
<file path=[Content_Types].xml><?xml version="1.0" encoding="utf-8"?>
<Types xmlns="http://schemas.openxmlformats.org/package/2006/content-types">
  <Default Extension="gif" ContentType="image/gif"/>
  <Default Extension="jpeg" ContentType="image/jpeg"/>
  <Default Extension="jpg" ContentType="image/jpeg"/>
  <Default Extension="png" ContentType="image/png"/>
  <Default Extension="rels" ContentType="application/vnd.openxmlformats-package.relationships+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charts/chart2.xml" ContentType="application/vnd.openxmlformats-officedocument.drawingml.chart+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Lst>
  <p:notesMasterIdLst>
    <p:notesMasterId r:id="rId88"/>
  </p:notesMasterIdLst>
  <p:sldIdLst>
    <p:sldId id="258" r:id="rId2"/>
    <p:sldId id="374" r:id="rId3"/>
    <p:sldId id="371" r:id="rId4"/>
    <p:sldId id="372" r:id="rId5"/>
    <p:sldId id="373" r:id="rId6"/>
    <p:sldId id="412" r:id="rId7"/>
    <p:sldId id="411" r:id="rId8"/>
    <p:sldId id="376" r:id="rId9"/>
    <p:sldId id="413" r:id="rId10"/>
    <p:sldId id="348" r:id="rId11"/>
    <p:sldId id="267" r:id="rId12"/>
    <p:sldId id="377" r:id="rId13"/>
    <p:sldId id="378" r:id="rId14"/>
    <p:sldId id="349" r:id="rId15"/>
    <p:sldId id="379" r:id="rId16"/>
    <p:sldId id="380" r:id="rId17"/>
    <p:sldId id="381" r:id="rId18"/>
    <p:sldId id="382" r:id="rId19"/>
    <p:sldId id="395" r:id="rId20"/>
    <p:sldId id="396" r:id="rId21"/>
    <p:sldId id="397" r:id="rId22"/>
    <p:sldId id="398" r:id="rId23"/>
    <p:sldId id="414" r:id="rId24"/>
    <p:sldId id="383" r:id="rId25"/>
    <p:sldId id="277" r:id="rId26"/>
    <p:sldId id="385" r:id="rId27"/>
    <p:sldId id="399" r:id="rId28"/>
    <p:sldId id="406" r:id="rId29"/>
    <p:sldId id="369" r:id="rId30"/>
    <p:sldId id="387" r:id="rId31"/>
    <p:sldId id="285" r:id="rId32"/>
    <p:sldId id="388" r:id="rId33"/>
    <p:sldId id="433" r:id="rId34"/>
    <p:sldId id="404" r:id="rId35"/>
    <p:sldId id="415" r:id="rId36"/>
    <p:sldId id="293" r:id="rId37"/>
    <p:sldId id="435" r:id="rId38"/>
    <p:sldId id="410" r:id="rId39"/>
    <p:sldId id="426" r:id="rId40"/>
    <p:sldId id="405" r:id="rId41"/>
    <p:sldId id="427" r:id="rId42"/>
    <p:sldId id="299" r:id="rId43"/>
    <p:sldId id="416" r:id="rId44"/>
    <p:sldId id="301" r:id="rId45"/>
    <p:sldId id="368" r:id="rId46"/>
    <p:sldId id="400" r:id="rId47"/>
    <p:sldId id="303" r:id="rId48"/>
    <p:sldId id="417" r:id="rId49"/>
    <p:sldId id="428" r:id="rId50"/>
    <p:sldId id="418" r:id="rId51"/>
    <p:sldId id="307" r:id="rId52"/>
    <p:sldId id="436" r:id="rId53"/>
    <p:sldId id="389" r:id="rId54"/>
    <p:sldId id="408" r:id="rId55"/>
    <p:sldId id="309" r:id="rId56"/>
    <p:sldId id="353" r:id="rId57"/>
    <p:sldId id="437" r:id="rId58"/>
    <p:sldId id="419" r:id="rId59"/>
    <p:sldId id="390" r:id="rId60"/>
    <p:sldId id="391" r:id="rId61"/>
    <p:sldId id="320" r:id="rId62"/>
    <p:sldId id="420" r:id="rId63"/>
    <p:sldId id="401" r:id="rId64"/>
    <p:sldId id="431" r:id="rId65"/>
    <p:sldId id="324" r:id="rId66"/>
    <p:sldId id="358" r:id="rId67"/>
    <p:sldId id="407" r:id="rId68"/>
    <p:sldId id="363" r:id="rId69"/>
    <p:sldId id="438" r:id="rId70"/>
    <p:sldId id="439" r:id="rId71"/>
    <p:sldId id="440" r:id="rId72"/>
    <p:sldId id="325" r:id="rId73"/>
    <p:sldId id="409" r:id="rId74"/>
    <p:sldId id="424" r:id="rId75"/>
    <p:sldId id="361" r:id="rId76"/>
    <p:sldId id="364" r:id="rId77"/>
    <p:sldId id="367" r:id="rId78"/>
    <p:sldId id="366" r:id="rId79"/>
    <p:sldId id="392" r:id="rId80"/>
    <p:sldId id="393" r:id="rId81"/>
    <p:sldId id="421" r:id="rId82"/>
    <p:sldId id="403" r:id="rId83"/>
    <p:sldId id="355" r:id="rId84"/>
    <p:sldId id="422" r:id="rId85"/>
    <p:sldId id="423" r:id="rId86"/>
    <p:sldId id="425" r:id="rId87"/>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默认节" id="{EE3B19BA-3E23-4B78-99F1-7BD30C7244A3}">
          <p14:sldIdLst>
            <p14:sldId id="258"/>
            <p14:sldId id="374"/>
            <p14:sldId id="371"/>
            <p14:sldId id="372"/>
            <p14:sldId id="373"/>
            <p14:sldId id="412"/>
            <p14:sldId id="411"/>
            <p14:sldId id="376"/>
            <p14:sldId id="413"/>
            <p14:sldId id="348"/>
            <p14:sldId id="267"/>
            <p14:sldId id="377"/>
            <p14:sldId id="378"/>
            <p14:sldId id="349"/>
            <p14:sldId id="379"/>
            <p14:sldId id="380"/>
            <p14:sldId id="381"/>
            <p14:sldId id="382"/>
            <p14:sldId id="395"/>
            <p14:sldId id="396"/>
            <p14:sldId id="397"/>
            <p14:sldId id="398"/>
            <p14:sldId id="414"/>
            <p14:sldId id="383"/>
            <p14:sldId id="277"/>
            <p14:sldId id="385"/>
            <p14:sldId id="399"/>
            <p14:sldId id="406"/>
            <p14:sldId id="369"/>
            <p14:sldId id="387"/>
            <p14:sldId id="285"/>
            <p14:sldId id="388"/>
            <p14:sldId id="433"/>
            <p14:sldId id="404"/>
            <p14:sldId id="415"/>
            <p14:sldId id="293"/>
            <p14:sldId id="435"/>
            <p14:sldId id="410"/>
            <p14:sldId id="426"/>
            <p14:sldId id="405"/>
            <p14:sldId id="427"/>
            <p14:sldId id="299"/>
            <p14:sldId id="416"/>
            <p14:sldId id="301"/>
            <p14:sldId id="368"/>
            <p14:sldId id="400"/>
            <p14:sldId id="303"/>
            <p14:sldId id="417"/>
            <p14:sldId id="428"/>
            <p14:sldId id="418"/>
            <p14:sldId id="307"/>
            <p14:sldId id="436"/>
            <p14:sldId id="389"/>
            <p14:sldId id="408"/>
            <p14:sldId id="309"/>
            <p14:sldId id="353"/>
            <p14:sldId id="437"/>
            <p14:sldId id="419"/>
            <p14:sldId id="390"/>
            <p14:sldId id="391"/>
            <p14:sldId id="320"/>
            <p14:sldId id="420"/>
            <p14:sldId id="401"/>
            <p14:sldId id="431"/>
            <p14:sldId id="324"/>
            <p14:sldId id="358"/>
            <p14:sldId id="407"/>
            <p14:sldId id="363"/>
            <p14:sldId id="438"/>
            <p14:sldId id="439"/>
            <p14:sldId id="440"/>
            <p14:sldId id="325"/>
            <p14:sldId id="409"/>
            <p14:sldId id="424"/>
            <p14:sldId id="361"/>
            <p14:sldId id="364"/>
            <p14:sldId id="367"/>
            <p14:sldId id="366"/>
            <p14:sldId id="392"/>
            <p14:sldId id="393"/>
            <p14:sldId id="421"/>
            <p14:sldId id="403"/>
            <p14:sldId id="355"/>
            <p14:sldId id="422"/>
          </p14:sldIdLst>
        </p14:section>
        <p14:section name="无标题节" id="{66E708E4-7B1B-43BD-8AEE-0FC22B6CFA42}">
          <p14:sldIdLst>
            <p14:sldId id="423"/>
            <p14:sldId id="425"/>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79471"/>
    <a:srgbClr val="F25720"/>
    <a:srgbClr val="BA1E19"/>
    <a:srgbClr val="EFC99C"/>
    <a:srgbClr val="C24014"/>
    <a:srgbClr val="FB6344"/>
    <a:srgbClr val="D5583C"/>
    <a:srgbClr val="E46734"/>
    <a:srgbClr val="E06431"/>
    <a:srgbClr val="DC632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935" autoAdjust="0"/>
    <p:restoredTop sz="96238" autoAdjust="0"/>
  </p:normalViewPr>
  <p:slideViewPr>
    <p:cSldViewPr snapToGrid="0">
      <p:cViewPr varScale="1">
        <p:scale>
          <a:sx n="102" d="100"/>
          <a:sy n="102" d="100"/>
        </p:scale>
        <p:origin x="198" y="11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slide" Target="slides/slide54.xml"/><Relationship Id="rId63" Type="http://schemas.openxmlformats.org/officeDocument/2006/relationships/slide" Target="slides/slide62.xml"/><Relationship Id="rId68" Type="http://schemas.openxmlformats.org/officeDocument/2006/relationships/slide" Target="slides/slide67.xml"/><Relationship Id="rId76" Type="http://schemas.openxmlformats.org/officeDocument/2006/relationships/slide" Target="slides/slide75.xml"/><Relationship Id="rId84" Type="http://schemas.openxmlformats.org/officeDocument/2006/relationships/slide" Target="slides/slide83.xml"/><Relationship Id="rId89"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slide" Target="slides/slide86.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viewProps" Target="viewProps.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notesMaster" Target="notesMasters/notesMaster1.xml"/><Relationship Id="rId91"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4" Type="http://schemas.openxmlformats.org/officeDocument/2006/relationships/slide" Target="slides/slide3.xml"/><Relationship Id="rId9" Type="http://schemas.openxmlformats.org/officeDocument/2006/relationships/slide" Target="slides/slide8.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3174603174603175"/>
          <c:y val="8.3932853717026384E-2"/>
          <c:w val="0.553968253968254"/>
          <c:h val="0.83693045563549162"/>
        </c:manualLayout>
      </c:layout>
      <c:pieChart>
        <c:varyColors val="1"/>
        <c:ser>
          <c:idx val="0"/>
          <c:order val="0"/>
          <c:tx>
            <c:strRef>
              <c:f>Sheet1!$A$2</c:f>
              <c:strCache>
                <c:ptCount val="1"/>
              </c:strCache>
            </c:strRef>
          </c:tx>
          <c:spPr>
            <a:solidFill>
              <a:schemeClr val="accent1"/>
            </a:solidFill>
            <a:ln w="12700">
              <a:solidFill>
                <a:schemeClr val="tx1"/>
              </a:solidFill>
              <a:prstDash val="solid"/>
            </a:ln>
            <a:effectLst>
              <a:outerShdw blurRad="50800" dist="38100" dir="2700000" algn="tl" rotWithShape="0">
                <a:prstClr val="black">
                  <a:alpha val="40000"/>
                </a:prstClr>
              </a:outerShdw>
            </a:effectLst>
          </c:spPr>
          <c:dPt>
            <c:idx val="0"/>
            <c:bubble3D val="0"/>
            <c:extLst>
              <c:ext xmlns:c16="http://schemas.microsoft.com/office/drawing/2014/chart" uri="{C3380CC4-5D6E-409C-BE32-E72D297353CC}">
                <c16:uniqueId val="{00000000-AED9-43FA-AFD4-F6BD45671B37}"/>
              </c:ext>
            </c:extLst>
          </c:dPt>
          <c:dPt>
            <c:idx val="1"/>
            <c:bubble3D val="0"/>
            <c:spPr>
              <a:solidFill>
                <a:schemeClr val="accent2"/>
              </a:solidFill>
              <a:ln w="12700">
                <a:solidFill>
                  <a:schemeClr val="tx1"/>
                </a:solidFill>
                <a:prstDash val="solid"/>
              </a:ln>
              <a:effectLst>
                <a:outerShdw blurRad="50800" dist="38100" dir="2700000" algn="tl" rotWithShape="0">
                  <a:prstClr val="black">
                    <a:alpha val="40000"/>
                  </a:prstClr>
                </a:outerShdw>
              </a:effectLst>
            </c:spPr>
            <c:extLst>
              <c:ext xmlns:c16="http://schemas.microsoft.com/office/drawing/2014/chart" uri="{C3380CC4-5D6E-409C-BE32-E72D297353CC}">
                <c16:uniqueId val="{00000002-AED9-43FA-AFD4-F6BD45671B37}"/>
              </c:ext>
            </c:extLst>
          </c:dPt>
          <c:dPt>
            <c:idx val="2"/>
            <c:bubble3D val="0"/>
            <c:spPr>
              <a:solidFill>
                <a:schemeClr val="hlink"/>
              </a:solidFill>
              <a:ln w="12700">
                <a:solidFill>
                  <a:schemeClr val="tx1"/>
                </a:solidFill>
                <a:prstDash val="solid"/>
              </a:ln>
              <a:effectLst>
                <a:outerShdw blurRad="50800" dist="38100" dir="2700000" algn="tl" rotWithShape="0">
                  <a:prstClr val="black">
                    <a:alpha val="40000"/>
                  </a:prstClr>
                </a:outerShdw>
              </a:effectLst>
            </c:spPr>
            <c:extLst>
              <c:ext xmlns:c16="http://schemas.microsoft.com/office/drawing/2014/chart" uri="{C3380CC4-5D6E-409C-BE32-E72D297353CC}">
                <c16:uniqueId val="{00000004-AED9-43FA-AFD4-F6BD45671B37}"/>
              </c:ext>
            </c:extLst>
          </c:dPt>
          <c:cat>
            <c:strRef>
              <c:f>Sheet1!$B$1:$D$1</c:f>
              <c:strCache>
                <c:ptCount val="3"/>
                <c:pt idx="0">
                  <c:v>糖</c:v>
                </c:pt>
                <c:pt idx="1">
                  <c:v>脂肪</c:v>
                </c:pt>
                <c:pt idx="2">
                  <c:v>蛋白质</c:v>
                </c:pt>
              </c:strCache>
            </c:strRef>
          </c:cat>
          <c:val>
            <c:numRef>
              <c:f>Sheet1!$B$2:$D$2</c:f>
              <c:numCache>
                <c:formatCode>General</c:formatCode>
                <c:ptCount val="3"/>
                <c:pt idx="0">
                  <c:v>60</c:v>
                </c:pt>
                <c:pt idx="1">
                  <c:v>25</c:v>
                </c:pt>
                <c:pt idx="2">
                  <c:v>13</c:v>
                </c:pt>
              </c:numCache>
            </c:numRef>
          </c:val>
          <c:extLst>
            <c:ext xmlns:c16="http://schemas.microsoft.com/office/drawing/2014/chart" uri="{C3380CC4-5D6E-409C-BE32-E72D297353CC}">
              <c16:uniqueId val="{00000005-AED9-43FA-AFD4-F6BD45671B37}"/>
            </c:ext>
          </c:extLst>
        </c:ser>
        <c:ser>
          <c:idx val="1"/>
          <c:order val="1"/>
          <c:tx>
            <c:strRef>
              <c:f>Sheet1!$A$3</c:f>
              <c:strCache>
                <c:ptCount val="1"/>
              </c:strCache>
            </c:strRef>
          </c:tx>
          <c:spPr>
            <a:solidFill>
              <a:schemeClr val="accent2"/>
            </a:solidFill>
            <a:ln w="12700">
              <a:solidFill>
                <a:schemeClr val="tx1"/>
              </a:solidFill>
              <a:prstDash val="solid"/>
            </a:ln>
          </c:spPr>
          <c:dPt>
            <c:idx val="0"/>
            <c:bubble3D val="0"/>
            <c:spPr>
              <a:solidFill>
                <a:schemeClr val="accent1"/>
              </a:solidFill>
              <a:ln w="12700">
                <a:solidFill>
                  <a:schemeClr val="tx1"/>
                </a:solidFill>
                <a:prstDash val="solid"/>
              </a:ln>
            </c:spPr>
            <c:extLst>
              <c:ext xmlns:c16="http://schemas.microsoft.com/office/drawing/2014/chart" uri="{C3380CC4-5D6E-409C-BE32-E72D297353CC}">
                <c16:uniqueId val="{00000007-AED9-43FA-AFD4-F6BD45671B37}"/>
              </c:ext>
            </c:extLst>
          </c:dPt>
          <c:dPt>
            <c:idx val="1"/>
            <c:bubble3D val="0"/>
            <c:extLst>
              <c:ext xmlns:c16="http://schemas.microsoft.com/office/drawing/2014/chart" uri="{C3380CC4-5D6E-409C-BE32-E72D297353CC}">
                <c16:uniqueId val="{00000008-AED9-43FA-AFD4-F6BD45671B37}"/>
              </c:ext>
            </c:extLst>
          </c:dPt>
          <c:dPt>
            <c:idx val="2"/>
            <c:bubble3D val="0"/>
            <c:spPr>
              <a:solidFill>
                <a:schemeClr val="hlink"/>
              </a:solidFill>
              <a:ln w="12700">
                <a:solidFill>
                  <a:schemeClr val="tx1"/>
                </a:solidFill>
                <a:prstDash val="solid"/>
              </a:ln>
            </c:spPr>
            <c:extLst>
              <c:ext xmlns:c16="http://schemas.microsoft.com/office/drawing/2014/chart" uri="{C3380CC4-5D6E-409C-BE32-E72D297353CC}">
                <c16:uniqueId val="{0000000A-AED9-43FA-AFD4-F6BD45671B37}"/>
              </c:ext>
            </c:extLst>
          </c:dPt>
          <c:cat>
            <c:strRef>
              <c:f>Sheet1!$B$1:$D$1</c:f>
              <c:strCache>
                <c:ptCount val="3"/>
                <c:pt idx="0">
                  <c:v>糖</c:v>
                </c:pt>
                <c:pt idx="1">
                  <c:v>脂肪</c:v>
                </c:pt>
                <c:pt idx="2">
                  <c:v>蛋白质</c:v>
                </c:pt>
              </c:strCache>
            </c:strRef>
          </c:cat>
          <c:val>
            <c:numRef>
              <c:f>Sheet1!$B$3:$D$3</c:f>
              <c:numCache>
                <c:formatCode>General</c:formatCode>
                <c:ptCount val="3"/>
              </c:numCache>
            </c:numRef>
          </c:val>
          <c:extLst>
            <c:ext xmlns:c16="http://schemas.microsoft.com/office/drawing/2014/chart" uri="{C3380CC4-5D6E-409C-BE32-E72D297353CC}">
              <c16:uniqueId val="{0000000B-AED9-43FA-AFD4-F6BD45671B37}"/>
            </c:ext>
          </c:extLst>
        </c:ser>
        <c:ser>
          <c:idx val="2"/>
          <c:order val="2"/>
          <c:tx>
            <c:strRef>
              <c:f>Sheet1!$A$4</c:f>
              <c:strCache>
                <c:ptCount val="1"/>
              </c:strCache>
            </c:strRef>
          </c:tx>
          <c:spPr>
            <a:solidFill>
              <a:schemeClr val="hlink"/>
            </a:solidFill>
            <a:ln w="12700">
              <a:solidFill>
                <a:schemeClr val="tx1"/>
              </a:solidFill>
              <a:prstDash val="solid"/>
            </a:ln>
          </c:spPr>
          <c:dPt>
            <c:idx val="0"/>
            <c:bubble3D val="0"/>
            <c:spPr>
              <a:solidFill>
                <a:schemeClr val="accent1"/>
              </a:solidFill>
              <a:ln w="12700">
                <a:solidFill>
                  <a:schemeClr val="tx1"/>
                </a:solidFill>
                <a:prstDash val="solid"/>
              </a:ln>
            </c:spPr>
            <c:extLst>
              <c:ext xmlns:c16="http://schemas.microsoft.com/office/drawing/2014/chart" uri="{C3380CC4-5D6E-409C-BE32-E72D297353CC}">
                <c16:uniqueId val="{0000000D-AED9-43FA-AFD4-F6BD45671B37}"/>
              </c:ext>
            </c:extLst>
          </c:dPt>
          <c:dPt>
            <c:idx val="1"/>
            <c:bubble3D val="0"/>
            <c:spPr>
              <a:solidFill>
                <a:schemeClr val="accent2"/>
              </a:solidFill>
              <a:ln w="12700">
                <a:solidFill>
                  <a:schemeClr val="tx1"/>
                </a:solidFill>
                <a:prstDash val="solid"/>
              </a:ln>
            </c:spPr>
            <c:extLst>
              <c:ext xmlns:c16="http://schemas.microsoft.com/office/drawing/2014/chart" uri="{C3380CC4-5D6E-409C-BE32-E72D297353CC}">
                <c16:uniqueId val="{0000000F-AED9-43FA-AFD4-F6BD45671B37}"/>
              </c:ext>
            </c:extLst>
          </c:dPt>
          <c:dPt>
            <c:idx val="2"/>
            <c:bubble3D val="0"/>
            <c:extLst>
              <c:ext xmlns:c16="http://schemas.microsoft.com/office/drawing/2014/chart" uri="{C3380CC4-5D6E-409C-BE32-E72D297353CC}">
                <c16:uniqueId val="{00000010-AED9-43FA-AFD4-F6BD45671B37}"/>
              </c:ext>
            </c:extLst>
          </c:dPt>
          <c:cat>
            <c:strRef>
              <c:f>Sheet1!$B$1:$D$1</c:f>
              <c:strCache>
                <c:ptCount val="3"/>
                <c:pt idx="0">
                  <c:v>糖</c:v>
                </c:pt>
                <c:pt idx="1">
                  <c:v>脂肪</c:v>
                </c:pt>
                <c:pt idx="2">
                  <c:v>蛋白质</c:v>
                </c:pt>
              </c:strCache>
            </c:strRef>
          </c:cat>
          <c:val>
            <c:numRef>
              <c:f>Sheet1!$B$4:$D$4</c:f>
              <c:numCache>
                <c:formatCode>General</c:formatCode>
                <c:ptCount val="3"/>
              </c:numCache>
            </c:numRef>
          </c:val>
          <c:extLst>
            <c:ext xmlns:c16="http://schemas.microsoft.com/office/drawing/2014/chart" uri="{C3380CC4-5D6E-409C-BE32-E72D297353CC}">
              <c16:uniqueId val="{00000011-AED9-43FA-AFD4-F6BD45671B37}"/>
            </c:ext>
          </c:extLst>
        </c:ser>
        <c:dLbls>
          <c:showLegendKey val="0"/>
          <c:showVal val="0"/>
          <c:showCatName val="0"/>
          <c:showSerName val="0"/>
          <c:showPercent val="0"/>
          <c:showBubbleSize val="0"/>
          <c:showLeaderLines val="1"/>
        </c:dLbls>
        <c:firstSliceAng val="0"/>
      </c:pieChart>
      <c:spPr>
        <a:noFill/>
        <a:ln w="25399">
          <a:noFill/>
        </a:ln>
      </c:spPr>
    </c:plotArea>
    <c:legend>
      <c:legendPos val="r"/>
      <c:layout>
        <c:manualLayout>
          <c:xMode val="edge"/>
          <c:yMode val="edge"/>
          <c:x val="0.81746031746031744"/>
          <c:y val="0.38129496402877699"/>
          <c:w val="0.1761904761904762"/>
          <c:h val="0.23980815347721823"/>
        </c:manualLayout>
      </c:layout>
      <c:overlay val="0"/>
      <c:spPr>
        <a:noFill/>
        <a:ln w="3175">
          <a:solidFill>
            <a:schemeClr val="tx1"/>
          </a:solidFill>
          <a:prstDash val="solid"/>
        </a:ln>
      </c:spPr>
      <c:txPr>
        <a:bodyPr/>
        <a:lstStyle/>
        <a:p>
          <a:pPr>
            <a:defRPr sz="2000" b="0" i="0" u="none" strike="noStrike" baseline="0">
              <a:solidFill>
                <a:schemeClr val="tx1"/>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宋体"/>
            </a:defRPr>
          </a:pPr>
          <a:endParaRPr lang="zh-CN"/>
        </a:p>
      </c:txPr>
    </c:legend>
    <c:plotVisOnly val="1"/>
    <c:dispBlanksAs val="zero"/>
    <c:showDLblsOverMax val="0"/>
  </c:chart>
  <c:spPr>
    <a:noFill/>
    <a:ln>
      <a:noFill/>
    </a:ln>
  </c:spPr>
  <c:txPr>
    <a:bodyPr/>
    <a:lstStyle/>
    <a:p>
      <a:pPr>
        <a:defRPr sz="1800" b="1" i="0" u="none" strike="noStrike" baseline="0">
          <a:solidFill>
            <a:schemeClr val="tx1"/>
          </a:solidFill>
          <a:latin typeface="宋体"/>
          <a:ea typeface="宋体"/>
          <a:cs typeface="宋体"/>
        </a:defRPr>
      </a:pPr>
      <a:endParaRPr lang="zh-CN"/>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4796747967479676"/>
          <c:y val="8.5158150851581502E-2"/>
          <c:w val="0.55772357723577237"/>
          <c:h val="0.83454987834549876"/>
        </c:manualLayout>
      </c:layout>
      <c:pieChart>
        <c:varyColors val="1"/>
        <c:ser>
          <c:idx val="0"/>
          <c:order val="0"/>
          <c:tx>
            <c:strRef>
              <c:f>Sheet1!$A$2</c:f>
              <c:strCache>
                <c:ptCount val="1"/>
                <c:pt idx="0">
                  <c:v>东部</c:v>
                </c:pt>
              </c:strCache>
            </c:strRef>
          </c:tx>
          <c:spPr>
            <a:solidFill>
              <a:schemeClr val="accent1"/>
            </a:solidFill>
            <a:ln w="13208">
              <a:solidFill>
                <a:schemeClr val="tx1"/>
              </a:solidFill>
              <a:prstDash val="solid"/>
            </a:ln>
          </c:spPr>
          <c:dPt>
            <c:idx val="0"/>
            <c:bubble3D val="0"/>
            <c:extLst>
              <c:ext xmlns:c16="http://schemas.microsoft.com/office/drawing/2014/chart" uri="{C3380CC4-5D6E-409C-BE32-E72D297353CC}">
                <c16:uniqueId val="{00000000-34C8-4249-AE67-27DD77E114A1}"/>
              </c:ext>
            </c:extLst>
          </c:dPt>
          <c:dPt>
            <c:idx val="1"/>
            <c:bubble3D val="0"/>
            <c:spPr>
              <a:solidFill>
                <a:schemeClr val="accent2"/>
              </a:solidFill>
              <a:ln w="13208">
                <a:solidFill>
                  <a:schemeClr val="tx1"/>
                </a:solidFill>
                <a:prstDash val="solid"/>
              </a:ln>
            </c:spPr>
            <c:extLst>
              <c:ext xmlns:c16="http://schemas.microsoft.com/office/drawing/2014/chart" uri="{C3380CC4-5D6E-409C-BE32-E72D297353CC}">
                <c16:uniqueId val="{00000002-34C8-4249-AE67-27DD77E114A1}"/>
              </c:ext>
            </c:extLst>
          </c:dPt>
          <c:dPt>
            <c:idx val="2"/>
            <c:bubble3D val="0"/>
            <c:spPr>
              <a:solidFill>
                <a:schemeClr val="hlink"/>
              </a:solidFill>
              <a:ln w="13208">
                <a:solidFill>
                  <a:schemeClr val="tx1"/>
                </a:solidFill>
                <a:prstDash val="solid"/>
              </a:ln>
            </c:spPr>
            <c:extLst>
              <c:ext xmlns:c16="http://schemas.microsoft.com/office/drawing/2014/chart" uri="{C3380CC4-5D6E-409C-BE32-E72D297353CC}">
                <c16:uniqueId val="{00000004-34C8-4249-AE67-27DD77E114A1}"/>
              </c:ext>
            </c:extLst>
          </c:dPt>
          <c:dPt>
            <c:idx val="3"/>
            <c:bubble3D val="0"/>
            <c:spPr>
              <a:solidFill>
                <a:schemeClr val="folHlink"/>
              </a:solidFill>
              <a:ln w="13208">
                <a:solidFill>
                  <a:schemeClr val="tx1"/>
                </a:solidFill>
                <a:prstDash val="solid"/>
              </a:ln>
            </c:spPr>
            <c:extLst>
              <c:ext xmlns:c16="http://schemas.microsoft.com/office/drawing/2014/chart" uri="{C3380CC4-5D6E-409C-BE32-E72D297353CC}">
                <c16:uniqueId val="{00000006-34C8-4249-AE67-27DD77E114A1}"/>
              </c:ext>
            </c:extLst>
          </c:dPt>
          <c:dPt>
            <c:idx val="4"/>
            <c:bubble3D val="0"/>
            <c:spPr>
              <a:solidFill>
                <a:srgbClr val="FFFF00"/>
              </a:solidFill>
              <a:ln w="13208">
                <a:solidFill>
                  <a:schemeClr val="tx1"/>
                </a:solidFill>
                <a:prstDash val="solid"/>
              </a:ln>
            </c:spPr>
            <c:extLst>
              <c:ext xmlns:c16="http://schemas.microsoft.com/office/drawing/2014/chart" uri="{C3380CC4-5D6E-409C-BE32-E72D297353CC}">
                <c16:uniqueId val="{00000008-34C8-4249-AE67-27DD77E114A1}"/>
              </c:ext>
            </c:extLst>
          </c:dPt>
          <c:dPt>
            <c:idx val="5"/>
            <c:bubble3D val="0"/>
            <c:spPr>
              <a:solidFill>
                <a:schemeClr val="tx2"/>
              </a:solidFill>
              <a:ln w="13208">
                <a:solidFill>
                  <a:schemeClr val="tx1"/>
                </a:solidFill>
                <a:prstDash val="solid"/>
              </a:ln>
            </c:spPr>
            <c:extLst>
              <c:ext xmlns:c16="http://schemas.microsoft.com/office/drawing/2014/chart" uri="{C3380CC4-5D6E-409C-BE32-E72D297353CC}">
                <c16:uniqueId val="{0000000A-34C8-4249-AE67-27DD77E114A1}"/>
              </c:ext>
            </c:extLst>
          </c:dPt>
          <c:cat>
            <c:strRef>
              <c:f>Sheet1!$B$1:$G$1</c:f>
              <c:strCache>
                <c:ptCount val="6"/>
                <c:pt idx="0">
                  <c:v>C</c:v>
                </c:pt>
                <c:pt idx="1">
                  <c:v>H</c:v>
                </c:pt>
                <c:pt idx="2">
                  <c:v>O</c:v>
                </c:pt>
                <c:pt idx="3">
                  <c:v>N</c:v>
                </c:pt>
                <c:pt idx="4">
                  <c:v>S</c:v>
                </c:pt>
                <c:pt idx="5">
                  <c:v>其它</c:v>
                </c:pt>
              </c:strCache>
            </c:strRef>
          </c:cat>
          <c:val>
            <c:numRef>
              <c:f>Sheet1!$B$2:$G$2</c:f>
              <c:numCache>
                <c:formatCode>General</c:formatCode>
                <c:ptCount val="6"/>
                <c:pt idx="0">
                  <c:v>53</c:v>
                </c:pt>
                <c:pt idx="1">
                  <c:v>7</c:v>
                </c:pt>
                <c:pt idx="2">
                  <c:v>21</c:v>
                </c:pt>
                <c:pt idx="3">
                  <c:v>16</c:v>
                </c:pt>
                <c:pt idx="4">
                  <c:v>2</c:v>
                </c:pt>
                <c:pt idx="5">
                  <c:v>1</c:v>
                </c:pt>
              </c:numCache>
            </c:numRef>
          </c:val>
          <c:extLst>
            <c:ext xmlns:c16="http://schemas.microsoft.com/office/drawing/2014/chart" uri="{C3380CC4-5D6E-409C-BE32-E72D297353CC}">
              <c16:uniqueId val="{0000000B-34C8-4249-AE67-27DD77E114A1}"/>
            </c:ext>
          </c:extLst>
        </c:ser>
        <c:ser>
          <c:idx val="1"/>
          <c:order val="1"/>
          <c:tx>
            <c:strRef>
              <c:f>Sheet1!$A$3</c:f>
              <c:strCache>
                <c:ptCount val="1"/>
              </c:strCache>
            </c:strRef>
          </c:tx>
          <c:spPr>
            <a:solidFill>
              <a:schemeClr val="accent2"/>
            </a:solidFill>
            <a:ln w="13208">
              <a:solidFill>
                <a:schemeClr val="tx1"/>
              </a:solidFill>
              <a:prstDash val="solid"/>
            </a:ln>
          </c:spPr>
          <c:dPt>
            <c:idx val="0"/>
            <c:bubble3D val="0"/>
            <c:spPr>
              <a:solidFill>
                <a:schemeClr val="accent1"/>
              </a:solidFill>
              <a:ln w="13208">
                <a:solidFill>
                  <a:schemeClr val="tx1"/>
                </a:solidFill>
                <a:prstDash val="solid"/>
              </a:ln>
            </c:spPr>
            <c:extLst>
              <c:ext xmlns:c16="http://schemas.microsoft.com/office/drawing/2014/chart" uri="{C3380CC4-5D6E-409C-BE32-E72D297353CC}">
                <c16:uniqueId val="{0000000D-34C8-4249-AE67-27DD77E114A1}"/>
              </c:ext>
            </c:extLst>
          </c:dPt>
          <c:dPt>
            <c:idx val="1"/>
            <c:bubble3D val="0"/>
            <c:extLst>
              <c:ext xmlns:c16="http://schemas.microsoft.com/office/drawing/2014/chart" uri="{C3380CC4-5D6E-409C-BE32-E72D297353CC}">
                <c16:uniqueId val="{0000000E-34C8-4249-AE67-27DD77E114A1}"/>
              </c:ext>
            </c:extLst>
          </c:dPt>
          <c:dPt>
            <c:idx val="2"/>
            <c:bubble3D val="0"/>
            <c:spPr>
              <a:solidFill>
                <a:schemeClr val="hlink"/>
              </a:solidFill>
              <a:ln w="13208">
                <a:solidFill>
                  <a:schemeClr val="tx1"/>
                </a:solidFill>
                <a:prstDash val="solid"/>
              </a:ln>
            </c:spPr>
            <c:extLst>
              <c:ext xmlns:c16="http://schemas.microsoft.com/office/drawing/2014/chart" uri="{C3380CC4-5D6E-409C-BE32-E72D297353CC}">
                <c16:uniqueId val="{00000010-34C8-4249-AE67-27DD77E114A1}"/>
              </c:ext>
            </c:extLst>
          </c:dPt>
          <c:dPt>
            <c:idx val="3"/>
            <c:bubble3D val="0"/>
            <c:spPr>
              <a:solidFill>
                <a:schemeClr val="folHlink"/>
              </a:solidFill>
              <a:ln w="13208">
                <a:solidFill>
                  <a:schemeClr val="tx1"/>
                </a:solidFill>
                <a:prstDash val="solid"/>
              </a:ln>
            </c:spPr>
            <c:extLst>
              <c:ext xmlns:c16="http://schemas.microsoft.com/office/drawing/2014/chart" uri="{C3380CC4-5D6E-409C-BE32-E72D297353CC}">
                <c16:uniqueId val="{00000012-34C8-4249-AE67-27DD77E114A1}"/>
              </c:ext>
            </c:extLst>
          </c:dPt>
          <c:dPt>
            <c:idx val="4"/>
            <c:bubble3D val="0"/>
            <c:spPr>
              <a:solidFill>
                <a:schemeClr val="bg2"/>
              </a:solidFill>
              <a:ln w="13208">
                <a:solidFill>
                  <a:schemeClr val="tx1"/>
                </a:solidFill>
                <a:prstDash val="solid"/>
              </a:ln>
            </c:spPr>
            <c:extLst>
              <c:ext xmlns:c16="http://schemas.microsoft.com/office/drawing/2014/chart" uri="{C3380CC4-5D6E-409C-BE32-E72D297353CC}">
                <c16:uniqueId val="{00000014-34C8-4249-AE67-27DD77E114A1}"/>
              </c:ext>
            </c:extLst>
          </c:dPt>
          <c:dPt>
            <c:idx val="5"/>
            <c:bubble3D val="0"/>
            <c:spPr>
              <a:solidFill>
                <a:schemeClr val="tx2"/>
              </a:solidFill>
              <a:ln w="13208">
                <a:solidFill>
                  <a:schemeClr val="tx1"/>
                </a:solidFill>
                <a:prstDash val="solid"/>
              </a:ln>
            </c:spPr>
            <c:extLst>
              <c:ext xmlns:c16="http://schemas.microsoft.com/office/drawing/2014/chart" uri="{C3380CC4-5D6E-409C-BE32-E72D297353CC}">
                <c16:uniqueId val="{00000016-34C8-4249-AE67-27DD77E114A1}"/>
              </c:ext>
            </c:extLst>
          </c:dPt>
          <c:cat>
            <c:strRef>
              <c:f>Sheet1!$B$1:$G$1</c:f>
              <c:strCache>
                <c:ptCount val="6"/>
                <c:pt idx="0">
                  <c:v>C</c:v>
                </c:pt>
                <c:pt idx="1">
                  <c:v>H</c:v>
                </c:pt>
                <c:pt idx="2">
                  <c:v>O</c:v>
                </c:pt>
                <c:pt idx="3">
                  <c:v>N</c:v>
                </c:pt>
                <c:pt idx="4">
                  <c:v>S</c:v>
                </c:pt>
                <c:pt idx="5">
                  <c:v>其它</c:v>
                </c:pt>
              </c:strCache>
            </c:strRef>
          </c:cat>
          <c:val>
            <c:numRef>
              <c:f>Sheet1!$B$3:$G$3</c:f>
              <c:numCache>
                <c:formatCode>General</c:formatCode>
                <c:ptCount val="6"/>
              </c:numCache>
            </c:numRef>
          </c:val>
          <c:extLst>
            <c:ext xmlns:c16="http://schemas.microsoft.com/office/drawing/2014/chart" uri="{C3380CC4-5D6E-409C-BE32-E72D297353CC}">
              <c16:uniqueId val="{00000017-34C8-4249-AE67-27DD77E114A1}"/>
            </c:ext>
          </c:extLst>
        </c:ser>
        <c:dLbls>
          <c:showLegendKey val="0"/>
          <c:showVal val="0"/>
          <c:showCatName val="0"/>
          <c:showSerName val="0"/>
          <c:showPercent val="0"/>
          <c:showBubbleSize val="0"/>
          <c:showLeaderLines val="1"/>
        </c:dLbls>
        <c:firstSliceAng val="0"/>
      </c:pieChart>
      <c:spPr>
        <a:noFill/>
        <a:ln w="26415">
          <a:noFill/>
        </a:ln>
      </c:spPr>
    </c:plotArea>
    <c:legend>
      <c:legendPos val="r"/>
      <c:layout>
        <c:manualLayout>
          <c:xMode val="edge"/>
          <c:yMode val="edge"/>
          <c:x val="0.79736447621394468"/>
          <c:y val="0.25790744211629973"/>
          <c:w val="0.13983739837398373"/>
          <c:h val="0.48418491484184917"/>
        </c:manualLayout>
      </c:layout>
      <c:overlay val="0"/>
      <c:spPr>
        <a:noFill/>
        <a:ln w="3302">
          <a:solidFill>
            <a:schemeClr val="tx1"/>
          </a:solidFill>
          <a:prstDash val="solid"/>
        </a:ln>
      </c:spPr>
      <c:txPr>
        <a:bodyPr/>
        <a:lstStyle/>
        <a:p>
          <a:pPr>
            <a:defRPr sz="1800" b="0" i="0" u="none" strike="noStrike" baseline="0">
              <a:solidFill>
                <a:schemeClr val="tx1"/>
              </a:solidFill>
              <a:effectLst>
                <a:outerShdw blurRad="38100" dist="38100" dir="2700000" algn="tl">
                  <a:srgbClr val="000000">
                    <a:alpha val="43137"/>
                  </a:srgbClr>
                </a:outerShdw>
              </a:effectLst>
              <a:latin typeface="Arial" panose="020B0604020202020204" pitchFamily="34" charset="0"/>
              <a:ea typeface="宋体"/>
              <a:cs typeface="宋体"/>
            </a:defRPr>
          </a:pPr>
          <a:endParaRPr lang="zh-CN"/>
        </a:p>
      </c:txPr>
    </c:legend>
    <c:plotVisOnly val="1"/>
    <c:dispBlanksAs val="zero"/>
    <c:showDLblsOverMax val="0"/>
  </c:chart>
  <c:spPr>
    <a:noFill/>
    <a:ln>
      <a:noFill/>
    </a:ln>
  </c:spPr>
  <c:txPr>
    <a:bodyPr/>
    <a:lstStyle/>
    <a:p>
      <a:pPr>
        <a:defRPr sz="1872" b="1" i="0" u="none" strike="noStrike" baseline="0">
          <a:solidFill>
            <a:schemeClr val="tx1"/>
          </a:solidFill>
          <a:latin typeface="宋体"/>
          <a:ea typeface="宋体"/>
          <a:cs typeface="宋体"/>
        </a:defRPr>
      </a:pPr>
      <a:endParaRPr lang="zh-CN"/>
    </a:p>
  </c:txPr>
  <c:externalData r:id="rId1">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6B6D138-5627-451E-8601-A8F6B02BEFB1}" type="datetimeFigureOut">
              <a:rPr lang="zh-CN" altLang="en-US" smtClean="0"/>
              <a:t>2023/2/11</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EC6EA04-AB06-48BC-97FF-7263894F1EE5}" type="slidenum">
              <a:rPr lang="zh-CN" altLang="en-US" smtClean="0"/>
              <a:t>‹#›</a:t>
            </a:fld>
            <a:endParaRPr lang="zh-CN" altLang="en-US"/>
          </a:p>
        </p:txBody>
      </p:sp>
    </p:spTree>
    <p:extLst>
      <p:ext uri="{BB962C8B-B14F-4D97-AF65-F5344CB8AC3E}">
        <p14:creationId xmlns:p14="http://schemas.microsoft.com/office/powerpoint/2010/main" val="330810520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7"/>
          <p:cNvSpPr>
            <a:spLocks noGrp="1" noChangeArrowheads="1"/>
          </p:cNvSpPr>
          <p:nvPr>
            <p:ph type="sldNum" sz="quarter" idx="5"/>
          </p:nvPr>
        </p:nvSpPr>
        <p:spPr>
          <a:noFill/>
        </p:spPr>
        <p:txBody>
          <a:bodyPr/>
          <a:lstStyle>
            <a:lvl1pPr>
              <a:spcBef>
                <a:spcPct val="30000"/>
              </a:spcBef>
              <a:defRPr sz="1200">
                <a:solidFill>
                  <a:schemeClr val="tx1"/>
                </a:solidFill>
                <a:latin typeface="Arial" panose="020B0604020202020204" pitchFamily="34" charset="0"/>
                <a:ea typeface="宋体" panose="02010600030101010101" pitchFamily="2" charset="-122"/>
              </a:defRPr>
            </a:lvl1pPr>
            <a:lvl2pPr marL="742950" indent="-285750">
              <a:spcBef>
                <a:spcPct val="30000"/>
              </a:spcBef>
              <a:defRPr sz="1200">
                <a:solidFill>
                  <a:schemeClr val="tx1"/>
                </a:solidFill>
                <a:latin typeface="Arial" panose="020B0604020202020204" pitchFamily="34" charset="0"/>
                <a:ea typeface="宋体" panose="02010600030101010101" pitchFamily="2" charset="-122"/>
              </a:defRPr>
            </a:lvl2pPr>
            <a:lvl3pPr marL="1143000" indent="-228600">
              <a:spcBef>
                <a:spcPct val="30000"/>
              </a:spcBef>
              <a:defRPr sz="1200">
                <a:solidFill>
                  <a:schemeClr val="tx1"/>
                </a:solidFill>
                <a:latin typeface="Arial" panose="020B0604020202020204" pitchFamily="34" charset="0"/>
                <a:ea typeface="宋体" panose="02010600030101010101" pitchFamily="2" charset="-122"/>
              </a:defRPr>
            </a:lvl3pPr>
            <a:lvl4pPr marL="1600200" indent="-228600">
              <a:spcBef>
                <a:spcPct val="30000"/>
              </a:spcBef>
              <a:defRPr sz="1200">
                <a:solidFill>
                  <a:schemeClr val="tx1"/>
                </a:solidFill>
                <a:latin typeface="Arial" panose="020B0604020202020204" pitchFamily="34" charset="0"/>
                <a:ea typeface="宋体" panose="02010600030101010101" pitchFamily="2" charset="-122"/>
              </a:defRPr>
            </a:lvl4pPr>
            <a:lvl5pPr marL="2057400" indent="-228600">
              <a:spcBef>
                <a:spcPct val="30000"/>
              </a:spcBef>
              <a:defRPr sz="12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宋体" panose="02010600030101010101" pitchFamily="2" charset="-122"/>
              </a:defRPr>
            </a:lvl9pPr>
          </a:lstStyle>
          <a:p>
            <a:pPr>
              <a:spcBef>
                <a:spcPct val="0"/>
              </a:spcBef>
            </a:pPr>
            <a:fld id="{416C03D0-1303-49DC-8D34-1CCC1B28FCD2}" type="slidenum">
              <a:rPr lang="en-US" altLang="zh-CN" smtClean="0"/>
              <a:pPr>
                <a:spcBef>
                  <a:spcPct val="0"/>
                </a:spcBef>
              </a:pPr>
              <a:t>21</a:t>
            </a:fld>
            <a:endParaRPr lang="en-US" altLang="zh-CN"/>
          </a:p>
        </p:txBody>
      </p:sp>
      <p:sp>
        <p:nvSpPr>
          <p:cNvPr id="25603" name="Rectangle 2"/>
          <p:cNvSpPr>
            <a:spLocks noGrp="1" noRot="1" noChangeAspect="1" noChangeArrowheads="1" noTextEdit="1"/>
          </p:cNvSpPr>
          <p:nvPr>
            <p:ph type="sldImg"/>
          </p:nvPr>
        </p:nvSpPr>
        <p:spPr>
          <a:ln/>
        </p:spPr>
      </p:sp>
      <p:sp>
        <p:nvSpPr>
          <p:cNvPr id="204803" name="Rectangle 3"/>
          <p:cNvSpPr>
            <a:spLocks noGrp="1" noChangeArrowheads="1"/>
          </p:cNvSpPr>
          <p:nvPr>
            <p:ph type="body" idx="1"/>
          </p:nvPr>
        </p:nvSpPr>
        <p:spPr/>
        <p:txBody>
          <a:bodyPr/>
          <a:lstStyle/>
          <a:p>
            <a:pPr eaLnBrk="1" hangingPunct="1">
              <a:defRPr/>
            </a:pPr>
            <a:r>
              <a:rPr lang="zh-CN" altLang="en-US" b="1">
                <a:effectLst>
                  <a:outerShdw blurRad="38100" dist="38100" dir="2700000" algn="tl">
                    <a:srgbClr val="C0C0C0"/>
                  </a:outerShdw>
                </a:effectLst>
              </a:rPr>
              <a:t>色氨酸最大吸收波长</a:t>
            </a:r>
            <a:r>
              <a:rPr lang="en-US" altLang="zh-CN" b="1">
                <a:effectLst>
                  <a:outerShdw blurRad="38100" dist="38100" dir="2700000" algn="tl">
                    <a:srgbClr val="C0C0C0"/>
                  </a:outerShdw>
                </a:effectLst>
              </a:rPr>
              <a:t>280nm</a:t>
            </a:r>
            <a:r>
              <a:rPr lang="zh-CN" altLang="en-US" b="1">
                <a:effectLst>
                  <a:outerShdw blurRad="38100" dist="38100" dir="2700000" algn="tl">
                    <a:srgbClr val="C0C0C0"/>
                  </a:outerShdw>
                </a:effectLst>
              </a:rPr>
              <a:t>。</a:t>
            </a:r>
          </a:p>
          <a:p>
            <a:pPr eaLnBrk="1" hangingPunct="1">
              <a:defRPr/>
            </a:pPr>
            <a:r>
              <a:rPr lang="zh-CN" altLang="en-US" b="1">
                <a:effectLst>
                  <a:outerShdw blurRad="38100" dist="38100" dir="2700000" algn="tl">
                    <a:srgbClr val="C0C0C0"/>
                  </a:outerShdw>
                </a:effectLst>
              </a:rPr>
              <a:t>酪氨酸最大吸收波长</a:t>
            </a:r>
            <a:r>
              <a:rPr lang="en-US" altLang="zh-CN" b="1">
                <a:effectLst>
                  <a:outerShdw blurRad="38100" dist="38100" dir="2700000" algn="tl">
                    <a:srgbClr val="C0C0C0"/>
                  </a:outerShdw>
                </a:effectLst>
              </a:rPr>
              <a:t>275nm</a:t>
            </a:r>
            <a:r>
              <a:rPr lang="zh-CN" altLang="en-US" b="1">
                <a:effectLst>
                  <a:outerShdw blurRad="38100" dist="38100" dir="2700000" algn="tl">
                    <a:srgbClr val="C0C0C0"/>
                  </a:outerShdw>
                </a:effectLst>
              </a:rPr>
              <a:t>。</a:t>
            </a:r>
          </a:p>
          <a:p>
            <a:pPr eaLnBrk="1" hangingPunct="1">
              <a:defRPr/>
            </a:pPr>
            <a:r>
              <a:rPr lang="zh-CN" altLang="en-US" b="1">
                <a:effectLst>
                  <a:outerShdw blurRad="38100" dist="38100" dir="2700000" algn="tl">
                    <a:srgbClr val="C0C0C0"/>
                  </a:outerShdw>
                </a:effectLst>
              </a:rPr>
              <a:t>光谱吸收能力：色氨酸＞酪氨酸。</a:t>
            </a:r>
          </a:p>
          <a:p>
            <a:pPr eaLnBrk="1" hangingPunct="1">
              <a:defRPr/>
            </a:pPr>
            <a:r>
              <a:rPr lang="zh-CN" altLang="en-US" b="1">
                <a:effectLst>
                  <a:outerShdw blurRad="38100" dist="38100" dir="2700000" algn="tl">
                    <a:srgbClr val="C0C0C0"/>
                  </a:outerShdw>
                </a:effectLst>
              </a:rPr>
              <a:t>芳香族氨基酸的紫外吸收性质可作为蛋白质定量测定。</a:t>
            </a:r>
          </a:p>
        </p:txBody>
      </p:sp>
    </p:spTree>
    <p:extLst>
      <p:ext uri="{BB962C8B-B14F-4D97-AF65-F5344CB8AC3E}">
        <p14:creationId xmlns:p14="http://schemas.microsoft.com/office/powerpoint/2010/main" val="49139426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7"/>
          <p:cNvSpPr>
            <a:spLocks noGrp="1" noChangeArrowheads="1"/>
          </p:cNvSpPr>
          <p:nvPr>
            <p:ph type="sldNum" sz="quarter" idx="5"/>
          </p:nvPr>
        </p:nvSpPr>
        <p:spPr>
          <a:noFill/>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fld id="{88DBDA3C-B9D7-4210-81A8-6E7ADD024E3F}" type="slidenum">
              <a:rPr lang="en-US" altLang="zh-CN"/>
              <a:pPr eaLnBrk="1" hangingPunct="1"/>
              <a:t>25</a:t>
            </a:fld>
            <a:endParaRPr lang="en-US" altLang="zh-CN"/>
          </a:p>
        </p:txBody>
      </p:sp>
      <p:sp>
        <p:nvSpPr>
          <p:cNvPr id="98307" name="Rectangle 2"/>
          <p:cNvSpPr>
            <a:spLocks noGrp="1" noRot="1" noChangeAspect="1" noChangeArrowheads="1" noTextEdit="1"/>
          </p:cNvSpPr>
          <p:nvPr>
            <p:ph type="sldImg"/>
          </p:nvPr>
        </p:nvSpPr>
        <p:spPr>
          <a:ln/>
        </p:spPr>
      </p:sp>
      <p:sp>
        <p:nvSpPr>
          <p:cNvPr id="208899" name="Rectangle 3"/>
          <p:cNvSpPr>
            <a:spLocks noGrp="1" noChangeArrowheads="1"/>
          </p:cNvSpPr>
          <p:nvPr>
            <p:ph type="body" idx="1"/>
          </p:nvPr>
        </p:nvSpPr>
        <p:spPr/>
        <p:txBody>
          <a:bodyPr/>
          <a:lstStyle/>
          <a:p>
            <a:pPr eaLnBrk="1" hangingPunct="1">
              <a:defRPr/>
            </a:pPr>
            <a:endParaRPr lang="zh-CN" altLang="en-US" b="1" dirty="0">
              <a:effectLst>
                <a:outerShdw blurRad="38100" dist="38100" dir="2700000" algn="tl">
                  <a:srgbClr val="C0C0C0"/>
                </a:outerShdw>
              </a:effectLst>
            </a:endParaRPr>
          </a:p>
        </p:txBody>
      </p:sp>
    </p:spTree>
    <p:extLst>
      <p:ext uri="{BB962C8B-B14F-4D97-AF65-F5344CB8AC3E}">
        <p14:creationId xmlns:p14="http://schemas.microsoft.com/office/powerpoint/2010/main" val="178483649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3EC6EA04-AB06-48BC-97FF-7263894F1EE5}" type="slidenum">
              <a:rPr lang="zh-CN" altLang="en-US" smtClean="0"/>
              <a:t>33</a:t>
            </a:fld>
            <a:endParaRPr lang="zh-CN" altLang="en-US"/>
          </a:p>
        </p:txBody>
      </p:sp>
    </p:spTree>
    <p:extLst>
      <p:ext uri="{BB962C8B-B14F-4D97-AF65-F5344CB8AC3E}">
        <p14:creationId xmlns:p14="http://schemas.microsoft.com/office/powerpoint/2010/main" val="269748022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一级结构是蛋白质空间构象和生物学功能的基础。</a:t>
            </a:r>
          </a:p>
        </p:txBody>
      </p:sp>
      <p:sp>
        <p:nvSpPr>
          <p:cNvPr id="4" name="灯片编号占位符 3"/>
          <p:cNvSpPr>
            <a:spLocks noGrp="1"/>
          </p:cNvSpPr>
          <p:nvPr>
            <p:ph type="sldNum" sz="quarter" idx="10"/>
          </p:nvPr>
        </p:nvSpPr>
        <p:spPr/>
        <p:txBody>
          <a:bodyPr/>
          <a:lstStyle/>
          <a:p>
            <a:fld id="{3EC6EA04-AB06-48BC-97FF-7263894F1EE5}" type="slidenum">
              <a:rPr lang="zh-CN" altLang="en-US" smtClean="0"/>
              <a:t>34</a:t>
            </a:fld>
            <a:endParaRPr lang="zh-CN" altLang="en-US"/>
          </a:p>
        </p:txBody>
      </p:sp>
    </p:spTree>
    <p:extLst>
      <p:ext uri="{BB962C8B-B14F-4D97-AF65-F5344CB8AC3E}">
        <p14:creationId xmlns:p14="http://schemas.microsoft.com/office/powerpoint/2010/main" val="95511525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7"/>
          <p:cNvSpPr>
            <a:spLocks noGrp="1" noChangeArrowheads="1"/>
          </p:cNvSpPr>
          <p:nvPr>
            <p:ph type="sldNum" sz="quarter" idx="5"/>
          </p:nvPr>
        </p:nvSpPr>
        <p:spPr>
          <a:noFill/>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fld id="{F7AD2EDA-DCE6-45F9-A40D-170DCE3FB0FD}" type="slidenum">
              <a:rPr lang="en-US" altLang="zh-CN"/>
              <a:pPr eaLnBrk="1" hangingPunct="1"/>
              <a:t>38</a:t>
            </a:fld>
            <a:endParaRPr lang="en-US" altLang="zh-CN"/>
          </a:p>
        </p:txBody>
      </p:sp>
      <p:sp>
        <p:nvSpPr>
          <p:cNvPr id="100355" name="Rectangle 2"/>
          <p:cNvSpPr>
            <a:spLocks noGrp="1" noRot="1" noChangeAspect="1" noChangeArrowheads="1" noTextEdit="1"/>
          </p:cNvSpPr>
          <p:nvPr>
            <p:ph type="sldImg"/>
          </p:nvPr>
        </p:nvSpPr>
        <p:spPr>
          <a:ln/>
        </p:spPr>
      </p:sp>
      <p:sp>
        <p:nvSpPr>
          <p:cNvPr id="210947" name="Rectangle 3"/>
          <p:cNvSpPr>
            <a:spLocks noGrp="1" noChangeArrowheads="1"/>
          </p:cNvSpPr>
          <p:nvPr>
            <p:ph type="body" idx="1"/>
          </p:nvPr>
        </p:nvSpPr>
        <p:spPr/>
        <p:txBody>
          <a:bodyPr/>
          <a:lstStyle/>
          <a:p>
            <a:pPr eaLnBrk="1" hangingPunct="1">
              <a:lnSpc>
                <a:spcPct val="130000"/>
              </a:lnSpc>
              <a:spcBef>
                <a:spcPct val="0"/>
              </a:spcBef>
              <a:buClr>
                <a:schemeClr val="accent1"/>
              </a:buClr>
              <a:buSzPct val="80000"/>
              <a:buFont typeface="Wingdings" pitchFamily="2" charset="2"/>
              <a:buNone/>
              <a:defRPr/>
            </a:pPr>
            <a:r>
              <a:rPr kumimoji="1" lang="zh-CN" altLang="en-US" b="1">
                <a:effectLst>
                  <a:outerShdw blurRad="38100" dist="38100" dir="2700000" algn="tl">
                    <a:srgbClr val="C0C0C0"/>
                  </a:outerShdw>
                </a:effectLst>
              </a:rPr>
              <a:t>维持二级结构的作用力：氢键</a:t>
            </a:r>
            <a:endParaRPr lang="zh-CN" altLang="en-US"/>
          </a:p>
        </p:txBody>
      </p:sp>
    </p:spTree>
    <p:extLst>
      <p:ext uri="{BB962C8B-B14F-4D97-AF65-F5344CB8AC3E}">
        <p14:creationId xmlns:p14="http://schemas.microsoft.com/office/powerpoint/2010/main" val="224810188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7"/>
          <p:cNvSpPr>
            <a:spLocks noGrp="1" noChangeArrowheads="1"/>
          </p:cNvSpPr>
          <p:nvPr>
            <p:ph type="sldNum" sz="quarter" idx="5"/>
          </p:nvPr>
        </p:nvSpPr>
        <p:spPr>
          <a:noFill/>
        </p:spPr>
        <p:txBody>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fld id="{B93B51EC-9A03-4711-B3A3-DF64335933FE}" type="slidenum">
              <a:rPr lang="en-US" altLang="zh-CN"/>
              <a:pPr eaLnBrk="1" hangingPunct="1"/>
              <a:t>45</a:t>
            </a:fld>
            <a:endParaRPr lang="en-US" altLang="zh-CN"/>
          </a:p>
        </p:txBody>
      </p:sp>
      <p:sp>
        <p:nvSpPr>
          <p:cNvPr id="101379" name="Rectangle 2"/>
          <p:cNvSpPr>
            <a:spLocks noGrp="1" noRot="1" noChangeAspect="1" noChangeArrowheads="1" noTextEdit="1"/>
          </p:cNvSpPr>
          <p:nvPr>
            <p:ph type="sldImg"/>
          </p:nvPr>
        </p:nvSpPr>
        <p:spPr>
          <a:ln/>
        </p:spPr>
      </p:sp>
      <p:sp>
        <p:nvSpPr>
          <p:cNvPr id="211971" name="Rectangle 3"/>
          <p:cNvSpPr>
            <a:spLocks noGrp="1" noChangeArrowheads="1"/>
          </p:cNvSpPr>
          <p:nvPr>
            <p:ph type="body" idx="1"/>
          </p:nvPr>
        </p:nvSpPr>
        <p:spPr/>
        <p:txBody>
          <a:bodyPr/>
          <a:lstStyle/>
          <a:p>
            <a:pPr eaLnBrk="1" hangingPunct="1">
              <a:defRPr/>
            </a:pPr>
            <a:r>
              <a:rPr kumimoji="1" lang="zh-CN" altLang="en-US" b="1">
                <a:effectLst>
                  <a:outerShdw blurRad="38100" dist="38100" dir="2700000" algn="tl">
                    <a:srgbClr val="C0C0C0"/>
                  </a:outerShdw>
                </a:effectLst>
              </a:rPr>
              <a:t>维持三级结构的作用力：疏水键、离子键、氢键和范德华力等。</a:t>
            </a:r>
          </a:p>
        </p:txBody>
      </p:sp>
    </p:spTree>
    <p:extLst>
      <p:ext uri="{BB962C8B-B14F-4D97-AF65-F5344CB8AC3E}">
        <p14:creationId xmlns:p14="http://schemas.microsoft.com/office/powerpoint/2010/main" val="386232121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10"/>
          </p:nvPr>
        </p:nvSpPr>
        <p:spPr/>
        <p:txBody>
          <a:bodyPr/>
          <a:lstStyle/>
          <a:p>
            <a:fld id="{3EC6EA04-AB06-48BC-97FF-7263894F1EE5}" type="slidenum">
              <a:rPr lang="zh-CN" altLang="en-US" smtClean="0"/>
              <a:t>64</a:t>
            </a:fld>
            <a:endParaRPr lang="zh-CN" altLang="en-US"/>
          </a:p>
        </p:txBody>
      </p:sp>
    </p:spTree>
    <p:extLst>
      <p:ext uri="{BB962C8B-B14F-4D97-AF65-F5344CB8AC3E}">
        <p14:creationId xmlns:p14="http://schemas.microsoft.com/office/powerpoint/2010/main" val="4063387749"/>
      </p:ext>
    </p:extLst>
  </p:cSld>
  <p:clrMapOvr>
    <a:masterClrMapping/>
  </p:clrMapOvr>
</p:notes>
</file>

<file path=ppt/slideLayouts/_rels/slideLayout1.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3.png"/><Relationship Id="rId5" Type="http://schemas.microsoft.com/office/2007/relationships/hdphoto" Target="../media/hdphoto1.wdp"/><Relationship Id="rId4" Type="http://schemas.openxmlformats.org/officeDocument/2006/relationships/image" Target="../media/image4.png"/></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5.png"/><Relationship Id="rId1" Type="http://schemas.openxmlformats.org/officeDocument/2006/relationships/slideMaster" Target="../slideMasters/slideMaster1.xml"/><Relationship Id="rId6" Type="http://schemas.openxmlformats.org/officeDocument/2006/relationships/image" Target="../media/image3.png"/><Relationship Id="rId5" Type="http://schemas.microsoft.com/office/2007/relationships/hdphoto" Target="../media/hdphoto1.wdp"/><Relationship Id="rId4" Type="http://schemas.openxmlformats.org/officeDocument/2006/relationships/image" Target="../media/image4.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5.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2.png"/></Relationships>
</file>

<file path=ppt/slideLayouts/_rels/slideLayout9.xml.rels><?xml version="1.0" encoding="UTF-8" standalone="yes"?>
<Relationships xmlns="http://schemas.openxmlformats.org/package/2006/relationships"><Relationship Id="rId3" Type="http://schemas.microsoft.com/office/2007/relationships/hdphoto" Target="../media/hdphoto2.wdp"/><Relationship Id="rId2" Type="http://schemas.openxmlformats.org/officeDocument/2006/relationships/image" Target="../media/image5.png"/><Relationship Id="rId1" Type="http://schemas.openxmlformats.org/officeDocument/2006/relationships/slideMaster" Target="../slideMasters/slideMaster1.xml"/><Relationship Id="rId5" Type="http://schemas.microsoft.com/office/2007/relationships/hdphoto" Target="../media/hdphoto1.wdp"/><Relationship Id="rId4" Type="http://schemas.openxmlformats.org/officeDocument/2006/relationships/image" Target="../media/image2.png"/></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标题幻灯片">
    <p:spTree>
      <p:nvGrpSpPr>
        <p:cNvPr id="1" name=""/>
        <p:cNvGrpSpPr/>
        <p:nvPr/>
      </p:nvGrpSpPr>
      <p:grpSpPr>
        <a:xfrm>
          <a:off x="0" y="0"/>
          <a:ext cx="0" cy="0"/>
          <a:chOff x="0" y="0"/>
          <a:chExt cx="0" cy="0"/>
        </a:xfrm>
      </p:grpSpPr>
      <p:sp>
        <p:nvSpPr>
          <p:cNvPr id="7" name="Rectangle 6"/>
          <p:cNvSpPr/>
          <p:nvPr/>
        </p:nvSpPr>
        <p:spPr>
          <a:xfrm>
            <a:off x="920834" y="1346946"/>
            <a:ext cx="10222992" cy="80683"/>
          </a:xfrm>
          <a:prstGeom prst="rect">
            <a:avLst/>
          </a:prstGeom>
          <a:blipFill dpi="0" rotWithShape="1">
            <a:blip r:embed="rId2">
              <a:alphaModFix amt="85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6200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sp>
        <p:nvSpPr>
          <p:cNvPr id="8" name="Rectangle 7"/>
          <p:cNvSpPr/>
          <p:nvPr/>
        </p:nvSpPr>
        <p:spPr>
          <a:xfrm>
            <a:off x="920834" y="4299696"/>
            <a:ext cx="10222992" cy="80683"/>
          </a:xfrm>
          <a:prstGeom prst="rect">
            <a:avLst/>
          </a:prstGeom>
          <a:blipFill dpi="0" rotWithShape="1">
            <a:blip r:embed="rId2">
              <a:alphaModFix amt="85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1755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sp>
        <p:nvSpPr>
          <p:cNvPr id="9" name="Rectangle 8"/>
          <p:cNvSpPr/>
          <p:nvPr/>
        </p:nvSpPr>
        <p:spPr>
          <a:xfrm>
            <a:off x="920834" y="1484779"/>
            <a:ext cx="10222992" cy="2743200"/>
          </a:xfrm>
          <a:prstGeom prst="rect">
            <a:avLst/>
          </a:prstGeom>
          <a:blipFill dpi="0" rotWithShape="1">
            <a:blip r:embed="rId2">
              <a:alphaModFix amt="85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0485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grpSp>
        <p:nvGrpSpPr>
          <p:cNvPr id="10" name="Group 9"/>
          <p:cNvGrpSpPr/>
          <p:nvPr/>
        </p:nvGrpSpPr>
        <p:grpSpPr>
          <a:xfrm>
            <a:off x="9649215" y="4068923"/>
            <a:ext cx="1080904" cy="1080902"/>
            <a:chOff x="9685338" y="4460675"/>
            <a:chExt cx="1080904" cy="1080902"/>
          </a:xfrm>
        </p:grpSpPr>
        <p:sp>
          <p:nvSpPr>
            <p:cNvPr id="11" name="Oval 10"/>
            <p:cNvSpPr/>
            <p:nvPr/>
          </p:nvSpPr>
          <p:spPr>
            <a:xfrm>
              <a:off x="9685338" y="4460675"/>
              <a:ext cx="1080904" cy="1080902"/>
            </a:xfrm>
            <a:prstGeom prst="ellipse">
              <a:avLst/>
            </a:prstGeom>
            <a:blipFill dpi="0" rotWithShape="1">
              <a:blip r:embed="rId4">
                <a:duotone>
                  <a:schemeClr val="accent1">
                    <a:shade val="45000"/>
                    <a:satMod val="135000"/>
                  </a:schemeClr>
                  <a:prstClr val="white"/>
                </a:duotone>
                <a:extLst>
                  <a:ext uri="{BEBA8EAE-BF5A-486C-A8C5-ECC9F3942E4B}">
                    <a14:imgProps xmlns:a14="http://schemas.microsoft.com/office/drawing/2010/main">
                      <a14:imgLayer r:embed="rId5">
                        <a14:imgEffect>
                          <a14:saturation sat="95000"/>
                        </a14:imgEffect>
                      </a14:imgLayer>
                    </a14:imgProps>
                  </a:ext>
                </a:extLst>
              </a:blip>
              <a:srcRect/>
              <a:tile tx="0" ty="0" sx="85000" sy="85000" flip="none" algn="tl"/>
            </a:blipFill>
            <a:ln w="25400" cap="flat" cmpd="sng" algn="ctr">
              <a:noFill/>
              <a:prstDash val="solid"/>
            </a:ln>
            <a:effectLst/>
          </p:spPr>
        </p:sp>
        <p:sp>
          <p:nvSpPr>
            <p:cNvPr id="12" name="Oval 11"/>
            <p:cNvSpPr/>
            <p:nvPr/>
          </p:nvSpPr>
          <p:spPr>
            <a:xfrm>
              <a:off x="9793429" y="4568765"/>
              <a:ext cx="864723" cy="864722"/>
            </a:xfrm>
            <a:prstGeom prst="ellipse">
              <a:avLst/>
            </a:prstGeom>
            <a:noFill/>
            <a:ln w="25400" cap="flat" cmpd="sng" algn="ctr">
              <a:solidFill>
                <a:sysClr val="window" lastClr="FFFFFF"/>
              </a:solidFill>
              <a:prstDash val="solid"/>
            </a:ln>
            <a:effectLst/>
          </p:spPr>
        </p:sp>
      </p:grpSp>
      <p:sp>
        <p:nvSpPr>
          <p:cNvPr id="2" name="Title 1"/>
          <p:cNvSpPr>
            <a:spLocks noGrp="1"/>
          </p:cNvSpPr>
          <p:nvPr>
            <p:ph type="ctrTitle"/>
          </p:nvPr>
        </p:nvSpPr>
        <p:spPr>
          <a:xfrm>
            <a:off x="1051560" y="1432223"/>
            <a:ext cx="9966960" cy="3035808"/>
          </a:xfrm>
        </p:spPr>
        <p:txBody>
          <a:bodyPr anchor="ctr">
            <a:noAutofit/>
          </a:bodyPr>
          <a:lstStyle>
            <a:lvl1pPr algn="l">
              <a:lnSpc>
                <a:spcPct val="80000"/>
              </a:lnSpc>
              <a:defRPr sz="9600" cap="all" baseline="0">
                <a:blipFill dpi="0" rotWithShape="1">
                  <a:blip r:embed="rId4"/>
                  <a:srcRect/>
                  <a:tile tx="6350" ty="-127000" sx="65000" sy="64000" flip="none" algn="tl"/>
                </a:blipFill>
              </a:defRPr>
            </a:lvl1pPr>
          </a:lstStyle>
          <a:p>
            <a:r>
              <a:rPr lang="zh-CN" altLang="en-US"/>
              <a:t>单击此处编辑母版标题样式</a:t>
            </a:r>
            <a:endParaRPr lang="en-US" dirty="0"/>
          </a:p>
        </p:txBody>
      </p:sp>
      <p:sp>
        <p:nvSpPr>
          <p:cNvPr id="3" name="Subtitle 2"/>
          <p:cNvSpPr>
            <a:spLocks noGrp="1"/>
          </p:cNvSpPr>
          <p:nvPr>
            <p:ph type="subTitle" idx="1"/>
          </p:nvPr>
        </p:nvSpPr>
        <p:spPr>
          <a:xfrm>
            <a:off x="1069848" y="4389120"/>
            <a:ext cx="7891272" cy="1069848"/>
          </a:xfrm>
        </p:spPr>
        <p:txBody>
          <a:bodyPr>
            <a:normAutofit/>
          </a:bodyPr>
          <a:lstStyle>
            <a:lvl1pPr marL="0" indent="0" algn="l">
              <a:buNone/>
              <a:defRPr sz="2200">
                <a:solidFill>
                  <a:schemeClr val="tx1"/>
                </a:solidFill>
              </a:defRPr>
            </a:lvl1pPr>
            <a:lvl2pPr marL="457200" indent="0" algn="ctr">
              <a:buNone/>
              <a:defRPr sz="2200"/>
            </a:lvl2pPr>
            <a:lvl3pPr marL="914400" indent="0" algn="ctr">
              <a:buNone/>
              <a:defRPr sz="2200"/>
            </a:lvl3pPr>
            <a:lvl4pPr marL="1371600" indent="0" algn="ctr">
              <a:buNone/>
              <a:defRPr sz="2000"/>
            </a:lvl4pPr>
            <a:lvl5pPr marL="1828800" indent="0" algn="ctr">
              <a:buNone/>
              <a:defRPr sz="2000"/>
            </a:lvl5pPr>
            <a:lvl6pPr marL="2286000" indent="0" algn="ctr">
              <a:buNone/>
              <a:defRPr sz="2000"/>
            </a:lvl6pPr>
            <a:lvl7pPr marL="2743200" indent="0" algn="ctr">
              <a:buNone/>
              <a:defRPr sz="2000"/>
            </a:lvl7pPr>
            <a:lvl8pPr marL="3200400" indent="0" algn="ctr">
              <a:buNone/>
              <a:defRPr sz="2000"/>
            </a:lvl8pPr>
            <a:lvl9pPr marL="3657600" indent="0" algn="ctr">
              <a:buNone/>
              <a:defRPr sz="2000"/>
            </a:lvl9pPr>
          </a:lstStyle>
          <a:p>
            <a:r>
              <a:rPr lang="zh-CN" altLang="en-US"/>
              <a:t>单击此处编辑母版副标题样式</a:t>
            </a:r>
            <a:endParaRPr lang="en-US" dirty="0"/>
          </a:p>
        </p:txBody>
      </p:sp>
      <p:sp>
        <p:nvSpPr>
          <p:cNvPr id="4" name="Date Placeholder 3"/>
          <p:cNvSpPr>
            <a:spLocks noGrp="1"/>
          </p:cNvSpPr>
          <p:nvPr>
            <p:ph type="dt" sz="half" idx="10"/>
          </p:nvPr>
        </p:nvSpPr>
        <p:spPr/>
        <p:txBody>
          <a:bodyPr/>
          <a:lstStyle/>
          <a:p>
            <a:fld id="{D386EACA-ED2D-4048-AED4-0D47BC9C50E5}" type="datetimeFigureOut">
              <a:rPr lang="zh-CN" altLang="en-US" smtClean="0"/>
              <a:t>2023/2/11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a:xfrm>
            <a:off x="9592733" y="4289334"/>
            <a:ext cx="1193868" cy="640080"/>
          </a:xfrm>
        </p:spPr>
        <p:txBody>
          <a:bodyPr/>
          <a:lstStyle>
            <a:lvl1pPr>
              <a:defRPr sz="2800"/>
            </a:lvl1pPr>
          </a:lstStyle>
          <a:p>
            <a:fld id="{BAC1CD97-CA84-4A58-977D-47FC183C2D46}" type="slidenum">
              <a:rPr lang="zh-CN" altLang="en-US" smtClean="0"/>
              <a:t>‹#›</a:t>
            </a:fld>
            <a:endParaRPr lang="zh-CN" altLang="en-US"/>
          </a:p>
        </p:txBody>
      </p:sp>
      <p:pic>
        <p:nvPicPr>
          <p:cNvPr id="14" name="图片 1"/>
          <p:cNvPicPr>
            <a:picLocks noChangeAspect="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9582615" y="62100"/>
            <a:ext cx="249237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5921063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Vertical Text Placeholder 2"/>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D386EACA-ED2D-4048-AED4-0D47BC9C50E5}" type="datetimeFigureOut">
              <a:rPr lang="zh-CN" altLang="en-US" smtClean="0"/>
              <a:t>2023/2/11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BAC1CD97-CA84-4A58-977D-47FC183C2D46}" type="slidenum">
              <a:rPr lang="zh-CN" altLang="en-US" smtClean="0"/>
              <a:t>‹#›</a:t>
            </a:fld>
            <a:endParaRPr lang="zh-CN" altLang="en-US"/>
          </a:p>
        </p:txBody>
      </p:sp>
    </p:spTree>
    <p:extLst>
      <p:ext uri="{BB962C8B-B14F-4D97-AF65-F5344CB8AC3E}">
        <p14:creationId xmlns:p14="http://schemas.microsoft.com/office/powerpoint/2010/main" val="336265592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10;文本">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533400"/>
            <a:ext cx="2552700" cy="5638800"/>
          </a:xfrm>
        </p:spPr>
        <p:txBody>
          <a:bodyPr vert="eaVert"/>
          <a:lstStyle/>
          <a:p>
            <a:r>
              <a:rPr lang="zh-CN" altLang="en-US"/>
              <a:t>单击此处编辑母版标题样式</a:t>
            </a:r>
            <a:endParaRPr lang="en-US" dirty="0"/>
          </a:p>
        </p:txBody>
      </p:sp>
      <p:sp>
        <p:nvSpPr>
          <p:cNvPr id="3" name="Vertical Text Placeholder 2"/>
          <p:cNvSpPr>
            <a:spLocks noGrp="1"/>
          </p:cNvSpPr>
          <p:nvPr>
            <p:ph type="body" orient="vert" idx="1"/>
          </p:nvPr>
        </p:nvSpPr>
        <p:spPr>
          <a:xfrm>
            <a:off x="1066800" y="533400"/>
            <a:ext cx="7505700" cy="5638800"/>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D386EACA-ED2D-4048-AED4-0D47BC9C50E5}" type="datetimeFigureOut">
              <a:rPr lang="zh-CN" altLang="en-US" smtClean="0"/>
              <a:t>2023/2/11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BAC1CD97-CA84-4A58-977D-47FC183C2D46}" type="slidenum">
              <a:rPr lang="zh-CN" altLang="en-US" smtClean="0"/>
              <a:t>‹#›</a:t>
            </a:fld>
            <a:endParaRPr lang="zh-CN" altLang="en-US"/>
          </a:p>
        </p:txBody>
      </p:sp>
    </p:spTree>
    <p:extLst>
      <p:ext uri="{BB962C8B-B14F-4D97-AF65-F5344CB8AC3E}">
        <p14:creationId xmlns:p14="http://schemas.microsoft.com/office/powerpoint/2010/main" val="223346469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10"/>
          </p:nvPr>
        </p:nvSpPr>
        <p:spPr/>
        <p:txBody>
          <a:bodyPr/>
          <a:lstStyle/>
          <a:p>
            <a:fld id="{D386EACA-ED2D-4048-AED4-0D47BC9C50E5}" type="datetimeFigureOut">
              <a:rPr lang="zh-CN" altLang="en-US" smtClean="0"/>
              <a:t>2023/2/11</a:t>
            </a:fld>
            <a:endParaRPr lang="zh-CN" altLang="en-US"/>
          </a:p>
        </p:txBody>
      </p:sp>
      <p:sp>
        <p:nvSpPr>
          <p:cNvPr id="5" name="Footer Placeholder 4"/>
          <p:cNvSpPr>
            <a:spLocks noGrp="1"/>
          </p:cNvSpPr>
          <p:nvPr>
            <p:ph type="ftr" sz="quarter" idx="11"/>
          </p:nvPr>
        </p:nvSpPr>
        <p:spPr/>
        <p:txBody>
          <a:bodyPr/>
          <a:lstStyle/>
          <a:p>
            <a:endParaRPr lang="zh-CN" altLang="en-US"/>
          </a:p>
        </p:txBody>
      </p:sp>
      <p:sp>
        <p:nvSpPr>
          <p:cNvPr id="6" name="Slide Number Placeholder 5"/>
          <p:cNvSpPr>
            <a:spLocks noGrp="1"/>
          </p:cNvSpPr>
          <p:nvPr>
            <p:ph type="sldNum" sz="quarter" idx="12"/>
          </p:nvPr>
        </p:nvSpPr>
        <p:spPr/>
        <p:txBody>
          <a:bodyPr/>
          <a:lstStyle/>
          <a:p>
            <a:fld id="{BAC1CD97-CA84-4A58-977D-47FC183C2D46}" type="slidenum">
              <a:rPr lang="zh-CN" altLang="en-US" smtClean="0"/>
              <a:t>‹#›</a:t>
            </a:fld>
            <a:endParaRPr lang="zh-CN" altLang="en-US"/>
          </a:p>
        </p:txBody>
      </p:sp>
    </p:spTree>
    <p:extLst>
      <p:ext uri="{BB962C8B-B14F-4D97-AF65-F5344CB8AC3E}">
        <p14:creationId xmlns:p14="http://schemas.microsoft.com/office/powerpoint/2010/main" val="224259257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节标题">
    <p:spTree>
      <p:nvGrpSpPr>
        <p:cNvPr id="1" name=""/>
        <p:cNvGrpSpPr/>
        <p:nvPr/>
      </p:nvGrpSpPr>
      <p:grpSpPr>
        <a:xfrm>
          <a:off x="0" y="0"/>
          <a:ext cx="0" cy="0"/>
          <a:chOff x="0" y="0"/>
          <a:chExt cx="0" cy="0"/>
        </a:xfrm>
      </p:grpSpPr>
      <p:sp>
        <p:nvSpPr>
          <p:cNvPr id="7" name="Rectangle 6"/>
          <p:cNvSpPr/>
          <p:nvPr/>
        </p:nvSpPr>
        <p:spPr>
          <a:xfrm>
            <a:off x="0" y="4917989"/>
            <a:ext cx="12192000" cy="1940010"/>
          </a:xfrm>
          <a:prstGeom prst="rect">
            <a:avLst/>
          </a:prstGeom>
          <a:blipFill dpi="0" rotWithShape="1">
            <a:blip r:embed="rId2">
              <a:alphaModFix amt="85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0485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2167128" y="1225296"/>
            <a:ext cx="9281160" cy="3520440"/>
          </a:xfrm>
        </p:spPr>
        <p:txBody>
          <a:bodyPr anchor="ctr">
            <a:normAutofit/>
          </a:bodyPr>
          <a:lstStyle>
            <a:lvl1pPr>
              <a:lnSpc>
                <a:spcPct val="80000"/>
              </a:lnSpc>
              <a:defRPr sz="8000" b="0"/>
            </a:lvl1pPr>
          </a:lstStyle>
          <a:p>
            <a:r>
              <a:rPr lang="zh-CN" altLang="en-US"/>
              <a:t>单击此处编辑母版标题样式</a:t>
            </a:r>
            <a:endParaRPr lang="en-US" dirty="0"/>
          </a:p>
        </p:txBody>
      </p:sp>
      <p:sp>
        <p:nvSpPr>
          <p:cNvPr id="3" name="Text Placeholder 2"/>
          <p:cNvSpPr>
            <a:spLocks noGrp="1"/>
          </p:cNvSpPr>
          <p:nvPr>
            <p:ph type="body" idx="1"/>
          </p:nvPr>
        </p:nvSpPr>
        <p:spPr>
          <a:xfrm>
            <a:off x="2165774" y="5020056"/>
            <a:ext cx="9052560" cy="1066800"/>
          </a:xfrm>
        </p:spPr>
        <p:txBody>
          <a:bodyPr anchor="t">
            <a:normAutofit/>
          </a:bodyPr>
          <a:lstStyle>
            <a:lvl1pPr marL="0" indent="0">
              <a:buNone/>
              <a:defRPr sz="2000">
                <a:solidFill>
                  <a:schemeClr val="tx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CN" altLang="en-US"/>
              <a:t>单击此处编辑母版文本样式</a:t>
            </a:r>
          </a:p>
        </p:txBody>
      </p:sp>
      <p:sp>
        <p:nvSpPr>
          <p:cNvPr id="4" name="Date Placeholder 3"/>
          <p:cNvSpPr>
            <a:spLocks noGrp="1"/>
          </p:cNvSpPr>
          <p:nvPr>
            <p:ph type="dt" sz="half" idx="10"/>
          </p:nvPr>
        </p:nvSpPr>
        <p:spPr>
          <a:xfrm>
            <a:off x="8593667" y="6272784"/>
            <a:ext cx="2644309" cy="365125"/>
          </a:xfrm>
        </p:spPr>
        <p:txBody>
          <a:bodyPr/>
          <a:lstStyle/>
          <a:p>
            <a:fld id="{D386EACA-ED2D-4048-AED4-0D47BC9C50E5}" type="datetimeFigureOut">
              <a:rPr lang="zh-CN" altLang="en-US" smtClean="0"/>
              <a:t>2023/2/11</a:t>
            </a:fld>
            <a:endParaRPr lang="zh-CN" altLang="en-US"/>
          </a:p>
        </p:txBody>
      </p:sp>
      <p:sp>
        <p:nvSpPr>
          <p:cNvPr id="5" name="Footer Placeholder 4"/>
          <p:cNvSpPr>
            <a:spLocks noGrp="1"/>
          </p:cNvSpPr>
          <p:nvPr>
            <p:ph type="ftr" sz="quarter" idx="11"/>
          </p:nvPr>
        </p:nvSpPr>
        <p:spPr>
          <a:xfrm>
            <a:off x="2182708" y="6272784"/>
            <a:ext cx="6327648" cy="365125"/>
          </a:xfrm>
        </p:spPr>
        <p:txBody>
          <a:bodyPr/>
          <a:lstStyle/>
          <a:p>
            <a:endParaRPr lang="zh-CN" altLang="en-US"/>
          </a:p>
        </p:txBody>
      </p:sp>
      <p:grpSp>
        <p:nvGrpSpPr>
          <p:cNvPr id="8" name="Group 7"/>
          <p:cNvGrpSpPr/>
          <p:nvPr/>
        </p:nvGrpSpPr>
        <p:grpSpPr>
          <a:xfrm>
            <a:off x="897399" y="2325848"/>
            <a:ext cx="1080904" cy="1080902"/>
            <a:chOff x="9685338" y="4460675"/>
            <a:chExt cx="1080904" cy="1080902"/>
          </a:xfrm>
        </p:grpSpPr>
        <p:sp>
          <p:nvSpPr>
            <p:cNvPr id="9" name="Oval 8"/>
            <p:cNvSpPr/>
            <p:nvPr/>
          </p:nvSpPr>
          <p:spPr>
            <a:xfrm>
              <a:off x="9685338" y="4460675"/>
              <a:ext cx="1080904" cy="1080902"/>
            </a:xfrm>
            <a:prstGeom prst="ellipse">
              <a:avLst/>
            </a:prstGeom>
            <a:blipFill dpi="0" rotWithShape="1">
              <a:blip r:embed="rId4">
                <a:duotone>
                  <a:schemeClr val="accent1">
                    <a:shade val="45000"/>
                    <a:satMod val="135000"/>
                  </a:schemeClr>
                  <a:prstClr val="white"/>
                </a:duotone>
                <a:extLst>
                  <a:ext uri="{BEBA8EAE-BF5A-486C-A8C5-ECC9F3942E4B}">
                    <a14:imgProps xmlns:a14="http://schemas.microsoft.com/office/drawing/2010/main">
                      <a14:imgLayer r:embed="rId5">
                        <a14:imgEffect>
                          <a14:saturation sat="95000"/>
                        </a14:imgEffect>
                      </a14:imgLayer>
                    </a14:imgProps>
                  </a:ext>
                </a:extLst>
              </a:blip>
              <a:srcRect/>
              <a:tile tx="0" ty="0" sx="85000" sy="85000" flip="none" algn="tl"/>
            </a:blipFill>
            <a:ln w="25400" cap="flat" cmpd="sng" algn="ctr">
              <a:noFill/>
              <a:prstDash val="solid"/>
            </a:ln>
            <a:effectLst/>
          </p:spPr>
        </p:sp>
        <p:sp>
          <p:nvSpPr>
            <p:cNvPr id="10" name="Oval 9"/>
            <p:cNvSpPr/>
            <p:nvPr/>
          </p:nvSpPr>
          <p:spPr>
            <a:xfrm>
              <a:off x="9793429" y="4568765"/>
              <a:ext cx="864723" cy="864722"/>
            </a:xfrm>
            <a:prstGeom prst="ellipse">
              <a:avLst/>
            </a:prstGeom>
            <a:noFill/>
            <a:ln w="25400" cap="flat" cmpd="sng" algn="ctr">
              <a:solidFill>
                <a:sysClr val="window" lastClr="FFFFFF"/>
              </a:solidFill>
              <a:prstDash val="solid"/>
            </a:ln>
            <a:effectLst/>
          </p:spPr>
        </p:sp>
      </p:grpSp>
      <p:sp>
        <p:nvSpPr>
          <p:cNvPr id="6" name="Slide Number Placeholder 5"/>
          <p:cNvSpPr>
            <a:spLocks noGrp="1"/>
          </p:cNvSpPr>
          <p:nvPr>
            <p:ph type="sldNum" sz="quarter" idx="12"/>
          </p:nvPr>
        </p:nvSpPr>
        <p:spPr>
          <a:xfrm>
            <a:off x="843702" y="2506133"/>
            <a:ext cx="1188298" cy="720332"/>
          </a:xfrm>
        </p:spPr>
        <p:txBody>
          <a:bodyPr/>
          <a:lstStyle>
            <a:lvl1pPr>
              <a:defRPr sz="2800"/>
            </a:lvl1pPr>
          </a:lstStyle>
          <a:p>
            <a:fld id="{BAC1CD97-CA84-4A58-977D-47FC183C2D46}" type="slidenum">
              <a:rPr lang="zh-CN" altLang="en-US" smtClean="0"/>
              <a:t>‹#›</a:t>
            </a:fld>
            <a:endParaRPr lang="zh-CN" altLang="en-US"/>
          </a:p>
        </p:txBody>
      </p:sp>
      <p:pic>
        <p:nvPicPr>
          <p:cNvPr id="12" name="图片 1"/>
          <p:cNvPicPr>
            <a:picLocks noChangeAspect="1"/>
          </p:cNvPicPr>
          <p:nvPr userDrawn="1"/>
        </p:nvPicPr>
        <p:blipFill>
          <a:blip r:embed="rId6">
            <a:extLst>
              <a:ext uri="{28A0092B-C50C-407E-A947-70E740481C1C}">
                <a14:useLocalDpi xmlns:a14="http://schemas.microsoft.com/office/drawing/2010/main" val="0"/>
              </a:ext>
            </a:extLst>
          </a:blip>
          <a:srcRect/>
          <a:stretch>
            <a:fillRect/>
          </a:stretch>
        </p:blipFill>
        <p:spPr bwMode="auto">
          <a:xfrm>
            <a:off x="9582615" y="62100"/>
            <a:ext cx="249237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64486763"/>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zh-CN" altLang="en-US"/>
              <a:t>单击此处编辑母版标题样式</a:t>
            </a:r>
            <a:endParaRPr lang="en-US" dirty="0"/>
          </a:p>
        </p:txBody>
      </p:sp>
      <p:sp>
        <p:nvSpPr>
          <p:cNvPr id="3" name="Content Placeholder 2"/>
          <p:cNvSpPr>
            <a:spLocks noGrp="1"/>
          </p:cNvSpPr>
          <p:nvPr>
            <p:ph sz="half" idx="1"/>
          </p:nvPr>
        </p:nvSpPr>
        <p:spPr>
          <a:xfrm>
            <a:off x="1069848" y="2194560"/>
            <a:ext cx="4754880" cy="3977640"/>
          </a:xfrm>
        </p:spPr>
        <p:txBody>
          <a:bodyPr/>
          <a:lstStyle>
            <a:lvl1pPr>
              <a:defRPr sz="2000"/>
            </a:lvl1pPr>
            <a:lvl2pPr>
              <a:defRPr sz="1800"/>
            </a:lvl2pPr>
            <a:lvl3pPr>
              <a:defRPr sz="16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Content Placeholder 3"/>
          <p:cNvSpPr>
            <a:spLocks noGrp="1"/>
          </p:cNvSpPr>
          <p:nvPr>
            <p:ph sz="half" idx="2"/>
          </p:nvPr>
        </p:nvSpPr>
        <p:spPr>
          <a:xfrm>
            <a:off x="6364224" y="2194560"/>
            <a:ext cx="4754880" cy="3977640"/>
          </a:xfrm>
        </p:spPr>
        <p:txBody>
          <a:bodyPr/>
          <a:lstStyle>
            <a:lvl1pPr>
              <a:defRPr sz="2000"/>
            </a:lvl1pPr>
            <a:lvl2pPr>
              <a:defRPr sz="1800"/>
            </a:lvl2pPr>
            <a:lvl3pPr>
              <a:defRPr sz="16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Date Placeholder 4"/>
          <p:cNvSpPr>
            <a:spLocks noGrp="1"/>
          </p:cNvSpPr>
          <p:nvPr>
            <p:ph type="dt" sz="half" idx="10"/>
          </p:nvPr>
        </p:nvSpPr>
        <p:spPr/>
        <p:txBody>
          <a:bodyPr/>
          <a:lstStyle/>
          <a:p>
            <a:fld id="{D386EACA-ED2D-4048-AED4-0D47BC9C50E5}" type="datetimeFigureOut">
              <a:rPr lang="zh-CN" altLang="en-US" smtClean="0"/>
              <a:t>2023/2/11</a:t>
            </a:fld>
            <a:endParaRPr lang="zh-CN" altLang="en-US"/>
          </a:p>
        </p:txBody>
      </p:sp>
      <p:sp>
        <p:nvSpPr>
          <p:cNvPr id="6" name="Footer Placeholder 5"/>
          <p:cNvSpPr>
            <a:spLocks noGrp="1"/>
          </p:cNvSpPr>
          <p:nvPr>
            <p:ph type="ftr" sz="quarter" idx="11"/>
          </p:nvPr>
        </p:nvSpPr>
        <p:spPr/>
        <p:txBody>
          <a:bodyPr/>
          <a:lstStyle/>
          <a:p>
            <a:endParaRPr lang="zh-CN" altLang="en-US"/>
          </a:p>
        </p:txBody>
      </p:sp>
      <p:sp>
        <p:nvSpPr>
          <p:cNvPr id="7" name="Slide Number Placeholder 6"/>
          <p:cNvSpPr>
            <a:spLocks noGrp="1"/>
          </p:cNvSpPr>
          <p:nvPr>
            <p:ph type="sldNum" sz="quarter" idx="12"/>
          </p:nvPr>
        </p:nvSpPr>
        <p:spPr/>
        <p:txBody>
          <a:bodyPr/>
          <a:lstStyle/>
          <a:p>
            <a:fld id="{BAC1CD97-CA84-4A58-977D-47FC183C2D46}" type="slidenum">
              <a:rPr lang="zh-CN" altLang="en-US" smtClean="0"/>
              <a:t>‹#›</a:t>
            </a:fld>
            <a:endParaRPr lang="zh-CN" altLang="en-US"/>
          </a:p>
        </p:txBody>
      </p:sp>
    </p:spTree>
    <p:extLst>
      <p:ext uri="{BB962C8B-B14F-4D97-AF65-F5344CB8AC3E}">
        <p14:creationId xmlns:p14="http://schemas.microsoft.com/office/powerpoint/2010/main" val="332631741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zh-CN" altLang="en-US"/>
              <a:t>单击此处编辑母版标题样式</a:t>
            </a:r>
            <a:endParaRPr lang="en-US" dirty="0"/>
          </a:p>
        </p:txBody>
      </p:sp>
      <p:sp>
        <p:nvSpPr>
          <p:cNvPr id="3" name="Text Placeholder 2"/>
          <p:cNvSpPr>
            <a:spLocks noGrp="1"/>
          </p:cNvSpPr>
          <p:nvPr>
            <p:ph type="body" idx="1"/>
          </p:nvPr>
        </p:nvSpPr>
        <p:spPr>
          <a:xfrm>
            <a:off x="1066800" y="2048256"/>
            <a:ext cx="4754880" cy="640080"/>
          </a:xfrm>
        </p:spPr>
        <p:txBody>
          <a:bodyPr anchor="ctr">
            <a:normAutofit/>
          </a:bodyPr>
          <a:lstStyle>
            <a:lvl1pPr marL="0" indent="0">
              <a:buNone/>
              <a:defRPr sz="2000" b="1">
                <a:solidFill>
                  <a:schemeClr val="accent1">
                    <a:lumMod val="7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Content Placeholder 3"/>
          <p:cNvSpPr>
            <a:spLocks noGrp="1"/>
          </p:cNvSpPr>
          <p:nvPr>
            <p:ph sz="half" idx="2"/>
          </p:nvPr>
        </p:nvSpPr>
        <p:spPr>
          <a:xfrm>
            <a:off x="1069848" y="2743200"/>
            <a:ext cx="4754880" cy="3291840"/>
          </a:xfrm>
        </p:spPr>
        <p:txBody>
          <a:bodyPr/>
          <a:lstStyle>
            <a:lvl1pPr>
              <a:defRPr sz="2000"/>
            </a:lvl1pPr>
            <a:lvl2pPr>
              <a:defRPr sz="1800"/>
            </a:lvl2pPr>
            <a:lvl3pPr>
              <a:defRPr sz="16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5" name="Text Placeholder 4"/>
          <p:cNvSpPr>
            <a:spLocks noGrp="1"/>
          </p:cNvSpPr>
          <p:nvPr>
            <p:ph type="body" sz="quarter" idx="3"/>
          </p:nvPr>
        </p:nvSpPr>
        <p:spPr>
          <a:xfrm>
            <a:off x="6364224" y="2048256"/>
            <a:ext cx="4754880" cy="640080"/>
          </a:xfrm>
        </p:spPr>
        <p:txBody>
          <a:bodyPr anchor="ctr">
            <a:normAutofit/>
          </a:bodyPr>
          <a:lstStyle>
            <a:lvl1pPr marL="0" indent="0">
              <a:buNone/>
              <a:defRPr sz="2000" b="1">
                <a:solidFill>
                  <a:schemeClr val="accent1">
                    <a:lumMod val="75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Content Placeholder 5"/>
          <p:cNvSpPr>
            <a:spLocks noGrp="1"/>
          </p:cNvSpPr>
          <p:nvPr>
            <p:ph sz="quarter" idx="4"/>
          </p:nvPr>
        </p:nvSpPr>
        <p:spPr>
          <a:xfrm>
            <a:off x="6364224" y="2743200"/>
            <a:ext cx="4754880" cy="3291840"/>
          </a:xfrm>
        </p:spPr>
        <p:txBody>
          <a:bodyPr/>
          <a:lstStyle>
            <a:lvl1pPr>
              <a:defRPr sz="2000"/>
            </a:lvl1pPr>
            <a:lvl2pPr>
              <a:defRPr sz="1800"/>
            </a:lvl2pPr>
            <a:lvl3pPr>
              <a:defRPr sz="16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7" name="Date Placeholder 6"/>
          <p:cNvSpPr>
            <a:spLocks noGrp="1"/>
          </p:cNvSpPr>
          <p:nvPr>
            <p:ph type="dt" sz="half" idx="10"/>
          </p:nvPr>
        </p:nvSpPr>
        <p:spPr/>
        <p:txBody>
          <a:bodyPr/>
          <a:lstStyle/>
          <a:p>
            <a:fld id="{D386EACA-ED2D-4048-AED4-0D47BC9C50E5}" type="datetimeFigureOut">
              <a:rPr lang="zh-CN" altLang="en-US" smtClean="0"/>
              <a:t>2023/2/11</a:t>
            </a:fld>
            <a:endParaRPr lang="zh-CN" altLang="en-US"/>
          </a:p>
        </p:txBody>
      </p:sp>
      <p:sp>
        <p:nvSpPr>
          <p:cNvPr id="8" name="Footer Placeholder 7"/>
          <p:cNvSpPr>
            <a:spLocks noGrp="1"/>
          </p:cNvSpPr>
          <p:nvPr>
            <p:ph type="ftr" sz="quarter" idx="11"/>
          </p:nvPr>
        </p:nvSpPr>
        <p:spPr/>
        <p:txBody>
          <a:bodyPr/>
          <a:lstStyle/>
          <a:p>
            <a:endParaRPr lang="zh-CN" altLang="en-US"/>
          </a:p>
        </p:txBody>
      </p:sp>
      <p:sp>
        <p:nvSpPr>
          <p:cNvPr id="9" name="Slide Number Placeholder 8"/>
          <p:cNvSpPr>
            <a:spLocks noGrp="1"/>
          </p:cNvSpPr>
          <p:nvPr>
            <p:ph type="sldNum" sz="quarter" idx="12"/>
          </p:nvPr>
        </p:nvSpPr>
        <p:spPr/>
        <p:txBody>
          <a:bodyPr/>
          <a:lstStyle/>
          <a:p>
            <a:fld id="{BAC1CD97-CA84-4A58-977D-47FC183C2D46}" type="slidenum">
              <a:rPr lang="zh-CN" altLang="en-US" smtClean="0"/>
              <a:t>‹#›</a:t>
            </a:fld>
            <a:endParaRPr lang="zh-CN" altLang="en-US"/>
          </a:p>
        </p:txBody>
      </p:sp>
    </p:spTree>
    <p:extLst>
      <p:ext uri="{BB962C8B-B14F-4D97-AF65-F5344CB8AC3E}">
        <p14:creationId xmlns:p14="http://schemas.microsoft.com/office/powerpoint/2010/main" val="298707115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zh-CN" altLang="en-US"/>
              <a:t>单击此处编辑母版标题样式</a:t>
            </a:r>
            <a:endParaRPr lang="en-US" dirty="0"/>
          </a:p>
        </p:txBody>
      </p:sp>
      <p:sp>
        <p:nvSpPr>
          <p:cNvPr id="3" name="Date Placeholder 2"/>
          <p:cNvSpPr>
            <a:spLocks noGrp="1"/>
          </p:cNvSpPr>
          <p:nvPr>
            <p:ph type="dt" sz="half" idx="10"/>
          </p:nvPr>
        </p:nvSpPr>
        <p:spPr/>
        <p:txBody>
          <a:bodyPr/>
          <a:lstStyle/>
          <a:p>
            <a:fld id="{D386EACA-ED2D-4048-AED4-0D47BC9C50E5}" type="datetimeFigureOut">
              <a:rPr lang="zh-CN" altLang="en-US" smtClean="0"/>
              <a:t>2023/2/11</a:t>
            </a:fld>
            <a:endParaRPr lang="zh-CN" altLang="en-US"/>
          </a:p>
        </p:txBody>
      </p:sp>
      <p:sp>
        <p:nvSpPr>
          <p:cNvPr id="4" name="Footer Placeholder 3"/>
          <p:cNvSpPr>
            <a:spLocks noGrp="1"/>
          </p:cNvSpPr>
          <p:nvPr>
            <p:ph type="ftr" sz="quarter" idx="11"/>
          </p:nvPr>
        </p:nvSpPr>
        <p:spPr/>
        <p:txBody>
          <a:bodyPr/>
          <a:lstStyle/>
          <a:p>
            <a:endParaRPr lang="zh-CN" altLang="en-US"/>
          </a:p>
        </p:txBody>
      </p:sp>
      <p:sp>
        <p:nvSpPr>
          <p:cNvPr id="5" name="Slide Number Placeholder 4"/>
          <p:cNvSpPr>
            <a:spLocks noGrp="1"/>
          </p:cNvSpPr>
          <p:nvPr>
            <p:ph type="sldNum" sz="quarter" idx="12"/>
          </p:nvPr>
        </p:nvSpPr>
        <p:spPr/>
        <p:txBody>
          <a:bodyPr/>
          <a:lstStyle/>
          <a:p>
            <a:fld id="{BAC1CD97-CA84-4A58-977D-47FC183C2D46}" type="slidenum">
              <a:rPr lang="zh-CN" altLang="en-US" smtClean="0"/>
              <a:t>‹#›</a:t>
            </a:fld>
            <a:endParaRPr lang="zh-CN" altLang="en-US"/>
          </a:p>
        </p:txBody>
      </p:sp>
    </p:spTree>
    <p:extLst>
      <p:ext uri="{BB962C8B-B14F-4D97-AF65-F5344CB8AC3E}">
        <p14:creationId xmlns:p14="http://schemas.microsoft.com/office/powerpoint/2010/main" val="184483193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D386EACA-ED2D-4048-AED4-0D47BC9C50E5}" type="datetimeFigureOut">
              <a:rPr lang="zh-CN" altLang="en-US" smtClean="0"/>
              <a:t>2023/2/11</a:t>
            </a:fld>
            <a:endParaRPr lang="zh-CN" altLang="en-US"/>
          </a:p>
        </p:txBody>
      </p:sp>
      <p:sp>
        <p:nvSpPr>
          <p:cNvPr id="3" name="Footer Placeholder 2"/>
          <p:cNvSpPr>
            <a:spLocks noGrp="1"/>
          </p:cNvSpPr>
          <p:nvPr>
            <p:ph type="ftr" sz="quarter" idx="11"/>
          </p:nvPr>
        </p:nvSpPr>
        <p:spPr/>
        <p:txBody>
          <a:bodyPr/>
          <a:lstStyle/>
          <a:p>
            <a:endParaRPr lang="zh-CN" altLang="en-US"/>
          </a:p>
        </p:txBody>
      </p:sp>
      <p:sp>
        <p:nvSpPr>
          <p:cNvPr id="4" name="Slide Number Placeholder 3"/>
          <p:cNvSpPr>
            <a:spLocks noGrp="1"/>
          </p:cNvSpPr>
          <p:nvPr>
            <p:ph type="sldNum" sz="quarter" idx="12"/>
          </p:nvPr>
        </p:nvSpPr>
        <p:spPr/>
        <p:txBody>
          <a:bodyPr/>
          <a:lstStyle/>
          <a:p>
            <a:fld id="{BAC1CD97-CA84-4A58-977D-47FC183C2D46}" type="slidenum">
              <a:rPr lang="zh-CN" altLang="en-US" smtClean="0"/>
              <a:t>‹#›</a:t>
            </a:fld>
            <a:endParaRPr lang="zh-CN" altLang="en-US"/>
          </a:p>
        </p:txBody>
      </p:sp>
    </p:spTree>
    <p:extLst>
      <p:ext uri="{BB962C8B-B14F-4D97-AF65-F5344CB8AC3E}">
        <p14:creationId xmlns:p14="http://schemas.microsoft.com/office/powerpoint/2010/main" val="29928566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objTx" preserve="1">
  <p:cSld name="内容与标题">
    <p:spTree>
      <p:nvGrpSpPr>
        <p:cNvPr id="1" name=""/>
        <p:cNvGrpSpPr/>
        <p:nvPr/>
      </p:nvGrpSpPr>
      <p:grpSpPr>
        <a:xfrm>
          <a:off x="0" y="0"/>
          <a:ext cx="0" cy="0"/>
          <a:chOff x="0" y="0"/>
          <a:chExt cx="0" cy="0"/>
        </a:xfrm>
      </p:grpSpPr>
      <p:sp>
        <p:nvSpPr>
          <p:cNvPr id="8" name="Rectangle 7"/>
          <p:cNvSpPr/>
          <p:nvPr/>
        </p:nvSpPr>
        <p:spPr>
          <a:xfrm>
            <a:off x="8303740" y="0"/>
            <a:ext cx="3888259" cy="6857999"/>
          </a:xfrm>
          <a:prstGeom prst="rect">
            <a:avLst/>
          </a:prstGeom>
          <a:blipFill dpi="0" rotWithShape="1">
            <a:blip r:embed="rId2">
              <a:alphaModFix amt="60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0485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8549640" y="685800"/>
            <a:ext cx="3200400" cy="1737360"/>
          </a:xfrm>
        </p:spPr>
        <p:txBody>
          <a:bodyPr anchor="b">
            <a:normAutofit/>
          </a:bodyPr>
          <a:lstStyle>
            <a:lvl1pPr>
              <a:defRPr sz="3200" b="1"/>
            </a:lvl1pPr>
          </a:lstStyle>
          <a:p>
            <a:r>
              <a:rPr lang="zh-CN" altLang="en-US"/>
              <a:t>单击此处编辑母版标题样式</a:t>
            </a:r>
            <a:endParaRPr lang="en-US" dirty="0"/>
          </a:p>
        </p:txBody>
      </p:sp>
      <p:sp>
        <p:nvSpPr>
          <p:cNvPr id="3" name="Content Placeholder 2"/>
          <p:cNvSpPr>
            <a:spLocks noGrp="1"/>
          </p:cNvSpPr>
          <p:nvPr>
            <p:ph idx="1"/>
          </p:nvPr>
        </p:nvSpPr>
        <p:spPr>
          <a:xfrm>
            <a:off x="838200" y="685800"/>
            <a:ext cx="6711696" cy="5020056"/>
          </a:xfrm>
        </p:spPr>
        <p:txBody>
          <a:bodyPr/>
          <a:lstStyle>
            <a:lvl1pPr>
              <a:defRPr sz="2000"/>
            </a:lvl1pPr>
            <a:lvl2pPr>
              <a:defRPr sz="1800"/>
            </a:lvl2pPr>
            <a:lvl3pPr>
              <a:defRPr sz="1600"/>
            </a:lvl3pPr>
            <a:lvl4pPr>
              <a:defRPr sz="1600"/>
            </a:lvl4pPr>
            <a:lvl5pPr>
              <a:defRPr sz="1600"/>
            </a:lvl5pPr>
            <a:lvl6pPr>
              <a:defRPr sz="1600"/>
            </a:lvl6pPr>
            <a:lvl7pPr>
              <a:defRPr sz="1600"/>
            </a:lvl7pPr>
            <a:lvl8pPr>
              <a:defRPr sz="1600"/>
            </a:lvl8pPr>
            <a:lvl9pPr>
              <a:defRPr sz="16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Text Placeholder 3"/>
          <p:cNvSpPr>
            <a:spLocks noGrp="1"/>
          </p:cNvSpPr>
          <p:nvPr>
            <p:ph type="body" sz="half" idx="2"/>
          </p:nvPr>
        </p:nvSpPr>
        <p:spPr>
          <a:xfrm>
            <a:off x="8549640" y="2423160"/>
            <a:ext cx="3200400" cy="3291840"/>
          </a:xfrm>
        </p:spPr>
        <p:txBody>
          <a:bodyPr>
            <a:normAutofit/>
          </a:bodyPr>
          <a:lstStyle>
            <a:lvl1pPr marL="0" indent="0">
              <a:lnSpc>
                <a:spcPct val="100000"/>
              </a:lnSpc>
              <a:spcBef>
                <a:spcPts val="1000"/>
              </a:spcBef>
              <a:buNone/>
              <a:defRPr sz="1400">
                <a:solidFill>
                  <a:schemeClr val="accent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D386EACA-ED2D-4048-AED4-0D47BC9C50E5}" type="datetimeFigureOut">
              <a:rPr lang="zh-CN" altLang="en-US" smtClean="0"/>
              <a:t>2023/2/11</a:t>
            </a:fld>
            <a:endParaRPr lang="zh-CN" altLang="en-US"/>
          </a:p>
        </p:txBody>
      </p:sp>
      <p:sp>
        <p:nvSpPr>
          <p:cNvPr id="6" name="Footer Placeholder 5"/>
          <p:cNvSpPr>
            <a:spLocks noGrp="1"/>
          </p:cNvSpPr>
          <p:nvPr>
            <p:ph type="ftr" sz="quarter" idx="11"/>
          </p:nvPr>
        </p:nvSpPr>
        <p:spPr/>
        <p:txBody>
          <a:bodyPr/>
          <a:lstStyle/>
          <a:p>
            <a:endParaRPr lang="zh-CN" altLang="en-US"/>
          </a:p>
        </p:txBody>
      </p:sp>
      <p:grpSp>
        <p:nvGrpSpPr>
          <p:cNvPr id="9" name="Group 8"/>
          <p:cNvGrpSpPr>
            <a:grpSpLocks noChangeAspect="1"/>
          </p:cNvGrpSpPr>
          <p:nvPr/>
        </p:nvGrpSpPr>
        <p:grpSpPr>
          <a:xfrm>
            <a:off x="11401725" y="6229681"/>
            <a:ext cx="457200" cy="457200"/>
            <a:chOff x="11361456" y="6195813"/>
            <a:chExt cx="548640" cy="548640"/>
          </a:xfrm>
        </p:grpSpPr>
        <p:sp>
          <p:nvSpPr>
            <p:cNvPr id="10" name="Oval 9"/>
            <p:cNvSpPr/>
            <p:nvPr/>
          </p:nvSpPr>
          <p:spPr>
            <a:xfrm>
              <a:off x="11361456" y="6195813"/>
              <a:ext cx="548640" cy="548640"/>
            </a:xfrm>
            <a:prstGeom prst="ellipse">
              <a:avLst/>
            </a:prstGeom>
            <a:blipFill dpi="0" rotWithShape="1">
              <a:blip r:embed="rId4">
                <a:duotone>
                  <a:schemeClr val="accent1">
                    <a:shade val="45000"/>
                    <a:satMod val="135000"/>
                  </a:schemeClr>
                  <a:prstClr val="white"/>
                </a:duotone>
                <a:extLst>
                  <a:ext uri="{BEBA8EAE-BF5A-486C-A8C5-ECC9F3942E4B}">
                    <a14:imgProps xmlns:a14="http://schemas.microsoft.com/office/drawing/2010/main">
                      <a14:imgLayer r:embed="rId5">
                        <a14:imgEffect>
                          <a14:saturation sat="95000"/>
                        </a14:imgEffect>
                        <a14:imgEffect>
                          <a14:brightnessContrast bright="-40000" contrast="20000"/>
                        </a14:imgEffect>
                      </a14:imgLayer>
                    </a14:imgProps>
                  </a:ext>
                </a:extLst>
              </a:blip>
              <a:srcRect/>
              <a:tile tx="50800" ty="0" sx="85000" sy="85000" flip="none" algn="tl"/>
            </a:blipFill>
            <a:ln w="25400" cap="flat" cmpd="sng" algn="ctr">
              <a:noFill/>
              <a:prstDash val="solid"/>
            </a:ln>
            <a:effectLst/>
          </p:spPr>
        </p:sp>
        <p:sp>
          <p:nvSpPr>
            <p:cNvPr id="11" name="Oval 10"/>
            <p:cNvSpPr/>
            <p:nvPr/>
          </p:nvSpPr>
          <p:spPr>
            <a:xfrm>
              <a:off x="11396488" y="6230844"/>
              <a:ext cx="478576" cy="478578"/>
            </a:xfrm>
            <a:prstGeom prst="ellipse">
              <a:avLst/>
            </a:prstGeom>
            <a:noFill/>
            <a:ln w="12700" cap="flat" cmpd="sng" algn="ctr">
              <a:solidFill>
                <a:sysClr val="window" lastClr="FFFFFF"/>
              </a:solidFill>
              <a:prstDash val="solid"/>
            </a:ln>
            <a:effectLst/>
          </p:spPr>
        </p:sp>
      </p:grpSp>
      <p:sp>
        <p:nvSpPr>
          <p:cNvPr id="7" name="Slide Number Placeholder 6"/>
          <p:cNvSpPr>
            <a:spLocks noGrp="1"/>
          </p:cNvSpPr>
          <p:nvPr>
            <p:ph type="sldNum" sz="quarter" idx="12"/>
          </p:nvPr>
        </p:nvSpPr>
        <p:spPr/>
        <p:txBody>
          <a:bodyPr/>
          <a:lstStyle/>
          <a:p>
            <a:fld id="{BAC1CD97-CA84-4A58-977D-47FC183C2D46}" type="slidenum">
              <a:rPr lang="zh-CN" altLang="en-US" smtClean="0"/>
              <a:t>‹#›</a:t>
            </a:fld>
            <a:endParaRPr lang="zh-CN" altLang="en-US"/>
          </a:p>
        </p:txBody>
      </p:sp>
    </p:spTree>
    <p:extLst>
      <p:ext uri="{BB962C8B-B14F-4D97-AF65-F5344CB8AC3E}">
        <p14:creationId xmlns:p14="http://schemas.microsoft.com/office/powerpoint/2010/main" val="33381674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图片与标题">
    <p:spTree>
      <p:nvGrpSpPr>
        <p:cNvPr id="1" name=""/>
        <p:cNvGrpSpPr/>
        <p:nvPr/>
      </p:nvGrpSpPr>
      <p:grpSpPr>
        <a:xfrm>
          <a:off x="0" y="0"/>
          <a:ext cx="0" cy="0"/>
          <a:chOff x="0" y="0"/>
          <a:chExt cx="0" cy="0"/>
        </a:xfrm>
      </p:grpSpPr>
      <p:sp>
        <p:nvSpPr>
          <p:cNvPr id="11" name="Rectangle 10"/>
          <p:cNvSpPr/>
          <p:nvPr/>
        </p:nvSpPr>
        <p:spPr>
          <a:xfrm>
            <a:off x="8303740" y="0"/>
            <a:ext cx="3888259" cy="6857999"/>
          </a:xfrm>
          <a:prstGeom prst="rect">
            <a:avLst/>
          </a:prstGeom>
          <a:blipFill dpi="0" rotWithShape="1">
            <a:blip r:embed="rId2">
              <a:alphaModFix amt="60000"/>
              <a:lum bright="70000" contrast="-70000"/>
              <a:extLst>
                <a:ext uri="{BEBA8EAE-BF5A-486C-A8C5-ECC9F3942E4B}">
                  <a14:imgProps xmlns:a14="http://schemas.microsoft.com/office/drawing/2010/main">
                    <a14:imgLayer r:embed="rId3">
                      <a14:imgEffect>
                        <a14:sharpenSoften amount="61000"/>
                      </a14:imgEffect>
                    </a14:imgLayer>
                  </a14:imgProps>
                </a:ext>
                <a:ext uri="{28A0092B-C50C-407E-A947-70E740481C1C}">
                  <a14:useLocalDpi xmlns:a14="http://schemas.microsoft.com/office/drawing/2010/main" val="0"/>
                </a:ext>
              </a:extLst>
            </a:blip>
            <a:srcRect/>
            <a:tile tx="0" ty="-704850" sx="92000" sy="89000" flip="xy" algn="ctr"/>
          </a:blipFill>
          <a:ln>
            <a:noFill/>
          </a:ln>
        </p:spPr>
        <p:style>
          <a:lnRef idx="2">
            <a:schemeClr val="accent1">
              <a:shade val="50000"/>
            </a:schemeClr>
          </a:lnRef>
          <a:fillRef idx="1">
            <a:schemeClr val="accent1"/>
          </a:fillRef>
          <a:effectRef idx="0">
            <a:schemeClr val="accent1"/>
          </a:effectRef>
          <a:fontRef idx="minor">
            <a:schemeClr val="lt1"/>
          </a:fontRef>
        </p:style>
      </p:sp>
      <p:sp>
        <p:nvSpPr>
          <p:cNvPr id="2" name="Title 1"/>
          <p:cNvSpPr>
            <a:spLocks noGrp="1"/>
          </p:cNvSpPr>
          <p:nvPr>
            <p:ph type="title"/>
          </p:nvPr>
        </p:nvSpPr>
        <p:spPr>
          <a:xfrm>
            <a:off x="8549640" y="685800"/>
            <a:ext cx="3200400" cy="1737360"/>
          </a:xfrm>
        </p:spPr>
        <p:txBody>
          <a:bodyPr anchor="b">
            <a:normAutofit/>
          </a:bodyPr>
          <a:lstStyle>
            <a:lvl1pPr>
              <a:defRPr sz="3200" b="1"/>
            </a:lvl1pPr>
          </a:lstStyle>
          <a:p>
            <a:r>
              <a:rPr lang="zh-CN" altLang="en-US"/>
              <a:t>单击此处编辑母版标题样式</a:t>
            </a:r>
            <a:endParaRPr lang="en-US" dirty="0"/>
          </a:p>
        </p:txBody>
      </p:sp>
      <p:sp>
        <p:nvSpPr>
          <p:cNvPr id="3" name="Picture Placeholder 2"/>
          <p:cNvSpPr>
            <a:spLocks noGrp="1" noChangeAspect="1"/>
          </p:cNvSpPr>
          <p:nvPr>
            <p:ph type="pic" idx="1"/>
          </p:nvPr>
        </p:nvSpPr>
        <p:spPr>
          <a:xfrm>
            <a:off x="0" y="0"/>
            <a:ext cx="8303740" cy="6858000"/>
          </a:xfrm>
          <a:solidFill>
            <a:schemeClr val="tx2">
              <a:lumMod val="20000"/>
              <a:lumOff val="80000"/>
            </a:schemeClr>
          </a:solidFill>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endParaRPr lang="en-US" dirty="0"/>
          </a:p>
        </p:txBody>
      </p:sp>
      <p:sp>
        <p:nvSpPr>
          <p:cNvPr id="4" name="Text Placeholder 3"/>
          <p:cNvSpPr>
            <a:spLocks noGrp="1"/>
          </p:cNvSpPr>
          <p:nvPr>
            <p:ph type="body" sz="half" idx="2"/>
          </p:nvPr>
        </p:nvSpPr>
        <p:spPr>
          <a:xfrm>
            <a:off x="8549640" y="2423160"/>
            <a:ext cx="3200400" cy="3291840"/>
          </a:xfrm>
        </p:spPr>
        <p:txBody>
          <a:bodyPr>
            <a:normAutofit/>
          </a:bodyPr>
          <a:lstStyle>
            <a:lvl1pPr marL="0" indent="0">
              <a:lnSpc>
                <a:spcPct val="100000"/>
              </a:lnSpc>
              <a:spcBef>
                <a:spcPts val="1000"/>
              </a:spcBef>
              <a:buNone/>
              <a:defRPr sz="1400">
                <a:solidFill>
                  <a:schemeClr val="accent1">
                    <a:lumMod val="75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CN" altLang="en-US"/>
              <a:t>单击此处编辑母版文本样式</a:t>
            </a:r>
          </a:p>
        </p:txBody>
      </p:sp>
      <p:sp>
        <p:nvSpPr>
          <p:cNvPr id="5" name="Date Placeholder 4"/>
          <p:cNvSpPr>
            <a:spLocks noGrp="1"/>
          </p:cNvSpPr>
          <p:nvPr>
            <p:ph type="dt" sz="half" idx="10"/>
          </p:nvPr>
        </p:nvSpPr>
        <p:spPr/>
        <p:txBody>
          <a:bodyPr/>
          <a:lstStyle/>
          <a:p>
            <a:fld id="{D386EACA-ED2D-4048-AED4-0D47BC9C50E5}" type="datetimeFigureOut">
              <a:rPr lang="zh-CN" altLang="en-US" smtClean="0"/>
              <a:t>2023/2/11</a:t>
            </a:fld>
            <a:endParaRPr lang="zh-CN" altLang="en-US"/>
          </a:p>
        </p:txBody>
      </p:sp>
      <p:grpSp>
        <p:nvGrpSpPr>
          <p:cNvPr id="8" name="Group 7"/>
          <p:cNvGrpSpPr>
            <a:grpSpLocks noChangeAspect="1"/>
          </p:cNvGrpSpPr>
          <p:nvPr/>
        </p:nvGrpSpPr>
        <p:grpSpPr>
          <a:xfrm>
            <a:off x="11401725" y="6229681"/>
            <a:ext cx="457200" cy="457200"/>
            <a:chOff x="11361456" y="6195813"/>
            <a:chExt cx="548640" cy="548640"/>
          </a:xfrm>
        </p:grpSpPr>
        <p:sp>
          <p:nvSpPr>
            <p:cNvPr id="9" name="Oval 8"/>
            <p:cNvSpPr/>
            <p:nvPr/>
          </p:nvSpPr>
          <p:spPr>
            <a:xfrm>
              <a:off x="11361456" y="6195813"/>
              <a:ext cx="548640" cy="548640"/>
            </a:xfrm>
            <a:prstGeom prst="ellipse">
              <a:avLst/>
            </a:prstGeom>
            <a:blipFill dpi="0" rotWithShape="1">
              <a:blip r:embed="rId4">
                <a:duotone>
                  <a:schemeClr val="accent1">
                    <a:shade val="45000"/>
                    <a:satMod val="135000"/>
                  </a:schemeClr>
                  <a:prstClr val="white"/>
                </a:duotone>
                <a:extLst>
                  <a:ext uri="{BEBA8EAE-BF5A-486C-A8C5-ECC9F3942E4B}">
                    <a14:imgProps xmlns:a14="http://schemas.microsoft.com/office/drawing/2010/main">
                      <a14:imgLayer r:embed="rId5">
                        <a14:imgEffect>
                          <a14:saturation sat="95000"/>
                        </a14:imgEffect>
                        <a14:imgEffect>
                          <a14:brightnessContrast bright="-40000" contrast="20000"/>
                        </a14:imgEffect>
                      </a14:imgLayer>
                    </a14:imgProps>
                  </a:ext>
                </a:extLst>
              </a:blip>
              <a:srcRect/>
              <a:tile tx="50800" ty="0" sx="85000" sy="85000" flip="none" algn="tl"/>
            </a:blipFill>
            <a:ln w="25400" cap="flat" cmpd="sng" algn="ctr">
              <a:noFill/>
              <a:prstDash val="solid"/>
            </a:ln>
            <a:effectLst/>
          </p:spPr>
        </p:sp>
        <p:sp>
          <p:nvSpPr>
            <p:cNvPr id="10" name="Oval 9"/>
            <p:cNvSpPr/>
            <p:nvPr/>
          </p:nvSpPr>
          <p:spPr>
            <a:xfrm>
              <a:off x="11396488" y="6230844"/>
              <a:ext cx="478576" cy="478578"/>
            </a:xfrm>
            <a:prstGeom prst="ellipse">
              <a:avLst/>
            </a:prstGeom>
            <a:noFill/>
            <a:ln w="12700" cap="flat" cmpd="sng" algn="ctr">
              <a:solidFill>
                <a:sysClr val="window" lastClr="FFFFFF"/>
              </a:solidFill>
              <a:prstDash val="solid"/>
            </a:ln>
            <a:effectLst/>
          </p:spPr>
        </p:sp>
      </p:grpSp>
      <p:sp>
        <p:nvSpPr>
          <p:cNvPr id="7" name="Slide Number Placeholder 6"/>
          <p:cNvSpPr>
            <a:spLocks noGrp="1"/>
          </p:cNvSpPr>
          <p:nvPr>
            <p:ph type="sldNum" sz="quarter" idx="12"/>
          </p:nvPr>
        </p:nvSpPr>
        <p:spPr/>
        <p:txBody>
          <a:bodyPr/>
          <a:lstStyle/>
          <a:p>
            <a:fld id="{BAC1CD97-CA84-4A58-977D-47FC183C2D46}" type="slidenum">
              <a:rPr lang="zh-CN" altLang="en-US" smtClean="0"/>
              <a:t>‹#›</a:t>
            </a:fld>
            <a:endParaRPr lang="zh-CN" altLang="en-US"/>
          </a:p>
        </p:txBody>
      </p:sp>
    </p:spTree>
    <p:extLst>
      <p:ext uri="{BB962C8B-B14F-4D97-AF65-F5344CB8AC3E}">
        <p14:creationId xmlns:p14="http://schemas.microsoft.com/office/powerpoint/2010/main" val="328868623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2.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image" Target="../media/image4.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png"/><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microsoft.com/office/2007/relationships/hdphoto" Target="../media/hdphoto1.wdp"/></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069848" y="484632"/>
            <a:ext cx="10058400" cy="1609344"/>
          </a:xfrm>
          <a:prstGeom prst="rect">
            <a:avLst/>
          </a:prstGeom>
        </p:spPr>
        <p:txBody>
          <a:bodyPr vert="horz" lIns="91440" tIns="45720" rIns="91440" bIns="45720" rtlCol="0" anchor="ctr">
            <a:normAutofit/>
          </a:bodyPr>
          <a:lstStyle/>
          <a:p>
            <a:r>
              <a:rPr lang="zh-CN" altLang="en-US"/>
              <a:t>单击此处编辑母版标题样式</a:t>
            </a:r>
            <a:endParaRPr lang="en-US" dirty="0"/>
          </a:p>
        </p:txBody>
      </p:sp>
      <p:sp>
        <p:nvSpPr>
          <p:cNvPr id="3" name="Text Placeholder 2"/>
          <p:cNvSpPr>
            <a:spLocks noGrp="1"/>
          </p:cNvSpPr>
          <p:nvPr>
            <p:ph type="body" idx="1"/>
          </p:nvPr>
        </p:nvSpPr>
        <p:spPr>
          <a:xfrm>
            <a:off x="1069848" y="2121408"/>
            <a:ext cx="10058400" cy="4050792"/>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endParaRPr lang="en-US" dirty="0"/>
          </a:p>
        </p:txBody>
      </p:sp>
      <p:sp>
        <p:nvSpPr>
          <p:cNvPr id="4" name="Date Placeholder 3"/>
          <p:cNvSpPr>
            <a:spLocks noGrp="1"/>
          </p:cNvSpPr>
          <p:nvPr>
            <p:ph type="dt" sz="half" idx="2"/>
          </p:nvPr>
        </p:nvSpPr>
        <p:spPr>
          <a:xfrm>
            <a:off x="7964424" y="6272784"/>
            <a:ext cx="3273552" cy="365125"/>
          </a:xfrm>
          <a:prstGeom prst="rect">
            <a:avLst/>
          </a:prstGeom>
        </p:spPr>
        <p:txBody>
          <a:bodyPr vert="horz" lIns="91440" tIns="45720" rIns="91440" bIns="45720" rtlCol="0" anchor="ctr"/>
          <a:lstStyle>
            <a:lvl1pPr algn="r">
              <a:defRPr sz="1100">
                <a:solidFill>
                  <a:schemeClr val="tx2"/>
                </a:solidFill>
              </a:defRPr>
            </a:lvl1pPr>
          </a:lstStyle>
          <a:p>
            <a:fld id="{D386EACA-ED2D-4048-AED4-0D47BC9C50E5}" type="datetimeFigureOut">
              <a:rPr lang="zh-CN" altLang="en-US" smtClean="0"/>
              <a:t>2023/2/11</a:t>
            </a:fld>
            <a:endParaRPr lang="zh-CN" altLang="en-US"/>
          </a:p>
        </p:txBody>
      </p:sp>
      <p:sp>
        <p:nvSpPr>
          <p:cNvPr id="5" name="Footer Placeholder 4"/>
          <p:cNvSpPr>
            <a:spLocks noGrp="1"/>
          </p:cNvSpPr>
          <p:nvPr>
            <p:ph type="ftr" sz="quarter" idx="3"/>
          </p:nvPr>
        </p:nvSpPr>
        <p:spPr>
          <a:xfrm>
            <a:off x="1088136" y="6272784"/>
            <a:ext cx="6327648" cy="365125"/>
          </a:xfrm>
          <a:prstGeom prst="rect">
            <a:avLst/>
          </a:prstGeom>
        </p:spPr>
        <p:txBody>
          <a:bodyPr vert="horz" lIns="91440" tIns="45720" rIns="91440" bIns="45720" rtlCol="0" anchor="ctr"/>
          <a:lstStyle>
            <a:lvl1pPr algn="l">
              <a:defRPr sz="1100">
                <a:solidFill>
                  <a:schemeClr val="tx2"/>
                </a:solidFill>
              </a:defRPr>
            </a:lvl1pPr>
          </a:lstStyle>
          <a:p>
            <a:endParaRPr lang="zh-CN" altLang="en-US"/>
          </a:p>
        </p:txBody>
      </p:sp>
      <p:grpSp>
        <p:nvGrpSpPr>
          <p:cNvPr id="7" name="Group 6"/>
          <p:cNvGrpSpPr>
            <a:grpSpLocks noChangeAspect="1"/>
          </p:cNvGrpSpPr>
          <p:nvPr/>
        </p:nvGrpSpPr>
        <p:grpSpPr>
          <a:xfrm>
            <a:off x="11401725" y="6229681"/>
            <a:ext cx="457200" cy="457200"/>
            <a:chOff x="11361456" y="6195813"/>
            <a:chExt cx="548640" cy="548640"/>
          </a:xfrm>
        </p:grpSpPr>
        <p:sp>
          <p:nvSpPr>
            <p:cNvPr id="8" name="Oval 7"/>
            <p:cNvSpPr/>
            <p:nvPr/>
          </p:nvSpPr>
          <p:spPr>
            <a:xfrm>
              <a:off x="11361456" y="6195813"/>
              <a:ext cx="548640" cy="548640"/>
            </a:xfrm>
            <a:prstGeom prst="ellipse">
              <a:avLst/>
            </a:prstGeom>
            <a:blipFill dpi="0" rotWithShape="1">
              <a:blip r:embed="rId13">
                <a:duotone>
                  <a:schemeClr val="accent1">
                    <a:shade val="45000"/>
                    <a:satMod val="135000"/>
                  </a:schemeClr>
                  <a:prstClr val="white"/>
                </a:duotone>
                <a:extLst>
                  <a:ext uri="{BEBA8EAE-BF5A-486C-A8C5-ECC9F3942E4B}">
                    <a14:imgProps xmlns:a14="http://schemas.microsoft.com/office/drawing/2010/main">
                      <a14:imgLayer r:embed="rId14">
                        <a14:imgEffect>
                          <a14:saturation sat="95000"/>
                        </a14:imgEffect>
                        <a14:imgEffect>
                          <a14:brightnessContrast bright="-40000" contrast="20000"/>
                        </a14:imgEffect>
                      </a14:imgLayer>
                    </a14:imgProps>
                  </a:ext>
                </a:extLst>
              </a:blip>
              <a:srcRect/>
              <a:tile tx="50800" ty="0" sx="85000" sy="85000" flip="none" algn="tl"/>
            </a:blipFill>
            <a:ln w="25400" cap="flat" cmpd="sng" algn="ctr">
              <a:noFill/>
              <a:prstDash val="solid"/>
            </a:ln>
            <a:effectLst/>
          </p:spPr>
        </p:sp>
        <p:sp>
          <p:nvSpPr>
            <p:cNvPr id="9" name="Oval 8"/>
            <p:cNvSpPr/>
            <p:nvPr/>
          </p:nvSpPr>
          <p:spPr>
            <a:xfrm>
              <a:off x="11396488" y="6230844"/>
              <a:ext cx="478576" cy="478578"/>
            </a:xfrm>
            <a:prstGeom prst="ellipse">
              <a:avLst/>
            </a:prstGeom>
            <a:noFill/>
            <a:ln w="12700" cap="flat" cmpd="sng" algn="ctr">
              <a:solidFill>
                <a:srgbClr val="FFFFFF"/>
              </a:solidFill>
              <a:prstDash val="solid"/>
            </a:ln>
            <a:effectLst/>
          </p:spPr>
        </p:sp>
      </p:grpSp>
      <p:sp>
        <p:nvSpPr>
          <p:cNvPr id="6" name="Slide Number Placeholder 5"/>
          <p:cNvSpPr>
            <a:spLocks noGrp="1"/>
          </p:cNvSpPr>
          <p:nvPr>
            <p:ph type="sldNum" sz="quarter" idx="4"/>
          </p:nvPr>
        </p:nvSpPr>
        <p:spPr>
          <a:xfrm>
            <a:off x="11311128" y="6272784"/>
            <a:ext cx="640080" cy="365125"/>
          </a:xfrm>
          <a:prstGeom prst="rect">
            <a:avLst/>
          </a:prstGeom>
        </p:spPr>
        <p:txBody>
          <a:bodyPr vert="horz" lIns="91440" tIns="45720" rIns="91440" bIns="45720" rtlCol="0" anchor="ctr"/>
          <a:lstStyle>
            <a:lvl1pPr algn="ctr">
              <a:defRPr sz="1400" b="1">
                <a:solidFill>
                  <a:srgbClr val="FFFFFF"/>
                </a:solidFill>
                <a:latin typeface="+mj-lt"/>
              </a:defRPr>
            </a:lvl1pPr>
          </a:lstStyle>
          <a:p>
            <a:fld id="{BAC1CD97-CA84-4A58-977D-47FC183C2D46}" type="slidenum">
              <a:rPr lang="zh-CN" altLang="en-US" smtClean="0"/>
              <a:t>‹#›</a:t>
            </a:fld>
            <a:endParaRPr lang="zh-CN" altLang="en-US"/>
          </a:p>
        </p:txBody>
      </p:sp>
      <p:pic>
        <p:nvPicPr>
          <p:cNvPr id="10" name="图片 1"/>
          <p:cNvPicPr>
            <a:picLocks noChangeAspect="1"/>
          </p:cNvPicPr>
          <p:nvPr userDrawn="1"/>
        </p:nvPicPr>
        <p:blipFill>
          <a:blip r:embed="rId15">
            <a:extLst>
              <a:ext uri="{28A0092B-C50C-407E-A947-70E740481C1C}">
                <a14:useLocalDpi xmlns:a14="http://schemas.microsoft.com/office/drawing/2010/main" val="0"/>
              </a:ext>
            </a:extLst>
          </a:blip>
          <a:srcRect/>
          <a:stretch>
            <a:fillRect/>
          </a:stretch>
        </p:blipFill>
        <p:spPr bwMode="auto">
          <a:xfrm>
            <a:off x="9582615" y="62100"/>
            <a:ext cx="2492375"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34700487"/>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5400" kern="1200" cap="all" baseline="0">
          <a:blipFill>
            <a:blip r:embed="rId16">
              <a:extLst>
                <a:ext uri="{28A0092B-C50C-407E-A947-70E740481C1C}">
                  <a14:useLocalDpi xmlns:a14="http://schemas.microsoft.com/office/drawing/2010/main" val="0"/>
                </a:ext>
              </a:extLst>
            </a:blip>
            <a:tile tx="6350" ty="-127000" sx="65000" sy="64000" flip="none" algn="tl"/>
          </a:blipFill>
          <a:latin typeface="+mj-lt"/>
          <a:ea typeface="+mj-ea"/>
          <a:cs typeface="+mj-cs"/>
        </a:defRPr>
      </a:lvl1pPr>
    </p:titleStyle>
    <p:bodyStyle>
      <a:lvl1pPr marL="182880" indent="-182880" algn="l" defTabSz="914400" rtl="0" eaLnBrk="1" latinLnBrk="0" hangingPunct="1">
        <a:lnSpc>
          <a:spcPct val="90000"/>
        </a:lnSpc>
        <a:spcBef>
          <a:spcPts val="1200"/>
        </a:spcBef>
        <a:buClr>
          <a:schemeClr val="accent1">
            <a:lumMod val="75000"/>
          </a:schemeClr>
        </a:buClr>
        <a:buSzPct val="85000"/>
        <a:buFont typeface="Wingdings" pitchFamily="2" charset="2"/>
        <a:buChar char="§"/>
        <a:defRPr sz="2000" kern="1200">
          <a:solidFill>
            <a:schemeClr val="tx1"/>
          </a:solidFill>
          <a:latin typeface="+mn-lt"/>
          <a:ea typeface="+mn-ea"/>
          <a:cs typeface="+mn-cs"/>
        </a:defRPr>
      </a:lvl1pPr>
      <a:lvl2pPr marL="45720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3pPr>
      <a:lvl4pPr marL="100584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4pPr>
      <a:lvl5pPr marL="128016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5pPr>
      <a:lvl6pPr marL="16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6pPr>
      <a:lvl7pPr marL="19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7pPr>
      <a:lvl8pPr marL="22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8pPr>
      <a:lvl9pPr marL="25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hyperlink" Target="BasicAminoAcids.swf" TargetMode="External"/><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4.xml"/><Relationship Id="rId1" Type="http://schemas.openxmlformats.org/officeDocument/2006/relationships/slideLayout" Target="../slideLayouts/slideLayout2.xml"/><Relationship Id="rId5" Type="http://schemas.openxmlformats.org/officeDocument/2006/relationships/image" Target="../media/image13.png"/><Relationship Id="rId4" Type="http://schemas.openxmlformats.org/officeDocument/2006/relationships/image" Target="../media/image12.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2" Type="http://schemas.openxmlformats.org/officeDocument/2006/relationships/hyperlink" Target="&#34507;&#30333;&#36136;&#20108;&#32423;&#32467;&#26500;&#20043;&#945;&#34746;&#26059;&#65288;alpha_helix&#65289;.flv" TargetMode="External"/><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2" Type="http://schemas.openxmlformats.org/officeDocument/2006/relationships/hyperlink" Target="&#34507;&#30333;&#36136;&#20108;&#32423;&#32467;&#26500;&#20043;&#946;&#25240;&#21472;&#65288;beta%20sheet&#65289;.flv" TargetMode="External"/><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2" Type="http://schemas.openxmlformats.org/officeDocument/2006/relationships/hyperlink" Target="&#34507;&#30333;&#36136;&#30340;&#22235;&#32423;&#32467;&#26500;&#32452;&#25104;.flv" TargetMode="Externa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4.png"/><Relationship Id="rId1" Type="http://schemas.openxmlformats.org/officeDocument/2006/relationships/slideLayout" Target="../slideLayouts/slideLayout2.xml"/><Relationship Id="rId4" Type="http://schemas.openxmlformats.org/officeDocument/2006/relationships/image" Target="../media/image9.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15.gif"/><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png"/><Relationship Id="rId1" Type="http://schemas.openxmlformats.org/officeDocument/2006/relationships/slideLayout" Target="../slideLayouts/slideLayout2.xml"/><Relationship Id="rId5" Type="http://schemas.openxmlformats.org/officeDocument/2006/relationships/image" Target="../media/image19.jpg"/><Relationship Id="rId4" Type="http://schemas.openxmlformats.org/officeDocument/2006/relationships/image" Target="../media/image18.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image" Target="../media/image22.gif"/><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chart" Target="../charts/chart1.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24.jpg"/><Relationship Id="rId2" Type="http://schemas.openxmlformats.org/officeDocument/2006/relationships/image" Target="../media/image23.gif"/><Relationship Id="rId1" Type="http://schemas.openxmlformats.org/officeDocument/2006/relationships/slideLayout" Target="../slideLayouts/slideLayout2.xml"/><Relationship Id="rId4" Type="http://schemas.openxmlformats.org/officeDocument/2006/relationships/image" Target="../media/image25.jpe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txBox="1">
            <a:spLocks noChangeArrowheads="1"/>
          </p:cNvSpPr>
          <p:nvPr/>
        </p:nvSpPr>
        <p:spPr>
          <a:xfrm>
            <a:off x="1870383" y="1485322"/>
            <a:ext cx="8443512" cy="2303462"/>
          </a:xfrm>
          <a:prstGeom prst="rect">
            <a:avLst/>
          </a:prstGeom>
        </p:spPr>
        <p:txBody>
          <a:bodyPr vert="horz" lIns="91440" tIns="45720" rIns="91440" bIns="45720" rtlCol="0" anchor="ctr">
            <a:normAutofit fontScale="97500"/>
          </a:bodyPr>
          <a:lstStyle>
            <a:lvl1pPr algn="l" defTabSz="914400" rtl="0" eaLnBrk="1" latinLnBrk="0" hangingPunct="1">
              <a:lnSpc>
                <a:spcPct val="80000"/>
              </a:lnSpc>
              <a:spcBef>
                <a:spcPct val="0"/>
              </a:spcBef>
              <a:buNone/>
              <a:defRPr sz="9600" kern="1200" cap="all" baseline="0">
                <a:blipFill dpi="0" rotWithShape="1">
                  <a:blip r:embed="rId2"/>
                  <a:srcRect/>
                  <a:tile tx="6350" ty="-127000" sx="65000" sy="64000" flip="none" algn="tl"/>
                </a:blipFill>
                <a:latin typeface="+mj-lt"/>
                <a:ea typeface="+mj-ea"/>
                <a:cs typeface="+mj-cs"/>
              </a:defRPr>
            </a:lvl1pPr>
          </a:lstStyle>
          <a:p>
            <a:pPr algn="ctr">
              <a:lnSpc>
                <a:spcPct val="100000"/>
              </a:lnSpc>
              <a:defRPr/>
            </a:pPr>
            <a:r>
              <a:rPr lang="zh-CN" altLang="en-US" sz="6800" dirty="0">
                <a:effectLst>
                  <a:outerShdw blurRad="38100" dist="38100" dir="2700000" algn="tl">
                    <a:srgbClr val="C0C0C0"/>
                  </a:outerShdw>
                </a:effectLst>
                <a:latin typeface="华文新魏" pitchFamily="2" charset="-122"/>
                <a:ea typeface="华文新魏" pitchFamily="2" charset="-122"/>
              </a:rPr>
              <a:t>蛋白质的结构与功能</a:t>
            </a:r>
            <a:br>
              <a:rPr lang="zh-CN" altLang="en-US" sz="6800" dirty="0">
                <a:solidFill>
                  <a:schemeClr val="tx1"/>
                </a:solidFill>
                <a:effectLst>
                  <a:outerShdw blurRad="38100" dist="38100" dir="2700000" algn="tl">
                    <a:srgbClr val="C0C0C0"/>
                  </a:outerShdw>
                </a:effectLst>
                <a:latin typeface="Times New Roman" pitchFamily="18" charset="0"/>
              </a:rPr>
            </a:br>
            <a:r>
              <a:rPr lang="en-US" altLang="zh-CN" sz="2900" b="1" cap="none" dirty="0">
                <a:solidFill>
                  <a:srgbClr val="C00000"/>
                </a:solidFill>
                <a:effectLst>
                  <a:outerShdw blurRad="38100" dist="38100" dir="2700000" algn="tl">
                    <a:srgbClr val="C0C0C0"/>
                  </a:outerShdw>
                </a:effectLst>
                <a:latin typeface="Times New Roman" pitchFamily="18" charset="0"/>
              </a:rPr>
              <a:t>The Structure and function of Protein</a:t>
            </a:r>
          </a:p>
        </p:txBody>
      </p:sp>
    </p:spTree>
    <p:extLst>
      <p:ext uri="{BB962C8B-B14F-4D97-AF65-F5344CB8AC3E}">
        <p14:creationId xmlns:p14="http://schemas.microsoft.com/office/powerpoint/2010/main" val="11764214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a:xfrm>
            <a:off x="4018990" y="5489315"/>
            <a:ext cx="6773469" cy="433387"/>
          </a:xfrm>
          <a:prstGeom prst="rect">
            <a:avLst/>
          </a:prstGeom>
          <a:extLst>
            <a:ext uri="{91240B29-F687-4F45-9708-019B960494DF}">
              <a14:hiddenLine xmlns:a14="http://schemas.microsoft.com/office/drawing/2010/main" w="9525" cap="flat" cmpd="sng" algn="ctr">
                <a:solidFill>
                  <a:schemeClr val="tx1"/>
                </a:solidFill>
                <a:prstDash val="solid"/>
                <a:miter lim="800000"/>
                <a:headEnd/>
                <a:tailEnd/>
              </a14:hiddenLine>
            </a:ext>
          </a:extLst>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60000" indent="-360000">
              <a:lnSpc>
                <a:spcPct val="100000"/>
              </a:lnSpc>
              <a:spcBef>
                <a:spcPct val="0"/>
              </a:spcBef>
              <a:buClr>
                <a:schemeClr val="accent1">
                  <a:lumMod val="50000"/>
                </a:schemeClr>
              </a:buClr>
              <a:buSzPct val="80000"/>
              <a:buFont typeface="Wingdings" pitchFamily="2" charset="2"/>
              <a:buChar char="l"/>
              <a:defRPr/>
            </a:pP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其它元素：</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P</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Se</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Fe</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Cu</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Zn</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000" dirty="0" err="1">
                <a:effectLst>
                  <a:outerShdw blurRad="38100" dist="38100" dir="2700000" algn="tl">
                    <a:srgbClr val="C0C0C0"/>
                  </a:outerShdw>
                </a:effectLst>
                <a:latin typeface="Times New Roman" panose="02020603050405020304" pitchFamily="18" charset="0"/>
                <a:ea typeface="方正姚体" panose="02010601030101010101" pitchFamily="2" charset="-122"/>
              </a:rPr>
              <a:t>Mn</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Co</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Mu</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(I)</a:t>
            </a:r>
          </a:p>
        </p:txBody>
      </p:sp>
      <p:sp>
        <p:nvSpPr>
          <p:cNvPr id="5" name="Rectangle 4"/>
          <p:cNvSpPr>
            <a:spLocks noChangeArrowheads="1"/>
          </p:cNvSpPr>
          <p:nvPr/>
        </p:nvSpPr>
        <p:spPr bwMode="auto">
          <a:xfrm>
            <a:off x="1080405" y="521758"/>
            <a:ext cx="5109091"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zh-CN" altLang="en-US" sz="32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一、蛋白质元素组成及特点</a:t>
            </a:r>
          </a:p>
        </p:txBody>
      </p:sp>
      <p:graphicFrame>
        <p:nvGraphicFramePr>
          <p:cNvPr id="6" name="Object 12"/>
          <p:cNvGraphicFramePr>
            <a:graphicFrameLocks noGrp="1" noChangeAspect="1"/>
          </p:cNvGraphicFramePr>
          <p:nvPr>
            <p:ph idx="1"/>
            <p:extLst>
              <p:ext uri="{D42A27DB-BD31-4B8C-83A1-F6EECF244321}">
                <p14:modId xmlns:p14="http://schemas.microsoft.com/office/powerpoint/2010/main" val="535942875"/>
              </p:ext>
            </p:extLst>
          </p:nvPr>
        </p:nvGraphicFramePr>
        <p:xfrm>
          <a:off x="344723" y="2254387"/>
          <a:ext cx="5321298" cy="4068762"/>
        </p:xfrm>
        <a:graphic>
          <a:graphicData uri="http://schemas.openxmlformats.org/drawingml/2006/chart">
            <c:chart xmlns:c="http://schemas.openxmlformats.org/drawingml/2006/chart" xmlns:r="http://schemas.openxmlformats.org/officeDocument/2006/relationships" r:id="rId3"/>
          </a:graphicData>
        </a:graphic>
      </p:graphicFrame>
      <p:sp>
        <p:nvSpPr>
          <p:cNvPr id="7" name="Rectangle 15"/>
          <p:cNvSpPr>
            <a:spLocks noChangeArrowheads="1"/>
          </p:cNvSpPr>
          <p:nvPr/>
        </p:nvSpPr>
        <p:spPr bwMode="auto">
          <a:xfrm>
            <a:off x="2787090" y="4210982"/>
            <a:ext cx="12319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dirty="0">
                <a:solidFill>
                  <a:schemeClr val="bg1"/>
                </a:solidFill>
                <a:latin typeface="Arial" charset="0"/>
              </a:rPr>
              <a:t>50%~55%</a:t>
            </a:r>
          </a:p>
        </p:txBody>
      </p:sp>
      <p:sp>
        <p:nvSpPr>
          <p:cNvPr id="8" name="Rectangle 16"/>
          <p:cNvSpPr>
            <a:spLocks noChangeArrowheads="1"/>
          </p:cNvSpPr>
          <p:nvPr/>
        </p:nvSpPr>
        <p:spPr bwMode="auto">
          <a:xfrm rot="-3960000">
            <a:off x="1736891" y="5022084"/>
            <a:ext cx="9779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dirty="0">
                <a:solidFill>
                  <a:schemeClr val="bg1"/>
                </a:solidFill>
                <a:latin typeface="Arial" charset="0"/>
              </a:rPr>
              <a:t>6%~8%</a:t>
            </a:r>
          </a:p>
        </p:txBody>
      </p:sp>
      <p:sp>
        <p:nvSpPr>
          <p:cNvPr id="9" name="Rectangle 17"/>
          <p:cNvSpPr>
            <a:spLocks noChangeArrowheads="1"/>
          </p:cNvSpPr>
          <p:nvPr/>
        </p:nvSpPr>
        <p:spPr bwMode="auto">
          <a:xfrm>
            <a:off x="1194829" y="4223681"/>
            <a:ext cx="12319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dirty="0">
                <a:solidFill>
                  <a:schemeClr val="bg1"/>
                </a:solidFill>
                <a:latin typeface="Arial" charset="0"/>
              </a:rPr>
              <a:t>19%~24%</a:t>
            </a:r>
          </a:p>
        </p:txBody>
      </p:sp>
      <p:sp>
        <p:nvSpPr>
          <p:cNvPr id="10" name="Rectangle 18"/>
          <p:cNvSpPr>
            <a:spLocks noChangeArrowheads="1"/>
          </p:cNvSpPr>
          <p:nvPr/>
        </p:nvSpPr>
        <p:spPr bwMode="auto">
          <a:xfrm rot="2820000">
            <a:off x="1433811" y="3491334"/>
            <a:ext cx="123190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dirty="0">
                <a:solidFill>
                  <a:schemeClr val="bg1"/>
                </a:solidFill>
                <a:latin typeface="Arial" charset="0"/>
              </a:rPr>
              <a:t>13%~19%</a:t>
            </a:r>
          </a:p>
        </p:txBody>
      </p:sp>
      <p:sp>
        <p:nvSpPr>
          <p:cNvPr id="11" name="Rectangle 19"/>
          <p:cNvSpPr>
            <a:spLocks noChangeArrowheads="1"/>
          </p:cNvSpPr>
          <p:nvPr/>
        </p:nvSpPr>
        <p:spPr bwMode="auto">
          <a:xfrm>
            <a:off x="1953652" y="2413138"/>
            <a:ext cx="9779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b="1" dirty="0">
                <a:effectLst>
                  <a:outerShdw blurRad="38100" dist="38100" dir="2700000" algn="tl">
                    <a:srgbClr val="C0C0C0"/>
                  </a:outerShdw>
                </a:effectLst>
                <a:latin typeface="Arial" charset="0"/>
              </a:rPr>
              <a:t>0%~4%</a:t>
            </a:r>
          </a:p>
        </p:txBody>
      </p:sp>
      <p:sp>
        <p:nvSpPr>
          <p:cNvPr id="12" name="Rectangle 3"/>
          <p:cNvSpPr txBox="1">
            <a:spLocks noChangeArrowheads="1"/>
          </p:cNvSpPr>
          <p:nvPr/>
        </p:nvSpPr>
        <p:spPr>
          <a:xfrm>
            <a:off x="1548976" y="1280691"/>
            <a:ext cx="9665871" cy="12534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60000" indent="-360000" algn="just">
              <a:lnSpc>
                <a:spcPts val="4000"/>
              </a:lnSpc>
              <a:spcBef>
                <a:spcPts val="600"/>
              </a:spcBef>
              <a:buClr>
                <a:srgbClr val="C00000"/>
              </a:buClr>
              <a:buSzPct val="80000"/>
              <a:buFont typeface="Wingdings" pitchFamily="2" charset="2"/>
              <a:buChar char="v"/>
            </a:pPr>
            <a:r>
              <a:rPr lang="zh-CN" altLang="en-US" dirty="0">
                <a:effectLst>
                  <a:outerShdw blurRad="38100" dist="38100" dir="2700000" algn="tl">
                    <a:srgbClr val="C0C0C0"/>
                  </a:outerShdw>
                </a:effectLst>
                <a:latin typeface="Times New Roman" pitchFamily="18" charset="0"/>
                <a:ea typeface="方正姚体" panose="02010601030101010101" pitchFamily="2" charset="-122"/>
              </a:rPr>
              <a:t>不同蛋白质的含</a:t>
            </a:r>
            <a:r>
              <a:rPr lang="en-US" altLang="zh-CN" dirty="0">
                <a:effectLst>
                  <a:outerShdw blurRad="38100" dist="38100" dir="2700000" algn="tl">
                    <a:srgbClr val="C0C0C0"/>
                  </a:outerShdw>
                </a:effectLst>
                <a:latin typeface="Times New Roman" pitchFamily="18" charset="0"/>
                <a:ea typeface="方正姚体" panose="02010601030101010101" pitchFamily="2" charset="-122"/>
              </a:rPr>
              <a:t>N</a:t>
            </a:r>
            <a:r>
              <a:rPr lang="zh-CN" altLang="en-US" dirty="0">
                <a:effectLst>
                  <a:outerShdw blurRad="38100" dist="38100" dir="2700000" algn="tl">
                    <a:srgbClr val="C0C0C0"/>
                  </a:outerShdw>
                </a:effectLst>
                <a:latin typeface="Times New Roman" pitchFamily="18" charset="0"/>
                <a:ea typeface="方正姚体" panose="02010601030101010101" pitchFamily="2" charset="-122"/>
              </a:rPr>
              <a:t>量基本恒定</a:t>
            </a:r>
            <a:r>
              <a:rPr lang="en-US" altLang="zh-CN" dirty="0">
                <a:effectLst>
                  <a:outerShdw blurRad="38100" dist="38100" dir="2700000" algn="tl">
                    <a:srgbClr val="C0C0C0"/>
                  </a:outerShdw>
                </a:effectLst>
                <a:latin typeface="Times New Roman" pitchFamily="18" charset="0"/>
                <a:ea typeface="方正姚体" panose="02010601030101010101" pitchFamily="2" charset="-122"/>
              </a:rPr>
              <a:t>(~16%)</a:t>
            </a:r>
            <a:r>
              <a:rPr lang="zh-CN" altLang="en-US" dirty="0">
                <a:effectLst>
                  <a:outerShdw blurRad="38100" dist="38100" dir="2700000" algn="tl">
                    <a:srgbClr val="C0C0C0"/>
                  </a:outerShdw>
                </a:effectLst>
                <a:latin typeface="Times New Roman" pitchFamily="18" charset="0"/>
                <a:ea typeface="方正姚体" panose="02010601030101010101" pitchFamily="2" charset="-122"/>
              </a:rPr>
              <a:t>。蛋白质系数：</a:t>
            </a:r>
            <a:r>
              <a:rPr lang="en-US" altLang="zh-CN" dirty="0">
                <a:solidFill>
                  <a:srgbClr val="FF0000"/>
                </a:solidFill>
                <a:effectLst>
                  <a:outerShdw blurRad="38100" dist="38100" dir="2700000" algn="tl">
                    <a:srgbClr val="C0C0C0"/>
                  </a:outerShdw>
                </a:effectLst>
                <a:latin typeface="Times New Roman" pitchFamily="18" charset="0"/>
                <a:ea typeface="方正姚体" panose="02010601030101010101" pitchFamily="2" charset="-122"/>
              </a:rPr>
              <a:t>6.25</a:t>
            </a:r>
            <a:r>
              <a:rPr lang="zh-CN" altLang="en-US" dirty="0">
                <a:effectLst>
                  <a:outerShdw blurRad="38100" dist="38100" dir="2700000" algn="tl">
                    <a:srgbClr val="C0C0C0"/>
                  </a:outerShdw>
                </a:effectLst>
                <a:latin typeface="Times New Roman" pitchFamily="18" charset="0"/>
                <a:ea typeface="方正姚体" panose="02010601030101010101" pitchFamily="2" charset="-122"/>
              </a:rPr>
              <a:t>。</a:t>
            </a:r>
            <a:endParaRPr lang="en-US" altLang="zh-CN" dirty="0">
              <a:effectLst>
                <a:outerShdw blurRad="38100" dist="38100" dir="2700000" algn="tl">
                  <a:srgbClr val="C0C0C0"/>
                </a:outerShdw>
              </a:effectLst>
              <a:latin typeface="Times New Roman" pitchFamily="18" charset="0"/>
              <a:ea typeface="方正姚体" panose="02010601030101010101" pitchFamily="2" charset="-122"/>
            </a:endParaRPr>
          </a:p>
          <a:p>
            <a:pPr marL="360000" indent="-360000" algn="just">
              <a:lnSpc>
                <a:spcPts val="4000"/>
              </a:lnSpc>
              <a:spcBef>
                <a:spcPts val="600"/>
              </a:spcBef>
              <a:buClr>
                <a:srgbClr val="C00000"/>
              </a:buClr>
              <a:buSzPct val="80000"/>
              <a:buFont typeface="Wingdings" pitchFamily="2" charset="2"/>
              <a:buChar char="v"/>
            </a:pPr>
            <a:r>
              <a:rPr lang="zh-CN" altLang="en-US" dirty="0">
                <a:effectLst>
                  <a:outerShdw blurRad="38100" dist="38100" dir="2700000" algn="tl">
                    <a:srgbClr val="C0C0C0"/>
                  </a:outerShdw>
                </a:effectLst>
                <a:latin typeface="Times New Roman" pitchFamily="18" charset="0"/>
              </a:rPr>
              <a:t>蛋白质百分含量</a:t>
            </a:r>
            <a:r>
              <a:rPr lang="en-US" altLang="zh-CN" dirty="0">
                <a:effectLst>
                  <a:outerShdw blurRad="38100" dist="38100" dir="2700000" algn="tl">
                    <a:srgbClr val="C0C0C0"/>
                  </a:outerShdw>
                </a:effectLst>
                <a:latin typeface="Times New Roman" pitchFamily="18" charset="0"/>
              </a:rPr>
              <a:t>(g%)=</a:t>
            </a:r>
            <a:r>
              <a:rPr lang="zh-CN" altLang="en-US" dirty="0">
                <a:effectLst>
                  <a:outerShdw blurRad="38100" dist="38100" dir="2700000" algn="tl">
                    <a:srgbClr val="C0C0C0"/>
                  </a:outerShdw>
                </a:effectLst>
                <a:latin typeface="Times New Roman" pitchFamily="18" charset="0"/>
              </a:rPr>
              <a:t>每克样品含氮克数</a:t>
            </a:r>
            <a:r>
              <a:rPr lang="en-US" altLang="zh-CN" dirty="0">
                <a:effectLst>
                  <a:outerShdw blurRad="38100" dist="38100" dir="2700000" algn="tl">
                    <a:srgbClr val="C0C0C0"/>
                  </a:outerShdw>
                </a:effectLst>
                <a:latin typeface="Times New Roman" pitchFamily="18" charset="0"/>
              </a:rPr>
              <a:t>× 6.25×100</a:t>
            </a:r>
            <a:r>
              <a:rPr lang="zh-CN" altLang="en-US" dirty="0">
                <a:effectLst>
                  <a:outerShdw blurRad="38100" dist="38100" dir="2700000" algn="tl">
                    <a:srgbClr val="C0C0C0"/>
                  </a:outerShdw>
                </a:effectLst>
                <a:latin typeface="Times New Roman" pitchFamily="18" charset="0"/>
              </a:rPr>
              <a:t>。</a:t>
            </a:r>
          </a:p>
        </p:txBody>
      </p:sp>
      <p:cxnSp>
        <p:nvCxnSpPr>
          <p:cNvPr id="13" name="直接连接符 12"/>
          <p:cNvCxnSpPr/>
          <p:nvPr/>
        </p:nvCxnSpPr>
        <p:spPr>
          <a:xfrm>
            <a:off x="1078172" y="1126072"/>
            <a:ext cx="504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 name="矩形 2"/>
          <p:cNvSpPr/>
          <p:nvPr/>
        </p:nvSpPr>
        <p:spPr>
          <a:xfrm>
            <a:off x="5562599" y="2863596"/>
            <a:ext cx="6096000" cy="990015"/>
          </a:xfrm>
          <a:prstGeom prst="rect">
            <a:avLst/>
          </a:prstGeom>
        </p:spPr>
        <p:txBody>
          <a:bodyPr>
            <a:spAutoFit/>
          </a:bodyPr>
          <a:lstStyle/>
          <a:p>
            <a:pPr marL="360000" indent="-360000" algn="just">
              <a:lnSpc>
                <a:spcPts val="3500"/>
              </a:lnSpc>
              <a:spcBef>
                <a:spcPts val="0"/>
              </a:spcBef>
              <a:buClr>
                <a:srgbClr val="C00000"/>
              </a:buClr>
              <a:buSzPct val="80000"/>
              <a:buFont typeface="Wingdings" pitchFamily="2" charset="2"/>
              <a:buChar char="v"/>
            </a:pPr>
            <a:r>
              <a:rPr lang="zh-CN" altLang="en-US" sz="2400" dirty="0">
                <a:effectLst>
                  <a:outerShdw blurRad="38100" dist="38100" dir="2700000" algn="tl">
                    <a:srgbClr val="C0C0C0"/>
                  </a:outerShdw>
                </a:effectLst>
                <a:latin typeface="Times New Roman" pitchFamily="18" charset="0"/>
              </a:rPr>
              <a:t>例：某生物样品</a:t>
            </a:r>
            <a:r>
              <a:rPr lang="en-US" altLang="zh-CN" sz="2400" dirty="0">
                <a:effectLst>
                  <a:outerShdw blurRad="38100" dist="38100" dir="2700000" algn="tl">
                    <a:srgbClr val="C0C0C0"/>
                  </a:outerShdw>
                </a:effectLst>
                <a:latin typeface="Times New Roman" pitchFamily="18" charset="0"/>
              </a:rPr>
              <a:t>10</a:t>
            </a:r>
            <a:r>
              <a:rPr lang="zh-CN" altLang="en-US" sz="2400" dirty="0">
                <a:effectLst>
                  <a:outerShdw blurRad="38100" dist="38100" dir="2700000" algn="tl">
                    <a:srgbClr val="C0C0C0"/>
                  </a:outerShdw>
                </a:effectLst>
                <a:latin typeface="Times New Roman" pitchFamily="18" charset="0"/>
              </a:rPr>
              <a:t>克，经测定含有氮</a:t>
            </a:r>
            <a:r>
              <a:rPr lang="en-US" altLang="zh-CN" sz="2400" dirty="0">
                <a:effectLst>
                  <a:outerShdw blurRad="38100" dist="38100" dir="2700000" algn="tl">
                    <a:srgbClr val="C0C0C0"/>
                  </a:outerShdw>
                </a:effectLst>
                <a:latin typeface="Times New Roman" pitchFamily="18" charset="0"/>
              </a:rPr>
              <a:t>10</a:t>
            </a:r>
            <a:r>
              <a:rPr lang="zh-CN" altLang="en-US" sz="2400" dirty="0">
                <a:effectLst>
                  <a:outerShdw blurRad="38100" dist="38100" dir="2700000" algn="tl">
                    <a:srgbClr val="C0C0C0"/>
                  </a:outerShdw>
                </a:effectLst>
                <a:latin typeface="Times New Roman" pitchFamily="18" charset="0"/>
              </a:rPr>
              <a:t>毫克，求该生物样品的蛋白质百分含量。</a:t>
            </a:r>
          </a:p>
        </p:txBody>
      </p:sp>
    </p:spTree>
    <p:extLst>
      <p:ext uri="{BB962C8B-B14F-4D97-AF65-F5344CB8AC3E}">
        <p14:creationId xmlns:p14="http://schemas.microsoft.com/office/powerpoint/2010/main" val="3907055803"/>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4934" name="Picture 6" descr="http://fj.eastday.com/hdqxb/20081229_16/node309819/images/01470386.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80542" y="1168407"/>
            <a:ext cx="6663054" cy="504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3"/>
          <p:cNvSpPr txBox="1">
            <a:spLocks noChangeArrowheads="1"/>
          </p:cNvSpPr>
          <p:nvPr/>
        </p:nvSpPr>
        <p:spPr>
          <a:xfrm>
            <a:off x="962291" y="560533"/>
            <a:ext cx="4388641" cy="508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just">
              <a:lnSpc>
                <a:spcPct val="100000"/>
              </a:lnSpc>
              <a:spcBef>
                <a:spcPts val="0"/>
              </a:spcBef>
              <a:buClr>
                <a:srgbClr val="C00000"/>
              </a:buClr>
              <a:buSzPct val="80000"/>
              <a:buNone/>
            </a:pPr>
            <a:r>
              <a:rPr lang="zh-CN" altLang="en-US" dirty="0">
                <a:effectLst>
                  <a:outerShdw blurRad="38100" dist="38100" dir="2700000" algn="tl">
                    <a:srgbClr val="C0C0C0"/>
                  </a:outerShdw>
                </a:effectLst>
                <a:latin typeface="Times New Roman" pitchFamily="18" charset="0"/>
              </a:rPr>
              <a:t>三聚氰胺事件（</a:t>
            </a:r>
            <a:r>
              <a:rPr lang="en-US" altLang="zh-CN" dirty="0">
                <a:effectLst>
                  <a:outerShdw blurRad="38100" dist="38100" dir="2700000" algn="tl">
                    <a:srgbClr val="C0C0C0"/>
                  </a:outerShdw>
                </a:effectLst>
                <a:latin typeface="Times New Roman" pitchFamily="18" charset="0"/>
              </a:rPr>
              <a:t>2008</a:t>
            </a:r>
            <a:r>
              <a:rPr lang="zh-CN" altLang="en-US" dirty="0">
                <a:effectLst>
                  <a:outerShdw blurRad="38100" dist="38100" dir="2700000" algn="tl">
                    <a:srgbClr val="C0C0C0"/>
                  </a:outerShdw>
                </a:effectLst>
                <a:latin typeface="Times New Roman" pitchFamily="18" charset="0"/>
              </a:rPr>
              <a:t>年）</a:t>
            </a:r>
            <a:endParaRPr lang="en-US" altLang="zh-CN" dirty="0">
              <a:effectLst>
                <a:outerShdw blurRad="38100" dist="38100" dir="2700000" algn="tl">
                  <a:srgbClr val="C0C0C0"/>
                </a:outerShdw>
              </a:effectLst>
              <a:latin typeface="Times New Roman" pitchFamily="18" charset="0"/>
              <a:ea typeface="方正姚体" panose="02010601030101010101" pitchFamily="2" charset="-122"/>
            </a:endParaRPr>
          </a:p>
        </p:txBody>
      </p:sp>
      <p:cxnSp>
        <p:nvCxnSpPr>
          <p:cNvPr id="5" name="直接连接符 4"/>
          <p:cNvCxnSpPr/>
          <p:nvPr/>
        </p:nvCxnSpPr>
        <p:spPr>
          <a:xfrm>
            <a:off x="1078172" y="1126072"/>
            <a:ext cx="5040000"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6" name="组合 5"/>
          <p:cNvGrpSpPr/>
          <p:nvPr/>
        </p:nvGrpSpPr>
        <p:grpSpPr>
          <a:xfrm>
            <a:off x="7951491" y="1162607"/>
            <a:ext cx="2760246" cy="1906353"/>
            <a:chOff x="9176156" y="730559"/>
            <a:chExt cx="2760246" cy="1906353"/>
          </a:xfrm>
        </p:grpSpPr>
        <p:sp>
          <p:nvSpPr>
            <p:cNvPr id="7" name="六边形 6"/>
            <p:cNvSpPr/>
            <p:nvPr/>
          </p:nvSpPr>
          <p:spPr>
            <a:xfrm rot="5400000">
              <a:off x="10088279" y="1561009"/>
              <a:ext cx="936000" cy="855662"/>
            </a:xfrm>
            <a:prstGeom prst="hexagon">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cxnSp>
          <p:nvCxnSpPr>
            <p:cNvPr id="8" name="直接连接符 7"/>
            <p:cNvCxnSpPr/>
            <p:nvPr/>
          </p:nvCxnSpPr>
          <p:spPr>
            <a:xfrm flipH="1" flipV="1">
              <a:off x="10551899" y="1615014"/>
              <a:ext cx="360000" cy="1800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直接连接符 8"/>
            <p:cNvCxnSpPr/>
            <p:nvPr/>
          </p:nvCxnSpPr>
          <p:spPr>
            <a:xfrm flipH="1">
              <a:off x="10560496" y="2177705"/>
              <a:ext cx="360000" cy="1800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接连接符 9"/>
            <p:cNvCxnSpPr/>
            <p:nvPr/>
          </p:nvCxnSpPr>
          <p:spPr>
            <a:xfrm flipH="1" flipV="1">
              <a:off x="10209509" y="1775541"/>
              <a:ext cx="0" cy="42027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矩形 10"/>
            <p:cNvSpPr/>
            <p:nvPr/>
          </p:nvSpPr>
          <p:spPr>
            <a:xfrm>
              <a:off x="10021687" y="1530167"/>
              <a:ext cx="222818" cy="369332"/>
            </a:xfrm>
            <a:prstGeom prst="rect">
              <a:avLst/>
            </a:prstGeom>
            <a:solidFill>
              <a:schemeClr val="bg1"/>
            </a:solidFill>
          </p:spPr>
          <p:txBody>
            <a:bodyPr wrap="none" lIns="0" tIns="0" rIns="0" bIns="0">
              <a:spAutoFit/>
            </a:bodyPr>
            <a:lstStyle/>
            <a:p>
              <a:r>
                <a:rPr kumimoji="1" lang="en-US" altLang="zh-CN" sz="24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N</a:t>
              </a:r>
              <a:endParaRPr lang="zh-CN" altLang="en-US" sz="2400" dirty="0">
                <a:latin typeface="Arial" panose="020B0604020202020204" pitchFamily="34" charset="0"/>
                <a:cs typeface="Arial" panose="020B0604020202020204" pitchFamily="34" charset="0"/>
              </a:endParaRPr>
            </a:p>
          </p:txBody>
        </p:sp>
        <p:sp>
          <p:nvSpPr>
            <p:cNvPr id="12" name="矩形 11"/>
            <p:cNvSpPr/>
            <p:nvPr/>
          </p:nvSpPr>
          <p:spPr>
            <a:xfrm>
              <a:off x="10888389" y="1547500"/>
              <a:ext cx="222818" cy="369332"/>
            </a:xfrm>
            <a:prstGeom prst="rect">
              <a:avLst/>
            </a:prstGeom>
            <a:solidFill>
              <a:schemeClr val="bg1"/>
            </a:solidFill>
          </p:spPr>
          <p:txBody>
            <a:bodyPr wrap="none" lIns="0" tIns="0" rIns="0" bIns="0">
              <a:spAutoFit/>
            </a:bodyPr>
            <a:lstStyle/>
            <a:p>
              <a:r>
                <a:rPr kumimoji="1" lang="en-US" altLang="zh-CN" sz="24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N</a:t>
              </a:r>
              <a:endParaRPr lang="zh-CN" altLang="en-US" sz="2400" dirty="0">
                <a:latin typeface="Arial" panose="020B0604020202020204" pitchFamily="34" charset="0"/>
                <a:cs typeface="Arial" panose="020B0604020202020204" pitchFamily="34" charset="0"/>
              </a:endParaRPr>
            </a:p>
          </p:txBody>
        </p:sp>
        <p:sp>
          <p:nvSpPr>
            <p:cNvPr id="13" name="矩形 12"/>
            <p:cNvSpPr/>
            <p:nvPr/>
          </p:nvSpPr>
          <p:spPr>
            <a:xfrm>
              <a:off x="10447010" y="2267580"/>
              <a:ext cx="222818" cy="369332"/>
            </a:xfrm>
            <a:prstGeom prst="rect">
              <a:avLst/>
            </a:prstGeom>
            <a:solidFill>
              <a:schemeClr val="bg1"/>
            </a:solidFill>
          </p:spPr>
          <p:txBody>
            <a:bodyPr wrap="none" lIns="0" tIns="0" rIns="0" bIns="0">
              <a:spAutoFit/>
            </a:bodyPr>
            <a:lstStyle/>
            <a:p>
              <a:r>
                <a:rPr kumimoji="1" lang="en-US" altLang="zh-CN" sz="24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N</a:t>
              </a:r>
              <a:endParaRPr lang="zh-CN" altLang="en-US" sz="2400" dirty="0">
                <a:latin typeface="Arial" panose="020B0604020202020204" pitchFamily="34" charset="0"/>
                <a:cs typeface="Arial" panose="020B0604020202020204" pitchFamily="34" charset="0"/>
              </a:endParaRPr>
            </a:p>
          </p:txBody>
        </p:sp>
        <p:cxnSp>
          <p:nvCxnSpPr>
            <p:cNvPr id="14" name="直接连接符 13"/>
            <p:cNvCxnSpPr/>
            <p:nvPr/>
          </p:nvCxnSpPr>
          <p:spPr>
            <a:xfrm flipH="1" flipV="1">
              <a:off x="10561230" y="1088105"/>
              <a:ext cx="0" cy="42027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flipV="1">
              <a:off x="9773462" y="2236222"/>
              <a:ext cx="360000" cy="1800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flipH="1" flipV="1">
              <a:off x="10983253" y="2240888"/>
              <a:ext cx="360000" cy="18000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矩形 16"/>
            <p:cNvSpPr/>
            <p:nvPr/>
          </p:nvSpPr>
          <p:spPr>
            <a:xfrm>
              <a:off x="10452174" y="730559"/>
              <a:ext cx="559449" cy="369332"/>
            </a:xfrm>
            <a:prstGeom prst="rect">
              <a:avLst/>
            </a:prstGeom>
            <a:noFill/>
          </p:spPr>
          <p:txBody>
            <a:bodyPr wrap="none" lIns="0" tIns="0" rIns="0" bIns="0">
              <a:spAutoFit/>
            </a:bodyPr>
            <a:lstStyle/>
            <a:p>
              <a:r>
                <a:rPr kumimoji="1" lang="en-US" altLang="zh-CN" sz="24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NH</a:t>
              </a:r>
              <a:r>
                <a:rPr kumimoji="1" lang="en-US" altLang="zh-CN" sz="2400" baseline="-25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2</a:t>
              </a:r>
              <a:endParaRPr lang="zh-CN" altLang="en-US" sz="2400" baseline="-25000" dirty="0">
                <a:latin typeface="Arial" panose="020B0604020202020204" pitchFamily="34" charset="0"/>
                <a:cs typeface="Arial" panose="020B0604020202020204" pitchFamily="34" charset="0"/>
              </a:endParaRPr>
            </a:p>
          </p:txBody>
        </p:sp>
        <p:sp>
          <p:nvSpPr>
            <p:cNvPr id="18" name="矩形 17"/>
            <p:cNvSpPr/>
            <p:nvPr/>
          </p:nvSpPr>
          <p:spPr>
            <a:xfrm>
              <a:off x="11376953" y="2258441"/>
              <a:ext cx="559449" cy="369332"/>
            </a:xfrm>
            <a:prstGeom prst="rect">
              <a:avLst/>
            </a:prstGeom>
            <a:noFill/>
          </p:spPr>
          <p:txBody>
            <a:bodyPr wrap="none" lIns="0" tIns="0" rIns="0" bIns="0">
              <a:spAutoFit/>
            </a:bodyPr>
            <a:lstStyle/>
            <a:p>
              <a:r>
                <a:rPr kumimoji="1" lang="en-US" altLang="zh-CN" sz="24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NH</a:t>
              </a:r>
              <a:r>
                <a:rPr kumimoji="1" lang="en-US" altLang="zh-CN" sz="2400" baseline="-25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2</a:t>
              </a:r>
              <a:endParaRPr lang="zh-CN" altLang="en-US" sz="2400" baseline="-25000" dirty="0">
                <a:latin typeface="Arial" panose="020B0604020202020204" pitchFamily="34" charset="0"/>
                <a:cs typeface="Arial" panose="020B0604020202020204" pitchFamily="34" charset="0"/>
              </a:endParaRPr>
            </a:p>
          </p:txBody>
        </p:sp>
        <p:sp>
          <p:nvSpPr>
            <p:cNvPr id="19" name="矩形 18"/>
            <p:cNvSpPr/>
            <p:nvPr/>
          </p:nvSpPr>
          <p:spPr>
            <a:xfrm>
              <a:off x="9176156" y="2236222"/>
              <a:ext cx="559449" cy="369332"/>
            </a:xfrm>
            <a:prstGeom prst="rect">
              <a:avLst/>
            </a:prstGeom>
            <a:noFill/>
          </p:spPr>
          <p:txBody>
            <a:bodyPr wrap="none" lIns="0" tIns="0" rIns="0" bIns="0">
              <a:spAutoFit/>
            </a:bodyPr>
            <a:lstStyle/>
            <a:p>
              <a:r>
                <a:rPr kumimoji="1" lang="en-US" altLang="zh-CN" sz="24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H</a:t>
              </a:r>
              <a:r>
                <a:rPr kumimoji="1" lang="en-US" altLang="zh-CN" sz="2400" baseline="-25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2</a:t>
              </a:r>
              <a:r>
                <a:rPr kumimoji="1" lang="en-US" altLang="zh-CN" sz="24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N</a:t>
              </a:r>
              <a:endParaRPr lang="zh-CN" altLang="en-US" sz="2400" baseline="-25000" dirty="0">
                <a:latin typeface="Arial" panose="020B0604020202020204" pitchFamily="34" charset="0"/>
                <a:cs typeface="Arial" panose="020B0604020202020204" pitchFamily="34" charset="0"/>
              </a:endParaRPr>
            </a:p>
          </p:txBody>
        </p:sp>
      </p:grpSp>
      <p:sp>
        <p:nvSpPr>
          <p:cNvPr id="20" name="Rectangle 14"/>
          <p:cNvSpPr>
            <a:spLocks noChangeArrowheads="1"/>
          </p:cNvSpPr>
          <p:nvPr/>
        </p:nvSpPr>
        <p:spPr bwMode="auto">
          <a:xfrm>
            <a:off x="7983997" y="3815700"/>
            <a:ext cx="3063668" cy="516146"/>
          </a:xfrm>
          <a:prstGeom prst="rect">
            <a:avLst/>
          </a:prstGeom>
          <a:noFill/>
          <a:ln>
            <a:noFill/>
          </a:ln>
          <a:effectLst/>
          <a:extLst>
            <a:ext uri="{909E8E84-426E-40DD-AFC4-6F175D3DCCD1}">
              <a14:hiddenFill xmlns:a14="http://schemas.microsoft.com/office/drawing/2010/main">
                <a:solidFill>
                  <a:srgbClr val="F1FEDD"/>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66654" anchor="ctr">
            <a:spAutoFit/>
          </a:bodyPr>
          <a:lstStyle/>
          <a:p>
            <a:pPr>
              <a:lnSpc>
                <a:spcPts val="3500"/>
              </a:lnSpc>
            </a:pPr>
            <a:r>
              <a:rPr kumimoji="1" lang="zh-CN" altLang="en-US" sz="2800" dirty="0">
                <a:effectLst>
                  <a:outerShdw blurRad="38100" dist="38100" dir="2700000" algn="tl">
                    <a:srgbClr val="C0C0C0"/>
                  </a:outerShdw>
                </a:effectLst>
                <a:latin typeface="Times New Roman" pitchFamily="18" charset="0"/>
                <a:ea typeface="方正姚体" panose="02010601030101010101" pitchFamily="2" charset="-122"/>
              </a:rPr>
              <a:t>三聚氰胺</a:t>
            </a:r>
            <a:r>
              <a:rPr kumimoji="1" lang="zh-CN" altLang="en-US" sz="2000" dirty="0">
                <a:effectLst>
                  <a:outerShdw blurRad="38100" dist="38100" dir="2700000" algn="tl">
                    <a:srgbClr val="C0C0C0"/>
                  </a:outerShdw>
                </a:effectLst>
                <a:latin typeface="Times New Roman" pitchFamily="18" charset="0"/>
                <a:ea typeface="方正姚体" panose="02010601030101010101" pitchFamily="2" charset="-122"/>
              </a:rPr>
              <a:t>（</a:t>
            </a:r>
            <a:r>
              <a:rPr kumimoji="1" lang="en-US" altLang="zh-CN" sz="2000" dirty="0">
                <a:effectLst>
                  <a:outerShdw blurRad="38100" dist="38100" dir="2700000" algn="tl">
                    <a:srgbClr val="C0C0C0"/>
                  </a:outerShdw>
                </a:effectLst>
                <a:latin typeface="Times New Roman" pitchFamily="18" charset="0"/>
                <a:ea typeface="方正姚体" panose="02010601030101010101" pitchFamily="2" charset="-122"/>
              </a:rPr>
              <a:t>Melamine</a:t>
            </a:r>
            <a:r>
              <a:rPr kumimoji="1" lang="zh-CN" altLang="en-US" sz="2000" dirty="0">
                <a:effectLst>
                  <a:outerShdw blurRad="38100" dist="38100" dir="2700000" algn="tl">
                    <a:srgbClr val="C0C0C0"/>
                  </a:outerShdw>
                </a:effectLst>
                <a:latin typeface="Times New Roman" pitchFamily="18" charset="0"/>
                <a:ea typeface="方正姚体" panose="02010601030101010101" pitchFamily="2" charset="-122"/>
              </a:rPr>
              <a:t>）</a:t>
            </a:r>
            <a:endParaRPr kumimoji="1" lang="zh-CN" altLang="en-US" sz="2800" dirty="0">
              <a:effectLst>
                <a:outerShdw blurRad="38100" dist="38100" dir="2700000" algn="tl">
                  <a:srgbClr val="C0C0C0"/>
                </a:outerShdw>
              </a:effectLst>
              <a:latin typeface="Times New Roman" pitchFamily="18" charset="0"/>
              <a:ea typeface="方正姚体" panose="02010601030101010101" pitchFamily="2" charset="-122"/>
            </a:endParaRPr>
          </a:p>
        </p:txBody>
      </p:sp>
    </p:spTree>
    <p:extLst>
      <p:ext uri="{BB962C8B-B14F-4D97-AF65-F5344CB8AC3E}">
        <p14:creationId xmlns:p14="http://schemas.microsoft.com/office/powerpoint/2010/main" val="398398298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12493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4"/>
          <p:cNvSpPr>
            <a:spLocks noChangeArrowheads="1"/>
          </p:cNvSpPr>
          <p:nvPr/>
        </p:nvSpPr>
        <p:spPr bwMode="auto">
          <a:xfrm>
            <a:off x="1081899" y="521752"/>
            <a:ext cx="5109091"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二、蛋白质的基本组成单位</a:t>
            </a:r>
          </a:p>
        </p:txBody>
      </p:sp>
      <p:cxnSp>
        <p:nvCxnSpPr>
          <p:cNvPr id="9" name="直接连接符 8"/>
          <p:cNvCxnSpPr/>
          <p:nvPr/>
        </p:nvCxnSpPr>
        <p:spPr>
          <a:xfrm>
            <a:off x="1078172" y="1126072"/>
            <a:ext cx="504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5" name="矩形 14"/>
          <p:cNvSpPr/>
          <p:nvPr/>
        </p:nvSpPr>
        <p:spPr>
          <a:xfrm>
            <a:off x="5113427" y="5380038"/>
            <a:ext cx="2351088" cy="461962"/>
          </a:xfrm>
          <a:prstGeom prst="rect">
            <a:avLst/>
          </a:prstGeom>
        </p:spPr>
        <p:txBody>
          <a:bodyPr wrap="none">
            <a:spAutoFit/>
          </a:bodyPr>
          <a:lstStyle/>
          <a:p>
            <a:pPr algn="ctr" eaLnBrk="1" hangingPunct="1">
              <a:defRPr/>
            </a:pPr>
            <a:r>
              <a:rPr lang="zh-CN" altLang="en-US" sz="2400" dirty="0">
                <a:effectLst>
                  <a:outerShdw blurRad="38100" dist="38100" dir="2700000" algn="tl">
                    <a:srgbClr val="C0C0C0"/>
                  </a:outerShdw>
                </a:effectLst>
                <a:latin typeface="方正姚体" panose="02010601030101010101" pitchFamily="2" charset="-122"/>
                <a:ea typeface="方正姚体" panose="02010601030101010101" pitchFamily="2" charset="-122"/>
              </a:rPr>
              <a:t>氨基酸结构通式</a:t>
            </a:r>
            <a:endParaRPr lang="zh-CN" altLang="en-US" sz="2400" dirty="0">
              <a:latin typeface="方正姚体" panose="02010601030101010101" pitchFamily="2" charset="-122"/>
              <a:ea typeface="方正姚体" panose="02010601030101010101" pitchFamily="2" charset="-122"/>
            </a:endParaRPr>
          </a:p>
        </p:txBody>
      </p:sp>
      <p:sp>
        <p:nvSpPr>
          <p:cNvPr id="19" name="Rectangle 3"/>
          <p:cNvSpPr txBox="1">
            <a:spLocks noChangeArrowheads="1"/>
          </p:cNvSpPr>
          <p:nvPr/>
        </p:nvSpPr>
        <p:spPr bwMode="auto">
          <a:xfrm>
            <a:off x="1145084" y="1262581"/>
            <a:ext cx="9675315" cy="1122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0" indent="0" algn="ctr" rtl="0" eaLnBrk="0" fontAlgn="base" hangingPunct="0">
              <a:spcBef>
                <a:spcPct val="20000"/>
              </a:spcBef>
              <a:spcAft>
                <a:spcPct val="0"/>
              </a:spcAft>
              <a:buNone/>
              <a:defRPr sz="3200">
                <a:solidFill>
                  <a:schemeClr val="tx1"/>
                </a:solidFill>
                <a:latin typeface="+mn-lt"/>
                <a:ea typeface="+mn-ea"/>
                <a:cs typeface="+mn-cs"/>
              </a:defRPr>
            </a:lvl1pPr>
            <a:lvl2pPr marL="457200" indent="0" algn="ctr" rtl="0" eaLnBrk="0" fontAlgn="base" hangingPunct="0">
              <a:spcBef>
                <a:spcPct val="20000"/>
              </a:spcBef>
              <a:spcAft>
                <a:spcPct val="0"/>
              </a:spcAft>
              <a:buNone/>
              <a:defRPr sz="2800">
                <a:solidFill>
                  <a:schemeClr val="tx1"/>
                </a:solidFill>
                <a:latin typeface="+mn-lt"/>
                <a:ea typeface="+mn-ea"/>
              </a:defRPr>
            </a:lvl2pPr>
            <a:lvl3pPr marL="914400" indent="0" algn="ctr" rtl="0" eaLnBrk="0" fontAlgn="base" hangingPunct="0">
              <a:spcBef>
                <a:spcPct val="20000"/>
              </a:spcBef>
              <a:spcAft>
                <a:spcPct val="0"/>
              </a:spcAft>
              <a:buNone/>
              <a:defRPr sz="2400">
                <a:solidFill>
                  <a:schemeClr val="tx1"/>
                </a:solidFill>
                <a:latin typeface="+mn-lt"/>
                <a:ea typeface="+mn-ea"/>
              </a:defRPr>
            </a:lvl3pPr>
            <a:lvl4pPr marL="1371600" indent="0" algn="ctr" rtl="0" eaLnBrk="0" fontAlgn="base" hangingPunct="0">
              <a:spcBef>
                <a:spcPct val="20000"/>
              </a:spcBef>
              <a:spcAft>
                <a:spcPct val="0"/>
              </a:spcAft>
              <a:buNone/>
              <a:defRPr sz="2000">
                <a:solidFill>
                  <a:schemeClr val="tx1"/>
                </a:solidFill>
                <a:latin typeface="+mn-lt"/>
                <a:ea typeface="+mn-ea"/>
              </a:defRPr>
            </a:lvl4pPr>
            <a:lvl5pPr marL="1828800" indent="0" algn="ctr" rtl="0" eaLnBrk="0" fontAlgn="base" hangingPunct="0">
              <a:spcBef>
                <a:spcPct val="20000"/>
              </a:spcBef>
              <a:spcAft>
                <a:spcPct val="0"/>
              </a:spcAft>
              <a:buNone/>
              <a:defRPr sz="2000">
                <a:solidFill>
                  <a:schemeClr val="tx1"/>
                </a:solidFill>
                <a:latin typeface="+mn-lt"/>
                <a:ea typeface="+mn-ea"/>
              </a:defRPr>
            </a:lvl5pPr>
            <a:lvl6pPr marL="2286000" indent="0" algn="ctr" rtl="0" fontAlgn="base">
              <a:spcBef>
                <a:spcPct val="20000"/>
              </a:spcBef>
              <a:spcAft>
                <a:spcPct val="0"/>
              </a:spcAft>
              <a:buNone/>
              <a:defRPr sz="2000">
                <a:solidFill>
                  <a:schemeClr val="tx1"/>
                </a:solidFill>
                <a:latin typeface="+mn-lt"/>
                <a:ea typeface="+mn-ea"/>
              </a:defRPr>
            </a:lvl6pPr>
            <a:lvl7pPr marL="2743200" indent="0" algn="ctr" rtl="0" fontAlgn="base">
              <a:spcBef>
                <a:spcPct val="20000"/>
              </a:spcBef>
              <a:spcAft>
                <a:spcPct val="0"/>
              </a:spcAft>
              <a:buNone/>
              <a:defRPr sz="2000">
                <a:solidFill>
                  <a:schemeClr val="tx1"/>
                </a:solidFill>
                <a:latin typeface="+mn-lt"/>
                <a:ea typeface="+mn-ea"/>
              </a:defRPr>
            </a:lvl7pPr>
            <a:lvl8pPr marL="3200400" indent="0" algn="ctr" rtl="0" fontAlgn="base">
              <a:spcBef>
                <a:spcPct val="20000"/>
              </a:spcBef>
              <a:spcAft>
                <a:spcPct val="0"/>
              </a:spcAft>
              <a:buNone/>
              <a:defRPr sz="2000">
                <a:solidFill>
                  <a:schemeClr val="tx1"/>
                </a:solidFill>
                <a:latin typeface="+mn-lt"/>
                <a:ea typeface="+mn-ea"/>
              </a:defRPr>
            </a:lvl8pPr>
            <a:lvl9pPr marL="3657600" indent="0" algn="ctr" rtl="0" fontAlgn="base">
              <a:spcBef>
                <a:spcPct val="20000"/>
              </a:spcBef>
              <a:spcAft>
                <a:spcPct val="0"/>
              </a:spcAft>
              <a:buNone/>
              <a:defRPr sz="2000">
                <a:solidFill>
                  <a:schemeClr val="tx1"/>
                </a:solidFill>
                <a:latin typeface="+mn-lt"/>
                <a:ea typeface="+mn-ea"/>
              </a:defRPr>
            </a:lvl9pPr>
          </a:lstStyle>
          <a:p>
            <a:pPr marL="358775" indent="-358775" algn="just" eaLnBrk="1" hangingPunct="1">
              <a:lnSpc>
                <a:spcPts val="4000"/>
              </a:lnSpc>
              <a:spcBef>
                <a:spcPts val="600"/>
              </a:spcBef>
              <a:buClr>
                <a:srgbClr val="C00000"/>
              </a:buClr>
              <a:buSzPct val="80000"/>
              <a:buFont typeface="Wingdings" pitchFamily="2" charset="2"/>
              <a:buChar char="v"/>
              <a:defRPr/>
            </a:pPr>
            <a:r>
              <a:rPr lang="en-US" altLang="zh-CN" sz="2800" kern="0" dirty="0">
                <a:effectLst>
                  <a:outerShdw blurRad="38100" dist="38100" dir="2700000" algn="tl">
                    <a:srgbClr val="C0C0C0"/>
                  </a:outerShdw>
                </a:effectLst>
                <a:latin typeface="Times New Roman" pitchFamily="18" charset="0"/>
                <a:ea typeface="方正姚体" panose="02010601030101010101" pitchFamily="2" charset="-122"/>
              </a:rPr>
              <a:t>L-</a:t>
            </a:r>
            <a:r>
              <a:rPr lang="el-GR" altLang="zh-CN" sz="2800" kern="0" dirty="0">
                <a:effectLst>
                  <a:outerShdw blurRad="38100" dist="38100" dir="2700000" algn="tl">
                    <a:srgbClr val="C0C0C0"/>
                  </a:outerShdw>
                </a:effectLst>
                <a:latin typeface="Times New Roman" pitchFamily="18" charset="0"/>
                <a:ea typeface="方正姚体" panose="02010601030101010101" pitchFamily="2" charset="-122"/>
              </a:rPr>
              <a:t>α-</a:t>
            </a: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氨基酸</a:t>
            </a:r>
            <a:r>
              <a:rPr lang="en-US" altLang="zh-CN" sz="2000" kern="0" dirty="0">
                <a:effectLst>
                  <a:outerShdw blurRad="38100" dist="38100" dir="2700000" algn="tl">
                    <a:srgbClr val="C0C0C0"/>
                  </a:outerShdw>
                </a:effectLst>
                <a:latin typeface="Times New Roman" pitchFamily="18" charset="0"/>
                <a:ea typeface="方正姚体" panose="02010601030101010101" pitchFamily="2" charset="-122"/>
              </a:rPr>
              <a:t>(Amino acids)</a:t>
            </a: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a:t>
            </a:r>
            <a:r>
              <a:rPr lang="zh-CN" altLang="en-US" sz="2800" kern="0" dirty="0">
                <a:effectLst>
                  <a:outerShdw blurRad="38100" dist="38100" dir="2700000" algn="tl">
                    <a:srgbClr val="C0C0C0"/>
                  </a:outerShdw>
                </a:effectLst>
                <a:latin typeface="Times New Roman" pitchFamily="18" charset="0"/>
              </a:rPr>
              <a:t>有</a:t>
            </a:r>
            <a:r>
              <a:rPr lang="en-US" altLang="zh-CN" sz="2800" kern="0" dirty="0">
                <a:effectLst>
                  <a:outerShdw blurRad="38100" dist="38100" dir="2700000" algn="tl">
                    <a:srgbClr val="C0C0C0"/>
                  </a:outerShdw>
                </a:effectLst>
                <a:latin typeface="Times New Roman" pitchFamily="18" charset="0"/>
              </a:rPr>
              <a:t>20</a:t>
            </a:r>
            <a:r>
              <a:rPr lang="zh-CN" altLang="en-US" sz="2800" kern="0" dirty="0">
                <a:effectLst>
                  <a:outerShdw blurRad="38100" dist="38100" dir="2700000" algn="tl">
                    <a:srgbClr val="C0C0C0"/>
                  </a:outerShdw>
                </a:effectLst>
                <a:latin typeface="Times New Roman" pitchFamily="18" charset="0"/>
              </a:rPr>
              <a:t>种</a:t>
            </a: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a:t>
            </a:r>
            <a:endParaRPr lang="en-US" altLang="zh-CN" sz="2800" kern="0" dirty="0">
              <a:effectLst>
                <a:outerShdw blurRad="38100" dist="38100" dir="2700000" algn="tl">
                  <a:srgbClr val="C0C0C0"/>
                </a:outerShdw>
              </a:effectLst>
              <a:latin typeface="Times New Roman" pitchFamily="18" charset="0"/>
              <a:ea typeface="方正姚体" panose="02010601030101010101" pitchFamily="2" charset="-122"/>
            </a:endParaRPr>
          </a:p>
          <a:p>
            <a:pPr marL="358775" indent="-358775" algn="just" eaLnBrk="1" hangingPunct="1">
              <a:lnSpc>
                <a:spcPts val="4000"/>
              </a:lnSpc>
              <a:spcBef>
                <a:spcPts val="600"/>
              </a:spcBef>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组成人体蛋白质的氨基酸无</a:t>
            </a:r>
            <a:r>
              <a:rPr lang="en-US" altLang="zh-CN" sz="2800" kern="0" dirty="0">
                <a:effectLst>
                  <a:outerShdw blurRad="38100" dist="38100" dir="2700000" algn="tl">
                    <a:srgbClr val="C0C0C0"/>
                  </a:outerShdw>
                </a:effectLst>
                <a:latin typeface="Times New Roman" pitchFamily="18" charset="0"/>
                <a:ea typeface="方正姚体" panose="02010601030101010101" pitchFamily="2" charset="-122"/>
              </a:rPr>
              <a:t>D-</a:t>
            </a: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型。</a:t>
            </a:r>
            <a:endParaRPr lang="en-US" altLang="zh-CN" sz="2800" kern="0" dirty="0">
              <a:effectLst>
                <a:outerShdw blurRad="38100" dist="38100" dir="2700000" algn="tl">
                  <a:srgbClr val="C0C0C0"/>
                </a:outerShdw>
              </a:effectLst>
              <a:latin typeface="Times New Roman" pitchFamily="18" charset="0"/>
              <a:ea typeface="方正姚体" panose="02010601030101010101" pitchFamily="2" charset="-122"/>
            </a:endParaRPr>
          </a:p>
        </p:txBody>
      </p:sp>
      <p:grpSp>
        <p:nvGrpSpPr>
          <p:cNvPr id="22" name="组合 21"/>
          <p:cNvGrpSpPr/>
          <p:nvPr/>
        </p:nvGrpSpPr>
        <p:grpSpPr>
          <a:xfrm>
            <a:off x="4033633" y="2760140"/>
            <a:ext cx="4475162" cy="2376190"/>
            <a:chOff x="2328863" y="2565400"/>
            <a:chExt cx="4475162" cy="2376190"/>
          </a:xfrm>
        </p:grpSpPr>
        <p:sp>
          <p:nvSpPr>
            <p:cNvPr id="23" name="圆角矩形 22"/>
            <p:cNvSpPr/>
            <p:nvPr/>
          </p:nvSpPr>
          <p:spPr>
            <a:xfrm>
              <a:off x="4205288" y="3789363"/>
              <a:ext cx="431800" cy="611187"/>
            </a:xfrm>
            <a:prstGeom prst="roundRect">
              <a:avLst/>
            </a:prstGeom>
            <a:solidFill>
              <a:srgbClr val="E99D7D"/>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4" name="圆角矩形 23"/>
            <p:cNvSpPr/>
            <p:nvPr/>
          </p:nvSpPr>
          <p:spPr>
            <a:xfrm>
              <a:off x="4673600" y="2565400"/>
              <a:ext cx="1260475" cy="1116013"/>
            </a:xfrm>
            <a:prstGeom prst="roundRect">
              <a:avLst/>
            </a:prstGeom>
            <a:solidFill>
              <a:srgbClr val="D1E7FC"/>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5" name="圆角矩形 24"/>
            <p:cNvSpPr/>
            <p:nvPr/>
          </p:nvSpPr>
          <p:spPr>
            <a:xfrm>
              <a:off x="3268663" y="3141663"/>
              <a:ext cx="865187" cy="611187"/>
            </a:xfrm>
            <a:prstGeom prst="roundRect">
              <a:avLst/>
            </a:prstGeom>
            <a:solidFill>
              <a:srgbClr val="FFFA81"/>
            </a:solidFill>
            <a:ln>
              <a:solidFill>
                <a:srgbClr val="FFFA8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zh-CN" altLang="en-US"/>
            </a:p>
          </p:txBody>
        </p:sp>
        <p:sp>
          <p:nvSpPr>
            <p:cNvPr id="26" name="矩形 25"/>
            <p:cNvSpPr/>
            <p:nvPr/>
          </p:nvSpPr>
          <p:spPr>
            <a:xfrm>
              <a:off x="3268663" y="2636838"/>
              <a:ext cx="2671762" cy="1711325"/>
            </a:xfrm>
            <a:prstGeom prst="rect">
              <a:avLst/>
            </a:prstGeom>
          </p:spPr>
          <p:txBody>
            <a:bodyPr wrap="none">
              <a:spAutoFit/>
            </a:bodyPr>
            <a:lstStyle/>
            <a:p>
              <a:pPr eaLnBrk="1" hangingPunct="1">
                <a:lnSpc>
                  <a:spcPts val="2500"/>
                </a:lnSpc>
                <a:defRPr/>
              </a:pPr>
              <a:r>
                <a:rPr lang="en-US" altLang="zh-CN" sz="3200" dirty="0">
                  <a:effectLst>
                    <a:outerShdw blurRad="38100" dist="38100" dir="2700000" algn="tl">
                      <a:srgbClr val="C0C0C0"/>
                    </a:outerShdw>
                  </a:effectLst>
                  <a:latin typeface="Times New Roman" pitchFamily="18" charset="0"/>
                </a:rPr>
                <a:t>         H  O</a:t>
              </a:r>
            </a:p>
            <a:p>
              <a:pPr eaLnBrk="1" hangingPunct="1">
                <a:lnSpc>
                  <a:spcPts val="2500"/>
                </a:lnSpc>
                <a:defRPr/>
              </a:pPr>
              <a:r>
                <a:rPr lang="en-US" altLang="zh-CN" sz="3200" dirty="0">
                  <a:effectLst>
                    <a:outerShdw blurRad="38100" dist="38100" dir="2700000" algn="tl">
                      <a:srgbClr val="C0C0C0"/>
                    </a:outerShdw>
                  </a:effectLst>
                  <a:latin typeface="Times New Roman" pitchFamily="18" charset="0"/>
                </a:rPr>
                <a:t>          ǀ    ǁ</a:t>
              </a:r>
            </a:p>
            <a:p>
              <a:pPr eaLnBrk="1" hangingPunct="1">
                <a:lnSpc>
                  <a:spcPts val="2500"/>
                </a:lnSpc>
                <a:defRPr/>
              </a:pPr>
              <a:r>
                <a:rPr lang="en-US" altLang="zh-CN" sz="3200" dirty="0">
                  <a:effectLst>
                    <a:outerShdw blurRad="38100" dist="38100" dir="2700000" algn="tl">
                      <a:srgbClr val="C0C0C0"/>
                    </a:outerShdw>
                  </a:effectLst>
                  <a:latin typeface="Times New Roman" pitchFamily="18" charset="0"/>
                </a:rPr>
                <a:t>H</a:t>
              </a:r>
              <a:r>
                <a:rPr lang="en-US" altLang="zh-CN" sz="3200" baseline="-25000" dirty="0">
                  <a:effectLst>
                    <a:outerShdw blurRad="38100" dist="38100" dir="2700000" algn="tl">
                      <a:srgbClr val="C0C0C0"/>
                    </a:outerShdw>
                  </a:effectLst>
                  <a:latin typeface="Times New Roman" pitchFamily="18" charset="0"/>
                </a:rPr>
                <a:t>2</a:t>
              </a:r>
              <a:r>
                <a:rPr lang="en-US" altLang="zh-CN" sz="3200" dirty="0">
                  <a:effectLst>
                    <a:outerShdw blurRad="38100" dist="38100" dir="2700000" algn="tl">
                      <a:srgbClr val="C0C0C0"/>
                    </a:outerShdw>
                  </a:effectLst>
                  <a:latin typeface="Times New Roman" pitchFamily="18" charset="0"/>
                </a:rPr>
                <a:t>N‒C‒C‒OH</a:t>
              </a:r>
            </a:p>
            <a:p>
              <a:pPr eaLnBrk="1" hangingPunct="1">
                <a:lnSpc>
                  <a:spcPts val="2500"/>
                </a:lnSpc>
                <a:defRPr/>
              </a:pPr>
              <a:r>
                <a:rPr lang="en-US" altLang="zh-CN" sz="3200" dirty="0">
                  <a:effectLst>
                    <a:outerShdw blurRad="38100" dist="38100" dir="2700000" algn="tl">
                      <a:srgbClr val="C0C0C0"/>
                    </a:outerShdw>
                  </a:effectLst>
                  <a:latin typeface="Times New Roman" pitchFamily="18" charset="0"/>
                </a:rPr>
                <a:t>          ǀ</a:t>
              </a:r>
            </a:p>
            <a:p>
              <a:pPr eaLnBrk="1" hangingPunct="1">
                <a:lnSpc>
                  <a:spcPts val="2500"/>
                </a:lnSpc>
                <a:defRPr/>
              </a:pPr>
              <a:r>
                <a:rPr lang="en-US" altLang="zh-CN" sz="3200" dirty="0">
                  <a:effectLst>
                    <a:outerShdw blurRad="38100" dist="38100" dir="2700000" algn="tl">
                      <a:srgbClr val="C0C0C0"/>
                    </a:outerShdw>
                  </a:effectLst>
                  <a:latin typeface="Times New Roman" pitchFamily="18" charset="0"/>
                </a:rPr>
                <a:t>         R  </a:t>
              </a:r>
              <a:endParaRPr lang="zh-CN" altLang="en-US" sz="3200" dirty="0"/>
            </a:p>
          </p:txBody>
        </p:sp>
        <p:sp>
          <p:nvSpPr>
            <p:cNvPr id="27" name="矩形 26"/>
            <p:cNvSpPr/>
            <p:nvPr/>
          </p:nvSpPr>
          <p:spPr>
            <a:xfrm>
              <a:off x="2328863" y="3213100"/>
              <a:ext cx="803275" cy="461963"/>
            </a:xfrm>
            <a:prstGeom prst="rect">
              <a:avLst/>
            </a:prstGeom>
          </p:spPr>
          <p:txBody>
            <a:bodyPr wrap="none">
              <a:spAutoFit/>
            </a:bodyPr>
            <a:lstStyle/>
            <a:p>
              <a:pPr algn="ctr" eaLnBrk="1" hangingPunct="1">
                <a:defRPr/>
              </a:pPr>
              <a:r>
                <a:rPr lang="zh-CN" altLang="en-US" sz="2400" dirty="0">
                  <a:solidFill>
                    <a:srgbClr val="FFF537"/>
                  </a:solidFill>
                  <a:effectLst>
                    <a:outerShdw blurRad="38100" dist="38100" dir="2700000" algn="tl">
                      <a:srgbClr val="000000">
                        <a:alpha val="43137"/>
                      </a:srgbClr>
                    </a:outerShdw>
                  </a:effectLst>
                  <a:latin typeface="Times New Roman" pitchFamily="18" charset="0"/>
                </a:rPr>
                <a:t>氨基</a:t>
              </a:r>
              <a:endParaRPr lang="zh-CN" altLang="en-US" sz="2400" dirty="0">
                <a:solidFill>
                  <a:srgbClr val="FFF537"/>
                </a:solidFill>
                <a:effectLst>
                  <a:outerShdw blurRad="38100" dist="38100" dir="2700000" algn="tl">
                    <a:srgbClr val="000000">
                      <a:alpha val="43137"/>
                    </a:srgbClr>
                  </a:outerShdw>
                </a:effectLst>
              </a:endParaRPr>
            </a:p>
          </p:txBody>
        </p:sp>
        <p:sp>
          <p:nvSpPr>
            <p:cNvPr id="28" name="矩形 27"/>
            <p:cNvSpPr/>
            <p:nvPr/>
          </p:nvSpPr>
          <p:spPr>
            <a:xfrm>
              <a:off x="6000750" y="2924175"/>
              <a:ext cx="803275" cy="461963"/>
            </a:xfrm>
            <a:prstGeom prst="rect">
              <a:avLst/>
            </a:prstGeom>
          </p:spPr>
          <p:txBody>
            <a:bodyPr wrap="none">
              <a:spAutoFit/>
            </a:bodyPr>
            <a:lstStyle/>
            <a:p>
              <a:pPr algn="ctr" eaLnBrk="1" hangingPunct="1">
                <a:defRPr/>
              </a:pPr>
              <a:r>
                <a:rPr lang="zh-CN" altLang="en-US" sz="2400" dirty="0">
                  <a:solidFill>
                    <a:srgbClr val="A9D1F9"/>
                  </a:solidFill>
                  <a:effectLst>
                    <a:outerShdw blurRad="38100" dist="38100" dir="2700000" algn="tl">
                      <a:srgbClr val="000000">
                        <a:alpha val="43137"/>
                      </a:srgbClr>
                    </a:outerShdw>
                  </a:effectLst>
                  <a:latin typeface="Times New Roman" pitchFamily="18" charset="0"/>
                </a:rPr>
                <a:t>羧基</a:t>
              </a:r>
              <a:endParaRPr lang="zh-CN" altLang="en-US" sz="2400" dirty="0">
                <a:solidFill>
                  <a:srgbClr val="A9D1F9"/>
                </a:solidFill>
                <a:effectLst>
                  <a:outerShdw blurRad="38100" dist="38100" dir="2700000" algn="tl">
                    <a:srgbClr val="000000">
                      <a:alpha val="43137"/>
                    </a:srgbClr>
                  </a:outerShdw>
                </a:effectLst>
              </a:endParaRPr>
            </a:p>
          </p:txBody>
        </p:sp>
        <p:sp>
          <p:nvSpPr>
            <p:cNvPr id="29" name="矩形 28"/>
            <p:cNvSpPr/>
            <p:nvPr/>
          </p:nvSpPr>
          <p:spPr>
            <a:xfrm>
              <a:off x="3505737" y="4479925"/>
              <a:ext cx="1826141" cy="461665"/>
            </a:xfrm>
            <a:prstGeom prst="rect">
              <a:avLst/>
            </a:prstGeom>
          </p:spPr>
          <p:txBody>
            <a:bodyPr wrap="none">
              <a:spAutoFit/>
            </a:bodyPr>
            <a:lstStyle/>
            <a:p>
              <a:pPr algn="ctr" eaLnBrk="1" hangingPunct="1">
                <a:defRPr/>
              </a:pPr>
              <a:r>
                <a:rPr lang="en-US" altLang="zh-CN" sz="2400" dirty="0">
                  <a:solidFill>
                    <a:srgbClr val="E27D54"/>
                  </a:solidFill>
                  <a:effectLst>
                    <a:outerShdw blurRad="38100" dist="38100" dir="2700000" algn="tl">
                      <a:srgbClr val="000000">
                        <a:alpha val="43137"/>
                      </a:srgbClr>
                    </a:outerShdw>
                  </a:effectLst>
                  <a:latin typeface="Times New Roman" pitchFamily="18" charset="0"/>
                </a:rPr>
                <a:t>R</a:t>
              </a:r>
              <a:r>
                <a:rPr lang="zh-CN" altLang="en-US" sz="2400" dirty="0">
                  <a:solidFill>
                    <a:srgbClr val="E27D54"/>
                  </a:solidFill>
                  <a:effectLst>
                    <a:outerShdw blurRad="38100" dist="38100" dir="2700000" algn="tl">
                      <a:srgbClr val="000000">
                        <a:alpha val="43137"/>
                      </a:srgbClr>
                    </a:outerShdw>
                  </a:effectLst>
                  <a:latin typeface="Times New Roman" pitchFamily="18" charset="0"/>
                </a:rPr>
                <a:t>基团</a:t>
              </a:r>
              <a:r>
                <a:rPr lang="en-US" altLang="zh-CN" sz="2400" dirty="0">
                  <a:solidFill>
                    <a:srgbClr val="E27D54"/>
                  </a:solidFill>
                  <a:effectLst>
                    <a:outerShdw blurRad="38100" dist="38100" dir="2700000" algn="tl">
                      <a:srgbClr val="000000">
                        <a:alpha val="43137"/>
                      </a:srgbClr>
                    </a:outerShdw>
                  </a:effectLst>
                  <a:latin typeface="Times New Roman" pitchFamily="18" charset="0"/>
                </a:rPr>
                <a:t>(</a:t>
              </a:r>
              <a:r>
                <a:rPr lang="zh-CN" altLang="en-US" sz="2400" dirty="0">
                  <a:solidFill>
                    <a:srgbClr val="E27D54"/>
                  </a:solidFill>
                  <a:effectLst>
                    <a:outerShdw blurRad="38100" dist="38100" dir="2700000" algn="tl">
                      <a:srgbClr val="000000">
                        <a:alpha val="43137"/>
                      </a:srgbClr>
                    </a:outerShdw>
                  </a:effectLst>
                  <a:latin typeface="Times New Roman" pitchFamily="18" charset="0"/>
                </a:rPr>
                <a:t>支链</a:t>
              </a:r>
              <a:r>
                <a:rPr lang="en-US" altLang="zh-CN" sz="2400" dirty="0">
                  <a:solidFill>
                    <a:srgbClr val="E27D54"/>
                  </a:solidFill>
                  <a:effectLst>
                    <a:outerShdw blurRad="38100" dist="38100" dir="2700000" algn="tl">
                      <a:srgbClr val="000000">
                        <a:alpha val="43137"/>
                      </a:srgbClr>
                    </a:outerShdw>
                  </a:effectLst>
                  <a:latin typeface="Times New Roman" pitchFamily="18" charset="0"/>
                </a:rPr>
                <a:t>)</a:t>
              </a:r>
              <a:endParaRPr lang="zh-CN" altLang="en-US" sz="2400" dirty="0">
                <a:solidFill>
                  <a:srgbClr val="E27D54"/>
                </a:solidFill>
                <a:effectLst>
                  <a:outerShdw blurRad="38100" dist="38100" dir="2700000" algn="tl">
                    <a:srgbClr val="000000">
                      <a:alpha val="43137"/>
                    </a:srgbClr>
                  </a:outerShdw>
                </a:effectLst>
              </a:endParaRPr>
            </a:p>
          </p:txBody>
        </p:sp>
      </p:grpSp>
    </p:spTree>
    <p:extLst>
      <p:ext uri="{BB962C8B-B14F-4D97-AF65-F5344CB8AC3E}">
        <p14:creationId xmlns:p14="http://schemas.microsoft.com/office/powerpoint/2010/main" val="127336252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组合 39"/>
          <p:cNvGrpSpPr/>
          <p:nvPr/>
        </p:nvGrpSpPr>
        <p:grpSpPr>
          <a:xfrm>
            <a:off x="2177119" y="1399591"/>
            <a:ext cx="822600" cy="790560"/>
            <a:chOff x="2274523" y="592386"/>
            <a:chExt cx="822600" cy="790560"/>
          </a:xfrm>
          <a:effectLst>
            <a:outerShdw blurRad="50800" dist="38100" dir="2700000" algn="tl" rotWithShape="0">
              <a:prstClr val="black">
                <a:alpha val="40000"/>
              </a:prstClr>
            </a:outerShdw>
          </a:effectLst>
        </p:grpSpPr>
        <p:sp>
          <p:nvSpPr>
            <p:cNvPr id="11" name="椭圆 10"/>
            <p:cNvSpPr/>
            <p:nvPr/>
          </p:nvSpPr>
          <p:spPr>
            <a:xfrm>
              <a:off x="2341123" y="626946"/>
              <a:ext cx="756000" cy="756000"/>
            </a:xfrm>
            <a:prstGeom prst="ellipse">
              <a:avLst/>
            </a:prstGeom>
            <a:solidFill>
              <a:srgbClr val="FFC000"/>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b="1" dirty="0">
                  <a:latin typeface="Arial" panose="020B0604020202020204" pitchFamily="34" charset="0"/>
                </a:rPr>
                <a:t>H</a:t>
              </a:r>
              <a:endParaRPr lang="zh-CN" altLang="en-US" sz="2000" b="1" dirty="0">
                <a:latin typeface="Arial" panose="020B0604020202020204" pitchFamily="34" charset="0"/>
              </a:endParaRPr>
            </a:p>
          </p:txBody>
        </p:sp>
        <p:sp>
          <p:nvSpPr>
            <p:cNvPr id="15" name="椭圆 14"/>
            <p:cNvSpPr/>
            <p:nvPr/>
          </p:nvSpPr>
          <p:spPr>
            <a:xfrm>
              <a:off x="2274523" y="592386"/>
              <a:ext cx="648000" cy="648000"/>
            </a:xfrm>
            <a:prstGeom prst="ellipse">
              <a:avLst/>
            </a:prstGeom>
            <a:solidFill>
              <a:schemeClr val="bg1"/>
            </a:solidFill>
            <a:ln w="9525">
              <a:noFill/>
            </a:ln>
            <a:effectLst>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14" name="组合 13"/>
          <p:cNvGrpSpPr/>
          <p:nvPr/>
        </p:nvGrpSpPr>
        <p:grpSpPr>
          <a:xfrm rot="300000">
            <a:off x="2671457" y="1934776"/>
            <a:ext cx="788910" cy="936000"/>
            <a:chOff x="2804811" y="1910961"/>
            <a:chExt cx="788910" cy="936000"/>
          </a:xfrm>
          <a:effectLst>
            <a:outerShdw blurRad="50800" dist="38100" dir="2700000" algn="tl" rotWithShape="0">
              <a:prstClr val="black">
                <a:alpha val="40000"/>
              </a:prstClr>
            </a:outerShdw>
          </a:effectLst>
        </p:grpSpPr>
        <p:sp>
          <p:nvSpPr>
            <p:cNvPr id="27" name="椭圆 26"/>
            <p:cNvSpPr/>
            <p:nvPr/>
          </p:nvSpPr>
          <p:spPr>
            <a:xfrm rot="8400837">
              <a:off x="2804811" y="1982322"/>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梯形 27"/>
            <p:cNvSpPr/>
            <p:nvPr/>
          </p:nvSpPr>
          <p:spPr>
            <a:xfrm rot="8400837" flipV="1">
              <a:off x="3044964" y="1910961"/>
              <a:ext cx="252000" cy="936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29" name="椭圆 28"/>
            <p:cNvSpPr/>
            <p:nvPr/>
          </p:nvSpPr>
          <p:spPr>
            <a:xfrm rot="8400837">
              <a:off x="3341721" y="2691228"/>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3" name="组合 42"/>
          <p:cNvGrpSpPr/>
          <p:nvPr/>
        </p:nvGrpSpPr>
        <p:grpSpPr>
          <a:xfrm>
            <a:off x="4642720" y="3970717"/>
            <a:ext cx="954107" cy="869108"/>
            <a:chOff x="4752267" y="3017671"/>
            <a:chExt cx="954107" cy="869108"/>
          </a:xfrm>
          <a:effectLst>
            <a:outerShdw blurRad="50800" dist="38100" dir="2700000" algn="tl" rotWithShape="0">
              <a:prstClr val="black">
                <a:alpha val="40000"/>
              </a:prstClr>
            </a:outerShdw>
          </a:effectLst>
        </p:grpSpPr>
        <p:grpSp>
          <p:nvGrpSpPr>
            <p:cNvPr id="42" name="组合 41"/>
            <p:cNvGrpSpPr/>
            <p:nvPr/>
          </p:nvGrpSpPr>
          <p:grpSpPr>
            <a:xfrm>
              <a:off x="4782186" y="3017671"/>
              <a:ext cx="867292" cy="869108"/>
              <a:chOff x="4782186" y="3017671"/>
              <a:chExt cx="867292" cy="869108"/>
            </a:xfrm>
          </p:grpSpPr>
          <p:sp>
            <p:nvSpPr>
              <p:cNvPr id="5" name="椭圆 4"/>
              <p:cNvSpPr/>
              <p:nvPr/>
            </p:nvSpPr>
            <p:spPr>
              <a:xfrm>
                <a:off x="4821478" y="3058779"/>
                <a:ext cx="828000" cy="828000"/>
              </a:xfrm>
              <a:prstGeom prst="ellipse">
                <a:avLst/>
              </a:prstGeom>
              <a:solidFill>
                <a:srgbClr val="C00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dirty="0">
                  <a:latin typeface="Arial" panose="020B0604020202020204" pitchFamily="34" charset="0"/>
                  <a:ea typeface="方正姚体" panose="02010601030101010101" pitchFamily="2" charset="-122"/>
                </a:endParaRPr>
              </a:p>
            </p:txBody>
          </p:sp>
          <p:sp>
            <p:nvSpPr>
              <p:cNvPr id="17" name="椭圆 16"/>
              <p:cNvSpPr/>
              <p:nvPr/>
            </p:nvSpPr>
            <p:spPr>
              <a:xfrm>
                <a:off x="4782186" y="3017671"/>
                <a:ext cx="648000" cy="648000"/>
              </a:xfrm>
              <a:prstGeom prst="ellipse">
                <a:avLst/>
              </a:prstGeom>
              <a:solidFill>
                <a:schemeClr val="bg1"/>
              </a:solidFill>
              <a:ln w="9525">
                <a:noFill/>
              </a:ln>
              <a:effectLst>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sp>
          <p:nvSpPr>
            <p:cNvPr id="18" name="矩形 17"/>
            <p:cNvSpPr/>
            <p:nvPr/>
          </p:nvSpPr>
          <p:spPr>
            <a:xfrm>
              <a:off x="4752267" y="3314560"/>
              <a:ext cx="954107" cy="400110"/>
            </a:xfrm>
            <a:prstGeom prst="rect">
              <a:avLst/>
            </a:prstGeom>
          </p:spPr>
          <p:txBody>
            <a:bodyPr wrap="none">
              <a:spAutoFit/>
            </a:bodyPr>
            <a:lstStyle/>
            <a:p>
              <a:pPr algn="ctr" eaLnBrk="1" hangingPunct="1">
                <a:defRPr/>
              </a:pPr>
              <a:r>
                <a:rPr lang="en-US" altLang="zh-CN" sz="2000" b="1" dirty="0">
                  <a:solidFill>
                    <a:schemeClr val="bg1"/>
                  </a:solidFill>
                  <a:latin typeface="Arial" panose="020B0604020202020204" pitchFamily="34" charset="0"/>
                  <a:ea typeface="方正姚体" panose="02010601030101010101" pitchFamily="2" charset="-122"/>
                </a:rPr>
                <a:t>COOH</a:t>
              </a:r>
              <a:endParaRPr lang="zh-CN" altLang="en-US" sz="2000" b="1" dirty="0">
                <a:solidFill>
                  <a:schemeClr val="bg1"/>
                </a:solidFill>
                <a:latin typeface="Arial" panose="020B0604020202020204" pitchFamily="34" charset="0"/>
                <a:ea typeface="方正姚体" panose="02010601030101010101" pitchFamily="2" charset="-122"/>
              </a:endParaRPr>
            </a:p>
          </p:txBody>
        </p:sp>
      </p:grpSp>
      <p:grpSp>
        <p:nvGrpSpPr>
          <p:cNvPr id="79" name="组合 78"/>
          <p:cNvGrpSpPr/>
          <p:nvPr/>
        </p:nvGrpSpPr>
        <p:grpSpPr>
          <a:xfrm>
            <a:off x="3746775" y="3254749"/>
            <a:ext cx="1260000" cy="1016641"/>
            <a:chOff x="3842025" y="3254749"/>
            <a:chExt cx="1260000" cy="1016641"/>
          </a:xfrm>
          <a:effectLst>
            <a:outerShdw blurRad="50800" dist="38100" dir="2700000" algn="tl" rotWithShape="0">
              <a:prstClr val="black">
                <a:alpha val="40000"/>
              </a:prstClr>
            </a:outerShdw>
          </a:effectLst>
        </p:grpSpPr>
        <p:sp>
          <p:nvSpPr>
            <p:cNvPr id="36" name="椭圆 35"/>
            <p:cNvSpPr/>
            <p:nvPr/>
          </p:nvSpPr>
          <p:spPr>
            <a:xfrm rot="18660837">
              <a:off x="4883884" y="4172390"/>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梯形 36"/>
            <p:cNvSpPr/>
            <p:nvPr/>
          </p:nvSpPr>
          <p:spPr>
            <a:xfrm rot="18660837" flipV="1">
              <a:off x="4346025" y="3163468"/>
              <a:ext cx="252000" cy="1260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8" name="椭圆 37"/>
            <p:cNvSpPr/>
            <p:nvPr/>
          </p:nvSpPr>
          <p:spPr>
            <a:xfrm rot="18660837">
              <a:off x="3863429" y="3333124"/>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0" name="组合 69"/>
          <p:cNvGrpSpPr/>
          <p:nvPr/>
        </p:nvGrpSpPr>
        <p:grpSpPr>
          <a:xfrm>
            <a:off x="6576295" y="3970717"/>
            <a:ext cx="954107" cy="869108"/>
            <a:chOff x="4752267" y="3017671"/>
            <a:chExt cx="954107" cy="869108"/>
          </a:xfrm>
          <a:effectLst>
            <a:outerShdw blurRad="50800" dist="38100" dir="2700000" algn="tl" rotWithShape="0">
              <a:prstClr val="black">
                <a:alpha val="40000"/>
              </a:prstClr>
            </a:outerShdw>
          </a:effectLst>
        </p:grpSpPr>
        <p:grpSp>
          <p:nvGrpSpPr>
            <p:cNvPr id="71" name="组合 70"/>
            <p:cNvGrpSpPr/>
            <p:nvPr/>
          </p:nvGrpSpPr>
          <p:grpSpPr>
            <a:xfrm>
              <a:off x="4782186" y="3017671"/>
              <a:ext cx="867292" cy="869108"/>
              <a:chOff x="4782186" y="3017671"/>
              <a:chExt cx="867292" cy="869108"/>
            </a:xfrm>
          </p:grpSpPr>
          <p:sp>
            <p:nvSpPr>
              <p:cNvPr id="73" name="椭圆 72"/>
              <p:cNvSpPr/>
              <p:nvPr/>
            </p:nvSpPr>
            <p:spPr>
              <a:xfrm>
                <a:off x="4821478" y="3058779"/>
                <a:ext cx="828000" cy="828000"/>
              </a:xfrm>
              <a:prstGeom prst="ellipse">
                <a:avLst/>
              </a:prstGeom>
              <a:solidFill>
                <a:srgbClr val="C00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dirty="0">
                  <a:latin typeface="Arial" panose="020B0604020202020204" pitchFamily="34" charset="0"/>
                  <a:ea typeface="方正姚体" panose="02010601030101010101" pitchFamily="2" charset="-122"/>
                </a:endParaRPr>
              </a:p>
            </p:txBody>
          </p:sp>
          <p:sp>
            <p:nvSpPr>
              <p:cNvPr id="74" name="椭圆 73"/>
              <p:cNvSpPr/>
              <p:nvPr/>
            </p:nvSpPr>
            <p:spPr>
              <a:xfrm>
                <a:off x="4782186" y="3017671"/>
                <a:ext cx="648000" cy="648000"/>
              </a:xfrm>
              <a:prstGeom prst="ellipse">
                <a:avLst/>
              </a:prstGeom>
              <a:solidFill>
                <a:schemeClr val="bg1"/>
              </a:solidFill>
              <a:ln w="9525">
                <a:noFill/>
              </a:ln>
              <a:effectLst>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sp>
          <p:nvSpPr>
            <p:cNvPr id="72" name="矩形 71"/>
            <p:cNvSpPr/>
            <p:nvPr/>
          </p:nvSpPr>
          <p:spPr>
            <a:xfrm>
              <a:off x="4752267" y="3314560"/>
              <a:ext cx="954107" cy="400110"/>
            </a:xfrm>
            <a:prstGeom prst="rect">
              <a:avLst/>
            </a:prstGeom>
          </p:spPr>
          <p:txBody>
            <a:bodyPr wrap="none">
              <a:spAutoFit/>
            </a:bodyPr>
            <a:lstStyle/>
            <a:p>
              <a:pPr algn="ctr" eaLnBrk="1" hangingPunct="1">
                <a:defRPr/>
              </a:pPr>
              <a:r>
                <a:rPr lang="en-US" altLang="zh-CN" sz="2000" b="1" dirty="0">
                  <a:solidFill>
                    <a:schemeClr val="bg1"/>
                  </a:solidFill>
                  <a:latin typeface="Arial" panose="020B0604020202020204" pitchFamily="34" charset="0"/>
                  <a:ea typeface="方正姚体" panose="02010601030101010101" pitchFamily="2" charset="-122"/>
                </a:rPr>
                <a:t>COOH</a:t>
              </a:r>
              <a:endParaRPr lang="zh-CN" altLang="en-US" sz="2000" b="1" dirty="0">
                <a:solidFill>
                  <a:schemeClr val="bg1"/>
                </a:solidFill>
                <a:latin typeface="Arial" panose="020B0604020202020204" pitchFamily="34" charset="0"/>
                <a:ea typeface="方正姚体" panose="02010601030101010101" pitchFamily="2" charset="-122"/>
              </a:endParaRPr>
            </a:p>
          </p:txBody>
        </p:sp>
      </p:grpSp>
      <p:grpSp>
        <p:nvGrpSpPr>
          <p:cNvPr id="80" name="组合 79"/>
          <p:cNvGrpSpPr/>
          <p:nvPr/>
        </p:nvGrpSpPr>
        <p:grpSpPr>
          <a:xfrm flipH="1">
            <a:off x="7175035" y="3256386"/>
            <a:ext cx="1260000" cy="1016641"/>
            <a:chOff x="3842025" y="3254749"/>
            <a:chExt cx="1260000" cy="1016641"/>
          </a:xfrm>
          <a:effectLst>
            <a:outerShdw blurRad="50800" dist="38100" dir="2700000" algn="tl" rotWithShape="0">
              <a:prstClr val="black">
                <a:alpha val="40000"/>
              </a:prstClr>
            </a:outerShdw>
          </a:effectLst>
        </p:grpSpPr>
        <p:sp>
          <p:nvSpPr>
            <p:cNvPr id="81" name="椭圆 80"/>
            <p:cNvSpPr/>
            <p:nvPr/>
          </p:nvSpPr>
          <p:spPr>
            <a:xfrm rot="18660837">
              <a:off x="4883884" y="4172390"/>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梯形 81"/>
            <p:cNvSpPr/>
            <p:nvPr/>
          </p:nvSpPr>
          <p:spPr>
            <a:xfrm rot="18660837" flipV="1">
              <a:off x="4346025" y="3163468"/>
              <a:ext cx="252000" cy="1260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83" name="椭圆 82"/>
            <p:cNvSpPr/>
            <p:nvPr/>
          </p:nvSpPr>
          <p:spPr>
            <a:xfrm rot="18660837">
              <a:off x="3863429" y="3333124"/>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9" name="组合 38"/>
          <p:cNvGrpSpPr/>
          <p:nvPr/>
        </p:nvGrpSpPr>
        <p:grpSpPr>
          <a:xfrm>
            <a:off x="2998444" y="2541105"/>
            <a:ext cx="1048696" cy="1061097"/>
            <a:chOff x="3170175" y="3714670"/>
            <a:chExt cx="1048696" cy="1061097"/>
          </a:xfrm>
          <a:effectLst>
            <a:outerShdw blurRad="50800" dist="38100" dir="2700000" algn="tl" rotWithShape="0">
              <a:prstClr val="black">
                <a:alpha val="40000"/>
              </a:prstClr>
            </a:outerShdw>
          </a:effectLst>
        </p:grpSpPr>
        <p:sp>
          <p:nvSpPr>
            <p:cNvPr id="9" name="椭圆 8"/>
            <p:cNvSpPr/>
            <p:nvPr/>
          </p:nvSpPr>
          <p:spPr>
            <a:xfrm>
              <a:off x="3246871" y="3803767"/>
              <a:ext cx="972000" cy="972000"/>
            </a:xfrm>
            <a:prstGeom prst="ellipse">
              <a:avLst/>
            </a:prstGeom>
            <a:solidFill>
              <a:schemeClr val="tx1">
                <a:lumMod val="75000"/>
                <a:lumOff val="2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19" name="椭圆 18"/>
            <p:cNvSpPr/>
            <p:nvPr/>
          </p:nvSpPr>
          <p:spPr>
            <a:xfrm>
              <a:off x="3170175" y="3714670"/>
              <a:ext cx="900000" cy="900000"/>
            </a:xfrm>
            <a:prstGeom prst="ellipse">
              <a:avLst/>
            </a:prstGeom>
            <a:solidFill>
              <a:schemeClr val="bg1"/>
            </a:solidFill>
            <a:ln w="9525">
              <a:noFill/>
            </a:ln>
            <a:effectLst>
              <a:softEdge rad="254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60" name="组合 59"/>
          <p:cNvGrpSpPr/>
          <p:nvPr/>
        </p:nvGrpSpPr>
        <p:grpSpPr>
          <a:xfrm>
            <a:off x="9120459" y="1399591"/>
            <a:ext cx="822600" cy="790560"/>
            <a:chOff x="2274523" y="592386"/>
            <a:chExt cx="822600" cy="790560"/>
          </a:xfrm>
          <a:effectLst>
            <a:outerShdw blurRad="50800" dist="38100" dir="2700000" algn="tl" rotWithShape="0">
              <a:prstClr val="black">
                <a:alpha val="40000"/>
              </a:prstClr>
            </a:outerShdw>
          </a:effectLst>
        </p:grpSpPr>
        <p:sp>
          <p:nvSpPr>
            <p:cNvPr id="61" name="椭圆 60"/>
            <p:cNvSpPr/>
            <p:nvPr/>
          </p:nvSpPr>
          <p:spPr>
            <a:xfrm>
              <a:off x="2341123" y="626946"/>
              <a:ext cx="756000" cy="756000"/>
            </a:xfrm>
            <a:prstGeom prst="ellipse">
              <a:avLst/>
            </a:prstGeom>
            <a:solidFill>
              <a:srgbClr val="FFC000"/>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b="1" dirty="0">
                  <a:latin typeface="Arial" panose="020B0604020202020204" pitchFamily="34" charset="0"/>
                </a:rPr>
                <a:t>H</a:t>
              </a:r>
              <a:endParaRPr lang="zh-CN" altLang="en-US" sz="2000" b="1" dirty="0">
                <a:latin typeface="Arial" panose="020B0604020202020204" pitchFamily="34" charset="0"/>
              </a:endParaRPr>
            </a:p>
          </p:txBody>
        </p:sp>
        <p:sp>
          <p:nvSpPr>
            <p:cNvPr id="62" name="椭圆 61"/>
            <p:cNvSpPr/>
            <p:nvPr/>
          </p:nvSpPr>
          <p:spPr>
            <a:xfrm>
              <a:off x="2274523" y="592386"/>
              <a:ext cx="648000" cy="648000"/>
            </a:xfrm>
            <a:prstGeom prst="ellipse">
              <a:avLst/>
            </a:prstGeom>
            <a:solidFill>
              <a:schemeClr val="bg1"/>
            </a:solidFill>
            <a:ln w="9525">
              <a:noFill/>
            </a:ln>
            <a:effectLst>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56" name="组合 55"/>
          <p:cNvGrpSpPr/>
          <p:nvPr/>
        </p:nvGrpSpPr>
        <p:grpSpPr>
          <a:xfrm rot="21300000" flipH="1">
            <a:off x="8710097" y="1956763"/>
            <a:ext cx="788910" cy="936000"/>
            <a:chOff x="2804811" y="1910961"/>
            <a:chExt cx="788910" cy="936000"/>
          </a:xfrm>
          <a:effectLst>
            <a:outerShdw blurRad="50800" dist="38100" dir="2700000" algn="tl" rotWithShape="0">
              <a:prstClr val="black">
                <a:alpha val="40000"/>
              </a:prstClr>
            </a:outerShdw>
          </a:effectLst>
        </p:grpSpPr>
        <p:sp>
          <p:nvSpPr>
            <p:cNvPr id="57" name="椭圆 56"/>
            <p:cNvSpPr/>
            <p:nvPr/>
          </p:nvSpPr>
          <p:spPr>
            <a:xfrm rot="8400837">
              <a:off x="2804811" y="1982322"/>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梯形 57"/>
            <p:cNvSpPr/>
            <p:nvPr/>
          </p:nvSpPr>
          <p:spPr>
            <a:xfrm rot="8400837" flipV="1">
              <a:off x="3044964" y="1910961"/>
              <a:ext cx="252000" cy="936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59" name="椭圆 58"/>
            <p:cNvSpPr/>
            <p:nvPr/>
          </p:nvSpPr>
          <p:spPr>
            <a:xfrm rot="8400837">
              <a:off x="3341721" y="2691228"/>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2" name="组合 21"/>
          <p:cNvGrpSpPr/>
          <p:nvPr/>
        </p:nvGrpSpPr>
        <p:grpSpPr>
          <a:xfrm rot="2100000">
            <a:off x="3841312" y="2069420"/>
            <a:ext cx="252239" cy="916315"/>
            <a:chOff x="5523478" y="1640554"/>
            <a:chExt cx="252239" cy="916315"/>
          </a:xfrm>
          <a:effectLst>
            <a:outerShdw blurRad="50800" dist="38100" dir="2700000" algn="tl" rotWithShape="0">
              <a:prstClr val="black">
                <a:alpha val="40000"/>
              </a:prstClr>
            </a:outerShdw>
          </a:effectLst>
        </p:grpSpPr>
        <p:sp>
          <p:nvSpPr>
            <p:cNvPr id="23" name="椭圆 22"/>
            <p:cNvSpPr/>
            <p:nvPr/>
          </p:nvSpPr>
          <p:spPr>
            <a:xfrm>
              <a:off x="5584290" y="2484869"/>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梯形 23"/>
            <p:cNvSpPr/>
            <p:nvPr/>
          </p:nvSpPr>
          <p:spPr>
            <a:xfrm flipV="1">
              <a:off x="5523478" y="1689681"/>
              <a:ext cx="252000" cy="828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25" name="椭圆 24"/>
            <p:cNvSpPr/>
            <p:nvPr/>
          </p:nvSpPr>
          <p:spPr>
            <a:xfrm>
              <a:off x="5523717" y="1640554"/>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p:cNvGrpSpPr/>
          <p:nvPr/>
        </p:nvGrpSpPr>
        <p:grpSpPr>
          <a:xfrm>
            <a:off x="2199930" y="3320837"/>
            <a:ext cx="1152000" cy="923892"/>
            <a:chOff x="2295180" y="3320837"/>
            <a:chExt cx="1152000" cy="923892"/>
          </a:xfrm>
          <a:effectLst>
            <a:outerShdw blurRad="50800" dist="38100" dir="2700000" algn="tl" rotWithShape="0">
              <a:prstClr val="black">
                <a:alpha val="40000"/>
              </a:prstClr>
            </a:outerShdw>
          </a:effectLst>
        </p:grpSpPr>
        <p:sp>
          <p:nvSpPr>
            <p:cNvPr id="31" name="椭圆 30"/>
            <p:cNvSpPr/>
            <p:nvPr/>
          </p:nvSpPr>
          <p:spPr>
            <a:xfrm rot="13860837">
              <a:off x="3256814" y="3347837"/>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梯形 31"/>
            <p:cNvSpPr/>
            <p:nvPr/>
          </p:nvSpPr>
          <p:spPr>
            <a:xfrm rot="13860837" flipV="1">
              <a:off x="2745180" y="3170069"/>
              <a:ext cx="252000" cy="1152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3" name="椭圆 32"/>
            <p:cNvSpPr/>
            <p:nvPr/>
          </p:nvSpPr>
          <p:spPr>
            <a:xfrm rot="13860837">
              <a:off x="2286698" y="4071104"/>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40"/>
          <p:cNvGrpSpPr/>
          <p:nvPr/>
        </p:nvGrpSpPr>
        <p:grpSpPr>
          <a:xfrm>
            <a:off x="3795658" y="1122020"/>
            <a:ext cx="1232017" cy="1268962"/>
            <a:chOff x="3877205" y="-1"/>
            <a:chExt cx="1232017" cy="1268962"/>
          </a:xfrm>
          <a:effectLst>
            <a:outerShdw blurRad="50800" dist="38100" dir="2700000" algn="tl" rotWithShape="0">
              <a:prstClr val="black">
                <a:alpha val="40000"/>
              </a:prstClr>
            </a:outerShdw>
          </a:effectLst>
        </p:grpSpPr>
        <p:sp>
          <p:nvSpPr>
            <p:cNvPr id="6" name="椭圆 5"/>
            <p:cNvSpPr/>
            <p:nvPr/>
          </p:nvSpPr>
          <p:spPr>
            <a:xfrm>
              <a:off x="3957222" y="116961"/>
              <a:ext cx="1152000" cy="1152000"/>
            </a:xfrm>
            <a:prstGeom prst="ellipse">
              <a:avLst/>
            </a:prstGeom>
            <a:solidFill>
              <a:srgbClr val="0F944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b="1" dirty="0">
                  <a:latin typeface="Arial" panose="020B0604020202020204" pitchFamily="34" charset="0"/>
                  <a:ea typeface="方正姚体" panose="02010601030101010101" pitchFamily="2" charset="-122"/>
                </a:rPr>
                <a:t>R</a:t>
              </a:r>
              <a:endParaRPr lang="zh-CN" altLang="en-US" sz="2000" b="1" dirty="0">
                <a:latin typeface="Arial" panose="020B0604020202020204" pitchFamily="34" charset="0"/>
                <a:ea typeface="方正姚体" panose="02010601030101010101" pitchFamily="2" charset="-122"/>
              </a:endParaRPr>
            </a:p>
          </p:txBody>
        </p:sp>
        <p:sp>
          <p:nvSpPr>
            <p:cNvPr id="2" name="椭圆 1"/>
            <p:cNvSpPr/>
            <p:nvPr/>
          </p:nvSpPr>
          <p:spPr>
            <a:xfrm>
              <a:off x="3877205" y="-1"/>
              <a:ext cx="1008000" cy="1008000"/>
            </a:xfrm>
            <a:prstGeom prst="ellipse">
              <a:avLst/>
            </a:prstGeom>
            <a:solidFill>
              <a:schemeClr val="bg1"/>
            </a:solidFill>
            <a:ln>
              <a:noFill/>
            </a:ln>
            <a:effectLst>
              <a:softEdge rad="266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4" name="组合 43"/>
          <p:cNvGrpSpPr/>
          <p:nvPr/>
        </p:nvGrpSpPr>
        <p:grpSpPr>
          <a:xfrm>
            <a:off x="1337282" y="3793468"/>
            <a:ext cx="1175183" cy="1163739"/>
            <a:chOff x="529807" y="3304888"/>
            <a:chExt cx="1175183" cy="1163739"/>
          </a:xfrm>
          <a:effectLst>
            <a:outerShdw blurRad="50800" dist="38100" dir="2700000" algn="tl" rotWithShape="0">
              <a:prstClr val="black">
                <a:alpha val="40000"/>
              </a:prstClr>
            </a:outerShdw>
          </a:effectLst>
        </p:grpSpPr>
        <p:sp>
          <p:nvSpPr>
            <p:cNvPr id="13" name="椭圆 12"/>
            <p:cNvSpPr/>
            <p:nvPr/>
          </p:nvSpPr>
          <p:spPr>
            <a:xfrm>
              <a:off x="624990" y="3388627"/>
              <a:ext cx="1080000" cy="1080000"/>
            </a:xfrm>
            <a:prstGeom prst="ellipse">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b="1" dirty="0">
                  <a:latin typeface="Arial" panose="020B0604020202020204" pitchFamily="34" charset="0"/>
                  <a:ea typeface="方正姚体" panose="02010601030101010101" pitchFamily="2" charset="-122"/>
                </a:rPr>
                <a:t>NH</a:t>
              </a:r>
              <a:r>
                <a:rPr lang="en-US" altLang="zh-CN" sz="2000" b="1" baseline="-25000" dirty="0">
                  <a:latin typeface="Arial" panose="020B0604020202020204" pitchFamily="34" charset="0"/>
                  <a:ea typeface="方正姚体" panose="02010601030101010101" pitchFamily="2" charset="-122"/>
                </a:rPr>
                <a:t>2</a:t>
              </a:r>
              <a:endParaRPr lang="zh-CN" altLang="en-US" sz="2000" b="1" baseline="-25000" dirty="0">
                <a:latin typeface="Arial" panose="020B0604020202020204" pitchFamily="34" charset="0"/>
                <a:ea typeface="方正姚体" panose="02010601030101010101" pitchFamily="2" charset="-122"/>
              </a:endParaRPr>
            </a:p>
          </p:txBody>
        </p:sp>
        <p:sp>
          <p:nvSpPr>
            <p:cNvPr id="16" name="椭圆 15"/>
            <p:cNvSpPr/>
            <p:nvPr/>
          </p:nvSpPr>
          <p:spPr>
            <a:xfrm>
              <a:off x="529807" y="3304888"/>
              <a:ext cx="900000" cy="900000"/>
            </a:xfrm>
            <a:prstGeom prst="ellipse">
              <a:avLst/>
            </a:prstGeom>
            <a:solidFill>
              <a:schemeClr val="bg1"/>
            </a:solidFill>
            <a:ln w="9525">
              <a:noFill/>
            </a:ln>
            <a:effectLst>
              <a:softEdge rad="254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45" name="组合 44"/>
          <p:cNvGrpSpPr/>
          <p:nvPr/>
        </p:nvGrpSpPr>
        <p:grpSpPr>
          <a:xfrm>
            <a:off x="8018119" y="2541105"/>
            <a:ext cx="1048696" cy="1061097"/>
            <a:chOff x="3170175" y="3714670"/>
            <a:chExt cx="1048696" cy="1061097"/>
          </a:xfrm>
          <a:effectLst>
            <a:outerShdw blurRad="50800" dist="38100" dir="2700000" algn="tl" rotWithShape="0">
              <a:prstClr val="black">
                <a:alpha val="40000"/>
              </a:prstClr>
            </a:outerShdw>
          </a:effectLst>
        </p:grpSpPr>
        <p:sp>
          <p:nvSpPr>
            <p:cNvPr id="46" name="椭圆 45"/>
            <p:cNvSpPr/>
            <p:nvPr/>
          </p:nvSpPr>
          <p:spPr>
            <a:xfrm>
              <a:off x="3246871" y="3803767"/>
              <a:ext cx="972000" cy="972000"/>
            </a:xfrm>
            <a:prstGeom prst="ellipse">
              <a:avLst/>
            </a:prstGeom>
            <a:solidFill>
              <a:schemeClr val="tx1">
                <a:lumMod val="75000"/>
                <a:lumOff val="2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47" name="椭圆 46"/>
            <p:cNvSpPr/>
            <p:nvPr/>
          </p:nvSpPr>
          <p:spPr>
            <a:xfrm>
              <a:off x="3170175" y="3714670"/>
              <a:ext cx="900000" cy="900000"/>
            </a:xfrm>
            <a:prstGeom prst="ellipse">
              <a:avLst/>
            </a:prstGeom>
            <a:solidFill>
              <a:schemeClr val="bg1"/>
            </a:solidFill>
            <a:ln w="9525">
              <a:noFill/>
            </a:ln>
            <a:effectLst>
              <a:softEdge rad="254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49" name="组合 48"/>
          <p:cNvGrpSpPr/>
          <p:nvPr/>
        </p:nvGrpSpPr>
        <p:grpSpPr>
          <a:xfrm rot="19500000" flipH="1">
            <a:off x="8099421" y="2060032"/>
            <a:ext cx="252239" cy="916315"/>
            <a:chOff x="5523478" y="1640554"/>
            <a:chExt cx="252239" cy="916315"/>
          </a:xfrm>
          <a:effectLst>
            <a:outerShdw blurRad="50800" dist="38100" dir="2700000" algn="tl" rotWithShape="0">
              <a:prstClr val="black">
                <a:alpha val="40000"/>
              </a:prstClr>
            </a:outerShdw>
          </a:effectLst>
        </p:grpSpPr>
        <p:sp>
          <p:nvSpPr>
            <p:cNvPr id="50" name="椭圆 49"/>
            <p:cNvSpPr/>
            <p:nvPr/>
          </p:nvSpPr>
          <p:spPr>
            <a:xfrm>
              <a:off x="5584290" y="2484869"/>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梯形 50"/>
            <p:cNvSpPr/>
            <p:nvPr/>
          </p:nvSpPr>
          <p:spPr>
            <a:xfrm flipV="1">
              <a:off x="5523478" y="1689681"/>
              <a:ext cx="252000" cy="828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52" name="椭圆 51"/>
            <p:cNvSpPr/>
            <p:nvPr/>
          </p:nvSpPr>
          <p:spPr>
            <a:xfrm>
              <a:off x="5523717" y="1640554"/>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3" name="组合 52"/>
          <p:cNvGrpSpPr/>
          <p:nvPr/>
        </p:nvGrpSpPr>
        <p:grpSpPr>
          <a:xfrm>
            <a:off x="7081783" y="1122020"/>
            <a:ext cx="1232017" cy="1268962"/>
            <a:chOff x="3877205" y="-1"/>
            <a:chExt cx="1232017" cy="1268962"/>
          </a:xfrm>
          <a:effectLst>
            <a:outerShdw blurRad="50800" dist="38100" dir="2700000" algn="tl" rotWithShape="0">
              <a:prstClr val="black">
                <a:alpha val="40000"/>
              </a:prstClr>
            </a:outerShdw>
          </a:effectLst>
        </p:grpSpPr>
        <p:sp>
          <p:nvSpPr>
            <p:cNvPr id="54" name="椭圆 53"/>
            <p:cNvSpPr/>
            <p:nvPr/>
          </p:nvSpPr>
          <p:spPr>
            <a:xfrm>
              <a:off x="3957222" y="116961"/>
              <a:ext cx="1152000" cy="1152000"/>
            </a:xfrm>
            <a:prstGeom prst="ellipse">
              <a:avLst/>
            </a:prstGeom>
            <a:solidFill>
              <a:srgbClr val="0F944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b="1" dirty="0">
                  <a:latin typeface="Arial" panose="020B0604020202020204" pitchFamily="34" charset="0"/>
                  <a:ea typeface="方正姚体" panose="02010601030101010101" pitchFamily="2" charset="-122"/>
                </a:rPr>
                <a:t>R</a:t>
              </a:r>
              <a:endParaRPr lang="zh-CN" altLang="en-US" sz="2000" b="1" dirty="0">
                <a:latin typeface="Arial" panose="020B0604020202020204" pitchFamily="34" charset="0"/>
                <a:ea typeface="方正姚体" panose="02010601030101010101" pitchFamily="2" charset="-122"/>
              </a:endParaRPr>
            </a:p>
          </p:txBody>
        </p:sp>
        <p:sp>
          <p:nvSpPr>
            <p:cNvPr id="55" name="椭圆 54"/>
            <p:cNvSpPr/>
            <p:nvPr/>
          </p:nvSpPr>
          <p:spPr>
            <a:xfrm>
              <a:off x="3877205" y="-1"/>
              <a:ext cx="1008000" cy="1008000"/>
            </a:xfrm>
            <a:prstGeom prst="ellipse">
              <a:avLst/>
            </a:prstGeom>
            <a:solidFill>
              <a:schemeClr val="bg1"/>
            </a:solidFill>
            <a:ln>
              <a:noFill/>
            </a:ln>
            <a:effectLst>
              <a:softEdge rad="266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4" name="组合 83"/>
          <p:cNvGrpSpPr/>
          <p:nvPr/>
        </p:nvGrpSpPr>
        <p:grpSpPr>
          <a:xfrm flipH="1">
            <a:off x="8801599" y="3309015"/>
            <a:ext cx="1152000" cy="923892"/>
            <a:chOff x="2295180" y="3320837"/>
            <a:chExt cx="1152000" cy="923892"/>
          </a:xfrm>
          <a:effectLst>
            <a:outerShdw blurRad="50800" dist="38100" dir="2700000" algn="tl" rotWithShape="0">
              <a:prstClr val="black">
                <a:alpha val="40000"/>
              </a:prstClr>
            </a:outerShdw>
          </a:effectLst>
        </p:grpSpPr>
        <p:sp>
          <p:nvSpPr>
            <p:cNvPr id="85" name="椭圆 84"/>
            <p:cNvSpPr/>
            <p:nvPr/>
          </p:nvSpPr>
          <p:spPr>
            <a:xfrm rot="13860837">
              <a:off x="3256814" y="3347837"/>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梯形 85"/>
            <p:cNvSpPr/>
            <p:nvPr/>
          </p:nvSpPr>
          <p:spPr>
            <a:xfrm rot="13860837" flipV="1">
              <a:off x="2745180" y="3170069"/>
              <a:ext cx="252000" cy="1152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87" name="椭圆 86"/>
            <p:cNvSpPr/>
            <p:nvPr/>
          </p:nvSpPr>
          <p:spPr>
            <a:xfrm rot="13860837">
              <a:off x="2286698" y="4071104"/>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3" name="组合 62"/>
          <p:cNvGrpSpPr/>
          <p:nvPr/>
        </p:nvGrpSpPr>
        <p:grpSpPr>
          <a:xfrm>
            <a:off x="9570056" y="3793468"/>
            <a:ext cx="1175183" cy="1163739"/>
            <a:chOff x="529807" y="3304888"/>
            <a:chExt cx="1175183" cy="1163739"/>
          </a:xfrm>
          <a:effectLst>
            <a:outerShdw blurRad="50800" dist="38100" dir="2700000" algn="tl" rotWithShape="0">
              <a:prstClr val="black">
                <a:alpha val="40000"/>
              </a:prstClr>
            </a:outerShdw>
          </a:effectLst>
        </p:grpSpPr>
        <p:sp>
          <p:nvSpPr>
            <p:cNvPr id="64" name="椭圆 63"/>
            <p:cNvSpPr/>
            <p:nvPr/>
          </p:nvSpPr>
          <p:spPr>
            <a:xfrm>
              <a:off x="624990" y="3388627"/>
              <a:ext cx="1080000" cy="1080000"/>
            </a:xfrm>
            <a:prstGeom prst="ellipse">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b="1" dirty="0">
                  <a:latin typeface="Arial" panose="020B0604020202020204" pitchFamily="34" charset="0"/>
                  <a:ea typeface="方正姚体" panose="02010601030101010101" pitchFamily="2" charset="-122"/>
                </a:rPr>
                <a:t>NH</a:t>
              </a:r>
              <a:r>
                <a:rPr lang="en-US" altLang="zh-CN" sz="2000" b="1" baseline="-25000" dirty="0">
                  <a:latin typeface="Arial" panose="020B0604020202020204" pitchFamily="34" charset="0"/>
                  <a:ea typeface="方正姚体" panose="02010601030101010101" pitchFamily="2" charset="-122"/>
                </a:rPr>
                <a:t>2</a:t>
              </a:r>
              <a:endParaRPr lang="zh-CN" altLang="en-US" sz="2000" b="1" baseline="-25000" dirty="0">
                <a:latin typeface="Arial" panose="020B0604020202020204" pitchFamily="34" charset="0"/>
                <a:ea typeface="方正姚体" panose="02010601030101010101" pitchFamily="2" charset="-122"/>
              </a:endParaRPr>
            </a:p>
          </p:txBody>
        </p:sp>
        <p:sp>
          <p:nvSpPr>
            <p:cNvPr id="65" name="椭圆 64"/>
            <p:cNvSpPr/>
            <p:nvPr/>
          </p:nvSpPr>
          <p:spPr>
            <a:xfrm>
              <a:off x="529807" y="3304888"/>
              <a:ext cx="900000" cy="900000"/>
            </a:xfrm>
            <a:prstGeom prst="ellipse">
              <a:avLst/>
            </a:prstGeom>
            <a:solidFill>
              <a:schemeClr val="bg1"/>
            </a:solidFill>
            <a:ln w="9525">
              <a:noFill/>
            </a:ln>
            <a:effectLst>
              <a:softEdge rad="2540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sp>
        <p:nvSpPr>
          <p:cNvPr id="88" name="矩形 87"/>
          <p:cNvSpPr/>
          <p:nvPr/>
        </p:nvSpPr>
        <p:spPr>
          <a:xfrm>
            <a:off x="2583448" y="2834697"/>
            <a:ext cx="521297" cy="461665"/>
          </a:xfrm>
          <a:prstGeom prst="rect">
            <a:avLst/>
          </a:prstGeom>
          <a:effectLst>
            <a:outerShdw blurRad="50800" dist="38100" dir="2700000" algn="tl" rotWithShape="0">
              <a:prstClr val="black">
                <a:alpha val="40000"/>
              </a:prstClr>
            </a:outerShdw>
          </a:effectLst>
        </p:spPr>
        <p:txBody>
          <a:bodyPr wrap="none">
            <a:spAutoFit/>
          </a:bodyPr>
          <a:lstStyle/>
          <a:p>
            <a:pPr algn="ctr" eaLnBrk="1" hangingPunct="1">
              <a:defRPr/>
            </a:pPr>
            <a:r>
              <a:rPr lang="en-US" altLang="zh-CN" sz="2400" b="1" dirty="0">
                <a:effectLst>
                  <a:outerShdw blurRad="38100" dist="38100" dir="2700000" algn="tl">
                    <a:srgbClr val="C0C0C0"/>
                  </a:outerShdw>
                </a:effectLst>
                <a:latin typeface="Times New Roman" pitchFamily="18" charset="0"/>
              </a:rPr>
              <a:t>C</a:t>
            </a:r>
            <a:r>
              <a:rPr lang="en-US" altLang="zh-CN" sz="2400" b="1" baseline="-25000" dirty="0">
                <a:effectLst>
                  <a:outerShdw blurRad="38100" dist="38100" dir="2700000" algn="tl">
                    <a:srgbClr val="C0C0C0"/>
                  </a:outerShdw>
                </a:effectLst>
                <a:latin typeface="Times New Roman" pitchFamily="18" charset="0"/>
              </a:rPr>
              <a:t>α</a:t>
            </a:r>
            <a:endParaRPr lang="zh-CN" altLang="en-US" sz="2400" baseline="-25000" dirty="0"/>
          </a:p>
        </p:txBody>
      </p:sp>
      <p:sp>
        <p:nvSpPr>
          <p:cNvPr id="89" name="矩形 88"/>
          <p:cNvSpPr/>
          <p:nvPr/>
        </p:nvSpPr>
        <p:spPr>
          <a:xfrm>
            <a:off x="9079651" y="2872065"/>
            <a:ext cx="521297" cy="461665"/>
          </a:xfrm>
          <a:prstGeom prst="rect">
            <a:avLst/>
          </a:prstGeom>
          <a:effectLst>
            <a:outerShdw blurRad="50800" dist="38100" dir="2700000" algn="tl" rotWithShape="0">
              <a:prstClr val="black">
                <a:alpha val="40000"/>
              </a:prstClr>
            </a:outerShdw>
          </a:effectLst>
        </p:spPr>
        <p:txBody>
          <a:bodyPr wrap="none">
            <a:spAutoFit/>
          </a:bodyPr>
          <a:lstStyle/>
          <a:p>
            <a:pPr algn="ctr" eaLnBrk="1" hangingPunct="1">
              <a:defRPr/>
            </a:pPr>
            <a:r>
              <a:rPr lang="en-US" altLang="zh-CN" sz="2400" b="1" dirty="0">
                <a:effectLst>
                  <a:outerShdw blurRad="38100" dist="38100" dir="2700000" algn="tl">
                    <a:srgbClr val="C0C0C0"/>
                  </a:outerShdw>
                </a:effectLst>
                <a:latin typeface="Times New Roman" pitchFamily="18" charset="0"/>
              </a:rPr>
              <a:t>C</a:t>
            </a:r>
            <a:r>
              <a:rPr lang="en-US" altLang="zh-CN" sz="2400" b="1" baseline="-25000" dirty="0">
                <a:effectLst>
                  <a:outerShdw blurRad="38100" dist="38100" dir="2700000" algn="tl">
                    <a:srgbClr val="C0C0C0"/>
                  </a:outerShdw>
                </a:effectLst>
                <a:latin typeface="Times New Roman" pitchFamily="18" charset="0"/>
              </a:rPr>
              <a:t>α</a:t>
            </a:r>
            <a:endParaRPr lang="zh-CN" altLang="en-US" sz="2400" baseline="-25000" dirty="0"/>
          </a:p>
        </p:txBody>
      </p:sp>
      <p:sp>
        <p:nvSpPr>
          <p:cNvPr id="90" name="矩形 89"/>
          <p:cNvSpPr/>
          <p:nvPr/>
        </p:nvSpPr>
        <p:spPr>
          <a:xfrm>
            <a:off x="2947147" y="5056486"/>
            <a:ext cx="1111203" cy="461665"/>
          </a:xfrm>
          <a:prstGeom prst="rect">
            <a:avLst/>
          </a:prstGeom>
        </p:spPr>
        <p:txBody>
          <a:bodyPr wrap="none">
            <a:spAutoFit/>
          </a:bodyPr>
          <a:lstStyle/>
          <a:p>
            <a:pPr algn="ctr" eaLnBrk="1" hangingPunct="1">
              <a:defRPr/>
            </a:pPr>
            <a:r>
              <a:rPr lang="en-US" altLang="zh-CN" sz="2400" b="1" dirty="0">
                <a:effectLst>
                  <a:outerShdw blurRad="38100" dist="38100" dir="2700000" algn="tl">
                    <a:srgbClr val="C0C0C0"/>
                  </a:outerShdw>
                </a:effectLst>
                <a:latin typeface="Times New Roman" pitchFamily="18" charset="0"/>
              </a:rPr>
              <a:t>L-</a:t>
            </a:r>
            <a:r>
              <a:rPr lang="zh-CN" altLang="en-US" sz="2400" b="1" dirty="0">
                <a:effectLst>
                  <a:outerShdw blurRad="38100" dist="38100" dir="2700000" algn="tl">
                    <a:srgbClr val="C0C0C0"/>
                  </a:outerShdw>
                </a:effectLst>
                <a:latin typeface="Times New Roman" pitchFamily="18" charset="0"/>
              </a:rPr>
              <a:t>构型</a:t>
            </a:r>
            <a:endParaRPr lang="zh-CN" altLang="en-US" sz="2400" baseline="-25000" dirty="0"/>
          </a:p>
        </p:txBody>
      </p:sp>
      <p:sp>
        <p:nvSpPr>
          <p:cNvPr id="91" name="矩形 90"/>
          <p:cNvSpPr/>
          <p:nvPr/>
        </p:nvSpPr>
        <p:spPr>
          <a:xfrm>
            <a:off x="8126087" y="5056485"/>
            <a:ext cx="1128835" cy="461665"/>
          </a:xfrm>
          <a:prstGeom prst="rect">
            <a:avLst/>
          </a:prstGeom>
        </p:spPr>
        <p:txBody>
          <a:bodyPr wrap="none">
            <a:spAutoFit/>
          </a:bodyPr>
          <a:lstStyle/>
          <a:p>
            <a:pPr algn="ctr" eaLnBrk="1" hangingPunct="1">
              <a:defRPr/>
            </a:pPr>
            <a:r>
              <a:rPr lang="en-US" altLang="zh-CN" sz="2400" b="1" dirty="0">
                <a:effectLst>
                  <a:outerShdw blurRad="38100" dist="38100" dir="2700000" algn="tl">
                    <a:srgbClr val="C0C0C0"/>
                  </a:outerShdw>
                </a:effectLst>
                <a:latin typeface="Times New Roman" pitchFamily="18" charset="0"/>
              </a:rPr>
              <a:t>D-</a:t>
            </a:r>
            <a:r>
              <a:rPr lang="zh-CN" altLang="en-US" sz="2400" b="1" dirty="0">
                <a:effectLst>
                  <a:outerShdw blurRad="38100" dist="38100" dir="2700000" algn="tl">
                    <a:srgbClr val="C0C0C0"/>
                  </a:outerShdw>
                </a:effectLst>
                <a:latin typeface="Times New Roman" pitchFamily="18" charset="0"/>
              </a:rPr>
              <a:t>构型</a:t>
            </a:r>
            <a:endParaRPr lang="zh-CN" altLang="en-US" sz="2400" baseline="-25000" dirty="0"/>
          </a:p>
        </p:txBody>
      </p:sp>
    </p:spTree>
    <p:extLst>
      <p:ext uri="{BB962C8B-B14F-4D97-AF65-F5344CB8AC3E}">
        <p14:creationId xmlns:p14="http://schemas.microsoft.com/office/powerpoint/2010/main" val="242830918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组合 7"/>
          <p:cNvGrpSpPr/>
          <p:nvPr/>
        </p:nvGrpSpPr>
        <p:grpSpPr>
          <a:xfrm>
            <a:off x="3204430" y="513065"/>
            <a:ext cx="1368061" cy="2620660"/>
            <a:chOff x="3204430" y="513065"/>
            <a:chExt cx="1368061" cy="2620660"/>
          </a:xfrm>
        </p:grpSpPr>
        <p:sp>
          <p:nvSpPr>
            <p:cNvPr id="7" name="任意多边形 6"/>
            <p:cNvSpPr/>
            <p:nvPr/>
          </p:nvSpPr>
          <p:spPr>
            <a:xfrm>
              <a:off x="3204430" y="513065"/>
              <a:ext cx="1368061" cy="2620660"/>
            </a:xfrm>
            <a:custGeom>
              <a:avLst/>
              <a:gdLst>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098829 w 1427931"/>
                <a:gd name="connsiteY58" fmla="*/ 1110885 h 2721117"/>
                <a:gd name="connsiteX59" fmla="*/ 1179791 w 1427931"/>
                <a:gd name="connsiteY59" fmla="*/ 1029923 h 2721117"/>
                <a:gd name="connsiteX60" fmla="*/ 1265516 w 1427931"/>
                <a:gd name="connsiteY60" fmla="*/ 987060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201498 h 2721117"/>
                <a:gd name="connsiteX72" fmla="*/ 808316 w 1427931"/>
                <a:gd name="connsiteY72" fmla="*/ 2225310 h 2721117"/>
                <a:gd name="connsiteX73" fmla="*/ 789266 w 1427931"/>
                <a:gd name="connsiteY73" fmla="*/ 2296748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098829 w 1427931"/>
                <a:gd name="connsiteY58" fmla="*/ 1110885 h 2721117"/>
                <a:gd name="connsiteX59" fmla="*/ 1179791 w 1427931"/>
                <a:gd name="connsiteY59" fmla="*/ 1029923 h 2721117"/>
                <a:gd name="connsiteX60" fmla="*/ 1265516 w 1427931"/>
                <a:gd name="connsiteY60" fmla="*/ 987060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08316 w 1427931"/>
                <a:gd name="connsiteY72" fmla="*/ 2225310 h 2721117"/>
                <a:gd name="connsiteX73" fmla="*/ 789266 w 1427931"/>
                <a:gd name="connsiteY73" fmla="*/ 2296748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098829 w 1427931"/>
                <a:gd name="connsiteY58" fmla="*/ 1110885 h 2721117"/>
                <a:gd name="connsiteX59" fmla="*/ 1179791 w 1427931"/>
                <a:gd name="connsiteY59" fmla="*/ 1029923 h 2721117"/>
                <a:gd name="connsiteX60" fmla="*/ 1265516 w 1427931"/>
                <a:gd name="connsiteY60" fmla="*/ 987060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789266 w 1427931"/>
                <a:gd name="connsiteY73" fmla="*/ 2296748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098829 w 1427931"/>
                <a:gd name="connsiteY58" fmla="*/ 1110885 h 2721117"/>
                <a:gd name="connsiteX59" fmla="*/ 1179791 w 1427931"/>
                <a:gd name="connsiteY59" fmla="*/ 1029923 h 2721117"/>
                <a:gd name="connsiteX60" fmla="*/ 1265516 w 1427931"/>
                <a:gd name="connsiteY60" fmla="*/ 987060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098829 w 1427931"/>
                <a:gd name="connsiteY58" fmla="*/ 1110885 h 2721117"/>
                <a:gd name="connsiteX59" fmla="*/ 1179791 w 1427931"/>
                <a:gd name="connsiteY59" fmla="*/ 1029923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105973 w 1427931"/>
                <a:gd name="connsiteY58" fmla="*/ 1108504 h 2721117"/>
                <a:gd name="connsiteX59" fmla="*/ 1179791 w 1427931"/>
                <a:gd name="connsiteY59" fmla="*/ 1029923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105973 w 1427931"/>
                <a:gd name="connsiteY58" fmla="*/ 1108504 h 2721117"/>
                <a:gd name="connsiteX59" fmla="*/ 1179791 w 1427931"/>
                <a:gd name="connsiteY59" fmla="*/ 1037066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4903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105973 w 1427931"/>
                <a:gd name="connsiteY58" fmla="*/ 1108504 h 2721117"/>
                <a:gd name="connsiteX59" fmla="*/ 1179791 w 1427931"/>
                <a:gd name="connsiteY59" fmla="*/ 1037066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4903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84417 w 1427931"/>
                <a:gd name="connsiteY15" fmla="*/ 1077548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105973 w 1427931"/>
                <a:gd name="connsiteY58" fmla="*/ 1108504 h 2721117"/>
                <a:gd name="connsiteX59" fmla="*/ 1179791 w 1427931"/>
                <a:gd name="connsiteY59" fmla="*/ 1037066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4903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84417 w 1427931"/>
                <a:gd name="connsiteY15" fmla="*/ 1077548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6485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105973 w 1427931"/>
                <a:gd name="connsiteY58" fmla="*/ 1108504 h 2721117"/>
                <a:gd name="connsiteX59" fmla="*/ 1179791 w 1427931"/>
                <a:gd name="connsiteY59" fmla="*/ 1037066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180 h 2720749"/>
                <a:gd name="connsiteX1" fmla="*/ 60604 w 1427931"/>
                <a:gd name="connsiteY1" fmla="*/ 2482117 h 2720749"/>
                <a:gd name="connsiteX2" fmla="*/ 89179 w 1427931"/>
                <a:gd name="connsiteY2" fmla="*/ 2372580 h 2720749"/>
                <a:gd name="connsiteX3" fmla="*/ 127279 w 1427931"/>
                <a:gd name="connsiteY3" fmla="*/ 2320192 h 2720749"/>
                <a:gd name="connsiteX4" fmla="*/ 170141 w 1427931"/>
                <a:gd name="connsiteY4" fmla="*/ 2253517 h 2720749"/>
                <a:gd name="connsiteX5" fmla="*/ 174904 w 1427931"/>
                <a:gd name="connsiteY5" fmla="*/ 2129692 h 2720749"/>
                <a:gd name="connsiteX6" fmla="*/ 174904 w 1427931"/>
                <a:gd name="connsiteY6" fmla="*/ 1939192 h 2720749"/>
                <a:gd name="connsiteX7" fmla="*/ 174904 w 1427931"/>
                <a:gd name="connsiteY7" fmla="*/ 1820130 h 2720749"/>
                <a:gd name="connsiteX8" fmla="*/ 174903 w 1427931"/>
                <a:gd name="connsiteY8" fmla="*/ 1701067 h 2720749"/>
                <a:gd name="connsiteX9" fmla="*/ 146329 w 1427931"/>
                <a:gd name="connsiteY9" fmla="*/ 1567717 h 2720749"/>
                <a:gd name="connsiteX10" fmla="*/ 127279 w 1427931"/>
                <a:gd name="connsiteY10" fmla="*/ 1472467 h 2720749"/>
                <a:gd name="connsiteX11" fmla="*/ 127279 w 1427931"/>
                <a:gd name="connsiteY11" fmla="*/ 1372455 h 2720749"/>
                <a:gd name="connsiteX12" fmla="*/ 127279 w 1427931"/>
                <a:gd name="connsiteY12" fmla="*/ 1296255 h 2720749"/>
                <a:gd name="connsiteX13" fmla="*/ 108229 w 1427931"/>
                <a:gd name="connsiteY13" fmla="*/ 1181955 h 2720749"/>
                <a:gd name="connsiteX14" fmla="*/ 93941 w 1427931"/>
                <a:gd name="connsiteY14" fmla="*/ 1120042 h 2720749"/>
                <a:gd name="connsiteX15" fmla="*/ 84417 w 1427931"/>
                <a:gd name="connsiteY15" fmla="*/ 1077180 h 2720749"/>
                <a:gd name="connsiteX16" fmla="*/ 84416 w 1427931"/>
                <a:gd name="connsiteY16" fmla="*/ 943830 h 2720749"/>
                <a:gd name="connsiteX17" fmla="*/ 74891 w 1427931"/>
                <a:gd name="connsiteY17" fmla="*/ 872392 h 2720749"/>
                <a:gd name="connsiteX18" fmla="*/ 70129 w 1427931"/>
                <a:gd name="connsiteY18" fmla="*/ 786667 h 2720749"/>
                <a:gd name="connsiteX19" fmla="*/ 103466 w 1427931"/>
                <a:gd name="connsiteY19" fmla="*/ 681892 h 2720749"/>
                <a:gd name="connsiteX20" fmla="*/ 132041 w 1427931"/>
                <a:gd name="connsiteY20" fmla="*/ 605692 h 2720749"/>
                <a:gd name="connsiteX21" fmla="*/ 160616 w 1427931"/>
                <a:gd name="connsiteY21" fmla="*/ 539017 h 2720749"/>
                <a:gd name="connsiteX22" fmla="*/ 184429 w 1427931"/>
                <a:gd name="connsiteY22" fmla="*/ 400905 h 2720749"/>
                <a:gd name="connsiteX23" fmla="*/ 198716 w 1427931"/>
                <a:gd name="connsiteY23" fmla="*/ 305655 h 2720749"/>
                <a:gd name="connsiteX24" fmla="*/ 213004 w 1427931"/>
                <a:gd name="connsiteY24" fmla="*/ 238980 h 2720749"/>
                <a:gd name="connsiteX25" fmla="*/ 251104 w 1427931"/>
                <a:gd name="connsiteY25" fmla="*/ 205642 h 2720749"/>
                <a:gd name="connsiteX26" fmla="*/ 289204 w 1427931"/>
                <a:gd name="connsiteY26" fmla="*/ 196117 h 2720749"/>
                <a:gd name="connsiteX27" fmla="*/ 308254 w 1427931"/>
                <a:gd name="connsiteY27" fmla="*/ 158017 h 2720749"/>
                <a:gd name="connsiteX28" fmla="*/ 327304 w 1427931"/>
                <a:gd name="connsiteY28" fmla="*/ 105630 h 2720749"/>
                <a:gd name="connsiteX29" fmla="*/ 341591 w 1427931"/>
                <a:gd name="connsiteY29" fmla="*/ 43717 h 2720749"/>
                <a:gd name="connsiteX30" fmla="*/ 374928 w 1427931"/>
                <a:gd name="connsiteY30" fmla="*/ 12761 h 2720749"/>
                <a:gd name="connsiteX31" fmla="*/ 436841 w 1427931"/>
                <a:gd name="connsiteY31" fmla="*/ 855 h 2720749"/>
                <a:gd name="connsiteX32" fmla="*/ 479704 w 1427931"/>
                <a:gd name="connsiteY32" fmla="*/ 34192 h 2720749"/>
                <a:gd name="connsiteX33" fmla="*/ 503516 w 1427931"/>
                <a:gd name="connsiteY33" fmla="*/ 67530 h 2720749"/>
                <a:gd name="connsiteX34" fmla="*/ 522566 w 1427931"/>
                <a:gd name="connsiteY34" fmla="*/ 43717 h 2720749"/>
                <a:gd name="connsiteX35" fmla="*/ 560666 w 1427931"/>
                <a:gd name="connsiteY35" fmla="*/ 24667 h 2720749"/>
                <a:gd name="connsiteX36" fmla="*/ 632104 w 1427931"/>
                <a:gd name="connsiteY36" fmla="*/ 77055 h 2720749"/>
                <a:gd name="connsiteX37" fmla="*/ 646391 w 1427931"/>
                <a:gd name="connsiteY37" fmla="*/ 177067 h 2720749"/>
                <a:gd name="connsiteX38" fmla="*/ 632104 w 1427931"/>
                <a:gd name="connsiteY38" fmla="*/ 300892 h 2720749"/>
                <a:gd name="connsiteX39" fmla="*/ 613054 w 1427931"/>
                <a:gd name="connsiteY39" fmla="*/ 386617 h 2720749"/>
                <a:gd name="connsiteX40" fmla="*/ 594004 w 1427931"/>
                <a:gd name="connsiteY40" fmla="*/ 415192 h 2720749"/>
                <a:gd name="connsiteX41" fmla="*/ 589241 w 1427931"/>
                <a:gd name="connsiteY41" fmla="*/ 477105 h 2720749"/>
                <a:gd name="connsiteX42" fmla="*/ 574954 w 1427931"/>
                <a:gd name="connsiteY42" fmla="*/ 567592 h 2720749"/>
                <a:gd name="connsiteX43" fmla="*/ 551141 w 1427931"/>
                <a:gd name="connsiteY43" fmla="*/ 624742 h 2720749"/>
                <a:gd name="connsiteX44" fmla="*/ 551141 w 1427931"/>
                <a:gd name="connsiteY44" fmla="*/ 648555 h 2720749"/>
                <a:gd name="connsiteX45" fmla="*/ 546379 w 1427931"/>
                <a:gd name="connsiteY45" fmla="*/ 743805 h 2720749"/>
                <a:gd name="connsiteX46" fmla="*/ 546379 w 1427931"/>
                <a:gd name="connsiteY46" fmla="*/ 834292 h 2720749"/>
                <a:gd name="connsiteX47" fmla="*/ 551141 w 1427931"/>
                <a:gd name="connsiteY47" fmla="*/ 948592 h 2720749"/>
                <a:gd name="connsiteX48" fmla="*/ 579716 w 1427931"/>
                <a:gd name="connsiteY48" fmla="*/ 1024792 h 2720749"/>
                <a:gd name="connsiteX49" fmla="*/ 608291 w 1427931"/>
                <a:gd name="connsiteY49" fmla="*/ 1115280 h 2720749"/>
                <a:gd name="connsiteX50" fmla="*/ 613054 w 1427931"/>
                <a:gd name="connsiteY50" fmla="*/ 1172430 h 2720749"/>
                <a:gd name="connsiteX51" fmla="*/ 632104 w 1427931"/>
                <a:gd name="connsiteY51" fmla="*/ 1243867 h 2720749"/>
                <a:gd name="connsiteX52" fmla="*/ 736879 w 1427931"/>
                <a:gd name="connsiteY52" fmla="*/ 1310542 h 2720749"/>
                <a:gd name="connsiteX53" fmla="*/ 822604 w 1427931"/>
                <a:gd name="connsiteY53" fmla="*/ 1343880 h 2720749"/>
                <a:gd name="connsiteX54" fmla="*/ 908329 w 1427931"/>
                <a:gd name="connsiteY54" fmla="*/ 1329592 h 2720749"/>
                <a:gd name="connsiteX55" fmla="*/ 989291 w 1427931"/>
                <a:gd name="connsiteY55" fmla="*/ 1258155 h 2720749"/>
                <a:gd name="connsiteX56" fmla="*/ 1041679 w 1427931"/>
                <a:gd name="connsiteY56" fmla="*/ 1210530 h 2720749"/>
                <a:gd name="connsiteX57" fmla="*/ 1075016 w 1427931"/>
                <a:gd name="connsiteY57" fmla="*/ 1181955 h 2720749"/>
                <a:gd name="connsiteX58" fmla="*/ 1105973 w 1427931"/>
                <a:gd name="connsiteY58" fmla="*/ 1108136 h 2720749"/>
                <a:gd name="connsiteX59" fmla="*/ 1179791 w 1427931"/>
                <a:gd name="connsiteY59" fmla="*/ 1036698 h 2720749"/>
                <a:gd name="connsiteX60" fmla="*/ 1265516 w 1427931"/>
                <a:gd name="connsiteY60" fmla="*/ 991455 h 2720749"/>
                <a:gd name="connsiteX61" fmla="*/ 1360766 w 1427931"/>
                <a:gd name="connsiteY61" fmla="*/ 1020030 h 2720749"/>
                <a:gd name="connsiteX62" fmla="*/ 1427441 w 1427931"/>
                <a:gd name="connsiteY62" fmla="*/ 1115280 h 2720749"/>
                <a:gd name="connsiteX63" fmla="*/ 1384579 w 1427931"/>
                <a:gd name="connsiteY63" fmla="*/ 1239105 h 2720749"/>
                <a:gd name="connsiteX64" fmla="*/ 1270279 w 1427931"/>
                <a:gd name="connsiteY64" fmla="*/ 1362930 h 2720749"/>
                <a:gd name="connsiteX65" fmla="*/ 1184554 w 1427931"/>
                <a:gd name="connsiteY65" fmla="*/ 1481992 h 2720749"/>
                <a:gd name="connsiteX66" fmla="*/ 1098829 w 1427931"/>
                <a:gd name="connsiteY66" fmla="*/ 1648680 h 2720749"/>
                <a:gd name="connsiteX67" fmla="*/ 1075016 w 1427931"/>
                <a:gd name="connsiteY67" fmla="*/ 1762980 h 2720749"/>
                <a:gd name="connsiteX68" fmla="*/ 1041679 w 1427931"/>
                <a:gd name="connsiteY68" fmla="*/ 1867755 h 2720749"/>
                <a:gd name="connsiteX69" fmla="*/ 970241 w 1427931"/>
                <a:gd name="connsiteY69" fmla="*/ 2005867 h 2720749"/>
                <a:gd name="connsiteX70" fmla="*/ 894041 w 1427931"/>
                <a:gd name="connsiteY70" fmla="*/ 2115405 h 2720749"/>
                <a:gd name="connsiteX71" fmla="*/ 841654 w 1427931"/>
                <a:gd name="connsiteY71" fmla="*/ 2196367 h 2720749"/>
                <a:gd name="connsiteX72" fmla="*/ 810697 w 1427931"/>
                <a:gd name="connsiteY72" fmla="*/ 2232086 h 2720749"/>
                <a:gd name="connsiteX73" fmla="*/ 801172 w 1427931"/>
                <a:gd name="connsiteY73" fmla="*/ 2293999 h 2720749"/>
                <a:gd name="connsiteX74" fmla="*/ 784504 w 1427931"/>
                <a:gd name="connsiteY74" fmla="*/ 2372580 h 2720749"/>
                <a:gd name="connsiteX75" fmla="*/ 741641 w 1427931"/>
                <a:gd name="connsiteY75" fmla="*/ 2444017 h 2720749"/>
                <a:gd name="connsiteX76" fmla="*/ 713066 w 1427931"/>
                <a:gd name="connsiteY76" fmla="*/ 2524980 h 2720749"/>
                <a:gd name="connsiteX77" fmla="*/ 713066 w 1427931"/>
                <a:gd name="connsiteY77" fmla="*/ 2639280 h 2720749"/>
                <a:gd name="connsiteX78" fmla="*/ 713066 w 1427931"/>
                <a:gd name="connsiteY78" fmla="*/ 2720242 h 2720749"/>
                <a:gd name="connsiteX79" fmla="*/ 46316 w 1427931"/>
                <a:gd name="connsiteY79" fmla="*/ 2601180 h 2720749"/>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22566 w 1427931"/>
                <a:gd name="connsiteY34" fmla="*/ 39384 h 2716416"/>
                <a:gd name="connsiteX35" fmla="*/ 560666 w 1427931"/>
                <a:gd name="connsiteY35" fmla="*/ 20334 h 2716416"/>
                <a:gd name="connsiteX36" fmla="*/ 632104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8291 w 1427931"/>
                <a:gd name="connsiteY49" fmla="*/ 1110947 h 2716416"/>
                <a:gd name="connsiteX50" fmla="*/ 613054 w 1427931"/>
                <a:gd name="connsiteY50" fmla="*/ 1168097 h 2716416"/>
                <a:gd name="connsiteX51" fmla="*/ 632104 w 1427931"/>
                <a:gd name="connsiteY51" fmla="*/ 1239534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22566 w 1427931"/>
                <a:gd name="connsiteY34" fmla="*/ 39384 h 2716416"/>
                <a:gd name="connsiteX35" fmla="*/ 582097 w 1427931"/>
                <a:gd name="connsiteY35" fmla="*/ 27478 h 2716416"/>
                <a:gd name="connsiteX36" fmla="*/ 632104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8291 w 1427931"/>
                <a:gd name="connsiteY49" fmla="*/ 1110947 h 2716416"/>
                <a:gd name="connsiteX50" fmla="*/ 613054 w 1427931"/>
                <a:gd name="connsiteY50" fmla="*/ 1168097 h 2716416"/>
                <a:gd name="connsiteX51" fmla="*/ 632104 w 1427931"/>
                <a:gd name="connsiteY51" fmla="*/ 1239534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32104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8291 w 1427931"/>
                <a:gd name="connsiteY49" fmla="*/ 1110947 h 2716416"/>
                <a:gd name="connsiteX50" fmla="*/ 613054 w 1427931"/>
                <a:gd name="connsiteY50" fmla="*/ 1168097 h 2716416"/>
                <a:gd name="connsiteX51" fmla="*/ 632104 w 1427931"/>
                <a:gd name="connsiteY51" fmla="*/ 1239534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27342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8291 w 1427931"/>
                <a:gd name="connsiteY49" fmla="*/ 1110947 h 2716416"/>
                <a:gd name="connsiteX50" fmla="*/ 613054 w 1427931"/>
                <a:gd name="connsiteY50" fmla="*/ 1168097 h 2716416"/>
                <a:gd name="connsiteX51" fmla="*/ 632104 w 1427931"/>
                <a:gd name="connsiteY51" fmla="*/ 1239534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27342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8291 w 1427931"/>
                <a:gd name="connsiteY49" fmla="*/ 1110947 h 2716416"/>
                <a:gd name="connsiteX50" fmla="*/ 613054 w 1427931"/>
                <a:gd name="connsiteY50" fmla="*/ 1168097 h 2716416"/>
                <a:gd name="connsiteX51" fmla="*/ 636867 w 1427931"/>
                <a:gd name="connsiteY51" fmla="*/ 1237153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27342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3529 w 1427931"/>
                <a:gd name="connsiteY49" fmla="*/ 1108566 h 2716416"/>
                <a:gd name="connsiteX50" fmla="*/ 613054 w 1427931"/>
                <a:gd name="connsiteY50" fmla="*/ 1168097 h 2716416"/>
                <a:gd name="connsiteX51" fmla="*/ 636867 w 1427931"/>
                <a:gd name="connsiteY51" fmla="*/ 1237153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27342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3529 w 1427931"/>
                <a:gd name="connsiteY49" fmla="*/ 1108566 h 2716416"/>
                <a:gd name="connsiteX50" fmla="*/ 613054 w 1427931"/>
                <a:gd name="connsiteY50" fmla="*/ 1168097 h 2716416"/>
                <a:gd name="connsiteX51" fmla="*/ 636867 w 1427931"/>
                <a:gd name="connsiteY51" fmla="*/ 1237153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2123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27342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3529 w 1427931"/>
                <a:gd name="connsiteY49" fmla="*/ 1108566 h 2716416"/>
                <a:gd name="connsiteX50" fmla="*/ 613054 w 1427931"/>
                <a:gd name="connsiteY50" fmla="*/ 1168097 h 2716416"/>
                <a:gd name="connsiteX51" fmla="*/ 636867 w 1427931"/>
                <a:gd name="connsiteY51" fmla="*/ 1237153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8216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2123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65540 w 1380480"/>
                <a:gd name="connsiteY0" fmla="*/ 2620660 h 2715989"/>
                <a:gd name="connsiteX1" fmla="*/ 13153 w 1380480"/>
                <a:gd name="connsiteY1" fmla="*/ 2477784 h 2715989"/>
                <a:gd name="connsiteX2" fmla="*/ 41728 w 1380480"/>
                <a:gd name="connsiteY2" fmla="*/ 2368247 h 2715989"/>
                <a:gd name="connsiteX3" fmla="*/ 79828 w 1380480"/>
                <a:gd name="connsiteY3" fmla="*/ 2315859 h 2715989"/>
                <a:gd name="connsiteX4" fmla="*/ 122690 w 1380480"/>
                <a:gd name="connsiteY4" fmla="*/ 2249184 h 2715989"/>
                <a:gd name="connsiteX5" fmla="*/ 127453 w 1380480"/>
                <a:gd name="connsiteY5" fmla="*/ 2125359 h 2715989"/>
                <a:gd name="connsiteX6" fmla="*/ 127453 w 1380480"/>
                <a:gd name="connsiteY6" fmla="*/ 1934859 h 2715989"/>
                <a:gd name="connsiteX7" fmla="*/ 127453 w 1380480"/>
                <a:gd name="connsiteY7" fmla="*/ 1815797 h 2715989"/>
                <a:gd name="connsiteX8" fmla="*/ 127452 w 1380480"/>
                <a:gd name="connsiteY8" fmla="*/ 1696734 h 2715989"/>
                <a:gd name="connsiteX9" fmla="*/ 98878 w 1380480"/>
                <a:gd name="connsiteY9" fmla="*/ 1563384 h 2715989"/>
                <a:gd name="connsiteX10" fmla="*/ 79828 w 1380480"/>
                <a:gd name="connsiteY10" fmla="*/ 1468134 h 2715989"/>
                <a:gd name="connsiteX11" fmla="*/ 79828 w 1380480"/>
                <a:gd name="connsiteY11" fmla="*/ 1368122 h 2715989"/>
                <a:gd name="connsiteX12" fmla="*/ 79828 w 1380480"/>
                <a:gd name="connsiteY12" fmla="*/ 1291922 h 2715989"/>
                <a:gd name="connsiteX13" fmla="*/ 60778 w 1380480"/>
                <a:gd name="connsiteY13" fmla="*/ 1177622 h 2715989"/>
                <a:gd name="connsiteX14" fmla="*/ 46490 w 1380480"/>
                <a:gd name="connsiteY14" fmla="*/ 1115709 h 2715989"/>
                <a:gd name="connsiteX15" fmla="*/ 36966 w 1380480"/>
                <a:gd name="connsiteY15" fmla="*/ 1072847 h 2715989"/>
                <a:gd name="connsiteX16" fmla="*/ 36965 w 1380480"/>
                <a:gd name="connsiteY16" fmla="*/ 939497 h 2715989"/>
                <a:gd name="connsiteX17" fmla="*/ 27440 w 1380480"/>
                <a:gd name="connsiteY17" fmla="*/ 868059 h 2715989"/>
                <a:gd name="connsiteX18" fmla="*/ 22678 w 1380480"/>
                <a:gd name="connsiteY18" fmla="*/ 782334 h 2715989"/>
                <a:gd name="connsiteX19" fmla="*/ 56015 w 1380480"/>
                <a:gd name="connsiteY19" fmla="*/ 677559 h 2715989"/>
                <a:gd name="connsiteX20" fmla="*/ 84590 w 1380480"/>
                <a:gd name="connsiteY20" fmla="*/ 601359 h 2715989"/>
                <a:gd name="connsiteX21" fmla="*/ 113165 w 1380480"/>
                <a:gd name="connsiteY21" fmla="*/ 534684 h 2715989"/>
                <a:gd name="connsiteX22" fmla="*/ 136978 w 1380480"/>
                <a:gd name="connsiteY22" fmla="*/ 396572 h 2715989"/>
                <a:gd name="connsiteX23" fmla="*/ 151265 w 1380480"/>
                <a:gd name="connsiteY23" fmla="*/ 301322 h 2715989"/>
                <a:gd name="connsiteX24" fmla="*/ 165553 w 1380480"/>
                <a:gd name="connsiteY24" fmla="*/ 234647 h 2715989"/>
                <a:gd name="connsiteX25" fmla="*/ 203653 w 1380480"/>
                <a:gd name="connsiteY25" fmla="*/ 201309 h 2715989"/>
                <a:gd name="connsiteX26" fmla="*/ 241753 w 1380480"/>
                <a:gd name="connsiteY26" fmla="*/ 191784 h 2715989"/>
                <a:gd name="connsiteX27" fmla="*/ 260803 w 1380480"/>
                <a:gd name="connsiteY27" fmla="*/ 153684 h 2715989"/>
                <a:gd name="connsiteX28" fmla="*/ 279853 w 1380480"/>
                <a:gd name="connsiteY28" fmla="*/ 101297 h 2715989"/>
                <a:gd name="connsiteX29" fmla="*/ 294140 w 1380480"/>
                <a:gd name="connsiteY29" fmla="*/ 39384 h 2715989"/>
                <a:gd name="connsiteX30" fmla="*/ 327477 w 1380480"/>
                <a:gd name="connsiteY30" fmla="*/ 8428 h 2715989"/>
                <a:gd name="connsiteX31" fmla="*/ 389390 w 1380480"/>
                <a:gd name="connsiteY31" fmla="*/ 1284 h 2715989"/>
                <a:gd name="connsiteX32" fmla="*/ 432253 w 1380480"/>
                <a:gd name="connsiteY32" fmla="*/ 29859 h 2715989"/>
                <a:gd name="connsiteX33" fmla="*/ 456065 w 1380480"/>
                <a:gd name="connsiteY33" fmla="*/ 63197 h 2715989"/>
                <a:gd name="connsiteX34" fmla="*/ 487021 w 1380480"/>
                <a:gd name="connsiteY34" fmla="*/ 29859 h 2715989"/>
                <a:gd name="connsiteX35" fmla="*/ 534646 w 1380480"/>
                <a:gd name="connsiteY35" fmla="*/ 27478 h 2715989"/>
                <a:gd name="connsiteX36" fmla="*/ 579891 w 1380480"/>
                <a:gd name="connsiteY36" fmla="*/ 72722 h 2715989"/>
                <a:gd name="connsiteX37" fmla="*/ 598940 w 1380480"/>
                <a:gd name="connsiteY37" fmla="*/ 172734 h 2715989"/>
                <a:gd name="connsiteX38" fmla="*/ 584653 w 1380480"/>
                <a:gd name="connsiteY38" fmla="*/ 296559 h 2715989"/>
                <a:gd name="connsiteX39" fmla="*/ 565603 w 1380480"/>
                <a:gd name="connsiteY39" fmla="*/ 382284 h 2715989"/>
                <a:gd name="connsiteX40" fmla="*/ 546553 w 1380480"/>
                <a:gd name="connsiteY40" fmla="*/ 410859 h 2715989"/>
                <a:gd name="connsiteX41" fmla="*/ 541790 w 1380480"/>
                <a:gd name="connsiteY41" fmla="*/ 472772 h 2715989"/>
                <a:gd name="connsiteX42" fmla="*/ 527503 w 1380480"/>
                <a:gd name="connsiteY42" fmla="*/ 563259 h 2715989"/>
                <a:gd name="connsiteX43" fmla="*/ 503690 w 1380480"/>
                <a:gd name="connsiteY43" fmla="*/ 620409 h 2715989"/>
                <a:gd name="connsiteX44" fmla="*/ 503690 w 1380480"/>
                <a:gd name="connsiteY44" fmla="*/ 644222 h 2715989"/>
                <a:gd name="connsiteX45" fmla="*/ 498928 w 1380480"/>
                <a:gd name="connsiteY45" fmla="*/ 739472 h 2715989"/>
                <a:gd name="connsiteX46" fmla="*/ 498928 w 1380480"/>
                <a:gd name="connsiteY46" fmla="*/ 829959 h 2715989"/>
                <a:gd name="connsiteX47" fmla="*/ 503690 w 1380480"/>
                <a:gd name="connsiteY47" fmla="*/ 944259 h 2715989"/>
                <a:gd name="connsiteX48" fmla="*/ 532265 w 1380480"/>
                <a:gd name="connsiteY48" fmla="*/ 1020459 h 2715989"/>
                <a:gd name="connsiteX49" fmla="*/ 556078 w 1380480"/>
                <a:gd name="connsiteY49" fmla="*/ 1108566 h 2715989"/>
                <a:gd name="connsiteX50" fmla="*/ 565603 w 1380480"/>
                <a:gd name="connsiteY50" fmla="*/ 1168097 h 2715989"/>
                <a:gd name="connsiteX51" fmla="*/ 589416 w 1380480"/>
                <a:gd name="connsiteY51" fmla="*/ 1237153 h 2715989"/>
                <a:gd name="connsiteX52" fmla="*/ 689428 w 1380480"/>
                <a:gd name="connsiteY52" fmla="*/ 1306209 h 2715989"/>
                <a:gd name="connsiteX53" fmla="*/ 775153 w 1380480"/>
                <a:gd name="connsiteY53" fmla="*/ 1339547 h 2715989"/>
                <a:gd name="connsiteX54" fmla="*/ 860878 w 1380480"/>
                <a:gd name="connsiteY54" fmla="*/ 1325259 h 2715989"/>
                <a:gd name="connsiteX55" fmla="*/ 941840 w 1380480"/>
                <a:gd name="connsiteY55" fmla="*/ 1253822 h 2715989"/>
                <a:gd name="connsiteX56" fmla="*/ 994228 w 1380480"/>
                <a:gd name="connsiteY56" fmla="*/ 1206197 h 2715989"/>
                <a:gd name="connsiteX57" fmla="*/ 1027565 w 1380480"/>
                <a:gd name="connsiteY57" fmla="*/ 1177622 h 2715989"/>
                <a:gd name="connsiteX58" fmla="*/ 1058522 w 1380480"/>
                <a:gd name="connsiteY58" fmla="*/ 1103803 h 2715989"/>
                <a:gd name="connsiteX59" fmla="*/ 1132340 w 1380480"/>
                <a:gd name="connsiteY59" fmla="*/ 1032365 h 2715989"/>
                <a:gd name="connsiteX60" fmla="*/ 1218065 w 1380480"/>
                <a:gd name="connsiteY60" fmla="*/ 987122 h 2715989"/>
                <a:gd name="connsiteX61" fmla="*/ 1313315 w 1380480"/>
                <a:gd name="connsiteY61" fmla="*/ 1015697 h 2715989"/>
                <a:gd name="connsiteX62" fmla="*/ 1379990 w 1380480"/>
                <a:gd name="connsiteY62" fmla="*/ 1110947 h 2715989"/>
                <a:gd name="connsiteX63" fmla="*/ 1337128 w 1380480"/>
                <a:gd name="connsiteY63" fmla="*/ 1234772 h 2715989"/>
                <a:gd name="connsiteX64" fmla="*/ 1222828 w 1380480"/>
                <a:gd name="connsiteY64" fmla="*/ 1358597 h 2715989"/>
                <a:gd name="connsiteX65" fmla="*/ 1137103 w 1380480"/>
                <a:gd name="connsiteY65" fmla="*/ 1477659 h 2715989"/>
                <a:gd name="connsiteX66" fmla="*/ 1051378 w 1380480"/>
                <a:gd name="connsiteY66" fmla="*/ 1644347 h 2715989"/>
                <a:gd name="connsiteX67" fmla="*/ 1027565 w 1380480"/>
                <a:gd name="connsiteY67" fmla="*/ 1758647 h 2715989"/>
                <a:gd name="connsiteX68" fmla="*/ 994228 w 1380480"/>
                <a:gd name="connsiteY68" fmla="*/ 1863422 h 2715989"/>
                <a:gd name="connsiteX69" fmla="*/ 922790 w 1380480"/>
                <a:gd name="connsiteY69" fmla="*/ 2001534 h 2715989"/>
                <a:gd name="connsiteX70" fmla="*/ 846590 w 1380480"/>
                <a:gd name="connsiteY70" fmla="*/ 2118216 h 2715989"/>
                <a:gd name="connsiteX71" fmla="*/ 794203 w 1380480"/>
                <a:gd name="connsiteY71" fmla="*/ 2192034 h 2715989"/>
                <a:gd name="connsiteX72" fmla="*/ 763246 w 1380480"/>
                <a:gd name="connsiteY72" fmla="*/ 2227753 h 2715989"/>
                <a:gd name="connsiteX73" fmla="*/ 753721 w 1380480"/>
                <a:gd name="connsiteY73" fmla="*/ 2289666 h 2715989"/>
                <a:gd name="connsiteX74" fmla="*/ 734672 w 1380480"/>
                <a:gd name="connsiteY74" fmla="*/ 2368247 h 2715989"/>
                <a:gd name="connsiteX75" fmla="*/ 694190 w 1380480"/>
                <a:gd name="connsiteY75" fmla="*/ 2439684 h 2715989"/>
                <a:gd name="connsiteX76" fmla="*/ 665615 w 1380480"/>
                <a:gd name="connsiteY76" fmla="*/ 2520647 h 2715989"/>
                <a:gd name="connsiteX77" fmla="*/ 665615 w 1380480"/>
                <a:gd name="connsiteY77" fmla="*/ 2634947 h 2715989"/>
                <a:gd name="connsiteX78" fmla="*/ 665615 w 1380480"/>
                <a:gd name="connsiteY78" fmla="*/ 2715909 h 2715989"/>
                <a:gd name="connsiteX79" fmla="*/ 65540 w 1380480"/>
                <a:gd name="connsiteY79" fmla="*/ 2620660 h 2715989"/>
                <a:gd name="connsiteX0" fmla="*/ 69293 w 1384233"/>
                <a:gd name="connsiteY0" fmla="*/ 2620660 h 2715989"/>
                <a:gd name="connsiteX1" fmla="*/ 16906 w 1384233"/>
                <a:gd name="connsiteY1" fmla="*/ 2477784 h 2715989"/>
                <a:gd name="connsiteX2" fmla="*/ 45481 w 1384233"/>
                <a:gd name="connsiteY2" fmla="*/ 2368247 h 2715989"/>
                <a:gd name="connsiteX3" fmla="*/ 83581 w 1384233"/>
                <a:gd name="connsiteY3" fmla="*/ 2315859 h 2715989"/>
                <a:gd name="connsiteX4" fmla="*/ 126443 w 1384233"/>
                <a:gd name="connsiteY4" fmla="*/ 2249184 h 2715989"/>
                <a:gd name="connsiteX5" fmla="*/ 131206 w 1384233"/>
                <a:gd name="connsiteY5" fmla="*/ 2125359 h 2715989"/>
                <a:gd name="connsiteX6" fmla="*/ 131206 w 1384233"/>
                <a:gd name="connsiteY6" fmla="*/ 1934859 h 2715989"/>
                <a:gd name="connsiteX7" fmla="*/ 131206 w 1384233"/>
                <a:gd name="connsiteY7" fmla="*/ 1815797 h 2715989"/>
                <a:gd name="connsiteX8" fmla="*/ 131205 w 1384233"/>
                <a:gd name="connsiteY8" fmla="*/ 1696734 h 2715989"/>
                <a:gd name="connsiteX9" fmla="*/ 102631 w 1384233"/>
                <a:gd name="connsiteY9" fmla="*/ 1563384 h 2715989"/>
                <a:gd name="connsiteX10" fmla="*/ 83581 w 1384233"/>
                <a:gd name="connsiteY10" fmla="*/ 1468134 h 2715989"/>
                <a:gd name="connsiteX11" fmla="*/ 83581 w 1384233"/>
                <a:gd name="connsiteY11" fmla="*/ 1368122 h 2715989"/>
                <a:gd name="connsiteX12" fmla="*/ 83581 w 1384233"/>
                <a:gd name="connsiteY12" fmla="*/ 1291922 h 2715989"/>
                <a:gd name="connsiteX13" fmla="*/ 64531 w 1384233"/>
                <a:gd name="connsiteY13" fmla="*/ 1177622 h 2715989"/>
                <a:gd name="connsiteX14" fmla="*/ 50243 w 1384233"/>
                <a:gd name="connsiteY14" fmla="*/ 1115709 h 2715989"/>
                <a:gd name="connsiteX15" fmla="*/ 40719 w 1384233"/>
                <a:gd name="connsiteY15" fmla="*/ 1072847 h 2715989"/>
                <a:gd name="connsiteX16" fmla="*/ 40718 w 1384233"/>
                <a:gd name="connsiteY16" fmla="*/ 939497 h 2715989"/>
                <a:gd name="connsiteX17" fmla="*/ 31193 w 1384233"/>
                <a:gd name="connsiteY17" fmla="*/ 868059 h 2715989"/>
                <a:gd name="connsiteX18" fmla="*/ 26431 w 1384233"/>
                <a:gd name="connsiteY18" fmla="*/ 782334 h 2715989"/>
                <a:gd name="connsiteX19" fmla="*/ 59768 w 1384233"/>
                <a:gd name="connsiteY19" fmla="*/ 677559 h 2715989"/>
                <a:gd name="connsiteX20" fmla="*/ 88343 w 1384233"/>
                <a:gd name="connsiteY20" fmla="*/ 601359 h 2715989"/>
                <a:gd name="connsiteX21" fmla="*/ 116918 w 1384233"/>
                <a:gd name="connsiteY21" fmla="*/ 534684 h 2715989"/>
                <a:gd name="connsiteX22" fmla="*/ 140731 w 1384233"/>
                <a:gd name="connsiteY22" fmla="*/ 396572 h 2715989"/>
                <a:gd name="connsiteX23" fmla="*/ 155018 w 1384233"/>
                <a:gd name="connsiteY23" fmla="*/ 301322 h 2715989"/>
                <a:gd name="connsiteX24" fmla="*/ 169306 w 1384233"/>
                <a:gd name="connsiteY24" fmla="*/ 234647 h 2715989"/>
                <a:gd name="connsiteX25" fmla="*/ 207406 w 1384233"/>
                <a:gd name="connsiteY25" fmla="*/ 201309 h 2715989"/>
                <a:gd name="connsiteX26" fmla="*/ 245506 w 1384233"/>
                <a:gd name="connsiteY26" fmla="*/ 191784 h 2715989"/>
                <a:gd name="connsiteX27" fmla="*/ 264556 w 1384233"/>
                <a:gd name="connsiteY27" fmla="*/ 153684 h 2715989"/>
                <a:gd name="connsiteX28" fmla="*/ 283606 w 1384233"/>
                <a:gd name="connsiteY28" fmla="*/ 101297 h 2715989"/>
                <a:gd name="connsiteX29" fmla="*/ 297893 w 1384233"/>
                <a:gd name="connsiteY29" fmla="*/ 39384 h 2715989"/>
                <a:gd name="connsiteX30" fmla="*/ 331230 w 1384233"/>
                <a:gd name="connsiteY30" fmla="*/ 8428 h 2715989"/>
                <a:gd name="connsiteX31" fmla="*/ 393143 w 1384233"/>
                <a:gd name="connsiteY31" fmla="*/ 1284 h 2715989"/>
                <a:gd name="connsiteX32" fmla="*/ 436006 w 1384233"/>
                <a:gd name="connsiteY32" fmla="*/ 29859 h 2715989"/>
                <a:gd name="connsiteX33" fmla="*/ 459818 w 1384233"/>
                <a:gd name="connsiteY33" fmla="*/ 63197 h 2715989"/>
                <a:gd name="connsiteX34" fmla="*/ 490774 w 1384233"/>
                <a:gd name="connsiteY34" fmla="*/ 29859 h 2715989"/>
                <a:gd name="connsiteX35" fmla="*/ 538399 w 1384233"/>
                <a:gd name="connsiteY35" fmla="*/ 27478 h 2715989"/>
                <a:gd name="connsiteX36" fmla="*/ 583644 w 1384233"/>
                <a:gd name="connsiteY36" fmla="*/ 72722 h 2715989"/>
                <a:gd name="connsiteX37" fmla="*/ 602693 w 1384233"/>
                <a:gd name="connsiteY37" fmla="*/ 172734 h 2715989"/>
                <a:gd name="connsiteX38" fmla="*/ 588406 w 1384233"/>
                <a:gd name="connsiteY38" fmla="*/ 296559 h 2715989"/>
                <a:gd name="connsiteX39" fmla="*/ 569356 w 1384233"/>
                <a:gd name="connsiteY39" fmla="*/ 382284 h 2715989"/>
                <a:gd name="connsiteX40" fmla="*/ 550306 w 1384233"/>
                <a:gd name="connsiteY40" fmla="*/ 410859 h 2715989"/>
                <a:gd name="connsiteX41" fmla="*/ 545543 w 1384233"/>
                <a:gd name="connsiteY41" fmla="*/ 472772 h 2715989"/>
                <a:gd name="connsiteX42" fmla="*/ 531256 w 1384233"/>
                <a:gd name="connsiteY42" fmla="*/ 563259 h 2715989"/>
                <a:gd name="connsiteX43" fmla="*/ 507443 w 1384233"/>
                <a:gd name="connsiteY43" fmla="*/ 620409 h 2715989"/>
                <a:gd name="connsiteX44" fmla="*/ 507443 w 1384233"/>
                <a:gd name="connsiteY44" fmla="*/ 644222 h 2715989"/>
                <a:gd name="connsiteX45" fmla="*/ 502681 w 1384233"/>
                <a:gd name="connsiteY45" fmla="*/ 739472 h 2715989"/>
                <a:gd name="connsiteX46" fmla="*/ 502681 w 1384233"/>
                <a:gd name="connsiteY46" fmla="*/ 829959 h 2715989"/>
                <a:gd name="connsiteX47" fmla="*/ 507443 w 1384233"/>
                <a:gd name="connsiteY47" fmla="*/ 944259 h 2715989"/>
                <a:gd name="connsiteX48" fmla="*/ 536018 w 1384233"/>
                <a:gd name="connsiteY48" fmla="*/ 1020459 h 2715989"/>
                <a:gd name="connsiteX49" fmla="*/ 559831 w 1384233"/>
                <a:gd name="connsiteY49" fmla="*/ 1108566 h 2715989"/>
                <a:gd name="connsiteX50" fmla="*/ 569356 w 1384233"/>
                <a:gd name="connsiteY50" fmla="*/ 1168097 h 2715989"/>
                <a:gd name="connsiteX51" fmla="*/ 593169 w 1384233"/>
                <a:gd name="connsiteY51" fmla="*/ 1237153 h 2715989"/>
                <a:gd name="connsiteX52" fmla="*/ 693181 w 1384233"/>
                <a:gd name="connsiteY52" fmla="*/ 1306209 h 2715989"/>
                <a:gd name="connsiteX53" fmla="*/ 778906 w 1384233"/>
                <a:gd name="connsiteY53" fmla="*/ 1339547 h 2715989"/>
                <a:gd name="connsiteX54" fmla="*/ 864631 w 1384233"/>
                <a:gd name="connsiteY54" fmla="*/ 1325259 h 2715989"/>
                <a:gd name="connsiteX55" fmla="*/ 945593 w 1384233"/>
                <a:gd name="connsiteY55" fmla="*/ 1253822 h 2715989"/>
                <a:gd name="connsiteX56" fmla="*/ 997981 w 1384233"/>
                <a:gd name="connsiteY56" fmla="*/ 1206197 h 2715989"/>
                <a:gd name="connsiteX57" fmla="*/ 1031318 w 1384233"/>
                <a:gd name="connsiteY57" fmla="*/ 1177622 h 2715989"/>
                <a:gd name="connsiteX58" fmla="*/ 1062275 w 1384233"/>
                <a:gd name="connsiteY58" fmla="*/ 1103803 h 2715989"/>
                <a:gd name="connsiteX59" fmla="*/ 1136093 w 1384233"/>
                <a:gd name="connsiteY59" fmla="*/ 1032365 h 2715989"/>
                <a:gd name="connsiteX60" fmla="*/ 1221818 w 1384233"/>
                <a:gd name="connsiteY60" fmla="*/ 987122 h 2715989"/>
                <a:gd name="connsiteX61" fmla="*/ 1317068 w 1384233"/>
                <a:gd name="connsiteY61" fmla="*/ 1015697 h 2715989"/>
                <a:gd name="connsiteX62" fmla="*/ 1383743 w 1384233"/>
                <a:gd name="connsiteY62" fmla="*/ 1110947 h 2715989"/>
                <a:gd name="connsiteX63" fmla="*/ 1340881 w 1384233"/>
                <a:gd name="connsiteY63" fmla="*/ 1234772 h 2715989"/>
                <a:gd name="connsiteX64" fmla="*/ 1226581 w 1384233"/>
                <a:gd name="connsiteY64" fmla="*/ 1358597 h 2715989"/>
                <a:gd name="connsiteX65" fmla="*/ 1140856 w 1384233"/>
                <a:gd name="connsiteY65" fmla="*/ 1477659 h 2715989"/>
                <a:gd name="connsiteX66" fmla="*/ 1055131 w 1384233"/>
                <a:gd name="connsiteY66" fmla="*/ 1644347 h 2715989"/>
                <a:gd name="connsiteX67" fmla="*/ 1031318 w 1384233"/>
                <a:gd name="connsiteY67" fmla="*/ 1758647 h 2715989"/>
                <a:gd name="connsiteX68" fmla="*/ 997981 w 1384233"/>
                <a:gd name="connsiteY68" fmla="*/ 1863422 h 2715989"/>
                <a:gd name="connsiteX69" fmla="*/ 926543 w 1384233"/>
                <a:gd name="connsiteY69" fmla="*/ 2001534 h 2715989"/>
                <a:gd name="connsiteX70" fmla="*/ 850343 w 1384233"/>
                <a:gd name="connsiteY70" fmla="*/ 2118216 h 2715989"/>
                <a:gd name="connsiteX71" fmla="*/ 797956 w 1384233"/>
                <a:gd name="connsiteY71" fmla="*/ 2192034 h 2715989"/>
                <a:gd name="connsiteX72" fmla="*/ 766999 w 1384233"/>
                <a:gd name="connsiteY72" fmla="*/ 2227753 h 2715989"/>
                <a:gd name="connsiteX73" fmla="*/ 757474 w 1384233"/>
                <a:gd name="connsiteY73" fmla="*/ 2289666 h 2715989"/>
                <a:gd name="connsiteX74" fmla="*/ 738425 w 1384233"/>
                <a:gd name="connsiteY74" fmla="*/ 2368247 h 2715989"/>
                <a:gd name="connsiteX75" fmla="*/ 697943 w 1384233"/>
                <a:gd name="connsiteY75" fmla="*/ 2439684 h 2715989"/>
                <a:gd name="connsiteX76" fmla="*/ 669368 w 1384233"/>
                <a:gd name="connsiteY76" fmla="*/ 2520647 h 2715989"/>
                <a:gd name="connsiteX77" fmla="*/ 669368 w 1384233"/>
                <a:gd name="connsiteY77" fmla="*/ 2634947 h 2715989"/>
                <a:gd name="connsiteX78" fmla="*/ 669368 w 1384233"/>
                <a:gd name="connsiteY78" fmla="*/ 2715909 h 2715989"/>
                <a:gd name="connsiteX79" fmla="*/ 69293 w 1384233"/>
                <a:gd name="connsiteY79" fmla="*/ 2620660 h 2715989"/>
                <a:gd name="connsiteX0" fmla="*/ 70924 w 1385864"/>
                <a:gd name="connsiteY0" fmla="*/ 2620660 h 2715989"/>
                <a:gd name="connsiteX1" fmla="*/ 9012 w 1385864"/>
                <a:gd name="connsiteY1" fmla="*/ 2477784 h 2715989"/>
                <a:gd name="connsiteX2" fmla="*/ 47112 w 1385864"/>
                <a:gd name="connsiteY2" fmla="*/ 2368247 h 2715989"/>
                <a:gd name="connsiteX3" fmla="*/ 85212 w 1385864"/>
                <a:gd name="connsiteY3" fmla="*/ 2315859 h 2715989"/>
                <a:gd name="connsiteX4" fmla="*/ 128074 w 1385864"/>
                <a:gd name="connsiteY4" fmla="*/ 2249184 h 2715989"/>
                <a:gd name="connsiteX5" fmla="*/ 132837 w 1385864"/>
                <a:gd name="connsiteY5" fmla="*/ 2125359 h 2715989"/>
                <a:gd name="connsiteX6" fmla="*/ 132837 w 1385864"/>
                <a:gd name="connsiteY6" fmla="*/ 1934859 h 2715989"/>
                <a:gd name="connsiteX7" fmla="*/ 132837 w 1385864"/>
                <a:gd name="connsiteY7" fmla="*/ 1815797 h 2715989"/>
                <a:gd name="connsiteX8" fmla="*/ 132836 w 1385864"/>
                <a:gd name="connsiteY8" fmla="*/ 1696734 h 2715989"/>
                <a:gd name="connsiteX9" fmla="*/ 104262 w 1385864"/>
                <a:gd name="connsiteY9" fmla="*/ 1563384 h 2715989"/>
                <a:gd name="connsiteX10" fmla="*/ 85212 w 1385864"/>
                <a:gd name="connsiteY10" fmla="*/ 1468134 h 2715989"/>
                <a:gd name="connsiteX11" fmla="*/ 85212 w 1385864"/>
                <a:gd name="connsiteY11" fmla="*/ 1368122 h 2715989"/>
                <a:gd name="connsiteX12" fmla="*/ 85212 w 1385864"/>
                <a:gd name="connsiteY12" fmla="*/ 1291922 h 2715989"/>
                <a:gd name="connsiteX13" fmla="*/ 66162 w 1385864"/>
                <a:gd name="connsiteY13" fmla="*/ 1177622 h 2715989"/>
                <a:gd name="connsiteX14" fmla="*/ 51874 w 1385864"/>
                <a:gd name="connsiteY14" fmla="*/ 1115709 h 2715989"/>
                <a:gd name="connsiteX15" fmla="*/ 42350 w 1385864"/>
                <a:gd name="connsiteY15" fmla="*/ 1072847 h 2715989"/>
                <a:gd name="connsiteX16" fmla="*/ 42349 w 1385864"/>
                <a:gd name="connsiteY16" fmla="*/ 939497 h 2715989"/>
                <a:gd name="connsiteX17" fmla="*/ 32824 w 1385864"/>
                <a:gd name="connsiteY17" fmla="*/ 868059 h 2715989"/>
                <a:gd name="connsiteX18" fmla="*/ 28062 w 1385864"/>
                <a:gd name="connsiteY18" fmla="*/ 782334 h 2715989"/>
                <a:gd name="connsiteX19" fmla="*/ 61399 w 1385864"/>
                <a:gd name="connsiteY19" fmla="*/ 677559 h 2715989"/>
                <a:gd name="connsiteX20" fmla="*/ 89974 w 1385864"/>
                <a:gd name="connsiteY20" fmla="*/ 601359 h 2715989"/>
                <a:gd name="connsiteX21" fmla="*/ 118549 w 1385864"/>
                <a:gd name="connsiteY21" fmla="*/ 534684 h 2715989"/>
                <a:gd name="connsiteX22" fmla="*/ 142362 w 1385864"/>
                <a:gd name="connsiteY22" fmla="*/ 396572 h 2715989"/>
                <a:gd name="connsiteX23" fmla="*/ 156649 w 1385864"/>
                <a:gd name="connsiteY23" fmla="*/ 301322 h 2715989"/>
                <a:gd name="connsiteX24" fmla="*/ 170937 w 1385864"/>
                <a:gd name="connsiteY24" fmla="*/ 234647 h 2715989"/>
                <a:gd name="connsiteX25" fmla="*/ 209037 w 1385864"/>
                <a:gd name="connsiteY25" fmla="*/ 201309 h 2715989"/>
                <a:gd name="connsiteX26" fmla="*/ 247137 w 1385864"/>
                <a:gd name="connsiteY26" fmla="*/ 191784 h 2715989"/>
                <a:gd name="connsiteX27" fmla="*/ 266187 w 1385864"/>
                <a:gd name="connsiteY27" fmla="*/ 153684 h 2715989"/>
                <a:gd name="connsiteX28" fmla="*/ 285237 w 1385864"/>
                <a:gd name="connsiteY28" fmla="*/ 101297 h 2715989"/>
                <a:gd name="connsiteX29" fmla="*/ 299524 w 1385864"/>
                <a:gd name="connsiteY29" fmla="*/ 39384 h 2715989"/>
                <a:gd name="connsiteX30" fmla="*/ 332861 w 1385864"/>
                <a:gd name="connsiteY30" fmla="*/ 8428 h 2715989"/>
                <a:gd name="connsiteX31" fmla="*/ 394774 w 1385864"/>
                <a:gd name="connsiteY31" fmla="*/ 1284 h 2715989"/>
                <a:gd name="connsiteX32" fmla="*/ 437637 w 1385864"/>
                <a:gd name="connsiteY32" fmla="*/ 29859 h 2715989"/>
                <a:gd name="connsiteX33" fmla="*/ 461449 w 1385864"/>
                <a:gd name="connsiteY33" fmla="*/ 63197 h 2715989"/>
                <a:gd name="connsiteX34" fmla="*/ 492405 w 1385864"/>
                <a:gd name="connsiteY34" fmla="*/ 29859 h 2715989"/>
                <a:gd name="connsiteX35" fmla="*/ 540030 w 1385864"/>
                <a:gd name="connsiteY35" fmla="*/ 27478 h 2715989"/>
                <a:gd name="connsiteX36" fmla="*/ 585275 w 1385864"/>
                <a:gd name="connsiteY36" fmla="*/ 72722 h 2715989"/>
                <a:gd name="connsiteX37" fmla="*/ 604324 w 1385864"/>
                <a:gd name="connsiteY37" fmla="*/ 172734 h 2715989"/>
                <a:gd name="connsiteX38" fmla="*/ 590037 w 1385864"/>
                <a:gd name="connsiteY38" fmla="*/ 296559 h 2715989"/>
                <a:gd name="connsiteX39" fmla="*/ 570987 w 1385864"/>
                <a:gd name="connsiteY39" fmla="*/ 382284 h 2715989"/>
                <a:gd name="connsiteX40" fmla="*/ 551937 w 1385864"/>
                <a:gd name="connsiteY40" fmla="*/ 410859 h 2715989"/>
                <a:gd name="connsiteX41" fmla="*/ 547174 w 1385864"/>
                <a:gd name="connsiteY41" fmla="*/ 472772 h 2715989"/>
                <a:gd name="connsiteX42" fmla="*/ 532887 w 1385864"/>
                <a:gd name="connsiteY42" fmla="*/ 563259 h 2715989"/>
                <a:gd name="connsiteX43" fmla="*/ 509074 w 1385864"/>
                <a:gd name="connsiteY43" fmla="*/ 620409 h 2715989"/>
                <a:gd name="connsiteX44" fmla="*/ 509074 w 1385864"/>
                <a:gd name="connsiteY44" fmla="*/ 644222 h 2715989"/>
                <a:gd name="connsiteX45" fmla="*/ 504312 w 1385864"/>
                <a:gd name="connsiteY45" fmla="*/ 739472 h 2715989"/>
                <a:gd name="connsiteX46" fmla="*/ 504312 w 1385864"/>
                <a:gd name="connsiteY46" fmla="*/ 829959 h 2715989"/>
                <a:gd name="connsiteX47" fmla="*/ 509074 w 1385864"/>
                <a:gd name="connsiteY47" fmla="*/ 944259 h 2715989"/>
                <a:gd name="connsiteX48" fmla="*/ 537649 w 1385864"/>
                <a:gd name="connsiteY48" fmla="*/ 1020459 h 2715989"/>
                <a:gd name="connsiteX49" fmla="*/ 561462 w 1385864"/>
                <a:gd name="connsiteY49" fmla="*/ 1108566 h 2715989"/>
                <a:gd name="connsiteX50" fmla="*/ 570987 w 1385864"/>
                <a:gd name="connsiteY50" fmla="*/ 1168097 h 2715989"/>
                <a:gd name="connsiteX51" fmla="*/ 594800 w 1385864"/>
                <a:gd name="connsiteY51" fmla="*/ 1237153 h 2715989"/>
                <a:gd name="connsiteX52" fmla="*/ 694812 w 1385864"/>
                <a:gd name="connsiteY52" fmla="*/ 1306209 h 2715989"/>
                <a:gd name="connsiteX53" fmla="*/ 780537 w 1385864"/>
                <a:gd name="connsiteY53" fmla="*/ 1339547 h 2715989"/>
                <a:gd name="connsiteX54" fmla="*/ 866262 w 1385864"/>
                <a:gd name="connsiteY54" fmla="*/ 1325259 h 2715989"/>
                <a:gd name="connsiteX55" fmla="*/ 947224 w 1385864"/>
                <a:gd name="connsiteY55" fmla="*/ 1253822 h 2715989"/>
                <a:gd name="connsiteX56" fmla="*/ 999612 w 1385864"/>
                <a:gd name="connsiteY56" fmla="*/ 1206197 h 2715989"/>
                <a:gd name="connsiteX57" fmla="*/ 1032949 w 1385864"/>
                <a:gd name="connsiteY57" fmla="*/ 1177622 h 2715989"/>
                <a:gd name="connsiteX58" fmla="*/ 1063906 w 1385864"/>
                <a:gd name="connsiteY58" fmla="*/ 1103803 h 2715989"/>
                <a:gd name="connsiteX59" fmla="*/ 1137724 w 1385864"/>
                <a:gd name="connsiteY59" fmla="*/ 1032365 h 2715989"/>
                <a:gd name="connsiteX60" fmla="*/ 1223449 w 1385864"/>
                <a:gd name="connsiteY60" fmla="*/ 987122 h 2715989"/>
                <a:gd name="connsiteX61" fmla="*/ 1318699 w 1385864"/>
                <a:gd name="connsiteY61" fmla="*/ 1015697 h 2715989"/>
                <a:gd name="connsiteX62" fmla="*/ 1385374 w 1385864"/>
                <a:gd name="connsiteY62" fmla="*/ 1110947 h 2715989"/>
                <a:gd name="connsiteX63" fmla="*/ 1342512 w 1385864"/>
                <a:gd name="connsiteY63" fmla="*/ 1234772 h 2715989"/>
                <a:gd name="connsiteX64" fmla="*/ 1228212 w 1385864"/>
                <a:gd name="connsiteY64" fmla="*/ 1358597 h 2715989"/>
                <a:gd name="connsiteX65" fmla="*/ 1142487 w 1385864"/>
                <a:gd name="connsiteY65" fmla="*/ 1477659 h 2715989"/>
                <a:gd name="connsiteX66" fmla="*/ 1056762 w 1385864"/>
                <a:gd name="connsiteY66" fmla="*/ 1644347 h 2715989"/>
                <a:gd name="connsiteX67" fmla="*/ 1032949 w 1385864"/>
                <a:gd name="connsiteY67" fmla="*/ 1758647 h 2715989"/>
                <a:gd name="connsiteX68" fmla="*/ 999612 w 1385864"/>
                <a:gd name="connsiteY68" fmla="*/ 1863422 h 2715989"/>
                <a:gd name="connsiteX69" fmla="*/ 928174 w 1385864"/>
                <a:gd name="connsiteY69" fmla="*/ 2001534 h 2715989"/>
                <a:gd name="connsiteX70" fmla="*/ 851974 w 1385864"/>
                <a:gd name="connsiteY70" fmla="*/ 2118216 h 2715989"/>
                <a:gd name="connsiteX71" fmla="*/ 799587 w 1385864"/>
                <a:gd name="connsiteY71" fmla="*/ 2192034 h 2715989"/>
                <a:gd name="connsiteX72" fmla="*/ 768630 w 1385864"/>
                <a:gd name="connsiteY72" fmla="*/ 2227753 h 2715989"/>
                <a:gd name="connsiteX73" fmla="*/ 759105 w 1385864"/>
                <a:gd name="connsiteY73" fmla="*/ 2289666 h 2715989"/>
                <a:gd name="connsiteX74" fmla="*/ 740056 w 1385864"/>
                <a:gd name="connsiteY74" fmla="*/ 2368247 h 2715989"/>
                <a:gd name="connsiteX75" fmla="*/ 699574 w 1385864"/>
                <a:gd name="connsiteY75" fmla="*/ 2439684 h 2715989"/>
                <a:gd name="connsiteX76" fmla="*/ 670999 w 1385864"/>
                <a:gd name="connsiteY76" fmla="*/ 2520647 h 2715989"/>
                <a:gd name="connsiteX77" fmla="*/ 670999 w 1385864"/>
                <a:gd name="connsiteY77" fmla="*/ 2634947 h 2715989"/>
                <a:gd name="connsiteX78" fmla="*/ 670999 w 1385864"/>
                <a:gd name="connsiteY78" fmla="*/ 2715909 h 2715989"/>
                <a:gd name="connsiteX79" fmla="*/ 70924 w 1385864"/>
                <a:gd name="connsiteY79" fmla="*/ 2620660 h 2715989"/>
                <a:gd name="connsiteX0" fmla="*/ 65394 w 1380334"/>
                <a:gd name="connsiteY0" fmla="*/ 2620660 h 2701732"/>
                <a:gd name="connsiteX1" fmla="*/ 3482 w 1380334"/>
                <a:gd name="connsiteY1" fmla="*/ 2477784 h 2701732"/>
                <a:gd name="connsiteX2" fmla="*/ 41582 w 1380334"/>
                <a:gd name="connsiteY2" fmla="*/ 2368247 h 2701732"/>
                <a:gd name="connsiteX3" fmla="*/ 79682 w 1380334"/>
                <a:gd name="connsiteY3" fmla="*/ 2315859 h 2701732"/>
                <a:gd name="connsiteX4" fmla="*/ 122544 w 1380334"/>
                <a:gd name="connsiteY4" fmla="*/ 2249184 h 2701732"/>
                <a:gd name="connsiteX5" fmla="*/ 127307 w 1380334"/>
                <a:gd name="connsiteY5" fmla="*/ 2125359 h 2701732"/>
                <a:gd name="connsiteX6" fmla="*/ 127307 w 1380334"/>
                <a:gd name="connsiteY6" fmla="*/ 1934859 h 2701732"/>
                <a:gd name="connsiteX7" fmla="*/ 127307 w 1380334"/>
                <a:gd name="connsiteY7" fmla="*/ 1815797 h 2701732"/>
                <a:gd name="connsiteX8" fmla="*/ 127306 w 1380334"/>
                <a:gd name="connsiteY8" fmla="*/ 1696734 h 2701732"/>
                <a:gd name="connsiteX9" fmla="*/ 98732 w 1380334"/>
                <a:gd name="connsiteY9" fmla="*/ 1563384 h 2701732"/>
                <a:gd name="connsiteX10" fmla="*/ 79682 w 1380334"/>
                <a:gd name="connsiteY10" fmla="*/ 1468134 h 2701732"/>
                <a:gd name="connsiteX11" fmla="*/ 79682 w 1380334"/>
                <a:gd name="connsiteY11" fmla="*/ 1368122 h 2701732"/>
                <a:gd name="connsiteX12" fmla="*/ 79682 w 1380334"/>
                <a:gd name="connsiteY12" fmla="*/ 1291922 h 2701732"/>
                <a:gd name="connsiteX13" fmla="*/ 60632 w 1380334"/>
                <a:gd name="connsiteY13" fmla="*/ 1177622 h 2701732"/>
                <a:gd name="connsiteX14" fmla="*/ 46344 w 1380334"/>
                <a:gd name="connsiteY14" fmla="*/ 1115709 h 2701732"/>
                <a:gd name="connsiteX15" fmla="*/ 36820 w 1380334"/>
                <a:gd name="connsiteY15" fmla="*/ 1072847 h 2701732"/>
                <a:gd name="connsiteX16" fmla="*/ 36819 w 1380334"/>
                <a:gd name="connsiteY16" fmla="*/ 939497 h 2701732"/>
                <a:gd name="connsiteX17" fmla="*/ 27294 w 1380334"/>
                <a:gd name="connsiteY17" fmla="*/ 868059 h 2701732"/>
                <a:gd name="connsiteX18" fmla="*/ 22532 w 1380334"/>
                <a:gd name="connsiteY18" fmla="*/ 782334 h 2701732"/>
                <a:gd name="connsiteX19" fmla="*/ 55869 w 1380334"/>
                <a:gd name="connsiteY19" fmla="*/ 677559 h 2701732"/>
                <a:gd name="connsiteX20" fmla="*/ 84444 w 1380334"/>
                <a:gd name="connsiteY20" fmla="*/ 601359 h 2701732"/>
                <a:gd name="connsiteX21" fmla="*/ 113019 w 1380334"/>
                <a:gd name="connsiteY21" fmla="*/ 534684 h 2701732"/>
                <a:gd name="connsiteX22" fmla="*/ 136832 w 1380334"/>
                <a:gd name="connsiteY22" fmla="*/ 396572 h 2701732"/>
                <a:gd name="connsiteX23" fmla="*/ 151119 w 1380334"/>
                <a:gd name="connsiteY23" fmla="*/ 301322 h 2701732"/>
                <a:gd name="connsiteX24" fmla="*/ 165407 w 1380334"/>
                <a:gd name="connsiteY24" fmla="*/ 234647 h 2701732"/>
                <a:gd name="connsiteX25" fmla="*/ 203507 w 1380334"/>
                <a:gd name="connsiteY25" fmla="*/ 201309 h 2701732"/>
                <a:gd name="connsiteX26" fmla="*/ 241607 w 1380334"/>
                <a:gd name="connsiteY26" fmla="*/ 191784 h 2701732"/>
                <a:gd name="connsiteX27" fmla="*/ 260657 w 1380334"/>
                <a:gd name="connsiteY27" fmla="*/ 153684 h 2701732"/>
                <a:gd name="connsiteX28" fmla="*/ 279707 w 1380334"/>
                <a:gd name="connsiteY28" fmla="*/ 101297 h 2701732"/>
                <a:gd name="connsiteX29" fmla="*/ 293994 w 1380334"/>
                <a:gd name="connsiteY29" fmla="*/ 39384 h 2701732"/>
                <a:gd name="connsiteX30" fmla="*/ 327331 w 1380334"/>
                <a:gd name="connsiteY30" fmla="*/ 8428 h 2701732"/>
                <a:gd name="connsiteX31" fmla="*/ 389244 w 1380334"/>
                <a:gd name="connsiteY31" fmla="*/ 1284 h 2701732"/>
                <a:gd name="connsiteX32" fmla="*/ 432107 w 1380334"/>
                <a:gd name="connsiteY32" fmla="*/ 29859 h 2701732"/>
                <a:gd name="connsiteX33" fmla="*/ 455919 w 1380334"/>
                <a:gd name="connsiteY33" fmla="*/ 63197 h 2701732"/>
                <a:gd name="connsiteX34" fmla="*/ 486875 w 1380334"/>
                <a:gd name="connsiteY34" fmla="*/ 29859 h 2701732"/>
                <a:gd name="connsiteX35" fmla="*/ 534500 w 1380334"/>
                <a:gd name="connsiteY35" fmla="*/ 27478 h 2701732"/>
                <a:gd name="connsiteX36" fmla="*/ 579745 w 1380334"/>
                <a:gd name="connsiteY36" fmla="*/ 72722 h 2701732"/>
                <a:gd name="connsiteX37" fmla="*/ 598794 w 1380334"/>
                <a:gd name="connsiteY37" fmla="*/ 172734 h 2701732"/>
                <a:gd name="connsiteX38" fmla="*/ 584507 w 1380334"/>
                <a:gd name="connsiteY38" fmla="*/ 296559 h 2701732"/>
                <a:gd name="connsiteX39" fmla="*/ 565457 w 1380334"/>
                <a:gd name="connsiteY39" fmla="*/ 382284 h 2701732"/>
                <a:gd name="connsiteX40" fmla="*/ 546407 w 1380334"/>
                <a:gd name="connsiteY40" fmla="*/ 410859 h 2701732"/>
                <a:gd name="connsiteX41" fmla="*/ 541644 w 1380334"/>
                <a:gd name="connsiteY41" fmla="*/ 472772 h 2701732"/>
                <a:gd name="connsiteX42" fmla="*/ 527357 w 1380334"/>
                <a:gd name="connsiteY42" fmla="*/ 563259 h 2701732"/>
                <a:gd name="connsiteX43" fmla="*/ 503544 w 1380334"/>
                <a:gd name="connsiteY43" fmla="*/ 620409 h 2701732"/>
                <a:gd name="connsiteX44" fmla="*/ 503544 w 1380334"/>
                <a:gd name="connsiteY44" fmla="*/ 644222 h 2701732"/>
                <a:gd name="connsiteX45" fmla="*/ 498782 w 1380334"/>
                <a:gd name="connsiteY45" fmla="*/ 739472 h 2701732"/>
                <a:gd name="connsiteX46" fmla="*/ 498782 w 1380334"/>
                <a:gd name="connsiteY46" fmla="*/ 829959 h 2701732"/>
                <a:gd name="connsiteX47" fmla="*/ 503544 w 1380334"/>
                <a:gd name="connsiteY47" fmla="*/ 944259 h 2701732"/>
                <a:gd name="connsiteX48" fmla="*/ 532119 w 1380334"/>
                <a:gd name="connsiteY48" fmla="*/ 1020459 h 2701732"/>
                <a:gd name="connsiteX49" fmla="*/ 555932 w 1380334"/>
                <a:gd name="connsiteY49" fmla="*/ 1108566 h 2701732"/>
                <a:gd name="connsiteX50" fmla="*/ 565457 w 1380334"/>
                <a:gd name="connsiteY50" fmla="*/ 1168097 h 2701732"/>
                <a:gd name="connsiteX51" fmla="*/ 589270 w 1380334"/>
                <a:gd name="connsiteY51" fmla="*/ 1237153 h 2701732"/>
                <a:gd name="connsiteX52" fmla="*/ 689282 w 1380334"/>
                <a:gd name="connsiteY52" fmla="*/ 1306209 h 2701732"/>
                <a:gd name="connsiteX53" fmla="*/ 775007 w 1380334"/>
                <a:gd name="connsiteY53" fmla="*/ 1339547 h 2701732"/>
                <a:gd name="connsiteX54" fmla="*/ 860732 w 1380334"/>
                <a:gd name="connsiteY54" fmla="*/ 1325259 h 2701732"/>
                <a:gd name="connsiteX55" fmla="*/ 941694 w 1380334"/>
                <a:gd name="connsiteY55" fmla="*/ 1253822 h 2701732"/>
                <a:gd name="connsiteX56" fmla="*/ 994082 w 1380334"/>
                <a:gd name="connsiteY56" fmla="*/ 1206197 h 2701732"/>
                <a:gd name="connsiteX57" fmla="*/ 1027419 w 1380334"/>
                <a:gd name="connsiteY57" fmla="*/ 1177622 h 2701732"/>
                <a:gd name="connsiteX58" fmla="*/ 1058376 w 1380334"/>
                <a:gd name="connsiteY58" fmla="*/ 1103803 h 2701732"/>
                <a:gd name="connsiteX59" fmla="*/ 1132194 w 1380334"/>
                <a:gd name="connsiteY59" fmla="*/ 1032365 h 2701732"/>
                <a:gd name="connsiteX60" fmla="*/ 1217919 w 1380334"/>
                <a:gd name="connsiteY60" fmla="*/ 987122 h 2701732"/>
                <a:gd name="connsiteX61" fmla="*/ 1313169 w 1380334"/>
                <a:gd name="connsiteY61" fmla="*/ 1015697 h 2701732"/>
                <a:gd name="connsiteX62" fmla="*/ 1379844 w 1380334"/>
                <a:gd name="connsiteY62" fmla="*/ 1110947 h 2701732"/>
                <a:gd name="connsiteX63" fmla="*/ 1336982 w 1380334"/>
                <a:gd name="connsiteY63" fmla="*/ 1234772 h 2701732"/>
                <a:gd name="connsiteX64" fmla="*/ 1222682 w 1380334"/>
                <a:gd name="connsiteY64" fmla="*/ 1358597 h 2701732"/>
                <a:gd name="connsiteX65" fmla="*/ 1136957 w 1380334"/>
                <a:gd name="connsiteY65" fmla="*/ 1477659 h 2701732"/>
                <a:gd name="connsiteX66" fmla="*/ 1051232 w 1380334"/>
                <a:gd name="connsiteY66" fmla="*/ 1644347 h 2701732"/>
                <a:gd name="connsiteX67" fmla="*/ 1027419 w 1380334"/>
                <a:gd name="connsiteY67" fmla="*/ 1758647 h 2701732"/>
                <a:gd name="connsiteX68" fmla="*/ 994082 w 1380334"/>
                <a:gd name="connsiteY68" fmla="*/ 1863422 h 2701732"/>
                <a:gd name="connsiteX69" fmla="*/ 922644 w 1380334"/>
                <a:gd name="connsiteY69" fmla="*/ 2001534 h 2701732"/>
                <a:gd name="connsiteX70" fmla="*/ 846444 w 1380334"/>
                <a:gd name="connsiteY70" fmla="*/ 2118216 h 2701732"/>
                <a:gd name="connsiteX71" fmla="*/ 794057 w 1380334"/>
                <a:gd name="connsiteY71" fmla="*/ 2192034 h 2701732"/>
                <a:gd name="connsiteX72" fmla="*/ 763100 w 1380334"/>
                <a:gd name="connsiteY72" fmla="*/ 2227753 h 2701732"/>
                <a:gd name="connsiteX73" fmla="*/ 753575 w 1380334"/>
                <a:gd name="connsiteY73" fmla="*/ 2289666 h 2701732"/>
                <a:gd name="connsiteX74" fmla="*/ 734526 w 1380334"/>
                <a:gd name="connsiteY74" fmla="*/ 2368247 h 2701732"/>
                <a:gd name="connsiteX75" fmla="*/ 694044 w 1380334"/>
                <a:gd name="connsiteY75" fmla="*/ 2439684 h 2701732"/>
                <a:gd name="connsiteX76" fmla="*/ 665469 w 1380334"/>
                <a:gd name="connsiteY76" fmla="*/ 2520647 h 2701732"/>
                <a:gd name="connsiteX77" fmla="*/ 665469 w 1380334"/>
                <a:gd name="connsiteY77" fmla="*/ 2634947 h 2701732"/>
                <a:gd name="connsiteX78" fmla="*/ 565457 w 1380334"/>
                <a:gd name="connsiteY78" fmla="*/ 2701622 h 2701732"/>
                <a:gd name="connsiteX79" fmla="*/ 65394 w 1380334"/>
                <a:gd name="connsiteY79" fmla="*/ 2620660 h 2701732"/>
                <a:gd name="connsiteX0" fmla="*/ 64467 w 1379407"/>
                <a:gd name="connsiteY0" fmla="*/ 2620660 h 2678089"/>
                <a:gd name="connsiteX1" fmla="*/ 2555 w 1379407"/>
                <a:gd name="connsiteY1" fmla="*/ 2477784 h 2678089"/>
                <a:gd name="connsiteX2" fmla="*/ 40655 w 1379407"/>
                <a:gd name="connsiteY2" fmla="*/ 2368247 h 2678089"/>
                <a:gd name="connsiteX3" fmla="*/ 78755 w 1379407"/>
                <a:gd name="connsiteY3" fmla="*/ 2315859 h 2678089"/>
                <a:gd name="connsiteX4" fmla="*/ 121617 w 1379407"/>
                <a:gd name="connsiteY4" fmla="*/ 2249184 h 2678089"/>
                <a:gd name="connsiteX5" fmla="*/ 126380 w 1379407"/>
                <a:gd name="connsiteY5" fmla="*/ 2125359 h 2678089"/>
                <a:gd name="connsiteX6" fmla="*/ 126380 w 1379407"/>
                <a:gd name="connsiteY6" fmla="*/ 1934859 h 2678089"/>
                <a:gd name="connsiteX7" fmla="*/ 126380 w 1379407"/>
                <a:gd name="connsiteY7" fmla="*/ 1815797 h 2678089"/>
                <a:gd name="connsiteX8" fmla="*/ 126379 w 1379407"/>
                <a:gd name="connsiteY8" fmla="*/ 1696734 h 2678089"/>
                <a:gd name="connsiteX9" fmla="*/ 97805 w 1379407"/>
                <a:gd name="connsiteY9" fmla="*/ 1563384 h 2678089"/>
                <a:gd name="connsiteX10" fmla="*/ 78755 w 1379407"/>
                <a:gd name="connsiteY10" fmla="*/ 1468134 h 2678089"/>
                <a:gd name="connsiteX11" fmla="*/ 78755 w 1379407"/>
                <a:gd name="connsiteY11" fmla="*/ 1368122 h 2678089"/>
                <a:gd name="connsiteX12" fmla="*/ 78755 w 1379407"/>
                <a:gd name="connsiteY12" fmla="*/ 1291922 h 2678089"/>
                <a:gd name="connsiteX13" fmla="*/ 59705 w 1379407"/>
                <a:gd name="connsiteY13" fmla="*/ 1177622 h 2678089"/>
                <a:gd name="connsiteX14" fmla="*/ 45417 w 1379407"/>
                <a:gd name="connsiteY14" fmla="*/ 1115709 h 2678089"/>
                <a:gd name="connsiteX15" fmla="*/ 35893 w 1379407"/>
                <a:gd name="connsiteY15" fmla="*/ 1072847 h 2678089"/>
                <a:gd name="connsiteX16" fmla="*/ 35892 w 1379407"/>
                <a:gd name="connsiteY16" fmla="*/ 939497 h 2678089"/>
                <a:gd name="connsiteX17" fmla="*/ 26367 w 1379407"/>
                <a:gd name="connsiteY17" fmla="*/ 868059 h 2678089"/>
                <a:gd name="connsiteX18" fmla="*/ 21605 w 1379407"/>
                <a:gd name="connsiteY18" fmla="*/ 782334 h 2678089"/>
                <a:gd name="connsiteX19" fmla="*/ 54942 w 1379407"/>
                <a:gd name="connsiteY19" fmla="*/ 677559 h 2678089"/>
                <a:gd name="connsiteX20" fmla="*/ 83517 w 1379407"/>
                <a:gd name="connsiteY20" fmla="*/ 601359 h 2678089"/>
                <a:gd name="connsiteX21" fmla="*/ 112092 w 1379407"/>
                <a:gd name="connsiteY21" fmla="*/ 534684 h 2678089"/>
                <a:gd name="connsiteX22" fmla="*/ 135905 w 1379407"/>
                <a:gd name="connsiteY22" fmla="*/ 396572 h 2678089"/>
                <a:gd name="connsiteX23" fmla="*/ 150192 w 1379407"/>
                <a:gd name="connsiteY23" fmla="*/ 301322 h 2678089"/>
                <a:gd name="connsiteX24" fmla="*/ 164480 w 1379407"/>
                <a:gd name="connsiteY24" fmla="*/ 234647 h 2678089"/>
                <a:gd name="connsiteX25" fmla="*/ 202580 w 1379407"/>
                <a:gd name="connsiteY25" fmla="*/ 201309 h 2678089"/>
                <a:gd name="connsiteX26" fmla="*/ 240680 w 1379407"/>
                <a:gd name="connsiteY26" fmla="*/ 191784 h 2678089"/>
                <a:gd name="connsiteX27" fmla="*/ 259730 w 1379407"/>
                <a:gd name="connsiteY27" fmla="*/ 153684 h 2678089"/>
                <a:gd name="connsiteX28" fmla="*/ 278780 w 1379407"/>
                <a:gd name="connsiteY28" fmla="*/ 101297 h 2678089"/>
                <a:gd name="connsiteX29" fmla="*/ 293067 w 1379407"/>
                <a:gd name="connsiteY29" fmla="*/ 39384 h 2678089"/>
                <a:gd name="connsiteX30" fmla="*/ 326404 w 1379407"/>
                <a:gd name="connsiteY30" fmla="*/ 8428 h 2678089"/>
                <a:gd name="connsiteX31" fmla="*/ 388317 w 1379407"/>
                <a:gd name="connsiteY31" fmla="*/ 1284 h 2678089"/>
                <a:gd name="connsiteX32" fmla="*/ 431180 w 1379407"/>
                <a:gd name="connsiteY32" fmla="*/ 29859 h 2678089"/>
                <a:gd name="connsiteX33" fmla="*/ 454992 w 1379407"/>
                <a:gd name="connsiteY33" fmla="*/ 63197 h 2678089"/>
                <a:gd name="connsiteX34" fmla="*/ 485948 w 1379407"/>
                <a:gd name="connsiteY34" fmla="*/ 29859 h 2678089"/>
                <a:gd name="connsiteX35" fmla="*/ 533573 w 1379407"/>
                <a:gd name="connsiteY35" fmla="*/ 27478 h 2678089"/>
                <a:gd name="connsiteX36" fmla="*/ 578818 w 1379407"/>
                <a:gd name="connsiteY36" fmla="*/ 72722 h 2678089"/>
                <a:gd name="connsiteX37" fmla="*/ 597867 w 1379407"/>
                <a:gd name="connsiteY37" fmla="*/ 172734 h 2678089"/>
                <a:gd name="connsiteX38" fmla="*/ 583580 w 1379407"/>
                <a:gd name="connsiteY38" fmla="*/ 296559 h 2678089"/>
                <a:gd name="connsiteX39" fmla="*/ 564530 w 1379407"/>
                <a:gd name="connsiteY39" fmla="*/ 382284 h 2678089"/>
                <a:gd name="connsiteX40" fmla="*/ 545480 w 1379407"/>
                <a:gd name="connsiteY40" fmla="*/ 410859 h 2678089"/>
                <a:gd name="connsiteX41" fmla="*/ 540717 w 1379407"/>
                <a:gd name="connsiteY41" fmla="*/ 472772 h 2678089"/>
                <a:gd name="connsiteX42" fmla="*/ 526430 w 1379407"/>
                <a:gd name="connsiteY42" fmla="*/ 563259 h 2678089"/>
                <a:gd name="connsiteX43" fmla="*/ 502617 w 1379407"/>
                <a:gd name="connsiteY43" fmla="*/ 620409 h 2678089"/>
                <a:gd name="connsiteX44" fmla="*/ 502617 w 1379407"/>
                <a:gd name="connsiteY44" fmla="*/ 644222 h 2678089"/>
                <a:gd name="connsiteX45" fmla="*/ 497855 w 1379407"/>
                <a:gd name="connsiteY45" fmla="*/ 739472 h 2678089"/>
                <a:gd name="connsiteX46" fmla="*/ 497855 w 1379407"/>
                <a:gd name="connsiteY46" fmla="*/ 829959 h 2678089"/>
                <a:gd name="connsiteX47" fmla="*/ 502617 w 1379407"/>
                <a:gd name="connsiteY47" fmla="*/ 944259 h 2678089"/>
                <a:gd name="connsiteX48" fmla="*/ 531192 w 1379407"/>
                <a:gd name="connsiteY48" fmla="*/ 1020459 h 2678089"/>
                <a:gd name="connsiteX49" fmla="*/ 555005 w 1379407"/>
                <a:gd name="connsiteY49" fmla="*/ 1108566 h 2678089"/>
                <a:gd name="connsiteX50" fmla="*/ 564530 w 1379407"/>
                <a:gd name="connsiteY50" fmla="*/ 1168097 h 2678089"/>
                <a:gd name="connsiteX51" fmla="*/ 588343 w 1379407"/>
                <a:gd name="connsiteY51" fmla="*/ 1237153 h 2678089"/>
                <a:gd name="connsiteX52" fmla="*/ 688355 w 1379407"/>
                <a:gd name="connsiteY52" fmla="*/ 1306209 h 2678089"/>
                <a:gd name="connsiteX53" fmla="*/ 774080 w 1379407"/>
                <a:gd name="connsiteY53" fmla="*/ 1339547 h 2678089"/>
                <a:gd name="connsiteX54" fmla="*/ 859805 w 1379407"/>
                <a:gd name="connsiteY54" fmla="*/ 1325259 h 2678089"/>
                <a:gd name="connsiteX55" fmla="*/ 940767 w 1379407"/>
                <a:gd name="connsiteY55" fmla="*/ 1253822 h 2678089"/>
                <a:gd name="connsiteX56" fmla="*/ 993155 w 1379407"/>
                <a:gd name="connsiteY56" fmla="*/ 1206197 h 2678089"/>
                <a:gd name="connsiteX57" fmla="*/ 1026492 w 1379407"/>
                <a:gd name="connsiteY57" fmla="*/ 1177622 h 2678089"/>
                <a:gd name="connsiteX58" fmla="*/ 1057449 w 1379407"/>
                <a:gd name="connsiteY58" fmla="*/ 1103803 h 2678089"/>
                <a:gd name="connsiteX59" fmla="*/ 1131267 w 1379407"/>
                <a:gd name="connsiteY59" fmla="*/ 1032365 h 2678089"/>
                <a:gd name="connsiteX60" fmla="*/ 1216992 w 1379407"/>
                <a:gd name="connsiteY60" fmla="*/ 987122 h 2678089"/>
                <a:gd name="connsiteX61" fmla="*/ 1312242 w 1379407"/>
                <a:gd name="connsiteY61" fmla="*/ 1015697 h 2678089"/>
                <a:gd name="connsiteX62" fmla="*/ 1378917 w 1379407"/>
                <a:gd name="connsiteY62" fmla="*/ 1110947 h 2678089"/>
                <a:gd name="connsiteX63" fmla="*/ 1336055 w 1379407"/>
                <a:gd name="connsiteY63" fmla="*/ 1234772 h 2678089"/>
                <a:gd name="connsiteX64" fmla="*/ 1221755 w 1379407"/>
                <a:gd name="connsiteY64" fmla="*/ 1358597 h 2678089"/>
                <a:gd name="connsiteX65" fmla="*/ 1136030 w 1379407"/>
                <a:gd name="connsiteY65" fmla="*/ 1477659 h 2678089"/>
                <a:gd name="connsiteX66" fmla="*/ 1050305 w 1379407"/>
                <a:gd name="connsiteY66" fmla="*/ 1644347 h 2678089"/>
                <a:gd name="connsiteX67" fmla="*/ 1026492 w 1379407"/>
                <a:gd name="connsiteY67" fmla="*/ 1758647 h 2678089"/>
                <a:gd name="connsiteX68" fmla="*/ 993155 w 1379407"/>
                <a:gd name="connsiteY68" fmla="*/ 1863422 h 2678089"/>
                <a:gd name="connsiteX69" fmla="*/ 921717 w 1379407"/>
                <a:gd name="connsiteY69" fmla="*/ 2001534 h 2678089"/>
                <a:gd name="connsiteX70" fmla="*/ 845517 w 1379407"/>
                <a:gd name="connsiteY70" fmla="*/ 2118216 h 2678089"/>
                <a:gd name="connsiteX71" fmla="*/ 793130 w 1379407"/>
                <a:gd name="connsiteY71" fmla="*/ 2192034 h 2678089"/>
                <a:gd name="connsiteX72" fmla="*/ 762173 w 1379407"/>
                <a:gd name="connsiteY72" fmla="*/ 2227753 h 2678089"/>
                <a:gd name="connsiteX73" fmla="*/ 752648 w 1379407"/>
                <a:gd name="connsiteY73" fmla="*/ 2289666 h 2678089"/>
                <a:gd name="connsiteX74" fmla="*/ 733599 w 1379407"/>
                <a:gd name="connsiteY74" fmla="*/ 2368247 h 2678089"/>
                <a:gd name="connsiteX75" fmla="*/ 693117 w 1379407"/>
                <a:gd name="connsiteY75" fmla="*/ 2439684 h 2678089"/>
                <a:gd name="connsiteX76" fmla="*/ 664542 w 1379407"/>
                <a:gd name="connsiteY76" fmla="*/ 2520647 h 2678089"/>
                <a:gd name="connsiteX77" fmla="*/ 664542 w 1379407"/>
                <a:gd name="connsiteY77" fmla="*/ 2634947 h 2678089"/>
                <a:gd name="connsiteX78" fmla="*/ 545480 w 1379407"/>
                <a:gd name="connsiteY78" fmla="*/ 2677810 h 2678089"/>
                <a:gd name="connsiteX79" fmla="*/ 64467 w 1379407"/>
                <a:gd name="connsiteY79" fmla="*/ 2620660 h 2678089"/>
                <a:gd name="connsiteX0" fmla="*/ 64123 w 1379063"/>
                <a:gd name="connsiteY0" fmla="*/ 2620660 h 2678089"/>
                <a:gd name="connsiteX1" fmla="*/ 2211 w 1379063"/>
                <a:gd name="connsiteY1" fmla="*/ 2477784 h 2678089"/>
                <a:gd name="connsiteX2" fmla="*/ 35548 w 1379063"/>
                <a:gd name="connsiteY2" fmla="*/ 2382534 h 2678089"/>
                <a:gd name="connsiteX3" fmla="*/ 78411 w 1379063"/>
                <a:gd name="connsiteY3" fmla="*/ 2315859 h 2678089"/>
                <a:gd name="connsiteX4" fmla="*/ 121273 w 1379063"/>
                <a:gd name="connsiteY4" fmla="*/ 2249184 h 2678089"/>
                <a:gd name="connsiteX5" fmla="*/ 126036 w 1379063"/>
                <a:gd name="connsiteY5" fmla="*/ 2125359 h 2678089"/>
                <a:gd name="connsiteX6" fmla="*/ 126036 w 1379063"/>
                <a:gd name="connsiteY6" fmla="*/ 1934859 h 2678089"/>
                <a:gd name="connsiteX7" fmla="*/ 126036 w 1379063"/>
                <a:gd name="connsiteY7" fmla="*/ 1815797 h 2678089"/>
                <a:gd name="connsiteX8" fmla="*/ 126035 w 1379063"/>
                <a:gd name="connsiteY8" fmla="*/ 1696734 h 2678089"/>
                <a:gd name="connsiteX9" fmla="*/ 97461 w 1379063"/>
                <a:gd name="connsiteY9" fmla="*/ 1563384 h 2678089"/>
                <a:gd name="connsiteX10" fmla="*/ 78411 w 1379063"/>
                <a:gd name="connsiteY10" fmla="*/ 1468134 h 2678089"/>
                <a:gd name="connsiteX11" fmla="*/ 78411 w 1379063"/>
                <a:gd name="connsiteY11" fmla="*/ 1368122 h 2678089"/>
                <a:gd name="connsiteX12" fmla="*/ 78411 w 1379063"/>
                <a:gd name="connsiteY12" fmla="*/ 1291922 h 2678089"/>
                <a:gd name="connsiteX13" fmla="*/ 59361 w 1379063"/>
                <a:gd name="connsiteY13" fmla="*/ 1177622 h 2678089"/>
                <a:gd name="connsiteX14" fmla="*/ 45073 w 1379063"/>
                <a:gd name="connsiteY14" fmla="*/ 1115709 h 2678089"/>
                <a:gd name="connsiteX15" fmla="*/ 35549 w 1379063"/>
                <a:gd name="connsiteY15" fmla="*/ 1072847 h 2678089"/>
                <a:gd name="connsiteX16" fmla="*/ 35548 w 1379063"/>
                <a:gd name="connsiteY16" fmla="*/ 939497 h 2678089"/>
                <a:gd name="connsiteX17" fmla="*/ 26023 w 1379063"/>
                <a:gd name="connsiteY17" fmla="*/ 868059 h 2678089"/>
                <a:gd name="connsiteX18" fmla="*/ 21261 w 1379063"/>
                <a:gd name="connsiteY18" fmla="*/ 782334 h 2678089"/>
                <a:gd name="connsiteX19" fmla="*/ 54598 w 1379063"/>
                <a:gd name="connsiteY19" fmla="*/ 677559 h 2678089"/>
                <a:gd name="connsiteX20" fmla="*/ 83173 w 1379063"/>
                <a:gd name="connsiteY20" fmla="*/ 601359 h 2678089"/>
                <a:gd name="connsiteX21" fmla="*/ 111748 w 1379063"/>
                <a:gd name="connsiteY21" fmla="*/ 534684 h 2678089"/>
                <a:gd name="connsiteX22" fmla="*/ 135561 w 1379063"/>
                <a:gd name="connsiteY22" fmla="*/ 396572 h 2678089"/>
                <a:gd name="connsiteX23" fmla="*/ 149848 w 1379063"/>
                <a:gd name="connsiteY23" fmla="*/ 301322 h 2678089"/>
                <a:gd name="connsiteX24" fmla="*/ 164136 w 1379063"/>
                <a:gd name="connsiteY24" fmla="*/ 234647 h 2678089"/>
                <a:gd name="connsiteX25" fmla="*/ 202236 w 1379063"/>
                <a:gd name="connsiteY25" fmla="*/ 201309 h 2678089"/>
                <a:gd name="connsiteX26" fmla="*/ 240336 w 1379063"/>
                <a:gd name="connsiteY26" fmla="*/ 191784 h 2678089"/>
                <a:gd name="connsiteX27" fmla="*/ 259386 w 1379063"/>
                <a:gd name="connsiteY27" fmla="*/ 153684 h 2678089"/>
                <a:gd name="connsiteX28" fmla="*/ 278436 w 1379063"/>
                <a:gd name="connsiteY28" fmla="*/ 101297 h 2678089"/>
                <a:gd name="connsiteX29" fmla="*/ 292723 w 1379063"/>
                <a:gd name="connsiteY29" fmla="*/ 39384 h 2678089"/>
                <a:gd name="connsiteX30" fmla="*/ 326060 w 1379063"/>
                <a:gd name="connsiteY30" fmla="*/ 8428 h 2678089"/>
                <a:gd name="connsiteX31" fmla="*/ 387973 w 1379063"/>
                <a:gd name="connsiteY31" fmla="*/ 1284 h 2678089"/>
                <a:gd name="connsiteX32" fmla="*/ 430836 w 1379063"/>
                <a:gd name="connsiteY32" fmla="*/ 29859 h 2678089"/>
                <a:gd name="connsiteX33" fmla="*/ 454648 w 1379063"/>
                <a:gd name="connsiteY33" fmla="*/ 63197 h 2678089"/>
                <a:gd name="connsiteX34" fmla="*/ 485604 w 1379063"/>
                <a:gd name="connsiteY34" fmla="*/ 29859 h 2678089"/>
                <a:gd name="connsiteX35" fmla="*/ 533229 w 1379063"/>
                <a:gd name="connsiteY35" fmla="*/ 27478 h 2678089"/>
                <a:gd name="connsiteX36" fmla="*/ 578474 w 1379063"/>
                <a:gd name="connsiteY36" fmla="*/ 72722 h 2678089"/>
                <a:gd name="connsiteX37" fmla="*/ 597523 w 1379063"/>
                <a:gd name="connsiteY37" fmla="*/ 172734 h 2678089"/>
                <a:gd name="connsiteX38" fmla="*/ 583236 w 1379063"/>
                <a:gd name="connsiteY38" fmla="*/ 296559 h 2678089"/>
                <a:gd name="connsiteX39" fmla="*/ 564186 w 1379063"/>
                <a:gd name="connsiteY39" fmla="*/ 382284 h 2678089"/>
                <a:gd name="connsiteX40" fmla="*/ 545136 w 1379063"/>
                <a:gd name="connsiteY40" fmla="*/ 410859 h 2678089"/>
                <a:gd name="connsiteX41" fmla="*/ 540373 w 1379063"/>
                <a:gd name="connsiteY41" fmla="*/ 472772 h 2678089"/>
                <a:gd name="connsiteX42" fmla="*/ 526086 w 1379063"/>
                <a:gd name="connsiteY42" fmla="*/ 563259 h 2678089"/>
                <a:gd name="connsiteX43" fmla="*/ 502273 w 1379063"/>
                <a:gd name="connsiteY43" fmla="*/ 620409 h 2678089"/>
                <a:gd name="connsiteX44" fmla="*/ 502273 w 1379063"/>
                <a:gd name="connsiteY44" fmla="*/ 644222 h 2678089"/>
                <a:gd name="connsiteX45" fmla="*/ 497511 w 1379063"/>
                <a:gd name="connsiteY45" fmla="*/ 739472 h 2678089"/>
                <a:gd name="connsiteX46" fmla="*/ 497511 w 1379063"/>
                <a:gd name="connsiteY46" fmla="*/ 829959 h 2678089"/>
                <a:gd name="connsiteX47" fmla="*/ 502273 w 1379063"/>
                <a:gd name="connsiteY47" fmla="*/ 944259 h 2678089"/>
                <a:gd name="connsiteX48" fmla="*/ 530848 w 1379063"/>
                <a:gd name="connsiteY48" fmla="*/ 1020459 h 2678089"/>
                <a:gd name="connsiteX49" fmla="*/ 554661 w 1379063"/>
                <a:gd name="connsiteY49" fmla="*/ 1108566 h 2678089"/>
                <a:gd name="connsiteX50" fmla="*/ 564186 w 1379063"/>
                <a:gd name="connsiteY50" fmla="*/ 1168097 h 2678089"/>
                <a:gd name="connsiteX51" fmla="*/ 587999 w 1379063"/>
                <a:gd name="connsiteY51" fmla="*/ 1237153 h 2678089"/>
                <a:gd name="connsiteX52" fmla="*/ 688011 w 1379063"/>
                <a:gd name="connsiteY52" fmla="*/ 1306209 h 2678089"/>
                <a:gd name="connsiteX53" fmla="*/ 773736 w 1379063"/>
                <a:gd name="connsiteY53" fmla="*/ 1339547 h 2678089"/>
                <a:gd name="connsiteX54" fmla="*/ 859461 w 1379063"/>
                <a:gd name="connsiteY54" fmla="*/ 1325259 h 2678089"/>
                <a:gd name="connsiteX55" fmla="*/ 940423 w 1379063"/>
                <a:gd name="connsiteY55" fmla="*/ 1253822 h 2678089"/>
                <a:gd name="connsiteX56" fmla="*/ 992811 w 1379063"/>
                <a:gd name="connsiteY56" fmla="*/ 1206197 h 2678089"/>
                <a:gd name="connsiteX57" fmla="*/ 1026148 w 1379063"/>
                <a:gd name="connsiteY57" fmla="*/ 1177622 h 2678089"/>
                <a:gd name="connsiteX58" fmla="*/ 1057105 w 1379063"/>
                <a:gd name="connsiteY58" fmla="*/ 1103803 h 2678089"/>
                <a:gd name="connsiteX59" fmla="*/ 1130923 w 1379063"/>
                <a:gd name="connsiteY59" fmla="*/ 1032365 h 2678089"/>
                <a:gd name="connsiteX60" fmla="*/ 1216648 w 1379063"/>
                <a:gd name="connsiteY60" fmla="*/ 987122 h 2678089"/>
                <a:gd name="connsiteX61" fmla="*/ 1311898 w 1379063"/>
                <a:gd name="connsiteY61" fmla="*/ 1015697 h 2678089"/>
                <a:gd name="connsiteX62" fmla="*/ 1378573 w 1379063"/>
                <a:gd name="connsiteY62" fmla="*/ 1110947 h 2678089"/>
                <a:gd name="connsiteX63" fmla="*/ 1335711 w 1379063"/>
                <a:gd name="connsiteY63" fmla="*/ 1234772 h 2678089"/>
                <a:gd name="connsiteX64" fmla="*/ 1221411 w 1379063"/>
                <a:gd name="connsiteY64" fmla="*/ 1358597 h 2678089"/>
                <a:gd name="connsiteX65" fmla="*/ 1135686 w 1379063"/>
                <a:gd name="connsiteY65" fmla="*/ 1477659 h 2678089"/>
                <a:gd name="connsiteX66" fmla="*/ 1049961 w 1379063"/>
                <a:gd name="connsiteY66" fmla="*/ 1644347 h 2678089"/>
                <a:gd name="connsiteX67" fmla="*/ 1026148 w 1379063"/>
                <a:gd name="connsiteY67" fmla="*/ 1758647 h 2678089"/>
                <a:gd name="connsiteX68" fmla="*/ 992811 w 1379063"/>
                <a:gd name="connsiteY68" fmla="*/ 1863422 h 2678089"/>
                <a:gd name="connsiteX69" fmla="*/ 921373 w 1379063"/>
                <a:gd name="connsiteY69" fmla="*/ 2001534 h 2678089"/>
                <a:gd name="connsiteX70" fmla="*/ 845173 w 1379063"/>
                <a:gd name="connsiteY70" fmla="*/ 2118216 h 2678089"/>
                <a:gd name="connsiteX71" fmla="*/ 792786 w 1379063"/>
                <a:gd name="connsiteY71" fmla="*/ 2192034 h 2678089"/>
                <a:gd name="connsiteX72" fmla="*/ 761829 w 1379063"/>
                <a:gd name="connsiteY72" fmla="*/ 2227753 h 2678089"/>
                <a:gd name="connsiteX73" fmla="*/ 752304 w 1379063"/>
                <a:gd name="connsiteY73" fmla="*/ 2289666 h 2678089"/>
                <a:gd name="connsiteX74" fmla="*/ 733255 w 1379063"/>
                <a:gd name="connsiteY74" fmla="*/ 2368247 h 2678089"/>
                <a:gd name="connsiteX75" fmla="*/ 692773 w 1379063"/>
                <a:gd name="connsiteY75" fmla="*/ 2439684 h 2678089"/>
                <a:gd name="connsiteX76" fmla="*/ 664198 w 1379063"/>
                <a:gd name="connsiteY76" fmla="*/ 2520647 h 2678089"/>
                <a:gd name="connsiteX77" fmla="*/ 664198 w 1379063"/>
                <a:gd name="connsiteY77" fmla="*/ 2634947 h 2678089"/>
                <a:gd name="connsiteX78" fmla="*/ 545136 w 1379063"/>
                <a:gd name="connsiteY78" fmla="*/ 2677810 h 2678089"/>
                <a:gd name="connsiteX79" fmla="*/ 64123 w 1379063"/>
                <a:gd name="connsiteY79" fmla="*/ 2620660 h 2678089"/>
                <a:gd name="connsiteX0" fmla="*/ 64123 w 1379063"/>
                <a:gd name="connsiteY0" fmla="*/ 2620660 h 2678089"/>
                <a:gd name="connsiteX1" fmla="*/ 2211 w 1379063"/>
                <a:gd name="connsiteY1" fmla="*/ 2482546 h 2678089"/>
                <a:gd name="connsiteX2" fmla="*/ 35548 w 1379063"/>
                <a:gd name="connsiteY2" fmla="*/ 2382534 h 2678089"/>
                <a:gd name="connsiteX3" fmla="*/ 78411 w 1379063"/>
                <a:gd name="connsiteY3" fmla="*/ 2315859 h 2678089"/>
                <a:gd name="connsiteX4" fmla="*/ 121273 w 1379063"/>
                <a:gd name="connsiteY4" fmla="*/ 2249184 h 2678089"/>
                <a:gd name="connsiteX5" fmla="*/ 126036 w 1379063"/>
                <a:gd name="connsiteY5" fmla="*/ 2125359 h 2678089"/>
                <a:gd name="connsiteX6" fmla="*/ 126036 w 1379063"/>
                <a:gd name="connsiteY6" fmla="*/ 1934859 h 2678089"/>
                <a:gd name="connsiteX7" fmla="*/ 126036 w 1379063"/>
                <a:gd name="connsiteY7" fmla="*/ 1815797 h 2678089"/>
                <a:gd name="connsiteX8" fmla="*/ 126035 w 1379063"/>
                <a:gd name="connsiteY8" fmla="*/ 1696734 h 2678089"/>
                <a:gd name="connsiteX9" fmla="*/ 97461 w 1379063"/>
                <a:gd name="connsiteY9" fmla="*/ 1563384 h 2678089"/>
                <a:gd name="connsiteX10" fmla="*/ 78411 w 1379063"/>
                <a:gd name="connsiteY10" fmla="*/ 1468134 h 2678089"/>
                <a:gd name="connsiteX11" fmla="*/ 78411 w 1379063"/>
                <a:gd name="connsiteY11" fmla="*/ 1368122 h 2678089"/>
                <a:gd name="connsiteX12" fmla="*/ 78411 w 1379063"/>
                <a:gd name="connsiteY12" fmla="*/ 1291922 h 2678089"/>
                <a:gd name="connsiteX13" fmla="*/ 59361 w 1379063"/>
                <a:gd name="connsiteY13" fmla="*/ 1177622 h 2678089"/>
                <a:gd name="connsiteX14" fmla="*/ 45073 w 1379063"/>
                <a:gd name="connsiteY14" fmla="*/ 1115709 h 2678089"/>
                <a:gd name="connsiteX15" fmla="*/ 35549 w 1379063"/>
                <a:gd name="connsiteY15" fmla="*/ 1072847 h 2678089"/>
                <a:gd name="connsiteX16" fmla="*/ 35548 w 1379063"/>
                <a:gd name="connsiteY16" fmla="*/ 939497 h 2678089"/>
                <a:gd name="connsiteX17" fmla="*/ 26023 w 1379063"/>
                <a:gd name="connsiteY17" fmla="*/ 868059 h 2678089"/>
                <a:gd name="connsiteX18" fmla="*/ 21261 w 1379063"/>
                <a:gd name="connsiteY18" fmla="*/ 782334 h 2678089"/>
                <a:gd name="connsiteX19" fmla="*/ 54598 w 1379063"/>
                <a:gd name="connsiteY19" fmla="*/ 677559 h 2678089"/>
                <a:gd name="connsiteX20" fmla="*/ 83173 w 1379063"/>
                <a:gd name="connsiteY20" fmla="*/ 601359 h 2678089"/>
                <a:gd name="connsiteX21" fmla="*/ 111748 w 1379063"/>
                <a:gd name="connsiteY21" fmla="*/ 534684 h 2678089"/>
                <a:gd name="connsiteX22" fmla="*/ 135561 w 1379063"/>
                <a:gd name="connsiteY22" fmla="*/ 396572 h 2678089"/>
                <a:gd name="connsiteX23" fmla="*/ 149848 w 1379063"/>
                <a:gd name="connsiteY23" fmla="*/ 301322 h 2678089"/>
                <a:gd name="connsiteX24" fmla="*/ 164136 w 1379063"/>
                <a:gd name="connsiteY24" fmla="*/ 234647 h 2678089"/>
                <a:gd name="connsiteX25" fmla="*/ 202236 w 1379063"/>
                <a:gd name="connsiteY25" fmla="*/ 201309 h 2678089"/>
                <a:gd name="connsiteX26" fmla="*/ 240336 w 1379063"/>
                <a:gd name="connsiteY26" fmla="*/ 191784 h 2678089"/>
                <a:gd name="connsiteX27" fmla="*/ 259386 w 1379063"/>
                <a:gd name="connsiteY27" fmla="*/ 153684 h 2678089"/>
                <a:gd name="connsiteX28" fmla="*/ 278436 w 1379063"/>
                <a:gd name="connsiteY28" fmla="*/ 101297 h 2678089"/>
                <a:gd name="connsiteX29" fmla="*/ 292723 w 1379063"/>
                <a:gd name="connsiteY29" fmla="*/ 39384 h 2678089"/>
                <a:gd name="connsiteX30" fmla="*/ 326060 w 1379063"/>
                <a:gd name="connsiteY30" fmla="*/ 8428 h 2678089"/>
                <a:gd name="connsiteX31" fmla="*/ 387973 w 1379063"/>
                <a:gd name="connsiteY31" fmla="*/ 1284 h 2678089"/>
                <a:gd name="connsiteX32" fmla="*/ 430836 w 1379063"/>
                <a:gd name="connsiteY32" fmla="*/ 29859 h 2678089"/>
                <a:gd name="connsiteX33" fmla="*/ 454648 w 1379063"/>
                <a:gd name="connsiteY33" fmla="*/ 63197 h 2678089"/>
                <a:gd name="connsiteX34" fmla="*/ 485604 w 1379063"/>
                <a:gd name="connsiteY34" fmla="*/ 29859 h 2678089"/>
                <a:gd name="connsiteX35" fmla="*/ 533229 w 1379063"/>
                <a:gd name="connsiteY35" fmla="*/ 27478 h 2678089"/>
                <a:gd name="connsiteX36" fmla="*/ 578474 w 1379063"/>
                <a:gd name="connsiteY36" fmla="*/ 72722 h 2678089"/>
                <a:gd name="connsiteX37" fmla="*/ 597523 w 1379063"/>
                <a:gd name="connsiteY37" fmla="*/ 172734 h 2678089"/>
                <a:gd name="connsiteX38" fmla="*/ 583236 w 1379063"/>
                <a:gd name="connsiteY38" fmla="*/ 296559 h 2678089"/>
                <a:gd name="connsiteX39" fmla="*/ 564186 w 1379063"/>
                <a:gd name="connsiteY39" fmla="*/ 382284 h 2678089"/>
                <a:gd name="connsiteX40" fmla="*/ 545136 w 1379063"/>
                <a:gd name="connsiteY40" fmla="*/ 410859 h 2678089"/>
                <a:gd name="connsiteX41" fmla="*/ 540373 w 1379063"/>
                <a:gd name="connsiteY41" fmla="*/ 472772 h 2678089"/>
                <a:gd name="connsiteX42" fmla="*/ 526086 w 1379063"/>
                <a:gd name="connsiteY42" fmla="*/ 563259 h 2678089"/>
                <a:gd name="connsiteX43" fmla="*/ 502273 w 1379063"/>
                <a:gd name="connsiteY43" fmla="*/ 620409 h 2678089"/>
                <a:gd name="connsiteX44" fmla="*/ 502273 w 1379063"/>
                <a:gd name="connsiteY44" fmla="*/ 644222 h 2678089"/>
                <a:gd name="connsiteX45" fmla="*/ 497511 w 1379063"/>
                <a:gd name="connsiteY45" fmla="*/ 739472 h 2678089"/>
                <a:gd name="connsiteX46" fmla="*/ 497511 w 1379063"/>
                <a:gd name="connsiteY46" fmla="*/ 829959 h 2678089"/>
                <a:gd name="connsiteX47" fmla="*/ 502273 w 1379063"/>
                <a:gd name="connsiteY47" fmla="*/ 944259 h 2678089"/>
                <a:gd name="connsiteX48" fmla="*/ 530848 w 1379063"/>
                <a:gd name="connsiteY48" fmla="*/ 1020459 h 2678089"/>
                <a:gd name="connsiteX49" fmla="*/ 554661 w 1379063"/>
                <a:gd name="connsiteY49" fmla="*/ 1108566 h 2678089"/>
                <a:gd name="connsiteX50" fmla="*/ 564186 w 1379063"/>
                <a:gd name="connsiteY50" fmla="*/ 1168097 h 2678089"/>
                <a:gd name="connsiteX51" fmla="*/ 587999 w 1379063"/>
                <a:gd name="connsiteY51" fmla="*/ 1237153 h 2678089"/>
                <a:gd name="connsiteX52" fmla="*/ 688011 w 1379063"/>
                <a:gd name="connsiteY52" fmla="*/ 1306209 h 2678089"/>
                <a:gd name="connsiteX53" fmla="*/ 773736 w 1379063"/>
                <a:gd name="connsiteY53" fmla="*/ 1339547 h 2678089"/>
                <a:gd name="connsiteX54" fmla="*/ 859461 w 1379063"/>
                <a:gd name="connsiteY54" fmla="*/ 1325259 h 2678089"/>
                <a:gd name="connsiteX55" fmla="*/ 940423 w 1379063"/>
                <a:gd name="connsiteY55" fmla="*/ 1253822 h 2678089"/>
                <a:gd name="connsiteX56" fmla="*/ 992811 w 1379063"/>
                <a:gd name="connsiteY56" fmla="*/ 1206197 h 2678089"/>
                <a:gd name="connsiteX57" fmla="*/ 1026148 w 1379063"/>
                <a:gd name="connsiteY57" fmla="*/ 1177622 h 2678089"/>
                <a:gd name="connsiteX58" fmla="*/ 1057105 w 1379063"/>
                <a:gd name="connsiteY58" fmla="*/ 1103803 h 2678089"/>
                <a:gd name="connsiteX59" fmla="*/ 1130923 w 1379063"/>
                <a:gd name="connsiteY59" fmla="*/ 1032365 h 2678089"/>
                <a:gd name="connsiteX60" fmla="*/ 1216648 w 1379063"/>
                <a:gd name="connsiteY60" fmla="*/ 987122 h 2678089"/>
                <a:gd name="connsiteX61" fmla="*/ 1311898 w 1379063"/>
                <a:gd name="connsiteY61" fmla="*/ 1015697 h 2678089"/>
                <a:gd name="connsiteX62" fmla="*/ 1378573 w 1379063"/>
                <a:gd name="connsiteY62" fmla="*/ 1110947 h 2678089"/>
                <a:gd name="connsiteX63" fmla="*/ 1335711 w 1379063"/>
                <a:gd name="connsiteY63" fmla="*/ 1234772 h 2678089"/>
                <a:gd name="connsiteX64" fmla="*/ 1221411 w 1379063"/>
                <a:gd name="connsiteY64" fmla="*/ 1358597 h 2678089"/>
                <a:gd name="connsiteX65" fmla="*/ 1135686 w 1379063"/>
                <a:gd name="connsiteY65" fmla="*/ 1477659 h 2678089"/>
                <a:gd name="connsiteX66" fmla="*/ 1049961 w 1379063"/>
                <a:gd name="connsiteY66" fmla="*/ 1644347 h 2678089"/>
                <a:gd name="connsiteX67" fmla="*/ 1026148 w 1379063"/>
                <a:gd name="connsiteY67" fmla="*/ 1758647 h 2678089"/>
                <a:gd name="connsiteX68" fmla="*/ 992811 w 1379063"/>
                <a:gd name="connsiteY68" fmla="*/ 1863422 h 2678089"/>
                <a:gd name="connsiteX69" fmla="*/ 921373 w 1379063"/>
                <a:gd name="connsiteY69" fmla="*/ 2001534 h 2678089"/>
                <a:gd name="connsiteX70" fmla="*/ 845173 w 1379063"/>
                <a:gd name="connsiteY70" fmla="*/ 2118216 h 2678089"/>
                <a:gd name="connsiteX71" fmla="*/ 792786 w 1379063"/>
                <a:gd name="connsiteY71" fmla="*/ 2192034 h 2678089"/>
                <a:gd name="connsiteX72" fmla="*/ 761829 w 1379063"/>
                <a:gd name="connsiteY72" fmla="*/ 2227753 h 2678089"/>
                <a:gd name="connsiteX73" fmla="*/ 752304 w 1379063"/>
                <a:gd name="connsiteY73" fmla="*/ 2289666 h 2678089"/>
                <a:gd name="connsiteX74" fmla="*/ 733255 w 1379063"/>
                <a:gd name="connsiteY74" fmla="*/ 2368247 h 2678089"/>
                <a:gd name="connsiteX75" fmla="*/ 692773 w 1379063"/>
                <a:gd name="connsiteY75" fmla="*/ 2439684 h 2678089"/>
                <a:gd name="connsiteX76" fmla="*/ 664198 w 1379063"/>
                <a:gd name="connsiteY76" fmla="*/ 2520647 h 2678089"/>
                <a:gd name="connsiteX77" fmla="*/ 664198 w 1379063"/>
                <a:gd name="connsiteY77" fmla="*/ 2634947 h 2678089"/>
                <a:gd name="connsiteX78" fmla="*/ 545136 w 1379063"/>
                <a:gd name="connsiteY78" fmla="*/ 2677810 h 2678089"/>
                <a:gd name="connsiteX79" fmla="*/ 64123 w 1379063"/>
                <a:gd name="connsiteY79" fmla="*/ 2620660 h 2678089"/>
                <a:gd name="connsiteX0" fmla="*/ 60900 w 1375840"/>
                <a:gd name="connsiteY0" fmla="*/ 2620660 h 2678089"/>
                <a:gd name="connsiteX1" fmla="*/ 3751 w 1375840"/>
                <a:gd name="connsiteY1" fmla="*/ 2477783 h 2678089"/>
                <a:gd name="connsiteX2" fmla="*/ 32325 w 1375840"/>
                <a:gd name="connsiteY2" fmla="*/ 2382534 h 2678089"/>
                <a:gd name="connsiteX3" fmla="*/ 75188 w 1375840"/>
                <a:gd name="connsiteY3" fmla="*/ 2315859 h 2678089"/>
                <a:gd name="connsiteX4" fmla="*/ 118050 w 1375840"/>
                <a:gd name="connsiteY4" fmla="*/ 2249184 h 2678089"/>
                <a:gd name="connsiteX5" fmla="*/ 122813 w 1375840"/>
                <a:gd name="connsiteY5" fmla="*/ 2125359 h 2678089"/>
                <a:gd name="connsiteX6" fmla="*/ 122813 w 1375840"/>
                <a:gd name="connsiteY6" fmla="*/ 1934859 h 2678089"/>
                <a:gd name="connsiteX7" fmla="*/ 122813 w 1375840"/>
                <a:gd name="connsiteY7" fmla="*/ 1815797 h 2678089"/>
                <a:gd name="connsiteX8" fmla="*/ 122812 w 1375840"/>
                <a:gd name="connsiteY8" fmla="*/ 1696734 h 2678089"/>
                <a:gd name="connsiteX9" fmla="*/ 94238 w 1375840"/>
                <a:gd name="connsiteY9" fmla="*/ 1563384 h 2678089"/>
                <a:gd name="connsiteX10" fmla="*/ 75188 w 1375840"/>
                <a:gd name="connsiteY10" fmla="*/ 1468134 h 2678089"/>
                <a:gd name="connsiteX11" fmla="*/ 75188 w 1375840"/>
                <a:gd name="connsiteY11" fmla="*/ 1368122 h 2678089"/>
                <a:gd name="connsiteX12" fmla="*/ 75188 w 1375840"/>
                <a:gd name="connsiteY12" fmla="*/ 1291922 h 2678089"/>
                <a:gd name="connsiteX13" fmla="*/ 56138 w 1375840"/>
                <a:gd name="connsiteY13" fmla="*/ 1177622 h 2678089"/>
                <a:gd name="connsiteX14" fmla="*/ 41850 w 1375840"/>
                <a:gd name="connsiteY14" fmla="*/ 1115709 h 2678089"/>
                <a:gd name="connsiteX15" fmla="*/ 32326 w 1375840"/>
                <a:gd name="connsiteY15" fmla="*/ 1072847 h 2678089"/>
                <a:gd name="connsiteX16" fmla="*/ 32325 w 1375840"/>
                <a:gd name="connsiteY16" fmla="*/ 939497 h 2678089"/>
                <a:gd name="connsiteX17" fmla="*/ 22800 w 1375840"/>
                <a:gd name="connsiteY17" fmla="*/ 868059 h 2678089"/>
                <a:gd name="connsiteX18" fmla="*/ 18038 w 1375840"/>
                <a:gd name="connsiteY18" fmla="*/ 782334 h 2678089"/>
                <a:gd name="connsiteX19" fmla="*/ 51375 w 1375840"/>
                <a:gd name="connsiteY19" fmla="*/ 677559 h 2678089"/>
                <a:gd name="connsiteX20" fmla="*/ 79950 w 1375840"/>
                <a:gd name="connsiteY20" fmla="*/ 601359 h 2678089"/>
                <a:gd name="connsiteX21" fmla="*/ 108525 w 1375840"/>
                <a:gd name="connsiteY21" fmla="*/ 534684 h 2678089"/>
                <a:gd name="connsiteX22" fmla="*/ 132338 w 1375840"/>
                <a:gd name="connsiteY22" fmla="*/ 396572 h 2678089"/>
                <a:gd name="connsiteX23" fmla="*/ 146625 w 1375840"/>
                <a:gd name="connsiteY23" fmla="*/ 301322 h 2678089"/>
                <a:gd name="connsiteX24" fmla="*/ 160913 w 1375840"/>
                <a:gd name="connsiteY24" fmla="*/ 234647 h 2678089"/>
                <a:gd name="connsiteX25" fmla="*/ 199013 w 1375840"/>
                <a:gd name="connsiteY25" fmla="*/ 201309 h 2678089"/>
                <a:gd name="connsiteX26" fmla="*/ 237113 w 1375840"/>
                <a:gd name="connsiteY26" fmla="*/ 191784 h 2678089"/>
                <a:gd name="connsiteX27" fmla="*/ 256163 w 1375840"/>
                <a:gd name="connsiteY27" fmla="*/ 153684 h 2678089"/>
                <a:gd name="connsiteX28" fmla="*/ 275213 w 1375840"/>
                <a:gd name="connsiteY28" fmla="*/ 101297 h 2678089"/>
                <a:gd name="connsiteX29" fmla="*/ 289500 w 1375840"/>
                <a:gd name="connsiteY29" fmla="*/ 39384 h 2678089"/>
                <a:gd name="connsiteX30" fmla="*/ 322837 w 1375840"/>
                <a:gd name="connsiteY30" fmla="*/ 8428 h 2678089"/>
                <a:gd name="connsiteX31" fmla="*/ 384750 w 1375840"/>
                <a:gd name="connsiteY31" fmla="*/ 1284 h 2678089"/>
                <a:gd name="connsiteX32" fmla="*/ 427613 w 1375840"/>
                <a:gd name="connsiteY32" fmla="*/ 29859 h 2678089"/>
                <a:gd name="connsiteX33" fmla="*/ 451425 w 1375840"/>
                <a:gd name="connsiteY33" fmla="*/ 63197 h 2678089"/>
                <a:gd name="connsiteX34" fmla="*/ 482381 w 1375840"/>
                <a:gd name="connsiteY34" fmla="*/ 29859 h 2678089"/>
                <a:gd name="connsiteX35" fmla="*/ 530006 w 1375840"/>
                <a:gd name="connsiteY35" fmla="*/ 27478 h 2678089"/>
                <a:gd name="connsiteX36" fmla="*/ 575251 w 1375840"/>
                <a:gd name="connsiteY36" fmla="*/ 72722 h 2678089"/>
                <a:gd name="connsiteX37" fmla="*/ 594300 w 1375840"/>
                <a:gd name="connsiteY37" fmla="*/ 172734 h 2678089"/>
                <a:gd name="connsiteX38" fmla="*/ 580013 w 1375840"/>
                <a:gd name="connsiteY38" fmla="*/ 296559 h 2678089"/>
                <a:gd name="connsiteX39" fmla="*/ 560963 w 1375840"/>
                <a:gd name="connsiteY39" fmla="*/ 382284 h 2678089"/>
                <a:gd name="connsiteX40" fmla="*/ 541913 w 1375840"/>
                <a:gd name="connsiteY40" fmla="*/ 410859 h 2678089"/>
                <a:gd name="connsiteX41" fmla="*/ 537150 w 1375840"/>
                <a:gd name="connsiteY41" fmla="*/ 472772 h 2678089"/>
                <a:gd name="connsiteX42" fmla="*/ 522863 w 1375840"/>
                <a:gd name="connsiteY42" fmla="*/ 563259 h 2678089"/>
                <a:gd name="connsiteX43" fmla="*/ 499050 w 1375840"/>
                <a:gd name="connsiteY43" fmla="*/ 620409 h 2678089"/>
                <a:gd name="connsiteX44" fmla="*/ 499050 w 1375840"/>
                <a:gd name="connsiteY44" fmla="*/ 644222 h 2678089"/>
                <a:gd name="connsiteX45" fmla="*/ 494288 w 1375840"/>
                <a:gd name="connsiteY45" fmla="*/ 739472 h 2678089"/>
                <a:gd name="connsiteX46" fmla="*/ 494288 w 1375840"/>
                <a:gd name="connsiteY46" fmla="*/ 829959 h 2678089"/>
                <a:gd name="connsiteX47" fmla="*/ 499050 w 1375840"/>
                <a:gd name="connsiteY47" fmla="*/ 944259 h 2678089"/>
                <a:gd name="connsiteX48" fmla="*/ 527625 w 1375840"/>
                <a:gd name="connsiteY48" fmla="*/ 1020459 h 2678089"/>
                <a:gd name="connsiteX49" fmla="*/ 551438 w 1375840"/>
                <a:gd name="connsiteY49" fmla="*/ 1108566 h 2678089"/>
                <a:gd name="connsiteX50" fmla="*/ 560963 w 1375840"/>
                <a:gd name="connsiteY50" fmla="*/ 1168097 h 2678089"/>
                <a:gd name="connsiteX51" fmla="*/ 584776 w 1375840"/>
                <a:gd name="connsiteY51" fmla="*/ 1237153 h 2678089"/>
                <a:gd name="connsiteX52" fmla="*/ 684788 w 1375840"/>
                <a:gd name="connsiteY52" fmla="*/ 1306209 h 2678089"/>
                <a:gd name="connsiteX53" fmla="*/ 770513 w 1375840"/>
                <a:gd name="connsiteY53" fmla="*/ 1339547 h 2678089"/>
                <a:gd name="connsiteX54" fmla="*/ 856238 w 1375840"/>
                <a:gd name="connsiteY54" fmla="*/ 1325259 h 2678089"/>
                <a:gd name="connsiteX55" fmla="*/ 937200 w 1375840"/>
                <a:gd name="connsiteY55" fmla="*/ 1253822 h 2678089"/>
                <a:gd name="connsiteX56" fmla="*/ 989588 w 1375840"/>
                <a:gd name="connsiteY56" fmla="*/ 1206197 h 2678089"/>
                <a:gd name="connsiteX57" fmla="*/ 1022925 w 1375840"/>
                <a:gd name="connsiteY57" fmla="*/ 1177622 h 2678089"/>
                <a:gd name="connsiteX58" fmla="*/ 1053882 w 1375840"/>
                <a:gd name="connsiteY58" fmla="*/ 1103803 h 2678089"/>
                <a:gd name="connsiteX59" fmla="*/ 1127700 w 1375840"/>
                <a:gd name="connsiteY59" fmla="*/ 1032365 h 2678089"/>
                <a:gd name="connsiteX60" fmla="*/ 1213425 w 1375840"/>
                <a:gd name="connsiteY60" fmla="*/ 987122 h 2678089"/>
                <a:gd name="connsiteX61" fmla="*/ 1308675 w 1375840"/>
                <a:gd name="connsiteY61" fmla="*/ 1015697 h 2678089"/>
                <a:gd name="connsiteX62" fmla="*/ 1375350 w 1375840"/>
                <a:gd name="connsiteY62" fmla="*/ 1110947 h 2678089"/>
                <a:gd name="connsiteX63" fmla="*/ 1332488 w 1375840"/>
                <a:gd name="connsiteY63" fmla="*/ 1234772 h 2678089"/>
                <a:gd name="connsiteX64" fmla="*/ 1218188 w 1375840"/>
                <a:gd name="connsiteY64" fmla="*/ 1358597 h 2678089"/>
                <a:gd name="connsiteX65" fmla="*/ 1132463 w 1375840"/>
                <a:gd name="connsiteY65" fmla="*/ 1477659 h 2678089"/>
                <a:gd name="connsiteX66" fmla="*/ 1046738 w 1375840"/>
                <a:gd name="connsiteY66" fmla="*/ 1644347 h 2678089"/>
                <a:gd name="connsiteX67" fmla="*/ 1022925 w 1375840"/>
                <a:gd name="connsiteY67" fmla="*/ 1758647 h 2678089"/>
                <a:gd name="connsiteX68" fmla="*/ 989588 w 1375840"/>
                <a:gd name="connsiteY68" fmla="*/ 1863422 h 2678089"/>
                <a:gd name="connsiteX69" fmla="*/ 918150 w 1375840"/>
                <a:gd name="connsiteY69" fmla="*/ 2001534 h 2678089"/>
                <a:gd name="connsiteX70" fmla="*/ 841950 w 1375840"/>
                <a:gd name="connsiteY70" fmla="*/ 2118216 h 2678089"/>
                <a:gd name="connsiteX71" fmla="*/ 789563 w 1375840"/>
                <a:gd name="connsiteY71" fmla="*/ 2192034 h 2678089"/>
                <a:gd name="connsiteX72" fmla="*/ 758606 w 1375840"/>
                <a:gd name="connsiteY72" fmla="*/ 2227753 h 2678089"/>
                <a:gd name="connsiteX73" fmla="*/ 749081 w 1375840"/>
                <a:gd name="connsiteY73" fmla="*/ 2289666 h 2678089"/>
                <a:gd name="connsiteX74" fmla="*/ 730032 w 1375840"/>
                <a:gd name="connsiteY74" fmla="*/ 2368247 h 2678089"/>
                <a:gd name="connsiteX75" fmla="*/ 689550 w 1375840"/>
                <a:gd name="connsiteY75" fmla="*/ 2439684 h 2678089"/>
                <a:gd name="connsiteX76" fmla="*/ 660975 w 1375840"/>
                <a:gd name="connsiteY76" fmla="*/ 2520647 h 2678089"/>
                <a:gd name="connsiteX77" fmla="*/ 660975 w 1375840"/>
                <a:gd name="connsiteY77" fmla="*/ 2634947 h 2678089"/>
                <a:gd name="connsiteX78" fmla="*/ 541913 w 1375840"/>
                <a:gd name="connsiteY78" fmla="*/ 2677810 h 2678089"/>
                <a:gd name="connsiteX79" fmla="*/ 60900 w 1375840"/>
                <a:gd name="connsiteY79" fmla="*/ 2620660 h 2678089"/>
                <a:gd name="connsiteX0" fmla="*/ 67581 w 1382521"/>
                <a:gd name="connsiteY0" fmla="*/ 2620660 h 2678089"/>
                <a:gd name="connsiteX1" fmla="*/ 907 w 1382521"/>
                <a:gd name="connsiteY1" fmla="*/ 2487308 h 2678089"/>
                <a:gd name="connsiteX2" fmla="*/ 39006 w 1382521"/>
                <a:gd name="connsiteY2" fmla="*/ 2382534 h 2678089"/>
                <a:gd name="connsiteX3" fmla="*/ 81869 w 1382521"/>
                <a:gd name="connsiteY3" fmla="*/ 2315859 h 2678089"/>
                <a:gd name="connsiteX4" fmla="*/ 124731 w 1382521"/>
                <a:gd name="connsiteY4" fmla="*/ 2249184 h 2678089"/>
                <a:gd name="connsiteX5" fmla="*/ 129494 w 1382521"/>
                <a:gd name="connsiteY5" fmla="*/ 2125359 h 2678089"/>
                <a:gd name="connsiteX6" fmla="*/ 129494 w 1382521"/>
                <a:gd name="connsiteY6" fmla="*/ 1934859 h 2678089"/>
                <a:gd name="connsiteX7" fmla="*/ 129494 w 1382521"/>
                <a:gd name="connsiteY7" fmla="*/ 1815797 h 2678089"/>
                <a:gd name="connsiteX8" fmla="*/ 129493 w 1382521"/>
                <a:gd name="connsiteY8" fmla="*/ 1696734 h 2678089"/>
                <a:gd name="connsiteX9" fmla="*/ 100919 w 1382521"/>
                <a:gd name="connsiteY9" fmla="*/ 1563384 h 2678089"/>
                <a:gd name="connsiteX10" fmla="*/ 81869 w 1382521"/>
                <a:gd name="connsiteY10" fmla="*/ 1468134 h 2678089"/>
                <a:gd name="connsiteX11" fmla="*/ 81869 w 1382521"/>
                <a:gd name="connsiteY11" fmla="*/ 1368122 h 2678089"/>
                <a:gd name="connsiteX12" fmla="*/ 81869 w 1382521"/>
                <a:gd name="connsiteY12" fmla="*/ 1291922 h 2678089"/>
                <a:gd name="connsiteX13" fmla="*/ 62819 w 1382521"/>
                <a:gd name="connsiteY13" fmla="*/ 1177622 h 2678089"/>
                <a:gd name="connsiteX14" fmla="*/ 48531 w 1382521"/>
                <a:gd name="connsiteY14" fmla="*/ 1115709 h 2678089"/>
                <a:gd name="connsiteX15" fmla="*/ 39007 w 1382521"/>
                <a:gd name="connsiteY15" fmla="*/ 1072847 h 2678089"/>
                <a:gd name="connsiteX16" fmla="*/ 39006 w 1382521"/>
                <a:gd name="connsiteY16" fmla="*/ 939497 h 2678089"/>
                <a:gd name="connsiteX17" fmla="*/ 29481 w 1382521"/>
                <a:gd name="connsiteY17" fmla="*/ 868059 h 2678089"/>
                <a:gd name="connsiteX18" fmla="*/ 24719 w 1382521"/>
                <a:gd name="connsiteY18" fmla="*/ 782334 h 2678089"/>
                <a:gd name="connsiteX19" fmla="*/ 58056 w 1382521"/>
                <a:gd name="connsiteY19" fmla="*/ 677559 h 2678089"/>
                <a:gd name="connsiteX20" fmla="*/ 86631 w 1382521"/>
                <a:gd name="connsiteY20" fmla="*/ 601359 h 2678089"/>
                <a:gd name="connsiteX21" fmla="*/ 115206 w 1382521"/>
                <a:gd name="connsiteY21" fmla="*/ 534684 h 2678089"/>
                <a:gd name="connsiteX22" fmla="*/ 139019 w 1382521"/>
                <a:gd name="connsiteY22" fmla="*/ 396572 h 2678089"/>
                <a:gd name="connsiteX23" fmla="*/ 153306 w 1382521"/>
                <a:gd name="connsiteY23" fmla="*/ 301322 h 2678089"/>
                <a:gd name="connsiteX24" fmla="*/ 167594 w 1382521"/>
                <a:gd name="connsiteY24" fmla="*/ 234647 h 2678089"/>
                <a:gd name="connsiteX25" fmla="*/ 205694 w 1382521"/>
                <a:gd name="connsiteY25" fmla="*/ 201309 h 2678089"/>
                <a:gd name="connsiteX26" fmla="*/ 243794 w 1382521"/>
                <a:gd name="connsiteY26" fmla="*/ 191784 h 2678089"/>
                <a:gd name="connsiteX27" fmla="*/ 262844 w 1382521"/>
                <a:gd name="connsiteY27" fmla="*/ 153684 h 2678089"/>
                <a:gd name="connsiteX28" fmla="*/ 281894 w 1382521"/>
                <a:gd name="connsiteY28" fmla="*/ 101297 h 2678089"/>
                <a:gd name="connsiteX29" fmla="*/ 296181 w 1382521"/>
                <a:gd name="connsiteY29" fmla="*/ 39384 h 2678089"/>
                <a:gd name="connsiteX30" fmla="*/ 329518 w 1382521"/>
                <a:gd name="connsiteY30" fmla="*/ 8428 h 2678089"/>
                <a:gd name="connsiteX31" fmla="*/ 391431 w 1382521"/>
                <a:gd name="connsiteY31" fmla="*/ 1284 h 2678089"/>
                <a:gd name="connsiteX32" fmla="*/ 434294 w 1382521"/>
                <a:gd name="connsiteY32" fmla="*/ 29859 h 2678089"/>
                <a:gd name="connsiteX33" fmla="*/ 458106 w 1382521"/>
                <a:gd name="connsiteY33" fmla="*/ 63197 h 2678089"/>
                <a:gd name="connsiteX34" fmla="*/ 489062 w 1382521"/>
                <a:gd name="connsiteY34" fmla="*/ 29859 h 2678089"/>
                <a:gd name="connsiteX35" fmla="*/ 536687 w 1382521"/>
                <a:gd name="connsiteY35" fmla="*/ 27478 h 2678089"/>
                <a:gd name="connsiteX36" fmla="*/ 581932 w 1382521"/>
                <a:gd name="connsiteY36" fmla="*/ 72722 h 2678089"/>
                <a:gd name="connsiteX37" fmla="*/ 600981 w 1382521"/>
                <a:gd name="connsiteY37" fmla="*/ 172734 h 2678089"/>
                <a:gd name="connsiteX38" fmla="*/ 586694 w 1382521"/>
                <a:gd name="connsiteY38" fmla="*/ 296559 h 2678089"/>
                <a:gd name="connsiteX39" fmla="*/ 567644 w 1382521"/>
                <a:gd name="connsiteY39" fmla="*/ 382284 h 2678089"/>
                <a:gd name="connsiteX40" fmla="*/ 548594 w 1382521"/>
                <a:gd name="connsiteY40" fmla="*/ 410859 h 2678089"/>
                <a:gd name="connsiteX41" fmla="*/ 543831 w 1382521"/>
                <a:gd name="connsiteY41" fmla="*/ 472772 h 2678089"/>
                <a:gd name="connsiteX42" fmla="*/ 529544 w 1382521"/>
                <a:gd name="connsiteY42" fmla="*/ 563259 h 2678089"/>
                <a:gd name="connsiteX43" fmla="*/ 505731 w 1382521"/>
                <a:gd name="connsiteY43" fmla="*/ 620409 h 2678089"/>
                <a:gd name="connsiteX44" fmla="*/ 505731 w 1382521"/>
                <a:gd name="connsiteY44" fmla="*/ 644222 h 2678089"/>
                <a:gd name="connsiteX45" fmla="*/ 500969 w 1382521"/>
                <a:gd name="connsiteY45" fmla="*/ 739472 h 2678089"/>
                <a:gd name="connsiteX46" fmla="*/ 500969 w 1382521"/>
                <a:gd name="connsiteY46" fmla="*/ 829959 h 2678089"/>
                <a:gd name="connsiteX47" fmla="*/ 505731 w 1382521"/>
                <a:gd name="connsiteY47" fmla="*/ 944259 h 2678089"/>
                <a:gd name="connsiteX48" fmla="*/ 534306 w 1382521"/>
                <a:gd name="connsiteY48" fmla="*/ 1020459 h 2678089"/>
                <a:gd name="connsiteX49" fmla="*/ 558119 w 1382521"/>
                <a:gd name="connsiteY49" fmla="*/ 1108566 h 2678089"/>
                <a:gd name="connsiteX50" fmla="*/ 567644 w 1382521"/>
                <a:gd name="connsiteY50" fmla="*/ 1168097 h 2678089"/>
                <a:gd name="connsiteX51" fmla="*/ 591457 w 1382521"/>
                <a:gd name="connsiteY51" fmla="*/ 1237153 h 2678089"/>
                <a:gd name="connsiteX52" fmla="*/ 691469 w 1382521"/>
                <a:gd name="connsiteY52" fmla="*/ 1306209 h 2678089"/>
                <a:gd name="connsiteX53" fmla="*/ 777194 w 1382521"/>
                <a:gd name="connsiteY53" fmla="*/ 1339547 h 2678089"/>
                <a:gd name="connsiteX54" fmla="*/ 862919 w 1382521"/>
                <a:gd name="connsiteY54" fmla="*/ 1325259 h 2678089"/>
                <a:gd name="connsiteX55" fmla="*/ 943881 w 1382521"/>
                <a:gd name="connsiteY55" fmla="*/ 1253822 h 2678089"/>
                <a:gd name="connsiteX56" fmla="*/ 996269 w 1382521"/>
                <a:gd name="connsiteY56" fmla="*/ 1206197 h 2678089"/>
                <a:gd name="connsiteX57" fmla="*/ 1029606 w 1382521"/>
                <a:gd name="connsiteY57" fmla="*/ 1177622 h 2678089"/>
                <a:gd name="connsiteX58" fmla="*/ 1060563 w 1382521"/>
                <a:gd name="connsiteY58" fmla="*/ 1103803 h 2678089"/>
                <a:gd name="connsiteX59" fmla="*/ 1134381 w 1382521"/>
                <a:gd name="connsiteY59" fmla="*/ 1032365 h 2678089"/>
                <a:gd name="connsiteX60" fmla="*/ 1220106 w 1382521"/>
                <a:gd name="connsiteY60" fmla="*/ 987122 h 2678089"/>
                <a:gd name="connsiteX61" fmla="*/ 1315356 w 1382521"/>
                <a:gd name="connsiteY61" fmla="*/ 1015697 h 2678089"/>
                <a:gd name="connsiteX62" fmla="*/ 1382031 w 1382521"/>
                <a:gd name="connsiteY62" fmla="*/ 1110947 h 2678089"/>
                <a:gd name="connsiteX63" fmla="*/ 1339169 w 1382521"/>
                <a:gd name="connsiteY63" fmla="*/ 1234772 h 2678089"/>
                <a:gd name="connsiteX64" fmla="*/ 1224869 w 1382521"/>
                <a:gd name="connsiteY64" fmla="*/ 1358597 h 2678089"/>
                <a:gd name="connsiteX65" fmla="*/ 1139144 w 1382521"/>
                <a:gd name="connsiteY65" fmla="*/ 1477659 h 2678089"/>
                <a:gd name="connsiteX66" fmla="*/ 1053419 w 1382521"/>
                <a:gd name="connsiteY66" fmla="*/ 1644347 h 2678089"/>
                <a:gd name="connsiteX67" fmla="*/ 1029606 w 1382521"/>
                <a:gd name="connsiteY67" fmla="*/ 1758647 h 2678089"/>
                <a:gd name="connsiteX68" fmla="*/ 996269 w 1382521"/>
                <a:gd name="connsiteY68" fmla="*/ 1863422 h 2678089"/>
                <a:gd name="connsiteX69" fmla="*/ 924831 w 1382521"/>
                <a:gd name="connsiteY69" fmla="*/ 2001534 h 2678089"/>
                <a:gd name="connsiteX70" fmla="*/ 848631 w 1382521"/>
                <a:gd name="connsiteY70" fmla="*/ 2118216 h 2678089"/>
                <a:gd name="connsiteX71" fmla="*/ 796244 w 1382521"/>
                <a:gd name="connsiteY71" fmla="*/ 2192034 h 2678089"/>
                <a:gd name="connsiteX72" fmla="*/ 765287 w 1382521"/>
                <a:gd name="connsiteY72" fmla="*/ 2227753 h 2678089"/>
                <a:gd name="connsiteX73" fmla="*/ 755762 w 1382521"/>
                <a:gd name="connsiteY73" fmla="*/ 2289666 h 2678089"/>
                <a:gd name="connsiteX74" fmla="*/ 736713 w 1382521"/>
                <a:gd name="connsiteY74" fmla="*/ 2368247 h 2678089"/>
                <a:gd name="connsiteX75" fmla="*/ 696231 w 1382521"/>
                <a:gd name="connsiteY75" fmla="*/ 2439684 h 2678089"/>
                <a:gd name="connsiteX76" fmla="*/ 667656 w 1382521"/>
                <a:gd name="connsiteY76" fmla="*/ 2520647 h 2678089"/>
                <a:gd name="connsiteX77" fmla="*/ 667656 w 1382521"/>
                <a:gd name="connsiteY77" fmla="*/ 2634947 h 2678089"/>
                <a:gd name="connsiteX78" fmla="*/ 548594 w 1382521"/>
                <a:gd name="connsiteY78" fmla="*/ 2677810 h 2678089"/>
                <a:gd name="connsiteX79" fmla="*/ 67581 w 1382521"/>
                <a:gd name="connsiteY79" fmla="*/ 2620660 h 2678089"/>
                <a:gd name="connsiteX0" fmla="*/ 57890 w 1372830"/>
                <a:gd name="connsiteY0" fmla="*/ 2620660 h 2678089"/>
                <a:gd name="connsiteX1" fmla="*/ 5503 w 1372830"/>
                <a:gd name="connsiteY1" fmla="*/ 2487308 h 2678089"/>
                <a:gd name="connsiteX2" fmla="*/ 29315 w 1372830"/>
                <a:gd name="connsiteY2" fmla="*/ 2382534 h 2678089"/>
                <a:gd name="connsiteX3" fmla="*/ 72178 w 1372830"/>
                <a:gd name="connsiteY3" fmla="*/ 2315859 h 2678089"/>
                <a:gd name="connsiteX4" fmla="*/ 115040 w 1372830"/>
                <a:gd name="connsiteY4" fmla="*/ 2249184 h 2678089"/>
                <a:gd name="connsiteX5" fmla="*/ 119803 w 1372830"/>
                <a:gd name="connsiteY5" fmla="*/ 2125359 h 2678089"/>
                <a:gd name="connsiteX6" fmla="*/ 119803 w 1372830"/>
                <a:gd name="connsiteY6" fmla="*/ 1934859 h 2678089"/>
                <a:gd name="connsiteX7" fmla="*/ 119803 w 1372830"/>
                <a:gd name="connsiteY7" fmla="*/ 1815797 h 2678089"/>
                <a:gd name="connsiteX8" fmla="*/ 119802 w 1372830"/>
                <a:gd name="connsiteY8" fmla="*/ 1696734 h 2678089"/>
                <a:gd name="connsiteX9" fmla="*/ 91228 w 1372830"/>
                <a:gd name="connsiteY9" fmla="*/ 1563384 h 2678089"/>
                <a:gd name="connsiteX10" fmla="*/ 72178 w 1372830"/>
                <a:gd name="connsiteY10" fmla="*/ 1468134 h 2678089"/>
                <a:gd name="connsiteX11" fmla="*/ 72178 w 1372830"/>
                <a:gd name="connsiteY11" fmla="*/ 1368122 h 2678089"/>
                <a:gd name="connsiteX12" fmla="*/ 72178 w 1372830"/>
                <a:gd name="connsiteY12" fmla="*/ 1291922 h 2678089"/>
                <a:gd name="connsiteX13" fmla="*/ 53128 w 1372830"/>
                <a:gd name="connsiteY13" fmla="*/ 1177622 h 2678089"/>
                <a:gd name="connsiteX14" fmla="*/ 38840 w 1372830"/>
                <a:gd name="connsiteY14" fmla="*/ 1115709 h 2678089"/>
                <a:gd name="connsiteX15" fmla="*/ 29316 w 1372830"/>
                <a:gd name="connsiteY15" fmla="*/ 1072847 h 2678089"/>
                <a:gd name="connsiteX16" fmla="*/ 29315 w 1372830"/>
                <a:gd name="connsiteY16" fmla="*/ 939497 h 2678089"/>
                <a:gd name="connsiteX17" fmla="*/ 19790 w 1372830"/>
                <a:gd name="connsiteY17" fmla="*/ 868059 h 2678089"/>
                <a:gd name="connsiteX18" fmla="*/ 15028 w 1372830"/>
                <a:gd name="connsiteY18" fmla="*/ 782334 h 2678089"/>
                <a:gd name="connsiteX19" fmla="*/ 48365 w 1372830"/>
                <a:gd name="connsiteY19" fmla="*/ 677559 h 2678089"/>
                <a:gd name="connsiteX20" fmla="*/ 76940 w 1372830"/>
                <a:gd name="connsiteY20" fmla="*/ 601359 h 2678089"/>
                <a:gd name="connsiteX21" fmla="*/ 105515 w 1372830"/>
                <a:gd name="connsiteY21" fmla="*/ 534684 h 2678089"/>
                <a:gd name="connsiteX22" fmla="*/ 129328 w 1372830"/>
                <a:gd name="connsiteY22" fmla="*/ 396572 h 2678089"/>
                <a:gd name="connsiteX23" fmla="*/ 143615 w 1372830"/>
                <a:gd name="connsiteY23" fmla="*/ 301322 h 2678089"/>
                <a:gd name="connsiteX24" fmla="*/ 157903 w 1372830"/>
                <a:gd name="connsiteY24" fmla="*/ 234647 h 2678089"/>
                <a:gd name="connsiteX25" fmla="*/ 196003 w 1372830"/>
                <a:gd name="connsiteY25" fmla="*/ 201309 h 2678089"/>
                <a:gd name="connsiteX26" fmla="*/ 234103 w 1372830"/>
                <a:gd name="connsiteY26" fmla="*/ 191784 h 2678089"/>
                <a:gd name="connsiteX27" fmla="*/ 253153 w 1372830"/>
                <a:gd name="connsiteY27" fmla="*/ 153684 h 2678089"/>
                <a:gd name="connsiteX28" fmla="*/ 272203 w 1372830"/>
                <a:gd name="connsiteY28" fmla="*/ 101297 h 2678089"/>
                <a:gd name="connsiteX29" fmla="*/ 286490 w 1372830"/>
                <a:gd name="connsiteY29" fmla="*/ 39384 h 2678089"/>
                <a:gd name="connsiteX30" fmla="*/ 319827 w 1372830"/>
                <a:gd name="connsiteY30" fmla="*/ 8428 h 2678089"/>
                <a:gd name="connsiteX31" fmla="*/ 381740 w 1372830"/>
                <a:gd name="connsiteY31" fmla="*/ 1284 h 2678089"/>
                <a:gd name="connsiteX32" fmla="*/ 424603 w 1372830"/>
                <a:gd name="connsiteY32" fmla="*/ 29859 h 2678089"/>
                <a:gd name="connsiteX33" fmla="*/ 448415 w 1372830"/>
                <a:gd name="connsiteY33" fmla="*/ 63197 h 2678089"/>
                <a:gd name="connsiteX34" fmla="*/ 479371 w 1372830"/>
                <a:gd name="connsiteY34" fmla="*/ 29859 h 2678089"/>
                <a:gd name="connsiteX35" fmla="*/ 526996 w 1372830"/>
                <a:gd name="connsiteY35" fmla="*/ 27478 h 2678089"/>
                <a:gd name="connsiteX36" fmla="*/ 572241 w 1372830"/>
                <a:gd name="connsiteY36" fmla="*/ 72722 h 2678089"/>
                <a:gd name="connsiteX37" fmla="*/ 591290 w 1372830"/>
                <a:gd name="connsiteY37" fmla="*/ 172734 h 2678089"/>
                <a:gd name="connsiteX38" fmla="*/ 577003 w 1372830"/>
                <a:gd name="connsiteY38" fmla="*/ 296559 h 2678089"/>
                <a:gd name="connsiteX39" fmla="*/ 557953 w 1372830"/>
                <a:gd name="connsiteY39" fmla="*/ 382284 h 2678089"/>
                <a:gd name="connsiteX40" fmla="*/ 538903 w 1372830"/>
                <a:gd name="connsiteY40" fmla="*/ 410859 h 2678089"/>
                <a:gd name="connsiteX41" fmla="*/ 534140 w 1372830"/>
                <a:gd name="connsiteY41" fmla="*/ 472772 h 2678089"/>
                <a:gd name="connsiteX42" fmla="*/ 519853 w 1372830"/>
                <a:gd name="connsiteY42" fmla="*/ 563259 h 2678089"/>
                <a:gd name="connsiteX43" fmla="*/ 496040 w 1372830"/>
                <a:gd name="connsiteY43" fmla="*/ 620409 h 2678089"/>
                <a:gd name="connsiteX44" fmla="*/ 496040 w 1372830"/>
                <a:gd name="connsiteY44" fmla="*/ 644222 h 2678089"/>
                <a:gd name="connsiteX45" fmla="*/ 491278 w 1372830"/>
                <a:gd name="connsiteY45" fmla="*/ 739472 h 2678089"/>
                <a:gd name="connsiteX46" fmla="*/ 491278 w 1372830"/>
                <a:gd name="connsiteY46" fmla="*/ 829959 h 2678089"/>
                <a:gd name="connsiteX47" fmla="*/ 496040 w 1372830"/>
                <a:gd name="connsiteY47" fmla="*/ 944259 h 2678089"/>
                <a:gd name="connsiteX48" fmla="*/ 524615 w 1372830"/>
                <a:gd name="connsiteY48" fmla="*/ 1020459 h 2678089"/>
                <a:gd name="connsiteX49" fmla="*/ 548428 w 1372830"/>
                <a:gd name="connsiteY49" fmla="*/ 1108566 h 2678089"/>
                <a:gd name="connsiteX50" fmla="*/ 557953 w 1372830"/>
                <a:gd name="connsiteY50" fmla="*/ 1168097 h 2678089"/>
                <a:gd name="connsiteX51" fmla="*/ 581766 w 1372830"/>
                <a:gd name="connsiteY51" fmla="*/ 1237153 h 2678089"/>
                <a:gd name="connsiteX52" fmla="*/ 681778 w 1372830"/>
                <a:gd name="connsiteY52" fmla="*/ 1306209 h 2678089"/>
                <a:gd name="connsiteX53" fmla="*/ 767503 w 1372830"/>
                <a:gd name="connsiteY53" fmla="*/ 1339547 h 2678089"/>
                <a:gd name="connsiteX54" fmla="*/ 853228 w 1372830"/>
                <a:gd name="connsiteY54" fmla="*/ 1325259 h 2678089"/>
                <a:gd name="connsiteX55" fmla="*/ 934190 w 1372830"/>
                <a:gd name="connsiteY55" fmla="*/ 1253822 h 2678089"/>
                <a:gd name="connsiteX56" fmla="*/ 986578 w 1372830"/>
                <a:gd name="connsiteY56" fmla="*/ 1206197 h 2678089"/>
                <a:gd name="connsiteX57" fmla="*/ 1019915 w 1372830"/>
                <a:gd name="connsiteY57" fmla="*/ 1177622 h 2678089"/>
                <a:gd name="connsiteX58" fmla="*/ 1050872 w 1372830"/>
                <a:gd name="connsiteY58" fmla="*/ 1103803 h 2678089"/>
                <a:gd name="connsiteX59" fmla="*/ 1124690 w 1372830"/>
                <a:gd name="connsiteY59" fmla="*/ 1032365 h 2678089"/>
                <a:gd name="connsiteX60" fmla="*/ 1210415 w 1372830"/>
                <a:gd name="connsiteY60" fmla="*/ 987122 h 2678089"/>
                <a:gd name="connsiteX61" fmla="*/ 1305665 w 1372830"/>
                <a:gd name="connsiteY61" fmla="*/ 1015697 h 2678089"/>
                <a:gd name="connsiteX62" fmla="*/ 1372340 w 1372830"/>
                <a:gd name="connsiteY62" fmla="*/ 1110947 h 2678089"/>
                <a:gd name="connsiteX63" fmla="*/ 1329478 w 1372830"/>
                <a:gd name="connsiteY63" fmla="*/ 1234772 h 2678089"/>
                <a:gd name="connsiteX64" fmla="*/ 1215178 w 1372830"/>
                <a:gd name="connsiteY64" fmla="*/ 1358597 h 2678089"/>
                <a:gd name="connsiteX65" fmla="*/ 1129453 w 1372830"/>
                <a:gd name="connsiteY65" fmla="*/ 1477659 h 2678089"/>
                <a:gd name="connsiteX66" fmla="*/ 1043728 w 1372830"/>
                <a:gd name="connsiteY66" fmla="*/ 1644347 h 2678089"/>
                <a:gd name="connsiteX67" fmla="*/ 1019915 w 1372830"/>
                <a:gd name="connsiteY67" fmla="*/ 1758647 h 2678089"/>
                <a:gd name="connsiteX68" fmla="*/ 986578 w 1372830"/>
                <a:gd name="connsiteY68" fmla="*/ 1863422 h 2678089"/>
                <a:gd name="connsiteX69" fmla="*/ 915140 w 1372830"/>
                <a:gd name="connsiteY69" fmla="*/ 2001534 h 2678089"/>
                <a:gd name="connsiteX70" fmla="*/ 838940 w 1372830"/>
                <a:gd name="connsiteY70" fmla="*/ 2118216 h 2678089"/>
                <a:gd name="connsiteX71" fmla="*/ 786553 w 1372830"/>
                <a:gd name="connsiteY71" fmla="*/ 2192034 h 2678089"/>
                <a:gd name="connsiteX72" fmla="*/ 755596 w 1372830"/>
                <a:gd name="connsiteY72" fmla="*/ 2227753 h 2678089"/>
                <a:gd name="connsiteX73" fmla="*/ 746071 w 1372830"/>
                <a:gd name="connsiteY73" fmla="*/ 2289666 h 2678089"/>
                <a:gd name="connsiteX74" fmla="*/ 727022 w 1372830"/>
                <a:gd name="connsiteY74" fmla="*/ 2368247 h 2678089"/>
                <a:gd name="connsiteX75" fmla="*/ 686540 w 1372830"/>
                <a:gd name="connsiteY75" fmla="*/ 2439684 h 2678089"/>
                <a:gd name="connsiteX76" fmla="*/ 657965 w 1372830"/>
                <a:gd name="connsiteY76" fmla="*/ 2520647 h 2678089"/>
                <a:gd name="connsiteX77" fmla="*/ 657965 w 1372830"/>
                <a:gd name="connsiteY77" fmla="*/ 2634947 h 2678089"/>
                <a:gd name="connsiteX78" fmla="*/ 538903 w 1372830"/>
                <a:gd name="connsiteY78" fmla="*/ 2677810 h 2678089"/>
                <a:gd name="connsiteX79" fmla="*/ 57890 w 1372830"/>
                <a:gd name="connsiteY79" fmla="*/ 2620660 h 2678089"/>
                <a:gd name="connsiteX0" fmla="*/ 59489 w 1374429"/>
                <a:gd name="connsiteY0" fmla="*/ 2620660 h 2678089"/>
                <a:gd name="connsiteX1" fmla="*/ 7102 w 1374429"/>
                <a:gd name="connsiteY1" fmla="*/ 2487308 h 2678089"/>
                <a:gd name="connsiteX2" fmla="*/ 54727 w 1374429"/>
                <a:gd name="connsiteY2" fmla="*/ 2382534 h 2678089"/>
                <a:gd name="connsiteX3" fmla="*/ 73777 w 1374429"/>
                <a:gd name="connsiteY3" fmla="*/ 2315859 h 2678089"/>
                <a:gd name="connsiteX4" fmla="*/ 116639 w 1374429"/>
                <a:gd name="connsiteY4" fmla="*/ 2249184 h 2678089"/>
                <a:gd name="connsiteX5" fmla="*/ 121402 w 1374429"/>
                <a:gd name="connsiteY5" fmla="*/ 2125359 h 2678089"/>
                <a:gd name="connsiteX6" fmla="*/ 121402 w 1374429"/>
                <a:gd name="connsiteY6" fmla="*/ 1934859 h 2678089"/>
                <a:gd name="connsiteX7" fmla="*/ 121402 w 1374429"/>
                <a:gd name="connsiteY7" fmla="*/ 1815797 h 2678089"/>
                <a:gd name="connsiteX8" fmla="*/ 121401 w 1374429"/>
                <a:gd name="connsiteY8" fmla="*/ 1696734 h 2678089"/>
                <a:gd name="connsiteX9" fmla="*/ 92827 w 1374429"/>
                <a:gd name="connsiteY9" fmla="*/ 1563384 h 2678089"/>
                <a:gd name="connsiteX10" fmla="*/ 73777 w 1374429"/>
                <a:gd name="connsiteY10" fmla="*/ 1468134 h 2678089"/>
                <a:gd name="connsiteX11" fmla="*/ 73777 w 1374429"/>
                <a:gd name="connsiteY11" fmla="*/ 1368122 h 2678089"/>
                <a:gd name="connsiteX12" fmla="*/ 73777 w 1374429"/>
                <a:gd name="connsiteY12" fmla="*/ 1291922 h 2678089"/>
                <a:gd name="connsiteX13" fmla="*/ 54727 w 1374429"/>
                <a:gd name="connsiteY13" fmla="*/ 1177622 h 2678089"/>
                <a:gd name="connsiteX14" fmla="*/ 40439 w 1374429"/>
                <a:gd name="connsiteY14" fmla="*/ 1115709 h 2678089"/>
                <a:gd name="connsiteX15" fmla="*/ 30915 w 1374429"/>
                <a:gd name="connsiteY15" fmla="*/ 1072847 h 2678089"/>
                <a:gd name="connsiteX16" fmla="*/ 30914 w 1374429"/>
                <a:gd name="connsiteY16" fmla="*/ 939497 h 2678089"/>
                <a:gd name="connsiteX17" fmla="*/ 21389 w 1374429"/>
                <a:gd name="connsiteY17" fmla="*/ 868059 h 2678089"/>
                <a:gd name="connsiteX18" fmla="*/ 16627 w 1374429"/>
                <a:gd name="connsiteY18" fmla="*/ 782334 h 2678089"/>
                <a:gd name="connsiteX19" fmla="*/ 49964 w 1374429"/>
                <a:gd name="connsiteY19" fmla="*/ 677559 h 2678089"/>
                <a:gd name="connsiteX20" fmla="*/ 78539 w 1374429"/>
                <a:gd name="connsiteY20" fmla="*/ 601359 h 2678089"/>
                <a:gd name="connsiteX21" fmla="*/ 107114 w 1374429"/>
                <a:gd name="connsiteY21" fmla="*/ 534684 h 2678089"/>
                <a:gd name="connsiteX22" fmla="*/ 130927 w 1374429"/>
                <a:gd name="connsiteY22" fmla="*/ 396572 h 2678089"/>
                <a:gd name="connsiteX23" fmla="*/ 145214 w 1374429"/>
                <a:gd name="connsiteY23" fmla="*/ 301322 h 2678089"/>
                <a:gd name="connsiteX24" fmla="*/ 159502 w 1374429"/>
                <a:gd name="connsiteY24" fmla="*/ 234647 h 2678089"/>
                <a:gd name="connsiteX25" fmla="*/ 197602 w 1374429"/>
                <a:gd name="connsiteY25" fmla="*/ 201309 h 2678089"/>
                <a:gd name="connsiteX26" fmla="*/ 235702 w 1374429"/>
                <a:gd name="connsiteY26" fmla="*/ 191784 h 2678089"/>
                <a:gd name="connsiteX27" fmla="*/ 254752 w 1374429"/>
                <a:gd name="connsiteY27" fmla="*/ 153684 h 2678089"/>
                <a:gd name="connsiteX28" fmla="*/ 273802 w 1374429"/>
                <a:gd name="connsiteY28" fmla="*/ 101297 h 2678089"/>
                <a:gd name="connsiteX29" fmla="*/ 288089 w 1374429"/>
                <a:gd name="connsiteY29" fmla="*/ 39384 h 2678089"/>
                <a:gd name="connsiteX30" fmla="*/ 321426 w 1374429"/>
                <a:gd name="connsiteY30" fmla="*/ 8428 h 2678089"/>
                <a:gd name="connsiteX31" fmla="*/ 383339 w 1374429"/>
                <a:gd name="connsiteY31" fmla="*/ 1284 h 2678089"/>
                <a:gd name="connsiteX32" fmla="*/ 426202 w 1374429"/>
                <a:gd name="connsiteY32" fmla="*/ 29859 h 2678089"/>
                <a:gd name="connsiteX33" fmla="*/ 450014 w 1374429"/>
                <a:gd name="connsiteY33" fmla="*/ 63197 h 2678089"/>
                <a:gd name="connsiteX34" fmla="*/ 480970 w 1374429"/>
                <a:gd name="connsiteY34" fmla="*/ 29859 h 2678089"/>
                <a:gd name="connsiteX35" fmla="*/ 528595 w 1374429"/>
                <a:gd name="connsiteY35" fmla="*/ 27478 h 2678089"/>
                <a:gd name="connsiteX36" fmla="*/ 573840 w 1374429"/>
                <a:gd name="connsiteY36" fmla="*/ 72722 h 2678089"/>
                <a:gd name="connsiteX37" fmla="*/ 592889 w 1374429"/>
                <a:gd name="connsiteY37" fmla="*/ 172734 h 2678089"/>
                <a:gd name="connsiteX38" fmla="*/ 578602 w 1374429"/>
                <a:gd name="connsiteY38" fmla="*/ 296559 h 2678089"/>
                <a:gd name="connsiteX39" fmla="*/ 559552 w 1374429"/>
                <a:gd name="connsiteY39" fmla="*/ 382284 h 2678089"/>
                <a:gd name="connsiteX40" fmla="*/ 540502 w 1374429"/>
                <a:gd name="connsiteY40" fmla="*/ 410859 h 2678089"/>
                <a:gd name="connsiteX41" fmla="*/ 535739 w 1374429"/>
                <a:gd name="connsiteY41" fmla="*/ 472772 h 2678089"/>
                <a:gd name="connsiteX42" fmla="*/ 521452 w 1374429"/>
                <a:gd name="connsiteY42" fmla="*/ 563259 h 2678089"/>
                <a:gd name="connsiteX43" fmla="*/ 497639 w 1374429"/>
                <a:gd name="connsiteY43" fmla="*/ 620409 h 2678089"/>
                <a:gd name="connsiteX44" fmla="*/ 497639 w 1374429"/>
                <a:gd name="connsiteY44" fmla="*/ 644222 h 2678089"/>
                <a:gd name="connsiteX45" fmla="*/ 492877 w 1374429"/>
                <a:gd name="connsiteY45" fmla="*/ 739472 h 2678089"/>
                <a:gd name="connsiteX46" fmla="*/ 492877 w 1374429"/>
                <a:gd name="connsiteY46" fmla="*/ 829959 h 2678089"/>
                <a:gd name="connsiteX47" fmla="*/ 497639 w 1374429"/>
                <a:gd name="connsiteY47" fmla="*/ 944259 h 2678089"/>
                <a:gd name="connsiteX48" fmla="*/ 526214 w 1374429"/>
                <a:gd name="connsiteY48" fmla="*/ 1020459 h 2678089"/>
                <a:gd name="connsiteX49" fmla="*/ 550027 w 1374429"/>
                <a:gd name="connsiteY49" fmla="*/ 1108566 h 2678089"/>
                <a:gd name="connsiteX50" fmla="*/ 559552 w 1374429"/>
                <a:gd name="connsiteY50" fmla="*/ 1168097 h 2678089"/>
                <a:gd name="connsiteX51" fmla="*/ 583365 w 1374429"/>
                <a:gd name="connsiteY51" fmla="*/ 1237153 h 2678089"/>
                <a:gd name="connsiteX52" fmla="*/ 683377 w 1374429"/>
                <a:gd name="connsiteY52" fmla="*/ 1306209 h 2678089"/>
                <a:gd name="connsiteX53" fmla="*/ 769102 w 1374429"/>
                <a:gd name="connsiteY53" fmla="*/ 1339547 h 2678089"/>
                <a:gd name="connsiteX54" fmla="*/ 854827 w 1374429"/>
                <a:gd name="connsiteY54" fmla="*/ 1325259 h 2678089"/>
                <a:gd name="connsiteX55" fmla="*/ 935789 w 1374429"/>
                <a:gd name="connsiteY55" fmla="*/ 1253822 h 2678089"/>
                <a:gd name="connsiteX56" fmla="*/ 988177 w 1374429"/>
                <a:gd name="connsiteY56" fmla="*/ 1206197 h 2678089"/>
                <a:gd name="connsiteX57" fmla="*/ 1021514 w 1374429"/>
                <a:gd name="connsiteY57" fmla="*/ 1177622 h 2678089"/>
                <a:gd name="connsiteX58" fmla="*/ 1052471 w 1374429"/>
                <a:gd name="connsiteY58" fmla="*/ 1103803 h 2678089"/>
                <a:gd name="connsiteX59" fmla="*/ 1126289 w 1374429"/>
                <a:gd name="connsiteY59" fmla="*/ 1032365 h 2678089"/>
                <a:gd name="connsiteX60" fmla="*/ 1212014 w 1374429"/>
                <a:gd name="connsiteY60" fmla="*/ 987122 h 2678089"/>
                <a:gd name="connsiteX61" fmla="*/ 1307264 w 1374429"/>
                <a:gd name="connsiteY61" fmla="*/ 1015697 h 2678089"/>
                <a:gd name="connsiteX62" fmla="*/ 1373939 w 1374429"/>
                <a:gd name="connsiteY62" fmla="*/ 1110947 h 2678089"/>
                <a:gd name="connsiteX63" fmla="*/ 1331077 w 1374429"/>
                <a:gd name="connsiteY63" fmla="*/ 1234772 h 2678089"/>
                <a:gd name="connsiteX64" fmla="*/ 1216777 w 1374429"/>
                <a:gd name="connsiteY64" fmla="*/ 1358597 h 2678089"/>
                <a:gd name="connsiteX65" fmla="*/ 1131052 w 1374429"/>
                <a:gd name="connsiteY65" fmla="*/ 1477659 h 2678089"/>
                <a:gd name="connsiteX66" fmla="*/ 1045327 w 1374429"/>
                <a:gd name="connsiteY66" fmla="*/ 1644347 h 2678089"/>
                <a:gd name="connsiteX67" fmla="*/ 1021514 w 1374429"/>
                <a:gd name="connsiteY67" fmla="*/ 1758647 h 2678089"/>
                <a:gd name="connsiteX68" fmla="*/ 988177 w 1374429"/>
                <a:gd name="connsiteY68" fmla="*/ 1863422 h 2678089"/>
                <a:gd name="connsiteX69" fmla="*/ 916739 w 1374429"/>
                <a:gd name="connsiteY69" fmla="*/ 2001534 h 2678089"/>
                <a:gd name="connsiteX70" fmla="*/ 840539 w 1374429"/>
                <a:gd name="connsiteY70" fmla="*/ 2118216 h 2678089"/>
                <a:gd name="connsiteX71" fmla="*/ 788152 w 1374429"/>
                <a:gd name="connsiteY71" fmla="*/ 2192034 h 2678089"/>
                <a:gd name="connsiteX72" fmla="*/ 757195 w 1374429"/>
                <a:gd name="connsiteY72" fmla="*/ 2227753 h 2678089"/>
                <a:gd name="connsiteX73" fmla="*/ 747670 w 1374429"/>
                <a:gd name="connsiteY73" fmla="*/ 2289666 h 2678089"/>
                <a:gd name="connsiteX74" fmla="*/ 728621 w 1374429"/>
                <a:gd name="connsiteY74" fmla="*/ 2368247 h 2678089"/>
                <a:gd name="connsiteX75" fmla="*/ 688139 w 1374429"/>
                <a:gd name="connsiteY75" fmla="*/ 2439684 h 2678089"/>
                <a:gd name="connsiteX76" fmla="*/ 659564 w 1374429"/>
                <a:gd name="connsiteY76" fmla="*/ 2520647 h 2678089"/>
                <a:gd name="connsiteX77" fmla="*/ 659564 w 1374429"/>
                <a:gd name="connsiteY77" fmla="*/ 2634947 h 2678089"/>
                <a:gd name="connsiteX78" fmla="*/ 540502 w 1374429"/>
                <a:gd name="connsiteY78" fmla="*/ 2677810 h 2678089"/>
                <a:gd name="connsiteX79" fmla="*/ 59489 w 1374429"/>
                <a:gd name="connsiteY79" fmla="*/ 2620660 h 2678089"/>
                <a:gd name="connsiteX0" fmla="*/ 59489 w 1374429"/>
                <a:gd name="connsiteY0" fmla="*/ 2620660 h 2678089"/>
                <a:gd name="connsiteX1" fmla="*/ 7102 w 1374429"/>
                <a:gd name="connsiteY1" fmla="*/ 2487308 h 2678089"/>
                <a:gd name="connsiteX2" fmla="*/ 54727 w 1374429"/>
                <a:gd name="connsiteY2" fmla="*/ 2382534 h 2678089"/>
                <a:gd name="connsiteX3" fmla="*/ 97589 w 1374429"/>
                <a:gd name="connsiteY3" fmla="*/ 2315859 h 2678089"/>
                <a:gd name="connsiteX4" fmla="*/ 116639 w 1374429"/>
                <a:gd name="connsiteY4" fmla="*/ 2249184 h 2678089"/>
                <a:gd name="connsiteX5" fmla="*/ 121402 w 1374429"/>
                <a:gd name="connsiteY5" fmla="*/ 2125359 h 2678089"/>
                <a:gd name="connsiteX6" fmla="*/ 121402 w 1374429"/>
                <a:gd name="connsiteY6" fmla="*/ 1934859 h 2678089"/>
                <a:gd name="connsiteX7" fmla="*/ 121402 w 1374429"/>
                <a:gd name="connsiteY7" fmla="*/ 1815797 h 2678089"/>
                <a:gd name="connsiteX8" fmla="*/ 121401 w 1374429"/>
                <a:gd name="connsiteY8" fmla="*/ 1696734 h 2678089"/>
                <a:gd name="connsiteX9" fmla="*/ 92827 w 1374429"/>
                <a:gd name="connsiteY9" fmla="*/ 1563384 h 2678089"/>
                <a:gd name="connsiteX10" fmla="*/ 73777 w 1374429"/>
                <a:gd name="connsiteY10" fmla="*/ 1468134 h 2678089"/>
                <a:gd name="connsiteX11" fmla="*/ 73777 w 1374429"/>
                <a:gd name="connsiteY11" fmla="*/ 1368122 h 2678089"/>
                <a:gd name="connsiteX12" fmla="*/ 73777 w 1374429"/>
                <a:gd name="connsiteY12" fmla="*/ 1291922 h 2678089"/>
                <a:gd name="connsiteX13" fmla="*/ 54727 w 1374429"/>
                <a:gd name="connsiteY13" fmla="*/ 1177622 h 2678089"/>
                <a:gd name="connsiteX14" fmla="*/ 40439 w 1374429"/>
                <a:gd name="connsiteY14" fmla="*/ 1115709 h 2678089"/>
                <a:gd name="connsiteX15" fmla="*/ 30915 w 1374429"/>
                <a:gd name="connsiteY15" fmla="*/ 1072847 h 2678089"/>
                <a:gd name="connsiteX16" fmla="*/ 30914 w 1374429"/>
                <a:gd name="connsiteY16" fmla="*/ 939497 h 2678089"/>
                <a:gd name="connsiteX17" fmla="*/ 21389 w 1374429"/>
                <a:gd name="connsiteY17" fmla="*/ 868059 h 2678089"/>
                <a:gd name="connsiteX18" fmla="*/ 16627 w 1374429"/>
                <a:gd name="connsiteY18" fmla="*/ 782334 h 2678089"/>
                <a:gd name="connsiteX19" fmla="*/ 49964 w 1374429"/>
                <a:gd name="connsiteY19" fmla="*/ 677559 h 2678089"/>
                <a:gd name="connsiteX20" fmla="*/ 78539 w 1374429"/>
                <a:gd name="connsiteY20" fmla="*/ 601359 h 2678089"/>
                <a:gd name="connsiteX21" fmla="*/ 107114 w 1374429"/>
                <a:gd name="connsiteY21" fmla="*/ 534684 h 2678089"/>
                <a:gd name="connsiteX22" fmla="*/ 130927 w 1374429"/>
                <a:gd name="connsiteY22" fmla="*/ 396572 h 2678089"/>
                <a:gd name="connsiteX23" fmla="*/ 145214 w 1374429"/>
                <a:gd name="connsiteY23" fmla="*/ 301322 h 2678089"/>
                <a:gd name="connsiteX24" fmla="*/ 159502 w 1374429"/>
                <a:gd name="connsiteY24" fmla="*/ 234647 h 2678089"/>
                <a:gd name="connsiteX25" fmla="*/ 197602 w 1374429"/>
                <a:gd name="connsiteY25" fmla="*/ 201309 h 2678089"/>
                <a:gd name="connsiteX26" fmla="*/ 235702 w 1374429"/>
                <a:gd name="connsiteY26" fmla="*/ 191784 h 2678089"/>
                <a:gd name="connsiteX27" fmla="*/ 254752 w 1374429"/>
                <a:gd name="connsiteY27" fmla="*/ 153684 h 2678089"/>
                <a:gd name="connsiteX28" fmla="*/ 273802 w 1374429"/>
                <a:gd name="connsiteY28" fmla="*/ 101297 h 2678089"/>
                <a:gd name="connsiteX29" fmla="*/ 288089 w 1374429"/>
                <a:gd name="connsiteY29" fmla="*/ 39384 h 2678089"/>
                <a:gd name="connsiteX30" fmla="*/ 321426 w 1374429"/>
                <a:gd name="connsiteY30" fmla="*/ 8428 h 2678089"/>
                <a:gd name="connsiteX31" fmla="*/ 383339 w 1374429"/>
                <a:gd name="connsiteY31" fmla="*/ 1284 h 2678089"/>
                <a:gd name="connsiteX32" fmla="*/ 426202 w 1374429"/>
                <a:gd name="connsiteY32" fmla="*/ 29859 h 2678089"/>
                <a:gd name="connsiteX33" fmla="*/ 450014 w 1374429"/>
                <a:gd name="connsiteY33" fmla="*/ 63197 h 2678089"/>
                <a:gd name="connsiteX34" fmla="*/ 480970 w 1374429"/>
                <a:gd name="connsiteY34" fmla="*/ 29859 h 2678089"/>
                <a:gd name="connsiteX35" fmla="*/ 528595 w 1374429"/>
                <a:gd name="connsiteY35" fmla="*/ 27478 h 2678089"/>
                <a:gd name="connsiteX36" fmla="*/ 573840 w 1374429"/>
                <a:gd name="connsiteY36" fmla="*/ 72722 h 2678089"/>
                <a:gd name="connsiteX37" fmla="*/ 592889 w 1374429"/>
                <a:gd name="connsiteY37" fmla="*/ 172734 h 2678089"/>
                <a:gd name="connsiteX38" fmla="*/ 578602 w 1374429"/>
                <a:gd name="connsiteY38" fmla="*/ 296559 h 2678089"/>
                <a:gd name="connsiteX39" fmla="*/ 559552 w 1374429"/>
                <a:gd name="connsiteY39" fmla="*/ 382284 h 2678089"/>
                <a:gd name="connsiteX40" fmla="*/ 540502 w 1374429"/>
                <a:gd name="connsiteY40" fmla="*/ 410859 h 2678089"/>
                <a:gd name="connsiteX41" fmla="*/ 535739 w 1374429"/>
                <a:gd name="connsiteY41" fmla="*/ 472772 h 2678089"/>
                <a:gd name="connsiteX42" fmla="*/ 521452 w 1374429"/>
                <a:gd name="connsiteY42" fmla="*/ 563259 h 2678089"/>
                <a:gd name="connsiteX43" fmla="*/ 497639 w 1374429"/>
                <a:gd name="connsiteY43" fmla="*/ 620409 h 2678089"/>
                <a:gd name="connsiteX44" fmla="*/ 497639 w 1374429"/>
                <a:gd name="connsiteY44" fmla="*/ 644222 h 2678089"/>
                <a:gd name="connsiteX45" fmla="*/ 492877 w 1374429"/>
                <a:gd name="connsiteY45" fmla="*/ 739472 h 2678089"/>
                <a:gd name="connsiteX46" fmla="*/ 492877 w 1374429"/>
                <a:gd name="connsiteY46" fmla="*/ 829959 h 2678089"/>
                <a:gd name="connsiteX47" fmla="*/ 497639 w 1374429"/>
                <a:gd name="connsiteY47" fmla="*/ 944259 h 2678089"/>
                <a:gd name="connsiteX48" fmla="*/ 526214 w 1374429"/>
                <a:gd name="connsiteY48" fmla="*/ 1020459 h 2678089"/>
                <a:gd name="connsiteX49" fmla="*/ 550027 w 1374429"/>
                <a:gd name="connsiteY49" fmla="*/ 1108566 h 2678089"/>
                <a:gd name="connsiteX50" fmla="*/ 559552 w 1374429"/>
                <a:gd name="connsiteY50" fmla="*/ 1168097 h 2678089"/>
                <a:gd name="connsiteX51" fmla="*/ 583365 w 1374429"/>
                <a:gd name="connsiteY51" fmla="*/ 1237153 h 2678089"/>
                <a:gd name="connsiteX52" fmla="*/ 683377 w 1374429"/>
                <a:gd name="connsiteY52" fmla="*/ 1306209 h 2678089"/>
                <a:gd name="connsiteX53" fmla="*/ 769102 w 1374429"/>
                <a:gd name="connsiteY53" fmla="*/ 1339547 h 2678089"/>
                <a:gd name="connsiteX54" fmla="*/ 854827 w 1374429"/>
                <a:gd name="connsiteY54" fmla="*/ 1325259 h 2678089"/>
                <a:gd name="connsiteX55" fmla="*/ 935789 w 1374429"/>
                <a:gd name="connsiteY55" fmla="*/ 1253822 h 2678089"/>
                <a:gd name="connsiteX56" fmla="*/ 988177 w 1374429"/>
                <a:gd name="connsiteY56" fmla="*/ 1206197 h 2678089"/>
                <a:gd name="connsiteX57" fmla="*/ 1021514 w 1374429"/>
                <a:gd name="connsiteY57" fmla="*/ 1177622 h 2678089"/>
                <a:gd name="connsiteX58" fmla="*/ 1052471 w 1374429"/>
                <a:gd name="connsiteY58" fmla="*/ 1103803 h 2678089"/>
                <a:gd name="connsiteX59" fmla="*/ 1126289 w 1374429"/>
                <a:gd name="connsiteY59" fmla="*/ 1032365 h 2678089"/>
                <a:gd name="connsiteX60" fmla="*/ 1212014 w 1374429"/>
                <a:gd name="connsiteY60" fmla="*/ 987122 h 2678089"/>
                <a:gd name="connsiteX61" fmla="*/ 1307264 w 1374429"/>
                <a:gd name="connsiteY61" fmla="*/ 1015697 h 2678089"/>
                <a:gd name="connsiteX62" fmla="*/ 1373939 w 1374429"/>
                <a:gd name="connsiteY62" fmla="*/ 1110947 h 2678089"/>
                <a:gd name="connsiteX63" fmla="*/ 1331077 w 1374429"/>
                <a:gd name="connsiteY63" fmla="*/ 1234772 h 2678089"/>
                <a:gd name="connsiteX64" fmla="*/ 1216777 w 1374429"/>
                <a:gd name="connsiteY64" fmla="*/ 1358597 h 2678089"/>
                <a:gd name="connsiteX65" fmla="*/ 1131052 w 1374429"/>
                <a:gd name="connsiteY65" fmla="*/ 1477659 h 2678089"/>
                <a:gd name="connsiteX66" fmla="*/ 1045327 w 1374429"/>
                <a:gd name="connsiteY66" fmla="*/ 1644347 h 2678089"/>
                <a:gd name="connsiteX67" fmla="*/ 1021514 w 1374429"/>
                <a:gd name="connsiteY67" fmla="*/ 1758647 h 2678089"/>
                <a:gd name="connsiteX68" fmla="*/ 988177 w 1374429"/>
                <a:gd name="connsiteY68" fmla="*/ 1863422 h 2678089"/>
                <a:gd name="connsiteX69" fmla="*/ 916739 w 1374429"/>
                <a:gd name="connsiteY69" fmla="*/ 2001534 h 2678089"/>
                <a:gd name="connsiteX70" fmla="*/ 840539 w 1374429"/>
                <a:gd name="connsiteY70" fmla="*/ 2118216 h 2678089"/>
                <a:gd name="connsiteX71" fmla="*/ 788152 w 1374429"/>
                <a:gd name="connsiteY71" fmla="*/ 2192034 h 2678089"/>
                <a:gd name="connsiteX72" fmla="*/ 757195 w 1374429"/>
                <a:gd name="connsiteY72" fmla="*/ 2227753 h 2678089"/>
                <a:gd name="connsiteX73" fmla="*/ 747670 w 1374429"/>
                <a:gd name="connsiteY73" fmla="*/ 2289666 h 2678089"/>
                <a:gd name="connsiteX74" fmla="*/ 728621 w 1374429"/>
                <a:gd name="connsiteY74" fmla="*/ 2368247 h 2678089"/>
                <a:gd name="connsiteX75" fmla="*/ 688139 w 1374429"/>
                <a:gd name="connsiteY75" fmla="*/ 2439684 h 2678089"/>
                <a:gd name="connsiteX76" fmla="*/ 659564 w 1374429"/>
                <a:gd name="connsiteY76" fmla="*/ 2520647 h 2678089"/>
                <a:gd name="connsiteX77" fmla="*/ 659564 w 1374429"/>
                <a:gd name="connsiteY77" fmla="*/ 2634947 h 2678089"/>
                <a:gd name="connsiteX78" fmla="*/ 540502 w 1374429"/>
                <a:gd name="connsiteY78" fmla="*/ 2677810 h 2678089"/>
                <a:gd name="connsiteX79" fmla="*/ 59489 w 1374429"/>
                <a:gd name="connsiteY79" fmla="*/ 2620660 h 2678089"/>
                <a:gd name="connsiteX0" fmla="*/ 64721 w 1370136"/>
                <a:gd name="connsiteY0" fmla="*/ 2582560 h 2679927"/>
                <a:gd name="connsiteX1" fmla="*/ 2809 w 1370136"/>
                <a:gd name="connsiteY1" fmla="*/ 2487308 h 2679927"/>
                <a:gd name="connsiteX2" fmla="*/ 50434 w 1370136"/>
                <a:gd name="connsiteY2" fmla="*/ 2382534 h 2679927"/>
                <a:gd name="connsiteX3" fmla="*/ 93296 w 1370136"/>
                <a:gd name="connsiteY3" fmla="*/ 2315859 h 2679927"/>
                <a:gd name="connsiteX4" fmla="*/ 112346 w 1370136"/>
                <a:gd name="connsiteY4" fmla="*/ 2249184 h 2679927"/>
                <a:gd name="connsiteX5" fmla="*/ 117109 w 1370136"/>
                <a:gd name="connsiteY5" fmla="*/ 2125359 h 2679927"/>
                <a:gd name="connsiteX6" fmla="*/ 117109 w 1370136"/>
                <a:gd name="connsiteY6" fmla="*/ 1934859 h 2679927"/>
                <a:gd name="connsiteX7" fmla="*/ 117109 w 1370136"/>
                <a:gd name="connsiteY7" fmla="*/ 1815797 h 2679927"/>
                <a:gd name="connsiteX8" fmla="*/ 117108 w 1370136"/>
                <a:gd name="connsiteY8" fmla="*/ 1696734 h 2679927"/>
                <a:gd name="connsiteX9" fmla="*/ 88534 w 1370136"/>
                <a:gd name="connsiteY9" fmla="*/ 1563384 h 2679927"/>
                <a:gd name="connsiteX10" fmla="*/ 69484 w 1370136"/>
                <a:gd name="connsiteY10" fmla="*/ 1468134 h 2679927"/>
                <a:gd name="connsiteX11" fmla="*/ 69484 w 1370136"/>
                <a:gd name="connsiteY11" fmla="*/ 1368122 h 2679927"/>
                <a:gd name="connsiteX12" fmla="*/ 69484 w 1370136"/>
                <a:gd name="connsiteY12" fmla="*/ 1291922 h 2679927"/>
                <a:gd name="connsiteX13" fmla="*/ 50434 w 1370136"/>
                <a:gd name="connsiteY13" fmla="*/ 1177622 h 2679927"/>
                <a:gd name="connsiteX14" fmla="*/ 36146 w 1370136"/>
                <a:gd name="connsiteY14" fmla="*/ 1115709 h 2679927"/>
                <a:gd name="connsiteX15" fmla="*/ 26622 w 1370136"/>
                <a:gd name="connsiteY15" fmla="*/ 1072847 h 2679927"/>
                <a:gd name="connsiteX16" fmla="*/ 26621 w 1370136"/>
                <a:gd name="connsiteY16" fmla="*/ 939497 h 2679927"/>
                <a:gd name="connsiteX17" fmla="*/ 17096 w 1370136"/>
                <a:gd name="connsiteY17" fmla="*/ 868059 h 2679927"/>
                <a:gd name="connsiteX18" fmla="*/ 12334 w 1370136"/>
                <a:gd name="connsiteY18" fmla="*/ 782334 h 2679927"/>
                <a:gd name="connsiteX19" fmla="*/ 45671 w 1370136"/>
                <a:gd name="connsiteY19" fmla="*/ 677559 h 2679927"/>
                <a:gd name="connsiteX20" fmla="*/ 74246 w 1370136"/>
                <a:gd name="connsiteY20" fmla="*/ 601359 h 2679927"/>
                <a:gd name="connsiteX21" fmla="*/ 102821 w 1370136"/>
                <a:gd name="connsiteY21" fmla="*/ 534684 h 2679927"/>
                <a:gd name="connsiteX22" fmla="*/ 126634 w 1370136"/>
                <a:gd name="connsiteY22" fmla="*/ 396572 h 2679927"/>
                <a:gd name="connsiteX23" fmla="*/ 140921 w 1370136"/>
                <a:gd name="connsiteY23" fmla="*/ 301322 h 2679927"/>
                <a:gd name="connsiteX24" fmla="*/ 155209 w 1370136"/>
                <a:gd name="connsiteY24" fmla="*/ 234647 h 2679927"/>
                <a:gd name="connsiteX25" fmla="*/ 193309 w 1370136"/>
                <a:gd name="connsiteY25" fmla="*/ 201309 h 2679927"/>
                <a:gd name="connsiteX26" fmla="*/ 231409 w 1370136"/>
                <a:gd name="connsiteY26" fmla="*/ 191784 h 2679927"/>
                <a:gd name="connsiteX27" fmla="*/ 250459 w 1370136"/>
                <a:gd name="connsiteY27" fmla="*/ 153684 h 2679927"/>
                <a:gd name="connsiteX28" fmla="*/ 269509 w 1370136"/>
                <a:gd name="connsiteY28" fmla="*/ 101297 h 2679927"/>
                <a:gd name="connsiteX29" fmla="*/ 283796 w 1370136"/>
                <a:gd name="connsiteY29" fmla="*/ 39384 h 2679927"/>
                <a:gd name="connsiteX30" fmla="*/ 317133 w 1370136"/>
                <a:gd name="connsiteY30" fmla="*/ 8428 h 2679927"/>
                <a:gd name="connsiteX31" fmla="*/ 379046 w 1370136"/>
                <a:gd name="connsiteY31" fmla="*/ 1284 h 2679927"/>
                <a:gd name="connsiteX32" fmla="*/ 421909 w 1370136"/>
                <a:gd name="connsiteY32" fmla="*/ 29859 h 2679927"/>
                <a:gd name="connsiteX33" fmla="*/ 445721 w 1370136"/>
                <a:gd name="connsiteY33" fmla="*/ 63197 h 2679927"/>
                <a:gd name="connsiteX34" fmla="*/ 476677 w 1370136"/>
                <a:gd name="connsiteY34" fmla="*/ 29859 h 2679927"/>
                <a:gd name="connsiteX35" fmla="*/ 524302 w 1370136"/>
                <a:gd name="connsiteY35" fmla="*/ 27478 h 2679927"/>
                <a:gd name="connsiteX36" fmla="*/ 569547 w 1370136"/>
                <a:gd name="connsiteY36" fmla="*/ 72722 h 2679927"/>
                <a:gd name="connsiteX37" fmla="*/ 588596 w 1370136"/>
                <a:gd name="connsiteY37" fmla="*/ 172734 h 2679927"/>
                <a:gd name="connsiteX38" fmla="*/ 574309 w 1370136"/>
                <a:gd name="connsiteY38" fmla="*/ 296559 h 2679927"/>
                <a:gd name="connsiteX39" fmla="*/ 555259 w 1370136"/>
                <a:gd name="connsiteY39" fmla="*/ 382284 h 2679927"/>
                <a:gd name="connsiteX40" fmla="*/ 536209 w 1370136"/>
                <a:gd name="connsiteY40" fmla="*/ 410859 h 2679927"/>
                <a:gd name="connsiteX41" fmla="*/ 531446 w 1370136"/>
                <a:gd name="connsiteY41" fmla="*/ 472772 h 2679927"/>
                <a:gd name="connsiteX42" fmla="*/ 517159 w 1370136"/>
                <a:gd name="connsiteY42" fmla="*/ 563259 h 2679927"/>
                <a:gd name="connsiteX43" fmla="*/ 493346 w 1370136"/>
                <a:gd name="connsiteY43" fmla="*/ 620409 h 2679927"/>
                <a:gd name="connsiteX44" fmla="*/ 493346 w 1370136"/>
                <a:gd name="connsiteY44" fmla="*/ 644222 h 2679927"/>
                <a:gd name="connsiteX45" fmla="*/ 488584 w 1370136"/>
                <a:gd name="connsiteY45" fmla="*/ 739472 h 2679927"/>
                <a:gd name="connsiteX46" fmla="*/ 488584 w 1370136"/>
                <a:gd name="connsiteY46" fmla="*/ 829959 h 2679927"/>
                <a:gd name="connsiteX47" fmla="*/ 493346 w 1370136"/>
                <a:gd name="connsiteY47" fmla="*/ 944259 h 2679927"/>
                <a:gd name="connsiteX48" fmla="*/ 521921 w 1370136"/>
                <a:gd name="connsiteY48" fmla="*/ 1020459 h 2679927"/>
                <a:gd name="connsiteX49" fmla="*/ 545734 w 1370136"/>
                <a:gd name="connsiteY49" fmla="*/ 1108566 h 2679927"/>
                <a:gd name="connsiteX50" fmla="*/ 555259 w 1370136"/>
                <a:gd name="connsiteY50" fmla="*/ 1168097 h 2679927"/>
                <a:gd name="connsiteX51" fmla="*/ 579072 w 1370136"/>
                <a:gd name="connsiteY51" fmla="*/ 1237153 h 2679927"/>
                <a:gd name="connsiteX52" fmla="*/ 679084 w 1370136"/>
                <a:gd name="connsiteY52" fmla="*/ 1306209 h 2679927"/>
                <a:gd name="connsiteX53" fmla="*/ 764809 w 1370136"/>
                <a:gd name="connsiteY53" fmla="*/ 1339547 h 2679927"/>
                <a:gd name="connsiteX54" fmla="*/ 850534 w 1370136"/>
                <a:gd name="connsiteY54" fmla="*/ 1325259 h 2679927"/>
                <a:gd name="connsiteX55" fmla="*/ 931496 w 1370136"/>
                <a:gd name="connsiteY55" fmla="*/ 1253822 h 2679927"/>
                <a:gd name="connsiteX56" fmla="*/ 983884 w 1370136"/>
                <a:gd name="connsiteY56" fmla="*/ 1206197 h 2679927"/>
                <a:gd name="connsiteX57" fmla="*/ 1017221 w 1370136"/>
                <a:gd name="connsiteY57" fmla="*/ 1177622 h 2679927"/>
                <a:gd name="connsiteX58" fmla="*/ 1048178 w 1370136"/>
                <a:gd name="connsiteY58" fmla="*/ 1103803 h 2679927"/>
                <a:gd name="connsiteX59" fmla="*/ 1121996 w 1370136"/>
                <a:gd name="connsiteY59" fmla="*/ 1032365 h 2679927"/>
                <a:gd name="connsiteX60" fmla="*/ 1207721 w 1370136"/>
                <a:gd name="connsiteY60" fmla="*/ 987122 h 2679927"/>
                <a:gd name="connsiteX61" fmla="*/ 1302971 w 1370136"/>
                <a:gd name="connsiteY61" fmla="*/ 1015697 h 2679927"/>
                <a:gd name="connsiteX62" fmla="*/ 1369646 w 1370136"/>
                <a:gd name="connsiteY62" fmla="*/ 1110947 h 2679927"/>
                <a:gd name="connsiteX63" fmla="*/ 1326784 w 1370136"/>
                <a:gd name="connsiteY63" fmla="*/ 1234772 h 2679927"/>
                <a:gd name="connsiteX64" fmla="*/ 1212484 w 1370136"/>
                <a:gd name="connsiteY64" fmla="*/ 1358597 h 2679927"/>
                <a:gd name="connsiteX65" fmla="*/ 1126759 w 1370136"/>
                <a:gd name="connsiteY65" fmla="*/ 1477659 h 2679927"/>
                <a:gd name="connsiteX66" fmla="*/ 1041034 w 1370136"/>
                <a:gd name="connsiteY66" fmla="*/ 1644347 h 2679927"/>
                <a:gd name="connsiteX67" fmla="*/ 1017221 w 1370136"/>
                <a:gd name="connsiteY67" fmla="*/ 1758647 h 2679927"/>
                <a:gd name="connsiteX68" fmla="*/ 983884 w 1370136"/>
                <a:gd name="connsiteY68" fmla="*/ 1863422 h 2679927"/>
                <a:gd name="connsiteX69" fmla="*/ 912446 w 1370136"/>
                <a:gd name="connsiteY69" fmla="*/ 2001534 h 2679927"/>
                <a:gd name="connsiteX70" fmla="*/ 836246 w 1370136"/>
                <a:gd name="connsiteY70" fmla="*/ 2118216 h 2679927"/>
                <a:gd name="connsiteX71" fmla="*/ 783859 w 1370136"/>
                <a:gd name="connsiteY71" fmla="*/ 2192034 h 2679927"/>
                <a:gd name="connsiteX72" fmla="*/ 752902 w 1370136"/>
                <a:gd name="connsiteY72" fmla="*/ 2227753 h 2679927"/>
                <a:gd name="connsiteX73" fmla="*/ 743377 w 1370136"/>
                <a:gd name="connsiteY73" fmla="*/ 2289666 h 2679927"/>
                <a:gd name="connsiteX74" fmla="*/ 724328 w 1370136"/>
                <a:gd name="connsiteY74" fmla="*/ 2368247 h 2679927"/>
                <a:gd name="connsiteX75" fmla="*/ 683846 w 1370136"/>
                <a:gd name="connsiteY75" fmla="*/ 2439684 h 2679927"/>
                <a:gd name="connsiteX76" fmla="*/ 655271 w 1370136"/>
                <a:gd name="connsiteY76" fmla="*/ 2520647 h 2679927"/>
                <a:gd name="connsiteX77" fmla="*/ 655271 w 1370136"/>
                <a:gd name="connsiteY77" fmla="*/ 2634947 h 2679927"/>
                <a:gd name="connsiteX78" fmla="*/ 536209 w 1370136"/>
                <a:gd name="connsiteY78" fmla="*/ 2677810 h 2679927"/>
                <a:gd name="connsiteX79" fmla="*/ 64721 w 1370136"/>
                <a:gd name="connsiteY79" fmla="*/ 2582560 h 2679927"/>
                <a:gd name="connsiteX0" fmla="*/ 63327 w 1368742"/>
                <a:gd name="connsiteY0" fmla="*/ 2582560 h 2651553"/>
                <a:gd name="connsiteX1" fmla="*/ 1415 w 1368742"/>
                <a:gd name="connsiteY1" fmla="*/ 2487308 h 2651553"/>
                <a:gd name="connsiteX2" fmla="*/ 49040 w 1368742"/>
                <a:gd name="connsiteY2" fmla="*/ 2382534 h 2651553"/>
                <a:gd name="connsiteX3" fmla="*/ 91902 w 1368742"/>
                <a:gd name="connsiteY3" fmla="*/ 2315859 h 2651553"/>
                <a:gd name="connsiteX4" fmla="*/ 110952 w 1368742"/>
                <a:gd name="connsiteY4" fmla="*/ 2249184 h 2651553"/>
                <a:gd name="connsiteX5" fmla="*/ 115715 w 1368742"/>
                <a:gd name="connsiteY5" fmla="*/ 2125359 h 2651553"/>
                <a:gd name="connsiteX6" fmla="*/ 115715 w 1368742"/>
                <a:gd name="connsiteY6" fmla="*/ 1934859 h 2651553"/>
                <a:gd name="connsiteX7" fmla="*/ 115715 w 1368742"/>
                <a:gd name="connsiteY7" fmla="*/ 1815797 h 2651553"/>
                <a:gd name="connsiteX8" fmla="*/ 115714 w 1368742"/>
                <a:gd name="connsiteY8" fmla="*/ 1696734 h 2651553"/>
                <a:gd name="connsiteX9" fmla="*/ 87140 w 1368742"/>
                <a:gd name="connsiteY9" fmla="*/ 1563384 h 2651553"/>
                <a:gd name="connsiteX10" fmla="*/ 68090 w 1368742"/>
                <a:gd name="connsiteY10" fmla="*/ 1468134 h 2651553"/>
                <a:gd name="connsiteX11" fmla="*/ 68090 w 1368742"/>
                <a:gd name="connsiteY11" fmla="*/ 1368122 h 2651553"/>
                <a:gd name="connsiteX12" fmla="*/ 68090 w 1368742"/>
                <a:gd name="connsiteY12" fmla="*/ 1291922 h 2651553"/>
                <a:gd name="connsiteX13" fmla="*/ 49040 w 1368742"/>
                <a:gd name="connsiteY13" fmla="*/ 1177622 h 2651553"/>
                <a:gd name="connsiteX14" fmla="*/ 34752 w 1368742"/>
                <a:gd name="connsiteY14" fmla="*/ 1115709 h 2651553"/>
                <a:gd name="connsiteX15" fmla="*/ 25228 w 1368742"/>
                <a:gd name="connsiteY15" fmla="*/ 1072847 h 2651553"/>
                <a:gd name="connsiteX16" fmla="*/ 25227 w 1368742"/>
                <a:gd name="connsiteY16" fmla="*/ 939497 h 2651553"/>
                <a:gd name="connsiteX17" fmla="*/ 15702 w 1368742"/>
                <a:gd name="connsiteY17" fmla="*/ 868059 h 2651553"/>
                <a:gd name="connsiteX18" fmla="*/ 10940 w 1368742"/>
                <a:gd name="connsiteY18" fmla="*/ 782334 h 2651553"/>
                <a:gd name="connsiteX19" fmla="*/ 44277 w 1368742"/>
                <a:gd name="connsiteY19" fmla="*/ 677559 h 2651553"/>
                <a:gd name="connsiteX20" fmla="*/ 72852 w 1368742"/>
                <a:gd name="connsiteY20" fmla="*/ 601359 h 2651553"/>
                <a:gd name="connsiteX21" fmla="*/ 101427 w 1368742"/>
                <a:gd name="connsiteY21" fmla="*/ 534684 h 2651553"/>
                <a:gd name="connsiteX22" fmla="*/ 125240 w 1368742"/>
                <a:gd name="connsiteY22" fmla="*/ 396572 h 2651553"/>
                <a:gd name="connsiteX23" fmla="*/ 139527 w 1368742"/>
                <a:gd name="connsiteY23" fmla="*/ 301322 h 2651553"/>
                <a:gd name="connsiteX24" fmla="*/ 153815 w 1368742"/>
                <a:gd name="connsiteY24" fmla="*/ 234647 h 2651553"/>
                <a:gd name="connsiteX25" fmla="*/ 191915 w 1368742"/>
                <a:gd name="connsiteY25" fmla="*/ 201309 h 2651553"/>
                <a:gd name="connsiteX26" fmla="*/ 230015 w 1368742"/>
                <a:gd name="connsiteY26" fmla="*/ 191784 h 2651553"/>
                <a:gd name="connsiteX27" fmla="*/ 249065 w 1368742"/>
                <a:gd name="connsiteY27" fmla="*/ 153684 h 2651553"/>
                <a:gd name="connsiteX28" fmla="*/ 268115 w 1368742"/>
                <a:gd name="connsiteY28" fmla="*/ 101297 h 2651553"/>
                <a:gd name="connsiteX29" fmla="*/ 282402 w 1368742"/>
                <a:gd name="connsiteY29" fmla="*/ 39384 h 2651553"/>
                <a:gd name="connsiteX30" fmla="*/ 315739 w 1368742"/>
                <a:gd name="connsiteY30" fmla="*/ 8428 h 2651553"/>
                <a:gd name="connsiteX31" fmla="*/ 377652 w 1368742"/>
                <a:gd name="connsiteY31" fmla="*/ 1284 h 2651553"/>
                <a:gd name="connsiteX32" fmla="*/ 420515 w 1368742"/>
                <a:gd name="connsiteY32" fmla="*/ 29859 h 2651553"/>
                <a:gd name="connsiteX33" fmla="*/ 444327 w 1368742"/>
                <a:gd name="connsiteY33" fmla="*/ 63197 h 2651553"/>
                <a:gd name="connsiteX34" fmla="*/ 475283 w 1368742"/>
                <a:gd name="connsiteY34" fmla="*/ 29859 h 2651553"/>
                <a:gd name="connsiteX35" fmla="*/ 522908 w 1368742"/>
                <a:gd name="connsiteY35" fmla="*/ 27478 h 2651553"/>
                <a:gd name="connsiteX36" fmla="*/ 568153 w 1368742"/>
                <a:gd name="connsiteY36" fmla="*/ 72722 h 2651553"/>
                <a:gd name="connsiteX37" fmla="*/ 587202 w 1368742"/>
                <a:gd name="connsiteY37" fmla="*/ 172734 h 2651553"/>
                <a:gd name="connsiteX38" fmla="*/ 572915 w 1368742"/>
                <a:gd name="connsiteY38" fmla="*/ 296559 h 2651553"/>
                <a:gd name="connsiteX39" fmla="*/ 553865 w 1368742"/>
                <a:gd name="connsiteY39" fmla="*/ 382284 h 2651553"/>
                <a:gd name="connsiteX40" fmla="*/ 534815 w 1368742"/>
                <a:gd name="connsiteY40" fmla="*/ 410859 h 2651553"/>
                <a:gd name="connsiteX41" fmla="*/ 530052 w 1368742"/>
                <a:gd name="connsiteY41" fmla="*/ 472772 h 2651553"/>
                <a:gd name="connsiteX42" fmla="*/ 515765 w 1368742"/>
                <a:gd name="connsiteY42" fmla="*/ 563259 h 2651553"/>
                <a:gd name="connsiteX43" fmla="*/ 491952 w 1368742"/>
                <a:gd name="connsiteY43" fmla="*/ 620409 h 2651553"/>
                <a:gd name="connsiteX44" fmla="*/ 491952 w 1368742"/>
                <a:gd name="connsiteY44" fmla="*/ 644222 h 2651553"/>
                <a:gd name="connsiteX45" fmla="*/ 487190 w 1368742"/>
                <a:gd name="connsiteY45" fmla="*/ 739472 h 2651553"/>
                <a:gd name="connsiteX46" fmla="*/ 487190 w 1368742"/>
                <a:gd name="connsiteY46" fmla="*/ 829959 h 2651553"/>
                <a:gd name="connsiteX47" fmla="*/ 491952 w 1368742"/>
                <a:gd name="connsiteY47" fmla="*/ 944259 h 2651553"/>
                <a:gd name="connsiteX48" fmla="*/ 520527 w 1368742"/>
                <a:gd name="connsiteY48" fmla="*/ 1020459 h 2651553"/>
                <a:gd name="connsiteX49" fmla="*/ 544340 w 1368742"/>
                <a:gd name="connsiteY49" fmla="*/ 1108566 h 2651553"/>
                <a:gd name="connsiteX50" fmla="*/ 553865 w 1368742"/>
                <a:gd name="connsiteY50" fmla="*/ 1168097 h 2651553"/>
                <a:gd name="connsiteX51" fmla="*/ 577678 w 1368742"/>
                <a:gd name="connsiteY51" fmla="*/ 1237153 h 2651553"/>
                <a:gd name="connsiteX52" fmla="*/ 677690 w 1368742"/>
                <a:gd name="connsiteY52" fmla="*/ 1306209 h 2651553"/>
                <a:gd name="connsiteX53" fmla="*/ 763415 w 1368742"/>
                <a:gd name="connsiteY53" fmla="*/ 1339547 h 2651553"/>
                <a:gd name="connsiteX54" fmla="*/ 849140 w 1368742"/>
                <a:gd name="connsiteY54" fmla="*/ 1325259 h 2651553"/>
                <a:gd name="connsiteX55" fmla="*/ 930102 w 1368742"/>
                <a:gd name="connsiteY55" fmla="*/ 1253822 h 2651553"/>
                <a:gd name="connsiteX56" fmla="*/ 982490 w 1368742"/>
                <a:gd name="connsiteY56" fmla="*/ 1206197 h 2651553"/>
                <a:gd name="connsiteX57" fmla="*/ 1015827 w 1368742"/>
                <a:gd name="connsiteY57" fmla="*/ 1177622 h 2651553"/>
                <a:gd name="connsiteX58" fmla="*/ 1046784 w 1368742"/>
                <a:gd name="connsiteY58" fmla="*/ 1103803 h 2651553"/>
                <a:gd name="connsiteX59" fmla="*/ 1120602 w 1368742"/>
                <a:gd name="connsiteY59" fmla="*/ 1032365 h 2651553"/>
                <a:gd name="connsiteX60" fmla="*/ 1206327 w 1368742"/>
                <a:gd name="connsiteY60" fmla="*/ 987122 h 2651553"/>
                <a:gd name="connsiteX61" fmla="*/ 1301577 w 1368742"/>
                <a:gd name="connsiteY61" fmla="*/ 1015697 h 2651553"/>
                <a:gd name="connsiteX62" fmla="*/ 1368252 w 1368742"/>
                <a:gd name="connsiteY62" fmla="*/ 1110947 h 2651553"/>
                <a:gd name="connsiteX63" fmla="*/ 1325390 w 1368742"/>
                <a:gd name="connsiteY63" fmla="*/ 1234772 h 2651553"/>
                <a:gd name="connsiteX64" fmla="*/ 1211090 w 1368742"/>
                <a:gd name="connsiteY64" fmla="*/ 1358597 h 2651553"/>
                <a:gd name="connsiteX65" fmla="*/ 1125365 w 1368742"/>
                <a:gd name="connsiteY65" fmla="*/ 1477659 h 2651553"/>
                <a:gd name="connsiteX66" fmla="*/ 1039640 w 1368742"/>
                <a:gd name="connsiteY66" fmla="*/ 1644347 h 2651553"/>
                <a:gd name="connsiteX67" fmla="*/ 1015827 w 1368742"/>
                <a:gd name="connsiteY67" fmla="*/ 1758647 h 2651553"/>
                <a:gd name="connsiteX68" fmla="*/ 982490 w 1368742"/>
                <a:gd name="connsiteY68" fmla="*/ 1863422 h 2651553"/>
                <a:gd name="connsiteX69" fmla="*/ 911052 w 1368742"/>
                <a:gd name="connsiteY69" fmla="*/ 2001534 h 2651553"/>
                <a:gd name="connsiteX70" fmla="*/ 834852 w 1368742"/>
                <a:gd name="connsiteY70" fmla="*/ 2118216 h 2651553"/>
                <a:gd name="connsiteX71" fmla="*/ 782465 w 1368742"/>
                <a:gd name="connsiteY71" fmla="*/ 2192034 h 2651553"/>
                <a:gd name="connsiteX72" fmla="*/ 751508 w 1368742"/>
                <a:gd name="connsiteY72" fmla="*/ 2227753 h 2651553"/>
                <a:gd name="connsiteX73" fmla="*/ 741983 w 1368742"/>
                <a:gd name="connsiteY73" fmla="*/ 2289666 h 2651553"/>
                <a:gd name="connsiteX74" fmla="*/ 722934 w 1368742"/>
                <a:gd name="connsiteY74" fmla="*/ 2368247 h 2651553"/>
                <a:gd name="connsiteX75" fmla="*/ 682452 w 1368742"/>
                <a:gd name="connsiteY75" fmla="*/ 2439684 h 2651553"/>
                <a:gd name="connsiteX76" fmla="*/ 653877 w 1368742"/>
                <a:gd name="connsiteY76" fmla="*/ 2520647 h 2651553"/>
                <a:gd name="connsiteX77" fmla="*/ 653877 w 1368742"/>
                <a:gd name="connsiteY77" fmla="*/ 2634947 h 2651553"/>
                <a:gd name="connsiteX78" fmla="*/ 501478 w 1368742"/>
                <a:gd name="connsiteY78" fmla="*/ 2634947 h 2651553"/>
                <a:gd name="connsiteX79" fmla="*/ 63327 w 1368742"/>
                <a:gd name="connsiteY79" fmla="*/ 2582560 h 2651553"/>
                <a:gd name="connsiteX0" fmla="*/ 63327 w 1368742"/>
                <a:gd name="connsiteY0" fmla="*/ 2582560 h 2638125"/>
                <a:gd name="connsiteX1" fmla="*/ 1415 w 1368742"/>
                <a:gd name="connsiteY1" fmla="*/ 2487308 h 2638125"/>
                <a:gd name="connsiteX2" fmla="*/ 49040 w 1368742"/>
                <a:gd name="connsiteY2" fmla="*/ 2382534 h 2638125"/>
                <a:gd name="connsiteX3" fmla="*/ 91902 w 1368742"/>
                <a:gd name="connsiteY3" fmla="*/ 2315859 h 2638125"/>
                <a:gd name="connsiteX4" fmla="*/ 110952 w 1368742"/>
                <a:gd name="connsiteY4" fmla="*/ 2249184 h 2638125"/>
                <a:gd name="connsiteX5" fmla="*/ 115715 w 1368742"/>
                <a:gd name="connsiteY5" fmla="*/ 2125359 h 2638125"/>
                <a:gd name="connsiteX6" fmla="*/ 115715 w 1368742"/>
                <a:gd name="connsiteY6" fmla="*/ 1934859 h 2638125"/>
                <a:gd name="connsiteX7" fmla="*/ 115715 w 1368742"/>
                <a:gd name="connsiteY7" fmla="*/ 1815797 h 2638125"/>
                <a:gd name="connsiteX8" fmla="*/ 115714 w 1368742"/>
                <a:gd name="connsiteY8" fmla="*/ 1696734 h 2638125"/>
                <a:gd name="connsiteX9" fmla="*/ 87140 w 1368742"/>
                <a:gd name="connsiteY9" fmla="*/ 1563384 h 2638125"/>
                <a:gd name="connsiteX10" fmla="*/ 68090 w 1368742"/>
                <a:gd name="connsiteY10" fmla="*/ 1468134 h 2638125"/>
                <a:gd name="connsiteX11" fmla="*/ 68090 w 1368742"/>
                <a:gd name="connsiteY11" fmla="*/ 1368122 h 2638125"/>
                <a:gd name="connsiteX12" fmla="*/ 68090 w 1368742"/>
                <a:gd name="connsiteY12" fmla="*/ 1291922 h 2638125"/>
                <a:gd name="connsiteX13" fmla="*/ 49040 w 1368742"/>
                <a:gd name="connsiteY13" fmla="*/ 1177622 h 2638125"/>
                <a:gd name="connsiteX14" fmla="*/ 34752 w 1368742"/>
                <a:gd name="connsiteY14" fmla="*/ 1115709 h 2638125"/>
                <a:gd name="connsiteX15" fmla="*/ 25228 w 1368742"/>
                <a:gd name="connsiteY15" fmla="*/ 1072847 h 2638125"/>
                <a:gd name="connsiteX16" fmla="*/ 25227 w 1368742"/>
                <a:gd name="connsiteY16" fmla="*/ 939497 h 2638125"/>
                <a:gd name="connsiteX17" fmla="*/ 15702 w 1368742"/>
                <a:gd name="connsiteY17" fmla="*/ 868059 h 2638125"/>
                <a:gd name="connsiteX18" fmla="*/ 10940 w 1368742"/>
                <a:gd name="connsiteY18" fmla="*/ 782334 h 2638125"/>
                <a:gd name="connsiteX19" fmla="*/ 44277 w 1368742"/>
                <a:gd name="connsiteY19" fmla="*/ 677559 h 2638125"/>
                <a:gd name="connsiteX20" fmla="*/ 72852 w 1368742"/>
                <a:gd name="connsiteY20" fmla="*/ 601359 h 2638125"/>
                <a:gd name="connsiteX21" fmla="*/ 101427 w 1368742"/>
                <a:gd name="connsiteY21" fmla="*/ 534684 h 2638125"/>
                <a:gd name="connsiteX22" fmla="*/ 125240 w 1368742"/>
                <a:gd name="connsiteY22" fmla="*/ 396572 h 2638125"/>
                <a:gd name="connsiteX23" fmla="*/ 139527 w 1368742"/>
                <a:gd name="connsiteY23" fmla="*/ 301322 h 2638125"/>
                <a:gd name="connsiteX24" fmla="*/ 153815 w 1368742"/>
                <a:gd name="connsiteY24" fmla="*/ 234647 h 2638125"/>
                <a:gd name="connsiteX25" fmla="*/ 191915 w 1368742"/>
                <a:gd name="connsiteY25" fmla="*/ 201309 h 2638125"/>
                <a:gd name="connsiteX26" fmla="*/ 230015 w 1368742"/>
                <a:gd name="connsiteY26" fmla="*/ 191784 h 2638125"/>
                <a:gd name="connsiteX27" fmla="*/ 249065 w 1368742"/>
                <a:gd name="connsiteY27" fmla="*/ 153684 h 2638125"/>
                <a:gd name="connsiteX28" fmla="*/ 268115 w 1368742"/>
                <a:gd name="connsiteY28" fmla="*/ 101297 h 2638125"/>
                <a:gd name="connsiteX29" fmla="*/ 282402 w 1368742"/>
                <a:gd name="connsiteY29" fmla="*/ 39384 h 2638125"/>
                <a:gd name="connsiteX30" fmla="*/ 315739 w 1368742"/>
                <a:gd name="connsiteY30" fmla="*/ 8428 h 2638125"/>
                <a:gd name="connsiteX31" fmla="*/ 377652 w 1368742"/>
                <a:gd name="connsiteY31" fmla="*/ 1284 h 2638125"/>
                <a:gd name="connsiteX32" fmla="*/ 420515 w 1368742"/>
                <a:gd name="connsiteY32" fmla="*/ 29859 h 2638125"/>
                <a:gd name="connsiteX33" fmla="*/ 444327 w 1368742"/>
                <a:gd name="connsiteY33" fmla="*/ 63197 h 2638125"/>
                <a:gd name="connsiteX34" fmla="*/ 475283 w 1368742"/>
                <a:gd name="connsiteY34" fmla="*/ 29859 h 2638125"/>
                <a:gd name="connsiteX35" fmla="*/ 522908 w 1368742"/>
                <a:gd name="connsiteY35" fmla="*/ 27478 h 2638125"/>
                <a:gd name="connsiteX36" fmla="*/ 568153 w 1368742"/>
                <a:gd name="connsiteY36" fmla="*/ 72722 h 2638125"/>
                <a:gd name="connsiteX37" fmla="*/ 587202 w 1368742"/>
                <a:gd name="connsiteY37" fmla="*/ 172734 h 2638125"/>
                <a:gd name="connsiteX38" fmla="*/ 572915 w 1368742"/>
                <a:gd name="connsiteY38" fmla="*/ 296559 h 2638125"/>
                <a:gd name="connsiteX39" fmla="*/ 553865 w 1368742"/>
                <a:gd name="connsiteY39" fmla="*/ 382284 h 2638125"/>
                <a:gd name="connsiteX40" fmla="*/ 534815 w 1368742"/>
                <a:gd name="connsiteY40" fmla="*/ 410859 h 2638125"/>
                <a:gd name="connsiteX41" fmla="*/ 530052 w 1368742"/>
                <a:gd name="connsiteY41" fmla="*/ 472772 h 2638125"/>
                <a:gd name="connsiteX42" fmla="*/ 515765 w 1368742"/>
                <a:gd name="connsiteY42" fmla="*/ 563259 h 2638125"/>
                <a:gd name="connsiteX43" fmla="*/ 491952 w 1368742"/>
                <a:gd name="connsiteY43" fmla="*/ 620409 h 2638125"/>
                <a:gd name="connsiteX44" fmla="*/ 491952 w 1368742"/>
                <a:gd name="connsiteY44" fmla="*/ 644222 h 2638125"/>
                <a:gd name="connsiteX45" fmla="*/ 487190 w 1368742"/>
                <a:gd name="connsiteY45" fmla="*/ 739472 h 2638125"/>
                <a:gd name="connsiteX46" fmla="*/ 487190 w 1368742"/>
                <a:gd name="connsiteY46" fmla="*/ 829959 h 2638125"/>
                <a:gd name="connsiteX47" fmla="*/ 491952 w 1368742"/>
                <a:gd name="connsiteY47" fmla="*/ 944259 h 2638125"/>
                <a:gd name="connsiteX48" fmla="*/ 520527 w 1368742"/>
                <a:gd name="connsiteY48" fmla="*/ 1020459 h 2638125"/>
                <a:gd name="connsiteX49" fmla="*/ 544340 w 1368742"/>
                <a:gd name="connsiteY49" fmla="*/ 1108566 h 2638125"/>
                <a:gd name="connsiteX50" fmla="*/ 553865 w 1368742"/>
                <a:gd name="connsiteY50" fmla="*/ 1168097 h 2638125"/>
                <a:gd name="connsiteX51" fmla="*/ 577678 w 1368742"/>
                <a:gd name="connsiteY51" fmla="*/ 1237153 h 2638125"/>
                <a:gd name="connsiteX52" fmla="*/ 677690 w 1368742"/>
                <a:gd name="connsiteY52" fmla="*/ 1306209 h 2638125"/>
                <a:gd name="connsiteX53" fmla="*/ 763415 w 1368742"/>
                <a:gd name="connsiteY53" fmla="*/ 1339547 h 2638125"/>
                <a:gd name="connsiteX54" fmla="*/ 849140 w 1368742"/>
                <a:gd name="connsiteY54" fmla="*/ 1325259 h 2638125"/>
                <a:gd name="connsiteX55" fmla="*/ 930102 w 1368742"/>
                <a:gd name="connsiteY55" fmla="*/ 1253822 h 2638125"/>
                <a:gd name="connsiteX56" fmla="*/ 982490 w 1368742"/>
                <a:gd name="connsiteY56" fmla="*/ 1206197 h 2638125"/>
                <a:gd name="connsiteX57" fmla="*/ 1015827 w 1368742"/>
                <a:gd name="connsiteY57" fmla="*/ 1177622 h 2638125"/>
                <a:gd name="connsiteX58" fmla="*/ 1046784 w 1368742"/>
                <a:gd name="connsiteY58" fmla="*/ 1103803 h 2638125"/>
                <a:gd name="connsiteX59" fmla="*/ 1120602 w 1368742"/>
                <a:gd name="connsiteY59" fmla="*/ 1032365 h 2638125"/>
                <a:gd name="connsiteX60" fmla="*/ 1206327 w 1368742"/>
                <a:gd name="connsiteY60" fmla="*/ 987122 h 2638125"/>
                <a:gd name="connsiteX61" fmla="*/ 1301577 w 1368742"/>
                <a:gd name="connsiteY61" fmla="*/ 1015697 h 2638125"/>
                <a:gd name="connsiteX62" fmla="*/ 1368252 w 1368742"/>
                <a:gd name="connsiteY62" fmla="*/ 1110947 h 2638125"/>
                <a:gd name="connsiteX63" fmla="*/ 1325390 w 1368742"/>
                <a:gd name="connsiteY63" fmla="*/ 1234772 h 2638125"/>
                <a:gd name="connsiteX64" fmla="*/ 1211090 w 1368742"/>
                <a:gd name="connsiteY64" fmla="*/ 1358597 h 2638125"/>
                <a:gd name="connsiteX65" fmla="*/ 1125365 w 1368742"/>
                <a:gd name="connsiteY65" fmla="*/ 1477659 h 2638125"/>
                <a:gd name="connsiteX66" fmla="*/ 1039640 w 1368742"/>
                <a:gd name="connsiteY66" fmla="*/ 1644347 h 2638125"/>
                <a:gd name="connsiteX67" fmla="*/ 1015827 w 1368742"/>
                <a:gd name="connsiteY67" fmla="*/ 1758647 h 2638125"/>
                <a:gd name="connsiteX68" fmla="*/ 982490 w 1368742"/>
                <a:gd name="connsiteY68" fmla="*/ 1863422 h 2638125"/>
                <a:gd name="connsiteX69" fmla="*/ 911052 w 1368742"/>
                <a:gd name="connsiteY69" fmla="*/ 2001534 h 2638125"/>
                <a:gd name="connsiteX70" fmla="*/ 834852 w 1368742"/>
                <a:gd name="connsiteY70" fmla="*/ 2118216 h 2638125"/>
                <a:gd name="connsiteX71" fmla="*/ 782465 w 1368742"/>
                <a:gd name="connsiteY71" fmla="*/ 2192034 h 2638125"/>
                <a:gd name="connsiteX72" fmla="*/ 751508 w 1368742"/>
                <a:gd name="connsiteY72" fmla="*/ 2227753 h 2638125"/>
                <a:gd name="connsiteX73" fmla="*/ 741983 w 1368742"/>
                <a:gd name="connsiteY73" fmla="*/ 2289666 h 2638125"/>
                <a:gd name="connsiteX74" fmla="*/ 722934 w 1368742"/>
                <a:gd name="connsiteY74" fmla="*/ 2368247 h 2638125"/>
                <a:gd name="connsiteX75" fmla="*/ 682452 w 1368742"/>
                <a:gd name="connsiteY75" fmla="*/ 2439684 h 2638125"/>
                <a:gd name="connsiteX76" fmla="*/ 653877 w 1368742"/>
                <a:gd name="connsiteY76" fmla="*/ 2520647 h 2638125"/>
                <a:gd name="connsiteX77" fmla="*/ 653877 w 1368742"/>
                <a:gd name="connsiteY77" fmla="*/ 2611134 h 2638125"/>
                <a:gd name="connsiteX78" fmla="*/ 501478 w 1368742"/>
                <a:gd name="connsiteY78" fmla="*/ 2634947 h 2638125"/>
                <a:gd name="connsiteX79" fmla="*/ 63327 w 1368742"/>
                <a:gd name="connsiteY79" fmla="*/ 2582560 h 2638125"/>
                <a:gd name="connsiteX0" fmla="*/ 63327 w 1368742"/>
                <a:gd name="connsiteY0" fmla="*/ 2582560 h 2634947"/>
                <a:gd name="connsiteX1" fmla="*/ 1415 w 1368742"/>
                <a:gd name="connsiteY1" fmla="*/ 2487308 h 2634947"/>
                <a:gd name="connsiteX2" fmla="*/ 49040 w 1368742"/>
                <a:gd name="connsiteY2" fmla="*/ 2382534 h 2634947"/>
                <a:gd name="connsiteX3" fmla="*/ 91902 w 1368742"/>
                <a:gd name="connsiteY3" fmla="*/ 2315859 h 2634947"/>
                <a:gd name="connsiteX4" fmla="*/ 110952 w 1368742"/>
                <a:gd name="connsiteY4" fmla="*/ 2249184 h 2634947"/>
                <a:gd name="connsiteX5" fmla="*/ 115715 w 1368742"/>
                <a:gd name="connsiteY5" fmla="*/ 2125359 h 2634947"/>
                <a:gd name="connsiteX6" fmla="*/ 115715 w 1368742"/>
                <a:gd name="connsiteY6" fmla="*/ 1934859 h 2634947"/>
                <a:gd name="connsiteX7" fmla="*/ 115715 w 1368742"/>
                <a:gd name="connsiteY7" fmla="*/ 1815797 h 2634947"/>
                <a:gd name="connsiteX8" fmla="*/ 115714 w 1368742"/>
                <a:gd name="connsiteY8" fmla="*/ 1696734 h 2634947"/>
                <a:gd name="connsiteX9" fmla="*/ 87140 w 1368742"/>
                <a:gd name="connsiteY9" fmla="*/ 1563384 h 2634947"/>
                <a:gd name="connsiteX10" fmla="*/ 68090 w 1368742"/>
                <a:gd name="connsiteY10" fmla="*/ 1468134 h 2634947"/>
                <a:gd name="connsiteX11" fmla="*/ 68090 w 1368742"/>
                <a:gd name="connsiteY11" fmla="*/ 1368122 h 2634947"/>
                <a:gd name="connsiteX12" fmla="*/ 68090 w 1368742"/>
                <a:gd name="connsiteY12" fmla="*/ 1291922 h 2634947"/>
                <a:gd name="connsiteX13" fmla="*/ 49040 w 1368742"/>
                <a:gd name="connsiteY13" fmla="*/ 1177622 h 2634947"/>
                <a:gd name="connsiteX14" fmla="*/ 34752 w 1368742"/>
                <a:gd name="connsiteY14" fmla="*/ 1115709 h 2634947"/>
                <a:gd name="connsiteX15" fmla="*/ 25228 w 1368742"/>
                <a:gd name="connsiteY15" fmla="*/ 1072847 h 2634947"/>
                <a:gd name="connsiteX16" fmla="*/ 25227 w 1368742"/>
                <a:gd name="connsiteY16" fmla="*/ 939497 h 2634947"/>
                <a:gd name="connsiteX17" fmla="*/ 15702 w 1368742"/>
                <a:gd name="connsiteY17" fmla="*/ 868059 h 2634947"/>
                <a:gd name="connsiteX18" fmla="*/ 10940 w 1368742"/>
                <a:gd name="connsiteY18" fmla="*/ 782334 h 2634947"/>
                <a:gd name="connsiteX19" fmla="*/ 44277 w 1368742"/>
                <a:gd name="connsiteY19" fmla="*/ 677559 h 2634947"/>
                <a:gd name="connsiteX20" fmla="*/ 72852 w 1368742"/>
                <a:gd name="connsiteY20" fmla="*/ 601359 h 2634947"/>
                <a:gd name="connsiteX21" fmla="*/ 101427 w 1368742"/>
                <a:gd name="connsiteY21" fmla="*/ 534684 h 2634947"/>
                <a:gd name="connsiteX22" fmla="*/ 125240 w 1368742"/>
                <a:gd name="connsiteY22" fmla="*/ 396572 h 2634947"/>
                <a:gd name="connsiteX23" fmla="*/ 139527 w 1368742"/>
                <a:gd name="connsiteY23" fmla="*/ 301322 h 2634947"/>
                <a:gd name="connsiteX24" fmla="*/ 153815 w 1368742"/>
                <a:gd name="connsiteY24" fmla="*/ 234647 h 2634947"/>
                <a:gd name="connsiteX25" fmla="*/ 191915 w 1368742"/>
                <a:gd name="connsiteY25" fmla="*/ 201309 h 2634947"/>
                <a:gd name="connsiteX26" fmla="*/ 230015 w 1368742"/>
                <a:gd name="connsiteY26" fmla="*/ 191784 h 2634947"/>
                <a:gd name="connsiteX27" fmla="*/ 249065 w 1368742"/>
                <a:gd name="connsiteY27" fmla="*/ 153684 h 2634947"/>
                <a:gd name="connsiteX28" fmla="*/ 268115 w 1368742"/>
                <a:gd name="connsiteY28" fmla="*/ 101297 h 2634947"/>
                <a:gd name="connsiteX29" fmla="*/ 282402 w 1368742"/>
                <a:gd name="connsiteY29" fmla="*/ 39384 h 2634947"/>
                <a:gd name="connsiteX30" fmla="*/ 315739 w 1368742"/>
                <a:gd name="connsiteY30" fmla="*/ 8428 h 2634947"/>
                <a:gd name="connsiteX31" fmla="*/ 377652 w 1368742"/>
                <a:gd name="connsiteY31" fmla="*/ 1284 h 2634947"/>
                <a:gd name="connsiteX32" fmla="*/ 420515 w 1368742"/>
                <a:gd name="connsiteY32" fmla="*/ 29859 h 2634947"/>
                <a:gd name="connsiteX33" fmla="*/ 444327 w 1368742"/>
                <a:gd name="connsiteY33" fmla="*/ 63197 h 2634947"/>
                <a:gd name="connsiteX34" fmla="*/ 475283 w 1368742"/>
                <a:gd name="connsiteY34" fmla="*/ 29859 h 2634947"/>
                <a:gd name="connsiteX35" fmla="*/ 522908 w 1368742"/>
                <a:gd name="connsiteY35" fmla="*/ 27478 h 2634947"/>
                <a:gd name="connsiteX36" fmla="*/ 568153 w 1368742"/>
                <a:gd name="connsiteY36" fmla="*/ 72722 h 2634947"/>
                <a:gd name="connsiteX37" fmla="*/ 587202 w 1368742"/>
                <a:gd name="connsiteY37" fmla="*/ 172734 h 2634947"/>
                <a:gd name="connsiteX38" fmla="*/ 572915 w 1368742"/>
                <a:gd name="connsiteY38" fmla="*/ 296559 h 2634947"/>
                <a:gd name="connsiteX39" fmla="*/ 553865 w 1368742"/>
                <a:gd name="connsiteY39" fmla="*/ 382284 h 2634947"/>
                <a:gd name="connsiteX40" fmla="*/ 534815 w 1368742"/>
                <a:gd name="connsiteY40" fmla="*/ 410859 h 2634947"/>
                <a:gd name="connsiteX41" fmla="*/ 530052 w 1368742"/>
                <a:gd name="connsiteY41" fmla="*/ 472772 h 2634947"/>
                <a:gd name="connsiteX42" fmla="*/ 515765 w 1368742"/>
                <a:gd name="connsiteY42" fmla="*/ 563259 h 2634947"/>
                <a:gd name="connsiteX43" fmla="*/ 491952 w 1368742"/>
                <a:gd name="connsiteY43" fmla="*/ 620409 h 2634947"/>
                <a:gd name="connsiteX44" fmla="*/ 491952 w 1368742"/>
                <a:gd name="connsiteY44" fmla="*/ 644222 h 2634947"/>
                <a:gd name="connsiteX45" fmla="*/ 487190 w 1368742"/>
                <a:gd name="connsiteY45" fmla="*/ 739472 h 2634947"/>
                <a:gd name="connsiteX46" fmla="*/ 487190 w 1368742"/>
                <a:gd name="connsiteY46" fmla="*/ 829959 h 2634947"/>
                <a:gd name="connsiteX47" fmla="*/ 491952 w 1368742"/>
                <a:gd name="connsiteY47" fmla="*/ 944259 h 2634947"/>
                <a:gd name="connsiteX48" fmla="*/ 520527 w 1368742"/>
                <a:gd name="connsiteY48" fmla="*/ 1020459 h 2634947"/>
                <a:gd name="connsiteX49" fmla="*/ 544340 w 1368742"/>
                <a:gd name="connsiteY49" fmla="*/ 1108566 h 2634947"/>
                <a:gd name="connsiteX50" fmla="*/ 553865 w 1368742"/>
                <a:gd name="connsiteY50" fmla="*/ 1168097 h 2634947"/>
                <a:gd name="connsiteX51" fmla="*/ 577678 w 1368742"/>
                <a:gd name="connsiteY51" fmla="*/ 1237153 h 2634947"/>
                <a:gd name="connsiteX52" fmla="*/ 677690 w 1368742"/>
                <a:gd name="connsiteY52" fmla="*/ 1306209 h 2634947"/>
                <a:gd name="connsiteX53" fmla="*/ 763415 w 1368742"/>
                <a:gd name="connsiteY53" fmla="*/ 1339547 h 2634947"/>
                <a:gd name="connsiteX54" fmla="*/ 849140 w 1368742"/>
                <a:gd name="connsiteY54" fmla="*/ 1325259 h 2634947"/>
                <a:gd name="connsiteX55" fmla="*/ 930102 w 1368742"/>
                <a:gd name="connsiteY55" fmla="*/ 1253822 h 2634947"/>
                <a:gd name="connsiteX56" fmla="*/ 982490 w 1368742"/>
                <a:gd name="connsiteY56" fmla="*/ 1206197 h 2634947"/>
                <a:gd name="connsiteX57" fmla="*/ 1015827 w 1368742"/>
                <a:gd name="connsiteY57" fmla="*/ 1177622 h 2634947"/>
                <a:gd name="connsiteX58" fmla="*/ 1046784 w 1368742"/>
                <a:gd name="connsiteY58" fmla="*/ 1103803 h 2634947"/>
                <a:gd name="connsiteX59" fmla="*/ 1120602 w 1368742"/>
                <a:gd name="connsiteY59" fmla="*/ 1032365 h 2634947"/>
                <a:gd name="connsiteX60" fmla="*/ 1206327 w 1368742"/>
                <a:gd name="connsiteY60" fmla="*/ 987122 h 2634947"/>
                <a:gd name="connsiteX61" fmla="*/ 1301577 w 1368742"/>
                <a:gd name="connsiteY61" fmla="*/ 1015697 h 2634947"/>
                <a:gd name="connsiteX62" fmla="*/ 1368252 w 1368742"/>
                <a:gd name="connsiteY62" fmla="*/ 1110947 h 2634947"/>
                <a:gd name="connsiteX63" fmla="*/ 1325390 w 1368742"/>
                <a:gd name="connsiteY63" fmla="*/ 1234772 h 2634947"/>
                <a:gd name="connsiteX64" fmla="*/ 1211090 w 1368742"/>
                <a:gd name="connsiteY64" fmla="*/ 1358597 h 2634947"/>
                <a:gd name="connsiteX65" fmla="*/ 1125365 w 1368742"/>
                <a:gd name="connsiteY65" fmla="*/ 1477659 h 2634947"/>
                <a:gd name="connsiteX66" fmla="*/ 1039640 w 1368742"/>
                <a:gd name="connsiteY66" fmla="*/ 1644347 h 2634947"/>
                <a:gd name="connsiteX67" fmla="*/ 1015827 w 1368742"/>
                <a:gd name="connsiteY67" fmla="*/ 1758647 h 2634947"/>
                <a:gd name="connsiteX68" fmla="*/ 982490 w 1368742"/>
                <a:gd name="connsiteY68" fmla="*/ 1863422 h 2634947"/>
                <a:gd name="connsiteX69" fmla="*/ 911052 w 1368742"/>
                <a:gd name="connsiteY69" fmla="*/ 2001534 h 2634947"/>
                <a:gd name="connsiteX70" fmla="*/ 834852 w 1368742"/>
                <a:gd name="connsiteY70" fmla="*/ 2118216 h 2634947"/>
                <a:gd name="connsiteX71" fmla="*/ 782465 w 1368742"/>
                <a:gd name="connsiteY71" fmla="*/ 2192034 h 2634947"/>
                <a:gd name="connsiteX72" fmla="*/ 751508 w 1368742"/>
                <a:gd name="connsiteY72" fmla="*/ 2227753 h 2634947"/>
                <a:gd name="connsiteX73" fmla="*/ 741983 w 1368742"/>
                <a:gd name="connsiteY73" fmla="*/ 2289666 h 2634947"/>
                <a:gd name="connsiteX74" fmla="*/ 722934 w 1368742"/>
                <a:gd name="connsiteY74" fmla="*/ 2368247 h 2634947"/>
                <a:gd name="connsiteX75" fmla="*/ 682452 w 1368742"/>
                <a:gd name="connsiteY75" fmla="*/ 2439684 h 2634947"/>
                <a:gd name="connsiteX76" fmla="*/ 653877 w 1368742"/>
                <a:gd name="connsiteY76" fmla="*/ 2520647 h 2634947"/>
                <a:gd name="connsiteX77" fmla="*/ 653877 w 1368742"/>
                <a:gd name="connsiteY77" fmla="*/ 2582559 h 2634947"/>
                <a:gd name="connsiteX78" fmla="*/ 501478 w 1368742"/>
                <a:gd name="connsiteY78" fmla="*/ 2634947 h 2634947"/>
                <a:gd name="connsiteX79" fmla="*/ 63327 w 1368742"/>
                <a:gd name="connsiteY79" fmla="*/ 2582560 h 2634947"/>
                <a:gd name="connsiteX0" fmla="*/ 62646 w 1368061"/>
                <a:gd name="connsiteY0" fmla="*/ 2582560 h 2620660"/>
                <a:gd name="connsiteX1" fmla="*/ 734 w 1368061"/>
                <a:gd name="connsiteY1" fmla="*/ 2487308 h 2620660"/>
                <a:gd name="connsiteX2" fmla="*/ 48359 w 1368061"/>
                <a:gd name="connsiteY2" fmla="*/ 2382534 h 2620660"/>
                <a:gd name="connsiteX3" fmla="*/ 91221 w 1368061"/>
                <a:gd name="connsiteY3" fmla="*/ 2315859 h 2620660"/>
                <a:gd name="connsiteX4" fmla="*/ 110271 w 1368061"/>
                <a:gd name="connsiteY4" fmla="*/ 2249184 h 2620660"/>
                <a:gd name="connsiteX5" fmla="*/ 115034 w 1368061"/>
                <a:gd name="connsiteY5" fmla="*/ 2125359 h 2620660"/>
                <a:gd name="connsiteX6" fmla="*/ 115034 w 1368061"/>
                <a:gd name="connsiteY6" fmla="*/ 1934859 h 2620660"/>
                <a:gd name="connsiteX7" fmla="*/ 115034 w 1368061"/>
                <a:gd name="connsiteY7" fmla="*/ 1815797 h 2620660"/>
                <a:gd name="connsiteX8" fmla="*/ 115033 w 1368061"/>
                <a:gd name="connsiteY8" fmla="*/ 1696734 h 2620660"/>
                <a:gd name="connsiteX9" fmla="*/ 86459 w 1368061"/>
                <a:gd name="connsiteY9" fmla="*/ 1563384 h 2620660"/>
                <a:gd name="connsiteX10" fmla="*/ 67409 w 1368061"/>
                <a:gd name="connsiteY10" fmla="*/ 1468134 h 2620660"/>
                <a:gd name="connsiteX11" fmla="*/ 67409 w 1368061"/>
                <a:gd name="connsiteY11" fmla="*/ 1368122 h 2620660"/>
                <a:gd name="connsiteX12" fmla="*/ 67409 w 1368061"/>
                <a:gd name="connsiteY12" fmla="*/ 1291922 h 2620660"/>
                <a:gd name="connsiteX13" fmla="*/ 48359 w 1368061"/>
                <a:gd name="connsiteY13" fmla="*/ 1177622 h 2620660"/>
                <a:gd name="connsiteX14" fmla="*/ 34071 w 1368061"/>
                <a:gd name="connsiteY14" fmla="*/ 1115709 h 2620660"/>
                <a:gd name="connsiteX15" fmla="*/ 24547 w 1368061"/>
                <a:gd name="connsiteY15" fmla="*/ 1072847 h 2620660"/>
                <a:gd name="connsiteX16" fmla="*/ 24546 w 1368061"/>
                <a:gd name="connsiteY16" fmla="*/ 939497 h 2620660"/>
                <a:gd name="connsiteX17" fmla="*/ 15021 w 1368061"/>
                <a:gd name="connsiteY17" fmla="*/ 868059 h 2620660"/>
                <a:gd name="connsiteX18" fmla="*/ 10259 w 1368061"/>
                <a:gd name="connsiteY18" fmla="*/ 782334 h 2620660"/>
                <a:gd name="connsiteX19" fmla="*/ 43596 w 1368061"/>
                <a:gd name="connsiteY19" fmla="*/ 677559 h 2620660"/>
                <a:gd name="connsiteX20" fmla="*/ 72171 w 1368061"/>
                <a:gd name="connsiteY20" fmla="*/ 601359 h 2620660"/>
                <a:gd name="connsiteX21" fmla="*/ 100746 w 1368061"/>
                <a:gd name="connsiteY21" fmla="*/ 534684 h 2620660"/>
                <a:gd name="connsiteX22" fmla="*/ 124559 w 1368061"/>
                <a:gd name="connsiteY22" fmla="*/ 396572 h 2620660"/>
                <a:gd name="connsiteX23" fmla="*/ 138846 w 1368061"/>
                <a:gd name="connsiteY23" fmla="*/ 301322 h 2620660"/>
                <a:gd name="connsiteX24" fmla="*/ 153134 w 1368061"/>
                <a:gd name="connsiteY24" fmla="*/ 234647 h 2620660"/>
                <a:gd name="connsiteX25" fmla="*/ 191234 w 1368061"/>
                <a:gd name="connsiteY25" fmla="*/ 201309 h 2620660"/>
                <a:gd name="connsiteX26" fmla="*/ 229334 w 1368061"/>
                <a:gd name="connsiteY26" fmla="*/ 191784 h 2620660"/>
                <a:gd name="connsiteX27" fmla="*/ 248384 w 1368061"/>
                <a:gd name="connsiteY27" fmla="*/ 153684 h 2620660"/>
                <a:gd name="connsiteX28" fmla="*/ 267434 w 1368061"/>
                <a:gd name="connsiteY28" fmla="*/ 101297 h 2620660"/>
                <a:gd name="connsiteX29" fmla="*/ 281721 w 1368061"/>
                <a:gd name="connsiteY29" fmla="*/ 39384 h 2620660"/>
                <a:gd name="connsiteX30" fmla="*/ 315058 w 1368061"/>
                <a:gd name="connsiteY30" fmla="*/ 8428 h 2620660"/>
                <a:gd name="connsiteX31" fmla="*/ 376971 w 1368061"/>
                <a:gd name="connsiteY31" fmla="*/ 1284 h 2620660"/>
                <a:gd name="connsiteX32" fmla="*/ 419834 w 1368061"/>
                <a:gd name="connsiteY32" fmla="*/ 29859 h 2620660"/>
                <a:gd name="connsiteX33" fmla="*/ 443646 w 1368061"/>
                <a:gd name="connsiteY33" fmla="*/ 63197 h 2620660"/>
                <a:gd name="connsiteX34" fmla="*/ 474602 w 1368061"/>
                <a:gd name="connsiteY34" fmla="*/ 29859 h 2620660"/>
                <a:gd name="connsiteX35" fmla="*/ 522227 w 1368061"/>
                <a:gd name="connsiteY35" fmla="*/ 27478 h 2620660"/>
                <a:gd name="connsiteX36" fmla="*/ 567472 w 1368061"/>
                <a:gd name="connsiteY36" fmla="*/ 72722 h 2620660"/>
                <a:gd name="connsiteX37" fmla="*/ 586521 w 1368061"/>
                <a:gd name="connsiteY37" fmla="*/ 172734 h 2620660"/>
                <a:gd name="connsiteX38" fmla="*/ 572234 w 1368061"/>
                <a:gd name="connsiteY38" fmla="*/ 296559 h 2620660"/>
                <a:gd name="connsiteX39" fmla="*/ 553184 w 1368061"/>
                <a:gd name="connsiteY39" fmla="*/ 382284 h 2620660"/>
                <a:gd name="connsiteX40" fmla="*/ 534134 w 1368061"/>
                <a:gd name="connsiteY40" fmla="*/ 410859 h 2620660"/>
                <a:gd name="connsiteX41" fmla="*/ 529371 w 1368061"/>
                <a:gd name="connsiteY41" fmla="*/ 472772 h 2620660"/>
                <a:gd name="connsiteX42" fmla="*/ 515084 w 1368061"/>
                <a:gd name="connsiteY42" fmla="*/ 563259 h 2620660"/>
                <a:gd name="connsiteX43" fmla="*/ 491271 w 1368061"/>
                <a:gd name="connsiteY43" fmla="*/ 620409 h 2620660"/>
                <a:gd name="connsiteX44" fmla="*/ 491271 w 1368061"/>
                <a:gd name="connsiteY44" fmla="*/ 644222 h 2620660"/>
                <a:gd name="connsiteX45" fmla="*/ 486509 w 1368061"/>
                <a:gd name="connsiteY45" fmla="*/ 739472 h 2620660"/>
                <a:gd name="connsiteX46" fmla="*/ 486509 w 1368061"/>
                <a:gd name="connsiteY46" fmla="*/ 829959 h 2620660"/>
                <a:gd name="connsiteX47" fmla="*/ 491271 w 1368061"/>
                <a:gd name="connsiteY47" fmla="*/ 944259 h 2620660"/>
                <a:gd name="connsiteX48" fmla="*/ 519846 w 1368061"/>
                <a:gd name="connsiteY48" fmla="*/ 1020459 h 2620660"/>
                <a:gd name="connsiteX49" fmla="*/ 543659 w 1368061"/>
                <a:gd name="connsiteY49" fmla="*/ 1108566 h 2620660"/>
                <a:gd name="connsiteX50" fmla="*/ 553184 w 1368061"/>
                <a:gd name="connsiteY50" fmla="*/ 1168097 h 2620660"/>
                <a:gd name="connsiteX51" fmla="*/ 576997 w 1368061"/>
                <a:gd name="connsiteY51" fmla="*/ 1237153 h 2620660"/>
                <a:gd name="connsiteX52" fmla="*/ 677009 w 1368061"/>
                <a:gd name="connsiteY52" fmla="*/ 1306209 h 2620660"/>
                <a:gd name="connsiteX53" fmla="*/ 762734 w 1368061"/>
                <a:gd name="connsiteY53" fmla="*/ 1339547 h 2620660"/>
                <a:gd name="connsiteX54" fmla="*/ 848459 w 1368061"/>
                <a:gd name="connsiteY54" fmla="*/ 1325259 h 2620660"/>
                <a:gd name="connsiteX55" fmla="*/ 929421 w 1368061"/>
                <a:gd name="connsiteY55" fmla="*/ 1253822 h 2620660"/>
                <a:gd name="connsiteX56" fmla="*/ 981809 w 1368061"/>
                <a:gd name="connsiteY56" fmla="*/ 1206197 h 2620660"/>
                <a:gd name="connsiteX57" fmla="*/ 1015146 w 1368061"/>
                <a:gd name="connsiteY57" fmla="*/ 1177622 h 2620660"/>
                <a:gd name="connsiteX58" fmla="*/ 1046103 w 1368061"/>
                <a:gd name="connsiteY58" fmla="*/ 1103803 h 2620660"/>
                <a:gd name="connsiteX59" fmla="*/ 1119921 w 1368061"/>
                <a:gd name="connsiteY59" fmla="*/ 1032365 h 2620660"/>
                <a:gd name="connsiteX60" fmla="*/ 1205646 w 1368061"/>
                <a:gd name="connsiteY60" fmla="*/ 987122 h 2620660"/>
                <a:gd name="connsiteX61" fmla="*/ 1300896 w 1368061"/>
                <a:gd name="connsiteY61" fmla="*/ 1015697 h 2620660"/>
                <a:gd name="connsiteX62" fmla="*/ 1367571 w 1368061"/>
                <a:gd name="connsiteY62" fmla="*/ 1110947 h 2620660"/>
                <a:gd name="connsiteX63" fmla="*/ 1324709 w 1368061"/>
                <a:gd name="connsiteY63" fmla="*/ 1234772 h 2620660"/>
                <a:gd name="connsiteX64" fmla="*/ 1210409 w 1368061"/>
                <a:gd name="connsiteY64" fmla="*/ 1358597 h 2620660"/>
                <a:gd name="connsiteX65" fmla="*/ 1124684 w 1368061"/>
                <a:gd name="connsiteY65" fmla="*/ 1477659 h 2620660"/>
                <a:gd name="connsiteX66" fmla="*/ 1038959 w 1368061"/>
                <a:gd name="connsiteY66" fmla="*/ 1644347 h 2620660"/>
                <a:gd name="connsiteX67" fmla="*/ 1015146 w 1368061"/>
                <a:gd name="connsiteY67" fmla="*/ 1758647 h 2620660"/>
                <a:gd name="connsiteX68" fmla="*/ 981809 w 1368061"/>
                <a:gd name="connsiteY68" fmla="*/ 1863422 h 2620660"/>
                <a:gd name="connsiteX69" fmla="*/ 910371 w 1368061"/>
                <a:gd name="connsiteY69" fmla="*/ 2001534 h 2620660"/>
                <a:gd name="connsiteX70" fmla="*/ 834171 w 1368061"/>
                <a:gd name="connsiteY70" fmla="*/ 2118216 h 2620660"/>
                <a:gd name="connsiteX71" fmla="*/ 781784 w 1368061"/>
                <a:gd name="connsiteY71" fmla="*/ 2192034 h 2620660"/>
                <a:gd name="connsiteX72" fmla="*/ 750827 w 1368061"/>
                <a:gd name="connsiteY72" fmla="*/ 2227753 h 2620660"/>
                <a:gd name="connsiteX73" fmla="*/ 741302 w 1368061"/>
                <a:gd name="connsiteY73" fmla="*/ 2289666 h 2620660"/>
                <a:gd name="connsiteX74" fmla="*/ 722253 w 1368061"/>
                <a:gd name="connsiteY74" fmla="*/ 2368247 h 2620660"/>
                <a:gd name="connsiteX75" fmla="*/ 681771 w 1368061"/>
                <a:gd name="connsiteY75" fmla="*/ 2439684 h 2620660"/>
                <a:gd name="connsiteX76" fmla="*/ 653196 w 1368061"/>
                <a:gd name="connsiteY76" fmla="*/ 2520647 h 2620660"/>
                <a:gd name="connsiteX77" fmla="*/ 653196 w 1368061"/>
                <a:gd name="connsiteY77" fmla="*/ 2582559 h 2620660"/>
                <a:gd name="connsiteX78" fmla="*/ 481747 w 1368061"/>
                <a:gd name="connsiteY78" fmla="*/ 2620660 h 2620660"/>
                <a:gd name="connsiteX79" fmla="*/ 62646 w 1368061"/>
                <a:gd name="connsiteY79" fmla="*/ 2582560 h 2620660"/>
                <a:gd name="connsiteX0" fmla="*/ 62646 w 1368061"/>
                <a:gd name="connsiteY0" fmla="*/ 2582560 h 2620660"/>
                <a:gd name="connsiteX1" fmla="*/ 734 w 1368061"/>
                <a:gd name="connsiteY1" fmla="*/ 2487308 h 2620660"/>
                <a:gd name="connsiteX2" fmla="*/ 48359 w 1368061"/>
                <a:gd name="connsiteY2" fmla="*/ 2382534 h 2620660"/>
                <a:gd name="connsiteX3" fmla="*/ 91221 w 1368061"/>
                <a:gd name="connsiteY3" fmla="*/ 2315859 h 2620660"/>
                <a:gd name="connsiteX4" fmla="*/ 110271 w 1368061"/>
                <a:gd name="connsiteY4" fmla="*/ 2249184 h 2620660"/>
                <a:gd name="connsiteX5" fmla="*/ 115034 w 1368061"/>
                <a:gd name="connsiteY5" fmla="*/ 2125359 h 2620660"/>
                <a:gd name="connsiteX6" fmla="*/ 115034 w 1368061"/>
                <a:gd name="connsiteY6" fmla="*/ 1934859 h 2620660"/>
                <a:gd name="connsiteX7" fmla="*/ 115034 w 1368061"/>
                <a:gd name="connsiteY7" fmla="*/ 1815797 h 2620660"/>
                <a:gd name="connsiteX8" fmla="*/ 115033 w 1368061"/>
                <a:gd name="connsiteY8" fmla="*/ 1696734 h 2620660"/>
                <a:gd name="connsiteX9" fmla="*/ 86459 w 1368061"/>
                <a:gd name="connsiteY9" fmla="*/ 1563384 h 2620660"/>
                <a:gd name="connsiteX10" fmla="*/ 67409 w 1368061"/>
                <a:gd name="connsiteY10" fmla="*/ 1468134 h 2620660"/>
                <a:gd name="connsiteX11" fmla="*/ 67409 w 1368061"/>
                <a:gd name="connsiteY11" fmla="*/ 1368122 h 2620660"/>
                <a:gd name="connsiteX12" fmla="*/ 67409 w 1368061"/>
                <a:gd name="connsiteY12" fmla="*/ 1291922 h 2620660"/>
                <a:gd name="connsiteX13" fmla="*/ 48359 w 1368061"/>
                <a:gd name="connsiteY13" fmla="*/ 1177622 h 2620660"/>
                <a:gd name="connsiteX14" fmla="*/ 34071 w 1368061"/>
                <a:gd name="connsiteY14" fmla="*/ 1115709 h 2620660"/>
                <a:gd name="connsiteX15" fmla="*/ 24547 w 1368061"/>
                <a:gd name="connsiteY15" fmla="*/ 1072847 h 2620660"/>
                <a:gd name="connsiteX16" fmla="*/ 24546 w 1368061"/>
                <a:gd name="connsiteY16" fmla="*/ 939497 h 2620660"/>
                <a:gd name="connsiteX17" fmla="*/ 15021 w 1368061"/>
                <a:gd name="connsiteY17" fmla="*/ 868059 h 2620660"/>
                <a:gd name="connsiteX18" fmla="*/ 10259 w 1368061"/>
                <a:gd name="connsiteY18" fmla="*/ 782334 h 2620660"/>
                <a:gd name="connsiteX19" fmla="*/ 43596 w 1368061"/>
                <a:gd name="connsiteY19" fmla="*/ 677559 h 2620660"/>
                <a:gd name="connsiteX20" fmla="*/ 72171 w 1368061"/>
                <a:gd name="connsiteY20" fmla="*/ 601359 h 2620660"/>
                <a:gd name="connsiteX21" fmla="*/ 100746 w 1368061"/>
                <a:gd name="connsiteY21" fmla="*/ 534684 h 2620660"/>
                <a:gd name="connsiteX22" fmla="*/ 124559 w 1368061"/>
                <a:gd name="connsiteY22" fmla="*/ 396572 h 2620660"/>
                <a:gd name="connsiteX23" fmla="*/ 138846 w 1368061"/>
                <a:gd name="connsiteY23" fmla="*/ 301322 h 2620660"/>
                <a:gd name="connsiteX24" fmla="*/ 153134 w 1368061"/>
                <a:gd name="connsiteY24" fmla="*/ 234647 h 2620660"/>
                <a:gd name="connsiteX25" fmla="*/ 191234 w 1368061"/>
                <a:gd name="connsiteY25" fmla="*/ 201309 h 2620660"/>
                <a:gd name="connsiteX26" fmla="*/ 229334 w 1368061"/>
                <a:gd name="connsiteY26" fmla="*/ 191784 h 2620660"/>
                <a:gd name="connsiteX27" fmla="*/ 248384 w 1368061"/>
                <a:gd name="connsiteY27" fmla="*/ 153684 h 2620660"/>
                <a:gd name="connsiteX28" fmla="*/ 267434 w 1368061"/>
                <a:gd name="connsiteY28" fmla="*/ 101297 h 2620660"/>
                <a:gd name="connsiteX29" fmla="*/ 281721 w 1368061"/>
                <a:gd name="connsiteY29" fmla="*/ 39384 h 2620660"/>
                <a:gd name="connsiteX30" fmla="*/ 315058 w 1368061"/>
                <a:gd name="connsiteY30" fmla="*/ 8428 h 2620660"/>
                <a:gd name="connsiteX31" fmla="*/ 376971 w 1368061"/>
                <a:gd name="connsiteY31" fmla="*/ 1284 h 2620660"/>
                <a:gd name="connsiteX32" fmla="*/ 419834 w 1368061"/>
                <a:gd name="connsiteY32" fmla="*/ 29859 h 2620660"/>
                <a:gd name="connsiteX33" fmla="*/ 443646 w 1368061"/>
                <a:gd name="connsiteY33" fmla="*/ 63197 h 2620660"/>
                <a:gd name="connsiteX34" fmla="*/ 474602 w 1368061"/>
                <a:gd name="connsiteY34" fmla="*/ 29859 h 2620660"/>
                <a:gd name="connsiteX35" fmla="*/ 522227 w 1368061"/>
                <a:gd name="connsiteY35" fmla="*/ 27478 h 2620660"/>
                <a:gd name="connsiteX36" fmla="*/ 567472 w 1368061"/>
                <a:gd name="connsiteY36" fmla="*/ 72722 h 2620660"/>
                <a:gd name="connsiteX37" fmla="*/ 586521 w 1368061"/>
                <a:gd name="connsiteY37" fmla="*/ 172734 h 2620660"/>
                <a:gd name="connsiteX38" fmla="*/ 572234 w 1368061"/>
                <a:gd name="connsiteY38" fmla="*/ 296559 h 2620660"/>
                <a:gd name="connsiteX39" fmla="*/ 553184 w 1368061"/>
                <a:gd name="connsiteY39" fmla="*/ 382284 h 2620660"/>
                <a:gd name="connsiteX40" fmla="*/ 534134 w 1368061"/>
                <a:gd name="connsiteY40" fmla="*/ 410859 h 2620660"/>
                <a:gd name="connsiteX41" fmla="*/ 529371 w 1368061"/>
                <a:gd name="connsiteY41" fmla="*/ 472772 h 2620660"/>
                <a:gd name="connsiteX42" fmla="*/ 515084 w 1368061"/>
                <a:gd name="connsiteY42" fmla="*/ 563259 h 2620660"/>
                <a:gd name="connsiteX43" fmla="*/ 491271 w 1368061"/>
                <a:gd name="connsiteY43" fmla="*/ 620409 h 2620660"/>
                <a:gd name="connsiteX44" fmla="*/ 491271 w 1368061"/>
                <a:gd name="connsiteY44" fmla="*/ 644222 h 2620660"/>
                <a:gd name="connsiteX45" fmla="*/ 486509 w 1368061"/>
                <a:gd name="connsiteY45" fmla="*/ 739472 h 2620660"/>
                <a:gd name="connsiteX46" fmla="*/ 486509 w 1368061"/>
                <a:gd name="connsiteY46" fmla="*/ 829959 h 2620660"/>
                <a:gd name="connsiteX47" fmla="*/ 491271 w 1368061"/>
                <a:gd name="connsiteY47" fmla="*/ 944259 h 2620660"/>
                <a:gd name="connsiteX48" fmla="*/ 519846 w 1368061"/>
                <a:gd name="connsiteY48" fmla="*/ 1020459 h 2620660"/>
                <a:gd name="connsiteX49" fmla="*/ 543659 w 1368061"/>
                <a:gd name="connsiteY49" fmla="*/ 1108566 h 2620660"/>
                <a:gd name="connsiteX50" fmla="*/ 553184 w 1368061"/>
                <a:gd name="connsiteY50" fmla="*/ 1168097 h 2620660"/>
                <a:gd name="connsiteX51" fmla="*/ 576997 w 1368061"/>
                <a:gd name="connsiteY51" fmla="*/ 1237153 h 2620660"/>
                <a:gd name="connsiteX52" fmla="*/ 677009 w 1368061"/>
                <a:gd name="connsiteY52" fmla="*/ 1306209 h 2620660"/>
                <a:gd name="connsiteX53" fmla="*/ 762734 w 1368061"/>
                <a:gd name="connsiteY53" fmla="*/ 1339547 h 2620660"/>
                <a:gd name="connsiteX54" fmla="*/ 848459 w 1368061"/>
                <a:gd name="connsiteY54" fmla="*/ 1325259 h 2620660"/>
                <a:gd name="connsiteX55" fmla="*/ 929421 w 1368061"/>
                <a:gd name="connsiteY55" fmla="*/ 1253822 h 2620660"/>
                <a:gd name="connsiteX56" fmla="*/ 981809 w 1368061"/>
                <a:gd name="connsiteY56" fmla="*/ 1206197 h 2620660"/>
                <a:gd name="connsiteX57" fmla="*/ 1015146 w 1368061"/>
                <a:gd name="connsiteY57" fmla="*/ 1177622 h 2620660"/>
                <a:gd name="connsiteX58" fmla="*/ 1046103 w 1368061"/>
                <a:gd name="connsiteY58" fmla="*/ 1103803 h 2620660"/>
                <a:gd name="connsiteX59" fmla="*/ 1119921 w 1368061"/>
                <a:gd name="connsiteY59" fmla="*/ 1032365 h 2620660"/>
                <a:gd name="connsiteX60" fmla="*/ 1205646 w 1368061"/>
                <a:gd name="connsiteY60" fmla="*/ 987122 h 2620660"/>
                <a:gd name="connsiteX61" fmla="*/ 1300896 w 1368061"/>
                <a:gd name="connsiteY61" fmla="*/ 1015697 h 2620660"/>
                <a:gd name="connsiteX62" fmla="*/ 1367571 w 1368061"/>
                <a:gd name="connsiteY62" fmla="*/ 1110947 h 2620660"/>
                <a:gd name="connsiteX63" fmla="*/ 1324709 w 1368061"/>
                <a:gd name="connsiteY63" fmla="*/ 1234772 h 2620660"/>
                <a:gd name="connsiteX64" fmla="*/ 1210409 w 1368061"/>
                <a:gd name="connsiteY64" fmla="*/ 1358597 h 2620660"/>
                <a:gd name="connsiteX65" fmla="*/ 1124684 w 1368061"/>
                <a:gd name="connsiteY65" fmla="*/ 1477659 h 2620660"/>
                <a:gd name="connsiteX66" fmla="*/ 1038959 w 1368061"/>
                <a:gd name="connsiteY66" fmla="*/ 1644347 h 2620660"/>
                <a:gd name="connsiteX67" fmla="*/ 1015146 w 1368061"/>
                <a:gd name="connsiteY67" fmla="*/ 1758647 h 2620660"/>
                <a:gd name="connsiteX68" fmla="*/ 981809 w 1368061"/>
                <a:gd name="connsiteY68" fmla="*/ 1863422 h 2620660"/>
                <a:gd name="connsiteX69" fmla="*/ 910371 w 1368061"/>
                <a:gd name="connsiteY69" fmla="*/ 2001534 h 2620660"/>
                <a:gd name="connsiteX70" fmla="*/ 834171 w 1368061"/>
                <a:gd name="connsiteY70" fmla="*/ 2118216 h 2620660"/>
                <a:gd name="connsiteX71" fmla="*/ 781784 w 1368061"/>
                <a:gd name="connsiteY71" fmla="*/ 2192034 h 2620660"/>
                <a:gd name="connsiteX72" fmla="*/ 750827 w 1368061"/>
                <a:gd name="connsiteY72" fmla="*/ 2227753 h 2620660"/>
                <a:gd name="connsiteX73" fmla="*/ 741302 w 1368061"/>
                <a:gd name="connsiteY73" fmla="*/ 2289666 h 2620660"/>
                <a:gd name="connsiteX74" fmla="*/ 722253 w 1368061"/>
                <a:gd name="connsiteY74" fmla="*/ 2368247 h 2620660"/>
                <a:gd name="connsiteX75" fmla="*/ 681771 w 1368061"/>
                <a:gd name="connsiteY75" fmla="*/ 2439684 h 2620660"/>
                <a:gd name="connsiteX76" fmla="*/ 653196 w 1368061"/>
                <a:gd name="connsiteY76" fmla="*/ 2520647 h 2620660"/>
                <a:gd name="connsiteX77" fmla="*/ 638909 w 1368061"/>
                <a:gd name="connsiteY77" fmla="*/ 2582559 h 2620660"/>
                <a:gd name="connsiteX78" fmla="*/ 481747 w 1368061"/>
                <a:gd name="connsiteY78" fmla="*/ 2620660 h 2620660"/>
                <a:gd name="connsiteX79" fmla="*/ 62646 w 1368061"/>
                <a:gd name="connsiteY79" fmla="*/ 2582560 h 262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368061" h="2620660">
                  <a:moveTo>
                    <a:pt x="62646" y="2582560"/>
                  </a:moveTo>
                  <a:cubicBezTo>
                    <a:pt x="-17523" y="2560335"/>
                    <a:pt x="3115" y="2520646"/>
                    <a:pt x="734" y="2487308"/>
                  </a:cubicBezTo>
                  <a:cubicBezTo>
                    <a:pt x="-1647" y="2453970"/>
                    <a:pt x="33278" y="2411109"/>
                    <a:pt x="48359" y="2382534"/>
                  </a:cubicBezTo>
                  <a:cubicBezTo>
                    <a:pt x="63440" y="2353959"/>
                    <a:pt x="80902" y="2338084"/>
                    <a:pt x="91221" y="2315859"/>
                  </a:cubicBezTo>
                  <a:cubicBezTo>
                    <a:pt x="101540" y="2293634"/>
                    <a:pt x="106302" y="2280934"/>
                    <a:pt x="110271" y="2249184"/>
                  </a:cubicBezTo>
                  <a:cubicBezTo>
                    <a:pt x="114240" y="2217434"/>
                    <a:pt x="114240" y="2177746"/>
                    <a:pt x="115034" y="2125359"/>
                  </a:cubicBezTo>
                  <a:cubicBezTo>
                    <a:pt x="115828" y="2072972"/>
                    <a:pt x="115034" y="1934859"/>
                    <a:pt x="115034" y="1934859"/>
                  </a:cubicBezTo>
                  <a:lnTo>
                    <a:pt x="115034" y="1815797"/>
                  </a:lnTo>
                  <a:cubicBezTo>
                    <a:pt x="115034" y="1776110"/>
                    <a:pt x="119795" y="1738803"/>
                    <a:pt x="115033" y="1696734"/>
                  </a:cubicBezTo>
                  <a:cubicBezTo>
                    <a:pt x="110271" y="1654665"/>
                    <a:pt x="94396" y="1601484"/>
                    <a:pt x="86459" y="1563384"/>
                  </a:cubicBezTo>
                  <a:cubicBezTo>
                    <a:pt x="78522" y="1525284"/>
                    <a:pt x="70584" y="1500678"/>
                    <a:pt x="67409" y="1468134"/>
                  </a:cubicBezTo>
                  <a:cubicBezTo>
                    <a:pt x="64234" y="1435590"/>
                    <a:pt x="67409" y="1368122"/>
                    <a:pt x="67409" y="1368122"/>
                  </a:cubicBezTo>
                  <a:cubicBezTo>
                    <a:pt x="67409" y="1338753"/>
                    <a:pt x="70584" y="1323672"/>
                    <a:pt x="67409" y="1291922"/>
                  </a:cubicBezTo>
                  <a:cubicBezTo>
                    <a:pt x="64234" y="1260172"/>
                    <a:pt x="53915" y="1206991"/>
                    <a:pt x="48359" y="1177622"/>
                  </a:cubicBezTo>
                  <a:cubicBezTo>
                    <a:pt x="42803" y="1148253"/>
                    <a:pt x="38040" y="1133172"/>
                    <a:pt x="34071" y="1115709"/>
                  </a:cubicBezTo>
                  <a:cubicBezTo>
                    <a:pt x="30102" y="1098246"/>
                    <a:pt x="26134" y="1102216"/>
                    <a:pt x="24547" y="1072847"/>
                  </a:cubicBezTo>
                  <a:cubicBezTo>
                    <a:pt x="22960" y="1043478"/>
                    <a:pt x="26134" y="973628"/>
                    <a:pt x="24546" y="939497"/>
                  </a:cubicBezTo>
                  <a:cubicBezTo>
                    <a:pt x="22958" y="905366"/>
                    <a:pt x="17402" y="894253"/>
                    <a:pt x="15021" y="868059"/>
                  </a:cubicBezTo>
                  <a:cubicBezTo>
                    <a:pt x="12640" y="841865"/>
                    <a:pt x="5497" y="814084"/>
                    <a:pt x="10259" y="782334"/>
                  </a:cubicBezTo>
                  <a:cubicBezTo>
                    <a:pt x="15021" y="750584"/>
                    <a:pt x="33277" y="707721"/>
                    <a:pt x="43596" y="677559"/>
                  </a:cubicBezTo>
                  <a:cubicBezTo>
                    <a:pt x="53915" y="647397"/>
                    <a:pt x="62646" y="625171"/>
                    <a:pt x="72171" y="601359"/>
                  </a:cubicBezTo>
                  <a:cubicBezTo>
                    <a:pt x="81696" y="577546"/>
                    <a:pt x="92015" y="568815"/>
                    <a:pt x="100746" y="534684"/>
                  </a:cubicBezTo>
                  <a:cubicBezTo>
                    <a:pt x="109477" y="500553"/>
                    <a:pt x="118209" y="435466"/>
                    <a:pt x="124559" y="396572"/>
                  </a:cubicBezTo>
                  <a:cubicBezTo>
                    <a:pt x="130909" y="357678"/>
                    <a:pt x="134084" y="328309"/>
                    <a:pt x="138846" y="301322"/>
                  </a:cubicBezTo>
                  <a:cubicBezTo>
                    <a:pt x="143608" y="274335"/>
                    <a:pt x="144403" y="251316"/>
                    <a:pt x="153134" y="234647"/>
                  </a:cubicBezTo>
                  <a:cubicBezTo>
                    <a:pt x="161865" y="217978"/>
                    <a:pt x="178534" y="208453"/>
                    <a:pt x="191234" y="201309"/>
                  </a:cubicBezTo>
                  <a:cubicBezTo>
                    <a:pt x="203934" y="194165"/>
                    <a:pt x="219809" y="199721"/>
                    <a:pt x="229334" y="191784"/>
                  </a:cubicBezTo>
                  <a:cubicBezTo>
                    <a:pt x="238859" y="183847"/>
                    <a:pt x="242034" y="168765"/>
                    <a:pt x="248384" y="153684"/>
                  </a:cubicBezTo>
                  <a:cubicBezTo>
                    <a:pt x="254734" y="138603"/>
                    <a:pt x="261878" y="120347"/>
                    <a:pt x="267434" y="101297"/>
                  </a:cubicBezTo>
                  <a:cubicBezTo>
                    <a:pt x="272990" y="82247"/>
                    <a:pt x="273784" y="54862"/>
                    <a:pt x="281721" y="39384"/>
                  </a:cubicBezTo>
                  <a:cubicBezTo>
                    <a:pt x="289658" y="23906"/>
                    <a:pt x="299183" y="14778"/>
                    <a:pt x="315058" y="8428"/>
                  </a:cubicBezTo>
                  <a:cubicBezTo>
                    <a:pt x="330933" y="2078"/>
                    <a:pt x="359508" y="-2288"/>
                    <a:pt x="376971" y="1284"/>
                  </a:cubicBezTo>
                  <a:cubicBezTo>
                    <a:pt x="394434" y="4856"/>
                    <a:pt x="408722" y="19540"/>
                    <a:pt x="419834" y="29859"/>
                  </a:cubicBezTo>
                  <a:cubicBezTo>
                    <a:pt x="430946" y="40178"/>
                    <a:pt x="434518" y="63197"/>
                    <a:pt x="443646" y="63197"/>
                  </a:cubicBezTo>
                  <a:cubicBezTo>
                    <a:pt x="452774" y="63197"/>
                    <a:pt x="461505" y="35812"/>
                    <a:pt x="474602" y="29859"/>
                  </a:cubicBezTo>
                  <a:cubicBezTo>
                    <a:pt x="487699" y="23906"/>
                    <a:pt x="506749" y="20334"/>
                    <a:pt x="522227" y="27478"/>
                  </a:cubicBezTo>
                  <a:cubicBezTo>
                    <a:pt x="537705" y="34622"/>
                    <a:pt x="556756" y="48513"/>
                    <a:pt x="567472" y="72722"/>
                  </a:cubicBezTo>
                  <a:cubicBezTo>
                    <a:pt x="578188" y="96931"/>
                    <a:pt x="585727" y="135428"/>
                    <a:pt x="586521" y="172734"/>
                  </a:cubicBezTo>
                  <a:cubicBezTo>
                    <a:pt x="587315" y="210040"/>
                    <a:pt x="577790" y="261634"/>
                    <a:pt x="572234" y="296559"/>
                  </a:cubicBezTo>
                  <a:cubicBezTo>
                    <a:pt x="566678" y="331484"/>
                    <a:pt x="559534" y="363234"/>
                    <a:pt x="553184" y="382284"/>
                  </a:cubicBezTo>
                  <a:cubicBezTo>
                    <a:pt x="546834" y="401334"/>
                    <a:pt x="538103" y="395778"/>
                    <a:pt x="534134" y="410859"/>
                  </a:cubicBezTo>
                  <a:cubicBezTo>
                    <a:pt x="530165" y="425940"/>
                    <a:pt x="532546" y="447372"/>
                    <a:pt x="529371" y="472772"/>
                  </a:cubicBezTo>
                  <a:cubicBezTo>
                    <a:pt x="526196" y="498172"/>
                    <a:pt x="521434" y="538653"/>
                    <a:pt x="515084" y="563259"/>
                  </a:cubicBezTo>
                  <a:cubicBezTo>
                    <a:pt x="508734" y="587865"/>
                    <a:pt x="495240" y="606915"/>
                    <a:pt x="491271" y="620409"/>
                  </a:cubicBezTo>
                  <a:cubicBezTo>
                    <a:pt x="487302" y="633903"/>
                    <a:pt x="492065" y="624378"/>
                    <a:pt x="491271" y="644222"/>
                  </a:cubicBezTo>
                  <a:cubicBezTo>
                    <a:pt x="490477" y="664066"/>
                    <a:pt x="487303" y="708516"/>
                    <a:pt x="486509" y="739472"/>
                  </a:cubicBezTo>
                  <a:cubicBezTo>
                    <a:pt x="485715" y="770428"/>
                    <a:pt x="485715" y="795828"/>
                    <a:pt x="486509" y="829959"/>
                  </a:cubicBezTo>
                  <a:cubicBezTo>
                    <a:pt x="487303" y="864090"/>
                    <a:pt x="485715" y="912509"/>
                    <a:pt x="491271" y="944259"/>
                  </a:cubicBezTo>
                  <a:cubicBezTo>
                    <a:pt x="496827" y="976009"/>
                    <a:pt x="511115" y="993074"/>
                    <a:pt x="519846" y="1020459"/>
                  </a:cubicBezTo>
                  <a:cubicBezTo>
                    <a:pt x="528577" y="1047844"/>
                    <a:pt x="538103" y="1083960"/>
                    <a:pt x="543659" y="1108566"/>
                  </a:cubicBezTo>
                  <a:cubicBezTo>
                    <a:pt x="549215" y="1133172"/>
                    <a:pt x="547628" y="1146666"/>
                    <a:pt x="553184" y="1168097"/>
                  </a:cubicBezTo>
                  <a:cubicBezTo>
                    <a:pt x="558740" y="1189528"/>
                    <a:pt x="556360" y="1214134"/>
                    <a:pt x="576997" y="1237153"/>
                  </a:cubicBezTo>
                  <a:cubicBezTo>
                    <a:pt x="597634" y="1260172"/>
                    <a:pt x="646053" y="1289143"/>
                    <a:pt x="677009" y="1306209"/>
                  </a:cubicBezTo>
                  <a:cubicBezTo>
                    <a:pt x="707965" y="1323275"/>
                    <a:pt x="734159" y="1336372"/>
                    <a:pt x="762734" y="1339547"/>
                  </a:cubicBezTo>
                  <a:cubicBezTo>
                    <a:pt x="791309" y="1342722"/>
                    <a:pt x="820678" y="1339546"/>
                    <a:pt x="848459" y="1325259"/>
                  </a:cubicBezTo>
                  <a:cubicBezTo>
                    <a:pt x="876240" y="1310972"/>
                    <a:pt x="907196" y="1273666"/>
                    <a:pt x="929421" y="1253822"/>
                  </a:cubicBezTo>
                  <a:cubicBezTo>
                    <a:pt x="951646" y="1233978"/>
                    <a:pt x="967522" y="1218897"/>
                    <a:pt x="981809" y="1206197"/>
                  </a:cubicBezTo>
                  <a:cubicBezTo>
                    <a:pt x="996097" y="1193497"/>
                    <a:pt x="1004430" y="1194687"/>
                    <a:pt x="1015146" y="1177622"/>
                  </a:cubicBezTo>
                  <a:cubicBezTo>
                    <a:pt x="1025862" y="1160557"/>
                    <a:pt x="1028641" y="1128012"/>
                    <a:pt x="1046103" y="1103803"/>
                  </a:cubicBezTo>
                  <a:cubicBezTo>
                    <a:pt x="1063565" y="1079594"/>
                    <a:pt x="1093331" y="1051812"/>
                    <a:pt x="1119921" y="1032365"/>
                  </a:cubicBezTo>
                  <a:cubicBezTo>
                    <a:pt x="1146511" y="1012918"/>
                    <a:pt x="1175484" y="989900"/>
                    <a:pt x="1205646" y="987122"/>
                  </a:cubicBezTo>
                  <a:cubicBezTo>
                    <a:pt x="1235809" y="984344"/>
                    <a:pt x="1273908" y="995059"/>
                    <a:pt x="1300896" y="1015697"/>
                  </a:cubicBezTo>
                  <a:cubicBezTo>
                    <a:pt x="1327884" y="1036335"/>
                    <a:pt x="1363602" y="1074434"/>
                    <a:pt x="1367571" y="1110947"/>
                  </a:cubicBezTo>
                  <a:cubicBezTo>
                    <a:pt x="1371540" y="1147459"/>
                    <a:pt x="1350903" y="1193497"/>
                    <a:pt x="1324709" y="1234772"/>
                  </a:cubicBezTo>
                  <a:cubicBezTo>
                    <a:pt x="1298515" y="1276047"/>
                    <a:pt x="1243746" y="1318116"/>
                    <a:pt x="1210409" y="1358597"/>
                  </a:cubicBezTo>
                  <a:cubicBezTo>
                    <a:pt x="1177072" y="1399078"/>
                    <a:pt x="1153259" y="1430034"/>
                    <a:pt x="1124684" y="1477659"/>
                  </a:cubicBezTo>
                  <a:cubicBezTo>
                    <a:pt x="1096109" y="1525284"/>
                    <a:pt x="1057215" y="1597516"/>
                    <a:pt x="1038959" y="1644347"/>
                  </a:cubicBezTo>
                  <a:cubicBezTo>
                    <a:pt x="1020703" y="1691178"/>
                    <a:pt x="1024671" y="1722135"/>
                    <a:pt x="1015146" y="1758647"/>
                  </a:cubicBezTo>
                  <a:cubicBezTo>
                    <a:pt x="1005621" y="1795159"/>
                    <a:pt x="999271" y="1822941"/>
                    <a:pt x="981809" y="1863422"/>
                  </a:cubicBezTo>
                  <a:cubicBezTo>
                    <a:pt x="964347" y="1903903"/>
                    <a:pt x="934977" y="1959068"/>
                    <a:pt x="910371" y="2001534"/>
                  </a:cubicBezTo>
                  <a:cubicBezTo>
                    <a:pt x="885765" y="2044000"/>
                    <a:pt x="855602" y="2086466"/>
                    <a:pt x="834171" y="2118216"/>
                  </a:cubicBezTo>
                  <a:cubicBezTo>
                    <a:pt x="812740" y="2149966"/>
                    <a:pt x="795675" y="2173778"/>
                    <a:pt x="781784" y="2192034"/>
                  </a:cubicBezTo>
                  <a:cubicBezTo>
                    <a:pt x="767893" y="2210290"/>
                    <a:pt x="757574" y="2211481"/>
                    <a:pt x="750827" y="2227753"/>
                  </a:cubicBezTo>
                  <a:cubicBezTo>
                    <a:pt x="744080" y="2244025"/>
                    <a:pt x="746064" y="2266250"/>
                    <a:pt x="741302" y="2289666"/>
                  </a:cubicBezTo>
                  <a:cubicBezTo>
                    <a:pt x="736540" y="2313082"/>
                    <a:pt x="732175" y="2343244"/>
                    <a:pt x="722253" y="2368247"/>
                  </a:cubicBezTo>
                  <a:cubicBezTo>
                    <a:pt x="712331" y="2393250"/>
                    <a:pt x="693281" y="2414284"/>
                    <a:pt x="681771" y="2439684"/>
                  </a:cubicBezTo>
                  <a:cubicBezTo>
                    <a:pt x="670262" y="2465084"/>
                    <a:pt x="660340" y="2496835"/>
                    <a:pt x="653196" y="2520647"/>
                  </a:cubicBezTo>
                  <a:cubicBezTo>
                    <a:pt x="646052" y="2544459"/>
                    <a:pt x="638909" y="2582559"/>
                    <a:pt x="638909" y="2582559"/>
                  </a:cubicBezTo>
                  <a:cubicBezTo>
                    <a:pt x="638909" y="2615103"/>
                    <a:pt x="577791" y="2620660"/>
                    <a:pt x="481747" y="2620660"/>
                  </a:cubicBezTo>
                  <a:cubicBezTo>
                    <a:pt x="385703" y="2620660"/>
                    <a:pt x="142815" y="2604785"/>
                    <a:pt x="62646" y="2582560"/>
                  </a:cubicBezTo>
                  <a:close/>
                </a:path>
              </a:pathLst>
            </a:custGeom>
            <a:gradFill flip="none" rotWithShape="1">
              <a:gsLst>
                <a:gs pos="0">
                  <a:srgbClr val="F4D4A3">
                    <a:tint val="66000"/>
                    <a:satMod val="160000"/>
                  </a:srgbClr>
                </a:gs>
                <a:gs pos="50000">
                  <a:srgbClr val="F4D4A3">
                    <a:tint val="44500"/>
                    <a:satMod val="160000"/>
                  </a:srgbClr>
                </a:gs>
                <a:gs pos="100000">
                  <a:srgbClr val="F4D4A3">
                    <a:tint val="23500"/>
                    <a:satMod val="160000"/>
                  </a:srgbClr>
                </a:gs>
              </a:gsLst>
              <a:lin ang="18900000" scaled="1"/>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任意多边形 8"/>
            <p:cNvSpPr/>
            <p:nvPr/>
          </p:nvSpPr>
          <p:spPr>
            <a:xfrm>
              <a:off x="3669506" y="909638"/>
              <a:ext cx="78582" cy="26193"/>
            </a:xfrm>
            <a:custGeom>
              <a:avLst/>
              <a:gdLst>
                <a:gd name="connsiteX0" fmla="*/ 0 w 78582"/>
                <a:gd name="connsiteY0" fmla="*/ 26193 h 26193"/>
                <a:gd name="connsiteX1" fmla="*/ 52388 w 78582"/>
                <a:gd name="connsiteY1" fmla="*/ 19050 h 26193"/>
                <a:gd name="connsiteX2" fmla="*/ 78582 w 78582"/>
                <a:gd name="connsiteY2" fmla="*/ 0 h 26193"/>
              </a:gdLst>
              <a:ahLst/>
              <a:cxnLst>
                <a:cxn ang="0">
                  <a:pos x="connsiteX0" y="connsiteY0"/>
                </a:cxn>
                <a:cxn ang="0">
                  <a:pos x="connsiteX1" y="connsiteY1"/>
                </a:cxn>
                <a:cxn ang="0">
                  <a:pos x="connsiteX2" y="connsiteY2"/>
                </a:cxn>
              </a:cxnLst>
              <a:rect l="l" t="t" r="r" b="b"/>
              <a:pathLst>
                <a:path w="78582" h="26193">
                  <a:moveTo>
                    <a:pt x="0" y="26193"/>
                  </a:moveTo>
                  <a:cubicBezTo>
                    <a:pt x="19645" y="24804"/>
                    <a:pt x="39291" y="23415"/>
                    <a:pt x="52388" y="19050"/>
                  </a:cubicBezTo>
                  <a:cubicBezTo>
                    <a:pt x="65485" y="14685"/>
                    <a:pt x="72033" y="7342"/>
                    <a:pt x="78582"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任意多边形 11"/>
            <p:cNvSpPr/>
            <p:nvPr/>
          </p:nvSpPr>
          <p:spPr>
            <a:xfrm>
              <a:off x="3627834" y="1126329"/>
              <a:ext cx="71438" cy="47625"/>
            </a:xfrm>
            <a:custGeom>
              <a:avLst/>
              <a:gdLst>
                <a:gd name="connsiteX0" fmla="*/ 0 w 78582"/>
                <a:gd name="connsiteY0" fmla="*/ 26193 h 26193"/>
                <a:gd name="connsiteX1" fmla="*/ 52388 w 78582"/>
                <a:gd name="connsiteY1" fmla="*/ 19050 h 26193"/>
                <a:gd name="connsiteX2" fmla="*/ 78582 w 78582"/>
                <a:gd name="connsiteY2" fmla="*/ 0 h 26193"/>
                <a:gd name="connsiteX0" fmla="*/ 0 w 78582"/>
                <a:gd name="connsiteY0" fmla="*/ 26193 h 26193"/>
                <a:gd name="connsiteX1" fmla="*/ 42863 w 78582"/>
                <a:gd name="connsiteY1" fmla="*/ 16668 h 26193"/>
                <a:gd name="connsiteX2" fmla="*/ 78582 w 78582"/>
                <a:gd name="connsiteY2" fmla="*/ 0 h 26193"/>
                <a:gd name="connsiteX0" fmla="*/ 0 w 64294"/>
                <a:gd name="connsiteY0" fmla="*/ 35718 h 35718"/>
                <a:gd name="connsiteX1" fmla="*/ 42863 w 64294"/>
                <a:gd name="connsiteY1" fmla="*/ 26193 h 35718"/>
                <a:gd name="connsiteX2" fmla="*/ 64294 w 64294"/>
                <a:gd name="connsiteY2" fmla="*/ 0 h 35718"/>
                <a:gd name="connsiteX0" fmla="*/ 0 w 71438"/>
                <a:gd name="connsiteY0" fmla="*/ 38099 h 38099"/>
                <a:gd name="connsiteX1" fmla="*/ 42863 w 71438"/>
                <a:gd name="connsiteY1" fmla="*/ 28574 h 38099"/>
                <a:gd name="connsiteX2" fmla="*/ 71438 w 71438"/>
                <a:gd name="connsiteY2" fmla="*/ 0 h 38099"/>
                <a:gd name="connsiteX0" fmla="*/ 0 w 71438"/>
                <a:gd name="connsiteY0" fmla="*/ 42862 h 42862"/>
                <a:gd name="connsiteX1" fmla="*/ 42863 w 71438"/>
                <a:gd name="connsiteY1" fmla="*/ 33337 h 42862"/>
                <a:gd name="connsiteX2" fmla="*/ 71438 w 71438"/>
                <a:gd name="connsiteY2" fmla="*/ 0 h 42862"/>
                <a:gd name="connsiteX0" fmla="*/ 0 w 69057"/>
                <a:gd name="connsiteY0" fmla="*/ 52387 h 52387"/>
                <a:gd name="connsiteX1" fmla="*/ 42863 w 69057"/>
                <a:gd name="connsiteY1" fmla="*/ 42862 h 52387"/>
                <a:gd name="connsiteX2" fmla="*/ 69057 w 69057"/>
                <a:gd name="connsiteY2" fmla="*/ 0 h 52387"/>
                <a:gd name="connsiteX0" fmla="*/ 0 w 71438"/>
                <a:gd name="connsiteY0" fmla="*/ 47625 h 47625"/>
                <a:gd name="connsiteX1" fmla="*/ 42863 w 71438"/>
                <a:gd name="connsiteY1" fmla="*/ 38100 h 47625"/>
                <a:gd name="connsiteX2" fmla="*/ 71438 w 71438"/>
                <a:gd name="connsiteY2" fmla="*/ 0 h 47625"/>
              </a:gdLst>
              <a:ahLst/>
              <a:cxnLst>
                <a:cxn ang="0">
                  <a:pos x="connsiteX0" y="connsiteY0"/>
                </a:cxn>
                <a:cxn ang="0">
                  <a:pos x="connsiteX1" y="connsiteY1"/>
                </a:cxn>
                <a:cxn ang="0">
                  <a:pos x="connsiteX2" y="connsiteY2"/>
                </a:cxn>
              </a:cxnLst>
              <a:rect l="l" t="t" r="r" b="b"/>
              <a:pathLst>
                <a:path w="71438" h="47625">
                  <a:moveTo>
                    <a:pt x="0" y="47625"/>
                  </a:moveTo>
                  <a:cubicBezTo>
                    <a:pt x="19645" y="46236"/>
                    <a:pt x="30957" y="46037"/>
                    <a:pt x="42863" y="38100"/>
                  </a:cubicBezTo>
                  <a:cubicBezTo>
                    <a:pt x="54769" y="30163"/>
                    <a:pt x="64889" y="7342"/>
                    <a:pt x="71438"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任意多边形 12"/>
            <p:cNvSpPr/>
            <p:nvPr/>
          </p:nvSpPr>
          <p:spPr>
            <a:xfrm>
              <a:off x="3620690" y="1451542"/>
              <a:ext cx="76200" cy="26193"/>
            </a:xfrm>
            <a:custGeom>
              <a:avLst/>
              <a:gdLst>
                <a:gd name="connsiteX0" fmla="*/ 0 w 78582"/>
                <a:gd name="connsiteY0" fmla="*/ 26193 h 26193"/>
                <a:gd name="connsiteX1" fmla="*/ 52388 w 78582"/>
                <a:gd name="connsiteY1" fmla="*/ 19050 h 26193"/>
                <a:gd name="connsiteX2" fmla="*/ 78582 w 78582"/>
                <a:gd name="connsiteY2" fmla="*/ 0 h 26193"/>
                <a:gd name="connsiteX0" fmla="*/ 0 w 78582"/>
                <a:gd name="connsiteY0" fmla="*/ 19049 h 20198"/>
                <a:gd name="connsiteX1" fmla="*/ 52388 w 78582"/>
                <a:gd name="connsiteY1" fmla="*/ 19050 h 20198"/>
                <a:gd name="connsiteX2" fmla="*/ 78582 w 78582"/>
                <a:gd name="connsiteY2" fmla="*/ 0 h 20198"/>
                <a:gd name="connsiteX0" fmla="*/ 0 w 76200"/>
                <a:gd name="connsiteY0" fmla="*/ 26193 h 27859"/>
                <a:gd name="connsiteX1" fmla="*/ 52388 w 76200"/>
                <a:gd name="connsiteY1" fmla="*/ 26194 h 27859"/>
                <a:gd name="connsiteX2" fmla="*/ 76200 w 76200"/>
                <a:gd name="connsiteY2" fmla="*/ 0 h 27859"/>
                <a:gd name="connsiteX0" fmla="*/ 0 w 76200"/>
                <a:gd name="connsiteY0" fmla="*/ 26193 h 29875"/>
                <a:gd name="connsiteX1" fmla="*/ 45244 w 76200"/>
                <a:gd name="connsiteY1" fmla="*/ 28575 h 29875"/>
                <a:gd name="connsiteX2" fmla="*/ 76200 w 76200"/>
                <a:gd name="connsiteY2" fmla="*/ 0 h 29875"/>
                <a:gd name="connsiteX0" fmla="*/ 0 w 76200"/>
                <a:gd name="connsiteY0" fmla="*/ 26193 h 26193"/>
                <a:gd name="connsiteX1" fmla="*/ 45244 w 76200"/>
                <a:gd name="connsiteY1" fmla="*/ 23812 h 26193"/>
                <a:gd name="connsiteX2" fmla="*/ 76200 w 76200"/>
                <a:gd name="connsiteY2" fmla="*/ 0 h 26193"/>
              </a:gdLst>
              <a:ahLst/>
              <a:cxnLst>
                <a:cxn ang="0">
                  <a:pos x="connsiteX0" y="connsiteY0"/>
                </a:cxn>
                <a:cxn ang="0">
                  <a:pos x="connsiteX1" y="connsiteY1"/>
                </a:cxn>
                <a:cxn ang="0">
                  <a:pos x="connsiteX2" y="connsiteY2"/>
                </a:cxn>
              </a:cxnLst>
              <a:rect l="l" t="t" r="r" b="b"/>
              <a:pathLst>
                <a:path w="76200" h="26193">
                  <a:moveTo>
                    <a:pt x="0" y="26193"/>
                  </a:moveTo>
                  <a:cubicBezTo>
                    <a:pt x="19645" y="24804"/>
                    <a:pt x="32544" y="28177"/>
                    <a:pt x="45244" y="23812"/>
                  </a:cubicBezTo>
                  <a:cubicBezTo>
                    <a:pt x="57944" y="19447"/>
                    <a:pt x="69651" y="7342"/>
                    <a:pt x="7620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任意多边形 9"/>
            <p:cNvSpPr/>
            <p:nvPr/>
          </p:nvSpPr>
          <p:spPr>
            <a:xfrm>
              <a:off x="3712369" y="1700213"/>
              <a:ext cx="54819" cy="280987"/>
            </a:xfrm>
            <a:custGeom>
              <a:avLst/>
              <a:gdLst>
                <a:gd name="connsiteX0" fmla="*/ 47625 w 54819"/>
                <a:gd name="connsiteY0" fmla="*/ 0 h 280987"/>
                <a:gd name="connsiteX1" fmla="*/ 54769 w 54819"/>
                <a:gd name="connsiteY1" fmla="*/ 66675 h 280987"/>
                <a:gd name="connsiteX2" fmla="*/ 50006 w 54819"/>
                <a:gd name="connsiteY2" fmla="*/ 123825 h 280987"/>
                <a:gd name="connsiteX3" fmla="*/ 35719 w 54819"/>
                <a:gd name="connsiteY3" fmla="*/ 188118 h 280987"/>
                <a:gd name="connsiteX4" fmla="*/ 19050 w 54819"/>
                <a:gd name="connsiteY4" fmla="*/ 242887 h 280987"/>
                <a:gd name="connsiteX5" fmla="*/ 0 w 54819"/>
                <a:gd name="connsiteY5" fmla="*/ 280987 h 28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819" h="280987">
                  <a:moveTo>
                    <a:pt x="47625" y="0"/>
                  </a:moveTo>
                  <a:cubicBezTo>
                    <a:pt x="50998" y="23019"/>
                    <a:pt x="54372" y="46038"/>
                    <a:pt x="54769" y="66675"/>
                  </a:cubicBezTo>
                  <a:cubicBezTo>
                    <a:pt x="55166" y="87312"/>
                    <a:pt x="53181" y="103585"/>
                    <a:pt x="50006" y="123825"/>
                  </a:cubicBezTo>
                  <a:cubicBezTo>
                    <a:pt x="46831" y="144066"/>
                    <a:pt x="40878" y="168274"/>
                    <a:pt x="35719" y="188118"/>
                  </a:cubicBezTo>
                  <a:cubicBezTo>
                    <a:pt x="30560" y="207962"/>
                    <a:pt x="25003" y="227409"/>
                    <a:pt x="19050" y="242887"/>
                  </a:cubicBezTo>
                  <a:cubicBezTo>
                    <a:pt x="13097" y="258365"/>
                    <a:pt x="6548" y="269676"/>
                    <a:pt x="0" y="28098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任意多边形 10"/>
            <p:cNvSpPr/>
            <p:nvPr/>
          </p:nvSpPr>
          <p:spPr>
            <a:xfrm>
              <a:off x="3929063" y="1828800"/>
              <a:ext cx="211931" cy="64505"/>
            </a:xfrm>
            <a:custGeom>
              <a:avLst/>
              <a:gdLst>
                <a:gd name="connsiteX0" fmla="*/ 0 w 211931"/>
                <a:gd name="connsiteY0" fmla="*/ 61913 h 64505"/>
                <a:gd name="connsiteX1" fmla="*/ 71437 w 211931"/>
                <a:gd name="connsiteY1" fmla="*/ 64294 h 64505"/>
                <a:gd name="connsiteX2" fmla="*/ 109537 w 211931"/>
                <a:gd name="connsiteY2" fmla="*/ 57150 h 64505"/>
                <a:gd name="connsiteX3" fmla="*/ 161925 w 211931"/>
                <a:gd name="connsiteY3" fmla="*/ 30956 h 64505"/>
                <a:gd name="connsiteX4" fmla="*/ 211931 w 211931"/>
                <a:gd name="connsiteY4" fmla="*/ 0 h 6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931" h="64505">
                  <a:moveTo>
                    <a:pt x="0" y="61913"/>
                  </a:moveTo>
                  <a:cubicBezTo>
                    <a:pt x="26590" y="63500"/>
                    <a:pt x="53181" y="65088"/>
                    <a:pt x="71437" y="64294"/>
                  </a:cubicBezTo>
                  <a:cubicBezTo>
                    <a:pt x="89693" y="63500"/>
                    <a:pt x="94456" y="62706"/>
                    <a:pt x="109537" y="57150"/>
                  </a:cubicBezTo>
                  <a:cubicBezTo>
                    <a:pt x="124618" y="51594"/>
                    <a:pt x="144859" y="40481"/>
                    <a:pt x="161925" y="30956"/>
                  </a:cubicBezTo>
                  <a:cubicBezTo>
                    <a:pt x="178991" y="21431"/>
                    <a:pt x="195461" y="10715"/>
                    <a:pt x="211931"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任意多边形 13"/>
            <p:cNvSpPr/>
            <p:nvPr/>
          </p:nvSpPr>
          <p:spPr>
            <a:xfrm>
              <a:off x="4055269" y="1914525"/>
              <a:ext cx="171450" cy="319088"/>
            </a:xfrm>
            <a:custGeom>
              <a:avLst/>
              <a:gdLst>
                <a:gd name="connsiteX0" fmla="*/ 0 w 171450"/>
                <a:gd name="connsiteY0" fmla="*/ 0 h 319088"/>
                <a:gd name="connsiteX1" fmla="*/ 54769 w 171450"/>
                <a:gd name="connsiteY1" fmla="*/ 38100 h 319088"/>
                <a:gd name="connsiteX2" fmla="*/ 85725 w 171450"/>
                <a:gd name="connsiteY2" fmla="*/ 80963 h 319088"/>
                <a:gd name="connsiteX3" fmla="*/ 116681 w 171450"/>
                <a:gd name="connsiteY3" fmla="*/ 133350 h 319088"/>
                <a:gd name="connsiteX4" fmla="*/ 145256 w 171450"/>
                <a:gd name="connsiteY4" fmla="*/ 200025 h 319088"/>
                <a:gd name="connsiteX5" fmla="*/ 161925 w 171450"/>
                <a:gd name="connsiteY5" fmla="*/ 245269 h 319088"/>
                <a:gd name="connsiteX6" fmla="*/ 171450 w 171450"/>
                <a:gd name="connsiteY6" fmla="*/ 319088 h 319088"/>
                <a:gd name="connsiteX0" fmla="*/ 0 w 171450"/>
                <a:gd name="connsiteY0" fmla="*/ 0 h 319088"/>
                <a:gd name="connsiteX1" fmla="*/ 50006 w 171450"/>
                <a:gd name="connsiteY1" fmla="*/ 38100 h 319088"/>
                <a:gd name="connsiteX2" fmla="*/ 85725 w 171450"/>
                <a:gd name="connsiteY2" fmla="*/ 80963 h 319088"/>
                <a:gd name="connsiteX3" fmla="*/ 116681 w 171450"/>
                <a:gd name="connsiteY3" fmla="*/ 133350 h 319088"/>
                <a:gd name="connsiteX4" fmla="*/ 145256 w 171450"/>
                <a:gd name="connsiteY4" fmla="*/ 200025 h 319088"/>
                <a:gd name="connsiteX5" fmla="*/ 161925 w 171450"/>
                <a:gd name="connsiteY5" fmla="*/ 245269 h 319088"/>
                <a:gd name="connsiteX6" fmla="*/ 171450 w 171450"/>
                <a:gd name="connsiteY6" fmla="*/ 319088 h 319088"/>
                <a:gd name="connsiteX0" fmla="*/ 0 w 171450"/>
                <a:gd name="connsiteY0" fmla="*/ 0 h 319088"/>
                <a:gd name="connsiteX1" fmla="*/ 50006 w 171450"/>
                <a:gd name="connsiteY1" fmla="*/ 38100 h 319088"/>
                <a:gd name="connsiteX2" fmla="*/ 85725 w 171450"/>
                <a:gd name="connsiteY2" fmla="*/ 80963 h 319088"/>
                <a:gd name="connsiteX3" fmla="*/ 116681 w 171450"/>
                <a:gd name="connsiteY3" fmla="*/ 133350 h 319088"/>
                <a:gd name="connsiteX4" fmla="*/ 145256 w 171450"/>
                <a:gd name="connsiteY4" fmla="*/ 190500 h 319088"/>
                <a:gd name="connsiteX5" fmla="*/ 161925 w 171450"/>
                <a:gd name="connsiteY5" fmla="*/ 245269 h 319088"/>
                <a:gd name="connsiteX6" fmla="*/ 171450 w 171450"/>
                <a:gd name="connsiteY6" fmla="*/ 319088 h 319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319088">
                  <a:moveTo>
                    <a:pt x="0" y="0"/>
                  </a:moveTo>
                  <a:cubicBezTo>
                    <a:pt x="20241" y="12303"/>
                    <a:pt x="35719" y="24606"/>
                    <a:pt x="50006" y="38100"/>
                  </a:cubicBezTo>
                  <a:cubicBezTo>
                    <a:pt x="64293" y="51594"/>
                    <a:pt x="74613" y="65088"/>
                    <a:pt x="85725" y="80963"/>
                  </a:cubicBezTo>
                  <a:cubicBezTo>
                    <a:pt x="96838" y="96838"/>
                    <a:pt x="106759" y="115094"/>
                    <a:pt x="116681" y="133350"/>
                  </a:cubicBezTo>
                  <a:cubicBezTo>
                    <a:pt x="126603" y="151606"/>
                    <a:pt x="137715" y="171847"/>
                    <a:pt x="145256" y="190500"/>
                  </a:cubicBezTo>
                  <a:cubicBezTo>
                    <a:pt x="152797" y="209153"/>
                    <a:pt x="157559" y="223838"/>
                    <a:pt x="161925" y="245269"/>
                  </a:cubicBezTo>
                  <a:cubicBezTo>
                    <a:pt x="166291" y="266700"/>
                    <a:pt x="168870" y="292100"/>
                    <a:pt x="171450" y="319088"/>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任意多边形 14"/>
            <p:cNvSpPr/>
            <p:nvPr/>
          </p:nvSpPr>
          <p:spPr>
            <a:xfrm>
              <a:off x="4205288" y="1650206"/>
              <a:ext cx="73818" cy="54769"/>
            </a:xfrm>
            <a:custGeom>
              <a:avLst/>
              <a:gdLst>
                <a:gd name="connsiteX0" fmla="*/ 0 w 73818"/>
                <a:gd name="connsiteY0" fmla="*/ 54769 h 54769"/>
                <a:gd name="connsiteX1" fmla="*/ 42862 w 73818"/>
                <a:gd name="connsiteY1" fmla="*/ 26194 h 54769"/>
                <a:gd name="connsiteX2" fmla="*/ 73818 w 73818"/>
                <a:gd name="connsiteY2" fmla="*/ 0 h 54769"/>
              </a:gdLst>
              <a:ahLst/>
              <a:cxnLst>
                <a:cxn ang="0">
                  <a:pos x="connsiteX0" y="connsiteY0"/>
                </a:cxn>
                <a:cxn ang="0">
                  <a:pos x="connsiteX1" y="connsiteY1"/>
                </a:cxn>
                <a:cxn ang="0">
                  <a:pos x="connsiteX2" y="connsiteY2"/>
                </a:cxn>
              </a:cxnLst>
              <a:rect l="l" t="t" r="r" b="b"/>
              <a:pathLst>
                <a:path w="73818" h="54769">
                  <a:moveTo>
                    <a:pt x="0" y="54769"/>
                  </a:moveTo>
                  <a:cubicBezTo>
                    <a:pt x="15279" y="45045"/>
                    <a:pt x="30559" y="35322"/>
                    <a:pt x="42862" y="26194"/>
                  </a:cubicBezTo>
                  <a:cubicBezTo>
                    <a:pt x="55165" y="17066"/>
                    <a:pt x="64491" y="8533"/>
                    <a:pt x="73818"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任意多边形 15"/>
            <p:cNvSpPr/>
            <p:nvPr/>
          </p:nvSpPr>
          <p:spPr>
            <a:xfrm>
              <a:off x="4302919" y="1854994"/>
              <a:ext cx="66675" cy="97631"/>
            </a:xfrm>
            <a:custGeom>
              <a:avLst/>
              <a:gdLst>
                <a:gd name="connsiteX0" fmla="*/ 0 w 66675"/>
                <a:gd name="connsiteY0" fmla="*/ 97631 h 97631"/>
                <a:gd name="connsiteX1" fmla="*/ 16669 w 66675"/>
                <a:gd name="connsiteY1" fmla="*/ 40481 h 97631"/>
                <a:gd name="connsiteX2" fmla="*/ 40481 w 66675"/>
                <a:gd name="connsiteY2" fmla="*/ 26194 h 97631"/>
                <a:gd name="connsiteX3" fmla="*/ 66675 w 66675"/>
                <a:gd name="connsiteY3" fmla="*/ 0 h 97631"/>
                <a:gd name="connsiteX0" fmla="*/ 0 w 66675"/>
                <a:gd name="connsiteY0" fmla="*/ 97631 h 97631"/>
                <a:gd name="connsiteX1" fmla="*/ 11907 w 66675"/>
                <a:gd name="connsiteY1" fmla="*/ 54769 h 97631"/>
                <a:gd name="connsiteX2" fmla="*/ 40481 w 66675"/>
                <a:gd name="connsiteY2" fmla="*/ 26194 h 97631"/>
                <a:gd name="connsiteX3" fmla="*/ 66675 w 66675"/>
                <a:gd name="connsiteY3" fmla="*/ 0 h 97631"/>
                <a:gd name="connsiteX0" fmla="*/ 0 w 66675"/>
                <a:gd name="connsiteY0" fmla="*/ 97631 h 97631"/>
                <a:gd name="connsiteX1" fmla="*/ 11907 w 66675"/>
                <a:gd name="connsiteY1" fmla="*/ 54769 h 97631"/>
                <a:gd name="connsiteX2" fmla="*/ 35719 w 66675"/>
                <a:gd name="connsiteY2" fmla="*/ 26194 h 97631"/>
                <a:gd name="connsiteX3" fmla="*/ 66675 w 66675"/>
                <a:gd name="connsiteY3" fmla="*/ 0 h 97631"/>
              </a:gdLst>
              <a:ahLst/>
              <a:cxnLst>
                <a:cxn ang="0">
                  <a:pos x="connsiteX0" y="connsiteY0"/>
                </a:cxn>
                <a:cxn ang="0">
                  <a:pos x="connsiteX1" y="connsiteY1"/>
                </a:cxn>
                <a:cxn ang="0">
                  <a:pos x="connsiteX2" y="connsiteY2"/>
                </a:cxn>
                <a:cxn ang="0">
                  <a:pos x="connsiteX3" y="connsiteY3"/>
                </a:cxn>
              </a:cxnLst>
              <a:rect l="l" t="t" r="r" b="b"/>
              <a:pathLst>
                <a:path w="66675" h="97631">
                  <a:moveTo>
                    <a:pt x="0" y="97631"/>
                  </a:moveTo>
                  <a:cubicBezTo>
                    <a:pt x="4961" y="75009"/>
                    <a:pt x="5954" y="66675"/>
                    <a:pt x="11907" y="54769"/>
                  </a:cubicBezTo>
                  <a:cubicBezTo>
                    <a:pt x="17860" y="42863"/>
                    <a:pt x="26591" y="35322"/>
                    <a:pt x="35719" y="26194"/>
                  </a:cubicBezTo>
                  <a:cubicBezTo>
                    <a:pt x="44847" y="17066"/>
                    <a:pt x="57745" y="9723"/>
                    <a:pt x="66675"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任意多边形 17"/>
            <p:cNvSpPr/>
            <p:nvPr/>
          </p:nvSpPr>
          <p:spPr>
            <a:xfrm>
              <a:off x="3274219" y="1052513"/>
              <a:ext cx="313824" cy="950118"/>
            </a:xfrm>
            <a:custGeom>
              <a:avLst/>
              <a:gdLst>
                <a:gd name="connsiteX0" fmla="*/ 0 w 313824"/>
                <a:gd name="connsiteY0" fmla="*/ 790627 h 950170"/>
                <a:gd name="connsiteX1" fmla="*/ 19050 w 313824"/>
                <a:gd name="connsiteY1" fmla="*/ 695377 h 950170"/>
                <a:gd name="connsiteX2" fmla="*/ 26194 w 313824"/>
                <a:gd name="connsiteY2" fmla="*/ 602508 h 950170"/>
                <a:gd name="connsiteX3" fmla="*/ 35719 w 313824"/>
                <a:gd name="connsiteY3" fmla="*/ 531070 h 950170"/>
                <a:gd name="connsiteX4" fmla="*/ 45244 w 313824"/>
                <a:gd name="connsiteY4" fmla="*/ 457252 h 950170"/>
                <a:gd name="connsiteX5" fmla="*/ 66675 w 313824"/>
                <a:gd name="connsiteY5" fmla="*/ 400102 h 950170"/>
                <a:gd name="connsiteX6" fmla="*/ 97631 w 313824"/>
                <a:gd name="connsiteY6" fmla="*/ 352477 h 950170"/>
                <a:gd name="connsiteX7" fmla="*/ 126206 w 313824"/>
                <a:gd name="connsiteY7" fmla="*/ 271514 h 950170"/>
                <a:gd name="connsiteX8" fmla="*/ 145256 w 313824"/>
                <a:gd name="connsiteY8" fmla="*/ 195314 h 950170"/>
                <a:gd name="connsiteX9" fmla="*/ 161925 w 313824"/>
                <a:gd name="connsiteY9" fmla="*/ 135783 h 950170"/>
                <a:gd name="connsiteX10" fmla="*/ 171450 w 313824"/>
                <a:gd name="connsiteY10" fmla="*/ 59583 h 950170"/>
                <a:gd name="connsiteX11" fmla="*/ 188119 w 313824"/>
                <a:gd name="connsiteY11" fmla="*/ 16720 h 950170"/>
                <a:gd name="connsiteX12" fmla="*/ 219075 w 313824"/>
                <a:gd name="connsiteY12" fmla="*/ 52 h 950170"/>
                <a:gd name="connsiteX13" fmla="*/ 273844 w 313824"/>
                <a:gd name="connsiteY13" fmla="*/ 14339 h 950170"/>
                <a:gd name="connsiteX14" fmla="*/ 311944 w 313824"/>
                <a:gd name="connsiteY14" fmla="*/ 78633 h 950170"/>
                <a:gd name="connsiteX15" fmla="*/ 307181 w 313824"/>
                <a:gd name="connsiteY15" fmla="*/ 211983 h 950170"/>
                <a:gd name="connsiteX16" fmla="*/ 300037 w 313824"/>
                <a:gd name="connsiteY16" fmla="*/ 304852 h 950170"/>
                <a:gd name="connsiteX17" fmla="*/ 292894 w 313824"/>
                <a:gd name="connsiteY17" fmla="*/ 378670 h 950170"/>
                <a:gd name="connsiteX18" fmla="*/ 276225 w 313824"/>
                <a:gd name="connsiteY18" fmla="*/ 450108 h 950170"/>
                <a:gd name="connsiteX19" fmla="*/ 264319 w 313824"/>
                <a:gd name="connsiteY19" fmla="*/ 559645 h 950170"/>
                <a:gd name="connsiteX20" fmla="*/ 261937 w 313824"/>
                <a:gd name="connsiteY20" fmla="*/ 671564 h 950170"/>
                <a:gd name="connsiteX21" fmla="*/ 269081 w 313824"/>
                <a:gd name="connsiteY21" fmla="*/ 754908 h 950170"/>
                <a:gd name="connsiteX22" fmla="*/ 278606 w 313824"/>
                <a:gd name="connsiteY22" fmla="*/ 831108 h 950170"/>
                <a:gd name="connsiteX23" fmla="*/ 285750 w 313824"/>
                <a:gd name="connsiteY23" fmla="*/ 909689 h 950170"/>
                <a:gd name="connsiteX24" fmla="*/ 269081 w 313824"/>
                <a:gd name="connsiteY24" fmla="*/ 950170 h 950170"/>
                <a:gd name="connsiteX0" fmla="*/ 0 w 313824"/>
                <a:gd name="connsiteY0" fmla="*/ 790575 h 950118"/>
                <a:gd name="connsiteX1" fmla="*/ 19050 w 313824"/>
                <a:gd name="connsiteY1" fmla="*/ 695325 h 950118"/>
                <a:gd name="connsiteX2" fmla="*/ 26194 w 313824"/>
                <a:gd name="connsiteY2" fmla="*/ 602456 h 950118"/>
                <a:gd name="connsiteX3" fmla="*/ 35719 w 313824"/>
                <a:gd name="connsiteY3" fmla="*/ 531018 h 950118"/>
                <a:gd name="connsiteX4" fmla="*/ 45244 w 313824"/>
                <a:gd name="connsiteY4" fmla="*/ 457200 h 950118"/>
                <a:gd name="connsiteX5" fmla="*/ 66675 w 313824"/>
                <a:gd name="connsiteY5" fmla="*/ 400050 h 950118"/>
                <a:gd name="connsiteX6" fmla="*/ 97631 w 313824"/>
                <a:gd name="connsiteY6" fmla="*/ 352425 h 950118"/>
                <a:gd name="connsiteX7" fmla="*/ 126206 w 313824"/>
                <a:gd name="connsiteY7" fmla="*/ 271462 h 950118"/>
                <a:gd name="connsiteX8" fmla="*/ 145256 w 313824"/>
                <a:gd name="connsiteY8" fmla="*/ 195262 h 950118"/>
                <a:gd name="connsiteX9" fmla="*/ 161925 w 313824"/>
                <a:gd name="connsiteY9" fmla="*/ 135731 h 950118"/>
                <a:gd name="connsiteX10" fmla="*/ 171450 w 313824"/>
                <a:gd name="connsiteY10" fmla="*/ 59531 h 950118"/>
                <a:gd name="connsiteX11" fmla="*/ 188119 w 313824"/>
                <a:gd name="connsiteY11" fmla="*/ 16668 h 950118"/>
                <a:gd name="connsiteX12" fmla="*/ 219075 w 313824"/>
                <a:gd name="connsiteY12" fmla="*/ 0 h 950118"/>
                <a:gd name="connsiteX13" fmla="*/ 273844 w 313824"/>
                <a:gd name="connsiteY13" fmla="*/ 16668 h 950118"/>
                <a:gd name="connsiteX14" fmla="*/ 311944 w 313824"/>
                <a:gd name="connsiteY14" fmla="*/ 78581 h 950118"/>
                <a:gd name="connsiteX15" fmla="*/ 307181 w 313824"/>
                <a:gd name="connsiteY15" fmla="*/ 211931 h 950118"/>
                <a:gd name="connsiteX16" fmla="*/ 300037 w 313824"/>
                <a:gd name="connsiteY16" fmla="*/ 304800 h 950118"/>
                <a:gd name="connsiteX17" fmla="*/ 292894 w 313824"/>
                <a:gd name="connsiteY17" fmla="*/ 378618 h 950118"/>
                <a:gd name="connsiteX18" fmla="*/ 276225 w 313824"/>
                <a:gd name="connsiteY18" fmla="*/ 450056 h 950118"/>
                <a:gd name="connsiteX19" fmla="*/ 264319 w 313824"/>
                <a:gd name="connsiteY19" fmla="*/ 559593 h 950118"/>
                <a:gd name="connsiteX20" fmla="*/ 261937 w 313824"/>
                <a:gd name="connsiteY20" fmla="*/ 671512 h 950118"/>
                <a:gd name="connsiteX21" fmla="*/ 269081 w 313824"/>
                <a:gd name="connsiteY21" fmla="*/ 754856 h 950118"/>
                <a:gd name="connsiteX22" fmla="*/ 278606 w 313824"/>
                <a:gd name="connsiteY22" fmla="*/ 831056 h 950118"/>
                <a:gd name="connsiteX23" fmla="*/ 285750 w 313824"/>
                <a:gd name="connsiteY23" fmla="*/ 909637 h 950118"/>
                <a:gd name="connsiteX24" fmla="*/ 269081 w 313824"/>
                <a:gd name="connsiteY24" fmla="*/ 950118 h 95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3824" h="950118">
                  <a:moveTo>
                    <a:pt x="0" y="790575"/>
                  </a:moveTo>
                  <a:cubicBezTo>
                    <a:pt x="7342" y="758626"/>
                    <a:pt x="14684" y="726678"/>
                    <a:pt x="19050" y="695325"/>
                  </a:cubicBezTo>
                  <a:cubicBezTo>
                    <a:pt x="23416" y="663972"/>
                    <a:pt x="23416" y="629840"/>
                    <a:pt x="26194" y="602456"/>
                  </a:cubicBezTo>
                  <a:cubicBezTo>
                    <a:pt x="28972" y="575072"/>
                    <a:pt x="32544" y="555227"/>
                    <a:pt x="35719" y="531018"/>
                  </a:cubicBezTo>
                  <a:cubicBezTo>
                    <a:pt x="38894" y="506809"/>
                    <a:pt x="40085" y="479028"/>
                    <a:pt x="45244" y="457200"/>
                  </a:cubicBezTo>
                  <a:cubicBezTo>
                    <a:pt x="50403" y="435372"/>
                    <a:pt x="57944" y="417512"/>
                    <a:pt x="66675" y="400050"/>
                  </a:cubicBezTo>
                  <a:cubicBezTo>
                    <a:pt x="75406" y="382588"/>
                    <a:pt x="87709" y="373856"/>
                    <a:pt x="97631" y="352425"/>
                  </a:cubicBezTo>
                  <a:cubicBezTo>
                    <a:pt x="107553" y="330994"/>
                    <a:pt x="118269" y="297656"/>
                    <a:pt x="126206" y="271462"/>
                  </a:cubicBezTo>
                  <a:cubicBezTo>
                    <a:pt x="134143" y="245268"/>
                    <a:pt x="139303" y="217884"/>
                    <a:pt x="145256" y="195262"/>
                  </a:cubicBezTo>
                  <a:cubicBezTo>
                    <a:pt x="151209" y="172640"/>
                    <a:pt x="157559" y="158353"/>
                    <a:pt x="161925" y="135731"/>
                  </a:cubicBezTo>
                  <a:cubicBezTo>
                    <a:pt x="166291" y="113109"/>
                    <a:pt x="167084" y="79375"/>
                    <a:pt x="171450" y="59531"/>
                  </a:cubicBezTo>
                  <a:cubicBezTo>
                    <a:pt x="175816" y="39687"/>
                    <a:pt x="180181" y="26590"/>
                    <a:pt x="188119" y="16668"/>
                  </a:cubicBezTo>
                  <a:cubicBezTo>
                    <a:pt x="196057" y="6746"/>
                    <a:pt x="204788" y="0"/>
                    <a:pt x="219075" y="0"/>
                  </a:cubicBezTo>
                  <a:cubicBezTo>
                    <a:pt x="233362" y="0"/>
                    <a:pt x="258366" y="3571"/>
                    <a:pt x="273844" y="16668"/>
                  </a:cubicBezTo>
                  <a:cubicBezTo>
                    <a:pt x="289322" y="29765"/>
                    <a:pt x="306388" y="46037"/>
                    <a:pt x="311944" y="78581"/>
                  </a:cubicBezTo>
                  <a:cubicBezTo>
                    <a:pt x="317500" y="111125"/>
                    <a:pt x="309165" y="174228"/>
                    <a:pt x="307181" y="211931"/>
                  </a:cubicBezTo>
                  <a:cubicBezTo>
                    <a:pt x="305197" y="249634"/>
                    <a:pt x="302418" y="277019"/>
                    <a:pt x="300037" y="304800"/>
                  </a:cubicBezTo>
                  <a:cubicBezTo>
                    <a:pt x="297656" y="332581"/>
                    <a:pt x="296863" y="354409"/>
                    <a:pt x="292894" y="378618"/>
                  </a:cubicBezTo>
                  <a:cubicBezTo>
                    <a:pt x="288925" y="402827"/>
                    <a:pt x="280988" y="419893"/>
                    <a:pt x="276225" y="450056"/>
                  </a:cubicBezTo>
                  <a:cubicBezTo>
                    <a:pt x="271463" y="480218"/>
                    <a:pt x="266700" y="522684"/>
                    <a:pt x="264319" y="559593"/>
                  </a:cubicBezTo>
                  <a:cubicBezTo>
                    <a:pt x="261938" y="596502"/>
                    <a:pt x="261143" y="638968"/>
                    <a:pt x="261937" y="671512"/>
                  </a:cubicBezTo>
                  <a:cubicBezTo>
                    <a:pt x="262731" y="704056"/>
                    <a:pt x="266303" y="728265"/>
                    <a:pt x="269081" y="754856"/>
                  </a:cubicBezTo>
                  <a:cubicBezTo>
                    <a:pt x="271859" y="781447"/>
                    <a:pt x="275828" y="805259"/>
                    <a:pt x="278606" y="831056"/>
                  </a:cubicBezTo>
                  <a:cubicBezTo>
                    <a:pt x="281384" y="856853"/>
                    <a:pt x="287338" y="889793"/>
                    <a:pt x="285750" y="909637"/>
                  </a:cubicBezTo>
                  <a:cubicBezTo>
                    <a:pt x="284163" y="929481"/>
                    <a:pt x="276622" y="939799"/>
                    <a:pt x="269081" y="950118"/>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a:off x="3464719" y="1885950"/>
              <a:ext cx="88106" cy="159544"/>
            </a:xfrm>
            <a:custGeom>
              <a:avLst/>
              <a:gdLst>
                <a:gd name="connsiteX0" fmla="*/ 0 w 88106"/>
                <a:gd name="connsiteY0" fmla="*/ 159544 h 159544"/>
                <a:gd name="connsiteX1" fmla="*/ 57150 w 88106"/>
                <a:gd name="connsiteY1" fmla="*/ 100013 h 159544"/>
                <a:gd name="connsiteX2" fmla="*/ 69056 w 88106"/>
                <a:gd name="connsiteY2" fmla="*/ 69056 h 159544"/>
                <a:gd name="connsiteX3" fmla="*/ 80962 w 88106"/>
                <a:gd name="connsiteY3" fmla="*/ 40481 h 159544"/>
                <a:gd name="connsiteX4" fmla="*/ 88106 w 88106"/>
                <a:gd name="connsiteY4" fmla="*/ 0 h 159544"/>
                <a:gd name="connsiteX0" fmla="*/ 0 w 88106"/>
                <a:gd name="connsiteY0" fmla="*/ 159544 h 159544"/>
                <a:gd name="connsiteX1" fmla="*/ 50006 w 88106"/>
                <a:gd name="connsiteY1" fmla="*/ 107156 h 159544"/>
                <a:gd name="connsiteX2" fmla="*/ 69056 w 88106"/>
                <a:gd name="connsiteY2" fmla="*/ 69056 h 159544"/>
                <a:gd name="connsiteX3" fmla="*/ 80962 w 88106"/>
                <a:gd name="connsiteY3" fmla="*/ 40481 h 159544"/>
                <a:gd name="connsiteX4" fmla="*/ 88106 w 88106"/>
                <a:gd name="connsiteY4" fmla="*/ 0 h 159544"/>
                <a:gd name="connsiteX0" fmla="*/ 0 w 88106"/>
                <a:gd name="connsiteY0" fmla="*/ 159544 h 159544"/>
                <a:gd name="connsiteX1" fmla="*/ 50006 w 88106"/>
                <a:gd name="connsiteY1" fmla="*/ 107156 h 159544"/>
                <a:gd name="connsiteX2" fmla="*/ 71437 w 88106"/>
                <a:gd name="connsiteY2" fmla="*/ 69056 h 159544"/>
                <a:gd name="connsiteX3" fmla="*/ 80962 w 88106"/>
                <a:gd name="connsiteY3" fmla="*/ 40481 h 159544"/>
                <a:gd name="connsiteX4" fmla="*/ 88106 w 88106"/>
                <a:gd name="connsiteY4" fmla="*/ 0 h 159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06" h="159544">
                  <a:moveTo>
                    <a:pt x="0" y="159544"/>
                  </a:moveTo>
                  <a:cubicBezTo>
                    <a:pt x="22820" y="137319"/>
                    <a:pt x="38100" y="122237"/>
                    <a:pt x="50006" y="107156"/>
                  </a:cubicBezTo>
                  <a:cubicBezTo>
                    <a:pt x="61912" y="92075"/>
                    <a:pt x="66278" y="80168"/>
                    <a:pt x="71437" y="69056"/>
                  </a:cubicBezTo>
                  <a:cubicBezTo>
                    <a:pt x="76596" y="57944"/>
                    <a:pt x="78184" y="51990"/>
                    <a:pt x="80962" y="40481"/>
                  </a:cubicBezTo>
                  <a:cubicBezTo>
                    <a:pt x="83740" y="28972"/>
                    <a:pt x="86121" y="14486"/>
                    <a:pt x="88106"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任意多边形 19"/>
            <p:cNvSpPr/>
            <p:nvPr/>
          </p:nvSpPr>
          <p:spPr>
            <a:xfrm>
              <a:off x="3481387" y="1678781"/>
              <a:ext cx="33337" cy="61913"/>
            </a:xfrm>
            <a:custGeom>
              <a:avLst/>
              <a:gdLst>
                <a:gd name="connsiteX0" fmla="*/ 0 w 35806"/>
                <a:gd name="connsiteY0" fmla="*/ 61913 h 61913"/>
                <a:gd name="connsiteX1" fmla="*/ 33337 w 35806"/>
                <a:gd name="connsiteY1" fmla="*/ 21432 h 61913"/>
                <a:gd name="connsiteX2" fmla="*/ 33337 w 35806"/>
                <a:gd name="connsiteY2" fmla="*/ 0 h 61913"/>
                <a:gd name="connsiteX0" fmla="*/ 0 w 33337"/>
                <a:gd name="connsiteY0" fmla="*/ 61913 h 61913"/>
                <a:gd name="connsiteX1" fmla="*/ 23812 w 33337"/>
                <a:gd name="connsiteY1" fmla="*/ 35720 h 61913"/>
                <a:gd name="connsiteX2" fmla="*/ 33337 w 33337"/>
                <a:gd name="connsiteY2" fmla="*/ 0 h 61913"/>
              </a:gdLst>
              <a:ahLst/>
              <a:cxnLst>
                <a:cxn ang="0">
                  <a:pos x="connsiteX0" y="connsiteY0"/>
                </a:cxn>
                <a:cxn ang="0">
                  <a:pos x="connsiteX1" y="connsiteY1"/>
                </a:cxn>
                <a:cxn ang="0">
                  <a:pos x="connsiteX2" y="connsiteY2"/>
                </a:cxn>
              </a:cxnLst>
              <a:rect l="l" t="t" r="r" b="b"/>
              <a:pathLst>
                <a:path w="33337" h="61913">
                  <a:moveTo>
                    <a:pt x="0" y="61913"/>
                  </a:moveTo>
                  <a:cubicBezTo>
                    <a:pt x="13890" y="46832"/>
                    <a:pt x="18256" y="46039"/>
                    <a:pt x="23812" y="35720"/>
                  </a:cubicBezTo>
                  <a:cubicBezTo>
                    <a:pt x="29368" y="25401"/>
                    <a:pt x="33337" y="0"/>
                    <a:pt x="33337"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任意多边形 20"/>
            <p:cNvSpPr/>
            <p:nvPr/>
          </p:nvSpPr>
          <p:spPr>
            <a:xfrm>
              <a:off x="3469481" y="1407319"/>
              <a:ext cx="85725" cy="50006"/>
            </a:xfrm>
            <a:custGeom>
              <a:avLst/>
              <a:gdLst>
                <a:gd name="connsiteX0" fmla="*/ 0 w 85725"/>
                <a:gd name="connsiteY0" fmla="*/ 50006 h 50006"/>
                <a:gd name="connsiteX1" fmla="*/ 61913 w 85725"/>
                <a:gd name="connsiteY1" fmla="*/ 33337 h 50006"/>
                <a:gd name="connsiteX2" fmla="*/ 78582 w 85725"/>
                <a:gd name="connsiteY2" fmla="*/ 14287 h 50006"/>
                <a:gd name="connsiteX3" fmla="*/ 85725 w 85725"/>
                <a:gd name="connsiteY3" fmla="*/ 0 h 50006"/>
                <a:gd name="connsiteX0" fmla="*/ 0 w 85725"/>
                <a:gd name="connsiteY0" fmla="*/ 50006 h 50006"/>
                <a:gd name="connsiteX1" fmla="*/ 38101 w 85725"/>
                <a:gd name="connsiteY1" fmla="*/ 45244 h 50006"/>
                <a:gd name="connsiteX2" fmla="*/ 78582 w 85725"/>
                <a:gd name="connsiteY2" fmla="*/ 14287 h 50006"/>
                <a:gd name="connsiteX3" fmla="*/ 85725 w 85725"/>
                <a:gd name="connsiteY3" fmla="*/ 0 h 50006"/>
                <a:gd name="connsiteX0" fmla="*/ 0 w 85725"/>
                <a:gd name="connsiteY0" fmla="*/ 50006 h 50006"/>
                <a:gd name="connsiteX1" fmla="*/ 38101 w 85725"/>
                <a:gd name="connsiteY1" fmla="*/ 45244 h 50006"/>
                <a:gd name="connsiteX2" fmla="*/ 66676 w 85725"/>
                <a:gd name="connsiteY2" fmla="*/ 30955 h 50006"/>
                <a:gd name="connsiteX3" fmla="*/ 85725 w 85725"/>
                <a:gd name="connsiteY3" fmla="*/ 0 h 50006"/>
                <a:gd name="connsiteX0" fmla="*/ 0 w 85725"/>
                <a:gd name="connsiteY0" fmla="*/ 50006 h 50006"/>
                <a:gd name="connsiteX1" fmla="*/ 38101 w 85725"/>
                <a:gd name="connsiteY1" fmla="*/ 45244 h 50006"/>
                <a:gd name="connsiteX2" fmla="*/ 66676 w 85725"/>
                <a:gd name="connsiteY2" fmla="*/ 28574 h 50006"/>
                <a:gd name="connsiteX3" fmla="*/ 85725 w 85725"/>
                <a:gd name="connsiteY3" fmla="*/ 0 h 50006"/>
              </a:gdLst>
              <a:ahLst/>
              <a:cxnLst>
                <a:cxn ang="0">
                  <a:pos x="connsiteX0" y="connsiteY0"/>
                </a:cxn>
                <a:cxn ang="0">
                  <a:pos x="connsiteX1" y="connsiteY1"/>
                </a:cxn>
                <a:cxn ang="0">
                  <a:pos x="connsiteX2" y="connsiteY2"/>
                </a:cxn>
                <a:cxn ang="0">
                  <a:pos x="connsiteX3" y="connsiteY3"/>
                </a:cxn>
              </a:cxnLst>
              <a:rect l="l" t="t" r="r" b="b"/>
              <a:pathLst>
                <a:path w="85725" h="50006">
                  <a:moveTo>
                    <a:pt x="0" y="50006"/>
                  </a:moveTo>
                  <a:cubicBezTo>
                    <a:pt x="24408" y="44648"/>
                    <a:pt x="26988" y="48816"/>
                    <a:pt x="38101" y="45244"/>
                  </a:cubicBezTo>
                  <a:cubicBezTo>
                    <a:pt x="49214" y="41672"/>
                    <a:pt x="58739" y="36115"/>
                    <a:pt x="66676" y="28574"/>
                  </a:cubicBezTo>
                  <a:cubicBezTo>
                    <a:pt x="74613" y="21033"/>
                    <a:pt x="84138" y="4365"/>
                    <a:pt x="85725"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任意多边形 22"/>
            <p:cNvSpPr/>
            <p:nvPr/>
          </p:nvSpPr>
          <p:spPr>
            <a:xfrm>
              <a:off x="3543301" y="554832"/>
              <a:ext cx="104862" cy="509588"/>
            </a:xfrm>
            <a:custGeom>
              <a:avLst/>
              <a:gdLst>
                <a:gd name="connsiteX0" fmla="*/ 88106 w 102785"/>
                <a:gd name="connsiteY0" fmla="*/ 0 h 511969"/>
                <a:gd name="connsiteX1" fmla="*/ 102394 w 102785"/>
                <a:gd name="connsiteY1" fmla="*/ 95250 h 511969"/>
                <a:gd name="connsiteX2" fmla="*/ 97631 w 102785"/>
                <a:gd name="connsiteY2" fmla="*/ 166688 h 511969"/>
                <a:gd name="connsiteX3" fmla="*/ 85725 w 102785"/>
                <a:gd name="connsiteY3" fmla="*/ 254794 h 511969"/>
                <a:gd name="connsiteX4" fmla="*/ 66675 w 102785"/>
                <a:gd name="connsiteY4" fmla="*/ 338138 h 511969"/>
                <a:gd name="connsiteX5" fmla="*/ 45244 w 102785"/>
                <a:gd name="connsiteY5" fmla="*/ 419100 h 511969"/>
                <a:gd name="connsiteX6" fmla="*/ 23813 w 102785"/>
                <a:gd name="connsiteY6" fmla="*/ 476250 h 511969"/>
                <a:gd name="connsiteX7" fmla="*/ 0 w 102785"/>
                <a:gd name="connsiteY7" fmla="*/ 511969 h 511969"/>
                <a:gd name="connsiteX0" fmla="*/ 88106 w 102785"/>
                <a:gd name="connsiteY0" fmla="*/ 0 h 511969"/>
                <a:gd name="connsiteX1" fmla="*/ 102394 w 102785"/>
                <a:gd name="connsiteY1" fmla="*/ 95250 h 511969"/>
                <a:gd name="connsiteX2" fmla="*/ 97631 w 102785"/>
                <a:gd name="connsiteY2" fmla="*/ 166688 h 511969"/>
                <a:gd name="connsiteX3" fmla="*/ 85725 w 102785"/>
                <a:gd name="connsiteY3" fmla="*/ 254794 h 511969"/>
                <a:gd name="connsiteX4" fmla="*/ 66675 w 102785"/>
                <a:gd name="connsiteY4" fmla="*/ 338138 h 511969"/>
                <a:gd name="connsiteX5" fmla="*/ 45244 w 102785"/>
                <a:gd name="connsiteY5" fmla="*/ 419100 h 511969"/>
                <a:gd name="connsiteX6" fmla="*/ 21432 w 102785"/>
                <a:gd name="connsiteY6" fmla="*/ 473869 h 511969"/>
                <a:gd name="connsiteX7" fmla="*/ 0 w 102785"/>
                <a:gd name="connsiteY7" fmla="*/ 511969 h 511969"/>
                <a:gd name="connsiteX0" fmla="*/ 88106 w 105054"/>
                <a:gd name="connsiteY0" fmla="*/ 0 h 511969"/>
                <a:gd name="connsiteX1" fmla="*/ 104775 w 105054"/>
                <a:gd name="connsiteY1" fmla="*/ 83343 h 511969"/>
                <a:gd name="connsiteX2" fmla="*/ 97631 w 105054"/>
                <a:gd name="connsiteY2" fmla="*/ 166688 h 511969"/>
                <a:gd name="connsiteX3" fmla="*/ 85725 w 105054"/>
                <a:gd name="connsiteY3" fmla="*/ 254794 h 511969"/>
                <a:gd name="connsiteX4" fmla="*/ 66675 w 105054"/>
                <a:gd name="connsiteY4" fmla="*/ 338138 h 511969"/>
                <a:gd name="connsiteX5" fmla="*/ 45244 w 105054"/>
                <a:gd name="connsiteY5" fmla="*/ 419100 h 511969"/>
                <a:gd name="connsiteX6" fmla="*/ 21432 w 105054"/>
                <a:gd name="connsiteY6" fmla="*/ 473869 h 511969"/>
                <a:gd name="connsiteX7" fmla="*/ 0 w 105054"/>
                <a:gd name="connsiteY7" fmla="*/ 511969 h 511969"/>
                <a:gd name="connsiteX0" fmla="*/ 92869 w 104862"/>
                <a:gd name="connsiteY0" fmla="*/ 0 h 509588"/>
                <a:gd name="connsiteX1" fmla="*/ 104775 w 104862"/>
                <a:gd name="connsiteY1" fmla="*/ 80962 h 509588"/>
                <a:gd name="connsiteX2" fmla="*/ 97631 w 104862"/>
                <a:gd name="connsiteY2" fmla="*/ 164307 h 509588"/>
                <a:gd name="connsiteX3" fmla="*/ 85725 w 104862"/>
                <a:gd name="connsiteY3" fmla="*/ 252413 h 509588"/>
                <a:gd name="connsiteX4" fmla="*/ 66675 w 104862"/>
                <a:gd name="connsiteY4" fmla="*/ 335757 h 509588"/>
                <a:gd name="connsiteX5" fmla="*/ 45244 w 104862"/>
                <a:gd name="connsiteY5" fmla="*/ 416719 h 509588"/>
                <a:gd name="connsiteX6" fmla="*/ 21432 w 104862"/>
                <a:gd name="connsiteY6" fmla="*/ 471488 h 509588"/>
                <a:gd name="connsiteX7" fmla="*/ 0 w 104862"/>
                <a:gd name="connsiteY7" fmla="*/ 509588 h 50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862" h="509588">
                  <a:moveTo>
                    <a:pt x="92869" y="0"/>
                  </a:moveTo>
                  <a:cubicBezTo>
                    <a:pt x="99219" y="33734"/>
                    <a:pt x="103981" y="53578"/>
                    <a:pt x="104775" y="80962"/>
                  </a:cubicBezTo>
                  <a:cubicBezTo>
                    <a:pt x="105569" y="108346"/>
                    <a:pt x="100806" y="135732"/>
                    <a:pt x="97631" y="164307"/>
                  </a:cubicBezTo>
                  <a:cubicBezTo>
                    <a:pt x="94456" y="192882"/>
                    <a:pt x="90884" y="223838"/>
                    <a:pt x="85725" y="252413"/>
                  </a:cubicBezTo>
                  <a:cubicBezTo>
                    <a:pt x="80566" y="280988"/>
                    <a:pt x="73422" y="308373"/>
                    <a:pt x="66675" y="335757"/>
                  </a:cubicBezTo>
                  <a:cubicBezTo>
                    <a:pt x="59928" y="363141"/>
                    <a:pt x="52784" y="394097"/>
                    <a:pt x="45244" y="416719"/>
                  </a:cubicBezTo>
                  <a:cubicBezTo>
                    <a:pt x="37704" y="439341"/>
                    <a:pt x="28973" y="456010"/>
                    <a:pt x="21432" y="471488"/>
                  </a:cubicBezTo>
                  <a:cubicBezTo>
                    <a:pt x="13891" y="486966"/>
                    <a:pt x="8136" y="499467"/>
                    <a:pt x="0" y="509588"/>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任意多边形 23"/>
            <p:cNvSpPr/>
            <p:nvPr/>
          </p:nvSpPr>
          <p:spPr>
            <a:xfrm>
              <a:off x="3419474" y="702469"/>
              <a:ext cx="124135" cy="352425"/>
            </a:xfrm>
            <a:custGeom>
              <a:avLst/>
              <a:gdLst>
                <a:gd name="connsiteX0" fmla="*/ 0 w 131278"/>
                <a:gd name="connsiteY0" fmla="*/ 0 h 347663"/>
                <a:gd name="connsiteX1" fmla="*/ 78582 w 131278"/>
                <a:gd name="connsiteY1" fmla="*/ 33338 h 347663"/>
                <a:gd name="connsiteX2" fmla="*/ 109538 w 131278"/>
                <a:gd name="connsiteY2" fmla="*/ 64294 h 347663"/>
                <a:gd name="connsiteX3" fmla="*/ 126207 w 131278"/>
                <a:gd name="connsiteY3" fmla="*/ 104775 h 347663"/>
                <a:gd name="connsiteX4" fmla="*/ 130969 w 131278"/>
                <a:gd name="connsiteY4" fmla="*/ 171450 h 347663"/>
                <a:gd name="connsiteX5" fmla="*/ 119063 w 131278"/>
                <a:gd name="connsiteY5" fmla="*/ 245269 h 347663"/>
                <a:gd name="connsiteX6" fmla="*/ 109538 w 131278"/>
                <a:gd name="connsiteY6" fmla="*/ 314325 h 347663"/>
                <a:gd name="connsiteX7" fmla="*/ 104775 w 131278"/>
                <a:gd name="connsiteY7" fmla="*/ 347663 h 347663"/>
                <a:gd name="connsiteX0" fmla="*/ 0 w 131278"/>
                <a:gd name="connsiteY0" fmla="*/ 0 h 347663"/>
                <a:gd name="connsiteX1" fmla="*/ 57151 w 131278"/>
                <a:gd name="connsiteY1" fmla="*/ 16670 h 347663"/>
                <a:gd name="connsiteX2" fmla="*/ 109538 w 131278"/>
                <a:gd name="connsiteY2" fmla="*/ 64294 h 347663"/>
                <a:gd name="connsiteX3" fmla="*/ 126207 w 131278"/>
                <a:gd name="connsiteY3" fmla="*/ 104775 h 347663"/>
                <a:gd name="connsiteX4" fmla="*/ 130969 w 131278"/>
                <a:gd name="connsiteY4" fmla="*/ 171450 h 347663"/>
                <a:gd name="connsiteX5" fmla="*/ 119063 w 131278"/>
                <a:gd name="connsiteY5" fmla="*/ 245269 h 347663"/>
                <a:gd name="connsiteX6" fmla="*/ 109538 w 131278"/>
                <a:gd name="connsiteY6" fmla="*/ 314325 h 347663"/>
                <a:gd name="connsiteX7" fmla="*/ 104775 w 131278"/>
                <a:gd name="connsiteY7" fmla="*/ 347663 h 347663"/>
                <a:gd name="connsiteX0" fmla="*/ 0 w 131278"/>
                <a:gd name="connsiteY0" fmla="*/ 0 h 347663"/>
                <a:gd name="connsiteX1" fmla="*/ 52388 w 131278"/>
                <a:gd name="connsiteY1" fmla="*/ 9526 h 347663"/>
                <a:gd name="connsiteX2" fmla="*/ 109538 w 131278"/>
                <a:gd name="connsiteY2" fmla="*/ 64294 h 347663"/>
                <a:gd name="connsiteX3" fmla="*/ 126207 w 131278"/>
                <a:gd name="connsiteY3" fmla="*/ 104775 h 347663"/>
                <a:gd name="connsiteX4" fmla="*/ 130969 w 131278"/>
                <a:gd name="connsiteY4" fmla="*/ 171450 h 347663"/>
                <a:gd name="connsiteX5" fmla="*/ 119063 w 131278"/>
                <a:gd name="connsiteY5" fmla="*/ 245269 h 347663"/>
                <a:gd name="connsiteX6" fmla="*/ 109538 w 131278"/>
                <a:gd name="connsiteY6" fmla="*/ 314325 h 347663"/>
                <a:gd name="connsiteX7" fmla="*/ 104775 w 131278"/>
                <a:gd name="connsiteY7" fmla="*/ 347663 h 347663"/>
                <a:gd name="connsiteX0" fmla="*/ 0 w 124135"/>
                <a:gd name="connsiteY0" fmla="*/ 0 h 352425"/>
                <a:gd name="connsiteX1" fmla="*/ 45245 w 124135"/>
                <a:gd name="connsiteY1" fmla="*/ 14288 h 352425"/>
                <a:gd name="connsiteX2" fmla="*/ 102395 w 124135"/>
                <a:gd name="connsiteY2" fmla="*/ 69056 h 352425"/>
                <a:gd name="connsiteX3" fmla="*/ 119064 w 124135"/>
                <a:gd name="connsiteY3" fmla="*/ 109537 h 352425"/>
                <a:gd name="connsiteX4" fmla="*/ 123826 w 124135"/>
                <a:gd name="connsiteY4" fmla="*/ 176212 h 352425"/>
                <a:gd name="connsiteX5" fmla="*/ 111920 w 124135"/>
                <a:gd name="connsiteY5" fmla="*/ 250031 h 352425"/>
                <a:gd name="connsiteX6" fmla="*/ 102395 w 124135"/>
                <a:gd name="connsiteY6" fmla="*/ 319087 h 352425"/>
                <a:gd name="connsiteX7" fmla="*/ 97632 w 124135"/>
                <a:gd name="connsiteY7" fmla="*/ 352425 h 352425"/>
                <a:gd name="connsiteX0" fmla="*/ 0 w 124135"/>
                <a:gd name="connsiteY0" fmla="*/ 0 h 352425"/>
                <a:gd name="connsiteX1" fmla="*/ 45245 w 124135"/>
                <a:gd name="connsiteY1" fmla="*/ 16669 h 352425"/>
                <a:gd name="connsiteX2" fmla="*/ 102395 w 124135"/>
                <a:gd name="connsiteY2" fmla="*/ 69056 h 352425"/>
                <a:gd name="connsiteX3" fmla="*/ 119064 w 124135"/>
                <a:gd name="connsiteY3" fmla="*/ 109537 h 352425"/>
                <a:gd name="connsiteX4" fmla="*/ 123826 w 124135"/>
                <a:gd name="connsiteY4" fmla="*/ 176212 h 352425"/>
                <a:gd name="connsiteX5" fmla="*/ 111920 w 124135"/>
                <a:gd name="connsiteY5" fmla="*/ 250031 h 352425"/>
                <a:gd name="connsiteX6" fmla="*/ 102395 w 124135"/>
                <a:gd name="connsiteY6" fmla="*/ 319087 h 352425"/>
                <a:gd name="connsiteX7" fmla="*/ 97632 w 124135"/>
                <a:gd name="connsiteY7" fmla="*/ 35242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35" h="352425">
                  <a:moveTo>
                    <a:pt x="0" y="0"/>
                  </a:moveTo>
                  <a:cubicBezTo>
                    <a:pt x="30163" y="11311"/>
                    <a:pt x="28179" y="5160"/>
                    <a:pt x="45245" y="16669"/>
                  </a:cubicBezTo>
                  <a:cubicBezTo>
                    <a:pt x="62311" y="28178"/>
                    <a:pt x="90092" y="53578"/>
                    <a:pt x="102395" y="69056"/>
                  </a:cubicBezTo>
                  <a:cubicBezTo>
                    <a:pt x="114698" y="84534"/>
                    <a:pt x="115492" y="91678"/>
                    <a:pt x="119064" y="109537"/>
                  </a:cubicBezTo>
                  <a:cubicBezTo>
                    <a:pt x="122636" y="127396"/>
                    <a:pt x="125017" y="152796"/>
                    <a:pt x="123826" y="176212"/>
                  </a:cubicBezTo>
                  <a:cubicBezTo>
                    <a:pt x="122635" y="199628"/>
                    <a:pt x="115492" y="226219"/>
                    <a:pt x="111920" y="250031"/>
                  </a:cubicBezTo>
                  <a:cubicBezTo>
                    <a:pt x="108348" y="273843"/>
                    <a:pt x="104776" y="302021"/>
                    <a:pt x="102395" y="319087"/>
                  </a:cubicBezTo>
                  <a:cubicBezTo>
                    <a:pt x="100014" y="336153"/>
                    <a:pt x="98823" y="344289"/>
                    <a:pt x="97632" y="35242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任意多边形 24"/>
            <p:cNvSpPr/>
            <p:nvPr/>
          </p:nvSpPr>
          <p:spPr>
            <a:xfrm>
              <a:off x="3559969" y="1473994"/>
              <a:ext cx="140952" cy="333375"/>
            </a:xfrm>
            <a:custGeom>
              <a:avLst/>
              <a:gdLst>
                <a:gd name="connsiteX0" fmla="*/ 0 w 140952"/>
                <a:gd name="connsiteY0" fmla="*/ 0 h 333375"/>
                <a:gd name="connsiteX1" fmla="*/ 57150 w 140952"/>
                <a:gd name="connsiteY1" fmla="*/ 59531 h 333375"/>
                <a:gd name="connsiteX2" fmla="*/ 80962 w 140952"/>
                <a:gd name="connsiteY2" fmla="*/ 104775 h 333375"/>
                <a:gd name="connsiteX3" fmla="*/ 102394 w 140952"/>
                <a:gd name="connsiteY3" fmla="*/ 145256 h 333375"/>
                <a:gd name="connsiteX4" fmla="*/ 121444 w 140952"/>
                <a:gd name="connsiteY4" fmla="*/ 195262 h 333375"/>
                <a:gd name="connsiteX5" fmla="*/ 135731 w 140952"/>
                <a:gd name="connsiteY5" fmla="*/ 242887 h 333375"/>
                <a:gd name="connsiteX6" fmla="*/ 140494 w 140952"/>
                <a:gd name="connsiteY6" fmla="*/ 292894 h 333375"/>
                <a:gd name="connsiteX7" fmla="*/ 140494 w 140952"/>
                <a:gd name="connsiteY7" fmla="*/ 333375 h 333375"/>
                <a:gd name="connsiteX0" fmla="*/ 0 w 140952"/>
                <a:gd name="connsiteY0" fmla="*/ 0 h 333375"/>
                <a:gd name="connsiteX1" fmla="*/ 52387 w 140952"/>
                <a:gd name="connsiteY1" fmla="*/ 57150 h 333375"/>
                <a:gd name="connsiteX2" fmla="*/ 80962 w 140952"/>
                <a:gd name="connsiteY2" fmla="*/ 104775 h 333375"/>
                <a:gd name="connsiteX3" fmla="*/ 102394 w 140952"/>
                <a:gd name="connsiteY3" fmla="*/ 145256 h 333375"/>
                <a:gd name="connsiteX4" fmla="*/ 121444 w 140952"/>
                <a:gd name="connsiteY4" fmla="*/ 195262 h 333375"/>
                <a:gd name="connsiteX5" fmla="*/ 135731 w 140952"/>
                <a:gd name="connsiteY5" fmla="*/ 242887 h 333375"/>
                <a:gd name="connsiteX6" fmla="*/ 140494 w 140952"/>
                <a:gd name="connsiteY6" fmla="*/ 292894 h 333375"/>
                <a:gd name="connsiteX7" fmla="*/ 140494 w 140952"/>
                <a:gd name="connsiteY7"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952" h="333375">
                  <a:moveTo>
                    <a:pt x="0" y="0"/>
                  </a:moveTo>
                  <a:cubicBezTo>
                    <a:pt x="21828" y="21034"/>
                    <a:pt x="38893" y="39688"/>
                    <a:pt x="52387" y="57150"/>
                  </a:cubicBezTo>
                  <a:cubicBezTo>
                    <a:pt x="65881" y="74613"/>
                    <a:pt x="72628" y="90091"/>
                    <a:pt x="80962" y="104775"/>
                  </a:cubicBezTo>
                  <a:cubicBezTo>
                    <a:pt x="89296" y="119459"/>
                    <a:pt x="95647" y="130175"/>
                    <a:pt x="102394" y="145256"/>
                  </a:cubicBezTo>
                  <a:cubicBezTo>
                    <a:pt x="109141" y="160337"/>
                    <a:pt x="115888" y="178990"/>
                    <a:pt x="121444" y="195262"/>
                  </a:cubicBezTo>
                  <a:cubicBezTo>
                    <a:pt x="127000" y="211534"/>
                    <a:pt x="132556" y="226615"/>
                    <a:pt x="135731" y="242887"/>
                  </a:cubicBezTo>
                  <a:cubicBezTo>
                    <a:pt x="138906" y="259159"/>
                    <a:pt x="139700" y="277813"/>
                    <a:pt x="140494" y="292894"/>
                  </a:cubicBezTo>
                  <a:cubicBezTo>
                    <a:pt x="141288" y="307975"/>
                    <a:pt x="140891" y="320675"/>
                    <a:pt x="140494" y="33337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任意多边形 25"/>
            <p:cNvSpPr/>
            <p:nvPr/>
          </p:nvSpPr>
          <p:spPr>
            <a:xfrm>
              <a:off x="3381375" y="1100138"/>
              <a:ext cx="66675" cy="10212"/>
            </a:xfrm>
            <a:custGeom>
              <a:avLst/>
              <a:gdLst>
                <a:gd name="connsiteX0" fmla="*/ 0 w 66675"/>
                <a:gd name="connsiteY0" fmla="*/ 9525 h 9525"/>
                <a:gd name="connsiteX1" fmla="*/ 66675 w 66675"/>
                <a:gd name="connsiteY1" fmla="*/ 0 h 9525"/>
                <a:gd name="connsiteX0" fmla="*/ 0 w 10000"/>
                <a:gd name="connsiteY0" fmla="*/ 10000 h 13017"/>
                <a:gd name="connsiteX1" fmla="*/ 5357 w 10000"/>
                <a:gd name="connsiteY1" fmla="*/ 12500 h 13017"/>
                <a:gd name="connsiteX2" fmla="*/ 10000 w 10000"/>
                <a:gd name="connsiteY2" fmla="*/ 0 h 13017"/>
                <a:gd name="connsiteX0" fmla="*/ 0 w 10000"/>
                <a:gd name="connsiteY0" fmla="*/ 10000 h 10721"/>
                <a:gd name="connsiteX1" fmla="*/ 5357 w 10000"/>
                <a:gd name="connsiteY1" fmla="*/ 10000 h 10721"/>
                <a:gd name="connsiteX2" fmla="*/ 10000 w 10000"/>
                <a:gd name="connsiteY2" fmla="*/ 0 h 10721"/>
              </a:gdLst>
              <a:ahLst/>
              <a:cxnLst>
                <a:cxn ang="0">
                  <a:pos x="connsiteX0" y="connsiteY0"/>
                </a:cxn>
                <a:cxn ang="0">
                  <a:pos x="connsiteX1" y="connsiteY1"/>
                </a:cxn>
                <a:cxn ang="0">
                  <a:pos x="connsiteX2" y="connsiteY2"/>
                </a:cxn>
              </a:cxnLst>
              <a:rect l="l" t="t" r="r" b="b"/>
              <a:pathLst>
                <a:path w="10000" h="10721">
                  <a:moveTo>
                    <a:pt x="0" y="10000"/>
                  </a:moveTo>
                  <a:cubicBezTo>
                    <a:pt x="1667" y="7500"/>
                    <a:pt x="3690" y="12500"/>
                    <a:pt x="5357" y="10000"/>
                  </a:cubicBezTo>
                  <a:lnTo>
                    <a:pt x="1000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任意多边形 26"/>
            <p:cNvSpPr/>
            <p:nvPr/>
          </p:nvSpPr>
          <p:spPr>
            <a:xfrm>
              <a:off x="3314699" y="1366837"/>
              <a:ext cx="69058" cy="4763"/>
            </a:xfrm>
            <a:custGeom>
              <a:avLst/>
              <a:gdLst>
                <a:gd name="connsiteX0" fmla="*/ 0 w 71437"/>
                <a:gd name="connsiteY0" fmla="*/ 0 h 9525"/>
                <a:gd name="connsiteX1" fmla="*/ 71437 w 71437"/>
                <a:gd name="connsiteY1" fmla="*/ 9525 h 9525"/>
                <a:gd name="connsiteX0" fmla="*/ 0 w 10000"/>
                <a:gd name="connsiteY0" fmla="*/ 0 h 14999"/>
                <a:gd name="connsiteX1" fmla="*/ 5333 w 10000"/>
                <a:gd name="connsiteY1" fmla="*/ 14999 h 14999"/>
                <a:gd name="connsiteX2" fmla="*/ 10000 w 10000"/>
                <a:gd name="connsiteY2" fmla="*/ 10000 h 14999"/>
                <a:gd name="connsiteX0" fmla="*/ 0 w 9667"/>
                <a:gd name="connsiteY0" fmla="*/ 0 h 7500"/>
                <a:gd name="connsiteX1" fmla="*/ 5000 w 9667"/>
                <a:gd name="connsiteY1" fmla="*/ 7500 h 7500"/>
                <a:gd name="connsiteX2" fmla="*/ 9667 w 9667"/>
                <a:gd name="connsiteY2" fmla="*/ 2501 h 7500"/>
                <a:gd name="connsiteX0" fmla="*/ 0 w 10000"/>
                <a:gd name="connsiteY0" fmla="*/ 0 h 6667"/>
                <a:gd name="connsiteX1" fmla="*/ 5172 w 10000"/>
                <a:gd name="connsiteY1" fmla="*/ 6667 h 6667"/>
                <a:gd name="connsiteX2" fmla="*/ 10000 w 10000"/>
                <a:gd name="connsiteY2" fmla="*/ 3335 h 6667"/>
              </a:gdLst>
              <a:ahLst/>
              <a:cxnLst>
                <a:cxn ang="0">
                  <a:pos x="connsiteX0" y="connsiteY0"/>
                </a:cxn>
                <a:cxn ang="0">
                  <a:pos x="connsiteX1" y="connsiteY1"/>
                </a:cxn>
                <a:cxn ang="0">
                  <a:pos x="connsiteX2" y="connsiteY2"/>
                </a:cxn>
              </a:cxnLst>
              <a:rect l="l" t="t" r="r" b="b"/>
              <a:pathLst>
                <a:path w="10000" h="6667">
                  <a:moveTo>
                    <a:pt x="0" y="0"/>
                  </a:moveTo>
                  <a:cubicBezTo>
                    <a:pt x="1954" y="2221"/>
                    <a:pt x="3218" y="4446"/>
                    <a:pt x="5172" y="6667"/>
                  </a:cubicBezTo>
                  <a:lnTo>
                    <a:pt x="10000" y="333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任意多边形 27"/>
            <p:cNvSpPr/>
            <p:nvPr/>
          </p:nvSpPr>
          <p:spPr>
            <a:xfrm>
              <a:off x="3533775" y="1654969"/>
              <a:ext cx="426819" cy="1126331"/>
            </a:xfrm>
            <a:custGeom>
              <a:avLst/>
              <a:gdLst>
                <a:gd name="connsiteX0" fmla="*/ 0 w 424225"/>
                <a:gd name="connsiteY0" fmla="*/ 0 h 1126331"/>
                <a:gd name="connsiteX1" fmla="*/ 38100 w 424225"/>
                <a:gd name="connsiteY1" fmla="*/ 33337 h 1126331"/>
                <a:gd name="connsiteX2" fmla="*/ 69056 w 424225"/>
                <a:gd name="connsiteY2" fmla="*/ 73819 h 1126331"/>
                <a:gd name="connsiteX3" fmla="*/ 97631 w 424225"/>
                <a:gd name="connsiteY3" fmla="*/ 116681 h 1126331"/>
                <a:gd name="connsiteX4" fmla="*/ 126206 w 424225"/>
                <a:gd name="connsiteY4" fmla="*/ 173831 h 1126331"/>
                <a:gd name="connsiteX5" fmla="*/ 140494 w 424225"/>
                <a:gd name="connsiteY5" fmla="*/ 223837 h 1126331"/>
                <a:gd name="connsiteX6" fmla="*/ 142875 w 424225"/>
                <a:gd name="connsiteY6" fmla="*/ 302419 h 1126331"/>
                <a:gd name="connsiteX7" fmla="*/ 145256 w 424225"/>
                <a:gd name="connsiteY7" fmla="*/ 369094 h 1126331"/>
                <a:gd name="connsiteX8" fmla="*/ 145256 w 424225"/>
                <a:gd name="connsiteY8" fmla="*/ 454819 h 1126331"/>
                <a:gd name="connsiteX9" fmla="*/ 157163 w 424225"/>
                <a:gd name="connsiteY9" fmla="*/ 502444 h 1126331"/>
                <a:gd name="connsiteX10" fmla="*/ 178594 w 424225"/>
                <a:gd name="connsiteY10" fmla="*/ 533400 h 1126331"/>
                <a:gd name="connsiteX11" fmla="*/ 230981 w 424225"/>
                <a:gd name="connsiteY11" fmla="*/ 573881 h 1126331"/>
                <a:gd name="connsiteX12" fmla="*/ 292894 w 424225"/>
                <a:gd name="connsiteY12" fmla="*/ 631031 h 1126331"/>
                <a:gd name="connsiteX13" fmla="*/ 345281 w 424225"/>
                <a:gd name="connsiteY13" fmla="*/ 704850 h 1126331"/>
                <a:gd name="connsiteX14" fmla="*/ 388144 w 424225"/>
                <a:gd name="connsiteY14" fmla="*/ 802481 h 1126331"/>
                <a:gd name="connsiteX15" fmla="*/ 414338 w 424225"/>
                <a:gd name="connsiteY15" fmla="*/ 900112 h 1126331"/>
                <a:gd name="connsiteX16" fmla="*/ 421481 w 424225"/>
                <a:gd name="connsiteY16" fmla="*/ 1004887 h 1126331"/>
                <a:gd name="connsiteX17" fmla="*/ 423863 w 424225"/>
                <a:gd name="connsiteY17" fmla="*/ 1062037 h 1126331"/>
                <a:gd name="connsiteX18" fmla="*/ 414338 w 424225"/>
                <a:gd name="connsiteY18" fmla="*/ 1126331 h 1126331"/>
                <a:gd name="connsiteX0" fmla="*/ 0 w 426819"/>
                <a:gd name="connsiteY0" fmla="*/ 0 h 1126331"/>
                <a:gd name="connsiteX1" fmla="*/ 38100 w 426819"/>
                <a:gd name="connsiteY1" fmla="*/ 33337 h 1126331"/>
                <a:gd name="connsiteX2" fmla="*/ 69056 w 426819"/>
                <a:gd name="connsiteY2" fmla="*/ 73819 h 1126331"/>
                <a:gd name="connsiteX3" fmla="*/ 97631 w 426819"/>
                <a:gd name="connsiteY3" fmla="*/ 116681 h 1126331"/>
                <a:gd name="connsiteX4" fmla="*/ 126206 w 426819"/>
                <a:gd name="connsiteY4" fmla="*/ 173831 h 1126331"/>
                <a:gd name="connsiteX5" fmla="*/ 140494 w 426819"/>
                <a:gd name="connsiteY5" fmla="*/ 223837 h 1126331"/>
                <a:gd name="connsiteX6" fmla="*/ 142875 w 426819"/>
                <a:gd name="connsiteY6" fmla="*/ 302419 h 1126331"/>
                <a:gd name="connsiteX7" fmla="*/ 145256 w 426819"/>
                <a:gd name="connsiteY7" fmla="*/ 369094 h 1126331"/>
                <a:gd name="connsiteX8" fmla="*/ 145256 w 426819"/>
                <a:gd name="connsiteY8" fmla="*/ 454819 h 1126331"/>
                <a:gd name="connsiteX9" fmla="*/ 157163 w 426819"/>
                <a:gd name="connsiteY9" fmla="*/ 502444 h 1126331"/>
                <a:gd name="connsiteX10" fmla="*/ 178594 w 426819"/>
                <a:gd name="connsiteY10" fmla="*/ 533400 h 1126331"/>
                <a:gd name="connsiteX11" fmla="*/ 230981 w 426819"/>
                <a:gd name="connsiteY11" fmla="*/ 573881 h 1126331"/>
                <a:gd name="connsiteX12" fmla="*/ 292894 w 426819"/>
                <a:gd name="connsiteY12" fmla="*/ 631031 h 1126331"/>
                <a:gd name="connsiteX13" fmla="*/ 345281 w 426819"/>
                <a:gd name="connsiteY13" fmla="*/ 704850 h 1126331"/>
                <a:gd name="connsiteX14" fmla="*/ 388144 w 426819"/>
                <a:gd name="connsiteY14" fmla="*/ 802481 h 1126331"/>
                <a:gd name="connsiteX15" fmla="*/ 414338 w 426819"/>
                <a:gd name="connsiteY15" fmla="*/ 900112 h 1126331"/>
                <a:gd name="connsiteX16" fmla="*/ 426243 w 426819"/>
                <a:gd name="connsiteY16" fmla="*/ 1002506 h 1126331"/>
                <a:gd name="connsiteX17" fmla="*/ 423863 w 426819"/>
                <a:gd name="connsiteY17" fmla="*/ 1062037 h 1126331"/>
                <a:gd name="connsiteX18" fmla="*/ 414338 w 426819"/>
                <a:gd name="connsiteY18" fmla="*/ 1126331 h 1126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6819" h="1126331">
                  <a:moveTo>
                    <a:pt x="0" y="0"/>
                  </a:moveTo>
                  <a:cubicBezTo>
                    <a:pt x="13295" y="10517"/>
                    <a:pt x="26591" y="21034"/>
                    <a:pt x="38100" y="33337"/>
                  </a:cubicBezTo>
                  <a:cubicBezTo>
                    <a:pt x="49609" y="45640"/>
                    <a:pt x="59134" y="59928"/>
                    <a:pt x="69056" y="73819"/>
                  </a:cubicBezTo>
                  <a:cubicBezTo>
                    <a:pt x="78978" y="87710"/>
                    <a:pt x="88106" y="100012"/>
                    <a:pt x="97631" y="116681"/>
                  </a:cubicBezTo>
                  <a:cubicBezTo>
                    <a:pt x="107156" y="133350"/>
                    <a:pt x="119062" y="155972"/>
                    <a:pt x="126206" y="173831"/>
                  </a:cubicBezTo>
                  <a:cubicBezTo>
                    <a:pt x="133350" y="191690"/>
                    <a:pt x="137716" y="202406"/>
                    <a:pt x="140494" y="223837"/>
                  </a:cubicBezTo>
                  <a:cubicBezTo>
                    <a:pt x="143272" y="245268"/>
                    <a:pt x="142081" y="278210"/>
                    <a:pt x="142875" y="302419"/>
                  </a:cubicBezTo>
                  <a:cubicBezTo>
                    <a:pt x="143669" y="326628"/>
                    <a:pt x="144859" y="343694"/>
                    <a:pt x="145256" y="369094"/>
                  </a:cubicBezTo>
                  <a:cubicBezTo>
                    <a:pt x="145653" y="394494"/>
                    <a:pt x="143272" y="432594"/>
                    <a:pt x="145256" y="454819"/>
                  </a:cubicBezTo>
                  <a:cubicBezTo>
                    <a:pt x="147240" y="477044"/>
                    <a:pt x="151607" y="489347"/>
                    <a:pt x="157163" y="502444"/>
                  </a:cubicBezTo>
                  <a:cubicBezTo>
                    <a:pt x="162719" y="515541"/>
                    <a:pt x="166291" y="521494"/>
                    <a:pt x="178594" y="533400"/>
                  </a:cubicBezTo>
                  <a:cubicBezTo>
                    <a:pt x="190897" y="545306"/>
                    <a:pt x="211931" y="557609"/>
                    <a:pt x="230981" y="573881"/>
                  </a:cubicBezTo>
                  <a:cubicBezTo>
                    <a:pt x="250031" y="590153"/>
                    <a:pt x="273844" y="609203"/>
                    <a:pt x="292894" y="631031"/>
                  </a:cubicBezTo>
                  <a:cubicBezTo>
                    <a:pt x="311944" y="652859"/>
                    <a:pt x="329406" y="676275"/>
                    <a:pt x="345281" y="704850"/>
                  </a:cubicBezTo>
                  <a:cubicBezTo>
                    <a:pt x="361156" y="733425"/>
                    <a:pt x="376635" y="769937"/>
                    <a:pt x="388144" y="802481"/>
                  </a:cubicBezTo>
                  <a:cubicBezTo>
                    <a:pt x="399653" y="835025"/>
                    <a:pt x="407988" y="866774"/>
                    <a:pt x="414338" y="900112"/>
                  </a:cubicBezTo>
                  <a:cubicBezTo>
                    <a:pt x="420688" y="933450"/>
                    <a:pt x="424656" y="975519"/>
                    <a:pt x="426243" y="1002506"/>
                  </a:cubicBezTo>
                  <a:cubicBezTo>
                    <a:pt x="427830" y="1029493"/>
                    <a:pt x="425847" y="1041400"/>
                    <a:pt x="423863" y="1062037"/>
                  </a:cubicBezTo>
                  <a:cubicBezTo>
                    <a:pt x="421879" y="1082674"/>
                    <a:pt x="418505" y="1104304"/>
                    <a:pt x="414338" y="1126331"/>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任意多边形 28"/>
            <p:cNvSpPr/>
            <p:nvPr/>
          </p:nvSpPr>
          <p:spPr>
            <a:xfrm>
              <a:off x="3621881" y="2152650"/>
              <a:ext cx="66675" cy="154781"/>
            </a:xfrm>
            <a:custGeom>
              <a:avLst/>
              <a:gdLst>
                <a:gd name="connsiteX0" fmla="*/ 66675 w 66675"/>
                <a:gd name="connsiteY0" fmla="*/ 0 h 154781"/>
                <a:gd name="connsiteX1" fmla="*/ 45244 w 66675"/>
                <a:gd name="connsiteY1" fmla="*/ 85725 h 154781"/>
                <a:gd name="connsiteX2" fmla="*/ 28575 w 66675"/>
                <a:gd name="connsiteY2" fmla="*/ 116681 h 154781"/>
                <a:gd name="connsiteX3" fmla="*/ 0 w 66675"/>
                <a:gd name="connsiteY3" fmla="*/ 154781 h 154781"/>
                <a:gd name="connsiteX0" fmla="*/ 66675 w 66675"/>
                <a:gd name="connsiteY0" fmla="*/ 0 h 154781"/>
                <a:gd name="connsiteX1" fmla="*/ 64294 w 66675"/>
                <a:gd name="connsiteY1" fmla="*/ 52388 h 154781"/>
                <a:gd name="connsiteX2" fmla="*/ 45244 w 66675"/>
                <a:gd name="connsiteY2" fmla="*/ 85725 h 154781"/>
                <a:gd name="connsiteX3" fmla="*/ 28575 w 66675"/>
                <a:gd name="connsiteY3" fmla="*/ 116681 h 154781"/>
                <a:gd name="connsiteX4" fmla="*/ 0 w 66675"/>
                <a:gd name="connsiteY4" fmla="*/ 154781 h 154781"/>
                <a:gd name="connsiteX0" fmla="*/ 66675 w 66675"/>
                <a:gd name="connsiteY0" fmla="*/ 0 h 154781"/>
                <a:gd name="connsiteX1" fmla="*/ 64294 w 66675"/>
                <a:gd name="connsiteY1" fmla="*/ 52388 h 154781"/>
                <a:gd name="connsiteX2" fmla="*/ 47626 w 66675"/>
                <a:gd name="connsiteY2" fmla="*/ 88106 h 154781"/>
                <a:gd name="connsiteX3" fmla="*/ 28575 w 66675"/>
                <a:gd name="connsiteY3" fmla="*/ 116681 h 154781"/>
                <a:gd name="connsiteX4" fmla="*/ 0 w 66675"/>
                <a:gd name="connsiteY4" fmla="*/ 154781 h 154781"/>
                <a:gd name="connsiteX0" fmla="*/ 66675 w 66675"/>
                <a:gd name="connsiteY0" fmla="*/ 0 h 154781"/>
                <a:gd name="connsiteX1" fmla="*/ 61913 w 66675"/>
                <a:gd name="connsiteY1" fmla="*/ 50007 h 154781"/>
                <a:gd name="connsiteX2" fmla="*/ 47626 w 66675"/>
                <a:gd name="connsiteY2" fmla="*/ 88106 h 154781"/>
                <a:gd name="connsiteX3" fmla="*/ 28575 w 66675"/>
                <a:gd name="connsiteY3" fmla="*/ 116681 h 154781"/>
                <a:gd name="connsiteX4" fmla="*/ 0 w 66675"/>
                <a:gd name="connsiteY4" fmla="*/ 154781 h 154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4781">
                  <a:moveTo>
                    <a:pt x="66675" y="0"/>
                  </a:moveTo>
                  <a:cubicBezTo>
                    <a:pt x="64294" y="7541"/>
                    <a:pt x="65485" y="35720"/>
                    <a:pt x="61913" y="50007"/>
                  </a:cubicBezTo>
                  <a:cubicBezTo>
                    <a:pt x="58341" y="64294"/>
                    <a:pt x="53182" y="76994"/>
                    <a:pt x="47626" y="88106"/>
                  </a:cubicBezTo>
                  <a:cubicBezTo>
                    <a:pt x="42070" y="99218"/>
                    <a:pt x="36513" y="105569"/>
                    <a:pt x="28575" y="116681"/>
                  </a:cubicBezTo>
                  <a:cubicBezTo>
                    <a:pt x="20637" y="127793"/>
                    <a:pt x="10517" y="141485"/>
                    <a:pt x="0" y="154781"/>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任意多边形 29"/>
            <p:cNvSpPr/>
            <p:nvPr/>
          </p:nvSpPr>
          <p:spPr>
            <a:xfrm>
              <a:off x="3359944" y="2324100"/>
              <a:ext cx="16669" cy="304800"/>
            </a:xfrm>
            <a:custGeom>
              <a:avLst/>
              <a:gdLst>
                <a:gd name="connsiteX0" fmla="*/ 2381 w 16669"/>
                <a:gd name="connsiteY0" fmla="*/ 0 h 304800"/>
                <a:gd name="connsiteX1" fmla="*/ 0 w 16669"/>
                <a:gd name="connsiteY1" fmla="*/ 80963 h 304800"/>
                <a:gd name="connsiteX2" fmla="*/ 2381 w 16669"/>
                <a:gd name="connsiteY2" fmla="*/ 147638 h 304800"/>
                <a:gd name="connsiteX3" fmla="*/ 7144 w 16669"/>
                <a:gd name="connsiteY3" fmla="*/ 223838 h 304800"/>
                <a:gd name="connsiteX4" fmla="*/ 16669 w 16669"/>
                <a:gd name="connsiteY4" fmla="*/ 3048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9" h="304800">
                  <a:moveTo>
                    <a:pt x="2381" y="0"/>
                  </a:moveTo>
                  <a:cubicBezTo>
                    <a:pt x="1190" y="28178"/>
                    <a:pt x="0" y="56357"/>
                    <a:pt x="0" y="80963"/>
                  </a:cubicBezTo>
                  <a:cubicBezTo>
                    <a:pt x="0" y="105569"/>
                    <a:pt x="1190" y="123826"/>
                    <a:pt x="2381" y="147638"/>
                  </a:cubicBezTo>
                  <a:cubicBezTo>
                    <a:pt x="3572" y="171450"/>
                    <a:pt x="4763" y="197644"/>
                    <a:pt x="7144" y="223838"/>
                  </a:cubicBezTo>
                  <a:cubicBezTo>
                    <a:pt x="9525" y="250032"/>
                    <a:pt x="13097" y="277416"/>
                    <a:pt x="16669" y="30480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任意多边形 4"/>
            <p:cNvSpPr/>
            <p:nvPr/>
          </p:nvSpPr>
          <p:spPr>
            <a:xfrm>
              <a:off x="3486150" y="2952750"/>
              <a:ext cx="300038" cy="31324"/>
            </a:xfrm>
            <a:custGeom>
              <a:avLst/>
              <a:gdLst>
                <a:gd name="connsiteX0" fmla="*/ 0 w 300038"/>
                <a:gd name="connsiteY0" fmla="*/ 19050 h 31324"/>
                <a:gd name="connsiteX1" fmla="*/ 90488 w 300038"/>
                <a:gd name="connsiteY1" fmla="*/ 14288 h 31324"/>
                <a:gd name="connsiteX2" fmla="*/ 161925 w 300038"/>
                <a:gd name="connsiteY2" fmla="*/ 28575 h 31324"/>
                <a:gd name="connsiteX3" fmla="*/ 219075 w 300038"/>
                <a:gd name="connsiteY3" fmla="*/ 28575 h 31324"/>
                <a:gd name="connsiteX4" fmla="*/ 300038 w 300038"/>
                <a:gd name="connsiteY4" fmla="*/ 0 h 31324"/>
                <a:gd name="connsiteX5" fmla="*/ 300038 w 300038"/>
                <a:gd name="connsiteY5" fmla="*/ 0 h 3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0038" h="31324">
                  <a:moveTo>
                    <a:pt x="0" y="19050"/>
                  </a:moveTo>
                  <a:cubicBezTo>
                    <a:pt x="31750" y="15875"/>
                    <a:pt x="63501" y="12701"/>
                    <a:pt x="90488" y="14288"/>
                  </a:cubicBezTo>
                  <a:cubicBezTo>
                    <a:pt x="117475" y="15875"/>
                    <a:pt x="140494" y="26194"/>
                    <a:pt x="161925" y="28575"/>
                  </a:cubicBezTo>
                  <a:cubicBezTo>
                    <a:pt x="183356" y="30956"/>
                    <a:pt x="196056" y="33338"/>
                    <a:pt x="219075" y="28575"/>
                  </a:cubicBezTo>
                  <a:cubicBezTo>
                    <a:pt x="242094" y="23813"/>
                    <a:pt x="300038" y="0"/>
                    <a:pt x="300038" y="0"/>
                  </a:cubicBezTo>
                  <a:lnTo>
                    <a:pt x="300038"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任意多边形 5"/>
            <p:cNvSpPr/>
            <p:nvPr/>
          </p:nvSpPr>
          <p:spPr>
            <a:xfrm>
              <a:off x="3609975" y="2938463"/>
              <a:ext cx="233363" cy="90692"/>
            </a:xfrm>
            <a:custGeom>
              <a:avLst/>
              <a:gdLst>
                <a:gd name="connsiteX0" fmla="*/ 233363 w 233363"/>
                <a:gd name="connsiteY0" fmla="*/ 0 h 90692"/>
                <a:gd name="connsiteX1" fmla="*/ 185738 w 233363"/>
                <a:gd name="connsiteY1" fmla="*/ 57150 h 90692"/>
                <a:gd name="connsiteX2" fmla="*/ 90488 w 233363"/>
                <a:gd name="connsiteY2" fmla="*/ 85725 h 90692"/>
                <a:gd name="connsiteX3" fmla="*/ 0 w 233363"/>
                <a:gd name="connsiteY3" fmla="*/ 90487 h 90692"/>
              </a:gdLst>
              <a:ahLst/>
              <a:cxnLst>
                <a:cxn ang="0">
                  <a:pos x="connsiteX0" y="connsiteY0"/>
                </a:cxn>
                <a:cxn ang="0">
                  <a:pos x="connsiteX1" y="connsiteY1"/>
                </a:cxn>
                <a:cxn ang="0">
                  <a:pos x="connsiteX2" y="connsiteY2"/>
                </a:cxn>
                <a:cxn ang="0">
                  <a:pos x="connsiteX3" y="connsiteY3"/>
                </a:cxn>
              </a:cxnLst>
              <a:rect l="l" t="t" r="r" b="b"/>
              <a:pathLst>
                <a:path w="233363" h="90692">
                  <a:moveTo>
                    <a:pt x="233363" y="0"/>
                  </a:moveTo>
                  <a:cubicBezTo>
                    <a:pt x="221456" y="21431"/>
                    <a:pt x="209550" y="42863"/>
                    <a:pt x="185738" y="57150"/>
                  </a:cubicBezTo>
                  <a:cubicBezTo>
                    <a:pt x="161926" y="71437"/>
                    <a:pt x="121444" y="80169"/>
                    <a:pt x="90488" y="85725"/>
                  </a:cubicBezTo>
                  <a:cubicBezTo>
                    <a:pt x="59532" y="91281"/>
                    <a:pt x="29766" y="90884"/>
                    <a:pt x="0" y="9048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1" name="组合 30"/>
          <p:cNvGrpSpPr/>
          <p:nvPr/>
        </p:nvGrpSpPr>
        <p:grpSpPr>
          <a:xfrm flipH="1">
            <a:off x="5952371" y="508286"/>
            <a:ext cx="1368061" cy="2620660"/>
            <a:chOff x="3204430" y="513065"/>
            <a:chExt cx="1368061" cy="2620660"/>
          </a:xfrm>
        </p:grpSpPr>
        <p:sp>
          <p:nvSpPr>
            <p:cNvPr id="32" name="任意多边形 31"/>
            <p:cNvSpPr/>
            <p:nvPr/>
          </p:nvSpPr>
          <p:spPr>
            <a:xfrm>
              <a:off x="3204430" y="513065"/>
              <a:ext cx="1368061" cy="2620660"/>
            </a:xfrm>
            <a:custGeom>
              <a:avLst/>
              <a:gdLst>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098829 w 1427931"/>
                <a:gd name="connsiteY58" fmla="*/ 1110885 h 2721117"/>
                <a:gd name="connsiteX59" fmla="*/ 1179791 w 1427931"/>
                <a:gd name="connsiteY59" fmla="*/ 1029923 h 2721117"/>
                <a:gd name="connsiteX60" fmla="*/ 1265516 w 1427931"/>
                <a:gd name="connsiteY60" fmla="*/ 987060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201498 h 2721117"/>
                <a:gd name="connsiteX72" fmla="*/ 808316 w 1427931"/>
                <a:gd name="connsiteY72" fmla="*/ 2225310 h 2721117"/>
                <a:gd name="connsiteX73" fmla="*/ 789266 w 1427931"/>
                <a:gd name="connsiteY73" fmla="*/ 2296748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098829 w 1427931"/>
                <a:gd name="connsiteY58" fmla="*/ 1110885 h 2721117"/>
                <a:gd name="connsiteX59" fmla="*/ 1179791 w 1427931"/>
                <a:gd name="connsiteY59" fmla="*/ 1029923 h 2721117"/>
                <a:gd name="connsiteX60" fmla="*/ 1265516 w 1427931"/>
                <a:gd name="connsiteY60" fmla="*/ 987060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08316 w 1427931"/>
                <a:gd name="connsiteY72" fmla="*/ 2225310 h 2721117"/>
                <a:gd name="connsiteX73" fmla="*/ 789266 w 1427931"/>
                <a:gd name="connsiteY73" fmla="*/ 2296748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098829 w 1427931"/>
                <a:gd name="connsiteY58" fmla="*/ 1110885 h 2721117"/>
                <a:gd name="connsiteX59" fmla="*/ 1179791 w 1427931"/>
                <a:gd name="connsiteY59" fmla="*/ 1029923 h 2721117"/>
                <a:gd name="connsiteX60" fmla="*/ 1265516 w 1427931"/>
                <a:gd name="connsiteY60" fmla="*/ 987060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789266 w 1427931"/>
                <a:gd name="connsiteY73" fmla="*/ 2296748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098829 w 1427931"/>
                <a:gd name="connsiteY58" fmla="*/ 1110885 h 2721117"/>
                <a:gd name="connsiteX59" fmla="*/ 1179791 w 1427931"/>
                <a:gd name="connsiteY59" fmla="*/ 1029923 h 2721117"/>
                <a:gd name="connsiteX60" fmla="*/ 1265516 w 1427931"/>
                <a:gd name="connsiteY60" fmla="*/ 987060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098829 w 1427931"/>
                <a:gd name="connsiteY58" fmla="*/ 1110885 h 2721117"/>
                <a:gd name="connsiteX59" fmla="*/ 1179791 w 1427931"/>
                <a:gd name="connsiteY59" fmla="*/ 1029923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105973 w 1427931"/>
                <a:gd name="connsiteY58" fmla="*/ 1108504 h 2721117"/>
                <a:gd name="connsiteX59" fmla="*/ 1179791 w 1427931"/>
                <a:gd name="connsiteY59" fmla="*/ 1029923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9666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105973 w 1427931"/>
                <a:gd name="connsiteY58" fmla="*/ 1108504 h 2721117"/>
                <a:gd name="connsiteX59" fmla="*/ 1179791 w 1427931"/>
                <a:gd name="connsiteY59" fmla="*/ 1037066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4903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79654 w 1427931"/>
                <a:gd name="connsiteY15" fmla="*/ 1087073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105973 w 1427931"/>
                <a:gd name="connsiteY58" fmla="*/ 1108504 h 2721117"/>
                <a:gd name="connsiteX59" fmla="*/ 1179791 w 1427931"/>
                <a:gd name="connsiteY59" fmla="*/ 1037066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4903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84417 w 1427931"/>
                <a:gd name="connsiteY15" fmla="*/ 1077548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1723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105973 w 1427931"/>
                <a:gd name="connsiteY58" fmla="*/ 1108504 h 2721117"/>
                <a:gd name="connsiteX59" fmla="*/ 1179791 w 1427931"/>
                <a:gd name="connsiteY59" fmla="*/ 1037066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548 h 2721117"/>
                <a:gd name="connsiteX1" fmla="*/ 60604 w 1427931"/>
                <a:gd name="connsiteY1" fmla="*/ 2482485 h 2721117"/>
                <a:gd name="connsiteX2" fmla="*/ 89179 w 1427931"/>
                <a:gd name="connsiteY2" fmla="*/ 2372948 h 2721117"/>
                <a:gd name="connsiteX3" fmla="*/ 127279 w 1427931"/>
                <a:gd name="connsiteY3" fmla="*/ 2320560 h 2721117"/>
                <a:gd name="connsiteX4" fmla="*/ 170141 w 1427931"/>
                <a:gd name="connsiteY4" fmla="*/ 2253885 h 2721117"/>
                <a:gd name="connsiteX5" fmla="*/ 174904 w 1427931"/>
                <a:gd name="connsiteY5" fmla="*/ 2130060 h 2721117"/>
                <a:gd name="connsiteX6" fmla="*/ 174904 w 1427931"/>
                <a:gd name="connsiteY6" fmla="*/ 1939560 h 2721117"/>
                <a:gd name="connsiteX7" fmla="*/ 174904 w 1427931"/>
                <a:gd name="connsiteY7" fmla="*/ 1820498 h 2721117"/>
                <a:gd name="connsiteX8" fmla="*/ 174903 w 1427931"/>
                <a:gd name="connsiteY8" fmla="*/ 1701435 h 2721117"/>
                <a:gd name="connsiteX9" fmla="*/ 146329 w 1427931"/>
                <a:gd name="connsiteY9" fmla="*/ 1568085 h 2721117"/>
                <a:gd name="connsiteX10" fmla="*/ 127279 w 1427931"/>
                <a:gd name="connsiteY10" fmla="*/ 1472835 h 2721117"/>
                <a:gd name="connsiteX11" fmla="*/ 127279 w 1427931"/>
                <a:gd name="connsiteY11" fmla="*/ 1372823 h 2721117"/>
                <a:gd name="connsiteX12" fmla="*/ 127279 w 1427931"/>
                <a:gd name="connsiteY12" fmla="*/ 1296623 h 2721117"/>
                <a:gd name="connsiteX13" fmla="*/ 108229 w 1427931"/>
                <a:gd name="connsiteY13" fmla="*/ 1182323 h 2721117"/>
                <a:gd name="connsiteX14" fmla="*/ 93941 w 1427931"/>
                <a:gd name="connsiteY14" fmla="*/ 1120410 h 2721117"/>
                <a:gd name="connsiteX15" fmla="*/ 84417 w 1427931"/>
                <a:gd name="connsiteY15" fmla="*/ 1077548 h 2721117"/>
                <a:gd name="connsiteX16" fmla="*/ 84416 w 1427931"/>
                <a:gd name="connsiteY16" fmla="*/ 944198 h 2721117"/>
                <a:gd name="connsiteX17" fmla="*/ 74891 w 1427931"/>
                <a:gd name="connsiteY17" fmla="*/ 872760 h 2721117"/>
                <a:gd name="connsiteX18" fmla="*/ 70129 w 1427931"/>
                <a:gd name="connsiteY18" fmla="*/ 787035 h 2721117"/>
                <a:gd name="connsiteX19" fmla="*/ 103466 w 1427931"/>
                <a:gd name="connsiteY19" fmla="*/ 682260 h 2721117"/>
                <a:gd name="connsiteX20" fmla="*/ 132041 w 1427931"/>
                <a:gd name="connsiteY20" fmla="*/ 606060 h 2721117"/>
                <a:gd name="connsiteX21" fmla="*/ 160616 w 1427931"/>
                <a:gd name="connsiteY21" fmla="*/ 539385 h 2721117"/>
                <a:gd name="connsiteX22" fmla="*/ 184429 w 1427931"/>
                <a:gd name="connsiteY22" fmla="*/ 401273 h 2721117"/>
                <a:gd name="connsiteX23" fmla="*/ 198716 w 1427931"/>
                <a:gd name="connsiteY23" fmla="*/ 306023 h 2721117"/>
                <a:gd name="connsiteX24" fmla="*/ 213004 w 1427931"/>
                <a:gd name="connsiteY24" fmla="*/ 239348 h 2721117"/>
                <a:gd name="connsiteX25" fmla="*/ 251104 w 1427931"/>
                <a:gd name="connsiteY25" fmla="*/ 206010 h 2721117"/>
                <a:gd name="connsiteX26" fmla="*/ 289204 w 1427931"/>
                <a:gd name="connsiteY26" fmla="*/ 196485 h 2721117"/>
                <a:gd name="connsiteX27" fmla="*/ 308254 w 1427931"/>
                <a:gd name="connsiteY27" fmla="*/ 158385 h 2721117"/>
                <a:gd name="connsiteX28" fmla="*/ 327304 w 1427931"/>
                <a:gd name="connsiteY28" fmla="*/ 105998 h 2721117"/>
                <a:gd name="connsiteX29" fmla="*/ 341591 w 1427931"/>
                <a:gd name="connsiteY29" fmla="*/ 44085 h 2721117"/>
                <a:gd name="connsiteX30" fmla="*/ 370166 w 1427931"/>
                <a:gd name="connsiteY30" fmla="*/ 10748 h 2721117"/>
                <a:gd name="connsiteX31" fmla="*/ 436841 w 1427931"/>
                <a:gd name="connsiteY31" fmla="*/ 1223 h 2721117"/>
                <a:gd name="connsiteX32" fmla="*/ 479704 w 1427931"/>
                <a:gd name="connsiteY32" fmla="*/ 34560 h 2721117"/>
                <a:gd name="connsiteX33" fmla="*/ 503516 w 1427931"/>
                <a:gd name="connsiteY33" fmla="*/ 67898 h 2721117"/>
                <a:gd name="connsiteX34" fmla="*/ 522566 w 1427931"/>
                <a:gd name="connsiteY34" fmla="*/ 44085 h 2721117"/>
                <a:gd name="connsiteX35" fmla="*/ 560666 w 1427931"/>
                <a:gd name="connsiteY35" fmla="*/ 25035 h 2721117"/>
                <a:gd name="connsiteX36" fmla="*/ 632104 w 1427931"/>
                <a:gd name="connsiteY36" fmla="*/ 77423 h 2721117"/>
                <a:gd name="connsiteX37" fmla="*/ 646391 w 1427931"/>
                <a:gd name="connsiteY37" fmla="*/ 177435 h 2721117"/>
                <a:gd name="connsiteX38" fmla="*/ 632104 w 1427931"/>
                <a:gd name="connsiteY38" fmla="*/ 301260 h 2721117"/>
                <a:gd name="connsiteX39" fmla="*/ 613054 w 1427931"/>
                <a:gd name="connsiteY39" fmla="*/ 386985 h 2721117"/>
                <a:gd name="connsiteX40" fmla="*/ 594004 w 1427931"/>
                <a:gd name="connsiteY40" fmla="*/ 415560 h 2721117"/>
                <a:gd name="connsiteX41" fmla="*/ 589241 w 1427931"/>
                <a:gd name="connsiteY41" fmla="*/ 477473 h 2721117"/>
                <a:gd name="connsiteX42" fmla="*/ 574954 w 1427931"/>
                <a:gd name="connsiteY42" fmla="*/ 567960 h 2721117"/>
                <a:gd name="connsiteX43" fmla="*/ 551141 w 1427931"/>
                <a:gd name="connsiteY43" fmla="*/ 625110 h 2721117"/>
                <a:gd name="connsiteX44" fmla="*/ 551141 w 1427931"/>
                <a:gd name="connsiteY44" fmla="*/ 648923 h 2721117"/>
                <a:gd name="connsiteX45" fmla="*/ 546379 w 1427931"/>
                <a:gd name="connsiteY45" fmla="*/ 744173 h 2721117"/>
                <a:gd name="connsiteX46" fmla="*/ 546379 w 1427931"/>
                <a:gd name="connsiteY46" fmla="*/ 834660 h 2721117"/>
                <a:gd name="connsiteX47" fmla="*/ 551141 w 1427931"/>
                <a:gd name="connsiteY47" fmla="*/ 948960 h 2721117"/>
                <a:gd name="connsiteX48" fmla="*/ 579716 w 1427931"/>
                <a:gd name="connsiteY48" fmla="*/ 1025160 h 2721117"/>
                <a:gd name="connsiteX49" fmla="*/ 608291 w 1427931"/>
                <a:gd name="connsiteY49" fmla="*/ 1115648 h 2721117"/>
                <a:gd name="connsiteX50" fmla="*/ 613054 w 1427931"/>
                <a:gd name="connsiteY50" fmla="*/ 1172798 h 2721117"/>
                <a:gd name="connsiteX51" fmla="*/ 632104 w 1427931"/>
                <a:gd name="connsiteY51" fmla="*/ 1244235 h 2721117"/>
                <a:gd name="connsiteX52" fmla="*/ 736879 w 1427931"/>
                <a:gd name="connsiteY52" fmla="*/ 1310910 h 2721117"/>
                <a:gd name="connsiteX53" fmla="*/ 822604 w 1427931"/>
                <a:gd name="connsiteY53" fmla="*/ 1344248 h 2721117"/>
                <a:gd name="connsiteX54" fmla="*/ 908329 w 1427931"/>
                <a:gd name="connsiteY54" fmla="*/ 1329960 h 2721117"/>
                <a:gd name="connsiteX55" fmla="*/ 989291 w 1427931"/>
                <a:gd name="connsiteY55" fmla="*/ 1258523 h 2721117"/>
                <a:gd name="connsiteX56" fmla="*/ 1041679 w 1427931"/>
                <a:gd name="connsiteY56" fmla="*/ 1210898 h 2721117"/>
                <a:gd name="connsiteX57" fmla="*/ 1075016 w 1427931"/>
                <a:gd name="connsiteY57" fmla="*/ 1182323 h 2721117"/>
                <a:gd name="connsiteX58" fmla="*/ 1105973 w 1427931"/>
                <a:gd name="connsiteY58" fmla="*/ 1108504 h 2721117"/>
                <a:gd name="connsiteX59" fmla="*/ 1179791 w 1427931"/>
                <a:gd name="connsiteY59" fmla="*/ 1037066 h 2721117"/>
                <a:gd name="connsiteX60" fmla="*/ 1265516 w 1427931"/>
                <a:gd name="connsiteY60" fmla="*/ 991823 h 2721117"/>
                <a:gd name="connsiteX61" fmla="*/ 1360766 w 1427931"/>
                <a:gd name="connsiteY61" fmla="*/ 1020398 h 2721117"/>
                <a:gd name="connsiteX62" fmla="*/ 1427441 w 1427931"/>
                <a:gd name="connsiteY62" fmla="*/ 1115648 h 2721117"/>
                <a:gd name="connsiteX63" fmla="*/ 1384579 w 1427931"/>
                <a:gd name="connsiteY63" fmla="*/ 1239473 h 2721117"/>
                <a:gd name="connsiteX64" fmla="*/ 1270279 w 1427931"/>
                <a:gd name="connsiteY64" fmla="*/ 1363298 h 2721117"/>
                <a:gd name="connsiteX65" fmla="*/ 1184554 w 1427931"/>
                <a:gd name="connsiteY65" fmla="*/ 1482360 h 2721117"/>
                <a:gd name="connsiteX66" fmla="*/ 1098829 w 1427931"/>
                <a:gd name="connsiteY66" fmla="*/ 1649048 h 2721117"/>
                <a:gd name="connsiteX67" fmla="*/ 1075016 w 1427931"/>
                <a:gd name="connsiteY67" fmla="*/ 1763348 h 2721117"/>
                <a:gd name="connsiteX68" fmla="*/ 1041679 w 1427931"/>
                <a:gd name="connsiteY68" fmla="*/ 1868123 h 2721117"/>
                <a:gd name="connsiteX69" fmla="*/ 970241 w 1427931"/>
                <a:gd name="connsiteY69" fmla="*/ 2006235 h 2721117"/>
                <a:gd name="connsiteX70" fmla="*/ 894041 w 1427931"/>
                <a:gd name="connsiteY70" fmla="*/ 2115773 h 2721117"/>
                <a:gd name="connsiteX71" fmla="*/ 841654 w 1427931"/>
                <a:gd name="connsiteY71" fmla="*/ 2196735 h 2721117"/>
                <a:gd name="connsiteX72" fmla="*/ 810697 w 1427931"/>
                <a:gd name="connsiteY72" fmla="*/ 2232454 h 2721117"/>
                <a:gd name="connsiteX73" fmla="*/ 801172 w 1427931"/>
                <a:gd name="connsiteY73" fmla="*/ 2294367 h 2721117"/>
                <a:gd name="connsiteX74" fmla="*/ 784504 w 1427931"/>
                <a:gd name="connsiteY74" fmla="*/ 2372948 h 2721117"/>
                <a:gd name="connsiteX75" fmla="*/ 741641 w 1427931"/>
                <a:gd name="connsiteY75" fmla="*/ 2444385 h 2721117"/>
                <a:gd name="connsiteX76" fmla="*/ 713066 w 1427931"/>
                <a:gd name="connsiteY76" fmla="*/ 2525348 h 2721117"/>
                <a:gd name="connsiteX77" fmla="*/ 713066 w 1427931"/>
                <a:gd name="connsiteY77" fmla="*/ 2639648 h 2721117"/>
                <a:gd name="connsiteX78" fmla="*/ 713066 w 1427931"/>
                <a:gd name="connsiteY78" fmla="*/ 2720610 h 2721117"/>
                <a:gd name="connsiteX79" fmla="*/ 46316 w 1427931"/>
                <a:gd name="connsiteY79" fmla="*/ 2601548 h 2721117"/>
                <a:gd name="connsiteX0" fmla="*/ 46316 w 1427931"/>
                <a:gd name="connsiteY0" fmla="*/ 2601180 h 2720749"/>
                <a:gd name="connsiteX1" fmla="*/ 60604 w 1427931"/>
                <a:gd name="connsiteY1" fmla="*/ 2482117 h 2720749"/>
                <a:gd name="connsiteX2" fmla="*/ 89179 w 1427931"/>
                <a:gd name="connsiteY2" fmla="*/ 2372580 h 2720749"/>
                <a:gd name="connsiteX3" fmla="*/ 127279 w 1427931"/>
                <a:gd name="connsiteY3" fmla="*/ 2320192 h 2720749"/>
                <a:gd name="connsiteX4" fmla="*/ 170141 w 1427931"/>
                <a:gd name="connsiteY4" fmla="*/ 2253517 h 2720749"/>
                <a:gd name="connsiteX5" fmla="*/ 174904 w 1427931"/>
                <a:gd name="connsiteY5" fmla="*/ 2129692 h 2720749"/>
                <a:gd name="connsiteX6" fmla="*/ 174904 w 1427931"/>
                <a:gd name="connsiteY6" fmla="*/ 1939192 h 2720749"/>
                <a:gd name="connsiteX7" fmla="*/ 174904 w 1427931"/>
                <a:gd name="connsiteY7" fmla="*/ 1820130 h 2720749"/>
                <a:gd name="connsiteX8" fmla="*/ 174903 w 1427931"/>
                <a:gd name="connsiteY8" fmla="*/ 1701067 h 2720749"/>
                <a:gd name="connsiteX9" fmla="*/ 146329 w 1427931"/>
                <a:gd name="connsiteY9" fmla="*/ 1567717 h 2720749"/>
                <a:gd name="connsiteX10" fmla="*/ 127279 w 1427931"/>
                <a:gd name="connsiteY10" fmla="*/ 1472467 h 2720749"/>
                <a:gd name="connsiteX11" fmla="*/ 127279 w 1427931"/>
                <a:gd name="connsiteY11" fmla="*/ 1372455 h 2720749"/>
                <a:gd name="connsiteX12" fmla="*/ 127279 w 1427931"/>
                <a:gd name="connsiteY12" fmla="*/ 1296255 h 2720749"/>
                <a:gd name="connsiteX13" fmla="*/ 108229 w 1427931"/>
                <a:gd name="connsiteY13" fmla="*/ 1181955 h 2720749"/>
                <a:gd name="connsiteX14" fmla="*/ 93941 w 1427931"/>
                <a:gd name="connsiteY14" fmla="*/ 1120042 h 2720749"/>
                <a:gd name="connsiteX15" fmla="*/ 84417 w 1427931"/>
                <a:gd name="connsiteY15" fmla="*/ 1077180 h 2720749"/>
                <a:gd name="connsiteX16" fmla="*/ 84416 w 1427931"/>
                <a:gd name="connsiteY16" fmla="*/ 943830 h 2720749"/>
                <a:gd name="connsiteX17" fmla="*/ 74891 w 1427931"/>
                <a:gd name="connsiteY17" fmla="*/ 872392 h 2720749"/>
                <a:gd name="connsiteX18" fmla="*/ 70129 w 1427931"/>
                <a:gd name="connsiteY18" fmla="*/ 786667 h 2720749"/>
                <a:gd name="connsiteX19" fmla="*/ 103466 w 1427931"/>
                <a:gd name="connsiteY19" fmla="*/ 681892 h 2720749"/>
                <a:gd name="connsiteX20" fmla="*/ 132041 w 1427931"/>
                <a:gd name="connsiteY20" fmla="*/ 605692 h 2720749"/>
                <a:gd name="connsiteX21" fmla="*/ 160616 w 1427931"/>
                <a:gd name="connsiteY21" fmla="*/ 539017 h 2720749"/>
                <a:gd name="connsiteX22" fmla="*/ 184429 w 1427931"/>
                <a:gd name="connsiteY22" fmla="*/ 400905 h 2720749"/>
                <a:gd name="connsiteX23" fmla="*/ 198716 w 1427931"/>
                <a:gd name="connsiteY23" fmla="*/ 305655 h 2720749"/>
                <a:gd name="connsiteX24" fmla="*/ 213004 w 1427931"/>
                <a:gd name="connsiteY24" fmla="*/ 238980 h 2720749"/>
                <a:gd name="connsiteX25" fmla="*/ 251104 w 1427931"/>
                <a:gd name="connsiteY25" fmla="*/ 205642 h 2720749"/>
                <a:gd name="connsiteX26" fmla="*/ 289204 w 1427931"/>
                <a:gd name="connsiteY26" fmla="*/ 196117 h 2720749"/>
                <a:gd name="connsiteX27" fmla="*/ 308254 w 1427931"/>
                <a:gd name="connsiteY27" fmla="*/ 158017 h 2720749"/>
                <a:gd name="connsiteX28" fmla="*/ 327304 w 1427931"/>
                <a:gd name="connsiteY28" fmla="*/ 105630 h 2720749"/>
                <a:gd name="connsiteX29" fmla="*/ 341591 w 1427931"/>
                <a:gd name="connsiteY29" fmla="*/ 43717 h 2720749"/>
                <a:gd name="connsiteX30" fmla="*/ 374928 w 1427931"/>
                <a:gd name="connsiteY30" fmla="*/ 12761 h 2720749"/>
                <a:gd name="connsiteX31" fmla="*/ 436841 w 1427931"/>
                <a:gd name="connsiteY31" fmla="*/ 855 h 2720749"/>
                <a:gd name="connsiteX32" fmla="*/ 479704 w 1427931"/>
                <a:gd name="connsiteY32" fmla="*/ 34192 h 2720749"/>
                <a:gd name="connsiteX33" fmla="*/ 503516 w 1427931"/>
                <a:gd name="connsiteY33" fmla="*/ 67530 h 2720749"/>
                <a:gd name="connsiteX34" fmla="*/ 522566 w 1427931"/>
                <a:gd name="connsiteY34" fmla="*/ 43717 h 2720749"/>
                <a:gd name="connsiteX35" fmla="*/ 560666 w 1427931"/>
                <a:gd name="connsiteY35" fmla="*/ 24667 h 2720749"/>
                <a:gd name="connsiteX36" fmla="*/ 632104 w 1427931"/>
                <a:gd name="connsiteY36" fmla="*/ 77055 h 2720749"/>
                <a:gd name="connsiteX37" fmla="*/ 646391 w 1427931"/>
                <a:gd name="connsiteY37" fmla="*/ 177067 h 2720749"/>
                <a:gd name="connsiteX38" fmla="*/ 632104 w 1427931"/>
                <a:gd name="connsiteY38" fmla="*/ 300892 h 2720749"/>
                <a:gd name="connsiteX39" fmla="*/ 613054 w 1427931"/>
                <a:gd name="connsiteY39" fmla="*/ 386617 h 2720749"/>
                <a:gd name="connsiteX40" fmla="*/ 594004 w 1427931"/>
                <a:gd name="connsiteY40" fmla="*/ 415192 h 2720749"/>
                <a:gd name="connsiteX41" fmla="*/ 589241 w 1427931"/>
                <a:gd name="connsiteY41" fmla="*/ 477105 h 2720749"/>
                <a:gd name="connsiteX42" fmla="*/ 574954 w 1427931"/>
                <a:gd name="connsiteY42" fmla="*/ 567592 h 2720749"/>
                <a:gd name="connsiteX43" fmla="*/ 551141 w 1427931"/>
                <a:gd name="connsiteY43" fmla="*/ 624742 h 2720749"/>
                <a:gd name="connsiteX44" fmla="*/ 551141 w 1427931"/>
                <a:gd name="connsiteY44" fmla="*/ 648555 h 2720749"/>
                <a:gd name="connsiteX45" fmla="*/ 546379 w 1427931"/>
                <a:gd name="connsiteY45" fmla="*/ 743805 h 2720749"/>
                <a:gd name="connsiteX46" fmla="*/ 546379 w 1427931"/>
                <a:gd name="connsiteY46" fmla="*/ 834292 h 2720749"/>
                <a:gd name="connsiteX47" fmla="*/ 551141 w 1427931"/>
                <a:gd name="connsiteY47" fmla="*/ 948592 h 2720749"/>
                <a:gd name="connsiteX48" fmla="*/ 579716 w 1427931"/>
                <a:gd name="connsiteY48" fmla="*/ 1024792 h 2720749"/>
                <a:gd name="connsiteX49" fmla="*/ 608291 w 1427931"/>
                <a:gd name="connsiteY49" fmla="*/ 1115280 h 2720749"/>
                <a:gd name="connsiteX50" fmla="*/ 613054 w 1427931"/>
                <a:gd name="connsiteY50" fmla="*/ 1172430 h 2720749"/>
                <a:gd name="connsiteX51" fmla="*/ 632104 w 1427931"/>
                <a:gd name="connsiteY51" fmla="*/ 1243867 h 2720749"/>
                <a:gd name="connsiteX52" fmla="*/ 736879 w 1427931"/>
                <a:gd name="connsiteY52" fmla="*/ 1310542 h 2720749"/>
                <a:gd name="connsiteX53" fmla="*/ 822604 w 1427931"/>
                <a:gd name="connsiteY53" fmla="*/ 1343880 h 2720749"/>
                <a:gd name="connsiteX54" fmla="*/ 908329 w 1427931"/>
                <a:gd name="connsiteY54" fmla="*/ 1329592 h 2720749"/>
                <a:gd name="connsiteX55" fmla="*/ 989291 w 1427931"/>
                <a:gd name="connsiteY55" fmla="*/ 1258155 h 2720749"/>
                <a:gd name="connsiteX56" fmla="*/ 1041679 w 1427931"/>
                <a:gd name="connsiteY56" fmla="*/ 1210530 h 2720749"/>
                <a:gd name="connsiteX57" fmla="*/ 1075016 w 1427931"/>
                <a:gd name="connsiteY57" fmla="*/ 1181955 h 2720749"/>
                <a:gd name="connsiteX58" fmla="*/ 1105973 w 1427931"/>
                <a:gd name="connsiteY58" fmla="*/ 1108136 h 2720749"/>
                <a:gd name="connsiteX59" fmla="*/ 1179791 w 1427931"/>
                <a:gd name="connsiteY59" fmla="*/ 1036698 h 2720749"/>
                <a:gd name="connsiteX60" fmla="*/ 1265516 w 1427931"/>
                <a:gd name="connsiteY60" fmla="*/ 991455 h 2720749"/>
                <a:gd name="connsiteX61" fmla="*/ 1360766 w 1427931"/>
                <a:gd name="connsiteY61" fmla="*/ 1020030 h 2720749"/>
                <a:gd name="connsiteX62" fmla="*/ 1427441 w 1427931"/>
                <a:gd name="connsiteY62" fmla="*/ 1115280 h 2720749"/>
                <a:gd name="connsiteX63" fmla="*/ 1384579 w 1427931"/>
                <a:gd name="connsiteY63" fmla="*/ 1239105 h 2720749"/>
                <a:gd name="connsiteX64" fmla="*/ 1270279 w 1427931"/>
                <a:gd name="connsiteY64" fmla="*/ 1362930 h 2720749"/>
                <a:gd name="connsiteX65" fmla="*/ 1184554 w 1427931"/>
                <a:gd name="connsiteY65" fmla="*/ 1481992 h 2720749"/>
                <a:gd name="connsiteX66" fmla="*/ 1098829 w 1427931"/>
                <a:gd name="connsiteY66" fmla="*/ 1648680 h 2720749"/>
                <a:gd name="connsiteX67" fmla="*/ 1075016 w 1427931"/>
                <a:gd name="connsiteY67" fmla="*/ 1762980 h 2720749"/>
                <a:gd name="connsiteX68" fmla="*/ 1041679 w 1427931"/>
                <a:gd name="connsiteY68" fmla="*/ 1867755 h 2720749"/>
                <a:gd name="connsiteX69" fmla="*/ 970241 w 1427931"/>
                <a:gd name="connsiteY69" fmla="*/ 2005867 h 2720749"/>
                <a:gd name="connsiteX70" fmla="*/ 894041 w 1427931"/>
                <a:gd name="connsiteY70" fmla="*/ 2115405 h 2720749"/>
                <a:gd name="connsiteX71" fmla="*/ 841654 w 1427931"/>
                <a:gd name="connsiteY71" fmla="*/ 2196367 h 2720749"/>
                <a:gd name="connsiteX72" fmla="*/ 810697 w 1427931"/>
                <a:gd name="connsiteY72" fmla="*/ 2232086 h 2720749"/>
                <a:gd name="connsiteX73" fmla="*/ 801172 w 1427931"/>
                <a:gd name="connsiteY73" fmla="*/ 2293999 h 2720749"/>
                <a:gd name="connsiteX74" fmla="*/ 784504 w 1427931"/>
                <a:gd name="connsiteY74" fmla="*/ 2372580 h 2720749"/>
                <a:gd name="connsiteX75" fmla="*/ 741641 w 1427931"/>
                <a:gd name="connsiteY75" fmla="*/ 2444017 h 2720749"/>
                <a:gd name="connsiteX76" fmla="*/ 713066 w 1427931"/>
                <a:gd name="connsiteY76" fmla="*/ 2524980 h 2720749"/>
                <a:gd name="connsiteX77" fmla="*/ 713066 w 1427931"/>
                <a:gd name="connsiteY77" fmla="*/ 2639280 h 2720749"/>
                <a:gd name="connsiteX78" fmla="*/ 713066 w 1427931"/>
                <a:gd name="connsiteY78" fmla="*/ 2720242 h 2720749"/>
                <a:gd name="connsiteX79" fmla="*/ 46316 w 1427931"/>
                <a:gd name="connsiteY79" fmla="*/ 2601180 h 2720749"/>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22566 w 1427931"/>
                <a:gd name="connsiteY34" fmla="*/ 39384 h 2716416"/>
                <a:gd name="connsiteX35" fmla="*/ 560666 w 1427931"/>
                <a:gd name="connsiteY35" fmla="*/ 20334 h 2716416"/>
                <a:gd name="connsiteX36" fmla="*/ 632104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8291 w 1427931"/>
                <a:gd name="connsiteY49" fmla="*/ 1110947 h 2716416"/>
                <a:gd name="connsiteX50" fmla="*/ 613054 w 1427931"/>
                <a:gd name="connsiteY50" fmla="*/ 1168097 h 2716416"/>
                <a:gd name="connsiteX51" fmla="*/ 632104 w 1427931"/>
                <a:gd name="connsiteY51" fmla="*/ 1239534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22566 w 1427931"/>
                <a:gd name="connsiteY34" fmla="*/ 39384 h 2716416"/>
                <a:gd name="connsiteX35" fmla="*/ 582097 w 1427931"/>
                <a:gd name="connsiteY35" fmla="*/ 27478 h 2716416"/>
                <a:gd name="connsiteX36" fmla="*/ 632104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8291 w 1427931"/>
                <a:gd name="connsiteY49" fmla="*/ 1110947 h 2716416"/>
                <a:gd name="connsiteX50" fmla="*/ 613054 w 1427931"/>
                <a:gd name="connsiteY50" fmla="*/ 1168097 h 2716416"/>
                <a:gd name="connsiteX51" fmla="*/ 632104 w 1427931"/>
                <a:gd name="connsiteY51" fmla="*/ 1239534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32104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8291 w 1427931"/>
                <a:gd name="connsiteY49" fmla="*/ 1110947 h 2716416"/>
                <a:gd name="connsiteX50" fmla="*/ 613054 w 1427931"/>
                <a:gd name="connsiteY50" fmla="*/ 1168097 h 2716416"/>
                <a:gd name="connsiteX51" fmla="*/ 632104 w 1427931"/>
                <a:gd name="connsiteY51" fmla="*/ 1239534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27342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8291 w 1427931"/>
                <a:gd name="connsiteY49" fmla="*/ 1110947 h 2716416"/>
                <a:gd name="connsiteX50" fmla="*/ 613054 w 1427931"/>
                <a:gd name="connsiteY50" fmla="*/ 1168097 h 2716416"/>
                <a:gd name="connsiteX51" fmla="*/ 632104 w 1427931"/>
                <a:gd name="connsiteY51" fmla="*/ 1239534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27342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8291 w 1427931"/>
                <a:gd name="connsiteY49" fmla="*/ 1110947 h 2716416"/>
                <a:gd name="connsiteX50" fmla="*/ 613054 w 1427931"/>
                <a:gd name="connsiteY50" fmla="*/ 1168097 h 2716416"/>
                <a:gd name="connsiteX51" fmla="*/ 636867 w 1427931"/>
                <a:gd name="connsiteY51" fmla="*/ 1237153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27342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3529 w 1427931"/>
                <a:gd name="connsiteY49" fmla="*/ 1108566 h 2716416"/>
                <a:gd name="connsiteX50" fmla="*/ 613054 w 1427931"/>
                <a:gd name="connsiteY50" fmla="*/ 1168097 h 2716416"/>
                <a:gd name="connsiteX51" fmla="*/ 636867 w 1427931"/>
                <a:gd name="connsiteY51" fmla="*/ 1237153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4504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27342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3529 w 1427931"/>
                <a:gd name="connsiteY49" fmla="*/ 1108566 h 2716416"/>
                <a:gd name="connsiteX50" fmla="*/ 613054 w 1427931"/>
                <a:gd name="connsiteY50" fmla="*/ 1168097 h 2716416"/>
                <a:gd name="connsiteX51" fmla="*/ 636867 w 1427931"/>
                <a:gd name="connsiteY51" fmla="*/ 1237153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1072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2123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46316 w 1427931"/>
                <a:gd name="connsiteY0" fmla="*/ 2596847 h 2716416"/>
                <a:gd name="connsiteX1" fmla="*/ 60604 w 1427931"/>
                <a:gd name="connsiteY1" fmla="*/ 2477784 h 2716416"/>
                <a:gd name="connsiteX2" fmla="*/ 89179 w 1427931"/>
                <a:gd name="connsiteY2" fmla="*/ 2368247 h 2716416"/>
                <a:gd name="connsiteX3" fmla="*/ 127279 w 1427931"/>
                <a:gd name="connsiteY3" fmla="*/ 2315859 h 2716416"/>
                <a:gd name="connsiteX4" fmla="*/ 170141 w 1427931"/>
                <a:gd name="connsiteY4" fmla="*/ 2249184 h 2716416"/>
                <a:gd name="connsiteX5" fmla="*/ 174904 w 1427931"/>
                <a:gd name="connsiteY5" fmla="*/ 2125359 h 2716416"/>
                <a:gd name="connsiteX6" fmla="*/ 174904 w 1427931"/>
                <a:gd name="connsiteY6" fmla="*/ 1934859 h 2716416"/>
                <a:gd name="connsiteX7" fmla="*/ 174904 w 1427931"/>
                <a:gd name="connsiteY7" fmla="*/ 1815797 h 2716416"/>
                <a:gd name="connsiteX8" fmla="*/ 174903 w 1427931"/>
                <a:gd name="connsiteY8" fmla="*/ 1696734 h 2716416"/>
                <a:gd name="connsiteX9" fmla="*/ 146329 w 1427931"/>
                <a:gd name="connsiteY9" fmla="*/ 1563384 h 2716416"/>
                <a:gd name="connsiteX10" fmla="*/ 127279 w 1427931"/>
                <a:gd name="connsiteY10" fmla="*/ 1468134 h 2716416"/>
                <a:gd name="connsiteX11" fmla="*/ 127279 w 1427931"/>
                <a:gd name="connsiteY11" fmla="*/ 1368122 h 2716416"/>
                <a:gd name="connsiteX12" fmla="*/ 127279 w 1427931"/>
                <a:gd name="connsiteY12" fmla="*/ 1291922 h 2716416"/>
                <a:gd name="connsiteX13" fmla="*/ 108229 w 1427931"/>
                <a:gd name="connsiteY13" fmla="*/ 1177622 h 2716416"/>
                <a:gd name="connsiteX14" fmla="*/ 93941 w 1427931"/>
                <a:gd name="connsiteY14" fmla="*/ 1115709 h 2716416"/>
                <a:gd name="connsiteX15" fmla="*/ 84417 w 1427931"/>
                <a:gd name="connsiteY15" fmla="*/ 1072847 h 2716416"/>
                <a:gd name="connsiteX16" fmla="*/ 84416 w 1427931"/>
                <a:gd name="connsiteY16" fmla="*/ 939497 h 2716416"/>
                <a:gd name="connsiteX17" fmla="*/ 74891 w 1427931"/>
                <a:gd name="connsiteY17" fmla="*/ 868059 h 2716416"/>
                <a:gd name="connsiteX18" fmla="*/ 70129 w 1427931"/>
                <a:gd name="connsiteY18" fmla="*/ 782334 h 2716416"/>
                <a:gd name="connsiteX19" fmla="*/ 103466 w 1427931"/>
                <a:gd name="connsiteY19" fmla="*/ 677559 h 2716416"/>
                <a:gd name="connsiteX20" fmla="*/ 132041 w 1427931"/>
                <a:gd name="connsiteY20" fmla="*/ 601359 h 2716416"/>
                <a:gd name="connsiteX21" fmla="*/ 160616 w 1427931"/>
                <a:gd name="connsiteY21" fmla="*/ 534684 h 2716416"/>
                <a:gd name="connsiteX22" fmla="*/ 184429 w 1427931"/>
                <a:gd name="connsiteY22" fmla="*/ 396572 h 2716416"/>
                <a:gd name="connsiteX23" fmla="*/ 198716 w 1427931"/>
                <a:gd name="connsiteY23" fmla="*/ 301322 h 2716416"/>
                <a:gd name="connsiteX24" fmla="*/ 213004 w 1427931"/>
                <a:gd name="connsiteY24" fmla="*/ 234647 h 2716416"/>
                <a:gd name="connsiteX25" fmla="*/ 251104 w 1427931"/>
                <a:gd name="connsiteY25" fmla="*/ 201309 h 2716416"/>
                <a:gd name="connsiteX26" fmla="*/ 289204 w 1427931"/>
                <a:gd name="connsiteY26" fmla="*/ 191784 h 2716416"/>
                <a:gd name="connsiteX27" fmla="*/ 308254 w 1427931"/>
                <a:gd name="connsiteY27" fmla="*/ 153684 h 2716416"/>
                <a:gd name="connsiteX28" fmla="*/ 327304 w 1427931"/>
                <a:gd name="connsiteY28" fmla="*/ 101297 h 2716416"/>
                <a:gd name="connsiteX29" fmla="*/ 341591 w 1427931"/>
                <a:gd name="connsiteY29" fmla="*/ 39384 h 2716416"/>
                <a:gd name="connsiteX30" fmla="*/ 374928 w 1427931"/>
                <a:gd name="connsiteY30" fmla="*/ 8428 h 2716416"/>
                <a:gd name="connsiteX31" fmla="*/ 436841 w 1427931"/>
                <a:gd name="connsiteY31" fmla="*/ 1284 h 2716416"/>
                <a:gd name="connsiteX32" fmla="*/ 479704 w 1427931"/>
                <a:gd name="connsiteY32" fmla="*/ 29859 h 2716416"/>
                <a:gd name="connsiteX33" fmla="*/ 503516 w 1427931"/>
                <a:gd name="connsiteY33" fmla="*/ 63197 h 2716416"/>
                <a:gd name="connsiteX34" fmla="*/ 534472 w 1427931"/>
                <a:gd name="connsiteY34" fmla="*/ 29859 h 2716416"/>
                <a:gd name="connsiteX35" fmla="*/ 582097 w 1427931"/>
                <a:gd name="connsiteY35" fmla="*/ 27478 h 2716416"/>
                <a:gd name="connsiteX36" fmla="*/ 627342 w 1427931"/>
                <a:gd name="connsiteY36" fmla="*/ 72722 h 2716416"/>
                <a:gd name="connsiteX37" fmla="*/ 646391 w 1427931"/>
                <a:gd name="connsiteY37" fmla="*/ 172734 h 2716416"/>
                <a:gd name="connsiteX38" fmla="*/ 632104 w 1427931"/>
                <a:gd name="connsiteY38" fmla="*/ 296559 h 2716416"/>
                <a:gd name="connsiteX39" fmla="*/ 613054 w 1427931"/>
                <a:gd name="connsiteY39" fmla="*/ 382284 h 2716416"/>
                <a:gd name="connsiteX40" fmla="*/ 594004 w 1427931"/>
                <a:gd name="connsiteY40" fmla="*/ 410859 h 2716416"/>
                <a:gd name="connsiteX41" fmla="*/ 589241 w 1427931"/>
                <a:gd name="connsiteY41" fmla="*/ 472772 h 2716416"/>
                <a:gd name="connsiteX42" fmla="*/ 574954 w 1427931"/>
                <a:gd name="connsiteY42" fmla="*/ 563259 h 2716416"/>
                <a:gd name="connsiteX43" fmla="*/ 551141 w 1427931"/>
                <a:gd name="connsiteY43" fmla="*/ 620409 h 2716416"/>
                <a:gd name="connsiteX44" fmla="*/ 551141 w 1427931"/>
                <a:gd name="connsiteY44" fmla="*/ 644222 h 2716416"/>
                <a:gd name="connsiteX45" fmla="*/ 546379 w 1427931"/>
                <a:gd name="connsiteY45" fmla="*/ 739472 h 2716416"/>
                <a:gd name="connsiteX46" fmla="*/ 546379 w 1427931"/>
                <a:gd name="connsiteY46" fmla="*/ 829959 h 2716416"/>
                <a:gd name="connsiteX47" fmla="*/ 551141 w 1427931"/>
                <a:gd name="connsiteY47" fmla="*/ 944259 h 2716416"/>
                <a:gd name="connsiteX48" fmla="*/ 579716 w 1427931"/>
                <a:gd name="connsiteY48" fmla="*/ 1020459 h 2716416"/>
                <a:gd name="connsiteX49" fmla="*/ 603529 w 1427931"/>
                <a:gd name="connsiteY49" fmla="*/ 1108566 h 2716416"/>
                <a:gd name="connsiteX50" fmla="*/ 613054 w 1427931"/>
                <a:gd name="connsiteY50" fmla="*/ 1168097 h 2716416"/>
                <a:gd name="connsiteX51" fmla="*/ 636867 w 1427931"/>
                <a:gd name="connsiteY51" fmla="*/ 1237153 h 2716416"/>
                <a:gd name="connsiteX52" fmla="*/ 736879 w 1427931"/>
                <a:gd name="connsiteY52" fmla="*/ 1306209 h 2716416"/>
                <a:gd name="connsiteX53" fmla="*/ 822604 w 1427931"/>
                <a:gd name="connsiteY53" fmla="*/ 1339547 h 2716416"/>
                <a:gd name="connsiteX54" fmla="*/ 908329 w 1427931"/>
                <a:gd name="connsiteY54" fmla="*/ 1325259 h 2716416"/>
                <a:gd name="connsiteX55" fmla="*/ 989291 w 1427931"/>
                <a:gd name="connsiteY55" fmla="*/ 1253822 h 2716416"/>
                <a:gd name="connsiteX56" fmla="*/ 1041679 w 1427931"/>
                <a:gd name="connsiteY56" fmla="*/ 1206197 h 2716416"/>
                <a:gd name="connsiteX57" fmla="*/ 1075016 w 1427931"/>
                <a:gd name="connsiteY57" fmla="*/ 1177622 h 2716416"/>
                <a:gd name="connsiteX58" fmla="*/ 1105973 w 1427931"/>
                <a:gd name="connsiteY58" fmla="*/ 1103803 h 2716416"/>
                <a:gd name="connsiteX59" fmla="*/ 1179791 w 1427931"/>
                <a:gd name="connsiteY59" fmla="*/ 1032365 h 2716416"/>
                <a:gd name="connsiteX60" fmla="*/ 1265516 w 1427931"/>
                <a:gd name="connsiteY60" fmla="*/ 987122 h 2716416"/>
                <a:gd name="connsiteX61" fmla="*/ 1360766 w 1427931"/>
                <a:gd name="connsiteY61" fmla="*/ 1015697 h 2716416"/>
                <a:gd name="connsiteX62" fmla="*/ 1427441 w 1427931"/>
                <a:gd name="connsiteY62" fmla="*/ 1110947 h 2716416"/>
                <a:gd name="connsiteX63" fmla="*/ 1384579 w 1427931"/>
                <a:gd name="connsiteY63" fmla="*/ 1234772 h 2716416"/>
                <a:gd name="connsiteX64" fmla="*/ 1270279 w 1427931"/>
                <a:gd name="connsiteY64" fmla="*/ 1358597 h 2716416"/>
                <a:gd name="connsiteX65" fmla="*/ 1184554 w 1427931"/>
                <a:gd name="connsiteY65" fmla="*/ 1477659 h 2716416"/>
                <a:gd name="connsiteX66" fmla="*/ 1098829 w 1427931"/>
                <a:gd name="connsiteY66" fmla="*/ 1644347 h 2716416"/>
                <a:gd name="connsiteX67" fmla="*/ 1075016 w 1427931"/>
                <a:gd name="connsiteY67" fmla="*/ 1758647 h 2716416"/>
                <a:gd name="connsiteX68" fmla="*/ 1041679 w 1427931"/>
                <a:gd name="connsiteY68" fmla="*/ 1863422 h 2716416"/>
                <a:gd name="connsiteX69" fmla="*/ 970241 w 1427931"/>
                <a:gd name="connsiteY69" fmla="*/ 2001534 h 2716416"/>
                <a:gd name="connsiteX70" fmla="*/ 894041 w 1427931"/>
                <a:gd name="connsiteY70" fmla="*/ 2118216 h 2716416"/>
                <a:gd name="connsiteX71" fmla="*/ 841654 w 1427931"/>
                <a:gd name="connsiteY71" fmla="*/ 2192034 h 2716416"/>
                <a:gd name="connsiteX72" fmla="*/ 810697 w 1427931"/>
                <a:gd name="connsiteY72" fmla="*/ 2227753 h 2716416"/>
                <a:gd name="connsiteX73" fmla="*/ 801172 w 1427931"/>
                <a:gd name="connsiteY73" fmla="*/ 2289666 h 2716416"/>
                <a:gd name="connsiteX74" fmla="*/ 782123 w 1427931"/>
                <a:gd name="connsiteY74" fmla="*/ 2368247 h 2716416"/>
                <a:gd name="connsiteX75" fmla="*/ 741641 w 1427931"/>
                <a:gd name="connsiteY75" fmla="*/ 2439684 h 2716416"/>
                <a:gd name="connsiteX76" fmla="*/ 713066 w 1427931"/>
                <a:gd name="connsiteY76" fmla="*/ 2520647 h 2716416"/>
                <a:gd name="connsiteX77" fmla="*/ 713066 w 1427931"/>
                <a:gd name="connsiteY77" fmla="*/ 2634947 h 2716416"/>
                <a:gd name="connsiteX78" fmla="*/ 713066 w 1427931"/>
                <a:gd name="connsiteY78" fmla="*/ 2715909 h 2716416"/>
                <a:gd name="connsiteX79" fmla="*/ 46316 w 1427931"/>
                <a:gd name="connsiteY79" fmla="*/ 2596847 h 2716416"/>
                <a:gd name="connsiteX0" fmla="*/ 65540 w 1380480"/>
                <a:gd name="connsiteY0" fmla="*/ 2620660 h 2715989"/>
                <a:gd name="connsiteX1" fmla="*/ 13153 w 1380480"/>
                <a:gd name="connsiteY1" fmla="*/ 2477784 h 2715989"/>
                <a:gd name="connsiteX2" fmla="*/ 41728 w 1380480"/>
                <a:gd name="connsiteY2" fmla="*/ 2368247 h 2715989"/>
                <a:gd name="connsiteX3" fmla="*/ 79828 w 1380480"/>
                <a:gd name="connsiteY3" fmla="*/ 2315859 h 2715989"/>
                <a:gd name="connsiteX4" fmla="*/ 122690 w 1380480"/>
                <a:gd name="connsiteY4" fmla="*/ 2249184 h 2715989"/>
                <a:gd name="connsiteX5" fmla="*/ 127453 w 1380480"/>
                <a:gd name="connsiteY5" fmla="*/ 2125359 h 2715989"/>
                <a:gd name="connsiteX6" fmla="*/ 127453 w 1380480"/>
                <a:gd name="connsiteY6" fmla="*/ 1934859 h 2715989"/>
                <a:gd name="connsiteX7" fmla="*/ 127453 w 1380480"/>
                <a:gd name="connsiteY7" fmla="*/ 1815797 h 2715989"/>
                <a:gd name="connsiteX8" fmla="*/ 127452 w 1380480"/>
                <a:gd name="connsiteY8" fmla="*/ 1696734 h 2715989"/>
                <a:gd name="connsiteX9" fmla="*/ 98878 w 1380480"/>
                <a:gd name="connsiteY9" fmla="*/ 1563384 h 2715989"/>
                <a:gd name="connsiteX10" fmla="*/ 79828 w 1380480"/>
                <a:gd name="connsiteY10" fmla="*/ 1468134 h 2715989"/>
                <a:gd name="connsiteX11" fmla="*/ 79828 w 1380480"/>
                <a:gd name="connsiteY11" fmla="*/ 1368122 h 2715989"/>
                <a:gd name="connsiteX12" fmla="*/ 79828 w 1380480"/>
                <a:gd name="connsiteY12" fmla="*/ 1291922 h 2715989"/>
                <a:gd name="connsiteX13" fmla="*/ 60778 w 1380480"/>
                <a:gd name="connsiteY13" fmla="*/ 1177622 h 2715989"/>
                <a:gd name="connsiteX14" fmla="*/ 46490 w 1380480"/>
                <a:gd name="connsiteY14" fmla="*/ 1115709 h 2715989"/>
                <a:gd name="connsiteX15" fmla="*/ 36966 w 1380480"/>
                <a:gd name="connsiteY15" fmla="*/ 1072847 h 2715989"/>
                <a:gd name="connsiteX16" fmla="*/ 36965 w 1380480"/>
                <a:gd name="connsiteY16" fmla="*/ 939497 h 2715989"/>
                <a:gd name="connsiteX17" fmla="*/ 27440 w 1380480"/>
                <a:gd name="connsiteY17" fmla="*/ 868059 h 2715989"/>
                <a:gd name="connsiteX18" fmla="*/ 22678 w 1380480"/>
                <a:gd name="connsiteY18" fmla="*/ 782334 h 2715989"/>
                <a:gd name="connsiteX19" fmla="*/ 56015 w 1380480"/>
                <a:gd name="connsiteY19" fmla="*/ 677559 h 2715989"/>
                <a:gd name="connsiteX20" fmla="*/ 84590 w 1380480"/>
                <a:gd name="connsiteY20" fmla="*/ 601359 h 2715989"/>
                <a:gd name="connsiteX21" fmla="*/ 113165 w 1380480"/>
                <a:gd name="connsiteY21" fmla="*/ 534684 h 2715989"/>
                <a:gd name="connsiteX22" fmla="*/ 136978 w 1380480"/>
                <a:gd name="connsiteY22" fmla="*/ 396572 h 2715989"/>
                <a:gd name="connsiteX23" fmla="*/ 151265 w 1380480"/>
                <a:gd name="connsiteY23" fmla="*/ 301322 h 2715989"/>
                <a:gd name="connsiteX24" fmla="*/ 165553 w 1380480"/>
                <a:gd name="connsiteY24" fmla="*/ 234647 h 2715989"/>
                <a:gd name="connsiteX25" fmla="*/ 203653 w 1380480"/>
                <a:gd name="connsiteY25" fmla="*/ 201309 h 2715989"/>
                <a:gd name="connsiteX26" fmla="*/ 241753 w 1380480"/>
                <a:gd name="connsiteY26" fmla="*/ 191784 h 2715989"/>
                <a:gd name="connsiteX27" fmla="*/ 260803 w 1380480"/>
                <a:gd name="connsiteY27" fmla="*/ 153684 h 2715989"/>
                <a:gd name="connsiteX28" fmla="*/ 279853 w 1380480"/>
                <a:gd name="connsiteY28" fmla="*/ 101297 h 2715989"/>
                <a:gd name="connsiteX29" fmla="*/ 294140 w 1380480"/>
                <a:gd name="connsiteY29" fmla="*/ 39384 h 2715989"/>
                <a:gd name="connsiteX30" fmla="*/ 327477 w 1380480"/>
                <a:gd name="connsiteY30" fmla="*/ 8428 h 2715989"/>
                <a:gd name="connsiteX31" fmla="*/ 389390 w 1380480"/>
                <a:gd name="connsiteY31" fmla="*/ 1284 h 2715989"/>
                <a:gd name="connsiteX32" fmla="*/ 432253 w 1380480"/>
                <a:gd name="connsiteY32" fmla="*/ 29859 h 2715989"/>
                <a:gd name="connsiteX33" fmla="*/ 456065 w 1380480"/>
                <a:gd name="connsiteY33" fmla="*/ 63197 h 2715989"/>
                <a:gd name="connsiteX34" fmla="*/ 487021 w 1380480"/>
                <a:gd name="connsiteY34" fmla="*/ 29859 h 2715989"/>
                <a:gd name="connsiteX35" fmla="*/ 534646 w 1380480"/>
                <a:gd name="connsiteY35" fmla="*/ 27478 h 2715989"/>
                <a:gd name="connsiteX36" fmla="*/ 579891 w 1380480"/>
                <a:gd name="connsiteY36" fmla="*/ 72722 h 2715989"/>
                <a:gd name="connsiteX37" fmla="*/ 598940 w 1380480"/>
                <a:gd name="connsiteY37" fmla="*/ 172734 h 2715989"/>
                <a:gd name="connsiteX38" fmla="*/ 584653 w 1380480"/>
                <a:gd name="connsiteY38" fmla="*/ 296559 h 2715989"/>
                <a:gd name="connsiteX39" fmla="*/ 565603 w 1380480"/>
                <a:gd name="connsiteY39" fmla="*/ 382284 h 2715989"/>
                <a:gd name="connsiteX40" fmla="*/ 546553 w 1380480"/>
                <a:gd name="connsiteY40" fmla="*/ 410859 h 2715989"/>
                <a:gd name="connsiteX41" fmla="*/ 541790 w 1380480"/>
                <a:gd name="connsiteY41" fmla="*/ 472772 h 2715989"/>
                <a:gd name="connsiteX42" fmla="*/ 527503 w 1380480"/>
                <a:gd name="connsiteY42" fmla="*/ 563259 h 2715989"/>
                <a:gd name="connsiteX43" fmla="*/ 503690 w 1380480"/>
                <a:gd name="connsiteY43" fmla="*/ 620409 h 2715989"/>
                <a:gd name="connsiteX44" fmla="*/ 503690 w 1380480"/>
                <a:gd name="connsiteY44" fmla="*/ 644222 h 2715989"/>
                <a:gd name="connsiteX45" fmla="*/ 498928 w 1380480"/>
                <a:gd name="connsiteY45" fmla="*/ 739472 h 2715989"/>
                <a:gd name="connsiteX46" fmla="*/ 498928 w 1380480"/>
                <a:gd name="connsiteY46" fmla="*/ 829959 h 2715989"/>
                <a:gd name="connsiteX47" fmla="*/ 503690 w 1380480"/>
                <a:gd name="connsiteY47" fmla="*/ 944259 h 2715989"/>
                <a:gd name="connsiteX48" fmla="*/ 532265 w 1380480"/>
                <a:gd name="connsiteY48" fmla="*/ 1020459 h 2715989"/>
                <a:gd name="connsiteX49" fmla="*/ 556078 w 1380480"/>
                <a:gd name="connsiteY49" fmla="*/ 1108566 h 2715989"/>
                <a:gd name="connsiteX50" fmla="*/ 565603 w 1380480"/>
                <a:gd name="connsiteY50" fmla="*/ 1168097 h 2715989"/>
                <a:gd name="connsiteX51" fmla="*/ 589416 w 1380480"/>
                <a:gd name="connsiteY51" fmla="*/ 1237153 h 2715989"/>
                <a:gd name="connsiteX52" fmla="*/ 689428 w 1380480"/>
                <a:gd name="connsiteY52" fmla="*/ 1306209 h 2715989"/>
                <a:gd name="connsiteX53" fmla="*/ 775153 w 1380480"/>
                <a:gd name="connsiteY53" fmla="*/ 1339547 h 2715989"/>
                <a:gd name="connsiteX54" fmla="*/ 860878 w 1380480"/>
                <a:gd name="connsiteY54" fmla="*/ 1325259 h 2715989"/>
                <a:gd name="connsiteX55" fmla="*/ 941840 w 1380480"/>
                <a:gd name="connsiteY55" fmla="*/ 1253822 h 2715989"/>
                <a:gd name="connsiteX56" fmla="*/ 994228 w 1380480"/>
                <a:gd name="connsiteY56" fmla="*/ 1206197 h 2715989"/>
                <a:gd name="connsiteX57" fmla="*/ 1027565 w 1380480"/>
                <a:gd name="connsiteY57" fmla="*/ 1177622 h 2715989"/>
                <a:gd name="connsiteX58" fmla="*/ 1058522 w 1380480"/>
                <a:gd name="connsiteY58" fmla="*/ 1103803 h 2715989"/>
                <a:gd name="connsiteX59" fmla="*/ 1132340 w 1380480"/>
                <a:gd name="connsiteY59" fmla="*/ 1032365 h 2715989"/>
                <a:gd name="connsiteX60" fmla="*/ 1218065 w 1380480"/>
                <a:gd name="connsiteY60" fmla="*/ 987122 h 2715989"/>
                <a:gd name="connsiteX61" fmla="*/ 1313315 w 1380480"/>
                <a:gd name="connsiteY61" fmla="*/ 1015697 h 2715989"/>
                <a:gd name="connsiteX62" fmla="*/ 1379990 w 1380480"/>
                <a:gd name="connsiteY62" fmla="*/ 1110947 h 2715989"/>
                <a:gd name="connsiteX63" fmla="*/ 1337128 w 1380480"/>
                <a:gd name="connsiteY63" fmla="*/ 1234772 h 2715989"/>
                <a:gd name="connsiteX64" fmla="*/ 1222828 w 1380480"/>
                <a:gd name="connsiteY64" fmla="*/ 1358597 h 2715989"/>
                <a:gd name="connsiteX65" fmla="*/ 1137103 w 1380480"/>
                <a:gd name="connsiteY65" fmla="*/ 1477659 h 2715989"/>
                <a:gd name="connsiteX66" fmla="*/ 1051378 w 1380480"/>
                <a:gd name="connsiteY66" fmla="*/ 1644347 h 2715989"/>
                <a:gd name="connsiteX67" fmla="*/ 1027565 w 1380480"/>
                <a:gd name="connsiteY67" fmla="*/ 1758647 h 2715989"/>
                <a:gd name="connsiteX68" fmla="*/ 994228 w 1380480"/>
                <a:gd name="connsiteY68" fmla="*/ 1863422 h 2715989"/>
                <a:gd name="connsiteX69" fmla="*/ 922790 w 1380480"/>
                <a:gd name="connsiteY69" fmla="*/ 2001534 h 2715989"/>
                <a:gd name="connsiteX70" fmla="*/ 846590 w 1380480"/>
                <a:gd name="connsiteY70" fmla="*/ 2118216 h 2715989"/>
                <a:gd name="connsiteX71" fmla="*/ 794203 w 1380480"/>
                <a:gd name="connsiteY71" fmla="*/ 2192034 h 2715989"/>
                <a:gd name="connsiteX72" fmla="*/ 763246 w 1380480"/>
                <a:gd name="connsiteY72" fmla="*/ 2227753 h 2715989"/>
                <a:gd name="connsiteX73" fmla="*/ 753721 w 1380480"/>
                <a:gd name="connsiteY73" fmla="*/ 2289666 h 2715989"/>
                <a:gd name="connsiteX74" fmla="*/ 734672 w 1380480"/>
                <a:gd name="connsiteY74" fmla="*/ 2368247 h 2715989"/>
                <a:gd name="connsiteX75" fmla="*/ 694190 w 1380480"/>
                <a:gd name="connsiteY75" fmla="*/ 2439684 h 2715989"/>
                <a:gd name="connsiteX76" fmla="*/ 665615 w 1380480"/>
                <a:gd name="connsiteY76" fmla="*/ 2520647 h 2715989"/>
                <a:gd name="connsiteX77" fmla="*/ 665615 w 1380480"/>
                <a:gd name="connsiteY77" fmla="*/ 2634947 h 2715989"/>
                <a:gd name="connsiteX78" fmla="*/ 665615 w 1380480"/>
                <a:gd name="connsiteY78" fmla="*/ 2715909 h 2715989"/>
                <a:gd name="connsiteX79" fmla="*/ 65540 w 1380480"/>
                <a:gd name="connsiteY79" fmla="*/ 2620660 h 2715989"/>
                <a:gd name="connsiteX0" fmla="*/ 69293 w 1384233"/>
                <a:gd name="connsiteY0" fmla="*/ 2620660 h 2715989"/>
                <a:gd name="connsiteX1" fmla="*/ 16906 w 1384233"/>
                <a:gd name="connsiteY1" fmla="*/ 2477784 h 2715989"/>
                <a:gd name="connsiteX2" fmla="*/ 45481 w 1384233"/>
                <a:gd name="connsiteY2" fmla="*/ 2368247 h 2715989"/>
                <a:gd name="connsiteX3" fmla="*/ 83581 w 1384233"/>
                <a:gd name="connsiteY3" fmla="*/ 2315859 h 2715989"/>
                <a:gd name="connsiteX4" fmla="*/ 126443 w 1384233"/>
                <a:gd name="connsiteY4" fmla="*/ 2249184 h 2715989"/>
                <a:gd name="connsiteX5" fmla="*/ 131206 w 1384233"/>
                <a:gd name="connsiteY5" fmla="*/ 2125359 h 2715989"/>
                <a:gd name="connsiteX6" fmla="*/ 131206 w 1384233"/>
                <a:gd name="connsiteY6" fmla="*/ 1934859 h 2715989"/>
                <a:gd name="connsiteX7" fmla="*/ 131206 w 1384233"/>
                <a:gd name="connsiteY7" fmla="*/ 1815797 h 2715989"/>
                <a:gd name="connsiteX8" fmla="*/ 131205 w 1384233"/>
                <a:gd name="connsiteY8" fmla="*/ 1696734 h 2715989"/>
                <a:gd name="connsiteX9" fmla="*/ 102631 w 1384233"/>
                <a:gd name="connsiteY9" fmla="*/ 1563384 h 2715989"/>
                <a:gd name="connsiteX10" fmla="*/ 83581 w 1384233"/>
                <a:gd name="connsiteY10" fmla="*/ 1468134 h 2715989"/>
                <a:gd name="connsiteX11" fmla="*/ 83581 w 1384233"/>
                <a:gd name="connsiteY11" fmla="*/ 1368122 h 2715989"/>
                <a:gd name="connsiteX12" fmla="*/ 83581 w 1384233"/>
                <a:gd name="connsiteY12" fmla="*/ 1291922 h 2715989"/>
                <a:gd name="connsiteX13" fmla="*/ 64531 w 1384233"/>
                <a:gd name="connsiteY13" fmla="*/ 1177622 h 2715989"/>
                <a:gd name="connsiteX14" fmla="*/ 50243 w 1384233"/>
                <a:gd name="connsiteY14" fmla="*/ 1115709 h 2715989"/>
                <a:gd name="connsiteX15" fmla="*/ 40719 w 1384233"/>
                <a:gd name="connsiteY15" fmla="*/ 1072847 h 2715989"/>
                <a:gd name="connsiteX16" fmla="*/ 40718 w 1384233"/>
                <a:gd name="connsiteY16" fmla="*/ 939497 h 2715989"/>
                <a:gd name="connsiteX17" fmla="*/ 31193 w 1384233"/>
                <a:gd name="connsiteY17" fmla="*/ 868059 h 2715989"/>
                <a:gd name="connsiteX18" fmla="*/ 26431 w 1384233"/>
                <a:gd name="connsiteY18" fmla="*/ 782334 h 2715989"/>
                <a:gd name="connsiteX19" fmla="*/ 59768 w 1384233"/>
                <a:gd name="connsiteY19" fmla="*/ 677559 h 2715989"/>
                <a:gd name="connsiteX20" fmla="*/ 88343 w 1384233"/>
                <a:gd name="connsiteY20" fmla="*/ 601359 h 2715989"/>
                <a:gd name="connsiteX21" fmla="*/ 116918 w 1384233"/>
                <a:gd name="connsiteY21" fmla="*/ 534684 h 2715989"/>
                <a:gd name="connsiteX22" fmla="*/ 140731 w 1384233"/>
                <a:gd name="connsiteY22" fmla="*/ 396572 h 2715989"/>
                <a:gd name="connsiteX23" fmla="*/ 155018 w 1384233"/>
                <a:gd name="connsiteY23" fmla="*/ 301322 h 2715989"/>
                <a:gd name="connsiteX24" fmla="*/ 169306 w 1384233"/>
                <a:gd name="connsiteY24" fmla="*/ 234647 h 2715989"/>
                <a:gd name="connsiteX25" fmla="*/ 207406 w 1384233"/>
                <a:gd name="connsiteY25" fmla="*/ 201309 h 2715989"/>
                <a:gd name="connsiteX26" fmla="*/ 245506 w 1384233"/>
                <a:gd name="connsiteY26" fmla="*/ 191784 h 2715989"/>
                <a:gd name="connsiteX27" fmla="*/ 264556 w 1384233"/>
                <a:gd name="connsiteY27" fmla="*/ 153684 h 2715989"/>
                <a:gd name="connsiteX28" fmla="*/ 283606 w 1384233"/>
                <a:gd name="connsiteY28" fmla="*/ 101297 h 2715989"/>
                <a:gd name="connsiteX29" fmla="*/ 297893 w 1384233"/>
                <a:gd name="connsiteY29" fmla="*/ 39384 h 2715989"/>
                <a:gd name="connsiteX30" fmla="*/ 331230 w 1384233"/>
                <a:gd name="connsiteY30" fmla="*/ 8428 h 2715989"/>
                <a:gd name="connsiteX31" fmla="*/ 393143 w 1384233"/>
                <a:gd name="connsiteY31" fmla="*/ 1284 h 2715989"/>
                <a:gd name="connsiteX32" fmla="*/ 436006 w 1384233"/>
                <a:gd name="connsiteY32" fmla="*/ 29859 h 2715989"/>
                <a:gd name="connsiteX33" fmla="*/ 459818 w 1384233"/>
                <a:gd name="connsiteY33" fmla="*/ 63197 h 2715989"/>
                <a:gd name="connsiteX34" fmla="*/ 490774 w 1384233"/>
                <a:gd name="connsiteY34" fmla="*/ 29859 h 2715989"/>
                <a:gd name="connsiteX35" fmla="*/ 538399 w 1384233"/>
                <a:gd name="connsiteY35" fmla="*/ 27478 h 2715989"/>
                <a:gd name="connsiteX36" fmla="*/ 583644 w 1384233"/>
                <a:gd name="connsiteY36" fmla="*/ 72722 h 2715989"/>
                <a:gd name="connsiteX37" fmla="*/ 602693 w 1384233"/>
                <a:gd name="connsiteY37" fmla="*/ 172734 h 2715989"/>
                <a:gd name="connsiteX38" fmla="*/ 588406 w 1384233"/>
                <a:gd name="connsiteY38" fmla="*/ 296559 h 2715989"/>
                <a:gd name="connsiteX39" fmla="*/ 569356 w 1384233"/>
                <a:gd name="connsiteY39" fmla="*/ 382284 h 2715989"/>
                <a:gd name="connsiteX40" fmla="*/ 550306 w 1384233"/>
                <a:gd name="connsiteY40" fmla="*/ 410859 h 2715989"/>
                <a:gd name="connsiteX41" fmla="*/ 545543 w 1384233"/>
                <a:gd name="connsiteY41" fmla="*/ 472772 h 2715989"/>
                <a:gd name="connsiteX42" fmla="*/ 531256 w 1384233"/>
                <a:gd name="connsiteY42" fmla="*/ 563259 h 2715989"/>
                <a:gd name="connsiteX43" fmla="*/ 507443 w 1384233"/>
                <a:gd name="connsiteY43" fmla="*/ 620409 h 2715989"/>
                <a:gd name="connsiteX44" fmla="*/ 507443 w 1384233"/>
                <a:gd name="connsiteY44" fmla="*/ 644222 h 2715989"/>
                <a:gd name="connsiteX45" fmla="*/ 502681 w 1384233"/>
                <a:gd name="connsiteY45" fmla="*/ 739472 h 2715989"/>
                <a:gd name="connsiteX46" fmla="*/ 502681 w 1384233"/>
                <a:gd name="connsiteY46" fmla="*/ 829959 h 2715989"/>
                <a:gd name="connsiteX47" fmla="*/ 507443 w 1384233"/>
                <a:gd name="connsiteY47" fmla="*/ 944259 h 2715989"/>
                <a:gd name="connsiteX48" fmla="*/ 536018 w 1384233"/>
                <a:gd name="connsiteY48" fmla="*/ 1020459 h 2715989"/>
                <a:gd name="connsiteX49" fmla="*/ 559831 w 1384233"/>
                <a:gd name="connsiteY49" fmla="*/ 1108566 h 2715989"/>
                <a:gd name="connsiteX50" fmla="*/ 569356 w 1384233"/>
                <a:gd name="connsiteY50" fmla="*/ 1168097 h 2715989"/>
                <a:gd name="connsiteX51" fmla="*/ 593169 w 1384233"/>
                <a:gd name="connsiteY51" fmla="*/ 1237153 h 2715989"/>
                <a:gd name="connsiteX52" fmla="*/ 693181 w 1384233"/>
                <a:gd name="connsiteY52" fmla="*/ 1306209 h 2715989"/>
                <a:gd name="connsiteX53" fmla="*/ 778906 w 1384233"/>
                <a:gd name="connsiteY53" fmla="*/ 1339547 h 2715989"/>
                <a:gd name="connsiteX54" fmla="*/ 864631 w 1384233"/>
                <a:gd name="connsiteY54" fmla="*/ 1325259 h 2715989"/>
                <a:gd name="connsiteX55" fmla="*/ 945593 w 1384233"/>
                <a:gd name="connsiteY55" fmla="*/ 1253822 h 2715989"/>
                <a:gd name="connsiteX56" fmla="*/ 997981 w 1384233"/>
                <a:gd name="connsiteY56" fmla="*/ 1206197 h 2715989"/>
                <a:gd name="connsiteX57" fmla="*/ 1031318 w 1384233"/>
                <a:gd name="connsiteY57" fmla="*/ 1177622 h 2715989"/>
                <a:gd name="connsiteX58" fmla="*/ 1062275 w 1384233"/>
                <a:gd name="connsiteY58" fmla="*/ 1103803 h 2715989"/>
                <a:gd name="connsiteX59" fmla="*/ 1136093 w 1384233"/>
                <a:gd name="connsiteY59" fmla="*/ 1032365 h 2715989"/>
                <a:gd name="connsiteX60" fmla="*/ 1221818 w 1384233"/>
                <a:gd name="connsiteY60" fmla="*/ 987122 h 2715989"/>
                <a:gd name="connsiteX61" fmla="*/ 1317068 w 1384233"/>
                <a:gd name="connsiteY61" fmla="*/ 1015697 h 2715989"/>
                <a:gd name="connsiteX62" fmla="*/ 1383743 w 1384233"/>
                <a:gd name="connsiteY62" fmla="*/ 1110947 h 2715989"/>
                <a:gd name="connsiteX63" fmla="*/ 1340881 w 1384233"/>
                <a:gd name="connsiteY63" fmla="*/ 1234772 h 2715989"/>
                <a:gd name="connsiteX64" fmla="*/ 1226581 w 1384233"/>
                <a:gd name="connsiteY64" fmla="*/ 1358597 h 2715989"/>
                <a:gd name="connsiteX65" fmla="*/ 1140856 w 1384233"/>
                <a:gd name="connsiteY65" fmla="*/ 1477659 h 2715989"/>
                <a:gd name="connsiteX66" fmla="*/ 1055131 w 1384233"/>
                <a:gd name="connsiteY66" fmla="*/ 1644347 h 2715989"/>
                <a:gd name="connsiteX67" fmla="*/ 1031318 w 1384233"/>
                <a:gd name="connsiteY67" fmla="*/ 1758647 h 2715989"/>
                <a:gd name="connsiteX68" fmla="*/ 997981 w 1384233"/>
                <a:gd name="connsiteY68" fmla="*/ 1863422 h 2715989"/>
                <a:gd name="connsiteX69" fmla="*/ 926543 w 1384233"/>
                <a:gd name="connsiteY69" fmla="*/ 2001534 h 2715989"/>
                <a:gd name="connsiteX70" fmla="*/ 850343 w 1384233"/>
                <a:gd name="connsiteY70" fmla="*/ 2118216 h 2715989"/>
                <a:gd name="connsiteX71" fmla="*/ 797956 w 1384233"/>
                <a:gd name="connsiteY71" fmla="*/ 2192034 h 2715989"/>
                <a:gd name="connsiteX72" fmla="*/ 766999 w 1384233"/>
                <a:gd name="connsiteY72" fmla="*/ 2227753 h 2715989"/>
                <a:gd name="connsiteX73" fmla="*/ 757474 w 1384233"/>
                <a:gd name="connsiteY73" fmla="*/ 2289666 h 2715989"/>
                <a:gd name="connsiteX74" fmla="*/ 738425 w 1384233"/>
                <a:gd name="connsiteY74" fmla="*/ 2368247 h 2715989"/>
                <a:gd name="connsiteX75" fmla="*/ 697943 w 1384233"/>
                <a:gd name="connsiteY75" fmla="*/ 2439684 h 2715989"/>
                <a:gd name="connsiteX76" fmla="*/ 669368 w 1384233"/>
                <a:gd name="connsiteY76" fmla="*/ 2520647 h 2715989"/>
                <a:gd name="connsiteX77" fmla="*/ 669368 w 1384233"/>
                <a:gd name="connsiteY77" fmla="*/ 2634947 h 2715989"/>
                <a:gd name="connsiteX78" fmla="*/ 669368 w 1384233"/>
                <a:gd name="connsiteY78" fmla="*/ 2715909 h 2715989"/>
                <a:gd name="connsiteX79" fmla="*/ 69293 w 1384233"/>
                <a:gd name="connsiteY79" fmla="*/ 2620660 h 2715989"/>
                <a:gd name="connsiteX0" fmla="*/ 70924 w 1385864"/>
                <a:gd name="connsiteY0" fmla="*/ 2620660 h 2715989"/>
                <a:gd name="connsiteX1" fmla="*/ 9012 w 1385864"/>
                <a:gd name="connsiteY1" fmla="*/ 2477784 h 2715989"/>
                <a:gd name="connsiteX2" fmla="*/ 47112 w 1385864"/>
                <a:gd name="connsiteY2" fmla="*/ 2368247 h 2715989"/>
                <a:gd name="connsiteX3" fmla="*/ 85212 w 1385864"/>
                <a:gd name="connsiteY3" fmla="*/ 2315859 h 2715989"/>
                <a:gd name="connsiteX4" fmla="*/ 128074 w 1385864"/>
                <a:gd name="connsiteY4" fmla="*/ 2249184 h 2715989"/>
                <a:gd name="connsiteX5" fmla="*/ 132837 w 1385864"/>
                <a:gd name="connsiteY5" fmla="*/ 2125359 h 2715989"/>
                <a:gd name="connsiteX6" fmla="*/ 132837 w 1385864"/>
                <a:gd name="connsiteY6" fmla="*/ 1934859 h 2715989"/>
                <a:gd name="connsiteX7" fmla="*/ 132837 w 1385864"/>
                <a:gd name="connsiteY7" fmla="*/ 1815797 h 2715989"/>
                <a:gd name="connsiteX8" fmla="*/ 132836 w 1385864"/>
                <a:gd name="connsiteY8" fmla="*/ 1696734 h 2715989"/>
                <a:gd name="connsiteX9" fmla="*/ 104262 w 1385864"/>
                <a:gd name="connsiteY9" fmla="*/ 1563384 h 2715989"/>
                <a:gd name="connsiteX10" fmla="*/ 85212 w 1385864"/>
                <a:gd name="connsiteY10" fmla="*/ 1468134 h 2715989"/>
                <a:gd name="connsiteX11" fmla="*/ 85212 w 1385864"/>
                <a:gd name="connsiteY11" fmla="*/ 1368122 h 2715989"/>
                <a:gd name="connsiteX12" fmla="*/ 85212 w 1385864"/>
                <a:gd name="connsiteY12" fmla="*/ 1291922 h 2715989"/>
                <a:gd name="connsiteX13" fmla="*/ 66162 w 1385864"/>
                <a:gd name="connsiteY13" fmla="*/ 1177622 h 2715989"/>
                <a:gd name="connsiteX14" fmla="*/ 51874 w 1385864"/>
                <a:gd name="connsiteY14" fmla="*/ 1115709 h 2715989"/>
                <a:gd name="connsiteX15" fmla="*/ 42350 w 1385864"/>
                <a:gd name="connsiteY15" fmla="*/ 1072847 h 2715989"/>
                <a:gd name="connsiteX16" fmla="*/ 42349 w 1385864"/>
                <a:gd name="connsiteY16" fmla="*/ 939497 h 2715989"/>
                <a:gd name="connsiteX17" fmla="*/ 32824 w 1385864"/>
                <a:gd name="connsiteY17" fmla="*/ 868059 h 2715989"/>
                <a:gd name="connsiteX18" fmla="*/ 28062 w 1385864"/>
                <a:gd name="connsiteY18" fmla="*/ 782334 h 2715989"/>
                <a:gd name="connsiteX19" fmla="*/ 61399 w 1385864"/>
                <a:gd name="connsiteY19" fmla="*/ 677559 h 2715989"/>
                <a:gd name="connsiteX20" fmla="*/ 89974 w 1385864"/>
                <a:gd name="connsiteY20" fmla="*/ 601359 h 2715989"/>
                <a:gd name="connsiteX21" fmla="*/ 118549 w 1385864"/>
                <a:gd name="connsiteY21" fmla="*/ 534684 h 2715989"/>
                <a:gd name="connsiteX22" fmla="*/ 142362 w 1385864"/>
                <a:gd name="connsiteY22" fmla="*/ 396572 h 2715989"/>
                <a:gd name="connsiteX23" fmla="*/ 156649 w 1385864"/>
                <a:gd name="connsiteY23" fmla="*/ 301322 h 2715989"/>
                <a:gd name="connsiteX24" fmla="*/ 170937 w 1385864"/>
                <a:gd name="connsiteY24" fmla="*/ 234647 h 2715989"/>
                <a:gd name="connsiteX25" fmla="*/ 209037 w 1385864"/>
                <a:gd name="connsiteY25" fmla="*/ 201309 h 2715989"/>
                <a:gd name="connsiteX26" fmla="*/ 247137 w 1385864"/>
                <a:gd name="connsiteY26" fmla="*/ 191784 h 2715989"/>
                <a:gd name="connsiteX27" fmla="*/ 266187 w 1385864"/>
                <a:gd name="connsiteY27" fmla="*/ 153684 h 2715989"/>
                <a:gd name="connsiteX28" fmla="*/ 285237 w 1385864"/>
                <a:gd name="connsiteY28" fmla="*/ 101297 h 2715989"/>
                <a:gd name="connsiteX29" fmla="*/ 299524 w 1385864"/>
                <a:gd name="connsiteY29" fmla="*/ 39384 h 2715989"/>
                <a:gd name="connsiteX30" fmla="*/ 332861 w 1385864"/>
                <a:gd name="connsiteY30" fmla="*/ 8428 h 2715989"/>
                <a:gd name="connsiteX31" fmla="*/ 394774 w 1385864"/>
                <a:gd name="connsiteY31" fmla="*/ 1284 h 2715989"/>
                <a:gd name="connsiteX32" fmla="*/ 437637 w 1385864"/>
                <a:gd name="connsiteY32" fmla="*/ 29859 h 2715989"/>
                <a:gd name="connsiteX33" fmla="*/ 461449 w 1385864"/>
                <a:gd name="connsiteY33" fmla="*/ 63197 h 2715989"/>
                <a:gd name="connsiteX34" fmla="*/ 492405 w 1385864"/>
                <a:gd name="connsiteY34" fmla="*/ 29859 h 2715989"/>
                <a:gd name="connsiteX35" fmla="*/ 540030 w 1385864"/>
                <a:gd name="connsiteY35" fmla="*/ 27478 h 2715989"/>
                <a:gd name="connsiteX36" fmla="*/ 585275 w 1385864"/>
                <a:gd name="connsiteY36" fmla="*/ 72722 h 2715989"/>
                <a:gd name="connsiteX37" fmla="*/ 604324 w 1385864"/>
                <a:gd name="connsiteY37" fmla="*/ 172734 h 2715989"/>
                <a:gd name="connsiteX38" fmla="*/ 590037 w 1385864"/>
                <a:gd name="connsiteY38" fmla="*/ 296559 h 2715989"/>
                <a:gd name="connsiteX39" fmla="*/ 570987 w 1385864"/>
                <a:gd name="connsiteY39" fmla="*/ 382284 h 2715989"/>
                <a:gd name="connsiteX40" fmla="*/ 551937 w 1385864"/>
                <a:gd name="connsiteY40" fmla="*/ 410859 h 2715989"/>
                <a:gd name="connsiteX41" fmla="*/ 547174 w 1385864"/>
                <a:gd name="connsiteY41" fmla="*/ 472772 h 2715989"/>
                <a:gd name="connsiteX42" fmla="*/ 532887 w 1385864"/>
                <a:gd name="connsiteY42" fmla="*/ 563259 h 2715989"/>
                <a:gd name="connsiteX43" fmla="*/ 509074 w 1385864"/>
                <a:gd name="connsiteY43" fmla="*/ 620409 h 2715989"/>
                <a:gd name="connsiteX44" fmla="*/ 509074 w 1385864"/>
                <a:gd name="connsiteY44" fmla="*/ 644222 h 2715989"/>
                <a:gd name="connsiteX45" fmla="*/ 504312 w 1385864"/>
                <a:gd name="connsiteY45" fmla="*/ 739472 h 2715989"/>
                <a:gd name="connsiteX46" fmla="*/ 504312 w 1385864"/>
                <a:gd name="connsiteY46" fmla="*/ 829959 h 2715989"/>
                <a:gd name="connsiteX47" fmla="*/ 509074 w 1385864"/>
                <a:gd name="connsiteY47" fmla="*/ 944259 h 2715989"/>
                <a:gd name="connsiteX48" fmla="*/ 537649 w 1385864"/>
                <a:gd name="connsiteY48" fmla="*/ 1020459 h 2715989"/>
                <a:gd name="connsiteX49" fmla="*/ 561462 w 1385864"/>
                <a:gd name="connsiteY49" fmla="*/ 1108566 h 2715989"/>
                <a:gd name="connsiteX50" fmla="*/ 570987 w 1385864"/>
                <a:gd name="connsiteY50" fmla="*/ 1168097 h 2715989"/>
                <a:gd name="connsiteX51" fmla="*/ 594800 w 1385864"/>
                <a:gd name="connsiteY51" fmla="*/ 1237153 h 2715989"/>
                <a:gd name="connsiteX52" fmla="*/ 694812 w 1385864"/>
                <a:gd name="connsiteY52" fmla="*/ 1306209 h 2715989"/>
                <a:gd name="connsiteX53" fmla="*/ 780537 w 1385864"/>
                <a:gd name="connsiteY53" fmla="*/ 1339547 h 2715989"/>
                <a:gd name="connsiteX54" fmla="*/ 866262 w 1385864"/>
                <a:gd name="connsiteY54" fmla="*/ 1325259 h 2715989"/>
                <a:gd name="connsiteX55" fmla="*/ 947224 w 1385864"/>
                <a:gd name="connsiteY55" fmla="*/ 1253822 h 2715989"/>
                <a:gd name="connsiteX56" fmla="*/ 999612 w 1385864"/>
                <a:gd name="connsiteY56" fmla="*/ 1206197 h 2715989"/>
                <a:gd name="connsiteX57" fmla="*/ 1032949 w 1385864"/>
                <a:gd name="connsiteY57" fmla="*/ 1177622 h 2715989"/>
                <a:gd name="connsiteX58" fmla="*/ 1063906 w 1385864"/>
                <a:gd name="connsiteY58" fmla="*/ 1103803 h 2715989"/>
                <a:gd name="connsiteX59" fmla="*/ 1137724 w 1385864"/>
                <a:gd name="connsiteY59" fmla="*/ 1032365 h 2715989"/>
                <a:gd name="connsiteX60" fmla="*/ 1223449 w 1385864"/>
                <a:gd name="connsiteY60" fmla="*/ 987122 h 2715989"/>
                <a:gd name="connsiteX61" fmla="*/ 1318699 w 1385864"/>
                <a:gd name="connsiteY61" fmla="*/ 1015697 h 2715989"/>
                <a:gd name="connsiteX62" fmla="*/ 1385374 w 1385864"/>
                <a:gd name="connsiteY62" fmla="*/ 1110947 h 2715989"/>
                <a:gd name="connsiteX63" fmla="*/ 1342512 w 1385864"/>
                <a:gd name="connsiteY63" fmla="*/ 1234772 h 2715989"/>
                <a:gd name="connsiteX64" fmla="*/ 1228212 w 1385864"/>
                <a:gd name="connsiteY64" fmla="*/ 1358597 h 2715989"/>
                <a:gd name="connsiteX65" fmla="*/ 1142487 w 1385864"/>
                <a:gd name="connsiteY65" fmla="*/ 1477659 h 2715989"/>
                <a:gd name="connsiteX66" fmla="*/ 1056762 w 1385864"/>
                <a:gd name="connsiteY66" fmla="*/ 1644347 h 2715989"/>
                <a:gd name="connsiteX67" fmla="*/ 1032949 w 1385864"/>
                <a:gd name="connsiteY67" fmla="*/ 1758647 h 2715989"/>
                <a:gd name="connsiteX68" fmla="*/ 999612 w 1385864"/>
                <a:gd name="connsiteY68" fmla="*/ 1863422 h 2715989"/>
                <a:gd name="connsiteX69" fmla="*/ 928174 w 1385864"/>
                <a:gd name="connsiteY69" fmla="*/ 2001534 h 2715989"/>
                <a:gd name="connsiteX70" fmla="*/ 851974 w 1385864"/>
                <a:gd name="connsiteY70" fmla="*/ 2118216 h 2715989"/>
                <a:gd name="connsiteX71" fmla="*/ 799587 w 1385864"/>
                <a:gd name="connsiteY71" fmla="*/ 2192034 h 2715989"/>
                <a:gd name="connsiteX72" fmla="*/ 768630 w 1385864"/>
                <a:gd name="connsiteY72" fmla="*/ 2227753 h 2715989"/>
                <a:gd name="connsiteX73" fmla="*/ 759105 w 1385864"/>
                <a:gd name="connsiteY73" fmla="*/ 2289666 h 2715989"/>
                <a:gd name="connsiteX74" fmla="*/ 740056 w 1385864"/>
                <a:gd name="connsiteY74" fmla="*/ 2368247 h 2715989"/>
                <a:gd name="connsiteX75" fmla="*/ 699574 w 1385864"/>
                <a:gd name="connsiteY75" fmla="*/ 2439684 h 2715989"/>
                <a:gd name="connsiteX76" fmla="*/ 670999 w 1385864"/>
                <a:gd name="connsiteY76" fmla="*/ 2520647 h 2715989"/>
                <a:gd name="connsiteX77" fmla="*/ 670999 w 1385864"/>
                <a:gd name="connsiteY77" fmla="*/ 2634947 h 2715989"/>
                <a:gd name="connsiteX78" fmla="*/ 670999 w 1385864"/>
                <a:gd name="connsiteY78" fmla="*/ 2715909 h 2715989"/>
                <a:gd name="connsiteX79" fmla="*/ 70924 w 1385864"/>
                <a:gd name="connsiteY79" fmla="*/ 2620660 h 2715989"/>
                <a:gd name="connsiteX0" fmla="*/ 65394 w 1380334"/>
                <a:gd name="connsiteY0" fmla="*/ 2620660 h 2701732"/>
                <a:gd name="connsiteX1" fmla="*/ 3482 w 1380334"/>
                <a:gd name="connsiteY1" fmla="*/ 2477784 h 2701732"/>
                <a:gd name="connsiteX2" fmla="*/ 41582 w 1380334"/>
                <a:gd name="connsiteY2" fmla="*/ 2368247 h 2701732"/>
                <a:gd name="connsiteX3" fmla="*/ 79682 w 1380334"/>
                <a:gd name="connsiteY3" fmla="*/ 2315859 h 2701732"/>
                <a:gd name="connsiteX4" fmla="*/ 122544 w 1380334"/>
                <a:gd name="connsiteY4" fmla="*/ 2249184 h 2701732"/>
                <a:gd name="connsiteX5" fmla="*/ 127307 w 1380334"/>
                <a:gd name="connsiteY5" fmla="*/ 2125359 h 2701732"/>
                <a:gd name="connsiteX6" fmla="*/ 127307 w 1380334"/>
                <a:gd name="connsiteY6" fmla="*/ 1934859 h 2701732"/>
                <a:gd name="connsiteX7" fmla="*/ 127307 w 1380334"/>
                <a:gd name="connsiteY7" fmla="*/ 1815797 h 2701732"/>
                <a:gd name="connsiteX8" fmla="*/ 127306 w 1380334"/>
                <a:gd name="connsiteY8" fmla="*/ 1696734 h 2701732"/>
                <a:gd name="connsiteX9" fmla="*/ 98732 w 1380334"/>
                <a:gd name="connsiteY9" fmla="*/ 1563384 h 2701732"/>
                <a:gd name="connsiteX10" fmla="*/ 79682 w 1380334"/>
                <a:gd name="connsiteY10" fmla="*/ 1468134 h 2701732"/>
                <a:gd name="connsiteX11" fmla="*/ 79682 w 1380334"/>
                <a:gd name="connsiteY11" fmla="*/ 1368122 h 2701732"/>
                <a:gd name="connsiteX12" fmla="*/ 79682 w 1380334"/>
                <a:gd name="connsiteY12" fmla="*/ 1291922 h 2701732"/>
                <a:gd name="connsiteX13" fmla="*/ 60632 w 1380334"/>
                <a:gd name="connsiteY13" fmla="*/ 1177622 h 2701732"/>
                <a:gd name="connsiteX14" fmla="*/ 46344 w 1380334"/>
                <a:gd name="connsiteY14" fmla="*/ 1115709 h 2701732"/>
                <a:gd name="connsiteX15" fmla="*/ 36820 w 1380334"/>
                <a:gd name="connsiteY15" fmla="*/ 1072847 h 2701732"/>
                <a:gd name="connsiteX16" fmla="*/ 36819 w 1380334"/>
                <a:gd name="connsiteY16" fmla="*/ 939497 h 2701732"/>
                <a:gd name="connsiteX17" fmla="*/ 27294 w 1380334"/>
                <a:gd name="connsiteY17" fmla="*/ 868059 h 2701732"/>
                <a:gd name="connsiteX18" fmla="*/ 22532 w 1380334"/>
                <a:gd name="connsiteY18" fmla="*/ 782334 h 2701732"/>
                <a:gd name="connsiteX19" fmla="*/ 55869 w 1380334"/>
                <a:gd name="connsiteY19" fmla="*/ 677559 h 2701732"/>
                <a:gd name="connsiteX20" fmla="*/ 84444 w 1380334"/>
                <a:gd name="connsiteY20" fmla="*/ 601359 h 2701732"/>
                <a:gd name="connsiteX21" fmla="*/ 113019 w 1380334"/>
                <a:gd name="connsiteY21" fmla="*/ 534684 h 2701732"/>
                <a:gd name="connsiteX22" fmla="*/ 136832 w 1380334"/>
                <a:gd name="connsiteY22" fmla="*/ 396572 h 2701732"/>
                <a:gd name="connsiteX23" fmla="*/ 151119 w 1380334"/>
                <a:gd name="connsiteY23" fmla="*/ 301322 h 2701732"/>
                <a:gd name="connsiteX24" fmla="*/ 165407 w 1380334"/>
                <a:gd name="connsiteY24" fmla="*/ 234647 h 2701732"/>
                <a:gd name="connsiteX25" fmla="*/ 203507 w 1380334"/>
                <a:gd name="connsiteY25" fmla="*/ 201309 h 2701732"/>
                <a:gd name="connsiteX26" fmla="*/ 241607 w 1380334"/>
                <a:gd name="connsiteY26" fmla="*/ 191784 h 2701732"/>
                <a:gd name="connsiteX27" fmla="*/ 260657 w 1380334"/>
                <a:gd name="connsiteY27" fmla="*/ 153684 h 2701732"/>
                <a:gd name="connsiteX28" fmla="*/ 279707 w 1380334"/>
                <a:gd name="connsiteY28" fmla="*/ 101297 h 2701732"/>
                <a:gd name="connsiteX29" fmla="*/ 293994 w 1380334"/>
                <a:gd name="connsiteY29" fmla="*/ 39384 h 2701732"/>
                <a:gd name="connsiteX30" fmla="*/ 327331 w 1380334"/>
                <a:gd name="connsiteY30" fmla="*/ 8428 h 2701732"/>
                <a:gd name="connsiteX31" fmla="*/ 389244 w 1380334"/>
                <a:gd name="connsiteY31" fmla="*/ 1284 h 2701732"/>
                <a:gd name="connsiteX32" fmla="*/ 432107 w 1380334"/>
                <a:gd name="connsiteY32" fmla="*/ 29859 h 2701732"/>
                <a:gd name="connsiteX33" fmla="*/ 455919 w 1380334"/>
                <a:gd name="connsiteY33" fmla="*/ 63197 h 2701732"/>
                <a:gd name="connsiteX34" fmla="*/ 486875 w 1380334"/>
                <a:gd name="connsiteY34" fmla="*/ 29859 h 2701732"/>
                <a:gd name="connsiteX35" fmla="*/ 534500 w 1380334"/>
                <a:gd name="connsiteY35" fmla="*/ 27478 h 2701732"/>
                <a:gd name="connsiteX36" fmla="*/ 579745 w 1380334"/>
                <a:gd name="connsiteY36" fmla="*/ 72722 h 2701732"/>
                <a:gd name="connsiteX37" fmla="*/ 598794 w 1380334"/>
                <a:gd name="connsiteY37" fmla="*/ 172734 h 2701732"/>
                <a:gd name="connsiteX38" fmla="*/ 584507 w 1380334"/>
                <a:gd name="connsiteY38" fmla="*/ 296559 h 2701732"/>
                <a:gd name="connsiteX39" fmla="*/ 565457 w 1380334"/>
                <a:gd name="connsiteY39" fmla="*/ 382284 h 2701732"/>
                <a:gd name="connsiteX40" fmla="*/ 546407 w 1380334"/>
                <a:gd name="connsiteY40" fmla="*/ 410859 h 2701732"/>
                <a:gd name="connsiteX41" fmla="*/ 541644 w 1380334"/>
                <a:gd name="connsiteY41" fmla="*/ 472772 h 2701732"/>
                <a:gd name="connsiteX42" fmla="*/ 527357 w 1380334"/>
                <a:gd name="connsiteY42" fmla="*/ 563259 h 2701732"/>
                <a:gd name="connsiteX43" fmla="*/ 503544 w 1380334"/>
                <a:gd name="connsiteY43" fmla="*/ 620409 h 2701732"/>
                <a:gd name="connsiteX44" fmla="*/ 503544 w 1380334"/>
                <a:gd name="connsiteY44" fmla="*/ 644222 h 2701732"/>
                <a:gd name="connsiteX45" fmla="*/ 498782 w 1380334"/>
                <a:gd name="connsiteY45" fmla="*/ 739472 h 2701732"/>
                <a:gd name="connsiteX46" fmla="*/ 498782 w 1380334"/>
                <a:gd name="connsiteY46" fmla="*/ 829959 h 2701732"/>
                <a:gd name="connsiteX47" fmla="*/ 503544 w 1380334"/>
                <a:gd name="connsiteY47" fmla="*/ 944259 h 2701732"/>
                <a:gd name="connsiteX48" fmla="*/ 532119 w 1380334"/>
                <a:gd name="connsiteY48" fmla="*/ 1020459 h 2701732"/>
                <a:gd name="connsiteX49" fmla="*/ 555932 w 1380334"/>
                <a:gd name="connsiteY49" fmla="*/ 1108566 h 2701732"/>
                <a:gd name="connsiteX50" fmla="*/ 565457 w 1380334"/>
                <a:gd name="connsiteY50" fmla="*/ 1168097 h 2701732"/>
                <a:gd name="connsiteX51" fmla="*/ 589270 w 1380334"/>
                <a:gd name="connsiteY51" fmla="*/ 1237153 h 2701732"/>
                <a:gd name="connsiteX52" fmla="*/ 689282 w 1380334"/>
                <a:gd name="connsiteY52" fmla="*/ 1306209 h 2701732"/>
                <a:gd name="connsiteX53" fmla="*/ 775007 w 1380334"/>
                <a:gd name="connsiteY53" fmla="*/ 1339547 h 2701732"/>
                <a:gd name="connsiteX54" fmla="*/ 860732 w 1380334"/>
                <a:gd name="connsiteY54" fmla="*/ 1325259 h 2701732"/>
                <a:gd name="connsiteX55" fmla="*/ 941694 w 1380334"/>
                <a:gd name="connsiteY55" fmla="*/ 1253822 h 2701732"/>
                <a:gd name="connsiteX56" fmla="*/ 994082 w 1380334"/>
                <a:gd name="connsiteY56" fmla="*/ 1206197 h 2701732"/>
                <a:gd name="connsiteX57" fmla="*/ 1027419 w 1380334"/>
                <a:gd name="connsiteY57" fmla="*/ 1177622 h 2701732"/>
                <a:gd name="connsiteX58" fmla="*/ 1058376 w 1380334"/>
                <a:gd name="connsiteY58" fmla="*/ 1103803 h 2701732"/>
                <a:gd name="connsiteX59" fmla="*/ 1132194 w 1380334"/>
                <a:gd name="connsiteY59" fmla="*/ 1032365 h 2701732"/>
                <a:gd name="connsiteX60" fmla="*/ 1217919 w 1380334"/>
                <a:gd name="connsiteY60" fmla="*/ 987122 h 2701732"/>
                <a:gd name="connsiteX61" fmla="*/ 1313169 w 1380334"/>
                <a:gd name="connsiteY61" fmla="*/ 1015697 h 2701732"/>
                <a:gd name="connsiteX62" fmla="*/ 1379844 w 1380334"/>
                <a:gd name="connsiteY62" fmla="*/ 1110947 h 2701732"/>
                <a:gd name="connsiteX63" fmla="*/ 1336982 w 1380334"/>
                <a:gd name="connsiteY63" fmla="*/ 1234772 h 2701732"/>
                <a:gd name="connsiteX64" fmla="*/ 1222682 w 1380334"/>
                <a:gd name="connsiteY64" fmla="*/ 1358597 h 2701732"/>
                <a:gd name="connsiteX65" fmla="*/ 1136957 w 1380334"/>
                <a:gd name="connsiteY65" fmla="*/ 1477659 h 2701732"/>
                <a:gd name="connsiteX66" fmla="*/ 1051232 w 1380334"/>
                <a:gd name="connsiteY66" fmla="*/ 1644347 h 2701732"/>
                <a:gd name="connsiteX67" fmla="*/ 1027419 w 1380334"/>
                <a:gd name="connsiteY67" fmla="*/ 1758647 h 2701732"/>
                <a:gd name="connsiteX68" fmla="*/ 994082 w 1380334"/>
                <a:gd name="connsiteY68" fmla="*/ 1863422 h 2701732"/>
                <a:gd name="connsiteX69" fmla="*/ 922644 w 1380334"/>
                <a:gd name="connsiteY69" fmla="*/ 2001534 h 2701732"/>
                <a:gd name="connsiteX70" fmla="*/ 846444 w 1380334"/>
                <a:gd name="connsiteY70" fmla="*/ 2118216 h 2701732"/>
                <a:gd name="connsiteX71" fmla="*/ 794057 w 1380334"/>
                <a:gd name="connsiteY71" fmla="*/ 2192034 h 2701732"/>
                <a:gd name="connsiteX72" fmla="*/ 763100 w 1380334"/>
                <a:gd name="connsiteY72" fmla="*/ 2227753 h 2701732"/>
                <a:gd name="connsiteX73" fmla="*/ 753575 w 1380334"/>
                <a:gd name="connsiteY73" fmla="*/ 2289666 h 2701732"/>
                <a:gd name="connsiteX74" fmla="*/ 734526 w 1380334"/>
                <a:gd name="connsiteY74" fmla="*/ 2368247 h 2701732"/>
                <a:gd name="connsiteX75" fmla="*/ 694044 w 1380334"/>
                <a:gd name="connsiteY75" fmla="*/ 2439684 h 2701732"/>
                <a:gd name="connsiteX76" fmla="*/ 665469 w 1380334"/>
                <a:gd name="connsiteY76" fmla="*/ 2520647 h 2701732"/>
                <a:gd name="connsiteX77" fmla="*/ 665469 w 1380334"/>
                <a:gd name="connsiteY77" fmla="*/ 2634947 h 2701732"/>
                <a:gd name="connsiteX78" fmla="*/ 565457 w 1380334"/>
                <a:gd name="connsiteY78" fmla="*/ 2701622 h 2701732"/>
                <a:gd name="connsiteX79" fmla="*/ 65394 w 1380334"/>
                <a:gd name="connsiteY79" fmla="*/ 2620660 h 2701732"/>
                <a:gd name="connsiteX0" fmla="*/ 64467 w 1379407"/>
                <a:gd name="connsiteY0" fmla="*/ 2620660 h 2678089"/>
                <a:gd name="connsiteX1" fmla="*/ 2555 w 1379407"/>
                <a:gd name="connsiteY1" fmla="*/ 2477784 h 2678089"/>
                <a:gd name="connsiteX2" fmla="*/ 40655 w 1379407"/>
                <a:gd name="connsiteY2" fmla="*/ 2368247 h 2678089"/>
                <a:gd name="connsiteX3" fmla="*/ 78755 w 1379407"/>
                <a:gd name="connsiteY3" fmla="*/ 2315859 h 2678089"/>
                <a:gd name="connsiteX4" fmla="*/ 121617 w 1379407"/>
                <a:gd name="connsiteY4" fmla="*/ 2249184 h 2678089"/>
                <a:gd name="connsiteX5" fmla="*/ 126380 w 1379407"/>
                <a:gd name="connsiteY5" fmla="*/ 2125359 h 2678089"/>
                <a:gd name="connsiteX6" fmla="*/ 126380 w 1379407"/>
                <a:gd name="connsiteY6" fmla="*/ 1934859 h 2678089"/>
                <a:gd name="connsiteX7" fmla="*/ 126380 w 1379407"/>
                <a:gd name="connsiteY7" fmla="*/ 1815797 h 2678089"/>
                <a:gd name="connsiteX8" fmla="*/ 126379 w 1379407"/>
                <a:gd name="connsiteY8" fmla="*/ 1696734 h 2678089"/>
                <a:gd name="connsiteX9" fmla="*/ 97805 w 1379407"/>
                <a:gd name="connsiteY9" fmla="*/ 1563384 h 2678089"/>
                <a:gd name="connsiteX10" fmla="*/ 78755 w 1379407"/>
                <a:gd name="connsiteY10" fmla="*/ 1468134 h 2678089"/>
                <a:gd name="connsiteX11" fmla="*/ 78755 w 1379407"/>
                <a:gd name="connsiteY11" fmla="*/ 1368122 h 2678089"/>
                <a:gd name="connsiteX12" fmla="*/ 78755 w 1379407"/>
                <a:gd name="connsiteY12" fmla="*/ 1291922 h 2678089"/>
                <a:gd name="connsiteX13" fmla="*/ 59705 w 1379407"/>
                <a:gd name="connsiteY13" fmla="*/ 1177622 h 2678089"/>
                <a:gd name="connsiteX14" fmla="*/ 45417 w 1379407"/>
                <a:gd name="connsiteY14" fmla="*/ 1115709 h 2678089"/>
                <a:gd name="connsiteX15" fmla="*/ 35893 w 1379407"/>
                <a:gd name="connsiteY15" fmla="*/ 1072847 h 2678089"/>
                <a:gd name="connsiteX16" fmla="*/ 35892 w 1379407"/>
                <a:gd name="connsiteY16" fmla="*/ 939497 h 2678089"/>
                <a:gd name="connsiteX17" fmla="*/ 26367 w 1379407"/>
                <a:gd name="connsiteY17" fmla="*/ 868059 h 2678089"/>
                <a:gd name="connsiteX18" fmla="*/ 21605 w 1379407"/>
                <a:gd name="connsiteY18" fmla="*/ 782334 h 2678089"/>
                <a:gd name="connsiteX19" fmla="*/ 54942 w 1379407"/>
                <a:gd name="connsiteY19" fmla="*/ 677559 h 2678089"/>
                <a:gd name="connsiteX20" fmla="*/ 83517 w 1379407"/>
                <a:gd name="connsiteY20" fmla="*/ 601359 h 2678089"/>
                <a:gd name="connsiteX21" fmla="*/ 112092 w 1379407"/>
                <a:gd name="connsiteY21" fmla="*/ 534684 h 2678089"/>
                <a:gd name="connsiteX22" fmla="*/ 135905 w 1379407"/>
                <a:gd name="connsiteY22" fmla="*/ 396572 h 2678089"/>
                <a:gd name="connsiteX23" fmla="*/ 150192 w 1379407"/>
                <a:gd name="connsiteY23" fmla="*/ 301322 h 2678089"/>
                <a:gd name="connsiteX24" fmla="*/ 164480 w 1379407"/>
                <a:gd name="connsiteY24" fmla="*/ 234647 h 2678089"/>
                <a:gd name="connsiteX25" fmla="*/ 202580 w 1379407"/>
                <a:gd name="connsiteY25" fmla="*/ 201309 h 2678089"/>
                <a:gd name="connsiteX26" fmla="*/ 240680 w 1379407"/>
                <a:gd name="connsiteY26" fmla="*/ 191784 h 2678089"/>
                <a:gd name="connsiteX27" fmla="*/ 259730 w 1379407"/>
                <a:gd name="connsiteY27" fmla="*/ 153684 h 2678089"/>
                <a:gd name="connsiteX28" fmla="*/ 278780 w 1379407"/>
                <a:gd name="connsiteY28" fmla="*/ 101297 h 2678089"/>
                <a:gd name="connsiteX29" fmla="*/ 293067 w 1379407"/>
                <a:gd name="connsiteY29" fmla="*/ 39384 h 2678089"/>
                <a:gd name="connsiteX30" fmla="*/ 326404 w 1379407"/>
                <a:gd name="connsiteY30" fmla="*/ 8428 h 2678089"/>
                <a:gd name="connsiteX31" fmla="*/ 388317 w 1379407"/>
                <a:gd name="connsiteY31" fmla="*/ 1284 h 2678089"/>
                <a:gd name="connsiteX32" fmla="*/ 431180 w 1379407"/>
                <a:gd name="connsiteY32" fmla="*/ 29859 h 2678089"/>
                <a:gd name="connsiteX33" fmla="*/ 454992 w 1379407"/>
                <a:gd name="connsiteY33" fmla="*/ 63197 h 2678089"/>
                <a:gd name="connsiteX34" fmla="*/ 485948 w 1379407"/>
                <a:gd name="connsiteY34" fmla="*/ 29859 h 2678089"/>
                <a:gd name="connsiteX35" fmla="*/ 533573 w 1379407"/>
                <a:gd name="connsiteY35" fmla="*/ 27478 h 2678089"/>
                <a:gd name="connsiteX36" fmla="*/ 578818 w 1379407"/>
                <a:gd name="connsiteY36" fmla="*/ 72722 h 2678089"/>
                <a:gd name="connsiteX37" fmla="*/ 597867 w 1379407"/>
                <a:gd name="connsiteY37" fmla="*/ 172734 h 2678089"/>
                <a:gd name="connsiteX38" fmla="*/ 583580 w 1379407"/>
                <a:gd name="connsiteY38" fmla="*/ 296559 h 2678089"/>
                <a:gd name="connsiteX39" fmla="*/ 564530 w 1379407"/>
                <a:gd name="connsiteY39" fmla="*/ 382284 h 2678089"/>
                <a:gd name="connsiteX40" fmla="*/ 545480 w 1379407"/>
                <a:gd name="connsiteY40" fmla="*/ 410859 h 2678089"/>
                <a:gd name="connsiteX41" fmla="*/ 540717 w 1379407"/>
                <a:gd name="connsiteY41" fmla="*/ 472772 h 2678089"/>
                <a:gd name="connsiteX42" fmla="*/ 526430 w 1379407"/>
                <a:gd name="connsiteY42" fmla="*/ 563259 h 2678089"/>
                <a:gd name="connsiteX43" fmla="*/ 502617 w 1379407"/>
                <a:gd name="connsiteY43" fmla="*/ 620409 h 2678089"/>
                <a:gd name="connsiteX44" fmla="*/ 502617 w 1379407"/>
                <a:gd name="connsiteY44" fmla="*/ 644222 h 2678089"/>
                <a:gd name="connsiteX45" fmla="*/ 497855 w 1379407"/>
                <a:gd name="connsiteY45" fmla="*/ 739472 h 2678089"/>
                <a:gd name="connsiteX46" fmla="*/ 497855 w 1379407"/>
                <a:gd name="connsiteY46" fmla="*/ 829959 h 2678089"/>
                <a:gd name="connsiteX47" fmla="*/ 502617 w 1379407"/>
                <a:gd name="connsiteY47" fmla="*/ 944259 h 2678089"/>
                <a:gd name="connsiteX48" fmla="*/ 531192 w 1379407"/>
                <a:gd name="connsiteY48" fmla="*/ 1020459 h 2678089"/>
                <a:gd name="connsiteX49" fmla="*/ 555005 w 1379407"/>
                <a:gd name="connsiteY49" fmla="*/ 1108566 h 2678089"/>
                <a:gd name="connsiteX50" fmla="*/ 564530 w 1379407"/>
                <a:gd name="connsiteY50" fmla="*/ 1168097 h 2678089"/>
                <a:gd name="connsiteX51" fmla="*/ 588343 w 1379407"/>
                <a:gd name="connsiteY51" fmla="*/ 1237153 h 2678089"/>
                <a:gd name="connsiteX52" fmla="*/ 688355 w 1379407"/>
                <a:gd name="connsiteY52" fmla="*/ 1306209 h 2678089"/>
                <a:gd name="connsiteX53" fmla="*/ 774080 w 1379407"/>
                <a:gd name="connsiteY53" fmla="*/ 1339547 h 2678089"/>
                <a:gd name="connsiteX54" fmla="*/ 859805 w 1379407"/>
                <a:gd name="connsiteY54" fmla="*/ 1325259 h 2678089"/>
                <a:gd name="connsiteX55" fmla="*/ 940767 w 1379407"/>
                <a:gd name="connsiteY55" fmla="*/ 1253822 h 2678089"/>
                <a:gd name="connsiteX56" fmla="*/ 993155 w 1379407"/>
                <a:gd name="connsiteY56" fmla="*/ 1206197 h 2678089"/>
                <a:gd name="connsiteX57" fmla="*/ 1026492 w 1379407"/>
                <a:gd name="connsiteY57" fmla="*/ 1177622 h 2678089"/>
                <a:gd name="connsiteX58" fmla="*/ 1057449 w 1379407"/>
                <a:gd name="connsiteY58" fmla="*/ 1103803 h 2678089"/>
                <a:gd name="connsiteX59" fmla="*/ 1131267 w 1379407"/>
                <a:gd name="connsiteY59" fmla="*/ 1032365 h 2678089"/>
                <a:gd name="connsiteX60" fmla="*/ 1216992 w 1379407"/>
                <a:gd name="connsiteY60" fmla="*/ 987122 h 2678089"/>
                <a:gd name="connsiteX61" fmla="*/ 1312242 w 1379407"/>
                <a:gd name="connsiteY61" fmla="*/ 1015697 h 2678089"/>
                <a:gd name="connsiteX62" fmla="*/ 1378917 w 1379407"/>
                <a:gd name="connsiteY62" fmla="*/ 1110947 h 2678089"/>
                <a:gd name="connsiteX63" fmla="*/ 1336055 w 1379407"/>
                <a:gd name="connsiteY63" fmla="*/ 1234772 h 2678089"/>
                <a:gd name="connsiteX64" fmla="*/ 1221755 w 1379407"/>
                <a:gd name="connsiteY64" fmla="*/ 1358597 h 2678089"/>
                <a:gd name="connsiteX65" fmla="*/ 1136030 w 1379407"/>
                <a:gd name="connsiteY65" fmla="*/ 1477659 h 2678089"/>
                <a:gd name="connsiteX66" fmla="*/ 1050305 w 1379407"/>
                <a:gd name="connsiteY66" fmla="*/ 1644347 h 2678089"/>
                <a:gd name="connsiteX67" fmla="*/ 1026492 w 1379407"/>
                <a:gd name="connsiteY67" fmla="*/ 1758647 h 2678089"/>
                <a:gd name="connsiteX68" fmla="*/ 993155 w 1379407"/>
                <a:gd name="connsiteY68" fmla="*/ 1863422 h 2678089"/>
                <a:gd name="connsiteX69" fmla="*/ 921717 w 1379407"/>
                <a:gd name="connsiteY69" fmla="*/ 2001534 h 2678089"/>
                <a:gd name="connsiteX70" fmla="*/ 845517 w 1379407"/>
                <a:gd name="connsiteY70" fmla="*/ 2118216 h 2678089"/>
                <a:gd name="connsiteX71" fmla="*/ 793130 w 1379407"/>
                <a:gd name="connsiteY71" fmla="*/ 2192034 h 2678089"/>
                <a:gd name="connsiteX72" fmla="*/ 762173 w 1379407"/>
                <a:gd name="connsiteY72" fmla="*/ 2227753 h 2678089"/>
                <a:gd name="connsiteX73" fmla="*/ 752648 w 1379407"/>
                <a:gd name="connsiteY73" fmla="*/ 2289666 h 2678089"/>
                <a:gd name="connsiteX74" fmla="*/ 733599 w 1379407"/>
                <a:gd name="connsiteY74" fmla="*/ 2368247 h 2678089"/>
                <a:gd name="connsiteX75" fmla="*/ 693117 w 1379407"/>
                <a:gd name="connsiteY75" fmla="*/ 2439684 h 2678089"/>
                <a:gd name="connsiteX76" fmla="*/ 664542 w 1379407"/>
                <a:gd name="connsiteY76" fmla="*/ 2520647 h 2678089"/>
                <a:gd name="connsiteX77" fmla="*/ 664542 w 1379407"/>
                <a:gd name="connsiteY77" fmla="*/ 2634947 h 2678089"/>
                <a:gd name="connsiteX78" fmla="*/ 545480 w 1379407"/>
                <a:gd name="connsiteY78" fmla="*/ 2677810 h 2678089"/>
                <a:gd name="connsiteX79" fmla="*/ 64467 w 1379407"/>
                <a:gd name="connsiteY79" fmla="*/ 2620660 h 2678089"/>
                <a:gd name="connsiteX0" fmla="*/ 64123 w 1379063"/>
                <a:gd name="connsiteY0" fmla="*/ 2620660 h 2678089"/>
                <a:gd name="connsiteX1" fmla="*/ 2211 w 1379063"/>
                <a:gd name="connsiteY1" fmla="*/ 2477784 h 2678089"/>
                <a:gd name="connsiteX2" fmla="*/ 35548 w 1379063"/>
                <a:gd name="connsiteY2" fmla="*/ 2382534 h 2678089"/>
                <a:gd name="connsiteX3" fmla="*/ 78411 w 1379063"/>
                <a:gd name="connsiteY3" fmla="*/ 2315859 h 2678089"/>
                <a:gd name="connsiteX4" fmla="*/ 121273 w 1379063"/>
                <a:gd name="connsiteY4" fmla="*/ 2249184 h 2678089"/>
                <a:gd name="connsiteX5" fmla="*/ 126036 w 1379063"/>
                <a:gd name="connsiteY5" fmla="*/ 2125359 h 2678089"/>
                <a:gd name="connsiteX6" fmla="*/ 126036 w 1379063"/>
                <a:gd name="connsiteY6" fmla="*/ 1934859 h 2678089"/>
                <a:gd name="connsiteX7" fmla="*/ 126036 w 1379063"/>
                <a:gd name="connsiteY7" fmla="*/ 1815797 h 2678089"/>
                <a:gd name="connsiteX8" fmla="*/ 126035 w 1379063"/>
                <a:gd name="connsiteY8" fmla="*/ 1696734 h 2678089"/>
                <a:gd name="connsiteX9" fmla="*/ 97461 w 1379063"/>
                <a:gd name="connsiteY9" fmla="*/ 1563384 h 2678089"/>
                <a:gd name="connsiteX10" fmla="*/ 78411 w 1379063"/>
                <a:gd name="connsiteY10" fmla="*/ 1468134 h 2678089"/>
                <a:gd name="connsiteX11" fmla="*/ 78411 w 1379063"/>
                <a:gd name="connsiteY11" fmla="*/ 1368122 h 2678089"/>
                <a:gd name="connsiteX12" fmla="*/ 78411 w 1379063"/>
                <a:gd name="connsiteY12" fmla="*/ 1291922 h 2678089"/>
                <a:gd name="connsiteX13" fmla="*/ 59361 w 1379063"/>
                <a:gd name="connsiteY13" fmla="*/ 1177622 h 2678089"/>
                <a:gd name="connsiteX14" fmla="*/ 45073 w 1379063"/>
                <a:gd name="connsiteY14" fmla="*/ 1115709 h 2678089"/>
                <a:gd name="connsiteX15" fmla="*/ 35549 w 1379063"/>
                <a:gd name="connsiteY15" fmla="*/ 1072847 h 2678089"/>
                <a:gd name="connsiteX16" fmla="*/ 35548 w 1379063"/>
                <a:gd name="connsiteY16" fmla="*/ 939497 h 2678089"/>
                <a:gd name="connsiteX17" fmla="*/ 26023 w 1379063"/>
                <a:gd name="connsiteY17" fmla="*/ 868059 h 2678089"/>
                <a:gd name="connsiteX18" fmla="*/ 21261 w 1379063"/>
                <a:gd name="connsiteY18" fmla="*/ 782334 h 2678089"/>
                <a:gd name="connsiteX19" fmla="*/ 54598 w 1379063"/>
                <a:gd name="connsiteY19" fmla="*/ 677559 h 2678089"/>
                <a:gd name="connsiteX20" fmla="*/ 83173 w 1379063"/>
                <a:gd name="connsiteY20" fmla="*/ 601359 h 2678089"/>
                <a:gd name="connsiteX21" fmla="*/ 111748 w 1379063"/>
                <a:gd name="connsiteY21" fmla="*/ 534684 h 2678089"/>
                <a:gd name="connsiteX22" fmla="*/ 135561 w 1379063"/>
                <a:gd name="connsiteY22" fmla="*/ 396572 h 2678089"/>
                <a:gd name="connsiteX23" fmla="*/ 149848 w 1379063"/>
                <a:gd name="connsiteY23" fmla="*/ 301322 h 2678089"/>
                <a:gd name="connsiteX24" fmla="*/ 164136 w 1379063"/>
                <a:gd name="connsiteY24" fmla="*/ 234647 h 2678089"/>
                <a:gd name="connsiteX25" fmla="*/ 202236 w 1379063"/>
                <a:gd name="connsiteY25" fmla="*/ 201309 h 2678089"/>
                <a:gd name="connsiteX26" fmla="*/ 240336 w 1379063"/>
                <a:gd name="connsiteY26" fmla="*/ 191784 h 2678089"/>
                <a:gd name="connsiteX27" fmla="*/ 259386 w 1379063"/>
                <a:gd name="connsiteY27" fmla="*/ 153684 h 2678089"/>
                <a:gd name="connsiteX28" fmla="*/ 278436 w 1379063"/>
                <a:gd name="connsiteY28" fmla="*/ 101297 h 2678089"/>
                <a:gd name="connsiteX29" fmla="*/ 292723 w 1379063"/>
                <a:gd name="connsiteY29" fmla="*/ 39384 h 2678089"/>
                <a:gd name="connsiteX30" fmla="*/ 326060 w 1379063"/>
                <a:gd name="connsiteY30" fmla="*/ 8428 h 2678089"/>
                <a:gd name="connsiteX31" fmla="*/ 387973 w 1379063"/>
                <a:gd name="connsiteY31" fmla="*/ 1284 h 2678089"/>
                <a:gd name="connsiteX32" fmla="*/ 430836 w 1379063"/>
                <a:gd name="connsiteY32" fmla="*/ 29859 h 2678089"/>
                <a:gd name="connsiteX33" fmla="*/ 454648 w 1379063"/>
                <a:gd name="connsiteY33" fmla="*/ 63197 h 2678089"/>
                <a:gd name="connsiteX34" fmla="*/ 485604 w 1379063"/>
                <a:gd name="connsiteY34" fmla="*/ 29859 h 2678089"/>
                <a:gd name="connsiteX35" fmla="*/ 533229 w 1379063"/>
                <a:gd name="connsiteY35" fmla="*/ 27478 h 2678089"/>
                <a:gd name="connsiteX36" fmla="*/ 578474 w 1379063"/>
                <a:gd name="connsiteY36" fmla="*/ 72722 h 2678089"/>
                <a:gd name="connsiteX37" fmla="*/ 597523 w 1379063"/>
                <a:gd name="connsiteY37" fmla="*/ 172734 h 2678089"/>
                <a:gd name="connsiteX38" fmla="*/ 583236 w 1379063"/>
                <a:gd name="connsiteY38" fmla="*/ 296559 h 2678089"/>
                <a:gd name="connsiteX39" fmla="*/ 564186 w 1379063"/>
                <a:gd name="connsiteY39" fmla="*/ 382284 h 2678089"/>
                <a:gd name="connsiteX40" fmla="*/ 545136 w 1379063"/>
                <a:gd name="connsiteY40" fmla="*/ 410859 h 2678089"/>
                <a:gd name="connsiteX41" fmla="*/ 540373 w 1379063"/>
                <a:gd name="connsiteY41" fmla="*/ 472772 h 2678089"/>
                <a:gd name="connsiteX42" fmla="*/ 526086 w 1379063"/>
                <a:gd name="connsiteY42" fmla="*/ 563259 h 2678089"/>
                <a:gd name="connsiteX43" fmla="*/ 502273 w 1379063"/>
                <a:gd name="connsiteY43" fmla="*/ 620409 h 2678089"/>
                <a:gd name="connsiteX44" fmla="*/ 502273 w 1379063"/>
                <a:gd name="connsiteY44" fmla="*/ 644222 h 2678089"/>
                <a:gd name="connsiteX45" fmla="*/ 497511 w 1379063"/>
                <a:gd name="connsiteY45" fmla="*/ 739472 h 2678089"/>
                <a:gd name="connsiteX46" fmla="*/ 497511 w 1379063"/>
                <a:gd name="connsiteY46" fmla="*/ 829959 h 2678089"/>
                <a:gd name="connsiteX47" fmla="*/ 502273 w 1379063"/>
                <a:gd name="connsiteY47" fmla="*/ 944259 h 2678089"/>
                <a:gd name="connsiteX48" fmla="*/ 530848 w 1379063"/>
                <a:gd name="connsiteY48" fmla="*/ 1020459 h 2678089"/>
                <a:gd name="connsiteX49" fmla="*/ 554661 w 1379063"/>
                <a:gd name="connsiteY49" fmla="*/ 1108566 h 2678089"/>
                <a:gd name="connsiteX50" fmla="*/ 564186 w 1379063"/>
                <a:gd name="connsiteY50" fmla="*/ 1168097 h 2678089"/>
                <a:gd name="connsiteX51" fmla="*/ 587999 w 1379063"/>
                <a:gd name="connsiteY51" fmla="*/ 1237153 h 2678089"/>
                <a:gd name="connsiteX52" fmla="*/ 688011 w 1379063"/>
                <a:gd name="connsiteY52" fmla="*/ 1306209 h 2678089"/>
                <a:gd name="connsiteX53" fmla="*/ 773736 w 1379063"/>
                <a:gd name="connsiteY53" fmla="*/ 1339547 h 2678089"/>
                <a:gd name="connsiteX54" fmla="*/ 859461 w 1379063"/>
                <a:gd name="connsiteY54" fmla="*/ 1325259 h 2678089"/>
                <a:gd name="connsiteX55" fmla="*/ 940423 w 1379063"/>
                <a:gd name="connsiteY55" fmla="*/ 1253822 h 2678089"/>
                <a:gd name="connsiteX56" fmla="*/ 992811 w 1379063"/>
                <a:gd name="connsiteY56" fmla="*/ 1206197 h 2678089"/>
                <a:gd name="connsiteX57" fmla="*/ 1026148 w 1379063"/>
                <a:gd name="connsiteY57" fmla="*/ 1177622 h 2678089"/>
                <a:gd name="connsiteX58" fmla="*/ 1057105 w 1379063"/>
                <a:gd name="connsiteY58" fmla="*/ 1103803 h 2678089"/>
                <a:gd name="connsiteX59" fmla="*/ 1130923 w 1379063"/>
                <a:gd name="connsiteY59" fmla="*/ 1032365 h 2678089"/>
                <a:gd name="connsiteX60" fmla="*/ 1216648 w 1379063"/>
                <a:gd name="connsiteY60" fmla="*/ 987122 h 2678089"/>
                <a:gd name="connsiteX61" fmla="*/ 1311898 w 1379063"/>
                <a:gd name="connsiteY61" fmla="*/ 1015697 h 2678089"/>
                <a:gd name="connsiteX62" fmla="*/ 1378573 w 1379063"/>
                <a:gd name="connsiteY62" fmla="*/ 1110947 h 2678089"/>
                <a:gd name="connsiteX63" fmla="*/ 1335711 w 1379063"/>
                <a:gd name="connsiteY63" fmla="*/ 1234772 h 2678089"/>
                <a:gd name="connsiteX64" fmla="*/ 1221411 w 1379063"/>
                <a:gd name="connsiteY64" fmla="*/ 1358597 h 2678089"/>
                <a:gd name="connsiteX65" fmla="*/ 1135686 w 1379063"/>
                <a:gd name="connsiteY65" fmla="*/ 1477659 h 2678089"/>
                <a:gd name="connsiteX66" fmla="*/ 1049961 w 1379063"/>
                <a:gd name="connsiteY66" fmla="*/ 1644347 h 2678089"/>
                <a:gd name="connsiteX67" fmla="*/ 1026148 w 1379063"/>
                <a:gd name="connsiteY67" fmla="*/ 1758647 h 2678089"/>
                <a:gd name="connsiteX68" fmla="*/ 992811 w 1379063"/>
                <a:gd name="connsiteY68" fmla="*/ 1863422 h 2678089"/>
                <a:gd name="connsiteX69" fmla="*/ 921373 w 1379063"/>
                <a:gd name="connsiteY69" fmla="*/ 2001534 h 2678089"/>
                <a:gd name="connsiteX70" fmla="*/ 845173 w 1379063"/>
                <a:gd name="connsiteY70" fmla="*/ 2118216 h 2678089"/>
                <a:gd name="connsiteX71" fmla="*/ 792786 w 1379063"/>
                <a:gd name="connsiteY71" fmla="*/ 2192034 h 2678089"/>
                <a:gd name="connsiteX72" fmla="*/ 761829 w 1379063"/>
                <a:gd name="connsiteY72" fmla="*/ 2227753 h 2678089"/>
                <a:gd name="connsiteX73" fmla="*/ 752304 w 1379063"/>
                <a:gd name="connsiteY73" fmla="*/ 2289666 h 2678089"/>
                <a:gd name="connsiteX74" fmla="*/ 733255 w 1379063"/>
                <a:gd name="connsiteY74" fmla="*/ 2368247 h 2678089"/>
                <a:gd name="connsiteX75" fmla="*/ 692773 w 1379063"/>
                <a:gd name="connsiteY75" fmla="*/ 2439684 h 2678089"/>
                <a:gd name="connsiteX76" fmla="*/ 664198 w 1379063"/>
                <a:gd name="connsiteY76" fmla="*/ 2520647 h 2678089"/>
                <a:gd name="connsiteX77" fmla="*/ 664198 w 1379063"/>
                <a:gd name="connsiteY77" fmla="*/ 2634947 h 2678089"/>
                <a:gd name="connsiteX78" fmla="*/ 545136 w 1379063"/>
                <a:gd name="connsiteY78" fmla="*/ 2677810 h 2678089"/>
                <a:gd name="connsiteX79" fmla="*/ 64123 w 1379063"/>
                <a:gd name="connsiteY79" fmla="*/ 2620660 h 2678089"/>
                <a:gd name="connsiteX0" fmla="*/ 64123 w 1379063"/>
                <a:gd name="connsiteY0" fmla="*/ 2620660 h 2678089"/>
                <a:gd name="connsiteX1" fmla="*/ 2211 w 1379063"/>
                <a:gd name="connsiteY1" fmla="*/ 2482546 h 2678089"/>
                <a:gd name="connsiteX2" fmla="*/ 35548 w 1379063"/>
                <a:gd name="connsiteY2" fmla="*/ 2382534 h 2678089"/>
                <a:gd name="connsiteX3" fmla="*/ 78411 w 1379063"/>
                <a:gd name="connsiteY3" fmla="*/ 2315859 h 2678089"/>
                <a:gd name="connsiteX4" fmla="*/ 121273 w 1379063"/>
                <a:gd name="connsiteY4" fmla="*/ 2249184 h 2678089"/>
                <a:gd name="connsiteX5" fmla="*/ 126036 w 1379063"/>
                <a:gd name="connsiteY5" fmla="*/ 2125359 h 2678089"/>
                <a:gd name="connsiteX6" fmla="*/ 126036 w 1379063"/>
                <a:gd name="connsiteY6" fmla="*/ 1934859 h 2678089"/>
                <a:gd name="connsiteX7" fmla="*/ 126036 w 1379063"/>
                <a:gd name="connsiteY7" fmla="*/ 1815797 h 2678089"/>
                <a:gd name="connsiteX8" fmla="*/ 126035 w 1379063"/>
                <a:gd name="connsiteY8" fmla="*/ 1696734 h 2678089"/>
                <a:gd name="connsiteX9" fmla="*/ 97461 w 1379063"/>
                <a:gd name="connsiteY9" fmla="*/ 1563384 h 2678089"/>
                <a:gd name="connsiteX10" fmla="*/ 78411 w 1379063"/>
                <a:gd name="connsiteY10" fmla="*/ 1468134 h 2678089"/>
                <a:gd name="connsiteX11" fmla="*/ 78411 w 1379063"/>
                <a:gd name="connsiteY11" fmla="*/ 1368122 h 2678089"/>
                <a:gd name="connsiteX12" fmla="*/ 78411 w 1379063"/>
                <a:gd name="connsiteY12" fmla="*/ 1291922 h 2678089"/>
                <a:gd name="connsiteX13" fmla="*/ 59361 w 1379063"/>
                <a:gd name="connsiteY13" fmla="*/ 1177622 h 2678089"/>
                <a:gd name="connsiteX14" fmla="*/ 45073 w 1379063"/>
                <a:gd name="connsiteY14" fmla="*/ 1115709 h 2678089"/>
                <a:gd name="connsiteX15" fmla="*/ 35549 w 1379063"/>
                <a:gd name="connsiteY15" fmla="*/ 1072847 h 2678089"/>
                <a:gd name="connsiteX16" fmla="*/ 35548 w 1379063"/>
                <a:gd name="connsiteY16" fmla="*/ 939497 h 2678089"/>
                <a:gd name="connsiteX17" fmla="*/ 26023 w 1379063"/>
                <a:gd name="connsiteY17" fmla="*/ 868059 h 2678089"/>
                <a:gd name="connsiteX18" fmla="*/ 21261 w 1379063"/>
                <a:gd name="connsiteY18" fmla="*/ 782334 h 2678089"/>
                <a:gd name="connsiteX19" fmla="*/ 54598 w 1379063"/>
                <a:gd name="connsiteY19" fmla="*/ 677559 h 2678089"/>
                <a:gd name="connsiteX20" fmla="*/ 83173 w 1379063"/>
                <a:gd name="connsiteY20" fmla="*/ 601359 h 2678089"/>
                <a:gd name="connsiteX21" fmla="*/ 111748 w 1379063"/>
                <a:gd name="connsiteY21" fmla="*/ 534684 h 2678089"/>
                <a:gd name="connsiteX22" fmla="*/ 135561 w 1379063"/>
                <a:gd name="connsiteY22" fmla="*/ 396572 h 2678089"/>
                <a:gd name="connsiteX23" fmla="*/ 149848 w 1379063"/>
                <a:gd name="connsiteY23" fmla="*/ 301322 h 2678089"/>
                <a:gd name="connsiteX24" fmla="*/ 164136 w 1379063"/>
                <a:gd name="connsiteY24" fmla="*/ 234647 h 2678089"/>
                <a:gd name="connsiteX25" fmla="*/ 202236 w 1379063"/>
                <a:gd name="connsiteY25" fmla="*/ 201309 h 2678089"/>
                <a:gd name="connsiteX26" fmla="*/ 240336 w 1379063"/>
                <a:gd name="connsiteY26" fmla="*/ 191784 h 2678089"/>
                <a:gd name="connsiteX27" fmla="*/ 259386 w 1379063"/>
                <a:gd name="connsiteY27" fmla="*/ 153684 h 2678089"/>
                <a:gd name="connsiteX28" fmla="*/ 278436 w 1379063"/>
                <a:gd name="connsiteY28" fmla="*/ 101297 h 2678089"/>
                <a:gd name="connsiteX29" fmla="*/ 292723 w 1379063"/>
                <a:gd name="connsiteY29" fmla="*/ 39384 h 2678089"/>
                <a:gd name="connsiteX30" fmla="*/ 326060 w 1379063"/>
                <a:gd name="connsiteY30" fmla="*/ 8428 h 2678089"/>
                <a:gd name="connsiteX31" fmla="*/ 387973 w 1379063"/>
                <a:gd name="connsiteY31" fmla="*/ 1284 h 2678089"/>
                <a:gd name="connsiteX32" fmla="*/ 430836 w 1379063"/>
                <a:gd name="connsiteY32" fmla="*/ 29859 h 2678089"/>
                <a:gd name="connsiteX33" fmla="*/ 454648 w 1379063"/>
                <a:gd name="connsiteY33" fmla="*/ 63197 h 2678089"/>
                <a:gd name="connsiteX34" fmla="*/ 485604 w 1379063"/>
                <a:gd name="connsiteY34" fmla="*/ 29859 h 2678089"/>
                <a:gd name="connsiteX35" fmla="*/ 533229 w 1379063"/>
                <a:gd name="connsiteY35" fmla="*/ 27478 h 2678089"/>
                <a:gd name="connsiteX36" fmla="*/ 578474 w 1379063"/>
                <a:gd name="connsiteY36" fmla="*/ 72722 h 2678089"/>
                <a:gd name="connsiteX37" fmla="*/ 597523 w 1379063"/>
                <a:gd name="connsiteY37" fmla="*/ 172734 h 2678089"/>
                <a:gd name="connsiteX38" fmla="*/ 583236 w 1379063"/>
                <a:gd name="connsiteY38" fmla="*/ 296559 h 2678089"/>
                <a:gd name="connsiteX39" fmla="*/ 564186 w 1379063"/>
                <a:gd name="connsiteY39" fmla="*/ 382284 h 2678089"/>
                <a:gd name="connsiteX40" fmla="*/ 545136 w 1379063"/>
                <a:gd name="connsiteY40" fmla="*/ 410859 h 2678089"/>
                <a:gd name="connsiteX41" fmla="*/ 540373 w 1379063"/>
                <a:gd name="connsiteY41" fmla="*/ 472772 h 2678089"/>
                <a:gd name="connsiteX42" fmla="*/ 526086 w 1379063"/>
                <a:gd name="connsiteY42" fmla="*/ 563259 h 2678089"/>
                <a:gd name="connsiteX43" fmla="*/ 502273 w 1379063"/>
                <a:gd name="connsiteY43" fmla="*/ 620409 h 2678089"/>
                <a:gd name="connsiteX44" fmla="*/ 502273 w 1379063"/>
                <a:gd name="connsiteY44" fmla="*/ 644222 h 2678089"/>
                <a:gd name="connsiteX45" fmla="*/ 497511 w 1379063"/>
                <a:gd name="connsiteY45" fmla="*/ 739472 h 2678089"/>
                <a:gd name="connsiteX46" fmla="*/ 497511 w 1379063"/>
                <a:gd name="connsiteY46" fmla="*/ 829959 h 2678089"/>
                <a:gd name="connsiteX47" fmla="*/ 502273 w 1379063"/>
                <a:gd name="connsiteY47" fmla="*/ 944259 h 2678089"/>
                <a:gd name="connsiteX48" fmla="*/ 530848 w 1379063"/>
                <a:gd name="connsiteY48" fmla="*/ 1020459 h 2678089"/>
                <a:gd name="connsiteX49" fmla="*/ 554661 w 1379063"/>
                <a:gd name="connsiteY49" fmla="*/ 1108566 h 2678089"/>
                <a:gd name="connsiteX50" fmla="*/ 564186 w 1379063"/>
                <a:gd name="connsiteY50" fmla="*/ 1168097 h 2678089"/>
                <a:gd name="connsiteX51" fmla="*/ 587999 w 1379063"/>
                <a:gd name="connsiteY51" fmla="*/ 1237153 h 2678089"/>
                <a:gd name="connsiteX52" fmla="*/ 688011 w 1379063"/>
                <a:gd name="connsiteY52" fmla="*/ 1306209 h 2678089"/>
                <a:gd name="connsiteX53" fmla="*/ 773736 w 1379063"/>
                <a:gd name="connsiteY53" fmla="*/ 1339547 h 2678089"/>
                <a:gd name="connsiteX54" fmla="*/ 859461 w 1379063"/>
                <a:gd name="connsiteY54" fmla="*/ 1325259 h 2678089"/>
                <a:gd name="connsiteX55" fmla="*/ 940423 w 1379063"/>
                <a:gd name="connsiteY55" fmla="*/ 1253822 h 2678089"/>
                <a:gd name="connsiteX56" fmla="*/ 992811 w 1379063"/>
                <a:gd name="connsiteY56" fmla="*/ 1206197 h 2678089"/>
                <a:gd name="connsiteX57" fmla="*/ 1026148 w 1379063"/>
                <a:gd name="connsiteY57" fmla="*/ 1177622 h 2678089"/>
                <a:gd name="connsiteX58" fmla="*/ 1057105 w 1379063"/>
                <a:gd name="connsiteY58" fmla="*/ 1103803 h 2678089"/>
                <a:gd name="connsiteX59" fmla="*/ 1130923 w 1379063"/>
                <a:gd name="connsiteY59" fmla="*/ 1032365 h 2678089"/>
                <a:gd name="connsiteX60" fmla="*/ 1216648 w 1379063"/>
                <a:gd name="connsiteY60" fmla="*/ 987122 h 2678089"/>
                <a:gd name="connsiteX61" fmla="*/ 1311898 w 1379063"/>
                <a:gd name="connsiteY61" fmla="*/ 1015697 h 2678089"/>
                <a:gd name="connsiteX62" fmla="*/ 1378573 w 1379063"/>
                <a:gd name="connsiteY62" fmla="*/ 1110947 h 2678089"/>
                <a:gd name="connsiteX63" fmla="*/ 1335711 w 1379063"/>
                <a:gd name="connsiteY63" fmla="*/ 1234772 h 2678089"/>
                <a:gd name="connsiteX64" fmla="*/ 1221411 w 1379063"/>
                <a:gd name="connsiteY64" fmla="*/ 1358597 h 2678089"/>
                <a:gd name="connsiteX65" fmla="*/ 1135686 w 1379063"/>
                <a:gd name="connsiteY65" fmla="*/ 1477659 h 2678089"/>
                <a:gd name="connsiteX66" fmla="*/ 1049961 w 1379063"/>
                <a:gd name="connsiteY66" fmla="*/ 1644347 h 2678089"/>
                <a:gd name="connsiteX67" fmla="*/ 1026148 w 1379063"/>
                <a:gd name="connsiteY67" fmla="*/ 1758647 h 2678089"/>
                <a:gd name="connsiteX68" fmla="*/ 992811 w 1379063"/>
                <a:gd name="connsiteY68" fmla="*/ 1863422 h 2678089"/>
                <a:gd name="connsiteX69" fmla="*/ 921373 w 1379063"/>
                <a:gd name="connsiteY69" fmla="*/ 2001534 h 2678089"/>
                <a:gd name="connsiteX70" fmla="*/ 845173 w 1379063"/>
                <a:gd name="connsiteY70" fmla="*/ 2118216 h 2678089"/>
                <a:gd name="connsiteX71" fmla="*/ 792786 w 1379063"/>
                <a:gd name="connsiteY71" fmla="*/ 2192034 h 2678089"/>
                <a:gd name="connsiteX72" fmla="*/ 761829 w 1379063"/>
                <a:gd name="connsiteY72" fmla="*/ 2227753 h 2678089"/>
                <a:gd name="connsiteX73" fmla="*/ 752304 w 1379063"/>
                <a:gd name="connsiteY73" fmla="*/ 2289666 h 2678089"/>
                <a:gd name="connsiteX74" fmla="*/ 733255 w 1379063"/>
                <a:gd name="connsiteY74" fmla="*/ 2368247 h 2678089"/>
                <a:gd name="connsiteX75" fmla="*/ 692773 w 1379063"/>
                <a:gd name="connsiteY75" fmla="*/ 2439684 h 2678089"/>
                <a:gd name="connsiteX76" fmla="*/ 664198 w 1379063"/>
                <a:gd name="connsiteY76" fmla="*/ 2520647 h 2678089"/>
                <a:gd name="connsiteX77" fmla="*/ 664198 w 1379063"/>
                <a:gd name="connsiteY77" fmla="*/ 2634947 h 2678089"/>
                <a:gd name="connsiteX78" fmla="*/ 545136 w 1379063"/>
                <a:gd name="connsiteY78" fmla="*/ 2677810 h 2678089"/>
                <a:gd name="connsiteX79" fmla="*/ 64123 w 1379063"/>
                <a:gd name="connsiteY79" fmla="*/ 2620660 h 2678089"/>
                <a:gd name="connsiteX0" fmla="*/ 60900 w 1375840"/>
                <a:gd name="connsiteY0" fmla="*/ 2620660 h 2678089"/>
                <a:gd name="connsiteX1" fmla="*/ 3751 w 1375840"/>
                <a:gd name="connsiteY1" fmla="*/ 2477783 h 2678089"/>
                <a:gd name="connsiteX2" fmla="*/ 32325 w 1375840"/>
                <a:gd name="connsiteY2" fmla="*/ 2382534 h 2678089"/>
                <a:gd name="connsiteX3" fmla="*/ 75188 w 1375840"/>
                <a:gd name="connsiteY3" fmla="*/ 2315859 h 2678089"/>
                <a:gd name="connsiteX4" fmla="*/ 118050 w 1375840"/>
                <a:gd name="connsiteY4" fmla="*/ 2249184 h 2678089"/>
                <a:gd name="connsiteX5" fmla="*/ 122813 w 1375840"/>
                <a:gd name="connsiteY5" fmla="*/ 2125359 h 2678089"/>
                <a:gd name="connsiteX6" fmla="*/ 122813 w 1375840"/>
                <a:gd name="connsiteY6" fmla="*/ 1934859 h 2678089"/>
                <a:gd name="connsiteX7" fmla="*/ 122813 w 1375840"/>
                <a:gd name="connsiteY7" fmla="*/ 1815797 h 2678089"/>
                <a:gd name="connsiteX8" fmla="*/ 122812 w 1375840"/>
                <a:gd name="connsiteY8" fmla="*/ 1696734 h 2678089"/>
                <a:gd name="connsiteX9" fmla="*/ 94238 w 1375840"/>
                <a:gd name="connsiteY9" fmla="*/ 1563384 h 2678089"/>
                <a:gd name="connsiteX10" fmla="*/ 75188 w 1375840"/>
                <a:gd name="connsiteY10" fmla="*/ 1468134 h 2678089"/>
                <a:gd name="connsiteX11" fmla="*/ 75188 w 1375840"/>
                <a:gd name="connsiteY11" fmla="*/ 1368122 h 2678089"/>
                <a:gd name="connsiteX12" fmla="*/ 75188 w 1375840"/>
                <a:gd name="connsiteY12" fmla="*/ 1291922 h 2678089"/>
                <a:gd name="connsiteX13" fmla="*/ 56138 w 1375840"/>
                <a:gd name="connsiteY13" fmla="*/ 1177622 h 2678089"/>
                <a:gd name="connsiteX14" fmla="*/ 41850 w 1375840"/>
                <a:gd name="connsiteY14" fmla="*/ 1115709 h 2678089"/>
                <a:gd name="connsiteX15" fmla="*/ 32326 w 1375840"/>
                <a:gd name="connsiteY15" fmla="*/ 1072847 h 2678089"/>
                <a:gd name="connsiteX16" fmla="*/ 32325 w 1375840"/>
                <a:gd name="connsiteY16" fmla="*/ 939497 h 2678089"/>
                <a:gd name="connsiteX17" fmla="*/ 22800 w 1375840"/>
                <a:gd name="connsiteY17" fmla="*/ 868059 h 2678089"/>
                <a:gd name="connsiteX18" fmla="*/ 18038 w 1375840"/>
                <a:gd name="connsiteY18" fmla="*/ 782334 h 2678089"/>
                <a:gd name="connsiteX19" fmla="*/ 51375 w 1375840"/>
                <a:gd name="connsiteY19" fmla="*/ 677559 h 2678089"/>
                <a:gd name="connsiteX20" fmla="*/ 79950 w 1375840"/>
                <a:gd name="connsiteY20" fmla="*/ 601359 h 2678089"/>
                <a:gd name="connsiteX21" fmla="*/ 108525 w 1375840"/>
                <a:gd name="connsiteY21" fmla="*/ 534684 h 2678089"/>
                <a:gd name="connsiteX22" fmla="*/ 132338 w 1375840"/>
                <a:gd name="connsiteY22" fmla="*/ 396572 h 2678089"/>
                <a:gd name="connsiteX23" fmla="*/ 146625 w 1375840"/>
                <a:gd name="connsiteY23" fmla="*/ 301322 h 2678089"/>
                <a:gd name="connsiteX24" fmla="*/ 160913 w 1375840"/>
                <a:gd name="connsiteY24" fmla="*/ 234647 h 2678089"/>
                <a:gd name="connsiteX25" fmla="*/ 199013 w 1375840"/>
                <a:gd name="connsiteY25" fmla="*/ 201309 h 2678089"/>
                <a:gd name="connsiteX26" fmla="*/ 237113 w 1375840"/>
                <a:gd name="connsiteY26" fmla="*/ 191784 h 2678089"/>
                <a:gd name="connsiteX27" fmla="*/ 256163 w 1375840"/>
                <a:gd name="connsiteY27" fmla="*/ 153684 h 2678089"/>
                <a:gd name="connsiteX28" fmla="*/ 275213 w 1375840"/>
                <a:gd name="connsiteY28" fmla="*/ 101297 h 2678089"/>
                <a:gd name="connsiteX29" fmla="*/ 289500 w 1375840"/>
                <a:gd name="connsiteY29" fmla="*/ 39384 h 2678089"/>
                <a:gd name="connsiteX30" fmla="*/ 322837 w 1375840"/>
                <a:gd name="connsiteY30" fmla="*/ 8428 h 2678089"/>
                <a:gd name="connsiteX31" fmla="*/ 384750 w 1375840"/>
                <a:gd name="connsiteY31" fmla="*/ 1284 h 2678089"/>
                <a:gd name="connsiteX32" fmla="*/ 427613 w 1375840"/>
                <a:gd name="connsiteY32" fmla="*/ 29859 h 2678089"/>
                <a:gd name="connsiteX33" fmla="*/ 451425 w 1375840"/>
                <a:gd name="connsiteY33" fmla="*/ 63197 h 2678089"/>
                <a:gd name="connsiteX34" fmla="*/ 482381 w 1375840"/>
                <a:gd name="connsiteY34" fmla="*/ 29859 h 2678089"/>
                <a:gd name="connsiteX35" fmla="*/ 530006 w 1375840"/>
                <a:gd name="connsiteY35" fmla="*/ 27478 h 2678089"/>
                <a:gd name="connsiteX36" fmla="*/ 575251 w 1375840"/>
                <a:gd name="connsiteY36" fmla="*/ 72722 h 2678089"/>
                <a:gd name="connsiteX37" fmla="*/ 594300 w 1375840"/>
                <a:gd name="connsiteY37" fmla="*/ 172734 h 2678089"/>
                <a:gd name="connsiteX38" fmla="*/ 580013 w 1375840"/>
                <a:gd name="connsiteY38" fmla="*/ 296559 h 2678089"/>
                <a:gd name="connsiteX39" fmla="*/ 560963 w 1375840"/>
                <a:gd name="connsiteY39" fmla="*/ 382284 h 2678089"/>
                <a:gd name="connsiteX40" fmla="*/ 541913 w 1375840"/>
                <a:gd name="connsiteY40" fmla="*/ 410859 h 2678089"/>
                <a:gd name="connsiteX41" fmla="*/ 537150 w 1375840"/>
                <a:gd name="connsiteY41" fmla="*/ 472772 h 2678089"/>
                <a:gd name="connsiteX42" fmla="*/ 522863 w 1375840"/>
                <a:gd name="connsiteY42" fmla="*/ 563259 h 2678089"/>
                <a:gd name="connsiteX43" fmla="*/ 499050 w 1375840"/>
                <a:gd name="connsiteY43" fmla="*/ 620409 h 2678089"/>
                <a:gd name="connsiteX44" fmla="*/ 499050 w 1375840"/>
                <a:gd name="connsiteY44" fmla="*/ 644222 h 2678089"/>
                <a:gd name="connsiteX45" fmla="*/ 494288 w 1375840"/>
                <a:gd name="connsiteY45" fmla="*/ 739472 h 2678089"/>
                <a:gd name="connsiteX46" fmla="*/ 494288 w 1375840"/>
                <a:gd name="connsiteY46" fmla="*/ 829959 h 2678089"/>
                <a:gd name="connsiteX47" fmla="*/ 499050 w 1375840"/>
                <a:gd name="connsiteY47" fmla="*/ 944259 h 2678089"/>
                <a:gd name="connsiteX48" fmla="*/ 527625 w 1375840"/>
                <a:gd name="connsiteY48" fmla="*/ 1020459 h 2678089"/>
                <a:gd name="connsiteX49" fmla="*/ 551438 w 1375840"/>
                <a:gd name="connsiteY49" fmla="*/ 1108566 h 2678089"/>
                <a:gd name="connsiteX50" fmla="*/ 560963 w 1375840"/>
                <a:gd name="connsiteY50" fmla="*/ 1168097 h 2678089"/>
                <a:gd name="connsiteX51" fmla="*/ 584776 w 1375840"/>
                <a:gd name="connsiteY51" fmla="*/ 1237153 h 2678089"/>
                <a:gd name="connsiteX52" fmla="*/ 684788 w 1375840"/>
                <a:gd name="connsiteY52" fmla="*/ 1306209 h 2678089"/>
                <a:gd name="connsiteX53" fmla="*/ 770513 w 1375840"/>
                <a:gd name="connsiteY53" fmla="*/ 1339547 h 2678089"/>
                <a:gd name="connsiteX54" fmla="*/ 856238 w 1375840"/>
                <a:gd name="connsiteY54" fmla="*/ 1325259 h 2678089"/>
                <a:gd name="connsiteX55" fmla="*/ 937200 w 1375840"/>
                <a:gd name="connsiteY55" fmla="*/ 1253822 h 2678089"/>
                <a:gd name="connsiteX56" fmla="*/ 989588 w 1375840"/>
                <a:gd name="connsiteY56" fmla="*/ 1206197 h 2678089"/>
                <a:gd name="connsiteX57" fmla="*/ 1022925 w 1375840"/>
                <a:gd name="connsiteY57" fmla="*/ 1177622 h 2678089"/>
                <a:gd name="connsiteX58" fmla="*/ 1053882 w 1375840"/>
                <a:gd name="connsiteY58" fmla="*/ 1103803 h 2678089"/>
                <a:gd name="connsiteX59" fmla="*/ 1127700 w 1375840"/>
                <a:gd name="connsiteY59" fmla="*/ 1032365 h 2678089"/>
                <a:gd name="connsiteX60" fmla="*/ 1213425 w 1375840"/>
                <a:gd name="connsiteY60" fmla="*/ 987122 h 2678089"/>
                <a:gd name="connsiteX61" fmla="*/ 1308675 w 1375840"/>
                <a:gd name="connsiteY61" fmla="*/ 1015697 h 2678089"/>
                <a:gd name="connsiteX62" fmla="*/ 1375350 w 1375840"/>
                <a:gd name="connsiteY62" fmla="*/ 1110947 h 2678089"/>
                <a:gd name="connsiteX63" fmla="*/ 1332488 w 1375840"/>
                <a:gd name="connsiteY63" fmla="*/ 1234772 h 2678089"/>
                <a:gd name="connsiteX64" fmla="*/ 1218188 w 1375840"/>
                <a:gd name="connsiteY64" fmla="*/ 1358597 h 2678089"/>
                <a:gd name="connsiteX65" fmla="*/ 1132463 w 1375840"/>
                <a:gd name="connsiteY65" fmla="*/ 1477659 h 2678089"/>
                <a:gd name="connsiteX66" fmla="*/ 1046738 w 1375840"/>
                <a:gd name="connsiteY66" fmla="*/ 1644347 h 2678089"/>
                <a:gd name="connsiteX67" fmla="*/ 1022925 w 1375840"/>
                <a:gd name="connsiteY67" fmla="*/ 1758647 h 2678089"/>
                <a:gd name="connsiteX68" fmla="*/ 989588 w 1375840"/>
                <a:gd name="connsiteY68" fmla="*/ 1863422 h 2678089"/>
                <a:gd name="connsiteX69" fmla="*/ 918150 w 1375840"/>
                <a:gd name="connsiteY69" fmla="*/ 2001534 h 2678089"/>
                <a:gd name="connsiteX70" fmla="*/ 841950 w 1375840"/>
                <a:gd name="connsiteY70" fmla="*/ 2118216 h 2678089"/>
                <a:gd name="connsiteX71" fmla="*/ 789563 w 1375840"/>
                <a:gd name="connsiteY71" fmla="*/ 2192034 h 2678089"/>
                <a:gd name="connsiteX72" fmla="*/ 758606 w 1375840"/>
                <a:gd name="connsiteY72" fmla="*/ 2227753 h 2678089"/>
                <a:gd name="connsiteX73" fmla="*/ 749081 w 1375840"/>
                <a:gd name="connsiteY73" fmla="*/ 2289666 h 2678089"/>
                <a:gd name="connsiteX74" fmla="*/ 730032 w 1375840"/>
                <a:gd name="connsiteY74" fmla="*/ 2368247 h 2678089"/>
                <a:gd name="connsiteX75" fmla="*/ 689550 w 1375840"/>
                <a:gd name="connsiteY75" fmla="*/ 2439684 h 2678089"/>
                <a:gd name="connsiteX76" fmla="*/ 660975 w 1375840"/>
                <a:gd name="connsiteY76" fmla="*/ 2520647 h 2678089"/>
                <a:gd name="connsiteX77" fmla="*/ 660975 w 1375840"/>
                <a:gd name="connsiteY77" fmla="*/ 2634947 h 2678089"/>
                <a:gd name="connsiteX78" fmla="*/ 541913 w 1375840"/>
                <a:gd name="connsiteY78" fmla="*/ 2677810 h 2678089"/>
                <a:gd name="connsiteX79" fmla="*/ 60900 w 1375840"/>
                <a:gd name="connsiteY79" fmla="*/ 2620660 h 2678089"/>
                <a:gd name="connsiteX0" fmla="*/ 67581 w 1382521"/>
                <a:gd name="connsiteY0" fmla="*/ 2620660 h 2678089"/>
                <a:gd name="connsiteX1" fmla="*/ 907 w 1382521"/>
                <a:gd name="connsiteY1" fmla="*/ 2487308 h 2678089"/>
                <a:gd name="connsiteX2" fmla="*/ 39006 w 1382521"/>
                <a:gd name="connsiteY2" fmla="*/ 2382534 h 2678089"/>
                <a:gd name="connsiteX3" fmla="*/ 81869 w 1382521"/>
                <a:gd name="connsiteY3" fmla="*/ 2315859 h 2678089"/>
                <a:gd name="connsiteX4" fmla="*/ 124731 w 1382521"/>
                <a:gd name="connsiteY4" fmla="*/ 2249184 h 2678089"/>
                <a:gd name="connsiteX5" fmla="*/ 129494 w 1382521"/>
                <a:gd name="connsiteY5" fmla="*/ 2125359 h 2678089"/>
                <a:gd name="connsiteX6" fmla="*/ 129494 w 1382521"/>
                <a:gd name="connsiteY6" fmla="*/ 1934859 h 2678089"/>
                <a:gd name="connsiteX7" fmla="*/ 129494 w 1382521"/>
                <a:gd name="connsiteY7" fmla="*/ 1815797 h 2678089"/>
                <a:gd name="connsiteX8" fmla="*/ 129493 w 1382521"/>
                <a:gd name="connsiteY8" fmla="*/ 1696734 h 2678089"/>
                <a:gd name="connsiteX9" fmla="*/ 100919 w 1382521"/>
                <a:gd name="connsiteY9" fmla="*/ 1563384 h 2678089"/>
                <a:gd name="connsiteX10" fmla="*/ 81869 w 1382521"/>
                <a:gd name="connsiteY10" fmla="*/ 1468134 h 2678089"/>
                <a:gd name="connsiteX11" fmla="*/ 81869 w 1382521"/>
                <a:gd name="connsiteY11" fmla="*/ 1368122 h 2678089"/>
                <a:gd name="connsiteX12" fmla="*/ 81869 w 1382521"/>
                <a:gd name="connsiteY12" fmla="*/ 1291922 h 2678089"/>
                <a:gd name="connsiteX13" fmla="*/ 62819 w 1382521"/>
                <a:gd name="connsiteY13" fmla="*/ 1177622 h 2678089"/>
                <a:gd name="connsiteX14" fmla="*/ 48531 w 1382521"/>
                <a:gd name="connsiteY14" fmla="*/ 1115709 h 2678089"/>
                <a:gd name="connsiteX15" fmla="*/ 39007 w 1382521"/>
                <a:gd name="connsiteY15" fmla="*/ 1072847 h 2678089"/>
                <a:gd name="connsiteX16" fmla="*/ 39006 w 1382521"/>
                <a:gd name="connsiteY16" fmla="*/ 939497 h 2678089"/>
                <a:gd name="connsiteX17" fmla="*/ 29481 w 1382521"/>
                <a:gd name="connsiteY17" fmla="*/ 868059 h 2678089"/>
                <a:gd name="connsiteX18" fmla="*/ 24719 w 1382521"/>
                <a:gd name="connsiteY18" fmla="*/ 782334 h 2678089"/>
                <a:gd name="connsiteX19" fmla="*/ 58056 w 1382521"/>
                <a:gd name="connsiteY19" fmla="*/ 677559 h 2678089"/>
                <a:gd name="connsiteX20" fmla="*/ 86631 w 1382521"/>
                <a:gd name="connsiteY20" fmla="*/ 601359 h 2678089"/>
                <a:gd name="connsiteX21" fmla="*/ 115206 w 1382521"/>
                <a:gd name="connsiteY21" fmla="*/ 534684 h 2678089"/>
                <a:gd name="connsiteX22" fmla="*/ 139019 w 1382521"/>
                <a:gd name="connsiteY22" fmla="*/ 396572 h 2678089"/>
                <a:gd name="connsiteX23" fmla="*/ 153306 w 1382521"/>
                <a:gd name="connsiteY23" fmla="*/ 301322 h 2678089"/>
                <a:gd name="connsiteX24" fmla="*/ 167594 w 1382521"/>
                <a:gd name="connsiteY24" fmla="*/ 234647 h 2678089"/>
                <a:gd name="connsiteX25" fmla="*/ 205694 w 1382521"/>
                <a:gd name="connsiteY25" fmla="*/ 201309 h 2678089"/>
                <a:gd name="connsiteX26" fmla="*/ 243794 w 1382521"/>
                <a:gd name="connsiteY26" fmla="*/ 191784 h 2678089"/>
                <a:gd name="connsiteX27" fmla="*/ 262844 w 1382521"/>
                <a:gd name="connsiteY27" fmla="*/ 153684 h 2678089"/>
                <a:gd name="connsiteX28" fmla="*/ 281894 w 1382521"/>
                <a:gd name="connsiteY28" fmla="*/ 101297 h 2678089"/>
                <a:gd name="connsiteX29" fmla="*/ 296181 w 1382521"/>
                <a:gd name="connsiteY29" fmla="*/ 39384 h 2678089"/>
                <a:gd name="connsiteX30" fmla="*/ 329518 w 1382521"/>
                <a:gd name="connsiteY30" fmla="*/ 8428 h 2678089"/>
                <a:gd name="connsiteX31" fmla="*/ 391431 w 1382521"/>
                <a:gd name="connsiteY31" fmla="*/ 1284 h 2678089"/>
                <a:gd name="connsiteX32" fmla="*/ 434294 w 1382521"/>
                <a:gd name="connsiteY32" fmla="*/ 29859 h 2678089"/>
                <a:gd name="connsiteX33" fmla="*/ 458106 w 1382521"/>
                <a:gd name="connsiteY33" fmla="*/ 63197 h 2678089"/>
                <a:gd name="connsiteX34" fmla="*/ 489062 w 1382521"/>
                <a:gd name="connsiteY34" fmla="*/ 29859 h 2678089"/>
                <a:gd name="connsiteX35" fmla="*/ 536687 w 1382521"/>
                <a:gd name="connsiteY35" fmla="*/ 27478 h 2678089"/>
                <a:gd name="connsiteX36" fmla="*/ 581932 w 1382521"/>
                <a:gd name="connsiteY36" fmla="*/ 72722 h 2678089"/>
                <a:gd name="connsiteX37" fmla="*/ 600981 w 1382521"/>
                <a:gd name="connsiteY37" fmla="*/ 172734 h 2678089"/>
                <a:gd name="connsiteX38" fmla="*/ 586694 w 1382521"/>
                <a:gd name="connsiteY38" fmla="*/ 296559 h 2678089"/>
                <a:gd name="connsiteX39" fmla="*/ 567644 w 1382521"/>
                <a:gd name="connsiteY39" fmla="*/ 382284 h 2678089"/>
                <a:gd name="connsiteX40" fmla="*/ 548594 w 1382521"/>
                <a:gd name="connsiteY40" fmla="*/ 410859 h 2678089"/>
                <a:gd name="connsiteX41" fmla="*/ 543831 w 1382521"/>
                <a:gd name="connsiteY41" fmla="*/ 472772 h 2678089"/>
                <a:gd name="connsiteX42" fmla="*/ 529544 w 1382521"/>
                <a:gd name="connsiteY42" fmla="*/ 563259 h 2678089"/>
                <a:gd name="connsiteX43" fmla="*/ 505731 w 1382521"/>
                <a:gd name="connsiteY43" fmla="*/ 620409 h 2678089"/>
                <a:gd name="connsiteX44" fmla="*/ 505731 w 1382521"/>
                <a:gd name="connsiteY44" fmla="*/ 644222 h 2678089"/>
                <a:gd name="connsiteX45" fmla="*/ 500969 w 1382521"/>
                <a:gd name="connsiteY45" fmla="*/ 739472 h 2678089"/>
                <a:gd name="connsiteX46" fmla="*/ 500969 w 1382521"/>
                <a:gd name="connsiteY46" fmla="*/ 829959 h 2678089"/>
                <a:gd name="connsiteX47" fmla="*/ 505731 w 1382521"/>
                <a:gd name="connsiteY47" fmla="*/ 944259 h 2678089"/>
                <a:gd name="connsiteX48" fmla="*/ 534306 w 1382521"/>
                <a:gd name="connsiteY48" fmla="*/ 1020459 h 2678089"/>
                <a:gd name="connsiteX49" fmla="*/ 558119 w 1382521"/>
                <a:gd name="connsiteY49" fmla="*/ 1108566 h 2678089"/>
                <a:gd name="connsiteX50" fmla="*/ 567644 w 1382521"/>
                <a:gd name="connsiteY50" fmla="*/ 1168097 h 2678089"/>
                <a:gd name="connsiteX51" fmla="*/ 591457 w 1382521"/>
                <a:gd name="connsiteY51" fmla="*/ 1237153 h 2678089"/>
                <a:gd name="connsiteX52" fmla="*/ 691469 w 1382521"/>
                <a:gd name="connsiteY52" fmla="*/ 1306209 h 2678089"/>
                <a:gd name="connsiteX53" fmla="*/ 777194 w 1382521"/>
                <a:gd name="connsiteY53" fmla="*/ 1339547 h 2678089"/>
                <a:gd name="connsiteX54" fmla="*/ 862919 w 1382521"/>
                <a:gd name="connsiteY54" fmla="*/ 1325259 h 2678089"/>
                <a:gd name="connsiteX55" fmla="*/ 943881 w 1382521"/>
                <a:gd name="connsiteY55" fmla="*/ 1253822 h 2678089"/>
                <a:gd name="connsiteX56" fmla="*/ 996269 w 1382521"/>
                <a:gd name="connsiteY56" fmla="*/ 1206197 h 2678089"/>
                <a:gd name="connsiteX57" fmla="*/ 1029606 w 1382521"/>
                <a:gd name="connsiteY57" fmla="*/ 1177622 h 2678089"/>
                <a:gd name="connsiteX58" fmla="*/ 1060563 w 1382521"/>
                <a:gd name="connsiteY58" fmla="*/ 1103803 h 2678089"/>
                <a:gd name="connsiteX59" fmla="*/ 1134381 w 1382521"/>
                <a:gd name="connsiteY59" fmla="*/ 1032365 h 2678089"/>
                <a:gd name="connsiteX60" fmla="*/ 1220106 w 1382521"/>
                <a:gd name="connsiteY60" fmla="*/ 987122 h 2678089"/>
                <a:gd name="connsiteX61" fmla="*/ 1315356 w 1382521"/>
                <a:gd name="connsiteY61" fmla="*/ 1015697 h 2678089"/>
                <a:gd name="connsiteX62" fmla="*/ 1382031 w 1382521"/>
                <a:gd name="connsiteY62" fmla="*/ 1110947 h 2678089"/>
                <a:gd name="connsiteX63" fmla="*/ 1339169 w 1382521"/>
                <a:gd name="connsiteY63" fmla="*/ 1234772 h 2678089"/>
                <a:gd name="connsiteX64" fmla="*/ 1224869 w 1382521"/>
                <a:gd name="connsiteY64" fmla="*/ 1358597 h 2678089"/>
                <a:gd name="connsiteX65" fmla="*/ 1139144 w 1382521"/>
                <a:gd name="connsiteY65" fmla="*/ 1477659 h 2678089"/>
                <a:gd name="connsiteX66" fmla="*/ 1053419 w 1382521"/>
                <a:gd name="connsiteY66" fmla="*/ 1644347 h 2678089"/>
                <a:gd name="connsiteX67" fmla="*/ 1029606 w 1382521"/>
                <a:gd name="connsiteY67" fmla="*/ 1758647 h 2678089"/>
                <a:gd name="connsiteX68" fmla="*/ 996269 w 1382521"/>
                <a:gd name="connsiteY68" fmla="*/ 1863422 h 2678089"/>
                <a:gd name="connsiteX69" fmla="*/ 924831 w 1382521"/>
                <a:gd name="connsiteY69" fmla="*/ 2001534 h 2678089"/>
                <a:gd name="connsiteX70" fmla="*/ 848631 w 1382521"/>
                <a:gd name="connsiteY70" fmla="*/ 2118216 h 2678089"/>
                <a:gd name="connsiteX71" fmla="*/ 796244 w 1382521"/>
                <a:gd name="connsiteY71" fmla="*/ 2192034 h 2678089"/>
                <a:gd name="connsiteX72" fmla="*/ 765287 w 1382521"/>
                <a:gd name="connsiteY72" fmla="*/ 2227753 h 2678089"/>
                <a:gd name="connsiteX73" fmla="*/ 755762 w 1382521"/>
                <a:gd name="connsiteY73" fmla="*/ 2289666 h 2678089"/>
                <a:gd name="connsiteX74" fmla="*/ 736713 w 1382521"/>
                <a:gd name="connsiteY74" fmla="*/ 2368247 h 2678089"/>
                <a:gd name="connsiteX75" fmla="*/ 696231 w 1382521"/>
                <a:gd name="connsiteY75" fmla="*/ 2439684 h 2678089"/>
                <a:gd name="connsiteX76" fmla="*/ 667656 w 1382521"/>
                <a:gd name="connsiteY76" fmla="*/ 2520647 h 2678089"/>
                <a:gd name="connsiteX77" fmla="*/ 667656 w 1382521"/>
                <a:gd name="connsiteY77" fmla="*/ 2634947 h 2678089"/>
                <a:gd name="connsiteX78" fmla="*/ 548594 w 1382521"/>
                <a:gd name="connsiteY78" fmla="*/ 2677810 h 2678089"/>
                <a:gd name="connsiteX79" fmla="*/ 67581 w 1382521"/>
                <a:gd name="connsiteY79" fmla="*/ 2620660 h 2678089"/>
                <a:gd name="connsiteX0" fmla="*/ 57890 w 1372830"/>
                <a:gd name="connsiteY0" fmla="*/ 2620660 h 2678089"/>
                <a:gd name="connsiteX1" fmla="*/ 5503 w 1372830"/>
                <a:gd name="connsiteY1" fmla="*/ 2487308 h 2678089"/>
                <a:gd name="connsiteX2" fmla="*/ 29315 w 1372830"/>
                <a:gd name="connsiteY2" fmla="*/ 2382534 h 2678089"/>
                <a:gd name="connsiteX3" fmla="*/ 72178 w 1372830"/>
                <a:gd name="connsiteY3" fmla="*/ 2315859 h 2678089"/>
                <a:gd name="connsiteX4" fmla="*/ 115040 w 1372830"/>
                <a:gd name="connsiteY4" fmla="*/ 2249184 h 2678089"/>
                <a:gd name="connsiteX5" fmla="*/ 119803 w 1372830"/>
                <a:gd name="connsiteY5" fmla="*/ 2125359 h 2678089"/>
                <a:gd name="connsiteX6" fmla="*/ 119803 w 1372830"/>
                <a:gd name="connsiteY6" fmla="*/ 1934859 h 2678089"/>
                <a:gd name="connsiteX7" fmla="*/ 119803 w 1372830"/>
                <a:gd name="connsiteY7" fmla="*/ 1815797 h 2678089"/>
                <a:gd name="connsiteX8" fmla="*/ 119802 w 1372830"/>
                <a:gd name="connsiteY8" fmla="*/ 1696734 h 2678089"/>
                <a:gd name="connsiteX9" fmla="*/ 91228 w 1372830"/>
                <a:gd name="connsiteY9" fmla="*/ 1563384 h 2678089"/>
                <a:gd name="connsiteX10" fmla="*/ 72178 w 1372830"/>
                <a:gd name="connsiteY10" fmla="*/ 1468134 h 2678089"/>
                <a:gd name="connsiteX11" fmla="*/ 72178 w 1372830"/>
                <a:gd name="connsiteY11" fmla="*/ 1368122 h 2678089"/>
                <a:gd name="connsiteX12" fmla="*/ 72178 w 1372830"/>
                <a:gd name="connsiteY12" fmla="*/ 1291922 h 2678089"/>
                <a:gd name="connsiteX13" fmla="*/ 53128 w 1372830"/>
                <a:gd name="connsiteY13" fmla="*/ 1177622 h 2678089"/>
                <a:gd name="connsiteX14" fmla="*/ 38840 w 1372830"/>
                <a:gd name="connsiteY14" fmla="*/ 1115709 h 2678089"/>
                <a:gd name="connsiteX15" fmla="*/ 29316 w 1372830"/>
                <a:gd name="connsiteY15" fmla="*/ 1072847 h 2678089"/>
                <a:gd name="connsiteX16" fmla="*/ 29315 w 1372830"/>
                <a:gd name="connsiteY16" fmla="*/ 939497 h 2678089"/>
                <a:gd name="connsiteX17" fmla="*/ 19790 w 1372830"/>
                <a:gd name="connsiteY17" fmla="*/ 868059 h 2678089"/>
                <a:gd name="connsiteX18" fmla="*/ 15028 w 1372830"/>
                <a:gd name="connsiteY18" fmla="*/ 782334 h 2678089"/>
                <a:gd name="connsiteX19" fmla="*/ 48365 w 1372830"/>
                <a:gd name="connsiteY19" fmla="*/ 677559 h 2678089"/>
                <a:gd name="connsiteX20" fmla="*/ 76940 w 1372830"/>
                <a:gd name="connsiteY20" fmla="*/ 601359 h 2678089"/>
                <a:gd name="connsiteX21" fmla="*/ 105515 w 1372830"/>
                <a:gd name="connsiteY21" fmla="*/ 534684 h 2678089"/>
                <a:gd name="connsiteX22" fmla="*/ 129328 w 1372830"/>
                <a:gd name="connsiteY22" fmla="*/ 396572 h 2678089"/>
                <a:gd name="connsiteX23" fmla="*/ 143615 w 1372830"/>
                <a:gd name="connsiteY23" fmla="*/ 301322 h 2678089"/>
                <a:gd name="connsiteX24" fmla="*/ 157903 w 1372830"/>
                <a:gd name="connsiteY24" fmla="*/ 234647 h 2678089"/>
                <a:gd name="connsiteX25" fmla="*/ 196003 w 1372830"/>
                <a:gd name="connsiteY25" fmla="*/ 201309 h 2678089"/>
                <a:gd name="connsiteX26" fmla="*/ 234103 w 1372830"/>
                <a:gd name="connsiteY26" fmla="*/ 191784 h 2678089"/>
                <a:gd name="connsiteX27" fmla="*/ 253153 w 1372830"/>
                <a:gd name="connsiteY27" fmla="*/ 153684 h 2678089"/>
                <a:gd name="connsiteX28" fmla="*/ 272203 w 1372830"/>
                <a:gd name="connsiteY28" fmla="*/ 101297 h 2678089"/>
                <a:gd name="connsiteX29" fmla="*/ 286490 w 1372830"/>
                <a:gd name="connsiteY29" fmla="*/ 39384 h 2678089"/>
                <a:gd name="connsiteX30" fmla="*/ 319827 w 1372830"/>
                <a:gd name="connsiteY30" fmla="*/ 8428 h 2678089"/>
                <a:gd name="connsiteX31" fmla="*/ 381740 w 1372830"/>
                <a:gd name="connsiteY31" fmla="*/ 1284 h 2678089"/>
                <a:gd name="connsiteX32" fmla="*/ 424603 w 1372830"/>
                <a:gd name="connsiteY32" fmla="*/ 29859 h 2678089"/>
                <a:gd name="connsiteX33" fmla="*/ 448415 w 1372830"/>
                <a:gd name="connsiteY33" fmla="*/ 63197 h 2678089"/>
                <a:gd name="connsiteX34" fmla="*/ 479371 w 1372830"/>
                <a:gd name="connsiteY34" fmla="*/ 29859 h 2678089"/>
                <a:gd name="connsiteX35" fmla="*/ 526996 w 1372830"/>
                <a:gd name="connsiteY35" fmla="*/ 27478 h 2678089"/>
                <a:gd name="connsiteX36" fmla="*/ 572241 w 1372830"/>
                <a:gd name="connsiteY36" fmla="*/ 72722 h 2678089"/>
                <a:gd name="connsiteX37" fmla="*/ 591290 w 1372830"/>
                <a:gd name="connsiteY37" fmla="*/ 172734 h 2678089"/>
                <a:gd name="connsiteX38" fmla="*/ 577003 w 1372830"/>
                <a:gd name="connsiteY38" fmla="*/ 296559 h 2678089"/>
                <a:gd name="connsiteX39" fmla="*/ 557953 w 1372830"/>
                <a:gd name="connsiteY39" fmla="*/ 382284 h 2678089"/>
                <a:gd name="connsiteX40" fmla="*/ 538903 w 1372830"/>
                <a:gd name="connsiteY40" fmla="*/ 410859 h 2678089"/>
                <a:gd name="connsiteX41" fmla="*/ 534140 w 1372830"/>
                <a:gd name="connsiteY41" fmla="*/ 472772 h 2678089"/>
                <a:gd name="connsiteX42" fmla="*/ 519853 w 1372830"/>
                <a:gd name="connsiteY42" fmla="*/ 563259 h 2678089"/>
                <a:gd name="connsiteX43" fmla="*/ 496040 w 1372830"/>
                <a:gd name="connsiteY43" fmla="*/ 620409 h 2678089"/>
                <a:gd name="connsiteX44" fmla="*/ 496040 w 1372830"/>
                <a:gd name="connsiteY44" fmla="*/ 644222 h 2678089"/>
                <a:gd name="connsiteX45" fmla="*/ 491278 w 1372830"/>
                <a:gd name="connsiteY45" fmla="*/ 739472 h 2678089"/>
                <a:gd name="connsiteX46" fmla="*/ 491278 w 1372830"/>
                <a:gd name="connsiteY46" fmla="*/ 829959 h 2678089"/>
                <a:gd name="connsiteX47" fmla="*/ 496040 w 1372830"/>
                <a:gd name="connsiteY47" fmla="*/ 944259 h 2678089"/>
                <a:gd name="connsiteX48" fmla="*/ 524615 w 1372830"/>
                <a:gd name="connsiteY48" fmla="*/ 1020459 h 2678089"/>
                <a:gd name="connsiteX49" fmla="*/ 548428 w 1372830"/>
                <a:gd name="connsiteY49" fmla="*/ 1108566 h 2678089"/>
                <a:gd name="connsiteX50" fmla="*/ 557953 w 1372830"/>
                <a:gd name="connsiteY50" fmla="*/ 1168097 h 2678089"/>
                <a:gd name="connsiteX51" fmla="*/ 581766 w 1372830"/>
                <a:gd name="connsiteY51" fmla="*/ 1237153 h 2678089"/>
                <a:gd name="connsiteX52" fmla="*/ 681778 w 1372830"/>
                <a:gd name="connsiteY52" fmla="*/ 1306209 h 2678089"/>
                <a:gd name="connsiteX53" fmla="*/ 767503 w 1372830"/>
                <a:gd name="connsiteY53" fmla="*/ 1339547 h 2678089"/>
                <a:gd name="connsiteX54" fmla="*/ 853228 w 1372830"/>
                <a:gd name="connsiteY54" fmla="*/ 1325259 h 2678089"/>
                <a:gd name="connsiteX55" fmla="*/ 934190 w 1372830"/>
                <a:gd name="connsiteY55" fmla="*/ 1253822 h 2678089"/>
                <a:gd name="connsiteX56" fmla="*/ 986578 w 1372830"/>
                <a:gd name="connsiteY56" fmla="*/ 1206197 h 2678089"/>
                <a:gd name="connsiteX57" fmla="*/ 1019915 w 1372830"/>
                <a:gd name="connsiteY57" fmla="*/ 1177622 h 2678089"/>
                <a:gd name="connsiteX58" fmla="*/ 1050872 w 1372830"/>
                <a:gd name="connsiteY58" fmla="*/ 1103803 h 2678089"/>
                <a:gd name="connsiteX59" fmla="*/ 1124690 w 1372830"/>
                <a:gd name="connsiteY59" fmla="*/ 1032365 h 2678089"/>
                <a:gd name="connsiteX60" fmla="*/ 1210415 w 1372830"/>
                <a:gd name="connsiteY60" fmla="*/ 987122 h 2678089"/>
                <a:gd name="connsiteX61" fmla="*/ 1305665 w 1372830"/>
                <a:gd name="connsiteY61" fmla="*/ 1015697 h 2678089"/>
                <a:gd name="connsiteX62" fmla="*/ 1372340 w 1372830"/>
                <a:gd name="connsiteY62" fmla="*/ 1110947 h 2678089"/>
                <a:gd name="connsiteX63" fmla="*/ 1329478 w 1372830"/>
                <a:gd name="connsiteY63" fmla="*/ 1234772 h 2678089"/>
                <a:gd name="connsiteX64" fmla="*/ 1215178 w 1372830"/>
                <a:gd name="connsiteY64" fmla="*/ 1358597 h 2678089"/>
                <a:gd name="connsiteX65" fmla="*/ 1129453 w 1372830"/>
                <a:gd name="connsiteY65" fmla="*/ 1477659 h 2678089"/>
                <a:gd name="connsiteX66" fmla="*/ 1043728 w 1372830"/>
                <a:gd name="connsiteY66" fmla="*/ 1644347 h 2678089"/>
                <a:gd name="connsiteX67" fmla="*/ 1019915 w 1372830"/>
                <a:gd name="connsiteY67" fmla="*/ 1758647 h 2678089"/>
                <a:gd name="connsiteX68" fmla="*/ 986578 w 1372830"/>
                <a:gd name="connsiteY68" fmla="*/ 1863422 h 2678089"/>
                <a:gd name="connsiteX69" fmla="*/ 915140 w 1372830"/>
                <a:gd name="connsiteY69" fmla="*/ 2001534 h 2678089"/>
                <a:gd name="connsiteX70" fmla="*/ 838940 w 1372830"/>
                <a:gd name="connsiteY70" fmla="*/ 2118216 h 2678089"/>
                <a:gd name="connsiteX71" fmla="*/ 786553 w 1372830"/>
                <a:gd name="connsiteY71" fmla="*/ 2192034 h 2678089"/>
                <a:gd name="connsiteX72" fmla="*/ 755596 w 1372830"/>
                <a:gd name="connsiteY72" fmla="*/ 2227753 h 2678089"/>
                <a:gd name="connsiteX73" fmla="*/ 746071 w 1372830"/>
                <a:gd name="connsiteY73" fmla="*/ 2289666 h 2678089"/>
                <a:gd name="connsiteX74" fmla="*/ 727022 w 1372830"/>
                <a:gd name="connsiteY74" fmla="*/ 2368247 h 2678089"/>
                <a:gd name="connsiteX75" fmla="*/ 686540 w 1372830"/>
                <a:gd name="connsiteY75" fmla="*/ 2439684 h 2678089"/>
                <a:gd name="connsiteX76" fmla="*/ 657965 w 1372830"/>
                <a:gd name="connsiteY76" fmla="*/ 2520647 h 2678089"/>
                <a:gd name="connsiteX77" fmla="*/ 657965 w 1372830"/>
                <a:gd name="connsiteY77" fmla="*/ 2634947 h 2678089"/>
                <a:gd name="connsiteX78" fmla="*/ 538903 w 1372830"/>
                <a:gd name="connsiteY78" fmla="*/ 2677810 h 2678089"/>
                <a:gd name="connsiteX79" fmla="*/ 57890 w 1372830"/>
                <a:gd name="connsiteY79" fmla="*/ 2620660 h 2678089"/>
                <a:gd name="connsiteX0" fmla="*/ 59489 w 1374429"/>
                <a:gd name="connsiteY0" fmla="*/ 2620660 h 2678089"/>
                <a:gd name="connsiteX1" fmla="*/ 7102 w 1374429"/>
                <a:gd name="connsiteY1" fmla="*/ 2487308 h 2678089"/>
                <a:gd name="connsiteX2" fmla="*/ 54727 w 1374429"/>
                <a:gd name="connsiteY2" fmla="*/ 2382534 h 2678089"/>
                <a:gd name="connsiteX3" fmla="*/ 73777 w 1374429"/>
                <a:gd name="connsiteY3" fmla="*/ 2315859 h 2678089"/>
                <a:gd name="connsiteX4" fmla="*/ 116639 w 1374429"/>
                <a:gd name="connsiteY4" fmla="*/ 2249184 h 2678089"/>
                <a:gd name="connsiteX5" fmla="*/ 121402 w 1374429"/>
                <a:gd name="connsiteY5" fmla="*/ 2125359 h 2678089"/>
                <a:gd name="connsiteX6" fmla="*/ 121402 w 1374429"/>
                <a:gd name="connsiteY6" fmla="*/ 1934859 h 2678089"/>
                <a:gd name="connsiteX7" fmla="*/ 121402 w 1374429"/>
                <a:gd name="connsiteY7" fmla="*/ 1815797 h 2678089"/>
                <a:gd name="connsiteX8" fmla="*/ 121401 w 1374429"/>
                <a:gd name="connsiteY8" fmla="*/ 1696734 h 2678089"/>
                <a:gd name="connsiteX9" fmla="*/ 92827 w 1374429"/>
                <a:gd name="connsiteY9" fmla="*/ 1563384 h 2678089"/>
                <a:gd name="connsiteX10" fmla="*/ 73777 w 1374429"/>
                <a:gd name="connsiteY10" fmla="*/ 1468134 h 2678089"/>
                <a:gd name="connsiteX11" fmla="*/ 73777 w 1374429"/>
                <a:gd name="connsiteY11" fmla="*/ 1368122 h 2678089"/>
                <a:gd name="connsiteX12" fmla="*/ 73777 w 1374429"/>
                <a:gd name="connsiteY12" fmla="*/ 1291922 h 2678089"/>
                <a:gd name="connsiteX13" fmla="*/ 54727 w 1374429"/>
                <a:gd name="connsiteY13" fmla="*/ 1177622 h 2678089"/>
                <a:gd name="connsiteX14" fmla="*/ 40439 w 1374429"/>
                <a:gd name="connsiteY14" fmla="*/ 1115709 h 2678089"/>
                <a:gd name="connsiteX15" fmla="*/ 30915 w 1374429"/>
                <a:gd name="connsiteY15" fmla="*/ 1072847 h 2678089"/>
                <a:gd name="connsiteX16" fmla="*/ 30914 w 1374429"/>
                <a:gd name="connsiteY16" fmla="*/ 939497 h 2678089"/>
                <a:gd name="connsiteX17" fmla="*/ 21389 w 1374429"/>
                <a:gd name="connsiteY17" fmla="*/ 868059 h 2678089"/>
                <a:gd name="connsiteX18" fmla="*/ 16627 w 1374429"/>
                <a:gd name="connsiteY18" fmla="*/ 782334 h 2678089"/>
                <a:gd name="connsiteX19" fmla="*/ 49964 w 1374429"/>
                <a:gd name="connsiteY19" fmla="*/ 677559 h 2678089"/>
                <a:gd name="connsiteX20" fmla="*/ 78539 w 1374429"/>
                <a:gd name="connsiteY20" fmla="*/ 601359 h 2678089"/>
                <a:gd name="connsiteX21" fmla="*/ 107114 w 1374429"/>
                <a:gd name="connsiteY21" fmla="*/ 534684 h 2678089"/>
                <a:gd name="connsiteX22" fmla="*/ 130927 w 1374429"/>
                <a:gd name="connsiteY22" fmla="*/ 396572 h 2678089"/>
                <a:gd name="connsiteX23" fmla="*/ 145214 w 1374429"/>
                <a:gd name="connsiteY23" fmla="*/ 301322 h 2678089"/>
                <a:gd name="connsiteX24" fmla="*/ 159502 w 1374429"/>
                <a:gd name="connsiteY24" fmla="*/ 234647 h 2678089"/>
                <a:gd name="connsiteX25" fmla="*/ 197602 w 1374429"/>
                <a:gd name="connsiteY25" fmla="*/ 201309 h 2678089"/>
                <a:gd name="connsiteX26" fmla="*/ 235702 w 1374429"/>
                <a:gd name="connsiteY26" fmla="*/ 191784 h 2678089"/>
                <a:gd name="connsiteX27" fmla="*/ 254752 w 1374429"/>
                <a:gd name="connsiteY27" fmla="*/ 153684 h 2678089"/>
                <a:gd name="connsiteX28" fmla="*/ 273802 w 1374429"/>
                <a:gd name="connsiteY28" fmla="*/ 101297 h 2678089"/>
                <a:gd name="connsiteX29" fmla="*/ 288089 w 1374429"/>
                <a:gd name="connsiteY29" fmla="*/ 39384 h 2678089"/>
                <a:gd name="connsiteX30" fmla="*/ 321426 w 1374429"/>
                <a:gd name="connsiteY30" fmla="*/ 8428 h 2678089"/>
                <a:gd name="connsiteX31" fmla="*/ 383339 w 1374429"/>
                <a:gd name="connsiteY31" fmla="*/ 1284 h 2678089"/>
                <a:gd name="connsiteX32" fmla="*/ 426202 w 1374429"/>
                <a:gd name="connsiteY32" fmla="*/ 29859 h 2678089"/>
                <a:gd name="connsiteX33" fmla="*/ 450014 w 1374429"/>
                <a:gd name="connsiteY33" fmla="*/ 63197 h 2678089"/>
                <a:gd name="connsiteX34" fmla="*/ 480970 w 1374429"/>
                <a:gd name="connsiteY34" fmla="*/ 29859 h 2678089"/>
                <a:gd name="connsiteX35" fmla="*/ 528595 w 1374429"/>
                <a:gd name="connsiteY35" fmla="*/ 27478 h 2678089"/>
                <a:gd name="connsiteX36" fmla="*/ 573840 w 1374429"/>
                <a:gd name="connsiteY36" fmla="*/ 72722 h 2678089"/>
                <a:gd name="connsiteX37" fmla="*/ 592889 w 1374429"/>
                <a:gd name="connsiteY37" fmla="*/ 172734 h 2678089"/>
                <a:gd name="connsiteX38" fmla="*/ 578602 w 1374429"/>
                <a:gd name="connsiteY38" fmla="*/ 296559 h 2678089"/>
                <a:gd name="connsiteX39" fmla="*/ 559552 w 1374429"/>
                <a:gd name="connsiteY39" fmla="*/ 382284 h 2678089"/>
                <a:gd name="connsiteX40" fmla="*/ 540502 w 1374429"/>
                <a:gd name="connsiteY40" fmla="*/ 410859 h 2678089"/>
                <a:gd name="connsiteX41" fmla="*/ 535739 w 1374429"/>
                <a:gd name="connsiteY41" fmla="*/ 472772 h 2678089"/>
                <a:gd name="connsiteX42" fmla="*/ 521452 w 1374429"/>
                <a:gd name="connsiteY42" fmla="*/ 563259 h 2678089"/>
                <a:gd name="connsiteX43" fmla="*/ 497639 w 1374429"/>
                <a:gd name="connsiteY43" fmla="*/ 620409 h 2678089"/>
                <a:gd name="connsiteX44" fmla="*/ 497639 w 1374429"/>
                <a:gd name="connsiteY44" fmla="*/ 644222 h 2678089"/>
                <a:gd name="connsiteX45" fmla="*/ 492877 w 1374429"/>
                <a:gd name="connsiteY45" fmla="*/ 739472 h 2678089"/>
                <a:gd name="connsiteX46" fmla="*/ 492877 w 1374429"/>
                <a:gd name="connsiteY46" fmla="*/ 829959 h 2678089"/>
                <a:gd name="connsiteX47" fmla="*/ 497639 w 1374429"/>
                <a:gd name="connsiteY47" fmla="*/ 944259 h 2678089"/>
                <a:gd name="connsiteX48" fmla="*/ 526214 w 1374429"/>
                <a:gd name="connsiteY48" fmla="*/ 1020459 h 2678089"/>
                <a:gd name="connsiteX49" fmla="*/ 550027 w 1374429"/>
                <a:gd name="connsiteY49" fmla="*/ 1108566 h 2678089"/>
                <a:gd name="connsiteX50" fmla="*/ 559552 w 1374429"/>
                <a:gd name="connsiteY50" fmla="*/ 1168097 h 2678089"/>
                <a:gd name="connsiteX51" fmla="*/ 583365 w 1374429"/>
                <a:gd name="connsiteY51" fmla="*/ 1237153 h 2678089"/>
                <a:gd name="connsiteX52" fmla="*/ 683377 w 1374429"/>
                <a:gd name="connsiteY52" fmla="*/ 1306209 h 2678089"/>
                <a:gd name="connsiteX53" fmla="*/ 769102 w 1374429"/>
                <a:gd name="connsiteY53" fmla="*/ 1339547 h 2678089"/>
                <a:gd name="connsiteX54" fmla="*/ 854827 w 1374429"/>
                <a:gd name="connsiteY54" fmla="*/ 1325259 h 2678089"/>
                <a:gd name="connsiteX55" fmla="*/ 935789 w 1374429"/>
                <a:gd name="connsiteY55" fmla="*/ 1253822 h 2678089"/>
                <a:gd name="connsiteX56" fmla="*/ 988177 w 1374429"/>
                <a:gd name="connsiteY56" fmla="*/ 1206197 h 2678089"/>
                <a:gd name="connsiteX57" fmla="*/ 1021514 w 1374429"/>
                <a:gd name="connsiteY57" fmla="*/ 1177622 h 2678089"/>
                <a:gd name="connsiteX58" fmla="*/ 1052471 w 1374429"/>
                <a:gd name="connsiteY58" fmla="*/ 1103803 h 2678089"/>
                <a:gd name="connsiteX59" fmla="*/ 1126289 w 1374429"/>
                <a:gd name="connsiteY59" fmla="*/ 1032365 h 2678089"/>
                <a:gd name="connsiteX60" fmla="*/ 1212014 w 1374429"/>
                <a:gd name="connsiteY60" fmla="*/ 987122 h 2678089"/>
                <a:gd name="connsiteX61" fmla="*/ 1307264 w 1374429"/>
                <a:gd name="connsiteY61" fmla="*/ 1015697 h 2678089"/>
                <a:gd name="connsiteX62" fmla="*/ 1373939 w 1374429"/>
                <a:gd name="connsiteY62" fmla="*/ 1110947 h 2678089"/>
                <a:gd name="connsiteX63" fmla="*/ 1331077 w 1374429"/>
                <a:gd name="connsiteY63" fmla="*/ 1234772 h 2678089"/>
                <a:gd name="connsiteX64" fmla="*/ 1216777 w 1374429"/>
                <a:gd name="connsiteY64" fmla="*/ 1358597 h 2678089"/>
                <a:gd name="connsiteX65" fmla="*/ 1131052 w 1374429"/>
                <a:gd name="connsiteY65" fmla="*/ 1477659 h 2678089"/>
                <a:gd name="connsiteX66" fmla="*/ 1045327 w 1374429"/>
                <a:gd name="connsiteY66" fmla="*/ 1644347 h 2678089"/>
                <a:gd name="connsiteX67" fmla="*/ 1021514 w 1374429"/>
                <a:gd name="connsiteY67" fmla="*/ 1758647 h 2678089"/>
                <a:gd name="connsiteX68" fmla="*/ 988177 w 1374429"/>
                <a:gd name="connsiteY68" fmla="*/ 1863422 h 2678089"/>
                <a:gd name="connsiteX69" fmla="*/ 916739 w 1374429"/>
                <a:gd name="connsiteY69" fmla="*/ 2001534 h 2678089"/>
                <a:gd name="connsiteX70" fmla="*/ 840539 w 1374429"/>
                <a:gd name="connsiteY70" fmla="*/ 2118216 h 2678089"/>
                <a:gd name="connsiteX71" fmla="*/ 788152 w 1374429"/>
                <a:gd name="connsiteY71" fmla="*/ 2192034 h 2678089"/>
                <a:gd name="connsiteX72" fmla="*/ 757195 w 1374429"/>
                <a:gd name="connsiteY72" fmla="*/ 2227753 h 2678089"/>
                <a:gd name="connsiteX73" fmla="*/ 747670 w 1374429"/>
                <a:gd name="connsiteY73" fmla="*/ 2289666 h 2678089"/>
                <a:gd name="connsiteX74" fmla="*/ 728621 w 1374429"/>
                <a:gd name="connsiteY74" fmla="*/ 2368247 h 2678089"/>
                <a:gd name="connsiteX75" fmla="*/ 688139 w 1374429"/>
                <a:gd name="connsiteY75" fmla="*/ 2439684 h 2678089"/>
                <a:gd name="connsiteX76" fmla="*/ 659564 w 1374429"/>
                <a:gd name="connsiteY76" fmla="*/ 2520647 h 2678089"/>
                <a:gd name="connsiteX77" fmla="*/ 659564 w 1374429"/>
                <a:gd name="connsiteY77" fmla="*/ 2634947 h 2678089"/>
                <a:gd name="connsiteX78" fmla="*/ 540502 w 1374429"/>
                <a:gd name="connsiteY78" fmla="*/ 2677810 h 2678089"/>
                <a:gd name="connsiteX79" fmla="*/ 59489 w 1374429"/>
                <a:gd name="connsiteY79" fmla="*/ 2620660 h 2678089"/>
                <a:gd name="connsiteX0" fmla="*/ 59489 w 1374429"/>
                <a:gd name="connsiteY0" fmla="*/ 2620660 h 2678089"/>
                <a:gd name="connsiteX1" fmla="*/ 7102 w 1374429"/>
                <a:gd name="connsiteY1" fmla="*/ 2487308 h 2678089"/>
                <a:gd name="connsiteX2" fmla="*/ 54727 w 1374429"/>
                <a:gd name="connsiteY2" fmla="*/ 2382534 h 2678089"/>
                <a:gd name="connsiteX3" fmla="*/ 97589 w 1374429"/>
                <a:gd name="connsiteY3" fmla="*/ 2315859 h 2678089"/>
                <a:gd name="connsiteX4" fmla="*/ 116639 w 1374429"/>
                <a:gd name="connsiteY4" fmla="*/ 2249184 h 2678089"/>
                <a:gd name="connsiteX5" fmla="*/ 121402 w 1374429"/>
                <a:gd name="connsiteY5" fmla="*/ 2125359 h 2678089"/>
                <a:gd name="connsiteX6" fmla="*/ 121402 w 1374429"/>
                <a:gd name="connsiteY6" fmla="*/ 1934859 h 2678089"/>
                <a:gd name="connsiteX7" fmla="*/ 121402 w 1374429"/>
                <a:gd name="connsiteY7" fmla="*/ 1815797 h 2678089"/>
                <a:gd name="connsiteX8" fmla="*/ 121401 w 1374429"/>
                <a:gd name="connsiteY8" fmla="*/ 1696734 h 2678089"/>
                <a:gd name="connsiteX9" fmla="*/ 92827 w 1374429"/>
                <a:gd name="connsiteY9" fmla="*/ 1563384 h 2678089"/>
                <a:gd name="connsiteX10" fmla="*/ 73777 w 1374429"/>
                <a:gd name="connsiteY10" fmla="*/ 1468134 h 2678089"/>
                <a:gd name="connsiteX11" fmla="*/ 73777 w 1374429"/>
                <a:gd name="connsiteY11" fmla="*/ 1368122 h 2678089"/>
                <a:gd name="connsiteX12" fmla="*/ 73777 w 1374429"/>
                <a:gd name="connsiteY12" fmla="*/ 1291922 h 2678089"/>
                <a:gd name="connsiteX13" fmla="*/ 54727 w 1374429"/>
                <a:gd name="connsiteY13" fmla="*/ 1177622 h 2678089"/>
                <a:gd name="connsiteX14" fmla="*/ 40439 w 1374429"/>
                <a:gd name="connsiteY14" fmla="*/ 1115709 h 2678089"/>
                <a:gd name="connsiteX15" fmla="*/ 30915 w 1374429"/>
                <a:gd name="connsiteY15" fmla="*/ 1072847 h 2678089"/>
                <a:gd name="connsiteX16" fmla="*/ 30914 w 1374429"/>
                <a:gd name="connsiteY16" fmla="*/ 939497 h 2678089"/>
                <a:gd name="connsiteX17" fmla="*/ 21389 w 1374429"/>
                <a:gd name="connsiteY17" fmla="*/ 868059 h 2678089"/>
                <a:gd name="connsiteX18" fmla="*/ 16627 w 1374429"/>
                <a:gd name="connsiteY18" fmla="*/ 782334 h 2678089"/>
                <a:gd name="connsiteX19" fmla="*/ 49964 w 1374429"/>
                <a:gd name="connsiteY19" fmla="*/ 677559 h 2678089"/>
                <a:gd name="connsiteX20" fmla="*/ 78539 w 1374429"/>
                <a:gd name="connsiteY20" fmla="*/ 601359 h 2678089"/>
                <a:gd name="connsiteX21" fmla="*/ 107114 w 1374429"/>
                <a:gd name="connsiteY21" fmla="*/ 534684 h 2678089"/>
                <a:gd name="connsiteX22" fmla="*/ 130927 w 1374429"/>
                <a:gd name="connsiteY22" fmla="*/ 396572 h 2678089"/>
                <a:gd name="connsiteX23" fmla="*/ 145214 w 1374429"/>
                <a:gd name="connsiteY23" fmla="*/ 301322 h 2678089"/>
                <a:gd name="connsiteX24" fmla="*/ 159502 w 1374429"/>
                <a:gd name="connsiteY24" fmla="*/ 234647 h 2678089"/>
                <a:gd name="connsiteX25" fmla="*/ 197602 w 1374429"/>
                <a:gd name="connsiteY25" fmla="*/ 201309 h 2678089"/>
                <a:gd name="connsiteX26" fmla="*/ 235702 w 1374429"/>
                <a:gd name="connsiteY26" fmla="*/ 191784 h 2678089"/>
                <a:gd name="connsiteX27" fmla="*/ 254752 w 1374429"/>
                <a:gd name="connsiteY27" fmla="*/ 153684 h 2678089"/>
                <a:gd name="connsiteX28" fmla="*/ 273802 w 1374429"/>
                <a:gd name="connsiteY28" fmla="*/ 101297 h 2678089"/>
                <a:gd name="connsiteX29" fmla="*/ 288089 w 1374429"/>
                <a:gd name="connsiteY29" fmla="*/ 39384 h 2678089"/>
                <a:gd name="connsiteX30" fmla="*/ 321426 w 1374429"/>
                <a:gd name="connsiteY30" fmla="*/ 8428 h 2678089"/>
                <a:gd name="connsiteX31" fmla="*/ 383339 w 1374429"/>
                <a:gd name="connsiteY31" fmla="*/ 1284 h 2678089"/>
                <a:gd name="connsiteX32" fmla="*/ 426202 w 1374429"/>
                <a:gd name="connsiteY32" fmla="*/ 29859 h 2678089"/>
                <a:gd name="connsiteX33" fmla="*/ 450014 w 1374429"/>
                <a:gd name="connsiteY33" fmla="*/ 63197 h 2678089"/>
                <a:gd name="connsiteX34" fmla="*/ 480970 w 1374429"/>
                <a:gd name="connsiteY34" fmla="*/ 29859 h 2678089"/>
                <a:gd name="connsiteX35" fmla="*/ 528595 w 1374429"/>
                <a:gd name="connsiteY35" fmla="*/ 27478 h 2678089"/>
                <a:gd name="connsiteX36" fmla="*/ 573840 w 1374429"/>
                <a:gd name="connsiteY36" fmla="*/ 72722 h 2678089"/>
                <a:gd name="connsiteX37" fmla="*/ 592889 w 1374429"/>
                <a:gd name="connsiteY37" fmla="*/ 172734 h 2678089"/>
                <a:gd name="connsiteX38" fmla="*/ 578602 w 1374429"/>
                <a:gd name="connsiteY38" fmla="*/ 296559 h 2678089"/>
                <a:gd name="connsiteX39" fmla="*/ 559552 w 1374429"/>
                <a:gd name="connsiteY39" fmla="*/ 382284 h 2678089"/>
                <a:gd name="connsiteX40" fmla="*/ 540502 w 1374429"/>
                <a:gd name="connsiteY40" fmla="*/ 410859 h 2678089"/>
                <a:gd name="connsiteX41" fmla="*/ 535739 w 1374429"/>
                <a:gd name="connsiteY41" fmla="*/ 472772 h 2678089"/>
                <a:gd name="connsiteX42" fmla="*/ 521452 w 1374429"/>
                <a:gd name="connsiteY42" fmla="*/ 563259 h 2678089"/>
                <a:gd name="connsiteX43" fmla="*/ 497639 w 1374429"/>
                <a:gd name="connsiteY43" fmla="*/ 620409 h 2678089"/>
                <a:gd name="connsiteX44" fmla="*/ 497639 w 1374429"/>
                <a:gd name="connsiteY44" fmla="*/ 644222 h 2678089"/>
                <a:gd name="connsiteX45" fmla="*/ 492877 w 1374429"/>
                <a:gd name="connsiteY45" fmla="*/ 739472 h 2678089"/>
                <a:gd name="connsiteX46" fmla="*/ 492877 w 1374429"/>
                <a:gd name="connsiteY46" fmla="*/ 829959 h 2678089"/>
                <a:gd name="connsiteX47" fmla="*/ 497639 w 1374429"/>
                <a:gd name="connsiteY47" fmla="*/ 944259 h 2678089"/>
                <a:gd name="connsiteX48" fmla="*/ 526214 w 1374429"/>
                <a:gd name="connsiteY48" fmla="*/ 1020459 h 2678089"/>
                <a:gd name="connsiteX49" fmla="*/ 550027 w 1374429"/>
                <a:gd name="connsiteY49" fmla="*/ 1108566 h 2678089"/>
                <a:gd name="connsiteX50" fmla="*/ 559552 w 1374429"/>
                <a:gd name="connsiteY50" fmla="*/ 1168097 h 2678089"/>
                <a:gd name="connsiteX51" fmla="*/ 583365 w 1374429"/>
                <a:gd name="connsiteY51" fmla="*/ 1237153 h 2678089"/>
                <a:gd name="connsiteX52" fmla="*/ 683377 w 1374429"/>
                <a:gd name="connsiteY52" fmla="*/ 1306209 h 2678089"/>
                <a:gd name="connsiteX53" fmla="*/ 769102 w 1374429"/>
                <a:gd name="connsiteY53" fmla="*/ 1339547 h 2678089"/>
                <a:gd name="connsiteX54" fmla="*/ 854827 w 1374429"/>
                <a:gd name="connsiteY54" fmla="*/ 1325259 h 2678089"/>
                <a:gd name="connsiteX55" fmla="*/ 935789 w 1374429"/>
                <a:gd name="connsiteY55" fmla="*/ 1253822 h 2678089"/>
                <a:gd name="connsiteX56" fmla="*/ 988177 w 1374429"/>
                <a:gd name="connsiteY56" fmla="*/ 1206197 h 2678089"/>
                <a:gd name="connsiteX57" fmla="*/ 1021514 w 1374429"/>
                <a:gd name="connsiteY57" fmla="*/ 1177622 h 2678089"/>
                <a:gd name="connsiteX58" fmla="*/ 1052471 w 1374429"/>
                <a:gd name="connsiteY58" fmla="*/ 1103803 h 2678089"/>
                <a:gd name="connsiteX59" fmla="*/ 1126289 w 1374429"/>
                <a:gd name="connsiteY59" fmla="*/ 1032365 h 2678089"/>
                <a:gd name="connsiteX60" fmla="*/ 1212014 w 1374429"/>
                <a:gd name="connsiteY60" fmla="*/ 987122 h 2678089"/>
                <a:gd name="connsiteX61" fmla="*/ 1307264 w 1374429"/>
                <a:gd name="connsiteY61" fmla="*/ 1015697 h 2678089"/>
                <a:gd name="connsiteX62" fmla="*/ 1373939 w 1374429"/>
                <a:gd name="connsiteY62" fmla="*/ 1110947 h 2678089"/>
                <a:gd name="connsiteX63" fmla="*/ 1331077 w 1374429"/>
                <a:gd name="connsiteY63" fmla="*/ 1234772 h 2678089"/>
                <a:gd name="connsiteX64" fmla="*/ 1216777 w 1374429"/>
                <a:gd name="connsiteY64" fmla="*/ 1358597 h 2678089"/>
                <a:gd name="connsiteX65" fmla="*/ 1131052 w 1374429"/>
                <a:gd name="connsiteY65" fmla="*/ 1477659 h 2678089"/>
                <a:gd name="connsiteX66" fmla="*/ 1045327 w 1374429"/>
                <a:gd name="connsiteY66" fmla="*/ 1644347 h 2678089"/>
                <a:gd name="connsiteX67" fmla="*/ 1021514 w 1374429"/>
                <a:gd name="connsiteY67" fmla="*/ 1758647 h 2678089"/>
                <a:gd name="connsiteX68" fmla="*/ 988177 w 1374429"/>
                <a:gd name="connsiteY68" fmla="*/ 1863422 h 2678089"/>
                <a:gd name="connsiteX69" fmla="*/ 916739 w 1374429"/>
                <a:gd name="connsiteY69" fmla="*/ 2001534 h 2678089"/>
                <a:gd name="connsiteX70" fmla="*/ 840539 w 1374429"/>
                <a:gd name="connsiteY70" fmla="*/ 2118216 h 2678089"/>
                <a:gd name="connsiteX71" fmla="*/ 788152 w 1374429"/>
                <a:gd name="connsiteY71" fmla="*/ 2192034 h 2678089"/>
                <a:gd name="connsiteX72" fmla="*/ 757195 w 1374429"/>
                <a:gd name="connsiteY72" fmla="*/ 2227753 h 2678089"/>
                <a:gd name="connsiteX73" fmla="*/ 747670 w 1374429"/>
                <a:gd name="connsiteY73" fmla="*/ 2289666 h 2678089"/>
                <a:gd name="connsiteX74" fmla="*/ 728621 w 1374429"/>
                <a:gd name="connsiteY74" fmla="*/ 2368247 h 2678089"/>
                <a:gd name="connsiteX75" fmla="*/ 688139 w 1374429"/>
                <a:gd name="connsiteY75" fmla="*/ 2439684 h 2678089"/>
                <a:gd name="connsiteX76" fmla="*/ 659564 w 1374429"/>
                <a:gd name="connsiteY76" fmla="*/ 2520647 h 2678089"/>
                <a:gd name="connsiteX77" fmla="*/ 659564 w 1374429"/>
                <a:gd name="connsiteY77" fmla="*/ 2634947 h 2678089"/>
                <a:gd name="connsiteX78" fmla="*/ 540502 w 1374429"/>
                <a:gd name="connsiteY78" fmla="*/ 2677810 h 2678089"/>
                <a:gd name="connsiteX79" fmla="*/ 59489 w 1374429"/>
                <a:gd name="connsiteY79" fmla="*/ 2620660 h 2678089"/>
                <a:gd name="connsiteX0" fmla="*/ 64721 w 1370136"/>
                <a:gd name="connsiteY0" fmla="*/ 2582560 h 2679927"/>
                <a:gd name="connsiteX1" fmla="*/ 2809 w 1370136"/>
                <a:gd name="connsiteY1" fmla="*/ 2487308 h 2679927"/>
                <a:gd name="connsiteX2" fmla="*/ 50434 w 1370136"/>
                <a:gd name="connsiteY2" fmla="*/ 2382534 h 2679927"/>
                <a:gd name="connsiteX3" fmla="*/ 93296 w 1370136"/>
                <a:gd name="connsiteY3" fmla="*/ 2315859 h 2679927"/>
                <a:gd name="connsiteX4" fmla="*/ 112346 w 1370136"/>
                <a:gd name="connsiteY4" fmla="*/ 2249184 h 2679927"/>
                <a:gd name="connsiteX5" fmla="*/ 117109 w 1370136"/>
                <a:gd name="connsiteY5" fmla="*/ 2125359 h 2679927"/>
                <a:gd name="connsiteX6" fmla="*/ 117109 w 1370136"/>
                <a:gd name="connsiteY6" fmla="*/ 1934859 h 2679927"/>
                <a:gd name="connsiteX7" fmla="*/ 117109 w 1370136"/>
                <a:gd name="connsiteY7" fmla="*/ 1815797 h 2679927"/>
                <a:gd name="connsiteX8" fmla="*/ 117108 w 1370136"/>
                <a:gd name="connsiteY8" fmla="*/ 1696734 h 2679927"/>
                <a:gd name="connsiteX9" fmla="*/ 88534 w 1370136"/>
                <a:gd name="connsiteY9" fmla="*/ 1563384 h 2679927"/>
                <a:gd name="connsiteX10" fmla="*/ 69484 w 1370136"/>
                <a:gd name="connsiteY10" fmla="*/ 1468134 h 2679927"/>
                <a:gd name="connsiteX11" fmla="*/ 69484 w 1370136"/>
                <a:gd name="connsiteY11" fmla="*/ 1368122 h 2679927"/>
                <a:gd name="connsiteX12" fmla="*/ 69484 w 1370136"/>
                <a:gd name="connsiteY12" fmla="*/ 1291922 h 2679927"/>
                <a:gd name="connsiteX13" fmla="*/ 50434 w 1370136"/>
                <a:gd name="connsiteY13" fmla="*/ 1177622 h 2679927"/>
                <a:gd name="connsiteX14" fmla="*/ 36146 w 1370136"/>
                <a:gd name="connsiteY14" fmla="*/ 1115709 h 2679927"/>
                <a:gd name="connsiteX15" fmla="*/ 26622 w 1370136"/>
                <a:gd name="connsiteY15" fmla="*/ 1072847 h 2679927"/>
                <a:gd name="connsiteX16" fmla="*/ 26621 w 1370136"/>
                <a:gd name="connsiteY16" fmla="*/ 939497 h 2679927"/>
                <a:gd name="connsiteX17" fmla="*/ 17096 w 1370136"/>
                <a:gd name="connsiteY17" fmla="*/ 868059 h 2679927"/>
                <a:gd name="connsiteX18" fmla="*/ 12334 w 1370136"/>
                <a:gd name="connsiteY18" fmla="*/ 782334 h 2679927"/>
                <a:gd name="connsiteX19" fmla="*/ 45671 w 1370136"/>
                <a:gd name="connsiteY19" fmla="*/ 677559 h 2679927"/>
                <a:gd name="connsiteX20" fmla="*/ 74246 w 1370136"/>
                <a:gd name="connsiteY20" fmla="*/ 601359 h 2679927"/>
                <a:gd name="connsiteX21" fmla="*/ 102821 w 1370136"/>
                <a:gd name="connsiteY21" fmla="*/ 534684 h 2679927"/>
                <a:gd name="connsiteX22" fmla="*/ 126634 w 1370136"/>
                <a:gd name="connsiteY22" fmla="*/ 396572 h 2679927"/>
                <a:gd name="connsiteX23" fmla="*/ 140921 w 1370136"/>
                <a:gd name="connsiteY23" fmla="*/ 301322 h 2679927"/>
                <a:gd name="connsiteX24" fmla="*/ 155209 w 1370136"/>
                <a:gd name="connsiteY24" fmla="*/ 234647 h 2679927"/>
                <a:gd name="connsiteX25" fmla="*/ 193309 w 1370136"/>
                <a:gd name="connsiteY25" fmla="*/ 201309 h 2679927"/>
                <a:gd name="connsiteX26" fmla="*/ 231409 w 1370136"/>
                <a:gd name="connsiteY26" fmla="*/ 191784 h 2679927"/>
                <a:gd name="connsiteX27" fmla="*/ 250459 w 1370136"/>
                <a:gd name="connsiteY27" fmla="*/ 153684 h 2679927"/>
                <a:gd name="connsiteX28" fmla="*/ 269509 w 1370136"/>
                <a:gd name="connsiteY28" fmla="*/ 101297 h 2679927"/>
                <a:gd name="connsiteX29" fmla="*/ 283796 w 1370136"/>
                <a:gd name="connsiteY29" fmla="*/ 39384 h 2679927"/>
                <a:gd name="connsiteX30" fmla="*/ 317133 w 1370136"/>
                <a:gd name="connsiteY30" fmla="*/ 8428 h 2679927"/>
                <a:gd name="connsiteX31" fmla="*/ 379046 w 1370136"/>
                <a:gd name="connsiteY31" fmla="*/ 1284 h 2679927"/>
                <a:gd name="connsiteX32" fmla="*/ 421909 w 1370136"/>
                <a:gd name="connsiteY32" fmla="*/ 29859 h 2679927"/>
                <a:gd name="connsiteX33" fmla="*/ 445721 w 1370136"/>
                <a:gd name="connsiteY33" fmla="*/ 63197 h 2679927"/>
                <a:gd name="connsiteX34" fmla="*/ 476677 w 1370136"/>
                <a:gd name="connsiteY34" fmla="*/ 29859 h 2679927"/>
                <a:gd name="connsiteX35" fmla="*/ 524302 w 1370136"/>
                <a:gd name="connsiteY35" fmla="*/ 27478 h 2679927"/>
                <a:gd name="connsiteX36" fmla="*/ 569547 w 1370136"/>
                <a:gd name="connsiteY36" fmla="*/ 72722 h 2679927"/>
                <a:gd name="connsiteX37" fmla="*/ 588596 w 1370136"/>
                <a:gd name="connsiteY37" fmla="*/ 172734 h 2679927"/>
                <a:gd name="connsiteX38" fmla="*/ 574309 w 1370136"/>
                <a:gd name="connsiteY38" fmla="*/ 296559 h 2679927"/>
                <a:gd name="connsiteX39" fmla="*/ 555259 w 1370136"/>
                <a:gd name="connsiteY39" fmla="*/ 382284 h 2679927"/>
                <a:gd name="connsiteX40" fmla="*/ 536209 w 1370136"/>
                <a:gd name="connsiteY40" fmla="*/ 410859 h 2679927"/>
                <a:gd name="connsiteX41" fmla="*/ 531446 w 1370136"/>
                <a:gd name="connsiteY41" fmla="*/ 472772 h 2679927"/>
                <a:gd name="connsiteX42" fmla="*/ 517159 w 1370136"/>
                <a:gd name="connsiteY42" fmla="*/ 563259 h 2679927"/>
                <a:gd name="connsiteX43" fmla="*/ 493346 w 1370136"/>
                <a:gd name="connsiteY43" fmla="*/ 620409 h 2679927"/>
                <a:gd name="connsiteX44" fmla="*/ 493346 w 1370136"/>
                <a:gd name="connsiteY44" fmla="*/ 644222 h 2679927"/>
                <a:gd name="connsiteX45" fmla="*/ 488584 w 1370136"/>
                <a:gd name="connsiteY45" fmla="*/ 739472 h 2679927"/>
                <a:gd name="connsiteX46" fmla="*/ 488584 w 1370136"/>
                <a:gd name="connsiteY46" fmla="*/ 829959 h 2679927"/>
                <a:gd name="connsiteX47" fmla="*/ 493346 w 1370136"/>
                <a:gd name="connsiteY47" fmla="*/ 944259 h 2679927"/>
                <a:gd name="connsiteX48" fmla="*/ 521921 w 1370136"/>
                <a:gd name="connsiteY48" fmla="*/ 1020459 h 2679927"/>
                <a:gd name="connsiteX49" fmla="*/ 545734 w 1370136"/>
                <a:gd name="connsiteY49" fmla="*/ 1108566 h 2679927"/>
                <a:gd name="connsiteX50" fmla="*/ 555259 w 1370136"/>
                <a:gd name="connsiteY50" fmla="*/ 1168097 h 2679927"/>
                <a:gd name="connsiteX51" fmla="*/ 579072 w 1370136"/>
                <a:gd name="connsiteY51" fmla="*/ 1237153 h 2679927"/>
                <a:gd name="connsiteX52" fmla="*/ 679084 w 1370136"/>
                <a:gd name="connsiteY52" fmla="*/ 1306209 h 2679927"/>
                <a:gd name="connsiteX53" fmla="*/ 764809 w 1370136"/>
                <a:gd name="connsiteY53" fmla="*/ 1339547 h 2679927"/>
                <a:gd name="connsiteX54" fmla="*/ 850534 w 1370136"/>
                <a:gd name="connsiteY54" fmla="*/ 1325259 h 2679927"/>
                <a:gd name="connsiteX55" fmla="*/ 931496 w 1370136"/>
                <a:gd name="connsiteY55" fmla="*/ 1253822 h 2679927"/>
                <a:gd name="connsiteX56" fmla="*/ 983884 w 1370136"/>
                <a:gd name="connsiteY56" fmla="*/ 1206197 h 2679927"/>
                <a:gd name="connsiteX57" fmla="*/ 1017221 w 1370136"/>
                <a:gd name="connsiteY57" fmla="*/ 1177622 h 2679927"/>
                <a:gd name="connsiteX58" fmla="*/ 1048178 w 1370136"/>
                <a:gd name="connsiteY58" fmla="*/ 1103803 h 2679927"/>
                <a:gd name="connsiteX59" fmla="*/ 1121996 w 1370136"/>
                <a:gd name="connsiteY59" fmla="*/ 1032365 h 2679927"/>
                <a:gd name="connsiteX60" fmla="*/ 1207721 w 1370136"/>
                <a:gd name="connsiteY60" fmla="*/ 987122 h 2679927"/>
                <a:gd name="connsiteX61" fmla="*/ 1302971 w 1370136"/>
                <a:gd name="connsiteY61" fmla="*/ 1015697 h 2679927"/>
                <a:gd name="connsiteX62" fmla="*/ 1369646 w 1370136"/>
                <a:gd name="connsiteY62" fmla="*/ 1110947 h 2679927"/>
                <a:gd name="connsiteX63" fmla="*/ 1326784 w 1370136"/>
                <a:gd name="connsiteY63" fmla="*/ 1234772 h 2679927"/>
                <a:gd name="connsiteX64" fmla="*/ 1212484 w 1370136"/>
                <a:gd name="connsiteY64" fmla="*/ 1358597 h 2679927"/>
                <a:gd name="connsiteX65" fmla="*/ 1126759 w 1370136"/>
                <a:gd name="connsiteY65" fmla="*/ 1477659 h 2679927"/>
                <a:gd name="connsiteX66" fmla="*/ 1041034 w 1370136"/>
                <a:gd name="connsiteY66" fmla="*/ 1644347 h 2679927"/>
                <a:gd name="connsiteX67" fmla="*/ 1017221 w 1370136"/>
                <a:gd name="connsiteY67" fmla="*/ 1758647 h 2679927"/>
                <a:gd name="connsiteX68" fmla="*/ 983884 w 1370136"/>
                <a:gd name="connsiteY68" fmla="*/ 1863422 h 2679927"/>
                <a:gd name="connsiteX69" fmla="*/ 912446 w 1370136"/>
                <a:gd name="connsiteY69" fmla="*/ 2001534 h 2679927"/>
                <a:gd name="connsiteX70" fmla="*/ 836246 w 1370136"/>
                <a:gd name="connsiteY70" fmla="*/ 2118216 h 2679927"/>
                <a:gd name="connsiteX71" fmla="*/ 783859 w 1370136"/>
                <a:gd name="connsiteY71" fmla="*/ 2192034 h 2679927"/>
                <a:gd name="connsiteX72" fmla="*/ 752902 w 1370136"/>
                <a:gd name="connsiteY72" fmla="*/ 2227753 h 2679927"/>
                <a:gd name="connsiteX73" fmla="*/ 743377 w 1370136"/>
                <a:gd name="connsiteY73" fmla="*/ 2289666 h 2679927"/>
                <a:gd name="connsiteX74" fmla="*/ 724328 w 1370136"/>
                <a:gd name="connsiteY74" fmla="*/ 2368247 h 2679927"/>
                <a:gd name="connsiteX75" fmla="*/ 683846 w 1370136"/>
                <a:gd name="connsiteY75" fmla="*/ 2439684 h 2679927"/>
                <a:gd name="connsiteX76" fmla="*/ 655271 w 1370136"/>
                <a:gd name="connsiteY76" fmla="*/ 2520647 h 2679927"/>
                <a:gd name="connsiteX77" fmla="*/ 655271 w 1370136"/>
                <a:gd name="connsiteY77" fmla="*/ 2634947 h 2679927"/>
                <a:gd name="connsiteX78" fmla="*/ 536209 w 1370136"/>
                <a:gd name="connsiteY78" fmla="*/ 2677810 h 2679927"/>
                <a:gd name="connsiteX79" fmla="*/ 64721 w 1370136"/>
                <a:gd name="connsiteY79" fmla="*/ 2582560 h 2679927"/>
                <a:gd name="connsiteX0" fmla="*/ 63327 w 1368742"/>
                <a:gd name="connsiteY0" fmla="*/ 2582560 h 2651553"/>
                <a:gd name="connsiteX1" fmla="*/ 1415 w 1368742"/>
                <a:gd name="connsiteY1" fmla="*/ 2487308 h 2651553"/>
                <a:gd name="connsiteX2" fmla="*/ 49040 w 1368742"/>
                <a:gd name="connsiteY2" fmla="*/ 2382534 h 2651553"/>
                <a:gd name="connsiteX3" fmla="*/ 91902 w 1368742"/>
                <a:gd name="connsiteY3" fmla="*/ 2315859 h 2651553"/>
                <a:gd name="connsiteX4" fmla="*/ 110952 w 1368742"/>
                <a:gd name="connsiteY4" fmla="*/ 2249184 h 2651553"/>
                <a:gd name="connsiteX5" fmla="*/ 115715 w 1368742"/>
                <a:gd name="connsiteY5" fmla="*/ 2125359 h 2651553"/>
                <a:gd name="connsiteX6" fmla="*/ 115715 w 1368742"/>
                <a:gd name="connsiteY6" fmla="*/ 1934859 h 2651553"/>
                <a:gd name="connsiteX7" fmla="*/ 115715 w 1368742"/>
                <a:gd name="connsiteY7" fmla="*/ 1815797 h 2651553"/>
                <a:gd name="connsiteX8" fmla="*/ 115714 w 1368742"/>
                <a:gd name="connsiteY8" fmla="*/ 1696734 h 2651553"/>
                <a:gd name="connsiteX9" fmla="*/ 87140 w 1368742"/>
                <a:gd name="connsiteY9" fmla="*/ 1563384 h 2651553"/>
                <a:gd name="connsiteX10" fmla="*/ 68090 w 1368742"/>
                <a:gd name="connsiteY10" fmla="*/ 1468134 h 2651553"/>
                <a:gd name="connsiteX11" fmla="*/ 68090 w 1368742"/>
                <a:gd name="connsiteY11" fmla="*/ 1368122 h 2651553"/>
                <a:gd name="connsiteX12" fmla="*/ 68090 w 1368742"/>
                <a:gd name="connsiteY12" fmla="*/ 1291922 h 2651553"/>
                <a:gd name="connsiteX13" fmla="*/ 49040 w 1368742"/>
                <a:gd name="connsiteY13" fmla="*/ 1177622 h 2651553"/>
                <a:gd name="connsiteX14" fmla="*/ 34752 w 1368742"/>
                <a:gd name="connsiteY14" fmla="*/ 1115709 h 2651553"/>
                <a:gd name="connsiteX15" fmla="*/ 25228 w 1368742"/>
                <a:gd name="connsiteY15" fmla="*/ 1072847 h 2651553"/>
                <a:gd name="connsiteX16" fmla="*/ 25227 w 1368742"/>
                <a:gd name="connsiteY16" fmla="*/ 939497 h 2651553"/>
                <a:gd name="connsiteX17" fmla="*/ 15702 w 1368742"/>
                <a:gd name="connsiteY17" fmla="*/ 868059 h 2651553"/>
                <a:gd name="connsiteX18" fmla="*/ 10940 w 1368742"/>
                <a:gd name="connsiteY18" fmla="*/ 782334 h 2651553"/>
                <a:gd name="connsiteX19" fmla="*/ 44277 w 1368742"/>
                <a:gd name="connsiteY19" fmla="*/ 677559 h 2651553"/>
                <a:gd name="connsiteX20" fmla="*/ 72852 w 1368742"/>
                <a:gd name="connsiteY20" fmla="*/ 601359 h 2651553"/>
                <a:gd name="connsiteX21" fmla="*/ 101427 w 1368742"/>
                <a:gd name="connsiteY21" fmla="*/ 534684 h 2651553"/>
                <a:gd name="connsiteX22" fmla="*/ 125240 w 1368742"/>
                <a:gd name="connsiteY22" fmla="*/ 396572 h 2651553"/>
                <a:gd name="connsiteX23" fmla="*/ 139527 w 1368742"/>
                <a:gd name="connsiteY23" fmla="*/ 301322 h 2651553"/>
                <a:gd name="connsiteX24" fmla="*/ 153815 w 1368742"/>
                <a:gd name="connsiteY24" fmla="*/ 234647 h 2651553"/>
                <a:gd name="connsiteX25" fmla="*/ 191915 w 1368742"/>
                <a:gd name="connsiteY25" fmla="*/ 201309 h 2651553"/>
                <a:gd name="connsiteX26" fmla="*/ 230015 w 1368742"/>
                <a:gd name="connsiteY26" fmla="*/ 191784 h 2651553"/>
                <a:gd name="connsiteX27" fmla="*/ 249065 w 1368742"/>
                <a:gd name="connsiteY27" fmla="*/ 153684 h 2651553"/>
                <a:gd name="connsiteX28" fmla="*/ 268115 w 1368742"/>
                <a:gd name="connsiteY28" fmla="*/ 101297 h 2651553"/>
                <a:gd name="connsiteX29" fmla="*/ 282402 w 1368742"/>
                <a:gd name="connsiteY29" fmla="*/ 39384 h 2651553"/>
                <a:gd name="connsiteX30" fmla="*/ 315739 w 1368742"/>
                <a:gd name="connsiteY30" fmla="*/ 8428 h 2651553"/>
                <a:gd name="connsiteX31" fmla="*/ 377652 w 1368742"/>
                <a:gd name="connsiteY31" fmla="*/ 1284 h 2651553"/>
                <a:gd name="connsiteX32" fmla="*/ 420515 w 1368742"/>
                <a:gd name="connsiteY32" fmla="*/ 29859 h 2651553"/>
                <a:gd name="connsiteX33" fmla="*/ 444327 w 1368742"/>
                <a:gd name="connsiteY33" fmla="*/ 63197 h 2651553"/>
                <a:gd name="connsiteX34" fmla="*/ 475283 w 1368742"/>
                <a:gd name="connsiteY34" fmla="*/ 29859 h 2651553"/>
                <a:gd name="connsiteX35" fmla="*/ 522908 w 1368742"/>
                <a:gd name="connsiteY35" fmla="*/ 27478 h 2651553"/>
                <a:gd name="connsiteX36" fmla="*/ 568153 w 1368742"/>
                <a:gd name="connsiteY36" fmla="*/ 72722 h 2651553"/>
                <a:gd name="connsiteX37" fmla="*/ 587202 w 1368742"/>
                <a:gd name="connsiteY37" fmla="*/ 172734 h 2651553"/>
                <a:gd name="connsiteX38" fmla="*/ 572915 w 1368742"/>
                <a:gd name="connsiteY38" fmla="*/ 296559 h 2651553"/>
                <a:gd name="connsiteX39" fmla="*/ 553865 w 1368742"/>
                <a:gd name="connsiteY39" fmla="*/ 382284 h 2651553"/>
                <a:gd name="connsiteX40" fmla="*/ 534815 w 1368742"/>
                <a:gd name="connsiteY40" fmla="*/ 410859 h 2651553"/>
                <a:gd name="connsiteX41" fmla="*/ 530052 w 1368742"/>
                <a:gd name="connsiteY41" fmla="*/ 472772 h 2651553"/>
                <a:gd name="connsiteX42" fmla="*/ 515765 w 1368742"/>
                <a:gd name="connsiteY42" fmla="*/ 563259 h 2651553"/>
                <a:gd name="connsiteX43" fmla="*/ 491952 w 1368742"/>
                <a:gd name="connsiteY43" fmla="*/ 620409 h 2651553"/>
                <a:gd name="connsiteX44" fmla="*/ 491952 w 1368742"/>
                <a:gd name="connsiteY44" fmla="*/ 644222 h 2651553"/>
                <a:gd name="connsiteX45" fmla="*/ 487190 w 1368742"/>
                <a:gd name="connsiteY45" fmla="*/ 739472 h 2651553"/>
                <a:gd name="connsiteX46" fmla="*/ 487190 w 1368742"/>
                <a:gd name="connsiteY46" fmla="*/ 829959 h 2651553"/>
                <a:gd name="connsiteX47" fmla="*/ 491952 w 1368742"/>
                <a:gd name="connsiteY47" fmla="*/ 944259 h 2651553"/>
                <a:gd name="connsiteX48" fmla="*/ 520527 w 1368742"/>
                <a:gd name="connsiteY48" fmla="*/ 1020459 h 2651553"/>
                <a:gd name="connsiteX49" fmla="*/ 544340 w 1368742"/>
                <a:gd name="connsiteY49" fmla="*/ 1108566 h 2651553"/>
                <a:gd name="connsiteX50" fmla="*/ 553865 w 1368742"/>
                <a:gd name="connsiteY50" fmla="*/ 1168097 h 2651553"/>
                <a:gd name="connsiteX51" fmla="*/ 577678 w 1368742"/>
                <a:gd name="connsiteY51" fmla="*/ 1237153 h 2651553"/>
                <a:gd name="connsiteX52" fmla="*/ 677690 w 1368742"/>
                <a:gd name="connsiteY52" fmla="*/ 1306209 h 2651553"/>
                <a:gd name="connsiteX53" fmla="*/ 763415 w 1368742"/>
                <a:gd name="connsiteY53" fmla="*/ 1339547 h 2651553"/>
                <a:gd name="connsiteX54" fmla="*/ 849140 w 1368742"/>
                <a:gd name="connsiteY54" fmla="*/ 1325259 h 2651553"/>
                <a:gd name="connsiteX55" fmla="*/ 930102 w 1368742"/>
                <a:gd name="connsiteY55" fmla="*/ 1253822 h 2651553"/>
                <a:gd name="connsiteX56" fmla="*/ 982490 w 1368742"/>
                <a:gd name="connsiteY56" fmla="*/ 1206197 h 2651553"/>
                <a:gd name="connsiteX57" fmla="*/ 1015827 w 1368742"/>
                <a:gd name="connsiteY57" fmla="*/ 1177622 h 2651553"/>
                <a:gd name="connsiteX58" fmla="*/ 1046784 w 1368742"/>
                <a:gd name="connsiteY58" fmla="*/ 1103803 h 2651553"/>
                <a:gd name="connsiteX59" fmla="*/ 1120602 w 1368742"/>
                <a:gd name="connsiteY59" fmla="*/ 1032365 h 2651553"/>
                <a:gd name="connsiteX60" fmla="*/ 1206327 w 1368742"/>
                <a:gd name="connsiteY60" fmla="*/ 987122 h 2651553"/>
                <a:gd name="connsiteX61" fmla="*/ 1301577 w 1368742"/>
                <a:gd name="connsiteY61" fmla="*/ 1015697 h 2651553"/>
                <a:gd name="connsiteX62" fmla="*/ 1368252 w 1368742"/>
                <a:gd name="connsiteY62" fmla="*/ 1110947 h 2651553"/>
                <a:gd name="connsiteX63" fmla="*/ 1325390 w 1368742"/>
                <a:gd name="connsiteY63" fmla="*/ 1234772 h 2651553"/>
                <a:gd name="connsiteX64" fmla="*/ 1211090 w 1368742"/>
                <a:gd name="connsiteY64" fmla="*/ 1358597 h 2651553"/>
                <a:gd name="connsiteX65" fmla="*/ 1125365 w 1368742"/>
                <a:gd name="connsiteY65" fmla="*/ 1477659 h 2651553"/>
                <a:gd name="connsiteX66" fmla="*/ 1039640 w 1368742"/>
                <a:gd name="connsiteY66" fmla="*/ 1644347 h 2651553"/>
                <a:gd name="connsiteX67" fmla="*/ 1015827 w 1368742"/>
                <a:gd name="connsiteY67" fmla="*/ 1758647 h 2651553"/>
                <a:gd name="connsiteX68" fmla="*/ 982490 w 1368742"/>
                <a:gd name="connsiteY68" fmla="*/ 1863422 h 2651553"/>
                <a:gd name="connsiteX69" fmla="*/ 911052 w 1368742"/>
                <a:gd name="connsiteY69" fmla="*/ 2001534 h 2651553"/>
                <a:gd name="connsiteX70" fmla="*/ 834852 w 1368742"/>
                <a:gd name="connsiteY70" fmla="*/ 2118216 h 2651553"/>
                <a:gd name="connsiteX71" fmla="*/ 782465 w 1368742"/>
                <a:gd name="connsiteY71" fmla="*/ 2192034 h 2651553"/>
                <a:gd name="connsiteX72" fmla="*/ 751508 w 1368742"/>
                <a:gd name="connsiteY72" fmla="*/ 2227753 h 2651553"/>
                <a:gd name="connsiteX73" fmla="*/ 741983 w 1368742"/>
                <a:gd name="connsiteY73" fmla="*/ 2289666 h 2651553"/>
                <a:gd name="connsiteX74" fmla="*/ 722934 w 1368742"/>
                <a:gd name="connsiteY74" fmla="*/ 2368247 h 2651553"/>
                <a:gd name="connsiteX75" fmla="*/ 682452 w 1368742"/>
                <a:gd name="connsiteY75" fmla="*/ 2439684 h 2651553"/>
                <a:gd name="connsiteX76" fmla="*/ 653877 w 1368742"/>
                <a:gd name="connsiteY76" fmla="*/ 2520647 h 2651553"/>
                <a:gd name="connsiteX77" fmla="*/ 653877 w 1368742"/>
                <a:gd name="connsiteY77" fmla="*/ 2634947 h 2651553"/>
                <a:gd name="connsiteX78" fmla="*/ 501478 w 1368742"/>
                <a:gd name="connsiteY78" fmla="*/ 2634947 h 2651553"/>
                <a:gd name="connsiteX79" fmla="*/ 63327 w 1368742"/>
                <a:gd name="connsiteY79" fmla="*/ 2582560 h 2651553"/>
                <a:gd name="connsiteX0" fmla="*/ 63327 w 1368742"/>
                <a:gd name="connsiteY0" fmla="*/ 2582560 h 2638125"/>
                <a:gd name="connsiteX1" fmla="*/ 1415 w 1368742"/>
                <a:gd name="connsiteY1" fmla="*/ 2487308 h 2638125"/>
                <a:gd name="connsiteX2" fmla="*/ 49040 w 1368742"/>
                <a:gd name="connsiteY2" fmla="*/ 2382534 h 2638125"/>
                <a:gd name="connsiteX3" fmla="*/ 91902 w 1368742"/>
                <a:gd name="connsiteY3" fmla="*/ 2315859 h 2638125"/>
                <a:gd name="connsiteX4" fmla="*/ 110952 w 1368742"/>
                <a:gd name="connsiteY4" fmla="*/ 2249184 h 2638125"/>
                <a:gd name="connsiteX5" fmla="*/ 115715 w 1368742"/>
                <a:gd name="connsiteY5" fmla="*/ 2125359 h 2638125"/>
                <a:gd name="connsiteX6" fmla="*/ 115715 w 1368742"/>
                <a:gd name="connsiteY6" fmla="*/ 1934859 h 2638125"/>
                <a:gd name="connsiteX7" fmla="*/ 115715 w 1368742"/>
                <a:gd name="connsiteY7" fmla="*/ 1815797 h 2638125"/>
                <a:gd name="connsiteX8" fmla="*/ 115714 w 1368742"/>
                <a:gd name="connsiteY8" fmla="*/ 1696734 h 2638125"/>
                <a:gd name="connsiteX9" fmla="*/ 87140 w 1368742"/>
                <a:gd name="connsiteY9" fmla="*/ 1563384 h 2638125"/>
                <a:gd name="connsiteX10" fmla="*/ 68090 w 1368742"/>
                <a:gd name="connsiteY10" fmla="*/ 1468134 h 2638125"/>
                <a:gd name="connsiteX11" fmla="*/ 68090 w 1368742"/>
                <a:gd name="connsiteY11" fmla="*/ 1368122 h 2638125"/>
                <a:gd name="connsiteX12" fmla="*/ 68090 w 1368742"/>
                <a:gd name="connsiteY12" fmla="*/ 1291922 h 2638125"/>
                <a:gd name="connsiteX13" fmla="*/ 49040 w 1368742"/>
                <a:gd name="connsiteY13" fmla="*/ 1177622 h 2638125"/>
                <a:gd name="connsiteX14" fmla="*/ 34752 w 1368742"/>
                <a:gd name="connsiteY14" fmla="*/ 1115709 h 2638125"/>
                <a:gd name="connsiteX15" fmla="*/ 25228 w 1368742"/>
                <a:gd name="connsiteY15" fmla="*/ 1072847 h 2638125"/>
                <a:gd name="connsiteX16" fmla="*/ 25227 w 1368742"/>
                <a:gd name="connsiteY16" fmla="*/ 939497 h 2638125"/>
                <a:gd name="connsiteX17" fmla="*/ 15702 w 1368742"/>
                <a:gd name="connsiteY17" fmla="*/ 868059 h 2638125"/>
                <a:gd name="connsiteX18" fmla="*/ 10940 w 1368742"/>
                <a:gd name="connsiteY18" fmla="*/ 782334 h 2638125"/>
                <a:gd name="connsiteX19" fmla="*/ 44277 w 1368742"/>
                <a:gd name="connsiteY19" fmla="*/ 677559 h 2638125"/>
                <a:gd name="connsiteX20" fmla="*/ 72852 w 1368742"/>
                <a:gd name="connsiteY20" fmla="*/ 601359 h 2638125"/>
                <a:gd name="connsiteX21" fmla="*/ 101427 w 1368742"/>
                <a:gd name="connsiteY21" fmla="*/ 534684 h 2638125"/>
                <a:gd name="connsiteX22" fmla="*/ 125240 w 1368742"/>
                <a:gd name="connsiteY22" fmla="*/ 396572 h 2638125"/>
                <a:gd name="connsiteX23" fmla="*/ 139527 w 1368742"/>
                <a:gd name="connsiteY23" fmla="*/ 301322 h 2638125"/>
                <a:gd name="connsiteX24" fmla="*/ 153815 w 1368742"/>
                <a:gd name="connsiteY24" fmla="*/ 234647 h 2638125"/>
                <a:gd name="connsiteX25" fmla="*/ 191915 w 1368742"/>
                <a:gd name="connsiteY25" fmla="*/ 201309 h 2638125"/>
                <a:gd name="connsiteX26" fmla="*/ 230015 w 1368742"/>
                <a:gd name="connsiteY26" fmla="*/ 191784 h 2638125"/>
                <a:gd name="connsiteX27" fmla="*/ 249065 w 1368742"/>
                <a:gd name="connsiteY27" fmla="*/ 153684 h 2638125"/>
                <a:gd name="connsiteX28" fmla="*/ 268115 w 1368742"/>
                <a:gd name="connsiteY28" fmla="*/ 101297 h 2638125"/>
                <a:gd name="connsiteX29" fmla="*/ 282402 w 1368742"/>
                <a:gd name="connsiteY29" fmla="*/ 39384 h 2638125"/>
                <a:gd name="connsiteX30" fmla="*/ 315739 w 1368742"/>
                <a:gd name="connsiteY30" fmla="*/ 8428 h 2638125"/>
                <a:gd name="connsiteX31" fmla="*/ 377652 w 1368742"/>
                <a:gd name="connsiteY31" fmla="*/ 1284 h 2638125"/>
                <a:gd name="connsiteX32" fmla="*/ 420515 w 1368742"/>
                <a:gd name="connsiteY32" fmla="*/ 29859 h 2638125"/>
                <a:gd name="connsiteX33" fmla="*/ 444327 w 1368742"/>
                <a:gd name="connsiteY33" fmla="*/ 63197 h 2638125"/>
                <a:gd name="connsiteX34" fmla="*/ 475283 w 1368742"/>
                <a:gd name="connsiteY34" fmla="*/ 29859 h 2638125"/>
                <a:gd name="connsiteX35" fmla="*/ 522908 w 1368742"/>
                <a:gd name="connsiteY35" fmla="*/ 27478 h 2638125"/>
                <a:gd name="connsiteX36" fmla="*/ 568153 w 1368742"/>
                <a:gd name="connsiteY36" fmla="*/ 72722 h 2638125"/>
                <a:gd name="connsiteX37" fmla="*/ 587202 w 1368742"/>
                <a:gd name="connsiteY37" fmla="*/ 172734 h 2638125"/>
                <a:gd name="connsiteX38" fmla="*/ 572915 w 1368742"/>
                <a:gd name="connsiteY38" fmla="*/ 296559 h 2638125"/>
                <a:gd name="connsiteX39" fmla="*/ 553865 w 1368742"/>
                <a:gd name="connsiteY39" fmla="*/ 382284 h 2638125"/>
                <a:gd name="connsiteX40" fmla="*/ 534815 w 1368742"/>
                <a:gd name="connsiteY40" fmla="*/ 410859 h 2638125"/>
                <a:gd name="connsiteX41" fmla="*/ 530052 w 1368742"/>
                <a:gd name="connsiteY41" fmla="*/ 472772 h 2638125"/>
                <a:gd name="connsiteX42" fmla="*/ 515765 w 1368742"/>
                <a:gd name="connsiteY42" fmla="*/ 563259 h 2638125"/>
                <a:gd name="connsiteX43" fmla="*/ 491952 w 1368742"/>
                <a:gd name="connsiteY43" fmla="*/ 620409 h 2638125"/>
                <a:gd name="connsiteX44" fmla="*/ 491952 w 1368742"/>
                <a:gd name="connsiteY44" fmla="*/ 644222 h 2638125"/>
                <a:gd name="connsiteX45" fmla="*/ 487190 w 1368742"/>
                <a:gd name="connsiteY45" fmla="*/ 739472 h 2638125"/>
                <a:gd name="connsiteX46" fmla="*/ 487190 w 1368742"/>
                <a:gd name="connsiteY46" fmla="*/ 829959 h 2638125"/>
                <a:gd name="connsiteX47" fmla="*/ 491952 w 1368742"/>
                <a:gd name="connsiteY47" fmla="*/ 944259 h 2638125"/>
                <a:gd name="connsiteX48" fmla="*/ 520527 w 1368742"/>
                <a:gd name="connsiteY48" fmla="*/ 1020459 h 2638125"/>
                <a:gd name="connsiteX49" fmla="*/ 544340 w 1368742"/>
                <a:gd name="connsiteY49" fmla="*/ 1108566 h 2638125"/>
                <a:gd name="connsiteX50" fmla="*/ 553865 w 1368742"/>
                <a:gd name="connsiteY50" fmla="*/ 1168097 h 2638125"/>
                <a:gd name="connsiteX51" fmla="*/ 577678 w 1368742"/>
                <a:gd name="connsiteY51" fmla="*/ 1237153 h 2638125"/>
                <a:gd name="connsiteX52" fmla="*/ 677690 w 1368742"/>
                <a:gd name="connsiteY52" fmla="*/ 1306209 h 2638125"/>
                <a:gd name="connsiteX53" fmla="*/ 763415 w 1368742"/>
                <a:gd name="connsiteY53" fmla="*/ 1339547 h 2638125"/>
                <a:gd name="connsiteX54" fmla="*/ 849140 w 1368742"/>
                <a:gd name="connsiteY54" fmla="*/ 1325259 h 2638125"/>
                <a:gd name="connsiteX55" fmla="*/ 930102 w 1368742"/>
                <a:gd name="connsiteY55" fmla="*/ 1253822 h 2638125"/>
                <a:gd name="connsiteX56" fmla="*/ 982490 w 1368742"/>
                <a:gd name="connsiteY56" fmla="*/ 1206197 h 2638125"/>
                <a:gd name="connsiteX57" fmla="*/ 1015827 w 1368742"/>
                <a:gd name="connsiteY57" fmla="*/ 1177622 h 2638125"/>
                <a:gd name="connsiteX58" fmla="*/ 1046784 w 1368742"/>
                <a:gd name="connsiteY58" fmla="*/ 1103803 h 2638125"/>
                <a:gd name="connsiteX59" fmla="*/ 1120602 w 1368742"/>
                <a:gd name="connsiteY59" fmla="*/ 1032365 h 2638125"/>
                <a:gd name="connsiteX60" fmla="*/ 1206327 w 1368742"/>
                <a:gd name="connsiteY60" fmla="*/ 987122 h 2638125"/>
                <a:gd name="connsiteX61" fmla="*/ 1301577 w 1368742"/>
                <a:gd name="connsiteY61" fmla="*/ 1015697 h 2638125"/>
                <a:gd name="connsiteX62" fmla="*/ 1368252 w 1368742"/>
                <a:gd name="connsiteY62" fmla="*/ 1110947 h 2638125"/>
                <a:gd name="connsiteX63" fmla="*/ 1325390 w 1368742"/>
                <a:gd name="connsiteY63" fmla="*/ 1234772 h 2638125"/>
                <a:gd name="connsiteX64" fmla="*/ 1211090 w 1368742"/>
                <a:gd name="connsiteY64" fmla="*/ 1358597 h 2638125"/>
                <a:gd name="connsiteX65" fmla="*/ 1125365 w 1368742"/>
                <a:gd name="connsiteY65" fmla="*/ 1477659 h 2638125"/>
                <a:gd name="connsiteX66" fmla="*/ 1039640 w 1368742"/>
                <a:gd name="connsiteY66" fmla="*/ 1644347 h 2638125"/>
                <a:gd name="connsiteX67" fmla="*/ 1015827 w 1368742"/>
                <a:gd name="connsiteY67" fmla="*/ 1758647 h 2638125"/>
                <a:gd name="connsiteX68" fmla="*/ 982490 w 1368742"/>
                <a:gd name="connsiteY68" fmla="*/ 1863422 h 2638125"/>
                <a:gd name="connsiteX69" fmla="*/ 911052 w 1368742"/>
                <a:gd name="connsiteY69" fmla="*/ 2001534 h 2638125"/>
                <a:gd name="connsiteX70" fmla="*/ 834852 w 1368742"/>
                <a:gd name="connsiteY70" fmla="*/ 2118216 h 2638125"/>
                <a:gd name="connsiteX71" fmla="*/ 782465 w 1368742"/>
                <a:gd name="connsiteY71" fmla="*/ 2192034 h 2638125"/>
                <a:gd name="connsiteX72" fmla="*/ 751508 w 1368742"/>
                <a:gd name="connsiteY72" fmla="*/ 2227753 h 2638125"/>
                <a:gd name="connsiteX73" fmla="*/ 741983 w 1368742"/>
                <a:gd name="connsiteY73" fmla="*/ 2289666 h 2638125"/>
                <a:gd name="connsiteX74" fmla="*/ 722934 w 1368742"/>
                <a:gd name="connsiteY74" fmla="*/ 2368247 h 2638125"/>
                <a:gd name="connsiteX75" fmla="*/ 682452 w 1368742"/>
                <a:gd name="connsiteY75" fmla="*/ 2439684 h 2638125"/>
                <a:gd name="connsiteX76" fmla="*/ 653877 w 1368742"/>
                <a:gd name="connsiteY76" fmla="*/ 2520647 h 2638125"/>
                <a:gd name="connsiteX77" fmla="*/ 653877 w 1368742"/>
                <a:gd name="connsiteY77" fmla="*/ 2611134 h 2638125"/>
                <a:gd name="connsiteX78" fmla="*/ 501478 w 1368742"/>
                <a:gd name="connsiteY78" fmla="*/ 2634947 h 2638125"/>
                <a:gd name="connsiteX79" fmla="*/ 63327 w 1368742"/>
                <a:gd name="connsiteY79" fmla="*/ 2582560 h 2638125"/>
                <a:gd name="connsiteX0" fmla="*/ 63327 w 1368742"/>
                <a:gd name="connsiteY0" fmla="*/ 2582560 h 2634947"/>
                <a:gd name="connsiteX1" fmla="*/ 1415 w 1368742"/>
                <a:gd name="connsiteY1" fmla="*/ 2487308 h 2634947"/>
                <a:gd name="connsiteX2" fmla="*/ 49040 w 1368742"/>
                <a:gd name="connsiteY2" fmla="*/ 2382534 h 2634947"/>
                <a:gd name="connsiteX3" fmla="*/ 91902 w 1368742"/>
                <a:gd name="connsiteY3" fmla="*/ 2315859 h 2634947"/>
                <a:gd name="connsiteX4" fmla="*/ 110952 w 1368742"/>
                <a:gd name="connsiteY4" fmla="*/ 2249184 h 2634947"/>
                <a:gd name="connsiteX5" fmla="*/ 115715 w 1368742"/>
                <a:gd name="connsiteY5" fmla="*/ 2125359 h 2634947"/>
                <a:gd name="connsiteX6" fmla="*/ 115715 w 1368742"/>
                <a:gd name="connsiteY6" fmla="*/ 1934859 h 2634947"/>
                <a:gd name="connsiteX7" fmla="*/ 115715 w 1368742"/>
                <a:gd name="connsiteY7" fmla="*/ 1815797 h 2634947"/>
                <a:gd name="connsiteX8" fmla="*/ 115714 w 1368742"/>
                <a:gd name="connsiteY8" fmla="*/ 1696734 h 2634947"/>
                <a:gd name="connsiteX9" fmla="*/ 87140 w 1368742"/>
                <a:gd name="connsiteY9" fmla="*/ 1563384 h 2634947"/>
                <a:gd name="connsiteX10" fmla="*/ 68090 w 1368742"/>
                <a:gd name="connsiteY10" fmla="*/ 1468134 h 2634947"/>
                <a:gd name="connsiteX11" fmla="*/ 68090 w 1368742"/>
                <a:gd name="connsiteY11" fmla="*/ 1368122 h 2634947"/>
                <a:gd name="connsiteX12" fmla="*/ 68090 w 1368742"/>
                <a:gd name="connsiteY12" fmla="*/ 1291922 h 2634947"/>
                <a:gd name="connsiteX13" fmla="*/ 49040 w 1368742"/>
                <a:gd name="connsiteY13" fmla="*/ 1177622 h 2634947"/>
                <a:gd name="connsiteX14" fmla="*/ 34752 w 1368742"/>
                <a:gd name="connsiteY14" fmla="*/ 1115709 h 2634947"/>
                <a:gd name="connsiteX15" fmla="*/ 25228 w 1368742"/>
                <a:gd name="connsiteY15" fmla="*/ 1072847 h 2634947"/>
                <a:gd name="connsiteX16" fmla="*/ 25227 w 1368742"/>
                <a:gd name="connsiteY16" fmla="*/ 939497 h 2634947"/>
                <a:gd name="connsiteX17" fmla="*/ 15702 w 1368742"/>
                <a:gd name="connsiteY17" fmla="*/ 868059 h 2634947"/>
                <a:gd name="connsiteX18" fmla="*/ 10940 w 1368742"/>
                <a:gd name="connsiteY18" fmla="*/ 782334 h 2634947"/>
                <a:gd name="connsiteX19" fmla="*/ 44277 w 1368742"/>
                <a:gd name="connsiteY19" fmla="*/ 677559 h 2634947"/>
                <a:gd name="connsiteX20" fmla="*/ 72852 w 1368742"/>
                <a:gd name="connsiteY20" fmla="*/ 601359 h 2634947"/>
                <a:gd name="connsiteX21" fmla="*/ 101427 w 1368742"/>
                <a:gd name="connsiteY21" fmla="*/ 534684 h 2634947"/>
                <a:gd name="connsiteX22" fmla="*/ 125240 w 1368742"/>
                <a:gd name="connsiteY22" fmla="*/ 396572 h 2634947"/>
                <a:gd name="connsiteX23" fmla="*/ 139527 w 1368742"/>
                <a:gd name="connsiteY23" fmla="*/ 301322 h 2634947"/>
                <a:gd name="connsiteX24" fmla="*/ 153815 w 1368742"/>
                <a:gd name="connsiteY24" fmla="*/ 234647 h 2634947"/>
                <a:gd name="connsiteX25" fmla="*/ 191915 w 1368742"/>
                <a:gd name="connsiteY25" fmla="*/ 201309 h 2634947"/>
                <a:gd name="connsiteX26" fmla="*/ 230015 w 1368742"/>
                <a:gd name="connsiteY26" fmla="*/ 191784 h 2634947"/>
                <a:gd name="connsiteX27" fmla="*/ 249065 w 1368742"/>
                <a:gd name="connsiteY27" fmla="*/ 153684 h 2634947"/>
                <a:gd name="connsiteX28" fmla="*/ 268115 w 1368742"/>
                <a:gd name="connsiteY28" fmla="*/ 101297 h 2634947"/>
                <a:gd name="connsiteX29" fmla="*/ 282402 w 1368742"/>
                <a:gd name="connsiteY29" fmla="*/ 39384 h 2634947"/>
                <a:gd name="connsiteX30" fmla="*/ 315739 w 1368742"/>
                <a:gd name="connsiteY30" fmla="*/ 8428 h 2634947"/>
                <a:gd name="connsiteX31" fmla="*/ 377652 w 1368742"/>
                <a:gd name="connsiteY31" fmla="*/ 1284 h 2634947"/>
                <a:gd name="connsiteX32" fmla="*/ 420515 w 1368742"/>
                <a:gd name="connsiteY32" fmla="*/ 29859 h 2634947"/>
                <a:gd name="connsiteX33" fmla="*/ 444327 w 1368742"/>
                <a:gd name="connsiteY33" fmla="*/ 63197 h 2634947"/>
                <a:gd name="connsiteX34" fmla="*/ 475283 w 1368742"/>
                <a:gd name="connsiteY34" fmla="*/ 29859 h 2634947"/>
                <a:gd name="connsiteX35" fmla="*/ 522908 w 1368742"/>
                <a:gd name="connsiteY35" fmla="*/ 27478 h 2634947"/>
                <a:gd name="connsiteX36" fmla="*/ 568153 w 1368742"/>
                <a:gd name="connsiteY36" fmla="*/ 72722 h 2634947"/>
                <a:gd name="connsiteX37" fmla="*/ 587202 w 1368742"/>
                <a:gd name="connsiteY37" fmla="*/ 172734 h 2634947"/>
                <a:gd name="connsiteX38" fmla="*/ 572915 w 1368742"/>
                <a:gd name="connsiteY38" fmla="*/ 296559 h 2634947"/>
                <a:gd name="connsiteX39" fmla="*/ 553865 w 1368742"/>
                <a:gd name="connsiteY39" fmla="*/ 382284 h 2634947"/>
                <a:gd name="connsiteX40" fmla="*/ 534815 w 1368742"/>
                <a:gd name="connsiteY40" fmla="*/ 410859 h 2634947"/>
                <a:gd name="connsiteX41" fmla="*/ 530052 w 1368742"/>
                <a:gd name="connsiteY41" fmla="*/ 472772 h 2634947"/>
                <a:gd name="connsiteX42" fmla="*/ 515765 w 1368742"/>
                <a:gd name="connsiteY42" fmla="*/ 563259 h 2634947"/>
                <a:gd name="connsiteX43" fmla="*/ 491952 w 1368742"/>
                <a:gd name="connsiteY43" fmla="*/ 620409 h 2634947"/>
                <a:gd name="connsiteX44" fmla="*/ 491952 w 1368742"/>
                <a:gd name="connsiteY44" fmla="*/ 644222 h 2634947"/>
                <a:gd name="connsiteX45" fmla="*/ 487190 w 1368742"/>
                <a:gd name="connsiteY45" fmla="*/ 739472 h 2634947"/>
                <a:gd name="connsiteX46" fmla="*/ 487190 w 1368742"/>
                <a:gd name="connsiteY46" fmla="*/ 829959 h 2634947"/>
                <a:gd name="connsiteX47" fmla="*/ 491952 w 1368742"/>
                <a:gd name="connsiteY47" fmla="*/ 944259 h 2634947"/>
                <a:gd name="connsiteX48" fmla="*/ 520527 w 1368742"/>
                <a:gd name="connsiteY48" fmla="*/ 1020459 h 2634947"/>
                <a:gd name="connsiteX49" fmla="*/ 544340 w 1368742"/>
                <a:gd name="connsiteY49" fmla="*/ 1108566 h 2634947"/>
                <a:gd name="connsiteX50" fmla="*/ 553865 w 1368742"/>
                <a:gd name="connsiteY50" fmla="*/ 1168097 h 2634947"/>
                <a:gd name="connsiteX51" fmla="*/ 577678 w 1368742"/>
                <a:gd name="connsiteY51" fmla="*/ 1237153 h 2634947"/>
                <a:gd name="connsiteX52" fmla="*/ 677690 w 1368742"/>
                <a:gd name="connsiteY52" fmla="*/ 1306209 h 2634947"/>
                <a:gd name="connsiteX53" fmla="*/ 763415 w 1368742"/>
                <a:gd name="connsiteY53" fmla="*/ 1339547 h 2634947"/>
                <a:gd name="connsiteX54" fmla="*/ 849140 w 1368742"/>
                <a:gd name="connsiteY54" fmla="*/ 1325259 h 2634947"/>
                <a:gd name="connsiteX55" fmla="*/ 930102 w 1368742"/>
                <a:gd name="connsiteY55" fmla="*/ 1253822 h 2634947"/>
                <a:gd name="connsiteX56" fmla="*/ 982490 w 1368742"/>
                <a:gd name="connsiteY56" fmla="*/ 1206197 h 2634947"/>
                <a:gd name="connsiteX57" fmla="*/ 1015827 w 1368742"/>
                <a:gd name="connsiteY57" fmla="*/ 1177622 h 2634947"/>
                <a:gd name="connsiteX58" fmla="*/ 1046784 w 1368742"/>
                <a:gd name="connsiteY58" fmla="*/ 1103803 h 2634947"/>
                <a:gd name="connsiteX59" fmla="*/ 1120602 w 1368742"/>
                <a:gd name="connsiteY59" fmla="*/ 1032365 h 2634947"/>
                <a:gd name="connsiteX60" fmla="*/ 1206327 w 1368742"/>
                <a:gd name="connsiteY60" fmla="*/ 987122 h 2634947"/>
                <a:gd name="connsiteX61" fmla="*/ 1301577 w 1368742"/>
                <a:gd name="connsiteY61" fmla="*/ 1015697 h 2634947"/>
                <a:gd name="connsiteX62" fmla="*/ 1368252 w 1368742"/>
                <a:gd name="connsiteY62" fmla="*/ 1110947 h 2634947"/>
                <a:gd name="connsiteX63" fmla="*/ 1325390 w 1368742"/>
                <a:gd name="connsiteY63" fmla="*/ 1234772 h 2634947"/>
                <a:gd name="connsiteX64" fmla="*/ 1211090 w 1368742"/>
                <a:gd name="connsiteY64" fmla="*/ 1358597 h 2634947"/>
                <a:gd name="connsiteX65" fmla="*/ 1125365 w 1368742"/>
                <a:gd name="connsiteY65" fmla="*/ 1477659 h 2634947"/>
                <a:gd name="connsiteX66" fmla="*/ 1039640 w 1368742"/>
                <a:gd name="connsiteY66" fmla="*/ 1644347 h 2634947"/>
                <a:gd name="connsiteX67" fmla="*/ 1015827 w 1368742"/>
                <a:gd name="connsiteY67" fmla="*/ 1758647 h 2634947"/>
                <a:gd name="connsiteX68" fmla="*/ 982490 w 1368742"/>
                <a:gd name="connsiteY68" fmla="*/ 1863422 h 2634947"/>
                <a:gd name="connsiteX69" fmla="*/ 911052 w 1368742"/>
                <a:gd name="connsiteY69" fmla="*/ 2001534 h 2634947"/>
                <a:gd name="connsiteX70" fmla="*/ 834852 w 1368742"/>
                <a:gd name="connsiteY70" fmla="*/ 2118216 h 2634947"/>
                <a:gd name="connsiteX71" fmla="*/ 782465 w 1368742"/>
                <a:gd name="connsiteY71" fmla="*/ 2192034 h 2634947"/>
                <a:gd name="connsiteX72" fmla="*/ 751508 w 1368742"/>
                <a:gd name="connsiteY72" fmla="*/ 2227753 h 2634947"/>
                <a:gd name="connsiteX73" fmla="*/ 741983 w 1368742"/>
                <a:gd name="connsiteY73" fmla="*/ 2289666 h 2634947"/>
                <a:gd name="connsiteX74" fmla="*/ 722934 w 1368742"/>
                <a:gd name="connsiteY74" fmla="*/ 2368247 h 2634947"/>
                <a:gd name="connsiteX75" fmla="*/ 682452 w 1368742"/>
                <a:gd name="connsiteY75" fmla="*/ 2439684 h 2634947"/>
                <a:gd name="connsiteX76" fmla="*/ 653877 w 1368742"/>
                <a:gd name="connsiteY76" fmla="*/ 2520647 h 2634947"/>
                <a:gd name="connsiteX77" fmla="*/ 653877 w 1368742"/>
                <a:gd name="connsiteY77" fmla="*/ 2582559 h 2634947"/>
                <a:gd name="connsiteX78" fmla="*/ 501478 w 1368742"/>
                <a:gd name="connsiteY78" fmla="*/ 2634947 h 2634947"/>
                <a:gd name="connsiteX79" fmla="*/ 63327 w 1368742"/>
                <a:gd name="connsiteY79" fmla="*/ 2582560 h 2634947"/>
                <a:gd name="connsiteX0" fmla="*/ 62646 w 1368061"/>
                <a:gd name="connsiteY0" fmla="*/ 2582560 h 2620660"/>
                <a:gd name="connsiteX1" fmla="*/ 734 w 1368061"/>
                <a:gd name="connsiteY1" fmla="*/ 2487308 h 2620660"/>
                <a:gd name="connsiteX2" fmla="*/ 48359 w 1368061"/>
                <a:gd name="connsiteY2" fmla="*/ 2382534 h 2620660"/>
                <a:gd name="connsiteX3" fmla="*/ 91221 w 1368061"/>
                <a:gd name="connsiteY3" fmla="*/ 2315859 h 2620660"/>
                <a:gd name="connsiteX4" fmla="*/ 110271 w 1368061"/>
                <a:gd name="connsiteY4" fmla="*/ 2249184 h 2620660"/>
                <a:gd name="connsiteX5" fmla="*/ 115034 w 1368061"/>
                <a:gd name="connsiteY5" fmla="*/ 2125359 h 2620660"/>
                <a:gd name="connsiteX6" fmla="*/ 115034 w 1368061"/>
                <a:gd name="connsiteY6" fmla="*/ 1934859 h 2620660"/>
                <a:gd name="connsiteX7" fmla="*/ 115034 w 1368061"/>
                <a:gd name="connsiteY7" fmla="*/ 1815797 h 2620660"/>
                <a:gd name="connsiteX8" fmla="*/ 115033 w 1368061"/>
                <a:gd name="connsiteY8" fmla="*/ 1696734 h 2620660"/>
                <a:gd name="connsiteX9" fmla="*/ 86459 w 1368061"/>
                <a:gd name="connsiteY9" fmla="*/ 1563384 h 2620660"/>
                <a:gd name="connsiteX10" fmla="*/ 67409 w 1368061"/>
                <a:gd name="connsiteY10" fmla="*/ 1468134 h 2620660"/>
                <a:gd name="connsiteX11" fmla="*/ 67409 w 1368061"/>
                <a:gd name="connsiteY11" fmla="*/ 1368122 h 2620660"/>
                <a:gd name="connsiteX12" fmla="*/ 67409 w 1368061"/>
                <a:gd name="connsiteY12" fmla="*/ 1291922 h 2620660"/>
                <a:gd name="connsiteX13" fmla="*/ 48359 w 1368061"/>
                <a:gd name="connsiteY13" fmla="*/ 1177622 h 2620660"/>
                <a:gd name="connsiteX14" fmla="*/ 34071 w 1368061"/>
                <a:gd name="connsiteY14" fmla="*/ 1115709 h 2620660"/>
                <a:gd name="connsiteX15" fmla="*/ 24547 w 1368061"/>
                <a:gd name="connsiteY15" fmla="*/ 1072847 h 2620660"/>
                <a:gd name="connsiteX16" fmla="*/ 24546 w 1368061"/>
                <a:gd name="connsiteY16" fmla="*/ 939497 h 2620660"/>
                <a:gd name="connsiteX17" fmla="*/ 15021 w 1368061"/>
                <a:gd name="connsiteY17" fmla="*/ 868059 h 2620660"/>
                <a:gd name="connsiteX18" fmla="*/ 10259 w 1368061"/>
                <a:gd name="connsiteY18" fmla="*/ 782334 h 2620660"/>
                <a:gd name="connsiteX19" fmla="*/ 43596 w 1368061"/>
                <a:gd name="connsiteY19" fmla="*/ 677559 h 2620660"/>
                <a:gd name="connsiteX20" fmla="*/ 72171 w 1368061"/>
                <a:gd name="connsiteY20" fmla="*/ 601359 h 2620660"/>
                <a:gd name="connsiteX21" fmla="*/ 100746 w 1368061"/>
                <a:gd name="connsiteY21" fmla="*/ 534684 h 2620660"/>
                <a:gd name="connsiteX22" fmla="*/ 124559 w 1368061"/>
                <a:gd name="connsiteY22" fmla="*/ 396572 h 2620660"/>
                <a:gd name="connsiteX23" fmla="*/ 138846 w 1368061"/>
                <a:gd name="connsiteY23" fmla="*/ 301322 h 2620660"/>
                <a:gd name="connsiteX24" fmla="*/ 153134 w 1368061"/>
                <a:gd name="connsiteY24" fmla="*/ 234647 h 2620660"/>
                <a:gd name="connsiteX25" fmla="*/ 191234 w 1368061"/>
                <a:gd name="connsiteY25" fmla="*/ 201309 h 2620660"/>
                <a:gd name="connsiteX26" fmla="*/ 229334 w 1368061"/>
                <a:gd name="connsiteY26" fmla="*/ 191784 h 2620660"/>
                <a:gd name="connsiteX27" fmla="*/ 248384 w 1368061"/>
                <a:gd name="connsiteY27" fmla="*/ 153684 h 2620660"/>
                <a:gd name="connsiteX28" fmla="*/ 267434 w 1368061"/>
                <a:gd name="connsiteY28" fmla="*/ 101297 h 2620660"/>
                <a:gd name="connsiteX29" fmla="*/ 281721 w 1368061"/>
                <a:gd name="connsiteY29" fmla="*/ 39384 h 2620660"/>
                <a:gd name="connsiteX30" fmla="*/ 315058 w 1368061"/>
                <a:gd name="connsiteY30" fmla="*/ 8428 h 2620660"/>
                <a:gd name="connsiteX31" fmla="*/ 376971 w 1368061"/>
                <a:gd name="connsiteY31" fmla="*/ 1284 h 2620660"/>
                <a:gd name="connsiteX32" fmla="*/ 419834 w 1368061"/>
                <a:gd name="connsiteY32" fmla="*/ 29859 h 2620660"/>
                <a:gd name="connsiteX33" fmla="*/ 443646 w 1368061"/>
                <a:gd name="connsiteY33" fmla="*/ 63197 h 2620660"/>
                <a:gd name="connsiteX34" fmla="*/ 474602 w 1368061"/>
                <a:gd name="connsiteY34" fmla="*/ 29859 h 2620660"/>
                <a:gd name="connsiteX35" fmla="*/ 522227 w 1368061"/>
                <a:gd name="connsiteY35" fmla="*/ 27478 h 2620660"/>
                <a:gd name="connsiteX36" fmla="*/ 567472 w 1368061"/>
                <a:gd name="connsiteY36" fmla="*/ 72722 h 2620660"/>
                <a:gd name="connsiteX37" fmla="*/ 586521 w 1368061"/>
                <a:gd name="connsiteY37" fmla="*/ 172734 h 2620660"/>
                <a:gd name="connsiteX38" fmla="*/ 572234 w 1368061"/>
                <a:gd name="connsiteY38" fmla="*/ 296559 h 2620660"/>
                <a:gd name="connsiteX39" fmla="*/ 553184 w 1368061"/>
                <a:gd name="connsiteY39" fmla="*/ 382284 h 2620660"/>
                <a:gd name="connsiteX40" fmla="*/ 534134 w 1368061"/>
                <a:gd name="connsiteY40" fmla="*/ 410859 h 2620660"/>
                <a:gd name="connsiteX41" fmla="*/ 529371 w 1368061"/>
                <a:gd name="connsiteY41" fmla="*/ 472772 h 2620660"/>
                <a:gd name="connsiteX42" fmla="*/ 515084 w 1368061"/>
                <a:gd name="connsiteY42" fmla="*/ 563259 h 2620660"/>
                <a:gd name="connsiteX43" fmla="*/ 491271 w 1368061"/>
                <a:gd name="connsiteY43" fmla="*/ 620409 h 2620660"/>
                <a:gd name="connsiteX44" fmla="*/ 491271 w 1368061"/>
                <a:gd name="connsiteY44" fmla="*/ 644222 h 2620660"/>
                <a:gd name="connsiteX45" fmla="*/ 486509 w 1368061"/>
                <a:gd name="connsiteY45" fmla="*/ 739472 h 2620660"/>
                <a:gd name="connsiteX46" fmla="*/ 486509 w 1368061"/>
                <a:gd name="connsiteY46" fmla="*/ 829959 h 2620660"/>
                <a:gd name="connsiteX47" fmla="*/ 491271 w 1368061"/>
                <a:gd name="connsiteY47" fmla="*/ 944259 h 2620660"/>
                <a:gd name="connsiteX48" fmla="*/ 519846 w 1368061"/>
                <a:gd name="connsiteY48" fmla="*/ 1020459 h 2620660"/>
                <a:gd name="connsiteX49" fmla="*/ 543659 w 1368061"/>
                <a:gd name="connsiteY49" fmla="*/ 1108566 h 2620660"/>
                <a:gd name="connsiteX50" fmla="*/ 553184 w 1368061"/>
                <a:gd name="connsiteY50" fmla="*/ 1168097 h 2620660"/>
                <a:gd name="connsiteX51" fmla="*/ 576997 w 1368061"/>
                <a:gd name="connsiteY51" fmla="*/ 1237153 h 2620660"/>
                <a:gd name="connsiteX52" fmla="*/ 677009 w 1368061"/>
                <a:gd name="connsiteY52" fmla="*/ 1306209 h 2620660"/>
                <a:gd name="connsiteX53" fmla="*/ 762734 w 1368061"/>
                <a:gd name="connsiteY53" fmla="*/ 1339547 h 2620660"/>
                <a:gd name="connsiteX54" fmla="*/ 848459 w 1368061"/>
                <a:gd name="connsiteY54" fmla="*/ 1325259 h 2620660"/>
                <a:gd name="connsiteX55" fmla="*/ 929421 w 1368061"/>
                <a:gd name="connsiteY55" fmla="*/ 1253822 h 2620660"/>
                <a:gd name="connsiteX56" fmla="*/ 981809 w 1368061"/>
                <a:gd name="connsiteY56" fmla="*/ 1206197 h 2620660"/>
                <a:gd name="connsiteX57" fmla="*/ 1015146 w 1368061"/>
                <a:gd name="connsiteY57" fmla="*/ 1177622 h 2620660"/>
                <a:gd name="connsiteX58" fmla="*/ 1046103 w 1368061"/>
                <a:gd name="connsiteY58" fmla="*/ 1103803 h 2620660"/>
                <a:gd name="connsiteX59" fmla="*/ 1119921 w 1368061"/>
                <a:gd name="connsiteY59" fmla="*/ 1032365 h 2620660"/>
                <a:gd name="connsiteX60" fmla="*/ 1205646 w 1368061"/>
                <a:gd name="connsiteY60" fmla="*/ 987122 h 2620660"/>
                <a:gd name="connsiteX61" fmla="*/ 1300896 w 1368061"/>
                <a:gd name="connsiteY61" fmla="*/ 1015697 h 2620660"/>
                <a:gd name="connsiteX62" fmla="*/ 1367571 w 1368061"/>
                <a:gd name="connsiteY62" fmla="*/ 1110947 h 2620660"/>
                <a:gd name="connsiteX63" fmla="*/ 1324709 w 1368061"/>
                <a:gd name="connsiteY63" fmla="*/ 1234772 h 2620660"/>
                <a:gd name="connsiteX64" fmla="*/ 1210409 w 1368061"/>
                <a:gd name="connsiteY64" fmla="*/ 1358597 h 2620660"/>
                <a:gd name="connsiteX65" fmla="*/ 1124684 w 1368061"/>
                <a:gd name="connsiteY65" fmla="*/ 1477659 h 2620660"/>
                <a:gd name="connsiteX66" fmla="*/ 1038959 w 1368061"/>
                <a:gd name="connsiteY66" fmla="*/ 1644347 h 2620660"/>
                <a:gd name="connsiteX67" fmla="*/ 1015146 w 1368061"/>
                <a:gd name="connsiteY67" fmla="*/ 1758647 h 2620660"/>
                <a:gd name="connsiteX68" fmla="*/ 981809 w 1368061"/>
                <a:gd name="connsiteY68" fmla="*/ 1863422 h 2620660"/>
                <a:gd name="connsiteX69" fmla="*/ 910371 w 1368061"/>
                <a:gd name="connsiteY69" fmla="*/ 2001534 h 2620660"/>
                <a:gd name="connsiteX70" fmla="*/ 834171 w 1368061"/>
                <a:gd name="connsiteY70" fmla="*/ 2118216 h 2620660"/>
                <a:gd name="connsiteX71" fmla="*/ 781784 w 1368061"/>
                <a:gd name="connsiteY71" fmla="*/ 2192034 h 2620660"/>
                <a:gd name="connsiteX72" fmla="*/ 750827 w 1368061"/>
                <a:gd name="connsiteY72" fmla="*/ 2227753 h 2620660"/>
                <a:gd name="connsiteX73" fmla="*/ 741302 w 1368061"/>
                <a:gd name="connsiteY73" fmla="*/ 2289666 h 2620660"/>
                <a:gd name="connsiteX74" fmla="*/ 722253 w 1368061"/>
                <a:gd name="connsiteY74" fmla="*/ 2368247 h 2620660"/>
                <a:gd name="connsiteX75" fmla="*/ 681771 w 1368061"/>
                <a:gd name="connsiteY75" fmla="*/ 2439684 h 2620660"/>
                <a:gd name="connsiteX76" fmla="*/ 653196 w 1368061"/>
                <a:gd name="connsiteY76" fmla="*/ 2520647 h 2620660"/>
                <a:gd name="connsiteX77" fmla="*/ 653196 w 1368061"/>
                <a:gd name="connsiteY77" fmla="*/ 2582559 h 2620660"/>
                <a:gd name="connsiteX78" fmla="*/ 481747 w 1368061"/>
                <a:gd name="connsiteY78" fmla="*/ 2620660 h 2620660"/>
                <a:gd name="connsiteX79" fmla="*/ 62646 w 1368061"/>
                <a:gd name="connsiteY79" fmla="*/ 2582560 h 2620660"/>
                <a:gd name="connsiteX0" fmla="*/ 62646 w 1368061"/>
                <a:gd name="connsiteY0" fmla="*/ 2582560 h 2620660"/>
                <a:gd name="connsiteX1" fmla="*/ 734 w 1368061"/>
                <a:gd name="connsiteY1" fmla="*/ 2487308 h 2620660"/>
                <a:gd name="connsiteX2" fmla="*/ 48359 w 1368061"/>
                <a:gd name="connsiteY2" fmla="*/ 2382534 h 2620660"/>
                <a:gd name="connsiteX3" fmla="*/ 91221 w 1368061"/>
                <a:gd name="connsiteY3" fmla="*/ 2315859 h 2620660"/>
                <a:gd name="connsiteX4" fmla="*/ 110271 w 1368061"/>
                <a:gd name="connsiteY4" fmla="*/ 2249184 h 2620660"/>
                <a:gd name="connsiteX5" fmla="*/ 115034 w 1368061"/>
                <a:gd name="connsiteY5" fmla="*/ 2125359 h 2620660"/>
                <a:gd name="connsiteX6" fmla="*/ 115034 w 1368061"/>
                <a:gd name="connsiteY6" fmla="*/ 1934859 h 2620660"/>
                <a:gd name="connsiteX7" fmla="*/ 115034 w 1368061"/>
                <a:gd name="connsiteY7" fmla="*/ 1815797 h 2620660"/>
                <a:gd name="connsiteX8" fmla="*/ 115033 w 1368061"/>
                <a:gd name="connsiteY8" fmla="*/ 1696734 h 2620660"/>
                <a:gd name="connsiteX9" fmla="*/ 86459 w 1368061"/>
                <a:gd name="connsiteY9" fmla="*/ 1563384 h 2620660"/>
                <a:gd name="connsiteX10" fmla="*/ 67409 w 1368061"/>
                <a:gd name="connsiteY10" fmla="*/ 1468134 h 2620660"/>
                <a:gd name="connsiteX11" fmla="*/ 67409 w 1368061"/>
                <a:gd name="connsiteY11" fmla="*/ 1368122 h 2620660"/>
                <a:gd name="connsiteX12" fmla="*/ 67409 w 1368061"/>
                <a:gd name="connsiteY12" fmla="*/ 1291922 h 2620660"/>
                <a:gd name="connsiteX13" fmla="*/ 48359 w 1368061"/>
                <a:gd name="connsiteY13" fmla="*/ 1177622 h 2620660"/>
                <a:gd name="connsiteX14" fmla="*/ 34071 w 1368061"/>
                <a:gd name="connsiteY14" fmla="*/ 1115709 h 2620660"/>
                <a:gd name="connsiteX15" fmla="*/ 24547 w 1368061"/>
                <a:gd name="connsiteY15" fmla="*/ 1072847 h 2620660"/>
                <a:gd name="connsiteX16" fmla="*/ 24546 w 1368061"/>
                <a:gd name="connsiteY16" fmla="*/ 939497 h 2620660"/>
                <a:gd name="connsiteX17" fmla="*/ 15021 w 1368061"/>
                <a:gd name="connsiteY17" fmla="*/ 868059 h 2620660"/>
                <a:gd name="connsiteX18" fmla="*/ 10259 w 1368061"/>
                <a:gd name="connsiteY18" fmla="*/ 782334 h 2620660"/>
                <a:gd name="connsiteX19" fmla="*/ 43596 w 1368061"/>
                <a:gd name="connsiteY19" fmla="*/ 677559 h 2620660"/>
                <a:gd name="connsiteX20" fmla="*/ 72171 w 1368061"/>
                <a:gd name="connsiteY20" fmla="*/ 601359 h 2620660"/>
                <a:gd name="connsiteX21" fmla="*/ 100746 w 1368061"/>
                <a:gd name="connsiteY21" fmla="*/ 534684 h 2620660"/>
                <a:gd name="connsiteX22" fmla="*/ 124559 w 1368061"/>
                <a:gd name="connsiteY22" fmla="*/ 396572 h 2620660"/>
                <a:gd name="connsiteX23" fmla="*/ 138846 w 1368061"/>
                <a:gd name="connsiteY23" fmla="*/ 301322 h 2620660"/>
                <a:gd name="connsiteX24" fmla="*/ 153134 w 1368061"/>
                <a:gd name="connsiteY24" fmla="*/ 234647 h 2620660"/>
                <a:gd name="connsiteX25" fmla="*/ 191234 w 1368061"/>
                <a:gd name="connsiteY25" fmla="*/ 201309 h 2620660"/>
                <a:gd name="connsiteX26" fmla="*/ 229334 w 1368061"/>
                <a:gd name="connsiteY26" fmla="*/ 191784 h 2620660"/>
                <a:gd name="connsiteX27" fmla="*/ 248384 w 1368061"/>
                <a:gd name="connsiteY27" fmla="*/ 153684 h 2620660"/>
                <a:gd name="connsiteX28" fmla="*/ 267434 w 1368061"/>
                <a:gd name="connsiteY28" fmla="*/ 101297 h 2620660"/>
                <a:gd name="connsiteX29" fmla="*/ 281721 w 1368061"/>
                <a:gd name="connsiteY29" fmla="*/ 39384 h 2620660"/>
                <a:gd name="connsiteX30" fmla="*/ 315058 w 1368061"/>
                <a:gd name="connsiteY30" fmla="*/ 8428 h 2620660"/>
                <a:gd name="connsiteX31" fmla="*/ 376971 w 1368061"/>
                <a:gd name="connsiteY31" fmla="*/ 1284 h 2620660"/>
                <a:gd name="connsiteX32" fmla="*/ 419834 w 1368061"/>
                <a:gd name="connsiteY32" fmla="*/ 29859 h 2620660"/>
                <a:gd name="connsiteX33" fmla="*/ 443646 w 1368061"/>
                <a:gd name="connsiteY33" fmla="*/ 63197 h 2620660"/>
                <a:gd name="connsiteX34" fmla="*/ 474602 w 1368061"/>
                <a:gd name="connsiteY34" fmla="*/ 29859 h 2620660"/>
                <a:gd name="connsiteX35" fmla="*/ 522227 w 1368061"/>
                <a:gd name="connsiteY35" fmla="*/ 27478 h 2620660"/>
                <a:gd name="connsiteX36" fmla="*/ 567472 w 1368061"/>
                <a:gd name="connsiteY36" fmla="*/ 72722 h 2620660"/>
                <a:gd name="connsiteX37" fmla="*/ 586521 w 1368061"/>
                <a:gd name="connsiteY37" fmla="*/ 172734 h 2620660"/>
                <a:gd name="connsiteX38" fmla="*/ 572234 w 1368061"/>
                <a:gd name="connsiteY38" fmla="*/ 296559 h 2620660"/>
                <a:gd name="connsiteX39" fmla="*/ 553184 w 1368061"/>
                <a:gd name="connsiteY39" fmla="*/ 382284 h 2620660"/>
                <a:gd name="connsiteX40" fmla="*/ 534134 w 1368061"/>
                <a:gd name="connsiteY40" fmla="*/ 410859 h 2620660"/>
                <a:gd name="connsiteX41" fmla="*/ 529371 w 1368061"/>
                <a:gd name="connsiteY41" fmla="*/ 472772 h 2620660"/>
                <a:gd name="connsiteX42" fmla="*/ 515084 w 1368061"/>
                <a:gd name="connsiteY42" fmla="*/ 563259 h 2620660"/>
                <a:gd name="connsiteX43" fmla="*/ 491271 w 1368061"/>
                <a:gd name="connsiteY43" fmla="*/ 620409 h 2620660"/>
                <a:gd name="connsiteX44" fmla="*/ 491271 w 1368061"/>
                <a:gd name="connsiteY44" fmla="*/ 644222 h 2620660"/>
                <a:gd name="connsiteX45" fmla="*/ 486509 w 1368061"/>
                <a:gd name="connsiteY45" fmla="*/ 739472 h 2620660"/>
                <a:gd name="connsiteX46" fmla="*/ 486509 w 1368061"/>
                <a:gd name="connsiteY46" fmla="*/ 829959 h 2620660"/>
                <a:gd name="connsiteX47" fmla="*/ 491271 w 1368061"/>
                <a:gd name="connsiteY47" fmla="*/ 944259 h 2620660"/>
                <a:gd name="connsiteX48" fmla="*/ 519846 w 1368061"/>
                <a:gd name="connsiteY48" fmla="*/ 1020459 h 2620660"/>
                <a:gd name="connsiteX49" fmla="*/ 543659 w 1368061"/>
                <a:gd name="connsiteY49" fmla="*/ 1108566 h 2620660"/>
                <a:gd name="connsiteX50" fmla="*/ 553184 w 1368061"/>
                <a:gd name="connsiteY50" fmla="*/ 1168097 h 2620660"/>
                <a:gd name="connsiteX51" fmla="*/ 576997 w 1368061"/>
                <a:gd name="connsiteY51" fmla="*/ 1237153 h 2620660"/>
                <a:gd name="connsiteX52" fmla="*/ 677009 w 1368061"/>
                <a:gd name="connsiteY52" fmla="*/ 1306209 h 2620660"/>
                <a:gd name="connsiteX53" fmla="*/ 762734 w 1368061"/>
                <a:gd name="connsiteY53" fmla="*/ 1339547 h 2620660"/>
                <a:gd name="connsiteX54" fmla="*/ 848459 w 1368061"/>
                <a:gd name="connsiteY54" fmla="*/ 1325259 h 2620660"/>
                <a:gd name="connsiteX55" fmla="*/ 929421 w 1368061"/>
                <a:gd name="connsiteY55" fmla="*/ 1253822 h 2620660"/>
                <a:gd name="connsiteX56" fmla="*/ 981809 w 1368061"/>
                <a:gd name="connsiteY56" fmla="*/ 1206197 h 2620660"/>
                <a:gd name="connsiteX57" fmla="*/ 1015146 w 1368061"/>
                <a:gd name="connsiteY57" fmla="*/ 1177622 h 2620660"/>
                <a:gd name="connsiteX58" fmla="*/ 1046103 w 1368061"/>
                <a:gd name="connsiteY58" fmla="*/ 1103803 h 2620660"/>
                <a:gd name="connsiteX59" fmla="*/ 1119921 w 1368061"/>
                <a:gd name="connsiteY59" fmla="*/ 1032365 h 2620660"/>
                <a:gd name="connsiteX60" fmla="*/ 1205646 w 1368061"/>
                <a:gd name="connsiteY60" fmla="*/ 987122 h 2620660"/>
                <a:gd name="connsiteX61" fmla="*/ 1300896 w 1368061"/>
                <a:gd name="connsiteY61" fmla="*/ 1015697 h 2620660"/>
                <a:gd name="connsiteX62" fmla="*/ 1367571 w 1368061"/>
                <a:gd name="connsiteY62" fmla="*/ 1110947 h 2620660"/>
                <a:gd name="connsiteX63" fmla="*/ 1324709 w 1368061"/>
                <a:gd name="connsiteY63" fmla="*/ 1234772 h 2620660"/>
                <a:gd name="connsiteX64" fmla="*/ 1210409 w 1368061"/>
                <a:gd name="connsiteY64" fmla="*/ 1358597 h 2620660"/>
                <a:gd name="connsiteX65" fmla="*/ 1124684 w 1368061"/>
                <a:gd name="connsiteY65" fmla="*/ 1477659 h 2620660"/>
                <a:gd name="connsiteX66" fmla="*/ 1038959 w 1368061"/>
                <a:gd name="connsiteY66" fmla="*/ 1644347 h 2620660"/>
                <a:gd name="connsiteX67" fmla="*/ 1015146 w 1368061"/>
                <a:gd name="connsiteY67" fmla="*/ 1758647 h 2620660"/>
                <a:gd name="connsiteX68" fmla="*/ 981809 w 1368061"/>
                <a:gd name="connsiteY68" fmla="*/ 1863422 h 2620660"/>
                <a:gd name="connsiteX69" fmla="*/ 910371 w 1368061"/>
                <a:gd name="connsiteY69" fmla="*/ 2001534 h 2620660"/>
                <a:gd name="connsiteX70" fmla="*/ 834171 w 1368061"/>
                <a:gd name="connsiteY70" fmla="*/ 2118216 h 2620660"/>
                <a:gd name="connsiteX71" fmla="*/ 781784 w 1368061"/>
                <a:gd name="connsiteY71" fmla="*/ 2192034 h 2620660"/>
                <a:gd name="connsiteX72" fmla="*/ 750827 w 1368061"/>
                <a:gd name="connsiteY72" fmla="*/ 2227753 h 2620660"/>
                <a:gd name="connsiteX73" fmla="*/ 741302 w 1368061"/>
                <a:gd name="connsiteY73" fmla="*/ 2289666 h 2620660"/>
                <a:gd name="connsiteX74" fmla="*/ 722253 w 1368061"/>
                <a:gd name="connsiteY74" fmla="*/ 2368247 h 2620660"/>
                <a:gd name="connsiteX75" fmla="*/ 681771 w 1368061"/>
                <a:gd name="connsiteY75" fmla="*/ 2439684 h 2620660"/>
                <a:gd name="connsiteX76" fmla="*/ 653196 w 1368061"/>
                <a:gd name="connsiteY76" fmla="*/ 2520647 h 2620660"/>
                <a:gd name="connsiteX77" fmla="*/ 638909 w 1368061"/>
                <a:gd name="connsiteY77" fmla="*/ 2582559 h 2620660"/>
                <a:gd name="connsiteX78" fmla="*/ 481747 w 1368061"/>
                <a:gd name="connsiteY78" fmla="*/ 2620660 h 2620660"/>
                <a:gd name="connsiteX79" fmla="*/ 62646 w 1368061"/>
                <a:gd name="connsiteY79" fmla="*/ 2582560 h 2620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368061" h="2620660">
                  <a:moveTo>
                    <a:pt x="62646" y="2582560"/>
                  </a:moveTo>
                  <a:cubicBezTo>
                    <a:pt x="-17523" y="2560335"/>
                    <a:pt x="3115" y="2520646"/>
                    <a:pt x="734" y="2487308"/>
                  </a:cubicBezTo>
                  <a:cubicBezTo>
                    <a:pt x="-1647" y="2453970"/>
                    <a:pt x="33278" y="2411109"/>
                    <a:pt x="48359" y="2382534"/>
                  </a:cubicBezTo>
                  <a:cubicBezTo>
                    <a:pt x="63440" y="2353959"/>
                    <a:pt x="80902" y="2338084"/>
                    <a:pt x="91221" y="2315859"/>
                  </a:cubicBezTo>
                  <a:cubicBezTo>
                    <a:pt x="101540" y="2293634"/>
                    <a:pt x="106302" y="2280934"/>
                    <a:pt x="110271" y="2249184"/>
                  </a:cubicBezTo>
                  <a:cubicBezTo>
                    <a:pt x="114240" y="2217434"/>
                    <a:pt x="114240" y="2177746"/>
                    <a:pt x="115034" y="2125359"/>
                  </a:cubicBezTo>
                  <a:cubicBezTo>
                    <a:pt x="115828" y="2072972"/>
                    <a:pt x="115034" y="1934859"/>
                    <a:pt x="115034" y="1934859"/>
                  </a:cubicBezTo>
                  <a:lnTo>
                    <a:pt x="115034" y="1815797"/>
                  </a:lnTo>
                  <a:cubicBezTo>
                    <a:pt x="115034" y="1776110"/>
                    <a:pt x="119795" y="1738803"/>
                    <a:pt x="115033" y="1696734"/>
                  </a:cubicBezTo>
                  <a:cubicBezTo>
                    <a:pt x="110271" y="1654665"/>
                    <a:pt x="94396" y="1601484"/>
                    <a:pt x="86459" y="1563384"/>
                  </a:cubicBezTo>
                  <a:cubicBezTo>
                    <a:pt x="78522" y="1525284"/>
                    <a:pt x="70584" y="1500678"/>
                    <a:pt x="67409" y="1468134"/>
                  </a:cubicBezTo>
                  <a:cubicBezTo>
                    <a:pt x="64234" y="1435590"/>
                    <a:pt x="67409" y="1368122"/>
                    <a:pt x="67409" y="1368122"/>
                  </a:cubicBezTo>
                  <a:cubicBezTo>
                    <a:pt x="67409" y="1338753"/>
                    <a:pt x="70584" y="1323672"/>
                    <a:pt x="67409" y="1291922"/>
                  </a:cubicBezTo>
                  <a:cubicBezTo>
                    <a:pt x="64234" y="1260172"/>
                    <a:pt x="53915" y="1206991"/>
                    <a:pt x="48359" y="1177622"/>
                  </a:cubicBezTo>
                  <a:cubicBezTo>
                    <a:pt x="42803" y="1148253"/>
                    <a:pt x="38040" y="1133172"/>
                    <a:pt x="34071" y="1115709"/>
                  </a:cubicBezTo>
                  <a:cubicBezTo>
                    <a:pt x="30102" y="1098246"/>
                    <a:pt x="26134" y="1102216"/>
                    <a:pt x="24547" y="1072847"/>
                  </a:cubicBezTo>
                  <a:cubicBezTo>
                    <a:pt x="22960" y="1043478"/>
                    <a:pt x="26134" y="973628"/>
                    <a:pt x="24546" y="939497"/>
                  </a:cubicBezTo>
                  <a:cubicBezTo>
                    <a:pt x="22958" y="905366"/>
                    <a:pt x="17402" y="894253"/>
                    <a:pt x="15021" y="868059"/>
                  </a:cubicBezTo>
                  <a:cubicBezTo>
                    <a:pt x="12640" y="841865"/>
                    <a:pt x="5497" y="814084"/>
                    <a:pt x="10259" y="782334"/>
                  </a:cubicBezTo>
                  <a:cubicBezTo>
                    <a:pt x="15021" y="750584"/>
                    <a:pt x="33277" y="707721"/>
                    <a:pt x="43596" y="677559"/>
                  </a:cubicBezTo>
                  <a:cubicBezTo>
                    <a:pt x="53915" y="647397"/>
                    <a:pt x="62646" y="625171"/>
                    <a:pt x="72171" y="601359"/>
                  </a:cubicBezTo>
                  <a:cubicBezTo>
                    <a:pt x="81696" y="577546"/>
                    <a:pt x="92015" y="568815"/>
                    <a:pt x="100746" y="534684"/>
                  </a:cubicBezTo>
                  <a:cubicBezTo>
                    <a:pt x="109477" y="500553"/>
                    <a:pt x="118209" y="435466"/>
                    <a:pt x="124559" y="396572"/>
                  </a:cubicBezTo>
                  <a:cubicBezTo>
                    <a:pt x="130909" y="357678"/>
                    <a:pt x="134084" y="328309"/>
                    <a:pt x="138846" y="301322"/>
                  </a:cubicBezTo>
                  <a:cubicBezTo>
                    <a:pt x="143608" y="274335"/>
                    <a:pt x="144403" y="251316"/>
                    <a:pt x="153134" y="234647"/>
                  </a:cubicBezTo>
                  <a:cubicBezTo>
                    <a:pt x="161865" y="217978"/>
                    <a:pt x="178534" y="208453"/>
                    <a:pt x="191234" y="201309"/>
                  </a:cubicBezTo>
                  <a:cubicBezTo>
                    <a:pt x="203934" y="194165"/>
                    <a:pt x="219809" y="199721"/>
                    <a:pt x="229334" y="191784"/>
                  </a:cubicBezTo>
                  <a:cubicBezTo>
                    <a:pt x="238859" y="183847"/>
                    <a:pt x="242034" y="168765"/>
                    <a:pt x="248384" y="153684"/>
                  </a:cubicBezTo>
                  <a:cubicBezTo>
                    <a:pt x="254734" y="138603"/>
                    <a:pt x="261878" y="120347"/>
                    <a:pt x="267434" y="101297"/>
                  </a:cubicBezTo>
                  <a:cubicBezTo>
                    <a:pt x="272990" y="82247"/>
                    <a:pt x="273784" y="54862"/>
                    <a:pt x="281721" y="39384"/>
                  </a:cubicBezTo>
                  <a:cubicBezTo>
                    <a:pt x="289658" y="23906"/>
                    <a:pt x="299183" y="14778"/>
                    <a:pt x="315058" y="8428"/>
                  </a:cubicBezTo>
                  <a:cubicBezTo>
                    <a:pt x="330933" y="2078"/>
                    <a:pt x="359508" y="-2288"/>
                    <a:pt x="376971" y="1284"/>
                  </a:cubicBezTo>
                  <a:cubicBezTo>
                    <a:pt x="394434" y="4856"/>
                    <a:pt x="408722" y="19540"/>
                    <a:pt x="419834" y="29859"/>
                  </a:cubicBezTo>
                  <a:cubicBezTo>
                    <a:pt x="430946" y="40178"/>
                    <a:pt x="434518" y="63197"/>
                    <a:pt x="443646" y="63197"/>
                  </a:cubicBezTo>
                  <a:cubicBezTo>
                    <a:pt x="452774" y="63197"/>
                    <a:pt x="461505" y="35812"/>
                    <a:pt x="474602" y="29859"/>
                  </a:cubicBezTo>
                  <a:cubicBezTo>
                    <a:pt x="487699" y="23906"/>
                    <a:pt x="506749" y="20334"/>
                    <a:pt x="522227" y="27478"/>
                  </a:cubicBezTo>
                  <a:cubicBezTo>
                    <a:pt x="537705" y="34622"/>
                    <a:pt x="556756" y="48513"/>
                    <a:pt x="567472" y="72722"/>
                  </a:cubicBezTo>
                  <a:cubicBezTo>
                    <a:pt x="578188" y="96931"/>
                    <a:pt x="585727" y="135428"/>
                    <a:pt x="586521" y="172734"/>
                  </a:cubicBezTo>
                  <a:cubicBezTo>
                    <a:pt x="587315" y="210040"/>
                    <a:pt x="577790" y="261634"/>
                    <a:pt x="572234" y="296559"/>
                  </a:cubicBezTo>
                  <a:cubicBezTo>
                    <a:pt x="566678" y="331484"/>
                    <a:pt x="559534" y="363234"/>
                    <a:pt x="553184" y="382284"/>
                  </a:cubicBezTo>
                  <a:cubicBezTo>
                    <a:pt x="546834" y="401334"/>
                    <a:pt x="538103" y="395778"/>
                    <a:pt x="534134" y="410859"/>
                  </a:cubicBezTo>
                  <a:cubicBezTo>
                    <a:pt x="530165" y="425940"/>
                    <a:pt x="532546" y="447372"/>
                    <a:pt x="529371" y="472772"/>
                  </a:cubicBezTo>
                  <a:cubicBezTo>
                    <a:pt x="526196" y="498172"/>
                    <a:pt x="521434" y="538653"/>
                    <a:pt x="515084" y="563259"/>
                  </a:cubicBezTo>
                  <a:cubicBezTo>
                    <a:pt x="508734" y="587865"/>
                    <a:pt x="495240" y="606915"/>
                    <a:pt x="491271" y="620409"/>
                  </a:cubicBezTo>
                  <a:cubicBezTo>
                    <a:pt x="487302" y="633903"/>
                    <a:pt x="492065" y="624378"/>
                    <a:pt x="491271" y="644222"/>
                  </a:cubicBezTo>
                  <a:cubicBezTo>
                    <a:pt x="490477" y="664066"/>
                    <a:pt x="487303" y="708516"/>
                    <a:pt x="486509" y="739472"/>
                  </a:cubicBezTo>
                  <a:cubicBezTo>
                    <a:pt x="485715" y="770428"/>
                    <a:pt x="485715" y="795828"/>
                    <a:pt x="486509" y="829959"/>
                  </a:cubicBezTo>
                  <a:cubicBezTo>
                    <a:pt x="487303" y="864090"/>
                    <a:pt x="485715" y="912509"/>
                    <a:pt x="491271" y="944259"/>
                  </a:cubicBezTo>
                  <a:cubicBezTo>
                    <a:pt x="496827" y="976009"/>
                    <a:pt x="511115" y="993074"/>
                    <a:pt x="519846" y="1020459"/>
                  </a:cubicBezTo>
                  <a:cubicBezTo>
                    <a:pt x="528577" y="1047844"/>
                    <a:pt x="538103" y="1083960"/>
                    <a:pt x="543659" y="1108566"/>
                  </a:cubicBezTo>
                  <a:cubicBezTo>
                    <a:pt x="549215" y="1133172"/>
                    <a:pt x="547628" y="1146666"/>
                    <a:pt x="553184" y="1168097"/>
                  </a:cubicBezTo>
                  <a:cubicBezTo>
                    <a:pt x="558740" y="1189528"/>
                    <a:pt x="556360" y="1214134"/>
                    <a:pt x="576997" y="1237153"/>
                  </a:cubicBezTo>
                  <a:cubicBezTo>
                    <a:pt x="597634" y="1260172"/>
                    <a:pt x="646053" y="1289143"/>
                    <a:pt x="677009" y="1306209"/>
                  </a:cubicBezTo>
                  <a:cubicBezTo>
                    <a:pt x="707965" y="1323275"/>
                    <a:pt x="734159" y="1336372"/>
                    <a:pt x="762734" y="1339547"/>
                  </a:cubicBezTo>
                  <a:cubicBezTo>
                    <a:pt x="791309" y="1342722"/>
                    <a:pt x="820678" y="1339546"/>
                    <a:pt x="848459" y="1325259"/>
                  </a:cubicBezTo>
                  <a:cubicBezTo>
                    <a:pt x="876240" y="1310972"/>
                    <a:pt x="907196" y="1273666"/>
                    <a:pt x="929421" y="1253822"/>
                  </a:cubicBezTo>
                  <a:cubicBezTo>
                    <a:pt x="951646" y="1233978"/>
                    <a:pt x="967522" y="1218897"/>
                    <a:pt x="981809" y="1206197"/>
                  </a:cubicBezTo>
                  <a:cubicBezTo>
                    <a:pt x="996097" y="1193497"/>
                    <a:pt x="1004430" y="1194687"/>
                    <a:pt x="1015146" y="1177622"/>
                  </a:cubicBezTo>
                  <a:cubicBezTo>
                    <a:pt x="1025862" y="1160557"/>
                    <a:pt x="1028641" y="1128012"/>
                    <a:pt x="1046103" y="1103803"/>
                  </a:cubicBezTo>
                  <a:cubicBezTo>
                    <a:pt x="1063565" y="1079594"/>
                    <a:pt x="1093331" y="1051812"/>
                    <a:pt x="1119921" y="1032365"/>
                  </a:cubicBezTo>
                  <a:cubicBezTo>
                    <a:pt x="1146511" y="1012918"/>
                    <a:pt x="1175484" y="989900"/>
                    <a:pt x="1205646" y="987122"/>
                  </a:cubicBezTo>
                  <a:cubicBezTo>
                    <a:pt x="1235809" y="984344"/>
                    <a:pt x="1273908" y="995059"/>
                    <a:pt x="1300896" y="1015697"/>
                  </a:cubicBezTo>
                  <a:cubicBezTo>
                    <a:pt x="1327884" y="1036335"/>
                    <a:pt x="1363602" y="1074434"/>
                    <a:pt x="1367571" y="1110947"/>
                  </a:cubicBezTo>
                  <a:cubicBezTo>
                    <a:pt x="1371540" y="1147459"/>
                    <a:pt x="1350903" y="1193497"/>
                    <a:pt x="1324709" y="1234772"/>
                  </a:cubicBezTo>
                  <a:cubicBezTo>
                    <a:pt x="1298515" y="1276047"/>
                    <a:pt x="1243746" y="1318116"/>
                    <a:pt x="1210409" y="1358597"/>
                  </a:cubicBezTo>
                  <a:cubicBezTo>
                    <a:pt x="1177072" y="1399078"/>
                    <a:pt x="1153259" y="1430034"/>
                    <a:pt x="1124684" y="1477659"/>
                  </a:cubicBezTo>
                  <a:cubicBezTo>
                    <a:pt x="1096109" y="1525284"/>
                    <a:pt x="1057215" y="1597516"/>
                    <a:pt x="1038959" y="1644347"/>
                  </a:cubicBezTo>
                  <a:cubicBezTo>
                    <a:pt x="1020703" y="1691178"/>
                    <a:pt x="1024671" y="1722135"/>
                    <a:pt x="1015146" y="1758647"/>
                  </a:cubicBezTo>
                  <a:cubicBezTo>
                    <a:pt x="1005621" y="1795159"/>
                    <a:pt x="999271" y="1822941"/>
                    <a:pt x="981809" y="1863422"/>
                  </a:cubicBezTo>
                  <a:cubicBezTo>
                    <a:pt x="964347" y="1903903"/>
                    <a:pt x="934977" y="1959068"/>
                    <a:pt x="910371" y="2001534"/>
                  </a:cubicBezTo>
                  <a:cubicBezTo>
                    <a:pt x="885765" y="2044000"/>
                    <a:pt x="855602" y="2086466"/>
                    <a:pt x="834171" y="2118216"/>
                  </a:cubicBezTo>
                  <a:cubicBezTo>
                    <a:pt x="812740" y="2149966"/>
                    <a:pt x="795675" y="2173778"/>
                    <a:pt x="781784" y="2192034"/>
                  </a:cubicBezTo>
                  <a:cubicBezTo>
                    <a:pt x="767893" y="2210290"/>
                    <a:pt x="757574" y="2211481"/>
                    <a:pt x="750827" y="2227753"/>
                  </a:cubicBezTo>
                  <a:cubicBezTo>
                    <a:pt x="744080" y="2244025"/>
                    <a:pt x="746064" y="2266250"/>
                    <a:pt x="741302" y="2289666"/>
                  </a:cubicBezTo>
                  <a:cubicBezTo>
                    <a:pt x="736540" y="2313082"/>
                    <a:pt x="732175" y="2343244"/>
                    <a:pt x="722253" y="2368247"/>
                  </a:cubicBezTo>
                  <a:cubicBezTo>
                    <a:pt x="712331" y="2393250"/>
                    <a:pt x="693281" y="2414284"/>
                    <a:pt x="681771" y="2439684"/>
                  </a:cubicBezTo>
                  <a:cubicBezTo>
                    <a:pt x="670262" y="2465084"/>
                    <a:pt x="660340" y="2496835"/>
                    <a:pt x="653196" y="2520647"/>
                  </a:cubicBezTo>
                  <a:cubicBezTo>
                    <a:pt x="646052" y="2544459"/>
                    <a:pt x="638909" y="2582559"/>
                    <a:pt x="638909" y="2582559"/>
                  </a:cubicBezTo>
                  <a:cubicBezTo>
                    <a:pt x="638909" y="2615103"/>
                    <a:pt x="577791" y="2620660"/>
                    <a:pt x="481747" y="2620660"/>
                  </a:cubicBezTo>
                  <a:cubicBezTo>
                    <a:pt x="385703" y="2620660"/>
                    <a:pt x="142815" y="2604785"/>
                    <a:pt x="62646" y="2582560"/>
                  </a:cubicBezTo>
                  <a:close/>
                </a:path>
              </a:pathLst>
            </a:custGeom>
            <a:gradFill flip="none" rotWithShape="1">
              <a:gsLst>
                <a:gs pos="0">
                  <a:srgbClr val="F4D4A3">
                    <a:tint val="66000"/>
                    <a:satMod val="160000"/>
                  </a:srgbClr>
                </a:gs>
                <a:gs pos="50000">
                  <a:srgbClr val="F4D4A3">
                    <a:tint val="44500"/>
                    <a:satMod val="160000"/>
                  </a:srgbClr>
                </a:gs>
                <a:gs pos="100000">
                  <a:srgbClr val="F4D4A3">
                    <a:tint val="23500"/>
                    <a:satMod val="160000"/>
                  </a:srgbClr>
                </a:gs>
              </a:gsLst>
              <a:lin ang="18900000" scaled="1"/>
              <a:tileRect/>
            </a:gra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任意多边形 32"/>
            <p:cNvSpPr/>
            <p:nvPr/>
          </p:nvSpPr>
          <p:spPr>
            <a:xfrm>
              <a:off x="3669506" y="909638"/>
              <a:ext cx="78582" cy="26193"/>
            </a:xfrm>
            <a:custGeom>
              <a:avLst/>
              <a:gdLst>
                <a:gd name="connsiteX0" fmla="*/ 0 w 78582"/>
                <a:gd name="connsiteY0" fmla="*/ 26193 h 26193"/>
                <a:gd name="connsiteX1" fmla="*/ 52388 w 78582"/>
                <a:gd name="connsiteY1" fmla="*/ 19050 h 26193"/>
                <a:gd name="connsiteX2" fmla="*/ 78582 w 78582"/>
                <a:gd name="connsiteY2" fmla="*/ 0 h 26193"/>
              </a:gdLst>
              <a:ahLst/>
              <a:cxnLst>
                <a:cxn ang="0">
                  <a:pos x="connsiteX0" y="connsiteY0"/>
                </a:cxn>
                <a:cxn ang="0">
                  <a:pos x="connsiteX1" y="connsiteY1"/>
                </a:cxn>
                <a:cxn ang="0">
                  <a:pos x="connsiteX2" y="connsiteY2"/>
                </a:cxn>
              </a:cxnLst>
              <a:rect l="l" t="t" r="r" b="b"/>
              <a:pathLst>
                <a:path w="78582" h="26193">
                  <a:moveTo>
                    <a:pt x="0" y="26193"/>
                  </a:moveTo>
                  <a:cubicBezTo>
                    <a:pt x="19645" y="24804"/>
                    <a:pt x="39291" y="23415"/>
                    <a:pt x="52388" y="19050"/>
                  </a:cubicBezTo>
                  <a:cubicBezTo>
                    <a:pt x="65485" y="14685"/>
                    <a:pt x="72033" y="7342"/>
                    <a:pt x="78582"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任意多边形 33"/>
            <p:cNvSpPr/>
            <p:nvPr/>
          </p:nvSpPr>
          <p:spPr>
            <a:xfrm>
              <a:off x="3627834" y="1126329"/>
              <a:ext cx="71438" cy="47625"/>
            </a:xfrm>
            <a:custGeom>
              <a:avLst/>
              <a:gdLst>
                <a:gd name="connsiteX0" fmla="*/ 0 w 78582"/>
                <a:gd name="connsiteY0" fmla="*/ 26193 h 26193"/>
                <a:gd name="connsiteX1" fmla="*/ 52388 w 78582"/>
                <a:gd name="connsiteY1" fmla="*/ 19050 h 26193"/>
                <a:gd name="connsiteX2" fmla="*/ 78582 w 78582"/>
                <a:gd name="connsiteY2" fmla="*/ 0 h 26193"/>
                <a:gd name="connsiteX0" fmla="*/ 0 w 78582"/>
                <a:gd name="connsiteY0" fmla="*/ 26193 h 26193"/>
                <a:gd name="connsiteX1" fmla="*/ 42863 w 78582"/>
                <a:gd name="connsiteY1" fmla="*/ 16668 h 26193"/>
                <a:gd name="connsiteX2" fmla="*/ 78582 w 78582"/>
                <a:gd name="connsiteY2" fmla="*/ 0 h 26193"/>
                <a:gd name="connsiteX0" fmla="*/ 0 w 64294"/>
                <a:gd name="connsiteY0" fmla="*/ 35718 h 35718"/>
                <a:gd name="connsiteX1" fmla="*/ 42863 w 64294"/>
                <a:gd name="connsiteY1" fmla="*/ 26193 h 35718"/>
                <a:gd name="connsiteX2" fmla="*/ 64294 w 64294"/>
                <a:gd name="connsiteY2" fmla="*/ 0 h 35718"/>
                <a:gd name="connsiteX0" fmla="*/ 0 w 71438"/>
                <a:gd name="connsiteY0" fmla="*/ 38099 h 38099"/>
                <a:gd name="connsiteX1" fmla="*/ 42863 w 71438"/>
                <a:gd name="connsiteY1" fmla="*/ 28574 h 38099"/>
                <a:gd name="connsiteX2" fmla="*/ 71438 w 71438"/>
                <a:gd name="connsiteY2" fmla="*/ 0 h 38099"/>
                <a:gd name="connsiteX0" fmla="*/ 0 w 71438"/>
                <a:gd name="connsiteY0" fmla="*/ 42862 h 42862"/>
                <a:gd name="connsiteX1" fmla="*/ 42863 w 71438"/>
                <a:gd name="connsiteY1" fmla="*/ 33337 h 42862"/>
                <a:gd name="connsiteX2" fmla="*/ 71438 w 71438"/>
                <a:gd name="connsiteY2" fmla="*/ 0 h 42862"/>
                <a:gd name="connsiteX0" fmla="*/ 0 w 69057"/>
                <a:gd name="connsiteY0" fmla="*/ 52387 h 52387"/>
                <a:gd name="connsiteX1" fmla="*/ 42863 w 69057"/>
                <a:gd name="connsiteY1" fmla="*/ 42862 h 52387"/>
                <a:gd name="connsiteX2" fmla="*/ 69057 w 69057"/>
                <a:gd name="connsiteY2" fmla="*/ 0 h 52387"/>
                <a:gd name="connsiteX0" fmla="*/ 0 w 71438"/>
                <a:gd name="connsiteY0" fmla="*/ 47625 h 47625"/>
                <a:gd name="connsiteX1" fmla="*/ 42863 w 71438"/>
                <a:gd name="connsiteY1" fmla="*/ 38100 h 47625"/>
                <a:gd name="connsiteX2" fmla="*/ 71438 w 71438"/>
                <a:gd name="connsiteY2" fmla="*/ 0 h 47625"/>
              </a:gdLst>
              <a:ahLst/>
              <a:cxnLst>
                <a:cxn ang="0">
                  <a:pos x="connsiteX0" y="connsiteY0"/>
                </a:cxn>
                <a:cxn ang="0">
                  <a:pos x="connsiteX1" y="connsiteY1"/>
                </a:cxn>
                <a:cxn ang="0">
                  <a:pos x="connsiteX2" y="connsiteY2"/>
                </a:cxn>
              </a:cxnLst>
              <a:rect l="l" t="t" r="r" b="b"/>
              <a:pathLst>
                <a:path w="71438" h="47625">
                  <a:moveTo>
                    <a:pt x="0" y="47625"/>
                  </a:moveTo>
                  <a:cubicBezTo>
                    <a:pt x="19645" y="46236"/>
                    <a:pt x="30957" y="46037"/>
                    <a:pt x="42863" y="38100"/>
                  </a:cubicBezTo>
                  <a:cubicBezTo>
                    <a:pt x="54769" y="30163"/>
                    <a:pt x="64889" y="7342"/>
                    <a:pt x="71438"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任意多边形 34"/>
            <p:cNvSpPr/>
            <p:nvPr/>
          </p:nvSpPr>
          <p:spPr>
            <a:xfrm>
              <a:off x="3620690" y="1451542"/>
              <a:ext cx="76200" cy="26193"/>
            </a:xfrm>
            <a:custGeom>
              <a:avLst/>
              <a:gdLst>
                <a:gd name="connsiteX0" fmla="*/ 0 w 78582"/>
                <a:gd name="connsiteY0" fmla="*/ 26193 h 26193"/>
                <a:gd name="connsiteX1" fmla="*/ 52388 w 78582"/>
                <a:gd name="connsiteY1" fmla="*/ 19050 h 26193"/>
                <a:gd name="connsiteX2" fmla="*/ 78582 w 78582"/>
                <a:gd name="connsiteY2" fmla="*/ 0 h 26193"/>
                <a:gd name="connsiteX0" fmla="*/ 0 w 78582"/>
                <a:gd name="connsiteY0" fmla="*/ 19049 h 20198"/>
                <a:gd name="connsiteX1" fmla="*/ 52388 w 78582"/>
                <a:gd name="connsiteY1" fmla="*/ 19050 h 20198"/>
                <a:gd name="connsiteX2" fmla="*/ 78582 w 78582"/>
                <a:gd name="connsiteY2" fmla="*/ 0 h 20198"/>
                <a:gd name="connsiteX0" fmla="*/ 0 w 76200"/>
                <a:gd name="connsiteY0" fmla="*/ 26193 h 27859"/>
                <a:gd name="connsiteX1" fmla="*/ 52388 w 76200"/>
                <a:gd name="connsiteY1" fmla="*/ 26194 h 27859"/>
                <a:gd name="connsiteX2" fmla="*/ 76200 w 76200"/>
                <a:gd name="connsiteY2" fmla="*/ 0 h 27859"/>
                <a:gd name="connsiteX0" fmla="*/ 0 w 76200"/>
                <a:gd name="connsiteY0" fmla="*/ 26193 h 29875"/>
                <a:gd name="connsiteX1" fmla="*/ 45244 w 76200"/>
                <a:gd name="connsiteY1" fmla="*/ 28575 h 29875"/>
                <a:gd name="connsiteX2" fmla="*/ 76200 w 76200"/>
                <a:gd name="connsiteY2" fmla="*/ 0 h 29875"/>
                <a:gd name="connsiteX0" fmla="*/ 0 w 76200"/>
                <a:gd name="connsiteY0" fmla="*/ 26193 h 26193"/>
                <a:gd name="connsiteX1" fmla="*/ 45244 w 76200"/>
                <a:gd name="connsiteY1" fmla="*/ 23812 h 26193"/>
                <a:gd name="connsiteX2" fmla="*/ 76200 w 76200"/>
                <a:gd name="connsiteY2" fmla="*/ 0 h 26193"/>
              </a:gdLst>
              <a:ahLst/>
              <a:cxnLst>
                <a:cxn ang="0">
                  <a:pos x="connsiteX0" y="connsiteY0"/>
                </a:cxn>
                <a:cxn ang="0">
                  <a:pos x="connsiteX1" y="connsiteY1"/>
                </a:cxn>
                <a:cxn ang="0">
                  <a:pos x="connsiteX2" y="connsiteY2"/>
                </a:cxn>
              </a:cxnLst>
              <a:rect l="l" t="t" r="r" b="b"/>
              <a:pathLst>
                <a:path w="76200" h="26193">
                  <a:moveTo>
                    <a:pt x="0" y="26193"/>
                  </a:moveTo>
                  <a:cubicBezTo>
                    <a:pt x="19645" y="24804"/>
                    <a:pt x="32544" y="28177"/>
                    <a:pt x="45244" y="23812"/>
                  </a:cubicBezTo>
                  <a:cubicBezTo>
                    <a:pt x="57944" y="19447"/>
                    <a:pt x="69651" y="7342"/>
                    <a:pt x="7620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任意多边形 35"/>
            <p:cNvSpPr/>
            <p:nvPr/>
          </p:nvSpPr>
          <p:spPr>
            <a:xfrm>
              <a:off x="3712369" y="1700213"/>
              <a:ext cx="54819" cy="280987"/>
            </a:xfrm>
            <a:custGeom>
              <a:avLst/>
              <a:gdLst>
                <a:gd name="connsiteX0" fmla="*/ 47625 w 54819"/>
                <a:gd name="connsiteY0" fmla="*/ 0 h 280987"/>
                <a:gd name="connsiteX1" fmla="*/ 54769 w 54819"/>
                <a:gd name="connsiteY1" fmla="*/ 66675 h 280987"/>
                <a:gd name="connsiteX2" fmla="*/ 50006 w 54819"/>
                <a:gd name="connsiteY2" fmla="*/ 123825 h 280987"/>
                <a:gd name="connsiteX3" fmla="*/ 35719 w 54819"/>
                <a:gd name="connsiteY3" fmla="*/ 188118 h 280987"/>
                <a:gd name="connsiteX4" fmla="*/ 19050 w 54819"/>
                <a:gd name="connsiteY4" fmla="*/ 242887 h 280987"/>
                <a:gd name="connsiteX5" fmla="*/ 0 w 54819"/>
                <a:gd name="connsiteY5" fmla="*/ 280987 h 280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819" h="280987">
                  <a:moveTo>
                    <a:pt x="47625" y="0"/>
                  </a:moveTo>
                  <a:cubicBezTo>
                    <a:pt x="50998" y="23019"/>
                    <a:pt x="54372" y="46038"/>
                    <a:pt x="54769" y="66675"/>
                  </a:cubicBezTo>
                  <a:cubicBezTo>
                    <a:pt x="55166" y="87312"/>
                    <a:pt x="53181" y="103585"/>
                    <a:pt x="50006" y="123825"/>
                  </a:cubicBezTo>
                  <a:cubicBezTo>
                    <a:pt x="46831" y="144066"/>
                    <a:pt x="40878" y="168274"/>
                    <a:pt x="35719" y="188118"/>
                  </a:cubicBezTo>
                  <a:cubicBezTo>
                    <a:pt x="30560" y="207962"/>
                    <a:pt x="25003" y="227409"/>
                    <a:pt x="19050" y="242887"/>
                  </a:cubicBezTo>
                  <a:cubicBezTo>
                    <a:pt x="13097" y="258365"/>
                    <a:pt x="6548" y="269676"/>
                    <a:pt x="0" y="28098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任意多边形 36"/>
            <p:cNvSpPr/>
            <p:nvPr/>
          </p:nvSpPr>
          <p:spPr>
            <a:xfrm>
              <a:off x="3929063" y="1828800"/>
              <a:ext cx="211931" cy="64505"/>
            </a:xfrm>
            <a:custGeom>
              <a:avLst/>
              <a:gdLst>
                <a:gd name="connsiteX0" fmla="*/ 0 w 211931"/>
                <a:gd name="connsiteY0" fmla="*/ 61913 h 64505"/>
                <a:gd name="connsiteX1" fmla="*/ 71437 w 211931"/>
                <a:gd name="connsiteY1" fmla="*/ 64294 h 64505"/>
                <a:gd name="connsiteX2" fmla="*/ 109537 w 211931"/>
                <a:gd name="connsiteY2" fmla="*/ 57150 h 64505"/>
                <a:gd name="connsiteX3" fmla="*/ 161925 w 211931"/>
                <a:gd name="connsiteY3" fmla="*/ 30956 h 64505"/>
                <a:gd name="connsiteX4" fmla="*/ 211931 w 211931"/>
                <a:gd name="connsiteY4" fmla="*/ 0 h 64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931" h="64505">
                  <a:moveTo>
                    <a:pt x="0" y="61913"/>
                  </a:moveTo>
                  <a:cubicBezTo>
                    <a:pt x="26590" y="63500"/>
                    <a:pt x="53181" y="65088"/>
                    <a:pt x="71437" y="64294"/>
                  </a:cubicBezTo>
                  <a:cubicBezTo>
                    <a:pt x="89693" y="63500"/>
                    <a:pt x="94456" y="62706"/>
                    <a:pt x="109537" y="57150"/>
                  </a:cubicBezTo>
                  <a:cubicBezTo>
                    <a:pt x="124618" y="51594"/>
                    <a:pt x="144859" y="40481"/>
                    <a:pt x="161925" y="30956"/>
                  </a:cubicBezTo>
                  <a:cubicBezTo>
                    <a:pt x="178991" y="21431"/>
                    <a:pt x="195461" y="10715"/>
                    <a:pt x="211931"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任意多边形 37"/>
            <p:cNvSpPr/>
            <p:nvPr/>
          </p:nvSpPr>
          <p:spPr>
            <a:xfrm>
              <a:off x="4055269" y="1914525"/>
              <a:ext cx="171450" cy="319088"/>
            </a:xfrm>
            <a:custGeom>
              <a:avLst/>
              <a:gdLst>
                <a:gd name="connsiteX0" fmla="*/ 0 w 171450"/>
                <a:gd name="connsiteY0" fmla="*/ 0 h 319088"/>
                <a:gd name="connsiteX1" fmla="*/ 54769 w 171450"/>
                <a:gd name="connsiteY1" fmla="*/ 38100 h 319088"/>
                <a:gd name="connsiteX2" fmla="*/ 85725 w 171450"/>
                <a:gd name="connsiteY2" fmla="*/ 80963 h 319088"/>
                <a:gd name="connsiteX3" fmla="*/ 116681 w 171450"/>
                <a:gd name="connsiteY3" fmla="*/ 133350 h 319088"/>
                <a:gd name="connsiteX4" fmla="*/ 145256 w 171450"/>
                <a:gd name="connsiteY4" fmla="*/ 200025 h 319088"/>
                <a:gd name="connsiteX5" fmla="*/ 161925 w 171450"/>
                <a:gd name="connsiteY5" fmla="*/ 245269 h 319088"/>
                <a:gd name="connsiteX6" fmla="*/ 171450 w 171450"/>
                <a:gd name="connsiteY6" fmla="*/ 319088 h 319088"/>
                <a:gd name="connsiteX0" fmla="*/ 0 w 171450"/>
                <a:gd name="connsiteY0" fmla="*/ 0 h 319088"/>
                <a:gd name="connsiteX1" fmla="*/ 50006 w 171450"/>
                <a:gd name="connsiteY1" fmla="*/ 38100 h 319088"/>
                <a:gd name="connsiteX2" fmla="*/ 85725 w 171450"/>
                <a:gd name="connsiteY2" fmla="*/ 80963 h 319088"/>
                <a:gd name="connsiteX3" fmla="*/ 116681 w 171450"/>
                <a:gd name="connsiteY3" fmla="*/ 133350 h 319088"/>
                <a:gd name="connsiteX4" fmla="*/ 145256 w 171450"/>
                <a:gd name="connsiteY4" fmla="*/ 200025 h 319088"/>
                <a:gd name="connsiteX5" fmla="*/ 161925 w 171450"/>
                <a:gd name="connsiteY5" fmla="*/ 245269 h 319088"/>
                <a:gd name="connsiteX6" fmla="*/ 171450 w 171450"/>
                <a:gd name="connsiteY6" fmla="*/ 319088 h 319088"/>
                <a:gd name="connsiteX0" fmla="*/ 0 w 171450"/>
                <a:gd name="connsiteY0" fmla="*/ 0 h 319088"/>
                <a:gd name="connsiteX1" fmla="*/ 50006 w 171450"/>
                <a:gd name="connsiteY1" fmla="*/ 38100 h 319088"/>
                <a:gd name="connsiteX2" fmla="*/ 85725 w 171450"/>
                <a:gd name="connsiteY2" fmla="*/ 80963 h 319088"/>
                <a:gd name="connsiteX3" fmla="*/ 116681 w 171450"/>
                <a:gd name="connsiteY3" fmla="*/ 133350 h 319088"/>
                <a:gd name="connsiteX4" fmla="*/ 145256 w 171450"/>
                <a:gd name="connsiteY4" fmla="*/ 190500 h 319088"/>
                <a:gd name="connsiteX5" fmla="*/ 161925 w 171450"/>
                <a:gd name="connsiteY5" fmla="*/ 245269 h 319088"/>
                <a:gd name="connsiteX6" fmla="*/ 171450 w 171450"/>
                <a:gd name="connsiteY6" fmla="*/ 319088 h 319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1450" h="319088">
                  <a:moveTo>
                    <a:pt x="0" y="0"/>
                  </a:moveTo>
                  <a:cubicBezTo>
                    <a:pt x="20241" y="12303"/>
                    <a:pt x="35719" y="24606"/>
                    <a:pt x="50006" y="38100"/>
                  </a:cubicBezTo>
                  <a:cubicBezTo>
                    <a:pt x="64293" y="51594"/>
                    <a:pt x="74613" y="65088"/>
                    <a:pt x="85725" y="80963"/>
                  </a:cubicBezTo>
                  <a:cubicBezTo>
                    <a:pt x="96838" y="96838"/>
                    <a:pt x="106759" y="115094"/>
                    <a:pt x="116681" y="133350"/>
                  </a:cubicBezTo>
                  <a:cubicBezTo>
                    <a:pt x="126603" y="151606"/>
                    <a:pt x="137715" y="171847"/>
                    <a:pt x="145256" y="190500"/>
                  </a:cubicBezTo>
                  <a:cubicBezTo>
                    <a:pt x="152797" y="209153"/>
                    <a:pt x="157559" y="223838"/>
                    <a:pt x="161925" y="245269"/>
                  </a:cubicBezTo>
                  <a:cubicBezTo>
                    <a:pt x="166291" y="266700"/>
                    <a:pt x="168870" y="292100"/>
                    <a:pt x="171450" y="319088"/>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任意多边形 38"/>
            <p:cNvSpPr/>
            <p:nvPr/>
          </p:nvSpPr>
          <p:spPr>
            <a:xfrm>
              <a:off x="4205288" y="1650206"/>
              <a:ext cx="73818" cy="54769"/>
            </a:xfrm>
            <a:custGeom>
              <a:avLst/>
              <a:gdLst>
                <a:gd name="connsiteX0" fmla="*/ 0 w 73818"/>
                <a:gd name="connsiteY0" fmla="*/ 54769 h 54769"/>
                <a:gd name="connsiteX1" fmla="*/ 42862 w 73818"/>
                <a:gd name="connsiteY1" fmla="*/ 26194 h 54769"/>
                <a:gd name="connsiteX2" fmla="*/ 73818 w 73818"/>
                <a:gd name="connsiteY2" fmla="*/ 0 h 54769"/>
              </a:gdLst>
              <a:ahLst/>
              <a:cxnLst>
                <a:cxn ang="0">
                  <a:pos x="connsiteX0" y="connsiteY0"/>
                </a:cxn>
                <a:cxn ang="0">
                  <a:pos x="connsiteX1" y="connsiteY1"/>
                </a:cxn>
                <a:cxn ang="0">
                  <a:pos x="connsiteX2" y="connsiteY2"/>
                </a:cxn>
              </a:cxnLst>
              <a:rect l="l" t="t" r="r" b="b"/>
              <a:pathLst>
                <a:path w="73818" h="54769">
                  <a:moveTo>
                    <a:pt x="0" y="54769"/>
                  </a:moveTo>
                  <a:cubicBezTo>
                    <a:pt x="15279" y="45045"/>
                    <a:pt x="30559" y="35322"/>
                    <a:pt x="42862" y="26194"/>
                  </a:cubicBezTo>
                  <a:cubicBezTo>
                    <a:pt x="55165" y="17066"/>
                    <a:pt x="64491" y="8533"/>
                    <a:pt x="73818"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任意多边形 39"/>
            <p:cNvSpPr/>
            <p:nvPr/>
          </p:nvSpPr>
          <p:spPr>
            <a:xfrm>
              <a:off x="4302919" y="1854994"/>
              <a:ext cx="66675" cy="97631"/>
            </a:xfrm>
            <a:custGeom>
              <a:avLst/>
              <a:gdLst>
                <a:gd name="connsiteX0" fmla="*/ 0 w 66675"/>
                <a:gd name="connsiteY0" fmla="*/ 97631 h 97631"/>
                <a:gd name="connsiteX1" fmla="*/ 16669 w 66675"/>
                <a:gd name="connsiteY1" fmla="*/ 40481 h 97631"/>
                <a:gd name="connsiteX2" fmla="*/ 40481 w 66675"/>
                <a:gd name="connsiteY2" fmla="*/ 26194 h 97631"/>
                <a:gd name="connsiteX3" fmla="*/ 66675 w 66675"/>
                <a:gd name="connsiteY3" fmla="*/ 0 h 97631"/>
                <a:gd name="connsiteX0" fmla="*/ 0 w 66675"/>
                <a:gd name="connsiteY0" fmla="*/ 97631 h 97631"/>
                <a:gd name="connsiteX1" fmla="*/ 11907 w 66675"/>
                <a:gd name="connsiteY1" fmla="*/ 54769 h 97631"/>
                <a:gd name="connsiteX2" fmla="*/ 40481 w 66675"/>
                <a:gd name="connsiteY2" fmla="*/ 26194 h 97631"/>
                <a:gd name="connsiteX3" fmla="*/ 66675 w 66675"/>
                <a:gd name="connsiteY3" fmla="*/ 0 h 97631"/>
                <a:gd name="connsiteX0" fmla="*/ 0 w 66675"/>
                <a:gd name="connsiteY0" fmla="*/ 97631 h 97631"/>
                <a:gd name="connsiteX1" fmla="*/ 11907 w 66675"/>
                <a:gd name="connsiteY1" fmla="*/ 54769 h 97631"/>
                <a:gd name="connsiteX2" fmla="*/ 35719 w 66675"/>
                <a:gd name="connsiteY2" fmla="*/ 26194 h 97631"/>
                <a:gd name="connsiteX3" fmla="*/ 66675 w 66675"/>
                <a:gd name="connsiteY3" fmla="*/ 0 h 97631"/>
              </a:gdLst>
              <a:ahLst/>
              <a:cxnLst>
                <a:cxn ang="0">
                  <a:pos x="connsiteX0" y="connsiteY0"/>
                </a:cxn>
                <a:cxn ang="0">
                  <a:pos x="connsiteX1" y="connsiteY1"/>
                </a:cxn>
                <a:cxn ang="0">
                  <a:pos x="connsiteX2" y="connsiteY2"/>
                </a:cxn>
                <a:cxn ang="0">
                  <a:pos x="connsiteX3" y="connsiteY3"/>
                </a:cxn>
              </a:cxnLst>
              <a:rect l="l" t="t" r="r" b="b"/>
              <a:pathLst>
                <a:path w="66675" h="97631">
                  <a:moveTo>
                    <a:pt x="0" y="97631"/>
                  </a:moveTo>
                  <a:cubicBezTo>
                    <a:pt x="4961" y="75009"/>
                    <a:pt x="5954" y="66675"/>
                    <a:pt x="11907" y="54769"/>
                  </a:cubicBezTo>
                  <a:cubicBezTo>
                    <a:pt x="17860" y="42863"/>
                    <a:pt x="26591" y="35322"/>
                    <a:pt x="35719" y="26194"/>
                  </a:cubicBezTo>
                  <a:cubicBezTo>
                    <a:pt x="44847" y="17066"/>
                    <a:pt x="57745" y="9723"/>
                    <a:pt x="66675"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任意多边形 40"/>
            <p:cNvSpPr/>
            <p:nvPr/>
          </p:nvSpPr>
          <p:spPr>
            <a:xfrm>
              <a:off x="3274219" y="1052513"/>
              <a:ext cx="313824" cy="950118"/>
            </a:xfrm>
            <a:custGeom>
              <a:avLst/>
              <a:gdLst>
                <a:gd name="connsiteX0" fmla="*/ 0 w 313824"/>
                <a:gd name="connsiteY0" fmla="*/ 790627 h 950170"/>
                <a:gd name="connsiteX1" fmla="*/ 19050 w 313824"/>
                <a:gd name="connsiteY1" fmla="*/ 695377 h 950170"/>
                <a:gd name="connsiteX2" fmla="*/ 26194 w 313824"/>
                <a:gd name="connsiteY2" fmla="*/ 602508 h 950170"/>
                <a:gd name="connsiteX3" fmla="*/ 35719 w 313824"/>
                <a:gd name="connsiteY3" fmla="*/ 531070 h 950170"/>
                <a:gd name="connsiteX4" fmla="*/ 45244 w 313824"/>
                <a:gd name="connsiteY4" fmla="*/ 457252 h 950170"/>
                <a:gd name="connsiteX5" fmla="*/ 66675 w 313824"/>
                <a:gd name="connsiteY5" fmla="*/ 400102 h 950170"/>
                <a:gd name="connsiteX6" fmla="*/ 97631 w 313824"/>
                <a:gd name="connsiteY6" fmla="*/ 352477 h 950170"/>
                <a:gd name="connsiteX7" fmla="*/ 126206 w 313824"/>
                <a:gd name="connsiteY7" fmla="*/ 271514 h 950170"/>
                <a:gd name="connsiteX8" fmla="*/ 145256 w 313824"/>
                <a:gd name="connsiteY8" fmla="*/ 195314 h 950170"/>
                <a:gd name="connsiteX9" fmla="*/ 161925 w 313824"/>
                <a:gd name="connsiteY9" fmla="*/ 135783 h 950170"/>
                <a:gd name="connsiteX10" fmla="*/ 171450 w 313824"/>
                <a:gd name="connsiteY10" fmla="*/ 59583 h 950170"/>
                <a:gd name="connsiteX11" fmla="*/ 188119 w 313824"/>
                <a:gd name="connsiteY11" fmla="*/ 16720 h 950170"/>
                <a:gd name="connsiteX12" fmla="*/ 219075 w 313824"/>
                <a:gd name="connsiteY12" fmla="*/ 52 h 950170"/>
                <a:gd name="connsiteX13" fmla="*/ 273844 w 313824"/>
                <a:gd name="connsiteY13" fmla="*/ 14339 h 950170"/>
                <a:gd name="connsiteX14" fmla="*/ 311944 w 313824"/>
                <a:gd name="connsiteY14" fmla="*/ 78633 h 950170"/>
                <a:gd name="connsiteX15" fmla="*/ 307181 w 313824"/>
                <a:gd name="connsiteY15" fmla="*/ 211983 h 950170"/>
                <a:gd name="connsiteX16" fmla="*/ 300037 w 313824"/>
                <a:gd name="connsiteY16" fmla="*/ 304852 h 950170"/>
                <a:gd name="connsiteX17" fmla="*/ 292894 w 313824"/>
                <a:gd name="connsiteY17" fmla="*/ 378670 h 950170"/>
                <a:gd name="connsiteX18" fmla="*/ 276225 w 313824"/>
                <a:gd name="connsiteY18" fmla="*/ 450108 h 950170"/>
                <a:gd name="connsiteX19" fmla="*/ 264319 w 313824"/>
                <a:gd name="connsiteY19" fmla="*/ 559645 h 950170"/>
                <a:gd name="connsiteX20" fmla="*/ 261937 w 313824"/>
                <a:gd name="connsiteY20" fmla="*/ 671564 h 950170"/>
                <a:gd name="connsiteX21" fmla="*/ 269081 w 313824"/>
                <a:gd name="connsiteY21" fmla="*/ 754908 h 950170"/>
                <a:gd name="connsiteX22" fmla="*/ 278606 w 313824"/>
                <a:gd name="connsiteY22" fmla="*/ 831108 h 950170"/>
                <a:gd name="connsiteX23" fmla="*/ 285750 w 313824"/>
                <a:gd name="connsiteY23" fmla="*/ 909689 h 950170"/>
                <a:gd name="connsiteX24" fmla="*/ 269081 w 313824"/>
                <a:gd name="connsiteY24" fmla="*/ 950170 h 950170"/>
                <a:gd name="connsiteX0" fmla="*/ 0 w 313824"/>
                <a:gd name="connsiteY0" fmla="*/ 790575 h 950118"/>
                <a:gd name="connsiteX1" fmla="*/ 19050 w 313824"/>
                <a:gd name="connsiteY1" fmla="*/ 695325 h 950118"/>
                <a:gd name="connsiteX2" fmla="*/ 26194 w 313824"/>
                <a:gd name="connsiteY2" fmla="*/ 602456 h 950118"/>
                <a:gd name="connsiteX3" fmla="*/ 35719 w 313824"/>
                <a:gd name="connsiteY3" fmla="*/ 531018 h 950118"/>
                <a:gd name="connsiteX4" fmla="*/ 45244 w 313824"/>
                <a:gd name="connsiteY4" fmla="*/ 457200 h 950118"/>
                <a:gd name="connsiteX5" fmla="*/ 66675 w 313824"/>
                <a:gd name="connsiteY5" fmla="*/ 400050 h 950118"/>
                <a:gd name="connsiteX6" fmla="*/ 97631 w 313824"/>
                <a:gd name="connsiteY6" fmla="*/ 352425 h 950118"/>
                <a:gd name="connsiteX7" fmla="*/ 126206 w 313824"/>
                <a:gd name="connsiteY7" fmla="*/ 271462 h 950118"/>
                <a:gd name="connsiteX8" fmla="*/ 145256 w 313824"/>
                <a:gd name="connsiteY8" fmla="*/ 195262 h 950118"/>
                <a:gd name="connsiteX9" fmla="*/ 161925 w 313824"/>
                <a:gd name="connsiteY9" fmla="*/ 135731 h 950118"/>
                <a:gd name="connsiteX10" fmla="*/ 171450 w 313824"/>
                <a:gd name="connsiteY10" fmla="*/ 59531 h 950118"/>
                <a:gd name="connsiteX11" fmla="*/ 188119 w 313824"/>
                <a:gd name="connsiteY11" fmla="*/ 16668 h 950118"/>
                <a:gd name="connsiteX12" fmla="*/ 219075 w 313824"/>
                <a:gd name="connsiteY12" fmla="*/ 0 h 950118"/>
                <a:gd name="connsiteX13" fmla="*/ 273844 w 313824"/>
                <a:gd name="connsiteY13" fmla="*/ 16668 h 950118"/>
                <a:gd name="connsiteX14" fmla="*/ 311944 w 313824"/>
                <a:gd name="connsiteY14" fmla="*/ 78581 h 950118"/>
                <a:gd name="connsiteX15" fmla="*/ 307181 w 313824"/>
                <a:gd name="connsiteY15" fmla="*/ 211931 h 950118"/>
                <a:gd name="connsiteX16" fmla="*/ 300037 w 313824"/>
                <a:gd name="connsiteY16" fmla="*/ 304800 h 950118"/>
                <a:gd name="connsiteX17" fmla="*/ 292894 w 313824"/>
                <a:gd name="connsiteY17" fmla="*/ 378618 h 950118"/>
                <a:gd name="connsiteX18" fmla="*/ 276225 w 313824"/>
                <a:gd name="connsiteY18" fmla="*/ 450056 h 950118"/>
                <a:gd name="connsiteX19" fmla="*/ 264319 w 313824"/>
                <a:gd name="connsiteY19" fmla="*/ 559593 h 950118"/>
                <a:gd name="connsiteX20" fmla="*/ 261937 w 313824"/>
                <a:gd name="connsiteY20" fmla="*/ 671512 h 950118"/>
                <a:gd name="connsiteX21" fmla="*/ 269081 w 313824"/>
                <a:gd name="connsiteY21" fmla="*/ 754856 h 950118"/>
                <a:gd name="connsiteX22" fmla="*/ 278606 w 313824"/>
                <a:gd name="connsiteY22" fmla="*/ 831056 h 950118"/>
                <a:gd name="connsiteX23" fmla="*/ 285750 w 313824"/>
                <a:gd name="connsiteY23" fmla="*/ 909637 h 950118"/>
                <a:gd name="connsiteX24" fmla="*/ 269081 w 313824"/>
                <a:gd name="connsiteY24" fmla="*/ 950118 h 95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3824" h="950118">
                  <a:moveTo>
                    <a:pt x="0" y="790575"/>
                  </a:moveTo>
                  <a:cubicBezTo>
                    <a:pt x="7342" y="758626"/>
                    <a:pt x="14684" y="726678"/>
                    <a:pt x="19050" y="695325"/>
                  </a:cubicBezTo>
                  <a:cubicBezTo>
                    <a:pt x="23416" y="663972"/>
                    <a:pt x="23416" y="629840"/>
                    <a:pt x="26194" y="602456"/>
                  </a:cubicBezTo>
                  <a:cubicBezTo>
                    <a:pt x="28972" y="575072"/>
                    <a:pt x="32544" y="555227"/>
                    <a:pt x="35719" y="531018"/>
                  </a:cubicBezTo>
                  <a:cubicBezTo>
                    <a:pt x="38894" y="506809"/>
                    <a:pt x="40085" y="479028"/>
                    <a:pt x="45244" y="457200"/>
                  </a:cubicBezTo>
                  <a:cubicBezTo>
                    <a:pt x="50403" y="435372"/>
                    <a:pt x="57944" y="417512"/>
                    <a:pt x="66675" y="400050"/>
                  </a:cubicBezTo>
                  <a:cubicBezTo>
                    <a:pt x="75406" y="382588"/>
                    <a:pt x="87709" y="373856"/>
                    <a:pt x="97631" y="352425"/>
                  </a:cubicBezTo>
                  <a:cubicBezTo>
                    <a:pt x="107553" y="330994"/>
                    <a:pt x="118269" y="297656"/>
                    <a:pt x="126206" y="271462"/>
                  </a:cubicBezTo>
                  <a:cubicBezTo>
                    <a:pt x="134143" y="245268"/>
                    <a:pt x="139303" y="217884"/>
                    <a:pt x="145256" y="195262"/>
                  </a:cubicBezTo>
                  <a:cubicBezTo>
                    <a:pt x="151209" y="172640"/>
                    <a:pt x="157559" y="158353"/>
                    <a:pt x="161925" y="135731"/>
                  </a:cubicBezTo>
                  <a:cubicBezTo>
                    <a:pt x="166291" y="113109"/>
                    <a:pt x="167084" y="79375"/>
                    <a:pt x="171450" y="59531"/>
                  </a:cubicBezTo>
                  <a:cubicBezTo>
                    <a:pt x="175816" y="39687"/>
                    <a:pt x="180181" y="26590"/>
                    <a:pt x="188119" y="16668"/>
                  </a:cubicBezTo>
                  <a:cubicBezTo>
                    <a:pt x="196057" y="6746"/>
                    <a:pt x="204788" y="0"/>
                    <a:pt x="219075" y="0"/>
                  </a:cubicBezTo>
                  <a:cubicBezTo>
                    <a:pt x="233362" y="0"/>
                    <a:pt x="258366" y="3571"/>
                    <a:pt x="273844" y="16668"/>
                  </a:cubicBezTo>
                  <a:cubicBezTo>
                    <a:pt x="289322" y="29765"/>
                    <a:pt x="306388" y="46037"/>
                    <a:pt x="311944" y="78581"/>
                  </a:cubicBezTo>
                  <a:cubicBezTo>
                    <a:pt x="317500" y="111125"/>
                    <a:pt x="309165" y="174228"/>
                    <a:pt x="307181" y="211931"/>
                  </a:cubicBezTo>
                  <a:cubicBezTo>
                    <a:pt x="305197" y="249634"/>
                    <a:pt x="302418" y="277019"/>
                    <a:pt x="300037" y="304800"/>
                  </a:cubicBezTo>
                  <a:cubicBezTo>
                    <a:pt x="297656" y="332581"/>
                    <a:pt x="296863" y="354409"/>
                    <a:pt x="292894" y="378618"/>
                  </a:cubicBezTo>
                  <a:cubicBezTo>
                    <a:pt x="288925" y="402827"/>
                    <a:pt x="280988" y="419893"/>
                    <a:pt x="276225" y="450056"/>
                  </a:cubicBezTo>
                  <a:cubicBezTo>
                    <a:pt x="271463" y="480218"/>
                    <a:pt x="266700" y="522684"/>
                    <a:pt x="264319" y="559593"/>
                  </a:cubicBezTo>
                  <a:cubicBezTo>
                    <a:pt x="261938" y="596502"/>
                    <a:pt x="261143" y="638968"/>
                    <a:pt x="261937" y="671512"/>
                  </a:cubicBezTo>
                  <a:cubicBezTo>
                    <a:pt x="262731" y="704056"/>
                    <a:pt x="266303" y="728265"/>
                    <a:pt x="269081" y="754856"/>
                  </a:cubicBezTo>
                  <a:cubicBezTo>
                    <a:pt x="271859" y="781447"/>
                    <a:pt x="275828" y="805259"/>
                    <a:pt x="278606" y="831056"/>
                  </a:cubicBezTo>
                  <a:cubicBezTo>
                    <a:pt x="281384" y="856853"/>
                    <a:pt x="287338" y="889793"/>
                    <a:pt x="285750" y="909637"/>
                  </a:cubicBezTo>
                  <a:cubicBezTo>
                    <a:pt x="284163" y="929481"/>
                    <a:pt x="276622" y="939799"/>
                    <a:pt x="269081" y="950118"/>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任意多边形 41"/>
            <p:cNvSpPr/>
            <p:nvPr/>
          </p:nvSpPr>
          <p:spPr>
            <a:xfrm>
              <a:off x="3464719" y="1885950"/>
              <a:ext cx="88106" cy="159544"/>
            </a:xfrm>
            <a:custGeom>
              <a:avLst/>
              <a:gdLst>
                <a:gd name="connsiteX0" fmla="*/ 0 w 88106"/>
                <a:gd name="connsiteY0" fmla="*/ 159544 h 159544"/>
                <a:gd name="connsiteX1" fmla="*/ 57150 w 88106"/>
                <a:gd name="connsiteY1" fmla="*/ 100013 h 159544"/>
                <a:gd name="connsiteX2" fmla="*/ 69056 w 88106"/>
                <a:gd name="connsiteY2" fmla="*/ 69056 h 159544"/>
                <a:gd name="connsiteX3" fmla="*/ 80962 w 88106"/>
                <a:gd name="connsiteY3" fmla="*/ 40481 h 159544"/>
                <a:gd name="connsiteX4" fmla="*/ 88106 w 88106"/>
                <a:gd name="connsiteY4" fmla="*/ 0 h 159544"/>
                <a:gd name="connsiteX0" fmla="*/ 0 w 88106"/>
                <a:gd name="connsiteY0" fmla="*/ 159544 h 159544"/>
                <a:gd name="connsiteX1" fmla="*/ 50006 w 88106"/>
                <a:gd name="connsiteY1" fmla="*/ 107156 h 159544"/>
                <a:gd name="connsiteX2" fmla="*/ 69056 w 88106"/>
                <a:gd name="connsiteY2" fmla="*/ 69056 h 159544"/>
                <a:gd name="connsiteX3" fmla="*/ 80962 w 88106"/>
                <a:gd name="connsiteY3" fmla="*/ 40481 h 159544"/>
                <a:gd name="connsiteX4" fmla="*/ 88106 w 88106"/>
                <a:gd name="connsiteY4" fmla="*/ 0 h 159544"/>
                <a:gd name="connsiteX0" fmla="*/ 0 w 88106"/>
                <a:gd name="connsiteY0" fmla="*/ 159544 h 159544"/>
                <a:gd name="connsiteX1" fmla="*/ 50006 w 88106"/>
                <a:gd name="connsiteY1" fmla="*/ 107156 h 159544"/>
                <a:gd name="connsiteX2" fmla="*/ 71437 w 88106"/>
                <a:gd name="connsiteY2" fmla="*/ 69056 h 159544"/>
                <a:gd name="connsiteX3" fmla="*/ 80962 w 88106"/>
                <a:gd name="connsiteY3" fmla="*/ 40481 h 159544"/>
                <a:gd name="connsiteX4" fmla="*/ 88106 w 88106"/>
                <a:gd name="connsiteY4" fmla="*/ 0 h 1595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106" h="159544">
                  <a:moveTo>
                    <a:pt x="0" y="159544"/>
                  </a:moveTo>
                  <a:cubicBezTo>
                    <a:pt x="22820" y="137319"/>
                    <a:pt x="38100" y="122237"/>
                    <a:pt x="50006" y="107156"/>
                  </a:cubicBezTo>
                  <a:cubicBezTo>
                    <a:pt x="61912" y="92075"/>
                    <a:pt x="66278" y="80168"/>
                    <a:pt x="71437" y="69056"/>
                  </a:cubicBezTo>
                  <a:cubicBezTo>
                    <a:pt x="76596" y="57944"/>
                    <a:pt x="78184" y="51990"/>
                    <a:pt x="80962" y="40481"/>
                  </a:cubicBezTo>
                  <a:cubicBezTo>
                    <a:pt x="83740" y="28972"/>
                    <a:pt x="86121" y="14486"/>
                    <a:pt x="88106"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任意多边形 42"/>
            <p:cNvSpPr/>
            <p:nvPr/>
          </p:nvSpPr>
          <p:spPr>
            <a:xfrm>
              <a:off x="3481387" y="1678781"/>
              <a:ext cx="33337" cy="61913"/>
            </a:xfrm>
            <a:custGeom>
              <a:avLst/>
              <a:gdLst>
                <a:gd name="connsiteX0" fmla="*/ 0 w 35806"/>
                <a:gd name="connsiteY0" fmla="*/ 61913 h 61913"/>
                <a:gd name="connsiteX1" fmla="*/ 33337 w 35806"/>
                <a:gd name="connsiteY1" fmla="*/ 21432 h 61913"/>
                <a:gd name="connsiteX2" fmla="*/ 33337 w 35806"/>
                <a:gd name="connsiteY2" fmla="*/ 0 h 61913"/>
                <a:gd name="connsiteX0" fmla="*/ 0 w 33337"/>
                <a:gd name="connsiteY0" fmla="*/ 61913 h 61913"/>
                <a:gd name="connsiteX1" fmla="*/ 23812 w 33337"/>
                <a:gd name="connsiteY1" fmla="*/ 35720 h 61913"/>
                <a:gd name="connsiteX2" fmla="*/ 33337 w 33337"/>
                <a:gd name="connsiteY2" fmla="*/ 0 h 61913"/>
              </a:gdLst>
              <a:ahLst/>
              <a:cxnLst>
                <a:cxn ang="0">
                  <a:pos x="connsiteX0" y="connsiteY0"/>
                </a:cxn>
                <a:cxn ang="0">
                  <a:pos x="connsiteX1" y="connsiteY1"/>
                </a:cxn>
                <a:cxn ang="0">
                  <a:pos x="connsiteX2" y="connsiteY2"/>
                </a:cxn>
              </a:cxnLst>
              <a:rect l="l" t="t" r="r" b="b"/>
              <a:pathLst>
                <a:path w="33337" h="61913">
                  <a:moveTo>
                    <a:pt x="0" y="61913"/>
                  </a:moveTo>
                  <a:cubicBezTo>
                    <a:pt x="13890" y="46832"/>
                    <a:pt x="18256" y="46039"/>
                    <a:pt x="23812" y="35720"/>
                  </a:cubicBezTo>
                  <a:cubicBezTo>
                    <a:pt x="29368" y="25401"/>
                    <a:pt x="33337" y="0"/>
                    <a:pt x="33337"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任意多边形 43"/>
            <p:cNvSpPr/>
            <p:nvPr/>
          </p:nvSpPr>
          <p:spPr>
            <a:xfrm>
              <a:off x="3469481" y="1407319"/>
              <a:ext cx="85725" cy="50006"/>
            </a:xfrm>
            <a:custGeom>
              <a:avLst/>
              <a:gdLst>
                <a:gd name="connsiteX0" fmla="*/ 0 w 85725"/>
                <a:gd name="connsiteY0" fmla="*/ 50006 h 50006"/>
                <a:gd name="connsiteX1" fmla="*/ 61913 w 85725"/>
                <a:gd name="connsiteY1" fmla="*/ 33337 h 50006"/>
                <a:gd name="connsiteX2" fmla="*/ 78582 w 85725"/>
                <a:gd name="connsiteY2" fmla="*/ 14287 h 50006"/>
                <a:gd name="connsiteX3" fmla="*/ 85725 w 85725"/>
                <a:gd name="connsiteY3" fmla="*/ 0 h 50006"/>
                <a:gd name="connsiteX0" fmla="*/ 0 w 85725"/>
                <a:gd name="connsiteY0" fmla="*/ 50006 h 50006"/>
                <a:gd name="connsiteX1" fmla="*/ 38101 w 85725"/>
                <a:gd name="connsiteY1" fmla="*/ 45244 h 50006"/>
                <a:gd name="connsiteX2" fmla="*/ 78582 w 85725"/>
                <a:gd name="connsiteY2" fmla="*/ 14287 h 50006"/>
                <a:gd name="connsiteX3" fmla="*/ 85725 w 85725"/>
                <a:gd name="connsiteY3" fmla="*/ 0 h 50006"/>
                <a:gd name="connsiteX0" fmla="*/ 0 w 85725"/>
                <a:gd name="connsiteY0" fmla="*/ 50006 h 50006"/>
                <a:gd name="connsiteX1" fmla="*/ 38101 w 85725"/>
                <a:gd name="connsiteY1" fmla="*/ 45244 h 50006"/>
                <a:gd name="connsiteX2" fmla="*/ 66676 w 85725"/>
                <a:gd name="connsiteY2" fmla="*/ 30955 h 50006"/>
                <a:gd name="connsiteX3" fmla="*/ 85725 w 85725"/>
                <a:gd name="connsiteY3" fmla="*/ 0 h 50006"/>
                <a:gd name="connsiteX0" fmla="*/ 0 w 85725"/>
                <a:gd name="connsiteY0" fmla="*/ 50006 h 50006"/>
                <a:gd name="connsiteX1" fmla="*/ 38101 w 85725"/>
                <a:gd name="connsiteY1" fmla="*/ 45244 h 50006"/>
                <a:gd name="connsiteX2" fmla="*/ 66676 w 85725"/>
                <a:gd name="connsiteY2" fmla="*/ 28574 h 50006"/>
                <a:gd name="connsiteX3" fmla="*/ 85725 w 85725"/>
                <a:gd name="connsiteY3" fmla="*/ 0 h 50006"/>
              </a:gdLst>
              <a:ahLst/>
              <a:cxnLst>
                <a:cxn ang="0">
                  <a:pos x="connsiteX0" y="connsiteY0"/>
                </a:cxn>
                <a:cxn ang="0">
                  <a:pos x="connsiteX1" y="connsiteY1"/>
                </a:cxn>
                <a:cxn ang="0">
                  <a:pos x="connsiteX2" y="connsiteY2"/>
                </a:cxn>
                <a:cxn ang="0">
                  <a:pos x="connsiteX3" y="connsiteY3"/>
                </a:cxn>
              </a:cxnLst>
              <a:rect l="l" t="t" r="r" b="b"/>
              <a:pathLst>
                <a:path w="85725" h="50006">
                  <a:moveTo>
                    <a:pt x="0" y="50006"/>
                  </a:moveTo>
                  <a:cubicBezTo>
                    <a:pt x="24408" y="44648"/>
                    <a:pt x="26988" y="48816"/>
                    <a:pt x="38101" y="45244"/>
                  </a:cubicBezTo>
                  <a:cubicBezTo>
                    <a:pt x="49214" y="41672"/>
                    <a:pt x="58739" y="36115"/>
                    <a:pt x="66676" y="28574"/>
                  </a:cubicBezTo>
                  <a:cubicBezTo>
                    <a:pt x="74613" y="21033"/>
                    <a:pt x="84138" y="4365"/>
                    <a:pt x="85725"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任意多边形 44"/>
            <p:cNvSpPr/>
            <p:nvPr/>
          </p:nvSpPr>
          <p:spPr>
            <a:xfrm>
              <a:off x="3543301" y="554832"/>
              <a:ext cx="104862" cy="509588"/>
            </a:xfrm>
            <a:custGeom>
              <a:avLst/>
              <a:gdLst>
                <a:gd name="connsiteX0" fmla="*/ 88106 w 102785"/>
                <a:gd name="connsiteY0" fmla="*/ 0 h 511969"/>
                <a:gd name="connsiteX1" fmla="*/ 102394 w 102785"/>
                <a:gd name="connsiteY1" fmla="*/ 95250 h 511969"/>
                <a:gd name="connsiteX2" fmla="*/ 97631 w 102785"/>
                <a:gd name="connsiteY2" fmla="*/ 166688 h 511969"/>
                <a:gd name="connsiteX3" fmla="*/ 85725 w 102785"/>
                <a:gd name="connsiteY3" fmla="*/ 254794 h 511969"/>
                <a:gd name="connsiteX4" fmla="*/ 66675 w 102785"/>
                <a:gd name="connsiteY4" fmla="*/ 338138 h 511969"/>
                <a:gd name="connsiteX5" fmla="*/ 45244 w 102785"/>
                <a:gd name="connsiteY5" fmla="*/ 419100 h 511969"/>
                <a:gd name="connsiteX6" fmla="*/ 23813 w 102785"/>
                <a:gd name="connsiteY6" fmla="*/ 476250 h 511969"/>
                <a:gd name="connsiteX7" fmla="*/ 0 w 102785"/>
                <a:gd name="connsiteY7" fmla="*/ 511969 h 511969"/>
                <a:gd name="connsiteX0" fmla="*/ 88106 w 102785"/>
                <a:gd name="connsiteY0" fmla="*/ 0 h 511969"/>
                <a:gd name="connsiteX1" fmla="*/ 102394 w 102785"/>
                <a:gd name="connsiteY1" fmla="*/ 95250 h 511969"/>
                <a:gd name="connsiteX2" fmla="*/ 97631 w 102785"/>
                <a:gd name="connsiteY2" fmla="*/ 166688 h 511969"/>
                <a:gd name="connsiteX3" fmla="*/ 85725 w 102785"/>
                <a:gd name="connsiteY3" fmla="*/ 254794 h 511969"/>
                <a:gd name="connsiteX4" fmla="*/ 66675 w 102785"/>
                <a:gd name="connsiteY4" fmla="*/ 338138 h 511969"/>
                <a:gd name="connsiteX5" fmla="*/ 45244 w 102785"/>
                <a:gd name="connsiteY5" fmla="*/ 419100 h 511969"/>
                <a:gd name="connsiteX6" fmla="*/ 21432 w 102785"/>
                <a:gd name="connsiteY6" fmla="*/ 473869 h 511969"/>
                <a:gd name="connsiteX7" fmla="*/ 0 w 102785"/>
                <a:gd name="connsiteY7" fmla="*/ 511969 h 511969"/>
                <a:gd name="connsiteX0" fmla="*/ 88106 w 105054"/>
                <a:gd name="connsiteY0" fmla="*/ 0 h 511969"/>
                <a:gd name="connsiteX1" fmla="*/ 104775 w 105054"/>
                <a:gd name="connsiteY1" fmla="*/ 83343 h 511969"/>
                <a:gd name="connsiteX2" fmla="*/ 97631 w 105054"/>
                <a:gd name="connsiteY2" fmla="*/ 166688 h 511969"/>
                <a:gd name="connsiteX3" fmla="*/ 85725 w 105054"/>
                <a:gd name="connsiteY3" fmla="*/ 254794 h 511969"/>
                <a:gd name="connsiteX4" fmla="*/ 66675 w 105054"/>
                <a:gd name="connsiteY4" fmla="*/ 338138 h 511969"/>
                <a:gd name="connsiteX5" fmla="*/ 45244 w 105054"/>
                <a:gd name="connsiteY5" fmla="*/ 419100 h 511969"/>
                <a:gd name="connsiteX6" fmla="*/ 21432 w 105054"/>
                <a:gd name="connsiteY6" fmla="*/ 473869 h 511969"/>
                <a:gd name="connsiteX7" fmla="*/ 0 w 105054"/>
                <a:gd name="connsiteY7" fmla="*/ 511969 h 511969"/>
                <a:gd name="connsiteX0" fmla="*/ 92869 w 104862"/>
                <a:gd name="connsiteY0" fmla="*/ 0 h 509588"/>
                <a:gd name="connsiteX1" fmla="*/ 104775 w 104862"/>
                <a:gd name="connsiteY1" fmla="*/ 80962 h 509588"/>
                <a:gd name="connsiteX2" fmla="*/ 97631 w 104862"/>
                <a:gd name="connsiteY2" fmla="*/ 164307 h 509588"/>
                <a:gd name="connsiteX3" fmla="*/ 85725 w 104862"/>
                <a:gd name="connsiteY3" fmla="*/ 252413 h 509588"/>
                <a:gd name="connsiteX4" fmla="*/ 66675 w 104862"/>
                <a:gd name="connsiteY4" fmla="*/ 335757 h 509588"/>
                <a:gd name="connsiteX5" fmla="*/ 45244 w 104862"/>
                <a:gd name="connsiteY5" fmla="*/ 416719 h 509588"/>
                <a:gd name="connsiteX6" fmla="*/ 21432 w 104862"/>
                <a:gd name="connsiteY6" fmla="*/ 471488 h 509588"/>
                <a:gd name="connsiteX7" fmla="*/ 0 w 104862"/>
                <a:gd name="connsiteY7" fmla="*/ 509588 h 509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4862" h="509588">
                  <a:moveTo>
                    <a:pt x="92869" y="0"/>
                  </a:moveTo>
                  <a:cubicBezTo>
                    <a:pt x="99219" y="33734"/>
                    <a:pt x="103981" y="53578"/>
                    <a:pt x="104775" y="80962"/>
                  </a:cubicBezTo>
                  <a:cubicBezTo>
                    <a:pt x="105569" y="108346"/>
                    <a:pt x="100806" y="135732"/>
                    <a:pt x="97631" y="164307"/>
                  </a:cubicBezTo>
                  <a:cubicBezTo>
                    <a:pt x="94456" y="192882"/>
                    <a:pt x="90884" y="223838"/>
                    <a:pt x="85725" y="252413"/>
                  </a:cubicBezTo>
                  <a:cubicBezTo>
                    <a:pt x="80566" y="280988"/>
                    <a:pt x="73422" y="308373"/>
                    <a:pt x="66675" y="335757"/>
                  </a:cubicBezTo>
                  <a:cubicBezTo>
                    <a:pt x="59928" y="363141"/>
                    <a:pt x="52784" y="394097"/>
                    <a:pt x="45244" y="416719"/>
                  </a:cubicBezTo>
                  <a:cubicBezTo>
                    <a:pt x="37704" y="439341"/>
                    <a:pt x="28973" y="456010"/>
                    <a:pt x="21432" y="471488"/>
                  </a:cubicBezTo>
                  <a:cubicBezTo>
                    <a:pt x="13891" y="486966"/>
                    <a:pt x="8136" y="499467"/>
                    <a:pt x="0" y="509588"/>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任意多边形 45"/>
            <p:cNvSpPr/>
            <p:nvPr/>
          </p:nvSpPr>
          <p:spPr>
            <a:xfrm>
              <a:off x="3419474" y="702469"/>
              <a:ext cx="124135" cy="352425"/>
            </a:xfrm>
            <a:custGeom>
              <a:avLst/>
              <a:gdLst>
                <a:gd name="connsiteX0" fmla="*/ 0 w 131278"/>
                <a:gd name="connsiteY0" fmla="*/ 0 h 347663"/>
                <a:gd name="connsiteX1" fmla="*/ 78582 w 131278"/>
                <a:gd name="connsiteY1" fmla="*/ 33338 h 347663"/>
                <a:gd name="connsiteX2" fmla="*/ 109538 w 131278"/>
                <a:gd name="connsiteY2" fmla="*/ 64294 h 347663"/>
                <a:gd name="connsiteX3" fmla="*/ 126207 w 131278"/>
                <a:gd name="connsiteY3" fmla="*/ 104775 h 347663"/>
                <a:gd name="connsiteX4" fmla="*/ 130969 w 131278"/>
                <a:gd name="connsiteY4" fmla="*/ 171450 h 347663"/>
                <a:gd name="connsiteX5" fmla="*/ 119063 w 131278"/>
                <a:gd name="connsiteY5" fmla="*/ 245269 h 347663"/>
                <a:gd name="connsiteX6" fmla="*/ 109538 w 131278"/>
                <a:gd name="connsiteY6" fmla="*/ 314325 h 347663"/>
                <a:gd name="connsiteX7" fmla="*/ 104775 w 131278"/>
                <a:gd name="connsiteY7" fmla="*/ 347663 h 347663"/>
                <a:gd name="connsiteX0" fmla="*/ 0 w 131278"/>
                <a:gd name="connsiteY0" fmla="*/ 0 h 347663"/>
                <a:gd name="connsiteX1" fmla="*/ 57151 w 131278"/>
                <a:gd name="connsiteY1" fmla="*/ 16670 h 347663"/>
                <a:gd name="connsiteX2" fmla="*/ 109538 w 131278"/>
                <a:gd name="connsiteY2" fmla="*/ 64294 h 347663"/>
                <a:gd name="connsiteX3" fmla="*/ 126207 w 131278"/>
                <a:gd name="connsiteY3" fmla="*/ 104775 h 347663"/>
                <a:gd name="connsiteX4" fmla="*/ 130969 w 131278"/>
                <a:gd name="connsiteY4" fmla="*/ 171450 h 347663"/>
                <a:gd name="connsiteX5" fmla="*/ 119063 w 131278"/>
                <a:gd name="connsiteY5" fmla="*/ 245269 h 347663"/>
                <a:gd name="connsiteX6" fmla="*/ 109538 w 131278"/>
                <a:gd name="connsiteY6" fmla="*/ 314325 h 347663"/>
                <a:gd name="connsiteX7" fmla="*/ 104775 w 131278"/>
                <a:gd name="connsiteY7" fmla="*/ 347663 h 347663"/>
                <a:gd name="connsiteX0" fmla="*/ 0 w 131278"/>
                <a:gd name="connsiteY0" fmla="*/ 0 h 347663"/>
                <a:gd name="connsiteX1" fmla="*/ 52388 w 131278"/>
                <a:gd name="connsiteY1" fmla="*/ 9526 h 347663"/>
                <a:gd name="connsiteX2" fmla="*/ 109538 w 131278"/>
                <a:gd name="connsiteY2" fmla="*/ 64294 h 347663"/>
                <a:gd name="connsiteX3" fmla="*/ 126207 w 131278"/>
                <a:gd name="connsiteY3" fmla="*/ 104775 h 347663"/>
                <a:gd name="connsiteX4" fmla="*/ 130969 w 131278"/>
                <a:gd name="connsiteY4" fmla="*/ 171450 h 347663"/>
                <a:gd name="connsiteX5" fmla="*/ 119063 w 131278"/>
                <a:gd name="connsiteY5" fmla="*/ 245269 h 347663"/>
                <a:gd name="connsiteX6" fmla="*/ 109538 w 131278"/>
                <a:gd name="connsiteY6" fmla="*/ 314325 h 347663"/>
                <a:gd name="connsiteX7" fmla="*/ 104775 w 131278"/>
                <a:gd name="connsiteY7" fmla="*/ 347663 h 347663"/>
                <a:gd name="connsiteX0" fmla="*/ 0 w 124135"/>
                <a:gd name="connsiteY0" fmla="*/ 0 h 352425"/>
                <a:gd name="connsiteX1" fmla="*/ 45245 w 124135"/>
                <a:gd name="connsiteY1" fmla="*/ 14288 h 352425"/>
                <a:gd name="connsiteX2" fmla="*/ 102395 w 124135"/>
                <a:gd name="connsiteY2" fmla="*/ 69056 h 352425"/>
                <a:gd name="connsiteX3" fmla="*/ 119064 w 124135"/>
                <a:gd name="connsiteY3" fmla="*/ 109537 h 352425"/>
                <a:gd name="connsiteX4" fmla="*/ 123826 w 124135"/>
                <a:gd name="connsiteY4" fmla="*/ 176212 h 352425"/>
                <a:gd name="connsiteX5" fmla="*/ 111920 w 124135"/>
                <a:gd name="connsiteY5" fmla="*/ 250031 h 352425"/>
                <a:gd name="connsiteX6" fmla="*/ 102395 w 124135"/>
                <a:gd name="connsiteY6" fmla="*/ 319087 h 352425"/>
                <a:gd name="connsiteX7" fmla="*/ 97632 w 124135"/>
                <a:gd name="connsiteY7" fmla="*/ 352425 h 352425"/>
                <a:gd name="connsiteX0" fmla="*/ 0 w 124135"/>
                <a:gd name="connsiteY0" fmla="*/ 0 h 352425"/>
                <a:gd name="connsiteX1" fmla="*/ 45245 w 124135"/>
                <a:gd name="connsiteY1" fmla="*/ 16669 h 352425"/>
                <a:gd name="connsiteX2" fmla="*/ 102395 w 124135"/>
                <a:gd name="connsiteY2" fmla="*/ 69056 h 352425"/>
                <a:gd name="connsiteX3" fmla="*/ 119064 w 124135"/>
                <a:gd name="connsiteY3" fmla="*/ 109537 h 352425"/>
                <a:gd name="connsiteX4" fmla="*/ 123826 w 124135"/>
                <a:gd name="connsiteY4" fmla="*/ 176212 h 352425"/>
                <a:gd name="connsiteX5" fmla="*/ 111920 w 124135"/>
                <a:gd name="connsiteY5" fmla="*/ 250031 h 352425"/>
                <a:gd name="connsiteX6" fmla="*/ 102395 w 124135"/>
                <a:gd name="connsiteY6" fmla="*/ 319087 h 352425"/>
                <a:gd name="connsiteX7" fmla="*/ 97632 w 124135"/>
                <a:gd name="connsiteY7" fmla="*/ 352425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135" h="352425">
                  <a:moveTo>
                    <a:pt x="0" y="0"/>
                  </a:moveTo>
                  <a:cubicBezTo>
                    <a:pt x="30163" y="11311"/>
                    <a:pt x="28179" y="5160"/>
                    <a:pt x="45245" y="16669"/>
                  </a:cubicBezTo>
                  <a:cubicBezTo>
                    <a:pt x="62311" y="28178"/>
                    <a:pt x="90092" y="53578"/>
                    <a:pt x="102395" y="69056"/>
                  </a:cubicBezTo>
                  <a:cubicBezTo>
                    <a:pt x="114698" y="84534"/>
                    <a:pt x="115492" y="91678"/>
                    <a:pt x="119064" y="109537"/>
                  </a:cubicBezTo>
                  <a:cubicBezTo>
                    <a:pt x="122636" y="127396"/>
                    <a:pt x="125017" y="152796"/>
                    <a:pt x="123826" y="176212"/>
                  </a:cubicBezTo>
                  <a:cubicBezTo>
                    <a:pt x="122635" y="199628"/>
                    <a:pt x="115492" y="226219"/>
                    <a:pt x="111920" y="250031"/>
                  </a:cubicBezTo>
                  <a:cubicBezTo>
                    <a:pt x="108348" y="273843"/>
                    <a:pt x="104776" y="302021"/>
                    <a:pt x="102395" y="319087"/>
                  </a:cubicBezTo>
                  <a:cubicBezTo>
                    <a:pt x="100014" y="336153"/>
                    <a:pt x="98823" y="344289"/>
                    <a:pt x="97632" y="35242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任意多边形 46"/>
            <p:cNvSpPr/>
            <p:nvPr/>
          </p:nvSpPr>
          <p:spPr>
            <a:xfrm>
              <a:off x="3559969" y="1473994"/>
              <a:ext cx="140952" cy="333375"/>
            </a:xfrm>
            <a:custGeom>
              <a:avLst/>
              <a:gdLst>
                <a:gd name="connsiteX0" fmla="*/ 0 w 140952"/>
                <a:gd name="connsiteY0" fmla="*/ 0 h 333375"/>
                <a:gd name="connsiteX1" fmla="*/ 57150 w 140952"/>
                <a:gd name="connsiteY1" fmla="*/ 59531 h 333375"/>
                <a:gd name="connsiteX2" fmla="*/ 80962 w 140952"/>
                <a:gd name="connsiteY2" fmla="*/ 104775 h 333375"/>
                <a:gd name="connsiteX3" fmla="*/ 102394 w 140952"/>
                <a:gd name="connsiteY3" fmla="*/ 145256 h 333375"/>
                <a:gd name="connsiteX4" fmla="*/ 121444 w 140952"/>
                <a:gd name="connsiteY4" fmla="*/ 195262 h 333375"/>
                <a:gd name="connsiteX5" fmla="*/ 135731 w 140952"/>
                <a:gd name="connsiteY5" fmla="*/ 242887 h 333375"/>
                <a:gd name="connsiteX6" fmla="*/ 140494 w 140952"/>
                <a:gd name="connsiteY6" fmla="*/ 292894 h 333375"/>
                <a:gd name="connsiteX7" fmla="*/ 140494 w 140952"/>
                <a:gd name="connsiteY7" fmla="*/ 333375 h 333375"/>
                <a:gd name="connsiteX0" fmla="*/ 0 w 140952"/>
                <a:gd name="connsiteY0" fmla="*/ 0 h 333375"/>
                <a:gd name="connsiteX1" fmla="*/ 52387 w 140952"/>
                <a:gd name="connsiteY1" fmla="*/ 57150 h 333375"/>
                <a:gd name="connsiteX2" fmla="*/ 80962 w 140952"/>
                <a:gd name="connsiteY2" fmla="*/ 104775 h 333375"/>
                <a:gd name="connsiteX3" fmla="*/ 102394 w 140952"/>
                <a:gd name="connsiteY3" fmla="*/ 145256 h 333375"/>
                <a:gd name="connsiteX4" fmla="*/ 121444 w 140952"/>
                <a:gd name="connsiteY4" fmla="*/ 195262 h 333375"/>
                <a:gd name="connsiteX5" fmla="*/ 135731 w 140952"/>
                <a:gd name="connsiteY5" fmla="*/ 242887 h 333375"/>
                <a:gd name="connsiteX6" fmla="*/ 140494 w 140952"/>
                <a:gd name="connsiteY6" fmla="*/ 292894 h 333375"/>
                <a:gd name="connsiteX7" fmla="*/ 140494 w 140952"/>
                <a:gd name="connsiteY7" fmla="*/ 333375 h 333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0952" h="333375">
                  <a:moveTo>
                    <a:pt x="0" y="0"/>
                  </a:moveTo>
                  <a:cubicBezTo>
                    <a:pt x="21828" y="21034"/>
                    <a:pt x="38893" y="39688"/>
                    <a:pt x="52387" y="57150"/>
                  </a:cubicBezTo>
                  <a:cubicBezTo>
                    <a:pt x="65881" y="74613"/>
                    <a:pt x="72628" y="90091"/>
                    <a:pt x="80962" y="104775"/>
                  </a:cubicBezTo>
                  <a:cubicBezTo>
                    <a:pt x="89296" y="119459"/>
                    <a:pt x="95647" y="130175"/>
                    <a:pt x="102394" y="145256"/>
                  </a:cubicBezTo>
                  <a:cubicBezTo>
                    <a:pt x="109141" y="160337"/>
                    <a:pt x="115888" y="178990"/>
                    <a:pt x="121444" y="195262"/>
                  </a:cubicBezTo>
                  <a:cubicBezTo>
                    <a:pt x="127000" y="211534"/>
                    <a:pt x="132556" y="226615"/>
                    <a:pt x="135731" y="242887"/>
                  </a:cubicBezTo>
                  <a:cubicBezTo>
                    <a:pt x="138906" y="259159"/>
                    <a:pt x="139700" y="277813"/>
                    <a:pt x="140494" y="292894"/>
                  </a:cubicBezTo>
                  <a:cubicBezTo>
                    <a:pt x="141288" y="307975"/>
                    <a:pt x="140891" y="320675"/>
                    <a:pt x="140494" y="33337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任意多边形 47"/>
            <p:cNvSpPr/>
            <p:nvPr/>
          </p:nvSpPr>
          <p:spPr>
            <a:xfrm>
              <a:off x="3381375" y="1100138"/>
              <a:ext cx="66675" cy="10212"/>
            </a:xfrm>
            <a:custGeom>
              <a:avLst/>
              <a:gdLst>
                <a:gd name="connsiteX0" fmla="*/ 0 w 66675"/>
                <a:gd name="connsiteY0" fmla="*/ 9525 h 9525"/>
                <a:gd name="connsiteX1" fmla="*/ 66675 w 66675"/>
                <a:gd name="connsiteY1" fmla="*/ 0 h 9525"/>
                <a:gd name="connsiteX0" fmla="*/ 0 w 10000"/>
                <a:gd name="connsiteY0" fmla="*/ 10000 h 13017"/>
                <a:gd name="connsiteX1" fmla="*/ 5357 w 10000"/>
                <a:gd name="connsiteY1" fmla="*/ 12500 h 13017"/>
                <a:gd name="connsiteX2" fmla="*/ 10000 w 10000"/>
                <a:gd name="connsiteY2" fmla="*/ 0 h 13017"/>
                <a:gd name="connsiteX0" fmla="*/ 0 w 10000"/>
                <a:gd name="connsiteY0" fmla="*/ 10000 h 10721"/>
                <a:gd name="connsiteX1" fmla="*/ 5357 w 10000"/>
                <a:gd name="connsiteY1" fmla="*/ 10000 h 10721"/>
                <a:gd name="connsiteX2" fmla="*/ 10000 w 10000"/>
                <a:gd name="connsiteY2" fmla="*/ 0 h 10721"/>
              </a:gdLst>
              <a:ahLst/>
              <a:cxnLst>
                <a:cxn ang="0">
                  <a:pos x="connsiteX0" y="connsiteY0"/>
                </a:cxn>
                <a:cxn ang="0">
                  <a:pos x="connsiteX1" y="connsiteY1"/>
                </a:cxn>
                <a:cxn ang="0">
                  <a:pos x="connsiteX2" y="connsiteY2"/>
                </a:cxn>
              </a:cxnLst>
              <a:rect l="l" t="t" r="r" b="b"/>
              <a:pathLst>
                <a:path w="10000" h="10721">
                  <a:moveTo>
                    <a:pt x="0" y="10000"/>
                  </a:moveTo>
                  <a:cubicBezTo>
                    <a:pt x="1667" y="7500"/>
                    <a:pt x="3690" y="12500"/>
                    <a:pt x="5357" y="10000"/>
                  </a:cubicBezTo>
                  <a:lnTo>
                    <a:pt x="1000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任意多边形 48"/>
            <p:cNvSpPr/>
            <p:nvPr/>
          </p:nvSpPr>
          <p:spPr>
            <a:xfrm>
              <a:off x="3314699" y="1366837"/>
              <a:ext cx="69058" cy="4763"/>
            </a:xfrm>
            <a:custGeom>
              <a:avLst/>
              <a:gdLst>
                <a:gd name="connsiteX0" fmla="*/ 0 w 71437"/>
                <a:gd name="connsiteY0" fmla="*/ 0 h 9525"/>
                <a:gd name="connsiteX1" fmla="*/ 71437 w 71437"/>
                <a:gd name="connsiteY1" fmla="*/ 9525 h 9525"/>
                <a:gd name="connsiteX0" fmla="*/ 0 w 10000"/>
                <a:gd name="connsiteY0" fmla="*/ 0 h 14999"/>
                <a:gd name="connsiteX1" fmla="*/ 5333 w 10000"/>
                <a:gd name="connsiteY1" fmla="*/ 14999 h 14999"/>
                <a:gd name="connsiteX2" fmla="*/ 10000 w 10000"/>
                <a:gd name="connsiteY2" fmla="*/ 10000 h 14999"/>
                <a:gd name="connsiteX0" fmla="*/ 0 w 9667"/>
                <a:gd name="connsiteY0" fmla="*/ 0 h 7500"/>
                <a:gd name="connsiteX1" fmla="*/ 5000 w 9667"/>
                <a:gd name="connsiteY1" fmla="*/ 7500 h 7500"/>
                <a:gd name="connsiteX2" fmla="*/ 9667 w 9667"/>
                <a:gd name="connsiteY2" fmla="*/ 2501 h 7500"/>
                <a:gd name="connsiteX0" fmla="*/ 0 w 10000"/>
                <a:gd name="connsiteY0" fmla="*/ 0 h 6667"/>
                <a:gd name="connsiteX1" fmla="*/ 5172 w 10000"/>
                <a:gd name="connsiteY1" fmla="*/ 6667 h 6667"/>
                <a:gd name="connsiteX2" fmla="*/ 10000 w 10000"/>
                <a:gd name="connsiteY2" fmla="*/ 3335 h 6667"/>
              </a:gdLst>
              <a:ahLst/>
              <a:cxnLst>
                <a:cxn ang="0">
                  <a:pos x="connsiteX0" y="connsiteY0"/>
                </a:cxn>
                <a:cxn ang="0">
                  <a:pos x="connsiteX1" y="connsiteY1"/>
                </a:cxn>
                <a:cxn ang="0">
                  <a:pos x="connsiteX2" y="connsiteY2"/>
                </a:cxn>
              </a:cxnLst>
              <a:rect l="l" t="t" r="r" b="b"/>
              <a:pathLst>
                <a:path w="10000" h="6667">
                  <a:moveTo>
                    <a:pt x="0" y="0"/>
                  </a:moveTo>
                  <a:cubicBezTo>
                    <a:pt x="1954" y="2221"/>
                    <a:pt x="3218" y="4446"/>
                    <a:pt x="5172" y="6667"/>
                  </a:cubicBezTo>
                  <a:lnTo>
                    <a:pt x="10000" y="3335"/>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任意多边形 49"/>
            <p:cNvSpPr/>
            <p:nvPr/>
          </p:nvSpPr>
          <p:spPr>
            <a:xfrm>
              <a:off x="3533775" y="1654969"/>
              <a:ext cx="426819" cy="1126331"/>
            </a:xfrm>
            <a:custGeom>
              <a:avLst/>
              <a:gdLst>
                <a:gd name="connsiteX0" fmla="*/ 0 w 424225"/>
                <a:gd name="connsiteY0" fmla="*/ 0 h 1126331"/>
                <a:gd name="connsiteX1" fmla="*/ 38100 w 424225"/>
                <a:gd name="connsiteY1" fmla="*/ 33337 h 1126331"/>
                <a:gd name="connsiteX2" fmla="*/ 69056 w 424225"/>
                <a:gd name="connsiteY2" fmla="*/ 73819 h 1126331"/>
                <a:gd name="connsiteX3" fmla="*/ 97631 w 424225"/>
                <a:gd name="connsiteY3" fmla="*/ 116681 h 1126331"/>
                <a:gd name="connsiteX4" fmla="*/ 126206 w 424225"/>
                <a:gd name="connsiteY4" fmla="*/ 173831 h 1126331"/>
                <a:gd name="connsiteX5" fmla="*/ 140494 w 424225"/>
                <a:gd name="connsiteY5" fmla="*/ 223837 h 1126331"/>
                <a:gd name="connsiteX6" fmla="*/ 142875 w 424225"/>
                <a:gd name="connsiteY6" fmla="*/ 302419 h 1126331"/>
                <a:gd name="connsiteX7" fmla="*/ 145256 w 424225"/>
                <a:gd name="connsiteY7" fmla="*/ 369094 h 1126331"/>
                <a:gd name="connsiteX8" fmla="*/ 145256 w 424225"/>
                <a:gd name="connsiteY8" fmla="*/ 454819 h 1126331"/>
                <a:gd name="connsiteX9" fmla="*/ 157163 w 424225"/>
                <a:gd name="connsiteY9" fmla="*/ 502444 h 1126331"/>
                <a:gd name="connsiteX10" fmla="*/ 178594 w 424225"/>
                <a:gd name="connsiteY10" fmla="*/ 533400 h 1126331"/>
                <a:gd name="connsiteX11" fmla="*/ 230981 w 424225"/>
                <a:gd name="connsiteY11" fmla="*/ 573881 h 1126331"/>
                <a:gd name="connsiteX12" fmla="*/ 292894 w 424225"/>
                <a:gd name="connsiteY12" fmla="*/ 631031 h 1126331"/>
                <a:gd name="connsiteX13" fmla="*/ 345281 w 424225"/>
                <a:gd name="connsiteY13" fmla="*/ 704850 h 1126331"/>
                <a:gd name="connsiteX14" fmla="*/ 388144 w 424225"/>
                <a:gd name="connsiteY14" fmla="*/ 802481 h 1126331"/>
                <a:gd name="connsiteX15" fmla="*/ 414338 w 424225"/>
                <a:gd name="connsiteY15" fmla="*/ 900112 h 1126331"/>
                <a:gd name="connsiteX16" fmla="*/ 421481 w 424225"/>
                <a:gd name="connsiteY16" fmla="*/ 1004887 h 1126331"/>
                <a:gd name="connsiteX17" fmla="*/ 423863 w 424225"/>
                <a:gd name="connsiteY17" fmla="*/ 1062037 h 1126331"/>
                <a:gd name="connsiteX18" fmla="*/ 414338 w 424225"/>
                <a:gd name="connsiteY18" fmla="*/ 1126331 h 1126331"/>
                <a:gd name="connsiteX0" fmla="*/ 0 w 426819"/>
                <a:gd name="connsiteY0" fmla="*/ 0 h 1126331"/>
                <a:gd name="connsiteX1" fmla="*/ 38100 w 426819"/>
                <a:gd name="connsiteY1" fmla="*/ 33337 h 1126331"/>
                <a:gd name="connsiteX2" fmla="*/ 69056 w 426819"/>
                <a:gd name="connsiteY2" fmla="*/ 73819 h 1126331"/>
                <a:gd name="connsiteX3" fmla="*/ 97631 w 426819"/>
                <a:gd name="connsiteY3" fmla="*/ 116681 h 1126331"/>
                <a:gd name="connsiteX4" fmla="*/ 126206 w 426819"/>
                <a:gd name="connsiteY4" fmla="*/ 173831 h 1126331"/>
                <a:gd name="connsiteX5" fmla="*/ 140494 w 426819"/>
                <a:gd name="connsiteY5" fmla="*/ 223837 h 1126331"/>
                <a:gd name="connsiteX6" fmla="*/ 142875 w 426819"/>
                <a:gd name="connsiteY6" fmla="*/ 302419 h 1126331"/>
                <a:gd name="connsiteX7" fmla="*/ 145256 w 426819"/>
                <a:gd name="connsiteY7" fmla="*/ 369094 h 1126331"/>
                <a:gd name="connsiteX8" fmla="*/ 145256 w 426819"/>
                <a:gd name="connsiteY8" fmla="*/ 454819 h 1126331"/>
                <a:gd name="connsiteX9" fmla="*/ 157163 w 426819"/>
                <a:gd name="connsiteY9" fmla="*/ 502444 h 1126331"/>
                <a:gd name="connsiteX10" fmla="*/ 178594 w 426819"/>
                <a:gd name="connsiteY10" fmla="*/ 533400 h 1126331"/>
                <a:gd name="connsiteX11" fmla="*/ 230981 w 426819"/>
                <a:gd name="connsiteY11" fmla="*/ 573881 h 1126331"/>
                <a:gd name="connsiteX12" fmla="*/ 292894 w 426819"/>
                <a:gd name="connsiteY12" fmla="*/ 631031 h 1126331"/>
                <a:gd name="connsiteX13" fmla="*/ 345281 w 426819"/>
                <a:gd name="connsiteY13" fmla="*/ 704850 h 1126331"/>
                <a:gd name="connsiteX14" fmla="*/ 388144 w 426819"/>
                <a:gd name="connsiteY14" fmla="*/ 802481 h 1126331"/>
                <a:gd name="connsiteX15" fmla="*/ 414338 w 426819"/>
                <a:gd name="connsiteY15" fmla="*/ 900112 h 1126331"/>
                <a:gd name="connsiteX16" fmla="*/ 426243 w 426819"/>
                <a:gd name="connsiteY16" fmla="*/ 1002506 h 1126331"/>
                <a:gd name="connsiteX17" fmla="*/ 423863 w 426819"/>
                <a:gd name="connsiteY17" fmla="*/ 1062037 h 1126331"/>
                <a:gd name="connsiteX18" fmla="*/ 414338 w 426819"/>
                <a:gd name="connsiteY18" fmla="*/ 1126331 h 1126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6819" h="1126331">
                  <a:moveTo>
                    <a:pt x="0" y="0"/>
                  </a:moveTo>
                  <a:cubicBezTo>
                    <a:pt x="13295" y="10517"/>
                    <a:pt x="26591" y="21034"/>
                    <a:pt x="38100" y="33337"/>
                  </a:cubicBezTo>
                  <a:cubicBezTo>
                    <a:pt x="49609" y="45640"/>
                    <a:pt x="59134" y="59928"/>
                    <a:pt x="69056" y="73819"/>
                  </a:cubicBezTo>
                  <a:cubicBezTo>
                    <a:pt x="78978" y="87710"/>
                    <a:pt x="88106" y="100012"/>
                    <a:pt x="97631" y="116681"/>
                  </a:cubicBezTo>
                  <a:cubicBezTo>
                    <a:pt x="107156" y="133350"/>
                    <a:pt x="119062" y="155972"/>
                    <a:pt x="126206" y="173831"/>
                  </a:cubicBezTo>
                  <a:cubicBezTo>
                    <a:pt x="133350" y="191690"/>
                    <a:pt x="137716" y="202406"/>
                    <a:pt x="140494" y="223837"/>
                  </a:cubicBezTo>
                  <a:cubicBezTo>
                    <a:pt x="143272" y="245268"/>
                    <a:pt x="142081" y="278210"/>
                    <a:pt x="142875" y="302419"/>
                  </a:cubicBezTo>
                  <a:cubicBezTo>
                    <a:pt x="143669" y="326628"/>
                    <a:pt x="144859" y="343694"/>
                    <a:pt x="145256" y="369094"/>
                  </a:cubicBezTo>
                  <a:cubicBezTo>
                    <a:pt x="145653" y="394494"/>
                    <a:pt x="143272" y="432594"/>
                    <a:pt x="145256" y="454819"/>
                  </a:cubicBezTo>
                  <a:cubicBezTo>
                    <a:pt x="147240" y="477044"/>
                    <a:pt x="151607" y="489347"/>
                    <a:pt x="157163" y="502444"/>
                  </a:cubicBezTo>
                  <a:cubicBezTo>
                    <a:pt x="162719" y="515541"/>
                    <a:pt x="166291" y="521494"/>
                    <a:pt x="178594" y="533400"/>
                  </a:cubicBezTo>
                  <a:cubicBezTo>
                    <a:pt x="190897" y="545306"/>
                    <a:pt x="211931" y="557609"/>
                    <a:pt x="230981" y="573881"/>
                  </a:cubicBezTo>
                  <a:cubicBezTo>
                    <a:pt x="250031" y="590153"/>
                    <a:pt x="273844" y="609203"/>
                    <a:pt x="292894" y="631031"/>
                  </a:cubicBezTo>
                  <a:cubicBezTo>
                    <a:pt x="311944" y="652859"/>
                    <a:pt x="329406" y="676275"/>
                    <a:pt x="345281" y="704850"/>
                  </a:cubicBezTo>
                  <a:cubicBezTo>
                    <a:pt x="361156" y="733425"/>
                    <a:pt x="376635" y="769937"/>
                    <a:pt x="388144" y="802481"/>
                  </a:cubicBezTo>
                  <a:cubicBezTo>
                    <a:pt x="399653" y="835025"/>
                    <a:pt x="407988" y="866774"/>
                    <a:pt x="414338" y="900112"/>
                  </a:cubicBezTo>
                  <a:cubicBezTo>
                    <a:pt x="420688" y="933450"/>
                    <a:pt x="424656" y="975519"/>
                    <a:pt x="426243" y="1002506"/>
                  </a:cubicBezTo>
                  <a:cubicBezTo>
                    <a:pt x="427830" y="1029493"/>
                    <a:pt x="425847" y="1041400"/>
                    <a:pt x="423863" y="1062037"/>
                  </a:cubicBezTo>
                  <a:cubicBezTo>
                    <a:pt x="421879" y="1082674"/>
                    <a:pt x="418505" y="1104304"/>
                    <a:pt x="414338" y="1126331"/>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任意多边形 50"/>
            <p:cNvSpPr/>
            <p:nvPr/>
          </p:nvSpPr>
          <p:spPr>
            <a:xfrm>
              <a:off x="3621881" y="2152650"/>
              <a:ext cx="66675" cy="154781"/>
            </a:xfrm>
            <a:custGeom>
              <a:avLst/>
              <a:gdLst>
                <a:gd name="connsiteX0" fmla="*/ 66675 w 66675"/>
                <a:gd name="connsiteY0" fmla="*/ 0 h 154781"/>
                <a:gd name="connsiteX1" fmla="*/ 45244 w 66675"/>
                <a:gd name="connsiteY1" fmla="*/ 85725 h 154781"/>
                <a:gd name="connsiteX2" fmla="*/ 28575 w 66675"/>
                <a:gd name="connsiteY2" fmla="*/ 116681 h 154781"/>
                <a:gd name="connsiteX3" fmla="*/ 0 w 66675"/>
                <a:gd name="connsiteY3" fmla="*/ 154781 h 154781"/>
                <a:gd name="connsiteX0" fmla="*/ 66675 w 66675"/>
                <a:gd name="connsiteY0" fmla="*/ 0 h 154781"/>
                <a:gd name="connsiteX1" fmla="*/ 64294 w 66675"/>
                <a:gd name="connsiteY1" fmla="*/ 52388 h 154781"/>
                <a:gd name="connsiteX2" fmla="*/ 45244 w 66675"/>
                <a:gd name="connsiteY2" fmla="*/ 85725 h 154781"/>
                <a:gd name="connsiteX3" fmla="*/ 28575 w 66675"/>
                <a:gd name="connsiteY3" fmla="*/ 116681 h 154781"/>
                <a:gd name="connsiteX4" fmla="*/ 0 w 66675"/>
                <a:gd name="connsiteY4" fmla="*/ 154781 h 154781"/>
                <a:gd name="connsiteX0" fmla="*/ 66675 w 66675"/>
                <a:gd name="connsiteY0" fmla="*/ 0 h 154781"/>
                <a:gd name="connsiteX1" fmla="*/ 64294 w 66675"/>
                <a:gd name="connsiteY1" fmla="*/ 52388 h 154781"/>
                <a:gd name="connsiteX2" fmla="*/ 47626 w 66675"/>
                <a:gd name="connsiteY2" fmla="*/ 88106 h 154781"/>
                <a:gd name="connsiteX3" fmla="*/ 28575 w 66675"/>
                <a:gd name="connsiteY3" fmla="*/ 116681 h 154781"/>
                <a:gd name="connsiteX4" fmla="*/ 0 w 66675"/>
                <a:gd name="connsiteY4" fmla="*/ 154781 h 154781"/>
                <a:gd name="connsiteX0" fmla="*/ 66675 w 66675"/>
                <a:gd name="connsiteY0" fmla="*/ 0 h 154781"/>
                <a:gd name="connsiteX1" fmla="*/ 61913 w 66675"/>
                <a:gd name="connsiteY1" fmla="*/ 50007 h 154781"/>
                <a:gd name="connsiteX2" fmla="*/ 47626 w 66675"/>
                <a:gd name="connsiteY2" fmla="*/ 88106 h 154781"/>
                <a:gd name="connsiteX3" fmla="*/ 28575 w 66675"/>
                <a:gd name="connsiteY3" fmla="*/ 116681 h 154781"/>
                <a:gd name="connsiteX4" fmla="*/ 0 w 66675"/>
                <a:gd name="connsiteY4" fmla="*/ 154781 h 154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675" h="154781">
                  <a:moveTo>
                    <a:pt x="66675" y="0"/>
                  </a:moveTo>
                  <a:cubicBezTo>
                    <a:pt x="64294" y="7541"/>
                    <a:pt x="65485" y="35720"/>
                    <a:pt x="61913" y="50007"/>
                  </a:cubicBezTo>
                  <a:cubicBezTo>
                    <a:pt x="58341" y="64294"/>
                    <a:pt x="53182" y="76994"/>
                    <a:pt x="47626" y="88106"/>
                  </a:cubicBezTo>
                  <a:cubicBezTo>
                    <a:pt x="42070" y="99218"/>
                    <a:pt x="36513" y="105569"/>
                    <a:pt x="28575" y="116681"/>
                  </a:cubicBezTo>
                  <a:cubicBezTo>
                    <a:pt x="20637" y="127793"/>
                    <a:pt x="10517" y="141485"/>
                    <a:pt x="0" y="154781"/>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任意多边形 51"/>
            <p:cNvSpPr/>
            <p:nvPr/>
          </p:nvSpPr>
          <p:spPr>
            <a:xfrm>
              <a:off x="3359944" y="2324100"/>
              <a:ext cx="16669" cy="304800"/>
            </a:xfrm>
            <a:custGeom>
              <a:avLst/>
              <a:gdLst>
                <a:gd name="connsiteX0" fmla="*/ 2381 w 16669"/>
                <a:gd name="connsiteY0" fmla="*/ 0 h 304800"/>
                <a:gd name="connsiteX1" fmla="*/ 0 w 16669"/>
                <a:gd name="connsiteY1" fmla="*/ 80963 h 304800"/>
                <a:gd name="connsiteX2" fmla="*/ 2381 w 16669"/>
                <a:gd name="connsiteY2" fmla="*/ 147638 h 304800"/>
                <a:gd name="connsiteX3" fmla="*/ 7144 w 16669"/>
                <a:gd name="connsiteY3" fmla="*/ 223838 h 304800"/>
                <a:gd name="connsiteX4" fmla="*/ 16669 w 16669"/>
                <a:gd name="connsiteY4" fmla="*/ 304800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69" h="304800">
                  <a:moveTo>
                    <a:pt x="2381" y="0"/>
                  </a:moveTo>
                  <a:cubicBezTo>
                    <a:pt x="1190" y="28178"/>
                    <a:pt x="0" y="56357"/>
                    <a:pt x="0" y="80963"/>
                  </a:cubicBezTo>
                  <a:cubicBezTo>
                    <a:pt x="0" y="105569"/>
                    <a:pt x="1190" y="123826"/>
                    <a:pt x="2381" y="147638"/>
                  </a:cubicBezTo>
                  <a:cubicBezTo>
                    <a:pt x="3572" y="171450"/>
                    <a:pt x="4763" y="197644"/>
                    <a:pt x="7144" y="223838"/>
                  </a:cubicBezTo>
                  <a:cubicBezTo>
                    <a:pt x="9525" y="250032"/>
                    <a:pt x="13097" y="277416"/>
                    <a:pt x="16669" y="30480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任意多边形 52"/>
            <p:cNvSpPr/>
            <p:nvPr/>
          </p:nvSpPr>
          <p:spPr>
            <a:xfrm>
              <a:off x="3486150" y="2952750"/>
              <a:ext cx="300038" cy="31324"/>
            </a:xfrm>
            <a:custGeom>
              <a:avLst/>
              <a:gdLst>
                <a:gd name="connsiteX0" fmla="*/ 0 w 300038"/>
                <a:gd name="connsiteY0" fmla="*/ 19050 h 31324"/>
                <a:gd name="connsiteX1" fmla="*/ 90488 w 300038"/>
                <a:gd name="connsiteY1" fmla="*/ 14288 h 31324"/>
                <a:gd name="connsiteX2" fmla="*/ 161925 w 300038"/>
                <a:gd name="connsiteY2" fmla="*/ 28575 h 31324"/>
                <a:gd name="connsiteX3" fmla="*/ 219075 w 300038"/>
                <a:gd name="connsiteY3" fmla="*/ 28575 h 31324"/>
                <a:gd name="connsiteX4" fmla="*/ 300038 w 300038"/>
                <a:gd name="connsiteY4" fmla="*/ 0 h 31324"/>
                <a:gd name="connsiteX5" fmla="*/ 300038 w 300038"/>
                <a:gd name="connsiteY5" fmla="*/ 0 h 3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0038" h="31324">
                  <a:moveTo>
                    <a:pt x="0" y="19050"/>
                  </a:moveTo>
                  <a:cubicBezTo>
                    <a:pt x="31750" y="15875"/>
                    <a:pt x="63501" y="12701"/>
                    <a:pt x="90488" y="14288"/>
                  </a:cubicBezTo>
                  <a:cubicBezTo>
                    <a:pt x="117475" y="15875"/>
                    <a:pt x="140494" y="26194"/>
                    <a:pt x="161925" y="28575"/>
                  </a:cubicBezTo>
                  <a:cubicBezTo>
                    <a:pt x="183356" y="30956"/>
                    <a:pt x="196056" y="33338"/>
                    <a:pt x="219075" y="28575"/>
                  </a:cubicBezTo>
                  <a:cubicBezTo>
                    <a:pt x="242094" y="23813"/>
                    <a:pt x="300038" y="0"/>
                    <a:pt x="300038" y="0"/>
                  </a:cubicBezTo>
                  <a:lnTo>
                    <a:pt x="300038"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任意多边形 53"/>
            <p:cNvSpPr/>
            <p:nvPr/>
          </p:nvSpPr>
          <p:spPr>
            <a:xfrm>
              <a:off x="3609975" y="2938463"/>
              <a:ext cx="233363" cy="90692"/>
            </a:xfrm>
            <a:custGeom>
              <a:avLst/>
              <a:gdLst>
                <a:gd name="connsiteX0" fmla="*/ 233363 w 233363"/>
                <a:gd name="connsiteY0" fmla="*/ 0 h 90692"/>
                <a:gd name="connsiteX1" fmla="*/ 185738 w 233363"/>
                <a:gd name="connsiteY1" fmla="*/ 57150 h 90692"/>
                <a:gd name="connsiteX2" fmla="*/ 90488 w 233363"/>
                <a:gd name="connsiteY2" fmla="*/ 85725 h 90692"/>
                <a:gd name="connsiteX3" fmla="*/ 0 w 233363"/>
                <a:gd name="connsiteY3" fmla="*/ 90487 h 90692"/>
              </a:gdLst>
              <a:ahLst/>
              <a:cxnLst>
                <a:cxn ang="0">
                  <a:pos x="connsiteX0" y="connsiteY0"/>
                </a:cxn>
                <a:cxn ang="0">
                  <a:pos x="connsiteX1" y="connsiteY1"/>
                </a:cxn>
                <a:cxn ang="0">
                  <a:pos x="connsiteX2" y="connsiteY2"/>
                </a:cxn>
                <a:cxn ang="0">
                  <a:pos x="connsiteX3" y="connsiteY3"/>
                </a:cxn>
              </a:cxnLst>
              <a:rect l="l" t="t" r="r" b="b"/>
              <a:pathLst>
                <a:path w="233363" h="90692">
                  <a:moveTo>
                    <a:pt x="233363" y="0"/>
                  </a:moveTo>
                  <a:cubicBezTo>
                    <a:pt x="221456" y="21431"/>
                    <a:pt x="209550" y="42863"/>
                    <a:pt x="185738" y="57150"/>
                  </a:cubicBezTo>
                  <a:cubicBezTo>
                    <a:pt x="161926" y="71437"/>
                    <a:pt x="121444" y="80169"/>
                    <a:pt x="90488" y="85725"/>
                  </a:cubicBezTo>
                  <a:cubicBezTo>
                    <a:pt x="59532" y="91281"/>
                    <a:pt x="29766" y="90884"/>
                    <a:pt x="0" y="9048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2" name="组合 21"/>
          <p:cNvGrpSpPr/>
          <p:nvPr/>
        </p:nvGrpSpPr>
        <p:grpSpPr>
          <a:xfrm>
            <a:off x="5465841" y="322152"/>
            <a:ext cx="3044029" cy="2999527"/>
            <a:chOff x="5332491" y="322152"/>
            <a:chExt cx="3044029" cy="2999527"/>
          </a:xfrm>
        </p:grpSpPr>
        <p:sp>
          <p:nvSpPr>
            <p:cNvPr id="3" name="矩形 2"/>
            <p:cNvSpPr/>
            <p:nvPr/>
          </p:nvSpPr>
          <p:spPr>
            <a:xfrm>
              <a:off x="8315320" y="322152"/>
              <a:ext cx="61200" cy="2999527"/>
            </a:xfrm>
            <a:custGeom>
              <a:avLst/>
              <a:gdLst>
                <a:gd name="connsiteX0" fmla="*/ 0 w 64800"/>
                <a:gd name="connsiteY0" fmla="*/ 0 h 2999527"/>
                <a:gd name="connsiteX1" fmla="*/ 64800 w 64800"/>
                <a:gd name="connsiteY1" fmla="*/ 0 h 2999527"/>
                <a:gd name="connsiteX2" fmla="*/ 64800 w 64800"/>
                <a:gd name="connsiteY2" fmla="*/ 2999527 h 2999527"/>
                <a:gd name="connsiteX3" fmla="*/ 0 w 64800"/>
                <a:gd name="connsiteY3" fmla="*/ 2999527 h 2999527"/>
                <a:gd name="connsiteX4" fmla="*/ 0 w 64800"/>
                <a:gd name="connsiteY4" fmla="*/ 0 h 2999527"/>
                <a:gd name="connsiteX0" fmla="*/ 0 w 64800"/>
                <a:gd name="connsiteY0" fmla="*/ 0 h 2999527"/>
                <a:gd name="connsiteX1" fmla="*/ 64800 w 64800"/>
                <a:gd name="connsiteY1" fmla="*/ 0 h 2999527"/>
                <a:gd name="connsiteX2" fmla="*/ 64800 w 64800"/>
                <a:gd name="connsiteY2" fmla="*/ 2990002 h 2999527"/>
                <a:gd name="connsiteX3" fmla="*/ 0 w 64800"/>
                <a:gd name="connsiteY3" fmla="*/ 2999527 h 2999527"/>
                <a:gd name="connsiteX4" fmla="*/ 0 w 64800"/>
                <a:gd name="connsiteY4" fmla="*/ 0 h 2999527"/>
                <a:gd name="connsiteX0" fmla="*/ 0 w 64800"/>
                <a:gd name="connsiteY0" fmla="*/ 0 h 2999527"/>
                <a:gd name="connsiteX1" fmla="*/ 64800 w 64800"/>
                <a:gd name="connsiteY1" fmla="*/ 42863 h 2999527"/>
                <a:gd name="connsiteX2" fmla="*/ 64800 w 64800"/>
                <a:gd name="connsiteY2" fmla="*/ 2990002 h 2999527"/>
                <a:gd name="connsiteX3" fmla="*/ 0 w 64800"/>
                <a:gd name="connsiteY3" fmla="*/ 2999527 h 2999527"/>
                <a:gd name="connsiteX4" fmla="*/ 0 w 64800"/>
                <a:gd name="connsiteY4" fmla="*/ 0 h 2999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0" h="2999527">
                  <a:moveTo>
                    <a:pt x="0" y="0"/>
                  </a:moveTo>
                  <a:lnTo>
                    <a:pt x="64800" y="42863"/>
                  </a:lnTo>
                  <a:lnTo>
                    <a:pt x="64800" y="2990002"/>
                  </a:lnTo>
                  <a:lnTo>
                    <a:pt x="0" y="2999527"/>
                  </a:lnTo>
                  <a:lnTo>
                    <a:pt x="0" y="0"/>
                  </a:lnTo>
                  <a:close/>
                </a:path>
              </a:pathLst>
            </a:custGeom>
            <a:solidFill>
              <a:srgbClr val="70797B"/>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矩形 1"/>
            <p:cNvSpPr/>
            <p:nvPr/>
          </p:nvSpPr>
          <p:spPr>
            <a:xfrm>
              <a:off x="5332491" y="322152"/>
              <a:ext cx="2983340" cy="2999527"/>
            </a:xfrm>
            <a:custGeom>
              <a:avLst/>
              <a:gdLst>
                <a:gd name="connsiteX0" fmla="*/ 0 w 2987644"/>
                <a:gd name="connsiteY0" fmla="*/ 0 h 2942377"/>
                <a:gd name="connsiteX1" fmla="*/ 2987644 w 2987644"/>
                <a:gd name="connsiteY1" fmla="*/ 0 h 2942377"/>
                <a:gd name="connsiteX2" fmla="*/ 2987644 w 2987644"/>
                <a:gd name="connsiteY2" fmla="*/ 2942377 h 2942377"/>
                <a:gd name="connsiteX3" fmla="*/ 0 w 2987644"/>
                <a:gd name="connsiteY3" fmla="*/ 2942377 h 2942377"/>
                <a:gd name="connsiteX4" fmla="*/ 0 w 2987644"/>
                <a:gd name="connsiteY4" fmla="*/ 0 h 2942377"/>
                <a:gd name="connsiteX0" fmla="*/ 0 w 2992407"/>
                <a:gd name="connsiteY0" fmla="*/ 71437 h 3013814"/>
                <a:gd name="connsiteX1" fmla="*/ 2992407 w 2992407"/>
                <a:gd name="connsiteY1" fmla="*/ 0 h 3013814"/>
                <a:gd name="connsiteX2" fmla="*/ 2987644 w 2992407"/>
                <a:gd name="connsiteY2" fmla="*/ 3013814 h 3013814"/>
                <a:gd name="connsiteX3" fmla="*/ 0 w 2992407"/>
                <a:gd name="connsiteY3" fmla="*/ 3013814 h 3013814"/>
                <a:gd name="connsiteX4" fmla="*/ 0 w 2992407"/>
                <a:gd name="connsiteY4" fmla="*/ 71437 h 3013814"/>
                <a:gd name="connsiteX0" fmla="*/ 0 w 2987855"/>
                <a:gd name="connsiteY0" fmla="*/ 76199 h 3018576"/>
                <a:gd name="connsiteX1" fmla="*/ 2982882 w 2987855"/>
                <a:gd name="connsiteY1" fmla="*/ 0 h 3018576"/>
                <a:gd name="connsiteX2" fmla="*/ 2987644 w 2987855"/>
                <a:gd name="connsiteY2" fmla="*/ 3018576 h 3018576"/>
                <a:gd name="connsiteX3" fmla="*/ 0 w 2987855"/>
                <a:gd name="connsiteY3" fmla="*/ 3018576 h 3018576"/>
                <a:gd name="connsiteX4" fmla="*/ 0 w 2987855"/>
                <a:gd name="connsiteY4" fmla="*/ 76199 h 3018576"/>
                <a:gd name="connsiteX0" fmla="*/ 0 w 2987855"/>
                <a:gd name="connsiteY0" fmla="*/ 76199 h 3018576"/>
                <a:gd name="connsiteX1" fmla="*/ 2982882 w 2987855"/>
                <a:gd name="connsiteY1" fmla="*/ 0 h 3018576"/>
                <a:gd name="connsiteX2" fmla="*/ 2987644 w 2987855"/>
                <a:gd name="connsiteY2" fmla="*/ 3018576 h 3018576"/>
                <a:gd name="connsiteX3" fmla="*/ 4763 w 2987855"/>
                <a:gd name="connsiteY3" fmla="*/ 2832838 h 3018576"/>
                <a:gd name="connsiteX4" fmla="*/ 0 w 2987855"/>
                <a:gd name="connsiteY4" fmla="*/ 76199 h 3018576"/>
                <a:gd name="connsiteX0" fmla="*/ 0 w 2987855"/>
                <a:gd name="connsiteY0" fmla="*/ 76199 h 3004289"/>
                <a:gd name="connsiteX1" fmla="*/ 2982882 w 2987855"/>
                <a:gd name="connsiteY1" fmla="*/ 0 h 3004289"/>
                <a:gd name="connsiteX2" fmla="*/ 2987644 w 2987855"/>
                <a:gd name="connsiteY2" fmla="*/ 3004289 h 3004289"/>
                <a:gd name="connsiteX3" fmla="*/ 4763 w 2987855"/>
                <a:gd name="connsiteY3" fmla="*/ 2832838 h 3004289"/>
                <a:gd name="connsiteX4" fmla="*/ 0 w 2987855"/>
                <a:gd name="connsiteY4" fmla="*/ 76199 h 3004289"/>
                <a:gd name="connsiteX0" fmla="*/ 0 w 2987855"/>
                <a:gd name="connsiteY0" fmla="*/ 76199 h 2999527"/>
                <a:gd name="connsiteX1" fmla="*/ 2982882 w 2987855"/>
                <a:gd name="connsiteY1" fmla="*/ 0 h 2999527"/>
                <a:gd name="connsiteX2" fmla="*/ 2987644 w 2987855"/>
                <a:gd name="connsiteY2" fmla="*/ 2999527 h 2999527"/>
                <a:gd name="connsiteX3" fmla="*/ 4763 w 2987855"/>
                <a:gd name="connsiteY3" fmla="*/ 2832838 h 2999527"/>
                <a:gd name="connsiteX4" fmla="*/ 0 w 2987855"/>
                <a:gd name="connsiteY4" fmla="*/ 76199 h 2999527"/>
                <a:gd name="connsiteX0" fmla="*/ 0 w 2983340"/>
                <a:gd name="connsiteY0" fmla="*/ 76199 h 2999527"/>
                <a:gd name="connsiteX1" fmla="*/ 2982882 w 2983340"/>
                <a:gd name="connsiteY1" fmla="*/ 0 h 2999527"/>
                <a:gd name="connsiteX2" fmla="*/ 2982882 w 2983340"/>
                <a:gd name="connsiteY2" fmla="*/ 2999527 h 2999527"/>
                <a:gd name="connsiteX3" fmla="*/ 4763 w 2983340"/>
                <a:gd name="connsiteY3" fmla="*/ 2832838 h 2999527"/>
                <a:gd name="connsiteX4" fmla="*/ 0 w 2983340"/>
                <a:gd name="connsiteY4" fmla="*/ 76199 h 2999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3340" h="2999527">
                  <a:moveTo>
                    <a:pt x="0" y="76199"/>
                  </a:moveTo>
                  <a:lnTo>
                    <a:pt x="2982882" y="0"/>
                  </a:lnTo>
                  <a:cubicBezTo>
                    <a:pt x="2981294" y="1004605"/>
                    <a:pt x="2984470" y="1994922"/>
                    <a:pt x="2982882" y="2999527"/>
                  </a:cubicBezTo>
                  <a:lnTo>
                    <a:pt x="4763" y="2832838"/>
                  </a:lnTo>
                  <a:cubicBezTo>
                    <a:pt x="3175" y="1913958"/>
                    <a:pt x="1588" y="995079"/>
                    <a:pt x="0" y="76199"/>
                  </a:cubicBezTo>
                  <a:close/>
                </a:path>
              </a:pathLst>
            </a:custGeom>
            <a:solidFill>
              <a:srgbClr val="ADB8BA">
                <a:alpha val="40000"/>
              </a:srgb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 name="组合 16"/>
          <p:cNvGrpSpPr/>
          <p:nvPr/>
        </p:nvGrpSpPr>
        <p:grpSpPr>
          <a:xfrm>
            <a:off x="2622279" y="3657600"/>
            <a:ext cx="2624160" cy="2477532"/>
            <a:chOff x="2622279" y="3657600"/>
            <a:chExt cx="2624160" cy="2477532"/>
          </a:xfrm>
        </p:grpSpPr>
        <p:sp>
          <p:nvSpPr>
            <p:cNvPr id="67" name="椭圆 66"/>
            <p:cNvSpPr/>
            <p:nvPr/>
          </p:nvSpPr>
          <p:spPr>
            <a:xfrm>
              <a:off x="2710538" y="5393439"/>
              <a:ext cx="540000" cy="540000"/>
            </a:xfrm>
            <a:prstGeom prst="ellipse">
              <a:avLst/>
            </a:prstGeom>
            <a:solidFill>
              <a:srgbClr val="C00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dirty="0">
                <a:latin typeface="Arial" panose="020B0604020202020204" pitchFamily="34" charset="0"/>
                <a:ea typeface="方正姚体" panose="02010601030101010101" pitchFamily="2" charset="-122"/>
              </a:endParaRPr>
            </a:p>
          </p:txBody>
        </p:sp>
        <p:sp>
          <p:nvSpPr>
            <p:cNvPr id="68" name="椭圆 67"/>
            <p:cNvSpPr/>
            <p:nvPr/>
          </p:nvSpPr>
          <p:spPr>
            <a:xfrm>
              <a:off x="2622279" y="5292186"/>
              <a:ext cx="540000" cy="540000"/>
            </a:xfrm>
            <a:prstGeom prst="ellipse">
              <a:avLst/>
            </a:prstGeom>
            <a:solidFill>
              <a:schemeClr val="bg1"/>
            </a:solidFill>
            <a:ln w="9525">
              <a:noFill/>
            </a:ln>
            <a:effectLst>
              <a:softEdge rad="177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66" name="矩形 65"/>
            <p:cNvSpPr/>
            <p:nvPr/>
          </p:nvSpPr>
          <p:spPr>
            <a:xfrm>
              <a:off x="2665096" y="5530328"/>
              <a:ext cx="646331" cy="276999"/>
            </a:xfrm>
            <a:prstGeom prst="rect">
              <a:avLst/>
            </a:prstGeom>
          </p:spPr>
          <p:txBody>
            <a:bodyPr wrap="none">
              <a:spAutoFit/>
            </a:bodyPr>
            <a:lstStyle/>
            <a:p>
              <a:pPr algn="ctr" eaLnBrk="1" hangingPunct="1">
                <a:defRPr/>
              </a:pPr>
              <a:r>
                <a:rPr lang="en-US" altLang="zh-CN" sz="1200" b="1" dirty="0">
                  <a:solidFill>
                    <a:schemeClr val="bg1"/>
                  </a:solidFill>
                  <a:latin typeface="Arial" panose="020B0604020202020204" pitchFamily="34" charset="0"/>
                  <a:ea typeface="方正姚体" panose="02010601030101010101" pitchFamily="2" charset="-122"/>
                </a:rPr>
                <a:t>COOH</a:t>
              </a:r>
              <a:endParaRPr lang="zh-CN" altLang="en-US" sz="1200" b="1" dirty="0">
                <a:solidFill>
                  <a:schemeClr val="bg1"/>
                </a:solidFill>
                <a:latin typeface="Arial" panose="020B0604020202020204" pitchFamily="34" charset="0"/>
                <a:ea typeface="方正姚体" panose="02010601030101010101" pitchFamily="2" charset="-122"/>
              </a:endParaRPr>
            </a:p>
          </p:txBody>
        </p:sp>
        <p:sp>
          <p:nvSpPr>
            <p:cNvPr id="72" name="矩形 71"/>
            <p:cNvSpPr/>
            <p:nvPr/>
          </p:nvSpPr>
          <p:spPr>
            <a:xfrm rot="3384900">
              <a:off x="3458145" y="4920309"/>
              <a:ext cx="100800" cy="82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矩形 72"/>
            <p:cNvSpPr/>
            <p:nvPr/>
          </p:nvSpPr>
          <p:spPr>
            <a:xfrm rot="9299203">
              <a:off x="3739642" y="4114132"/>
              <a:ext cx="100800" cy="82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椭圆 55"/>
            <p:cNvSpPr/>
            <p:nvPr/>
          </p:nvSpPr>
          <p:spPr>
            <a:xfrm>
              <a:off x="3286480" y="3772432"/>
              <a:ext cx="576000" cy="576000"/>
            </a:xfrm>
            <a:prstGeom prst="ellipse">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1400" dirty="0">
                  <a:latin typeface="Arial" panose="020B0604020202020204" pitchFamily="34" charset="0"/>
                  <a:ea typeface="方正姚体" panose="02010601030101010101" pitchFamily="2" charset="-122"/>
                </a:rPr>
                <a:t>NH</a:t>
              </a:r>
              <a:r>
                <a:rPr lang="en-US" altLang="zh-CN" sz="1400" baseline="-25000" dirty="0">
                  <a:latin typeface="Arial" panose="020B0604020202020204" pitchFamily="34" charset="0"/>
                  <a:ea typeface="方正姚体" panose="02010601030101010101" pitchFamily="2" charset="-122"/>
                </a:rPr>
                <a:t>2</a:t>
              </a:r>
              <a:endParaRPr lang="zh-CN" altLang="en-US" sz="1400" baseline="-25000" dirty="0">
                <a:latin typeface="Arial" panose="020B0604020202020204" pitchFamily="34" charset="0"/>
                <a:ea typeface="方正姚体" panose="02010601030101010101" pitchFamily="2" charset="-122"/>
              </a:endParaRPr>
            </a:p>
          </p:txBody>
        </p:sp>
        <p:sp>
          <p:nvSpPr>
            <p:cNvPr id="57" name="椭圆 56"/>
            <p:cNvSpPr/>
            <p:nvPr/>
          </p:nvSpPr>
          <p:spPr>
            <a:xfrm>
              <a:off x="3207600" y="3657600"/>
              <a:ext cx="576000" cy="576000"/>
            </a:xfrm>
            <a:prstGeom prst="ellipse">
              <a:avLst/>
            </a:prstGeom>
            <a:solidFill>
              <a:schemeClr val="bg1"/>
            </a:solidFill>
            <a:ln w="9525">
              <a:noFill/>
            </a:ln>
            <a:effectLst>
              <a:softEdge rad="177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70" name="椭圆 69"/>
            <p:cNvSpPr/>
            <p:nvPr/>
          </p:nvSpPr>
          <p:spPr>
            <a:xfrm>
              <a:off x="4676550" y="4406280"/>
              <a:ext cx="468000" cy="468000"/>
            </a:xfrm>
            <a:prstGeom prst="ellipse">
              <a:avLst/>
            </a:prstGeom>
            <a:solidFill>
              <a:srgbClr val="FFC000"/>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1600" dirty="0">
                  <a:latin typeface="Arial" panose="020B0604020202020204" pitchFamily="34" charset="0"/>
                </a:rPr>
                <a:t>H</a:t>
              </a:r>
              <a:endParaRPr lang="zh-CN" altLang="en-US" sz="1600" dirty="0">
                <a:latin typeface="Arial" panose="020B0604020202020204" pitchFamily="34" charset="0"/>
              </a:endParaRPr>
            </a:p>
          </p:txBody>
        </p:sp>
        <p:sp>
          <p:nvSpPr>
            <p:cNvPr id="71" name="椭圆 70"/>
            <p:cNvSpPr/>
            <p:nvPr/>
          </p:nvSpPr>
          <p:spPr>
            <a:xfrm>
              <a:off x="4585126" y="4296008"/>
              <a:ext cx="504000" cy="504000"/>
            </a:xfrm>
            <a:prstGeom prst="ellipse">
              <a:avLst/>
            </a:prstGeom>
            <a:solidFill>
              <a:schemeClr val="bg1"/>
            </a:solidFill>
            <a:ln w="9525">
              <a:noFill/>
            </a:ln>
            <a:effectLst>
              <a:softEdge rad="165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77" name="矩形 76"/>
            <p:cNvSpPr/>
            <p:nvPr/>
          </p:nvSpPr>
          <p:spPr>
            <a:xfrm rot="3993158">
              <a:off x="4341011" y="4458391"/>
              <a:ext cx="100800" cy="82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椭圆 58"/>
            <p:cNvSpPr/>
            <p:nvPr/>
          </p:nvSpPr>
          <p:spPr>
            <a:xfrm>
              <a:off x="3741890" y="4747058"/>
              <a:ext cx="540000" cy="540000"/>
            </a:xfrm>
            <a:prstGeom prst="ellipse">
              <a:avLst/>
            </a:prstGeom>
            <a:solidFill>
              <a:srgbClr val="04040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dirty="0">
                  <a:latin typeface="Arial" panose="020B0604020202020204" pitchFamily="34" charset="0"/>
                  <a:cs typeface="Arial" panose="020B0604020202020204" pitchFamily="34" charset="0"/>
                </a:rPr>
                <a:t>c</a:t>
              </a:r>
              <a:endParaRPr lang="zh-CN" altLang="en-US" sz="2000" dirty="0">
                <a:latin typeface="Arial" panose="020B0604020202020204" pitchFamily="34" charset="0"/>
                <a:cs typeface="Arial" panose="020B0604020202020204" pitchFamily="34" charset="0"/>
              </a:endParaRPr>
            </a:p>
          </p:txBody>
        </p:sp>
        <p:sp>
          <p:nvSpPr>
            <p:cNvPr id="60" name="椭圆 59"/>
            <p:cNvSpPr/>
            <p:nvPr/>
          </p:nvSpPr>
          <p:spPr>
            <a:xfrm>
              <a:off x="3673608" y="4661221"/>
              <a:ext cx="540000" cy="540000"/>
            </a:xfrm>
            <a:prstGeom prst="ellipse">
              <a:avLst/>
            </a:prstGeom>
            <a:solidFill>
              <a:schemeClr val="bg1"/>
            </a:solidFill>
            <a:ln w="9525">
              <a:noFill/>
            </a:ln>
            <a:effectLst>
              <a:softEdge rad="152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76" name="矩形 75"/>
            <p:cNvSpPr/>
            <p:nvPr/>
          </p:nvSpPr>
          <p:spPr>
            <a:xfrm rot="7886525">
              <a:off x="4396689" y="4984975"/>
              <a:ext cx="100800" cy="82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椭圆 61"/>
            <p:cNvSpPr/>
            <p:nvPr/>
          </p:nvSpPr>
          <p:spPr>
            <a:xfrm>
              <a:off x="4598439" y="5487132"/>
              <a:ext cx="648000" cy="648000"/>
            </a:xfrm>
            <a:prstGeom prst="ellipse">
              <a:avLst/>
            </a:prstGeom>
            <a:solidFill>
              <a:srgbClr val="0F944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1600" dirty="0">
                  <a:latin typeface="Arial" panose="020B0604020202020204" pitchFamily="34" charset="0"/>
                  <a:ea typeface="方正姚体" panose="02010601030101010101" pitchFamily="2" charset="-122"/>
                </a:rPr>
                <a:t>R</a:t>
              </a:r>
              <a:endParaRPr lang="zh-CN" altLang="en-US" sz="1600" dirty="0">
                <a:latin typeface="Arial" panose="020B0604020202020204" pitchFamily="34" charset="0"/>
                <a:ea typeface="方正姚体" panose="02010601030101010101" pitchFamily="2" charset="-122"/>
              </a:endParaRPr>
            </a:p>
          </p:txBody>
        </p:sp>
        <p:sp>
          <p:nvSpPr>
            <p:cNvPr id="63" name="椭圆 62"/>
            <p:cNvSpPr/>
            <p:nvPr/>
          </p:nvSpPr>
          <p:spPr>
            <a:xfrm>
              <a:off x="4510180" y="5363258"/>
              <a:ext cx="648000" cy="648000"/>
            </a:xfrm>
            <a:prstGeom prst="ellipse">
              <a:avLst/>
            </a:prstGeom>
            <a:solidFill>
              <a:schemeClr val="bg1"/>
            </a:solidFill>
            <a:ln>
              <a:noFill/>
            </a:ln>
            <a:effectLst>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8" name="组合 77"/>
          <p:cNvGrpSpPr/>
          <p:nvPr/>
        </p:nvGrpSpPr>
        <p:grpSpPr>
          <a:xfrm flipH="1">
            <a:off x="5774716" y="3656492"/>
            <a:ext cx="2624160" cy="2477532"/>
            <a:chOff x="2622279" y="3657600"/>
            <a:chExt cx="2624160" cy="2477532"/>
          </a:xfrm>
        </p:grpSpPr>
        <p:sp>
          <p:nvSpPr>
            <p:cNvPr id="79" name="椭圆 78"/>
            <p:cNvSpPr/>
            <p:nvPr/>
          </p:nvSpPr>
          <p:spPr>
            <a:xfrm>
              <a:off x="2710538" y="5393439"/>
              <a:ext cx="540000" cy="540000"/>
            </a:xfrm>
            <a:prstGeom prst="ellipse">
              <a:avLst/>
            </a:prstGeom>
            <a:solidFill>
              <a:srgbClr val="C0000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dirty="0">
                <a:latin typeface="Arial" panose="020B0604020202020204" pitchFamily="34" charset="0"/>
                <a:ea typeface="方正姚体" panose="02010601030101010101" pitchFamily="2" charset="-122"/>
              </a:endParaRPr>
            </a:p>
          </p:txBody>
        </p:sp>
        <p:sp>
          <p:nvSpPr>
            <p:cNvPr id="80" name="椭圆 79"/>
            <p:cNvSpPr/>
            <p:nvPr/>
          </p:nvSpPr>
          <p:spPr>
            <a:xfrm>
              <a:off x="2622279" y="5292186"/>
              <a:ext cx="540000" cy="540000"/>
            </a:xfrm>
            <a:prstGeom prst="ellipse">
              <a:avLst/>
            </a:prstGeom>
            <a:solidFill>
              <a:schemeClr val="bg1"/>
            </a:solidFill>
            <a:ln w="9525">
              <a:noFill/>
            </a:ln>
            <a:effectLst>
              <a:softEdge rad="177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81" name="矩形 80"/>
            <p:cNvSpPr/>
            <p:nvPr/>
          </p:nvSpPr>
          <p:spPr>
            <a:xfrm>
              <a:off x="2665096" y="5530328"/>
              <a:ext cx="646331" cy="276999"/>
            </a:xfrm>
            <a:prstGeom prst="rect">
              <a:avLst/>
            </a:prstGeom>
          </p:spPr>
          <p:txBody>
            <a:bodyPr wrap="none">
              <a:spAutoFit/>
            </a:bodyPr>
            <a:lstStyle/>
            <a:p>
              <a:pPr algn="ctr" eaLnBrk="1" hangingPunct="1">
                <a:defRPr/>
              </a:pPr>
              <a:r>
                <a:rPr lang="en-US" altLang="zh-CN" sz="1200" b="1" dirty="0">
                  <a:solidFill>
                    <a:schemeClr val="bg1"/>
                  </a:solidFill>
                  <a:latin typeface="Arial" panose="020B0604020202020204" pitchFamily="34" charset="0"/>
                  <a:ea typeface="方正姚体" panose="02010601030101010101" pitchFamily="2" charset="-122"/>
                </a:rPr>
                <a:t>COOH</a:t>
              </a:r>
              <a:endParaRPr lang="zh-CN" altLang="en-US" sz="1200" b="1" dirty="0">
                <a:solidFill>
                  <a:schemeClr val="bg1"/>
                </a:solidFill>
                <a:latin typeface="Arial" panose="020B0604020202020204" pitchFamily="34" charset="0"/>
                <a:ea typeface="方正姚体" panose="02010601030101010101" pitchFamily="2" charset="-122"/>
              </a:endParaRPr>
            </a:p>
          </p:txBody>
        </p:sp>
        <p:sp>
          <p:nvSpPr>
            <p:cNvPr id="82" name="矩形 81"/>
            <p:cNvSpPr/>
            <p:nvPr/>
          </p:nvSpPr>
          <p:spPr>
            <a:xfrm rot="3384900">
              <a:off x="3458145" y="4920309"/>
              <a:ext cx="100800" cy="82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矩形 82"/>
            <p:cNvSpPr/>
            <p:nvPr/>
          </p:nvSpPr>
          <p:spPr>
            <a:xfrm rot="9299203">
              <a:off x="3739642" y="4114132"/>
              <a:ext cx="100800" cy="82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椭圆 83"/>
            <p:cNvSpPr/>
            <p:nvPr/>
          </p:nvSpPr>
          <p:spPr>
            <a:xfrm>
              <a:off x="3286480" y="3772432"/>
              <a:ext cx="576000" cy="576000"/>
            </a:xfrm>
            <a:prstGeom prst="ellipse">
              <a:avLst/>
            </a:prstGeom>
            <a:solidFill>
              <a:srgbClr val="0070C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1400" dirty="0">
                  <a:latin typeface="Arial" panose="020B0604020202020204" pitchFamily="34" charset="0"/>
                  <a:ea typeface="方正姚体" panose="02010601030101010101" pitchFamily="2" charset="-122"/>
                </a:rPr>
                <a:t>NH</a:t>
              </a:r>
              <a:r>
                <a:rPr lang="en-US" altLang="zh-CN" sz="1400" baseline="-25000" dirty="0">
                  <a:latin typeface="Arial" panose="020B0604020202020204" pitchFamily="34" charset="0"/>
                  <a:ea typeface="方正姚体" panose="02010601030101010101" pitchFamily="2" charset="-122"/>
                </a:rPr>
                <a:t>2</a:t>
              </a:r>
              <a:endParaRPr lang="zh-CN" altLang="en-US" sz="1400" baseline="-25000" dirty="0">
                <a:latin typeface="Arial" panose="020B0604020202020204" pitchFamily="34" charset="0"/>
                <a:ea typeface="方正姚体" panose="02010601030101010101" pitchFamily="2" charset="-122"/>
              </a:endParaRPr>
            </a:p>
          </p:txBody>
        </p:sp>
        <p:sp>
          <p:nvSpPr>
            <p:cNvPr id="85" name="椭圆 84"/>
            <p:cNvSpPr/>
            <p:nvPr/>
          </p:nvSpPr>
          <p:spPr>
            <a:xfrm>
              <a:off x="3207600" y="3657600"/>
              <a:ext cx="576000" cy="576000"/>
            </a:xfrm>
            <a:prstGeom prst="ellipse">
              <a:avLst/>
            </a:prstGeom>
            <a:solidFill>
              <a:schemeClr val="bg1"/>
            </a:solidFill>
            <a:ln w="9525">
              <a:noFill/>
            </a:ln>
            <a:effectLst>
              <a:softEdge rad="177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86" name="椭圆 85"/>
            <p:cNvSpPr/>
            <p:nvPr/>
          </p:nvSpPr>
          <p:spPr>
            <a:xfrm>
              <a:off x="4676550" y="4406280"/>
              <a:ext cx="468000" cy="468000"/>
            </a:xfrm>
            <a:prstGeom prst="ellipse">
              <a:avLst/>
            </a:prstGeom>
            <a:solidFill>
              <a:srgbClr val="FFC000"/>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1600" dirty="0">
                  <a:latin typeface="Arial" panose="020B0604020202020204" pitchFamily="34" charset="0"/>
                </a:rPr>
                <a:t>H</a:t>
              </a:r>
              <a:endParaRPr lang="zh-CN" altLang="en-US" sz="1600" dirty="0">
                <a:latin typeface="Arial" panose="020B0604020202020204" pitchFamily="34" charset="0"/>
              </a:endParaRPr>
            </a:p>
          </p:txBody>
        </p:sp>
        <p:sp>
          <p:nvSpPr>
            <p:cNvPr id="87" name="椭圆 86"/>
            <p:cNvSpPr/>
            <p:nvPr/>
          </p:nvSpPr>
          <p:spPr>
            <a:xfrm>
              <a:off x="4585126" y="4296008"/>
              <a:ext cx="504000" cy="504000"/>
            </a:xfrm>
            <a:prstGeom prst="ellipse">
              <a:avLst/>
            </a:prstGeom>
            <a:solidFill>
              <a:schemeClr val="bg1"/>
            </a:solidFill>
            <a:ln w="9525">
              <a:noFill/>
            </a:ln>
            <a:effectLst>
              <a:softEdge rad="165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88" name="矩形 87"/>
            <p:cNvSpPr/>
            <p:nvPr/>
          </p:nvSpPr>
          <p:spPr>
            <a:xfrm rot="3993158">
              <a:off x="4341011" y="4458391"/>
              <a:ext cx="100800" cy="82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p:cNvSpPr/>
            <p:nvPr/>
          </p:nvSpPr>
          <p:spPr>
            <a:xfrm>
              <a:off x="3741890" y="4747058"/>
              <a:ext cx="540000" cy="540000"/>
            </a:xfrm>
            <a:prstGeom prst="ellipse">
              <a:avLst/>
            </a:prstGeom>
            <a:solidFill>
              <a:srgbClr val="04040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2000" dirty="0">
                  <a:latin typeface="Arial" panose="020B0604020202020204" pitchFamily="34" charset="0"/>
                  <a:cs typeface="Arial" panose="020B0604020202020204" pitchFamily="34" charset="0"/>
                </a:rPr>
                <a:t>c</a:t>
              </a:r>
              <a:endParaRPr lang="zh-CN" altLang="en-US" sz="2000" dirty="0">
                <a:latin typeface="Arial" panose="020B0604020202020204" pitchFamily="34" charset="0"/>
                <a:cs typeface="Arial" panose="020B0604020202020204" pitchFamily="34" charset="0"/>
              </a:endParaRPr>
            </a:p>
          </p:txBody>
        </p:sp>
        <p:sp>
          <p:nvSpPr>
            <p:cNvPr id="90" name="椭圆 89"/>
            <p:cNvSpPr/>
            <p:nvPr/>
          </p:nvSpPr>
          <p:spPr>
            <a:xfrm>
              <a:off x="3673608" y="4661221"/>
              <a:ext cx="540000" cy="540000"/>
            </a:xfrm>
            <a:prstGeom prst="ellipse">
              <a:avLst/>
            </a:prstGeom>
            <a:solidFill>
              <a:schemeClr val="bg1"/>
            </a:solidFill>
            <a:ln w="9525">
              <a:noFill/>
            </a:ln>
            <a:effectLst>
              <a:softEdge rad="152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91" name="矩形 90"/>
            <p:cNvSpPr/>
            <p:nvPr/>
          </p:nvSpPr>
          <p:spPr>
            <a:xfrm rot="7886525">
              <a:off x="4396689" y="4984975"/>
              <a:ext cx="100800" cy="82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p:cNvSpPr/>
            <p:nvPr/>
          </p:nvSpPr>
          <p:spPr>
            <a:xfrm>
              <a:off x="4598439" y="5487132"/>
              <a:ext cx="648000" cy="648000"/>
            </a:xfrm>
            <a:prstGeom prst="ellipse">
              <a:avLst/>
            </a:prstGeom>
            <a:solidFill>
              <a:srgbClr val="0F944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r>
                <a:rPr lang="en-US" altLang="zh-CN" sz="1600" dirty="0">
                  <a:latin typeface="Arial" panose="020B0604020202020204" pitchFamily="34" charset="0"/>
                  <a:ea typeface="方正姚体" panose="02010601030101010101" pitchFamily="2" charset="-122"/>
                </a:rPr>
                <a:t>R</a:t>
              </a:r>
              <a:endParaRPr lang="zh-CN" altLang="en-US" sz="1600" dirty="0">
                <a:latin typeface="Arial" panose="020B0604020202020204" pitchFamily="34" charset="0"/>
                <a:ea typeface="方正姚体" panose="02010601030101010101" pitchFamily="2" charset="-122"/>
              </a:endParaRPr>
            </a:p>
          </p:txBody>
        </p:sp>
        <p:sp>
          <p:nvSpPr>
            <p:cNvPr id="93" name="椭圆 92"/>
            <p:cNvSpPr/>
            <p:nvPr/>
          </p:nvSpPr>
          <p:spPr>
            <a:xfrm>
              <a:off x="4510180" y="5363258"/>
              <a:ext cx="648000" cy="648000"/>
            </a:xfrm>
            <a:prstGeom prst="ellipse">
              <a:avLst/>
            </a:prstGeom>
            <a:solidFill>
              <a:schemeClr val="bg1"/>
            </a:solidFill>
            <a:ln>
              <a:noFill/>
            </a:ln>
            <a:effectLst>
              <a:softEdge rad="190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95" name="矩形 2"/>
          <p:cNvSpPr/>
          <p:nvPr/>
        </p:nvSpPr>
        <p:spPr>
          <a:xfrm>
            <a:off x="8467720" y="3484452"/>
            <a:ext cx="61200" cy="2999527"/>
          </a:xfrm>
          <a:custGeom>
            <a:avLst/>
            <a:gdLst>
              <a:gd name="connsiteX0" fmla="*/ 0 w 64800"/>
              <a:gd name="connsiteY0" fmla="*/ 0 h 2999527"/>
              <a:gd name="connsiteX1" fmla="*/ 64800 w 64800"/>
              <a:gd name="connsiteY1" fmla="*/ 0 h 2999527"/>
              <a:gd name="connsiteX2" fmla="*/ 64800 w 64800"/>
              <a:gd name="connsiteY2" fmla="*/ 2999527 h 2999527"/>
              <a:gd name="connsiteX3" fmla="*/ 0 w 64800"/>
              <a:gd name="connsiteY3" fmla="*/ 2999527 h 2999527"/>
              <a:gd name="connsiteX4" fmla="*/ 0 w 64800"/>
              <a:gd name="connsiteY4" fmla="*/ 0 h 2999527"/>
              <a:gd name="connsiteX0" fmla="*/ 0 w 64800"/>
              <a:gd name="connsiteY0" fmla="*/ 0 h 2999527"/>
              <a:gd name="connsiteX1" fmla="*/ 64800 w 64800"/>
              <a:gd name="connsiteY1" fmla="*/ 0 h 2999527"/>
              <a:gd name="connsiteX2" fmla="*/ 64800 w 64800"/>
              <a:gd name="connsiteY2" fmla="*/ 2990002 h 2999527"/>
              <a:gd name="connsiteX3" fmla="*/ 0 w 64800"/>
              <a:gd name="connsiteY3" fmla="*/ 2999527 h 2999527"/>
              <a:gd name="connsiteX4" fmla="*/ 0 w 64800"/>
              <a:gd name="connsiteY4" fmla="*/ 0 h 2999527"/>
              <a:gd name="connsiteX0" fmla="*/ 0 w 64800"/>
              <a:gd name="connsiteY0" fmla="*/ 0 h 2999527"/>
              <a:gd name="connsiteX1" fmla="*/ 64800 w 64800"/>
              <a:gd name="connsiteY1" fmla="*/ 42863 h 2999527"/>
              <a:gd name="connsiteX2" fmla="*/ 64800 w 64800"/>
              <a:gd name="connsiteY2" fmla="*/ 2990002 h 2999527"/>
              <a:gd name="connsiteX3" fmla="*/ 0 w 64800"/>
              <a:gd name="connsiteY3" fmla="*/ 2999527 h 2999527"/>
              <a:gd name="connsiteX4" fmla="*/ 0 w 64800"/>
              <a:gd name="connsiteY4" fmla="*/ 0 h 2999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800" h="2999527">
                <a:moveTo>
                  <a:pt x="0" y="0"/>
                </a:moveTo>
                <a:lnTo>
                  <a:pt x="64800" y="42863"/>
                </a:lnTo>
                <a:lnTo>
                  <a:pt x="64800" y="2990002"/>
                </a:lnTo>
                <a:lnTo>
                  <a:pt x="0" y="2999527"/>
                </a:lnTo>
                <a:lnTo>
                  <a:pt x="0" y="0"/>
                </a:lnTo>
                <a:close/>
              </a:path>
            </a:pathLst>
          </a:custGeom>
          <a:solidFill>
            <a:srgbClr val="70797B"/>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矩形 1"/>
          <p:cNvSpPr/>
          <p:nvPr/>
        </p:nvSpPr>
        <p:spPr>
          <a:xfrm>
            <a:off x="5484891" y="3484452"/>
            <a:ext cx="2983340" cy="2999527"/>
          </a:xfrm>
          <a:custGeom>
            <a:avLst/>
            <a:gdLst>
              <a:gd name="connsiteX0" fmla="*/ 0 w 2987644"/>
              <a:gd name="connsiteY0" fmla="*/ 0 h 2942377"/>
              <a:gd name="connsiteX1" fmla="*/ 2987644 w 2987644"/>
              <a:gd name="connsiteY1" fmla="*/ 0 h 2942377"/>
              <a:gd name="connsiteX2" fmla="*/ 2987644 w 2987644"/>
              <a:gd name="connsiteY2" fmla="*/ 2942377 h 2942377"/>
              <a:gd name="connsiteX3" fmla="*/ 0 w 2987644"/>
              <a:gd name="connsiteY3" fmla="*/ 2942377 h 2942377"/>
              <a:gd name="connsiteX4" fmla="*/ 0 w 2987644"/>
              <a:gd name="connsiteY4" fmla="*/ 0 h 2942377"/>
              <a:gd name="connsiteX0" fmla="*/ 0 w 2992407"/>
              <a:gd name="connsiteY0" fmla="*/ 71437 h 3013814"/>
              <a:gd name="connsiteX1" fmla="*/ 2992407 w 2992407"/>
              <a:gd name="connsiteY1" fmla="*/ 0 h 3013814"/>
              <a:gd name="connsiteX2" fmla="*/ 2987644 w 2992407"/>
              <a:gd name="connsiteY2" fmla="*/ 3013814 h 3013814"/>
              <a:gd name="connsiteX3" fmla="*/ 0 w 2992407"/>
              <a:gd name="connsiteY3" fmla="*/ 3013814 h 3013814"/>
              <a:gd name="connsiteX4" fmla="*/ 0 w 2992407"/>
              <a:gd name="connsiteY4" fmla="*/ 71437 h 3013814"/>
              <a:gd name="connsiteX0" fmla="*/ 0 w 2987855"/>
              <a:gd name="connsiteY0" fmla="*/ 76199 h 3018576"/>
              <a:gd name="connsiteX1" fmla="*/ 2982882 w 2987855"/>
              <a:gd name="connsiteY1" fmla="*/ 0 h 3018576"/>
              <a:gd name="connsiteX2" fmla="*/ 2987644 w 2987855"/>
              <a:gd name="connsiteY2" fmla="*/ 3018576 h 3018576"/>
              <a:gd name="connsiteX3" fmla="*/ 0 w 2987855"/>
              <a:gd name="connsiteY3" fmla="*/ 3018576 h 3018576"/>
              <a:gd name="connsiteX4" fmla="*/ 0 w 2987855"/>
              <a:gd name="connsiteY4" fmla="*/ 76199 h 3018576"/>
              <a:gd name="connsiteX0" fmla="*/ 0 w 2987855"/>
              <a:gd name="connsiteY0" fmla="*/ 76199 h 3018576"/>
              <a:gd name="connsiteX1" fmla="*/ 2982882 w 2987855"/>
              <a:gd name="connsiteY1" fmla="*/ 0 h 3018576"/>
              <a:gd name="connsiteX2" fmla="*/ 2987644 w 2987855"/>
              <a:gd name="connsiteY2" fmla="*/ 3018576 h 3018576"/>
              <a:gd name="connsiteX3" fmla="*/ 4763 w 2987855"/>
              <a:gd name="connsiteY3" fmla="*/ 2832838 h 3018576"/>
              <a:gd name="connsiteX4" fmla="*/ 0 w 2987855"/>
              <a:gd name="connsiteY4" fmla="*/ 76199 h 3018576"/>
              <a:gd name="connsiteX0" fmla="*/ 0 w 2987855"/>
              <a:gd name="connsiteY0" fmla="*/ 76199 h 3004289"/>
              <a:gd name="connsiteX1" fmla="*/ 2982882 w 2987855"/>
              <a:gd name="connsiteY1" fmla="*/ 0 h 3004289"/>
              <a:gd name="connsiteX2" fmla="*/ 2987644 w 2987855"/>
              <a:gd name="connsiteY2" fmla="*/ 3004289 h 3004289"/>
              <a:gd name="connsiteX3" fmla="*/ 4763 w 2987855"/>
              <a:gd name="connsiteY3" fmla="*/ 2832838 h 3004289"/>
              <a:gd name="connsiteX4" fmla="*/ 0 w 2987855"/>
              <a:gd name="connsiteY4" fmla="*/ 76199 h 3004289"/>
              <a:gd name="connsiteX0" fmla="*/ 0 w 2987855"/>
              <a:gd name="connsiteY0" fmla="*/ 76199 h 2999527"/>
              <a:gd name="connsiteX1" fmla="*/ 2982882 w 2987855"/>
              <a:gd name="connsiteY1" fmla="*/ 0 h 2999527"/>
              <a:gd name="connsiteX2" fmla="*/ 2987644 w 2987855"/>
              <a:gd name="connsiteY2" fmla="*/ 2999527 h 2999527"/>
              <a:gd name="connsiteX3" fmla="*/ 4763 w 2987855"/>
              <a:gd name="connsiteY3" fmla="*/ 2832838 h 2999527"/>
              <a:gd name="connsiteX4" fmla="*/ 0 w 2987855"/>
              <a:gd name="connsiteY4" fmla="*/ 76199 h 2999527"/>
              <a:gd name="connsiteX0" fmla="*/ 0 w 2983340"/>
              <a:gd name="connsiteY0" fmla="*/ 76199 h 2999527"/>
              <a:gd name="connsiteX1" fmla="*/ 2982882 w 2983340"/>
              <a:gd name="connsiteY1" fmla="*/ 0 h 2999527"/>
              <a:gd name="connsiteX2" fmla="*/ 2982882 w 2983340"/>
              <a:gd name="connsiteY2" fmla="*/ 2999527 h 2999527"/>
              <a:gd name="connsiteX3" fmla="*/ 4763 w 2983340"/>
              <a:gd name="connsiteY3" fmla="*/ 2832838 h 2999527"/>
              <a:gd name="connsiteX4" fmla="*/ 0 w 2983340"/>
              <a:gd name="connsiteY4" fmla="*/ 76199 h 2999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83340" h="2999527">
                <a:moveTo>
                  <a:pt x="0" y="76199"/>
                </a:moveTo>
                <a:lnTo>
                  <a:pt x="2982882" y="0"/>
                </a:lnTo>
                <a:cubicBezTo>
                  <a:pt x="2981294" y="1004605"/>
                  <a:pt x="2984470" y="1994922"/>
                  <a:pt x="2982882" y="2999527"/>
                </a:cubicBezTo>
                <a:lnTo>
                  <a:pt x="4763" y="2832838"/>
                </a:lnTo>
                <a:cubicBezTo>
                  <a:pt x="3175" y="1913958"/>
                  <a:pt x="1588" y="995079"/>
                  <a:pt x="0" y="76199"/>
                </a:cubicBezTo>
                <a:close/>
              </a:path>
            </a:pathLst>
          </a:custGeom>
          <a:solidFill>
            <a:srgbClr val="ADB8BA">
              <a:alpha val="40000"/>
            </a:srgbClr>
          </a:solid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34761759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a:xfrm>
            <a:off x="1405467" y="3990182"/>
            <a:ext cx="4314297" cy="568371"/>
          </a:xfrm>
          <a:prstGeom prst="rect">
            <a:avLst/>
          </a:prstGeom>
        </p:spPr>
        <p:txBody>
          <a:bodyPr vert="horz" lIns="91440" tIns="45720" rIns="91440" bIns="45720" rtlCol="0">
            <a:noAutofit/>
          </a:bodyPr>
          <a:lstStyle>
            <a:defPPr>
              <a:defRPr lang="zh-CN"/>
            </a:defPPr>
            <a:lvl2pPr marL="360000" lvl="1" indent="-360000" latinLnBrk="1">
              <a:lnSpc>
                <a:spcPts val="4000"/>
              </a:lnSpc>
              <a:spcBef>
                <a:spcPct val="0"/>
              </a:spcBef>
              <a:buClr>
                <a:srgbClr val="C00000"/>
              </a:buClr>
              <a:buSzPct val="80000"/>
              <a:buFont typeface="Wingdings" pitchFamily="2" charset="2"/>
              <a:buChar char="l"/>
              <a:defRPr sz="2800">
                <a:effectLst>
                  <a:outerShdw blurRad="38100" dist="38100" dir="2700000" algn="tl">
                    <a:srgbClr val="C0C0C0"/>
                  </a:outerShdw>
                </a:effectLst>
                <a:latin typeface="Times New Roman" panose="02020603050405020304" pitchFamily="18" charset="0"/>
                <a:ea typeface="方正姚体" panose="02010601030101010101" pitchFamily="2" charset="-122"/>
              </a:defRPr>
            </a:lvl2pPr>
          </a:lstStyle>
          <a:p>
            <a:pPr lvl="1"/>
            <a:r>
              <a:rPr lang="zh-CN" altLang="en-US" dirty="0"/>
              <a:t>脯氨酸为亚氨基酸。</a:t>
            </a:r>
          </a:p>
        </p:txBody>
      </p:sp>
      <p:sp>
        <p:nvSpPr>
          <p:cNvPr id="5" name="Rectangle 9"/>
          <p:cNvSpPr>
            <a:spLocks noChangeArrowheads="1"/>
          </p:cNvSpPr>
          <p:nvPr/>
        </p:nvSpPr>
        <p:spPr bwMode="auto">
          <a:xfrm>
            <a:off x="1405467" y="1196976"/>
            <a:ext cx="4906433" cy="576263"/>
          </a:xfrm>
          <a:prstGeom prst="rect">
            <a:avLst/>
          </a:prstGeom>
        </p:spPr>
        <p:txBody>
          <a:bodyPr vert="horz" lIns="91440" tIns="45720" rIns="91440" bIns="45720" rtlCol="0">
            <a:noAutofit/>
          </a:bodyPr>
          <a:lstStyle/>
          <a:p>
            <a:pPr marL="360000" lvl="1" indent="-360000" latinLnBrk="1">
              <a:lnSpc>
                <a:spcPts val="4000"/>
              </a:lnSpc>
              <a:spcBef>
                <a:spcPct val="0"/>
              </a:spcBef>
              <a:buClr>
                <a:srgbClr val="C00000"/>
              </a:buClr>
              <a:buSzPct val="80000"/>
              <a:buFont typeface="Wingdings" pitchFamily="2" charset="2"/>
              <a:buChar char="l"/>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甘氨酸不分</a:t>
            </a: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L-</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型或</a:t>
            </a: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D-</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型。</a:t>
            </a:r>
          </a:p>
        </p:txBody>
      </p:sp>
      <p:sp>
        <p:nvSpPr>
          <p:cNvPr id="6" name="文本框 5"/>
          <p:cNvSpPr txBox="1"/>
          <p:nvPr/>
        </p:nvSpPr>
        <p:spPr>
          <a:xfrm>
            <a:off x="6898217" y="657018"/>
            <a:ext cx="2190023" cy="2400657"/>
          </a:xfrm>
          <a:prstGeom prst="rect">
            <a:avLst/>
          </a:prstGeom>
          <a:noFill/>
        </p:spPr>
        <p:txBody>
          <a:bodyPr wrap="none" rtlCol="0">
            <a:spAutoFit/>
          </a:bodyPr>
          <a:lstStyle/>
          <a:p>
            <a:pPr>
              <a:lnSpc>
                <a:spcPts val="3000"/>
              </a:lnSpc>
            </a:pPr>
            <a:r>
              <a:rPr lang="en-US" altLang="zh-CN" sz="2800" dirty="0">
                <a:latin typeface="Times New Roman" panose="02020603050405020304" pitchFamily="18" charset="0"/>
                <a:cs typeface="Times New Roman" panose="02020603050405020304" pitchFamily="18" charset="0"/>
              </a:rPr>
              <a:t>           COOH</a:t>
            </a:r>
          </a:p>
          <a:p>
            <a:pPr>
              <a:lnSpc>
                <a:spcPts val="3000"/>
              </a:lnSpc>
            </a:pPr>
            <a:r>
              <a:rPr lang="en-US" altLang="zh-CN" sz="2800" dirty="0">
                <a:latin typeface="Times New Roman" panose="02020603050405020304" pitchFamily="18" charset="0"/>
                <a:cs typeface="Times New Roman" panose="02020603050405020304" pitchFamily="18" charset="0"/>
              </a:rPr>
              <a:t>           │</a:t>
            </a:r>
          </a:p>
          <a:p>
            <a:pPr>
              <a:lnSpc>
                <a:spcPts val="3000"/>
              </a:lnSpc>
            </a:pPr>
            <a:r>
              <a:rPr lang="en-US" altLang="zh-CN" sz="2800" dirty="0">
                <a:latin typeface="Times New Roman" panose="02020603050405020304" pitchFamily="18" charset="0"/>
                <a:cs typeface="Times New Roman" panose="02020603050405020304" pitchFamily="18" charset="0"/>
              </a:rPr>
              <a:t>H</a:t>
            </a:r>
            <a:r>
              <a:rPr lang="en-US" altLang="zh-CN" sz="2800" baseline="-25000" dirty="0">
                <a:latin typeface="Times New Roman" panose="02020603050405020304" pitchFamily="18" charset="0"/>
                <a:cs typeface="Times New Roman" panose="02020603050405020304" pitchFamily="18" charset="0"/>
              </a:rPr>
              <a:t>2</a:t>
            </a:r>
            <a:r>
              <a:rPr lang="en-US" altLang="zh-CN" sz="2800" dirty="0">
                <a:latin typeface="Times New Roman" panose="02020603050405020304" pitchFamily="18" charset="0"/>
                <a:cs typeface="Times New Roman" panose="02020603050405020304" pitchFamily="18" charset="0"/>
              </a:rPr>
              <a:t>N</a:t>
            </a:r>
            <a:r>
              <a:rPr lang="en-US" altLang="zh-CN" sz="2800" b="1" dirty="0">
                <a:latin typeface="Times New Roman" panose="02020603050405020304" pitchFamily="18" charset="0"/>
                <a:cs typeface="Times New Roman" panose="02020603050405020304" pitchFamily="18" charset="0"/>
              </a:rPr>
              <a:t>—</a:t>
            </a:r>
            <a:r>
              <a:rPr lang="en-US" altLang="zh-CN" sz="2800" dirty="0">
                <a:latin typeface="Times New Roman" panose="02020603050405020304" pitchFamily="18" charset="0"/>
                <a:cs typeface="Times New Roman" panose="02020603050405020304" pitchFamily="18" charset="0"/>
              </a:rPr>
              <a:t>C</a:t>
            </a:r>
            <a:r>
              <a:rPr lang="en-US" altLang="zh-CN" sz="2800" b="1" dirty="0">
                <a:latin typeface="Times New Roman" panose="02020603050405020304" pitchFamily="18" charset="0"/>
                <a:cs typeface="Times New Roman" panose="02020603050405020304" pitchFamily="18" charset="0"/>
              </a:rPr>
              <a:t>—</a:t>
            </a:r>
            <a:r>
              <a:rPr lang="en-US" altLang="zh-CN" sz="2800" dirty="0">
                <a:solidFill>
                  <a:srgbClr val="FF0000"/>
                </a:solidFill>
                <a:latin typeface="Times New Roman" panose="02020603050405020304" pitchFamily="18" charset="0"/>
                <a:cs typeface="Times New Roman" panose="02020603050405020304" pitchFamily="18" charset="0"/>
              </a:rPr>
              <a:t>H</a:t>
            </a:r>
          </a:p>
          <a:p>
            <a:pPr>
              <a:lnSpc>
                <a:spcPts val="3000"/>
              </a:lnSpc>
            </a:pPr>
            <a:r>
              <a:rPr lang="en-US" altLang="zh-CN" sz="2800" dirty="0">
                <a:latin typeface="Times New Roman" panose="02020603050405020304" pitchFamily="18" charset="0"/>
                <a:cs typeface="Times New Roman" panose="02020603050405020304" pitchFamily="18" charset="0"/>
              </a:rPr>
              <a:t>           │</a:t>
            </a:r>
          </a:p>
          <a:p>
            <a:pPr>
              <a:lnSpc>
                <a:spcPts val="3000"/>
              </a:lnSpc>
            </a:pPr>
            <a:r>
              <a:rPr lang="en-US" altLang="zh-CN" sz="2800" dirty="0">
                <a:latin typeface="Times New Roman" panose="02020603050405020304" pitchFamily="18" charset="0"/>
                <a:cs typeface="Times New Roman" panose="02020603050405020304" pitchFamily="18" charset="0"/>
              </a:rPr>
              <a:t>           </a:t>
            </a:r>
            <a:r>
              <a:rPr lang="en-US" altLang="zh-CN" sz="2800" dirty="0">
                <a:solidFill>
                  <a:srgbClr val="FF0000"/>
                </a:solidFill>
                <a:latin typeface="Times New Roman" panose="02020603050405020304" pitchFamily="18" charset="0"/>
                <a:cs typeface="Times New Roman" panose="02020603050405020304" pitchFamily="18" charset="0"/>
              </a:rPr>
              <a:t>H</a:t>
            </a:r>
          </a:p>
          <a:p>
            <a:pPr>
              <a:lnSpc>
                <a:spcPts val="3000"/>
              </a:lnSpc>
            </a:pPr>
            <a:r>
              <a:rPr lang="en-US" altLang="zh-CN" sz="2800" dirty="0">
                <a:latin typeface="Times New Roman" panose="02020603050405020304" pitchFamily="18" charset="0"/>
                <a:cs typeface="Times New Roman" panose="02020603050405020304" pitchFamily="18" charset="0"/>
              </a:rPr>
              <a:t>    </a:t>
            </a:r>
            <a:r>
              <a:rPr lang="en-US" altLang="zh-CN" sz="2000" dirty="0">
                <a:latin typeface="Times New Roman" panose="02020603050405020304" pitchFamily="18" charset="0"/>
                <a:cs typeface="Times New Roman" panose="02020603050405020304" pitchFamily="18" charset="0"/>
              </a:rPr>
              <a:t>Glycine(</a:t>
            </a:r>
            <a:r>
              <a:rPr lang="en-US" altLang="zh-CN" sz="2000" dirty="0" err="1">
                <a:latin typeface="Times New Roman" panose="02020603050405020304" pitchFamily="18" charset="0"/>
                <a:cs typeface="Times New Roman" panose="02020603050405020304" pitchFamily="18" charset="0"/>
              </a:rPr>
              <a:t>Gly</a:t>
            </a:r>
            <a:r>
              <a:rPr lang="en-US" altLang="zh-CN" sz="2000" dirty="0">
                <a:latin typeface="Times New Roman" panose="02020603050405020304" pitchFamily="18" charset="0"/>
                <a:cs typeface="Times New Roman" panose="02020603050405020304" pitchFamily="18" charset="0"/>
              </a:rPr>
              <a:t>)</a:t>
            </a:r>
            <a:endParaRPr lang="zh-CN" altLang="en-US" sz="2000" dirty="0">
              <a:latin typeface="Times New Roman" panose="02020603050405020304" pitchFamily="18" charset="0"/>
              <a:cs typeface="Times New Roman" panose="02020603050405020304" pitchFamily="18" charset="0"/>
            </a:endParaRPr>
          </a:p>
        </p:txBody>
      </p:sp>
      <p:grpSp>
        <p:nvGrpSpPr>
          <p:cNvPr id="2" name="组合 1"/>
          <p:cNvGrpSpPr/>
          <p:nvPr/>
        </p:nvGrpSpPr>
        <p:grpSpPr>
          <a:xfrm>
            <a:off x="6864970" y="3487882"/>
            <a:ext cx="2156355" cy="2808996"/>
            <a:chOff x="6864970" y="3487882"/>
            <a:chExt cx="2156355" cy="2808996"/>
          </a:xfrm>
        </p:grpSpPr>
        <p:sp>
          <p:nvSpPr>
            <p:cNvPr id="7" name="正五边形 6"/>
            <p:cNvSpPr/>
            <p:nvPr/>
          </p:nvSpPr>
          <p:spPr>
            <a:xfrm rot="5400000">
              <a:off x="7346002" y="3764771"/>
              <a:ext cx="1260000" cy="1152000"/>
            </a:xfrm>
            <a:prstGeom prst="pentagon">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7"/>
            <p:cNvSpPr/>
            <p:nvPr/>
          </p:nvSpPr>
          <p:spPr>
            <a:xfrm>
              <a:off x="7910772" y="3487882"/>
              <a:ext cx="691462" cy="430887"/>
            </a:xfrm>
            <a:prstGeom prst="rect">
              <a:avLst/>
            </a:prstGeom>
            <a:solidFill>
              <a:schemeClr val="bg1"/>
            </a:solidFill>
          </p:spPr>
          <p:txBody>
            <a:bodyPr wrap="none" lIns="36000" tIns="0" rIns="36000" bIns="0">
              <a:spAutoFit/>
            </a:bodyPr>
            <a:lstStyle/>
            <a:p>
              <a:r>
                <a:rPr lang="en-US" altLang="zh-CN" sz="2800" dirty="0">
                  <a:latin typeface="Times New Roman" panose="02020603050405020304" pitchFamily="18" charset="0"/>
                  <a:cs typeface="Times New Roman" panose="02020603050405020304" pitchFamily="18" charset="0"/>
                </a:rPr>
                <a:t>CH</a:t>
              </a:r>
              <a:r>
                <a:rPr lang="en-US" altLang="zh-CN" sz="2800" baseline="-25000" dirty="0">
                  <a:latin typeface="Times New Roman" panose="02020603050405020304" pitchFamily="18" charset="0"/>
                  <a:cs typeface="Times New Roman" panose="02020603050405020304" pitchFamily="18" charset="0"/>
                </a:rPr>
                <a:t>2</a:t>
              </a:r>
            </a:p>
          </p:txBody>
        </p:sp>
        <p:sp>
          <p:nvSpPr>
            <p:cNvPr id="9" name="矩形 8"/>
            <p:cNvSpPr/>
            <p:nvPr/>
          </p:nvSpPr>
          <p:spPr>
            <a:xfrm>
              <a:off x="8329072" y="4146200"/>
              <a:ext cx="691462" cy="430887"/>
            </a:xfrm>
            <a:prstGeom prst="rect">
              <a:avLst/>
            </a:prstGeom>
            <a:solidFill>
              <a:schemeClr val="bg1"/>
            </a:solidFill>
          </p:spPr>
          <p:txBody>
            <a:bodyPr wrap="none" lIns="36000" tIns="0" rIns="36000" bIns="0">
              <a:spAutoFit/>
            </a:bodyPr>
            <a:lstStyle/>
            <a:p>
              <a:r>
                <a:rPr lang="en-US" altLang="zh-CN" sz="2800" dirty="0">
                  <a:latin typeface="Times New Roman" panose="02020603050405020304" pitchFamily="18" charset="0"/>
                  <a:cs typeface="Times New Roman" panose="02020603050405020304" pitchFamily="18" charset="0"/>
                </a:rPr>
                <a:t>CH</a:t>
              </a:r>
              <a:r>
                <a:rPr lang="en-US" altLang="zh-CN" sz="2800" baseline="-25000" dirty="0">
                  <a:latin typeface="Times New Roman" panose="02020603050405020304" pitchFamily="18" charset="0"/>
                  <a:cs typeface="Times New Roman" panose="02020603050405020304" pitchFamily="18" charset="0"/>
                </a:rPr>
                <a:t>2</a:t>
              </a:r>
            </a:p>
          </p:txBody>
        </p:sp>
        <p:sp>
          <p:nvSpPr>
            <p:cNvPr id="10" name="矩形 9"/>
            <p:cNvSpPr/>
            <p:nvPr/>
          </p:nvSpPr>
          <p:spPr>
            <a:xfrm>
              <a:off x="7848801" y="4755327"/>
              <a:ext cx="571238" cy="430887"/>
            </a:xfrm>
            <a:prstGeom prst="rect">
              <a:avLst/>
            </a:prstGeom>
            <a:solidFill>
              <a:schemeClr val="bg1"/>
            </a:solidFill>
          </p:spPr>
          <p:txBody>
            <a:bodyPr wrap="none" lIns="36000" tIns="0" rIns="36000" bIns="0">
              <a:spAutoFit/>
            </a:bodyPr>
            <a:lstStyle/>
            <a:p>
              <a:r>
                <a:rPr lang="en-US" altLang="zh-CN" sz="2800" dirty="0">
                  <a:latin typeface="Times New Roman" panose="02020603050405020304" pitchFamily="18" charset="0"/>
                  <a:cs typeface="Times New Roman" panose="02020603050405020304" pitchFamily="18" charset="0"/>
                </a:rPr>
                <a:t>CH</a:t>
              </a:r>
              <a:endParaRPr lang="en-US" altLang="zh-CN" sz="2800" baseline="-25000" dirty="0">
                <a:latin typeface="Times New Roman" panose="02020603050405020304" pitchFamily="18" charset="0"/>
                <a:cs typeface="Times New Roman" panose="02020603050405020304" pitchFamily="18" charset="0"/>
              </a:endParaRPr>
            </a:p>
          </p:txBody>
        </p:sp>
        <p:sp>
          <p:nvSpPr>
            <p:cNvPr id="11" name="矩形 10"/>
            <p:cNvSpPr/>
            <p:nvPr/>
          </p:nvSpPr>
          <p:spPr>
            <a:xfrm>
              <a:off x="6969720" y="4423695"/>
              <a:ext cx="592076" cy="430887"/>
            </a:xfrm>
            <a:prstGeom prst="rect">
              <a:avLst/>
            </a:prstGeom>
            <a:solidFill>
              <a:schemeClr val="bg1"/>
            </a:solidFill>
          </p:spPr>
          <p:txBody>
            <a:bodyPr wrap="none" lIns="36000" tIns="0" rIns="36000" bIns="0">
              <a:spAutoFit/>
            </a:bodyPr>
            <a:lstStyle/>
            <a:p>
              <a:r>
                <a:rPr lang="en-US" altLang="zh-CN" sz="2800" dirty="0">
                  <a:solidFill>
                    <a:srgbClr val="FF0000"/>
                  </a:solidFill>
                  <a:latin typeface="Times New Roman" panose="02020603050405020304" pitchFamily="18" charset="0"/>
                  <a:cs typeface="Times New Roman" panose="02020603050405020304" pitchFamily="18" charset="0"/>
                </a:rPr>
                <a:t>HN</a:t>
              </a:r>
              <a:endParaRPr lang="en-US" altLang="zh-CN" sz="2800" baseline="-25000" dirty="0">
                <a:solidFill>
                  <a:srgbClr val="FF0000"/>
                </a:solidFill>
                <a:latin typeface="Times New Roman" panose="02020603050405020304" pitchFamily="18" charset="0"/>
                <a:cs typeface="Times New Roman" panose="02020603050405020304" pitchFamily="18" charset="0"/>
              </a:endParaRPr>
            </a:p>
          </p:txBody>
        </p:sp>
        <p:sp>
          <p:nvSpPr>
            <p:cNvPr id="12" name="矩形 11"/>
            <p:cNvSpPr/>
            <p:nvPr/>
          </p:nvSpPr>
          <p:spPr>
            <a:xfrm>
              <a:off x="6864970" y="3702988"/>
              <a:ext cx="691462" cy="430887"/>
            </a:xfrm>
            <a:prstGeom prst="rect">
              <a:avLst/>
            </a:prstGeom>
            <a:solidFill>
              <a:schemeClr val="bg1"/>
            </a:solidFill>
          </p:spPr>
          <p:txBody>
            <a:bodyPr wrap="none" lIns="36000" tIns="0" rIns="36000" bIns="0">
              <a:spAutoFit/>
            </a:bodyPr>
            <a:lstStyle/>
            <a:p>
              <a:r>
                <a:rPr lang="en-US" altLang="zh-CN" sz="2800" dirty="0">
                  <a:latin typeface="Times New Roman" panose="02020603050405020304" pitchFamily="18" charset="0"/>
                  <a:cs typeface="Times New Roman" panose="02020603050405020304" pitchFamily="18" charset="0"/>
                </a:rPr>
                <a:t>H</a:t>
              </a:r>
              <a:r>
                <a:rPr lang="en-US" altLang="zh-CN" sz="2800" baseline="-25000" dirty="0">
                  <a:latin typeface="Times New Roman" panose="02020603050405020304" pitchFamily="18" charset="0"/>
                  <a:cs typeface="Times New Roman" panose="02020603050405020304" pitchFamily="18" charset="0"/>
                </a:rPr>
                <a:t>2</a:t>
              </a:r>
              <a:r>
                <a:rPr lang="en-US" altLang="zh-CN" sz="2800" dirty="0">
                  <a:latin typeface="Times New Roman" panose="02020603050405020304" pitchFamily="18" charset="0"/>
                  <a:cs typeface="Times New Roman" panose="02020603050405020304" pitchFamily="18" charset="0"/>
                </a:rPr>
                <a:t>C</a:t>
              </a:r>
              <a:endParaRPr lang="en-US" altLang="zh-CN" sz="2800" baseline="-25000" dirty="0">
                <a:latin typeface="Times New Roman" panose="02020603050405020304" pitchFamily="18" charset="0"/>
                <a:cs typeface="Times New Roman" panose="02020603050405020304" pitchFamily="18" charset="0"/>
              </a:endParaRPr>
            </a:p>
          </p:txBody>
        </p:sp>
        <p:sp>
          <p:nvSpPr>
            <p:cNvPr id="13" name="矩形 12"/>
            <p:cNvSpPr/>
            <p:nvPr/>
          </p:nvSpPr>
          <p:spPr>
            <a:xfrm>
              <a:off x="7818752" y="5112869"/>
              <a:ext cx="1202573" cy="861774"/>
            </a:xfrm>
            <a:prstGeom prst="rect">
              <a:avLst/>
            </a:prstGeom>
          </p:spPr>
          <p:txBody>
            <a:bodyPr wrap="none">
              <a:spAutoFit/>
            </a:bodyPr>
            <a:lstStyle/>
            <a:p>
              <a:pPr>
                <a:lnSpc>
                  <a:spcPts val="3000"/>
                </a:lnSpc>
              </a:pPr>
              <a:r>
                <a:rPr lang="en-US" altLang="zh-CN" sz="2800" dirty="0">
                  <a:latin typeface="Times New Roman" panose="02020603050405020304" pitchFamily="18" charset="0"/>
                  <a:cs typeface="Times New Roman" panose="02020603050405020304" pitchFamily="18" charset="0"/>
                </a:rPr>
                <a:t>│</a:t>
              </a:r>
            </a:p>
            <a:p>
              <a:pPr>
                <a:lnSpc>
                  <a:spcPts val="3000"/>
                </a:lnSpc>
              </a:pPr>
              <a:r>
                <a:rPr lang="en-US" altLang="zh-CN" sz="2800" dirty="0">
                  <a:latin typeface="Times New Roman" panose="02020603050405020304" pitchFamily="18" charset="0"/>
                  <a:cs typeface="Times New Roman" panose="02020603050405020304" pitchFamily="18" charset="0"/>
                </a:rPr>
                <a:t>COOH</a:t>
              </a:r>
            </a:p>
          </p:txBody>
        </p:sp>
        <p:sp>
          <p:nvSpPr>
            <p:cNvPr id="14" name="矩形 13"/>
            <p:cNvSpPr/>
            <p:nvPr/>
          </p:nvSpPr>
          <p:spPr>
            <a:xfrm>
              <a:off x="7332852" y="5896768"/>
              <a:ext cx="1449436" cy="400110"/>
            </a:xfrm>
            <a:prstGeom prst="rect">
              <a:avLst/>
            </a:prstGeom>
          </p:spPr>
          <p:txBody>
            <a:bodyPr wrap="none">
              <a:spAutoFit/>
            </a:bodyPr>
            <a:lstStyle/>
            <a:p>
              <a:r>
                <a:rPr lang="en-US" altLang="zh-CN" sz="2000" dirty="0">
                  <a:latin typeface="Times New Roman" panose="02020603050405020304" pitchFamily="18" charset="0"/>
                  <a:cs typeface="Times New Roman" panose="02020603050405020304" pitchFamily="18" charset="0"/>
                </a:rPr>
                <a:t>Proline(Pro)</a:t>
              </a:r>
            </a:p>
          </p:txBody>
        </p:sp>
      </p:grpSp>
      <p:cxnSp>
        <p:nvCxnSpPr>
          <p:cNvPr id="15" name="直接连接符 14"/>
          <p:cNvCxnSpPr/>
          <p:nvPr/>
        </p:nvCxnSpPr>
        <p:spPr>
          <a:xfrm>
            <a:off x="7399870" y="4114802"/>
            <a:ext cx="0" cy="32400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flipH="1" flipV="1">
            <a:off x="7552267" y="4780728"/>
            <a:ext cx="290769" cy="9925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7204711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269"/>
          <p:cNvGraphicFramePr>
            <a:graphicFrameLocks noGrp="1"/>
          </p:cNvGraphicFramePr>
          <p:nvPr>
            <p:extLst>
              <p:ext uri="{D42A27DB-BD31-4B8C-83A1-F6EECF244321}">
                <p14:modId xmlns:p14="http://schemas.microsoft.com/office/powerpoint/2010/main" val="1890899859"/>
              </p:ext>
            </p:extLst>
          </p:nvPr>
        </p:nvGraphicFramePr>
        <p:xfrm>
          <a:off x="1678516" y="1334318"/>
          <a:ext cx="8650817" cy="5463643"/>
        </p:xfrm>
        <a:graphic>
          <a:graphicData uri="http://schemas.openxmlformats.org/drawingml/2006/table">
            <a:tbl>
              <a:tblPr/>
              <a:tblGrid>
                <a:gridCol w="3168650">
                  <a:extLst>
                    <a:ext uri="{9D8B030D-6E8A-4147-A177-3AD203B41FA5}">
                      <a16:colId xmlns:a16="http://schemas.microsoft.com/office/drawing/2014/main" val="20000"/>
                    </a:ext>
                  </a:extLst>
                </a:gridCol>
                <a:gridCol w="1223963">
                  <a:extLst>
                    <a:ext uri="{9D8B030D-6E8A-4147-A177-3AD203B41FA5}">
                      <a16:colId xmlns:a16="http://schemas.microsoft.com/office/drawing/2014/main" val="20001"/>
                    </a:ext>
                  </a:extLst>
                </a:gridCol>
                <a:gridCol w="719137">
                  <a:extLst>
                    <a:ext uri="{9D8B030D-6E8A-4147-A177-3AD203B41FA5}">
                      <a16:colId xmlns:a16="http://schemas.microsoft.com/office/drawing/2014/main" val="20002"/>
                    </a:ext>
                  </a:extLst>
                </a:gridCol>
                <a:gridCol w="2548467">
                  <a:extLst>
                    <a:ext uri="{9D8B030D-6E8A-4147-A177-3AD203B41FA5}">
                      <a16:colId xmlns:a16="http://schemas.microsoft.com/office/drawing/2014/main" val="20003"/>
                    </a:ext>
                  </a:extLst>
                </a:gridCol>
                <a:gridCol w="990600">
                  <a:extLst>
                    <a:ext uri="{9D8B030D-6E8A-4147-A177-3AD203B41FA5}">
                      <a16:colId xmlns:a16="http://schemas.microsoft.com/office/drawing/2014/main" val="20004"/>
                    </a:ext>
                  </a:extLst>
                </a:gridCol>
              </a:tblGrid>
              <a:tr h="396309">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氨基酸名称</a:t>
                      </a:r>
                    </a:p>
                  </a:txBody>
                  <a:tcPr marT="45728" marB="4572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简写符号</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字母</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结构</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pI</a:t>
                      </a:r>
                    </a:p>
                  </a:txBody>
                  <a:tcPr marT="45728" marB="4572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0647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甘氨酸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Glycine</a:t>
                      </a:r>
                    </a:p>
                  </a:txBody>
                  <a:tcPr marT="45728" marB="4572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Gly</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G</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H</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‒CH‒COOH</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 </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NH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2</a:t>
                      </a:r>
                      <a:endPar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endParaRP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5.97</a:t>
                      </a:r>
                    </a:p>
                  </a:txBody>
                  <a:tcPr marT="45728" marB="4572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47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丙氨酸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Alanine</a:t>
                      </a:r>
                    </a:p>
                  </a:txBody>
                  <a:tcPr marT="45728" marB="4572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Ala</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3</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‒CH‒COOH</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NH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2</a:t>
                      </a:r>
                      <a:endParaRPr kumimoji="0" lang="zh-CN" altLang="en-US"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6.02</a:t>
                      </a:r>
                    </a:p>
                  </a:txBody>
                  <a:tcPr marT="45728" marB="4572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0647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t>
                      </a: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缬氨酸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Valine </a:t>
                      </a:r>
                    </a:p>
                  </a:txBody>
                  <a:tcPr marT="45728" marB="4572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Val</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V</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         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3</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  </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kern="1200" cap="none" normalizeH="0" baseline="-2500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3</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‒CH‒COOH</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NH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2</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5.96</a:t>
                      </a:r>
                    </a:p>
                  </a:txBody>
                  <a:tcPr marT="45728" marB="4572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0647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t>
                      </a: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亮氨酸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Leucine</a:t>
                      </a:r>
                    </a:p>
                  </a:txBody>
                  <a:tcPr marT="45728" marB="4572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Leu</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L</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         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3</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   </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kern="1200" cap="none" normalizeH="0" baseline="-2500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3</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2</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‒CH‒COOH</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NH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2</a:t>
                      </a:r>
                      <a:endParaRPr kumimoji="0" lang="zh-CN" altLang="en-US"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5.98</a:t>
                      </a:r>
                    </a:p>
                  </a:txBody>
                  <a:tcPr marT="45728" marB="4572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1499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t>
                      </a: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异亮氨酸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Isoleucine</a:t>
                      </a:r>
                    </a:p>
                  </a:txBody>
                  <a:tcPr marT="45728" marB="4572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Ile</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I</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3</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2</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   </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kern="1200" cap="none" normalizeH="0" baseline="-2500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3</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2</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‒CH‒COOH</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NH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2</a:t>
                      </a:r>
                      <a:endParaRPr kumimoji="0" lang="zh-CN" altLang="en-US"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6.02</a:t>
                      </a:r>
                    </a:p>
                  </a:txBody>
                  <a:tcPr marT="45728" marB="4572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58323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t>
                      </a: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苯丙氨酸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Phenylalanine</a:t>
                      </a:r>
                    </a:p>
                  </a:txBody>
                  <a:tcPr marT="45728" marB="4572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Phe</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F</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zh-CN" altLang="en-US" sz="14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5.48</a:t>
                      </a:r>
                    </a:p>
                  </a:txBody>
                  <a:tcPr marT="45728" marB="4572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0647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t>
                      </a: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蛋氨酸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Methionine</a:t>
                      </a:r>
                    </a:p>
                  </a:txBody>
                  <a:tcPr marT="45728" marB="4572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Met</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M</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Arial Unicode MS" panose="020B0604020202020204" pitchFamily="34" charset="-122"/>
                        </a:rPr>
                        <a:t>3</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 </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 S</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2</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2</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‒CH‒COOH</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NH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2</a:t>
                      </a:r>
                      <a:endParaRPr kumimoji="0" lang="zh-CN" altLang="en-US"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5.74</a:t>
                      </a:r>
                    </a:p>
                  </a:txBody>
                  <a:tcPr marT="45728" marB="4572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406471">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脯氨酸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Proline</a:t>
                      </a:r>
                    </a:p>
                  </a:txBody>
                  <a:tcPr marT="45728" marB="45728"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Pro</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P</a:t>
                      </a: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8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  </a:t>
                      </a:r>
                      <a:r>
                        <a:rPr kumimoji="0" lang="en-US" altLang="zh-CN" sz="12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rPr>
                        <a:t>CH</a:t>
                      </a:r>
                      <a:r>
                        <a:rPr kumimoji="0" lang="en-US" altLang="zh-CN" sz="1200" b="0" i="0" u="none" strike="noStrike" kern="1200" cap="none" normalizeH="0" baseline="-2500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2</a:t>
                      </a:r>
                      <a:r>
                        <a:rPr kumimoji="0" lang="en-US" altLang="zh-CN" sz="12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‒CH‒COOH</a:t>
                      </a:r>
                    </a:p>
                    <a:p>
                      <a:pPr marL="0" marR="0" lvl="0" indent="0" algn="l" defTabSz="914400" rtl="0" eaLnBrk="1" fontAlgn="base" latinLnBrk="0" hangingPunct="1">
                        <a:lnSpc>
                          <a:spcPts val="8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  ⁄       </a:t>
                      </a:r>
                    </a:p>
                    <a:p>
                      <a:pPr marL="0" marR="0" lvl="0" indent="0" algn="l" defTabSz="914400" rtl="0" eaLnBrk="1" fontAlgn="base" latinLnBrk="0" hangingPunct="1">
                        <a:lnSpc>
                          <a:spcPts val="8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CH</a:t>
                      </a:r>
                      <a:r>
                        <a:rPr kumimoji="0" lang="en-US" altLang="zh-CN" sz="1200" b="0" i="0" u="none" strike="noStrike" cap="none" normalizeH="0" baseline="-2500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2</a:t>
                      </a:r>
                      <a:r>
                        <a:rPr kumimoji="0" lang="en-US" altLang="zh-CN" sz="12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   </a:t>
                      </a:r>
                      <a:r>
                        <a:rPr kumimoji="0" lang="en-US" altLang="zh-CN" sz="1200" b="0" i="0" u="none" strike="noStrike" cap="none" normalizeH="0" baseline="-2500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  </a:t>
                      </a:r>
                      <a:endParaRPr kumimoji="0" lang="en-US" altLang="zh-CN" sz="12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endParaRPr>
                    </a:p>
                    <a:p>
                      <a:pPr marL="0" marR="0" lvl="0" indent="0" algn="l" defTabSz="914400" rtl="0" eaLnBrk="1" fontAlgn="base" latinLnBrk="0" hangingPunct="1">
                        <a:lnSpc>
                          <a:spcPts val="8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  \      </a:t>
                      </a:r>
                      <a:r>
                        <a:rPr kumimoji="0" lang="en-US" altLang="zh-CN" sz="10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 </a:t>
                      </a:r>
                      <a:endParaRPr kumimoji="0" lang="en-US" altLang="zh-CN" sz="12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endParaRPr>
                    </a:p>
                    <a:p>
                      <a:pPr marL="0" marR="0" lvl="0" indent="0" algn="l" defTabSz="914400" rtl="0" eaLnBrk="1" fontAlgn="base" latinLnBrk="0" hangingPunct="1">
                        <a:lnSpc>
                          <a:spcPts val="8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  CH</a:t>
                      </a:r>
                      <a:r>
                        <a:rPr kumimoji="0" lang="en-US" altLang="zh-CN" sz="1200" b="0" i="0" u="none" strike="noStrike" kern="1200" cap="none" normalizeH="0" baseline="-2500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2</a:t>
                      </a:r>
                      <a:r>
                        <a:rPr kumimoji="0" lang="en-US" altLang="zh-CN" sz="12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cs typeface="Times New Roman" panose="02020603050405020304" pitchFamily="18" charset="0"/>
                        </a:rPr>
                        <a:t>‒NH</a:t>
                      </a:r>
                      <a:endParaRPr kumimoji="0" lang="zh-CN" altLang="en-US" sz="1200" b="0" i="0" u="none" strike="noStrike" cap="none" normalizeH="0" baseline="0" dirty="0">
                        <a:ln>
                          <a:noFill/>
                        </a:ln>
                        <a:solidFill>
                          <a:schemeClr val="tx1"/>
                        </a:solidFill>
                        <a:effectLst>
                          <a:outerShdw blurRad="38100" dist="38100" dir="2700000" algn="tl">
                            <a:srgbClr val="000000">
                              <a:alpha val="43137"/>
                            </a:srgbClr>
                          </a:outerShdw>
                        </a:effectLst>
                        <a:latin typeface="Times New Roman" pitchFamily="18" charset="0"/>
                        <a:ea typeface="方正姚体" panose="02010601030101010101" pitchFamily="2" charset="-122"/>
                      </a:endParaRPr>
                    </a:p>
                  </a:txBody>
                  <a:tcPr marT="45728" marB="45728"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6.30</a:t>
                      </a:r>
                    </a:p>
                  </a:txBody>
                  <a:tcPr marT="45728" marB="45728"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sp>
        <p:nvSpPr>
          <p:cNvPr id="5" name="Rectangle 46"/>
          <p:cNvSpPr>
            <a:spLocks noChangeArrowheads="1"/>
          </p:cNvSpPr>
          <p:nvPr/>
        </p:nvSpPr>
        <p:spPr bwMode="auto">
          <a:xfrm>
            <a:off x="1178048" y="811433"/>
            <a:ext cx="4550400"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a:defRPr/>
            </a:pP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1.</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非极性侧链氨基酸（</a:t>
            </a: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8</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种）</a:t>
            </a:r>
            <a:endParaRPr lang="zh-CN" altLang="en-US"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7" name="Rectangle 4"/>
          <p:cNvSpPr>
            <a:spLocks noChangeArrowheads="1"/>
          </p:cNvSpPr>
          <p:nvPr/>
        </p:nvSpPr>
        <p:spPr bwMode="auto">
          <a:xfrm>
            <a:off x="1084911" y="196181"/>
            <a:ext cx="3673373" cy="584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lvl="1"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氨基酸的分类</a:t>
            </a:r>
          </a:p>
        </p:txBody>
      </p:sp>
      <p:cxnSp>
        <p:nvCxnSpPr>
          <p:cNvPr id="8" name="直接连接符 7"/>
          <p:cNvCxnSpPr/>
          <p:nvPr/>
        </p:nvCxnSpPr>
        <p:spPr>
          <a:xfrm>
            <a:off x="1078172" y="80222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6" name="组合 15"/>
          <p:cNvGrpSpPr/>
          <p:nvPr/>
        </p:nvGrpSpPr>
        <p:grpSpPr>
          <a:xfrm>
            <a:off x="6911983" y="4911930"/>
            <a:ext cx="1720843" cy="560243"/>
            <a:chOff x="6540508" y="416130"/>
            <a:chExt cx="1720843" cy="560243"/>
          </a:xfrm>
        </p:grpSpPr>
        <p:sp>
          <p:nvSpPr>
            <p:cNvPr id="10" name="矩形 9"/>
            <p:cNvSpPr/>
            <p:nvPr/>
          </p:nvSpPr>
          <p:spPr>
            <a:xfrm>
              <a:off x="6818327" y="495344"/>
              <a:ext cx="1443024" cy="481029"/>
            </a:xfrm>
            <a:prstGeom prst="rect">
              <a:avLst/>
            </a:prstGeom>
          </p:spPr>
          <p:txBody>
            <a:bodyPr wrap="none">
              <a:spAutoFit/>
            </a:bodyPr>
            <a:lstStyle/>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‒COOH</a:t>
              </a:r>
            </a:p>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lang="he-IL"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p>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NH</a:t>
              </a:r>
              <a:r>
                <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endPar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11" name="六边形 10"/>
            <p:cNvSpPr/>
            <p:nvPr/>
          </p:nvSpPr>
          <p:spPr>
            <a:xfrm>
              <a:off x="6540508" y="416130"/>
              <a:ext cx="468000" cy="39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 name="直接连接符 12"/>
            <p:cNvCxnSpPr/>
            <p:nvPr/>
          </p:nvCxnSpPr>
          <p:spPr>
            <a:xfrm rot="20940000" flipH="1">
              <a:off x="6568470" y="461286"/>
              <a:ext cx="10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rot="660000">
              <a:off x="6870096" y="461286"/>
              <a:ext cx="10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6667907" y="779292"/>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 name="直接连接符 2">
            <a:extLst>
              <a:ext uri="{FF2B5EF4-FFF2-40B4-BE49-F238E27FC236}">
                <a16:creationId xmlns:a16="http://schemas.microsoft.com/office/drawing/2014/main" id="{D1301134-59B2-390E-AD61-4B95A345985B}"/>
              </a:ext>
            </a:extLst>
          </p:cNvPr>
          <p:cNvCxnSpPr/>
          <p:nvPr/>
        </p:nvCxnSpPr>
        <p:spPr>
          <a:xfrm>
            <a:off x="7352793" y="6331236"/>
            <a:ext cx="0" cy="25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723753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672"/>
          <p:cNvGraphicFramePr>
            <a:graphicFrameLocks noGrp="1"/>
          </p:cNvGraphicFramePr>
          <p:nvPr>
            <p:extLst>
              <p:ext uri="{D42A27DB-BD31-4B8C-83A1-F6EECF244321}">
                <p14:modId xmlns:p14="http://schemas.microsoft.com/office/powerpoint/2010/main" val="645022223"/>
              </p:ext>
            </p:extLst>
          </p:nvPr>
        </p:nvGraphicFramePr>
        <p:xfrm>
          <a:off x="1974307" y="1834196"/>
          <a:ext cx="8293643" cy="4157410"/>
        </p:xfrm>
        <a:graphic>
          <a:graphicData uri="http://schemas.openxmlformats.org/drawingml/2006/table">
            <a:tbl>
              <a:tblPr/>
              <a:tblGrid>
                <a:gridCol w="3024188">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792162">
                  <a:extLst>
                    <a:ext uri="{9D8B030D-6E8A-4147-A177-3AD203B41FA5}">
                      <a16:colId xmlns:a16="http://schemas.microsoft.com/office/drawing/2014/main" val="20002"/>
                    </a:ext>
                  </a:extLst>
                </a:gridCol>
                <a:gridCol w="2343693">
                  <a:extLst>
                    <a:ext uri="{9D8B030D-6E8A-4147-A177-3AD203B41FA5}">
                      <a16:colId xmlns:a16="http://schemas.microsoft.com/office/drawing/2014/main" val="20003"/>
                    </a:ext>
                  </a:extLst>
                </a:gridCol>
                <a:gridCol w="838200">
                  <a:extLst>
                    <a:ext uri="{9D8B030D-6E8A-4147-A177-3AD203B41FA5}">
                      <a16:colId xmlns:a16="http://schemas.microsoft.com/office/drawing/2014/main" val="20004"/>
                    </a:ext>
                  </a:extLst>
                </a:gridCol>
              </a:tblGrid>
              <a:tr h="406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氨基酸名称</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简写符号</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字母</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结构</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pI</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778829">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t>
                      </a: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色氨酸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Tryptophan</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Trp</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W</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5.89</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丝氨酸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Serine</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Ser</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2</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‒CH‒COOH</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方正姚体" panose="02010601030101010101" pitchFamily="2" charset="-122"/>
                          <a:ea typeface="方正姚体" panose="02010601030101010101" pitchFamily="2" charset="-122"/>
                          <a:cs typeface="Arial Unicode MS" panose="020B0604020202020204" pitchFamily="34" charset="-122"/>
                        </a:rPr>
                        <a:t>ⅼ</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OH   NH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2</a:t>
                      </a:r>
                      <a:endParaRPr kumimoji="0" lang="zh-CN" altLang="en-US"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5.68</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406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t>
                      </a: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苏氨酸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Threonine</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Thr</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3</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‒CH‒COOH</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方正姚体" panose="02010601030101010101" pitchFamily="2" charset="-122"/>
                          <a:ea typeface="方正姚体" panose="02010601030101010101" pitchFamily="2" charset="-122"/>
                          <a:cs typeface="Arial Unicode MS" panose="020B0604020202020204" pitchFamily="34" charset="-122"/>
                        </a:rPr>
                        <a:t>ⅼ</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OH  NH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2</a:t>
                      </a:r>
                      <a:endParaRPr kumimoji="0" lang="zh-CN" altLang="en-US"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6.18</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590296">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酪氨酸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Tyrosine</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Tyr</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Y</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5.66</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06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半胱氨酸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Cysteine</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Cys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CH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2</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Times New Roman" panose="02020603050405020304" pitchFamily="18" charset="0"/>
                        </a:rPr>
                        <a:t>‒CH‒COOH</a:t>
                      </a:r>
                      <a:endPar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endParaRP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方正姚体" panose="02010601030101010101" pitchFamily="2" charset="-122"/>
                          <a:ea typeface="方正姚体" panose="02010601030101010101" pitchFamily="2" charset="-122"/>
                          <a:cs typeface="Arial Unicode MS" panose="020B0604020202020204" pitchFamily="34" charset="-122"/>
                        </a:rPr>
                        <a:t>ⅼ</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r>
                        <a:rPr kumimoji="0" lang="he-IL" altLang="zh-CN" sz="12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anose="02020603050405020304" pitchFamily="18" charset="0"/>
                        </a:rPr>
                        <a:t>׀</a:t>
                      </a: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 </a:t>
                      </a:r>
                    </a:p>
                    <a:p>
                      <a:pPr marL="0" marR="0" lvl="0" indent="0" algn="l" defTabSz="914400" rtl="0" eaLnBrk="1" fontAlgn="base" latinLnBrk="0" hangingPunct="1">
                        <a:lnSpc>
                          <a:spcPts val="1000"/>
                        </a:lnSpc>
                        <a:spcBef>
                          <a:spcPts val="0"/>
                        </a:spcBef>
                        <a:spcAft>
                          <a:spcPct val="0"/>
                        </a:spcAft>
                        <a:buClrTx/>
                        <a:buSzTx/>
                        <a:buFontTx/>
                        <a:buNone/>
                        <a:tabLst/>
                      </a:pPr>
                      <a:r>
                        <a:rPr kumimoji="0" lang="en-US" altLang="zh-CN"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SH    NH</a:t>
                      </a:r>
                      <a:r>
                        <a:rPr kumimoji="0" lang="en-US" altLang="zh-CN" sz="1200" b="0" i="0" u="none" strike="noStrike" cap="none" normalizeH="0" baseline="-2500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cs typeface="+mn-cs"/>
                        </a:rPr>
                        <a:t>2</a:t>
                      </a:r>
                      <a:endParaRPr kumimoji="0" lang="zh-CN" altLang="en-US" sz="12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5.07</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406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天冬酰胺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Asparagine</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Asn</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N</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N</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‒COOH</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lang="en-US" altLang="zh-CN" sz="1200" b="0" dirty="0">
                          <a:effectLst>
                            <a:outerShdw blurRad="38100" dist="38100" dir="2700000" algn="tl">
                              <a:srgbClr val="000000">
                                <a:alpha val="43137"/>
                              </a:srgbClr>
                            </a:outerShdw>
                          </a:effectLst>
                          <a:latin typeface="方正姚体" panose="02010601030101010101" pitchFamily="2" charset="-122"/>
                          <a:ea typeface="方正姚体" panose="02010601030101010101" pitchFamily="2" charset="-122"/>
                          <a:cs typeface="Arial Unicode MS" panose="020B0604020202020204" pitchFamily="34" charset="-122"/>
                        </a:rPr>
                        <a:t>ⅼ</a:t>
                      </a:r>
                      <a:endPar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endParaRP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NH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endPar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5.41</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406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谷胺酰胺 </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Glutamine</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Gln</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Q</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N</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‒COOH</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lang="en-US" altLang="zh-CN" sz="1200" b="0" dirty="0">
                          <a:effectLst>
                            <a:outerShdw blurRad="38100" dist="38100" dir="2700000" algn="tl">
                              <a:srgbClr val="000000">
                                <a:alpha val="43137"/>
                              </a:srgbClr>
                            </a:outerShdw>
                          </a:effectLst>
                          <a:latin typeface="方正姚体" panose="02010601030101010101" pitchFamily="2" charset="-122"/>
                          <a:ea typeface="方正姚体" panose="02010601030101010101" pitchFamily="2" charset="-122"/>
                          <a:cs typeface="Arial Unicode MS" panose="020B0604020202020204" pitchFamily="34" charset="-122"/>
                        </a:rPr>
                        <a:t>ⅼ</a:t>
                      </a:r>
                      <a:endPar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endParaRP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NH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endPar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5.65</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bl>
          </a:graphicData>
        </a:graphic>
      </p:graphicFrame>
      <p:sp>
        <p:nvSpPr>
          <p:cNvPr id="5" name="Rectangle 55"/>
          <p:cNvSpPr>
            <a:spLocks noChangeArrowheads="1"/>
          </p:cNvSpPr>
          <p:nvPr/>
        </p:nvSpPr>
        <p:spPr bwMode="auto">
          <a:xfrm>
            <a:off x="1170284" y="1152224"/>
            <a:ext cx="492123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2.</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极性中性侧链氨基酸（</a:t>
            </a: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8</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种）</a:t>
            </a:r>
          </a:p>
        </p:txBody>
      </p:sp>
      <p:sp>
        <p:nvSpPr>
          <p:cNvPr id="6" name="Rectangle 4"/>
          <p:cNvSpPr>
            <a:spLocks noChangeArrowheads="1"/>
          </p:cNvSpPr>
          <p:nvPr/>
        </p:nvSpPr>
        <p:spPr bwMode="auto">
          <a:xfrm>
            <a:off x="1084911" y="520031"/>
            <a:ext cx="3673373" cy="584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lvl="1"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氨基酸的分类</a:t>
            </a:r>
          </a:p>
        </p:txBody>
      </p:sp>
      <p:cxnSp>
        <p:nvCxnSpPr>
          <p:cNvPr id="7" name="直接连接符 6"/>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8" name="组合 7"/>
          <p:cNvGrpSpPr/>
          <p:nvPr/>
        </p:nvGrpSpPr>
        <p:grpSpPr>
          <a:xfrm>
            <a:off x="7232298" y="2278592"/>
            <a:ext cx="2048203" cy="723936"/>
            <a:chOff x="4440766" y="2297642"/>
            <a:chExt cx="2048203" cy="723936"/>
          </a:xfrm>
        </p:grpSpPr>
        <p:sp>
          <p:nvSpPr>
            <p:cNvPr id="9" name="矩形 8"/>
            <p:cNvSpPr/>
            <p:nvPr/>
          </p:nvSpPr>
          <p:spPr>
            <a:xfrm>
              <a:off x="5161361" y="2297642"/>
              <a:ext cx="1327608" cy="481029"/>
            </a:xfrm>
            <a:prstGeom prst="rect">
              <a:avLst/>
            </a:prstGeom>
          </p:spPr>
          <p:txBody>
            <a:bodyPr wrap="none">
              <a:spAutoFit/>
            </a:bodyPr>
            <a:lstStyle/>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‒COOH</a:t>
              </a:r>
            </a:p>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lang="en-US" altLang="zh-CN" sz="1200" dirty="0">
                  <a:effectLst>
                    <a:outerShdw blurRad="38100" dist="38100" dir="2700000" algn="tl">
                      <a:srgbClr val="000000">
                        <a:alpha val="43137"/>
                      </a:srgbClr>
                    </a:outerShdw>
                  </a:effectLst>
                  <a:latin typeface="Arial Unicode MS" panose="020B0604020202020204" pitchFamily="34" charset="-122"/>
                  <a:ea typeface="Arial Unicode MS" panose="020B0604020202020204" pitchFamily="34" charset="-122"/>
                  <a:cs typeface="Arial Unicode MS" panose="020B0604020202020204" pitchFamily="34" charset="-122"/>
                </a:rPr>
                <a:t>ⅼ</a:t>
              </a:r>
              <a:endPar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endParaRPr>
            </a:p>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NH</a:t>
              </a:r>
              <a:r>
                <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endPar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10" name="六边形 9"/>
            <p:cNvSpPr/>
            <p:nvPr/>
          </p:nvSpPr>
          <p:spPr>
            <a:xfrm rot="5400000">
              <a:off x="4409966" y="2337967"/>
              <a:ext cx="468000" cy="4064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五边形 10"/>
            <p:cNvSpPr/>
            <p:nvPr/>
          </p:nvSpPr>
          <p:spPr>
            <a:xfrm rot="5400000">
              <a:off x="4810201" y="2442760"/>
              <a:ext cx="468000" cy="396000"/>
            </a:xfrm>
            <a:prstGeom prst="homePlate">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矩形 11"/>
            <p:cNvSpPr/>
            <p:nvPr/>
          </p:nvSpPr>
          <p:spPr>
            <a:xfrm>
              <a:off x="4980294" y="2783564"/>
              <a:ext cx="110608" cy="238014"/>
            </a:xfrm>
            <a:prstGeom prst="rect">
              <a:avLst/>
            </a:prstGeom>
            <a:solidFill>
              <a:schemeClr val="bg1"/>
            </a:solidFill>
          </p:spPr>
          <p:txBody>
            <a:bodyPr wrap="none" lIns="0" tIns="0" rIns="0" bIns="0">
              <a:spAutoFit/>
            </a:bodyPr>
            <a:lstStyle/>
            <a:p>
              <a:pPr>
                <a:lnSpc>
                  <a:spcPts val="9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N</a:t>
              </a:r>
            </a:p>
            <a:p>
              <a:pPr>
                <a:lnSpc>
                  <a:spcPts val="9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H</a:t>
              </a:r>
              <a:endPar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13" name="直接连接符 12"/>
            <p:cNvCxnSpPr/>
            <p:nvPr/>
          </p:nvCxnSpPr>
          <p:spPr>
            <a:xfrm>
              <a:off x="5198403" y="2434217"/>
              <a:ext cx="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4790446" y="2424692"/>
              <a:ext cx="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rot="600000" flipH="1">
              <a:off x="4489527" y="2345212"/>
              <a:ext cx="144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rot="21000000">
              <a:off x="4489641" y="2632628"/>
              <a:ext cx="144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 name="组合 17"/>
          <p:cNvGrpSpPr/>
          <p:nvPr/>
        </p:nvGrpSpPr>
        <p:grpSpPr>
          <a:xfrm>
            <a:off x="6991213" y="4005760"/>
            <a:ext cx="2241319" cy="579293"/>
            <a:chOff x="5327352" y="3816555"/>
            <a:chExt cx="2241319" cy="579293"/>
          </a:xfrm>
        </p:grpSpPr>
        <p:sp>
          <p:nvSpPr>
            <p:cNvPr id="19" name="矩形 18"/>
            <p:cNvSpPr/>
            <p:nvPr/>
          </p:nvSpPr>
          <p:spPr>
            <a:xfrm>
              <a:off x="5327352" y="3914819"/>
              <a:ext cx="2241319" cy="481029"/>
            </a:xfrm>
            <a:prstGeom prst="rect">
              <a:avLst/>
            </a:prstGeom>
          </p:spPr>
          <p:txBody>
            <a:bodyPr wrap="none">
              <a:spAutoFit/>
            </a:bodyPr>
            <a:lstStyle/>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HO‒             ‒</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‒COOH</a:t>
              </a:r>
            </a:p>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lang="he-IL"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endPar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endParaRPr>
            </a:p>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NH</a:t>
              </a:r>
              <a:r>
                <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endPar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20" name="六边形 19"/>
            <p:cNvSpPr/>
            <p:nvPr/>
          </p:nvSpPr>
          <p:spPr>
            <a:xfrm>
              <a:off x="5849633" y="3816555"/>
              <a:ext cx="468000" cy="39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1" name="直接连接符 20"/>
            <p:cNvCxnSpPr/>
            <p:nvPr/>
          </p:nvCxnSpPr>
          <p:spPr>
            <a:xfrm rot="20940000" flipH="1">
              <a:off x="5877595" y="3861711"/>
              <a:ext cx="10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p:cNvCxnSpPr/>
            <p:nvPr/>
          </p:nvCxnSpPr>
          <p:spPr>
            <a:xfrm rot="660000">
              <a:off x="6179221" y="3861711"/>
              <a:ext cx="10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a:off x="5977032" y="4179805"/>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75036129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Group 302"/>
          <p:cNvGraphicFramePr>
            <a:graphicFrameLocks noGrp="1"/>
          </p:cNvGraphicFramePr>
          <p:nvPr>
            <p:extLst>
              <p:ext uri="{D42A27DB-BD31-4B8C-83A1-F6EECF244321}">
                <p14:modId xmlns:p14="http://schemas.microsoft.com/office/powerpoint/2010/main" val="2762956445"/>
              </p:ext>
            </p:extLst>
          </p:nvPr>
        </p:nvGraphicFramePr>
        <p:xfrm>
          <a:off x="2029248" y="1722483"/>
          <a:ext cx="8038677" cy="1359463"/>
        </p:xfrm>
        <a:graphic>
          <a:graphicData uri="http://schemas.openxmlformats.org/drawingml/2006/table">
            <a:tbl>
              <a:tblPr/>
              <a:tblGrid>
                <a:gridCol w="2736850">
                  <a:extLst>
                    <a:ext uri="{9D8B030D-6E8A-4147-A177-3AD203B41FA5}">
                      <a16:colId xmlns:a16="http://schemas.microsoft.com/office/drawing/2014/main" val="20000"/>
                    </a:ext>
                  </a:extLst>
                </a:gridCol>
                <a:gridCol w="1295400">
                  <a:extLst>
                    <a:ext uri="{9D8B030D-6E8A-4147-A177-3AD203B41FA5}">
                      <a16:colId xmlns:a16="http://schemas.microsoft.com/office/drawing/2014/main" val="20001"/>
                    </a:ext>
                  </a:extLst>
                </a:gridCol>
                <a:gridCol w="936625">
                  <a:extLst>
                    <a:ext uri="{9D8B030D-6E8A-4147-A177-3AD203B41FA5}">
                      <a16:colId xmlns:a16="http://schemas.microsoft.com/office/drawing/2014/main" val="20002"/>
                    </a:ext>
                  </a:extLst>
                </a:gridCol>
                <a:gridCol w="2307802">
                  <a:extLst>
                    <a:ext uri="{9D8B030D-6E8A-4147-A177-3AD203B41FA5}">
                      <a16:colId xmlns:a16="http://schemas.microsoft.com/office/drawing/2014/main" val="20003"/>
                    </a:ext>
                  </a:extLst>
                </a:gridCol>
                <a:gridCol w="762000">
                  <a:extLst>
                    <a:ext uri="{9D8B030D-6E8A-4147-A177-3AD203B41FA5}">
                      <a16:colId xmlns:a16="http://schemas.microsoft.com/office/drawing/2014/main" val="20004"/>
                    </a:ext>
                  </a:extLst>
                </a:gridCol>
              </a:tblGrid>
              <a:tr h="40661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氨基酸名称</a:t>
                      </a:r>
                    </a:p>
                  </a:txBody>
                  <a:tcPr marT="45744" marB="4574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简写符号</a:t>
                      </a:r>
                    </a:p>
                  </a:txBody>
                  <a:tcPr marT="45744" marB="4574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字母</a:t>
                      </a:r>
                    </a:p>
                  </a:txBody>
                  <a:tcPr marT="45744" marB="4574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结构</a:t>
                      </a:r>
                    </a:p>
                  </a:txBody>
                  <a:tcPr marT="45744" marB="4574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pI</a:t>
                      </a:r>
                    </a:p>
                  </a:txBody>
                  <a:tcPr marT="45744" marB="4574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9644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谷氨酸</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Glutamic Acid</a:t>
                      </a:r>
                    </a:p>
                  </a:txBody>
                  <a:tcPr marT="45744" marB="4574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Glu</a:t>
                      </a:r>
                    </a:p>
                  </a:txBody>
                  <a:tcPr marT="45744" marB="4574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E</a:t>
                      </a:r>
                    </a:p>
                  </a:txBody>
                  <a:tcPr marT="45744" marB="4574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HOO</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‒COOH</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lang="he-IL"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NH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endPar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a:txBody>
                  <a:tcPr marT="45744" marB="4574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3.22</a:t>
                      </a:r>
                    </a:p>
                  </a:txBody>
                  <a:tcPr marT="45744" marB="4574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6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天冬氨酸</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Aspartic Acid</a:t>
                      </a:r>
                    </a:p>
                  </a:txBody>
                  <a:tcPr marT="45744" marB="45744"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Asp</a:t>
                      </a:r>
                    </a:p>
                  </a:txBody>
                  <a:tcPr marT="45744" marB="4574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D</a:t>
                      </a:r>
                    </a:p>
                  </a:txBody>
                  <a:tcPr marT="45744" marB="4574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HOO</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‒COOH</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lang="he-IL"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NH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endPar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a:txBody>
                  <a:tcPr marT="45744" marB="45744"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2.77</a:t>
                      </a:r>
                    </a:p>
                  </a:txBody>
                  <a:tcPr marT="45744" marB="45744"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Rectangle 172"/>
          <p:cNvSpPr>
            <a:spLocks noChangeArrowheads="1"/>
          </p:cNvSpPr>
          <p:nvPr/>
        </p:nvSpPr>
        <p:spPr bwMode="auto">
          <a:xfrm>
            <a:off x="1193988" y="1132879"/>
            <a:ext cx="296115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r>
              <a:rPr lang="en-US" altLang="zh-CN" sz="2800"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3.</a:t>
            </a:r>
            <a:r>
              <a:rPr lang="zh-CN" altLang="en-US" sz="2800"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酸性氨基酸：</a:t>
            </a:r>
          </a:p>
        </p:txBody>
      </p:sp>
      <p:graphicFrame>
        <p:nvGraphicFramePr>
          <p:cNvPr id="6" name="Group 250"/>
          <p:cNvGraphicFramePr>
            <a:graphicFrameLocks noGrp="1"/>
          </p:cNvGraphicFramePr>
          <p:nvPr>
            <p:extLst>
              <p:ext uri="{D42A27DB-BD31-4B8C-83A1-F6EECF244321}">
                <p14:modId xmlns:p14="http://schemas.microsoft.com/office/powerpoint/2010/main" val="3341928894"/>
              </p:ext>
            </p:extLst>
          </p:nvPr>
        </p:nvGraphicFramePr>
        <p:xfrm>
          <a:off x="2043535" y="4022770"/>
          <a:ext cx="9043565" cy="2229567"/>
        </p:xfrm>
        <a:graphic>
          <a:graphicData uri="http://schemas.openxmlformats.org/drawingml/2006/table">
            <a:tbl>
              <a:tblPr/>
              <a:tblGrid>
                <a:gridCol w="2732088">
                  <a:extLst>
                    <a:ext uri="{9D8B030D-6E8A-4147-A177-3AD203B41FA5}">
                      <a16:colId xmlns:a16="http://schemas.microsoft.com/office/drawing/2014/main" val="20000"/>
                    </a:ext>
                  </a:extLst>
                </a:gridCol>
                <a:gridCol w="1223962">
                  <a:extLst>
                    <a:ext uri="{9D8B030D-6E8A-4147-A177-3AD203B41FA5}">
                      <a16:colId xmlns:a16="http://schemas.microsoft.com/office/drawing/2014/main" val="20001"/>
                    </a:ext>
                  </a:extLst>
                </a:gridCol>
                <a:gridCol w="1008063">
                  <a:extLst>
                    <a:ext uri="{9D8B030D-6E8A-4147-A177-3AD203B41FA5}">
                      <a16:colId xmlns:a16="http://schemas.microsoft.com/office/drawing/2014/main" val="20002"/>
                    </a:ext>
                  </a:extLst>
                </a:gridCol>
                <a:gridCol w="2879302">
                  <a:extLst>
                    <a:ext uri="{9D8B030D-6E8A-4147-A177-3AD203B41FA5}">
                      <a16:colId xmlns:a16="http://schemas.microsoft.com/office/drawing/2014/main" val="20003"/>
                    </a:ext>
                  </a:extLst>
                </a:gridCol>
                <a:gridCol w="1200150">
                  <a:extLst>
                    <a:ext uri="{9D8B030D-6E8A-4147-A177-3AD203B41FA5}">
                      <a16:colId xmlns:a16="http://schemas.microsoft.com/office/drawing/2014/main" val="20004"/>
                    </a:ext>
                  </a:extLst>
                </a:gridCol>
              </a:tblGrid>
              <a:tr h="406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氨基酸名称</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简写符号</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字母</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结构</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pI</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406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t>
                      </a: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赖氨酸</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Lysine</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Lys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K</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N</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‒COOH</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lang="he-IL"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NH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endPar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9.74</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4064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精氨酸</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Arginine</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Arg</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R</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         NH</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          ǁ</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N</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‒C‒NH‒CH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‒COOH</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lang="he-IL"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p>
                    <a:p>
                      <a:pPr>
                        <a:lnSpc>
                          <a:spcPts val="1000"/>
                        </a:lnSpc>
                      </a:pPr>
                      <a:r>
                        <a:rPr lang="en-US" altLang="zh-CN" sz="1200" b="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NH</a:t>
                      </a:r>
                      <a:r>
                        <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endParaRPr lang="en-US" altLang="zh-CN" sz="1200" b="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10.76</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16413">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组氨酸</a:t>
                      </a: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Histidine</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His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H</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zh-CN" altLang="en-US"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altLang="zh-CN" sz="2000" b="0" i="0" u="none" strike="noStrike" cap="none" normalizeH="0" baseline="0" dirty="0">
                          <a:ln>
                            <a:noFill/>
                          </a:ln>
                          <a:solidFill>
                            <a:schemeClr val="tx1"/>
                          </a:solidFill>
                          <a:effectLst>
                            <a:outerShdw blurRad="38100" dist="38100" dir="2700000" algn="tl">
                              <a:srgbClr val="C0C0C0"/>
                            </a:outerShdw>
                          </a:effectLst>
                          <a:latin typeface="Times New Roman" pitchFamily="18" charset="0"/>
                          <a:ea typeface="方正姚体" panose="02010601030101010101" pitchFamily="2" charset="-122"/>
                        </a:rPr>
                        <a:t>7.59</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7" name="Rectangle 236"/>
          <p:cNvSpPr>
            <a:spLocks noChangeArrowheads="1"/>
          </p:cNvSpPr>
          <p:nvPr/>
        </p:nvSpPr>
        <p:spPr bwMode="auto">
          <a:xfrm>
            <a:off x="1193988" y="3455741"/>
            <a:ext cx="27594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r>
              <a:rPr lang="en-US" altLang="zh-CN" sz="2800"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4.</a:t>
            </a:r>
            <a:r>
              <a:rPr lang="zh-CN" altLang="en-US" sz="2800"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碱性氨基酸：</a:t>
            </a:r>
          </a:p>
        </p:txBody>
      </p:sp>
      <p:sp>
        <p:nvSpPr>
          <p:cNvPr id="8" name="Rectangle 4"/>
          <p:cNvSpPr>
            <a:spLocks noChangeArrowheads="1"/>
          </p:cNvSpPr>
          <p:nvPr/>
        </p:nvSpPr>
        <p:spPr bwMode="auto">
          <a:xfrm>
            <a:off x="1084911" y="520031"/>
            <a:ext cx="3673373" cy="584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lvl="1"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氨基酸的分类</a:t>
            </a:r>
          </a:p>
        </p:txBody>
      </p:sp>
      <p:cxnSp>
        <p:nvCxnSpPr>
          <p:cNvPr id="9" name="直接连接符 8"/>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0" name="组合 9"/>
          <p:cNvGrpSpPr/>
          <p:nvPr/>
        </p:nvGrpSpPr>
        <p:grpSpPr>
          <a:xfrm>
            <a:off x="7121358" y="5628789"/>
            <a:ext cx="1824743" cy="577861"/>
            <a:chOff x="7216608" y="4066689"/>
            <a:chExt cx="1824743" cy="577861"/>
          </a:xfrm>
        </p:grpSpPr>
        <p:sp>
          <p:nvSpPr>
            <p:cNvPr id="11" name="矩形 10"/>
            <p:cNvSpPr/>
            <p:nvPr/>
          </p:nvSpPr>
          <p:spPr>
            <a:xfrm>
              <a:off x="7713743" y="4066689"/>
              <a:ext cx="1327608" cy="481029"/>
            </a:xfrm>
            <a:prstGeom prst="rect">
              <a:avLst/>
            </a:prstGeom>
          </p:spPr>
          <p:txBody>
            <a:bodyPr wrap="none">
              <a:spAutoFit/>
            </a:bodyPr>
            <a:lstStyle/>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‒CH</a:t>
              </a:r>
              <a:r>
                <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CH</a:t>
              </a: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‒COOH</a:t>
              </a:r>
            </a:p>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a:t>
              </a:r>
              <a:r>
                <a:rPr lang="en-US" altLang="zh-CN" sz="1200" dirty="0">
                  <a:effectLst>
                    <a:outerShdw blurRad="38100" dist="38100" dir="2700000" algn="tl">
                      <a:srgbClr val="000000">
                        <a:alpha val="43137"/>
                      </a:srgbClr>
                    </a:outerShdw>
                  </a:effectLst>
                  <a:latin typeface="Arial Unicode MS" panose="020B0604020202020204" pitchFamily="34" charset="-122"/>
                  <a:ea typeface="Arial Unicode MS" panose="020B0604020202020204" pitchFamily="34" charset="-122"/>
                  <a:cs typeface="Arial Unicode MS" panose="020B0604020202020204" pitchFamily="34" charset="-122"/>
                </a:rPr>
                <a:t>ⅼ</a:t>
              </a:r>
              <a:endPar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endParaRPr>
            </a:p>
            <a:p>
              <a:pPr>
                <a:lnSpc>
                  <a:spcPts val="10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           NH</a:t>
              </a:r>
              <a:r>
                <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2</a:t>
              </a:r>
              <a:endPar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12" name="五边形 11"/>
            <p:cNvSpPr/>
            <p:nvPr/>
          </p:nvSpPr>
          <p:spPr>
            <a:xfrm rot="5400000">
              <a:off x="7360230" y="4212550"/>
              <a:ext cx="468000" cy="396000"/>
            </a:xfrm>
            <a:prstGeom prst="homePlate">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矩形 12"/>
            <p:cNvSpPr/>
            <p:nvPr/>
          </p:nvSpPr>
          <p:spPr>
            <a:xfrm>
              <a:off x="7216608" y="4381975"/>
              <a:ext cx="221214" cy="122598"/>
            </a:xfrm>
            <a:prstGeom prst="rect">
              <a:avLst/>
            </a:prstGeom>
            <a:solidFill>
              <a:schemeClr val="bg1"/>
            </a:solidFill>
          </p:spPr>
          <p:txBody>
            <a:bodyPr wrap="none" lIns="0" tIns="0" rIns="0" bIns="0">
              <a:spAutoFit/>
            </a:bodyPr>
            <a:lstStyle/>
            <a:p>
              <a:pPr>
                <a:lnSpc>
                  <a:spcPts val="900"/>
                </a:lnSpc>
              </a:pPr>
              <a:r>
                <a:rPr lang="en-US" altLang="zh-CN" sz="12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HN</a:t>
              </a:r>
              <a:endParaRPr lang="en-US" altLang="zh-CN" sz="12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14" name="直接连接符 13"/>
            <p:cNvCxnSpPr/>
            <p:nvPr/>
          </p:nvCxnSpPr>
          <p:spPr>
            <a:xfrm>
              <a:off x="7451633" y="4223326"/>
              <a:ext cx="28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rot="21120000" flipH="1">
              <a:off x="7586108" y="4474016"/>
              <a:ext cx="144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矩形 15"/>
            <p:cNvSpPr/>
            <p:nvPr/>
          </p:nvSpPr>
          <p:spPr>
            <a:xfrm>
              <a:off x="7724783" y="4383254"/>
              <a:ext cx="110608" cy="115416"/>
            </a:xfrm>
            <a:prstGeom prst="rect">
              <a:avLst/>
            </a:prstGeom>
            <a:solidFill>
              <a:schemeClr val="bg1"/>
            </a:solidFill>
          </p:spPr>
          <p:txBody>
            <a:bodyPr wrap="none" lIns="0" tIns="0" rIns="0" bIns="0">
              <a:spAutoFit/>
            </a:bodyPr>
            <a:lstStyle/>
            <a:p>
              <a:pPr>
                <a:lnSpc>
                  <a:spcPts val="900"/>
                </a:lnSpc>
              </a:pPr>
              <a:r>
                <a:rPr lang="en-US" altLang="zh-CN" sz="1200" b="1"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cs typeface="Times New Roman" panose="02020603050405020304" pitchFamily="18" charset="0"/>
                </a:rPr>
                <a:t>N</a:t>
              </a:r>
              <a:endParaRPr lang="en-US" altLang="zh-CN" sz="1200" b="1"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grpSp>
    </p:spTree>
    <p:extLst>
      <p:ext uri="{BB962C8B-B14F-4D97-AF65-F5344CB8AC3E}">
        <p14:creationId xmlns:p14="http://schemas.microsoft.com/office/powerpoint/2010/main" val="3671111871"/>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23"/>
          <p:cNvSpPr>
            <a:spLocks noChangeArrowheads="1"/>
          </p:cNvSpPr>
          <p:nvPr/>
        </p:nvSpPr>
        <p:spPr bwMode="auto">
          <a:xfrm>
            <a:off x="1440290" y="1223825"/>
            <a:ext cx="3613117" cy="555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60000" lvl="1" indent="-360000" algn="just" eaLnBrk="1" fontAlgn="base" hangingPunct="1">
              <a:lnSpc>
                <a:spcPts val="4000"/>
              </a:lnSpc>
              <a:spcBef>
                <a:spcPts val="600"/>
              </a:spcBef>
              <a:spcAft>
                <a:spcPct val="0"/>
              </a:spcAft>
              <a:buClr>
                <a:srgbClr val="C00000"/>
              </a:buClr>
              <a:buSzPct val="80000"/>
              <a:buFont typeface="Wingdings" panose="05000000000000000000" pitchFamily="2" charset="2"/>
              <a:buChar char="l"/>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两性电离及等电点</a:t>
            </a:r>
          </a:p>
        </p:txBody>
      </p:sp>
      <p:sp>
        <p:nvSpPr>
          <p:cNvPr id="22534" name="矩形 1"/>
          <p:cNvSpPr>
            <a:spLocks noChangeArrowheads="1"/>
          </p:cNvSpPr>
          <p:nvPr/>
        </p:nvSpPr>
        <p:spPr bwMode="auto">
          <a:xfrm>
            <a:off x="3454400" y="1952626"/>
            <a:ext cx="245772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rPr>
              <a:t>H</a:t>
            </a:r>
            <a:r>
              <a:rPr lang="en-US" altLang="zh-CN" sz="2400" b="1" baseline="-25000" dirty="0">
                <a:effectLst>
                  <a:outerShdw blurRad="38100" dist="38100" dir="2700000" algn="tl">
                    <a:srgbClr val="000000">
                      <a:alpha val="43137"/>
                    </a:srgbClr>
                  </a:outerShdw>
                </a:effectLst>
                <a:latin typeface="Times New Roman" panose="02020603050405020304" pitchFamily="18" charset="0"/>
              </a:rPr>
              <a:t>2</a:t>
            </a:r>
            <a:r>
              <a:rPr lang="en-US" altLang="zh-CN" sz="2400" b="1" dirty="0">
                <a:effectLst>
                  <a:outerShdw blurRad="38100" dist="38100" dir="2700000" algn="tl">
                    <a:srgbClr val="000000">
                      <a:alpha val="43137"/>
                    </a:srgbClr>
                  </a:outerShdw>
                </a:effectLst>
                <a:latin typeface="Times New Roman" panose="02020603050405020304" pitchFamily="18" charset="0"/>
              </a:rPr>
              <a:t>N‒CH‒COOH</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rPr>
              <a:t>           ǀ</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rPr>
              <a:t>          R</a:t>
            </a:r>
            <a:endParaRPr lang="zh-CN" altLang="en-US" sz="2400" b="1" dirty="0">
              <a:effectLst>
                <a:outerShdw blurRad="38100" dist="38100" dir="2700000" algn="tl">
                  <a:srgbClr val="000000">
                    <a:alpha val="43137"/>
                  </a:srgbClr>
                </a:outerShdw>
              </a:effectLst>
              <a:latin typeface="Times New Roman" panose="02020603050405020304" pitchFamily="18" charset="0"/>
            </a:endParaRPr>
          </a:p>
        </p:txBody>
      </p:sp>
      <p:sp>
        <p:nvSpPr>
          <p:cNvPr id="22535" name="矩形 2"/>
          <p:cNvSpPr>
            <a:spLocks noChangeArrowheads="1"/>
          </p:cNvSpPr>
          <p:nvPr/>
        </p:nvSpPr>
        <p:spPr bwMode="auto">
          <a:xfrm>
            <a:off x="9135012" y="1930400"/>
            <a:ext cx="792205" cy="374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22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H</a:t>
            </a:r>
            <a:r>
              <a:rPr lang="en-US" altLang="zh-CN" sz="2400" b="1" baseline="30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a:t>
            </a:r>
          </a:p>
        </p:txBody>
      </p:sp>
      <p:sp>
        <p:nvSpPr>
          <p:cNvPr id="14" name="矩形 13"/>
          <p:cNvSpPr/>
          <p:nvPr/>
        </p:nvSpPr>
        <p:spPr>
          <a:xfrm>
            <a:off x="1473201" y="1824037"/>
            <a:ext cx="2093913" cy="495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indent="-358775" algn="just">
              <a:lnSpc>
                <a:spcPts val="3500"/>
              </a:lnSpc>
              <a:spcBef>
                <a:spcPts val="600"/>
              </a:spcBef>
              <a:buClr>
                <a:srgbClr val="C00000"/>
              </a:buClr>
              <a:buSzPct val="80000"/>
              <a:buFont typeface="Wingdings" panose="05000000000000000000" pitchFamily="2" charset="2"/>
              <a:buChar char="ü"/>
              <a:defRPr/>
            </a:pPr>
            <a:r>
              <a:rPr lang="zh-CN" altLang="en-US" sz="2400" dirty="0">
                <a:effectLst>
                  <a:outerShdw blurRad="38100" dist="38100" dir="2700000" algn="tl">
                    <a:srgbClr val="C0C0C0"/>
                  </a:outerShdw>
                </a:effectLst>
                <a:latin typeface="Times New Roman" pitchFamily="18" charset="0"/>
              </a:rPr>
              <a:t>酸式电离：</a:t>
            </a:r>
          </a:p>
        </p:txBody>
      </p:sp>
      <p:sp>
        <p:nvSpPr>
          <p:cNvPr id="22537" name="矩形 20"/>
          <p:cNvSpPr>
            <a:spLocks noChangeArrowheads="1"/>
          </p:cNvSpPr>
          <p:nvPr/>
        </p:nvSpPr>
        <p:spPr bwMode="auto">
          <a:xfrm>
            <a:off x="6838950" y="1952626"/>
            <a:ext cx="2364750"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H</a:t>
            </a:r>
            <a:r>
              <a:rPr lang="en-US" altLang="zh-CN" sz="2400" b="1" baseline="-25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2</a:t>
            </a: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N‒CH‒COO </a:t>
            </a:r>
            <a:r>
              <a:rPr lang="en-US" altLang="zh-CN" sz="2400" b="1" baseline="30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ǀ</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R</a:t>
            </a:r>
            <a:endParaRPr lang="zh-CN" altLang="en-US"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16" name="矩形 15"/>
          <p:cNvSpPr/>
          <p:nvPr/>
        </p:nvSpPr>
        <p:spPr>
          <a:xfrm>
            <a:off x="6916738" y="2653244"/>
            <a:ext cx="2031325" cy="461665"/>
          </a:xfrm>
          <a:prstGeom prst="rect">
            <a:avLst/>
          </a:prstGeom>
        </p:spPr>
        <p:txBody>
          <a:bodyPr wrap="none">
            <a:spAutoFit/>
          </a:bodyPr>
          <a:lstStyle/>
          <a:p>
            <a:pPr eaLnBrk="1" hangingPunct="1">
              <a:defRPr/>
            </a:pPr>
            <a:r>
              <a:rPr lang="zh-CN" altLang="en-US" sz="2400" dirty="0">
                <a:effectLst>
                  <a:outerShdw blurRad="38100" dist="38100" dir="2700000" algn="tl">
                    <a:srgbClr val="000000">
                      <a:alpha val="43137"/>
                    </a:srgbClr>
                  </a:outerShdw>
                </a:effectLst>
              </a:rPr>
              <a:t>氨基酸阴离子</a:t>
            </a:r>
          </a:p>
        </p:txBody>
      </p:sp>
      <p:sp>
        <p:nvSpPr>
          <p:cNvPr id="17" name="矩形 16"/>
          <p:cNvSpPr/>
          <p:nvPr/>
        </p:nvSpPr>
        <p:spPr>
          <a:xfrm>
            <a:off x="1456386" y="3145255"/>
            <a:ext cx="2093913" cy="495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indent="-358775" algn="just">
              <a:lnSpc>
                <a:spcPts val="3500"/>
              </a:lnSpc>
              <a:spcBef>
                <a:spcPts val="600"/>
              </a:spcBef>
              <a:buClr>
                <a:srgbClr val="C00000"/>
              </a:buClr>
              <a:buSzPct val="80000"/>
              <a:buFont typeface="Wingdings" panose="05000000000000000000" pitchFamily="2" charset="2"/>
              <a:buChar char="ü"/>
            </a:pPr>
            <a:r>
              <a:rPr lang="zh-CN" altLang="en-US" sz="2400" dirty="0">
                <a:effectLst>
                  <a:outerShdw blurRad="38100" dist="38100" dir="2700000" algn="tl">
                    <a:srgbClr val="C0C0C0"/>
                  </a:outerShdw>
                </a:effectLst>
                <a:latin typeface="Times New Roman" pitchFamily="18" charset="0"/>
              </a:rPr>
              <a:t>碱式电离：</a:t>
            </a:r>
          </a:p>
        </p:txBody>
      </p:sp>
      <p:sp>
        <p:nvSpPr>
          <p:cNvPr id="22540" name="矩形 23"/>
          <p:cNvSpPr>
            <a:spLocks noChangeArrowheads="1"/>
          </p:cNvSpPr>
          <p:nvPr/>
        </p:nvSpPr>
        <p:spPr bwMode="auto">
          <a:xfrm>
            <a:off x="3394075" y="3263901"/>
            <a:ext cx="245772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H</a:t>
            </a:r>
            <a:r>
              <a:rPr lang="en-US" altLang="zh-CN" sz="2400" b="1" baseline="-25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2</a:t>
            </a: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N‒CH‒COOH</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ǀ</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R</a:t>
            </a:r>
            <a:endParaRPr lang="zh-CN" altLang="en-US"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22541" name="矩形 24"/>
          <p:cNvSpPr>
            <a:spLocks noChangeArrowheads="1"/>
          </p:cNvSpPr>
          <p:nvPr/>
        </p:nvSpPr>
        <p:spPr bwMode="auto">
          <a:xfrm>
            <a:off x="5715012" y="3230563"/>
            <a:ext cx="1093569" cy="374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22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H</a:t>
            </a:r>
            <a:r>
              <a:rPr lang="en-US" altLang="zh-CN" sz="2400" b="1" baseline="-25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2</a:t>
            </a: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O</a:t>
            </a:r>
            <a:endParaRPr lang="en-US" altLang="zh-CN" sz="2400" b="1" baseline="30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22544" name="矩形 27"/>
          <p:cNvSpPr>
            <a:spLocks noChangeArrowheads="1"/>
          </p:cNvSpPr>
          <p:nvPr/>
        </p:nvSpPr>
        <p:spPr bwMode="auto">
          <a:xfrm>
            <a:off x="7520003" y="3263901"/>
            <a:ext cx="257474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H</a:t>
            </a:r>
            <a:r>
              <a:rPr lang="en-US" altLang="zh-CN" sz="2400" b="1" baseline="-25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3</a:t>
            </a: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N</a:t>
            </a:r>
            <a:r>
              <a:rPr lang="en-US" altLang="zh-CN" sz="2400" b="1" baseline="30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a:t>
            </a: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‒CH‒COOH</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ǀ</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R</a:t>
            </a:r>
            <a:endParaRPr lang="zh-CN" altLang="en-US"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22545" name="矩形 28"/>
          <p:cNvSpPr>
            <a:spLocks noChangeArrowheads="1"/>
          </p:cNvSpPr>
          <p:nvPr/>
        </p:nvSpPr>
        <p:spPr bwMode="auto">
          <a:xfrm>
            <a:off x="9911301" y="3209925"/>
            <a:ext cx="982961" cy="374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22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OH</a:t>
            </a:r>
            <a:r>
              <a:rPr lang="en-US" altLang="zh-CN" sz="2400" b="1" baseline="30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a:t>
            </a:r>
          </a:p>
        </p:txBody>
      </p:sp>
      <p:sp>
        <p:nvSpPr>
          <p:cNvPr id="24" name="矩形 23"/>
          <p:cNvSpPr/>
          <p:nvPr/>
        </p:nvSpPr>
        <p:spPr>
          <a:xfrm>
            <a:off x="7734303" y="3945468"/>
            <a:ext cx="2031325" cy="461665"/>
          </a:xfrm>
          <a:prstGeom prst="rect">
            <a:avLst/>
          </a:prstGeom>
        </p:spPr>
        <p:txBody>
          <a:bodyPr wrap="none">
            <a:spAutoFit/>
          </a:bodyPr>
          <a:lstStyle/>
          <a:p>
            <a:pPr eaLnBrk="1" hangingPunct="1">
              <a:defRPr/>
            </a:pPr>
            <a:r>
              <a:rPr lang="zh-CN" altLang="en-US" sz="2400" dirty="0">
                <a:effectLst>
                  <a:outerShdw blurRad="38100" dist="38100" dir="2700000" algn="tl">
                    <a:srgbClr val="000000">
                      <a:alpha val="43137"/>
                    </a:srgbClr>
                  </a:outerShdw>
                </a:effectLst>
              </a:rPr>
              <a:t>氨基酸阳离子</a:t>
            </a:r>
          </a:p>
        </p:txBody>
      </p:sp>
      <p:sp>
        <p:nvSpPr>
          <p:cNvPr id="25" name="矩形 24"/>
          <p:cNvSpPr/>
          <p:nvPr/>
        </p:nvSpPr>
        <p:spPr>
          <a:xfrm>
            <a:off x="1466358" y="4534610"/>
            <a:ext cx="2093913" cy="495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indent="-358775" algn="just">
              <a:lnSpc>
                <a:spcPts val="3500"/>
              </a:lnSpc>
              <a:spcBef>
                <a:spcPts val="600"/>
              </a:spcBef>
              <a:buClr>
                <a:srgbClr val="C00000"/>
              </a:buClr>
              <a:buSzPct val="80000"/>
              <a:buFont typeface="Wingdings" panose="05000000000000000000" pitchFamily="2" charset="2"/>
              <a:buChar char="ü"/>
            </a:pPr>
            <a:r>
              <a:rPr lang="zh-CN" altLang="en-US" sz="2400" dirty="0">
                <a:effectLst>
                  <a:outerShdw blurRad="38100" dist="38100" dir="2700000" algn="tl">
                    <a:srgbClr val="C0C0C0"/>
                  </a:outerShdw>
                </a:effectLst>
                <a:latin typeface="Times New Roman" pitchFamily="18" charset="0"/>
              </a:rPr>
              <a:t>两性电离：</a:t>
            </a:r>
          </a:p>
        </p:txBody>
      </p:sp>
      <p:sp>
        <p:nvSpPr>
          <p:cNvPr id="22548" name="矩形 31"/>
          <p:cNvSpPr>
            <a:spLocks noChangeArrowheads="1"/>
          </p:cNvSpPr>
          <p:nvPr/>
        </p:nvSpPr>
        <p:spPr bwMode="auto">
          <a:xfrm>
            <a:off x="3413125" y="4652963"/>
            <a:ext cx="245772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H</a:t>
            </a:r>
            <a:r>
              <a:rPr lang="en-US" altLang="zh-CN" sz="2400" b="1" baseline="-25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2</a:t>
            </a: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N‒CH‒COOH</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ǀ</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R</a:t>
            </a:r>
            <a:endParaRPr lang="zh-CN" altLang="en-US"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22551" name="矩形 34"/>
          <p:cNvSpPr>
            <a:spLocks noChangeArrowheads="1"/>
          </p:cNvSpPr>
          <p:nvPr/>
        </p:nvSpPr>
        <p:spPr bwMode="auto">
          <a:xfrm>
            <a:off x="6924675" y="4654551"/>
            <a:ext cx="2404826"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H</a:t>
            </a:r>
            <a:r>
              <a:rPr lang="en-US" altLang="zh-CN" sz="2400" b="1" baseline="-25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3</a:t>
            </a: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N</a:t>
            </a:r>
            <a:r>
              <a:rPr lang="en-US" altLang="zh-CN" sz="2400" b="1" baseline="30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a:t>
            </a: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‒CH‒COO</a:t>
            </a:r>
            <a:r>
              <a:rPr lang="en-US" altLang="zh-CN" sz="2400" b="1" baseline="30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ǀ</a:t>
            </a:r>
          </a:p>
          <a:p>
            <a:pPr>
              <a:lnSpc>
                <a:spcPts val="1800"/>
              </a:lnSpc>
              <a:spcBef>
                <a:spcPct val="0"/>
              </a:spcBef>
              <a:buNone/>
            </a:pPr>
            <a:r>
              <a:rPr lang="en-US" altLang="zh-CN"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R</a:t>
            </a:r>
            <a:endParaRPr lang="zh-CN" altLang="en-US" sz="2400" b="1"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30" name="矩形 29"/>
          <p:cNvSpPr/>
          <p:nvPr/>
        </p:nvSpPr>
        <p:spPr>
          <a:xfrm>
            <a:off x="7013576" y="5327650"/>
            <a:ext cx="2339102" cy="461665"/>
          </a:xfrm>
          <a:prstGeom prst="rect">
            <a:avLst/>
          </a:prstGeom>
        </p:spPr>
        <p:txBody>
          <a:bodyPr wrap="none">
            <a:spAutoFit/>
          </a:bodyPr>
          <a:lstStyle/>
          <a:p>
            <a:pPr eaLnBrk="1" hangingPunct="1">
              <a:defRPr/>
            </a:pPr>
            <a:r>
              <a:rPr lang="zh-CN" altLang="en-US" sz="2400" dirty="0">
                <a:effectLst>
                  <a:outerShdw blurRad="38100" dist="38100" dir="2700000" algn="tl">
                    <a:srgbClr val="000000">
                      <a:alpha val="43137"/>
                    </a:srgbClr>
                  </a:outerShdw>
                </a:effectLst>
              </a:rPr>
              <a:t>氨基酸兼性离子</a:t>
            </a:r>
          </a:p>
        </p:txBody>
      </p:sp>
      <p:cxnSp>
        <p:nvCxnSpPr>
          <p:cNvPr id="26" name="直接连接符 25"/>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9" name="任意多边形 28"/>
          <p:cNvSpPr/>
          <p:nvPr/>
        </p:nvSpPr>
        <p:spPr>
          <a:xfrm flipV="1">
            <a:off x="5981092" y="1958754"/>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1" name="任意多边形 30"/>
          <p:cNvSpPr/>
          <p:nvPr/>
        </p:nvSpPr>
        <p:spPr>
          <a:xfrm flipH="1">
            <a:off x="5981091" y="2107524"/>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8" name="任意多边形 37"/>
          <p:cNvSpPr/>
          <p:nvPr/>
        </p:nvSpPr>
        <p:spPr>
          <a:xfrm flipV="1">
            <a:off x="6750258" y="3277856"/>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9" name="任意多边形 38"/>
          <p:cNvSpPr/>
          <p:nvPr/>
        </p:nvSpPr>
        <p:spPr>
          <a:xfrm flipH="1">
            <a:off x="6750257" y="3426626"/>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0" name="任意多边形 39"/>
          <p:cNvSpPr/>
          <p:nvPr/>
        </p:nvSpPr>
        <p:spPr>
          <a:xfrm flipV="1">
            <a:off x="6001198" y="4664686"/>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1" name="任意多边形 40"/>
          <p:cNvSpPr/>
          <p:nvPr/>
        </p:nvSpPr>
        <p:spPr>
          <a:xfrm flipH="1">
            <a:off x="6001197" y="4813456"/>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7" name="Rectangle 4"/>
          <p:cNvSpPr>
            <a:spLocks noChangeArrowheads="1"/>
          </p:cNvSpPr>
          <p:nvPr/>
        </p:nvSpPr>
        <p:spPr bwMode="auto">
          <a:xfrm>
            <a:off x="1084911" y="520031"/>
            <a:ext cx="3673373" cy="584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lvl="1"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氨基酸的理化性质</a:t>
            </a:r>
          </a:p>
        </p:txBody>
      </p:sp>
      <p:sp>
        <p:nvSpPr>
          <p:cNvPr id="28" name="任意多边形 27"/>
          <p:cNvSpPr/>
          <p:nvPr/>
        </p:nvSpPr>
        <p:spPr>
          <a:xfrm rot="5400000">
            <a:off x="4428937" y="4441800"/>
            <a:ext cx="684000" cy="1692000"/>
          </a:xfrm>
          <a:custGeom>
            <a:avLst/>
            <a:gdLst>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11993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09612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6346"/>
              <a:gd name="connsiteY0" fmla="*/ 0 h 1066800"/>
              <a:gd name="connsiteX1" fmla="*/ 200025 w 1096346"/>
              <a:gd name="connsiteY1" fmla="*/ 33337 h 1066800"/>
              <a:gd name="connsiteX2" fmla="*/ 423863 w 1096346"/>
              <a:gd name="connsiteY2" fmla="*/ 85725 h 1066800"/>
              <a:gd name="connsiteX3" fmla="*/ 690563 w 1096346"/>
              <a:gd name="connsiteY3" fmla="*/ 176212 h 1066800"/>
              <a:gd name="connsiteX4" fmla="*/ 902494 w 1096346"/>
              <a:gd name="connsiteY4" fmla="*/ 280987 h 1066800"/>
              <a:gd name="connsiteX5" fmla="*/ 1040607 w 1096346"/>
              <a:gd name="connsiteY5" fmla="*/ 390525 h 1066800"/>
              <a:gd name="connsiteX6" fmla="*/ 1092994 w 1096346"/>
              <a:gd name="connsiteY6" fmla="*/ 502443 h 1066800"/>
              <a:gd name="connsiteX7" fmla="*/ 1081088 w 1096346"/>
              <a:gd name="connsiteY7" fmla="*/ 588169 h 1066800"/>
              <a:gd name="connsiteX8" fmla="*/ 1000125 w 1096346"/>
              <a:gd name="connsiteY8" fmla="*/ 709612 h 1066800"/>
              <a:gd name="connsiteX9" fmla="*/ 840582 w 1096346"/>
              <a:gd name="connsiteY9" fmla="*/ 816768 h 1066800"/>
              <a:gd name="connsiteX10" fmla="*/ 635794 w 1096346"/>
              <a:gd name="connsiteY10" fmla="*/ 907256 h 1066800"/>
              <a:gd name="connsiteX11" fmla="*/ 383382 w 1096346"/>
              <a:gd name="connsiteY11" fmla="*/ 983456 h 1066800"/>
              <a:gd name="connsiteX12" fmla="*/ 100013 w 1096346"/>
              <a:gd name="connsiteY12" fmla="*/ 1050131 h 1066800"/>
              <a:gd name="connsiteX13" fmla="*/ 0 w 1096346"/>
              <a:gd name="connsiteY13" fmla="*/ 1066800 h 1066800"/>
              <a:gd name="connsiteX0" fmla="*/ 38100 w 1095647"/>
              <a:gd name="connsiteY0" fmla="*/ 0 h 1066800"/>
              <a:gd name="connsiteX1" fmla="*/ 200025 w 1095647"/>
              <a:gd name="connsiteY1" fmla="*/ 33337 h 1066800"/>
              <a:gd name="connsiteX2" fmla="*/ 423863 w 1095647"/>
              <a:gd name="connsiteY2" fmla="*/ 85725 h 1066800"/>
              <a:gd name="connsiteX3" fmla="*/ 690563 w 1095647"/>
              <a:gd name="connsiteY3" fmla="*/ 176212 h 1066800"/>
              <a:gd name="connsiteX4" fmla="*/ 902494 w 1095647"/>
              <a:gd name="connsiteY4" fmla="*/ 280987 h 1066800"/>
              <a:gd name="connsiteX5" fmla="*/ 1040607 w 1095647"/>
              <a:gd name="connsiteY5" fmla="*/ 390525 h 1066800"/>
              <a:gd name="connsiteX6" fmla="*/ 1092994 w 1095647"/>
              <a:gd name="connsiteY6" fmla="*/ 502443 h 1066800"/>
              <a:gd name="connsiteX7" fmla="*/ 1078707 w 1095647"/>
              <a:gd name="connsiteY7" fmla="*/ 597694 h 1066800"/>
              <a:gd name="connsiteX8" fmla="*/ 1000125 w 1095647"/>
              <a:gd name="connsiteY8" fmla="*/ 709612 h 1066800"/>
              <a:gd name="connsiteX9" fmla="*/ 840582 w 1095647"/>
              <a:gd name="connsiteY9" fmla="*/ 816768 h 1066800"/>
              <a:gd name="connsiteX10" fmla="*/ 635794 w 1095647"/>
              <a:gd name="connsiteY10" fmla="*/ 907256 h 1066800"/>
              <a:gd name="connsiteX11" fmla="*/ 383382 w 1095647"/>
              <a:gd name="connsiteY11" fmla="*/ 983456 h 1066800"/>
              <a:gd name="connsiteX12" fmla="*/ 100013 w 1095647"/>
              <a:gd name="connsiteY12" fmla="*/ 1050131 h 1066800"/>
              <a:gd name="connsiteX13" fmla="*/ 0 w 1095647"/>
              <a:gd name="connsiteY13" fmla="*/ 1066800 h 1066800"/>
              <a:gd name="connsiteX0" fmla="*/ 38100 w 1095083"/>
              <a:gd name="connsiteY0" fmla="*/ 0 h 1066800"/>
              <a:gd name="connsiteX1" fmla="*/ 200025 w 1095083"/>
              <a:gd name="connsiteY1" fmla="*/ 33337 h 1066800"/>
              <a:gd name="connsiteX2" fmla="*/ 423863 w 1095083"/>
              <a:gd name="connsiteY2" fmla="*/ 85725 h 1066800"/>
              <a:gd name="connsiteX3" fmla="*/ 690563 w 1095083"/>
              <a:gd name="connsiteY3" fmla="*/ 176212 h 1066800"/>
              <a:gd name="connsiteX4" fmla="*/ 902494 w 1095083"/>
              <a:gd name="connsiteY4" fmla="*/ 280987 h 1066800"/>
              <a:gd name="connsiteX5" fmla="*/ 1040607 w 1095083"/>
              <a:gd name="connsiteY5" fmla="*/ 390525 h 1066800"/>
              <a:gd name="connsiteX6" fmla="*/ 1092994 w 1095083"/>
              <a:gd name="connsiteY6" fmla="*/ 502443 h 1066800"/>
              <a:gd name="connsiteX7" fmla="*/ 1076326 w 1095083"/>
              <a:gd name="connsiteY7" fmla="*/ 607219 h 1066800"/>
              <a:gd name="connsiteX8" fmla="*/ 1000125 w 1095083"/>
              <a:gd name="connsiteY8" fmla="*/ 709612 h 1066800"/>
              <a:gd name="connsiteX9" fmla="*/ 840582 w 1095083"/>
              <a:gd name="connsiteY9" fmla="*/ 816768 h 1066800"/>
              <a:gd name="connsiteX10" fmla="*/ 635794 w 1095083"/>
              <a:gd name="connsiteY10" fmla="*/ 907256 h 1066800"/>
              <a:gd name="connsiteX11" fmla="*/ 383382 w 1095083"/>
              <a:gd name="connsiteY11" fmla="*/ 983456 h 1066800"/>
              <a:gd name="connsiteX12" fmla="*/ 100013 w 1095083"/>
              <a:gd name="connsiteY12" fmla="*/ 1050131 h 1066800"/>
              <a:gd name="connsiteX13" fmla="*/ 0 w 1095083"/>
              <a:gd name="connsiteY13"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083" h="1066800">
                <a:moveTo>
                  <a:pt x="38100" y="0"/>
                </a:moveTo>
                <a:cubicBezTo>
                  <a:pt x="86915" y="9525"/>
                  <a:pt x="135731" y="19050"/>
                  <a:pt x="200025" y="33337"/>
                </a:cubicBezTo>
                <a:cubicBezTo>
                  <a:pt x="264319" y="47624"/>
                  <a:pt x="342107" y="61913"/>
                  <a:pt x="423863" y="85725"/>
                </a:cubicBezTo>
                <a:cubicBezTo>
                  <a:pt x="505619" y="109538"/>
                  <a:pt x="610791" y="143668"/>
                  <a:pt x="690563" y="176212"/>
                </a:cubicBezTo>
                <a:cubicBezTo>
                  <a:pt x="770335" y="208756"/>
                  <a:pt x="844153" y="245268"/>
                  <a:pt x="902494" y="280987"/>
                </a:cubicBezTo>
                <a:cubicBezTo>
                  <a:pt x="960835" y="316706"/>
                  <a:pt x="1008857" y="353616"/>
                  <a:pt x="1040607" y="390525"/>
                </a:cubicBezTo>
                <a:cubicBezTo>
                  <a:pt x="1072357" y="427434"/>
                  <a:pt x="1087041" y="466327"/>
                  <a:pt x="1092994" y="502443"/>
                </a:cubicBezTo>
                <a:cubicBezTo>
                  <a:pt x="1098947" y="538559"/>
                  <a:pt x="1091804" y="572691"/>
                  <a:pt x="1076326" y="607219"/>
                </a:cubicBezTo>
                <a:cubicBezTo>
                  <a:pt x="1060848" y="641747"/>
                  <a:pt x="1039416" y="674687"/>
                  <a:pt x="1000125" y="709612"/>
                </a:cubicBezTo>
                <a:cubicBezTo>
                  <a:pt x="960834" y="744537"/>
                  <a:pt x="901304" y="783827"/>
                  <a:pt x="840582" y="816768"/>
                </a:cubicBezTo>
                <a:cubicBezTo>
                  <a:pt x="779860" y="849709"/>
                  <a:pt x="711994" y="879475"/>
                  <a:pt x="635794" y="907256"/>
                </a:cubicBezTo>
                <a:cubicBezTo>
                  <a:pt x="559594" y="935037"/>
                  <a:pt x="472679" y="959644"/>
                  <a:pt x="383382" y="983456"/>
                </a:cubicBezTo>
                <a:cubicBezTo>
                  <a:pt x="294085" y="1007269"/>
                  <a:pt x="163910" y="1036240"/>
                  <a:pt x="100013" y="1050131"/>
                </a:cubicBezTo>
                <a:cubicBezTo>
                  <a:pt x="36116" y="1064022"/>
                  <a:pt x="18058" y="1065411"/>
                  <a:pt x="0" y="1066800"/>
                </a:cubicBezTo>
              </a:path>
            </a:pathLst>
          </a:custGeom>
          <a:noFill/>
          <a:ln w="28575">
            <a:solidFill>
              <a:srgbClr val="C00000"/>
            </a:solidFill>
            <a:tail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l" rtl="0" eaLnBrk="0" fontAlgn="base" hangingPunct="0">
              <a:spcBef>
                <a:spcPct val="0"/>
              </a:spcBef>
              <a:spcAft>
                <a:spcPct val="0"/>
              </a:spcAft>
              <a:defRPr kumimoji="1" sz="2200" b="1" kern="1200">
                <a:solidFill>
                  <a:schemeClr val="lt1"/>
                </a:solidFill>
                <a:latin typeface="+mn-lt"/>
                <a:ea typeface="+mn-ea"/>
                <a:cs typeface="+mn-cs"/>
              </a:defRPr>
            </a:lvl1pPr>
            <a:lvl2pPr marL="457200" algn="l" rtl="0" eaLnBrk="0" fontAlgn="base" hangingPunct="0">
              <a:spcBef>
                <a:spcPct val="0"/>
              </a:spcBef>
              <a:spcAft>
                <a:spcPct val="0"/>
              </a:spcAft>
              <a:defRPr kumimoji="1" sz="2200" b="1" kern="1200">
                <a:solidFill>
                  <a:schemeClr val="lt1"/>
                </a:solidFill>
                <a:latin typeface="+mn-lt"/>
                <a:ea typeface="+mn-ea"/>
                <a:cs typeface="+mn-cs"/>
              </a:defRPr>
            </a:lvl2pPr>
            <a:lvl3pPr marL="914400" algn="l" rtl="0" eaLnBrk="0" fontAlgn="base" hangingPunct="0">
              <a:spcBef>
                <a:spcPct val="0"/>
              </a:spcBef>
              <a:spcAft>
                <a:spcPct val="0"/>
              </a:spcAft>
              <a:defRPr kumimoji="1" sz="2200" b="1" kern="1200">
                <a:solidFill>
                  <a:schemeClr val="lt1"/>
                </a:solidFill>
                <a:latin typeface="+mn-lt"/>
                <a:ea typeface="+mn-ea"/>
                <a:cs typeface="+mn-cs"/>
              </a:defRPr>
            </a:lvl3pPr>
            <a:lvl4pPr marL="1371600" algn="l" rtl="0" eaLnBrk="0" fontAlgn="base" hangingPunct="0">
              <a:spcBef>
                <a:spcPct val="0"/>
              </a:spcBef>
              <a:spcAft>
                <a:spcPct val="0"/>
              </a:spcAft>
              <a:defRPr kumimoji="1" sz="2200" b="1" kern="1200">
                <a:solidFill>
                  <a:schemeClr val="lt1"/>
                </a:solidFill>
                <a:latin typeface="+mn-lt"/>
                <a:ea typeface="+mn-ea"/>
                <a:cs typeface="+mn-cs"/>
              </a:defRPr>
            </a:lvl4pPr>
            <a:lvl5pPr marL="1828800" algn="l" rtl="0" eaLnBrk="0" fontAlgn="base" hangingPunct="0">
              <a:spcBef>
                <a:spcPct val="0"/>
              </a:spcBef>
              <a:spcAft>
                <a:spcPct val="0"/>
              </a:spcAft>
              <a:defRPr kumimoji="1" sz="2200" b="1" kern="1200">
                <a:solidFill>
                  <a:schemeClr val="lt1"/>
                </a:solidFill>
                <a:latin typeface="+mn-lt"/>
                <a:ea typeface="+mn-ea"/>
                <a:cs typeface="+mn-cs"/>
              </a:defRPr>
            </a:lvl5pPr>
            <a:lvl6pPr marL="2286000" algn="l" defTabSz="914400" rtl="0" eaLnBrk="1" latinLnBrk="0" hangingPunct="1">
              <a:defRPr kumimoji="1" sz="2200" b="1" kern="1200">
                <a:solidFill>
                  <a:schemeClr val="lt1"/>
                </a:solidFill>
                <a:latin typeface="+mn-lt"/>
                <a:ea typeface="+mn-ea"/>
                <a:cs typeface="+mn-cs"/>
              </a:defRPr>
            </a:lvl6pPr>
            <a:lvl7pPr marL="2743200" algn="l" defTabSz="914400" rtl="0" eaLnBrk="1" latinLnBrk="0" hangingPunct="1">
              <a:defRPr kumimoji="1" sz="2200" b="1" kern="1200">
                <a:solidFill>
                  <a:schemeClr val="lt1"/>
                </a:solidFill>
                <a:latin typeface="+mn-lt"/>
                <a:ea typeface="+mn-ea"/>
                <a:cs typeface="+mn-cs"/>
              </a:defRPr>
            </a:lvl7pPr>
            <a:lvl8pPr marL="3200400" algn="l" defTabSz="914400" rtl="0" eaLnBrk="1" latinLnBrk="0" hangingPunct="1">
              <a:defRPr kumimoji="1" sz="2200" b="1" kern="1200">
                <a:solidFill>
                  <a:schemeClr val="lt1"/>
                </a:solidFill>
                <a:latin typeface="+mn-lt"/>
                <a:ea typeface="+mn-ea"/>
                <a:cs typeface="+mn-cs"/>
              </a:defRPr>
            </a:lvl8pPr>
            <a:lvl9pPr marL="3657600" algn="l" defTabSz="914400" rtl="0" eaLnBrk="1" latinLnBrk="0" hangingPunct="1">
              <a:defRPr kumimoji="1" sz="2200" b="1" kern="1200">
                <a:solidFill>
                  <a:schemeClr val="lt1"/>
                </a:solidFill>
                <a:latin typeface="+mn-lt"/>
                <a:ea typeface="+mn-ea"/>
                <a:cs typeface="+mn-cs"/>
              </a:defRPr>
            </a:lvl9pPr>
          </a:lstStyle>
          <a:p>
            <a:pPr algn="ctr"/>
            <a:endParaRPr lang="zh-CN" altLang="en-US"/>
          </a:p>
        </p:txBody>
      </p:sp>
    </p:spTree>
    <p:extLst>
      <p:ext uri="{BB962C8B-B14F-4D97-AF65-F5344CB8AC3E}">
        <p14:creationId xmlns:p14="http://schemas.microsoft.com/office/powerpoint/2010/main" val="3315680275"/>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
          <p:cNvSpPr>
            <a:spLocks noChangeArrowheads="1"/>
          </p:cNvSpPr>
          <p:nvPr/>
        </p:nvSpPr>
        <p:spPr bwMode="auto">
          <a:xfrm>
            <a:off x="1060199" y="1286236"/>
            <a:ext cx="10314517" cy="40731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60000" indent="-360000" algn="just">
              <a:lnSpc>
                <a:spcPts val="4000"/>
              </a:lnSpc>
              <a:spcBef>
                <a:spcPts val="600"/>
              </a:spcBef>
              <a:buClr>
                <a:srgbClr val="C00000"/>
              </a:buClr>
              <a:buSzPct val="80000"/>
              <a:buFont typeface="Wingdings" pitchFamily="2" charset="2"/>
              <a:buChar char="v"/>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掌握：蛋白质的元素组成和基本组成单位；蛋白质结构的概念及维系结构稳定的化学键；蛋白质主要理化性质。</a:t>
            </a:r>
            <a:endParaRPr lang="en-US" altLang="zh-CN" sz="2800" dirty="0">
              <a:effectLst>
                <a:outerShdw blurRad="38100" dist="38100" dir="2700000" algn="tl">
                  <a:srgbClr val="C0C0C0"/>
                </a:outerShdw>
              </a:effectLst>
              <a:latin typeface="Times New Roman" pitchFamily="18" charset="0"/>
              <a:ea typeface="方正姚体" panose="02010601030101010101" pitchFamily="2" charset="-122"/>
            </a:endParaRPr>
          </a:p>
          <a:p>
            <a:pPr marL="360000" indent="-360000" algn="just">
              <a:lnSpc>
                <a:spcPts val="4000"/>
              </a:lnSpc>
              <a:spcBef>
                <a:spcPts val="600"/>
              </a:spcBef>
              <a:buClr>
                <a:srgbClr val="C00000"/>
              </a:buClr>
              <a:buSzPct val="80000"/>
              <a:buFont typeface="Wingdings" pitchFamily="2" charset="2"/>
              <a:buChar char="v"/>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熟悉：肽与肽键；蛋白质结构与功能的关系。</a:t>
            </a:r>
            <a:endParaRPr lang="en-US" altLang="zh-CN" sz="2800" dirty="0">
              <a:effectLst>
                <a:outerShdw blurRad="38100" dist="38100" dir="2700000" algn="tl">
                  <a:srgbClr val="C0C0C0"/>
                </a:outerShdw>
              </a:effectLst>
              <a:latin typeface="Times New Roman" pitchFamily="18" charset="0"/>
              <a:ea typeface="方正姚体" panose="02010601030101010101" pitchFamily="2" charset="-122"/>
            </a:endParaRPr>
          </a:p>
          <a:p>
            <a:pPr marL="360000" indent="-360000" algn="just">
              <a:lnSpc>
                <a:spcPts val="4000"/>
              </a:lnSpc>
              <a:spcBef>
                <a:spcPts val="600"/>
              </a:spcBef>
              <a:buClr>
                <a:srgbClr val="C00000"/>
              </a:buClr>
              <a:buSzPct val="80000"/>
              <a:buFont typeface="Wingdings" pitchFamily="2" charset="2"/>
              <a:buChar char="v"/>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了解：蛋白质的重要性；蛋白质的分类。</a:t>
            </a:r>
            <a:endPar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marL="360000" indent="-360000" algn="just">
              <a:lnSpc>
                <a:spcPts val="4000"/>
              </a:lnSpc>
              <a:spcBef>
                <a:spcPts val="600"/>
              </a:spcBef>
              <a:buClr>
                <a:srgbClr val="C00000"/>
              </a:buClr>
              <a:buSzPct val="80000"/>
              <a:buFont typeface="Wingdings" pitchFamily="2" charset="2"/>
              <a:buChar char="v"/>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运用蛋白质理化性质进行实际应用，解释临床及生活现象。</a:t>
            </a:r>
            <a:endPar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marL="360000" indent="-360000" algn="just">
              <a:lnSpc>
                <a:spcPts val="4000"/>
              </a:lnSpc>
              <a:spcBef>
                <a:spcPts val="600"/>
              </a:spcBef>
              <a:buClr>
                <a:srgbClr val="C00000"/>
              </a:buClr>
              <a:buSzPct val="80000"/>
              <a:buFont typeface="Wingdings" pitchFamily="2" charset="2"/>
              <a:buChar char="v"/>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培养学生具有诚实守信、尊重生命、严谨认真的职业道德与职业素质。</a:t>
            </a:r>
          </a:p>
        </p:txBody>
      </p:sp>
      <p:sp>
        <p:nvSpPr>
          <p:cNvPr id="9" name="Rectangle 12"/>
          <p:cNvSpPr txBox="1">
            <a:spLocks noChangeArrowheads="1"/>
          </p:cNvSpPr>
          <p:nvPr/>
        </p:nvSpPr>
        <p:spPr>
          <a:xfrm>
            <a:off x="1073440" y="513166"/>
            <a:ext cx="1881427" cy="597705"/>
          </a:xfrm>
          <a:prstGeom prst="rect">
            <a:avLst/>
          </a:prstGeom>
        </p:spPr>
        <p:txBody>
          <a:bodyPr vert="horz" lIns="91440" tIns="45720" rIns="91440" bIns="45720" rtlCol="0" anchor="b" anchorCtr="1">
            <a:normAutofit/>
          </a:bodyPr>
          <a:lstStyle>
            <a:lvl1pPr algn="l" defTabSz="914400" rtl="0" eaLnBrk="1" latinLnBrk="0" hangingPunct="1">
              <a:lnSpc>
                <a:spcPct val="90000"/>
              </a:lnSpc>
              <a:spcBef>
                <a:spcPct val="0"/>
              </a:spcBef>
              <a:buNone/>
              <a:defRPr sz="5400" kern="1200" cap="all" baseline="0">
                <a:blipFill>
                  <a:blip r:embed="rId2">
                    <a:extLst>
                      <a:ext uri="{28A0092B-C50C-407E-A947-70E740481C1C}">
                        <a14:useLocalDpi xmlns:a14="http://schemas.microsoft.com/office/drawing/2010/main" val="0"/>
                      </a:ext>
                    </a:extLst>
                  </a:blip>
                  <a:tile tx="6350" ty="-127000" sx="65000" sy="64000" flip="none" algn="tl"/>
                </a:blipFill>
                <a:latin typeface="+mj-lt"/>
                <a:ea typeface="+mj-ea"/>
                <a:cs typeface="+mj-cs"/>
              </a:defRPr>
            </a:lvl1pPr>
          </a:lstStyle>
          <a:p>
            <a:pPr>
              <a:lnSpc>
                <a:spcPct val="100000"/>
              </a:lnSpc>
              <a:defRPr/>
            </a:pPr>
            <a:r>
              <a:rPr lang="zh-CN" altLang="en-US" sz="3200" dirty="0">
                <a:effectLst>
                  <a:outerShdw blurRad="38100" dist="38100" dir="2700000" algn="tl">
                    <a:srgbClr val="C0C0C0"/>
                  </a:outerShdw>
                </a:effectLst>
                <a:latin typeface="华文新魏" panose="02010800040101010101" pitchFamily="2" charset="-122"/>
                <a:ea typeface="华文新魏" panose="02010800040101010101" pitchFamily="2" charset="-122"/>
              </a:rPr>
              <a:t>学习目标</a:t>
            </a:r>
          </a:p>
        </p:txBody>
      </p:sp>
      <p:cxnSp>
        <p:nvCxnSpPr>
          <p:cNvPr id="10" name="直接连接符 9"/>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206306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5" name="Rectangle 3"/>
          <p:cNvSpPr>
            <a:spLocks noGrp="1" noChangeArrowheads="1"/>
          </p:cNvSpPr>
          <p:nvPr>
            <p:ph type="body" idx="1"/>
          </p:nvPr>
        </p:nvSpPr>
        <p:spPr>
          <a:xfrm>
            <a:off x="1064680" y="1140884"/>
            <a:ext cx="10003369" cy="1695980"/>
          </a:xfrm>
          <a:extLst>
            <a:ext uri="{91240B29-F687-4F45-9708-019B960494DF}">
              <a14:hiddenLine xmlns:a14="http://schemas.microsoft.com/office/drawing/2010/main" w="9525" cap="flat" cmpd="sng" algn="ctr">
                <a:solidFill>
                  <a:schemeClr val="tx1"/>
                </a:solidFill>
                <a:prstDash val="solid"/>
                <a:miter lim="800000"/>
                <a:headEnd/>
                <a:tailEnd/>
              </a14:hiddenLine>
            </a:ext>
          </a:extLst>
        </p:spPr>
        <p:txBody>
          <a:bodyPr>
            <a:noAutofit/>
          </a:bodyPr>
          <a:lstStyle/>
          <a:p>
            <a:pPr marL="360000" indent="-360000" algn="just">
              <a:lnSpc>
                <a:spcPts val="4000"/>
              </a:lnSpc>
              <a:spcBef>
                <a:spcPts val="600"/>
              </a:spcBef>
              <a:buClr>
                <a:srgbClr val="C00000"/>
              </a:buClr>
              <a:buSzPct val="80000"/>
              <a:buFont typeface="Wingdings" panose="05000000000000000000" pitchFamily="2" charset="2"/>
              <a:buChar char="n"/>
              <a:defRPr/>
            </a:pPr>
            <a:r>
              <a:rPr lang="zh-CN" altLang="en-US" sz="2800" dirty="0">
                <a:effectLst>
                  <a:outerShdw blurRad="38100" dist="38100" dir="2700000" algn="tl">
                    <a:srgbClr val="C0C0C0"/>
                  </a:outerShdw>
                </a:effectLst>
                <a:latin typeface="Times New Roman" pitchFamily="18" charset="0"/>
              </a:rPr>
              <a:t>等电点</a:t>
            </a:r>
            <a:r>
              <a:rPr lang="zh-CN" altLang="en-US" dirty="0">
                <a:effectLst>
                  <a:outerShdw blurRad="38100" dist="38100" dir="2700000" algn="tl">
                    <a:srgbClr val="C0C0C0"/>
                  </a:outerShdw>
                </a:effectLst>
                <a:latin typeface="Times New Roman" pitchFamily="18" charset="0"/>
              </a:rPr>
              <a:t>（</a:t>
            </a:r>
            <a:r>
              <a:rPr lang="en-US" altLang="zh-CN" dirty="0">
                <a:effectLst>
                  <a:outerShdw blurRad="38100" dist="38100" dir="2700000" algn="tl">
                    <a:srgbClr val="C0C0C0"/>
                  </a:outerShdw>
                </a:effectLst>
                <a:latin typeface="Times New Roman" pitchFamily="18" charset="0"/>
              </a:rPr>
              <a:t>isoelectric </a:t>
            </a:r>
            <a:r>
              <a:rPr lang="en-US" altLang="zh-CN" dirty="0" err="1">
                <a:effectLst>
                  <a:outerShdw blurRad="38100" dist="38100" dir="2700000" algn="tl">
                    <a:srgbClr val="C0C0C0"/>
                  </a:outerShdw>
                </a:effectLst>
                <a:latin typeface="Times New Roman" pitchFamily="18" charset="0"/>
              </a:rPr>
              <a:t>point,pI</a:t>
            </a:r>
            <a:r>
              <a:rPr lang="zh-CN" altLang="en-US" dirty="0">
                <a:effectLst>
                  <a:outerShdw blurRad="38100" dist="38100" dir="2700000" algn="tl">
                    <a:srgbClr val="C0C0C0"/>
                  </a:outerShdw>
                </a:effectLst>
                <a:latin typeface="Times New Roman" pitchFamily="18" charset="0"/>
              </a:rPr>
              <a:t>）</a:t>
            </a:r>
            <a:r>
              <a:rPr lang="zh-CN" altLang="en-US" sz="2800" dirty="0">
                <a:effectLst>
                  <a:outerShdw blurRad="38100" dist="38100" dir="2700000" algn="tl">
                    <a:srgbClr val="C0C0C0"/>
                  </a:outerShdw>
                </a:effectLst>
                <a:latin typeface="Times New Roman" pitchFamily="18" charset="0"/>
              </a:rPr>
              <a:t>：在某一</a:t>
            </a:r>
            <a:r>
              <a:rPr lang="en-US" altLang="zh-CN" sz="2800" dirty="0">
                <a:effectLst>
                  <a:outerShdw blurRad="38100" dist="38100" dir="2700000" algn="tl">
                    <a:srgbClr val="C0C0C0"/>
                  </a:outerShdw>
                </a:effectLst>
                <a:latin typeface="Times New Roman" pitchFamily="18" charset="0"/>
              </a:rPr>
              <a:t>pH</a:t>
            </a:r>
            <a:r>
              <a:rPr lang="zh-CN" altLang="en-US" sz="2800" dirty="0">
                <a:effectLst>
                  <a:outerShdw blurRad="38100" dist="38100" dir="2700000" algn="tl">
                    <a:srgbClr val="C0C0C0"/>
                  </a:outerShdw>
                </a:effectLst>
                <a:latin typeface="Times New Roman" pitchFamily="18" charset="0"/>
              </a:rPr>
              <a:t>值，氨基酸电离成阳离子与阴离子的趋势相等，呈兼性离子存在时溶液的</a:t>
            </a:r>
            <a:r>
              <a:rPr lang="en-US" altLang="zh-CN" sz="2800" dirty="0">
                <a:effectLst>
                  <a:outerShdw blurRad="38100" dist="38100" dir="2700000" algn="tl">
                    <a:srgbClr val="C0C0C0"/>
                  </a:outerShdw>
                </a:effectLst>
                <a:latin typeface="Times New Roman" pitchFamily="18" charset="0"/>
              </a:rPr>
              <a:t>pH</a:t>
            </a:r>
            <a:r>
              <a:rPr lang="zh-CN" altLang="en-US" sz="2800" dirty="0">
                <a:effectLst>
                  <a:outerShdw blurRad="38100" dist="38100" dir="2700000" algn="tl">
                    <a:srgbClr val="C0C0C0"/>
                  </a:outerShdw>
                </a:effectLst>
                <a:latin typeface="Times New Roman" pitchFamily="18" charset="0"/>
              </a:rPr>
              <a:t>值。</a:t>
            </a:r>
          </a:p>
          <a:p>
            <a:pPr marL="360000" indent="-360000" algn="just">
              <a:lnSpc>
                <a:spcPts val="4000"/>
              </a:lnSpc>
              <a:spcBef>
                <a:spcPts val="600"/>
              </a:spcBef>
              <a:buClr>
                <a:srgbClr val="C00000"/>
              </a:buClr>
              <a:buSzPct val="80000"/>
              <a:buFont typeface="Wingdings" panose="05000000000000000000" pitchFamily="2" charset="2"/>
              <a:buChar char="n"/>
              <a:defRPr/>
            </a:pPr>
            <a:r>
              <a:rPr lang="zh-CN" altLang="en-US" sz="2800" dirty="0">
                <a:effectLst>
                  <a:outerShdw blurRad="38100" dist="38100" dir="2700000" algn="tl">
                    <a:srgbClr val="C0C0C0"/>
                  </a:outerShdw>
                </a:effectLst>
                <a:latin typeface="Times New Roman" pitchFamily="18" charset="0"/>
              </a:rPr>
              <a:t>不同的氨基酸，其</a:t>
            </a:r>
            <a:r>
              <a:rPr lang="en-US" altLang="zh-CN" sz="2800" dirty="0" err="1">
                <a:effectLst>
                  <a:outerShdw blurRad="38100" dist="38100" dir="2700000" algn="tl">
                    <a:srgbClr val="C0C0C0"/>
                  </a:outerShdw>
                </a:effectLst>
                <a:latin typeface="Times New Roman" pitchFamily="18" charset="0"/>
              </a:rPr>
              <a:t>pI</a:t>
            </a:r>
            <a:r>
              <a:rPr lang="zh-CN" altLang="en-US" sz="2800" dirty="0">
                <a:effectLst>
                  <a:outerShdw blurRad="38100" dist="38100" dir="2700000" algn="tl">
                    <a:srgbClr val="C0C0C0"/>
                  </a:outerShdw>
                </a:effectLst>
                <a:latin typeface="Times New Roman" pitchFamily="18" charset="0"/>
              </a:rPr>
              <a:t>不同。</a:t>
            </a:r>
          </a:p>
        </p:txBody>
      </p:sp>
      <p:sp>
        <p:nvSpPr>
          <p:cNvPr id="23559" name="Rectangle 17"/>
          <p:cNvSpPr>
            <a:spLocks noChangeArrowheads="1"/>
          </p:cNvSpPr>
          <p:nvPr/>
        </p:nvSpPr>
        <p:spPr bwMode="auto">
          <a:xfrm>
            <a:off x="7371206" y="4835526"/>
            <a:ext cx="438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1800">
                <a:solidFill>
                  <a:srgbClr val="000000"/>
                </a:solidFill>
              </a:rPr>
              <a:t>H</a:t>
            </a:r>
            <a:r>
              <a:rPr lang="en-US" altLang="zh-CN" sz="1800" baseline="30000">
                <a:solidFill>
                  <a:srgbClr val="000000"/>
                </a:solidFill>
              </a:rPr>
              <a:t>+</a:t>
            </a:r>
          </a:p>
        </p:txBody>
      </p:sp>
      <p:sp>
        <p:nvSpPr>
          <p:cNvPr id="23560" name="Rectangle 19"/>
          <p:cNvSpPr>
            <a:spLocks noChangeArrowheads="1"/>
          </p:cNvSpPr>
          <p:nvPr/>
        </p:nvSpPr>
        <p:spPr bwMode="auto">
          <a:xfrm>
            <a:off x="7318818" y="4324351"/>
            <a:ext cx="61587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1800" dirty="0">
                <a:solidFill>
                  <a:srgbClr val="000000"/>
                </a:solidFill>
              </a:rPr>
              <a:t>OH</a:t>
            </a:r>
            <a:r>
              <a:rPr lang="en-US" altLang="zh-CN" sz="1800" baseline="30000" dirty="0">
                <a:solidFill>
                  <a:srgbClr val="000000"/>
                </a:solidFill>
                <a:cs typeface="Arial" panose="020B0604020202020204" pitchFamily="34" charset="0"/>
              </a:rPr>
              <a:t>‒</a:t>
            </a:r>
            <a:endParaRPr lang="en-US" altLang="zh-CN" sz="1800" baseline="30000" dirty="0">
              <a:solidFill>
                <a:srgbClr val="000000"/>
              </a:solidFill>
            </a:endParaRPr>
          </a:p>
        </p:txBody>
      </p:sp>
      <p:sp>
        <p:nvSpPr>
          <p:cNvPr id="23561" name="Rectangle 24"/>
          <p:cNvSpPr>
            <a:spLocks noChangeArrowheads="1"/>
          </p:cNvSpPr>
          <p:nvPr/>
        </p:nvSpPr>
        <p:spPr bwMode="auto">
          <a:xfrm>
            <a:off x="4179445" y="4366686"/>
            <a:ext cx="615874"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1800" dirty="0">
                <a:solidFill>
                  <a:srgbClr val="000000"/>
                </a:solidFill>
              </a:rPr>
              <a:t>OH</a:t>
            </a:r>
            <a:r>
              <a:rPr lang="en-US" altLang="zh-CN" sz="1800" baseline="30000" dirty="0">
                <a:solidFill>
                  <a:srgbClr val="000000"/>
                </a:solidFill>
                <a:cs typeface="Arial" panose="020B0604020202020204" pitchFamily="34" charset="0"/>
              </a:rPr>
              <a:t>‒</a:t>
            </a:r>
            <a:endParaRPr lang="en-US" altLang="zh-CN" sz="1800" baseline="30000" dirty="0">
              <a:solidFill>
                <a:srgbClr val="000000"/>
              </a:solidFill>
            </a:endParaRPr>
          </a:p>
        </p:txBody>
      </p:sp>
      <p:sp>
        <p:nvSpPr>
          <p:cNvPr id="23562" name="Rectangle 27"/>
          <p:cNvSpPr>
            <a:spLocks noChangeArrowheads="1"/>
          </p:cNvSpPr>
          <p:nvPr/>
        </p:nvSpPr>
        <p:spPr bwMode="auto">
          <a:xfrm>
            <a:off x="4252470" y="4877861"/>
            <a:ext cx="438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1800">
                <a:solidFill>
                  <a:srgbClr val="000000"/>
                </a:solidFill>
              </a:rPr>
              <a:t>H</a:t>
            </a:r>
            <a:r>
              <a:rPr lang="en-US" altLang="zh-CN" sz="1800" baseline="30000">
                <a:solidFill>
                  <a:srgbClr val="000000"/>
                </a:solidFill>
              </a:rPr>
              <a:t>+</a:t>
            </a:r>
          </a:p>
        </p:txBody>
      </p:sp>
      <p:sp>
        <p:nvSpPr>
          <p:cNvPr id="23565" name="矩形 31"/>
          <p:cNvSpPr>
            <a:spLocks noChangeArrowheads="1"/>
          </p:cNvSpPr>
          <p:nvPr/>
        </p:nvSpPr>
        <p:spPr bwMode="auto">
          <a:xfrm>
            <a:off x="4923366" y="2822050"/>
            <a:ext cx="2342308" cy="799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H</a:t>
            </a:r>
            <a:r>
              <a:rPr lang="en-US" altLang="zh-CN" sz="2400" baseline="-25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2</a:t>
            </a: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N‒CH‒COOH</a:t>
            </a:r>
          </a:p>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ǀ</a:t>
            </a:r>
          </a:p>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R</a:t>
            </a:r>
            <a:endParaRPr lang="zh-CN" altLang="en-US"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23566" name="矩形 32"/>
          <p:cNvSpPr>
            <a:spLocks noChangeArrowheads="1"/>
          </p:cNvSpPr>
          <p:nvPr/>
        </p:nvSpPr>
        <p:spPr bwMode="auto">
          <a:xfrm>
            <a:off x="7981727" y="4625976"/>
            <a:ext cx="2291012" cy="799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H</a:t>
            </a:r>
            <a:r>
              <a:rPr lang="en-US" altLang="zh-CN" sz="2400" baseline="-25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2</a:t>
            </a: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N‒CH‒COO</a:t>
            </a:r>
            <a:r>
              <a:rPr lang="en-US" altLang="zh-CN" sz="2400" baseline="30000" dirty="0">
                <a:effectLst>
                  <a:outerShdw blurRad="38100" dist="38100" dir="2700000" algn="tl">
                    <a:srgbClr val="000000">
                      <a:alpha val="43137"/>
                    </a:srgbClr>
                  </a:outerShdw>
                </a:effectLst>
                <a:cs typeface="Arial" panose="020B0604020202020204" pitchFamily="34" charset="0"/>
              </a:rPr>
              <a:t>‒</a:t>
            </a:r>
            <a:endParaRPr lang="en-US" altLang="zh-CN" sz="2400" baseline="30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ǀ</a:t>
            </a:r>
          </a:p>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R</a:t>
            </a:r>
            <a:endParaRPr lang="zh-CN" altLang="en-US"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23567" name="矩形 33"/>
          <p:cNvSpPr>
            <a:spLocks noChangeArrowheads="1"/>
          </p:cNvSpPr>
          <p:nvPr/>
        </p:nvSpPr>
        <p:spPr bwMode="auto">
          <a:xfrm>
            <a:off x="1597660" y="4687362"/>
            <a:ext cx="2457724"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H</a:t>
            </a:r>
            <a:r>
              <a:rPr lang="en-US" altLang="zh-CN" sz="2400" baseline="-25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3</a:t>
            </a: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N</a:t>
            </a:r>
            <a:r>
              <a:rPr lang="en-US" altLang="zh-CN" sz="2400" baseline="30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a:t>
            </a: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‒CH‒COOH</a:t>
            </a:r>
          </a:p>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ǀ</a:t>
            </a:r>
          </a:p>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R</a:t>
            </a:r>
            <a:endParaRPr lang="zh-CN" altLang="en-US"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23568" name="矩形 34"/>
          <p:cNvSpPr>
            <a:spLocks noChangeArrowheads="1"/>
          </p:cNvSpPr>
          <p:nvPr/>
        </p:nvSpPr>
        <p:spPr bwMode="auto">
          <a:xfrm>
            <a:off x="4855102" y="4687362"/>
            <a:ext cx="2406428" cy="799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H</a:t>
            </a:r>
            <a:r>
              <a:rPr lang="en-US" altLang="zh-CN" sz="2400" baseline="-25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3</a:t>
            </a: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N</a:t>
            </a:r>
            <a:r>
              <a:rPr lang="en-US" altLang="zh-CN" sz="2400" baseline="30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a:t>
            </a: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‒CH‒COO</a:t>
            </a:r>
            <a:r>
              <a:rPr lang="en-US" altLang="zh-CN" sz="2400" baseline="30000" dirty="0">
                <a:effectLst>
                  <a:outerShdw blurRad="38100" dist="38100" dir="2700000" algn="tl">
                    <a:srgbClr val="000000">
                      <a:alpha val="43137"/>
                    </a:srgbClr>
                  </a:outerShdw>
                </a:effectLst>
                <a:cs typeface="Arial" panose="020B0604020202020204" pitchFamily="34" charset="0"/>
              </a:rPr>
              <a:t>‒</a:t>
            </a:r>
            <a:endParaRPr lang="en-US" altLang="zh-CN" sz="2400" baseline="300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ǀ</a:t>
            </a:r>
          </a:p>
          <a:p>
            <a:pPr>
              <a:lnSpc>
                <a:spcPts val="1800"/>
              </a:lnSpc>
              <a:spcBef>
                <a:spcPct val="0"/>
              </a:spcBef>
              <a:buNone/>
            </a:pPr>
            <a:r>
              <a:rPr lang="en-US" altLang="zh-CN"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rPr>
              <a:t>           R</a:t>
            </a:r>
            <a:endParaRPr lang="zh-CN" altLang="en-US" sz="2400" dirty="0">
              <a:effectLst>
                <a:outerShdw blurRad="38100" dist="38100" dir="2700000" algn="tl">
                  <a:srgbClr val="000000">
                    <a:alpha val="43137"/>
                  </a:srgbClr>
                </a:outerShdw>
              </a:effectLst>
              <a:latin typeface="Times New Roman" panose="02020603050405020304" pitchFamily="18" charset="0"/>
              <a:cs typeface="Times New Roman" panose="02020603050405020304" pitchFamily="18" charset="0"/>
            </a:endParaRPr>
          </a:p>
        </p:txBody>
      </p:sp>
      <p:sp>
        <p:nvSpPr>
          <p:cNvPr id="28" name="矩形 27"/>
          <p:cNvSpPr/>
          <p:nvPr/>
        </p:nvSpPr>
        <p:spPr>
          <a:xfrm>
            <a:off x="8048402" y="5443538"/>
            <a:ext cx="1733550" cy="400050"/>
          </a:xfrm>
          <a:prstGeom prst="rect">
            <a:avLst/>
          </a:prstGeom>
        </p:spPr>
        <p:txBody>
          <a:bodyPr wrap="none">
            <a:spAutoFit/>
          </a:bodyPr>
          <a:lstStyle/>
          <a:p>
            <a:pPr eaLnBrk="1" hangingPunct="1">
              <a:defRPr/>
            </a:pPr>
            <a:r>
              <a:rPr lang="zh-CN" altLang="en-US" sz="2000" dirty="0">
                <a:effectLst>
                  <a:outerShdw blurRad="38100" dist="38100" dir="2700000" algn="tl">
                    <a:srgbClr val="000000">
                      <a:alpha val="43137"/>
                    </a:srgbClr>
                  </a:outerShdw>
                </a:effectLst>
              </a:rPr>
              <a:t>氨基酸阴离子</a:t>
            </a:r>
          </a:p>
        </p:txBody>
      </p:sp>
      <p:sp>
        <p:nvSpPr>
          <p:cNvPr id="29" name="矩形 28"/>
          <p:cNvSpPr/>
          <p:nvPr/>
        </p:nvSpPr>
        <p:spPr>
          <a:xfrm>
            <a:off x="2045336" y="5485873"/>
            <a:ext cx="1733550" cy="400050"/>
          </a:xfrm>
          <a:prstGeom prst="rect">
            <a:avLst/>
          </a:prstGeom>
        </p:spPr>
        <p:txBody>
          <a:bodyPr wrap="none">
            <a:spAutoFit/>
          </a:bodyPr>
          <a:lstStyle/>
          <a:p>
            <a:pPr eaLnBrk="1" hangingPunct="1">
              <a:defRPr/>
            </a:pPr>
            <a:r>
              <a:rPr lang="zh-CN" altLang="en-US" sz="2000" dirty="0">
                <a:effectLst>
                  <a:outerShdw blurRad="38100" dist="38100" dir="2700000" algn="tl">
                    <a:srgbClr val="000000">
                      <a:alpha val="43137"/>
                    </a:srgbClr>
                  </a:outerShdw>
                </a:effectLst>
              </a:rPr>
              <a:t>氨基酸阳离子</a:t>
            </a:r>
          </a:p>
        </p:txBody>
      </p:sp>
      <p:sp>
        <p:nvSpPr>
          <p:cNvPr id="30" name="矩形 29"/>
          <p:cNvSpPr/>
          <p:nvPr/>
        </p:nvSpPr>
        <p:spPr>
          <a:xfrm>
            <a:off x="5087939" y="5443538"/>
            <a:ext cx="1990725" cy="400050"/>
          </a:xfrm>
          <a:prstGeom prst="rect">
            <a:avLst/>
          </a:prstGeom>
        </p:spPr>
        <p:txBody>
          <a:bodyPr wrap="none">
            <a:spAutoFit/>
          </a:bodyPr>
          <a:lstStyle/>
          <a:p>
            <a:pPr eaLnBrk="1" hangingPunct="1">
              <a:defRPr/>
            </a:pPr>
            <a:r>
              <a:rPr lang="zh-CN" altLang="en-US" sz="2000" dirty="0">
                <a:effectLst>
                  <a:outerShdw blurRad="38100" dist="38100" dir="2700000" algn="tl">
                    <a:srgbClr val="000000">
                      <a:alpha val="43137"/>
                    </a:srgbClr>
                  </a:outerShdw>
                </a:effectLst>
              </a:rPr>
              <a:t>氨基酸兼性离子</a:t>
            </a:r>
          </a:p>
        </p:txBody>
      </p:sp>
      <p:sp>
        <p:nvSpPr>
          <p:cNvPr id="31" name="矩形 30"/>
          <p:cNvSpPr/>
          <p:nvPr/>
        </p:nvSpPr>
        <p:spPr>
          <a:xfrm>
            <a:off x="5087939" y="3517902"/>
            <a:ext cx="1990725" cy="400050"/>
          </a:xfrm>
          <a:prstGeom prst="rect">
            <a:avLst/>
          </a:prstGeom>
        </p:spPr>
        <p:txBody>
          <a:bodyPr wrap="none">
            <a:spAutoFit/>
          </a:bodyPr>
          <a:lstStyle/>
          <a:p>
            <a:pPr eaLnBrk="1" hangingPunct="1">
              <a:defRPr/>
            </a:pPr>
            <a:r>
              <a:rPr lang="zh-CN" altLang="en-US" sz="2000" dirty="0">
                <a:effectLst>
                  <a:outerShdw blurRad="38100" dist="38100" dir="2700000" algn="tl">
                    <a:srgbClr val="000000">
                      <a:alpha val="43137"/>
                    </a:srgbClr>
                  </a:outerShdw>
                </a:effectLst>
              </a:rPr>
              <a:t>氨基酸中性分子</a:t>
            </a:r>
          </a:p>
        </p:txBody>
      </p:sp>
      <p:sp>
        <p:nvSpPr>
          <p:cNvPr id="25" name="任意多边形 24"/>
          <p:cNvSpPr/>
          <p:nvPr/>
        </p:nvSpPr>
        <p:spPr>
          <a:xfrm rot="16200000" flipH="1" flipV="1">
            <a:off x="5545084" y="4224244"/>
            <a:ext cx="720000"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7" name="任意多边形 26"/>
          <p:cNvSpPr/>
          <p:nvPr/>
        </p:nvSpPr>
        <p:spPr>
          <a:xfrm rot="16200000">
            <a:off x="5695106" y="4209258"/>
            <a:ext cx="720000"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2" name="任意多边形 31"/>
          <p:cNvSpPr/>
          <p:nvPr/>
        </p:nvSpPr>
        <p:spPr>
          <a:xfrm flipV="1">
            <a:off x="4055341" y="4698042"/>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3" name="任意多边形 32"/>
          <p:cNvSpPr/>
          <p:nvPr/>
        </p:nvSpPr>
        <p:spPr>
          <a:xfrm flipH="1">
            <a:off x="4055340" y="4846812"/>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4" name="任意多边形 33"/>
          <p:cNvSpPr/>
          <p:nvPr/>
        </p:nvSpPr>
        <p:spPr>
          <a:xfrm flipV="1">
            <a:off x="7165441" y="4645446"/>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5" name="任意多边形 34"/>
          <p:cNvSpPr/>
          <p:nvPr/>
        </p:nvSpPr>
        <p:spPr>
          <a:xfrm flipH="1">
            <a:off x="7165440" y="4794216"/>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cxnSp>
        <p:nvCxnSpPr>
          <p:cNvPr id="2" name="直接连接符 1">
            <a:extLst>
              <a:ext uri="{FF2B5EF4-FFF2-40B4-BE49-F238E27FC236}">
                <a16:creationId xmlns:a16="http://schemas.microsoft.com/office/drawing/2014/main" id="{BE84C216-C424-6B7A-8C72-7E6DCBB68B7E}"/>
              </a:ext>
            </a:extLst>
          </p:cNvPr>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 name="Rectangle 4">
            <a:extLst>
              <a:ext uri="{FF2B5EF4-FFF2-40B4-BE49-F238E27FC236}">
                <a16:creationId xmlns:a16="http://schemas.microsoft.com/office/drawing/2014/main" id="{567FF0D6-A1CC-7498-914B-45F90576027F}"/>
              </a:ext>
            </a:extLst>
          </p:cNvPr>
          <p:cNvSpPr>
            <a:spLocks noChangeArrowheads="1"/>
          </p:cNvSpPr>
          <p:nvPr/>
        </p:nvSpPr>
        <p:spPr bwMode="auto">
          <a:xfrm>
            <a:off x="1084911" y="520031"/>
            <a:ext cx="3673373" cy="584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lvl="1"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氨基酸的理化性质</a:t>
            </a:r>
          </a:p>
        </p:txBody>
      </p:sp>
    </p:spTree>
    <p:extLst>
      <p:ext uri="{BB962C8B-B14F-4D97-AF65-F5344CB8AC3E}">
        <p14:creationId xmlns:p14="http://schemas.microsoft.com/office/powerpoint/2010/main" val="57885052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084909" y="1263818"/>
            <a:ext cx="9935515" cy="1118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t" anchorCtr="0">
            <a:spAutoFit/>
          </a:bodyPr>
          <a:lstStyle/>
          <a:p>
            <a:pPr marL="360000" lvl="1" indent="-360000" algn="just" fontAlgn="base">
              <a:lnSpc>
                <a:spcPts val="4000"/>
              </a:lnSpc>
              <a:spcBef>
                <a:spcPts val="600"/>
              </a:spcBef>
              <a:spcAft>
                <a:spcPct val="0"/>
              </a:spcAft>
              <a:buClr>
                <a:srgbClr val="C00000"/>
              </a:buClr>
              <a:buSzPct val="80000"/>
              <a:buFont typeface="Wingdings" panose="05000000000000000000" pitchFamily="2" charset="2"/>
              <a:buChar char="l"/>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紫外光吸收</a:t>
            </a:r>
            <a:r>
              <a:rPr lang="zh-CN" altLang="en-US" sz="2800" dirty="0">
                <a:effectLst>
                  <a:outerShdw blurRad="38100" dist="38100" dir="2700000" algn="tl">
                    <a:srgbClr val="C0C0C0"/>
                  </a:outerShdw>
                </a:effectLst>
                <a:latin typeface="Times New Roman" pitchFamily="18" charset="0"/>
              </a:rPr>
              <a:t>性质：吸收峰在</a:t>
            </a:r>
            <a:r>
              <a:rPr lang="en-US" altLang="zh-CN" sz="2800" dirty="0">
                <a:solidFill>
                  <a:srgbClr val="FF0000"/>
                </a:solidFill>
                <a:effectLst>
                  <a:outerShdw blurRad="38100" dist="38100" dir="2700000" algn="tl">
                    <a:srgbClr val="C0C0C0"/>
                  </a:outerShdw>
                </a:effectLst>
                <a:latin typeface="Times New Roman" pitchFamily="18" charset="0"/>
              </a:rPr>
              <a:t>280nm</a:t>
            </a:r>
            <a:r>
              <a:rPr lang="zh-CN" altLang="en-US" sz="2800" dirty="0">
                <a:effectLst>
                  <a:outerShdw blurRad="38100" dist="38100" dir="2700000" algn="tl">
                    <a:srgbClr val="C0C0C0"/>
                  </a:outerShdw>
                </a:effectLst>
                <a:latin typeface="Times New Roman" pitchFamily="18" charset="0"/>
              </a:rPr>
              <a:t>波长处，其光密度值与氨基酸浓度成正比。</a:t>
            </a:r>
            <a:endParaRPr lang="zh-CN" altLang="en-US" sz="2800" dirty="0">
              <a:effectLst>
                <a:outerShdw blurRad="38100" dist="38100" dir="2700000" algn="tl">
                  <a:srgbClr val="C0C0C0"/>
                </a:outerShdw>
              </a:effectLst>
              <a:latin typeface="Times New Roman" pitchFamily="18" charset="0"/>
              <a:ea typeface="方正姚体" panose="02010601030101010101" pitchFamily="2" charset="-122"/>
            </a:endParaRPr>
          </a:p>
        </p:txBody>
      </p:sp>
      <p:grpSp>
        <p:nvGrpSpPr>
          <p:cNvPr id="3" name="组合 2"/>
          <p:cNvGrpSpPr/>
          <p:nvPr/>
        </p:nvGrpSpPr>
        <p:grpSpPr>
          <a:xfrm>
            <a:off x="5154852" y="2377844"/>
            <a:ext cx="108000" cy="3312000"/>
            <a:chOff x="5154852" y="2386897"/>
            <a:chExt cx="108000" cy="3312000"/>
          </a:xfrm>
        </p:grpSpPr>
        <p:cxnSp>
          <p:nvCxnSpPr>
            <p:cNvPr id="5" name="直接连接符 4"/>
            <p:cNvCxnSpPr/>
            <p:nvPr/>
          </p:nvCxnSpPr>
          <p:spPr>
            <a:xfrm>
              <a:off x="5157263" y="2386897"/>
              <a:ext cx="0" cy="331200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1" name="直接连接符 10"/>
            <p:cNvCxnSpPr/>
            <p:nvPr/>
          </p:nvCxnSpPr>
          <p:spPr>
            <a:xfrm>
              <a:off x="5154852" y="2728597"/>
              <a:ext cx="108000"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2" name="直接连接符 11"/>
            <p:cNvCxnSpPr/>
            <p:nvPr/>
          </p:nvCxnSpPr>
          <p:spPr>
            <a:xfrm>
              <a:off x="5154852" y="2968138"/>
              <a:ext cx="108000"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nvCxnSpPr>
          <p:spPr>
            <a:xfrm>
              <a:off x="5154852" y="3223897"/>
              <a:ext cx="108000"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5154852" y="3446276"/>
              <a:ext cx="108000"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5154852" y="3779179"/>
              <a:ext cx="108000"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5154852" y="4018720"/>
              <a:ext cx="108000"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nvCxnSpPr>
          <p:spPr>
            <a:xfrm>
              <a:off x="5154852" y="4267314"/>
              <a:ext cx="108000"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8" name="直接连接符 17"/>
            <p:cNvCxnSpPr/>
            <p:nvPr/>
          </p:nvCxnSpPr>
          <p:spPr>
            <a:xfrm>
              <a:off x="5154852" y="4582583"/>
              <a:ext cx="108000"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a:off x="5154852" y="4831177"/>
              <a:ext cx="108000"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5154852" y="5080243"/>
              <a:ext cx="108000"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nvCxnSpPr>
          <p:spPr>
            <a:xfrm>
              <a:off x="5154852" y="5394096"/>
              <a:ext cx="108000" cy="0"/>
            </a:xfrm>
            <a:prstGeom prst="line">
              <a:avLst/>
            </a:prstGeom>
            <a:ln w="19050"/>
          </p:spPr>
          <p:style>
            <a:lnRef idx="1">
              <a:schemeClr val="accent1"/>
            </a:lnRef>
            <a:fillRef idx="0">
              <a:schemeClr val="accent1"/>
            </a:fillRef>
            <a:effectRef idx="0">
              <a:schemeClr val="accent1"/>
            </a:effectRef>
            <a:fontRef idx="minor">
              <a:schemeClr val="tx1"/>
            </a:fontRef>
          </p:style>
        </p:cxnSp>
      </p:grpSp>
      <p:cxnSp>
        <p:nvCxnSpPr>
          <p:cNvPr id="9" name="直接连接符 8"/>
          <p:cNvCxnSpPr/>
          <p:nvPr/>
        </p:nvCxnSpPr>
        <p:spPr>
          <a:xfrm>
            <a:off x="5154966" y="5686425"/>
            <a:ext cx="3132000"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8" name="直接连接符 7"/>
          <p:cNvCxnSpPr/>
          <p:nvPr/>
        </p:nvCxnSpPr>
        <p:spPr>
          <a:xfrm>
            <a:off x="5597640" y="5574246"/>
            <a:ext cx="0" cy="10800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a:off x="6039084" y="5574240"/>
            <a:ext cx="0" cy="10800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nvCxnSpPr>
        <p:spPr>
          <a:xfrm>
            <a:off x="6472052" y="5574240"/>
            <a:ext cx="0" cy="10800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6914079" y="5574240"/>
            <a:ext cx="0" cy="10800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a:off x="7355523" y="5574240"/>
            <a:ext cx="0" cy="10800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a:off x="7789077" y="5574240"/>
            <a:ext cx="0" cy="10800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0" name="矩形 29"/>
          <p:cNvSpPr/>
          <p:nvPr/>
        </p:nvSpPr>
        <p:spPr>
          <a:xfrm>
            <a:off x="5358713" y="5672707"/>
            <a:ext cx="453970"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200</a:t>
            </a:r>
            <a:endParaRPr lang="zh-CN" altLang="en-US" sz="1400" b="1" dirty="0">
              <a:latin typeface="Times New Roman" panose="02020603050405020304" pitchFamily="18" charset="0"/>
              <a:ea typeface="方正姚体" panose="02010601030101010101" pitchFamily="2" charset="-122"/>
            </a:endParaRPr>
          </a:p>
        </p:txBody>
      </p:sp>
      <p:sp>
        <p:nvSpPr>
          <p:cNvPr id="31" name="矩形 30"/>
          <p:cNvSpPr/>
          <p:nvPr/>
        </p:nvSpPr>
        <p:spPr>
          <a:xfrm>
            <a:off x="5790517" y="5681168"/>
            <a:ext cx="453970"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220</a:t>
            </a:r>
            <a:endParaRPr lang="zh-CN" altLang="en-US" sz="1400" b="1" dirty="0">
              <a:latin typeface="Times New Roman" panose="02020603050405020304" pitchFamily="18" charset="0"/>
              <a:ea typeface="方正姚体" panose="02010601030101010101" pitchFamily="2" charset="-122"/>
            </a:endParaRPr>
          </a:p>
        </p:txBody>
      </p:sp>
      <p:sp>
        <p:nvSpPr>
          <p:cNvPr id="32" name="矩形 31"/>
          <p:cNvSpPr/>
          <p:nvPr/>
        </p:nvSpPr>
        <p:spPr>
          <a:xfrm>
            <a:off x="6213851" y="5681174"/>
            <a:ext cx="453970"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240</a:t>
            </a:r>
            <a:endParaRPr lang="zh-CN" altLang="en-US" sz="1400" b="1" dirty="0">
              <a:latin typeface="Times New Roman" panose="02020603050405020304" pitchFamily="18" charset="0"/>
              <a:ea typeface="方正姚体" panose="02010601030101010101" pitchFamily="2" charset="-122"/>
            </a:endParaRPr>
          </a:p>
        </p:txBody>
      </p:sp>
      <p:sp>
        <p:nvSpPr>
          <p:cNvPr id="33" name="矩形 32"/>
          <p:cNvSpPr/>
          <p:nvPr/>
        </p:nvSpPr>
        <p:spPr>
          <a:xfrm>
            <a:off x="6620254" y="5681173"/>
            <a:ext cx="453970"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260</a:t>
            </a:r>
            <a:endParaRPr lang="zh-CN" altLang="en-US" sz="1400" b="1" dirty="0">
              <a:latin typeface="Times New Roman" panose="02020603050405020304" pitchFamily="18" charset="0"/>
              <a:ea typeface="方正姚体" panose="02010601030101010101" pitchFamily="2" charset="-122"/>
            </a:endParaRPr>
          </a:p>
        </p:txBody>
      </p:sp>
      <p:sp>
        <p:nvSpPr>
          <p:cNvPr id="34" name="矩形 33"/>
          <p:cNvSpPr/>
          <p:nvPr/>
        </p:nvSpPr>
        <p:spPr>
          <a:xfrm>
            <a:off x="7043583" y="5681172"/>
            <a:ext cx="453970"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280</a:t>
            </a:r>
            <a:endParaRPr lang="zh-CN" altLang="en-US" sz="1400" b="1" dirty="0">
              <a:latin typeface="Times New Roman" panose="02020603050405020304" pitchFamily="18" charset="0"/>
              <a:ea typeface="方正姚体" panose="02010601030101010101" pitchFamily="2" charset="-122"/>
            </a:endParaRPr>
          </a:p>
        </p:txBody>
      </p:sp>
      <p:sp>
        <p:nvSpPr>
          <p:cNvPr id="35" name="矩形 34"/>
          <p:cNvSpPr/>
          <p:nvPr/>
        </p:nvSpPr>
        <p:spPr>
          <a:xfrm>
            <a:off x="7458456" y="5681177"/>
            <a:ext cx="453970"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300</a:t>
            </a:r>
            <a:endParaRPr lang="zh-CN" altLang="en-US" sz="1400" b="1" dirty="0">
              <a:latin typeface="Times New Roman" panose="02020603050405020304" pitchFamily="18" charset="0"/>
              <a:ea typeface="方正姚体" panose="02010601030101010101" pitchFamily="2" charset="-122"/>
            </a:endParaRPr>
          </a:p>
        </p:txBody>
      </p:sp>
      <p:sp>
        <p:nvSpPr>
          <p:cNvPr id="36" name="矩形 35"/>
          <p:cNvSpPr/>
          <p:nvPr/>
        </p:nvSpPr>
        <p:spPr>
          <a:xfrm>
            <a:off x="7822519" y="5681173"/>
            <a:ext cx="453970"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320</a:t>
            </a:r>
            <a:endParaRPr lang="zh-CN" altLang="en-US" sz="1400" b="1" dirty="0">
              <a:latin typeface="Times New Roman" panose="02020603050405020304" pitchFamily="18" charset="0"/>
              <a:ea typeface="方正姚体" panose="02010601030101010101" pitchFamily="2" charset="-122"/>
            </a:endParaRPr>
          </a:p>
        </p:txBody>
      </p:sp>
      <p:sp>
        <p:nvSpPr>
          <p:cNvPr id="37" name="矩形 36"/>
          <p:cNvSpPr/>
          <p:nvPr/>
        </p:nvSpPr>
        <p:spPr>
          <a:xfrm>
            <a:off x="4828536" y="5537900"/>
            <a:ext cx="364202"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10</a:t>
            </a:r>
            <a:endParaRPr lang="zh-CN" altLang="en-US" sz="1400" b="1" dirty="0">
              <a:latin typeface="Times New Roman" panose="02020603050405020304" pitchFamily="18" charset="0"/>
              <a:ea typeface="方正姚体" panose="02010601030101010101" pitchFamily="2" charset="-122"/>
            </a:endParaRPr>
          </a:p>
        </p:txBody>
      </p:sp>
      <p:sp>
        <p:nvSpPr>
          <p:cNvPr id="38" name="矩形 37"/>
          <p:cNvSpPr/>
          <p:nvPr/>
        </p:nvSpPr>
        <p:spPr>
          <a:xfrm>
            <a:off x="4829188" y="5274667"/>
            <a:ext cx="364202"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20</a:t>
            </a:r>
            <a:endParaRPr lang="zh-CN" altLang="en-US" sz="1400" b="1" dirty="0">
              <a:latin typeface="Times New Roman" panose="02020603050405020304" pitchFamily="18" charset="0"/>
              <a:ea typeface="方正姚体" panose="02010601030101010101" pitchFamily="2" charset="-122"/>
            </a:endParaRPr>
          </a:p>
        </p:txBody>
      </p:sp>
      <p:sp>
        <p:nvSpPr>
          <p:cNvPr id="40" name="矩形 39"/>
          <p:cNvSpPr/>
          <p:nvPr/>
        </p:nvSpPr>
        <p:spPr>
          <a:xfrm>
            <a:off x="4826476" y="4995724"/>
            <a:ext cx="364202"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50</a:t>
            </a:r>
            <a:endParaRPr lang="zh-CN" altLang="en-US" sz="1400" b="1" dirty="0">
              <a:latin typeface="Times New Roman" panose="02020603050405020304" pitchFamily="18" charset="0"/>
              <a:ea typeface="方正姚体" panose="02010601030101010101" pitchFamily="2" charset="-122"/>
            </a:endParaRPr>
          </a:p>
        </p:txBody>
      </p:sp>
      <p:sp>
        <p:nvSpPr>
          <p:cNvPr id="41" name="矩形 40"/>
          <p:cNvSpPr/>
          <p:nvPr/>
        </p:nvSpPr>
        <p:spPr>
          <a:xfrm>
            <a:off x="4738053" y="4726106"/>
            <a:ext cx="453970"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100</a:t>
            </a:r>
            <a:endParaRPr lang="zh-CN" altLang="en-US" sz="1400" b="1" dirty="0">
              <a:latin typeface="Times New Roman" panose="02020603050405020304" pitchFamily="18" charset="0"/>
              <a:ea typeface="方正姚体" panose="02010601030101010101" pitchFamily="2" charset="-122"/>
            </a:endParaRPr>
          </a:p>
        </p:txBody>
      </p:sp>
      <p:sp>
        <p:nvSpPr>
          <p:cNvPr id="42" name="矩形 41"/>
          <p:cNvSpPr/>
          <p:nvPr/>
        </p:nvSpPr>
        <p:spPr>
          <a:xfrm>
            <a:off x="4737089" y="4391664"/>
            <a:ext cx="453970"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200</a:t>
            </a:r>
            <a:endParaRPr lang="zh-CN" altLang="en-US" sz="1400" b="1" dirty="0">
              <a:latin typeface="Times New Roman" panose="02020603050405020304" pitchFamily="18" charset="0"/>
              <a:ea typeface="方正姚体" panose="02010601030101010101" pitchFamily="2" charset="-122"/>
            </a:endParaRPr>
          </a:p>
        </p:txBody>
      </p:sp>
      <p:sp>
        <p:nvSpPr>
          <p:cNvPr id="43" name="矩形 42"/>
          <p:cNvSpPr/>
          <p:nvPr/>
        </p:nvSpPr>
        <p:spPr>
          <a:xfrm>
            <a:off x="4733471" y="4119964"/>
            <a:ext cx="453970"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500</a:t>
            </a:r>
            <a:endParaRPr lang="zh-CN" altLang="en-US" sz="1400" b="1" dirty="0">
              <a:latin typeface="Times New Roman" panose="02020603050405020304" pitchFamily="18" charset="0"/>
              <a:ea typeface="方正姚体" panose="02010601030101010101" pitchFamily="2" charset="-122"/>
            </a:endParaRPr>
          </a:p>
        </p:txBody>
      </p:sp>
      <p:sp>
        <p:nvSpPr>
          <p:cNvPr id="44" name="矩形 43"/>
          <p:cNvSpPr/>
          <p:nvPr/>
        </p:nvSpPr>
        <p:spPr>
          <a:xfrm>
            <a:off x="4643575" y="3862611"/>
            <a:ext cx="543739"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1000</a:t>
            </a:r>
            <a:endParaRPr lang="zh-CN" altLang="en-US" sz="1400" b="1" dirty="0">
              <a:latin typeface="Times New Roman" panose="02020603050405020304" pitchFamily="18" charset="0"/>
              <a:ea typeface="方正姚体" panose="02010601030101010101" pitchFamily="2" charset="-122"/>
            </a:endParaRPr>
          </a:p>
        </p:txBody>
      </p:sp>
      <p:sp>
        <p:nvSpPr>
          <p:cNvPr id="45" name="矩形 44"/>
          <p:cNvSpPr/>
          <p:nvPr/>
        </p:nvSpPr>
        <p:spPr>
          <a:xfrm>
            <a:off x="4644452" y="3538845"/>
            <a:ext cx="543739"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2000</a:t>
            </a:r>
            <a:endParaRPr lang="zh-CN" altLang="en-US" sz="1400" b="1" dirty="0">
              <a:latin typeface="Times New Roman" panose="02020603050405020304" pitchFamily="18" charset="0"/>
              <a:ea typeface="方正姚体" panose="02010601030101010101" pitchFamily="2" charset="-122"/>
            </a:endParaRPr>
          </a:p>
        </p:txBody>
      </p:sp>
      <p:sp>
        <p:nvSpPr>
          <p:cNvPr id="46" name="矩形 45"/>
          <p:cNvSpPr/>
          <p:nvPr/>
        </p:nvSpPr>
        <p:spPr>
          <a:xfrm>
            <a:off x="4648116" y="3250282"/>
            <a:ext cx="543739"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5000</a:t>
            </a:r>
            <a:endParaRPr lang="zh-CN" altLang="en-US" sz="1400" b="1" dirty="0">
              <a:latin typeface="Times New Roman" panose="02020603050405020304" pitchFamily="18" charset="0"/>
              <a:ea typeface="方正姚体" panose="02010601030101010101" pitchFamily="2" charset="-122"/>
            </a:endParaRPr>
          </a:p>
        </p:txBody>
      </p:sp>
      <p:sp>
        <p:nvSpPr>
          <p:cNvPr id="47" name="矩形 46"/>
          <p:cNvSpPr/>
          <p:nvPr/>
        </p:nvSpPr>
        <p:spPr>
          <a:xfrm>
            <a:off x="4553937" y="3018337"/>
            <a:ext cx="633507"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10000</a:t>
            </a:r>
            <a:endParaRPr lang="zh-CN" altLang="en-US" sz="1400" b="1" dirty="0">
              <a:latin typeface="Times New Roman" panose="02020603050405020304" pitchFamily="18" charset="0"/>
              <a:ea typeface="方正姚体" panose="02010601030101010101" pitchFamily="2" charset="-122"/>
            </a:endParaRPr>
          </a:p>
        </p:txBody>
      </p:sp>
      <p:sp>
        <p:nvSpPr>
          <p:cNvPr id="48" name="矩形 47"/>
          <p:cNvSpPr/>
          <p:nvPr/>
        </p:nvSpPr>
        <p:spPr>
          <a:xfrm>
            <a:off x="4557791" y="2755097"/>
            <a:ext cx="633507"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20000</a:t>
            </a:r>
            <a:endParaRPr lang="zh-CN" altLang="en-US" sz="1400" b="1" dirty="0">
              <a:latin typeface="Times New Roman" panose="02020603050405020304" pitchFamily="18" charset="0"/>
              <a:ea typeface="方正姚体" panose="02010601030101010101" pitchFamily="2" charset="-122"/>
            </a:endParaRPr>
          </a:p>
        </p:txBody>
      </p:sp>
      <p:sp>
        <p:nvSpPr>
          <p:cNvPr id="49" name="矩形 48"/>
          <p:cNvSpPr/>
          <p:nvPr/>
        </p:nvSpPr>
        <p:spPr>
          <a:xfrm>
            <a:off x="4557548" y="2457074"/>
            <a:ext cx="633507" cy="307777"/>
          </a:xfrm>
          <a:prstGeom prst="rect">
            <a:avLst/>
          </a:prstGeom>
        </p:spPr>
        <p:txBody>
          <a:bodyPr wrap="none">
            <a:spAutoFit/>
          </a:bodyPr>
          <a:lstStyle/>
          <a:p>
            <a:r>
              <a:rPr lang="en-US" altLang="zh-CN" sz="1400" b="1" dirty="0">
                <a:latin typeface="Times New Roman" panose="02020603050405020304" pitchFamily="18" charset="0"/>
                <a:ea typeface="方正姚体" panose="02010601030101010101" pitchFamily="2" charset="-122"/>
              </a:rPr>
              <a:t>40000</a:t>
            </a:r>
            <a:endParaRPr lang="zh-CN" altLang="en-US" sz="1400" b="1" dirty="0">
              <a:latin typeface="Times New Roman" panose="02020603050405020304" pitchFamily="18" charset="0"/>
              <a:ea typeface="方正姚体" panose="02010601030101010101" pitchFamily="2" charset="-122"/>
            </a:endParaRPr>
          </a:p>
        </p:txBody>
      </p:sp>
      <p:sp>
        <p:nvSpPr>
          <p:cNvPr id="50" name="矩形 49"/>
          <p:cNvSpPr/>
          <p:nvPr/>
        </p:nvSpPr>
        <p:spPr>
          <a:xfrm>
            <a:off x="7430401" y="5908989"/>
            <a:ext cx="1151277" cy="307777"/>
          </a:xfrm>
          <a:prstGeom prst="rect">
            <a:avLst/>
          </a:prstGeom>
        </p:spPr>
        <p:txBody>
          <a:bodyPr wrap="none">
            <a:spAutoFit/>
          </a:bodyPr>
          <a:lstStyle/>
          <a:p>
            <a:r>
              <a:rPr lang="zh-CN" altLang="en-US" sz="1400" b="1" dirty="0">
                <a:latin typeface="Times New Roman" panose="02020603050405020304" pitchFamily="18" charset="0"/>
                <a:ea typeface="方正姚体" panose="02010601030101010101" pitchFamily="2" charset="-122"/>
              </a:rPr>
              <a:t>波长（</a:t>
            </a:r>
            <a:r>
              <a:rPr lang="en-US" altLang="zh-CN" sz="1400" b="1" dirty="0">
                <a:latin typeface="Times New Roman" panose="02020603050405020304" pitchFamily="18" charset="0"/>
                <a:ea typeface="方正姚体" panose="02010601030101010101" pitchFamily="2" charset="-122"/>
              </a:rPr>
              <a:t>nm</a:t>
            </a:r>
            <a:r>
              <a:rPr lang="zh-CN" altLang="en-US" sz="1400" b="1" dirty="0">
                <a:latin typeface="Times New Roman" panose="02020603050405020304" pitchFamily="18" charset="0"/>
                <a:ea typeface="方正姚体" panose="02010601030101010101" pitchFamily="2" charset="-122"/>
              </a:rPr>
              <a:t>）</a:t>
            </a:r>
          </a:p>
        </p:txBody>
      </p:sp>
      <p:sp>
        <p:nvSpPr>
          <p:cNvPr id="51" name="矩形 50"/>
          <p:cNvSpPr/>
          <p:nvPr/>
        </p:nvSpPr>
        <p:spPr>
          <a:xfrm rot="16200000">
            <a:off x="3864708" y="2768637"/>
            <a:ext cx="1261884" cy="307777"/>
          </a:xfrm>
          <a:prstGeom prst="rect">
            <a:avLst/>
          </a:prstGeom>
        </p:spPr>
        <p:txBody>
          <a:bodyPr wrap="none">
            <a:spAutoFit/>
          </a:bodyPr>
          <a:lstStyle/>
          <a:p>
            <a:r>
              <a:rPr lang="zh-CN" altLang="en-US" sz="1400" b="1" dirty="0">
                <a:latin typeface="Times New Roman" panose="02020603050405020304" pitchFamily="18" charset="0"/>
                <a:ea typeface="方正姚体" panose="02010601030101010101" pitchFamily="2" charset="-122"/>
              </a:rPr>
              <a:t>摩尔吸收系数</a:t>
            </a:r>
          </a:p>
        </p:txBody>
      </p:sp>
      <p:sp>
        <p:nvSpPr>
          <p:cNvPr id="53" name="矩形 52"/>
          <p:cNvSpPr/>
          <p:nvPr/>
        </p:nvSpPr>
        <p:spPr>
          <a:xfrm>
            <a:off x="4064808" y="6156014"/>
            <a:ext cx="5088252"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色氨酸、酪氨酸、苯丙氨酸的紫外吸收光谱</a:t>
            </a:r>
          </a:p>
        </p:txBody>
      </p:sp>
      <p:sp>
        <p:nvSpPr>
          <p:cNvPr id="54" name="矩形 53"/>
          <p:cNvSpPr/>
          <p:nvPr/>
        </p:nvSpPr>
        <p:spPr>
          <a:xfrm>
            <a:off x="6870046" y="2809631"/>
            <a:ext cx="684803" cy="523220"/>
          </a:xfrm>
          <a:prstGeom prst="rect">
            <a:avLst/>
          </a:prstGeom>
        </p:spPr>
        <p:txBody>
          <a:bodyPr wrap="none">
            <a:spAutoFit/>
          </a:bodyPr>
          <a:lstStyle/>
          <a:p>
            <a:pPr algn="ctr"/>
            <a:r>
              <a:rPr lang="zh-CN" altLang="en-US" sz="1400" spc="-100" dirty="0">
                <a:latin typeface="Times New Roman" panose="02020603050405020304" pitchFamily="18" charset="0"/>
                <a:ea typeface="方正姚体" panose="02010601030101010101" pitchFamily="2" charset="-122"/>
              </a:rPr>
              <a:t>色氨酸</a:t>
            </a:r>
            <a:endParaRPr lang="en-US" altLang="zh-CN" sz="1400" spc="-100" dirty="0">
              <a:latin typeface="Times New Roman" panose="02020603050405020304" pitchFamily="18" charset="0"/>
              <a:ea typeface="方正姚体" panose="02010601030101010101" pitchFamily="2" charset="-122"/>
            </a:endParaRPr>
          </a:p>
          <a:p>
            <a:pPr algn="ctr"/>
            <a:r>
              <a:rPr lang="en-US" altLang="zh-CN" sz="1400" spc="-100" dirty="0" err="1">
                <a:latin typeface="Times New Roman" panose="02020603050405020304" pitchFamily="18" charset="0"/>
                <a:ea typeface="方正姚体" panose="02010601030101010101" pitchFamily="2" charset="-122"/>
              </a:rPr>
              <a:t>Trp</a:t>
            </a:r>
            <a:endParaRPr lang="zh-CN" altLang="en-US" sz="1400" spc="-100" dirty="0">
              <a:latin typeface="Times New Roman" panose="02020603050405020304" pitchFamily="18" charset="0"/>
              <a:ea typeface="方正姚体" panose="02010601030101010101" pitchFamily="2" charset="-122"/>
            </a:endParaRPr>
          </a:p>
        </p:txBody>
      </p:sp>
      <p:sp>
        <p:nvSpPr>
          <p:cNvPr id="55" name="矩形 54"/>
          <p:cNvSpPr/>
          <p:nvPr/>
        </p:nvSpPr>
        <p:spPr>
          <a:xfrm>
            <a:off x="6792647" y="4064196"/>
            <a:ext cx="684803" cy="523220"/>
          </a:xfrm>
          <a:prstGeom prst="rect">
            <a:avLst/>
          </a:prstGeom>
        </p:spPr>
        <p:txBody>
          <a:bodyPr wrap="none">
            <a:spAutoFit/>
          </a:bodyPr>
          <a:lstStyle/>
          <a:p>
            <a:pPr algn="ctr"/>
            <a:r>
              <a:rPr lang="zh-CN" altLang="en-US" sz="1400" spc="-100" dirty="0">
                <a:latin typeface="Times New Roman" panose="02020603050405020304" pitchFamily="18" charset="0"/>
                <a:ea typeface="方正姚体" panose="02010601030101010101" pitchFamily="2" charset="-122"/>
              </a:rPr>
              <a:t>酪氨酸</a:t>
            </a:r>
            <a:endParaRPr lang="en-US" altLang="zh-CN" sz="1400" spc="-100" dirty="0">
              <a:latin typeface="Times New Roman" panose="02020603050405020304" pitchFamily="18" charset="0"/>
              <a:ea typeface="方正姚体" panose="02010601030101010101" pitchFamily="2" charset="-122"/>
            </a:endParaRPr>
          </a:p>
          <a:p>
            <a:pPr algn="ctr"/>
            <a:r>
              <a:rPr lang="en-US" altLang="zh-CN" sz="1400" spc="-100" dirty="0">
                <a:latin typeface="Times New Roman" panose="02020603050405020304" pitchFamily="18" charset="0"/>
                <a:ea typeface="方正姚体" panose="02010601030101010101" pitchFamily="2" charset="-122"/>
              </a:rPr>
              <a:t>Tyr</a:t>
            </a:r>
            <a:endParaRPr lang="zh-CN" altLang="en-US" sz="1400" spc="-100" dirty="0">
              <a:latin typeface="Times New Roman" panose="02020603050405020304" pitchFamily="18" charset="0"/>
              <a:ea typeface="方正姚体" panose="02010601030101010101" pitchFamily="2" charset="-122"/>
            </a:endParaRPr>
          </a:p>
        </p:txBody>
      </p:sp>
      <p:sp>
        <p:nvSpPr>
          <p:cNvPr id="56" name="矩形 55"/>
          <p:cNvSpPr/>
          <p:nvPr/>
        </p:nvSpPr>
        <p:spPr>
          <a:xfrm>
            <a:off x="6285199" y="5012364"/>
            <a:ext cx="851515" cy="523220"/>
          </a:xfrm>
          <a:prstGeom prst="rect">
            <a:avLst/>
          </a:prstGeom>
        </p:spPr>
        <p:txBody>
          <a:bodyPr wrap="none">
            <a:spAutoFit/>
          </a:bodyPr>
          <a:lstStyle/>
          <a:p>
            <a:pPr algn="ctr"/>
            <a:r>
              <a:rPr lang="zh-CN" altLang="en-US" sz="1400" spc="-100" dirty="0">
                <a:latin typeface="Times New Roman" panose="02020603050405020304" pitchFamily="18" charset="0"/>
                <a:ea typeface="方正姚体" panose="02010601030101010101" pitchFamily="2" charset="-122"/>
              </a:rPr>
              <a:t>苯丙氨酸</a:t>
            </a:r>
            <a:endParaRPr lang="en-US" altLang="zh-CN" sz="1400" spc="-100" dirty="0">
              <a:latin typeface="Times New Roman" panose="02020603050405020304" pitchFamily="18" charset="0"/>
              <a:ea typeface="方正姚体" panose="02010601030101010101" pitchFamily="2" charset="-122"/>
            </a:endParaRPr>
          </a:p>
          <a:p>
            <a:pPr algn="ctr"/>
            <a:r>
              <a:rPr lang="en-US" altLang="zh-CN" sz="1400" spc="-100" dirty="0" err="1">
                <a:latin typeface="Times New Roman" panose="02020603050405020304" pitchFamily="18" charset="0"/>
                <a:ea typeface="方正姚体" panose="02010601030101010101" pitchFamily="2" charset="-122"/>
              </a:rPr>
              <a:t>Phe</a:t>
            </a:r>
            <a:endParaRPr lang="zh-CN" altLang="en-US" sz="1400" spc="-100" dirty="0">
              <a:latin typeface="Times New Roman" panose="02020603050405020304" pitchFamily="18" charset="0"/>
              <a:ea typeface="方正姚体" panose="02010601030101010101" pitchFamily="2" charset="-122"/>
            </a:endParaRPr>
          </a:p>
        </p:txBody>
      </p:sp>
      <p:cxnSp>
        <p:nvCxnSpPr>
          <p:cNvPr id="57" name="直接连接符 56"/>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58" name="Rectangle 4"/>
          <p:cNvSpPr>
            <a:spLocks noChangeArrowheads="1"/>
          </p:cNvSpPr>
          <p:nvPr/>
        </p:nvSpPr>
        <p:spPr bwMode="auto">
          <a:xfrm>
            <a:off x="1084911" y="520031"/>
            <a:ext cx="3673373" cy="584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lvl="1"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氨基酸的理化性质</a:t>
            </a:r>
          </a:p>
        </p:txBody>
      </p:sp>
      <p:sp>
        <p:nvSpPr>
          <p:cNvPr id="4" name="任意多边形 3"/>
          <p:cNvSpPr/>
          <p:nvPr/>
        </p:nvSpPr>
        <p:spPr>
          <a:xfrm>
            <a:off x="5329238" y="2652109"/>
            <a:ext cx="2667000" cy="2820003"/>
          </a:xfrm>
          <a:custGeom>
            <a:avLst/>
            <a:gdLst>
              <a:gd name="connsiteX0" fmla="*/ 0 w 2305050"/>
              <a:gd name="connsiteY0" fmla="*/ 233806 h 1310131"/>
              <a:gd name="connsiteX1" fmla="*/ 85725 w 2305050"/>
              <a:gd name="connsiteY1" fmla="*/ 190944 h 1310131"/>
              <a:gd name="connsiteX2" fmla="*/ 176212 w 2305050"/>
              <a:gd name="connsiteY2" fmla="*/ 181419 h 1310131"/>
              <a:gd name="connsiteX3" fmla="*/ 266700 w 2305050"/>
              <a:gd name="connsiteY3" fmla="*/ 190944 h 1310131"/>
              <a:gd name="connsiteX4" fmla="*/ 385762 w 2305050"/>
              <a:gd name="connsiteY4" fmla="*/ 171894 h 1310131"/>
              <a:gd name="connsiteX5" fmla="*/ 485775 w 2305050"/>
              <a:gd name="connsiteY5" fmla="*/ 105219 h 1310131"/>
              <a:gd name="connsiteX6" fmla="*/ 552450 w 2305050"/>
              <a:gd name="connsiteY6" fmla="*/ 29019 h 1310131"/>
              <a:gd name="connsiteX7" fmla="*/ 623887 w 2305050"/>
              <a:gd name="connsiteY7" fmla="*/ 444 h 1310131"/>
              <a:gd name="connsiteX8" fmla="*/ 704850 w 2305050"/>
              <a:gd name="connsiteY8" fmla="*/ 48069 h 1310131"/>
              <a:gd name="connsiteX9" fmla="*/ 762000 w 2305050"/>
              <a:gd name="connsiteY9" fmla="*/ 186181 h 1310131"/>
              <a:gd name="connsiteX10" fmla="*/ 804862 w 2305050"/>
              <a:gd name="connsiteY10" fmla="*/ 324294 h 1310131"/>
              <a:gd name="connsiteX11" fmla="*/ 828675 w 2305050"/>
              <a:gd name="connsiteY11" fmla="*/ 390969 h 1310131"/>
              <a:gd name="connsiteX12" fmla="*/ 842962 w 2305050"/>
              <a:gd name="connsiteY12" fmla="*/ 486219 h 1310131"/>
              <a:gd name="connsiteX13" fmla="*/ 881062 w 2305050"/>
              <a:gd name="connsiteY13" fmla="*/ 600519 h 1310131"/>
              <a:gd name="connsiteX14" fmla="*/ 919162 w 2305050"/>
              <a:gd name="connsiteY14" fmla="*/ 695769 h 1310131"/>
              <a:gd name="connsiteX15" fmla="*/ 952500 w 2305050"/>
              <a:gd name="connsiteY15" fmla="*/ 814831 h 1310131"/>
              <a:gd name="connsiteX16" fmla="*/ 1004887 w 2305050"/>
              <a:gd name="connsiteY16" fmla="*/ 948181 h 1310131"/>
              <a:gd name="connsiteX17" fmla="*/ 1062037 w 2305050"/>
              <a:gd name="connsiteY17" fmla="*/ 1057719 h 1310131"/>
              <a:gd name="connsiteX18" fmla="*/ 1114425 w 2305050"/>
              <a:gd name="connsiteY18" fmla="*/ 1133919 h 1310131"/>
              <a:gd name="connsiteX19" fmla="*/ 1200150 w 2305050"/>
              <a:gd name="connsiteY19" fmla="*/ 1133919 h 1310131"/>
              <a:gd name="connsiteX20" fmla="*/ 1285875 w 2305050"/>
              <a:gd name="connsiteY20" fmla="*/ 1076769 h 1310131"/>
              <a:gd name="connsiteX21" fmla="*/ 1352550 w 2305050"/>
              <a:gd name="connsiteY21" fmla="*/ 967231 h 1310131"/>
              <a:gd name="connsiteX22" fmla="*/ 1495425 w 2305050"/>
              <a:gd name="connsiteY22" fmla="*/ 848169 h 1310131"/>
              <a:gd name="connsiteX23" fmla="*/ 1643062 w 2305050"/>
              <a:gd name="connsiteY23" fmla="*/ 748156 h 1310131"/>
              <a:gd name="connsiteX24" fmla="*/ 1743075 w 2305050"/>
              <a:gd name="connsiteY24" fmla="*/ 695769 h 1310131"/>
              <a:gd name="connsiteX25" fmla="*/ 1838325 w 2305050"/>
              <a:gd name="connsiteY25" fmla="*/ 671956 h 1310131"/>
              <a:gd name="connsiteX26" fmla="*/ 1924050 w 2305050"/>
              <a:gd name="connsiteY26" fmla="*/ 676719 h 1310131"/>
              <a:gd name="connsiteX27" fmla="*/ 1981200 w 2305050"/>
              <a:gd name="connsiteY27" fmla="*/ 700531 h 1310131"/>
              <a:gd name="connsiteX28" fmla="*/ 2014537 w 2305050"/>
              <a:gd name="connsiteY28" fmla="*/ 738631 h 1310131"/>
              <a:gd name="connsiteX29" fmla="*/ 2076450 w 2305050"/>
              <a:gd name="connsiteY29" fmla="*/ 733869 h 1310131"/>
              <a:gd name="connsiteX30" fmla="*/ 2147887 w 2305050"/>
              <a:gd name="connsiteY30" fmla="*/ 786256 h 1310131"/>
              <a:gd name="connsiteX31" fmla="*/ 2219325 w 2305050"/>
              <a:gd name="connsiteY31" fmla="*/ 967231 h 1310131"/>
              <a:gd name="connsiteX32" fmla="*/ 2305050 w 2305050"/>
              <a:gd name="connsiteY32" fmla="*/ 1310131 h 1310131"/>
              <a:gd name="connsiteX0" fmla="*/ 0 w 2667000"/>
              <a:gd name="connsiteY0" fmla="*/ 233806 h 2819843"/>
              <a:gd name="connsiteX1" fmla="*/ 85725 w 2667000"/>
              <a:gd name="connsiteY1" fmla="*/ 190944 h 2819843"/>
              <a:gd name="connsiteX2" fmla="*/ 176212 w 2667000"/>
              <a:gd name="connsiteY2" fmla="*/ 181419 h 2819843"/>
              <a:gd name="connsiteX3" fmla="*/ 266700 w 2667000"/>
              <a:gd name="connsiteY3" fmla="*/ 190944 h 2819843"/>
              <a:gd name="connsiteX4" fmla="*/ 385762 w 2667000"/>
              <a:gd name="connsiteY4" fmla="*/ 171894 h 2819843"/>
              <a:gd name="connsiteX5" fmla="*/ 485775 w 2667000"/>
              <a:gd name="connsiteY5" fmla="*/ 105219 h 2819843"/>
              <a:gd name="connsiteX6" fmla="*/ 552450 w 2667000"/>
              <a:gd name="connsiteY6" fmla="*/ 29019 h 2819843"/>
              <a:gd name="connsiteX7" fmla="*/ 623887 w 2667000"/>
              <a:gd name="connsiteY7" fmla="*/ 444 h 2819843"/>
              <a:gd name="connsiteX8" fmla="*/ 704850 w 2667000"/>
              <a:gd name="connsiteY8" fmla="*/ 48069 h 2819843"/>
              <a:gd name="connsiteX9" fmla="*/ 762000 w 2667000"/>
              <a:gd name="connsiteY9" fmla="*/ 186181 h 2819843"/>
              <a:gd name="connsiteX10" fmla="*/ 804862 w 2667000"/>
              <a:gd name="connsiteY10" fmla="*/ 324294 h 2819843"/>
              <a:gd name="connsiteX11" fmla="*/ 828675 w 2667000"/>
              <a:gd name="connsiteY11" fmla="*/ 390969 h 2819843"/>
              <a:gd name="connsiteX12" fmla="*/ 842962 w 2667000"/>
              <a:gd name="connsiteY12" fmla="*/ 486219 h 2819843"/>
              <a:gd name="connsiteX13" fmla="*/ 881062 w 2667000"/>
              <a:gd name="connsiteY13" fmla="*/ 600519 h 2819843"/>
              <a:gd name="connsiteX14" fmla="*/ 919162 w 2667000"/>
              <a:gd name="connsiteY14" fmla="*/ 695769 h 2819843"/>
              <a:gd name="connsiteX15" fmla="*/ 952500 w 2667000"/>
              <a:gd name="connsiteY15" fmla="*/ 814831 h 2819843"/>
              <a:gd name="connsiteX16" fmla="*/ 1004887 w 2667000"/>
              <a:gd name="connsiteY16" fmla="*/ 948181 h 2819843"/>
              <a:gd name="connsiteX17" fmla="*/ 1062037 w 2667000"/>
              <a:gd name="connsiteY17" fmla="*/ 1057719 h 2819843"/>
              <a:gd name="connsiteX18" fmla="*/ 1114425 w 2667000"/>
              <a:gd name="connsiteY18" fmla="*/ 1133919 h 2819843"/>
              <a:gd name="connsiteX19" fmla="*/ 1200150 w 2667000"/>
              <a:gd name="connsiteY19" fmla="*/ 1133919 h 2819843"/>
              <a:gd name="connsiteX20" fmla="*/ 1285875 w 2667000"/>
              <a:gd name="connsiteY20" fmla="*/ 1076769 h 2819843"/>
              <a:gd name="connsiteX21" fmla="*/ 1352550 w 2667000"/>
              <a:gd name="connsiteY21" fmla="*/ 967231 h 2819843"/>
              <a:gd name="connsiteX22" fmla="*/ 1495425 w 2667000"/>
              <a:gd name="connsiteY22" fmla="*/ 848169 h 2819843"/>
              <a:gd name="connsiteX23" fmla="*/ 1643062 w 2667000"/>
              <a:gd name="connsiteY23" fmla="*/ 748156 h 2819843"/>
              <a:gd name="connsiteX24" fmla="*/ 1743075 w 2667000"/>
              <a:gd name="connsiteY24" fmla="*/ 695769 h 2819843"/>
              <a:gd name="connsiteX25" fmla="*/ 1838325 w 2667000"/>
              <a:gd name="connsiteY25" fmla="*/ 671956 h 2819843"/>
              <a:gd name="connsiteX26" fmla="*/ 1924050 w 2667000"/>
              <a:gd name="connsiteY26" fmla="*/ 676719 h 2819843"/>
              <a:gd name="connsiteX27" fmla="*/ 1981200 w 2667000"/>
              <a:gd name="connsiteY27" fmla="*/ 700531 h 2819843"/>
              <a:gd name="connsiteX28" fmla="*/ 2014537 w 2667000"/>
              <a:gd name="connsiteY28" fmla="*/ 738631 h 2819843"/>
              <a:gd name="connsiteX29" fmla="*/ 2076450 w 2667000"/>
              <a:gd name="connsiteY29" fmla="*/ 733869 h 2819843"/>
              <a:gd name="connsiteX30" fmla="*/ 2147887 w 2667000"/>
              <a:gd name="connsiteY30" fmla="*/ 786256 h 2819843"/>
              <a:gd name="connsiteX31" fmla="*/ 2219325 w 2667000"/>
              <a:gd name="connsiteY31" fmla="*/ 967231 h 2819843"/>
              <a:gd name="connsiteX32" fmla="*/ 2667000 w 2667000"/>
              <a:gd name="connsiteY32" fmla="*/ 2819843 h 2819843"/>
              <a:gd name="connsiteX0" fmla="*/ 0 w 2667000"/>
              <a:gd name="connsiteY0" fmla="*/ 233806 h 2819843"/>
              <a:gd name="connsiteX1" fmla="*/ 85725 w 2667000"/>
              <a:gd name="connsiteY1" fmla="*/ 190944 h 2819843"/>
              <a:gd name="connsiteX2" fmla="*/ 176212 w 2667000"/>
              <a:gd name="connsiteY2" fmla="*/ 181419 h 2819843"/>
              <a:gd name="connsiteX3" fmla="*/ 266700 w 2667000"/>
              <a:gd name="connsiteY3" fmla="*/ 190944 h 2819843"/>
              <a:gd name="connsiteX4" fmla="*/ 385762 w 2667000"/>
              <a:gd name="connsiteY4" fmla="*/ 171894 h 2819843"/>
              <a:gd name="connsiteX5" fmla="*/ 485775 w 2667000"/>
              <a:gd name="connsiteY5" fmla="*/ 105219 h 2819843"/>
              <a:gd name="connsiteX6" fmla="*/ 552450 w 2667000"/>
              <a:gd name="connsiteY6" fmla="*/ 29019 h 2819843"/>
              <a:gd name="connsiteX7" fmla="*/ 623887 w 2667000"/>
              <a:gd name="connsiteY7" fmla="*/ 444 h 2819843"/>
              <a:gd name="connsiteX8" fmla="*/ 704850 w 2667000"/>
              <a:gd name="connsiteY8" fmla="*/ 48069 h 2819843"/>
              <a:gd name="connsiteX9" fmla="*/ 762000 w 2667000"/>
              <a:gd name="connsiteY9" fmla="*/ 186181 h 2819843"/>
              <a:gd name="connsiteX10" fmla="*/ 804862 w 2667000"/>
              <a:gd name="connsiteY10" fmla="*/ 324294 h 2819843"/>
              <a:gd name="connsiteX11" fmla="*/ 828675 w 2667000"/>
              <a:gd name="connsiteY11" fmla="*/ 390969 h 2819843"/>
              <a:gd name="connsiteX12" fmla="*/ 842962 w 2667000"/>
              <a:gd name="connsiteY12" fmla="*/ 486219 h 2819843"/>
              <a:gd name="connsiteX13" fmla="*/ 881062 w 2667000"/>
              <a:gd name="connsiteY13" fmla="*/ 600519 h 2819843"/>
              <a:gd name="connsiteX14" fmla="*/ 919162 w 2667000"/>
              <a:gd name="connsiteY14" fmla="*/ 695769 h 2819843"/>
              <a:gd name="connsiteX15" fmla="*/ 952500 w 2667000"/>
              <a:gd name="connsiteY15" fmla="*/ 814831 h 2819843"/>
              <a:gd name="connsiteX16" fmla="*/ 1004887 w 2667000"/>
              <a:gd name="connsiteY16" fmla="*/ 948181 h 2819843"/>
              <a:gd name="connsiteX17" fmla="*/ 1062037 w 2667000"/>
              <a:gd name="connsiteY17" fmla="*/ 1057719 h 2819843"/>
              <a:gd name="connsiteX18" fmla="*/ 1114425 w 2667000"/>
              <a:gd name="connsiteY18" fmla="*/ 1133919 h 2819843"/>
              <a:gd name="connsiteX19" fmla="*/ 1200150 w 2667000"/>
              <a:gd name="connsiteY19" fmla="*/ 1133919 h 2819843"/>
              <a:gd name="connsiteX20" fmla="*/ 1285875 w 2667000"/>
              <a:gd name="connsiteY20" fmla="*/ 1076769 h 2819843"/>
              <a:gd name="connsiteX21" fmla="*/ 1352550 w 2667000"/>
              <a:gd name="connsiteY21" fmla="*/ 967231 h 2819843"/>
              <a:gd name="connsiteX22" fmla="*/ 1495425 w 2667000"/>
              <a:gd name="connsiteY22" fmla="*/ 848169 h 2819843"/>
              <a:gd name="connsiteX23" fmla="*/ 1643062 w 2667000"/>
              <a:gd name="connsiteY23" fmla="*/ 748156 h 2819843"/>
              <a:gd name="connsiteX24" fmla="*/ 1743075 w 2667000"/>
              <a:gd name="connsiteY24" fmla="*/ 695769 h 2819843"/>
              <a:gd name="connsiteX25" fmla="*/ 1838325 w 2667000"/>
              <a:gd name="connsiteY25" fmla="*/ 671956 h 2819843"/>
              <a:gd name="connsiteX26" fmla="*/ 1924050 w 2667000"/>
              <a:gd name="connsiteY26" fmla="*/ 676719 h 2819843"/>
              <a:gd name="connsiteX27" fmla="*/ 1981200 w 2667000"/>
              <a:gd name="connsiteY27" fmla="*/ 700531 h 2819843"/>
              <a:gd name="connsiteX28" fmla="*/ 2014537 w 2667000"/>
              <a:gd name="connsiteY28" fmla="*/ 738631 h 2819843"/>
              <a:gd name="connsiteX29" fmla="*/ 2076450 w 2667000"/>
              <a:gd name="connsiteY29" fmla="*/ 733869 h 2819843"/>
              <a:gd name="connsiteX30" fmla="*/ 2147887 w 2667000"/>
              <a:gd name="connsiteY30" fmla="*/ 786256 h 2819843"/>
              <a:gd name="connsiteX31" fmla="*/ 2219325 w 2667000"/>
              <a:gd name="connsiteY31" fmla="*/ 967231 h 2819843"/>
              <a:gd name="connsiteX32" fmla="*/ 2352675 w 2667000"/>
              <a:gd name="connsiteY32" fmla="*/ 1619694 h 2819843"/>
              <a:gd name="connsiteX33" fmla="*/ 2667000 w 2667000"/>
              <a:gd name="connsiteY33" fmla="*/ 2819843 h 2819843"/>
              <a:gd name="connsiteX0" fmla="*/ 0 w 2667000"/>
              <a:gd name="connsiteY0" fmla="*/ 233806 h 2819843"/>
              <a:gd name="connsiteX1" fmla="*/ 85725 w 2667000"/>
              <a:gd name="connsiteY1" fmla="*/ 190944 h 2819843"/>
              <a:gd name="connsiteX2" fmla="*/ 176212 w 2667000"/>
              <a:gd name="connsiteY2" fmla="*/ 181419 h 2819843"/>
              <a:gd name="connsiteX3" fmla="*/ 266700 w 2667000"/>
              <a:gd name="connsiteY3" fmla="*/ 190944 h 2819843"/>
              <a:gd name="connsiteX4" fmla="*/ 385762 w 2667000"/>
              <a:gd name="connsiteY4" fmla="*/ 171894 h 2819843"/>
              <a:gd name="connsiteX5" fmla="*/ 485775 w 2667000"/>
              <a:gd name="connsiteY5" fmla="*/ 105219 h 2819843"/>
              <a:gd name="connsiteX6" fmla="*/ 552450 w 2667000"/>
              <a:gd name="connsiteY6" fmla="*/ 29019 h 2819843"/>
              <a:gd name="connsiteX7" fmla="*/ 623887 w 2667000"/>
              <a:gd name="connsiteY7" fmla="*/ 444 h 2819843"/>
              <a:gd name="connsiteX8" fmla="*/ 704850 w 2667000"/>
              <a:gd name="connsiteY8" fmla="*/ 48069 h 2819843"/>
              <a:gd name="connsiteX9" fmla="*/ 762000 w 2667000"/>
              <a:gd name="connsiteY9" fmla="*/ 186181 h 2819843"/>
              <a:gd name="connsiteX10" fmla="*/ 804862 w 2667000"/>
              <a:gd name="connsiteY10" fmla="*/ 324294 h 2819843"/>
              <a:gd name="connsiteX11" fmla="*/ 828675 w 2667000"/>
              <a:gd name="connsiteY11" fmla="*/ 390969 h 2819843"/>
              <a:gd name="connsiteX12" fmla="*/ 842962 w 2667000"/>
              <a:gd name="connsiteY12" fmla="*/ 486219 h 2819843"/>
              <a:gd name="connsiteX13" fmla="*/ 881062 w 2667000"/>
              <a:gd name="connsiteY13" fmla="*/ 600519 h 2819843"/>
              <a:gd name="connsiteX14" fmla="*/ 919162 w 2667000"/>
              <a:gd name="connsiteY14" fmla="*/ 695769 h 2819843"/>
              <a:gd name="connsiteX15" fmla="*/ 952500 w 2667000"/>
              <a:gd name="connsiteY15" fmla="*/ 814831 h 2819843"/>
              <a:gd name="connsiteX16" fmla="*/ 1004887 w 2667000"/>
              <a:gd name="connsiteY16" fmla="*/ 948181 h 2819843"/>
              <a:gd name="connsiteX17" fmla="*/ 1062037 w 2667000"/>
              <a:gd name="connsiteY17" fmla="*/ 1057719 h 2819843"/>
              <a:gd name="connsiteX18" fmla="*/ 1114425 w 2667000"/>
              <a:gd name="connsiteY18" fmla="*/ 1133919 h 2819843"/>
              <a:gd name="connsiteX19" fmla="*/ 1200150 w 2667000"/>
              <a:gd name="connsiteY19" fmla="*/ 1133919 h 2819843"/>
              <a:gd name="connsiteX20" fmla="*/ 1285875 w 2667000"/>
              <a:gd name="connsiteY20" fmla="*/ 1076769 h 2819843"/>
              <a:gd name="connsiteX21" fmla="*/ 1352550 w 2667000"/>
              <a:gd name="connsiteY21" fmla="*/ 967231 h 2819843"/>
              <a:gd name="connsiteX22" fmla="*/ 1495425 w 2667000"/>
              <a:gd name="connsiteY22" fmla="*/ 848169 h 2819843"/>
              <a:gd name="connsiteX23" fmla="*/ 1643062 w 2667000"/>
              <a:gd name="connsiteY23" fmla="*/ 748156 h 2819843"/>
              <a:gd name="connsiteX24" fmla="*/ 1743075 w 2667000"/>
              <a:gd name="connsiteY24" fmla="*/ 695769 h 2819843"/>
              <a:gd name="connsiteX25" fmla="*/ 1838325 w 2667000"/>
              <a:gd name="connsiteY25" fmla="*/ 671956 h 2819843"/>
              <a:gd name="connsiteX26" fmla="*/ 1924050 w 2667000"/>
              <a:gd name="connsiteY26" fmla="*/ 676719 h 2819843"/>
              <a:gd name="connsiteX27" fmla="*/ 1981200 w 2667000"/>
              <a:gd name="connsiteY27" fmla="*/ 700531 h 2819843"/>
              <a:gd name="connsiteX28" fmla="*/ 2014537 w 2667000"/>
              <a:gd name="connsiteY28" fmla="*/ 738631 h 2819843"/>
              <a:gd name="connsiteX29" fmla="*/ 2076450 w 2667000"/>
              <a:gd name="connsiteY29" fmla="*/ 733869 h 2819843"/>
              <a:gd name="connsiteX30" fmla="*/ 2147887 w 2667000"/>
              <a:gd name="connsiteY30" fmla="*/ 786256 h 2819843"/>
              <a:gd name="connsiteX31" fmla="*/ 2219325 w 2667000"/>
              <a:gd name="connsiteY31" fmla="*/ 967231 h 2819843"/>
              <a:gd name="connsiteX32" fmla="*/ 2352675 w 2667000"/>
              <a:gd name="connsiteY32" fmla="*/ 1619694 h 2819843"/>
              <a:gd name="connsiteX33" fmla="*/ 2667000 w 2667000"/>
              <a:gd name="connsiteY33" fmla="*/ 2819843 h 2819843"/>
              <a:gd name="connsiteX0" fmla="*/ 0 w 2667000"/>
              <a:gd name="connsiteY0" fmla="*/ 233806 h 2819843"/>
              <a:gd name="connsiteX1" fmla="*/ 85725 w 2667000"/>
              <a:gd name="connsiteY1" fmla="*/ 190944 h 2819843"/>
              <a:gd name="connsiteX2" fmla="*/ 176212 w 2667000"/>
              <a:gd name="connsiteY2" fmla="*/ 181419 h 2819843"/>
              <a:gd name="connsiteX3" fmla="*/ 266700 w 2667000"/>
              <a:gd name="connsiteY3" fmla="*/ 190944 h 2819843"/>
              <a:gd name="connsiteX4" fmla="*/ 385762 w 2667000"/>
              <a:gd name="connsiteY4" fmla="*/ 171894 h 2819843"/>
              <a:gd name="connsiteX5" fmla="*/ 485775 w 2667000"/>
              <a:gd name="connsiteY5" fmla="*/ 105219 h 2819843"/>
              <a:gd name="connsiteX6" fmla="*/ 552450 w 2667000"/>
              <a:gd name="connsiteY6" fmla="*/ 29019 h 2819843"/>
              <a:gd name="connsiteX7" fmla="*/ 623887 w 2667000"/>
              <a:gd name="connsiteY7" fmla="*/ 444 h 2819843"/>
              <a:gd name="connsiteX8" fmla="*/ 704850 w 2667000"/>
              <a:gd name="connsiteY8" fmla="*/ 48069 h 2819843"/>
              <a:gd name="connsiteX9" fmla="*/ 762000 w 2667000"/>
              <a:gd name="connsiteY9" fmla="*/ 186181 h 2819843"/>
              <a:gd name="connsiteX10" fmla="*/ 804862 w 2667000"/>
              <a:gd name="connsiteY10" fmla="*/ 324294 h 2819843"/>
              <a:gd name="connsiteX11" fmla="*/ 828675 w 2667000"/>
              <a:gd name="connsiteY11" fmla="*/ 390969 h 2819843"/>
              <a:gd name="connsiteX12" fmla="*/ 842962 w 2667000"/>
              <a:gd name="connsiteY12" fmla="*/ 486219 h 2819843"/>
              <a:gd name="connsiteX13" fmla="*/ 881062 w 2667000"/>
              <a:gd name="connsiteY13" fmla="*/ 600519 h 2819843"/>
              <a:gd name="connsiteX14" fmla="*/ 919162 w 2667000"/>
              <a:gd name="connsiteY14" fmla="*/ 695769 h 2819843"/>
              <a:gd name="connsiteX15" fmla="*/ 952500 w 2667000"/>
              <a:gd name="connsiteY15" fmla="*/ 814831 h 2819843"/>
              <a:gd name="connsiteX16" fmla="*/ 1004887 w 2667000"/>
              <a:gd name="connsiteY16" fmla="*/ 948181 h 2819843"/>
              <a:gd name="connsiteX17" fmla="*/ 1062037 w 2667000"/>
              <a:gd name="connsiteY17" fmla="*/ 1057719 h 2819843"/>
              <a:gd name="connsiteX18" fmla="*/ 1114425 w 2667000"/>
              <a:gd name="connsiteY18" fmla="*/ 1133919 h 2819843"/>
              <a:gd name="connsiteX19" fmla="*/ 1200150 w 2667000"/>
              <a:gd name="connsiteY19" fmla="*/ 1133919 h 2819843"/>
              <a:gd name="connsiteX20" fmla="*/ 1285875 w 2667000"/>
              <a:gd name="connsiteY20" fmla="*/ 1076769 h 2819843"/>
              <a:gd name="connsiteX21" fmla="*/ 1352550 w 2667000"/>
              <a:gd name="connsiteY21" fmla="*/ 967231 h 2819843"/>
              <a:gd name="connsiteX22" fmla="*/ 1495425 w 2667000"/>
              <a:gd name="connsiteY22" fmla="*/ 848169 h 2819843"/>
              <a:gd name="connsiteX23" fmla="*/ 1643062 w 2667000"/>
              <a:gd name="connsiteY23" fmla="*/ 748156 h 2819843"/>
              <a:gd name="connsiteX24" fmla="*/ 1743075 w 2667000"/>
              <a:gd name="connsiteY24" fmla="*/ 695769 h 2819843"/>
              <a:gd name="connsiteX25" fmla="*/ 1838325 w 2667000"/>
              <a:gd name="connsiteY25" fmla="*/ 671956 h 2819843"/>
              <a:gd name="connsiteX26" fmla="*/ 1924050 w 2667000"/>
              <a:gd name="connsiteY26" fmla="*/ 676719 h 2819843"/>
              <a:gd name="connsiteX27" fmla="*/ 1981200 w 2667000"/>
              <a:gd name="connsiteY27" fmla="*/ 700531 h 2819843"/>
              <a:gd name="connsiteX28" fmla="*/ 2014537 w 2667000"/>
              <a:gd name="connsiteY28" fmla="*/ 738631 h 2819843"/>
              <a:gd name="connsiteX29" fmla="*/ 2076450 w 2667000"/>
              <a:gd name="connsiteY29" fmla="*/ 733869 h 2819843"/>
              <a:gd name="connsiteX30" fmla="*/ 2147887 w 2667000"/>
              <a:gd name="connsiteY30" fmla="*/ 786256 h 2819843"/>
              <a:gd name="connsiteX31" fmla="*/ 2219325 w 2667000"/>
              <a:gd name="connsiteY31" fmla="*/ 967231 h 2819843"/>
              <a:gd name="connsiteX32" fmla="*/ 2352675 w 2667000"/>
              <a:gd name="connsiteY32" fmla="*/ 1619694 h 2819843"/>
              <a:gd name="connsiteX33" fmla="*/ 2505075 w 2667000"/>
              <a:gd name="connsiteY33" fmla="*/ 2248344 h 2819843"/>
              <a:gd name="connsiteX34" fmla="*/ 2667000 w 2667000"/>
              <a:gd name="connsiteY34" fmla="*/ 2819843 h 2819843"/>
              <a:gd name="connsiteX0" fmla="*/ 0 w 2667000"/>
              <a:gd name="connsiteY0" fmla="*/ 233806 h 2819843"/>
              <a:gd name="connsiteX1" fmla="*/ 85725 w 2667000"/>
              <a:gd name="connsiteY1" fmla="*/ 190944 h 2819843"/>
              <a:gd name="connsiteX2" fmla="*/ 176212 w 2667000"/>
              <a:gd name="connsiteY2" fmla="*/ 181419 h 2819843"/>
              <a:gd name="connsiteX3" fmla="*/ 266700 w 2667000"/>
              <a:gd name="connsiteY3" fmla="*/ 190944 h 2819843"/>
              <a:gd name="connsiteX4" fmla="*/ 385762 w 2667000"/>
              <a:gd name="connsiteY4" fmla="*/ 171894 h 2819843"/>
              <a:gd name="connsiteX5" fmla="*/ 485775 w 2667000"/>
              <a:gd name="connsiteY5" fmla="*/ 105219 h 2819843"/>
              <a:gd name="connsiteX6" fmla="*/ 552450 w 2667000"/>
              <a:gd name="connsiteY6" fmla="*/ 29019 h 2819843"/>
              <a:gd name="connsiteX7" fmla="*/ 623887 w 2667000"/>
              <a:gd name="connsiteY7" fmla="*/ 444 h 2819843"/>
              <a:gd name="connsiteX8" fmla="*/ 704850 w 2667000"/>
              <a:gd name="connsiteY8" fmla="*/ 48069 h 2819843"/>
              <a:gd name="connsiteX9" fmla="*/ 762000 w 2667000"/>
              <a:gd name="connsiteY9" fmla="*/ 186181 h 2819843"/>
              <a:gd name="connsiteX10" fmla="*/ 804862 w 2667000"/>
              <a:gd name="connsiteY10" fmla="*/ 324294 h 2819843"/>
              <a:gd name="connsiteX11" fmla="*/ 828675 w 2667000"/>
              <a:gd name="connsiteY11" fmla="*/ 390969 h 2819843"/>
              <a:gd name="connsiteX12" fmla="*/ 842962 w 2667000"/>
              <a:gd name="connsiteY12" fmla="*/ 486219 h 2819843"/>
              <a:gd name="connsiteX13" fmla="*/ 881062 w 2667000"/>
              <a:gd name="connsiteY13" fmla="*/ 600519 h 2819843"/>
              <a:gd name="connsiteX14" fmla="*/ 919162 w 2667000"/>
              <a:gd name="connsiteY14" fmla="*/ 695769 h 2819843"/>
              <a:gd name="connsiteX15" fmla="*/ 952500 w 2667000"/>
              <a:gd name="connsiteY15" fmla="*/ 814831 h 2819843"/>
              <a:gd name="connsiteX16" fmla="*/ 1004887 w 2667000"/>
              <a:gd name="connsiteY16" fmla="*/ 948181 h 2819843"/>
              <a:gd name="connsiteX17" fmla="*/ 1062037 w 2667000"/>
              <a:gd name="connsiteY17" fmla="*/ 1057719 h 2819843"/>
              <a:gd name="connsiteX18" fmla="*/ 1114425 w 2667000"/>
              <a:gd name="connsiteY18" fmla="*/ 1133919 h 2819843"/>
              <a:gd name="connsiteX19" fmla="*/ 1200150 w 2667000"/>
              <a:gd name="connsiteY19" fmla="*/ 1133919 h 2819843"/>
              <a:gd name="connsiteX20" fmla="*/ 1285875 w 2667000"/>
              <a:gd name="connsiteY20" fmla="*/ 1076769 h 2819843"/>
              <a:gd name="connsiteX21" fmla="*/ 1352550 w 2667000"/>
              <a:gd name="connsiteY21" fmla="*/ 967231 h 2819843"/>
              <a:gd name="connsiteX22" fmla="*/ 1495425 w 2667000"/>
              <a:gd name="connsiteY22" fmla="*/ 848169 h 2819843"/>
              <a:gd name="connsiteX23" fmla="*/ 1643062 w 2667000"/>
              <a:gd name="connsiteY23" fmla="*/ 748156 h 2819843"/>
              <a:gd name="connsiteX24" fmla="*/ 1743075 w 2667000"/>
              <a:gd name="connsiteY24" fmla="*/ 695769 h 2819843"/>
              <a:gd name="connsiteX25" fmla="*/ 1838325 w 2667000"/>
              <a:gd name="connsiteY25" fmla="*/ 671956 h 2819843"/>
              <a:gd name="connsiteX26" fmla="*/ 1924050 w 2667000"/>
              <a:gd name="connsiteY26" fmla="*/ 676719 h 2819843"/>
              <a:gd name="connsiteX27" fmla="*/ 1981200 w 2667000"/>
              <a:gd name="connsiteY27" fmla="*/ 700531 h 2819843"/>
              <a:gd name="connsiteX28" fmla="*/ 2014537 w 2667000"/>
              <a:gd name="connsiteY28" fmla="*/ 738631 h 2819843"/>
              <a:gd name="connsiteX29" fmla="*/ 2076450 w 2667000"/>
              <a:gd name="connsiteY29" fmla="*/ 733869 h 2819843"/>
              <a:gd name="connsiteX30" fmla="*/ 2147887 w 2667000"/>
              <a:gd name="connsiteY30" fmla="*/ 786256 h 2819843"/>
              <a:gd name="connsiteX31" fmla="*/ 2219325 w 2667000"/>
              <a:gd name="connsiteY31" fmla="*/ 967231 h 2819843"/>
              <a:gd name="connsiteX32" fmla="*/ 2352675 w 2667000"/>
              <a:gd name="connsiteY32" fmla="*/ 1619694 h 2819843"/>
              <a:gd name="connsiteX33" fmla="*/ 2505075 w 2667000"/>
              <a:gd name="connsiteY33" fmla="*/ 2248344 h 2819843"/>
              <a:gd name="connsiteX34" fmla="*/ 2595562 w 2667000"/>
              <a:gd name="connsiteY34" fmla="*/ 2524569 h 2819843"/>
              <a:gd name="connsiteX35" fmla="*/ 2667000 w 2667000"/>
              <a:gd name="connsiteY35" fmla="*/ 2819843 h 2819843"/>
              <a:gd name="connsiteX0" fmla="*/ 0 w 2667000"/>
              <a:gd name="connsiteY0" fmla="*/ 233806 h 2819843"/>
              <a:gd name="connsiteX1" fmla="*/ 85725 w 2667000"/>
              <a:gd name="connsiteY1" fmla="*/ 190944 h 2819843"/>
              <a:gd name="connsiteX2" fmla="*/ 176212 w 2667000"/>
              <a:gd name="connsiteY2" fmla="*/ 181419 h 2819843"/>
              <a:gd name="connsiteX3" fmla="*/ 266700 w 2667000"/>
              <a:gd name="connsiteY3" fmla="*/ 190944 h 2819843"/>
              <a:gd name="connsiteX4" fmla="*/ 385762 w 2667000"/>
              <a:gd name="connsiteY4" fmla="*/ 171894 h 2819843"/>
              <a:gd name="connsiteX5" fmla="*/ 485775 w 2667000"/>
              <a:gd name="connsiteY5" fmla="*/ 105219 h 2819843"/>
              <a:gd name="connsiteX6" fmla="*/ 552450 w 2667000"/>
              <a:gd name="connsiteY6" fmla="*/ 29019 h 2819843"/>
              <a:gd name="connsiteX7" fmla="*/ 623887 w 2667000"/>
              <a:gd name="connsiteY7" fmla="*/ 444 h 2819843"/>
              <a:gd name="connsiteX8" fmla="*/ 704850 w 2667000"/>
              <a:gd name="connsiteY8" fmla="*/ 48069 h 2819843"/>
              <a:gd name="connsiteX9" fmla="*/ 762000 w 2667000"/>
              <a:gd name="connsiteY9" fmla="*/ 186181 h 2819843"/>
              <a:gd name="connsiteX10" fmla="*/ 804862 w 2667000"/>
              <a:gd name="connsiteY10" fmla="*/ 324294 h 2819843"/>
              <a:gd name="connsiteX11" fmla="*/ 828675 w 2667000"/>
              <a:gd name="connsiteY11" fmla="*/ 390969 h 2819843"/>
              <a:gd name="connsiteX12" fmla="*/ 842962 w 2667000"/>
              <a:gd name="connsiteY12" fmla="*/ 486219 h 2819843"/>
              <a:gd name="connsiteX13" fmla="*/ 881062 w 2667000"/>
              <a:gd name="connsiteY13" fmla="*/ 600519 h 2819843"/>
              <a:gd name="connsiteX14" fmla="*/ 919162 w 2667000"/>
              <a:gd name="connsiteY14" fmla="*/ 695769 h 2819843"/>
              <a:gd name="connsiteX15" fmla="*/ 952500 w 2667000"/>
              <a:gd name="connsiteY15" fmla="*/ 814831 h 2819843"/>
              <a:gd name="connsiteX16" fmla="*/ 1004887 w 2667000"/>
              <a:gd name="connsiteY16" fmla="*/ 948181 h 2819843"/>
              <a:gd name="connsiteX17" fmla="*/ 1062037 w 2667000"/>
              <a:gd name="connsiteY17" fmla="*/ 1057719 h 2819843"/>
              <a:gd name="connsiteX18" fmla="*/ 1114425 w 2667000"/>
              <a:gd name="connsiteY18" fmla="*/ 1133919 h 2819843"/>
              <a:gd name="connsiteX19" fmla="*/ 1200150 w 2667000"/>
              <a:gd name="connsiteY19" fmla="*/ 1133919 h 2819843"/>
              <a:gd name="connsiteX20" fmla="*/ 1285875 w 2667000"/>
              <a:gd name="connsiteY20" fmla="*/ 1076769 h 2819843"/>
              <a:gd name="connsiteX21" fmla="*/ 1352550 w 2667000"/>
              <a:gd name="connsiteY21" fmla="*/ 967231 h 2819843"/>
              <a:gd name="connsiteX22" fmla="*/ 1495425 w 2667000"/>
              <a:gd name="connsiteY22" fmla="*/ 848169 h 2819843"/>
              <a:gd name="connsiteX23" fmla="*/ 1643062 w 2667000"/>
              <a:gd name="connsiteY23" fmla="*/ 748156 h 2819843"/>
              <a:gd name="connsiteX24" fmla="*/ 1743075 w 2667000"/>
              <a:gd name="connsiteY24" fmla="*/ 695769 h 2819843"/>
              <a:gd name="connsiteX25" fmla="*/ 1838325 w 2667000"/>
              <a:gd name="connsiteY25" fmla="*/ 671956 h 2819843"/>
              <a:gd name="connsiteX26" fmla="*/ 1924050 w 2667000"/>
              <a:gd name="connsiteY26" fmla="*/ 676719 h 2819843"/>
              <a:gd name="connsiteX27" fmla="*/ 1981200 w 2667000"/>
              <a:gd name="connsiteY27" fmla="*/ 700531 h 2819843"/>
              <a:gd name="connsiteX28" fmla="*/ 2014537 w 2667000"/>
              <a:gd name="connsiteY28" fmla="*/ 738631 h 2819843"/>
              <a:gd name="connsiteX29" fmla="*/ 2076450 w 2667000"/>
              <a:gd name="connsiteY29" fmla="*/ 733869 h 2819843"/>
              <a:gd name="connsiteX30" fmla="*/ 2147887 w 2667000"/>
              <a:gd name="connsiteY30" fmla="*/ 786256 h 2819843"/>
              <a:gd name="connsiteX31" fmla="*/ 2219325 w 2667000"/>
              <a:gd name="connsiteY31" fmla="*/ 967231 h 2819843"/>
              <a:gd name="connsiteX32" fmla="*/ 2352675 w 2667000"/>
              <a:gd name="connsiteY32" fmla="*/ 1619694 h 2819843"/>
              <a:gd name="connsiteX33" fmla="*/ 2505075 w 2667000"/>
              <a:gd name="connsiteY33" fmla="*/ 2248344 h 2819843"/>
              <a:gd name="connsiteX34" fmla="*/ 2595562 w 2667000"/>
              <a:gd name="connsiteY34" fmla="*/ 2524569 h 2819843"/>
              <a:gd name="connsiteX35" fmla="*/ 2633662 w 2667000"/>
              <a:gd name="connsiteY35" fmla="*/ 2705544 h 2819843"/>
              <a:gd name="connsiteX36" fmla="*/ 2667000 w 2667000"/>
              <a:gd name="connsiteY36" fmla="*/ 2819843 h 2819843"/>
              <a:gd name="connsiteX0" fmla="*/ 0 w 2667000"/>
              <a:gd name="connsiteY0" fmla="*/ 233806 h 2819843"/>
              <a:gd name="connsiteX1" fmla="*/ 85725 w 2667000"/>
              <a:gd name="connsiteY1" fmla="*/ 190944 h 2819843"/>
              <a:gd name="connsiteX2" fmla="*/ 176212 w 2667000"/>
              <a:gd name="connsiteY2" fmla="*/ 181419 h 2819843"/>
              <a:gd name="connsiteX3" fmla="*/ 266700 w 2667000"/>
              <a:gd name="connsiteY3" fmla="*/ 190944 h 2819843"/>
              <a:gd name="connsiteX4" fmla="*/ 385762 w 2667000"/>
              <a:gd name="connsiteY4" fmla="*/ 171894 h 2819843"/>
              <a:gd name="connsiteX5" fmla="*/ 485775 w 2667000"/>
              <a:gd name="connsiteY5" fmla="*/ 105219 h 2819843"/>
              <a:gd name="connsiteX6" fmla="*/ 552450 w 2667000"/>
              <a:gd name="connsiteY6" fmla="*/ 29019 h 2819843"/>
              <a:gd name="connsiteX7" fmla="*/ 623887 w 2667000"/>
              <a:gd name="connsiteY7" fmla="*/ 444 h 2819843"/>
              <a:gd name="connsiteX8" fmla="*/ 704850 w 2667000"/>
              <a:gd name="connsiteY8" fmla="*/ 48069 h 2819843"/>
              <a:gd name="connsiteX9" fmla="*/ 762000 w 2667000"/>
              <a:gd name="connsiteY9" fmla="*/ 186181 h 2819843"/>
              <a:gd name="connsiteX10" fmla="*/ 804862 w 2667000"/>
              <a:gd name="connsiteY10" fmla="*/ 324294 h 2819843"/>
              <a:gd name="connsiteX11" fmla="*/ 828675 w 2667000"/>
              <a:gd name="connsiteY11" fmla="*/ 390969 h 2819843"/>
              <a:gd name="connsiteX12" fmla="*/ 842962 w 2667000"/>
              <a:gd name="connsiteY12" fmla="*/ 486219 h 2819843"/>
              <a:gd name="connsiteX13" fmla="*/ 881062 w 2667000"/>
              <a:gd name="connsiteY13" fmla="*/ 600519 h 2819843"/>
              <a:gd name="connsiteX14" fmla="*/ 919162 w 2667000"/>
              <a:gd name="connsiteY14" fmla="*/ 695769 h 2819843"/>
              <a:gd name="connsiteX15" fmla="*/ 952500 w 2667000"/>
              <a:gd name="connsiteY15" fmla="*/ 814831 h 2819843"/>
              <a:gd name="connsiteX16" fmla="*/ 1004887 w 2667000"/>
              <a:gd name="connsiteY16" fmla="*/ 948181 h 2819843"/>
              <a:gd name="connsiteX17" fmla="*/ 1062037 w 2667000"/>
              <a:gd name="connsiteY17" fmla="*/ 1057719 h 2819843"/>
              <a:gd name="connsiteX18" fmla="*/ 1114425 w 2667000"/>
              <a:gd name="connsiteY18" fmla="*/ 1133919 h 2819843"/>
              <a:gd name="connsiteX19" fmla="*/ 1200150 w 2667000"/>
              <a:gd name="connsiteY19" fmla="*/ 1133919 h 2819843"/>
              <a:gd name="connsiteX20" fmla="*/ 1285875 w 2667000"/>
              <a:gd name="connsiteY20" fmla="*/ 1076769 h 2819843"/>
              <a:gd name="connsiteX21" fmla="*/ 1352550 w 2667000"/>
              <a:gd name="connsiteY21" fmla="*/ 967231 h 2819843"/>
              <a:gd name="connsiteX22" fmla="*/ 1495425 w 2667000"/>
              <a:gd name="connsiteY22" fmla="*/ 848169 h 2819843"/>
              <a:gd name="connsiteX23" fmla="*/ 1643062 w 2667000"/>
              <a:gd name="connsiteY23" fmla="*/ 748156 h 2819843"/>
              <a:gd name="connsiteX24" fmla="*/ 1743075 w 2667000"/>
              <a:gd name="connsiteY24" fmla="*/ 695769 h 2819843"/>
              <a:gd name="connsiteX25" fmla="*/ 1838325 w 2667000"/>
              <a:gd name="connsiteY25" fmla="*/ 671956 h 2819843"/>
              <a:gd name="connsiteX26" fmla="*/ 1924050 w 2667000"/>
              <a:gd name="connsiteY26" fmla="*/ 676719 h 2819843"/>
              <a:gd name="connsiteX27" fmla="*/ 1981200 w 2667000"/>
              <a:gd name="connsiteY27" fmla="*/ 700531 h 2819843"/>
              <a:gd name="connsiteX28" fmla="*/ 2014537 w 2667000"/>
              <a:gd name="connsiteY28" fmla="*/ 738631 h 2819843"/>
              <a:gd name="connsiteX29" fmla="*/ 2076450 w 2667000"/>
              <a:gd name="connsiteY29" fmla="*/ 733869 h 2819843"/>
              <a:gd name="connsiteX30" fmla="*/ 2147887 w 2667000"/>
              <a:gd name="connsiteY30" fmla="*/ 786256 h 2819843"/>
              <a:gd name="connsiteX31" fmla="*/ 2219325 w 2667000"/>
              <a:gd name="connsiteY31" fmla="*/ 967231 h 2819843"/>
              <a:gd name="connsiteX32" fmla="*/ 2305050 w 2667000"/>
              <a:gd name="connsiteY32" fmla="*/ 1314894 h 2819843"/>
              <a:gd name="connsiteX33" fmla="*/ 2352675 w 2667000"/>
              <a:gd name="connsiteY33" fmla="*/ 1619694 h 2819843"/>
              <a:gd name="connsiteX34" fmla="*/ 2505075 w 2667000"/>
              <a:gd name="connsiteY34" fmla="*/ 2248344 h 2819843"/>
              <a:gd name="connsiteX35" fmla="*/ 2595562 w 2667000"/>
              <a:gd name="connsiteY35" fmla="*/ 2524569 h 2819843"/>
              <a:gd name="connsiteX36" fmla="*/ 2633662 w 2667000"/>
              <a:gd name="connsiteY36" fmla="*/ 2705544 h 2819843"/>
              <a:gd name="connsiteX37" fmla="*/ 2667000 w 2667000"/>
              <a:gd name="connsiteY37" fmla="*/ 2819843 h 2819843"/>
              <a:gd name="connsiteX0" fmla="*/ 0 w 2667000"/>
              <a:gd name="connsiteY0" fmla="*/ 233806 h 2819843"/>
              <a:gd name="connsiteX1" fmla="*/ 85725 w 2667000"/>
              <a:gd name="connsiteY1" fmla="*/ 190944 h 2819843"/>
              <a:gd name="connsiteX2" fmla="*/ 176212 w 2667000"/>
              <a:gd name="connsiteY2" fmla="*/ 181419 h 2819843"/>
              <a:gd name="connsiteX3" fmla="*/ 266700 w 2667000"/>
              <a:gd name="connsiteY3" fmla="*/ 190944 h 2819843"/>
              <a:gd name="connsiteX4" fmla="*/ 385762 w 2667000"/>
              <a:gd name="connsiteY4" fmla="*/ 171894 h 2819843"/>
              <a:gd name="connsiteX5" fmla="*/ 485775 w 2667000"/>
              <a:gd name="connsiteY5" fmla="*/ 105219 h 2819843"/>
              <a:gd name="connsiteX6" fmla="*/ 552450 w 2667000"/>
              <a:gd name="connsiteY6" fmla="*/ 29019 h 2819843"/>
              <a:gd name="connsiteX7" fmla="*/ 623887 w 2667000"/>
              <a:gd name="connsiteY7" fmla="*/ 444 h 2819843"/>
              <a:gd name="connsiteX8" fmla="*/ 704850 w 2667000"/>
              <a:gd name="connsiteY8" fmla="*/ 48069 h 2819843"/>
              <a:gd name="connsiteX9" fmla="*/ 762000 w 2667000"/>
              <a:gd name="connsiteY9" fmla="*/ 186181 h 2819843"/>
              <a:gd name="connsiteX10" fmla="*/ 804862 w 2667000"/>
              <a:gd name="connsiteY10" fmla="*/ 324294 h 2819843"/>
              <a:gd name="connsiteX11" fmla="*/ 828675 w 2667000"/>
              <a:gd name="connsiteY11" fmla="*/ 390969 h 2819843"/>
              <a:gd name="connsiteX12" fmla="*/ 842962 w 2667000"/>
              <a:gd name="connsiteY12" fmla="*/ 486219 h 2819843"/>
              <a:gd name="connsiteX13" fmla="*/ 881062 w 2667000"/>
              <a:gd name="connsiteY13" fmla="*/ 600519 h 2819843"/>
              <a:gd name="connsiteX14" fmla="*/ 919162 w 2667000"/>
              <a:gd name="connsiteY14" fmla="*/ 695769 h 2819843"/>
              <a:gd name="connsiteX15" fmla="*/ 952500 w 2667000"/>
              <a:gd name="connsiteY15" fmla="*/ 814831 h 2819843"/>
              <a:gd name="connsiteX16" fmla="*/ 1004887 w 2667000"/>
              <a:gd name="connsiteY16" fmla="*/ 948181 h 2819843"/>
              <a:gd name="connsiteX17" fmla="*/ 1062037 w 2667000"/>
              <a:gd name="connsiteY17" fmla="*/ 1057719 h 2819843"/>
              <a:gd name="connsiteX18" fmla="*/ 1114425 w 2667000"/>
              <a:gd name="connsiteY18" fmla="*/ 1133919 h 2819843"/>
              <a:gd name="connsiteX19" fmla="*/ 1200150 w 2667000"/>
              <a:gd name="connsiteY19" fmla="*/ 1133919 h 2819843"/>
              <a:gd name="connsiteX20" fmla="*/ 1285875 w 2667000"/>
              <a:gd name="connsiteY20" fmla="*/ 1076769 h 2819843"/>
              <a:gd name="connsiteX21" fmla="*/ 1352550 w 2667000"/>
              <a:gd name="connsiteY21" fmla="*/ 967231 h 2819843"/>
              <a:gd name="connsiteX22" fmla="*/ 1495425 w 2667000"/>
              <a:gd name="connsiteY22" fmla="*/ 848169 h 2819843"/>
              <a:gd name="connsiteX23" fmla="*/ 1643062 w 2667000"/>
              <a:gd name="connsiteY23" fmla="*/ 748156 h 2819843"/>
              <a:gd name="connsiteX24" fmla="*/ 1743075 w 2667000"/>
              <a:gd name="connsiteY24" fmla="*/ 695769 h 2819843"/>
              <a:gd name="connsiteX25" fmla="*/ 1838325 w 2667000"/>
              <a:gd name="connsiteY25" fmla="*/ 671956 h 2819843"/>
              <a:gd name="connsiteX26" fmla="*/ 1924050 w 2667000"/>
              <a:gd name="connsiteY26" fmla="*/ 676719 h 2819843"/>
              <a:gd name="connsiteX27" fmla="*/ 1981200 w 2667000"/>
              <a:gd name="connsiteY27" fmla="*/ 700531 h 2819843"/>
              <a:gd name="connsiteX28" fmla="*/ 2014537 w 2667000"/>
              <a:gd name="connsiteY28" fmla="*/ 738631 h 2819843"/>
              <a:gd name="connsiteX29" fmla="*/ 2076450 w 2667000"/>
              <a:gd name="connsiteY29" fmla="*/ 733869 h 2819843"/>
              <a:gd name="connsiteX30" fmla="*/ 2147887 w 2667000"/>
              <a:gd name="connsiteY30" fmla="*/ 786256 h 2819843"/>
              <a:gd name="connsiteX31" fmla="*/ 2219325 w 2667000"/>
              <a:gd name="connsiteY31" fmla="*/ 967231 h 2819843"/>
              <a:gd name="connsiteX32" fmla="*/ 2295525 w 2667000"/>
              <a:gd name="connsiteY32" fmla="*/ 1314894 h 2819843"/>
              <a:gd name="connsiteX33" fmla="*/ 2352675 w 2667000"/>
              <a:gd name="connsiteY33" fmla="*/ 1619694 h 2819843"/>
              <a:gd name="connsiteX34" fmla="*/ 2505075 w 2667000"/>
              <a:gd name="connsiteY34" fmla="*/ 2248344 h 2819843"/>
              <a:gd name="connsiteX35" fmla="*/ 2595562 w 2667000"/>
              <a:gd name="connsiteY35" fmla="*/ 2524569 h 2819843"/>
              <a:gd name="connsiteX36" fmla="*/ 2633662 w 2667000"/>
              <a:gd name="connsiteY36" fmla="*/ 2705544 h 2819843"/>
              <a:gd name="connsiteX37" fmla="*/ 2667000 w 2667000"/>
              <a:gd name="connsiteY37" fmla="*/ 2819843 h 2819843"/>
              <a:gd name="connsiteX0" fmla="*/ 0 w 2667000"/>
              <a:gd name="connsiteY0" fmla="*/ 233806 h 2819843"/>
              <a:gd name="connsiteX1" fmla="*/ 85725 w 2667000"/>
              <a:gd name="connsiteY1" fmla="*/ 190944 h 2819843"/>
              <a:gd name="connsiteX2" fmla="*/ 176212 w 2667000"/>
              <a:gd name="connsiteY2" fmla="*/ 181419 h 2819843"/>
              <a:gd name="connsiteX3" fmla="*/ 266700 w 2667000"/>
              <a:gd name="connsiteY3" fmla="*/ 190944 h 2819843"/>
              <a:gd name="connsiteX4" fmla="*/ 385762 w 2667000"/>
              <a:gd name="connsiteY4" fmla="*/ 171894 h 2819843"/>
              <a:gd name="connsiteX5" fmla="*/ 485775 w 2667000"/>
              <a:gd name="connsiteY5" fmla="*/ 105219 h 2819843"/>
              <a:gd name="connsiteX6" fmla="*/ 552450 w 2667000"/>
              <a:gd name="connsiteY6" fmla="*/ 29019 h 2819843"/>
              <a:gd name="connsiteX7" fmla="*/ 623887 w 2667000"/>
              <a:gd name="connsiteY7" fmla="*/ 444 h 2819843"/>
              <a:gd name="connsiteX8" fmla="*/ 704850 w 2667000"/>
              <a:gd name="connsiteY8" fmla="*/ 48069 h 2819843"/>
              <a:gd name="connsiteX9" fmla="*/ 762000 w 2667000"/>
              <a:gd name="connsiteY9" fmla="*/ 186181 h 2819843"/>
              <a:gd name="connsiteX10" fmla="*/ 804862 w 2667000"/>
              <a:gd name="connsiteY10" fmla="*/ 324294 h 2819843"/>
              <a:gd name="connsiteX11" fmla="*/ 828675 w 2667000"/>
              <a:gd name="connsiteY11" fmla="*/ 390969 h 2819843"/>
              <a:gd name="connsiteX12" fmla="*/ 842962 w 2667000"/>
              <a:gd name="connsiteY12" fmla="*/ 486219 h 2819843"/>
              <a:gd name="connsiteX13" fmla="*/ 881062 w 2667000"/>
              <a:gd name="connsiteY13" fmla="*/ 600519 h 2819843"/>
              <a:gd name="connsiteX14" fmla="*/ 919162 w 2667000"/>
              <a:gd name="connsiteY14" fmla="*/ 695769 h 2819843"/>
              <a:gd name="connsiteX15" fmla="*/ 952500 w 2667000"/>
              <a:gd name="connsiteY15" fmla="*/ 814831 h 2819843"/>
              <a:gd name="connsiteX16" fmla="*/ 1004887 w 2667000"/>
              <a:gd name="connsiteY16" fmla="*/ 948181 h 2819843"/>
              <a:gd name="connsiteX17" fmla="*/ 1062037 w 2667000"/>
              <a:gd name="connsiteY17" fmla="*/ 1057719 h 2819843"/>
              <a:gd name="connsiteX18" fmla="*/ 1114425 w 2667000"/>
              <a:gd name="connsiteY18" fmla="*/ 1133919 h 2819843"/>
              <a:gd name="connsiteX19" fmla="*/ 1200150 w 2667000"/>
              <a:gd name="connsiteY19" fmla="*/ 1133919 h 2819843"/>
              <a:gd name="connsiteX20" fmla="*/ 1285875 w 2667000"/>
              <a:gd name="connsiteY20" fmla="*/ 1076769 h 2819843"/>
              <a:gd name="connsiteX21" fmla="*/ 1352550 w 2667000"/>
              <a:gd name="connsiteY21" fmla="*/ 967231 h 2819843"/>
              <a:gd name="connsiteX22" fmla="*/ 1495425 w 2667000"/>
              <a:gd name="connsiteY22" fmla="*/ 848169 h 2819843"/>
              <a:gd name="connsiteX23" fmla="*/ 1643062 w 2667000"/>
              <a:gd name="connsiteY23" fmla="*/ 748156 h 2819843"/>
              <a:gd name="connsiteX24" fmla="*/ 1743075 w 2667000"/>
              <a:gd name="connsiteY24" fmla="*/ 695769 h 2819843"/>
              <a:gd name="connsiteX25" fmla="*/ 1838325 w 2667000"/>
              <a:gd name="connsiteY25" fmla="*/ 671956 h 2819843"/>
              <a:gd name="connsiteX26" fmla="*/ 1924050 w 2667000"/>
              <a:gd name="connsiteY26" fmla="*/ 676719 h 2819843"/>
              <a:gd name="connsiteX27" fmla="*/ 1981200 w 2667000"/>
              <a:gd name="connsiteY27" fmla="*/ 700531 h 2819843"/>
              <a:gd name="connsiteX28" fmla="*/ 2014537 w 2667000"/>
              <a:gd name="connsiteY28" fmla="*/ 738631 h 2819843"/>
              <a:gd name="connsiteX29" fmla="*/ 2076450 w 2667000"/>
              <a:gd name="connsiteY29" fmla="*/ 733869 h 2819843"/>
              <a:gd name="connsiteX30" fmla="*/ 2147887 w 2667000"/>
              <a:gd name="connsiteY30" fmla="*/ 786256 h 2819843"/>
              <a:gd name="connsiteX31" fmla="*/ 2219325 w 2667000"/>
              <a:gd name="connsiteY31" fmla="*/ 967231 h 2819843"/>
              <a:gd name="connsiteX32" fmla="*/ 2295525 w 2667000"/>
              <a:gd name="connsiteY32" fmla="*/ 1314894 h 2819843"/>
              <a:gd name="connsiteX33" fmla="*/ 2352675 w 2667000"/>
              <a:gd name="connsiteY33" fmla="*/ 1619694 h 2819843"/>
              <a:gd name="connsiteX34" fmla="*/ 2400300 w 2667000"/>
              <a:gd name="connsiteY34" fmla="*/ 1772094 h 2819843"/>
              <a:gd name="connsiteX35" fmla="*/ 2505075 w 2667000"/>
              <a:gd name="connsiteY35" fmla="*/ 2248344 h 2819843"/>
              <a:gd name="connsiteX36" fmla="*/ 2595562 w 2667000"/>
              <a:gd name="connsiteY36" fmla="*/ 2524569 h 2819843"/>
              <a:gd name="connsiteX37" fmla="*/ 2633662 w 2667000"/>
              <a:gd name="connsiteY37" fmla="*/ 2705544 h 2819843"/>
              <a:gd name="connsiteX38" fmla="*/ 2667000 w 2667000"/>
              <a:gd name="connsiteY38" fmla="*/ 2819843 h 2819843"/>
              <a:gd name="connsiteX0" fmla="*/ 0 w 2667000"/>
              <a:gd name="connsiteY0" fmla="*/ 233806 h 2819843"/>
              <a:gd name="connsiteX1" fmla="*/ 90487 w 2667000"/>
              <a:gd name="connsiteY1" fmla="*/ 195707 h 2819843"/>
              <a:gd name="connsiteX2" fmla="*/ 176212 w 2667000"/>
              <a:gd name="connsiteY2" fmla="*/ 181419 h 2819843"/>
              <a:gd name="connsiteX3" fmla="*/ 266700 w 2667000"/>
              <a:gd name="connsiteY3" fmla="*/ 190944 h 2819843"/>
              <a:gd name="connsiteX4" fmla="*/ 385762 w 2667000"/>
              <a:gd name="connsiteY4" fmla="*/ 171894 h 2819843"/>
              <a:gd name="connsiteX5" fmla="*/ 485775 w 2667000"/>
              <a:gd name="connsiteY5" fmla="*/ 105219 h 2819843"/>
              <a:gd name="connsiteX6" fmla="*/ 552450 w 2667000"/>
              <a:gd name="connsiteY6" fmla="*/ 29019 h 2819843"/>
              <a:gd name="connsiteX7" fmla="*/ 623887 w 2667000"/>
              <a:gd name="connsiteY7" fmla="*/ 444 h 2819843"/>
              <a:gd name="connsiteX8" fmla="*/ 704850 w 2667000"/>
              <a:gd name="connsiteY8" fmla="*/ 48069 h 2819843"/>
              <a:gd name="connsiteX9" fmla="*/ 762000 w 2667000"/>
              <a:gd name="connsiteY9" fmla="*/ 186181 h 2819843"/>
              <a:gd name="connsiteX10" fmla="*/ 804862 w 2667000"/>
              <a:gd name="connsiteY10" fmla="*/ 324294 h 2819843"/>
              <a:gd name="connsiteX11" fmla="*/ 828675 w 2667000"/>
              <a:gd name="connsiteY11" fmla="*/ 390969 h 2819843"/>
              <a:gd name="connsiteX12" fmla="*/ 842962 w 2667000"/>
              <a:gd name="connsiteY12" fmla="*/ 486219 h 2819843"/>
              <a:gd name="connsiteX13" fmla="*/ 881062 w 2667000"/>
              <a:gd name="connsiteY13" fmla="*/ 600519 h 2819843"/>
              <a:gd name="connsiteX14" fmla="*/ 919162 w 2667000"/>
              <a:gd name="connsiteY14" fmla="*/ 695769 h 2819843"/>
              <a:gd name="connsiteX15" fmla="*/ 952500 w 2667000"/>
              <a:gd name="connsiteY15" fmla="*/ 814831 h 2819843"/>
              <a:gd name="connsiteX16" fmla="*/ 1004887 w 2667000"/>
              <a:gd name="connsiteY16" fmla="*/ 948181 h 2819843"/>
              <a:gd name="connsiteX17" fmla="*/ 1062037 w 2667000"/>
              <a:gd name="connsiteY17" fmla="*/ 1057719 h 2819843"/>
              <a:gd name="connsiteX18" fmla="*/ 1114425 w 2667000"/>
              <a:gd name="connsiteY18" fmla="*/ 1133919 h 2819843"/>
              <a:gd name="connsiteX19" fmla="*/ 1200150 w 2667000"/>
              <a:gd name="connsiteY19" fmla="*/ 1133919 h 2819843"/>
              <a:gd name="connsiteX20" fmla="*/ 1285875 w 2667000"/>
              <a:gd name="connsiteY20" fmla="*/ 1076769 h 2819843"/>
              <a:gd name="connsiteX21" fmla="*/ 1352550 w 2667000"/>
              <a:gd name="connsiteY21" fmla="*/ 967231 h 2819843"/>
              <a:gd name="connsiteX22" fmla="*/ 1495425 w 2667000"/>
              <a:gd name="connsiteY22" fmla="*/ 848169 h 2819843"/>
              <a:gd name="connsiteX23" fmla="*/ 1643062 w 2667000"/>
              <a:gd name="connsiteY23" fmla="*/ 748156 h 2819843"/>
              <a:gd name="connsiteX24" fmla="*/ 1743075 w 2667000"/>
              <a:gd name="connsiteY24" fmla="*/ 695769 h 2819843"/>
              <a:gd name="connsiteX25" fmla="*/ 1838325 w 2667000"/>
              <a:gd name="connsiteY25" fmla="*/ 671956 h 2819843"/>
              <a:gd name="connsiteX26" fmla="*/ 1924050 w 2667000"/>
              <a:gd name="connsiteY26" fmla="*/ 676719 h 2819843"/>
              <a:gd name="connsiteX27" fmla="*/ 1981200 w 2667000"/>
              <a:gd name="connsiteY27" fmla="*/ 700531 h 2819843"/>
              <a:gd name="connsiteX28" fmla="*/ 2014537 w 2667000"/>
              <a:gd name="connsiteY28" fmla="*/ 738631 h 2819843"/>
              <a:gd name="connsiteX29" fmla="*/ 2076450 w 2667000"/>
              <a:gd name="connsiteY29" fmla="*/ 733869 h 2819843"/>
              <a:gd name="connsiteX30" fmla="*/ 2147887 w 2667000"/>
              <a:gd name="connsiteY30" fmla="*/ 786256 h 2819843"/>
              <a:gd name="connsiteX31" fmla="*/ 2219325 w 2667000"/>
              <a:gd name="connsiteY31" fmla="*/ 967231 h 2819843"/>
              <a:gd name="connsiteX32" fmla="*/ 2295525 w 2667000"/>
              <a:gd name="connsiteY32" fmla="*/ 1314894 h 2819843"/>
              <a:gd name="connsiteX33" fmla="*/ 2352675 w 2667000"/>
              <a:gd name="connsiteY33" fmla="*/ 1619694 h 2819843"/>
              <a:gd name="connsiteX34" fmla="*/ 2400300 w 2667000"/>
              <a:gd name="connsiteY34" fmla="*/ 1772094 h 2819843"/>
              <a:gd name="connsiteX35" fmla="*/ 2505075 w 2667000"/>
              <a:gd name="connsiteY35" fmla="*/ 2248344 h 2819843"/>
              <a:gd name="connsiteX36" fmla="*/ 2595562 w 2667000"/>
              <a:gd name="connsiteY36" fmla="*/ 2524569 h 2819843"/>
              <a:gd name="connsiteX37" fmla="*/ 2633662 w 2667000"/>
              <a:gd name="connsiteY37" fmla="*/ 2705544 h 2819843"/>
              <a:gd name="connsiteX38" fmla="*/ 2667000 w 2667000"/>
              <a:gd name="connsiteY38" fmla="*/ 2819843 h 2819843"/>
              <a:gd name="connsiteX0" fmla="*/ 0 w 2667000"/>
              <a:gd name="connsiteY0" fmla="*/ 233780 h 2819817"/>
              <a:gd name="connsiteX1" fmla="*/ 90487 w 2667000"/>
              <a:gd name="connsiteY1" fmla="*/ 195681 h 2819817"/>
              <a:gd name="connsiteX2" fmla="*/ 176212 w 2667000"/>
              <a:gd name="connsiteY2" fmla="*/ 181393 h 2819817"/>
              <a:gd name="connsiteX3" fmla="*/ 266700 w 2667000"/>
              <a:gd name="connsiteY3" fmla="*/ 190918 h 2819817"/>
              <a:gd name="connsiteX4" fmla="*/ 385762 w 2667000"/>
              <a:gd name="connsiteY4" fmla="*/ 171868 h 2819817"/>
              <a:gd name="connsiteX5" fmla="*/ 483394 w 2667000"/>
              <a:gd name="connsiteY5" fmla="*/ 98049 h 2819817"/>
              <a:gd name="connsiteX6" fmla="*/ 552450 w 2667000"/>
              <a:gd name="connsiteY6" fmla="*/ 28993 h 2819817"/>
              <a:gd name="connsiteX7" fmla="*/ 623887 w 2667000"/>
              <a:gd name="connsiteY7" fmla="*/ 418 h 2819817"/>
              <a:gd name="connsiteX8" fmla="*/ 704850 w 2667000"/>
              <a:gd name="connsiteY8" fmla="*/ 48043 h 2819817"/>
              <a:gd name="connsiteX9" fmla="*/ 762000 w 2667000"/>
              <a:gd name="connsiteY9" fmla="*/ 186155 h 2819817"/>
              <a:gd name="connsiteX10" fmla="*/ 804862 w 2667000"/>
              <a:gd name="connsiteY10" fmla="*/ 324268 h 2819817"/>
              <a:gd name="connsiteX11" fmla="*/ 828675 w 2667000"/>
              <a:gd name="connsiteY11" fmla="*/ 390943 h 2819817"/>
              <a:gd name="connsiteX12" fmla="*/ 842962 w 2667000"/>
              <a:gd name="connsiteY12" fmla="*/ 486193 h 2819817"/>
              <a:gd name="connsiteX13" fmla="*/ 881062 w 2667000"/>
              <a:gd name="connsiteY13" fmla="*/ 600493 h 2819817"/>
              <a:gd name="connsiteX14" fmla="*/ 919162 w 2667000"/>
              <a:gd name="connsiteY14" fmla="*/ 695743 h 2819817"/>
              <a:gd name="connsiteX15" fmla="*/ 952500 w 2667000"/>
              <a:gd name="connsiteY15" fmla="*/ 814805 h 2819817"/>
              <a:gd name="connsiteX16" fmla="*/ 1004887 w 2667000"/>
              <a:gd name="connsiteY16" fmla="*/ 948155 h 2819817"/>
              <a:gd name="connsiteX17" fmla="*/ 1062037 w 2667000"/>
              <a:gd name="connsiteY17" fmla="*/ 1057693 h 2819817"/>
              <a:gd name="connsiteX18" fmla="*/ 1114425 w 2667000"/>
              <a:gd name="connsiteY18" fmla="*/ 1133893 h 2819817"/>
              <a:gd name="connsiteX19" fmla="*/ 1200150 w 2667000"/>
              <a:gd name="connsiteY19" fmla="*/ 1133893 h 2819817"/>
              <a:gd name="connsiteX20" fmla="*/ 1285875 w 2667000"/>
              <a:gd name="connsiteY20" fmla="*/ 1076743 h 2819817"/>
              <a:gd name="connsiteX21" fmla="*/ 1352550 w 2667000"/>
              <a:gd name="connsiteY21" fmla="*/ 967205 h 2819817"/>
              <a:gd name="connsiteX22" fmla="*/ 1495425 w 2667000"/>
              <a:gd name="connsiteY22" fmla="*/ 848143 h 2819817"/>
              <a:gd name="connsiteX23" fmla="*/ 1643062 w 2667000"/>
              <a:gd name="connsiteY23" fmla="*/ 748130 h 2819817"/>
              <a:gd name="connsiteX24" fmla="*/ 1743075 w 2667000"/>
              <a:gd name="connsiteY24" fmla="*/ 695743 h 2819817"/>
              <a:gd name="connsiteX25" fmla="*/ 1838325 w 2667000"/>
              <a:gd name="connsiteY25" fmla="*/ 671930 h 2819817"/>
              <a:gd name="connsiteX26" fmla="*/ 1924050 w 2667000"/>
              <a:gd name="connsiteY26" fmla="*/ 676693 h 2819817"/>
              <a:gd name="connsiteX27" fmla="*/ 1981200 w 2667000"/>
              <a:gd name="connsiteY27" fmla="*/ 700505 h 2819817"/>
              <a:gd name="connsiteX28" fmla="*/ 2014537 w 2667000"/>
              <a:gd name="connsiteY28" fmla="*/ 738605 h 2819817"/>
              <a:gd name="connsiteX29" fmla="*/ 2076450 w 2667000"/>
              <a:gd name="connsiteY29" fmla="*/ 733843 h 2819817"/>
              <a:gd name="connsiteX30" fmla="*/ 2147887 w 2667000"/>
              <a:gd name="connsiteY30" fmla="*/ 786230 h 2819817"/>
              <a:gd name="connsiteX31" fmla="*/ 2219325 w 2667000"/>
              <a:gd name="connsiteY31" fmla="*/ 967205 h 2819817"/>
              <a:gd name="connsiteX32" fmla="*/ 2295525 w 2667000"/>
              <a:gd name="connsiteY32" fmla="*/ 1314868 h 2819817"/>
              <a:gd name="connsiteX33" fmla="*/ 2352675 w 2667000"/>
              <a:gd name="connsiteY33" fmla="*/ 1619668 h 2819817"/>
              <a:gd name="connsiteX34" fmla="*/ 2400300 w 2667000"/>
              <a:gd name="connsiteY34" fmla="*/ 1772068 h 2819817"/>
              <a:gd name="connsiteX35" fmla="*/ 2505075 w 2667000"/>
              <a:gd name="connsiteY35" fmla="*/ 2248318 h 2819817"/>
              <a:gd name="connsiteX36" fmla="*/ 2595562 w 2667000"/>
              <a:gd name="connsiteY36" fmla="*/ 2524543 h 2819817"/>
              <a:gd name="connsiteX37" fmla="*/ 2633662 w 2667000"/>
              <a:gd name="connsiteY37" fmla="*/ 2705518 h 2819817"/>
              <a:gd name="connsiteX38" fmla="*/ 2667000 w 2667000"/>
              <a:gd name="connsiteY38" fmla="*/ 2819817 h 2819817"/>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9162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4425 w 2667000"/>
              <a:gd name="connsiteY18" fmla="*/ 1134079 h 2820003"/>
              <a:gd name="connsiteX19" fmla="*/ 1200150 w 2667000"/>
              <a:gd name="connsiteY19" fmla="*/ 1134079 h 2820003"/>
              <a:gd name="connsiteX20" fmla="*/ 1285875 w 2667000"/>
              <a:gd name="connsiteY20" fmla="*/ 1076929 h 2820003"/>
              <a:gd name="connsiteX21" fmla="*/ 1352550 w 2667000"/>
              <a:gd name="connsiteY21" fmla="*/ 967391 h 2820003"/>
              <a:gd name="connsiteX22" fmla="*/ 1495425 w 2667000"/>
              <a:gd name="connsiteY22" fmla="*/ 848329 h 2820003"/>
              <a:gd name="connsiteX23" fmla="*/ 1643062 w 2667000"/>
              <a:gd name="connsiteY23" fmla="*/ 748316 h 2820003"/>
              <a:gd name="connsiteX24" fmla="*/ 1743075 w 2667000"/>
              <a:gd name="connsiteY24" fmla="*/ 695929 h 2820003"/>
              <a:gd name="connsiteX25" fmla="*/ 1838325 w 2667000"/>
              <a:gd name="connsiteY25" fmla="*/ 672116 h 2820003"/>
              <a:gd name="connsiteX26" fmla="*/ 1924050 w 2667000"/>
              <a:gd name="connsiteY26" fmla="*/ 676879 h 2820003"/>
              <a:gd name="connsiteX27" fmla="*/ 1981200 w 2667000"/>
              <a:gd name="connsiteY27" fmla="*/ 700691 h 2820003"/>
              <a:gd name="connsiteX28" fmla="*/ 2014537 w 2667000"/>
              <a:gd name="connsiteY28" fmla="*/ 738791 h 2820003"/>
              <a:gd name="connsiteX29" fmla="*/ 2076450 w 2667000"/>
              <a:gd name="connsiteY29" fmla="*/ 734029 h 2820003"/>
              <a:gd name="connsiteX30" fmla="*/ 2147887 w 2667000"/>
              <a:gd name="connsiteY30" fmla="*/ 786416 h 2820003"/>
              <a:gd name="connsiteX31" fmla="*/ 2219325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4425 w 2667000"/>
              <a:gd name="connsiteY18" fmla="*/ 1134079 h 2820003"/>
              <a:gd name="connsiteX19" fmla="*/ 1200150 w 2667000"/>
              <a:gd name="connsiteY19" fmla="*/ 1134079 h 2820003"/>
              <a:gd name="connsiteX20" fmla="*/ 1285875 w 2667000"/>
              <a:gd name="connsiteY20" fmla="*/ 1076929 h 2820003"/>
              <a:gd name="connsiteX21" fmla="*/ 1352550 w 2667000"/>
              <a:gd name="connsiteY21" fmla="*/ 967391 h 2820003"/>
              <a:gd name="connsiteX22" fmla="*/ 1495425 w 2667000"/>
              <a:gd name="connsiteY22" fmla="*/ 848329 h 2820003"/>
              <a:gd name="connsiteX23" fmla="*/ 1643062 w 2667000"/>
              <a:gd name="connsiteY23" fmla="*/ 748316 h 2820003"/>
              <a:gd name="connsiteX24" fmla="*/ 1743075 w 2667000"/>
              <a:gd name="connsiteY24" fmla="*/ 695929 h 2820003"/>
              <a:gd name="connsiteX25" fmla="*/ 1838325 w 2667000"/>
              <a:gd name="connsiteY25" fmla="*/ 672116 h 2820003"/>
              <a:gd name="connsiteX26" fmla="*/ 1924050 w 2667000"/>
              <a:gd name="connsiteY26" fmla="*/ 676879 h 2820003"/>
              <a:gd name="connsiteX27" fmla="*/ 1981200 w 2667000"/>
              <a:gd name="connsiteY27" fmla="*/ 700691 h 2820003"/>
              <a:gd name="connsiteX28" fmla="*/ 2014537 w 2667000"/>
              <a:gd name="connsiteY28" fmla="*/ 738791 h 2820003"/>
              <a:gd name="connsiteX29" fmla="*/ 2076450 w 2667000"/>
              <a:gd name="connsiteY29" fmla="*/ 734029 h 2820003"/>
              <a:gd name="connsiteX30" fmla="*/ 2147887 w 2667000"/>
              <a:gd name="connsiteY30" fmla="*/ 786416 h 2820003"/>
              <a:gd name="connsiteX31" fmla="*/ 2219325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200150 w 2667000"/>
              <a:gd name="connsiteY19" fmla="*/ 1134079 h 2820003"/>
              <a:gd name="connsiteX20" fmla="*/ 1285875 w 2667000"/>
              <a:gd name="connsiteY20" fmla="*/ 1076929 h 2820003"/>
              <a:gd name="connsiteX21" fmla="*/ 1352550 w 2667000"/>
              <a:gd name="connsiteY21" fmla="*/ 967391 h 2820003"/>
              <a:gd name="connsiteX22" fmla="*/ 1495425 w 2667000"/>
              <a:gd name="connsiteY22" fmla="*/ 848329 h 2820003"/>
              <a:gd name="connsiteX23" fmla="*/ 1643062 w 2667000"/>
              <a:gd name="connsiteY23" fmla="*/ 748316 h 2820003"/>
              <a:gd name="connsiteX24" fmla="*/ 1743075 w 2667000"/>
              <a:gd name="connsiteY24" fmla="*/ 695929 h 2820003"/>
              <a:gd name="connsiteX25" fmla="*/ 1838325 w 2667000"/>
              <a:gd name="connsiteY25" fmla="*/ 672116 h 2820003"/>
              <a:gd name="connsiteX26" fmla="*/ 1924050 w 2667000"/>
              <a:gd name="connsiteY26" fmla="*/ 676879 h 2820003"/>
              <a:gd name="connsiteX27" fmla="*/ 1981200 w 2667000"/>
              <a:gd name="connsiteY27" fmla="*/ 700691 h 2820003"/>
              <a:gd name="connsiteX28" fmla="*/ 2014537 w 2667000"/>
              <a:gd name="connsiteY28" fmla="*/ 738791 h 2820003"/>
              <a:gd name="connsiteX29" fmla="*/ 2076450 w 2667000"/>
              <a:gd name="connsiteY29" fmla="*/ 734029 h 2820003"/>
              <a:gd name="connsiteX30" fmla="*/ 2147887 w 2667000"/>
              <a:gd name="connsiteY30" fmla="*/ 786416 h 2820003"/>
              <a:gd name="connsiteX31" fmla="*/ 2219325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85875 w 2667000"/>
              <a:gd name="connsiteY20" fmla="*/ 1076929 h 2820003"/>
              <a:gd name="connsiteX21" fmla="*/ 1352550 w 2667000"/>
              <a:gd name="connsiteY21" fmla="*/ 967391 h 2820003"/>
              <a:gd name="connsiteX22" fmla="*/ 1495425 w 2667000"/>
              <a:gd name="connsiteY22" fmla="*/ 848329 h 2820003"/>
              <a:gd name="connsiteX23" fmla="*/ 1643062 w 2667000"/>
              <a:gd name="connsiteY23" fmla="*/ 748316 h 2820003"/>
              <a:gd name="connsiteX24" fmla="*/ 1743075 w 2667000"/>
              <a:gd name="connsiteY24" fmla="*/ 695929 h 2820003"/>
              <a:gd name="connsiteX25" fmla="*/ 1838325 w 2667000"/>
              <a:gd name="connsiteY25" fmla="*/ 672116 h 2820003"/>
              <a:gd name="connsiteX26" fmla="*/ 1924050 w 2667000"/>
              <a:gd name="connsiteY26" fmla="*/ 676879 h 2820003"/>
              <a:gd name="connsiteX27" fmla="*/ 1981200 w 2667000"/>
              <a:gd name="connsiteY27" fmla="*/ 700691 h 2820003"/>
              <a:gd name="connsiteX28" fmla="*/ 2014537 w 2667000"/>
              <a:gd name="connsiteY28" fmla="*/ 738791 h 2820003"/>
              <a:gd name="connsiteX29" fmla="*/ 2076450 w 2667000"/>
              <a:gd name="connsiteY29" fmla="*/ 734029 h 2820003"/>
              <a:gd name="connsiteX30" fmla="*/ 2147887 w 2667000"/>
              <a:gd name="connsiteY30" fmla="*/ 786416 h 2820003"/>
              <a:gd name="connsiteX31" fmla="*/ 2219325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2550 w 2667000"/>
              <a:gd name="connsiteY21" fmla="*/ 967391 h 2820003"/>
              <a:gd name="connsiteX22" fmla="*/ 1495425 w 2667000"/>
              <a:gd name="connsiteY22" fmla="*/ 848329 h 2820003"/>
              <a:gd name="connsiteX23" fmla="*/ 1643062 w 2667000"/>
              <a:gd name="connsiteY23" fmla="*/ 748316 h 2820003"/>
              <a:gd name="connsiteX24" fmla="*/ 1743075 w 2667000"/>
              <a:gd name="connsiteY24" fmla="*/ 695929 h 2820003"/>
              <a:gd name="connsiteX25" fmla="*/ 1838325 w 2667000"/>
              <a:gd name="connsiteY25" fmla="*/ 672116 h 2820003"/>
              <a:gd name="connsiteX26" fmla="*/ 1924050 w 2667000"/>
              <a:gd name="connsiteY26" fmla="*/ 676879 h 2820003"/>
              <a:gd name="connsiteX27" fmla="*/ 1981200 w 2667000"/>
              <a:gd name="connsiteY27" fmla="*/ 700691 h 2820003"/>
              <a:gd name="connsiteX28" fmla="*/ 2014537 w 2667000"/>
              <a:gd name="connsiteY28" fmla="*/ 738791 h 2820003"/>
              <a:gd name="connsiteX29" fmla="*/ 2076450 w 2667000"/>
              <a:gd name="connsiteY29" fmla="*/ 734029 h 2820003"/>
              <a:gd name="connsiteX30" fmla="*/ 2147887 w 2667000"/>
              <a:gd name="connsiteY30" fmla="*/ 786416 h 2820003"/>
              <a:gd name="connsiteX31" fmla="*/ 2219325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9694 w 2667000"/>
              <a:gd name="connsiteY21" fmla="*/ 969773 h 2820003"/>
              <a:gd name="connsiteX22" fmla="*/ 1495425 w 2667000"/>
              <a:gd name="connsiteY22" fmla="*/ 848329 h 2820003"/>
              <a:gd name="connsiteX23" fmla="*/ 1643062 w 2667000"/>
              <a:gd name="connsiteY23" fmla="*/ 748316 h 2820003"/>
              <a:gd name="connsiteX24" fmla="*/ 1743075 w 2667000"/>
              <a:gd name="connsiteY24" fmla="*/ 695929 h 2820003"/>
              <a:gd name="connsiteX25" fmla="*/ 1838325 w 2667000"/>
              <a:gd name="connsiteY25" fmla="*/ 672116 h 2820003"/>
              <a:gd name="connsiteX26" fmla="*/ 1924050 w 2667000"/>
              <a:gd name="connsiteY26" fmla="*/ 676879 h 2820003"/>
              <a:gd name="connsiteX27" fmla="*/ 1981200 w 2667000"/>
              <a:gd name="connsiteY27" fmla="*/ 700691 h 2820003"/>
              <a:gd name="connsiteX28" fmla="*/ 2014537 w 2667000"/>
              <a:gd name="connsiteY28" fmla="*/ 738791 h 2820003"/>
              <a:gd name="connsiteX29" fmla="*/ 2076450 w 2667000"/>
              <a:gd name="connsiteY29" fmla="*/ 734029 h 2820003"/>
              <a:gd name="connsiteX30" fmla="*/ 2147887 w 2667000"/>
              <a:gd name="connsiteY30" fmla="*/ 786416 h 2820003"/>
              <a:gd name="connsiteX31" fmla="*/ 2219325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7313 w 2667000"/>
              <a:gd name="connsiteY21" fmla="*/ 967391 h 2820003"/>
              <a:gd name="connsiteX22" fmla="*/ 1495425 w 2667000"/>
              <a:gd name="connsiteY22" fmla="*/ 848329 h 2820003"/>
              <a:gd name="connsiteX23" fmla="*/ 1643062 w 2667000"/>
              <a:gd name="connsiteY23" fmla="*/ 748316 h 2820003"/>
              <a:gd name="connsiteX24" fmla="*/ 1743075 w 2667000"/>
              <a:gd name="connsiteY24" fmla="*/ 695929 h 2820003"/>
              <a:gd name="connsiteX25" fmla="*/ 1838325 w 2667000"/>
              <a:gd name="connsiteY25" fmla="*/ 672116 h 2820003"/>
              <a:gd name="connsiteX26" fmla="*/ 1924050 w 2667000"/>
              <a:gd name="connsiteY26" fmla="*/ 676879 h 2820003"/>
              <a:gd name="connsiteX27" fmla="*/ 1981200 w 2667000"/>
              <a:gd name="connsiteY27" fmla="*/ 700691 h 2820003"/>
              <a:gd name="connsiteX28" fmla="*/ 2014537 w 2667000"/>
              <a:gd name="connsiteY28" fmla="*/ 738791 h 2820003"/>
              <a:gd name="connsiteX29" fmla="*/ 2076450 w 2667000"/>
              <a:gd name="connsiteY29" fmla="*/ 734029 h 2820003"/>
              <a:gd name="connsiteX30" fmla="*/ 2147887 w 2667000"/>
              <a:gd name="connsiteY30" fmla="*/ 786416 h 2820003"/>
              <a:gd name="connsiteX31" fmla="*/ 2219325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7313 w 2667000"/>
              <a:gd name="connsiteY21" fmla="*/ 967391 h 2820003"/>
              <a:gd name="connsiteX22" fmla="*/ 1495425 w 2667000"/>
              <a:gd name="connsiteY22" fmla="*/ 848329 h 2820003"/>
              <a:gd name="connsiteX23" fmla="*/ 1643062 w 2667000"/>
              <a:gd name="connsiteY23" fmla="*/ 748316 h 2820003"/>
              <a:gd name="connsiteX24" fmla="*/ 1743075 w 2667000"/>
              <a:gd name="connsiteY24" fmla="*/ 695929 h 2820003"/>
              <a:gd name="connsiteX25" fmla="*/ 1838325 w 2667000"/>
              <a:gd name="connsiteY25" fmla="*/ 674497 h 2820003"/>
              <a:gd name="connsiteX26" fmla="*/ 1924050 w 2667000"/>
              <a:gd name="connsiteY26" fmla="*/ 676879 h 2820003"/>
              <a:gd name="connsiteX27" fmla="*/ 1981200 w 2667000"/>
              <a:gd name="connsiteY27" fmla="*/ 700691 h 2820003"/>
              <a:gd name="connsiteX28" fmla="*/ 2014537 w 2667000"/>
              <a:gd name="connsiteY28" fmla="*/ 738791 h 2820003"/>
              <a:gd name="connsiteX29" fmla="*/ 2076450 w 2667000"/>
              <a:gd name="connsiteY29" fmla="*/ 734029 h 2820003"/>
              <a:gd name="connsiteX30" fmla="*/ 2147887 w 2667000"/>
              <a:gd name="connsiteY30" fmla="*/ 786416 h 2820003"/>
              <a:gd name="connsiteX31" fmla="*/ 2219325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7313 w 2667000"/>
              <a:gd name="connsiteY21" fmla="*/ 967391 h 2820003"/>
              <a:gd name="connsiteX22" fmla="*/ 1495425 w 2667000"/>
              <a:gd name="connsiteY22" fmla="*/ 848329 h 2820003"/>
              <a:gd name="connsiteX23" fmla="*/ 1643062 w 2667000"/>
              <a:gd name="connsiteY23" fmla="*/ 748316 h 2820003"/>
              <a:gd name="connsiteX24" fmla="*/ 1740694 w 2667000"/>
              <a:gd name="connsiteY24" fmla="*/ 698311 h 2820003"/>
              <a:gd name="connsiteX25" fmla="*/ 1838325 w 2667000"/>
              <a:gd name="connsiteY25" fmla="*/ 674497 h 2820003"/>
              <a:gd name="connsiteX26" fmla="*/ 1924050 w 2667000"/>
              <a:gd name="connsiteY26" fmla="*/ 676879 h 2820003"/>
              <a:gd name="connsiteX27" fmla="*/ 1981200 w 2667000"/>
              <a:gd name="connsiteY27" fmla="*/ 700691 h 2820003"/>
              <a:gd name="connsiteX28" fmla="*/ 2014537 w 2667000"/>
              <a:gd name="connsiteY28" fmla="*/ 738791 h 2820003"/>
              <a:gd name="connsiteX29" fmla="*/ 2076450 w 2667000"/>
              <a:gd name="connsiteY29" fmla="*/ 734029 h 2820003"/>
              <a:gd name="connsiteX30" fmla="*/ 2147887 w 2667000"/>
              <a:gd name="connsiteY30" fmla="*/ 786416 h 2820003"/>
              <a:gd name="connsiteX31" fmla="*/ 2219325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7313 w 2667000"/>
              <a:gd name="connsiteY21" fmla="*/ 967391 h 2820003"/>
              <a:gd name="connsiteX22" fmla="*/ 1495425 w 2667000"/>
              <a:gd name="connsiteY22" fmla="*/ 848329 h 2820003"/>
              <a:gd name="connsiteX23" fmla="*/ 1643062 w 2667000"/>
              <a:gd name="connsiteY23" fmla="*/ 748316 h 2820003"/>
              <a:gd name="connsiteX24" fmla="*/ 1740694 w 2667000"/>
              <a:gd name="connsiteY24" fmla="*/ 698311 h 2820003"/>
              <a:gd name="connsiteX25" fmla="*/ 1838325 w 2667000"/>
              <a:gd name="connsiteY25" fmla="*/ 674497 h 2820003"/>
              <a:gd name="connsiteX26" fmla="*/ 1924050 w 2667000"/>
              <a:gd name="connsiteY26" fmla="*/ 676879 h 2820003"/>
              <a:gd name="connsiteX27" fmla="*/ 1981200 w 2667000"/>
              <a:gd name="connsiteY27" fmla="*/ 700691 h 2820003"/>
              <a:gd name="connsiteX28" fmla="*/ 2019299 w 2667000"/>
              <a:gd name="connsiteY28" fmla="*/ 738791 h 2820003"/>
              <a:gd name="connsiteX29" fmla="*/ 2076450 w 2667000"/>
              <a:gd name="connsiteY29" fmla="*/ 734029 h 2820003"/>
              <a:gd name="connsiteX30" fmla="*/ 2147887 w 2667000"/>
              <a:gd name="connsiteY30" fmla="*/ 786416 h 2820003"/>
              <a:gd name="connsiteX31" fmla="*/ 2219325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7313 w 2667000"/>
              <a:gd name="connsiteY21" fmla="*/ 967391 h 2820003"/>
              <a:gd name="connsiteX22" fmla="*/ 1495425 w 2667000"/>
              <a:gd name="connsiteY22" fmla="*/ 848329 h 2820003"/>
              <a:gd name="connsiteX23" fmla="*/ 1643062 w 2667000"/>
              <a:gd name="connsiteY23" fmla="*/ 748316 h 2820003"/>
              <a:gd name="connsiteX24" fmla="*/ 1740694 w 2667000"/>
              <a:gd name="connsiteY24" fmla="*/ 698311 h 2820003"/>
              <a:gd name="connsiteX25" fmla="*/ 1838325 w 2667000"/>
              <a:gd name="connsiteY25" fmla="*/ 674497 h 2820003"/>
              <a:gd name="connsiteX26" fmla="*/ 1924050 w 2667000"/>
              <a:gd name="connsiteY26" fmla="*/ 676879 h 2820003"/>
              <a:gd name="connsiteX27" fmla="*/ 1981200 w 2667000"/>
              <a:gd name="connsiteY27" fmla="*/ 700691 h 2820003"/>
              <a:gd name="connsiteX28" fmla="*/ 2019299 w 2667000"/>
              <a:gd name="connsiteY28" fmla="*/ 738791 h 2820003"/>
              <a:gd name="connsiteX29" fmla="*/ 2081213 w 2667000"/>
              <a:gd name="connsiteY29" fmla="*/ 734029 h 2820003"/>
              <a:gd name="connsiteX30" fmla="*/ 2147887 w 2667000"/>
              <a:gd name="connsiteY30" fmla="*/ 786416 h 2820003"/>
              <a:gd name="connsiteX31" fmla="*/ 2219325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7313 w 2667000"/>
              <a:gd name="connsiteY21" fmla="*/ 967391 h 2820003"/>
              <a:gd name="connsiteX22" fmla="*/ 1495425 w 2667000"/>
              <a:gd name="connsiteY22" fmla="*/ 848329 h 2820003"/>
              <a:gd name="connsiteX23" fmla="*/ 1643062 w 2667000"/>
              <a:gd name="connsiteY23" fmla="*/ 748316 h 2820003"/>
              <a:gd name="connsiteX24" fmla="*/ 1740694 w 2667000"/>
              <a:gd name="connsiteY24" fmla="*/ 698311 h 2820003"/>
              <a:gd name="connsiteX25" fmla="*/ 1838325 w 2667000"/>
              <a:gd name="connsiteY25" fmla="*/ 674497 h 2820003"/>
              <a:gd name="connsiteX26" fmla="*/ 1924050 w 2667000"/>
              <a:gd name="connsiteY26" fmla="*/ 676879 h 2820003"/>
              <a:gd name="connsiteX27" fmla="*/ 1981200 w 2667000"/>
              <a:gd name="connsiteY27" fmla="*/ 700691 h 2820003"/>
              <a:gd name="connsiteX28" fmla="*/ 2019299 w 2667000"/>
              <a:gd name="connsiteY28" fmla="*/ 738791 h 2820003"/>
              <a:gd name="connsiteX29" fmla="*/ 2081213 w 2667000"/>
              <a:gd name="connsiteY29" fmla="*/ 734029 h 2820003"/>
              <a:gd name="connsiteX30" fmla="*/ 2147887 w 2667000"/>
              <a:gd name="connsiteY30" fmla="*/ 786416 h 2820003"/>
              <a:gd name="connsiteX31" fmla="*/ 2216944 w 2667000"/>
              <a:gd name="connsiteY31" fmla="*/ 967391 h 2820003"/>
              <a:gd name="connsiteX32" fmla="*/ 2295525 w 2667000"/>
              <a:gd name="connsiteY32" fmla="*/ 1315054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7313 w 2667000"/>
              <a:gd name="connsiteY21" fmla="*/ 967391 h 2820003"/>
              <a:gd name="connsiteX22" fmla="*/ 1495425 w 2667000"/>
              <a:gd name="connsiteY22" fmla="*/ 848329 h 2820003"/>
              <a:gd name="connsiteX23" fmla="*/ 1643062 w 2667000"/>
              <a:gd name="connsiteY23" fmla="*/ 748316 h 2820003"/>
              <a:gd name="connsiteX24" fmla="*/ 1740694 w 2667000"/>
              <a:gd name="connsiteY24" fmla="*/ 698311 h 2820003"/>
              <a:gd name="connsiteX25" fmla="*/ 1838325 w 2667000"/>
              <a:gd name="connsiteY25" fmla="*/ 674497 h 2820003"/>
              <a:gd name="connsiteX26" fmla="*/ 1924050 w 2667000"/>
              <a:gd name="connsiteY26" fmla="*/ 676879 h 2820003"/>
              <a:gd name="connsiteX27" fmla="*/ 1981200 w 2667000"/>
              <a:gd name="connsiteY27" fmla="*/ 700691 h 2820003"/>
              <a:gd name="connsiteX28" fmla="*/ 2019299 w 2667000"/>
              <a:gd name="connsiteY28" fmla="*/ 738791 h 2820003"/>
              <a:gd name="connsiteX29" fmla="*/ 2081213 w 2667000"/>
              <a:gd name="connsiteY29" fmla="*/ 734029 h 2820003"/>
              <a:gd name="connsiteX30" fmla="*/ 2147887 w 2667000"/>
              <a:gd name="connsiteY30" fmla="*/ 786416 h 2820003"/>
              <a:gd name="connsiteX31" fmla="*/ 2216944 w 2667000"/>
              <a:gd name="connsiteY31" fmla="*/ 967391 h 2820003"/>
              <a:gd name="connsiteX32" fmla="*/ 2305050 w 2667000"/>
              <a:gd name="connsiteY32" fmla="*/ 1336485 h 2820003"/>
              <a:gd name="connsiteX33" fmla="*/ 2352675 w 2667000"/>
              <a:gd name="connsiteY33" fmla="*/ 1619854 h 2820003"/>
              <a:gd name="connsiteX34" fmla="*/ 2400300 w 2667000"/>
              <a:gd name="connsiteY34" fmla="*/ 1772254 h 2820003"/>
              <a:gd name="connsiteX35" fmla="*/ 2505075 w 2667000"/>
              <a:gd name="connsiteY35" fmla="*/ 2248504 h 2820003"/>
              <a:gd name="connsiteX36" fmla="*/ 2595562 w 2667000"/>
              <a:gd name="connsiteY36" fmla="*/ 2524729 h 2820003"/>
              <a:gd name="connsiteX37" fmla="*/ 2633662 w 2667000"/>
              <a:gd name="connsiteY37" fmla="*/ 2705704 h 2820003"/>
              <a:gd name="connsiteX38" fmla="*/ 2667000 w 2667000"/>
              <a:gd name="connsiteY38"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7313 w 2667000"/>
              <a:gd name="connsiteY21" fmla="*/ 967391 h 2820003"/>
              <a:gd name="connsiteX22" fmla="*/ 1495425 w 2667000"/>
              <a:gd name="connsiteY22" fmla="*/ 848329 h 2820003"/>
              <a:gd name="connsiteX23" fmla="*/ 1643062 w 2667000"/>
              <a:gd name="connsiteY23" fmla="*/ 748316 h 2820003"/>
              <a:gd name="connsiteX24" fmla="*/ 1740694 w 2667000"/>
              <a:gd name="connsiteY24" fmla="*/ 698311 h 2820003"/>
              <a:gd name="connsiteX25" fmla="*/ 1838325 w 2667000"/>
              <a:gd name="connsiteY25" fmla="*/ 674497 h 2820003"/>
              <a:gd name="connsiteX26" fmla="*/ 1924050 w 2667000"/>
              <a:gd name="connsiteY26" fmla="*/ 676879 h 2820003"/>
              <a:gd name="connsiteX27" fmla="*/ 1981200 w 2667000"/>
              <a:gd name="connsiteY27" fmla="*/ 700691 h 2820003"/>
              <a:gd name="connsiteX28" fmla="*/ 2019299 w 2667000"/>
              <a:gd name="connsiteY28" fmla="*/ 738791 h 2820003"/>
              <a:gd name="connsiteX29" fmla="*/ 2081213 w 2667000"/>
              <a:gd name="connsiteY29" fmla="*/ 734029 h 2820003"/>
              <a:gd name="connsiteX30" fmla="*/ 2147887 w 2667000"/>
              <a:gd name="connsiteY30" fmla="*/ 786416 h 2820003"/>
              <a:gd name="connsiteX31" fmla="*/ 2216944 w 2667000"/>
              <a:gd name="connsiteY31" fmla="*/ 967391 h 2820003"/>
              <a:gd name="connsiteX32" fmla="*/ 2305050 w 2667000"/>
              <a:gd name="connsiteY32" fmla="*/ 1336485 h 2820003"/>
              <a:gd name="connsiteX33" fmla="*/ 2352675 w 2667000"/>
              <a:gd name="connsiteY33" fmla="*/ 1619854 h 2820003"/>
              <a:gd name="connsiteX34" fmla="*/ 2400300 w 2667000"/>
              <a:gd name="connsiteY34" fmla="*/ 1772254 h 2820003"/>
              <a:gd name="connsiteX35" fmla="*/ 2414587 w 2667000"/>
              <a:gd name="connsiteY35" fmla="*/ 1874647 h 2820003"/>
              <a:gd name="connsiteX36" fmla="*/ 2505075 w 2667000"/>
              <a:gd name="connsiteY36" fmla="*/ 2248504 h 2820003"/>
              <a:gd name="connsiteX37" fmla="*/ 2595562 w 2667000"/>
              <a:gd name="connsiteY37" fmla="*/ 2524729 h 2820003"/>
              <a:gd name="connsiteX38" fmla="*/ 2633662 w 2667000"/>
              <a:gd name="connsiteY38" fmla="*/ 2705704 h 2820003"/>
              <a:gd name="connsiteX39" fmla="*/ 2667000 w 2667000"/>
              <a:gd name="connsiteY39"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7313 w 2667000"/>
              <a:gd name="connsiteY21" fmla="*/ 967391 h 2820003"/>
              <a:gd name="connsiteX22" fmla="*/ 1495425 w 2667000"/>
              <a:gd name="connsiteY22" fmla="*/ 848329 h 2820003"/>
              <a:gd name="connsiteX23" fmla="*/ 1643062 w 2667000"/>
              <a:gd name="connsiteY23" fmla="*/ 748316 h 2820003"/>
              <a:gd name="connsiteX24" fmla="*/ 1740694 w 2667000"/>
              <a:gd name="connsiteY24" fmla="*/ 698311 h 2820003"/>
              <a:gd name="connsiteX25" fmla="*/ 1838325 w 2667000"/>
              <a:gd name="connsiteY25" fmla="*/ 674497 h 2820003"/>
              <a:gd name="connsiteX26" fmla="*/ 1924050 w 2667000"/>
              <a:gd name="connsiteY26" fmla="*/ 676879 h 2820003"/>
              <a:gd name="connsiteX27" fmla="*/ 1981200 w 2667000"/>
              <a:gd name="connsiteY27" fmla="*/ 700691 h 2820003"/>
              <a:gd name="connsiteX28" fmla="*/ 2019299 w 2667000"/>
              <a:gd name="connsiteY28" fmla="*/ 738791 h 2820003"/>
              <a:gd name="connsiteX29" fmla="*/ 2081213 w 2667000"/>
              <a:gd name="connsiteY29" fmla="*/ 734029 h 2820003"/>
              <a:gd name="connsiteX30" fmla="*/ 2147887 w 2667000"/>
              <a:gd name="connsiteY30" fmla="*/ 786416 h 2820003"/>
              <a:gd name="connsiteX31" fmla="*/ 2216944 w 2667000"/>
              <a:gd name="connsiteY31" fmla="*/ 967391 h 2820003"/>
              <a:gd name="connsiteX32" fmla="*/ 2305050 w 2667000"/>
              <a:gd name="connsiteY32" fmla="*/ 1336485 h 2820003"/>
              <a:gd name="connsiteX33" fmla="*/ 2352675 w 2667000"/>
              <a:gd name="connsiteY33" fmla="*/ 1619854 h 2820003"/>
              <a:gd name="connsiteX34" fmla="*/ 2395537 w 2667000"/>
              <a:gd name="connsiteY34" fmla="*/ 1772254 h 2820003"/>
              <a:gd name="connsiteX35" fmla="*/ 2414587 w 2667000"/>
              <a:gd name="connsiteY35" fmla="*/ 1874647 h 2820003"/>
              <a:gd name="connsiteX36" fmla="*/ 2505075 w 2667000"/>
              <a:gd name="connsiteY36" fmla="*/ 2248504 h 2820003"/>
              <a:gd name="connsiteX37" fmla="*/ 2595562 w 2667000"/>
              <a:gd name="connsiteY37" fmla="*/ 2524729 h 2820003"/>
              <a:gd name="connsiteX38" fmla="*/ 2633662 w 2667000"/>
              <a:gd name="connsiteY38" fmla="*/ 2705704 h 2820003"/>
              <a:gd name="connsiteX39" fmla="*/ 2667000 w 2667000"/>
              <a:gd name="connsiteY39"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7313 w 2667000"/>
              <a:gd name="connsiteY21" fmla="*/ 967391 h 2820003"/>
              <a:gd name="connsiteX22" fmla="*/ 1495425 w 2667000"/>
              <a:gd name="connsiteY22" fmla="*/ 848329 h 2820003"/>
              <a:gd name="connsiteX23" fmla="*/ 1643062 w 2667000"/>
              <a:gd name="connsiteY23" fmla="*/ 748316 h 2820003"/>
              <a:gd name="connsiteX24" fmla="*/ 1740694 w 2667000"/>
              <a:gd name="connsiteY24" fmla="*/ 698311 h 2820003"/>
              <a:gd name="connsiteX25" fmla="*/ 1838325 w 2667000"/>
              <a:gd name="connsiteY25" fmla="*/ 674497 h 2820003"/>
              <a:gd name="connsiteX26" fmla="*/ 1924050 w 2667000"/>
              <a:gd name="connsiteY26" fmla="*/ 676879 h 2820003"/>
              <a:gd name="connsiteX27" fmla="*/ 1981200 w 2667000"/>
              <a:gd name="connsiteY27" fmla="*/ 700691 h 2820003"/>
              <a:gd name="connsiteX28" fmla="*/ 2019299 w 2667000"/>
              <a:gd name="connsiteY28" fmla="*/ 738791 h 2820003"/>
              <a:gd name="connsiteX29" fmla="*/ 2081213 w 2667000"/>
              <a:gd name="connsiteY29" fmla="*/ 734029 h 2820003"/>
              <a:gd name="connsiteX30" fmla="*/ 2147887 w 2667000"/>
              <a:gd name="connsiteY30" fmla="*/ 786416 h 2820003"/>
              <a:gd name="connsiteX31" fmla="*/ 2216944 w 2667000"/>
              <a:gd name="connsiteY31" fmla="*/ 967391 h 2820003"/>
              <a:gd name="connsiteX32" fmla="*/ 2305050 w 2667000"/>
              <a:gd name="connsiteY32" fmla="*/ 1336485 h 2820003"/>
              <a:gd name="connsiteX33" fmla="*/ 2352675 w 2667000"/>
              <a:gd name="connsiteY33" fmla="*/ 1619854 h 2820003"/>
              <a:gd name="connsiteX34" fmla="*/ 2395537 w 2667000"/>
              <a:gd name="connsiteY34" fmla="*/ 1772254 h 2820003"/>
              <a:gd name="connsiteX35" fmla="*/ 2414587 w 2667000"/>
              <a:gd name="connsiteY35" fmla="*/ 1874647 h 2820003"/>
              <a:gd name="connsiteX36" fmla="*/ 2457450 w 2667000"/>
              <a:gd name="connsiteY36" fmla="*/ 2029429 h 2820003"/>
              <a:gd name="connsiteX37" fmla="*/ 2505075 w 2667000"/>
              <a:gd name="connsiteY37" fmla="*/ 2248504 h 2820003"/>
              <a:gd name="connsiteX38" fmla="*/ 2595562 w 2667000"/>
              <a:gd name="connsiteY38" fmla="*/ 2524729 h 2820003"/>
              <a:gd name="connsiteX39" fmla="*/ 2633662 w 2667000"/>
              <a:gd name="connsiteY39" fmla="*/ 2705704 h 2820003"/>
              <a:gd name="connsiteX40" fmla="*/ 2667000 w 2667000"/>
              <a:gd name="connsiteY40" fmla="*/ 2820003 h 2820003"/>
              <a:gd name="connsiteX0" fmla="*/ 0 w 2667000"/>
              <a:gd name="connsiteY0" fmla="*/ 233966 h 2820003"/>
              <a:gd name="connsiteX1" fmla="*/ 90487 w 2667000"/>
              <a:gd name="connsiteY1" fmla="*/ 195867 h 2820003"/>
              <a:gd name="connsiteX2" fmla="*/ 176212 w 2667000"/>
              <a:gd name="connsiteY2" fmla="*/ 181579 h 2820003"/>
              <a:gd name="connsiteX3" fmla="*/ 266700 w 2667000"/>
              <a:gd name="connsiteY3" fmla="*/ 191104 h 2820003"/>
              <a:gd name="connsiteX4" fmla="*/ 385762 w 2667000"/>
              <a:gd name="connsiteY4" fmla="*/ 172054 h 2820003"/>
              <a:gd name="connsiteX5" fmla="*/ 483394 w 2667000"/>
              <a:gd name="connsiteY5" fmla="*/ 98235 h 2820003"/>
              <a:gd name="connsiteX6" fmla="*/ 552450 w 2667000"/>
              <a:gd name="connsiteY6" fmla="*/ 29179 h 2820003"/>
              <a:gd name="connsiteX7" fmla="*/ 623887 w 2667000"/>
              <a:gd name="connsiteY7" fmla="*/ 604 h 2820003"/>
              <a:gd name="connsiteX8" fmla="*/ 700088 w 2667000"/>
              <a:gd name="connsiteY8" fmla="*/ 52991 h 2820003"/>
              <a:gd name="connsiteX9" fmla="*/ 762000 w 2667000"/>
              <a:gd name="connsiteY9" fmla="*/ 186341 h 2820003"/>
              <a:gd name="connsiteX10" fmla="*/ 804862 w 2667000"/>
              <a:gd name="connsiteY10" fmla="*/ 324454 h 2820003"/>
              <a:gd name="connsiteX11" fmla="*/ 828675 w 2667000"/>
              <a:gd name="connsiteY11" fmla="*/ 391129 h 2820003"/>
              <a:gd name="connsiteX12" fmla="*/ 842962 w 2667000"/>
              <a:gd name="connsiteY12" fmla="*/ 486379 h 2820003"/>
              <a:gd name="connsiteX13" fmla="*/ 881062 w 2667000"/>
              <a:gd name="connsiteY13" fmla="*/ 600679 h 2820003"/>
              <a:gd name="connsiteX14" fmla="*/ 914400 w 2667000"/>
              <a:gd name="connsiteY14" fmla="*/ 695929 h 2820003"/>
              <a:gd name="connsiteX15" fmla="*/ 952500 w 2667000"/>
              <a:gd name="connsiteY15" fmla="*/ 814991 h 2820003"/>
              <a:gd name="connsiteX16" fmla="*/ 1004887 w 2667000"/>
              <a:gd name="connsiteY16" fmla="*/ 948341 h 2820003"/>
              <a:gd name="connsiteX17" fmla="*/ 1062037 w 2667000"/>
              <a:gd name="connsiteY17" fmla="*/ 1057879 h 2820003"/>
              <a:gd name="connsiteX18" fmla="*/ 1119187 w 2667000"/>
              <a:gd name="connsiteY18" fmla="*/ 1131698 h 2820003"/>
              <a:gd name="connsiteX19" fmla="*/ 1193006 w 2667000"/>
              <a:gd name="connsiteY19" fmla="*/ 1136460 h 2820003"/>
              <a:gd name="connsiteX20" fmla="*/ 1278732 w 2667000"/>
              <a:gd name="connsiteY20" fmla="*/ 1076929 h 2820003"/>
              <a:gd name="connsiteX21" fmla="*/ 1357313 w 2667000"/>
              <a:gd name="connsiteY21" fmla="*/ 967391 h 2820003"/>
              <a:gd name="connsiteX22" fmla="*/ 1495425 w 2667000"/>
              <a:gd name="connsiteY22" fmla="*/ 848329 h 2820003"/>
              <a:gd name="connsiteX23" fmla="*/ 1643062 w 2667000"/>
              <a:gd name="connsiteY23" fmla="*/ 748316 h 2820003"/>
              <a:gd name="connsiteX24" fmla="*/ 1740694 w 2667000"/>
              <a:gd name="connsiteY24" fmla="*/ 698311 h 2820003"/>
              <a:gd name="connsiteX25" fmla="*/ 1838325 w 2667000"/>
              <a:gd name="connsiteY25" fmla="*/ 674497 h 2820003"/>
              <a:gd name="connsiteX26" fmla="*/ 1924050 w 2667000"/>
              <a:gd name="connsiteY26" fmla="*/ 676879 h 2820003"/>
              <a:gd name="connsiteX27" fmla="*/ 1981200 w 2667000"/>
              <a:gd name="connsiteY27" fmla="*/ 700691 h 2820003"/>
              <a:gd name="connsiteX28" fmla="*/ 2019299 w 2667000"/>
              <a:gd name="connsiteY28" fmla="*/ 738791 h 2820003"/>
              <a:gd name="connsiteX29" fmla="*/ 2081213 w 2667000"/>
              <a:gd name="connsiteY29" fmla="*/ 734029 h 2820003"/>
              <a:gd name="connsiteX30" fmla="*/ 2147887 w 2667000"/>
              <a:gd name="connsiteY30" fmla="*/ 786416 h 2820003"/>
              <a:gd name="connsiteX31" fmla="*/ 2216944 w 2667000"/>
              <a:gd name="connsiteY31" fmla="*/ 967391 h 2820003"/>
              <a:gd name="connsiteX32" fmla="*/ 2305050 w 2667000"/>
              <a:gd name="connsiteY32" fmla="*/ 1336485 h 2820003"/>
              <a:gd name="connsiteX33" fmla="*/ 2352675 w 2667000"/>
              <a:gd name="connsiteY33" fmla="*/ 1619854 h 2820003"/>
              <a:gd name="connsiteX34" fmla="*/ 2395537 w 2667000"/>
              <a:gd name="connsiteY34" fmla="*/ 1772254 h 2820003"/>
              <a:gd name="connsiteX35" fmla="*/ 2414587 w 2667000"/>
              <a:gd name="connsiteY35" fmla="*/ 1874647 h 2820003"/>
              <a:gd name="connsiteX36" fmla="*/ 2457450 w 2667000"/>
              <a:gd name="connsiteY36" fmla="*/ 2029429 h 2820003"/>
              <a:gd name="connsiteX37" fmla="*/ 2505075 w 2667000"/>
              <a:gd name="connsiteY37" fmla="*/ 2248504 h 2820003"/>
              <a:gd name="connsiteX38" fmla="*/ 2528887 w 2667000"/>
              <a:gd name="connsiteY38" fmla="*/ 2348516 h 2820003"/>
              <a:gd name="connsiteX39" fmla="*/ 2595562 w 2667000"/>
              <a:gd name="connsiteY39" fmla="*/ 2524729 h 2820003"/>
              <a:gd name="connsiteX40" fmla="*/ 2633662 w 2667000"/>
              <a:gd name="connsiteY40" fmla="*/ 2705704 h 2820003"/>
              <a:gd name="connsiteX41" fmla="*/ 2667000 w 2667000"/>
              <a:gd name="connsiteY41" fmla="*/ 2820003 h 282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67000" h="2820003">
                <a:moveTo>
                  <a:pt x="0" y="233966"/>
                </a:moveTo>
                <a:cubicBezTo>
                  <a:pt x="28178" y="216900"/>
                  <a:pt x="61118" y="204598"/>
                  <a:pt x="90487" y="195867"/>
                </a:cubicBezTo>
                <a:cubicBezTo>
                  <a:pt x="119856" y="187136"/>
                  <a:pt x="146843" y="182373"/>
                  <a:pt x="176212" y="181579"/>
                </a:cubicBezTo>
                <a:cubicBezTo>
                  <a:pt x="205581" y="180785"/>
                  <a:pt x="231775" y="192692"/>
                  <a:pt x="266700" y="191104"/>
                </a:cubicBezTo>
                <a:cubicBezTo>
                  <a:pt x="301625" y="189516"/>
                  <a:pt x="349646" y="187532"/>
                  <a:pt x="385762" y="172054"/>
                </a:cubicBezTo>
                <a:cubicBezTo>
                  <a:pt x="421878" y="156576"/>
                  <a:pt x="455613" y="122047"/>
                  <a:pt x="483394" y="98235"/>
                </a:cubicBezTo>
                <a:cubicBezTo>
                  <a:pt x="511175" y="74423"/>
                  <a:pt x="529035" y="45451"/>
                  <a:pt x="552450" y="29179"/>
                </a:cubicBezTo>
                <a:cubicBezTo>
                  <a:pt x="575865" y="12907"/>
                  <a:pt x="599281" y="-3365"/>
                  <a:pt x="623887" y="604"/>
                </a:cubicBezTo>
                <a:cubicBezTo>
                  <a:pt x="648493" y="4573"/>
                  <a:pt x="677069" y="22035"/>
                  <a:pt x="700088" y="52991"/>
                </a:cubicBezTo>
                <a:cubicBezTo>
                  <a:pt x="723107" y="83947"/>
                  <a:pt x="744538" y="141097"/>
                  <a:pt x="762000" y="186341"/>
                </a:cubicBezTo>
                <a:cubicBezTo>
                  <a:pt x="779462" y="231585"/>
                  <a:pt x="793750" y="290323"/>
                  <a:pt x="804862" y="324454"/>
                </a:cubicBezTo>
                <a:cubicBezTo>
                  <a:pt x="815974" y="358585"/>
                  <a:pt x="822325" y="364142"/>
                  <a:pt x="828675" y="391129"/>
                </a:cubicBezTo>
                <a:cubicBezTo>
                  <a:pt x="835025" y="418116"/>
                  <a:pt x="834231" y="451454"/>
                  <a:pt x="842962" y="486379"/>
                </a:cubicBezTo>
                <a:cubicBezTo>
                  <a:pt x="851693" y="521304"/>
                  <a:pt x="869156" y="565754"/>
                  <a:pt x="881062" y="600679"/>
                </a:cubicBezTo>
                <a:cubicBezTo>
                  <a:pt x="892968" y="635604"/>
                  <a:pt x="902494" y="660210"/>
                  <a:pt x="914400" y="695929"/>
                </a:cubicBezTo>
                <a:cubicBezTo>
                  <a:pt x="926306" y="731648"/>
                  <a:pt x="937419" y="772922"/>
                  <a:pt x="952500" y="814991"/>
                </a:cubicBezTo>
                <a:cubicBezTo>
                  <a:pt x="967581" y="857060"/>
                  <a:pt x="986631" y="907860"/>
                  <a:pt x="1004887" y="948341"/>
                </a:cubicBezTo>
                <a:cubicBezTo>
                  <a:pt x="1023143" y="988822"/>
                  <a:pt x="1042987" y="1027319"/>
                  <a:pt x="1062037" y="1057879"/>
                </a:cubicBezTo>
                <a:cubicBezTo>
                  <a:pt x="1081087" y="1088439"/>
                  <a:pt x="1097359" y="1118601"/>
                  <a:pt x="1119187" y="1131698"/>
                </a:cubicBezTo>
                <a:cubicBezTo>
                  <a:pt x="1141015" y="1144795"/>
                  <a:pt x="1166415" y="1145588"/>
                  <a:pt x="1193006" y="1136460"/>
                </a:cubicBezTo>
                <a:cubicBezTo>
                  <a:pt x="1219597" y="1127332"/>
                  <a:pt x="1251348" y="1105107"/>
                  <a:pt x="1278732" y="1076929"/>
                </a:cubicBezTo>
                <a:cubicBezTo>
                  <a:pt x="1306116" y="1048751"/>
                  <a:pt x="1321198" y="1005491"/>
                  <a:pt x="1357313" y="967391"/>
                </a:cubicBezTo>
                <a:cubicBezTo>
                  <a:pt x="1393428" y="929291"/>
                  <a:pt x="1447800" y="884841"/>
                  <a:pt x="1495425" y="848329"/>
                </a:cubicBezTo>
                <a:cubicBezTo>
                  <a:pt x="1543050" y="811817"/>
                  <a:pt x="1602184" y="773319"/>
                  <a:pt x="1643062" y="748316"/>
                </a:cubicBezTo>
                <a:cubicBezTo>
                  <a:pt x="1683940" y="723313"/>
                  <a:pt x="1708150" y="710614"/>
                  <a:pt x="1740694" y="698311"/>
                </a:cubicBezTo>
                <a:cubicBezTo>
                  <a:pt x="1773238" y="686008"/>
                  <a:pt x="1807766" y="678069"/>
                  <a:pt x="1838325" y="674497"/>
                </a:cubicBezTo>
                <a:cubicBezTo>
                  <a:pt x="1868884" y="670925"/>
                  <a:pt x="1900238" y="672513"/>
                  <a:pt x="1924050" y="676879"/>
                </a:cubicBezTo>
                <a:cubicBezTo>
                  <a:pt x="1947862" y="681245"/>
                  <a:pt x="1965325" y="690372"/>
                  <a:pt x="1981200" y="700691"/>
                </a:cubicBezTo>
                <a:cubicBezTo>
                  <a:pt x="1997075" y="711010"/>
                  <a:pt x="2002630" y="733235"/>
                  <a:pt x="2019299" y="738791"/>
                </a:cubicBezTo>
                <a:cubicBezTo>
                  <a:pt x="2035968" y="744347"/>
                  <a:pt x="2059782" y="726092"/>
                  <a:pt x="2081213" y="734029"/>
                </a:cubicBezTo>
                <a:cubicBezTo>
                  <a:pt x="2102644" y="741966"/>
                  <a:pt x="2125265" y="747522"/>
                  <a:pt x="2147887" y="786416"/>
                </a:cubicBezTo>
                <a:cubicBezTo>
                  <a:pt x="2170509" y="825310"/>
                  <a:pt x="2190750" y="875713"/>
                  <a:pt x="2216944" y="967391"/>
                </a:cubicBezTo>
                <a:cubicBezTo>
                  <a:pt x="2243138" y="1059069"/>
                  <a:pt x="2282825" y="1227741"/>
                  <a:pt x="2305050" y="1336485"/>
                </a:cubicBezTo>
                <a:cubicBezTo>
                  <a:pt x="2327275" y="1445229"/>
                  <a:pt x="2336800" y="1543654"/>
                  <a:pt x="2352675" y="1619854"/>
                </a:cubicBezTo>
                <a:cubicBezTo>
                  <a:pt x="2368550" y="1696054"/>
                  <a:pt x="2383631" y="1729788"/>
                  <a:pt x="2395537" y="1772254"/>
                </a:cubicBezTo>
                <a:cubicBezTo>
                  <a:pt x="2407443" y="1814720"/>
                  <a:pt x="2405459" y="1831785"/>
                  <a:pt x="2414587" y="1874647"/>
                </a:cubicBezTo>
                <a:cubicBezTo>
                  <a:pt x="2423715" y="1917509"/>
                  <a:pt x="2442369" y="1967120"/>
                  <a:pt x="2457450" y="2029429"/>
                </a:cubicBezTo>
                <a:cubicBezTo>
                  <a:pt x="2472531" y="2091738"/>
                  <a:pt x="2491978" y="2195323"/>
                  <a:pt x="2505075" y="2248504"/>
                </a:cubicBezTo>
                <a:cubicBezTo>
                  <a:pt x="2518172" y="2301685"/>
                  <a:pt x="2513806" y="2302479"/>
                  <a:pt x="2528887" y="2348516"/>
                </a:cubicBezTo>
                <a:cubicBezTo>
                  <a:pt x="2543968" y="2394554"/>
                  <a:pt x="2579290" y="2465198"/>
                  <a:pt x="2595562" y="2524729"/>
                </a:cubicBezTo>
                <a:cubicBezTo>
                  <a:pt x="2611834" y="2584260"/>
                  <a:pt x="2621756" y="2656492"/>
                  <a:pt x="2633662" y="2705704"/>
                </a:cubicBezTo>
                <a:cubicBezTo>
                  <a:pt x="2645568" y="2754916"/>
                  <a:pt x="2663031" y="2800953"/>
                  <a:pt x="2667000" y="2820003"/>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任意多边形 5"/>
          <p:cNvSpPr/>
          <p:nvPr/>
        </p:nvSpPr>
        <p:spPr>
          <a:xfrm>
            <a:off x="5553075" y="3028950"/>
            <a:ext cx="2077350" cy="2428875"/>
          </a:xfrm>
          <a:custGeom>
            <a:avLst/>
            <a:gdLst>
              <a:gd name="connsiteX0" fmla="*/ 0 w 2077350"/>
              <a:gd name="connsiteY0" fmla="*/ 0 h 2428875"/>
              <a:gd name="connsiteX1" fmla="*/ 52388 w 2077350"/>
              <a:gd name="connsiteY1" fmla="*/ 114300 h 2428875"/>
              <a:gd name="connsiteX2" fmla="*/ 95250 w 2077350"/>
              <a:gd name="connsiteY2" fmla="*/ 228600 h 2428875"/>
              <a:gd name="connsiteX3" fmla="*/ 128588 w 2077350"/>
              <a:gd name="connsiteY3" fmla="*/ 304800 h 2428875"/>
              <a:gd name="connsiteX4" fmla="*/ 171450 w 2077350"/>
              <a:gd name="connsiteY4" fmla="*/ 342900 h 2428875"/>
              <a:gd name="connsiteX5" fmla="*/ 257175 w 2077350"/>
              <a:gd name="connsiteY5" fmla="*/ 323850 h 2428875"/>
              <a:gd name="connsiteX6" fmla="*/ 342900 w 2077350"/>
              <a:gd name="connsiteY6" fmla="*/ 261938 h 2428875"/>
              <a:gd name="connsiteX7" fmla="*/ 438150 w 2077350"/>
              <a:gd name="connsiteY7" fmla="*/ 209550 h 2428875"/>
              <a:gd name="connsiteX8" fmla="*/ 523875 w 2077350"/>
              <a:gd name="connsiteY8" fmla="*/ 219075 h 2428875"/>
              <a:gd name="connsiteX9" fmla="*/ 609600 w 2077350"/>
              <a:gd name="connsiteY9" fmla="*/ 319088 h 2428875"/>
              <a:gd name="connsiteX10" fmla="*/ 681038 w 2077350"/>
              <a:gd name="connsiteY10" fmla="*/ 557213 h 2428875"/>
              <a:gd name="connsiteX11" fmla="*/ 728663 w 2077350"/>
              <a:gd name="connsiteY11" fmla="*/ 752475 h 2428875"/>
              <a:gd name="connsiteX12" fmla="*/ 757238 w 2077350"/>
              <a:gd name="connsiteY12" fmla="*/ 909638 h 2428875"/>
              <a:gd name="connsiteX13" fmla="*/ 804863 w 2077350"/>
              <a:gd name="connsiteY13" fmla="*/ 1162050 h 2428875"/>
              <a:gd name="connsiteX14" fmla="*/ 833438 w 2077350"/>
              <a:gd name="connsiteY14" fmla="*/ 1362075 h 2428875"/>
              <a:gd name="connsiteX15" fmla="*/ 871538 w 2077350"/>
              <a:gd name="connsiteY15" fmla="*/ 1447800 h 2428875"/>
              <a:gd name="connsiteX16" fmla="*/ 885825 w 2077350"/>
              <a:gd name="connsiteY16" fmla="*/ 1547813 h 2428875"/>
              <a:gd name="connsiteX17" fmla="*/ 933450 w 2077350"/>
              <a:gd name="connsiteY17" fmla="*/ 1633538 h 2428875"/>
              <a:gd name="connsiteX18" fmla="*/ 995363 w 2077350"/>
              <a:gd name="connsiteY18" fmla="*/ 1643063 h 2428875"/>
              <a:gd name="connsiteX19" fmla="*/ 1066800 w 2077350"/>
              <a:gd name="connsiteY19" fmla="*/ 1566863 h 2428875"/>
              <a:gd name="connsiteX20" fmla="*/ 1138238 w 2077350"/>
              <a:gd name="connsiteY20" fmla="*/ 1462088 h 2428875"/>
              <a:gd name="connsiteX21" fmla="*/ 1195388 w 2077350"/>
              <a:gd name="connsiteY21" fmla="*/ 1357313 h 2428875"/>
              <a:gd name="connsiteX22" fmla="*/ 1257300 w 2077350"/>
              <a:gd name="connsiteY22" fmla="*/ 1233488 h 2428875"/>
              <a:gd name="connsiteX23" fmla="*/ 1333500 w 2077350"/>
              <a:gd name="connsiteY23" fmla="*/ 1114425 h 2428875"/>
              <a:gd name="connsiteX24" fmla="*/ 1414463 w 2077350"/>
              <a:gd name="connsiteY24" fmla="*/ 1009650 h 2428875"/>
              <a:gd name="connsiteX25" fmla="*/ 1476375 w 2077350"/>
              <a:gd name="connsiteY25" fmla="*/ 914400 h 2428875"/>
              <a:gd name="connsiteX26" fmla="*/ 1552575 w 2077350"/>
              <a:gd name="connsiteY26" fmla="*/ 852488 h 2428875"/>
              <a:gd name="connsiteX27" fmla="*/ 1657350 w 2077350"/>
              <a:gd name="connsiteY27" fmla="*/ 828675 h 2428875"/>
              <a:gd name="connsiteX28" fmla="*/ 1743075 w 2077350"/>
              <a:gd name="connsiteY28" fmla="*/ 895350 h 2428875"/>
              <a:gd name="connsiteX29" fmla="*/ 1795463 w 2077350"/>
              <a:gd name="connsiteY29" fmla="*/ 1000125 h 2428875"/>
              <a:gd name="connsiteX30" fmla="*/ 1876425 w 2077350"/>
              <a:gd name="connsiteY30" fmla="*/ 1314450 h 2428875"/>
              <a:gd name="connsiteX31" fmla="*/ 1914525 w 2077350"/>
              <a:gd name="connsiteY31" fmla="*/ 1500188 h 2428875"/>
              <a:gd name="connsiteX32" fmla="*/ 1943100 w 2077350"/>
              <a:gd name="connsiteY32" fmla="*/ 1647825 h 2428875"/>
              <a:gd name="connsiteX33" fmla="*/ 1966913 w 2077350"/>
              <a:gd name="connsiteY33" fmla="*/ 1776413 h 2428875"/>
              <a:gd name="connsiteX34" fmla="*/ 1985963 w 2077350"/>
              <a:gd name="connsiteY34" fmla="*/ 1900238 h 2428875"/>
              <a:gd name="connsiteX35" fmla="*/ 2000250 w 2077350"/>
              <a:gd name="connsiteY35" fmla="*/ 2033588 h 2428875"/>
              <a:gd name="connsiteX36" fmla="*/ 2033588 w 2077350"/>
              <a:gd name="connsiteY36" fmla="*/ 2200275 h 2428875"/>
              <a:gd name="connsiteX37" fmla="*/ 2071688 w 2077350"/>
              <a:gd name="connsiteY37" fmla="*/ 2352675 h 2428875"/>
              <a:gd name="connsiteX38" fmla="*/ 2076450 w 2077350"/>
              <a:gd name="connsiteY38" fmla="*/ 2428875 h 2428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077350" h="2428875">
                <a:moveTo>
                  <a:pt x="0" y="0"/>
                </a:moveTo>
                <a:cubicBezTo>
                  <a:pt x="18256" y="38100"/>
                  <a:pt x="36513" y="76200"/>
                  <a:pt x="52388" y="114300"/>
                </a:cubicBezTo>
                <a:cubicBezTo>
                  <a:pt x="68263" y="152400"/>
                  <a:pt x="82550" y="196850"/>
                  <a:pt x="95250" y="228600"/>
                </a:cubicBezTo>
                <a:cubicBezTo>
                  <a:pt x="107950" y="260350"/>
                  <a:pt x="115888" y="285750"/>
                  <a:pt x="128588" y="304800"/>
                </a:cubicBezTo>
                <a:cubicBezTo>
                  <a:pt x="141288" y="323850"/>
                  <a:pt x="150019" y="339725"/>
                  <a:pt x="171450" y="342900"/>
                </a:cubicBezTo>
                <a:cubicBezTo>
                  <a:pt x="192881" y="346075"/>
                  <a:pt x="228600" y="337344"/>
                  <a:pt x="257175" y="323850"/>
                </a:cubicBezTo>
                <a:cubicBezTo>
                  <a:pt x="285750" y="310356"/>
                  <a:pt x="312738" y="280988"/>
                  <a:pt x="342900" y="261938"/>
                </a:cubicBezTo>
                <a:cubicBezTo>
                  <a:pt x="373063" y="242888"/>
                  <a:pt x="407988" y="216694"/>
                  <a:pt x="438150" y="209550"/>
                </a:cubicBezTo>
                <a:cubicBezTo>
                  <a:pt x="468312" y="202406"/>
                  <a:pt x="495300" y="200819"/>
                  <a:pt x="523875" y="219075"/>
                </a:cubicBezTo>
                <a:cubicBezTo>
                  <a:pt x="552450" y="237331"/>
                  <a:pt x="583406" y="262732"/>
                  <a:pt x="609600" y="319088"/>
                </a:cubicBezTo>
                <a:cubicBezTo>
                  <a:pt x="635794" y="375444"/>
                  <a:pt x="661194" y="484982"/>
                  <a:pt x="681038" y="557213"/>
                </a:cubicBezTo>
                <a:cubicBezTo>
                  <a:pt x="700882" y="629444"/>
                  <a:pt x="715963" y="693738"/>
                  <a:pt x="728663" y="752475"/>
                </a:cubicBezTo>
                <a:cubicBezTo>
                  <a:pt x="741363" y="811213"/>
                  <a:pt x="744538" y="841375"/>
                  <a:pt x="757238" y="909638"/>
                </a:cubicBezTo>
                <a:cubicBezTo>
                  <a:pt x="769938" y="977901"/>
                  <a:pt x="792163" y="1086644"/>
                  <a:pt x="804863" y="1162050"/>
                </a:cubicBezTo>
                <a:cubicBezTo>
                  <a:pt x="817563" y="1237456"/>
                  <a:pt x="822326" y="1314450"/>
                  <a:pt x="833438" y="1362075"/>
                </a:cubicBezTo>
                <a:cubicBezTo>
                  <a:pt x="844550" y="1409700"/>
                  <a:pt x="862807" y="1416844"/>
                  <a:pt x="871538" y="1447800"/>
                </a:cubicBezTo>
                <a:cubicBezTo>
                  <a:pt x="880269" y="1478756"/>
                  <a:pt x="875506" y="1516857"/>
                  <a:pt x="885825" y="1547813"/>
                </a:cubicBezTo>
                <a:cubicBezTo>
                  <a:pt x="896144" y="1578769"/>
                  <a:pt x="915194" y="1617663"/>
                  <a:pt x="933450" y="1633538"/>
                </a:cubicBezTo>
                <a:cubicBezTo>
                  <a:pt x="951706" y="1649413"/>
                  <a:pt x="973138" y="1654175"/>
                  <a:pt x="995363" y="1643063"/>
                </a:cubicBezTo>
                <a:cubicBezTo>
                  <a:pt x="1017588" y="1631951"/>
                  <a:pt x="1042988" y="1597025"/>
                  <a:pt x="1066800" y="1566863"/>
                </a:cubicBezTo>
                <a:cubicBezTo>
                  <a:pt x="1090612" y="1536701"/>
                  <a:pt x="1116807" y="1497013"/>
                  <a:pt x="1138238" y="1462088"/>
                </a:cubicBezTo>
                <a:cubicBezTo>
                  <a:pt x="1159669" y="1427163"/>
                  <a:pt x="1175544" y="1395413"/>
                  <a:pt x="1195388" y="1357313"/>
                </a:cubicBezTo>
                <a:cubicBezTo>
                  <a:pt x="1215232" y="1319213"/>
                  <a:pt x="1234281" y="1273969"/>
                  <a:pt x="1257300" y="1233488"/>
                </a:cubicBezTo>
                <a:cubicBezTo>
                  <a:pt x="1280319" y="1193007"/>
                  <a:pt x="1307306" y="1151731"/>
                  <a:pt x="1333500" y="1114425"/>
                </a:cubicBezTo>
                <a:cubicBezTo>
                  <a:pt x="1359694" y="1077119"/>
                  <a:pt x="1390651" y="1042987"/>
                  <a:pt x="1414463" y="1009650"/>
                </a:cubicBezTo>
                <a:cubicBezTo>
                  <a:pt x="1438275" y="976313"/>
                  <a:pt x="1453356" y="940594"/>
                  <a:pt x="1476375" y="914400"/>
                </a:cubicBezTo>
                <a:cubicBezTo>
                  <a:pt x="1499394" y="888206"/>
                  <a:pt x="1522413" y="866775"/>
                  <a:pt x="1552575" y="852488"/>
                </a:cubicBezTo>
                <a:cubicBezTo>
                  <a:pt x="1582737" y="838201"/>
                  <a:pt x="1625600" y="821531"/>
                  <a:pt x="1657350" y="828675"/>
                </a:cubicBezTo>
                <a:cubicBezTo>
                  <a:pt x="1689100" y="835819"/>
                  <a:pt x="1720056" y="866775"/>
                  <a:pt x="1743075" y="895350"/>
                </a:cubicBezTo>
                <a:cubicBezTo>
                  <a:pt x="1766094" y="923925"/>
                  <a:pt x="1773238" y="930275"/>
                  <a:pt x="1795463" y="1000125"/>
                </a:cubicBezTo>
                <a:cubicBezTo>
                  <a:pt x="1817688" y="1069975"/>
                  <a:pt x="1856581" y="1231106"/>
                  <a:pt x="1876425" y="1314450"/>
                </a:cubicBezTo>
                <a:cubicBezTo>
                  <a:pt x="1896269" y="1397794"/>
                  <a:pt x="1903412" y="1444625"/>
                  <a:pt x="1914525" y="1500188"/>
                </a:cubicBezTo>
                <a:cubicBezTo>
                  <a:pt x="1925638" y="1555751"/>
                  <a:pt x="1934369" y="1601788"/>
                  <a:pt x="1943100" y="1647825"/>
                </a:cubicBezTo>
                <a:cubicBezTo>
                  <a:pt x="1951831" y="1693863"/>
                  <a:pt x="1959769" y="1734344"/>
                  <a:pt x="1966913" y="1776413"/>
                </a:cubicBezTo>
                <a:cubicBezTo>
                  <a:pt x="1974057" y="1818482"/>
                  <a:pt x="1980407" y="1857376"/>
                  <a:pt x="1985963" y="1900238"/>
                </a:cubicBezTo>
                <a:cubicBezTo>
                  <a:pt x="1991519" y="1943101"/>
                  <a:pt x="1992312" y="1983582"/>
                  <a:pt x="2000250" y="2033588"/>
                </a:cubicBezTo>
                <a:cubicBezTo>
                  <a:pt x="2008188" y="2083594"/>
                  <a:pt x="2021682" y="2147094"/>
                  <a:pt x="2033588" y="2200275"/>
                </a:cubicBezTo>
                <a:cubicBezTo>
                  <a:pt x="2045494" y="2253456"/>
                  <a:pt x="2064544" y="2314575"/>
                  <a:pt x="2071688" y="2352675"/>
                </a:cubicBezTo>
                <a:cubicBezTo>
                  <a:pt x="2078832" y="2390775"/>
                  <a:pt x="2077641" y="2409825"/>
                  <a:pt x="2076450" y="242887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任意多边形 6"/>
          <p:cNvSpPr/>
          <p:nvPr/>
        </p:nvSpPr>
        <p:spPr>
          <a:xfrm>
            <a:off x="5557838" y="3167063"/>
            <a:ext cx="1586545" cy="2505075"/>
          </a:xfrm>
          <a:custGeom>
            <a:avLst/>
            <a:gdLst>
              <a:gd name="connsiteX0" fmla="*/ 0 w 1588661"/>
              <a:gd name="connsiteY0" fmla="*/ 0 h 2505075"/>
              <a:gd name="connsiteX1" fmla="*/ 171450 w 1588661"/>
              <a:gd name="connsiteY1" fmla="*/ 76200 h 2505075"/>
              <a:gd name="connsiteX2" fmla="*/ 280987 w 1588661"/>
              <a:gd name="connsiteY2" fmla="*/ 128587 h 2505075"/>
              <a:gd name="connsiteX3" fmla="*/ 347662 w 1588661"/>
              <a:gd name="connsiteY3" fmla="*/ 276225 h 2505075"/>
              <a:gd name="connsiteX4" fmla="*/ 409575 w 1588661"/>
              <a:gd name="connsiteY4" fmla="*/ 576262 h 2505075"/>
              <a:gd name="connsiteX5" fmla="*/ 428625 w 1588661"/>
              <a:gd name="connsiteY5" fmla="*/ 952500 h 2505075"/>
              <a:gd name="connsiteX6" fmla="*/ 471487 w 1588661"/>
              <a:gd name="connsiteY6" fmla="*/ 1295400 h 2505075"/>
              <a:gd name="connsiteX7" fmla="*/ 519112 w 1588661"/>
              <a:gd name="connsiteY7" fmla="*/ 1662112 h 2505075"/>
              <a:gd name="connsiteX8" fmla="*/ 566737 w 1588661"/>
              <a:gd name="connsiteY8" fmla="*/ 1924050 h 2505075"/>
              <a:gd name="connsiteX9" fmla="*/ 600075 w 1588661"/>
              <a:gd name="connsiteY9" fmla="*/ 2071687 h 2505075"/>
              <a:gd name="connsiteX10" fmla="*/ 652462 w 1588661"/>
              <a:gd name="connsiteY10" fmla="*/ 2133600 h 2505075"/>
              <a:gd name="connsiteX11" fmla="*/ 747712 w 1588661"/>
              <a:gd name="connsiteY11" fmla="*/ 2047875 h 2505075"/>
              <a:gd name="connsiteX12" fmla="*/ 819150 w 1588661"/>
              <a:gd name="connsiteY12" fmla="*/ 1952625 h 2505075"/>
              <a:gd name="connsiteX13" fmla="*/ 847725 w 1588661"/>
              <a:gd name="connsiteY13" fmla="*/ 1871662 h 2505075"/>
              <a:gd name="connsiteX14" fmla="*/ 890587 w 1588661"/>
              <a:gd name="connsiteY14" fmla="*/ 1800225 h 2505075"/>
              <a:gd name="connsiteX15" fmla="*/ 957262 w 1588661"/>
              <a:gd name="connsiteY15" fmla="*/ 1752600 h 2505075"/>
              <a:gd name="connsiteX16" fmla="*/ 990600 w 1588661"/>
              <a:gd name="connsiteY16" fmla="*/ 1666875 h 2505075"/>
              <a:gd name="connsiteX17" fmla="*/ 1004887 w 1588661"/>
              <a:gd name="connsiteY17" fmla="*/ 1624012 h 2505075"/>
              <a:gd name="connsiteX18" fmla="*/ 1052512 w 1588661"/>
              <a:gd name="connsiteY18" fmla="*/ 1595437 h 2505075"/>
              <a:gd name="connsiteX19" fmla="*/ 1081087 w 1588661"/>
              <a:gd name="connsiteY19" fmla="*/ 1538287 h 2505075"/>
              <a:gd name="connsiteX20" fmla="*/ 1109662 w 1588661"/>
              <a:gd name="connsiteY20" fmla="*/ 1509712 h 2505075"/>
              <a:gd name="connsiteX21" fmla="*/ 1171575 w 1588661"/>
              <a:gd name="connsiteY21" fmla="*/ 1514475 h 2505075"/>
              <a:gd name="connsiteX22" fmla="*/ 1200150 w 1588661"/>
              <a:gd name="connsiteY22" fmla="*/ 1443037 h 2505075"/>
              <a:gd name="connsiteX23" fmla="*/ 1243012 w 1588661"/>
              <a:gd name="connsiteY23" fmla="*/ 1404937 h 2505075"/>
              <a:gd name="connsiteX24" fmla="*/ 1281112 w 1588661"/>
              <a:gd name="connsiteY24" fmla="*/ 1471612 h 2505075"/>
              <a:gd name="connsiteX25" fmla="*/ 1304925 w 1588661"/>
              <a:gd name="connsiteY25" fmla="*/ 1538287 h 2505075"/>
              <a:gd name="connsiteX26" fmla="*/ 1347787 w 1588661"/>
              <a:gd name="connsiteY26" fmla="*/ 1543050 h 2505075"/>
              <a:gd name="connsiteX27" fmla="*/ 1376362 w 1588661"/>
              <a:gd name="connsiteY27" fmla="*/ 1600200 h 2505075"/>
              <a:gd name="connsiteX28" fmla="*/ 1409700 w 1588661"/>
              <a:gd name="connsiteY28" fmla="*/ 1643062 h 2505075"/>
              <a:gd name="connsiteX29" fmla="*/ 1457325 w 1588661"/>
              <a:gd name="connsiteY29" fmla="*/ 1724025 h 2505075"/>
              <a:gd name="connsiteX30" fmla="*/ 1504950 w 1588661"/>
              <a:gd name="connsiteY30" fmla="*/ 1995487 h 2505075"/>
              <a:gd name="connsiteX31" fmla="*/ 1557337 w 1588661"/>
              <a:gd name="connsiteY31" fmla="*/ 2252662 h 2505075"/>
              <a:gd name="connsiteX32" fmla="*/ 1585912 w 1588661"/>
              <a:gd name="connsiteY32" fmla="*/ 2376487 h 2505075"/>
              <a:gd name="connsiteX33" fmla="*/ 1585912 w 1588661"/>
              <a:gd name="connsiteY33"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28587 h 2505075"/>
              <a:gd name="connsiteX4" fmla="*/ 347662 w 1588661"/>
              <a:gd name="connsiteY4" fmla="*/ 276225 h 2505075"/>
              <a:gd name="connsiteX5" fmla="*/ 409575 w 1588661"/>
              <a:gd name="connsiteY5" fmla="*/ 576262 h 2505075"/>
              <a:gd name="connsiteX6" fmla="*/ 428625 w 1588661"/>
              <a:gd name="connsiteY6" fmla="*/ 952500 h 2505075"/>
              <a:gd name="connsiteX7" fmla="*/ 471487 w 1588661"/>
              <a:gd name="connsiteY7" fmla="*/ 1295400 h 2505075"/>
              <a:gd name="connsiteX8" fmla="*/ 519112 w 1588661"/>
              <a:gd name="connsiteY8" fmla="*/ 1662112 h 2505075"/>
              <a:gd name="connsiteX9" fmla="*/ 566737 w 1588661"/>
              <a:gd name="connsiteY9" fmla="*/ 1924050 h 2505075"/>
              <a:gd name="connsiteX10" fmla="*/ 600075 w 1588661"/>
              <a:gd name="connsiteY10" fmla="*/ 2071687 h 2505075"/>
              <a:gd name="connsiteX11" fmla="*/ 652462 w 1588661"/>
              <a:gd name="connsiteY11" fmla="*/ 2133600 h 2505075"/>
              <a:gd name="connsiteX12" fmla="*/ 747712 w 1588661"/>
              <a:gd name="connsiteY12" fmla="*/ 2047875 h 2505075"/>
              <a:gd name="connsiteX13" fmla="*/ 819150 w 1588661"/>
              <a:gd name="connsiteY13" fmla="*/ 1952625 h 2505075"/>
              <a:gd name="connsiteX14" fmla="*/ 847725 w 1588661"/>
              <a:gd name="connsiteY14" fmla="*/ 1871662 h 2505075"/>
              <a:gd name="connsiteX15" fmla="*/ 890587 w 1588661"/>
              <a:gd name="connsiteY15" fmla="*/ 1800225 h 2505075"/>
              <a:gd name="connsiteX16" fmla="*/ 957262 w 1588661"/>
              <a:gd name="connsiteY16" fmla="*/ 1752600 h 2505075"/>
              <a:gd name="connsiteX17" fmla="*/ 990600 w 1588661"/>
              <a:gd name="connsiteY17" fmla="*/ 1666875 h 2505075"/>
              <a:gd name="connsiteX18" fmla="*/ 1004887 w 1588661"/>
              <a:gd name="connsiteY18" fmla="*/ 1624012 h 2505075"/>
              <a:gd name="connsiteX19" fmla="*/ 1052512 w 1588661"/>
              <a:gd name="connsiteY19" fmla="*/ 1595437 h 2505075"/>
              <a:gd name="connsiteX20" fmla="*/ 1081087 w 1588661"/>
              <a:gd name="connsiteY20" fmla="*/ 1538287 h 2505075"/>
              <a:gd name="connsiteX21" fmla="*/ 1109662 w 1588661"/>
              <a:gd name="connsiteY21" fmla="*/ 1509712 h 2505075"/>
              <a:gd name="connsiteX22" fmla="*/ 1171575 w 1588661"/>
              <a:gd name="connsiteY22" fmla="*/ 1514475 h 2505075"/>
              <a:gd name="connsiteX23" fmla="*/ 1200150 w 1588661"/>
              <a:gd name="connsiteY23" fmla="*/ 1443037 h 2505075"/>
              <a:gd name="connsiteX24" fmla="*/ 1243012 w 1588661"/>
              <a:gd name="connsiteY24" fmla="*/ 1404937 h 2505075"/>
              <a:gd name="connsiteX25" fmla="*/ 1281112 w 1588661"/>
              <a:gd name="connsiteY25" fmla="*/ 1471612 h 2505075"/>
              <a:gd name="connsiteX26" fmla="*/ 1304925 w 1588661"/>
              <a:gd name="connsiteY26" fmla="*/ 1538287 h 2505075"/>
              <a:gd name="connsiteX27" fmla="*/ 1347787 w 1588661"/>
              <a:gd name="connsiteY27" fmla="*/ 1543050 h 2505075"/>
              <a:gd name="connsiteX28" fmla="*/ 1376362 w 1588661"/>
              <a:gd name="connsiteY28" fmla="*/ 1600200 h 2505075"/>
              <a:gd name="connsiteX29" fmla="*/ 1409700 w 1588661"/>
              <a:gd name="connsiteY29" fmla="*/ 1643062 h 2505075"/>
              <a:gd name="connsiteX30" fmla="*/ 1457325 w 1588661"/>
              <a:gd name="connsiteY30" fmla="*/ 1724025 h 2505075"/>
              <a:gd name="connsiteX31" fmla="*/ 1504950 w 1588661"/>
              <a:gd name="connsiteY31" fmla="*/ 1995487 h 2505075"/>
              <a:gd name="connsiteX32" fmla="*/ 1557337 w 1588661"/>
              <a:gd name="connsiteY32" fmla="*/ 2252662 h 2505075"/>
              <a:gd name="connsiteX33" fmla="*/ 1585912 w 1588661"/>
              <a:gd name="connsiteY33" fmla="*/ 2376487 h 2505075"/>
              <a:gd name="connsiteX34" fmla="*/ 1585912 w 1588661"/>
              <a:gd name="connsiteY34"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7662 w 1588661"/>
              <a:gd name="connsiteY4" fmla="*/ 276225 h 2505075"/>
              <a:gd name="connsiteX5" fmla="*/ 409575 w 1588661"/>
              <a:gd name="connsiteY5" fmla="*/ 576262 h 2505075"/>
              <a:gd name="connsiteX6" fmla="*/ 428625 w 1588661"/>
              <a:gd name="connsiteY6" fmla="*/ 952500 h 2505075"/>
              <a:gd name="connsiteX7" fmla="*/ 471487 w 1588661"/>
              <a:gd name="connsiteY7" fmla="*/ 1295400 h 2505075"/>
              <a:gd name="connsiteX8" fmla="*/ 519112 w 1588661"/>
              <a:gd name="connsiteY8" fmla="*/ 1662112 h 2505075"/>
              <a:gd name="connsiteX9" fmla="*/ 566737 w 1588661"/>
              <a:gd name="connsiteY9" fmla="*/ 1924050 h 2505075"/>
              <a:gd name="connsiteX10" fmla="*/ 600075 w 1588661"/>
              <a:gd name="connsiteY10" fmla="*/ 2071687 h 2505075"/>
              <a:gd name="connsiteX11" fmla="*/ 652462 w 1588661"/>
              <a:gd name="connsiteY11" fmla="*/ 2133600 h 2505075"/>
              <a:gd name="connsiteX12" fmla="*/ 747712 w 1588661"/>
              <a:gd name="connsiteY12" fmla="*/ 2047875 h 2505075"/>
              <a:gd name="connsiteX13" fmla="*/ 819150 w 1588661"/>
              <a:gd name="connsiteY13" fmla="*/ 1952625 h 2505075"/>
              <a:gd name="connsiteX14" fmla="*/ 847725 w 1588661"/>
              <a:gd name="connsiteY14" fmla="*/ 1871662 h 2505075"/>
              <a:gd name="connsiteX15" fmla="*/ 890587 w 1588661"/>
              <a:gd name="connsiteY15" fmla="*/ 1800225 h 2505075"/>
              <a:gd name="connsiteX16" fmla="*/ 957262 w 1588661"/>
              <a:gd name="connsiteY16" fmla="*/ 1752600 h 2505075"/>
              <a:gd name="connsiteX17" fmla="*/ 990600 w 1588661"/>
              <a:gd name="connsiteY17" fmla="*/ 1666875 h 2505075"/>
              <a:gd name="connsiteX18" fmla="*/ 1004887 w 1588661"/>
              <a:gd name="connsiteY18" fmla="*/ 1624012 h 2505075"/>
              <a:gd name="connsiteX19" fmla="*/ 1052512 w 1588661"/>
              <a:gd name="connsiteY19" fmla="*/ 1595437 h 2505075"/>
              <a:gd name="connsiteX20" fmla="*/ 1081087 w 1588661"/>
              <a:gd name="connsiteY20" fmla="*/ 1538287 h 2505075"/>
              <a:gd name="connsiteX21" fmla="*/ 1109662 w 1588661"/>
              <a:gd name="connsiteY21" fmla="*/ 1509712 h 2505075"/>
              <a:gd name="connsiteX22" fmla="*/ 1171575 w 1588661"/>
              <a:gd name="connsiteY22" fmla="*/ 1514475 h 2505075"/>
              <a:gd name="connsiteX23" fmla="*/ 1200150 w 1588661"/>
              <a:gd name="connsiteY23" fmla="*/ 1443037 h 2505075"/>
              <a:gd name="connsiteX24" fmla="*/ 1243012 w 1588661"/>
              <a:gd name="connsiteY24" fmla="*/ 1404937 h 2505075"/>
              <a:gd name="connsiteX25" fmla="*/ 1281112 w 1588661"/>
              <a:gd name="connsiteY25" fmla="*/ 1471612 h 2505075"/>
              <a:gd name="connsiteX26" fmla="*/ 1304925 w 1588661"/>
              <a:gd name="connsiteY26" fmla="*/ 1538287 h 2505075"/>
              <a:gd name="connsiteX27" fmla="*/ 1347787 w 1588661"/>
              <a:gd name="connsiteY27" fmla="*/ 1543050 h 2505075"/>
              <a:gd name="connsiteX28" fmla="*/ 1376362 w 1588661"/>
              <a:gd name="connsiteY28" fmla="*/ 1600200 h 2505075"/>
              <a:gd name="connsiteX29" fmla="*/ 1409700 w 1588661"/>
              <a:gd name="connsiteY29" fmla="*/ 1643062 h 2505075"/>
              <a:gd name="connsiteX30" fmla="*/ 1457325 w 1588661"/>
              <a:gd name="connsiteY30" fmla="*/ 1724025 h 2505075"/>
              <a:gd name="connsiteX31" fmla="*/ 1504950 w 1588661"/>
              <a:gd name="connsiteY31" fmla="*/ 1995487 h 2505075"/>
              <a:gd name="connsiteX32" fmla="*/ 1557337 w 1588661"/>
              <a:gd name="connsiteY32" fmla="*/ 2252662 h 2505075"/>
              <a:gd name="connsiteX33" fmla="*/ 1585912 w 1588661"/>
              <a:gd name="connsiteY33" fmla="*/ 2376487 h 2505075"/>
              <a:gd name="connsiteX34" fmla="*/ 1585912 w 1588661"/>
              <a:gd name="connsiteY34"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9575 w 1588661"/>
              <a:gd name="connsiteY5" fmla="*/ 576262 h 2505075"/>
              <a:gd name="connsiteX6" fmla="*/ 428625 w 1588661"/>
              <a:gd name="connsiteY6" fmla="*/ 952500 h 2505075"/>
              <a:gd name="connsiteX7" fmla="*/ 471487 w 1588661"/>
              <a:gd name="connsiteY7" fmla="*/ 1295400 h 2505075"/>
              <a:gd name="connsiteX8" fmla="*/ 519112 w 1588661"/>
              <a:gd name="connsiteY8" fmla="*/ 1662112 h 2505075"/>
              <a:gd name="connsiteX9" fmla="*/ 566737 w 1588661"/>
              <a:gd name="connsiteY9" fmla="*/ 1924050 h 2505075"/>
              <a:gd name="connsiteX10" fmla="*/ 600075 w 1588661"/>
              <a:gd name="connsiteY10" fmla="*/ 2071687 h 2505075"/>
              <a:gd name="connsiteX11" fmla="*/ 652462 w 1588661"/>
              <a:gd name="connsiteY11" fmla="*/ 2133600 h 2505075"/>
              <a:gd name="connsiteX12" fmla="*/ 747712 w 1588661"/>
              <a:gd name="connsiteY12" fmla="*/ 2047875 h 2505075"/>
              <a:gd name="connsiteX13" fmla="*/ 819150 w 1588661"/>
              <a:gd name="connsiteY13" fmla="*/ 1952625 h 2505075"/>
              <a:gd name="connsiteX14" fmla="*/ 847725 w 1588661"/>
              <a:gd name="connsiteY14" fmla="*/ 1871662 h 2505075"/>
              <a:gd name="connsiteX15" fmla="*/ 890587 w 1588661"/>
              <a:gd name="connsiteY15" fmla="*/ 1800225 h 2505075"/>
              <a:gd name="connsiteX16" fmla="*/ 957262 w 1588661"/>
              <a:gd name="connsiteY16" fmla="*/ 1752600 h 2505075"/>
              <a:gd name="connsiteX17" fmla="*/ 990600 w 1588661"/>
              <a:gd name="connsiteY17" fmla="*/ 1666875 h 2505075"/>
              <a:gd name="connsiteX18" fmla="*/ 1004887 w 1588661"/>
              <a:gd name="connsiteY18" fmla="*/ 1624012 h 2505075"/>
              <a:gd name="connsiteX19" fmla="*/ 1052512 w 1588661"/>
              <a:gd name="connsiteY19" fmla="*/ 1595437 h 2505075"/>
              <a:gd name="connsiteX20" fmla="*/ 1081087 w 1588661"/>
              <a:gd name="connsiteY20" fmla="*/ 1538287 h 2505075"/>
              <a:gd name="connsiteX21" fmla="*/ 1109662 w 1588661"/>
              <a:gd name="connsiteY21" fmla="*/ 1509712 h 2505075"/>
              <a:gd name="connsiteX22" fmla="*/ 1171575 w 1588661"/>
              <a:gd name="connsiteY22" fmla="*/ 1514475 h 2505075"/>
              <a:gd name="connsiteX23" fmla="*/ 1200150 w 1588661"/>
              <a:gd name="connsiteY23" fmla="*/ 1443037 h 2505075"/>
              <a:gd name="connsiteX24" fmla="*/ 1243012 w 1588661"/>
              <a:gd name="connsiteY24" fmla="*/ 1404937 h 2505075"/>
              <a:gd name="connsiteX25" fmla="*/ 1281112 w 1588661"/>
              <a:gd name="connsiteY25" fmla="*/ 1471612 h 2505075"/>
              <a:gd name="connsiteX26" fmla="*/ 1304925 w 1588661"/>
              <a:gd name="connsiteY26" fmla="*/ 1538287 h 2505075"/>
              <a:gd name="connsiteX27" fmla="*/ 1347787 w 1588661"/>
              <a:gd name="connsiteY27" fmla="*/ 1543050 h 2505075"/>
              <a:gd name="connsiteX28" fmla="*/ 1376362 w 1588661"/>
              <a:gd name="connsiteY28" fmla="*/ 1600200 h 2505075"/>
              <a:gd name="connsiteX29" fmla="*/ 1409700 w 1588661"/>
              <a:gd name="connsiteY29" fmla="*/ 1643062 h 2505075"/>
              <a:gd name="connsiteX30" fmla="*/ 1457325 w 1588661"/>
              <a:gd name="connsiteY30" fmla="*/ 1724025 h 2505075"/>
              <a:gd name="connsiteX31" fmla="*/ 1504950 w 1588661"/>
              <a:gd name="connsiteY31" fmla="*/ 1995487 h 2505075"/>
              <a:gd name="connsiteX32" fmla="*/ 1557337 w 1588661"/>
              <a:gd name="connsiteY32" fmla="*/ 2252662 h 2505075"/>
              <a:gd name="connsiteX33" fmla="*/ 1585912 w 1588661"/>
              <a:gd name="connsiteY33" fmla="*/ 2376487 h 2505075"/>
              <a:gd name="connsiteX34" fmla="*/ 1585912 w 1588661"/>
              <a:gd name="connsiteY34"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28625 w 1588661"/>
              <a:gd name="connsiteY6" fmla="*/ 952500 h 2505075"/>
              <a:gd name="connsiteX7" fmla="*/ 471487 w 1588661"/>
              <a:gd name="connsiteY7" fmla="*/ 1295400 h 2505075"/>
              <a:gd name="connsiteX8" fmla="*/ 519112 w 1588661"/>
              <a:gd name="connsiteY8" fmla="*/ 1662112 h 2505075"/>
              <a:gd name="connsiteX9" fmla="*/ 566737 w 1588661"/>
              <a:gd name="connsiteY9" fmla="*/ 1924050 h 2505075"/>
              <a:gd name="connsiteX10" fmla="*/ 600075 w 1588661"/>
              <a:gd name="connsiteY10" fmla="*/ 2071687 h 2505075"/>
              <a:gd name="connsiteX11" fmla="*/ 652462 w 1588661"/>
              <a:gd name="connsiteY11" fmla="*/ 2133600 h 2505075"/>
              <a:gd name="connsiteX12" fmla="*/ 747712 w 1588661"/>
              <a:gd name="connsiteY12" fmla="*/ 2047875 h 2505075"/>
              <a:gd name="connsiteX13" fmla="*/ 819150 w 1588661"/>
              <a:gd name="connsiteY13" fmla="*/ 1952625 h 2505075"/>
              <a:gd name="connsiteX14" fmla="*/ 847725 w 1588661"/>
              <a:gd name="connsiteY14" fmla="*/ 1871662 h 2505075"/>
              <a:gd name="connsiteX15" fmla="*/ 890587 w 1588661"/>
              <a:gd name="connsiteY15" fmla="*/ 1800225 h 2505075"/>
              <a:gd name="connsiteX16" fmla="*/ 957262 w 1588661"/>
              <a:gd name="connsiteY16" fmla="*/ 1752600 h 2505075"/>
              <a:gd name="connsiteX17" fmla="*/ 990600 w 1588661"/>
              <a:gd name="connsiteY17" fmla="*/ 1666875 h 2505075"/>
              <a:gd name="connsiteX18" fmla="*/ 1004887 w 1588661"/>
              <a:gd name="connsiteY18" fmla="*/ 1624012 h 2505075"/>
              <a:gd name="connsiteX19" fmla="*/ 1052512 w 1588661"/>
              <a:gd name="connsiteY19" fmla="*/ 1595437 h 2505075"/>
              <a:gd name="connsiteX20" fmla="*/ 1081087 w 1588661"/>
              <a:gd name="connsiteY20" fmla="*/ 1538287 h 2505075"/>
              <a:gd name="connsiteX21" fmla="*/ 1109662 w 1588661"/>
              <a:gd name="connsiteY21" fmla="*/ 1509712 h 2505075"/>
              <a:gd name="connsiteX22" fmla="*/ 1171575 w 1588661"/>
              <a:gd name="connsiteY22" fmla="*/ 1514475 h 2505075"/>
              <a:gd name="connsiteX23" fmla="*/ 1200150 w 1588661"/>
              <a:gd name="connsiteY23" fmla="*/ 1443037 h 2505075"/>
              <a:gd name="connsiteX24" fmla="*/ 1243012 w 1588661"/>
              <a:gd name="connsiteY24" fmla="*/ 1404937 h 2505075"/>
              <a:gd name="connsiteX25" fmla="*/ 1281112 w 1588661"/>
              <a:gd name="connsiteY25" fmla="*/ 1471612 h 2505075"/>
              <a:gd name="connsiteX26" fmla="*/ 1304925 w 1588661"/>
              <a:gd name="connsiteY26" fmla="*/ 1538287 h 2505075"/>
              <a:gd name="connsiteX27" fmla="*/ 1347787 w 1588661"/>
              <a:gd name="connsiteY27" fmla="*/ 1543050 h 2505075"/>
              <a:gd name="connsiteX28" fmla="*/ 1376362 w 1588661"/>
              <a:gd name="connsiteY28" fmla="*/ 1600200 h 2505075"/>
              <a:gd name="connsiteX29" fmla="*/ 1409700 w 1588661"/>
              <a:gd name="connsiteY29" fmla="*/ 1643062 h 2505075"/>
              <a:gd name="connsiteX30" fmla="*/ 1457325 w 1588661"/>
              <a:gd name="connsiteY30" fmla="*/ 1724025 h 2505075"/>
              <a:gd name="connsiteX31" fmla="*/ 1504950 w 1588661"/>
              <a:gd name="connsiteY31" fmla="*/ 1995487 h 2505075"/>
              <a:gd name="connsiteX32" fmla="*/ 1557337 w 1588661"/>
              <a:gd name="connsiteY32" fmla="*/ 2252662 h 2505075"/>
              <a:gd name="connsiteX33" fmla="*/ 1585912 w 1588661"/>
              <a:gd name="connsiteY33" fmla="*/ 2376487 h 2505075"/>
              <a:gd name="connsiteX34" fmla="*/ 1585912 w 1588661"/>
              <a:gd name="connsiteY34"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35769 w 1588661"/>
              <a:gd name="connsiteY6" fmla="*/ 952500 h 2505075"/>
              <a:gd name="connsiteX7" fmla="*/ 471487 w 1588661"/>
              <a:gd name="connsiteY7" fmla="*/ 1295400 h 2505075"/>
              <a:gd name="connsiteX8" fmla="*/ 519112 w 1588661"/>
              <a:gd name="connsiteY8" fmla="*/ 1662112 h 2505075"/>
              <a:gd name="connsiteX9" fmla="*/ 566737 w 1588661"/>
              <a:gd name="connsiteY9" fmla="*/ 1924050 h 2505075"/>
              <a:gd name="connsiteX10" fmla="*/ 600075 w 1588661"/>
              <a:gd name="connsiteY10" fmla="*/ 2071687 h 2505075"/>
              <a:gd name="connsiteX11" fmla="*/ 652462 w 1588661"/>
              <a:gd name="connsiteY11" fmla="*/ 2133600 h 2505075"/>
              <a:gd name="connsiteX12" fmla="*/ 747712 w 1588661"/>
              <a:gd name="connsiteY12" fmla="*/ 2047875 h 2505075"/>
              <a:gd name="connsiteX13" fmla="*/ 819150 w 1588661"/>
              <a:gd name="connsiteY13" fmla="*/ 1952625 h 2505075"/>
              <a:gd name="connsiteX14" fmla="*/ 847725 w 1588661"/>
              <a:gd name="connsiteY14" fmla="*/ 1871662 h 2505075"/>
              <a:gd name="connsiteX15" fmla="*/ 890587 w 1588661"/>
              <a:gd name="connsiteY15" fmla="*/ 1800225 h 2505075"/>
              <a:gd name="connsiteX16" fmla="*/ 957262 w 1588661"/>
              <a:gd name="connsiteY16" fmla="*/ 1752600 h 2505075"/>
              <a:gd name="connsiteX17" fmla="*/ 990600 w 1588661"/>
              <a:gd name="connsiteY17" fmla="*/ 1666875 h 2505075"/>
              <a:gd name="connsiteX18" fmla="*/ 1004887 w 1588661"/>
              <a:gd name="connsiteY18" fmla="*/ 1624012 h 2505075"/>
              <a:gd name="connsiteX19" fmla="*/ 1052512 w 1588661"/>
              <a:gd name="connsiteY19" fmla="*/ 1595437 h 2505075"/>
              <a:gd name="connsiteX20" fmla="*/ 1081087 w 1588661"/>
              <a:gd name="connsiteY20" fmla="*/ 1538287 h 2505075"/>
              <a:gd name="connsiteX21" fmla="*/ 1109662 w 1588661"/>
              <a:gd name="connsiteY21" fmla="*/ 1509712 h 2505075"/>
              <a:gd name="connsiteX22" fmla="*/ 1171575 w 1588661"/>
              <a:gd name="connsiteY22" fmla="*/ 1514475 h 2505075"/>
              <a:gd name="connsiteX23" fmla="*/ 1200150 w 1588661"/>
              <a:gd name="connsiteY23" fmla="*/ 1443037 h 2505075"/>
              <a:gd name="connsiteX24" fmla="*/ 1243012 w 1588661"/>
              <a:gd name="connsiteY24" fmla="*/ 1404937 h 2505075"/>
              <a:gd name="connsiteX25" fmla="*/ 1281112 w 1588661"/>
              <a:gd name="connsiteY25" fmla="*/ 1471612 h 2505075"/>
              <a:gd name="connsiteX26" fmla="*/ 1304925 w 1588661"/>
              <a:gd name="connsiteY26" fmla="*/ 1538287 h 2505075"/>
              <a:gd name="connsiteX27" fmla="*/ 1347787 w 1588661"/>
              <a:gd name="connsiteY27" fmla="*/ 1543050 h 2505075"/>
              <a:gd name="connsiteX28" fmla="*/ 1376362 w 1588661"/>
              <a:gd name="connsiteY28" fmla="*/ 1600200 h 2505075"/>
              <a:gd name="connsiteX29" fmla="*/ 1409700 w 1588661"/>
              <a:gd name="connsiteY29" fmla="*/ 1643062 h 2505075"/>
              <a:gd name="connsiteX30" fmla="*/ 1457325 w 1588661"/>
              <a:gd name="connsiteY30" fmla="*/ 1724025 h 2505075"/>
              <a:gd name="connsiteX31" fmla="*/ 1504950 w 1588661"/>
              <a:gd name="connsiteY31" fmla="*/ 1995487 h 2505075"/>
              <a:gd name="connsiteX32" fmla="*/ 1557337 w 1588661"/>
              <a:gd name="connsiteY32" fmla="*/ 2252662 h 2505075"/>
              <a:gd name="connsiteX33" fmla="*/ 1585912 w 1588661"/>
              <a:gd name="connsiteY33" fmla="*/ 2376487 h 2505075"/>
              <a:gd name="connsiteX34" fmla="*/ 1585912 w 1588661"/>
              <a:gd name="connsiteY34"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0075 w 1588661"/>
              <a:gd name="connsiteY11" fmla="*/ 2071687 h 2505075"/>
              <a:gd name="connsiteX12" fmla="*/ 652462 w 1588661"/>
              <a:gd name="connsiteY12" fmla="*/ 2133600 h 2505075"/>
              <a:gd name="connsiteX13" fmla="*/ 747712 w 1588661"/>
              <a:gd name="connsiteY13" fmla="*/ 2047875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7262 w 1588661"/>
              <a:gd name="connsiteY17" fmla="*/ 1752600 h 2505075"/>
              <a:gd name="connsiteX18" fmla="*/ 990600 w 1588661"/>
              <a:gd name="connsiteY18" fmla="*/ 1666875 h 2505075"/>
              <a:gd name="connsiteX19" fmla="*/ 1004887 w 1588661"/>
              <a:gd name="connsiteY19" fmla="*/ 1624012 h 2505075"/>
              <a:gd name="connsiteX20" fmla="*/ 1052512 w 1588661"/>
              <a:gd name="connsiteY20" fmla="*/ 1595437 h 2505075"/>
              <a:gd name="connsiteX21" fmla="*/ 1081087 w 1588661"/>
              <a:gd name="connsiteY21" fmla="*/ 1538287 h 2505075"/>
              <a:gd name="connsiteX22" fmla="*/ 1109662 w 1588661"/>
              <a:gd name="connsiteY22" fmla="*/ 1509712 h 2505075"/>
              <a:gd name="connsiteX23" fmla="*/ 1171575 w 1588661"/>
              <a:gd name="connsiteY23" fmla="*/ 1514475 h 2505075"/>
              <a:gd name="connsiteX24" fmla="*/ 1200150 w 1588661"/>
              <a:gd name="connsiteY24" fmla="*/ 1443037 h 2505075"/>
              <a:gd name="connsiteX25" fmla="*/ 1243012 w 1588661"/>
              <a:gd name="connsiteY25" fmla="*/ 1404937 h 2505075"/>
              <a:gd name="connsiteX26" fmla="*/ 1281112 w 1588661"/>
              <a:gd name="connsiteY26" fmla="*/ 1471612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52462 w 1588661"/>
              <a:gd name="connsiteY12" fmla="*/ 2133600 h 2505075"/>
              <a:gd name="connsiteX13" fmla="*/ 747712 w 1588661"/>
              <a:gd name="connsiteY13" fmla="*/ 2047875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7262 w 1588661"/>
              <a:gd name="connsiteY17" fmla="*/ 1752600 h 2505075"/>
              <a:gd name="connsiteX18" fmla="*/ 990600 w 1588661"/>
              <a:gd name="connsiteY18" fmla="*/ 1666875 h 2505075"/>
              <a:gd name="connsiteX19" fmla="*/ 1004887 w 1588661"/>
              <a:gd name="connsiteY19" fmla="*/ 1624012 h 2505075"/>
              <a:gd name="connsiteX20" fmla="*/ 1052512 w 1588661"/>
              <a:gd name="connsiteY20" fmla="*/ 1595437 h 2505075"/>
              <a:gd name="connsiteX21" fmla="*/ 1081087 w 1588661"/>
              <a:gd name="connsiteY21" fmla="*/ 1538287 h 2505075"/>
              <a:gd name="connsiteX22" fmla="*/ 1109662 w 1588661"/>
              <a:gd name="connsiteY22" fmla="*/ 1509712 h 2505075"/>
              <a:gd name="connsiteX23" fmla="*/ 1171575 w 1588661"/>
              <a:gd name="connsiteY23" fmla="*/ 1514475 h 2505075"/>
              <a:gd name="connsiteX24" fmla="*/ 1200150 w 1588661"/>
              <a:gd name="connsiteY24" fmla="*/ 1443037 h 2505075"/>
              <a:gd name="connsiteX25" fmla="*/ 1243012 w 1588661"/>
              <a:gd name="connsiteY25" fmla="*/ 1404937 h 2505075"/>
              <a:gd name="connsiteX26" fmla="*/ 1281112 w 1588661"/>
              <a:gd name="connsiteY26" fmla="*/ 1471612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6750 w 1588661"/>
              <a:gd name="connsiteY12" fmla="*/ 2126457 h 2505075"/>
              <a:gd name="connsiteX13" fmla="*/ 747712 w 1588661"/>
              <a:gd name="connsiteY13" fmla="*/ 2047875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7262 w 1588661"/>
              <a:gd name="connsiteY17" fmla="*/ 1752600 h 2505075"/>
              <a:gd name="connsiteX18" fmla="*/ 990600 w 1588661"/>
              <a:gd name="connsiteY18" fmla="*/ 1666875 h 2505075"/>
              <a:gd name="connsiteX19" fmla="*/ 1004887 w 1588661"/>
              <a:gd name="connsiteY19" fmla="*/ 1624012 h 2505075"/>
              <a:gd name="connsiteX20" fmla="*/ 1052512 w 1588661"/>
              <a:gd name="connsiteY20" fmla="*/ 1595437 h 2505075"/>
              <a:gd name="connsiteX21" fmla="*/ 1081087 w 1588661"/>
              <a:gd name="connsiteY21" fmla="*/ 1538287 h 2505075"/>
              <a:gd name="connsiteX22" fmla="*/ 1109662 w 1588661"/>
              <a:gd name="connsiteY22" fmla="*/ 1509712 h 2505075"/>
              <a:gd name="connsiteX23" fmla="*/ 1171575 w 1588661"/>
              <a:gd name="connsiteY23" fmla="*/ 1514475 h 2505075"/>
              <a:gd name="connsiteX24" fmla="*/ 1200150 w 1588661"/>
              <a:gd name="connsiteY24" fmla="*/ 1443037 h 2505075"/>
              <a:gd name="connsiteX25" fmla="*/ 1243012 w 1588661"/>
              <a:gd name="connsiteY25" fmla="*/ 1404937 h 2505075"/>
              <a:gd name="connsiteX26" fmla="*/ 1281112 w 1588661"/>
              <a:gd name="connsiteY26" fmla="*/ 1471612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7712 w 1588661"/>
              <a:gd name="connsiteY13" fmla="*/ 2047875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7262 w 1588661"/>
              <a:gd name="connsiteY17" fmla="*/ 1752600 h 2505075"/>
              <a:gd name="connsiteX18" fmla="*/ 990600 w 1588661"/>
              <a:gd name="connsiteY18" fmla="*/ 1666875 h 2505075"/>
              <a:gd name="connsiteX19" fmla="*/ 1004887 w 1588661"/>
              <a:gd name="connsiteY19" fmla="*/ 1624012 h 2505075"/>
              <a:gd name="connsiteX20" fmla="*/ 1052512 w 1588661"/>
              <a:gd name="connsiteY20" fmla="*/ 1595437 h 2505075"/>
              <a:gd name="connsiteX21" fmla="*/ 1081087 w 1588661"/>
              <a:gd name="connsiteY21" fmla="*/ 1538287 h 2505075"/>
              <a:gd name="connsiteX22" fmla="*/ 1109662 w 1588661"/>
              <a:gd name="connsiteY22" fmla="*/ 1509712 h 2505075"/>
              <a:gd name="connsiteX23" fmla="*/ 1171575 w 1588661"/>
              <a:gd name="connsiteY23" fmla="*/ 1514475 h 2505075"/>
              <a:gd name="connsiteX24" fmla="*/ 1200150 w 1588661"/>
              <a:gd name="connsiteY24" fmla="*/ 1443037 h 2505075"/>
              <a:gd name="connsiteX25" fmla="*/ 1243012 w 1588661"/>
              <a:gd name="connsiteY25" fmla="*/ 1404937 h 2505075"/>
              <a:gd name="connsiteX26" fmla="*/ 1281112 w 1588661"/>
              <a:gd name="connsiteY26" fmla="*/ 1471612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7262 w 1588661"/>
              <a:gd name="connsiteY17" fmla="*/ 1752600 h 2505075"/>
              <a:gd name="connsiteX18" fmla="*/ 990600 w 1588661"/>
              <a:gd name="connsiteY18" fmla="*/ 1666875 h 2505075"/>
              <a:gd name="connsiteX19" fmla="*/ 1004887 w 1588661"/>
              <a:gd name="connsiteY19" fmla="*/ 1624012 h 2505075"/>
              <a:gd name="connsiteX20" fmla="*/ 1052512 w 1588661"/>
              <a:gd name="connsiteY20" fmla="*/ 1595437 h 2505075"/>
              <a:gd name="connsiteX21" fmla="*/ 1081087 w 1588661"/>
              <a:gd name="connsiteY21" fmla="*/ 1538287 h 2505075"/>
              <a:gd name="connsiteX22" fmla="*/ 1109662 w 1588661"/>
              <a:gd name="connsiteY22" fmla="*/ 1509712 h 2505075"/>
              <a:gd name="connsiteX23" fmla="*/ 1171575 w 1588661"/>
              <a:gd name="connsiteY23" fmla="*/ 1514475 h 2505075"/>
              <a:gd name="connsiteX24" fmla="*/ 1200150 w 1588661"/>
              <a:gd name="connsiteY24" fmla="*/ 1443037 h 2505075"/>
              <a:gd name="connsiteX25" fmla="*/ 1243012 w 1588661"/>
              <a:gd name="connsiteY25" fmla="*/ 1404937 h 2505075"/>
              <a:gd name="connsiteX26" fmla="*/ 1281112 w 1588661"/>
              <a:gd name="connsiteY26" fmla="*/ 1471612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2512 w 1588661"/>
              <a:gd name="connsiteY20" fmla="*/ 1595437 h 2505075"/>
              <a:gd name="connsiteX21" fmla="*/ 1081087 w 1588661"/>
              <a:gd name="connsiteY21" fmla="*/ 1538287 h 2505075"/>
              <a:gd name="connsiteX22" fmla="*/ 1109662 w 1588661"/>
              <a:gd name="connsiteY22" fmla="*/ 1509712 h 2505075"/>
              <a:gd name="connsiteX23" fmla="*/ 1171575 w 1588661"/>
              <a:gd name="connsiteY23" fmla="*/ 1514475 h 2505075"/>
              <a:gd name="connsiteX24" fmla="*/ 1200150 w 1588661"/>
              <a:gd name="connsiteY24" fmla="*/ 1443037 h 2505075"/>
              <a:gd name="connsiteX25" fmla="*/ 1243012 w 1588661"/>
              <a:gd name="connsiteY25" fmla="*/ 1404937 h 2505075"/>
              <a:gd name="connsiteX26" fmla="*/ 1281112 w 1588661"/>
              <a:gd name="connsiteY26" fmla="*/ 1471612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81087 w 1588661"/>
              <a:gd name="connsiteY21" fmla="*/ 1538287 h 2505075"/>
              <a:gd name="connsiteX22" fmla="*/ 1109662 w 1588661"/>
              <a:gd name="connsiteY22" fmla="*/ 1509712 h 2505075"/>
              <a:gd name="connsiteX23" fmla="*/ 1171575 w 1588661"/>
              <a:gd name="connsiteY23" fmla="*/ 1514475 h 2505075"/>
              <a:gd name="connsiteX24" fmla="*/ 1200150 w 1588661"/>
              <a:gd name="connsiteY24" fmla="*/ 1443037 h 2505075"/>
              <a:gd name="connsiteX25" fmla="*/ 1243012 w 1588661"/>
              <a:gd name="connsiteY25" fmla="*/ 1404937 h 2505075"/>
              <a:gd name="connsiteX26" fmla="*/ 1281112 w 1588661"/>
              <a:gd name="connsiteY26" fmla="*/ 1471612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81087 w 1588661"/>
              <a:gd name="connsiteY21" fmla="*/ 1538287 h 2505075"/>
              <a:gd name="connsiteX22" fmla="*/ 1109662 w 1588661"/>
              <a:gd name="connsiteY22" fmla="*/ 1507331 h 2505075"/>
              <a:gd name="connsiteX23" fmla="*/ 1171575 w 1588661"/>
              <a:gd name="connsiteY23" fmla="*/ 1514475 h 2505075"/>
              <a:gd name="connsiteX24" fmla="*/ 1200150 w 1588661"/>
              <a:gd name="connsiteY24" fmla="*/ 1443037 h 2505075"/>
              <a:gd name="connsiteX25" fmla="*/ 1243012 w 1588661"/>
              <a:gd name="connsiteY25" fmla="*/ 1404937 h 2505075"/>
              <a:gd name="connsiteX26" fmla="*/ 1281112 w 1588661"/>
              <a:gd name="connsiteY26" fmla="*/ 1471612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78706 w 1588661"/>
              <a:gd name="connsiteY21" fmla="*/ 1533525 h 2505075"/>
              <a:gd name="connsiteX22" fmla="*/ 1109662 w 1588661"/>
              <a:gd name="connsiteY22" fmla="*/ 1507331 h 2505075"/>
              <a:gd name="connsiteX23" fmla="*/ 1171575 w 1588661"/>
              <a:gd name="connsiteY23" fmla="*/ 1514475 h 2505075"/>
              <a:gd name="connsiteX24" fmla="*/ 1200150 w 1588661"/>
              <a:gd name="connsiteY24" fmla="*/ 1443037 h 2505075"/>
              <a:gd name="connsiteX25" fmla="*/ 1243012 w 1588661"/>
              <a:gd name="connsiteY25" fmla="*/ 1404937 h 2505075"/>
              <a:gd name="connsiteX26" fmla="*/ 1281112 w 1588661"/>
              <a:gd name="connsiteY26" fmla="*/ 1471612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78706 w 1588661"/>
              <a:gd name="connsiteY21" fmla="*/ 1533525 h 2505075"/>
              <a:gd name="connsiteX22" fmla="*/ 1109662 w 1588661"/>
              <a:gd name="connsiteY22" fmla="*/ 1507331 h 2505075"/>
              <a:gd name="connsiteX23" fmla="*/ 1171575 w 1588661"/>
              <a:gd name="connsiteY23" fmla="*/ 1514475 h 2505075"/>
              <a:gd name="connsiteX24" fmla="*/ 1200150 w 1588661"/>
              <a:gd name="connsiteY24" fmla="*/ 1452562 h 2505075"/>
              <a:gd name="connsiteX25" fmla="*/ 1243012 w 1588661"/>
              <a:gd name="connsiteY25" fmla="*/ 1404937 h 2505075"/>
              <a:gd name="connsiteX26" fmla="*/ 1281112 w 1588661"/>
              <a:gd name="connsiteY26" fmla="*/ 1471612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78706 w 1588661"/>
              <a:gd name="connsiteY21" fmla="*/ 1533525 h 2505075"/>
              <a:gd name="connsiteX22" fmla="*/ 1109662 w 1588661"/>
              <a:gd name="connsiteY22" fmla="*/ 1507331 h 2505075"/>
              <a:gd name="connsiteX23" fmla="*/ 1171575 w 1588661"/>
              <a:gd name="connsiteY23" fmla="*/ 1514475 h 2505075"/>
              <a:gd name="connsiteX24" fmla="*/ 1200150 w 1588661"/>
              <a:gd name="connsiteY24" fmla="*/ 1452562 h 2505075"/>
              <a:gd name="connsiteX25" fmla="*/ 1231106 w 1588661"/>
              <a:gd name="connsiteY25" fmla="*/ 1404937 h 2505075"/>
              <a:gd name="connsiteX26" fmla="*/ 1281112 w 1588661"/>
              <a:gd name="connsiteY26" fmla="*/ 1471612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78706 w 1588661"/>
              <a:gd name="connsiteY21" fmla="*/ 1533525 h 2505075"/>
              <a:gd name="connsiteX22" fmla="*/ 1109662 w 1588661"/>
              <a:gd name="connsiteY22" fmla="*/ 1507331 h 2505075"/>
              <a:gd name="connsiteX23" fmla="*/ 1171575 w 1588661"/>
              <a:gd name="connsiteY23" fmla="*/ 1514475 h 2505075"/>
              <a:gd name="connsiteX24" fmla="*/ 1200150 w 1588661"/>
              <a:gd name="connsiteY24" fmla="*/ 1452562 h 2505075"/>
              <a:gd name="connsiteX25" fmla="*/ 1231106 w 1588661"/>
              <a:gd name="connsiteY25" fmla="*/ 1404937 h 2505075"/>
              <a:gd name="connsiteX26" fmla="*/ 1276349 w 1588661"/>
              <a:gd name="connsiteY26" fmla="*/ 1473993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78706 w 1588661"/>
              <a:gd name="connsiteY21" fmla="*/ 1533525 h 2505075"/>
              <a:gd name="connsiteX22" fmla="*/ 1109662 w 1588661"/>
              <a:gd name="connsiteY22" fmla="*/ 1507331 h 2505075"/>
              <a:gd name="connsiteX23" fmla="*/ 1178719 w 1588661"/>
              <a:gd name="connsiteY23" fmla="*/ 1512094 h 2505075"/>
              <a:gd name="connsiteX24" fmla="*/ 1200150 w 1588661"/>
              <a:gd name="connsiteY24" fmla="*/ 1452562 h 2505075"/>
              <a:gd name="connsiteX25" fmla="*/ 1231106 w 1588661"/>
              <a:gd name="connsiteY25" fmla="*/ 1404937 h 2505075"/>
              <a:gd name="connsiteX26" fmla="*/ 1276349 w 1588661"/>
              <a:gd name="connsiteY26" fmla="*/ 1473993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09700 w 1588661"/>
              <a:gd name="connsiteY30" fmla="*/ 1643062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78706 w 1588661"/>
              <a:gd name="connsiteY21" fmla="*/ 1533525 h 2505075"/>
              <a:gd name="connsiteX22" fmla="*/ 1109662 w 1588661"/>
              <a:gd name="connsiteY22" fmla="*/ 1507331 h 2505075"/>
              <a:gd name="connsiteX23" fmla="*/ 1178719 w 1588661"/>
              <a:gd name="connsiteY23" fmla="*/ 1512094 h 2505075"/>
              <a:gd name="connsiteX24" fmla="*/ 1200150 w 1588661"/>
              <a:gd name="connsiteY24" fmla="*/ 1452562 h 2505075"/>
              <a:gd name="connsiteX25" fmla="*/ 1231106 w 1588661"/>
              <a:gd name="connsiteY25" fmla="*/ 1404937 h 2505075"/>
              <a:gd name="connsiteX26" fmla="*/ 1276349 w 1588661"/>
              <a:gd name="connsiteY26" fmla="*/ 1473993 h 2505075"/>
              <a:gd name="connsiteX27" fmla="*/ 1304925 w 1588661"/>
              <a:gd name="connsiteY27" fmla="*/ 1538287 h 2505075"/>
              <a:gd name="connsiteX28" fmla="*/ 1347787 w 1588661"/>
              <a:gd name="connsiteY28" fmla="*/ 1543050 h 2505075"/>
              <a:gd name="connsiteX29" fmla="*/ 1376362 w 1588661"/>
              <a:gd name="connsiteY29" fmla="*/ 1600200 h 2505075"/>
              <a:gd name="connsiteX30" fmla="*/ 1426368 w 1588661"/>
              <a:gd name="connsiteY30" fmla="*/ 1650206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78706 w 1588661"/>
              <a:gd name="connsiteY21" fmla="*/ 1533525 h 2505075"/>
              <a:gd name="connsiteX22" fmla="*/ 1109662 w 1588661"/>
              <a:gd name="connsiteY22" fmla="*/ 1507331 h 2505075"/>
              <a:gd name="connsiteX23" fmla="*/ 1178719 w 1588661"/>
              <a:gd name="connsiteY23" fmla="*/ 1512094 h 2505075"/>
              <a:gd name="connsiteX24" fmla="*/ 1200150 w 1588661"/>
              <a:gd name="connsiteY24" fmla="*/ 1452562 h 2505075"/>
              <a:gd name="connsiteX25" fmla="*/ 1231106 w 1588661"/>
              <a:gd name="connsiteY25" fmla="*/ 1404937 h 2505075"/>
              <a:gd name="connsiteX26" fmla="*/ 1276349 w 1588661"/>
              <a:gd name="connsiteY26" fmla="*/ 1473993 h 2505075"/>
              <a:gd name="connsiteX27" fmla="*/ 1304925 w 1588661"/>
              <a:gd name="connsiteY27" fmla="*/ 1538287 h 2505075"/>
              <a:gd name="connsiteX28" fmla="*/ 1347787 w 1588661"/>
              <a:gd name="connsiteY28" fmla="*/ 1543050 h 2505075"/>
              <a:gd name="connsiteX29" fmla="*/ 1378743 w 1588661"/>
              <a:gd name="connsiteY29" fmla="*/ 1619250 h 2505075"/>
              <a:gd name="connsiteX30" fmla="*/ 1426368 w 1588661"/>
              <a:gd name="connsiteY30" fmla="*/ 1650206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78706 w 1588661"/>
              <a:gd name="connsiteY21" fmla="*/ 1533525 h 2505075"/>
              <a:gd name="connsiteX22" fmla="*/ 1109662 w 1588661"/>
              <a:gd name="connsiteY22" fmla="*/ 1507331 h 2505075"/>
              <a:gd name="connsiteX23" fmla="*/ 1178719 w 1588661"/>
              <a:gd name="connsiteY23" fmla="*/ 1512094 h 2505075"/>
              <a:gd name="connsiteX24" fmla="*/ 1200150 w 1588661"/>
              <a:gd name="connsiteY24" fmla="*/ 1452562 h 2505075"/>
              <a:gd name="connsiteX25" fmla="*/ 1231106 w 1588661"/>
              <a:gd name="connsiteY25" fmla="*/ 1404937 h 2505075"/>
              <a:gd name="connsiteX26" fmla="*/ 1276349 w 1588661"/>
              <a:gd name="connsiteY26" fmla="*/ 1473993 h 2505075"/>
              <a:gd name="connsiteX27" fmla="*/ 1304925 w 1588661"/>
              <a:gd name="connsiteY27" fmla="*/ 1538287 h 2505075"/>
              <a:gd name="connsiteX28" fmla="*/ 1359694 w 1588661"/>
              <a:gd name="connsiteY28" fmla="*/ 1552575 h 2505075"/>
              <a:gd name="connsiteX29" fmla="*/ 1378743 w 1588661"/>
              <a:gd name="connsiteY29" fmla="*/ 1619250 h 2505075"/>
              <a:gd name="connsiteX30" fmla="*/ 1426368 w 1588661"/>
              <a:gd name="connsiteY30" fmla="*/ 1650206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78706 w 1588661"/>
              <a:gd name="connsiteY21" fmla="*/ 1533525 h 2505075"/>
              <a:gd name="connsiteX22" fmla="*/ 1109662 w 1588661"/>
              <a:gd name="connsiteY22" fmla="*/ 1507331 h 2505075"/>
              <a:gd name="connsiteX23" fmla="*/ 1178719 w 1588661"/>
              <a:gd name="connsiteY23" fmla="*/ 1512094 h 2505075"/>
              <a:gd name="connsiteX24" fmla="*/ 1200150 w 1588661"/>
              <a:gd name="connsiteY24" fmla="*/ 1452562 h 2505075"/>
              <a:gd name="connsiteX25" fmla="*/ 1231106 w 1588661"/>
              <a:gd name="connsiteY25" fmla="*/ 1404937 h 2505075"/>
              <a:gd name="connsiteX26" fmla="*/ 1276349 w 1588661"/>
              <a:gd name="connsiteY26" fmla="*/ 1473993 h 2505075"/>
              <a:gd name="connsiteX27" fmla="*/ 1304925 w 1588661"/>
              <a:gd name="connsiteY27" fmla="*/ 1538287 h 2505075"/>
              <a:gd name="connsiteX28" fmla="*/ 1357313 w 1588661"/>
              <a:gd name="connsiteY28" fmla="*/ 1545432 h 2505075"/>
              <a:gd name="connsiteX29" fmla="*/ 1378743 w 1588661"/>
              <a:gd name="connsiteY29" fmla="*/ 1619250 h 2505075"/>
              <a:gd name="connsiteX30" fmla="*/ 1426368 w 1588661"/>
              <a:gd name="connsiteY30" fmla="*/ 1650206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8661"/>
              <a:gd name="connsiteY0" fmla="*/ 0 h 2505075"/>
              <a:gd name="connsiteX1" fmla="*/ 83343 w 1588661"/>
              <a:gd name="connsiteY1" fmla="*/ 35718 h 2505075"/>
              <a:gd name="connsiteX2" fmla="*/ 171450 w 1588661"/>
              <a:gd name="connsiteY2" fmla="*/ 76200 h 2505075"/>
              <a:gd name="connsiteX3" fmla="*/ 280987 w 1588661"/>
              <a:gd name="connsiteY3" fmla="*/ 145256 h 2505075"/>
              <a:gd name="connsiteX4" fmla="*/ 342900 w 1588661"/>
              <a:gd name="connsiteY4" fmla="*/ 278606 h 2505075"/>
              <a:gd name="connsiteX5" fmla="*/ 404812 w 1588661"/>
              <a:gd name="connsiteY5" fmla="*/ 576262 h 2505075"/>
              <a:gd name="connsiteX6" fmla="*/ 409575 w 1588661"/>
              <a:gd name="connsiteY6" fmla="*/ 690562 h 2505075"/>
              <a:gd name="connsiteX7" fmla="*/ 435769 w 1588661"/>
              <a:gd name="connsiteY7" fmla="*/ 952500 h 2505075"/>
              <a:gd name="connsiteX8" fmla="*/ 471487 w 1588661"/>
              <a:gd name="connsiteY8" fmla="*/ 1295400 h 2505075"/>
              <a:gd name="connsiteX9" fmla="*/ 519112 w 1588661"/>
              <a:gd name="connsiteY9" fmla="*/ 1662112 h 2505075"/>
              <a:gd name="connsiteX10" fmla="*/ 566737 w 1588661"/>
              <a:gd name="connsiteY10" fmla="*/ 1924050 h 2505075"/>
              <a:gd name="connsiteX11" fmla="*/ 604837 w 1588661"/>
              <a:gd name="connsiteY11" fmla="*/ 2066924 h 2505075"/>
              <a:gd name="connsiteX12" fmla="*/ 661987 w 1588661"/>
              <a:gd name="connsiteY12" fmla="*/ 2121694 h 2505075"/>
              <a:gd name="connsiteX13" fmla="*/ 740568 w 1588661"/>
              <a:gd name="connsiteY13" fmla="*/ 2045493 h 2505075"/>
              <a:gd name="connsiteX14" fmla="*/ 819150 w 1588661"/>
              <a:gd name="connsiteY14" fmla="*/ 1952625 h 2505075"/>
              <a:gd name="connsiteX15" fmla="*/ 847725 w 1588661"/>
              <a:gd name="connsiteY15" fmla="*/ 1871662 h 2505075"/>
              <a:gd name="connsiteX16" fmla="*/ 890587 w 1588661"/>
              <a:gd name="connsiteY16" fmla="*/ 1800225 h 2505075"/>
              <a:gd name="connsiteX17" fmla="*/ 950118 w 1588661"/>
              <a:gd name="connsiteY17" fmla="*/ 1745456 h 2505075"/>
              <a:gd name="connsiteX18" fmla="*/ 990600 w 1588661"/>
              <a:gd name="connsiteY18" fmla="*/ 1666875 h 2505075"/>
              <a:gd name="connsiteX19" fmla="*/ 1004887 w 1588661"/>
              <a:gd name="connsiteY19" fmla="*/ 1624012 h 2505075"/>
              <a:gd name="connsiteX20" fmla="*/ 1050131 w 1588661"/>
              <a:gd name="connsiteY20" fmla="*/ 1588293 h 2505075"/>
              <a:gd name="connsiteX21" fmla="*/ 1078706 w 1588661"/>
              <a:gd name="connsiteY21" fmla="*/ 1533525 h 2505075"/>
              <a:gd name="connsiteX22" fmla="*/ 1109662 w 1588661"/>
              <a:gd name="connsiteY22" fmla="*/ 1507331 h 2505075"/>
              <a:gd name="connsiteX23" fmla="*/ 1178719 w 1588661"/>
              <a:gd name="connsiteY23" fmla="*/ 1512094 h 2505075"/>
              <a:gd name="connsiteX24" fmla="*/ 1200150 w 1588661"/>
              <a:gd name="connsiteY24" fmla="*/ 1452562 h 2505075"/>
              <a:gd name="connsiteX25" fmla="*/ 1231106 w 1588661"/>
              <a:gd name="connsiteY25" fmla="*/ 1404937 h 2505075"/>
              <a:gd name="connsiteX26" fmla="*/ 1276349 w 1588661"/>
              <a:gd name="connsiteY26" fmla="*/ 1473993 h 2505075"/>
              <a:gd name="connsiteX27" fmla="*/ 1304925 w 1588661"/>
              <a:gd name="connsiteY27" fmla="*/ 1538287 h 2505075"/>
              <a:gd name="connsiteX28" fmla="*/ 1357313 w 1588661"/>
              <a:gd name="connsiteY28" fmla="*/ 1545432 h 2505075"/>
              <a:gd name="connsiteX29" fmla="*/ 1381124 w 1588661"/>
              <a:gd name="connsiteY29" fmla="*/ 1619250 h 2505075"/>
              <a:gd name="connsiteX30" fmla="*/ 1426368 w 1588661"/>
              <a:gd name="connsiteY30" fmla="*/ 1650206 h 2505075"/>
              <a:gd name="connsiteX31" fmla="*/ 1457325 w 1588661"/>
              <a:gd name="connsiteY31" fmla="*/ 1724025 h 2505075"/>
              <a:gd name="connsiteX32" fmla="*/ 1504950 w 1588661"/>
              <a:gd name="connsiteY32" fmla="*/ 1995487 h 2505075"/>
              <a:gd name="connsiteX33" fmla="*/ 1557337 w 1588661"/>
              <a:gd name="connsiteY33" fmla="*/ 2252662 h 2505075"/>
              <a:gd name="connsiteX34" fmla="*/ 1585912 w 1588661"/>
              <a:gd name="connsiteY34" fmla="*/ 2376487 h 2505075"/>
              <a:gd name="connsiteX35" fmla="*/ 1585912 w 1588661"/>
              <a:gd name="connsiteY35" fmla="*/ 2505075 h 2505075"/>
              <a:gd name="connsiteX0" fmla="*/ 0 w 1586545"/>
              <a:gd name="connsiteY0" fmla="*/ 0 h 2505075"/>
              <a:gd name="connsiteX1" fmla="*/ 83343 w 1586545"/>
              <a:gd name="connsiteY1" fmla="*/ 35718 h 2505075"/>
              <a:gd name="connsiteX2" fmla="*/ 171450 w 1586545"/>
              <a:gd name="connsiteY2" fmla="*/ 76200 h 2505075"/>
              <a:gd name="connsiteX3" fmla="*/ 280987 w 1586545"/>
              <a:gd name="connsiteY3" fmla="*/ 145256 h 2505075"/>
              <a:gd name="connsiteX4" fmla="*/ 342900 w 1586545"/>
              <a:gd name="connsiteY4" fmla="*/ 278606 h 2505075"/>
              <a:gd name="connsiteX5" fmla="*/ 404812 w 1586545"/>
              <a:gd name="connsiteY5" fmla="*/ 576262 h 2505075"/>
              <a:gd name="connsiteX6" fmla="*/ 409575 w 1586545"/>
              <a:gd name="connsiteY6" fmla="*/ 690562 h 2505075"/>
              <a:gd name="connsiteX7" fmla="*/ 435769 w 1586545"/>
              <a:gd name="connsiteY7" fmla="*/ 952500 h 2505075"/>
              <a:gd name="connsiteX8" fmla="*/ 471487 w 1586545"/>
              <a:gd name="connsiteY8" fmla="*/ 1295400 h 2505075"/>
              <a:gd name="connsiteX9" fmla="*/ 519112 w 1586545"/>
              <a:gd name="connsiteY9" fmla="*/ 1662112 h 2505075"/>
              <a:gd name="connsiteX10" fmla="*/ 566737 w 1586545"/>
              <a:gd name="connsiteY10" fmla="*/ 1924050 h 2505075"/>
              <a:gd name="connsiteX11" fmla="*/ 604837 w 1586545"/>
              <a:gd name="connsiteY11" fmla="*/ 2066924 h 2505075"/>
              <a:gd name="connsiteX12" fmla="*/ 661987 w 1586545"/>
              <a:gd name="connsiteY12" fmla="*/ 2121694 h 2505075"/>
              <a:gd name="connsiteX13" fmla="*/ 740568 w 1586545"/>
              <a:gd name="connsiteY13" fmla="*/ 2045493 h 2505075"/>
              <a:gd name="connsiteX14" fmla="*/ 819150 w 1586545"/>
              <a:gd name="connsiteY14" fmla="*/ 1952625 h 2505075"/>
              <a:gd name="connsiteX15" fmla="*/ 847725 w 1586545"/>
              <a:gd name="connsiteY15" fmla="*/ 1871662 h 2505075"/>
              <a:gd name="connsiteX16" fmla="*/ 890587 w 1586545"/>
              <a:gd name="connsiteY16" fmla="*/ 1800225 h 2505075"/>
              <a:gd name="connsiteX17" fmla="*/ 950118 w 1586545"/>
              <a:gd name="connsiteY17" fmla="*/ 1745456 h 2505075"/>
              <a:gd name="connsiteX18" fmla="*/ 990600 w 1586545"/>
              <a:gd name="connsiteY18" fmla="*/ 1666875 h 2505075"/>
              <a:gd name="connsiteX19" fmla="*/ 1004887 w 1586545"/>
              <a:gd name="connsiteY19" fmla="*/ 1624012 h 2505075"/>
              <a:gd name="connsiteX20" fmla="*/ 1050131 w 1586545"/>
              <a:gd name="connsiteY20" fmla="*/ 1588293 h 2505075"/>
              <a:gd name="connsiteX21" fmla="*/ 1078706 w 1586545"/>
              <a:gd name="connsiteY21" fmla="*/ 1533525 h 2505075"/>
              <a:gd name="connsiteX22" fmla="*/ 1109662 w 1586545"/>
              <a:gd name="connsiteY22" fmla="*/ 1507331 h 2505075"/>
              <a:gd name="connsiteX23" fmla="*/ 1178719 w 1586545"/>
              <a:gd name="connsiteY23" fmla="*/ 1512094 h 2505075"/>
              <a:gd name="connsiteX24" fmla="*/ 1200150 w 1586545"/>
              <a:gd name="connsiteY24" fmla="*/ 1452562 h 2505075"/>
              <a:gd name="connsiteX25" fmla="*/ 1231106 w 1586545"/>
              <a:gd name="connsiteY25" fmla="*/ 1404937 h 2505075"/>
              <a:gd name="connsiteX26" fmla="*/ 1276349 w 1586545"/>
              <a:gd name="connsiteY26" fmla="*/ 1473993 h 2505075"/>
              <a:gd name="connsiteX27" fmla="*/ 1304925 w 1586545"/>
              <a:gd name="connsiteY27" fmla="*/ 1538287 h 2505075"/>
              <a:gd name="connsiteX28" fmla="*/ 1357313 w 1586545"/>
              <a:gd name="connsiteY28" fmla="*/ 1545432 h 2505075"/>
              <a:gd name="connsiteX29" fmla="*/ 1381124 w 1586545"/>
              <a:gd name="connsiteY29" fmla="*/ 1619250 h 2505075"/>
              <a:gd name="connsiteX30" fmla="*/ 1426368 w 1586545"/>
              <a:gd name="connsiteY30" fmla="*/ 1650206 h 2505075"/>
              <a:gd name="connsiteX31" fmla="*/ 1457325 w 1586545"/>
              <a:gd name="connsiteY31" fmla="*/ 1724025 h 2505075"/>
              <a:gd name="connsiteX32" fmla="*/ 1504950 w 1586545"/>
              <a:gd name="connsiteY32" fmla="*/ 1995487 h 2505075"/>
              <a:gd name="connsiteX33" fmla="*/ 1557337 w 1586545"/>
              <a:gd name="connsiteY33" fmla="*/ 2252662 h 2505075"/>
              <a:gd name="connsiteX34" fmla="*/ 1578768 w 1586545"/>
              <a:gd name="connsiteY34" fmla="*/ 2376487 h 2505075"/>
              <a:gd name="connsiteX35" fmla="*/ 1585912 w 1586545"/>
              <a:gd name="connsiteY35" fmla="*/ 2505075 h 2505075"/>
              <a:gd name="connsiteX0" fmla="*/ 0 w 1586545"/>
              <a:gd name="connsiteY0" fmla="*/ 0 h 2505075"/>
              <a:gd name="connsiteX1" fmla="*/ 83343 w 1586545"/>
              <a:gd name="connsiteY1" fmla="*/ 35718 h 2505075"/>
              <a:gd name="connsiteX2" fmla="*/ 171450 w 1586545"/>
              <a:gd name="connsiteY2" fmla="*/ 76200 h 2505075"/>
              <a:gd name="connsiteX3" fmla="*/ 280987 w 1586545"/>
              <a:gd name="connsiteY3" fmla="*/ 145256 h 2505075"/>
              <a:gd name="connsiteX4" fmla="*/ 342900 w 1586545"/>
              <a:gd name="connsiteY4" fmla="*/ 278606 h 2505075"/>
              <a:gd name="connsiteX5" fmla="*/ 404812 w 1586545"/>
              <a:gd name="connsiteY5" fmla="*/ 576262 h 2505075"/>
              <a:gd name="connsiteX6" fmla="*/ 409575 w 1586545"/>
              <a:gd name="connsiteY6" fmla="*/ 690562 h 2505075"/>
              <a:gd name="connsiteX7" fmla="*/ 435769 w 1586545"/>
              <a:gd name="connsiteY7" fmla="*/ 952500 h 2505075"/>
              <a:gd name="connsiteX8" fmla="*/ 471487 w 1586545"/>
              <a:gd name="connsiteY8" fmla="*/ 1295400 h 2505075"/>
              <a:gd name="connsiteX9" fmla="*/ 519112 w 1586545"/>
              <a:gd name="connsiteY9" fmla="*/ 1662112 h 2505075"/>
              <a:gd name="connsiteX10" fmla="*/ 566737 w 1586545"/>
              <a:gd name="connsiteY10" fmla="*/ 1924050 h 2505075"/>
              <a:gd name="connsiteX11" fmla="*/ 604837 w 1586545"/>
              <a:gd name="connsiteY11" fmla="*/ 2066924 h 2505075"/>
              <a:gd name="connsiteX12" fmla="*/ 661987 w 1586545"/>
              <a:gd name="connsiteY12" fmla="*/ 2121694 h 2505075"/>
              <a:gd name="connsiteX13" fmla="*/ 740568 w 1586545"/>
              <a:gd name="connsiteY13" fmla="*/ 2045493 h 2505075"/>
              <a:gd name="connsiteX14" fmla="*/ 819150 w 1586545"/>
              <a:gd name="connsiteY14" fmla="*/ 1952625 h 2505075"/>
              <a:gd name="connsiteX15" fmla="*/ 847725 w 1586545"/>
              <a:gd name="connsiteY15" fmla="*/ 1871662 h 2505075"/>
              <a:gd name="connsiteX16" fmla="*/ 890587 w 1586545"/>
              <a:gd name="connsiteY16" fmla="*/ 1800225 h 2505075"/>
              <a:gd name="connsiteX17" fmla="*/ 950118 w 1586545"/>
              <a:gd name="connsiteY17" fmla="*/ 1745456 h 2505075"/>
              <a:gd name="connsiteX18" fmla="*/ 990600 w 1586545"/>
              <a:gd name="connsiteY18" fmla="*/ 1666875 h 2505075"/>
              <a:gd name="connsiteX19" fmla="*/ 1004887 w 1586545"/>
              <a:gd name="connsiteY19" fmla="*/ 1624012 h 2505075"/>
              <a:gd name="connsiteX20" fmla="*/ 1050131 w 1586545"/>
              <a:gd name="connsiteY20" fmla="*/ 1588293 h 2505075"/>
              <a:gd name="connsiteX21" fmla="*/ 1078706 w 1586545"/>
              <a:gd name="connsiteY21" fmla="*/ 1533525 h 2505075"/>
              <a:gd name="connsiteX22" fmla="*/ 1109662 w 1586545"/>
              <a:gd name="connsiteY22" fmla="*/ 1507331 h 2505075"/>
              <a:gd name="connsiteX23" fmla="*/ 1178719 w 1586545"/>
              <a:gd name="connsiteY23" fmla="*/ 1512094 h 2505075"/>
              <a:gd name="connsiteX24" fmla="*/ 1200150 w 1586545"/>
              <a:gd name="connsiteY24" fmla="*/ 1452562 h 2505075"/>
              <a:gd name="connsiteX25" fmla="*/ 1231106 w 1586545"/>
              <a:gd name="connsiteY25" fmla="*/ 1404937 h 2505075"/>
              <a:gd name="connsiteX26" fmla="*/ 1276349 w 1586545"/>
              <a:gd name="connsiteY26" fmla="*/ 1473993 h 2505075"/>
              <a:gd name="connsiteX27" fmla="*/ 1304925 w 1586545"/>
              <a:gd name="connsiteY27" fmla="*/ 1538287 h 2505075"/>
              <a:gd name="connsiteX28" fmla="*/ 1357313 w 1586545"/>
              <a:gd name="connsiteY28" fmla="*/ 1545432 h 2505075"/>
              <a:gd name="connsiteX29" fmla="*/ 1381124 w 1586545"/>
              <a:gd name="connsiteY29" fmla="*/ 1619250 h 2505075"/>
              <a:gd name="connsiteX30" fmla="*/ 1426368 w 1586545"/>
              <a:gd name="connsiteY30" fmla="*/ 1650206 h 2505075"/>
              <a:gd name="connsiteX31" fmla="*/ 1457325 w 1586545"/>
              <a:gd name="connsiteY31" fmla="*/ 1724025 h 2505075"/>
              <a:gd name="connsiteX32" fmla="*/ 1488281 w 1586545"/>
              <a:gd name="connsiteY32" fmla="*/ 1859756 h 2505075"/>
              <a:gd name="connsiteX33" fmla="*/ 1504950 w 1586545"/>
              <a:gd name="connsiteY33" fmla="*/ 1995487 h 2505075"/>
              <a:gd name="connsiteX34" fmla="*/ 1557337 w 1586545"/>
              <a:gd name="connsiteY34" fmla="*/ 2252662 h 2505075"/>
              <a:gd name="connsiteX35" fmla="*/ 1578768 w 1586545"/>
              <a:gd name="connsiteY35" fmla="*/ 2376487 h 2505075"/>
              <a:gd name="connsiteX36" fmla="*/ 1585912 w 1586545"/>
              <a:gd name="connsiteY36" fmla="*/ 2505075 h 2505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86545" h="2505075">
                <a:moveTo>
                  <a:pt x="0" y="0"/>
                </a:moveTo>
                <a:cubicBezTo>
                  <a:pt x="27781" y="13494"/>
                  <a:pt x="55562" y="22224"/>
                  <a:pt x="83343" y="35718"/>
                </a:cubicBezTo>
                <a:cubicBezTo>
                  <a:pt x="112712" y="49212"/>
                  <a:pt x="138509" y="57944"/>
                  <a:pt x="171450" y="76200"/>
                </a:cubicBezTo>
                <a:cubicBezTo>
                  <a:pt x="204391" y="94456"/>
                  <a:pt x="252412" y="111522"/>
                  <a:pt x="280987" y="145256"/>
                </a:cubicBezTo>
                <a:cubicBezTo>
                  <a:pt x="309562" y="178990"/>
                  <a:pt x="322263" y="206772"/>
                  <a:pt x="342900" y="278606"/>
                </a:cubicBezTo>
                <a:cubicBezTo>
                  <a:pt x="363537" y="350440"/>
                  <a:pt x="393700" y="507603"/>
                  <a:pt x="404812" y="576262"/>
                </a:cubicBezTo>
                <a:cubicBezTo>
                  <a:pt x="415924" y="644921"/>
                  <a:pt x="404416" y="627856"/>
                  <a:pt x="409575" y="690562"/>
                </a:cubicBezTo>
                <a:cubicBezTo>
                  <a:pt x="414734" y="753268"/>
                  <a:pt x="425450" y="851694"/>
                  <a:pt x="435769" y="952500"/>
                </a:cubicBezTo>
                <a:cubicBezTo>
                  <a:pt x="446088" y="1053306"/>
                  <a:pt x="457597" y="1177131"/>
                  <a:pt x="471487" y="1295400"/>
                </a:cubicBezTo>
                <a:cubicBezTo>
                  <a:pt x="485378" y="1413669"/>
                  <a:pt x="503237" y="1557337"/>
                  <a:pt x="519112" y="1662112"/>
                </a:cubicBezTo>
                <a:cubicBezTo>
                  <a:pt x="534987" y="1766887"/>
                  <a:pt x="552450" y="1856581"/>
                  <a:pt x="566737" y="1924050"/>
                </a:cubicBezTo>
                <a:cubicBezTo>
                  <a:pt x="581024" y="1991519"/>
                  <a:pt x="588962" y="2033983"/>
                  <a:pt x="604837" y="2066924"/>
                </a:cubicBezTo>
                <a:cubicBezTo>
                  <a:pt x="620712" y="2099865"/>
                  <a:pt x="639365" y="2125266"/>
                  <a:pt x="661987" y="2121694"/>
                </a:cubicBezTo>
                <a:cubicBezTo>
                  <a:pt x="684609" y="2118122"/>
                  <a:pt x="714374" y="2073671"/>
                  <a:pt x="740568" y="2045493"/>
                </a:cubicBezTo>
                <a:cubicBezTo>
                  <a:pt x="766762" y="2017315"/>
                  <a:pt x="801291" y="1981597"/>
                  <a:pt x="819150" y="1952625"/>
                </a:cubicBezTo>
                <a:cubicBezTo>
                  <a:pt x="837010" y="1923653"/>
                  <a:pt x="835819" y="1897062"/>
                  <a:pt x="847725" y="1871662"/>
                </a:cubicBezTo>
                <a:cubicBezTo>
                  <a:pt x="859631" y="1846262"/>
                  <a:pt x="873522" y="1821259"/>
                  <a:pt x="890587" y="1800225"/>
                </a:cubicBezTo>
                <a:cubicBezTo>
                  <a:pt x="907652" y="1779191"/>
                  <a:pt x="933449" y="1767681"/>
                  <a:pt x="950118" y="1745456"/>
                </a:cubicBezTo>
                <a:cubicBezTo>
                  <a:pt x="966787" y="1723231"/>
                  <a:pt x="981472" y="1687116"/>
                  <a:pt x="990600" y="1666875"/>
                </a:cubicBezTo>
                <a:cubicBezTo>
                  <a:pt x="999728" y="1646634"/>
                  <a:pt x="994965" y="1637109"/>
                  <a:pt x="1004887" y="1624012"/>
                </a:cubicBezTo>
                <a:cubicBezTo>
                  <a:pt x="1014809" y="1610915"/>
                  <a:pt x="1037828" y="1603374"/>
                  <a:pt x="1050131" y="1588293"/>
                </a:cubicBezTo>
                <a:cubicBezTo>
                  <a:pt x="1062434" y="1573212"/>
                  <a:pt x="1068784" y="1547019"/>
                  <a:pt x="1078706" y="1533525"/>
                </a:cubicBezTo>
                <a:cubicBezTo>
                  <a:pt x="1088628" y="1520031"/>
                  <a:pt x="1092993" y="1510903"/>
                  <a:pt x="1109662" y="1507331"/>
                </a:cubicBezTo>
                <a:cubicBezTo>
                  <a:pt x="1126331" y="1503759"/>
                  <a:pt x="1163638" y="1521222"/>
                  <a:pt x="1178719" y="1512094"/>
                </a:cubicBezTo>
                <a:cubicBezTo>
                  <a:pt x="1193800" y="1502966"/>
                  <a:pt x="1191419" y="1470421"/>
                  <a:pt x="1200150" y="1452562"/>
                </a:cubicBezTo>
                <a:cubicBezTo>
                  <a:pt x="1208881" y="1434703"/>
                  <a:pt x="1218406" y="1401365"/>
                  <a:pt x="1231106" y="1404937"/>
                </a:cubicBezTo>
                <a:cubicBezTo>
                  <a:pt x="1243806" y="1408509"/>
                  <a:pt x="1264046" y="1451768"/>
                  <a:pt x="1276349" y="1473993"/>
                </a:cubicBezTo>
                <a:cubicBezTo>
                  <a:pt x="1288652" y="1496218"/>
                  <a:pt x="1291431" y="1526381"/>
                  <a:pt x="1304925" y="1538287"/>
                </a:cubicBezTo>
                <a:cubicBezTo>
                  <a:pt x="1318419" y="1550193"/>
                  <a:pt x="1344613" y="1531938"/>
                  <a:pt x="1357313" y="1545432"/>
                </a:cubicBezTo>
                <a:cubicBezTo>
                  <a:pt x="1370013" y="1558926"/>
                  <a:pt x="1369615" y="1601788"/>
                  <a:pt x="1381124" y="1619250"/>
                </a:cubicBezTo>
                <a:cubicBezTo>
                  <a:pt x="1392633" y="1636712"/>
                  <a:pt x="1413668" y="1632744"/>
                  <a:pt x="1426368" y="1650206"/>
                </a:cubicBezTo>
                <a:cubicBezTo>
                  <a:pt x="1439068" y="1667668"/>
                  <a:pt x="1447006" y="1689100"/>
                  <a:pt x="1457325" y="1724025"/>
                </a:cubicBezTo>
                <a:cubicBezTo>
                  <a:pt x="1467644" y="1758950"/>
                  <a:pt x="1480344" y="1814512"/>
                  <a:pt x="1488281" y="1859756"/>
                </a:cubicBezTo>
                <a:cubicBezTo>
                  <a:pt x="1496218" y="1905000"/>
                  <a:pt x="1493441" y="1930003"/>
                  <a:pt x="1504950" y="1995487"/>
                </a:cubicBezTo>
                <a:cubicBezTo>
                  <a:pt x="1516459" y="2060971"/>
                  <a:pt x="1545034" y="2189162"/>
                  <a:pt x="1557337" y="2252662"/>
                </a:cubicBezTo>
                <a:cubicBezTo>
                  <a:pt x="1569640" y="2316162"/>
                  <a:pt x="1574006" y="2334418"/>
                  <a:pt x="1578768" y="2376487"/>
                </a:cubicBezTo>
                <a:cubicBezTo>
                  <a:pt x="1583530" y="2418556"/>
                  <a:pt x="1588293" y="2461815"/>
                  <a:pt x="1585912" y="250507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任意多边形 9"/>
          <p:cNvSpPr/>
          <p:nvPr/>
        </p:nvSpPr>
        <p:spPr>
          <a:xfrm>
            <a:off x="5438775" y="2647950"/>
            <a:ext cx="111919" cy="359570"/>
          </a:xfrm>
          <a:custGeom>
            <a:avLst/>
            <a:gdLst>
              <a:gd name="connsiteX0" fmla="*/ 0 w 109538"/>
              <a:gd name="connsiteY0" fmla="*/ 0 h 357188"/>
              <a:gd name="connsiteX1" fmla="*/ 42863 w 109538"/>
              <a:gd name="connsiteY1" fmla="*/ 147638 h 357188"/>
              <a:gd name="connsiteX2" fmla="*/ 90488 w 109538"/>
              <a:gd name="connsiteY2" fmla="*/ 266700 h 357188"/>
              <a:gd name="connsiteX3" fmla="*/ 109538 w 109538"/>
              <a:gd name="connsiteY3" fmla="*/ 357188 h 357188"/>
              <a:gd name="connsiteX0" fmla="*/ 0 w 109538"/>
              <a:gd name="connsiteY0" fmla="*/ 0 h 357188"/>
              <a:gd name="connsiteX1" fmla="*/ 42863 w 109538"/>
              <a:gd name="connsiteY1" fmla="*/ 147638 h 357188"/>
              <a:gd name="connsiteX2" fmla="*/ 88107 w 109538"/>
              <a:gd name="connsiteY2" fmla="*/ 266700 h 357188"/>
              <a:gd name="connsiteX3" fmla="*/ 109538 w 109538"/>
              <a:gd name="connsiteY3" fmla="*/ 357188 h 357188"/>
              <a:gd name="connsiteX0" fmla="*/ 0 w 111919"/>
              <a:gd name="connsiteY0" fmla="*/ 0 h 359570"/>
              <a:gd name="connsiteX1" fmla="*/ 42863 w 111919"/>
              <a:gd name="connsiteY1" fmla="*/ 147638 h 359570"/>
              <a:gd name="connsiteX2" fmla="*/ 88107 w 111919"/>
              <a:gd name="connsiteY2" fmla="*/ 266700 h 359570"/>
              <a:gd name="connsiteX3" fmla="*/ 111919 w 111919"/>
              <a:gd name="connsiteY3" fmla="*/ 359570 h 359570"/>
            </a:gdLst>
            <a:ahLst/>
            <a:cxnLst>
              <a:cxn ang="0">
                <a:pos x="connsiteX0" y="connsiteY0"/>
              </a:cxn>
              <a:cxn ang="0">
                <a:pos x="connsiteX1" y="connsiteY1"/>
              </a:cxn>
              <a:cxn ang="0">
                <a:pos x="connsiteX2" y="connsiteY2"/>
              </a:cxn>
              <a:cxn ang="0">
                <a:pos x="connsiteX3" y="connsiteY3"/>
              </a:cxn>
            </a:cxnLst>
            <a:rect l="l" t="t" r="r" b="b"/>
            <a:pathLst>
              <a:path w="111919" h="359570">
                <a:moveTo>
                  <a:pt x="0" y="0"/>
                </a:moveTo>
                <a:cubicBezTo>
                  <a:pt x="13891" y="51594"/>
                  <a:pt x="28179" y="103188"/>
                  <a:pt x="42863" y="147638"/>
                </a:cubicBezTo>
                <a:cubicBezTo>
                  <a:pt x="57547" y="192088"/>
                  <a:pt x="76598" y="231378"/>
                  <a:pt x="88107" y="266700"/>
                </a:cubicBezTo>
                <a:cubicBezTo>
                  <a:pt x="99616" y="302022"/>
                  <a:pt x="107950" y="331788"/>
                  <a:pt x="111919" y="359570"/>
                </a:cubicBezTo>
              </a:path>
            </a:pathLst>
          </a:custGeom>
          <a:no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任意多边形 21"/>
          <p:cNvSpPr/>
          <p:nvPr/>
        </p:nvSpPr>
        <p:spPr>
          <a:xfrm>
            <a:off x="5381626" y="2657475"/>
            <a:ext cx="166688" cy="492920"/>
          </a:xfrm>
          <a:custGeom>
            <a:avLst/>
            <a:gdLst>
              <a:gd name="connsiteX0" fmla="*/ 0 w 166687"/>
              <a:gd name="connsiteY0" fmla="*/ 0 h 500063"/>
              <a:gd name="connsiteX1" fmla="*/ 38100 w 166687"/>
              <a:gd name="connsiteY1" fmla="*/ 147638 h 500063"/>
              <a:gd name="connsiteX2" fmla="*/ 66675 w 166687"/>
              <a:gd name="connsiteY2" fmla="*/ 285750 h 500063"/>
              <a:gd name="connsiteX3" fmla="*/ 95250 w 166687"/>
              <a:gd name="connsiteY3" fmla="*/ 385763 h 500063"/>
              <a:gd name="connsiteX4" fmla="*/ 142875 w 166687"/>
              <a:gd name="connsiteY4" fmla="*/ 476250 h 500063"/>
              <a:gd name="connsiteX5" fmla="*/ 166687 w 166687"/>
              <a:gd name="connsiteY5" fmla="*/ 500063 h 500063"/>
              <a:gd name="connsiteX0" fmla="*/ 0 w 161925"/>
              <a:gd name="connsiteY0" fmla="*/ 0 h 500063"/>
              <a:gd name="connsiteX1" fmla="*/ 33338 w 161925"/>
              <a:gd name="connsiteY1" fmla="*/ 147638 h 500063"/>
              <a:gd name="connsiteX2" fmla="*/ 61913 w 161925"/>
              <a:gd name="connsiteY2" fmla="*/ 285750 h 500063"/>
              <a:gd name="connsiteX3" fmla="*/ 90488 w 161925"/>
              <a:gd name="connsiteY3" fmla="*/ 385763 h 500063"/>
              <a:gd name="connsiteX4" fmla="*/ 138113 w 161925"/>
              <a:gd name="connsiteY4" fmla="*/ 476250 h 500063"/>
              <a:gd name="connsiteX5" fmla="*/ 161925 w 161925"/>
              <a:gd name="connsiteY5" fmla="*/ 500063 h 500063"/>
              <a:gd name="connsiteX0" fmla="*/ 0 w 161925"/>
              <a:gd name="connsiteY0" fmla="*/ 0 h 500063"/>
              <a:gd name="connsiteX1" fmla="*/ 33338 w 161925"/>
              <a:gd name="connsiteY1" fmla="*/ 147638 h 500063"/>
              <a:gd name="connsiteX2" fmla="*/ 61913 w 161925"/>
              <a:gd name="connsiteY2" fmla="*/ 285750 h 500063"/>
              <a:gd name="connsiteX3" fmla="*/ 90488 w 161925"/>
              <a:gd name="connsiteY3" fmla="*/ 385763 h 500063"/>
              <a:gd name="connsiteX4" fmla="*/ 133351 w 161925"/>
              <a:gd name="connsiteY4" fmla="*/ 457200 h 500063"/>
              <a:gd name="connsiteX5" fmla="*/ 161925 w 161925"/>
              <a:gd name="connsiteY5" fmla="*/ 500063 h 500063"/>
              <a:gd name="connsiteX0" fmla="*/ 0 w 166688"/>
              <a:gd name="connsiteY0" fmla="*/ 0 h 492920"/>
              <a:gd name="connsiteX1" fmla="*/ 33338 w 166688"/>
              <a:gd name="connsiteY1" fmla="*/ 147638 h 492920"/>
              <a:gd name="connsiteX2" fmla="*/ 61913 w 166688"/>
              <a:gd name="connsiteY2" fmla="*/ 285750 h 492920"/>
              <a:gd name="connsiteX3" fmla="*/ 90488 w 166688"/>
              <a:gd name="connsiteY3" fmla="*/ 385763 h 492920"/>
              <a:gd name="connsiteX4" fmla="*/ 133351 w 166688"/>
              <a:gd name="connsiteY4" fmla="*/ 457200 h 492920"/>
              <a:gd name="connsiteX5" fmla="*/ 166688 w 166688"/>
              <a:gd name="connsiteY5" fmla="*/ 492920 h 49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6688" h="492920">
                <a:moveTo>
                  <a:pt x="0" y="0"/>
                </a:moveTo>
                <a:cubicBezTo>
                  <a:pt x="13494" y="50006"/>
                  <a:pt x="23019" y="100013"/>
                  <a:pt x="33338" y="147638"/>
                </a:cubicBezTo>
                <a:cubicBezTo>
                  <a:pt x="43657" y="195263"/>
                  <a:pt x="52388" y="246063"/>
                  <a:pt x="61913" y="285750"/>
                </a:cubicBezTo>
                <a:cubicBezTo>
                  <a:pt x="71438" y="325438"/>
                  <a:pt x="78582" y="357188"/>
                  <a:pt x="90488" y="385763"/>
                </a:cubicBezTo>
                <a:cubicBezTo>
                  <a:pt x="102394" y="414338"/>
                  <a:pt x="120651" y="439341"/>
                  <a:pt x="133351" y="457200"/>
                </a:cubicBezTo>
                <a:cubicBezTo>
                  <a:pt x="146051" y="475059"/>
                  <a:pt x="160735" y="490538"/>
                  <a:pt x="166688" y="492920"/>
                </a:cubicBezTo>
              </a:path>
            </a:pathLst>
          </a:custGeom>
          <a:noFill/>
          <a:ln w="19050">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82049806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085591" y="1253432"/>
            <a:ext cx="10077709" cy="1118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t" anchorCtr="0">
            <a:spAutoFit/>
          </a:bodyPr>
          <a:lstStyle/>
          <a:p>
            <a:pPr marL="360000" lvl="1" indent="-360000" algn="just" fontAlgn="base">
              <a:lnSpc>
                <a:spcPts val="4000"/>
              </a:lnSpc>
              <a:spcBef>
                <a:spcPts val="600"/>
              </a:spcBef>
              <a:spcAft>
                <a:spcPct val="0"/>
              </a:spcAft>
              <a:buClr>
                <a:srgbClr val="C00000"/>
              </a:buClr>
              <a:buSzPct val="80000"/>
              <a:buFont typeface="Wingdings" panose="05000000000000000000" pitchFamily="2" charset="2"/>
              <a:buChar char="l"/>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茚三酮反应：</a:t>
            </a:r>
            <a:r>
              <a:rPr lang="en-US" altLang="zh-CN" sz="2800" dirty="0">
                <a:effectLst>
                  <a:outerShdw blurRad="38100" dist="38100" dir="2700000" algn="tl">
                    <a:srgbClr val="C0C0C0"/>
                  </a:outerShdw>
                </a:effectLst>
                <a:latin typeface="Times New Roman" pitchFamily="18" charset="0"/>
              </a:rPr>
              <a:t>α-</a:t>
            </a:r>
            <a:r>
              <a:rPr lang="zh-CN" altLang="en-US" sz="2800" dirty="0">
                <a:effectLst>
                  <a:outerShdw blurRad="38100" dist="38100" dir="2700000" algn="tl">
                    <a:srgbClr val="C0C0C0"/>
                  </a:outerShdw>
                </a:effectLst>
                <a:latin typeface="Times New Roman" pitchFamily="18" charset="0"/>
              </a:rPr>
              <a:t>氨基酸与茚三酮加热反应生成</a:t>
            </a:r>
            <a:r>
              <a:rPr lang="zh-CN" altLang="en-US" sz="2800" dirty="0">
                <a:solidFill>
                  <a:srgbClr val="7030A0"/>
                </a:solidFill>
                <a:effectLst>
                  <a:outerShdw blurRad="38100" dist="38100" dir="2700000" algn="tl">
                    <a:srgbClr val="C0C0C0"/>
                  </a:outerShdw>
                </a:effectLst>
                <a:latin typeface="Times New Roman" pitchFamily="18" charset="0"/>
              </a:rPr>
              <a:t>蓝紫色</a:t>
            </a:r>
            <a:r>
              <a:rPr lang="zh-CN" altLang="en-US" sz="2800" dirty="0">
                <a:effectLst>
                  <a:outerShdw blurRad="38100" dist="38100" dir="2700000" algn="tl">
                    <a:srgbClr val="C0C0C0"/>
                  </a:outerShdw>
                </a:effectLst>
                <a:latin typeface="Times New Roman" pitchFamily="18" charset="0"/>
              </a:rPr>
              <a:t>化合物，在</a:t>
            </a:r>
            <a:r>
              <a:rPr lang="en-US" altLang="zh-CN" sz="2800" dirty="0">
                <a:effectLst>
                  <a:outerShdw blurRad="38100" dist="38100" dir="2700000" algn="tl">
                    <a:srgbClr val="C0C0C0"/>
                  </a:outerShdw>
                </a:effectLst>
                <a:latin typeface="Times New Roman" pitchFamily="18" charset="0"/>
              </a:rPr>
              <a:t>570nm</a:t>
            </a:r>
            <a:r>
              <a:rPr lang="zh-CN" altLang="en-US" sz="2800" dirty="0">
                <a:effectLst>
                  <a:outerShdw blurRad="38100" dist="38100" dir="2700000" algn="tl">
                    <a:srgbClr val="C0C0C0"/>
                  </a:outerShdw>
                </a:effectLst>
                <a:latin typeface="Times New Roman" pitchFamily="18" charset="0"/>
              </a:rPr>
              <a:t>波长处有最大吸收值。可比色测定氨基酸含量。</a:t>
            </a:r>
            <a:endParaRPr lang="zh-CN" altLang="en-US" sz="2800" dirty="0">
              <a:effectLst>
                <a:outerShdw blurRad="38100" dist="38100" dir="2700000" algn="tl">
                  <a:srgbClr val="C0C0C0"/>
                </a:outerShdw>
              </a:effectLst>
              <a:latin typeface="Times New Roman" pitchFamily="18" charset="0"/>
              <a:ea typeface="方正姚体" panose="02010601030101010101" pitchFamily="2" charset="-122"/>
            </a:endParaRPr>
          </a:p>
        </p:txBody>
      </p:sp>
      <p:cxnSp>
        <p:nvCxnSpPr>
          <p:cNvPr id="128" name="直接连接符 127"/>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38" name="Rectangle 4"/>
          <p:cNvSpPr>
            <a:spLocks noChangeArrowheads="1"/>
          </p:cNvSpPr>
          <p:nvPr/>
        </p:nvSpPr>
        <p:spPr bwMode="auto">
          <a:xfrm>
            <a:off x="1084911" y="520031"/>
            <a:ext cx="3673373" cy="584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lvl="1"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氨基酸的理化性质</a:t>
            </a:r>
          </a:p>
        </p:txBody>
      </p:sp>
      <p:sp>
        <p:nvSpPr>
          <p:cNvPr id="277" name="文本框 276"/>
          <p:cNvSpPr txBox="1"/>
          <p:nvPr/>
        </p:nvSpPr>
        <p:spPr>
          <a:xfrm>
            <a:off x="3195236" y="3091394"/>
            <a:ext cx="338554" cy="369332"/>
          </a:xfrm>
          <a:prstGeom prst="rect">
            <a:avLst/>
          </a:prstGeom>
          <a:noFill/>
        </p:spPr>
        <p:txBody>
          <a:bodyPr wrap="none" rtlCol="0">
            <a:spAutoFit/>
          </a:bodyPr>
          <a:lstStyle/>
          <a:p>
            <a:r>
              <a:rPr lang="en-US" altLang="zh-CN" dirty="0"/>
              <a:t>+</a:t>
            </a:r>
            <a:endParaRPr lang="zh-CN" altLang="en-US" dirty="0"/>
          </a:p>
        </p:txBody>
      </p:sp>
      <p:grpSp>
        <p:nvGrpSpPr>
          <p:cNvPr id="278" name="组合 277"/>
          <p:cNvGrpSpPr/>
          <p:nvPr/>
        </p:nvGrpSpPr>
        <p:grpSpPr>
          <a:xfrm>
            <a:off x="1639998" y="2619835"/>
            <a:ext cx="1609703" cy="1357284"/>
            <a:chOff x="1373298" y="3250725"/>
            <a:chExt cx="1609703" cy="1357284"/>
          </a:xfrm>
        </p:grpSpPr>
        <p:grpSp>
          <p:nvGrpSpPr>
            <p:cNvPr id="279" name="组合 278"/>
            <p:cNvGrpSpPr/>
            <p:nvPr/>
          </p:nvGrpSpPr>
          <p:grpSpPr>
            <a:xfrm>
              <a:off x="1373298" y="3672594"/>
              <a:ext cx="434109" cy="501938"/>
              <a:chOff x="861080" y="3318945"/>
              <a:chExt cx="576000" cy="666000"/>
            </a:xfrm>
            <a:noFill/>
          </p:grpSpPr>
          <p:sp>
            <p:nvSpPr>
              <p:cNvPr id="294" name="六边形 293"/>
              <p:cNvSpPr/>
              <p:nvPr/>
            </p:nvSpPr>
            <p:spPr>
              <a:xfrm rot="5400000">
                <a:off x="816080" y="3363945"/>
                <a:ext cx="666000" cy="576000"/>
              </a:xfrm>
              <a:prstGeom prst="hexagon">
                <a:avLst/>
              </a:prstGeom>
              <a:solidFill>
                <a:srgbClr val="00B0F0"/>
              </a:solidFill>
              <a:ln w="1270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5" name="直接连接符 294"/>
              <p:cNvCxnSpPr/>
              <p:nvPr/>
            </p:nvCxnSpPr>
            <p:spPr>
              <a:xfrm>
                <a:off x="913204"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直接连接符 295"/>
              <p:cNvCxnSpPr/>
              <p:nvPr/>
            </p:nvCxnSpPr>
            <p:spPr>
              <a:xfrm rot="180000">
                <a:off x="1141673" y="3385766"/>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 name="直接连接符 296"/>
              <p:cNvCxnSpPr/>
              <p:nvPr/>
            </p:nvCxnSpPr>
            <p:spPr>
              <a:xfrm rot="21420000" flipH="1">
                <a:off x="1141806"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0" name="正五边形 279"/>
            <p:cNvSpPr/>
            <p:nvPr/>
          </p:nvSpPr>
          <p:spPr>
            <a:xfrm rot="5400000">
              <a:off x="1776487" y="3703205"/>
              <a:ext cx="498898" cy="443466"/>
            </a:xfrm>
            <a:prstGeom prst="pent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1" name="文本框 280"/>
            <p:cNvSpPr txBox="1"/>
            <p:nvPr/>
          </p:nvSpPr>
          <p:spPr>
            <a:xfrm>
              <a:off x="2141438" y="3791780"/>
              <a:ext cx="166712" cy="276999"/>
            </a:xfrm>
            <a:prstGeom prst="rect">
              <a:avLst/>
            </a:prstGeom>
            <a:solidFill>
              <a:schemeClr val="bg1"/>
            </a:solidFill>
          </p:spPr>
          <p:txBody>
            <a:bodyPr wrap="none" lIns="0" tIns="0" rIns="0" bIns="0" rtlCol="0">
              <a:spAutoFit/>
            </a:bodyPr>
            <a:lstStyle/>
            <a:p>
              <a:r>
                <a:rPr lang="en-US" altLang="zh-CN" dirty="0">
                  <a:latin typeface="Arial Unicode MS" panose="020B0604020202020204" pitchFamily="34" charset="-122"/>
                </a:rPr>
                <a:t>C</a:t>
              </a:r>
              <a:endParaRPr lang="zh-CN" altLang="en-US" dirty="0">
                <a:latin typeface="Arial Unicode MS" panose="020B0604020202020204" pitchFamily="34" charset="-122"/>
              </a:endParaRPr>
            </a:p>
          </p:txBody>
        </p:sp>
        <p:cxnSp>
          <p:nvCxnSpPr>
            <p:cNvPr id="282" name="直接连接符 281"/>
            <p:cNvCxnSpPr/>
            <p:nvPr/>
          </p:nvCxnSpPr>
          <p:spPr>
            <a:xfrm flipH="1">
              <a:off x="2046235" y="3510181"/>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 name="直接连接符 282"/>
            <p:cNvCxnSpPr/>
            <p:nvPr/>
          </p:nvCxnSpPr>
          <p:spPr>
            <a:xfrm flipH="1">
              <a:off x="2081806" y="3530592"/>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84" name="文本框 283"/>
            <p:cNvSpPr txBox="1"/>
            <p:nvPr/>
          </p:nvSpPr>
          <p:spPr>
            <a:xfrm>
              <a:off x="1987136" y="3250725"/>
              <a:ext cx="364202" cy="369332"/>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cxnSp>
          <p:nvCxnSpPr>
            <p:cNvPr id="285" name="直接连接符 284"/>
            <p:cNvCxnSpPr/>
            <p:nvPr/>
          </p:nvCxnSpPr>
          <p:spPr>
            <a:xfrm>
              <a:off x="2050464" y="4171172"/>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直接连接符 285"/>
            <p:cNvCxnSpPr/>
            <p:nvPr/>
          </p:nvCxnSpPr>
          <p:spPr>
            <a:xfrm>
              <a:off x="2089007" y="4153290"/>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87" name="文本框 286"/>
            <p:cNvSpPr txBox="1"/>
            <p:nvPr/>
          </p:nvSpPr>
          <p:spPr>
            <a:xfrm>
              <a:off x="1993735" y="4238677"/>
              <a:ext cx="364202" cy="369332"/>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grpSp>
          <p:nvGrpSpPr>
            <p:cNvPr id="288" name="组合 287"/>
            <p:cNvGrpSpPr/>
            <p:nvPr/>
          </p:nvGrpSpPr>
          <p:grpSpPr>
            <a:xfrm>
              <a:off x="2329661" y="3533531"/>
              <a:ext cx="653340" cy="369332"/>
              <a:chOff x="2909378" y="5057673"/>
              <a:chExt cx="653340" cy="369332"/>
            </a:xfrm>
          </p:grpSpPr>
          <p:cxnSp>
            <p:nvCxnSpPr>
              <p:cNvPr id="292" name="直接连接符 291"/>
              <p:cNvCxnSpPr/>
              <p:nvPr/>
            </p:nvCxnSpPr>
            <p:spPr>
              <a:xfrm rot="21420000" flipH="1">
                <a:off x="2909378" y="5300002"/>
                <a:ext cx="189923" cy="81395"/>
              </a:xfrm>
              <a:prstGeom prst="line">
                <a:avLst/>
              </a:prstGeom>
              <a:no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93" name="文本框 292"/>
              <p:cNvSpPr txBox="1"/>
              <p:nvPr/>
            </p:nvSpPr>
            <p:spPr>
              <a:xfrm>
                <a:off x="3031803" y="5057673"/>
                <a:ext cx="530915" cy="369332"/>
              </a:xfrm>
              <a:prstGeom prst="rect">
                <a:avLst/>
              </a:prstGeom>
              <a:noFill/>
            </p:spPr>
            <p:txBody>
              <a:bodyPr wrap="none" rtlCol="0">
                <a:spAutoFit/>
              </a:bodyPr>
              <a:lstStyle/>
              <a:p>
                <a:r>
                  <a:rPr lang="en-US" altLang="zh-CN" dirty="0">
                    <a:latin typeface="Arial Unicode MS" panose="020B0604020202020204" pitchFamily="34" charset="-122"/>
                  </a:rPr>
                  <a:t>OH</a:t>
                </a:r>
                <a:endParaRPr lang="zh-CN" altLang="en-US" dirty="0">
                  <a:latin typeface="Arial Unicode MS" panose="020B0604020202020204" pitchFamily="34" charset="-122"/>
                </a:endParaRPr>
              </a:p>
            </p:txBody>
          </p:sp>
        </p:grpSp>
        <p:grpSp>
          <p:nvGrpSpPr>
            <p:cNvPr id="289" name="组合 288"/>
            <p:cNvGrpSpPr/>
            <p:nvPr/>
          </p:nvGrpSpPr>
          <p:grpSpPr>
            <a:xfrm>
              <a:off x="2325362" y="3944911"/>
              <a:ext cx="650238" cy="369332"/>
              <a:chOff x="2716369" y="4973139"/>
              <a:chExt cx="650238" cy="369332"/>
            </a:xfrm>
          </p:grpSpPr>
          <p:cxnSp>
            <p:nvCxnSpPr>
              <p:cNvPr id="290" name="直接连接符 289"/>
              <p:cNvCxnSpPr/>
              <p:nvPr/>
            </p:nvCxnSpPr>
            <p:spPr>
              <a:xfrm rot="180000">
                <a:off x="2716369" y="5016976"/>
                <a:ext cx="189923" cy="81395"/>
              </a:xfrm>
              <a:prstGeom prst="line">
                <a:avLst/>
              </a:prstGeom>
              <a:no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91" name="文本框 290"/>
              <p:cNvSpPr txBox="1"/>
              <p:nvPr/>
            </p:nvSpPr>
            <p:spPr>
              <a:xfrm>
                <a:off x="2835692" y="4973139"/>
                <a:ext cx="530915" cy="369332"/>
              </a:xfrm>
              <a:prstGeom prst="rect">
                <a:avLst/>
              </a:prstGeom>
              <a:noFill/>
            </p:spPr>
            <p:txBody>
              <a:bodyPr wrap="none" rtlCol="0">
                <a:spAutoFit/>
              </a:bodyPr>
              <a:lstStyle/>
              <a:p>
                <a:r>
                  <a:rPr lang="en-US" altLang="zh-CN" dirty="0">
                    <a:latin typeface="Arial Unicode MS" panose="020B0604020202020204" pitchFamily="34" charset="-122"/>
                  </a:rPr>
                  <a:t>OH</a:t>
                </a:r>
                <a:endParaRPr lang="zh-CN" altLang="en-US" dirty="0">
                  <a:latin typeface="Arial Unicode MS" panose="020B0604020202020204" pitchFamily="34" charset="-122"/>
                </a:endParaRPr>
              </a:p>
            </p:txBody>
          </p:sp>
        </p:grpSp>
      </p:grpSp>
      <p:sp>
        <p:nvSpPr>
          <p:cNvPr id="298" name="文本框 297"/>
          <p:cNvSpPr txBox="1"/>
          <p:nvPr/>
        </p:nvSpPr>
        <p:spPr>
          <a:xfrm>
            <a:off x="3513046" y="3159816"/>
            <a:ext cx="1885453" cy="707886"/>
          </a:xfrm>
          <a:prstGeom prst="rect">
            <a:avLst/>
          </a:prstGeom>
          <a:noFill/>
        </p:spPr>
        <p:txBody>
          <a:bodyPr wrap="none" rtlCol="0">
            <a:spAutoFit/>
          </a:bodyPr>
          <a:lstStyle/>
          <a:p>
            <a:pPr>
              <a:lnSpc>
                <a:spcPts val="1600"/>
              </a:lnSpc>
            </a:pPr>
            <a:r>
              <a:rPr lang="en-US" altLang="zh-CN" dirty="0">
                <a:latin typeface="Arial Unicode MS" panose="020B0604020202020204" pitchFamily="34" charset="-122"/>
              </a:rPr>
              <a:t>H</a:t>
            </a:r>
            <a:r>
              <a:rPr lang="en-US" altLang="zh-CN" baseline="-25000" dirty="0">
                <a:latin typeface="Arial Unicode MS" panose="020B0604020202020204" pitchFamily="34" charset="-122"/>
              </a:rPr>
              <a:t>2</a:t>
            </a:r>
            <a:r>
              <a:rPr lang="en-US" altLang="zh-CN" dirty="0">
                <a:latin typeface="Arial Unicode MS" panose="020B0604020202020204" pitchFamily="34" charset="-122"/>
              </a:rPr>
              <a:t>N‒CH‒COOH</a:t>
            </a:r>
          </a:p>
          <a:p>
            <a:pPr>
              <a:lnSpc>
                <a:spcPts val="1600"/>
              </a:lnSpc>
            </a:pPr>
            <a:r>
              <a:rPr lang="en-US" altLang="zh-CN" dirty="0">
                <a:latin typeface="Arial Unicode MS" panose="020B0604020202020204" pitchFamily="34" charset="-122"/>
              </a:rPr>
              <a:t>         ⅼ</a:t>
            </a:r>
          </a:p>
          <a:p>
            <a:pPr>
              <a:lnSpc>
                <a:spcPts val="1600"/>
              </a:lnSpc>
            </a:pPr>
            <a:r>
              <a:rPr lang="en-US" altLang="zh-CN" dirty="0">
                <a:latin typeface="Arial Unicode MS" panose="020B0604020202020204" pitchFamily="34" charset="-122"/>
              </a:rPr>
              <a:t>        </a:t>
            </a:r>
            <a:r>
              <a:rPr lang="en-US" altLang="zh-CN" sz="800" dirty="0">
                <a:latin typeface="Arial Unicode MS" panose="020B0604020202020204" pitchFamily="34" charset="-122"/>
              </a:rPr>
              <a:t> </a:t>
            </a:r>
            <a:r>
              <a:rPr lang="en-US" altLang="zh-CN" dirty="0">
                <a:latin typeface="Arial Unicode MS" panose="020B0604020202020204" pitchFamily="34" charset="-122"/>
              </a:rPr>
              <a:t>R</a:t>
            </a:r>
            <a:endParaRPr lang="zh-CN" altLang="en-US" dirty="0">
              <a:latin typeface="Arial Unicode MS" panose="020B0604020202020204" pitchFamily="34" charset="-122"/>
            </a:endParaRPr>
          </a:p>
        </p:txBody>
      </p:sp>
      <p:cxnSp>
        <p:nvCxnSpPr>
          <p:cNvPr id="299" name="直接箭头连接符 298"/>
          <p:cNvCxnSpPr/>
          <p:nvPr/>
        </p:nvCxnSpPr>
        <p:spPr>
          <a:xfrm>
            <a:off x="5392503" y="3293723"/>
            <a:ext cx="720000"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00" name="等腰三角形 299"/>
          <p:cNvSpPr/>
          <p:nvPr/>
        </p:nvSpPr>
        <p:spPr>
          <a:xfrm>
            <a:off x="5613714" y="2977080"/>
            <a:ext cx="252000" cy="252000"/>
          </a:xfrm>
          <a:prstGeom prst="triangle">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01" name="组合 300"/>
          <p:cNvGrpSpPr/>
          <p:nvPr/>
        </p:nvGrpSpPr>
        <p:grpSpPr>
          <a:xfrm>
            <a:off x="6232106" y="2619835"/>
            <a:ext cx="1610769" cy="1357284"/>
            <a:chOff x="1364831" y="3250725"/>
            <a:chExt cx="1610769" cy="1357284"/>
          </a:xfrm>
        </p:grpSpPr>
        <p:grpSp>
          <p:nvGrpSpPr>
            <p:cNvPr id="302" name="组合 301"/>
            <p:cNvGrpSpPr/>
            <p:nvPr/>
          </p:nvGrpSpPr>
          <p:grpSpPr>
            <a:xfrm>
              <a:off x="1364831" y="3672593"/>
              <a:ext cx="434109" cy="501938"/>
              <a:chOff x="849845" y="3318944"/>
              <a:chExt cx="576000" cy="666000"/>
            </a:xfrm>
            <a:noFill/>
          </p:grpSpPr>
          <p:sp>
            <p:nvSpPr>
              <p:cNvPr id="317" name="六边形 316"/>
              <p:cNvSpPr/>
              <p:nvPr/>
            </p:nvSpPr>
            <p:spPr>
              <a:xfrm rot="5400000">
                <a:off x="804845" y="3363944"/>
                <a:ext cx="666000" cy="576000"/>
              </a:xfrm>
              <a:prstGeom prst="hexagon">
                <a:avLst/>
              </a:prstGeom>
              <a:solidFill>
                <a:srgbClr val="00B0F0"/>
              </a:solidFill>
              <a:ln w="1270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18" name="直接连接符 317"/>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直接连接符 318"/>
              <p:cNvCxnSpPr/>
              <p:nvPr/>
            </p:nvCxnSpPr>
            <p:spPr>
              <a:xfrm rot="180000">
                <a:off x="1130438" y="3385766"/>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0" name="直接连接符 319"/>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3" name="正五边形 302"/>
            <p:cNvSpPr/>
            <p:nvPr/>
          </p:nvSpPr>
          <p:spPr>
            <a:xfrm rot="5400000">
              <a:off x="1776487" y="3703205"/>
              <a:ext cx="498898" cy="443466"/>
            </a:xfrm>
            <a:prstGeom prst="pent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4" name="文本框 303"/>
            <p:cNvSpPr txBox="1"/>
            <p:nvPr/>
          </p:nvSpPr>
          <p:spPr>
            <a:xfrm>
              <a:off x="2141438" y="3791780"/>
              <a:ext cx="166712" cy="276999"/>
            </a:xfrm>
            <a:prstGeom prst="rect">
              <a:avLst/>
            </a:prstGeom>
            <a:solidFill>
              <a:schemeClr val="bg1"/>
            </a:solidFill>
          </p:spPr>
          <p:txBody>
            <a:bodyPr wrap="none" lIns="0" tIns="0" rIns="0" bIns="0" rtlCol="0">
              <a:spAutoFit/>
            </a:bodyPr>
            <a:lstStyle/>
            <a:p>
              <a:r>
                <a:rPr lang="en-US" altLang="zh-CN" dirty="0">
                  <a:latin typeface="Arial Unicode MS" panose="020B0604020202020204" pitchFamily="34" charset="-122"/>
                </a:rPr>
                <a:t>C</a:t>
              </a:r>
              <a:endParaRPr lang="zh-CN" altLang="en-US" dirty="0">
                <a:latin typeface="Arial Unicode MS" panose="020B0604020202020204" pitchFamily="34" charset="-122"/>
              </a:endParaRPr>
            </a:p>
          </p:txBody>
        </p:sp>
        <p:cxnSp>
          <p:nvCxnSpPr>
            <p:cNvPr id="305" name="直接连接符 304"/>
            <p:cNvCxnSpPr/>
            <p:nvPr/>
          </p:nvCxnSpPr>
          <p:spPr>
            <a:xfrm flipH="1">
              <a:off x="2046235" y="3510181"/>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6" name="直接连接符 305"/>
            <p:cNvCxnSpPr/>
            <p:nvPr/>
          </p:nvCxnSpPr>
          <p:spPr>
            <a:xfrm flipH="1">
              <a:off x="2081806" y="3530592"/>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7" name="文本框 306"/>
            <p:cNvSpPr txBox="1"/>
            <p:nvPr/>
          </p:nvSpPr>
          <p:spPr>
            <a:xfrm>
              <a:off x="1987136" y="3250725"/>
              <a:ext cx="364202" cy="369332"/>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cxnSp>
          <p:nvCxnSpPr>
            <p:cNvPr id="308" name="直接连接符 307"/>
            <p:cNvCxnSpPr/>
            <p:nvPr/>
          </p:nvCxnSpPr>
          <p:spPr>
            <a:xfrm>
              <a:off x="2058931" y="4171172"/>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9" name="直接连接符 308"/>
            <p:cNvCxnSpPr/>
            <p:nvPr/>
          </p:nvCxnSpPr>
          <p:spPr>
            <a:xfrm>
              <a:off x="2089007" y="4153290"/>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10" name="文本框 309"/>
            <p:cNvSpPr txBox="1"/>
            <p:nvPr/>
          </p:nvSpPr>
          <p:spPr>
            <a:xfrm>
              <a:off x="1993735" y="4238677"/>
              <a:ext cx="364202" cy="369332"/>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grpSp>
          <p:nvGrpSpPr>
            <p:cNvPr id="311" name="组合 310"/>
            <p:cNvGrpSpPr/>
            <p:nvPr/>
          </p:nvGrpSpPr>
          <p:grpSpPr>
            <a:xfrm>
              <a:off x="2329661" y="3533531"/>
              <a:ext cx="473803" cy="369332"/>
              <a:chOff x="2909378" y="5057673"/>
              <a:chExt cx="473803" cy="369332"/>
            </a:xfrm>
          </p:grpSpPr>
          <p:cxnSp>
            <p:nvCxnSpPr>
              <p:cNvPr id="315" name="直接连接符 314"/>
              <p:cNvCxnSpPr/>
              <p:nvPr/>
            </p:nvCxnSpPr>
            <p:spPr>
              <a:xfrm rot="21420000" flipH="1">
                <a:off x="2909378" y="5300002"/>
                <a:ext cx="189923" cy="81395"/>
              </a:xfrm>
              <a:prstGeom prst="line">
                <a:avLst/>
              </a:prstGeom>
              <a:no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16" name="文本框 315"/>
              <p:cNvSpPr txBox="1"/>
              <p:nvPr/>
            </p:nvSpPr>
            <p:spPr>
              <a:xfrm>
                <a:off x="3031803" y="5057673"/>
                <a:ext cx="351378" cy="369332"/>
              </a:xfrm>
              <a:prstGeom prst="rect">
                <a:avLst/>
              </a:prstGeom>
              <a:noFill/>
            </p:spPr>
            <p:txBody>
              <a:bodyPr wrap="none" rtlCol="0">
                <a:spAutoFit/>
              </a:bodyPr>
              <a:lstStyle/>
              <a:p>
                <a:r>
                  <a:rPr lang="en-US" altLang="zh-CN" dirty="0">
                    <a:latin typeface="Arial Unicode MS" panose="020B0604020202020204" pitchFamily="34" charset="-122"/>
                  </a:rPr>
                  <a:t>H</a:t>
                </a:r>
                <a:endParaRPr lang="zh-CN" altLang="en-US" dirty="0">
                  <a:latin typeface="Arial Unicode MS" panose="020B0604020202020204" pitchFamily="34" charset="-122"/>
                </a:endParaRPr>
              </a:p>
            </p:txBody>
          </p:sp>
        </p:grpSp>
        <p:grpSp>
          <p:nvGrpSpPr>
            <p:cNvPr id="312" name="组合 311"/>
            <p:cNvGrpSpPr/>
            <p:nvPr/>
          </p:nvGrpSpPr>
          <p:grpSpPr>
            <a:xfrm>
              <a:off x="2325362" y="3944911"/>
              <a:ext cx="650238" cy="369332"/>
              <a:chOff x="2716369" y="4973139"/>
              <a:chExt cx="650238" cy="369332"/>
            </a:xfrm>
          </p:grpSpPr>
          <p:cxnSp>
            <p:nvCxnSpPr>
              <p:cNvPr id="313" name="直接连接符 312"/>
              <p:cNvCxnSpPr/>
              <p:nvPr/>
            </p:nvCxnSpPr>
            <p:spPr>
              <a:xfrm rot="180000">
                <a:off x="2716369" y="5016976"/>
                <a:ext cx="189923" cy="81395"/>
              </a:xfrm>
              <a:prstGeom prst="line">
                <a:avLst/>
              </a:prstGeom>
              <a:no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14" name="文本框 313"/>
              <p:cNvSpPr txBox="1"/>
              <p:nvPr/>
            </p:nvSpPr>
            <p:spPr>
              <a:xfrm>
                <a:off x="2835692" y="4973139"/>
                <a:ext cx="530915" cy="369332"/>
              </a:xfrm>
              <a:prstGeom prst="rect">
                <a:avLst/>
              </a:prstGeom>
              <a:noFill/>
            </p:spPr>
            <p:txBody>
              <a:bodyPr wrap="none" rtlCol="0">
                <a:spAutoFit/>
              </a:bodyPr>
              <a:lstStyle/>
              <a:p>
                <a:r>
                  <a:rPr lang="en-US" altLang="zh-CN" dirty="0">
                    <a:latin typeface="Arial Unicode MS" panose="020B0604020202020204" pitchFamily="34" charset="-122"/>
                  </a:rPr>
                  <a:t>OH</a:t>
                </a:r>
                <a:endParaRPr lang="zh-CN" altLang="en-US" dirty="0">
                  <a:latin typeface="Arial Unicode MS" panose="020B0604020202020204" pitchFamily="34" charset="-122"/>
                </a:endParaRPr>
              </a:p>
            </p:txBody>
          </p:sp>
        </p:grpSp>
      </p:grpSp>
      <p:sp>
        <p:nvSpPr>
          <p:cNvPr id="321" name="文本框 320"/>
          <p:cNvSpPr txBox="1"/>
          <p:nvPr/>
        </p:nvSpPr>
        <p:spPr>
          <a:xfrm>
            <a:off x="7729136" y="3091394"/>
            <a:ext cx="338554" cy="369332"/>
          </a:xfrm>
          <a:prstGeom prst="rect">
            <a:avLst/>
          </a:prstGeom>
          <a:noFill/>
        </p:spPr>
        <p:txBody>
          <a:bodyPr wrap="none" rtlCol="0">
            <a:spAutoFit/>
          </a:bodyPr>
          <a:lstStyle/>
          <a:p>
            <a:r>
              <a:rPr lang="en-US" altLang="zh-CN" dirty="0"/>
              <a:t>+</a:t>
            </a:r>
            <a:endParaRPr lang="zh-CN" altLang="en-US" dirty="0"/>
          </a:p>
        </p:txBody>
      </p:sp>
      <p:sp>
        <p:nvSpPr>
          <p:cNvPr id="322" name="文本框 321"/>
          <p:cNvSpPr txBox="1"/>
          <p:nvPr/>
        </p:nvSpPr>
        <p:spPr>
          <a:xfrm>
            <a:off x="7998524" y="3095582"/>
            <a:ext cx="864339" cy="369332"/>
          </a:xfrm>
          <a:prstGeom prst="rect">
            <a:avLst/>
          </a:prstGeom>
          <a:noFill/>
        </p:spPr>
        <p:txBody>
          <a:bodyPr wrap="none" rtlCol="0">
            <a:spAutoFit/>
          </a:bodyPr>
          <a:lstStyle/>
          <a:p>
            <a:r>
              <a:rPr lang="en-US" altLang="zh-CN" dirty="0">
                <a:latin typeface="Arial Unicode MS" panose="020B0604020202020204" pitchFamily="34" charset="-122"/>
              </a:rPr>
              <a:t>RCHO</a:t>
            </a:r>
            <a:endParaRPr lang="zh-CN" altLang="en-US" dirty="0">
              <a:latin typeface="Arial Unicode MS" panose="020B0604020202020204" pitchFamily="34" charset="-122"/>
            </a:endParaRPr>
          </a:p>
        </p:txBody>
      </p:sp>
      <p:sp>
        <p:nvSpPr>
          <p:cNvPr id="323" name="文本框 322"/>
          <p:cNvSpPr txBox="1"/>
          <p:nvPr/>
        </p:nvSpPr>
        <p:spPr>
          <a:xfrm>
            <a:off x="8748311" y="3091394"/>
            <a:ext cx="338554" cy="369332"/>
          </a:xfrm>
          <a:prstGeom prst="rect">
            <a:avLst/>
          </a:prstGeom>
          <a:noFill/>
        </p:spPr>
        <p:txBody>
          <a:bodyPr wrap="none" rtlCol="0">
            <a:spAutoFit/>
          </a:bodyPr>
          <a:lstStyle/>
          <a:p>
            <a:r>
              <a:rPr lang="en-US" altLang="zh-CN" dirty="0"/>
              <a:t>+</a:t>
            </a:r>
            <a:endParaRPr lang="zh-CN" altLang="en-US" dirty="0"/>
          </a:p>
        </p:txBody>
      </p:sp>
      <p:sp>
        <p:nvSpPr>
          <p:cNvPr id="324" name="文本框 323"/>
          <p:cNvSpPr txBox="1"/>
          <p:nvPr/>
        </p:nvSpPr>
        <p:spPr>
          <a:xfrm>
            <a:off x="9519836" y="3091394"/>
            <a:ext cx="338554" cy="369332"/>
          </a:xfrm>
          <a:prstGeom prst="rect">
            <a:avLst/>
          </a:prstGeom>
          <a:noFill/>
        </p:spPr>
        <p:txBody>
          <a:bodyPr wrap="none" rtlCol="0">
            <a:spAutoFit/>
          </a:bodyPr>
          <a:lstStyle/>
          <a:p>
            <a:r>
              <a:rPr lang="en-US" altLang="zh-CN" dirty="0"/>
              <a:t>+</a:t>
            </a:r>
            <a:endParaRPr lang="zh-CN" altLang="en-US" dirty="0"/>
          </a:p>
        </p:txBody>
      </p:sp>
      <p:sp>
        <p:nvSpPr>
          <p:cNvPr id="325" name="文本框 324"/>
          <p:cNvSpPr txBox="1"/>
          <p:nvPr/>
        </p:nvSpPr>
        <p:spPr>
          <a:xfrm>
            <a:off x="8969020" y="3096542"/>
            <a:ext cx="615874" cy="369332"/>
          </a:xfrm>
          <a:prstGeom prst="rect">
            <a:avLst/>
          </a:prstGeom>
          <a:noFill/>
        </p:spPr>
        <p:txBody>
          <a:bodyPr wrap="none" rtlCol="0">
            <a:spAutoFit/>
          </a:bodyPr>
          <a:lstStyle/>
          <a:p>
            <a:r>
              <a:rPr lang="en-US" altLang="zh-CN" dirty="0">
                <a:latin typeface="Arial Unicode MS" panose="020B0604020202020204" pitchFamily="34" charset="-122"/>
              </a:rPr>
              <a:t>CO</a:t>
            </a:r>
            <a:r>
              <a:rPr lang="en-US" altLang="zh-CN" baseline="-25000" dirty="0">
                <a:latin typeface="Arial Unicode MS" panose="020B0604020202020204" pitchFamily="34" charset="-122"/>
              </a:rPr>
              <a:t>2</a:t>
            </a:r>
            <a:endParaRPr lang="zh-CN" altLang="en-US" baseline="-25000" dirty="0">
              <a:latin typeface="Arial Unicode MS" panose="020B0604020202020204" pitchFamily="34" charset="-122"/>
            </a:endParaRPr>
          </a:p>
        </p:txBody>
      </p:sp>
      <p:sp>
        <p:nvSpPr>
          <p:cNvPr id="326" name="文本框 325"/>
          <p:cNvSpPr txBox="1"/>
          <p:nvPr/>
        </p:nvSpPr>
        <p:spPr>
          <a:xfrm>
            <a:off x="9796879" y="3095768"/>
            <a:ext cx="603050" cy="369332"/>
          </a:xfrm>
          <a:prstGeom prst="rect">
            <a:avLst/>
          </a:prstGeom>
          <a:noFill/>
        </p:spPr>
        <p:txBody>
          <a:bodyPr wrap="none" rtlCol="0">
            <a:spAutoFit/>
          </a:bodyPr>
          <a:lstStyle/>
          <a:p>
            <a:r>
              <a:rPr lang="en-US" altLang="zh-CN" dirty="0">
                <a:latin typeface="Arial Unicode MS" panose="020B0604020202020204" pitchFamily="34" charset="-122"/>
              </a:rPr>
              <a:t>NH</a:t>
            </a:r>
            <a:r>
              <a:rPr lang="en-US" altLang="zh-CN" baseline="-25000" dirty="0">
                <a:latin typeface="Arial Unicode MS" panose="020B0604020202020204" pitchFamily="34" charset="-122"/>
              </a:rPr>
              <a:t>3</a:t>
            </a:r>
            <a:endParaRPr lang="zh-CN" altLang="en-US" baseline="-25000" dirty="0">
              <a:latin typeface="Arial Unicode MS" panose="020B0604020202020204" pitchFamily="34" charset="-122"/>
            </a:endParaRPr>
          </a:p>
        </p:txBody>
      </p:sp>
      <p:grpSp>
        <p:nvGrpSpPr>
          <p:cNvPr id="327" name="组合 326"/>
          <p:cNvGrpSpPr/>
          <p:nvPr/>
        </p:nvGrpSpPr>
        <p:grpSpPr>
          <a:xfrm>
            <a:off x="1630552" y="4278585"/>
            <a:ext cx="1610769" cy="1357284"/>
            <a:chOff x="1364831" y="3250725"/>
            <a:chExt cx="1610769" cy="1357284"/>
          </a:xfrm>
        </p:grpSpPr>
        <p:grpSp>
          <p:nvGrpSpPr>
            <p:cNvPr id="328" name="组合 327"/>
            <p:cNvGrpSpPr/>
            <p:nvPr/>
          </p:nvGrpSpPr>
          <p:grpSpPr>
            <a:xfrm>
              <a:off x="1364831" y="3672595"/>
              <a:ext cx="434109" cy="501938"/>
              <a:chOff x="849846" y="3318946"/>
              <a:chExt cx="576000" cy="666000"/>
            </a:xfrm>
            <a:noFill/>
          </p:grpSpPr>
          <p:sp>
            <p:nvSpPr>
              <p:cNvPr id="343" name="六边形 342"/>
              <p:cNvSpPr/>
              <p:nvPr/>
            </p:nvSpPr>
            <p:spPr>
              <a:xfrm rot="5400000">
                <a:off x="804846" y="3363946"/>
                <a:ext cx="666000" cy="576000"/>
              </a:xfrm>
              <a:prstGeom prst="hexagon">
                <a:avLst/>
              </a:prstGeom>
              <a:solidFill>
                <a:srgbClr val="00B0F0"/>
              </a:solidFill>
              <a:ln w="1270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44" name="直接连接符 343"/>
              <p:cNvCxnSpPr/>
              <p:nvPr/>
            </p:nvCxnSpPr>
            <p:spPr>
              <a:xfrm>
                <a:off x="913204"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5" name="直接连接符 344"/>
              <p:cNvCxnSpPr/>
              <p:nvPr/>
            </p:nvCxnSpPr>
            <p:spPr>
              <a:xfrm rot="180000">
                <a:off x="1141673" y="3388666"/>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6" name="直接连接符 345"/>
              <p:cNvCxnSpPr/>
              <p:nvPr/>
            </p:nvCxnSpPr>
            <p:spPr>
              <a:xfrm rot="21420000" flipH="1">
                <a:off x="1141806"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29" name="正五边形 328"/>
            <p:cNvSpPr/>
            <p:nvPr/>
          </p:nvSpPr>
          <p:spPr>
            <a:xfrm rot="5400000">
              <a:off x="1776487" y="3703205"/>
              <a:ext cx="498898" cy="443466"/>
            </a:xfrm>
            <a:prstGeom prst="pent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0" name="文本框 329"/>
            <p:cNvSpPr txBox="1"/>
            <p:nvPr/>
          </p:nvSpPr>
          <p:spPr>
            <a:xfrm>
              <a:off x="2141438" y="3791780"/>
              <a:ext cx="166712" cy="276999"/>
            </a:xfrm>
            <a:prstGeom prst="rect">
              <a:avLst/>
            </a:prstGeom>
            <a:solidFill>
              <a:schemeClr val="bg1"/>
            </a:solidFill>
          </p:spPr>
          <p:txBody>
            <a:bodyPr wrap="none" lIns="0" tIns="0" rIns="0" bIns="0" rtlCol="0">
              <a:spAutoFit/>
            </a:bodyPr>
            <a:lstStyle/>
            <a:p>
              <a:r>
                <a:rPr lang="en-US" altLang="zh-CN" dirty="0">
                  <a:latin typeface="Arial Unicode MS" panose="020B0604020202020204" pitchFamily="34" charset="-122"/>
                </a:rPr>
                <a:t>C</a:t>
              </a:r>
              <a:endParaRPr lang="zh-CN" altLang="en-US" dirty="0">
                <a:latin typeface="Arial Unicode MS" panose="020B0604020202020204" pitchFamily="34" charset="-122"/>
              </a:endParaRPr>
            </a:p>
          </p:txBody>
        </p:sp>
        <p:cxnSp>
          <p:nvCxnSpPr>
            <p:cNvPr id="331" name="直接连接符 330"/>
            <p:cNvCxnSpPr/>
            <p:nvPr/>
          </p:nvCxnSpPr>
          <p:spPr>
            <a:xfrm flipH="1">
              <a:off x="2054702" y="3510181"/>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2" name="直接连接符 331"/>
            <p:cNvCxnSpPr/>
            <p:nvPr/>
          </p:nvCxnSpPr>
          <p:spPr>
            <a:xfrm flipH="1">
              <a:off x="2081806" y="3530592"/>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3" name="文本框 332"/>
            <p:cNvSpPr txBox="1"/>
            <p:nvPr/>
          </p:nvSpPr>
          <p:spPr>
            <a:xfrm>
              <a:off x="1987136" y="3250725"/>
              <a:ext cx="364202" cy="369332"/>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cxnSp>
          <p:nvCxnSpPr>
            <p:cNvPr id="334" name="直接连接符 333"/>
            <p:cNvCxnSpPr/>
            <p:nvPr/>
          </p:nvCxnSpPr>
          <p:spPr>
            <a:xfrm>
              <a:off x="2050464" y="4171172"/>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5" name="直接连接符 334"/>
            <p:cNvCxnSpPr/>
            <p:nvPr/>
          </p:nvCxnSpPr>
          <p:spPr>
            <a:xfrm>
              <a:off x="2089007" y="4153290"/>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6" name="文本框 335"/>
            <p:cNvSpPr txBox="1"/>
            <p:nvPr/>
          </p:nvSpPr>
          <p:spPr>
            <a:xfrm>
              <a:off x="1993735" y="4238677"/>
              <a:ext cx="364202" cy="369332"/>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grpSp>
          <p:nvGrpSpPr>
            <p:cNvPr id="337" name="组合 336"/>
            <p:cNvGrpSpPr/>
            <p:nvPr/>
          </p:nvGrpSpPr>
          <p:grpSpPr>
            <a:xfrm>
              <a:off x="2329661" y="3533531"/>
              <a:ext cx="473803" cy="369332"/>
              <a:chOff x="2909378" y="5057673"/>
              <a:chExt cx="473803" cy="369332"/>
            </a:xfrm>
          </p:grpSpPr>
          <p:cxnSp>
            <p:nvCxnSpPr>
              <p:cNvPr id="341" name="直接连接符 340"/>
              <p:cNvCxnSpPr/>
              <p:nvPr/>
            </p:nvCxnSpPr>
            <p:spPr>
              <a:xfrm rot="21420000" flipH="1">
                <a:off x="2909378" y="5300002"/>
                <a:ext cx="189923" cy="81395"/>
              </a:xfrm>
              <a:prstGeom prst="line">
                <a:avLst/>
              </a:prstGeom>
              <a:no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2" name="文本框 341"/>
              <p:cNvSpPr txBox="1"/>
              <p:nvPr/>
            </p:nvSpPr>
            <p:spPr>
              <a:xfrm>
                <a:off x="3031803" y="5057673"/>
                <a:ext cx="351378" cy="369332"/>
              </a:xfrm>
              <a:prstGeom prst="rect">
                <a:avLst/>
              </a:prstGeom>
              <a:noFill/>
            </p:spPr>
            <p:txBody>
              <a:bodyPr wrap="none" rtlCol="0">
                <a:spAutoFit/>
              </a:bodyPr>
              <a:lstStyle/>
              <a:p>
                <a:r>
                  <a:rPr lang="en-US" altLang="zh-CN" dirty="0">
                    <a:latin typeface="Arial Unicode MS" panose="020B0604020202020204" pitchFamily="34" charset="-122"/>
                  </a:rPr>
                  <a:t>H</a:t>
                </a:r>
                <a:endParaRPr lang="zh-CN" altLang="en-US" dirty="0">
                  <a:latin typeface="Arial Unicode MS" panose="020B0604020202020204" pitchFamily="34" charset="-122"/>
                </a:endParaRPr>
              </a:p>
            </p:txBody>
          </p:sp>
        </p:grpSp>
        <p:grpSp>
          <p:nvGrpSpPr>
            <p:cNvPr id="338" name="组合 337"/>
            <p:cNvGrpSpPr/>
            <p:nvPr/>
          </p:nvGrpSpPr>
          <p:grpSpPr>
            <a:xfrm>
              <a:off x="2325362" y="3944911"/>
              <a:ext cx="650238" cy="369332"/>
              <a:chOff x="2716369" y="4973139"/>
              <a:chExt cx="650238" cy="369332"/>
            </a:xfrm>
          </p:grpSpPr>
          <p:cxnSp>
            <p:nvCxnSpPr>
              <p:cNvPr id="339" name="直接连接符 338"/>
              <p:cNvCxnSpPr/>
              <p:nvPr/>
            </p:nvCxnSpPr>
            <p:spPr>
              <a:xfrm rot="180000">
                <a:off x="2716369" y="5016976"/>
                <a:ext cx="189923" cy="81395"/>
              </a:xfrm>
              <a:prstGeom prst="line">
                <a:avLst/>
              </a:prstGeom>
              <a:no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0" name="文本框 339"/>
              <p:cNvSpPr txBox="1"/>
              <p:nvPr/>
            </p:nvSpPr>
            <p:spPr>
              <a:xfrm>
                <a:off x="2835692" y="4973139"/>
                <a:ext cx="530915" cy="369332"/>
              </a:xfrm>
              <a:prstGeom prst="rect">
                <a:avLst/>
              </a:prstGeom>
              <a:noFill/>
            </p:spPr>
            <p:txBody>
              <a:bodyPr wrap="none" rtlCol="0">
                <a:spAutoFit/>
              </a:bodyPr>
              <a:lstStyle/>
              <a:p>
                <a:r>
                  <a:rPr lang="en-US" altLang="zh-CN" dirty="0">
                    <a:latin typeface="Arial Unicode MS" panose="020B0604020202020204" pitchFamily="34" charset="-122"/>
                  </a:rPr>
                  <a:t>OH</a:t>
                </a:r>
                <a:endParaRPr lang="zh-CN" altLang="en-US" dirty="0">
                  <a:latin typeface="Arial Unicode MS" panose="020B0604020202020204" pitchFamily="34" charset="-122"/>
                </a:endParaRPr>
              </a:p>
            </p:txBody>
          </p:sp>
        </p:grpSp>
      </p:grpSp>
      <p:sp>
        <p:nvSpPr>
          <p:cNvPr id="347" name="文本框 346"/>
          <p:cNvSpPr txBox="1"/>
          <p:nvPr/>
        </p:nvSpPr>
        <p:spPr>
          <a:xfrm>
            <a:off x="3192499" y="4709457"/>
            <a:ext cx="338554" cy="369332"/>
          </a:xfrm>
          <a:prstGeom prst="rect">
            <a:avLst/>
          </a:prstGeom>
          <a:noFill/>
        </p:spPr>
        <p:txBody>
          <a:bodyPr wrap="none" rtlCol="0">
            <a:spAutoFit/>
          </a:bodyPr>
          <a:lstStyle/>
          <a:p>
            <a:r>
              <a:rPr lang="en-US" altLang="zh-CN" dirty="0"/>
              <a:t>+</a:t>
            </a:r>
            <a:endParaRPr lang="zh-CN" altLang="en-US" dirty="0"/>
          </a:p>
        </p:txBody>
      </p:sp>
      <p:sp>
        <p:nvSpPr>
          <p:cNvPr id="348" name="文本框 347"/>
          <p:cNvSpPr txBox="1"/>
          <p:nvPr/>
        </p:nvSpPr>
        <p:spPr>
          <a:xfrm>
            <a:off x="3469542" y="4713831"/>
            <a:ext cx="603050" cy="369332"/>
          </a:xfrm>
          <a:prstGeom prst="rect">
            <a:avLst/>
          </a:prstGeom>
          <a:noFill/>
        </p:spPr>
        <p:txBody>
          <a:bodyPr wrap="none" rtlCol="0">
            <a:spAutoFit/>
          </a:bodyPr>
          <a:lstStyle/>
          <a:p>
            <a:r>
              <a:rPr lang="en-US" altLang="zh-CN" dirty="0">
                <a:latin typeface="Arial Unicode MS" panose="020B0604020202020204" pitchFamily="34" charset="-122"/>
              </a:rPr>
              <a:t>NH</a:t>
            </a:r>
            <a:r>
              <a:rPr lang="en-US" altLang="zh-CN" baseline="-25000" dirty="0">
                <a:latin typeface="Arial Unicode MS" panose="020B0604020202020204" pitchFamily="34" charset="-122"/>
              </a:rPr>
              <a:t>3</a:t>
            </a:r>
            <a:endParaRPr lang="zh-CN" altLang="en-US" baseline="-25000" dirty="0">
              <a:latin typeface="Arial Unicode MS" panose="020B0604020202020204" pitchFamily="34" charset="-122"/>
            </a:endParaRPr>
          </a:p>
        </p:txBody>
      </p:sp>
      <p:grpSp>
        <p:nvGrpSpPr>
          <p:cNvPr id="349" name="组合 348"/>
          <p:cNvGrpSpPr/>
          <p:nvPr/>
        </p:nvGrpSpPr>
        <p:grpSpPr>
          <a:xfrm>
            <a:off x="4412199" y="4270112"/>
            <a:ext cx="1623336" cy="1357284"/>
            <a:chOff x="3297773" y="4453327"/>
            <a:chExt cx="1623336" cy="1357284"/>
          </a:xfrm>
        </p:grpSpPr>
        <p:grpSp>
          <p:nvGrpSpPr>
            <p:cNvPr id="350" name="组合 349"/>
            <p:cNvGrpSpPr/>
            <p:nvPr/>
          </p:nvGrpSpPr>
          <p:grpSpPr>
            <a:xfrm>
              <a:off x="4487000" y="4883669"/>
              <a:ext cx="434109" cy="501938"/>
              <a:chOff x="861083" y="3318951"/>
              <a:chExt cx="576000" cy="666000"/>
            </a:xfrm>
            <a:noFill/>
          </p:grpSpPr>
          <p:sp>
            <p:nvSpPr>
              <p:cNvPr id="363" name="六边形 362"/>
              <p:cNvSpPr/>
              <p:nvPr/>
            </p:nvSpPr>
            <p:spPr>
              <a:xfrm rot="5400000">
                <a:off x="816083" y="3363951"/>
                <a:ext cx="666000" cy="576000"/>
              </a:xfrm>
              <a:prstGeom prst="hexagon">
                <a:avLst/>
              </a:prstGeom>
              <a:solidFill>
                <a:srgbClr val="00B0F0"/>
              </a:solidFill>
              <a:ln w="1270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64" name="直接连接符 363"/>
              <p:cNvCxnSpPr/>
              <p:nvPr/>
            </p:nvCxnSpPr>
            <p:spPr>
              <a:xfrm>
                <a:off x="913205" y="3505209"/>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5" name="直接连接符 364"/>
              <p:cNvCxnSpPr/>
              <p:nvPr/>
            </p:nvCxnSpPr>
            <p:spPr>
              <a:xfrm rot="180000">
                <a:off x="1130438" y="3388666"/>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6" name="直接连接符 365"/>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51" name="正五边形 350"/>
            <p:cNvSpPr/>
            <p:nvPr/>
          </p:nvSpPr>
          <p:spPr>
            <a:xfrm rot="16200000" flipH="1">
              <a:off x="4009647" y="4914274"/>
              <a:ext cx="498898" cy="443466"/>
            </a:xfrm>
            <a:prstGeom prst="pent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2" name="文本框 351"/>
            <p:cNvSpPr txBox="1"/>
            <p:nvPr/>
          </p:nvSpPr>
          <p:spPr>
            <a:xfrm>
              <a:off x="3968210" y="5002849"/>
              <a:ext cx="166712" cy="276999"/>
            </a:xfrm>
            <a:prstGeom prst="rect">
              <a:avLst/>
            </a:prstGeom>
            <a:solidFill>
              <a:schemeClr val="bg1"/>
            </a:solidFill>
          </p:spPr>
          <p:txBody>
            <a:bodyPr wrap="none" lIns="0" tIns="0" rIns="0" bIns="0" rtlCol="0">
              <a:spAutoFit/>
            </a:bodyPr>
            <a:lstStyle/>
            <a:p>
              <a:r>
                <a:rPr lang="en-US" altLang="zh-CN" dirty="0">
                  <a:latin typeface="Arial Unicode MS" panose="020B0604020202020204" pitchFamily="34" charset="-122"/>
                </a:rPr>
                <a:t>C</a:t>
              </a:r>
              <a:endParaRPr lang="zh-CN" altLang="en-US" dirty="0">
                <a:latin typeface="Arial Unicode MS" panose="020B0604020202020204" pitchFamily="34" charset="-122"/>
              </a:endParaRPr>
            </a:p>
          </p:txBody>
        </p:sp>
        <p:cxnSp>
          <p:nvCxnSpPr>
            <p:cNvPr id="353" name="直接连接符 352"/>
            <p:cNvCxnSpPr/>
            <p:nvPr/>
          </p:nvCxnSpPr>
          <p:spPr>
            <a:xfrm flipH="1">
              <a:off x="4143930" y="5356252"/>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4" name="直接连接符 353"/>
            <p:cNvCxnSpPr/>
            <p:nvPr/>
          </p:nvCxnSpPr>
          <p:spPr>
            <a:xfrm flipH="1">
              <a:off x="4171034" y="5376663"/>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5" name="文本框 354"/>
            <p:cNvSpPr txBox="1"/>
            <p:nvPr/>
          </p:nvSpPr>
          <p:spPr>
            <a:xfrm>
              <a:off x="3915494" y="4453327"/>
              <a:ext cx="364202" cy="369332"/>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cxnSp>
          <p:nvCxnSpPr>
            <p:cNvPr id="356" name="直接连接符 355"/>
            <p:cNvCxnSpPr/>
            <p:nvPr/>
          </p:nvCxnSpPr>
          <p:spPr>
            <a:xfrm>
              <a:off x="4131234" y="4738774"/>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7" name="直接连接符 356"/>
            <p:cNvCxnSpPr/>
            <p:nvPr/>
          </p:nvCxnSpPr>
          <p:spPr>
            <a:xfrm>
              <a:off x="4169777" y="4720892"/>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8" name="文本框 357"/>
            <p:cNvSpPr txBox="1"/>
            <p:nvPr/>
          </p:nvSpPr>
          <p:spPr>
            <a:xfrm>
              <a:off x="3922093" y="5441279"/>
              <a:ext cx="364202" cy="369332"/>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cxnSp>
          <p:nvCxnSpPr>
            <p:cNvPr id="359" name="直接连接符 358"/>
            <p:cNvCxnSpPr/>
            <p:nvPr/>
          </p:nvCxnSpPr>
          <p:spPr>
            <a:xfrm rot="21420000" flipH="1">
              <a:off x="3766962" y="5198600"/>
              <a:ext cx="189923" cy="81395"/>
            </a:xfrm>
            <a:prstGeom prst="line">
              <a:avLst/>
            </a:prstGeom>
            <a:no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60" name="文本框 359"/>
            <p:cNvSpPr txBox="1"/>
            <p:nvPr/>
          </p:nvSpPr>
          <p:spPr>
            <a:xfrm>
              <a:off x="3305174" y="4744600"/>
              <a:ext cx="530915" cy="369332"/>
            </a:xfrm>
            <a:prstGeom prst="rect">
              <a:avLst/>
            </a:prstGeom>
            <a:noFill/>
          </p:spPr>
          <p:txBody>
            <a:bodyPr wrap="none" rtlCol="0">
              <a:spAutoFit/>
            </a:bodyPr>
            <a:lstStyle/>
            <a:p>
              <a:r>
                <a:rPr lang="en-US" altLang="zh-CN" dirty="0">
                  <a:latin typeface="Arial Unicode MS" panose="020B0604020202020204" pitchFamily="34" charset="-122"/>
                </a:rPr>
                <a:t>HO</a:t>
              </a:r>
              <a:endParaRPr lang="zh-CN" altLang="en-US" dirty="0">
                <a:latin typeface="Arial Unicode MS" panose="020B0604020202020204" pitchFamily="34" charset="-122"/>
              </a:endParaRPr>
            </a:p>
          </p:txBody>
        </p:sp>
        <p:cxnSp>
          <p:nvCxnSpPr>
            <p:cNvPr id="361" name="直接连接符 360"/>
            <p:cNvCxnSpPr/>
            <p:nvPr/>
          </p:nvCxnSpPr>
          <p:spPr>
            <a:xfrm rot="180000">
              <a:off x="3771129" y="5005076"/>
              <a:ext cx="189923" cy="81395"/>
            </a:xfrm>
            <a:prstGeom prst="line">
              <a:avLst/>
            </a:prstGeom>
            <a:noFill/>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62" name="文本框 361"/>
            <p:cNvSpPr txBox="1"/>
            <p:nvPr/>
          </p:nvSpPr>
          <p:spPr>
            <a:xfrm>
              <a:off x="3297773" y="5155980"/>
              <a:ext cx="530915" cy="369332"/>
            </a:xfrm>
            <a:prstGeom prst="rect">
              <a:avLst/>
            </a:prstGeom>
            <a:noFill/>
          </p:spPr>
          <p:txBody>
            <a:bodyPr wrap="none" rtlCol="0">
              <a:spAutoFit/>
            </a:bodyPr>
            <a:lstStyle/>
            <a:p>
              <a:r>
                <a:rPr lang="en-US" altLang="zh-CN" dirty="0">
                  <a:latin typeface="Arial Unicode MS" panose="020B0604020202020204" pitchFamily="34" charset="-122"/>
                </a:rPr>
                <a:t>HO</a:t>
              </a:r>
              <a:endParaRPr lang="zh-CN" altLang="en-US" dirty="0">
                <a:latin typeface="Arial Unicode MS" panose="020B0604020202020204" pitchFamily="34" charset="-122"/>
              </a:endParaRPr>
            </a:p>
          </p:txBody>
        </p:sp>
      </p:grpSp>
      <p:sp>
        <p:nvSpPr>
          <p:cNvPr id="367" name="文本框 366"/>
          <p:cNvSpPr txBox="1"/>
          <p:nvPr/>
        </p:nvSpPr>
        <p:spPr>
          <a:xfrm>
            <a:off x="4098432" y="4709451"/>
            <a:ext cx="338554" cy="369332"/>
          </a:xfrm>
          <a:prstGeom prst="rect">
            <a:avLst/>
          </a:prstGeom>
          <a:noFill/>
        </p:spPr>
        <p:txBody>
          <a:bodyPr wrap="none" rtlCol="0">
            <a:spAutoFit/>
          </a:bodyPr>
          <a:lstStyle/>
          <a:p>
            <a:r>
              <a:rPr lang="en-US" altLang="zh-CN" dirty="0"/>
              <a:t>+</a:t>
            </a:r>
            <a:endParaRPr lang="zh-CN" altLang="en-US" dirty="0"/>
          </a:p>
        </p:txBody>
      </p:sp>
      <p:cxnSp>
        <p:nvCxnSpPr>
          <p:cNvPr id="368" name="直接箭头连接符 367"/>
          <p:cNvCxnSpPr/>
          <p:nvPr/>
        </p:nvCxnSpPr>
        <p:spPr>
          <a:xfrm>
            <a:off x="6193510" y="4936036"/>
            <a:ext cx="720000"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369" name="组合 368"/>
          <p:cNvGrpSpPr/>
          <p:nvPr/>
        </p:nvGrpSpPr>
        <p:grpSpPr>
          <a:xfrm>
            <a:off x="7057702" y="4270106"/>
            <a:ext cx="2330645" cy="1365757"/>
            <a:chOff x="6400477" y="4453321"/>
            <a:chExt cx="2330645" cy="1365757"/>
          </a:xfrm>
        </p:grpSpPr>
        <p:grpSp>
          <p:nvGrpSpPr>
            <p:cNvPr id="370" name="组合 369"/>
            <p:cNvGrpSpPr/>
            <p:nvPr/>
          </p:nvGrpSpPr>
          <p:grpSpPr>
            <a:xfrm>
              <a:off x="6400477" y="4883666"/>
              <a:ext cx="434109" cy="501938"/>
              <a:chOff x="849847" y="3318948"/>
              <a:chExt cx="576000" cy="666000"/>
            </a:xfrm>
            <a:noFill/>
          </p:grpSpPr>
          <p:sp>
            <p:nvSpPr>
              <p:cNvPr id="392" name="六边形 391"/>
              <p:cNvSpPr/>
              <p:nvPr/>
            </p:nvSpPr>
            <p:spPr>
              <a:xfrm rot="5400000">
                <a:off x="804847" y="3363948"/>
                <a:ext cx="666000" cy="576000"/>
              </a:xfrm>
              <a:prstGeom prst="hexagon">
                <a:avLst/>
              </a:prstGeom>
              <a:solidFill>
                <a:srgbClr val="00B0F0"/>
              </a:solidFill>
              <a:ln w="1270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93" name="直接连接符 392"/>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4" name="直接连接符 393"/>
              <p:cNvCxnSpPr/>
              <p:nvPr/>
            </p:nvCxnSpPr>
            <p:spPr>
              <a:xfrm rot="180000">
                <a:off x="1133339"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5" name="直接连接符 394"/>
              <p:cNvCxnSpPr/>
              <p:nvPr/>
            </p:nvCxnSpPr>
            <p:spPr>
              <a:xfrm rot="21420000" flipH="1">
                <a:off x="1141806"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71" name="正五边形 370"/>
            <p:cNvSpPr/>
            <p:nvPr/>
          </p:nvSpPr>
          <p:spPr>
            <a:xfrm rot="5400000">
              <a:off x="6812133" y="4914274"/>
              <a:ext cx="498898" cy="443466"/>
            </a:xfrm>
            <a:prstGeom prst="pent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2" name="文本框 371"/>
            <p:cNvSpPr txBox="1"/>
            <p:nvPr/>
          </p:nvSpPr>
          <p:spPr>
            <a:xfrm>
              <a:off x="7177084" y="5002849"/>
              <a:ext cx="596317" cy="276999"/>
            </a:xfrm>
            <a:prstGeom prst="rect">
              <a:avLst/>
            </a:prstGeom>
            <a:solidFill>
              <a:schemeClr val="bg1"/>
            </a:solidFill>
          </p:spPr>
          <p:txBody>
            <a:bodyPr wrap="none" lIns="0" tIns="0" rIns="0" bIns="0" rtlCol="0">
              <a:spAutoFit/>
            </a:bodyPr>
            <a:lstStyle/>
            <a:p>
              <a:r>
                <a:rPr lang="en-US" altLang="zh-CN" dirty="0">
                  <a:latin typeface="Arial Unicode MS" panose="020B0604020202020204" pitchFamily="34" charset="-122"/>
                </a:rPr>
                <a:t>C‒N=</a:t>
              </a:r>
              <a:endParaRPr lang="zh-CN" altLang="en-US" dirty="0">
                <a:latin typeface="Arial Unicode MS" panose="020B0604020202020204" pitchFamily="34" charset="-122"/>
              </a:endParaRPr>
            </a:p>
          </p:txBody>
        </p:sp>
        <p:cxnSp>
          <p:nvCxnSpPr>
            <p:cNvPr id="373" name="直接连接符 372"/>
            <p:cNvCxnSpPr/>
            <p:nvPr/>
          </p:nvCxnSpPr>
          <p:spPr>
            <a:xfrm flipH="1">
              <a:off x="7108985" y="4732136"/>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4" name="文本框 373"/>
            <p:cNvSpPr txBox="1"/>
            <p:nvPr/>
          </p:nvSpPr>
          <p:spPr>
            <a:xfrm>
              <a:off x="7022782" y="4461794"/>
              <a:ext cx="530915" cy="369332"/>
            </a:xfrm>
            <a:prstGeom prst="rect">
              <a:avLst/>
            </a:prstGeom>
            <a:noFill/>
          </p:spPr>
          <p:txBody>
            <a:bodyPr wrap="none" rtlCol="0">
              <a:spAutoFit/>
            </a:bodyPr>
            <a:lstStyle/>
            <a:p>
              <a:r>
                <a:rPr lang="en-US" altLang="zh-CN" dirty="0">
                  <a:latin typeface="Arial Unicode MS" panose="020B0604020202020204" pitchFamily="34" charset="-122"/>
                </a:rPr>
                <a:t>OH</a:t>
              </a:r>
              <a:endParaRPr lang="zh-CN" altLang="en-US" dirty="0">
                <a:latin typeface="Arial Unicode MS" panose="020B0604020202020204" pitchFamily="34" charset="-122"/>
              </a:endParaRPr>
            </a:p>
          </p:txBody>
        </p:sp>
        <p:cxnSp>
          <p:nvCxnSpPr>
            <p:cNvPr id="375" name="直接连接符 374"/>
            <p:cNvCxnSpPr/>
            <p:nvPr/>
          </p:nvCxnSpPr>
          <p:spPr>
            <a:xfrm>
              <a:off x="7086110" y="5382241"/>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6" name="直接连接符 375"/>
            <p:cNvCxnSpPr/>
            <p:nvPr/>
          </p:nvCxnSpPr>
          <p:spPr>
            <a:xfrm>
              <a:off x="7124653" y="5364359"/>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7" name="文本框 376"/>
            <p:cNvSpPr txBox="1"/>
            <p:nvPr/>
          </p:nvSpPr>
          <p:spPr>
            <a:xfrm>
              <a:off x="7029381" y="5449746"/>
              <a:ext cx="364202" cy="369332"/>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grpSp>
          <p:nvGrpSpPr>
            <p:cNvPr id="378" name="组合 377"/>
            <p:cNvGrpSpPr/>
            <p:nvPr/>
          </p:nvGrpSpPr>
          <p:grpSpPr>
            <a:xfrm>
              <a:off x="8297013" y="4883657"/>
              <a:ext cx="434109" cy="501938"/>
              <a:chOff x="861080" y="3318945"/>
              <a:chExt cx="576000" cy="666000"/>
            </a:xfrm>
            <a:noFill/>
          </p:grpSpPr>
          <p:sp>
            <p:nvSpPr>
              <p:cNvPr id="388" name="六边形 387"/>
              <p:cNvSpPr/>
              <p:nvPr/>
            </p:nvSpPr>
            <p:spPr>
              <a:xfrm rot="5400000">
                <a:off x="816080" y="3363945"/>
                <a:ext cx="666000" cy="576000"/>
              </a:xfrm>
              <a:prstGeom prst="hexagon">
                <a:avLst/>
              </a:prstGeom>
              <a:solidFill>
                <a:srgbClr val="00B0F0"/>
              </a:solidFill>
              <a:ln w="1270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89" name="直接连接符 388"/>
              <p:cNvCxnSpPr/>
              <p:nvPr/>
            </p:nvCxnSpPr>
            <p:spPr>
              <a:xfrm>
                <a:off x="913204"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0" name="直接连接符 389"/>
              <p:cNvCxnSpPr/>
              <p:nvPr/>
            </p:nvCxnSpPr>
            <p:spPr>
              <a:xfrm rot="180000">
                <a:off x="1130438" y="3388666"/>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1" name="直接连接符 390"/>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79" name="正五边形 378"/>
            <p:cNvSpPr/>
            <p:nvPr/>
          </p:nvSpPr>
          <p:spPr>
            <a:xfrm rot="16200000" flipH="1">
              <a:off x="7819660" y="4914268"/>
              <a:ext cx="498898" cy="443466"/>
            </a:xfrm>
            <a:prstGeom prst="pent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0" name="文本框 379"/>
            <p:cNvSpPr txBox="1"/>
            <p:nvPr/>
          </p:nvSpPr>
          <p:spPr>
            <a:xfrm>
              <a:off x="7778223" y="5002843"/>
              <a:ext cx="166712" cy="276999"/>
            </a:xfrm>
            <a:prstGeom prst="rect">
              <a:avLst/>
            </a:prstGeom>
            <a:solidFill>
              <a:schemeClr val="bg1"/>
            </a:solidFill>
          </p:spPr>
          <p:txBody>
            <a:bodyPr wrap="none" lIns="0" tIns="0" rIns="0" bIns="0" rtlCol="0">
              <a:spAutoFit/>
            </a:bodyPr>
            <a:lstStyle/>
            <a:p>
              <a:r>
                <a:rPr lang="en-US" altLang="zh-CN" dirty="0">
                  <a:latin typeface="Arial Unicode MS" panose="020B0604020202020204" pitchFamily="34" charset="-122"/>
                </a:rPr>
                <a:t>C</a:t>
              </a:r>
              <a:endParaRPr lang="zh-CN" altLang="en-US" dirty="0">
                <a:latin typeface="Arial Unicode MS" panose="020B0604020202020204" pitchFamily="34" charset="-122"/>
              </a:endParaRPr>
            </a:p>
          </p:txBody>
        </p:sp>
        <p:cxnSp>
          <p:nvCxnSpPr>
            <p:cNvPr id="381" name="直接连接符 380"/>
            <p:cNvCxnSpPr/>
            <p:nvPr/>
          </p:nvCxnSpPr>
          <p:spPr>
            <a:xfrm flipH="1">
              <a:off x="7953943" y="5356246"/>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2" name="直接连接符 381"/>
            <p:cNvCxnSpPr/>
            <p:nvPr/>
          </p:nvCxnSpPr>
          <p:spPr>
            <a:xfrm flipH="1">
              <a:off x="7981047" y="5376657"/>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3" name="文本框 382"/>
            <p:cNvSpPr txBox="1"/>
            <p:nvPr/>
          </p:nvSpPr>
          <p:spPr>
            <a:xfrm>
              <a:off x="7725507" y="4453321"/>
              <a:ext cx="364202" cy="369332"/>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cxnSp>
          <p:nvCxnSpPr>
            <p:cNvPr id="384" name="直接连接符 383"/>
            <p:cNvCxnSpPr/>
            <p:nvPr/>
          </p:nvCxnSpPr>
          <p:spPr>
            <a:xfrm>
              <a:off x="7941247" y="4738768"/>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5" name="直接连接符 384"/>
            <p:cNvCxnSpPr/>
            <p:nvPr/>
          </p:nvCxnSpPr>
          <p:spPr>
            <a:xfrm>
              <a:off x="7979790" y="4720886"/>
              <a:ext cx="55433" cy="16629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6" name="文本框 385"/>
            <p:cNvSpPr txBox="1"/>
            <p:nvPr/>
          </p:nvSpPr>
          <p:spPr>
            <a:xfrm>
              <a:off x="7732106" y="5441273"/>
              <a:ext cx="364202" cy="369332"/>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cxnSp>
          <p:nvCxnSpPr>
            <p:cNvPr id="387" name="直接连接符 386"/>
            <p:cNvCxnSpPr/>
            <p:nvPr/>
          </p:nvCxnSpPr>
          <p:spPr>
            <a:xfrm rot="600000">
              <a:off x="7085399" y="4938094"/>
              <a:ext cx="108000" cy="108000"/>
            </a:xfrm>
            <a:prstGeom prst="line">
              <a:avLst/>
            </a:prstGeom>
            <a:noFill/>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6" name="文本框 395"/>
          <p:cNvSpPr txBox="1"/>
          <p:nvPr/>
        </p:nvSpPr>
        <p:spPr>
          <a:xfrm>
            <a:off x="7428349" y="5508529"/>
            <a:ext cx="1569660" cy="369332"/>
          </a:xfrm>
          <a:prstGeom prst="rect">
            <a:avLst/>
          </a:prstGeom>
          <a:noFill/>
        </p:spPr>
        <p:txBody>
          <a:bodyPr wrap="none" rtlCol="0">
            <a:spAutoFit/>
          </a:bodyPr>
          <a:lstStyle/>
          <a:p>
            <a:r>
              <a:rPr lang="zh-CN" altLang="en-US" dirty="0">
                <a:solidFill>
                  <a:srgbClr val="7030A0"/>
                </a:solidFill>
                <a:latin typeface="Arial Unicode MS" panose="020B0604020202020204" pitchFamily="34" charset="-122"/>
              </a:rPr>
              <a:t>蓝紫色化合物</a:t>
            </a:r>
            <a:endParaRPr lang="zh-CN" altLang="en-US" baseline="-25000" dirty="0">
              <a:solidFill>
                <a:srgbClr val="7030A0"/>
              </a:solidFill>
              <a:latin typeface="Arial Unicode MS" panose="020B0604020202020204" pitchFamily="34" charset="-122"/>
            </a:endParaRPr>
          </a:p>
        </p:txBody>
      </p:sp>
      <p:sp>
        <p:nvSpPr>
          <p:cNvPr id="397" name="文本框 396"/>
          <p:cNvSpPr txBox="1"/>
          <p:nvPr/>
        </p:nvSpPr>
        <p:spPr>
          <a:xfrm>
            <a:off x="1841166" y="3833809"/>
            <a:ext cx="877163" cy="369332"/>
          </a:xfrm>
          <a:prstGeom prst="rect">
            <a:avLst/>
          </a:prstGeom>
          <a:noFill/>
        </p:spPr>
        <p:txBody>
          <a:bodyPr wrap="none" rtlCol="0">
            <a:spAutoFit/>
          </a:bodyPr>
          <a:lstStyle/>
          <a:p>
            <a:r>
              <a:rPr lang="zh-CN" altLang="en-US" dirty="0">
                <a:latin typeface="Arial Unicode MS" panose="020B0604020202020204" pitchFamily="34" charset="-122"/>
              </a:rPr>
              <a:t>茚三酮</a:t>
            </a:r>
            <a:endParaRPr lang="zh-CN" altLang="en-US" baseline="-25000" dirty="0">
              <a:latin typeface="Arial Unicode MS" panose="020B0604020202020204" pitchFamily="34" charset="-122"/>
            </a:endParaRPr>
          </a:p>
        </p:txBody>
      </p:sp>
      <p:sp>
        <p:nvSpPr>
          <p:cNvPr id="398" name="文本框 397"/>
          <p:cNvSpPr txBox="1"/>
          <p:nvPr/>
        </p:nvSpPr>
        <p:spPr>
          <a:xfrm>
            <a:off x="4050966" y="3833809"/>
            <a:ext cx="877163" cy="369332"/>
          </a:xfrm>
          <a:prstGeom prst="rect">
            <a:avLst/>
          </a:prstGeom>
          <a:noFill/>
        </p:spPr>
        <p:txBody>
          <a:bodyPr wrap="none" rtlCol="0">
            <a:spAutoFit/>
          </a:bodyPr>
          <a:lstStyle/>
          <a:p>
            <a:r>
              <a:rPr lang="zh-CN" altLang="en-US" dirty="0">
                <a:latin typeface="Arial Unicode MS" panose="020B0604020202020204" pitchFamily="34" charset="-122"/>
              </a:rPr>
              <a:t>氨基酸</a:t>
            </a:r>
            <a:endParaRPr lang="zh-CN" altLang="en-US" baseline="-25000" dirty="0">
              <a:latin typeface="Arial Unicode MS" panose="020B0604020202020204" pitchFamily="34" charset="-122"/>
            </a:endParaRPr>
          </a:p>
        </p:txBody>
      </p:sp>
      <p:sp>
        <p:nvSpPr>
          <p:cNvPr id="399" name="文本框 398"/>
          <p:cNvSpPr txBox="1"/>
          <p:nvPr/>
        </p:nvSpPr>
        <p:spPr>
          <a:xfrm>
            <a:off x="6146466" y="3833809"/>
            <a:ext cx="2031325" cy="369332"/>
          </a:xfrm>
          <a:prstGeom prst="rect">
            <a:avLst/>
          </a:prstGeom>
          <a:noFill/>
        </p:spPr>
        <p:txBody>
          <a:bodyPr wrap="none" rtlCol="0">
            <a:spAutoFit/>
          </a:bodyPr>
          <a:lstStyle/>
          <a:p>
            <a:r>
              <a:rPr lang="zh-CN" altLang="en-US" dirty="0">
                <a:latin typeface="Arial Unicode MS" panose="020B0604020202020204" pitchFamily="34" charset="-122"/>
              </a:rPr>
              <a:t>茚三酮（还原型）</a:t>
            </a:r>
            <a:endParaRPr lang="zh-CN" altLang="en-US" baseline="-25000" dirty="0">
              <a:latin typeface="Arial Unicode MS" panose="020B0604020202020204" pitchFamily="34" charset="-122"/>
            </a:endParaRPr>
          </a:p>
        </p:txBody>
      </p:sp>
      <p:sp>
        <p:nvSpPr>
          <p:cNvPr id="400" name="文本框 399"/>
          <p:cNvSpPr txBox="1"/>
          <p:nvPr/>
        </p:nvSpPr>
        <p:spPr>
          <a:xfrm>
            <a:off x="1352813" y="5505722"/>
            <a:ext cx="2031325" cy="369332"/>
          </a:xfrm>
          <a:prstGeom prst="rect">
            <a:avLst/>
          </a:prstGeom>
          <a:noFill/>
        </p:spPr>
        <p:txBody>
          <a:bodyPr wrap="none" rtlCol="0">
            <a:spAutoFit/>
          </a:bodyPr>
          <a:lstStyle/>
          <a:p>
            <a:r>
              <a:rPr lang="zh-CN" altLang="en-US" dirty="0">
                <a:latin typeface="Arial Unicode MS" panose="020B0604020202020204" pitchFamily="34" charset="-122"/>
              </a:rPr>
              <a:t>茚三酮（还原型）</a:t>
            </a:r>
            <a:endParaRPr lang="zh-CN" altLang="en-US" baseline="-25000" dirty="0">
              <a:latin typeface="Arial Unicode MS" panose="020B0604020202020204" pitchFamily="34" charset="-122"/>
            </a:endParaRPr>
          </a:p>
        </p:txBody>
      </p:sp>
      <p:sp>
        <p:nvSpPr>
          <p:cNvPr id="401" name="文本框 400"/>
          <p:cNvSpPr txBox="1"/>
          <p:nvPr/>
        </p:nvSpPr>
        <p:spPr>
          <a:xfrm>
            <a:off x="4765341" y="5500684"/>
            <a:ext cx="877163" cy="369332"/>
          </a:xfrm>
          <a:prstGeom prst="rect">
            <a:avLst/>
          </a:prstGeom>
          <a:noFill/>
        </p:spPr>
        <p:txBody>
          <a:bodyPr wrap="none" rtlCol="0">
            <a:spAutoFit/>
          </a:bodyPr>
          <a:lstStyle/>
          <a:p>
            <a:r>
              <a:rPr lang="zh-CN" altLang="en-US" dirty="0">
                <a:latin typeface="Arial Unicode MS" panose="020B0604020202020204" pitchFamily="34" charset="-122"/>
              </a:rPr>
              <a:t>茚三酮</a:t>
            </a:r>
            <a:endParaRPr lang="zh-CN" altLang="en-US" baseline="-25000" dirty="0">
              <a:latin typeface="Arial Unicode MS" panose="020B0604020202020204" pitchFamily="34" charset="-122"/>
            </a:endParaRPr>
          </a:p>
        </p:txBody>
      </p:sp>
      <p:sp>
        <p:nvSpPr>
          <p:cNvPr id="402" name="文本框 401"/>
          <p:cNvSpPr txBox="1"/>
          <p:nvPr/>
        </p:nvSpPr>
        <p:spPr>
          <a:xfrm>
            <a:off x="8165766" y="3833809"/>
            <a:ext cx="415498" cy="369332"/>
          </a:xfrm>
          <a:prstGeom prst="rect">
            <a:avLst/>
          </a:prstGeom>
          <a:noFill/>
        </p:spPr>
        <p:txBody>
          <a:bodyPr wrap="none" rtlCol="0">
            <a:spAutoFit/>
          </a:bodyPr>
          <a:lstStyle/>
          <a:p>
            <a:r>
              <a:rPr lang="zh-CN" altLang="en-US" dirty="0">
                <a:latin typeface="Arial Unicode MS" panose="020B0604020202020204" pitchFamily="34" charset="-122"/>
              </a:rPr>
              <a:t>醛</a:t>
            </a:r>
            <a:endParaRPr lang="zh-CN" altLang="en-US" baseline="-25000" dirty="0">
              <a:latin typeface="Arial Unicode MS" panose="020B0604020202020204" pitchFamily="34" charset="-122"/>
            </a:endParaRPr>
          </a:p>
        </p:txBody>
      </p:sp>
    </p:spTree>
    <p:extLst>
      <p:ext uri="{BB962C8B-B14F-4D97-AF65-F5344CB8AC3E}">
        <p14:creationId xmlns:p14="http://schemas.microsoft.com/office/powerpoint/2010/main" val="256697875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Grp="1" noChangeArrowheads="1"/>
          </p:cNvSpPr>
          <p:nvPr>
            <p:ph type="title"/>
          </p:nvPr>
        </p:nvSpPr>
        <p:spPr>
          <a:xfrm>
            <a:off x="2486025" y="1557338"/>
            <a:ext cx="7138988" cy="2305050"/>
          </a:xfrm>
        </p:spPr>
        <p:txBody>
          <a:bodyPr/>
          <a:lstStyle/>
          <a:p>
            <a:pPr algn="ctr">
              <a:defRPr/>
            </a:pPr>
            <a:r>
              <a:rPr lang="zh-CN" altLang="en-US" sz="6000" cap="none" dirty="0">
                <a:effectLst>
                  <a:outerShdw blurRad="38100" dist="38100" dir="2700000" algn="tl">
                    <a:srgbClr val="C0C0C0"/>
                  </a:outerShdw>
                </a:effectLst>
                <a:latin typeface="Times New Roman" pitchFamily="18" charset="0"/>
                <a:ea typeface="华文新魏" panose="02010800040101010101" pitchFamily="2" charset="-122"/>
              </a:rPr>
              <a:t>蛋白质的分子结构</a:t>
            </a:r>
            <a:br>
              <a:rPr lang="zh-CN" altLang="en-US" cap="none" dirty="0">
                <a:effectLst>
                  <a:outerShdw blurRad="38100" dist="38100" dir="2700000" algn="tl">
                    <a:srgbClr val="C0C0C0"/>
                  </a:outerShdw>
                </a:effectLst>
                <a:latin typeface="Times New Roman" pitchFamily="18" charset="0"/>
              </a:rPr>
            </a:br>
            <a:r>
              <a:rPr lang="en-US" altLang="zh-CN" sz="2400" cap="none" dirty="0">
                <a:solidFill>
                  <a:srgbClr val="C00000"/>
                </a:solidFill>
                <a:effectLst>
                  <a:outerShdw blurRad="38100" dist="38100" dir="2700000" algn="tl">
                    <a:srgbClr val="C0C0C0"/>
                  </a:outerShdw>
                </a:effectLst>
                <a:latin typeface="Times New Roman" pitchFamily="18" charset="0"/>
              </a:rPr>
              <a:t>The Molecular Structure of Protein</a:t>
            </a:r>
            <a:r>
              <a:rPr lang="en-US" altLang="zh-CN" cap="none" dirty="0">
                <a:solidFill>
                  <a:srgbClr val="C00000"/>
                </a:solidFill>
              </a:rPr>
              <a:t> </a:t>
            </a:r>
          </a:p>
        </p:txBody>
      </p:sp>
      <p:sp>
        <p:nvSpPr>
          <p:cNvPr id="5" name="Rectangle 4"/>
          <p:cNvSpPr>
            <a:spLocks noChangeArrowheads="1"/>
          </p:cNvSpPr>
          <p:nvPr/>
        </p:nvSpPr>
        <p:spPr bwMode="auto">
          <a:xfrm>
            <a:off x="1089025" y="578791"/>
            <a:ext cx="125412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defRPr/>
            </a:pPr>
            <a:r>
              <a:rPr lang="zh-CN" altLang="en-US" sz="2800" dirty="0">
                <a:solidFill>
                  <a:srgbClr val="C00000"/>
                </a:solidFill>
                <a:effectLst>
                  <a:outerShdw blurRad="38100" dist="38100" dir="2700000" algn="tl">
                    <a:srgbClr val="C0C0C0"/>
                  </a:outerShdw>
                </a:effectLst>
                <a:latin typeface="Arial" charset="0"/>
              </a:rPr>
              <a:t>第二节</a:t>
            </a:r>
          </a:p>
        </p:txBody>
      </p:sp>
      <p:cxnSp>
        <p:nvCxnSpPr>
          <p:cNvPr id="6" name="直接连接符 5"/>
          <p:cNvCxnSpPr/>
          <p:nvPr/>
        </p:nvCxnSpPr>
        <p:spPr>
          <a:xfrm>
            <a:off x="1078172" y="1126072"/>
            <a:ext cx="3600000"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5674029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a:xfrm>
            <a:off x="1539865" y="1265527"/>
            <a:ext cx="9305935" cy="10966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zh-CN"/>
            </a:defPPr>
            <a:lvl1pPr marL="358775" indent="-358775" algn="just" fontAlgn="base">
              <a:lnSpc>
                <a:spcPts val="4000"/>
              </a:lnSpc>
              <a:spcBef>
                <a:spcPts val="600"/>
              </a:spcBef>
              <a:spcAft>
                <a:spcPct val="0"/>
              </a:spcAft>
              <a:buClr>
                <a:srgbClr val="C00000"/>
              </a:buClr>
              <a:buSzPct val="80000"/>
              <a:buFont typeface="Wingdings" pitchFamily="2" charset="2"/>
              <a:buChar char="v"/>
              <a:defRPr sz="2800" kern="0">
                <a:effectLst>
                  <a:outerShdw blurRad="38100" dist="38100" dir="2700000" algn="tl">
                    <a:srgbClr val="C0C0C0"/>
                  </a:outerShdw>
                </a:effectLst>
                <a:latin typeface="Times New Roman" pitchFamily="18" charset="0"/>
                <a:ea typeface="方正姚体" panose="02010601030101010101" pitchFamily="2" charset="-122"/>
              </a:defRPr>
            </a:lvl1pPr>
            <a:lvl2pPr indent="0" algn="ctr" eaLnBrk="0" fontAlgn="base" hangingPunct="0">
              <a:spcBef>
                <a:spcPct val="20000"/>
              </a:spcBef>
              <a:spcAft>
                <a:spcPct val="0"/>
              </a:spcAft>
              <a:buNone/>
              <a:defRPr sz="2800"/>
            </a:lvl2pPr>
            <a:lvl3pPr indent="0" algn="ctr" eaLnBrk="0" fontAlgn="base" hangingPunct="0">
              <a:spcBef>
                <a:spcPct val="20000"/>
              </a:spcBef>
              <a:spcAft>
                <a:spcPct val="0"/>
              </a:spcAft>
              <a:buNone/>
              <a:defRPr sz="2400"/>
            </a:lvl3pPr>
            <a:lvl4pPr indent="0" algn="ctr" eaLnBrk="0" fontAlgn="base" hangingPunct="0">
              <a:spcBef>
                <a:spcPct val="20000"/>
              </a:spcBef>
              <a:spcAft>
                <a:spcPct val="0"/>
              </a:spcAft>
              <a:buNone/>
              <a:defRPr sz="2000"/>
            </a:lvl4pPr>
            <a:lvl5pPr indent="0" algn="ctr" eaLnBrk="0" fontAlgn="base" hangingPunct="0">
              <a:spcBef>
                <a:spcPct val="20000"/>
              </a:spcBef>
              <a:spcAft>
                <a:spcPct val="0"/>
              </a:spcAft>
              <a:buNone/>
              <a:defRPr sz="2000"/>
            </a:lvl5pPr>
            <a:lvl6pPr indent="0" algn="ctr" fontAlgn="base">
              <a:spcBef>
                <a:spcPct val="20000"/>
              </a:spcBef>
              <a:spcAft>
                <a:spcPct val="0"/>
              </a:spcAft>
              <a:buNone/>
              <a:defRPr sz="2000"/>
            </a:lvl6pPr>
            <a:lvl7pPr indent="0" algn="ctr" fontAlgn="base">
              <a:spcBef>
                <a:spcPct val="20000"/>
              </a:spcBef>
              <a:spcAft>
                <a:spcPct val="0"/>
              </a:spcAft>
              <a:buNone/>
              <a:defRPr sz="2000"/>
            </a:lvl7pPr>
            <a:lvl8pPr indent="0" algn="ctr" fontAlgn="base">
              <a:spcBef>
                <a:spcPct val="20000"/>
              </a:spcBef>
              <a:spcAft>
                <a:spcPct val="0"/>
              </a:spcAft>
              <a:buNone/>
              <a:defRPr sz="2000"/>
            </a:lvl8pPr>
            <a:lvl9pPr indent="0" algn="ctr" fontAlgn="base">
              <a:spcBef>
                <a:spcPct val="20000"/>
              </a:spcBef>
              <a:spcAft>
                <a:spcPct val="0"/>
              </a:spcAft>
              <a:buNone/>
              <a:defRPr sz="2000"/>
            </a:lvl9pPr>
          </a:lstStyle>
          <a:p>
            <a:r>
              <a:rPr lang="zh-CN" altLang="en-US" dirty="0"/>
              <a:t>肽：一个氨基酸的</a:t>
            </a:r>
            <a:r>
              <a:rPr lang="en-US" altLang="zh-CN" dirty="0"/>
              <a:t>α-</a:t>
            </a:r>
            <a:r>
              <a:rPr lang="zh-CN" altLang="en-US" dirty="0"/>
              <a:t>羧基和另一个氨基酸的</a:t>
            </a:r>
            <a:r>
              <a:rPr lang="en-US" altLang="zh-CN" dirty="0"/>
              <a:t>α-</a:t>
            </a:r>
            <a:r>
              <a:rPr lang="zh-CN" altLang="en-US" dirty="0"/>
              <a:t>氨基脱水缩合而成的化合物。脱水后形成的键称肽键（酰胺键）。</a:t>
            </a:r>
          </a:p>
        </p:txBody>
      </p:sp>
      <p:sp>
        <p:nvSpPr>
          <p:cNvPr id="7" name="Rectangle 4"/>
          <p:cNvSpPr>
            <a:spLocks noChangeArrowheads="1"/>
          </p:cNvSpPr>
          <p:nvPr/>
        </p:nvSpPr>
        <p:spPr bwMode="auto">
          <a:xfrm>
            <a:off x="1082319" y="526660"/>
            <a:ext cx="5109091"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一、蛋白质分子的结构基础</a:t>
            </a:r>
          </a:p>
        </p:txBody>
      </p:sp>
      <p:cxnSp>
        <p:nvCxnSpPr>
          <p:cNvPr id="8" name="直接连接符 7"/>
          <p:cNvCxnSpPr/>
          <p:nvPr/>
        </p:nvCxnSpPr>
        <p:spPr>
          <a:xfrm>
            <a:off x="1078172" y="1126072"/>
            <a:ext cx="504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7" name="椭圆 26"/>
          <p:cNvSpPr/>
          <p:nvPr/>
        </p:nvSpPr>
        <p:spPr>
          <a:xfrm>
            <a:off x="6723569" y="3636355"/>
            <a:ext cx="792000" cy="467868"/>
          </a:xfrm>
          <a:prstGeom prst="ellipse">
            <a:avLst/>
          </a:prstGeom>
          <a:solidFill>
            <a:srgbClr val="7BC9F5">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anchor="ctr"/>
          <a:lstStyle/>
          <a:p>
            <a:pPr algn="ctr">
              <a:defRPr/>
            </a:pPr>
            <a:r>
              <a:rPr lang="en-US" altLang="zh-CN" sz="2000" dirty="0">
                <a:solidFill>
                  <a:schemeClr val="tx1"/>
                </a:solidFill>
                <a:effectLst>
                  <a:outerShdw blurRad="38100" dist="38100" dir="2700000" algn="tl">
                    <a:srgbClr val="000000">
                      <a:alpha val="43137"/>
                    </a:srgbClr>
                  </a:outerShdw>
                </a:effectLst>
                <a:latin typeface="Arial" panose="020B0604020202020204" pitchFamily="34" charset="0"/>
                <a:ea typeface="Arial Unicode MS" panose="020B0604020202020204" pitchFamily="34" charset="-122"/>
                <a:cs typeface="Arial" panose="020B0604020202020204" pitchFamily="34" charset="0"/>
              </a:rPr>
              <a:t>H</a:t>
            </a:r>
            <a:r>
              <a:rPr lang="en-US" altLang="zh-CN" sz="2000" baseline="-25000" dirty="0">
                <a:solidFill>
                  <a:schemeClr val="tx1"/>
                </a:solidFill>
                <a:effectLst>
                  <a:outerShdw blurRad="38100" dist="38100" dir="2700000" algn="tl">
                    <a:srgbClr val="000000">
                      <a:alpha val="43137"/>
                    </a:srgbClr>
                  </a:outerShdw>
                </a:effectLst>
                <a:latin typeface="Arial" panose="020B0604020202020204" pitchFamily="34" charset="0"/>
                <a:ea typeface="Arial Unicode MS" panose="020B0604020202020204" pitchFamily="34" charset="-122"/>
                <a:cs typeface="Arial" panose="020B0604020202020204" pitchFamily="34" charset="0"/>
              </a:rPr>
              <a:t>2</a:t>
            </a:r>
            <a:r>
              <a:rPr lang="en-US" altLang="zh-CN" sz="2000" dirty="0">
                <a:solidFill>
                  <a:schemeClr val="tx1"/>
                </a:solidFill>
                <a:effectLst>
                  <a:outerShdw blurRad="38100" dist="38100" dir="2700000" algn="tl">
                    <a:srgbClr val="000000">
                      <a:alpha val="43137"/>
                    </a:srgbClr>
                  </a:outerShdw>
                </a:effectLst>
                <a:latin typeface="Arial" panose="020B0604020202020204" pitchFamily="34" charset="0"/>
                <a:ea typeface="Arial Unicode MS" panose="020B0604020202020204" pitchFamily="34" charset="-122"/>
                <a:cs typeface="Arial" panose="020B0604020202020204" pitchFamily="34" charset="0"/>
              </a:rPr>
              <a:t>O</a:t>
            </a:r>
            <a:endParaRPr lang="zh-CN" altLang="en-US" sz="2000" dirty="0">
              <a:solidFill>
                <a:schemeClr val="tx1"/>
              </a:solidFill>
              <a:effectLst>
                <a:outerShdw blurRad="38100" dist="38100" dir="2700000" algn="tl">
                  <a:srgbClr val="000000">
                    <a:alpha val="43137"/>
                  </a:srgbClr>
                </a:outerShdw>
              </a:effectLst>
              <a:latin typeface="Arial" panose="020B0604020202020204" pitchFamily="34" charset="0"/>
              <a:ea typeface="Arial Unicode MS" panose="020B0604020202020204" pitchFamily="34" charset="-122"/>
              <a:cs typeface="Arial" panose="020B0604020202020204" pitchFamily="34" charset="0"/>
            </a:endParaRPr>
          </a:p>
        </p:txBody>
      </p:sp>
      <p:sp>
        <p:nvSpPr>
          <p:cNvPr id="28" name="Rectangle 9"/>
          <p:cNvSpPr>
            <a:spLocks noChangeArrowheads="1"/>
          </p:cNvSpPr>
          <p:nvPr/>
        </p:nvSpPr>
        <p:spPr bwMode="auto">
          <a:xfrm>
            <a:off x="8840031" y="4247098"/>
            <a:ext cx="79692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2400" dirty="0">
                <a:effectLst>
                  <a:outerShdw blurRad="38100" dist="38100" dir="2700000" algn="tl">
                    <a:srgbClr val="C0C0C0"/>
                  </a:outerShdw>
                </a:effectLst>
                <a:latin typeface="Arial" charset="0"/>
              </a:rPr>
              <a:t>二肽</a:t>
            </a:r>
          </a:p>
        </p:txBody>
      </p:sp>
      <p:sp>
        <p:nvSpPr>
          <p:cNvPr id="29" name="矩形 28"/>
          <p:cNvSpPr/>
          <p:nvPr/>
        </p:nvSpPr>
        <p:spPr>
          <a:xfrm>
            <a:off x="1491685" y="3008848"/>
            <a:ext cx="1957587" cy="1118255"/>
          </a:xfrm>
          <a:prstGeom prst="rect">
            <a:avLst/>
          </a:prstGeom>
        </p:spPr>
        <p:txBody>
          <a:bodyPr wrap="none">
            <a:spAutoFit/>
          </a:bodyPr>
          <a:lstStyle/>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ea typeface="Arial Unicode MS" panose="020B0604020202020204" pitchFamily="34" charset="-122"/>
                <a:cs typeface="Arial" panose="020B0604020202020204" pitchFamily="34" charset="0"/>
              </a:rPr>
              <a:t>     H  </a:t>
            </a:r>
            <a:r>
              <a:rPr lang="en-US" altLang="zh-CN" sz="2000" dirty="0" err="1">
                <a:effectLst>
                  <a:outerShdw blurRad="38100" dist="38100" dir="2700000" algn="tl">
                    <a:srgbClr val="C0C0C0"/>
                  </a:outerShdw>
                </a:effectLst>
                <a:latin typeface="Arial" panose="020B0604020202020204" pitchFamily="34" charset="0"/>
                <a:ea typeface="Arial Unicode MS" panose="020B0604020202020204" pitchFamily="34" charset="-122"/>
                <a:cs typeface="Arial" panose="020B0604020202020204" pitchFamily="34" charset="0"/>
              </a:rPr>
              <a:t>H</a:t>
            </a:r>
            <a:r>
              <a:rPr lang="en-US" altLang="zh-CN" sz="2000" dirty="0">
                <a:effectLst>
                  <a:outerShdw blurRad="38100" dist="38100" dir="2700000" algn="tl">
                    <a:srgbClr val="C0C0C0"/>
                  </a:outerShdw>
                </a:effectLst>
                <a:latin typeface="Arial" panose="020B0604020202020204" pitchFamily="34" charset="0"/>
                <a:ea typeface="Arial Unicode MS" panose="020B0604020202020204" pitchFamily="34" charset="-122"/>
                <a:cs typeface="Arial" panose="020B0604020202020204" pitchFamily="34" charset="0"/>
              </a:rPr>
              <a:t>  O</a:t>
            </a: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ea typeface="Arial Unicode MS" panose="020B0604020202020204" pitchFamily="34" charset="-122"/>
                <a:cs typeface="Arial" panose="020B0604020202020204" pitchFamily="34" charset="0"/>
              </a:rPr>
              <a:t>      ǀ   </a:t>
            </a:r>
            <a:r>
              <a:rPr lang="en-US" altLang="zh-CN" sz="2000" dirty="0" err="1">
                <a:effectLst>
                  <a:outerShdw blurRad="38100" dist="38100" dir="2700000" algn="tl">
                    <a:srgbClr val="C0C0C0"/>
                  </a:outerShdw>
                </a:effectLst>
                <a:latin typeface="Arial" panose="020B0604020202020204" pitchFamily="34" charset="0"/>
                <a:ea typeface="Arial Unicode MS" panose="020B0604020202020204" pitchFamily="34" charset="-122"/>
                <a:cs typeface="Arial" panose="020B0604020202020204" pitchFamily="34" charset="0"/>
              </a:rPr>
              <a:t>ǀ</a:t>
            </a:r>
            <a:r>
              <a:rPr lang="en-US" altLang="zh-CN" sz="2000" dirty="0">
                <a:effectLst>
                  <a:outerShdw blurRad="38100" dist="38100" dir="2700000" algn="tl">
                    <a:srgbClr val="C0C0C0"/>
                  </a:outerShdw>
                </a:effectLst>
                <a:latin typeface="Arial" panose="020B0604020202020204" pitchFamily="34" charset="0"/>
                <a:ea typeface="Arial Unicode MS" panose="020B0604020202020204" pitchFamily="34" charset="-122"/>
                <a:cs typeface="Arial" panose="020B0604020202020204" pitchFamily="34" charset="0"/>
              </a:rPr>
              <a:t>    ǁ</a:t>
            </a: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ea typeface="Arial Unicode MS" panose="020B0604020202020204" pitchFamily="34" charset="-122"/>
                <a:cs typeface="Arial" panose="020B0604020202020204" pitchFamily="34" charset="0"/>
              </a:rPr>
              <a:t>H‒N‒C‒C‒OH</a:t>
            </a: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ea typeface="Arial Unicode MS" panose="020B0604020202020204" pitchFamily="34" charset="-122"/>
                <a:cs typeface="Arial" panose="020B0604020202020204" pitchFamily="34" charset="0"/>
              </a:rPr>
              <a:t>          ǀ</a:t>
            </a: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ea typeface="Arial Unicode MS" panose="020B0604020202020204" pitchFamily="34" charset="-122"/>
                <a:cs typeface="Arial" panose="020B0604020202020204" pitchFamily="34" charset="0"/>
              </a:rPr>
              <a:t>         R</a:t>
            </a:r>
            <a:r>
              <a:rPr lang="en-US" altLang="zh-CN" sz="2000" baseline="-25000" dirty="0">
                <a:effectLst>
                  <a:outerShdw blurRad="38100" dist="38100" dir="2700000" algn="tl">
                    <a:srgbClr val="C0C0C0"/>
                  </a:outerShdw>
                </a:effectLst>
                <a:latin typeface="Arial" panose="020B0604020202020204" pitchFamily="34" charset="0"/>
                <a:ea typeface="Arial Unicode MS" panose="020B0604020202020204" pitchFamily="34" charset="-122"/>
                <a:cs typeface="Arial" panose="020B0604020202020204" pitchFamily="34" charset="0"/>
              </a:rPr>
              <a:t>1</a:t>
            </a:r>
            <a:endParaRPr lang="zh-CN" altLang="en-US" sz="2000" baseline="-25000" dirty="0">
              <a:effectLst>
                <a:outerShdw blurRad="38100" dist="38100" dir="2700000" algn="tl">
                  <a:srgbClr val="C0C0C0"/>
                </a:outerShdw>
              </a:effectLst>
              <a:latin typeface="Arial" panose="020B0604020202020204" pitchFamily="34" charset="0"/>
              <a:ea typeface="Arial Unicode MS" panose="020B0604020202020204" pitchFamily="34" charset="-122"/>
              <a:cs typeface="Arial" panose="020B0604020202020204" pitchFamily="34" charset="0"/>
            </a:endParaRPr>
          </a:p>
        </p:txBody>
      </p:sp>
      <p:sp>
        <p:nvSpPr>
          <p:cNvPr id="30" name="矩形 2"/>
          <p:cNvSpPr>
            <a:spLocks noChangeArrowheads="1"/>
          </p:cNvSpPr>
          <p:nvPr/>
        </p:nvSpPr>
        <p:spPr bwMode="auto">
          <a:xfrm>
            <a:off x="3424606" y="3326348"/>
            <a:ext cx="3642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lang="en-US" altLang="zh-CN" sz="2400" dirty="0"/>
              <a:t>+</a:t>
            </a:r>
          </a:p>
        </p:txBody>
      </p:sp>
      <p:sp>
        <p:nvSpPr>
          <p:cNvPr id="31" name="矩形 30"/>
          <p:cNvSpPr/>
          <p:nvPr/>
        </p:nvSpPr>
        <p:spPr>
          <a:xfrm>
            <a:off x="3930084" y="3008848"/>
            <a:ext cx="1883849" cy="1118255"/>
          </a:xfrm>
          <a:prstGeom prst="rect">
            <a:avLst/>
          </a:prstGeom>
        </p:spPr>
        <p:txBody>
          <a:bodyPr wrap="none">
            <a:spAutoFit/>
          </a:bodyPr>
          <a:lstStyle/>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     H  </a:t>
            </a:r>
            <a:r>
              <a:rPr lang="en-US" altLang="zh-CN" sz="2000" dirty="0" err="1">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H</a:t>
            </a:r>
            <a:r>
              <a:rPr lang="en-US" altLang="zh-CN" sz="2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  O</a:t>
            </a: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     </a:t>
            </a:r>
            <a:r>
              <a:rPr lang="en-US" altLang="zh-CN" sz="12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 </a:t>
            </a:r>
            <a:r>
              <a:rPr lang="en-US" altLang="zh-CN" sz="2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ǀ   </a:t>
            </a:r>
            <a:r>
              <a:rPr lang="en-US" altLang="zh-CN" sz="12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 </a:t>
            </a:r>
            <a:r>
              <a:rPr lang="en-US" altLang="zh-CN" sz="2000" dirty="0" err="1">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ǀ</a:t>
            </a:r>
            <a:r>
              <a:rPr lang="en-US" altLang="zh-CN" sz="2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   </a:t>
            </a:r>
            <a:r>
              <a:rPr lang="en-US" altLang="zh-CN" sz="8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 </a:t>
            </a:r>
            <a:r>
              <a:rPr lang="en-US" altLang="zh-CN" sz="2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ǁ</a:t>
            </a: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H‒N‒C‒C‒OH</a:t>
            </a: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          ǀ</a:t>
            </a: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         R</a:t>
            </a:r>
            <a:r>
              <a:rPr lang="en-US" altLang="zh-CN" sz="2000" baseline="-25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rPr>
              <a:t>2</a:t>
            </a:r>
            <a:endParaRPr lang="zh-CN" altLang="en-US" sz="2000" baseline="-25000" dirty="0">
              <a:effectLst>
                <a:outerShdw blurRad="38100" dist="38100" dir="2700000" algn="tl">
                  <a:srgbClr val="C0C0C0"/>
                </a:outerShdw>
              </a:effectLst>
              <a:latin typeface="Arial" panose="020B0604020202020204" pitchFamily="34" charset="0"/>
              <a:ea typeface="方正姚体" panose="02010601030101010101" pitchFamily="2" charset="-122"/>
              <a:cs typeface="Arial" panose="020B0604020202020204" pitchFamily="34" charset="0"/>
            </a:endParaRPr>
          </a:p>
        </p:txBody>
      </p:sp>
      <p:sp>
        <p:nvSpPr>
          <p:cNvPr id="32" name="椭圆 31"/>
          <p:cNvSpPr/>
          <p:nvPr/>
        </p:nvSpPr>
        <p:spPr>
          <a:xfrm>
            <a:off x="3860234" y="3366129"/>
            <a:ext cx="468000" cy="360000"/>
          </a:xfrm>
          <a:prstGeom prst="ellipse">
            <a:avLst/>
          </a:prstGeom>
          <a:solidFill>
            <a:srgbClr val="7BC9F5">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3" name="椭圆 32"/>
          <p:cNvSpPr/>
          <p:nvPr/>
        </p:nvSpPr>
        <p:spPr>
          <a:xfrm>
            <a:off x="2850118" y="3345492"/>
            <a:ext cx="468000" cy="360000"/>
          </a:xfrm>
          <a:prstGeom prst="ellipse">
            <a:avLst/>
          </a:prstGeom>
          <a:solidFill>
            <a:srgbClr val="7BC9F5">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34" name="直接箭头连接符 33"/>
          <p:cNvCxnSpPr/>
          <p:nvPr/>
        </p:nvCxnSpPr>
        <p:spPr>
          <a:xfrm>
            <a:off x="5931586" y="3335873"/>
            <a:ext cx="1620000" cy="0"/>
          </a:xfrm>
          <a:prstGeom prst="straightConnector1">
            <a:avLst/>
          </a:prstGeom>
          <a:ln w="38100">
            <a:solidFill>
              <a:schemeClr val="tx1"/>
            </a:solidFill>
            <a:tailEnd type="triangle" w="med" len="med"/>
          </a:ln>
        </p:spPr>
        <p:style>
          <a:lnRef idx="1">
            <a:schemeClr val="accent1"/>
          </a:lnRef>
          <a:fillRef idx="0">
            <a:schemeClr val="accent1"/>
          </a:fillRef>
          <a:effectRef idx="0">
            <a:schemeClr val="accent1"/>
          </a:effectRef>
          <a:fontRef idx="minor">
            <a:schemeClr val="tx1"/>
          </a:fontRef>
        </p:style>
      </p:cxnSp>
      <p:sp>
        <p:nvSpPr>
          <p:cNvPr id="35" name="矩形 34"/>
          <p:cNvSpPr/>
          <p:nvPr/>
        </p:nvSpPr>
        <p:spPr>
          <a:xfrm>
            <a:off x="6115249" y="2908727"/>
            <a:ext cx="1217001" cy="400110"/>
          </a:xfrm>
          <a:prstGeom prst="rect">
            <a:avLst/>
          </a:prstGeom>
        </p:spPr>
        <p:txBody>
          <a:bodyPr wrap="none">
            <a:spAutoFit/>
          </a:bodyPr>
          <a:lstStyle/>
          <a:p>
            <a:pPr algn="ctr">
              <a:defRPr/>
            </a:pPr>
            <a:r>
              <a:rPr lang="zh-CN" altLang="en-US" sz="2000" dirty="0">
                <a:effectLst>
                  <a:outerShdw blurRad="38100" dist="38100" dir="2700000" algn="tl">
                    <a:srgbClr val="000000">
                      <a:alpha val="43137"/>
                    </a:srgbClr>
                  </a:outerShdw>
                </a:effectLst>
                <a:latin typeface="arial" panose="020B0604020202020204" pitchFamily="34" charset="0"/>
              </a:rPr>
              <a:t>脱水缩合</a:t>
            </a:r>
            <a:endParaRPr lang="zh-CN" altLang="en-US" sz="2000" dirty="0">
              <a:effectLst>
                <a:outerShdw blurRad="38100" dist="38100" dir="2700000" algn="tl">
                  <a:srgbClr val="000000">
                    <a:alpha val="43137"/>
                  </a:srgbClr>
                </a:outerShdw>
              </a:effectLst>
            </a:endParaRPr>
          </a:p>
        </p:txBody>
      </p:sp>
      <p:sp>
        <p:nvSpPr>
          <p:cNvPr id="36" name="弧形 35"/>
          <p:cNvSpPr/>
          <p:nvPr/>
        </p:nvSpPr>
        <p:spPr>
          <a:xfrm>
            <a:off x="6587225" y="3335873"/>
            <a:ext cx="539750" cy="541338"/>
          </a:xfrm>
          <a:prstGeom prst="arc">
            <a:avLst/>
          </a:prstGeom>
          <a:ln w="28575">
            <a:solidFill>
              <a:schemeClr val="tx1"/>
            </a:solidFill>
            <a:headEnd type="none"/>
            <a:tailEnd type="stealth"/>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a:p>
        </p:txBody>
      </p:sp>
      <p:sp>
        <p:nvSpPr>
          <p:cNvPr id="37" name="矩形 36"/>
          <p:cNvSpPr/>
          <p:nvPr/>
        </p:nvSpPr>
        <p:spPr>
          <a:xfrm>
            <a:off x="7859423" y="3008848"/>
            <a:ext cx="2869696" cy="1118255"/>
          </a:xfrm>
          <a:prstGeom prst="rect">
            <a:avLst/>
          </a:prstGeom>
        </p:spPr>
        <p:txBody>
          <a:bodyPr wrap="none">
            <a:spAutoFit/>
          </a:bodyPr>
          <a:lstStyle/>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     H  </a:t>
            </a:r>
            <a:r>
              <a:rPr lang="en-US" altLang="zh-CN" sz="2000" dirty="0" err="1">
                <a:effectLst>
                  <a:outerShdw blurRad="38100" dist="38100" dir="2700000" algn="tl">
                    <a:srgbClr val="C0C0C0"/>
                  </a:outerShdw>
                </a:effectLst>
                <a:latin typeface="Arial" panose="020B0604020202020204" pitchFamily="34" charset="0"/>
                <a:cs typeface="Arial" panose="020B0604020202020204" pitchFamily="34" charset="0"/>
              </a:rPr>
              <a:t>H</a:t>
            </a: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  O  H  </a:t>
            </a:r>
            <a:r>
              <a:rPr lang="en-US" altLang="zh-CN" sz="2000" dirty="0" err="1">
                <a:effectLst>
                  <a:outerShdw blurRad="38100" dist="38100" dir="2700000" algn="tl">
                    <a:srgbClr val="C0C0C0"/>
                  </a:outerShdw>
                </a:effectLst>
                <a:latin typeface="Arial" panose="020B0604020202020204" pitchFamily="34" charset="0"/>
                <a:cs typeface="Arial" panose="020B0604020202020204" pitchFamily="34" charset="0"/>
              </a:rPr>
              <a:t>H</a:t>
            </a: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 </a:t>
            </a:r>
            <a:r>
              <a:rPr lang="en-US" altLang="zh-CN" sz="800" dirty="0">
                <a:effectLst>
                  <a:outerShdw blurRad="38100" dist="38100" dir="2700000" algn="tl">
                    <a:srgbClr val="C0C0C0"/>
                  </a:outerShdw>
                </a:effectLst>
                <a:latin typeface="Arial" panose="020B0604020202020204" pitchFamily="34" charset="0"/>
                <a:cs typeface="Arial" panose="020B0604020202020204" pitchFamily="34" charset="0"/>
              </a:rPr>
              <a:t> </a:t>
            </a: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O</a:t>
            </a: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      ǀ   </a:t>
            </a:r>
            <a:r>
              <a:rPr lang="en-US" altLang="zh-CN" sz="1200" dirty="0">
                <a:effectLst>
                  <a:outerShdw blurRad="38100" dist="38100" dir="2700000" algn="tl">
                    <a:srgbClr val="C0C0C0"/>
                  </a:outerShdw>
                </a:effectLst>
                <a:latin typeface="Arial" panose="020B0604020202020204" pitchFamily="34" charset="0"/>
                <a:cs typeface="Arial" panose="020B0604020202020204" pitchFamily="34" charset="0"/>
              </a:rPr>
              <a:t> </a:t>
            </a:r>
            <a:r>
              <a:rPr lang="en-US" altLang="zh-CN" sz="2000" dirty="0" err="1">
                <a:effectLst>
                  <a:outerShdw blurRad="38100" dist="38100" dir="2700000" algn="tl">
                    <a:srgbClr val="C0C0C0"/>
                  </a:outerShdw>
                </a:effectLst>
                <a:latin typeface="Arial" panose="020B0604020202020204" pitchFamily="34" charset="0"/>
                <a:cs typeface="Arial" panose="020B0604020202020204" pitchFamily="34" charset="0"/>
              </a:rPr>
              <a:t>ǀ</a:t>
            </a: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   ǁ    ǀ   </a:t>
            </a:r>
            <a:r>
              <a:rPr lang="en-US" altLang="zh-CN" sz="2000" dirty="0" err="1">
                <a:effectLst>
                  <a:outerShdw blurRad="38100" dist="38100" dir="2700000" algn="tl">
                    <a:srgbClr val="C0C0C0"/>
                  </a:outerShdw>
                </a:effectLst>
                <a:latin typeface="Arial" panose="020B0604020202020204" pitchFamily="34" charset="0"/>
                <a:cs typeface="Arial" panose="020B0604020202020204" pitchFamily="34" charset="0"/>
              </a:rPr>
              <a:t>ǀ</a:t>
            </a: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   </a:t>
            </a:r>
            <a:r>
              <a:rPr lang="en-US" altLang="zh-CN" sz="1200" dirty="0">
                <a:effectLst>
                  <a:outerShdw blurRad="38100" dist="38100" dir="2700000" algn="tl">
                    <a:srgbClr val="C0C0C0"/>
                  </a:outerShdw>
                </a:effectLst>
                <a:latin typeface="Arial" panose="020B0604020202020204" pitchFamily="34" charset="0"/>
                <a:cs typeface="Arial" panose="020B0604020202020204" pitchFamily="34" charset="0"/>
              </a:rPr>
              <a:t> </a:t>
            </a: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ǁ</a:t>
            </a: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H‒N‒C‒C‒N‒C‒C‒OH</a:t>
            </a: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          ǀ             </a:t>
            </a:r>
            <a:r>
              <a:rPr lang="en-US" altLang="zh-CN" sz="2000" dirty="0" err="1">
                <a:effectLst>
                  <a:outerShdw blurRad="38100" dist="38100" dir="2700000" algn="tl">
                    <a:srgbClr val="C0C0C0"/>
                  </a:outerShdw>
                </a:effectLst>
                <a:latin typeface="Arial" panose="020B0604020202020204" pitchFamily="34" charset="0"/>
                <a:cs typeface="Arial" panose="020B0604020202020204" pitchFamily="34" charset="0"/>
              </a:rPr>
              <a:t>ǀ</a:t>
            </a:r>
            <a:endPar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endParaRPr>
          </a:p>
          <a:p>
            <a:pPr eaLnBrk="1" hangingPunct="1">
              <a:lnSpc>
                <a:spcPts val="1600"/>
              </a:lnSpc>
              <a:defRPr/>
            </a:pP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         R</a:t>
            </a:r>
            <a:r>
              <a:rPr lang="en-US" altLang="zh-CN" sz="2000" baseline="-25000" dirty="0">
                <a:effectLst>
                  <a:outerShdw blurRad="38100" dist="38100" dir="2700000" algn="tl">
                    <a:srgbClr val="C0C0C0"/>
                  </a:outerShdw>
                </a:effectLst>
                <a:latin typeface="Arial" panose="020B0604020202020204" pitchFamily="34" charset="0"/>
                <a:cs typeface="Arial" panose="020B0604020202020204" pitchFamily="34" charset="0"/>
              </a:rPr>
              <a:t>1               </a:t>
            </a:r>
            <a:r>
              <a:rPr lang="en-US" altLang="zh-CN" sz="2000" dirty="0">
                <a:effectLst>
                  <a:outerShdw blurRad="38100" dist="38100" dir="2700000" algn="tl">
                    <a:srgbClr val="C0C0C0"/>
                  </a:outerShdw>
                </a:effectLst>
                <a:latin typeface="Arial" panose="020B0604020202020204" pitchFamily="34" charset="0"/>
                <a:cs typeface="Arial" panose="020B0604020202020204" pitchFamily="34" charset="0"/>
              </a:rPr>
              <a:t>R</a:t>
            </a:r>
            <a:r>
              <a:rPr lang="en-US" altLang="zh-CN" sz="2000" baseline="-25000" dirty="0">
                <a:effectLst>
                  <a:outerShdw blurRad="38100" dist="38100" dir="2700000" algn="tl">
                    <a:srgbClr val="C0C0C0"/>
                  </a:outerShdw>
                </a:effectLst>
                <a:latin typeface="Arial" panose="020B0604020202020204" pitchFamily="34" charset="0"/>
                <a:cs typeface="Arial" panose="020B0604020202020204" pitchFamily="34" charset="0"/>
              </a:rPr>
              <a:t>2</a:t>
            </a:r>
            <a:endParaRPr lang="zh-CN" altLang="en-US" sz="2000" baseline="-25000" dirty="0">
              <a:effectLst>
                <a:outerShdw blurRad="38100" dist="38100" dir="2700000" algn="tl">
                  <a:srgbClr val="C0C0C0"/>
                </a:outerShdw>
              </a:effectLst>
              <a:latin typeface="Arial" panose="020B0604020202020204" pitchFamily="34" charset="0"/>
              <a:cs typeface="Arial" panose="020B0604020202020204" pitchFamily="34" charset="0"/>
            </a:endParaRPr>
          </a:p>
        </p:txBody>
      </p:sp>
      <p:sp>
        <p:nvSpPr>
          <p:cNvPr id="38" name="矩形 37"/>
          <p:cNvSpPr/>
          <p:nvPr/>
        </p:nvSpPr>
        <p:spPr>
          <a:xfrm>
            <a:off x="8903531" y="2967573"/>
            <a:ext cx="576262" cy="719138"/>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9" name="Rectangle 9"/>
          <p:cNvSpPr>
            <a:spLocks noChangeArrowheads="1"/>
          </p:cNvSpPr>
          <p:nvPr/>
        </p:nvSpPr>
        <p:spPr bwMode="auto">
          <a:xfrm>
            <a:off x="4128522" y="4247098"/>
            <a:ext cx="1284287" cy="461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2400" dirty="0">
                <a:effectLst>
                  <a:outerShdw blurRad="38100" dist="38100" dir="2700000" algn="tl">
                    <a:srgbClr val="C0C0C0"/>
                  </a:outerShdw>
                </a:effectLst>
                <a:latin typeface="Arial" charset="0"/>
              </a:rPr>
              <a:t>氨基酸</a:t>
            </a:r>
            <a:r>
              <a:rPr lang="en-US" altLang="zh-CN" sz="2400" dirty="0">
                <a:effectLst>
                  <a:outerShdw blurRad="38100" dist="38100" dir="2700000" algn="tl">
                    <a:srgbClr val="C0C0C0"/>
                  </a:outerShdw>
                </a:effectLst>
                <a:latin typeface="Arial" charset="0"/>
              </a:rPr>
              <a:t>2</a:t>
            </a:r>
            <a:endParaRPr lang="zh-CN" altLang="en-US" sz="2400" dirty="0">
              <a:effectLst>
                <a:outerShdw blurRad="38100" dist="38100" dir="2700000" algn="tl">
                  <a:srgbClr val="C0C0C0"/>
                </a:outerShdw>
              </a:effectLst>
              <a:latin typeface="Arial" charset="0"/>
            </a:endParaRPr>
          </a:p>
        </p:txBody>
      </p:sp>
      <p:sp>
        <p:nvSpPr>
          <p:cNvPr id="40" name="Rectangle 9"/>
          <p:cNvSpPr>
            <a:spLocks noChangeArrowheads="1"/>
          </p:cNvSpPr>
          <p:nvPr/>
        </p:nvSpPr>
        <p:spPr bwMode="auto">
          <a:xfrm>
            <a:off x="2007622" y="4242336"/>
            <a:ext cx="1284287" cy="461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2400" dirty="0">
                <a:effectLst>
                  <a:outerShdw blurRad="38100" dist="38100" dir="2700000" algn="tl">
                    <a:srgbClr val="C0C0C0"/>
                  </a:outerShdw>
                </a:effectLst>
                <a:latin typeface="Arial" charset="0"/>
              </a:rPr>
              <a:t>氨基酸</a:t>
            </a:r>
            <a:r>
              <a:rPr lang="en-US" altLang="zh-CN" sz="2400" dirty="0">
                <a:effectLst>
                  <a:outerShdw blurRad="38100" dist="38100" dir="2700000" algn="tl">
                    <a:srgbClr val="C0C0C0"/>
                  </a:outerShdw>
                </a:effectLst>
                <a:latin typeface="Arial" charset="0"/>
              </a:rPr>
              <a:t>1</a:t>
            </a:r>
            <a:endParaRPr lang="zh-CN" altLang="en-US" sz="2400" dirty="0">
              <a:effectLst>
                <a:outerShdw blurRad="38100" dist="38100" dir="2700000" algn="tl">
                  <a:srgbClr val="C0C0C0"/>
                </a:outerShdw>
              </a:effectLst>
              <a:latin typeface="Arial" charset="0"/>
            </a:endParaRPr>
          </a:p>
        </p:txBody>
      </p:sp>
      <p:sp>
        <p:nvSpPr>
          <p:cNvPr id="41" name="Rectangle 9"/>
          <p:cNvSpPr>
            <a:spLocks noChangeArrowheads="1"/>
          </p:cNvSpPr>
          <p:nvPr/>
        </p:nvSpPr>
        <p:spPr bwMode="auto">
          <a:xfrm>
            <a:off x="8840031" y="2576920"/>
            <a:ext cx="701675"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2000" dirty="0">
                <a:solidFill>
                  <a:srgbClr val="FF0000"/>
                </a:solidFill>
                <a:effectLst>
                  <a:outerShdw blurRad="38100" dist="38100" dir="2700000" algn="tl">
                    <a:srgbClr val="C0C0C0"/>
                  </a:outerShdw>
                </a:effectLst>
                <a:latin typeface="Arial" charset="0"/>
              </a:rPr>
              <a:t>肽键</a:t>
            </a:r>
          </a:p>
        </p:txBody>
      </p:sp>
      <p:sp>
        <p:nvSpPr>
          <p:cNvPr id="42" name="Rectangle 9"/>
          <p:cNvSpPr>
            <a:spLocks noChangeArrowheads="1"/>
          </p:cNvSpPr>
          <p:nvPr/>
        </p:nvSpPr>
        <p:spPr bwMode="auto">
          <a:xfrm>
            <a:off x="2656909" y="3656548"/>
            <a:ext cx="700088" cy="400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2000" b="1" dirty="0">
                <a:effectLst>
                  <a:outerShdw blurRad="38100" dist="38100" dir="2700000" algn="tl">
                    <a:srgbClr val="C0C0C0"/>
                  </a:outerShdw>
                </a:effectLst>
                <a:latin typeface="Arial" charset="0"/>
              </a:rPr>
              <a:t>羧基</a:t>
            </a:r>
          </a:p>
        </p:txBody>
      </p:sp>
      <p:sp>
        <p:nvSpPr>
          <p:cNvPr id="43" name="Rectangle 9"/>
          <p:cNvSpPr>
            <a:spLocks noChangeArrowheads="1"/>
          </p:cNvSpPr>
          <p:nvPr/>
        </p:nvSpPr>
        <p:spPr bwMode="auto">
          <a:xfrm>
            <a:off x="3858647" y="3656548"/>
            <a:ext cx="700833"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2000" b="1" dirty="0">
                <a:effectLst>
                  <a:outerShdw blurRad="38100" dist="38100" dir="2700000" algn="tl">
                    <a:srgbClr val="C0C0C0"/>
                  </a:outerShdw>
                </a:effectLst>
                <a:latin typeface="Arial" charset="0"/>
              </a:rPr>
              <a:t>氨基</a:t>
            </a:r>
          </a:p>
        </p:txBody>
      </p:sp>
      <p:sp>
        <p:nvSpPr>
          <p:cNvPr id="44" name="矩形 43"/>
          <p:cNvSpPr/>
          <p:nvPr/>
        </p:nvSpPr>
        <p:spPr>
          <a:xfrm>
            <a:off x="5373527" y="4837460"/>
            <a:ext cx="1415772" cy="461665"/>
          </a:xfrm>
          <a:prstGeom prst="rect">
            <a:avLst/>
          </a:prstGeom>
        </p:spPr>
        <p:txBody>
          <a:bodyPr wrap="none">
            <a:spAutoFit/>
          </a:bodyPr>
          <a:lstStyle/>
          <a:p>
            <a:r>
              <a:rPr lang="zh-CN" altLang="en-US" sz="2400" dirty="0">
                <a:effectLst>
                  <a:outerShdw blurRad="38100" dist="38100" dir="2700000" algn="tl">
                    <a:srgbClr val="000000">
                      <a:alpha val="43137"/>
                    </a:srgbClr>
                  </a:outerShdw>
                </a:effectLst>
              </a:rPr>
              <a:t>成肽反应</a:t>
            </a:r>
          </a:p>
        </p:txBody>
      </p:sp>
    </p:spTree>
    <p:extLst>
      <p:ext uri="{BB962C8B-B14F-4D97-AF65-F5344CB8AC3E}">
        <p14:creationId xmlns:p14="http://schemas.microsoft.com/office/powerpoint/2010/main" val="391551353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椭圆 34"/>
          <p:cNvSpPr/>
          <p:nvPr/>
        </p:nvSpPr>
        <p:spPr>
          <a:xfrm>
            <a:off x="6209548" y="2455674"/>
            <a:ext cx="431800" cy="360000"/>
          </a:xfrm>
          <a:prstGeom prst="ellipse">
            <a:avLst/>
          </a:prstGeom>
          <a:solidFill>
            <a:srgbClr val="7BC9F5">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4" name="椭圆 33"/>
          <p:cNvSpPr/>
          <p:nvPr/>
        </p:nvSpPr>
        <p:spPr>
          <a:xfrm>
            <a:off x="5195008" y="2469121"/>
            <a:ext cx="468000" cy="360000"/>
          </a:xfrm>
          <a:prstGeom prst="ellipse">
            <a:avLst/>
          </a:prstGeom>
          <a:solidFill>
            <a:srgbClr val="7BC9F5">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7" name="弧形 36"/>
          <p:cNvSpPr/>
          <p:nvPr/>
        </p:nvSpPr>
        <p:spPr>
          <a:xfrm rot="10421735">
            <a:off x="6027920" y="3223090"/>
            <a:ext cx="539750" cy="541337"/>
          </a:xfrm>
          <a:prstGeom prst="arc">
            <a:avLst/>
          </a:prstGeom>
          <a:ln w="28575">
            <a:solidFill>
              <a:srgbClr val="FF0000"/>
            </a:solidFill>
            <a:headEnd type="stealth"/>
            <a:tailEnd type="none"/>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zh-CN" altLang="en-US"/>
          </a:p>
        </p:txBody>
      </p:sp>
      <p:sp>
        <p:nvSpPr>
          <p:cNvPr id="52" name="椭圆 51"/>
          <p:cNvSpPr/>
          <p:nvPr/>
        </p:nvSpPr>
        <p:spPr>
          <a:xfrm>
            <a:off x="6489009" y="4367677"/>
            <a:ext cx="1368000" cy="1368425"/>
          </a:xfrm>
          <a:prstGeom prst="ellipse">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50" name="椭圆 49"/>
          <p:cNvSpPr/>
          <p:nvPr/>
        </p:nvSpPr>
        <p:spPr>
          <a:xfrm>
            <a:off x="3840271" y="4367677"/>
            <a:ext cx="1368000" cy="1368425"/>
          </a:xfrm>
          <a:prstGeom prst="ellipse">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51" name="椭圆 50"/>
          <p:cNvSpPr/>
          <p:nvPr/>
        </p:nvSpPr>
        <p:spPr>
          <a:xfrm>
            <a:off x="5162450" y="4367677"/>
            <a:ext cx="1368000" cy="1368425"/>
          </a:xfrm>
          <a:prstGeom prst="ellipse">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9" name="椭圆 48"/>
          <p:cNvSpPr/>
          <p:nvPr/>
        </p:nvSpPr>
        <p:spPr>
          <a:xfrm>
            <a:off x="6622082" y="1885884"/>
            <a:ext cx="1368000" cy="1368425"/>
          </a:xfrm>
          <a:prstGeom prst="ellipse">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8" name="椭圆 47"/>
          <p:cNvSpPr/>
          <p:nvPr/>
        </p:nvSpPr>
        <p:spPr>
          <a:xfrm>
            <a:off x="3737522" y="1911285"/>
            <a:ext cx="1368000" cy="1368425"/>
          </a:xfrm>
          <a:prstGeom prst="ellipse">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7" name="椭圆 46"/>
          <p:cNvSpPr/>
          <p:nvPr/>
        </p:nvSpPr>
        <p:spPr>
          <a:xfrm>
            <a:off x="2448758" y="1894351"/>
            <a:ext cx="1368000" cy="1368425"/>
          </a:xfrm>
          <a:prstGeom prst="ellipse">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 name="矩形 1"/>
          <p:cNvSpPr/>
          <p:nvPr/>
        </p:nvSpPr>
        <p:spPr>
          <a:xfrm>
            <a:off x="1100137" y="551391"/>
            <a:ext cx="7128058" cy="1118255"/>
          </a:xfrm>
          <a:prstGeom prst="rect">
            <a:avLst/>
          </a:prstGeom>
          <a:extLst>
            <a:ext uri="{91240B29-F687-4F45-9708-019B960494DF}">
              <a14:hiddenLine xmlns:a14="http://schemas.microsoft.com/office/drawing/2010/main" w="9525" cap="flat" cmpd="sng" algn="ctr">
                <a:solidFill>
                  <a:schemeClr val="tx1"/>
                </a:solidFill>
                <a:prstDash val="solid"/>
                <a:miter lim="800000"/>
                <a:headEnd/>
                <a:tailEnd/>
              </a14:hiddenLine>
            </a:ext>
          </a:extLst>
        </p:spPr>
        <p:txBody>
          <a:bodyPr vert="horz" wrap="square" lIns="91440" tIns="45720" rIns="91440" bIns="45720" rtlCol="0">
            <a:spAutoFit/>
          </a:bodyPr>
          <a:lstStyle/>
          <a:p>
            <a:pPr marL="360000" indent="-360000">
              <a:lnSpc>
                <a:spcPts val="4000"/>
              </a:lnSpc>
              <a:spcBef>
                <a:spcPct val="0"/>
              </a:spcBef>
              <a:buClr>
                <a:srgbClr val="C00000"/>
              </a:buClr>
              <a:buSzPct val="80000"/>
              <a:buFont typeface="Wingdings" pitchFamily="2" charset="2"/>
              <a:buChar char="l"/>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寡肽：少于</a:t>
            </a: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10</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个氨基酸的肽。</a:t>
            </a:r>
            <a:endPar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marL="360000" indent="-360000">
              <a:lnSpc>
                <a:spcPts val="4000"/>
              </a:lnSpc>
              <a:spcBef>
                <a:spcPct val="0"/>
              </a:spcBef>
              <a:buClr>
                <a:srgbClr val="C00000"/>
              </a:buClr>
              <a:buSzPct val="80000"/>
              <a:buFont typeface="Wingdings" pitchFamily="2" charset="2"/>
              <a:buChar char="l"/>
            </a:pPr>
            <a:r>
              <a:rPr lang="zh-CN" altLang="en-US" sz="2800" dirty="0">
                <a:effectLst>
                  <a:outerShdw blurRad="38100" dist="38100" dir="2700000" algn="tl">
                    <a:srgbClr val="C0C0C0"/>
                  </a:outerShdw>
                </a:effectLst>
                <a:latin typeface="Times New Roman" panose="02020603050405020304" pitchFamily="18" charset="0"/>
              </a:rPr>
              <a:t>多肽：</a:t>
            </a:r>
            <a:r>
              <a:rPr lang="en-US" altLang="zh-CN" sz="2800" dirty="0">
                <a:effectLst>
                  <a:outerShdw blurRad="38100" dist="38100" dir="2700000" algn="tl">
                    <a:srgbClr val="C0C0C0"/>
                  </a:outerShdw>
                </a:effectLst>
                <a:latin typeface="Times New Roman" panose="02020603050405020304" pitchFamily="18" charset="0"/>
              </a:rPr>
              <a:t>10</a:t>
            </a:r>
            <a:r>
              <a:rPr lang="zh-CN" altLang="en-US" sz="2800" dirty="0">
                <a:effectLst>
                  <a:outerShdw blurRad="38100" dist="38100" dir="2700000" algn="tl">
                    <a:srgbClr val="C0C0C0"/>
                  </a:outerShdw>
                </a:effectLst>
                <a:latin typeface="Times New Roman" panose="02020603050405020304" pitchFamily="18" charset="0"/>
              </a:rPr>
              <a:t>个以上氨基酸相连而成的肽。</a:t>
            </a:r>
          </a:p>
        </p:txBody>
      </p:sp>
      <p:sp>
        <p:nvSpPr>
          <p:cNvPr id="30" name="矩形 29"/>
          <p:cNvSpPr/>
          <p:nvPr/>
        </p:nvSpPr>
        <p:spPr>
          <a:xfrm>
            <a:off x="3466770" y="4616915"/>
            <a:ext cx="5136342" cy="1118255"/>
          </a:xfrm>
          <a:prstGeom prst="rect">
            <a:avLst/>
          </a:prstGeom>
        </p:spPr>
        <p:txBody>
          <a:bodyPr wrap="none">
            <a:spAutoFit/>
          </a:bodyPr>
          <a:lstStyle/>
          <a:p>
            <a:pPr eaLnBrk="1" hangingPunct="1">
              <a:lnSpc>
                <a:spcPts val="1600"/>
              </a:lnSpc>
              <a:defRPr/>
            </a:pPr>
            <a:r>
              <a:rPr lang="en-US" altLang="zh-CN" sz="2000" dirty="0">
                <a:effectLst>
                  <a:outerShdw blurRad="38100" dist="38100" dir="2700000" algn="tl">
                    <a:srgbClr val="C0C0C0"/>
                  </a:outerShdw>
                </a:effectLst>
                <a:latin typeface="Arial" charset="0"/>
              </a:rPr>
              <a:t>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a:t>
            </a:r>
          </a:p>
          <a:p>
            <a:pPr eaLnBrk="1" hangingPunct="1">
              <a:lnSpc>
                <a:spcPts val="1600"/>
              </a:lnSpc>
              <a:defRPr/>
            </a:pPr>
            <a:r>
              <a:rPr lang="en-US" altLang="zh-CN" sz="2000" dirty="0">
                <a:effectLst>
                  <a:outerShdw blurRad="38100" dist="38100" dir="2700000" algn="tl">
                    <a:srgbClr val="C0C0C0"/>
                  </a:outerShdw>
                </a:effectLst>
                <a:latin typeface="Arial" charset="0"/>
              </a:rPr>
              <a:t>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a:t>
            </a:r>
          </a:p>
          <a:p>
            <a:pPr eaLnBrk="1" hangingPunct="1">
              <a:lnSpc>
                <a:spcPts val="1600"/>
              </a:lnSpc>
              <a:defRPr/>
            </a:pPr>
            <a:r>
              <a:rPr lang="en-US" altLang="zh-CN" sz="2000" dirty="0">
                <a:solidFill>
                  <a:srgbClr val="00B0F0"/>
                </a:solidFill>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—N—C—C—N—C—C—N—C—C—</a:t>
            </a:r>
            <a:r>
              <a:rPr lang="en-US" altLang="zh-CN" sz="2000" dirty="0">
                <a:solidFill>
                  <a:srgbClr val="00B0F0"/>
                </a:solidFill>
                <a:effectLst>
                  <a:outerShdw blurRad="38100" dist="38100" dir="2700000" algn="tl">
                    <a:srgbClr val="C0C0C0"/>
                  </a:outerShdw>
                </a:effectLst>
                <a:latin typeface="Arial" charset="0"/>
              </a:rPr>
              <a:t>OH</a:t>
            </a:r>
          </a:p>
          <a:p>
            <a:pPr eaLnBrk="1" hangingPunct="1">
              <a:lnSpc>
                <a:spcPts val="1600"/>
              </a:lnSpc>
              <a:defRPr/>
            </a:pPr>
            <a:r>
              <a:rPr lang="en-US" altLang="zh-CN" sz="2000" dirty="0">
                <a:effectLst>
                  <a:outerShdw blurRad="38100" dist="38100" dir="2700000" algn="tl">
                    <a:srgbClr val="C0C0C0"/>
                  </a:outerShdw>
                </a:effectLst>
                <a:latin typeface="Arial" charset="0"/>
              </a:rPr>
              <a:t>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a:t>
            </a:r>
            <a:r>
              <a:rPr lang="en-US" altLang="zh-CN" sz="2000" dirty="0" err="1">
                <a:effectLst>
                  <a:outerShdw blurRad="38100" dist="38100" dir="2700000" algn="tl">
                    <a:srgbClr val="C0C0C0"/>
                  </a:outerShdw>
                </a:effectLst>
                <a:latin typeface="Arial" charset="0"/>
              </a:rPr>
              <a:t>ǀ</a:t>
            </a:r>
            <a:endParaRPr lang="en-US" altLang="zh-CN" sz="2000" dirty="0">
              <a:effectLst>
                <a:outerShdw blurRad="38100" dist="38100" dir="2700000" algn="tl">
                  <a:srgbClr val="C0C0C0"/>
                </a:outerShdw>
              </a:effectLst>
              <a:latin typeface="Arial" charset="0"/>
            </a:endParaRPr>
          </a:p>
          <a:p>
            <a:pPr eaLnBrk="1" hangingPunct="1">
              <a:lnSpc>
                <a:spcPts val="1600"/>
              </a:lnSpc>
              <a:defRPr/>
            </a:pPr>
            <a:r>
              <a:rPr lang="en-US" altLang="zh-CN" sz="2000" dirty="0">
                <a:effectLst>
                  <a:outerShdw blurRad="38100" dist="38100" dir="2700000" algn="tl">
                    <a:srgbClr val="C0C0C0"/>
                  </a:outerShdw>
                </a:effectLst>
                <a:latin typeface="Arial" charset="0"/>
              </a:rPr>
              <a:t>            </a:t>
            </a:r>
            <a:r>
              <a:rPr lang="en-US" altLang="zh-CN" sz="2000" dirty="0">
                <a:solidFill>
                  <a:srgbClr val="7030A0"/>
                </a:solidFill>
                <a:effectLst>
                  <a:outerShdw blurRad="38100" dist="38100" dir="2700000" algn="tl">
                    <a:srgbClr val="C0C0C0"/>
                  </a:outerShdw>
                </a:effectLst>
                <a:latin typeface="Arial" charset="0"/>
              </a:rPr>
              <a:t>R</a:t>
            </a:r>
            <a:r>
              <a:rPr lang="en-US" altLang="zh-CN" sz="2000" baseline="-25000" dirty="0">
                <a:solidFill>
                  <a:srgbClr val="7030A0"/>
                </a:solidFill>
                <a:effectLst>
                  <a:outerShdw blurRad="38100" dist="38100" dir="2700000" algn="tl">
                    <a:srgbClr val="C0C0C0"/>
                  </a:outerShdw>
                </a:effectLst>
                <a:latin typeface="Arial" charset="0"/>
              </a:rPr>
              <a:t>1</a:t>
            </a:r>
            <a:r>
              <a:rPr lang="en-US" altLang="zh-CN" sz="2000" baseline="-25000" dirty="0">
                <a:effectLst>
                  <a:outerShdw blurRad="38100" dist="38100" dir="2700000" algn="tl">
                    <a:srgbClr val="C0C0C0"/>
                  </a:outerShdw>
                </a:effectLst>
                <a:latin typeface="Arial" charset="0"/>
              </a:rPr>
              <a:t>                      </a:t>
            </a:r>
            <a:r>
              <a:rPr lang="en-US" altLang="zh-CN" sz="2000" dirty="0">
                <a:solidFill>
                  <a:srgbClr val="7030A0"/>
                </a:solidFill>
                <a:effectLst>
                  <a:outerShdw blurRad="38100" dist="38100" dir="2700000" algn="tl">
                    <a:srgbClr val="C0C0C0"/>
                  </a:outerShdw>
                </a:effectLst>
                <a:latin typeface="Arial" charset="0"/>
              </a:rPr>
              <a:t>R</a:t>
            </a:r>
            <a:r>
              <a:rPr lang="en-US" altLang="zh-CN" sz="2000" baseline="-25000" dirty="0">
                <a:solidFill>
                  <a:srgbClr val="7030A0"/>
                </a:solidFill>
                <a:effectLst>
                  <a:outerShdw blurRad="38100" dist="38100" dir="2700000" algn="tl">
                    <a:srgbClr val="C0C0C0"/>
                  </a:outerShdw>
                </a:effectLst>
                <a:latin typeface="Arial" charset="0"/>
              </a:rPr>
              <a:t>2</a:t>
            </a:r>
            <a:r>
              <a:rPr lang="en-US" altLang="zh-CN" sz="2000" baseline="-25000" dirty="0">
                <a:effectLst>
                  <a:outerShdw blurRad="38100" dist="38100" dir="2700000" algn="tl">
                    <a:srgbClr val="C0C0C0"/>
                  </a:outerShdw>
                </a:effectLst>
                <a:latin typeface="Arial" charset="0"/>
              </a:rPr>
              <a:t>                      </a:t>
            </a:r>
            <a:r>
              <a:rPr lang="en-US" altLang="zh-CN" sz="2000" dirty="0">
                <a:solidFill>
                  <a:srgbClr val="7030A0"/>
                </a:solidFill>
                <a:effectLst>
                  <a:outerShdw blurRad="38100" dist="38100" dir="2700000" algn="tl">
                    <a:srgbClr val="C0C0C0"/>
                  </a:outerShdw>
                </a:effectLst>
                <a:latin typeface="Arial" charset="0"/>
              </a:rPr>
              <a:t>R</a:t>
            </a:r>
            <a:r>
              <a:rPr lang="en-US" altLang="zh-CN" sz="2000" baseline="-25000" dirty="0">
                <a:solidFill>
                  <a:srgbClr val="7030A0"/>
                </a:solidFill>
                <a:effectLst>
                  <a:outerShdw blurRad="38100" dist="38100" dir="2700000" algn="tl">
                    <a:srgbClr val="C0C0C0"/>
                  </a:outerShdw>
                </a:effectLst>
                <a:latin typeface="Arial" charset="0"/>
              </a:rPr>
              <a:t>3</a:t>
            </a:r>
            <a:endParaRPr lang="zh-CN" altLang="en-US" sz="2000" baseline="-25000" dirty="0">
              <a:solidFill>
                <a:srgbClr val="7030A0"/>
              </a:solidFill>
              <a:effectLst>
                <a:outerShdw blurRad="38100" dist="38100" dir="2700000" algn="tl">
                  <a:srgbClr val="C0C0C0"/>
                </a:outerShdw>
              </a:effectLst>
              <a:latin typeface="Arial" charset="0"/>
            </a:endParaRPr>
          </a:p>
        </p:txBody>
      </p:sp>
      <p:sp>
        <p:nvSpPr>
          <p:cNvPr id="31" name="矩形 30"/>
          <p:cNvSpPr/>
          <p:nvPr/>
        </p:nvSpPr>
        <p:spPr>
          <a:xfrm>
            <a:off x="2078205" y="2135652"/>
            <a:ext cx="3809056" cy="1118255"/>
          </a:xfrm>
          <a:prstGeom prst="rect">
            <a:avLst/>
          </a:prstGeom>
        </p:spPr>
        <p:txBody>
          <a:bodyPr wrap="none">
            <a:spAutoFit/>
          </a:bodyPr>
          <a:lstStyle/>
          <a:p>
            <a:pPr eaLnBrk="1" hangingPunct="1">
              <a:lnSpc>
                <a:spcPts val="1600"/>
              </a:lnSpc>
              <a:defRPr/>
            </a:pPr>
            <a:r>
              <a:rPr lang="en-US" altLang="zh-CN" sz="2000" dirty="0">
                <a:effectLst>
                  <a:outerShdw blurRad="38100" dist="38100" dir="2700000" algn="tl">
                    <a:srgbClr val="C0C0C0"/>
                  </a:outerShdw>
                </a:effectLst>
                <a:latin typeface="Arial" charset="0"/>
              </a:rPr>
              <a:t>      </a:t>
            </a:r>
            <a:r>
              <a:rPr lang="en-US" altLang="zh-CN" sz="1400" dirty="0">
                <a:effectLst>
                  <a:outerShdw blurRad="38100" dist="38100" dir="2700000" algn="tl">
                    <a:srgbClr val="C0C0C0"/>
                  </a:outerShdw>
                </a:effectLst>
                <a:latin typeface="Arial" charset="0"/>
              </a:rPr>
              <a:t> </a:t>
            </a:r>
            <a:r>
              <a:rPr lang="en-US" altLang="zh-CN" sz="2000" dirty="0">
                <a:effectLst>
                  <a:outerShdw blurRad="38100" dist="38100" dir="2700000" algn="tl">
                    <a:srgbClr val="C0C0C0"/>
                  </a:outerShdw>
                </a:effectLst>
                <a:latin typeface="Arial" charset="0"/>
              </a:rPr>
              <a:t>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a:t>
            </a:r>
          </a:p>
          <a:p>
            <a:pPr eaLnBrk="1" hangingPunct="1">
              <a:lnSpc>
                <a:spcPts val="1600"/>
              </a:lnSpc>
              <a:defRPr/>
            </a:pPr>
            <a:r>
              <a:rPr lang="en-US" altLang="zh-CN" sz="2000" dirty="0">
                <a:effectLst>
                  <a:outerShdw blurRad="38100" dist="38100" dir="2700000" algn="tl">
                    <a:srgbClr val="C0C0C0"/>
                  </a:outerShdw>
                </a:effectLst>
                <a:latin typeface="Arial" charset="0"/>
              </a:rPr>
              <a:t>       </a:t>
            </a:r>
            <a:r>
              <a:rPr lang="en-US" altLang="zh-CN" sz="1200" dirty="0">
                <a:effectLst>
                  <a:outerShdw blurRad="38100" dist="38100" dir="2700000" algn="tl">
                    <a:srgbClr val="C0C0C0"/>
                  </a:outerShdw>
                </a:effectLst>
                <a:latin typeface="Arial" charset="0"/>
              </a:rPr>
              <a:t> </a:t>
            </a:r>
            <a:r>
              <a:rPr lang="en-US" altLang="zh-CN" sz="2000" dirty="0">
                <a:effectLst>
                  <a:outerShdw blurRad="38100" dist="38100" dir="2700000" algn="tl">
                    <a:srgbClr val="C0C0C0"/>
                  </a:outerShdw>
                </a:effectLst>
                <a:latin typeface="Arial" charset="0"/>
              </a:rPr>
              <a:t>ǀ    </a:t>
            </a:r>
            <a:r>
              <a:rPr lang="en-US" altLang="zh-CN" sz="1400" dirty="0">
                <a:effectLst>
                  <a:outerShdw blurRad="38100" dist="38100" dir="2700000" algn="tl">
                    <a:srgbClr val="C0C0C0"/>
                  </a:outerShdw>
                </a:effectLst>
                <a:latin typeface="Arial" charset="0"/>
              </a:rPr>
              <a:t>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sz="2000" dirty="0">
                <a:effectLst>
                  <a:outerShdw blurRad="38100" dist="38100" dir="2700000" algn="tl">
                    <a:srgbClr val="C0C0C0"/>
                  </a:outerShdw>
                </a:effectLst>
                <a:latin typeface="Arial" charset="0"/>
              </a:rPr>
              <a:t>ǁ    </a:t>
            </a:r>
            <a:r>
              <a:rPr lang="en-US" altLang="zh-CN" sz="1000" dirty="0">
                <a:effectLst>
                  <a:outerShdw blurRad="38100" dist="38100" dir="2700000" algn="tl">
                    <a:srgbClr val="C0C0C0"/>
                  </a:outerShdw>
                </a:effectLst>
                <a:latin typeface="Arial" charset="0"/>
              </a:rPr>
              <a:t> </a:t>
            </a:r>
            <a:r>
              <a:rPr lang="en-US" altLang="zh-CN" sz="2000" dirty="0">
                <a:effectLst>
                  <a:outerShdw blurRad="38100" dist="38100" dir="2700000" algn="tl">
                    <a:srgbClr val="C0C0C0"/>
                  </a:outerShdw>
                </a:effectLst>
                <a:latin typeface="Arial" charset="0"/>
              </a:rPr>
              <a:t>ǀ     </a:t>
            </a:r>
            <a:r>
              <a:rPr lang="en-US" altLang="zh-CN" sz="1000" dirty="0">
                <a:effectLst>
                  <a:outerShdw blurRad="38100" dist="38100" dir="2700000" algn="tl">
                    <a:srgbClr val="C0C0C0"/>
                  </a:outerShdw>
                </a:effectLst>
                <a:latin typeface="Arial" charset="0"/>
              </a:rPr>
              <a:t>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a:t>
            </a:r>
            <a:r>
              <a:rPr lang="en-US" altLang="zh-CN" sz="1200" dirty="0">
                <a:effectLst>
                  <a:outerShdw blurRad="38100" dist="38100" dir="2700000" algn="tl">
                    <a:srgbClr val="C0C0C0"/>
                  </a:outerShdw>
                </a:effectLst>
                <a:latin typeface="Arial" charset="0"/>
              </a:rPr>
              <a:t> </a:t>
            </a:r>
            <a:r>
              <a:rPr lang="en-US" altLang="zh-CN" sz="2000" dirty="0">
                <a:effectLst>
                  <a:outerShdw blurRad="38100" dist="38100" dir="2700000" algn="tl">
                    <a:srgbClr val="C0C0C0"/>
                  </a:outerShdw>
                </a:effectLst>
                <a:latin typeface="Arial" charset="0"/>
              </a:rPr>
              <a:t>ǁ</a:t>
            </a:r>
          </a:p>
          <a:p>
            <a:pPr eaLnBrk="1" hangingPunct="1">
              <a:lnSpc>
                <a:spcPts val="1600"/>
              </a:lnSpc>
              <a:defRPr/>
            </a:pPr>
            <a:r>
              <a:rPr lang="en-US" altLang="zh-CN" sz="2000" dirty="0">
                <a:solidFill>
                  <a:srgbClr val="00B0F0"/>
                </a:solidFill>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—N—C—C—N—C—C—OH</a:t>
            </a:r>
          </a:p>
          <a:p>
            <a:pPr eaLnBrk="1" hangingPunct="1">
              <a:lnSpc>
                <a:spcPts val="1600"/>
              </a:lnSpc>
              <a:defRPr/>
            </a:pPr>
            <a:r>
              <a:rPr lang="en-US" altLang="zh-CN" sz="2000" dirty="0">
                <a:effectLst>
                  <a:outerShdw blurRad="38100" dist="38100" dir="2700000" algn="tl">
                    <a:srgbClr val="C0C0C0"/>
                  </a:outerShdw>
                </a:effectLst>
                <a:latin typeface="Arial" charset="0"/>
              </a:rPr>
              <a:t>             ǀ                  </a:t>
            </a:r>
            <a:r>
              <a:rPr lang="en-US" altLang="zh-CN" sz="2000" dirty="0" err="1">
                <a:effectLst>
                  <a:outerShdw blurRad="38100" dist="38100" dir="2700000" algn="tl">
                    <a:srgbClr val="C0C0C0"/>
                  </a:outerShdw>
                </a:effectLst>
                <a:latin typeface="Arial" charset="0"/>
              </a:rPr>
              <a:t>ǀ</a:t>
            </a:r>
            <a:endParaRPr lang="en-US" altLang="zh-CN" sz="2000" dirty="0">
              <a:effectLst>
                <a:outerShdw blurRad="38100" dist="38100" dir="2700000" algn="tl">
                  <a:srgbClr val="C0C0C0"/>
                </a:outerShdw>
              </a:effectLst>
              <a:latin typeface="Arial" charset="0"/>
            </a:endParaRPr>
          </a:p>
          <a:p>
            <a:pPr eaLnBrk="1" hangingPunct="1">
              <a:lnSpc>
                <a:spcPts val="1600"/>
              </a:lnSpc>
              <a:defRPr/>
            </a:pPr>
            <a:r>
              <a:rPr lang="en-US" altLang="zh-CN" sz="2000" dirty="0">
                <a:effectLst>
                  <a:outerShdw blurRad="38100" dist="38100" dir="2700000" algn="tl">
                    <a:srgbClr val="C0C0C0"/>
                  </a:outerShdw>
                </a:effectLst>
                <a:latin typeface="Arial" charset="0"/>
              </a:rPr>
              <a:t>            R</a:t>
            </a:r>
            <a:r>
              <a:rPr lang="en-US" altLang="zh-CN" sz="2000" baseline="-25000" dirty="0">
                <a:effectLst>
                  <a:outerShdw blurRad="38100" dist="38100" dir="2700000" algn="tl">
                    <a:srgbClr val="C0C0C0"/>
                  </a:outerShdw>
                </a:effectLst>
                <a:latin typeface="Arial" charset="0"/>
              </a:rPr>
              <a:t>1                      </a:t>
            </a:r>
            <a:r>
              <a:rPr lang="en-US" altLang="zh-CN" sz="2000" dirty="0">
                <a:effectLst>
                  <a:outerShdw blurRad="38100" dist="38100" dir="2700000" algn="tl">
                    <a:srgbClr val="C0C0C0"/>
                  </a:outerShdw>
                </a:effectLst>
                <a:latin typeface="Arial" charset="0"/>
              </a:rPr>
              <a:t>R</a:t>
            </a:r>
            <a:r>
              <a:rPr lang="en-US" altLang="zh-CN" sz="2000" baseline="-25000" dirty="0">
                <a:effectLst>
                  <a:outerShdw blurRad="38100" dist="38100" dir="2700000" algn="tl">
                    <a:srgbClr val="C0C0C0"/>
                  </a:outerShdw>
                </a:effectLst>
                <a:latin typeface="Arial" charset="0"/>
              </a:rPr>
              <a:t>2</a:t>
            </a:r>
            <a:endParaRPr lang="zh-CN" altLang="en-US" sz="2000" baseline="-25000" dirty="0">
              <a:effectLst>
                <a:outerShdw blurRad="38100" dist="38100" dir="2700000" algn="tl">
                  <a:srgbClr val="C0C0C0"/>
                </a:outerShdw>
              </a:effectLst>
              <a:latin typeface="Arial" charset="0"/>
            </a:endParaRPr>
          </a:p>
        </p:txBody>
      </p:sp>
      <p:sp>
        <p:nvSpPr>
          <p:cNvPr id="32" name="矩形 31"/>
          <p:cNvSpPr/>
          <p:nvPr/>
        </p:nvSpPr>
        <p:spPr>
          <a:xfrm>
            <a:off x="6258107" y="2135652"/>
            <a:ext cx="2339102" cy="1118255"/>
          </a:xfrm>
          <a:prstGeom prst="rect">
            <a:avLst/>
          </a:prstGeom>
        </p:spPr>
        <p:txBody>
          <a:bodyPr wrap="none">
            <a:spAutoFit/>
          </a:bodyPr>
          <a:lstStyle/>
          <a:p>
            <a:pPr eaLnBrk="1" hangingPunct="1">
              <a:lnSpc>
                <a:spcPts val="1600"/>
              </a:lnSpc>
              <a:defRPr/>
            </a:pPr>
            <a:r>
              <a:rPr lang="en-US" altLang="zh-CN" sz="2000" dirty="0">
                <a:effectLst>
                  <a:outerShdw blurRad="38100" dist="38100" dir="2700000" algn="tl">
                    <a:srgbClr val="C0C0C0"/>
                  </a:outerShdw>
                </a:effectLst>
                <a:latin typeface="Arial" charset="0"/>
              </a:rPr>
              <a:t>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a:t>
            </a:r>
          </a:p>
          <a:p>
            <a:pPr eaLnBrk="1" hangingPunct="1">
              <a:lnSpc>
                <a:spcPts val="1600"/>
              </a:lnSpc>
              <a:defRPr/>
            </a:pPr>
            <a:r>
              <a:rPr lang="en-US" altLang="zh-CN" sz="2000" dirty="0">
                <a:effectLst>
                  <a:outerShdw blurRad="38100" dist="38100" dir="2700000" algn="tl">
                    <a:srgbClr val="C0C0C0"/>
                  </a:outerShdw>
                </a:effectLst>
                <a:latin typeface="Arial" charset="0"/>
              </a:rPr>
              <a:t>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a:t>
            </a:r>
          </a:p>
          <a:p>
            <a:pPr eaLnBrk="1" hangingPunct="1">
              <a:lnSpc>
                <a:spcPts val="1600"/>
              </a:lnSpc>
              <a:defRPr/>
            </a:pPr>
            <a:r>
              <a:rPr lang="en-US" altLang="zh-CN" sz="2000" dirty="0">
                <a:effectLst>
                  <a:outerShdw blurRad="38100" dist="38100" dir="2700000" algn="tl">
                    <a:srgbClr val="C0C0C0"/>
                  </a:outerShdw>
                </a:effectLst>
                <a:latin typeface="Arial" charset="0"/>
              </a:rPr>
              <a:t>H—N—C—C—</a:t>
            </a:r>
            <a:r>
              <a:rPr lang="en-US" altLang="zh-CN" sz="2000" dirty="0">
                <a:solidFill>
                  <a:srgbClr val="00B0F0"/>
                </a:solidFill>
                <a:effectLst>
                  <a:outerShdw blurRad="38100" dist="38100" dir="2700000" algn="tl">
                    <a:srgbClr val="C0C0C0"/>
                  </a:outerShdw>
                </a:effectLst>
                <a:latin typeface="Arial" charset="0"/>
              </a:rPr>
              <a:t>OH</a:t>
            </a:r>
          </a:p>
          <a:p>
            <a:pPr eaLnBrk="1" hangingPunct="1">
              <a:lnSpc>
                <a:spcPts val="1600"/>
              </a:lnSpc>
              <a:defRPr/>
            </a:pPr>
            <a:r>
              <a:rPr lang="en-US" altLang="zh-CN" sz="2000" dirty="0">
                <a:effectLst>
                  <a:outerShdw blurRad="38100" dist="38100" dir="2700000" algn="tl">
                    <a:srgbClr val="C0C0C0"/>
                  </a:outerShdw>
                </a:effectLst>
                <a:latin typeface="Arial" charset="0"/>
              </a:rPr>
              <a:t>             ǀ</a:t>
            </a:r>
          </a:p>
          <a:p>
            <a:pPr eaLnBrk="1" hangingPunct="1">
              <a:lnSpc>
                <a:spcPts val="1600"/>
              </a:lnSpc>
              <a:defRPr/>
            </a:pPr>
            <a:r>
              <a:rPr lang="en-US" altLang="zh-CN" sz="2000" dirty="0">
                <a:effectLst>
                  <a:outerShdw blurRad="38100" dist="38100" dir="2700000" algn="tl">
                    <a:srgbClr val="C0C0C0"/>
                  </a:outerShdw>
                </a:effectLst>
                <a:latin typeface="Arial" charset="0"/>
              </a:rPr>
              <a:t>            R</a:t>
            </a:r>
            <a:r>
              <a:rPr lang="en-US" altLang="zh-CN" sz="2000" baseline="-25000" dirty="0">
                <a:effectLst>
                  <a:outerShdw blurRad="38100" dist="38100" dir="2700000" algn="tl">
                    <a:srgbClr val="C0C0C0"/>
                  </a:outerShdw>
                </a:effectLst>
                <a:latin typeface="Arial" charset="0"/>
              </a:rPr>
              <a:t>3</a:t>
            </a:r>
            <a:endParaRPr lang="zh-CN" altLang="en-US" sz="2000" baseline="-25000" dirty="0">
              <a:effectLst>
                <a:outerShdw blurRad="38100" dist="38100" dir="2700000" algn="tl">
                  <a:srgbClr val="C0C0C0"/>
                </a:outerShdw>
              </a:effectLst>
              <a:latin typeface="Arial" charset="0"/>
            </a:endParaRPr>
          </a:p>
        </p:txBody>
      </p:sp>
      <p:sp>
        <p:nvSpPr>
          <p:cNvPr id="33" name="矩形 6"/>
          <p:cNvSpPr>
            <a:spLocks noChangeArrowheads="1"/>
          </p:cNvSpPr>
          <p:nvPr/>
        </p:nvSpPr>
        <p:spPr bwMode="auto">
          <a:xfrm>
            <a:off x="5848532" y="2486490"/>
            <a:ext cx="3337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lang="en-US" altLang="zh-CN" sz="2000" dirty="0"/>
              <a:t>+</a:t>
            </a:r>
          </a:p>
        </p:txBody>
      </p:sp>
      <p:cxnSp>
        <p:nvCxnSpPr>
          <p:cNvPr id="36" name="直接箭头连接符 35"/>
          <p:cNvCxnSpPr/>
          <p:nvPr/>
        </p:nvCxnSpPr>
        <p:spPr>
          <a:xfrm>
            <a:off x="6024745" y="3253252"/>
            <a:ext cx="0" cy="1042988"/>
          </a:xfrm>
          <a:prstGeom prst="straightConnector1">
            <a:avLst/>
          </a:prstGeom>
          <a:ln w="38100">
            <a:solidFill>
              <a:schemeClr val="tx1"/>
            </a:solidFill>
            <a:headEnd type="none"/>
            <a:tailEnd type="stealth" w="lg" len="lg"/>
          </a:ln>
        </p:spPr>
        <p:style>
          <a:lnRef idx="1">
            <a:schemeClr val="accent1"/>
          </a:lnRef>
          <a:fillRef idx="0">
            <a:schemeClr val="accent1"/>
          </a:fillRef>
          <a:effectRef idx="0">
            <a:schemeClr val="accent1"/>
          </a:effectRef>
          <a:fontRef idx="minor">
            <a:schemeClr val="tx1"/>
          </a:fontRef>
        </p:style>
      </p:cxnSp>
      <p:sp>
        <p:nvSpPr>
          <p:cNvPr id="38" name="椭圆 37"/>
          <p:cNvSpPr/>
          <p:nvPr/>
        </p:nvSpPr>
        <p:spPr>
          <a:xfrm>
            <a:off x="6363065" y="3656468"/>
            <a:ext cx="792000" cy="360000"/>
          </a:xfrm>
          <a:prstGeom prst="ellipse">
            <a:avLst/>
          </a:prstGeom>
          <a:solidFill>
            <a:srgbClr val="7BC9F5">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anchor="ctr"/>
          <a:lstStyle/>
          <a:p>
            <a:pPr algn="ctr">
              <a:defRPr/>
            </a:pPr>
            <a:r>
              <a:rPr lang="en-US" altLang="zh-CN" sz="2000" dirty="0">
                <a:solidFill>
                  <a:schemeClr val="tx1"/>
                </a:solidFill>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2000" baseline="-25000" dirty="0">
                <a:solidFill>
                  <a:schemeClr val="tx1"/>
                </a:solidFill>
                <a:latin typeface="Arial Unicode MS" panose="020B0604020202020204" pitchFamily="34" charset="-122"/>
                <a:ea typeface="Arial Unicode MS" panose="020B0604020202020204" pitchFamily="34" charset="-122"/>
                <a:cs typeface="Arial Unicode MS" panose="020B0604020202020204" pitchFamily="34" charset="-122"/>
              </a:rPr>
              <a:t>2</a:t>
            </a:r>
            <a:r>
              <a:rPr lang="en-US" altLang="zh-CN" sz="2000" dirty="0">
                <a:solidFill>
                  <a:schemeClr val="tx1"/>
                </a:solidFill>
                <a:latin typeface="Arial Unicode MS" panose="020B0604020202020204" pitchFamily="34" charset="-122"/>
                <a:ea typeface="Arial Unicode MS" panose="020B0604020202020204" pitchFamily="34" charset="-122"/>
                <a:cs typeface="Arial Unicode MS" panose="020B0604020202020204" pitchFamily="34" charset="-122"/>
              </a:rPr>
              <a:t>O</a:t>
            </a:r>
            <a:endParaRPr lang="zh-CN" altLang="en-US" sz="2000" dirty="0">
              <a:solidFill>
                <a:schemeClr val="tx1"/>
              </a:solidFill>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0" name="Rectangle 8"/>
          <p:cNvSpPr>
            <a:spLocks noChangeArrowheads="1"/>
          </p:cNvSpPr>
          <p:nvPr/>
        </p:nvSpPr>
        <p:spPr bwMode="auto">
          <a:xfrm>
            <a:off x="6686204" y="5747215"/>
            <a:ext cx="720725" cy="400110"/>
          </a:xfrm>
          <a:prstGeom prst="rect">
            <a:avLst/>
          </a:prstGeom>
          <a:noFill/>
          <a:ln>
            <a:noFill/>
          </a:ln>
          <a:effectLst/>
        </p:spPr>
        <p:txBody>
          <a:bodyPr>
            <a:spAutoFit/>
          </a:bodyPr>
          <a:lstStyle/>
          <a:p>
            <a:pPr algn="ctr" eaLnBrk="1" hangingPunct="1">
              <a:defRPr/>
            </a:pPr>
            <a:r>
              <a:rPr lang="zh-CN" altLang="en-US" sz="2000" dirty="0">
                <a:solidFill>
                  <a:srgbClr val="7030A0"/>
                </a:solidFill>
                <a:effectLst>
                  <a:outerShdw blurRad="38100" dist="38100" dir="2700000" algn="tl">
                    <a:srgbClr val="C0C0C0"/>
                  </a:outerShdw>
                </a:effectLst>
                <a:latin typeface="Arial" charset="0"/>
              </a:rPr>
              <a:t>侧链</a:t>
            </a:r>
          </a:p>
        </p:txBody>
      </p:sp>
      <p:sp>
        <p:nvSpPr>
          <p:cNvPr id="41" name="Rectangle 9"/>
          <p:cNvSpPr>
            <a:spLocks noChangeArrowheads="1"/>
          </p:cNvSpPr>
          <p:nvPr/>
        </p:nvSpPr>
        <p:spPr bwMode="auto">
          <a:xfrm>
            <a:off x="8279485" y="4943940"/>
            <a:ext cx="793750" cy="400110"/>
          </a:xfrm>
          <a:prstGeom prst="rect">
            <a:avLst/>
          </a:prstGeom>
          <a:noFill/>
          <a:ln>
            <a:noFill/>
          </a:ln>
          <a:effectLst/>
        </p:spPr>
        <p:txBody>
          <a:bodyPr>
            <a:spAutoFit/>
          </a:bodyPr>
          <a:lstStyle/>
          <a:p>
            <a:pPr algn="ctr" eaLnBrk="1" hangingPunct="1">
              <a:defRPr/>
            </a:pPr>
            <a:r>
              <a:rPr lang="zh-CN" altLang="en-US" sz="2000" dirty="0">
                <a:effectLst>
                  <a:outerShdw blurRad="38100" dist="38100" dir="2700000" algn="tl">
                    <a:srgbClr val="C0C0C0"/>
                  </a:outerShdw>
                </a:effectLst>
                <a:latin typeface="Arial" charset="0"/>
              </a:rPr>
              <a:t>主链</a:t>
            </a:r>
          </a:p>
        </p:txBody>
      </p:sp>
      <p:sp>
        <p:nvSpPr>
          <p:cNvPr id="42" name="Rectangle 9"/>
          <p:cNvSpPr>
            <a:spLocks noChangeArrowheads="1"/>
          </p:cNvSpPr>
          <p:nvPr/>
        </p:nvSpPr>
        <p:spPr bwMode="auto">
          <a:xfrm>
            <a:off x="3166716" y="5737690"/>
            <a:ext cx="1282700" cy="707886"/>
          </a:xfrm>
          <a:prstGeom prst="rect">
            <a:avLst/>
          </a:prstGeom>
          <a:noFill/>
          <a:ln>
            <a:noFill/>
          </a:ln>
          <a:effectLst/>
        </p:spPr>
        <p:txBody>
          <a:bodyPr wrap="square">
            <a:spAutoFit/>
          </a:bodyPr>
          <a:lstStyle/>
          <a:p>
            <a:pPr algn="ctr" eaLnBrk="1" hangingPunct="1">
              <a:defRPr/>
            </a:pPr>
            <a:r>
              <a:rPr lang="zh-CN" altLang="en-US" sz="2000" dirty="0">
                <a:effectLst>
                  <a:outerShdw blurRad="38100" dist="38100" dir="2700000" algn="tl">
                    <a:srgbClr val="C0C0C0"/>
                  </a:outerShdw>
                </a:effectLst>
                <a:latin typeface="Arial" charset="0"/>
              </a:rPr>
              <a:t>氨基末端</a:t>
            </a:r>
            <a:endParaRPr lang="en-US" altLang="zh-CN" sz="2000" dirty="0">
              <a:effectLst>
                <a:outerShdw blurRad="38100" dist="38100" dir="2700000" algn="tl">
                  <a:srgbClr val="C0C0C0"/>
                </a:outerShdw>
              </a:effectLst>
              <a:latin typeface="Arial" charset="0"/>
            </a:endParaRPr>
          </a:p>
          <a:p>
            <a:pPr algn="ctr" eaLnBrk="1" hangingPunct="1">
              <a:defRPr/>
            </a:pPr>
            <a:r>
              <a:rPr lang="en-US" altLang="zh-CN" sz="2000" dirty="0">
                <a:effectLst>
                  <a:outerShdw blurRad="38100" dist="38100" dir="2700000" algn="tl">
                    <a:srgbClr val="C0C0C0"/>
                  </a:outerShdw>
                </a:effectLst>
                <a:latin typeface="Arial" charset="0"/>
              </a:rPr>
              <a:t>(N)</a:t>
            </a:r>
            <a:endParaRPr lang="zh-CN" altLang="en-US" sz="2000" dirty="0">
              <a:effectLst>
                <a:outerShdw blurRad="38100" dist="38100" dir="2700000" algn="tl">
                  <a:srgbClr val="C0C0C0"/>
                </a:outerShdw>
              </a:effectLst>
              <a:latin typeface="Arial" charset="0"/>
            </a:endParaRPr>
          </a:p>
        </p:txBody>
      </p:sp>
      <p:sp>
        <p:nvSpPr>
          <p:cNvPr id="43" name="Rectangle 9"/>
          <p:cNvSpPr>
            <a:spLocks noChangeArrowheads="1"/>
          </p:cNvSpPr>
          <p:nvPr/>
        </p:nvSpPr>
        <p:spPr bwMode="auto">
          <a:xfrm>
            <a:off x="7381531" y="5737690"/>
            <a:ext cx="1320800" cy="707886"/>
          </a:xfrm>
          <a:prstGeom prst="rect">
            <a:avLst/>
          </a:prstGeom>
          <a:noFill/>
          <a:ln>
            <a:noFill/>
          </a:ln>
          <a:effectLst/>
        </p:spPr>
        <p:txBody>
          <a:bodyPr wrap="square">
            <a:spAutoFit/>
          </a:bodyPr>
          <a:lstStyle/>
          <a:p>
            <a:pPr algn="ctr" eaLnBrk="1" hangingPunct="1">
              <a:defRPr/>
            </a:pPr>
            <a:r>
              <a:rPr lang="zh-CN" altLang="en-US" sz="2000" dirty="0">
                <a:effectLst>
                  <a:outerShdw blurRad="38100" dist="38100" dir="2700000" algn="tl">
                    <a:srgbClr val="C0C0C0"/>
                  </a:outerShdw>
                </a:effectLst>
                <a:latin typeface="Arial" charset="0"/>
              </a:rPr>
              <a:t>羧基末端</a:t>
            </a:r>
            <a:endParaRPr lang="en-US" altLang="zh-CN" sz="2000" dirty="0">
              <a:effectLst>
                <a:outerShdw blurRad="38100" dist="38100" dir="2700000" algn="tl">
                  <a:srgbClr val="C0C0C0"/>
                </a:outerShdw>
              </a:effectLst>
              <a:latin typeface="Arial" charset="0"/>
            </a:endParaRPr>
          </a:p>
          <a:p>
            <a:pPr algn="ctr" eaLnBrk="1" hangingPunct="1">
              <a:defRPr/>
            </a:pPr>
            <a:r>
              <a:rPr lang="en-US" altLang="zh-CN" sz="2000" dirty="0">
                <a:effectLst>
                  <a:outerShdw blurRad="38100" dist="38100" dir="2700000" algn="tl">
                    <a:srgbClr val="C0C0C0"/>
                  </a:outerShdw>
                </a:effectLst>
                <a:latin typeface="Arial" charset="0"/>
              </a:rPr>
              <a:t>(C)</a:t>
            </a:r>
            <a:endParaRPr lang="zh-CN" altLang="en-US" sz="2000" dirty="0">
              <a:effectLst>
                <a:outerShdw blurRad="38100" dist="38100" dir="2700000" algn="tl">
                  <a:srgbClr val="C0C0C0"/>
                </a:outerShdw>
              </a:effectLst>
              <a:latin typeface="Arial" charset="0"/>
            </a:endParaRPr>
          </a:p>
        </p:txBody>
      </p:sp>
      <p:sp>
        <p:nvSpPr>
          <p:cNvPr id="44" name="Rectangle 9"/>
          <p:cNvSpPr>
            <a:spLocks noChangeArrowheads="1"/>
          </p:cNvSpPr>
          <p:nvPr/>
        </p:nvSpPr>
        <p:spPr bwMode="auto">
          <a:xfrm>
            <a:off x="3393730" y="3288177"/>
            <a:ext cx="720725" cy="400110"/>
          </a:xfrm>
          <a:prstGeom prst="rect">
            <a:avLst/>
          </a:prstGeom>
          <a:noFill/>
          <a:ln>
            <a:noFill/>
          </a:ln>
          <a:effectLst/>
        </p:spPr>
        <p:txBody>
          <a:bodyPr>
            <a:spAutoFit/>
          </a:bodyPr>
          <a:lstStyle/>
          <a:p>
            <a:pPr algn="ctr" eaLnBrk="1" hangingPunct="1">
              <a:defRPr/>
            </a:pPr>
            <a:r>
              <a:rPr lang="zh-CN" altLang="en-US" sz="2000" dirty="0">
                <a:effectLst>
                  <a:outerShdw blurRad="38100" dist="38100" dir="2700000" algn="tl">
                    <a:srgbClr val="C0C0C0"/>
                  </a:outerShdw>
                </a:effectLst>
                <a:latin typeface="Arial" charset="0"/>
              </a:rPr>
              <a:t>二肽</a:t>
            </a:r>
          </a:p>
        </p:txBody>
      </p:sp>
      <p:sp>
        <p:nvSpPr>
          <p:cNvPr id="45" name="Rectangle 9"/>
          <p:cNvSpPr>
            <a:spLocks noChangeArrowheads="1"/>
          </p:cNvSpPr>
          <p:nvPr/>
        </p:nvSpPr>
        <p:spPr bwMode="auto">
          <a:xfrm>
            <a:off x="6775818" y="3288177"/>
            <a:ext cx="1150938" cy="400110"/>
          </a:xfrm>
          <a:prstGeom prst="rect">
            <a:avLst/>
          </a:prstGeom>
          <a:noFill/>
          <a:ln>
            <a:noFill/>
          </a:ln>
          <a:effectLst/>
        </p:spPr>
        <p:txBody>
          <a:bodyPr>
            <a:spAutoFit/>
          </a:bodyPr>
          <a:lstStyle/>
          <a:p>
            <a:pPr algn="ctr" eaLnBrk="1" hangingPunct="1">
              <a:defRPr/>
            </a:pPr>
            <a:r>
              <a:rPr lang="zh-CN" altLang="en-US" sz="2000" dirty="0">
                <a:effectLst>
                  <a:outerShdw blurRad="38100" dist="38100" dir="2700000" algn="tl">
                    <a:srgbClr val="C0C0C0"/>
                  </a:outerShdw>
                </a:effectLst>
                <a:latin typeface="Arial" charset="0"/>
              </a:rPr>
              <a:t>氨基酸</a:t>
            </a:r>
          </a:p>
        </p:txBody>
      </p:sp>
      <p:sp>
        <p:nvSpPr>
          <p:cNvPr id="46" name="Rectangle 9"/>
          <p:cNvSpPr>
            <a:spLocks noChangeArrowheads="1"/>
          </p:cNvSpPr>
          <p:nvPr/>
        </p:nvSpPr>
        <p:spPr bwMode="auto">
          <a:xfrm>
            <a:off x="5507220" y="6088527"/>
            <a:ext cx="719137" cy="400110"/>
          </a:xfrm>
          <a:prstGeom prst="rect">
            <a:avLst/>
          </a:prstGeom>
          <a:noFill/>
          <a:ln>
            <a:noFill/>
          </a:ln>
          <a:effectLst/>
        </p:spPr>
        <p:txBody>
          <a:bodyPr>
            <a:spAutoFit/>
          </a:bodyPr>
          <a:lstStyle/>
          <a:p>
            <a:pPr algn="ctr" eaLnBrk="1" hangingPunct="1">
              <a:defRPr/>
            </a:pPr>
            <a:r>
              <a:rPr lang="zh-CN" altLang="en-US" sz="2000" dirty="0">
                <a:effectLst>
                  <a:outerShdw blurRad="38100" dist="38100" dir="2700000" algn="tl">
                    <a:srgbClr val="C0C0C0"/>
                  </a:outerShdw>
                </a:effectLst>
                <a:latin typeface="Arial" charset="0"/>
              </a:rPr>
              <a:t>三肽</a:t>
            </a:r>
          </a:p>
        </p:txBody>
      </p:sp>
      <p:sp>
        <p:nvSpPr>
          <p:cNvPr id="53" name="Rectangle 7"/>
          <p:cNvSpPr>
            <a:spLocks noChangeArrowheads="1"/>
          </p:cNvSpPr>
          <p:nvPr/>
        </p:nvSpPr>
        <p:spPr bwMode="auto">
          <a:xfrm>
            <a:off x="3424949" y="1656227"/>
            <a:ext cx="700833" cy="400110"/>
          </a:xfrm>
          <a:prstGeom prst="rect">
            <a:avLst/>
          </a:prstGeom>
          <a:noFill/>
          <a:ln>
            <a:noFill/>
          </a:ln>
          <a:effectLst/>
        </p:spPr>
        <p:txBody>
          <a:bodyPr wrap="none">
            <a:spAutoFit/>
          </a:bodyPr>
          <a:lstStyle/>
          <a:p>
            <a:pPr eaLnBrk="1" hangingPunct="1">
              <a:defRPr/>
            </a:pPr>
            <a:r>
              <a:rPr lang="zh-CN" altLang="en-US" sz="2000" dirty="0">
                <a:solidFill>
                  <a:srgbClr val="FF0000"/>
                </a:solidFill>
                <a:effectLst>
                  <a:outerShdw blurRad="38100" dist="38100" dir="2700000" algn="tl">
                    <a:srgbClr val="C0C0C0"/>
                  </a:outerShdw>
                </a:effectLst>
                <a:latin typeface="Arial" charset="0"/>
              </a:rPr>
              <a:t>肽键</a:t>
            </a:r>
          </a:p>
        </p:txBody>
      </p:sp>
      <p:sp>
        <p:nvSpPr>
          <p:cNvPr id="54" name="Rectangle 7"/>
          <p:cNvSpPr>
            <a:spLocks noChangeArrowheads="1"/>
          </p:cNvSpPr>
          <p:nvPr/>
        </p:nvSpPr>
        <p:spPr bwMode="auto">
          <a:xfrm>
            <a:off x="6171855" y="4175590"/>
            <a:ext cx="649287" cy="368300"/>
          </a:xfrm>
          <a:prstGeom prst="rect">
            <a:avLst/>
          </a:prstGeom>
          <a:noFill/>
          <a:ln>
            <a:noFill/>
          </a:ln>
          <a:effectLst/>
        </p:spPr>
        <p:txBody>
          <a:bodyPr wrap="none">
            <a:spAutoFit/>
          </a:bodyPr>
          <a:lstStyle/>
          <a:p>
            <a:pPr eaLnBrk="1" hangingPunct="1">
              <a:defRPr/>
            </a:pPr>
            <a:r>
              <a:rPr lang="zh-CN" altLang="en-US" dirty="0">
                <a:solidFill>
                  <a:srgbClr val="FF0000"/>
                </a:solidFill>
                <a:effectLst>
                  <a:outerShdw blurRad="38100" dist="38100" dir="2700000" algn="tl">
                    <a:srgbClr val="C0C0C0"/>
                  </a:outerShdw>
                </a:effectLst>
                <a:latin typeface="Arial" charset="0"/>
              </a:rPr>
              <a:t>肽键</a:t>
            </a:r>
          </a:p>
        </p:txBody>
      </p:sp>
      <p:sp>
        <p:nvSpPr>
          <p:cNvPr id="28" name="矩形 27"/>
          <p:cNvSpPr/>
          <p:nvPr/>
        </p:nvSpPr>
        <p:spPr>
          <a:xfrm>
            <a:off x="3357857" y="2073275"/>
            <a:ext cx="864000" cy="719138"/>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9" name="矩形 28"/>
          <p:cNvSpPr/>
          <p:nvPr/>
        </p:nvSpPr>
        <p:spPr>
          <a:xfrm>
            <a:off x="4750626" y="4568825"/>
            <a:ext cx="864000" cy="719138"/>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39" name="矩形 38"/>
          <p:cNvSpPr/>
          <p:nvPr/>
        </p:nvSpPr>
        <p:spPr>
          <a:xfrm>
            <a:off x="6070368" y="4568825"/>
            <a:ext cx="864000" cy="719138"/>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55" name="Rectangle 7"/>
          <p:cNvSpPr>
            <a:spLocks noChangeArrowheads="1"/>
          </p:cNvSpPr>
          <p:nvPr/>
        </p:nvSpPr>
        <p:spPr bwMode="auto">
          <a:xfrm>
            <a:off x="4862693" y="4175590"/>
            <a:ext cx="649287" cy="368300"/>
          </a:xfrm>
          <a:prstGeom prst="rect">
            <a:avLst/>
          </a:prstGeom>
          <a:noFill/>
          <a:ln>
            <a:noFill/>
          </a:ln>
          <a:effectLst/>
        </p:spPr>
        <p:txBody>
          <a:bodyPr wrap="none">
            <a:spAutoFit/>
          </a:bodyPr>
          <a:lstStyle/>
          <a:p>
            <a:pPr eaLnBrk="1" hangingPunct="1">
              <a:defRPr/>
            </a:pPr>
            <a:r>
              <a:rPr lang="zh-CN" altLang="en-US" dirty="0">
                <a:solidFill>
                  <a:srgbClr val="FF0000"/>
                </a:solidFill>
                <a:effectLst>
                  <a:outerShdw blurRad="38100" dist="38100" dir="2700000" algn="tl">
                    <a:srgbClr val="C0C0C0"/>
                  </a:outerShdw>
                </a:effectLst>
                <a:latin typeface="Arial" charset="0"/>
              </a:rPr>
              <a:t>肽键</a:t>
            </a:r>
          </a:p>
        </p:txBody>
      </p:sp>
      <p:sp>
        <p:nvSpPr>
          <p:cNvPr id="3" name="矩形 2">
            <a:hlinkClick r:id="rId3" action="ppaction://hlinkfile"/>
          </p:cNvPr>
          <p:cNvSpPr/>
          <p:nvPr/>
        </p:nvSpPr>
        <p:spPr>
          <a:xfrm>
            <a:off x="9423583" y="5735170"/>
            <a:ext cx="1733167" cy="400110"/>
          </a:xfrm>
          <a:prstGeom prst="rect">
            <a:avLst/>
          </a:prstGeom>
        </p:spPr>
        <p:txBody>
          <a:bodyPr wrap="none">
            <a:spAutoFit/>
          </a:bodyPr>
          <a:lstStyle/>
          <a:p>
            <a:r>
              <a:rPr lang="zh-CN" altLang="en-US" sz="2000" dirty="0">
                <a:solidFill>
                  <a:srgbClr val="FFC000"/>
                </a:solidFill>
                <a:effectLst>
                  <a:outerShdw blurRad="38100" dist="38100" dir="2700000" algn="tl">
                    <a:srgbClr val="000000">
                      <a:alpha val="43137"/>
                    </a:srgbClr>
                  </a:outerShdw>
                </a:effectLst>
              </a:rPr>
              <a:t>成肽反应动画</a:t>
            </a:r>
          </a:p>
        </p:txBody>
      </p:sp>
    </p:spTree>
    <p:extLst>
      <p:ext uri="{BB962C8B-B14F-4D97-AF65-F5344CB8AC3E}">
        <p14:creationId xmlns:p14="http://schemas.microsoft.com/office/powerpoint/2010/main" val="362416195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2442488" y="3406251"/>
            <a:ext cx="7745941" cy="1118255"/>
          </a:xfrm>
          <a:prstGeom prst="rect">
            <a:avLst/>
          </a:prstGeom>
        </p:spPr>
        <p:txBody>
          <a:bodyPr wrap="square">
            <a:spAutoFit/>
          </a:bodyPr>
          <a:lstStyle/>
          <a:p>
            <a:pPr eaLnBrk="1" hangingPunct="1">
              <a:lnSpc>
                <a:spcPts val="1600"/>
              </a:lnSpc>
              <a:defRPr/>
            </a:pPr>
            <a:r>
              <a:rPr lang="en-US" altLang="zh-CN" sz="2000" dirty="0">
                <a:effectLst>
                  <a:outerShdw blurRad="38100" dist="38100" dir="2700000" algn="tl">
                    <a:srgbClr val="C0C0C0"/>
                  </a:outerShdw>
                </a:effectLst>
                <a:latin typeface="Arial" charset="0"/>
              </a:rPr>
              <a:t>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a:t>
            </a:r>
          </a:p>
          <a:p>
            <a:pPr eaLnBrk="1" hangingPunct="1">
              <a:lnSpc>
                <a:spcPts val="1600"/>
              </a:lnSpc>
              <a:defRPr/>
            </a:pPr>
            <a:r>
              <a:rPr lang="en-US" altLang="zh-CN" sz="2000" dirty="0">
                <a:effectLst>
                  <a:outerShdw blurRad="38100" dist="38100" dir="2700000" algn="tl">
                    <a:srgbClr val="C0C0C0"/>
                  </a:outerShdw>
                </a:effectLst>
                <a:latin typeface="Arial" charset="0"/>
              </a:rPr>
              <a:t>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a:t>
            </a:r>
          </a:p>
          <a:p>
            <a:pPr>
              <a:lnSpc>
                <a:spcPts val="1600"/>
              </a:lnSpc>
              <a:defRPr/>
            </a:pPr>
            <a:r>
              <a:rPr lang="en-US" altLang="zh-CN" sz="2000" dirty="0">
                <a:effectLst>
                  <a:outerShdw blurRad="38100" dist="38100" dir="2700000" algn="tl">
                    <a:srgbClr val="C0C0C0"/>
                  </a:outerShdw>
                </a:effectLst>
                <a:latin typeface="Arial" charset="0"/>
              </a:rPr>
              <a:t>H—N—C—C—N—C—C—N—C—C—N—C—C—N—C—C—OH</a:t>
            </a:r>
          </a:p>
          <a:p>
            <a:pPr eaLnBrk="1" hangingPunct="1">
              <a:lnSpc>
                <a:spcPts val="1600"/>
              </a:lnSpc>
              <a:defRPr/>
            </a:pPr>
            <a:r>
              <a:rPr lang="en-US" altLang="zh-CN" sz="2000" dirty="0">
                <a:effectLst>
                  <a:outerShdw blurRad="38100" dist="38100" dir="2700000" algn="tl">
                    <a:srgbClr val="C0C0C0"/>
                  </a:outerShdw>
                </a:effectLst>
                <a:latin typeface="Arial" charset="0"/>
              </a:rPr>
              <a:t>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a:t>
            </a:r>
            <a:r>
              <a:rPr lang="en-US" altLang="zh-CN" sz="2000" dirty="0" err="1">
                <a:effectLst>
                  <a:outerShdw blurRad="38100" dist="38100" dir="2700000" algn="tl">
                    <a:srgbClr val="C0C0C0"/>
                  </a:outerShdw>
                </a:effectLst>
                <a:latin typeface="Arial" charset="0"/>
              </a:rPr>
              <a:t>ǀ</a:t>
            </a:r>
            <a:endParaRPr lang="en-US" altLang="zh-CN" sz="2000" dirty="0">
              <a:effectLst>
                <a:outerShdw blurRad="38100" dist="38100" dir="2700000" algn="tl">
                  <a:srgbClr val="C0C0C0"/>
                </a:outerShdw>
              </a:effectLst>
              <a:latin typeface="Arial" charset="0"/>
            </a:endParaRPr>
          </a:p>
          <a:p>
            <a:pPr eaLnBrk="1" hangingPunct="1">
              <a:lnSpc>
                <a:spcPts val="1600"/>
              </a:lnSpc>
              <a:defRPr/>
            </a:pPr>
            <a:r>
              <a:rPr lang="en-US" altLang="zh-CN" sz="2000" dirty="0">
                <a:effectLst>
                  <a:outerShdw blurRad="38100" dist="38100" dir="2700000" algn="tl">
                    <a:srgbClr val="C0C0C0"/>
                  </a:outerShdw>
                </a:effectLst>
                <a:latin typeface="Arial" charset="0"/>
              </a:rPr>
              <a:t>             R</a:t>
            </a:r>
            <a:r>
              <a:rPr lang="en-US" altLang="zh-CN" sz="2000" baseline="-25000" dirty="0">
                <a:effectLst>
                  <a:outerShdw blurRad="38100" dist="38100" dir="2700000" algn="tl">
                    <a:srgbClr val="C0C0C0"/>
                  </a:outerShdw>
                </a:effectLst>
                <a:latin typeface="Arial" charset="0"/>
              </a:rPr>
              <a:t>1                     </a:t>
            </a:r>
            <a:r>
              <a:rPr lang="en-US" altLang="zh-CN" sz="2000" dirty="0">
                <a:effectLst>
                  <a:outerShdw blurRad="38100" dist="38100" dir="2700000" algn="tl">
                    <a:srgbClr val="C0C0C0"/>
                  </a:outerShdw>
                </a:effectLst>
                <a:latin typeface="Arial" charset="0"/>
              </a:rPr>
              <a:t>R</a:t>
            </a:r>
            <a:r>
              <a:rPr lang="en-US" altLang="zh-CN" sz="2000" baseline="-25000" dirty="0">
                <a:effectLst>
                  <a:outerShdw blurRad="38100" dist="38100" dir="2700000" algn="tl">
                    <a:srgbClr val="C0C0C0"/>
                  </a:outerShdw>
                </a:effectLst>
                <a:latin typeface="Arial" charset="0"/>
              </a:rPr>
              <a:t>2                      </a:t>
            </a:r>
            <a:r>
              <a:rPr lang="en-US" altLang="zh-CN" sz="2000" dirty="0">
                <a:effectLst>
                  <a:outerShdw blurRad="38100" dist="38100" dir="2700000" algn="tl">
                    <a:srgbClr val="C0C0C0"/>
                  </a:outerShdw>
                </a:effectLst>
                <a:latin typeface="Arial" charset="0"/>
              </a:rPr>
              <a:t>R</a:t>
            </a:r>
            <a:r>
              <a:rPr lang="en-US" altLang="zh-CN" sz="2000" baseline="-25000" dirty="0">
                <a:effectLst>
                  <a:outerShdw blurRad="38100" dist="38100" dir="2700000" algn="tl">
                    <a:srgbClr val="C0C0C0"/>
                  </a:outerShdw>
                </a:effectLst>
                <a:latin typeface="Arial" charset="0"/>
              </a:rPr>
              <a:t>3                      </a:t>
            </a:r>
            <a:r>
              <a:rPr lang="en-US" altLang="zh-CN" sz="2000" dirty="0">
                <a:effectLst>
                  <a:outerShdw blurRad="38100" dist="38100" dir="2700000" algn="tl">
                    <a:srgbClr val="C0C0C0"/>
                  </a:outerShdw>
                </a:effectLst>
                <a:latin typeface="Arial" charset="0"/>
              </a:rPr>
              <a:t>R</a:t>
            </a:r>
            <a:r>
              <a:rPr lang="en-US" altLang="zh-CN" sz="2000" baseline="-25000" dirty="0">
                <a:effectLst>
                  <a:outerShdw blurRad="38100" dist="38100" dir="2700000" algn="tl">
                    <a:srgbClr val="C0C0C0"/>
                  </a:outerShdw>
                </a:effectLst>
                <a:latin typeface="Arial" charset="0"/>
              </a:rPr>
              <a:t>4                      </a:t>
            </a:r>
            <a:r>
              <a:rPr lang="en-US" altLang="zh-CN" sz="2000" dirty="0">
                <a:effectLst>
                  <a:outerShdw blurRad="38100" dist="38100" dir="2700000" algn="tl">
                    <a:srgbClr val="C0C0C0"/>
                  </a:outerShdw>
                </a:effectLst>
                <a:latin typeface="Arial" charset="0"/>
              </a:rPr>
              <a:t>R</a:t>
            </a:r>
            <a:r>
              <a:rPr lang="en-US" altLang="zh-CN" sz="2000" baseline="-25000" dirty="0">
                <a:effectLst>
                  <a:outerShdw blurRad="38100" dist="38100" dir="2700000" algn="tl">
                    <a:srgbClr val="C0C0C0"/>
                  </a:outerShdw>
                </a:effectLst>
                <a:latin typeface="Arial" charset="0"/>
              </a:rPr>
              <a:t>5</a:t>
            </a:r>
            <a:endParaRPr lang="zh-CN" altLang="en-US" sz="2000" baseline="-25000" dirty="0">
              <a:effectLst>
                <a:outerShdw blurRad="38100" dist="38100" dir="2700000" algn="tl">
                  <a:srgbClr val="C0C0C0"/>
                </a:outerShdw>
              </a:effectLst>
              <a:latin typeface="Arial" charset="0"/>
            </a:endParaRPr>
          </a:p>
        </p:txBody>
      </p:sp>
      <p:sp>
        <p:nvSpPr>
          <p:cNvPr id="15" name="矩形 14"/>
          <p:cNvSpPr/>
          <p:nvPr/>
        </p:nvSpPr>
        <p:spPr>
          <a:xfrm>
            <a:off x="2177900" y="1164696"/>
            <a:ext cx="7651895" cy="1118255"/>
          </a:xfrm>
          <a:prstGeom prst="rect">
            <a:avLst/>
          </a:prstGeom>
        </p:spPr>
        <p:txBody>
          <a:bodyPr wrap="square">
            <a:spAutoFit/>
          </a:bodyPr>
          <a:lstStyle/>
          <a:p>
            <a:pPr eaLnBrk="1" hangingPunct="1">
              <a:lnSpc>
                <a:spcPts val="1600"/>
              </a:lnSpc>
              <a:defRPr/>
            </a:pPr>
            <a:r>
              <a:rPr lang="en-US" altLang="zh-CN" sz="2000" dirty="0">
                <a:effectLst>
                  <a:outerShdw blurRad="38100" dist="38100" dir="2700000" algn="tl">
                    <a:srgbClr val="C0C0C0"/>
                  </a:outerShdw>
                </a:effectLst>
                <a:latin typeface="Arial" charset="0"/>
              </a:rPr>
              <a:t>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    H    </a:t>
            </a:r>
            <a:r>
              <a:rPr lang="en-US" altLang="zh-CN" sz="2000" dirty="0" err="1">
                <a:effectLst>
                  <a:outerShdw blurRad="38100" dist="38100" dir="2700000" algn="tl">
                    <a:srgbClr val="C0C0C0"/>
                  </a:outerShdw>
                </a:effectLst>
                <a:latin typeface="Arial" charset="0"/>
              </a:rPr>
              <a:t>H</a:t>
            </a:r>
            <a:r>
              <a:rPr lang="en-US" altLang="zh-CN" sz="2000" dirty="0">
                <a:effectLst>
                  <a:outerShdw blurRad="38100" dist="38100" dir="2700000" algn="tl">
                    <a:srgbClr val="C0C0C0"/>
                  </a:outerShdw>
                </a:effectLst>
                <a:latin typeface="Arial" charset="0"/>
              </a:rPr>
              <a:t>   O</a:t>
            </a:r>
          </a:p>
          <a:p>
            <a:pPr eaLnBrk="1" hangingPunct="1">
              <a:lnSpc>
                <a:spcPts val="1600"/>
              </a:lnSpc>
              <a:defRPr/>
            </a:pPr>
            <a:r>
              <a:rPr lang="en-US" altLang="zh-CN" sz="2000" dirty="0">
                <a:effectLst>
                  <a:outerShdw blurRad="38100" dist="38100" dir="2700000" algn="tl">
                    <a:srgbClr val="C0C0C0"/>
                  </a:outerShdw>
                </a:effectLst>
                <a:latin typeface="Arial" charset="0"/>
              </a:rPr>
              <a:t>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ǁ</a:t>
            </a:r>
          </a:p>
          <a:p>
            <a:pPr eaLnBrk="1" hangingPunct="1">
              <a:lnSpc>
                <a:spcPts val="1600"/>
              </a:lnSpc>
              <a:defRPr/>
            </a:pPr>
            <a:r>
              <a:rPr lang="en-US" altLang="zh-CN" sz="2000" dirty="0">
                <a:effectLst>
                  <a:outerShdw blurRad="38100" dist="38100" dir="2700000" algn="tl">
                    <a:srgbClr val="C0C0C0"/>
                  </a:outerShdw>
                </a:effectLst>
                <a:latin typeface="Arial" charset="0"/>
              </a:rPr>
              <a:t>H—N—C—C—N—C—C—N—C—C—N—C—C—N—C—C—OH</a:t>
            </a:r>
          </a:p>
          <a:p>
            <a:pPr eaLnBrk="1" hangingPunct="1">
              <a:lnSpc>
                <a:spcPts val="1600"/>
              </a:lnSpc>
              <a:defRPr/>
            </a:pPr>
            <a:r>
              <a:rPr lang="en-US" altLang="zh-CN" sz="2000" dirty="0">
                <a:effectLst>
                  <a:outerShdw blurRad="38100" dist="38100" dir="2700000" algn="tl">
                    <a:srgbClr val="C0C0C0"/>
                  </a:outerShdw>
                </a:effectLst>
                <a:latin typeface="Arial" charset="0"/>
              </a:rPr>
              <a:t>             ǀ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a:t>
            </a:r>
            <a:r>
              <a:rPr lang="en-US" altLang="zh-CN" sz="2000" dirty="0" err="1">
                <a:effectLst>
                  <a:outerShdw blurRad="38100" dist="38100" dir="2700000" algn="tl">
                    <a:srgbClr val="C0C0C0"/>
                  </a:outerShdw>
                </a:effectLst>
                <a:latin typeface="Arial" charset="0"/>
              </a:rPr>
              <a:t>ǀ</a:t>
            </a:r>
            <a:r>
              <a:rPr lang="en-US" altLang="zh-CN" sz="2000" dirty="0">
                <a:effectLst>
                  <a:outerShdw blurRad="38100" dist="38100" dir="2700000" algn="tl">
                    <a:srgbClr val="C0C0C0"/>
                  </a:outerShdw>
                </a:effectLst>
                <a:latin typeface="Arial" charset="0"/>
              </a:rPr>
              <a:t>            </a:t>
            </a:r>
            <a:r>
              <a:rPr lang="en-US" altLang="zh-CN" sz="2000" dirty="0" err="1">
                <a:effectLst>
                  <a:outerShdw blurRad="38100" dist="38100" dir="2700000" algn="tl">
                    <a:srgbClr val="C0C0C0"/>
                  </a:outerShdw>
                </a:effectLst>
                <a:latin typeface="Arial" charset="0"/>
              </a:rPr>
              <a:t>ǀ</a:t>
            </a:r>
            <a:endParaRPr lang="en-US" altLang="zh-CN" sz="2000" dirty="0">
              <a:effectLst>
                <a:outerShdw blurRad="38100" dist="38100" dir="2700000" algn="tl">
                  <a:srgbClr val="C0C0C0"/>
                </a:outerShdw>
              </a:effectLst>
              <a:latin typeface="Arial" charset="0"/>
            </a:endParaRPr>
          </a:p>
          <a:p>
            <a:pPr eaLnBrk="1" hangingPunct="1">
              <a:lnSpc>
                <a:spcPts val="1600"/>
              </a:lnSpc>
              <a:defRPr/>
            </a:pPr>
            <a:r>
              <a:rPr lang="en-US" altLang="zh-CN" sz="2000" dirty="0">
                <a:effectLst>
                  <a:outerShdw blurRad="38100" dist="38100" dir="2700000" algn="tl">
                    <a:srgbClr val="C0C0C0"/>
                  </a:outerShdw>
                </a:effectLst>
                <a:latin typeface="Arial" charset="0"/>
              </a:rPr>
              <a:t>            R</a:t>
            </a:r>
            <a:r>
              <a:rPr lang="en-US" altLang="zh-CN" sz="2000" baseline="-25000" dirty="0">
                <a:effectLst>
                  <a:outerShdw blurRad="38100" dist="38100" dir="2700000" algn="tl">
                    <a:srgbClr val="C0C0C0"/>
                  </a:outerShdw>
                </a:effectLst>
                <a:latin typeface="Arial" charset="0"/>
              </a:rPr>
              <a:t>1                      </a:t>
            </a:r>
            <a:r>
              <a:rPr lang="en-US" altLang="zh-CN" sz="2000" dirty="0">
                <a:effectLst>
                  <a:outerShdw blurRad="38100" dist="38100" dir="2700000" algn="tl">
                    <a:srgbClr val="C0C0C0"/>
                  </a:outerShdw>
                </a:effectLst>
                <a:latin typeface="Arial" charset="0"/>
              </a:rPr>
              <a:t>R</a:t>
            </a:r>
            <a:r>
              <a:rPr lang="en-US" altLang="zh-CN" sz="2000" baseline="-25000" dirty="0">
                <a:effectLst>
                  <a:outerShdw blurRad="38100" dist="38100" dir="2700000" algn="tl">
                    <a:srgbClr val="C0C0C0"/>
                  </a:outerShdw>
                </a:effectLst>
                <a:latin typeface="Arial" charset="0"/>
              </a:rPr>
              <a:t>2                      </a:t>
            </a:r>
            <a:r>
              <a:rPr lang="en-US" altLang="zh-CN" sz="2000" dirty="0">
                <a:effectLst>
                  <a:outerShdw blurRad="38100" dist="38100" dir="2700000" algn="tl">
                    <a:srgbClr val="C0C0C0"/>
                  </a:outerShdw>
                </a:effectLst>
                <a:latin typeface="Arial" charset="0"/>
              </a:rPr>
              <a:t>R</a:t>
            </a:r>
            <a:r>
              <a:rPr lang="en-US" altLang="zh-CN" sz="2000" baseline="-25000" dirty="0">
                <a:effectLst>
                  <a:outerShdw blurRad="38100" dist="38100" dir="2700000" algn="tl">
                    <a:srgbClr val="C0C0C0"/>
                  </a:outerShdw>
                </a:effectLst>
                <a:latin typeface="Arial" charset="0"/>
              </a:rPr>
              <a:t>3                      </a:t>
            </a:r>
            <a:r>
              <a:rPr lang="en-US" altLang="zh-CN" sz="2000" dirty="0">
                <a:effectLst>
                  <a:outerShdw blurRad="38100" dist="38100" dir="2700000" algn="tl">
                    <a:srgbClr val="C0C0C0"/>
                  </a:outerShdw>
                </a:effectLst>
                <a:latin typeface="Arial" charset="0"/>
              </a:rPr>
              <a:t>R</a:t>
            </a:r>
            <a:r>
              <a:rPr lang="en-US" altLang="zh-CN" sz="2000" baseline="-25000" dirty="0">
                <a:effectLst>
                  <a:outerShdw blurRad="38100" dist="38100" dir="2700000" algn="tl">
                    <a:srgbClr val="C0C0C0"/>
                  </a:outerShdw>
                </a:effectLst>
                <a:latin typeface="Arial" charset="0"/>
              </a:rPr>
              <a:t>4             </a:t>
            </a:r>
            <a:r>
              <a:rPr lang="en-US" altLang="zh-CN" sz="2000" dirty="0">
                <a:effectLst>
                  <a:outerShdw blurRad="38100" dist="38100" dir="2700000" algn="tl">
                    <a:srgbClr val="C0C0C0"/>
                  </a:outerShdw>
                </a:effectLst>
                <a:latin typeface="Arial" charset="0"/>
              </a:rPr>
              <a:t>R</a:t>
            </a:r>
            <a:r>
              <a:rPr lang="en-US" altLang="zh-CN" sz="2000" baseline="-25000" dirty="0">
                <a:effectLst>
                  <a:outerShdw blurRad="38100" dist="38100" dir="2700000" algn="tl">
                    <a:srgbClr val="C0C0C0"/>
                  </a:outerShdw>
                </a:effectLst>
                <a:latin typeface="Arial" charset="0"/>
              </a:rPr>
              <a:t>5</a:t>
            </a:r>
            <a:endParaRPr lang="zh-CN" altLang="en-US" sz="2000" baseline="-25000" dirty="0">
              <a:effectLst>
                <a:outerShdw blurRad="38100" dist="38100" dir="2700000" algn="tl">
                  <a:srgbClr val="C0C0C0"/>
                </a:outerShdw>
              </a:effectLst>
              <a:latin typeface="Arial" charset="0"/>
            </a:endParaRPr>
          </a:p>
        </p:txBody>
      </p:sp>
      <p:sp>
        <p:nvSpPr>
          <p:cNvPr id="11" name="任意多边形 10"/>
          <p:cNvSpPr/>
          <p:nvPr/>
        </p:nvSpPr>
        <p:spPr>
          <a:xfrm rot="21480000">
            <a:off x="5916391" y="3517423"/>
            <a:ext cx="1800000" cy="1152000"/>
          </a:xfrm>
          <a:custGeom>
            <a:avLst/>
            <a:gdLst>
              <a:gd name="connsiteX0" fmla="*/ 0 w 1526876"/>
              <a:gd name="connsiteY0" fmla="*/ 310551 h 974785"/>
              <a:gd name="connsiteX1" fmla="*/ 871268 w 1526876"/>
              <a:gd name="connsiteY1" fmla="*/ 0 h 974785"/>
              <a:gd name="connsiteX2" fmla="*/ 1526876 w 1526876"/>
              <a:gd name="connsiteY2" fmla="*/ 362310 h 974785"/>
              <a:gd name="connsiteX3" fmla="*/ 672861 w 1526876"/>
              <a:gd name="connsiteY3" fmla="*/ 974785 h 974785"/>
              <a:gd name="connsiteX4" fmla="*/ 0 w 1526876"/>
              <a:gd name="connsiteY4" fmla="*/ 310551 h 974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876" h="974785">
                <a:moveTo>
                  <a:pt x="0" y="310551"/>
                </a:moveTo>
                <a:lnTo>
                  <a:pt x="871268" y="0"/>
                </a:lnTo>
                <a:lnTo>
                  <a:pt x="1526876" y="362310"/>
                </a:lnTo>
                <a:lnTo>
                  <a:pt x="672861" y="974785"/>
                </a:lnTo>
                <a:lnTo>
                  <a:pt x="0" y="310551"/>
                </a:lnTo>
                <a:close/>
              </a:path>
            </a:pathLst>
          </a:cu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2" name="任意多边形 11"/>
          <p:cNvSpPr/>
          <p:nvPr/>
        </p:nvSpPr>
        <p:spPr>
          <a:xfrm rot="21480000">
            <a:off x="7247774" y="3526988"/>
            <a:ext cx="1800000" cy="1152000"/>
          </a:xfrm>
          <a:custGeom>
            <a:avLst/>
            <a:gdLst>
              <a:gd name="connsiteX0" fmla="*/ 0 w 1526876"/>
              <a:gd name="connsiteY0" fmla="*/ 310551 h 974785"/>
              <a:gd name="connsiteX1" fmla="*/ 871268 w 1526876"/>
              <a:gd name="connsiteY1" fmla="*/ 0 h 974785"/>
              <a:gd name="connsiteX2" fmla="*/ 1526876 w 1526876"/>
              <a:gd name="connsiteY2" fmla="*/ 362310 h 974785"/>
              <a:gd name="connsiteX3" fmla="*/ 672861 w 1526876"/>
              <a:gd name="connsiteY3" fmla="*/ 974785 h 974785"/>
              <a:gd name="connsiteX4" fmla="*/ 0 w 1526876"/>
              <a:gd name="connsiteY4" fmla="*/ 310551 h 974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876" h="974785">
                <a:moveTo>
                  <a:pt x="0" y="310551"/>
                </a:moveTo>
                <a:lnTo>
                  <a:pt x="871268" y="0"/>
                </a:lnTo>
                <a:lnTo>
                  <a:pt x="1526876" y="362310"/>
                </a:lnTo>
                <a:lnTo>
                  <a:pt x="672861" y="974785"/>
                </a:lnTo>
                <a:lnTo>
                  <a:pt x="0" y="310551"/>
                </a:lnTo>
                <a:close/>
              </a:path>
            </a:pathLst>
          </a:cu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0" name="任意多边形 9"/>
          <p:cNvSpPr/>
          <p:nvPr/>
        </p:nvSpPr>
        <p:spPr>
          <a:xfrm rot="21480000">
            <a:off x="4563118" y="3527970"/>
            <a:ext cx="1800000" cy="1152000"/>
          </a:xfrm>
          <a:custGeom>
            <a:avLst/>
            <a:gdLst>
              <a:gd name="connsiteX0" fmla="*/ 0 w 1526876"/>
              <a:gd name="connsiteY0" fmla="*/ 310551 h 974785"/>
              <a:gd name="connsiteX1" fmla="*/ 871268 w 1526876"/>
              <a:gd name="connsiteY1" fmla="*/ 0 h 974785"/>
              <a:gd name="connsiteX2" fmla="*/ 1526876 w 1526876"/>
              <a:gd name="connsiteY2" fmla="*/ 362310 h 974785"/>
              <a:gd name="connsiteX3" fmla="*/ 672861 w 1526876"/>
              <a:gd name="connsiteY3" fmla="*/ 974785 h 974785"/>
              <a:gd name="connsiteX4" fmla="*/ 0 w 1526876"/>
              <a:gd name="connsiteY4" fmla="*/ 310551 h 974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876" h="974785">
                <a:moveTo>
                  <a:pt x="0" y="310551"/>
                </a:moveTo>
                <a:lnTo>
                  <a:pt x="871268" y="0"/>
                </a:lnTo>
                <a:lnTo>
                  <a:pt x="1526876" y="362310"/>
                </a:lnTo>
                <a:lnTo>
                  <a:pt x="672861" y="974785"/>
                </a:lnTo>
                <a:lnTo>
                  <a:pt x="0" y="310551"/>
                </a:lnTo>
                <a:close/>
              </a:path>
            </a:pathLst>
          </a:cu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9" name="任意多边形 8"/>
          <p:cNvSpPr/>
          <p:nvPr/>
        </p:nvSpPr>
        <p:spPr>
          <a:xfrm rot="21480000">
            <a:off x="3280419" y="3528494"/>
            <a:ext cx="1800000" cy="1152000"/>
          </a:xfrm>
          <a:custGeom>
            <a:avLst/>
            <a:gdLst>
              <a:gd name="connsiteX0" fmla="*/ 0 w 1526876"/>
              <a:gd name="connsiteY0" fmla="*/ 310551 h 974785"/>
              <a:gd name="connsiteX1" fmla="*/ 871268 w 1526876"/>
              <a:gd name="connsiteY1" fmla="*/ 0 h 974785"/>
              <a:gd name="connsiteX2" fmla="*/ 1526876 w 1526876"/>
              <a:gd name="connsiteY2" fmla="*/ 362310 h 974785"/>
              <a:gd name="connsiteX3" fmla="*/ 672861 w 1526876"/>
              <a:gd name="connsiteY3" fmla="*/ 974785 h 974785"/>
              <a:gd name="connsiteX4" fmla="*/ 0 w 1526876"/>
              <a:gd name="connsiteY4" fmla="*/ 310551 h 974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6876" h="974785">
                <a:moveTo>
                  <a:pt x="0" y="310551"/>
                </a:moveTo>
                <a:lnTo>
                  <a:pt x="871268" y="0"/>
                </a:lnTo>
                <a:lnTo>
                  <a:pt x="1526876" y="362310"/>
                </a:lnTo>
                <a:lnTo>
                  <a:pt x="672861" y="974785"/>
                </a:lnTo>
                <a:lnTo>
                  <a:pt x="0" y="310551"/>
                </a:lnTo>
                <a:close/>
              </a:path>
            </a:pathLst>
          </a:cu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9" name="椭圆 18"/>
          <p:cNvSpPr/>
          <p:nvPr/>
        </p:nvSpPr>
        <p:spPr>
          <a:xfrm>
            <a:off x="6525543" y="914928"/>
            <a:ext cx="1296000" cy="1368425"/>
          </a:xfrm>
          <a:prstGeom prst="ellipse">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7" name="椭圆 16"/>
          <p:cNvSpPr/>
          <p:nvPr/>
        </p:nvSpPr>
        <p:spPr>
          <a:xfrm>
            <a:off x="3923627" y="955146"/>
            <a:ext cx="1296000" cy="1368425"/>
          </a:xfrm>
          <a:prstGeom prst="ellipse">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18" name="椭圆 17"/>
          <p:cNvSpPr/>
          <p:nvPr/>
        </p:nvSpPr>
        <p:spPr>
          <a:xfrm>
            <a:off x="5226961" y="948796"/>
            <a:ext cx="1296000" cy="1368425"/>
          </a:xfrm>
          <a:prstGeom prst="ellipse">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 name="Rectangle 7"/>
          <p:cNvSpPr>
            <a:spLocks noChangeArrowheads="1"/>
          </p:cNvSpPr>
          <p:nvPr/>
        </p:nvSpPr>
        <p:spPr bwMode="auto">
          <a:xfrm>
            <a:off x="3534157" y="662515"/>
            <a:ext cx="692150" cy="396875"/>
          </a:xfrm>
          <a:prstGeom prst="rect">
            <a:avLst/>
          </a:prstGeom>
          <a:noFill/>
          <a:ln>
            <a:noFill/>
          </a:ln>
          <a:effectLst/>
        </p:spPr>
        <p:txBody>
          <a:bodyPr wrap="none">
            <a:spAutoFit/>
          </a:bodyPr>
          <a:lstStyle/>
          <a:p>
            <a:pPr eaLnBrk="1" hangingPunct="1">
              <a:defRPr/>
            </a:pPr>
            <a:r>
              <a:rPr lang="zh-CN" altLang="en-US" sz="2000" dirty="0">
                <a:solidFill>
                  <a:srgbClr val="FF0000"/>
                </a:solidFill>
                <a:effectLst>
                  <a:outerShdw blurRad="38100" dist="38100" dir="2700000" algn="tl">
                    <a:srgbClr val="C0C0C0"/>
                  </a:outerShdw>
                </a:effectLst>
                <a:latin typeface="Arial" charset="0"/>
              </a:rPr>
              <a:t>肽键</a:t>
            </a:r>
          </a:p>
        </p:txBody>
      </p:sp>
      <p:sp>
        <p:nvSpPr>
          <p:cNvPr id="5" name="Rectangle 8"/>
          <p:cNvSpPr>
            <a:spLocks noChangeArrowheads="1"/>
          </p:cNvSpPr>
          <p:nvPr/>
        </p:nvSpPr>
        <p:spPr bwMode="auto">
          <a:xfrm>
            <a:off x="6840061" y="2299525"/>
            <a:ext cx="720725"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eaLnBrk="1" hangingPunct="1">
              <a:defRPr/>
            </a:pPr>
            <a:r>
              <a:rPr lang="zh-CN" altLang="en-US" sz="2000" dirty="0">
                <a:effectLst>
                  <a:outerShdw blurRad="38100" dist="38100" dir="2700000" algn="tl">
                    <a:srgbClr val="C0C0C0"/>
                  </a:outerShdw>
                </a:effectLst>
                <a:latin typeface="Arial" charset="0"/>
              </a:rPr>
              <a:t>侧链</a:t>
            </a:r>
          </a:p>
        </p:txBody>
      </p:sp>
      <p:sp>
        <p:nvSpPr>
          <p:cNvPr id="6" name="Rectangle 9"/>
          <p:cNvSpPr>
            <a:spLocks noChangeArrowheads="1"/>
          </p:cNvSpPr>
          <p:nvPr/>
        </p:nvSpPr>
        <p:spPr bwMode="auto">
          <a:xfrm>
            <a:off x="9737580" y="1474786"/>
            <a:ext cx="793750" cy="400110"/>
          </a:xfrm>
          <a:prstGeom prst="rect">
            <a:avLst/>
          </a:prstGeom>
          <a:noFill/>
          <a:ln>
            <a:noFill/>
          </a:ln>
          <a:effectLst/>
        </p:spPr>
        <p:txBody>
          <a:bodyPr>
            <a:spAutoFit/>
          </a:bodyPr>
          <a:lstStyle/>
          <a:p>
            <a:pPr algn="ctr" eaLnBrk="1" hangingPunct="1">
              <a:defRPr/>
            </a:pPr>
            <a:r>
              <a:rPr lang="zh-CN" altLang="en-US" sz="2000" dirty="0">
                <a:effectLst>
                  <a:outerShdw blurRad="38100" dist="38100" dir="2700000" algn="tl">
                    <a:srgbClr val="C0C0C0"/>
                  </a:outerShdw>
                </a:effectLst>
                <a:latin typeface="Arial" charset="0"/>
              </a:rPr>
              <a:t>主链</a:t>
            </a:r>
          </a:p>
        </p:txBody>
      </p:sp>
      <p:sp>
        <p:nvSpPr>
          <p:cNvPr id="7" name="Rectangle 10"/>
          <p:cNvSpPr>
            <a:spLocks noChangeArrowheads="1"/>
          </p:cNvSpPr>
          <p:nvPr/>
        </p:nvSpPr>
        <p:spPr bwMode="auto">
          <a:xfrm>
            <a:off x="3731263" y="2326746"/>
            <a:ext cx="1638477" cy="40011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lgn="ctr" eaLnBrk="1" hangingPunct="1">
              <a:defRPr/>
            </a:pPr>
            <a:r>
              <a:rPr lang="zh-CN" altLang="en-US" sz="2000" dirty="0">
                <a:effectLst>
                  <a:outerShdw blurRad="38100" dist="38100" dir="2700000" algn="tl">
                    <a:srgbClr val="C0C0C0"/>
                  </a:outerShdw>
                </a:effectLst>
                <a:latin typeface="Arial" charset="0"/>
              </a:rPr>
              <a:t>氨基酸残基</a:t>
            </a:r>
          </a:p>
        </p:txBody>
      </p:sp>
      <p:sp>
        <p:nvSpPr>
          <p:cNvPr id="13" name="Rectangle 9"/>
          <p:cNvSpPr>
            <a:spLocks noChangeArrowheads="1"/>
          </p:cNvSpPr>
          <p:nvPr/>
        </p:nvSpPr>
        <p:spPr bwMode="auto">
          <a:xfrm>
            <a:off x="9796850" y="3733276"/>
            <a:ext cx="1510260" cy="707886"/>
          </a:xfrm>
          <a:prstGeom prst="rect">
            <a:avLst/>
          </a:prstGeom>
          <a:noFill/>
          <a:ln>
            <a:noFill/>
          </a:ln>
          <a:effectLst/>
        </p:spPr>
        <p:txBody>
          <a:bodyPr wrap="square">
            <a:spAutoFit/>
          </a:bodyPr>
          <a:lstStyle/>
          <a:p>
            <a:pPr algn="ctr" eaLnBrk="1" hangingPunct="1">
              <a:defRPr/>
            </a:pPr>
            <a:r>
              <a:rPr lang="zh-CN" altLang="en-US" sz="2000" dirty="0">
                <a:effectLst>
                  <a:outerShdw blurRad="38100" dist="38100" dir="2700000" algn="tl">
                    <a:srgbClr val="C0C0C0"/>
                  </a:outerShdw>
                </a:effectLst>
                <a:latin typeface="Arial" charset="0"/>
              </a:rPr>
              <a:t>羧基末端</a:t>
            </a:r>
            <a:endParaRPr lang="en-US" altLang="zh-CN" sz="2000" dirty="0">
              <a:effectLst>
                <a:outerShdw blurRad="38100" dist="38100" dir="2700000" algn="tl">
                  <a:srgbClr val="C0C0C0"/>
                </a:outerShdw>
              </a:effectLst>
              <a:latin typeface="Arial" charset="0"/>
            </a:endParaRPr>
          </a:p>
          <a:p>
            <a:pPr algn="ctr" eaLnBrk="1" hangingPunct="1">
              <a:defRPr/>
            </a:pPr>
            <a:r>
              <a:rPr lang="en-US" altLang="zh-CN" sz="2000" dirty="0">
                <a:effectLst>
                  <a:outerShdw blurRad="38100" dist="38100" dir="2700000" algn="tl">
                    <a:srgbClr val="C0C0C0"/>
                  </a:outerShdw>
                </a:effectLst>
                <a:latin typeface="Arial" charset="0"/>
              </a:rPr>
              <a:t>(C)</a:t>
            </a:r>
            <a:endParaRPr lang="zh-CN" altLang="en-US" sz="2000" dirty="0">
              <a:effectLst>
                <a:outerShdw blurRad="38100" dist="38100" dir="2700000" algn="tl">
                  <a:srgbClr val="C0C0C0"/>
                </a:outerShdw>
              </a:effectLst>
              <a:latin typeface="Arial" charset="0"/>
            </a:endParaRPr>
          </a:p>
        </p:txBody>
      </p:sp>
      <p:sp>
        <p:nvSpPr>
          <p:cNvPr id="14" name="Rectangle 9"/>
          <p:cNvSpPr>
            <a:spLocks noChangeArrowheads="1"/>
          </p:cNvSpPr>
          <p:nvPr/>
        </p:nvSpPr>
        <p:spPr bwMode="auto">
          <a:xfrm>
            <a:off x="1005255" y="3733276"/>
            <a:ext cx="1430885" cy="707886"/>
          </a:xfrm>
          <a:prstGeom prst="rect">
            <a:avLst/>
          </a:prstGeom>
          <a:noFill/>
          <a:ln>
            <a:noFill/>
          </a:ln>
          <a:effectLst/>
        </p:spPr>
        <p:txBody>
          <a:bodyPr wrap="square">
            <a:spAutoFit/>
          </a:bodyPr>
          <a:lstStyle/>
          <a:p>
            <a:pPr algn="ctr" eaLnBrk="1" hangingPunct="1">
              <a:defRPr/>
            </a:pPr>
            <a:r>
              <a:rPr lang="zh-CN" altLang="en-US" sz="2000" dirty="0">
                <a:effectLst>
                  <a:outerShdw blurRad="38100" dist="38100" dir="2700000" algn="tl">
                    <a:srgbClr val="C0C0C0"/>
                  </a:outerShdw>
                </a:effectLst>
                <a:latin typeface="Arial" charset="0"/>
              </a:rPr>
              <a:t>氨基末端</a:t>
            </a:r>
            <a:endParaRPr lang="en-US" altLang="zh-CN" sz="2000" dirty="0">
              <a:effectLst>
                <a:outerShdw blurRad="38100" dist="38100" dir="2700000" algn="tl">
                  <a:srgbClr val="C0C0C0"/>
                </a:outerShdw>
              </a:effectLst>
              <a:latin typeface="Arial" charset="0"/>
            </a:endParaRPr>
          </a:p>
          <a:p>
            <a:pPr algn="ctr" eaLnBrk="1" hangingPunct="1">
              <a:defRPr/>
            </a:pPr>
            <a:r>
              <a:rPr lang="en-US" altLang="zh-CN" sz="2000" dirty="0">
                <a:effectLst>
                  <a:outerShdw blurRad="38100" dist="38100" dir="2700000" algn="tl">
                    <a:srgbClr val="C0C0C0"/>
                  </a:outerShdw>
                </a:effectLst>
                <a:latin typeface="Arial" charset="0"/>
              </a:rPr>
              <a:t>(N)</a:t>
            </a:r>
            <a:endParaRPr lang="zh-CN" altLang="en-US" sz="2000" dirty="0">
              <a:effectLst>
                <a:outerShdw blurRad="38100" dist="38100" dir="2700000" algn="tl">
                  <a:srgbClr val="C0C0C0"/>
                </a:outerShdw>
              </a:effectLst>
              <a:latin typeface="Arial" charset="0"/>
            </a:endParaRPr>
          </a:p>
        </p:txBody>
      </p:sp>
      <p:sp>
        <p:nvSpPr>
          <p:cNvPr id="20" name="Rectangle 9"/>
          <p:cNvSpPr>
            <a:spLocks noChangeArrowheads="1"/>
          </p:cNvSpPr>
          <p:nvPr/>
        </p:nvSpPr>
        <p:spPr bwMode="auto">
          <a:xfrm>
            <a:off x="1845183" y="1888596"/>
            <a:ext cx="1265641" cy="707886"/>
          </a:xfrm>
          <a:prstGeom prst="rect">
            <a:avLst/>
          </a:prstGeom>
          <a:noFill/>
          <a:ln>
            <a:noFill/>
          </a:ln>
          <a:effectLst/>
        </p:spPr>
        <p:txBody>
          <a:bodyPr wrap="square">
            <a:spAutoFit/>
          </a:bodyPr>
          <a:lstStyle/>
          <a:p>
            <a:pPr algn="ctr" eaLnBrk="1" hangingPunct="1">
              <a:defRPr/>
            </a:pPr>
            <a:r>
              <a:rPr lang="zh-CN" altLang="en-US" sz="2000" dirty="0">
                <a:effectLst>
                  <a:outerShdw blurRad="38100" dist="38100" dir="2700000" algn="tl">
                    <a:srgbClr val="C0C0C0"/>
                  </a:outerShdw>
                </a:effectLst>
                <a:latin typeface="Arial" charset="0"/>
              </a:rPr>
              <a:t>氨基末端</a:t>
            </a:r>
            <a:endParaRPr lang="en-US" altLang="zh-CN" sz="2000" dirty="0">
              <a:effectLst>
                <a:outerShdw blurRad="38100" dist="38100" dir="2700000" algn="tl">
                  <a:srgbClr val="C0C0C0"/>
                </a:outerShdw>
              </a:effectLst>
              <a:latin typeface="Arial" charset="0"/>
            </a:endParaRPr>
          </a:p>
          <a:p>
            <a:pPr algn="ctr" eaLnBrk="1" hangingPunct="1">
              <a:defRPr/>
            </a:pPr>
            <a:r>
              <a:rPr lang="en-US" altLang="zh-CN" sz="2000" dirty="0">
                <a:effectLst>
                  <a:outerShdw blurRad="38100" dist="38100" dir="2700000" algn="tl">
                    <a:srgbClr val="C0C0C0"/>
                  </a:outerShdw>
                </a:effectLst>
                <a:latin typeface="Arial" charset="0"/>
              </a:rPr>
              <a:t>(N)</a:t>
            </a:r>
            <a:endParaRPr lang="zh-CN" altLang="en-US" sz="2000" dirty="0">
              <a:effectLst>
                <a:outerShdw blurRad="38100" dist="38100" dir="2700000" algn="tl">
                  <a:srgbClr val="C0C0C0"/>
                </a:outerShdw>
              </a:effectLst>
              <a:latin typeface="Arial" charset="0"/>
            </a:endParaRPr>
          </a:p>
        </p:txBody>
      </p:sp>
      <p:sp>
        <p:nvSpPr>
          <p:cNvPr id="21" name="Rectangle 9"/>
          <p:cNvSpPr>
            <a:spLocks noChangeArrowheads="1"/>
          </p:cNvSpPr>
          <p:nvPr/>
        </p:nvSpPr>
        <p:spPr bwMode="auto">
          <a:xfrm>
            <a:off x="8586638" y="1905532"/>
            <a:ext cx="1206226" cy="707886"/>
          </a:xfrm>
          <a:prstGeom prst="rect">
            <a:avLst/>
          </a:prstGeom>
          <a:noFill/>
          <a:ln>
            <a:noFill/>
          </a:ln>
          <a:effectLst/>
        </p:spPr>
        <p:txBody>
          <a:bodyPr wrap="square">
            <a:spAutoFit/>
          </a:bodyPr>
          <a:lstStyle/>
          <a:p>
            <a:pPr algn="ctr" eaLnBrk="1" hangingPunct="1">
              <a:defRPr/>
            </a:pPr>
            <a:r>
              <a:rPr lang="zh-CN" altLang="en-US" sz="2000" dirty="0">
                <a:effectLst>
                  <a:outerShdw blurRad="38100" dist="38100" dir="2700000" algn="tl">
                    <a:srgbClr val="C0C0C0"/>
                  </a:outerShdw>
                </a:effectLst>
                <a:latin typeface="Arial" charset="0"/>
              </a:rPr>
              <a:t>羧基末端</a:t>
            </a:r>
            <a:endParaRPr lang="en-US" altLang="zh-CN" sz="2000" dirty="0">
              <a:effectLst>
                <a:outerShdw blurRad="38100" dist="38100" dir="2700000" algn="tl">
                  <a:srgbClr val="C0C0C0"/>
                </a:outerShdw>
              </a:effectLst>
              <a:latin typeface="Arial" charset="0"/>
            </a:endParaRPr>
          </a:p>
          <a:p>
            <a:pPr algn="ctr" eaLnBrk="1" hangingPunct="1">
              <a:defRPr/>
            </a:pPr>
            <a:r>
              <a:rPr lang="en-US" altLang="zh-CN" sz="2000" dirty="0">
                <a:effectLst>
                  <a:outerShdw blurRad="38100" dist="38100" dir="2700000" algn="tl">
                    <a:srgbClr val="C0C0C0"/>
                  </a:outerShdw>
                </a:effectLst>
                <a:latin typeface="Arial" charset="0"/>
              </a:rPr>
              <a:t>(C)</a:t>
            </a:r>
            <a:endParaRPr lang="zh-CN" altLang="en-US" sz="2000" dirty="0">
              <a:effectLst>
                <a:outerShdw blurRad="38100" dist="38100" dir="2700000" algn="tl">
                  <a:srgbClr val="C0C0C0"/>
                </a:outerShdw>
              </a:effectLst>
              <a:latin typeface="Arial" charset="0"/>
            </a:endParaRPr>
          </a:p>
        </p:txBody>
      </p:sp>
      <p:sp>
        <p:nvSpPr>
          <p:cNvPr id="24" name="矩形 23"/>
          <p:cNvSpPr/>
          <p:nvPr/>
        </p:nvSpPr>
        <p:spPr>
          <a:xfrm>
            <a:off x="3463689" y="1131358"/>
            <a:ext cx="864000" cy="719138"/>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5" name="矩形 24"/>
          <p:cNvSpPr/>
          <p:nvPr/>
        </p:nvSpPr>
        <p:spPr>
          <a:xfrm>
            <a:off x="7412341" y="1140883"/>
            <a:ext cx="864000" cy="719138"/>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6" name="矩形 25"/>
          <p:cNvSpPr/>
          <p:nvPr/>
        </p:nvSpPr>
        <p:spPr>
          <a:xfrm>
            <a:off x="4785549" y="1131358"/>
            <a:ext cx="864000" cy="719138"/>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7" name="矩形 26"/>
          <p:cNvSpPr/>
          <p:nvPr/>
        </p:nvSpPr>
        <p:spPr>
          <a:xfrm>
            <a:off x="6092593" y="1131358"/>
            <a:ext cx="864000" cy="719138"/>
          </a:xfrm>
          <a:prstGeom prst="rect">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Tree>
    <p:extLst>
      <p:ext uri="{BB962C8B-B14F-4D97-AF65-F5344CB8AC3E}">
        <p14:creationId xmlns:p14="http://schemas.microsoft.com/office/powerpoint/2010/main" val="262030620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 name="矩形 185"/>
          <p:cNvSpPr/>
          <p:nvPr/>
        </p:nvSpPr>
        <p:spPr>
          <a:xfrm>
            <a:off x="2187959" y="3508962"/>
            <a:ext cx="2148298" cy="2490027"/>
          </a:xfrm>
          <a:custGeom>
            <a:avLst/>
            <a:gdLst>
              <a:gd name="connsiteX0" fmla="*/ 0 w 2153061"/>
              <a:gd name="connsiteY0" fmla="*/ 0 h 1404177"/>
              <a:gd name="connsiteX1" fmla="*/ 2153061 w 2153061"/>
              <a:gd name="connsiteY1" fmla="*/ 0 h 1404177"/>
              <a:gd name="connsiteX2" fmla="*/ 2153061 w 2153061"/>
              <a:gd name="connsiteY2" fmla="*/ 1404177 h 1404177"/>
              <a:gd name="connsiteX3" fmla="*/ 0 w 2153061"/>
              <a:gd name="connsiteY3" fmla="*/ 1404177 h 1404177"/>
              <a:gd name="connsiteX4" fmla="*/ 0 w 2153061"/>
              <a:gd name="connsiteY4" fmla="*/ 0 h 1404177"/>
              <a:gd name="connsiteX0" fmla="*/ 0 w 2153061"/>
              <a:gd name="connsiteY0" fmla="*/ 0 h 1937577"/>
              <a:gd name="connsiteX1" fmla="*/ 2153061 w 2153061"/>
              <a:gd name="connsiteY1" fmla="*/ 0 h 1937577"/>
              <a:gd name="connsiteX2" fmla="*/ 2153061 w 2153061"/>
              <a:gd name="connsiteY2" fmla="*/ 1404177 h 1937577"/>
              <a:gd name="connsiteX3" fmla="*/ 66675 w 2153061"/>
              <a:gd name="connsiteY3" fmla="*/ 1937577 h 1937577"/>
              <a:gd name="connsiteX4" fmla="*/ 0 w 2153061"/>
              <a:gd name="connsiteY4" fmla="*/ 0 h 1937577"/>
              <a:gd name="connsiteX0" fmla="*/ 0 w 2153061"/>
              <a:gd name="connsiteY0" fmla="*/ 552450 h 2490027"/>
              <a:gd name="connsiteX1" fmla="*/ 1667286 w 2153061"/>
              <a:gd name="connsiteY1" fmla="*/ 0 h 2490027"/>
              <a:gd name="connsiteX2" fmla="*/ 2153061 w 2153061"/>
              <a:gd name="connsiteY2" fmla="*/ 1956627 h 2490027"/>
              <a:gd name="connsiteX3" fmla="*/ 66675 w 2153061"/>
              <a:gd name="connsiteY3" fmla="*/ 2490027 h 2490027"/>
              <a:gd name="connsiteX4" fmla="*/ 0 w 2153061"/>
              <a:gd name="connsiteY4" fmla="*/ 552450 h 2490027"/>
              <a:gd name="connsiteX0" fmla="*/ 0 w 2153061"/>
              <a:gd name="connsiteY0" fmla="*/ 561975 h 2490027"/>
              <a:gd name="connsiteX1" fmla="*/ 1667286 w 2153061"/>
              <a:gd name="connsiteY1" fmla="*/ 0 h 2490027"/>
              <a:gd name="connsiteX2" fmla="*/ 2153061 w 2153061"/>
              <a:gd name="connsiteY2" fmla="*/ 1956627 h 2490027"/>
              <a:gd name="connsiteX3" fmla="*/ 66675 w 2153061"/>
              <a:gd name="connsiteY3" fmla="*/ 2490027 h 2490027"/>
              <a:gd name="connsiteX4" fmla="*/ 0 w 2153061"/>
              <a:gd name="connsiteY4" fmla="*/ 561975 h 2490027"/>
              <a:gd name="connsiteX0" fmla="*/ 0 w 2153061"/>
              <a:gd name="connsiteY0" fmla="*/ 561975 h 2490027"/>
              <a:gd name="connsiteX1" fmla="*/ 1667286 w 2153061"/>
              <a:gd name="connsiteY1" fmla="*/ 0 h 2490027"/>
              <a:gd name="connsiteX2" fmla="*/ 2153061 w 2153061"/>
              <a:gd name="connsiteY2" fmla="*/ 1942339 h 2490027"/>
              <a:gd name="connsiteX3" fmla="*/ 66675 w 2153061"/>
              <a:gd name="connsiteY3" fmla="*/ 2490027 h 2490027"/>
              <a:gd name="connsiteX4" fmla="*/ 0 w 2153061"/>
              <a:gd name="connsiteY4" fmla="*/ 561975 h 2490027"/>
              <a:gd name="connsiteX0" fmla="*/ 0 w 2148298"/>
              <a:gd name="connsiteY0" fmla="*/ 561975 h 2490027"/>
              <a:gd name="connsiteX1" fmla="*/ 1667286 w 2148298"/>
              <a:gd name="connsiteY1" fmla="*/ 0 h 2490027"/>
              <a:gd name="connsiteX2" fmla="*/ 2148298 w 2148298"/>
              <a:gd name="connsiteY2" fmla="*/ 1937576 h 2490027"/>
              <a:gd name="connsiteX3" fmla="*/ 66675 w 2148298"/>
              <a:gd name="connsiteY3" fmla="*/ 2490027 h 2490027"/>
              <a:gd name="connsiteX4" fmla="*/ 0 w 2148298"/>
              <a:gd name="connsiteY4" fmla="*/ 561975 h 2490027"/>
              <a:gd name="connsiteX0" fmla="*/ 0 w 2148298"/>
              <a:gd name="connsiteY0" fmla="*/ 561975 h 2490027"/>
              <a:gd name="connsiteX1" fmla="*/ 1667286 w 2148298"/>
              <a:gd name="connsiteY1" fmla="*/ 0 h 2490027"/>
              <a:gd name="connsiteX2" fmla="*/ 2148298 w 2148298"/>
              <a:gd name="connsiteY2" fmla="*/ 1932814 h 2490027"/>
              <a:gd name="connsiteX3" fmla="*/ 66675 w 2148298"/>
              <a:gd name="connsiteY3" fmla="*/ 2490027 h 2490027"/>
              <a:gd name="connsiteX4" fmla="*/ 0 w 2148298"/>
              <a:gd name="connsiteY4" fmla="*/ 561975 h 24900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8298" h="2490027">
                <a:moveTo>
                  <a:pt x="0" y="561975"/>
                </a:moveTo>
                <a:lnTo>
                  <a:pt x="1667286" y="0"/>
                </a:lnTo>
                <a:lnTo>
                  <a:pt x="2148298" y="1932814"/>
                </a:lnTo>
                <a:lnTo>
                  <a:pt x="66675" y="2490027"/>
                </a:lnTo>
                <a:lnTo>
                  <a:pt x="0" y="561975"/>
                </a:lnTo>
                <a:close/>
              </a:path>
            </a:pathLst>
          </a:custGeom>
          <a:solidFill>
            <a:srgbClr val="A3D8FF"/>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0" name="矩形 189"/>
          <p:cNvSpPr/>
          <p:nvPr/>
        </p:nvSpPr>
        <p:spPr>
          <a:xfrm>
            <a:off x="2321719" y="1314450"/>
            <a:ext cx="2505393" cy="2187812"/>
          </a:xfrm>
          <a:custGeom>
            <a:avLst/>
            <a:gdLst>
              <a:gd name="connsiteX0" fmla="*/ 0 w 1162368"/>
              <a:gd name="connsiteY0" fmla="*/ 0 h 2140187"/>
              <a:gd name="connsiteX1" fmla="*/ 1162368 w 1162368"/>
              <a:gd name="connsiteY1" fmla="*/ 0 h 2140187"/>
              <a:gd name="connsiteX2" fmla="*/ 1162368 w 1162368"/>
              <a:gd name="connsiteY2" fmla="*/ 2140187 h 2140187"/>
              <a:gd name="connsiteX3" fmla="*/ 0 w 1162368"/>
              <a:gd name="connsiteY3" fmla="*/ 2140187 h 2140187"/>
              <a:gd name="connsiteX4" fmla="*/ 0 w 1162368"/>
              <a:gd name="connsiteY4" fmla="*/ 0 h 2140187"/>
              <a:gd name="connsiteX0" fmla="*/ 0 w 2124393"/>
              <a:gd name="connsiteY0" fmla="*/ 0 h 2140187"/>
              <a:gd name="connsiteX1" fmla="*/ 2124393 w 2124393"/>
              <a:gd name="connsiteY1" fmla="*/ 723900 h 2140187"/>
              <a:gd name="connsiteX2" fmla="*/ 1162368 w 2124393"/>
              <a:gd name="connsiteY2" fmla="*/ 2140187 h 2140187"/>
              <a:gd name="connsiteX3" fmla="*/ 0 w 2124393"/>
              <a:gd name="connsiteY3" fmla="*/ 2140187 h 2140187"/>
              <a:gd name="connsiteX4" fmla="*/ 0 w 2124393"/>
              <a:gd name="connsiteY4" fmla="*/ 0 h 2140187"/>
              <a:gd name="connsiteX0" fmla="*/ 871537 w 2124393"/>
              <a:gd name="connsiteY0" fmla="*/ 0 h 2168762"/>
              <a:gd name="connsiteX1" fmla="*/ 2124393 w 2124393"/>
              <a:gd name="connsiteY1" fmla="*/ 752475 h 2168762"/>
              <a:gd name="connsiteX2" fmla="*/ 1162368 w 2124393"/>
              <a:gd name="connsiteY2" fmla="*/ 2168762 h 2168762"/>
              <a:gd name="connsiteX3" fmla="*/ 0 w 2124393"/>
              <a:gd name="connsiteY3" fmla="*/ 2168762 h 2168762"/>
              <a:gd name="connsiteX4" fmla="*/ 871537 w 2124393"/>
              <a:gd name="connsiteY4" fmla="*/ 0 h 2168762"/>
              <a:gd name="connsiteX0" fmla="*/ 1252537 w 2505393"/>
              <a:gd name="connsiteY0" fmla="*/ 0 h 2168762"/>
              <a:gd name="connsiteX1" fmla="*/ 2505393 w 2505393"/>
              <a:gd name="connsiteY1" fmla="*/ 752475 h 2168762"/>
              <a:gd name="connsiteX2" fmla="*/ 1543368 w 2505393"/>
              <a:gd name="connsiteY2" fmla="*/ 2168762 h 2168762"/>
              <a:gd name="connsiteX3" fmla="*/ 0 w 2505393"/>
              <a:gd name="connsiteY3" fmla="*/ 1297225 h 2168762"/>
              <a:gd name="connsiteX4" fmla="*/ 1252537 w 2505393"/>
              <a:gd name="connsiteY4" fmla="*/ 0 h 2168762"/>
              <a:gd name="connsiteX0" fmla="*/ 1252537 w 2505393"/>
              <a:gd name="connsiteY0" fmla="*/ 0 h 2187812"/>
              <a:gd name="connsiteX1" fmla="*/ 2505393 w 2505393"/>
              <a:gd name="connsiteY1" fmla="*/ 752475 h 2187812"/>
              <a:gd name="connsiteX2" fmla="*/ 1524318 w 2505393"/>
              <a:gd name="connsiteY2" fmla="*/ 2187812 h 2187812"/>
              <a:gd name="connsiteX3" fmla="*/ 0 w 2505393"/>
              <a:gd name="connsiteY3" fmla="*/ 1297225 h 2187812"/>
              <a:gd name="connsiteX4" fmla="*/ 1252537 w 2505393"/>
              <a:gd name="connsiteY4" fmla="*/ 0 h 2187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5393" h="2187812">
                <a:moveTo>
                  <a:pt x="1252537" y="0"/>
                </a:moveTo>
                <a:lnTo>
                  <a:pt x="2505393" y="752475"/>
                </a:lnTo>
                <a:lnTo>
                  <a:pt x="1524318" y="2187812"/>
                </a:lnTo>
                <a:lnTo>
                  <a:pt x="0" y="1297225"/>
                </a:lnTo>
                <a:lnTo>
                  <a:pt x="1252537" y="0"/>
                </a:lnTo>
                <a:close/>
              </a:path>
            </a:pathLst>
          </a:custGeom>
          <a:solidFill>
            <a:srgbClr val="A3D8FF"/>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114" name="组合 113"/>
          <p:cNvGrpSpPr/>
          <p:nvPr/>
        </p:nvGrpSpPr>
        <p:grpSpPr>
          <a:xfrm>
            <a:off x="3407518" y="1132902"/>
            <a:ext cx="328532" cy="324294"/>
            <a:chOff x="3407518" y="1132902"/>
            <a:chExt cx="328532" cy="324294"/>
          </a:xfrm>
        </p:grpSpPr>
        <p:sp>
          <p:nvSpPr>
            <p:cNvPr id="2" name="椭圆 1"/>
            <p:cNvSpPr/>
            <p:nvPr/>
          </p:nvSpPr>
          <p:spPr>
            <a:xfrm>
              <a:off x="3448050" y="1169196"/>
              <a:ext cx="288000" cy="2880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143" name="椭圆 142"/>
            <p:cNvSpPr/>
            <p:nvPr/>
          </p:nvSpPr>
          <p:spPr>
            <a:xfrm>
              <a:off x="3407518" y="1132902"/>
              <a:ext cx="288000" cy="288000"/>
            </a:xfrm>
            <a:prstGeom prst="ellipse">
              <a:avLst/>
            </a:prstGeom>
            <a:solidFill>
              <a:schemeClr val="bg1"/>
            </a:solidFill>
            <a:ln w="6350"/>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4" name="矩形 143"/>
            <p:cNvSpPr/>
            <p:nvPr/>
          </p:nvSpPr>
          <p:spPr>
            <a:xfrm>
              <a:off x="3527679" y="1200562"/>
              <a:ext cx="129844" cy="215444"/>
            </a:xfrm>
            <a:prstGeom prst="rect">
              <a:avLst/>
            </a:prstGeom>
          </p:spPr>
          <p:txBody>
            <a:bodyPr wrap="none" lIns="0" tIns="0" rIns="0" bIns="0">
              <a:spAutoFit/>
            </a:bodyPr>
            <a:lstStyle/>
            <a:p>
              <a:r>
                <a:rPr lang="en-US" altLang="zh-CN" sz="1400"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C</a:t>
              </a:r>
              <a:endParaRPr lang="zh-CN" altLang="en-US" sz="1400"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137" name="组合 136"/>
          <p:cNvGrpSpPr/>
          <p:nvPr/>
        </p:nvGrpSpPr>
        <p:grpSpPr>
          <a:xfrm rot="12180000">
            <a:off x="3514587" y="1477214"/>
            <a:ext cx="616884" cy="242467"/>
            <a:chOff x="4917672" y="3756367"/>
            <a:chExt cx="616884" cy="242467"/>
          </a:xfrm>
        </p:grpSpPr>
        <p:sp>
          <p:nvSpPr>
            <p:cNvPr id="138" name="矩形 103"/>
            <p:cNvSpPr/>
            <p:nvPr/>
          </p:nvSpPr>
          <p:spPr>
            <a:xfrm rot="18368081">
              <a:off x="5190114" y="3483925"/>
              <a:ext cx="72000" cy="616884"/>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椭圆 138"/>
            <p:cNvSpPr/>
            <p:nvPr/>
          </p:nvSpPr>
          <p:spPr>
            <a:xfrm rot="18360000">
              <a:off x="5448586" y="3955634"/>
              <a:ext cx="504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0" name="组合 139"/>
          <p:cNvGrpSpPr/>
          <p:nvPr/>
        </p:nvGrpSpPr>
        <p:grpSpPr>
          <a:xfrm rot="2700000">
            <a:off x="3991797" y="1769326"/>
            <a:ext cx="846000" cy="329742"/>
            <a:chOff x="3005435" y="3569765"/>
            <a:chExt cx="846000" cy="329742"/>
          </a:xfrm>
        </p:grpSpPr>
        <p:sp>
          <p:nvSpPr>
            <p:cNvPr id="141" name="矩形 103"/>
            <p:cNvSpPr/>
            <p:nvPr/>
          </p:nvSpPr>
          <p:spPr>
            <a:xfrm rot="13860000">
              <a:off x="3392435" y="3440507"/>
              <a:ext cx="72000" cy="846000"/>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2" name="椭圆 141"/>
            <p:cNvSpPr/>
            <p:nvPr/>
          </p:nvSpPr>
          <p:spPr>
            <a:xfrm rot="13789422">
              <a:off x="3730802" y="3578765"/>
              <a:ext cx="540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8" name="组合 147"/>
          <p:cNvGrpSpPr/>
          <p:nvPr/>
        </p:nvGrpSpPr>
        <p:grpSpPr>
          <a:xfrm>
            <a:off x="3783871" y="1817322"/>
            <a:ext cx="312854" cy="308067"/>
            <a:chOff x="3783871" y="1817322"/>
            <a:chExt cx="312854" cy="308067"/>
          </a:xfrm>
        </p:grpSpPr>
        <p:sp>
          <p:nvSpPr>
            <p:cNvPr id="89" name="椭圆 88"/>
            <p:cNvSpPr/>
            <p:nvPr/>
          </p:nvSpPr>
          <p:spPr>
            <a:xfrm>
              <a:off x="3819525" y="1848189"/>
              <a:ext cx="277200" cy="277200"/>
            </a:xfrm>
            <a:prstGeom prst="ellipse">
              <a:avLst/>
            </a:prstGeom>
            <a:solidFill>
              <a:srgbClr val="0070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2" name="椭圆 151"/>
            <p:cNvSpPr/>
            <p:nvPr/>
          </p:nvSpPr>
          <p:spPr>
            <a:xfrm>
              <a:off x="3783871" y="1817322"/>
              <a:ext cx="277200" cy="277200"/>
            </a:xfrm>
            <a:prstGeom prst="ellipse">
              <a:avLst/>
            </a:prstGeom>
            <a:solidFill>
              <a:schemeClr val="bg1"/>
            </a:solidFill>
            <a:ln w="6350"/>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3" name="矩形 152"/>
            <p:cNvSpPr/>
            <p:nvPr/>
          </p:nvSpPr>
          <p:spPr>
            <a:xfrm>
              <a:off x="3898851" y="1874204"/>
              <a:ext cx="129844" cy="215444"/>
            </a:xfrm>
            <a:prstGeom prst="rect">
              <a:avLst/>
            </a:prstGeom>
          </p:spPr>
          <p:txBody>
            <a:bodyPr wrap="none" lIns="0" tIns="0" rIns="0" bIns="0">
              <a:spAutoFit/>
            </a:bodyPr>
            <a:lstStyle/>
            <a:p>
              <a:r>
                <a:rPr lang="en-US" altLang="zh-CN" sz="1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N</a:t>
              </a:r>
              <a:endParaRPr lang="zh-CN" altLang="en-US" sz="1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134" name="组合 133"/>
          <p:cNvGrpSpPr/>
          <p:nvPr/>
        </p:nvGrpSpPr>
        <p:grpSpPr>
          <a:xfrm rot="-360000">
            <a:off x="3160880" y="2066191"/>
            <a:ext cx="846000" cy="329742"/>
            <a:chOff x="3005435" y="3569765"/>
            <a:chExt cx="846000" cy="329742"/>
          </a:xfrm>
        </p:grpSpPr>
        <p:sp>
          <p:nvSpPr>
            <p:cNvPr id="135" name="矩形 103"/>
            <p:cNvSpPr/>
            <p:nvPr/>
          </p:nvSpPr>
          <p:spPr>
            <a:xfrm rot="13860000">
              <a:off x="3392435" y="3440507"/>
              <a:ext cx="72000" cy="846000"/>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6" name="椭圆 135"/>
            <p:cNvSpPr/>
            <p:nvPr/>
          </p:nvSpPr>
          <p:spPr>
            <a:xfrm rot="13789422">
              <a:off x="3730802" y="3578765"/>
              <a:ext cx="540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7" name="组合 146"/>
          <p:cNvGrpSpPr/>
          <p:nvPr/>
        </p:nvGrpSpPr>
        <p:grpSpPr>
          <a:xfrm>
            <a:off x="2154372" y="2413873"/>
            <a:ext cx="321587" cy="331389"/>
            <a:chOff x="2154372" y="2413873"/>
            <a:chExt cx="321587" cy="331389"/>
          </a:xfrm>
        </p:grpSpPr>
        <p:sp>
          <p:nvSpPr>
            <p:cNvPr id="92" name="椭圆 91"/>
            <p:cNvSpPr/>
            <p:nvPr/>
          </p:nvSpPr>
          <p:spPr>
            <a:xfrm>
              <a:off x="2187959" y="2457262"/>
              <a:ext cx="288000" cy="288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9" name="椭圆 148"/>
            <p:cNvSpPr/>
            <p:nvPr/>
          </p:nvSpPr>
          <p:spPr>
            <a:xfrm>
              <a:off x="2154372" y="2413873"/>
              <a:ext cx="288000" cy="288000"/>
            </a:xfrm>
            <a:prstGeom prst="ellipse">
              <a:avLst/>
            </a:prstGeom>
            <a:solidFill>
              <a:schemeClr val="bg1"/>
            </a:solidFill>
            <a:ln w="6350"/>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0" name="矩形 149"/>
            <p:cNvSpPr/>
            <p:nvPr/>
          </p:nvSpPr>
          <p:spPr>
            <a:xfrm>
              <a:off x="2267810" y="2495570"/>
              <a:ext cx="139462" cy="215444"/>
            </a:xfrm>
            <a:prstGeom prst="rect">
              <a:avLst/>
            </a:prstGeom>
          </p:spPr>
          <p:txBody>
            <a:bodyPr wrap="none" lIns="0" tIns="0" rIns="0" bIns="0">
              <a:spAutoFit/>
            </a:bodyPr>
            <a:lstStyle/>
            <a:p>
              <a:r>
                <a:rPr lang="en-US" altLang="zh-CN" sz="1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O</a:t>
              </a:r>
              <a:endParaRPr lang="zh-CN" altLang="en-US" sz="1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131" name="组合 130"/>
          <p:cNvGrpSpPr/>
          <p:nvPr/>
        </p:nvGrpSpPr>
        <p:grpSpPr>
          <a:xfrm rot="13200000">
            <a:off x="2340798" y="2534147"/>
            <a:ext cx="846000" cy="329742"/>
            <a:chOff x="3005435" y="3569765"/>
            <a:chExt cx="846000" cy="329742"/>
          </a:xfrm>
        </p:grpSpPr>
        <p:sp>
          <p:nvSpPr>
            <p:cNvPr id="132" name="矩形 103"/>
            <p:cNvSpPr/>
            <p:nvPr/>
          </p:nvSpPr>
          <p:spPr>
            <a:xfrm rot="13860000">
              <a:off x="3392435" y="3440507"/>
              <a:ext cx="72000" cy="846000"/>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椭圆 132"/>
            <p:cNvSpPr/>
            <p:nvPr/>
          </p:nvSpPr>
          <p:spPr>
            <a:xfrm rot="13789422">
              <a:off x="3730802" y="3578765"/>
              <a:ext cx="540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4" name="组合 153"/>
          <p:cNvGrpSpPr/>
          <p:nvPr/>
        </p:nvGrpSpPr>
        <p:grpSpPr>
          <a:xfrm>
            <a:off x="3164712" y="2419101"/>
            <a:ext cx="326070" cy="316823"/>
            <a:chOff x="3164712" y="2419101"/>
            <a:chExt cx="326070" cy="316823"/>
          </a:xfrm>
        </p:grpSpPr>
        <p:sp>
          <p:nvSpPr>
            <p:cNvPr id="90" name="椭圆 89"/>
            <p:cNvSpPr/>
            <p:nvPr/>
          </p:nvSpPr>
          <p:spPr>
            <a:xfrm>
              <a:off x="3202782" y="2447924"/>
              <a:ext cx="288000" cy="2880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1" name="椭圆 160"/>
            <p:cNvSpPr/>
            <p:nvPr/>
          </p:nvSpPr>
          <p:spPr>
            <a:xfrm>
              <a:off x="3164712" y="2419101"/>
              <a:ext cx="288000" cy="288000"/>
            </a:xfrm>
            <a:prstGeom prst="ellipse">
              <a:avLst/>
            </a:prstGeom>
            <a:solidFill>
              <a:schemeClr val="bg1"/>
            </a:solidFill>
            <a:ln w="6350"/>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2" name="矩形 161"/>
            <p:cNvSpPr/>
            <p:nvPr/>
          </p:nvSpPr>
          <p:spPr>
            <a:xfrm>
              <a:off x="3284809" y="2485706"/>
              <a:ext cx="129844" cy="215444"/>
            </a:xfrm>
            <a:prstGeom prst="rect">
              <a:avLst/>
            </a:prstGeom>
          </p:spPr>
          <p:txBody>
            <a:bodyPr wrap="none" lIns="0" tIns="0" rIns="0" bIns="0">
              <a:spAutoFit/>
            </a:bodyPr>
            <a:lstStyle/>
            <a:p>
              <a:r>
                <a:rPr lang="en-US" altLang="zh-CN" sz="1400"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C</a:t>
              </a:r>
              <a:endParaRPr lang="zh-CN" altLang="en-US" sz="1400"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128" name="组合 127"/>
          <p:cNvGrpSpPr/>
          <p:nvPr/>
        </p:nvGrpSpPr>
        <p:grpSpPr>
          <a:xfrm rot="16820510">
            <a:off x="3049496" y="2860273"/>
            <a:ext cx="846000" cy="329742"/>
            <a:chOff x="3005435" y="3569765"/>
            <a:chExt cx="846000" cy="329742"/>
          </a:xfrm>
        </p:grpSpPr>
        <p:sp>
          <p:nvSpPr>
            <p:cNvPr id="129" name="矩形 103"/>
            <p:cNvSpPr/>
            <p:nvPr/>
          </p:nvSpPr>
          <p:spPr>
            <a:xfrm rot="13860000">
              <a:off x="3392435" y="3440507"/>
              <a:ext cx="72000" cy="846000"/>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椭圆 129"/>
            <p:cNvSpPr/>
            <p:nvPr/>
          </p:nvSpPr>
          <p:spPr>
            <a:xfrm rot="13789422">
              <a:off x="3730802" y="3578765"/>
              <a:ext cx="540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7" name="组合 156"/>
          <p:cNvGrpSpPr/>
          <p:nvPr/>
        </p:nvGrpSpPr>
        <p:grpSpPr>
          <a:xfrm>
            <a:off x="4330850" y="3787085"/>
            <a:ext cx="384723" cy="399625"/>
            <a:chOff x="4330850" y="3787085"/>
            <a:chExt cx="384723" cy="399625"/>
          </a:xfrm>
        </p:grpSpPr>
        <p:sp>
          <p:nvSpPr>
            <p:cNvPr id="98" name="椭圆 97"/>
            <p:cNvSpPr/>
            <p:nvPr/>
          </p:nvSpPr>
          <p:spPr>
            <a:xfrm>
              <a:off x="4373573" y="3844710"/>
              <a:ext cx="342000" cy="342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4" name="椭圆 163"/>
            <p:cNvSpPr/>
            <p:nvPr/>
          </p:nvSpPr>
          <p:spPr>
            <a:xfrm>
              <a:off x="4330850" y="3787085"/>
              <a:ext cx="342000" cy="342000"/>
            </a:xfrm>
            <a:prstGeom prst="ellipse">
              <a:avLst/>
            </a:prstGeom>
            <a:solidFill>
              <a:schemeClr val="bg1"/>
            </a:solidFill>
            <a:ln w="6350"/>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5" name="矩形 164"/>
            <p:cNvSpPr/>
            <p:nvPr/>
          </p:nvSpPr>
          <p:spPr>
            <a:xfrm>
              <a:off x="4481926" y="3904000"/>
              <a:ext cx="129844" cy="215444"/>
            </a:xfrm>
            <a:prstGeom prst="rect">
              <a:avLst/>
            </a:prstGeom>
          </p:spPr>
          <p:txBody>
            <a:bodyPr wrap="none" lIns="0" tIns="0" rIns="0" bIns="0">
              <a:spAutoFit/>
            </a:bodyPr>
            <a:lstStyle/>
            <a:p>
              <a:r>
                <a:rPr lang="en-US" altLang="zh-CN" sz="1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R</a:t>
              </a:r>
              <a:endParaRPr lang="zh-CN" altLang="en-US" sz="1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105" name="组合 104"/>
          <p:cNvGrpSpPr/>
          <p:nvPr/>
        </p:nvGrpSpPr>
        <p:grpSpPr>
          <a:xfrm>
            <a:off x="3890379" y="3733548"/>
            <a:ext cx="616884" cy="242467"/>
            <a:chOff x="4917672" y="3756367"/>
            <a:chExt cx="616884" cy="242467"/>
          </a:xfrm>
        </p:grpSpPr>
        <p:sp>
          <p:nvSpPr>
            <p:cNvPr id="106" name="矩形 103"/>
            <p:cNvSpPr/>
            <p:nvPr/>
          </p:nvSpPr>
          <p:spPr>
            <a:xfrm rot="18368081">
              <a:off x="5190114" y="3483925"/>
              <a:ext cx="72000" cy="616884"/>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椭圆 106"/>
            <p:cNvSpPr/>
            <p:nvPr/>
          </p:nvSpPr>
          <p:spPr>
            <a:xfrm rot="18360000">
              <a:off x="5448586" y="3955634"/>
              <a:ext cx="504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3" name="组合 162"/>
          <p:cNvGrpSpPr/>
          <p:nvPr/>
        </p:nvGrpSpPr>
        <p:grpSpPr>
          <a:xfrm>
            <a:off x="3632569" y="3302849"/>
            <a:ext cx="368084" cy="367191"/>
            <a:chOff x="3632569" y="3302849"/>
            <a:chExt cx="368084" cy="367191"/>
          </a:xfrm>
        </p:grpSpPr>
        <p:sp>
          <p:nvSpPr>
            <p:cNvPr id="91" name="椭圆 90"/>
            <p:cNvSpPr/>
            <p:nvPr/>
          </p:nvSpPr>
          <p:spPr>
            <a:xfrm>
              <a:off x="3676653" y="3346040"/>
              <a:ext cx="324000" cy="3240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7" name="椭圆 166"/>
            <p:cNvSpPr/>
            <p:nvPr/>
          </p:nvSpPr>
          <p:spPr>
            <a:xfrm>
              <a:off x="3632569" y="3302849"/>
              <a:ext cx="324000" cy="324000"/>
            </a:xfrm>
            <a:prstGeom prst="ellipse">
              <a:avLst/>
            </a:prstGeom>
            <a:solidFill>
              <a:schemeClr val="bg1"/>
            </a:solidFill>
            <a:ln w="6350">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9" name="矩形 168"/>
            <p:cNvSpPr/>
            <p:nvPr/>
          </p:nvSpPr>
          <p:spPr>
            <a:xfrm>
              <a:off x="3785928" y="3395293"/>
              <a:ext cx="129844" cy="215444"/>
            </a:xfrm>
            <a:prstGeom prst="rect">
              <a:avLst/>
            </a:prstGeom>
          </p:spPr>
          <p:txBody>
            <a:bodyPr wrap="none" lIns="0" tIns="0" rIns="0" bIns="0">
              <a:spAutoFit/>
            </a:bodyPr>
            <a:lstStyle/>
            <a:p>
              <a:r>
                <a:rPr lang="en-US" altLang="zh-CN" sz="1400"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C</a:t>
              </a:r>
              <a:endParaRPr lang="zh-CN" altLang="en-US" sz="1400"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63" name="组合 62"/>
          <p:cNvGrpSpPr/>
          <p:nvPr/>
        </p:nvGrpSpPr>
        <p:grpSpPr>
          <a:xfrm>
            <a:off x="3005435" y="3569765"/>
            <a:ext cx="846000" cy="329742"/>
            <a:chOff x="3005435" y="3569765"/>
            <a:chExt cx="846000" cy="329742"/>
          </a:xfrm>
        </p:grpSpPr>
        <p:sp>
          <p:nvSpPr>
            <p:cNvPr id="112" name="矩形 103"/>
            <p:cNvSpPr/>
            <p:nvPr/>
          </p:nvSpPr>
          <p:spPr>
            <a:xfrm rot="13860000">
              <a:off x="3392435" y="3440507"/>
              <a:ext cx="72000" cy="846000"/>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椭圆 112"/>
            <p:cNvSpPr/>
            <p:nvPr/>
          </p:nvSpPr>
          <p:spPr>
            <a:xfrm rot="13789422">
              <a:off x="3730802" y="3578765"/>
              <a:ext cx="540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1" name="组合 180"/>
          <p:cNvGrpSpPr/>
          <p:nvPr/>
        </p:nvGrpSpPr>
        <p:grpSpPr>
          <a:xfrm>
            <a:off x="2060223" y="3954308"/>
            <a:ext cx="231498" cy="222079"/>
            <a:chOff x="2060223" y="3954308"/>
            <a:chExt cx="231498" cy="222079"/>
          </a:xfrm>
        </p:grpSpPr>
        <p:sp>
          <p:nvSpPr>
            <p:cNvPr id="95" name="椭圆 94"/>
            <p:cNvSpPr/>
            <p:nvPr/>
          </p:nvSpPr>
          <p:spPr>
            <a:xfrm>
              <a:off x="2093721" y="3978387"/>
              <a:ext cx="198000" cy="198000"/>
            </a:xfrm>
            <a:prstGeom prst="ellipse">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3" name="椭圆 182"/>
            <p:cNvSpPr/>
            <p:nvPr/>
          </p:nvSpPr>
          <p:spPr>
            <a:xfrm>
              <a:off x="2060223" y="3954308"/>
              <a:ext cx="198000" cy="198000"/>
            </a:xfrm>
            <a:prstGeom prst="ellipse">
              <a:avLst/>
            </a:prstGeom>
            <a:solidFill>
              <a:schemeClr val="bg1"/>
            </a:solidFill>
            <a:ln w="6350">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5" name="矩形 184"/>
            <p:cNvSpPr/>
            <p:nvPr/>
          </p:nvSpPr>
          <p:spPr>
            <a:xfrm>
              <a:off x="2136008" y="3985270"/>
              <a:ext cx="110608" cy="184666"/>
            </a:xfrm>
            <a:prstGeom prst="rect">
              <a:avLst/>
            </a:prstGeom>
          </p:spPr>
          <p:txBody>
            <a:bodyPr wrap="none" lIns="0" tIns="0" rIns="0" bIns="0">
              <a:spAutoFit/>
            </a:bodyPr>
            <a:lstStyle/>
            <a:p>
              <a:r>
                <a:rPr lang="en-US" altLang="zh-CN" sz="1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H</a:t>
              </a:r>
              <a:endParaRPr lang="zh-CN" altLang="en-US" sz="1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125" name="组合 124"/>
          <p:cNvGrpSpPr/>
          <p:nvPr/>
        </p:nvGrpSpPr>
        <p:grpSpPr>
          <a:xfrm rot="9120000">
            <a:off x="2213306" y="3938268"/>
            <a:ext cx="616884" cy="242467"/>
            <a:chOff x="4917672" y="3756367"/>
            <a:chExt cx="616884" cy="242467"/>
          </a:xfrm>
        </p:grpSpPr>
        <p:sp>
          <p:nvSpPr>
            <p:cNvPr id="126" name="矩形 103"/>
            <p:cNvSpPr/>
            <p:nvPr/>
          </p:nvSpPr>
          <p:spPr>
            <a:xfrm rot="18368081">
              <a:off x="5190114" y="3483925"/>
              <a:ext cx="72000" cy="616884"/>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椭圆 126"/>
            <p:cNvSpPr/>
            <p:nvPr/>
          </p:nvSpPr>
          <p:spPr>
            <a:xfrm rot="18360000">
              <a:off x="5448586" y="3955634"/>
              <a:ext cx="504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5" name="组合 174"/>
          <p:cNvGrpSpPr/>
          <p:nvPr/>
        </p:nvGrpSpPr>
        <p:grpSpPr>
          <a:xfrm>
            <a:off x="2812466" y="4027809"/>
            <a:ext cx="344581" cy="339603"/>
            <a:chOff x="2812466" y="4027809"/>
            <a:chExt cx="344581" cy="339603"/>
          </a:xfrm>
        </p:grpSpPr>
        <p:sp>
          <p:nvSpPr>
            <p:cNvPr id="96" name="椭圆 95"/>
            <p:cNvSpPr/>
            <p:nvPr/>
          </p:nvSpPr>
          <p:spPr>
            <a:xfrm>
              <a:off x="2851047" y="4061412"/>
              <a:ext cx="306000" cy="306000"/>
            </a:xfrm>
            <a:prstGeom prst="ellipse">
              <a:avLst/>
            </a:prstGeom>
            <a:solidFill>
              <a:srgbClr val="0070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9" name="椭圆 178"/>
            <p:cNvSpPr/>
            <p:nvPr/>
          </p:nvSpPr>
          <p:spPr>
            <a:xfrm>
              <a:off x="2812466" y="4027809"/>
              <a:ext cx="306000" cy="306000"/>
            </a:xfrm>
            <a:prstGeom prst="ellipse">
              <a:avLst/>
            </a:prstGeom>
            <a:solidFill>
              <a:schemeClr val="bg1"/>
            </a:solidFill>
            <a:ln w="6350">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0" name="矩形 179"/>
            <p:cNvSpPr/>
            <p:nvPr/>
          </p:nvSpPr>
          <p:spPr>
            <a:xfrm>
              <a:off x="2941723" y="4107718"/>
              <a:ext cx="129844" cy="215444"/>
            </a:xfrm>
            <a:prstGeom prst="rect">
              <a:avLst/>
            </a:prstGeom>
          </p:spPr>
          <p:txBody>
            <a:bodyPr wrap="none" lIns="0" tIns="0" rIns="0" bIns="0">
              <a:spAutoFit/>
            </a:bodyPr>
            <a:lstStyle/>
            <a:p>
              <a:r>
                <a:rPr lang="en-US" altLang="zh-CN" sz="1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N</a:t>
              </a:r>
              <a:endParaRPr lang="zh-CN" altLang="en-US" sz="1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115" name="组合 114"/>
          <p:cNvGrpSpPr/>
          <p:nvPr/>
        </p:nvGrpSpPr>
        <p:grpSpPr>
          <a:xfrm rot="17520000">
            <a:off x="2632617" y="4504142"/>
            <a:ext cx="846000" cy="329742"/>
            <a:chOff x="3005435" y="3569765"/>
            <a:chExt cx="846000" cy="329742"/>
          </a:xfrm>
        </p:grpSpPr>
        <p:sp>
          <p:nvSpPr>
            <p:cNvPr id="116" name="矩形 103"/>
            <p:cNvSpPr/>
            <p:nvPr/>
          </p:nvSpPr>
          <p:spPr>
            <a:xfrm rot="13860000">
              <a:off x="3392435" y="3440507"/>
              <a:ext cx="72000" cy="846000"/>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椭圆 116"/>
            <p:cNvSpPr/>
            <p:nvPr/>
          </p:nvSpPr>
          <p:spPr>
            <a:xfrm rot="13789422">
              <a:off x="3730802" y="3578765"/>
              <a:ext cx="540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6" name="组合 165"/>
          <p:cNvGrpSpPr/>
          <p:nvPr/>
        </p:nvGrpSpPr>
        <p:grpSpPr>
          <a:xfrm>
            <a:off x="3093916" y="4942220"/>
            <a:ext cx="366039" cy="366254"/>
            <a:chOff x="3093916" y="4942220"/>
            <a:chExt cx="366039" cy="366254"/>
          </a:xfrm>
        </p:grpSpPr>
        <p:sp>
          <p:nvSpPr>
            <p:cNvPr id="97" name="椭圆 96"/>
            <p:cNvSpPr/>
            <p:nvPr/>
          </p:nvSpPr>
          <p:spPr>
            <a:xfrm>
              <a:off x="3135955" y="4984474"/>
              <a:ext cx="324000" cy="3240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8" name="椭圆 167"/>
            <p:cNvSpPr/>
            <p:nvPr/>
          </p:nvSpPr>
          <p:spPr>
            <a:xfrm>
              <a:off x="3093916" y="4942220"/>
              <a:ext cx="324000" cy="324000"/>
            </a:xfrm>
            <a:prstGeom prst="ellipse">
              <a:avLst/>
            </a:prstGeom>
            <a:solidFill>
              <a:schemeClr val="bg1"/>
            </a:solidFill>
            <a:ln w="6350">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0" name="矩形 169"/>
            <p:cNvSpPr/>
            <p:nvPr/>
          </p:nvSpPr>
          <p:spPr>
            <a:xfrm>
              <a:off x="3231949" y="5036211"/>
              <a:ext cx="129844" cy="215444"/>
            </a:xfrm>
            <a:prstGeom prst="rect">
              <a:avLst/>
            </a:prstGeom>
          </p:spPr>
          <p:txBody>
            <a:bodyPr wrap="none" lIns="0" tIns="0" rIns="0" bIns="0">
              <a:spAutoFit/>
            </a:bodyPr>
            <a:lstStyle/>
            <a:p>
              <a:r>
                <a:rPr lang="en-US" altLang="zh-CN" sz="1400"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C</a:t>
              </a:r>
              <a:endParaRPr lang="zh-CN" altLang="en-US" sz="1400"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15" name="矩形 14"/>
          <p:cNvSpPr/>
          <p:nvPr/>
        </p:nvSpPr>
        <p:spPr>
          <a:xfrm rot="1800000">
            <a:off x="6957384" y="4126649"/>
            <a:ext cx="2238475" cy="1979549"/>
          </a:xfrm>
          <a:custGeom>
            <a:avLst/>
            <a:gdLst>
              <a:gd name="connsiteX0" fmla="*/ 0 w 2253229"/>
              <a:gd name="connsiteY0" fmla="*/ 0 h 1996685"/>
              <a:gd name="connsiteX1" fmla="*/ 2253229 w 2253229"/>
              <a:gd name="connsiteY1" fmla="*/ 0 h 1996685"/>
              <a:gd name="connsiteX2" fmla="*/ 2253229 w 2253229"/>
              <a:gd name="connsiteY2" fmla="*/ 1996685 h 1996685"/>
              <a:gd name="connsiteX3" fmla="*/ 0 w 2253229"/>
              <a:gd name="connsiteY3" fmla="*/ 1996685 h 1996685"/>
              <a:gd name="connsiteX4" fmla="*/ 0 w 2253229"/>
              <a:gd name="connsiteY4" fmla="*/ 0 h 1996685"/>
              <a:gd name="connsiteX0" fmla="*/ 0 w 2253229"/>
              <a:gd name="connsiteY0" fmla="*/ 0 h 1996685"/>
              <a:gd name="connsiteX1" fmla="*/ 2253229 w 2253229"/>
              <a:gd name="connsiteY1" fmla="*/ 0 h 1996685"/>
              <a:gd name="connsiteX2" fmla="*/ 2068301 w 2253229"/>
              <a:gd name="connsiteY2" fmla="*/ 1724006 h 1996685"/>
              <a:gd name="connsiteX3" fmla="*/ 0 w 2253229"/>
              <a:gd name="connsiteY3" fmla="*/ 1996685 h 1996685"/>
              <a:gd name="connsiteX4" fmla="*/ 0 w 2253229"/>
              <a:gd name="connsiteY4" fmla="*/ 0 h 1996685"/>
              <a:gd name="connsiteX0" fmla="*/ 0 w 2238475"/>
              <a:gd name="connsiteY0" fmla="*/ 0 h 1996685"/>
              <a:gd name="connsiteX1" fmla="*/ 2238475 w 2238475"/>
              <a:gd name="connsiteY1" fmla="*/ 3019 h 1996685"/>
              <a:gd name="connsiteX2" fmla="*/ 2068301 w 2238475"/>
              <a:gd name="connsiteY2" fmla="*/ 1724006 h 1996685"/>
              <a:gd name="connsiteX3" fmla="*/ 0 w 2238475"/>
              <a:gd name="connsiteY3" fmla="*/ 1996685 h 1996685"/>
              <a:gd name="connsiteX4" fmla="*/ 0 w 2238475"/>
              <a:gd name="connsiteY4" fmla="*/ 0 h 1996685"/>
              <a:gd name="connsiteX0" fmla="*/ 0 w 2238475"/>
              <a:gd name="connsiteY0" fmla="*/ 0 h 1979549"/>
              <a:gd name="connsiteX1" fmla="*/ 2238475 w 2238475"/>
              <a:gd name="connsiteY1" fmla="*/ 3019 h 1979549"/>
              <a:gd name="connsiteX2" fmla="*/ 2068301 w 2238475"/>
              <a:gd name="connsiteY2" fmla="*/ 1724006 h 1979549"/>
              <a:gd name="connsiteX3" fmla="*/ 1105 w 2238475"/>
              <a:gd name="connsiteY3" fmla="*/ 1979549 h 1979549"/>
              <a:gd name="connsiteX4" fmla="*/ 0 w 2238475"/>
              <a:gd name="connsiteY4" fmla="*/ 0 h 19795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475" h="1979549">
                <a:moveTo>
                  <a:pt x="0" y="0"/>
                </a:moveTo>
                <a:lnTo>
                  <a:pt x="2238475" y="3019"/>
                </a:lnTo>
                <a:lnTo>
                  <a:pt x="2068301" y="1724006"/>
                </a:lnTo>
                <a:lnTo>
                  <a:pt x="1105" y="1979549"/>
                </a:lnTo>
                <a:cubicBezTo>
                  <a:pt x="737" y="1319699"/>
                  <a:pt x="368" y="659850"/>
                  <a:pt x="0" y="0"/>
                </a:cubicBezTo>
                <a:close/>
              </a:path>
            </a:pathLst>
          </a:custGeom>
          <a:solidFill>
            <a:srgbClr val="F9D1D2"/>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4019" name="Text Box 3"/>
          <p:cNvSpPr txBox="1">
            <a:spLocks noChangeArrowheads="1"/>
          </p:cNvSpPr>
          <p:nvPr/>
        </p:nvSpPr>
        <p:spPr bwMode="auto">
          <a:xfrm>
            <a:off x="1078173" y="577632"/>
            <a:ext cx="3086422" cy="496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zh-CN"/>
            </a:defPPr>
            <a:lvl1pPr marL="358775" indent="-358775" algn="just" eaLnBrk="1" hangingPunct="1">
              <a:lnSpc>
                <a:spcPts val="3500"/>
              </a:lnSpc>
              <a:spcBef>
                <a:spcPts val="600"/>
              </a:spcBef>
              <a:buClr>
                <a:schemeClr val="hlink"/>
              </a:buClr>
              <a:buSzPct val="80000"/>
              <a:buFont typeface="Wingdings" pitchFamily="2" charset="2"/>
              <a:buChar char="v"/>
              <a:defRPr sz="2400" b="1">
                <a:effectLst>
                  <a:outerShdw blurRad="38100" dist="38100" dir="2700000" algn="tl">
                    <a:srgbClr val="C0C0C0"/>
                  </a:outerShdw>
                </a:effectLst>
                <a:latin typeface="Times New Roman" pitchFamily="18" charset="0"/>
                <a:ea typeface="+mn-ea"/>
              </a:defRPr>
            </a:lvl1pPr>
            <a:lvl2pPr marL="742950" indent="-285750">
              <a:spcBef>
                <a:spcPct val="20000"/>
              </a:spcBef>
              <a:buChar char="–"/>
              <a:defRPr sz="2800">
                <a:latin typeface="+mn-lt"/>
                <a:ea typeface="+mn-ea"/>
              </a:defRPr>
            </a:lvl2pPr>
            <a:lvl3pPr marL="1143000" indent="-228600">
              <a:spcBef>
                <a:spcPct val="20000"/>
              </a:spcBef>
              <a:buChar char="•"/>
              <a:defRPr sz="2400">
                <a:latin typeface="+mn-lt"/>
                <a:ea typeface="+mn-ea"/>
              </a:defRPr>
            </a:lvl3pPr>
            <a:lvl4pPr marL="1600200" indent="-228600">
              <a:spcBef>
                <a:spcPct val="20000"/>
              </a:spcBef>
              <a:buChar char="–"/>
              <a:defRPr sz="2000">
                <a:latin typeface="+mn-lt"/>
                <a:ea typeface="+mn-ea"/>
              </a:defRPr>
            </a:lvl4pPr>
            <a:lvl5pPr marL="2057400" indent="-228600">
              <a:spcBef>
                <a:spcPct val="20000"/>
              </a:spcBef>
              <a:buChar char="»"/>
              <a:defRPr sz="2000">
                <a:latin typeface="+mn-lt"/>
                <a:ea typeface="+mn-ea"/>
              </a:defRPr>
            </a:lvl5pPr>
            <a:lvl6pPr marL="2514600" indent="-228600" fontAlgn="base">
              <a:spcBef>
                <a:spcPct val="20000"/>
              </a:spcBef>
              <a:spcAft>
                <a:spcPct val="0"/>
              </a:spcAft>
              <a:buChar char="»"/>
              <a:defRPr sz="2000">
                <a:latin typeface="+mn-lt"/>
                <a:ea typeface="+mn-ea"/>
              </a:defRPr>
            </a:lvl6pPr>
            <a:lvl7pPr marL="2971800" indent="-228600" fontAlgn="base">
              <a:spcBef>
                <a:spcPct val="20000"/>
              </a:spcBef>
              <a:spcAft>
                <a:spcPct val="0"/>
              </a:spcAft>
              <a:buChar char="»"/>
              <a:defRPr sz="2000">
                <a:latin typeface="+mn-lt"/>
                <a:ea typeface="+mn-ea"/>
              </a:defRPr>
            </a:lvl7pPr>
            <a:lvl8pPr marL="3429000" indent="-228600" fontAlgn="base">
              <a:spcBef>
                <a:spcPct val="20000"/>
              </a:spcBef>
              <a:spcAft>
                <a:spcPct val="0"/>
              </a:spcAft>
              <a:buChar char="»"/>
              <a:defRPr sz="2000">
                <a:latin typeface="+mn-lt"/>
                <a:ea typeface="+mn-ea"/>
              </a:defRPr>
            </a:lvl8pPr>
            <a:lvl9pPr marL="3886200" indent="-228600" fontAlgn="base">
              <a:spcBef>
                <a:spcPct val="20000"/>
              </a:spcBef>
              <a:spcAft>
                <a:spcPct val="0"/>
              </a:spcAft>
              <a:buChar char="»"/>
              <a:defRPr sz="2000">
                <a:latin typeface="+mn-lt"/>
                <a:ea typeface="+mn-ea"/>
              </a:defRPr>
            </a:lvl9pPr>
          </a:lstStyle>
          <a:p>
            <a:pPr marL="0" indent="0" algn="l">
              <a:lnSpc>
                <a:spcPct val="100000"/>
              </a:lnSpc>
              <a:spcBef>
                <a:spcPct val="0"/>
              </a:spcBef>
              <a:buClr>
                <a:srgbClr val="C00000"/>
              </a:buClr>
              <a:buNone/>
              <a:defRPr/>
            </a:pPr>
            <a:r>
              <a:rPr lang="zh-CN" altLang="en-US" sz="2800" b="0" dirty="0">
                <a:ea typeface="方正姚体" panose="02010601030101010101" pitchFamily="2" charset="-122"/>
              </a:rPr>
              <a:t>肽键平面</a:t>
            </a:r>
            <a:r>
              <a:rPr lang="en-US" altLang="zh-CN" sz="2800" b="0" dirty="0">
                <a:ea typeface="方正姚体" panose="02010601030101010101" pitchFamily="2" charset="-122"/>
              </a:rPr>
              <a:t>(</a:t>
            </a:r>
            <a:r>
              <a:rPr lang="zh-CN" altLang="en-US" sz="2800" b="0" dirty="0">
                <a:ea typeface="方正姚体" panose="02010601030101010101" pitchFamily="2" charset="-122"/>
              </a:rPr>
              <a:t>肽单元</a:t>
            </a:r>
            <a:r>
              <a:rPr lang="en-US" altLang="zh-CN" sz="2800" b="0" dirty="0">
                <a:ea typeface="方正姚体" panose="02010601030101010101" pitchFamily="2" charset="-122"/>
              </a:rPr>
              <a:t>)</a:t>
            </a:r>
          </a:p>
        </p:txBody>
      </p:sp>
      <p:cxnSp>
        <p:nvCxnSpPr>
          <p:cNvPr id="5" name="直接连接符 4"/>
          <p:cNvCxnSpPr/>
          <p:nvPr/>
        </p:nvCxnSpPr>
        <p:spPr>
          <a:xfrm>
            <a:off x="1078172" y="1126072"/>
            <a:ext cx="3852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0" name="矩形 9"/>
          <p:cNvSpPr/>
          <p:nvPr/>
        </p:nvSpPr>
        <p:spPr>
          <a:xfrm rot="3384900">
            <a:off x="7057824" y="4707809"/>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 name="组合 3"/>
          <p:cNvGrpSpPr/>
          <p:nvPr/>
        </p:nvGrpSpPr>
        <p:grpSpPr>
          <a:xfrm>
            <a:off x="6335942" y="5106901"/>
            <a:ext cx="576000" cy="576000"/>
            <a:chOff x="6335942" y="5106901"/>
            <a:chExt cx="576000" cy="576000"/>
          </a:xfrm>
        </p:grpSpPr>
        <p:sp>
          <p:nvSpPr>
            <p:cNvPr id="13" name="椭圆 12"/>
            <p:cNvSpPr/>
            <p:nvPr/>
          </p:nvSpPr>
          <p:spPr>
            <a:xfrm>
              <a:off x="6335942" y="5106901"/>
              <a:ext cx="576000" cy="57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rmAutofit/>
            </a:bodyPr>
            <a:lstStyle/>
            <a:p>
              <a:pPr algn="ct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r>
                <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α</a:t>
              </a:r>
              <a:endParaRPr lang="zh-CN" altLang="en-US"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14" name="椭圆 13"/>
            <p:cNvSpPr/>
            <p:nvPr/>
          </p:nvSpPr>
          <p:spPr>
            <a:xfrm>
              <a:off x="6335942" y="5148855"/>
              <a:ext cx="396000" cy="396000"/>
            </a:xfrm>
            <a:prstGeom prst="ellipse">
              <a:avLst/>
            </a:prstGeom>
            <a:solidFill>
              <a:schemeClr val="bg1"/>
            </a:solidFill>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9" name="矩形 18"/>
          <p:cNvSpPr/>
          <p:nvPr/>
        </p:nvSpPr>
        <p:spPr>
          <a:xfrm rot="3780000">
            <a:off x="8968780" y="4709852"/>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 name="组合 15"/>
          <p:cNvGrpSpPr/>
          <p:nvPr/>
        </p:nvGrpSpPr>
        <p:grpSpPr>
          <a:xfrm>
            <a:off x="9259461" y="4542806"/>
            <a:ext cx="576000" cy="576000"/>
            <a:chOff x="6335942" y="5106901"/>
            <a:chExt cx="576000" cy="576000"/>
          </a:xfrm>
        </p:grpSpPr>
        <p:sp>
          <p:nvSpPr>
            <p:cNvPr id="17" name="椭圆 16"/>
            <p:cNvSpPr/>
            <p:nvPr/>
          </p:nvSpPr>
          <p:spPr>
            <a:xfrm>
              <a:off x="6335942" y="5106901"/>
              <a:ext cx="576000" cy="57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normAutofit/>
            </a:bodyPr>
            <a:lstStyle/>
            <a:p>
              <a:pPr algn="ct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r>
                <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α</a:t>
              </a:r>
              <a:endParaRPr lang="zh-CN" altLang="en-US"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18" name="椭圆 17"/>
            <p:cNvSpPr/>
            <p:nvPr/>
          </p:nvSpPr>
          <p:spPr>
            <a:xfrm>
              <a:off x="6335942" y="5148855"/>
              <a:ext cx="396000" cy="396000"/>
            </a:xfrm>
            <a:prstGeom prst="ellipse">
              <a:avLst/>
            </a:prstGeom>
            <a:solidFill>
              <a:schemeClr val="bg1"/>
            </a:solidFill>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0" name="矩形 19"/>
          <p:cNvSpPr/>
          <p:nvPr/>
        </p:nvSpPr>
        <p:spPr>
          <a:xfrm>
            <a:off x="7568248" y="3865793"/>
            <a:ext cx="100800" cy="684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矩形 20"/>
          <p:cNvSpPr/>
          <p:nvPr/>
        </p:nvSpPr>
        <p:spPr>
          <a:xfrm>
            <a:off x="8472565" y="5494868"/>
            <a:ext cx="100800" cy="684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矩形 21"/>
          <p:cNvSpPr/>
          <p:nvPr/>
        </p:nvSpPr>
        <p:spPr>
          <a:xfrm rot="-3480000">
            <a:off x="8024830" y="4708226"/>
            <a:ext cx="100800" cy="684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1" name="组合 10"/>
          <p:cNvGrpSpPr/>
          <p:nvPr/>
        </p:nvGrpSpPr>
        <p:grpSpPr>
          <a:xfrm>
            <a:off x="8225968" y="5062724"/>
            <a:ext cx="562432" cy="540000"/>
            <a:chOff x="8225968" y="5062724"/>
            <a:chExt cx="562432" cy="540000"/>
          </a:xfrm>
        </p:grpSpPr>
        <p:sp>
          <p:nvSpPr>
            <p:cNvPr id="24" name="椭圆 23"/>
            <p:cNvSpPr/>
            <p:nvPr/>
          </p:nvSpPr>
          <p:spPr>
            <a:xfrm>
              <a:off x="8248400" y="5062724"/>
              <a:ext cx="540000" cy="540000"/>
            </a:xfrm>
            <a:prstGeom prst="ellipse">
              <a:avLst/>
            </a:prstGeom>
            <a:solidFill>
              <a:srgbClr val="007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endParaRPr lang="zh-CN" altLang="en-US"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25" name="椭圆 24"/>
            <p:cNvSpPr/>
            <p:nvPr/>
          </p:nvSpPr>
          <p:spPr>
            <a:xfrm>
              <a:off x="8225968" y="5069589"/>
              <a:ext cx="396000" cy="396000"/>
            </a:xfrm>
            <a:prstGeom prst="ellipse">
              <a:avLst/>
            </a:prstGeom>
            <a:solidFill>
              <a:schemeClr val="bg1"/>
            </a:solidFill>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 name="组合 8"/>
          <p:cNvGrpSpPr/>
          <p:nvPr/>
        </p:nvGrpSpPr>
        <p:grpSpPr>
          <a:xfrm>
            <a:off x="7341729" y="3434649"/>
            <a:ext cx="540000" cy="540000"/>
            <a:chOff x="7896565" y="3460840"/>
            <a:chExt cx="540000" cy="540000"/>
          </a:xfrm>
        </p:grpSpPr>
        <p:sp>
          <p:nvSpPr>
            <p:cNvPr id="27" name="椭圆 26"/>
            <p:cNvSpPr/>
            <p:nvPr/>
          </p:nvSpPr>
          <p:spPr>
            <a:xfrm>
              <a:off x="7896565" y="3460840"/>
              <a:ext cx="540000" cy="540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O</a:t>
              </a:r>
              <a:endParaRPr lang="zh-CN" altLang="en-US"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28" name="椭圆 27"/>
            <p:cNvSpPr/>
            <p:nvPr/>
          </p:nvSpPr>
          <p:spPr>
            <a:xfrm>
              <a:off x="7896565" y="3502794"/>
              <a:ext cx="396000" cy="396000"/>
            </a:xfrm>
            <a:prstGeom prst="ellipse">
              <a:avLst/>
            </a:prstGeom>
            <a:solidFill>
              <a:schemeClr val="bg1"/>
            </a:solidFill>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 name="组合 2"/>
          <p:cNvGrpSpPr/>
          <p:nvPr/>
        </p:nvGrpSpPr>
        <p:grpSpPr>
          <a:xfrm>
            <a:off x="7330648" y="4471845"/>
            <a:ext cx="576000" cy="576000"/>
            <a:chOff x="7330648" y="4471845"/>
            <a:chExt cx="576000" cy="576000"/>
          </a:xfrm>
        </p:grpSpPr>
        <p:sp>
          <p:nvSpPr>
            <p:cNvPr id="7" name="椭圆 6"/>
            <p:cNvSpPr/>
            <p:nvPr/>
          </p:nvSpPr>
          <p:spPr>
            <a:xfrm>
              <a:off x="7330648" y="4471845"/>
              <a:ext cx="576000" cy="576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endParaRPr lang="zh-CN" altLang="en-US"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8" name="椭圆 7"/>
            <p:cNvSpPr/>
            <p:nvPr/>
          </p:nvSpPr>
          <p:spPr>
            <a:xfrm>
              <a:off x="7330648" y="4513799"/>
              <a:ext cx="396000" cy="396000"/>
            </a:xfrm>
            <a:prstGeom prst="ellipse">
              <a:avLst/>
            </a:prstGeom>
            <a:solidFill>
              <a:schemeClr val="bg1"/>
            </a:solidFill>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2" name="组合 31"/>
          <p:cNvGrpSpPr/>
          <p:nvPr/>
        </p:nvGrpSpPr>
        <p:grpSpPr>
          <a:xfrm>
            <a:off x="8324397" y="6019716"/>
            <a:ext cx="358337" cy="362374"/>
            <a:chOff x="8214063" y="5024350"/>
            <a:chExt cx="358337" cy="362374"/>
          </a:xfrm>
        </p:grpSpPr>
        <p:sp>
          <p:nvSpPr>
            <p:cNvPr id="33" name="椭圆 32"/>
            <p:cNvSpPr/>
            <p:nvPr/>
          </p:nvSpPr>
          <p:spPr>
            <a:xfrm>
              <a:off x="8248400" y="5062724"/>
              <a:ext cx="324000" cy="324000"/>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H</a:t>
              </a:r>
              <a:endParaRPr lang="zh-CN" altLang="en-US"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34" name="椭圆 33"/>
            <p:cNvSpPr/>
            <p:nvPr/>
          </p:nvSpPr>
          <p:spPr>
            <a:xfrm>
              <a:off x="8214063" y="5024350"/>
              <a:ext cx="324000" cy="324000"/>
            </a:xfrm>
            <a:prstGeom prst="ellipse">
              <a:avLst/>
            </a:prstGeom>
            <a:solidFill>
              <a:schemeClr val="bg1"/>
            </a:solidFill>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6" name="Rectangle 7"/>
          <p:cNvSpPr>
            <a:spLocks noChangeArrowheads="1"/>
          </p:cNvSpPr>
          <p:nvPr/>
        </p:nvSpPr>
        <p:spPr bwMode="auto">
          <a:xfrm>
            <a:off x="9025073" y="5818452"/>
            <a:ext cx="1218284"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zh-CN" altLang="en-US" sz="2000" dirty="0">
                <a:effectLst>
                  <a:outerShdw blurRad="38100" dist="38100" dir="2700000" algn="tl">
                    <a:srgbClr val="000000">
                      <a:alpha val="43137"/>
                    </a:srgbClr>
                  </a:outerShdw>
                </a:effectLst>
                <a:latin typeface="方正姚体" panose="02010601030101010101" pitchFamily="2" charset="-122"/>
                <a:ea typeface="方正姚体" panose="02010601030101010101" pitchFamily="2" charset="-122"/>
              </a:rPr>
              <a:t>肽键平面</a:t>
            </a:r>
          </a:p>
        </p:txBody>
      </p:sp>
      <p:sp>
        <p:nvSpPr>
          <p:cNvPr id="37" name="Rectangle 7"/>
          <p:cNvSpPr>
            <a:spLocks noChangeArrowheads="1"/>
          </p:cNvSpPr>
          <p:nvPr/>
        </p:nvSpPr>
        <p:spPr bwMode="auto">
          <a:xfrm>
            <a:off x="7105749" y="6236403"/>
            <a:ext cx="958321"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zh-CN" altLang="en-US" sz="2000" dirty="0">
                <a:effectLst>
                  <a:outerShdw blurRad="38100" dist="38100" dir="2700000" algn="tl">
                    <a:srgbClr val="000000">
                      <a:alpha val="43137"/>
                    </a:srgbClr>
                  </a:outerShdw>
                </a:effectLst>
                <a:latin typeface="方正姚体" panose="02010601030101010101" pitchFamily="2" charset="-122"/>
                <a:ea typeface="方正姚体" panose="02010601030101010101" pitchFamily="2" charset="-122"/>
              </a:rPr>
              <a:t>肽单位</a:t>
            </a:r>
          </a:p>
        </p:txBody>
      </p:sp>
      <p:sp>
        <p:nvSpPr>
          <p:cNvPr id="38" name="Rectangle 7"/>
          <p:cNvSpPr>
            <a:spLocks noChangeArrowheads="1"/>
          </p:cNvSpPr>
          <p:nvPr/>
        </p:nvSpPr>
        <p:spPr bwMode="auto">
          <a:xfrm>
            <a:off x="8573365" y="3449562"/>
            <a:ext cx="774756"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zh-CN" altLang="en-US" sz="2000" dirty="0">
                <a:effectLst>
                  <a:outerShdw blurRad="38100" dist="38100" dir="2700000" algn="tl">
                    <a:srgbClr val="000000">
                      <a:alpha val="43137"/>
                    </a:srgbClr>
                  </a:outerShdw>
                </a:effectLst>
                <a:latin typeface="方正姚体" panose="02010601030101010101" pitchFamily="2" charset="-122"/>
                <a:ea typeface="方正姚体" panose="02010601030101010101" pitchFamily="2" charset="-122"/>
              </a:rPr>
              <a:t>肽键</a:t>
            </a:r>
          </a:p>
        </p:txBody>
      </p:sp>
      <p:cxnSp>
        <p:nvCxnSpPr>
          <p:cNvPr id="31" name="直接连接符 30"/>
          <p:cNvCxnSpPr/>
          <p:nvPr/>
        </p:nvCxnSpPr>
        <p:spPr>
          <a:xfrm flipV="1">
            <a:off x="8121220" y="3861378"/>
            <a:ext cx="618664" cy="1128907"/>
          </a:xfrm>
          <a:prstGeom prst="line">
            <a:avLst/>
          </a:prstGeom>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rot="-120000">
            <a:off x="8917395" y="5682901"/>
            <a:ext cx="317147" cy="203549"/>
          </a:xfrm>
          <a:prstGeom prst="line">
            <a:avLst/>
          </a:prstGeom>
        </p:spPr>
        <p:style>
          <a:lnRef idx="1">
            <a:schemeClr val="accent1"/>
          </a:lnRef>
          <a:fillRef idx="0">
            <a:schemeClr val="accent1"/>
          </a:fillRef>
          <a:effectRef idx="0">
            <a:schemeClr val="accent1"/>
          </a:effectRef>
          <a:fontRef idx="minor">
            <a:schemeClr val="tx1"/>
          </a:fontRef>
        </p:style>
      </p:cxnSp>
      <p:sp>
        <p:nvSpPr>
          <p:cNvPr id="43" name="Rectangle 7"/>
          <p:cNvSpPr>
            <a:spLocks noChangeArrowheads="1"/>
          </p:cNvSpPr>
          <p:nvPr/>
        </p:nvSpPr>
        <p:spPr bwMode="auto">
          <a:xfrm>
            <a:off x="6374042" y="2137378"/>
            <a:ext cx="627467"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C—</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44" name="Rectangle 7"/>
          <p:cNvSpPr>
            <a:spLocks noChangeArrowheads="1"/>
          </p:cNvSpPr>
          <p:nvPr/>
        </p:nvSpPr>
        <p:spPr bwMode="auto">
          <a:xfrm>
            <a:off x="7184013" y="1824717"/>
            <a:ext cx="384236"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C</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45" name="Rectangle 7"/>
          <p:cNvSpPr>
            <a:spLocks noChangeArrowheads="1"/>
          </p:cNvSpPr>
          <p:nvPr/>
        </p:nvSpPr>
        <p:spPr bwMode="auto">
          <a:xfrm>
            <a:off x="7223535" y="2519305"/>
            <a:ext cx="384236"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H</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46" name="Rectangle 7"/>
          <p:cNvSpPr>
            <a:spLocks noChangeArrowheads="1"/>
          </p:cNvSpPr>
          <p:nvPr/>
        </p:nvSpPr>
        <p:spPr bwMode="auto">
          <a:xfrm>
            <a:off x="6010279" y="2500255"/>
            <a:ext cx="384236"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C</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cxnSp>
        <p:nvCxnSpPr>
          <p:cNvPr id="41" name="直接连接符 40"/>
          <p:cNvCxnSpPr/>
          <p:nvPr/>
        </p:nvCxnSpPr>
        <p:spPr>
          <a:xfrm>
            <a:off x="7116083" y="1762125"/>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flipH="1">
            <a:off x="7439933" y="1752600"/>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flipH="1">
            <a:off x="7106558" y="2095500"/>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flipH="1">
            <a:off x="6277883" y="2419350"/>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flipH="1">
            <a:off x="5915933" y="2771775"/>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7449458" y="2105025"/>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p:nvPr/>
        </p:nvCxnSpPr>
        <p:spPr>
          <a:xfrm>
            <a:off x="7111320" y="2443162"/>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a:off x="5934983" y="2428875"/>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直接连接符 56"/>
          <p:cNvCxnSpPr/>
          <p:nvPr/>
        </p:nvCxnSpPr>
        <p:spPr>
          <a:xfrm>
            <a:off x="6268358" y="2771775"/>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p:cNvCxnSpPr/>
          <p:nvPr/>
        </p:nvCxnSpPr>
        <p:spPr>
          <a:xfrm>
            <a:off x="6262347" y="2104412"/>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连接符 58"/>
          <p:cNvCxnSpPr/>
          <p:nvPr/>
        </p:nvCxnSpPr>
        <p:spPr>
          <a:xfrm>
            <a:off x="6295685" y="2061550"/>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Rectangle 7"/>
          <p:cNvSpPr>
            <a:spLocks noChangeArrowheads="1"/>
          </p:cNvSpPr>
          <p:nvPr/>
        </p:nvSpPr>
        <p:spPr bwMode="auto">
          <a:xfrm>
            <a:off x="6918256" y="2321351"/>
            <a:ext cx="19211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0" tIns="0" rIns="0" bIns="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eaLnBrk="1" hangingPunct="1">
              <a:lnSpc>
                <a:spcPts val="600"/>
              </a:lnSpc>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a:t>
            </a:r>
          </a:p>
          <a:p>
            <a:pPr algn="ctr" eaLnBrk="1" hangingPunct="1">
              <a:lnSpc>
                <a:spcPts val="600"/>
              </a:lnSpc>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N</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61" name="Rectangle 7"/>
          <p:cNvSpPr>
            <a:spLocks noChangeArrowheads="1"/>
          </p:cNvSpPr>
          <p:nvPr/>
        </p:nvSpPr>
        <p:spPr bwMode="auto">
          <a:xfrm>
            <a:off x="6091944" y="1938404"/>
            <a:ext cx="19211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0" tIns="0" rIns="0" bIns="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eaLnBrk="1" hangingPunct="1">
              <a:lnSpc>
                <a:spcPts val="600"/>
              </a:lnSpc>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a:t>
            </a:r>
          </a:p>
          <a:p>
            <a:pPr algn="ctr" eaLnBrk="1" hangingPunct="1">
              <a:lnSpc>
                <a:spcPts val="600"/>
              </a:lnSpc>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O</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62" name="Rectangle 7"/>
          <p:cNvSpPr>
            <a:spLocks noChangeArrowheads="1"/>
          </p:cNvSpPr>
          <p:nvPr/>
        </p:nvSpPr>
        <p:spPr bwMode="auto">
          <a:xfrm rot="16200000">
            <a:off x="5941814" y="1919470"/>
            <a:ext cx="192118" cy="14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0" tIns="0" rIns="0" bIns="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a:t>
            </a:r>
          </a:p>
          <a:p>
            <a:pPr algn="ctr" eaLnBrk="1" hangingPunct="1">
              <a:spcBef>
                <a:spcPct val="0"/>
              </a:spcBef>
              <a:buFontTx/>
              <a:buNone/>
            </a:pP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42" name="弧形 41"/>
          <p:cNvSpPr/>
          <p:nvPr/>
        </p:nvSpPr>
        <p:spPr>
          <a:xfrm rot="17068282">
            <a:off x="6664344" y="2185889"/>
            <a:ext cx="441225" cy="198000"/>
          </a:xfrm>
          <a:prstGeom prst="arc">
            <a:avLst>
              <a:gd name="adj1" fmla="val 15298595"/>
              <a:gd name="adj2" fmla="val 1405680"/>
            </a:avLst>
          </a:prstGeom>
          <a:ln w="19050">
            <a:head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64" name="弧形 63"/>
          <p:cNvSpPr/>
          <p:nvPr/>
        </p:nvSpPr>
        <p:spPr>
          <a:xfrm rot="16694194" flipH="1">
            <a:off x="6036861" y="2001728"/>
            <a:ext cx="441225" cy="198000"/>
          </a:xfrm>
          <a:prstGeom prst="arc">
            <a:avLst>
              <a:gd name="adj1" fmla="val 16773415"/>
              <a:gd name="adj2" fmla="val 1812408"/>
            </a:avLst>
          </a:prstGeom>
          <a:ln w="19050">
            <a:head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grpSp>
        <p:nvGrpSpPr>
          <p:cNvPr id="48" name="组合 47"/>
          <p:cNvGrpSpPr/>
          <p:nvPr/>
        </p:nvGrpSpPr>
        <p:grpSpPr>
          <a:xfrm>
            <a:off x="8680498" y="1654187"/>
            <a:ext cx="497355" cy="476205"/>
            <a:chOff x="8680498" y="1654187"/>
            <a:chExt cx="497355" cy="476205"/>
          </a:xfrm>
        </p:grpSpPr>
        <p:sp>
          <p:nvSpPr>
            <p:cNvPr id="65" name="Rectangle 7"/>
            <p:cNvSpPr>
              <a:spLocks noChangeArrowheads="1"/>
            </p:cNvSpPr>
            <p:nvPr/>
          </p:nvSpPr>
          <p:spPr bwMode="auto">
            <a:xfrm>
              <a:off x="8806569" y="1976504"/>
              <a:ext cx="192118" cy="15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0" tIns="0" rIns="0" bIns="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eaLnBrk="1" hangingPunct="1">
                <a:lnSpc>
                  <a:spcPts val="600"/>
                </a:lnSpc>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a:t>
              </a:r>
            </a:p>
            <a:p>
              <a:pPr algn="ctr" eaLnBrk="1" hangingPunct="1">
                <a:lnSpc>
                  <a:spcPts val="600"/>
                </a:lnSpc>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O</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66" name="Rectangle 7"/>
            <p:cNvSpPr>
              <a:spLocks noChangeArrowheads="1"/>
            </p:cNvSpPr>
            <p:nvPr/>
          </p:nvSpPr>
          <p:spPr bwMode="auto">
            <a:xfrm rot="16200000">
              <a:off x="8656439" y="1957570"/>
              <a:ext cx="192118" cy="14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0" tIns="0" rIns="0" bIns="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a:t>
              </a:r>
            </a:p>
            <a:p>
              <a:pPr algn="ctr" eaLnBrk="1" hangingPunct="1">
                <a:spcBef>
                  <a:spcPct val="0"/>
                </a:spcBef>
                <a:buFontTx/>
                <a:buNone/>
              </a:pP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67" name="Rectangle 7"/>
            <p:cNvSpPr>
              <a:spLocks noChangeArrowheads="1"/>
            </p:cNvSpPr>
            <p:nvPr/>
          </p:nvSpPr>
          <p:spPr bwMode="auto">
            <a:xfrm rot="16200000">
              <a:off x="8937440" y="1957566"/>
              <a:ext cx="192118" cy="14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0" tIns="0" rIns="0" bIns="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a:t>
              </a:r>
            </a:p>
            <a:p>
              <a:pPr algn="ctr" eaLnBrk="1" hangingPunct="1">
                <a:spcBef>
                  <a:spcPct val="0"/>
                </a:spcBef>
                <a:buFontTx/>
                <a:buNone/>
              </a:pP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68" name="Rectangle 7"/>
            <p:cNvSpPr>
              <a:spLocks noChangeArrowheads="1"/>
            </p:cNvSpPr>
            <p:nvPr/>
          </p:nvSpPr>
          <p:spPr bwMode="auto">
            <a:xfrm>
              <a:off x="8937188" y="1654187"/>
              <a:ext cx="240665"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grpSp>
      <p:sp>
        <p:nvSpPr>
          <p:cNvPr id="70" name="Rectangle 7"/>
          <p:cNvSpPr>
            <a:spLocks noChangeArrowheads="1"/>
          </p:cNvSpPr>
          <p:nvPr/>
        </p:nvSpPr>
        <p:spPr bwMode="auto">
          <a:xfrm>
            <a:off x="9931468" y="1808228"/>
            <a:ext cx="248492" cy="380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36000" tIns="36000" rIns="36000" bIns="360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C</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71" name="Rectangle 7"/>
          <p:cNvSpPr>
            <a:spLocks noChangeArrowheads="1"/>
          </p:cNvSpPr>
          <p:nvPr/>
        </p:nvSpPr>
        <p:spPr bwMode="auto">
          <a:xfrm>
            <a:off x="9113752" y="2182300"/>
            <a:ext cx="248492" cy="380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36000" tIns="36000" rIns="36000" bIns="360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C</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72" name="Rectangle 7"/>
          <p:cNvSpPr>
            <a:spLocks noChangeArrowheads="1"/>
          </p:cNvSpPr>
          <p:nvPr/>
        </p:nvSpPr>
        <p:spPr bwMode="auto">
          <a:xfrm>
            <a:off x="8778382" y="2542233"/>
            <a:ext cx="248492" cy="380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36000" tIns="36000" rIns="36000" bIns="360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C</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73" name="Rectangle 7"/>
          <p:cNvSpPr>
            <a:spLocks noChangeArrowheads="1"/>
          </p:cNvSpPr>
          <p:nvPr/>
        </p:nvSpPr>
        <p:spPr bwMode="auto">
          <a:xfrm>
            <a:off x="9928203" y="2572006"/>
            <a:ext cx="248492" cy="380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36000" tIns="36000" rIns="36000" bIns="360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H</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74" name="Rectangle 7"/>
          <p:cNvSpPr>
            <a:spLocks noChangeArrowheads="1"/>
          </p:cNvSpPr>
          <p:nvPr/>
        </p:nvSpPr>
        <p:spPr bwMode="auto">
          <a:xfrm>
            <a:off x="9573049" y="2188708"/>
            <a:ext cx="248492" cy="380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36000" tIns="36000" rIns="36000" bIns="360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2000" dirty="0">
                <a:effectLst>
                  <a:outerShdw blurRad="38100" dist="38100" dir="2700000" algn="tl">
                    <a:srgbClr val="000000">
                      <a:alpha val="43137"/>
                    </a:srgbClr>
                  </a:outerShdw>
                </a:effectLst>
                <a:ea typeface="方正姚体" panose="02010601030101010101" pitchFamily="2" charset="-122"/>
              </a:rPr>
              <a:t>N</a:t>
            </a:r>
            <a:endParaRPr lang="zh-CN" altLang="en-US" sz="2000" dirty="0">
              <a:effectLst>
                <a:outerShdw blurRad="38100" dist="38100" dir="2700000" algn="tl">
                  <a:srgbClr val="000000">
                    <a:alpha val="43137"/>
                  </a:srgbClr>
                </a:outerShdw>
              </a:effectLst>
              <a:ea typeface="方正姚体" panose="02010601030101010101" pitchFamily="2" charset="-122"/>
            </a:endParaRPr>
          </a:p>
        </p:txBody>
      </p:sp>
      <p:sp>
        <p:nvSpPr>
          <p:cNvPr id="75" name="Rectangle 7"/>
          <p:cNvSpPr>
            <a:spLocks noChangeArrowheads="1"/>
          </p:cNvSpPr>
          <p:nvPr/>
        </p:nvSpPr>
        <p:spPr bwMode="auto">
          <a:xfrm>
            <a:off x="9617679" y="2038158"/>
            <a:ext cx="188689" cy="3189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36000" tIns="36000" rIns="36000" bIns="360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en-US" altLang="zh-CN" sz="1600" dirty="0">
                <a:effectLst>
                  <a:outerShdw blurRad="38100" dist="38100" dir="2700000" algn="tl">
                    <a:srgbClr val="000000">
                      <a:alpha val="43137"/>
                    </a:srgbClr>
                  </a:outerShdw>
                </a:effectLst>
                <a:ea typeface="方正姚体" panose="02010601030101010101" pitchFamily="2" charset="-122"/>
              </a:rPr>
              <a:t>+</a:t>
            </a:r>
            <a:endParaRPr lang="zh-CN" altLang="en-US" sz="1600" dirty="0">
              <a:effectLst>
                <a:outerShdw blurRad="38100" dist="38100" dir="2700000" algn="tl">
                  <a:srgbClr val="000000">
                    <a:alpha val="43137"/>
                  </a:srgbClr>
                </a:outerShdw>
              </a:effectLst>
              <a:ea typeface="方正姚体" panose="02010601030101010101" pitchFamily="2" charset="-122"/>
            </a:endParaRPr>
          </a:p>
        </p:txBody>
      </p:sp>
      <p:cxnSp>
        <p:nvCxnSpPr>
          <p:cNvPr id="76" name="直接连接符 75"/>
          <p:cNvCxnSpPr/>
          <p:nvPr/>
        </p:nvCxnSpPr>
        <p:spPr>
          <a:xfrm>
            <a:off x="9802147" y="1738308"/>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直接连接符 76"/>
          <p:cNvCxnSpPr/>
          <p:nvPr/>
        </p:nvCxnSpPr>
        <p:spPr>
          <a:xfrm flipH="1">
            <a:off x="10125997" y="1728783"/>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直接连接符 77"/>
          <p:cNvCxnSpPr/>
          <p:nvPr/>
        </p:nvCxnSpPr>
        <p:spPr>
          <a:xfrm flipH="1">
            <a:off x="9792622" y="2071683"/>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直接连接符 78"/>
          <p:cNvCxnSpPr/>
          <p:nvPr/>
        </p:nvCxnSpPr>
        <p:spPr>
          <a:xfrm>
            <a:off x="10135522" y="2081208"/>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直接连接符 79"/>
          <p:cNvCxnSpPr/>
          <p:nvPr/>
        </p:nvCxnSpPr>
        <p:spPr>
          <a:xfrm>
            <a:off x="8654380" y="2476519"/>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直接连接符 80"/>
          <p:cNvCxnSpPr/>
          <p:nvPr/>
        </p:nvCxnSpPr>
        <p:spPr>
          <a:xfrm flipH="1">
            <a:off x="8978230" y="2466994"/>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直接连接符 81"/>
          <p:cNvCxnSpPr/>
          <p:nvPr/>
        </p:nvCxnSpPr>
        <p:spPr>
          <a:xfrm flipH="1">
            <a:off x="8644855" y="2809894"/>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直接连接符 82"/>
          <p:cNvCxnSpPr/>
          <p:nvPr/>
        </p:nvCxnSpPr>
        <p:spPr>
          <a:xfrm>
            <a:off x="8987755" y="2819419"/>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直接连接符 83"/>
          <p:cNvCxnSpPr/>
          <p:nvPr/>
        </p:nvCxnSpPr>
        <p:spPr>
          <a:xfrm>
            <a:off x="8978230" y="2105025"/>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直接连接符 84"/>
          <p:cNvCxnSpPr/>
          <p:nvPr/>
        </p:nvCxnSpPr>
        <p:spPr>
          <a:xfrm>
            <a:off x="9788939" y="2457262"/>
            <a:ext cx="189592" cy="18641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直接连接符 85"/>
          <p:cNvCxnSpPr/>
          <p:nvPr/>
        </p:nvCxnSpPr>
        <p:spPr>
          <a:xfrm>
            <a:off x="9357049" y="2398295"/>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直接连接符 86"/>
          <p:cNvCxnSpPr/>
          <p:nvPr/>
        </p:nvCxnSpPr>
        <p:spPr>
          <a:xfrm>
            <a:off x="9357646" y="2336005"/>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直接连接符 87"/>
          <p:cNvCxnSpPr/>
          <p:nvPr/>
        </p:nvCxnSpPr>
        <p:spPr>
          <a:xfrm>
            <a:off x="7807252" y="2357082"/>
            <a:ext cx="648000" cy="0"/>
          </a:xfrm>
          <a:prstGeom prst="line">
            <a:avLst/>
          </a:prstGeom>
          <a:ln w="19050">
            <a:solidFill>
              <a:schemeClr val="tx1"/>
            </a:solidFill>
            <a:headEnd type="stealth"/>
            <a:tailEnd type="stealth"/>
          </a:ln>
        </p:spPr>
        <p:style>
          <a:lnRef idx="1">
            <a:schemeClr val="accent1"/>
          </a:lnRef>
          <a:fillRef idx="0">
            <a:schemeClr val="accent1"/>
          </a:fillRef>
          <a:effectRef idx="0">
            <a:schemeClr val="accent1"/>
          </a:effectRef>
          <a:fontRef idx="minor">
            <a:schemeClr val="tx1"/>
          </a:fontRef>
        </p:style>
      </p:cxnSp>
      <p:sp>
        <p:nvSpPr>
          <p:cNvPr id="6" name="矩形 5"/>
          <p:cNvSpPr/>
          <p:nvPr/>
        </p:nvSpPr>
        <p:spPr>
          <a:xfrm>
            <a:off x="2814817" y="5926522"/>
            <a:ext cx="1210588"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rPr>
              <a:t>肽键平面</a:t>
            </a:r>
          </a:p>
        </p:txBody>
      </p:sp>
      <p:cxnSp>
        <p:nvCxnSpPr>
          <p:cNvPr id="23" name="直接连接符 22"/>
          <p:cNvCxnSpPr/>
          <p:nvPr/>
        </p:nvCxnSpPr>
        <p:spPr>
          <a:xfrm>
            <a:off x="3313515" y="5620963"/>
            <a:ext cx="153504" cy="341687"/>
          </a:xfrm>
          <a:prstGeom prst="line">
            <a:avLst/>
          </a:prstGeom>
        </p:spPr>
        <p:style>
          <a:lnRef idx="1">
            <a:schemeClr val="accent1"/>
          </a:lnRef>
          <a:fillRef idx="0">
            <a:schemeClr val="accent1"/>
          </a:fillRef>
          <a:effectRef idx="0">
            <a:schemeClr val="accent1"/>
          </a:effectRef>
          <a:fontRef idx="minor">
            <a:schemeClr val="tx1"/>
          </a:fontRef>
        </p:style>
      </p:cxnSp>
      <p:sp>
        <p:nvSpPr>
          <p:cNvPr id="101" name="矩形 100"/>
          <p:cNvSpPr/>
          <p:nvPr/>
        </p:nvSpPr>
        <p:spPr>
          <a:xfrm>
            <a:off x="4611710" y="4271790"/>
            <a:ext cx="1210588"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rPr>
              <a:t>侧链基团</a:t>
            </a:r>
          </a:p>
        </p:txBody>
      </p:sp>
      <p:cxnSp>
        <p:nvCxnSpPr>
          <p:cNvPr id="29" name="直接连接符 28"/>
          <p:cNvCxnSpPr/>
          <p:nvPr/>
        </p:nvCxnSpPr>
        <p:spPr>
          <a:xfrm>
            <a:off x="4715573" y="4152900"/>
            <a:ext cx="177896" cy="178594"/>
          </a:xfrm>
          <a:prstGeom prst="line">
            <a:avLst/>
          </a:prstGeom>
        </p:spPr>
        <p:style>
          <a:lnRef idx="1">
            <a:schemeClr val="accent1"/>
          </a:lnRef>
          <a:fillRef idx="0">
            <a:schemeClr val="accent1"/>
          </a:fillRef>
          <a:effectRef idx="0">
            <a:schemeClr val="accent1"/>
          </a:effectRef>
          <a:fontRef idx="minor">
            <a:schemeClr val="tx1"/>
          </a:fontRef>
        </p:style>
      </p:cxnSp>
      <p:sp>
        <p:nvSpPr>
          <p:cNvPr id="102" name="矩形 101"/>
          <p:cNvSpPr/>
          <p:nvPr/>
        </p:nvSpPr>
        <p:spPr>
          <a:xfrm>
            <a:off x="4319552" y="3208648"/>
            <a:ext cx="1192955" cy="400110"/>
          </a:xfrm>
          <a:prstGeom prst="rect">
            <a:avLst/>
          </a:prstGeom>
        </p:spPr>
        <p:txBody>
          <a:bodyPr wrap="none">
            <a:spAutoFit/>
          </a:bodyPr>
          <a:lstStyle/>
          <a:p>
            <a:r>
              <a:rPr lang="en-US" altLang="zh-CN" sz="2000" dirty="0">
                <a:effectLst>
                  <a:outerShdw blurRad="38100" dist="38100" dir="2700000" algn="tl">
                    <a:srgbClr val="000000">
                      <a:alpha val="43137"/>
                    </a:srgbClr>
                  </a:outerShdw>
                </a:effectLst>
              </a:rPr>
              <a:t>α-</a:t>
            </a:r>
            <a:r>
              <a:rPr lang="zh-CN" altLang="en-US" sz="2000" dirty="0">
                <a:effectLst>
                  <a:outerShdw blurRad="38100" dist="38100" dir="2700000" algn="tl">
                    <a:srgbClr val="000000">
                      <a:alpha val="43137"/>
                    </a:srgbClr>
                  </a:outerShdw>
                </a:effectLst>
              </a:rPr>
              <a:t>碳原子</a:t>
            </a:r>
          </a:p>
        </p:txBody>
      </p:sp>
      <p:cxnSp>
        <p:nvCxnSpPr>
          <p:cNvPr id="40" name="直接连接符 39"/>
          <p:cNvCxnSpPr/>
          <p:nvPr/>
        </p:nvCxnSpPr>
        <p:spPr>
          <a:xfrm flipV="1">
            <a:off x="4025405" y="3476603"/>
            <a:ext cx="348168" cy="31437"/>
          </a:xfrm>
          <a:prstGeom prst="line">
            <a:avLst/>
          </a:prstGeom>
        </p:spPr>
        <p:style>
          <a:lnRef idx="1">
            <a:schemeClr val="accent1"/>
          </a:lnRef>
          <a:fillRef idx="0">
            <a:schemeClr val="accent1"/>
          </a:fillRef>
          <a:effectRef idx="0">
            <a:schemeClr val="accent1"/>
          </a:effectRef>
          <a:fontRef idx="minor">
            <a:schemeClr val="tx1"/>
          </a:fontRef>
        </p:style>
      </p:cxnSp>
      <p:grpSp>
        <p:nvGrpSpPr>
          <p:cNvPr id="108" name="组合 107"/>
          <p:cNvGrpSpPr/>
          <p:nvPr/>
        </p:nvGrpSpPr>
        <p:grpSpPr>
          <a:xfrm rot="6180000">
            <a:off x="3792233" y="3113771"/>
            <a:ext cx="616884" cy="242467"/>
            <a:chOff x="4917672" y="3756367"/>
            <a:chExt cx="616884" cy="242467"/>
          </a:xfrm>
        </p:grpSpPr>
        <p:sp>
          <p:nvSpPr>
            <p:cNvPr id="109" name="矩形 103"/>
            <p:cNvSpPr/>
            <p:nvPr/>
          </p:nvSpPr>
          <p:spPr>
            <a:xfrm rot="18368081">
              <a:off x="5190114" y="3483925"/>
              <a:ext cx="72000" cy="616884"/>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椭圆 109"/>
            <p:cNvSpPr/>
            <p:nvPr/>
          </p:nvSpPr>
          <p:spPr>
            <a:xfrm rot="18360000">
              <a:off x="5448586" y="3955634"/>
              <a:ext cx="504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8" name="组合 117"/>
          <p:cNvGrpSpPr/>
          <p:nvPr/>
        </p:nvGrpSpPr>
        <p:grpSpPr>
          <a:xfrm rot="13920000">
            <a:off x="3296710" y="5220236"/>
            <a:ext cx="846000" cy="329742"/>
            <a:chOff x="3005435" y="3569765"/>
            <a:chExt cx="846000" cy="329742"/>
          </a:xfrm>
        </p:grpSpPr>
        <p:sp>
          <p:nvSpPr>
            <p:cNvPr id="119" name="矩形 103"/>
            <p:cNvSpPr/>
            <p:nvPr/>
          </p:nvSpPr>
          <p:spPr>
            <a:xfrm rot="13860000">
              <a:off x="3392435" y="3440507"/>
              <a:ext cx="72000" cy="846000"/>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椭圆 119"/>
            <p:cNvSpPr/>
            <p:nvPr/>
          </p:nvSpPr>
          <p:spPr>
            <a:xfrm rot="13789422">
              <a:off x="3730802" y="3578765"/>
              <a:ext cx="540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9" name="组合 68"/>
          <p:cNvGrpSpPr/>
          <p:nvPr/>
        </p:nvGrpSpPr>
        <p:grpSpPr>
          <a:xfrm>
            <a:off x="2262245" y="5203979"/>
            <a:ext cx="1072800" cy="401251"/>
            <a:chOff x="2262245" y="5203979"/>
            <a:chExt cx="1072800" cy="401251"/>
          </a:xfrm>
        </p:grpSpPr>
        <p:sp>
          <p:nvSpPr>
            <p:cNvPr id="122" name="矩形 103"/>
            <p:cNvSpPr/>
            <p:nvPr/>
          </p:nvSpPr>
          <p:spPr>
            <a:xfrm rot="13860000">
              <a:off x="2762645" y="5032830"/>
              <a:ext cx="72000" cy="1072800"/>
            </a:xfrm>
            <a:custGeom>
              <a:avLst/>
              <a:gdLst>
                <a:gd name="connsiteX0" fmla="*/ 0 w 72000"/>
                <a:gd name="connsiteY0" fmla="*/ 0 h 612000"/>
                <a:gd name="connsiteX1" fmla="*/ 72000 w 72000"/>
                <a:gd name="connsiteY1" fmla="*/ 0 h 612000"/>
                <a:gd name="connsiteX2" fmla="*/ 72000 w 72000"/>
                <a:gd name="connsiteY2" fmla="*/ 612000 h 612000"/>
                <a:gd name="connsiteX3" fmla="*/ 0 w 72000"/>
                <a:gd name="connsiteY3" fmla="*/ 612000 h 612000"/>
                <a:gd name="connsiteX4" fmla="*/ 0 w 72000"/>
                <a:gd name="connsiteY4" fmla="*/ 0 h 612000"/>
                <a:gd name="connsiteX0" fmla="*/ 0 w 72000"/>
                <a:gd name="connsiteY0" fmla="*/ 0 h 613771"/>
                <a:gd name="connsiteX1" fmla="*/ 72000 w 72000"/>
                <a:gd name="connsiteY1" fmla="*/ 0 h 613771"/>
                <a:gd name="connsiteX2" fmla="*/ 61499 w 72000"/>
                <a:gd name="connsiteY2" fmla="*/ 613771 h 613771"/>
                <a:gd name="connsiteX3" fmla="*/ 0 w 72000"/>
                <a:gd name="connsiteY3" fmla="*/ 612000 h 613771"/>
                <a:gd name="connsiteX4" fmla="*/ 0 w 72000"/>
                <a:gd name="connsiteY4" fmla="*/ 0 h 613771"/>
                <a:gd name="connsiteX0" fmla="*/ 0 w 72000"/>
                <a:gd name="connsiteY0" fmla="*/ 0 h 616884"/>
                <a:gd name="connsiteX1" fmla="*/ 72000 w 72000"/>
                <a:gd name="connsiteY1" fmla="*/ 0 h 616884"/>
                <a:gd name="connsiteX2" fmla="*/ 61499 w 72000"/>
                <a:gd name="connsiteY2" fmla="*/ 613771 h 616884"/>
                <a:gd name="connsiteX3" fmla="*/ 9463 w 72000"/>
                <a:gd name="connsiteY3" fmla="*/ 616884 h 616884"/>
                <a:gd name="connsiteX4" fmla="*/ 0 w 72000"/>
                <a:gd name="connsiteY4" fmla="*/ 0 h 61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00" h="616884">
                  <a:moveTo>
                    <a:pt x="0" y="0"/>
                  </a:moveTo>
                  <a:lnTo>
                    <a:pt x="72000" y="0"/>
                  </a:lnTo>
                  <a:lnTo>
                    <a:pt x="61499" y="613771"/>
                  </a:lnTo>
                  <a:lnTo>
                    <a:pt x="9463" y="616884"/>
                  </a:lnTo>
                  <a:lnTo>
                    <a:pt x="0" y="0"/>
                  </a:lnTo>
                  <a:close/>
                </a:path>
              </a:pathLst>
            </a:cu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3" name="椭圆 122"/>
            <p:cNvSpPr/>
            <p:nvPr/>
          </p:nvSpPr>
          <p:spPr>
            <a:xfrm rot="13789422">
              <a:off x="3189094" y="5212979"/>
              <a:ext cx="54000" cy="36000"/>
            </a:xfrm>
            <a:prstGeom prst="ellipse">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46" name="矩形 145"/>
          <p:cNvSpPr/>
          <p:nvPr/>
        </p:nvSpPr>
        <p:spPr>
          <a:xfrm>
            <a:off x="1695774" y="1394870"/>
            <a:ext cx="1210588"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rPr>
              <a:t>肽键平面</a:t>
            </a:r>
          </a:p>
        </p:txBody>
      </p:sp>
      <p:cxnSp>
        <p:nvCxnSpPr>
          <p:cNvPr id="145" name="直接连接符 144"/>
          <p:cNvCxnSpPr/>
          <p:nvPr/>
        </p:nvCxnSpPr>
        <p:spPr>
          <a:xfrm>
            <a:off x="2702719" y="1762125"/>
            <a:ext cx="280987" cy="253223"/>
          </a:xfrm>
          <a:prstGeom prst="line">
            <a:avLst/>
          </a:prstGeom>
        </p:spPr>
        <p:style>
          <a:lnRef idx="1">
            <a:schemeClr val="accent1"/>
          </a:lnRef>
          <a:fillRef idx="0">
            <a:schemeClr val="accent1"/>
          </a:fillRef>
          <a:effectRef idx="0">
            <a:schemeClr val="accent1"/>
          </a:effectRef>
          <a:fontRef idx="minor">
            <a:schemeClr val="tx1"/>
          </a:fontRef>
        </p:style>
      </p:cxnSp>
      <p:grpSp>
        <p:nvGrpSpPr>
          <p:cNvPr id="151" name="组合 150"/>
          <p:cNvGrpSpPr/>
          <p:nvPr/>
        </p:nvGrpSpPr>
        <p:grpSpPr>
          <a:xfrm>
            <a:off x="4696451" y="1942187"/>
            <a:ext cx="221958" cy="226275"/>
            <a:chOff x="4696451" y="1942187"/>
            <a:chExt cx="221958" cy="226275"/>
          </a:xfrm>
        </p:grpSpPr>
        <p:sp>
          <p:nvSpPr>
            <p:cNvPr id="93" name="椭圆 92"/>
            <p:cNvSpPr/>
            <p:nvPr/>
          </p:nvSpPr>
          <p:spPr>
            <a:xfrm>
              <a:off x="4720409" y="1970462"/>
              <a:ext cx="198000" cy="198000"/>
            </a:xfrm>
            <a:prstGeom prst="ellipse">
              <a:avLst/>
            </a:prstGeom>
            <a:solidFill>
              <a:schemeClr val="bg1">
                <a:lumMod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5" name="椭圆 154"/>
            <p:cNvSpPr/>
            <p:nvPr/>
          </p:nvSpPr>
          <p:spPr>
            <a:xfrm>
              <a:off x="4696451" y="1942187"/>
              <a:ext cx="198000" cy="198000"/>
            </a:xfrm>
            <a:prstGeom prst="ellipse">
              <a:avLst/>
            </a:prstGeom>
            <a:solidFill>
              <a:schemeClr val="bg1"/>
            </a:solidFill>
            <a:ln w="6350"/>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6" name="矩形 155"/>
            <p:cNvSpPr/>
            <p:nvPr/>
          </p:nvSpPr>
          <p:spPr>
            <a:xfrm>
              <a:off x="4766785" y="1977129"/>
              <a:ext cx="110608" cy="184666"/>
            </a:xfrm>
            <a:prstGeom prst="rect">
              <a:avLst/>
            </a:prstGeom>
          </p:spPr>
          <p:txBody>
            <a:bodyPr wrap="none" lIns="0" tIns="0" rIns="0" bIns="0">
              <a:spAutoFit/>
            </a:bodyPr>
            <a:lstStyle/>
            <a:p>
              <a:r>
                <a:rPr lang="en-US" altLang="zh-CN" sz="1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H</a:t>
              </a:r>
              <a:endParaRPr lang="zh-CN" altLang="en-US" sz="1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sp>
        <p:nvSpPr>
          <p:cNvPr id="158" name="矩形 157"/>
          <p:cNvSpPr/>
          <p:nvPr/>
        </p:nvSpPr>
        <p:spPr>
          <a:xfrm>
            <a:off x="2377336" y="6248632"/>
            <a:ext cx="2226892" cy="400110"/>
          </a:xfrm>
          <a:prstGeom prst="rect">
            <a:avLst/>
          </a:prstGeom>
        </p:spPr>
        <p:txBody>
          <a:bodyPr wrap="none">
            <a:spAutoFit/>
          </a:bodyPr>
          <a:lstStyle/>
          <a:p>
            <a:r>
              <a:rPr lang="el-GR" altLang="zh-CN" sz="2000" dirty="0">
                <a:effectLst>
                  <a:outerShdw blurRad="38100" dist="38100" dir="2700000" algn="tl">
                    <a:srgbClr val="000000">
                      <a:alpha val="43137"/>
                    </a:srgbClr>
                  </a:outerShdw>
                </a:effectLst>
                <a:latin typeface="Dotum" panose="020B0600000101010101" pitchFamily="34" charset="-127"/>
                <a:ea typeface="Dotum" panose="020B0600000101010101" pitchFamily="34" charset="-127"/>
              </a:rPr>
              <a:t>Φ</a:t>
            </a:r>
            <a:r>
              <a:rPr lang="en-US" altLang="zh-CN" sz="2000" dirty="0">
                <a:effectLst>
                  <a:outerShdw blurRad="38100" dist="38100" dir="2700000" algn="tl">
                    <a:srgbClr val="000000">
                      <a:alpha val="43137"/>
                    </a:srgbClr>
                  </a:outerShdw>
                </a:effectLst>
                <a:latin typeface="Dotum" panose="020B0600000101010101" pitchFamily="34" charset="-127"/>
                <a:ea typeface="Dotum" panose="020B0600000101010101" pitchFamily="34" charset="-127"/>
              </a:rPr>
              <a:t>=180°</a:t>
            </a:r>
            <a:r>
              <a:rPr lang="zh-CN" altLang="en-US" sz="2000" dirty="0">
                <a:effectLst>
                  <a:outerShdw blurRad="38100" dist="38100" dir="2700000" algn="tl">
                    <a:srgbClr val="000000">
                      <a:alpha val="43137"/>
                    </a:srgbClr>
                  </a:outerShdw>
                </a:effectLst>
                <a:latin typeface="Dotum" panose="020B0600000101010101" pitchFamily="34" charset="-127"/>
                <a:ea typeface="Dotum" panose="020B0600000101010101" pitchFamily="34" charset="-127"/>
              </a:rPr>
              <a:t>，</a:t>
            </a:r>
            <a:r>
              <a:rPr lang="en-US" altLang="zh-CN" sz="2000" dirty="0">
                <a:effectLst>
                  <a:outerShdw blurRad="38100" dist="38100" dir="2700000" algn="tl">
                    <a:srgbClr val="000000">
                      <a:alpha val="43137"/>
                    </a:srgbClr>
                  </a:outerShdw>
                </a:effectLst>
                <a:latin typeface="Dotum" panose="020B0600000101010101" pitchFamily="34" charset="-127"/>
                <a:ea typeface="Dotum" panose="020B0600000101010101" pitchFamily="34" charset="-127"/>
              </a:rPr>
              <a:t>ψ=180°</a:t>
            </a:r>
            <a:endParaRPr lang="zh-CN" altLang="en-US" sz="2000" dirty="0">
              <a:effectLst>
                <a:outerShdw blurRad="38100" dist="38100" dir="2700000" algn="tl">
                  <a:srgbClr val="000000">
                    <a:alpha val="43137"/>
                  </a:srgbClr>
                </a:outerShdw>
              </a:effectLst>
            </a:endParaRPr>
          </a:p>
        </p:txBody>
      </p:sp>
      <p:sp>
        <p:nvSpPr>
          <p:cNvPr id="159" name="矩形 158"/>
          <p:cNvSpPr/>
          <p:nvPr/>
        </p:nvSpPr>
        <p:spPr>
          <a:xfrm>
            <a:off x="2708825" y="3315651"/>
            <a:ext cx="381836" cy="400110"/>
          </a:xfrm>
          <a:prstGeom prst="rect">
            <a:avLst/>
          </a:prstGeom>
          <a:scene3d>
            <a:camera prst="isometricRightUp"/>
            <a:lightRig rig="threePt" dir="t"/>
          </a:scene3d>
        </p:spPr>
        <p:txBody>
          <a:bodyPr wrap="none">
            <a:spAutoFit/>
          </a:bodyPr>
          <a:lstStyle/>
          <a:p>
            <a:r>
              <a:rPr lang="el-GR" altLang="zh-CN" sz="2000" dirty="0">
                <a:effectLst>
                  <a:outerShdw blurRad="38100" dist="38100" dir="2700000" algn="tl">
                    <a:srgbClr val="000000">
                      <a:alpha val="43137"/>
                    </a:srgbClr>
                  </a:outerShdw>
                </a:effectLst>
                <a:latin typeface="Dotum" panose="020B0600000101010101" pitchFamily="34" charset="-127"/>
                <a:ea typeface="Dotum" panose="020B0600000101010101" pitchFamily="34" charset="-127"/>
              </a:rPr>
              <a:t>Φ</a:t>
            </a:r>
            <a:endParaRPr lang="zh-CN" altLang="en-US" sz="2000" dirty="0">
              <a:effectLst>
                <a:outerShdw blurRad="38100" dist="38100" dir="2700000" algn="tl">
                  <a:srgbClr val="000000">
                    <a:alpha val="43137"/>
                  </a:srgbClr>
                </a:outerShdw>
              </a:effectLst>
            </a:endParaRPr>
          </a:p>
        </p:txBody>
      </p:sp>
      <p:sp>
        <p:nvSpPr>
          <p:cNvPr id="160" name="矩形 159"/>
          <p:cNvSpPr/>
          <p:nvPr/>
        </p:nvSpPr>
        <p:spPr>
          <a:xfrm>
            <a:off x="3968802" y="2507046"/>
            <a:ext cx="372218" cy="400110"/>
          </a:xfrm>
          <a:prstGeom prst="rect">
            <a:avLst/>
          </a:prstGeom>
          <a:scene3d>
            <a:camera prst="isometricRightUp"/>
            <a:lightRig rig="threePt" dir="t"/>
          </a:scene3d>
        </p:spPr>
        <p:txBody>
          <a:bodyPr wrap="none">
            <a:spAutoFit/>
          </a:bodyPr>
          <a:lstStyle/>
          <a:p>
            <a:r>
              <a:rPr lang="en-US" altLang="zh-CN" sz="2000" dirty="0">
                <a:effectLst>
                  <a:outerShdw blurRad="38100" dist="38100" dir="2700000" algn="tl">
                    <a:srgbClr val="000000">
                      <a:alpha val="43137"/>
                    </a:srgbClr>
                  </a:outerShdw>
                </a:effectLst>
                <a:latin typeface="Dotum" panose="020B0600000101010101" pitchFamily="34" charset="-127"/>
                <a:ea typeface="Dotum" panose="020B0600000101010101" pitchFamily="34" charset="-127"/>
              </a:rPr>
              <a:t>ψ</a:t>
            </a:r>
            <a:endParaRPr lang="zh-CN" altLang="en-US" sz="2000" dirty="0">
              <a:effectLst>
                <a:outerShdw blurRad="38100" dist="38100" dir="2700000" algn="tl">
                  <a:srgbClr val="000000">
                    <a:alpha val="43137"/>
                  </a:srgbClr>
                </a:outerShdw>
              </a:effectLst>
            </a:endParaRPr>
          </a:p>
        </p:txBody>
      </p:sp>
      <p:grpSp>
        <p:nvGrpSpPr>
          <p:cNvPr id="171" name="组合 170"/>
          <p:cNvGrpSpPr/>
          <p:nvPr/>
        </p:nvGrpSpPr>
        <p:grpSpPr>
          <a:xfrm>
            <a:off x="2050614" y="5778450"/>
            <a:ext cx="412356" cy="416037"/>
            <a:chOff x="2050614" y="5778450"/>
            <a:chExt cx="412356" cy="416037"/>
          </a:xfrm>
        </p:grpSpPr>
        <p:sp>
          <p:nvSpPr>
            <p:cNvPr id="100" name="椭圆 99"/>
            <p:cNvSpPr/>
            <p:nvPr/>
          </p:nvSpPr>
          <p:spPr>
            <a:xfrm>
              <a:off x="2102970" y="5834487"/>
              <a:ext cx="360000" cy="3600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3" name="椭圆 172"/>
            <p:cNvSpPr/>
            <p:nvPr/>
          </p:nvSpPr>
          <p:spPr>
            <a:xfrm>
              <a:off x="2050614" y="5778450"/>
              <a:ext cx="360000" cy="360000"/>
            </a:xfrm>
            <a:prstGeom prst="ellipse">
              <a:avLst/>
            </a:prstGeom>
            <a:solidFill>
              <a:schemeClr val="bg1"/>
            </a:solidFill>
            <a:ln w="6350">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4" name="矩形 173"/>
            <p:cNvSpPr/>
            <p:nvPr/>
          </p:nvSpPr>
          <p:spPr>
            <a:xfrm>
              <a:off x="2219679" y="5906765"/>
              <a:ext cx="129844" cy="215444"/>
            </a:xfrm>
            <a:prstGeom prst="rect">
              <a:avLst/>
            </a:prstGeom>
          </p:spPr>
          <p:txBody>
            <a:bodyPr wrap="none" lIns="0" tIns="0" rIns="0" bIns="0">
              <a:spAutoFit/>
            </a:bodyPr>
            <a:lstStyle/>
            <a:p>
              <a:r>
                <a:rPr lang="en-US" altLang="zh-CN" sz="1400"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C</a:t>
              </a:r>
              <a:endParaRPr lang="zh-CN" altLang="en-US" sz="1400" dirty="0">
                <a:solidFill>
                  <a:schemeClr val="bg1"/>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172" name="组合 171"/>
          <p:cNvGrpSpPr/>
          <p:nvPr/>
        </p:nvGrpSpPr>
        <p:grpSpPr>
          <a:xfrm>
            <a:off x="4159248" y="5230979"/>
            <a:ext cx="391886" cy="389984"/>
            <a:chOff x="4159248" y="5230979"/>
            <a:chExt cx="391886" cy="389984"/>
          </a:xfrm>
        </p:grpSpPr>
        <p:sp>
          <p:nvSpPr>
            <p:cNvPr id="99" name="椭圆 98"/>
            <p:cNvSpPr/>
            <p:nvPr/>
          </p:nvSpPr>
          <p:spPr>
            <a:xfrm>
              <a:off x="4209134" y="5278963"/>
              <a:ext cx="342000" cy="342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6" name="椭圆 175"/>
            <p:cNvSpPr/>
            <p:nvPr/>
          </p:nvSpPr>
          <p:spPr>
            <a:xfrm>
              <a:off x="4159248" y="5230979"/>
              <a:ext cx="342000" cy="342000"/>
            </a:xfrm>
            <a:prstGeom prst="ellipse">
              <a:avLst/>
            </a:prstGeom>
            <a:solidFill>
              <a:schemeClr val="bg1"/>
            </a:solidFill>
            <a:ln w="6350">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7" name="矩形 176"/>
            <p:cNvSpPr/>
            <p:nvPr/>
          </p:nvSpPr>
          <p:spPr>
            <a:xfrm>
              <a:off x="4319975" y="5337487"/>
              <a:ext cx="139462" cy="215444"/>
            </a:xfrm>
            <a:prstGeom prst="rect">
              <a:avLst/>
            </a:prstGeom>
          </p:spPr>
          <p:txBody>
            <a:bodyPr wrap="none" lIns="0" tIns="0" rIns="0" bIns="0">
              <a:spAutoFit/>
            </a:bodyPr>
            <a:lstStyle/>
            <a:p>
              <a:r>
                <a:rPr lang="en-US" altLang="zh-CN" sz="1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O</a:t>
              </a:r>
              <a:endParaRPr lang="zh-CN" altLang="en-US" sz="1400" dirty="0">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178" name="组合 177"/>
          <p:cNvGrpSpPr/>
          <p:nvPr/>
        </p:nvGrpSpPr>
        <p:grpSpPr>
          <a:xfrm>
            <a:off x="4296328" y="2900086"/>
            <a:ext cx="219716" cy="226841"/>
            <a:chOff x="4296328" y="2900086"/>
            <a:chExt cx="219716" cy="226841"/>
          </a:xfrm>
        </p:grpSpPr>
        <p:sp>
          <p:nvSpPr>
            <p:cNvPr id="94" name="椭圆 93"/>
            <p:cNvSpPr/>
            <p:nvPr/>
          </p:nvSpPr>
          <p:spPr>
            <a:xfrm>
              <a:off x="4318044" y="2928927"/>
              <a:ext cx="198000" cy="198000"/>
            </a:xfrm>
            <a:prstGeom prst="ellipse">
              <a:avLst/>
            </a:prstGeom>
            <a:solidFill>
              <a:schemeClr val="tx1">
                <a:lumMod val="50000"/>
                <a:lumOff val="50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2" name="椭圆 181"/>
            <p:cNvSpPr/>
            <p:nvPr/>
          </p:nvSpPr>
          <p:spPr>
            <a:xfrm>
              <a:off x="4296328" y="2900086"/>
              <a:ext cx="198000" cy="198000"/>
            </a:xfrm>
            <a:prstGeom prst="ellipse">
              <a:avLst/>
            </a:prstGeom>
            <a:solidFill>
              <a:schemeClr val="bg1"/>
            </a:solidFill>
            <a:ln w="6350">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4" name="矩形 183"/>
            <p:cNvSpPr/>
            <p:nvPr/>
          </p:nvSpPr>
          <p:spPr>
            <a:xfrm>
              <a:off x="4364047" y="2934958"/>
              <a:ext cx="110608" cy="184666"/>
            </a:xfrm>
            <a:prstGeom prst="rect">
              <a:avLst/>
            </a:prstGeom>
          </p:spPr>
          <p:txBody>
            <a:bodyPr wrap="none" lIns="0" tIns="0" rIns="0" bIns="0">
              <a:spAutoFit/>
            </a:bodyPr>
            <a:lstStyle/>
            <a:p>
              <a:r>
                <a:rPr lang="en-US" altLang="zh-CN" sz="1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H</a:t>
              </a:r>
              <a:endParaRPr lang="zh-CN" altLang="en-US" sz="1200" dirty="0">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grpSp>
      <p:grpSp>
        <p:nvGrpSpPr>
          <p:cNvPr id="189" name="组合 188"/>
          <p:cNvGrpSpPr/>
          <p:nvPr/>
        </p:nvGrpSpPr>
        <p:grpSpPr>
          <a:xfrm>
            <a:off x="3276906" y="2571860"/>
            <a:ext cx="737470" cy="808638"/>
            <a:chOff x="3276906" y="2571860"/>
            <a:chExt cx="737470" cy="808638"/>
          </a:xfrm>
          <a:solidFill>
            <a:srgbClr val="FFC000"/>
          </a:solidFill>
        </p:grpSpPr>
        <p:sp>
          <p:nvSpPr>
            <p:cNvPr id="195" name="任意多边形 194"/>
            <p:cNvSpPr/>
            <p:nvPr/>
          </p:nvSpPr>
          <p:spPr>
            <a:xfrm rot="1903722">
              <a:off x="3276906" y="2571860"/>
              <a:ext cx="428472" cy="808638"/>
            </a:xfrm>
            <a:custGeom>
              <a:avLst/>
              <a:gdLst>
                <a:gd name="connsiteX0" fmla="*/ 270855 w 428472"/>
                <a:gd name="connsiteY0" fmla="*/ 24004 h 808638"/>
                <a:gd name="connsiteX1" fmla="*/ 315112 w 428472"/>
                <a:gd name="connsiteY1" fmla="*/ 6437 h 808638"/>
                <a:gd name="connsiteX2" fmla="*/ 409020 w 428472"/>
                <a:gd name="connsiteY2" fmla="*/ 4367 h 808638"/>
                <a:gd name="connsiteX3" fmla="*/ 428472 w 428472"/>
                <a:gd name="connsiteY3" fmla="*/ 14197 h 808638"/>
                <a:gd name="connsiteX4" fmla="*/ 395190 w 428472"/>
                <a:gd name="connsiteY4" fmla="*/ 16242 h 808638"/>
                <a:gd name="connsiteX5" fmla="*/ 350099 w 428472"/>
                <a:gd name="connsiteY5" fmla="*/ 26799 h 808638"/>
                <a:gd name="connsiteX6" fmla="*/ 257705 w 428472"/>
                <a:gd name="connsiteY6" fmla="*/ 81127 h 808638"/>
                <a:gd name="connsiteX7" fmla="*/ 147422 w 428472"/>
                <a:gd name="connsiteY7" fmla="*/ 233306 h 808638"/>
                <a:gd name="connsiteX8" fmla="*/ 98086 w 428472"/>
                <a:gd name="connsiteY8" fmla="*/ 361799 h 808638"/>
                <a:gd name="connsiteX9" fmla="*/ 69776 w 428472"/>
                <a:gd name="connsiteY9" fmla="*/ 474492 h 808638"/>
                <a:gd name="connsiteX10" fmla="*/ 59694 w 428472"/>
                <a:gd name="connsiteY10" fmla="*/ 575914 h 808638"/>
                <a:gd name="connsiteX11" fmla="*/ 60992 w 428472"/>
                <a:gd name="connsiteY11" fmla="*/ 673100 h 808638"/>
                <a:gd name="connsiteX12" fmla="*/ 69433 w 428472"/>
                <a:gd name="connsiteY12" fmla="*/ 754671 h 808638"/>
                <a:gd name="connsiteX13" fmla="*/ 80978 w 428472"/>
                <a:gd name="connsiteY13" fmla="*/ 808638 h 808638"/>
                <a:gd name="connsiteX14" fmla="*/ 29215 w 428472"/>
                <a:gd name="connsiteY14" fmla="*/ 808638 h 808638"/>
                <a:gd name="connsiteX15" fmla="*/ 28044 w 428472"/>
                <a:gd name="connsiteY15" fmla="*/ 805459 h 808638"/>
                <a:gd name="connsiteX16" fmla="*/ 12460 w 428472"/>
                <a:gd name="connsiteY16" fmla="*/ 739503 h 808638"/>
                <a:gd name="connsiteX17" fmla="*/ 1036 w 428472"/>
                <a:gd name="connsiteY17" fmla="*/ 648579 h 808638"/>
                <a:gd name="connsiteX18" fmla="*/ 2830 w 428472"/>
                <a:gd name="connsiteY18" fmla="*/ 538282 h 808638"/>
                <a:gd name="connsiteX19" fmla="*/ 21308 w 428472"/>
                <a:gd name="connsiteY19" fmla="*/ 423270 h 808638"/>
                <a:gd name="connsiteX20" fmla="*/ 55693 w 428472"/>
                <a:gd name="connsiteY20" fmla="*/ 306820 h 808638"/>
                <a:gd name="connsiteX21" fmla="*/ 95754 w 428472"/>
                <a:gd name="connsiteY21" fmla="*/ 217659 h 808638"/>
                <a:gd name="connsiteX22" fmla="*/ 148150 w 428472"/>
                <a:gd name="connsiteY22" fmla="*/ 134867 h 808638"/>
                <a:gd name="connsiteX23" fmla="*/ 228315 w 428472"/>
                <a:gd name="connsiteY23" fmla="*/ 51706 h 808638"/>
                <a:gd name="connsiteX24" fmla="*/ 270855 w 428472"/>
                <a:gd name="connsiteY24" fmla="*/ 24004 h 808638"/>
                <a:gd name="connsiteX0" fmla="*/ 270855 w 428472"/>
                <a:gd name="connsiteY0" fmla="*/ 24004 h 808638"/>
                <a:gd name="connsiteX1" fmla="*/ 315112 w 428472"/>
                <a:gd name="connsiteY1" fmla="*/ 6437 h 808638"/>
                <a:gd name="connsiteX2" fmla="*/ 409020 w 428472"/>
                <a:gd name="connsiteY2" fmla="*/ 4367 h 808638"/>
                <a:gd name="connsiteX3" fmla="*/ 428472 w 428472"/>
                <a:gd name="connsiteY3" fmla="*/ 14197 h 808638"/>
                <a:gd name="connsiteX4" fmla="*/ 395190 w 428472"/>
                <a:gd name="connsiteY4" fmla="*/ 16242 h 808638"/>
                <a:gd name="connsiteX5" fmla="*/ 350099 w 428472"/>
                <a:gd name="connsiteY5" fmla="*/ 26799 h 808638"/>
                <a:gd name="connsiteX6" fmla="*/ 254134 w 428472"/>
                <a:gd name="connsiteY6" fmla="*/ 88935 h 808638"/>
                <a:gd name="connsiteX7" fmla="*/ 147422 w 428472"/>
                <a:gd name="connsiteY7" fmla="*/ 233306 h 808638"/>
                <a:gd name="connsiteX8" fmla="*/ 98086 w 428472"/>
                <a:gd name="connsiteY8" fmla="*/ 361799 h 808638"/>
                <a:gd name="connsiteX9" fmla="*/ 69776 w 428472"/>
                <a:gd name="connsiteY9" fmla="*/ 474492 h 808638"/>
                <a:gd name="connsiteX10" fmla="*/ 59694 w 428472"/>
                <a:gd name="connsiteY10" fmla="*/ 575914 h 808638"/>
                <a:gd name="connsiteX11" fmla="*/ 60992 w 428472"/>
                <a:gd name="connsiteY11" fmla="*/ 673100 h 808638"/>
                <a:gd name="connsiteX12" fmla="*/ 69433 w 428472"/>
                <a:gd name="connsiteY12" fmla="*/ 754671 h 808638"/>
                <a:gd name="connsiteX13" fmla="*/ 80978 w 428472"/>
                <a:gd name="connsiteY13" fmla="*/ 808638 h 808638"/>
                <a:gd name="connsiteX14" fmla="*/ 29215 w 428472"/>
                <a:gd name="connsiteY14" fmla="*/ 808638 h 808638"/>
                <a:gd name="connsiteX15" fmla="*/ 28044 w 428472"/>
                <a:gd name="connsiteY15" fmla="*/ 805459 h 808638"/>
                <a:gd name="connsiteX16" fmla="*/ 12460 w 428472"/>
                <a:gd name="connsiteY16" fmla="*/ 739503 h 808638"/>
                <a:gd name="connsiteX17" fmla="*/ 1036 w 428472"/>
                <a:gd name="connsiteY17" fmla="*/ 648579 h 808638"/>
                <a:gd name="connsiteX18" fmla="*/ 2830 w 428472"/>
                <a:gd name="connsiteY18" fmla="*/ 538282 h 808638"/>
                <a:gd name="connsiteX19" fmla="*/ 21308 w 428472"/>
                <a:gd name="connsiteY19" fmla="*/ 423270 h 808638"/>
                <a:gd name="connsiteX20" fmla="*/ 55693 w 428472"/>
                <a:gd name="connsiteY20" fmla="*/ 306820 h 808638"/>
                <a:gd name="connsiteX21" fmla="*/ 95754 w 428472"/>
                <a:gd name="connsiteY21" fmla="*/ 217659 h 808638"/>
                <a:gd name="connsiteX22" fmla="*/ 148150 w 428472"/>
                <a:gd name="connsiteY22" fmla="*/ 134867 h 808638"/>
                <a:gd name="connsiteX23" fmla="*/ 228315 w 428472"/>
                <a:gd name="connsiteY23" fmla="*/ 51706 h 808638"/>
                <a:gd name="connsiteX24" fmla="*/ 270855 w 428472"/>
                <a:gd name="connsiteY24" fmla="*/ 24004 h 808638"/>
                <a:gd name="connsiteX0" fmla="*/ 270855 w 428472"/>
                <a:gd name="connsiteY0" fmla="*/ 24004 h 808638"/>
                <a:gd name="connsiteX1" fmla="*/ 315112 w 428472"/>
                <a:gd name="connsiteY1" fmla="*/ 6437 h 808638"/>
                <a:gd name="connsiteX2" fmla="*/ 409020 w 428472"/>
                <a:gd name="connsiteY2" fmla="*/ 4367 h 808638"/>
                <a:gd name="connsiteX3" fmla="*/ 428472 w 428472"/>
                <a:gd name="connsiteY3" fmla="*/ 14197 h 808638"/>
                <a:gd name="connsiteX4" fmla="*/ 395190 w 428472"/>
                <a:gd name="connsiteY4" fmla="*/ 16242 h 808638"/>
                <a:gd name="connsiteX5" fmla="*/ 350099 w 428472"/>
                <a:gd name="connsiteY5" fmla="*/ 26799 h 808638"/>
                <a:gd name="connsiteX6" fmla="*/ 254134 w 428472"/>
                <a:gd name="connsiteY6" fmla="*/ 88935 h 808638"/>
                <a:gd name="connsiteX7" fmla="*/ 147422 w 428472"/>
                <a:gd name="connsiteY7" fmla="*/ 233306 h 808638"/>
                <a:gd name="connsiteX8" fmla="*/ 98086 w 428472"/>
                <a:gd name="connsiteY8" fmla="*/ 361799 h 808638"/>
                <a:gd name="connsiteX9" fmla="*/ 70256 w 428472"/>
                <a:gd name="connsiteY9" fmla="*/ 479794 h 808638"/>
                <a:gd name="connsiteX10" fmla="*/ 59694 w 428472"/>
                <a:gd name="connsiteY10" fmla="*/ 575914 h 808638"/>
                <a:gd name="connsiteX11" fmla="*/ 60992 w 428472"/>
                <a:gd name="connsiteY11" fmla="*/ 673100 h 808638"/>
                <a:gd name="connsiteX12" fmla="*/ 69433 w 428472"/>
                <a:gd name="connsiteY12" fmla="*/ 754671 h 808638"/>
                <a:gd name="connsiteX13" fmla="*/ 80978 w 428472"/>
                <a:gd name="connsiteY13" fmla="*/ 808638 h 808638"/>
                <a:gd name="connsiteX14" fmla="*/ 29215 w 428472"/>
                <a:gd name="connsiteY14" fmla="*/ 808638 h 808638"/>
                <a:gd name="connsiteX15" fmla="*/ 28044 w 428472"/>
                <a:gd name="connsiteY15" fmla="*/ 805459 h 808638"/>
                <a:gd name="connsiteX16" fmla="*/ 12460 w 428472"/>
                <a:gd name="connsiteY16" fmla="*/ 739503 h 808638"/>
                <a:gd name="connsiteX17" fmla="*/ 1036 w 428472"/>
                <a:gd name="connsiteY17" fmla="*/ 648579 h 808638"/>
                <a:gd name="connsiteX18" fmla="*/ 2830 w 428472"/>
                <a:gd name="connsiteY18" fmla="*/ 538282 h 808638"/>
                <a:gd name="connsiteX19" fmla="*/ 21308 w 428472"/>
                <a:gd name="connsiteY19" fmla="*/ 423270 h 808638"/>
                <a:gd name="connsiteX20" fmla="*/ 55693 w 428472"/>
                <a:gd name="connsiteY20" fmla="*/ 306820 h 808638"/>
                <a:gd name="connsiteX21" fmla="*/ 95754 w 428472"/>
                <a:gd name="connsiteY21" fmla="*/ 217659 h 808638"/>
                <a:gd name="connsiteX22" fmla="*/ 148150 w 428472"/>
                <a:gd name="connsiteY22" fmla="*/ 134867 h 808638"/>
                <a:gd name="connsiteX23" fmla="*/ 228315 w 428472"/>
                <a:gd name="connsiteY23" fmla="*/ 51706 h 808638"/>
                <a:gd name="connsiteX24" fmla="*/ 270855 w 428472"/>
                <a:gd name="connsiteY24" fmla="*/ 24004 h 808638"/>
                <a:gd name="connsiteX0" fmla="*/ 270855 w 428472"/>
                <a:gd name="connsiteY0" fmla="*/ 24004 h 808638"/>
                <a:gd name="connsiteX1" fmla="*/ 315112 w 428472"/>
                <a:gd name="connsiteY1" fmla="*/ 6437 h 808638"/>
                <a:gd name="connsiteX2" fmla="*/ 409020 w 428472"/>
                <a:gd name="connsiteY2" fmla="*/ 4367 h 808638"/>
                <a:gd name="connsiteX3" fmla="*/ 428472 w 428472"/>
                <a:gd name="connsiteY3" fmla="*/ 14197 h 808638"/>
                <a:gd name="connsiteX4" fmla="*/ 395190 w 428472"/>
                <a:gd name="connsiteY4" fmla="*/ 16242 h 808638"/>
                <a:gd name="connsiteX5" fmla="*/ 350099 w 428472"/>
                <a:gd name="connsiteY5" fmla="*/ 26799 h 808638"/>
                <a:gd name="connsiteX6" fmla="*/ 254134 w 428472"/>
                <a:gd name="connsiteY6" fmla="*/ 88935 h 808638"/>
                <a:gd name="connsiteX7" fmla="*/ 147422 w 428472"/>
                <a:gd name="connsiteY7" fmla="*/ 233306 h 808638"/>
                <a:gd name="connsiteX8" fmla="*/ 91531 w 428472"/>
                <a:gd name="connsiteY8" fmla="*/ 360252 h 808638"/>
                <a:gd name="connsiteX9" fmla="*/ 70256 w 428472"/>
                <a:gd name="connsiteY9" fmla="*/ 479794 h 808638"/>
                <a:gd name="connsiteX10" fmla="*/ 59694 w 428472"/>
                <a:gd name="connsiteY10" fmla="*/ 575914 h 808638"/>
                <a:gd name="connsiteX11" fmla="*/ 60992 w 428472"/>
                <a:gd name="connsiteY11" fmla="*/ 673100 h 808638"/>
                <a:gd name="connsiteX12" fmla="*/ 69433 w 428472"/>
                <a:gd name="connsiteY12" fmla="*/ 754671 h 808638"/>
                <a:gd name="connsiteX13" fmla="*/ 80978 w 428472"/>
                <a:gd name="connsiteY13" fmla="*/ 808638 h 808638"/>
                <a:gd name="connsiteX14" fmla="*/ 29215 w 428472"/>
                <a:gd name="connsiteY14" fmla="*/ 808638 h 808638"/>
                <a:gd name="connsiteX15" fmla="*/ 28044 w 428472"/>
                <a:gd name="connsiteY15" fmla="*/ 805459 h 808638"/>
                <a:gd name="connsiteX16" fmla="*/ 12460 w 428472"/>
                <a:gd name="connsiteY16" fmla="*/ 739503 h 808638"/>
                <a:gd name="connsiteX17" fmla="*/ 1036 w 428472"/>
                <a:gd name="connsiteY17" fmla="*/ 648579 h 808638"/>
                <a:gd name="connsiteX18" fmla="*/ 2830 w 428472"/>
                <a:gd name="connsiteY18" fmla="*/ 538282 h 808638"/>
                <a:gd name="connsiteX19" fmla="*/ 21308 w 428472"/>
                <a:gd name="connsiteY19" fmla="*/ 423270 h 808638"/>
                <a:gd name="connsiteX20" fmla="*/ 55693 w 428472"/>
                <a:gd name="connsiteY20" fmla="*/ 306820 h 808638"/>
                <a:gd name="connsiteX21" fmla="*/ 95754 w 428472"/>
                <a:gd name="connsiteY21" fmla="*/ 217659 h 808638"/>
                <a:gd name="connsiteX22" fmla="*/ 148150 w 428472"/>
                <a:gd name="connsiteY22" fmla="*/ 134867 h 808638"/>
                <a:gd name="connsiteX23" fmla="*/ 228315 w 428472"/>
                <a:gd name="connsiteY23" fmla="*/ 51706 h 808638"/>
                <a:gd name="connsiteX24" fmla="*/ 270855 w 428472"/>
                <a:gd name="connsiteY24" fmla="*/ 24004 h 808638"/>
                <a:gd name="connsiteX0" fmla="*/ 270855 w 428472"/>
                <a:gd name="connsiteY0" fmla="*/ 24004 h 808638"/>
                <a:gd name="connsiteX1" fmla="*/ 315112 w 428472"/>
                <a:gd name="connsiteY1" fmla="*/ 6437 h 808638"/>
                <a:gd name="connsiteX2" fmla="*/ 409020 w 428472"/>
                <a:gd name="connsiteY2" fmla="*/ 4367 h 808638"/>
                <a:gd name="connsiteX3" fmla="*/ 428472 w 428472"/>
                <a:gd name="connsiteY3" fmla="*/ 14197 h 808638"/>
                <a:gd name="connsiteX4" fmla="*/ 395190 w 428472"/>
                <a:gd name="connsiteY4" fmla="*/ 16242 h 808638"/>
                <a:gd name="connsiteX5" fmla="*/ 350099 w 428472"/>
                <a:gd name="connsiteY5" fmla="*/ 26799 h 808638"/>
                <a:gd name="connsiteX6" fmla="*/ 254134 w 428472"/>
                <a:gd name="connsiteY6" fmla="*/ 88935 h 808638"/>
                <a:gd name="connsiteX7" fmla="*/ 147422 w 428472"/>
                <a:gd name="connsiteY7" fmla="*/ 233306 h 808638"/>
                <a:gd name="connsiteX8" fmla="*/ 94036 w 428472"/>
                <a:gd name="connsiteY8" fmla="*/ 364304 h 808638"/>
                <a:gd name="connsiteX9" fmla="*/ 70256 w 428472"/>
                <a:gd name="connsiteY9" fmla="*/ 479794 h 808638"/>
                <a:gd name="connsiteX10" fmla="*/ 59694 w 428472"/>
                <a:gd name="connsiteY10" fmla="*/ 575914 h 808638"/>
                <a:gd name="connsiteX11" fmla="*/ 60992 w 428472"/>
                <a:gd name="connsiteY11" fmla="*/ 673100 h 808638"/>
                <a:gd name="connsiteX12" fmla="*/ 69433 w 428472"/>
                <a:gd name="connsiteY12" fmla="*/ 754671 h 808638"/>
                <a:gd name="connsiteX13" fmla="*/ 80978 w 428472"/>
                <a:gd name="connsiteY13" fmla="*/ 808638 h 808638"/>
                <a:gd name="connsiteX14" fmla="*/ 29215 w 428472"/>
                <a:gd name="connsiteY14" fmla="*/ 808638 h 808638"/>
                <a:gd name="connsiteX15" fmla="*/ 28044 w 428472"/>
                <a:gd name="connsiteY15" fmla="*/ 805459 h 808638"/>
                <a:gd name="connsiteX16" fmla="*/ 12460 w 428472"/>
                <a:gd name="connsiteY16" fmla="*/ 739503 h 808638"/>
                <a:gd name="connsiteX17" fmla="*/ 1036 w 428472"/>
                <a:gd name="connsiteY17" fmla="*/ 648579 h 808638"/>
                <a:gd name="connsiteX18" fmla="*/ 2830 w 428472"/>
                <a:gd name="connsiteY18" fmla="*/ 538282 h 808638"/>
                <a:gd name="connsiteX19" fmla="*/ 21308 w 428472"/>
                <a:gd name="connsiteY19" fmla="*/ 423270 h 808638"/>
                <a:gd name="connsiteX20" fmla="*/ 55693 w 428472"/>
                <a:gd name="connsiteY20" fmla="*/ 306820 h 808638"/>
                <a:gd name="connsiteX21" fmla="*/ 95754 w 428472"/>
                <a:gd name="connsiteY21" fmla="*/ 217659 h 808638"/>
                <a:gd name="connsiteX22" fmla="*/ 148150 w 428472"/>
                <a:gd name="connsiteY22" fmla="*/ 134867 h 808638"/>
                <a:gd name="connsiteX23" fmla="*/ 228315 w 428472"/>
                <a:gd name="connsiteY23" fmla="*/ 51706 h 808638"/>
                <a:gd name="connsiteX24" fmla="*/ 270855 w 428472"/>
                <a:gd name="connsiteY24" fmla="*/ 24004 h 80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8472" h="808638">
                  <a:moveTo>
                    <a:pt x="270855" y="24004"/>
                  </a:moveTo>
                  <a:cubicBezTo>
                    <a:pt x="285311" y="16348"/>
                    <a:pt x="300053" y="10382"/>
                    <a:pt x="315112" y="6437"/>
                  </a:cubicBezTo>
                  <a:cubicBezTo>
                    <a:pt x="345230" y="-1453"/>
                    <a:pt x="383137" y="-2026"/>
                    <a:pt x="409020" y="4367"/>
                  </a:cubicBezTo>
                  <a:lnTo>
                    <a:pt x="428472" y="14197"/>
                  </a:lnTo>
                  <a:lnTo>
                    <a:pt x="395190" y="16242"/>
                  </a:lnTo>
                  <a:cubicBezTo>
                    <a:pt x="380494" y="18038"/>
                    <a:pt x="373608" y="14684"/>
                    <a:pt x="350099" y="26799"/>
                  </a:cubicBezTo>
                  <a:cubicBezTo>
                    <a:pt x="326590" y="38914"/>
                    <a:pt x="287913" y="54518"/>
                    <a:pt x="254134" y="88935"/>
                  </a:cubicBezTo>
                  <a:cubicBezTo>
                    <a:pt x="220354" y="123353"/>
                    <a:pt x="174105" y="187411"/>
                    <a:pt x="147422" y="233306"/>
                  </a:cubicBezTo>
                  <a:cubicBezTo>
                    <a:pt x="120739" y="279201"/>
                    <a:pt x="106897" y="323223"/>
                    <a:pt x="94036" y="364304"/>
                  </a:cubicBezTo>
                  <a:cubicBezTo>
                    <a:pt x="81175" y="405385"/>
                    <a:pt x="75980" y="444526"/>
                    <a:pt x="70256" y="479794"/>
                  </a:cubicBezTo>
                  <a:cubicBezTo>
                    <a:pt x="64532" y="515062"/>
                    <a:pt x="61238" y="543696"/>
                    <a:pt x="59694" y="575914"/>
                  </a:cubicBezTo>
                  <a:cubicBezTo>
                    <a:pt x="58150" y="608132"/>
                    <a:pt x="59368" y="643307"/>
                    <a:pt x="60992" y="673100"/>
                  </a:cubicBezTo>
                  <a:cubicBezTo>
                    <a:pt x="62615" y="702893"/>
                    <a:pt x="65558" y="729536"/>
                    <a:pt x="69433" y="754671"/>
                  </a:cubicBezTo>
                  <a:lnTo>
                    <a:pt x="80978" y="808638"/>
                  </a:lnTo>
                  <a:lnTo>
                    <a:pt x="29215" y="808638"/>
                  </a:lnTo>
                  <a:lnTo>
                    <a:pt x="28044" y="805459"/>
                  </a:lnTo>
                  <a:cubicBezTo>
                    <a:pt x="22623" y="786881"/>
                    <a:pt x="16961" y="765650"/>
                    <a:pt x="12460" y="739503"/>
                  </a:cubicBezTo>
                  <a:cubicBezTo>
                    <a:pt x="7959" y="713356"/>
                    <a:pt x="2641" y="682116"/>
                    <a:pt x="1036" y="648579"/>
                  </a:cubicBezTo>
                  <a:cubicBezTo>
                    <a:pt x="-569" y="615042"/>
                    <a:pt x="-549" y="575833"/>
                    <a:pt x="2830" y="538282"/>
                  </a:cubicBezTo>
                  <a:cubicBezTo>
                    <a:pt x="6209" y="500731"/>
                    <a:pt x="12498" y="461847"/>
                    <a:pt x="21308" y="423270"/>
                  </a:cubicBezTo>
                  <a:cubicBezTo>
                    <a:pt x="30118" y="384693"/>
                    <a:pt x="43286" y="341089"/>
                    <a:pt x="55693" y="306820"/>
                  </a:cubicBezTo>
                  <a:cubicBezTo>
                    <a:pt x="68101" y="272552"/>
                    <a:pt x="80344" y="246318"/>
                    <a:pt x="95754" y="217659"/>
                  </a:cubicBezTo>
                  <a:cubicBezTo>
                    <a:pt x="111163" y="189000"/>
                    <a:pt x="126057" y="162526"/>
                    <a:pt x="148150" y="134867"/>
                  </a:cubicBezTo>
                  <a:cubicBezTo>
                    <a:pt x="170244" y="107209"/>
                    <a:pt x="200488" y="73111"/>
                    <a:pt x="228315" y="51706"/>
                  </a:cubicBezTo>
                  <a:cubicBezTo>
                    <a:pt x="242228" y="41003"/>
                    <a:pt x="256398" y="31658"/>
                    <a:pt x="270855" y="24004"/>
                  </a:cubicBezTo>
                  <a:close/>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4" name="任意多边形 193"/>
            <p:cNvSpPr/>
            <p:nvPr/>
          </p:nvSpPr>
          <p:spPr>
            <a:xfrm rot="1903722">
              <a:off x="3814550" y="2795247"/>
              <a:ext cx="199826" cy="187282"/>
            </a:xfrm>
            <a:custGeom>
              <a:avLst/>
              <a:gdLst>
                <a:gd name="connsiteX0" fmla="*/ 0 w 199826"/>
                <a:gd name="connsiteY0" fmla="*/ 388 h 187283"/>
                <a:gd name="connsiteX1" fmla="*/ 5996 w 199826"/>
                <a:gd name="connsiteY1" fmla="*/ 20 h 187283"/>
                <a:gd name="connsiteX2" fmla="*/ 51883 w 199826"/>
                <a:gd name="connsiteY2" fmla="*/ 10843 h 187283"/>
                <a:gd name="connsiteX3" fmla="*/ 98436 w 199826"/>
                <a:gd name="connsiteY3" fmla="*/ 40853 h 187283"/>
                <a:gd name="connsiteX4" fmla="*/ 141122 w 199826"/>
                <a:gd name="connsiteY4" fmla="*/ 87251 h 187283"/>
                <a:gd name="connsiteX5" fmla="*/ 158175 w 199826"/>
                <a:gd name="connsiteY5" fmla="*/ 110302 h 187283"/>
                <a:gd name="connsiteX6" fmla="*/ 174085 w 199826"/>
                <a:gd name="connsiteY6" fmla="*/ 108865 h 187283"/>
                <a:gd name="connsiteX7" fmla="*/ 199826 w 199826"/>
                <a:gd name="connsiteY7" fmla="*/ 109746 h 187283"/>
                <a:gd name="connsiteX8" fmla="*/ 173388 w 199826"/>
                <a:gd name="connsiteY8" fmla="*/ 148491 h 187283"/>
                <a:gd name="connsiteX9" fmla="*/ 149269 w 199826"/>
                <a:gd name="connsiteY9" fmla="*/ 177402 h 187283"/>
                <a:gd name="connsiteX10" fmla="*/ 135091 w 199826"/>
                <a:gd name="connsiteY10" fmla="*/ 186168 h 187283"/>
                <a:gd name="connsiteX11" fmla="*/ 99146 w 199826"/>
                <a:gd name="connsiteY11" fmla="*/ 155200 h 187283"/>
                <a:gd name="connsiteX12" fmla="*/ 63972 w 199826"/>
                <a:gd name="connsiteY12" fmla="*/ 120954 h 187283"/>
                <a:gd name="connsiteX13" fmla="*/ 45374 w 199826"/>
                <a:gd name="connsiteY13" fmla="*/ 104457 h 187283"/>
                <a:gd name="connsiteX14" fmla="*/ 81722 w 199826"/>
                <a:gd name="connsiteY14" fmla="*/ 104380 h 187283"/>
                <a:gd name="connsiteX15" fmla="*/ 101389 w 199826"/>
                <a:gd name="connsiteY15" fmla="*/ 109020 h 187283"/>
                <a:gd name="connsiteX16" fmla="*/ 81352 w 199826"/>
                <a:gd name="connsiteY16" fmla="*/ 76613 h 187283"/>
                <a:gd name="connsiteX17" fmla="*/ 41942 w 199826"/>
                <a:gd name="connsiteY17" fmla="*/ 30989 h 187283"/>
                <a:gd name="connsiteX18" fmla="*/ 14652 w 199826"/>
                <a:gd name="connsiteY18" fmla="*/ 7793 h 187283"/>
                <a:gd name="connsiteX19" fmla="*/ 0 w 199826"/>
                <a:gd name="connsiteY19" fmla="*/ 388 h 187283"/>
                <a:gd name="connsiteX0" fmla="*/ 0 w 199826"/>
                <a:gd name="connsiteY0" fmla="*/ 388 h 187282"/>
                <a:gd name="connsiteX1" fmla="*/ 5996 w 199826"/>
                <a:gd name="connsiteY1" fmla="*/ 20 h 187282"/>
                <a:gd name="connsiteX2" fmla="*/ 51883 w 199826"/>
                <a:gd name="connsiteY2" fmla="*/ 10843 h 187282"/>
                <a:gd name="connsiteX3" fmla="*/ 98436 w 199826"/>
                <a:gd name="connsiteY3" fmla="*/ 40853 h 187282"/>
                <a:gd name="connsiteX4" fmla="*/ 141122 w 199826"/>
                <a:gd name="connsiteY4" fmla="*/ 87251 h 187282"/>
                <a:gd name="connsiteX5" fmla="*/ 158175 w 199826"/>
                <a:gd name="connsiteY5" fmla="*/ 110302 h 187282"/>
                <a:gd name="connsiteX6" fmla="*/ 174085 w 199826"/>
                <a:gd name="connsiteY6" fmla="*/ 108865 h 187282"/>
                <a:gd name="connsiteX7" fmla="*/ 199826 w 199826"/>
                <a:gd name="connsiteY7" fmla="*/ 109746 h 187282"/>
                <a:gd name="connsiteX8" fmla="*/ 173388 w 199826"/>
                <a:gd name="connsiteY8" fmla="*/ 148491 h 187282"/>
                <a:gd name="connsiteX9" fmla="*/ 149269 w 199826"/>
                <a:gd name="connsiteY9" fmla="*/ 177402 h 187282"/>
                <a:gd name="connsiteX10" fmla="*/ 135091 w 199826"/>
                <a:gd name="connsiteY10" fmla="*/ 186168 h 187282"/>
                <a:gd name="connsiteX11" fmla="*/ 99146 w 199826"/>
                <a:gd name="connsiteY11" fmla="*/ 155200 h 187282"/>
                <a:gd name="connsiteX12" fmla="*/ 63972 w 199826"/>
                <a:gd name="connsiteY12" fmla="*/ 120954 h 187282"/>
                <a:gd name="connsiteX13" fmla="*/ 45374 w 199826"/>
                <a:gd name="connsiteY13" fmla="*/ 104457 h 187282"/>
                <a:gd name="connsiteX14" fmla="*/ 81722 w 199826"/>
                <a:gd name="connsiteY14" fmla="*/ 104380 h 187282"/>
                <a:gd name="connsiteX15" fmla="*/ 98884 w 199826"/>
                <a:gd name="connsiteY15" fmla="*/ 104969 h 187282"/>
                <a:gd name="connsiteX16" fmla="*/ 81352 w 199826"/>
                <a:gd name="connsiteY16" fmla="*/ 76613 h 187282"/>
                <a:gd name="connsiteX17" fmla="*/ 41942 w 199826"/>
                <a:gd name="connsiteY17" fmla="*/ 30989 h 187282"/>
                <a:gd name="connsiteX18" fmla="*/ 14652 w 199826"/>
                <a:gd name="connsiteY18" fmla="*/ 7793 h 187282"/>
                <a:gd name="connsiteX19" fmla="*/ 0 w 199826"/>
                <a:gd name="connsiteY19" fmla="*/ 388 h 187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9826" h="187282">
                  <a:moveTo>
                    <a:pt x="0" y="388"/>
                  </a:moveTo>
                  <a:lnTo>
                    <a:pt x="5996" y="20"/>
                  </a:lnTo>
                  <a:cubicBezTo>
                    <a:pt x="27706" y="-338"/>
                    <a:pt x="36476" y="4037"/>
                    <a:pt x="51883" y="10843"/>
                  </a:cubicBezTo>
                  <a:cubicBezTo>
                    <a:pt x="67290" y="17649"/>
                    <a:pt x="83563" y="28118"/>
                    <a:pt x="98436" y="40853"/>
                  </a:cubicBezTo>
                  <a:cubicBezTo>
                    <a:pt x="113309" y="53587"/>
                    <a:pt x="131165" y="75676"/>
                    <a:pt x="141122" y="87251"/>
                  </a:cubicBezTo>
                  <a:cubicBezTo>
                    <a:pt x="151078" y="98826"/>
                    <a:pt x="152682" y="106700"/>
                    <a:pt x="158175" y="110302"/>
                  </a:cubicBezTo>
                  <a:cubicBezTo>
                    <a:pt x="163669" y="113905"/>
                    <a:pt x="167143" y="108957"/>
                    <a:pt x="174085" y="108865"/>
                  </a:cubicBezTo>
                  <a:cubicBezTo>
                    <a:pt x="181027" y="108772"/>
                    <a:pt x="199942" y="103142"/>
                    <a:pt x="199826" y="109746"/>
                  </a:cubicBezTo>
                  <a:cubicBezTo>
                    <a:pt x="199709" y="116351"/>
                    <a:pt x="181815" y="137216"/>
                    <a:pt x="173388" y="148491"/>
                  </a:cubicBezTo>
                  <a:cubicBezTo>
                    <a:pt x="164962" y="159767"/>
                    <a:pt x="155652" y="171123"/>
                    <a:pt x="149269" y="177402"/>
                  </a:cubicBezTo>
                  <a:cubicBezTo>
                    <a:pt x="142886" y="183682"/>
                    <a:pt x="143444" y="189869"/>
                    <a:pt x="135091" y="186168"/>
                  </a:cubicBezTo>
                  <a:cubicBezTo>
                    <a:pt x="126737" y="182467"/>
                    <a:pt x="110999" y="166069"/>
                    <a:pt x="99146" y="155200"/>
                  </a:cubicBezTo>
                  <a:cubicBezTo>
                    <a:pt x="87292" y="144331"/>
                    <a:pt x="72934" y="129411"/>
                    <a:pt x="63972" y="120954"/>
                  </a:cubicBezTo>
                  <a:cubicBezTo>
                    <a:pt x="55010" y="112498"/>
                    <a:pt x="42415" y="107219"/>
                    <a:pt x="45374" y="104457"/>
                  </a:cubicBezTo>
                  <a:cubicBezTo>
                    <a:pt x="48332" y="101694"/>
                    <a:pt x="72804" y="104295"/>
                    <a:pt x="81722" y="104380"/>
                  </a:cubicBezTo>
                  <a:cubicBezTo>
                    <a:pt x="90640" y="104465"/>
                    <a:pt x="98946" y="109597"/>
                    <a:pt x="98884" y="104969"/>
                  </a:cubicBezTo>
                  <a:cubicBezTo>
                    <a:pt x="98822" y="100341"/>
                    <a:pt x="90842" y="88943"/>
                    <a:pt x="81352" y="76613"/>
                  </a:cubicBezTo>
                  <a:cubicBezTo>
                    <a:pt x="71862" y="64283"/>
                    <a:pt x="58742" y="45331"/>
                    <a:pt x="41942" y="30989"/>
                  </a:cubicBezTo>
                  <a:cubicBezTo>
                    <a:pt x="33542" y="23817"/>
                    <a:pt x="24664" y="15308"/>
                    <a:pt x="14652" y="7793"/>
                  </a:cubicBezTo>
                  <a:lnTo>
                    <a:pt x="0" y="388"/>
                  </a:lnTo>
                  <a:close/>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98" name="组合 197"/>
          <p:cNvGrpSpPr/>
          <p:nvPr/>
        </p:nvGrpSpPr>
        <p:grpSpPr>
          <a:xfrm rot="720000" flipH="1">
            <a:off x="2989858" y="3356936"/>
            <a:ext cx="737470" cy="808638"/>
            <a:chOff x="3276906" y="2571860"/>
            <a:chExt cx="737470" cy="808638"/>
          </a:xfrm>
          <a:solidFill>
            <a:srgbClr val="FFC000"/>
          </a:solidFill>
        </p:grpSpPr>
        <p:sp>
          <p:nvSpPr>
            <p:cNvPr id="199" name="任意多边形 198"/>
            <p:cNvSpPr/>
            <p:nvPr/>
          </p:nvSpPr>
          <p:spPr>
            <a:xfrm rot="1903722">
              <a:off x="3276906" y="2571860"/>
              <a:ext cx="428472" cy="808638"/>
            </a:xfrm>
            <a:custGeom>
              <a:avLst/>
              <a:gdLst>
                <a:gd name="connsiteX0" fmla="*/ 270855 w 428472"/>
                <a:gd name="connsiteY0" fmla="*/ 24004 h 808638"/>
                <a:gd name="connsiteX1" fmla="*/ 315112 w 428472"/>
                <a:gd name="connsiteY1" fmla="*/ 6437 h 808638"/>
                <a:gd name="connsiteX2" fmla="*/ 409020 w 428472"/>
                <a:gd name="connsiteY2" fmla="*/ 4367 h 808638"/>
                <a:gd name="connsiteX3" fmla="*/ 428472 w 428472"/>
                <a:gd name="connsiteY3" fmla="*/ 14197 h 808638"/>
                <a:gd name="connsiteX4" fmla="*/ 395190 w 428472"/>
                <a:gd name="connsiteY4" fmla="*/ 16242 h 808638"/>
                <a:gd name="connsiteX5" fmla="*/ 350099 w 428472"/>
                <a:gd name="connsiteY5" fmla="*/ 26799 h 808638"/>
                <a:gd name="connsiteX6" fmla="*/ 257705 w 428472"/>
                <a:gd name="connsiteY6" fmla="*/ 81127 h 808638"/>
                <a:gd name="connsiteX7" fmla="*/ 147422 w 428472"/>
                <a:gd name="connsiteY7" fmla="*/ 233306 h 808638"/>
                <a:gd name="connsiteX8" fmla="*/ 98086 w 428472"/>
                <a:gd name="connsiteY8" fmla="*/ 361799 h 808638"/>
                <a:gd name="connsiteX9" fmla="*/ 69776 w 428472"/>
                <a:gd name="connsiteY9" fmla="*/ 474492 h 808638"/>
                <a:gd name="connsiteX10" fmla="*/ 59694 w 428472"/>
                <a:gd name="connsiteY10" fmla="*/ 575914 h 808638"/>
                <a:gd name="connsiteX11" fmla="*/ 60992 w 428472"/>
                <a:gd name="connsiteY11" fmla="*/ 673100 h 808638"/>
                <a:gd name="connsiteX12" fmla="*/ 69433 w 428472"/>
                <a:gd name="connsiteY12" fmla="*/ 754671 h 808638"/>
                <a:gd name="connsiteX13" fmla="*/ 80978 w 428472"/>
                <a:gd name="connsiteY13" fmla="*/ 808638 h 808638"/>
                <a:gd name="connsiteX14" fmla="*/ 29215 w 428472"/>
                <a:gd name="connsiteY14" fmla="*/ 808638 h 808638"/>
                <a:gd name="connsiteX15" fmla="*/ 28044 w 428472"/>
                <a:gd name="connsiteY15" fmla="*/ 805459 h 808638"/>
                <a:gd name="connsiteX16" fmla="*/ 12460 w 428472"/>
                <a:gd name="connsiteY16" fmla="*/ 739503 h 808638"/>
                <a:gd name="connsiteX17" fmla="*/ 1036 w 428472"/>
                <a:gd name="connsiteY17" fmla="*/ 648579 h 808638"/>
                <a:gd name="connsiteX18" fmla="*/ 2830 w 428472"/>
                <a:gd name="connsiteY18" fmla="*/ 538282 h 808638"/>
                <a:gd name="connsiteX19" fmla="*/ 21308 w 428472"/>
                <a:gd name="connsiteY19" fmla="*/ 423270 h 808638"/>
                <a:gd name="connsiteX20" fmla="*/ 55693 w 428472"/>
                <a:gd name="connsiteY20" fmla="*/ 306820 h 808638"/>
                <a:gd name="connsiteX21" fmla="*/ 95754 w 428472"/>
                <a:gd name="connsiteY21" fmla="*/ 217659 h 808638"/>
                <a:gd name="connsiteX22" fmla="*/ 148150 w 428472"/>
                <a:gd name="connsiteY22" fmla="*/ 134867 h 808638"/>
                <a:gd name="connsiteX23" fmla="*/ 228315 w 428472"/>
                <a:gd name="connsiteY23" fmla="*/ 51706 h 808638"/>
                <a:gd name="connsiteX24" fmla="*/ 270855 w 428472"/>
                <a:gd name="connsiteY24" fmla="*/ 24004 h 808638"/>
                <a:gd name="connsiteX0" fmla="*/ 270855 w 428472"/>
                <a:gd name="connsiteY0" fmla="*/ 24004 h 808638"/>
                <a:gd name="connsiteX1" fmla="*/ 315112 w 428472"/>
                <a:gd name="connsiteY1" fmla="*/ 6437 h 808638"/>
                <a:gd name="connsiteX2" fmla="*/ 409020 w 428472"/>
                <a:gd name="connsiteY2" fmla="*/ 4367 h 808638"/>
                <a:gd name="connsiteX3" fmla="*/ 428472 w 428472"/>
                <a:gd name="connsiteY3" fmla="*/ 14197 h 808638"/>
                <a:gd name="connsiteX4" fmla="*/ 395190 w 428472"/>
                <a:gd name="connsiteY4" fmla="*/ 16242 h 808638"/>
                <a:gd name="connsiteX5" fmla="*/ 350099 w 428472"/>
                <a:gd name="connsiteY5" fmla="*/ 26799 h 808638"/>
                <a:gd name="connsiteX6" fmla="*/ 254134 w 428472"/>
                <a:gd name="connsiteY6" fmla="*/ 88935 h 808638"/>
                <a:gd name="connsiteX7" fmla="*/ 147422 w 428472"/>
                <a:gd name="connsiteY7" fmla="*/ 233306 h 808638"/>
                <a:gd name="connsiteX8" fmla="*/ 98086 w 428472"/>
                <a:gd name="connsiteY8" fmla="*/ 361799 h 808638"/>
                <a:gd name="connsiteX9" fmla="*/ 69776 w 428472"/>
                <a:gd name="connsiteY9" fmla="*/ 474492 h 808638"/>
                <a:gd name="connsiteX10" fmla="*/ 59694 w 428472"/>
                <a:gd name="connsiteY10" fmla="*/ 575914 h 808638"/>
                <a:gd name="connsiteX11" fmla="*/ 60992 w 428472"/>
                <a:gd name="connsiteY11" fmla="*/ 673100 h 808638"/>
                <a:gd name="connsiteX12" fmla="*/ 69433 w 428472"/>
                <a:gd name="connsiteY12" fmla="*/ 754671 h 808638"/>
                <a:gd name="connsiteX13" fmla="*/ 80978 w 428472"/>
                <a:gd name="connsiteY13" fmla="*/ 808638 h 808638"/>
                <a:gd name="connsiteX14" fmla="*/ 29215 w 428472"/>
                <a:gd name="connsiteY14" fmla="*/ 808638 h 808638"/>
                <a:gd name="connsiteX15" fmla="*/ 28044 w 428472"/>
                <a:gd name="connsiteY15" fmla="*/ 805459 h 808638"/>
                <a:gd name="connsiteX16" fmla="*/ 12460 w 428472"/>
                <a:gd name="connsiteY16" fmla="*/ 739503 h 808638"/>
                <a:gd name="connsiteX17" fmla="*/ 1036 w 428472"/>
                <a:gd name="connsiteY17" fmla="*/ 648579 h 808638"/>
                <a:gd name="connsiteX18" fmla="*/ 2830 w 428472"/>
                <a:gd name="connsiteY18" fmla="*/ 538282 h 808638"/>
                <a:gd name="connsiteX19" fmla="*/ 21308 w 428472"/>
                <a:gd name="connsiteY19" fmla="*/ 423270 h 808638"/>
                <a:gd name="connsiteX20" fmla="*/ 55693 w 428472"/>
                <a:gd name="connsiteY20" fmla="*/ 306820 h 808638"/>
                <a:gd name="connsiteX21" fmla="*/ 95754 w 428472"/>
                <a:gd name="connsiteY21" fmla="*/ 217659 h 808638"/>
                <a:gd name="connsiteX22" fmla="*/ 148150 w 428472"/>
                <a:gd name="connsiteY22" fmla="*/ 134867 h 808638"/>
                <a:gd name="connsiteX23" fmla="*/ 228315 w 428472"/>
                <a:gd name="connsiteY23" fmla="*/ 51706 h 808638"/>
                <a:gd name="connsiteX24" fmla="*/ 270855 w 428472"/>
                <a:gd name="connsiteY24" fmla="*/ 24004 h 808638"/>
                <a:gd name="connsiteX0" fmla="*/ 270855 w 428472"/>
                <a:gd name="connsiteY0" fmla="*/ 24004 h 808638"/>
                <a:gd name="connsiteX1" fmla="*/ 315112 w 428472"/>
                <a:gd name="connsiteY1" fmla="*/ 6437 h 808638"/>
                <a:gd name="connsiteX2" fmla="*/ 409020 w 428472"/>
                <a:gd name="connsiteY2" fmla="*/ 4367 h 808638"/>
                <a:gd name="connsiteX3" fmla="*/ 428472 w 428472"/>
                <a:gd name="connsiteY3" fmla="*/ 14197 h 808638"/>
                <a:gd name="connsiteX4" fmla="*/ 395190 w 428472"/>
                <a:gd name="connsiteY4" fmla="*/ 16242 h 808638"/>
                <a:gd name="connsiteX5" fmla="*/ 350099 w 428472"/>
                <a:gd name="connsiteY5" fmla="*/ 26799 h 808638"/>
                <a:gd name="connsiteX6" fmla="*/ 254134 w 428472"/>
                <a:gd name="connsiteY6" fmla="*/ 88935 h 808638"/>
                <a:gd name="connsiteX7" fmla="*/ 147422 w 428472"/>
                <a:gd name="connsiteY7" fmla="*/ 233306 h 808638"/>
                <a:gd name="connsiteX8" fmla="*/ 98086 w 428472"/>
                <a:gd name="connsiteY8" fmla="*/ 361799 h 808638"/>
                <a:gd name="connsiteX9" fmla="*/ 70256 w 428472"/>
                <a:gd name="connsiteY9" fmla="*/ 479794 h 808638"/>
                <a:gd name="connsiteX10" fmla="*/ 59694 w 428472"/>
                <a:gd name="connsiteY10" fmla="*/ 575914 h 808638"/>
                <a:gd name="connsiteX11" fmla="*/ 60992 w 428472"/>
                <a:gd name="connsiteY11" fmla="*/ 673100 h 808638"/>
                <a:gd name="connsiteX12" fmla="*/ 69433 w 428472"/>
                <a:gd name="connsiteY12" fmla="*/ 754671 h 808638"/>
                <a:gd name="connsiteX13" fmla="*/ 80978 w 428472"/>
                <a:gd name="connsiteY13" fmla="*/ 808638 h 808638"/>
                <a:gd name="connsiteX14" fmla="*/ 29215 w 428472"/>
                <a:gd name="connsiteY14" fmla="*/ 808638 h 808638"/>
                <a:gd name="connsiteX15" fmla="*/ 28044 w 428472"/>
                <a:gd name="connsiteY15" fmla="*/ 805459 h 808638"/>
                <a:gd name="connsiteX16" fmla="*/ 12460 w 428472"/>
                <a:gd name="connsiteY16" fmla="*/ 739503 h 808638"/>
                <a:gd name="connsiteX17" fmla="*/ 1036 w 428472"/>
                <a:gd name="connsiteY17" fmla="*/ 648579 h 808638"/>
                <a:gd name="connsiteX18" fmla="*/ 2830 w 428472"/>
                <a:gd name="connsiteY18" fmla="*/ 538282 h 808638"/>
                <a:gd name="connsiteX19" fmla="*/ 21308 w 428472"/>
                <a:gd name="connsiteY19" fmla="*/ 423270 h 808638"/>
                <a:gd name="connsiteX20" fmla="*/ 55693 w 428472"/>
                <a:gd name="connsiteY20" fmla="*/ 306820 h 808638"/>
                <a:gd name="connsiteX21" fmla="*/ 95754 w 428472"/>
                <a:gd name="connsiteY21" fmla="*/ 217659 h 808638"/>
                <a:gd name="connsiteX22" fmla="*/ 148150 w 428472"/>
                <a:gd name="connsiteY22" fmla="*/ 134867 h 808638"/>
                <a:gd name="connsiteX23" fmla="*/ 228315 w 428472"/>
                <a:gd name="connsiteY23" fmla="*/ 51706 h 808638"/>
                <a:gd name="connsiteX24" fmla="*/ 270855 w 428472"/>
                <a:gd name="connsiteY24" fmla="*/ 24004 h 808638"/>
                <a:gd name="connsiteX0" fmla="*/ 270855 w 428472"/>
                <a:gd name="connsiteY0" fmla="*/ 24004 h 808638"/>
                <a:gd name="connsiteX1" fmla="*/ 315112 w 428472"/>
                <a:gd name="connsiteY1" fmla="*/ 6437 h 808638"/>
                <a:gd name="connsiteX2" fmla="*/ 409020 w 428472"/>
                <a:gd name="connsiteY2" fmla="*/ 4367 h 808638"/>
                <a:gd name="connsiteX3" fmla="*/ 428472 w 428472"/>
                <a:gd name="connsiteY3" fmla="*/ 14197 h 808638"/>
                <a:gd name="connsiteX4" fmla="*/ 395190 w 428472"/>
                <a:gd name="connsiteY4" fmla="*/ 16242 h 808638"/>
                <a:gd name="connsiteX5" fmla="*/ 350099 w 428472"/>
                <a:gd name="connsiteY5" fmla="*/ 26799 h 808638"/>
                <a:gd name="connsiteX6" fmla="*/ 254134 w 428472"/>
                <a:gd name="connsiteY6" fmla="*/ 88935 h 808638"/>
                <a:gd name="connsiteX7" fmla="*/ 147422 w 428472"/>
                <a:gd name="connsiteY7" fmla="*/ 233306 h 808638"/>
                <a:gd name="connsiteX8" fmla="*/ 91531 w 428472"/>
                <a:gd name="connsiteY8" fmla="*/ 360252 h 808638"/>
                <a:gd name="connsiteX9" fmla="*/ 70256 w 428472"/>
                <a:gd name="connsiteY9" fmla="*/ 479794 h 808638"/>
                <a:gd name="connsiteX10" fmla="*/ 59694 w 428472"/>
                <a:gd name="connsiteY10" fmla="*/ 575914 h 808638"/>
                <a:gd name="connsiteX11" fmla="*/ 60992 w 428472"/>
                <a:gd name="connsiteY11" fmla="*/ 673100 h 808638"/>
                <a:gd name="connsiteX12" fmla="*/ 69433 w 428472"/>
                <a:gd name="connsiteY12" fmla="*/ 754671 h 808638"/>
                <a:gd name="connsiteX13" fmla="*/ 80978 w 428472"/>
                <a:gd name="connsiteY13" fmla="*/ 808638 h 808638"/>
                <a:gd name="connsiteX14" fmla="*/ 29215 w 428472"/>
                <a:gd name="connsiteY14" fmla="*/ 808638 h 808638"/>
                <a:gd name="connsiteX15" fmla="*/ 28044 w 428472"/>
                <a:gd name="connsiteY15" fmla="*/ 805459 h 808638"/>
                <a:gd name="connsiteX16" fmla="*/ 12460 w 428472"/>
                <a:gd name="connsiteY16" fmla="*/ 739503 h 808638"/>
                <a:gd name="connsiteX17" fmla="*/ 1036 w 428472"/>
                <a:gd name="connsiteY17" fmla="*/ 648579 h 808638"/>
                <a:gd name="connsiteX18" fmla="*/ 2830 w 428472"/>
                <a:gd name="connsiteY18" fmla="*/ 538282 h 808638"/>
                <a:gd name="connsiteX19" fmla="*/ 21308 w 428472"/>
                <a:gd name="connsiteY19" fmla="*/ 423270 h 808638"/>
                <a:gd name="connsiteX20" fmla="*/ 55693 w 428472"/>
                <a:gd name="connsiteY20" fmla="*/ 306820 h 808638"/>
                <a:gd name="connsiteX21" fmla="*/ 95754 w 428472"/>
                <a:gd name="connsiteY21" fmla="*/ 217659 h 808638"/>
                <a:gd name="connsiteX22" fmla="*/ 148150 w 428472"/>
                <a:gd name="connsiteY22" fmla="*/ 134867 h 808638"/>
                <a:gd name="connsiteX23" fmla="*/ 228315 w 428472"/>
                <a:gd name="connsiteY23" fmla="*/ 51706 h 808638"/>
                <a:gd name="connsiteX24" fmla="*/ 270855 w 428472"/>
                <a:gd name="connsiteY24" fmla="*/ 24004 h 808638"/>
                <a:gd name="connsiteX0" fmla="*/ 270855 w 428472"/>
                <a:gd name="connsiteY0" fmla="*/ 24004 h 808638"/>
                <a:gd name="connsiteX1" fmla="*/ 315112 w 428472"/>
                <a:gd name="connsiteY1" fmla="*/ 6437 h 808638"/>
                <a:gd name="connsiteX2" fmla="*/ 409020 w 428472"/>
                <a:gd name="connsiteY2" fmla="*/ 4367 h 808638"/>
                <a:gd name="connsiteX3" fmla="*/ 428472 w 428472"/>
                <a:gd name="connsiteY3" fmla="*/ 14197 h 808638"/>
                <a:gd name="connsiteX4" fmla="*/ 395190 w 428472"/>
                <a:gd name="connsiteY4" fmla="*/ 16242 h 808638"/>
                <a:gd name="connsiteX5" fmla="*/ 350099 w 428472"/>
                <a:gd name="connsiteY5" fmla="*/ 26799 h 808638"/>
                <a:gd name="connsiteX6" fmla="*/ 254134 w 428472"/>
                <a:gd name="connsiteY6" fmla="*/ 88935 h 808638"/>
                <a:gd name="connsiteX7" fmla="*/ 147422 w 428472"/>
                <a:gd name="connsiteY7" fmla="*/ 233306 h 808638"/>
                <a:gd name="connsiteX8" fmla="*/ 94036 w 428472"/>
                <a:gd name="connsiteY8" fmla="*/ 364304 h 808638"/>
                <a:gd name="connsiteX9" fmla="*/ 70256 w 428472"/>
                <a:gd name="connsiteY9" fmla="*/ 479794 h 808638"/>
                <a:gd name="connsiteX10" fmla="*/ 59694 w 428472"/>
                <a:gd name="connsiteY10" fmla="*/ 575914 h 808638"/>
                <a:gd name="connsiteX11" fmla="*/ 60992 w 428472"/>
                <a:gd name="connsiteY11" fmla="*/ 673100 h 808638"/>
                <a:gd name="connsiteX12" fmla="*/ 69433 w 428472"/>
                <a:gd name="connsiteY12" fmla="*/ 754671 h 808638"/>
                <a:gd name="connsiteX13" fmla="*/ 80978 w 428472"/>
                <a:gd name="connsiteY13" fmla="*/ 808638 h 808638"/>
                <a:gd name="connsiteX14" fmla="*/ 29215 w 428472"/>
                <a:gd name="connsiteY14" fmla="*/ 808638 h 808638"/>
                <a:gd name="connsiteX15" fmla="*/ 28044 w 428472"/>
                <a:gd name="connsiteY15" fmla="*/ 805459 h 808638"/>
                <a:gd name="connsiteX16" fmla="*/ 12460 w 428472"/>
                <a:gd name="connsiteY16" fmla="*/ 739503 h 808638"/>
                <a:gd name="connsiteX17" fmla="*/ 1036 w 428472"/>
                <a:gd name="connsiteY17" fmla="*/ 648579 h 808638"/>
                <a:gd name="connsiteX18" fmla="*/ 2830 w 428472"/>
                <a:gd name="connsiteY18" fmla="*/ 538282 h 808638"/>
                <a:gd name="connsiteX19" fmla="*/ 21308 w 428472"/>
                <a:gd name="connsiteY19" fmla="*/ 423270 h 808638"/>
                <a:gd name="connsiteX20" fmla="*/ 55693 w 428472"/>
                <a:gd name="connsiteY20" fmla="*/ 306820 h 808638"/>
                <a:gd name="connsiteX21" fmla="*/ 95754 w 428472"/>
                <a:gd name="connsiteY21" fmla="*/ 217659 h 808638"/>
                <a:gd name="connsiteX22" fmla="*/ 148150 w 428472"/>
                <a:gd name="connsiteY22" fmla="*/ 134867 h 808638"/>
                <a:gd name="connsiteX23" fmla="*/ 228315 w 428472"/>
                <a:gd name="connsiteY23" fmla="*/ 51706 h 808638"/>
                <a:gd name="connsiteX24" fmla="*/ 270855 w 428472"/>
                <a:gd name="connsiteY24" fmla="*/ 24004 h 808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8472" h="808638">
                  <a:moveTo>
                    <a:pt x="270855" y="24004"/>
                  </a:moveTo>
                  <a:cubicBezTo>
                    <a:pt x="285311" y="16348"/>
                    <a:pt x="300053" y="10382"/>
                    <a:pt x="315112" y="6437"/>
                  </a:cubicBezTo>
                  <a:cubicBezTo>
                    <a:pt x="345230" y="-1453"/>
                    <a:pt x="383137" y="-2026"/>
                    <a:pt x="409020" y="4367"/>
                  </a:cubicBezTo>
                  <a:lnTo>
                    <a:pt x="428472" y="14197"/>
                  </a:lnTo>
                  <a:lnTo>
                    <a:pt x="395190" y="16242"/>
                  </a:lnTo>
                  <a:cubicBezTo>
                    <a:pt x="380494" y="18038"/>
                    <a:pt x="373608" y="14684"/>
                    <a:pt x="350099" y="26799"/>
                  </a:cubicBezTo>
                  <a:cubicBezTo>
                    <a:pt x="326590" y="38914"/>
                    <a:pt x="287913" y="54518"/>
                    <a:pt x="254134" y="88935"/>
                  </a:cubicBezTo>
                  <a:cubicBezTo>
                    <a:pt x="220354" y="123353"/>
                    <a:pt x="174105" y="187411"/>
                    <a:pt x="147422" y="233306"/>
                  </a:cubicBezTo>
                  <a:cubicBezTo>
                    <a:pt x="120739" y="279201"/>
                    <a:pt x="106897" y="323223"/>
                    <a:pt x="94036" y="364304"/>
                  </a:cubicBezTo>
                  <a:cubicBezTo>
                    <a:pt x="81175" y="405385"/>
                    <a:pt x="75980" y="444526"/>
                    <a:pt x="70256" y="479794"/>
                  </a:cubicBezTo>
                  <a:cubicBezTo>
                    <a:pt x="64532" y="515062"/>
                    <a:pt x="61238" y="543696"/>
                    <a:pt x="59694" y="575914"/>
                  </a:cubicBezTo>
                  <a:cubicBezTo>
                    <a:pt x="58150" y="608132"/>
                    <a:pt x="59368" y="643307"/>
                    <a:pt x="60992" y="673100"/>
                  </a:cubicBezTo>
                  <a:cubicBezTo>
                    <a:pt x="62615" y="702893"/>
                    <a:pt x="65558" y="729536"/>
                    <a:pt x="69433" y="754671"/>
                  </a:cubicBezTo>
                  <a:lnTo>
                    <a:pt x="80978" y="808638"/>
                  </a:lnTo>
                  <a:lnTo>
                    <a:pt x="29215" y="808638"/>
                  </a:lnTo>
                  <a:lnTo>
                    <a:pt x="28044" y="805459"/>
                  </a:lnTo>
                  <a:cubicBezTo>
                    <a:pt x="22623" y="786881"/>
                    <a:pt x="16961" y="765650"/>
                    <a:pt x="12460" y="739503"/>
                  </a:cubicBezTo>
                  <a:cubicBezTo>
                    <a:pt x="7959" y="713356"/>
                    <a:pt x="2641" y="682116"/>
                    <a:pt x="1036" y="648579"/>
                  </a:cubicBezTo>
                  <a:cubicBezTo>
                    <a:pt x="-569" y="615042"/>
                    <a:pt x="-549" y="575833"/>
                    <a:pt x="2830" y="538282"/>
                  </a:cubicBezTo>
                  <a:cubicBezTo>
                    <a:pt x="6209" y="500731"/>
                    <a:pt x="12498" y="461847"/>
                    <a:pt x="21308" y="423270"/>
                  </a:cubicBezTo>
                  <a:cubicBezTo>
                    <a:pt x="30118" y="384693"/>
                    <a:pt x="43286" y="341089"/>
                    <a:pt x="55693" y="306820"/>
                  </a:cubicBezTo>
                  <a:cubicBezTo>
                    <a:pt x="68101" y="272552"/>
                    <a:pt x="80344" y="246318"/>
                    <a:pt x="95754" y="217659"/>
                  </a:cubicBezTo>
                  <a:cubicBezTo>
                    <a:pt x="111163" y="189000"/>
                    <a:pt x="126057" y="162526"/>
                    <a:pt x="148150" y="134867"/>
                  </a:cubicBezTo>
                  <a:cubicBezTo>
                    <a:pt x="170244" y="107209"/>
                    <a:pt x="200488" y="73111"/>
                    <a:pt x="228315" y="51706"/>
                  </a:cubicBezTo>
                  <a:cubicBezTo>
                    <a:pt x="242228" y="41003"/>
                    <a:pt x="256398" y="31658"/>
                    <a:pt x="270855" y="24004"/>
                  </a:cubicBezTo>
                  <a:close/>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00" name="任意多边形 199"/>
            <p:cNvSpPr/>
            <p:nvPr/>
          </p:nvSpPr>
          <p:spPr>
            <a:xfrm rot="1903722">
              <a:off x="3814550" y="2795247"/>
              <a:ext cx="199826" cy="187282"/>
            </a:xfrm>
            <a:custGeom>
              <a:avLst/>
              <a:gdLst>
                <a:gd name="connsiteX0" fmla="*/ 0 w 199826"/>
                <a:gd name="connsiteY0" fmla="*/ 388 h 187283"/>
                <a:gd name="connsiteX1" fmla="*/ 5996 w 199826"/>
                <a:gd name="connsiteY1" fmla="*/ 20 h 187283"/>
                <a:gd name="connsiteX2" fmla="*/ 51883 w 199826"/>
                <a:gd name="connsiteY2" fmla="*/ 10843 h 187283"/>
                <a:gd name="connsiteX3" fmla="*/ 98436 w 199826"/>
                <a:gd name="connsiteY3" fmla="*/ 40853 h 187283"/>
                <a:gd name="connsiteX4" fmla="*/ 141122 w 199826"/>
                <a:gd name="connsiteY4" fmla="*/ 87251 h 187283"/>
                <a:gd name="connsiteX5" fmla="*/ 158175 w 199826"/>
                <a:gd name="connsiteY5" fmla="*/ 110302 h 187283"/>
                <a:gd name="connsiteX6" fmla="*/ 174085 w 199826"/>
                <a:gd name="connsiteY6" fmla="*/ 108865 h 187283"/>
                <a:gd name="connsiteX7" fmla="*/ 199826 w 199826"/>
                <a:gd name="connsiteY7" fmla="*/ 109746 h 187283"/>
                <a:gd name="connsiteX8" fmla="*/ 173388 w 199826"/>
                <a:gd name="connsiteY8" fmla="*/ 148491 h 187283"/>
                <a:gd name="connsiteX9" fmla="*/ 149269 w 199826"/>
                <a:gd name="connsiteY9" fmla="*/ 177402 h 187283"/>
                <a:gd name="connsiteX10" fmla="*/ 135091 w 199826"/>
                <a:gd name="connsiteY10" fmla="*/ 186168 h 187283"/>
                <a:gd name="connsiteX11" fmla="*/ 99146 w 199826"/>
                <a:gd name="connsiteY11" fmla="*/ 155200 h 187283"/>
                <a:gd name="connsiteX12" fmla="*/ 63972 w 199826"/>
                <a:gd name="connsiteY12" fmla="*/ 120954 h 187283"/>
                <a:gd name="connsiteX13" fmla="*/ 45374 w 199826"/>
                <a:gd name="connsiteY13" fmla="*/ 104457 h 187283"/>
                <a:gd name="connsiteX14" fmla="*/ 81722 w 199826"/>
                <a:gd name="connsiteY14" fmla="*/ 104380 h 187283"/>
                <a:gd name="connsiteX15" fmla="*/ 101389 w 199826"/>
                <a:gd name="connsiteY15" fmla="*/ 109020 h 187283"/>
                <a:gd name="connsiteX16" fmla="*/ 81352 w 199826"/>
                <a:gd name="connsiteY16" fmla="*/ 76613 h 187283"/>
                <a:gd name="connsiteX17" fmla="*/ 41942 w 199826"/>
                <a:gd name="connsiteY17" fmla="*/ 30989 h 187283"/>
                <a:gd name="connsiteX18" fmla="*/ 14652 w 199826"/>
                <a:gd name="connsiteY18" fmla="*/ 7793 h 187283"/>
                <a:gd name="connsiteX19" fmla="*/ 0 w 199826"/>
                <a:gd name="connsiteY19" fmla="*/ 388 h 187283"/>
                <a:gd name="connsiteX0" fmla="*/ 0 w 199826"/>
                <a:gd name="connsiteY0" fmla="*/ 388 h 187282"/>
                <a:gd name="connsiteX1" fmla="*/ 5996 w 199826"/>
                <a:gd name="connsiteY1" fmla="*/ 20 h 187282"/>
                <a:gd name="connsiteX2" fmla="*/ 51883 w 199826"/>
                <a:gd name="connsiteY2" fmla="*/ 10843 h 187282"/>
                <a:gd name="connsiteX3" fmla="*/ 98436 w 199826"/>
                <a:gd name="connsiteY3" fmla="*/ 40853 h 187282"/>
                <a:gd name="connsiteX4" fmla="*/ 141122 w 199826"/>
                <a:gd name="connsiteY4" fmla="*/ 87251 h 187282"/>
                <a:gd name="connsiteX5" fmla="*/ 158175 w 199826"/>
                <a:gd name="connsiteY5" fmla="*/ 110302 h 187282"/>
                <a:gd name="connsiteX6" fmla="*/ 174085 w 199826"/>
                <a:gd name="connsiteY6" fmla="*/ 108865 h 187282"/>
                <a:gd name="connsiteX7" fmla="*/ 199826 w 199826"/>
                <a:gd name="connsiteY7" fmla="*/ 109746 h 187282"/>
                <a:gd name="connsiteX8" fmla="*/ 173388 w 199826"/>
                <a:gd name="connsiteY8" fmla="*/ 148491 h 187282"/>
                <a:gd name="connsiteX9" fmla="*/ 149269 w 199826"/>
                <a:gd name="connsiteY9" fmla="*/ 177402 h 187282"/>
                <a:gd name="connsiteX10" fmla="*/ 135091 w 199826"/>
                <a:gd name="connsiteY10" fmla="*/ 186168 h 187282"/>
                <a:gd name="connsiteX11" fmla="*/ 99146 w 199826"/>
                <a:gd name="connsiteY11" fmla="*/ 155200 h 187282"/>
                <a:gd name="connsiteX12" fmla="*/ 63972 w 199826"/>
                <a:gd name="connsiteY12" fmla="*/ 120954 h 187282"/>
                <a:gd name="connsiteX13" fmla="*/ 45374 w 199826"/>
                <a:gd name="connsiteY13" fmla="*/ 104457 h 187282"/>
                <a:gd name="connsiteX14" fmla="*/ 81722 w 199826"/>
                <a:gd name="connsiteY14" fmla="*/ 104380 h 187282"/>
                <a:gd name="connsiteX15" fmla="*/ 98884 w 199826"/>
                <a:gd name="connsiteY15" fmla="*/ 104969 h 187282"/>
                <a:gd name="connsiteX16" fmla="*/ 81352 w 199826"/>
                <a:gd name="connsiteY16" fmla="*/ 76613 h 187282"/>
                <a:gd name="connsiteX17" fmla="*/ 41942 w 199826"/>
                <a:gd name="connsiteY17" fmla="*/ 30989 h 187282"/>
                <a:gd name="connsiteX18" fmla="*/ 14652 w 199826"/>
                <a:gd name="connsiteY18" fmla="*/ 7793 h 187282"/>
                <a:gd name="connsiteX19" fmla="*/ 0 w 199826"/>
                <a:gd name="connsiteY19" fmla="*/ 388 h 187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9826" h="187282">
                  <a:moveTo>
                    <a:pt x="0" y="388"/>
                  </a:moveTo>
                  <a:lnTo>
                    <a:pt x="5996" y="20"/>
                  </a:lnTo>
                  <a:cubicBezTo>
                    <a:pt x="27706" y="-338"/>
                    <a:pt x="36476" y="4037"/>
                    <a:pt x="51883" y="10843"/>
                  </a:cubicBezTo>
                  <a:cubicBezTo>
                    <a:pt x="67290" y="17649"/>
                    <a:pt x="83563" y="28118"/>
                    <a:pt x="98436" y="40853"/>
                  </a:cubicBezTo>
                  <a:cubicBezTo>
                    <a:pt x="113309" y="53587"/>
                    <a:pt x="131165" y="75676"/>
                    <a:pt x="141122" y="87251"/>
                  </a:cubicBezTo>
                  <a:cubicBezTo>
                    <a:pt x="151078" y="98826"/>
                    <a:pt x="152682" y="106700"/>
                    <a:pt x="158175" y="110302"/>
                  </a:cubicBezTo>
                  <a:cubicBezTo>
                    <a:pt x="163669" y="113905"/>
                    <a:pt x="167143" y="108957"/>
                    <a:pt x="174085" y="108865"/>
                  </a:cubicBezTo>
                  <a:cubicBezTo>
                    <a:pt x="181027" y="108772"/>
                    <a:pt x="199942" y="103142"/>
                    <a:pt x="199826" y="109746"/>
                  </a:cubicBezTo>
                  <a:cubicBezTo>
                    <a:pt x="199709" y="116351"/>
                    <a:pt x="181815" y="137216"/>
                    <a:pt x="173388" y="148491"/>
                  </a:cubicBezTo>
                  <a:cubicBezTo>
                    <a:pt x="164962" y="159767"/>
                    <a:pt x="155652" y="171123"/>
                    <a:pt x="149269" y="177402"/>
                  </a:cubicBezTo>
                  <a:cubicBezTo>
                    <a:pt x="142886" y="183682"/>
                    <a:pt x="143444" y="189869"/>
                    <a:pt x="135091" y="186168"/>
                  </a:cubicBezTo>
                  <a:cubicBezTo>
                    <a:pt x="126737" y="182467"/>
                    <a:pt x="110999" y="166069"/>
                    <a:pt x="99146" y="155200"/>
                  </a:cubicBezTo>
                  <a:cubicBezTo>
                    <a:pt x="87292" y="144331"/>
                    <a:pt x="72934" y="129411"/>
                    <a:pt x="63972" y="120954"/>
                  </a:cubicBezTo>
                  <a:cubicBezTo>
                    <a:pt x="55010" y="112498"/>
                    <a:pt x="42415" y="107219"/>
                    <a:pt x="45374" y="104457"/>
                  </a:cubicBezTo>
                  <a:cubicBezTo>
                    <a:pt x="48332" y="101694"/>
                    <a:pt x="72804" y="104295"/>
                    <a:pt x="81722" y="104380"/>
                  </a:cubicBezTo>
                  <a:cubicBezTo>
                    <a:pt x="90640" y="104465"/>
                    <a:pt x="98946" y="109597"/>
                    <a:pt x="98884" y="104969"/>
                  </a:cubicBezTo>
                  <a:cubicBezTo>
                    <a:pt x="98822" y="100341"/>
                    <a:pt x="90842" y="88943"/>
                    <a:pt x="81352" y="76613"/>
                  </a:cubicBezTo>
                  <a:cubicBezTo>
                    <a:pt x="71862" y="64283"/>
                    <a:pt x="58742" y="45331"/>
                    <a:pt x="41942" y="30989"/>
                  </a:cubicBezTo>
                  <a:cubicBezTo>
                    <a:pt x="33542" y="23817"/>
                    <a:pt x="24664" y="15308"/>
                    <a:pt x="14652" y="7793"/>
                  </a:cubicBezTo>
                  <a:lnTo>
                    <a:pt x="0" y="388"/>
                  </a:lnTo>
                  <a:close/>
                </a:path>
              </a:pathLst>
            </a:custGeom>
            <a:grp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Tree>
    <p:extLst>
      <p:ext uri="{BB962C8B-B14F-4D97-AF65-F5344CB8AC3E}">
        <p14:creationId xmlns:p14="http://schemas.microsoft.com/office/powerpoint/2010/main" val="362903622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3"/>
          <p:cNvSpPr txBox="1">
            <a:spLocks noChangeArrowheads="1"/>
          </p:cNvSpPr>
          <p:nvPr/>
        </p:nvSpPr>
        <p:spPr bwMode="auto">
          <a:xfrm>
            <a:off x="768350" y="549275"/>
            <a:ext cx="10297584"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a:lstStyle>
          <a:p>
            <a:pPr algn="just" eaLnBrk="1" hangingPunct="1">
              <a:lnSpc>
                <a:spcPts val="3500"/>
              </a:lnSpc>
              <a:spcBef>
                <a:spcPts val="600"/>
              </a:spcBef>
              <a:buClr>
                <a:srgbClr val="C00000"/>
              </a:buClr>
              <a:buSzPct val="80000"/>
              <a:buFont typeface="Wingdings" panose="05000000000000000000" pitchFamily="2" charset="2"/>
              <a:buChar char="l"/>
              <a:defRPr/>
            </a:pPr>
            <a:r>
              <a:rPr lang="zh-CN" altLang="en-US" sz="2400" dirty="0">
                <a:effectLst>
                  <a:outerShdw blurRad="38100" dist="38100" dir="2700000" algn="tl">
                    <a:srgbClr val="C0C0C0"/>
                  </a:outerShdw>
                </a:effectLst>
                <a:latin typeface="Times New Roman" pitchFamily="18" charset="0"/>
                <a:ea typeface="方正姚体" panose="02010601030101010101" pitchFamily="2" charset="-122"/>
              </a:rPr>
              <a:t>肽链写法：</a:t>
            </a:r>
            <a:r>
              <a:rPr lang="en-US" altLang="zh-CN" sz="2400" dirty="0">
                <a:effectLst>
                  <a:outerShdw blurRad="38100" dist="38100" dir="2700000" algn="tl">
                    <a:srgbClr val="C0C0C0"/>
                  </a:outerShdw>
                </a:effectLst>
                <a:latin typeface="Times New Roman" pitchFamily="18" charset="0"/>
                <a:ea typeface="方正姚体" panose="02010601030101010101" pitchFamily="2" charset="-122"/>
              </a:rPr>
              <a:t>α-</a:t>
            </a:r>
            <a:r>
              <a:rPr lang="zh-CN" altLang="en-US" sz="2400" dirty="0">
                <a:effectLst>
                  <a:outerShdw blurRad="38100" dist="38100" dir="2700000" algn="tl">
                    <a:srgbClr val="C0C0C0"/>
                  </a:outerShdw>
                </a:effectLst>
                <a:latin typeface="Times New Roman" pitchFamily="18" charset="0"/>
                <a:ea typeface="方正姚体" panose="02010601030101010101" pitchFamily="2" charset="-122"/>
              </a:rPr>
              <a:t>氨基在左，</a:t>
            </a:r>
            <a:r>
              <a:rPr lang="en-US" altLang="zh-CN" sz="2400" dirty="0">
                <a:effectLst>
                  <a:outerShdw blurRad="38100" dist="38100" dir="2700000" algn="tl">
                    <a:srgbClr val="C0C0C0"/>
                  </a:outerShdw>
                </a:effectLst>
                <a:latin typeface="Times New Roman" pitchFamily="18" charset="0"/>
                <a:ea typeface="方正姚体" panose="02010601030101010101" pitchFamily="2" charset="-122"/>
              </a:rPr>
              <a:t>α-</a:t>
            </a:r>
            <a:r>
              <a:rPr lang="zh-CN" altLang="en-US" sz="2400" dirty="0">
                <a:effectLst>
                  <a:outerShdw blurRad="38100" dist="38100" dir="2700000" algn="tl">
                    <a:srgbClr val="C0C0C0"/>
                  </a:outerShdw>
                </a:effectLst>
                <a:latin typeface="Times New Roman" pitchFamily="18" charset="0"/>
                <a:ea typeface="方正姚体" panose="02010601030101010101" pitchFamily="2" charset="-122"/>
              </a:rPr>
              <a:t>羧基在右，氨基酸之间用</a:t>
            </a:r>
            <a:r>
              <a:rPr lang="zh-CN" altLang="en-US" sz="2400" dirty="0">
                <a:effectLst>
                  <a:outerShdw blurRad="38100" dist="38100" dir="2700000" algn="tl">
                    <a:srgbClr val="C0C0C0"/>
                  </a:outerShdw>
                </a:effectLst>
                <a:latin typeface="+mn-ea"/>
              </a:rPr>
              <a:t>“</a:t>
            </a:r>
            <a:r>
              <a:rPr lang="en-US" altLang="zh-CN" sz="2400" dirty="0">
                <a:effectLst>
                  <a:outerShdw blurRad="38100" dist="38100" dir="2700000" algn="tl">
                    <a:srgbClr val="C0C0C0"/>
                  </a:outerShdw>
                </a:effectLst>
                <a:latin typeface="+mn-ea"/>
              </a:rPr>
              <a:t>-”</a:t>
            </a:r>
            <a:r>
              <a:rPr lang="zh-CN" altLang="en-US" sz="2400" dirty="0">
                <a:effectLst>
                  <a:outerShdw blurRad="38100" dist="38100" dir="2700000" algn="tl">
                    <a:srgbClr val="C0C0C0"/>
                  </a:outerShdw>
                </a:effectLst>
                <a:latin typeface="Times New Roman" pitchFamily="18" charset="0"/>
                <a:ea typeface="方正姚体" panose="02010601030101010101" pitchFamily="2" charset="-122"/>
              </a:rPr>
              <a:t>表示肽键。</a:t>
            </a:r>
          </a:p>
          <a:p>
            <a:pPr algn="just" eaLnBrk="1" hangingPunct="1">
              <a:lnSpc>
                <a:spcPts val="3500"/>
              </a:lnSpc>
              <a:spcBef>
                <a:spcPts val="600"/>
              </a:spcBef>
              <a:buClr>
                <a:srgbClr val="C00000"/>
              </a:buClr>
              <a:buSzPct val="80000"/>
              <a:buFont typeface="Wingdings" panose="05000000000000000000" pitchFamily="2" charset="2"/>
              <a:buChar char="l"/>
              <a:defRPr/>
            </a:pPr>
            <a:r>
              <a:rPr lang="zh-CN" altLang="en-US" sz="2400" dirty="0">
                <a:effectLst>
                  <a:outerShdw blurRad="38100" dist="38100" dir="2700000" algn="tl">
                    <a:srgbClr val="C0C0C0"/>
                  </a:outerShdw>
                </a:effectLst>
                <a:latin typeface="Times New Roman" pitchFamily="18" charset="0"/>
                <a:ea typeface="方正姚体" panose="02010601030101010101" pitchFamily="2" charset="-122"/>
              </a:rPr>
              <a:t>如：</a:t>
            </a:r>
            <a:r>
              <a:rPr lang="en-US" altLang="zh-CN" sz="2400" dirty="0">
                <a:effectLst>
                  <a:outerShdw blurRad="38100" dist="38100" dir="2700000" algn="tl">
                    <a:srgbClr val="C0C0C0"/>
                  </a:outerShdw>
                </a:effectLst>
                <a:latin typeface="Times New Roman" pitchFamily="18" charset="0"/>
                <a:ea typeface="方正姚体" panose="02010601030101010101" pitchFamily="2" charset="-122"/>
              </a:rPr>
              <a:t>H-</a:t>
            </a:r>
            <a:r>
              <a:rPr lang="zh-CN" altLang="en-US" sz="2400" dirty="0">
                <a:effectLst>
                  <a:outerShdw blurRad="38100" dist="38100" dir="2700000" algn="tl">
                    <a:srgbClr val="C0C0C0"/>
                  </a:outerShdw>
                </a:effectLst>
                <a:latin typeface="Times New Roman" pitchFamily="18" charset="0"/>
                <a:ea typeface="方正姚体" panose="02010601030101010101" pitchFamily="2" charset="-122"/>
              </a:rPr>
              <a:t>丝氨酸</a:t>
            </a:r>
            <a:r>
              <a:rPr lang="en-US" altLang="zh-CN" sz="2400" dirty="0">
                <a:effectLst>
                  <a:outerShdw blurRad="38100" dist="38100" dir="2700000" algn="tl">
                    <a:srgbClr val="C0C0C0"/>
                  </a:outerShdw>
                </a:effectLst>
                <a:latin typeface="Times New Roman" pitchFamily="18" charset="0"/>
                <a:ea typeface="方正姚体" panose="02010601030101010101" pitchFamily="2" charset="-122"/>
              </a:rPr>
              <a:t>-</a:t>
            </a:r>
            <a:r>
              <a:rPr lang="zh-CN" altLang="en-US" sz="2400" dirty="0">
                <a:effectLst>
                  <a:outerShdw blurRad="38100" dist="38100" dir="2700000" algn="tl">
                    <a:srgbClr val="C0C0C0"/>
                  </a:outerShdw>
                </a:effectLst>
                <a:latin typeface="Times New Roman" pitchFamily="18" charset="0"/>
                <a:ea typeface="方正姚体" panose="02010601030101010101" pitchFamily="2" charset="-122"/>
              </a:rPr>
              <a:t>亮氨酸</a:t>
            </a:r>
            <a:r>
              <a:rPr lang="en-US" altLang="zh-CN" sz="2400" dirty="0">
                <a:effectLst>
                  <a:outerShdw blurRad="38100" dist="38100" dir="2700000" algn="tl">
                    <a:srgbClr val="C0C0C0"/>
                  </a:outerShdw>
                </a:effectLst>
                <a:latin typeface="Times New Roman" pitchFamily="18" charset="0"/>
                <a:ea typeface="方正姚体" panose="02010601030101010101" pitchFamily="2" charset="-122"/>
              </a:rPr>
              <a:t>-</a:t>
            </a:r>
            <a:r>
              <a:rPr lang="zh-CN" altLang="en-US" sz="2400" dirty="0">
                <a:effectLst>
                  <a:outerShdw blurRad="38100" dist="38100" dir="2700000" algn="tl">
                    <a:srgbClr val="C0C0C0"/>
                  </a:outerShdw>
                </a:effectLst>
                <a:latin typeface="Times New Roman" pitchFamily="18" charset="0"/>
                <a:ea typeface="方正姚体" panose="02010601030101010101" pitchFamily="2" charset="-122"/>
              </a:rPr>
              <a:t>苯丙氨酸</a:t>
            </a:r>
            <a:r>
              <a:rPr lang="en-US" altLang="zh-CN" sz="2400" dirty="0">
                <a:effectLst>
                  <a:outerShdw blurRad="38100" dist="38100" dir="2700000" algn="tl">
                    <a:srgbClr val="C0C0C0"/>
                  </a:outerShdw>
                </a:effectLst>
                <a:latin typeface="Times New Roman" pitchFamily="18" charset="0"/>
                <a:ea typeface="方正姚体" panose="02010601030101010101" pitchFamily="2" charset="-122"/>
              </a:rPr>
              <a:t>-OH</a:t>
            </a:r>
            <a:endParaRPr lang="el-GR" altLang="zh-CN" sz="2400" dirty="0">
              <a:effectLst>
                <a:outerShdw blurRad="38100" dist="38100" dir="2700000" algn="tl">
                  <a:srgbClr val="C0C0C0"/>
                </a:outerShdw>
              </a:effectLst>
              <a:latin typeface="Times New Roman" pitchFamily="18" charset="0"/>
              <a:ea typeface="方正姚体" panose="02010601030101010101" pitchFamily="2" charset="-122"/>
            </a:endParaRPr>
          </a:p>
        </p:txBody>
      </p:sp>
      <p:sp>
        <p:nvSpPr>
          <p:cNvPr id="10" name="AutoShape 5"/>
          <p:cNvSpPr>
            <a:spLocks noChangeArrowheads="1"/>
          </p:cNvSpPr>
          <p:nvPr/>
        </p:nvSpPr>
        <p:spPr bwMode="auto">
          <a:xfrm>
            <a:off x="5807324" y="4732755"/>
            <a:ext cx="857038" cy="342892"/>
          </a:xfrm>
          <a:prstGeom prst="wedgeRoundRectCallout">
            <a:avLst>
              <a:gd name="adj1" fmla="val -93633"/>
              <a:gd name="adj2" fmla="val -39992"/>
              <a:gd name="adj3" fmla="val 16667"/>
            </a:avLst>
          </a:prstGeom>
          <a:noFill/>
          <a:ln w="12700" cap="sq">
            <a:solidFill>
              <a:srgbClr val="CC00CC"/>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6000" tIns="0" rIns="36000" bIns="0"/>
          <a:lstStyle/>
          <a:p>
            <a:pPr algn="ctr" eaLnBrk="1" hangingPunct="1">
              <a:defRPr/>
            </a:pPr>
            <a:r>
              <a:rPr kumimoji="1" lang="en-US" altLang="zh-CN" b="1" dirty="0">
                <a:solidFill>
                  <a:srgbClr val="BF4AC8"/>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C</a:t>
            </a:r>
            <a:r>
              <a:rPr kumimoji="1" lang="zh-CN" altLang="en-US" b="1" dirty="0">
                <a:solidFill>
                  <a:srgbClr val="BF4AC8"/>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末端</a:t>
            </a:r>
          </a:p>
        </p:txBody>
      </p:sp>
      <p:sp>
        <p:nvSpPr>
          <p:cNvPr id="11" name="AutoShape 6"/>
          <p:cNvSpPr>
            <a:spLocks noChangeArrowheads="1"/>
          </p:cNvSpPr>
          <p:nvPr/>
        </p:nvSpPr>
        <p:spPr bwMode="auto">
          <a:xfrm>
            <a:off x="3089116" y="2298008"/>
            <a:ext cx="878254" cy="326074"/>
          </a:xfrm>
          <a:prstGeom prst="wedgeRoundRectCallout">
            <a:avLst>
              <a:gd name="adj1" fmla="val 43120"/>
              <a:gd name="adj2" fmla="val 113592"/>
              <a:gd name="adj3" fmla="val 16667"/>
            </a:avLst>
          </a:prstGeom>
          <a:noFill/>
          <a:ln w="12700" cap="sq">
            <a:solidFill>
              <a:srgbClr val="3366FF"/>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36000" tIns="0" rIns="36000" bIns="0"/>
          <a:lstStyle/>
          <a:p>
            <a:pPr algn="ctr" eaLnBrk="1" hangingPunct="1">
              <a:defRPr/>
            </a:pPr>
            <a:r>
              <a:rPr kumimoji="1" lang="en-US" altLang="zh-CN" b="1" dirty="0">
                <a:solidFill>
                  <a:srgbClr val="5F68E1"/>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N</a:t>
            </a:r>
            <a:r>
              <a:rPr kumimoji="1" lang="zh-CN" altLang="en-US" b="1" dirty="0">
                <a:solidFill>
                  <a:srgbClr val="5F68E1"/>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末端</a:t>
            </a:r>
          </a:p>
        </p:txBody>
      </p:sp>
      <p:sp>
        <p:nvSpPr>
          <p:cNvPr id="12" name="Rectangle 7"/>
          <p:cNvSpPr>
            <a:spLocks noChangeArrowheads="1"/>
          </p:cNvSpPr>
          <p:nvPr/>
        </p:nvSpPr>
        <p:spPr bwMode="auto">
          <a:xfrm>
            <a:off x="7116252" y="6140398"/>
            <a:ext cx="1733096"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type="none" w="sm" len="sm"/>
                <a:tailEnd type="none" w="sm" len="sm"/>
              </a14:hiddenLine>
            </a:ext>
          </a:extLst>
        </p:spPr>
        <p:txBody>
          <a:bodyPr wrap="squar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r>
              <a:rPr lang="zh-CN" altLang="en-US" sz="2000" dirty="0">
                <a:effectLst>
                  <a:outerShdw blurRad="38100" dist="38100" dir="2700000" algn="tl">
                    <a:srgbClr val="000000">
                      <a:alpha val="43137"/>
                    </a:srgbClr>
                  </a:outerShdw>
                </a:effectLst>
                <a:latin typeface="方正姚体" panose="02010601030101010101" pitchFamily="2" charset="-122"/>
                <a:ea typeface="方正姚体" panose="02010601030101010101" pitchFamily="2" charset="-122"/>
              </a:rPr>
              <a:t>牛核糖核酸酶</a:t>
            </a:r>
          </a:p>
        </p:txBody>
      </p:sp>
      <p:sp>
        <p:nvSpPr>
          <p:cNvPr id="2" name="椭圆 1"/>
          <p:cNvSpPr/>
          <p:nvPr/>
        </p:nvSpPr>
        <p:spPr>
          <a:xfrm>
            <a:off x="4280320" y="255146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Lys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3" name="椭圆 12"/>
          <p:cNvSpPr/>
          <p:nvPr/>
        </p:nvSpPr>
        <p:spPr>
          <a:xfrm>
            <a:off x="4479372" y="238924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Glu</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4" name="椭圆 13"/>
          <p:cNvSpPr/>
          <p:nvPr/>
        </p:nvSpPr>
        <p:spPr>
          <a:xfrm>
            <a:off x="4693124" y="224981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Thr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5" name="椭圆 14"/>
          <p:cNvSpPr/>
          <p:nvPr/>
        </p:nvSpPr>
        <p:spPr>
          <a:xfrm>
            <a:off x="4910625" y="212971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6" name="椭圆 15"/>
          <p:cNvSpPr/>
          <p:nvPr/>
        </p:nvSpPr>
        <p:spPr>
          <a:xfrm>
            <a:off x="5145285" y="2046008"/>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7" name="椭圆 16"/>
          <p:cNvSpPr/>
          <p:nvPr/>
        </p:nvSpPr>
        <p:spPr>
          <a:xfrm>
            <a:off x="5383150" y="197888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8" name="椭圆 17"/>
          <p:cNvSpPr/>
          <p:nvPr/>
        </p:nvSpPr>
        <p:spPr>
          <a:xfrm>
            <a:off x="5627075" y="192016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Lys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9" name="椭圆 18"/>
          <p:cNvSpPr/>
          <p:nvPr/>
        </p:nvSpPr>
        <p:spPr>
          <a:xfrm>
            <a:off x="5874333" y="186373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Phe</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20" name="椭圆 19"/>
          <p:cNvSpPr/>
          <p:nvPr/>
        </p:nvSpPr>
        <p:spPr>
          <a:xfrm>
            <a:off x="6123703" y="184846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Glu</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21" name="椭圆 20"/>
          <p:cNvSpPr/>
          <p:nvPr/>
        </p:nvSpPr>
        <p:spPr>
          <a:xfrm>
            <a:off x="6379797" y="184417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Arg</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22" name="椭圆 21"/>
          <p:cNvSpPr/>
          <p:nvPr/>
        </p:nvSpPr>
        <p:spPr>
          <a:xfrm>
            <a:off x="6627978" y="183679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23" name="椭圆 22"/>
          <p:cNvSpPr/>
          <p:nvPr/>
        </p:nvSpPr>
        <p:spPr>
          <a:xfrm>
            <a:off x="6878076" y="186893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His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24" name="椭圆 23"/>
          <p:cNvSpPr/>
          <p:nvPr/>
        </p:nvSpPr>
        <p:spPr>
          <a:xfrm>
            <a:off x="7125172" y="1927719"/>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Met</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25" name="椭圆 24"/>
          <p:cNvSpPr/>
          <p:nvPr/>
        </p:nvSpPr>
        <p:spPr>
          <a:xfrm>
            <a:off x="7342851" y="2061093"/>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a:solidFill>
                  <a:schemeClr val="tx1"/>
                </a:solidFill>
                <a:latin typeface="Arial" panose="020B0604020202020204" pitchFamily="34" charset="0"/>
                <a:ea typeface="方正姚体" panose="02010601030101010101" pitchFamily="2" charset="-122"/>
              </a:rPr>
              <a:t>Asp</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26" name="椭圆 25"/>
          <p:cNvSpPr/>
          <p:nvPr/>
        </p:nvSpPr>
        <p:spPr>
          <a:xfrm>
            <a:off x="7476225" y="228218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27" name="椭圆 26"/>
          <p:cNvSpPr/>
          <p:nvPr/>
        </p:nvSpPr>
        <p:spPr>
          <a:xfrm>
            <a:off x="7342853" y="248774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28" name="椭圆 27"/>
          <p:cNvSpPr/>
          <p:nvPr/>
        </p:nvSpPr>
        <p:spPr>
          <a:xfrm>
            <a:off x="7116252" y="2602203"/>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Thr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29" name="椭圆 28"/>
          <p:cNvSpPr/>
          <p:nvPr/>
        </p:nvSpPr>
        <p:spPr>
          <a:xfrm>
            <a:off x="6865574" y="2639630"/>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30" name="椭圆 29"/>
          <p:cNvSpPr/>
          <p:nvPr/>
        </p:nvSpPr>
        <p:spPr>
          <a:xfrm>
            <a:off x="6101572" y="261533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31" name="椭圆 30"/>
          <p:cNvSpPr/>
          <p:nvPr/>
        </p:nvSpPr>
        <p:spPr>
          <a:xfrm>
            <a:off x="5846046" y="2644213"/>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32" name="椭圆 31"/>
          <p:cNvSpPr/>
          <p:nvPr/>
        </p:nvSpPr>
        <p:spPr>
          <a:xfrm>
            <a:off x="5608319" y="271031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33" name="椭圆 32"/>
          <p:cNvSpPr/>
          <p:nvPr/>
        </p:nvSpPr>
        <p:spPr>
          <a:xfrm>
            <a:off x="3687350" y="3447595"/>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34" name="椭圆 33"/>
          <p:cNvSpPr/>
          <p:nvPr/>
        </p:nvSpPr>
        <p:spPr>
          <a:xfrm>
            <a:off x="6282801" y="6067620"/>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35" name="椭圆 34"/>
          <p:cNvSpPr/>
          <p:nvPr/>
        </p:nvSpPr>
        <p:spPr>
          <a:xfrm>
            <a:off x="8170257" y="4878338"/>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36" name="椭圆 35"/>
          <p:cNvSpPr/>
          <p:nvPr/>
        </p:nvSpPr>
        <p:spPr>
          <a:xfrm>
            <a:off x="7535621" y="314954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37" name="椭圆 36"/>
          <p:cNvSpPr/>
          <p:nvPr/>
        </p:nvSpPr>
        <p:spPr>
          <a:xfrm>
            <a:off x="7022683" y="315644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38" name="椭圆 37"/>
          <p:cNvSpPr/>
          <p:nvPr/>
        </p:nvSpPr>
        <p:spPr>
          <a:xfrm>
            <a:off x="6264451" y="3208799"/>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39" name="椭圆 38"/>
          <p:cNvSpPr/>
          <p:nvPr/>
        </p:nvSpPr>
        <p:spPr>
          <a:xfrm>
            <a:off x="4164559" y="3723693"/>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40" name="椭圆 39"/>
          <p:cNvSpPr/>
          <p:nvPr/>
        </p:nvSpPr>
        <p:spPr>
          <a:xfrm>
            <a:off x="3976702" y="3892813"/>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41" name="椭圆 40"/>
          <p:cNvSpPr/>
          <p:nvPr/>
        </p:nvSpPr>
        <p:spPr>
          <a:xfrm>
            <a:off x="4872703" y="4244628"/>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Ser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42" name="椭圆 41"/>
          <p:cNvSpPr/>
          <p:nvPr/>
        </p:nvSpPr>
        <p:spPr>
          <a:xfrm>
            <a:off x="6614611" y="261484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43" name="椭圆 42"/>
          <p:cNvSpPr/>
          <p:nvPr/>
        </p:nvSpPr>
        <p:spPr>
          <a:xfrm>
            <a:off x="6363953" y="261214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44" name="椭圆 43"/>
          <p:cNvSpPr/>
          <p:nvPr/>
        </p:nvSpPr>
        <p:spPr>
          <a:xfrm>
            <a:off x="5374261" y="282487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Asn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45" name="椭圆 44"/>
          <p:cNvSpPr/>
          <p:nvPr/>
        </p:nvSpPr>
        <p:spPr>
          <a:xfrm>
            <a:off x="4872703" y="337783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Asn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46" name="椭圆 45"/>
          <p:cNvSpPr/>
          <p:nvPr/>
        </p:nvSpPr>
        <p:spPr>
          <a:xfrm>
            <a:off x="3508152" y="391706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Asn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47" name="椭圆 46"/>
          <p:cNvSpPr/>
          <p:nvPr/>
        </p:nvSpPr>
        <p:spPr>
          <a:xfrm>
            <a:off x="4768619" y="593424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Asn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48" name="椭圆 47"/>
          <p:cNvSpPr/>
          <p:nvPr/>
        </p:nvSpPr>
        <p:spPr>
          <a:xfrm>
            <a:off x="8625218" y="433824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Asn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49" name="椭圆 48"/>
          <p:cNvSpPr/>
          <p:nvPr/>
        </p:nvSpPr>
        <p:spPr>
          <a:xfrm>
            <a:off x="4093669" y="481455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Asn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50" name="椭圆 49"/>
          <p:cNvSpPr/>
          <p:nvPr/>
        </p:nvSpPr>
        <p:spPr>
          <a:xfrm>
            <a:off x="6187662" y="5521565"/>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Asn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51" name="椭圆 50"/>
          <p:cNvSpPr/>
          <p:nvPr/>
        </p:nvSpPr>
        <p:spPr>
          <a:xfrm>
            <a:off x="7408838" y="4354149"/>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Asn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52" name="椭圆 51"/>
          <p:cNvSpPr/>
          <p:nvPr/>
        </p:nvSpPr>
        <p:spPr>
          <a:xfrm>
            <a:off x="5225667" y="303293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800" b="1" dirty="0">
                <a:solidFill>
                  <a:schemeClr val="tx1"/>
                </a:solidFill>
                <a:latin typeface="Arial" panose="020B0604020202020204" pitchFamily="34" charset="0"/>
                <a:ea typeface="方正姚体" panose="02010601030101010101" pitchFamily="2" charset="-122"/>
              </a:rPr>
              <a:t>Tyr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53" name="椭圆 52"/>
          <p:cNvSpPr/>
          <p:nvPr/>
        </p:nvSpPr>
        <p:spPr>
          <a:xfrm>
            <a:off x="5092398" y="3247998"/>
            <a:ext cx="252000" cy="252000"/>
          </a:xfrm>
          <a:prstGeom prst="ellipse">
            <a:avLst/>
          </a:prstGeom>
          <a:solidFill>
            <a:srgbClr val="C0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Cys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55" name="椭圆 54"/>
          <p:cNvSpPr/>
          <p:nvPr/>
        </p:nvSpPr>
        <p:spPr>
          <a:xfrm>
            <a:off x="3507830" y="441640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800" b="1" dirty="0">
                <a:solidFill>
                  <a:schemeClr val="tx1"/>
                </a:solidFill>
                <a:latin typeface="Arial" panose="020B0604020202020204" pitchFamily="34" charset="0"/>
                <a:ea typeface="方正姚体" panose="02010601030101010101" pitchFamily="2" charset="-122"/>
              </a:rPr>
              <a:t>Tyr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56" name="椭圆 55"/>
          <p:cNvSpPr/>
          <p:nvPr/>
        </p:nvSpPr>
        <p:spPr>
          <a:xfrm>
            <a:off x="8028855" y="324938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800" b="1" dirty="0">
                <a:solidFill>
                  <a:schemeClr val="tx1"/>
                </a:solidFill>
                <a:latin typeface="Arial" panose="020B0604020202020204" pitchFamily="34" charset="0"/>
                <a:ea typeface="方正姚体" panose="02010601030101010101" pitchFamily="2" charset="-122"/>
              </a:rPr>
              <a:t>Tyr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57" name="椭圆 56"/>
          <p:cNvSpPr/>
          <p:nvPr/>
        </p:nvSpPr>
        <p:spPr>
          <a:xfrm>
            <a:off x="7282838" y="314907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800" b="1" dirty="0">
                <a:solidFill>
                  <a:schemeClr val="tx1"/>
                </a:solidFill>
                <a:latin typeface="Arial" panose="020B0604020202020204" pitchFamily="34" charset="0"/>
                <a:ea typeface="方正姚体" panose="02010601030101010101" pitchFamily="2" charset="-122"/>
              </a:rPr>
              <a:t>Tyr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58" name="椭圆 57"/>
          <p:cNvSpPr/>
          <p:nvPr/>
        </p:nvSpPr>
        <p:spPr>
          <a:xfrm>
            <a:off x="3867066" y="4385240"/>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800" b="1" dirty="0">
                <a:solidFill>
                  <a:schemeClr val="tx1"/>
                </a:solidFill>
                <a:latin typeface="Arial" panose="020B0604020202020204" pitchFamily="34" charset="0"/>
                <a:ea typeface="方正姚体" panose="02010601030101010101" pitchFamily="2" charset="-122"/>
              </a:rPr>
              <a:t>Tyr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59" name="椭圆 58"/>
          <p:cNvSpPr/>
          <p:nvPr/>
        </p:nvSpPr>
        <p:spPr>
          <a:xfrm>
            <a:off x="4676284" y="530188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800" b="1" dirty="0">
                <a:solidFill>
                  <a:schemeClr val="tx1"/>
                </a:solidFill>
                <a:latin typeface="Arial" panose="020B0604020202020204" pitchFamily="34" charset="0"/>
                <a:ea typeface="方正姚体" panose="02010601030101010101" pitchFamily="2" charset="-122"/>
              </a:rPr>
              <a:t>Tyr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60" name="椭圆 59"/>
          <p:cNvSpPr/>
          <p:nvPr/>
        </p:nvSpPr>
        <p:spPr>
          <a:xfrm>
            <a:off x="6902507" y="433824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800" b="1" dirty="0">
                <a:solidFill>
                  <a:schemeClr val="tx1"/>
                </a:solidFill>
                <a:latin typeface="Arial" panose="020B0604020202020204" pitchFamily="34" charset="0"/>
                <a:ea typeface="方正姚体" panose="02010601030101010101" pitchFamily="2" charset="-122"/>
              </a:rPr>
              <a:t>Tyr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61" name="椭圆 60"/>
          <p:cNvSpPr/>
          <p:nvPr/>
        </p:nvSpPr>
        <p:spPr>
          <a:xfrm>
            <a:off x="5291927" y="3478754"/>
            <a:ext cx="252000" cy="252000"/>
          </a:xfrm>
          <a:prstGeom prst="ellipse">
            <a:avLst/>
          </a:prstGeom>
          <a:solidFill>
            <a:srgbClr val="C0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Cys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62" name="椭圆 61"/>
          <p:cNvSpPr/>
          <p:nvPr/>
        </p:nvSpPr>
        <p:spPr>
          <a:xfrm>
            <a:off x="8226194" y="3398070"/>
            <a:ext cx="252000" cy="252000"/>
          </a:xfrm>
          <a:prstGeom prst="ellipse">
            <a:avLst/>
          </a:prstGeom>
          <a:solidFill>
            <a:srgbClr val="FFC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Cys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63" name="椭圆 62"/>
          <p:cNvSpPr/>
          <p:nvPr/>
        </p:nvSpPr>
        <p:spPr>
          <a:xfrm>
            <a:off x="8470817" y="3591256"/>
            <a:ext cx="252000" cy="252000"/>
          </a:xfrm>
          <a:prstGeom prst="ellipse">
            <a:avLst/>
          </a:prstGeom>
          <a:solidFill>
            <a:srgbClr val="FFC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Cys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64" name="椭圆 63"/>
          <p:cNvSpPr/>
          <p:nvPr/>
        </p:nvSpPr>
        <p:spPr>
          <a:xfrm>
            <a:off x="4258198" y="5009807"/>
            <a:ext cx="252000" cy="252000"/>
          </a:xfrm>
          <a:prstGeom prst="ellipse">
            <a:avLst/>
          </a:prstGeom>
          <a:solidFill>
            <a:srgbClr val="00B05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Cys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65" name="椭圆 64"/>
          <p:cNvSpPr/>
          <p:nvPr/>
        </p:nvSpPr>
        <p:spPr>
          <a:xfrm>
            <a:off x="4060563" y="5261807"/>
            <a:ext cx="252000" cy="252000"/>
          </a:xfrm>
          <a:prstGeom prst="ellipse">
            <a:avLst/>
          </a:prstGeom>
          <a:solidFill>
            <a:srgbClr val="00B05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Cys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66" name="椭圆 65"/>
          <p:cNvSpPr/>
          <p:nvPr/>
        </p:nvSpPr>
        <p:spPr>
          <a:xfrm>
            <a:off x="8045954" y="3570240"/>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Asn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67" name="椭圆 66"/>
          <p:cNvSpPr/>
          <p:nvPr/>
        </p:nvSpPr>
        <p:spPr>
          <a:xfrm>
            <a:off x="4627294" y="3342173"/>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68" name="椭圆 67"/>
          <p:cNvSpPr/>
          <p:nvPr/>
        </p:nvSpPr>
        <p:spPr>
          <a:xfrm>
            <a:off x="5670742" y="554426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69" name="椭圆 68"/>
          <p:cNvSpPr/>
          <p:nvPr/>
        </p:nvSpPr>
        <p:spPr>
          <a:xfrm>
            <a:off x="7451756" y="559985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70" name="椭圆 69"/>
          <p:cNvSpPr/>
          <p:nvPr/>
        </p:nvSpPr>
        <p:spPr>
          <a:xfrm>
            <a:off x="8389096" y="476881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71" name="椭圆 70"/>
          <p:cNvSpPr/>
          <p:nvPr/>
        </p:nvSpPr>
        <p:spPr>
          <a:xfrm>
            <a:off x="7786528" y="398335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72" name="椭圆 71"/>
          <p:cNvSpPr/>
          <p:nvPr/>
        </p:nvSpPr>
        <p:spPr>
          <a:xfrm>
            <a:off x="4921682" y="3803855"/>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Glu</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73" name="椭圆 72"/>
          <p:cNvSpPr/>
          <p:nvPr/>
        </p:nvSpPr>
        <p:spPr>
          <a:xfrm>
            <a:off x="6032166" y="6100823"/>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Glu</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74" name="椭圆 73"/>
          <p:cNvSpPr/>
          <p:nvPr/>
        </p:nvSpPr>
        <p:spPr>
          <a:xfrm>
            <a:off x="7849009" y="457425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Glu</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75" name="椭圆 74"/>
          <p:cNvSpPr/>
          <p:nvPr/>
        </p:nvSpPr>
        <p:spPr>
          <a:xfrm>
            <a:off x="7779653" y="4821930"/>
            <a:ext cx="252000" cy="252000"/>
          </a:xfrm>
          <a:prstGeom prst="ellipse">
            <a:avLst/>
          </a:prstGeom>
          <a:solidFill>
            <a:srgbClr val="00B0F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Cys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76" name="椭圆 75"/>
          <p:cNvSpPr/>
          <p:nvPr/>
        </p:nvSpPr>
        <p:spPr>
          <a:xfrm>
            <a:off x="7975015" y="5045724"/>
            <a:ext cx="252000" cy="252000"/>
          </a:xfrm>
          <a:prstGeom prst="ellipse">
            <a:avLst/>
          </a:prstGeom>
          <a:solidFill>
            <a:srgbClr val="00B0F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Cys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77" name="椭圆 76"/>
          <p:cNvSpPr/>
          <p:nvPr/>
        </p:nvSpPr>
        <p:spPr>
          <a:xfrm>
            <a:off x="4379892" y="3279318"/>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Met</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78" name="椭圆 77"/>
          <p:cNvSpPr/>
          <p:nvPr/>
        </p:nvSpPr>
        <p:spPr>
          <a:xfrm>
            <a:off x="4134903" y="322594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Met</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79" name="椭圆 78"/>
          <p:cNvSpPr/>
          <p:nvPr/>
        </p:nvSpPr>
        <p:spPr>
          <a:xfrm>
            <a:off x="6520545" y="318835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Met</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80" name="椭圆 79"/>
          <p:cNvSpPr/>
          <p:nvPr/>
        </p:nvSpPr>
        <p:spPr>
          <a:xfrm>
            <a:off x="3888713" y="3297888"/>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Lys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81" name="椭圆 80"/>
          <p:cNvSpPr/>
          <p:nvPr/>
        </p:nvSpPr>
        <p:spPr>
          <a:xfrm>
            <a:off x="3888068" y="4128369"/>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Lys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82" name="椭圆 81"/>
          <p:cNvSpPr/>
          <p:nvPr/>
        </p:nvSpPr>
        <p:spPr>
          <a:xfrm>
            <a:off x="3595479" y="4658435"/>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Lys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83" name="椭圆 82"/>
          <p:cNvSpPr/>
          <p:nvPr/>
        </p:nvSpPr>
        <p:spPr>
          <a:xfrm>
            <a:off x="4178598" y="5489928"/>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Lys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84" name="椭圆 83"/>
          <p:cNvSpPr/>
          <p:nvPr/>
        </p:nvSpPr>
        <p:spPr>
          <a:xfrm>
            <a:off x="4913399" y="5411920"/>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Lys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85" name="椭圆 84"/>
          <p:cNvSpPr/>
          <p:nvPr/>
        </p:nvSpPr>
        <p:spPr>
          <a:xfrm>
            <a:off x="6446459" y="548255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Lys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86" name="椭圆 85"/>
          <p:cNvSpPr/>
          <p:nvPr/>
        </p:nvSpPr>
        <p:spPr>
          <a:xfrm>
            <a:off x="8549627" y="4586355"/>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Lys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87" name="椭圆 86"/>
          <p:cNvSpPr/>
          <p:nvPr/>
        </p:nvSpPr>
        <p:spPr>
          <a:xfrm>
            <a:off x="8295175" y="377719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Lys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88" name="椭圆 87"/>
          <p:cNvSpPr/>
          <p:nvPr/>
        </p:nvSpPr>
        <p:spPr>
          <a:xfrm>
            <a:off x="3557478" y="3665250"/>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Arg</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89" name="椭圆 88"/>
          <p:cNvSpPr/>
          <p:nvPr/>
        </p:nvSpPr>
        <p:spPr>
          <a:xfrm>
            <a:off x="5116916" y="3642173"/>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Arg</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90" name="椭圆 89"/>
          <p:cNvSpPr/>
          <p:nvPr/>
        </p:nvSpPr>
        <p:spPr>
          <a:xfrm>
            <a:off x="3881039" y="5090558"/>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Arg</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91" name="椭圆 90"/>
          <p:cNvSpPr/>
          <p:nvPr/>
        </p:nvSpPr>
        <p:spPr>
          <a:xfrm>
            <a:off x="3485512" y="417041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Leu</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93" name="椭圆 92"/>
          <p:cNvSpPr/>
          <p:nvPr/>
        </p:nvSpPr>
        <p:spPr>
          <a:xfrm>
            <a:off x="6542905" y="602261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Leu</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94" name="椭圆 93"/>
          <p:cNvSpPr/>
          <p:nvPr/>
        </p:nvSpPr>
        <p:spPr>
          <a:xfrm>
            <a:off x="3727229" y="4880848"/>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a:solidFill>
                  <a:schemeClr val="tx1"/>
                </a:solidFill>
                <a:latin typeface="Arial" panose="020B0604020202020204" pitchFamily="34" charset="0"/>
                <a:ea typeface="方正姚体" panose="02010601030101010101" pitchFamily="2" charset="-122"/>
              </a:rPr>
              <a:t>Asp</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95" name="椭圆 94"/>
          <p:cNvSpPr/>
          <p:nvPr/>
        </p:nvSpPr>
        <p:spPr>
          <a:xfrm>
            <a:off x="5374062" y="4247319"/>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a:solidFill>
                  <a:schemeClr val="tx1"/>
                </a:solidFill>
                <a:latin typeface="Arial" panose="020B0604020202020204" pitchFamily="34" charset="0"/>
                <a:ea typeface="方正姚体" panose="02010601030101010101" pitchFamily="2" charset="-122"/>
              </a:rPr>
              <a:t>Asp</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96" name="椭圆 95"/>
          <p:cNvSpPr/>
          <p:nvPr/>
        </p:nvSpPr>
        <p:spPr>
          <a:xfrm>
            <a:off x="5514810" y="334674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a:solidFill>
                  <a:schemeClr val="tx1"/>
                </a:solidFill>
                <a:latin typeface="Arial" panose="020B0604020202020204" pitchFamily="34" charset="0"/>
                <a:ea typeface="方正姚体" panose="02010601030101010101" pitchFamily="2" charset="-122"/>
              </a:rPr>
              <a:t>Asp</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97" name="椭圆 96"/>
          <p:cNvSpPr/>
          <p:nvPr/>
        </p:nvSpPr>
        <p:spPr>
          <a:xfrm>
            <a:off x="8218849" y="401293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Asn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98" name="椭圆 97"/>
          <p:cNvSpPr/>
          <p:nvPr/>
        </p:nvSpPr>
        <p:spPr>
          <a:xfrm>
            <a:off x="4334485" y="5692345"/>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800" b="1" dirty="0">
                <a:solidFill>
                  <a:schemeClr val="tx1"/>
                </a:solidFill>
                <a:latin typeface="Arial" panose="020B0604020202020204" pitchFamily="34" charset="0"/>
                <a:ea typeface="方正姚体" panose="02010601030101010101" pitchFamily="2" charset="-122"/>
              </a:rPr>
              <a:t>Pro</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99" name="椭圆 98"/>
          <p:cNvSpPr/>
          <p:nvPr/>
        </p:nvSpPr>
        <p:spPr>
          <a:xfrm>
            <a:off x="7159172" y="4354149"/>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800" b="1" dirty="0">
                <a:solidFill>
                  <a:schemeClr val="tx1"/>
                </a:solidFill>
                <a:latin typeface="Arial" panose="020B0604020202020204" pitchFamily="34" charset="0"/>
                <a:ea typeface="方正姚体" panose="02010601030101010101" pitchFamily="2" charset="-122"/>
              </a:rPr>
              <a:t>Pro</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00" name="椭圆 99"/>
          <p:cNvSpPr/>
          <p:nvPr/>
        </p:nvSpPr>
        <p:spPr>
          <a:xfrm>
            <a:off x="6385114" y="429951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800" b="1" dirty="0">
                <a:solidFill>
                  <a:schemeClr val="tx1"/>
                </a:solidFill>
                <a:latin typeface="Arial" panose="020B0604020202020204" pitchFamily="34" charset="0"/>
                <a:ea typeface="方正姚体" panose="02010601030101010101" pitchFamily="2" charset="-122"/>
              </a:rPr>
              <a:t>Pro</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01" name="椭圆 100"/>
          <p:cNvSpPr/>
          <p:nvPr/>
        </p:nvSpPr>
        <p:spPr>
          <a:xfrm>
            <a:off x="3941699" y="461826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800" b="1" dirty="0">
                <a:solidFill>
                  <a:schemeClr val="tx1"/>
                </a:solidFill>
                <a:latin typeface="Arial" panose="020B0604020202020204" pitchFamily="34" charset="0"/>
                <a:ea typeface="方正姚体" panose="02010601030101010101" pitchFamily="2" charset="-122"/>
              </a:rPr>
              <a:t>Pro</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02" name="椭圆 101"/>
          <p:cNvSpPr/>
          <p:nvPr/>
        </p:nvSpPr>
        <p:spPr>
          <a:xfrm>
            <a:off x="4477373" y="5154970"/>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03" name="椭圆 102"/>
          <p:cNvSpPr/>
          <p:nvPr/>
        </p:nvSpPr>
        <p:spPr>
          <a:xfrm>
            <a:off x="5928759" y="5551638"/>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04" name="椭圆 103"/>
          <p:cNvSpPr/>
          <p:nvPr/>
        </p:nvSpPr>
        <p:spPr>
          <a:xfrm>
            <a:off x="6784805" y="595995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05" name="椭圆 104"/>
          <p:cNvSpPr/>
          <p:nvPr/>
        </p:nvSpPr>
        <p:spPr>
          <a:xfrm>
            <a:off x="7645846" y="5425759"/>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06" name="椭圆 105"/>
          <p:cNvSpPr/>
          <p:nvPr/>
        </p:nvSpPr>
        <p:spPr>
          <a:xfrm>
            <a:off x="7582261" y="498747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07" name="椭圆 106"/>
          <p:cNvSpPr/>
          <p:nvPr/>
        </p:nvSpPr>
        <p:spPr>
          <a:xfrm>
            <a:off x="8595182" y="3822075"/>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08" name="椭圆 107"/>
          <p:cNvSpPr/>
          <p:nvPr/>
        </p:nvSpPr>
        <p:spPr>
          <a:xfrm>
            <a:off x="5120897" y="422682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Ala</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09" name="椭圆 108"/>
          <p:cNvSpPr/>
          <p:nvPr/>
        </p:nvSpPr>
        <p:spPr>
          <a:xfrm>
            <a:off x="7019331" y="585422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a:solidFill>
                  <a:schemeClr val="tx1"/>
                </a:solidFill>
                <a:latin typeface="Arial" panose="020B0604020202020204" pitchFamily="34" charset="0"/>
                <a:ea typeface="方正姚体" panose="02010601030101010101" pitchFamily="2" charset="-122"/>
              </a:rPr>
              <a:t>Asp</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10" name="椭圆 109"/>
          <p:cNvSpPr/>
          <p:nvPr/>
        </p:nvSpPr>
        <p:spPr>
          <a:xfrm>
            <a:off x="5019023" y="601523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Thr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11" name="椭圆 110"/>
          <p:cNvSpPr/>
          <p:nvPr/>
        </p:nvSpPr>
        <p:spPr>
          <a:xfrm>
            <a:off x="4659939" y="3831790"/>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Thr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12" name="椭圆 111"/>
          <p:cNvSpPr/>
          <p:nvPr/>
        </p:nvSpPr>
        <p:spPr>
          <a:xfrm>
            <a:off x="5764603" y="3297058"/>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Thr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13" name="椭圆 112"/>
          <p:cNvSpPr/>
          <p:nvPr/>
        </p:nvSpPr>
        <p:spPr>
          <a:xfrm>
            <a:off x="6768217" y="316451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Thr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14" name="椭圆 113"/>
          <p:cNvSpPr/>
          <p:nvPr/>
        </p:nvSpPr>
        <p:spPr>
          <a:xfrm>
            <a:off x="7850762" y="3732316"/>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Thr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15" name="椭圆 114"/>
          <p:cNvSpPr/>
          <p:nvPr/>
        </p:nvSpPr>
        <p:spPr>
          <a:xfrm>
            <a:off x="5153664" y="549730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Thr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16" name="椭圆 115"/>
          <p:cNvSpPr/>
          <p:nvPr/>
        </p:nvSpPr>
        <p:spPr>
          <a:xfrm>
            <a:off x="5414478" y="5535929"/>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Thr</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17" name="椭圆 116"/>
          <p:cNvSpPr/>
          <p:nvPr/>
        </p:nvSpPr>
        <p:spPr>
          <a:xfrm>
            <a:off x="4408759" y="374434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Gly</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18" name="椭圆 117"/>
          <p:cNvSpPr/>
          <p:nvPr/>
        </p:nvSpPr>
        <p:spPr>
          <a:xfrm>
            <a:off x="7655651" y="440310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Gly</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19" name="椭圆 118"/>
          <p:cNvSpPr/>
          <p:nvPr/>
        </p:nvSpPr>
        <p:spPr>
          <a:xfrm>
            <a:off x="7994210" y="4124749"/>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Gly</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20" name="椭圆 119"/>
          <p:cNvSpPr/>
          <p:nvPr/>
        </p:nvSpPr>
        <p:spPr>
          <a:xfrm>
            <a:off x="7784227" y="318462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err="1">
                <a:solidFill>
                  <a:schemeClr val="tx1"/>
                </a:solidFill>
                <a:latin typeface="Arial" panose="020B0604020202020204" pitchFamily="34" charset="0"/>
                <a:ea typeface="方正姚体" panose="02010601030101010101" pitchFamily="2" charset="-122"/>
              </a:rPr>
              <a:t>Gln</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21" name="椭圆 120"/>
          <p:cNvSpPr/>
          <p:nvPr/>
        </p:nvSpPr>
        <p:spPr>
          <a:xfrm>
            <a:off x="8638170" y="407543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Val</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22" name="椭圆 121"/>
          <p:cNvSpPr/>
          <p:nvPr/>
        </p:nvSpPr>
        <p:spPr>
          <a:xfrm>
            <a:off x="7392243" y="5151583"/>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Val</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23" name="椭圆 122"/>
          <p:cNvSpPr/>
          <p:nvPr/>
        </p:nvSpPr>
        <p:spPr>
          <a:xfrm>
            <a:off x="7789235" y="522327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Val</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24" name="椭圆 123"/>
          <p:cNvSpPr/>
          <p:nvPr/>
        </p:nvSpPr>
        <p:spPr>
          <a:xfrm>
            <a:off x="7237533" y="572855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Val</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25" name="椭圆 124"/>
          <p:cNvSpPr/>
          <p:nvPr/>
        </p:nvSpPr>
        <p:spPr>
          <a:xfrm>
            <a:off x="5527436" y="6093328"/>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Val</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26" name="椭圆 125"/>
          <p:cNvSpPr/>
          <p:nvPr/>
        </p:nvSpPr>
        <p:spPr>
          <a:xfrm>
            <a:off x="4532811" y="5841449"/>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Val</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27" name="椭圆 126"/>
          <p:cNvSpPr/>
          <p:nvPr/>
        </p:nvSpPr>
        <p:spPr>
          <a:xfrm>
            <a:off x="6643134" y="4313915"/>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Val</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28" name="椭圆 127"/>
          <p:cNvSpPr/>
          <p:nvPr/>
        </p:nvSpPr>
        <p:spPr>
          <a:xfrm>
            <a:off x="6123467" y="429040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Val</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29" name="椭圆 128"/>
          <p:cNvSpPr/>
          <p:nvPr/>
        </p:nvSpPr>
        <p:spPr>
          <a:xfrm>
            <a:off x="4660362" y="436933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Val</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30" name="椭圆 129"/>
          <p:cNvSpPr/>
          <p:nvPr/>
        </p:nvSpPr>
        <p:spPr>
          <a:xfrm>
            <a:off x="5274277" y="605962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Phe</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31" name="椭圆 130"/>
          <p:cNvSpPr/>
          <p:nvPr/>
        </p:nvSpPr>
        <p:spPr>
          <a:xfrm>
            <a:off x="5780166" y="6099177"/>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His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32" name="椭圆 131"/>
          <p:cNvSpPr/>
          <p:nvPr/>
        </p:nvSpPr>
        <p:spPr>
          <a:xfrm>
            <a:off x="6689835" y="5427984"/>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His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33" name="椭圆 132"/>
          <p:cNvSpPr/>
          <p:nvPr/>
        </p:nvSpPr>
        <p:spPr>
          <a:xfrm>
            <a:off x="5874176" y="4284343"/>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His</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34" name="椭圆 133"/>
          <p:cNvSpPr/>
          <p:nvPr/>
        </p:nvSpPr>
        <p:spPr>
          <a:xfrm>
            <a:off x="6017424" y="3249382"/>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Ile</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35" name="椭圆 134"/>
          <p:cNvSpPr/>
          <p:nvPr/>
        </p:nvSpPr>
        <p:spPr>
          <a:xfrm>
            <a:off x="6928989" y="5347683"/>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Ile</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36" name="椭圆 135"/>
          <p:cNvSpPr/>
          <p:nvPr/>
        </p:nvSpPr>
        <p:spPr>
          <a:xfrm>
            <a:off x="7174934" y="5276659"/>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altLang="zh-CN" sz="800" b="1" dirty="0">
                <a:solidFill>
                  <a:schemeClr val="tx1"/>
                </a:solidFill>
                <a:latin typeface="Arial" panose="020B0604020202020204" pitchFamily="34" charset="0"/>
                <a:ea typeface="方正姚体" panose="02010601030101010101" pitchFamily="2" charset="-122"/>
              </a:rPr>
              <a:t>Ile</a:t>
            </a:r>
            <a:endParaRPr lang="zh-CN" altLang="en-US" sz="800" b="1" dirty="0">
              <a:solidFill>
                <a:schemeClr val="tx1"/>
              </a:solidFill>
              <a:latin typeface="Arial" panose="020B0604020202020204" pitchFamily="34" charset="0"/>
              <a:ea typeface="方正姚体" panose="02010601030101010101" pitchFamily="2" charset="-122"/>
            </a:endParaRPr>
          </a:p>
        </p:txBody>
      </p:sp>
      <p:sp>
        <p:nvSpPr>
          <p:cNvPr id="137" name="椭圆 136"/>
          <p:cNvSpPr/>
          <p:nvPr/>
        </p:nvSpPr>
        <p:spPr>
          <a:xfrm>
            <a:off x="5629200" y="4262251"/>
            <a:ext cx="252000" cy="25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fontScale="92500"/>
          </a:bodyPr>
          <a:lstStyle/>
          <a:p>
            <a:pPr algn="ctr"/>
            <a:r>
              <a:rPr lang="en-US" altLang="zh-CN" sz="800" b="1" dirty="0" err="1">
                <a:solidFill>
                  <a:schemeClr val="tx1"/>
                </a:solidFill>
                <a:latin typeface="Arial" panose="020B0604020202020204" pitchFamily="34" charset="0"/>
                <a:ea typeface="方正姚体" panose="02010601030101010101" pitchFamily="2" charset="-122"/>
              </a:rPr>
              <a:t>Phe</a:t>
            </a:r>
            <a:endParaRPr lang="zh-CN" altLang="en-US" sz="800" b="1" dirty="0">
              <a:solidFill>
                <a:schemeClr val="tx1"/>
              </a:solidFill>
              <a:latin typeface="Arial" panose="020B0604020202020204" pitchFamily="34" charset="0"/>
              <a:ea typeface="方正姚体" panose="02010601030101010101" pitchFamily="2" charset="-122"/>
            </a:endParaRPr>
          </a:p>
        </p:txBody>
      </p:sp>
      <p:cxnSp>
        <p:nvCxnSpPr>
          <p:cNvPr id="4" name="直接连接符 3"/>
          <p:cNvCxnSpPr/>
          <p:nvPr/>
        </p:nvCxnSpPr>
        <p:spPr>
          <a:xfrm rot="180000">
            <a:off x="7936335" y="5019179"/>
            <a:ext cx="108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直接连接符 138"/>
          <p:cNvCxnSpPr/>
          <p:nvPr/>
        </p:nvCxnSpPr>
        <p:spPr>
          <a:xfrm rot="-420000">
            <a:off x="8420272" y="3563421"/>
            <a:ext cx="108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直接连接符 139"/>
          <p:cNvCxnSpPr/>
          <p:nvPr/>
        </p:nvCxnSpPr>
        <p:spPr>
          <a:xfrm rot="180000">
            <a:off x="5264647" y="3430478"/>
            <a:ext cx="108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直接连接符 140"/>
          <p:cNvCxnSpPr/>
          <p:nvPr/>
        </p:nvCxnSpPr>
        <p:spPr>
          <a:xfrm rot="21000000" flipH="1">
            <a:off x="4240163" y="5214758"/>
            <a:ext cx="108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矩形 5"/>
          <p:cNvSpPr/>
          <p:nvPr/>
        </p:nvSpPr>
        <p:spPr>
          <a:xfrm>
            <a:off x="3857689" y="2690345"/>
            <a:ext cx="537327" cy="348813"/>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Unicode MS" panose="020B0604020202020204" pitchFamily="34" charset="-122"/>
                <a:ea typeface="Arial Unicode MS" panose="020B0604020202020204" pitchFamily="34" charset="-122"/>
                <a:cs typeface="Arial Unicode MS" panose="020B0604020202020204" pitchFamily="34" charset="-122"/>
              </a:rPr>
              <a:t>      ╱</a:t>
            </a:r>
          </a:p>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H</a:t>
            </a:r>
            <a:r>
              <a:rPr lang="en-US" altLang="zh-CN" sz="1200" baseline="-25000" dirty="0">
                <a:effectLst>
                  <a:outerShdw blurRad="38100" dist="38100" dir="2700000" algn="tl">
                    <a:srgbClr val="C0C0C0"/>
                  </a:outerShdw>
                </a:effectLst>
                <a:latin typeface="Arial" panose="020B0604020202020204" pitchFamily="34" charset="0"/>
              </a:rPr>
              <a:t>2</a:t>
            </a:r>
            <a:r>
              <a:rPr lang="en-US" altLang="zh-CN" sz="1200" dirty="0">
                <a:effectLst>
                  <a:outerShdw blurRad="38100" dist="38100" dir="2700000" algn="tl">
                    <a:srgbClr val="C0C0C0"/>
                  </a:outerShdw>
                </a:effectLst>
                <a:latin typeface="Arial" panose="020B0604020202020204" pitchFamily="34" charset="0"/>
              </a:rPr>
              <a:t>N</a:t>
            </a:r>
            <a:endParaRPr lang="el-GR" altLang="zh-CN" sz="1200" dirty="0">
              <a:effectLst>
                <a:outerShdw blurRad="38100" dist="38100" dir="2700000" algn="tl">
                  <a:srgbClr val="C0C0C0"/>
                </a:outerShdw>
              </a:effectLst>
              <a:latin typeface="Arial" panose="020B0604020202020204" pitchFamily="34" charset="0"/>
            </a:endParaRPr>
          </a:p>
        </p:txBody>
      </p:sp>
      <p:sp>
        <p:nvSpPr>
          <p:cNvPr id="142" name="矩形 141"/>
          <p:cNvSpPr/>
          <p:nvPr/>
        </p:nvSpPr>
        <p:spPr>
          <a:xfrm>
            <a:off x="4764268" y="4558059"/>
            <a:ext cx="732893" cy="348813"/>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Unicode MS" panose="020B0604020202020204" pitchFamily="34" charset="-122"/>
                <a:ea typeface="Arial Unicode MS" panose="020B0604020202020204" pitchFamily="34" charset="-122"/>
                <a:cs typeface="Arial Unicode MS" panose="020B0604020202020204" pitchFamily="34" charset="-122"/>
              </a:rPr>
              <a:t>╲</a:t>
            </a:r>
          </a:p>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  COOH</a:t>
            </a:r>
            <a:endParaRPr lang="el-GR" altLang="zh-CN" sz="1200" dirty="0">
              <a:effectLst>
                <a:outerShdw blurRad="38100" dist="38100" dir="2700000" algn="tl">
                  <a:srgbClr val="C0C0C0"/>
                </a:outerShdw>
              </a:effectLst>
              <a:latin typeface="Arial" panose="020B0604020202020204" pitchFamily="34" charset="0"/>
            </a:endParaRPr>
          </a:p>
        </p:txBody>
      </p:sp>
      <p:sp>
        <p:nvSpPr>
          <p:cNvPr id="143" name="矩形 142"/>
          <p:cNvSpPr/>
          <p:nvPr/>
        </p:nvSpPr>
        <p:spPr>
          <a:xfrm>
            <a:off x="4210856" y="2377310"/>
            <a:ext cx="269626"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1</a:t>
            </a:r>
            <a:endParaRPr lang="el-GR" altLang="zh-CN" sz="1200" dirty="0">
              <a:effectLst>
                <a:outerShdw blurRad="38100" dist="38100" dir="2700000" algn="tl">
                  <a:srgbClr val="C0C0C0"/>
                </a:outerShdw>
              </a:effectLst>
              <a:latin typeface="Arial" panose="020B0604020202020204" pitchFamily="34" charset="0"/>
            </a:endParaRPr>
          </a:p>
        </p:txBody>
      </p:sp>
      <p:sp>
        <p:nvSpPr>
          <p:cNvPr id="144" name="矩形 143"/>
          <p:cNvSpPr/>
          <p:nvPr/>
        </p:nvSpPr>
        <p:spPr>
          <a:xfrm>
            <a:off x="6313854" y="1659438"/>
            <a:ext cx="354584"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10</a:t>
            </a:r>
            <a:endParaRPr lang="el-GR" altLang="zh-CN" sz="1200" dirty="0">
              <a:effectLst>
                <a:outerShdw blurRad="38100" dist="38100" dir="2700000" algn="tl">
                  <a:srgbClr val="C0C0C0"/>
                </a:outerShdw>
              </a:effectLst>
              <a:latin typeface="Arial" panose="020B0604020202020204" pitchFamily="34" charset="0"/>
            </a:endParaRPr>
          </a:p>
        </p:txBody>
      </p:sp>
      <p:sp>
        <p:nvSpPr>
          <p:cNvPr id="145" name="矩形 144"/>
          <p:cNvSpPr/>
          <p:nvPr/>
        </p:nvSpPr>
        <p:spPr>
          <a:xfrm>
            <a:off x="6303947" y="2430271"/>
            <a:ext cx="354584"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20</a:t>
            </a:r>
            <a:endParaRPr lang="el-GR" altLang="zh-CN" sz="1200" dirty="0">
              <a:effectLst>
                <a:outerShdw blurRad="38100" dist="38100" dir="2700000" algn="tl">
                  <a:srgbClr val="C0C0C0"/>
                </a:outerShdw>
              </a:effectLst>
              <a:latin typeface="Arial" panose="020B0604020202020204" pitchFamily="34" charset="0"/>
            </a:endParaRPr>
          </a:p>
        </p:txBody>
      </p:sp>
      <p:sp>
        <p:nvSpPr>
          <p:cNvPr id="146" name="矩形 145"/>
          <p:cNvSpPr/>
          <p:nvPr/>
        </p:nvSpPr>
        <p:spPr>
          <a:xfrm>
            <a:off x="4069877" y="3050238"/>
            <a:ext cx="354584"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30</a:t>
            </a:r>
            <a:endParaRPr lang="el-GR" altLang="zh-CN" sz="1200" dirty="0">
              <a:effectLst>
                <a:outerShdw blurRad="38100" dist="38100" dir="2700000" algn="tl">
                  <a:srgbClr val="C0C0C0"/>
                </a:outerShdw>
              </a:effectLst>
              <a:latin typeface="Arial" panose="020B0604020202020204" pitchFamily="34" charset="0"/>
            </a:endParaRPr>
          </a:p>
        </p:txBody>
      </p:sp>
      <p:sp>
        <p:nvSpPr>
          <p:cNvPr id="147" name="矩形 146"/>
          <p:cNvSpPr/>
          <p:nvPr/>
        </p:nvSpPr>
        <p:spPr>
          <a:xfrm>
            <a:off x="6202505" y="3022588"/>
            <a:ext cx="354584"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80</a:t>
            </a:r>
            <a:endParaRPr lang="el-GR" altLang="zh-CN" sz="1200" dirty="0">
              <a:effectLst>
                <a:outerShdw blurRad="38100" dist="38100" dir="2700000" algn="tl">
                  <a:srgbClr val="C0C0C0"/>
                </a:outerShdw>
              </a:effectLst>
              <a:latin typeface="Arial" panose="020B0604020202020204" pitchFamily="34" charset="0"/>
            </a:endParaRPr>
          </a:p>
        </p:txBody>
      </p:sp>
      <p:sp>
        <p:nvSpPr>
          <p:cNvPr id="148" name="矩形 147"/>
          <p:cNvSpPr/>
          <p:nvPr/>
        </p:nvSpPr>
        <p:spPr>
          <a:xfrm>
            <a:off x="6223957" y="6325220"/>
            <a:ext cx="354584"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50</a:t>
            </a:r>
            <a:endParaRPr lang="el-GR" altLang="zh-CN" sz="1200" dirty="0">
              <a:effectLst>
                <a:outerShdw blurRad="38100" dist="38100" dir="2700000" algn="tl">
                  <a:srgbClr val="C0C0C0"/>
                </a:outerShdw>
              </a:effectLst>
              <a:latin typeface="Arial" panose="020B0604020202020204" pitchFamily="34" charset="0"/>
            </a:endParaRPr>
          </a:p>
        </p:txBody>
      </p:sp>
      <p:sp>
        <p:nvSpPr>
          <p:cNvPr id="149" name="矩形 148"/>
          <p:cNvSpPr/>
          <p:nvPr/>
        </p:nvSpPr>
        <p:spPr>
          <a:xfrm>
            <a:off x="8524218" y="4969510"/>
            <a:ext cx="354584"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60</a:t>
            </a:r>
            <a:endParaRPr lang="el-GR" altLang="zh-CN" sz="1200" dirty="0">
              <a:effectLst>
                <a:outerShdw blurRad="38100" dist="38100" dir="2700000" algn="tl">
                  <a:srgbClr val="C0C0C0"/>
                </a:outerShdw>
              </a:effectLst>
              <a:latin typeface="Arial" panose="020B0604020202020204" pitchFamily="34" charset="0"/>
            </a:endParaRPr>
          </a:p>
        </p:txBody>
      </p:sp>
      <p:sp>
        <p:nvSpPr>
          <p:cNvPr id="150" name="矩形 149"/>
          <p:cNvSpPr/>
          <p:nvPr/>
        </p:nvSpPr>
        <p:spPr>
          <a:xfrm>
            <a:off x="7572917" y="3699595"/>
            <a:ext cx="354584"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70</a:t>
            </a:r>
            <a:endParaRPr lang="el-GR" altLang="zh-CN" sz="1200" dirty="0">
              <a:effectLst>
                <a:outerShdw blurRad="38100" dist="38100" dir="2700000" algn="tl">
                  <a:srgbClr val="C0C0C0"/>
                </a:outerShdw>
              </a:effectLst>
              <a:latin typeface="Arial" panose="020B0604020202020204" pitchFamily="34" charset="0"/>
            </a:endParaRPr>
          </a:p>
        </p:txBody>
      </p:sp>
      <p:sp>
        <p:nvSpPr>
          <p:cNvPr id="151" name="矩形 150"/>
          <p:cNvSpPr/>
          <p:nvPr/>
        </p:nvSpPr>
        <p:spPr>
          <a:xfrm>
            <a:off x="4135699" y="4052642"/>
            <a:ext cx="354584"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90</a:t>
            </a:r>
            <a:endParaRPr lang="el-GR" altLang="zh-CN" sz="1200" dirty="0">
              <a:effectLst>
                <a:outerShdw blurRad="38100" dist="38100" dir="2700000" algn="tl">
                  <a:srgbClr val="C0C0C0"/>
                </a:outerShdw>
              </a:effectLst>
              <a:latin typeface="Arial" panose="020B0604020202020204" pitchFamily="34" charset="0"/>
            </a:endParaRPr>
          </a:p>
        </p:txBody>
      </p:sp>
      <p:sp>
        <p:nvSpPr>
          <p:cNvPr id="152" name="矩形 151"/>
          <p:cNvSpPr/>
          <p:nvPr/>
        </p:nvSpPr>
        <p:spPr>
          <a:xfrm>
            <a:off x="5295038" y="5345127"/>
            <a:ext cx="439544"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100</a:t>
            </a:r>
            <a:endParaRPr lang="el-GR" altLang="zh-CN" sz="1200" dirty="0">
              <a:effectLst>
                <a:outerShdw blurRad="38100" dist="38100" dir="2700000" algn="tl">
                  <a:srgbClr val="C0C0C0"/>
                </a:outerShdw>
              </a:effectLst>
              <a:latin typeface="Arial" panose="020B0604020202020204" pitchFamily="34" charset="0"/>
            </a:endParaRPr>
          </a:p>
        </p:txBody>
      </p:sp>
      <p:sp>
        <p:nvSpPr>
          <p:cNvPr id="153" name="矩形 152"/>
          <p:cNvSpPr/>
          <p:nvPr/>
        </p:nvSpPr>
        <p:spPr>
          <a:xfrm>
            <a:off x="7423485" y="4759699"/>
            <a:ext cx="428131"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110</a:t>
            </a:r>
            <a:endParaRPr lang="el-GR" altLang="zh-CN" sz="1200" dirty="0">
              <a:effectLst>
                <a:outerShdw blurRad="38100" dist="38100" dir="2700000" algn="tl">
                  <a:srgbClr val="C0C0C0"/>
                </a:outerShdw>
              </a:effectLst>
              <a:latin typeface="Arial" panose="020B0604020202020204" pitchFamily="34" charset="0"/>
            </a:endParaRPr>
          </a:p>
        </p:txBody>
      </p:sp>
      <p:sp>
        <p:nvSpPr>
          <p:cNvPr id="154" name="矩形 153"/>
          <p:cNvSpPr/>
          <p:nvPr/>
        </p:nvSpPr>
        <p:spPr>
          <a:xfrm>
            <a:off x="5531695" y="4062762"/>
            <a:ext cx="439544"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120</a:t>
            </a:r>
            <a:endParaRPr lang="el-GR" altLang="zh-CN" sz="1200" dirty="0">
              <a:effectLst>
                <a:outerShdw blurRad="38100" dist="38100" dir="2700000" algn="tl">
                  <a:srgbClr val="C0C0C0"/>
                </a:outerShdw>
              </a:effectLst>
              <a:latin typeface="Arial" panose="020B0604020202020204" pitchFamily="34" charset="0"/>
            </a:endParaRPr>
          </a:p>
        </p:txBody>
      </p:sp>
      <p:sp>
        <p:nvSpPr>
          <p:cNvPr id="155" name="矩形 154"/>
          <p:cNvSpPr/>
          <p:nvPr/>
        </p:nvSpPr>
        <p:spPr>
          <a:xfrm>
            <a:off x="4262897" y="4392556"/>
            <a:ext cx="439544" cy="223587"/>
          </a:xfrm>
          <a:prstGeom prst="rect">
            <a:avLst/>
          </a:prstGeom>
        </p:spPr>
        <p:txBody>
          <a:bodyPr wrap="none">
            <a:spAutoFit/>
          </a:bodyPr>
          <a:lstStyle/>
          <a:p>
            <a:pPr algn="just">
              <a:lnSpc>
                <a:spcPts val="1000"/>
              </a:lnSpc>
              <a:buClr>
                <a:srgbClr val="C00000"/>
              </a:buClr>
              <a:buSzPct val="80000"/>
              <a:defRPr/>
            </a:pPr>
            <a:r>
              <a:rPr lang="en-US" altLang="zh-CN" sz="1200" dirty="0">
                <a:effectLst>
                  <a:outerShdw blurRad="38100" dist="38100" dir="2700000" algn="tl">
                    <a:srgbClr val="C0C0C0"/>
                  </a:outerShdw>
                </a:effectLst>
                <a:latin typeface="Arial" panose="020B0604020202020204" pitchFamily="34" charset="0"/>
              </a:rPr>
              <a:t>124</a:t>
            </a:r>
            <a:endParaRPr lang="el-GR" altLang="zh-CN" sz="1200" dirty="0">
              <a:effectLst>
                <a:outerShdw blurRad="38100" dist="38100" dir="2700000" algn="tl">
                  <a:srgbClr val="C0C0C0"/>
                </a:outerShdw>
              </a:effectLst>
              <a:latin typeface="Arial" panose="020B0604020202020204" pitchFamily="34" charset="0"/>
            </a:endParaRPr>
          </a:p>
        </p:txBody>
      </p:sp>
    </p:spTree>
    <p:extLst>
      <p:ext uri="{BB962C8B-B14F-4D97-AF65-F5344CB8AC3E}">
        <p14:creationId xmlns:p14="http://schemas.microsoft.com/office/powerpoint/2010/main" val="3678709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linds(horizontal)">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linds(horizontal)">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
          <p:cNvSpPr>
            <a:spLocks noChangeArrowheads="1"/>
          </p:cNvSpPr>
          <p:nvPr/>
        </p:nvSpPr>
        <p:spPr bwMode="auto">
          <a:xfrm>
            <a:off x="1429868" y="1227792"/>
            <a:ext cx="663995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1. </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谷胱甘肽</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(glutathione)</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：体内重要的还原剂</a:t>
            </a:r>
          </a:p>
        </p:txBody>
      </p:sp>
      <p:sp>
        <p:nvSpPr>
          <p:cNvPr id="23" name="矩形 22"/>
          <p:cNvSpPr/>
          <p:nvPr/>
        </p:nvSpPr>
        <p:spPr>
          <a:xfrm>
            <a:off x="4366190" y="4357688"/>
            <a:ext cx="4573587" cy="1528762"/>
          </a:xfrm>
          <a:prstGeom prst="rect">
            <a:avLst/>
          </a:prstGeom>
        </p:spPr>
        <p:txBody>
          <a:bodyPr wrap="none">
            <a:spAutoFit/>
          </a:bodyPr>
          <a:lstStyle/>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2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 </a:t>
            </a:r>
            <a:r>
              <a:rPr lang="en-US" altLang="zh-CN" sz="12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  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a:t>
            </a:r>
          </a:p>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2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800" dirty="0">
                <a:effectLst>
                  <a:outerShdw blurRad="38100" dist="38100" dir="2700000" algn="tl">
                    <a:srgbClr val="C0C0C0"/>
                  </a:outerShdw>
                </a:effectLst>
                <a:latin typeface="Arial" charset="0"/>
              </a:rPr>
              <a:t>                                     </a:t>
            </a:r>
            <a:r>
              <a:rPr lang="en-US" altLang="zh-CN" sz="14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   ǀ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8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   </a:t>
            </a:r>
            <a:r>
              <a:rPr lang="en-US" altLang="zh-CN" sz="8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0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a:t>
            </a:r>
          </a:p>
          <a:p>
            <a:pPr eaLnBrk="1" hangingPunct="1">
              <a:lnSpc>
                <a:spcPts val="1600"/>
              </a:lnSpc>
              <a:defRPr/>
            </a:pPr>
            <a:r>
              <a:rPr lang="en-US" altLang="zh-CN" dirty="0">
                <a:solidFill>
                  <a:srgbClr val="00B0F0"/>
                </a:solidFill>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‒N‒C‒CH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a:t>
            </a:r>
            <a:r>
              <a:rPr lang="en-US" altLang="zh-CN" dirty="0">
                <a:solidFill>
                  <a:srgbClr val="FF0000"/>
                </a:solidFill>
                <a:effectLst>
                  <a:outerShdw blurRad="38100" dist="38100" dir="2700000" algn="tl">
                    <a:srgbClr val="C0C0C0"/>
                  </a:outerShdw>
                </a:effectLst>
                <a:latin typeface="Arial" charset="0"/>
              </a:rPr>
              <a:t>‒</a:t>
            </a:r>
            <a:r>
              <a:rPr lang="en-US" altLang="zh-CN" dirty="0">
                <a:effectLst>
                  <a:outerShdw blurRad="38100" dist="38100" dir="2700000" algn="tl">
                    <a:srgbClr val="C0C0C0"/>
                  </a:outerShdw>
                </a:effectLst>
                <a:latin typeface="Arial" charset="0"/>
              </a:rPr>
              <a:t>N‒C‒C</a:t>
            </a:r>
            <a:r>
              <a:rPr lang="en-US" altLang="zh-CN" dirty="0">
                <a:solidFill>
                  <a:srgbClr val="FF0000"/>
                </a:solidFill>
                <a:effectLst>
                  <a:outerShdw blurRad="38100" dist="38100" dir="2700000" algn="tl">
                    <a:srgbClr val="C0C0C0"/>
                  </a:outerShdw>
                </a:effectLst>
                <a:latin typeface="Arial" charset="0"/>
              </a:rPr>
              <a:t>‒</a:t>
            </a:r>
            <a:r>
              <a:rPr lang="en-US" altLang="zh-CN" dirty="0">
                <a:effectLst>
                  <a:outerShdw blurRad="38100" dist="38100" dir="2700000" algn="tl">
                    <a:srgbClr val="C0C0C0"/>
                  </a:outerShdw>
                </a:effectLst>
                <a:latin typeface="Arial" charset="0"/>
              </a:rPr>
              <a:t>N‒C‒C‒</a:t>
            </a:r>
            <a:r>
              <a:rPr lang="en-US" altLang="zh-CN" dirty="0">
                <a:solidFill>
                  <a:srgbClr val="00B0F0"/>
                </a:solidFill>
                <a:effectLst>
                  <a:outerShdw blurRad="38100" dist="38100" dir="2700000" algn="tl">
                    <a:srgbClr val="C0C0C0"/>
                  </a:outerShdw>
                </a:effectLst>
                <a:latin typeface="Arial" charset="0"/>
              </a:rPr>
              <a:t>OH</a:t>
            </a:r>
          </a:p>
          <a:p>
            <a:pPr eaLnBrk="1" hangingPunct="1">
              <a:lnSpc>
                <a:spcPts val="1600"/>
              </a:lnSpc>
              <a:defRPr/>
            </a:pPr>
            <a:r>
              <a:rPr lang="en-US" altLang="zh-CN" dirty="0">
                <a:effectLst>
                  <a:outerShdw blurRad="38100" dist="38100" dir="2700000" algn="tl">
                    <a:srgbClr val="C0C0C0"/>
                  </a:outerShdw>
                </a:effectLst>
                <a:latin typeface="Arial" charset="0"/>
              </a:rPr>
              <a:t>          ǀ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endParaRPr lang="en-US" altLang="zh-CN" dirty="0">
              <a:effectLst>
                <a:outerShdw blurRad="38100" dist="38100" dir="2700000" algn="tl">
                  <a:srgbClr val="C0C0C0"/>
                </a:outerShdw>
              </a:effectLst>
              <a:latin typeface="Arial" charset="0"/>
            </a:endParaRPr>
          </a:p>
          <a:p>
            <a:pPr eaLnBrk="1" hangingPunct="1">
              <a:lnSpc>
                <a:spcPts val="1600"/>
              </a:lnSpc>
              <a:defRPr/>
            </a:pPr>
            <a:r>
              <a:rPr lang="en-US" altLang="zh-CN" dirty="0">
                <a:effectLst>
                  <a:outerShdw blurRad="38100" dist="38100" dir="2700000" algn="tl">
                    <a:srgbClr val="C0C0C0"/>
                  </a:outerShdw>
                </a:effectLst>
                <a:latin typeface="Arial" charset="0"/>
              </a:rPr>
              <a:t>         COOH</a:t>
            </a:r>
            <a:r>
              <a:rPr lang="en-US" altLang="zh-CN" baseline="-25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          CH</a:t>
            </a:r>
            <a:r>
              <a:rPr lang="en-US" altLang="zh-CN" baseline="-25000" dirty="0">
                <a:effectLst>
                  <a:outerShdw blurRad="38100" dist="38100" dir="2700000" algn="tl">
                    <a:srgbClr val="C0C0C0"/>
                  </a:outerShdw>
                </a:effectLst>
                <a:latin typeface="Arial" charset="0"/>
              </a:rPr>
              <a:t>2           </a:t>
            </a:r>
            <a:r>
              <a:rPr lang="en-US" altLang="zh-CN" dirty="0">
                <a:effectLst>
                  <a:outerShdw blurRad="38100" dist="38100" dir="2700000" algn="tl">
                    <a:srgbClr val="C0C0C0"/>
                  </a:outerShdw>
                </a:effectLst>
                <a:latin typeface="Arial" charset="0"/>
              </a:rPr>
              <a:t>H</a:t>
            </a:r>
          </a:p>
          <a:p>
            <a:pPr eaLnBrk="1" hangingPunct="1">
              <a:lnSpc>
                <a:spcPts val="1600"/>
              </a:lnSpc>
              <a:defRPr/>
            </a:pPr>
            <a:r>
              <a:rPr lang="en-US" altLang="zh-CN" dirty="0">
                <a:effectLst>
                  <a:outerShdw blurRad="38100" dist="38100" dir="2700000" algn="tl">
                    <a:srgbClr val="C0C0C0"/>
                  </a:outerShdw>
                </a:effectLst>
                <a:latin typeface="Arial" charset="0"/>
              </a:rPr>
              <a:t>                                         ǀ</a:t>
            </a:r>
          </a:p>
          <a:p>
            <a:pPr eaLnBrk="1" hangingPunct="1">
              <a:lnSpc>
                <a:spcPts val="1600"/>
              </a:lnSpc>
              <a:defRPr/>
            </a:pPr>
            <a:r>
              <a:rPr lang="en-US" altLang="zh-CN" dirty="0">
                <a:effectLst>
                  <a:outerShdw blurRad="38100" dist="38100" dir="2700000" algn="tl">
                    <a:srgbClr val="C0C0C0"/>
                  </a:outerShdw>
                </a:effectLst>
                <a:latin typeface="Arial" charset="0"/>
              </a:rPr>
              <a:t>                                        SH</a:t>
            </a:r>
            <a:endParaRPr lang="zh-CN" altLang="en-US" dirty="0">
              <a:effectLst>
                <a:outerShdw blurRad="38100" dist="38100" dir="2700000" algn="tl">
                  <a:srgbClr val="C0C0C0"/>
                </a:outerShdw>
              </a:effectLst>
              <a:latin typeface="Arial" charset="0"/>
            </a:endParaRPr>
          </a:p>
        </p:txBody>
      </p:sp>
      <p:sp>
        <p:nvSpPr>
          <p:cNvPr id="24" name="椭圆 23"/>
          <p:cNvSpPr/>
          <p:nvPr/>
        </p:nvSpPr>
        <p:spPr>
          <a:xfrm>
            <a:off x="7514202" y="4141788"/>
            <a:ext cx="900113" cy="1368425"/>
          </a:xfrm>
          <a:prstGeom prst="ellipse">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5" name="椭圆 24"/>
          <p:cNvSpPr/>
          <p:nvPr/>
        </p:nvSpPr>
        <p:spPr>
          <a:xfrm>
            <a:off x="6633140" y="4141788"/>
            <a:ext cx="900112" cy="1368425"/>
          </a:xfrm>
          <a:prstGeom prst="ellipse">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6" name="圆角矩形 25"/>
          <p:cNvSpPr/>
          <p:nvPr/>
        </p:nvSpPr>
        <p:spPr>
          <a:xfrm>
            <a:off x="4705915" y="4213225"/>
            <a:ext cx="1944687" cy="1260475"/>
          </a:xfrm>
          <a:prstGeom prst="roundRect">
            <a:avLst/>
          </a:prstGeom>
          <a:solidFill>
            <a:schemeClr val="accent1">
              <a:alpha val="50000"/>
            </a:scheme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7" name="Text Box 6"/>
          <p:cNvSpPr txBox="1">
            <a:spLocks noChangeArrowheads="1"/>
          </p:cNvSpPr>
          <p:nvPr/>
        </p:nvSpPr>
        <p:spPr bwMode="auto">
          <a:xfrm>
            <a:off x="5209152" y="5819775"/>
            <a:ext cx="969963" cy="338138"/>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en-US" altLang="zh-CN" sz="1600" dirty="0">
                <a:effectLst>
                  <a:outerShdw blurRad="38100" dist="38100" dir="2700000" algn="tl">
                    <a:srgbClr val="C0C0C0"/>
                  </a:outerShdw>
                </a:effectLst>
                <a:latin typeface="Times New Roman" panose="02020603050405020304" pitchFamily="18" charset="0"/>
              </a:rPr>
              <a:t>γ-</a:t>
            </a:r>
            <a:r>
              <a:rPr lang="zh-CN" altLang="en-US" sz="1600" dirty="0">
                <a:effectLst>
                  <a:outerShdw blurRad="38100" dist="38100" dir="2700000" algn="tl">
                    <a:srgbClr val="C0C0C0"/>
                  </a:outerShdw>
                </a:effectLst>
                <a:latin typeface="Times New Roman" panose="02020603050405020304" pitchFamily="18" charset="0"/>
              </a:rPr>
              <a:t>谷氨酸</a:t>
            </a:r>
            <a:endParaRPr lang="en-US" altLang="zh-CN" sz="1600" dirty="0">
              <a:effectLst>
                <a:outerShdw blurRad="38100" dist="38100" dir="2700000" algn="tl">
                  <a:srgbClr val="C0C0C0"/>
                </a:outerShdw>
              </a:effectLst>
              <a:latin typeface="Times New Roman" panose="02020603050405020304" pitchFamily="18" charset="0"/>
            </a:endParaRPr>
          </a:p>
        </p:txBody>
      </p:sp>
      <p:sp>
        <p:nvSpPr>
          <p:cNvPr id="28" name="Text Box 6"/>
          <p:cNvSpPr txBox="1">
            <a:spLocks noChangeArrowheads="1"/>
          </p:cNvSpPr>
          <p:nvPr/>
        </p:nvSpPr>
        <p:spPr bwMode="auto">
          <a:xfrm>
            <a:off x="6520427" y="5819775"/>
            <a:ext cx="1011238" cy="338138"/>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1600" dirty="0">
                <a:effectLst>
                  <a:outerShdw blurRad="38100" dist="38100" dir="2700000" algn="tl">
                    <a:srgbClr val="C0C0C0"/>
                  </a:outerShdw>
                </a:effectLst>
                <a:latin typeface="Times New Roman" panose="02020603050405020304" pitchFamily="18" charset="0"/>
              </a:rPr>
              <a:t>半胱氨酸</a:t>
            </a:r>
            <a:endParaRPr lang="en-US" altLang="zh-CN" sz="1600" dirty="0">
              <a:effectLst>
                <a:outerShdw blurRad="38100" dist="38100" dir="2700000" algn="tl">
                  <a:srgbClr val="C0C0C0"/>
                </a:outerShdw>
              </a:effectLst>
              <a:latin typeface="Times New Roman" panose="02020603050405020304" pitchFamily="18" charset="0"/>
            </a:endParaRPr>
          </a:p>
        </p:txBody>
      </p:sp>
      <p:sp>
        <p:nvSpPr>
          <p:cNvPr id="29" name="Text Box 6"/>
          <p:cNvSpPr txBox="1">
            <a:spLocks noChangeArrowheads="1"/>
          </p:cNvSpPr>
          <p:nvPr/>
        </p:nvSpPr>
        <p:spPr bwMode="auto">
          <a:xfrm>
            <a:off x="7585640" y="5819775"/>
            <a:ext cx="804862" cy="338138"/>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1600" dirty="0">
                <a:effectLst>
                  <a:outerShdw blurRad="38100" dist="38100" dir="2700000" algn="tl">
                    <a:srgbClr val="C0C0C0"/>
                  </a:outerShdw>
                </a:effectLst>
                <a:latin typeface="Times New Roman" panose="02020603050405020304" pitchFamily="18" charset="0"/>
              </a:rPr>
              <a:t>甘氨酸</a:t>
            </a:r>
            <a:endParaRPr lang="en-US" altLang="zh-CN" sz="1600" dirty="0">
              <a:effectLst>
                <a:outerShdw blurRad="38100" dist="38100" dir="2700000" algn="tl">
                  <a:srgbClr val="C0C0C0"/>
                </a:outerShdw>
              </a:effectLst>
              <a:latin typeface="Times New Roman" panose="02020603050405020304" pitchFamily="18" charset="0"/>
            </a:endParaRPr>
          </a:p>
        </p:txBody>
      </p:sp>
      <p:sp>
        <p:nvSpPr>
          <p:cNvPr id="30" name="矩形 29"/>
          <p:cNvSpPr/>
          <p:nvPr/>
        </p:nvSpPr>
        <p:spPr>
          <a:xfrm>
            <a:off x="2805677" y="2128838"/>
            <a:ext cx="2803525" cy="1117600"/>
          </a:xfrm>
          <a:prstGeom prst="rect">
            <a:avLst/>
          </a:prstGeom>
        </p:spPr>
        <p:txBody>
          <a:bodyPr wrap="none">
            <a:spAutoFit/>
          </a:bodyPr>
          <a:lstStyle/>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2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a:t>
            </a:r>
          </a:p>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2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800" dirty="0">
                <a:effectLst>
                  <a:outerShdw blurRad="38100" dist="38100" dir="2700000" algn="tl">
                    <a:srgbClr val="C0C0C0"/>
                  </a:outerShdw>
                </a:effectLst>
                <a:latin typeface="Arial" charset="0"/>
              </a:rPr>
              <a:t>                                     </a:t>
            </a:r>
            <a:r>
              <a:rPr lang="en-US" altLang="zh-CN" sz="14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a:t>
            </a:r>
          </a:p>
          <a:p>
            <a:pPr eaLnBrk="1" hangingPunct="1">
              <a:lnSpc>
                <a:spcPts val="1600"/>
              </a:lnSpc>
              <a:defRPr/>
            </a:pPr>
            <a:r>
              <a:rPr lang="en-US" altLang="zh-CN" dirty="0">
                <a:solidFill>
                  <a:srgbClr val="00B0F0"/>
                </a:solidFill>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‒N‒C‒CH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‒C‒OH</a:t>
            </a:r>
          </a:p>
          <a:p>
            <a:pPr eaLnBrk="1" hangingPunct="1">
              <a:lnSpc>
                <a:spcPts val="1600"/>
              </a:lnSpc>
              <a:defRPr/>
            </a:pPr>
            <a:r>
              <a:rPr lang="en-US" altLang="zh-CN" dirty="0">
                <a:effectLst>
                  <a:outerShdw blurRad="38100" dist="38100" dir="2700000" algn="tl">
                    <a:srgbClr val="C0C0C0"/>
                  </a:outerShdw>
                </a:effectLst>
                <a:latin typeface="Arial" charset="0"/>
              </a:rPr>
              <a:t>          ǀ</a:t>
            </a:r>
          </a:p>
          <a:p>
            <a:pPr eaLnBrk="1" hangingPunct="1">
              <a:lnSpc>
                <a:spcPts val="1600"/>
              </a:lnSpc>
              <a:defRPr/>
            </a:pPr>
            <a:r>
              <a:rPr lang="en-US" altLang="zh-CN" dirty="0">
                <a:effectLst>
                  <a:outerShdw blurRad="38100" dist="38100" dir="2700000" algn="tl">
                    <a:srgbClr val="C0C0C0"/>
                  </a:outerShdw>
                </a:effectLst>
                <a:latin typeface="Arial" charset="0"/>
              </a:rPr>
              <a:t>         COOH</a:t>
            </a:r>
            <a:endParaRPr lang="zh-CN" altLang="en-US" dirty="0">
              <a:effectLst>
                <a:outerShdw blurRad="38100" dist="38100" dir="2700000" algn="tl">
                  <a:srgbClr val="C0C0C0"/>
                </a:outerShdw>
              </a:effectLst>
              <a:latin typeface="Arial" charset="0"/>
            </a:endParaRPr>
          </a:p>
        </p:txBody>
      </p:sp>
      <p:sp>
        <p:nvSpPr>
          <p:cNvPr id="31" name="矩形 30"/>
          <p:cNvSpPr/>
          <p:nvPr/>
        </p:nvSpPr>
        <p:spPr>
          <a:xfrm>
            <a:off x="5974327" y="2111375"/>
            <a:ext cx="1722438" cy="1528763"/>
          </a:xfrm>
          <a:prstGeom prst="rect">
            <a:avLst/>
          </a:prstGeom>
        </p:spPr>
        <p:txBody>
          <a:bodyPr wrap="none">
            <a:spAutoFit/>
          </a:bodyPr>
          <a:lstStyle/>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2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a:t>
            </a:r>
          </a:p>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2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800" dirty="0">
                <a:effectLst>
                  <a:outerShdw blurRad="38100" dist="38100" dir="2700000" algn="tl">
                    <a:srgbClr val="C0C0C0"/>
                  </a:outerShdw>
                </a:effectLst>
                <a:latin typeface="Arial" charset="0"/>
              </a:rPr>
              <a:t> </a:t>
            </a:r>
            <a:r>
              <a:rPr lang="en-US" altLang="zh-CN" sz="14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a:t>
            </a:r>
          </a:p>
          <a:p>
            <a:pPr eaLnBrk="1" hangingPunct="1">
              <a:lnSpc>
                <a:spcPts val="1600"/>
              </a:lnSpc>
              <a:defRPr/>
            </a:pPr>
            <a:r>
              <a:rPr lang="en-US" altLang="zh-CN" dirty="0">
                <a:effectLst>
                  <a:outerShdw blurRad="38100" dist="38100" dir="2700000" algn="tl">
                    <a:srgbClr val="C0C0C0"/>
                  </a:outerShdw>
                </a:effectLst>
                <a:latin typeface="Arial" charset="0"/>
              </a:rPr>
              <a:t>H‒N‒C‒C‒OH</a:t>
            </a:r>
          </a:p>
          <a:p>
            <a:pPr eaLnBrk="1" hangingPunct="1">
              <a:lnSpc>
                <a:spcPts val="1600"/>
              </a:lnSpc>
              <a:defRPr/>
            </a:pPr>
            <a:r>
              <a:rPr lang="en-US" altLang="zh-CN" dirty="0">
                <a:effectLst>
                  <a:outerShdw blurRad="38100" dist="38100" dir="2700000" algn="tl">
                    <a:srgbClr val="C0C0C0"/>
                  </a:outerShdw>
                </a:effectLst>
                <a:latin typeface="Arial" charset="0"/>
              </a:rPr>
              <a:t>          ǀ</a:t>
            </a:r>
          </a:p>
          <a:p>
            <a:pPr eaLnBrk="1" hangingPunct="1">
              <a:lnSpc>
                <a:spcPts val="1600"/>
              </a:lnSpc>
              <a:defRPr/>
            </a:pPr>
            <a:r>
              <a:rPr lang="en-US" altLang="zh-CN" dirty="0">
                <a:effectLst>
                  <a:outerShdw blurRad="38100" dist="38100" dir="2700000" algn="tl">
                    <a:srgbClr val="C0C0C0"/>
                  </a:outerShdw>
                </a:effectLst>
                <a:latin typeface="Arial" charset="0"/>
              </a:rPr>
              <a:t>         CH</a:t>
            </a:r>
            <a:r>
              <a:rPr lang="en-US" altLang="zh-CN" baseline="-25000" dirty="0">
                <a:effectLst>
                  <a:outerShdw blurRad="38100" dist="38100" dir="2700000" algn="tl">
                    <a:srgbClr val="C0C0C0"/>
                  </a:outerShdw>
                </a:effectLst>
                <a:latin typeface="Arial" charset="0"/>
              </a:rPr>
              <a:t>2</a:t>
            </a:r>
            <a:endParaRPr lang="en-US" altLang="zh-CN" dirty="0">
              <a:effectLst>
                <a:outerShdw blurRad="38100" dist="38100" dir="2700000" algn="tl">
                  <a:srgbClr val="C0C0C0"/>
                </a:outerShdw>
              </a:effectLst>
              <a:latin typeface="Arial" charset="0"/>
            </a:endParaRPr>
          </a:p>
          <a:p>
            <a:pPr eaLnBrk="1" hangingPunct="1">
              <a:lnSpc>
                <a:spcPts val="1600"/>
              </a:lnSpc>
              <a:defRPr/>
            </a:pPr>
            <a:r>
              <a:rPr lang="en-US" altLang="zh-CN" dirty="0">
                <a:effectLst>
                  <a:outerShdw blurRad="38100" dist="38100" dir="2700000" algn="tl">
                    <a:srgbClr val="C0C0C0"/>
                  </a:outerShdw>
                </a:effectLst>
                <a:latin typeface="Arial" charset="0"/>
              </a:rPr>
              <a:t>          ǀ</a:t>
            </a:r>
          </a:p>
          <a:p>
            <a:pPr eaLnBrk="1" hangingPunct="1">
              <a:lnSpc>
                <a:spcPts val="1600"/>
              </a:lnSpc>
              <a:defRPr/>
            </a:pPr>
            <a:r>
              <a:rPr lang="en-US" altLang="zh-CN" dirty="0">
                <a:effectLst>
                  <a:outerShdw blurRad="38100" dist="38100" dir="2700000" algn="tl">
                    <a:srgbClr val="C0C0C0"/>
                  </a:outerShdw>
                </a:effectLst>
                <a:latin typeface="Arial" charset="0"/>
              </a:rPr>
              <a:t>         SH</a:t>
            </a:r>
            <a:endParaRPr lang="zh-CN" altLang="en-US" dirty="0">
              <a:effectLst>
                <a:outerShdw blurRad="38100" dist="38100" dir="2700000" algn="tl">
                  <a:srgbClr val="C0C0C0"/>
                </a:outerShdw>
              </a:effectLst>
              <a:latin typeface="Arial" charset="0"/>
            </a:endParaRPr>
          </a:p>
        </p:txBody>
      </p:sp>
      <p:sp>
        <p:nvSpPr>
          <p:cNvPr id="32" name="矩形 31"/>
          <p:cNvSpPr/>
          <p:nvPr/>
        </p:nvSpPr>
        <p:spPr>
          <a:xfrm>
            <a:off x="7995215" y="2128838"/>
            <a:ext cx="1709737" cy="1117600"/>
          </a:xfrm>
          <a:prstGeom prst="rect">
            <a:avLst/>
          </a:prstGeom>
        </p:spPr>
        <p:txBody>
          <a:bodyPr wrap="none">
            <a:spAutoFit/>
          </a:bodyPr>
          <a:lstStyle/>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2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a:t>
            </a:r>
          </a:p>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2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800" dirty="0">
                <a:effectLst>
                  <a:outerShdw blurRad="38100" dist="38100" dir="2700000" algn="tl">
                    <a:srgbClr val="C0C0C0"/>
                  </a:outerShdw>
                </a:effectLst>
                <a:latin typeface="Arial" charset="0"/>
              </a:rPr>
              <a:t> </a:t>
            </a:r>
            <a:r>
              <a:rPr lang="en-US" altLang="zh-CN" sz="14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a:t>
            </a:r>
          </a:p>
          <a:p>
            <a:pPr eaLnBrk="1" hangingPunct="1">
              <a:lnSpc>
                <a:spcPts val="1600"/>
              </a:lnSpc>
              <a:defRPr/>
            </a:pPr>
            <a:r>
              <a:rPr lang="en-US" altLang="zh-CN" dirty="0">
                <a:effectLst>
                  <a:outerShdw blurRad="38100" dist="38100" dir="2700000" algn="tl">
                    <a:srgbClr val="C0C0C0"/>
                  </a:outerShdw>
                </a:effectLst>
                <a:latin typeface="Arial" charset="0"/>
              </a:rPr>
              <a:t>H‒N‒C‒C‒</a:t>
            </a:r>
            <a:r>
              <a:rPr lang="en-US" altLang="zh-CN" dirty="0">
                <a:solidFill>
                  <a:srgbClr val="00B0F0"/>
                </a:solidFill>
                <a:effectLst>
                  <a:outerShdw blurRad="38100" dist="38100" dir="2700000" algn="tl">
                    <a:srgbClr val="C0C0C0"/>
                  </a:outerShdw>
                </a:effectLst>
                <a:latin typeface="Arial" charset="0"/>
              </a:rPr>
              <a:t>OH</a:t>
            </a:r>
          </a:p>
          <a:p>
            <a:pPr eaLnBrk="1" hangingPunct="1">
              <a:lnSpc>
                <a:spcPts val="1600"/>
              </a:lnSpc>
              <a:defRPr/>
            </a:pPr>
            <a:r>
              <a:rPr lang="en-US" altLang="zh-CN" dirty="0">
                <a:effectLst>
                  <a:outerShdw blurRad="38100" dist="38100" dir="2700000" algn="tl">
                    <a:srgbClr val="C0C0C0"/>
                  </a:outerShdw>
                </a:effectLst>
                <a:latin typeface="Arial" charset="0"/>
              </a:rPr>
              <a:t>          ǀ</a:t>
            </a:r>
          </a:p>
          <a:p>
            <a:pPr eaLnBrk="1" hangingPunct="1">
              <a:lnSpc>
                <a:spcPts val="1600"/>
              </a:lnSpc>
              <a:defRPr/>
            </a:pPr>
            <a:r>
              <a:rPr lang="en-US" altLang="zh-CN" dirty="0">
                <a:effectLst>
                  <a:outerShdw blurRad="38100" dist="38100" dir="2700000" algn="tl">
                    <a:srgbClr val="C0C0C0"/>
                  </a:outerShdw>
                </a:effectLst>
                <a:latin typeface="Arial" charset="0"/>
              </a:rPr>
              <a:t>         H</a:t>
            </a:r>
            <a:endParaRPr lang="zh-CN" altLang="en-US" dirty="0">
              <a:effectLst>
                <a:outerShdw blurRad="38100" dist="38100" dir="2700000" algn="tl">
                  <a:srgbClr val="C0C0C0"/>
                </a:outerShdw>
              </a:effectLst>
              <a:latin typeface="Arial" charset="0"/>
            </a:endParaRPr>
          </a:p>
        </p:txBody>
      </p:sp>
      <p:sp>
        <p:nvSpPr>
          <p:cNvPr id="33" name="矩形 32"/>
          <p:cNvSpPr/>
          <p:nvPr/>
        </p:nvSpPr>
        <p:spPr>
          <a:xfrm>
            <a:off x="5427676" y="6275133"/>
            <a:ext cx="2792752" cy="461665"/>
          </a:xfrm>
          <a:prstGeom prst="rect">
            <a:avLst/>
          </a:prstGeom>
        </p:spPr>
        <p:txBody>
          <a:bodyPr wrap="none">
            <a:spAutoFit/>
          </a:bodyPr>
          <a:lstStyle/>
          <a:p>
            <a:pPr algn="ctr">
              <a:defRPr/>
            </a:pPr>
            <a:r>
              <a:rPr lang="zh-CN" altLang="en-US" sz="2400" dirty="0">
                <a:effectLst>
                  <a:outerShdw blurRad="38100" dist="38100" dir="2700000" algn="tl">
                    <a:srgbClr val="C0C0C0"/>
                  </a:outerShdw>
                </a:effectLst>
                <a:latin typeface="Times New Roman" pitchFamily="18" charset="0"/>
              </a:rPr>
              <a:t>谷胱甘肽（</a:t>
            </a:r>
            <a:r>
              <a:rPr lang="en-US" altLang="zh-CN" sz="2400" dirty="0">
                <a:effectLst>
                  <a:outerShdw blurRad="38100" dist="38100" dir="2700000" algn="tl">
                    <a:srgbClr val="C0C0C0"/>
                  </a:outerShdw>
                </a:effectLst>
                <a:latin typeface="Times New Roman" pitchFamily="18" charset="0"/>
              </a:rPr>
              <a:t>G-SH</a:t>
            </a:r>
            <a:r>
              <a:rPr lang="zh-CN" altLang="en-US" sz="2400" dirty="0">
                <a:effectLst>
                  <a:outerShdw blurRad="38100" dist="38100" dir="2700000" algn="tl">
                    <a:srgbClr val="C0C0C0"/>
                  </a:outerShdw>
                </a:effectLst>
                <a:latin typeface="Times New Roman" pitchFamily="18" charset="0"/>
              </a:rPr>
              <a:t>）</a:t>
            </a:r>
            <a:endParaRPr lang="zh-CN" altLang="en-US" sz="2400" dirty="0"/>
          </a:p>
        </p:txBody>
      </p:sp>
      <p:sp>
        <p:nvSpPr>
          <p:cNvPr id="34" name="矩形 6"/>
          <p:cNvSpPr>
            <a:spLocks noChangeArrowheads="1"/>
          </p:cNvSpPr>
          <p:nvPr/>
        </p:nvSpPr>
        <p:spPr bwMode="auto">
          <a:xfrm>
            <a:off x="5653652" y="2501900"/>
            <a:ext cx="3206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lang="en-US" altLang="zh-CN" sz="1800"/>
              <a:t>+</a:t>
            </a:r>
          </a:p>
        </p:txBody>
      </p:sp>
      <p:sp>
        <p:nvSpPr>
          <p:cNvPr id="35" name="矩形 6"/>
          <p:cNvSpPr>
            <a:spLocks noChangeArrowheads="1"/>
          </p:cNvSpPr>
          <p:nvPr/>
        </p:nvSpPr>
        <p:spPr bwMode="auto">
          <a:xfrm>
            <a:off x="7655490" y="2501900"/>
            <a:ext cx="3206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lang="en-US" altLang="zh-CN" sz="1800"/>
              <a:t>+</a:t>
            </a:r>
          </a:p>
        </p:txBody>
      </p:sp>
      <p:cxnSp>
        <p:nvCxnSpPr>
          <p:cNvPr id="36" name="直接箭头连接符 35"/>
          <p:cNvCxnSpPr/>
          <p:nvPr/>
        </p:nvCxnSpPr>
        <p:spPr>
          <a:xfrm>
            <a:off x="6766490" y="3640138"/>
            <a:ext cx="0" cy="540000"/>
          </a:xfrm>
          <a:prstGeom prst="straightConnector1">
            <a:avLst/>
          </a:prstGeom>
          <a:ln w="38100">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17" name="Text Box 6"/>
          <p:cNvSpPr txBox="1">
            <a:spLocks noChangeArrowheads="1"/>
          </p:cNvSpPr>
          <p:nvPr/>
        </p:nvSpPr>
        <p:spPr bwMode="auto">
          <a:xfrm>
            <a:off x="3722457" y="1770866"/>
            <a:ext cx="969963" cy="338138"/>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en-US" altLang="zh-CN" sz="1600" dirty="0">
                <a:effectLst>
                  <a:outerShdw blurRad="38100" dist="38100" dir="2700000" algn="tl">
                    <a:srgbClr val="C0C0C0"/>
                  </a:outerShdw>
                </a:effectLst>
                <a:latin typeface="Times New Roman" panose="02020603050405020304" pitchFamily="18" charset="0"/>
              </a:rPr>
              <a:t>γ-</a:t>
            </a:r>
            <a:r>
              <a:rPr lang="zh-CN" altLang="en-US" sz="1600" dirty="0">
                <a:effectLst>
                  <a:outerShdw blurRad="38100" dist="38100" dir="2700000" algn="tl">
                    <a:srgbClr val="C0C0C0"/>
                  </a:outerShdw>
                </a:effectLst>
                <a:latin typeface="Times New Roman" panose="02020603050405020304" pitchFamily="18" charset="0"/>
              </a:rPr>
              <a:t>谷氨酸</a:t>
            </a:r>
            <a:endParaRPr lang="en-US" altLang="zh-CN" sz="1600" dirty="0">
              <a:effectLst>
                <a:outerShdw blurRad="38100" dist="38100" dir="2700000" algn="tl">
                  <a:srgbClr val="C0C0C0"/>
                </a:outerShdw>
              </a:effectLst>
              <a:latin typeface="Times New Roman" panose="02020603050405020304" pitchFamily="18" charset="0"/>
            </a:endParaRPr>
          </a:p>
        </p:txBody>
      </p:sp>
      <p:sp>
        <p:nvSpPr>
          <p:cNvPr id="18" name="Text Box 6"/>
          <p:cNvSpPr txBox="1">
            <a:spLocks noChangeArrowheads="1"/>
          </p:cNvSpPr>
          <p:nvPr/>
        </p:nvSpPr>
        <p:spPr bwMode="auto">
          <a:xfrm>
            <a:off x="6270808" y="1770866"/>
            <a:ext cx="1011238" cy="338138"/>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1600" dirty="0">
                <a:effectLst>
                  <a:outerShdw blurRad="38100" dist="38100" dir="2700000" algn="tl">
                    <a:srgbClr val="C0C0C0"/>
                  </a:outerShdw>
                </a:effectLst>
                <a:latin typeface="Times New Roman" panose="02020603050405020304" pitchFamily="18" charset="0"/>
              </a:rPr>
              <a:t>半胱氨酸</a:t>
            </a:r>
            <a:endParaRPr lang="en-US" altLang="zh-CN" sz="1600" dirty="0">
              <a:effectLst>
                <a:outerShdw blurRad="38100" dist="38100" dir="2700000" algn="tl">
                  <a:srgbClr val="C0C0C0"/>
                </a:outerShdw>
              </a:effectLst>
              <a:latin typeface="Times New Roman" panose="02020603050405020304" pitchFamily="18" charset="0"/>
            </a:endParaRPr>
          </a:p>
        </p:txBody>
      </p:sp>
      <p:sp>
        <p:nvSpPr>
          <p:cNvPr id="19" name="Text Box 6"/>
          <p:cNvSpPr txBox="1">
            <a:spLocks noChangeArrowheads="1"/>
          </p:cNvSpPr>
          <p:nvPr/>
        </p:nvSpPr>
        <p:spPr bwMode="auto">
          <a:xfrm>
            <a:off x="8366690" y="1773237"/>
            <a:ext cx="804862" cy="338138"/>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1600" dirty="0">
                <a:effectLst>
                  <a:outerShdw blurRad="38100" dist="38100" dir="2700000" algn="tl">
                    <a:srgbClr val="C0C0C0"/>
                  </a:outerShdw>
                </a:effectLst>
                <a:latin typeface="Times New Roman" panose="02020603050405020304" pitchFamily="18" charset="0"/>
              </a:rPr>
              <a:t>甘氨酸</a:t>
            </a:r>
            <a:endParaRPr lang="en-US" altLang="zh-CN" sz="1600" dirty="0">
              <a:effectLst>
                <a:outerShdw blurRad="38100" dist="38100" dir="2700000" algn="tl">
                  <a:srgbClr val="C0C0C0"/>
                </a:outerShdw>
              </a:effectLst>
              <a:latin typeface="Times New Roman" panose="02020603050405020304" pitchFamily="18" charset="0"/>
            </a:endParaRPr>
          </a:p>
        </p:txBody>
      </p:sp>
      <p:sp>
        <p:nvSpPr>
          <p:cNvPr id="20" name="Text Box 3"/>
          <p:cNvSpPr txBox="1">
            <a:spLocks noChangeArrowheads="1"/>
          </p:cNvSpPr>
          <p:nvPr/>
        </p:nvSpPr>
        <p:spPr bwMode="auto">
          <a:xfrm>
            <a:off x="1078172" y="608013"/>
            <a:ext cx="9399327" cy="496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zh-CN"/>
            </a:defPPr>
            <a:lvl1pPr marL="358775" indent="-358775" algn="just" eaLnBrk="1" hangingPunct="1">
              <a:lnSpc>
                <a:spcPts val="3500"/>
              </a:lnSpc>
              <a:spcBef>
                <a:spcPts val="600"/>
              </a:spcBef>
              <a:buClr>
                <a:schemeClr val="hlink"/>
              </a:buClr>
              <a:buSzPct val="80000"/>
              <a:buFont typeface="Wingdings" pitchFamily="2" charset="2"/>
              <a:buChar char="v"/>
              <a:defRPr sz="2400" b="1">
                <a:effectLst>
                  <a:outerShdw blurRad="38100" dist="38100" dir="2700000" algn="tl">
                    <a:srgbClr val="C0C0C0"/>
                  </a:outerShdw>
                </a:effectLst>
                <a:latin typeface="Times New Roman" pitchFamily="18" charset="0"/>
                <a:ea typeface="+mn-ea"/>
              </a:defRPr>
            </a:lvl1pPr>
            <a:lvl2pPr marL="742950" indent="-285750">
              <a:spcBef>
                <a:spcPct val="20000"/>
              </a:spcBef>
              <a:buChar char="–"/>
              <a:defRPr sz="2800">
                <a:latin typeface="+mn-lt"/>
                <a:ea typeface="+mn-ea"/>
              </a:defRPr>
            </a:lvl2pPr>
            <a:lvl3pPr marL="1143000" indent="-228600">
              <a:spcBef>
                <a:spcPct val="20000"/>
              </a:spcBef>
              <a:buChar char="•"/>
              <a:defRPr sz="2400">
                <a:latin typeface="+mn-lt"/>
                <a:ea typeface="+mn-ea"/>
              </a:defRPr>
            </a:lvl3pPr>
            <a:lvl4pPr marL="1600200" indent="-228600">
              <a:spcBef>
                <a:spcPct val="20000"/>
              </a:spcBef>
              <a:buChar char="–"/>
              <a:defRPr sz="2000">
                <a:latin typeface="+mn-lt"/>
                <a:ea typeface="+mn-ea"/>
              </a:defRPr>
            </a:lvl4pPr>
            <a:lvl5pPr marL="2057400" indent="-228600">
              <a:spcBef>
                <a:spcPct val="20000"/>
              </a:spcBef>
              <a:buChar char="»"/>
              <a:defRPr sz="2000">
                <a:latin typeface="+mn-lt"/>
                <a:ea typeface="+mn-ea"/>
              </a:defRPr>
            </a:lvl5pPr>
            <a:lvl6pPr marL="2514600" indent="-228600" fontAlgn="base">
              <a:spcBef>
                <a:spcPct val="20000"/>
              </a:spcBef>
              <a:spcAft>
                <a:spcPct val="0"/>
              </a:spcAft>
              <a:buChar char="»"/>
              <a:defRPr sz="2000">
                <a:latin typeface="+mn-lt"/>
                <a:ea typeface="+mn-ea"/>
              </a:defRPr>
            </a:lvl6pPr>
            <a:lvl7pPr marL="2971800" indent="-228600" fontAlgn="base">
              <a:spcBef>
                <a:spcPct val="20000"/>
              </a:spcBef>
              <a:spcAft>
                <a:spcPct val="0"/>
              </a:spcAft>
              <a:buChar char="»"/>
              <a:defRPr sz="2000">
                <a:latin typeface="+mn-lt"/>
                <a:ea typeface="+mn-ea"/>
              </a:defRPr>
            </a:lvl7pPr>
            <a:lvl8pPr marL="3429000" indent="-228600" fontAlgn="base">
              <a:spcBef>
                <a:spcPct val="20000"/>
              </a:spcBef>
              <a:spcAft>
                <a:spcPct val="0"/>
              </a:spcAft>
              <a:buChar char="»"/>
              <a:defRPr sz="2000">
                <a:latin typeface="+mn-lt"/>
                <a:ea typeface="+mn-ea"/>
              </a:defRPr>
            </a:lvl8pPr>
            <a:lvl9pPr marL="3886200" indent="-228600" fontAlgn="base">
              <a:spcBef>
                <a:spcPct val="20000"/>
              </a:spcBef>
              <a:spcAft>
                <a:spcPct val="0"/>
              </a:spcAft>
              <a:buChar char="»"/>
              <a:defRPr sz="2000">
                <a:latin typeface="+mn-lt"/>
                <a:ea typeface="+mn-ea"/>
              </a:defRPr>
            </a:lvl9pPr>
          </a:lstStyle>
          <a:p>
            <a:pPr marL="360000" indent="-360000" algn="l">
              <a:lnSpc>
                <a:spcPct val="100000"/>
              </a:lnSpc>
              <a:spcBef>
                <a:spcPct val="0"/>
              </a:spcBef>
              <a:buClr>
                <a:srgbClr val="C00000"/>
              </a:buClr>
              <a:buFont typeface="Wingdings" pitchFamily="2" charset="2"/>
              <a:buChar char="l"/>
              <a:defRPr/>
            </a:pPr>
            <a:r>
              <a:rPr lang="zh-CN" altLang="en-US" sz="2800" b="0" dirty="0">
                <a:ea typeface="方正姚体" panose="02010601030101010101" pitchFamily="2" charset="-122"/>
              </a:rPr>
              <a:t>生物活性肽：体内具有生物活性的小分子肽。</a:t>
            </a:r>
            <a:endParaRPr lang="en-US" altLang="zh-CN" sz="2800" b="0" dirty="0">
              <a:ea typeface="方正姚体" panose="02010601030101010101" pitchFamily="2" charset="-122"/>
            </a:endParaRPr>
          </a:p>
        </p:txBody>
      </p:sp>
    </p:spTree>
    <p:extLst>
      <p:ext uri="{BB962C8B-B14F-4D97-AF65-F5344CB8AC3E}">
        <p14:creationId xmlns:p14="http://schemas.microsoft.com/office/powerpoint/2010/main" val="330679363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3158" y="578379"/>
            <a:ext cx="9831434" cy="540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3846910"/>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矩形 31"/>
          <p:cNvSpPr/>
          <p:nvPr/>
        </p:nvSpPr>
        <p:spPr>
          <a:xfrm>
            <a:off x="6982585" y="758752"/>
            <a:ext cx="4573587" cy="1528763"/>
          </a:xfrm>
          <a:prstGeom prst="rect">
            <a:avLst/>
          </a:prstGeom>
        </p:spPr>
        <p:txBody>
          <a:bodyPr wrap="none">
            <a:spAutoFit/>
          </a:bodyPr>
          <a:lstStyle/>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2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 </a:t>
            </a:r>
            <a:r>
              <a:rPr lang="en-US" altLang="zh-CN" sz="12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  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a:t>
            </a:r>
          </a:p>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2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800" dirty="0">
                <a:effectLst>
                  <a:outerShdw blurRad="38100" dist="38100" dir="2700000" algn="tl">
                    <a:srgbClr val="C0C0C0"/>
                  </a:outerShdw>
                </a:effectLst>
                <a:latin typeface="Arial" charset="0"/>
              </a:rPr>
              <a:t>                                     </a:t>
            </a:r>
            <a:r>
              <a:rPr lang="en-US" altLang="zh-CN" sz="14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   ǀ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8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   </a:t>
            </a:r>
            <a:r>
              <a:rPr lang="en-US" altLang="zh-CN" sz="8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0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a:t>
            </a:r>
          </a:p>
          <a:p>
            <a:pPr eaLnBrk="1" hangingPunct="1">
              <a:lnSpc>
                <a:spcPts val="1600"/>
              </a:lnSpc>
              <a:defRPr/>
            </a:pPr>
            <a:r>
              <a:rPr lang="en-US" altLang="zh-CN" dirty="0">
                <a:solidFill>
                  <a:srgbClr val="00B0F0"/>
                </a:solidFill>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‒N‒C‒CH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a:t>
            </a:r>
            <a:r>
              <a:rPr lang="en-US" altLang="zh-CN" dirty="0">
                <a:solidFill>
                  <a:srgbClr val="FF0000"/>
                </a:solidFill>
                <a:effectLst>
                  <a:outerShdw blurRad="38100" dist="38100" dir="2700000" algn="tl">
                    <a:srgbClr val="C0C0C0"/>
                  </a:outerShdw>
                </a:effectLst>
                <a:latin typeface="Arial" charset="0"/>
              </a:rPr>
              <a:t>‒</a:t>
            </a:r>
            <a:r>
              <a:rPr lang="en-US" altLang="zh-CN" dirty="0">
                <a:effectLst>
                  <a:outerShdw blurRad="38100" dist="38100" dir="2700000" algn="tl">
                    <a:srgbClr val="C0C0C0"/>
                  </a:outerShdw>
                </a:effectLst>
                <a:latin typeface="Arial" charset="0"/>
              </a:rPr>
              <a:t>N‒C‒C</a:t>
            </a:r>
            <a:r>
              <a:rPr lang="en-US" altLang="zh-CN" dirty="0">
                <a:solidFill>
                  <a:srgbClr val="FF0000"/>
                </a:solidFill>
                <a:effectLst>
                  <a:outerShdw blurRad="38100" dist="38100" dir="2700000" algn="tl">
                    <a:srgbClr val="C0C0C0"/>
                  </a:outerShdw>
                </a:effectLst>
                <a:latin typeface="Arial" charset="0"/>
              </a:rPr>
              <a:t>‒</a:t>
            </a:r>
            <a:r>
              <a:rPr lang="en-US" altLang="zh-CN" dirty="0">
                <a:effectLst>
                  <a:outerShdw blurRad="38100" dist="38100" dir="2700000" algn="tl">
                    <a:srgbClr val="C0C0C0"/>
                  </a:outerShdw>
                </a:effectLst>
                <a:latin typeface="Arial" charset="0"/>
              </a:rPr>
              <a:t>N‒C‒C‒</a:t>
            </a:r>
            <a:r>
              <a:rPr lang="en-US" altLang="zh-CN" dirty="0">
                <a:solidFill>
                  <a:srgbClr val="00B0F0"/>
                </a:solidFill>
                <a:effectLst>
                  <a:outerShdw blurRad="38100" dist="38100" dir="2700000" algn="tl">
                    <a:srgbClr val="C0C0C0"/>
                  </a:outerShdw>
                </a:effectLst>
                <a:latin typeface="Arial" charset="0"/>
              </a:rPr>
              <a:t>OH</a:t>
            </a:r>
          </a:p>
          <a:p>
            <a:pPr eaLnBrk="1" hangingPunct="1">
              <a:lnSpc>
                <a:spcPts val="1600"/>
              </a:lnSpc>
              <a:defRPr/>
            </a:pPr>
            <a:r>
              <a:rPr lang="en-US" altLang="zh-CN" dirty="0">
                <a:effectLst>
                  <a:outerShdw blurRad="38100" dist="38100" dir="2700000" algn="tl">
                    <a:srgbClr val="C0C0C0"/>
                  </a:outerShdw>
                </a:effectLst>
                <a:latin typeface="Arial" charset="0"/>
              </a:rPr>
              <a:t>          ǀ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endParaRPr lang="en-US" altLang="zh-CN" dirty="0">
              <a:effectLst>
                <a:outerShdw blurRad="38100" dist="38100" dir="2700000" algn="tl">
                  <a:srgbClr val="C0C0C0"/>
                </a:outerShdw>
              </a:effectLst>
              <a:latin typeface="Arial" charset="0"/>
            </a:endParaRPr>
          </a:p>
          <a:p>
            <a:pPr eaLnBrk="1" hangingPunct="1">
              <a:lnSpc>
                <a:spcPts val="1600"/>
              </a:lnSpc>
              <a:defRPr/>
            </a:pPr>
            <a:r>
              <a:rPr lang="en-US" altLang="zh-CN" dirty="0">
                <a:effectLst>
                  <a:outerShdw blurRad="38100" dist="38100" dir="2700000" algn="tl">
                    <a:srgbClr val="C0C0C0"/>
                  </a:outerShdw>
                </a:effectLst>
                <a:latin typeface="Arial" charset="0"/>
              </a:rPr>
              <a:t>         COOH</a:t>
            </a:r>
            <a:r>
              <a:rPr lang="en-US" altLang="zh-CN" baseline="-25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          CH</a:t>
            </a:r>
            <a:r>
              <a:rPr lang="en-US" altLang="zh-CN" baseline="-25000" dirty="0">
                <a:effectLst>
                  <a:outerShdw blurRad="38100" dist="38100" dir="2700000" algn="tl">
                    <a:srgbClr val="C0C0C0"/>
                  </a:outerShdw>
                </a:effectLst>
                <a:latin typeface="Arial" charset="0"/>
              </a:rPr>
              <a:t>2           </a:t>
            </a:r>
            <a:r>
              <a:rPr lang="en-US" altLang="zh-CN" dirty="0">
                <a:effectLst>
                  <a:outerShdw blurRad="38100" dist="38100" dir="2700000" algn="tl">
                    <a:srgbClr val="C0C0C0"/>
                  </a:outerShdw>
                </a:effectLst>
                <a:latin typeface="Arial" charset="0"/>
              </a:rPr>
              <a:t>H</a:t>
            </a:r>
          </a:p>
          <a:p>
            <a:pPr eaLnBrk="1" hangingPunct="1">
              <a:lnSpc>
                <a:spcPts val="1600"/>
              </a:lnSpc>
              <a:defRPr/>
            </a:pPr>
            <a:r>
              <a:rPr lang="en-US" altLang="zh-CN" dirty="0">
                <a:effectLst>
                  <a:outerShdw blurRad="38100" dist="38100" dir="2700000" algn="tl">
                    <a:srgbClr val="C0C0C0"/>
                  </a:outerShdw>
                </a:effectLst>
                <a:latin typeface="Arial" charset="0"/>
              </a:rPr>
              <a:t>                                         ǀ</a:t>
            </a:r>
          </a:p>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dirty="0">
                <a:solidFill>
                  <a:srgbClr val="FF0000"/>
                </a:solidFill>
                <a:effectLst>
                  <a:outerShdw blurRad="38100" dist="38100" dir="2700000" algn="tl">
                    <a:srgbClr val="C0C0C0"/>
                  </a:outerShdw>
                </a:effectLst>
                <a:latin typeface="Arial" charset="0"/>
              </a:rPr>
              <a:t>S</a:t>
            </a:r>
            <a:endParaRPr lang="zh-CN" altLang="en-US" dirty="0">
              <a:solidFill>
                <a:srgbClr val="FF0000"/>
              </a:solidFill>
              <a:effectLst>
                <a:outerShdw blurRad="38100" dist="38100" dir="2700000" algn="tl">
                  <a:srgbClr val="C0C0C0"/>
                </a:outerShdw>
              </a:effectLst>
              <a:latin typeface="Arial" charset="0"/>
            </a:endParaRPr>
          </a:p>
        </p:txBody>
      </p:sp>
      <p:sp>
        <p:nvSpPr>
          <p:cNvPr id="20" name="弧形 19"/>
          <p:cNvSpPr/>
          <p:nvPr/>
        </p:nvSpPr>
        <p:spPr>
          <a:xfrm rot="2880000">
            <a:off x="817870" y="4499304"/>
            <a:ext cx="2160000" cy="1980000"/>
          </a:xfrm>
          <a:prstGeom prst="arc">
            <a:avLst/>
          </a:prstGeom>
          <a:ln w="28575">
            <a:solidFill>
              <a:schemeClr val="tx1"/>
            </a:solidFill>
            <a:headEnd type="none" w="med" len="med"/>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9" name="Text Box 4"/>
          <p:cNvSpPr txBox="1">
            <a:spLocks noChangeArrowheads="1"/>
          </p:cNvSpPr>
          <p:nvPr/>
        </p:nvSpPr>
        <p:spPr bwMode="auto">
          <a:xfrm>
            <a:off x="1814148" y="4499892"/>
            <a:ext cx="905511" cy="402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000" b="1" dirty="0">
                <a:latin typeface="Times New Roman" panose="02020603050405020304" pitchFamily="18" charset="0"/>
              </a:rPr>
              <a:t>H</a:t>
            </a:r>
            <a:r>
              <a:rPr kumimoji="1" lang="en-US" altLang="zh-CN" sz="2000" b="1" baseline="-25000" dirty="0">
                <a:latin typeface="Times New Roman" panose="02020603050405020304" pitchFamily="18" charset="0"/>
              </a:rPr>
              <a:t>2</a:t>
            </a:r>
            <a:r>
              <a:rPr kumimoji="1" lang="en-US" altLang="zh-CN" sz="2000" b="1" dirty="0">
                <a:latin typeface="Times New Roman" panose="02020603050405020304" pitchFamily="18" charset="0"/>
              </a:rPr>
              <a:t>O</a:t>
            </a:r>
            <a:r>
              <a:rPr kumimoji="1" lang="en-US" altLang="zh-CN" sz="2000" b="1" baseline="-25000" dirty="0">
                <a:latin typeface="Times New Roman" panose="02020603050405020304" pitchFamily="18" charset="0"/>
              </a:rPr>
              <a:t>2  </a:t>
            </a:r>
          </a:p>
        </p:txBody>
      </p:sp>
      <p:sp>
        <p:nvSpPr>
          <p:cNvPr id="10" name="Text Box 5"/>
          <p:cNvSpPr txBox="1">
            <a:spLocks noChangeArrowheads="1"/>
          </p:cNvSpPr>
          <p:nvPr/>
        </p:nvSpPr>
        <p:spPr bwMode="auto">
          <a:xfrm>
            <a:off x="3156238" y="4499892"/>
            <a:ext cx="948724" cy="402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defPPr>
              <a:defRPr lang="zh-CN"/>
            </a:defPPr>
            <a:lvl1pPr algn="ctr">
              <a:defRPr kumimoji="1" sz="2800" b="1">
                <a:latin typeface="Times New Roman" panose="02020603050405020304" pitchFamily="18" charset="0"/>
                <a:ea typeface="宋体" panose="02010600030101010101" pitchFamily="2"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sz="2000" dirty="0">
                <a:solidFill>
                  <a:srgbClr val="FF0000"/>
                </a:solidFill>
              </a:rPr>
              <a:t>2G-SH   </a:t>
            </a:r>
          </a:p>
        </p:txBody>
      </p:sp>
      <p:sp>
        <p:nvSpPr>
          <p:cNvPr id="11" name="Text Box 7"/>
          <p:cNvSpPr txBox="1">
            <a:spLocks noChangeArrowheads="1"/>
          </p:cNvSpPr>
          <p:nvPr/>
        </p:nvSpPr>
        <p:spPr bwMode="auto">
          <a:xfrm>
            <a:off x="1814148" y="6080675"/>
            <a:ext cx="899956" cy="402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000" b="1" dirty="0">
                <a:latin typeface="Times New Roman" panose="02020603050405020304" pitchFamily="18" charset="0"/>
              </a:rPr>
              <a:t>2H</a:t>
            </a:r>
            <a:r>
              <a:rPr kumimoji="1" lang="en-US" altLang="zh-CN" sz="2000" b="1" baseline="-25000" dirty="0">
                <a:latin typeface="Times New Roman" panose="02020603050405020304" pitchFamily="18" charset="0"/>
              </a:rPr>
              <a:t>2</a:t>
            </a:r>
            <a:r>
              <a:rPr kumimoji="1" lang="en-US" altLang="zh-CN" sz="2000" b="1" dirty="0">
                <a:latin typeface="Times New Roman" panose="02020603050405020304" pitchFamily="18" charset="0"/>
              </a:rPr>
              <a:t>O  </a:t>
            </a:r>
          </a:p>
        </p:txBody>
      </p:sp>
      <p:sp>
        <p:nvSpPr>
          <p:cNvPr id="12" name="Text Box 8"/>
          <p:cNvSpPr txBox="1">
            <a:spLocks noChangeArrowheads="1"/>
          </p:cNvSpPr>
          <p:nvPr/>
        </p:nvSpPr>
        <p:spPr bwMode="auto">
          <a:xfrm>
            <a:off x="3175557" y="6085571"/>
            <a:ext cx="948724" cy="402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defPPr>
              <a:defRPr lang="zh-CN"/>
            </a:defPPr>
            <a:lvl1pPr algn="ctr">
              <a:defRPr kumimoji="1" sz="2800" b="1">
                <a:latin typeface="Times New Roman" panose="02020603050405020304" pitchFamily="18" charset="0"/>
                <a:ea typeface="宋体" panose="02010600030101010101" pitchFamily="2" charset="-122"/>
              </a:defRPr>
            </a:lvl1pPr>
            <a:lvl2pPr marL="742950" indent="-285750" eaLnBrk="0" hangingPunct="0">
              <a:defRPr>
                <a:latin typeface="Arial" panose="020B0604020202020204" pitchFamily="34" charset="0"/>
                <a:ea typeface="宋体" panose="02010600030101010101" pitchFamily="2" charset="-122"/>
              </a:defRPr>
            </a:lvl2pPr>
            <a:lvl3pPr marL="1143000" indent="-228600" eaLnBrk="0" hangingPunct="0">
              <a:defRPr>
                <a:latin typeface="Arial" panose="020B0604020202020204" pitchFamily="34" charset="0"/>
                <a:ea typeface="宋体" panose="02010600030101010101" pitchFamily="2" charset="-122"/>
              </a:defRPr>
            </a:lvl3pPr>
            <a:lvl4pPr marL="1600200" indent="-228600" eaLnBrk="0" hangingPunct="0">
              <a:defRPr>
                <a:latin typeface="Arial" panose="020B0604020202020204" pitchFamily="34" charset="0"/>
                <a:ea typeface="宋体" panose="02010600030101010101" pitchFamily="2" charset="-122"/>
              </a:defRPr>
            </a:lvl4pPr>
            <a:lvl5pPr marL="2057400" indent="-228600" eaLnBrk="0" hangingPunct="0">
              <a:defRPr>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latin typeface="Arial" panose="020B0604020202020204" pitchFamily="34" charset="0"/>
                <a:ea typeface="宋体" panose="02010600030101010101" pitchFamily="2" charset="-122"/>
              </a:defRPr>
            </a:lvl9pPr>
          </a:lstStyle>
          <a:p>
            <a:r>
              <a:rPr lang="en-US" altLang="zh-CN" sz="2000" dirty="0">
                <a:solidFill>
                  <a:srgbClr val="FF0000"/>
                </a:solidFill>
              </a:rPr>
              <a:t>GS-SG   </a:t>
            </a:r>
          </a:p>
        </p:txBody>
      </p:sp>
      <p:sp>
        <p:nvSpPr>
          <p:cNvPr id="13" name="Text Box 16"/>
          <p:cNvSpPr txBox="1">
            <a:spLocks noChangeArrowheads="1"/>
          </p:cNvSpPr>
          <p:nvPr/>
        </p:nvSpPr>
        <p:spPr bwMode="auto">
          <a:xfrm>
            <a:off x="4587082" y="6104621"/>
            <a:ext cx="1532912" cy="402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000" b="1" dirty="0">
                <a:latin typeface="Times New Roman" panose="02020603050405020304" pitchFamily="18" charset="0"/>
              </a:rPr>
              <a:t>NADPH</a:t>
            </a:r>
            <a:r>
              <a:rPr kumimoji="1" lang="en-US" altLang="zh-CN" sz="2000" dirty="0">
                <a:latin typeface="Times New Roman" panose="02020603050405020304" pitchFamily="18" charset="0"/>
              </a:rPr>
              <a:t>+</a:t>
            </a:r>
            <a:r>
              <a:rPr kumimoji="1" lang="en-US" altLang="zh-CN" sz="2000" b="1" dirty="0">
                <a:latin typeface="Times New Roman" panose="02020603050405020304" pitchFamily="18" charset="0"/>
              </a:rPr>
              <a:t>H</a:t>
            </a:r>
            <a:r>
              <a:rPr kumimoji="1" lang="en-US" altLang="zh-CN" sz="2000" b="1" baseline="30000" dirty="0">
                <a:latin typeface="Times New Roman" panose="02020603050405020304" pitchFamily="18" charset="0"/>
              </a:rPr>
              <a:t>+  </a:t>
            </a:r>
          </a:p>
        </p:txBody>
      </p:sp>
      <p:sp>
        <p:nvSpPr>
          <p:cNvPr id="14" name="Text Box 17"/>
          <p:cNvSpPr txBox="1">
            <a:spLocks noChangeArrowheads="1"/>
          </p:cNvSpPr>
          <p:nvPr/>
        </p:nvSpPr>
        <p:spPr bwMode="auto">
          <a:xfrm>
            <a:off x="4928672" y="4499892"/>
            <a:ext cx="996615" cy="402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000" b="1" dirty="0">
                <a:latin typeface="Times New Roman" panose="02020603050405020304" pitchFamily="18" charset="0"/>
              </a:rPr>
              <a:t>NADP</a:t>
            </a:r>
            <a:r>
              <a:rPr kumimoji="1" lang="en-US" altLang="zh-CN" sz="2000" b="1" baseline="30000" dirty="0">
                <a:latin typeface="Times New Roman" panose="02020603050405020304" pitchFamily="18" charset="0"/>
              </a:rPr>
              <a:t>+  </a:t>
            </a:r>
            <a:endParaRPr kumimoji="1" lang="en-US" altLang="zh-CN" sz="2000" b="1" dirty="0">
              <a:latin typeface="Times New Roman" panose="02020603050405020304" pitchFamily="18" charset="0"/>
            </a:endParaRPr>
          </a:p>
        </p:txBody>
      </p:sp>
      <p:sp>
        <p:nvSpPr>
          <p:cNvPr id="15" name="弧形 14"/>
          <p:cNvSpPr/>
          <p:nvPr/>
        </p:nvSpPr>
        <p:spPr>
          <a:xfrm rot="18660000" flipH="1">
            <a:off x="2865731" y="4496644"/>
            <a:ext cx="2160000" cy="1980000"/>
          </a:xfrm>
          <a:prstGeom prst="arc">
            <a:avLst/>
          </a:prstGeom>
          <a:ln w="28575">
            <a:solidFill>
              <a:schemeClr val="tx1"/>
            </a:solidFill>
            <a:headEnd type="none" w="med" len="med"/>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6" name="文本框 15"/>
          <p:cNvSpPr txBox="1"/>
          <p:nvPr/>
        </p:nvSpPr>
        <p:spPr>
          <a:xfrm>
            <a:off x="2236889" y="5255641"/>
            <a:ext cx="1338828" cy="646331"/>
          </a:xfrm>
          <a:prstGeom prst="rect">
            <a:avLst/>
          </a:prstGeom>
          <a:solidFill>
            <a:schemeClr val="bg1"/>
          </a:solidFill>
        </p:spPr>
        <p:txBody>
          <a:bodyPr wrap="none" rtlCol="0">
            <a:spAutoFit/>
          </a:bodyPr>
          <a:lstStyle/>
          <a:p>
            <a:pPr algn="ctr"/>
            <a:r>
              <a:rPr kumimoji="1" lang="zh-CN" altLang="en-US" dirty="0">
                <a:effectLst>
                  <a:outerShdw blurRad="38100" dist="38100" dir="2700000" algn="tl">
                    <a:srgbClr val="C0C0C0"/>
                  </a:outerShdw>
                </a:effectLst>
                <a:latin typeface="Times New Roman" pitchFamily="18" charset="0"/>
                <a:ea typeface="方正姚体" panose="02010601030101010101" pitchFamily="2" charset="-122"/>
              </a:rPr>
              <a:t>谷胱甘肽</a:t>
            </a:r>
            <a:endParaRPr kumimoji="1" lang="en-US" altLang="zh-CN" dirty="0">
              <a:effectLst>
                <a:outerShdw blurRad="38100" dist="38100" dir="2700000" algn="tl">
                  <a:srgbClr val="C0C0C0"/>
                </a:outerShdw>
              </a:effectLst>
              <a:latin typeface="Times New Roman" pitchFamily="18" charset="0"/>
              <a:ea typeface="方正姚体" panose="02010601030101010101" pitchFamily="2" charset="-122"/>
            </a:endParaRPr>
          </a:p>
          <a:p>
            <a:pPr algn="ctr"/>
            <a:r>
              <a:rPr kumimoji="1" lang="zh-CN" altLang="en-US" dirty="0">
                <a:effectLst>
                  <a:outerShdw blurRad="38100" dist="38100" dir="2700000" algn="tl">
                    <a:srgbClr val="C0C0C0"/>
                  </a:outerShdw>
                </a:effectLst>
                <a:latin typeface="Times New Roman" pitchFamily="18" charset="0"/>
                <a:ea typeface="方正姚体" panose="02010601030101010101" pitchFamily="2" charset="-122"/>
              </a:rPr>
              <a:t>过氧化物酶</a:t>
            </a:r>
          </a:p>
        </p:txBody>
      </p:sp>
      <p:sp>
        <p:nvSpPr>
          <p:cNvPr id="17" name="弧形 16"/>
          <p:cNvSpPr/>
          <p:nvPr/>
        </p:nvSpPr>
        <p:spPr>
          <a:xfrm rot="18600000" flipV="1">
            <a:off x="2245018" y="4679355"/>
            <a:ext cx="2160000" cy="1980000"/>
          </a:xfrm>
          <a:prstGeom prst="arc">
            <a:avLst/>
          </a:prstGeom>
          <a:ln w="28575">
            <a:solidFill>
              <a:schemeClr val="tx1"/>
            </a:solidFill>
            <a:headEnd type="none" w="med" len="med"/>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8" name="弧形 17"/>
          <p:cNvSpPr/>
          <p:nvPr/>
        </p:nvSpPr>
        <p:spPr>
          <a:xfrm rot="3000000" flipH="1" flipV="1">
            <a:off x="4325188" y="4684115"/>
            <a:ext cx="2160000" cy="1980000"/>
          </a:xfrm>
          <a:prstGeom prst="arc">
            <a:avLst/>
          </a:prstGeom>
          <a:ln w="28575">
            <a:solidFill>
              <a:schemeClr val="tx1"/>
            </a:solidFill>
            <a:headEnd type="none" w="med" len="med"/>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9" name="文本框 18"/>
          <p:cNvSpPr txBox="1"/>
          <p:nvPr/>
        </p:nvSpPr>
        <p:spPr>
          <a:xfrm>
            <a:off x="3813161" y="5246243"/>
            <a:ext cx="1107996" cy="646331"/>
          </a:xfrm>
          <a:prstGeom prst="rect">
            <a:avLst/>
          </a:prstGeom>
          <a:solidFill>
            <a:schemeClr val="bg1"/>
          </a:solidFill>
        </p:spPr>
        <p:txBody>
          <a:bodyPr wrap="none" rtlCol="0">
            <a:spAutoFit/>
          </a:bodyPr>
          <a:lstStyle/>
          <a:p>
            <a:pPr algn="ctr"/>
            <a:r>
              <a:rPr kumimoji="1" lang="zh-CN" altLang="en-US" dirty="0">
                <a:effectLst>
                  <a:outerShdw blurRad="38100" dist="38100" dir="2700000" algn="tl">
                    <a:srgbClr val="C0C0C0"/>
                  </a:outerShdw>
                </a:effectLst>
                <a:latin typeface="Times New Roman" pitchFamily="18" charset="0"/>
                <a:ea typeface="方正姚体" panose="02010601030101010101" pitchFamily="2" charset="-122"/>
              </a:rPr>
              <a:t>谷胱甘肽</a:t>
            </a:r>
            <a:endParaRPr kumimoji="1" lang="en-US" altLang="zh-CN" dirty="0">
              <a:effectLst>
                <a:outerShdw blurRad="38100" dist="38100" dir="2700000" algn="tl">
                  <a:srgbClr val="C0C0C0"/>
                </a:outerShdw>
              </a:effectLst>
              <a:latin typeface="Times New Roman" pitchFamily="18" charset="0"/>
              <a:ea typeface="方正姚体" panose="02010601030101010101" pitchFamily="2" charset="-122"/>
            </a:endParaRPr>
          </a:p>
          <a:p>
            <a:pPr algn="ctr"/>
            <a:r>
              <a:rPr kumimoji="1" lang="zh-CN" altLang="en-US" dirty="0">
                <a:effectLst>
                  <a:outerShdw blurRad="38100" dist="38100" dir="2700000" algn="tl">
                    <a:srgbClr val="C0C0C0"/>
                  </a:outerShdw>
                </a:effectLst>
                <a:latin typeface="Times New Roman" pitchFamily="18" charset="0"/>
                <a:ea typeface="方正姚体" panose="02010601030101010101" pitchFamily="2" charset="-122"/>
              </a:rPr>
              <a:t>还原酶</a:t>
            </a:r>
          </a:p>
        </p:txBody>
      </p:sp>
      <p:sp>
        <p:nvSpPr>
          <p:cNvPr id="23" name="矩形 22"/>
          <p:cNvSpPr/>
          <p:nvPr/>
        </p:nvSpPr>
        <p:spPr>
          <a:xfrm>
            <a:off x="888820" y="1683660"/>
            <a:ext cx="4573588" cy="1528763"/>
          </a:xfrm>
          <a:prstGeom prst="rect">
            <a:avLst/>
          </a:prstGeom>
        </p:spPr>
        <p:txBody>
          <a:bodyPr wrap="none">
            <a:spAutoFit/>
          </a:bodyPr>
          <a:lstStyle/>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2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 </a:t>
            </a:r>
            <a:r>
              <a:rPr lang="en-US" altLang="zh-CN" sz="12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  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a:t>
            </a:r>
          </a:p>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2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800" dirty="0">
                <a:effectLst>
                  <a:outerShdw blurRad="38100" dist="38100" dir="2700000" algn="tl">
                    <a:srgbClr val="C0C0C0"/>
                  </a:outerShdw>
                </a:effectLst>
                <a:latin typeface="Arial" charset="0"/>
              </a:rPr>
              <a:t>                                     </a:t>
            </a:r>
            <a:r>
              <a:rPr lang="en-US" altLang="zh-CN" sz="14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   ǀ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8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   </a:t>
            </a:r>
            <a:r>
              <a:rPr lang="en-US" altLang="zh-CN" sz="8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0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a:t>
            </a:r>
          </a:p>
          <a:p>
            <a:pPr eaLnBrk="1" hangingPunct="1">
              <a:lnSpc>
                <a:spcPts val="1600"/>
              </a:lnSpc>
              <a:defRPr/>
            </a:pPr>
            <a:r>
              <a:rPr lang="en-US" altLang="zh-CN" dirty="0">
                <a:solidFill>
                  <a:srgbClr val="00B0F0"/>
                </a:solidFill>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‒N‒C‒CH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a:t>
            </a:r>
            <a:r>
              <a:rPr lang="en-US" altLang="zh-CN" dirty="0">
                <a:solidFill>
                  <a:srgbClr val="FF0000"/>
                </a:solidFill>
                <a:effectLst>
                  <a:outerShdw blurRad="38100" dist="38100" dir="2700000" algn="tl">
                    <a:srgbClr val="C0C0C0"/>
                  </a:outerShdw>
                </a:effectLst>
                <a:latin typeface="Arial" charset="0"/>
              </a:rPr>
              <a:t>‒</a:t>
            </a:r>
            <a:r>
              <a:rPr lang="en-US" altLang="zh-CN" dirty="0">
                <a:effectLst>
                  <a:outerShdw blurRad="38100" dist="38100" dir="2700000" algn="tl">
                    <a:srgbClr val="C0C0C0"/>
                  </a:outerShdw>
                </a:effectLst>
                <a:latin typeface="Arial" charset="0"/>
              </a:rPr>
              <a:t>N‒C‒C</a:t>
            </a:r>
            <a:r>
              <a:rPr lang="en-US" altLang="zh-CN" dirty="0">
                <a:solidFill>
                  <a:srgbClr val="FF0000"/>
                </a:solidFill>
                <a:effectLst>
                  <a:outerShdw blurRad="38100" dist="38100" dir="2700000" algn="tl">
                    <a:srgbClr val="C0C0C0"/>
                  </a:outerShdw>
                </a:effectLst>
                <a:latin typeface="Arial" charset="0"/>
              </a:rPr>
              <a:t>‒</a:t>
            </a:r>
            <a:r>
              <a:rPr lang="en-US" altLang="zh-CN" dirty="0">
                <a:effectLst>
                  <a:outerShdw blurRad="38100" dist="38100" dir="2700000" algn="tl">
                    <a:srgbClr val="C0C0C0"/>
                  </a:outerShdw>
                </a:effectLst>
                <a:latin typeface="Arial" charset="0"/>
              </a:rPr>
              <a:t>N‒C‒C‒</a:t>
            </a:r>
            <a:r>
              <a:rPr lang="en-US" altLang="zh-CN" dirty="0">
                <a:solidFill>
                  <a:srgbClr val="00B0F0"/>
                </a:solidFill>
                <a:effectLst>
                  <a:outerShdw blurRad="38100" dist="38100" dir="2700000" algn="tl">
                    <a:srgbClr val="C0C0C0"/>
                  </a:outerShdw>
                </a:effectLst>
                <a:latin typeface="Arial" charset="0"/>
              </a:rPr>
              <a:t>OH</a:t>
            </a:r>
          </a:p>
          <a:p>
            <a:pPr eaLnBrk="1" hangingPunct="1">
              <a:lnSpc>
                <a:spcPts val="1600"/>
              </a:lnSpc>
              <a:defRPr/>
            </a:pPr>
            <a:r>
              <a:rPr lang="en-US" altLang="zh-CN" dirty="0">
                <a:effectLst>
                  <a:outerShdw blurRad="38100" dist="38100" dir="2700000" algn="tl">
                    <a:srgbClr val="C0C0C0"/>
                  </a:outerShdw>
                </a:effectLst>
                <a:latin typeface="Arial" charset="0"/>
              </a:rPr>
              <a:t>          ǀ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endParaRPr lang="en-US" altLang="zh-CN" dirty="0">
              <a:effectLst>
                <a:outerShdw blurRad="38100" dist="38100" dir="2700000" algn="tl">
                  <a:srgbClr val="C0C0C0"/>
                </a:outerShdw>
              </a:effectLst>
              <a:latin typeface="Arial" charset="0"/>
            </a:endParaRPr>
          </a:p>
          <a:p>
            <a:pPr eaLnBrk="1" hangingPunct="1">
              <a:lnSpc>
                <a:spcPts val="1600"/>
              </a:lnSpc>
              <a:defRPr/>
            </a:pPr>
            <a:r>
              <a:rPr lang="en-US" altLang="zh-CN" dirty="0">
                <a:effectLst>
                  <a:outerShdw blurRad="38100" dist="38100" dir="2700000" algn="tl">
                    <a:srgbClr val="C0C0C0"/>
                  </a:outerShdw>
                </a:effectLst>
                <a:latin typeface="Arial" charset="0"/>
              </a:rPr>
              <a:t>         COOH</a:t>
            </a:r>
            <a:r>
              <a:rPr lang="en-US" altLang="zh-CN" baseline="-25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          CH</a:t>
            </a:r>
            <a:r>
              <a:rPr lang="en-US" altLang="zh-CN" baseline="-25000" dirty="0">
                <a:effectLst>
                  <a:outerShdw blurRad="38100" dist="38100" dir="2700000" algn="tl">
                    <a:srgbClr val="C0C0C0"/>
                  </a:outerShdw>
                </a:effectLst>
                <a:latin typeface="Arial" charset="0"/>
              </a:rPr>
              <a:t>2           </a:t>
            </a:r>
            <a:r>
              <a:rPr lang="en-US" altLang="zh-CN" dirty="0">
                <a:effectLst>
                  <a:outerShdw blurRad="38100" dist="38100" dir="2700000" algn="tl">
                    <a:srgbClr val="C0C0C0"/>
                  </a:outerShdw>
                </a:effectLst>
                <a:latin typeface="Arial" charset="0"/>
              </a:rPr>
              <a:t>H</a:t>
            </a:r>
          </a:p>
          <a:p>
            <a:pPr eaLnBrk="1" hangingPunct="1">
              <a:lnSpc>
                <a:spcPts val="1600"/>
              </a:lnSpc>
              <a:defRPr/>
            </a:pPr>
            <a:r>
              <a:rPr lang="en-US" altLang="zh-CN" dirty="0">
                <a:effectLst>
                  <a:outerShdw blurRad="38100" dist="38100" dir="2700000" algn="tl">
                    <a:srgbClr val="C0C0C0"/>
                  </a:outerShdw>
                </a:effectLst>
                <a:latin typeface="Arial" charset="0"/>
              </a:rPr>
              <a:t>                                         ǀ</a:t>
            </a:r>
          </a:p>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dirty="0">
                <a:solidFill>
                  <a:srgbClr val="FF0000"/>
                </a:solidFill>
                <a:effectLst>
                  <a:outerShdw blurRad="38100" dist="38100" dir="2700000" algn="tl">
                    <a:srgbClr val="C0C0C0"/>
                  </a:outerShdw>
                </a:effectLst>
                <a:latin typeface="Arial" charset="0"/>
              </a:rPr>
              <a:t>SH</a:t>
            </a:r>
            <a:endParaRPr lang="zh-CN" altLang="en-US" dirty="0">
              <a:solidFill>
                <a:srgbClr val="FF0000"/>
              </a:solidFill>
              <a:effectLst>
                <a:outerShdw blurRad="38100" dist="38100" dir="2700000" algn="tl">
                  <a:srgbClr val="C0C0C0"/>
                </a:outerShdw>
              </a:effectLst>
              <a:latin typeface="Arial" charset="0"/>
            </a:endParaRPr>
          </a:p>
        </p:txBody>
      </p:sp>
      <p:sp>
        <p:nvSpPr>
          <p:cNvPr id="33" name="矩形 32"/>
          <p:cNvSpPr/>
          <p:nvPr/>
        </p:nvSpPr>
        <p:spPr>
          <a:xfrm>
            <a:off x="6982585" y="2209727"/>
            <a:ext cx="4573587" cy="1733550"/>
          </a:xfrm>
          <a:prstGeom prst="rect">
            <a:avLst/>
          </a:prstGeom>
        </p:spPr>
        <p:txBody>
          <a:bodyPr wrap="none">
            <a:spAutoFit/>
          </a:bodyPr>
          <a:lstStyle/>
          <a:p>
            <a:pPr eaLnBrk="1" hangingPunct="1">
              <a:lnSpc>
                <a:spcPts val="1600"/>
              </a:lnSpc>
              <a:defRPr/>
            </a:pPr>
            <a:r>
              <a:rPr lang="en-US" altLang="zh-CN" dirty="0">
                <a:solidFill>
                  <a:srgbClr val="FF0000"/>
                </a:solidFill>
                <a:effectLst>
                  <a:outerShdw blurRad="38100" dist="38100" dir="2700000" algn="tl">
                    <a:srgbClr val="C0C0C0"/>
                  </a:outerShdw>
                </a:effectLst>
                <a:latin typeface="Arial" charset="0"/>
              </a:rPr>
              <a:t>                                        </a:t>
            </a:r>
            <a:r>
              <a:rPr lang="en-US" altLang="zh-CN" sz="1000" dirty="0">
                <a:solidFill>
                  <a:srgbClr val="FF0000"/>
                </a:solidFill>
                <a:effectLst>
                  <a:outerShdw blurRad="38100" dist="38100" dir="2700000" algn="tl">
                    <a:srgbClr val="C0C0C0"/>
                  </a:outerShdw>
                </a:effectLst>
                <a:latin typeface="Arial" charset="0"/>
              </a:rPr>
              <a:t> </a:t>
            </a:r>
            <a:r>
              <a:rPr lang="en-US" altLang="zh-CN" dirty="0">
                <a:solidFill>
                  <a:srgbClr val="FF0000"/>
                </a:solidFill>
                <a:effectLst>
                  <a:outerShdw blurRad="38100" dist="38100" dir="2700000" algn="tl">
                    <a:srgbClr val="C0C0C0"/>
                  </a:outerShdw>
                </a:effectLst>
                <a:latin typeface="Arial" charset="0"/>
              </a:rPr>
              <a:t>ǀ</a:t>
            </a:r>
          </a:p>
          <a:p>
            <a:pPr eaLnBrk="1" hangingPunct="1">
              <a:lnSpc>
                <a:spcPts val="1600"/>
              </a:lnSpc>
              <a:defRPr/>
            </a:pPr>
            <a:r>
              <a:rPr lang="en-US" altLang="zh-CN" dirty="0">
                <a:solidFill>
                  <a:srgbClr val="FF0000"/>
                </a:solidFill>
                <a:effectLst>
                  <a:outerShdw blurRad="38100" dist="38100" dir="2700000" algn="tl">
                    <a:srgbClr val="C0C0C0"/>
                  </a:outerShdw>
                </a:effectLst>
                <a:latin typeface="Arial" charset="0"/>
              </a:rPr>
              <a:t>                                        S</a:t>
            </a:r>
          </a:p>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a:t>
            </a:r>
          </a:p>
          <a:p>
            <a:pPr eaLnBrk="1" hangingPunct="1">
              <a:lnSpc>
                <a:spcPts val="1600"/>
              </a:lnSpc>
              <a:defRPr/>
            </a:pPr>
            <a:r>
              <a:rPr lang="en-US" altLang="zh-CN" dirty="0">
                <a:effectLst>
                  <a:outerShdw blurRad="38100" dist="38100" dir="2700000" algn="tl">
                    <a:srgbClr val="C0C0C0"/>
                  </a:outerShdw>
                </a:effectLst>
                <a:latin typeface="Arial" charset="0"/>
              </a:rPr>
              <a:t>         COOH                    CH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H </a:t>
            </a:r>
          </a:p>
          <a:p>
            <a:pPr eaLnBrk="1" hangingPunct="1">
              <a:lnSpc>
                <a:spcPts val="1600"/>
              </a:lnSpc>
              <a:defRPr/>
            </a:pPr>
            <a:r>
              <a:rPr lang="en-US" altLang="zh-CN" dirty="0">
                <a:effectLst>
                  <a:outerShdw blurRad="38100" dist="38100" dir="2700000" algn="tl">
                    <a:srgbClr val="C0C0C0"/>
                  </a:outerShdw>
                </a:effectLst>
                <a:latin typeface="Arial" charset="0"/>
              </a:rPr>
              <a:t>          ǀ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endParaRPr lang="en-US" altLang="zh-CN" dirty="0">
              <a:effectLst>
                <a:outerShdw blurRad="38100" dist="38100" dir="2700000" algn="tl">
                  <a:srgbClr val="C0C0C0"/>
                </a:outerShdw>
              </a:effectLst>
              <a:latin typeface="Arial" charset="0"/>
            </a:endParaRPr>
          </a:p>
          <a:p>
            <a:pPr eaLnBrk="1" hangingPunct="1">
              <a:lnSpc>
                <a:spcPts val="1600"/>
              </a:lnSpc>
              <a:defRPr/>
            </a:pPr>
            <a:r>
              <a:rPr lang="en-US" altLang="zh-CN" dirty="0">
                <a:solidFill>
                  <a:srgbClr val="00B0F0"/>
                </a:solidFill>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‒N‒C‒CH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a:t>
            </a:r>
            <a:r>
              <a:rPr lang="en-US" altLang="zh-CN" dirty="0">
                <a:solidFill>
                  <a:srgbClr val="FF0000"/>
                </a:solidFill>
                <a:effectLst>
                  <a:outerShdw blurRad="38100" dist="38100" dir="2700000" algn="tl">
                    <a:srgbClr val="C0C0C0"/>
                  </a:outerShdw>
                </a:effectLst>
                <a:latin typeface="Arial" charset="0"/>
              </a:rPr>
              <a:t>‒</a:t>
            </a:r>
            <a:r>
              <a:rPr lang="en-US" altLang="zh-CN" dirty="0">
                <a:effectLst>
                  <a:outerShdw blurRad="38100" dist="38100" dir="2700000" algn="tl">
                    <a:srgbClr val="C0C0C0"/>
                  </a:outerShdw>
                </a:effectLst>
                <a:latin typeface="Arial" charset="0"/>
              </a:rPr>
              <a:t>N‒C‒C</a:t>
            </a:r>
            <a:r>
              <a:rPr lang="en-US" altLang="zh-CN" dirty="0">
                <a:solidFill>
                  <a:srgbClr val="FF0000"/>
                </a:solidFill>
                <a:effectLst>
                  <a:outerShdw blurRad="38100" dist="38100" dir="2700000" algn="tl">
                    <a:srgbClr val="C0C0C0"/>
                  </a:outerShdw>
                </a:effectLst>
                <a:latin typeface="Arial" charset="0"/>
              </a:rPr>
              <a:t>‒</a:t>
            </a:r>
            <a:r>
              <a:rPr lang="en-US" altLang="zh-CN" dirty="0">
                <a:effectLst>
                  <a:outerShdw blurRad="38100" dist="38100" dir="2700000" algn="tl">
                    <a:srgbClr val="C0C0C0"/>
                  </a:outerShdw>
                </a:effectLst>
                <a:latin typeface="Arial" charset="0"/>
              </a:rPr>
              <a:t>N‒C‒C‒</a:t>
            </a:r>
            <a:r>
              <a:rPr lang="en-US" altLang="zh-CN" dirty="0">
                <a:solidFill>
                  <a:srgbClr val="00B0F0"/>
                </a:solidFill>
                <a:effectLst>
                  <a:outerShdw blurRad="38100" dist="38100" dir="2700000" algn="tl">
                    <a:srgbClr val="C0C0C0"/>
                  </a:outerShdw>
                </a:effectLst>
                <a:latin typeface="Arial" charset="0"/>
              </a:rPr>
              <a:t>OH</a:t>
            </a:r>
          </a:p>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0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   </a:t>
            </a:r>
            <a:r>
              <a:rPr lang="en-US" altLang="zh-CN" sz="8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0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   </a:t>
            </a:r>
            <a:r>
              <a:rPr lang="en-US" altLang="zh-CN" sz="8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000" dirty="0">
                <a:effectLst>
                  <a:outerShdw blurRad="38100" dist="38100" dir="2700000" algn="tl">
                    <a:srgbClr val="C0C0C0"/>
                  </a:outerShdw>
                </a:effectLst>
                <a:latin typeface="Arial" charset="0"/>
              </a:rPr>
              <a:t> </a:t>
            </a:r>
            <a:r>
              <a:rPr lang="en-US" altLang="zh-CN" dirty="0" err="1">
                <a:effectLst>
                  <a:outerShdw blurRad="38100" dist="38100" dir="2700000" algn="tl">
                    <a:srgbClr val="C0C0C0"/>
                  </a:outerShdw>
                </a:effectLst>
                <a:latin typeface="Arial" charset="0"/>
              </a:rPr>
              <a:t>ǀ</a:t>
            </a: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a:t>
            </a:r>
          </a:p>
          <a:p>
            <a:pPr eaLnBrk="1" hangingPunct="1">
              <a:lnSpc>
                <a:spcPts val="16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  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  H  </a:t>
            </a:r>
            <a:r>
              <a:rPr lang="en-US" altLang="zh-CN" dirty="0" err="1">
                <a:effectLst>
                  <a:outerShdw blurRad="38100" dist="38100" dir="2700000" algn="tl">
                    <a:srgbClr val="C0C0C0"/>
                  </a:outerShdw>
                </a:effectLst>
                <a:latin typeface="Arial" charset="0"/>
              </a:rPr>
              <a:t>H</a:t>
            </a:r>
            <a:r>
              <a:rPr lang="en-US" altLang="zh-CN" dirty="0">
                <a:effectLst>
                  <a:outerShdw blurRad="38100" dist="38100" dir="2700000" algn="tl">
                    <a:srgbClr val="C0C0C0"/>
                  </a:outerShdw>
                </a:effectLst>
                <a:latin typeface="Arial" charset="0"/>
              </a:rPr>
              <a:t>  O</a:t>
            </a:r>
            <a:endParaRPr lang="zh-CN" altLang="en-US" dirty="0">
              <a:effectLst>
                <a:outerShdw blurRad="38100" dist="38100" dir="2700000" algn="tl">
                  <a:srgbClr val="C0C0C0"/>
                </a:outerShdw>
              </a:effectLst>
              <a:latin typeface="Arial" charset="0"/>
            </a:endParaRPr>
          </a:p>
        </p:txBody>
      </p:sp>
      <p:sp>
        <p:nvSpPr>
          <p:cNvPr id="34" name="任意多边形 33"/>
          <p:cNvSpPr/>
          <p:nvPr/>
        </p:nvSpPr>
        <p:spPr>
          <a:xfrm>
            <a:off x="5753792" y="2101727"/>
            <a:ext cx="1152000" cy="108000"/>
          </a:xfrm>
          <a:custGeom>
            <a:avLst/>
            <a:gdLst>
              <a:gd name="connsiteX0" fmla="*/ 1490352 w 1734590"/>
              <a:gd name="connsiteY0" fmla="*/ 0 h 152902"/>
              <a:gd name="connsiteX1" fmla="*/ 1734590 w 1734590"/>
              <a:gd name="connsiteY1" fmla="*/ 152617 h 152902"/>
              <a:gd name="connsiteX2" fmla="*/ 1656000 w 1734590"/>
              <a:gd name="connsiteY2" fmla="*/ 152625 h 152902"/>
              <a:gd name="connsiteX3" fmla="*/ 1656000 w 1734590"/>
              <a:gd name="connsiteY3" fmla="*/ 152902 h 152902"/>
              <a:gd name="connsiteX4" fmla="*/ 0 w 1734590"/>
              <a:gd name="connsiteY4" fmla="*/ 152902 h 152902"/>
              <a:gd name="connsiteX5" fmla="*/ 0 w 1734590"/>
              <a:gd name="connsiteY5" fmla="*/ 109702 h 152902"/>
              <a:gd name="connsiteX6" fmla="*/ 1543844 w 1734590"/>
              <a:gd name="connsiteY6" fmla="*/ 109702 h 152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4590" h="152902">
                <a:moveTo>
                  <a:pt x="1490352" y="0"/>
                </a:moveTo>
                <a:lnTo>
                  <a:pt x="1734590" y="152617"/>
                </a:lnTo>
                <a:lnTo>
                  <a:pt x="1656000" y="152625"/>
                </a:lnTo>
                <a:lnTo>
                  <a:pt x="1656000" y="152902"/>
                </a:lnTo>
                <a:lnTo>
                  <a:pt x="0" y="152902"/>
                </a:lnTo>
                <a:lnTo>
                  <a:pt x="0" y="109702"/>
                </a:lnTo>
                <a:lnTo>
                  <a:pt x="1543844" y="109702"/>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任意多边形 34"/>
          <p:cNvSpPr/>
          <p:nvPr/>
        </p:nvSpPr>
        <p:spPr>
          <a:xfrm flipH="1" flipV="1">
            <a:off x="5753786" y="2258890"/>
            <a:ext cx="1152000" cy="108000"/>
          </a:xfrm>
          <a:custGeom>
            <a:avLst/>
            <a:gdLst>
              <a:gd name="connsiteX0" fmla="*/ 1490352 w 1734590"/>
              <a:gd name="connsiteY0" fmla="*/ 0 h 152902"/>
              <a:gd name="connsiteX1" fmla="*/ 1734590 w 1734590"/>
              <a:gd name="connsiteY1" fmla="*/ 152617 h 152902"/>
              <a:gd name="connsiteX2" fmla="*/ 1656000 w 1734590"/>
              <a:gd name="connsiteY2" fmla="*/ 152625 h 152902"/>
              <a:gd name="connsiteX3" fmla="*/ 1656000 w 1734590"/>
              <a:gd name="connsiteY3" fmla="*/ 152902 h 152902"/>
              <a:gd name="connsiteX4" fmla="*/ 0 w 1734590"/>
              <a:gd name="connsiteY4" fmla="*/ 152902 h 152902"/>
              <a:gd name="connsiteX5" fmla="*/ 0 w 1734590"/>
              <a:gd name="connsiteY5" fmla="*/ 109702 h 152902"/>
              <a:gd name="connsiteX6" fmla="*/ 1543844 w 1734590"/>
              <a:gd name="connsiteY6" fmla="*/ 109702 h 152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4590" h="152902">
                <a:moveTo>
                  <a:pt x="1490352" y="0"/>
                </a:moveTo>
                <a:lnTo>
                  <a:pt x="1734590" y="152617"/>
                </a:lnTo>
                <a:lnTo>
                  <a:pt x="1656000" y="152625"/>
                </a:lnTo>
                <a:lnTo>
                  <a:pt x="1656000" y="152902"/>
                </a:lnTo>
                <a:lnTo>
                  <a:pt x="0" y="152902"/>
                </a:lnTo>
                <a:lnTo>
                  <a:pt x="0" y="109702"/>
                </a:lnTo>
                <a:lnTo>
                  <a:pt x="1543844" y="109702"/>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Rectangle 22"/>
          <p:cNvSpPr>
            <a:spLocks noChangeArrowheads="1"/>
          </p:cNvSpPr>
          <p:nvPr/>
        </p:nvSpPr>
        <p:spPr bwMode="auto">
          <a:xfrm>
            <a:off x="5818008" y="1721985"/>
            <a:ext cx="88678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zh-CN" altLang="en-US" sz="2400" b="1" dirty="0">
                <a:effectLst>
                  <a:outerShdw blurRad="38100" dist="38100" dir="2700000" algn="tl">
                    <a:srgbClr val="C0C0C0"/>
                  </a:outerShdw>
                </a:effectLst>
                <a:latin typeface="Times New Roman" pitchFamily="18" charset="0"/>
              </a:rPr>
              <a:t>－</a:t>
            </a:r>
            <a:r>
              <a:rPr lang="en-US" altLang="zh-CN" sz="2400" b="1" dirty="0">
                <a:effectLst>
                  <a:outerShdw blurRad="38100" dist="38100" dir="2700000" algn="tl">
                    <a:srgbClr val="C0C0C0"/>
                  </a:outerShdw>
                </a:effectLst>
                <a:latin typeface="Times New Roman" pitchFamily="18" charset="0"/>
              </a:rPr>
              <a:t>2H</a:t>
            </a:r>
          </a:p>
        </p:txBody>
      </p:sp>
      <p:sp>
        <p:nvSpPr>
          <p:cNvPr id="37" name="Rectangle 22"/>
          <p:cNvSpPr>
            <a:spLocks noChangeArrowheads="1"/>
          </p:cNvSpPr>
          <p:nvPr/>
        </p:nvSpPr>
        <p:spPr bwMode="auto">
          <a:xfrm>
            <a:off x="5951358" y="2291293"/>
            <a:ext cx="752129"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sz="2400" b="1" dirty="0">
                <a:effectLst>
                  <a:outerShdw blurRad="38100" dist="38100" dir="2700000" algn="tl">
                    <a:srgbClr val="C0C0C0"/>
                  </a:outerShdw>
                </a:effectLst>
                <a:latin typeface="Times New Roman" pitchFamily="18" charset="0"/>
              </a:rPr>
              <a:t>+2H</a:t>
            </a:r>
          </a:p>
        </p:txBody>
      </p:sp>
      <p:sp>
        <p:nvSpPr>
          <p:cNvPr id="38" name="Rectangle 22"/>
          <p:cNvSpPr>
            <a:spLocks noChangeArrowheads="1"/>
          </p:cNvSpPr>
          <p:nvPr/>
        </p:nvSpPr>
        <p:spPr bwMode="auto">
          <a:xfrm>
            <a:off x="452419" y="1959844"/>
            <a:ext cx="494046"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sz="2400" b="1" dirty="0">
                <a:effectLst>
                  <a:outerShdw blurRad="38100" dist="38100" dir="2700000" algn="tl">
                    <a:srgbClr val="C0C0C0"/>
                  </a:outerShdw>
                </a:effectLst>
                <a:latin typeface="Times New Roman" pitchFamily="18" charset="0"/>
              </a:rPr>
              <a:t>2×</a:t>
            </a:r>
          </a:p>
        </p:txBody>
      </p:sp>
      <p:sp>
        <p:nvSpPr>
          <p:cNvPr id="26" name="圆角矩形 25"/>
          <p:cNvSpPr/>
          <p:nvPr/>
        </p:nvSpPr>
        <p:spPr>
          <a:xfrm>
            <a:off x="1224261" y="1579489"/>
            <a:ext cx="1944687" cy="1260475"/>
          </a:xfrm>
          <a:prstGeom prst="roundRect">
            <a:avLst/>
          </a:prstGeom>
          <a:solidFill>
            <a:srgbClr val="EF8B67">
              <a:alpha val="49804"/>
            </a:srgb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27" name="圆角矩形 26"/>
          <p:cNvSpPr/>
          <p:nvPr/>
        </p:nvSpPr>
        <p:spPr>
          <a:xfrm>
            <a:off x="7315638" y="644984"/>
            <a:ext cx="1944687" cy="1260475"/>
          </a:xfrm>
          <a:prstGeom prst="roundRect">
            <a:avLst/>
          </a:prstGeom>
          <a:solidFill>
            <a:srgbClr val="EF8B67">
              <a:alpha val="49804"/>
            </a:srgb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p>
        </p:txBody>
      </p:sp>
      <p:sp>
        <p:nvSpPr>
          <p:cNvPr id="28" name="椭圆 27"/>
          <p:cNvSpPr/>
          <p:nvPr/>
        </p:nvSpPr>
        <p:spPr>
          <a:xfrm>
            <a:off x="4034733" y="1504510"/>
            <a:ext cx="900112" cy="1368425"/>
          </a:xfrm>
          <a:prstGeom prst="ellipse">
            <a:avLst/>
          </a:prstGeom>
          <a:solidFill>
            <a:srgbClr val="EF8B67">
              <a:alpha val="49804"/>
            </a:srgb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p>
        </p:txBody>
      </p:sp>
      <p:sp>
        <p:nvSpPr>
          <p:cNvPr id="29" name="椭圆 28"/>
          <p:cNvSpPr/>
          <p:nvPr/>
        </p:nvSpPr>
        <p:spPr>
          <a:xfrm>
            <a:off x="3146240" y="1489632"/>
            <a:ext cx="900112" cy="1368425"/>
          </a:xfrm>
          <a:prstGeom prst="ellipse">
            <a:avLst/>
          </a:prstGeom>
          <a:solidFill>
            <a:srgbClr val="EF8B67">
              <a:alpha val="49804"/>
            </a:srgb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p>
        </p:txBody>
      </p:sp>
      <p:sp>
        <p:nvSpPr>
          <p:cNvPr id="30" name="椭圆 29"/>
          <p:cNvSpPr/>
          <p:nvPr/>
        </p:nvSpPr>
        <p:spPr>
          <a:xfrm>
            <a:off x="9251272" y="591419"/>
            <a:ext cx="900112" cy="1368425"/>
          </a:xfrm>
          <a:prstGeom prst="ellipse">
            <a:avLst/>
          </a:prstGeom>
          <a:solidFill>
            <a:srgbClr val="EF8B67">
              <a:alpha val="49804"/>
            </a:srgb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p>
        </p:txBody>
      </p:sp>
      <p:sp>
        <p:nvSpPr>
          <p:cNvPr id="31" name="椭圆 30"/>
          <p:cNvSpPr/>
          <p:nvPr/>
        </p:nvSpPr>
        <p:spPr>
          <a:xfrm>
            <a:off x="10128013" y="621757"/>
            <a:ext cx="900112" cy="1368425"/>
          </a:xfrm>
          <a:prstGeom prst="ellipse">
            <a:avLst/>
          </a:prstGeom>
          <a:solidFill>
            <a:srgbClr val="EF8B67">
              <a:alpha val="49804"/>
            </a:srgb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p>
        </p:txBody>
      </p:sp>
      <p:sp>
        <p:nvSpPr>
          <p:cNvPr id="39" name="椭圆 38"/>
          <p:cNvSpPr/>
          <p:nvPr/>
        </p:nvSpPr>
        <p:spPr>
          <a:xfrm>
            <a:off x="10137066" y="2681341"/>
            <a:ext cx="900112" cy="1368425"/>
          </a:xfrm>
          <a:prstGeom prst="ellipse">
            <a:avLst/>
          </a:prstGeom>
          <a:solidFill>
            <a:srgbClr val="EF8B67">
              <a:alpha val="49804"/>
            </a:srgb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p>
        </p:txBody>
      </p:sp>
      <p:sp>
        <p:nvSpPr>
          <p:cNvPr id="40" name="椭圆 39"/>
          <p:cNvSpPr/>
          <p:nvPr/>
        </p:nvSpPr>
        <p:spPr>
          <a:xfrm>
            <a:off x="9251272" y="2657803"/>
            <a:ext cx="900112" cy="1368425"/>
          </a:xfrm>
          <a:prstGeom prst="ellipse">
            <a:avLst/>
          </a:prstGeom>
          <a:solidFill>
            <a:srgbClr val="EF8B67">
              <a:alpha val="49804"/>
            </a:srgb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p>
        </p:txBody>
      </p:sp>
      <p:sp>
        <p:nvSpPr>
          <p:cNvPr id="41" name="圆角矩形 40"/>
          <p:cNvSpPr/>
          <p:nvPr/>
        </p:nvSpPr>
        <p:spPr>
          <a:xfrm>
            <a:off x="7323188" y="2725767"/>
            <a:ext cx="1944687" cy="1260475"/>
          </a:xfrm>
          <a:prstGeom prst="roundRect">
            <a:avLst/>
          </a:prstGeom>
          <a:solidFill>
            <a:srgbClr val="EF8B67">
              <a:alpha val="49804"/>
            </a:srgbClr>
          </a:solidFill>
          <a:ln>
            <a:solidFill>
              <a:schemeClr val="accent1">
                <a:shade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p>
        </p:txBody>
      </p:sp>
      <p:sp>
        <p:nvSpPr>
          <p:cNvPr id="42" name="Text Box 6"/>
          <p:cNvSpPr txBox="1">
            <a:spLocks noChangeArrowheads="1"/>
          </p:cNvSpPr>
          <p:nvPr/>
        </p:nvSpPr>
        <p:spPr bwMode="auto">
          <a:xfrm>
            <a:off x="2184611" y="3264315"/>
            <a:ext cx="1877437" cy="646331"/>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dirty="0">
                <a:effectLst>
                  <a:outerShdw blurRad="38100" dist="38100" dir="2700000" algn="tl">
                    <a:srgbClr val="C0C0C0"/>
                  </a:outerShdw>
                </a:effectLst>
                <a:latin typeface="Times New Roman" panose="02020603050405020304" pitchFamily="18" charset="0"/>
                <a:ea typeface="方正姚体" panose="02010601030101010101" pitchFamily="2" charset="-122"/>
              </a:rPr>
              <a:t>谷胱甘肽</a:t>
            </a:r>
            <a:endParaRPr lang="en-US" altLang="zh-CN"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eaLnBrk="1" hangingPunct="1">
              <a:defRPr/>
            </a:pPr>
            <a:r>
              <a:rPr lang="zh-CN" altLang="en-US" dirty="0">
                <a:effectLst>
                  <a:outerShdw blurRad="38100" dist="38100" dir="2700000" algn="tl">
                    <a:srgbClr val="C0C0C0"/>
                  </a:outerShdw>
                </a:effectLst>
                <a:latin typeface="Times New Roman" panose="02020603050405020304" pitchFamily="18" charset="0"/>
                <a:ea typeface="方正姚体" panose="02010601030101010101" pitchFamily="2" charset="-122"/>
              </a:rPr>
              <a:t>还原型（</a:t>
            </a:r>
            <a:r>
              <a:rPr lang="en-US" altLang="zh-CN" dirty="0">
                <a:effectLst>
                  <a:outerShdw blurRad="38100" dist="38100" dir="2700000" algn="tl">
                    <a:srgbClr val="C0C0C0"/>
                  </a:outerShdw>
                </a:effectLst>
                <a:latin typeface="Times New Roman" panose="02020603050405020304" pitchFamily="18" charset="0"/>
                <a:ea typeface="方正姚体" panose="02010601030101010101" pitchFamily="2" charset="-122"/>
              </a:rPr>
              <a:t>G-SH</a:t>
            </a:r>
            <a:r>
              <a:rPr lang="zh-CN" altLang="en-US"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endParaRPr lang="en-US" altLang="zh-CN"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43" name="Text Box 7"/>
          <p:cNvSpPr txBox="1">
            <a:spLocks noChangeArrowheads="1"/>
          </p:cNvSpPr>
          <p:nvPr/>
        </p:nvSpPr>
        <p:spPr bwMode="auto">
          <a:xfrm>
            <a:off x="8333344" y="4053388"/>
            <a:ext cx="2159566" cy="646331"/>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defPPr>
              <a:defRPr lang="zh-CN"/>
            </a:defPPr>
            <a:lvl1pPr>
              <a:defRPr b="1">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defRPr>
            </a:lvl1pPr>
          </a:lstStyle>
          <a:p>
            <a:r>
              <a:rPr lang="zh-CN" altLang="en-US" b="0" dirty="0">
                <a:solidFill>
                  <a:schemeClr val="tx1"/>
                </a:solidFill>
              </a:rPr>
              <a:t>谷胱甘肽</a:t>
            </a:r>
            <a:endParaRPr lang="en-US" altLang="zh-CN" b="0" dirty="0">
              <a:solidFill>
                <a:schemeClr val="tx1"/>
              </a:solidFill>
            </a:endParaRPr>
          </a:p>
          <a:p>
            <a:r>
              <a:rPr lang="zh-CN" altLang="en-US" b="0" dirty="0">
                <a:solidFill>
                  <a:schemeClr val="tx1"/>
                </a:solidFill>
              </a:rPr>
              <a:t>氧化型（</a:t>
            </a:r>
            <a:r>
              <a:rPr lang="en-US" altLang="zh-CN" b="0" dirty="0">
                <a:solidFill>
                  <a:schemeClr val="tx1"/>
                </a:solidFill>
              </a:rPr>
              <a:t>G-S-S-G</a:t>
            </a:r>
            <a:r>
              <a:rPr lang="zh-CN" altLang="en-US" b="0" dirty="0">
                <a:solidFill>
                  <a:schemeClr val="tx1"/>
                </a:solidFill>
              </a:rPr>
              <a:t>）</a:t>
            </a:r>
            <a:endParaRPr lang="en-US" altLang="zh-CN" b="0" dirty="0">
              <a:solidFill>
                <a:schemeClr val="tx1"/>
              </a:solidFill>
            </a:endParaRPr>
          </a:p>
        </p:txBody>
      </p:sp>
      <p:sp>
        <p:nvSpPr>
          <p:cNvPr id="2" name="弧形 1">
            <a:extLst>
              <a:ext uri="{FF2B5EF4-FFF2-40B4-BE49-F238E27FC236}">
                <a16:creationId xmlns:a16="http://schemas.microsoft.com/office/drawing/2014/main" id="{E2E0430A-2C96-D7FF-6275-DF4A0895D461}"/>
              </a:ext>
            </a:extLst>
          </p:cNvPr>
          <p:cNvSpPr/>
          <p:nvPr/>
        </p:nvSpPr>
        <p:spPr>
          <a:xfrm rot="2880000">
            <a:off x="4240346" y="4507176"/>
            <a:ext cx="2160000" cy="1980000"/>
          </a:xfrm>
          <a:prstGeom prst="arc">
            <a:avLst/>
          </a:prstGeom>
          <a:ln w="28575">
            <a:solidFill>
              <a:schemeClr val="tx1"/>
            </a:solidFill>
            <a:headEnd type="none" w="med" len="med"/>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 name="弧形 3">
            <a:extLst>
              <a:ext uri="{FF2B5EF4-FFF2-40B4-BE49-F238E27FC236}">
                <a16:creationId xmlns:a16="http://schemas.microsoft.com/office/drawing/2014/main" id="{EAFA3A1D-E6D1-50E7-2D68-F31A96711E68}"/>
              </a:ext>
            </a:extLst>
          </p:cNvPr>
          <p:cNvSpPr/>
          <p:nvPr/>
        </p:nvSpPr>
        <p:spPr>
          <a:xfrm rot="18660000" flipH="1">
            <a:off x="6307257" y="4504516"/>
            <a:ext cx="2160000" cy="1980000"/>
          </a:xfrm>
          <a:prstGeom prst="arc">
            <a:avLst/>
          </a:prstGeom>
          <a:ln w="28575">
            <a:solidFill>
              <a:schemeClr val="tx1"/>
            </a:solidFill>
            <a:headEnd type="none" w="med" len="med"/>
            <a:tailEnd type="stealth"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5" name="Text Box 17">
            <a:extLst>
              <a:ext uri="{FF2B5EF4-FFF2-40B4-BE49-F238E27FC236}">
                <a16:creationId xmlns:a16="http://schemas.microsoft.com/office/drawing/2014/main" id="{1A5CDA10-593F-883D-C1B7-6E4FB25C0F2A}"/>
              </a:ext>
            </a:extLst>
          </p:cNvPr>
          <p:cNvSpPr txBox="1">
            <a:spLocks noChangeArrowheads="1"/>
          </p:cNvSpPr>
          <p:nvPr/>
        </p:nvSpPr>
        <p:spPr bwMode="auto">
          <a:xfrm>
            <a:off x="6538620" y="4499892"/>
            <a:ext cx="1891005" cy="402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000" b="1" dirty="0">
                <a:latin typeface="Times New Roman" panose="02020603050405020304" pitchFamily="18" charset="0"/>
                <a:ea typeface="方正姚体" panose="02010601030101010101" pitchFamily="2" charset="-122"/>
              </a:rPr>
              <a:t>6-</a:t>
            </a:r>
            <a:r>
              <a:rPr kumimoji="1" lang="zh-CN" altLang="en-US" sz="2000" b="1" dirty="0">
                <a:latin typeface="Times New Roman" panose="02020603050405020304" pitchFamily="18" charset="0"/>
                <a:ea typeface="方正姚体" panose="02010601030101010101" pitchFamily="2" charset="-122"/>
              </a:rPr>
              <a:t>磷酸葡萄糖</a:t>
            </a:r>
            <a:r>
              <a:rPr kumimoji="1" lang="en-US" altLang="zh-CN" sz="2000" b="1" baseline="30000" dirty="0">
                <a:latin typeface="Times New Roman" panose="02020603050405020304" pitchFamily="18" charset="0"/>
                <a:ea typeface="方正姚体" panose="02010601030101010101" pitchFamily="2" charset="-122"/>
              </a:rPr>
              <a:t>  </a:t>
            </a:r>
            <a:endParaRPr kumimoji="1" lang="en-US" altLang="zh-CN" sz="2000" b="1" dirty="0">
              <a:latin typeface="Times New Roman" panose="02020603050405020304" pitchFamily="18" charset="0"/>
              <a:ea typeface="方正姚体" panose="02010601030101010101" pitchFamily="2" charset="-122"/>
            </a:endParaRPr>
          </a:p>
        </p:txBody>
      </p:sp>
      <p:sp>
        <p:nvSpPr>
          <p:cNvPr id="6" name="Text Box 17">
            <a:extLst>
              <a:ext uri="{FF2B5EF4-FFF2-40B4-BE49-F238E27FC236}">
                <a16:creationId xmlns:a16="http://schemas.microsoft.com/office/drawing/2014/main" id="{382C12D3-C25F-66AD-CD08-4465290D0F61}"/>
              </a:ext>
            </a:extLst>
          </p:cNvPr>
          <p:cNvSpPr txBox="1">
            <a:spLocks noChangeArrowheads="1"/>
          </p:cNvSpPr>
          <p:nvPr/>
        </p:nvSpPr>
        <p:spPr bwMode="auto">
          <a:xfrm>
            <a:off x="6555375" y="6099248"/>
            <a:ext cx="2159566" cy="402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38100" cap="sq">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ctr" eaLnBrk="1" hangingPunct="1"/>
            <a:r>
              <a:rPr kumimoji="1" lang="en-US" altLang="zh-CN" sz="2000" b="1" dirty="0">
                <a:latin typeface="Times New Roman" panose="02020603050405020304" pitchFamily="18" charset="0"/>
                <a:ea typeface="方正姚体" panose="02010601030101010101" pitchFamily="2" charset="-122"/>
              </a:rPr>
              <a:t>6-</a:t>
            </a:r>
            <a:r>
              <a:rPr kumimoji="1" lang="zh-CN" altLang="en-US" sz="2000" b="1" dirty="0">
                <a:latin typeface="Times New Roman" panose="02020603050405020304" pitchFamily="18" charset="0"/>
                <a:ea typeface="方正姚体" panose="02010601030101010101" pitchFamily="2" charset="-122"/>
              </a:rPr>
              <a:t>磷酸葡萄糖酸</a:t>
            </a:r>
            <a:r>
              <a:rPr kumimoji="1" lang="en-US" altLang="zh-CN" sz="2000" b="1" baseline="30000" dirty="0">
                <a:latin typeface="Times New Roman" panose="02020603050405020304" pitchFamily="18" charset="0"/>
                <a:ea typeface="方正姚体" panose="02010601030101010101" pitchFamily="2" charset="-122"/>
              </a:rPr>
              <a:t>  </a:t>
            </a:r>
            <a:endParaRPr kumimoji="1" lang="en-US" altLang="zh-CN" sz="2000" b="1" dirty="0">
              <a:latin typeface="Times New Roman" panose="02020603050405020304" pitchFamily="18" charset="0"/>
              <a:ea typeface="方正姚体" panose="02010601030101010101" pitchFamily="2" charset="-122"/>
            </a:endParaRPr>
          </a:p>
        </p:txBody>
      </p:sp>
      <p:sp>
        <p:nvSpPr>
          <p:cNvPr id="7" name="文本框 6">
            <a:extLst>
              <a:ext uri="{FF2B5EF4-FFF2-40B4-BE49-F238E27FC236}">
                <a16:creationId xmlns:a16="http://schemas.microsoft.com/office/drawing/2014/main" id="{3709A849-8C7D-CC97-A716-99A662ABB11A}"/>
              </a:ext>
            </a:extLst>
          </p:cNvPr>
          <p:cNvSpPr txBox="1"/>
          <p:nvPr/>
        </p:nvSpPr>
        <p:spPr>
          <a:xfrm>
            <a:off x="5590940" y="5246243"/>
            <a:ext cx="1531188" cy="646331"/>
          </a:xfrm>
          <a:prstGeom prst="rect">
            <a:avLst/>
          </a:prstGeom>
          <a:solidFill>
            <a:schemeClr val="bg1"/>
          </a:solidFill>
        </p:spPr>
        <p:txBody>
          <a:bodyPr wrap="none" rtlCol="0">
            <a:spAutoFit/>
          </a:bodyPr>
          <a:lstStyle/>
          <a:p>
            <a:pPr algn="ctr"/>
            <a:r>
              <a:rPr kumimoji="1" lang="en-US" altLang="zh-CN" dirty="0">
                <a:effectLst>
                  <a:outerShdw blurRad="38100" dist="38100" dir="2700000" algn="tl">
                    <a:srgbClr val="C0C0C0"/>
                  </a:outerShdw>
                </a:effectLst>
                <a:latin typeface="Times New Roman" pitchFamily="18" charset="0"/>
                <a:ea typeface="方正姚体" panose="02010601030101010101" pitchFamily="2" charset="-122"/>
              </a:rPr>
              <a:t>6-</a:t>
            </a:r>
            <a:r>
              <a:rPr kumimoji="1" lang="zh-CN" altLang="en-US" dirty="0">
                <a:effectLst>
                  <a:outerShdw blurRad="38100" dist="38100" dir="2700000" algn="tl">
                    <a:srgbClr val="C0C0C0"/>
                  </a:outerShdw>
                </a:effectLst>
                <a:latin typeface="Times New Roman" pitchFamily="18" charset="0"/>
                <a:ea typeface="方正姚体" panose="02010601030101010101" pitchFamily="2" charset="-122"/>
              </a:rPr>
              <a:t>磷酸葡萄糖</a:t>
            </a:r>
            <a:endParaRPr kumimoji="1" lang="en-US" altLang="zh-CN" dirty="0">
              <a:effectLst>
                <a:outerShdw blurRad="38100" dist="38100" dir="2700000" algn="tl">
                  <a:srgbClr val="C0C0C0"/>
                </a:outerShdw>
              </a:effectLst>
              <a:latin typeface="Times New Roman" pitchFamily="18" charset="0"/>
              <a:ea typeface="方正姚体" panose="02010601030101010101" pitchFamily="2" charset="-122"/>
            </a:endParaRPr>
          </a:p>
          <a:p>
            <a:pPr algn="ctr"/>
            <a:r>
              <a:rPr kumimoji="1" lang="zh-CN" altLang="en-US" dirty="0">
                <a:effectLst>
                  <a:outerShdw blurRad="38100" dist="38100" dir="2700000" algn="tl">
                    <a:srgbClr val="C0C0C0"/>
                  </a:outerShdw>
                </a:effectLst>
                <a:latin typeface="Times New Roman" pitchFamily="18" charset="0"/>
                <a:ea typeface="方正姚体" panose="02010601030101010101" pitchFamily="2" charset="-122"/>
              </a:rPr>
              <a:t>脱氢酶</a:t>
            </a:r>
          </a:p>
        </p:txBody>
      </p:sp>
    </p:spTree>
    <p:extLst>
      <p:ext uri="{BB962C8B-B14F-4D97-AF65-F5344CB8AC3E}">
        <p14:creationId xmlns:p14="http://schemas.microsoft.com/office/powerpoint/2010/main" val="381357775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4"/>
          <p:cNvSpPr>
            <a:spLocks noChangeArrowheads="1"/>
          </p:cNvSpPr>
          <p:nvPr/>
        </p:nvSpPr>
        <p:spPr bwMode="auto">
          <a:xfrm>
            <a:off x="1081089" y="581026"/>
            <a:ext cx="10956846"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sz="2800" dirty="0">
                <a:effectLst>
                  <a:outerShdw blurRad="38100" dist="38100" dir="2700000" algn="tl">
                    <a:srgbClr val="C0C0C0"/>
                  </a:outerShdw>
                </a:effectLst>
                <a:latin typeface="Times New Roman" panose="02020603050405020304" pitchFamily="18" charset="0"/>
              </a:rPr>
              <a:t>2. </a:t>
            </a:r>
            <a:r>
              <a:rPr lang="zh-CN" altLang="en-US" sz="2800" dirty="0">
                <a:effectLst>
                  <a:outerShdw blurRad="38100" dist="38100" dir="2700000" algn="tl">
                    <a:srgbClr val="C0C0C0"/>
                  </a:outerShdw>
                </a:effectLst>
                <a:latin typeface="Times New Roman" panose="02020603050405020304" pitchFamily="18" charset="0"/>
              </a:rPr>
              <a:t>促甲状腺素释放激素：促进腺垂体释放促甲状腺素（调节糖代谢）</a:t>
            </a:r>
            <a:endPar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38" name="六边形 37"/>
          <p:cNvSpPr/>
          <p:nvPr/>
        </p:nvSpPr>
        <p:spPr bwMode="auto">
          <a:xfrm rot="5400000">
            <a:off x="3644752" y="3256116"/>
            <a:ext cx="1008062" cy="935038"/>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42" name="五边形 41"/>
          <p:cNvSpPr/>
          <p:nvPr/>
        </p:nvSpPr>
        <p:spPr bwMode="auto">
          <a:xfrm rot="5400000">
            <a:off x="5263208" y="1564635"/>
            <a:ext cx="1079500" cy="862012"/>
          </a:xfrm>
          <a:prstGeom prst="homePlate">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cxnSp>
        <p:nvCxnSpPr>
          <p:cNvPr id="43" name="直接连接符 42"/>
          <p:cNvCxnSpPr/>
          <p:nvPr/>
        </p:nvCxnSpPr>
        <p:spPr bwMode="auto">
          <a:xfrm>
            <a:off x="5485722" y="2134813"/>
            <a:ext cx="252413" cy="25241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4" name="Text Box 6"/>
          <p:cNvSpPr txBox="1">
            <a:spLocks noChangeArrowheads="1"/>
          </p:cNvSpPr>
          <p:nvPr/>
        </p:nvSpPr>
        <p:spPr bwMode="auto">
          <a:xfrm>
            <a:off x="3486002" y="4518179"/>
            <a:ext cx="1217000" cy="40011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2000" dirty="0">
                <a:effectLst>
                  <a:outerShdw blurRad="38100" dist="38100" dir="2700000" algn="tl">
                    <a:srgbClr val="C0C0C0"/>
                  </a:outerShdw>
                </a:effectLst>
                <a:latin typeface="Times New Roman" panose="02020603050405020304" pitchFamily="18" charset="0"/>
              </a:rPr>
              <a:t>焦谷氨酸</a:t>
            </a:r>
            <a:endParaRPr lang="en-US" altLang="zh-CN" sz="2000" dirty="0">
              <a:effectLst>
                <a:outerShdw blurRad="38100" dist="38100" dir="2700000" algn="tl">
                  <a:srgbClr val="C0C0C0"/>
                </a:outerShdw>
              </a:effectLst>
              <a:latin typeface="Times New Roman" panose="02020603050405020304" pitchFamily="18" charset="0"/>
            </a:endParaRPr>
          </a:p>
        </p:txBody>
      </p:sp>
      <p:sp>
        <p:nvSpPr>
          <p:cNvPr id="49" name="Text Box 6"/>
          <p:cNvSpPr txBox="1">
            <a:spLocks noChangeArrowheads="1"/>
          </p:cNvSpPr>
          <p:nvPr/>
        </p:nvSpPr>
        <p:spPr bwMode="auto">
          <a:xfrm>
            <a:off x="5502127" y="4518179"/>
            <a:ext cx="958917" cy="40011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2000" dirty="0">
                <a:effectLst>
                  <a:outerShdw blurRad="38100" dist="38100" dir="2700000" algn="tl">
                    <a:srgbClr val="C0C0C0"/>
                  </a:outerShdw>
                </a:effectLst>
                <a:latin typeface="Times New Roman" panose="02020603050405020304" pitchFamily="18" charset="0"/>
              </a:rPr>
              <a:t>组氨酸</a:t>
            </a:r>
            <a:endParaRPr lang="en-US" altLang="zh-CN" sz="2000" dirty="0">
              <a:effectLst>
                <a:outerShdw blurRad="38100" dist="38100" dir="2700000" algn="tl">
                  <a:srgbClr val="C0C0C0"/>
                </a:outerShdw>
              </a:effectLst>
              <a:latin typeface="Times New Roman" panose="02020603050405020304" pitchFamily="18" charset="0"/>
            </a:endParaRPr>
          </a:p>
        </p:txBody>
      </p:sp>
      <p:sp>
        <p:nvSpPr>
          <p:cNvPr id="50" name="Text Box 6"/>
          <p:cNvSpPr txBox="1">
            <a:spLocks noChangeArrowheads="1"/>
          </p:cNvSpPr>
          <p:nvPr/>
        </p:nvSpPr>
        <p:spPr bwMode="auto">
          <a:xfrm>
            <a:off x="7022952" y="4518179"/>
            <a:ext cx="1217000" cy="400110"/>
          </a:xfrm>
          <a:prstGeom prst="rect">
            <a:avLst/>
          </a:prstGeom>
          <a:noFill/>
          <a:ln w="9525">
            <a:solidFill>
              <a:srgbClr val="FF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2000" dirty="0">
                <a:effectLst>
                  <a:outerShdw blurRad="38100" dist="38100" dir="2700000" algn="tl">
                    <a:srgbClr val="C0C0C0"/>
                  </a:outerShdw>
                </a:effectLst>
                <a:latin typeface="Times New Roman" panose="02020603050405020304" pitchFamily="18" charset="0"/>
              </a:rPr>
              <a:t>脯氨酰胺</a:t>
            </a:r>
            <a:endParaRPr lang="en-US" altLang="zh-CN" sz="2000" dirty="0">
              <a:effectLst>
                <a:outerShdw blurRad="38100" dist="38100" dir="2700000" algn="tl">
                  <a:srgbClr val="C0C0C0"/>
                </a:outerShdw>
              </a:effectLst>
              <a:latin typeface="Times New Roman" panose="02020603050405020304" pitchFamily="18" charset="0"/>
            </a:endParaRPr>
          </a:p>
        </p:txBody>
      </p:sp>
      <p:sp>
        <p:nvSpPr>
          <p:cNvPr id="51" name="矩形 50"/>
          <p:cNvSpPr/>
          <p:nvPr/>
        </p:nvSpPr>
        <p:spPr>
          <a:xfrm>
            <a:off x="3876198" y="5183527"/>
            <a:ext cx="4254691" cy="461665"/>
          </a:xfrm>
          <a:prstGeom prst="rect">
            <a:avLst/>
          </a:prstGeom>
        </p:spPr>
        <p:txBody>
          <a:bodyPr wrap="none">
            <a:spAutoFit/>
          </a:bodyPr>
          <a:lstStyle/>
          <a:p>
            <a:pPr algn="ctr">
              <a:defRPr/>
            </a:pPr>
            <a:r>
              <a:rPr lang="zh-CN" altLang="en-US" sz="2400" dirty="0">
                <a:effectLst>
                  <a:outerShdw blurRad="38100" dist="38100" dir="2700000" algn="tl">
                    <a:srgbClr val="C0C0C0"/>
                  </a:outerShdw>
                </a:effectLst>
                <a:latin typeface="Times New Roman" pitchFamily="18" charset="0"/>
              </a:rPr>
              <a:t>促甲状腺素释放激素（</a:t>
            </a:r>
            <a:r>
              <a:rPr lang="en-US" altLang="zh-CN" sz="2400" dirty="0">
                <a:effectLst>
                  <a:outerShdw blurRad="38100" dist="38100" dir="2700000" algn="tl">
                    <a:srgbClr val="C0C0C0"/>
                  </a:outerShdw>
                </a:effectLst>
                <a:latin typeface="Times New Roman" pitchFamily="18" charset="0"/>
              </a:rPr>
              <a:t>TRH</a:t>
            </a:r>
            <a:r>
              <a:rPr lang="zh-CN" altLang="en-US" sz="2400" dirty="0">
                <a:effectLst>
                  <a:outerShdw blurRad="38100" dist="38100" dir="2700000" algn="tl">
                    <a:srgbClr val="C0C0C0"/>
                  </a:outerShdw>
                </a:effectLst>
                <a:latin typeface="Times New Roman" pitchFamily="18" charset="0"/>
              </a:rPr>
              <a:t>）</a:t>
            </a:r>
            <a:endParaRPr lang="zh-CN" altLang="en-US" sz="2400" dirty="0"/>
          </a:p>
        </p:txBody>
      </p:sp>
      <p:sp>
        <p:nvSpPr>
          <p:cNvPr id="52" name="矩形 51"/>
          <p:cNvSpPr/>
          <p:nvPr/>
        </p:nvSpPr>
        <p:spPr bwMode="auto">
          <a:xfrm>
            <a:off x="4867127" y="2632229"/>
            <a:ext cx="1846262" cy="923925"/>
          </a:xfrm>
          <a:prstGeom prst="rect">
            <a:avLst/>
          </a:prstGeom>
          <a:solidFill>
            <a:schemeClr val="bg1"/>
          </a:solidFill>
        </p:spPr>
        <p:txBody>
          <a:bodyPr wrap="none" lIns="0" tIns="0" rIns="0" bIns="0">
            <a:spAutoFit/>
          </a:bodyPr>
          <a:lstStyle/>
          <a:p>
            <a:pPr>
              <a:lnSpc>
                <a:spcPts val="18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a:t>
            </a:r>
          </a:p>
          <a:p>
            <a:pPr>
              <a:lnSpc>
                <a:spcPts val="1800"/>
              </a:lnSpc>
              <a:defRPr/>
            </a:pPr>
            <a:r>
              <a:rPr lang="en-US" altLang="zh-CN" dirty="0">
                <a:effectLst>
                  <a:outerShdw blurRad="38100" dist="38100" dir="2700000" algn="tl">
                    <a:srgbClr val="C0C0C0"/>
                  </a:outerShdw>
                </a:effectLst>
                <a:latin typeface="Arial" charset="0"/>
              </a:rPr>
              <a:t>  O         CH</a:t>
            </a:r>
            <a:r>
              <a:rPr lang="en-US" altLang="zh-CN" baseline="-25000" dirty="0">
                <a:effectLst>
                  <a:outerShdw blurRad="38100" dist="38100" dir="2700000" algn="tl">
                    <a:srgbClr val="C0C0C0"/>
                  </a:outerShdw>
                </a:effectLst>
                <a:latin typeface="Arial" charset="0"/>
              </a:rPr>
              <a:t>2   </a:t>
            </a:r>
            <a:r>
              <a:rPr lang="en-US" altLang="zh-CN" dirty="0">
                <a:effectLst>
                  <a:outerShdw blurRad="38100" dist="38100" dir="2700000" algn="tl">
                    <a:srgbClr val="C0C0C0"/>
                  </a:outerShdw>
                </a:effectLst>
                <a:latin typeface="Arial" charset="0"/>
              </a:rPr>
              <a:t>O</a:t>
            </a:r>
          </a:p>
          <a:p>
            <a:pPr>
              <a:lnSpc>
                <a:spcPts val="18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ǀ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a:t>
            </a:r>
          </a:p>
          <a:p>
            <a:pPr>
              <a:lnSpc>
                <a:spcPts val="1800"/>
              </a:lnSpc>
              <a:defRPr/>
            </a:pPr>
            <a:r>
              <a:rPr lang="en-US" altLang="zh-CN" dirty="0">
                <a:effectLst>
                  <a:outerShdw blurRad="38100" dist="38100" dir="2700000" algn="tl">
                    <a:srgbClr val="C0C0C0"/>
                  </a:outerShdw>
                </a:effectLst>
                <a:latin typeface="Arial" charset="0"/>
              </a:rPr>
              <a:t>‒C‒NH‒CH—C—</a:t>
            </a:r>
            <a:endParaRPr lang="zh-CN" altLang="en-US" baseline="-25000" dirty="0"/>
          </a:p>
        </p:txBody>
      </p:sp>
      <p:cxnSp>
        <p:nvCxnSpPr>
          <p:cNvPr id="53" name="直接连接符 52"/>
          <p:cNvCxnSpPr/>
          <p:nvPr/>
        </p:nvCxnSpPr>
        <p:spPr bwMode="auto">
          <a:xfrm>
            <a:off x="5506889" y="1511453"/>
            <a:ext cx="57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AutoShape 14" descr="u=1871794067,4289163369&amp;fm=23&amp;gp=0"/>
          <p:cNvSpPr>
            <a:spLocks noChangeAspect="1" noChangeArrowheads="1"/>
          </p:cNvSpPr>
          <p:nvPr/>
        </p:nvSpPr>
        <p:spPr bwMode="auto">
          <a:xfrm>
            <a:off x="6730719" y="2103745"/>
            <a:ext cx="304793" cy="304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eaLnBrk="1" hangingPunct="1">
              <a:spcBef>
                <a:spcPct val="0"/>
              </a:spcBef>
              <a:buFontTx/>
              <a:buNone/>
            </a:pPr>
            <a:endParaRPr lang="zh-CN" altLang="en-US" sz="1800"/>
          </a:p>
        </p:txBody>
      </p:sp>
      <p:sp>
        <p:nvSpPr>
          <p:cNvPr id="55" name="五边形 54"/>
          <p:cNvSpPr/>
          <p:nvPr/>
        </p:nvSpPr>
        <p:spPr bwMode="auto">
          <a:xfrm rot="16200000" flipV="1">
            <a:off x="6703070" y="2493323"/>
            <a:ext cx="1081087" cy="863600"/>
          </a:xfrm>
          <a:prstGeom prst="homePlate">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lang="zh-CN" altLang="en-US"/>
          </a:p>
        </p:txBody>
      </p:sp>
      <p:sp>
        <p:nvSpPr>
          <p:cNvPr id="56" name="矩形 55"/>
          <p:cNvSpPr/>
          <p:nvPr/>
        </p:nvSpPr>
        <p:spPr bwMode="auto">
          <a:xfrm>
            <a:off x="7962752" y="2876704"/>
            <a:ext cx="976312" cy="692150"/>
          </a:xfrm>
          <a:prstGeom prst="rect">
            <a:avLst/>
          </a:prstGeom>
          <a:noFill/>
        </p:spPr>
        <p:txBody>
          <a:bodyPr lIns="0" tIns="0" rIns="0" bIns="0">
            <a:spAutoFit/>
          </a:bodyPr>
          <a:lstStyle/>
          <a:p>
            <a:pPr>
              <a:lnSpc>
                <a:spcPts val="18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O</a:t>
            </a:r>
          </a:p>
          <a:p>
            <a:pPr>
              <a:lnSpc>
                <a:spcPts val="1800"/>
              </a:lnSpc>
              <a:defRPr/>
            </a:pPr>
            <a:r>
              <a:rPr lang="en-US" altLang="zh-CN" dirty="0">
                <a:effectLst>
                  <a:outerShdw blurRad="38100" dist="38100" dir="2700000" algn="tl">
                    <a:srgbClr val="C0C0C0"/>
                  </a:outerShdw>
                </a:effectLst>
                <a:latin typeface="Arial" charset="0"/>
              </a:rPr>
              <a:t>  </a:t>
            </a:r>
            <a:r>
              <a:rPr lang="en-US" altLang="zh-CN" sz="1000" dirty="0">
                <a:effectLst>
                  <a:outerShdw blurRad="38100" dist="38100" dir="2700000" algn="tl">
                    <a:srgbClr val="C0C0C0"/>
                  </a:outerShdw>
                </a:effectLst>
                <a:latin typeface="Arial" charset="0"/>
              </a:rPr>
              <a:t>    </a:t>
            </a:r>
            <a:r>
              <a:rPr lang="en-US" altLang="zh-CN" dirty="0">
                <a:effectLst>
                  <a:outerShdw blurRad="38100" dist="38100" dir="2700000" algn="tl">
                    <a:srgbClr val="C0C0C0"/>
                  </a:outerShdw>
                </a:effectLst>
                <a:latin typeface="Arial" charset="0"/>
              </a:rPr>
              <a:t>ǁ </a:t>
            </a:r>
          </a:p>
          <a:p>
            <a:pPr>
              <a:lnSpc>
                <a:spcPts val="1800"/>
              </a:lnSpc>
              <a:defRPr/>
            </a:pPr>
            <a:r>
              <a:rPr lang="en-US" altLang="zh-CN" dirty="0">
                <a:effectLst>
                  <a:outerShdw blurRad="38100" dist="38100" dir="2700000" algn="tl">
                    <a:srgbClr val="C0C0C0"/>
                  </a:outerShdw>
                </a:effectLst>
                <a:latin typeface="Arial" charset="0"/>
              </a:rPr>
              <a:t>—C‒NH</a:t>
            </a:r>
            <a:r>
              <a:rPr lang="en-US" altLang="zh-CN" baseline="-25000" dirty="0">
                <a:effectLst>
                  <a:outerShdw blurRad="38100" dist="38100" dir="2700000" algn="tl">
                    <a:srgbClr val="C0C0C0"/>
                  </a:outerShdw>
                </a:effectLst>
                <a:latin typeface="Arial" charset="0"/>
              </a:rPr>
              <a:t>2</a:t>
            </a:r>
            <a:endParaRPr lang="zh-CN" altLang="en-US" baseline="-25000" dirty="0"/>
          </a:p>
        </p:txBody>
      </p:sp>
      <p:cxnSp>
        <p:nvCxnSpPr>
          <p:cNvPr id="57" name="直接连接符 56"/>
          <p:cNvCxnSpPr/>
          <p:nvPr/>
        </p:nvCxnSpPr>
        <p:spPr>
          <a:xfrm>
            <a:off x="5227489" y="2895754"/>
            <a:ext cx="0" cy="1081087"/>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58" name="直接连接符 57"/>
          <p:cNvCxnSpPr/>
          <p:nvPr/>
        </p:nvCxnSpPr>
        <p:spPr>
          <a:xfrm>
            <a:off x="6595914" y="2895754"/>
            <a:ext cx="0" cy="1081087"/>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59" name="椭圆 58"/>
          <p:cNvSpPr/>
          <p:nvPr/>
        </p:nvSpPr>
        <p:spPr>
          <a:xfrm>
            <a:off x="4042270" y="3040150"/>
            <a:ext cx="1872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矩形 59"/>
          <p:cNvSpPr/>
          <p:nvPr/>
        </p:nvSpPr>
        <p:spPr bwMode="auto">
          <a:xfrm>
            <a:off x="4051152" y="2776691"/>
            <a:ext cx="251672" cy="553998"/>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H</a:t>
            </a:r>
            <a:r>
              <a:rPr lang="en-US" altLang="zh-CN" baseline="-25000" dirty="0">
                <a:effectLst>
                  <a:outerShdw blurRad="38100" dist="38100" dir="2700000" algn="tl">
                    <a:srgbClr val="C0C0C0"/>
                  </a:outerShdw>
                </a:effectLst>
                <a:latin typeface="Arial" charset="0"/>
              </a:rPr>
              <a:t>2</a:t>
            </a:r>
          </a:p>
          <a:p>
            <a:pPr>
              <a:defRPr/>
            </a:pPr>
            <a:r>
              <a:rPr lang="en-US" altLang="zh-CN" dirty="0">
                <a:effectLst>
                  <a:outerShdw blurRad="38100" dist="38100" dir="2700000" algn="tl">
                    <a:srgbClr val="C0C0C0"/>
                  </a:outerShdw>
                </a:effectLst>
                <a:latin typeface="Arial" charset="0"/>
              </a:rPr>
              <a:t>C</a:t>
            </a:r>
            <a:endParaRPr lang="zh-CN" altLang="en-US" baseline="-25000" dirty="0"/>
          </a:p>
        </p:txBody>
      </p:sp>
      <p:sp>
        <p:nvSpPr>
          <p:cNvPr id="61" name="椭圆 60"/>
          <p:cNvSpPr/>
          <p:nvPr/>
        </p:nvSpPr>
        <p:spPr>
          <a:xfrm>
            <a:off x="4046389" y="4109343"/>
            <a:ext cx="1872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61"/>
          <p:cNvSpPr/>
          <p:nvPr/>
        </p:nvSpPr>
        <p:spPr bwMode="auto">
          <a:xfrm>
            <a:off x="4051152" y="4073679"/>
            <a:ext cx="180975" cy="276225"/>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O</a:t>
            </a:r>
            <a:endParaRPr lang="zh-CN" altLang="en-US" baseline="-25000" dirty="0"/>
          </a:p>
        </p:txBody>
      </p:sp>
      <p:sp>
        <p:nvSpPr>
          <p:cNvPr id="63" name="椭圆 62"/>
          <p:cNvSpPr/>
          <p:nvPr/>
        </p:nvSpPr>
        <p:spPr>
          <a:xfrm rot="5400000">
            <a:off x="4515446" y="3305645"/>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矩形 63"/>
          <p:cNvSpPr/>
          <p:nvPr/>
        </p:nvSpPr>
        <p:spPr bwMode="auto">
          <a:xfrm>
            <a:off x="4509939" y="3291041"/>
            <a:ext cx="333375" cy="277813"/>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CH</a:t>
            </a:r>
            <a:endParaRPr lang="zh-CN" altLang="en-US" baseline="-25000" dirty="0"/>
          </a:p>
        </p:txBody>
      </p:sp>
      <p:sp>
        <p:nvSpPr>
          <p:cNvPr id="65" name="椭圆 64"/>
          <p:cNvSpPr/>
          <p:nvPr/>
        </p:nvSpPr>
        <p:spPr>
          <a:xfrm rot="5400000">
            <a:off x="3544296" y="3309813"/>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矩形 65"/>
          <p:cNvSpPr/>
          <p:nvPr/>
        </p:nvSpPr>
        <p:spPr bwMode="auto">
          <a:xfrm>
            <a:off x="3344714" y="3291041"/>
            <a:ext cx="419100" cy="277813"/>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a:t>
            </a:r>
            <a:endParaRPr lang="zh-CN" altLang="en-US" baseline="-25000" dirty="0"/>
          </a:p>
        </p:txBody>
      </p:sp>
      <p:sp>
        <p:nvSpPr>
          <p:cNvPr id="67" name="椭圆 66"/>
          <p:cNvSpPr/>
          <p:nvPr/>
        </p:nvSpPr>
        <p:spPr>
          <a:xfrm rot="5400000">
            <a:off x="3539923" y="3873860"/>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矩形 67"/>
          <p:cNvSpPr/>
          <p:nvPr/>
        </p:nvSpPr>
        <p:spPr bwMode="auto">
          <a:xfrm>
            <a:off x="3282802" y="3856191"/>
            <a:ext cx="481012" cy="277813"/>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O=C</a:t>
            </a:r>
            <a:endParaRPr lang="zh-CN" altLang="en-US" baseline="-25000" dirty="0"/>
          </a:p>
        </p:txBody>
      </p:sp>
      <p:sp>
        <p:nvSpPr>
          <p:cNvPr id="69" name="椭圆 68"/>
          <p:cNvSpPr/>
          <p:nvPr/>
        </p:nvSpPr>
        <p:spPr>
          <a:xfrm rot="7200000">
            <a:off x="4541649" y="3868208"/>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矩形 69"/>
          <p:cNvSpPr/>
          <p:nvPr/>
        </p:nvSpPr>
        <p:spPr bwMode="auto">
          <a:xfrm>
            <a:off x="4555977" y="3856191"/>
            <a:ext cx="333375" cy="277813"/>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NH</a:t>
            </a:r>
            <a:endParaRPr lang="zh-CN" altLang="en-US" baseline="-25000" dirty="0"/>
          </a:p>
        </p:txBody>
      </p:sp>
      <p:sp>
        <p:nvSpPr>
          <p:cNvPr id="71" name="椭圆 70"/>
          <p:cNvSpPr/>
          <p:nvPr/>
        </p:nvSpPr>
        <p:spPr>
          <a:xfrm rot="10800000">
            <a:off x="5711096" y="2395064"/>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p:cNvSpPr/>
          <p:nvPr/>
        </p:nvSpPr>
        <p:spPr>
          <a:xfrm rot="5400000">
            <a:off x="5224395" y="1347297"/>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椭圆 73"/>
          <p:cNvSpPr/>
          <p:nvPr/>
        </p:nvSpPr>
        <p:spPr>
          <a:xfrm rot="5400000">
            <a:off x="6165736" y="1338548"/>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p:cNvSpPr/>
          <p:nvPr/>
        </p:nvSpPr>
        <p:spPr>
          <a:xfrm rot="7200000">
            <a:off x="6140864" y="1985392"/>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椭圆 101"/>
          <p:cNvSpPr/>
          <p:nvPr/>
        </p:nvSpPr>
        <p:spPr>
          <a:xfrm rot="5400000">
            <a:off x="5224750" y="1971878"/>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矩形 102"/>
          <p:cNvSpPr/>
          <p:nvPr/>
        </p:nvSpPr>
        <p:spPr bwMode="auto">
          <a:xfrm>
            <a:off x="6162527" y="1322541"/>
            <a:ext cx="333425" cy="276999"/>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CH</a:t>
            </a:r>
            <a:endParaRPr lang="zh-CN" altLang="en-US" dirty="0"/>
          </a:p>
        </p:txBody>
      </p:sp>
      <p:sp>
        <p:nvSpPr>
          <p:cNvPr id="104" name="矩形 103"/>
          <p:cNvSpPr/>
          <p:nvPr/>
        </p:nvSpPr>
        <p:spPr bwMode="auto">
          <a:xfrm>
            <a:off x="6162527" y="1970241"/>
            <a:ext cx="333375" cy="277813"/>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NH</a:t>
            </a:r>
            <a:endParaRPr lang="zh-CN" altLang="en-US" dirty="0"/>
          </a:p>
        </p:txBody>
      </p:sp>
      <p:sp>
        <p:nvSpPr>
          <p:cNvPr id="105" name="矩形 104"/>
          <p:cNvSpPr/>
          <p:nvPr/>
        </p:nvSpPr>
        <p:spPr bwMode="auto">
          <a:xfrm>
            <a:off x="5110014" y="1959129"/>
            <a:ext cx="333375" cy="277812"/>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HC</a:t>
            </a:r>
            <a:endParaRPr lang="zh-CN" altLang="en-US" dirty="0"/>
          </a:p>
        </p:txBody>
      </p:sp>
      <p:sp>
        <p:nvSpPr>
          <p:cNvPr id="106" name="矩形 105"/>
          <p:cNvSpPr/>
          <p:nvPr/>
        </p:nvSpPr>
        <p:spPr bwMode="auto">
          <a:xfrm>
            <a:off x="5730727" y="2356004"/>
            <a:ext cx="166687" cy="277812"/>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C</a:t>
            </a:r>
            <a:endParaRPr lang="zh-CN" altLang="en-US" dirty="0"/>
          </a:p>
        </p:txBody>
      </p:sp>
      <p:sp>
        <p:nvSpPr>
          <p:cNvPr id="107" name="矩形 106"/>
          <p:cNvSpPr/>
          <p:nvPr/>
        </p:nvSpPr>
        <p:spPr bwMode="auto">
          <a:xfrm>
            <a:off x="5276702" y="1311429"/>
            <a:ext cx="166687" cy="277812"/>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N</a:t>
            </a:r>
            <a:endParaRPr lang="zh-CN" altLang="en-US" dirty="0"/>
          </a:p>
        </p:txBody>
      </p:sp>
      <p:sp>
        <p:nvSpPr>
          <p:cNvPr id="108" name="椭圆 107"/>
          <p:cNvSpPr/>
          <p:nvPr/>
        </p:nvSpPr>
        <p:spPr>
          <a:xfrm rot="10800000">
            <a:off x="7146833" y="2248210"/>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椭圆 108"/>
          <p:cNvSpPr/>
          <p:nvPr/>
        </p:nvSpPr>
        <p:spPr>
          <a:xfrm rot="5400000">
            <a:off x="7593814" y="2659449"/>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椭圆 109"/>
          <p:cNvSpPr/>
          <p:nvPr/>
        </p:nvSpPr>
        <p:spPr>
          <a:xfrm rot="5400000">
            <a:off x="6694289" y="2671279"/>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椭圆 110"/>
          <p:cNvSpPr/>
          <p:nvPr/>
        </p:nvSpPr>
        <p:spPr>
          <a:xfrm rot="5400000">
            <a:off x="7597016" y="3305535"/>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椭圆 111"/>
          <p:cNvSpPr/>
          <p:nvPr/>
        </p:nvSpPr>
        <p:spPr>
          <a:xfrm rot="5400000">
            <a:off x="6672283" y="3294398"/>
            <a:ext cx="216000" cy="252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矩形 112"/>
          <p:cNvSpPr/>
          <p:nvPr/>
        </p:nvSpPr>
        <p:spPr bwMode="auto">
          <a:xfrm>
            <a:off x="7160792" y="1977334"/>
            <a:ext cx="251672" cy="553998"/>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H</a:t>
            </a:r>
            <a:r>
              <a:rPr lang="en-US" altLang="zh-CN" baseline="-25000" dirty="0">
                <a:effectLst>
                  <a:outerShdw blurRad="38100" dist="38100" dir="2700000" algn="tl">
                    <a:srgbClr val="C0C0C0"/>
                  </a:outerShdw>
                </a:effectLst>
                <a:latin typeface="Arial" charset="0"/>
              </a:rPr>
              <a:t>2</a:t>
            </a:r>
          </a:p>
          <a:p>
            <a:pPr>
              <a:defRPr/>
            </a:pPr>
            <a:r>
              <a:rPr lang="en-US" altLang="zh-CN" dirty="0">
                <a:effectLst>
                  <a:outerShdw blurRad="38100" dist="38100" dir="2700000" algn="tl">
                    <a:srgbClr val="C0C0C0"/>
                  </a:outerShdw>
                </a:effectLst>
                <a:latin typeface="Arial" charset="0"/>
              </a:rPr>
              <a:t>C</a:t>
            </a:r>
            <a:endParaRPr lang="zh-CN" altLang="en-US" baseline="-25000" dirty="0"/>
          </a:p>
        </p:txBody>
      </p:sp>
      <p:sp>
        <p:nvSpPr>
          <p:cNvPr id="114" name="矩形 113"/>
          <p:cNvSpPr/>
          <p:nvPr/>
        </p:nvSpPr>
        <p:spPr bwMode="auto">
          <a:xfrm>
            <a:off x="7594452" y="2648104"/>
            <a:ext cx="417512" cy="277812"/>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CH</a:t>
            </a:r>
            <a:r>
              <a:rPr lang="en-US" altLang="zh-CN" baseline="-25000" dirty="0">
                <a:effectLst>
                  <a:outerShdw blurRad="38100" dist="38100" dir="2700000" algn="tl">
                    <a:srgbClr val="C0C0C0"/>
                  </a:outerShdw>
                </a:effectLst>
                <a:latin typeface="Arial" charset="0"/>
              </a:rPr>
              <a:t>2</a:t>
            </a:r>
            <a:endParaRPr lang="zh-CN" altLang="en-US" baseline="-25000" dirty="0"/>
          </a:p>
        </p:txBody>
      </p:sp>
      <p:sp>
        <p:nvSpPr>
          <p:cNvPr id="115" name="矩形 114"/>
          <p:cNvSpPr/>
          <p:nvPr/>
        </p:nvSpPr>
        <p:spPr bwMode="auto">
          <a:xfrm>
            <a:off x="7603977" y="3291041"/>
            <a:ext cx="331787" cy="277813"/>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CH</a:t>
            </a:r>
            <a:endParaRPr lang="zh-CN" altLang="en-US" baseline="-25000" dirty="0"/>
          </a:p>
        </p:txBody>
      </p:sp>
      <p:sp>
        <p:nvSpPr>
          <p:cNvPr id="116" name="矩形 115"/>
          <p:cNvSpPr/>
          <p:nvPr/>
        </p:nvSpPr>
        <p:spPr bwMode="auto">
          <a:xfrm>
            <a:off x="6716564" y="3291041"/>
            <a:ext cx="166688" cy="277813"/>
          </a:xfrm>
          <a:prstGeom prst="rect">
            <a:avLst/>
          </a:prstGeom>
          <a:noFill/>
        </p:spPr>
        <p:txBody>
          <a:bodyPr wrap="none" lIns="0" tIns="0" rIns="0" bIns="0">
            <a:spAutoFit/>
          </a:bodyPr>
          <a:lstStyle/>
          <a:p>
            <a:pPr>
              <a:defRPr/>
            </a:pPr>
            <a:r>
              <a:rPr lang="en-US" altLang="zh-CN" dirty="0">
                <a:effectLst>
                  <a:outerShdw blurRad="38100" dist="38100" dir="2700000" algn="tl">
                    <a:srgbClr val="C0C0C0"/>
                  </a:outerShdw>
                </a:effectLst>
                <a:latin typeface="Arial" charset="0"/>
              </a:rPr>
              <a:t>N</a:t>
            </a:r>
            <a:endParaRPr lang="zh-CN" altLang="en-US" baseline="-25000" dirty="0"/>
          </a:p>
        </p:txBody>
      </p:sp>
      <p:sp>
        <p:nvSpPr>
          <p:cNvPr id="117" name="矩形 116"/>
          <p:cNvSpPr/>
          <p:nvPr/>
        </p:nvSpPr>
        <p:spPr bwMode="auto">
          <a:xfrm>
            <a:off x="6400652" y="2657629"/>
            <a:ext cx="503237" cy="276999"/>
          </a:xfrm>
          <a:prstGeom prst="rect">
            <a:avLst/>
          </a:prstGeom>
          <a:noFill/>
        </p:spPr>
        <p:txBody>
          <a:bodyPr lIns="0" tIns="0" rIns="0" bIns="0">
            <a:spAutoFit/>
          </a:bodyPr>
          <a:lstStyle/>
          <a:p>
            <a:pPr algn="r">
              <a:defRPr/>
            </a:pPr>
            <a:r>
              <a:rPr lang="en-US" altLang="zh-CN" dirty="0">
                <a:effectLst>
                  <a:outerShdw blurRad="38100" dist="38100" dir="2700000" algn="tl">
                    <a:srgbClr val="C0C0C0"/>
                  </a:outerShdw>
                </a:effectLst>
                <a:latin typeface="Arial" charset="0"/>
              </a:rPr>
              <a:t>H</a:t>
            </a:r>
            <a:r>
              <a:rPr lang="en-US" altLang="zh-CN" baseline="-25000" dirty="0">
                <a:effectLst>
                  <a:outerShdw blurRad="38100" dist="38100" dir="2700000" algn="tl">
                    <a:srgbClr val="C0C0C0"/>
                  </a:outerShdw>
                </a:effectLst>
                <a:latin typeface="Arial" charset="0"/>
              </a:rPr>
              <a:t>2</a:t>
            </a:r>
            <a:r>
              <a:rPr lang="en-US" altLang="zh-CN" dirty="0">
                <a:effectLst>
                  <a:outerShdw blurRad="38100" dist="38100" dir="2700000" algn="tl">
                    <a:srgbClr val="C0C0C0"/>
                  </a:outerShdw>
                </a:effectLst>
                <a:latin typeface="Arial" charset="0"/>
              </a:rPr>
              <a:t>C</a:t>
            </a:r>
            <a:endParaRPr lang="zh-CN" altLang="en-US" baseline="-25000" dirty="0"/>
          </a:p>
        </p:txBody>
      </p:sp>
    </p:spTree>
    <p:extLst>
      <p:ext uri="{BB962C8B-B14F-4D97-AF65-F5344CB8AC3E}">
        <p14:creationId xmlns:p14="http://schemas.microsoft.com/office/powerpoint/2010/main" val="1098818310"/>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a:xfrm>
            <a:off x="1201738" y="1233488"/>
            <a:ext cx="6652154" cy="2678112"/>
          </a:xfrm>
          <a:prstGeom prst="rect">
            <a:avLst/>
          </a:prstGeom>
        </p:spPr>
        <p:txBody>
          <a:bodyPr vert="horz" wrap="square" lIns="91440" tIns="45720" rIns="91440" bIns="45720" rtlCol="0">
            <a:spAutoFit/>
          </a:bodyPr>
          <a:lstStyle>
            <a:lvl1pPr marL="182880" indent="-182880" algn="l" defTabSz="914400" rtl="0" eaLnBrk="1" latinLnBrk="0" hangingPunct="1">
              <a:lnSpc>
                <a:spcPct val="90000"/>
              </a:lnSpc>
              <a:spcBef>
                <a:spcPts val="1200"/>
              </a:spcBef>
              <a:buClr>
                <a:schemeClr val="accent1">
                  <a:lumMod val="75000"/>
                </a:schemeClr>
              </a:buClr>
              <a:buSzPct val="85000"/>
              <a:buFont typeface="Wingdings" pitchFamily="2" charset="2"/>
              <a:buChar char="§"/>
              <a:defRPr sz="2000" kern="1200">
                <a:solidFill>
                  <a:schemeClr val="tx1"/>
                </a:solidFill>
                <a:latin typeface="+mn-lt"/>
                <a:ea typeface="+mn-ea"/>
                <a:cs typeface="+mn-cs"/>
              </a:defRPr>
            </a:lvl1pPr>
            <a:lvl2pPr marL="45720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3pPr>
            <a:lvl4pPr marL="100584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4pPr>
            <a:lvl5pPr marL="128016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5pPr>
            <a:lvl6pPr marL="16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6pPr>
            <a:lvl7pPr marL="19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7pPr>
            <a:lvl8pPr marL="22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8pPr>
            <a:lvl9pPr marL="25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9pPr>
          </a:lstStyle>
          <a:p>
            <a:pPr>
              <a:lnSpc>
                <a:spcPts val="4000"/>
              </a:lnSpc>
              <a:spcBef>
                <a:spcPct val="0"/>
              </a:spcBef>
              <a:buClr>
                <a:srgbClr val="C00000"/>
              </a:buClr>
              <a:buSzPct val="80000"/>
              <a:buFont typeface="Wingdings" panose="05000000000000000000" pitchFamily="2" charset="2"/>
              <a:buChar char="ü"/>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一级结构</a:t>
            </a:r>
            <a:r>
              <a:rPr lang="en-US" altLang="zh-CN" dirty="0">
                <a:effectLst>
                  <a:outerShdw blurRad="38100" dist="38100" dir="2700000" algn="tl">
                    <a:srgbClr val="C0C0C0"/>
                  </a:outerShdw>
                </a:effectLst>
                <a:latin typeface="Times New Roman" panose="02020603050405020304" pitchFamily="18" charset="0"/>
                <a:ea typeface="方正姚体" panose="02010601030101010101" pitchFamily="2" charset="-122"/>
              </a:rPr>
              <a:t>(primary structure)</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：基本结构</a:t>
            </a:r>
            <a:endPar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a:lnSpc>
                <a:spcPts val="4000"/>
              </a:lnSpc>
              <a:spcBef>
                <a:spcPct val="0"/>
              </a:spcBef>
              <a:buClr>
                <a:srgbClr val="C00000"/>
              </a:buClr>
              <a:buSzPct val="80000"/>
              <a:buFont typeface="Wingdings" panose="05000000000000000000" pitchFamily="2" charset="2"/>
              <a:buChar char="ü"/>
              <a:defRPr/>
            </a:pPr>
            <a:endPar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a:lnSpc>
                <a:spcPts val="4000"/>
              </a:lnSpc>
              <a:spcBef>
                <a:spcPct val="0"/>
              </a:spcBef>
              <a:buClr>
                <a:srgbClr val="C00000"/>
              </a:buClr>
              <a:buSzPct val="80000"/>
              <a:buFont typeface="Wingdings" panose="05000000000000000000" pitchFamily="2" charset="2"/>
              <a:buChar char="ü"/>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二级结构</a:t>
            </a:r>
            <a:r>
              <a:rPr lang="en-US" altLang="zh-CN" dirty="0">
                <a:effectLst>
                  <a:outerShdw blurRad="38100" dist="38100" dir="2700000" algn="tl">
                    <a:srgbClr val="C0C0C0"/>
                  </a:outerShdw>
                </a:effectLst>
                <a:latin typeface="Times New Roman" panose="02020603050405020304" pitchFamily="18" charset="0"/>
                <a:ea typeface="方正姚体" panose="02010601030101010101" pitchFamily="2" charset="-122"/>
              </a:rPr>
              <a:t>(secondary structure)</a:t>
            </a:r>
          </a:p>
          <a:p>
            <a:pPr>
              <a:lnSpc>
                <a:spcPts val="4000"/>
              </a:lnSpc>
              <a:spcBef>
                <a:spcPct val="0"/>
              </a:spcBef>
              <a:buClr>
                <a:srgbClr val="C00000"/>
              </a:buClr>
              <a:buSzPct val="80000"/>
              <a:buFont typeface="Wingdings" panose="05000000000000000000" pitchFamily="2" charset="2"/>
              <a:buChar char="ü"/>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三级结构</a:t>
            </a:r>
            <a:r>
              <a:rPr lang="en-US" altLang="zh-CN" dirty="0">
                <a:effectLst>
                  <a:outerShdw blurRad="38100" dist="38100" dir="2700000" algn="tl">
                    <a:srgbClr val="C0C0C0"/>
                  </a:outerShdw>
                </a:effectLst>
                <a:latin typeface="Times New Roman" panose="02020603050405020304" pitchFamily="18" charset="0"/>
                <a:ea typeface="方正姚体" panose="02010601030101010101" pitchFamily="2" charset="-122"/>
              </a:rPr>
              <a:t>(tertiary structure)</a:t>
            </a:r>
          </a:p>
          <a:p>
            <a:pPr>
              <a:lnSpc>
                <a:spcPts val="4000"/>
              </a:lnSpc>
              <a:spcBef>
                <a:spcPct val="0"/>
              </a:spcBef>
              <a:buClr>
                <a:srgbClr val="C00000"/>
              </a:buClr>
              <a:buSzPct val="80000"/>
              <a:buFont typeface="Wingdings" panose="05000000000000000000" pitchFamily="2" charset="2"/>
              <a:buChar char="ü"/>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四级结构</a:t>
            </a:r>
            <a:r>
              <a:rPr lang="en-US" altLang="zh-CN" dirty="0">
                <a:effectLst>
                  <a:outerShdw blurRad="38100" dist="38100" dir="2700000" algn="tl">
                    <a:srgbClr val="C0C0C0"/>
                  </a:outerShdw>
                </a:effectLst>
                <a:latin typeface="Times New Roman" panose="02020603050405020304" pitchFamily="18" charset="0"/>
                <a:ea typeface="方正姚体" panose="02010601030101010101" pitchFamily="2" charset="-122"/>
              </a:rPr>
              <a:t>(quaternary  structure)</a:t>
            </a:r>
          </a:p>
        </p:txBody>
      </p:sp>
      <p:sp>
        <p:nvSpPr>
          <p:cNvPr id="5" name="AutoShape 5"/>
          <p:cNvSpPr>
            <a:spLocks/>
          </p:cNvSpPr>
          <p:nvPr/>
        </p:nvSpPr>
        <p:spPr bwMode="auto">
          <a:xfrm>
            <a:off x="5246150" y="2524125"/>
            <a:ext cx="216000" cy="1152000"/>
          </a:xfrm>
          <a:prstGeom prst="rightBrace">
            <a:avLst>
              <a:gd name="adj1" fmla="val 26112"/>
              <a:gd name="adj2" fmla="val 50000"/>
            </a:avLst>
          </a:prstGeom>
          <a:noFill/>
          <a:ln w="317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endParaRPr lang="zh-CN" altLang="en-US"/>
          </a:p>
        </p:txBody>
      </p:sp>
      <p:sp>
        <p:nvSpPr>
          <p:cNvPr id="6" name="Rectangle 6"/>
          <p:cNvSpPr>
            <a:spLocks noChangeArrowheads="1"/>
          </p:cNvSpPr>
          <p:nvPr/>
        </p:nvSpPr>
        <p:spPr bwMode="auto">
          <a:xfrm>
            <a:off x="5377903" y="2826278"/>
            <a:ext cx="1632492"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a:defRPr/>
            </a:pPr>
            <a:r>
              <a:rPr kumimoji="1"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空间结构</a:t>
            </a:r>
          </a:p>
        </p:txBody>
      </p:sp>
      <p:sp>
        <p:nvSpPr>
          <p:cNvPr id="7" name="Rectangle 4"/>
          <p:cNvSpPr>
            <a:spLocks noChangeArrowheads="1"/>
          </p:cNvSpPr>
          <p:nvPr/>
        </p:nvSpPr>
        <p:spPr bwMode="auto">
          <a:xfrm>
            <a:off x="1072170" y="573952"/>
            <a:ext cx="415498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360000" indent="-360000">
              <a:spcBef>
                <a:spcPct val="0"/>
              </a:spcBef>
              <a:buClr>
                <a:srgbClr val="C00000"/>
              </a:buClr>
              <a:buSzPct val="80000"/>
              <a:buFont typeface="Wingdings" pitchFamily="2" charset="2"/>
              <a:buChar char="l"/>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蛋白质结构的四个层次</a:t>
            </a:r>
          </a:p>
        </p:txBody>
      </p:sp>
      <p:cxnSp>
        <p:nvCxnSpPr>
          <p:cNvPr id="9" name="直接连接符 8"/>
          <p:cNvCxnSpPr/>
          <p:nvPr/>
        </p:nvCxnSpPr>
        <p:spPr>
          <a:xfrm>
            <a:off x="1078172" y="1126072"/>
            <a:ext cx="4140000"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11863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4"/>
          <p:cNvSpPr>
            <a:spLocks noChangeArrowheads="1"/>
          </p:cNvSpPr>
          <p:nvPr/>
        </p:nvSpPr>
        <p:spPr bwMode="auto">
          <a:xfrm>
            <a:off x="1072170" y="573952"/>
            <a:ext cx="415498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marL="360000" indent="-360000">
              <a:spcBef>
                <a:spcPct val="0"/>
              </a:spcBef>
              <a:buClr>
                <a:srgbClr val="C00000"/>
              </a:buClr>
              <a:buSzPct val="80000"/>
              <a:buFont typeface="Wingdings" pitchFamily="2" charset="2"/>
              <a:buChar char="l"/>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蛋白质结构的四个层次</a:t>
            </a:r>
          </a:p>
        </p:txBody>
      </p:sp>
      <p:cxnSp>
        <p:nvCxnSpPr>
          <p:cNvPr id="9" name="直接连接符 8"/>
          <p:cNvCxnSpPr/>
          <p:nvPr/>
        </p:nvCxnSpPr>
        <p:spPr>
          <a:xfrm>
            <a:off x="1078172" y="1126072"/>
            <a:ext cx="414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82" name="矩形 281"/>
          <p:cNvSpPr/>
          <p:nvPr/>
        </p:nvSpPr>
        <p:spPr>
          <a:xfrm>
            <a:off x="8084450" y="1223992"/>
            <a:ext cx="1107996" cy="369332"/>
          </a:xfrm>
          <a:prstGeom prst="rect">
            <a:avLst/>
          </a:prstGeom>
        </p:spPr>
        <p:txBody>
          <a:bodyPr wrap="none">
            <a:spAutoFit/>
          </a:bodyPr>
          <a:lstStyle/>
          <a:p>
            <a:pPr>
              <a:spcBef>
                <a:spcPct val="0"/>
              </a:spcBef>
              <a:buClr>
                <a:srgbClr val="C00000"/>
              </a:buClr>
              <a:buSzPct val="80000"/>
              <a:defRPr/>
            </a:pPr>
            <a:r>
              <a:rPr lang="zh-CN" altLang="en-US" dirty="0">
                <a:effectLst>
                  <a:outerShdw blurRad="38100" dist="38100" dir="2700000" algn="tl">
                    <a:srgbClr val="C0C0C0"/>
                  </a:outerShdw>
                </a:effectLst>
                <a:latin typeface="Times New Roman" pitchFamily="18" charset="0"/>
              </a:rPr>
              <a:t>一级结构</a:t>
            </a:r>
          </a:p>
        </p:txBody>
      </p:sp>
      <p:sp>
        <p:nvSpPr>
          <p:cNvPr id="287" name="矩形 286"/>
          <p:cNvSpPr/>
          <p:nvPr/>
        </p:nvSpPr>
        <p:spPr>
          <a:xfrm>
            <a:off x="8084450" y="2068751"/>
            <a:ext cx="1107996" cy="369332"/>
          </a:xfrm>
          <a:prstGeom prst="rect">
            <a:avLst/>
          </a:prstGeom>
        </p:spPr>
        <p:txBody>
          <a:bodyPr wrap="none">
            <a:spAutoFit/>
          </a:bodyPr>
          <a:lstStyle/>
          <a:p>
            <a:pPr>
              <a:spcBef>
                <a:spcPct val="0"/>
              </a:spcBef>
              <a:buClr>
                <a:srgbClr val="C00000"/>
              </a:buClr>
              <a:buSzPct val="80000"/>
              <a:defRPr/>
            </a:pPr>
            <a:r>
              <a:rPr lang="zh-CN" altLang="en-US" dirty="0">
                <a:effectLst>
                  <a:outerShdw blurRad="38100" dist="38100" dir="2700000" algn="tl">
                    <a:srgbClr val="C0C0C0"/>
                  </a:outerShdw>
                </a:effectLst>
                <a:latin typeface="Times New Roman" pitchFamily="18" charset="0"/>
              </a:rPr>
              <a:t>二级结构</a:t>
            </a:r>
          </a:p>
        </p:txBody>
      </p:sp>
      <p:sp>
        <p:nvSpPr>
          <p:cNvPr id="288" name="矩形 287"/>
          <p:cNvSpPr/>
          <p:nvPr/>
        </p:nvSpPr>
        <p:spPr>
          <a:xfrm>
            <a:off x="7048853" y="3702134"/>
            <a:ext cx="1107996" cy="369332"/>
          </a:xfrm>
          <a:prstGeom prst="rect">
            <a:avLst/>
          </a:prstGeom>
        </p:spPr>
        <p:txBody>
          <a:bodyPr wrap="none">
            <a:spAutoFit/>
          </a:bodyPr>
          <a:lstStyle/>
          <a:p>
            <a:pPr>
              <a:spcBef>
                <a:spcPct val="0"/>
              </a:spcBef>
              <a:buClr>
                <a:srgbClr val="C00000"/>
              </a:buClr>
              <a:buSzPct val="80000"/>
              <a:defRPr/>
            </a:pPr>
            <a:r>
              <a:rPr lang="zh-CN" altLang="en-US" dirty="0">
                <a:effectLst>
                  <a:outerShdw blurRad="38100" dist="38100" dir="2700000" algn="tl">
                    <a:srgbClr val="C0C0C0"/>
                  </a:outerShdw>
                </a:effectLst>
                <a:latin typeface="Times New Roman" pitchFamily="18" charset="0"/>
              </a:rPr>
              <a:t>三级结构</a:t>
            </a:r>
          </a:p>
        </p:txBody>
      </p:sp>
      <p:sp>
        <p:nvSpPr>
          <p:cNvPr id="289" name="矩形 288"/>
          <p:cNvSpPr/>
          <p:nvPr/>
        </p:nvSpPr>
        <p:spPr>
          <a:xfrm>
            <a:off x="7075527" y="3171193"/>
            <a:ext cx="1338828" cy="369332"/>
          </a:xfrm>
          <a:prstGeom prst="rect">
            <a:avLst/>
          </a:prstGeom>
        </p:spPr>
        <p:txBody>
          <a:bodyPr wrap="none">
            <a:spAutoFit/>
          </a:bodyPr>
          <a:lstStyle/>
          <a:p>
            <a:pPr>
              <a:spcBef>
                <a:spcPct val="0"/>
              </a:spcBef>
              <a:buClr>
                <a:srgbClr val="C00000"/>
              </a:buClr>
              <a:buSzPct val="80000"/>
              <a:defRPr/>
            </a:pPr>
            <a:r>
              <a:rPr lang="zh-CN" altLang="en-US" dirty="0">
                <a:effectLst>
                  <a:outerShdw blurRad="38100" dist="38100" dir="2700000" algn="tl">
                    <a:srgbClr val="C0C0C0"/>
                  </a:outerShdw>
                </a:effectLst>
                <a:latin typeface="Times New Roman" pitchFamily="18" charset="0"/>
              </a:rPr>
              <a:t>无规则卷曲</a:t>
            </a:r>
          </a:p>
        </p:txBody>
      </p:sp>
      <p:sp>
        <p:nvSpPr>
          <p:cNvPr id="290" name="Rectangle 4"/>
          <p:cNvSpPr>
            <a:spLocks noChangeArrowheads="1"/>
          </p:cNvSpPr>
          <p:nvPr/>
        </p:nvSpPr>
        <p:spPr bwMode="auto">
          <a:xfrm>
            <a:off x="5293093" y="2395906"/>
            <a:ext cx="843501" cy="369332"/>
          </a:xfrm>
          <a:prstGeom prst="rect">
            <a:avLst/>
          </a:prstGeom>
        </p:spPr>
        <p:txBody>
          <a:bodyPr wrap="none">
            <a:spAutoFit/>
          </a:bodyPr>
          <a:lstStyle/>
          <a:p>
            <a:pPr>
              <a:spcBef>
                <a:spcPct val="0"/>
              </a:spcBef>
              <a:buClr>
                <a:srgbClr val="C00000"/>
              </a:buClr>
              <a:buSzPct val="80000"/>
            </a:pPr>
            <a:r>
              <a:rPr lang="en-US" altLang="zh-CN" dirty="0">
                <a:effectLst>
                  <a:outerShdw blurRad="38100" dist="38100" dir="2700000" algn="tl">
                    <a:srgbClr val="C0C0C0"/>
                  </a:outerShdw>
                </a:effectLst>
                <a:latin typeface="Times New Roman" pitchFamily="18" charset="0"/>
              </a:rPr>
              <a:t>α-</a:t>
            </a:r>
            <a:r>
              <a:rPr lang="zh-CN" altLang="en-US" dirty="0">
                <a:effectLst>
                  <a:outerShdw blurRad="38100" dist="38100" dir="2700000" algn="tl">
                    <a:srgbClr val="C0C0C0"/>
                  </a:outerShdw>
                </a:effectLst>
                <a:latin typeface="Times New Roman" pitchFamily="18" charset="0"/>
              </a:rPr>
              <a:t>螺旋</a:t>
            </a:r>
          </a:p>
        </p:txBody>
      </p:sp>
      <p:sp>
        <p:nvSpPr>
          <p:cNvPr id="291" name="Rectangle 4"/>
          <p:cNvSpPr>
            <a:spLocks noChangeArrowheads="1"/>
          </p:cNvSpPr>
          <p:nvPr/>
        </p:nvSpPr>
        <p:spPr bwMode="auto">
          <a:xfrm>
            <a:off x="3631257" y="3149225"/>
            <a:ext cx="840295" cy="369332"/>
          </a:xfrm>
          <a:prstGeom prst="rect">
            <a:avLst/>
          </a:prstGeom>
        </p:spPr>
        <p:txBody>
          <a:bodyPr wrap="none">
            <a:spAutoFit/>
          </a:bodyPr>
          <a:lstStyle/>
          <a:p>
            <a:pPr>
              <a:spcBef>
                <a:spcPct val="0"/>
              </a:spcBef>
              <a:buClr>
                <a:srgbClr val="C00000"/>
              </a:buClr>
              <a:buSzPct val="80000"/>
            </a:pPr>
            <a:r>
              <a:rPr lang="en-US" altLang="zh-CN" dirty="0">
                <a:effectLst>
                  <a:outerShdw blurRad="38100" dist="38100" dir="2700000" algn="tl">
                    <a:srgbClr val="C0C0C0"/>
                  </a:outerShdw>
                </a:effectLst>
                <a:latin typeface="Times New Roman" pitchFamily="18" charset="0"/>
              </a:rPr>
              <a:t>β-</a:t>
            </a:r>
            <a:r>
              <a:rPr lang="zh-CN" altLang="en-US" dirty="0">
                <a:effectLst>
                  <a:outerShdw blurRad="38100" dist="38100" dir="2700000" algn="tl">
                    <a:srgbClr val="C0C0C0"/>
                  </a:outerShdw>
                </a:effectLst>
                <a:latin typeface="Times New Roman" pitchFamily="18" charset="0"/>
              </a:rPr>
              <a:t>折叠</a:t>
            </a:r>
          </a:p>
        </p:txBody>
      </p:sp>
      <p:sp>
        <p:nvSpPr>
          <p:cNvPr id="292" name="矩形 291"/>
          <p:cNvSpPr/>
          <p:nvPr/>
        </p:nvSpPr>
        <p:spPr>
          <a:xfrm>
            <a:off x="7327628" y="5215480"/>
            <a:ext cx="1107996" cy="369332"/>
          </a:xfrm>
          <a:prstGeom prst="rect">
            <a:avLst/>
          </a:prstGeom>
        </p:spPr>
        <p:txBody>
          <a:bodyPr wrap="none">
            <a:spAutoFit/>
          </a:bodyPr>
          <a:lstStyle/>
          <a:p>
            <a:pPr>
              <a:spcBef>
                <a:spcPct val="0"/>
              </a:spcBef>
              <a:buClr>
                <a:srgbClr val="C00000"/>
              </a:buClr>
              <a:buSzPct val="80000"/>
              <a:defRPr/>
            </a:pPr>
            <a:r>
              <a:rPr lang="zh-CN" altLang="en-US" dirty="0">
                <a:effectLst>
                  <a:outerShdw blurRad="38100" dist="38100" dir="2700000" algn="tl">
                    <a:srgbClr val="C0C0C0"/>
                  </a:outerShdw>
                </a:effectLst>
                <a:latin typeface="Times New Roman" pitchFamily="18" charset="0"/>
              </a:rPr>
              <a:t>四级结构</a:t>
            </a:r>
          </a:p>
        </p:txBody>
      </p:sp>
      <p:sp>
        <p:nvSpPr>
          <p:cNvPr id="293" name="Rectangle 4"/>
          <p:cNvSpPr>
            <a:spLocks noChangeArrowheads="1"/>
          </p:cNvSpPr>
          <p:nvPr/>
        </p:nvSpPr>
        <p:spPr bwMode="auto">
          <a:xfrm>
            <a:off x="3014945" y="3877883"/>
            <a:ext cx="1569660" cy="369332"/>
          </a:xfrm>
          <a:prstGeom prst="rect">
            <a:avLst/>
          </a:prstGeom>
        </p:spPr>
        <p:txBody>
          <a:bodyPr wrap="none">
            <a:spAutoFit/>
          </a:bodyPr>
          <a:lstStyle/>
          <a:p>
            <a:pPr>
              <a:spcBef>
                <a:spcPct val="0"/>
              </a:spcBef>
              <a:buClr>
                <a:srgbClr val="C00000"/>
              </a:buClr>
              <a:buSzPct val="80000"/>
            </a:pPr>
            <a:r>
              <a:rPr lang="zh-CN" altLang="en-US" dirty="0">
                <a:effectLst>
                  <a:outerShdw blurRad="38100" dist="38100" dir="2700000" algn="tl">
                    <a:srgbClr val="C0C0C0"/>
                  </a:outerShdw>
                </a:effectLst>
                <a:latin typeface="Times New Roman" pitchFamily="18" charset="0"/>
              </a:rPr>
              <a:t>折叠的多肽链</a:t>
            </a:r>
          </a:p>
        </p:txBody>
      </p:sp>
      <p:sp>
        <p:nvSpPr>
          <p:cNvPr id="294" name="Rectangle 4"/>
          <p:cNvSpPr>
            <a:spLocks noChangeArrowheads="1"/>
          </p:cNvSpPr>
          <p:nvPr/>
        </p:nvSpPr>
        <p:spPr bwMode="auto">
          <a:xfrm>
            <a:off x="4104621" y="5075255"/>
            <a:ext cx="1480918" cy="646331"/>
          </a:xfrm>
          <a:prstGeom prst="rect">
            <a:avLst/>
          </a:prstGeom>
        </p:spPr>
        <p:txBody>
          <a:bodyPr wrap="square">
            <a:spAutoFit/>
          </a:bodyPr>
          <a:lstStyle/>
          <a:p>
            <a:pPr algn="ctr">
              <a:spcBef>
                <a:spcPct val="0"/>
              </a:spcBef>
              <a:buClr>
                <a:srgbClr val="C00000"/>
              </a:buClr>
              <a:buSzPct val="80000"/>
            </a:pPr>
            <a:r>
              <a:rPr lang="zh-CN" altLang="en-US" dirty="0">
                <a:effectLst>
                  <a:outerShdw blurRad="38100" dist="38100" dir="2700000" algn="tl">
                    <a:srgbClr val="C0C0C0"/>
                  </a:outerShdw>
                </a:effectLst>
                <a:latin typeface="Times New Roman" pitchFamily="18" charset="0"/>
              </a:rPr>
              <a:t>两条或以上的多肽链</a:t>
            </a:r>
          </a:p>
        </p:txBody>
      </p:sp>
      <p:sp>
        <p:nvSpPr>
          <p:cNvPr id="296" name="Rectangle 4"/>
          <p:cNvSpPr>
            <a:spLocks noChangeArrowheads="1"/>
          </p:cNvSpPr>
          <p:nvPr/>
        </p:nvSpPr>
        <p:spPr bwMode="auto">
          <a:xfrm>
            <a:off x="5154590" y="1605557"/>
            <a:ext cx="1338828" cy="369332"/>
          </a:xfrm>
          <a:prstGeom prst="rect">
            <a:avLst/>
          </a:prstGeom>
        </p:spPr>
        <p:txBody>
          <a:bodyPr wrap="none">
            <a:spAutoFit/>
          </a:bodyPr>
          <a:lstStyle/>
          <a:p>
            <a:pPr>
              <a:spcBef>
                <a:spcPct val="0"/>
              </a:spcBef>
              <a:buClr>
                <a:srgbClr val="C00000"/>
              </a:buClr>
              <a:buSzPct val="80000"/>
            </a:pPr>
            <a:r>
              <a:rPr lang="zh-CN" altLang="en-US" dirty="0">
                <a:effectLst>
                  <a:outerShdw blurRad="38100" dist="38100" dir="2700000" algn="tl">
                    <a:srgbClr val="C0C0C0"/>
                  </a:outerShdw>
                </a:effectLst>
                <a:latin typeface="Times New Roman" pitchFamily="18" charset="0"/>
              </a:rPr>
              <a:t>氨基酸序列</a:t>
            </a:r>
          </a:p>
        </p:txBody>
      </p:sp>
      <p:grpSp>
        <p:nvGrpSpPr>
          <p:cNvPr id="2" name="组合 1"/>
          <p:cNvGrpSpPr/>
          <p:nvPr/>
        </p:nvGrpSpPr>
        <p:grpSpPr>
          <a:xfrm>
            <a:off x="3488385" y="1121899"/>
            <a:ext cx="4692320" cy="5655691"/>
            <a:chOff x="3488385" y="1121899"/>
            <a:chExt cx="4692320" cy="5655691"/>
          </a:xfrm>
        </p:grpSpPr>
        <p:grpSp>
          <p:nvGrpSpPr>
            <p:cNvPr id="272" name="组合 271"/>
            <p:cNvGrpSpPr>
              <a:grpSpLocks noChangeAspect="1"/>
            </p:cNvGrpSpPr>
            <p:nvPr/>
          </p:nvGrpSpPr>
          <p:grpSpPr>
            <a:xfrm rot="2340000" flipV="1">
              <a:off x="5892662" y="5165205"/>
              <a:ext cx="1440000" cy="1363298"/>
              <a:chOff x="3247296" y="4955482"/>
              <a:chExt cx="2016000" cy="1908623"/>
            </a:xfrm>
          </p:grpSpPr>
          <p:grpSp>
            <p:nvGrpSpPr>
              <p:cNvPr id="634" name="组合 633"/>
              <p:cNvGrpSpPr/>
              <p:nvPr/>
            </p:nvGrpSpPr>
            <p:grpSpPr>
              <a:xfrm>
                <a:off x="3343039" y="4977159"/>
                <a:ext cx="1794595" cy="1672928"/>
                <a:chOff x="4828939" y="2886421"/>
                <a:chExt cx="1794595" cy="1672928"/>
              </a:xfrm>
            </p:grpSpPr>
            <p:sp>
              <p:nvSpPr>
                <p:cNvPr id="644" name="任意多边形 643"/>
                <p:cNvSpPr/>
                <p:nvPr/>
              </p:nvSpPr>
              <p:spPr>
                <a:xfrm>
                  <a:off x="5219594" y="2975728"/>
                  <a:ext cx="1174267" cy="1583621"/>
                </a:xfrm>
                <a:custGeom>
                  <a:avLst/>
                  <a:gdLst>
                    <a:gd name="connsiteX0" fmla="*/ 54988 w 1177134"/>
                    <a:gd name="connsiteY0" fmla="*/ 368228 h 1581921"/>
                    <a:gd name="connsiteX1" fmla="*/ 19269 w 1177134"/>
                    <a:gd name="connsiteY1" fmla="*/ 280122 h 1581921"/>
                    <a:gd name="connsiteX2" fmla="*/ 219 w 1177134"/>
                    <a:gd name="connsiteY2" fmla="*/ 165822 h 1581921"/>
                    <a:gd name="connsiteX3" fmla="*/ 31175 w 1177134"/>
                    <a:gd name="connsiteY3" fmla="*/ 58666 h 1581921"/>
                    <a:gd name="connsiteX4" fmla="*/ 95469 w 1177134"/>
                    <a:gd name="connsiteY4" fmla="*/ 13422 h 1581921"/>
                    <a:gd name="connsiteX5" fmla="*/ 195481 w 1177134"/>
                    <a:gd name="connsiteY5" fmla="*/ 1516 h 1581921"/>
                    <a:gd name="connsiteX6" fmla="*/ 302638 w 1177134"/>
                    <a:gd name="connsiteY6" fmla="*/ 41997 h 1581921"/>
                    <a:gd name="connsiteX7" fmla="*/ 409794 w 1177134"/>
                    <a:gd name="connsiteY7" fmla="*/ 139628 h 1581921"/>
                    <a:gd name="connsiteX8" fmla="*/ 500281 w 1177134"/>
                    <a:gd name="connsiteY8" fmla="*/ 244403 h 1581921"/>
                    <a:gd name="connsiteX9" fmla="*/ 569338 w 1177134"/>
                    <a:gd name="connsiteY9" fmla="*/ 344416 h 1581921"/>
                    <a:gd name="connsiteX10" fmla="*/ 655063 w 1177134"/>
                    <a:gd name="connsiteY10" fmla="*/ 461097 h 1581921"/>
                    <a:gd name="connsiteX11" fmla="*/ 750313 w 1177134"/>
                    <a:gd name="connsiteY11" fmla="*/ 615878 h 1581921"/>
                    <a:gd name="connsiteX12" fmla="*/ 862231 w 1177134"/>
                    <a:gd name="connsiteY12" fmla="*/ 784947 h 1581921"/>
                    <a:gd name="connsiteX13" fmla="*/ 943194 w 1177134"/>
                    <a:gd name="connsiteY13" fmla="*/ 915916 h 1581921"/>
                    <a:gd name="connsiteX14" fmla="*/ 1036063 w 1177134"/>
                    <a:gd name="connsiteY14" fmla="*/ 1070697 h 1581921"/>
                    <a:gd name="connsiteX15" fmla="*/ 1095594 w 1177134"/>
                    <a:gd name="connsiteY15" fmla="*/ 1189760 h 1581921"/>
                    <a:gd name="connsiteX16" fmla="*/ 1150363 w 1177134"/>
                    <a:gd name="connsiteY16" fmla="*/ 1346922 h 1581921"/>
                    <a:gd name="connsiteX17" fmla="*/ 1176556 w 1177134"/>
                    <a:gd name="connsiteY17" fmla="*/ 1439791 h 1581921"/>
                    <a:gd name="connsiteX18" fmla="*/ 1164650 w 1177134"/>
                    <a:gd name="connsiteY18" fmla="*/ 1527897 h 1581921"/>
                    <a:gd name="connsiteX19" fmla="*/ 1121788 w 1177134"/>
                    <a:gd name="connsiteY19" fmla="*/ 1577903 h 1581921"/>
                    <a:gd name="connsiteX20" fmla="*/ 1043206 w 1177134"/>
                    <a:gd name="connsiteY20" fmla="*/ 1570760 h 1581921"/>
                    <a:gd name="connsiteX21" fmla="*/ 978913 w 1177134"/>
                    <a:gd name="connsiteY21" fmla="*/ 1506466 h 1581921"/>
                    <a:gd name="connsiteX22" fmla="*/ 914619 w 1177134"/>
                    <a:gd name="connsiteY22" fmla="*/ 1394547 h 1581921"/>
                    <a:gd name="connsiteX23" fmla="*/ 807463 w 1177134"/>
                    <a:gd name="connsiteY23" fmla="*/ 1196903 h 1581921"/>
                    <a:gd name="connsiteX24" fmla="*/ 728881 w 1177134"/>
                    <a:gd name="connsiteY24" fmla="*/ 1070697 h 1581921"/>
                    <a:gd name="connsiteX25" fmla="*/ 638394 w 1177134"/>
                    <a:gd name="connsiteY25" fmla="*/ 918297 h 1581921"/>
                    <a:gd name="connsiteX26" fmla="*/ 531238 w 1177134"/>
                    <a:gd name="connsiteY26" fmla="*/ 749228 h 1581921"/>
                    <a:gd name="connsiteX27" fmla="*/ 421700 w 1177134"/>
                    <a:gd name="connsiteY27" fmla="*/ 592066 h 1581921"/>
                    <a:gd name="connsiteX28" fmla="*/ 369313 w 1177134"/>
                    <a:gd name="connsiteY28" fmla="*/ 480147 h 1581921"/>
                    <a:gd name="connsiteX29" fmla="*/ 276444 w 1177134"/>
                    <a:gd name="connsiteY29" fmla="*/ 320603 h 1581921"/>
                    <a:gd name="connsiteX30" fmla="*/ 207388 w 1177134"/>
                    <a:gd name="connsiteY30" fmla="*/ 213447 h 1581921"/>
                    <a:gd name="connsiteX31" fmla="*/ 262156 w 1177134"/>
                    <a:gd name="connsiteY31" fmla="*/ 296791 h 1581921"/>
                    <a:gd name="connsiteX32" fmla="*/ 285969 w 1177134"/>
                    <a:gd name="connsiteY32" fmla="*/ 334891 h 1581921"/>
                    <a:gd name="connsiteX33" fmla="*/ 300256 w 1177134"/>
                    <a:gd name="connsiteY33" fmla="*/ 387278 h 1581921"/>
                    <a:gd name="connsiteX34" fmla="*/ 207388 w 1177134"/>
                    <a:gd name="connsiteY34" fmla="*/ 401566 h 1581921"/>
                    <a:gd name="connsiteX35" fmla="*/ 93088 w 1177134"/>
                    <a:gd name="connsiteY35" fmla="*/ 403947 h 1581921"/>
                    <a:gd name="connsiteX36" fmla="*/ 54988 w 1177134"/>
                    <a:gd name="connsiteY36" fmla="*/ 368228 h 1581921"/>
                    <a:gd name="connsiteX0" fmla="*/ 54988 w 1177134"/>
                    <a:gd name="connsiteY0" fmla="*/ 369446 h 1583139"/>
                    <a:gd name="connsiteX1" fmla="*/ 19269 w 1177134"/>
                    <a:gd name="connsiteY1" fmla="*/ 281340 h 1583139"/>
                    <a:gd name="connsiteX2" fmla="*/ 219 w 1177134"/>
                    <a:gd name="connsiteY2" fmla="*/ 167040 h 1583139"/>
                    <a:gd name="connsiteX3" fmla="*/ 31175 w 1177134"/>
                    <a:gd name="connsiteY3" fmla="*/ 59884 h 1583139"/>
                    <a:gd name="connsiteX4" fmla="*/ 100232 w 1177134"/>
                    <a:gd name="connsiteY4" fmla="*/ 9877 h 1583139"/>
                    <a:gd name="connsiteX5" fmla="*/ 195481 w 1177134"/>
                    <a:gd name="connsiteY5" fmla="*/ 2734 h 1583139"/>
                    <a:gd name="connsiteX6" fmla="*/ 302638 w 1177134"/>
                    <a:gd name="connsiteY6" fmla="*/ 43215 h 1583139"/>
                    <a:gd name="connsiteX7" fmla="*/ 409794 w 1177134"/>
                    <a:gd name="connsiteY7" fmla="*/ 140846 h 1583139"/>
                    <a:gd name="connsiteX8" fmla="*/ 500281 w 1177134"/>
                    <a:gd name="connsiteY8" fmla="*/ 245621 h 1583139"/>
                    <a:gd name="connsiteX9" fmla="*/ 569338 w 1177134"/>
                    <a:gd name="connsiteY9" fmla="*/ 345634 h 1583139"/>
                    <a:gd name="connsiteX10" fmla="*/ 655063 w 1177134"/>
                    <a:gd name="connsiteY10" fmla="*/ 462315 h 1583139"/>
                    <a:gd name="connsiteX11" fmla="*/ 750313 w 1177134"/>
                    <a:gd name="connsiteY11" fmla="*/ 617096 h 1583139"/>
                    <a:gd name="connsiteX12" fmla="*/ 862231 w 1177134"/>
                    <a:gd name="connsiteY12" fmla="*/ 786165 h 1583139"/>
                    <a:gd name="connsiteX13" fmla="*/ 943194 w 1177134"/>
                    <a:gd name="connsiteY13" fmla="*/ 917134 h 1583139"/>
                    <a:gd name="connsiteX14" fmla="*/ 1036063 w 1177134"/>
                    <a:gd name="connsiteY14" fmla="*/ 1071915 h 1583139"/>
                    <a:gd name="connsiteX15" fmla="*/ 1095594 w 1177134"/>
                    <a:gd name="connsiteY15" fmla="*/ 1190978 h 1583139"/>
                    <a:gd name="connsiteX16" fmla="*/ 1150363 w 1177134"/>
                    <a:gd name="connsiteY16" fmla="*/ 1348140 h 1583139"/>
                    <a:gd name="connsiteX17" fmla="*/ 1176556 w 1177134"/>
                    <a:gd name="connsiteY17" fmla="*/ 1441009 h 1583139"/>
                    <a:gd name="connsiteX18" fmla="*/ 1164650 w 1177134"/>
                    <a:gd name="connsiteY18" fmla="*/ 1529115 h 1583139"/>
                    <a:gd name="connsiteX19" fmla="*/ 1121788 w 1177134"/>
                    <a:gd name="connsiteY19" fmla="*/ 1579121 h 1583139"/>
                    <a:gd name="connsiteX20" fmla="*/ 1043206 w 1177134"/>
                    <a:gd name="connsiteY20" fmla="*/ 1571978 h 1583139"/>
                    <a:gd name="connsiteX21" fmla="*/ 978913 w 1177134"/>
                    <a:gd name="connsiteY21" fmla="*/ 1507684 h 1583139"/>
                    <a:gd name="connsiteX22" fmla="*/ 914619 w 1177134"/>
                    <a:gd name="connsiteY22" fmla="*/ 1395765 h 1583139"/>
                    <a:gd name="connsiteX23" fmla="*/ 807463 w 1177134"/>
                    <a:gd name="connsiteY23" fmla="*/ 1198121 h 1583139"/>
                    <a:gd name="connsiteX24" fmla="*/ 728881 w 1177134"/>
                    <a:gd name="connsiteY24" fmla="*/ 1071915 h 1583139"/>
                    <a:gd name="connsiteX25" fmla="*/ 638394 w 1177134"/>
                    <a:gd name="connsiteY25" fmla="*/ 919515 h 1583139"/>
                    <a:gd name="connsiteX26" fmla="*/ 531238 w 1177134"/>
                    <a:gd name="connsiteY26" fmla="*/ 750446 h 1583139"/>
                    <a:gd name="connsiteX27" fmla="*/ 421700 w 1177134"/>
                    <a:gd name="connsiteY27" fmla="*/ 593284 h 1583139"/>
                    <a:gd name="connsiteX28" fmla="*/ 369313 w 1177134"/>
                    <a:gd name="connsiteY28" fmla="*/ 481365 h 1583139"/>
                    <a:gd name="connsiteX29" fmla="*/ 276444 w 1177134"/>
                    <a:gd name="connsiteY29" fmla="*/ 321821 h 1583139"/>
                    <a:gd name="connsiteX30" fmla="*/ 207388 w 1177134"/>
                    <a:gd name="connsiteY30" fmla="*/ 214665 h 1583139"/>
                    <a:gd name="connsiteX31" fmla="*/ 262156 w 1177134"/>
                    <a:gd name="connsiteY31" fmla="*/ 298009 h 1583139"/>
                    <a:gd name="connsiteX32" fmla="*/ 285969 w 1177134"/>
                    <a:gd name="connsiteY32" fmla="*/ 336109 h 1583139"/>
                    <a:gd name="connsiteX33" fmla="*/ 300256 w 1177134"/>
                    <a:gd name="connsiteY33" fmla="*/ 388496 h 1583139"/>
                    <a:gd name="connsiteX34" fmla="*/ 207388 w 1177134"/>
                    <a:gd name="connsiteY34" fmla="*/ 402784 h 1583139"/>
                    <a:gd name="connsiteX35" fmla="*/ 93088 w 1177134"/>
                    <a:gd name="connsiteY35" fmla="*/ 405165 h 1583139"/>
                    <a:gd name="connsiteX36" fmla="*/ 54988 w 1177134"/>
                    <a:gd name="connsiteY36" fmla="*/ 369446 h 1583139"/>
                    <a:gd name="connsiteX0" fmla="*/ 52645 w 1174791"/>
                    <a:gd name="connsiteY0" fmla="*/ 369446 h 1583139"/>
                    <a:gd name="connsiteX1" fmla="*/ 16926 w 1174791"/>
                    <a:gd name="connsiteY1" fmla="*/ 281340 h 1583139"/>
                    <a:gd name="connsiteX2" fmla="*/ 257 w 1174791"/>
                    <a:gd name="connsiteY2" fmla="*/ 171803 h 1583139"/>
                    <a:gd name="connsiteX3" fmla="*/ 28832 w 1174791"/>
                    <a:gd name="connsiteY3" fmla="*/ 59884 h 1583139"/>
                    <a:gd name="connsiteX4" fmla="*/ 97889 w 1174791"/>
                    <a:gd name="connsiteY4" fmla="*/ 9877 h 1583139"/>
                    <a:gd name="connsiteX5" fmla="*/ 193138 w 1174791"/>
                    <a:gd name="connsiteY5" fmla="*/ 2734 h 1583139"/>
                    <a:gd name="connsiteX6" fmla="*/ 300295 w 1174791"/>
                    <a:gd name="connsiteY6" fmla="*/ 43215 h 1583139"/>
                    <a:gd name="connsiteX7" fmla="*/ 407451 w 1174791"/>
                    <a:gd name="connsiteY7" fmla="*/ 140846 h 1583139"/>
                    <a:gd name="connsiteX8" fmla="*/ 497938 w 1174791"/>
                    <a:gd name="connsiteY8" fmla="*/ 245621 h 1583139"/>
                    <a:gd name="connsiteX9" fmla="*/ 566995 w 1174791"/>
                    <a:gd name="connsiteY9" fmla="*/ 345634 h 1583139"/>
                    <a:gd name="connsiteX10" fmla="*/ 652720 w 1174791"/>
                    <a:gd name="connsiteY10" fmla="*/ 462315 h 1583139"/>
                    <a:gd name="connsiteX11" fmla="*/ 747970 w 1174791"/>
                    <a:gd name="connsiteY11" fmla="*/ 617096 h 1583139"/>
                    <a:gd name="connsiteX12" fmla="*/ 859888 w 1174791"/>
                    <a:gd name="connsiteY12" fmla="*/ 786165 h 1583139"/>
                    <a:gd name="connsiteX13" fmla="*/ 940851 w 1174791"/>
                    <a:gd name="connsiteY13" fmla="*/ 917134 h 1583139"/>
                    <a:gd name="connsiteX14" fmla="*/ 1033720 w 1174791"/>
                    <a:gd name="connsiteY14" fmla="*/ 1071915 h 1583139"/>
                    <a:gd name="connsiteX15" fmla="*/ 1093251 w 1174791"/>
                    <a:gd name="connsiteY15" fmla="*/ 1190978 h 1583139"/>
                    <a:gd name="connsiteX16" fmla="*/ 1148020 w 1174791"/>
                    <a:gd name="connsiteY16" fmla="*/ 1348140 h 1583139"/>
                    <a:gd name="connsiteX17" fmla="*/ 1174213 w 1174791"/>
                    <a:gd name="connsiteY17" fmla="*/ 1441009 h 1583139"/>
                    <a:gd name="connsiteX18" fmla="*/ 1162307 w 1174791"/>
                    <a:gd name="connsiteY18" fmla="*/ 1529115 h 1583139"/>
                    <a:gd name="connsiteX19" fmla="*/ 1119445 w 1174791"/>
                    <a:gd name="connsiteY19" fmla="*/ 1579121 h 1583139"/>
                    <a:gd name="connsiteX20" fmla="*/ 1040863 w 1174791"/>
                    <a:gd name="connsiteY20" fmla="*/ 1571978 h 1583139"/>
                    <a:gd name="connsiteX21" fmla="*/ 976570 w 1174791"/>
                    <a:gd name="connsiteY21" fmla="*/ 1507684 h 1583139"/>
                    <a:gd name="connsiteX22" fmla="*/ 912276 w 1174791"/>
                    <a:gd name="connsiteY22" fmla="*/ 1395765 h 1583139"/>
                    <a:gd name="connsiteX23" fmla="*/ 805120 w 1174791"/>
                    <a:gd name="connsiteY23" fmla="*/ 1198121 h 1583139"/>
                    <a:gd name="connsiteX24" fmla="*/ 726538 w 1174791"/>
                    <a:gd name="connsiteY24" fmla="*/ 1071915 h 1583139"/>
                    <a:gd name="connsiteX25" fmla="*/ 636051 w 1174791"/>
                    <a:gd name="connsiteY25" fmla="*/ 919515 h 1583139"/>
                    <a:gd name="connsiteX26" fmla="*/ 528895 w 1174791"/>
                    <a:gd name="connsiteY26" fmla="*/ 750446 h 1583139"/>
                    <a:gd name="connsiteX27" fmla="*/ 419357 w 1174791"/>
                    <a:gd name="connsiteY27" fmla="*/ 593284 h 1583139"/>
                    <a:gd name="connsiteX28" fmla="*/ 366970 w 1174791"/>
                    <a:gd name="connsiteY28" fmla="*/ 481365 h 1583139"/>
                    <a:gd name="connsiteX29" fmla="*/ 274101 w 1174791"/>
                    <a:gd name="connsiteY29" fmla="*/ 321821 h 1583139"/>
                    <a:gd name="connsiteX30" fmla="*/ 205045 w 1174791"/>
                    <a:gd name="connsiteY30" fmla="*/ 214665 h 1583139"/>
                    <a:gd name="connsiteX31" fmla="*/ 259813 w 1174791"/>
                    <a:gd name="connsiteY31" fmla="*/ 298009 h 1583139"/>
                    <a:gd name="connsiteX32" fmla="*/ 283626 w 1174791"/>
                    <a:gd name="connsiteY32" fmla="*/ 336109 h 1583139"/>
                    <a:gd name="connsiteX33" fmla="*/ 297913 w 1174791"/>
                    <a:gd name="connsiteY33" fmla="*/ 388496 h 1583139"/>
                    <a:gd name="connsiteX34" fmla="*/ 205045 w 1174791"/>
                    <a:gd name="connsiteY34" fmla="*/ 402784 h 1583139"/>
                    <a:gd name="connsiteX35" fmla="*/ 90745 w 1174791"/>
                    <a:gd name="connsiteY35" fmla="*/ 405165 h 1583139"/>
                    <a:gd name="connsiteX36" fmla="*/ 52645 w 1174791"/>
                    <a:gd name="connsiteY36" fmla="*/ 369446 h 1583139"/>
                    <a:gd name="connsiteX0" fmla="*/ 52494 w 1174640"/>
                    <a:gd name="connsiteY0" fmla="*/ 369928 h 1583621"/>
                    <a:gd name="connsiteX1" fmla="*/ 16775 w 1174640"/>
                    <a:gd name="connsiteY1" fmla="*/ 281822 h 1583621"/>
                    <a:gd name="connsiteX2" fmla="*/ 106 w 1174640"/>
                    <a:gd name="connsiteY2" fmla="*/ 172285 h 1583621"/>
                    <a:gd name="connsiteX3" fmla="*/ 23919 w 1174640"/>
                    <a:gd name="connsiteY3" fmla="*/ 72272 h 1583621"/>
                    <a:gd name="connsiteX4" fmla="*/ 97738 w 1174640"/>
                    <a:gd name="connsiteY4" fmla="*/ 10359 h 1583621"/>
                    <a:gd name="connsiteX5" fmla="*/ 192987 w 1174640"/>
                    <a:gd name="connsiteY5" fmla="*/ 3216 h 1583621"/>
                    <a:gd name="connsiteX6" fmla="*/ 300144 w 1174640"/>
                    <a:gd name="connsiteY6" fmla="*/ 43697 h 1583621"/>
                    <a:gd name="connsiteX7" fmla="*/ 407300 w 1174640"/>
                    <a:gd name="connsiteY7" fmla="*/ 141328 h 1583621"/>
                    <a:gd name="connsiteX8" fmla="*/ 497787 w 1174640"/>
                    <a:gd name="connsiteY8" fmla="*/ 246103 h 1583621"/>
                    <a:gd name="connsiteX9" fmla="*/ 566844 w 1174640"/>
                    <a:gd name="connsiteY9" fmla="*/ 346116 h 1583621"/>
                    <a:gd name="connsiteX10" fmla="*/ 652569 w 1174640"/>
                    <a:gd name="connsiteY10" fmla="*/ 462797 h 1583621"/>
                    <a:gd name="connsiteX11" fmla="*/ 747819 w 1174640"/>
                    <a:gd name="connsiteY11" fmla="*/ 617578 h 1583621"/>
                    <a:gd name="connsiteX12" fmla="*/ 859737 w 1174640"/>
                    <a:gd name="connsiteY12" fmla="*/ 786647 h 1583621"/>
                    <a:gd name="connsiteX13" fmla="*/ 940700 w 1174640"/>
                    <a:gd name="connsiteY13" fmla="*/ 917616 h 1583621"/>
                    <a:gd name="connsiteX14" fmla="*/ 1033569 w 1174640"/>
                    <a:gd name="connsiteY14" fmla="*/ 1072397 h 1583621"/>
                    <a:gd name="connsiteX15" fmla="*/ 1093100 w 1174640"/>
                    <a:gd name="connsiteY15" fmla="*/ 1191460 h 1583621"/>
                    <a:gd name="connsiteX16" fmla="*/ 1147869 w 1174640"/>
                    <a:gd name="connsiteY16" fmla="*/ 1348622 h 1583621"/>
                    <a:gd name="connsiteX17" fmla="*/ 1174062 w 1174640"/>
                    <a:gd name="connsiteY17" fmla="*/ 1441491 h 1583621"/>
                    <a:gd name="connsiteX18" fmla="*/ 1162156 w 1174640"/>
                    <a:gd name="connsiteY18" fmla="*/ 1529597 h 1583621"/>
                    <a:gd name="connsiteX19" fmla="*/ 1119294 w 1174640"/>
                    <a:gd name="connsiteY19" fmla="*/ 1579603 h 1583621"/>
                    <a:gd name="connsiteX20" fmla="*/ 1040712 w 1174640"/>
                    <a:gd name="connsiteY20" fmla="*/ 1572460 h 1583621"/>
                    <a:gd name="connsiteX21" fmla="*/ 976419 w 1174640"/>
                    <a:gd name="connsiteY21" fmla="*/ 1508166 h 1583621"/>
                    <a:gd name="connsiteX22" fmla="*/ 912125 w 1174640"/>
                    <a:gd name="connsiteY22" fmla="*/ 1396247 h 1583621"/>
                    <a:gd name="connsiteX23" fmla="*/ 804969 w 1174640"/>
                    <a:gd name="connsiteY23" fmla="*/ 1198603 h 1583621"/>
                    <a:gd name="connsiteX24" fmla="*/ 726387 w 1174640"/>
                    <a:gd name="connsiteY24" fmla="*/ 1072397 h 1583621"/>
                    <a:gd name="connsiteX25" fmla="*/ 635900 w 1174640"/>
                    <a:gd name="connsiteY25" fmla="*/ 919997 h 1583621"/>
                    <a:gd name="connsiteX26" fmla="*/ 528744 w 1174640"/>
                    <a:gd name="connsiteY26" fmla="*/ 750928 h 1583621"/>
                    <a:gd name="connsiteX27" fmla="*/ 419206 w 1174640"/>
                    <a:gd name="connsiteY27" fmla="*/ 593766 h 1583621"/>
                    <a:gd name="connsiteX28" fmla="*/ 366819 w 1174640"/>
                    <a:gd name="connsiteY28" fmla="*/ 481847 h 1583621"/>
                    <a:gd name="connsiteX29" fmla="*/ 273950 w 1174640"/>
                    <a:gd name="connsiteY29" fmla="*/ 322303 h 1583621"/>
                    <a:gd name="connsiteX30" fmla="*/ 204894 w 1174640"/>
                    <a:gd name="connsiteY30" fmla="*/ 215147 h 1583621"/>
                    <a:gd name="connsiteX31" fmla="*/ 259662 w 1174640"/>
                    <a:gd name="connsiteY31" fmla="*/ 298491 h 1583621"/>
                    <a:gd name="connsiteX32" fmla="*/ 283475 w 1174640"/>
                    <a:gd name="connsiteY32" fmla="*/ 336591 h 1583621"/>
                    <a:gd name="connsiteX33" fmla="*/ 297762 w 1174640"/>
                    <a:gd name="connsiteY33" fmla="*/ 388978 h 1583621"/>
                    <a:gd name="connsiteX34" fmla="*/ 204894 w 1174640"/>
                    <a:gd name="connsiteY34" fmla="*/ 403266 h 1583621"/>
                    <a:gd name="connsiteX35" fmla="*/ 90594 w 1174640"/>
                    <a:gd name="connsiteY35" fmla="*/ 405647 h 1583621"/>
                    <a:gd name="connsiteX36" fmla="*/ 52494 w 1174640"/>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19206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26349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4267" h="1583621">
                      <a:moveTo>
                        <a:pt x="52494" y="369928"/>
                      </a:moveTo>
                      <a:cubicBezTo>
                        <a:pt x="40191" y="349290"/>
                        <a:pt x="25506" y="314762"/>
                        <a:pt x="16775" y="281822"/>
                      </a:cubicBezTo>
                      <a:cubicBezTo>
                        <a:pt x="8044" y="248882"/>
                        <a:pt x="-1085" y="207210"/>
                        <a:pt x="106" y="172285"/>
                      </a:cubicBezTo>
                      <a:cubicBezTo>
                        <a:pt x="1297" y="137360"/>
                        <a:pt x="7647" y="99260"/>
                        <a:pt x="23919" y="72272"/>
                      </a:cubicBezTo>
                      <a:cubicBezTo>
                        <a:pt x="40191" y="45284"/>
                        <a:pt x="69560" y="21868"/>
                        <a:pt x="97738" y="10359"/>
                      </a:cubicBezTo>
                      <a:cubicBezTo>
                        <a:pt x="125916" y="-1150"/>
                        <a:pt x="159253" y="-2340"/>
                        <a:pt x="192987" y="3216"/>
                      </a:cubicBezTo>
                      <a:cubicBezTo>
                        <a:pt x="226721" y="8772"/>
                        <a:pt x="264425" y="20678"/>
                        <a:pt x="300144" y="43697"/>
                      </a:cubicBezTo>
                      <a:cubicBezTo>
                        <a:pt x="335863" y="66716"/>
                        <a:pt x="374359" y="107594"/>
                        <a:pt x="407300" y="141328"/>
                      </a:cubicBezTo>
                      <a:cubicBezTo>
                        <a:pt x="440241" y="175062"/>
                        <a:pt x="471196" y="211972"/>
                        <a:pt x="497787" y="246103"/>
                      </a:cubicBezTo>
                      <a:cubicBezTo>
                        <a:pt x="524378" y="280234"/>
                        <a:pt x="541047" y="310000"/>
                        <a:pt x="566844" y="346116"/>
                      </a:cubicBezTo>
                      <a:cubicBezTo>
                        <a:pt x="592641" y="382232"/>
                        <a:pt x="622407" y="417553"/>
                        <a:pt x="652569" y="462797"/>
                      </a:cubicBezTo>
                      <a:cubicBezTo>
                        <a:pt x="682731" y="508041"/>
                        <a:pt x="713291" y="563603"/>
                        <a:pt x="747819" y="617578"/>
                      </a:cubicBezTo>
                      <a:cubicBezTo>
                        <a:pt x="782347" y="671553"/>
                        <a:pt x="827590" y="736641"/>
                        <a:pt x="859737" y="786647"/>
                      </a:cubicBezTo>
                      <a:cubicBezTo>
                        <a:pt x="891884" y="836653"/>
                        <a:pt x="911728" y="869991"/>
                        <a:pt x="940700" y="917616"/>
                      </a:cubicBezTo>
                      <a:cubicBezTo>
                        <a:pt x="969672" y="965241"/>
                        <a:pt x="1008169" y="1026757"/>
                        <a:pt x="1033569" y="1072397"/>
                      </a:cubicBezTo>
                      <a:cubicBezTo>
                        <a:pt x="1058969" y="1118037"/>
                        <a:pt x="1072859" y="1145423"/>
                        <a:pt x="1093100" y="1191460"/>
                      </a:cubicBezTo>
                      <a:cubicBezTo>
                        <a:pt x="1113341" y="1237498"/>
                        <a:pt x="1141519" y="1306950"/>
                        <a:pt x="1155013" y="1348622"/>
                      </a:cubicBezTo>
                      <a:cubicBezTo>
                        <a:pt x="1168507" y="1390294"/>
                        <a:pt x="1172872" y="1411329"/>
                        <a:pt x="1174062" y="1441491"/>
                      </a:cubicBezTo>
                      <a:cubicBezTo>
                        <a:pt x="1175252" y="1471653"/>
                        <a:pt x="1171284" y="1506578"/>
                        <a:pt x="1162156" y="1529597"/>
                      </a:cubicBezTo>
                      <a:cubicBezTo>
                        <a:pt x="1153028" y="1552616"/>
                        <a:pt x="1139535" y="1572459"/>
                        <a:pt x="1119294" y="1579603"/>
                      </a:cubicBezTo>
                      <a:cubicBezTo>
                        <a:pt x="1099053" y="1586747"/>
                        <a:pt x="1064524" y="1584366"/>
                        <a:pt x="1040712" y="1572460"/>
                      </a:cubicBezTo>
                      <a:cubicBezTo>
                        <a:pt x="1016900" y="1560554"/>
                        <a:pt x="997850" y="1537535"/>
                        <a:pt x="976419" y="1508166"/>
                      </a:cubicBezTo>
                      <a:cubicBezTo>
                        <a:pt x="954988" y="1478797"/>
                        <a:pt x="940700" y="1447841"/>
                        <a:pt x="912125" y="1396247"/>
                      </a:cubicBezTo>
                      <a:cubicBezTo>
                        <a:pt x="883550" y="1344653"/>
                        <a:pt x="835925" y="1252578"/>
                        <a:pt x="804969" y="1198603"/>
                      </a:cubicBezTo>
                      <a:cubicBezTo>
                        <a:pt x="774013" y="1144628"/>
                        <a:pt x="754565" y="1118831"/>
                        <a:pt x="726387" y="1072397"/>
                      </a:cubicBezTo>
                      <a:cubicBezTo>
                        <a:pt x="698209" y="1025963"/>
                        <a:pt x="668840" y="973575"/>
                        <a:pt x="635900" y="919997"/>
                      </a:cubicBezTo>
                      <a:cubicBezTo>
                        <a:pt x="602960" y="866419"/>
                        <a:pt x="563669" y="805300"/>
                        <a:pt x="528744" y="750928"/>
                      </a:cubicBezTo>
                      <a:cubicBezTo>
                        <a:pt x="493819" y="696556"/>
                        <a:pt x="453337" y="638613"/>
                        <a:pt x="426349" y="593766"/>
                      </a:cubicBezTo>
                      <a:cubicBezTo>
                        <a:pt x="399361" y="548919"/>
                        <a:pt x="392219" y="527091"/>
                        <a:pt x="366819" y="481847"/>
                      </a:cubicBezTo>
                      <a:cubicBezTo>
                        <a:pt x="341419" y="436603"/>
                        <a:pt x="300938" y="366753"/>
                        <a:pt x="273950" y="322303"/>
                      </a:cubicBezTo>
                      <a:cubicBezTo>
                        <a:pt x="246962" y="277853"/>
                        <a:pt x="207275" y="219116"/>
                        <a:pt x="204894" y="215147"/>
                      </a:cubicBezTo>
                      <a:cubicBezTo>
                        <a:pt x="202513" y="211178"/>
                        <a:pt x="246565" y="278250"/>
                        <a:pt x="259662" y="298491"/>
                      </a:cubicBezTo>
                      <a:cubicBezTo>
                        <a:pt x="272759" y="318732"/>
                        <a:pt x="277125" y="321510"/>
                        <a:pt x="283475" y="336591"/>
                      </a:cubicBezTo>
                      <a:cubicBezTo>
                        <a:pt x="289825" y="351672"/>
                        <a:pt x="310859" y="377866"/>
                        <a:pt x="297762" y="388978"/>
                      </a:cubicBezTo>
                      <a:cubicBezTo>
                        <a:pt x="284665" y="400090"/>
                        <a:pt x="239422" y="400488"/>
                        <a:pt x="204894" y="403266"/>
                      </a:cubicBezTo>
                      <a:cubicBezTo>
                        <a:pt x="170366" y="406044"/>
                        <a:pt x="115994" y="410806"/>
                        <a:pt x="90594" y="405647"/>
                      </a:cubicBezTo>
                      <a:cubicBezTo>
                        <a:pt x="65194" y="400488"/>
                        <a:pt x="64797" y="390566"/>
                        <a:pt x="52494" y="369928"/>
                      </a:cubicBez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5" name="任意多边形 644"/>
                <p:cNvSpPr/>
                <p:nvPr/>
              </p:nvSpPr>
              <p:spPr>
                <a:xfrm>
                  <a:off x="5065851" y="2886421"/>
                  <a:ext cx="1271592" cy="902943"/>
                </a:xfrm>
                <a:custGeom>
                  <a:avLst/>
                  <a:gdLst>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4069 w 1278361"/>
                    <a:gd name="connsiteY25" fmla="*/ 425675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75019 w 1278361"/>
                    <a:gd name="connsiteY21" fmla="*/ 813819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768 h 902721"/>
                    <a:gd name="connsiteX1" fmla="*/ 53463 w 1278361"/>
                    <a:gd name="connsiteY1" fmla="*/ 804518 h 902721"/>
                    <a:gd name="connsiteX2" fmla="*/ 115375 w 1278361"/>
                    <a:gd name="connsiteY2" fmla="*/ 683074 h 902721"/>
                    <a:gd name="connsiteX3" fmla="*/ 196338 w 1278361"/>
                    <a:gd name="connsiteY3" fmla="*/ 547343 h 902721"/>
                    <a:gd name="connsiteX4" fmla="*/ 284444 w 1278361"/>
                    <a:gd name="connsiteY4" fmla="*/ 406849 h 902721"/>
                    <a:gd name="connsiteX5" fmla="*/ 341594 w 1278361"/>
                    <a:gd name="connsiteY5" fmla="*/ 325886 h 902721"/>
                    <a:gd name="connsiteX6" fmla="*/ 436844 w 1278361"/>
                    <a:gd name="connsiteY6" fmla="*/ 211586 h 902721"/>
                    <a:gd name="connsiteX7" fmla="*/ 513044 w 1278361"/>
                    <a:gd name="connsiteY7" fmla="*/ 133005 h 902721"/>
                    <a:gd name="connsiteX8" fmla="*/ 596388 w 1278361"/>
                    <a:gd name="connsiteY8" fmla="*/ 54424 h 902721"/>
                    <a:gd name="connsiteX9" fmla="*/ 698782 w 1278361"/>
                    <a:gd name="connsiteY9" fmla="*/ 9180 h 902721"/>
                    <a:gd name="connsiteX10" fmla="*/ 801175 w 1278361"/>
                    <a:gd name="connsiteY10" fmla="*/ 2036 h 902721"/>
                    <a:gd name="connsiteX11" fmla="*/ 903569 w 1278361"/>
                    <a:gd name="connsiteY11" fmla="*/ 35374 h 902721"/>
                    <a:gd name="connsiteX12" fmla="*/ 1010725 w 1278361"/>
                    <a:gd name="connsiteY12" fmla="*/ 99668 h 902721"/>
                    <a:gd name="connsiteX13" fmla="*/ 1122644 w 1278361"/>
                    <a:gd name="connsiteY13" fmla="*/ 190155 h 902721"/>
                    <a:gd name="connsiteX14" fmla="*/ 1217894 w 1278361"/>
                    <a:gd name="connsiteY14" fmla="*/ 280643 h 902721"/>
                    <a:gd name="connsiteX15" fmla="*/ 1272663 w 1278361"/>
                    <a:gd name="connsiteY15" fmla="*/ 344936 h 902721"/>
                    <a:gd name="connsiteX16" fmla="*/ 1275044 w 1278361"/>
                    <a:gd name="connsiteY16" fmla="*/ 440186 h 902721"/>
                    <a:gd name="connsiteX17" fmla="*/ 1258375 w 1278361"/>
                    <a:gd name="connsiteY17" fmla="*/ 571155 h 902721"/>
                    <a:gd name="connsiteX18" fmla="*/ 1222657 w 1278361"/>
                    <a:gd name="connsiteY18" fmla="*/ 697361 h 902721"/>
                    <a:gd name="connsiteX19" fmla="*/ 1163125 w 1278361"/>
                    <a:gd name="connsiteY19" fmla="*/ 804518 h 902721"/>
                    <a:gd name="connsiteX20" fmla="*/ 1110738 w 1278361"/>
                    <a:gd name="connsiteY20" fmla="*/ 835474 h 902721"/>
                    <a:gd name="connsiteX21" fmla="*/ 1075019 w 1278361"/>
                    <a:gd name="connsiteY21" fmla="*/ 814043 h 902721"/>
                    <a:gd name="connsiteX22" fmla="*/ 1072638 w 1278361"/>
                    <a:gd name="connsiteY22" fmla="*/ 728318 h 902721"/>
                    <a:gd name="connsiteX23" fmla="*/ 1084544 w 1278361"/>
                    <a:gd name="connsiteY23" fmla="*/ 635449 h 902721"/>
                    <a:gd name="connsiteX24" fmla="*/ 1103594 w 1278361"/>
                    <a:gd name="connsiteY24" fmla="*/ 509243 h 902721"/>
                    <a:gd name="connsiteX25" fmla="*/ 1091688 w 1278361"/>
                    <a:gd name="connsiteY25" fmla="*/ 430661 h 902721"/>
                    <a:gd name="connsiteX26" fmla="*/ 1046444 w 1278361"/>
                    <a:gd name="connsiteY26" fmla="*/ 385417 h 902721"/>
                    <a:gd name="connsiteX27" fmla="*/ 998819 w 1278361"/>
                    <a:gd name="connsiteY27" fmla="*/ 352080 h 902721"/>
                    <a:gd name="connsiteX28" fmla="*/ 905950 w 1278361"/>
                    <a:gd name="connsiteY28" fmla="*/ 285405 h 902721"/>
                    <a:gd name="connsiteX29" fmla="*/ 805938 w 1278361"/>
                    <a:gd name="connsiteY29" fmla="*/ 244924 h 902721"/>
                    <a:gd name="connsiteX30" fmla="*/ 739263 w 1278361"/>
                    <a:gd name="connsiteY30" fmla="*/ 242543 h 902721"/>
                    <a:gd name="connsiteX31" fmla="*/ 651157 w 1278361"/>
                    <a:gd name="connsiteY31" fmla="*/ 304455 h 902721"/>
                    <a:gd name="connsiteX32" fmla="*/ 579719 w 1278361"/>
                    <a:gd name="connsiteY32" fmla="*/ 373511 h 902721"/>
                    <a:gd name="connsiteX33" fmla="*/ 484469 w 1278361"/>
                    <a:gd name="connsiteY33" fmla="*/ 487811 h 902721"/>
                    <a:gd name="connsiteX34" fmla="*/ 405888 w 1278361"/>
                    <a:gd name="connsiteY34" fmla="*/ 616399 h 902721"/>
                    <a:gd name="connsiteX35" fmla="*/ 358263 w 1278361"/>
                    <a:gd name="connsiteY35" fmla="*/ 714030 h 902721"/>
                    <a:gd name="connsiteX36" fmla="*/ 291588 w 1278361"/>
                    <a:gd name="connsiteY36" fmla="*/ 844999 h 902721"/>
                    <a:gd name="connsiteX37" fmla="*/ 153475 w 1278361"/>
                    <a:gd name="connsiteY37" fmla="*/ 875955 h 902721"/>
                    <a:gd name="connsiteX38" fmla="*/ 3457 w 1278361"/>
                    <a:gd name="connsiteY38" fmla="*/ 899768 h 902721"/>
                    <a:gd name="connsiteX0" fmla="*/ 3832 w 1271592"/>
                    <a:gd name="connsiteY0" fmla="*/ 899768 h 902782"/>
                    <a:gd name="connsiteX1" fmla="*/ 46694 w 1271592"/>
                    <a:gd name="connsiteY1" fmla="*/ 804518 h 902782"/>
                    <a:gd name="connsiteX2" fmla="*/ 108606 w 1271592"/>
                    <a:gd name="connsiteY2" fmla="*/ 683074 h 902782"/>
                    <a:gd name="connsiteX3" fmla="*/ 189569 w 1271592"/>
                    <a:gd name="connsiteY3" fmla="*/ 547343 h 902782"/>
                    <a:gd name="connsiteX4" fmla="*/ 277675 w 1271592"/>
                    <a:gd name="connsiteY4" fmla="*/ 406849 h 902782"/>
                    <a:gd name="connsiteX5" fmla="*/ 334825 w 1271592"/>
                    <a:gd name="connsiteY5" fmla="*/ 325886 h 902782"/>
                    <a:gd name="connsiteX6" fmla="*/ 430075 w 1271592"/>
                    <a:gd name="connsiteY6" fmla="*/ 211586 h 902782"/>
                    <a:gd name="connsiteX7" fmla="*/ 506275 w 1271592"/>
                    <a:gd name="connsiteY7" fmla="*/ 133005 h 902782"/>
                    <a:gd name="connsiteX8" fmla="*/ 589619 w 1271592"/>
                    <a:gd name="connsiteY8" fmla="*/ 54424 h 902782"/>
                    <a:gd name="connsiteX9" fmla="*/ 692013 w 1271592"/>
                    <a:gd name="connsiteY9" fmla="*/ 9180 h 902782"/>
                    <a:gd name="connsiteX10" fmla="*/ 794406 w 1271592"/>
                    <a:gd name="connsiteY10" fmla="*/ 2036 h 902782"/>
                    <a:gd name="connsiteX11" fmla="*/ 896800 w 1271592"/>
                    <a:gd name="connsiteY11" fmla="*/ 35374 h 902782"/>
                    <a:gd name="connsiteX12" fmla="*/ 1003956 w 1271592"/>
                    <a:gd name="connsiteY12" fmla="*/ 99668 h 902782"/>
                    <a:gd name="connsiteX13" fmla="*/ 1115875 w 1271592"/>
                    <a:gd name="connsiteY13" fmla="*/ 190155 h 902782"/>
                    <a:gd name="connsiteX14" fmla="*/ 1211125 w 1271592"/>
                    <a:gd name="connsiteY14" fmla="*/ 280643 h 902782"/>
                    <a:gd name="connsiteX15" fmla="*/ 1265894 w 1271592"/>
                    <a:gd name="connsiteY15" fmla="*/ 344936 h 902782"/>
                    <a:gd name="connsiteX16" fmla="*/ 1268275 w 1271592"/>
                    <a:gd name="connsiteY16" fmla="*/ 440186 h 902782"/>
                    <a:gd name="connsiteX17" fmla="*/ 1251606 w 1271592"/>
                    <a:gd name="connsiteY17" fmla="*/ 571155 h 902782"/>
                    <a:gd name="connsiteX18" fmla="*/ 1215888 w 1271592"/>
                    <a:gd name="connsiteY18" fmla="*/ 697361 h 902782"/>
                    <a:gd name="connsiteX19" fmla="*/ 1156356 w 1271592"/>
                    <a:gd name="connsiteY19" fmla="*/ 804518 h 902782"/>
                    <a:gd name="connsiteX20" fmla="*/ 1103969 w 1271592"/>
                    <a:gd name="connsiteY20" fmla="*/ 835474 h 902782"/>
                    <a:gd name="connsiteX21" fmla="*/ 1068250 w 1271592"/>
                    <a:gd name="connsiteY21" fmla="*/ 814043 h 902782"/>
                    <a:gd name="connsiteX22" fmla="*/ 1065869 w 1271592"/>
                    <a:gd name="connsiteY22" fmla="*/ 728318 h 902782"/>
                    <a:gd name="connsiteX23" fmla="*/ 1077775 w 1271592"/>
                    <a:gd name="connsiteY23" fmla="*/ 635449 h 902782"/>
                    <a:gd name="connsiteX24" fmla="*/ 1096825 w 1271592"/>
                    <a:gd name="connsiteY24" fmla="*/ 509243 h 902782"/>
                    <a:gd name="connsiteX25" fmla="*/ 1084919 w 1271592"/>
                    <a:gd name="connsiteY25" fmla="*/ 430661 h 902782"/>
                    <a:gd name="connsiteX26" fmla="*/ 1039675 w 1271592"/>
                    <a:gd name="connsiteY26" fmla="*/ 385417 h 902782"/>
                    <a:gd name="connsiteX27" fmla="*/ 992050 w 1271592"/>
                    <a:gd name="connsiteY27" fmla="*/ 352080 h 902782"/>
                    <a:gd name="connsiteX28" fmla="*/ 899181 w 1271592"/>
                    <a:gd name="connsiteY28" fmla="*/ 285405 h 902782"/>
                    <a:gd name="connsiteX29" fmla="*/ 799169 w 1271592"/>
                    <a:gd name="connsiteY29" fmla="*/ 244924 h 902782"/>
                    <a:gd name="connsiteX30" fmla="*/ 732494 w 1271592"/>
                    <a:gd name="connsiteY30" fmla="*/ 242543 h 902782"/>
                    <a:gd name="connsiteX31" fmla="*/ 644388 w 1271592"/>
                    <a:gd name="connsiteY31" fmla="*/ 304455 h 902782"/>
                    <a:gd name="connsiteX32" fmla="*/ 572950 w 1271592"/>
                    <a:gd name="connsiteY32" fmla="*/ 373511 h 902782"/>
                    <a:gd name="connsiteX33" fmla="*/ 477700 w 1271592"/>
                    <a:gd name="connsiteY33" fmla="*/ 487811 h 902782"/>
                    <a:gd name="connsiteX34" fmla="*/ 399119 w 1271592"/>
                    <a:gd name="connsiteY34" fmla="*/ 616399 h 902782"/>
                    <a:gd name="connsiteX35" fmla="*/ 351494 w 1271592"/>
                    <a:gd name="connsiteY35" fmla="*/ 714030 h 902782"/>
                    <a:gd name="connsiteX36" fmla="*/ 284819 w 1271592"/>
                    <a:gd name="connsiteY36" fmla="*/ 844999 h 902782"/>
                    <a:gd name="connsiteX37" fmla="*/ 146706 w 1271592"/>
                    <a:gd name="connsiteY37" fmla="*/ 875955 h 902782"/>
                    <a:gd name="connsiteX38" fmla="*/ 3832 w 1271592"/>
                    <a:gd name="connsiteY38" fmla="*/ 899768 h 902782"/>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32494 w 1271592"/>
                    <a:gd name="connsiteY30" fmla="*/ 242543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77762 w 1271592"/>
                    <a:gd name="connsiteY27" fmla="*/ 344937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71592" h="902943">
                      <a:moveTo>
                        <a:pt x="3832" y="899768"/>
                      </a:moveTo>
                      <a:cubicBezTo>
                        <a:pt x="-12837" y="887862"/>
                        <a:pt x="29232" y="840634"/>
                        <a:pt x="46694" y="804518"/>
                      </a:cubicBezTo>
                      <a:cubicBezTo>
                        <a:pt x="64156" y="768402"/>
                        <a:pt x="84794" y="725936"/>
                        <a:pt x="108606" y="683074"/>
                      </a:cubicBezTo>
                      <a:cubicBezTo>
                        <a:pt x="132419" y="640211"/>
                        <a:pt x="161391" y="593380"/>
                        <a:pt x="189569" y="547343"/>
                      </a:cubicBezTo>
                      <a:cubicBezTo>
                        <a:pt x="217747" y="501306"/>
                        <a:pt x="253466" y="443758"/>
                        <a:pt x="277675" y="406849"/>
                      </a:cubicBezTo>
                      <a:cubicBezTo>
                        <a:pt x="301884" y="369939"/>
                        <a:pt x="309425" y="358430"/>
                        <a:pt x="334825" y="325886"/>
                      </a:cubicBezTo>
                      <a:cubicBezTo>
                        <a:pt x="360225" y="293342"/>
                        <a:pt x="401500" y="243733"/>
                        <a:pt x="430075" y="211586"/>
                      </a:cubicBezTo>
                      <a:cubicBezTo>
                        <a:pt x="458650" y="179439"/>
                        <a:pt x="479684" y="159199"/>
                        <a:pt x="506275" y="133005"/>
                      </a:cubicBezTo>
                      <a:cubicBezTo>
                        <a:pt x="532866" y="106811"/>
                        <a:pt x="558663" y="75061"/>
                        <a:pt x="589619" y="54424"/>
                      </a:cubicBezTo>
                      <a:cubicBezTo>
                        <a:pt x="620575" y="33787"/>
                        <a:pt x="657882" y="17911"/>
                        <a:pt x="692013" y="9180"/>
                      </a:cubicBezTo>
                      <a:cubicBezTo>
                        <a:pt x="726144" y="449"/>
                        <a:pt x="760275" y="-2330"/>
                        <a:pt x="794406" y="2036"/>
                      </a:cubicBezTo>
                      <a:cubicBezTo>
                        <a:pt x="828537" y="6402"/>
                        <a:pt x="861875" y="19102"/>
                        <a:pt x="896800" y="35374"/>
                      </a:cubicBezTo>
                      <a:cubicBezTo>
                        <a:pt x="931725" y="51646"/>
                        <a:pt x="967444" y="73871"/>
                        <a:pt x="1003956" y="99668"/>
                      </a:cubicBezTo>
                      <a:cubicBezTo>
                        <a:pt x="1040468" y="125465"/>
                        <a:pt x="1081347" y="159992"/>
                        <a:pt x="1115875" y="190155"/>
                      </a:cubicBezTo>
                      <a:cubicBezTo>
                        <a:pt x="1150403" y="220318"/>
                        <a:pt x="1186122" y="254846"/>
                        <a:pt x="1211125" y="280643"/>
                      </a:cubicBezTo>
                      <a:cubicBezTo>
                        <a:pt x="1236128" y="306440"/>
                        <a:pt x="1256369" y="318345"/>
                        <a:pt x="1265894" y="344936"/>
                      </a:cubicBezTo>
                      <a:cubicBezTo>
                        <a:pt x="1275419" y="371527"/>
                        <a:pt x="1270656" y="402483"/>
                        <a:pt x="1268275" y="440186"/>
                      </a:cubicBezTo>
                      <a:cubicBezTo>
                        <a:pt x="1265894" y="477889"/>
                        <a:pt x="1260337" y="528293"/>
                        <a:pt x="1251606" y="571155"/>
                      </a:cubicBezTo>
                      <a:cubicBezTo>
                        <a:pt x="1242875" y="614017"/>
                        <a:pt x="1231763" y="658467"/>
                        <a:pt x="1215888" y="697361"/>
                      </a:cubicBezTo>
                      <a:cubicBezTo>
                        <a:pt x="1200013" y="736255"/>
                        <a:pt x="1175009" y="781499"/>
                        <a:pt x="1156356" y="804518"/>
                      </a:cubicBezTo>
                      <a:cubicBezTo>
                        <a:pt x="1137703" y="827537"/>
                        <a:pt x="1118653" y="833887"/>
                        <a:pt x="1103969" y="835474"/>
                      </a:cubicBezTo>
                      <a:cubicBezTo>
                        <a:pt x="1089285" y="837062"/>
                        <a:pt x="1074600" y="831902"/>
                        <a:pt x="1068250" y="814043"/>
                      </a:cubicBezTo>
                      <a:cubicBezTo>
                        <a:pt x="1061900" y="796184"/>
                        <a:pt x="1064282" y="758084"/>
                        <a:pt x="1065869" y="728318"/>
                      </a:cubicBezTo>
                      <a:cubicBezTo>
                        <a:pt x="1067456" y="698552"/>
                        <a:pt x="1072616" y="671961"/>
                        <a:pt x="1077775" y="635449"/>
                      </a:cubicBezTo>
                      <a:cubicBezTo>
                        <a:pt x="1082934" y="598937"/>
                        <a:pt x="1095634" y="543374"/>
                        <a:pt x="1096825" y="509243"/>
                      </a:cubicBezTo>
                      <a:cubicBezTo>
                        <a:pt x="1098016" y="475112"/>
                        <a:pt x="1094444" y="451299"/>
                        <a:pt x="1084919" y="430661"/>
                      </a:cubicBezTo>
                      <a:cubicBezTo>
                        <a:pt x="1075394" y="410023"/>
                        <a:pt x="1057534" y="399704"/>
                        <a:pt x="1039675" y="385417"/>
                      </a:cubicBezTo>
                      <a:cubicBezTo>
                        <a:pt x="1021816" y="371130"/>
                        <a:pt x="1001178" y="361606"/>
                        <a:pt x="977762" y="344937"/>
                      </a:cubicBezTo>
                      <a:cubicBezTo>
                        <a:pt x="954346" y="328268"/>
                        <a:pt x="928947" y="302074"/>
                        <a:pt x="899181" y="285405"/>
                      </a:cubicBezTo>
                      <a:cubicBezTo>
                        <a:pt x="869416" y="268736"/>
                        <a:pt x="831316" y="250083"/>
                        <a:pt x="799169" y="244924"/>
                      </a:cubicBezTo>
                      <a:cubicBezTo>
                        <a:pt x="767022" y="239765"/>
                        <a:pt x="732097" y="244528"/>
                        <a:pt x="706300" y="254450"/>
                      </a:cubicBezTo>
                      <a:cubicBezTo>
                        <a:pt x="680503" y="264372"/>
                        <a:pt x="666613" y="284612"/>
                        <a:pt x="644388" y="304455"/>
                      </a:cubicBezTo>
                      <a:cubicBezTo>
                        <a:pt x="622163" y="324299"/>
                        <a:pt x="600731" y="342952"/>
                        <a:pt x="572950" y="373511"/>
                      </a:cubicBezTo>
                      <a:cubicBezTo>
                        <a:pt x="545169" y="404070"/>
                        <a:pt x="506672" y="447330"/>
                        <a:pt x="477700" y="487811"/>
                      </a:cubicBezTo>
                      <a:cubicBezTo>
                        <a:pt x="448728" y="528292"/>
                        <a:pt x="420153" y="578696"/>
                        <a:pt x="399119" y="616399"/>
                      </a:cubicBezTo>
                      <a:cubicBezTo>
                        <a:pt x="378085" y="654102"/>
                        <a:pt x="370544" y="677915"/>
                        <a:pt x="351494" y="714030"/>
                      </a:cubicBezTo>
                      <a:cubicBezTo>
                        <a:pt x="332444" y="750146"/>
                        <a:pt x="318950" y="806105"/>
                        <a:pt x="284819" y="833092"/>
                      </a:cubicBezTo>
                      <a:cubicBezTo>
                        <a:pt x="250688" y="860079"/>
                        <a:pt x="193537" y="864842"/>
                        <a:pt x="146706" y="875955"/>
                      </a:cubicBezTo>
                      <a:cubicBezTo>
                        <a:pt x="99875" y="887068"/>
                        <a:pt x="20501" y="911674"/>
                        <a:pt x="3832" y="899768"/>
                      </a:cubicBez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6" name="任意多边形 645"/>
                <p:cNvSpPr/>
                <p:nvPr/>
              </p:nvSpPr>
              <p:spPr>
                <a:xfrm rot="20601057">
                  <a:off x="4828939" y="3132188"/>
                  <a:ext cx="1794595" cy="1261319"/>
                </a:xfrm>
                <a:custGeom>
                  <a:avLst/>
                  <a:gdLst>
                    <a:gd name="connsiteX0" fmla="*/ 1381035 w 1794595"/>
                    <a:gd name="connsiteY0" fmla="*/ 229885 h 1234709"/>
                    <a:gd name="connsiteX1" fmla="*/ 1550337 w 1794595"/>
                    <a:gd name="connsiteY1" fmla="*/ 284359 h 1234709"/>
                    <a:gd name="connsiteX2" fmla="*/ 1684047 w 1794595"/>
                    <a:gd name="connsiteY2" fmla="*/ 344228 h 1234709"/>
                    <a:gd name="connsiteX3" fmla="*/ 1758694 w 1794595"/>
                    <a:gd name="connsiteY3" fmla="*/ 418746 h 1234709"/>
                    <a:gd name="connsiteX4" fmla="*/ 1791638 w 1794595"/>
                    <a:gd name="connsiteY4" fmla="*/ 532986 h 1234709"/>
                    <a:gd name="connsiteX5" fmla="*/ 1782409 w 1794595"/>
                    <a:gd name="connsiteY5" fmla="*/ 671896 h 1234709"/>
                    <a:gd name="connsiteX6" fmla="*/ 1697936 w 1794595"/>
                    <a:gd name="connsiteY6" fmla="*/ 838015 h 1234709"/>
                    <a:gd name="connsiteX7" fmla="*/ 1560052 w 1794595"/>
                    <a:gd name="connsiteY7" fmla="*/ 958335 h 1234709"/>
                    <a:gd name="connsiteX8" fmla="*/ 1401186 w 1794595"/>
                    <a:gd name="connsiteY8" fmla="*/ 1082322 h 1234709"/>
                    <a:gd name="connsiteX9" fmla="*/ 1298609 w 1794595"/>
                    <a:gd name="connsiteY9" fmla="*/ 1151065 h 1234709"/>
                    <a:gd name="connsiteX10" fmla="*/ 1180745 w 1794595"/>
                    <a:gd name="connsiteY10" fmla="*/ 1212751 h 1234709"/>
                    <a:gd name="connsiteX11" fmla="*/ 1017912 w 1794595"/>
                    <a:gd name="connsiteY11" fmla="*/ 1233649 h 1234709"/>
                    <a:gd name="connsiteX12" fmla="*/ 811454 w 1794595"/>
                    <a:gd name="connsiteY12" fmla="*/ 1184336 h 1234709"/>
                    <a:gd name="connsiteX13" fmla="*/ 681348 w 1794595"/>
                    <a:gd name="connsiteY13" fmla="*/ 1070865 h 1234709"/>
                    <a:gd name="connsiteX14" fmla="*/ 634012 w 1794595"/>
                    <a:gd name="connsiteY14" fmla="*/ 929951 h 1234709"/>
                    <a:gd name="connsiteX15" fmla="*/ 630321 w 1794595"/>
                    <a:gd name="connsiteY15" fmla="*/ 884110 h 1234709"/>
                    <a:gd name="connsiteX16" fmla="*/ 682517 w 1794595"/>
                    <a:gd name="connsiteY16" fmla="*/ 842553 h 1234709"/>
                    <a:gd name="connsiteX17" fmla="*/ 683151 w 1794595"/>
                    <a:gd name="connsiteY17" fmla="*/ 841597 h 1234709"/>
                    <a:gd name="connsiteX18" fmla="*/ 685949 w 1794595"/>
                    <a:gd name="connsiteY18" fmla="*/ 839386 h 1234709"/>
                    <a:gd name="connsiteX19" fmla="*/ 709167 w 1794595"/>
                    <a:gd name="connsiteY19" fmla="*/ 803300 h 1234709"/>
                    <a:gd name="connsiteX20" fmla="*/ 727391 w 1794595"/>
                    <a:gd name="connsiteY20" fmla="*/ 757735 h 1234709"/>
                    <a:gd name="connsiteX21" fmla="*/ 728740 w 1794595"/>
                    <a:gd name="connsiteY21" fmla="*/ 754472 h 1234709"/>
                    <a:gd name="connsiteX22" fmla="*/ 731062 w 1794595"/>
                    <a:gd name="connsiteY22" fmla="*/ 735280 h 1234709"/>
                    <a:gd name="connsiteX23" fmla="*/ 736671 w 1794595"/>
                    <a:gd name="connsiteY23" fmla="*/ 694708 h 1234709"/>
                    <a:gd name="connsiteX24" fmla="*/ 734626 w 1794595"/>
                    <a:gd name="connsiteY24" fmla="*/ 656217 h 1234709"/>
                    <a:gd name="connsiteX25" fmla="*/ 734111 w 1794595"/>
                    <a:gd name="connsiteY25" fmla="*/ 636777 h 1234709"/>
                    <a:gd name="connsiteX26" fmla="*/ 711892 w 1794595"/>
                    <a:gd name="connsiteY26" fmla="*/ 528229 h 1234709"/>
                    <a:gd name="connsiteX27" fmla="*/ 709921 w 1794595"/>
                    <a:gd name="connsiteY27" fmla="*/ 524338 h 1234709"/>
                    <a:gd name="connsiteX28" fmla="*/ 698731 w 1794595"/>
                    <a:gd name="connsiteY28" fmla="*/ 496333 h 1234709"/>
                    <a:gd name="connsiteX29" fmla="*/ 685072 w 1794595"/>
                    <a:gd name="connsiteY29" fmla="*/ 472986 h 1234709"/>
                    <a:gd name="connsiteX30" fmla="*/ 670332 w 1794595"/>
                    <a:gd name="connsiteY30" fmla="*/ 455270 h 1234709"/>
                    <a:gd name="connsiteX31" fmla="*/ 662552 w 1794595"/>
                    <a:gd name="connsiteY31" fmla="*/ 443882 h 1234709"/>
                    <a:gd name="connsiteX32" fmla="*/ 641735 w 1794595"/>
                    <a:gd name="connsiteY32" fmla="*/ 422589 h 1234709"/>
                    <a:gd name="connsiteX33" fmla="*/ 628538 w 1794595"/>
                    <a:gd name="connsiteY33" fmla="*/ 412764 h 1234709"/>
                    <a:gd name="connsiteX34" fmla="*/ 626201 w 1794595"/>
                    <a:gd name="connsiteY34" fmla="*/ 410643 h 1234709"/>
                    <a:gd name="connsiteX35" fmla="*/ 624930 w 1794595"/>
                    <a:gd name="connsiteY35" fmla="*/ 410098 h 1234709"/>
                    <a:gd name="connsiteX36" fmla="*/ 615189 w 1794595"/>
                    <a:gd name="connsiteY36" fmla="*/ 403311 h 1234709"/>
                    <a:gd name="connsiteX37" fmla="*/ 611421 w 1794595"/>
                    <a:gd name="connsiteY37" fmla="*/ 398766 h 1234709"/>
                    <a:gd name="connsiteX38" fmla="*/ 625323 w 1794595"/>
                    <a:gd name="connsiteY38" fmla="*/ 385525 h 1234709"/>
                    <a:gd name="connsiteX39" fmla="*/ 666111 w 1794595"/>
                    <a:gd name="connsiteY39" fmla="*/ 340558 h 1234709"/>
                    <a:gd name="connsiteX40" fmla="*/ 697794 w 1794595"/>
                    <a:gd name="connsiteY40" fmla="*/ 317721 h 1234709"/>
                    <a:gd name="connsiteX41" fmla="*/ 706566 w 1794595"/>
                    <a:gd name="connsiteY41" fmla="*/ 316752 h 1234709"/>
                    <a:gd name="connsiteX42" fmla="*/ 810496 w 1794595"/>
                    <a:gd name="connsiteY42" fmla="*/ 342233 h 1234709"/>
                    <a:gd name="connsiteX43" fmla="*/ 815511 w 1794595"/>
                    <a:gd name="connsiteY43" fmla="*/ 347954 h 1234709"/>
                    <a:gd name="connsiteX44" fmla="*/ 823529 w 1794595"/>
                    <a:gd name="connsiteY44" fmla="*/ 387633 h 1234709"/>
                    <a:gd name="connsiteX45" fmla="*/ 829566 w 1794595"/>
                    <a:gd name="connsiteY45" fmla="*/ 508740 h 1234709"/>
                    <a:gd name="connsiteX46" fmla="*/ 836583 w 1794595"/>
                    <a:gd name="connsiteY46" fmla="*/ 709674 h 1234709"/>
                    <a:gd name="connsiteX47" fmla="*/ 856074 w 1794595"/>
                    <a:gd name="connsiteY47" fmla="*/ 827348 h 1234709"/>
                    <a:gd name="connsiteX48" fmla="*/ 885798 w 1794595"/>
                    <a:gd name="connsiteY48" fmla="*/ 910799 h 1234709"/>
                    <a:gd name="connsiteX49" fmla="*/ 1007630 w 1794595"/>
                    <a:gd name="connsiteY49" fmla="*/ 952204 h 1234709"/>
                    <a:gd name="connsiteX50" fmla="*/ 1181166 w 1794595"/>
                    <a:gd name="connsiteY50" fmla="*/ 912138 h 1234709"/>
                    <a:gd name="connsiteX51" fmla="*/ 1322974 w 1794595"/>
                    <a:gd name="connsiteY51" fmla="*/ 845185 h 1234709"/>
                    <a:gd name="connsiteX52" fmla="*/ 1466574 w 1794595"/>
                    <a:gd name="connsiteY52" fmla="*/ 739001 h 1234709"/>
                    <a:gd name="connsiteX53" fmla="*/ 1542904 w 1794595"/>
                    <a:gd name="connsiteY53" fmla="*/ 649982 h 1234709"/>
                    <a:gd name="connsiteX54" fmla="*/ 1559490 w 1794595"/>
                    <a:gd name="connsiteY54" fmla="*/ 577894 h 1234709"/>
                    <a:gd name="connsiteX55" fmla="*/ 1539617 w 1794595"/>
                    <a:gd name="connsiteY55" fmla="*/ 544611 h 1234709"/>
                    <a:gd name="connsiteX56" fmla="*/ 1482348 w 1794595"/>
                    <a:gd name="connsiteY56" fmla="*/ 520028 h 1234709"/>
                    <a:gd name="connsiteX57" fmla="*/ 1235272 w 1794595"/>
                    <a:gd name="connsiteY57" fmla="*/ 448626 h 1234709"/>
                    <a:gd name="connsiteX58" fmla="*/ 1008963 w 1794595"/>
                    <a:gd name="connsiteY58" fmla="*/ 390891 h 1234709"/>
                    <a:gd name="connsiteX59" fmla="*/ 810496 w 1794595"/>
                    <a:gd name="connsiteY59" fmla="*/ 342233 h 1234709"/>
                    <a:gd name="connsiteX60" fmla="*/ 809604 w 1794595"/>
                    <a:gd name="connsiteY60" fmla="*/ 341216 h 1234709"/>
                    <a:gd name="connsiteX61" fmla="*/ 796343 w 1794595"/>
                    <a:gd name="connsiteY61" fmla="*/ 337250 h 1234709"/>
                    <a:gd name="connsiteX62" fmla="*/ 729500 w 1794595"/>
                    <a:gd name="connsiteY62" fmla="*/ 319747 h 1234709"/>
                    <a:gd name="connsiteX63" fmla="*/ 711450 w 1794595"/>
                    <a:gd name="connsiteY63" fmla="*/ 316213 h 1234709"/>
                    <a:gd name="connsiteX64" fmla="*/ 706566 w 1794595"/>
                    <a:gd name="connsiteY64" fmla="*/ 316752 h 1234709"/>
                    <a:gd name="connsiteX65" fmla="*/ 409205 w 1794595"/>
                    <a:gd name="connsiteY65" fmla="*/ 243847 h 1234709"/>
                    <a:gd name="connsiteX66" fmla="*/ 293558 w 1794595"/>
                    <a:gd name="connsiteY66" fmla="*/ 231632 h 1234709"/>
                    <a:gd name="connsiteX67" fmla="*/ 233133 w 1794595"/>
                    <a:gd name="connsiteY67" fmla="*/ 250845 h 1234709"/>
                    <a:gd name="connsiteX68" fmla="*/ 188699 w 1794595"/>
                    <a:gd name="connsiteY68" fmla="*/ 299693 h 1234709"/>
                    <a:gd name="connsiteX69" fmla="*/ 199936 w 1794595"/>
                    <a:gd name="connsiteY69" fmla="*/ 370160 h 1234709"/>
                    <a:gd name="connsiteX70" fmla="*/ 303965 w 1794595"/>
                    <a:gd name="connsiteY70" fmla="*/ 396299 h 1234709"/>
                    <a:gd name="connsiteX71" fmla="*/ 454943 w 1794595"/>
                    <a:gd name="connsiteY71" fmla="*/ 381798 h 1234709"/>
                    <a:gd name="connsiteX72" fmla="*/ 587926 w 1794595"/>
                    <a:gd name="connsiteY72" fmla="*/ 394225 h 1234709"/>
                    <a:gd name="connsiteX73" fmla="*/ 624930 w 1794595"/>
                    <a:gd name="connsiteY73" fmla="*/ 410098 h 1234709"/>
                    <a:gd name="connsiteX74" fmla="*/ 625345 w 1794595"/>
                    <a:gd name="connsiteY74" fmla="*/ 410387 h 1234709"/>
                    <a:gd name="connsiteX75" fmla="*/ 628538 w 1794595"/>
                    <a:gd name="connsiteY75" fmla="*/ 412764 h 1234709"/>
                    <a:gd name="connsiteX76" fmla="*/ 654791 w 1794595"/>
                    <a:gd name="connsiteY76" fmla="*/ 436591 h 1234709"/>
                    <a:gd name="connsiteX77" fmla="*/ 670332 w 1794595"/>
                    <a:gd name="connsiteY77" fmla="*/ 455270 h 1234709"/>
                    <a:gd name="connsiteX78" fmla="*/ 688159 w 1794595"/>
                    <a:gd name="connsiteY78" fmla="*/ 481365 h 1234709"/>
                    <a:gd name="connsiteX79" fmla="*/ 709921 w 1794595"/>
                    <a:gd name="connsiteY79" fmla="*/ 524338 h 1234709"/>
                    <a:gd name="connsiteX80" fmla="*/ 710292 w 1794595"/>
                    <a:gd name="connsiteY80" fmla="*/ 525266 h 1234709"/>
                    <a:gd name="connsiteX81" fmla="*/ 734547 w 1794595"/>
                    <a:gd name="connsiteY81" fmla="*/ 654733 h 1234709"/>
                    <a:gd name="connsiteX82" fmla="*/ 734626 w 1794595"/>
                    <a:gd name="connsiteY82" fmla="*/ 656217 h 1234709"/>
                    <a:gd name="connsiteX83" fmla="*/ 735703 w 1794595"/>
                    <a:gd name="connsiteY83" fmla="*/ 696904 h 1234709"/>
                    <a:gd name="connsiteX84" fmla="*/ 731062 w 1794595"/>
                    <a:gd name="connsiteY84" fmla="*/ 735280 h 1234709"/>
                    <a:gd name="connsiteX85" fmla="*/ 728256 w 1794595"/>
                    <a:gd name="connsiteY85" fmla="*/ 755571 h 1234709"/>
                    <a:gd name="connsiteX86" fmla="*/ 727391 w 1794595"/>
                    <a:gd name="connsiteY86" fmla="*/ 757735 h 1234709"/>
                    <a:gd name="connsiteX87" fmla="*/ 708555 w 1794595"/>
                    <a:gd name="connsiteY87" fmla="*/ 803272 h 1234709"/>
                    <a:gd name="connsiteX88" fmla="*/ 683151 w 1794595"/>
                    <a:gd name="connsiteY88" fmla="*/ 841597 h 1234709"/>
                    <a:gd name="connsiteX89" fmla="*/ 650150 w 1794595"/>
                    <a:gd name="connsiteY89" fmla="*/ 867671 h 1234709"/>
                    <a:gd name="connsiteX90" fmla="*/ 522010 w 1794595"/>
                    <a:gd name="connsiteY90" fmla="*/ 913855 h 1234709"/>
                    <a:gd name="connsiteX91" fmla="*/ 372373 w 1794595"/>
                    <a:gd name="connsiteY91" fmla="*/ 898933 h 1234709"/>
                    <a:gd name="connsiteX92" fmla="*/ 232482 w 1794595"/>
                    <a:gd name="connsiteY92" fmla="*/ 809876 h 1234709"/>
                    <a:gd name="connsiteX93" fmla="*/ 170348 w 1794595"/>
                    <a:gd name="connsiteY93" fmla="*/ 701819 h 1234709"/>
                    <a:gd name="connsiteX94" fmla="*/ 168896 w 1794595"/>
                    <a:gd name="connsiteY94" fmla="*/ 606937 h 1234709"/>
                    <a:gd name="connsiteX95" fmla="*/ 185505 w 1794595"/>
                    <a:gd name="connsiteY95" fmla="*/ 559710 h 1234709"/>
                    <a:gd name="connsiteX96" fmla="*/ 200141 w 1794595"/>
                    <a:gd name="connsiteY96" fmla="*/ 559782 h 1234709"/>
                    <a:gd name="connsiteX97" fmla="*/ 209684 w 1794595"/>
                    <a:gd name="connsiteY97" fmla="*/ 561970 h 1234709"/>
                    <a:gd name="connsiteX98" fmla="*/ 222473 w 1794595"/>
                    <a:gd name="connsiteY98" fmla="*/ 562481 h 1234709"/>
                    <a:gd name="connsiteX99" fmla="*/ 233862 w 1794595"/>
                    <a:gd name="connsiteY99" fmla="*/ 564229 h 1234709"/>
                    <a:gd name="connsiteX100" fmla="*/ 242220 w 1794595"/>
                    <a:gd name="connsiteY100" fmla="*/ 563269 h 1234709"/>
                    <a:gd name="connsiteX101" fmla="*/ 254047 w 1794595"/>
                    <a:gd name="connsiteY101" fmla="*/ 563742 h 1234709"/>
                    <a:gd name="connsiteX102" fmla="*/ 300002 w 1794595"/>
                    <a:gd name="connsiteY102" fmla="*/ 559154 h 1234709"/>
                    <a:gd name="connsiteX103" fmla="*/ 356725 w 1794595"/>
                    <a:gd name="connsiteY103" fmla="*/ 545048 h 1234709"/>
                    <a:gd name="connsiteX104" fmla="*/ 365638 w 1794595"/>
                    <a:gd name="connsiteY104" fmla="*/ 542838 h 1234709"/>
                    <a:gd name="connsiteX105" fmla="*/ 383984 w 1794595"/>
                    <a:gd name="connsiteY105" fmla="*/ 538651 h 1234709"/>
                    <a:gd name="connsiteX106" fmla="*/ 398059 w 1794595"/>
                    <a:gd name="connsiteY106" fmla="*/ 538769 h 1234709"/>
                    <a:gd name="connsiteX107" fmla="*/ 365268 w 1794595"/>
                    <a:gd name="connsiteY107" fmla="*/ 598555 h 1234709"/>
                    <a:gd name="connsiteX108" fmla="*/ 374437 w 1794595"/>
                    <a:gd name="connsiteY108" fmla="*/ 651006 h 1234709"/>
                    <a:gd name="connsiteX109" fmla="*/ 455438 w 1794595"/>
                    <a:gd name="connsiteY109" fmla="*/ 687656 h 1234709"/>
                    <a:gd name="connsiteX110" fmla="*/ 541832 w 1794595"/>
                    <a:gd name="connsiteY110" fmla="*/ 631472 h 1234709"/>
                    <a:gd name="connsiteX111" fmla="*/ 530361 w 1794595"/>
                    <a:gd name="connsiteY111" fmla="*/ 553478 h 1234709"/>
                    <a:gd name="connsiteX112" fmla="*/ 459402 w 1794595"/>
                    <a:gd name="connsiteY112" fmla="*/ 524801 h 1234709"/>
                    <a:gd name="connsiteX113" fmla="*/ 396461 w 1794595"/>
                    <a:gd name="connsiteY113" fmla="*/ 535804 h 1234709"/>
                    <a:gd name="connsiteX114" fmla="*/ 383984 w 1794595"/>
                    <a:gd name="connsiteY114" fmla="*/ 538651 h 1234709"/>
                    <a:gd name="connsiteX115" fmla="*/ 382564 w 1794595"/>
                    <a:gd name="connsiteY115" fmla="*/ 538640 h 1234709"/>
                    <a:gd name="connsiteX116" fmla="*/ 365638 w 1794595"/>
                    <a:gd name="connsiteY116" fmla="*/ 542838 h 1234709"/>
                    <a:gd name="connsiteX117" fmla="*/ 362283 w 1794595"/>
                    <a:gd name="connsiteY117" fmla="*/ 543603 h 1234709"/>
                    <a:gd name="connsiteX118" fmla="*/ 324628 w 1794595"/>
                    <a:gd name="connsiteY118" fmla="*/ 551605 h 1234709"/>
                    <a:gd name="connsiteX119" fmla="*/ 277778 w 1794595"/>
                    <a:gd name="connsiteY119" fmla="*/ 559187 h 1234709"/>
                    <a:gd name="connsiteX120" fmla="*/ 242220 w 1794595"/>
                    <a:gd name="connsiteY120" fmla="*/ 563269 h 1234709"/>
                    <a:gd name="connsiteX121" fmla="*/ 222473 w 1794595"/>
                    <a:gd name="connsiteY121" fmla="*/ 562481 h 1234709"/>
                    <a:gd name="connsiteX122" fmla="*/ 205049 w 1794595"/>
                    <a:gd name="connsiteY122" fmla="*/ 559806 h 1234709"/>
                    <a:gd name="connsiteX123" fmla="*/ 200141 w 1794595"/>
                    <a:gd name="connsiteY123" fmla="*/ 559782 h 1234709"/>
                    <a:gd name="connsiteX124" fmla="*/ 167380 w 1794595"/>
                    <a:gd name="connsiteY124" fmla="*/ 552271 h 1234709"/>
                    <a:gd name="connsiteX125" fmla="*/ 124354 w 1794595"/>
                    <a:gd name="connsiteY125" fmla="*/ 531481 h 1234709"/>
                    <a:gd name="connsiteX126" fmla="*/ 28256 w 1794595"/>
                    <a:gd name="connsiteY126" fmla="*/ 445578 h 1234709"/>
                    <a:gd name="connsiteX127" fmla="*/ 88 w 1794595"/>
                    <a:gd name="connsiteY127" fmla="*/ 315368 h 1234709"/>
                    <a:gd name="connsiteX128" fmla="*/ 23241 w 1794595"/>
                    <a:gd name="connsiteY128" fmla="*/ 188078 h 1234709"/>
                    <a:gd name="connsiteX129" fmla="*/ 87695 w 1794595"/>
                    <a:gd name="connsiteY129" fmla="*/ 80595 h 1234709"/>
                    <a:gd name="connsiteX130" fmla="*/ 189355 w 1794595"/>
                    <a:gd name="connsiteY130" fmla="*/ 6607 h 1234709"/>
                    <a:gd name="connsiteX131" fmla="*/ 204531 w 1794595"/>
                    <a:gd name="connsiteY131" fmla="*/ 0 h 1234709"/>
                    <a:gd name="connsiteX132" fmla="*/ 488721 w 1794595"/>
                    <a:gd name="connsiteY132" fmla="*/ 0 h 1234709"/>
                    <a:gd name="connsiteX133" fmla="*/ 911327 w 1794595"/>
                    <a:gd name="connsiteY133" fmla="*/ 110664 h 1234709"/>
                    <a:gd name="connsiteX134" fmla="*/ 1306908 w 1794595"/>
                    <a:gd name="connsiteY134" fmla="*/ 209077 h 1234709"/>
                    <a:gd name="connsiteX135" fmla="*/ 1381035 w 1794595"/>
                    <a:gd name="connsiteY135" fmla="*/ 229885 h 1234709"/>
                    <a:gd name="connsiteX0" fmla="*/ 1381035 w 1794595"/>
                    <a:gd name="connsiteY0" fmla="*/ 260996 h 1265820"/>
                    <a:gd name="connsiteX1" fmla="*/ 1550337 w 1794595"/>
                    <a:gd name="connsiteY1" fmla="*/ 315470 h 1265820"/>
                    <a:gd name="connsiteX2" fmla="*/ 1684047 w 1794595"/>
                    <a:gd name="connsiteY2" fmla="*/ 375339 h 1265820"/>
                    <a:gd name="connsiteX3" fmla="*/ 1758694 w 1794595"/>
                    <a:gd name="connsiteY3" fmla="*/ 449857 h 1265820"/>
                    <a:gd name="connsiteX4" fmla="*/ 1791638 w 1794595"/>
                    <a:gd name="connsiteY4" fmla="*/ 564097 h 1265820"/>
                    <a:gd name="connsiteX5" fmla="*/ 1782409 w 1794595"/>
                    <a:gd name="connsiteY5" fmla="*/ 703007 h 1265820"/>
                    <a:gd name="connsiteX6" fmla="*/ 1697936 w 1794595"/>
                    <a:gd name="connsiteY6" fmla="*/ 869126 h 1265820"/>
                    <a:gd name="connsiteX7" fmla="*/ 1560052 w 1794595"/>
                    <a:gd name="connsiteY7" fmla="*/ 989446 h 1265820"/>
                    <a:gd name="connsiteX8" fmla="*/ 1401186 w 1794595"/>
                    <a:gd name="connsiteY8" fmla="*/ 1113433 h 1265820"/>
                    <a:gd name="connsiteX9" fmla="*/ 1298609 w 1794595"/>
                    <a:gd name="connsiteY9" fmla="*/ 1182176 h 1265820"/>
                    <a:gd name="connsiteX10" fmla="*/ 1180745 w 1794595"/>
                    <a:gd name="connsiteY10" fmla="*/ 1243862 h 1265820"/>
                    <a:gd name="connsiteX11" fmla="*/ 1017912 w 1794595"/>
                    <a:gd name="connsiteY11" fmla="*/ 1264760 h 1265820"/>
                    <a:gd name="connsiteX12" fmla="*/ 811454 w 1794595"/>
                    <a:gd name="connsiteY12" fmla="*/ 1215447 h 1265820"/>
                    <a:gd name="connsiteX13" fmla="*/ 681348 w 1794595"/>
                    <a:gd name="connsiteY13" fmla="*/ 1101976 h 1265820"/>
                    <a:gd name="connsiteX14" fmla="*/ 634012 w 1794595"/>
                    <a:gd name="connsiteY14" fmla="*/ 961062 h 1265820"/>
                    <a:gd name="connsiteX15" fmla="*/ 630321 w 1794595"/>
                    <a:gd name="connsiteY15" fmla="*/ 915221 h 1265820"/>
                    <a:gd name="connsiteX16" fmla="*/ 682517 w 1794595"/>
                    <a:gd name="connsiteY16" fmla="*/ 873664 h 1265820"/>
                    <a:gd name="connsiteX17" fmla="*/ 683151 w 1794595"/>
                    <a:gd name="connsiteY17" fmla="*/ 872708 h 1265820"/>
                    <a:gd name="connsiteX18" fmla="*/ 685949 w 1794595"/>
                    <a:gd name="connsiteY18" fmla="*/ 870497 h 1265820"/>
                    <a:gd name="connsiteX19" fmla="*/ 709167 w 1794595"/>
                    <a:gd name="connsiteY19" fmla="*/ 834411 h 1265820"/>
                    <a:gd name="connsiteX20" fmla="*/ 727391 w 1794595"/>
                    <a:gd name="connsiteY20" fmla="*/ 788846 h 1265820"/>
                    <a:gd name="connsiteX21" fmla="*/ 728740 w 1794595"/>
                    <a:gd name="connsiteY21" fmla="*/ 785583 h 1265820"/>
                    <a:gd name="connsiteX22" fmla="*/ 731062 w 1794595"/>
                    <a:gd name="connsiteY22" fmla="*/ 766391 h 1265820"/>
                    <a:gd name="connsiteX23" fmla="*/ 736671 w 1794595"/>
                    <a:gd name="connsiteY23" fmla="*/ 725819 h 1265820"/>
                    <a:gd name="connsiteX24" fmla="*/ 734626 w 1794595"/>
                    <a:gd name="connsiteY24" fmla="*/ 687328 h 1265820"/>
                    <a:gd name="connsiteX25" fmla="*/ 734111 w 1794595"/>
                    <a:gd name="connsiteY25" fmla="*/ 667888 h 1265820"/>
                    <a:gd name="connsiteX26" fmla="*/ 711892 w 1794595"/>
                    <a:gd name="connsiteY26" fmla="*/ 559340 h 1265820"/>
                    <a:gd name="connsiteX27" fmla="*/ 709921 w 1794595"/>
                    <a:gd name="connsiteY27" fmla="*/ 555449 h 1265820"/>
                    <a:gd name="connsiteX28" fmla="*/ 698731 w 1794595"/>
                    <a:gd name="connsiteY28" fmla="*/ 527444 h 1265820"/>
                    <a:gd name="connsiteX29" fmla="*/ 685072 w 1794595"/>
                    <a:gd name="connsiteY29" fmla="*/ 504097 h 1265820"/>
                    <a:gd name="connsiteX30" fmla="*/ 670332 w 1794595"/>
                    <a:gd name="connsiteY30" fmla="*/ 486381 h 1265820"/>
                    <a:gd name="connsiteX31" fmla="*/ 662552 w 1794595"/>
                    <a:gd name="connsiteY31" fmla="*/ 474993 h 1265820"/>
                    <a:gd name="connsiteX32" fmla="*/ 641735 w 1794595"/>
                    <a:gd name="connsiteY32" fmla="*/ 453700 h 1265820"/>
                    <a:gd name="connsiteX33" fmla="*/ 628538 w 1794595"/>
                    <a:gd name="connsiteY33" fmla="*/ 443875 h 1265820"/>
                    <a:gd name="connsiteX34" fmla="*/ 626201 w 1794595"/>
                    <a:gd name="connsiteY34" fmla="*/ 441754 h 1265820"/>
                    <a:gd name="connsiteX35" fmla="*/ 624930 w 1794595"/>
                    <a:gd name="connsiteY35" fmla="*/ 441209 h 1265820"/>
                    <a:gd name="connsiteX36" fmla="*/ 615189 w 1794595"/>
                    <a:gd name="connsiteY36" fmla="*/ 434422 h 1265820"/>
                    <a:gd name="connsiteX37" fmla="*/ 611421 w 1794595"/>
                    <a:gd name="connsiteY37" fmla="*/ 429877 h 1265820"/>
                    <a:gd name="connsiteX38" fmla="*/ 625323 w 1794595"/>
                    <a:gd name="connsiteY38" fmla="*/ 416636 h 1265820"/>
                    <a:gd name="connsiteX39" fmla="*/ 666111 w 1794595"/>
                    <a:gd name="connsiteY39" fmla="*/ 371669 h 1265820"/>
                    <a:gd name="connsiteX40" fmla="*/ 697794 w 1794595"/>
                    <a:gd name="connsiteY40" fmla="*/ 348832 h 1265820"/>
                    <a:gd name="connsiteX41" fmla="*/ 706566 w 1794595"/>
                    <a:gd name="connsiteY41" fmla="*/ 347863 h 1265820"/>
                    <a:gd name="connsiteX42" fmla="*/ 810496 w 1794595"/>
                    <a:gd name="connsiteY42" fmla="*/ 373344 h 1265820"/>
                    <a:gd name="connsiteX43" fmla="*/ 815511 w 1794595"/>
                    <a:gd name="connsiteY43" fmla="*/ 379065 h 1265820"/>
                    <a:gd name="connsiteX44" fmla="*/ 823529 w 1794595"/>
                    <a:gd name="connsiteY44" fmla="*/ 418744 h 1265820"/>
                    <a:gd name="connsiteX45" fmla="*/ 829566 w 1794595"/>
                    <a:gd name="connsiteY45" fmla="*/ 539851 h 1265820"/>
                    <a:gd name="connsiteX46" fmla="*/ 836583 w 1794595"/>
                    <a:gd name="connsiteY46" fmla="*/ 740785 h 1265820"/>
                    <a:gd name="connsiteX47" fmla="*/ 856074 w 1794595"/>
                    <a:gd name="connsiteY47" fmla="*/ 858459 h 1265820"/>
                    <a:gd name="connsiteX48" fmla="*/ 885798 w 1794595"/>
                    <a:gd name="connsiteY48" fmla="*/ 941910 h 1265820"/>
                    <a:gd name="connsiteX49" fmla="*/ 1007630 w 1794595"/>
                    <a:gd name="connsiteY49" fmla="*/ 983315 h 1265820"/>
                    <a:gd name="connsiteX50" fmla="*/ 1181166 w 1794595"/>
                    <a:gd name="connsiteY50" fmla="*/ 943249 h 1265820"/>
                    <a:gd name="connsiteX51" fmla="*/ 1322974 w 1794595"/>
                    <a:gd name="connsiteY51" fmla="*/ 876296 h 1265820"/>
                    <a:gd name="connsiteX52" fmla="*/ 1466574 w 1794595"/>
                    <a:gd name="connsiteY52" fmla="*/ 770112 h 1265820"/>
                    <a:gd name="connsiteX53" fmla="*/ 1542904 w 1794595"/>
                    <a:gd name="connsiteY53" fmla="*/ 681093 h 1265820"/>
                    <a:gd name="connsiteX54" fmla="*/ 1559490 w 1794595"/>
                    <a:gd name="connsiteY54" fmla="*/ 609005 h 1265820"/>
                    <a:gd name="connsiteX55" fmla="*/ 1539617 w 1794595"/>
                    <a:gd name="connsiteY55" fmla="*/ 575722 h 1265820"/>
                    <a:gd name="connsiteX56" fmla="*/ 1482348 w 1794595"/>
                    <a:gd name="connsiteY56" fmla="*/ 551139 h 1265820"/>
                    <a:gd name="connsiteX57" fmla="*/ 1235272 w 1794595"/>
                    <a:gd name="connsiteY57" fmla="*/ 479737 h 1265820"/>
                    <a:gd name="connsiteX58" fmla="*/ 1008963 w 1794595"/>
                    <a:gd name="connsiteY58" fmla="*/ 422002 h 1265820"/>
                    <a:gd name="connsiteX59" fmla="*/ 810496 w 1794595"/>
                    <a:gd name="connsiteY59" fmla="*/ 373344 h 1265820"/>
                    <a:gd name="connsiteX60" fmla="*/ 809604 w 1794595"/>
                    <a:gd name="connsiteY60" fmla="*/ 372327 h 1265820"/>
                    <a:gd name="connsiteX61" fmla="*/ 796343 w 1794595"/>
                    <a:gd name="connsiteY61" fmla="*/ 368361 h 1265820"/>
                    <a:gd name="connsiteX62" fmla="*/ 729500 w 1794595"/>
                    <a:gd name="connsiteY62" fmla="*/ 350858 h 1265820"/>
                    <a:gd name="connsiteX63" fmla="*/ 711450 w 1794595"/>
                    <a:gd name="connsiteY63" fmla="*/ 347324 h 1265820"/>
                    <a:gd name="connsiteX64" fmla="*/ 706566 w 1794595"/>
                    <a:gd name="connsiteY64" fmla="*/ 347863 h 1265820"/>
                    <a:gd name="connsiteX65" fmla="*/ 409205 w 1794595"/>
                    <a:gd name="connsiteY65" fmla="*/ 274958 h 1265820"/>
                    <a:gd name="connsiteX66" fmla="*/ 293558 w 1794595"/>
                    <a:gd name="connsiteY66" fmla="*/ 262743 h 1265820"/>
                    <a:gd name="connsiteX67" fmla="*/ 233133 w 1794595"/>
                    <a:gd name="connsiteY67" fmla="*/ 281956 h 1265820"/>
                    <a:gd name="connsiteX68" fmla="*/ 188699 w 1794595"/>
                    <a:gd name="connsiteY68" fmla="*/ 330804 h 1265820"/>
                    <a:gd name="connsiteX69" fmla="*/ 199936 w 1794595"/>
                    <a:gd name="connsiteY69" fmla="*/ 401271 h 1265820"/>
                    <a:gd name="connsiteX70" fmla="*/ 303965 w 1794595"/>
                    <a:gd name="connsiteY70" fmla="*/ 427410 h 1265820"/>
                    <a:gd name="connsiteX71" fmla="*/ 454943 w 1794595"/>
                    <a:gd name="connsiteY71" fmla="*/ 412909 h 1265820"/>
                    <a:gd name="connsiteX72" fmla="*/ 587926 w 1794595"/>
                    <a:gd name="connsiteY72" fmla="*/ 425336 h 1265820"/>
                    <a:gd name="connsiteX73" fmla="*/ 624930 w 1794595"/>
                    <a:gd name="connsiteY73" fmla="*/ 441209 h 1265820"/>
                    <a:gd name="connsiteX74" fmla="*/ 625345 w 1794595"/>
                    <a:gd name="connsiteY74" fmla="*/ 441498 h 1265820"/>
                    <a:gd name="connsiteX75" fmla="*/ 628538 w 1794595"/>
                    <a:gd name="connsiteY75" fmla="*/ 443875 h 1265820"/>
                    <a:gd name="connsiteX76" fmla="*/ 654791 w 1794595"/>
                    <a:gd name="connsiteY76" fmla="*/ 467702 h 1265820"/>
                    <a:gd name="connsiteX77" fmla="*/ 670332 w 1794595"/>
                    <a:gd name="connsiteY77" fmla="*/ 486381 h 1265820"/>
                    <a:gd name="connsiteX78" fmla="*/ 688159 w 1794595"/>
                    <a:gd name="connsiteY78" fmla="*/ 512476 h 1265820"/>
                    <a:gd name="connsiteX79" fmla="*/ 709921 w 1794595"/>
                    <a:gd name="connsiteY79" fmla="*/ 555449 h 1265820"/>
                    <a:gd name="connsiteX80" fmla="*/ 710292 w 1794595"/>
                    <a:gd name="connsiteY80" fmla="*/ 556377 h 1265820"/>
                    <a:gd name="connsiteX81" fmla="*/ 734547 w 1794595"/>
                    <a:gd name="connsiteY81" fmla="*/ 685844 h 1265820"/>
                    <a:gd name="connsiteX82" fmla="*/ 734626 w 1794595"/>
                    <a:gd name="connsiteY82" fmla="*/ 687328 h 1265820"/>
                    <a:gd name="connsiteX83" fmla="*/ 735703 w 1794595"/>
                    <a:gd name="connsiteY83" fmla="*/ 728015 h 1265820"/>
                    <a:gd name="connsiteX84" fmla="*/ 731062 w 1794595"/>
                    <a:gd name="connsiteY84" fmla="*/ 766391 h 1265820"/>
                    <a:gd name="connsiteX85" fmla="*/ 728256 w 1794595"/>
                    <a:gd name="connsiteY85" fmla="*/ 786682 h 1265820"/>
                    <a:gd name="connsiteX86" fmla="*/ 727391 w 1794595"/>
                    <a:gd name="connsiteY86" fmla="*/ 788846 h 1265820"/>
                    <a:gd name="connsiteX87" fmla="*/ 708555 w 1794595"/>
                    <a:gd name="connsiteY87" fmla="*/ 834383 h 1265820"/>
                    <a:gd name="connsiteX88" fmla="*/ 683151 w 1794595"/>
                    <a:gd name="connsiteY88" fmla="*/ 872708 h 1265820"/>
                    <a:gd name="connsiteX89" fmla="*/ 650150 w 1794595"/>
                    <a:gd name="connsiteY89" fmla="*/ 898782 h 1265820"/>
                    <a:gd name="connsiteX90" fmla="*/ 522010 w 1794595"/>
                    <a:gd name="connsiteY90" fmla="*/ 944966 h 1265820"/>
                    <a:gd name="connsiteX91" fmla="*/ 372373 w 1794595"/>
                    <a:gd name="connsiteY91" fmla="*/ 930044 h 1265820"/>
                    <a:gd name="connsiteX92" fmla="*/ 232482 w 1794595"/>
                    <a:gd name="connsiteY92" fmla="*/ 840987 h 1265820"/>
                    <a:gd name="connsiteX93" fmla="*/ 170348 w 1794595"/>
                    <a:gd name="connsiteY93" fmla="*/ 732930 h 1265820"/>
                    <a:gd name="connsiteX94" fmla="*/ 168896 w 1794595"/>
                    <a:gd name="connsiteY94" fmla="*/ 638048 h 1265820"/>
                    <a:gd name="connsiteX95" fmla="*/ 185505 w 1794595"/>
                    <a:gd name="connsiteY95" fmla="*/ 590821 h 1265820"/>
                    <a:gd name="connsiteX96" fmla="*/ 200141 w 1794595"/>
                    <a:gd name="connsiteY96" fmla="*/ 590893 h 1265820"/>
                    <a:gd name="connsiteX97" fmla="*/ 209684 w 1794595"/>
                    <a:gd name="connsiteY97" fmla="*/ 593081 h 1265820"/>
                    <a:gd name="connsiteX98" fmla="*/ 222473 w 1794595"/>
                    <a:gd name="connsiteY98" fmla="*/ 593592 h 1265820"/>
                    <a:gd name="connsiteX99" fmla="*/ 233862 w 1794595"/>
                    <a:gd name="connsiteY99" fmla="*/ 595340 h 1265820"/>
                    <a:gd name="connsiteX100" fmla="*/ 242220 w 1794595"/>
                    <a:gd name="connsiteY100" fmla="*/ 594380 h 1265820"/>
                    <a:gd name="connsiteX101" fmla="*/ 254047 w 1794595"/>
                    <a:gd name="connsiteY101" fmla="*/ 594853 h 1265820"/>
                    <a:gd name="connsiteX102" fmla="*/ 300002 w 1794595"/>
                    <a:gd name="connsiteY102" fmla="*/ 590265 h 1265820"/>
                    <a:gd name="connsiteX103" fmla="*/ 356725 w 1794595"/>
                    <a:gd name="connsiteY103" fmla="*/ 576159 h 1265820"/>
                    <a:gd name="connsiteX104" fmla="*/ 365638 w 1794595"/>
                    <a:gd name="connsiteY104" fmla="*/ 573949 h 1265820"/>
                    <a:gd name="connsiteX105" fmla="*/ 383984 w 1794595"/>
                    <a:gd name="connsiteY105" fmla="*/ 569762 h 1265820"/>
                    <a:gd name="connsiteX106" fmla="*/ 398059 w 1794595"/>
                    <a:gd name="connsiteY106" fmla="*/ 569880 h 1265820"/>
                    <a:gd name="connsiteX107" fmla="*/ 365268 w 1794595"/>
                    <a:gd name="connsiteY107" fmla="*/ 629666 h 1265820"/>
                    <a:gd name="connsiteX108" fmla="*/ 374437 w 1794595"/>
                    <a:gd name="connsiteY108" fmla="*/ 682117 h 1265820"/>
                    <a:gd name="connsiteX109" fmla="*/ 455438 w 1794595"/>
                    <a:gd name="connsiteY109" fmla="*/ 718767 h 1265820"/>
                    <a:gd name="connsiteX110" fmla="*/ 541832 w 1794595"/>
                    <a:gd name="connsiteY110" fmla="*/ 662583 h 1265820"/>
                    <a:gd name="connsiteX111" fmla="*/ 530361 w 1794595"/>
                    <a:gd name="connsiteY111" fmla="*/ 584589 h 1265820"/>
                    <a:gd name="connsiteX112" fmla="*/ 459402 w 1794595"/>
                    <a:gd name="connsiteY112" fmla="*/ 555912 h 1265820"/>
                    <a:gd name="connsiteX113" fmla="*/ 396461 w 1794595"/>
                    <a:gd name="connsiteY113" fmla="*/ 566915 h 1265820"/>
                    <a:gd name="connsiteX114" fmla="*/ 383984 w 1794595"/>
                    <a:gd name="connsiteY114" fmla="*/ 569762 h 1265820"/>
                    <a:gd name="connsiteX115" fmla="*/ 382564 w 1794595"/>
                    <a:gd name="connsiteY115" fmla="*/ 569751 h 1265820"/>
                    <a:gd name="connsiteX116" fmla="*/ 365638 w 1794595"/>
                    <a:gd name="connsiteY116" fmla="*/ 573949 h 1265820"/>
                    <a:gd name="connsiteX117" fmla="*/ 362283 w 1794595"/>
                    <a:gd name="connsiteY117" fmla="*/ 574714 h 1265820"/>
                    <a:gd name="connsiteX118" fmla="*/ 324628 w 1794595"/>
                    <a:gd name="connsiteY118" fmla="*/ 582716 h 1265820"/>
                    <a:gd name="connsiteX119" fmla="*/ 277778 w 1794595"/>
                    <a:gd name="connsiteY119" fmla="*/ 590298 h 1265820"/>
                    <a:gd name="connsiteX120" fmla="*/ 242220 w 1794595"/>
                    <a:gd name="connsiteY120" fmla="*/ 594380 h 1265820"/>
                    <a:gd name="connsiteX121" fmla="*/ 222473 w 1794595"/>
                    <a:gd name="connsiteY121" fmla="*/ 593592 h 1265820"/>
                    <a:gd name="connsiteX122" fmla="*/ 205049 w 1794595"/>
                    <a:gd name="connsiteY122" fmla="*/ 590917 h 1265820"/>
                    <a:gd name="connsiteX123" fmla="*/ 200141 w 1794595"/>
                    <a:gd name="connsiteY123" fmla="*/ 590893 h 1265820"/>
                    <a:gd name="connsiteX124" fmla="*/ 167380 w 1794595"/>
                    <a:gd name="connsiteY124" fmla="*/ 583382 h 1265820"/>
                    <a:gd name="connsiteX125" fmla="*/ 124354 w 1794595"/>
                    <a:gd name="connsiteY125" fmla="*/ 562592 h 1265820"/>
                    <a:gd name="connsiteX126" fmla="*/ 28256 w 1794595"/>
                    <a:gd name="connsiteY126" fmla="*/ 476689 h 1265820"/>
                    <a:gd name="connsiteX127" fmla="*/ 88 w 1794595"/>
                    <a:gd name="connsiteY127" fmla="*/ 346479 h 1265820"/>
                    <a:gd name="connsiteX128" fmla="*/ 23241 w 1794595"/>
                    <a:gd name="connsiteY128" fmla="*/ 219189 h 1265820"/>
                    <a:gd name="connsiteX129" fmla="*/ 87695 w 1794595"/>
                    <a:gd name="connsiteY129" fmla="*/ 111706 h 1265820"/>
                    <a:gd name="connsiteX130" fmla="*/ 189355 w 1794595"/>
                    <a:gd name="connsiteY130" fmla="*/ 37718 h 1265820"/>
                    <a:gd name="connsiteX131" fmla="*/ 308281 w 1794595"/>
                    <a:gd name="connsiteY131" fmla="*/ 0 h 1265820"/>
                    <a:gd name="connsiteX132" fmla="*/ 488721 w 1794595"/>
                    <a:gd name="connsiteY132" fmla="*/ 31111 h 1265820"/>
                    <a:gd name="connsiteX133" fmla="*/ 911327 w 1794595"/>
                    <a:gd name="connsiteY133" fmla="*/ 141775 h 1265820"/>
                    <a:gd name="connsiteX134" fmla="*/ 1306908 w 1794595"/>
                    <a:gd name="connsiteY134" fmla="*/ 240188 h 1265820"/>
                    <a:gd name="connsiteX135" fmla="*/ 1381035 w 1794595"/>
                    <a:gd name="connsiteY135" fmla="*/ 260996 h 1265820"/>
                    <a:gd name="connsiteX0" fmla="*/ 1381035 w 1794595"/>
                    <a:gd name="connsiteY0" fmla="*/ 254152 h 1258976"/>
                    <a:gd name="connsiteX1" fmla="*/ 1550337 w 1794595"/>
                    <a:gd name="connsiteY1" fmla="*/ 308626 h 1258976"/>
                    <a:gd name="connsiteX2" fmla="*/ 1684047 w 1794595"/>
                    <a:gd name="connsiteY2" fmla="*/ 368495 h 1258976"/>
                    <a:gd name="connsiteX3" fmla="*/ 1758694 w 1794595"/>
                    <a:gd name="connsiteY3" fmla="*/ 443013 h 1258976"/>
                    <a:gd name="connsiteX4" fmla="*/ 1791638 w 1794595"/>
                    <a:gd name="connsiteY4" fmla="*/ 557253 h 1258976"/>
                    <a:gd name="connsiteX5" fmla="*/ 1782409 w 1794595"/>
                    <a:gd name="connsiteY5" fmla="*/ 696163 h 1258976"/>
                    <a:gd name="connsiteX6" fmla="*/ 1697936 w 1794595"/>
                    <a:gd name="connsiteY6" fmla="*/ 862282 h 1258976"/>
                    <a:gd name="connsiteX7" fmla="*/ 1560052 w 1794595"/>
                    <a:gd name="connsiteY7" fmla="*/ 982602 h 1258976"/>
                    <a:gd name="connsiteX8" fmla="*/ 1401186 w 1794595"/>
                    <a:gd name="connsiteY8" fmla="*/ 1106589 h 1258976"/>
                    <a:gd name="connsiteX9" fmla="*/ 1298609 w 1794595"/>
                    <a:gd name="connsiteY9" fmla="*/ 1175332 h 1258976"/>
                    <a:gd name="connsiteX10" fmla="*/ 1180745 w 1794595"/>
                    <a:gd name="connsiteY10" fmla="*/ 1237018 h 1258976"/>
                    <a:gd name="connsiteX11" fmla="*/ 1017912 w 1794595"/>
                    <a:gd name="connsiteY11" fmla="*/ 1257916 h 1258976"/>
                    <a:gd name="connsiteX12" fmla="*/ 811454 w 1794595"/>
                    <a:gd name="connsiteY12" fmla="*/ 1208603 h 1258976"/>
                    <a:gd name="connsiteX13" fmla="*/ 681348 w 1794595"/>
                    <a:gd name="connsiteY13" fmla="*/ 1095132 h 1258976"/>
                    <a:gd name="connsiteX14" fmla="*/ 634012 w 1794595"/>
                    <a:gd name="connsiteY14" fmla="*/ 954218 h 1258976"/>
                    <a:gd name="connsiteX15" fmla="*/ 630321 w 1794595"/>
                    <a:gd name="connsiteY15" fmla="*/ 908377 h 1258976"/>
                    <a:gd name="connsiteX16" fmla="*/ 682517 w 1794595"/>
                    <a:gd name="connsiteY16" fmla="*/ 866820 h 1258976"/>
                    <a:gd name="connsiteX17" fmla="*/ 683151 w 1794595"/>
                    <a:gd name="connsiteY17" fmla="*/ 865864 h 1258976"/>
                    <a:gd name="connsiteX18" fmla="*/ 685949 w 1794595"/>
                    <a:gd name="connsiteY18" fmla="*/ 863653 h 1258976"/>
                    <a:gd name="connsiteX19" fmla="*/ 709167 w 1794595"/>
                    <a:gd name="connsiteY19" fmla="*/ 827567 h 1258976"/>
                    <a:gd name="connsiteX20" fmla="*/ 727391 w 1794595"/>
                    <a:gd name="connsiteY20" fmla="*/ 782002 h 1258976"/>
                    <a:gd name="connsiteX21" fmla="*/ 728740 w 1794595"/>
                    <a:gd name="connsiteY21" fmla="*/ 778739 h 1258976"/>
                    <a:gd name="connsiteX22" fmla="*/ 731062 w 1794595"/>
                    <a:gd name="connsiteY22" fmla="*/ 759547 h 1258976"/>
                    <a:gd name="connsiteX23" fmla="*/ 736671 w 1794595"/>
                    <a:gd name="connsiteY23" fmla="*/ 718975 h 1258976"/>
                    <a:gd name="connsiteX24" fmla="*/ 734626 w 1794595"/>
                    <a:gd name="connsiteY24" fmla="*/ 680484 h 1258976"/>
                    <a:gd name="connsiteX25" fmla="*/ 734111 w 1794595"/>
                    <a:gd name="connsiteY25" fmla="*/ 661044 h 1258976"/>
                    <a:gd name="connsiteX26" fmla="*/ 711892 w 1794595"/>
                    <a:gd name="connsiteY26" fmla="*/ 552496 h 1258976"/>
                    <a:gd name="connsiteX27" fmla="*/ 709921 w 1794595"/>
                    <a:gd name="connsiteY27" fmla="*/ 548605 h 1258976"/>
                    <a:gd name="connsiteX28" fmla="*/ 698731 w 1794595"/>
                    <a:gd name="connsiteY28" fmla="*/ 520600 h 1258976"/>
                    <a:gd name="connsiteX29" fmla="*/ 685072 w 1794595"/>
                    <a:gd name="connsiteY29" fmla="*/ 497253 h 1258976"/>
                    <a:gd name="connsiteX30" fmla="*/ 670332 w 1794595"/>
                    <a:gd name="connsiteY30" fmla="*/ 479537 h 1258976"/>
                    <a:gd name="connsiteX31" fmla="*/ 662552 w 1794595"/>
                    <a:gd name="connsiteY31" fmla="*/ 468149 h 1258976"/>
                    <a:gd name="connsiteX32" fmla="*/ 641735 w 1794595"/>
                    <a:gd name="connsiteY32" fmla="*/ 446856 h 1258976"/>
                    <a:gd name="connsiteX33" fmla="*/ 628538 w 1794595"/>
                    <a:gd name="connsiteY33" fmla="*/ 437031 h 1258976"/>
                    <a:gd name="connsiteX34" fmla="*/ 626201 w 1794595"/>
                    <a:gd name="connsiteY34" fmla="*/ 434910 h 1258976"/>
                    <a:gd name="connsiteX35" fmla="*/ 624930 w 1794595"/>
                    <a:gd name="connsiteY35" fmla="*/ 434365 h 1258976"/>
                    <a:gd name="connsiteX36" fmla="*/ 615189 w 1794595"/>
                    <a:gd name="connsiteY36" fmla="*/ 427578 h 1258976"/>
                    <a:gd name="connsiteX37" fmla="*/ 611421 w 1794595"/>
                    <a:gd name="connsiteY37" fmla="*/ 423033 h 1258976"/>
                    <a:gd name="connsiteX38" fmla="*/ 625323 w 1794595"/>
                    <a:gd name="connsiteY38" fmla="*/ 409792 h 1258976"/>
                    <a:gd name="connsiteX39" fmla="*/ 666111 w 1794595"/>
                    <a:gd name="connsiteY39" fmla="*/ 364825 h 1258976"/>
                    <a:gd name="connsiteX40" fmla="*/ 697794 w 1794595"/>
                    <a:gd name="connsiteY40" fmla="*/ 341988 h 1258976"/>
                    <a:gd name="connsiteX41" fmla="*/ 706566 w 1794595"/>
                    <a:gd name="connsiteY41" fmla="*/ 341019 h 1258976"/>
                    <a:gd name="connsiteX42" fmla="*/ 810496 w 1794595"/>
                    <a:gd name="connsiteY42" fmla="*/ 366500 h 1258976"/>
                    <a:gd name="connsiteX43" fmla="*/ 815511 w 1794595"/>
                    <a:gd name="connsiteY43" fmla="*/ 372221 h 1258976"/>
                    <a:gd name="connsiteX44" fmla="*/ 823529 w 1794595"/>
                    <a:gd name="connsiteY44" fmla="*/ 411900 h 1258976"/>
                    <a:gd name="connsiteX45" fmla="*/ 829566 w 1794595"/>
                    <a:gd name="connsiteY45" fmla="*/ 533007 h 1258976"/>
                    <a:gd name="connsiteX46" fmla="*/ 836583 w 1794595"/>
                    <a:gd name="connsiteY46" fmla="*/ 733941 h 1258976"/>
                    <a:gd name="connsiteX47" fmla="*/ 856074 w 1794595"/>
                    <a:gd name="connsiteY47" fmla="*/ 851615 h 1258976"/>
                    <a:gd name="connsiteX48" fmla="*/ 885798 w 1794595"/>
                    <a:gd name="connsiteY48" fmla="*/ 935066 h 1258976"/>
                    <a:gd name="connsiteX49" fmla="*/ 1007630 w 1794595"/>
                    <a:gd name="connsiteY49" fmla="*/ 976471 h 1258976"/>
                    <a:gd name="connsiteX50" fmla="*/ 1181166 w 1794595"/>
                    <a:gd name="connsiteY50" fmla="*/ 936405 h 1258976"/>
                    <a:gd name="connsiteX51" fmla="*/ 1322974 w 1794595"/>
                    <a:gd name="connsiteY51" fmla="*/ 869452 h 1258976"/>
                    <a:gd name="connsiteX52" fmla="*/ 1466574 w 1794595"/>
                    <a:gd name="connsiteY52" fmla="*/ 763268 h 1258976"/>
                    <a:gd name="connsiteX53" fmla="*/ 1542904 w 1794595"/>
                    <a:gd name="connsiteY53" fmla="*/ 674249 h 1258976"/>
                    <a:gd name="connsiteX54" fmla="*/ 1559490 w 1794595"/>
                    <a:gd name="connsiteY54" fmla="*/ 602161 h 1258976"/>
                    <a:gd name="connsiteX55" fmla="*/ 1539617 w 1794595"/>
                    <a:gd name="connsiteY55" fmla="*/ 568878 h 1258976"/>
                    <a:gd name="connsiteX56" fmla="*/ 1482348 w 1794595"/>
                    <a:gd name="connsiteY56" fmla="*/ 544295 h 1258976"/>
                    <a:gd name="connsiteX57" fmla="*/ 1235272 w 1794595"/>
                    <a:gd name="connsiteY57" fmla="*/ 472893 h 1258976"/>
                    <a:gd name="connsiteX58" fmla="*/ 1008963 w 1794595"/>
                    <a:gd name="connsiteY58" fmla="*/ 415158 h 1258976"/>
                    <a:gd name="connsiteX59" fmla="*/ 810496 w 1794595"/>
                    <a:gd name="connsiteY59" fmla="*/ 366500 h 1258976"/>
                    <a:gd name="connsiteX60" fmla="*/ 809604 w 1794595"/>
                    <a:gd name="connsiteY60" fmla="*/ 365483 h 1258976"/>
                    <a:gd name="connsiteX61" fmla="*/ 796343 w 1794595"/>
                    <a:gd name="connsiteY61" fmla="*/ 361517 h 1258976"/>
                    <a:gd name="connsiteX62" fmla="*/ 729500 w 1794595"/>
                    <a:gd name="connsiteY62" fmla="*/ 344014 h 1258976"/>
                    <a:gd name="connsiteX63" fmla="*/ 711450 w 1794595"/>
                    <a:gd name="connsiteY63" fmla="*/ 340480 h 1258976"/>
                    <a:gd name="connsiteX64" fmla="*/ 706566 w 1794595"/>
                    <a:gd name="connsiteY64" fmla="*/ 341019 h 1258976"/>
                    <a:gd name="connsiteX65" fmla="*/ 409205 w 1794595"/>
                    <a:gd name="connsiteY65" fmla="*/ 268114 h 1258976"/>
                    <a:gd name="connsiteX66" fmla="*/ 293558 w 1794595"/>
                    <a:gd name="connsiteY66" fmla="*/ 255899 h 1258976"/>
                    <a:gd name="connsiteX67" fmla="*/ 233133 w 1794595"/>
                    <a:gd name="connsiteY67" fmla="*/ 275112 h 1258976"/>
                    <a:gd name="connsiteX68" fmla="*/ 188699 w 1794595"/>
                    <a:gd name="connsiteY68" fmla="*/ 323960 h 1258976"/>
                    <a:gd name="connsiteX69" fmla="*/ 199936 w 1794595"/>
                    <a:gd name="connsiteY69" fmla="*/ 394427 h 1258976"/>
                    <a:gd name="connsiteX70" fmla="*/ 303965 w 1794595"/>
                    <a:gd name="connsiteY70" fmla="*/ 420566 h 1258976"/>
                    <a:gd name="connsiteX71" fmla="*/ 454943 w 1794595"/>
                    <a:gd name="connsiteY71" fmla="*/ 406065 h 1258976"/>
                    <a:gd name="connsiteX72" fmla="*/ 587926 w 1794595"/>
                    <a:gd name="connsiteY72" fmla="*/ 418492 h 1258976"/>
                    <a:gd name="connsiteX73" fmla="*/ 624930 w 1794595"/>
                    <a:gd name="connsiteY73" fmla="*/ 434365 h 1258976"/>
                    <a:gd name="connsiteX74" fmla="*/ 625345 w 1794595"/>
                    <a:gd name="connsiteY74" fmla="*/ 434654 h 1258976"/>
                    <a:gd name="connsiteX75" fmla="*/ 628538 w 1794595"/>
                    <a:gd name="connsiteY75" fmla="*/ 437031 h 1258976"/>
                    <a:gd name="connsiteX76" fmla="*/ 654791 w 1794595"/>
                    <a:gd name="connsiteY76" fmla="*/ 460858 h 1258976"/>
                    <a:gd name="connsiteX77" fmla="*/ 670332 w 1794595"/>
                    <a:gd name="connsiteY77" fmla="*/ 479537 h 1258976"/>
                    <a:gd name="connsiteX78" fmla="*/ 688159 w 1794595"/>
                    <a:gd name="connsiteY78" fmla="*/ 505632 h 1258976"/>
                    <a:gd name="connsiteX79" fmla="*/ 709921 w 1794595"/>
                    <a:gd name="connsiteY79" fmla="*/ 548605 h 1258976"/>
                    <a:gd name="connsiteX80" fmla="*/ 710292 w 1794595"/>
                    <a:gd name="connsiteY80" fmla="*/ 549533 h 1258976"/>
                    <a:gd name="connsiteX81" fmla="*/ 734547 w 1794595"/>
                    <a:gd name="connsiteY81" fmla="*/ 679000 h 1258976"/>
                    <a:gd name="connsiteX82" fmla="*/ 734626 w 1794595"/>
                    <a:gd name="connsiteY82" fmla="*/ 680484 h 1258976"/>
                    <a:gd name="connsiteX83" fmla="*/ 735703 w 1794595"/>
                    <a:gd name="connsiteY83" fmla="*/ 721171 h 1258976"/>
                    <a:gd name="connsiteX84" fmla="*/ 731062 w 1794595"/>
                    <a:gd name="connsiteY84" fmla="*/ 759547 h 1258976"/>
                    <a:gd name="connsiteX85" fmla="*/ 728256 w 1794595"/>
                    <a:gd name="connsiteY85" fmla="*/ 779838 h 1258976"/>
                    <a:gd name="connsiteX86" fmla="*/ 727391 w 1794595"/>
                    <a:gd name="connsiteY86" fmla="*/ 782002 h 1258976"/>
                    <a:gd name="connsiteX87" fmla="*/ 708555 w 1794595"/>
                    <a:gd name="connsiteY87" fmla="*/ 827539 h 1258976"/>
                    <a:gd name="connsiteX88" fmla="*/ 683151 w 1794595"/>
                    <a:gd name="connsiteY88" fmla="*/ 865864 h 1258976"/>
                    <a:gd name="connsiteX89" fmla="*/ 650150 w 1794595"/>
                    <a:gd name="connsiteY89" fmla="*/ 891938 h 1258976"/>
                    <a:gd name="connsiteX90" fmla="*/ 522010 w 1794595"/>
                    <a:gd name="connsiteY90" fmla="*/ 938122 h 1258976"/>
                    <a:gd name="connsiteX91" fmla="*/ 372373 w 1794595"/>
                    <a:gd name="connsiteY91" fmla="*/ 923200 h 1258976"/>
                    <a:gd name="connsiteX92" fmla="*/ 232482 w 1794595"/>
                    <a:gd name="connsiteY92" fmla="*/ 834143 h 1258976"/>
                    <a:gd name="connsiteX93" fmla="*/ 170348 w 1794595"/>
                    <a:gd name="connsiteY93" fmla="*/ 726086 h 1258976"/>
                    <a:gd name="connsiteX94" fmla="*/ 168896 w 1794595"/>
                    <a:gd name="connsiteY94" fmla="*/ 631204 h 1258976"/>
                    <a:gd name="connsiteX95" fmla="*/ 185505 w 1794595"/>
                    <a:gd name="connsiteY95" fmla="*/ 583977 h 1258976"/>
                    <a:gd name="connsiteX96" fmla="*/ 200141 w 1794595"/>
                    <a:gd name="connsiteY96" fmla="*/ 584049 h 1258976"/>
                    <a:gd name="connsiteX97" fmla="*/ 209684 w 1794595"/>
                    <a:gd name="connsiteY97" fmla="*/ 586237 h 1258976"/>
                    <a:gd name="connsiteX98" fmla="*/ 222473 w 1794595"/>
                    <a:gd name="connsiteY98" fmla="*/ 586748 h 1258976"/>
                    <a:gd name="connsiteX99" fmla="*/ 233862 w 1794595"/>
                    <a:gd name="connsiteY99" fmla="*/ 588496 h 1258976"/>
                    <a:gd name="connsiteX100" fmla="*/ 242220 w 1794595"/>
                    <a:gd name="connsiteY100" fmla="*/ 587536 h 1258976"/>
                    <a:gd name="connsiteX101" fmla="*/ 254047 w 1794595"/>
                    <a:gd name="connsiteY101" fmla="*/ 588009 h 1258976"/>
                    <a:gd name="connsiteX102" fmla="*/ 300002 w 1794595"/>
                    <a:gd name="connsiteY102" fmla="*/ 583421 h 1258976"/>
                    <a:gd name="connsiteX103" fmla="*/ 356725 w 1794595"/>
                    <a:gd name="connsiteY103" fmla="*/ 569315 h 1258976"/>
                    <a:gd name="connsiteX104" fmla="*/ 365638 w 1794595"/>
                    <a:gd name="connsiteY104" fmla="*/ 567105 h 1258976"/>
                    <a:gd name="connsiteX105" fmla="*/ 383984 w 1794595"/>
                    <a:gd name="connsiteY105" fmla="*/ 562918 h 1258976"/>
                    <a:gd name="connsiteX106" fmla="*/ 398059 w 1794595"/>
                    <a:gd name="connsiteY106" fmla="*/ 563036 h 1258976"/>
                    <a:gd name="connsiteX107" fmla="*/ 365268 w 1794595"/>
                    <a:gd name="connsiteY107" fmla="*/ 622822 h 1258976"/>
                    <a:gd name="connsiteX108" fmla="*/ 374437 w 1794595"/>
                    <a:gd name="connsiteY108" fmla="*/ 675273 h 1258976"/>
                    <a:gd name="connsiteX109" fmla="*/ 455438 w 1794595"/>
                    <a:gd name="connsiteY109" fmla="*/ 711923 h 1258976"/>
                    <a:gd name="connsiteX110" fmla="*/ 541832 w 1794595"/>
                    <a:gd name="connsiteY110" fmla="*/ 655739 h 1258976"/>
                    <a:gd name="connsiteX111" fmla="*/ 530361 w 1794595"/>
                    <a:gd name="connsiteY111" fmla="*/ 577745 h 1258976"/>
                    <a:gd name="connsiteX112" fmla="*/ 459402 w 1794595"/>
                    <a:gd name="connsiteY112" fmla="*/ 549068 h 1258976"/>
                    <a:gd name="connsiteX113" fmla="*/ 396461 w 1794595"/>
                    <a:gd name="connsiteY113" fmla="*/ 560071 h 1258976"/>
                    <a:gd name="connsiteX114" fmla="*/ 383984 w 1794595"/>
                    <a:gd name="connsiteY114" fmla="*/ 562918 h 1258976"/>
                    <a:gd name="connsiteX115" fmla="*/ 382564 w 1794595"/>
                    <a:gd name="connsiteY115" fmla="*/ 562907 h 1258976"/>
                    <a:gd name="connsiteX116" fmla="*/ 365638 w 1794595"/>
                    <a:gd name="connsiteY116" fmla="*/ 567105 h 1258976"/>
                    <a:gd name="connsiteX117" fmla="*/ 362283 w 1794595"/>
                    <a:gd name="connsiteY117" fmla="*/ 567870 h 1258976"/>
                    <a:gd name="connsiteX118" fmla="*/ 324628 w 1794595"/>
                    <a:gd name="connsiteY118" fmla="*/ 575872 h 1258976"/>
                    <a:gd name="connsiteX119" fmla="*/ 277778 w 1794595"/>
                    <a:gd name="connsiteY119" fmla="*/ 583454 h 1258976"/>
                    <a:gd name="connsiteX120" fmla="*/ 242220 w 1794595"/>
                    <a:gd name="connsiteY120" fmla="*/ 587536 h 1258976"/>
                    <a:gd name="connsiteX121" fmla="*/ 222473 w 1794595"/>
                    <a:gd name="connsiteY121" fmla="*/ 586748 h 1258976"/>
                    <a:gd name="connsiteX122" fmla="*/ 205049 w 1794595"/>
                    <a:gd name="connsiteY122" fmla="*/ 584073 h 1258976"/>
                    <a:gd name="connsiteX123" fmla="*/ 200141 w 1794595"/>
                    <a:gd name="connsiteY123" fmla="*/ 584049 h 1258976"/>
                    <a:gd name="connsiteX124" fmla="*/ 167380 w 1794595"/>
                    <a:gd name="connsiteY124" fmla="*/ 576538 h 1258976"/>
                    <a:gd name="connsiteX125" fmla="*/ 124354 w 1794595"/>
                    <a:gd name="connsiteY125" fmla="*/ 555748 h 1258976"/>
                    <a:gd name="connsiteX126" fmla="*/ 28256 w 1794595"/>
                    <a:gd name="connsiteY126" fmla="*/ 469845 h 1258976"/>
                    <a:gd name="connsiteX127" fmla="*/ 88 w 1794595"/>
                    <a:gd name="connsiteY127" fmla="*/ 339635 h 1258976"/>
                    <a:gd name="connsiteX128" fmla="*/ 23241 w 1794595"/>
                    <a:gd name="connsiteY128" fmla="*/ 212345 h 1258976"/>
                    <a:gd name="connsiteX129" fmla="*/ 87695 w 1794595"/>
                    <a:gd name="connsiteY129" fmla="*/ 104862 h 1258976"/>
                    <a:gd name="connsiteX130" fmla="*/ 189355 w 1794595"/>
                    <a:gd name="connsiteY130" fmla="*/ 30874 h 1258976"/>
                    <a:gd name="connsiteX131" fmla="*/ 306234 w 1794595"/>
                    <a:gd name="connsiteY131" fmla="*/ 0 h 1258976"/>
                    <a:gd name="connsiteX132" fmla="*/ 488721 w 1794595"/>
                    <a:gd name="connsiteY132" fmla="*/ 24267 h 1258976"/>
                    <a:gd name="connsiteX133" fmla="*/ 911327 w 1794595"/>
                    <a:gd name="connsiteY133" fmla="*/ 134931 h 1258976"/>
                    <a:gd name="connsiteX134" fmla="*/ 1306908 w 1794595"/>
                    <a:gd name="connsiteY134" fmla="*/ 233344 h 1258976"/>
                    <a:gd name="connsiteX135" fmla="*/ 1381035 w 1794595"/>
                    <a:gd name="connsiteY135" fmla="*/ 254152 h 1258976"/>
                    <a:gd name="connsiteX0" fmla="*/ 1381035 w 1794595"/>
                    <a:gd name="connsiteY0" fmla="*/ 254895 h 1259719"/>
                    <a:gd name="connsiteX1" fmla="*/ 1550337 w 1794595"/>
                    <a:gd name="connsiteY1" fmla="*/ 309369 h 1259719"/>
                    <a:gd name="connsiteX2" fmla="*/ 1684047 w 1794595"/>
                    <a:gd name="connsiteY2" fmla="*/ 369238 h 1259719"/>
                    <a:gd name="connsiteX3" fmla="*/ 1758694 w 1794595"/>
                    <a:gd name="connsiteY3" fmla="*/ 443756 h 1259719"/>
                    <a:gd name="connsiteX4" fmla="*/ 1791638 w 1794595"/>
                    <a:gd name="connsiteY4" fmla="*/ 557996 h 1259719"/>
                    <a:gd name="connsiteX5" fmla="*/ 1782409 w 1794595"/>
                    <a:gd name="connsiteY5" fmla="*/ 696906 h 1259719"/>
                    <a:gd name="connsiteX6" fmla="*/ 1697936 w 1794595"/>
                    <a:gd name="connsiteY6" fmla="*/ 863025 h 1259719"/>
                    <a:gd name="connsiteX7" fmla="*/ 1560052 w 1794595"/>
                    <a:gd name="connsiteY7" fmla="*/ 983345 h 1259719"/>
                    <a:gd name="connsiteX8" fmla="*/ 1401186 w 1794595"/>
                    <a:gd name="connsiteY8" fmla="*/ 1107332 h 1259719"/>
                    <a:gd name="connsiteX9" fmla="*/ 1298609 w 1794595"/>
                    <a:gd name="connsiteY9" fmla="*/ 1176075 h 1259719"/>
                    <a:gd name="connsiteX10" fmla="*/ 1180745 w 1794595"/>
                    <a:gd name="connsiteY10" fmla="*/ 1237761 h 1259719"/>
                    <a:gd name="connsiteX11" fmla="*/ 1017912 w 1794595"/>
                    <a:gd name="connsiteY11" fmla="*/ 1258659 h 1259719"/>
                    <a:gd name="connsiteX12" fmla="*/ 811454 w 1794595"/>
                    <a:gd name="connsiteY12" fmla="*/ 1209346 h 1259719"/>
                    <a:gd name="connsiteX13" fmla="*/ 681348 w 1794595"/>
                    <a:gd name="connsiteY13" fmla="*/ 1095875 h 1259719"/>
                    <a:gd name="connsiteX14" fmla="*/ 634012 w 1794595"/>
                    <a:gd name="connsiteY14" fmla="*/ 954961 h 1259719"/>
                    <a:gd name="connsiteX15" fmla="*/ 630321 w 1794595"/>
                    <a:gd name="connsiteY15" fmla="*/ 909120 h 1259719"/>
                    <a:gd name="connsiteX16" fmla="*/ 682517 w 1794595"/>
                    <a:gd name="connsiteY16" fmla="*/ 867563 h 1259719"/>
                    <a:gd name="connsiteX17" fmla="*/ 683151 w 1794595"/>
                    <a:gd name="connsiteY17" fmla="*/ 866607 h 1259719"/>
                    <a:gd name="connsiteX18" fmla="*/ 685949 w 1794595"/>
                    <a:gd name="connsiteY18" fmla="*/ 864396 h 1259719"/>
                    <a:gd name="connsiteX19" fmla="*/ 709167 w 1794595"/>
                    <a:gd name="connsiteY19" fmla="*/ 828310 h 1259719"/>
                    <a:gd name="connsiteX20" fmla="*/ 727391 w 1794595"/>
                    <a:gd name="connsiteY20" fmla="*/ 782745 h 1259719"/>
                    <a:gd name="connsiteX21" fmla="*/ 728740 w 1794595"/>
                    <a:gd name="connsiteY21" fmla="*/ 779482 h 1259719"/>
                    <a:gd name="connsiteX22" fmla="*/ 731062 w 1794595"/>
                    <a:gd name="connsiteY22" fmla="*/ 760290 h 1259719"/>
                    <a:gd name="connsiteX23" fmla="*/ 736671 w 1794595"/>
                    <a:gd name="connsiteY23" fmla="*/ 719718 h 1259719"/>
                    <a:gd name="connsiteX24" fmla="*/ 734626 w 1794595"/>
                    <a:gd name="connsiteY24" fmla="*/ 681227 h 1259719"/>
                    <a:gd name="connsiteX25" fmla="*/ 734111 w 1794595"/>
                    <a:gd name="connsiteY25" fmla="*/ 661787 h 1259719"/>
                    <a:gd name="connsiteX26" fmla="*/ 711892 w 1794595"/>
                    <a:gd name="connsiteY26" fmla="*/ 553239 h 1259719"/>
                    <a:gd name="connsiteX27" fmla="*/ 709921 w 1794595"/>
                    <a:gd name="connsiteY27" fmla="*/ 549348 h 1259719"/>
                    <a:gd name="connsiteX28" fmla="*/ 698731 w 1794595"/>
                    <a:gd name="connsiteY28" fmla="*/ 521343 h 1259719"/>
                    <a:gd name="connsiteX29" fmla="*/ 685072 w 1794595"/>
                    <a:gd name="connsiteY29" fmla="*/ 497996 h 1259719"/>
                    <a:gd name="connsiteX30" fmla="*/ 670332 w 1794595"/>
                    <a:gd name="connsiteY30" fmla="*/ 480280 h 1259719"/>
                    <a:gd name="connsiteX31" fmla="*/ 662552 w 1794595"/>
                    <a:gd name="connsiteY31" fmla="*/ 468892 h 1259719"/>
                    <a:gd name="connsiteX32" fmla="*/ 641735 w 1794595"/>
                    <a:gd name="connsiteY32" fmla="*/ 447599 h 1259719"/>
                    <a:gd name="connsiteX33" fmla="*/ 628538 w 1794595"/>
                    <a:gd name="connsiteY33" fmla="*/ 437774 h 1259719"/>
                    <a:gd name="connsiteX34" fmla="*/ 626201 w 1794595"/>
                    <a:gd name="connsiteY34" fmla="*/ 435653 h 1259719"/>
                    <a:gd name="connsiteX35" fmla="*/ 624930 w 1794595"/>
                    <a:gd name="connsiteY35" fmla="*/ 435108 h 1259719"/>
                    <a:gd name="connsiteX36" fmla="*/ 615189 w 1794595"/>
                    <a:gd name="connsiteY36" fmla="*/ 428321 h 1259719"/>
                    <a:gd name="connsiteX37" fmla="*/ 611421 w 1794595"/>
                    <a:gd name="connsiteY37" fmla="*/ 423776 h 1259719"/>
                    <a:gd name="connsiteX38" fmla="*/ 625323 w 1794595"/>
                    <a:gd name="connsiteY38" fmla="*/ 410535 h 1259719"/>
                    <a:gd name="connsiteX39" fmla="*/ 666111 w 1794595"/>
                    <a:gd name="connsiteY39" fmla="*/ 365568 h 1259719"/>
                    <a:gd name="connsiteX40" fmla="*/ 697794 w 1794595"/>
                    <a:gd name="connsiteY40" fmla="*/ 342731 h 1259719"/>
                    <a:gd name="connsiteX41" fmla="*/ 706566 w 1794595"/>
                    <a:gd name="connsiteY41" fmla="*/ 341762 h 1259719"/>
                    <a:gd name="connsiteX42" fmla="*/ 810496 w 1794595"/>
                    <a:gd name="connsiteY42" fmla="*/ 367243 h 1259719"/>
                    <a:gd name="connsiteX43" fmla="*/ 815511 w 1794595"/>
                    <a:gd name="connsiteY43" fmla="*/ 372964 h 1259719"/>
                    <a:gd name="connsiteX44" fmla="*/ 823529 w 1794595"/>
                    <a:gd name="connsiteY44" fmla="*/ 412643 h 1259719"/>
                    <a:gd name="connsiteX45" fmla="*/ 829566 w 1794595"/>
                    <a:gd name="connsiteY45" fmla="*/ 533750 h 1259719"/>
                    <a:gd name="connsiteX46" fmla="*/ 836583 w 1794595"/>
                    <a:gd name="connsiteY46" fmla="*/ 734684 h 1259719"/>
                    <a:gd name="connsiteX47" fmla="*/ 856074 w 1794595"/>
                    <a:gd name="connsiteY47" fmla="*/ 852358 h 1259719"/>
                    <a:gd name="connsiteX48" fmla="*/ 885798 w 1794595"/>
                    <a:gd name="connsiteY48" fmla="*/ 935809 h 1259719"/>
                    <a:gd name="connsiteX49" fmla="*/ 1007630 w 1794595"/>
                    <a:gd name="connsiteY49" fmla="*/ 977214 h 1259719"/>
                    <a:gd name="connsiteX50" fmla="*/ 1181166 w 1794595"/>
                    <a:gd name="connsiteY50" fmla="*/ 937148 h 1259719"/>
                    <a:gd name="connsiteX51" fmla="*/ 1322974 w 1794595"/>
                    <a:gd name="connsiteY51" fmla="*/ 870195 h 1259719"/>
                    <a:gd name="connsiteX52" fmla="*/ 1466574 w 1794595"/>
                    <a:gd name="connsiteY52" fmla="*/ 764011 h 1259719"/>
                    <a:gd name="connsiteX53" fmla="*/ 1542904 w 1794595"/>
                    <a:gd name="connsiteY53" fmla="*/ 674992 h 1259719"/>
                    <a:gd name="connsiteX54" fmla="*/ 1559490 w 1794595"/>
                    <a:gd name="connsiteY54" fmla="*/ 602904 h 1259719"/>
                    <a:gd name="connsiteX55" fmla="*/ 1539617 w 1794595"/>
                    <a:gd name="connsiteY55" fmla="*/ 569621 h 1259719"/>
                    <a:gd name="connsiteX56" fmla="*/ 1482348 w 1794595"/>
                    <a:gd name="connsiteY56" fmla="*/ 545038 h 1259719"/>
                    <a:gd name="connsiteX57" fmla="*/ 1235272 w 1794595"/>
                    <a:gd name="connsiteY57" fmla="*/ 473636 h 1259719"/>
                    <a:gd name="connsiteX58" fmla="*/ 1008963 w 1794595"/>
                    <a:gd name="connsiteY58" fmla="*/ 415901 h 1259719"/>
                    <a:gd name="connsiteX59" fmla="*/ 810496 w 1794595"/>
                    <a:gd name="connsiteY59" fmla="*/ 367243 h 1259719"/>
                    <a:gd name="connsiteX60" fmla="*/ 809604 w 1794595"/>
                    <a:gd name="connsiteY60" fmla="*/ 366226 h 1259719"/>
                    <a:gd name="connsiteX61" fmla="*/ 796343 w 1794595"/>
                    <a:gd name="connsiteY61" fmla="*/ 362260 h 1259719"/>
                    <a:gd name="connsiteX62" fmla="*/ 729500 w 1794595"/>
                    <a:gd name="connsiteY62" fmla="*/ 344757 h 1259719"/>
                    <a:gd name="connsiteX63" fmla="*/ 711450 w 1794595"/>
                    <a:gd name="connsiteY63" fmla="*/ 341223 h 1259719"/>
                    <a:gd name="connsiteX64" fmla="*/ 706566 w 1794595"/>
                    <a:gd name="connsiteY64" fmla="*/ 341762 h 1259719"/>
                    <a:gd name="connsiteX65" fmla="*/ 409205 w 1794595"/>
                    <a:gd name="connsiteY65" fmla="*/ 268857 h 1259719"/>
                    <a:gd name="connsiteX66" fmla="*/ 293558 w 1794595"/>
                    <a:gd name="connsiteY66" fmla="*/ 256642 h 1259719"/>
                    <a:gd name="connsiteX67" fmla="*/ 233133 w 1794595"/>
                    <a:gd name="connsiteY67" fmla="*/ 275855 h 1259719"/>
                    <a:gd name="connsiteX68" fmla="*/ 188699 w 1794595"/>
                    <a:gd name="connsiteY68" fmla="*/ 324703 h 1259719"/>
                    <a:gd name="connsiteX69" fmla="*/ 199936 w 1794595"/>
                    <a:gd name="connsiteY69" fmla="*/ 395170 h 1259719"/>
                    <a:gd name="connsiteX70" fmla="*/ 303965 w 1794595"/>
                    <a:gd name="connsiteY70" fmla="*/ 421309 h 1259719"/>
                    <a:gd name="connsiteX71" fmla="*/ 454943 w 1794595"/>
                    <a:gd name="connsiteY71" fmla="*/ 406808 h 1259719"/>
                    <a:gd name="connsiteX72" fmla="*/ 587926 w 1794595"/>
                    <a:gd name="connsiteY72" fmla="*/ 419235 h 1259719"/>
                    <a:gd name="connsiteX73" fmla="*/ 624930 w 1794595"/>
                    <a:gd name="connsiteY73" fmla="*/ 435108 h 1259719"/>
                    <a:gd name="connsiteX74" fmla="*/ 625345 w 1794595"/>
                    <a:gd name="connsiteY74" fmla="*/ 435397 h 1259719"/>
                    <a:gd name="connsiteX75" fmla="*/ 628538 w 1794595"/>
                    <a:gd name="connsiteY75" fmla="*/ 437774 h 1259719"/>
                    <a:gd name="connsiteX76" fmla="*/ 654791 w 1794595"/>
                    <a:gd name="connsiteY76" fmla="*/ 461601 h 1259719"/>
                    <a:gd name="connsiteX77" fmla="*/ 670332 w 1794595"/>
                    <a:gd name="connsiteY77" fmla="*/ 480280 h 1259719"/>
                    <a:gd name="connsiteX78" fmla="*/ 688159 w 1794595"/>
                    <a:gd name="connsiteY78" fmla="*/ 506375 h 1259719"/>
                    <a:gd name="connsiteX79" fmla="*/ 709921 w 1794595"/>
                    <a:gd name="connsiteY79" fmla="*/ 549348 h 1259719"/>
                    <a:gd name="connsiteX80" fmla="*/ 710292 w 1794595"/>
                    <a:gd name="connsiteY80" fmla="*/ 550276 h 1259719"/>
                    <a:gd name="connsiteX81" fmla="*/ 734547 w 1794595"/>
                    <a:gd name="connsiteY81" fmla="*/ 679743 h 1259719"/>
                    <a:gd name="connsiteX82" fmla="*/ 734626 w 1794595"/>
                    <a:gd name="connsiteY82" fmla="*/ 681227 h 1259719"/>
                    <a:gd name="connsiteX83" fmla="*/ 735703 w 1794595"/>
                    <a:gd name="connsiteY83" fmla="*/ 721914 h 1259719"/>
                    <a:gd name="connsiteX84" fmla="*/ 731062 w 1794595"/>
                    <a:gd name="connsiteY84" fmla="*/ 760290 h 1259719"/>
                    <a:gd name="connsiteX85" fmla="*/ 728256 w 1794595"/>
                    <a:gd name="connsiteY85" fmla="*/ 780581 h 1259719"/>
                    <a:gd name="connsiteX86" fmla="*/ 727391 w 1794595"/>
                    <a:gd name="connsiteY86" fmla="*/ 782745 h 1259719"/>
                    <a:gd name="connsiteX87" fmla="*/ 708555 w 1794595"/>
                    <a:gd name="connsiteY87" fmla="*/ 828282 h 1259719"/>
                    <a:gd name="connsiteX88" fmla="*/ 683151 w 1794595"/>
                    <a:gd name="connsiteY88" fmla="*/ 866607 h 1259719"/>
                    <a:gd name="connsiteX89" fmla="*/ 650150 w 1794595"/>
                    <a:gd name="connsiteY89" fmla="*/ 892681 h 1259719"/>
                    <a:gd name="connsiteX90" fmla="*/ 522010 w 1794595"/>
                    <a:gd name="connsiteY90" fmla="*/ 938865 h 1259719"/>
                    <a:gd name="connsiteX91" fmla="*/ 372373 w 1794595"/>
                    <a:gd name="connsiteY91" fmla="*/ 923943 h 1259719"/>
                    <a:gd name="connsiteX92" fmla="*/ 232482 w 1794595"/>
                    <a:gd name="connsiteY92" fmla="*/ 834886 h 1259719"/>
                    <a:gd name="connsiteX93" fmla="*/ 170348 w 1794595"/>
                    <a:gd name="connsiteY93" fmla="*/ 726829 h 1259719"/>
                    <a:gd name="connsiteX94" fmla="*/ 168896 w 1794595"/>
                    <a:gd name="connsiteY94" fmla="*/ 631947 h 1259719"/>
                    <a:gd name="connsiteX95" fmla="*/ 185505 w 1794595"/>
                    <a:gd name="connsiteY95" fmla="*/ 584720 h 1259719"/>
                    <a:gd name="connsiteX96" fmla="*/ 200141 w 1794595"/>
                    <a:gd name="connsiteY96" fmla="*/ 584792 h 1259719"/>
                    <a:gd name="connsiteX97" fmla="*/ 209684 w 1794595"/>
                    <a:gd name="connsiteY97" fmla="*/ 586980 h 1259719"/>
                    <a:gd name="connsiteX98" fmla="*/ 222473 w 1794595"/>
                    <a:gd name="connsiteY98" fmla="*/ 587491 h 1259719"/>
                    <a:gd name="connsiteX99" fmla="*/ 233862 w 1794595"/>
                    <a:gd name="connsiteY99" fmla="*/ 589239 h 1259719"/>
                    <a:gd name="connsiteX100" fmla="*/ 242220 w 1794595"/>
                    <a:gd name="connsiteY100" fmla="*/ 588279 h 1259719"/>
                    <a:gd name="connsiteX101" fmla="*/ 254047 w 1794595"/>
                    <a:gd name="connsiteY101" fmla="*/ 588752 h 1259719"/>
                    <a:gd name="connsiteX102" fmla="*/ 300002 w 1794595"/>
                    <a:gd name="connsiteY102" fmla="*/ 584164 h 1259719"/>
                    <a:gd name="connsiteX103" fmla="*/ 356725 w 1794595"/>
                    <a:gd name="connsiteY103" fmla="*/ 570058 h 1259719"/>
                    <a:gd name="connsiteX104" fmla="*/ 365638 w 1794595"/>
                    <a:gd name="connsiteY104" fmla="*/ 567848 h 1259719"/>
                    <a:gd name="connsiteX105" fmla="*/ 383984 w 1794595"/>
                    <a:gd name="connsiteY105" fmla="*/ 563661 h 1259719"/>
                    <a:gd name="connsiteX106" fmla="*/ 398059 w 1794595"/>
                    <a:gd name="connsiteY106" fmla="*/ 563779 h 1259719"/>
                    <a:gd name="connsiteX107" fmla="*/ 365268 w 1794595"/>
                    <a:gd name="connsiteY107" fmla="*/ 623565 h 1259719"/>
                    <a:gd name="connsiteX108" fmla="*/ 374437 w 1794595"/>
                    <a:gd name="connsiteY108" fmla="*/ 676016 h 1259719"/>
                    <a:gd name="connsiteX109" fmla="*/ 455438 w 1794595"/>
                    <a:gd name="connsiteY109" fmla="*/ 712666 h 1259719"/>
                    <a:gd name="connsiteX110" fmla="*/ 541832 w 1794595"/>
                    <a:gd name="connsiteY110" fmla="*/ 656482 h 1259719"/>
                    <a:gd name="connsiteX111" fmla="*/ 530361 w 1794595"/>
                    <a:gd name="connsiteY111" fmla="*/ 578488 h 1259719"/>
                    <a:gd name="connsiteX112" fmla="*/ 459402 w 1794595"/>
                    <a:gd name="connsiteY112" fmla="*/ 549811 h 1259719"/>
                    <a:gd name="connsiteX113" fmla="*/ 396461 w 1794595"/>
                    <a:gd name="connsiteY113" fmla="*/ 560814 h 1259719"/>
                    <a:gd name="connsiteX114" fmla="*/ 383984 w 1794595"/>
                    <a:gd name="connsiteY114" fmla="*/ 563661 h 1259719"/>
                    <a:gd name="connsiteX115" fmla="*/ 382564 w 1794595"/>
                    <a:gd name="connsiteY115" fmla="*/ 563650 h 1259719"/>
                    <a:gd name="connsiteX116" fmla="*/ 365638 w 1794595"/>
                    <a:gd name="connsiteY116" fmla="*/ 567848 h 1259719"/>
                    <a:gd name="connsiteX117" fmla="*/ 362283 w 1794595"/>
                    <a:gd name="connsiteY117" fmla="*/ 568613 h 1259719"/>
                    <a:gd name="connsiteX118" fmla="*/ 324628 w 1794595"/>
                    <a:gd name="connsiteY118" fmla="*/ 576615 h 1259719"/>
                    <a:gd name="connsiteX119" fmla="*/ 277778 w 1794595"/>
                    <a:gd name="connsiteY119" fmla="*/ 584197 h 1259719"/>
                    <a:gd name="connsiteX120" fmla="*/ 242220 w 1794595"/>
                    <a:gd name="connsiteY120" fmla="*/ 588279 h 1259719"/>
                    <a:gd name="connsiteX121" fmla="*/ 222473 w 1794595"/>
                    <a:gd name="connsiteY121" fmla="*/ 587491 h 1259719"/>
                    <a:gd name="connsiteX122" fmla="*/ 205049 w 1794595"/>
                    <a:gd name="connsiteY122" fmla="*/ 584816 h 1259719"/>
                    <a:gd name="connsiteX123" fmla="*/ 200141 w 1794595"/>
                    <a:gd name="connsiteY123" fmla="*/ 584792 h 1259719"/>
                    <a:gd name="connsiteX124" fmla="*/ 167380 w 1794595"/>
                    <a:gd name="connsiteY124" fmla="*/ 577281 h 1259719"/>
                    <a:gd name="connsiteX125" fmla="*/ 124354 w 1794595"/>
                    <a:gd name="connsiteY125" fmla="*/ 556491 h 1259719"/>
                    <a:gd name="connsiteX126" fmla="*/ 28256 w 1794595"/>
                    <a:gd name="connsiteY126" fmla="*/ 470588 h 1259719"/>
                    <a:gd name="connsiteX127" fmla="*/ 88 w 1794595"/>
                    <a:gd name="connsiteY127" fmla="*/ 340378 h 1259719"/>
                    <a:gd name="connsiteX128" fmla="*/ 23241 w 1794595"/>
                    <a:gd name="connsiteY128" fmla="*/ 213088 h 1259719"/>
                    <a:gd name="connsiteX129" fmla="*/ 87695 w 1794595"/>
                    <a:gd name="connsiteY129" fmla="*/ 105605 h 1259719"/>
                    <a:gd name="connsiteX130" fmla="*/ 189355 w 1794595"/>
                    <a:gd name="connsiteY130" fmla="*/ 31617 h 1259719"/>
                    <a:gd name="connsiteX131" fmla="*/ 306234 w 1794595"/>
                    <a:gd name="connsiteY131" fmla="*/ 743 h 1259719"/>
                    <a:gd name="connsiteX132" fmla="*/ 387305 w 1794595"/>
                    <a:gd name="connsiteY132" fmla="*/ 1335 h 1259719"/>
                    <a:gd name="connsiteX133" fmla="*/ 488721 w 1794595"/>
                    <a:gd name="connsiteY133" fmla="*/ 25010 h 1259719"/>
                    <a:gd name="connsiteX134" fmla="*/ 911327 w 1794595"/>
                    <a:gd name="connsiteY134" fmla="*/ 135674 h 1259719"/>
                    <a:gd name="connsiteX135" fmla="*/ 1306908 w 1794595"/>
                    <a:gd name="connsiteY135" fmla="*/ 234087 h 1259719"/>
                    <a:gd name="connsiteX136" fmla="*/ 1381035 w 1794595"/>
                    <a:gd name="connsiteY136" fmla="*/ 254895 h 1259719"/>
                    <a:gd name="connsiteX0" fmla="*/ 1381035 w 1794595"/>
                    <a:gd name="connsiteY0" fmla="*/ 254739 h 1259563"/>
                    <a:gd name="connsiteX1" fmla="*/ 1550337 w 1794595"/>
                    <a:gd name="connsiteY1" fmla="*/ 309213 h 1259563"/>
                    <a:gd name="connsiteX2" fmla="*/ 1684047 w 1794595"/>
                    <a:gd name="connsiteY2" fmla="*/ 369082 h 1259563"/>
                    <a:gd name="connsiteX3" fmla="*/ 1758694 w 1794595"/>
                    <a:gd name="connsiteY3" fmla="*/ 443600 h 1259563"/>
                    <a:gd name="connsiteX4" fmla="*/ 1791638 w 1794595"/>
                    <a:gd name="connsiteY4" fmla="*/ 557840 h 1259563"/>
                    <a:gd name="connsiteX5" fmla="*/ 1782409 w 1794595"/>
                    <a:gd name="connsiteY5" fmla="*/ 696750 h 1259563"/>
                    <a:gd name="connsiteX6" fmla="*/ 1697936 w 1794595"/>
                    <a:gd name="connsiteY6" fmla="*/ 862869 h 1259563"/>
                    <a:gd name="connsiteX7" fmla="*/ 1560052 w 1794595"/>
                    <a:gd name="connsiteY7" fmla="*/ 983189 h 1259563"/>
                    <a:gd name="connsiteX8" fmla="*/ 1401186 w 1794595"/>
                    <a:gd name="connsiteY8" fmla="*/ 1107176 h 1259563"/>
                    <a:gd name="connsiteX9" fmla="*/ 1298609 w 1794595"/>
                    <a:gd name="connsiteY9" fmla="*/ 1175919 h 1259563"/>
                    <a:gd name="connsiteX10" fmla="*/ 1180745 w 1794595"/>
                    <a:gd name="connsiteY10" fmla="*/ 1237605 h 1259563"/>
                    <a:gd name="connsiteX11" fmla="*/ 1017912 w 1794595"/>
                    <a:gd name="connsiteY11" fmla="*/ 1258503 h 1259563"/>
                    <a:gd name="connsiteX12" fmla="*/ 811454 w 1794595"/>
                    <a:gd name="connsiteY12" fmla="*/ 1209190 h 1259563"/>
                    <a:gd name="connsiteX13" fmla="*/ 681348 w 1794595"/>
                    <a:gd name="connsiteY13" fmla="*/ 1095719 h 1259563"/>
                    <a:gd name="connsiteX14" fmla="*/ 634012 w 1794595"/>
                    <a:gd name="connsiteY14" fmla="*/ 954805 h 1259563"/>
                    <a:gd name="connsiteX15" fmla="*/ 630321 w 1794595"/>
                    <a:gd name="connsiteY15" fmla="*/ 908964 h 1259563"/>
                    <a:gd name="connsiteX16" fmla="*/ 682517 w 1794595"/>
                    <a:gd name="connsiteY16" fmla="*/ 867407 h 1259563"/>
                    <a:gd name="connsiteX17" fmla="*/ 683151 w 1794595"/>
                    <a:gd name="connsiteY17" fmla="*/ 866451 h 1259563"/>
                    <a:gd name="connsiteX18" fmla="*/ 685949 w 1794595"/>
                    <a:gd name="connsiteY18" fmla="*/ 864240 h 1259563"/>
                    <a:gd name="connsiteX19" fmla="*/ 709167 w 1794595"/>
                    <a:gd name="connsiteY19" fmla="*/ 828154 h 1259563"/>
                    <a:gd name="connsiteX20" fmla="*/ 727391 w 1794595"/>
                    <a:gd name="connsiteY20" fmla="*/ 782589 h 1259563"/>
                    <a:gd name="connsiteX21" fmla="*/ 728740 w 1794595"/>
                    <a:gd name="connsiteY21" fmla="*/ 779326 h 1259563"/>
                    <a:gd name="connsiteX22" fmla="*/ 731062 w 1794595"/>
                    <a:gd name="connsiteY22" fmla="*/ 760134 h 1259563"/>
                    <a:gd name="connsiteX23" fmla="*/ 736671 w 1794595"/>
                    <a:gd name="connsiteY23" fmla="*/ 719562 h 1259563"/>
                    <a:gd name="connsiteX24" fmla="*/ 734626 w 1794595"/>
                    <a:gd name="connsiteY24" fmla="*/ 681071 h 1259563"/>
                    <a:gd name="connsiteX25" fmla="*/ 734111 w 1794595"/>
                    <a:gd name="connsiteY25" fmla="*/ 661631 h 1259563"/>
                    <a:gd name="connsiteX26" fmla="*/ 711892 w 1794595"/>
                    <a:gd name="connsiteY26" fmla="*/ 553083 h 1259563"/>
                    <a:gd name="connsiteX27" fmla="*/ 709921 w 1794595"/>
                    <a:gd name="connsiteY27" fmla="*/ 549192 h 1259563"/>
                    <a:gd name="connsiteX28" fmla="*/ 698731 w 1794595"/>
                    <a:gd name="connsiteY28" fmla="*/ 521187 h 1259563"/>
                    <a:gd name="connsiteX29" fmla="*/ 685072 w 1794595"/>
                    <a:gd name="connsiteY29" fmla="*/ 497840 h 1259563"/>
                    <a:gd name="connsiteX30" fmla="*/ 670332 w 1794595"/>
                    <a:gd name="connsiteY30" fmla="*/ 480124 h 1259563"/>
                    <a:gd name="connsiteX31" fmla="*/ 662552 w 1794595"/>
                    <a:gd name="connsiteY31" fmla="*/ 468736 h 1259563"/>
                    <a:gd name="connsiteX32" fmla="*/ 641735 w 1794595"/>
                    <a:gd name="connsiteY32" fmla="*/ 447443 h 1259563"/>
                    <a:gd name="connsiteX33" fmla="*/ 628538 w 1794595"/>
                    <a:gd name="connsiteY33" fmla="*/ 437618 h 1259563"/>
                    <a:gd name="connsiteX34" fmla="*/ 626201 w 1794595"/>
                    <a:gd name="connsiteY34" fmla="*/ 435497 h 1259563"/>
                    <a:gd name="connsiteX35" fmla="*/ 624930 w 1794595"/>
                    <a:gd name="connsiteY35" fmla="*/ 434952 h 1259563"/>
                    <a:gd name="connsiteX36" fmla="*/ 615189 w 1794595"/>
                    <a:gd name="connsiteY36" fmla="*/ 428165 h 1259563"/>
                    <a:gd name="connsiteX37" fmla="*/ 611421 w 1794595"/>
                    <a:gd name="connsiteY37" fmla="*/ 423620 h 1259563"/>
                    <a:gd name="connsiteX38" fmla="*/ 625323 w 1794595"/>
                    <a:gd name="connsiteY38" fmla="*/ 410379 h 1259563"/>
                    <a:gd name="connsiteX39" fmla="*/ 666111 w 1794595"/>
                    <a:gd name="connsiteY39" fmla="*/ 365412 h 1259563"/>
                    <a:gd name="connsiteX40" fmla="*/ 697794 w 1794595"/>
                    <a:gd name="connsiteY40" fmla="*/ 342575 h 1259563"/>
                    <a:gd name="connsiteX41" fmla="*/ 706566 w 1794595"/>
                    <a:gd name="connsiteY41" fmla="*/ 341606 h 1259563"/>
                    <a:gd name="connsiteX42" fmla="*/ 810496 w 1794595"/>
                    <a:gd name="connsiteY42" fmla="*/ 367087 h 1259563"/>
                    <a:gd name="connsiteX43" fmla="*/ 815511 w 1794595"/>
                    <a:gd name="connsiteY43" fmla="*/ 372808 h 1259563"/>
                    <a:gd name="connsiteX44" fmla="*/ 823529 w 1794595"/>
                    <a:gd name="connsiteY44" fmla="*/ 412487 h 1259563"/>
                    <a:gd name="connsiteX45" fmla="*/ 829566 w 1794595"/>
                    <a:gd name="connsiteY45" fmla="*/ 533594 h 1259563"/>
                    <a:gd name="connsiteX46" fmla="*/ 836583 w 1794595"/>
                    <a:gd name="connsiteY46" fmla="*/ 734528 h 1259563"/>
                    <a:gd name="connsiteX47" fmla="*/ 856074 w 1794595"/>
                    <a:gd name="connsiteY47" fmla="*/ 852202 h 1259563"/>
                    <a:gd name="connsiteX48" fmla="*/ 885798 w 1794595"/>
                    <a:gd name="connsiteY48" fmla="*/ 935653 h 1259563"/>
                    <a:gd name="connsiteX49" fmla="*/ 1007630 w 1794595"/>
                    <a:gd name="connsiteY49" fmla="*/ 977058 h 1259563"/>
                    <a:gd name="connsiteX50" fmla="*/ 1181166 w 1794595"/>
                    <a:gd name="connsiteY50" fmla="*/ 936992 h 1259563"/>
                    <a:gd name="connsiteX51" fmla="*/ 1322974 w 1794595"/>
                    <a:gd name="connsiteY51" fmla="*/ 870039 h 1259563"/>
                    <a:gd name="connsiteX52" fmla="*/ 1466574 w 1794595"/>
                    <a:gd name="connsiteY52" fmla="*/ 763855 h 1259563"/>
                    <a:gd name="connsiteX53" fmla="*/ 1542904 w 1794595"/>
                    <a:gd name="connsiteY53" fmla="*/ 674836 h 1259563"/>
                    <a:gd name="connsiteX54" fmla="*/ 1559490 w 1794595"/>
                    <a:gd name="connsiteY54" fmla="*/ 602748 h 1259563"/>
                    <a:gd name="connsiteX55" fmla="*/ 1539617 w 1794595"/>
                    <a:gd name="connsiteY55" fmla="*/ 569465 h 1259563"/>
                    <a:gd name="connsiteX56" fmla="*/ 1482348 w 1794595"/>
                    <a:gd name="connsiteY56" fmla="*/ 544882 h 1259563"/>
                    <a:gd name="connsiteX57" fmla="*/ 1235272 w 1794595"/>
                    <a:gd name="connsiteY57" fmla="*/ 473480 h 1259563"/>
                    <a:gd name="connsiteX58" fmla="*/ 1008963 w 1794595"/>
                    <a:gd name="connsiteY58" fmla="*/ 415745 h 1259563"/>
                    <a:gd name="connsiteX59" fmla="*/ 810496 w 1794595"/>
                    <a:gd name="connsiteY59" fmla="*/ 367087 h 1259563"/>
                    <a:gd name="connsiteX60" fmla="*/ 809604 w 1794595"/>
                    <a:gd name="connsiteY60" fmla="*/ 366070 h 1259563"/>
                    <a:gd name="connsiteX61" fmla="*/ 796343 w 1794595"/>
                    <a:gd name="connsiteY61" fmla="*/ 362104 h 1259563"/>
                    <a:gd name="connsiteX62" fmla="*/ 729500 w 1794595"/>
                    <a:gd name="connsiteY62" fmla="*/ 344601 h 1259563"/>
                    <a:gd name="connsiteX63" fmla="*/ 711450 w 1794595"/>
                    <a:gd name="connsiteY63" fmla="*/ 341067 h 1259563"/>
                    <a:gd name="connsiteX64" fmla="*/ 706566 w 1794595"/>
                    <a:gd name="connsiteY64" fmla="*/ 341606 h 1259563"/>
                    <a:gd name="connsiteX65" fmla="*/ 409205 w 1794595"/>
                    <a:gd name="connsiteY65" fmla="*/ 268701 h 1259563"/>
                    <a:gd name="connsiteX66" fmla="*/ 293558 w 1794595"/>
                    <a:gd name="connsiteY66" fmla="*/ 256486 h 1259563"/>
                    <a:gd name="connsiteX67" fmla="*/ 233133 w 1794595"/>
                    <a:gd name="connsiteY67" fmla="*/ 275699 h 1259563"/>
                    <a:gd name="connsiteX68" fmla="*/ 188699 w 1794595"/>
                    <a:gd name="connsiteY68" fmla="*/ 324547 h 1259563"/>
                    <a:gd name="connsiteX69" fmla="*/ 199936 w 1794595"/>
                    <a:gd name="connsiteY69" fmla="*/ 395014 h 1259563"/>
                    <a:gd name="connsiteX70" fmla="*/ 303965 w 1794595"/>
                    <a:gd name="connsiteY70" fmla="*/ 421153 h 1259563"/>
                    <a:gd name="connsiteX71" fmla="*/ 454943 w 1794595"/>
                    <a:gd name="connsiteY71" fmla="*/ 406652 h 1259563"/>
                    <a:gd name="connsiteX72" fmla="*/ 587926 w 1794595"/>
                    <a:gd name="connsiteY72" fmla="*/ 419079 h 1259563"/>
                    <a:gd name="connsiteX73" fmla="*/ 624930 w 1794595"/>
                    <a:gd name="connsiteY73" fmla="*/ 434952 h 1259563"/>
                    <a:gd name="connsiteX74" fmla="*/ 625345 w 1794595"/>
                    <a:gd name="connsiteY74" fmla="*/ 435241 h 1259563"/>
                    <a:gd name="connsiteX75" fmla="*/ 628538 w 1794595"/>
                    <a:gd name="connsiteY75" fmla="*/ 437618 h 1259563"/>
                    <a:gd name="connsiteX76" fmla="*/ 654791 w 1794595"/>
                    <a:gd name="connsiteY76" fmla="*/ 461445 h 1259563"/>
                    <a:gd name="connsiteX77" fmla="*/ 670332 w 1794595"/>
                    <a:gd name="connsiteY77" fmla="*/ 480124 h 1259563"/>
                    <a:gd name="connsiteX78" fmla="*/ 688159 w 1794595"/>
                    <a:gd name="connsiteY78" fmla="*/ 506219 h 1259563"/>
                    <a:gd name="connsiteX79" fmla="*/ 709921 w 1794595"/>
                    <a:gd name="connsiteY79" fmla="*/ 549192 h 1259563"/>
                    <a:gd name="connsiteX80" fmla="*/ 710292 w 1794595"/>
                    <a:gd name="connsiteY80" fmla="*/ 550120 h 1259563"/>
                    <a:gd name="connsiteX81" fmla="*/ 734547 w 1794595"/>
                    <a:gd name="connsiteY81" fmla="*/ 679587 h 1259563"/>
                    <a:gd name="connsiteX82" fmla="*/ 734626 w 1794595"/>
                    <a:gd name="connsiteY82" fmla="*/ 681071 h 1259563"/>
                    <a:gd name="connsiteX83" fmla="*/ 735703 w 1794595"/>
                    <a:gd name="connsiteY83" fmla="*/ 721758 h 1259563"/>
                    <a:gd name="connsiteX84" fmla="*/ 731062 w 1794595"/>
                    <a:gd name="connsiteY84" fmla="*/ 760134 h 1259563"/>
                    <a:gd name="connsiteX85" fmla="*/ 728256 w 1794595"/>
                    <a:gd name="connsiteY85" fmla="*/ 780425 h 1259563"/>
                    <a:gd name="connsiteX86" fmla="*/ 727391 w 1794595"/>
                    <a:gd name="connsiteY86" fmla="*/ 782589 h 1259563"/>
                    <a:gd name="connsiteX87" fmla="*/ 708555 w 1794595"/>
                    <a:gd name="connsiteY87" fmla="*/ 828126 h 1259563"/>
                    <a:gd name="connsiteX88" fmla="*/ 683151 w 1794595"/>
                    <a:gd name="connsiteY88" fmla="*/ 866451 h 1259563"/>
                    <a:gd name="connsiteX89" fmla="*/ 650150 w 1794595"/>
                    <a:gd name="connsiteY89" fmla="*/ 892525 h 1259563"/>
                    <a:gd name="connsiteX90" fmla="*/ 522010 w 1794595"/>
                    <a:gd name="connsiteY90" fmla="*/ 938709 h 1259563"/>
                    <a:gd name="connsiteX91" fmla="*/ 372373 w 1794595"/>
                    <a:gd name="connsiteY91" fmla="*/ 923787 h 1259563"/>
                    <a:gd name="connsiteX92" fmla="*/ 232482 w 1794595"/>
                    <a:gd name="connsiteY92" fmla="*/ 834730 h 1259563"/>
                    <a:gd name="connsiteX93" fmla="*/ 170348 w 1794595"/>
                    <a:gd name="connsiteY93" fmla="*/ 726673 h 1259563"/>
                    <a:gd name="connsiteX94" fmla="*/ 168896 w 1794595"/>
                    <a:gd name="connsiteY94" fmla="*/ 631791 h 1259563"/>
                    <a:gd name="connsiteX95" fmla="*/ 185505 w 1794595"/>
                    <a:gd name="connsiteY95" fmla="*/ 584564 h 1259563"/>
                    <a:gd name="connsiteX96" fmla="*/ 200141 w 1794595"/>
                    <a:gd name="connsiteY96" fmla="*/ 584636 h 1259563"/>
                    <a:gd name="connsiteX97" fmla="*/ 209684 w 1794595"/>
                    <a:gd name="connsiteY97" fmla="*/ 586824 h 1259563"/>
                    <a:gd name="connsiteX98" fmla="*/ 222473 w 1794595"/>
                    <a:gd name="connsiteY98" fmla="*/ 587335 h 1259563"/>
                    <a:gd name="connsiteX99" fmla="*/ 233862 w 1794595"/>
                    <a:gd name="connsiteY99" fmla="*/ 589083 h 1259563"/>
                    <a:gd name="connsiteX100" fmla="*/ 242220 w 1794595"/>
                    <a:gd name="connsiteY100" fmla="*/ 588123 h 1259563"/>
                    <a:gd name="connsiteX101" fmla="*/ 254047 w 1794595"/>
                    <a:gd name="connsiteY101" fmla="*/ 588596 h 1259563"/>
                    <a:gd name="connsiteX102" fmla="*/ 300002 w 1794595"/>
                    <a:gd name="connsiteY102" fmla="*/ 584008 h 1259563"/>
                    <a:gd name="connsiteX103" fmla="*/ 356725 w 1794595"/>
                    <a:gd name="connsiteY103" fmla="*/ 569902 h 1259563"/>
                    <a:gd name="connsiteX104" fmla="*/ 365638 w 1794595"/>
                    <a:gd name="connsiteY104" fmla="*/ 567692 h 1259563"/>
                    <a:gd name="connsiteX105" fmla="*/ 383984 w 1794595"/>
                    <a:gd name="connsiteY105" fmla="*/ 563505 h 1259563"/>
                    <a:gd name="connsiteX106" fmla="*/ 398059 w 1794595"/>
                    <a:gd name="connsiteY106" fmla="*/ 563623 h 1259563"/>
                    <a:gd name="connsiteX107" fmla="*/ 365268 w 1794595"/>
                    <a:gd name="connsiteY107" fmla="*/ 623409 h 1259563"/>
                    <a:gd name="connsiteX108" fmla="*/ 374437 w 1794595"/>
                    <a:gd name="connsiteY108" fmla="*/ 675860 h 1259563"/>
                    <a:gd name="connsiteX109" fmla="*/ 455438 w 1794595"/>
                    <a:gd name="connsiteY109" fmla="*/ 712510 h 1259563"/>
                    <a:gd name="connsiteX110" fmla="*/ 541832 w 1794595"/>
                    <a:gd name="connsiteY110" fmla="*/ 656326 h 1259563"/>
                    <a:gd name="connsiteX111" fmla="*/ 530361 w 1794595"/>
                    <a:gd name="connsiteY111" fmla="*/ 578332 h 1259563"/>
                    <a:gd name="connsiteX112" fmla="*/ 459402 w 1794595"/>
                    <a:gd name="connsiteY112" fmla="*/ 549655 h 1259563"/>
                    <a:gd name="connsiteX113" fmla="*/ 396461 w 1794595"/>
                    <a:gd name="connsiteY113" fmla="*/ 560658 h 1259563"/>
                    <a:gd name="connsiteX114" fmla="*/ 383984 w 1794595"/>
                    <a:gd name="connsiteY114" fmla="*/ 563505 h 1259563"/>
                    <a:gd name="connsiteX115" fmla="*/ 382564 w 1794595"/>
                    <a:gd name="connsiteY115" fmla="*/ 563494 h 1259563"/>
                    <a:gd name="connsiteX116" fmla="*/ 365638 w 1794595"/>
                    <a:gd name="connsiteY116" fmla="*/ 567692 h 1259563"/>
                    <a:gd name="connsiteX117" fmla="*/ 362283 w 1794595"/>
                    <a:gd name="connsiteY117" fmla="*/ 568457 h 1259563"/>
                    <a:gd name="connsiteX118" fmla="*/ 324628 w 1794595"/>
                    <a:gd name="connsiteY118" fmla="*/ 576459 h 1259563"/>
                    <a:gd name="connsiteX119" fmla="*/ 277778 w 1794595"/>
                    <a:gd name="connsiteY119" fmla="*/ 584041 h 1259563"/>
                    <a:gd name="connsiteX120" fmla="*/ 242220 w 1794595"/>
                    <a:gd name="connsiteY120" fmla="*/ 588123 h 1259563"/>
                    <a:gd name="connsiteX121" fmla="*/ 222473 w 1794595"/>
                    <a:gd name="connsiteY121" fmla="*/ 587335 h 1259563"/>
                    <a:gd name="connsiteX122" fmla="*/ 205049 w 1794595"/>
                    <a:gd name="connsiteY122" fmla="*/ 584660 h 1259563"/>
                    <a:gd name="connsiteX123" fmla="*/ 200141 w 1794595"/>
                    <a:gd name="connsiteY123" fmla="*/ 584636 h 1259563"/>
                    <a:gd name="connsiteX124" fmla="*/ 167380 w 1794595"/>
                    <a:gd name="connsiteY124" fmla="*/ 577125 h 1259563"/>
                    <a:gd name="connsiteX125" fmla="*/ 124354 w 1794595"/>
                    <a:gd name="connsiteY125" fmla="*/ 556335 h 1259563"/>
                    <a:gd name="connsiteX126" fmla="*/ 28256 w 1794595"/>
                    <a:gd name="connsiteY126" fmla="*/ 470432 h 1259563"/>
                    <a:gd name="connsiteX127" fmla="*/ 88 w 1794595"/>
                    <a:gd name="connsiteY127" fmla="*/ 340222 h 1259563"/>
                    <a:gd name="connsiteX128" fmla="*/ 23241 w 1794595"/>
                    <a:gd name="connsiteY128" fmla="*/ 212932 h 1259563"/>
                    <a:gd name="connsiteX129" fmla="*/ 87695 w 1794595"/>
                    <a:gd name="connsiteY129" fmla="*/ 105449 h 1259563"/>
                    <a:gd name="connsiteX130" fmla="*/ 189355 w 1794595"/>
                    <a:gd name="connsiteY130" fmla="*/ 31461 h 1259563"/>
                    <a:gd name="connsiteX131" fmla="*/ 285936 w 1794595"/>
                    <a:gd name="connsiteY131" fmla="*/ 1973 h 1259563"/>
                    <a:gd name="connsiteX132" fmla="*/ 387305 w 1794595"/>
                    <a:gd name="connsiteY132" fmla="*/ 1179 h 1259563"/>
                    <a:gd name="connsiteX133" fmla="*/ 488721 w 1794595"/>
                    <a:gd name="connsiteY133" fmla="*/ 24854 h 1259563"/>
                    <a:gd name="connsiteX134" fmla="*/ 911327 w 1794595"/>
                    <a:gd name="connsiteY134" fmla="*/ 135518 h 1259563"/>
                    <a:gd name="connsiteX135" fmla="*/ 1306908 w 1794595"/>
                    <a:gd name="connsiteY135" fmla="*/ 233931 h 1259563"/>
                    <a:gd name="connsiteX136" fmla="*/ 1381035 w 1794595"/>
                    <a:gd name="connsiteY136" fmla="*/ 254739 h 1259563"/>
                    <a:gd name="connsiteX0" fmla="*/ 1381035 w 1794595"/>
                    <a:gd name="connsiteY0" fmla="*/ 252766 h 1257590"/>
                    <a:gd name="connsiteX1" fmla="*/ 1550337 w 1794595"/>
                    <a:gd name="connsiteY1" fmla="*/ 307240 h 1257590"/>
                    <a:gd name="connsiteX2" fmla="*/ 1684047 w 1794595"/>
                    <a:gd name="connsiteY2" fmla="*/ 367109 h 1257590"/>
                    <a:gd name="connsiteX3" fmla="*/ 1758694 w 1794595"/>
                    <a:gd name="connsiteY3" fmla="*/ 441627 h 1257590"/>
                    <a:gd name="connsiteX4" fmla="*/ 1791638 w 1794595"/>
                    <a:gd name="connsiteY4" fmla="*/ 555867 h 1257590"/>
                    <a:gd name="connsiteX5" fmla="*/ 1782409 w 1794595"/>
                    <a:gd name="connsiteY5" fmla="*/ 694777 h 1257590"/>
                    <a:gd name="connsiteX6" fmla="*/ 1697936 w 1794595"/>
                    <a:gd name="connsiteY6" fmla="*/ 860896 h 1257590"/>
                    <a:gd name="connsiteX7" fmla="*/ 1560052 w 1794595"/>
                    <a:gd name="connsiteY7" fmla="*/ 981216 h 1257590"/>
                    <a:gd name="connsiteX8" fmla="*/ 1401186 w 1794595"/>
                    <a:gd name="connsiteY8" fmla="*/ 1105203 h 1257590"/>
                    <a:gd name="connsiteX9" fmla="*/ 1298609 w 1794595"/>
                    <a:gd name="connsiteY9" fmla="*/ 1173946 h 1257590"/>
                    <a:gd name="connsiteX10" fmla="*/ 1180745 w 1794595"/>
                    <a:gd name="connsiteY10" fmla="*/ 1235632 h 1257590"/>
                    <a:gd name="connsiteX11" fmla="*/ 1017912 w 1794595"/>
                    <a:gd name="connsiteY11" fmla="*/ 1256530 h 1257590"/>
                    <a:gd name="connsiteX12" fmla="*/ 811454 w 1794595"/>
                    <a:gd name="connsiteY12" fmla="*/ 1207217 h 1257590"/>
                    <a:gd name="connsiteX13" fmla="*/ 681348 w 1794595"/>
                    <a:gd name="connsiteY13" fmla="*/ 1093746 h 1257590"/>
                    <a:gd name="connsiteX14" fmla="*/ 634012 w 1794595"/>
                    <a:gd name="connsiteY14" fmla="*/ 952832 h 1257590"/>
                    <a:gd name="connsiteX15" fmla="*/ 630321 w 1794595"/>
                    <a:gd name="connsiteY15" fmla="*/ 906991 h 1257590"/>
                    <a:gd name="connsiteX16" fmla="*/ 682517 w 1794595"/>
                    <a:gd name="connsiteY16" fmla="*/ 865434 h 1257590"/>
                    <a:gd name="connsiteX17" fmla="*/ 683151 w 1794595"/>
                    <a:gd name="connsiteY17" fmla="*/ 864478 h 1257590"/>
                    <a:gd name="connsiteX18" fmla="*/ 685949 w 1794595"/>
                    <a:gd name="connsiteY18" fmla="*/ 862267 h 1257590"/>
                    <a:gd name="connsiteX19" fmla="*/ 709167 w 1794595"/>
                    <a:gd name="connsiteY19" fmla="*/ 826181 h 1257590"/>
                    <a:gd name="connsiteX20" fmla="*/ 727391 w 1794595"/>
                    <a:gd name="connsiteY20" fmla="*/ 780616 h 1257590"/>
                    <a:gd name="connsiteX21" fmla="*/ 728740 w 1794595"/>
                    <a:gd name="connsiteY21" fmla="*/ 777353 h 1257590"/>
                    <a:gd name="connsiteX22" fmla="*/ 731062 w 1794595"/>
                    <a:gd name="connsiteY22" fmla="*/ 758161 h 1257590"/>
                    <a:gd name="connsiteX23" fmla="*/ 736671 w 1794595"/>
                    <a:gd name="connsiteY23" fmla="*/ 717589 h 1257590"/>
                    <a:gd name="connsiteX24" fmla="*/ 734626 w 1794595"/>
                    <a:gd name="connsiteY24" fmla="*/ 679098 h 1257590"/>
                    <a:gd name="connsiteX25" fmla="*/ 734111 w 1794595"/>
                    <a:gd name="connsiteY25" fmla="*/ 659658 h 1257590"/>
                    <a:gd name="connsiteX26" fmla="*/ 711892 w 1794595"/>
                    <a:gd name="connsiteY26" fmla="*/ 551110 h 1257590"/>
                    <a:gd name="connsiteX27" fmla="*/ 709921 w 1794595"/>
                    <a:gd name="connsiteY27" fmla="*/ 547219 h 1257590"/>
                    <a:gd name="connsiteX28" fmla="*/ 698731 w 1794595"/>
                    <a:gd name="connsiteY28" fmla="*/ 519214 h 1257590"/>
                    <a:gd name="connsiteX29" fmla="*/ 685072 w 1794595"/>
                    <a:gd name="connsiteY29" fmla="*/ 495867 h 1257590"/>
                    <a:gd name="connsiteX30" fmla="*/ 670332 w 1794595"/>
                    <a:gd name="connsiteY30" fmla="*/ 478151 h 1257590"/>
                    <a:gd name="connsiteX31" fmla="*/ 662552 w 1794595"/>
                    <a:gd name="connsiteY31" fmla="*/ 466763 h 1257590"/>
                    <a:gd name="connsiteX32" fmla="*/ 641735 w 1794595"/>
                    <a:gd name="connsiteY32" fmla="*/ 445470 h 1257590"/>
                    <a:gd name="connsiteX33" fmla="*/ 628538 w 1794595"/>
                    <a:gd name="connsiteY33" fmla="*/ 435645 h 1257590"/>
                    <a:gd name="connsiteX34" fmla="*/ 626201 w 1794595"/>
                    <a:gd name="connsiteY34" fmla="*/ 433524 h 1257590"/>
                    <a:gd name="connsiteX35" fmla="*/ 624930 w 1794595"/>
                    <a:gd name="connsiteY35" fmla="*/ 432979 h 1257590"/>
                    <a:gd name="connsiteX36" fmla="*/ 615189 w 1794595"/>
                    <a:gd name="connsiteY36" fmla="*/ 426192 h 1257590"/>
                    <a:gd name="connsiteX37" fmla="*/ 611421 w 1794595"/>
                    <a:gd name="connsiteY37" fmla="*/ 421647 h 1257590"/>
                    <a:gd name="connsiteX38" fmla="*/ 625323 w 1794595"/>
                    <a:gd name="connsiteY38" fmla="*/ 408406 h 1257590"/>
                    <a:gd name="connsiteX39" fmla="*/ 666111 w 1794595"/>
                    <a:gd name="connsiteY39" fmla="*/ 363439 h 1257590"/>
                    <a:gd name="connsiteX40" fmla="*/ 697794 w 1794595"/>
                    <a:gd name="connsiteY40" fmla="*/ 340602 h 1257590"/>
                    <a:gd name="connsiteX41" fmla="*/ 706566 w 1794595"/>
                    <a:gd name="connsiteY41" fmla="*/ 339633 h 1257590"/>
                    <a:gd name="connsiteX42" fmla="*/ 810496 w 1794595"/>
                    <a:gd name="connsiteY42" fmla="*/ 365114 h 1257590"/>
                    <a:gd name="connsiteX43" fmla="*/ 815511 w 1794595"/>
                    <a:gd name="connsiteY43" fmla="*/ 370835 h 1257590"/>
                    <a:gd name="connsiteX44" fmla="*/ 823529 w 1794595"/>
                    <a:gd name="connsiteY44" fmla="*/ 410514 h 1257590"/>
                    <a:gd name="connsiteX45" fmla="*/ 829566 w 1794595"/>
                    <a:gd name="connsiteY45" fmla="*/ 531621 h 1257590"/>
                    <a:gd name="connsiteX46" fmla="*/ 836583 w 1794595"/>
                    <a:gd name="connsiteY46" fmla="*/ 732555 h 1257590"/>
                    <a:gd name="connsiteX47" fmla="*/ 856074 w 1794595"/>
                    <a:gd name="connsiteY47" fmla="*/ 850229 h 1257590"/>
                    <a:gd name="connsiteX48" fmla="*/ 885798 w 1794595"/>
                    <a:gd name="connsiteY48" fmla="*/ 933680 h 1257590"/>
                    <a:gd name="connsiteX49" fmla="*/ 1007630 w 1794595"/>
                    <a:gd name="connsiteY49" fmla="*/ 975085 h 1257590"/>
                    <a:gd name="connsiteX50" fmla="*/ 1181166 w 1794595"/>
                    <a:gd name="connsiteY50" fmla="*/ 935019 h 1257590"/>
                    <a:gd name="connsiteX51" fmla="*/ 1322974 w 1794595"/>
                    <a:gd name="connsiteY51" fmla="*/ 868066 h 1257590"/>
                    <a:gd name="connsiteX52" fmla="*/ 1466574 w 1794595"/>
                    <a:gd name="connsiteY52" fmla="*/ 761882 h 1257590"/>
                    <a:gd name="connsiteX53" fmla="*/ 1542904 w 1794595"/>
                    <a:gd name="connsiteY53" fmla="*/ 672863 h 1257590"/>
                    <a:gd name="connsiteX54" fmla="*/ 1559490 w 1794595"/>
                    <a:gd name="connsiteY54" fmla="*/ 600775 h 1257590"/>
                    <a:gd name="connsiteX55" fmla="*/ 1539617 w 1794595"/>
                    <a:gd name="connsiteY55" fmla="*/ 567492 h 1257590"/>
                    <a:gd name="connsiteX56" fmla="*/ 1482348 w 1794595"/>
                    <a:gd name="connsiteY56" fmla="*/ 542909 h 1257590"/>
                    <a:gd name="connsiteX57" fmla="*/ 1235272 w 1794595"/>
                    <a:gd name="connsiteY57" fmla="*/ 471507 h 1257590"/>
                    <a:gd name="connsiteX58" fmla="*/ 1008963 w 1794595"/>
                    <a:gd name="connsiteY58" fmla="*/ 413772 h 1257590"/>
                    <a:gd name="connsiteX59" fmla="*/ 810496 w 1794595"/>
                    <a:gd name="connsiteY59" fmla="*/ 365114 h 1257590"/>
                    <a:gd name="connsiteX60" fmla="*/ 809604 w 1794595"/>
                    <a:gd name="connsiteY60" fmla="*/ 364097 h 1257590"/>
                    <a:gd name="connsiteX61" fmla="*/ 796343 w 1794595"/>
                    <a:gd name="connsiteY61" fmla="*/ 360131 h 1257590"/>
                    <a:gd name="connsiteX62" fmla="*/ 729500 w 1794595"/>
                    <a:gd name="connsiteY62" fmla="*/ 342628 h 1257590"/>
                    <a:gd name="connsiteX63" fmla="*/ 711450 w 1794595"/>
                    <a:gd name="connsiteY63" fmla="*/ 339094 h 1257590"/>
                    <a:gd name="connsiteX64" fmla="*/ 706566 w 1794595"/>
                    <a:gd name="connsiteY64" fmla="*/ 339633 h 1257590"/>
                    <a:gd name="connsiteX65" fmla="*/ 409205 w 1794595"/>
                    <a:gd name="connsiteY65" fmla="*/ 266728 h 1257590"/>
                    <a:gd name="connsiteX66" fmla="*/ 293558 w 1794595"/>
                    <a:gd name="connsiteY66" fmla="*/ 254513 h 1257590"/>
                    <a:gd name="connsiteX67" fmla="*/ 233133 w 1794595"/>
                    <a:gd name="connsiteY67" fmla="*/ 273726 h 1257590"/>
                    <a:gd name="connsiteX68" fmla="*/ 188699 w 1794595"/>
                    <a:gd name="connsiteY68" fmla="*/ 322574 h 1257590"/>
                    <a:gd name="connsiteX69" fmla="*/ 199936 w 1794595"/>
                    <a:gd name="connsiteY69" fmla="*/ 393041 h 1257590"/>
                    <a:gd name="connsiteX70" fmla="*/ 303965 w 1794595"/>
                    <a:gd name="connsiteY70" fmla="*/ 419180 h 1257590"/>
                    <a:gd name="connsiteX71" fmla="*/ 454943 w 1794595"/>
                    <a:gd name="connsiteY71" fmla="*/ 404679 h 1257590"/>
                    <a:gd name="connsiteX72" fmla="*/ 587926 w 1794595"/>
                    <a:gd name="connsiteY72" fmla="*/ 417106 h 1257590"/>
                    <a:gd name="connsiteX73" fmla="*/ 624930 w 1794595"/>
                    <a:gd name="connsiteY73" fmla="*/ 432979 h 1257590"/>
                    <a:gd name="connsiteX74" fmla="*/ 625345 w 1794595"/>
                    <a:gd name="connsiteY74" fmla="*/ 433268 h 1257590"/>
                    <a:gd name="connsiteX75" fmla="*/ 628538 w 1794595"/>
                    <a:gd name="connsiteY75" fmla="*/ 435645 h 1257590"/>
                    <a:gd name="connsiteX76" fmla="*/ 654791 w 1794595"/>
                    <a:gd name="connsiteY76" fmla="*/ 459472 h 1257590"/>
                    <a:gd name="connsiteX77" fmla="*/ 670332 w 1794595"/>
                    <a:gd name="connsiteY77" fmla="*/ 478151 h 1257590"/>
                    <a:gd name="connsiteX78" fmla="*/ 688159 w 1794595"/>
                    <a:gd name="connsiteY78" fmla="*/ 504246 h 1257590"/>
                    <a:gd name="connsiteX79" fmla="*/ 709921 w 1794595"/>
                    <a:gd name="connsiteY79" fmla="*/ 547219 h 1257590"/>
                    <a:gd name="connsiteX80" fmla="*/ 710292 w 1794595"/>
                    <a:gd name="connsiteY80" fmla="*/ 548147 h 1257590"/>
                    <a:gd name="connsiteX81" fmla="*/ 734547 w 1794595"/>
                    <a:gd name="connsiteY81" fmla="*/ 677614 h 1257590"/>
                    <a:gd name="connsiteX82" fmla="*/ 734626 w 1794595"/>
                    <a:gd name="connsiteY82" fmla="*/ 679098 h 1257590"/>
                    <a:gd name="connsiteX83" fmla="*/ 735703 w 1794595"/>
                    <a:gd name="connsiteY83" fmla="*/ 719785 h 1257590"/>
                    <a:gd name="connsiteX84" fmla="*/ 731062 w 1794595"/>
                    <a:gd name="connsiteY84" fmla="*/ 758161 h 1257590"/>
                    <a:gd name="connsiteX85" fmla="*/ 728256 w 1794595"/>
                    <a:gd name="connsiteY85" fmla="*/ 778452 h 1257590"/>
                    <a:gd name="connsiteX86" fmla="*/ 727391 w 1794595"/>
                    <a:gd name="connsiteY86" fmla="*/ 780616 h 1257590"/>
                    <a:gd name="connsiteX87" fmla="*/ 708555 w 1794595"/>
                    <a:gd name="connsiteY87" fmla="*/ 826153 h 1257590"/>
                    <a:gd name="connsiteX88" fmla="*/ 683151 w 1794595"/>
                    <a:gd name="connsiteY88" fmla="*/ 864478 h 1257590"/>
                    <a:gd name="connsiteX89" fmla="*/ 650150 w 1794595"/>
                    <a:gd name="connsiteY89" fmla="*/ 890552 h 1257590"/>
                    <a:gd name="connsiteX90" fmla="*/ 522010 w 1794595"/>
                    <a:gd name="connsiteY90" fmla="*/ 936736 h 1257590"/>
                    <a:gd name="connsiteX91" fmla="*/ 372373 w 1794595"/>
                    <a:gd name="connsiteY91" fmla="*/ 921814 h 1257590"/>
                    <a:gd name="connsiteX92" fmla="*/ 232482 w 1794595"/>
                    <a:gd name="connsiteY92" fmla="*/ 832757 h 1257590"/>
                    <a:gd name="connsiteX93" fmla="*/ 170348 w 1794595"/>
                    <a:gd name="connsiteY93" fmla="*/ 724700 h 1257590"/>
                    <a:gd name="connsiteX94" fmla="*/ 168896 w 1794595"/>
                    <a:gd name="connsiteY94" fmla="*/ 629818 h 1257590"/>
                    <a:gd name="connsiteX95" fmla="*/ 185505 w 1794595"/>
                    <a:gd name="connsiteY95" fmla="*/ 582591 h 1257590"/>
                    <a:gd name="connsiteX96" fmla="*/ 200141 w 1794595"/>
                    <a:gd name="connsiteY96" fmla="*/ 582663 h 1257590"/>
                    <a:gd name="connsiteX97" fmla="*/ 209684 w 1794595"/>
                    <a:gd name="connsiteY97" fmla="*/ 584851 h 1257590"/>
                    <a:gd name="connsiteX98" fmla="*/ 222473 w 1794595"/>
                    <a:gd name="connsiteY98" fmla="*/ 585362 h 1257590"/>
                    <a:gd name="connsiteX99" fmla="*/ 233862 w 1794595"/>
                    <a:gd name="connsiteY99" fmla="*/ 587110 h 1257590"/>
                    <a:gd name="connsiteX100" fmla="*/ 242220 w 1794595"/>
                    <a:gd name="connsiteY100" fmla="*/ 586150 h 1257590"/>
                    <a:gd name="connsiteX101" fmla="*/ 254047 w 1794595"/>
                    <a:gd name="connsiteY101" fmla="*/ 586623 h 1257590"/>
                    <a:gd name="connsiteX102" fmla="*/ 300002 w 1794595"/>
                    <a:gd name="connsiteY102" fmla="*/ 582035 h 1257590"/>
                    <a:gd name="connsiteX103" fmla="*/ 356725 w 1794595"/>
                    <a:gd name="connsiteY103" fmla="*/ 567929 h 1257590"/>
                    <a:gd name="connsiteX104" fmla="*/ 365638 w 1794595"/>
                    <a:gd name="connsiteY104" fmla="*/ 565719 h 1257590"/>
                    <a:gd name="connsiteX105" fmla="*/ 383984 w 1794595"/>
                    <a:gd name="connsiteY105" fmla="*/ 561532 h 1257590"/>
                    <a:gd name="connsiteX106" fmla="*/ 398059 w 1794595"/>
                    <a:gd name="connsiteY106" fmla="*/ 561650 h 1257590"/>
                    <a:gd name="connsiteX107" fmla="*/ 365268 w 1794595"/>
                    <a:gd name="connsiteY107" fmla="*/ 621436 h 1257590"/>
                    <a:gd name="connsiteX108" fmla="*/ 374437 w 1794595"/>
                    <a:gd name="connsiteY108" fmla="*/ 673887 h 1257590"/>
                    <a:gd name="connsiteX109" fmla="*/ 455438 w 1794595"/>
                    <a:gd name="connsiteY109" fmla="*/ 710537 h 1257590"/>
                    <a:gd name="connsiteX110" fmla="*/ 541832 w 1794595"/>
                    <a:gd name="connsiteY110" fmla="*/ 654353 h 1257590"/>
                    <a:gd name="connsiteX111" fmla="*/ 530361 w 1794595"/>
                    <a:gd name="connsiteY111" fmla="*/ 576359 h 1257590"/>
                    <a:gd name="connsiteX112" fmla="*/ 459402 w 1794595"/>
                    <a:gd name="connsiteY112" fmla="*/ 547682 h 1257590"/>
                    <a:gd name="connsiteX113" fmla="*/ 396461 w 1794595"/>
                    <a:gd name="connsiteY113" fmla="*/ 558685 h 1257590"/>
                    <a:gd name="connsiteX114" fmla="*/ 383984 w 1794595"/>
                    <a:gd name="connsiteY114" fmla="*/ 561532 h 1257590"/>
                    <a:gd name="connsiteX115" fmla="*/ 382564 w 1794595"/>
                    <a:gd name="connsiteY115" fmla="*/ 561521 h 1257590"/>
                    <a:gd name="connsiteX116" fmla="*/ 365638 w 1794595"/>
                    <a:gd name="connsiteY116" fmla="*/ 565719 h 1257590"/>
                    <a:gd name="connsiteX117" fmla="*/ 362283 w 1794595"/>
                    <a:gd name="connsiteY117" fmla="*/ 566484 h 1257590"/>
                    <a:gd name="connsiteX118" fmla="*/ 324628 w 1794595"/>
                    <a:gd name="connsiteY118" fmla="*/ 574486 h 1257590"/>
                    <a:gd name="connsiteX119" fmla="*/ 277778 w 1794595"/>
                    <a:gd name="connsiteY119" fmla="*/ 582068 h 1257590"/>
                    <a:gd name="connsiteX120" fmla="*/ 242220 w 1794595"/>
                    <a:gd name="connsiteY120" fmla="*/ 586150 h 1257590"/>
                    <a:gd name="connsiteX121" fmla="*/ 222473 w 1794595"/>
                    <a:gd name="connsiteY121" fmla="*/ 585362 h 1257590"/>
                    <a:gd name="connsiteX122" fmla="*/ 205049 w 1794595"/>
                    <a:gd name="connsiteY122" fmla="*/ 582687 h 1257590"/>
                    <a:gd name="connsiteX123" fmla="*/ 200141 w 1794595"/>
                    <a:gd name="connsiteY123" fmla="*/ 582663 h 1257590"/>
                    <a:gd name="connsiteX124" fmla="*/ 167380 w 1794595"/>
                    <a:gd name="connsiteY124" fmla="*/ 575152 h 1257590"/>
                    <a:gd name="connsiteX125" fmla="*/ 124354 w 1794595"/>
                    <a:gd name="connsiteY125" fmla="*/ 554362 h 1257590"/>
                    <a:gd name="connsiteX126" fmla="*/ 28256 w 1794595"/>
                    <a:gd name="connsiteY126" fmla="*/ 468459 h 1257590"/>
                    <a:gd name="connsiteX127" fmla="*/ 88 w 1794595"/>
                    <a:gd name="connsiteY127" fmla="*/ 338249 h 1257590"/>
                    <a:gd name="connsiteX128" fmla="*/ 23241 w 1794595"/>
                    <a:gd name="connsiteY128" fmla="*/ 210959 h 1257590"/>
                    <a:gd name="connsiteX129" fmla="*/ 87695 w 1794595"/>
                    <a:gd name="connsiteY129" fmla="*/ 103476 h 1257590"/>
                    <a:gd name="connsiteX130" fmla="*/ 189355 w 1794595"/>
                    <a:gd name="connsiteY130" fmla="*/ 29488 h 1257590"/>
                    <a:gd name="connsiteX131" fmla="*/ 285936 w 1794595"/>
                    <a:gd name="connsiteY131" fmla="*/ 0 h 1257590"/>
                    <a:gd name="connsiteX132" fmla="*/ 385940 w 1794595"/>
                    <a:gd name="connsiteY132" fmla="*/ 3771 h 1257590"/>
                    <a:gd name="connsiteX133" fmla="*/ 488721 w 1794595"/>
                    <a:gd name="connsiteY133" fmla="*/ 22881 h 1257590"/>
                    <a:gd name="connsiteX134" fmla="*/ 911327 w 1794595"/>
                    <a:gd name="connsiteY134" fmla="*/ 133545 h 1257590"/>
                    <a:gd name="connsiteX135" fmla="*/ 1306908 w 1794595"/>
                    <a:gd name="connsiteY135" fmla="*/ 231958 h 1257590"/>
                    <a:gd name="connsiteX136" fmla="*/ 1381035 w 1794595"/>
                    <a:gd name="connsiteY136" fmla="*/ 252766 h 1257590"/>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778 w 1794595"/>
                    <a:gd name="connsiteY119" fmla="*/ 585797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778 w 1794595"/>
                    <a:gd name="connsiteY119" fmla="*/ 585797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094 w 1794595"/>
                    <a:gd name="connsiteY119" fmla="*/ 588078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1794595" h="1261319">
                      <a:moveTo>
                        <a:pt x="1381035" y="256495"/>
                      </a:moveTo>
                      <a:cubicBezTo>
                        <a:pt x="1449744" y="276460"/>
                        <a:pt x="1503195" y="294075"/>
                        <a:pt x="1550337" y="310969"/>
                      </a:cubicBezTo>
                      <a:cubicBezTo>
                        <a:pt x="1613194" y="333494"/>
                        <a:pt x="1649321" y="348440"/>
                        <a:pt x="1684047" y="370838"/>
                      </a:cubicBezTo>
                      <a:cubicBezTo>
                        <a:pt x="1718773" y="393235"/>
                        <a:pt x="1740762" y="413896"/>
                        <a:pt x="1758694" y="445356"/>
                      </a:cubicBezTo>
                      <a:cubicBezTo>
                        <a:pt x="1776626" y="476815"/>
                        <a:pt x="1787686" y="517404"/>
                        <a:pt x="1791638" y="559596"/>
                      </a:cubicBezTo>
                      <a:cubicBezTo>
                        <a:pt x="1795591" y="601788"/>
                        <a:pt x="1798026" y="647668"/>
                        <a:pt x="1782409" y="698506"/>
                      </a:cubicBezTo>
                      <a:cubicBezTo>
                        <a:pt x="1766791" y="749343"/>
                        <a:pt x="1734995" y="816885"/>
                        <a:pt x="1697936" y="864625"/>
                      </a:cubicBezTo>
                      <a:cubicBezTo>
                        <a:pt x="1660876" y="912364"/>
                        <a:pt x="1609510" y="944227"/>
                        <a:pt x="1560052" y="984945"/>
                      </a:cubicBezTo>
                      <a:cubicBezTo>
                        <a:pt x="1510593" y="1025662"/>
                        <a:pt x="1444760" y="1076811"/>
                        <a:pt x="1401186" y="1108932"/>
                      </a:cubicBezTo>
                      <a:cubicBezTo>
                        <a:pt x="1357612" y="1141054"/>
                        <a:pt x="1335350" y="1155937"/>
                        <a:pt x="1298609" y="1177675"/>
                      </a:cubicBezTo>
                      <a:cubicBezTo>
                        <a:pt x="1261869" y="1199413"/>
                        <a:pt x="1227528" y="1225596"/>
                        <a:pt x="1180745" y="1239361"/>
                      </a:cubicBezTo>
                      <a:cubicBezTo>
                        <a:pt x="1133962" y="1253125"/>
                        <a:pt x="1079460" y="1264995"/>
                        <a:pt x="1017912" y="1260259"/>
                      </a:cubicBezTo>
                      <a:cubicBezTo>
                        <a:pt x="956364" y="1255523"/>
                        <a:pt x="867548" y="1238076"/>
                        <a:pt x="811454" y="1210946"/>
                      </a:cubicBezTo>
                      <a:cubicBezTo>
                        <a:pt x="755361" y="1183815"/>
                        <a:pt x="710922" y="1139873"/>
                        <a:pt x="681348" y="1097475"/>
                      </a:cubicBezTo>
                      <a:cubicBezTo>
                        <a:pt x="651775" y="1055078"/>
                        <a:pt x="642517" y="987687"/>
                        <a:pt x="634012" y="956561"/>
                      </a:cubicBezTo>
                      <a:cubicBezTo>
                        <a:pt x="625507" y="925436"/>
                        <a:pt x="622237" y="925287"/>
                        <a:pt x="630321" y="910720"/>
                      </a:cubicBezTo>
                      <a:cubicBezTo>
                        <a:pt x="638405" y="896154"/>
                        <a:pt x="666114" y="890770"/>
                        <a:pt x="682517" y="869163"/>
                      </a:cubicBezTo>
                      <a:lnTo>
                        <a:pt x="683151" y="868207"/>
                      </a:lnTo>
                      <a:lnTo>
                        <a:pt x="685949" y="865996"/>
                      </a:lnTo>
                      <a:cubicBezTo>
                        <a:pt x="695001" y="855810"/>
                        <a:pt x="701958" y="844323"/>
                        <a:pt x="709167" y="829910"/>
                      </a:cubicBezTo>
                      <a:lnTo>
                        <a:pt x="727391" y="784345"/>
                      </a:lnTo>
                      <a:lnTo>
                        <a:pt x="728740" y="781082"/>
                      </a:lnTo>
                      <a:lnTo>
                        <a:pt x="731062" y="761890"/>
                      </a:lnTo>
                      <a:lnTo>
                        <a:pt x="736671" y="721318"/>
                      </a:lnTo>
                      <a:lnTo>
                        <a:pt x="734626" y="682827"/>
                      </a:lnTo>
                      <a:cubicBezTo>
                        <a:pt x="734454" y="676347"/>
                        <a:pt x="734283" y="669867"/>
                        <a:pt x="734111" y="663387"/>
                      </a:cubicBezTo>
                      <a:cubicBezTo>
                        <a:pt x="731303" y="625680"/>
                        <a:pt x="723818" y="586988"/>
                        <a:pt x="711892" y="554839"/>
                      </a:cubicBezTo>
                      <a:lnTo>
                        <a:pt x="709921" y="550948"/>
                      </a:lnTo>
                      <a:lnTo>
                        <a:pt x="698731" y="522943"/>
                      </a:lnTo>
                      <a:cubicBezTo>
                        <a:pt x="694481" y="514319"/>
                        <a:pt x="689882" y="506627"/>
                        <a:pt x="685072" y="499596"/>
                      </a:cubicBezTo>
                      <a:lnTo>
                        <a:pt x="670332" y="481880"/>
                      </a:lnTo>
                      <a:lnTo>
                        <a:pt x="662552" y="470492"/>
                      </a:lnTo>
                      <a:cubicBezTo>
                        <a:pt x="655340" y="460672"/>
                        <a:pt x="648169" y="454178"/>
                        <a:pt x="641735" y="449199"/>
                      </a:cubicBezTo>
                      <a:lnTo>
                        <a:pt x="628538" y="439374"/>
                      </a:lnTo>
                      <a:lnTo>
                        <a:pt x="626201" y="437253"/>
                      </a:lnTo>
                      <a:lnTo>
                        <a:pt x="624930" y="436708"/>
                      </a:lnTo>
                      <a:lnTo>
                        <a:pt x="615189" y="429921"/>
                      </a:lnTo>
                      <a:cubicBezTo>
                        <a:pt x="612773" y="428474"/>
                        <a:pt x="611423" y="427448"/>
                        <a:pt x="611421" y="425376"/>
                      </a:cubicBezTo>
                      <a:cubicBezTo>
                        <a:pt x="611417" y="421232"/>
                        <a:pt x="616209" y="421837"/>
                        <a:pt x="625323" y="412135"/>
                      </a:cubicBezTo>
                      <a:cubicBezTo>
                        <a:pt x="634438" y="402434"/>
                        <a:pt x="654033" y="378469"/>
                        <a:pt x="666111" y="367168"/>
                      </a:cubicBezTo>
                      <a:cubicBezTo>
                        <a:pt x="678189" y="355868"/>
                        <a:pt x="687229" y="347800"/>
                        <a:pt x="697794" y="344331"/>
                      </a:cubicBezTo>
                      <a:lnTo>
                        <a:pt x="706566" y="343362"/>
                      </a:lnTo>
                      <a:lnTo>
                        <a:pt x="810496" y="368843"/>
                      </a:lnTo>
                      <a:lnTo>
                        <a:pt x="815511" y="374564"/>
                      </a:lnTo>
                      <a:cubicBezTo>
                        <a:pt x="820042" y="382961"/>
                        <a:pt x="821186" y="387446"/>
                        <a:pt x="823529" y="414243"/>
                      </a:cubicBezTo>
                      <a:cubicBezTo>
                        <a:pt x="825871" y="441041"/>
                        <a:pt x="827390" y="481677"/>
                        <a:pt x="829566" y="535350"/>
                      </a:cubicBezTo>
                      <a:cubicBezTo>
                        <a:pt x="831741" y="589023"/>
                        <a:pt x="832165" y="683183"/>
                        <a:pt x="836583" y="736284"/>
                      </a:cubicBezTo>
                      <a:cubicBezTo>
                        <a:pt x="841002" y="789385"/>
                        <a:pt x="847871" y="820436"/>
                        <a:pt x="856074" y="853958"/>
                      </a:cubicBezTo>
                      <a:cubicBezTo>
                        <a:pt x="864277" y="887479"/>
                        <a:pt x="860539" y="916600"/>
                        <a:pt x="885798" y="937409"/>
                      </a:cubicBezTo>
                      <a:cubicBezTo>
                        <a:pt x="911057" y="958219"/>
                        <a:pt x="958402" y="978592"/>
                        <a:pt x="1007630" y="978814"/>
                      </a:cubicBezTo>
                      <a:cubicBezTo>
                        <a:pt x="1056858" y="979038"/>
                        <a:pt x="1128608" y="956584"/>
                        <a:pt x="1181166" y="938748"/>
                      </a:cubicBezTo>
                      <a:cubicBezTo>
                        <a:pt x="1233723" y="920911"/>
                        <a:pt x="1275406" y="900652"/>
                        <a:pt x="1322974" y="871795"/>
                      </a:cubicBezTo>
                      <a:cubicBezTo>
                        <a:pt x="1370542" y="842939"/>
                        <a:pt x="1429919" y="798145"/>
                        <a:pt x="1466574" y="765611"/>
                      </a:cubicBezTo>
                      <a:cubicBezTo>
                        <a:pt x="1503229" y="733078"/>
                        <a:pt x="1527417" y="703442"/>
                        <a:pt x="1542904" y="676592"/>
                      </a:cubicBezTo>
                      <a:cubicBezTo>
                        <a:pt x="1558390" y="649741"/>
                        <a:pt x="1560037" y="622066"/>
                        <a:pt x="1559490" y="604504"/>
                      </a:cubicBezTo>
                      <a:cubicBezTo>
                        <a:pt x="1558942" y="586942"/>
                        <a:pt x="1552474" y="580865"/>
                        <a:pt x="1539617" y="571221"/>
                      </a:cubicBezTo>
                      <a:cubicBezTo>
                        <a:pt x="1526761" y="561577"/>
                        <a:pt x="1482348" y="546638"/>
                        <a:pt x="1482348" y="546638"/>
                      </a:cubicBezTo>
                      <a:lnTo>
                        <a:pt x="1235272" y="475236"/>
                      </a:lnTo>
                      <a:cubicBezTo>
                        <a:pt x="1156375" y="453713"/>
                        <a:pt x="1146640" y="451631"/>
                        <a:pt x="1008963" y="417501"/>
                      </a:cubicBezTo>
                      <a:lnTo>
                        <a:pt x="810496" y="368843"/>
                      </a:lnTo>
                      <a:lnTo>
                        <a:pt x="809604" y="367826"/>
                      </a:lnTo>
                      <a:cubicBezTo>
                        <a:pt x="807170" y="366787"/>
                        <a:pt x="803511" y="366211"/>
                        <a:pt x="796343" y="363860"/>
                      </a:cubicBezTo>
                      <a:cubicBezTo>
                        <a:pt x="782008" y="359159"/>
                        <a:pt x="745925" y="349613"/>
                        <a:pt x="729500" y="346357"/>
                      </a:cubicBezTo>
                      <a:cubicBezTo>
                        <a:pt x="721287" y="344730"/>
                        <a:pt x="716002" y="343356"/>
                        <a:pt x="711450" y="342823"/>
                      </a:cubicBezTo>
                      <a:lnTo>
                        <a:pt x="706566" y="343362"/>
                      </a:lnTo>
                      <a:lnTo>
                        <a:pt x="409205" y="270457"/>
                      </a:lnTo>
                      <a:cubicBezTo>
                        <a:pt x="289972" y="243914"/>
                        <a:pt x="322075" y="266770"/>
                        <a:pt x="293558" y="258242"/>
                      </a:cubicBezTo>
                      <a:cubicBezTo>
                        <a:pt x="264593" y="259522"/>
                        <a:pt x="250609" y="266112"/>
                        <a:pt x="233133" y="277455"/>
                      </a:cubicBezTo>
                      <a:cubicBezTo>
                        <a:pt x="215656" y="288799"/>
                        <a:pt x="194231" y="306418"/>
                        <a:pt x="188699" y="326303"/>
                      </a:cubicBezTo>
                      <a:cubicBezTo>
                        <a:pt x="183166" y="346189"/>
                        <a:pt x="180725" y="380669"/>
                        <a:pt x="199936" y="396770"/>
                      </a:cubicBezTo>
                      <a:cubicBezTo>
                        <a:pt x="219148" y="412871"/>
                        <a:pt x="261463" y="420970"/>
                        <a:pt x="303965" y="422909"/>
                      </a:cubicBezTo>
                      <a:cubicBezTo>
                        <a:pt x="346466" y="424848"/>
                        <a:pt x="407616" y="408753"/>
                        <a:pt x="454943" y="408408"/>
                      </a:cubicBezTo>
                      <a:cubicBezTo>
                        <a:pt x="502270" y="408062"/>
                        <a:pt x="554618" y="411704"/>
                        <a:pt x="587926" y="420835"/>
                      </a:cubicBezTo>
                      <a:lnTo>
                        <a:pt x="624930" y="436708"/>
                      </a:lnTo>
                      <a:lnTo>
                        <a:pt x="625345" y="436997"/>
                      </a:lnTo>
                      <a:lnTo>
                        <a:pt x="628538" y="439374"/>
                      </a:lnTo>
                      <a:lnTo>
                        <a:pt x="654791" y="463201"/>
                      </a:lnTo>
                      <a:lnTo>
                        <a:pt x="670332" y="481880"/>
                      </a:lnTo>
                      <a:lnTo>
                        <a:pt x="688159" y="507975"/>
                      </a:lnTo>
                      <a:lnTo>
                        <a:pt x="709921" y="550948"/>
                      </a:lnTo>
                      <a:lnTo>
                        <a:pt x="710292" y="551876"/>
                      </a:lnTo>
                      <a:cubicBezTo>
                        <a:pt x="720527" y="584140"/>
                        <a:pt x="730353" y="637254"/>
                        <a:pt x="734547" y="681343"/>
                      </a:cubicBezTo>
                      <a:cubicBezTo>
                        <a:pt x="734573" y="681838"/>
                        <a:pt x="734600" y="682332"/>
                        <a:pt x="734626" y="682827"/>
                      </a:cubicBezTo>
                      <a:lnTo>
                        <a:pt x="735703" y="723514"/>
                      </a:lnTo>
                      <a:lnTo>
                        <a:pt x="731062" y="761890"/>
                      </a:lnTo>
                      <a:lnTo>
                        <a:pt x="728256" y="782181"/>
                      </a:lnTo>
                      <a:lnTo>
                        <a:pt x="727391" y="784345"/>
                      </a:lnTo>
                      <a:lnTo>
                        <a:pt x="708555" y="829882"/>
                      </a:lnTo>
                      <a:lnTo>
                        <a:pt x="683151" y="868207"/>
                      </a:lnTo>
                      <a:lnTo>
                        <a:pt x="650150" y="894281"/>
                      </a:lnTo>
                      <a:cubicBezTo>
                        <a:pt x="618958" y="912707"/>
                        <a:pt x="568306" y="935255"/>
                        <a:pt x="522010" y="940465"/>
                      </a:cubicBezTo>
                      <a:cubicBezTo>
                        <a:pt x="475715" y="945675"/>
                        <a:pt x="420628" y="942873"/>
                        <a:pt x="372373" y="925543"/>
                      </a:cubicBezTo>
                      <a:cubicBezTo>
                        <a:pt x="324119" y="908213"/>
                        <a:pt x="266153" y="869338"/>
                        <a:pt x="232482" y="836486"/>
                      </a:cubicBezTo>
                      <a:cubicBezTo>
                        <a:pt x="198810" y="803633"/>
                        <a:pt x="180946" y="762252"/>
                        <a:pt x="170348" y="728429"/>
                      </a:cubicBezTo>
                      <a:cubicBezTo>
                        <a:pt x="159750" y="694606"/>
                        <a:pt x="166371" y="657233"/>
                        <a:pt x="168896" y="633547"/>
                      </a:cubicBezTo>
                      <a:cubicBezTo>
                        <a:pt x="171422" y="609862"/>
                        <a:pt x="174677" y="593438"/>
                        <a:pt x="185505" y="586320"/>
                      </a:cubicBezTo>
                      <a:lnTo>
                        <a:pt x="200141" y="586392"/>
                      </a:lnTo>
                      <a:lnTo>
                        <a:pt x="209684" y="588580"/>
                      </a:lnTo>
                      <a:lnTo>
                        <a:pt x="222473" y="589091"/>
                      </a:lnTo>
                      <a:lnTo>
                        <a:pt x="233862" y="590839"/>
                      </a:lnTo>
                      <a:lnTo>
                        <a:pt x="242220" y="589879"/>
                      </a:lnTo>
                      <a:lnTo>
                        <a:pt x="254047" y="590352"/>
                      </a:lnTo>
                      <a:cubicBezTo>
                        <a:pt x="269043" y="589554"/>
                        <a:pt x="284304" y="587697"/>
                        <a:pt x="300002" y="585764"/>
                      </a:cubicBezTo>
                      <a:cubicBezTo>
                        <a:pt x="315700" y="583831"/>
                        <a:pt x="337495" y="577093"/>
                        <a:pt x="356725" y="571658"/>
                      </a:cubicBezTo>
                      <a:lnTo>
                        <a:pt x="365638" y="569448"/>
                      </a:lnTo>
                      <a:lnTo>
                        <a:pt x="383984" y="565261"/>
                      </a:lnTo>
                      <a:lnTo>
                        <a:pt x="398059" y="565379"/>
                      </a:lnTo>
                      <a:cubicBezTo>
                        <a:pt x="408937" y="571945"/>
                        <a:pt x="369206" y="606459"/>
                        <a:pt x="365268" y="625165"/>
                      </a:cubicBezTo>
                      <a:cubicBezTo>
                        <a:pt x="361331" y="643871"/>
                        <a:pt x="359409" y="662766"/>
                        <a:pt x="374437" y="677616"/>
                      </a:cubicBezTo>
                      <a:cubicBezTo>
                        <a:pt x="389465" y="692466"/>
                        <a:pt x="427539" y="717521"/>
                        <a:pt x="455438" y="714266"/>
                      </a:cubicBezTo>
                      <a:cubicBezTo>
                        <a:pt x="483338" y="711011"/>
                        <a:pt x="529346" y="680445"/>
                        <a:pt x="541832" y="658082"/>
                      </a:cubicBezTo>
                      <a:cubicBezTo>
                        <a:pt x="554319" y="635719"/>
                        <a:pt x="544099" y="597866"/>
                        <a:pt x="530361" y="580088"/>
                      </a:cubicBezTo>
                      <a:cubicBezTo>
                        <a:pt x="516622" y="562309"/>
                        <a:pt x="481719" y="554357"/>
                        <a:pt x="459402" y="551411"/>
                      </a:cubicBezTo>
                      <a:cubicBezTo>
                        <a:pt x="437085" y="548466"/>
                        <a:pt x="418923" y="557947"/>
                        <a:pt x="396461" y="562414"/>
                      </a:cubicBezTo>
                      <a:lnTo>
                        <a:pt x="383984" y="565261"/>
                      </a:lnTo>
                      <a:lnTo>
                        <a:pt x="382564" y="565250"/>
                      </a:lnTo>
                      <a:lnTo>
                        <a:pt x="365638" y="569448"/>
                      </a:lnTo>
                      <a:lnTo>
                        <a:pt x="362283" y="570213"/>
                      </a:lnTo>
                      <a:cubicBezTo>
                        <a:pt x="350520" y="573013"/>
                        <a:pt x="338826" y="575238"/>
                        <a:pt x="324628" y="578215"/>
                      </a:cubicBezTo>
                      <a:cubicBezTo>
                        <a:pt x="310430" y="581192"/>
                        <a:pt x="293500" y="585683"/>
                        <a:pt x="277094" y="588078"/>
                      </a:cubicBezTo>
                      <a:lnTo>
                        <a:pt x="242220" y="589879"/>
                      </a:lnTo>
                      <a:lnTo>
                        <a:pt x="222473" y="589091"/>
                      </a:lnTo>
                      <a:lnTo>
                        <a:pt x="205049" y="586416"/>
                      </a:lnTo>
                      <a:lnTo>
                        <a:pt x="200141" y="586392"/>
                      </a:lnTo>
                      <a:lnTo>
                        <a:pt x="167380" y="578881"/>
                      </a:lnTo>
                      <a:cubicBezTo>
                        <a:pt x="153487" y="574260"/>
                        <a:pt x="139473" y="567790"/>
                        <a:pt x="124354" y="558091"/>
                      </a:cubicBezTo>
                      <a:cubicBezTo>
                        <a:pt x="94116" y="538693"/>
                        <a:pt x="48967" y="508207"/>
                        <a:pt x="28256" y="472188"/>
                      </a:cubicBezTo>
                      <a:cubicBezTo>
                        <a:pt x="7546" y="436169"/>
                        <a:pt x="-978" y="384326"/>
                        <a:pt x="88" y="341978"/>
                      </a:cubicBezTo>
                      <a:cubicBezTo>
                        <a:pt x="1154" y="299630"/>
                        <a:pt x="6927" y="251233"/>
                        <a:pt x="23241" y="214688"/>
                      </a:cubicBezTo>
                      <a:cubicBezTo>
                        <a:pt x="39555" y="178143"/>
                        <a:pt x="58563" y="135361"/>
                        <a:pt x="87695" y="107205"/>
                      </a:cubicBezTo>
                      <a:cubicBezTo>
                        <a:pt x="116827" y="79049"/>
                        <a:pt x="155273" y="51608"/>
                        <a:pt x="189355" y="33217"/>
                      </a:cubicBezTo>
                      <a:cubicBezTo>
                        <a:pt x="216069" y="16778"/>
                        <a:pt x="253742" y="13558"/>
                        <a:pt x="285936" y="3729"/>
                      </a:cubicBezTo>
                      <a:cubicBezTo>
                        <a:pt x="314701" y="-4667"/>
                        <a:pt x="356024" y="3124"/>
                        <a:pt x="385940" y="7500"/>
                      </a:cubicBezTo>
                      <a:lnTo>
                        <a:pt x="488721" y="26610"/>
                      </a:lnTo>
                      <a:lnTo>
                        <a:pt x="911327" y="137274"/>
                      </a:lnTo>
                      <a:lnTo>
                        <a:pt x="1306908" y="235687"/>
                      </a:lnTo>
                      <a:lnTo>
                        <a:pt x="1381035" y="256495"/>
                      </a:ln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635" name="任意多边形 634"/>
              <p:cNvSpPr/>
              <p:nvPr/>
            </p:nvSpPr>
            <p:spPr>
              <a:xfrm rot="20601057">
                <a:off x="3325261" y="5180021"/>
                <a:ext cx="1794585" cy="1261319"/>
              </a:xfrm>
              <a:custGeom>
                <a:avLst/>
                <a:gdLst>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229111 w 1794596"/>
                  <a:gd name="connsiteY70" fmla="*/ 409160 h 1261319"/>
                  <a:gd name="connsiteX71" fmla="*/ 177652 w 1794596"/>
                  <a:gd name="connsiteY71" fmla="*/ 581236 h 1261319"/>
                  <a:gd name="connsiteX72" fmla="*/ 167381 w 1794596"/>
                  <a:gd name="connsiteY72" fmla="*/ 578882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177652 w 1794596"/>
                  <a:gd name="connsiteY71" fmla="*/ 581236 h 1261319"/>
                  <a:gd name="connsiteX72" fmla="*/ 167381 w 1794596"/>
                  <a:gd name="connsiteY72" fmla="*/ 578882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177652 w 1794596"/>
                  <a:gd name="connsiteY71" fmla="*/ 581236 h 1261319"/>
                  <a:gd name="connsiteX72" fmla="*/ 177445 w 1794596"/>
                  <a:gd name="connsiteY72" fmla="*/ 611717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344175 w 1794596"/>
                  <a:gd name="connsiteY71" fmla="*/ 606179 h 1261319"/>
                  <a:gd name="connsiteX72" fmla="*/ 177445 w 1794596"/>
                  <a:gd name="connsiteY72" fmla="*/ 611717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02149 w 1794585"/>
                  <a:gd name="connsiteY70" fmla="*/ 480714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33620 w 1794585"/>
                  <a:gd name="connsiteY70" fmla="*/ 475213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77414 w 1794585"/>
                  <a:gd name="connsiteY70" fmla="*/ 478367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418906 w 1794585"/>
                  <a:gd name="connsiteY70" fmla="*/ 455978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18906 w 1794585"/>
                  <a:gd name="connsiteY70" fmla="*/ 455978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18906 w 1794585"/>
                  <a:gd name="connsiteY70" fmla="*/ 455978 h 1261319"/>
                  <a:gd name="connsiteX71" fmla="*/ 344164 w 1794585"/>
                  <a:gd name="connsiteY71" fmla="*/ 60617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344164 w 1794585"/>
                  <a:gd name="connsiteY71" fmla="*/ 60617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378833 w 1794585"/>
                  <a:gd name="connsiteY71" fmla="*/ 606604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23992 w 1794585"/>
                  <a:gd name="connsiteY71" fmla="*/ 605197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60024 w 1794585"/>
                  <a:gd name="connsiteY71" fmla="*/ 60105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14909 w 1794585"/>
                  <a:gd name="connsiteY71" fmla="*/ 65218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14909 w 1794585"/>
                  <a:gd name="connsiteY71" fmla="*/ 652189 h 1261319"/>
                  <a:gd name="connsiteX72" fmla="*/ 217134 w 1794585"/>
                  <a:gd name="connsiteY72" fmla="*/ 628561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794585" h="1261319">
                    <a:moveTo>
                      <a:pt x="1381025" y="256495"/>
                    </a:moveTo>
                    <a:cubicBezTo>
                      <a:pt x="1449734" y="276460"/>
                      <a:pt x="1503185" y="294075"/>
                      <a:pt x="1550327" y="310969"/>
                    </a:cubicBezTo>
                    <a:cubicBezTo>
                      <a:pt x="1613185" y="333494"/>
                      <a:pt x="1649311" y="348440"/>
                      <a:pt x="1684037" y="370838"/>
                    </a:cubicBezTo>
                    <a:cubicBezTo>
                      <a:pt x="1718763" y="393236"/>
                      <a:pt x="1740752" y="413896"/>
                      <a:pt x="1758684" y="445356"/>
                    </a:cubicBezTo>
                    <a:cubicBezTo>
                      <a:pt x="1776616" y="476815"/>
                      <a:pt x="1787676" y="517404"/>
                      <a:pt x="1791628" y="559596"/>
                    </a:cubicBezTo>
                    <a:cubicBezTo>
                      <a:pt x="1795581" y="601789"/>
                      <a:pt x="1798016" y="647669"/>
                      <a:pt x="1782399" y="698507"/>
                    </a:cubicBezTo>
                    <a:cubicBezTo>
                      <a:pt x="1766781" y="749343"/>
                      <a:pt x="1734985" y="816886"/>
                      <a:pt x="1697926" y="864625"/>
                    </a:cubicBezTo>
                    <a:cubicBezTo>
                      <a:pt x="1660866" y="912365"/>
                      <a:pt x="1609500" y="944227"/>
                      <a:pt x="1560042" y="984946"/>
                    </a:cubicBezTo>
                    <a:cubicBezTo>
                      <a:pt x="1510583" y="1025662"/>
                      <a:pt x="1444750" y="1076811"/>
                      <a:pt x="1401176" y="1108933"/>
                    </a:cubicBezTo>
                    <a:cubicBezTo>
                      <a:pt x="1357602" y="1141054"/>
                      <a:pt x="1335340" y="1155938"/>
                      <a:pt x="1298599" y="1177676"/>
                    </a:cubicBezTo>
                    <a:cubicBezTo>
                      <a:pt x="1261859" y="1199413"/>
                      <a:pt x="1227519" y="1225596"/>
                      <a:pt x="1180735" y="1239362"/>
                    </a:cubicBezTo>
                    <a:cubicBezTo>
                      <a:pt x="1133952" y="1253126"/>
                      <a:pt x="1079450" y="1264995"/>
                      <a:pt x="1017902" y="1260259"/>
                    </a:cubicBezTo>
                    <a:cubicBezTo>
                      <a:pt x="956354" y="1255523"/>
                      <a:pt x="867538" y="1238076"/>
                      <a:pt x="811444" y="1210946"/>
                    </a:cubicBezTo>
                    <a:cubicBezTo>
                      <a:pt x="755351" y="1183816"/>
                      <a:pt x="710913" y="1139873"/>
                      <a:pt x="681338" y="1097476"/>
                    </a:cubicBezTo>
                    <a:cubicBezTo>
                      <a:pt x="651765" y="1055079"/>
                      <a:pt x="642507" y="987688"/>
                      <a:pt x="634002" y="956561"/>
                    </a:cubicBezTo>
                    <a:cubicBezTo>
                      <a:pt x="625497" y="925436"/>
                      <a:pt x="622227" y="925287"/>
                      <a:pt x="630311" y="910721"/>
                    </a:cubicBezTo>
                    <a:cubicBezTo>
                      <a:pt x="638395" y="896154"/>
                      <a:pt x="666104" y="890770"/>
                      <a:pt x="682508" y="869163"/>
                    </a:cubicBezTo>
                    <a:lnTo>
                      <a:pt x="683141" y="868208"/>
                    </a:lnTo>
                    <a:lnTo>
                      <a:pt x="685939" y="865997"/>
                    </a:lnTo>
                    <a:cubicBezTo>
                      <a:pt x="694991" y="855810"/>
                      <a:pt x="701949" y="844323"/>
                      <a:pt x="709157" y="829910"/>
                    </a:cubicBezTo>
                    <a:lnTo>
                      <a:pt x="727381" y="784345"/>
                    </a:lnTo>
                    <a:lnTo>
                      <a:pt x="728730" y="781082"/>
                    </a:lnTo>
                    <a:lnTo>
                      <a:pt x="731052" y="761891"/>
                    </a:lnTo>
                    <a:lnTo>
                      <a:pt x="736661" y="721319"/>
                    </a:lnTo>
                    <a:lnTo>
                      <a:pt x="734616" y="682827"/>
                    </a:lnTo>
                    <a:cubicBezTo>
                      <a:pt x="734444" y="676347"/>
                      <a:pt x="734273" y="669868"/>
                      <a:pt x="734101" y="663388"/>
                    </a:cubicBezTo>
                    <a:cubicBezTo>
                      <a:pt x="731293" y="625680"/>
                      <a:pt x="723809" y="586988"/>
                      <a:pt x="711883" y="554839"/>
                    </a:cubicBezTo>
                    <a:lnTo>
                      <a:pt x="709911" y="550948"/>
                    </a:lnTo>
                    <a:lnTo>
                      <a:pt x="698721" y="522943"/>
                    </a:lnTo>
                    <a:cubicBezTo>
                      <a:pt x="694471" y="514319"/>
                      <a:pt x="689872" y="506627"/>
                      <a:pt x="685062" y="499596"/>
                    </a:cubicBezTo>
                    <a:lnTo>
                      <a:pt x="670322" y="481880"/>
                    </a:lnTo>
                    <a:lnTo>
                      <a:pt x="662542" y="470492"/>
                    </a:lnTo>
                    <a:cubicBezTo>
                      <a:pt x="655331" y="460672"/>
                      <a:pt x="648159" y="454178"/>
                      <a:pt x="641725" y="449199"/>
                    </a:cubicBezTo>
                    <a:lnTo>
                      <a:pt x="628528" y="439374"/>
                    </a:lnTo>
                    <a:lnTo>
                      <a:pt x="626191" y="437253"/>
                    </a:lnTo>
                    <a:lnTo>
                      <a:pt x="624920" y="436709"/>
                    </a:lnTo>
                    <a:lnTo>
                      <a:pt x="615179" y="429921"/>
                    </a:lnTo>
                    <a:cubicBezTo>
                      <a:pt x="612763" y="428474"/>
                      <a:pt x="611413" y="427448"/>
                      <a:pt x="611411" y="425376"/>
                    </a:cubicBezTo>
                    <a:cubicBezTo>
                      <a:pt x="611407" y="421232"/>
                      <a:pt x="616199" y="421838"/>
                      <a:pt x="625313" y="412135"/>
                    </a:cubicBezTo>
                    <a:cubicBezTo>
                      <a:pt x="634428" y="402434"/>
                      <a:pt x="654023" y="378469"/>
                      <a:pt x="666101" y="367168"/>
                    </a:cubicBezTo>
                    <a:cubicBezTo>
                      <a:pt x="678179" y="355869"/>
                      <a:pt x="687219" y="347800"/>
                      <a:pt x="697784" y="344331"/>
                    </a:cubicBezTo>
                    <a:lnTo>
                      <a:pt x="706556" y="343363"/>
                    </a:lnTo>
                    <a:lnTo>
                      <a:pt x="810486" y="368843"/>
                    </a:lnTo>
                    <a:lnTo>
                      <a:pt x="815501" y="374564"/>
                    </a:lnTo>
                    <a:cubicBezTo>
                      <a:pt x="820032" y="382962"/>
                      <a:pt x="821176" y="387446"/>
                      <a:pt x="823519" y="414243"/>
                    </a:cubicBezTo>
                    <a:cubicBezTo>
                      <a:pt x="825861" y="441041"/>
                      <a:pt x="827380" y="481677"/>
                      <a:pt x="829557" y="535350"/>
                    </a:cubicBezTo>
                    <a:cubicBezTo>
                      <a:pt x="831731" y="589023"/>
                      <a:pt x="832155" y="683183"/>
                      <a:pt x="836573" y="736284"/>
                    </a:cubicBezTo>
                    <a:cubicBezTo>
                      <a:pt x="840992" y="789385"/>
                      <a:pt x="847861" y="820436"/>
                      <a:pt x="856064" y="853958"/>
                    </a:cubicBezTo>
                    <a:cubicBezTo>
                      <a:pt x="864267" y="887479"/>
                      <a:pt x="860529" y="916601"/>
                      <a:pt x="885789" y="937409"/>
                    </a:cubicBezTo>
                    <a:cubicBezTo>
                      <a:pt x="911047" y="958219"/>
                      <a:pt x="958392" y="978592"/>
                      <a:pt x="1007620" y="978815"/>
                    </a:cubicBezTo>
                    <a:cubicBezTo>
                      <a:pt x="1056848" y="979038"/>
                      <a:pt x="1128598" y="956584"/>
                      <a:pt x="1181156" y="938749"/>
                    </a:cubicBezTo>
                    <a:cubicBezTo>
                      <a:pt x="1233713" y="920911"/>
                      <a:pt x="1275396" y="900652"/>
                      <a:pt x="1322964" y="871795"/>
                    </a:cubicBezTo>
                    <a:cubicBezTo>
                      <a:pt x="1370533" y="842939"/>
                      <a:pt x="1429909" y="798145"/>
                      <a:pt x="1466564" y="765611"/>
                    </a:cubicBezTo>
                    <a:cubicBezTo>
                      <a:pt x="1503219" y="733078"/>
                      <a:pt x="1527407" y="703442"/>
                      <a:pt x="1542894" y="676593"/>
                    </a:cubicBezTo>
                    <a:cubicBezTo>
                      <a:pt x="1558381" y="649741"/>
                      <a:pt x="1560027" y="622066"/>
                      <a:pt x="1559480" y="604505"/>
                    </a:cubicBezTo>
                    <a:cubicBezTo>
                      <a:pt x="1558932" y="586942"/>
                      <a:pt x="1552464" y="580865"/>
                      <a:pt x="1539607" y="571221"/>
                    </a:cubicBezTo>
                    <a:cubicBezTo>
                      <a:pt x="1526751" y="561577"/>
                      <a:pt x="1482339" y="546638"/>
                      <a:pt x="1482339" y="546638"/>
                    </a:cubicBezTo>
                    <a:lnTo>
                      <a:pt x="1235262" y="475236"/>
                    </a:lnTo>
                    <a:cubicBezTo>
                      <a:pt x="1156365" y="453713"/>
                      <a:pt x="1146630" y="451632"/>
                      <a:pt x="1008953" y="417501"/>
                    </a:cubicBezTo>
                    <a:lnTo>
                      <a:pt x="810486" y="368843"/>
                    </a:lnTo>
                    <a:lnTo>
                      <a:pt x="809594" y="367826"/>
                    </a:lnTo>
                    <a:cubicBezTo>
                      <a:pt x="807160" y="366788"/>
                      <a:pt x="803501" y="366211"/>
                      <a:pt x="796333" y="363860"/>
                    </a:cubicBezTo>
                    <a:cubicBezTo>
                      <a:pt x="781998" y="359160"/>
                      <a:pt x="745915" y="349613"/>
                      <a:pt x="729490" y="346357"/>
                    </a:cubicBezTo>
                    <a:cubicBezTo>
                      <a:pt x="721278" y="344730"/>
                      <a:pt x="715993" y="343356"/>
                      <a:pt x="711440" y="342823"/>
                    </a:cubicBezTo>
                    <a:lnTo>
                      <a:pt x="706556" y="343363"/>
                    </a:lnTo>
                    <a:lnTo>
                      <a:pt x="409195" y="270457"/>
                    </a:lnTo>
                    <a:cubicBezTo>
                      <a:pt x="289963" y="243914"/>
                      <a:pt x="322065" y="266770"/>
                      <a:pt x="293548" y="258242"/>
                    </a:cubicBezTo>
                    <a:cubicBezTo>
                      <a:pt x="264583" y="259522"/>
                      <a:pt x="250599" y="266113"/>
                      <a:pt x="233123" y="277455"/>
                    </a:cubicBezTo>
                    <a:cubicBezTo>
                      <a:pt x="215646" y="288799"/>
                      <a:pt x="189275" y="300795"/>
                      <a:pt x="188689" y="326303"/>
                    </a:cubicBezTo>
                    <a:cubicBezTo>
                      <a:pt x="188103" y="351811"/>
                      <a:pt x="210396" y="414400"/>
                      <a:pt x="229607" y="430501"/>
                    </a:cubicBezTo>
                    <a:lnTo>
                      <a:pt x="430335" y="484250"/>
                    </a:lnTo>
                    <a:lnTo>
                      <a:pt x="414909" y="652189"/>
                    </a:lnTo>
                    <a:lnTo>
                      <a:pt x="217134" y="628561"/>
                    </a:lnTo>
                    <a:cubicBezTo>
                      <a:pt x="203241" y="623939"/>
                      <a:pt x="146274" y="616095"/>
                      <a:pt x="114793" y="590033"/>
                    </a:cubicBezTo>
                    <a:cubicBezTo>
                      <a:pt x="83312" y="563971"/>
                      <a:pt x="47365" y="513532"/>
                      <a:pt x="28246" y="472189"/>
                    </a:cubicBezTo>
                    <a:cubicBezTo>
                      <a:pt x="9127" y="430847"/>
                      <a:pt x="-988" y="384326"/>
                      <a:pt x="77" y="341978"/>
                    </a:cubicBezTo>
                    <a:cubicBezTo>
                      <a:pt x="1144" y="299631"/>
                      <a:pt x="6918" y="251233"/>
                      <a:pt x="23231" y="214688"/>
                    </a:cubicBezTo>
                    <a:cubicBezTo>
                      <a:pt x="39545" y="178143"/>
                      <a:pt x="58553" y="135361"/>
                      <a:pt x="87685" y="107205"/>
                    </a:cubicBezTo>
                    <a:cubicBezTo>
                      <a:pt x="116817" y="79049"/>
                      <a:pt x="155263" y="51608"/>
                      <a:pt x="189345" y="33217"/>
                    </a:cubicBezTo>
                    <a:cubicBezTo>
                      <a:pt x="216059" y="16778"/>
                      <a:pt x="253731" y="13558"/>
                      <a:pt x="285926" y="3729"/>
                    </a:cubicBezTo>
                    <a:cubicBezTo>
                      <a:pt x="314691" y="-4667"/>
                      <a:pt x="356014" y="3124"/>
                      <a:pt x="385930" y="7500"/>
                    </a:cubicBezTo>
                    <a:lnTo>
                      <a:pt x="488711" y="26610"/>
                    </a:lnTo>
                    <a:lnTo>
                      <a:pt x="911317" y="137274"/>
                    </a:lnTo>
                    <a:lnTo>
                      <a:pt x="1306898" y="235687"/>
                    </a:lnTo>
                    <a:lnTo>
                      <a:pt x="1381025" y="256495"/>
                    </a:lnTo>
                    <a:close/>
                  </a:path>
                </a:pathLst>
              </a:custGeom>
              <a:solidFill>
                <a:schemeClr val="bg1"/>
              </a:solidFill>
              <a:ln>
                <a:solidFill>
                  <a:schemeClr val="bg1">
                    <a:lumMod val="85000"/>
                  </a:schemeClr>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636" name="任意多边形 635"/>
              <p:cNvSpPr/>
              <p:nvPr/>
            </p:nvSpPr>
            <p:spPr>
              <a:xfrm>
                <a:off x="3746495" y="5059018"/>
                <a:ext cx="295401" cy="345962"/>
              </a:xfrm>
              <a:custGeom>
                <a:avLst/>
                <a:gdLst>
                  <a:gd name="connsiteX0" fmla="*/ 288335 w 304929"/>
                  <a:gd name="connsiteY0" fmla="*/ 21207 h 349836"/>
                  <a:gd name="connsiteX1" fmla="*/ 126410 w 304929"/>
                  <a:gd name="connsiteY1" fmla="*/ 6919 h 349836"/>
                  <a:gd name="connsiteX2" fmla="*/ 7347 w 304929"/>
                  <a:gd name="connsiteY2" fmla="*/ 116457 h 349836"/>
                  <a:gd name="connsiteX3" fmla="*/ 16872 w 304929"/>
                  <a:gd name="connsiteY3" fmla="*/ 287907 h 349836"/>
                  <a:gd name="connsiteX4" fmla="*/ 50210 w 304929"/>
                  <a:gd name="connsiteY4" fmla="*/ 349819 h 349836"/>
                  <a:gd name="connsiteX5" fmla="*/ 178797 w 304929"/>
                  <a:gd name="connsiteY5" fmla="*/ 292669 h 349836"/>
                  <a:gd name="connsiteX6" fmla="*/ 140697 w 304929"/>
                  <a:gd name="connsiteY6" fmla="*/ 159319 h 349836"/>
                  <a:gd name="connsiteX7" fmla="*/ 216897 w 304929"/>
                  <a:gd name="connsiteY7" fmla="*/ 83119 h 349836"/>
                  <a:gd name="connsiteX8" fmla="*/ 288335 w 304929"/>
                  <a:gd name="connsiteY8" fmla="*/ 102169 h 349836"/>
                  <a:gd name="connsiteX9" fmla="*/ 288335 w 304929"/>
                  <a:gd name="connsiteY9" fmla="*/ 21207 h 349836"/>
                  <a:gd name="connsiteX0" fmla="*/ 269285 w 293287"/>
                  <a:gd name="connsiteY0" fmla="*/ 36381 h 345960"/>
                  <a:gd name="connsiteX1" fmla="*/ 126410 w 293287"/>
                  <a:gd name="connsiteY1" fmla="*/ 3043 h 345960"/>
                  <a:gd name="connsiteX2" fmla="*/ 7347 w 293287"/>
                  <a:gd name="connsiteY2" fmla="*/ 112581 h 345960"/>
                  <a:gd name="connsiteX3" fmla="*/ 16872 w 293287"/>
                  <a:gd name="connsiteY3" fmla="*/ 284031 h 345960"/>
                  <a:gd name="connsiteX4" fmla="*/ 50210 w 293287"/>
                  <a:gd name="connsiteY4" fmla="*/ 345943 h 345960"/>
                  <a:gd name="connsiteX5" fmla="*/ 178797 w 293287"/>
                  <a:gd name="connsiteY5" fmla="*/ 288793 h 345960"/>
                  <a:gd name="connsiteX6" fmla="*/ 140697 w 293287"/>
                  <a:gd name="connsiteY6" fmla="*/ 155443 h 345960"/>
                  <a:gd name="connsiteX7" fmla="*/ 216897 w 293287"/>
                  <a:gd name="connsiteY7" fmla="*/ 79243 h 345960"/>
                  <a:gd name="connsiteX8" fmla="*/ 288335 w 293287"/>
                  <a:gd name="connsiteY8" fmla="*/ 98293 h 345960"/>
                  <a:gd name="connsiteX9" fmla="*/ 269285 w 293287"/>
                  <a:gd name="connsiteY9" fmla="*/ 36381 h 345960"/>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64509 w 293287"/>
                  <a:gd name="connsiteY5" fmla="*/ 279268 h 345962"/>
                  <a:gd name="connsiteX6" fmla="*/ 140697 w 293287"/>
                  <a:gd name="connsiteY6" fmla="*/ 155443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3287"/>
                  <a:gd name="connsiteY0" fmla="*/ 36381 h 345960"/>
                  <a:gd name="connsiteX1" fmla="*/ 126410 w 293287"/>
                  <a:gd name="connsiteY1" fmla="*/ 3043 h 345960"/>
                  <a:gd name="connsiteX2" fmla="*/ 7347 w 293287"/>
                  <a:gd name="connsiteY2" fmla="*/ 112581 h 345960"/>
                  <a:gd name="connsiteX3" fmla="*/ 16872 w 293287"/>
                  <a:gd name="connsiteY3" fmla="*/ 284031 h 345960"/>
                  <a:gd name="connsiteX4" fmla="*/ 50210 w 293287"/>
                  <a:gd name="connsiteY4" fmla="*/ 345943 h 345960"/>
                  <a:gd name="connsiteX5" fmla="*/ 140696 w 293287"/>
                  <a:gd name="connsiteY5" fmla="*/ 288793 h 345960"/>
                  <a:gd name="connsiteX6" fmla="*/ 140697 w 293287"/>
                  <a:gd name="connsiteY6" fmla="*/ 155443 h 345960"/>
                  <a:gd name="connsiteX7" fmla="*/ 216897 w 293287"/>
                  <a:gd name="connsiteY7" fmla="*/ 79243 h 345960"/>
                  <a:gd name="connsiteX8" fmla="*/ 288335 w 293287"/>
                  <a:gd name="connsiteY8" fmla="*/ 98293 h 345960"/>
                  <a:gd name="connsiteX9" fmla="*/ 269285 w 293287"/>
                  <a:gd name="connsiteY9" fmla="*/ 36381 h 345960"/>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50221 w 293287"/>
                  <a:gd name="connsiteY5" fmla="*/ 279268 h 345962"/>
                  <a:gd name="connsiteX6" fmla="*/ 140697 w 293287"/>
                  <a:gd name="connsiteY6" fmla="*/ 155443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50221 w 293287"/>
                  <a:gd name="connsiteY5" fmla="*/ 279268 h 345962"/>
                  <a:gd name="connsiteX6" fmla="*/ 126409 w 293287"/>
                  <a:gd name="connsiteY6" fmla="*/ 160206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5401"/>
                  <a:gd name="connsiteY0" fmla="*/ 36381 h 345962"/>
                  <a:gd name="connsiteX1" fmla="*/ 126410 w 295401"/>
                  <a:gd name="connsiteY1" fmla="*/ 3043 h 345962"/>
                  <a:gd name="connsiteX2" fmla="*/ 7347 w 295401"/>
                  <a:gd name="connsiteY2" fmla="*/ 112581 h 345962"/>
                  <a:gd name="connsiteX3" fmla="*/ 16872 w 295401"/>
                  <a:gd name="connsiteY3" fmla="*/ 284031 h 345962"/>
                  <a:gd name="connsiteX4" fmla="*/ 50210 w 295401"/>
                  <a:gd name="connsiteY4" fmla="*/ 345943 h 345962"/>
                  <a:gd name="connsiteX5" fmla="*/ 150221 w 295401"/>
                  <a:gd name="connsiteY5" fmla="*/ 279268 h 345962"/>
                  <a:gd name="connsiteX6" fmla="*/ 126409 w 295401"/>
                  <a:gd name="connsiteY6" fmla="*/ 160206 h 345962"/>
                  <a:gd name="connsiteX7" fmla="*/ 188322 w 295401"/>
                  <a:gd name="connsiteY7" fmla="*/ 84006 h 345962"/>
                  <a:gd name="connsiteX8" fmla="*/ 288335 w 295401"/>
                  <a:gd name="connsiteY8" fmla="*/ 98293 h 345962"/>
                  <a:gd name="connsiteX9" fmla="*/ 269285 w 295401"/>
                  <a:gd name="connsiteY9" fmla="*/ 36381 h 3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01" h="345962">
                    <a:moveTo>
                      <a:pt x="269285" y="36381"/>
                    </a:moveTo>
                    <a:cubicBezTo>
                      <a:pt x="242297" y="20506"/>
                      <a:pt x="170066" y="-9657"/>
                      <a:pt x="126410" y="3043"/>
                    </a:cubicBezTo>
                    <a:cubicBezTo>
                      <a:pt x="82754" y="15743"/>
                      <a:pt x="25603" y="65750"/>
                      <a:pt x="7347" y="112581"/>
                    </a:cubicBezTo>
                    <a:cubicBezTo>
                      <a:pt x="-10909" y="159412"/>
                      <a:pt x="9728" y="245137"/>
                      <a:pt x="16872" y="284031"/>
                    </a:cubicBezTo>
                    <a:cubicBezTo>
                      <a:pt x="24016" y="322925"/>
                      <a:pt x="27985" y="346737"/>
                      <a:pt x="50210" y="345943"/>
                    </a:cubicBezTo>
                    <a:cubicBezTo>
                      <a:pt x="72435" y="345149"/>
                      <a:pt x="137521" y="310224"/>
                      <a:pt x="150221" y="279268"/>
                    </a:cubicBezTo>
                    <a:cubicBezTo>
                      <a:pt x="162921" y="248312"/>
                      <a:pt x="120059" y="192750"/>
                      <a:pt x="126409" y="160206"/>
                    </a:cubicBezTo>
                    <a:cubicBezTo>
                      <a:pt x="132759" y="127662"/>
                      <a:pt x="163716" y="93531"/>
                      <a:pt x="188322" y="84006"/>
                    </a:cubicBezTo>
                    <a:cubicBezTo>
                      <a:pt x="212928" y="74481"/>
                      <a:pt x="274841" y="106230"/>
                      <a:pt x="288335" y="98293"/>
                    </a:cubicBezTo>
                    <a:cubicBezTo>
                      <a:pt x="301829" y="90356"/>
                      <a:pt x="296273" y="52256"/>
                      <a:pt x="269285" y="36381"/>
                    </a:cubicBezTo>
                    <a:close/>
                  </a:path>
                </a:pathLst>
              </a:custGeom>
              <a:solidFill>
                <a:schemeClr val="bg1"/>
              </a:solidFill>
              <a:ln>
                <a:solidFill>
                  <a:schemeClr val="bg1">
                    <a:lumMod val="85000"/>
                  </a:schemeClr>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7" name="任意多边形 636"/>
              <p:cNvSpPr/>
              <p:nvPr/>
            </p:nvSpPr>
            <p:spPr>
              <a:xfrm>
                <a:off x="4175727" y="5592884"/>
                <a:ext cx="458449" cy="545393"/>
              </a:xfrm>
              <a:custGeom>
                <a:avLst/>
                <a:gdLst>
                  <a:gd name="connsiteX0" fmla="*/ 206 w 458754"/>
                  <a:gd name="connsiteY0" fmla="*/ 40909 h 525419"/>
                  <a:gd name="connsiteX1" fmla="*/ 233569 w 458754"/>
                  <a:gd name="connsiteY1" fmla="*/ 40909 h 525419"/>
                  <a:gd name="connsiteX2" fmla="*/ 362156 w 458754"/>
                  <a:gd name="connsiteY2" fmla="*/ 255222 h 525419"/>
                  <a:gd name="connsiteX3" fmla="*/ 457406 w 458754"/>
                  <a:gd name="connsiteY3" fmla="*/ 402859 h 525419"/>
                  <a:gd name="connsiteX4" fmla="*/ 290719 w 458754"/>
                  <a:gd name="connsiteY4" fmla="*/ 517159 h 525419"/>
                  <a:gd name="connsiteX5" fmla="*/ 276431 w 458754"/>
                  <a:gd name="connsiteY5" fmla="*/ 464772 h 525419"/>
                  <a:gd name="connsiteX6" fmla="*/ 206 w 458754"/>
                  <a:gd name="connsiteY6" fmla="*/ 40909 h 525419"/>
                  <a:gd name="connsiteX0" fmla="*/ 207 w 459008"/>
                  <a:gd name="connsiteY0" fmla="*/ 40664 h 525174"/>
                  <a:gd name="connsiteX1" fmla="*/ 233570 w 459008"/>
                  <a:gd name="connsiteY1" fmla="*/ 40664 h 525174"/>
                  <a:gd name="connsiteX2" fmla="*/ 366920 w 459008"/>
                  <a:gd name="connsiteY2" fmla="*/ 250214 h 525174"/>
                  <a:gd name="connsiteX3" fmla="*/ 457407 w 459008"/>
                  <a:gd name="connsiteY3" fmla="*/ 402614 h 525174"/>
                  <a:gd name="connsiteX4" fmla="*/ 290720 w 459008"/>
                  <a:gd name="connsiteY4" fmla="*/ 516914 h 525174"/>
                  <a:gd name="connsiteX5" fmla="*/ 276432 w 459008"/>
                  <a:gd name="connsiteY5" fmla="*/ 464527 h 525174"/>
                  <a:gd name="connsiteX6" fmla="*/ 207 w 459008"/>
                  <a:gd name="connsiteY6" fmla="*/ 40664 h 525174"/>
                  <a:gd name="connsiteX0" fmla="*/ 552 w 459437"/>
                  <a:gd name="connsiteY0" fmla="*/ 38561 h 523071"/>
                  <a:gd name="connsiteX1" fmla="*/ 210103 w 459437"/>
                  <a:gd name="connsiteY1" fmla="*/ 43324 h 523071"/>
                  <a:gd name="connsiteX2" fmla="*/ 367265 w 459437"/>
                  <a:gd name="connsiteY2" fmla="*/ 248111 h 523071"/>
                  <a:gd name="connsiteX3" fmla="*/ 457752 w 459437"/>
                  <a:gd name="connsiteY3" fmla="*/ 400511 h 523071"/>
                  <a:gd name="connsiteX4" fmla="*/ 291065 w 459437"/>
                  <a:gd name="connsiteY4" fmla="*/ 514811 h 523071"/>
                  <a:gd name="connsiteX5" fmla="*/ 276777 w 459437"/>
                  <a:gd name="connsiteY5" fmla="*/ 462424 h 523071"/>
                  <a:gd name="connsiteX6" fmla="*/ 552 w 459437"/>
                  <a:gd name="connsiteY6" fmla="*/ 38561 h 523071"/>
                  <a:gd name="connsiteX0" fmla="*/ 552 w 464113"/>
                  <a:gd name="connsiteY0" fmla="*/ 38561 h 523071"/>
                  <a:gd name="connsiteX1" fmla="*/ 210103 w 464113"/>
                  <a:gd name="connsiteY1" fmla="*/ 43324 h 523071"/>
                  <a:gd name="connsiteX2" fmla="*/ 367265 w 464113"/>
                  <a:gd name="connsiteY2" fmla="*/ 248111 h 523071"/>
                  <a:gd name="connsiteX3" fmla="*/ 462515 w 464113"/>
                  <a:gd name="connsiteY3" fmla="*/ 414798 h 523071"/>
                  <a:gd name="connsiteX4" fmla="*/ 291065 w 464113"/>
                  <a:gd name="connsiteY4" fmla="*/ 514811 h 523071"/>
                  <a:gd name="connsiteX5" fmla="*/ 276777 w 464113"/>
                  <a:gd name="connsiteY5" fmla="*/ 462424 h 523071"/>
                  <a:gd name="connsiteX6" fmla="*/ 552 w 464113"/>
                  <a:gd name="connsiteY6" fmla="*/ 38561 h 523071"/>
                  <a:gd name="connsiteX0" fmla="*/ 552 w 450119"/>
                  <a:gd name="connsiteY0" fmla="*/ 38561 h 523071"/>
                  <a:gd name="connsiteX1" fmla="*/ 210103 w 450119"/>
                  <a:gd name="connsiteY1" fmla="*/ 43324 h 523071"/>
                  <a:gd name="connsiteX2" fmla="*/ 367265 w 450119"/>
                  <a:gd name="connsiteY2" fmla="*/ 248111 h 523071"/>
                  <a:gd name="connsiteX3" fmla="*/ 448228 w 450119"/>
                  <a:gd name="connsiteY3" fmla="*/ 429086 h 523071"/>
                  <a:gd name="connsiteX4" fmla="*/ 291065 w 450119"/>
                  <a:gd name="connsiteY4" fmla="*/ 514811 h 523071"/>
                  <a:gd name="connsiteX5" fmla="*/ 276777 w 450119"/>
                  <a:gd name="connsiteY5" fmla="*/ 462424 h 523071"/>
                  <a:gd name="connsiteX6" fmla="*/ 552 w 450119"/>
                  <a:gd name="connsiteY6" fmla="*/ 38561 h 523071"/>
                  <a:gd name="connsiteX0" fmla="*/ 992 w 450651"/>
                  <a:gd name="connsiteY0" fmla="*/ 40663 h 525173"/>
                  <a:gd name="connsiteX1" fmla="*/ 191493 w 450651"/>
                  <a:gd name="connsiteY1" fmla="*/ 40664 h 525173"/>
                  <a:gd name="connsiteX2" fmla="*/ 367705 w 450651"/>
                  <a:gd name="connsiteY2" fmla="*/ 250213 h 525173"/>
                  <a:gd name="connsiteX3" fmla="*/ 448668 w 450651"/>
                  <a:gd name="connsiteY3" fmla="*/ 431188 h 525173"/>
                  <a:gd name="connsiteX4" fmla="*/ 291505 w 450651"/>
                  <a:gd name="connsiteY4" fmla="*/ 516913 h 525173"/>
                  <a:gd name="connsiteX5" fmla="*/ 277217 w 450651"/>
                  <a:gd name="connsiteY5" fmla="*/ 464526 h 525173"/>
                  <a:gd name="connsiteX6" fmla="*/ 992 w 450651"/>
                  <a:gd name="connsiteY6" fmla="*/ 40663 h 525173"/>
                  <a:gd name="connsiteX0" fmla="*/ 983 w 450031"/>
                  <a:gd name="connsiteY0" fmla="*/ 41155 h 525665"/>
                  <a:gd name="connsiteX1" fmla="*/ 191484 w 450031"/>
                  <a:gd name="connsiteY1" fmla="*/ 41156 h 525665"/>
                  <a:gd name="connsiteX2" fmla="*/ 358171 w 450031"/>
                  <a:gd name="connsiteY2" fmla="*/ 260230 h 525665"/>
                  <a:gd name="connsiteX3" fmla="*/ 448659 w 450031"/>
                  <a:gd name="connsiteY3" fmla="*/ 431680 h 525665"/>
                  <a:gd name="connsiteX4" fmla="*/ 291496 w 450031"/>
                  <a:gd name="connsiteY4" fmla="*/ 517405 h 525665"/>
                  <a:gd name="connsiteX5" fmla="*/ 277208 w 450031"/>
                  <a:gd name="connsiteY5" fmla="*/ 465018 h 525665"/>
                  <a:gd name="connsiteX6" fmla="*/ 983 w 450031"/>
                  <a:gd name="connsiteY6" fmla="*/ 41155 h 525665"/>
                  <a:gd name="connsiteX0" fmla="*/ 983 w 448961"/>
                  <a:gd name="connsiteY0" fmla="*/ 41155 h 545393"/>
                  <a:gd name="connsiteX1" fmla="*/ 191484 w 448961"/>
                  <a:gd name="connsiteY1" fmla="*/ 41156 h 545393"/>
                  <a:gd name="connsiteX2" fmla="*/ 358171 w 448961"/>
                  <a:gd name="connsiteY2" fmla="*/ 260230 h 545393"/>
                  <a:gd name="connsiteX3" fmla="*/ 448659 w 448961"/>
                  <a:gd name="connsiteY3" fmla="*/ 431680 h 545393"/>
                  <a:gd name="connsiteX4" fmla="*/ 329596 w 448961"/>
                  <a:gd name="connsiteY4" fmla="*/ 541217 h 545393"/>
                  <a:gd name="connsiteX5" fmla="*/ 277208 w 448961"/>
                  <a:gd name="connsiteY5" fmla="*/ 465018 h 545393"/>
                  <a:gd name="connsiteX6" fmla="*/ 983 w 448961"/>
                  <a:gd name="connsiteY6" fmla="*/ 41155 h 545393"/>
                  <a:gd name="connsiteX0" fmla="*/ 983 w 458449"/>
                  <a:gd name="connsiteY0" fmla="*/ 41155 h 545393"/>
                  <a:gd name="connsiteX1" fmla="*/ 191484 w 458449"/>
                  <a:gd name="connsiteY1" fmla="*/ 41156 h 545393"/>
                  <a:gd name="connsiteX2" fmla="*/ 358171 w 458449"/>
                  <a:gd name="connsiteY2" fmla="*/ 260230 h 545393"/>
                  <a:gd name="connsiteX3" fmla="*/ 458184 w 458449"/>
                  <a:gd name="connsiteY3" fmla="*/ 460255 h 545393"/>
                  <a:gd name="connsiteX4" fmla="*/ 329596 w 458449"/>
                  <a:gd name="connsiteY4" fmla="*/ 541217 h 545393"/>
                  <a:gd name="connsiteX5" fmla="*/ 277208 w 458449"/>
                  <a:gd name="connsiteY5" fmla="*/ 465018 h 545393"/>
                  <a:gd name="connsiteX6" fmla="*/ 983 w 458449"/>
                  <a:gd name="connsiteY6" fmla="*/ 41155 h 54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449" h="545393">
                    <a:moveTo>
                      <a:pt x="983" y="41155"/>
                    </a:moveTo>
                    <a:cubicBezTo>
                      <a:pt x="-13304" y="-29489"/>
                      <a:pt x="131953" y="4644"/>
                      <a:pt x="191484" y="41156"/>
                    </a:cubicBezTo>
                    <a:cubicBezTo>
                      <a:pt x="251015" y="77668"/>
                      <a:pt x="313721" y="190380"/>
                      <a:pt x="358171" y="260230"/>
                    </a:cubicBezTo>
                    <a:cubicBezTo>
                      <a:pt x="402621" y="330080"/>
                      <a:pt x="462946" y="413424"/>
                      <a:pt x="458184" y="460255"/>
                    </a:cubicBezTo>
                    <a:cubicBezTo>
                      <a:pt x="453422" y="507086"/>
                      <a:pt x="359758" y="530898"/>
                      <a:pt x="329596" y="541217"/>
                    </a:cubicBezTo>
                    <a:cubicBezTo>
                      <a:pt x="299434" y="551536"/>
                      <a:pt x="331977" y="548362"/>
                      <a:pt x="277208" y="465018"/>
                    </a:cubicBezTo>
                    <a:cubicBezTo>
                      <a:pt x="222439" y="381674"/>
                      <a:pt x="15270" y="111799"/>
                      <a:pt x="983" y="41155"/>
                    </a:cubicBezTo>
                    <a:close/>
                  </a:path>
                </a:pathLst>
              </a:custGeom>
              <a:solidFill>
                <a:schemeClr val="bg1"/>
              </a:solidFill>
              <a:ln>
                <a:solidFill>
                  <a:schemeClr val="bg1">
                    <a:lumMod val="85000"/>
                  </a:schemeClr>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8" name="任意多边形 637"/>
              <p:cNvSpPr/>
              <p:nvPr/>
            </p:nvSpPr>
            <p:spPr>
              <a:xfrm>
                <a:off x="4613482" y="6313727"/>
                <a:ext cx="293863" cy="346241"/>
              </a:xfrm>
              <a:custGeom>
                <a:avLst/>
                <a:gdLst>
                  <a:gd name="connsiteX0" fmla="*/ 206 w 458754"/>
                  <a:gd name="connsiteY0" fmla="*/ 40909 h 525419"/>
                  <a:gd name="connsiteX1" fmla="*/ 233569 w 458754"/>
                  <a:gd name="connsiteY1" fmla="*/ 40909 h 525419"/>
                  <a:gd name="connsiteX2" fmla="*/ 362156 w 458754"/>
                  <a:gd name="connsiteY2" fmla="*/ 255222 h 525419"/>
                  <a:gd name="connsiteX3" fmla="*/ 457406 w 458754"/>
                  <a:gd name="connsiteY3" fmla="*/ 402859 h 525419"/>
                  <a:gd name="connsiteX4" fmla="*/ 290719 w 458754"/>
                  <a:gd name="connsiteY4" fmla="*/ 517159 h 525419"/>
                  <a:gd name="connsiteX5" fmla="*/ 276431 w 458754"/>
                  <a:gd name="connsiteY5" fmla="*/ 464772 h 525419"/>
                  <a:gd name="connsiteX6" fmla="*/ 206 w 458754"/>
                  <a:gd name="connsiteY6" fmla="*/ 40909 h 525419"/>
                  <a:gd name="connsiteX0" fmla="*/ 207 w 459008"/>
                  <a:gd name="connsiteY0" fmla="*/ 40664 h 525174"/>
                  <a:gd name="connsiteX1" fmla="*/ 233570 w 459008"/>
                  <a:gd name="connsiteY1" fmla="*/ 40664 h 525174"/>
                  <a:gd name="connsiteX2" fmla="*/ 366920 w 459008"/>
                  <a:gd name="connsiteY2" fmla="*/ 250214 h 525174"/>
                  <a:gd name="connsiteX3" fmla="*/ 457407 w 459008"/>
                  <a:gd name="connsiteY3" fmla="*/ 402614 h 525174"/>
                  <a:gd name="connsiteX4" fmla="*/ 290720 w 459008"/>
                  <a:gd name="connsiteY4" fmla="*/ 516914 h 525174"/>
                  <a:gd name="connsiteX5" fmla="*/ 276432 w 459008"/>
                  <a:gd name="connsiteY5" fmla="*/ 464527 h 525174"/>
                  <a:gd name="connsiteX6" fmla="*/ 207 w 459008"/>
                  <a:gd name="connsiteY6" fmla="*/ 40664 h 525174"/>
                  <a:gd name="connsiteX0" fmla="*/ 552 w 459437"/>
                  <a:gd name="connsiteY0" fmla="*/ 38561 h 523071"/>
                  <a:gd name="connsiteX1" fmla="*/ 210103 w 459437"/>
                  <a:gd name="connsiteY1" fmla="*/ 43324 h 523071"/>
                  <a:gd name="connsiteX2" fmla="*/ 367265 w 459437"/>
                  <a:gd name="connsiteY2" fmla="*/ 248111 h 523071"/>
                  <a:gd name="connsiteX3" fmla="*/ 457752 w 459437"/>
                  <a:gd name="connsiteY3" fmla="*/ 400511 h 523071"/>
                  <a:gd name="connsiteX4" fmla="*/ 291065 w 459437"/>
                  <a:gd name="connsiteY4" fmla="*/ 514811 h 523071"/>
                  <a:gd name="connsiteX5" fmla="*/ 276777 w 459437"/>
                  <a:gd name="connsiteY5" fmla="*/ 462424 h 523071"/>
                  <a:gd name="connsiteX6" fmla="*/ 552 w 459437"/>
                  <a:gd name="connsiteY6" fmla="*/ 38561 h 523071"/>
                  <a:gd name="connsiteX0" fmla="*/ 552 w 464113"/>
                  <a:gd name="connsiteY0" fmla="*/ 38561 h 523071"/>
                  <a:gd name="connsiteX1" fmla="*/ 210103 w 464113"/>
                  <a:gd name="connsiteY1" fmla="*/ 43324 h 523071"/>
                  <a:gd name="connsiteX2" fmla="*/ 367265 w 464113"/>
                  <a:gd name="connsiteY2" fmla="*/ 248111 h 523071"/>
                  <a:gd name="connsiteX3" fmla="*/ 462515 w 464113"/>
                  <a:gd name="connsiteY3" fmla="*/ 414798 h 523071"/>
                  <a:gd name="connsiteX4" fmla="*/ 291065 w 464113"/>
                  <a:gd name="connsiteY4" fmla="*/ 514811 h 523071"/>
                  <a:gd name="connsiteX5" fmla="*/ 276777 w 464113"/>
                  <a:gd name="connsiteY5" fmla="*/ 462424 h 523071"/>
                  <a:gd name="connsiteX6" fmla="*/ 552 w 464113"/>
                  <a:gd name="connsiteY6" fmla="*/ 38561 h 523071"/>
                  <a:gd name="connsiteX0" fmla="*/ 552 w 450119"/>
                  <a:gd name="connsiteY0" fmla="*/ 38561 h 523071"/>
                  <a:gd name="connsiteX1" fmla="*/ 210103 w 450119"/>
                  <a:gd name="connsiteY1" fmla="*/ 43324 h 523071"/>
                  <a:gd name="connsiteX2" fmla="*/ 367265 w 450119"/>
                  <a:gd name="connsiteY2" fmla="*/ 248111 h 523071"/>
                  <a:gd name="connsiteX3" fmla="*/ 448228 w 450119"/>
                  <a:gd name="connsiteY3" fmla="*/ 429086 h 523071"/>
                  <a:gd name="connsiteX4" fmla="*/ 291065 w 450119"/>
                  <a:gd name="connsiteY4" fmla="*/ 514811 h 523071"/>
                  <a:gd name="connsiteX5" fmla="*/ 276777 w 450119"/>
                  <a:gd name="connsiteY5" fmla="*/ 462424 h 523071"/>
                  <a:gd name="connsiteX6" fmla="*/ 552 w 450119"/>
                  <a:gd name="connsiteY6" fmla="*/ 38561 h 523071"/>
                  <a:gd name="connsiteX0" fmla="*/ 992 w 450651"/>
                  <a:gd name="connsiteY0" fmla="*/ 40663 h 525173"/>
                  <a:gd name="connsiteX1" fmla="*/ 191493 w 450651"/>
                  <a:gd name="connsiteY1" fmla="*/ 40664 h 525173"/>
                  <a:gd name="connsiteX2" fmla="*/ 367705 w 450651"/>
                  <a:gd name="connsiteY2" fmla="*/ 250213 h 525173"/>
                  <a:gd name="connsiteX3" fmla="*/ 448668 w 450651"/>
                  <a:gd name="connsiteY3" fmla="*/ 431188 h 525173"/>
                  <a:gd name="connsiteX4" fmla="*/ 291505 w 450651"/>
                  <a:gd name="connsiteY4" fmla="*/ 516913 h 525173"/>
                  <a:gd name="connsiteX5" fmla="*/ 277217 w 450651"/>
                  <a:gd name="connsiteY5" fmla="*/ 464526 h 525173"/>
                  <a:gd name="connsiteX6" fmla="*/ 992 w 450651"/>
                  <a:gd name="connsiteY6" fmla="*/ 40663 h 525173"/>
                  <a:gd name="connsiteX0" fmla="*/ 983 w 450031"/>
                  <a:gd name="connsiteY0" fmla="*/ 41155 h 525665"/>
                  <a:gd name="connsiteX1" fmla="*/ 191484 w 450031"/>
                  <a:gd name="connsiteY1" fmla="*/ 41156 h 525665"/>
                  <a:gd name="connsiteX2" fmla="*/ 358171 w 450031"/>
                  <a:gd name="connsiteY2" fmla="*/ 260230 h 525665"/>
                  <a:gd name="connsiteX3" fmla="*/ 448659 w 450031"/>
                  <a:gd name="connsiteY3" fmla="*/ 431680 h 525665"/>
                  <a:gd name="connsiteX4" fmla="*/ 291496 w 450031"/>
                  <a:gd name="connsiteY4" fmla="*/ 517405 h 525665"/>
                  <a:gd name="connsiteX5" fmla="*/ 277208 w 450031"/>
                  <a:gd name="connsiteY5" fmla="*/ 465018 h 525665"/>
                  <a:gd name="connsiteX6" fmla="*/ 983 w 450031"/>
                  <a:gd name="connsiteY6" fmla="*/ 41155 h 525665"/>
                  <a:gd name="connsiteX0" fmla="*/ 983 w 448961"/>
                  <a:gd name="connsiteY0" fmla="*/ 41155 h 545393"/>
                  <a:gd name="connsiteX1" fmla="*/ 191484 w 448961"/>
                  <a:gd name="connsiteY1" fmla="*/ 41156 h 545393"/>
                  <a:gd name="connsiteX2" fmla="*/ 358171 w 448961"/>
                  <a:gd name="connsiteY2" fmla="*/ 260230 h 545393"/>
                  <a:gd name="connsiteX3" fmla="*/ 448659 w 448961"/>
                  <a:gd name="connsiteY3" fmla="*/ 431680 h 545393"/>
                  <a:gd name="connsiteX4" fmla="*/ 329596 w 448961"/>
                  <a:gd name="connsiteY4" fmla="*/ 541217 h 545393"/>
                  <a:gd name="connsiteX5" fmla="*/ 277208 w 448961"/>
                  <a:gd name="connsiteY5" fmla="*/ 465018 h 545393"/>
                  <a:gd name="connsiteX6" fmla="*/ 983 w 448961"/>
                  <a:gd name="connsiteY6" fmla="*/ 41155 h 545393"/>
                  <a:gd name="connsiteX0" fmla="*/ 983 w 458449"/>
                  <a:gd name="connsiteY0" fmla="*/ 41155 h 545393"/>
                  <a:gd name="connsiteX1" fmla="*/ 191484 w 458449"/>
                  <a:gd name="connsiteY1" fmla="*/ 41156 h 545393"/>
                  <a:gd name="connsiteX2" fmla="*/ 358171 w 458449"/>
                  <a:gd name="connsiteY2" fmla="*/ 260230 h 545393"/>
                  <a:gd name="connsiteX3" fmla="*/ 458184 w 458449"/>
                  <a:gd name="connsiteY3" fmla="*/ 460255 h 545393"/>
                  <a:gd name="connsiteX4" fmla="*/ 329596 w 458449"/>
                  <a:gd name="connsiteY4" fmla="*/ 541217 h 545393"/>
                  <a:gd name="connsiteX5" fmla="*/ 277208 w 458449"/>
                  <a:gd name="connsiteY5" fmla="*/ 465018 h 545393"/>
                  <a:gd name="connsiteX6" fmla="*/ 983 w 458449"/>
                  <a:gd name="connsiteY6" fmla="*/ 41155 h 545393"/>
                  <a:gd name="connsiteX0" fmla="*/ 279 w 457745"/>
                  <a:gd name="connsiteY0" fmla="*/ 28892 h 529370"/>
                  <a:gd name="connsiteX1" fmla="*/ 190780 w 457745"/>
                  <a:gd name="connsiteY1" fmla="*/ 28893 h 529370"/>
                  <a:gd name="connsiteX2" fmla="*/ 357467 w 457745"/>
                  <a:gd name="connsiteY2" fmla="*/ 247967 h 529370"/>
                  <a:gd name="connsiteX3" fmla="*/ 457480 w 457745"/>
                  <a:gd name="connsiteY3" fmla="*/ 447992 h 529370"/>
                  <a:gd name="connsiteX4" fmla="*/ 328892 w 457745"/>
                  <a:gd name="connsiteY4" fmla="*/ 528954 h 529370"/>
                  <a:gd name="connsiteX5" fmla="*/ 152679 w 457745"/>
                  <a:gd name="connsiteY5" fmla="*/ 271780 h 529370"/>
                  <a:gd name="connsiteX6" fmla="*/ 279 w 457745"/>
                  <a:gd name="connsiteY6" fmla="*/ 28892 h 529370"/>
                  <a:gd name="connsiteX0" fmla="*/ 245 w 460706"/>
                  <a:gd name="connsiteY0" fmla="*/ 28892 h 452382"/>
                  <a:gd name="connsiteX1" fmla="*/ 190746 w 460706"/>
                  <a:gd name="connsiteY1" fmla="*/ 28893 h 452382"/>
                  <a:gd name="connsiteX2" fmla="*/ 357433 w 460706"/>
                  <a:gd name="connsiteY2" fmla="*/ 247967 h 452382"/>
                  <a:gd name="connsiteX3" fmla="*/ 457446 w 460706"/>
                  <a:gd name="connsiteY3" fmla="*/ 447992 h 452382"/>
                  <a:gd name="connsiteX4" fmla="*/ 238371 w 460706"/>
                  <a:gd name="connsiteY4" fmla="*/ 395604 h 452382"/>
                  <a:gd name="connsiteX5" fmla="*/ 152645 w 460706"/>
                  <a:gd name="connsiteY5" fmla="*/ 271780 h 452382"/>
                  <a:gd name="connsiteX6" fmla="*/ 245 w 460706"/>
                  <a:gd name="connsiteY6" fmla="*/ 28892 h 452382"/>
                  <a:gd name="connsiteX0" fmla="*/ 245 w 375415"/>
                  <a:gd name="connsiteY0" fmla="*/ 28892 h 396586"/>
                  <a:gd name="connsiteX1" fmla="*/ 190746 w 375415"/>
                  <a:gd name="connsiteY1" fmla="*/ 28893 h 396586"/>
                  <a:gd name="connsiteX2" fmla="*/ 357433 w 375415"/>
                  <a:gd name="connsiteY2" fmla="*/ 247967 h 396586"/>
                  <a:gd name="connsiteX3" fmla="*/ 357434 w 375415"/>
                  <a:gd name="connsiteY3" fmla="*/ 338455 h 396586"/>
                  <a:gd name="connsiteX4" fmla="*/ 238371 w 375415"/>
                  <a:gd name="connsiteY4" fmla="*/ 395604 h 396586"/>
                  <a:gd name="connsiteX5" fmla="*/ 152645 w 375415"/>
                  <a:gd name="connsiteY5" fmla="*/ 271780 h 396586"/>
                  <a:gd name="connsiteX6" fmla="*/ 245 w 375415"/>
                  <a:gd name="connsiteY6" fmla="*/ 28892 h 396586"/>
                  <a:gd name="connsiteX0" fmla="*/ 245 w 360005"/>
                  <a:gd name="connsiteY0" fmla="*/ 25284 h 392978"/>
                  <a:gd name="connsiteX1" fmla="*/ 190746 w 360005"/>
                  <a:gd name="connsiteY1" fmla="*/ 25285 h 392978"/>
                  <a:gd name="connsiteX2" fmla="*/ 309808 w 360005"/>
                  <a:gd name="connsiteY2" fmla="*/ 182447 h 392978"/>
                  <a:gd name="connsiteX3" fmla="*/ 357434 w 360005"/>
                  <a:gd name="connsiteY3" fmla="*/ 334847 h 392978"/>
                  <a:gd name="connsiteX4" fmla="*/ 238371 w 360005"/>
                  <a:gd name="connsiteY4" fmla="*/ 391996 h 392978"/>
                  <a:gd name="connsiteX5" fmla="*/ 152645 w 360005"/>
                  <a:gd name="connsiteY5" fmla="*/ 268172 h 392978"/>
                  <a:gd name="connsiteX6" fmla="*/ 245 w 360005"/>
                  <a:gd name="connsiteY6" fmla="*/ 25284 h 392978"/>
                  <a:gd name="connsiteX0" fmla="*/ 245 w 334352"/>
                  <a:gd name="connsiteY0" fmla="*/ 25284 h 392978"/>
                  <a:gd name="connsiteX1" fmla="*/ 190746 w 334352"/>
                  <a:gd name="connsiteY1" fmla="*/ 25285 h 392978"/>
                  <a:gd name="connsiteX2" fmla="*/ 309808 w 334352"/>
                  <a:gd name="connsiteY2" fmla="*/ 182447 h 392978"/>
                  <a:gd name="connsiteX3" fmla="*/ 328859 w 334352"/>
                  <a:gd name="connsiteY3" fmla="*/ 301510 h 392978"/>
                  <a:gd name="connsiteX4" fmla="*/ 238371 w 334352"/>
                  <a:gd name="connsiteY4" fmla="*/ 391996 h 392978"/>
                  <a:gd name="connsiteX5" fmla="*/ 152645 w 334352"/>
                  <a:gd name="connsiteY5" fmla="*/ 268172 h 392978"/>
                  <a:gd name="connsiteX6" fmla="*/ 245 w 334352"/>
                  <a:gd name="connsiteY6" fmla="*/ 25284 h 392978"/>
                  <a:gd name="connsiteX0" fmla="*/ 245 w 334352"/>
                  <a:gd name="connsiteY0" fmla="*/ 25284 h 346241"/>
                  <a:gd name="connsiteX1" fmla="*/ 190746 w 334352"/>
                  <a:gd name="connsiteY1" fmla="*/ 25285 h 346241"/>
                  <a:gd name="connsiteX2" fmla="*/ 309808 w 334352"/>
                  <a:gd name="connsiteY2" fmla="*/ 182447 h 346241"/>
                  <a:gd name="connsiteX3" fmla="*/ 328859 w 334352"/>
                  <a:gd name="connsiteY3" fmla="*/ 301510 h 346241"/>
                  <a:gd name="connsiteX4" fmla="*/ 238371 w 334352"/>
                  <a:gd name="connsiteY4" fmla="*/ 344371 h 346241"/>
                  <a:gd name="connsiteX5" fmla="*/ 152645 w 334352"/>
                  <a:gd name="connsiteY5" fmla="*/ 268172 h 346241"/>
                  <a:gd name="connsiteX6" fmla="*/ 245 w 334352"/>
                  <a:gd name="connsiteY6" fmla="*/ 25284 h 346241"/>
                  <a:gd name="connsiteX0" fmla="*/ 617 w 334724"/>
                  <a:gd name="connsiteY0" fmla="*/ 25284 h 346241"/>
                  <a:gd name="connsiteX1" fmla="*/ 191118 w 334724"/>
                  <a:gd name="connsiteY1" fmla="*/ 25285 h 346241"/>
                  <a:gd name="connsiteX2" fmla="*/ 310180 w 334724"/>
                  <a:gd name="connsiteY2" fmla="*/ 182447 h 346241"/>
                  <a:gd name="connsiteX3" fmla="*/ 329231 w 334724"/>
                  <a:gd name="connsiteY3" fmla="*/ 301510 h 346241"/>
                  <a:gd name="connsiteX4" fmla="*/ 238743 w 334724"/>
                  <a:gd name="connsiteY4" fmla="*/ 344371 h 346241"/>
                  <a:gd name="connsiteX5" fmla="*/ 133967 w 334724"/>
                  <a:gd name="connsiteY5" fmla="*/ 268172 h 346241"/>
                  <a:gd name="connsiteX6" fmla="*/ 617 w 334724"/>
                  <a:gd name="connsiteY6" fmla="*/ 25284 h 346241"/>
                  <a:gd name="connsiteX0" fmla="*/ 788 w 306320"/>
                  <a:gd name="connsiteY0" fmla="*/ 25284 h 346241"/>
                  <a:gd name="connsiteX1" fmla="*/ 162714 w 306320"/>
                  <a:gd name="connsiteY1" fmla="*/ 25285 h 346241"/>
                  <a:gd name="connsiteX2" fmla="*/ 281776 w 306320"/>
                  <a:gd name="connsiteY2" fmla="*/ 182447 h 346241"/>
                  <a:gd name="connsiteX3" fmla="*/ 300827 w 306320"/>
                  <a:gd name="connsiteY3" fmla="*/ 301510 h 346241"/>
                  <a:gd name="connsiteX4" fmla="*/ 210339 w 306320"/>
                  <a:gd name="connsiteY4" fmla="*/ 344371 h 346241"/>
                  <a:gd name="connsiteX5" fmla="*/ 105563 w 306320"/>
                  <a:gd name="connsiteY5" fmla="*/ 268172 h 346241"/>
                  <a:gd name="connsiteX6" fmla="*/ 788 w 306320"/>
                  <a:gd name="connsiteY6" fmla="*/ 25284 h 346241"/>
                  <a:gd name="connsiteX0" fmla="*/ 788 w 293863"/>
                  <a:gd name="connsiteY0" fmla="*/ 25284 h 346241"/>
                  <a:gd name="connsiteX1" fmla="*/ 162714 w 293863"/>
                  <a:gd name="connsiteY1" fmla="*/ 25285 h 346241"/>
                  <a:gd name="connsiteX2" fmla="*/ 281776 w 293863"/>
                  <a:gd name="connsiteY2" fmla="*/ 182447 h 346241"/>
                  <a:gd name="connsiteX3" fmla="*/ 281777 w 293863"/>
                  <a:gd name="connsiteY3" fmla="*/ 301510 h 346241"/>
                  <a:gd name="connsiteX4" fmla="*/ 210339 w 293863"/>
                  <a:gd name="connsiteY4" fmla="*/ 344371 h 346241"/>
                  <a:gd name="connsiteX5" fmla="*/ 105563 w 293863"/>
                  <a:gd name="connsiteY5" fmla="*/ 268172 h 346241"/>
                  <a:gd name="connsiteX6" fmla="*/ 788 w 293863"/>
                  <a:gd name="connsiteY6" fmla="*/ 25284 h 34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863" h="346241">
                    <a:moveTo>
                      <a:pt x="788" y="25284"/>
                    </a:moveTo>
                    <a:cubicBezTo>
                      <a:pt x="10313" y="-15197"/>
                      <a:pt x="115883" y="-909"/>
                      <a:pt x="162714" y="25285"/>
                    </a:cubicBezTo>
                    <a:cubicBezTo>
                      <a:pt x="209545" y="51479"/>
                      <a:pt x="261932" y="136410"/>
                      <a:pt x="281776" y="182447"/>
                    </a:cubicBezTo>
                    <a:cubicBezTo>
                      <a:pt x="301620" y="228484"/>
                      <a:pt x="293683" y="274523"/>
                      <a:pt x="281777" y="301510"/>
                    </a:cubicBezTo>
                    <a:cubicBezTo>
                      <a:pt x="269871" y="328497"/>
                      <a:pt x="240501" y="334052"/>
                      <a:pt x="210339" y="344371"/>
                    </a:cubicBezTo>
                    <a:cubicBezTo>
                      <a:pt x="180177" y="354690"/>
                      <a:pt x="140488" y="321353"/>
                      <a:pt x="105563" y="268172"/>
                    </a:cubicBezTo>
                    <a:cubicBezTo>
                      <a:pt x="70638" y="214991"/>
                      <a:pt x="-8737" y="65765"/>
                      <a:pt x="788" y="25284"/>
                    </a:cubicBezTo>
                    <a:close/>
                  </a:path>
                </a:pathLst>
              </a:custGeom>
              <a:solidFill>
                <a:schemeClr val="bg1"/>
              </a:solidFill>
              <a:ln>
                <a:solidFill>
                  <a:schemeClr val="bg1">
                    <a:lumMod val="85000"/>
                  </a:schemeClr>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9" name="任意多边形 638"/>
              <p:cNvSpPr/>
              <p:nvPr/>
            </p:nvSpPr>
            <p:spPr>
              <a:xfrm>
                <a:off x="3895272" y="4970459"/>
                <a:ext cx="919848" cy="412910"/>
              </a:xfrm>
              <a:custGeom>
                <a:avLst/>
                <a:gdLst>
                  <a:gd name="connsiteX0" fmla="*/ 15 w 886932"/>
                  <a:gd name="connsiteY0" fmla="*/ 339726 h 365328"/>
                  <a:gd name="connsiteX1" fmla="*/ 180990 w 886932"/>
                  <a:gd name="connsiteY1" fmla="*/ 120651 h 365328"/>
                  <a:gd name="connsiteX2" fmla="*/ 366728 w 886932"/>
                  <a:gd name="connsiteY2" fmla="*/ 1588 h 365328"/>
                  <a:gd name="connsiteX3" fmla="*/ 590565 w 886932"/>
                  <a:gd name="connsiteY3" fmla="*/ 63501 h 365328"/>
                  <a:gd name="connsiteX4" fmla="*/ 771540 w 886932"/>
                  <a:gd name="connsiteY4" fmla="*/ 220663 h 365328"/>
                  <a:gd name="connsiteX5" fmla="*/ 885840 w 886932"/>
                  <a:gd name="connsiteY5" fmla="*/ 320676 h 365328"/>
                  <a:gd name="connsiteX6" fmla="*/ 704865 w 886932"/>
                  <a:gd name="connsiteY6" fmla="*/ 325438 h 365328"/>
                  <a:gd name="connsiteX7" fmla="*/ 590565 w 886932"/>
                  <a:gd name="connsiteY7" fmla="*/ 234951 h 365328"/>
                  <a:gd name="connsiteX8" fmla="*/ 423878 w 886932"/>
                  <a:gd name="connsiteY8" fmla="*/ 182563 h 365328"/>
                  <a:gd name="connsiteX9" fmla="*/ 276240 w 886932"/>
                  <a:gd name="connsiteY9" fmla="*/ 249238 h 365328"/>
                  <a:gd name="connsiteX10" fmla="*/ 190515 w 886932"/>
                  <a:gd name="connsiteY10" fmla="*/ 349251 h 365328"/>
                  <a:gd name="connsiteX11" fmla="*/ 15 w 886932"/>
                  <a:gd name="connsiteY11" fmla="*/ 339726 h 365328"/>
                  <a:gd name="connsiteX0" fmla="*/ 4 w 886921"/>
                  <a:gd name="connsiteY0" fmla="*/ 339726 h 362822"/>
                  <a:gd name="connsiteX1" fmla="*/ 180979 w 886921"/>
                  <a:gd name="connsiteY1" fmla="*/ 120651 h 362822"/>
                  <a:gd name="connsiteX2" fmla="*/ 366717 w 886921"/>
                  <a:gd name="connsiteY2" fmla="*/ 1588 h 362822"/>
                  <a:gd name="connsiteX3" fmla="*/ 590554 w 886921"/>
                  <a:gd name="connsiteY3" fmla="*/ 63501 h 362822"/>
                  <a:gd name="connsiteX4" fmla="*/ 771529 w 886921"/>
                  <a:gd name="connsiteY4" fmla="*/ 220663 h 362822"/>
                  <a:gd name="connsiteX5" fmla="*/ 885829 w 886921"/>
                  <a:gd name="connsiteY5" fmla="*/ 320676 h 362822"/>
                  <a:gd name="connsiteX6" fmla="*/ 704854 w 886921"/>
                  <a:gd name="connsiteY6" fmla="*/ 325438 h 362822"/>
                  <a:gd name="connsiteX7" fmla="*/ 590554 w 886921"/>
                  <a:gd name="connsiteY7" fmla="*/ 234951 h 362822"/>
                  <a:gd name="connsiteX8" fmla="*/ 423867 w 886921"/>
                  <a:gd name="connsiteY8" fmla="*/ 182563 h 362822"/>
                  <a:gd name="connsiteX9" fmla="*/ 276229 w 886921"/>
                  <a:gd name="connsiteY9" fmla="*/ 249238 h 362822"/>
                  <a:gd name="connsiteX10" fmla="*/ 176217 w 886921"/>
                  <a:gd name="connsiteY10" fmla="*/ 344489 h 362822"/>
                  <a:gd name="connsiteX11" fmla="*/ 4 w 886921"/>
                  <a:gd name="connsiteY11" fmla="*/ 339726 h 362822"/>
                  <a:gd name="connsiteX0" fmla="*/ 4 w 886921"/>
                  <a:gd name="connsiteY0" fmla="*/ 339726 h 362822"/>
                  <a:gd name="connsiteX1" fmla="*/ 180979 w 886921"/>
                  <a:gd name="connsiteY1" fmla="*/ 120651 h 362822"/>
                  <a:gd name="connsiteX2" fmla="*/ 366717 w 886921"/>
                  <a:gd name="connsiteY2" fmla="*/ 1588 h 362822"/>
                  <a:gd name="connsiteX3" fmla="*/ 590554 w 886921"/>
                  <a:gd name="connsiteY3" fmla="*/ 63501 h 362822"/>
                  <a:gd name="connsiteX4" fmla="*/ 771529 w 886921"/>
                  <a:gd name="connsiteY4" fmla="*/ 220663 h 362822"/>
                  <a:gd name="connsiteX5" fmla="*/ 885829 w 886921"/>
                  <a:gd name="connsiteY5" fmla="*/ 320676 h 362822"/>
                  <a:gd name="connsiteX6" fmla="*/ 704854 w 886921"/>
                  <a:gd name="connsiteY6" fmla="*/ 325438 h 362822"/>
                  <a:gd name="connsiteX7" fmla="*/ 590554 w 886921"/>
                  <a:gd name="connsiteY7" fmla="*/ 234951 h 362822"/>
                  <a:gd name="connsiteX8" fmla="*/ 419105 w 886921"/>
                  <a:gd name="connsiteY8" fmla="*/ 163513 h 362822"/>
                  <a:gd name="connsiteX9" fmla="*/ 276229 w 886921"/>
                  <a:gd name="connsiteY9" fmla="*/ 249238 h 362822"/>
                  <a:gd name="connsiteX10" fmla="*/ 176217 w 886921"/>
                  <a:gd name="connsiteY10" fmla="*/ 344489 h 362822"/>
                  <a:gd name="connsiteX11" fmla="*/ 4 w 886921"/>
                  <a:gd name="connsiteY11" fmla="*/ 339726 h 362822"/>
                  <a:gd name="connsiteX0" fmla="*/ 34 w 886951"/>
                  <a:gd name="connsiteY0" fmla="*/ 339726 h 360562"/>
                  <a:gd name="connsiteX1" fmla="*/ 181009 w 886951"/>
                  <a:gd name="connsiteY1" fmla="*/ 120651 h 360562"/>
                  <a:gd name="connsiteX2" fmla="*/ 366747 w 886951"/>
                  <a:gd name="connsiteY2" fmla="*/ 1588 h 360562"/>
                  <a:gd name="connsiteX3" fmla="*/ 590584 w 886951"/>
                  <a:gd name="connsiteY3" fmla="*/ 63501 h 360562"/>
                  <a:gd name="connsiteX4" fmla="*/ 771559 w 886951"/>
                  <a:gd name="connsiteY4" fmla="*/ 220663 h 360562"/>
                  <a:gd name="connsiteX5" fmla="*/ 885859 w 886951"/>
                  <a:gd name="connsiteY5" fmla="*/ 320676 h 360562"/>
                  <a:gd name="connsiteX6" fmla="*/ 704884 w 886951"/>
                  <a:gd name="connsiteY6" fmla="*/ 325438 h 360562"/>
                  <a:gd name="connsiteX7" fmla="*/ 590584 w 886951"/>
                  <a:gd name="connsiteY7" fmla="*/ 234951 h 360562"/>
                  <a:gd name="connsiteX8" fmla="*/ 419135 w 886951"/>
                  <a:gd name="connsiteY8" fmla="*/ 163513 h 360562"/>
                  <a:gd name="connsiteX9" fmla="*/ 276259 w 886951"/>
                  <a:gd name="connsiteY9" fmla="*/ 249238 h 360562"/>
                  <a:gd name="connsiteX10" fmla="*/ 166722 w 886951"/>
                  <a:gd name="connsiteY10" fmla="*/ 339727 h 360562"/>
                  <a:gd name="connsiteX11" fmla="*/ 34 w 886951"/>
                  <a:gd name="connsiteY11" fmla="*/ 339726 h 360562"/>
                  <a:gd name="connsiteX0" fmla="*/ 34 w 885965"/>
                  <a:gd name="connsiteY0" fmla="*/ 339726 h 360562"/>
                  <a:gd name="connsiteX1" fmla="*/ 181009 w 885965"/>
                  <a:gd name="connsiteY1" fmla="*/ 120651 h 360562"/>
                  <a:gd name="connsiteX2" fmla="*/ 366747 w 885965"/>
                  <a:gd name="connsiteY2" fmla="*/ 1588 h 360562"/>
                  <a:gd name="connsiteX3" fmla="*/ 590584 w 885965"/>
                  <a:gd name="connsiteY3" fmla="*/ 63501 h 360562"/>
                  <a:gd name="connsiteX4" fmla="*/ 771559 w 885965"/>
                  <a:gd name="connsiteY4" fmla="*/ 220663 h 360562"/>
                  <a:gd name="connsiteX5" fmla="*/ 885859 w 885965"/>
                  <a:gd name="connsiteY5" fmla="*/ 320676 h 360562"/>
                  <a:gd name="connsiteX6" fmla="*/ 752509 w 885965"/>
                  <a:gd name="connsiteY6" fmla="*/ 334963 h 360562"/>
                  <a:gd name="connsiteX7" fmla="*/ 590584 w 885965"/>
                  <a:gd name="connsiteY7" fmla="*/ 234951 h 360562"/>
                  <a:gd name="connsiteX8" fmla="*/ 419135 w 885965"/>
                  <a:gd name="connsiteY8" fmla="*/ 163513 h 360562"/>
                  <a:gd name="connsiteX9" fmla="*/ 276259 w 885965"/>
                  <a:gd name="connsiteY9" fmla="*/ 249238 h 360562"/>
                  <a:gd name="connsiteX10" fmla="*/ 166722 w 885965"/>
                  <a:gd name="connsiteY10" fmla="*/ 339727 h 360562"/>
                  <a:gd name="connsiteX11" fmla="*/ 34 w 885965"/>
                  <a:gd name="connsiteY11" fmla="*/ 339726 h 360562"/>
                  <a:gd name="connsiteX0" fmla="*/ 34 w 886090"/>
                  <a:gd name="connsiteY0" fmla="*/ 339726 h 375992"/>
                  <a:gd name="connsiteX1" fmla="*/ 181009 w 886090"/>
                  <a:gd name="connsiteY1" fmla="*/ 120651 h 375992"/>
                  <a:gd name="connsiteX2" fmla="*/ 366747 w 886090"/>
                  <a:gd name="connsiteY2" fmla="*/ 1588 h 375992"/>
                  <a:gd name="connsiteX3" fmla="*/ 590584 w 886090"/>
                  <a:gd name="connsiteY3" fmla="*/ 63501 h 375992"/>
                  <a:gd name="connsiteX4" fmla="*/ 771559 w 886090"/>
                  <a:gd name="connsiteY4" fmla="*/ 220663 h 375992"/>
                  <a:gd name="connsiteX5" fmla="*/ 885859 w 886090"/>
                  <a:gd name="connsiteY5" fmla="*/ 320676 h 375992"/>
                  <a:gd name="connsiteX6" fmla="*/ 742984 w 886090"/>
                  <a:gd name="connsiteY6" fmla="*/ 373063 h 375992"/>
                  <a:gd name="connsiteX7" fmla="*/ 590584 w 886090"/>
                  <a:gd name="connsiteY7" fmla="*/ 234951 h 375992"/>
                  <a:gd name="connsiteX8" fmla="*/ 419135 w 886090"/>
                  <a:gd name="connsiteY8" fmla="*/ 163513 h 375992"/>
                  <a:gd name="connsiteX9" fmla="*/ 276259 w 886090"/>
                  <a:gd name="connsiteY9" fmla="*/ 249238 h 375992"/>
                  <a:gd name="connsiteX10" fmla="*/ 166722 w 886090"/>
                  <a:gd name="connsiteY10" fmla="*/ 339727 h 375992"/>
                  <a:gd name="connsiteX11" fmla="*/ 34 w 886090"/>
                  <a:gd name="connsiteY11" fmla="*/ 339726 h 375992"/>
                  <a:gd name="connsiteX0" fmla="*/ 152 w 886208"/>
                  <a:gd name="connsiteY0" fmla="*/ 339726 h 381546"/>
                  <a:gd name="connsiteX1" fmla="*/ 181127 w 886208"/>
                  <a:gd name="connsiteY1" fmla="*/ 120651 h 381546"/>
                  <a:gd name="connsiteX2" fmla="*/ 366865 w 886208"/>
                  <a:gd name="connsiteY2" fmla="*/ 1588 h 381546"/>
                  <a:gd name="connsiteX3" fmla="*/ 590702 w 886208"/>
                  <a:gd name="connsiteY3" fmla="*/ 63501 h 381546"/>
                  <a:gd name="connsiteX4" fmla="*/ 771677 w 886208"/>
                  <a:gd name="connsiteY4" fmla="*/ 220663 h 381546"/>
                  <a:gd name="connsiteX5" fmla="*/ 885977 w 886208"/>
                  <a:gd name="connsiteY5" fmla="*/ 320676 h 381546"/>
                  <a:gd name="connsiteX6" fmla="*/ 743102 w 886208"/>
                  <a:gd name="connsiteY6" fmla="*/ 373063 h 381546"/>
                  <a:gd name="connsiteX7" fmla="*/ 590702 w 886208"/>
                  <a:gd name="connsiteY7" fmla="*/ 234951 h 381546"/>
                  <a:gd name="connsiteX8" fmla="*/ 419253 w 886208"/>
                  <a:gd name="connsiteY8" fmla="*/ 163513 h 381546"/>
                  <a:gd name="connsiteX9" fmla="*/ 276377 w 886208"/>
                  <a:gd name="connsiteY9" fmla="*/ 249238 h 381546"/>
                  <a:gd name="connsiteX10" fmla="*/ 152553 w 886208"/>
                  <a:gd name="connsiteY10" fmla="*/ 373064 h 381546"/>
                  <a:gd name="connsiteX11" fmla="*/ 152 w 886208"/>
                  <a:gd name="connsiteY11" fmla="*/ 339726 h 381546"/>
                  <a:gd name="connsiteX0" fmla="*/ 119 w 919512"/>
                  <a:gd name="connsiteY0" fmla="*/ 377826 h 400500"/>
                  <a:gd name="connsiteX1" fmla="*/ 214431 w 919512"/>
                  <a:gd name="connsiteY1" fmla="*/ 120651 h 400500"/>
                  <a:gd name="connsiteX2" fmla="*/ 400169 w 919512"/>
                  <a:gd name="connsiteY2" fmla="*/ 1588 h 400500"/>
                  <a:gd name="connsiteX3" fmla="*/ 624006 w 919512"/>
                  <a:gd name="connsiteY3" fmla="*/ 63501 h 400500"/>
                  <a:gd name="connsiteX4" fmla="*/ 804981 w 919512"/>
                  <a:gd name="connsiteY4" fmla="*/ 220663 h 400500"/>
                  <a:gd name="connsiteX5" fmla="*/ 919281 w 919512"/>
                  <a:gd name="connsiteY5" fmla="*/ 320676 h 400500"/>
                  <a:gd name="connsiteX6" fmla="*/ 776406 w 919512"/>
                  <a:gd name="connsiteY6" fmla="*/ 373063 h 400500"/>
                  <a:gd name="connsiteX7" fmla="*/ 624006 w 919512"/>
                  <a:gd name="connsiteY7" fmla="*/ 234951 h 400500"/>
                  <a:gd name="connsiteX8" fmla="*/ 452557 w 919512"/>
                  <a:gd name="connsiteY8" fmla="*/ 163513 h 400500"/>
                  <a:gd name="connsiteX9" fmla="*/ 309681 w 919512"/>
                  <a:gd name="connsiteY9" fmla="*/ 249238 h 400500"/>
                  <a:gd name="connsiteX10" fmla="*/ 185857 w 919512"/>
                  <a:gd name="connsiteY10" fmla="*/ 373064 h 400500"/>
                  <a:gd name="connsiteX11" fmla="*/ 119 w 919512"/>
                  <a:gd name="connsiteY11" fmla="*/ 377826 h 400500"/>
                  <a:gd name="connsiteX0" fmla="*/ 289 w 919682"/>
                  <a:gd name="connsiteY0" fmla="*/ 377826 h 412910"/>
                  <a:gd name="connsiteX1" fmla="*/ 214601 w 919682"/>
                  <a:gd name="connsiteY1" fmla="*/ 120651 h 412910"/>
                  <a:gd name="connsiteX2" fmla="*/ 400339 w 919682"/>
                  <a:gd name="connsiteY2" fmla="*/ 1588 h 412910"/>
                  <a:gd name="connsiteX3" fmla="*/ 624176 w 919682"/>
                  <a:gd name="connsiteY3" fmla="*/ 63501 h 412910"/>
                  <a:gd name="connsiteX4" fmla="*/ 805151 w 919682"/>
                  <a:gd name="connsiteY4" fmla="*/ 220663 h 412910"/>
                  <a:gd name="connsiteX5" fmla="*/ 919451 w 919682"/>
                  <a:gd name="connsiteY5" fmla="*/ 320676 h 412910"/>
                  <a:gd name="connsiteX6" fmla="*/ 776576 w 919682"/>
                  <a:gd name="connsiteY6" fmla="*/ 373063 h 412910"/>
                  <a:gd name="connsiteX7" fmla="*/ 624176 w 919682"/>
                  <a:gd name="connsiteY7" fmla="*/ 234951 h 412910"/>
                  <a:gd name="connsiteX8" fmla="*/ 452727 w 919682"/>
                  <a:gd name="connsiteY8" fmla="*/ 163513 h 412910"/>
                  <a:gd name="connsiteX9" fmla="*/ 309851 w 919682"/>
                  <a:gd name="connsiteY9" fmla="*/ 249238 h 412910"/>
                  <a:gd name="connsiteX10" fmla="*/ 171739 w 919682"/>
                  <a:gd name="connsiteY10" fmla="*/ 396877 h 412910"/>
                  <a:gd name="connsiteX11" fmla="*/ 289 w 919682"/>
                  <a:gd name="connsiteY11" fmla="*/ 377826 h 412910"/>
                  <a:gd name="connsiteX0" fmla="*/ 455 w 919848"/>
                  <a:gd name="connsiteY0" fmla="*/ 377826 h 412910"/>
                  <a:gd name="connsiteX1" fmla="*/ 214767 w 919848"/>
                  <a:gd name="connsiteY1" fmla="*/ 120651 h 412910"/>
                  <a:gd name="connsiteX2" fmla="*/ 400505 w 919848"/>
                  <a:gd name="connsiteY2" fmla="*/ 1588 h 412910"/>
                  <a:gd name="connsiteX3" fmla="*/ 624342 w 919848"/>
                  <a:gd name="connsiteY3" fmla="*/ 63501 h 412910"/>
                  <a:gd name="connsiteX4" fmla="*/ 805317 w 919848"/>
                  <a:gd name="connsiteY4" fmla="*/ 220663 h 412910"/>
                  <a:gd name="connsiteX5" fmla="*/ 919617 w 919848"/>
                  <a:gd name="connsiteY5" fmla="*/ 320676 h 412910"/>
                  <a:gd name="connsiteX6" fmla="*/ 776742 w 919848"/>
                  <a:gd name="connsiteY6" fmla="*/ 373063 h 412910"/>
                  <a:gd name="connsiteX7" fmla="*/ 624342 w 919848"/>
                  <a:gd name="connsiteY7" fmla="*/ 234951 h 412910"/>
                  <a:gd name="connsiteX8" fmla="*/ 452893 w 919848"/>
                  <a:gd name="connsiteY8" fmla="*/ 163513 h 412910"/>
                  <a:gd name="connsiteX9" fmla="*/ 310017 w 919848"/>
                  <a:gd name="connsiteY9" fmla="*/ 249238 h 412910"/>
                  <a:gd name="connsiteX10" fmla="*/ 162380 w 919848"/>
                  <a:gd name="connsiteY10" fmla="*/ 396877 h 412910"/>
                  <a:gd name="connsiteX11" fmla="*/ 455 w 919848"/>
                  <a:gd name="connsiteY11" fmla="*/ 377826 h 41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9848" h="412910">
                    <a:moveTo>
                      <a:pt x="455" y="377826"/>
                    </a:moveTo>
                    <a:cubicBezTo>
                      <a:pt x="9186" y="331788"/>
                      <a:pt x="148092" y="183357"/>
                      <a:pt x="214767" y="120651"/>
                    </a:cubicBezTo>
                    <a:cubicBezTo>
                      <a:pt x="281442" y="57945"/>
                      <a:pt x="332243" y="11113"/>
                      <a:pt x="400505" y="1588"/>
                    </a:cubicBezTo>
                    <a:cubicBezTo>
                      <a:pt x="468767" y="-7937"/>
                      <a:pt x="556874" y="26989"/>
                      <a:pt x="624342" y="63501"/>
                    </a:cubicBezTo>
                    <a:cubicBezTo>
                      <a:pt x="691810" y="100013"/>
                      <a:pt x="805317" y="220663"/>
                      <a:pt x="805317" y="220663"/>
                    </a:cubicBezTo>
                    <a:cubicBezTo>
                      <a:pt x="854530" y="263525"/>
                      <a:pt x="924379" y="295276"/>
                      <a:pt x="919617" y="320676"/>
                    </a:cubicBezTo>
                    <a:cubicBezTo>
                      <a:pt x="914855" y="346076"/>
                      <a:pt x="825955" y="387350"/>
                      <a:pt x="776742" y="373063"/>
                    </a:cubicBezTo>
                    <a:cubicBezTo>
                      <a:pt x="727530" y="358775"/>
                      <a:pt x="678317" y="269876"/>
                      <a:pt x="624342" y="234951"/>
                    </a:cubicBezTo>
                    <a:cubicBezTo>
                      <a:pt x="570367" y="200026"/>
                      <a:pt x="505280" y="161132"/>
                      <a:pt x="452893" y="163513"/>
                    </a:cubicBezTo>
                    <a:cubicBezTo>
                      <a:pt x="400506" y="165894"/>
                      <a:pt x="348911" y="221457"/>
                      <a:pt x="310017" y="249238"/>
                    </a:cubicBezTo>
                    <a:cubicBezTo>
                      <a:pt x="271123" y="277019"/>
                      <a:pt x="213974" y="375446"/>
                      <a:pt x="162380" y="396877"/>
                    </a:cubicBezTo>
                    <a:cubicBezTo>
                      <a:pt x="110786" y="418308"/>
                      <a:pt x="-8276" y="423864"/>
                      <a:pt x="455" y="377826"/>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0" name="任意多边形 639"/>
              <p:cNvSpPr/>
              <p:nvPr/>
            </p:nvSpPr>
            <p:spPr>
              <a:xfrm>
                <a:off x="4651287" y="5587716"/>
                <a:ext cx="165017" cy="228403"/>
              </a:xfrm>
              <a:custGeom>
                <a:avLst/>
                <a:gdLst>
                  <a:gd name="connsiteX0" fmla="*/ 20726 w 165017"/>
                  <a:gd name="connsiteY0" fmla="*/ 22510 h 228403"/>
                  <a:gd name="connsiteX1" fmla="*/ 1676 w 165017"/>
                  <a:gd name="connsiteY1" fmla="*/ 174910 h 228403"/>
                  <a:gd name="connsiteX2" fmla="*/ 11201 w 165017"/>
                  <a:gd name="connsiteY2" fmla="*/ 227297 h 228403"/>
                  <a:gd name="connsiteX3" fmla="*/ 92163 w 165017"/>
                  <a:gd name="connsiteY3" fmla="*/ 193960 h 228403"/>
                  <a:gd name="connsiteX4" fmla="*/ 163601 w 165017"/>
                  <a:gd name="connsiteY4" fmla="*/ 17747 h 228403"/>
                  <a:gd name="connsiteX5" fmla="*/ 20726 w 165017"/>
                  <a:gd name="connsiteY5" fmla="*/ 22510 h 228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17" h="228403">
                    <a:moveTo>
                      <a:pt x="20726" y="22510"/>
                    </a:moveTo>
                    <a:cubicBezTo>
                      <a:pt x="-6262" y="48704"/>
                      <a:pt x="3263" y="140779"/>
                      <a:pt x="1676" y="174910"/>
                    </a:cubicBezTo>
                    <a:cubicBezTo>
                      <a:pt x="89" y="209041"/>
                      <a:pt x="-3880" y="224122"/>
                      <a:pt x="11201" y="227297"/>
                    </a:cubicBezTo>
                    <a:cubicBezTo>
                      <a:pt x="26282" y="230472"/>
                      <a:pt x="66763" y="228885"/>
                      <a:pt x="92163" y="193960"/>
                    </a:cubicBezTo>
                    <a:cubicBezTo>
                      <a:pt x="117563" y="159035"/>
                      <a:pt x="174713" y="44734"/>
                      <a:pt x="163601" y="17747"/>
                    </a:cubicBezTo>
                    <a:cubicBezTo>
                      <a:pt x="152489" y="-9240"/>
                      <a:pt x="47714" y="-3684"/>
                      <a:pt x="20726" y="22510"/>
                    </a:cubicBezTo>
                    <a:close/>
                  </a:path>
                </a:pathLst>
              </a:custGeom>
              <a:solidFill>
                <a:schemeClr val="bg1"/>
              </a:solidFill>
              <a:ln>
                <a:solidFill>
                  <a:schemeClr val="bg1">
                    <a:lumMod val="85000"/>
                  </a:schemeClr>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1" name="任意多边形 640"/>
              <p:cNvSpPr/>
              <p:nvPr/>
            </p:nvSpPr>
            <p:spPr>
              <a:xfrm>
                <a:off x="3609465" y="5621920"/>
                <a:ext cx="243089" cy="199149"/>
              </a:xfrm>
              <a:custGeom>
                <a:avLst/>
                <a:gdLst>
                  <a:gd name="connsiteX0" fmla="*/ 87614 w 344559"/>
                  <a:gd name="connsiteY0" fmla="*/ 12539 h 192115"/>
                  <a:gd name="connsiteX1" fmla="*/ 1889 w 344559"/>
                  <a:gd name="connsiteY1" fmla="*/ 188751 h 192115"/>
                  <a:gd name="connsiteX2" fmla="*/ 168577 w 344559"/>
                  <a:gd name="connsiteY2" fmla="*/ 126839 h 192115"/>
                  <a:gd name="connsiteX3" fmla="*/ 306689 w 344559"/>
                  <a:gd name="connsiteY3" fmla="*/ 107789 h 192115"/>
                  <a:gd name="connsiteX4" fmla="*/ 340027 w 344559"/>
                  <a:gd name="connsiteY4" fmla="*/ 7776 h 192115"/>
                  <a:gd name="connsiteX5" fmla="*/ 225727 w 344559"/>
                  <a:gd name="connsiteY5" fmla="*/ 12539 h 192115"/>
                  <a:gd name="connsiteX6" fmla="*/ 87614 w 344559"/>
                  <a:gd name="connsiteY6" fmla="*/ 12539 h 192115"/>
                  <a:gd name="connsiteX0" fmla="*/ 87614 w 342235"/>
                  <a:gd name="connsiteY0" fmla="*/ 12539 h 192115"/>
                  <a:gd name="connsiteX1" fmla="*/ 1889 w 342235"/>
                  <a:gd name="connsiteY1" fmla="*/ 188751 h 192115"/>
                  <a:gd name="connsiteX2" fmla="*/ 168577 w 342235"/>
                  <a:gd name="connsiteY2" fmla="*/ 126839 h 192115"/>
                  <a:gd name="connsiteX3" fmla="*/ 273352 w 342235"/>
                  <a:gd name="connsiteY3" fmla="*/ 107789 h 192115"/>
                  <a:gd name="connsiteX4" fmla="*/ 340027 w 342235"/>
                  <a:gd name="connsiteY4" fmla="*/ 7776 h 192115"/>
                  <a:gd name="connsiteX5" fmla="*/ 225727 w 342235"/>
                  <a:gd name="connsiteY5" fmla="*/ 12539 h 192115"/>
                  <a:gd name="connsiteX6" fmla="*/ 87614 w 342235"/>
                  <a:gd name="connsiteY6" fmla="*/ 12539 h 192115"/>
                  <a:gd name="connsiteX0" fmla="*/ 87614 w 310613"/>
                  <a:gd name="connsiteY0" fmla="*/ 13052 h 192628"/>
                  <a:gd name="connsiteX1" fmla="*/ 1889 w 310613"/>
                  <a:gd name="connsiteY1" fmla="*/ 189264 h 192628"/>
                  <a:gd name="connsiteX2" fmla="*/ 168577 w 310613"/>
                  <a:gd name="connsiteY2" fmla="*/ 127352 h 192628"/>
                  <a:gd name="connsiteX3" fmla="*/ 273352 w 310613"/>
                  <a:gd name="connsiteY3" fmla="*/ 108302 h 192628"/>
                  <a:gd name="connsiteX4" fmla="*/ 306689 w 310613"/>
                  <a:gd name="connsiteY4" fmla="*/ 13052 h 192628"/>
                  <a:gd name="connsiteX5" fmla="*/ 225727 w 310613"/>
                  <a:gd name="connsiteY5" fmla="*/ 13052 h 192628"/>
                  <a:gd name="connsiteX6" fmla="*/ 87614 w 310613"/>
                  <a:gd name="connsiteY6" fmla="*/ 13052 h 192628"/>
                  <a:gd name="connsiteX0" fmla="*/ 86481 w 310088"/>
                  <a:gd name="connsiteY0" fmla="*/ 13052 h 196244"/>
                  <a:gd name="connsiteX1" fmla="*/ 756 w 310088"/>
                  <a:gd name="connsiteY1" fmla="*/ 189264 h 196244"/>
                  <a:gd name="connsiteX2" fmla="*/ 134106 w 310088"/>
                  <a:gd name="connsiteY2" fmla="*/ 155927 h 196244"/>
                  <a:gd name="connsiteX3" fmla="*/ 272219 w 310088"/>
                  <a:gd name="connsiteY3" fmla="*/ 108302 h 196244"/>
                  <a:gd name="connsiteX4" fmla="*/ 305556 w 310088"/>
                  <a:gd name="connsiteY4" fmla="*/ 13052 h 196244"/>
                  <a:gd name="connsiteX5" fmla="*/ 224594 w 310088"/>
                  <a:gd name="connsiteY5" fmla="*/ 13052 h 196244"/>
                  <a:gd name="connsiteX6" fmla="*/ 86481 w 310088"/>
                  <a:gd name="connsiteY6" fmla="*/ 13052 h 196244"/>
                  <a:gd name="connsiteX0" fmla="*/ 86481 w 307609"/>
                  <a:gd name="connsiteY0" fmla="*/ 13052 h 196244"/>
                  <a:gd name="connsiteX1" fmla="*/ 756 w 307609"/>
                  <a:gd name="connsiteY1" fmla="*/ 189264 h 196244"/>
                  <a:gd name="connsiteX2" fmla="*/ 134106 w 307609"/>
                  <a:gd name="connsiteY2" fmla="*/ 155927 h 196244"/>
                  <a:gd name="connsiteX3" fmla="*/ 234119 w 307609"/>
                  <a:gd name="connsiteY3" fmla="*/ 108302 h 196244"/>
                  <a:gd name="connsiteX4" fmla="*/ 305556 w 307609"/>
                  <a:gd name="connsiteY4" fmla="*/ 13052 h 196244"/>
                  <a:gd name="connsiteX5" fmla="*/ 224594 w 307609"/>
                  <a:gd name="connsiteY5" fmla="*/ 13052 h 196244"/>
                  <a:gd name="connsiteX6" fmla="*/ 86481 w 307609"/>
                  <a:gd name="connsiteY6" fmla="*/ 13052 h 196244"/>
                  <a:gd name="connsiteX0" fmla="*/ 86481 w 280147"/>
                  <a:gd name="connsiteY0" fmla="*/ 13052 h 196244"/>
                  <a:gd name="connsiteX1" fmla="*/ 756 w 280147"/>
                  <a:gd name="connsiteY1" fmla="*/ 189264 h 196244"/>
                  <a:gd name="connsiteX2" fmla="*/ 134106 w 280147"/>
                  <a:gd name="connsiteY2" fmla="*/ 155927 h 196244"/>
                  <a:gd name="connsiteX3" fmla="*/ 234119 w 280147"/>
                  <a:gd name="connsiteY3" fmla="*/ 108302 h 196244"/>
                  <a:gd name="connsiteX4" fmla="*/ 276981 w 280147"/>
                  <a:gd name="connsiteY4" fmla="*/ 13052 h 196244"/>
                  <a:gd name="connsiteX5" fmla="*/ 224594 w 280147"/>
                  <a:gd name="connsiteY5" fmla="*/ 13052 h 196244"/>
                  <a:gd name="connsiteX6" fmla="*/ 86481 w 280147"/>
                  <a:gd name="connsiteY6" fmla="*/ 13052 h 196244"/>
                  <a:gd name="connsiteX0" fmla="*/ 86406 w 280072"/>
                  <a:gd name="connsiteY0" fmla="*/ 11573 h 194765"/>
                  <a:gd name="connsiteX1" fmla="*/ 681 w 280072"/>
                  <a:gd name="connsiteY1" fmla="*/ 187785 h 194765"/>
                  <a:gd name="connsiteX2" fmla="*/ 134031 w 280072"/>
                  <a:gd name="connsiteY2" fmla="*/ 154448 h 194765"/>
                  <a:gd name="connsiteX3" fmla="*/ 234044 w 280072"/>
                  <a:gd name="connsiteY3" fmla="*/ 106823 h 194765"/>
                  <a:gd name="connsiteX4" fmla="*/ 276906 w 280072"/>
                  <a:gd name="connsiteY4" fmla="*/ 11573 h 194765"/>
                  <a:gd name="connsiteX5" fmla="*/ 181657 w 280072"/>
                  <a:gd name="connsiteY5" fmla="*/ 16335 h 194765"/>
                  <a:gd name="connsiteX6" fmla="*/ 86406 w 280072"/>
                  <a:gd name="connsiteY6" fmla="*/ 11573 h 194765"/>
                  <a:gd name="connsiteX0" fmla="*/ 86406 w 262730"/>
                  <a:gd name="connsiteY0" fmla="*/ 11573 h 194765"/>
                  <a:gd name="connsiteX1" fmla="*/ 681 w 262730"/>
                  <a:gd name="connsiteY1" fmla="*/ 187785 h 194765"/>
                  <a:gd name="connsiteX2" fmla="*/ 134031 w 262730"/>
                  <a:gd name="connsiteY2" fmla="*/ 154448 h 194765"/>
                  <a:gd name="connsiteX3" fmla="*/ 234044 w 262730"/>
                  <a:gd name="connsiteY3" fmla="*/ 106823 h 194765"/>
                  <a:gd name="connsiteX4" fmla="*/ 257856 w 262730"/>
                  <a:gd name="connsiteY4" fmla="*/ 11573 h 194765"/>
                  <a:gd name="connsiteX5" fmla="*/ 181657 w 262730"/>
                  <a:gd name="connsiteY5" fmla="*/ 16335 h 194765"/>
                  <a:gd name="connsiteX6" fmla="*/ 86406 w 262730"/>
                  <a:gd name="connsiteY6" fmla="*/ 11573 h 194765"/>
                  <a:gd name="connsiteX0" fmla="*/ 91014 w 262576"/>
                  <a:gd name="connsiteY0" fmla="*/ 20710 h 188692"/>
                  <a:gd name="connsiteX1" fmla="*/ 527 w 262576"/>
                  <a:gd name="connsiteY1" fmla="*/ 182635 h 188692"/>
                  <a:gd name="connsiteX2" fmla="*/ 133877 w 262576"/>
                  <a:gd name="connsiteY2" fmla="*/ 149298 h 188692"/>
                  <a:gd name="connsiteX3" fmla="*/ 233890 w 262576"/>
                  <a:gd name="connsiteY3" fmla="*/ 101673 h 188692"/>
                  <a:gd name="connsiteX4" fmla="*/ 257702 w 262576"/>
                  <a:gd name="connsiteY4" fmla="*/ 6423 h 188692"/>
                  <a:gd name="connsiteX5" fmla="*/ 181503 w 262576"/>
                  <a:gd name="connsiteY5" fmla="*/ 11185 h 188692"/>
                  <a:gd name="connsiteX6" fmla="*/ 91014 w 262576"/>
                  <a:gd name="connsiteY6" fmla="*/ 20710 h 188692"/>
                  <a:gd name="connsiteX0" fmla="*/ 91014 w 261405"/>
                  <a:gd name="connsiteY0" fmla="*/ 20710 h 188692"/>
                  <a:gd name="connsiteX1" fmla="*/ 527 w 261405"/>
                  <a:gd name="connsiteY1" fmla="*/ 182635 h 188692"/>
                  <a:gd name="connsiteX2" fmla="*/ 133877 w 261405"/>
                  <a:gd name="connsiteY2" fmla="*/ 149298 h 188692"/>
                  <a:gd name="connsiteX3" fmla="*/ 224365 w 261405"/>
                  <a:gd name="connsiteY3" fmla="*/ 101673 h 188692"/>
                  <a:gd name="connsiteX4" fmla="*/ 257702 w 261405"/>
                  <a:gd name="connsiteY4" fmla="*/ 6423 h 188692"/>
                  <a:gd name="connsiteX5" fmla="*/ 181503 w 261405"/>
                  <a:gd name="connsiteY5" fmla="*/ 11185 h 188692"/>
                  <a:gd name="connsiteX6" fmla="*/ 91014 w 261405"/>
                  <a:gd name="connsiteY6" fmla="*/ 20710 h 188692"/>
                  <a:gd name="connsiteX0" fmla="*/ 90997 w 261388"/>
                  <a:gd name="connsiteY0" fmla="*/ 29579 h 197561"/>
                  <a:gd name="connsiteX1" fmla="*/ 510 w 261388"/>
                  <a:gd name="connsiteY1" fmla="*/ 191504 h 197561"/>
                  <a:gd name="connsiteX2" fmla="*/ 133860 w 261388"/>
                  <a:gd name="connsiteY2" fmla="*/ 158167 h 197561"/>
                  <a:gd name="connsiteX3" fmla="*/ 224348 w 261388"/>
                  <a:gd name="connsiteY3" fmla="*/ 110542 h 197561"/>
                  <a:gd name="connsiteX4" fmla="*/ 257685 w 261388"/>
                  <a:gd name="connsiteY4" fmla="*/ 15292 h 197561"/>
                  <a:gd name="connsiteX5" fmla="*/ 167199 w 261388"/>
                  <a:gd name="connsiteY5" fmla="*/ 1004 h 197561"/>
                  <a:gd name="connsiteX6" fmla="*/ 90997 w 261388"/>
                  <a:gd name="connsiteY6" fmla="*/ 29579 h 197561"/>
                  <a:gd name="connsiteX0" fmla="*/ 90997 w 244820"/>
                  <a:gd name="connsiteY0" fmla="*/ 31167 h 199149"/>
                  <a:gd name="connsiteX1" fmla="*/ 510 w 244820"/>
                  <a:gd name="connsiteY1" fmla="*/ 193092 h 199149"/>
                  <a:gd name="connsiteX2" fmla="*/ 133860 w 244820"/>
                  <a:gd name="connsiteY2" fmla="*/ 159755 h 199149"/>
                  <a:gd name="connsiteX3" fmla="*/ 224348 w 244820"/>
                  <a:gd name="connsiteY3" fmla="*/ 112130 h 199149"/>
                  <a:gd name="connsiteX4" fmla="*/ 238635 w 244820"/>
                  <a:gd name="connsiteY4" fmla="*/ 12118 h 199149"/>
                  <a:gd name="connsiteX5" fmla="*/ 167199 w 244820"/>
                  <a:gd name="connsiteY5" fmla="*/ 2592 h 199149"/>
                  <a:gd name="connsiteX6" fmla="*/ 90997 w 244820"/>
                  <a:gd name="connsiteY6" fmla="*/ 31167 h 199149"/>
                  <a:gd name="connsiteX0" fmla="*/ 90997 w 243089"/>
                  <a:gd name="connsiteY0" fmla="*/ 31167 h 199149"/>
                  <a:gd name="connsiteX1" fmla="*/ 510 w 243089"/>
                  <a:gd name="connsiteY1" fmla="*/ 193092 h 199149"/>
                  <a:gd name="connsiteX2" fmla="*/ 133860 w 243089"/>
                  <a:gd name="connsiteY2" fmla="*/ 159755 h 199149"/>
                  <a:gd name="connsiteX3" fmla="*/ 214823 w 243089"/>
                  <a:gd name="connsiteY3" fmla="*/ 112130 h 199149"/>
                  <a:gd name="connsiteX4" fmla="*/ 238635 w 243089"/>
                  <a:gd name="connsiteY4" fmla="*/ 12118 h 199149"/>
                  <a:gd name="connsiteX5" fmla="*/ 167199 w 243089"/>
                  <a:gd name="connsiteY5" fmla="*/ 2592 h 199149"/>
                  <a:gd name="connsiteX6" fmla="*/ 90997 w 243089"/>
                  <a:gd name="connsiteY6" fmla="*/ 31167 h 19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3089" h="199149">
                    <a:moveTo>
                      <a:pt x="90997" y="31167"/>
                    </a:moveTo>
                    <a:cubicBezTo>
                      <a:pt x="63216" y="62917"/>
                      <a:pt x="-6634" y="171661"/>
                      <a:pt x="510" y="193092"/>
                    </a:cubicBezTo>
                    <a:cubicBezTo>
                      <a:pt x="7654" y="214523"/>
                      <a:pt x="98141" y="173249"/>
                      <a:pt x="133860" y="159755"/>
                    </a:cubicBezTo>
                    <a:cubicBezTo>
                      <a:pt x="169579" y="146261"/>
                      <a:pt x="197361" y="136736"/>
                      <a:pt x="214823" y="112130"/>
                    </a:cubicBezTo>
                    <a:cubicBezTo>
                      <a:pt x="232285" y="87524"/>
                      <a:pt x="252129" y="27993"/>
                      <a:pt x="238635" y="12118"/>
                    </a:cubicBezTo>
                    <a:cubicBezTo>
                      <a:pt x="225141" y="-3757"/>
                      <a:pt x="191805" y="-583"/>
                      <a:pt x="167199" y="2592"/>
                    </a:cubicBezTo>
                    <a:cubicBezTo>
                      <a:pt x="142593" y="5767"/>
                      <a:pt x="118778" y="-583"/>
                      <a:pt x="90997" y="31167"/>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2" name="任意多边形 641"/>
              <p:cNvSpPr/>
              <p:nvPr/>
            </p:nvSpPr>
            <p:spPr>
              <a:xfrm>
                <a:off x="3555814" y="5757562"/>
                <a:ext cx="535688" cy="505139"/>
              </a:xfrm>
              <a:custGeom>
                <a:avLst/>
                <a:gdLst>
                  <a:gd name="connsiteX0" fmla="*/ 22324 w 537187"/>
                  <a:gd name="connsiteY0" fmla="*/ 257476 h 505139"/>
                  <a:gd name="connsiteX1" fmla="*/ 150911 w 537187"/>
                  <a:gd name="connsiteY1" fmla="*/ 219376 h 505139"/>
                  <a:gd name="connsiteX2" fmla="*/ 179486 w 537187"/>
                  <a:gd name="connsiteY2" fmla="*/ 305101 h 505139"/>
                  <a:gd name="connsiteX3" fmla="*/ 336649 w 537187"/>
                  <a:gd name="connsiteY3" fmla="*/ 314626 h 505139"/>
                  <a:gd name="connsiteX4" fmla="*/ 393799 w 537187"/>
                  <a:gd name="connsiteY4" fmla="*/ 176514 h 505139"/>
                  <a:gd name="connsiteX5" fmla="*/ 279499 w 537187"/>
                  <a:gd name="connsiteY5" fmla="*/ 100314 h 505139"/>
                  <a:gd name="connsiteX6" fmla="*/ 293786 w 537187"/>
                  <a:gd name="connsiteY6" fmla="*/ 301 h 505139"/>
                  <a:gd name="connsiteX7" fmla="*/ 455711 w 537187"/>
                  <a:gd name="connsiteY7" fmla="*/ 76501 h 505139"/>
                  <a:gd name="connsiteX8" fmla="*/ 536674 w 537187"/>
                  <a:gd name="connsiteY8" fmla="*/ 267001 h 505139"/>
                  <a:gd name="connsiteX9" fmla="*/ 479524 w 537187"/>
                  <a:gd name="connsiteY9" fmla="*/ 433689 h 505139"/>
                  <a:gd name="connsiteX10" fmla="*/ 284261 w 537187"/>
                  <a:gd name="connsiteY10" fmla="*/ 505126 h 505139"/>
                  <a:gd name="connsiteX11" fmla="*/ 103286 w 537187"/>
                  <a:gd name="connsiteY11" fmla="*/ 438451 h 505139"/>
                  <a:gd name="connsiteX12" fmla="*/ 8036 w 537187"/>
                  <a:gd name="connsiteY12" fmla="*/ 314626 h 505139"/>
                  <a:gd name="connsiteX13" fmla="*/ 22324 w 537187"/>
                  <a:gd name="connsiteY13" fmla="*/ 257476 h 505139"/>
                  <a:gd name="connsiteX0" fmla="*/ 20825 w 535688"/>
                  <a:gd name="connsiteY0" fmla="*/ 257476 h 505139"/>
                  <a:gd name="connsiteX1" fmla="*/ 111312 w 535688"/>
                  <a:gd name="connsiteY1" fmla="*/ 233663 h 505139"/>
                  <a:gd name="connsiteX2" fmla="*/ 177987 w 535688"/>
                  <a:gd name="connsiteY2" fmla="*/ 305101 h 505139"/>
                  <a:gd name="connsiteX3" fmla="*/ 335150 w 535688"/>
                  <a:gd name="connsiteY3" fmla="*/ 314626 h 505139"/>
                  <a:gd name="connsiteX4" fmla="*/ 39230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 name="connsiteX0" fmla="*/ 20825 w 535688"/>
                  <a:gd name="connsiteY0" fmla="*/ 257476 h 505139"/>
                  <a:gd name="connsiteX1" fmla="*/ 111312 w 535688"/>
                  <a:gd name="connsiteY1" fmla="*/ 233663 h 505139"/>
                  <a:gd name="connsiteX2" fmla="*/ 177987 w 535688"/>
                  <a:gd name="connsiteY2" fmla="*/ 305101 h 505139"/>
                  <a:gd name="connsiteX3" fmla="*/ 335150 w 535688"/>
                  <a:gd name="connsiteY3" fmla="*/ 314626 h 505139"/>
                  <a:gd name="connsiteX4" fmla="*/ 37325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 name="connsiteX0" fmla="*/ 20825 w 535688"/>
                  <a:gd name="connsiteY0" fmla="*/ 257476 h 505139"/>
                  <a:gd name="connsiteX1" fmla="*/ 111312 w 535688"/>
                  <a:gd name="connsiteY1" fmla="*/ 233663 h 505139"/>
                  <a:gd name="connsiteX2" fmla="*/ 192274 w 535688"/>
                  <a:gd name="connsiteY2" fmla="*/ 319389 h 505139"/>
                  <a:gd name="connsiteX3" fmla="*/ 335150 w 535688"/>
                  <a:gd name="connsiteY3" fmla="*/ 314626 h 505139"/>
                  <a:gd name="connsiteX4" fmla="*/ 37325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5688" h="505139">
                    <a:moveTo>
                      <a:pt x="20825" y="257476"/>
                    </a:moveTo>
                    <a:cubicBezTo>
                      <a:pt x="38287" y="243982"/>
                      <a:pt x="82737" y="223344"/>
                      <a:pt x="111312" y="233663"/>
                    </a:cubicBezTo>
                    <a:cubicBezTo>
                      <a:pt x="139887" y="243982"/>
                      <a:pt x="154968" y="305895"/>
                      <a:pt x="192274" y="319389"/>
                    </a:cubicBezTo>
                    <a:cubicBezTo>
                      <a:pt x="229580" y="332883"/>
                      <a:pt x="304987" y="338438"/>
                      <a:pt x="335150" y="314626"/>
                    </a:cubicBezTo>
                    <a:cubicBezTo>
                      <a:pt x="365313" y="290814"/>
                      <a:pt x="382775" y="212233"/>
                      <a:pt x="373250" y="176514"/>
                    </a:cubicBezTo>
                    <a:cubicBezTo>
                      <a:pt x="363725" y="140795"/>
                      <a:pt x="291494" y="129683"/>
                      <a:pt x="278000" y="100314"/>
                    </a:cubicBezTo>
                    <a:cubicBezTo>
                      <a:pt x="264506" y="70945"/>
                      <a:pt x="262918" y="4270"/>
                      <a:pt x="292287" y="301"/>
                    </a:cubicBezTo>
                    <a:cubicBezTo>
                      <a:pt x="321656" y="-3668"/>
                      <a:pt x="413731" y="32051"/>
                      <a:pt x="454212" y="76501"/>
                    </a:cubicBezTo>
                    <a:cubicBezTo>
                      <a:pt x="494693" y="120951"/>
                      <a:pt x="531206" y="207470"/>
                      <a:pt x="535175" y="267001"/>
                    </a:cubicBezTo>
                    <a:cubicBezTo>
                      <a:pt x="539144" y="326532"/>
                      <a:pt x="520094" y="394002"/>
                      <a:pt x="478025" y="433689"/>
                    </a:cubicBezTo>
                    <a:cubicBezTo>
                      <a:pt x="435956" y="473376"/>
                      <a:pt x="345468" y="504332"/>
                      <a:pt x="282762" y="505126"/>
                    </a:cubicBezTo>
                    <a:cubicBezTo>
                      <a:pt x="220056" y="505920"/>
                      <a:pt x="147824" y="470201"/>
                      <a:pt x="101787" y="438451"/>
                    </a:cubicBezTo>
                    <a:cubicBezTo>
                      <a:pt x="55750" y="406701"/>
                      <a:pt x="20824" y="344788"/>
                      <a:pt x="6537" y="314626"/>
                    </a:cubicBezTo>
                    <a:cubicBezTo>
                      <a:pt x="-7750" y="284464"/>
                      <a:pt x="3363" y="270970"/>
                      <a:pt x="20825" y="257476"/>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3" name="椭圆 642"/>
              <p:cNvSpPr/>
              <p:nvPr/>
            </p:nvSpPr>
            <p:spPr>
              <a:xfrm>
                <a:off x="3247296" y="4955482"/>
                <a:ext cx="2016000" cy="1908623"/>
              </a:xfrm>
              <a:prstGeom prst="ellipse">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3" name="组合 272"/>
            <p:cNvGrpSpPr>
              <a:grpSpLocks noChangeAspect="1"/>
            </p:cNvGrpSpPr>
            <p:nvPr/>
          </p:nvGrpSpPr>
          <p:grpSpPr>
            <a:xfrm rot="11700000" flipV="1">
              <a:off x="5453299" y="4536456"/>
              <a:ext cx="1440000" cy="1363298"/>
              <a:chOff x="3247296" y="4955482"/>
              <a:chExt cx="2016000" cy="1908623"/>
            </a:xfrm>
          </p:grpSpPr>
          <p:grpSp>
            <p:nvGrpSpPr>
              <p:cNvPr id="621" name="组合 620"/>
              <p:cNvGrpSpPr/>
              <p:nvPr/>
            </p:nvGrpSpPr>
            <p:grpSpPr>
              <a:xfrm>
                <a:off x="3343039" y="4977159"/>
                <a:ext cx="1794595" cy="1672928"/>
                <a:chOff x="4828939" y="2886421"/>
                <a:chExt cx="1794595" cy="1672928"/>
              </a:xfrm>
            </p:grpSpPr>
            <p:sp>
              <p:nvSpPr>
                <p:cNvPr id="631" name="任意多边形 630"/>
                <p:cNvSpPr/>
                <p:nvPr/>
              </p:nvSpPr>
              <p:spPr>
                <a:xfrm>
                  <a:off x="5219594" y="2975728"/>
                  <a:ext cx="1174267" cy="1583621"/>
                </a:xfrm>
                <a:custGeom>
                  <a:avLst/>
                  <a:gdLst>
                    <a:gd name="connsiteX0" fmla="*/ 54988 w 1177134"/>
                    <a:gd name="connsiteY0" fmla="*/ 368228 h 1581921"/>
                    <a:gd name="connsiteX1" fmla="*/ 19269 w 1177134"/>
                    <a:gd name="connsiteY1" fmla="*/ 280122 h 1581921"/>
                    <a:gd name="connsiteX2" fmla="*/ 219 w 1177134"/>
                    <a:gd name="connsiteY2" fmla="*/ 165822 h 1581921"/>
                    <a:gd name="connsiteX3" fmla="*/ 31175 w 1177134"/>
                    <a:gd name="connsiteY3" fmla="*/ 58666 h 1581921"/>
                    <a:gd name="connsiteX4" fmla="*/ 95469 w 1177134"/>
                    <a:gd name="connsiteY4" fmla="*/ 13422 h 1581921"/>
                    <a:gd name="connsiteX5" fmla="*/ 195481 w 1177134"/>
                    <a:gd name="connsiteY5" fmla="*/ 1516 h 1581921"/>
                    <a:gd name="connsiteX6" fmla="*/ 302638 w 1177134"/>
                    <a:gd name="connsiteY6" fmla="*/ 41997 h 1581921"/>
                    <a:gd name="connsiteX7" fmla="*/ 409794 w 1177134"/>
                    <a:gd name="connsiteY7" fmla="*/ 139628 h 1581921"/>
                    <a:gd name="connsiteX8" fmla="*/ 500281 w 1177134"/>
                    <a:gd name="connsiteY8" fmla="*/ 244403 h 1581921"/>
                    <a:gd name="connsiteX9" fmla="*/ 569338 w 1177134"/>
                    <a:gd name="connsiteY9" fmla="*/ 344416 h 1581921"/>
                    <a:gd name="connsiteX10" fmla="*/ 655063 w 1177134"/>
                    <a:gd name="connsiteY10" fmla="*/ 461097 h 1581921"/>
                    <a:gd name="connsiteX11" fmla="*/ 750313 w 1177134"/>
                    <a:gd name="connsiteY11" fmla="*/ 615878 h 1581921"/>
                    <a:gd name="connsiteX12" fmla="*/ 862231 w 1177134"/>
                    <a:gd name="connsiteY12" fmla="*/ 784947 h 1581921"/>
                    <a:gd name="connsiteX13" fmla="*/ 943194 w 1177134"/>
                    <a:gd name="connsiteY13" fmla="*/ 915916 h 1581921"/>
                    <a:gd name="connsiteX14" fmla="*/ 1036063 w 1177134"/>
                    <a:gd name="connsiteY14" fmla="*/ 1070697 h 1581921"/>
                    <a:gd name="connsiteX15" fmla="*/ 1095594 w 1177134"/>
                    <a:gd name="connsiteY15" fmla="*/ 1189760 h 1581921"/>
                    <a:gd name="connsiteX16" fmla="*/ 1150363 w 1177134"/>
                    <a:gd name="connsiteY16" fmla="*/ 1346922 h 1581921"/>
                    <a:gd name="connsiteX17" fmla="*/ 1176556 w 1177134"/>
                    <a:gd name="connsiteY17" fmla="*/ 1439791 h 1581921"/>
                    <a:gd name="connsiteX18" fmla="*/ 1164650 w 1177134"/>
                    <a:gd name="connsiteY18" fmla="*/ 1527897 h 1581921"/>
                    <a:gd name="connsiteX19" fmla="*/ 1121788 w 1177134"/>
                    <a:gd name="connsiteY19" fmla="*/ 1577903 h 1581921"/>
                    <a:gd name="connsiteX20" fmla="*/ 1043206 w 1177134"/>
                    <a:gd name="connsiteY20" fmla="*/ 1570760 h 1581921"/>
                    <a:gd name="connsiteX21" fmla="*/ 978913 w 1177134"/>
                    <a:gd name="connsiteY21" fmla="*/ 1506466 h 1581921"/>
                    <a:gd name="connsiteX22" fmla="*/ 914619 w 1177134"/>
                    <a:gd name="connsiteY22" fmla="*/ 1394547 h 1581921"/>
                    <a:gd name="connsiteX23" fmla="*/ 807463 w 1177134"/>
                    <a:gd name="connsiteY23" fmla="*/ 1196903 h 1581921"/>
                    <a:gd name="connsiteX24" fmla="*/ 728881 w 1177134"/>
                    <a:gd name="connsiteY24" fmla="*/ 1070697 h 1581921"/>
                    <a:gd name="connsiteX25" fmla="*/ 638394 w 1177134"/>
                    <a:gd name="connsiteY25" fmla="*/ 918297 h 1581921"/>
                    <a:gd name="connsiteX26" fmla="*/ 531238 w 1177134"/>
                    <a:gd name="connsiteY26" fmla="*/ 749228 h 1581921"/>
                    <a:gd name="connsiteX27" fmla="*/ 421700 w 1177134"/>
                    <a:gd name="connsiteY27" fmla="*/ 592066 h 1581921"/>
                    <a:gd name="connsiteX28" fmla="*/ 369313 w 1177134"/>
                    <a:gd name="connsiteY28" fmla="*/ 480147 h 1581921"/>
                    <a:gd name="connsiteX29" fmla="*/ 276444 w 1177134"/>
                    <a:gd name="connsiteY29" fmla="*/ 320603 h 1581921"/>
                    <a:gd name="connsiteX30" fmla="*/ 207388 w 1177134"/>
                    <a:gd name="connsiteY30" fmla="*/ 213447 h 1581921"/>
                    <a:gd name="connsiteX31" fmla="*/ 262156 w 1177134"/>
                    <a:gd name="connsiteY31" fmla="*/ 296791 h 1581921"/>
                    <a:gd name="connsiteX32" fmla="*/ 285969 w 1177134"/>
                    <a:gd name="connsiteY32" fmla="*/ 334891 h 1581921"/>
                    <a:gd name="connsiteX33" fmla="*/ 300256 w 1177134"/>
                    <a:gd name="connsiteY33" fmla="*/ 387278 h 1581921"/>
                    <a:gd name="connsiteX34" fmla="*/ 207388 w 1177134"/>
                    <a:gd name="connsiteY34" fmla="*/ 401566 h 1581921"/>
                    <a:gd name="connsiteX35" fmla="*/ 93088 w 1177134"/>
                    <a:gd name="connsiteY35" fmla="*/ 403947 h 1581921"/>
                    <a:gd name="connsiteX36" fmla="*/ 54988 w 1177134"/>
                    <a:gd name="connsiteY36" fmla="*/ 368228 h 1581921"/>
                    <a:gd name="connsiteX0" fmla="*/ 54988 w 1177134"/>
                    <a:gd name="connsiteY0" fmla="*/ 369446 h 1583139"/>
                    <a:gd name="connsiteX1" fmla="*/ 19269 w 1177134"/>
                    <a:gd name="connsiteY1" fmla="*/ 281340 h 1583139"/>
                    <a:gd name="connsiteX2" fmla="*/ 219 w 1177134"/>
                    <a:gd name="connsiteY2" fmla="*/ 167040 h 1583139"/>
                    <a:gd name="connsiteX3" fmla="*/ 31175 w 1177134"/>
                    <a:gd name="connsiteY3" fmla="*/ 59884 h 1583139"/>
                    <a:gd name="connsiteX4" fmla="*/ 100232 w 1177134"/>
                    <a:gd name="connsiteY4" fmla="*/ 9877 h 1583139"/>
                    <a:gd name="connsiteX5" fmla="*/ 195481 w 1177134"/>
                    <a:gd name="connsiteY5" fmla="*/ 2734 h 1583139"/>
                    <a:gd name="connsiteX6" fmla="*/ 302638 w 1177134"/>
                    <a:gd name="connsiteY6" fmla="*/ 43215 h 1583139"/>
                    <a:gd name="connsiteX7" fmla="*/ 409794 w 1177134"/>
                    <a:gd name="connsiteY7" fmla="*/ 140846 h 1583139"/>
                    <a:gd name="connsiteX8" fmla="*/ 500281 w 1177134"/>
                    <a:gd name="connsiteY8" fmla="*/ 245621 h 1583139"/>
                    <a:gd name="connsiteX9" fmla="*/ 569338 w 1177134"/>
                    <a:gd name="connsiteY9" fmla="*/ 345634 h 1583139"/>
                    <a:gd name="connsiteX10" fmla="*/ 655063 w 1177134"/>
                    <a:gd name="connsiteY10" fmla="*/ 462315 h 1583139"/>
                    <a:gd name="connsiteX11" fmla="*/ 750313 w 1177134"/>
                    <a:gd name="connsiteY11" fmla="*/ 617096 h 1583139"/>
                    <a:gd name="connsiteX12" fmla="*/ 862231 w 1177134"/>
                    <a:gd name="connsiteY12" fmla="*/ 786165 h 1583139"/>
                    <a:gd name="connsiteX13" fmla="*/ 943194 w 1177134"/>
                    <a:gd name="connsiteY13" fmla="*/ 917134 h 1583139"/>
                    <a:gd name="connsiteX14" fmla="*/ 1036063 w 1177134"/>
                    <a:gd name="connsiteY14" fmla="*/ 1071915 h 1583139"/>
                    <a:gd name="connsiteX15" fmla="*/ 1095594 w 1177134"/>
                    <a:gd name="connsiteY15" fmla="*/ 1190978 h 1583139"/>
                    <a:gd name="connsiteX16" fmla="*/ 1150363 w 1177134"/>
                    <a:gd name="connsiteY16" fmla="*/ 1348140 h 1583139"/>
                    <a:gd name="connsiteX17" fmla="*/ 1176556 w 1177134"/>
                    <a:gd name="connsiteY17" fmla="*/ 1441009 h 1583139"/>
                    <a:gd name="connsiteX18" fmla="*/ 1164650 w 1177134"/>
                    <a:gd name="connsiteY18" fmla="*/ 1529115 h 1583139"/>
                    <a:gd name="connsiteX19" fmla="*/ 1121788 w 1177134"/>
                    <a:gd name="connsiteY19" fmla="*/ 1579121 h 1583139"/>
                    <a:gd name="connsiteX20" fmla="*/ 1043206 w 1177134"/>
                    <a:gd name="connsiteY20" fmla="*/ 1571978 h 1583139"/>
                    <a:gd name="connsiteX21" fmla="*/ 978913 w 1177134"/>
                    <a:gd name="connsiteY21" fmla="*/ 1507684 h 1583139"/>
                    <a:gd name="connsiteX22" fmla="*/ 914619 w 1177134"/>
                    <a:gd name="connsiteY22" fmla="*/ 1395765 h 1583139"/>
                    <a:gd name="connsiteX23" fmla="*/ 807463 w 1177134"/>
                    <a:gd name="connsiteY23" fmla="*/ 1198121 h 1583139"/>
                    <a:gd name="connsiteX24" fmla="*/ 728881 w 1177134"/>
                    <a:gd name="connsiteY24" fmla="*/ 1071915 h 1583139"/>
                    <a:gd name="connsiteX25" fmla="*/ 638394 w 1177134"/>
                    <a:gd name="connsiteY25" fmla="*/ 919515 h 1583139"/>
                    <a:gd name="connsiteX26" fmla="*/ 531238 w 1177134"/>
                    <a:gd name="connsiteY26" fmla="*/ 750446 h 1583139"/>
                    <a:gd name="connsiteX27" fmla="*/ 421700 w 1177134"/>
                    <a:gd name="connsiteY27" fmla="*/ 593284 h 1583139"/>
                    <a:gd name="connsiteX28" fmla="*/ 369313 w 1177134"/>
                    <a:gd name="connsiteY28" fmla="*/ 481365 h 1583139"/>
                    <a:gd name="connsiteX29" fmla="*/ 276444 w 1177134"/>
                    <a:gd name="connsiteY29" fmla="*/ 321821 h 1583139"/>
                    <a:gd name="connsiteX30" fmla="*/ 207388 w 1177134"/>
                    <a:gd name="connsiteY30" fmla="*/ 214665 h 1583139"/>
                    <a:gd name="connsiteX31" fmla="*/ 262156 w 1177134"/>
                    <a:gd name="connsiteY31" fmla="*/ 298009 h 1583139"/>
                    <a:gd name="connsiteX32" fmla="*/ 285969 w 1177134"/>
                    <a:gd name="connsiteY32" fmla="*/ 336109 h 1583139"/>
                    <a:gd name="connsiteX33" fmla="*/ 300256 w 1177134"/>
                    <a:gd name="connsiteY33" fmla="*/ 388496 h 1583139"/>
                    <a:gd name="connsiteX34" fmla="*/ 207388 w 1177134"/>
                    <a:gd name="connsiteY34" fmla="*/ 402784 h 1583139"/>
                    <a:gd name="connsiteX35" fmla="*/ 93088 w 1177134"/>
                    <a:gd name="connsiteY35" fmla="*/ 405165 h 1583139"/>
                    <a:gd name="connsiteX36" fmla="*/ 54988 w 1177134"/>
                    <a:gd name="connsiteY36" fmla="*/ 369446 h 1583139"/>
                    <a:gd name="connsiteX0" fmla="*/ 52645 w 1174791"/>
                    <a:gd name="connsiteY0" fmla="*/ 369446 h 1583139"/>
                    <a:gd name="connsiteX1" fmla="*/ 16926 w 1174791"/>
                    <a:gd name="connsiteY1" fmla="*/ 281340 h 1583139"/>
                    <a:gd name="connsiteX2" fmla="*/ 257 w 1174791"/>
                    <a:gd name="connsiteY2" fmla="*/ 171803 h 1583139"/>
                    <a:gd name="connsiteX3" fmla="*/ 28832 w 1174791"/>
                    <a:gd name="connsiteY3" fmla="*/ 59884 h 1583139"/>
                    <a:gd name="connsiteX4" fmla="*/ 97889 w 1174791"/>
                    <a:gd name="connsiteY4" fmla="*/ 9877 h 1583139"/>
                    <a:gd name="connsiteX5" fmla="*/ 193138 w 1174791"/>
                    <a:gd name="connsiteY5" fmla="*/ 2734 h 1583139"/>
                    <a:gd name="connsiteX6" fmla="*/ 300295 w 1174791"/>
                    <a:gd name="connsiteY6" fmla="*/ 43215 h 1583139"/>
                    <a:gd name="connsiteX7" fmla="*/ 407451 w 1174791"/>
                    <a:gd name="connsiteY7" fmla="*/ 140846 h 1583139"/>
                    <a:gd name="connsiteX8" fmla="*/ 497938 w 1174791"/>
                    <a:gd name="connsiteY8" fmla="*/ 245621 h 1583139"/>
                    <a:gd name="connsiteX9" fmla="*/ 566995 w 1174791"/>
                    <a:gd name="connsiteY9" fmla="*/ 345634 h 1583139"/>
                    <a:gd name="connsiteX10" fmla="*/ 652720 w 1174791"/>
                    <a:gd name="connsiteY10" fmla="*/ 462315 h 1583139"/>
                    <a:gd name="connsiteX11" fmla="*/ 747970 w 1174791"/>
                    <a:gd name="connsiteY11" fmla="*/ 617096 h 1583139"/>
                    <a:gd name="connsiteX12" fmla="*/ 859888 w 1174791"/>
                    <a:gd name="connsiteY12" fmla="*/ 786165 h 1583139"/>
                    <a:gd name="connsiteX13" fmla="*/ 940851 w 1174791"/>
                    <a:gd name="connsiteY13" fmla="*/ 917134 h 1583139"/>
                    <a:gd name="connsiteX14" fmla="*/ 1033720 w 1174791"/>
                    <a:gd name="connsiteY14" fmla="*/ 1071915 h 1583139"/>
                    <a:gd name="connsiteX15" fmla="*/ 1093251 w 1174791"/>
                    <a:gd name="connsiteY15" fmla="*/ 1190978 h 1583139"/>
                    <a:gd name="connsiteX16" fmla="*/ 1148020 w 1174791"/>
                    <a:gd name="connsiteY16" fmla="*/ 1348140 h 1583139"/>
                    <a:gd name="connsiteX17" fmla="*/ 1174213 w 1174791"/>
                    <a:gd name="connsiteY17" fmla="*/ 1441009 h 1583139"/>
                    <a:gd name="connsiteX18" fmla="*/ 1162307 w 1174791"/>
                    <a:gd name="connsiteY18" fmla="*/ 1529115 h 1583139"/>
                    <a:gd name="connsiteX19" fmla="*/ 1119445 w 1174791"/>
                    <a:gd name="connsiteY19" fmla="*/ 1579121 h 1583139"/>
                    <a:gd name="connsiteX20" fmla="*/ 1040863 w 1174791"/>
                    <a:gd name="connsiteY20" fmla="*/ 1571978 h 1583139"/>
                    <a:gd name="connsiteX21" fmla="*/ 976570 w 1174791"/>
                    <a:gd name="connsiteY21" fmla="*/ 1507684 h 1583139"/>
                    <a:gd name="connsiteX22" fmla="*/ 912276 w 1174791"/>
                    <a:gd name="connsiteY22" fmla="*/ 1395765 h 1583139"/>
                    <a:gd name="connsiteX23" fmla="*/ 805120 w 1174791"/>
                    <a:gd name="connsiteY23" fmla="*/ 1198121 h 1583139"/>
                    <a:gd name="connsiteX24" fmla="*/ 726538 w 1174791"/>
                    <a:gd name="connsiteY24" fmla="*/ 1071915 h 1583139"/>
                    <a:gd name="connsiteX25" fmla="*/ 636051 w 1174791"/>
                    <a:gd name="connsiteY25" fmla="*/ 919515 h 1583139"/>
                    <a:gd name="connsiteX26" fmla="*/ 528895 w 1174791"/>
                    <a:gd name="connsiteY26" fmla="*/ 750446 h 1583139"/>
                    <a:gd name="connsiteX27" fmla="*/ 419357 w 1174791"/>
                    <a:gd name="connsiteY27" fmla="*/ 593284 h 1583139"/>
                    <a:gd name="connsiteX28" fmla="*/ 366970 w 1174791"/>
                    <a:gd name="connsiteY28" fmla="*/ 481365 h 1583139"/>
                    <a:gd name="connsiteX29" fmla="*/ 274101 w 1174791"/>
                    <a:gd name="connsiteY29" fmla="*/ 321821 h 1583139"/>
                    <a:gd name="connsiteX30" fmla="*/ 205045 w 1174791"/>
                    <a:gd name="connsiteY30" fmla="*/ 214665 h 1583139"/>
                    <a:gd name="connsiteX31" fmla="*/ 259813 w 1174791"/>
                    <a:gd name="connsiteY31" fmla="*/ 298009 h 1583139"/>
                    <a:gd name="connsiteX32" fmla="*/ 283626 w 1174791"/>
                    <a:gd name="connsiteY32" fmla="*/ 336109 h 1583139"/>
                    <a:gd name="connsiteX33" fmla="*/ 297913 w 1174791"/>
                    <a:gd name="connsiteY33" fmla="*/ 388496 h 1583139"/>
                    <a:gd name="connsiteX34" fmla="*/ 205045 w 1174791"/>
                    <a:gd name="connsiteY34" fmla="*/ 402784 h 1583139"/>
                    <a:gd name="connsiteX35" fmla="*/ 90745 w 1174791"/>
                    <a:gd name="connsiteY35" fmla="*/ 405165 h 1583139"/>
                    <a:gd name="connsiteX36" fmla="*/ 52645 w 1174791"/>
                    <a:gd name="connsiteY36" fmla="*/ 369446 h 1583139"/>
                    <a:gd name="connsiteX0" fmla="*/ 52494 w 1174640"/>
                    <a:gd name="connsiteY0" fmla="*/ 369928 h 1583621"/>
                    <a:gd name="connsiteX1" fmla="*/ 16775 w 1174640"/>
                    <a:gd name="connsiteY1" fmla="*/ 281822 h 1583621"/>
                    <a:gd name="connsiteX2" fmla="*/ 106 w 1174640"/>
                    <a:gd name="connsiteY2" fmla="*/ 172285 h 1583621"/>
                    <a:gd name="connsiteX3" fmla="*/ 23919 w 1174640"/>
                    <a:gd name="connsiteY3" fmla="*/ 72272 h 1583621"/>
                    <a:gd name="connsiteX4" fmla="*/ 97738 w 1174640"/>
                    <a:gd name="connsiteY4" fmla="*/ 10359 h 1583621"/>
                    <a:gd name="connsiteX5" fmla="*/ 192987 w 1174640"/>
                    <a:gd name="connsiteY5" fmla="*/ 3216 h 1583621"/>
                    <a:gd name="connsiteX6" fmla="*/ 300144 w 1174640"/>
                    <a:gd name="connsiteY6" fmla="*/ 43697 h 1583621"/>
                    <a:gd name="connsiteX7" fmla="*/ 407300 w 1174640"/>
                    <a:gd name="connsiteY7" fmla="*/ 141328 h 1583621"/>
                    <a:gd name="connsiteX8" fmla="*/ 497787 w 1174640"/>
                    <a:gd name="connsiteY8" fmla="*/ 246103 h 1583621"/>
                    <a:gd name="connsiteX9" fmla="*/ 566844 w 1174640"/>
                    <a:gd name="connsiteY9" fmla="*/ 346116 h 1583621"/>
                    <a:gd name="connsiteX10" fmla="*/ 652569 w 1174640"/>
                    <a:gd name="connsiteY10" fmla="*/ 462797 h 1583621"/>
                    <a:gd name="connsiteX11" fmla="*/ 747819 w 1174640"/>
                    <a:gd name="connsiteY11" fmla="*/ 617578 h 1583621"/>
                    <a:gd name="connsiteX12" fmla="*/ 859737 w 1174640"/>
                    <a:gd name="connsiteY12" fmla="*/ 786647 h 1583621"/>
                    <a:gd name="connsiteX13" fmla="*/ 940700 w 1174640"/>
                    <a:gd name="connsiteY13" fmla="*/ 917616 h 1583621"/>
                    <a:gd name="connsiteX14" fmla="*/ 1033569 w 1174640"/>
                    <a:gd name="connsiteY14" fmla="*/ 1072397 h 1583621"/>
                    <a:gd name="connsiteX15" fmla="*/ 1093100 w 1174640"/>
                    <a:gd name="connsiteY15" fmla="*/ 1191460 h 1583621"/>
                    <a:gd name="connsiteX16" fmla="*/ 1147869 w 1174640"/>
                    <a:gd name="connsiteY16" fmla="*/ 1348622 h 1583621"/>
                    <a:gd name="connsiteX17" fmla="*/ 1174062 w 1174640"/>
                    <a:gd name="connsiteY17" fmla="*/ 1441491 h 1583621"/>
                    <a:gd name="connsiteX18" fmla="*/ 1162156 w 1174640"/>
                    <a:gd name="connsiteY18" fmla="*/ 1529597 h 1583621"/>
                    <a:gd name="connsiteX19" fmla="*/ 1119294 w 1174640"/>
                    <a:gd name="connsiteY19" fmla="*/ 1579603 h 1583621"/>
                    <a:gd name="connsiteX20" fmla="*/ 1040712 w 1174640"/>
                    <a:gd name="connsiteY20" fmla="*/ 1572460 h 1583621"/>
                    <a:gd name="connsiteX21" fmla="*/ 976419 w 1174640"/>
                    <a:gd name="connsiteY21" fmla="*/ 1508166 h 1583621"/>
                    <a:gd name="connsiteX22" fmla="*/ 912125 w 1174640"/>
                    <a:gd name="connsiteY22" fmla="*/ 1396247 h 1583621"/>
                    <a:gd name="connsiteX23" fmla="*/ 804969 w 1174640"/>
                    <a:gd name="connsiteY23" fmla="*/ 1198603 h 1583621"/>
                    <a:gd name="connsiteX24" fmla="*/ 726387 w 1174640"/>
                    <a:gd name="connsiteY24" fmla="*/ 1072397 h 1583621"/>
                    <a:gd name="connsiteX25" fmla="*/ 635900 w 1174640"/>
                    <a:gd name="connsiteY25" fmla="*/ 919997 h 1583621"/>
                    <a:gd name="connsiteX26" fmla="*/ 528744 w 1174640"/>
                    <a:gd name="connsiteY26" fmla="*/ 750928 h 1583621"/>
                    <a:gd name="connsiteX27" fmla="*/ 419206 w 1174640"/>
                    <a:gd name="connsiteY27" fmla="*/ 593766 h 1583621"/>
                    <a:gd name="connsiteX28" fmla="*/ 366819 w 1174640"/>
                    <a:gd name="connsiteY28" fmla="*/ 481847 h 1583621"/>
                    <a:gd name="connsiteX29" fmla="*/ 273950 w 1174640"/>
                    <a:gd name="connsiteY29" fmla="*/ 322303 h 1583621"/>
                    <a:gd name="connsiteX30" fmla="*/ 204894 w 1174640"/>
                    <a:gd name="connsiteY30" fmla="*/ 215147 h 1583621"/>
                    <a:gd name="connsiteX31" fmla="*/ 259662 w 1174640"/>
                    <a:gd name="connsiteY31" fmla="*/ 298491 h 1583621"/>
                    <a:gd name="connsiteX32" fmla="*/ 283475 w 1174640"/>
                    <a:gd name="connsiteY32" fmla="*/ 336591 h 1583621"/>
                    <a:gd name="connsiteX33" fmla="*/ 297762 w 1174640"/>
                    <a:gd name="connsiteY33" fmla="*/ 388978 h 1583621"/>
                    <a:gd name="connsiteX34" fmla="*/ 204894 w 1174640"/>
                    <a:gd name="connsiteY34" fmla="*/ 403266 h 1583621"/>
                    <a:gd name="connsiteX35" fmla="*/ 90594 w 1174640"/>
                    <a:gd name="connsiteY35" fmla="*/ 405647 h 1583621"/>
                    <a:gd name="connsiteX36" fmla="*/ 52494 w 1174640"/>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19206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26349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4267" h="1583621">
                      <a:moveTo>
                        <a:pt x="52494" y="369928"/>
                      </a:moveTo>
                      <a:cubicBezTo>
                        <a:pt x="40191" y="349290"/>
                        <a:pt x="25506" y="314762"/>
                        <a:pt x="16775" y="281822"/>
                      </a:cubicBezTo>
                      <a:cubicBezTo>
                        <a:pt x="8044" y="248882"/>
                        <a:pt x="-1085" y="207210"/>
                        <a:pt x="106" y="172285"/>
                      </a:cubicBezTo>
                      <a:cubicBezTo>
                        <a:pt x="1297" y="137360"/>
                        <a:pt x="7647" y="99260"/>
                        <a:pt x="23919" y="72272"/>
                      </a:cubicBezTo>
                      <a:cubicBezTo>
                        <a:pt x="40191" y="45284"/>
                        <a:pt x="69560" y="21868"/>
                        <a:pt x="97738" y="10359"/>
                      </a:cubicBezTo>
                      <a:cubicBezTo>
                        <a:pt x="125916" y="-1150"/>
                        <a:pt x="159253" y="-2340"/>
                        <a:pt x="192987" y="3216"/>
                      </a:cubicBezTo>
                      <a:cubicBezTo>
                        <a:pt x="226721" y="8772"/>
                        <a:pt x="264425" y="20678"/>
                        <a:pt x="300144" y="43697"/>
                      </a:cubicBezTo>
                      <a:cubicBezTo>
                        <a:pt x="335863" y="66716"/>
                        <a:pt x="374359" y="107594"/>
                        <a:pt x="407300" y="141328"/>
                      </a:cubicBezTo>
                      <a:cubicBezTo>
                        <a:pt x="440241" y="175062"/>
                        <a:pt x="471196" y="211972"/>
                        <a:pt x="497787" y="246103"/>
                      </a:cubicBezTo>
                      <a:cubicBezTo>
                        <a:pt x="524378" y="280234"/>
                        <a:pt x="541047" y="310000"/>
                        <a:pt x="566844" y="346116"/>
                      </a:cubicBezTo>
                      <a:cubicBezTo>
                        <a:pt x="592641" y="382232"/>
                        <a:pt x="622407" y="417553"/>
                        <a:pt x="652569" y="462797"/>
                      </a:cubicBezTo>
                      <a:cubicBezTo>
                        <a:pt x="682731" y="508041"/>
                        <a:pt x="713291" y="563603"/>
                        <a:pt x="747819" y="617578"/>
                      </a:cubicBezTo>
                      <a:cubicBezTo>
                        <a:pt x="782347" y="671553"/>
                        <a:pt x="827590" y="736641"/>
                        <a:pt x="859737" y="786647"/>
                      </a:cubicBezTo>
                      <a:cubicBezTo>
                        <a:pt x="891884" y="836653"/>
                        <a:pt x="911728" y="869991"/>
                        <a:pt x="940700" y="917616"/>
                      </a:cubicBezTo>
                      <a:cubicBezTo>
                        <a:pt x="969672" y="965241"/>
                        <a:pt x="1008169" y="1026757"/>
                        <a:pt x="1033569" y="1072397"/>
                      </a:cubicBezTo>
                      <a:cubicBezTo>
                        <a:pt x="1058969" y="1118037"/>
                        <a:pt x="1072859" y="1145423"/>
                        <a:pt x="1093100" y="1191460"/>
                      </a:cubicBezTo>
                      <a:cubicBezTo>
                        <a:pt x="1113341" y="1237498"/>
                        <a:pt x="1141519" y="1306950"/>
                        <a:pt x="1155013" y="1348622"/>
                      </a:cubicBezTo>
                      <a:cubicBezTo>
                        <a:pt x="1168507" y="1390294"/>
                        <a:pt x="1172872" y="1411329"/>
                        <a:pt x="1174062" y="1441491"/>
                      </a:cubicBezTo>
                      <a:cubicBezTo>
                        <a:pt x="1175252" y="1471653"/>
                        <a:pt x="1171284" y="1506578"/>
                        <a:pt x="1162156" y="1529597"/>
                      </a:cubicBezTo>
                      <a:cubicBezTo>
                        <a:pt x="1153028" y="1552616"/>
                        <a:pt x="1139535" y="1572459"/>
                        <a:pt x="1119294" y="1579603"/>
                      </a:cubicBezTo>
                      <a:cubicBezTo>
                        <a:pt x="1099053" y="1586747"/>
                        <a:pt x="1064524" y="1584366"/>
                        <a:pt x="1040712" y="1572460"/>
                      </a:cubicBezTo>
                      <a:cubicBezTo>
                        <a:pt x="1016900" y="1560554"/>
                        <a:pt x="997850" y="1537535"/>
                        <a:pt x="976419" y="1508166"/>
                      </a:cubicBezTo>
                      <a:cubicBezTo>
                        <a:pt x="954988" y="1478797"/>
                        <a:pt x="940700" y="1447841"/>
                        <a:pt x="912125" y="1396247"/>
                      </a:cubicBezTo>
                      <a:cubicBezTo>
                        <a:pt x="883550" y="1344653"/>
                        <a:pt x="835925" y="1252578"/>
                        <a:pt x="804969" y="1198603"/>
                      </a:cubicBezTo>
                      <a:cubicBezTo>
                        <a:pt x="774013" y="1144628"/>
                        <a:pt x="754565" y="1118831"/>
                        <a:pt x="726387" y="1072397"/>
                      </a:cubicBezTo>
                      <a:cubicBezTo>
                        <a:pt x="698209" y="1025963"/>
                        <a:pt x="668840" y="973575"/>
                        <a:pt x="635900" y="919997"/>
                      </a:cubicBezTo>
                      <a:cubicBezTo>
                        <a:pt x="602960" y="866419"/>
                        <a:pt x="563669" y="805300"/>
                        <a:pt x="528744" y="750928"/>
                      </a:cubicBezTo>
                      <a:cubicBezTo>
                        <a:pt x="493819" y="696556"/>
                        <a:pt x="453337" y="638613"/>
                        <a:pt x="426349" y="593766"/>
                      </a:cubicBezTo>
                      <a:cubicBezTo>
                        <a:pt x="399361" y="548919"/>
                        <a:pt x="392219" y="527091"/>
                        <a:pt x="366819" y="481847"/>
                      </a:cubicBezTo>
                      <a:cubicBezTo>
                        <a:pt x="341419" y="436603"/>
                        <a:pt x="300938" y="366753"/>
                        <a:pt x="273950" y="322303"/>
                      </a:cubicBezTo>
                      <a:cubicBezTo>
                        <a:pt x="246962" y="277853"/>
                        <a:pt x="207275" y="219116"/>
                        <a:pt x="204894" y="215147"/>
                      </a:cubicBezTo>
                      <a:cubicBezTo>
                        <a:pt x="202513" y="211178"/>
                        <a:pt x="246565" y="278250"/>
                        <a:pt x="259662" y="298491"/>
                      </a:cubicBezTo>
                      <a:cubicBezTo>
                        <a:pt x="272759" y="318732"/>
                        <a:pt x="277125" y="321510"/>
                        <a:pt x="283475" y="336591"/>
                      </a:cubicBezTo>
                      <a:cubicBezTo>
                        <a:pt x="289825" y="351672"/>
                        <a:pt x="310859" y="377866"/>
                        <a:pt x="297762" y="388978"/>
                      </a:cubicBezTo>
                      <a:cubicBezTo>
                        <a:pt x="284665" y="400090"/>
                        <a:pt x="239422" y="400488"/>
                        <a:pt x="204894" y="403266"/>
                      </a:cubicBezTo>
                      <a:cubicBezTo>
                        <a:pt x="170366" y="406044"/>
                        <a:pt x="115994" y="410806"/>
                        <a:pt x="90594" y="405647"/>
                      </a:cubicBezTo>
                      <a:cubicBezTo>
                        <a:pt x="65194" y="400488"/>
                        <a:pt x="64797" y="390566"/>
                        <a:pt x="52494" y="369928"/>
                      </a:cubicBez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2" name="任意多边形 631"/>
                <p:cNvSpPr/>
                <p:nvPr/>
              </p:nvSpPr>
              <p:spPr>
                <a:xfrm>
                  <a:off x="5065851" y="2886421"/>
                  <a:ext cx="1271592" cy="902943"/>
                </a:xfrm>
                <a:custGeom>
                  <a:avLst/>
                  <a:gdLst>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4069 w 1278361"/>
                    <a:gd name="connsiteY25" fmla="*/ 425675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75019 w 1278361"/>
                    <a:gd name="connsiteY21" fmla="*/ 813819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768 h 902721"/>
                    <a:gd name="connsiteX1" fmla="*/ 53463 w 1278361"/>
                    <a:gd name="connsiteY1" fmla="*/ 804518 h 902721"/>
                    <a:gd name="connsiteX2" fmla="*/ 115375 w 1278361"/>
                    <a:gd name="connsiteY2" fmla="*/ 683074 h 902721"/>
                    <a:gd name="connsiteX3" fmla="*/ 196338 w 1278361"/>
                    <a:gd name="connsiteY3" fmla="*/ 547343 h 902721"/>
                    <a:gd name="connsiteX4" fmla="*/ 284444 w 1278361"/>
                    <a:gd name="connsiteY4" fmla="*/ 406849 h 902721"/>
                    <a:gd name="connsiteX5" fmla="*/ 341594 w 1278361"/>
                    <a:gd name="connsiteY5" fmla="*/ 325886 h 902721"/>
                    <a:gd name="connsiteX6" fmla="*/ 436844 w 1278361"/>
                    <a:gd name="connsiteY6" fmla="*/ 211586 h 902721"/>
                    <a:gd name="connsiteX7" fmla="*/ 513044 w 1278361"/>
                    <a:gd name="connsiteY7" fmla="*/ 133005 h 902721"/>
                    <a:gd name="connsiteX8" fmla="*/ 596388 w 1278361"/>
                    <a:gd name="connsiteY8" fmla="*/ 54424 h 902721"/>
                    <a:gd name="connsiteX9" fmla="*/ 698782 w 1278361"/>
                    <a:gd name="connsiteY9" fmla="*/ 9180 h 902721"/>
                    <a:gd name="connsiteX10" fmla="*/ 801175 w 1278361"/>
                    <a:gd name="connsiteY10" fmla="*/ 2036 h 902721"/>
                    <a:gd name="connsiteX11" fmla="*/ 903569 w 1278361"/>
                    <a:gd name="connsiteY11" fmla="*/ 35374 h 902721"/>
                    <a:gd name="connsiteX12" fmla="*/ 1010725 w 1278361"/>
                    <a:gd name="connsiteY12" fmla="*/ 99668 h 902721"/>
                    <a:gd name="connsiteX13" fmla="*/ 1122644 w 1278361"/>
                    <a:gd name="connsiteY13" fmla="*/ 190155 h 902721"/>
                    <a:gd name="connsiteX14" fmla="*/ 1217894 w 1278361"/>
                    <a:gd name="connsiteY14" fmla="*/ 280643 h 902721"/>
                    <a:gd name="connsiteX15" fmla="*/ 1272663 w 1278361"/>
                    <a:gd name="connsiteY15" fmla="*/ 344936 h 902721"/>
                    <a:gd name="connsiteX16" fmla="*/ 1275044 w 1278361"/>
                    <a:gd name="connsiteY16" fmla="*/ 440186 h 902721"/>
                    <a:gd name="connsiteX17" fmla="*/ 1258375 w 1278361"/>
                    <a:gd name="connsiteY17" fmla="*/ 571155 h 902721"/>
                    <a:gd name="connsiteX18" fmla="*/ 1222657 w 1278361"/>
                    <a:gd name="connsiteY18" fmla="*/ 697361 h 902721"/>
                    <a:gd name="connsiteX19" fmla="*/ 1163125 w 1278361"/>
                    <a:gd name="connsiteY19" fmla="*/ 804518 h 902721"/>
                    <a:gd name="connsiteX20" fmla="*/ 1110738 w 1278361"/>
                    <a:gd name="connsiteY20" fmla="*/ 835474 h 902721"/>
                    <a:gd name="connsiteX21" fmla="*/ 1075019 w 1278361"/>
                    <a:gd name="connsiteY21" fmla="*/ 814043 h 902721"/>
                    <a:gd name="connsiteX22" fmla="*/ 1072638 w 1278361"/>
                    <a:gd name="connsiteY22" fmla="*/ 728318 h 902721"/>
                    <a:gd name="connsiteX23" fmla="*/ 1084544 w 1278361"/>
                    <a:gd name="connsiteY23" fmla="*/ 635449 h 902721"/>
                    <a:gd name="connsiteX24" fmla="*/ 1103594 w 1278361"/>
                    <a:gd name="connsiteY24" fmla="*/ 509243 h 902721"/>
                    <a:gd name="connsiteX25" fmla="*/ 1091688 w 1278361"/>
                    <a:gd name="connsiteY25" fmla="*/ 430661 h 902721"/>
                    <a:gd name="connsiteX26" fmla="*/ 1046444 w 1278361"/>
                    <a:gd name="connsiteY26" fmla="*/ 385417 h 902721"/>
                    <a:gd name="connsiteX27" fmla="*/ 998819 w 1278361"/>
                    <a:gd name="connsiteY27" fmla="*/ 352080 h 902721"/>
                    <a:gd name="connsiteX28" fmla="*/ 905950 w 1278361"/>
                    <a:gd name="connsiteY28" fmla="*/ 285405 h 902721"/>
                    <a:gd name="connsiteX29" fmla="*/ 805938 w 1278361"/>
                    <a:gd name="connsiteY29" fmla="*/ 244924 h 902721"/>
                    <a:gd name="connsiteX30" fmla="*/ 739263 w 1278361"/>
                    <a:gd name="connsiteY30" fmla="*/ 242543 h 902721"/>
                    <a:gd name="connsiteX31" fmla="*/ 651157 w 1278361"/>
                    <a:gd name="connsiteY31" fmla="*/ 304455 h 902721"/>
                    <a:gd name="connsiteX32" fmla="*/ 579719 w 1278361"/>
                    <a:gd name="connsiteY32" fmla="*/ 373511 h 902721"/>
                    <a:gd name="connsiteX33" fmla="*/ 484469 w 1278361"/>
                    <a:gd name="connsiteY33" fmla="*/ 487811 h 902721"/>
                    <a:gd name="connsiteX34" fmla="*/ 405888 w 1278361"/>
                    <a:gd name="connsiteY34" fmla="*/ 616399 h 902721"/>
                    <a:gd name="connsiteX35" fmla="*/ 358263 w 1278361"/>
                    <a:gd name="connsiteY35" fmla="*/ 714030 h 902721"/>
                    <a:gd name="connsiteX36" fmla="*/ 291588 w 1278361"/>
                    <a:gd name="connsiteY36" fmla="*/ 844999 h 902721"/>
                    <a:gd name="connsiteX37" fmla="*/ 153475 w 1278361"/>
                    <a:gd name="connsiteY37" fmla="*/ 875955 h 902721"/>
                    <a:gd name="connsiteX38" fmla="*/ 3457 w 1278361"/>
                    <a:gd name="connsiteY38" fmla="*/ 899768 h 902721"/>
                    <a:gd name="connsiteX0" fmla="*/ 3832 w 1271592"/>
                    <a:gd name="connsiteY0" fmla="*/ 899768 h 902782"/>
                    <a:gd name="connsiteX1" fmla="*/ 46694 w 1271592"/>
                    <a:gd name="connsiteY1" fmla="*/ 804518 h 902782"/>
                    <a:gd name="connsiteX2" fmla="*/ 108606 w 1271592"/>
                    <a:gd name="connsiteY2" fmla="*/ 683074 h 902782"/>
                    <a:gd name="connsiteX3" fmla="*/ 189569 w 1271592"/>
                    <a:gd name="connsiteY3" fmla="*/ 547343 h 902782"/>
                    <a:gd name="connsiteX4" fmla="*/ 277675 w 1271592"/>
                    <a:gd name="connsiteY4" fmla="*/ 406849 h 902782"/>
                    <a:gd name="connsiteX5" fmla="*/ 334825 w 1271592"/>
                    <a:gd name="connsiteY5" fmla="*/ 325886 h 902782"/>
                    <a:gd name="connsiteX6" fmla="*/ 430075 w 1271592"/>
                    <a:gd name="connsiteY6" fmla="*/ 211586 h 902782"/>
                    <a:gd name="connsiteX7" fmla="*/ 506275 w 1271592"/>
                    <a:gd name="connsiteY7" fmla="*/ 133005 h 902782"/>
                    <a:gd name="connsiteX8" fmla="*/ 589619 w 1271592"/>
                    <a:gd name="connsiteY8" fmla="*/ 54424 h 902782"/>
                    <a:gd name="connsiteX9" fmla="*/ 692013 w 1271592"/>
                    <a:gd name="connsiteY9" fmla="*/ 9180 h 902782"/>
                    <a:gd name="connsiteX10" fmla="*/ 794406 w 1271592"/>
                    <a:gd name="connsiteY10" fmla="*/ 2036 h 902782"/>
                    <a:gd name="connsiteX11" fmla="*/ 896800 w 1271592"/>
                    <a:gd name="connsiteY11" fmla="*/ 35374 h 902782"/>
                    <a:gd name="connsiteX12" fmla="*/ 1003956 w 1271592"/>
                    <a:gd name="connsiteY12" fmla="*/ 99668 h 902782"/>
                    <a:gd name="connsiteX13" fmla="*/ 1115875 w 1271592"/>
                    <a:gd name="connsiteY13" fmla="*/ 190155 h 902782"/>
                    <a:gd name="connsiteX14" fmla="*/ 1211125 w 1271592"/>
                    <a:gd name="connsiteY14" fmla="*/ 280643 h 902782"/>
                    <a:gd name="connsiteX15" fmla="*/ 1265894 w 1271592"/>
                    <a:gd name="connsiteY15" fmla="*/ 344936 h 902782"/>
                    <a:gd name="connsiteX16" fmla="*/ 1268275 w 1271592"/>
                    <a:gd name="connsiteY16" fmla="*/ 440186 h 902782"/>
                    <a:gd name="connsiteX17" fmla="*/ 1251606 w 1271592"/>
                    <a:gd name="connsiteY17" fmla="*/ 571155 h 902782"/>
                    <a:gd name="connsiteX18" fmla="*/ 1215888 w 1271592"/>
                    <a:gd name="connsiteY18" fmla="*/ 697361 h 902782"/>
                    <a:gd name="connsiteX19" fmla="*/ 1156356 w 1271592"/>
                    <a:gd name="connsiteY19" fmla="*/ 804518 h 902782"/>
                    <a:gd name="connsiteX20" fmla="*/ 1103969 w 1271592"/>
                    <a:gd name="connsiteY20" fmla="*/ 835474 h 902782"/>
                    <a:gd name="connsiteX21" fmla="*/ 1068250 w 1271592"/>
                    <a:gd name="connsiteY21" fmla="*/ 814043 h 902782"/>
                    <a:gd name="connsiteX22" fmla="*/ 1065869 w 1271592"/>
                    <a:gd name="connsiteY22" fmla="*/ 728318 h 902782"/>
                    <a:gd name="connsiteX23" fmla="*/ 1077775 w 1271592"/>
                    <a:gd name="connsiteY23" fmla="*/ 635449 h 902782"/>
                    <a:gd name="connsiteX24" fmla="*/ 1096825 w 1271592"/>
                    <a:gd name="connsiteY24" fmla="*/ 509243 h 902782"/>
                    <a:gd name="connsiteX25" fmla="*/ 1084919 w 1271592"/>
                    <a:gd name="connsiteY25" fmla="*/ 430661 h 902782"/>
                    <a:gd name="connsiteX26" fmla="*/ 1039675 w 1271592"/>
                    <a:gd name="connsiteY26" fmla="*/ 385417 h 902782"/>
                    <a:gd name="connsiteX27" fmla="*/ 992050 w 1271592"/>
                    <a:gd name="connsiteY27" fmla="*/ 352080 h 902782"/>
                    <a:gd name="connsiteX28" fmla="*/ 899181 w 1271592"/>
                    <a:gd name="connsiteY28" fmla="*/ 285405 h 902782"/>
                    <a:gd name="connsiteX29" fmla="*/ 799169 w 1271592"/>
                    <a:gd name="connsiteY29" fmla="*/ 244924 h 902782"/>
                    <a:gd name="connsiteX30" fmla="*/ 732494 w 1271592"/>
                    <a:gd name="connsiteY30" fmla="*/ 242543 h 902782"/>
                    <a:gd name="connsiteX31" fmla="*/ 644388 w 1271592"/>
                    <a:gd name="connsiteY31" fmla="*/ 304455 h 902782"/>
                    <a:gd name="connsiteX32" fmla="*/ 572950 w 1271592"/>
                    <a:gd name="connsiteY32" fmla="*/ 373511 h 902782"/>
                    <a:gd name="connsiteX33" fmla="*/ 477700 w 1271592"/>
                    <a:gd name="connsiteY33" fmla="*/ 487811 h 902782"/>
                    <a:gd name="connsiteX34" fmla="*/ 399119 w 1271592"/>
                    <a:gd name="connsiteY34" fmla="*/ 616399 h 902782"/>
                    <a:gd name="connsiteX35" fmla="*/ 351494 w 1271592"/>
                    <a:gd name="connsiteY35" fmla="*/ 714030 h 902782"/>
                    <a:gd name="connsiteX36" fmla="*/ 284819 w 1271592"/>
                    <a:gd name="connsiteY36" fmla="*/ 844999 h 902782"/>
                    <a:gd name="connsiteX37" fmla="*/ 146706 w 1271592"/>
                    <a:gd name="connsiteY37" fmla="*/ 875955 h 902782"/>
                    <a:gd name="connsiteX38" fmla="*/ 3832 w 1271592"/>
                    <a:gd name="connsiteY38" fmla="*/ 899768 h 902782"/>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32494 w 1271592"/>
                    <a:gd name="connsiteY30" fmla="*/ 242543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77762 w 1271592"/>
                    <a:gd name="connsiteY27" fmla="*/ 344937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71592" h="902943">
                      <a:moveTo>
                        <a:pt x="3832" y="899768"/>
                      </a:moveTo>
                      <a:cubicBezTo>
                        <a:pt x="-12837" y="887862"/>
                        <a:pt x="29232" y="840634"/>
                        <a:pt x="46694" y="804518"/>
                      </a:cubicBezTo>
                      <a:cubicBezTo>
                        <a:pt x="64156" y="768402"/>
                        <a:pt x="84794" y="725936"/>
                        <a:pt x="108606" y="683074"/>
                      </a:cubicBezTo>
                      <a:cubicBezTo>
                        <a:pt x="132419" y="640211"/>
                        <a:pt x="161391" y="593380"/>
                        <a:pt x="189569" y="547343"/>
                      </a:cubicBezTo>
                      <a:cubicBezTo>
                        <a:pt x="217747" y="501306"/>
                        <a:pt x="253466" y="443758"/>
                        <a:pt x="277675" y="406849"/>
                      </a:cubicBezTo>
                      <a:cubicBezTo>
                        <a:pt x="301884" y="369939"/>
                        <a:pt x="309425" y="358430"/>
                        <a:pt x="334825" y="325886"/>
                      </a:cubicBezTo>
                      <a:cubicBezTo>
                        <a:pt x="360225" y="293342"/>
                        <a:pt x="401500" y="243733"/>
                        <a:pt x="430075" y="211586"/>
                      </a:cubicBezTo>
                      <a:cubicBezTo>
                        <a:pt x="458650" y="179439"/>
                        <a:pt x="479684" y="159199"/>
                        <a:pt x="506275" y="133005"/>
                      </a:cubicBezTo>
                      <a:cubicBezTo>
                        <a:pt x="532866" y="106811"/>
                        <a:pt x="558663" y="75061"/>
                        <a:pt x="589619" y="54424"/>
                      </a:cubicBezTo>
                      <a:cubicBezTo>
                        <a:pt x="620575" y="33787"/>
                        <a:pt x="657882" y="17911"/>
                        <a:pt x="692013" y="9180"/>
                      </a:cubicBezTo>
                      <a:cubicBezTo>
                        <a:pt x="726144" y="449"/>
                        <a:pt x="760275" y="-2330"/>
                        <a:pt x="794406" y="2036"/>
                      </a:cubicBezTo>
                      <a:cubicBezTo>
                        <a:pt x="828537" y="6402"/>
                        <a:pt x="861875" y="19102"/>
                        <a:pt x="896800" y="35374"/>
                      </a:cubicBezTo>
                      <a:cubicBezTo>
                        <a:pt x="931725" y="51646"/>
                        <a:pt x="967444" y="73871"/>
                        <a:pt x="1003956" y="99668"/>
                      </a:cubicBezTo>
                      <a:cubicBezTo>
                        <a:pt x="1040468" y="125465"/>
                        <a:pt x="1081347" y="159992"/>
                        <a:pt x="1115875" y="190155"/>
                      </a:cubicBezTo>
                      <a:cubicBezTo>
                        <a:pt x="1150403" y="220318"/>
                        <a:pt x="1186122" y="254846"/>
                        <a:pt x="1211125" y="280643"/>
                      </a:cubicBezTo>
                      <a:cubicBezTo>
                        <a:pt x="1236128" y="306440"/>
                        <a:pt x="1256369" y="318345"/>
                        <a:pt x="1265894" y="344936"/>
                      </a:cubicBezTo>
                      <a:cubicBezTo>
                        <a:pt x="1275419" y="371527"/>
                        <a:pt x="1270656" y="402483"/>
                        <a:pt x="1268275" y="440186"/>
                      </a:cubicBezTo>
                      <a:cubicBezTo>
                        <a:pt x="1265894" y="477889"/>
                        <a:pt x="1260337" y="528293"/>
                        <a:pt x="1251606" y="571155"/>
                      </a:cubicBezTo>
                      <a:cubicBezTo>
                        <a:pt x="1242875" y="614017"/>
                        <a:pt x="1231763" y="658467"/>
                        <a:pt x="1215888" y="697361"/>
                      </a:cubicBezTo>
                      <a:cubicBezTo>
                        <a:pt x="1200013" y="736255"/>
                        <a:pt x="1175009" y="781499"/>
                        <a:pt x="1156356" y="804518"/>
                      </a:cubicBezTo>
                      <a:cubicBezTo>
                        <a:pt x="1137703" y="827537"/>
                        <a:pt x="1118653" y="833887"/>
                        <a:pt x="1103969" y="835474"/>
                      </a:cubicBezTo>
                      <a:cubicBezTo>
                        <a:pt x="1089285" y="837062"/>
                        <a:pt x="1074600" y="831902"/>
                        <a:pt x="1068250" y="814043"/>
                      </a:cubicBezTo>
                      <a:cubicBezTo>
                        <a:pt x="1061900" y="796184"/>
                        <a:pt x="1064282" y="758084"/>
                        <a:pt x="1065869" y="728318"/>
                      </a:cubicBezTo>
                      <a:cubicBezTo>
                        <a:pt x="1067456" y="698552"/>
                        <a:pt x="1072616" y="671961"/>
                        <a:pt x="1077775" y="635449"/>
                      </a:cubicBezTo>
                      <a:cubicBezTo>
                        <a:pt x="1082934" y="598937"/>
                        <a:pt x="1095634" y="543374"/>
                        <a:pt x="1096825" y="509243"/>
                      </a:cubicBezTo>
                      <a:cubicBezTo>
                        <a:pt x="1098016" y="475112"/>
                        <a:pt x="1094444" y="451299"/>
                        <a:pt x="1084919" y="430661"/>
                      </a:cubicBezTo>
                      <a:cubicBezTo>
                        <a:pt x="1075394" y="410023"/>
                        <a:pt x="1057534" y="399704"/>
                        <a:pt x="1039675" y="385417"/>
                      </a:cubicBezTo>
                      <a:cubicBezTo>
                        <a:pt x="1021816" y="371130"/>
                        <a:pt x="1001178" y="361606"/>
                        <a:pt x="977762" y="344937"/>
                      </a:cubicBezTo>
                      <a:cubicBezTo>
                        <a:pt x="954346" y="328268"/>
                        <a:pt x="928947" y="302074"/>
                        <a:pt x="899181" y="285405"/>
                      </a:cubicBezTo>
                      <a:cubicBezTo>
                        <a:pt x="869416" y="268736"/>
                        <a:pt x="831316" y="250083"/>
                        <a:pt x="799169" y="244924"/>
                      </a:cubicBezTo>
                      <a:cubicBezTo>
                        <a:pt x="767022" y="239765"/>
                        <a:pt x="732097" y="244528"/>
                        <a:pt x="706300" y="254450"/>
                      </a:cubicBezTo>
                      <a:cubicBezTo>
                        <a:pt x="680503" y="264372"/>
                        <a:pt x="666613" y="284612"/>
                        <a:pt x="644388" y="304455"/>
                      </a:cubicBezTo>
                      <a:cubicBezTo>
                        <a:pt x="622163" y="324299"/>
                        <a:pt x="600731" y="342952"/>
                        <a:pt x="572950" y="373511"/>
                      </a:cubicBezTo>
                      <a:cubicBezTo>
                        <a:pt x="545169" y="404070"/>
                        <a:pt x="506672" y="447330"/>
                        <a:pt x="477700" y="487811"/>
                      </a:cubicBezTo>
                      <a:cubicBezTo>
                        <a:pt x="448728" y="528292"/>
                        <a:pt x="420153" y="578696"/>
                        <a:pt x="399119" y="616399"/>
                      </a:cubicBezTo>
                      <a:cubicBezTo>
                        <a:pt x="378085" y="654102"/>
                        <a:pt x="370544" y="677915"/>
                        <a:pt x="351494" y="714030"/>
                      </a:cubicBezTo>
                      <a:cubicBezTo>
                        <a:pt x="332444" y="750146"/>
                        <a:pt x="318950" y="806105"/>
                        <a:pt x="284819" y="833092"/>
                      </a:cubicBezTo>
                      <a:cubicBezTo>
                        <a:pt x="250688" y="860079"/>
                        <a:pt x="193537" y="864842"/>
                        <a:pt x="146706" y="875955"/>
                      </a:cubicBezTo>
                      <a:cubicBezTo>
                        <a:pt x="99875" y="887068"/>
                        <a:pt x="20501" y="911674"/>
                        <a:pt x="3832" y="899768"/>
                      </a:cubicBez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3" name="任意多边形 632"/>
                <p:cNvSpPr/>
                <p:nvPr/>
              </p:nvSpPr>
              <p:spPr>
                <a:xfrm rot="20601057">
                  <a:off x="4828939" y="3132188"/>
                  <a:ext cx="1794595" cy="1261319"/>
                </a:xfrm>
                <a:custGeom>
                  <a:avLst/>
                  <a:gdLst>
                    <a:gd name="connsiteX0" fmla="*/ 1381035 w 1794595"/>
                    <a:gd name="connsiteY0" fmla="*/ 229885 h 1234709"/>
                    <a:gd name="connsiteX1" fmla="*/ 1550337 w 1794595"/>
                    <a:gd name="connsiteY1" fmla="*/ 284359 h 1234709"/>
                    <a:gd name="connsiteX2" fmla="*/ 1684047 w 1794595"/>
                    <a:gd name="connsiteY2" fmla="*/ 344228 h 1234709"/>
                    <a:gd name="connsiteX3" fmla="*/ 1758694 w 1794595"/>
                    <a:gd name="connsiteY3" fmla="*/ 418746 h 1234709"/>
                    <a:gd name="connsiteX4" fmla="*/ 1791638 w 1794595"/>
                    <a:gd name="connsiteY4" fmla="*/ 532986 h 1234709"/>
                    <a:gd name="connsiteX5" fmla="*/ 1782409 w 1794595"/>
                    <a:gd name="connsiteY5" fmla="*/ 671896 h 1234709"/>
                    <a:gd name="connsiteX6" fmla="*/ 1697936 w 1794595"/>
                    <a:gd name="connsiteY6" fmla="*/ 838015 h 1234709"/>
                    <a:gd name="connsiteX7" fmla="*/ 1560052 w 1794595"/>
                    <a:gd name="connsiteY7" fmla="*/ 958335 h 1234709"/>
                    <a:gd name="connsiteX8" fmla="*/ 1401186 w 1794595"/>
                    <a:gd name="connsiteY8" fmla="*/ 1082322 h 1234709"/>
                    <a:gd name="connsiteX9" fmla="*/ 1298609 w 1794595"/>
                    <a:gd name="connsiteY9" fmla="*/ 1151065 h 1234709"/>
                    <a:gd name="connsiteX10" fmla="*/ 1180745 w 1794595"/>
                    <a:gd name="connsiteY10" fmla="*/ 1212751 h 1234709"/>
                    <a:gd name="connsiteX11" fmla="*/ 1017912 w 1794595"/>
                    <a:gd name="connsiteY11" fmla="*/ 1233649 h 1234709"/>
                    <a:gd name="connsiteX12" fmla="*/ 811454 w 1794595"/>
                    <a:gd name="connsiteY12" fmla="*/ 1184336 h 1234709"/>
                    <a:gd name="connsiteX13" fmla="*/ 681348 w 1794595"/>
                    <a:gd name="connsiteY13" fmla="*/ 1070865 h 1234709"/>
                    <a:gd name="connsiteX14" fmla="*/ 634012 w 1794595"/>
                    <a:gd name="connsiteY14" fmla="*/ 929951 h 1234709"/>
                    <a:gd name="connsiteX15" fmla="*/ 630321 w 1794595"/>
                    <a:gd name="connsiteY15" fmla="*/ 884110 h 1234709"/>
                    <a:gd name="connsiteX16" fmla="*/ 682517 w 1794595"/>
                    <a:gd name="connsiteY16" fmla="*/ 842553 h 1234709"/>
                    <a:gd name="connsiteX17" fmla="*/ 683151 w 1794595"/>
                    <a:gd name="connsiteY17" fmla="*/ 841597 h 1234709"/>
                    <a:gd name="connsiteX18" fmla="*/ 685949 w 1794595"/>
                    <a:gd name="connsiteY18" fmla="*/ 839386 h 1234709"/>
                    <a:gd name="connsiteX19" fmla="*/ 709167 w 1794595"/>
                    <a:gd name="connsiteY19" fmla="*/ 803300 h 1234709"/>
                    <a:gd name="connsiteX20" fmla="*/ 727391 w 1794595"/>
                    <a:gd name="connsiteY20" fmla="*/ 757735 h 1234709"/>
                    <a:gd name="connsiteX21" fmla="*/ 728740 w 1794595"/>
                    <a:gd name="connsiteY21" fmla="*/ 754472 h 1234709"/>
                    <a:gd name="connsiteX22" fmla="*/ 731062 w 1794595"/>
                    <a:gd name="connsiteY22" fmla="*/ 735280 h 1234709"/>
                    <a:gd name="connsiteX23" fmla="*/ 736671 w 1794595"/>
                    <a:gd name="connsiteY23" fmla="*/ 694708 h 1234709"/>
                    <a:gd name="connsiteX24" fmla="*/ 734626 w 1794595"/>
                    <a:gd name="connsiteY24" fmla="*/ 656217 h 1234709"/>
                    <a:gd name="connsiteX25" fmla="*/ 734111 w 1794595"/>
                    <a:gd name="connsiteY25" fmla="*/ 636777 h 1234709"/>
                    <a:gd name="connsiteX26" fmla="*/ 711892 w 1794595"/>
                    <a:gd name="connsiteY26" fmla="*/ 528229 h 1234709"/>
                    <a:gd name="connsiteX27" fmla="*/ 709921 w 1794595"/>
                    <a:gd name="connsiteY27" fmla="*/ 524338 h 1234709"/>
                    <a:gd name="connsiteX28" fmla="*/ 698731 w 1794595"/>
                    <a:gd name="connsiteY28" fmla="*/ 496333 h 1234709"/>
                    <a:gd name="connsiteX29" fmla="*/ 685072 w 1794595"/>
                    <a:gd name="connsiteY29" fmla="*/ 472986 h 1234709"/>
                    <a:gd name="connsiteX30" fmla="*/ 670332 w 1794595"/>
                    <a:gd name="connsiteY30" fmla="*/ 455270 h 1234709"/>
                    <a:gd name="connsiteX31" fmla="*/ 662552 w 1794595"/>
                    <a:gd name="connsiteY31" fmla="*/ 443882 h 1234709"/>
                    <a:gd name="connsiteX32" fmla="*/ 641735 w 1794595"/>
                    <a:gd name="connsiteY32" fmla="*/ 422589 h 1234709"/>
                    <a:gd name="connsiteX33" fmla="*/ 628538 w 1794595"/>
                    <a:gd name="connsiteY33" fmla="*/ 412764 h 1234709"/>
                    <a:gd name="connsiteX34" fmla="*/ 626201 w 1794595"/>
                    <a:gd name="connsiteY34" fmla="*/ 410643 h 1234709"/>
                    <a:gd name="connsiteX35" fmla="*/ 624930 w 1794595"/>
                    <a:gd name="connsiteY35" fmla="*/ 410098 h 1234709"/>
                    <a:gd name="connsiteX36" fmla="*/ 615189 w 1794595"/>
                    <a:gd name="connsiteY36" fmla="*/ 403311 h 1234709"/>
                    <a:gd name="connsiteX37" fmla="*/ 611421 w 1794595"/>
                    <a:gd name="connsiteY37" fmla="*/ 398766 h 1234709"/>
                    <a:gd name="connsiteX38" fmla="*/ 625323 w 1794595"/>
                    <a:gd name="connsiteY38" fmla="*/ 385525 h 1234709"/>
                    <a:gd name="connsiteX39" fmla="*/ 666111 w 1794595"/>
                    <a:gd name="connsiteY39" fmla="*/ 340558 h 1234709"/>
                    <a:gd name="connsiteX40" fmla="*/ 697794 w 1794595"/>
                    <a:gd name="connsiteY40" fmla="*/ 317721 h 1234709"/>
                    <a:gd name="connsiteX41" fmla="*/ 706566 w 1794595"/>
                    <a:gd name="connsiteY41" fmla="*/ 316752 h 1234709"/>
                    <a:gd name="connsiteX42" fmla="*/ 810496 w 1794595"/>
                    <a:gd name="connsiteY42" fmla="*/ 342233 h 1234709"/>
                    <a:gd name="connsiteX43" fmla="*/ 815511 w 1794595"/>
                    <a:gd name="connsiteY43" fmla="*/ 347954 h 1234709"/>
                    <a:gd name="connsiteX44" fmla="*/ 823529 w 1794595"/>
                    <a:gd name="connsiteY44" fmla="*/ 387633 h 1234709"/>
                    <a:gd name="connsiteX45" fmla="*/ 829566 w 1794595"/>
                    <a:gd name="connsiteY45" fmla="*/ 508740 h 1234709"/>
                    <a:gd name="connsiteX46" fmla="*/ 836583 w 1794595"/>
                    <a:gd name="connsiteY46" fmla="*/ 709674 h 1234709"/>
                    <a:gd name="connsiteX47" fmla="*/ 856074 w 1794595"/>
                    <a:gd name="connsiteY47" fmla="*/ 827348 h 1234709"/>
                    <a:gd name="connsiteX48" fmla="*/ 885798 w 1794595"/>
                    <a:gd name="connsiteY48" fmla="*/ 910799 h 1234709"/>
                    <a:gd name="connsiteX49" fmla="*/ 1007630 w 1794595"/>
                    <a:gd name="connsiteY49" fmla="*/ 952204 h 1234709"/>
                    <a:gd name="connsiteX50" fmla="*/ 1181166 w 1794595"/>
                    <a:gd name="connsiteY50" fmla="*/ 912138 h 1234709"/>
                    <a:gd name="connsiteX51" fmla="*/ 1322974 w 1794595"/>
                    <a:gd name="connsiteY51" fmla="*/ 845185 h 1234709"/>
                    <a:gd name="connsiteX52" fmla="*/ 1466574 w 1794595"/>
                    <a:gd name="connsiteY52" fmla="*/ 739001 h 1234709"/>
                    <a:gd name="connsiteX53" fmla="*/ 1542904 w 1794595"/>
                    <a:gd name="connsiteY53" fmla="*/ 649982 h 1234709"/>
                    <a:gd name="connsiteX54" fmla="*/ 1559490 w 1794595"/>
                    <a:gd name="connsiteY54" fmla="*/ 577894 h 1234709"/>
                    <a:gd name="connsiteX55" fmla="*/ 1539617 w 1794595"/>
                    <a:gd name="connsiteY55" fmla="*/ 544611 h 1234709"/>
                    <a:gd name="connsiteX56" fmla="*/ 1482348 w 1794595"/>
                    <a:gd name="connsiteY56" fmla="*/ 520028 h 1234709"/>
                    <a:gd name="connsiteX57" fmla="*/ 1235272 w 1794595"/>
                    <a:gd name="connsiteY57" fmla="*/ 448626 h 1234709"/>
                    <a:gd name="connsiteX58" fmla="*/ 1008963 w 1794595"/>
                    <a:gd name="connsiteY58" fmla="*/ 390891 h 1234709"/>
                    <a:gd name="connsiteX59" fmla="*/ 810496 w 1794595"/>
                    <a:gd name="connsiteY59" fmla="*/ 342233 h 1234709"/>
                    <a:gd name="connsiteX60" fmla="*/ 809604 w 1794595"/>
                    <a:gd name="connsiteY60" fmla="*/ 341216 h 1234709"/>
                    <a:gd name="connsiteX61" fmla="*/ 796343 w 1794595"/>
                    <a:gd name="connsiteY61" fmla="*/ 337250 h 1234709"/>
                    <a:gd name="connsiteX62" fmla="*/ 729500 w 1794595"/>
                    <a:gd name="connsiteY62" fmla="*/ 319747 h 1234709"/>
                    <a:gd name="connsiteX63" fmla="*/ 711450 w 1794595"/>
                    <a:gd name="connsiteY63" fmla="*/ 316213 h 1234709"/>
                    <a:gd name="connsiteX64" fmla="*/ 706566 w 1794595"/>
                    <a:gd name="connsiteY64" fmla="*/ 316752 h 1234709"/>
                    <a:gd name="connsiteX65" fmla="*/ 409205 w 1794595"/>
                    <a:gd name="connsiteY65" fmla="*/ 243847 h 1234709"/>
                    <a:gd name="connsiteX66" fmla="*/ 293558 w 1794595"/>
                    <a:gd name="connsiteY66" fmla="*/ 231632 h 1234709"/>
                    <a:gd name="connsiteX67" fmla="*/ 233133 w 1794595"/>
                    <a:gd name="connsiteY67" fmla="*/ 250845 h 1234709"/>
                    <a:gd name="connsiteX68" fmla="*/ 188699 w 1794595"/>
                    <a:gd name="connsiteY68" fmla="*/ 299693 h 1234709"/>
                    <a:gd name="connsiteX69" fmla="*/ 199936 w 1794595"/>
                    <a:gd name="connsiteY69" fmla="*/ 370160 h 1234709"/>
                    <a:gd name="connsiteX70" fmla="*/ 303965 w 1794595"/>
                    <a:gd name="connsiteY70" fmla="*/ 396299 h 1234709"/>
                    <a:gd name="connsiteX71" fmla="*/ 454943 w 1794595"/>
                    <a:gd name="connsiteY71" fmla="*/ 381798 h 1234709"/>
                    <a:gd name="connsiteX72" fmla="*/ 587926 w 1794595"/>
                    <a:gd name="connsiteY72" fmla="*/ 394225 h 1234709"/>
                    <a:gd name="connsiteX73" fmla="*/ 624930 w 1794595"/>
                    <a:gd name="connsiteY73" fmla="*/ 410098 h 1234709"/>
                    <a:gd name="connsiteX74" fmla="*/ 625345 w 1794595"/>
                    <a:gd name="connsiteY74" fmla="*/ 410387 h 1234709"/>
                    <a:gd name="connsiteX75" fmla="*/ 628538 w 1794595"/>
                    <a:gd name="connsiteY75" fmla="*/ 412764 h 1234709"/>
                    <a:gd name="connsiteX76" fmla="*/ 654791 w 1794595"/>
                    <a:gd name="connsiteY76" fmla="*/ 436591 h 1234709"/>
                    <a:gd name="connsiteX77" fmla="*/ 670332 w 1794595"/>
                    <a:gd name="connsiteY77" fmla="*/ 455270 h 1234709"/>
                    <a:gd name="connsiteX78" fmla="*/ 688159 w 1794595"/>
                    <a:gd name="connsiteY78" fmla="*/ 481365 h 1234709"/>
                    <a:gd name="connsiteX79" fmla="*/ 709921 w 1794595"/>
                    <a:gd name="connsiteY79" fmla="*/ 524338 h 1234709"/>
                    <a:gd name="connsiteX80" fmla="*/ 710292 w 1794595"/>
                    <a:gd name="connsiteY80" fmla="*/ 525266 h 1234709"/>
                    <a:gd name="connsiteX81" fmla="*/ 734547 w 1794595"/>
                    <a:gd name="connsiteY81" fmla="*/ 654733 h 1234709"/>
                    <a:gd name="connsiteX82" fmla="*/ 734626 w 1794595"/>
                    <a:gd name="connsiteY82" fmla="*/ 656217 h 1234709"/>
                    <a:gd name="connsiteX83" fmla="*/ 735703 w 1794595"/>
                    <a:gd name="connsiteY83" fmla="*/ 696904 h 1234709"/>
                    <a:gd name="connsiteX84" fmla="*/ 731062 w 1794595"/>
                    <a:gd name="connsiteY84" fmla="*/ 735280 h 1234709"/>
                    <a:gd name="connsiteX85" fmla="*/ 728256 w 1794595"/>
                    <a:gd name="connsiteY85" fmla="*/ 755571 h 1234709"/>
                    <a:gd name="connsiteX86" fmla="*/ 727391 w 1794595"/>
                    <a:gd name="connsiteY86" fmla="*/ 757735 h 1234709"/>
                    <a:gd name="connsiteX87" fmla="*/ 708555 w 1794595"/>
                    <a:gd name="connsiteY87" fmla="*/ 803272 h 1234709"/>
                    <a:gd name="connsiteX88" fmla="*/ 683151 w 1794595"/>
                    <a:gd name="connsiteY88" fmla="*/ 841597 h 1234709"/>
                    <a:gd name="connsiteX89" fmla="*/ 650150 w 1794595"/>
                    <a:gd name="connsiteY89" fmla="*/ 867671 h 1234709"/>
                    <a:gd name="connsiteX90" fmla="*/ 522010 w 1794595"/>
                    <a:gd name="connsiteY90" fmla="*/ 913855 h 1234709"/>
                    <a:gd name="connsiteX91" fmla="*/ 372373 w 1794595"/>
                    <a:gd name="connsiteY91" fmla="*/ 898933 h 1234709"/>
                    <a:gd name="connsiteX92" fmla="*/ 232482 w 1794595"/>
                    <a:gd name="connsiteY92" fmla="*/ 809876 h 1234709"/>
                    <a:gd name="connsiteX93" fmla="*/ 170348 w 1794595"/>
                    <a:gd name="connsiteY93" fmla="*/ 701819 h 1234709"/>
                    <a:gd name="connsiteX94" fmla="*/ 168896 w 1794595"/>
                    <a:gd name="connsiteY94" fmla="*/ 606937 h 1234709"/>
                    <a:gd name="connsiteX95" fmla="*/ 185505 w 1794595"/>
                    <a:gd name="connsiteY95" fmla="*/ 559710 h 1234709"/>
                    <a:gd name="connsiteX96" fmla="*/ 200141 w 1794595"/>
                    <a:gd name="connsiteY96" fmla="*/ 559782 h 1234709"/>
                    <a:gd name="connsiteX97" fmla="*/ 209684 w 1794595"/>
                    <a:gd name="connsiteY97" fmla="*/ 561970 h 1234709"/>
                    <a:gd name="connsiteX98" fmla="*/ 222473 w 1794595"/>
                    <a:gd name="connsiteY98" fmla="*/ 562481 h 1234709"/>
                    <a:gd name="connsiteX99" fmla="*/ 233862 w 1794595"/>
                    <a:gd name="connsiteY99" fmla="*/ 564229 h 1234709"/>
                    <a:gd name="connsiteX100" fmla="*/ 242220 w 1794595"/>
                    <a:gd name="connsiteY100" fmla="*/ 563269 h 1234709"/>
                    <a:gd name="connsiteX101" fmla="*/ 254047 w 1794595"/>
                    <a:gd name="connsiteY101" fmla="*/ 563742 h 1234709"/>
                    <a:gd name="connsiteX102" fmla="*/ 300002 w 1794595"/>
                    <a:gd name="connsiteY102" fmla="*/ 559154 h 1234709"/>
                    <a:gd name="connsiteX103" fmla="*/ 356725 w 1794595"/>
                    <a:gd name="connsiteY103" fmla="*/ 545048 h 1234709"/>
                    <a:gd name="connsiteX104" fmla="*/ 365638 w 1794595"/>
                    <a:gd name="connsiteY104" fmla="*/ 542838 h 1234709"/>
                    <a:gd name="connsiteX105" fmla="*/ 383984 w 1794595"/>
                    <a:gd name="connsiteY105" fmla="*/ 538651 h 1234709"/>
                    <a:gd name="connsiteX106" fmla="*/ 398059 w 1794595"/>
                    <a:gd name="connsiteY106" fmla="*/ 538769 h 1234709"/>
                    <a:gd name="connsiteX107" fmla="*/ 365268 w 1794595"/>
                    <a:gd name="connsiteY107" fmla="*/ 598555 h 1234709"/>
                    <a:gd name="connsiteX108" fmla="*/ 374437 w 1794595"/>
                    <a:gd name="connsiteY108" fmla="*/ 651006 h 1234709"/>
                    <a:gd name="connsiteX109" fmla="*/ 455438 w 1794595"/>
                    <a:gd name="connsiteY109" fmla="*/ 687656 h 1234709"/>
                    <a:gd name="connsiteX110" fmla="*/ 541832 w 1794595"/>
                    <a:gd name="connsiteY110" fmla="*/ 631472 h 1234709"/>
                    <a:gd name="connsiteX111" fmla="*/ 530361 w 1794595"/>
                    <a:gd name="connsiteY111" fmla="*/ 553478 h 1234709"/>
                    <a:gd name="connsiteX112" fmla="*/ 459402 w 1794595"/>
                    <a:gd name="connsiteY112" fmla="*/ 524801 h 1234709"/>
                    <a:gd name="connsiteX113" fmla="*/ 396461 w 1794595"/>
                    <a:gd name="connsiteY113" fmla="*/ 535804 h 1234709"/>
                    <a:gd name="connsiteX114" fmla="*/ 383984 w 1794595"/>
                    <a:gd name="connsiteY114" fmla="*/ 538651 h 1234709"/>
                    <a:gd name="connsiteX115" fmla="*/ 382564 w 1794595"/>
                    <a:gd name="connsiteY115" fmla="*/ 538640 h 1234709"/>
                    <a:gd name="connsiteX116" fmla="*/ 365638 w 1794595"/>
                    <a:gd name="connsiteY116" fmla="*/ 542838 h 1234709"/>
                    <a:gd name="connsiteX117" fmla="*/ 362283 w 1794595"/>
                    <a:gd name="connsiteY117" fmla="*/ 543603 h 1234709"/>
                    <a:gd name="connsiteX118" fmla="*/ 324628 w 1794595"/>
                    <a:gd name="connsiteY118" fmla="*/ 551605 h 1234709"/>
                    <a:gd name="connsiteX119" fmla="*/ 277778 w 1794595"/>
                    <a:gd name="connsiteY119" fmla="*/ 559187 h 1234709"/>
                    <a:gd name="connsiteX120" fmla="*/ 242220 w 1794595"/>
                    <a:gd name="connsiteY120" fmla="*/ 563269 h 1234709"/>
                    <a:gd name="connsiteX121" fmla="*/ 222473 w 1794595"/>
                    <a:gd name="connsiteY121" fmla="*/ 562481 h 1234709"/>
                    <a:gd name="connsiteX122" fmla="*/ 205049 w 1794595"/>
                    <a:gd name="connsiteY122" fmla="*/ 559806 h 1234709"/>
                    <a:gd name="connsiteX123" fmla="*/ 200141 w 1794595"/>
                    <a:gd name="connsiteY123" fmla="*/ 559782 h 1234709"/>
                    <a:gd name="connsiteX124" fmla="*/ 167380 w 1794595"/>
                    <a:gd name="connsiteY124" fmla="*/ 552271 h 1234709"/>
                    <a:gd name="connsiteX125" fmla="*/ 124354 w 1794595"/>
                    <a:gd name="connsiteY125" fmla="*/ 531481 h 1234709"/>
                    <a:gd name="connsiteX126" fmla="*/ 28256 w 1794595"/>
                    <a:gd name="connsiteY126" fmla="*/ 445578 h 1234709"/>
                    <a:gd name="connsiteX127" fmla="*/ 88 w 1794595"/>
                    <a:gd name="connsiteY127" fmla="*/ 315368 h 1234709"/>
                    <a:gd name="connsiteX128" fmla="*/ 23241 w 1794595"/>
                    <a:gd name="connsiteY128" fmla="*/ 188078 h 1234709"/>
                    <a:gd name="connsiteX129" fmla="*/ 87695 w 1794595"/>
                    <a:gd name="connsiteY129" fmla="*/ 80595 h 1234709"/>
                    <a:gd name="connsiteX130" fmla="*/ 189355 w 1794595"/>
                    <a:gd name="connsiteY130" fmla="*/ 6607 h 1234709"/>
                    <a:gd name="connsiteX131" fmla="*/ 204531 w 1794595"/>
                    <a:gd name="connsiteY131" fmla="*/ 0 h 1234709"/>
                    <a:gd name="connsiteX132" fmla="*/ 488721 w 1794595"/>
                    <a:gd name="connsiteY132" fmla="*/ 0 h 1234709"/>
                    <a:gd name="connsiteX133" fmla="*/ 911327 w 1794595"/>
                    <a:gd name="connsiteY133" fmla="*/ 110664 h 1234709"/>
                    <a:gd name="connsiteX134" fmla="*/ 1306908 w 1794595"/>
                    <a:gd name="connsiteY134" fmla="*/ 209077 h 1234709"/>
                    <a:gd name="connsiteX135" fmla="*/ 1381035 w 1794595"/>
                    <a:gd name="connsiteY135" fmla="*/ 229885 h 1234709"/>
                    <a:gd name="connsiteX0" fmla="*/ 1381035 w 1794595"/>
                    <a:gd name="connsiteY0" fmla="*/ 260996 h 1265820"/>
                    <a:gd name="connsiteX1" fmla="*/ 1550337 w 1794595"/>
                    <a:gd name="connsiteY1" fmla="*/ 315470 h 1265820"/>
                    <a:gd name="connsiteX2" fmla="*/ 1684047 w 1794595"/>
                    <a:gd name="connsiteY2" fmla="*/ 375339 h 1265820"/>
                    <a:gd name="connsiteX3" fmla="*/ 1758694 w 1794595"/>
                    <a:gd name="connsiteY3" fmla="*/ 449857 h 1265820"/>
                    <a:gd name="connsiteX4" fmla="*/ 1791638 w 1794595"/>
                    <a:gd name="connsiteY4" fmla="*/ 564097 h 1265820"/>
                    <a:gd name="connsiteX5" fmla="*/ 1782409 w 1794595"/>
                    <a:gd name="connsiteY5" fmla="*/ 703007 h 1265820"/>
                    <a:gd name="connsiteX6" fmla="*/ 1697936 w 1794595"/>
                    <a:gd name="connsiteY6" fmla="*/ 869126 h 1265820"/>
                    <a:gd name="connsiteX7" fmla="*/ 1560052 w 1794595"/>
                    <a:gd name="connsiteY7" fmla="*/ 989446 h 1265820"/>
                    <a:gd name="connsiteX8" fmla="*/ 1401186 w 1794595"/>
                    <a:gd name="connsiteY8" fmla="*/ 1113433 h 1265820"/>
                    <a:gd name="connsiteX9" fmla="*/ 1298609 w 1794595"/>
                    <a:gd name="connsiteY9" fmla="*/ 1182176 h 1265820"/>
                    <a:gd name="connsiteX10" fmla="*/ 1180745 w 1794595"/>
                    <a:gd name="connsiteY10" fmla="*/ 1243862 h 1265820"/>
                    <a:gd name="connsiteX11" fmla="*/ 1017912 w 1794595"/>
                    <a:gd name="connsiteY11" fmla="*/ 1264760 h 1265820"/>
                    <a:gd name="connsiteX12" fmla="*/ 811454 w 1794595"/>
                    <a:gd name="connsiteY12" fmla="*/ 1215447 h 1265820"/>
                    <a:gd name="connsiteX13" fmla="*/ 681348 w 1794595"/>
                    <a:gd name="connsiteY13" fmla="*/ 1101976 h 1265820"/>
                    <a:gd name="connsiteX14" fmla="*/ 634012 w 1794595"/>
                    <a:gd name="connsiteY14" fmla="*/ 961062 h 1265820"/>
                    <a:gd name="connsiteX15" fmla="*/ 630321 w 1794595"/>
                    <a:gd name="connsiteY15" fmla="*/ 915221 h 1265820"/>
                    <a:gd name="connsiteX16" fmla="*/ 682517 w 1794595"/>
                    <a:gd name="connsiteY16" fmla="*/ 873664 h 1265820"/>
                    <a:gd name="connsiteX17" fmla="*/ 683151 w 1794595"/>
                    <a:gd name="connsiteY17" fmla="*/ 872708 h 1265820"/>
                    <a:gd name="connsiteX18" fmla="*/ 685949 w 1794595"/>
                    <a:gd name="connsiteY18" fmla="*/ 870497 h 1265820"/>
                    <a:gd name="connsiteX19" fmla="*/ 709167 w 1794595"/>
                    <a:gd name="connsiteY19" fmla="*/ 834411 h 1265820"/>
                    <a:gd name="connsiteX20" fmla="*/ 727391 w 1794595"/>
                    <a:gd name="connsiteY20" fmla="*/ 788846 h 1265820"/>
                    <a:gd name="connsiteX21" fmla="*/ 728740 w 1794595"/>
                    <a:gd name="connsiteY21" fmla="*/ 785583 h 1265820"/>
                    <a:gd name="connsiteX22" fmla="*/ 731062 w 1794595"/>
                    <a:gd name="connsiteY22" fmla="*/ 766391 h 1265820"/>
                    <a:gd name="connsiteX23" fmla="*/ 736671 w 1794595"/>
                    <a:gd name="connsiteY23" fmla="*/ 725819 h 1265820"/>
                    <a:gd name="connsiteX24" fmla="*/ 734626 w 1794595"/>
                    <a:gd name="connsiteY24" fmla="*/ 687328 h 1265820"/>
                    <a:gd name="connsiteX25" fmla="*/ 734111 w 1794595"/>
                    <a:gd name="connsiteY25" fmla="*/ 667888 h 1265820"/>
                    <a:gd name="connsiteX26" fmla="*/ 711892 w 1794595"/>
                    <a:gd name="connsiteY26" fmla="*/ 559340 h 1265820"/>
                    <a:gd name="connsiteX27" fmla="*/ 709921 w 1794595"/>
                    <a:gd name="connsiteY27" fmla="*/ 555449 h 1265820"/>
                    <a:gd name="connsiteX28" fmla="*/ 698731 w 1794595"/>
                    <a:gd name="connsiteY28" fmla="*/ 527444 h 1265820"/>
                    <a:gd name="connsiteX29" fmla="*/ 685072 w 1794595"/>
                    <a:gd name="connsiteY29" fmla="*/ 504097 h 1265820"/>
                    <a:gd name="connsiteX30" fmla="*/ 670332 w 1794595"/>
                    <a:gd name="connsiteY30" fmla="*/ 486381 h 1265820"/>
                    <a:gd name="connsiteX31" fmla="*/ 662552 w 1794595"/>
                    <a:gd name="connsiteY31" fmla="*/ 474993 h 1265820"/>
                    <a:gd name="connsiteX32" fmla="*/ 641735 w 1794595"/>
                    <a:gd name="connsiteY32" fmla="*/ 453700 h 1265820"/>
                    <a:gd name="connsiteX33" fmla="*/ 628538 w 1794595"/>
                    <a:gd name="connsiteY33" fmla="*/ 443875 h 1265820"/>
                    <a:gd name="connsiteX34" fmla="*/ 626201 w 1794595"/>
                    <a:gd name="connsiteY34" fmla="*/ 441754 h 1265820"/>
                    <a:gd name="connsiteX35" fmla="*/ 624930 w 1794595"/>
                    <a:gd name="connsiteY35" fmla="*/ 441209 h 1265820"/>
                    <a:gd name="connsiteX36" fmla="*/ 615189 w 1794595"/>
                    <a:gd name="connsiteY36" fmla="*/ 434422 h 1265820"/>
                    <a:gd name="connsiteX37" fmla="*/ 611421 w 1794595"/>
                    <a:gd name="connsiteY37" fmla="*/ 429877 h 1265820"/>
                    <a:gd name="connsiteX38" fmla="*/ 625323 w 1794595"/>
                    <a:gd name="connsiteY38" fmla="*/ 416636 h 1265820"/>
                    <a:gd name="connsiteX39" fmla="*/ 666111 w 1794595"/>
                    <a:gd name="connsiteY39" fmla="*/ 371669 h 1265820"/>
                    <a:gd name="connsiteX40" fmla="*/ 697794 w 1794595"/>
                    <a:gd name="connsiteY40" fmla="*/ 348832 h 1265820"/>
                    <a:gd name="connsiteX41" fmla="*/ 706566 w 1794595"/>
                    <a:gd name="connsiteY41" fmla="*/ 347863 h 1265820"/>
                    <a:gd name="connsiteX42" fmla="*/ 810496 w 1794595"/>
                    <a:gd name="connsiteY42" fmla="*/ 373344 h 1265820"/>
                    <a:gd name="connsiteX43" fmla="*/ 815511 w 1794595"/>
                    <a:gd name="connsiteY43" fmla="*/ 379065 h 1265820"/>
                    <a:gd name="connsiteX44" fmla="*/ 823529 w 1794595"/>
                    <a:gd name="connsiteY44" fmla="*/ 418744 h 1265820"/>
                    <a:gd name="connsiteX45" fmla="*/ 829566 w 1794595"/>
                    <a:gd name="connsiteY45" fmla="*/ 539851 h 1265820"/>
                    <a:gd name="connsiteX46" fmla="*/ 836583 w 1794595"/>
                    <a:gd name="connsiteY46" fmla="*/ 740785 h 1265820"/>
                    <a:gd name="connsiteX47" fmla="*/ 856074 w 1794595"/>
                    <a:gd name="connsiteY47" fmla="*/ 858459 h 1265820"/>
                    <a:gd name="connsiteX48" fmla="*/ 885798 w 1794595"/>
                    <a:gd name="connsiteY48" fmla="*/ 941910 h 1265820"/>
                    <a:gd name="connsiteX49" fmla="*/ 1007630 w 1794595"/>
                    <a:gd name="connsiteY49" fmla="*/ 983315 h 1265820"/>
                    <a:gd name="connsiteX50" fmla="*/ 1181166 w 1794595"/>
                    <a:gd name="connsiteY50" fmla="*/ 943249 h 1265820"/>
                    <a:gd name="connsiteX51" fmla="*/ 1322974 w 1794595"/>
                    <a:gd name="connsiteY51" fmla="*/ 876296 h 1265820"/>
                    <a:gd name="connsiteX52" fmla="*/ 1466574 w 1794595"/>
                    <a:gd name="connsiteY52" fmla="*/ 770112 h 1265820"/>
                    <a:gd name="connsiteX53" fmla="*/ 1542904 w 1794595"/>
                    <a:gd name="connsiteY53" fmla="*/ 681093 h 1265820"/>
                    <a:gd name="connsiteX54" fmla="*/ 1559490 w 1794595"/>
                    <a:gd name="connsiteY54" fmla="*/ 609005 h 1265820"/>
                    <a:gd name="connsiteX55" fmla="*/ 1539617 w 1794595"/>
                    <a:gd name="connsiteY55" fmla="*/ 575722 h 1265820"/>
                    <a:gd name="connsiteX56" fmla="*/ 1482348 w 1794595"/>
                    <a:gd name="connsiteY56" fmla="*/ 551139 h 1265820"/>
                    <a:gd name="connsiteX57" fmla="*/ 1235272 w 1794595"/>
                    <a:gd name="connsiteY57" fmla="*/ 479737 h 1265820"/>
                    <a:gd name="connsiteX58" fmla="*/ 1008963 w 1794595"/>
                    <a:gd name="connsiteY58" fmla="*/ 422002 h 1265820"/>
                    <a:gd name="connsiteX59" fmla="*/ 810496 w 1794595"/>
                    <a:gd name="connsiteY59" fmla="*/ 373344 h 1265820"/>
                    <a:gd name="connsiteX60" fmla="*/ 809604 w 1794595"/>
                    <a:gd name="connsiteY60" fmla="*/ 372327 h 1265820"/>
                    <a:gd name="connsiteX61" fmla="*/ 796343 w 1794595"/>
                    <a:gd name="connsiteY61" fmla="*/ 368361 h 1265820"/>
                    <a:gd name="connsiteX62" fmla="*/ 729500 w 1794595"/>
                    <a:gd name="connsiteY62" fmla="*/ 350858 h 1265820"/>
                    <a:gd name="connsiteX63" fmla="*/ 711450 w 1794595"/>
                    <a:gd name="connsiteY63" fmla="*/ 347324 h 1265820"/>
                    <a:gd name="connsiteX64" fmla="*/ 706566 w 1794595"/>
                    <a:gd name="connsiteY64" fmla="*/ 347863 h 1265820"/>
                    <a:gd name="connsiteX65" fmla="*/ 409205 w 1794595"/>
                    <a:gd name="connsiteY65" fmla="*/ 274958 h 1265820"/>
                    <a:gd name="connsiteX66" fmla="*/ 293558 w 1794595"/>
                    <a:gd name="connsiteY66" fmla="*/ 262743 h 1265820"/>
                    <a:gd name="connsiteX67" fmla="*/ 233133 w 1794595"/>
                    <a:gd name="connsiteY67" fmla="*/ 281956 h 1265820"/>
                    <a:gd name="connsiteX68" fmla="*/ 188699 w 1794595"/>
                    <a:gd name="connsiteY68" fmla="*/ 330804 h 1265820"/>
                    <a:gd name="connsiteX69" fmla="*/ 199936 w 1794595"/>
                    <a:gd name="connsiteY69" fmla="*/ 401271 h 1265820"/>
                    <a:gd name="connsiteX70" fmla="*/ 303965 w 1794595"/>
                    <a:gd name="connsiteY70" fmla="*/ 427410 h 1265820"/>
                    <a:gd name="connsiteX71" fmla="*/ 454943 w 1794595"/>
                    <a:gd name="connsiteY71" fmla="*/ 412909 h 1265820"/>
                    <a:gd name="connsiteX72" fmla="*/ 587926 w 1794595"/>
                    <a:gd name="connsiteY72" fmla="*/ 425336 h 1265820"/>
                    <a:gd name="connsiteX73" fmla="*/ 624930 w 1794595"/>
                    <a:gd name="connsiteY73" fmla="*/ 441209 h 1265820"/>
                    <a:gd name="connsiteX74" fmla="*/ 625345 w 1794595"/>
                    <a:gd name="connsiteY74" fmla="*/ 441498 h 1265820"/>
                    <a:gd name="connsiteX75" fmla="*/ 628538 w 1794595"/>
                    <a:gd name="connsiteY75" fmla="*/ 443875 h 1265820"/>
                    <a:gd name="connsiteX76" fmla="*/ 654791 w 1794595"/>
                    <a:gd name="connsiteY76" fmla="*/ 467702 h 1265820"/>
                    <a:gd name="connsiteX77" fmla="*/ 670332 w 1794595"/>
                    <a:gd name="connsiteY77" fmla="*/ 486381 h 1265820"/>
                    <a:gd name="connsiteX78" fmla="*/ 688159 w 1794595"/>
                    <a:gd name="connsiteY78" fmla="*/ 512476 h 1265820"/>
                    <a:gd name="connsiteX79" fmla="*/ 709921 w 1794595"/>
                    <a:gd name="connsiteY79" fmla="*/ 555449 h 1265820"/>
                    <a:gd name="connsiteX80" fmla="*/ 710292 w 1794595"/>
                    <a:gd name="connsiteY80" fmla="*/ 556377 h 1265820"/>
                    <a:gd name="connsiteX81" fmla="*/ 734547 w 1794595"/>
                    <a:gd name="connsiteY81" fmla="*/ 685844 h 1265820"/>
                    <a:gd name="connsiteX82" fmla="*/ 734626 w 1794595"/>
                    <a:gd name="connsiteY82" fmla="*/ 687328 h 1265820"/>
                    <a:gd name="connsiteX83" fmla="*/ 735703 w 1794595"/>
                    <a:gd name="connsiteY83" fmla="*/ 728015 h 1265820"/>
                    <a:gd name="connsiteX84" fmla="*/ 731062 w 1794595"/>
                    <a:gd name="connsiteY84" fmla="*/ 766391 h 1265820"/>
                    <a:gd name="connsiteX85" fmla="*/ 728256 w 1794595"/>
                    <a:gd name="connsiteY85" fmla="*/ 786682 h 1265820"/>
                    <a:gd name="connsiteX86" fmla="*/ 727391 w 1794595"/>
                    <a:gd name="connsiteY86" fmla="*/ 788846 h 1265820"/>
                    <a:gd name="connsiteX87" fmla="*/ 708555 w 1794595"/>
                    <a:gd name="connsiteY87" fmla="*/ 834383 h 1265820"/>
                    <a:gd name="connsiteX88" fmla="*/ 683151 w 1794595"/>
                    <a:gd name="connsiteY88" fmla="*/ 872708 h 1265820"/>
                    <a:gd name="connsiteX89" fmla="*/ 650150 w 1794595"/>
                    <a:gd name="connsiteY89" fmla="*/ 898782 h 1265820"/>
                    <a:gd name="connsiteX90" fmla="*/ 522010 w 1794595"/>
                    <a:gd name="connsiteY90" fmla="*/ 944966 h 1265820"/>
                    <a:gd name="connsiteX91" fmla="*/ 372373 w 1794595"/>
                    <a:gd name="connsiteY91" fmla="*/ 930044 h 1265820"/>
                    <a:gd name="connsiteX92" fmla="*/ 232482 w 1794595"/>
                    <a:gd name="connsiteY92" fmla="*/ 840987 h 1265820"/>
                    <a:gd name="connsiteX93" fmla="*/ 170348 w 1794595"/>
                    <a:gd name="connsiteY93" fmla="*/ 732930 h 1265820"/>
                    <a:gd name="connsiteX94" fmla="*/ 168896 w 1794595"/>
                    <a:gd name="connsiteY94" fmla="*/ 638048 h 1265820"/>
                    <a:gd name="connsiteX95" fmla="*/ 185505 w 1794595"/>
                    <a:gd name="connsiteY95" fmla="*/ 590821 h 1265820"/>
                    <a:gd name="connsiteX96" fmla="*/ 200141 w 1794595"/>
                    <a:gd name="connsiteY96" fmla="*/ 590893 h 1265820"/>
                    <a:gd name="connsiteX97" fmla="*/ 209684 w 1794595"/>
                    <a:gd name="connsiteY97" fmla="*/ 593081 h 1265820"/>
                    <a:gd name="connsiteX98" fmla="*/ 222473 w 1794595"/>
                    <a:gd name="connsiteY98" fmla="*/ 593592 h 1265820"/>
                    <a:gd name="connsiteX99" fmla="*/ 233862 w 1794595"/>
                    <a:gd name="connsiteY99" fmla="*/ 595340 h 1265820"/>
                    <a:gd name="connsiteX100" fmla="*/ 242220 w 1794595"/>
                    <a:gd name="connsiteY100" fmla="*/ 594380 h 1265820"/>
                    <a:gd name="connsiteX101" fmla="*/ 254047 w 1794595"/>
                    <a:gd name="connsiteY101" fmla="*/ 594853 h 1265820"/>
                    <a:gd name="connsiteX102" fmla="*/ 300002 w 1794595"/>
                    <a:gd name="connsiteY102" fmla="*/ 590265 h 1265820"/>
                    <a:gd name="connsiteX103" fmla="*/ 356725 w 1794595"/>
                    <a:gd name="connsiteY103" fmla="*/ 576159 h 1265820"/>
                    <a:gd name="connsiteX104" fmla="*/ 365638 w 1794595"/>
                    <a:gd name="connsiteY104" fmla="*/ 573949 h 1265820"/>
                    <a:gd name="connsiteX105" fmla="*/ 383984 w 1794595"/>
                    <a:gd name="connsiteY105" fmla="*/ 569762 h 1265820"/>
                    <a:gd name="connsiteX106" fmla="*/ 398059 w 1794595"/>
                    <a:gd name="connsiteY106" fmla="*/ 569880 h 1265820"/>
                    <a:gd name="connsiteX107" fmla="*/ 365268 w 1794595"/>
                    <a:gd name="connsiteY107" fmla="*/ 629666 h 1265820"/>
                    <a:gd name="connsiteX108" fmla="*/ 374437 w 1794595"/>
                    <a:gd name="connsiteY108" fmla="*/ 682117 h 1265820"/>
                    <a:gd name="connsiteX109" fmla="*/ 455438 w 1794595"/>
                    <a:gd name="connsiteY109" fmla="*/ 718767 h 1265820"/>
                    <a:gd name="connsiteX110" fmla="*/ 541832 w 1794595"/>
                    <a:gd name="connsiteY110" fmla="*/ 662583 h 1265820"/>
                    <a:gd name="connsiteX111" fmla="*/ 530361 w 1794595"/>
                    <a:gd name="connsiteY111" fmla="*/ 584589 h 1265820"/>
                    <a:gd name="connsiteX112" fmla="*/ 459402 w 1794595"/>
                    <a:gd name="connsiteY112" fmla="*/ 555912 h 1265820"/>
                    <a:gd name="connsiteX113" fmla="*/ 396461 w 1794595"/>
                    <a:gd name="connsiteY113" fmla="*/ 566915 h 1265820"/>
                    <a:gd name="connsiteX114" fmla="*/ 383984 w 1794595"/>
                    <a:gd name="connsiteY114" fmla="*/ 569762 h 1265820"/>
                    <a:gd name="connsiteX115" fmla="*/ 382564 w 1794595"/>
                    <a:gd name="connsiteY115" fmla="*/ 569751 h 1265820"/>
                    <a:gd name="connsiteX116" fmla="*/ 365638 w 1794595"/>
                    <a:gd name="connsiteY116" fmla="*/ 573949 h 1265820"/>
                    <a:gd name="connsiteX117" fmla="*/ 362283 w 1794595"/>
                    <a:gd name="connsiteY117" fmla="*/ 574714 h 1265820"/>
                    <a:gd name="connsiteX118" fmla="*/ 324628 w 1794595"/>
                    <a:gd name="connsiteY118" fmla="*/ 582716 h 1265820"/>
                    <a:gd name="connsiteX119" fmla="*/ 277778 w 1794595"/>
                    <a:gd name="connsiteY119" fmla="*/ 590298 h 1265820"/>
                    <a:gd name="connsiteX120" fmla="*/ 242220 w 1794595"/>
                    <a:gd name="connsiteY120" fmla="*/ 594380 h 1265820"/>
                    <a:gd name="connsiteX121" fmla="*/ 222473 w 1794595"/>
                    <a:gd name="connsiteY121" fmla="*/ 593592 h 1265820"/>
                    <a:gd name="connsiteX122" fmla="*/ 205049 w 1794595"/>
                    <a:gd name="connsiteY122" fmla="*/ 590917 h 1265820"/>
                    <a:gd name="connsiteX123" fmla="*/ 200141 w 1794595"/>
                    <a:gd name="connsiteY123" fmla="*/ 590893 h 1265820"/>
                    <a:gd name="connsiteX124" fmla="*/ 167380 w 1794595"/>
                    <a:gd name="connsiteY124" fmla="*/ 583382 h 1265820"/>
                    <a:gd name="connsiteX125" fmla="*/ 124354 w 1794595"/>
                    <a:gd name="connsiteY125" fmla="*/ 562592 h 1265820"/>
                    <a:gd name="connsiteX126" fmla="*/ 28256 w 1794595"/>
                    <a:gd name="connsiteY126" fmla="*/ 476689 h 1265820"/>
                    <a:gd name="connsiteX127" fmla="*/ 88 w 1794595"/>
                    <a:gd name="connsiteY127" fmla="*/ 346479 h 1265820"/>
                    <a:gd name="connsiteX128" fmla="*/ 23241 w 1794595"/>
                    <a:gd name="connsiteY128" fmla="*/ 219189 h 1265820"/>
                    <a:gd name="connsiteX129" fmla="*/ 87695 w 1794595"/>
                    <a:gd name="connsiteY129" fmla="*/ 111706 h 1265820"/>
                    <a:gd name="connsiteX130" fmla="*/ 189355 w 1794595"/>
                    <a:gd name="connsiteY130" fmla="*/ 37718 h 1265820"/>
                    <a:gd name="connsiteX131" fmla="*/ 308281 w 1794595"/>
                    <a:gd name="connsiteY131" fmla="*/ 0 h 1265820"/>
                    <a:gd name="connsiteX132" fmla="*/ 488721 w 1794595"/>
                    <a:gd name="connsiteY132" fmla="*/ 31111 h 1265820"/>
                    <a:gd name="connsiteX133" fmla="*/ 911327 w 1794595"/>
                    <a:gd name="connsiteY133" fmla="*/ 141775 h 1265820"/>
                    <a:gd name="connsiteX134" fmla="*/ 1306908 w 1794595"/>
                    <a:gd name="connsiteY134" fmla="*/ 240188 h 1265820"/>
                    <a:gd name="connsiteX135" fmla="*/ 1381035 w 1794595"/>
                    <a:gd name="connsiteY135" fmla="*/ 260996 h 1265820"/>
                    <a:gd name="connsiteX0" fmla="*/ 1381035 w 1794595"/>
                    <a:gd name="connsiteY0" fmla="*/ 254152 h 1258976"/>
                    <a:gd name="connsiteX1" fmla="*/ 1550337 w 1794595"/>
                    <a:gd name="connsiteY1" fmla="*/ 308626 h 1258976"/>
                    <a:gd name="connsiteX2" fmla="*/ 1684047 w 1794595"/>
                    <a:gd name="connsiteY2" fmla="*/ 368495 h 1258976"/>
                    <a:gd name="connsiteX3" fmla="*/ 1758694 w 1794595"/>
                    <a:gd name="connsiteY3" fmla="*/ 443013 h 1258976"/>
                    <a:gd name="connsiteX4" fmla="*/ 1791638 w 1794595"/>
                    <a:gd name="connsiteY4" fmla="*/ 557253 h 1258976"/>
                    <a:gd name="connsiteX5" fmla="*/ 1782409 w 1794595"/>
                    <a:gd name="connsiteY5" fmla="*/ 696163 h 1258976"/>
                    <a:gd name="connsiteX6" fmla="*/ 1697936 w 1794595"/>
                    <a:gd name="connsiteY6" fmla="*/ 862282 h 1258976"/>
                    <a:gd name="connsiteX7" fmla="*/ 1560052 w 1794595"/>
                    <a:gd name="connsiteY7" fmla="*/ 982602 h 1258976"/>
                    <a:gd name="connsiteX8" fmla="*/ 1401186 w 1794595"/>
                    <a:gd name="connsiteY8" fmla="*/ 1106589 h 1258976"/>
                    <a:gd name="connsiteX9" fmla="*/ 1298609 w 1794595"/>
                    <a:gd name="connsiteY9" fmla="*/ 1175332 h 1258976"/>
                    <a:gd name="connsiteX10" fmla="*/ 1180745 w 1794595"/>
                    <a:gd name="connsiteY10" fmla="*/ 1237018 h 1258976"/>
                    <a:gd name="connsiteX11" fmla="*/ 1017912 w 1794595"/>
                    <a:gd name="connsiteY11" fmla="*/ 1257916 h 1258976"/>
                    <a:gd name="connsiteX12" fmla="*/ 811454 w 1794595"/>
                    <a:gd name="connsiteY12" fmla="*/ 1208603 h 1258976"/>
                    <a:gd name="connsiteX13" fmla="*/ 681348 w 1794595"/>
                    <a:gd name="connsiteY13" fmla="*/ 1095132 h 1258976"/>
                    <a:gd name="connsiteX14" fmla="*/ 634012 w 1794595"/>
                    <a:gd name="connsiteY14" fmla="*/ 954218 h 1258976"/>
                    <a:gd name="connsiteX15" fmla="*/ 630321 w 1794595"/>
                    <a:gd name="connsiteY15" fmla="*/ 908377 h 1258976"/>
                    <a:gd name="connsiteX16" fmla="*/ 682517 w 1794595"/>
                    <a:gd name="connsiteY16" fmla="*/ 866820 h 1258976"/>
                    <a:gd name="connsiteX17" fmla="*/ 683151 w 1794595"/>
                    <a:gd name="connsiteY17" fmla="*/ 865864 h 1258976"/>
                    <a:gd name="connsiteX18" fmla="*/ 685949 w 1794595"/>
                    <a:gd name="connsiteY18" fmla="*/ 863653 h 1258976"/>
                    <a:gd name="connsiteX19" fmla="*/ 709167 w 1794595"/>
                    <a:gd name="connsiteY19" fmla="*/ 827567 h 1258976"/>
                    <a:gd name="connsiteX20" fmla="*/ 727391 w 1794595"/>
                    <a:gd name="connsiteY20" fmla="*/ 782002 h 1258976"/>
                    <a:gd name="connsiteX21" fmla="*/ 728740 w 1794595"/>
                    <a:gd name="connsiteY21" fmla="*/ 778739 h 1258976"/>
                    <a:gd name="connsiteX22" fmla="*/ 731062 w 1794595"/>
                    <a:gd name="connsiteY22" fmla="*/ 759547 h 1258976"/>
                    <a:gd name="connsiteX23" fmla="*/ 736671 w 1794595"/>
                    <a:gd name="connsiteY23" fmla="*/ 718975 h 1258976"/>
                    <a:gd name="connsiteX24" fmla="*/ 734626 w 1794595"/>
                    <a:gd name="connsiteY24" fmla="*/ 680484 h 1258976"/>
                    <a:gd name="connsiteX25" fmla="*/ 734111 w 1794595"/>
                    <a:gd name="connsiteY25" fmla="*/ 661044 h 1258976"/>
                    <a:gd name="connsiteX26" fmla="*/ 711892 w 1794595"/>
                    <a:gd name="connsiteY26" fmla="*/ 552496 h 1258976"/>
                    <a:gd name="connsiteX27" fmla="*/ 709921 w 1794595"/>
                    <a:gd name="connsiteY27" fmla="*/ 548605 h 1258976"/>
                    <a:gd name="connsiteX28" fmla="*/ 698731 w 1794595"/>
                    <a:gd name="connsiteY28" fmla="*/ 520600 h 1258976"/>
                    <a:gd name="connsiteX29" fmla="*/ 685072 w 1794595"/>
                    <a:gd name="connsiteY29" fmla="*/ 497253 h 1258976"/>
                    <a:gd name="connsiteX30" fmla="*/ 670332 w 1794595"/>
                    <a:gd name="connsiteY30" fmla="*/ 479537 h 1258976"/>
                    <a:gd name="connsiteX31" fmla="*/ 662552 w 1794595"/>
                    <a:gd name="connsiteY31" fmla="*/ 468149 h 1258976"/>
                    <a:gd name="connsiteX32" fmla="*/ 641735 w 1794595"/>
                    <a:gd name="connsiteY32" fmla="*/ 446856 h 1258976"/>
                    <a:gd name="connsiteX33" fmla="*/ 628538 w 1794595"/>
                    <a:gd name="connsiteY33" fmla="*/ 437031 h 1258976"/>
                    <a:gd name="connsiteX34" fmla="*/ 626201 w 1794595"/>
                    <a:gd name="connsiteY34" fmla="*/ 434910 h 1258976"/>
                    <a:gd name="connsiteX35" fmla="*/ 624930 w 1794595"/>
                    <a:gd name="connsiteY35" fmla="*/ 434365 h 1258976"/>
                    <a:gd name="connsiteX36" fmla="*/ 615189 w 1794595"/>
                    <a:gd name="connsiteY36" fmla="*/ 427578 h 1258976"/>
                    <a:gd name="connsiteX37" fmla="*/ 611421 w 1794595"/>
                    <a:gd name="connsiteY37" fmla="*/ 423033 h 1258976"/>
                    <a:gd name="connsiteX38" fmla="*/ 625323 w 1794595"/>
                    <a:gd name="connsiteY38" fmla="*/ 409792 h 1258976"/>
                    <a:gd name="connsiteX39" fmla="*/ 666111 w 1794595"/>
                    <a:gd name="connsiteY39" fmla="*/ 364825 h 1258976"/>
                    <a:gd name="connsiteX40" fmla="*/ 697794 w 1794595"/>
                    <a:gd name="connsiteY40" fmla="*/ 341988 h 1258976"/>
                    <a:gd name="connsiteX41" fmla="*/ 706566 w 1794595"/>
                    <a:gd name="connsiteY41" fmla="*/ 341019 h 1258976"/>
                    <a:gd name="connsiteX42" fmla="*/ 810496 w 1794595"/>
                    <a:gd name="connsiteY42" fmla="*/ 366500 h 1258976"/>
                    <a:gd name="connsiteX43" fmla="*/ 815511 w 1794595"/>
                    <a:gd name="connsiteY43" fmla="*/ 372221 h 1258976"/>
                    <a:gd name="connsiteX44" fmla="*/ 823529 w 1794595"/>
                    <a:gd name="connsiteY44" fmla="*/ 411900 h 1258976"/>
                    <a:gd name="connsiteX45" fmla="*/ 829566 w 1794595"/>
                    <a:gd name="connsiteY45" fmla="*/ 533007 h 1258976"/>
                    <a:gd name="connsiteX46" fmla="*/ 836583 w 1794595"/>
                    <a:gd name="connsiteY46" fmla="*/ 733941 h 1258976"/>
                    <a:gd name="connsiteX47" fmla="*/ 856074 w 1794595"/>
                    <a:gd name="connsiteY47" fmla="*/ 851615 h 1258976"/>
                    <a:gd name="connsiteX48" fmla="*/ 885798 w 1794595"/>
                    <a:gd name="connsiteY48" fmla="*/ 935066 h 1258976"/>
                    <a:gd name="connsiteX49" fmla="*/ 1007630 w 1794595"/>
                    <a:gd name="connsiteY49" fmla="*/ 976471 h 1258976"/>
                    <a:gd name="connsiteX50" fmla="*/ 1181166 w 1794595"/>
                    <a:gd name="connsiteY50" fmla="*/ 936405 h 1258976"/>
                    <a:gd name="connsiteX51" fmla="*/ 1322974 w 1794595"/>
                    <a:gd name="connsiteY51" fmla="*/ 869452 h 1258976"/>
                    <a:gd name="connsiteX52" fmla="*/ 1466574 w 1794595"/>
                    <a:gd name="connsiteY52" fmla="*/ 763268 h 1258976"/>
                    <a:gd name="connsiteX53" fmla="*/ 1542904 w 1794595"/>
                    <a:gd name="connsiteY53" fmla="*/ 674249 h 1258976"/>
                    <a:gd name="connsiteX54" fmla="*/ 1559490 w 1794595"/>
                    <a:gd name="connsiteY54" fmla="*/ 602161 h 1258976"/>
                    <a:gd name="connsiteX55" fmla="*/ 1539617 w 1794595"/>
                    <a:gd name="connsiteY55" fmla="*/ 568878 h 1258976"/>
                    <a:gd name="connsiteX56" fmla="*/ 1482348 w 1794595"/>
                    <a:gd name="connsiteY56" fmla="*/ 544295 h 1258976"/>
                    <a:gd name="connsiteX57" fmla="*/ 1235272 w 1794595"/>
                    <a:gd name="connsiteY57" fmla="*/ 472893 h 1258976"/>
                    <a:gd name="connsiteX58" fmla="*/ 1008963 w 1794595"/>
                    <a:gd name="connsiteY58" fmla="*/ 415158 h 1258976"/>
                    <a:gd name="connsiteX59" fmla="*/ 810496 w 1794595"/>
                    <a:gd name="connsiteY59" fmla="*/ 366500 h 1258976"/>
                    <a:gd name="connsiteX60" fmla="*/ 809604 w 1794595"/>
                    <a:gd name="connsiteY60" fmla="*/ 365483 h 1258976"/>
                    <a:gd name="connsiteX61" fmla="*/ 796343 w 1794595"/>
                    <a:gd name="connsiteY61" fmla="*/ 361517 h 1258976"/>
                    <a:gd name="connsiteX62" fmla="*/ 729500 w 1794595"/>
                    <a:gd name="connsiteY62" fmla="*/ 344014 h 1258976"/>
                    <a:gd name="connsiteX63" fmla="*/ 711450 w 1794595"/>
                    <a:gd name="connsiteY63" fmla="*/ 340480 h 1258976"/>
                    <a:gd name="connsiteX64" fmla="*/ 706566 w 1794595"/>
                    <a:gd name="connsiteY64" fmla="*/ 341019 h 1258976"/>
                    <a:gd name="connsiteX65" fmla="*/ 409205 w 1794595"/>
                    <a:gd name="connsiteY65" fmla="*/ 268114 h 1258976"/>
                    <a:gd name="connsiteX66" fmla="*/ 293558 w 1794595"/>
                    <a:gd name="connsiteY66" fmla="*/ 255899 h 1258976"/>
                    <a:gd name="connsiteX67" fmla="*/ 233133 w 1794595"/>
                    <a:gd name="connsiteY67" fmla="*/ 275112 h 1258976"/>
                    <a:gd name="connsiteX68" fmla="*/ 188699 w 1794595"/>
                    <a:gd name="connsiteY68" fmla="*/ 323960 h 1258976"/>
                    <a:gd name="connsiteX69" fmla="*/ 199936 w 1794595"/>
                    <a:gd name="connsiteY69" fmla="*/ 394427 h 1258976"/>
                    <a:gd name="connsiteX70" fmla="*/ 303965 w 1794595"/>
                    <a:gd name="connsiteY70" fmla="*/ 420566 h 1258976"/>
                    <a:gd name="connsiteX71" fmla="*/ 454943 w 1794595"/>
                    <a:gd name="connsiteY71" fmla="*/ 406065 h 1258976"/>
                    <a:gd name="connsiteX72" fmla="*/ 587926 w 1794595"/>
                    <a:gd name="connsiteY72" fmla="*/ 418492 h 1258976"/>
                    <a:gd name="connsiteX73" fmla="*/ 624930 w 1794595"/>
                    <a:gd name="connsiteY73" fmla="*/ 434365 h 1258976"/>
                    <a:gd name="connsiteX74" fmla="*/ 625345 w 1794595"/>
                    <a:gd name="connsiteY74" fmla="*/ 434654 h 1258976"/>
                    <a:gd name="connsiteX75" fmla="*/ 628538 w 1794595"/>
                    <a:gd name="connsiteY75" fmla="*/ 437031 h 1258976"/>
                    <a:gd name="connsiteX76" fmla="*/ 654791 w 1794595"/>
                    <a:gd name="connsiteY76" fmla="*/ 460858 h 1258976"/>
                    <a:gd name="connsiteX77" fmla="*/ 670332 w 1794595"/>
                    <a:gd name="connsiteY77" fmla="*/ 479537 h 1258976"/>
                    <a:gd name="connsiteX78" fmla="*/ 688159 w 1794595"/>
                    <a:gd name="connsiteY78" fmla="*/ 505632 h 1258976"/>
                    <a:gd name="connsiteX79" fmla="*/ 709921 w 1794595"/>
                    <a:gd name="connsiteY79" fmla="*/ 548605 h 1258976"/>
                    <a:gd name="connsiteX80" fmla="*/ 710292 w 1794595"/>
                    <a:gd name="connsiteY80" fmla="*/ 549533 h 1258976"/>
                    <a:gd name="connsiteX81" fmla="*/ 734547 w 1794595"/>
                    <a:gd name="connsiteY81" fmla="*/ 679000 h 1258976"/>
                    <a:gd name="connsiteX82" fmla="*/ 734626 w 1794595"/>
                    <a:gd name="connsiteY82" fmla="*/ 680484 h 1258976"/>
                    <a:gd name="connsiteX83" fmla="*/ 735703 w 1794595"/>
                    <a:gd name="connsiteY83" fmla="*/ 721171 h 1258976"/>
                    <a:gd name="connsiteX84" fmla="*/ 731062 w 1794595"/>
                    <a:gd name="connsiteY84" fmla="*/ 759547 h 1258976"/>
                    <a:gd name="connsiteX85" fmla="*/ 728256 w 1794595"/>
                    <a:gd name="connsiteY85" fmla="*/ 779838 h 1258976"/>
                    <a:gd name="connsiteX86" fmla="*/ 727391 w 1794595"/>
                    <a:gd name="connsiteY86" fmla="*/ 782002 h 1258976"/>
                    <a:gd name="connsiteX87" fmla="*/ 708555 w 1794595"/>
                    <a:gd name="connsiteY87" fmla="*/ 827539 h 1258976"/>
                    <a:gd name="connsiteX88" fmla="*/ 683151 w 1794595"/>
                    <a:gd name="connsiteY88" fmla="*/ 865864 h 1258976"/>
                    <a:gd name="connsiteX89" fmla="*/ 650150 w 1794595"/>
                    <a:gd name="connsiteY89" fmla="*/ 891938 h 1258976"/>
                    <a:gd name="connsiteX90" fmla="*/ 522010 w 1794595"/>
                    <a:gd name="connsiteY90" fmla="*/ 938122 h 1258976"/>
                    <a:gd name="connsiteX91" fmla="*/ 372373 w 1794595"/>
                    <a:gd name="connsiteY91" fmla="*/ 923200 h 1258976"/>
                    <a:gd name="connsiteX92" fmla="*/ 232482 w 1794595"/>
                    <a:gd name="connsiteY92" fmla="*/ 834143 h 1258976"/>
                    <a:gd name="connsiteX93" fmla="*/ 170348 w 1794595"/>
                    <a:gd name="connsiteY93" fmla="*/ 726086 h 1258976"/>
                    <a:gd name="connsiteX94" fmla="*/ 168896 w 1794595"/>
                    <a:gd name="connsiteY94" fmla="*/ 631204 h 1258976"/>
                    <a:gd name="connsiteX95" fmla="*/ 185505 w 1794595"/>
                    <a:gd name="connsiteY95" fmla="*/ 583977 h 1258976"/>
                    <a:gd name="connsiteX96" fmla="*/ 200141 w 1794595"/>
                    <a:gd name="connsiteY96" fmla="*/ 584049 h 1258976"/>
                    <a:gd name="connsiteX97" fmla="*/ 209684 w 1794595"/>
                    <a:gd name="connsiteY97" fmla="*/ 586237 h 1258976"/>
                    <a:gd name="connsiteX98" fmla="*/ 222473 w 1794595"/>
                    <a:gd name="connsiteY98" fmla="*/ 586748 h 1258976"/>
                    <a:gd name="connsiteX99" fmla="*/ 233862 w 1794595"/>
                    <a:gd name="connsiteY99" fmla="*/ 588496 h 1258976"/>
                    <a:gd name="connsiteX100" fmla="*/ 242220 w 1794595"/>
                    <a:gd name="connsiteY100" fmla="*/ 587536 h 1258976"/>
                    <a:gd name="connsiteX101" fmla="*/ 254047 w 1794595"/>
                    <a:gd name="connsiteY101" fmla="*/ 588009 h 1258976"/>
                    <a:gd name="connsiteX102" fmla="*/ 300002 w 1794595"/>
                    <a:gd name="connsiteY102" fmla="*/ 583421 h 1258976"/>
                    <a:gd name="connsiteX103" fmla="*/ 356725 w 1794595"/>
                    <a:gd name="connsiteY103" fmla="*/ 569315 h 1258976"/>
                    <a:gd name="connsiteX104" fmla="*/ 365638 w 1794595"/>
                    <a:gd name="connsiteY104" fmla="*/ 567105 h 1258976"/>
                    <a:gd name="connsiteX105" fmla="*/ 383984 w 1794595"/>
                    <a:gd name="connsiteY105" fmla="*/ 562918 h 1258976"/>
                    <a:gd name="connsiteX106" fmla="*/ 398059 w 1794595"/>
                    <a:gd name="connsiteY106" fmla="*/ 563036 h 1258976"/>
                    <a:gd name="connsiteX107" fmla="*/ 365268 w 1794595"/>
                    <a:gd name="connsiteY107" fmla="*/ 622822 h 1258976"/>
                    <a:gd name="connsiteX108" fmla="*/ 374437 w 1794595"/>
                    <a:gd name="connsiteY108" fmla="*/ 675273 h 1258976"/>
                    <a:gd name="connsiteX109" fmla="*/ 455438 w 1794595"/>
                    <a:gd name="connsiteY109" fmla="*/ 711923 h 1258976"/>
                    <a:gd name="connsiteX110" fmla="*/ 541832 w 1794595"/>
                    <a:gd name="connsiteY110" fmla="*/ 655739 h 1258976"/>
                    <a:gd name="connsiteX111" fmla="*/ 530361 w 1794595"/>
                    <a:gd name="connsiteY111" fmla="*/ 577745 h 1258976"/>
                    <a:gd name="connsiteX112" fmla="*/ 459402 w 1794595"/>
                    <a:gd name="connsiteY112" fmla="*/ 549068 h 1258976"/>
                    <a:gd name="connsiteX113" fmla="*/ 396461 w 1794595"/>
                    <a:gd name="connsiteY113" fmla="*/ 560071 h 1258976"/>
                    <a:gd name="connsiteX114" fmla="*/ 383984 w 1794595"/>
                    <a:gd name="connsiteY114" fmla="*/ 562918 h 1258976"/>
                    <a:gd name="connsiteX115" fmla="*/ 382564 w 1794595"/>
                    <a:gd name="connsiteY115" fmla="*/ 562907 h 1258976"/>
                    <a:gd name="connsiteX116" fmla="*/ 365638 w 1794595"/>
                    <a:gd name="connsiteY116" fmla="*/ 567105 h 1258976"/>
                    <a:gd name="connsiteX117" fmla="*/ 362283 w 1794595"/>
                    <a:gd name="connsiteY117" fmla="*/ 567870 h 1258976"/>
                    <a:gd name="connsiteX118" fmla="*/ 324628 w 1794595"/>
                    <a:gd name="connsiteY118" fmla="*/ 575872 h 1258976"/>
                    <a:gd name="connsiteX119" fmla="*/ 277778 w 1794595"/>
                    <a:gd name="connsiteY119" fmla="*/ 583454 h 1258976"/>
                    <a:gd name="connsiteX120" fmla="*/ 242220 w 1794595"/>
                    <a:gd name="connsiteY120" fmla="*/ 587536 h 1258976"/>
                    <a:gd name="connsiteX121" fmla="*/ 222473 w 1794595"/>
                    <a:gd name="connsiteY121" fmla="*/ 586748 h 1258976"/>
                    <a:gd name="connsiteX122" fmla="*/ 205049 w 1794595"/>
                    <a:gd name="connsiteY122" fmla="*/ 584073 h 1258976"/>
                    <a:gd name="connsiteX123" fmla="*/ 200141 w 1794595"/>
                    <a:gd name="connsiteY123" fmla="*/ 584049 h 1258976"/>
                    <a:gd name="connsiteX124" fmla="*/ 167380 w 1794595"/>
                    <a:gd name="connsiteY124" fmla="*/ 576538 h 1258976"/>
                    <a:gd name="connsiteX125" fmla="*/ 124354 w 1794595"/>
                    <a:gd name="connsiteY125" fmla="*/ 555748 h 1258976"/>
                    <a:gd name="connsiteX126" fmla="*/ 28256 w 1794595"/>
                    <a:gd name="connsiteY126" fmla="*/ 469845 h 1258976"/>
                    <a:gd name="connsiteX127" fmla="*/ 88 w 1794595"/>
                    <a:gd name="connsiteY127" fmla="*/ 339635 h 1258976"/>
                    <a:gd name="connsiteX128" fmla="*/ 23241 w 1794595"/>
                    <a:gd name="connsiteY128" fmla="*/ 212345 h 1258976"/>
                    <a:gd name="connsiteX129" fmla="*/ 87695 w 1794595"/>
                    <a:gd name="connsiteY129" fmla="*/ 104862 h 1258976"/>
                    <a:gd name="connsiteX130" fmla="*/ 189355 w 1794595"/>
                    <a:gd name="connsiteY130" fmla="*/ 30874 h 1258976"/>
                    <a:gd name="connsiteX131" fmla="*/ 306234 w 1794595"/>
                    <a:gd name="connsiteY131" fmla="*/ 0 h 1258976"/>
                    <a:gd name="connsiteX132" fmla="*/ 488721 w 1794595"/>
                    <a:gd name="connsiteY132" fmla="*/ 24267 h 1258976"/>
                    <a:gd name="connsiteX133" fmla="*/ 911327 w 1794595"/>
                    <a:gd name="connsiteY133" fmla="*/ 134931 h 1258976"/>
                    <a:gd name="connsiteX134" fmla="*/ 1306908 w 1794595"/>
                    <a:gd name="connsiteY134" fmla="*/ 233344 h 1258976"/>
                    <a:gd name="connsiteX135" fmla="*/ 1381035 w 1794595"/>
                    <a:gd name="connsiteY135" fmla="*/ 254152 h 1258976"/>
                    <a:gd name="connsiteX0" fmla="*/ 1381035 w 1794595"/>
                    <a:gd name="connsiteY0" fmla="*/ 254895 h 1259719"/>
                    <a:gd name="connsiteX1" fmla="*/ 1550337 w 1794595"/>
                    <a:gd name="connsiteY1" fmla="*/ 309369 h 1259719"/>
                    <a:gd name="connsiteX2" fmla="*/ 1684047 w 1794595"/>
                    <a:gd name="connsiteY2" fmla="*/ 369238 h 1259719"/>
                    <a:gd name="connsiteX3" fmla="*/ 1758694 w 1794595"/>
                    <a:gd name="connsiteY3" fmla="*/ 443756 h 1259719"/>
                    <a:gd name="connsiteX4" fmla="*/ 1791638 w 1794595"/>
                    <a:gd name="connsiteY4" fmla="*/ 557996 h 1259719"/>
                    <a:gd name="connsiteX5" fmla="*/ 1782409 w 1794595"/>
                    <a:gd name="connsiteY5" fmla="*/ 696906 h 1259719"/>
                    <a:gd name="connsiteX6" fmla="*/ 1697936 w 1794595"/>
                    <a:gd name="connsiteY6" fmla="*/ 863025 h 1259719"/>
                    <a:gd name="connsiteX7" fmla="*/ 1560052 w 1794595"/>
                    <a:gd name="connsiteY7" fmla="*/ 983345 h 1259719"/>
                    <a:gd name="connsiteX8" fmla="*/ 1401186 w 1794595"/>
                    <a:gd name="connsiteY8" fmla="*/ 1107332 h 1259719"/>
                    <a:gd name="connsiteX9" fmla="*/ 1298609 w 1794595"/>
                    <a:gd name="connsiteY9" fmla="*/ 1176075 h 1259719"/>
                    <a:gd name="connsiteX10" fmla="*/ 1180745 w 1794595"/>
                    <a:gd name="connsiteY10" fmla="*/ 1237761 h 1259719"/>
                    <a:gd name="connsiteX11" fmla="*/ 1017912 w 1794595"/>
                    <a:gd name="connsiteY11" fmla="*/ 1258659 h 1259719"/>
                    <a:gd name="connsiteX12" fmla="*/ 811454 w 1794595"/>
                    <a:gd name="connsiteY12" fmla="*/ 1209346 h 1259719"/>
                    <a:gd name="connsiteX13" fmla="*/ 681348 w 1794595"/>
                    <a:gd name="connsiteY13" fmla="*/ 1095875 h 1259719"/>
                    <a:gd name="connsiteX14" fmla="*/ 634012 w 1794595"/>
                    <a:gd name="connsiteY14" fmla="*/ 954961 h 1259719"/>
                    <a:gd name="connsiteX15" fmla="*/ 630321 w 1794595"/>
                    <a:gd name="connsiteY15" fmla="*/ 909120 h 1259719"/>
                    <a:gd name="connsiteX16" fmla="*/ 682517 w 1794595"/>
                    <a:gd name="connsiteY16" fmla="*/ 867563 h 1259719"/>
                    <a:gd name="connsiteX17" fmla="*/ 683151 w 1794595"/>
                    <a:gd name="connsiteY17" fmla="*/ 866607 h 1259719"/>
                    <a:gd name="connsiteX18" fmla="*/ 685949 w 1794595"/>
                    <a:gd name="connsiteY18" fmla="*/ 864396 h 1259719"/>
                    <a:gd name="connsiteX19" fmla="*/ 709167 w 1794595"/>
                    <a:gd name="connsiteY19" fmla="*/ 828310 h 1259719"/>
                    <a:gd name="connsiteX20" fmla="*/ 727391 w 1794595"/>
                    <a:gd name="connsiteY20" fmla="*/ 782745 h 1259719"/>
                    <a:gd name="connsiteX21" fmla="*/ 728740 w 1794595"/>
                    <a:gd name="connsiteY21" fmla="*/ 779482 h 1259719"/>
                    <a:gd name="connsiteX22" fmla="*/ 731062 w 1794595"/>
                    <a:gd name="connsiteY22" fmla="*/ 760290 h 1259719"/>
                    <a:gd name="connsiteX23" fmla="*/ 736671 w 1794595"/>
                    <a:gd name="connsiteY23" fmla="*/ 719718 h 1259719"/>
                    <a:gd name="connsiteX24" fmla="*/ 734626 w 1794595"/>
                    <a:gd name="connsiteY24" fmla="*/ 681227 h 1259719"/>
                    <a:gd name="connsiteX25" fmla="*/ 734111 w 1794595"/>
                    <a:gd name="connsiteY25" fmla="*/ 661787 h 1259719"/>
                    <a:gd name="connsiteX26" fmla="*/ 711892 w 1794595"/>
                    <a:gd name="connsiteY26" fmla="*/ 553239 h 1259719"/>
                    <a:gd name="connsiteX27" fmla="*/ 709921 w 1794595"/>
                    <a:gd name="connsiteY27" fmla="*/ 549348 h 1259719"/>
                    <a:gd name="connsiteX28" fmla="*/ 698731 w 1794595"/>
                    <a:gd name="connsiteY28" fmla="*/ 521343 h 1259719"/>
                    <a:gd name="connsiteX29" fmla="*/ 685072 w 1794595"/>
                    <a:gd name="connsiteY29" fmla="*/ 497996 h 1259719"/>
                    <a:gd name="connsiteX30" fmla="*/ 670332 w 1794595"/>
                    <a:gd name="connsiteY30" fmla="*/ 480280 h 1259719"/>
                    <a:gd name="connsiteX31" fmla="*/ 662552 w 1794595"/>
                    <a:gd name="connsiteY31" fmla="*/ 468892 h 1259719"/>
                    <a:gd name="connsiteX32" fmla="*/ 641735 w 1794595"/>
                    <a:gd name="connsiteY32" fmla="*/ 447599 h 1259719"/>
                    <a:gd name="connsiteX33" fmla="*/ 628538 w 1794595"/>
                    <a:gd name="connsiteY33" fmla="*/ 437774 h 1259719"/>
                    <a:gd name="connsiteX34" fmla="*/ 626201 w 1794595"/>
                    <a:gd name="connsiteY34" fmla="*/ 435653 h 1259719"/>
                    <a:gd name="connsiteX35" fmla="*/ 624930 w 1794595"/>
                    <a:gd name="connsiteY35" fmla="*/ 435108 h 1259719"/>
                    <a:gd name="connsiteX36" fmla="*/ 615189 w 1794595"/>
                    <a:gd name="connsiteY36" fmla="*/ 428321 h 1259719"/>
                    <a:gd name="connsiteX37" fmla="*/ 611421 w 1794595"/>
                    <a:gd name="connsiteY37" fmla="*/ 423776 h 1259719"/>
                    <a:gd name="connsiteX38" fmla="*/ 625323 w 1794595"/>
                    <a:gd name="connsiteY38" fmla="*/ 410535 h 1259719"/>
                    <a:gd name="connsiteX39" fmla="*/ 666111 w 1794595"/>
                    <a:gd name="connsiteY39" fmla="*/ 365568 h 1259719"/>
                    <a:gd name="connsiteX40" fmla="*/ 697794 w 1794595"/>
                    <a:gd name="connsiteY40" fmla="*/ 342731 h 1259719"/>
                    <a:gd name="connsiteX41" fmla="*/ 706566 w 1794595"/>
                    <a:gd name="connsiteY41" fmla="*/ 341762 h 1259719"/>
                    <a:gd name="connsiteX42" fmla="*/ 810496 w 1794595"/>
                    <a:gd name="connsiteY42" fmla="*/ 367243 h 1259719"/>
                    <a:gd name="connsiteX43" fmla="*/ 815511 w 1794595"/>
                    <a:gd name="connsiteY43" fmla="*/ 372964 h 1259719"/>
                    <a:gd name="connsiteX44" fmla="*/ 823529 w 1794595"/>
                    <a:gd name="connsiteY44" fmla="*/ 412643 h 1259719"/>
                    <a:gd name="connsiteX45" fmla="*/ 829566 w 1794595"/>
                    <a:gd name="connsiteY45" fmla="*/ 533750 h 1259719"/>
                    <a:gd name="connsiteX46" fmla="*/ 836583 w 1794595"/>
                    <a:gd name="connsiteY46" fmla="*/ 734684 h 1259719"/>
                    <a:gd name="connsiteX47" fmla="*/ 856074 w 1794595"/>
                    <a:gd name="connsiteY47" fmla="*/ 852358 h 1259719"/>
                    <a:gd name="connsiteX48" fmla="*/ 885798 w 1794595"/>
                    <a:gd name="connsiteY48" fmla="*/ 935809 h 1259719"/>
                    <a:gd name="connsiteX49" fmla="*/ 1007630 w 1794595"/>
                    <a:gd name="connsiteY49" fmla="*/ 977214 h 1259719"/>
                    <a:gd name="connsiteX50" fmla="*/ 1181166 w 1794595"/>
                    <a:gd name="connsiteY50" fmla="*/ 937148 h 1259719"/>
                    <a:gd name="connsiteX51" fmla="*/ 1322974 w 1794595"/>
                    <a:gd name="connsiteY51" fmla="*/ 870195 h 1259719"/>
                    <a:gd name="connsiteX52" fmla="*/ 1466574 w 1794595"/>
                    <a:gd name="connsiteY52" fmla="*/ 764011 h 1259719"/>
                    <a:gd name="connsiteX53" fmla="*/ 1542904 w 1794595"/>
                    <a:gd name="connsiteY53" fmla="*/ 674992 h 1259719"/>
                    <a:gd name="connsiteX54" fmla="*/ 1559490 w 1794595"/>
                    <a:gd name="connsiteY54" fmla="*/ 602904 h 1259719"/>
                    <a:gd name="connsiteX55" fmla="*/ 1539617 w 1794595"/>
                    <a:gd name="connsiteY55" fmla="*/ 569621 h 1259719"/>
                    <a:gd name="connsiteX56" fmla="*/ 1482348 w 1794595"/>
                    <a:gd name="connsiteY56" fmla="*/ 545038 h 1259719"/>
                    <a:gd name="connsiteX57" fmla="*/ 1235272 w 1794595"/>
                    <a:gd name="connsiteY57" fmla="*/ 473636 h 1259719"/>
                    <a:gd name="connsiteX58" fmla="*/ 1008963 w 1794595"/>
                    <a:gd name="connsiteY58" fmla="*/ 415901 h 1259719"/>
                    <a:gd name="connsiteX59" fmla="*/ 810496 w 1794595"/>
                    <a:gd name="connsiteY59" fmla="*/ 367243 h 1259719"/>
                    <a:gd name="connsiteX60" fmla="*/ 809604 w 1794595"/>
                    <a:gd name="connsiteY60" fmla="*/ 366226 h 1259719"/>
                    <a:gd name="connsiteX61" fmla="*/ 796343 w 1794595"/>
                    <a:gd name="connsiteY61" fmla="*/ 362260 h 1259719"/>
                    <a:gd name="connsiteX62" fmla="*/ 729500 w 1794595"/>
                    <a:gd name="connsiteY62" fmla="*/ 344757 h 1259719"/>
                    <a:gd name="connsiteX63" fmla="*/ 711450 w 1794595"/>
                    <a:gd name="connsiteY63" fmla="*/ 341223 h 1259719"/>
                    <a:gd name="connsiteX64" fmla="*/ 706566 w 1794595"/>
                    <a:gd name="connsiteY64" fmla="*/ 341762 h 1259719"/>
                    <a:gd name="connsiteX65" fmla="*/ 409205 w 1794595"/>
                    <a:gd name="connsiteY65" fmla="*/ 268857 h 1259719"/>
                    <a:gd name="connsiteX66" fmla="*/ 293558 w 1794595"/>
                    <a:gd name="connsiteY66" fmla="*/ 256642 h 1259719"/>
                    <a:gd name="connsiteX67" fmla="*/ 233133 w 1794595"/>
                    <a:gd name="connsiteY67" fmla="*/ 275855 h 1259719"/>
                    <a:gd name="connsiteX68" fmla="*/ 188699 w 1794595"/>
                    <a:gd name="connsiteY68" fmla="*/ 324703 h 1259719"/>
                    <a:gd name="connsiteX69" fmla="*/ 199936 w 1794595"/>
                    <a:gd name="connsiteY69" fmla="*/ 395170 h 1259719"/>
                    <a:gd name="connsiteX70" fmla="*/ 303965 w 1794595"/>
                    <a:gd name="connsiteY70" fmla="*/ 421309 h 1259719"/>
                    <a:gd name="connsiteX71" fmla="*/ 454943 w 1794595"/>
                    <a:gd name="connsiteY71" fmla="*/ 406808 h 1259719"/>
                    <a:gd name="connsiteX72" fmla="*/ 587926 w 1794595"/>
                    <a:gd name="connsiteY72" fmla="*/ 419235 h 1259719"/>
                    <a:gd name="connsiteX73" fmla="*/ 624930 w 1794595"/>
                    <a:gd name="connsiteY73" fmla="*/ 435108 h 1259719"/>
                    <a:gd name="connsiteX74" fmla="*/ 625345 w 1794595"/>
                    <a:gd name="connsiteY74" fmla="*/ 435397 h 1259719"/>
                    <a:gd name="connsiteX75" fmla="*/ 628538 w 1794595"/>
                    <a:gd name="connsiteY75" fmla="*/ 437774 h 1259719"/>
                    <a:gd name="connsiteX76" fmla="*/ 654791 w 1794595"/>
                    <a:gd name="connsiteY76" fmla="*/ 461601 h 1259719"/>
                    <a:gd name="connsiteX77" fmla="*/ 670332 w 1794595"/>
                    <a:gd name="connsiteY77" fmla="*/ 480280 h 1259719"/>
                    <a:gd name="connsiteX78" fmla="*/ 688159 w 1794595"/>
                    <a:gd name="connsiteY78" fmla="*/ 506375 h 1259719"/>
                    <a:gd name="connsiteX79" fmla="*/ 709921 w 1794595"/>
                    <a:gd name="connsiteY79" fmla="*/ 549348 h 1259719"/>
                    <a:gd name="connsiteX80" fmla="*/ 710292 w 1794595"/>
                    <a:gd name="connsiteY80" fmla="*/ 550276 h 1259719"/>
                    <a:gd name="connsiteX81" fmla="*/ 734547 w 1794595"/>
                    <a:gd name="connsiteY81" fmla="*/ 679743 h 1259719"/>
                    <a:gd name="connsiteX82" fmla="*/ 734626 w 1794595"/>
                    <a:gd name="connsiteY82" fmla="*/ 681227 h 1259719"/>
                    <a:gd name="connsiteX83" fmla="*/ 735703 w 1794595"/>
                    <a:gd name="connsiteY83" fmla="*/ 721914 h 1259719"/>
                    <a:gd name="connsiteX84" fmla="*/ 731062 w 1794595"/>
                    <a:gd name="connsiteY84" fmla="*/ 760290 h 1259719"/>
                    <a:gd name="connsiteX85" fmla="*/ 728256 w 1794595"/>
                    <a:gd name="connsiteY85" fmla="*/ 780581 h 1259719"/>
                    <a:gd name="connsiteX86" fmla="*/ 727391 w 1794595"/>
                    <a:gd name="connsiteY86" fmla="*/ 782745 h 1259719"/>
                    <a:gd name="connsiteX87" fmla="*/ 708555 w 1794595"/>
                    <a:gd name="connsiteY87" fmla="*/ 828282 h 1259719"/>
                    <a:gd name="connsiteX88" fmla="*/ 683151 w 1794595"/>
                    <a:gd name="connsiteY88" fmla="*/ 866607 h 1259719"/>
                    <a:gd name="connsiteX89" fmla="*/ 650150 w 1794595"/>
                    <a:gd name="connsiteY89" fmla="*/ 892681 h 1259719"/>
                    <a:gd name="connsiteX90" fmla="*/ 522010 w 1794595"/>
                    <a:gd name="connsiteY90" fmla="*/ 938865 h 1259719"/>
                    <a:gd name="connsiteX91" fmla="*/ 372373 w 1794595"/>
                    <a:gd name="connsiteY91" fmla="*/ 923943 h 1259719"/>
                    <a:gd name="connsiteX92" fmla="*/ 232482 w 1794595"/>
                    <a:gd name="connsiteY92" fmla="*/ 834886 h 1259719"/>
                    <a:gd name="connsiteX93" fmla="*/ 170348 w 1794595"/>
                    <a:gd name="connsiteY93" fmla="*/ 726829 h 1259719"/>
                    <a:gd name="connsiteX94" fmla="*/ 168896 w 1794595"/>
                    <a:gd name="connsiteY94" fmla="*/ 631947 h 1259719"/>
                    <a:gd name="connsiteX95" fmla="*/ 185505 w 1794595"/>
                    <a:gd name="connsiteY95" fmla="*/ 584720 h 1259719"/>
                    <a:gd name="connsiteX96" fmla="*/ 200141 w 1794595"/>
                    <a:gd name="connsiteY96" fmla="*/ 584792 h 1259719"/>
                    <a:gd name="connsiteX97" fmla="*/ 209684 w 1794595"/>
                    <a:gd name="connsiteY97" fmla="*/ 586980 h 1259719"/>
                    <a:gd name="connsiteX98" fmla="*/ 222473 w 1794595"/>
                    <a:gd name="connsiteY98" fmla="*/ 587491 h 1259719"/>
                    <a:gd name="connsiteX99" fmla="*/ 233862 w 1794595"/>
                    <a:gd name="connsiteY99" fmla="*/ 589239 h 1259719"/>
                    <a:gd name="connsiteX100" fmla="*/ 242220 w 1794595"/>
                    <a:gd name="connsiteY100" fmla="*/ 588279 h 1259719"/>
                    <a:gd name="connsiteX101" fmla="*/ 254047 w 1794595"/>
                    <a:gd name="connsiteY101" fmla="*/ 588752 h 1259719"/>
                    <a:gd name="connsiteX102" fmla="*/ 300002 w 1794595"/>
                    <a:gd name="connsiteY102" fmla="*/ 584164 h 1259719"/>
                    <a:gd name="connsiteX103" fmla="*/ 356725 w 1794595"/>
                    <a:gd name="connsiteY103" fmla="*/ 570058 h 1259719"/>
                    <a:gd name="connsiteX104" fmla="*/ 365638 w 1794595"/>
                    <a:gd name="connsiteY104" fmla="*/ 567848 h 1259719"/>
                    <a:gd name="connsiteX105" fmla="*/ 383984 w 1794595"/>
                    <a:gd name="connsiteY105" fmla="*/ 563661 h 1259719"/>
                    <a:gd name="connsiteX106" fmla="*/ 398059 w 1794595"/>
                    <a:gd name="connsiteY106" fmla="*/ 563779 h 1259719"/>
                    <a:gd name="connsiteX107" fmla="*/ 365268 w 1794595"/>
                    <a:gd name="connsiteY107" fmla="*/ 623565 h 1259719"/>
                    <a:gd name="connsiteX108" fmla="*/ 374437 w 1794595"/>
                    <a:gd name="connsiteY108" fmla="*/ 676016 h 1259719"/>
                    <a:gd name="connsiteX109" fmla="*/ 455438 w 1794595"/>
                    <a:gd name="connsiteY109" fmla="*/ 712666 h 1259719"/>
                    <a:gd name="connsiteX110" fmla="*/ 541832 w 1794595"/>
                    <a:gd name="connsiteY110" fmla="*/ 656482 h 1259719"/>
                    <a:gd name="connsiteX111" fmla="*/ 530361 w 1794595"/>
                    <a:gd name="connsiteY111" fmla="*/ 578488 h 1259719"/>
                    <a:gd name="connsiteX112" fmla="*/ 459402 w 1794595"/>
                    <a:gd name="connsiteY112" fmla="*/ 549811 h 1259719"/>
                    <a:gd name="connsiteX113" fmla="*/ 396461 w 1794595"/>
                    <a:gd name="connsiteY113" fmla="*/ 560814 h 1259719"/>
                    <a:gd name="connsiteX114" fmla="*/ 383984 w 1794595"/>
                    <a:gd name="connsiteY114" fmla="*/ 563661 h 1259719"/>
                    <a:gd name="connsiteX115" fmla="*/ 382564 w 1794595"/>
                    <a:gd name="connsiteY115" fmla="*/ 563650 h 1259719"/>
                    <a:gd name="connsiteX116" fmla="*/ 365638 w 1794595"/>
                    <a:gd name="connsiteY116" fmla="*/ 567848 h 1259719"/>
                    <a:gd name="connsiteX117" fmla="*/ 362283 w 1794595"/>
                    <a:gd name="connsiteY117" fmla="*/ 568613 h 1259719"/>
                    <a:gd name="connsiteX118" fmla="*/ 324628 w 1794595"/>
                    <a:gd name="connsiteY118" fmla="*/ 576615 h 1259719"/>
                    <a:gd name="connsiteX119" fmla="*/ 277778 w 1794595"/>
                    <a:gd name="connsiteY119" fmla="*/ 584197 h 1259719"/>
                    <a:gd name="connsiteX120" fmla="*/ 242220 w 1794595"/>
                    <a:gd name="connsiteY120" fmla="*/ 588279 h 1259719"/>
                    <a:gd name="connsiteX121" fmla="*/ 222473 w 1794595"/>
                    <a:gd name="connsiteY121" fmla="*/ 587491 h 1259719"/>
                    <a:gd name="connsiteX122" fmla="*/ 205049 w 1794595"/>
                    <a:gd name="connsiteY122" fmla="*/ 584816 h 1259719"/>
                    <a:gd name="connsiteX123" fmla="*/ 200141 w 1794595"/>
                    <a:gd name="connsiteY123" fmla="*/ 584792 h 1259719"/>
                    <a:gd name="connsiteX124" fmla="*/ 167380 w 1794595"/>
                    <a:gd name="connsiteY124" fmla="*/ 577281 h 1259719"/>
                    <a:gd name="connsiteX125" fmla="*/ 124354 w 1794595"/>
                    <a:gd name="connsiteY125" fmla="*/ 556491 h 1259719"/>
                    <a:gd name="connsiteX126" fmla="*/ 28256 w 1794595"/>
                    <a:gd name="connsiteY126" fmla="*/ 470588 h 1259719"/>
                    <a:gd name="connsiteX127" fmla="*/ 88 w 1794595"/>
                    <a:gd name="connsiteY127" fmla="*/ 340378 h 1259719"/>
                    <a:gd name="connsiteX128" fmla="*/ 23241 w 1794595"/>
                    <a:gd name="connsiteY128" fmla="*/ 213088 h 1259719"/>
                    <a:gd name="connsiteX129" fmla="*/ 87695 w 1794595"/>
                    <a:gd name="connsiteY129" fmla="*/ 105605 h 1259719"/>
                    <a:gd name="connsiteX130" fmla="*/ 189355 w 1794595"/>
                    <a:gd name="connsiteY130" fmla="*/ 31617 h 1259719"/>
                    <a:gd name="connsiteX131" fmla="*/ 306234 w 1794595"/>
                    <a:gd name="connsiteY131" fmla="*/ 743 h 1259719"/>
                    <a:gd name="connsiteX132" fmla="*/ 387305 w 1794595"/>
                    <a:gd name="connsiteY132" fmla="*/ 1335 h 1259719"/>
                    <a:gd name="connsiteX133" fmla="*/ 488721 w 1794595"/>
                    <a:gd name="connsiteY133" fmla="*/ 25010 h 1259719"/>
                    <a:gd name="connsiteX134" fmla="*/ 911327 w 1794595"/>
                    <a:gd name="connsiteY134" fmla="*/ 135674 h 1259719"/>
                    <a:gd name="connsiteX135" fmla="*/ 1306908 w 1794595"/>
                    <a:gd name="connsiteY135" fmla="*/ 234087 h 1259719"/>
                    <a:gd name="connsiteX136" fmla="*/ 1381035 w 1794595"/>
                    <a:gd name="connsiteY136" fmla="*/ 254895 h 1259719"/>
                    <a:gd name="connsiteX0" fmla="*/ 1381035 w 1794595"/>
                    <a:gd name="connsiteY0" fmla="*/ 254739 h 1259563"/>
                    <a:gd name="connsiteX1" fmla="*/ 1550337 w 1794595"/>
                    <a:gd name="connsiteY1" fmla="*/ 309213 h 1259563"/>
                    <a:gd name="connsiteX2" fmla="*/ 1684047 w 1794595"/>
                    <a:gd name="connsiteY2" fmla="*/ 369082 h 1259563"/>
                    <a:gd name="connsiteX3" fmla="*/ 1758694 w 1794595"/>
                    <a:gd name="connsiteY3" fmla="*/ 443600 h 1259563"/>
                    <a:gd name="connsiteX4" fmla="*/ 1791638 w 1794595"/>
                    <a:gd name="connsiteY4" fmla="*/ 557840 h 1259563"/>
                    <a:gd name="connsiteX5" fmla="*/ 1782409 w 1794595"/>
                    <a:gd name="connsiteY5" fmla="*/ 696750 h 1259563"/>
                    <a:gd name="connsiteX6" fmla="*/ 1697936 w 1794595"/>
                    <a:gd name="connsiteY6" fmla="*/ 862869 h 1259563"/>
                    <a:gd name="connsiteX7" fmla="*/ 1560052 w 1794595"/>
                    <a:gd name="connsiteY7" fmla="*/ 983189 h 1259563"/>
                    <a:gd name="connsiteX8" fmla="*/ 1401186 w 1794595"/>
                    <a:gd name="connsiteY8" fmla="*/ 1107176 h 1259563"/>
                    <a:gd name="connsiteX9" fmla="*/ 1298609 w 1794595"/>
                    <a:gd name="connsiteY9" fmla="*/ 1175919 h 1259563"/>
                    <a:gd name="connsiteX10" fmla="*/ 1180745 w 1794595"/>
                    <a:gd name="connsiteY10" fmla="*/ 1237605 h 1259563"/>
                    <a:gd name="connsiteX11" fmla="*/ 1017912 w 1794595"/>
                    <a:gd name="connsiteY11" fmla="*/ 1258503 h 1259563"/>
                    <a:gd name="connsiteX12" fmla="*/ 811454 w 1794595"/>
                    <a:gd name="connsiteY12" fmla="*/ 1209190 h 1259563"/>
                    <a:gd name="connsiteX13" fmla="*/ 681348 w 1794595"/>
                    <a:gd name="connsiteY13" fmla="*/ 1095719 h 1259563"/>
                    <a:gd name="connsiteX14" fmla="*/ 634012 w 1794595"/>
                    <a:gd name="connsiteY14" fmla="*/ 954805 h 1259563"/>
                    <a:gd name="connsiteX15" fmla="*/ 630321 w 1794595"/>
                    <a:gd name="connsiteY15" fmla="*/ 908964 h 1259563"/>
                    <a:gd name="connsiteX16" fmla="*/ 682517 w 1794595"/>
                    <a:gd name="connsiteY16" fmla="*/ 867407 h 1259563"/>
                    <a:gd name="connsiteX17" fmla="*/ 683151 w 1794595"/>
                    <a:gd name="connsiteY17" fmla="*/ 866451 h 1259563"/>
                    <a:gd name="connsiteX18" fmla="*/ 685949 w 1794595"/>
                    <a:gd name="connsiteY18" fmla="*/ 864240 h 1259563"/>
                    <a:gd name="connsiteX19" fmla="*/ 709167 w 1794595"/>
                    <a:gd name="connsiteY19" fmla="*/ 828154 h 1259563"/>
                    <a:gd name="connsiteX20" fmla="*/ 727391 w 1794595"/>
                    <a:gd name="connsiteY20" fmla="*/ 782589 h 1259563"/>
                    <a:gd name="connsiteX21" fmla="*/ 728740 w 1794595"/>
                    <a:gd name="connsiteY21" fmla="*/ 779326 h 1259563"/>
                    <a:gd name="connsiteX22" fmla="*/ 731062 w 1794595"/>
                    <a:gd name="connsiteY22" fmla="*/ 760134 h 1259563"/>
                    <a:gd name="connsiteX23" fmla="*/ 736671 w 1794595"/>
                    <a:gd name="connsiteY23" fmla="*/ 719562 h 1259563"/>
                    <a:gd name="connsiteX24" fmla="*/ 734626 w 1794595"/>
                    <a:gd name="connsiteY24" fmla="*/ 681071 h 1259563"/>
                    <a:gd name="connsiteX25" fmla="*/ 734111 w 1794595"/>
                    <a:gd name="connsiteY25" fmla="*/ 661631 h 1259563"/>
                    <a:gd name="connsiteX26" fmla="*/ 711892 w 1794595"/>
                    <a:gd name="connsiteY26" fmla="*/ 553083 h 1259563"/>
                    <a:gd name="connsiteX27" fmla="*/ 709921 w 1794595"/>
                    <a:gd name="connsiteY27" fmla="*/ 549192 h 1259563"/>
                    <a:gd name="connsiteX28" fmla="*/ 698731 w 1794595"/>
                    <a:gd name="connsiteY28" fmla="*/ 521187 h 1259563"/>
                    <a:gd name="connsiteX29" fmla="*/ 685072 w 1794595"/>
                    <a:gd name="connsiteY29" fmla="*/ 497840 h 1259563"/>
                    <a:gd name="connsiteX30" fmla="*/ 670332 w 1794595"/>
                    <a:gd name="connsiteY30" fmla="*/ 480124 h 1259563"/>
                    <a:gd name="connsiteX31" fmla="*/ 662552 w 1794595"/>
                    <a:gd name="connsiteY31" fmla="*/ 468736 h 1259563"/>
                    <a:gd name="connsiteX32" fmla="*/ 641735 w 1794595"/>
                    <a:gd name="connsiteY32" fmla="*/ 447443 h 1259563"/>
                    <a:gd name="connsiteX33" fmla="*/ 628538 w 1794595"/>
                    <a:gd name="connsiteY33" fmla="*/ 437618 h 1259563"/>
                    <a:gd name="connsiteX34" fmla="*/ 626201 w 1794595"/>
                    <a:gd name="connsiteY34" fmla="*/ 435497 h 1259563"/>
                    <a:gd name="connsiteX35" fmla="*/ 624930 w 1794595"/>
                    <a:gd name="connsiteY35" fmla="*/ 434952 h 1259563"/>
                    <a:gd name="connsiteX36" fmla="*/ 615189 w 1794595"/>
                    <a:gd name="connsiteY36" fmla="*/ 428165 h 1259563"/>
                    <a:gd name="connsiteX37" fmla="*/ 611421 w 1794595"/>
                    <a:gd name="connsiteY37" fmla="*/ 423620 h 1259563"/>
                    <a:gd name="connsiteX38" fmla="*/ 625323 w 1794595"/>
                    <a:gd name="connsiteY38" fmla="*/ 410379 h 1259563"/>
                    <a:gd name="connsiteX39" fmla="*/ 666111 w 1794595"/>
                    <a:gd name="connsiteY39" fmla="*/ 365412 h 1259563"/>
                    <a:gd name="connsiteX40" fmla="*/ 697794 w 1794595"/>
                    <a:gd name="connsiteY40" fmla="*/ 342575 h 1259563"/>
                    <a:gd name="connsiteX41" fmla="*/ 706566 w 1794595"/>
                    <a:gd name="connsiteY41" fmla="*/ 341606 h 1259563"/>
                    <a:gd name="connsiteX42" fmla="*/ 810496 w 1794595"/>
                    <a:gd name="connsiteY42" fmla="*/ 367087 h 1259563"/>
                    <a:gd name="connsiteX43" fmla="*/ 815511 w 1794595"/>
                    <a:gd name="connsiteY43" fmla="*/ 372808 h 1259563"/>
                    <a:gd name="connsiteX44" fmla="*/ 823529 w 1794595"/>
                    <a:gd name="connsiteY44" fmla="*/ 412487 h 1259563"/>
                    <a:gd name="connsiteX45" fmla="*/ 829566 w 1794595"/>
                    <a:gd name="connsiteY45" fmla="*/ 533594 h 1259563"/>
                    <a:gd name="connsiteX46" fmla="*/ 836583 w 1794595"/>
                    <a:gd name="connsiteY46" fmla="*/ 734528 h 1259563"/>
                    <a:gd name="connsiteX47" fmla="*/ 856074 w 1794595"/>
                    <a:gd name="connsiteY47" fmla="*/ 852202 h 1259563"/>
                    <a:gd name="connsiteX48" fmla="*/ 885798 w 1794595"/>
                    <a:gd name="connsiteY48" fmla="*/ 935653 h 1259563"/>
                    <a:gd name="connsiteX49" fmla="*/ 1007630 w 1794595"/>
                    <a:gd name="connsiteY49" fmla="*/ 977058 h 1259563"/>
                    <a:gd name="connsiteX50" fmla="*/ 1181166 w 1794595"/>
                    <a:gd name="connsiteY50" fmla="*/ 936992 h 1259563"/>
                    <a:gd name="connsiteX51" fmla="*/ 1322974 w 1794595"/>
                    <a:gd name="connsiteY51" fmla="*/ 870039 h 1259563"/>
                    <a:gd name="connsiteX52" fmla="*/ 1466574 w 1794595"/>
                    <a:gd name="connsiteY52" fmla="*/ 763855 h 1259563"/>
                    <a:gd name="connsiteX53" fmla="*/ 1542904 w 1794595"/>
                    <a:gd name="connsiteY53" fmla="*/ 674836 h 1259563"/>
                    <a:gd name="connsiteX54" fmla="*/ 1559490 w 1794595"/>
                    <a:gd name="connsiteY54" fmla="*/ 602748 h 1259563"/>
                    <a:gd name="connsiteX55" fmla="*/ 1539617 w 1794595"/>
                    <a:gd name="connsiteY55" fmla="*/ 569465 h 1259563"/>
                    <a:gd name="connsiteX56" fmla="*/ 1482348 w 1794595"/>
                    <a:gd name="connsiteY56" fmla="*/ 544882 h 1259563"/>
                    <a:gd name="connsiteX57" fmla="*/ 1235272 w 1794595"/>
                    <a:gd name="connsiteY57" fmla="*/ 473480 h 1259563"/>
                    <a:gd name="connsiteX58" fmla="*/ 1008963 w 1794595"/>
                    <a:gd name="connsiteY58" fmla="*/ 415745 h 1259563"/>
                    <a:gd name="connsiteX59" fmla="*/ 810496 w 1794595"/>
                    <a:gd name="connsiteY59" fmla="*/ 367087 h 1259563"/>
                    <a:gd name="connsiteX60" fmla="*/ 809604 w 1794595"/>
                    <a:gd name="connsiteY60" fmla="*/ 366070 h 1259563"/>
                    <a:gd name="connsiteX61" fmla="*/ 796343 w 1794595"/>
                    <a:gd name="connsiteY61" fmla="*/ 362104 h 1259563"/>
                    <a:gd name="connsiteX62" fmla="*/ 729500 w 1794595"/>
                    <a:gd name="connsiteY62" fmla="*/ 344601 h 1259563"/>
                    <a:gd name="connsiteX63" fmla="*/ 711450 w 1794595"/>
                    <a:gd name="connsiteY63" fmla="*/ 341067 h 1259563"/>
                    <a:gd name="connsiteX64" fmla="*/ 706566 w 1794595"/>
                    <a:gd name="connsiteY64" fmla="*/ 341606 h 1259563"/>
                    <a:gd name="connsiteX65" fmla="*/ 409205 w 1794595"/>
                    <a:gd name="connsiteY65" fmla="*/ 268701 h 1259563"/>
                    <a:gd name="connsiteX66" fmla="*/ 293558 w 1794595"/>
                    <a:gd name="connsiteY66" fmla="*/ 256486 h 1259563"/>
                    <a:gd name="connsiteX67" fmla="*/ 233133 w 1794595"/>
                    <a:gd name="connsiteY67" fmla="*/ 275699 h 1259563"/>
                    <a:gd name="connsiteX68" fmla="*/ 188699 w 1794595"/>
                    <a:gd name="connsiteY68" fmla="*/ 324547 h 1259563"/>
                    <a:gd name="connsiteX69" fmla="*/ 199936 w 1794595"/>
                    <a:gd name="connsiteY69" fmla="*/ 395014 h 1259563"/>
                    <a:gd name="connsiteX70" fmla="*/ 303965 w 1794595"/>
                    <a:gd name="connsiteY70" fmla="*/ 421153 h 1259563"/>
                    <a:gd name="connsiteX71" fmla="*/ 454943 w 1794595"/>
                    <a:gd name="connsiteY71" fmla="*/ 406652 h 1259563"/>
                    <a:gd name="connsiteX72" fmla="*/ 587926 w 1794595"/>
                    <a:gd name="connsiteY72" fmla="*/ 419079 h 1259563"/>
                    <a:gd name="connsiteX73" fmla="*/ 624930 w 1794595"/>
                    <a:gd name="connsiteY73" fmla="*/ 434952 h 1259563"/>
                    <a:gd name="connsiteX74" fmla="*/ 625345 w 1794595"/>
                    <a:gd name="connsiteY74" fmla="*/ 435241 h 1259563"/>
                    <a:gd name="connsiteX75" fmla="*/ 628538 w 1794595"/>
                    <a:gd name="connsiteY75" fmla="*/ 437618 h 1259563"/>
                    <a:gd name="connsiteX76" fmla="*/ 654791 w 1794595"/>
                    <a:gd name="connsiteY76" fmla="*/ 461445 h 1259563"/>
                    <a:gd name="connsiteX77" fmla="*/ 670332 w 1794595"/>
                    <a:gd name="connsiteY77" fmla="*/ 480124 h 1259563"/>
                    <a:gd name="connsiteX78" fmla="*/ 688159 w 1794595"/>
                    <a:gd name="connsiteY78" fmla="*/ 506219 h 1259563"/>
                    <a:gd name="connsiteX79" fmla="*/ 709921 w 1794595"/>
                    <a:gd name="connsiteY79" fmla="*/ 549192 h 1259563"/>
                    <a:gd name="connsiteX80" fmla="*/ 710292 w 1794595"/>
                    <a:gd name="connsiteY80" fmla="*/ 550120 h 1259563"/>
                    <a:gd name="connsiteX81" fmla="*/ 734547 w 1794595"/>
                    <a:gd name="connsiteY81" fmla="*/ 679587 h 1259563"/>
                    <a:gd name="connsiteX82" fmla="*/ 734626 w 1794595"/>
                    <a:gd name="connsiteY82" fmla="*/ 681071 h 1259563"/>
                    <a:gd name="connsiteX83" fmla="*/ 735703 w 1794595"/>
                    <a:gd name="connsiteY83" fmla="*/ 721758 h 1259563"/>
                    <a:gd name="connsiteX84" fmla="*/ 731062 w 1794595"/>
                    <a:gd name="connsiteY84" fmla="*/ 760134 h 1259563"/>
                    <a:gd name="connsiteX85" fmla="*/ 728256 w 1794595"/>
                    <a:gd name="connsiteY85" fmla="*/ 780425 h 1259563"/>
                    <a:gd name="connsiteX86" fmla="*/ 727391 w 1794595"/>
                    <a:gd name="connsiteY86" fmla="*/ 782589 h 1259563"/>
                    <a:gd name="connsiteX87" fmla="*/ 708555 w 1794595"/>
                    <a:gd name="connsiteY87" fmla="*/ 828126 h 1259563"/>
                    <a:gd name="connsiteX88" fmla="*/ 683151 w 1794595"/>
                    <a:gd name="connsiteY88" fmla="*/ 866451 h 1259563"/>
                    <a:gd name="connsiteX89" fmla="*/ 650150 w 1794595"/>
                    <a:gd name="connsiteY89" fmla="*/ 892525 h 1259563"/>
                    <a:gd name="connsiteX90" fmla="*/ 522010 w 1794595"/>
                    <a:gd name="connsiteY90" fmla="*/ 938709 h 1259563"/>
                    <a:gd name="connsiteX91" fmla="*/ 372373 w 1794595"/>
                    <a:gd name="connsiteY91" fmla="*/ 923787 h 1259563"/>
                    <a:gd name="connsiteX92" fmla="*/ 232482 w 1794595"/>
                    <a:gd name="connsiteY92" fmla="*/ 834730 h 1259563"/>
                    <a:gd name="connsiteX93" fmla="*/ 170348 w 1794595"/>
                    <a:gd name="connsiteY93" fmla="*/ 726673 h 1259563"/>
                    <a:gd name="connsiteX94" fmla="*/ 168896 w 1794595"/>
                    <a:gd name="connsiteY94" fmla="*/ 631791 h 1259563"/>
                    <a:gd name="connsiteX95" fmla="*/ 185505 w 1794595"/>
                    <a:gd name="connsiteY95" fmla="*/ 584564 h 1259563"/>
                    <a:gd name="connsiteX96" fmla="*/ 200141 w 1794595"/>
                    <a:gd name="connsiteY96" fmla="*/ 584636 h 1259563"/>
                    <a:gd name="connsiteX97" fmla="*/ 209684 w 1794595"/>
                    <a:gd name="connsiteY97" fmla="*/ 586824 h 1259563"/>
                    <a:gd name="connsiteX98" fmla="*/ 222473 w 1794595"/>
                    <a:gd name="connsiteY98" fmla="*/ 587335 h 1259563"/>
                    <a:gd name="connsiteX99" fmla="*/ 233862 w 1794595"/>
                    <a:gd name="connsiteY99" fmla="*/ 589083 h 1259563"/>
                    <a:gd name="connsiteX100" fmla="*/ 242220 w 1794595"/>
                    <a:gd name="connsiteY100" fmla="*/ 588123 h 1259563"/>
                    <a:gd name="connsiteX101" fmla="*/ 254047 w 1794595"/>
                    <a:gd name="connsiteY101" fmla="*/ 588596 h 1259563"/>
                    <a:gd name="connsiteX102" fmla="*/ 300002 w 1794595"/>
                    <a:gd name="connsiteY102" fmla="*/ 584008 h 1259563"/>
                    <a:gd name="connsiteX103" fmla="*/ 356725 w 1794595"/>
                    <a:gd name="connsiteY103" fmla="*/ 569902 h 1259563"/>
                    <a:gd name="connsiteX104" fmla="*/ 365638 w 1794595"/>
                    <a:gd name="connsiteY104" fmla="*/ 567692 h 1259563"/>
                    <a:gd name="connsiteX105" fmla="*/ 383984 w 1794595"/>
                    <a:gd name="connsiteY105" fmla="*/ 563505 h 1259563"/>
                    <a:gd name="connsiteX106" fmla="*/ 398059 w 1794595"/>
                    <a:gd name="connsiteY106" fmla="*/ 563623 h 1259563"/>
                    <a:gd name="connsiteX107" fmla="*/ 365268 w 1794595"/>
                    <a:gd name="connsiteY107" fmla="*/ 623409 h 1259563"/>
                    <a:gd name="connsiteX108" fmla="*/ 374437 w 1794595"/>
                    <a:gd name="connsiteY108" fmla="*/ 675860 h 1259563"/>
                    <a:gd name="connsiteX109" fmla="*/ 455438 w 1794595"/>
                    <a:gd name="connsiteY109" fmla="*/ 712510 h 1259563"/>
                    <a:gd name="connsiteX110" fmla="*/ 541832 w 1794595"/>
                    <a:gd name="connsiteY110" fmla="*/ 656326 h 1259563"/>
                    <a:gd name="connsiteX111" fmla="*/ 530361 w 1794595"/>
                    <a:gd name="connsiteY111" fmla="*/ 578332 h 1259563"/>
                    <a:gd name="connsiteX112" fmla="*/ 459402 w 1794595"/>
                    <a:gd name="connsiteY112" fmla="*/ 549655 h 1259563"/>
                    <a:gd name="connsiteX113" fmla="*/ 396461 w 1794595"/>
                    <a:gd name="connsiteY113" fmla="*/ 560658 h 1259563"/>
                    <a:gd name="connsiteX114" fmla="*/ 383984 w 1794595"/>
                    <a:gd name="connsiteY114" fmla="*/ 563505 h 1259563"/>
                    <a:gd name="connsiteX115" fmla="*/ 382564 w 1794595"/>
                    <a:gd name="connsiteY115" fmla="*/ 563494 h 1259563"/>
                    <a:gd name="connsiteX116" fmla="*/ 365638 w 1794595"/>
                    <a:gd name="connsiteY116" fmla="*/ 567692 h 1259563"/>
                    <a:gd name="connsiteX117" fmla="*/ 362283 w 1794595"/>
                    <a:gd name="connsiteY117" fmla="*/ 568457 h 1259563"/>
                    <a:gd name="connsiteX118" fmla="*/ 324628 w 1794595"/>
                    <a:gd name="connsiteY118" fmla="*/ 576459 h 1259563"/>
                    <a:gd name="connsiteX119" fmla="*/ 277778 w 1794595"/>
                    <a:gd name="connsiteY119" fmla="*/ 584041 h 1259563"/>
                    <a:gd name="connsiteX120" fmla="*/ 242220 w 1794595"/>
                    <a:gd name="connsiteY120" fmla="*/ 588123 h 1259563"/>
                    <a:gd name="connsiteX121" fmla="*/ 222473 w 1794595"/>
                    <a:gd name="connsiteY121" fmla="*/ 587335 h 1259563"/>
                    <a:gd name="connsiteX122" fmla="*/ 205049 w 1794595"/>
                    <a:gd name="connsiteY122" fmla="*/ 584660 h 1259563"/>
                    <a:gd name="connsiteX123" fmla="*/ 200141 w 1794595"/>
                    <a:gd name="connsiteY123" fmla="*/ 584636 h 1259563"/>
                    <a:gd name="connsiteX124" fmla="*/ 167380 w 1794595"/>
                    <a:gd name="connsiteY124" fmla="*/ 577125 h 1259563"/>
                    <a:gd name="connsiteX125" fmla="*/ 124354 w 1794595"/>
                    <a:gd name="connsiteY125" fmla="*/ 556335 h 1259563"/>
                    <a:gd name="connsiteX126" fmla="*/ 28256 w 1794595"/>
                    <a:gd name="connsiteY126" fmla="*/ 470432 h 1259563"/>
                    <a:gd name="connsiteX127" fmla="*/ 88 w 1794595"/>
                    <a:gd name="connsiteY127" fmla="*/ 340222 h 1259563"/>
                    <a:gd name="connsiteX128" fmla="*/ 23241 w 1794595"/>
                    <a:gd name="connsiteY128" fmla="*/ 212932 h 1259563"/>
                    <a:gd name="connsiteX129" fmla="*/ 87695 w 1794595"/>
                    <a:gd name="connsiteY129" fmla="*/ 105449 h 1259563"/>
                    <a:gd name="connsiteX130" fmla="*/ 189355 w 1794595"/>
                    <a:gd name="connsiteY130" fmla="*/ 31461 h 1259563"/>
                    <a:gd name="connsiteX131" fmla="*/ 285936 w 1794595"/>
                    <a:gd name="connsiteY131" fmla="*/ 1973 h 1259563"/>
                    <a:gd name="connsiteX132" fmla="*/ 387305 w 1794595"/>
                    <a:gd name="connsiteY132" fmla="*/ 1179 h 1259563"/>
                    <a:gd name="connsiteX133" fmla="*/ 488721 w 1794595"/>
                    <a:gd name="connsiteY133" fmla="*/ 24854 h 1259563"/>
                    <a:gd name="connsiteX134" fmla="*/ 911327 w 1794595"/>
                    <a:gd name="connsiteY134" fmla="*/ 135518 h 1259563"/>
                    <a:gd name="connsiteX135" fmla="*/ 1306908 w 1794595"/>
                    <a:gd name="connsiteY135" fmla="*/ 233931 h 1259563"/>
                    <a:gd name="connsiteX136" fmla="*/ 1381035 w 1794595"/>
                    <a:gd name="connsiteY136" fmla="*/ 254739 h 1259563"/>
                    <a:gd name="connsiteX0" fmla="*/ 1381035 w 1794595"/>
                    <a:gd name="connsiteY0" fmla="*/ 252766 h 1257590"/>
                    <a:gd name="connsiteX1" fmla="*/ 1550337 w 1794595"/>
                    <a:gd name="connsiteY1" fmla="*/ 307240 h 1257590"/>
                    <a:gd name="connsiteX2" fmla="*/ 1684047 w 1794595"/>
                    <a:gd name="connsiteY2" fmla="*/ 367109 h 1257590"/>
                    <a:gd name="connsiteX3" fmla="*/ 1758694 w 1794595"/>
                    <a:gd name="connsiteY3" fmla="*/ 441627 h 1257590"/>
                    <a:gd name="connsiteX4" fmla="*/ 1791638 w 1794595"/>
                    <a:gd name="connsiteY4" fmla="*/ 555867 h 1257590"/>
                    <a:gd name="connsiteX5" fmla="*/ 1782409 w 1794595"/>
                    <a:gd name="connsiteY5" fmla="*/ 694777 h 1257590"/>
                    <a:gd name="connsiteX6" fmla="*/ 1697936 w 1794595"/>
                    <a:gd name="connsiteY6" fmla="*/ 860896 h 1257590"/>
                    <a:gd name="connsiteX7" fmla="*/ 1560052 w 1794595"/>
                    <a:gd name="connsiteY7" fmla="*/ 981216 h 1257590"/>
                    <a:gd name="connsiteX8" fmla="*/ 1401186 w 1794595"/>
                    <a:gd name="connsiteY8" fmla="*/ 1105203 h 1257590"/>
                    <a:gd name="connsiteX9" fmla="*/ 1298609 w 1794595"/>
                    <a:gd name="connsiteY9" fmla="*/ 1173946 h 1257590"/>
                    <a:gd name="connsiteX10" fmla="*/ 1180745 w 1794595"/>
                    <a:gd name="connsiteY10" fmla="*/ 1235632 h 1257590"/>
                    <a:gd name="connsiteX11" fmla="*/ 1017912 w 1794595"/>
                    <a:gd name="connsiteY11" fmla="*/ 1256530 h 1257590"/>
                    <a:gd name="connsiteX12" fmla="*/ 811454 w 1794595"/>
                    <a:gd name="connsiteY12" fmla="*/ 1207217 h 1257590"/>
                    <a:gd name="connsiteX13" fmla="*/ 681348 w 1794595"/>
                    <a:gd name="connsiteY13" fmla="*/ 1093746 h 1257590"/>
                    <a:gd name="connsiteX14" fmla="*/ 634012 w 1794595"/>
                    <a:gd name="connsiteY14" fmla="*/ 952832 h 1257590"/>
                    <a:gd name="connsiteX15" fmla="*/ 630321 w 1794595"/>
                    <a:gd name="connsiteY15" fmla="*/ 906991 h 1257590"/>
                    <a:gd name="connsiteX16" fmla="*/ 682517 w 1794595"/>
                    <a:gd name="connsiteY16" fmla="*/ 865434 h 1257590"/>
                    <a:gd name="connsiteX17" fmla="*/ 683151 w 1794595"/>
                    <a:gd name="connsiteY17" fmla="*/ 864478 h 1257590"/>
                    <a:gd name="connsiteX18" fmla="*/ 685949 w 1794595"/>
                    <a:gd name="connsiteY18" fmla="*/ 862267 h 1257590"/>
                    <a:gd name="connsiteX19" fmla="*/ 709167 w 1794595"/>
                    <a:gd name="connsiteY19" fmla="*/ 826181 h 1257590"/>
                    <a:gd name="connsiteX20" fmla="*/ 727391 w 1794595"/>
                    <a:gd name="connsiteY20" fmla="*/ 780616 h 1257590"/>
                    <a:gd name="connsiteX21" fmla="*/ 728740 w 1794595"/>
                    <a:gd name="connsiteY21" fmla="*/ 777353 h 1257590"/>
                    <a:gd name="connsiteX22" fmla="*/ 731062 w 1794595"/>
                    <a:gd name="connsiteY22" fmla="*/ 758161 h 1257590"/>
                    <a:gd name="connsiteX23" fmla="*/ 736671 w 1794595"/>
                    <a:gd name="connsiteY23" fmla="*/ 717589 h 1257590"/>
                    <a:gd name="connsiteX24" fmla="*/ 734626 w 1794595"/>
                    <a:gd name="connsiteY24" fmla="*/ 679098 h 1257590"/>
                    <a:gd name="connsiteX25" fmla="*/ 734111 w 1794595"/>
                    <a:gd name="connsiteY25" fmla="*/ 659658 h 1257590"/>
                    <a:gd name="connsiteX26" fmla="*/ 711892 w 1794595"/>
                    <a:gd name="connsiteY26" fmla="*/ 551110 h 1257590"/>
                    <a:gd name="connsiteX27" fmla="*/ 709921 w 1794595"/>
                    <a:gd name="connsiteY27" fmla="*/ 547219 h 1257590"/>
                    <a:gd name="connsiteX28" fmla="*/ 698731 w 1794595"/>
                    <a:gd name="connsiteY28" fmla="*/ 519214 h 1257590"/>
                    <a:gd name="connsiteX29" fmla="*/ 685072 w 1794595"/>
                    <a:gd name="connsiteY29" fmla="*/ 495867 h 1257590"/>
                    <a:gd name="connsiteX30" fmla="*/ 670332 w 1794595"/>
                    <a:gd name="connsiteY30" fmla="*/ 478151 h 1257590"/>
                    <a:gd name="connsiteX31" fmla="*/ 662552 w 1794595"/>
                    <a:gd name="connsiteY31" fmla="*/ 466763 h 1257590"/>
                    <a:gd name="connsiteX32" fmla="*/ 641735 w 1794595"/>
                    <a:gd name="connsiteY32" fmla="*/ 445470 h 1257590"/>
                    <a:gd name="connsiteX33" fmla="*/ 628538 w 1794595"/>
                    <a:gd name="connsiteY33" fmla="*/ 435645 h 1257590"/>
                    <a:gd name="connsiteX34" fmla="*/ 626201 w 1794595"/>
                    <a:gd name="connsiteY34" fmla="*/ 433524 h 1257590"/>
                    <a:gd name="connsiteX35" fmla="*/ 624930 w 1794595"/>
                    <a:gd name="connsiteY35" fmla="*/ 432979 h 1257590"/>
                    <a:gd name="connsiteX36" fmla="*/ 615189 w 1794595"/>
                    <a:gd name="connsiteY36" fmla="*/ 426192 h 1257590"/>
                    <a:gd name="connsiteX37" fmla="*/ 611421 w 1794595"/>
                    <a:gd name="connsiteY37" fmla="*/ 421647 h 1257590"/>
                    <a:gd name="connsiteX38" fmla="*/ 625323 w 1794595"/>
                    <a:gd name="connsiteY38" fmla="*/ 408406 h 1257590"/>
                    <a:gd name="connsiteX39" fmla="*/ 666111 w 1794595"/>
                    <a:gd name="connsiteY39" fmla="*/ 363439 h 1257590"/>
                    <a:gd name="connsiteX40" fmla="*/ 697794 w 1794595"/>
                    <a:gd name="connsiteY40" fmla="*/ 340602 h 1257590"/>
                    <a:gd name="connsiteX41" fmla="*/ 706566 w 1794595"/>
                    <a:gd name="connsiteY41" fmla="*/ 339633 h 1257590"/>
                    <a:gd name="connsiteX42" fmla="*/ 810496 w 1794595"/>
                    <a:gd name="connsiteY42" fmla="*/ 365114 h 1257590"/>
                    <a:gd name="connsiteX43" fmla="*/ 815511 w 1794595"/>
                    <a:gd name="connsiteY43" fmla="*/ 370835 h 1257590"/>
                    <a:gd name="connsiteX44" fmla="*/ 823529 w 1794595"/>
                    <a:gd name="connsiteY44" fmla="*/ 410514 h 1257590"/>
                    <a:gd name="connsiteX45" fmla="*/ 829566 w 1794595"/>
                    <a:gd name="connsiteY45" fmla="*/ 531621 h 1257590"/>
                    <a:gd name="connsiteX46" fmla="*/ 836583 w 1794595"/>
                    <a:gd name="connsiteY46" fmla="*/ 732555 h 1257590"/>
                    <a:gd name="connsiteX47" fmla="*/ 856074 w 1794595"/>
                    <a:gd name="connsiteY47" fmla="*/ 850229 h 1257590"/>
                    <a:gd name="connsiteX48" fmla="*/ 885798 w 1794595"/>
                    <a:gd name="connsiteY48" fmla="*/ 933680 h 1257590"/>
                    <a:gd name="connsiteX49" fmla="*/ 1007630 w 1794595"/>
                    <a:gd name="connsiteY49" fmla="*/ 975085 h 1257590"/>
                    <a:gd name="connsiteX50" fmla="*/ 1181166 w 1794595"/>
                    <a:gd name="connsiteY50" fmla="*/ 935019 h 1257590"/>
                    <a:gd name="connsiteX51" fmla="*/ 1322974 w 1794595"/>
                    <a:gd name="connsiteY51" fmla="*/ 868066 h 1257590"/>
                    <a:gd name="connsiteX52" fmla="*/ 1466574 w 1794595"/>
                    <a:gd name="connsiteY52" fmla="*/ 761882 h 1257590"/>
                    <a:gd name="connsiteX53" fmla="*/ 1542904 w 1794595"/>
                    <a:gd name="connsiteY53" fmla="*/ 672863 h 1257590"/>
                    <a:gd name="connsiteX54" fmla="*/ 1559490 w 1794595"/>
                    <a:gd name="connsiteY54" fmla="*/ 600775 h 1257590"/>
                    <a:gd name="connsiteX55" fmla="*/ 1539617 w 1794595"/>
                    <a:gd name="connsiteY55" fmla="*/ 567492 h 1257590"/>
                    <a:gd name="connsiteX56" fmla="*/ 1482348 w 1794595"/>
                    <a:gd name="connsiteY56" fmla="*/ 542909 h 1257590"/>
                    <a:gd name="connsiteX57" fmla="*/ 1235272 w 1794595"/>
                    <a:gd name="connsiteY57" fmla="*/ 471507 h 1257590"/>
                    <a:gd name="connsiteX58" fmla="*/ 1008963 w 1794595"/>
                    <a:gd name="connsiteY58" fmla="*/ 413772 h 1257590"/>
                    <a:gd name="connsiteX59" fmla="*/ 810496 w 1794595"/>
                    <a:gd name="connsiteY59" fmla="*/ 365114 h 1257590"/>
                    <a:gd name="connsiteX60" fmla="*/ 809604 w 1794595"/>
                    <a:gd name="connsiteY60" fmla="*/ 364097 h 1257590"/>
                    <a:gd name="connsiteX61" fmla="*/ 796343 w 1794595"/>
                    <a:gd name="connsiteY61" fmla="*/ 360131 h 1257590"/>
                    <a:gd name="connsiteX62" fmla="*/ 729500 w 1794595"/>
                    <a:gd name="connsiteY62" fmla="*/ 342628 h 1257590"/>
                    <a:gd name="connsiteX63" fmla="*/ 711450 w 1794595"/>
                    <a:gd name="connsiteY63" fmla="*/ 339094 h 1257590"/>
                    <a:gd name="connsiteX64" fmla="*/ 706566 w 1794595"/>
                    <a:gd name="connsiteY64" fmla="*/ 339633 h 1257590"/>
                    <a:gd name="connsiteX65" fmla="*/ 409205 w 1794595"/>
                    <a:gd name="connsiteY65" fmla="*/ 266728 h 1257590"/>
                    <a:gd name="connsiteX66" fmla="*/ 293558 w 1794595"/>
                    <a:gd name="connsiteY66" fmla="*/ 254513 h 1257590"/>
                    <a:gd name="connsiteX67" fmla="*/ 233133 w 1794595"/>
                    <a:gd name="connsiteY67" fmla="*/ 273726 h 1257590"/>
                    <a:gd name="connsiteX68" fmla="*/ 188699 w 1794595"/>
                    <a:gd name="connsiteY68" fmla="*/ 322574 h 1257590"/>
                    <a:gd name="connsiteX69" fmla="*/ 199936 w 1794595"/>
                    <a:gd name="connsiteY69" fmla="*/ 393041 h 1257590"/>
                    <a:gd name="connsiteX70" fmla="*/ 303965 w 1794595"/>
                    <a:gd name="connsiteY70" fmla="*/ 419180 h 1257590"/>
                    <a:gd name="connsiteX71" fmla="*/ 454943 w 1794595"/>
                    <a:gd name="connsiteY71" fmla="*/ 404679 h 1257590"/>
                    <a:gd name="connsiteX72" fmla="*/ 587926 w 1794595"/>
                    <a:gd name="connsiteY72" fmla="*/ 417106 h 1257590"/>
                    <a:gd name="connsiteX73" fmla="*/ 624930 w 1794595"/>
                    <a:gd name="connsiteY73" fmla="*/ 432979 h 1257590"/>
                    <a:gd name="connsiteX74" fmla="*/ 625345 w 1794595"/>
                    <a:gd name="connsiteY74" fmla="*/ 433268 h 1257590"/>
                    <a:gd name="connsiteX75" fmla="*/ 628538 w 1794595"/>
                    <a:gd name="connsiteY75" fmla="*/ 435645 h 1257590"/>
                    <a:gd name="connsiteX76" fmla="*/ 654791 w 1794595"/>
                    <a:gd name="connsiteY76" fmla="*/ 459472 h 1257590"/>
                    <a:gd name="connsiteX77" fmla="*/ 670332 w 1794595"/>
                    <a:gd name="connsiteY77" fmla="*/ 478151 h 1257590"/>
                    <a:gd name="connsiteX78" fmla="*/ 688159 w 1794595"/>
                    <a:gd name="connsiteY78" fmla="*/ 504246 h 1257590"/>
                    <a:gd name="connsiteX79" fmla="*/ 709921 w 1794595"/>
                    <a:gd name="connsiteY79" fmla="*/ 547219 h 1257590"/>
                    <a:gd name="connsiteX80" fmla="*/ 710292 w 1794595"/>
                    <a:gd name="connsiteY80" fmla="*/ 548147 h 1257590"/>
                    <a:gd name="connsiteX81" fmla="*/ 734547 w 1794595"/>
                    <a:gd name="connsiteY81" fmla="*/ 677614 h 1257590"/>
                    <a:gd name="connsiteX82" fmla="*/ 734626 w 1794595"/>
                    <a:gd name="connsiteY82" fmla="*/ 679098 h 1257590"/>
                    <a:gd name="connsiteX83" fmla="*/ 735703 w 1794595"/>
                    <a:gd name="connsiteY83" fmla="*/ 719785 h 1257590"/>
                    <a:gd name="connsiteX84" fmla="*/ 731062 w 1794595"/>
                    <a:gd name="connsiteY84" fmla="*/ 758161 h 1257590"/>
                    <a:gd name="connsiteX85" fmla="*/ 728256 w 1794595"/>
                    <a:gd name="connsiteY85" fmla="*/ 778452 h 1257590"/>
                    <a:gd name="connsiteX86" fmla="*/ 727391 w 1794595"/>
                    <a:gd name="connsiteY86" fmla="*/ 780616 h 1257590"/>
                    <a:gd name="connsiteX87" fmla="*/ 708555 w 1794595"/>
                    <a:gd name="connsiteY87" fmla="*/ 826153 h 1257590"/>
                    <a:gd name="connsiteX88" fmla="*/ 683151 w 1794595"/>
                    <a:gd name="connsiteY88" fmla="*/ 864478 h 1257590"/>
                    <a:gd name="connsiteX89" fmla="*/ 650150 w 1794595"/>
                    <a:gd name="connsiteY89" fmla="*/ 890552 h 1257590"/>
                    <a:gd name="connsiteX90" fmla="*/ 522010 w 1794595"/>
                    <a:gd name="connsiteY90" fmla="*/ 936736 h 1257590"/>
                    <a:gd name="connsiteX91" fmla="*/ 372373 w 1794595"/>
                    <a:gd name="connsiteY91" fmla="*/ 921814 h 1257590"/>
                    <a:gd name="connsiteX92" fmla="*/ 232482 w 1794595"/>
                    <a:gd name="connsiteY92" fmla="*/ 832757 h 1257590"/>
                    <a:gd name="connsiteX93" fmla="*/ 170348 w 1794595"/>
                    <a:gd name="connsiteY93" fmla="*/ 724700 h 1257590"/>
                    <a:gd name="connsiteX94" fmla="*/ 168896 w 1794595"/>
                    <a:gd name="connsiteY94" fmla="*/ 629818 h 1257590"/>
                    <a:gd name="connsiteX95" fmla="*/ 185505 w 1794595"/>
                    <a:gd name="connsiteY95" fmla="*/ 582591 h 1257590"/>
                    <a:gd name="connsiteX96" fmla="*/ 200141 w 1794595"/>
                    <a:gd name="connsiteY96" fmla="*/ 582663 h 1257590"/>
                    <a:gd name="connsiteX97" fmla="*/ 209684 w 1794595"/>
                    <a:gd name="connsiteY97" fmla="*/ 584851 h 1257590"/>
                    <a:gd name="connsiteX98" fmla="*/ 222473 w 1794595"/>
                    <a:gd name="connsiteY98" fmla="*/ 585362 h 1257590"/>
                    <a:gd name="connsiteX99" fmla="*/ 233862 w 1794595"/>
                    <a:gd name="connsiteY99" fmla="*/ 587110 h 1257590"/>
                    <a:gd name="connsiteX100" fmla="*/ 242220 w 1794595"/>
                    <a:gd name="connsiteY100" fmla="*/ 586150 h 1257590"/>
                    <a:gd name="connsiteX101" fmla="*/ 254047 w 1794595"/>
                    <a:gd name="connsiteY101" fmla="*/ 586623 h 1257590"/>
                    <a:gd name="connsiteX102" fmla="*/ 300002 w 1794595"/>
                    <a:gd name="connsiteY102" fmla="*/ 582035 h 1257590"/>
                    <a:gd name="connsiteX103" fmla="*/ 356725 w 1794595"/>
                    <a:gd name="connsiteY103" fmla="*/ 567929 h 1257590"/>
                    <a:gd name="connsiteX104" fmla="*/ 365638 w 1794595"/>
                    <a:gd name="connsiteY104" fmla="*/ 565719 h 1257590"/>
                    <a:gd name="connsiteX105" fmla="*/ 383984 w 1794595"/>
                    <a:gd name="connsiteY105" fmla="*/ 561532 h 1257590"/>
                    <a:gd name="connsiteX106" fmla="*/ 398059 w 1794595"/>
                    <a:gd name="connsiteY106" fmla="*/ 561650 h 1257590"/>
                    <a:gd name="connsiteX107" fmla="*/ 365268 w 1794595"/>
                    <a:gd name="connsiteY107" fmla="*/ 621436 h 1257590"/>
                    <a:gd name="connsiteX108" fmla="*/ 374437 w 1794595"/>
                    <a:gd name="connsiteY108" fmla="*/ 673887 h 1257590"/>
                    <a:gd name="connsiteX109" fmla="*/ 455438 w 1794595"/>
                    <a:gd name="connsiteY109" fmla="*/ 710537 h 1257590"/>
                    <a:gd name="connsiteX110" fmla="*/ 541832 w 1794595"/>
                    <a:gd name="connsiteY110" fmla="*/ 654353 h 1257590"/>
                    <a:gd name="connsiteX111" fmla="*/ 530361 w 1794595"/>
                    <a:gd name="connsiteY111" fmla="*/ 576359 h 1257590"/>
                    <a:gd name="connsiteX112" fmla="*/ 459402 w 1794595"/>
                    <a:gd name="connsiteY112" fmla="*/ 547682 h 1257590"/>
                    <a:gd name="connsiteX113" fmla="*/ 396461 w 1794595"/>
                    <a:gd name="connsiteY113" fmla="*/ 558685 h 1257590"/>
                    <a:gd name="connsiteX114" fmla="*/ 383984 w 1794595"/>
                    <a:gd name="connsiteY114" fmla="*/ 561532 h 1257590"/>
                    <a:gd name="connsiteX115" fmla="*/ 382564 w 1794595"/>
                    <a:gd name="connsiteY115" fmla="*/ 561521 h 1257590"/>
                    <a:gd name="connsiteX116" fmla="*/ 365638 w 1794595"/>
                    <a:gd name="connsiteY116" fmla="*/ 565719 h 1257590"/>
                    <a:gd name="connsiteX117" fmla="*/ 362283 w 1794595"/>
                    <a:gd name="connsiteY117" fmla="*/ 566484 h 1257590"/>
                    <a:gd name="connsiteX118" fmla="*/ 324628 w 1794595"/>
                    <a:gd name="connsiteY118" fmla="*/ 574486 h 1257590"/>
                    <a:gd name="connsiteX119" fmla="*/ 277778 w 1794595"/>
                    <a:gd name="connsiteY119" fmla="*/ 582068 h 1257590"/>
                    <a:gd name="connsiteX120" fmla="*/ 242220 w 1794595"/>
                    <a:gd name="connsiteY120" fmla="*/ 586150 h 1257590"/>
                    <a:gd name="connsiteX121" fmla="*/ 222473 w 1794595"/>
                    <a:gd name="connsiteY121" fmla="*/ 585362 h 1257590"/>
                    <a:gd name="connsiteX122" fmla="*/ 205049 w 1794595"/>
                    <a:gd name="connsiteY122" fmla="*/ 582687 h 1257590"/>
                    <a:gd name="connsiteX123" fmla="*/ 200141 w 1794595"/>
                    <a:gd name="connsiteY123" fmla="*/ 582663 h 1257590"/>
                    <a:gd name="connsiteX124" fmla="*/ 167380 w 1794595"/>
                    <a:gd name="connsiteY124" fmla="*/ 575152 h 1257590"/>
                    <a:gd name="connsiteX125" fmla="*/ 124354 w 1794595"/>
                    <a:gd name="connsiteY125" fmla="*/ 554362 h 1257590"/>
                    <a:gd name="connsiteX126" fmla="*/ 28256 w 1794595"/>
                    <a:gd name="connsiteY126" fmla="*/ 468459 h 1257590"/>
                    <a:gd name="connsiteX127" fmla="*/ 88 w 1794595"/>
                    <a:gd name="connsiteY127" fmla="*/ 338249 h 1257590"/>
                    <a:gd name="connsiteX128" fmla="*/ 23241 w 1794595"/>
                    <a:gd name="connsiteY128" fmla="*/ 210959 h 1257590"/>
                    <a:gd name="connsiteX129" fmla="*/ 87695 w 1794595"/>
                    <a:gd name="connsiteY129" fmla="*/ 103476 h 1257590"/>
                    <a:gd name="connsiteX130" fmla="*/ 189355 w 1794595"/>
                    <a:gd name="connsiteY130" fmla="*/ 29488 h 1257590"/>
                    <a:gd name="connsiteX131" fmla="*/ 285936 w 1794595"/>
                    <a:gd name="connsiteY131" fmla="*/ 0 h 1257590"/>
                    <a:gd name="connsiteX132" fmla="*/ 385940 w 1794595"/>
                    <a:gd name="connsiteY132" fmla="*/ 3771 h 1257590"/>
                    <a:gd name="connsiteX133" fmla="*/ 488721 w 1794595"/>
                    <a:gd name="connsiteY133" fmla="*/ 22881 h 1257590"/>
                    <a:gd name="connsiteX134" fmla="*/ 911327 w 1794595"/>
                    <a:gd name="connsiteY134" fmla="*/ 133545 h 1257590"/>
                    <a:gd name="connsiteX135" fmla="*/ 1306908 w 1794595"/>
                    <a:gd name="connsiteY135" fmla="*/ 231958 h 1257590"/>
                    <a:gd name="connsiteX136" fmla="*/ 1381035 w 1794595"/>
                    <a:gd name="connsiteY136" fmla="*/ 252766 h 1257590"/>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778 w 1794595"/>
                    <a:gd name="connsiteY119" fmla="*/ 585797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778 w 1794595"/>
                    <a:gd name="connsiteY119" fmla="*/ 585797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094 w 1794595"/>
                    <a:gd name="connsiteY119" fmla="*/ 588078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1794595" h="1261319">
                      <a:moveTo>
                        <a:pt x="1381035" y="256495"/>
                      </a:moveTo>
                      <a:cubicBezTo>
                        <a:pt x="1449744" y="276460"/>
                        <a:pt x="1503195" y="294075"/>
                        <a:pt x="1550337" y="310969"/>
                      </a:cubicBezTo>
                      <a:cubicBezTo>
                        <a:pt x="1613194" y="333494"/>
                        <a:pt x="1649321" y="348440"/>
                        <a:pt x="1684047" y="370838"/>
                      </a:cubicBezTo>
                      <a:cubicBezTo>
                        <a:pt x="1718773" y="393235"/>
                        <a:pt x="1740762" y="413896"/>
                        <a:pt x="1758694" y="445356"/>
                      </a:cubicBezTo>
                      <a:cubicBezTo>
                        <a:pt x="1776626" y="476815"/>
                        <a:pt x="1787686" y="517404"/>
                        <a:pt x="1791638" y="559596"/>
                      </a:cubicBezTo>
                      <a:cubicBezTo>
                        <a:pt x="1795591" y="601788"/>
                        <a:pt x="1798026" y="647668"/>
                        <a:pt x="1782409" y="698506"/>
                      </a:cubicBezTo>
                      <a:cubicBezTo>
                        <a:pt x="1766791" y="749343"/>
                        <a:pt x="1734995" y="816885"/>
                        <a:pt x="1697936" y="864625"/>
                      </a:cubicBezTo>
                      <a:cubicBezTo>
                        <a:pt x="1660876" y="912364"/>
                        <a:pt x="1609510" y="944227"/>
                        <a:pt x="1560052" y="984945"/>
                      </a:cubicBezTo>
                      <a:cubicBezTo>
                        <a:pt x="1510593" y="1025662"/>
                        <a:pt x="1444760" y="1076811"/>
                        <a:pt x="1401186" y="1108932"/>
                      </a:cubicBezTo>
                      <a:cubicBezTo>
                        <a:pt x="1357612" y="1141054"/>
                        <a:pt x="1335350" y="1155937"/>
                        <a:pt x="1298609" y="1177675"/>
                      </a:cubicBezTo>
                      <a:cubicBezTo>
                        <a:pt x="1261869" y="1199413"/>
                        <a:pt x="1227528" y="1225596"/>
                        <a:pt x="1180745" y="1239361"/>
                      </a:cubicBezTo>
                      <a:cubicBezTo>
                        <a:pt x="1133962" y="1253125"/>
                        <a:pt x="1079460" y="1264995"/>
                        <a:pt x="1017912" y="1260259"/>
                      </a:cubicBezTo>
                      <a:cubicBezTo>
                        <a:pt x="956364" y="1255523"/>
                        <a:pt x="867548" y="1238076"/>
                        <a:pt x="811454" y="1210946"/>
                      </a:cubicBezTo>
                      <a:cubicBezTo>
                        <a:pt x="755361" y="1183815"/>
                        <a:pt x="710922" y="1139873"/>
                        <a:pt x="681348" y="1097475"/>
                      </a:cubicBezTo>
                      <a:cubicBezTo>
                        <a:pt x="651775" y="1055078"/>
                        <a:pt x="642517" y="987687"/>
                        <a:pt x="634012" y="956561"/>
                      </a:cubicBezTo>
                      <a:cubicBezTo>
                        <a:pt x="625507" y="925436"/>
                        <a:pt x="622237" y="925287"/>
                        <a:pt x="630321" y="910720"/>
                      </a:cubicBezTo>
                      <a:cubicBezTo>
                        <a:pt x="638405" y="896154"/>
                        <a:pt x="666114" y="890770"/>
                        <a:pt x="682517" y="869163"/>
                      </a:cubicBezTo>
                      <a:lnTo>
                        <a:pt x="683151" y="868207"/>
                      </a:lnTo>
                      <a:lnTo>
                        <a:pt x="685949" y="865996"/>
                      </a:lnTo>
                      <a:cubicBezTo>
                        <a:pt x="695001" y="855810"/>
                        <a:pt x="701958" y="844323"/>
                        <a:pt x="709167" y="829910"/>
                      </a:cubicBezTo>
                      <a:lnTo>
                        <a:pt x="727391" y="784345"/>
                      </a:lnTo>
                      <a:lnTo>
                        <a:pt x="728740" y="781082"/>
                      </a:lnTo>
                      <a:lnTo>
                        <a:pt x="731062" y="761890"/>
                      </a:lnTo>
                      <a:lnTo>
                        <a:pt x="736671" y="721318"/>
                      </a:lnTo>
                      <a:lnTo>
                        <a:pt x="734626" y="682827"/>
                      </a:lnTo>
                      <a:cubicBezTo>
                        <a:pt x="734454" y="676347"/>
                        <a:pt x="734283" y="669867"/>
                        <a:pt x="734111" y="663387"/>
                      </a:cubicBezTo>
                      <a:cubicBezTo>
                        <a:pt x="731303" y="625680"/>
                        <a:pt x="723818" y="586988"/>
                        <a:pt x="711892" y="554839"/>
                      </a:cubicBezTo>
                      <a:lnTo>
                        <a:pt x="709921" y="550948"/>
                      </a:lnTo>
                      <a:lnTo>
                        <a:pt x="698731" y="522943"/>
                      </a:lnTo>
                      <a:cubicBezTo>
                        <a:pt x="694481" y="514319"/>
                        <a:pt x="689882" y="506627"/>
                        <a:pt x="685072" y="499596"/>
                      </a:cubicBezTo>
                      <a:lnTo>
                        <a:pt x="670332" y="481880"/>
                      </a:lnTo>
                      <a:lnTo>
                        <a:pt x="662552" y="470492"/>
                      </a:lnTo>
                      <a:cubicBezTo>
                        <a:pt x="655340" y="460672"/>
                        <a:pt x="648169" y="454178"/>
                        <a:pt x="641735" y="449199"/>
                      </a:cubicBezTo>
                      <a:lnTo>
                        <a:pt x="628538" y="439374"/>
                      </a:lnTo>
                      <a:lnTo>
                        <a:pt x="626201" y="437253"/>
                      </a:lnTo>
                      <a:lnTo>
                        <a:pt x="624930" y="436708"/>
                      </a:lnTo>
                      <a:lnTo>
                        <a:pt x="615189" y="429921"/>
                      </a:lnTo>
                      <a:cubicBezTo>
                        <a:pt x="612773" y="428474"/>
                        <a:pt x="611423" y="427448"/>
                        <a:pt x="611421" y="425376"/>
                      </a:cubicBezTo>
                      <a:cubicBezTo>
                        <a:pt x="611417" y="421232"/>
                        <a:pt x="616209" y="421837"/>
                        <a:pt x="625323" y="412135"/>
                      </a:cubicBezTo>
                      <a:cubicBezTo>
                        <a:pt x="634438" y="402434"/>
                        <a:pt x="654033" y="378469"/>
                        <a:pt x="666111" y="367168"/>
                      </a:cubicBezTo>
                      <a:cubicBezTo>
                        <a:pt x="678189" y="355868"/>
                        <a:pt x="687229" y="347800"/>
                        <a:pt x="697794" y="344331"/>
                      </a:cubicBezTo>
                      <a:lnTo>
                        <a:pt x="706566" y="343362"/>
                      </a:lnTo>
                      <a:lnTo>
                        <a:pt x="810496" y="368843"/>
                      </a:lnTo>
                      <a:lnTo>
                        <a:pt x="815511" y="374564"/>
                      </a:lnTo>
                      <a:cubicBezTo>
                        <a:pt x="820042" y="382961"/>
                        <a:pt x="821186" y="387446"/>
                        <a:pt x="823529" y="414243"/>
                      </a:cubicBezTo>
                      <a:cubicBezTo>
                        <a:pt x="825871" y="441041"/>
                        <a:pt x="827390" y="481677"/>
                        <a:pt x="829566" y="535350"/>
                      </a:cubicBezTo>
                      <a:cubicBezTo>
                        <a:pt x="831741" y="589023"/>
                        <a:pt x="832165" y="683183"/>
                        <a:pt x="836583" y="736284"/>
                      </a:cubicBezTo>
                      <a:cubicBezTo>
                        <a:pt x="841002" y="789385"/>
                        <a:pt x="847871" y="820436"/>
                        <a:pt x="856074" y="853958"/>
                      </a:cubicBezTo>
                      <a:cubicBezTo>
                        <a:pt x="864277" y="887479"/>
                        <a:pt x="860539" y="916600"/>
                        <a:pt x="885798" y="937409"/>
                      </a:cubicBezTo>
                      <a:cubicBezTo>
                        <a:pt x="911057" y="958219"/>
                        <a:pt x="958402" y="978592"/>
                        <a:pt x="1007630" y="978814"/>
                      </a:cubicBezTo>
                      <a:cubicBezTo>
                        <a:pt x="1056858" y="979038"/>
                        <a:pt x="1128608" y="956584"/>
                        <a:pt x="1181166" y="938748"/>
                      </a:cubicBezTo>
                      <a:cubicBezTo>
                        <a:pt x="1233723" y="920911"/>
                        <a:pt x="1275406" y="900652"/>
                        <a:pt x="1322974" y="871795"/>
                      </a:cubicBezTo>
                      <a:cubicBezTo>
                        <a:pt x="1370542" y="842939"/>
                        <a:pt x="1429919" y="798145"/>
                        <a:pt x="1466574" y="765611"/>
                      </a:cubicBezTo>
                      <a:cubicBezTo>
                        <a:pt x="1503229" y="733078"/>
                        <a:pt x="1527417" y="703442"/>
                        <a:pt x="1542904" y="676592"/>
                      </a:cubicBezTo>
                      <a:cubicBezTo>
                        <a:pt x="1558390" y="649741"/>
                        <a:pt x="1560037" y="622066"/>
                        <a:pt x="1559490" y="604504"/>
                      </a:cubicBezTo>
                      <a:cubicBezTo>
                        <a:pt x="1558942" y="586942"/>
                        <a:pt x="1552474" y="580865"/>
                        <a:pt x="1539617" y="571221"/>
                      </a:cubicBezTo>
                      <a:cubicBezTo>
                        <a:pt x="1526761" y="561577"/>
                        <a:pt x="1482348" y="546638"/>
                        <a:pt x="1482348" y="546638"/>
                      </a:cubicBezTo>
                      <a:lnTo>
                        <a:pt x="1235272" y="475236"/>
                      </a:lnTo>
                      <a:cubicBezTo>
                        <a:pt x="1156375" y="453713"/>
                        <a:pt x="1146640" y="451631"/>
                        <a:pt x="1008963" y="417501"/>
                      </a:cubicBezTo>
                      <a:lnTo>
                        <a:pt x="810496" y="368843"/>
                      </a:lnTo>
                      <a:lnTo>
                        <a:pt x="809604" y="367826"/>
                      </a:lnTo>
                      <a:cubicBezTo>
                        <a:pt x="807170" y="366787"/>
                        <a:pt x="803511" y="366211"/>
                        <a:pt x="796343" y="363860"/>
                      </a:cubicBezTo>
                      <a:cubicBezTo>
                        <a:pt x="782008" y="359159"/>
                        <a:pt x="745925" y="349613"/>
                        <a:pt x="729500" y="346357"/>
                      </a:cubicBezTo>
                      <a:cubicBezTo>
                        <a:pt x="721287" y="344730"/>
                        <a:pt x="716002" y="343356"/>
                        <a:pt x="711450" y="342823"/>
                      </a:cubicBezTo>
                      <a:lnTo>
                        <a:pt x="706566" y="343362"/>
                      </a:lnTo>
                      <a:lnTo>
                        <a:pt x="409205" y="270457"/>
                      </a:lnTo>
                      <a:cubicBezTo>
                        <a:pt x="289972" y="243914"/>
                        <a:pt x="322075" y="266770"/>
                        <a:pt x="293558" y="258242"/>
                      </a:cubicBezTo>
                      <a:cubicBezTo>
                        <a:pt x="264593" y="259522"/>
                        <a:pt x="250609" y="266112"/>
                        <a:pt x="233133" y="277455"/>
                      </a:cubicBezTo>
                      <a:cubicBezTo>
                        <a:pt x="215656" y="288799"/>
                        <a:pt x="194231" y="306418"/>
                        <a:pt x="188699" y="326303"/>
                      </a:cubicBezTo>
                      <a:cubicBezTo>
                        <a:pt x="183166" y="346189"/>
                        <a:pt x="180725" y="380669"/>
                        <a:pt x="199936" y="396770"/>
                      </a:cubicBezTo>
                      <a:cubicBezTo>
                        <a:pt x="219148" y="412871"/>
                        <a:pt x="261463" y="420970"/>
                        <a:pt x="303965" y="422909"/>
                      </a:cubicBezTo>
                      <a:cubicBezTo>
                        <a:pt x="346466" y="424848"/>
                        <a:pt x="407616" y="408753"/>
                        <a:pt x="454943" y="408408"/>
                      </a:cubicBezTo>
                      <a:cubicBezTo>
                        <a:pt x="502270" y="408062"/>
                        <a:pt x="554618" y="411704"/>
                        <a:pt x="587926" y="420835"/>
                      </a:cubicBezTo>
                      <a:lnTo>
                        <a:pt x="624930" y="436708"/>
                      </a:lnTo>
                      <a:lnTo>
                        <a:pt x="625345" y="436997"/>
                      </a:lnTo>
                      <a:lnTo>
                        <a:pt x="628538" y="439374"/>
                      </a:lnTo>
                      <a:lnTo>
                        <a:pt x="654791" y="463201"/>
                      </a:lnTo>
                      <a:lnTo>
                        <a:pt x="670332" y="481880"/>
                      </a:lnTo>
                      <a:lnTo>
                        <a:pt x="688159" y="507975"/>
                      </a:lnTo>
                      <a:lnTo>
                        <a:pt x="709921" y="550948"/>
                      </a:lnTo>
                      <a:lnTo>
                        <a:pt x="710292" y="551876"/>
                      </a:lnTo>
                      <a:cubicBezTo>
                        <a:pt x="720527" y="584140"/>
                        <a:pt x="730353" y="637254"/>
                        <a:pt x="734547" y="681343"/>
                      </a:cubicBezTo>
                      <a:cubicBezTo>
                        <a:pt x="734573" y="681838"/>
                        <a:pt x="734600" y="682332"/>
                        <a:pt x="734626" y="682827"/>
                      </a:cubicBezTo>
                      <a:lnTo>
                        <a:pt x="735703" y="723514"/>
                      </a:lnTo>
                      <a:lnTo>
                        <a:pt x="731062" y="761890"/>
                      </a:lnTo>
                      <a:lnTo>
                        <a:pt x="728256" y="782181"/>
                      </a:lnTo>
                      <a:lnTo>
                        <a:pt x="727391" y="784345"/>
                      </a:lnTo>
                      <a:lnTo>
                        <a:pt x="708555" y="829882"/>
                      </a:lnTo>
                      <a:lnTo>
                        <a:pt x="683151" y="868207"/>
                      </a:lnTo>
                      <a:lnTo>
                        <a:pt x="650150" y="894281"/>
                      </a:lnTo>
                      <a:cubicBezTo>
                        <a:pt x="618958" y="912707"/>
                        <a:pt x="568306" y="935255"/>
                        <a:pt x="522010" y="940465"/>
                      </a:cubicBezTo>
                      <a:cubicBezTo>
                        <a:pt x="475715" y="945675"/>
                        <a:pt x="420628" y="942873"/>
                        <a:pt x="372373" y="925543"/>
                      </a:cubicBezTo>
                      <a:cubicBezTo>
                        <a:pt x="324119" y="908213"/>
                        <a:pt x="266153" y="869338"/>
                        <a:pt x="232482" y="836486"/>
                      </a:cubicBezTo>
                      <a:cubicBezTo>
                        <a:pt x="198810" y="803633"/>
                        <a:pt x="180946" y="762252"/>
                        <a:pt x="170348" y="728429"/>
                      </a:cubicBezTo>
                      <a:cubicBezTo>
                        <a:pt x="159750" y="694606"/>
                        <a:pt x="166371" y="657233"/>
                        <a:pt x="168896" y="633547"/>
                      </a:cubicBezTo>
                      <a:cubicBezTo>
                        <a:pt x="171422" y="609862"/>
                        <a:pt x="174677" y="593438"/>
                        <a:pt x="185505" y="586320"/>
                      </a:cubicBezTo>
                      <a:lnTo>
                        <a:pt x="200141" y="586392"/>
                      </a:lnTo>
                      <a:lnTo>
                        <a:pt x="209684" y="588580"/>
                      </a:lnTo>
                      <a:lnTo>
                        <a:pt x="222473" y="589091"/>
                      </a:lnTo>
                      <a:lnTo>
                        <a:pt x="233862" y="590839"/>
                      </a:lnTo>
                      <a:lnTo>
                        <a:pt x="242220" y="589879"/>
                      </a:lnTo>
                      <a:lnTo>
                        <a:pt x="254047" y="590352"/>
                      </a:lnTo>
                      <a:cubicBezTo>
                        <a:pt x="269043" y="589554"/>
                        <a:pt x="284304" y="587697"/>
                        <a:pt x="300002" y="585764"/>
                      </a:cubicBezTo>
                      <a:cubicBezTo>
                        <a:pt x="315700" y="583831"/>
                        <a:pt x="337495" y="577093"/>
                        <a:pt x="356725" y="571658"/>
                      </a:cubicBezTo>
                      <a:lnTo>
                        <a:pt x="365638" y="569448"/>
                      </a:lnTo>
                      <a:lnTo>
                        <a:pt x="383984" y="565261"/>
                      </a:lnTo>
                      <a:lnTo>
                        <a:pt x="398059" y="565379"/>
                      </a:lnTo>
                      <a:cubicBezTo>
                        <a:pt x="408937" y="571945"/>
                        <a:pt x="369206" y="606459"/>
                        <a:pt x="365268" y="625165"/>
                      </a:cubicBezTo>
                      <a:cubicBezTo>
                        <a:pt x="361331" y="643871"/>
                        <a:pt x="359409" y="662766"/>
                        <a:pt x="374437" y="677616"/>
                      </a:cubicBezTo>
                      <a:cubicBezTo>
                        <a:pt x="389465" y="692466"/>
                        <a:pt x="427539" y="717521"/>
                        <a:pt x="455438" y="714266"/>
                      </a:cubicBezTo>
                      <a:cubicBezTo>
                        <a:pt x="483338" y="711011"/>
                        <a:pt x="529346" y="680445"/>
                        <a:pt x="541832" y="658082"/>
                      </a:cubicBezTo>
                      <a:cubicBezTo>
                        <a:pt x="554319" y="635719"/>
                        <a:pt x="544099" y="597866"/>
                        <a:pt x="530361" y="580088"/>
                      </a:cubicBezTo>
                      <a:cubicBezTo>
                        <a:pt x="516622" y="562309"/>
                        <a:pt x="481719" y="554357"/>
                        <a:pt x="459402" y="551411"/>
                      </a:cubicBezTo>
                      <a:cubicBezTo>
                        <a:pt x="437085" y="548466"/>
                        <a:pt x="418923" y="557947"/>
                        <a:pt x="396461" y="562414"/>
                      </a:cubicBezTo>
                      <a:lnTo>
                        <a:pt x="383984" y="565261"/>
                      </a:lnTo>
                      <a:lnTo>
                        <a:pt x="382564" y="565250"/>
                      </a:lnTo>
                      <a:lnTo>
                        <a:pt x="365638" y="569448"/>
                      </a:lnTo>
                      <a:lnTo>
                        <a:pt x="362283" y="570213"/>
                      </a:lnTo>
                      <a:cubicBezTo>
                        <a:pt x="350520" y="573013"/>
                        <a:pt x="338826" y="575238"/>
                        <a:pt x="324628" y="578215"/>
                      </a:cubicBezTo>
                      <a:cubicBezTo>
                        <a:pt x="310430" y="581192"/>
                        <a:pt x="293500" y="585683"/>
                        <a:pt x="277094" y="588078"/>
                      </a:cubicBezTo>
                      <a:lnTo>
                        <a:pt x="242220" y="589879"/>
                      </a:lnTo>
                      <a:lnTo>
                        <a:pt x="222473" y="589091"/>
                      </a:lnTo>
                      <a:lnTo>
                        <a:pt x="205049" y="586416"/>
                      </a:lnTo>
                      <a:lnTo>
                        <a:pt x="200141" y="586392"/>
                      </a:lnTo>
                      <a:lnTo>
                        <a:pt x="167380" y="578881"/>
                      </a:lnTo>
                      <a:cubicBezTo>
                        <a:pt x="153487" y="574260"/>
                        <a:pt x="139473" y="567790"/>
                        <a:pt x="124354" y="558091"/>
                      </a:cubicBezTo>
                      <a:cubicBezTo>
                        <a:pt x="94116" y="538693"/>
                        <a:pt x="48967" y="508207"/>
                        <a:pt x="28256" y="472188"/>
                      </a:cubicBezTo>
                      <a:cubicBezTo>
                        <a:pt x="7546" y="436169"/>
                        <a:pt x="-978" y="384326"/>
                        <a:pt x="88" y="341978"/>
                      </a:cubicBezTo>
                      <a:cubicBezTo>
                        <a:pt x="1154" y="299630"/>
                        <a:pt x="6927" y="251233"/>
                        <a:pt x="23241" y="214688"/>
                      </a:cubicBezTo>
                      <a:cubicBezTo>
                        <a:pt x="39555" y="178143"/>
                        <a:pt x="58563" y="135361"/>
                        <a:pt x="87695" y="107205"/>
                      </a:cubicBezTo>
                      <a:cubicBezTo>
                        <a:pt x="116827" y="79049"/>
                        <a:pt x="155273" y="51608"/>
                        <a:pt x="189355" y="33217"/>
                      </a:cubicBezTo>
                      <a:cubicBezTo>
                        <a:pt x="216069" y="16778"/>
                        <a:pt x="253742" y="13558"/>
                        <a:pt x="285936" y="3729"/>
                      </a:cubicBezTo>
                      <a:cubicBezTo>
                        <a:pt x="314701" y="-4667"/>
                        <a:pt x="356024" y="3124"/>
                        <a:pt x="385940" y="7500"/>
                      </a:cubicBezTo>
                      <a:lnTo>
                        <a:pt x="488721" y="26610"/>
                      </a:lnTo>
                      <a:lnTo>
                        <a:pt x="911327" y="137274"/>
                      </a:lnTo>
                      <a:lnTo>
                        <a:pt x="1306908" y="235687"/>
                      </a:lnTo>
                      <a:lnTo>
                        <a:pt x="1381035" y="256495"/>
                      </a:ln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622" name="任意多边形 621"/>
              <p:cNvSpPr/>
              <p:nvPr/>
            </p:nvSpPr>
            <p:spPr>
              <a:xfrm rot="20601057">
                <a:off x="3325261" y="5180021"/>
                <a:ext cx="1794585" cy="1261319"/>
              </a:xfrm>
              <a:custGeom>
                <a:avLst/>
                <a:gdLst>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229111 w 1794596"/>
                  <a:gd name="connsiteY70" fmla="*/ 409160 h 1261319"/>
                  <a:gd name="connsiteX71" fmla="*/ 177652 w 1794596"/>
                  <a:gd name="connsiteY71" fmla="*/ 581236 h 1261319"/>
                  <a:gd name="connsiteX72" fmla="*/ 167381 w 1794596"/>
                  <a:gd name="connsiteY72" fmla="*/ 578882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177652 w 1794596"/>
                  <a:gd name="connsiteY71" fmla="*/ 581236 h 1261319"/>
                  <a:gd name="connsiteX72" fmla="*/ 167381 w 1794596"/>
                  <a:gd name="connsiteY72" fmla="*/ 578882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177652 w 1794596"/>
                  <a:gd name="connsiteY71" fmla="*/ 581236 h 1261319"/>
                  <a:gd name="connsiteX72" fmla="*/ 177445 w 1794596"/>
                  <a:gd name="connsiteY72" fmla="*/ 611717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344175 w 1794596"/>
                  <a:gd name="connsiteY71" fmla="*/ 606179 h 1261319"/>
                  <a:gd name="connsiteX72" fmla="*/ 177445 w 1794596"/>
                  <a:gd name="connsiteY72" fmla="*/ 611717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02149 w 1794585"/>
                  <a:gd name="connsiteY70" fmla="*/ 480714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33620 w 1794585"/>
                  <a:gd name="connsiteY70" fmla="*/ 475213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77414 w 1794585"/>
                  <a:gd name="connsiteY70" fmla="*/ 478367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418906 w 1794585"/>
                  <a:gd name="connsiteY70" fmla="*/ 455978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18906 w 1794585"/>
                  <a:gd name="connsiteY70" fmla="*/ 455978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18906 w 1794585"/>
                  <a:gd name="connsiteY70" fmla="*/ 455978 h 1261319"/>
                  <a:gd name="connsiteX71" fmla="*/ 344164 w 1794585"/>
                  <a:gd name="connsiteY71" fmla="*/ 60617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344164 w 1794585"/>
                  <a:gd name="connsiteY71" fmla="*/ 60617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378833 w 1794585"/>
                  <a:gd name="connsiteY71" fmla="*/ 606604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23992 w 1794585"/>
                  <a:gd name="connsiteY71" fmla="*/ 605197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60024 w 1794585"/>
                  <a:gd name="connsiteY71" fmla="*/ 60105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14909 w 1794585"/>
                  <a:gd name="connsiteY71" fmla="*/ 65218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14909 w 1794585"/>
                  <a:gd name="connsiteY71" fmla="*/ 652189 h 1261319"/>
                  <a:gd name="connsiteX72" fmla="*/ 217134 w 1794585"/>
                  <a:gd name="connsiteY72" fmla="*/ 628561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794585" h="1261319">
                    <a:moveTo>
                      <a:pt x="1381025" y="256495"/>
                    </a:moveTo>
                    <a:cubicBezTo>
                      <a:pt x="1449734" y="276460"/>
                      <a:pt x="1503185" y="294075"/>
                      <a:pt x="1550327" y="310969"/>
                    </a:cubicBezTo>
                    <a:cubicBezTo>
                      <a:pt x="1613185" y="333494"/>
                      <a:pt x="1649311" y="348440"/>
                      <a:pt x="1684037" y="370838"/>
                    </a:cubicBezTo>
                    <a:cubicBezTo>
                      <a:pt x="1718763" y="393236"/>
                      <a:pt x="1740752" y="413896"/>
                      <a:pt x="1758684" y="445356"/>
                    </a:cubicBezTo>
                    <a:cubicBezTo>
                      <a:pt x="1776616" y="476815"/>
                      <a:pt x="1787676" y="517404"/>
                      <a:pt x="1791628" y="559596"/>
                    </a:cubicBezTo>
                    <a:cubicBezTo>
                      <a:pt x="1795581" y="601789"/>
                      <a:pt x="1798016" y="647669"/>
                      <a:pt x="1782399" y="698507"/>
                    </a:cubicBezTo>
                    <a:cubicBezTo>
                      <a:pt x="1766781" y="749343"/>
                      <a:pt x="1734985" y="816886"/>
                      <a:pt x="1697926" y="864625"/>
                    </a:cubicBezTo>
                    <a:cubicBezTo>
                      <a:pt x="1660866" y="912365"/>
                      <a:pt x="1609500" y="944227"/>
                      <a:pt x="1560042" y="984946"/>
                    </a:cubicBezTo>
                    <a:cubicBezTo>
                      <a:pt x="1510583" y="1025662"/>
                      <a:pt x="1444750" y="1076811"/>
                      <a:pt x="1401176" y="1108933"/>
                    </a:cubicBezTo>
                    <a:cubicBezTo>
                      <a:pt x="1357602" y="1141054"/>
                      <a:pt x="1335340" y="1155938"/>
                      <a:pt x="1298599" y="1177676"/>
                    </a:cubicBezTo>
                    <a:cubicBezTo>
                      <a:pt x="1261859" y="1199413"/>
                      <a:pt x="1227519" y="1225596"/>
                      <a:pt x="1180735" y="1239362"/>
                    </a:cubicBezTo>
                    <a:cubicBezTo>
                      <a:pt x="1133952" y="1253126"/>
                      <a:pt x="1079450" y="1264995"/>
                      <a:pt x="1017902" y="1260259"/>
                    </a:cubicBezTo>
                    <a:cubicBezTo>
                      <a:pt x="956354" y="1255523"/>
                      <a:pt x="867538" y="1238076"/>
                      <a:pt x="811444" y="1210946"/>
                    </a:cubicBezTo>
                    <a:cubicBezTo>
                      <a:pt x="755351" y="1183816"/>
                      <a:pt x="710913" y="1139873"/>
                      <a:pt x="681338" y="1097476"/>
                    </a:cubicBezTo>
                    <a:cubicBezTo>
                      <a:pt x="651765" y="1055079"/>
                      <a:pt x="642507" y="987688"/>
                      <a:pt x="634002" y="956561"/>
                    </a:cubicBezTo>
                    <a:cubicBezTo>
                      <a:pt x="625497" y="925436"/>
                      <a:pt x="622227" y="925287"/>
                      <a:pt x="630311" y="910721"/>
                    </a:cubicBezTo>
                    <a:cubicBezTo>
                      <a:pt x="638395" y="896154"/>
                      <a:pt x="666104" y="890770"/>
                      <a:pt x="682508" y="869163"/>
                    </a:cubicBezTo>
                    <a:lnTo>
                      <a:pt x="683141" y="868208"/>
                    </a:lnTo>
                    <a:lnTo>
                      <a:pt x="685939" y="865997"/>
                    </a:lnTo>
                    <a:cubicBezTo>
                      <a:pt x="694991" y="855810"/>
                      <a:pt x="701949" y="844323"/>
                      <a:pt x="709157" y="829910"/>
                    </a:cubicBezTo>
                    <a:lnTo>
                      <a:pt x="727381" y="784345"/>
                    </a:lnTo>
                    <a:lnTo>
                      <a:pt x="728730" y="781082"/>
                    </a:lnTo>
                    <a:lnTo>
                      <a:pt x="731052" y="761891"/>
                    </a:lnTo>
                    <a:lnTo>
                      <a:pt x="736661" y="721319"/>
                    </a:lnTo>
                    <a:lnTo>
                      <a:pt x="734616" y="682827"/>
                    </a:lnTo>
                    <a:cubicBezTo>
                      <a:pt x="734444" y="676347"/>
                      <a:pt x="734273" y="669868"/>
                      <a:pt x="734101" y="663388"/>
                    </a:cubicBezTo>
                    <a:cubicBezTo>
                      <a:pt x="731293" y="625680"/>
                      <a:pt x="723809" y="586988"/>
                      <a:pt x="711883" y="554839"/>
                    </a:cubicBezTo>
                    <a:lnTo>
                      <a:pt x="709911" y="550948"/>
                    </a:lnTo>
                    <a:lnTo>
                      <a:pt x="698721" y="522943"/>
                    </a:lnTo>
                    <a:cubicBezTo>
                      <a:pt x="694471" y="514319"/>
                      <a:pt x="689872" y="506627"/>
                      <a:pt x="685062" y="499596"/>
                    </a:cubicBezTo>
                    <a:lnTo>
                      <a:pt x="670322" y="481880"/>
                    </a:lnTo>
                    <a:lnTo>
                      <a:pt x="662542" y="470492"/>
                    </a:lnTo>
                    <a:cubicBezTo>
                      <a:pt x="655331" y="460672"/>
                      <a:pt x="648159" y="454178"/>
                      <a:pt x="641725" y="449199"/>
                    </a:cubicBezTo>
                    <a:lnTo>
                      <a:pt x="628528" y="439374"/>
                    </a:lnTo>
                    <a:lnTo>
                      <a:pt x="626191" y="437253"/>
                    </a:lnTo>
                    <a:lnTo>
                      <a:pt x="624920" y="436709"/>
                    </a:lnTo>
                    <a:lnTo>
                      <a:pt x="615179" y="429921"/>
                    </a:lnTo>
                    <a:cubicBezTo>
                      <a:pt x="612763" y="428474"/>
                      <a:pt x="611413" y="427448"/>
                      <a:pt x="611411" y="425376"/>
                    </a:cubicBezTo>
                    <a:cubicBezTo>
                      <a:pt x="611407" y="421232"/>
                      <a:pt x="616199" y="421838"/>
                      <a:pt x="625313" y="412135"/>
                    </a:cubicBezTo>
                    <a:cubicBezTo>
                      <a:pt x="634428" y="402434"/>
                      <a:pt x="654023" y="378469"/>
                      <a:pt x="666101" y="367168"/>
                    </a:cubicBezTo>
                    <a:cubicBezTo>
                      <a:pt x="678179" y="355869"/>
                      <a:pt x="687219" y="347800"/>
                      <a:pt x="697784" y="344331"/>
                    </a:cubicBezTo>
                    <a:lnTo>
                      <a:pt x="706556" y="343363"/>
                    </a:lnTo>
                    <a:lnTo>
                      <a:pt x="810486" y="368843"/>
                    </a:lnTo>
                    <a:lnTo>
                      <a:pt x="815501" y="374564"/>
                    </a:lnTo>
                    <a:cubicBezTo>
                      <a:pt x="820032" y="382962"/>
                      <a:pt x="821176" y="387446"/>
                      <a:pt x="823519" y="414243"/>
                    </a:cubicBezTo>
                    <a:cubicBezTo>
                      <a:pt x="825861" y="441041"/>
                      <a:pt x="827380" y="481677"/>
                      <a:pt x="829557" y="535350"/>
                    </a:cubicBezTo>
                    <a:cubicBezTo>
                      <a:pt x="831731" y="589023"/>
                      <a:pt x="832155" y="683183"/>
                      <a:pt x="836573" y="736284"/>
                    </a:cubicBezTo>
                    <a:cubicBezTo>
                      <a:pt x="840992" y="789385"/>
                      <a:pt x="847861" y="820436"/>
                      <a:pt x="856064" y="853958"/>
                    </a:cubicBezTo>
                    <a:cubicBezTo>
                      <a:pt x="864267" y="887479"/>
                      <a:pt x="860529" y="916601"/>
                      <a:pt x="885789" y="937409"/>
                    </a:cubicBezTo>
                    <a:cubicBezTo>
                      <a:pt x="911047" y="958219"/>
                      <a:pt x="958392" y="978592"/>
                      <a:pt x="1007620" y="978815"/>
                    </a:cubicBezTo>
                    <a:cubicBezTo>
                      <a:pt x="1056848" y="979038"/>
                      <a:pt x="1128598" y="956584"/>
                      <a:pt x="1181156" y="938749"/>
                    </a:cubicBezTo>
                    <a:cubicBezTo>
                      <a:pt x="1233713" y="920911"/>
                      <a:pt x="1275396" y="900652"/>
                      <a:pt x="1322964" y="871795"/>
                    </a:cubicBezTo>
                    <a:cubicBezTo>
                      <a:pt x="1370533" y="842939"/>
                      <a:pt x="1429909" y="798145"/>
                      <a:pt x="1466564" y="765611"/>
                    </a:cubicBezTo>
                    <a:cubicBezTo>
                      <a:pt x="1503219" y="733078"/>
                      <a:pt x="1527407" y="703442"/>
                      <a:pt x="1542894" y="676593"/>
                    </a:cubicBezTo>
                    <a:cubicBezTo>
                      <a:pt x="1558381" y="649741"/>
                      <a:pt x="1560027" y="622066"/>
                      <a:pt x="1559480" y="604505"/>
                    </a:cubicBezTo>
                    <a:cubicBezTo>
                      <a:pt x="1558932" y="586942"/>
                      <a:pt x="1552464" y="580865"/>
                      <a:pt x="1539607" y="571221"/>
                    </a:cubicBezTo>
                    <a:cubicBezTo>
                      <a:pt x="1526751" y="561577"/>
                      <a:pt x="1482339" y="546638"/>
                      <a:pt x="1482339" y="546638"/>
                    </a:cubicBezTo>
                    <a:lnTo>
                      <a:pt x="1235262" y="475236"/>
                    </a:lnTo>
                    <a:cubicBezTo>
                      <a:pt x="1156365" y="453713"/>
                      <a:pt x="1146630" y="451632"/>
                      <a:pt x="1008953" y="417501"/>
                    </a:cubicBezTo>
                    <a:lnTo>
                      <a:pt x="810486" y="368843"/>
                    </a:lnTo>
                    <a:lnTo>
                      <a:pt x="809594" y="367826"/>
                    </a:lnTo>
                    <a:cubicBezTo>
                      <a:pt x="807160" y="366788"/>
                      <a:pt x="803501" y="366211"/>
                      <a:pt x="796333" y="363860"/>
                    </a:cubicBezTo>
                    <a:cubicBezTo>
                      <a:pt x="781998" y="359160"/>
                      <a:pt x="745915" y="349613"/>
                      <a:pt x="729490" y="346357"/>
                    </a:cubicBezTo>
                    <a:cubicBezTo>
                      <a:pt x="721278" y="344730"/>
                      <a:pt x="715993" y="343356"/>
                      <a:pt x="711440" y="342823"/>
                    </a:cubicBezTo>
                    <a:lnTo>
                      <a:pt x="706556" y="343363"/>
                    </a:lnTo>
                    <a:lnTo>
                      <a:pt x="409195" y="270457"/>
                    </a:lnTo>
                    <a:cubicBezTo>
                      <a:pt x="289963" y="243914"/>
                      <a:pt x="322065" y="266770"/>
                      <a:pt x="293548" y="258242"/>
                    </a:cubicBezTo>
                    <a:cubicBezTo>
                      <a:pt x="264583" y="259522"/>
                      <a:pt x="250599" y="266113"/>
                      <a:pt x="233123" y="277455"/>
                    </a:cubicBezTo>
                    <a:cubicBezTo>
                      <a:pt x="215646" y="288799"/>
                      <a:pt x="189275" y="300795"/>
                      <a:pt x="188689" y="326303"/>
                    </a:cubicBezTo>
                    <a:cubicBezTo>
                      <a:pt x="188103" y="351811"/>
                      <a:pt x="210396" y="414400"/>
                      <a:pt x="229607" y="430501"/>
                    </a:cubicBezTo>
                    <a:lnTo>
                      <a:pt x="430335" y="484250"/>
                    </a:lnTo>
                    <a:lnTo>
                      <a:pt x="414909" y="652189"/>
                    </a:lnTo>
                    <a:lnTo>
                      <a:pt x="217134" y="628561"/>
                    </a:lnTo>
                    <a:cubicBezTo>
                      <a:pt x="203241" y="623939"/>
                      <a:pt x="146274" y="616095"/>
                      <a:pt x="114793" y="590033"/>
                    </a:cubicBezTo>
                    <a:cubicBezTo>
                      <a:pt x="83312" y="563971"/>
                      <a:pt x="47365" y="513532"/>
                      <a:pt x="28246" y="472189"/>
                    </a:cubicBezTo>
                    <a:cubicBezTo>
                      <a:pt x="9127" y="430847"/>
                      <a:pt x="-988" y="384326"/>
                      <a:pt x="77" y="341978"/>
                    </a:cubicBezTo>
                    <a:cubicBezTo>
                      <a:pt x="1144" y="299631"/>
                      <a:pt x="6918" y="251233"/>
                      <a:pt x="23231" y="214688"/>
                    </a:cubicBezTo>
                    <a:cubicBezTo>
                      <a:pt x="39545" y="178143"/>
                      <a:pt x="58553" y="135361"/>
                      <a:pt x="87685" y="107205"/>
                    </a:cubicBezTo>
                    <a:cubicBezTo>
                      <a:pt x="116817" y="79049"/>
                      <a:pt x="155263" y="51608"/>
                      <a:pt x="189345" y="33217"/>
                    </a:cubicBezTo>
                    <a:cubicBezTo>
                      <a:pt x="216059" y="16778"/>
                      <a:pt x="253731" y="13558"/>
                      <a:pt x="285926" y="3729"/>
                    </a:cubicBezTo>
                    <a:cubicBezTo>
                      <a:pt x="314691" y="-4667"/>
                      <a:pt x="356014" y="3124"/>
                      <a:pt x="385930" y="7500"/>
                    </a:cubicBezTo>
                    <a:lnTo>
                      <a:pt x="488711" y="26610"/>
                    </a:lnTo>
                    <a:lnTo>
                      <a:pt x="911317" y="137274"/>
                    </a:lnTo>
                    <a:lnTo>
                      <a:pt x="1306898" y="235687"/>
                    </a:lnTo>
                    <a:lnTo>
                      <a:pt x="1381025" y="256495"/>
                    </a:lnTo>
                    <a:close/>
                  </a:path>
                </a:pathLst>
              </a:custGeom>
              <a:solidFill>
                <a:schemeClr val="bg1"/>
              </a:solidFill>
              <a:ln>
                <a:solidFill>
                  <a:schemeClr val="bg1">
                    <a:lumMod val="85000"/>
                  </a:schemeClr>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623" name="任意多边形 622"/>
              <p:cNvSpPr/>
              <p:nvPr/>
            </p:nvSpPr>
            <p:spPr>
              <a:xfrm>
                <a:off x="3746495" y="5059018"/>
                <a:ext cx="295401" cy="345962"/>
              </a:xfrm>
              <a:custGeom>
                <a:avLst/>
                <a:gdLst>
                  <a:gd name="connsiteX0" fmla="*/ 288335 w 304929"/>
                  <a:gd name="connsiteY0" fmla="*/ 21207 h 349836"/>
                  <a:gd name="connsiteX1" fmla="*/ 126410 w 304929"/>
                  <a:gd name="connsiteY1" fmla="*/ 6919 h 349836"/>
                  <a:gd name="connsiteX2" fmla="*/ 7347 w 304929"/>
                  <a:gd name="connsiteY2" fmla="*/ 116457 h 349836"/>
                  <a:gd name="connsiteX3" fmla="*/ 16872 w 304929"/>
                  <a:gd name="connsiteY3" fmla="*/ 287907 h 349836"/>
                  <a:gd name="connsiteX4" fmla="*/ 50210 w 304929"/>
                  <a:gd name="connsiteY4" fmla="*/ 349819 h 349836"/>
                  <a:gd name="connsiteX5" fmla="*/ 178797 w 304929"/>
                  <a:gd name="connsiteY5" fmla="*/ 292669 h 349836"/>
                  <a:gd name="connsiteX6" fmla="*/ 140697 w 304929"/>
                  <a:gd name="connsiteY6" fmla="*/ 159319 h 349836"/>
                  <a:gd name="connsiteX7" fmla="*/ 216897 w 304929"/>
                  <a:gd name="connsiteY7" fmla="*/ 83119 h 349836"/>
                  <a:gd name="connsiteX8" fmla="*/ 288335 w 304929"/>
                  <a:gd name="connsiteY8" fmla="*/ 102169 h 349836"/>
                  <a:gd name="connsiteX9" fmla="*/ 288335 w 304929"/>
                  <a:gd name="connsiteY9" fmla="*/ 21207 h 349836"/>
                  <a:gd name="connsiteX0" fmla="*/ 269285 w 293287"/>
                  <a:gd name="connsiteY0" fmla="*/ 36381 h 345960"/>
                  <a:gd name="connsiteX1" fmla="*/ 126410 w 293287"/>
                  <a:gd name="connsiteY1" fmla="*/ 3043 h 345960"/>
                  <a:gd name="connsiteX2" fmla="*/ 7347 w 293287"/>
                  <a:gd name="connsiteY2" fmla="*/ 112581 h 345960"/>
                  <a:gd name="connsiteX3" fmla="*/ 16872 w 293287"/>
                  <a:gd name="connsiteY3" fmla="*/ 284031 h 345960"/>
                  <a:gd name="connsiteX4" fmla="*/ 50210 w 293287"/>
                  <a:gd name="connsiteY4" fmla="*/ 345943 h 345960"/>
                  <a:gd name="connsiteX5" fmla="*/ 178797 w 293287"/>
                  <a:gd name="connsiteY5" fmla="*/ 288793 h 345960"/>
                  <a:gd name="connsiteX6" fmla="*/ 140697 w 293287"/>
                  <a:gd name="connsiteY6" fmla="*/ 155443 h 345960"/>
                  <a:gd name="connsiteX7" fmla="*/ 216897 w 293287"/>
                  <a:gd name="connsiteY7" fmla="*/ 79243 h 345960"/>
                  <a:gd name="connsiteX8" fmla="*/ 288335 w 293287"/>
                  <a:gd name="connsiteY8" fmla="*/ 98293 h 345960"/>
                  <a:gd name="connsiteX9" fmla="*/ 269285 w 293287"/>
                  <a:gd name="connsiteY9" fmla="*/ 36381 h 345960"/>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64509 w 293287"/>
                  <a:gd name="connsiteY5" fmla="*/ 279268 h 345962"/>
                  <a:gd name="connsiteX6" fmla="*/ 140697 w 293287"/>
                  <a:gd name="connsiteY6" fmla="*/ 155443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3287"/>
                  <a:gd name="connsiteY0" fmla="*/ 36381 h 345960"/>
                  <a:gd name="connsiteX1" fmla="*/ 126410 w 293287"/>
                  <a:gd name="connsiteY1" fmla="*/ 3043 h 345960"/>
                  <a:gd name="connsiteX2" fmla="*/ 7347 w 293287"/>
                  <a:gd name="connsiteY2" fmla="*/ 112581 h 345960"/>
                  <a:gd name="connsiteX3" fmla="*/ 16872 w 293287"/>
                  <a:gd name="connsiteY3" fmla="*/ 284031 h 345960"/>
                  <a:gd name="connsiteX4" fmla="*/ 50210 w 293287"/>
                  <a:gd name="connsiteY4" fmla="*/ 345943 h 345960"/>
                  <a:gd name="connsiteX5" fmla="*/ 140696 w 293287"/>
                  <a:gd name="connsiteY5" fmla="*/ 288793 h 345960"/>
                  <a:gd name="connsiteX6" fmla="*/ 140697 w 293287"/>
                  <a:gd name="connsiteY6" fmla="*/ 155443 h 345960"/>
                  <a:gd name="connsiteX7" fmla="*/ 216897 w 293287"/>
                  <a:gd name="connsiteY7" fmla="*/ 79243 h 345960"/>
                  <a:gd name="connsiteX8" fmla="*/ 288335 w 293287"/>
                  <a:gd name="connsiteY8" fmla="*/ 98293 h 345960"/>
                  <a:gd name="connsiteX9" fmla="*/ 269285 w 293287"/>
                  <a:gd name="connsiteY9" fmla="*/ 36381 h 345960"/>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50221 w 293287"/>
                  <a:gd name="connsiteY5" fmla="*/ 279268 h 345962"/>
                  <a:gd name="connsiteX6" fmla="*/ 140697 w 293287"/>
                  <a:gd name="connsiteY6" fmla="*/ 155443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50221 w 293287"/>
                  <a:gd name="connsiteY5" fmla="*/ 279268 h 345962"/>
                  <a:gd name="connsiteX6" fmla="*/ 126409 w 293287"/>
                  <a:gd name="connsiteY6" fmla="*/ 160206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5401"/>
                  <a:gd name="connsiteY0" fmla="*/ 36381 h 345962"/>
                  <a:gd name="connsiteX1" fmla="*/ 126410 w 295401"/>
                  <a:gd name="connsiteY1" fmla="*/ 3043 h 345962"/>
                  <a:gd name="connsiteX2" fmla="*/ 7347 w 295401"/>
                  <a:gd name="connsiteY2" fmla="*/ 112581 h 345962"/>
                  <a:gd name="connsiteX3" fmla="*/ 16872 w 295401"/>
                  <a:gd name="connsiteY3" fmla="*/ 284031 h 345962"/>
                  <a:gd name="connsiteX4" fmla="*/ 50210 w 295401"/>
                  <a:gd name="connsiteY4" fmla="*/ 345943 h 345962"/>
                  <a:gd name="connsiteX5" fmla="*/ 150221 w 295401"/>
                  <a:gd name="connsiteY5" fmla="*/ 279268 h 345962"/>
                  <a:gd name="connsiteX6" fmla="*/ 126409 w 295401"/>
                  <a:gd name="connsiteY6" fmla="*/ 160206 h 345962"/>
                  <a:gd name="connsiteX7" fmla="*/ 188322 w 295401"/>
                  <a:gd name="connsiteY7" fmla="*/ 84006 h 345962"/>
                  <a:gd name="connsiteX8" fmla="*/ 288335 w 295401"/>
                  <a:gd name="connsiteY8" fmla="*/ 98293 h 345962"/>
                  <a:gd name="connsiteX9" fmla="*/ 269285 w 295401"/>
                  <a:gd name="connsiteY9" fmla="*/ 36381 h 3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01" h="345962">
                    <a:moveTo>
                      <a:pt x="269285" y="36381"/>
                    </a:moveTo>
                    <a:cubicBezTo>
                      <a:pt x="242297" y="20506"/>
                      <a:pt x="170066" y="-9657"/>
                      <a:pt x="126410" y="3043"/>
                    </a:cubicBezTo>
                    <a:cubicBezTo>
                      <a:pt x="82754" y="15743"/>
                      <a:pt x="25603" y="65750"/>
                      <a:pt x="7347" y="112581"/>
                    </a:cubicBezTo>
                    <a:cubicBezTo>
                      <a:pt x="-10909" y="159412"/>
                      <a:pt x="9728" y="245137"/>
                      <a:pt x="16872" y="284031"/>
                    </a:cubicBezTo>
                    <a:cubicBezTo>
                      <a:pt x="24016" y="322925"/>
                      <a:pt x="27985" y="346737"/>
                      <a:pt x="50210" y="345943"/>
                    </a:cubicBezTo>
                    <a:cubicBezTo>
                      <a:pt x="72435" y="345149"/>
                      <a:pt x="137521" y="310224"/>
                      <a:pt x="150221" y="279268"/>
                    </a:cubicBezTo>
                    <a:cubicBezTo>
                      <a:pt x="162921" y="248312"/>
                      <a:pt x="120059" y="192750"/>
                      <a:pt x="126409" y="160206"/>
                    </a:cubicBezTo>
                    <a:cubicBezTo>
                      <a:pt x="132759" y="127662"/>
                      <a:pt x="163716" y="93531"/>
                      <a:pt x="188322" y="84006"/>
                    </a:cubicBezTo>
                    <a:cubicBezTo>
                      <a:pt x="212928" y="74481"/>
                      <a:pt x="274841" y="106230"/>
                      <a:pt x="288335" y="98293"/>
                    </a:cubicBezTo>
                    <a:cubicBezTo>
                      <a:pt x="301829" y="90356"/>
                      <a:pt x="296273" y="52256"/>
                      <a:pt x="269285" y="36381"/>
                    </a:cubicBezTo>
                    <a:close/>
                  </a:path>
                </a:pathLst>
              </a:custGeom>
              <a:solidFill>
                <a:schemeClr val="bg1"/>
              </a:solidFill>
              <a:ln>
                <a:solidFill>
                  <a:schemeClr val="bg1">
                    <a:lumMod val="85000"/>
                  </a:schemeClr>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4" name="任意多边形 623"/>
              <p:cNvSpPr/>
              <p:nvPr/>
            </p:nvSpPr>
            <p:spPr>
              <a:xfrm>
                <a:off x="4175727" y="5592884"/>
                <a:ext cx="458449" cy="545393"/>
              </a:xfrm>
              <a:custGeom>
                <a:avLst/>
                <a:gdLst>
                  <a:gd name="connsiteX0" fmla="*/ 206 w 458754"/>
                  <a:gd name="connsiteY0" fmla="*/ 40909 h 525419"/>
                  <a:gd name="connsiteX1" fmla="*/ 233569 w 458754"/>
                  <a:gd name="connsiteY1" fmla="*/ 40909 h 525419"/>
                  <a:gd name="connsiteX2" fmla="*/ 362156 w 458754"/>
                  <a:gd name="connsiteY2" fmla="*/ 255222 h 525419"/>
                  <a:gd name="connsiteX3" fmla="*/ 457406 w 458754"/>
                  <a:gd name="connsiteY3" fmla="*/ 402859 h 525419"/>
                  <a:gd name="connsiteX4" fmla="*/ 290719 w 458754"/>
                  <a:gd name="connsiteY4" fmla="*/ 517159 h 525419"/>
                  <a:gd name="connsiteX5" fmla="*/ 276431 w 458754"/>
                  <a:gd name="connsiteY5" fmla="*/ 464772 h 525419"/>
                  <a:gd name="connsiteX6" fmla="*/ 206 w 458754"/>
                  <a:gd name="connsiteY6" fmla="*/ 40909 h 525419"/>
                  <a:gd name="connsiteX0" fmla="*/ 207 w 459008"/>
                  <a:gd name="connsiteY0" fmla="*/ 40664 h 525174"/>
                  <a:gd name="connsiteX1" fmla="*/ 233570 w 459008"/>
                  <a:gd name="connsiteY1" fmla="*/ 40664 h 525174"/>
                  <a:gd name="connsiteX2" fmla="*/ 366920 w 459008"/>
                  <a:gd name="connsiteY2" fmla="*/ 250214 h 525174"/>
                  <a:gd name="connsiteX3" fmla="*/ 457407 w 459008"/>
                  <a:gd name="connsiteY3" fmla="*/ 402614 h 525174"/>
                  <a:gd name="connsiteX4" fmla="*/ 290720 w 459008"/>
                  <a:gd name="connsiteY4" fmla="*/ 516914 h 525174"/>
                  <a:gd name="connsiteX5" fmla="*/ 276432 w 459008"/>
                  <a:gd name="connsiteY5" fmla="*/ 464527 h 525174"/>
                  <a:gd name="connsiteX6" fmla="*/ 207 w 459008"/>
                  <a:gd name="connsiteY6" fmla="*/ 40664 h 525174"/>
                  <a:gd name="connsiteX0" fmla="*/ 552 w 459437"/>
                  <a:gd name="connsiteY0" fmla="*/ 38561 h 523071"/>
                  <a:gd name="connsiteX1" fmla="*/ 210103 w 459437"/>
                  <a:gd name="connsiteY1" fmla="*/ 43324 h 523071"/>
                  <a:gd name="connsiteX2" fmla="*/ 367265 w 459437"/>
                  <a:gd name="connsiteY2" fmla="*/ 248111 h 523071"/>
                  <a:gd name="connsiteX3" fmla="*/ 457752 w 459437"/>
                  <a:gd name="connsiteY3" fmla="*/ 400511 h 523071"/>
                  <a:gd name="connsiteX4" fmla="*/ 291065 w 459437"/>
                  <a:gd name="connsiteY4" fmla="*/ 514811 h 523071"/>
                  <a:gd name="connsiteX5" fmla="*/ 276777 w 459437"/>
                  <a:gd name="connsiteY5" fmla="*/ 462424 h 523071"/>
                  <a:gd name="connsiteX6" fmla="*/ 552 w 459437"/>
                  <a:gd name="connsiteY6" fmla="*/ 38561 h 523071"/>
                  <a:gd name="connsiteX0" fmla="*/ 552 w 464113"/>
                  <a:gd name="connsiteY0" fmla="*/ 38561 h 523071"/>
                  <a:gd name="connsiteX1" fmla="*/ 210103 w 464113"/>
                  <a:gd name="connsiteY1" fmla="*/ 43324 h 523071"/>
                  <a:gd name="connsiteX2" fmla="*/ 367265 w 464113"/>
                  <a:gd name="connsiteY2" fmla="*/ 248111 h 523071"/>
                  <a:gd name="connsiteX3" fmla="*/ 462515 w 464113"/>
                  <a:gd name="connsiteY3" fmla="*/ 414798 h 523071"/>
                  <a:gd name="connsiteX4" fmla="*/ 291065 w 464113"/>
                  <a:gd name="connsiteY4" fmla="*/ 514811 h 523071"/>
                  <a:gd name="connsiteX5" fmla="*/ 276777 w 464113"/>
                  <a:gd name="connsiteY5" fmla="*/ 462424 h 523071"/>
                  <a:gd name="connsiteX6" fmla="*/ 552 w 464113"/>
                  <a:gd name="connsiteY6" fmla="*/ 38561 h 523071"/>
                  <a:gd name="connsiteX0" fmla="*/ 552 w 450119"/>
                  <a:gd name="connsiteY0" fmla="*/ 38561 h 523071"/>
                  <a:gd name="connsiteX1" fmla="*/ 210103 w 450119"/>
                  <a:gd name="connsiteY1" fmla="*/ 43324 h 523071"/>
                  <a:gd name="connsiteX2" fmla="*/ 367265 w 450119"/>
                  <a:gd name="connsiteY2" fmla="*/ 248111 h 523071"/>
                  <a:gd name="connsiteX3" fmla="*/ 448228 w 450119"/>
                  <a:gd name="connsiteY3" fmla="*/ 429086 h 523071"/>
                  <a:gd name="connsiteX4" fmla="*/ 291065 w 450119"/>
                  <a:gd name="connsiteY4" fmla="*/ 514811 h 523071"/>
                  <a:gd name="connsiteX5" fmla="*/ 276777 w 450119"/>
                  <a:gd name="connsiteY5" fmla="*/ 462424 h 523071"/>
                  <a:gd name="connsiteX6" fmla="*/ 552 w 450119"/>
                  <a:gd name="connsiteY6" fmla="*/ 38561 h 523071"/>
                  <a:gd name="connsiteX0" fmla="*/ 992 w 450651"/>
                  <a:gd name="connsiteY0" fmla="*/ 40663 h 525173"/>
                  <a:gd name="connsiteX1" fmla="*/ 191493 w 450651"/>
                  <a:gd name="connsiteY1" fmla="*/ 40664 h 525173"/>
                  <a:gd name="connsiteX2" fmla="*/ 367705 w 450651"/>
                  <a:gd name="connsiteY2" fmla="*/ 250213 h 525173"/>
                  <a:gd name="connsiteX3" fmla="*/ 448668 w 450651"/>
                  <a:gd name="connsiteY3" fmla="*/ 431188 h 525173"/>
                  <a:gd name="connsiteX4" fmla="*/ 291505 w 450651"/>
                  <a:gd name="connsiteY4" fmla="*/ 516913 h 525173"/>
                  <a:gd name="connsiteX5" fmla="*/ 277217 w 450651"/>
                  <a:gd name="connsiteY5" fmla="*/ 464526 h 525173"/>
                  <a:gd name="connsiteX6" fmla="*/ 992 w 450651"/>
                  <a:gd name="connsiteY6" fmla="*/ 40663 h 525173"/>
                  <a:gd name="connsiteX0" fmla="*/ 983 w 450031"/>
                  <a:gd name="connsiteY0" fmla="*/ 41155 h 525665"/>
                  <a:gd name="connsiteX1" fmla="*/ 191484 w 450031"/>
                  <a:gd name="connsiteY1" fmla="*/ 41156 h 525665"/>
                  <a:gd name="connsiteX2" fmla="*/ 358171 w 450031"/>
                  <a:gd name="connsiteY2" fmla="*/ 260230 h 525665"/>
                  <a:gd name="connsiteX3" fmla="*/ 448659 w 450031"/>
                  <a:gd name="connsiteY3" fmla="*/ 431680 h 525665"/>
                  <a:gd name="connsiteX4" fmla="*/ 291496 w 450031"/>
                  <a:gd name="connsiteY4" fmla="*/ 517405 h 525665"/>
                  <a:gd name="connsiteX5" fmla="*/ 277208 w 450031"/>
                  <a:gd name="connsiteY5" fmla="*/ 465018 h 525665"/>
                  <a:gd name="connsiteX6" fmla="*/ 983 w 450031"/>
                  <a:gd name="connsiteY6" fmla="*/ 41155 h 525665"/>
                  <a:gd name="connsiteX0" fmla="*/ 983 w 448961"/>
                  <a:gd name="connsiteY0" fmla="*/ 41155 h 545393"/>
                  <a:gd name="connsiteX1" fmla="*/ 191484 w 448961"/>
                  <a:gd name="connsiteY1" fmla="*/ 41156 h 545393"/>
                  <a:gd name="connsiteX2" fmla="*/ 358171 w 448961"/>
                  <a:gd name="connsiteY2" fmla="*/ 260230 h 545393"/>
                  <a:gd name="connsiteX3" fmla="*/ 448659 w 448961"/>
                  <a:gd name="connsiteY3" fmla="*/ 431680 h 545393"/>
                  <a:gd name="connsiteX4" fmla="*/ 329596 w 448961"/>
                  <a:gd name="connsiteY4" fmla="*/ 541217 h 545393"/>
                  <a:gd name="connsiteX5" fmla="*/ 277208 w 448961"/>
                  <a:gd name="connsiteY5" fmla="*/ 465018 h 545393"/>
                  <a:gd name="connsiteX6" fmla="*/ 983 w 448961"/>
                  <a:gd name="connsiteY6" fmla="*/ 41155 h 545393"/>
                  <a:gd name="connsiteX0" fmla="*/ 983 w 458449"/>
                  <a:gd name="connsiteY0" fmla="*/ 41155 h 545393"/>
                  <a:gd name="connsiteX1" fmla="*/ 191484 w 458449"/>
                  <a:gd name="connsiteY1" fmla="*/ 41156 h 545393"/>
                  <a:gd name="connsiteX2" fmla="*/ 358171 w 458449"/>
                  <a:gd name="connsiteY2" fmla="*/ 260230 h 545393"/>
                  <a:gd name="connsiteX3" fmla="*/ 458184 w 458449"/>
                  <a:gd name="connsiteY3" fmla="*/ 460255 h 545393"/>
                  <a:gd name="connsiteX4" fmla="*/ 329596 w 458449"/>
                  <a:gd name="connsiteY4" fmla="*/ 541217 h 545393"/>
                  <a:gd name="connsiteX5" fmla="*/ 277208 w 458449"/>
                  <a:gd name="connsiteY5" fmla="*/ 465018 h 545393"/>
                  <a:gd name="connsiteX6" fmla="*/ 983 w 458449"/>
                  <a:gd name="connsiteY6" fmla="*/ 41155 h 54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449" h="545393">
                    <a:moveTo>
                      <a:pt x="983" y="41155"/>
                    </a:moveTo>
                    <a:cubicBezTo>
                      <a:pt x="-13304" y="-29489"/>
                      <a:pt x="131953" y="4644"/>
                      <a:pt x="191484" y="41156"/>
                    </a:cubicBezTo>
                    <a:cubicBezTo>
                      <a:pt x="251015" y="77668"/>
                      <a:pt x="313721" y="190380"/>
                      <a:pt x="358171" y="260230"/>
                    </a:cubicBezTo>
                    <a:cubicBezTo>
                      <a:pt x="402621" y="330080"/>
                      <a:pt x="462946" y="413424"/>
                      <a:pt x="458184" y="460255"/>
                    </a:cubicBezTo>
                    <a:cubicBezTo>
                      <a:pt x="453422" y="507086"/>
                      <a:pt x="359758" y="530898"/>
                      <a:pt x="329596" y="541217"/>
                    </a:cubicBezTo>
                    <a:cubicBezTo>
                      <a:pt x="299434" y="551536"/>
                      <a:pt x="331977" y="548362"/>
                      <a:pt x="277208" y="465018"/>
                    </a:cubicBezTo>
                    <a:cubicBezTo>
                      <a:pt x="222439" y="381674"/>
                      <a:pt x="15270" y="111799"/>
                      <a:pt x="983" y="41155"/>
                    </a:cubicBezTo>
                    <a:close/>
                  </a:path>
                </a:pathLst>
              </a:custGeom>
              <a:solidFill>
                <a:schemeClr val="bg1"/>
              </a:solidFill>
              <a:ln>
                <a:solidFill>
                  <a:schemeClr val="bg1">
                    <a:lumMod val="85000"/>
                  </a:schemeClr>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5" name="任意多边形 624"/>
              <p:cNvSpPr/>
              <p:nvPr/>
            </p:nvSpPr>
            <p:spPr>
              <a:xfrm>
                <a:off x="4613482" y="6313727"/>
                <a:ext cx="293863" cy="346241"/>
              </a:xfrm>
              <a:custGeom>
                <a:avLst/>
                <a:gdLst>
                  <a:gd name="connsiteX0" fmla="*/ 206 w 458754"/>
                  <a:gd name="connsiteY0" fmla="*/ 40909 h 525419"/>
                  <a:gd name="connsiteX1" fmla="*/ 233569 w 458754"/>
                  <a:gd name="connsiteY1" fmla="*/ 40909 h 525419"/>
                  <a:gd name="connsiteX2" fmla="*/ 362156 w 458754"/>
                  <a:gd name="connsiteY2" fmla="*/ 255222 h 525419"/>
                  <a:gd name="connsiteX3" fmla="*/ 457406 w 458754"/>
                  <a:gd name="connsiteY3" fmla="*/ 402859 h 525419"/>
                  <a:gd name="connsiteX4" fmla="*/ 290719 w 458754"/>
                  <a:gd name="connsiteY4" fmla="*/ 517159 h 525419"/>
                  <a:gd name="connsiteX5" fmla="*/ 276431 w 458754"/>
                  <a:gd name="connsiteY5" fmla="*/ 464772 h 525419"/>
                  <a:gd name="connsiteX6" fmla="*/ 206 w 458754"/>
                  <a:gd name="connsiteY6" fmla="*/ 40909 h 525419"/>
                  <a:gd name="connsiteX0" fmla="*/ 207 w 459008"/>
                  <a:gd name="connsiteY0" fmla="*/ 40664 h 525174"/>
                  <a:gd name="connsiteX1" fmla="*/ 233570 w 459008"/>
                  <a:gd name="connsiteY1" fmla="*/ 40664 h 525174"/>
                  <a:gd name="connsiteX2" fmla="*/ 366920 w 459008"/>
                  <a:gd name="connsiteY2" fmla="*/ 250214 h 525174"/>
                  <a:gd name="connsiteX3" fmla="*/ 457407 w 459008"/>
                  <a:gd name="connsiteY3" fmla="*/ 402614 h 525174"/>
                  <a:gd name="connsiteX4" fmla="*/ 290720 w 459008"/>
                  <a:gd name="connsiteY4" fmla="*/ 516914 h 525174"/>
                  <a:gd name="connsiteX5" fmla="*/ 276432 w 459008"/>
                  <a:gd name="connsiteY5" fmla="*/ 464527 h 525174"/>
                  <a:gd name="connsiteX6" fmla="*/ 207 w 459008"/>
                  <a:gd name="connsiteY6" fmla="*/ 40664 h 525174"/>
                  <a:gd name="connsiteX0" fmla="*/ 552 w 459437"/>
                  <a:gd name="connsiteY0" fmla="*/ 38561 h 523071"/>
                  <a:gd name="connsiteX1" fmla="*/ 210103 w 459437"/>
                  <a:gd name="connsiteY1" fmla="*/ 43324 h 523071"/>
                  <a:gd name="connsiteX2" fmla="*/ 367265 w 459437"/>
                  <a:gd name="connsiteY2" fmla="*/ 248111 h 523071"/>
                  <a:gd name="connsiteX3" fmla="*/ 457752 w 459437"/>
                  <a:gd name="connsiteY3" fmla="*/ 400511 h 523071"/>
                  <a:gd name="connsiteX4" fmla="*/ 291065 w 459437"/>
                  <a:gd name="connsiteY4" fmla="*/ 514811 h 523071"/>
                  <a:gd name="connsiteX5" fmla="*/ 276777 w 459437"/>
                  <a:gd name="connsiteY5" fmla="*/ 462424 h 523071"/>
                  <a:gd name="connsiteX6" fmla="*/ 552 w 459437"/>
                  <a:gd name="connsiteY6" fmla="*/ 38561 h 523071"/>
                  <a:gd name="connsiteX0" fmla="*/ 552 w 464113"/>
                  <a:gd name="connsiteY0" fmla="*/ 38561 h 523071"/>
                  <a:gd name="connsiteX1" fmla="*/ 210103 w 464113"/>
                  <a:gd name="connsiteY1" fmla="*/ 43324 h 523071"/>
                  <a:gd name="connsiteX2" fmla="*/ 367265 w 464113"/>
                  <a:gd name="connsiteY2" fmla="*/ 248111 h 523071"/>
                  <a:gd name="connsiteX3" fmla="*/ 462515 w 464113"/>
                  <a:gd name="connsiteY3" fmla="*/ 414798 h 523071"/>
                  <a:gd name="connsiteX4" fmla="*/ 291065 w 464113"/>
                  <a:gd name="connsiteY4" fmla="*/ 514811 h 523071"/>
                  <a:gd name="connsiteX5" fmla="*/ 276777 w 464113"/>
                  <a:gd name="connsiteY5" fmla="*/ 462424 h 523071"/>
                  <a:gd name="connsiteX6" fmla="*/ 552 w 464113"/>
                  <a:gd name="connsiteY6" fmla="*/ 38561 h 523071"/>
                  <a:gd name="connsiteX0" fmla="*/ 552 w 450119"/>
                  <a:gd name="connsiteY0" fmla="*/ 38561 h 523071"/>
                  <a:gd name="connsiteX1" fmla="*/ 210103 w 450119"/>
                  <a:gd name="connsiteY1" fmla="*/ 43324 h 523071"/>
                  <a:gd name="connsiteX2" fmla="*/ 367265 w 450119"/>
                  <a:gd name="connsiteY2" fmla="*/ 248111 h 523071"/>
                  <a:gd name="connsiteX3" fmla="*/ 448228 w 450119"/>
                  <a:gd name="connsiteY3" fmla="*/ 429086 h 523071"/>
                  <a:gd name="connsiteX4" fmla="*/ 291065 w 450119"/>
                  <a:gd name="connsiteY4" fmla="*/ 514811 h 523071"/>
                  <a:gd name="connsiteX5" fmla="*/ 276777 w 450119"/>
                  <a:gd name="connsiteY5" fmla="*/ 462424 h 523071"/>
                  <a:gd name="connsiteX6" fmla="*/ 552 w 450119"/>
                  <a:gd name="connsiteY6" fmla="*/ 38561 h 523071"/>
                  <a:gd name="connsiteX0" fmla="*/ 992 w 450651"/>
                  <a:gd name="connsiteY0" fmla="*/ 40663 h 525173"/>
                  <a:gd name="connsiteX1" fmla="*/ 191493 w 450651"/>
                  <a:gd name="connsiteY1" fmla="*/ 40664 h 525173"/>
                  <a:gd name="connsiteX2" fmla="*/ 367705 w 450651"/>
                  <a:gd name="connsiteY2" fmla="*/ 250213 h 525173"/>
                  <a:gd name="connsiteX3" fmla="*/ 448668 w 450651"/>
                  <a:gd name="connsiteY3" fmla="*/ 431188 h 525173"/>
                  <a:gd name="connsiteX4" fmla="*/ 291505 w 450651"/>
                  <a:gd name="connsiteY4" fmla="*/ 516913 h 525173"/>
                  <a:gd name="connsiteX5" fmla="*/ 277217 w 450651"/>
                  <a:gd name="connsiteY5" fmla="*/ 464526 h 525173"/>
                  <a:gd name="connsiteX6" fmla="*/ 992 w 450651"/>
                  <a:gd name="connsiteY6" fmla="*/ 40663 h 525173"/>
                  <a:gd name="connsiteX0" fmla="*/ 983 w 450031"/>
                  <a:gd name="connsiteY0" fmla="*/ 41155 h 525665"/>
                  <a:gd name="connsiteX1" fmla="*/ 191484 w 450031"/>
                  <a:gd name="connsiteY1" fmla="*/ 41156 h 525665"/>
                  <a:gd name="connsiteX2" fmla="*/ 358171 w 450031"/>
                  <a:gd name="connsiteY2" fmla="*/ 260230 h 525665"/>
                  <a:gd name="connsiteX3" fmla="*/ 448659 w 450031"/>
                  <a:gd name="connsiteY3" fmla="*/ 431680 h 525665"/>
                  <a:gd name="connsiteX4" fmla="*/ 291496 w 450031"/>
                  <a:gd name="connsiteY4" fmla="*/ 517405 h 525665"/>
                  <a:gd name="connsiteX5" fmla="*/ 277208 w 450031"/>
                  <a:gd name="connsiteY5" fmla="*/ 465018 h 525665"/>
                  <a:gd name="connsiteX6" fmla="*/ 983 w 450031"/>
                  <a:gd name="connsiteY6" fmla="*/ 41155 h 525665"/>
                  <a:gd name="connsiteX0" fmla="*/ 983 w 448961"/>
                  <a:gd name="connsiteY0" fmla="*/ 41155 h 545393"/>
                  <a:gd name="connsiteX1" fmla="*/ 191484 w 448961"/>
                  <a:gd name="connsiteY1" fmla="*/ 41156 h 545393"/>
                  <a:gd name="connsiteX2" fmla="*/ 358171 w 448961"/>
                  <a:gd name="connsiteY2" fmla="*/ 260230 h 545393"/>
                  <a:gd name="connsiteX3" fmla="*/ 448659 w 448961"/>
                  <a:gd name="connsiteY3" fmla="*/ 431680 h 545393"/>
                  <a:gd name="connsiteX4" fmla="*/ 329596 w 448961"/>
                  <a:gd name="connsiteY4" fmla="*/ 541217 h 545393"/>
                  <a:gd name="connsiteX5" fmla="*/ 277208 w 448961"/>
                  <a:gd name="connsiteY5" fmla="*/ 465018 h 545393"/>
                  <a:gd name="connsiteX6" fmla="*/ 983 w 448961"/>
                  <a:gd name="connsiteY6" fmla="*/ 41155 h 545393"/>
                  <a:gd name="connsiteX0" fmla="*/ 983 w 458449"/>
                  <a:gd name="connsiteY0" fmla="*/ 41155 h 545393"/>
                  <a:gd name="connsiteX1" fmla="*/ 191484 w 458449"/>
                  <a:gd name="connsiteY1" fmla="*/ 41156 h 545393"/>
                  <a:gd name="connsiteX2" fmla="*/ 358171 w 458449"/>
                  <a:gd name="connsiteY2" fmla="*/ 260230 h 545393"/>
                  <a:gd name="connsiteX3" fmla="*/ 458184 w 458449"/>
                  <a:gd name="connsiteY3" fmla="*/ 460255 h 545393"/>
                  <a:gd name="connsiteX4" fmla="*/ 329596 w 458449"/>
                  <a:gd name="connsiteY4" fmla="*/ 541217 h 545393"/>
                  <a:gd name="connsiteX5" fmla="*/ 277208 w 458449"/>
                  <a:gd name="connsiteY5" fmla="*/ 465018 h 545393"/>
                  <a:gd name="connsiteX6" fmla="*/ 983 w 458449"/>
                  <a:gd name="connsiteY6" fmla="*/ 41155 h 545393"/>
                  <a:gd name="connsiteX0" fmla="*/ 279 w 457745"/>
                  <a:gd name="connsiteY0" fmla="*/ 28892 h 529370"/>
                  <a:gd name="connsiteX1" fmla="*/ 190780 w 457745"/>
                  <a:gd name="connsiteY1" fmla="*/ 28893 h 529370"/>
                  <a:gd name="connsiteX2" fmla="*/ 357467 w 457745"/>
                  <a:gd name="connsiteY2" fmla="*/ 247967 h 529370"/>
                  <a:gd name="connsiteX3" fmla="*/ 457480 w 457745"/>
                  <a:gd name="connsiteY3" fmla="*/ 447992 h 529370"/>
                  <a:gd name="connsiteX4" fmla="*/ 328892 w 457745"/>
                  <a:gd name="connsiteY4" fmla="*/ 528954 h 529370"/>
                  <a:gd name="connsiteX5" fmla="*/ 152679 w 457745"/>
                  <a:gd name="connsiteY5" fmla="*/ 271780 h 529370"/>
                  <a:gd name="connsiteX6" fmla="*/ 279 w 457745"/>
                  <a:gd name="connsiteY6" fmla="*/ 28892 h 529370"/>
                  <a:gd name="connsiteX0" fmla="*/ 245 w 460706"/>
                  <a:gd name="connsiteY0" fmla="*/ 28892 h 452382"/>
                  <a:gd name="connsiteX1" fmla="*/ 190746 w 460706"/>
                  <a:gd name="connsiteY1" fmla="*/ 28893 h 452382"/>
                  <a:gd name="connsiteX2" fmla="*/ 357433 w 460706"/>
                  <a:gd name="connsiteY2" fmla="*/ 247967 h 452382"/>
                  <a:gd name="connsiteX3" fmla="*/ 457446 w 460706"/>
                  <a:gd name="connsiteY3" fmla="*/ 447992 h 452382"/>
                  <a:gd name="connsiteX4" fmla="*/ 238371 w 460706"/>
                  <a:gd name="connsiteY4" fmla="*/ 395604 h 452382"/>
                  <a:gd name="connsiteX5" fmla="*/ 152645 w 460706"/>
                  <a:gd name="connsiteY5" fmla="*/ 271780 h 452382"/>
                  <a:gd name="connsiteX6" fmla="*/ 245 w 460706"/>
                  <a:gd name="connsiteY6" fmla="*/ 28892 h 452382"/>
                  <a:gd name="connsiteX0" fmla="*/ 245 w 375415"/>
                  <a:gd name="connsiteY0" fmla="*/ 28892 h 396586"/>
                  <a:gd name="connsiteX1" fmla="*/ 190746 w 375415"/>
                  <a:gd name="connsiteY1" fmla="*/ 28893 h 396586"/>
                  <a:gd name="connsiteX2" fmla="*/ 357433 w 375415"/>
                  <a:gd name="connsiteY2" fmla="*/ 247967 h 396586"/>
                  <a:gd name="connsiteX3" fmla="*/ 357434 w 375415"/>
                  <a:gd name="connsiteY3" fmla="*/ 338455 h 396586"/>
                  <a:gd name="connsiteX4" fmla="*/ 238371 w 375415"/>
                  <a:gd name="connsiteY4" fmla="*/ 395604 h 396586"/>
                  <a:gd name="connsiteX5" fmla="*/ 152645 w 375415"/>
                  <a:gd name="connsiteY5" fmla="*/ 271780 h 396586"/>
                  <a:gd name="connsiteX6" fmla="*/ 245 w 375415"/>
                  <a:gd name="connsiteY6" fmla="*/ 28892 h 396586"/>
                  <a:gd name="connsiteX0" fmla="*/ 245 w 360005"/>
                  <a:gd name="connsiteY0" fmla="*/ 25284 h 392978"/>
                  <a:gd name="connsiteX1" fmla="*/ 190746 w 360005"/>
                  <a:gd name="connsiteY1" fmla="*/ 25285 h 392978"/>
                  <a:gd name="connsiteX2" fmla="*/ 309808 w 360005"/>
                  <a:gd name="connsiteY2" fmla="*/ 182447 h 392978"/>
                  <a:gd name="connsiteX3" fmla="*/ 357434 w 360005"/>
                  <a:gd name="connsiteY3" fmla="*/ 334847 h 392978"/>
                  <a:gd name="connsiteX4" fmla="*/ 238371 w 360005"/>
                  <a:gd name="connsiteY4" fmla="*/ 391996 h 392978"/>
                  <a:gd name="connsiteX5" fmla="*/ 152645 w 360005"/>
                  <a:gd name="connsiteY5" fmla="*/ 268172 h 392978"/>
                  <a:gd name="connsiteX6" fmla="*/ 245 w 360005"/>
                  <a:gd name="connsiteY6" fmla="*/ 25284 h 392978"/>
                  <a:gd name="connsiteX0" fmla="*/ 245 w 334352"/>
                  <a:gd name="connsiteY0" fmla="*/ 25284 h 392978"/>
                  <a:gd name="connsiteX1" fmla="*/ 190746 w 334352"/>
                  <a:gd name="connsiteY1" fmla="*/ 25285 h 392978"/>
                  <a:gd name="connsiteX2" fmla="*/ 309808 w 334352"/>
                  <a:gd name="connsiteY2" fmla="*/ 182447 h 392978"/>
                  <a:gd name="connsiteX3" fmla="*/ 328859 w 334352"/>
                  <a:gd name="connsiteY3" fmla="*/ 301510 h 392978"/>
                  <a:gd name="connsiteX4" fmla="*/ 238371 w 334352"/>
                  <a:gd name="connsiteY4" fmla="*/ 391996 h 392978"/>
                  <a:gd name="connsiteX5" fmla="*/ 152645 w 334352"/>
                  <a:gd name="connsiteY5" fmla="*/ 268172 h 392978"/>
                  <a:gd name="connsiteX6" fmla="*/ 245 w 334352"/>
                  <a:gd name="connsiteY6" fmla="*/ 25284 h 392978"/>
                  <a:gd name="connsiteX0" fmla="*/ 245 w 334352"/>
                  <a:gd name="connsiteY0" fmla="*/ 25284 h 346241"/>
                  <a:gd name="connsiteX1" fmla="*/ 190746 w 334352"/>
                  <a:gd name="connsiteY1" fmla="*/ 25285 h 346241"/>
                  <a:gd name="connsiteX2" fmla="*/ 309808 w 334352"/>
                  <a:gd name="connsiteY2" fmla="*/ 182447 h 346241"/>
                  <a:gd name="connsiteX3" fmla="*/ 328859 w 334352"/>
                  <a:gd name="connsiteY3" fmla="*/ 301510 h 346241"/>
                  <a:gd name="connsiteX4" fmla="*/ 238371 w 334352"/>
                  <a:gd name="connsiteY4" fmla="*/ 344371 h 346241"/>
                  <a:gd name="connsiteX5" fmla="*/ 152645 w 334352"/>
                  <a:gd name="connsiteY5" fmla="*/ 268172 h 346241"/>
                  <a:gd name="connsiteX6" fmla="*/ 245 w 334352"/>
                  <a:gd name="connsiteY6" fmla="*/ 25284 h 346241"/>
                  <a:gd name="connsiteX0" fmla="*/ 617 w 334724"/>
                  <a:gd name="connsiteY0" fmla="*/ 25284 h 346241"/>
                  <a:gd name="connsiteX1" fmla="*/ 191118 w 334724"/>
                  <a:gd name="connsiteY1" fmla="*/ 25285 h 346241"/>
                  <a:gd name="connsiteX2" fmla="*/ 310180 w 334724"/>
                  <a:gd name="connsiteY2" fmla="*/ 182447 h 346241"/>
                  <a:gd name="connsiteX3" fmla="*/ 329231 w 334724"/>
                  <a:gd name="connsiteY3" fmla="*/ 301510 h 346241"/>
                  <a:gd name="connsiteX4" fmla="*/ 238743 w 334724"/>
                  <a:gd name="connsiteY4" fmla="*/ 344371 h 346241"/>
                  <a:gd name="connsiteX5" fmla="*/ 133967 w 334724"/>
                  <a:gd name="connsiteY5" fmla="*/ 268172 h 346241"/>
                  <a:gd name="connsiteX6" fmla="*/ 617 w 334724"/>
                  <a:gd name="connsiteY6" fmla="*/ 25284 h 346241"/>
                  <a:gd name="connsiteX0" fmla="*/ 788 w 306320"/>
                  <a:gd name="connsiteY0" fmla="*/ 25284 h 346241"/>
                  <a:gd name="connsiteX1" fmla="*/ 162714 w 306320"/>
                  <a:gd name="connsiteY1" fmla="*/ 25285 h 346241"/>
                  <a:gd name="connsiteX2" fmla="*/ 281776 w 306320"/>
                  <a:gd name="connsiteY2" fmla="*/ 182447 h 346241"/>
                  <a:gd name="connsiteX3" fmla="*/ 300827 w 306320"/>
                  <a:gd name="connsiteY3" fmla="*/ 301510 h 346241"/>
                  <a:gd name="connsiteX4" fmla="*/ 210339 w 306320"/>
                  <a:gd name="connsiteY4" fmla="*/ 344371 h 346241"/>
                  <a:gd name="connsiteX5" fmla="*/ 105563 w 306320"/>
                  <a:gd name="connsiteY5" fmla="*/ 268172 h 346241"/>
                  <a:gd name="connsiteX6" fmla="*/ 788 w 306320"/>
                  <a:gd name="connsiteY6" fmla="*/ 25284 h 346241"/>
                  <a:gd name="connsiteX0" fmla="*/ 788 w 293863"/>
                  <a:gd name="connsiteY0" fmla="*/ 25284 h 346241"/>
                  <a:gd name="connsiteX1" fmla="*/ 162714 w 293863"/>
                  <a:gd name="connsiteY1" fmla="*/ 25285 h 346241"/>
                  <a:gd name="connsiteX2" fmla="*/ 281776 w 293863"/>
                  <a:gd name="connsiteY2" fmla="*/ 182447 h 346241"/>
                  <a:gd name="connsiteX3" fmla="*/ 281777 w 293863"/>
                  <a:gd name="connsiteY3" fmla="*/ 301510 h 346241"/>
                  <a:gd name="connsiteX4" fmla="*/ 210339 w 293863"/>
                  <a:gd name="connsiteY4" fmla="*/ 344371 h 346241"/>
                  <a:gd name="connsiteX5" fmla="*/ 105563 w 293863"/>
                  <a:gd name="connsiteY5" fmla="*/ 268172 h 346241"/>
                  <a:gd name="connsiteX6" fmla="*/ 788 w 293863"/>
                  <a:gd name="connsiteY6" fmla="*/ 25284 h 34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863" h="346241">
                    <a:moveTo>
                      <a:pt x="788" y="25284"/>
                    </a:moveTo>
                    <a:cubicBezTo>
                      <a:pt x="10313" y="-15197"/>
                      <a:pt x="115883" y="-909"/>
                      <a:pt x="162714" y="25285"/>
                    </a:cubicBezTo>
                    <a:cubicBezTo>
                      <a:pt x="209545" y="51479"/>
                      <a:pt x="261932" y="136410"/>
                      <a:pt x="281776" y="182447"/>
                    </a:cubicBezTo>
                    <a:cubicBezTo>
                      <a:pt x="301620" y="228484"/>
                      <a:pt x="293683" y="274523"/>
                      <a:pt x="281777" y="301510"/>
                    </a:cubicBezTo>
                    <a:cubicBezTo>
                      <a:pt x="269871" y="328497"/>
                      <a:pt x="240501" y="334052"/>
                      <a:pt x="210339" y="344371"/>
                    </a:cubicBezTo>
                    <a:cubicBezTo>
                      <a:pt x="180177" y="354690"/>
                      <a:pt x="140488" y="321353"/>
                      <a:pt x="105563" y="268172"/>
                    </a:cubicBezTo>
                    <a:cubicBezTo>
                      <a:pt x="70638" y="214991"/>
                      <a:pt x="-8737" y="65765"/>
                      <a:pt x="788" y="25284"/>
                    </a:cubicBezTo>
                    <a:close/>
                  </a:path>
                </a:pathLst>
              </a:custGeom>
              <a:solidFill>
                <a:schemeClr val="bg1"/>
              </a:solidFill>
              <a:ln>
                <a:solidFill>
                  <a:schemeClr val="bg1">
                    <a:lumMod val="85000"/>
                  </a:schemeClr>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6" name="任意多边形 625"/>
              <p:cNvSpPr/>
              <p:nvPr/>
            </p:nvSpPr>
            <p:spPr>
              <a:xfrm>
                <a:off x="3895272" y="4970459"/>
                <a:ext cx="919848" cy="412910"/>
              </a:xfrm>
              <a:custGeom>
                <a:avLst/>
                <a:gdLst>
                  <a:gd name="connsiteX0" fmla="*/ 15 w 886932"/>
                  <a:gd name="connsiteY0" fmla="*/ 339726 h 365328"/>
                  <a:gd name="connsiteX1" fmla="*/ 180990 w 886932"/>
                  <a:gd name="connsiteY1" fmla="*/ 120651 h 365328"/>
                  <a:gd name="connsiteX2" fmla="*/ 366728 w 886932"/>
                  <a:gd name="connsiteY2" fmla="*/ 1588 h 365328"/>
                  <a:gd name="connsiteX3" fmla="*/ 590565 w 886932"/>
                  <a:gd name="connsiteY3" fmla="*/ 63501 h 365328"/>
                  <a:gd name="connsiteX4" fmla="*/ 771540 w 886932"/>
                  <a:gd name="connsiteY4" fmla="*/ 220663 h 365328"/>
                  <a:gd name="connsiteX5" fmla="*/ 885840 w 886932"/>
                  <a:gd name="connsiteY5" fmla="*/ 320676 h 365328"/>
                  <a:gd name="connsiteX6" fmla="*/ 704865 w 886932"/>
                  <a:gd name="connsiteY6" fmla="*/ 325438 h 365328"/>
                  <a:gd name="connsiteX7" fmla="*/ 590565 w 886932"/>
                  <a:gd name="connsiteY7" fmla="*/ 234951 h 365328"/>
                  <a:gd name="connsiteX8" fmla="*/ 423878 w 886932"/>
                  <a:gd name="connsiteY8" fmla="*/ 182563 h 365328"/>
                  <a:gd name="connsiteX9" fmla="*/ 276240 w 886932"/>
                  <a:gd name="connsiteY9" fmla="*/ 249238 h 365328"/>
                  <a:gd name="connsiteX10" fmla="*/ 190515 w 886932"/>
                  <a:gd name="connsiteY10" fmla="*/ 349251 h 365328"/>
                  <a:gd name="connsiteX11" fmla="*/ 15 w 886932"/>
                  <a:gd name="connsiteY11" fmla="*/ 339726 h 365328"/>
                  <a:gd name="connsiteX0" fmla="*/ 4 w 886921"/>
                  <a:gd name="connsiteY0" fmla="*/ 339726 h 362822"/>
                  <a:gd name="connsiteX1" fmla="*/ 180979 w 886921"/>
                  <a:gd name="connsiteY1" fmla="*/ 120651 h 362822"/>
                  <a:gd name="connsiteX2" fmla="*/ 366717 w 886921"/>
                  <a:gd name="connsiteY2" fmla="*/ 1588 h 362822"/>
                  <a:gd name="connsiteX3" fmla="*/ 590554 w 886921"/>
                  <a:gd name="connsiteY3" fmla="*/ 63501 h 362822"/>
                  <a:gd name="connsiteX4" fmla="*/ 771529 w 886921"/>
                  <a:gd name="connsiteY4" fmla="*/ 220663 h 362822"/>
                  <a:gd name="connsiteX5" fmla="*/ 885829 w 886921"/>
                  <a:gd name="connsiteY5" fmla="*/ 320676 h 362822"/>
                  <a:gd name="connsiteX6" fmla="*/ 704854 w 886921"/>
                  <a:gd name="connsiteY6" fmla="*/ 325438 h 362822"/>
                  <a:gd name="connsiteX7" fmla="*/ 590554 w 886921"/>
                  <a:gd name="connsiteY7" fmla="*/ 234951 h 362822"/>
                  <a:gd name="connsiteX8" fmla="*/ 423867 w 886921"/>
                  <a:gd name="connsiteY8" fmla="*/ 182563 h 362822"/>
                  <a:gd name="connsiteX9" fmla="*/ 276229 w 886921"/>
                  <a:gd name="connsiteY9" fmla="*/ 249238 h 362822"/>
                  <a:gd name="connsiteX10" fmla="*/ 176217 w 886921"/>
                  <a:gd name="connsiteY10" fmla="*/ 344489 h 362822"/>
                  <a:gd name="connsiteX11" fmla="*/ 4 w 886921"/>
                  <a:gd name="connsiteY11" fmla="*/ 339726 h 362822"/>
                  <a:gd name="connsiteX0" fmla="*/ 4 w 886921"/>
                  <a:gd name="connsiteY0" fmla="*/ 339726 h 362822"/>
                  <a:gd name="connsiteX1" fmla="*/ 180979 w 886921"/>
                  <a:gd name="connsiteY1" fmla="*/ 120651 h 362822"/>
                  <a:gd name="connsiteX2" fmla="*/ 366717 w 886921"/>
                  <a:gd name="connsiteY2" fmla="*/ 1588 h 362822"/>
                  <a:gd name="connsiteX3" fmla="*/ 590554 w 886921"/>
                  <a:gd name="connsiteY3" fmla="*/ 63501 h 362822"/>
                  <a:gd name="connsiteX4" fmla="*/ 771529 w 886921"/>
                  <a:gd name="connsiteY4" fmla="*/ 220663 h 362822"/>
                  <a:gd name="connsiteX5" fmla="*/ 885829 w 886921"/>
                  <a:gd name="connsiteY5" fmla="*/ 320676 h 362822"/>
                  <a:gd name="connsiteX6" fmla="*/ 704854 w 886921"/>
                  <a:gd name="connsiteY6" fmla="*/ 325438 h 362822"/>
                  <a:gd name="connsiteX7" fmla="*/ 590554 w 886921"/>
                  <a:gd name="connsiteY7" fmla="*/ 234951 h 362822"/>
                  <a:gd name="connsiteX8" fmla="*/ 419105 w 886921"/>
                  <a:gd name="connsiteY8" fmla="*/ 163513 h 362822"/>
                  <a:gd name="connsiteX9" fmla="*/ 276229 w 886921"/>
                  <a:gd name="connsiteY9" fmla="*/ 249238 h 362822"/>
                  <a:gd name="connsiteX10" fmla="*/ 176217 w 886921"/>
                  <a:gd name="connsiteY10" fmla="*/ 344489 h 362822"/>
                  <a:gd name="connsiteX11" fmla="*/ 4 w 886921"/>
                  <a:gd name="connsiteY11" fmla="*/ 339726 h 362822"/>
                  <a:gd name="connsiteX0" fmla="*/ 34 w 886951"/>
                  <a:gd name="connsiteY0" fmla="*/ 339726 h 360562"/>
                  <a:gd name="connsiteX1" fmla="*/ 181009 w 886951"/>
                  <a:gd name="connsiteY1" fmla="*/ 120651 h 360562"/>
                  <a:gd name="connsiteX2" fmla="*/ 366747 w 886951"/>
                  <a:gd name="connsiteY2" fmla="*/ 1588 h 360562"/>
                  <a:gd name="connsiteX3" fmla="*/ 590584 w 886951"/>
                  <a:gd name="connsiteY3" fmla="*/ 63501 h 360562"/>
                  <a:gd name="connsiteX4" fmla="*/ 771559 w 886951"/>
                  <a:gd name="connsiteY4" fmla="*/ 220663 h 360562"/>
                  <a:gd name="connsiteX5" fmla="*/ 885859 w 886951"/>
                  <a:gd name="connsiteY5" fmla="*/ 320676 h 360562"/>
                  <a:gd name="connsiteX6" fmla="*/ 704884 w 886951"/>
                  <a:gd name="connsiteY6" fmla="*/ 325438 h 360562"/>
                  <a:gd name="connsiteX7" fmla="*/ 590584 w 886951"/>
                  <a:gd name="connsiteY7" fmla="*/ 234951 h 360562"/>
                  <a:gd name="connsiteX8" fmla="*/ 419135 w 886951"/>
                  <a:gd name="connsiteY8" fmla="*/ 163513 h 360562"/>
                  <a:gd name="connsiteX9" fmla="*/ 276259 w 886951"/>
                  <a:gd name="connsiteY9" fmla="*/ 249238 h 360562"/>
                  <a:gd name="connsiteX10" fmla="*/ 166722 w 886951"/>
                  <a:gd name="connsiteY10" fmla="*/ 339727 h 360562"/>
                  <a:gd name="connsiteX11" fmla="*/ 34 w 886951"/>
                  <a:gd name="connsiteY11" fmla="*/ 339726 h 360562"/>
                  <a:gd name="connsiteX0" fmla="*/ 34 w 885965"/>
                  <a:gd name="connsiteY0" fmla="*/ 339726 h 360562"/>
                  <a:gd name="connsiteX1" fmla="*/ 181009 w 885965"/>
                  <a:gd name="connsiteY1" fmla="*/ 120651 h 360562"/>
                  <a:gd name="connsiteX2" fmla="*/ 366747 w 885965"/>
                  <a:gd name="connsiteY2" fmla="*/ 1588 h 360562"/>
                  <a:gd name="connsiteX3" fmla="*/ 590584 w 885965"/>
                  <a:gd name="connsiteY3" fmla="*/ 63501 h 360562"/>
                  <a:gd name="connsiteX4" fmla="*/ 771559 w 885965"/>
                  <a:gd name="connsiteY4" fmla="*/ 220663 h 360562"/>
                  <a:gd name="connsiteX5" fmla="*/ 885859 w 885965"/>
                  <a:gd name="connsiteY5" fmla="*/ 320676 h 360562"/>
                  <a:gd name="connsiteX6" fmla="*/ 752509 w 885965"/>
                  <a:gd name="connsiteY6" fmla="*/ 334963 h 360562"/>
                  <a:gd name="connsiteX7" fmla="*/ 590584 w 885965"/>
                  <a:gd name="connsiteY7" fmla="*/ 234951 h 360562"/>
                  <a:gd name="connsiteX8" fmla="*/ 419135 w 885965"/>
                  <a:gd name="connsiteY8" fmla="*/ 163513 h 360562"/>
                  <a:gd name="connsiteX9" fmla="*/ 276259 w 885965"/>
                  <a:gd name="connsiteY9" fmla="*/ 249238 h 360562"/>
                  <a:gd name="connsiteX10" fmla="*/ 166722 w 885965"/>
                  <a:gd name="connsiteY10" fmla="*/ 339727 h 360562"/>
                  <a:gd name="connsiteX11" fmla="*/ 34 w 885965"/>
                  <a:gd name="connsiteY11" fmla="*/ 339726 h 360562"/>
                  <a:gd name="connsiteX0" fmla="*/ 34 w 886090"/>
                  <a:gd name="connsiteY0" fmla="*/ 339726 h 375992"/>
                  <a:gd name="connsiteX1" fmla="*/ 181009 w 886090"/>
                  <a:gd name="connsiteY1" fmla="*/ 120651 h 375992"/>
                  <a:gd name="connsiteX2" fmla="*/ 366747 w 886090"/>
                  <a:gd name="connsiteY2" fmla="*/ 1588 h 375992"/>
                  <a:gd name="connsiteX3" fmla="*/ 590584 w 886090"/>
                  <a:gd name="connsiteY3" fmla="*/ 63501 h 375992"/>
                  <a:gd name="connsiteX4" fmla="*/ 771559 w 886090"/>
                  <a:gd name="connsiteY4" fmla="*/ 220663 h 375992"/>
                  <a:gd name="connsiteX5" fmla="*/ 885859 w 886090"/>
                  <a:gd name="connsiteY5" fmla="*/ 320676 h 375992"/>
                  <a:gd name="connsiteX6" fmla="*/ 742984 w 886090"/>
                  <a:gd name="connsiteY6" fmla="*/ 373063 h 375992"/>
                  <a:gd name="connsiteX7" fmla="*/ 590584 w 886090"/>
                  <a:gd name="connsiteY7" fmla="*/ 234951 h 375992"/>
                  <a:gd name="connsiteX8" fmla="*/ 419135 w 886090"/>
                  <a:gd name="connsiteY8" fmla="*/ 163513 h 375992"/>
                  <a:gd name="connsiteX9" fmla="*/ 276259 w 886090"/>
                  <a:gd name="connsiteY9" fmla="*/ 249238 h 375992"/>
                  <a:gd name="connsiteX10" fmla="*/ 166722 w 886090"/>
                  <a:gd name="connsiteY10" fmla="*/ 339727 h 375992"/>
                  <a:gd name="connsiteX11" fmla="*/ 34 w 886090"/>
                  <a:gd name="connsiteY11" fmla="*/ 339726 h 375992"/>
                  <a:gd name="connsiteX0" fmla="*/ 152 w 886208"/>
                  <a:gd name="connsiteY0" fmla="*/ 339726 h 381546"/>
                  <a:gd name="connsiteX1" fmla="*/ 181127 w 886208"/>
                  <a:gd name="connsiteY1" fmla="*/ 120651 h 381546"/>
                  <a:gd name="connsiteX2" fmla="*/ 366865 w 886208"/>
                  <a:gd name="connsiteY2" fmla="*/ 1588 h 381546"/>
                  <a:gd name="connsiteX3" fmla="*/ 590702 w 886208"/>
                  <a:gd name="connsiteY3" fmla="*/ 63501 h 381546"/>
                  <a:gd name="connsiteX4" fmla="*/ 771677 w 886208"/>
                  <a:gd name="connsiteY4" fmla="*/ 220663 h 381546"/>
                  <a:gd name="connsiteX5" fmla="*/ 885977 w 886208"/>
                  <a:gd name="connsiteY5" fmla="*/ 320676 h 381546"/>
                  <a:gd name="connsiteX6" fmla="*/ 743102 w 886208"/>
                  <a:gd name="connsiteY6" fmla="*/ 373063 h 381546"/>
                  <a:gd name="connsiteX7" fmla="*/ 590702 w 886208"/>
                  <a:gd name="connsiteY7" fmla="*/ 234951 h 381546"/>
                  <a:gd name="connsiteX8" fmla="*/ 419253 w 886208"/>
                  <a:gd name="connsiteY8" fmla="*/ 163513 h 381546"/>
                  <a:gd name="connsiteX9" fmla="*/ 276377 w 886208"/>
                  <a:gd name="connsiteY9" fmla="*/ 249238 h 381546"/>
                  <a:gd name="connsiteX10" fmla="*/ 152553 w 886208"/>
                  <a:gd name="connsiteY10" fmla="*/ 373064 h 381546"/>
                  <a:gd name="connsiteX11" fmla="*/ 152 w 886208"/>
                  <a:gd name="connsiteY11" fmla="*/ 339726 h 381546"/>
                  <a:gd name="connsiteX0" fmla="*/ 119 w 919512"/>
                  <a:gd name="connsiteY0" fmla="*/ 377826 h 400500"/>
                  <a:gd name="connsiteX1" fmla="*/ 214431 w 919512"/>
                  <a:gd name="connsiteY1" fmla="*/ 120651 h 400500"/>
                  <a:gd name="connsiteX2" fmla="*/ 400169 w 919512"/>
                  <a:gd name="connsiteY2" fmla="*/ 1588 h 400500"/>
                  <a:gd name="connsiteX3" fmla="*/ 624006 w 919512"/>
                  <a:gd name="connsiteY3" fmla="*/ 63501 h 400500"/>
                  <a:gd name="connsiteX4" fmla="*/ 804981 w 919512"/>
                  <a:gd name="connsiteY4" fmla="*/ 220663 h 400500"/>
                  <a:gd name="connsiteX5" fmla="*/ 919281 w 919512"/>
                  <a:gd name="connsiteY5" fmla="*/ 320676 h 400500"/>
                  <a:gd name="connsiteX6" fmla="*/ 776406 w 919512"/>
                  <a:gd name="connsiteY6" fmla="*/ 373063 h 400500"/>
                  <a:gd name="connsiteX7" fmla="*/ 624006 w 919512"/>
                  <a:gd name="connsiteY7" fmla="*/ 234951 h 400500"/>
                  <a:gd name="connsiteX8" fmla="*/ 452557 w 919512"/>
                  <a:gd name="connsiteY8" fmla="*/ 163513 h 400500"/>
                  <a:gd name="connsiteX9" fmla="*/ 309681 w 919512"/>
                  <a:gd name="connsiteY9" fmla="*/ 249238 h 400500"/>
                  <a:gd name="connsiteX10" fmla="*/ 185857 w 919512"/>
                  <a:gd name="connsiteY10" fmla="*/ 373064 h 400500"/>
                  <a:gd name="connsiteX11" fmla="*/ 119 w 919512"/>
                  <a:gd name="connsiteY11" fmla="*/ 377826 h 400500"/>
                  <a:gd name="connsiteX0" fmla="*/ 289 w 919682"/>
                  <a:gd name="connsiteY0" fmla="*/ 377826 h 412910"/>
                  <a:gd name="connsiteX1" fmla="*/ 214601 w 919682"/>
                  <a:gd name="connsiteY1" fmla="*/ 120651 h 412910"/>
                  <a:gd name="connsiteX2" fmla="*/ 400339 w 919682"/>
                  <a:gd name="connsiteY2" fmla="*/ 1588 h 412910"/>
                  <a:gd name="connsiteX3" fmla="*/ 624176 w 919682"/>
                  <a:gd name="connsiteY3" fmla="*/ 63501 h 412910"/>
                  <a:gd name="connsiteX4" fmla="*/ 805151 w 919682"/>
                  <a:gd name="connsiteY4" fmla="*/ 220663 h 412910"/>
                  <a:gd name="connsiteX5" fmla="*/ 919451 w 919682"/>
                  <a:gd name="connsiteY5" fmla="*/ 320676 h 412910"/>
                  <a:gd name="connsiteX6" fmla="*/ 776576 w 919682"/>
                  <a:gd name="connsiteY6" fmla="*/ 373063 h 412910"/>
                  <a:gd name="connsiteX7" fmla="*/ 624176 w 919682"/>
                  <a:gd name="connsiteY7" fmla="*/ 234951 h 412910"/>
                  <a:gd name="connsiteX8" fmla="*/ 452727 w 919682"/>
                  <a:gd name="connsiteY8" fmla="*/ 163513 h 412910"/>
                  <a:gd name="connsiteX9" fmla="*/ 309851 w 919682"/>
                  <a:gd name="connsiteY9" fmla="*/ 249238 h 412910"/>
                  <a:gd name="connsiteX10" fmla="*/ 171739 w 919682"/>
                  <a:gd name="connsiteY10" fmla="*/ 396877 h 412910"/>
                  <a:gd name="connsiteX11" fmla="*/ 289 w 919682"/>
                  <a:gd name="connsiteY11" fmla="*/ 377826 h 412910"/>
                  <a:gd name="connsiteX0" fmla="*/ 455 w 919848"/>
                  <a:gd name="connsiteY0" fmla="*/ 377826 h 412910"/>
                  <a:gd name="connsiteX1" fmla="*/ 214767 w 919848"/>
                  <a:gd name="connsiteY1" fmla="*/ 120651 h 412910"/>
                  <a:gd name="connsiteX2" fmla="*/ 400505 w 919848"/>
                  <a:gd name="connsiteY2" fmla="*/ 1588 h 412910"/>
                  <a:gd name="connsiteX3" fmla="*/ 624342 w 919848"/>
                  <a:gd name="connsiteY3" fmla="*/ 63501 h 412910"/>
                  <a:gd name="connsiteX4" fmla="*/ 805317 w 919848"/>
                  <a:gd name="connsiteY4" fmla="*/ 220663 h 412910"/>
                  <a:gd name="connsiteX5" fmla="*/ 919617 w 919848"/>
                  <a:gd name="connsiteY5" fmla="*/ 320676 h 412910"/>
                  <a:gd name="connsiteX6" fmla="*/ 776742 w 919848"/>
                  <a:gd name="connsiteY6" fmla="*/ 373063 h 412910"/>
                  <a:gd name="connsiteX7" fmla="*/ 624342 w 919848"/>
                  <a:gd name="connsiteY7" fmla="*/ 234951 h 412910"/>
                  <a:gd name="connsiteX8" fmla="*/ 452893 w 919848"/>
                  <a:gd name="connsiteY8" fmla="*/ 163513 h 412910"/>
                  <a:gd name="connsiteX9" fmla="*/ 310017 w 919848"/>
                  <a:gd name="connsiteY9" fmla="*/ 249238 h 412910"/>
                  <a:gd name="connsiteX10" fmla="*/ 162380 w 919848"/>
                  <a:gd name="connsiteY10" fmla="*/ 396877 h 412910"/>
                  <a:gd name="connsiteX11" fmla="*/ 455 w 919848"/>
                  <a:gd name="connsiteY11" fmla="*/ 377826 h 41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9848" h="412910">
                    <a:moveTo>
                      <a:pt x="455" y="377826"/>
                    </a:moveTo>
                    <a:cubicBezTo>
                      <a:pt x="9186" y="331788"/>
                      <a:pt x="148092" y="183357"/>
                      <a:pt x="214767" y="120651"/>
                    </a:cubicBezTo>
                    <a:cubicBezTo>
                      <a:pt x="281442" y="57945"/>
                      <a:pt x="332243" y="11113"/>
                      <a:pt x="400505" y="1588"/>
                    </a:cubicBezTo>
                    <a:cubicBezTo>
                      <a:pt x="468767" y="-7937"/>
                      <a:pt x="556874" y="26989"/>
                      <a:pt x="624342" y="63501"/>
                    </a:cubicBezTo>
                    <a:cubicBezTo>
                      <a:pt x="691810" y="100013"/>
                      <a:pt x="805317" y="220663"/>
                      <a:pt x="805317" y="220663"/>
                    </a:cubicBezTo>
                    <a:cubicBezTo>
                      <a:pt x="854530" y="263525"/>
                      <a:pt x="924379" y="295276"/>
                      <a:pt x="919617" y="320676"/>
                    </a:cubicBezTo>
                    <a:cubicBezTo>
                      <a:pt x="914855" y="346076"/>
                      <a:pt x="825955" y="387350"/>
                      <a:pt x="776742" y="373063"/>
                    </a:cubicBezTo>
                    <a:cubicBezTo>
                      <a:pt x="727530" y="358775"/>
                      <a:pt x="678317" y="269876"/>
                      <a:pt x="624342" y="234951"/>
                    </a:cubicBezTo>
                    <a:cubicBezTo>
                      <a:pt x="570367" y="200026"/>
                      <a:pt x="505280" y="161132"/>
                      <a:pt x="452893" y="163513"/>
                    </a:cubicBezTo>
                    <a:cubicBezTo>
                      <a:pt x="400506" y="165894"/>
                      <a:pt x="348911" y="221457"/>
                      <a:pt x="310017" y="249238"/>
                    </a:cubicBezTo>
                    <a:cubicBezTo>
                      <a:pt x="271123" y="277019"/>
                      <a:pt x="213974" y="375446"/>
                      <a:pt x="162380" y="396877"/>
                    </a:cubicBezTo>
                    <a:cubicBezTo>
                      <a:pt x="110786" y="418308"/>
                      <a:pt x="-8276" y="423864"/>
                      <a:pt x="455" y="377826"/>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7" name="任意多边形 626"/>
              <p:cNvSpPr/>
              <p:nvPr/>
            </p:nvSpPr>
            <p:spPr>
              <a:xfrm>
                <a:off x="4651287" y="5587716"/>
                <a:ext cx="165017" cy="228403"/>
              </a:xfrm>
              <a:custGeom>
                <a:avLst/>
                <a:gdLst>
                  <a:gd name="connsiteX0" fmla="*/ 20726 w 165017"/>
                  <a:gd name="connsiteY0" fmla="*/ 22510 h 228403"/>
                  <a:gd name="connsiteX1" fmla="*/ 1676 w 165017"/>
                  <a:gd name="connsiteY1" fmla="*/ 174910 h 228403"/>
                  <a:gd name="connsiteX2" fmla="*/ 11201 w 165017"/>
                  <a:gd name="connsiteY2" fmla="*/ 227297 h 228403"/>
                  <a:gd name="connsiteX3" fmla="*/ 92163 w 165017"/>
                  <a:gd name="connsiteY3" fmla="*/ 193960 h 228403"/>
                  <a:gd name="connsiteX4" fmla="*/ 163601 w 165017"/>
                  <a:gd name="connsiteY4" fmla="*/ 17747 h 228403"/>
                  <a:gd name="connsiteX5" fmla="*/ 20726 w 165017"/>
                  <a:gd name="connsiteY5" fmla="*/ 22510 h 228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17" h="228403">
                    <a:moveTo>
                      <a:pt x="20726" y="22510"/>
                    </a:moveTo>
                    <a:cubicBezTo>
                      <a:pt x="-6262" y="48704"/>
                      <a:pt x="3263" y="140779"/>
                      <a:pt x="1676" y="174910"/>
                    </a:cubicBezTo>
                    <a:cubicBezTo>
                      <a:pt x="89" y="209041"/>
                      <a:pt x="-3880" y="224122"/>
                      <a:pt x="11201" y="227297"/>
                    </a:cubicBezTo>
                    <a:cubicBezTo>
                      <a:pt x="26282" y="230472"/>
                      <a:pt x="66763" y="228885"/>
                      <a:pt x="92163" y="193960"/>
                    </a:cubicBezTo>
                    <a:cubicBezTo>
                      <a:pt x="117563" y="159035"/>
                      <a:pt x="174713" y="44734"/>
                      <a:pt x="163601" y="17747"/>
                    </a:cubicBezTo>
                    <a:cubicBezTo>
                      <a:pt x="152489" y="-9240"/>
                      <a:pt x="47714" y="-3684"/>
                      <a:pt x="20726" y="22510"/>
                    </a:cubicBezTo>
                    <a:close/>
                  </a:path>
                </a:pathLst>
              </a:custGeom>
              <a:solidFill>
                <a:schemeClr val="bg1"/>
              </a:solidFill>
              <a:ln>
                <a:solidFill>
                  <a:schemeClr val="bg1">
                    <a:lumMod val="85000"/>
                  </a:schemeClr>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8" name="任意多边形 627"/>
              <p:cNvSpPr/>
              <p:nvPr/>
            </p:nvSpPr>
            <p:spPr>
              <a:xfrm>
                <a:off x="3609465" y="5621920"/>
                <a:ext cx="243089" cy="199149"/>
              </a:xfrm>
              <a:custGeom>
                <a:avLst/>
                <a:gdLst>
                  <a:gd name="connsiteX0" fmla="*/ 87614 w 344559"/>
                  <a:gd name="connsiteY0" fmla="*/ 12539 h 192115"/>
                  <a:gd name="connsiteX1" fmla="*/ 1889 w 344559"/>
                  <a:gd name="connsiteY1" fmla="*/ 188751 h 192115"/>
                  <a:gd name="connsiteX2" fmla="*/ 168577 w 344559"/>
                  <a:gd name="connsiteY2" fmla="*/ 126839 h 192115"/>
                  <a:gd name="connsiteX3" fmla="*/ 306689 w 344559"/>
                  <a:gd name="connsiteY3" fmla="*/ 107789 h 192115"/>
                  <a:gd name="connsiteX4" fmla="*/ 340027 w 344559"/>
                  <a:gd name="connsiteY4" fmla="*/ 7776 h 192115"/>
                  <a:gd name="connsiteX5" fmla="*/ 225727 w 344559"/>
                  <a:gd name="connsiteY5" fmla="*/ 12539 h 192115"/>
                  <a:gd name="connsiteX6" fmla="*/ 87614 w 344559"/>
                  <a:gd name="connsiteY6" fmla="*/ 12539 h 192115"/>
                  <a:gd name="connsiteX0" fmla="*/ 87614 w 342235"/>
                  <a:gd name="connsiteY0" fmla="*/ 12539 h 192115"/>
                  <a:gd name="connsiteX1" fmla="*/ 1889 w 342235"/>
                  <a:gd name="connsiteY1" fmla="*/ 188751 h 192115"/>
                  <a:gd name="connsiteX2" fmla="*/ 168577 w 342235"/>
                  <a:gd name="connsiteY2" fmla="*/ 126839 h 192115"/>
                  <a:gd name="connsiteX3" fmla="*/ 273352 w 342235"/>
                  <a:gd name="connsiteY3" fmla="*/ 107789 h 192115"/>
                  <a:gd name="connsiteX4" fmla="*/ 340027 w 342235"/>
                  <a:gd name="connsiteY4" fmla="*/ 7776 h 192115"/>
                  <a:gd name="connsiteX5" fmla="*/ 225727 w 342235"/>
                  <a:gd name="connsiteY5" fmla="*/ 12539 h 192115"/>
                  <a:gd name="connsiteX6" fmla="*/ 87614 w 342235"/>
                  <a:gd name="connsiteY6" fmla="*/ 12539 h 192115"/>
                  <a:gd name="connsiteX0" fmla="*/ 87614 w 310613"/>
                  <a:gd name="connsiteY0" fmla="*/ 13052 h 192628"/>
                  <a:gd name="connsiteX1" fmla="*/ 1889 w 310613"/>
                  <a:gd name="connsiteY1" fmla="*/ 189264 h 192628"/>
                  <a:gd name="connsiteX2" fmla="*/ 168577 w 310613"/>
                  <a:gd name="connsiteY2" fmla="*/ 127352 h 192628"/>
                  <a:gd name="connsiteX3" fmla="*/ 273352 w 310613"/>
                  <a:gd name="connsiteY3" fmla="*/ 108302 h 192628"/>
                  <a:gd name="connsiteX4" fmla="*/ 306689 w 310613"/>
                  <a:gd name="connsiteY4" fmla="*/ 13052 h 192628"/>
                  <a:gd name="connsiteX5" fmla="*/ 225727 w 310613"/>
                  <a:gd name="connsiteY5" fmla="*/ 13052 h 192628"/>
                  <a:gd name="connsiteX6" fmla="*/ 87614 w 310613"/>
                  <a:gd name="connsiteY6" fmla="*/ 13052 h 192628"/>
                  <a:gd name="connsiteX0" fmla="*/ 86481 w 310088"/>
                  <a:gd name="connsiteY0" fmla="*/ 13052 h 196244"/>
                  <a:gd name="connsiteX1" fmla="*/ 756 w 310088"/>
                  <a:gd name="connsiteY1" fmla="*/ 189264 h 196244"/>
                  <a:gd name="connsiteX2" fmla="*/ 134106 w 310088"/>
                  <a:gd name="connsiteY2" fmla="*/ 155927 h 196244"/>
                  <a:gd name="connsiteX3" fmla="*/ 272219 w 310088"/>
                  <a:gd name="connsiteY3" fmla="*/ 108302 h 196244"/>
                  <a:gd name="connsiteX4" fmla="*/ 305556 w 310088"/>
                  <a:gd name="connsiteY4" fmla="*/ 13052 h 196244"/>
                  <a:gd name="connsiteX5" fmla="*/ 224594 w 310088"/>
                  <a:gd name="connsiteY5" fmla="*/ 13052 h 196244"/>
                  <a:gd name="connsiteX6" fmla="*/ 86481 w 310088"/>
                  <a:gd name="connsiteY6" fmla="*/ 13052 h 196244"/>
                  <a:gd name="connsiteX0" fmla="*/ 86481 w 307609"/>
                  <a:gd name="connsiteY0" fmla="*/ 13052 h 196244"/>
                  <a:gd name="connsiteX1" fmla="*/ 756 w 307609"/>
                  <a:gd name="connsiteY1" fmla="*/ 189264 h 196244"/>
                  <a:gd name="connsiteX2" fmla="*/ 134106 w 307609"/>
                  <a:gd name="connsiteY2" fmla="*/ 155927 h 196244"/>
                  <a:gd name="connsiteX3" fmla="*/ 234119 w 307609"/>
                  <a:gd name="connsiteY3" fmla="*/ 108302 h 196244"/>
                  <a:gd name="connsiteX4" fmla="*/ 305556 w 307609"/>
                  <a:gd name="connsiteY4" fmla="*/ 13052 h 196244"/>
                  <a:gd name="connsiteX5" fmla="*/ 224594 w 307609"/>
                  <a:gd name="connsiteY5" fmla="*/ 13052 h 196244"/>
                  <a:gd name="connsiteX6" fmla="*/ 86481 w 307609"/>
                  <a:gd name="connsiteY6" fmla="*/ 13052 h 196244"/>
                  <a:gd name="connsiteX0" fmla="*/ 86481 w 280147"/>
                  <a:gd name="connsiteY0" fmla="*/ 13052 h 196244"/>
                  <a:gd name="connsiteX1" fmla="*/ 756 w 280147"/>
                  <a:gd name="connsiteY1" fmla="*/ 189264 h 196244"/>
                  <a:gd name="connsiteX2" fmla="*/ 134106 w 280147"/>
                  <a:gd name="connsiteY2" fmla="*/ 155927 h 196244"/>
                  <a:gd name="connsiteX3" fmla="*/ 234119 w 280147"/>
                  <a:gd name="connsiteY3" fmla="*/ 108302 h 196244"/>
                  <a:gd name="connsiteX4" fmla="*/ 276981 w 280147"/>
                  <a:gd name="connsiteY4" fmla="*/ 13052 h 196244"/>
                  <a:gd name="connsiteX5" fmla="*/ 224594 w 280147"/>
                  <a:gd name="connsiteY5" fmla="*/ 13052 h 196244"/>
                  <a:gd name="connsiteX6" fmla="*/ 86481 w 280147"/>
                  <a:gd name="connsiteY6" fmla="*/ 13052 h 196244"/>
                  <a:gd name="connsiteX0" fmla="*/ 86406 w 280072"/>
                  <a:gd name="connsiteY0" fmla="*/ 11573 h 194765"/>
                  <a:gd name="connsiteX1" fmla="*/ 681 w 280072"/>
                  <a:gd name="connsiteY1" fmla="*/ 187785 h 194765"/>
                  <a:gd name="connsiteX2" fmla="*/ 134031 w 280072"/>
                  <a:gd name="connsiteY2" fmla="*/ 154448 h 194765"/>
                  <a:gd name="connsiteX3" fmla="*/ 234044 w 280072"/>
                  <a:gd name="connsiteY3" fmla="*/ 106823 h 194765"/>
                  <a:gd name="connsiteX4" fmla="*/ 276906 w 280072"/>
                  <a:gd name="connsiteY4" fmla="*/ 11573 h 194765"/>
                  <a:gd name="connsiteX5" fmla="*/ 181657 w 280072"/>
                  <a:gd name="connsiteY5" fmla="*/ 16335 h 194765"/>
                  <a:gd name="connsiteX6" fmla="*/ 86406 w 280072"/>
                  <a:gd name="connsiteY6" fmla="*/ 11573 h 194765"/>
                  <a:gd name="connsiteX0" fmla="*/ 86406 w 262730"/>
                  <a:gd name="connsiteY0" fmla="*/ 11573 h 194765"/>
                  <a:gd name="connsiteX1" fmla="*/ 681 w 262730"/>
                  <a:gd name="connsiteY1" fmla="*/ 187785 h 194765"/>
                  <a:gd name="connsiteX2" fmla="*/ 134031 w 262730"/>
                  <a:gd name="connsiteY2" fmla="*/ 154448 h 194765"/>
                  <a:gd name="connsiteX3" fmla="*/ 234044 w 262730"/>
                  <a:gd name="connsiteY3" fmla="*/ 106823 h 194765"/>
                  <a:gd name="connsiteX4" fmla="*/ 257856 w 262730"/>
                  <a:gd name="connsiteY4" fmla="*/ 11573 h 194765"/>
                  <a:gd name="connsiteX5" fmla="*/ 181657 w 262730"/>
                  <a:gd name="connsiteY5" fmla="*/ 16335 h 194765"/>
                  <a:gd name="connsiteX6" fmla="*/ 86406 w 262730"/>
                  <a:gd name="connsiteY6" fmla="*/ 11573 h 194765"/>
                  <a:gd name="connsiteX0" fmla="*/ 91014 w 262576"/>
                  <a:gd name="connsiteY0" fmla="*/ 20710 h 188692"/>
                  <a:gd name="connsiteX1" fmla="*/ 527 w 262576"/>
                  <a:gd name="connsiteY1" fmla="*/ 182635 h 188692"/>
                  <a:gd name="connsiteX2" fmla="*/ 133877 w 262576"/>
                  <a:gd name="connsiteY2" fmla="*/ 149298 h 188692"/>
                  <a:gd name="connsiteX3" fmla="*/ 233890 w 262576"/>
                  <a:gd name="connsiteY3" fmla="*/ 101673 h 188692"/>
                  <a:gd name="connsiteX4" fmla="*/ 257702 w 262576"/>
                  <a:gd name="connsiteY4" fmla="*/ 6423 h 188692"/>
                  <a:gd name="connsiteX5" fmla="*/ 181503 w 262576"/>
                  <a:gd name="connsiteY5" fmla="*/ 11185 h 188692"/>
                  <a:gd name="connsiteX6" fmla="*/ 91014 w 262576"/>
                  <a:gd name="connsiteY6" fmla="*/ 20710 h 188692"/>
                  <a:gd name="connsiteX0" fmla="*/ 91014 w 261405"/>
                  <a:gd name="connsiteY0" fmla="*/ 20710 h 188692"/>
                  <a:gd name="connsiteX1" fmla="*/ 527 w 261405"/>
                  <a:gd name="connsiteY1" fmla="*/ 182635 h 188692"/>
                  <a:gd name="connsiteX2" fmla="*/ 133877 w 261405"/>
                  <a:gd name="connsiteY2" fmla="*/ 149298 h 188692"/>
                  <a:gd name="connsiteX3" fmla="*/ 224365 w 261405"/>
                  <a:gd name="connsiteY3" fmla="*/ 101673 h 188692"/>
                  <a:gd name="connsiteX4" fmla="*/ 257702 w 261405"/>
                  <a:gd name="connsiteY4" fmla="*/ 6423 h 188692"/>
                  <a:gd name="connsiteX5" fmla="*/ 181503 w 261405"/>
                  <a:gd name="connsiteY5" fmla="*/ 11185 h 188692"/>
                  <a:gd name="connsiteX6" fmla="*/ 91014 w 261405"/>
                  <a:gd name="connsiteY6" fmla="*/ 20710 h 188692"/>
                  <a:gd name="connsiteX0" fmla="*/ 90997 w 261388"/>
                  <a:gd name="connsiteY0" fmla="*/ 29579 h 197561"/>
                  <a:gd name="connsiteX1" fmla="*/ 510 w 261388"/>
                  <a:gd name="connsiteY1" fmla="*/ 191504 h 197561"/>
                  <a:gd name="connsiteX2" fmla="*/ 133860 w 261388"/>
                  <a:gd name="connsiteY2" fmla="*/ 158167 h 197561"/>
                  <a:gd name="connsiteX3" fmla="*/ 224348 w 261388"/>
                  <a:gd name="connsiteY3" fmla="*/ 110542 h 197561"/>
                  <a:gd name="connsiteX4" fmla="*/ 257685 w 261388"/>
                  <a:gd name="connsiteY4" fmla="*/ 15292 h 197561"/>
                  <a:gd name="connsiteX5" fmla="*/ 167199 w 261388"/>
                  <a:gd name="connsiteY5" fmla="*/ 1004 h 197561"/>
                  <a:gd name="connsiteX6" fmla="*/ 90997 w 261388"/>
                  <a:gd name="connsiteY6" fmla="*/ 29579 h 197561"/>
                  <a:gd name="connsiteX0" fmla="*/ 90997 w 244820"/>
                  <a:gd name="connsiteY0" fmla="*/ 31167 h 199149"/>
                  <a:gd name="connsiteX1" fmla="*/ 510 w 244820"/>
                  <a:gd name="connsiteY1" fmla="*/ 193092 h 199149"/>
                  <a:gd name="connsiteX2" fmla="*/ 133860 w 244820"/>
                  <a:gd name="connsiteY2" fmla="*/ 159755 h 199149"/>
                  <a:gd name="connsiteX3" fmla="*/ 224348 w 244820"/>
                  <a:gd name="connsiteY3" fmla="*/ 112130 h 199149"/>
                  <a:gd name="connsiteX4" fmla="*/ 238635 w 244820"/>
                  <a:gd name="connsiteY4" fmla="*/ 12118 h 199149"/>
                  <a:gd name="connsiteX5" fmla="*/ 167199 w 244820"/>
                  <a:gd name="connsiteY5" fmla="*/ 2592 h 199149"/>
                  <a:gd name="connsiteX6" fmla="*/ 90997 w 244820"/>
                  <a:gd name="connsiteY6" fmla="*/ 31167 h 199149"/>
                  <a:gd name="connsiteX0" fmla="*/ 90997 w 243089"/>
                  <a:gd name="connsiteY0" fmla="*/ 31167 h 199149"/>
                  <a:gd name="connsiteX1" fmla="*/ 510 w 243089"/>
                  <a:gd name="connsiteY1" fmla="*/ 193092 h 199149"/>
                  <a:gd name="connsiteX2" fmla="*/ 133860 w 243089"/>
                  <a:gd name="connsiteY2" fmla="*/ 159755 h 199149"/>
                  <a:gd name="connsiteX3" fmla="*/ 214823 w 243089"/>
                  <a:gd name="connsiteY3" fmla="*/ 112130 h 199149"/>
                  <a:gd name="connsiteX4" fmla="*/ 238635 w 243089"/>
                  <a:gd name="connsiteY4" fmla="*/ 12118 h 199149"/>
                  <a:gd name="connsiteX5" fmla="*/ 167199 w 243089"/>
                  <a:gd name="connsiteY5" fmla="*/ 2592 h 199149"/>
                  <a:gd name="connsiteX6" fmla="*/ 90997 w 243089"/>
                  <a:gd name="connsiteY6" fmla="*/ 31167 h 19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3089" h="199149">
                    <a:moveTo>
                      <a:pt x="90997" y="31167"/>
                    </a:moveTo>
                    <a:cubicBezTo>
                      <a:pt x="63216" y="62917"/>
                      <a:pt x="-6634" y="171661"/>
                      <a:pt x="510" y="193092"/>
                    </a:cubicBezTo>
                    <a:cubicBezTo>
                      <a:pt x="7654" y="214523"/>
                      <a:pt x="98141" y="173249"/>
                      <a:pt x="133860" y="159755"/>
                    </a:cubicBezTo>
                    <a:cubicBezTo>
                      <a:pt x="169579" y="146261"/>
                      <a:pt x="197361" y="136736"/>
                      <a:pt x="214823" y="112130"/>
                    </a:cubicBezTo>
                    <a:cubicBezTo>
                      <a:pt x="232285" y="87524"/>
                      <a:pt x="252129" y="27993"/>
                      <a:pt x="238635" y="12118"/>
                    </a:cubicBezTo>
                    <a:cubicBezTo>
                      <a:pt x="225141" y="-3757"/>
                      <a:pt x="191805" y="-583"/>
                      <a:pt x="167199" y="2592"/>
                    </a:cubicBezTo>
                    <a:cubicBezTo>
                      <a:pt x="142593" y="5767"/>
                      <a:pt x="118778" y="-583"/>
                      <a:pt x="90997" y="31167"/>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9" name="任意多边形 628"/>
              <p:cNvSpPr/>
              <p:nvPr/>
            </p:nvSpPr>
            <p:spPr>
              <a:xfrm>
                <a:off x="3555814" y="5757562"/>
                <a:ext cx="535688" cy="505139"/>
              </a:xfrm>
              <a:custGeom>
                <a:avLst/>
                <a:gdLst>
                  <a:gd name="connsiteX0" fmla="*/ 22324 w 537187"/>
                  <a:gd name="connsiteY0" fmla="*/ 257476 h 505139"/>
                  <a:gd name="connsiteX1" fmla="*/ 150911 w 537187"/>
                  <a:gd name="connsiteY1" fmla="*/ 219376 h 505139"/>
                  <a:gd name="connsiteX2" fmla="*/ 179486 w 537187"/>
                  <a:gd name="connsiteY2" fmla="*/ 305101 h 505139"/>
                  <a:gd name="connsiteX3" fmla="*/ 336649 w 537187"/>
                  <a:gd name="connsiteY3" fmla="*/ 314626 h 505139"/>
                  <a:gd name="connsiteX4" fmla="*/ 393799 w 537187"/>
                  <a:gd name="connsiteY4" fmla="*/ 176514 h 505139"/>
                  <a:gd name="connsiteX5" fmla="*/ 279499 w 537187"/>
                  <a:gd name="connsiteY5" fmla="*/ 100314 h 505139"/>
                  <a:gd name="connsiteX6" fmla="*/ 293786 w 537187"/>
                  <a:gd name="connsiteY6" fmla="*/ 301 h 505139"/>
                  <a:gd name="connsiteX7" fmla="*/ 455711 w 537187"/>
                  <a:gd name="connsiteY7" fmla="*/ 76501 h 505139"/>
                  <a:gd name="connsiteX8" fmla="*/ 536674 w 537187"/>
                  <a:gd name="connsiteY8" fmla="*/ 267001 h 505139"/>
                  <a:gd name="connsiteX9" fmla="*/ 479524 w 537187"/>
                  <a:gd name="connsiteY9" fmla="*/ 433689 h 505139"/>
                  <a:gd name="connsiteX10" fmla="*/ 284261 w 537187"/>
                  <a:gd name="connsiteY10" fmla="*/ 505126 h 505139"/>
                  <a:gd name="connsiteX11" fmla="*/ 103286 w 537187"/>
                  <a:gd name="connsiteY11" fmla="*/ 438451 h 505139"/>
                  <a:gd name="connsiteX12" fmla="*/ 8036 w 537187"/>
                  <a:gd name="connsiteY12" fmla="*/ 314626 h 505139"/>
                  <a:gd name="connsiteX13" fmla="*/ 22324 w 537187"/>
                  <a:gd name="connsiteY13" fmla="*/ 257476 h 505139"/>
                  <a:gd name="connsiteX0" fmla="*/ 20825 w 535688"/>
                  <a:gd name="connsiteY0" fmla="*/ 257476 h 505139"/>
                  <a:gd name="connsiteX1" fmla="*/ 111312 w 535688"/>
                  <a:gd name="connsiteY1" fmla="*/ 233663 h 505139"/>
                  <a:gd name="connsiteX2" fmla="*/ 177987 w 535688"/>
                  <a:gd name="connsiteY2" fmla="*/ 305101 h 505139"/>
                  <a:gd name="connsiteX3" fmla="*/ 335150 w 535688"/>
                  <a:gd name="connsiteY3" fmla="*/ 314626 h 505139"/>
                  <a:gd name="connsiteX4" fmla="*/ 39230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 name="connsiteX0" fmla="*/ 20825 w 535688"/>
                  <a:gd name="connsiteY0" fmla="*/ 257476 h 505139"/>
                  <a:gd name="connsiteX1" fmla="*/ 111312 w 535688"/>
                  <a:gd name="connsiteY1" fmla="*/ 233663 h 505139"/>
                  <a:gd name="connsiteX2" fmla="*/ 177987 w 535688"/>
                  <a:gd name="connsiteY2" fmla="*/ 305101 h 505139"/>
                  <a:gd name="connsiteX3" fmla="*/ 335150 w 535688"/>
                  <a:gd name="connsiteY3" fmla="*/ 314626 h 505139"/>
                  <a:gd name="connsiteX4" fmla="*/ 37325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 name="connsiteX0" fmla="*/ 20825 w 535688"/>
                  <a:gd name="connsiteY0" fmla="*/ 257476 h 505139"/>
                  <a:gd name="connsiteX1" fmla="*/ 111312 w 535688"/>
                  <a:gd name="connsiteY1" fmla="*/ 233663 h 505139"/>
                  <a:gd name="connsiteX2" fmla="*/ 192274 w 535688"/>
                  <a:gd name="connsiteY2" fmla="*/ 319389 h 505139"/>
                  <a:gd name="connsiteX3" fmla="*/ 335150 w 535688"/>
                  <a:gd name="connsiteY3" fmla="*/ 314626 h 505139"/>
                  <a:gd name="connsiteX4" fmla="*/ 37325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5688" h="505139">
                    <a:moveTo>
                      <a:pt x="20825" y="257476"/>
                    </a:moveTo>
                    <a:cubicBezTo>
                      <a:pt x="38287" y="243982"/>
                      <a:pt x="82737" y="223344"/>
                      <a:pt x="111312" y="233663"/>
                    </a:cubicBezTo>
                    <a:cubicBezTo>
                      <a:pt x="139887" y="243982"/>
                      <a:pt x="154968" y="305895"/>
                      <a:pt x="192274" y="319389"/>
                    </a:cubicBezTo>
                    <a:cubicBezTo>
                      <a:pt x="229580" y="332883"/>
                      <a:pt x="304987" y="338438"/>
                      <a:pt x="335150" y="314626"/>
                    </a:cubicBezTo>
                    <a:cubicBezTo>
                      <a:pt x="365313" y="290814"/>
                      <a:pt x="382775" y="212233"/>
                      <a:pt x="373250" y="176514"/>
                    </a:cubicBezTo>
                    <a:cubicBezTo>
                      <a:pt x="363725" y="140795"/>
                      <a:pt x="291494" y="129683"/>
                      <a:pt x="278000" y="100314"/>
                    </a:cubicBezTo>
                    <a:cubicBezTo>
                      <a:pt x="264506" y="70945"/>
                      <a:pt x="262918" y="4270"/>
                      <a:pt x="292287" y="301"/>
                    </a:cubicBezTo>
                    <a:cubicBezTo>
                      <a:pt x="321656" y="-3668"/>
                      <a:pt x="413731" y="32051"/>
                      <a:pt x="454212" y="76501"/>
                    </a:cubicBezTo>
                    <a:cubicBezTo>
                      <a:pt x="494693" y="120951"/>
                      <a:pt x="531206" y="207470"/>
                      <a:pt x="535175" y="267001"/>
                    </a:cubicBezTo>
                    <a:cubicBezTo>
                      <a:pt x="539144" y="326532"/>
                      <a:pt x="520094" y="394002"/>
                      <a:pt x="478025" y="433689"/>
                    </a:cubicBezTo>
                    <a:cubicBezTo>
                      <a:pt x="435956" y="473376"/>
                      <a:pt x="345468" y="504332"/>
                      <a:pt x="282762" y="505126"/>
                    </a:cubicBezTo>
                    <a:cubicBezTo>
                      <a:pt x="220056" y="505920"/>
                      <a:pt x="147824" y="470201"/>
                      <a:pt x="101787" y="438451"/>
                    </a:cubicBezTo>
                    <a:cubicBezTo>
                      <a:pt x="55750" y="406701"/>
                      <a:pt x="20824" y="344788"/>
                      <a:pt x="6537" y="314626"/>
                    </a:cubicBezTo>
                    <a:cubicBezTo>
                      <a:pt x="-7750" y="284464"/>
                      <a:pt x="3363" y="270970"/>
                      <a:pt x="20825" y="257476"/>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0" name="椭圆 629"/>
              <p:cNvSpPr/>
              <p:nvPr/>
            </p:nvSpPr>
            <p:spPr>
              <a:xfrm>
                <a:off x="3247296" y="4955482"/>
                <a:ext cx="2016000" cy="1908623"/>
              </a:xfrm>
              <a:prstGeom prst="ellipse">
                <a:avLst/>
              </a:prstGeom>
              <a:solidFill>
                <a:schemeClr val="bg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4" name="组合 273"/>
            <p:cNvGrpSpPr/>
            <p:nvPr/>
          </p:nvGrpSpPr>
          <p:grpSpPr>
            <a:xfrm>
              <a:off x="4443886" y="2007858"/>
              <a:ext cx="2547210" cy="453495"/>
              <a:chOff x="4301011" y="2044888"/>
              <a:chExt cx="2547210" cy="453495"/>
            </a:xfrm>
          </p:grpSpPr>
          <p:grpSp>
            <p:nvGrpSpPr>
              <p:cNvPr id="582" name="组合 581"/>
              <p:cNvGrpSpPr/>
              <p:nvPr/>
            </p:nvGrpSpPr>
            <p:grpSpPr>
              <a:xfrm>
                <a:off x="5299571" y="2049999"/>
                <a:ext cx="516231" cy="448384"/>
                <a:chOff x="5294809" y="2045237"/>
                <a:chExt cx="516231" cy="448384"/>
              </a:xfrm>
              <a:noFill/>
            </p:grpSpPr>
            <p:sp>
              <p:nvSpPr>
                <p:cNvPr id="617" name="任意多边形 616"/>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rgbClr val="C198B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8" name="任意多边形 617"/>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rgbClr val="6C926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9" name="任意多边形 618"/>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rgbClr val="FCE13A"/>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0" name="任意多边形 619"/>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rgbClr val="DDDDD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83" name="组合 582"/>
              <p:cNvGrpSpPr/>
              <p:nvPr/>
            </p:nvGrpSpPr>
            <p:grpSpPr>
              <a:xfrm>
                <a:off x="5667697" y="2052875"/>
                <a:ext cx="502121" cy="420020"/>
                <a:chOff x="5667697" y="2052875"/>
                <a:chExt cx="502121" cy="420020"/>
              </a:xfrm>
              <a:noFill/>
            </p:grpSpPr>
            <p:sp>
              <p:nvSpPr>
                <p:cNvPr id="612" name="任意多边形 611"/>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rgbClr val="C198B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3" name="任意多边形 612"/>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4" name="任意多边形 613"/>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5" name="任意多边形 614"/>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6" name="任意多边形 615"/>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84" name="组合 583"/>
              <p:cNvGrpSpPr/>
              <p:nvPr/>
            </p:nvGrpSpPr>
            <p:grpSpPr>
              <a:xfrm>
                <a:off x="4618522" y="2049995"/>
                <a:ext cx="516231" cy="448384"/>
                <a:chOff x="5294809" y="2045237"/>
                <a:chExt cx="516231" cy="448384"/>
              </a:xfrm>
              <a:noFill/>
            </p:grpSpPr>
            <p:sp>
              <p:nvSpPr>
                <p:cNvPr id="608" name="任意多边形 607"/>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9" name="任意多边形 608"/>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0" name="任意多边形 609"/>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1" name="任意多边形 610"/>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85" name="组合 584"/>
              <p:cNvGrpSpPr/>
              <p:nvPr/>
            </p:nvGrpSpPr>
            <p:grpSpPr>
              <a:xfrm>
                <a:off x="4981888" y="2060017"/>
                <a:ext cx="502121" cy="420020"/>
                <a:chOff x="5667697" y="2052875"/>
                <a:chExt cx="502121" cy="420020"/>
              </a:xfrm>
              <a:noFill/>
            </p:grpSpPr>
            <p:sp>
              <p:nvSpPr>
                <p:cNvPr id="603" name="任意多边形 602"/>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4" name="任意多边形 603"/>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5" name="任意多边形 604"/>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6" name="任意多边形 605"/>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7" name="任意多边形 606"/>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86" name="组合 585"/>
              <p:cNvGrpSpPr/>
              <p:nvPr/>
            </p:nvGrpSpPr>
            <p:grpSpPr>
              <a:xfrm>
                <a:off x="5982734" y="2044888"/>
                <a:ext cx="516231" cy="448384"/>
                <a:chOff x="5294809" y="2045237"/>
                <a:chExt cx="516231" cy="448384"/>
              </a:xfrm>
              <a:noFill/>
            </p:grpSpPr>
            <p:sp>
              <p:nvSpPr>
                <p:cNvPr id="599" name="任意多边形 598"/>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0" name="任意多边形 599"/>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1" name="任意多边形 600"/>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2" name="任意多边形 601"/>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87" name="组合 586"/>
              <p:cNvGrpSpPr/>
              <p:nvPr/>
            </p:nvGrpSpPr>
            <p:grpSpPr>
              <a:xfrm>
                <a:off x="6346100" y="2054910"/>
                <a:ext cx="502121" cy="420020"/>
                <a:chOff x="5667697" y="2052875"/>
                <a:chExt cx="502121" cy="420020"/>
              </a:xfrm>
              <a:noFill/>
            </p:grpSpPr>
            <p:sp>
              <p:nvSpPr>
                <p:cNvPr id="594" name="任意多边形 593"/>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5" name="任意多边形 594"/>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6" name="任意多边形 595"/>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7" name="任意多边形 596"/>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8" name="任意多边形 597"/>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88" name="组合 587"/>
              <p:cNvGrpSpPr/>
              <p:nvPr/>
            </p:nvGrpSpPr>
            <p:grpSpPr>
              <a:xfrm>
                <a:off x="4301011" y="2063317"/>
                <a:ext cx="502121" cy="420020"/>
                <a:chOff x="5667697" y="2052875"/>
                <a:chExt cx="502121" cy="420020"/>
              </a:xfrm>
              <a:noFill/>
            </p:grpSpPr>
            <p:sp>
              <p:nvSpPr>
                <p:cNvPr id="589" name="任意多边形 588"/>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0" name="任意多边形 589"/>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1" name="任意多边形 590"/>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2" name="任意多边形 591"/>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3" name="任意多边形 592"/>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sp>
          <p:nvSpPr>
            <p:cNvPr id="275" name="任意多边形 274"/>
            <p:cNvSpPr/>
            <p:nvPr/>
          </p:nvSpPr>
          <p:spPr>
            <a:xfrm>
              <a:off x="7269799" y="2277448"/>
              <a:ext cx="243310" cy="82396"/>
            </a:xfrm>
            <a:custGeom>
              <a:avLst/>
              <a:gdLst>
                <a:gd name="connsiteX0" fmla="*/ 243551 w 243688"/>
                <a:gd name="connsiteY0" fmla="*/ 60554 h 79680"/>
                <a:gd name="connsiteX1" fmla="*/ 150682 w 243688"/>
                <a:gd name="connsiteY1" fmla="*/ 79604 h 79680"/>
                <a:gd name="connsiteX2" fmla="*/ 107820 w 243688"/>
                <a:gd name="connsiteY2" fmla="*/ 67698 h 79680"/>
                <a:gd name="connsiteX3" fmla="*/ 53051 w 243688"/>
                <a:gd name="connsiteY3" fmla="*/ 53411 h 79680"/>
                <a:gd name="connsiteX4" fmla="*/ 663 w 243688"/>
                <a:gd name="connsiteY4" fmla="*/ 27217 h 79680"/>
                <a:gd name="connsiteX5" fmla="*/ 91151 w 243688"/>
                <a:gd name="connsiteY5" fmla="*/ 1023 h 79680"/>
                <a:gd name="connsiteX6" fmla="*/ 169732 w 243688"/>
                <a:gd name="connsiteY6" fmla="*/ 10548 h 79680"/>
                <a:gd name="connsiteX7" fmla="*/ 243551 w 243688"/>
                <a:gd name="connsiteY7" fmla="*/ 60554 h 79680"/>
                <a:gd name="connsiteX0" fmla="*/ 243551 w 243836"/>
                <a:gd name="connsiteY0" fmla="*/ 60554 h 79680"/>
                <a:gd name="connsiteX1" fmla="*/ 150682 w 243836"/>
                <a:gd name="connsiteY1" fmla="*/ 79604 h 79680"/>
                <a:gd name="connsiteX2" fmla="*/ 107820 w 243836"/>
                <a:gd name="connsiteY2" fmla="*/ 67698 h 79680"/>
                <a:gd name="connsiteX3" fmla="*/ 53051 w 243836"/>
                <a:gd name="connsiteY3" fmla="*/ 53411 h 79680"/>
                <a:gd name="connsiteX4" fmla="*/ 663 w 243836"/>
                <a:gd name="connsiteY4" fmla="*/ 27217 h 79680"/>
                <a:gd name="connsiteX5" fmla="*/ 91151 w 243836"/>
                <a:gd name="connsiteY5" fmla="*/ 1023 h 79680"/>
                <a:gd name="connsiteX6" fmla="*/ 176876 w 243836"/>
                <a:gd name="connsiteY6" fmla="*/ 10548 h 79680"/>
                <a:gd name="connsiteX7" fmla="*/ 243551 w 243836"/>
                <a:gd name="connsiteY7" fmla="*/ 60554 h 79680"/>
                <a:gd name="connsiteX0" fmla="*/ 243551 w 243816"/>
                <a:gd name="connsiteY0" fmla="*/ 60554 h 83321"/>
                <a:gd name="connsiteX1" fmla="*/ 198307 w 243816"/>
                <a:gd name="connsiteY1" fmla="*/ 81986 h 83321"/>
                <a:gd name="connsiteX2" fmla="*/ 150682 w 243816"/>
                <a:gd name="connsiteY2" fmla="*/ 79604 h 83321"/>
                <a:gd name="connsiteX3" fmla="*/ 107820 w 243816"/>
                <a:gd name="connsiteY3" fmla="*/ 67698 h 83321"/>
                <a:gd name="connsiteX4" fmla="*/ 53051 w 243816"/>
                <a:gd name="connsiteY4" fmla="*/ 53411 h 83321"/>
                <a:gd name="connsiteX5" fmla="*/ 663 w 243816"/>
                <a:gd name="connsiteY5" fmla="*/ 27217 h 83321"/>
                <a:gd name="connsiteX6" fmla="*/ 91151 w 243816"/>
                <a:gd name="connsiteY6" fmla="*/ 1023 h 83321"/>
                <a:gd name="connsiteX7" fmla="*/ 176876 w 243816"/>
                <a:gd name="connsiteY7" fmla="*/ 10548 h 83321"/>
                <a:gd name="connsiteX8" fmla="*/ 243551 w 243816"/>
                <a:gd name="connsiteY8" fmla="*/ 60554 h 83321"/>
                <a:gd name="connsiteX0" fmla="*/ 243045 w 243310"/>
                <a:gd name="connsiteY0" fmla="*/ 59629 h 82396"/>
                <a:gd name="connsiteX1" fmla="*/ 197801 w 243310"/>
                <a:gd name="connsiteY1" fmla="*/ 81061 h 82396"/>
                <a:gd name="connsiteX2" fmla="*/ 150176 w 243310"/>
                <a:gd name="connsiteY2" fmla="*/ 78679 h 82396"/>
                <a:gd name="connsiteX3" fmla="*/ 107314 w 243310"/>
                <a:gd name="connsiteY3" fmla="*/ 66773 h 82396"/>
                <a:gd name="connsiteX4" fmla="*/ 52545 w 243310"/>
                <a:gd name="connsiteY4" fmla="*/ 52486 h 82396"/>
                <a:gd name="connsiteX5" fmla="*/ 157 w 243310"/>
                <a:gd name="connsiteY5" fmla="*/ 26292 h 82396"/>
                <a:gd name="connsiteX6" fmla="*/ 38257 w 243310"/>
                <a:gd name="connsiteY6" fmla="*/ 9623 h 82396"/>
                <a:gd name="connsiteX7" fmla="*/ 90645 w 243310"/>
                <a:gd name="connsiteY7" fmla="*/ 98 h 82396"/>
                <a:gd name="connsiteX8" fmla="*/ 176370 w 243310"/>
                <a:gd name="connsiteY8" fmla="*/ 9623 h 82396"/>
                <a:gd name="connsiteX9" fmla="*/ 243045 w 243310"/>
                <a:gd name="connsiteY9" fmla="*/ 59629 h 82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3310" h="82396">
                  <a:moveTo>
                    <a:pt x="243045" y="59629"/>
                  </a:moveTo>
                  <a:cubicBezTo>
                    <a:pt x="246617" y="71535"/>
                    <a:pt x="213279" y="77886"/>
                    <a:pt x="197801" y="81061"/>
                  </a:cubicBezTo>
                  <a:cubicBezTo>
                    <a:pt x="182323" y="84236"/>
                    <a:pt x="165257" y="81060"/>
                    <a:pt x="150176" y="78679"/>
                  </a:cubicBezTo>
                  <a:cubicBezTo>
                    <a:pt x="135095" y="76298"/>
                    <a:pt x="107314" y="66773"/>
                    <a:pt x="107314" y="66773"/>
                  </a:cubicBezTo>
                  <a:cubicBezTo>
                    <a:pt x="91042" y="62408"/>
                    <a:pt x="70404" y="59233"/>
                    <a:pt x="52545" y="52486"/>
                  </a:cubicBezTo>
                  <a:cubicBezTo>
                    <a:pt x="34686" y="45739"/>
                    <a:pt x="2538" y="33436"/>
                    <a:pt x="157" y="26292"/>
                  </a:cubicBezTo>
                  <a:cubicBezTo>
                    <a:pt x="-2224" y="19148"/>
                    <a:pt x="23176" y="13989"/>
                    <a:pt x="38257" y="9623"/>
                  </a:cubicBezTo>
                  <a:cubicBezTo>
                    <a:pt x="53338" y="5257"/>
                    <a:pt x="68023" y="495"/>
                    <a:pt x="90645" y="98"/>
                  </a:cubicBezTo>
                  <a:cubicBezTo>
                    <a:pt x="113267" y="-299"/>
                    <a:pt x="152161" y="98"/>
                    <a:pt x="176370" y="9623"/>
                  </a:cubicBezTo>
                  <a:cubicBezTo>
                    <a:pt x="200579" y="19148"/>
                    <a:pt x="239473" y="47723"/>
                    <a:pt x="243045" y="59629"/>
                  </a:cubicBezTo>
                  <a:close/>
                </a:path>
              </a:pathLst>
            </a:custGeom>
            <a:solidFill>
              <a:srgbClr val="9B9B9B"/>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77" name="任意多边形 276"/>
            <p:cNvSpPr/>
            <p:nvPr/>
          </p:nvSpPr>
          <p:spPr>
            <a:xfrm rot="5820000">
              <a:off x="4231999" y="1112134"/>
              <a:ext cx="237414" cy="322150"/>
            </a:xfrm>
            <a:custGeom>
              <a:avLst/>
              <a:gdLst>
                <a:gd name="connsiteX0" fmla="*/ 14297 w 237414"/>
                <a:gd name="connsiteY0" fmla="*/ 140771 h 322150"/>
                <a:gd name="connsiteX1" fmla="*/ 0 w 237414"/>
                <a:gd name="connsiteY1" fmla="*/ 20525 h 322150"/>
                <a:gd name="connsiteX2" fmla="*/ 195289 w 237414"/>
                <a:gd name="connsiteY2" fmla="*/ 0 h 322150"/>
                <a:gd name="connsiteX3" fmla="*/ 200056 w 237414"/>
                <a:gd name="connsiteY3" fmla="*/ 48987 h 322150"/>
                <a:gd name="connsiteX4" fmla="*/ 229927 w 237414"/>
                <a:gd name="connsiteY4" fmla="*/ 250746 h 322150"/>
                <a:gd name="connsiteX5" fmla="*/ 237414 w 237414"/>
                <a:gd name="connsiteY5" fmla="*/ 288283 h 322150"/>
                <a:gd name="connsiteX6" fmla="*/ 45344 w 237414"/>
                <a:gd name="connsiteY6" fmla="*/ 322150 h 322150"/>
                <a:gd name="connsiteX7" fmla="*/ 37861 w 237414"/>
                <a:gd name="connsiteY7" fmla="*/ 288723 h 322150"/>
                <a:gd name="connsiteX8" fmla="*/ 14297 w 237414"/>
                <a:gd name="connsiteY8" fmla="*/ 140771 h 32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414" h="322150">
                  <a:moveTo>
                    <a:pt x="14297" y="140771"/>
                  </a:moveTo>
                  <a:lnTo>
                    <a:pt x="0" y="20525"/>
                  </a:lnTo>
                  <a:lnTo>
                    <a:pt x="195289" y="0"/>
                  </a:lnTo>
                  <a:lnTo>
                    <a:pt x="200056" y="48987"/>
                  </a:lnTo>
                  <a:cubicBezTo>
                    <a:pt x="207971" y="115891"/>
                    <a:pt x="217620" y="183082"/>
                    <a:pt x="229927" y="250746"/>
                  </a:cubicBezTo>
                  <a:lnTo>
                    <a:pt x="237414" y="288283"/>
                  </a:lnTo>
                  <a:lnTo>
                    <a:pt x="45344" y="322150"/>
                  </a:lnTo>
                  <a:lnTo>
                    <a:pt x="37861" y="288723"/>
                  </a:lnTo>
                  <a:cubicBezTo>
                    <a:pt x="29059" y="239822"/>
                    <a:pt x="21240" y="190800"/>
                    <a:pt x="14297" y="140771"/>
                  </a:cubicBez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0" name="任意多边形 279"/>
            <p:cNvSpPr/>
            <p:nvPr/>
          </p:nvSpPr>
          <p:spPr>
            <a:xfrm rot="5820000">
              <a:off x="3915044" y="1123307"/>
              <a:ext cx="259948" cy="340395"/>
            </a:xfrm>
            <a:custGeom>
              <a:avLst/>
              <a:gdLst>
                <a:gd name="connsiteX0" fmla="*/ 0 w 259948"/>
                <a:gd name="connsiteY0" fmla="*/ 33852 h 340395"/>
                <a:gd name="connsiteX1" fmla="*/ 191987 w 259948"/>
                <a:gd name="connsiteY1" fmla="*/ 0 h 340395"/>
                <a:gd name="connsiteX2" fmla="*/ 204763 w 259948"/>
                <a:gd name="connsiteY2" fmla="*/ 64056 h 340395"/>
                <a:gd name="connsiteX3" fmla="*/ 255887 w 259948"/>
                <a:gd name="connsiteY3" fmla="*/ 275876 h 340395"/>
                <a:gd name="connsiteX4" fmla="*/ 259948 w 259948"/>
                <a:gd name="connsiteY4" fmla="*/ 290299 h 340395"/>
                <a:gd name="connsiteX5" fmla="*/ 72986 w 259948"/>
                <a:gd name="connsiteY5" fmla="*/ 340395 h 340395"/>
                <a:gd name="connsiteX6" fmla="*/ 55497 w 259948"/>
                <a:gd name="connsiteY6" fmla="*/ 281774 h 340395"/>
                <a:gd name="connsiteX7" fmla="*/ 0 w 259948"/>
                <a:gd name="connsiteY7" fmla="*/ 33852 h 340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9948" h="340395">
                  <a:moveTo>
                    <a:pt x="0" y="33852"/>
                  </a:moveTo>
                  <a:lnTo>
                    <a:pt x="191987" y="0"/>
                  </a:lnTo>
                  <a:lnTo>
                    <a:pt x="204763" y="64056"/>
                  </a:lnTo>
                  <a:cubicBezTo>
                    <a:pt x="220196" y="135810"/>
                    <a:pt x="238104" y="209408"/>
                    <a:pt x="255887" y="275876"/>
                  </a:cubicBezTo>
                  <a:lnTo>
                    <a:pt x="259948" y="290299"/>
                  </a:lnTo>
                  <a:lnTo>
                    <a:pt x="72986" y="340395"/>
                  </a:lnTo>
                  <a:lnTo>
                    <a:pt x="55497" y="281774"/>
                  </a:lnTo>
                  <a:lnTo>
                    <a:pt x="0" y="33852"/>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281" name="组合 280"/>
            <p:cNvGrpSpPr/>
            <p:nvPr/>
          </p:nvGrpSpPr>
          <p:grpSpPr>
            <a:xfrm>
              <a:off x="3488385" y="1168613"/>
              <a:ext cx="4615518" cy="465996"/>
              <a:chOff x="3345510" y="1205643"/>
              <a:chExt cx="4615518" cy="465996"/>
            </a:xfrm>
          </p:grpSpPr>
          <p:sp>
            <p:nvSpPr>
              <p:cNvPr id="567" name="任意多边形 566"/>
              <p:cNvSpPr/>
              <p:nvPr/>
            </p:nvSpPr>
            <p:spPr>
              <a:xfrm rot="5400000">
                <a:off x="7800468" y="1362114"/>
                <a:ext cx="202942" cy="118178"/>
              </a:xfrm>
              <a:custGeom>
                <a:avLst/>
                <a:gdLst>
                  <a:gd name="connsiteX0" fmla="*/ 0 w 202942"/>
                  <a:gd name="connsiteY0" fmla="*/ 71615 h 118178"/>
                  <a:gd name="connsiteX1" fmla="*/ 180643 w 202942"/>
                  <a:gd name="connsiteY1" fmla="*/ 0 h 118178"/>
                  <a:gd name="connsiteX2" fmla="*/ 192363 w 202942"/>
                  <a:gd name="connsiteY2" fmla="*/ 21941 h 118178"/>
                  <a:gd name="connsiteX3" fmla="*/ 202942 w 202942"/>
                  <a:gd name="connsiteY3" fmla="*/ 45109 h 118178"/>
                  <a:gd name="connsiteX4" fmla="*/ 22088 w 202942"/>
                  <a:gd name="connsiteY4" fmla="*/ 118178 h 118178"/>
                  <a:gd name="connsiteX5" fmla="*/ 15704 w 202942"/>
                  <a:gd name="connsiteY5" fmla="*/ 104095 h 118178"/>
                  <a:gd name="connsiteX6" fmla="*/ 0 w 202942"/>
                  <a:gd name="connsiteY6" fmla="*/ 71615 h 118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2942" h="118178">
                    <a:moveTo>
                      <a:pt x="0" y="71615"/>
                    </a:moveTo>
                    <a:lnTo>
                      <a:pt x="180643" y="0"/>
                    </a:lnTo>
                    <a:lnTo>
                      <a:pt x="192363" y="21941"/>
                    </a:lnTo>
                    <a:lnTo>
                      <a:pt x="202942" y="45109"/>
                    </a:lnTo>
                    <a:lnTo>
                      <a:pt x="22088" y="118178"/>
                    </a:lnTo>
                    <a:lnTo>
                      <a:pt x="15704" y="104095"/>
                    </a:lnTo>
                    <a:lnTo>
                      <a:pt x="0" y="71615"/>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68" name="任意多边形 567"/>
              <p:cNvSpPr/>
              <p:nvPr/>
            </p:nvSpPr>
            <p:spPr>
              <a:xfrm rot="5400000">
                <a:off x="7601800" y="1306368"/>
                <a:ext cx="273902" cy="347783"/>
              </a:xfrm>
              <a:custGeom>
                <a:avLst/>
                <a:gdLst>
                  <a:gd name="connsiteX0" fmla="*/ 0 w 273902"/>
                  <a:gd name="connsiteY0" fmla="*/ 73073 h 347783"/>
                  <a:gd name="connsiteX1" fmla="*/ 180862 w 273902"/>
                  <a:gd name="connsiteY1" fmla="*/ 0 h 347783"/>
                  <a:gd name="connsiteX2" fmla="*/ 201678 w 273902"/>
                  <a:gd name="connsiteY2" fmla="*/ 45588 h 347783"/>
                  <a:gd name="connsiteX3" fmla="*/ 233081 w 273902"/>
                  <a:gd name="connsiteY3" fmla="*/ 145005 h 347783"/>
                  <a:gd name="connsiteX4" fmla="*/ 271330 w 273902"/>
                  <a:gd name="connsiteY4" fmla="*/ 294429 h 347783"/>
                  <a:gd name="connsiteX5" fmla="*/ 273902 w 273902"/>
                  <a:gd name="connsiteY5" fmla="*/ 308314 h 347783"/>
                  <a:gd name="connsiteX6" fmla="*/ 88216 w 273902"/>
                  <a:gd name="connsiteY6" fmla="*/ 347783 h 347783"/>
                  <a:gd name="connsiteX7" fmla="*/ 85443 w 273902"/>
                  <a:gd name="connsiteY7" fmla="*/ 330743 h 347783"/>
                  <a:gd name="connsiteX8" fmla="*/ 28293 w 273902"/>
                  <a:gd name="connsiteY8" fmla="*/ 135480 h 347783"/>
                  <a:gd name="connsiteX9" fmla="*/ 0 w 273902"/>
                  <a:gd name="connsiteY9" fmla="*/ 73073 h 34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3902" h="347783">
                    <a:moveTo>
                      <a:pt x="0" y="73073"/>
                    </a:moveTo>
                    <a:lnTo>
                      <a:pt x="180862" y="0"/>
                    </a:lnTo>
                    <a:lnTo>
                      <a:pt x="201678" y="45588"/>
                    </a:lnTo>
                    <a:cubicBezTo>
                      <a:pt x="211848" y="72178"/>
                      <a:pt x="221770" y="103333"/>
                      <a:pt x="233081" y="145005"/>
                    </a:cubicBezTo>
                    <a:cubicBezTo>
                      <a:pt x="244392" y="186677"/>
                      <a:pt x="258283" y="238073"/>
                      <a:pt x="271330" y="294429"/>
                    </a:cubicBezTo>
                    <a:lnTo>
                      <a:pt x="273902" y="308314"/>
                    </a:lnTo>
                    <a:lnTo>
                      <a:pt x="88216" y="347783"/>
                    </a:lnTo>
                    <a:lnTo>
                      <a:pt x="85443" y="330743"/>
                    </a:lnTo>
                    <a:cubicBezTo>
                      <a:pt x="69965" y="252162"/>
                      <a:pt x="48930" y="191836"/>
                      <a:pt x="28293" y="135480"/>
                    </a:cubicBezTo>
                    <a:lnTo>
                      <a:pt x="0" y="73073"/>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69" name="任意多边形 568"/>
              <p:cNvSpPr/>
              <p:nvPr/>
            </p:nvSpPr>
            <p:spPr>
              <a:xfrm rot="5400000">
                <a:off x="6146777" y="1382182"/>
                <a:ext cx="223453" cy="298290"/>
              </a:xfrm>
              <a:custGeom>
                <a:avLst/>
                <a:gdLst>
                  <a:gd name="connsiteX0" fmla="*/ 0 w 223453"/>
                  <a:gd name="connsiteY0" fmla="*/ 277518 h 298290"/>
                  <a:gd name="connsiteX1" fmla="*/ 9151 w 223453"/>
                  <a:gd name="connsiteY1" fmla="*/ 199730 h 298290"/>
                  <a:gd name="connsiteX2" fmla="*/ 30582 w 223453"/>
                  <a:gd name="connsiteY2" fmla="*/ 10570 h 298290"/>
                  <a:gd name="connsiteX3" fmla="*/ 31536 w 223453"/>
                  <a:gd name="connsiteY3" fmla="*/ 0 h 298290"/>
                  <a:gd name="connsiteX4" fmla="*/ 223453 w 223453"/>
                  <a:gd name="connsiteY4" fmla="*/ 10058 h 298290"/>
                  <a:gd name="connsiteX5" fmla="*/ 214533 w 223453"/>
                  <a:gd name="connsiteY5" fmla="*/ 128888 h 298290"/>
                  <a:gd name="connsiteX6" fmla="*/ 197634 w 223453"/>
                  <a:gd name="connsiteY6" fmla="*/ 298290 h 298290"/>
                  <a:gd name="connsiteX7" fmla="*/ 0 w 223453"/>
                  <a:gd name="connsiteY7" fmla="*/ 277518 h 29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3453" h="298290">
                    <a:moveTo>
                      <a:pt x="0" y="277518"/>
                    </a:moveTo>
                    <a:lnTo>
                      <a:pt x="9151" y="199730"/>
                    </a:lnTo>
                    <a:cubicBezTo>
                      <a:pt x="16295" y="136230"/>
                      <a:pt x="23835" y="73028"/>
                      <a:pt x="30582" y="10570"/>
                    </a:cubicBezTo>
                    <a:lnTo>
                      <a:pt x="31536" y="0"/>
                    </a:lnTo>
                    <a:lnTo>
                      <a:pt x="223453" y="10058"/>
                    </a:lnTo>
                    <a:lnTo>
                      <a:pt x="214533" y="128888"/>
                    </a:lnTo>
                    <a:lnTo>
                      <a:pt x="197634" y="298290"/>
                    </a:lnTo>
                    <a:lnTo>
                      <a:pt x="0" y="277518"/>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70" name="任意多边形 569"/>
              <p:cNvSpPr/>
              <p:nvPr/>
            </p:nvSpPr>
            <p:spPr>
              <a:xfrm rot="5400000">
                <a:off x="7316803" y="1378535"/>
                <a:ext cx="230416" cy="337552"/>
              </a:xfrm>
              <a:custGeom>
                <a:avLst/>
                <a:gdLst>
                  <a:gd name="connsiteX0" fmla="*/ 0 w 230416"/>
                  <a:gd name="connsiteY0" fmla="*/ 39485 h 337552"/>
                  <a:gd name="connsiteX1" fmla="*/ 185763 w 230416"/>
                  <a:gd name="connsiteY1" fmla="*/ 0 h 337552"/>
                  <a:gd name="connsiteX2" fmla="*/ 215723 w 230416"/>
                  <a:gd name="connsiteY2" fmla="*/ 161763 h 337552"/>
                  <a:gd name="connsiteX3" fmla="*/ 230416 w 230416"/>
                  <a:gd name="connsiteY3" fmla="*/ 323879 h 337552"/>
                  <a:gd name="connsiteX4" fmla="*/ 34892 w 230416"/>
                  <a:gd name="connsiteY4" fmla="*/ 337552 h 337552"/>
                  <a:gd name="connsiteX5" fmla="*/ 32367 w 230416"/>
                  <a:gd name="connsiteY5" fmla="*/ 295114 h 337552"/>
                  <a:gd name="connsiteX6" fmla="*/ 17335 w 230416"/>
                  <a:gd name="connsiteY6" fmla="*/ 145987 h 337552"/>
                  <a:gd name="connsiteX7" fmla="*/ 0 w 230416"/>
                  <a:gd name="connsiteY7" fmla="*/ 39485 h 337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0416" h="337552">
                    <a:moveTo>
                      <a:pt x="0" y="39485"/>
                    </a:moveTo>
                    <a:lnTo>
                      <a:pt x="185763" y="0"/>
                    </a:lnTo>
                    <a:lnTo>
                      <a:pt x="215723" y="161763"/>
                    </a:lnTo>
                    <a:lnTo>
                      <a:pt x="230416" y="323879"/>
                    </a:lnTo>
                    <a:lnTo>
                      <a:pt x="34892" y="337552"/>
                    </a:lnTo>
                    <a:lnTo>
                      <a:pt x="32367" y="295114"/>
                    </a:lnTo>
                    <a:cubicBezTo>
                      <a:pt x="28399" y="241139"/>
                      <a:pt x="23338" y="191727"/>
                      <a:pt x="17335" y="145987"/>
                    </a:cubicBezTo>
                    <a:lnTo>
                      <a:pt x="0" y="39485"/>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71" name="任意多边形 570"/>
              <p:cNvSpPr/>
              <p:nvPr/>
            </p:nvSpPr>
            <p:spPr>
              <a:xfrm rot="5400000">
                <a:off x="6443390" y="1409252"/>
                <a:ext cx="210195" cy="294612"/>
              </a:xfrm>
              <a:custGeom>
                <a:avLst/>
                <a:gdLst>
                  <a:gd name="connsiteX0" fmla="*/ 0 w 210195"/>
                  <a:gd name="connsiteY0" fmla="*/ 284557 h 294612"/>
                  <a:gd name="connsiteX1" fmla="*/ 15391 w 210195"/>
                  <a:gd name="connsiteY1" fmla="*/ 114019 h 294612"/>
                  <a:gd name="connsiteX2" fmla="*/ 20490 w 210195"/>
                  <a:gd name="connsiteY2" fmla="*/ 0 h 294612"/>
                  <a:gd name="connsiteX3" fmla="*/ 210195 w 210195"/>
                  <a:gd name="connsiteY3" fmla="*/ 9942 h 294612"/>
                  <a:gd name="connsiteX4" fmla="*/ 208570 w 210195"/>
                  <a:gd name="connsiteY4" fmla="*/ 43735 h 294612"/>
                  <a:gd name="connsiteX5" fmla="*/ 201128 w 210195"/>
                  <a:gd name="connsiteY5" fmla="*/ 171169 h 294612"/>
                  <a:gd name="connsiteX6" fmla="*/ 191862 w 210195"/>
                  <a:gd name="connsiteY6" fmla="*/ 294612 h 294612"/>
                  <a:gd name="connsiteX7" fmla="*/ 0 w 210195"/>
                  <a:gd name="connsiteY7" fmla="*/ 284557 h 294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195" h="294612">
                    <a:moveTo>
                      <a:pt x="0" y="284557"/>
                    </a:moveTo>
                    <a:lnTo>
                      <a:pt x="15391" y="114019"/>
                    </a:lnTo>
                    <a:lnTo>
                      <a:pt x="20490" y="0"/>
                    </a:lnTo>
                    <a:lnTo>
                      <a:pt x="210195" y="9942"/>
                    </a:lnTo>
                    <a:lnTo>
                      <a:pt x="208570" y="43735"/>
                    </a:lnTo>
                    <a:cubicBezTo>
                      <a:pt x="206238" y="86932"/>
                      <a:pt x="203708" y="129696"/>
                      <a:pt x="201128" y="171169"/>
                    </a:cubicBezTo>
                    <a:lnTo>
                      <a:pt x="191862" y="294612"/>
                    </a:lnTo>
                    <a:lnTo>
                      <a:pt x="0" y="284557"/>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72" name="任意多边形 571"/>
              <p:cNvSpPr/>
              <p:nvPr/>
            </p:nvSpPr>
            <p:spPr>
              <a:xfrm rot="5400000">
                <a:off x="7023595" y="1421912"/>
                <a:ext cx="204431" cy="295024"/>
              </a:xfrm>
              <a:custGeom>
                <a:avLst/>
                <a:gdLst>
                  <a:gd name="connsiteX0" fmla="*/ 0 w 204431"/>
                  <a:gd name="connsiteY0" fmla="*/ 13680 h 295024"/>
                  <a:gd name="connsiteX1" fmla="*/ 195635 w 204431"/>
                  <a:gd name="connsiteY1" fmla="*/ 0 h 295024"/>
                  <a:gd name="connsiteX2" fmla="*/ 198179 w 204431"/>
                  <a:gd name="connsiteY2" fmla="*/ 28072 h 295024"/>
                  <a:gd name="connsiteX3" fmla="*/ 204431 w 204431"/>
                  <a:gd name="connsiteY3" fmla="*/ 243873 h 295024"/>
                  <a:gd name="connsiteX4" fmla="*/ 203957 w 204431"/>
                  <a:gd name="connsiteY4" fmla="*/ 291617 h 295024"/>
                  <a:gd name="connsiteX5" fmla="*/ 8739 w 204431"/>
                  <a:gd name="connsiteY5" fmla="*/ 295024 h 295024"/>
                  <a:gd name="connsiteX6" fmla="*/ 8256 w 204431"/>
                  <a:gd name="connsiteY6" fmla="*/ 245361 h 295024"/>
                  <a:gd name="connsiteX7" fmla="*/ 2415 w 204431"/>
                  <a:gd name="connsiteY7" fmla="*/ 54266 h 295024"/>
                  <a:gd name="connsiteX8" fmla="*/ 0 w 204431"/>
                  <a:gd name="connsiteY8" fmla="*/ 13680 h 2950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4431" h="295024">
                    <a:moveTo>
                      <a:pt x="0" y="13680"/>
                    </a:moveTo>
                    <a:lnTo>
                      <a:pt x="195635" y="0"/>
                    </a:lnTo>
                    <a:lnTo>
                      <a:pt x="198179" y="28072"/>
                    </a:lnTo>
                    <a:cubicBezTo>
                      <a:pt x="202049" y="96037"/>
                      <a:pt x="204034" y="167673"/>
                      <a:pt x="204431" y="243873"/>
                    </a:cubicBezTo>
                    <a:lnTo>
                      <a:pt x="203957" y="291617"/>
                    </a:lnTo>
                    <a:lnTo>
                      <a:pt x="8739" y="295024"/>
                    </a:lnTo>
                    <a:lnTo>
                      <a:pt x="8256" y="245361"/>
                    </a:lnTo>
                    <a:cubicBezTo>
                      <a:pt x="7227" y="181266"/>
                      <a:pt x="5329" y="115187"/>
                      <a:pt x="2415" y="54266"/>
                    </a:cubicBezTo>
                    <a:lnTo>
                      <a:pt x="0" y="13680"/>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73" name="任意多边形 572"/>
              <p:cNvSpPr/>
              <p:nvPr/>
            </p:nvSpPr>
            <p:spPr>
              <a:xfrm rot="5400000">
                <a:off x="6734267" y="1427293"/>
                <a:ext cx="199018" cy="288657"/>
              </a:xfrm>
              <a:custGeom>
                <a:avLst/>
                <a:gdLst>
                  <a:gd name="connsiteX0" fmla="*/ 0 w 199018"/>
                  <a:gd name="connsiteY0" fmla="*/ 278714 h 288657"/>
                  <a:gd name="connsiteX1" fmla="*/ 2627 w 199018"/>
                  <a:gd name="connsiteY1" fmla="*/ 219969 h 288657"/>
                  <a:gd name="connsiteX2" fmla="*/ 4264 w 199018"/>
                  <a:gd name="connsiteY2" fmla="*/ 43905 h 288657"/>
                  <a:gd name="connsiteX3" fmla="*/ 3871 w 199018"/>
                  <a:gd name="connsiteY3" fmla="*/ 3406 h 288657"/>
                  <a:gd name="connsiteX4" fmla="*/ 199018 w 199018"/>
                  <a:gd name="connsiteY4" fmla="*/ 0 h 288657"/>
                  <a:gd name="connsiteX5" fmla="*/ 198337 w 199018"/>
                  <a:gd name="connsiteY5" fmla="*/ 68499 h 288657"/>
                  <a:gd name="connsiteX6" fmla="*/ 194170 w 199018"/>
                  <a:gd name="connsiteY6" fmla="*/ 196007 h 288657"/>
                  <a:gd name="connsiteX7" fmla="*/ 189716 w 199018"/>
                  <a:gd name="connsiteY7" fmla="*/ 288657 h 288657"/>
                  <a:gd name="connsiteX8" fmla="*/ 0 w 199018"/>
                  <a:gd name="connsiteY8" fmla="*/ 278714 h 28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018" h="288657">
                    <a:moveTo>
                      <a:pt x="0" y="278714"/>
                    </a:moveTo>
                    <a:lnTo>
                      <a:pt x="2627" y="219969"/>
                    </a:lnTo>
                    <a:cubicBezTo>
                      <a:pt x="4066" y="162075"/>
                      <a:pt x="4463" y="104230"/>
                      <a:pt x="4264" y="43905"/>
                    </a:cubicBezTo>
                    <a:lnTo>
                      <a:pt x="3871" y="3406"/>
                    </a:lnTo>
                    <a:lnTo>
                      <a:pt x="199018" y="0"/>
                    </a:lnTo>
                    <a:lnTo>
                      <a:pt x="198337" y="68499"/>
                    </a:lnTo>
                    <a:cubicBezTo>
                      <a:pt x="197394" y="110010"/>
                      <a:pt x="195956" y="152798"/>
                      <a:pt x="194170" y="196007"/>
                    </a:cubicBezTo>
                    <a:lnTo>
                      <a:pt x="189716" y="288657"/>
                    </a:lnTo>
                    <a:lnTo>
                      <a:pt x="0" y="27871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74" name="任意多边形 573"/>
              <p:cNvSpPr/>
              <p:nvPr/>
            </p:nvSpPr>
            <p:spPr>
              <a:xfrm rot="5820000">
                <a:off x="4401173" y="1158161"/>
                <a:ext cx="217688" cy="312652"/>
              </a:xfrm>
              <a:custGeom>
                <a:avLst/>
                <a:gdLst>
                  <a:gd name="connsiteX0" fmla="*/ 22322 w 217688"/>
                  <a:gd name="connsiteY0" fmla="*/ 312652 h 312652"/>
                  <a:gd name="connsiteX1" fmla="*/ 18735 w 217688"/>
                  <a:gd name="connsiteY1" fmla="*/ 282477 h 312652"/>
                  <a:gd name="connsiteX2" fmla="*/ 5392 w 217688"/>
                  <a:gd name="connsiteY2" fmla="*/ 120075 h 312652"/>
                  <a:gd name="connsiteX3" fmla="*/ 0 w 217688"/>
                  <a:gd name="connsiteY3" fmla="*/ 10139 h 312652"/>
                  <a:gd name="connsiteX4" fmla="*/ 193471 w 217688"/>
                  <a:gd name="connsiteY4" fmla="*/ 0 h 312652"/>
                  <a:gd name="connsiteX5" fmla="*/ 196289 w 217688"/>
                  <a:gd name="connsiteY5" fmla="*/ 50903 h 312652"/>
                  <a:gd name="connsiteX6" fmla="*/ 203339 w 217688"/>
                  <a:gd name="connsiteY6" fmla="*/ 144652 h 312652"/>
                  <a:gd name="connsiteX7" fmla="*/ 217688 w 217688"/>
                  <a:gd name="connsiteY7" fmla="*/ 292118 h 312652"/>
                  <a:gd name="connsiteX8" fmla="*/ 22322 w 217688"/>
                  <a:gd name="connsiteY8" fmla="*/ 312652 h 312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688" h="312652">
                    <a:moveTo>
                      <a:pt x="22322" y="312652"/>
                    </a:moveTo>
                    <a:lnTo>
                      <a:pt x="18735" y="282477"/>
                    </a:lnTo>
                    <a:cubicBezTo>
                      <a:pt x="13435" y="229547"/>
                      <a:pt x="9000" y="175512"/>
                      <a:pt x="5392" y="120075"/>
                    </a:cubicBezTo>
                    <a:lnTo>
                      <a:pt x="0" y="10139"/>
                    </a:lnTo>
                    <a:lnTo>
                      <a:pt x="193471" y="0"/>
                    </a:lnTo>
                    <a:lnTo>
                      <a:pt x="196289" y="50903"/>
                    </a:lnTo>
                    <a:cubicBezTo>
                      <a:pt x="198297" y="80795"/>
                      <a:pt x="200655" y="111394"/>
                      <a:pt x="203339" y="144652"/>
                    </a:cubicBezTo>
                    <a:lnTo>
                      <a:pt x="217688" y="292118"/>
                    </a:lnTo>
                    <a:lnTo>
                      <a:pt x="22322" y="312652"/>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5" name="任意多边形 574"/>
              <p:cNvSpPr/>
              <p:nvPr/>
            </p:nvSpPr>
            <p:spPr>
              <a:xfrm rot="5820000">
                <a:off x="4714835" y="1181277"/>
                <a:ext cx="199477" cy="310362"/>
              </a:xfrm>
              <a:custGeom>
                <a:avLst/>
                <a:gdLst>
                  <a:gd name="connsiteX0" fmla="*/ 6029 w 199477"/>
                  <a:gd name="connsiteY0" fmla="*/ 310362 h 310362"/>
                  <a:gd name="connsiteX1" fmla="*/ 3220 w 199477"/>
                  <a:gd name="connsiteY1" fmla="*/ 253084 h 310362"/>
                  <a:gd name="connsiteX2" fmla="*/ 0 w 199477"/>
                  <a:gd name="connsiteY2" fmla="*/ 70545 h 310362"/>
                  <a:gd name="connsiteX3" fmla="*/ 405 w 199477"/>
                  <a:gd name="connsiteY3" fmla="*/ 0 h 310362"/>
                  <a:gd name="connsiteX4" fmla="*/ 195280 w 199477"/>
                  <a:gd name="connsiteY4" fmla="*/ 0 h 310362"/>
                  <a:gd name="connsiteX5" fmla="*/ 194460 w 199477"/>
                  <a:gd name="connsiteY5" fmla="*/ 52067 h 310362"/>
                  <a:gd name="connsiteX6" fmla="*/ 197539 w 199477"/>
                  <a:gd name="connsiteY6" fmla="*/ 265211 h 310362"/>
                  <a:gd name="connsiteX7" fmla="*/ 199477 w 199477"/>
                  <a:gd name="connsiteY7" fmla="*/ 300223 h 310362"/>
                  <a:gd name="connsiteX8" fmla="*/ 6029 w 199477"/>
                  <a:gd name="connsiteY8" fmla="*/ 310362 h 310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477" h="310362">
                    <a:moveTo>
                      <a:pt x="6029" y="310362"/>
                    </a:moveTo>
                    <a:lnTo>
                      <a:pt x="3220" y="253084"/>
                    </a:lnTo>
                    <a:cubicBezTo>
                      <a:pt x="1231" y="194550"/>
                      <a:pt x="258" y="132891"/>
                      <a:pt x="0" y="70545"/>
                    </a:cubicBezTo>
                    <a:lnTo>
                      <a:pt x="405" y="0"/>
                    </a:lnTo>
                    <a:lnTo>
                      <a:pt x="195280" y="0"/>
                    </a:lnTo>
                    <a:lnTo>
                      <a:pt x="194460" y="52067"/>
                    </a:lnTo>
                    <a:cubicBezTo>
                      <a:pt x="193878" y="138507"/>
                      <a:pt x="194965" y="204349"/>
                      <a:pt x="197539" y="265211"/>
                    </a:cubicBezTo>
                    <a:lnTo>
                      <a:pt x="199477" y="300223"/>
                    </a:lnTo>
                    <a:lnTo>
                      <a:pt x="6029" y="310362"/>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6" name="任意多边形 575"/>
              <p:cNvSpPr/>
              <p:nvPr/>
            </p:nvSpPr>
            <p:spPr>
              <a:xfrm rot="5820000">
                <a:off x="3479047" y="1217068"/>
                <a:ext cx="269346" cy="314716"/>
              </a:xfrm>
              <a:custGeom>
                <a:avLst/>
                <a:gdLst>
                  <a:gd name="connsiteX0" fmla="*/ 0 w 269346"/>
                  <a:gd name="connsiteY0" fmla="*/ 50082 h 314716"/>
                  <a:gd name="connsiteX1" fmla="*/ 186908 w 269346"/>
                  <a:gd name="connsiteY1" fmla="*/ 0 h 314716"/>
                  <a:gd name="connsiteX2" fmla="*/ 208125 w 269346"/>
                  <a:gd name="connsiteY2" fmla="*/ 75341 h 314716"/>
                  <a:gd name="connsiteX3" fmla="*/ 263390 w 269346"/>
                  <a:gd name="connsiteY3" fmla="*/ 229896 h 314716"/>
                  <a:gd name="connsiteX4" fmla="*/ 269346 w 269346"/>
                  <a:gd name="connsiteY4" fmla="*/ 244090 h 314716"/>
                  <a:gd name="connsiteX5" fmla="*/ 85362 w 269346"/>
                  <a:gd name="connsiteY5" fmla="*/ 314716 h 314716"/>
                  <a:gd name="connsiteX6" fmla="*/ 68302 w 269346"/>
                  <a:gd name="connsiteY6" fmla="*/ 265247 h 314716"/>
                  <a:gd name="connsiteX7" fmla="*/ 24290 w 269346"/>
                  <a:gd name="connsiteY7" fmla="*/ 131500 h 314716"/>
                  <a:gd name="connsiteX8" fmla="*/ 0 w 269346"/>
                  <a:gd name="connsiteY8" fmla="*/ 50082 h 31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9346" h="314716">
                    <a:moveTo>
                      <a:pt x="0" y="50082"/>
                    </a:moveTo>
                    <a:lnTo>
                      <a:pt x="186908" y="0"/>
                    </a:lnTo>
                    <a:lnTo>
                      <a:pt x="208125" y="75341"/>
                    </a:lnTo>
                    <a:cubicBezTo>
                      <a:pt x="225131" y="132431"/>
                      <a:pt x="244660" y="184013"/>
                      <a:pt x="263390" y="229896"/>
                    </a:cubicBezTo>
                    <a:lnTo>
                      <a:pt x="269346" y="244090"/>
                    </a:lnTo>
                    <a:lnTo>
                      <a:pt x="85362" y="314716"/>
                    </a:lnTo>
                    <a:lnTo>
                      <a:pt x="68302" y="265247"/>
                    </a:lnTo>
                    <a:cubicBezTo>
                      <a:pt x="54951" y="224901"/>
                      <a:pt x="39520" y="179013"/>
                      <a:pt x="24290" y="131500"/>
                    </a:cubicBezTo>
                    <a:lnTo>
                      <a:pt x="0" y="50082"/>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577" name="任意多边形 576"/>
              <p:cNvSpPr/>
              <p:nvPr/>
            </p:nvSpPr>
            <p:spPr>
              <a:xfrm rot="5820000">
                <a:off x="5014227" y="1230735"/>
                <a:ext cx="204873" cy="291924"/>
              </a:xfrm>
              <a:custGeom>
                <a:avLst/>
                <a:gdLst>
                  <a:gd name="connsiteX0" fmla="*/ 0 w 204873"/>
                  <a:gd name="connsiteY0" fmla="*/ 291924 h 291924"/>
                  <a:gd name="connsiteX1" fmla="*/ 646 w 204873"/>
                  <a:gd name="connsiteY1" fmla="*/ 179405 h 291924"/>
                  <a:gd name="connsiteX2" fmla="*/ 6204 w 204873"/>
                  <a:gd name="connsiteY2" fmla="*/ 0 h 291924"/>
                  <a:gd name="connsiteX3" fmla="*/ 204873 w 204873"/>
                  <a:gd name="connsiteY3" fmla="*/ 6938 h 291924"/>
                  <a:gd name="connsiteX4" fmla="*/ 203765 w 204873"/>
                  <a:gd name="connsiteY4" fmla="*/ 33608 h 291924"/>
                  <a:gd name="connsiteX5" fmla="*/ 195127 w 204873"/>
                  <a:gd name="connsiteY5" fmla="*/ 278214 h 291924"/>
                  <a:gd name="connsiteX6" fmla="*/ 194911 w 204873"/>
                  <a:gd name="connsiteY6" fmla="*/ 291924 h 291924"/>
                  <a:gd name="connsiteX7" fmla="*/ 0 w 204873"/>
                  <a:gd name="connsiteY7" fmla="*/ 291924 h 291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4873" h="291924">
                    <a:moveTo>
                      <a:pt x="0" y="291924"/>
                    </a:moveTo>
                    <a:lnTo>
                      <a:pt x="646" y="179405"/>
                    </a:lnTo>
                    <a:lnTo>
                      <a:pt x="6204" y="0"/>
                    </a:lnTo>
                    <a:lnTo>
                      <a:pt x="204873" y="6938"/>
                    </a:lnTo>
                    <a:lnTo>
                      <a:pt x="203765" y="33608"/>
                    </a:lnTo>
                    <a:cubicBezTo>
                      <a:pt x="200171" y="119744"/>
                      <a:pt x="196822" y="204669"/>
                      <a:pt x="195127" y="278214"/>
                    </a:cubicBezTo>
                    <a:lnTo>
                      <a:pt x="194911" y="291924"/>
                    </a:lnTo>
                    <a:lnTo>
                      <a:pt x="0" y="29192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8" name="任意多边形 577"/>
              <p:cNvSpPr/>
              <p:nvPr/>
            </p:nvSpPr>
            <p:spPr>
              <a:xfrm rot="5820000">
                <a:off x="5302118" y="1270202"/>
                <a:ext cx="209740" cy="301915"/>
              </a:xfrm>
              <a:custGeom>
                <a:avLst/>
                <a:gdLst>
                  <a:gd name="connsiteX0" fmla="*/ 0 w 209740"/>
                  <a:gd name="connsiteY0" fmla="*/ 294976 h 301915"/>
                  <a:gd name="connsiteX1" fmla="*/ 10 w 209740"/>
                  <a:gd name="connsiteY1" fmla="*/ 294647 h 301915"/>
                  <a:gd name="connsiteX2" fmla="*/ 6944 w 209740"/>
                  <a:gd name="connsiteY2" fmla="*/ 111762 h 301915"/>
                  <a:gd name="connsiteX3" fmla="*/ 9354 w 209740"/>
                  <a:gd name="connsiteY3" fmla="*/ 0 h 301915"/>
                  <a:gd name="connsiteX4" fmla="*/ 209740 w 209740"/>
                  <a:gd name="connsiteY4" fmla="*/ 6998 h 301915"/>
                  <a:gd name="connsiteX5" fmla="*/ 207556 w 209740"/>
                  <a:gd name="connsiteY5" fmla="*/ 80312 h 301915"/>
                  <a:gd name="connsiteX6" fmla="*/ 204545 w 209740"/>
                  <a:gd name="connsiteY6" fmla="*/ 161310 h 301915"/>
                  <a:gd name="connsiteX7" fmla="*/ 198706 w 209740"/>
                  <a:gd name="connsiteY7" fmla="*/ 301915 h 301915"/>
                  <a:gd name="connsiteX8" fmla="*/ 0 w 209740"/>
                  <a:gd name="connsiteY8" fmla="*/ 294976 h 301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740" h="301915">
                    <a:moveTo>
                      <a:pt x="0" y="294976"/>
                    </a:moveTo>
                    <a:lnTo>
                      <a:pt x="10" y="294647"/>
                    </a:lnTo>
                    <a:cubicBezTo>
                      <a:pt x="2518" y="233662"/>
                      <a:pt x="5235" y="172750"/>
                      <a:pt x="6944" y="111762"/>
                    </a:cubicBezTo>
                    <a:lnTo>
                      <a:pt x="9354" y="0"/>
                    </a:lnTo>
                    <a:lnTo>
                      <a:pt x="209740" y="6998"/>
                    </a:lnTo>
                    <a:lnTo>
                      <a:pt x="207556" y="80312"/>
                    </a:lnTo>
                    <a:cubicBezTo>
                      <a:pt x="206664" y="106442"/>
                      <a:pt x="205643" y="133567"/>
                      <a:pt x="204545" y="161310"/>
                    </a:cubicBezTo>
                    <a:lnTo>
                      <a:pt x="198706" y="301915"/>
                    </a:lnTo>
                    <a:lnTo>
                      <a:pt x="0" y="294976"/>
                    </a:lnTo>
                    <a:close/>
                  </a:path>
                </a:pathLst>
              </a:custGeom>
              <a:solidFill>
                <a:srgbClr val="FCE13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9" name="任意多边形 578"/>
              <p:cNvSpPr/>
              <p:nvPr/>
            </p:nvSpPr>
            <p:spPr>
              <a:xfrm rot="5820000">
                <a:off x="3308436" y="1341453"/>
                <a:ext cx="244575" cy="170427"/>
              </a:xfrm>
              <a:custGeom>
                <a:avLst/>
                <a:gdLst>
                  <a:gd name="connsiteX0" fmla="*/ 0 w 244575"/>
                  <a:gd name="connsiteY0" fmla="*/ 70710 h 170427"/>
                  <a:gd name="connsiteX1" fmla="*/ 184203 w 244575"/>
                  <a:gd name="connsiteY1" fmla="*/ 0 h 170427"/>
                  <a:gd name="connsiteX2" fmla="*/ 203931 w 244575"/>
                  <a:gd name="connsiteY2" fmla="*/ 47011 h 170427"/>
                  <a:gd name="connsiteX3" fmla="*/ 227318 w 244575"/>
                  <a:gd name="connsiteY3" fmla="*/ 102843 h 170427"/>
                  <a:gd name="connsiteX4" fmla="*/ 244575 w 244575"/>
                  <a:gd name="connsiteY4" fmla="*/ 144729 h 170427"/>
                  <a:gd name="connsiteX5" fmla="*/ 35282 w 244575"/>
                  <a:gd name="connsiteY5" fmla="*/ 170427 h 170427"/>
                  <a:gd name="connsiteX6" fmla="*/ 19718 w 244575"/>
                  <a:gd name="connsiteY6" fmla="*/ 127884 h 170427"/>
                  <a:gd name="connsiteX7" fmla="*/ 0 w 244575"/>
                  <a:gd name="connsiteY7" fmla="*/ 70710 h 170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575" h="170427">
                    <a:moveTo>
                      <a:pt x="0" y="70710"/>
                    </a:moveTo>
                    <a:lnTo>
                      <a:pt x="184203" y="0"/>
                    </a:lnTo>
                    <a:lnTo>
                      <a:pt x="203931" y="47011"/>
                    </a:lnTo>
                    <a:cubicBezTo>
                      <a:pt x="212480" y="67078"/>
                      <a:pt x="220414" y="85697"/>
                      <a:pt x="227318" y="102843"/>
                    </a:cubicBezTo>
                    <a:lnTo>
                      <a:pt x="244575" y="144729"/>
                    </a:lnTo>
                    <a:lnTo>
                      <a:pt x="35282" y="170427"/>
                    </a:lnTo>
                    <a:lnTo>
                      <a:pt x="19718" y="127884"/>
                    </a:lnTo>
                    <a:lnTo>
                      <a:pt x="0" y="70710"/>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0" name="任意多边形 579"/>
              <p:cNvSpPr/>
              <p:nvPr/>
            </p:nvSpPr>
            <p:spPr>
              <a:xfrm rot="5820000">
                <a:off x="5603796" y="1310159"/>
                <a:ext cx="206174" cy="311056"/>
              </a:xfrm>
              <a:custGeom>
                <a:avLst/>
                <a:gdLst>
                  <a:gd name="connsiteX0" fmla="*/ 0 w 206174"/>
                  <a:gd name="connsiteY0" fmla="*/ 304058 h 311056"/>
                  <a:gd name="connsiteX1" fmla="*/ 5398 w 206174"/>
                  <a:gd name="connsiteY1" fmla="*/ 53783 h 311056"/>
                  <a:gd name="connsiteX2" fmla="*/ 5663 w 206174"/>
                  <a:gd name="connsiteY2" fmla="*/ 0 h 311056"/>
                  <a:gd name="connsiteX3" fmla="*/ 206174 w 206174"/>
                  <a:gd name="connsiteY3" fmla="*/ 0 h 311056"/>
                  <a:gd name="connsiteX4" fmla="*/ 205724 w 206174"/>
                  <a:gd name="connsiteY4" fmla="*/ 53776 h 311056"/>
                  <a:gd name="connsiteX5" fmla="*/ 203497 w 206174"/>
                  <a:gd name="connsiteY5" fmla="*/ 177905 h 311056"/>
                  <a:gd name="connsiteX6" fmla="*/ 200403 w 206174"/>
                  <a:gd name="connsiteY6" fmla="*/ 311056 h 311056"/>
                  <a:gd name="connsiteX7" fmla="*/ 0 w 206174"/>
                  <a:gd name="connsiteY7" fmla="*/ 304058 h 311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6174" h="311056">
                    <a:moveTo>
                      <a:pt x="0" y="304058"/>
                    </a:moveTo>
                    <a:lnTo>
                      <a:pt x="5398" y="53783"/>
                    </a:lnTo>
                    <a:lnTo>
                      <a:pt x="5663" y="0"/>
                    </a:lnTo>
                    <a:lnTo>
                      <a:pt x="206174" y="0"/>
                    </a:lnTo>
                    <a:lnTo>
                      <a:pt x="205724" y="53776"/>
                    </a:lnTo>
                    <a:cubicBezTo>
                      <a:pt x="205169" y="94030"/>
                      <a:pt x="204409" y="135058"/>
                      <a:pt x="203497" y="177905"/>
                    </a:cubicBezTo>
                    <a:lnTo>
                      <a:pt x="200403" y="311056"/>
                    </a:lnTo>
                    <a:lnTo>
                      <a:pt x="0" y="304058"/>
                    </a:lnTo>
                    <a:close/>
                  </a:path>
                </a:pathLst>
              </a:custGeom>
              <a:solidFill>
                <a:srgbClr val="6C926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1" name="任意多边形 580"/>
              <p:cNvSpPr/>
              <p:nvPr/>
            </p:nvSpPr>
            <p:spPr>
              <a:xfrm rot="5820000">
                <a:off x="5890569" y="1376127"/>
                <a:ext cx="201066" cy="255219"/>
              </a:xfrm>
              <a:custGeom>
                <a:avLst/>
                <a:gdLst>
                  <a:gd name="connsiteX0" fmla="*/ 0 w 201066"/>
                  <a:gd name="connsiteY0" fmla="*/ 255218 h 255219"/>
                  <a:gd name="connsiteX1" fmla="*/ 679 w 201066"/>
                  <a:gd name="connsiteY1" fmla="*/ 117703 h 255219"/>
                  <a:gd name="connsiteX2" fmla="*/ 100 w 201066"/>
                  <a:gd name="connsiteY2" fmla="*/ 3469 h 255219"/>
                  <a:gd name="connsiteX3" fmla="*/ 198856 w 201066"/>
                  <a:gd name="connsiteY3" fmla="*/ 0 h 255219"/>
                  <a:gd name="connsiteX4" fmla="*/ 200494 w 201066"/>
                  <a:gd name="connsiteY4" fmla="*/ 72026 h 255219"/>
                  <a:gd name="connsiteX5" fmla="*/ 201042 w 201066"/>
                  <a:gd name="connsiteY5" fmla="*/ 193115 h 255219"/>
                  <a:gd name="connsiteX6" fmla="*/ 200523 w 201066"/>
                  <a:gd name="connsiteY6" fmla="*/ 255219 h 255219"/>
                  <a:gd name="connsiteX7" fmla="*/ 0 w 201066"/>
                  <a:gd name="connsiteY7" fmla="*/ 255218 h 255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066" h="255219">
                    <a:moveTo>
                      <a:pt x="0" y="255218"/>
                    </a:moveTo>
                    <a:lnTo>
                      <a:pt x="679" y="117703"/>
                    </a:lnTo>
                    <a:lnTo>
                      <a:pt x="100" y="3469"/>
                    </a:lnTo>
                    <a:lnTo>
                      <a:pt x="198856" y="0"/>
                    </a:lnTo>
                    <a:lnTo>
                      <a:pt x="200494" y="72026"/>
                    </a:lnTo>
                    <a:cubicBezTo>
                      <a:pt x="200970" y="113352"/>
                      <a:pt x="201135" y="153368"/>
                      <a:pt x="201042" y="193115"/>
                    </a:cubicBezTo>
                    <a:lnTo>
                      <a:pt x="200523" y="255219"/>
                    </a:lnTo>
                    <a:lnTo>
                      <a:pt x="0" y="255218"/>
                    </a:lnTo>
                    <a:close/>
                  </a:path>
                </a:pathLst>
              </a:custGeom>
              <a:solidFill>
                <a:srgbClr val="C198B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297" name="Rectangle 4"/>
            <p:cNvSpPr>
              <a:spLocks noChangeArrowheads="1"/>
            </p:cNvSpPr>
            <p:nvPr/>
          </p:nvSpPr>
          <p:spPr bwMode="auto">
            <a:xfrm rot="20994344">
              <a:off x="3653899" y="1202267"/>
              <a:ext cx="201978" cy="246221"/>
            </a:xfrm>
            <a:prstGeom prst="rect">
              <a:avLst/>
            </a:prstGeom>
          </p:spPr>
          <p:txBody>
            <a:bodyPr wrap="none" lIns="0" tIns="0" rIns="0" bIns="0">
              <a:spAutoFit/>
            </a:bodyPr>
            <a:lstStyle/>
            <a:p>
              <a:pPr>
                <a:spcBef>
                  <a:spcPct val="0"/>
                </a:spcBef>
                <a:buClr>
                  <a:srgbClr val="C00000"/>
                </a:buClr>
                <a:buSzPct val="80000"/>
              </a:pPr>
              <a:r>
                <a:rPr lang="en-US" altLang="zh-CN" sz="1600" spc="-100" dirty="0">
                  <a:effectLst>
                    <a:outerShdw blurRad="38100" dist="38100" dir="2700000" algn="tl">
                      <a:srgbClr val="C0C0C0"/>
                    </a:outerShdw>
                  </a:effectLst>
                  <a:latin typeface="Times New Roman" pitchFamily="18" charset="0"/>
                </a:rPr>
                <a:t>ala</a:t>
              </a:r>
              <a:endParaRPr lang="zh-CN" altLang="en-US" sz="1600" spc="-100" dirty="0">
                <a:effectLst>
                  <a:outerShdw blurRad="38100" dist="38100" dir="2700000" algn="tl">
                    <a:srgbClr val="C0C0C0"/>
                  </a:outerShdw>
                </a:effectLst>
                <a:latin typeface="Times New Roman" pitchFamily="18" charset="0"/>
              </a:endParaRPr>
            </a:p>
          </p:txBody>
        </p:sp>
        <p:sp>
          <p:nvSpPr>
            <p:cNvPr id="299" name="Rectangle 4"/>
            <p:cNvSpPr>
              <a:spLocks noChangeArrowheads="1"/>
            </p:cNvSpPr>
            <p:nvPr/>
          </p:nvSpPr>
          <p:spPr bwMode="auto">
            <a:xfrm rot="21208973">
              <a:off x="3923219" y="1154777"/>
              <a:ext cx="213200" cy="246221"/>
            </a:xfrm>
            <a:prstGeom prst="rect">
              <a:avLst/>
            </a:prstGeom>
          </p:spPr>
          <p:txBody>
            <a:bodyPr wrap="none" lIns="0" tIns="0" rIns="0" bIns="0">
              <a:spAutoFit/>
            </a:bodyPr>
            <a:lstStyle/>
            <a:p>
              <a:pPr>
                <a:spcBef>
                  <a:spcPct val="0"/>
                </a:spcBef>
                <a:buClr>
                  <a:srgbClr val="C00000"/>
                </a:buClr>
                <a:buSzPct val="80000"/>
              </a:pPr>
              <a:r>
                <a:rPr lang="en-US" altLang="zh-CN" sz="1600" spc="-100" dirty="0" err="1">
                  <a:effectLst>
                    <a:outerShdw blurRad="38100" dist="38100" dir="2700000" algn="tl">
                      <a:srgbClr val="C0C0C0"/>
                    </a:outerShdw>
                  </a:effectLst>
                  <a:latin typeface="Times New Roman" pitchFamily="18" charset="0"/>
                </a:rPr>
                <a:t>leu</a:t>
              </a:r>
              <a:endParaRPr lang="zh-CN" altLang="en-US" sz="1600" spc="-100" dirty="0">
                <a:effectLst>
                  <a:outerShdw blurRad="38100" dist="38100" dir="2700000" algn="tl">
                    <a:srgbClr val="C0C0C0"/>
                  </a:outerShdw>
                </a:effectLst>
                <a:latin typeface="Times New Roman" pitchFamily="18" charset="0"/>
              </a:endParaRPr>
            </a:p>
          </p:txBody>
        </p:sp>
        <p:sp>
          <p:nvSpPr>
            <p:cNvPr id="300" name="Rectangle 4"/>
            <p:cNvSpPr>
              <a:spLocks noChangeArrowheads="1"/>
            </p:cNvSpPr>
            <p:nvPr/>
          </p:nvSpPr>
          <p:spPr bwMode="auto">
            <a:xfrm rot="21430876">
              <a:off x="4244482" y="1121899"/>
              <a:ext cx="201978" cy="246221"/>
            </a:xfrm>
            <a:prstGeom prst="rect">
              <a:avLst/>
            </a:prstGeom>
          </p:spPr>
          <p:txBody>
            <a:bodyPr wrap="none" lIns="0" tIns="0" rIns="0" bIns="0">
              <a:spAutoFit/>
            </a:bodyPr>
            <a:lstStyle/>
            <a:p>
              <a:pPr>
                <a:spcBef>
                  <a:spcPct val="0"/>
                </a:spcBef>
                <a:buClr>
                  <a:srgbClr val="C00000"/>
                </a:buClr>
                <a:buSzPct val="80000"/>
              </a:pPr>
              <a:r>
                <a:rPr lang="en-US" altLang="zh-CN" sz="1600" spc="-100" dirty="0" err="1">
                  <a:effectLst>
                    <a:outerShdw blurRad="38100" dist="38100" dir="2700000" algn="tl">
                      <a:srgbClr val="C0C0C0"/>
                    </a:outerShdw>
                  </a:effectLst>
                  <a:latin typeface="Times New Roman" pitchFamily="18" charset="0"/>
                </a:rPr>
                <a:t>ser</a:t>
              </a:r>
              <a:endParaRPr lang="zh-CN" altLang="en-US" sz="1600" spc="-100" dirty="0">
                <a:effectLst>
                  <a:outerShdw blurRad="38100" dist="38100" dir="2700000" algn="tl">
                    <a:srgbClr val="C0C0C0"/>
                  </a:outerShdw>
                </a:effectLst>
                <a:latin typeface="Times New Roman" pitchFamily="18" charset="0"/>
              </a:endParaRPr>
            </a:p>
          </p:txBody>
        </p:sp>
        <p:sp>
          <p:nvSpPr>
            <p:cNvPr id="302" name="Rectangle 4"/>
            <p:cNvSpPr>
              <a:spLocks noChangeArrowheads="1"/>
            </p:cNvSpPr>
            <p:nvPr/>
          </p:nvSpPr>
          <p:spPr bwMode="auto">
            <a:xfrm rot="207164">
              <a:off x="4542687" y="1130112"/>
              <a:ext cx="224420" cy="246221"/>
            </a:xfrm>
            <a:prstGeom prst="rect">
              <a:avLst/>
            </a:prstGeom>
          </p:spPr>
          <p:txBody>
            <a:bodyPr wrap="none" lIns="0" tIns="0" rIns="0" bIns="0">
              <a:spAutoFit/>
            </a:bodyPr>
            <a:lstStyle/>
            <a:p>
              <a:pPr>
                <a:spcBef>
                  <a:spcPct val="0"/>
                </a:spcBef>
                <a:buClr>
                  <a:srgbClr val="C00000"/>
                </a:buClr>
                <a:buSzPct val="80000"/>
              </a:pPr>
              <a:r>
                <a:rPr lang="en-US" altLang="zh-CN" sz="1600" spc="-100" dirty="0" err="1">
                  <a:effectLst>
                    <a:outerShdw blurRad="38100" dist="38100" dir="2700000" algn="tl">
                      <a:srgbClr val="C0C0C0"/>
                    </a:outerShdw>
                  </a:effectLst>
                  <a:latin typeface="Times New Roman" pitchFamily="18" charset="0"/>
                </a:rPr>
                <a:t>glu</a:t>
              </a:r>
              <a:endParaRPr lang="zh-CN" altLang="en-US" sz="1600" spc="-100" dirty="0">
                <a:effectLst>
                  <a:outerShdw blurRad="38100" dist="38100" dir="2700000" algn="tl">
                    <a:srgbClr val="C0C0C0"/>
                  </a:outerShdw>
                </a:effectLst>
                <a:latin typeface="Times New Roman" pitchFamily="18" charset="0"/>
              </a:endParaRPr>
            </a:p>
          </p:txBody>
        </p:sp>
        <p:sp>
          <p:nvSpPr>
            <p:cNvPr id="303" name="Rectangle 4"/>
            <p:cNvSpPr>
              <a:spLocks noChangeArrowheads="1"/>
            </p:cNvSpPr>
            <p:nvPr/>
          </p:nvSpPr>
          <p:spPr bwMode="auto">
            <a:xfrm rot="434786">
              <a:off x="4849454" y="1149495"/>
              <a:ext cx="224420" cy="246221"/>
            </a:xfrm>
            <a:prstGeom prst="rect">
              <a:avLst/>
            </a:prstGeom>
          </p:spPr>
          <p:txBody>
            <a:bodyPr wrap="none" lIns="0" tIns="0" rIns="0" bIns="0">
              <a:spAutoFit/>
            </a:bodyPr>
            <a:lstStyle/>
            <a:p>
              <a:pPr>
                <a:spcBef>
                  <a:spcPct val="0"/>
                </a:spcBef>
                <a:buClr>
                  <a:srgbClr val="C00000"/>
                </a:buClr>
                <a:buSzPct val="80000"/>
              </a:pPr>
              <a:r>
                <a:rPr lang="en-US" altLang="zh-CN" sz="1600" spc="-100" dirty="0" err="1">
                  <a:effectLst>
                    <a:outerShdw blurRad="38100" dist="38100" dir="2700000" algn="tl">
                      <a:srgbClr val="C0C0C0"/>
                    </a:outerShdw>
                  </a:effectLst>
                  <a:latin typeface="Times New Roman" pitchFamily="18" charset="0"/>
                </a:rPr>
                <a:t>glu</a:t>
              </a:r>
              <a:endParaRPr lang="zh-CN" altLang="en-US" sz="1600" spc="-100" dirty="0">
                <a:effectLst>
                  <a:outerShdw blurRad="38100" dist="38100" dir="2700000" algn="tl">
                    <a:srgbClr val="C0C0C0"/>
                  </a:outerShdw>
                </a:effectLst>
                <a:latin typeface="Times New Roman" pitchFamily="18" charset="0"/>
              </a:endParaRPr>
            </a:p>
          </p:txBody>
        </p:sp>
        <p:sp>
          <p:nvSpPr>
            <p:cNvPr id="305" name="Rectangle 4"/>
            <p:cNvSpPr>
              <a:spLocks noChangeArrowheads="1"/>
            </p:cNvSpPr>
            <p:nvPr/>
          </p:nvSpPr>
          <p:spPr bwMode="auto">
            <a:xfrm rot="485857">
              <a:off x="5158549" y="1211461"/>
              <a:ext cx="201978" cy="246221"/>
            </a:xfrm>
            <a:prstGeom prst="rect">
              <a:avLst/>
            </a:prstGeom>
          </p:spPr>
          <p:txBody>
            <a:bodyPr wrap="none" lIns="0" tIns="0" rIns="0" bIns="0">
              <a:spAutoFit/>
            </a:bodyPr>
            <a:lstStyle/>
            <a:p>
              <a:pPr>
                <a:spcBef>
                  <a:spcPct val="0"/>
                </a:spcBef>
                <a:buClr>
                  <a:srgbClr val="C00000"/>
                </a:buClr>
                <a:buSzPct val="80000"/>
              </a:pPr>
              <a:r>
                <a:rPr lang="en-US" altLang="zh-CN" sz="1600" spc="-100" dirty="0">
                  <a:effectLst>
                    <a:outerShdw blurRad="38100" dist="38100" dir="2700000" algn="tl">
                      <a:srgbClr val="C0C0C0"/>
                    </a:outerShdw>
                  </a:effectLst>
                  <a:latin typeface="Times New Roman" pitchFamily="18" charset="0"/>
                </a:rPr>
                <a:t>his</a:t>
              </a:r>
              <a:endParaRPr lang="zh-CN" altLang="en-US" sz="1600" spc="-100" dirty="0">
                <a:effectLst>
                  <a:outerShdw blurRad="38100" dist="38100" dir="2700000" algn="tl">
                    <a:srgbClr val="C0C0C0"/>
                  </a:outerShdw>
                </a:effectLst>
                <a:latin typeface="Times New Roman" pitchFamily="18" charset="0"/>
              </a:endParaRPr>
            </a:p>
          </p:txBody>
        </p:sp>
        <p:sp>
          <p:nvSpPr>
            <p:cNvPr id="307" name="Rectangle 4"/>
            <p:cNvSpPr>
              <a:spLocks noChangeArrowheads="1"/>
            </p:cNvSpPr>
            <p:nvPr/>
          </p:nvSpPr>
          <p:spPr bwMode="auto">
            <a:xfrm rot="514323">
              <a:off x="5449138" y="1245190"/>
              <a:ext cx="201978" cy="246221"/>
            </a:xfrm>
            <a:prstGeom prst="rect">
              <a:avLst/>
            </a:prstGeom>
          </p:spPr>
          <p:txBody>
            <a:bodyPr wrap="none" lIns="0" tIns="0" rIns="0" bIns="0">
              <a:spAutoFit/>
            </a:bodyPr>
            <a:lstStyle/>
            <a:p>
              <a:pPr>
                <a:spcBef>
                  <a:spcPct val="0"/>
                </a:spcBef>
                <a:buClr>
                  <a:srgbClr val="C00000"/>
                </a:buClr>
                <a:buSzPct val="80000"/>
              </a:pPr>
              <a:r>
                <a:rPr lang="en-US" altLang="zh-CN" sz="1600" spc="-100" dirty="0">
                  <a:effectLst>
                    <a:outerShdw blurRad="38100" dist="38100" dir="2700000" algn="tl">
                      <a:srgbClr val="C0C0C0"/>
                    </a:outerShdw>
                  </a:effectLst>
                  <a:latin typeface="Times New Roman" pitchFamily="18" charset="0"/>
                </a:rPr>
                <a:t>ala</a:t>
              </a:r>
              <a:endParaRPr lang="zh-CN" altLang="en-US" sz="1600" spc="-100" dirty="0">
                <a:effectLst>
                  <a:outerShdw blurRad="38100" dist="38100" dir="2700000" algn="tl">
                    <a:srgbClr val="C0C0C0"/>
                  </a:outerShdw>
                </a:effectLst>
                <a:latin typeface="Times New Roman" pitchFamily="18" charset="0"/>
              </a:endParaRPr>
            </a:p>
          </p:txBody>
        </p:sp>
        <p:sp>
          <p:nvSpPr>
            <p:cNvPr id="308" name="Rectangle 4"/>
            <p:cNvSpPr>
              <a:spLocks noChangeArrowheads="1"/>
            </p:cNvSpPr>
            <p:nvPr/>
          </p:nvSpPr>
          <p:spPr bwMode="auto">
            <a:xfrm rot="416828">
              <a:off x="5743330" y="1283693"/>
              <a:ext cx="224420" cy="246221"/>
            </a:xfrm>
            <a:prstGeom prst="rect">
              <a:avLst/>
            </a:prstGeom>
          </p:spPr>
          <p:txBody>
            <a:bodyPr wrap="none" lIns="0" tIns="0" rIns="0" bIns="0">
              <a:spAutoFit/>
            </a:bodyPr>
            <a:lstStyle/>
            <a:p>
              <a:pPr>
                <a:spcBef>
                  <a:spcPct val="0"/>
                </a:spcBef>
                <a:buClr>
                  <a:srgbClr val="C00000"/>
                </a:buClr>
                <a:buSzPct val="80000"/>
              </a:pPr>
              <a:r>
                <a:rPr lang="en-US" altLang="zh-CN" sz="1600" spc="-100" dirty="0" err="1">
                  <a:effectLst>
                    <a:outerShdw blurRad="38100" dist="38100" dir="2700000" algn="tl">
                      <a:srgbClr val="C0C0C0"/>
                    </a:outerShdw>
                  </a:effectLst>
                  <a:latin typeface="Times New Roman" pitchFamily="18" charset="0"/>
                </a:rPr>
                <a:t>gln</a:t>
              </a:r>
              <a:endParaRPr lang="zh-CN" altLang="en-US" sz="1600" spc="-100" dirty="0">
                <a:effectLst>
                  <a:outerShdw blurRad="38100" dist="38100" dir="2700000" algn="tl">
                    <a:srgbClr val="C0C0C0"/>
                  </a:outerShdw>
                </a:effectLst>
                <a:latin typeface="Times New Roman" pitchFamily="18" charset="0"/>
              </a:endParaRPr>
            </a:p>
          </p:txBody>
        </p:sp>
        <p:sp>
          <p:nvSpPr>
            <p:cNvPr id="309" name="Rectangle 4"/>
            <p:cNvSpPr>
              <a:spLocks noChangeArrowheads="1"/>
            </p:cNvSpPr>
            <p:nvPr/>
          </p:nvSpPr>
          <p:spPr bwMode="auto">
            <a:xfrm rot="472928">
              <a:off x="6047610" y="1331319"/>
              <a:ext cx="168316" cy="246221"/>
            </a:xfrm>
            <a:prstGeom prst="rect">
              <a:avLst/>
            </a:prstGeom>
          </p:spPr>
          <p:txBody>
            <a:bodyPr wrap="none" lIns="0" tIns="0" rIns="0" bIns="0">
              <a:spAutoFit/>
            </a:bodyPr>
            <a:lstStyle/>
            <a:p>
              <a:pPr>
                <a:spcBef>
                  <a:spcPct val="0"/>
                </a:spcBef>
                <a:buClr>
                  <a:srgbClr val="C00000"/>
                </a:buClr>
                <a:buSzPct val="80000"/>
              </a:pPr>
              <a:r>
                <a:rPr lang="en-US" altLang="zh-CN" sz="1600" spc="-100" dirty="0" err="1">
                  <a:effectLst>
                    <a:outerShdw blurRad="38100" dist="38100" dir="2700000" algn="tl">
                      <a:srgbClr val="C0C0C0"/>
                    </a:outerShdw>
                  </a:effectLst>
                  <a:latin typeface="Times New Roman" pitchFamily="18" charset="0"/>
                </a:rPr>
                <a:t>ile</a:t>
              </a:r>
              <a:endParaRPr lang="zh-CN" altLang="en-US" sz="1600" spc="-100" dirty="0">
                <a:effectLst>
                  <a:outerShdw blurRad="38100" dist="38100" dir="2700000" algn="tl">
                    <a:srgbClr val="C0C0C0"/>
                  </a:outerShdw>
                </a:effectLst>
                <a:latin typeface="Times New Roman" pitchFamily="18" charset="0"/>
              </a:endParaRPr>
            </a:p>
          </p:txBody>
        </p:sp>
        <p:sp>
          <p:nvSpPr>
            <p:cNvPr id="310" name="Rectangle 4"/>
            <p:cNvSpPr>
              <a:spLocks noChangeArrowheads="1"/>
            </p:cNvSpPr>
            <p:nvPr/>
          </p:nvSpPr>
          <p:spPr bwMode="auto">
            <a:xfrm rot="256667">
              <a:off x="6298793" y="1345073"/>
              <a:ext cx="201978" cy="246221"/>
            </a:xfrm>
            <a:prstGeom prst="rect">
              <a:avLst/>
            </a:prstGeom>
          </p:spPr>
          <p:txBody>
            <a:bodyPr wrap="none" lIns="0" tIns="0" rIns="0" bIns="0">
              <a:spAutoFit/>
            </a:bodyPr>
            <a:lstStyle/>
            <a:p>
              <a:pPr>
                <a:spcBef>
                  <a:spcPct val="0"/>
                </a:spcBef>
                <a:buClr>
                  <a:srgbClr val="C00000"/>
                </a:buClr>
                <a:buSzPct val="80000"/>
              </a:pPr>
              <a:r>
                <a:rPr lang="en-US" altLang="zh-CN" sz="1600" spc="-100" dirty="0" err="1">
                  <a:effectLst>
                    <a:outerShdw blurRad="38100" dist="38100" dir="2700000" algn="tl">
                      <a:srgbClr val="C0C0C0"/>
                    </a:outerShdw>
                  </a:effectLst>
                  <a:latin typeface="Times New Roman" pitchFamily="18" charset="0"/>
                </a:rPr>
                <a:t>ser</a:t>
              </a:r>
              <a:endParaRPr lang="zh-CN" altLang="en-US" sz="1600" spc="-100" dirty="0">
                <a:effectLst>
                  <a:outerShdw blurRad="38100" dist="38100" dir="2700000" algn="tl">
                    <a:srgbClr val="C0C0C0"/>
                  </a:outerShdw>
                </a:effectLst>
                <a:latin typeface="Times New Roman" pitchFamily="18" charset="0"/>
              </a:endParaRPr>
            </a:p>
          </p:txBody>
        </p:sp>
        <p:sp>
          <p:nvSpPr>
            <p:cNvPr id="312" name="Rectangle 4"/>
            <p:cNvSpPr>
              <a:spLocks noChangeArrowheads="1"/>
            </p:cNvSpPr>
            <p:nvPr/>
          </p:nvSpPr>
          <p:spPr bwMode="auto">
            <a:xfrm rot="258346">
              <a:off x="6584634" y="1365934"/>
              <a:ext cx="190758" cy="246221"/>
            </a:xfrm>
            <a:prstGeom prst="rect">
              <a:avLst/>
            </a:prstGeom>
          </p:spPr>
          <p:txBody>
            <a:bodyPr wrap="none" lIns="0" tIns="0" rIns="0" bIns="0">
              <a:spAutoFit/>
            </a:bodyPr>
            <a:lstStyle/>
            <a:p>
              <a:pPr>
                <a:spcBef>
                  <a:spcPct val="0"/>
                </a:spcBef>
                <a:buClr>
                  <a:srgbClr val="C00000"/>
                </a:buClr>
                <a:buSzPct val="80000"/>
              </a:pPr>
              <a:r>
                <a:rPr lang="en-US" altLang="zh-CN" sz="1600" spc="-100" dirty="0" err="1">
                  <a:effectLst>
                    <a:outerShdw blurRad="38100" dist="38100" dir="2700000" algn="tl">
                      <a:srgbClr val="C0C0C0"/>
                    </a:outerShdw>
                  </a:effectLst>
                  <a:latin typeface="Times New Roman" pitchFamily="18" charset="0"/>
                </a:rPr>
                <a:t>tyr</a:t>
              </a:r>
              <a:endParaRPr lang="zh-CN" altLang="en-US" sz="1600" spc="-100" dirty="0">
                <a:effectLst>
                  <a:outerShdw blurRad="38100" dist="38100" dir="2700000" algn="tl">
                    <a:srgbClr val="C0C0C0"/>
                  </a:outerShdw>
                </a:effectLst>
                <a:latin typeface="Times New Roman" pitchFamily="18" charset="0"/>
              </a:endParaRPr>
            </a:p>
          </p:txBody>
        </p:sp>
        <p:sp>
          <p:nvSpPr>
            <p:cNvPr id="315" name="Rectangle 4"/>
            <p:cNvSpPr>
              <a:spLocks noChangeArrowheads="1"/>
            </p:cNvSpPr>
            <p:nvPr/>
          </p:nvSpPr>
          <p:spPr bwMode="auto">
            <a:xfrm>
              <a:off x="6868165" y="1396685"/>
              <a:ext cx="201978" cy="246221"/>
            </a:xfrm>
            <a:prstGeom prst="rect">
              <a:avLst/>
            </a:prstGeom>
          </p:spPr>
          <p:txBody>
            <a:bodyPr wrap="none" lIns="0" tIns="0" rIns="0" bIns="0">
              <a:spAutoFit/>
            </a:bodyPr>
            <a:lstStyle/>
            <a:p>
              <a:pPr>
                <a:spcBef>
                  <a:spcPct val="0"/>
                </a:spcBef>
                <a:buClr>
                  <a:srgbClr val="C00000"/>
                </a:buClr>
                <a:buSzPct val="80000"/>
              </a:pPr>
              <a:r>
                <a:rPr lang="en-US" altLang="zh-CN" sz="1600" spc="-100" dirty="0">
                  <a:effectLst>
                    <a:outerShdw blurRad="38100" dist="38100" dir="2700000" algn="tl">
                      <a:srgbClr val="C0C0C0"/>
                    </a:outerShdw>
                  </a:effectLst>
                  <a:latin typeface="Times New Roman" pitchFamily="18" charset="0"/>
                </a:rPr>
                <a:t>ala</a:t>
              </a:r>
              <a:endParaRPr lang="zh-CN" altLang="en-US" sz="1600" spc="-100" dirty="0">
                <a:effectLst>
                  <a:outerShdw blurRad="38100" dist="38100" dir="2700000" algn="tl">
                    <a:srgbClr val="C0C0C0"/>
                  </a:outerShdw>
                </a:effectLst>
                <a:latin typeface="Times New Roman" pitchFamily="18" charset="0"/>
              </a:endParaRPr>
            </a:p>
          </p:txBody>
        </p:sp>
        <p:sp>
          <p:nvSpPr>
            <p:cNvPr id="316" name="Rectangle 4"/>
            <p:cNvSpPr>
              <a:spLocks noChangeArrowheads="1"/>
            </p:cNvSpPr>
            <p:nvPr/>
          </p:nvSpPr>
          <p:spPr bwMode="auto">
            <a:xfrm>
              <a:off x="7156199" y="1382327"/>
              <a:ext cx="201978" cy="246221"/>
            </a:xfrm>
            <a:prstGeom prst="rect">
              <a:avLst/>
            </a:prstGeom>
          </p:spPr>
          <p:txBody>
            <a:bodyPr wrap="none" lIns="0" tIns="0" rIns="0" bIns="0">
              <a:spAutoFit/>
            </a:bodyPr>
            <a:lstStyle/>
            <a:p>
              <a:pPr>
                <a:spcBef>
                  <a:spcPct val="0"/>
                </a:spcBef>
                <a:buClr>
                  <a:srgbClr val="C00000"/>
                </a:buClr>
                <a:buSzPct val="80000"/>
              </a:pPr>
              <a:r>
                <a:rPr lang="en-US" altLang="zh-CN" sz="1600" spc="-100" dirty="0" err="1">
                  <a:effectLst>
                    <a:outerShdw blurRad="38100" dist="38100" dir="2700000" algn="tl">
                      <a:srgbClr val="C0C0C0"/>
                    </a:outerShdw>
                  </a:effectLst>
                  <a:latin typeface="Times New Roman" pitchFamily="18" charset="0"/>
                </a:rPr>
                <a:t>ser</a:t>
              </a:r>
              <a:endParaRPr lang="zh-CN" altLang="en-US" sz="1600" spc="-100" dirty="0">
                <a:effectLst>
                  <a:outerShdw blurRad="38100" dist="38100" dir="2700000" algn="tl">
                    <a:srgbClr val="C0C0C0"/>
                  </a:outerShdw>
                </a:effectLst>
                <a:latin typeface="Times New Roman" pitchFamily="18" charset="0"/>
              </a:endParaRPr>
            </a:p>
          </p:txBody>
        </p:sp>
        <p:sp>
          <p:nvSpPr>
            <p:cNvPr id="317" name="Rectangle 4"/>
            <p:cNvSpPr>
              <a:spLocks noChangeArrowheads="1"/>
            </p:cNvSpPr>
            <p:nvPr/>
          </p:nvSpPr>
          <p:spPr bwMode="auto">
            <a:xfrm rot="21104562">
              <a:off x="7441188" y="1369104"/>
              <a:ext cx="224420" cy="246221"/>
            </a:xfrm>
            <a:prstGeom prst="rect">
              <a:avLst/>
            </a:prstGeom>
          </p:spPr>
          <p:txBody>
            <a:bodyPr wrap="none" lIns="0" tIns="0" rIns="0" bIns="0">
              <a:spAutoFit/>
            </a:bodyPr>
            <a:lstStyle/>
            <a:p>
              <a:pPr>
                <a:spcBef>
                  <a:spcPct val="0"/>
                </a:spcBef>
                <a:buClr>
                  <a:srgbClr val="C00000"/>
                </a:buClr>
                <a:buSzPct val="80000"/>
              </a:pPr>
              <a:r>
                <a:rPr lang="en-US" altLang="zh-CN" sz="1600" spc="-100" dirty="0" err="1">
                  <a:effectLst>
                    <a:outerShdw blurRad="38100" dist="38100" dir="2700000" algn="tl">
                      <a:srgbClr val="C0C0C0"/>
                    </a:outerShdw>
                  </a:effectLst>
                  <a:latin typeface="Times New Roman" pitchFamily="18" charset="0"/>
                </a:rPr>
                <a:t>glu</a:t>
              </a:r>
              <a:endParaRPr lang="zh-CN" altLang="en-US" sz="1600" spc="-100" dirty="0">
                <a:effectLst>
                  <a:outerShdw blurRad="38100" dist="38100" dir="2700000" algn="tl">
                    <a:srgbClr val="C0C0C0"/>
                  </a:outerShdw>
                </a:effectLst>
                <a:latin typeface="Times New Roman" pitchFamily="18" charset="0"/>
              </a:endParaRPr>
            </a:p>
          </p:txBody>
        </p:sp>
        <p:sp>
          <p:nvSpPr>
            <p:cNvPr id="318" name="Rectangle 4"/>
            <p:cNvSpPr>
              <a:spLocks noChangeArrowheads="1"/>
            </p:cNvSpPr>
            <p:nvPr/>
          </p:nvSpPr>
          <p:spPr bwMode="auto">
            <a:xfrm rot="20609399">
              <a:off x="7749599" y="1312793"/>
              <a:ext cx="224420" cy="246221"/>
            </a:xfrm>
            <a:prstGeom prst="rect">
              <a:avLst/>
            </a:prstGeom>
          </p:spPr>
          <p:txBody>
            <a:bodyPr wrap="none" lIns="0" tIns="0" rIns="0" bIns="0">
              <a:spAutoFit/>
            </a:bodyPr>
            <a:lstStyle/>
            <a:p>
              <a:pPr>
                <a:spcBef>
                  <a:spcPct val="0"/>
                </a:spcBef>
                <a:buClr>
                  <a:srgbClr val="C00000"/>
                </a:buClr>
                <a:buSzPct val="80000"/>
              </a:pPr>
              <a:r>
                <a:rPr lang="en-US" altLang="zh-CN" sz="1600" spc="-100" dirty="0" err="1">
                  <a:effectLst>
                    <a:outerShdw blurRad="38100" dist="38100" dir="2700000" algn="tl">
                      <a:srgbClr val="C0C0C0"/>
                    </a:outerShdw>
                  </a:effectLst>
                  <a:latin typeface="Times New Roman" pitchFamily="18" charset="0"/>
                </a:rPr>
                <a:t>glu</a:t>
              </a:r>
              <a:endParaRPr lang="zh-CN" altLang="en-US" sz="1600" spc="-100" dirty="0">
                <a:effectLst>
                  <a:outerShdw blurRad="38100" dist="38100" dir="2700000" algn="tl">
                    <a:srgbClr val="C0C0C0"/>
                  </a:outerShdw>
                </a:effectLst>
                <a:latin typeface="Times New Roman" pitchFamily="18" charset="0"/>
              </a:endParaRPr>
            </a:p>
          </p:txBody>
        </p:sp>
        <p:cxnSp>
          <p:nvCxnSpPr>
            <p:cNvPr id="319" name="直接连接符 318"/>
            <p:cNvCxnSpPr>
              <a:stCxn id="568" idx="3"/>
            </p:cNvCxnSpPr>
            <p:nvPr/>
          </p:nvCxnSpPr>
          <p:spPr>
            <a:xfrm flipH="1">
              <a:off x="6691362" y="1539360"/>
              <a:ext cx="1219151" cy="525645"/>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320" name="直接连接符 319"/>
            <p:cNvCxnSpPr>
              <a:stCxn id="579" idx="1"/>
            </p:cNvCxnSpPr>
            <p:nvPr/>
          </p:nvCxnSpPr>
          <p:spPr>
            <a:xfrm>
              <a:off x="3650631" y="1461475"/>
              <a:ext cx="1224275" cy="794287"/>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321" name="直接连接符 320"/>
            <p:cNvCxnSpPr>
              <a:stCxn id="597" idx="7"/>
            </p:cNvCxnSpPr>
            <p:nvPr/>
          </p:nvCxnSpPr>
          <p:spPr>
            <a:xfrm flipH="1">
              <a:off x="6488774" y="2365685"/>
              <a:ext cx="260313" cy="854987"/>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322" name="直接连接符 321"/>
            <p:cNvCxnSpPr>
              <a:stCxn id="592" idx="6"/>
            </p:cNvCxnSpPr>
            <p:nvPr/>
          </p:nvCxnSpPr>
          <p:spPr>
            <a:xfrm>
              <a:off x="4738843" y="2404482"/>
              <a:ext cx="501528" cy="858901"/>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323" name="直接连接符 322"/>
            <p:cNvCxnSpPr/>
            <p:nvPr/>
          </p:nvCxnSpPr>
          <p:spPr>
            <a:xfrm>
              <a:off x="4957709" y="3786117"/>
              <a:ext cx="1049395" cy="1465206"/>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324" name="直接连接符 323"/>
            <p:cNvCxnSpPr/>
            <p:nvPr/>
          </p:nvCxnSpPr>
          <p:spPr>
            <a:xfrm>
              <a:off x="6719607" y="3467553"/>
              <a:ext cx="545413" cy="1715793"/>
            </a:xfrm>
            <a:prstGeom prst="line">
              <a:avLst/>
            </a:prstGeom>
            <a:ln>
              <a:prstDash val="dash"/>
            </a:ln>
          </p:spPr>
          <p:style>
            <a:lnRef idx="1">
              <a:schemeClr val="accent1"/>
            </a:lnRef>
            <a:fillRef idx="0">
              <a:schemeClr val="accent1"/>
            </a:fillRef>
            <a:effectRef idx="0">
              <a:schemeClr val="accent1"/>
            </a:effectRef>
            <a:fontRef idx="minor">
              <a:schemeClr val="tx1"/>
            </a:fontRef>
          </p:style>
        </p:cxnSp>
        <p:grpSp>
          <p:nvGrpSpPr>
            <p:cNvPr id="325" name="组合 324"/>
            <p:cNvGrpSpPr>
              <a:grpSpLocks noChangeAspect="1"/>
            </p:cNvGrpSpPr>
            <p:nvPr/>
          </p:nvGrpSpPr>
          <p:grpSpPr>
            <a:xfrm>
              <a:off x="6251811" y="5090382"/>
              <a:ext cx="808826" cy="144000"/>
              <a:chOff x="4301011" y="2044888"/>
              <a:chExt cx="2547210" cy="453495"/>
            </a:xfrm>
          </p:grpSpPr>
          <p:grpSp>
            <p:nvGrpSpPr>
              <p:cNvPr id="528" name="组合 527"/>
              <p:cNvGrpSpPr/>
              <p:nvPr/>
            </p:nvGrpSpPr>
            <p:grpSpPr>
              <a:xfrm>
                <a:off x="5299571" y="2049999"/>
                <a:ext cx="516231" cy="448384"/>
                <a:chOff x="5294809" y="2045237"/>
                <a:chExt cx="516231" cy="448384"/>
              </a:xfrm>
              <a:noFill/>
            </p:grpSpPr>
            <p:sp>
              <p:nvSpPr>
                <p:cNvPr id="563" name="任意多边形 562"/>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rgbClr val="C198B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4" name="任意多边形 563"/>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rgbClr val="6C926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5" name="任意多边形 564"/>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rgbClr val="FCE13A"/>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6" name="任意多边形 565"/>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rgbClr val="DDDDD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29" name="组合 528"/>
              <p:cNvGrpSpPr/>
              <p:nvPr/>
            </p:nvGrpSpPr>
            <p:grpSpPr>
              <a:xfrm>
                <a:off x="5667697" y="2052875"/>
                <a:ext cx="502121" cy="420020"/>
                <a:chOff x="5667697" y="2052875"/>
                <a:chExt cx="502121" cy="420020"/>
              </a:xfrm>
              <a:noFill/>
            </p:grpSpPr>
            <p:sp>
              <p:nvSpPr>
                <p:cNvPr id="558" name="任意多边形 557"/>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rgbClr val="C198B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9" name="任意多边形 558"/>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0" name="任意多边形 559"/>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1" name="任意多边形 560"/>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2" name="任意多边形 561"/>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30" name="组合 529"/>
              <p:cNvGrpSpPr/>
              <p:nvPr/>
            </p:nvGrpSpPr>
            <p:grpSpPr>
              <a:xfrm>
                <a:off x="4618522" y="2049995"/>
                <a:ext cx="516231" cy="448384"/>
                <a:chOff x="5294809" y="2045237"/>
                <a:chExt cx="516231" cy="448384"/>
              </a:xfrm>
              <a:noFill/>
            </p:grpSpPr>
            <p:sp>
              <p:nvSpPr>
                <p:cNvPr id="554" name="任意多边形 553"/>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5" name="任意多边形 554"/>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6" name="任意多边形 555"/>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7" name="任意多边形 556"/>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31" name="组合 530"/>
              <p:cNvGrpSpPr/>
              <p:nvPr/>
            </p:nvGrpSpPr>
            <p:grpSpPr>
              <a:xfrm>
                <a:off x="4981888" y="2060017"/>
                <a:ext cx="502121" cy="420020"/>
                <a:chOff x="5667697" y="2052875"/>
                <a:chExt cx="502121" cy="420020"/>
              </a:xfrm>
              <a:noFill/>
            </p:grpSpPr>
            <p:sp>
              <p:nvSpPr>
                <p:cNvPr id="549" name="任意多边形 548"/>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0" name="任意多边形 549"/>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1" name="任意多边形 550"/>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2" name="任意多边形 551"/>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3" name="任意多边形 552"/>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32" name="组合 531"/>
              <p:cNvGrpSpPr/>
              <p:nvPr/>
            </p:nvGrpSpPr>
            <p:grpSpPr>
              <a:xfrm>
                <a:off x="5982734" y="2044888"/>
                <a:ext cx="516231" cy="448384"/>
                <a:chOff x="5294809" y="2045237"/>
                <a:chExt cx="516231" cy="448384"/>
              </a:xfrm>
              <a:noFill/>
            </p:grpSpPr>
            <p:sp>
              <p:nvSpPr>
                <p:cNvPr id="545" name="任意多边形 544"/>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6" name="任意多边形 545"/>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7" name="任意多边形 546"/>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8" name="任意多边形 547"/>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33" name="组合 532"/>
              <p:cNvGrpSpPr/>
              <p:nvPr/>
            </p:nvGrpSpPr>
            <p:grpSpPr>
              <a:xfrm>
                <a:off x="6346100" y="2054910"/>
                <a:ext cx="502121" cy="420020"/>
                <a:chOff x="5667697" y="2052875"/>
                <a:chExt cx="502121" cy="420020"/>
              </a:xfrm>
              <a:noFill/>
            </p:grpSpPr>
            <p:sp>
              <p:nvSpPr>
                <p:cNvPr id="540" name="任意多边形 539"/>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1" name="任意多边形 540"/>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2" name="任意多边形 541"/>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3" name="任意多边形 542"/>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4" name="任意多边形 543"/>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34" name="组合 533"/>
              <p:cNvGrpSpPr/>
              <p:nvPr/>
            </p:nvGrpSpPr>
            <p:grpSpPr>
              <a:xfrm>
                <a:off x="4301011" y="2063317"/>
                <a:ext cx="502121" cy="420020"/>
                <a:chOff x="5667697" y="2052875"/>
                <a:chExt cx="502121" cy="420020"/>
              </a:xfrm>
              <a:noFill/>
            </p:grpSpPr>
            <p:sp>
              <p:nvSpPr>
                <p:cNvPr id="535" name="任意多边形 534"/>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36" name="任意多边形 535"/>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37" name="任意多边形 536"/>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38" name="任意多边形 537"/>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39" name="任意多边形 538"/>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grpSp>
          <p:nvGrpSpPr>
            <p:cNvPr id="326" name="组合 325"/>
            <p:cNvGrpSpPr/>
            <p:nvPr/>
          </p:nvGrpSpPr>
          <p:grpSpPr>
            <a:xfrm>
              <a:off x="3609020" y="2107744"/>
              <a:ext cx="929779" cy="1070979"/>
              <a:chOff x="3466145" y="2144774"/>
              <a:chExt cx="929779" cy="1070979"/>
            </a:xfrm>
          </p:grpSpPr>
          <p:grpSp>
            <p:nvGrpSpPr>
              <p:cNvPr id="493" name="组合 492"/>
              <p:cNvGrpSpPr/>
              <p:nvPr/>
            </p:nvGrpSpPr>
            <p:grpSpPr>
              <a:xfrm>
                <a:off x="3929063" y="2209582"/>
                <a:ext cx="287968" cy="290536"/>
                <a:chOff x="3926682" y="2202439"/>
                <a:chExt cx="287968" cy="290536"/>
              </a:xfrm>
            </p:grpSpPr>
            <p:sp>
              <p:nvSpPr>
                <p:cNvPr id="526" name="矩形 9"/>
                <p:cNvSpPr/>
                <p:nvPr/>
              </p:nvSpPr>
              <p:spPr>
                <a:xfrm>
                  <a:off x="3926682" y="2202439"/>
                  <a:ext cx="247649" cy="147395"/>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38100 h 147395"/>
                    <a:gd name="connsiteX1" fmla="*/ 140493 w 247649"/>
                    <a:gd name="connsiteY1" fmla="*/ 0 h 147395"/>
                    <a:gd name="connsiteX2" fmla="*/ 247649 w 247649"/>
                    <a:gd name="connsiteY2" fmla="*/ 109295 h 147395"/>
                    <a:gd name="connsiteX3" fmla="*/ 107156 w 247649"/>
                    <a:gd name="connsiteY3" fmla="*/ 147395 h 147395"/>
                    <a:gd name="connsiteX4" fmla="*/ 0 w 247649"/>
                    <a:gd name="connsiteY4" fmla="*/ 38100 h 147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49" h="147395">
                      <a:moveTo>
                        <a:pt x="0" y="38100"/>
                      </a:moveTo>
                      <a:lnTo>
                        <a:pt x="140493" y="0"/>
                      </a:lnTo>
                      <a:lnTo>
                        <a:pt x="247649" y="109295"/>
                      </a:lnTo>
                      <a:lnTo>
                        <a:pt x="107156" y="147395"/>
                      </a:lnTo>
                      <a:lnTo>
                        <a:pt x="0" y="38100"/>
                      </a:ln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27" name="矩形 9"/>
                <p:cNvSpPr/>
                <p:nvPr/>
              </p:nvSpPr>
              <p:spPr>
                <a:xfrm rot="19551467" flipH="1">
                  <a:off x="3972978" y="2325103"/>
                  <a:ext cx="241672" cy="167872"/>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44012 h 153307"/>
                    <a:gd name="connsiteX1" fmla="*/ 136483 w 247649"/>
                    <a:gd name="connsiteY1" fmla="*/ 0 h 153307"/>
                    <a:gd name="connsiteX2" fmla="*/ 247649 w 247649"/>
                    <a:gd name="connsiteY2" fmla="*/ 115207 h 153307"/>
                    <a:gd name="connsiteX3" fmla="*/ 102393 w 247649"/>
                    <a:gd name="connsiteY3" fmla="*/ 153307 h 153307"/>
                    <a:gd name="connsiteX4" fmla="*/ 0 w 247649"/>
                    <a:gd name="connsiteY4" fmla="*/ 44012 h 153307"/>
                    <a:gd name="connsiteX0" fmla="*/ 0 w 247649"/>
                    <a:gd name="connsiteY0" fmla="*/ 44012 h 163228"/>
                    <a:gd name="connsiteX1" fmla="*/ 136483 w 247649"/>
                    <a:gd name="connsiteY1" fmla="*/ 0 h 163228"/>
                    <a:gd name="connsiteX2" fmla="*/ 247649 w 247649"/>
                    <a:gd name="connsiteY2" fmla="*/ 115207 h 163228"/>
                    <a:gd name="connsiteX3" fmla="*/ 100490 w 247649"/>
                    <a:gd name="connsiteY3" fmla="*/ 163228 h 163228"/>
                    <a:gd name="connsiteX4" fmla="*/ 0 w 247649"/>
                    <a:gd name="connsiteY4" fmla="*/ 44012 h 163228"/>
                    <a:gd name="connsiteX0" fmla="*/ 0 w 238431"/>
                    <a:gd name="connsiteY0" fmla="*/ 44012 h 163228"/>
                    <a:gd name="connsiteX1" fmla="*/ 136483 w 238431"/>
                    <a:gd name="connsiteY1" fmla="*/ 0 h 163228"/>
                    <a:gd name="connsiteX2" fmla="*/ 238431 w 238431"/>
                    <a:gd name="connsiteY2" fmla="*/ 118583 h 163228"/>
                    <a:gd name="connsiteX3" fmla="*/ 100490 w 238431"/>
                    <a:gd name="connsiteY3" fmla="*/ 163228 h 163228"/>
                    <a:gd name="connsiteX4" fmla="*/ 0 w 238431"/>
                    <a:gd name="connsiteY4" fmla="*/ 44012 h 163228"/>
                    <a:gd name="connsiteX0" fmla="*/ 0 w 237096"/>
                    <a:gd name="connsiteY0" fmla="*/ 44012 h 163228"/>
                    <a:gd name="connsiteX1" fmla="*/ 136483 w 237096"/>
                    <a:gd name="connsiteY1" fmla="*/ 0 h 163228"/>
                    <a:gd name="connsiteX2" fmla="*/ 237096 w 237096"/>
                    <a:gd name="connsiteY2" fmla="*/ 116612 h 163228"/>
                    <a:gd name="connsiteX3" fmla="*/ 100490 w 237096"/>
                    <a:gd name="connsiteY3" fmla="*/ 163228 h 163228"/>
                    <a:gd name="connsiteX4" fmla="*/ 0 w 237096"/>
                    <a:gd name="connsiteY4" fmla="*/ 44012 h 163228"/>
                    <a:gd name="connsiteX0" fmla="*/ 0 w 237096"/>
                    <a:gd name="connsiteY0" fmla="*/ 48656 h 167872"/>
                    <a:gd name="connsiteX1" fmla="*/ 139088 w 237096"/>
                    <a:gd name="connsiteY1" fmla="*/ 0 h 167872"/>
                    <a:gd name="connsiteX2" fmla="*/ 237096 w 237096"/>
                    <a:gd name="connsiteY2" fmla="*/ 121256 h 167872"/>
                    <a:gd name="connsiteX3" fmla="*/ 100490 w 237096"/>
                    <a:gd name="connsiteY3" fmla="*/ 167872 h 167872"/>
                    <a:gd name="connsiteX4" fmla="*/ 0 w 237096"/>
                    <a:gd name="connsiteY4" fmla="*/ 48656 h 167872"/>
                    <a:gd name="connsiteX0" fmla="*/ 0 w 241672"/>
                    <a:gd name="connsiteY0" fmla="*/ 48656 h 167872"/>
                    <a:gd name="connsiteX1" fmla="*/ 139088 w 241672"/>
                    <a:gd name="connsiteY1" fmla="*/ 0 h 167872"/>
                    <a:gd name="connsiteX2" fmla="*/ 241672 w 241672"/>
                    <a:gd name="connsiteY2" fmla="*/ 115276 h 167872"/>
                    <a:gd name="connsiteX3" fmla="*/ 100490 w 241672"/>
                    <a:gd name="connsiteY3" fmla="*/ 167872 h 167872"/>
                    <a:gd name="connsiteX4" fmla="*/ 0 w 241672"/>
                    <a:gd name="connsiteY4" fmla="*/ 48656 h 167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672" h="167872">
                      <a:moveTo>
                        <a:pt x="0" y="48656"/>
                      </a:moveTo>
                      <a:lnTo>
                        <a:pt x="139088" y="0"/>
                      </a:lnTo>
                      <a:lnTo>
                        <a:pt x="241672" y="115276"/>
                      </a:lnTo>
                      <a:lnTo>
                        <a:pt x="100490" y="167872"/>
                      </a:lnTo>
                      <a:lnTo>
                        <a:pt x="0" y="48656"/>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94" name="组合 493"/>
              <p:cNvGrpSpPr/>
              <p:nvPr/>
            </p:nvGrpSpPr>
            <p:grpSpPr>
              <a:xfrm>
                <a:off x="4017394" y="2473293"/>
                <a:ext cx="287968" cy="290536"/>
                <a:chOff x="3926682" y="2202439"/>
                <a:chExt cx="287968" cy="290536"/>
              </a:xfrm>
            </p:grpSpPr>
            <p:sp>
              <p:nvSpPr>
                <p:cNvPr id="524" name="矩形 9"/>
                <p:cNvSpPr/>
                <p:nvPr/>
              </p:nvSpPr>
              <p:spPr>
                <a:xfrm>
                  <a:off x="3926682" y="2202439"/>
                  <a:ext cx="247649" cy="147395"/>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38100 h 147395"/>
                    <a:gd name="connsiteX1" fmla="*/ 140493 w 247649"/>
                    <a:gd name="connsiteY1" fmla="*/ 0 h 147395"/>
                    <a:gd name="connsiteX2" fmla="*/ 247649 w 247649"/>
                    <a:gd name="connsiteY2" fmla="*/ 109295 h 147395"/>
                    <a:gd name="connsiteX3" fmla="*/ 107156 w 247649"/>
                    <a:gd name="connsiteY3" fmla="*/ 147395 h 147395"/>
                    <a:gd name="connsiteX4" fmla="*/ 0 w 247649"/>
                    <a:gd name="connsiteY4" fmla="*/ 38100 h 147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49" h="147395">
                      <a:moveTo>
                        <a:pt x="0" y="38100"/>
                      </a:moveTo>
                      <a:lnTo>
                        <a:pt x="140493" y="0"/>
                      </a:lnTo>
                      <a:lnTo>
                        <a:pt x="247649" y="109295"/>
                      </a:lnTo>
                      <a:lnTo>
                        <a:pt x="107156" y="147395"/>
                      </a:lnTo>
                      <a:lnTo>
                        <a:pt x="0" y="38100"/>
                      </a:ln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25" name="矩形 9"/>
                <p:cNvSpPr/>
                <p:nvPr/>
              </p:nvSpPr>
              <p:spPr>
                <a:xfrm rot="19551467" flipH="1">
                  <a:off x="3972978" y="2325103"/>
                  <a:ext cx="241672" cy="167872"/>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44012 h 153307"/>
                    <a:gd name="connsiteX1" fmla="*/ 136483 w 247649"/>
                    <a:gd name="connsiteY1" fmla="*/ 0 h 153307"/>
                    <a:gd name="connsiteX2" fmla="*/ 247649 w 247649"/>
                    <a:gd name="connsiteY2" fmla="*/ 115207 h 153307"/>
                    <a:gd name="connsiteX3" fmla="*/ 102393 w 247649"/>
                    <a:gd name="connsiteY3" fmla="*/ 153307 h 153307"/>
                    <a:gd name="connsiteX4" fmla="*/ 0 w 247649"/>
                    <a:gd name="connsiteY4" fmla="*/ 44012 h 153307"/>
                    <a:gd name="connsiteX0" fmla="*/ 0 w 247649"/>
                    <a:gd name="connsiteY0" fmla="*/ 44012 h 163228"/>
                    <a:gd name="connsiteX1" fmla="*/ 136483 w 247649"/>
                    <a:gd name="connsiteY1" fmla="*/ 0 h 163228"/>
                    <a:gd name="connsiteX2" fmla="*/ 247649 w 247649"/>
                    <a:gd name="connsiteY2" fmla="*/ 115207 h 163228"/>
                    <a:gd name="connsiteX3" fmla="*/ 100490 w 247649"/>
                    <a:gd name="connsiteY3" fmla="*/ 163228 h 163228"/>
                    <a:gd name="connsiteX4" fmla="*/ 0 w 247649"/>
                    <a:gd name="connsiteY4" fmla="*/ 44012 h 163228"/>
                    <a:gd name="connsiteX0" fmla="*/ 0 w 238431"/>
                    <a:gd name="connsiteY0" fmla="*/ 44012 h 163228"/>
                    <a:gd name="connsiteX1" fmla="*/ 136483 w 238431"/>
                    <a:gd name="connsiteY1" fmla="*/ 0 h 163228"/>
                    <a:gd name="connsiteX2" fmla="*/ 238431 w 238431"/>
                    <a:gd name="connsiteY2" fmla="*/ 118583 h 163228"/>
                    <a:gd name="connsiteX3" fmla="*/ 100490 w 238431"/>
                    <a:gd name="connsiteY3" fmla="*/ 163228 h 163228"/>
                    <a:gd name="connsiteX4" fmla="*/ 0 w 238431"/>
                    <a:gd name="connsiteY4" fmla="*/ 44012 h 163228"/>
                    <a:gd name="connsiteX0" fmla="*/ 0 w 237096"/>
                    <a:gd name="connsiteY0" fmla="*/ 44012 h 163228"/>
                    <a:gd name="connsiteX1" fmla="*/ 136483 w 237096"/>
                    <a:gd name="connsiteY1" fmla="*/ 0 h 163228"/>
                    <a:gd name="connsiteX2" fmla="*/ 237096 w 237096"/>
                    <a:gd name="connsiteY2" fmla="*/ 116612 h 163228"/>
                    <a:gd name="connsiteX3" fmla="*/ 100490 w 237096"/>
                    <a:gd name="connsiteY3" fmla="*/ 163228 h 163228"/>
                    <a:gd name="connsiteX4" fmla="*/ 0 w 237096"/>
                    <a:gd name="connsiteY4" fmla="*/ 44012 h 163228"/>
                    <a:gd name="connsiteX0" fmla="*/ 0 w 237096"/>
                    <a:gd name="connsiteY0" fmla="*/ 48656 h 167872"/>
                    <a:gd name="connsiteX1" fmla="*/ 139088 w 237096"/>
                    <a:gd name="connsiteY1" fmla="*/ 0 h 167872"/>
                    <a:gd name="connsiteX2" fmla="*/ 237096 w 237096"/>
                    <a:gd name="connsiteY2" fmla="*/ 121256 h 167872"/>
                    <a:gd name="connsiteX3" fmla="*/ 100490 w 237096"/>
                    <a:gd name="connsiteY3" fmla="*/ 167872 h 167872"/>
                    <a:gd name="connsiteX4" fmla="*/ 0 w 237096"/>
                    <a:gd name="connsiteY4" fmla="*/ 48656 h 167872"/>
                    <a:gd name="connsiteX0" fmla="*/ 0 w 241672"/>
                    <a:gd name="connsiteY0" fmla="*/ 48656 h 167872"/>
                    <a:gd name="connsiteX1" fmla="*/ 139088 w 241672"/>
                    <a:gd name="connsiteY1" fmla="*/ 0 h 167872"/>
                    <a:gd name="connsiteX2" fmla="*/ 241672 w 241672"/>
                    <a:gd name="connsiteY2" fmla="*/ 115276 h 167872"/>
                    <a:gd name="connsiteX3" fmla="*/ 100490 w 241672"/>
                    <a:gd name="connsiteY3" fmla="*/ 167872 h 167872"/>
                    <a:gd name="connsiteX4" fmla="*/ 0 w 241672"/>
                    <a:gd name="connsiteY4" fmla="*/ 48656 h 167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672" h="167872">
                      <a:moveTo>
                        <a:pt x="0" y="48656"/>
                      </a:moveTo>
                      <a:lnTo>
                        <a:pt x="139088" y="0"/>
                      </a:lnTo>
                      <a:lnTo>
                        <a:pt x="241672" y="115276"/>
                      </a:lnTo>
                      <a:lnTo>
                        <a:pt x="100490" y="167872"/>
                      </a:lnTo>
                      <a:lnTo>
                        <a:pt x="0" y="48656"/>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95" name="组合 494"/>
              <p:cNvGrpSpPr/>
              <p:nvPr/>
            </p:nvGrpSpPr>
            <p:grpSpPr>
              <a:xfrm>
                <a:off x="4107956" y="2735077"/>
                <a:ext cx="287968" cy="290536"/>
                <a:chOff x="3926682" y="2202439"/>
                <a:chExt cx="287968" cy="290536"/>
              </a:xfrm>
            </p:grpSpPr>
            <p:sp>
              <p:nvSpPr>
                <p:cNvPr id="522" name="矩形 9"/>
                <p:cNvSpPr/>
                <p:nvPr/>
              </p:nvSpPr>
              <p:spPr>
                <a:xfrm>
                  <a:off x="3926682" y="2202439"/>
                  <a:ext cx="247649" cy="147395"/>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38100 h 147395"/>
                    <a:gd name="connsiteX1" fmla="*/ 140493 w 247649"/>
                    <a:gd name="connsiteY1" fmla="*/ 0 h 147395"/>
                    <a:gd name="connsiteX2" fmla="*/ 247649 w 247649"/>
                    <a:gd name="connsiteY2" fmla="*/ 109295 h 147395"/>
                    <a:gd name="connsiteX3" fmla="*/ 107156 w 247649"/>
                    <a:gd name="connsiteY3" fmla="*/ 147395 h 147395"/>
                    <a:gd name="connsiteX4" fmla="*/ 0 w 247649"/>
                    <a:gd name="connsiteY4" fmla="*/ 38100 h 147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49" h="147395">
                      <a:moveTo>
                        <a:pt x="0" y="38100"/>
                      </a:moveTo>
                      <a:lnTo>
                        <a:pt x="140493" y="0"/>
                      </a:lnTo>
                      <a:lnTo>
                        <a:pt x="247649" y="109295"/>
                      </a:lnTo>
                      <a:lnTo>
                        <a:pt x="107156" y="147395"/>
                      </a:lnTo>
                      <a:lnTo>
                        <a:pt x="0" y="38100"/>
                      </a:ln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23" name="矩形 9"/>
                <p:cNvSpPr/>
                <p:nvPr/>
              </p:nvSpPr>
              <p:spPr>
                <a:xfrm rot="19551467" flipH="1">
                  <a:off x="3972978" y="2325103"/>
                  <a:ext cx="241672" cy="167872"/>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44012 h 153307"/>
                    <a:gd name="connsiteX1" fmla="*/ 136483 w 247649"/>
                    <a:gd name="connsiteY1" fmla="*/ 0 h 153307"/>
                    <a:gd name="connsiteX2" fmla="*/ 247649 w 247649"/>
                    <a:gd name="connsiteY2" fmla="*/ 115207 h 153307"/>
                    <a:gd name="connsiteX3" fmla="*/ 102393 w 247649"/>
                    <a:gd name="connsiteY3" fmla="*/ 153307 h 153307"/>
                    <a:gd name="connsiteX4" fmla="*/ 0 w 247649"/>
                    <a:gd name="connsiteY4" fmla="*/ 44012 h 153307"/>
                    <a:gd name="connsiteX0" fmla="*/ 0 w 247649"/>
                    <a:gd name="connsiteY0" fmla="*/ 44012 h 163228"/>
                    <a:gd name="connsiteX1" fmla="*/ 136483 w 247649"/>
                    <a:gd name="connsiteY1" fmla="*/ 0 h 163228"/>
                    <a:gd name="connsiteX2" fmla="*/ 247649 w 247649"/>
                    <a:gd name="connsiteY2" fmla="*/ 115207 h 163228"/>
                    <a:gd name="connsiteX3" fmla="*/ 100490 w 247649"/>
                    <a:gd name="connsiteY3" fmla="*/ 163228 h 163228"/>
                    <a:gd name="connsiteX4" fmla="*/ 0 w 247649"/>
                    <a:gd name="connsiteY4" fmla="*/ 44012 h 163228"/>
                    <a:gd name="connsiteX0" fmla="*/ 0 w 238431"/>
                    <a:gd name="connsiteY0" fmla="*/ 44012 h 163228"/>
                    <a:gd name="connsiteX1" fmla="*/ 136483 w 238431"/>
                    <a:gd name="connsiteY1" fmla="*/ 0 h 163228"/>
                    <a:gd name="connsiteX2" fmla="*/ 238431 w 238431"/>
                    <a:gd name="connsiteY2" fmla="*/ 118583 h 163228"/>
                    <a:gd name="connsiteX3" fmla="*/ 100490 w 238431"/>
                    <a:gd name="connsiteY3" fmla="*/ 163228 h 163228"/>
                    <a:gd name="connsiteX4" fmla="*/ 0 w 238431"/>
                    <a:gd name="connsiteY4" fmla="*/ 44012 h 163228"/>
                    <a:gd name="connsiteX0" fmla="*/ 0 w 237096"/>
                    <a:gd name="connsiteY0" fmla="*/ 44012 h 163228"/>
                    <a:gd name="connsiteX1" fmla="*/ 136483 w 237096"/>
                    <a:gd name="connsiteY1" fmla="*/ 0 h 163228"/>
                    <a:gd name="connsiteX2" fmla="*/ 237096 w 237096"/>
                    <a:gd name="connsiteY2" fmla="*/ 116612 h 163228"/>
                    <a:gd name="connsiteX3" fmla="*/ 100490 w 237096"/>
                    <a:gd name="connsiteY3" fmla="*/ 163228 h 163228"/>
                    <a:gd name="connsiteX4" fmla="*/ 0 w 237096"/>
                    <a:gd name="connsiteY4" fmla="*/ 44012 h 163228"/>
                    <a:gd name="connsiteX0" fmla="*/ 0 w 237096"/>
                    <a:gd name="connsiteY0" fmla="*/ 48656 h 167872"/>
                    <a:gd name="connsiteX1" fmla="*/ 139088 w 237096"/>
                    <a:gd name="connsiteY1" fmla="*/ 0 h 167872"/>
                    <a:gd name="connsiteX2" fmla="*/ 237096 w 237096"/>
                    <a:gd name="connsiteY2" fmla="*/ 121256 h 167872"/>
                    <a:gd name="connsiteX3" fmla="*/ 100490 w 237096"/>
                    <a:gd name="connsiteY3" fmla="*/ 167872 h 167872"/>
                    <a:gd name="connsiteX4" fmla="*/ 0 w 237096"/>
                    <a:gd name="connsiteY4" fmla="*/ 48656 h 167872"/>
                    <a:gd name="connsiteX0" fmla="*/ 0 w 241672"/>
                    <a:gd name="connsiteY0" fmla="*/ 48656 h 167872"/>
                    <a:gd name="connsiteX1" fmla="*/ 139088 w 241672"/>
                    <a:gd name="connsiteY1" fmla="*/ 0 h 167872"/>
                    <a:gd name="connsiteX2" fmla="*/ 241672 w 241672"/>
                    <a:gd name="connsiteY2" fmla="*/ 115276 h 167872"/>
                    <a:gd name="connsiteX3" fmla="*/ 100490 w 241672"/>
                    <a:gd name="connsiteY3" fmla="*/ 167872 h 167872"/>
                    <a:gd name="connsiteX4" fmla="*/ 0 w 241672"/>
                    <a:gd name="connsiteY4" fmla="*/ 48656 h 167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672" h="167872">
                      <a:moveTo>
                        <a:pt x="0" y="48656"/>
                      </a:moveTo>
                      <a:lnTo>
                        <a:pt x="139088" y="0"/>
                      </a:lnTo>
                      <a:lnTo>
                        <a:pt x="241672" y="115276"/>
                      </a:lnTo>
                      <a:lnTo>
                        <a:pt x="100490" y="167872"/>
                      </a:lnTo>
                      <a:lnTo>
                        <a:pt x="0" y="48656"/>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96" name="组合 495"/>
              <p:cNvGrpSpPr/>
              <p:nvPr/>
            </p:nvGrpSpPr>
            <p:grpSpPr>
              <a:xfrm>
                <a:off x="3717132" y="2264352"/>
                <a:ext cx="287968" cy="290536"/>
                <a:chOff x="3926682" y="2202439"/>
                <a:chExt cx="287968" cy="290536"/>
              </a:xfrm>
            </p:grpSpPr>
            <p:sp>
              <p:nvSpPr>
                <p:cNvPr id="520" name="矩形 9"/>
                <p:cNvSpPr/>
                <p:nvPr/>
              </p:nvSpPr>
              <p:spPr>
                <a:xfrm>
                  <a:off x="3926682" y="2202439"/>
                  <a:ext cx="247649" cy="147395"/>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38100 h 147395"/>
                    <a:gd name="connsiteX1" fmla="*/ 140493 w 247649"/>
                    <a:gd name="connsiteY1" fmla="*/ 0 h 147395"/>
                    <a:gd name="connsiteX2" fmla="*/ 247649 w 247649"/>
                    <a:gd name="connsiteY2" fmla="*/ 109295 h 147395"/>
                    <a:gd name="connsiteX3" fmla="*/ 107156 w 247649"/>
                    <a:gd name="connsiteY3" fmla="*/ 147395 h 147395"/>
                    <a:gd name="connsiteX4" fmla="*/ 0 w 247649"/>
                    <a:gd name="connsiteY4" fmla="*/ 38100 h 147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49" h="147395">
                      <a:moveTo>
                        <a:pt x="0" y="38100"/>
                      </a:moveTo>
                      <a:lnTo>
                        <a:pt x="140493" y="0"/>
                      </a:lnTo>
                      <a:lnTo>
                        <a:pt x="247649" y="109295"/>
                      </a:lnTo>
                      <a:lnTo>
                        <a:pt x="107156" y="147395"/>
                      </a:lnTo>
                      <a:lnTo>
                        <a:pt x="0" y="38100"/>
                      </a:ln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21" name="矩形 9"/>
                <p:cNvSpPr/>
                <p:nvPr/>
              </p:nvSpPr>
              <p:spPr>
                <a:xfrm rot="19551467" flipH="1">
                  <a:off x="3972978" y="2325103"/>
                  <a:ext cx="241672" cy="167872"/>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44012 h 153307"/>
                    <a:gd name="connsiteX1" fmla="*/ 136483 w 247649"/>
                    <a:gd name="connsiteY1" fmla="*/ 0 h 153307"/>
                    <a:gd name="connsiteX2" fmla="*/ 247649 w 247649"/>
                    <a:gd name="connsiteY2" fmla="*/ 115207 h 153307"/>
                    <a:gd name="connsiteX3" fmla="*/ 102393 w 247649"/>
                    <a:gd name="connsiteY3" fmla="*/ 153307 h 153307"/>
                    <a:gd name="connsiteX4" fmla="*/ 0 w 247649"/>
                    <a:gd name="connsiteY4" fmla="*/ 44012 h 153307"/>
                    <a:gd name="connsiteX0" fmla="*/ 0 w 247649"/>
                    <a:gd name="connsiteY0" fmla="*/ 44012 h 163228"/>
                    <a:gd name="connsiteX1" fmla="*/ 136483 w 247649"/>
                    <a:gd name="connsiteY1" fmla="*/ 0 h 163228"/>
                    <a:gd name="connsiteX2" fmla="*/ 247649 w 247649"/>
                    <a:gd name="connsiteY2" fmla="*/ 115207 h 163228"/>
                    <a:gd name="connsiteX3" fmla="*/ 100490 w 247649"/>
                    <a:gd name="connsiteY3" fmla="*/ 163228 h 163228"/>
                    <a:gd name="connsiteX4" fmla="*/ 0 w 247649"/>
                    <a:gd name="connsiteY4" fmla="*/ 44012 h 163228"/>
                    <a:gd name="connsiteX0" fmla="*/ 0 w 238431"/>
                    <a:gd name="connsiteY0" fmla="*/ 44012 h 163228"/>
                    <a:gd name="connsiteX1" fmla="*/ 136483 w 238431"/>
                    <a:gd name="connsiteY1" fmla="*/ 0 h 163228"/>
                    <a:gd name="connsiteX2" fmla="*/ 238431 w 238431"/>
                    <a:gd name="connsiteY2" fmla="*/ 118583 h 163228"/>
                    <a:gd name="connsiteX3" fmla="*/ 100490 w 238431"/>
                    <a:gd name="connsiteY3" fmla="*/ 163228 h 163228"/>
                    <a:gd name="connsiteX4" fmla="*/ 0 w 238431"/>
                    <a:gd name="connsiteY4" fmla="*/ 44012 h 163228"/>
                    <a:gd name="connsiteX0" fmla="*/ 0 w 237096"/>
                    <a:gd name="connsiteY0" fmla="*/ 44012 h 163228"/>
                    <a:gd name="connsiteX1" fmla="*/ 136483 w 237096"/>
                    <a:gd name="connsiteY1" fmla="*/ 0 h 163228"/>
                    <a:gd name="connsiteX2" fmla="*/ 237096 w 237096"/>
                    <a:gd name="connsiteY2" fmla="*/ 116612 h 163228"/>
                    <a:gd name="connsiteX3" fmla="*/ 100490 w 237096"/>
                    <a:gd name="connsiteY3" fmla="*/ 163228 h 163228"/>
                    <a:gd name="connsiteX4" fmla="*/ 0 w 237096"/>
                    <a:gd name="connsiteY4" fmla="*/ 44012 h 163228"/>
                    <a:gd name="connsiteX0" fmla="*/ 0 w 237096"/>
                    <a:gd name="connsiteY0" fmla="*/ 48656 h 167872"/>
                    <a:gd name="connsiteX1" fmla="*/ 139088 w 237096"/>
                    <a:gd name="connsiteY1" fmla="*/ 0 h 167872"/>
                    <a:gd name="connsiteX2" fmla="*/ 237096 w 237096"/>
                    <a:gd name="connsiteY2" fmla="*/ 121256 h 167872"/>
                    <a:gd name="connsiteX3" fmla="*/ 100490 w 237096"/>
                    <a:gd name="connsiteY3" fmla="*/ 167872 h 167872"/>
                    <a:gd name="connsiteX4" fmla="*/ 0 w 237096"/>
                    <a:gd name="connsiteY4" fmla="*/ 48656 h 167872"/>
                    <a:gd name="connsiteX0" fmla="*/ 0 w 241672"/>
                    <a:gd name="connsiteY0" fmla="*/ 48656 h 167872"/>
                    <a:gd name="connsiteX1" fmla="*/ 139088 w 241672"/>
                    <a:gd name="connsiteY1" fmla="*/ 0 h 167872"/>
                    <a:gd name="connsiteX2" fmla="*/ 241672 w 241672"/>
                    <a:gd name="connsiteY2" fmla="*/ 115276 h 167872"/>
                    <a:gd name="connsiteX3" fmla="*/ 100490 w 241672"/>
                    <a:gd name="connsiteY3" fmla="*/ 167872 h 167872"/>
                    <a:gd name="connsiteX4" fmla="*/ 0 w 241672"/>
                    <a:gd name="connsiteY4" fmla="*/ 48656 h 167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672" h="167872">
                      <a:moveTo>
                        <a:pt x="0" y="48656"/>
                      </a:moveTo>
                      <a:lnTo>
                        <a:pt x="139088" y="0"/>
                      </a:lnTo>
                      <a:lnTo>
                        <a:pt x="241672" y="115276"/>
                      </a:lnTo>
                      <a:lnTo>
                        <a:pt x="100490" y="167872"/>
                      </a:lnTo>
                      <a:lnTo>
                        <a:pt x="0" y="48656"/>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97" name="组合 496"/>
              <p:cNvGrpSpPr/>
              <p:nvPr/>
            </p:nvGrpSpPr>
            <p:grpSpPr>
              <a:xfrm>
                <a:off x="3805463" y="2528063"/>
                <a:ext cx="287968" cy="290536"/>
                <a:chOff x="3926682" y="2202439"/>
                <a:chExt cx="287968" cy="290536"/>
              </a:xfrm>
            </p:grpSpPr>
            <p:sp>
              <p:nvSpPr>
                <p:cNvPr id="518" name="矩形 9"/>
                <p:cNvSpPr/>
                <p:nvPr/>
              </p:nvSpPr>
              <p:spPr>
                <a:xfrm>
                  <a:off x="3926682" y="2202439"/>
                  <a:ext cx="247649" cy="147395"/>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38100 h 147395"/>
                    <a:gd name="connsiteX1" fmla="*/ 140493 w 247649"/>
                    <a:gd name="connsiteY1" fmla="*/ 0 h 147395"/>
                    <a:gd name="connsiteX2" fmla="*/ 247649 w 247649"/>
                    <a:gd name="connsiteY2" fmla="*/ 109295 h 147395"/>
                    <a:gd name="connsiteX3" fmla="*/ 107156 w 247649"/>
                    <a:gd name="connsiteY3" fmla="*/ 147395 h 147395"/>
                    <a:gd name="connsiteX4" fmla="*/ 0 w 247649"/>
                    <a:gd name="connsiteY4" fmla="*/ 38100 h 147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49" h="147395">
                      <a:moveTo>
                        <a:pt x="0" y="38100"/>
                      </a:moveTo>
                      <a:lnTo>
                        <a:pt x="140493" y="0"/>
                      </a:lnTo>
                      <a:lnTo>
                        <a:pt x="247649" y="109295"/>
                      </a:lnTo>
                      <a:lnTo>
                        <a:pt x="107156" y="147395"/>
                      </a:lnTo>
                      <a:lnTo>
                        <a:pt x="0" y="38100"/>
                      </a:ln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19" name="矩形 9"/>
                <p:cNvSpPr/>
                <p:nvPr/>
              </p:nvSpPr>
              <p:spPr>
                <a:xfrm rot="19551467" flipH="1">
                  <a:off x="3972978" y="2325103"/>
                  <a:ext cx="241672" cy="167872"/>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44012 h 153307"/>
                    <a:gd name="connsiteX1" fmla="*/ 136483 w 247649"/>
                    <a:gd name="connsiteY1" fmla="*/ 0 h 153307"/>
                    <a:gd name="connsiteX2" fmla="*/ 247649 w 247649"/>
                    <a:gd name="connsiteY2" fmla="*/ 115207 h 153307"/>
                    <a:gd name="connsiteX3" fmla="*/ 102393 w 247649"/>
                    <a:gd name="connsiteY3" fmla="*/ 153307 h 153307"/>
                    <a:gd name="connsiteX4" fmla="*/ 0 w 247649"/>
                    <a:gd name="connsiteY4" fmla="*/ 44012 h 153307"/>
                    <a:gd name="connsiteX0" fmla="*/ 0 w 247649"/>
                    <a:gd name="connsiteY0" fmla="*/ 44012 h 163228"/>
                    <a:gd name="connsiteX1" fmla="*/ 136483 w 247649"/>
                    <a:gd name="connsiteY1" fmla="*/ 0 h 163228"/>
                    <a:gd name="connsiteX2" fmla="*/ 247649 w 247649"/>
                    <a:gd name="connsiteY2" fmla="*/ 115207 h 163228"/>
                    <a:gd name="connsiteX3" fmla="*/ 100490 w 247649"/>
                    <a:gd name="connsiteY3" fmla="*/ 163228 h 163228"/>
                    <a:gd name="connsiteX4" fmla="*/ 0 w 247649"/>
                    <a:gd name="connsiteY4" fmla="*/ 44012 h 163228"/>
                    <a:gd name="connsiteX0" fmla="*/ 0 w 238431"/>
                    <a:gd name="connsiteY0" fmla="*/ 44012 h 163228"/>
                    <a:gd name="connsiteX1" fmla="*/ 136483 w 238431"/>
                    <a:gd name="connsiteY1" fmla="*/ 0 h 163228"/>
                    <a:gd name="connsiteX2" fmla="*/ 238431 w 238431"/>
                    <a:gd name="connsiteY2" fmla="*/ 118583 h 163228"/>
                    <a:gd name="connsiteX3" fmla="*/ 100490 w 238431"/>
                    <a:gd name="connsiteY3" fmla="*/ 163228 h 163228"/>
                    <a:gd name="connsiteX4" fmla="*/ 0 w 238431"/>
                    <a:gd name="connsiteY4" fmla="*/ 44012 h 163228"/>
                    <a:gd name="connsiteX0" fmla="*/ 0 w 237096"/>
                    <a:gd name="connsiteY0" fmla="*/ 44012 h 163228"/>
                    <a:gd name="connsiteX1" fmla="*/ 136483 w 237096"/>
                    <a:gd name="connsiteY1" fmla="*/ 0 h 163228"/>
                    <a:gd name="connsiteX2" fmla="*/ 237096 w 237096"/>
                    <a:gd name="connsiteY2" fmla="*/ 116612 h 163228"/>
                    <a:gd name="connsiteX3" fmla="*/ 100490 w 237096"/>
                    <a:gd name="connsiteY3" fmla="*/ 163228 h 163228"/>
                    <a:gd name="connsiteX4" fmla="*/ 0 w 237096"/>
                    <a:gd name="connsiteY4" fmla="*/ 44012 h 163228"/>
                    <a:gd name="connsiteX0" fmla="*/ 0 w 237096"/>
                    <a:gd name="connsiteY0" fmla="*/ 48656 h 167872"/>
                    <a:gd name="connsiteX1" fmla="*/ 139088 w 237096"/>
                    <a:gd name="connsiteY1" fmla="*/ 0 h 167872"/>
                    <a:gd name="connsiteX2" fmla="*/ 237096 w 237096"/>
                    <a:gd name="connsiteY2" fmla="*/ 121256 h 167872"/>
                    <a:gd name="connsiteX3" fmla="*/ 100490 w 237096"/>
                    <a:gd name="connsiteY3" fmla="*/ 167872 h 167872"/>
                    <a:gd name="connsiteX4" fmla="*/ 0 w 237096"/>
                    <a:gd name="connsiteY4" fmla="*/ 48656 h 167872"/>
                    <a:gd name="connsiteX0" fmla="*/ 0 w 241672"/>
                    <a:gd name="connsiteY0" fmla="*/ 48656 h 167872"/>
                    <a:gd name="connsiteX1" fmla="*/ 139088 w 241672"/>
                    <a:gd name="connsiteY1" fmla="*/ 0 h 167872"/>
                    <a:gd name="connsiteX2" fmla="*/ 241672 w 241672"/>
                    <a:gd name="connsiteY2" fmla="*/ 115276 h 167872"/>
                    <a:gd name="connsiteX3" fmla="*/ 100490 w 241672"/>
                    <a:gd name="connsiteY3" fmla="*/ 167872 h 167872"/>
                    <a:gd name="connsiteX4" fmla="*/ 0 w 241672"/>
                    <a:gd name="connsiteY4" fmla="*/ 48656 h 167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672" h="167872">
                      <a:moveTo>
                        <a:pt x="0" y="48656"/>
                      </a:moveTo>
                      <a:lnTo>
                        <a:pt x="139088" y="0"/>
                      </a:lnTo>
                      <a:lnTo>
                        <a:pt x="241672" y="115276"/>
                      </a:lnTo>
                      <a:lnTo>
                        <a:pt x="100490" y="167872"/>
                      </a:lnTo>
                      <a:lnTo>
                        <a:pt x="0" y="48656"/>
                      </a:lnTo>
                      <a:close/>
                    </a:path>
                  </a:pathLst>
                </a:custGeom>
                <a:solidFill>
                  <a:srgbClr val="A6A6A6"/>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98" name="组合 497"/>
              <p:cNvGrpSpPr/>
              <p:nvPr/>
            </p:nvGrpSpPr>
            <p:grpSpPr>
              <a:xfrm>
                <a:off x="3896025" y="2789847"/>
                <a:ext cx="287968" cy="290536"/>
                <a:chOff x="3926682" y="2202439"/>
                <a:chExt cx="287968" cy="290536"/>
              </a:xfrm>
            </p:grpSpPr>
            <p:sp>
              <p:nvSpPr>
                <p:cNvPr id="516" name="矩形 9"/>
                <p:cNvSpPr/>
                <p:nvPr/>
              </p:nvSpPr>
              <p:spPr>
                <a:xfrm>
                  <a:off x="3926682" y="2202439"/>
                  <a:ext cx="247649" cy="147395"/>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38100 h 147395"/>
                    <a:gd name="connsiteX1" fmla="*/ 140493 w 247649"/>
                    <a:gd name="connsiteY1" fmla="*/ 0 h 147395"/>
                    <a:gd name="connsiteX2" fmla="*/ 247649 w 247649"/>
                    <a:gd name="connsiteY2" fmla="*/ 109295 h 147395"/>
                    <a:gd name="connsiteX3" fmla="*/ 107156 w 247649"/>
                    <a:gd name="connsiteY3" fmla="*/ 147395 h 147395"/>
                    <a:gd name="connsiteX4" fmla="*/ 0 w 247649"/>
                    <a:gd name="connsiteY4" fmla="*/ 38100 h 147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49" h="147395">
                      <a:moveTo>
                        <a:pt x="0" y="38100"/>
                      </a:moveTo>
                      <a:lnTo>
                        <a:pt x="140493" y="0"/>
                      </a:lnTo>
                      <a:lnTo>
                        <a:pt x="247649" y="109295"/>
                      </a:lnTo>
                      <a:lnTo>
                        <a:pt x="107156" y="147395"/>
                      </a:lnTo>
                      <a:lnTo>
                        <a:pt x="0" y="38100"/>
                      </a:ln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17" name="矩形 9"/>
                <p:cNvSpPr/>
                <p:nvPr/>
              </p:nvSpPr>
              <p:spPr>
                <a:xfrm rot="19551467" flipH="1">
                  <a:off x="3972978" y="2325103"/>
                  <a:ext cx="241672" cy="167872"/>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44012 h 153307"/>
                    <a:gd name="connsiteX1" fmla="*/ 136483 w 247649"/>
                    <a:gd name="connsiteY1" fmla="*/ 0 h 153307"/>
                    <a:gd name="connsiteX2" fmla="*/ 247649 w 247649"/>
                    <a:gd name="connsiteY2" fmla="*/ 115207 h 153307"/>
                    <a:gd name="connsiteX3" fmla="*/ 102393 w 247649"/>
                    <a:gd name="connsiteY3" fmla="*/ 153307 h 153307"/>
                    <a:gd name="connsiteX4" fmla="*/ 0 w 247649"/>
                    <a:gd name="connsiteY4" fmla="*/ 44012 h 153307"/>
                    <a:gd name="connsiteX0" fmla="*/ 0 w 247649"/>
                    <a:gd name="connsiteY0" fmla="*/ 44012 h 163228"/>
                    <a:gd name="connsiteX1" fmla="*/ 136483 w 247649"/>
                    <a:gd name="connsiteY1" fmla="*/ 0 h 163228"/>
                    <a:gd name="connsiteX2" fmla="*/ 247649 w 247649"/>
                    <a:gd name="connsiteY2" fmla="*/ 115207 h 163228"/>
                    <a:gd name="connsiteX3" fmla="*/ 100490 w 247649"/>
                    <a:gd name="connsiteY3" fmla="*/ 163228 h 163228"/>
                    <a:gd name="connsiteX4" fmla="*/ 0 w 247649"/>
                    <a:gd name="connsiteY4" fmla="*/ 44012 h 163228"/>
                    <a:gd name="connsiteX0" fmla="*/ 0 w 238431"/>
                    <a:gd name="connsiteY0" fmla="*/ 44012 h 163228"/>
                    <a:gd name="connsiteX1" fmla="*/ 136483 w 238431"/>
                    <a:gd name="connsiteY1" fmla="*/ 0 h 163228"/>
                    <a:gd name="connsiteX2" fmla="*/ 238431 w 238431"/>
                    <a:gd name="connsiteY2" fmla="*/ 118583 h 163228"/>
                    <a:gd name="connsiteX3" fmla="*/ 100490 w 238431"/>
                    <a:gd name="connsiteY3" fmla="*/ 163228 h 163228"/>
                    <a:gd name="connsiteX4" fmla="*/ 0 w 238431"/>
                    <a:gd name="connsiteY4" fmla="*/ 44012 h 163228"/>
                    <a:gd name="connsiteX0" fmla="*/ 0 w 237096"/>
                    <a:gd name="connsiteY0" fmla="*/ 44012 h 163228"/>
                    <a:gd name="connsiteX1" fmla="*/ 136483 w 237096"/>
                    <a:gd name="connsiteY1" fmla="*/ 0 h 163228"/>
                    <a:gd name="connsiteX2" fmla="*/ 237096 w 237096"/>
                    <a:gd name="connsiteY2" fmla="*/ 116612 h 163228"/>
                    <a:gd name="connsiteX3" fmla="*/ 100490 w 237096"/>
                    <a:gd name="connsiteY3" fmla="*/ 163228 h 163228"/>
                    <a:gd name="connsiteX4" fmla="*/ 0 w 237096"/>
                    <a:gd name="connsiteY4" fmla="*/ 44012 h 163228"/>
                    <a:gd name="connsiteX0" fmla="*/ 0 w 237096"/>
                    <a:gd name="connsiteY0" fmla="*/ 48656 h 167872"/>
                    <a:gd name="connsiteX1" fmla="*/ 139088 w 237096"/>
                    <a:gd name="connsiteY1" fmla="*/ 0 h 167872"/>
                    <a:gd name="connsiteX2" fmla="*/ 237096 w 237096"/>
                    <a:gd name="connsiteY2" fmla="*/ 121256 h 167872"/>
                    <a:gd name="connsiteX3" fmla="*/ 100490 w 237096"/>
                    <a:gd name="connsiteY3" fmla="*/ 167872 h 167872"/>
                    <a:gd name="connsiteX4" fmla="*/ 0 w 237096"/>
                    <a:gd name="connsiteY4" fmla="*/ 48656 h 167872"/>
                    <a:gd name="connsiteX0" fmla="*/ 0 w 241672"/>
                    <a:gd name="connsiteY0" fmla="*/ 48656 h 167872"/>
                    <a:gd name="connsiteX1" fmla="*/ 139088 w 241672"/>
                    <a:gd name="connsiteY1" fmla="*/ 0 h 167872"/>
                    <a:gd name="connsiteX2" fmla="*/ 241672 w 241672"/>
                    <a:gd name="connsiteY2" fmla="*/ 115276 h 167872"/>
                    <a:gd name="connsiteX3" fmla="*/ 100490 w 241672"/>
                    <a:gd name="connsiteY3" fmla="*/ 167872 h 167872"/>
                    <a:gd name="connsiteX4" fmla="*/ 0 w 241672"/>
                    <a:gd name="connsiteY4" fmla="*/ 48656 h 167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672" h="167872">
                      <a:moveTo>
                        <a:pt x="0" y="48656"/>
                      </a:moveTo>
                      <a:lnTo>
                        <a:pt x="139088" y="0"/>
                      </a:lnTo>
                      <a:lnTo>
                        <a:pt x="241672" y="115276"/>
                      </a:lnTo>
                      <a:lnTo>
                        <a:pt x="100490" y="167872"/>
                      </a:lnTo>
                      <a:lnTo>
                        <a:pt x="0" y="48656"/>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99" name="组合 498"/>
              <p:cNvGrpSpPr/>
              <p:nvPr/>
            </p:nvGrpSpPr>
            <p:grpSpPr>
              <a:xfrm>
                <a:off x="3507579" y="2319124"/>
                <a:ext cx="287968" cy="290536"/>
                <a:chOff x="3926682" y="2202439"/>
                <a:chExt cx="287968" cy="290536"/>
              </a:xfrm>
            </p:grpSpPr>
            <p:sp>
              <p:nvSpPr>
                <p:cNvPr id="514" name="矩形 9"/>
                <p:cNvSpPr/>
                <p:nvPr/>
              </p:nvSpPr>
              <p:spPr>
                <a:xfrm>
                  <a:off x="3926682" y="2202439"/>
                  <a:ext cx="247649" cy="147395"/>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38100 h 147395"/>
                    <a:gd name="connsiteX1" fmla="*/ 140493 w 247649"/>
                    <a:gd name="connsiteY1" fmla="*/ 0 h 147395"/>
                    <a:gd name="connsiteX2" fmla="*/ 247649 w 247649"/>
                    <a:gd name="connsiteY2" fmla="*/ 109295 h 147395"/>
                    <a:gd name="connsiteX3" fmla="*/ 107156 w 247649"/>
                    <a:gd name="connsiteY3" fmla="*/ 147395 h 147395"/>
                    <a:gd name="connsiteX4" fmla="*/ 0 w 247649"/>
                    <a:gd name="connsiteY4" fmla="*/ 38100 h 147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49" h="147395">
                      <a:moveTo>
                        <a:pt x="0" y="38100"/>
                      </a:moveTo>
                      <a:lnTo>
                        <a:pt x="140493" y="0"/>
                      </a:lnTo>
                      <a:lnTo>
                        <a:pt x="247649" y="109295"/>
                      </a:lnTo>
                      <a:lnTo>
                        <a:pt x="107156" y="147395"/>
                      </a:lnTo>
                      <a:lnTo>
                        <a:pt x="0" y="38100"/>
                      </a:ln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15" name="矩形 9"/>
                <p:cNvSpPr/>
                <p:nvPr/>
              </p:nvSpPr>
              <p:spPr>
                <a:xfrm rot="19551467" flipH="1">
                  <a:off x="3972978" y="2325103"/>
                  <a:ext cx="241672" cy="167872"/>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44012 h 153307"/>
                    <a:gd name="connsiteX1" fmla="*/ 136483 w 247649"/>
                    <a:gd name="connsiteY1" fmla="*/ 0 h 153307"/>
                    <a:gd name="connsiteX2" fmla="*/ 247649 w 247649"/>
                    <a:gd name="connsiteY2" fmla="*/ 115207 h 153307"/>
                    <a:gd name="connsiteX3" fmla="*/ 102393 w 247649"/>
                    <a:gd name="connsiteY3" fmla="*/ 153307 h 153307"/>
                    <a:gd name="connsiteX4" fmla="*/ 0 w 247649"/>
                    <a:gd name="connsiteY4" fmla="*/ 44012 h 153307"/>
                    <a:gd name="connsiteX0" fmla="*/ 0 w 247649"/>
                    <a:gd name="connsiteY0" fmla="*/ 44012 h 163228"/>
                    <a:gd name="connsiteX1" fmla="*/ 136483 w 247649"/>
                    <a:gd name="connsiteY1" fmla="*/ 0 h 163228"/>
                    <a:gd name="connsiteX2" fmla="*/ 247649 w 247649"/>
                    <a:gd name="connsiteY2" fmla="*/ 115207 h 163228"/>
                    <a:gd name="connsiteX3" fmla="*/ 100490 w 247649"/>
                    <a:gd name="connsiteY3" fmla="*/ 163228 h 163228"/>
                    <a:gd name="connsiteX4" fmla="*/ 0 w 247649"/>
                    <a:gd name="connsiteY4" fmla="*/ 44012 h 163228"/>
                    <a:gd name="connsiteX0" fmla="*/ 0 w 238431"/>
                    <a:gd name="connsiteY0" fmla="*/ 44012 h 163228"/>
                    <a:gd name="connsiteX1" fmla="*/ 136483 w 238431"/>
                    <a:gd name="connsiteY1" fmla="*/ 0 h 163228"/>
                    <a:gd name="connsiteX2" fmla="*/ 238431 w 238431"/>
                    <a:gd name="connsiteY2" fmla="*/ 118583 h 163228"/>
                    <a:gd name="connsiteX3" fmla="*/ 100490 w 238431"/>
                    <a:gd name="connsiteY3" fmla="*/ 163228 h 163228"/>
                    <a:gd name="connsiteX4" fmla="*/ 0 w 238431"/>
                    <a:gd name="connsiteY4" fmla="*/ 44012 h 163228"/>
                    <a:gd name="connsiteX0" fmla="*/ 0 w 237096"/>
                    <a:gd name="connsiteY0" fmla="*/ 44012 h 163228"/>
                    <a:gd name="connsiteX1" fmla="*/ 136483 w 237096"/>
                    <a:gd name="connsiteY1" fmla="*/ 0 h 163228"/>
                    <a:gd name="connsiteX2" fmla="*/ 237096 w 237096"/>
                    <a:gd name="connsiteY2" fmla="*/ 116612 h 163228"/>
                    <a:gd name="connsiteX3" fmla="*/ 100490 w 237096"/>
                    <a:gd name="connsiteY3" fmla="*/ 163228 h 163228"/>
                    <a:gd name="connsiteX4" fmla="*/ 0 w 237096"/>
                    <a:gd name="connsiteY4" fmla="*/ 44012 h 163228"/>
                    <a:gd name="connsiteX0" fmla="*/ 0 w 237096"/>
                    <a:gd name="connsiteY0" fmla="*/ 48656 h 167872"/>
                    <a:gd name="connsiteX1" fmla="*/ 139088 w 237096"/>
                    <a:gd name="connsiteY1" fmla="*/ 0 h 167872"/>
                    <a:gd name="connsiteX2" fmla="*/ 237096 w 237096"/>
                    <a:gd name="connsiteY2" fmla="*/ 121256 h 167872"/>
                    <a:gd name="connsiteX3" fmla="*/ 100490 w 237096"/>
                    <a:gd name="connsiteY3" fmla="*/ 167872 h 167872"/>
                    <a:gd name="connsiteX4" fmla="*/ 0 w 237096"/>
                    <a:gd name="connsiteY4" fmla="*/ 48656 h 167872"/>
                    <a:gd name="connsiteX0" fmla="*/ 0 w 241672"/>
                    <a:gd name="connsiteY0" fmla="*/ 48656 h 167872"/>
                    <a:gd name="connsiteX1" fmla="*/ 139088 w 241672"/>
                    <a:gd name="connsiteY1" fmla="*/ 0 h 167872"/>
                    <a:gd name="connsiteX2" fmla="*/ 241672 w 241672"/>
                    <a:gd name="connsiteY2" fmla="*/ 115276 h 167872"/>
                    <a:gd name="connsiteX3" fmla="*/ 100490 w 241672"/>
                    <a:gd name="connsiteY3" fmla="*/ 167872 h 167872"/>
                    <a:gd name="connsiteX4" fmla="*/ 0 w 241672"/>
                    <a:gd name="connsiteY4" fmla="*/ 48656 h 167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672" h="167872">
                      <a:moveTo>
                        <a:pt x="0" y="48656"/>
                      </a:moveTo>
                      <a:lnTo>
                        <a:pt x="139088" y="0"/>
                      </a:lnTo>
                      <a:lnTo>
                        <a:pt x="241672" y="115276"/>
                      </a:lnTo>
                      <a:lnTo>
                        <a:pt x="100490" y="167872"/>
                      </a:lnTo>
                      <a:lnTo>
                        <a:pt x="0" y="48656"/>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00" name="组合 499"/>
              <p:cNvGrpSpPr/>
              <p:nvPr/>
            </p:nvGrpSpPr>
            <p:grpSpPr>
              <a:xfrm>
                <a:off x="3595910" y="2582835"/>
                <a:ext cx="287968" cy="290536"/>
                <a:chOff x="3926682" y="2202439"/>
                <a:chExt cx="287968" cy="290536"/>
              </a:xfrm>
            </p:grpSpPr>
            <p:sp>
              <p:nvSpPr>
                <p:cNvPr id="512" name="矩形 9"/>
                <p:cNvSpPr/>
                <p:nvPr/>
              </p:nvSpPr>
              <p:spPr>
                <a:xfrm>
                  <a:off x="3926682" y="2202439"/>
                  <a:ext cx="247649" cy="147395"/>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38100 h 147395"/>
                    <a:gd name="connsiteX1" fmla="*/ 140493 w 247649"/>
                    <a:gd name="connsiteY1" fmla="*/ 0 h 147395"/>
                    <a:gd name="connsiteX2" fmla="*/ 247649 w 247649"/>
                    <a:gd name="connsiteY2" fmla="*/ 109295 h 147395"/>
                    <a:gd name="connsiteX3" fmla="*/ 107156 w 247649"/>
                    <a:gd name="connsiteY3" fmla="*/ 147395 h 147395"/>
                    <a:gd name="connsiteX4" fmla="*/ 0 w 247649"/>
                    <a:gd name="connsiteY4" fmla="*/ 38100 h 147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49" h="147395">
                      <a:moveTo>
                        <a:pt x="0" y="38100"/>
                      </a:moveTo>
                      <a:lnTo>
                        <a:pt x="140493" y="0"/>
                      </a:lnTo>
                      <a:lnTo>
                        <a:pt x="247649" y="109295"/>
                      </a:lnTo>
                      <a:lnTo>
                        <a:pt x="107156" y="147395"/>
                      </a:lnTo>
                      <a:lnTo>
                        <a:pt x="0" y="38100"/>
                      </a:ln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13" name="矩形 9"/>
                <p:cNvSpPr/>
                <p:nvPr/>
              </p:nvSpPr>
              <p:spPr>
                <a:xfrm rot="19551467" flipH="1">
                  <a:off x="3972978" y="2325103"/>
                  <a:ext cx="241672" cy="167872"/>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44012 h 153307"/>
                    <a:gd name="connsiteX1" fmla="*/ 136483 w 247649"/>
                    <a:gd name="connsiteY1" fmla="*/ 0 h 153307"/>
                    <a:gd name="connsiteX2" fmla="*/ 247649 w 247649"/>
                    <a:gd name="connsiteY2" fmla="*/ 115207 h 153307"/>
                    <a:gd name="connsiteX3" fmla="*/ 102393 w 247649"/>
                    <a:gd name="connsiteY3" fmla="*/ 153307 h 153307"/>
                    <a:gd name="connsiteX4" fmla="*/ 0 w 247649"/>
                    <a:gd name="connsiteY4" fmla="*/ 44012 h 153307"/>
                    <a:gd name="connsiteX0" fmla="*/ 0 w 247649"/>
                    <a:gd name="connsiteY0" fmla="*/ 44012 h 163228"/>
                    <a:gd name="connsiteX1" fmla="*/ 136483 w 247649"/>
                    <a:gd name="connsiteY1" fmla="*/ 0 h 163228"/>
                    <a:gd name="connsiteX2" fmla="*/ 247649 w 247649"/>
                    <a:gd name="connsiteY2" fmla="*/ 115207 h 163228"/>
                    <a:gd name="connsiteX3" fmla="*/ 100490 w 247649"/>
                    <a:gd name="connsiteY3" fmla="*/ 163228 h 163228"/>
                    <a:gd name="connsiteX4" fmla="*/ 0 w 247649"/>
                    <a:gd name="connsiteY4" fmla="*/ 44012 h 163228"/>
                    <a:gd name="connsiteX0" fmla="*/ 0 w 238431"/>
                    <a:gd name="connsiteY0" fmla="*/ 44012 h 163228"/>
                    <a:gd name="connsiteX1" fmla="*/ 136483 w 238431"/>
                    <a:gd name="connsiteY1" fmla="*/ 0 h 163228"/>
                    <a:gd name="connsiteX2" fmla="*/ 238431 w 238431"/>
                    <a:gd name="connsiteY2" fmla="*/ 118583 h 163228"/>
                    <a:gd name="connsiteX3" fmla="*/ 100490 w 238431"/>
                    <a:gd name="connsiteY3" fmla="*/ 163228 h 163228"/>
                    <a:gd name="connsiteX4" fmla="*/ 0 w 238431"/>
                    <a:gd name="connsiteY4" fmla="*/ 44012 h 163228"/>
                    <a:gd name="connsiteX0" fmla="*/ 0 w 237096"/>
                    <a:gd name="connsiteY0" fmla="*/ 44012 h 163228"/>
                    <a:gd name="connsiteX1" fmla="*/ 136483 w 237096"/>
                    <a:gd name="connsiteY1" fmla="*/ 0 h 163228"/>
                    <a:gd name="connsiteX2" fmla="*/ 237096 w 237096"/>
                    <a:gd name="connsiteY2" fmla="*/ 116612 h 163228"/>
                    <a:gd name="connsiteX3" fmla="*/ 100490 w 237096"/>
                    <a:gd name="connsiteY3" fmla="*/ 163228 h 163228"/>
                    <a:gd name="connsiteX4" fmla="*/ 0 w 237096"/>
                    <a:gd name="connsiteY4" fmla="*/ 44012 h 163228"/>
                    <a:gd name="connsiteX0" fmla="*/ 0 w 237096"/>
                    <a:gd name="connsiteY0" fmla="*/ 48656 h 167872"/>
                    <a:gd name="connsiteX1" fmla="*/ 139088 w 237096"/>
                    <a:gd name="connsiteY1" fmla="*/ 0 h 167872"/>
                    <a:gd name="connsiteX2" fmla="*/ 237096 w 237096"/>
                    <a:gd name="connsiteY2" fmla="*/ 121256 h 167872"/>
                    <a:gd name="connsiteX3" fmla="*/ 100490 w 237096"/>
                    <a:gd name="connsiteY3" fmla="*/ 167872 h 167872"/>
                    <a:gd name="connsiteX4" fmla="*/ 0 w 237096"/>
                    <a:gd name="connsiteY4" fmla="*/ 48656 h 167872"/>
                    <a:gd name="connsiteX0" fmla="*/ 0 w 241672"/>
                    <a:gd name="connsiteY0" fmla="*/ 48656 h 167872"/>
                    <a:gd name="connsiteX1" fmla="*/ 139088 w 241672"/>
                    <a:gd name="connsiteY1" fmla="*/ 0 h 167872"/>
                    <a:gd name="connsiteX2" fmla="*/ 241672 w 241672"/>
                    <a:gd name="connsiteY2" fmla="*/ 115276 h 167872"/>
                    <a:gd name="connsiteX3" fmla="*/ 100490 w 241672"/>
                    <a:gd name="connsiteY3" fmla="*/ 167872 h 167872"/>
                    <a:gd name="connsiteX4" fmla="*/ 0 w 241672"/>
                    <a:gd name="connsiteY4" fmla="*/ 48656 h 167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672" h="167872">
                      <a:moveTo>
                        <a:pt x="0" y="48656"/>
                      </a:moveTo>
                      <a:lnTo>
                        <a:pt x="139088" y="0"/>
                      </a:lnTo>
                      <a:lnTo>
                        <a:pt x="241672" y="115276"/>
                      </a:lnTo>
                      <a:lnTo>
                        <a:pt x="100490" y="167872"/>
                      </a:lnTo>
                      <a:lnTo>
                        <a:pt x="0" y="48656"/>
                      </a:lnTo>
                      <a:close/>
                    </a:path>
                  </a:pathLst>
                </a:custGeom>
                <a:solidFill>
                  <a:srgbClr val="A6A6A6"/>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01" name="组合 500"/>
              <p:cNvGrpSpPr/>
              <p:nvPr/>
            </p:nvGrpSpPr>
            <p:grpSpPr>
              <a:xfrm>
                <a:off x="3686472" y="2844619"/>
                <a:ext cx="287968" cy="290536"/>
                <a:chOff x="3926682" y="2202439"/>
                <a:chExt cx="287968" cy="290536"/>
              </a:xfrm>
            </p:grpSpPr>
            <p:sp>
              <p:nvSpPr>
                <p:cNvPr id="510" name="矩形 9"/>
                <p:cNvSpPr/>
                <p:nvPr/>
              </p:nvSpPr>
              <p:spPr>
                <a:xfrm>
                  <a:off x="3926682" y="2202439"/>
                  <a:ext cx="247649" cy="147395"/>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38100 h 147395"/>
                    <a:gd name="connsiteX1" fmla="*/ 140493 w 247649"/>
                    <a:gd name="connsiteY1" fmla="*/ 0 h 147395"/>
                    <a:gd name="connsiteX2" fmla="*/ 247649 w 247649"/>
                    <a:gd name="connsiteY2" fmla="*/ 109295 h 147395"/>
                    <a:gd name="connsiteX3" fmla="*/ 107156 w 247649"/>
                    <a:gd name="connsiteY3" fmla="*/ 147395 h 147395"/>
                    <a:gd name="connsiteX4" fmla="*/ 0 w 247649"/>
                    <a:gd name="connsiteY4" fmla="*/ 38100 h 147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49" h="147395">
                      <a:moveTo>
                        <a:pt x="0" y="38100"/>
                      </a:moveTo>
                      <a:lnTo>
                        <a:pt x="140493" y="0"/>
                      </a:lnTo>
                      <a:lnTo>
                        <a:pt x="247649" y="109295"/>
                      </a:lnTo>
                      <a:lnTo>
                        <a:pt x="107156" y="147395"/>
                      </a:lnTo>
                      <a:lnTo>
                        <a:pt x="0" y="38100"/>
                      </a:ln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11" name="矩形 9"/>
                <p:cNvSpPr/>
                <p:nvPr/>
              </p:nvSpPr>
              <p:spPr>
                <a:xfrm rot="19551467" flipH="1">
                  <a:off x="3972978" y="2325103"/>
                  <a:ext cx="241672" cy="167872"/>
                </a:xfrm>
                <a:custGeom>
                  <a:avLst/>
                  <a:gdLst>
                    <a:gd name="connsiteX0" fmla="*/ 0 w 250031"/>
                    <a:gd name="connsiteY0" fmla="*/ 0 h 78339"/>
                    <a:gd name="connsiteX1" fmla="*/ 250031 w 250031"/>
                    <a:gd name="connsiteY1" fmla="*/ 0 h 78339"/>
                    <a:gd name="connsiteX2" fmla="*/ 250031 w 250031"/>
                    <a:gd name="connsiteY2" fmla="*/ 78339 h 78339"/>
                    <a:gd name="connsiteX3" fmla="*/ 0 w 250031"/>
                    <a:gd name="connsiteY3" fmla="*/ 78339 h 78339"/>
                    <a:gd name="connsiteX4" fmla="*/ 0 w 250031"/>
                    <a:gd name="connsiteY4" fmla="*/ 0 h 78339"/>
                    <a:gd name="connsiteX0" fmla="*/ 0 w 250031"/>
                    <a:gd name="connsiteY0" fmla="*/ 30956 h 109295"/>
                    <a:gd name="connsiteX1" fmla="*/ 142875 w 250031"/>
                    <a:gd name="connsiteY1" fmla="*/ 0 h 109295"/>
                    <a:gd name="connsiteX2" fmla="*/ 250031 w 250031"/>
                    <a:gd name="connsiteY2" fmla="*/ 109295 h 109295"/>
                    <a:gd name="connsiteX3" fmla="*/ 0 w 250031"/>
                    <a:gd name="connsiteY3" fmla="*/ 109295 h 109295"/>
                    <a:gd name="connsiteX4" fmla="*/ 0 w 250031"/>
                    <a:gd name="connsiteY4" fmla="*/ 30956 h 109295"/>
                    <a:gd name="connsiteX0" fmla="*/ 2382 w 250031"/>
                    <a:gd name="connsiteY0" fmla="*/ 38100 h 109295"/>
                    <a:gd name="connsiteX1" fmla="*/ 142875 w 250031"/>
                    <a:gd name="connsiteY1" fmla="*/ 0 h 109295"/>
                    <a:gd name="connsiteX2" fmla="*/ 250031 w 250031"/>
                    <a:gd name="connsiteY2" fmla="*/ 109295 h 109295"/>
                    <a:gd name="connsiteX3" fmla="*/ 0 w 250031"/>
                    <a:gd name="connsiteY3" fmla="*/ 109295 h 109295"/>
                    <a:gd name="connsiteX4" fmla="*/ 2382 w 250031"/>
                    <a:gd name="connsiteY4" fmla="*/ 38100 h 109295"/>
                    <a:gd name="connsiteX0" fmla="*/ 0 w 247649"/>
                    <a:gd name="connsiteY0" fmla="*/ 38100 h 147395"/>
                    <a:gd name="connsiteX1" fmla="*/ 140493 w 247649"/>
                    <a:gd name="connsiteY1" fmla="*/ 0 h 147395"/>
                    <a:gd name="connsiteX2" fmla="*/ 247649 w 247649"/>
                    <a:gd name="connsiteY2" fmla="*/ 109295 h 147395"/>
                    <a:gd name="connsiteX3" fmla="*/ 102393 w 247649"/>
                    <a:gd name="connsiteY3" fmla="*/ 147395 h 147395"/>
                    <a:gd name="connsiteX4" fmla="*/ 0 w 247649"/>
                    <a:gd name="connsiteY4" fmla="*/ 38100 h 147395"/>
                    <a:gd name="connsiteX0" fmla="*/ 0 w 247649"/>
                    <a:gd name="connsiteY0" fmla="*/ 44012 h 153307"/>
                    <a:gd name="connsiteX1" fmla="*/ 136483 w 247649"/>
                    <a:gd name="connsiteY1" fmla="*/ 0 h 153307"/>
                    <a:gd name="connsiteX2" fmla="*/ 247649 w 247649"/>
                    <a:gd name="connsiteY2" fmla="*/ 115207 h 153307"/>
                    <a:gd name="connsiteX3" fmla="*/ 102393 w 247649"/>
                    <a:gd name="connsiteY3" fmla="*/ 153307 h 153307"/>
                    <a:gd name="connsiteX4" fmla="*/ 0 w 247649"/>
                    <a:gd name="connsiteY4" fmla="*/ 44012 h 153307"/>
                    <a:gd name="connsiteX0" fmla="*/ 0 w 247649"/>
                    <a:gd name="connsiteY0" fmla="*/ 44012 h 163228"/>
                    <a:gd name="connsiteX1" fmla="*/ 136483 w 247649"/>
                    <a:gd name="connsiteY1" fmla="*/ 0 h 163228"/>
                    <a:gd name="connsiteX2" fmla="*/ 247649 w 247649"/>
                    <a:gd name="connsiteY2" fmla="*/ 115207 h 163228"/>
                    <a:gd name="connsiteX3" fmla="*/ 100490 w 247649"/>
                    <a:gd name="connsiteY3" fmla="*/ 163228 h 163228"/>
                    <a:gd name="connsiteX4" fmla="*/ 0 w 247649"/>
                    <a:gd name="connsiteY4" fmla="*/ 44012 h 163228"/>
                    <a:gd name="connsiteX0" fmla="*/ 0 w 238431"/>
                    <a:gd name="connsiteY0" fmla="*/ 44012 h 163228"/>
                    <a:gd name="connsiteX1" fmla="*/ 136483 w 238431"/>
                    <a:gd name="connsiteY1" fmla="*/ 0 h 163228"/>
                    <a:gd name="connsiteX2" fmla="*/ 238431 w 238431"/>
                    <a:gd name="connsiteY2" fmla="*/ 118583 h 163228"/>
                    <a:gd name="connsiteX3" fmla="*/ 100490 w 238431"/>
                    <a:gd name="connsiteY3" fmla="*/ 163228 h 163228"/>
                    <a:gd name="connsiteX4" fmla="*/ 0 w 238431"/>
                    <a:gd name="connsiteY4" fmla="*/ 44012 h 163228"/>
                    <a:gd name="connsiteX0" fmla="*/ 0 w 237096"/>
                    <a:gd name="connsiteY0" fmla="*/ 44012 h 163228"/>
                    <a:gd name="connsiteX1" fmla="*/ 136483 w 237096"/>
                    <a:gd name="connsiteY1" fmla="*/ 0 h 163228"/>
                    <a:gd name="connsiteX2" fmla="*/ 237096 w 237096"/>
                    <a:gd name="connsiteY2" fmla="*/ 116612 h 163228"/>
                    <a:gd name="connsiteX3" fmla="*/ 100490 w 237096"/>
                    <a:gd name="connsiteY3" fmla="*/ 163228 h 163228"/>
                    <a:gd name="connsiteX4" fmla="*/ 0 w 237096"/>
                    <a:gd name="connsiteY4" fmla="*/ 44012 h 163228"/>
                    <a:gd name="connsiteX0" fmla="*/ 0 w 237096"/>
                    <a:gd name="connsiteY0" fmla="*/ 48656 h 167872"/>
                    <a:gd name="connsiteX1" fmla="*/ 139088 w 237096"/>
                    <a:gd name="connsiteY1" fmla="*/ 0 h 167872"/>
                    <a:gd name="connsiteX2" fmla="*/ 237096 w 237096"/>
                    <a:gd name="connsiteY2" fmla="*/ 121256 h 167872"/>
                    <a:gd name="connsiteX3" fmla="*/ 100490 w 237096"/>
                    <a:gd name="connsiteY3" fmla="*/ 167872 h 167872"/>
                    <a:gd name="connsiteX4" fmla="*/ 0 w 237096"/>
                    <a:gd name="connsiteY4" fmla="*/ 48656 h 167872"/>
                    <a:gd name="connsiteX0" fmla="*/ 0 w 241672"/>
                    <a:gd name="connsiteY0" fmla="*/ 48656 h 167872"/>
                    <a:gd name="connsiteX1" fmla="*/ 139088 w 241672"/>
                    <a:gd name="connsiteY1" fmla="*/ 0 h 167872"/>
                    <a:gd name="connsiteX2" fmla="*/ 241672 w 241672"/>
                    <a:gd name="connsiteY2" fmla="*/ 115276 h 167872"/>
                    <a:gd name="connsiteX3" fmla="*/ 100490 w 241672"/>
                    <a:gd name="connsiteY3" fmla="*/ 167872 h 167872"/>
                    <a:gd name="connsiteX4" fmla="*/ 0 w 241672"/>
                    <a:gd name="connsiteY4" fmla="*/ 48656 h 167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672" h="167872">
                      <a:moveTo>
                        <a:pt x="0" y="48656"/>
                      </a:moveTo>
                      <a:lnTo>
                        <a:pt x="139088" y="0"/>
                      </a:lnTo>
                      <a:lnTo>
                        <a:pt x="241672" y="115276"/>
                      </a:lnTo>
                      <a:lnTo>
                        <a:pt x="100490" y="167872"/>
                      </a:lnTo>
                      <a:lnTo>
                        <a:pt x="0" y="48656"/>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02" name="组合 501"/>
              <p:cNvGrpSpPr/>
              <p:nvPr/>
            </p:nvGrpSpPr>
            <p:grpSpPr>
              <a:xfrm>
                <a:off x="3466145" y="2144774"/>
                <a:ext cx="394301" cy="223386"/>
                <a:chOff x="3466145" y="2144774"/>
                <a:chExt cx="394301" cy="223386"/>
              </a:xfrm>
              <a:solidFill>
                <a:schemeClr val="bg1">
                  <a:lumMod val="95000"/>
                </a:schemeClr>
              </a:solidFill>
            </p:grpSpPr>
            <p:sp>
              <p:nvSpPr>
                <p:cNvPr id="507" name="任意多边形 506"/>
                <p:cNvSpPr/>
                <p:nvPr/>
              </p:nvSpPr>
              <p:spPr>
                <a:xfrm rot="11491885">
                  <a:off x="3493790" y="2144774"/>
                  <a:ext cx="178767" cy="113648"/>
                </a:xfrm>
                <a:custGeom>
                  <a:avLst/>
                  <a:gdLst>
                    <a:gd name="connsiteX0" fmla="*/ 31816 w 178767"/>
                    <a:gd name="connsiteY0" fmla="*/ 111236 h 113648"/>
                    <a:gd name="connsiteX1" fmla="*/ 12661 w 178767"/>
                    <a:gd name="connsiteY1" fmla="*/ 113648 h 113648"/>
                    <a:gd name="connsiteX2" fmla="*/ 0 w 178767"/>
                    <a:gd name="connsiteY2" fmla="*/ 17879 h 113648"/>
                    <a:gd name="connsiteX3" fmla="*/ 5300 w 178767"/>
                    <a:gd name="connsiteY3" fmla="*/ 17002 h 113648"/>
                    <a:gd name="connsiteX4" fmla="*/ 22013 w 178767"/>
                    <a:gd name="connsiteY4" fmla="*/ 6606 h 113648"/>
                    <a:gd name="connsiteX5" fmla="*/ 26495 w 178767"/>
                    <a:gd name="connsiteY5" fmla="*/ 0 h 113648"/>
                    <a:gd name="connsiteX6" fmla="*/ 178767 w 178767"/>
                    <a:gd name="connsiteY6" fmla="*/ 0 h 113648"/>
                    <a:gd name="connsiteX7" fmla="*/ 173429 w 178767"/>
                    <a:gd name="connsiteY7" fmla="*/ 19156 h 113648"/>
                    <a:gd name="connsiteX8" fmla="*/ 114812 w 178767"/>
                    <a:gd name="connsiteY8" fmla="*/ 77290 h 113648"/>
                    <a:gd name="connsiteX9" fmla="*/ 31816 w 178767"/>
                    <a:gd name="connsiteY9" fmla="*/ 111236 h 11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8767" h="113648">
                      <a:moveTo>
                        <a:pt x="31816" y="111236"/>
                      </a:moveTo>
                      <a:lnTo>
                        <a:pt x="12661" y="113648"/>
                      </a:lnTo>
                      <a:lnTo>
                        <a:pt x="0" y="17879"/>
                      </a:lnTo>
                      <a:lnTo>
                        <a:pt x="5300" y="17002"/>
                      </a:lnTo>
                      <a:cubicBezTo>
                        <a:pt x="10157" y="14999"/>
                        <a:pt x="16660" y="11141"/>
                        <a:pt x="22013" y="6606"/>
                      </a:cubicBezTo>
                      <a:lnTo>
                        <a:pt x="26495" y="0"/>
                      </a:lnTo>
                      <a:lnTo>
                        <a:pt x="178767" y="0"/>
                      </a:lnTo>
                      <a:lnTo>
                        <a:pt x="173429" y="19156"/>
                      </a:lnTo>
                      <a:cubicBezTo>
                        <a:pt x="162303" y="40058"/>
                        <a:pt x="138414" y="61943"/>
                        <a:pt x="114812" y="77290"/>
                      </a:cubicBezTo>
                      <a:cubicBezTo>
                        <a:pt x="91209" y="92636"/>
                        <a:pt x="60045" y="104665"/>
                        <a:pt x="31816" y="111236"/>
                      </a:cubicBezTo>
                      <a:close/>
                    </a:path>
                  </a:pathLst>
                </a:cu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08" name="任意多边形 507"/>
                <p:cNvSpPr/>
                <p:nvPr/>
              </p:nvSpPr>
              <p:spPr>
                <a:xfrm rot="11491885">
                  <a:off x="3658940" y="2177253"/>
                  <a:ext cx="201506" cy="129630"/>
                </a:xfrm>
                <a:custGeom>
                  <a:avLst/>
                  <a:gdLst>
                    <a:gd name="connsiteX0" fmla="*/ 201506 w 201506"/>
                    <a:gd name="connsiteY0" fmla="*/ 126453 h 129630"/>
                    <a:gd name="connsiteX1" fmla="*/ 179510 w 201506"/>
                    <a:gd name="connsiteY1" fmla="*/ 129223 h 129630"/>
                    <a:gd name="connsiteX2" fmla="*/ 137858 w 201506"/>
                    <a:gd name="connsiteY2" fmla="*/ 129062 h 129630"/>
                    <a:gd name="connsiteX3" fmla="*/ 79433 w 201506"/>
                    <a:gd name="connsiteY3" fmla="*/ 116678 h 129630"/>
                    <a:gd name="connsiteX4" fmla="*/ 36391 w 201506"/>
                    <a:gd name="connsiteY4" fmla="*/ 96296 h 129630"/>
                    <a:gd name="connsiteX5" fmla="*/ 6590 w 201506"/>
                    <a:gd name="connsiteY5" fmla="*/ 73820 h 129630"/>
                    <a:gd name="connsiteX6" fmla="*/ 0 w 201506"/>
                    <a:gd name="connsiteY6" fmla="*/ 67732 h 129630"/>
                    <a:gd name="connsiteX7" fmla="*/ 129939 w 201506"/>
                    <a:gd name="connsiteY7" fmla="*/ 0 h 129630"/>
                    <a:gd name="connsiteX8" fmla="*/ 136912 w 201506"/>
                    <a:gd name="connsiteY8" fmla="*/ 5309 h 129630"/>
                    <a:gd name="connsiteX9" fmla="*/ 165957 w 201506"/>
                    <a:gd name="connsiteY9" fmla="*/ 28548 h 129630"/>
                    <a:gd name="connsiteX10" fmla="*/ 181995 w 201506"/>
                    <a:gd name="connsiteY10" fmla="*/ 31959 h 129630"/>
                    <a:gd name="connsiteX11" fmla="*/ 188862 w 201506"/>
                    <a:gd name="connsiteY11" fmla="*/ 30823 h 129630"/>
                    <a:gd name="connsiteX12" fmla="*/ 201506 w 201506"/>
                    <a:gd name="connsiteY12" fmla="*/ 126453 h 12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1506" h="129630">
                      <a:moveTo>
                        <a:pt x="201506" y="126453"/>
                      </a:moveTo>
                      <a:lnTo>
                        <a:pt x="179510" y="129223"/>
                      </a:lnTo>
                      <a:cubicBezTo>
                        <a:pt x="164461" y="129913"/>
                        <a:pt x="149925" y="129638"/>
                        <a:pt x="137858" y="129062"/>
                      </a:cubicBezTo>
                      <a:cubicBezTo>
                        <a:pt x="113725" y="127910"/>
                        <a:pt x="96345" y="122139"/>
                        <a:pt x="79433" y="116678"/>
                      </a:cubicBezTo>
                      <a:cubicBezTo>
                        <a:pt x="62523" y="111219"/>
                        <a:pt x="52000" y="107288"/>
                        <a:pt x="36391" y="96296"/>
                      </a:cubicBezTo>
                      <a:cubicBezTo>
                        <a:pt x="28586" y="90801"/>
                        <a:pt x="16839" y="82362"/>
                        <a:pt x="6590" y="73820"/>
                      </a:cubicBezTo>
                      <a:lnTo>
                        <a:pt x="0" y="67732"/>
                      </a:lnTo>
                      <a:lnTo>
                        <a:pt x="129939" y="0"/>
                      </a:lnTo>
                      <a:lnTo>
                        <a:pt x="136912" y="5309"/>
                      </a:lnTo>
                      <a:cubicBezTo>
                        <a:pt x="146823" y="12198"/>
                        <a:pt x="155823" y="24540"/>
                        <a:pt x="165957" y="28548"/>
                      </a:cubicBezTo>
                      <a:cubicBezTo>
                        <a:pt x="171024" y="30552"/>
                        <a:pt x="176535" y="31756"/>
                        <a:pt x="181995" y="31959"/>
                      </a:cubicBezTo>
                      <a:lnTo>
                        <a:pt x="188862" y="30823"/>
                      </a:lnTo>
                      <a:lnTo>
                        <a:pt x="201506" y="126453"/>
                      </a:lnTo>
                      <a:close/>
                    </a:path>
                  </a:pathLst>
                </a:cu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09" name="任意多边形 508"/>
                <p:cNvSpPr/>
                <p:nvPr/>
              </p:nvSpPr>
              <p:spPr>
                <a:xfrm rot="11491885">
                  <a:off x="3466145" y="2259214"/>
                  <a:ext cx="183319" cy="108946"/>
                </a:xfrm>
                <a:custGeom>
                  <a:avLst/>
                  <a:gdLst>
                    <a:gd name="connsiteX0" fmla="*/ 179596 w 183319"/>
                    <a:gd name="connsiteY0" fmla="*/ 108946 h 108946"/>
                    <a:gd name="connsiteX1" fmla="*/ 28764 w 183319"/>
                    <a:gd name="connsiteY1" fmla="*/ 108946 h 108946"/>
                    <a:gd name="connsiteX2" fmla="*/ 31648 w 183319"/>
                    <a:gd name="connsiteY2" fmla="*/ 104695 h 108946"/>
                    <a:gd name="connsiteX3" fmla="*/ 8177 w 183319"/>
                    <a:gd name="connsiteY3" fmla="*/ 73028 h 108946"/>
                    <a:gd name="connsiteX4" fmla="*/ 0 w 183319"/>
                    <a:gd name="connsiteY4" fmla="*/ 67532 h 108946"/>
                    <a:gd name="connsiteX5" fmla="*/ 129555 w 183319"/>
                    <a:gd name="connsiteY5" fmla="*/ 0 h 108946"/>
                    <a:gd name="connsiteX6" fmla="*/ 131456 w 183319"/>
                    <a:gd name="connsiteY6" fmla="*/ 1645 h 108946"/>
                    <a:gd name="connsiteX7" fmla="*/ 152265 w 183319"/>
                    <a:gd name="connsiteY7" fmla="*/ 16898 h 108946"/>
                    <a:gd name="connsiteX8" fmla="*/ 181403 w 183319"/>
                    <a:gd name="connsiteY8" fmla="*/ 64420 h 108946"/>
                    <a:gd name="connsiteX9" fmla="*/ 182814 w 183319"/>
                    <a:gd name="connsiteY9" fmla="*/ 97398 h 108946"/>
                    <a:gd name="connsiteX10" fmla="*/ 179596 w 183319"/>
                    <a:gd name="connsiteY10" fmla="*/ 108946 h 10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319" h="108946">
                      <a:moveTo>
                        <a:pt x="179596" y="108946"/>
                      </a:moveTo>
                      <a:lnTo>
                        <a:pt x="28764" y="108946"/>
                      </a:lnTo>
                      <a:lnTo>
                        <a:pt x="31648" y="104695"/>
                      </a:lnTo>
                      <a:cubicBezTo>
                        <a:pt x="32156" y="95275"/>
                        <a:pt x="17477" y="82876"/>
                        <a:pt x="8177" y="73028"/>
                      </a:cubicBezTo>
                      <a:lnTo>
                        <a:pt x="0" y="67532"/>
                      </a:lnTo>
                      <a:lnTo>
                        <a:pt x="129555" y="0"/>
                      </a:lnTo>
                      <a:lnTo>
                        <a:pt x="131456" y="1645"/>
                      </a:lnTo>
                      <a:cubicBezTo>
                        <a:pt x="136849" y="6981"/>
                        <a:pt x="146997" y="13416"/>
                        <a:pt x="152265" y="16898"/>
                      </a:cubicBezTo>
                      <a:cubicBezTo>
                        <a:pt x="173332" y="30826"/>
                        <a:pt x="177904" y="45287"/>
                        <a:pt x="181403" y="64420"/>
                      </a:cubicBezTo>
                      <a:cubicBezTo>
                        <a:pt x="183152" y="73987"/>
                        <a:pt x="183897" y="85582"/>
                        <a:pt x="182814" y="97398"/>
                      </a:cubicBezTo>
                      <a:lnTo>
                        <a:pt x="179596" y="108946"/>
                      </a:lnTo>
                      <a:close/>
                    </a:path>
                  </a:pathLst>
                </a:cu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03" name="组合 502"/>
              <p:cNvGrpSpPr/>
              <p:nvPr/>
            </p:nvGrpSpPr>
            <p:grpSpPr>
              <a:xfrm rot="10860000">
                <a:off x="3984779" y="2992367"/>
                <a:ext cx="394301" cy="223386"/>
                <a:chOff x="3466145" y="2144774"/>
                <a:chExt cx="394301" cy="223386"/>
              </a:xfrm>
              <a:solidFill>
                <a:schemeClr val="bg1">
                  <a:lumMod val="95000"/>
                </a:schemeClr>
              </a:solidFill>
            </p:grpSpPr>
            <p:sp>
              <p:nvSpPr>
                <p:cNvPr id="504" name="任意多边形 503"/>
                <p:cNvSpPr/>
                <p:nvPr/>
              </p:nvSpPr>
              <p:spPr>
                <a:xfrm rot="11491885">
                  <a:off x="3493790" y="2144774"/>
                  <a:ext cx="178767" cy="113648"/>
                </a:xfrm>
                <a:custGeom>
                  <a:avLst/>
                  <a:gdLst>
                    <a:gd name="connsiteX0" fmla="*/ 31816 w 178767"/>
                    <a:gd name="connsiteY0" fmla="*/ 111236 h 113648"/>
                    <a:gd name="connsiteX1" fmla="*/ 12661 w 178767"/>
                    <a:gd name="connsiteY1" fmla="*/ 113648 h 113648"/>
                    <a:gd name="connsiteX2" fmla="*/ 0 w 178767"/>
                    <a:gd name="connsiteY2" fmla="*/ 17879 h 113648"/>
                    <a:gd name="connsiteX3" fmla="*/ 5300 w 178767"/>
                    <a:gd name="connsiteY3" fmla="*/ 17002 h 113648"/>
                    <a:gd name="connsiteX4" fmla="*/ 22013 w 178767"/>
                    <a:gd name="connsiteY4" fmla="*/ 6606 h 113648"/>
                    <a:gd name="connsiteX5" fmla="*/ 26495 w 178767"/>
                    <a:gd name="connsiteY5" fmla="*/ 0 h 113648"/>
                    <a:gd name="connsiteX6" fmla="*/ 178767 w 178767"/>
                    <a:gd name="connsiteY6" fmla="*/ 0 h 113648"/>
                    <a:gd name="connsiteX7" fmla="*/ 173429 w 178767"/>
                    <a:gd name="connsiteY7" fmla="*/ 19156 h 113648"/>
                    <a:gd name="connsiteX8" fmla="*/ 114812 w 178767"/>
                    <a:gd name="connsiteY8" fmla="*/ 77290 h 113648"/>
                    <a:gd name="connsiteX9" fmla="*/ 31816 w 178767"/>
                    <a:gd name="connsiteY9" fmla="*/ 111236 h 113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8767" h="113648">
                      <a:moveTo>
                        <a:pt x="31816" y="111236"/>
                      </a:moveTo>
                      <a:lnTo>
                        <a:pt x="12661" y="113648"/>
                      </a:lnTo>
                      <a:lnTo>
                        <a:pt x="0" y="17879"/>
                      </a:lnTo>
                      <a:lnTo>
                        <a:pt x="5300" y="17002"/>
                      </a:lnTo>
                      <a:cubicBezTo>
                        <a:pt x="10157" y="14999"/>
                        <a:pt x="16660" y="11141"/>
                        <a:pt x="22013" y="6606"/>
                      </a:cubicBezTo>
                      <a:lnTo>
                        <a:pt x="26495" y="0"/>
                      </a:lnTo>
                      <a:lnTo>
                        <a:pt x="178767" y="0"/>
                      </a:lnTo>
                      <a:lnTo>
                        <a:pt x="173429" y="19156"/>
                      </a:lnTo>
                      <a:cubicBezTo>
                        <a:pt x="162303" y="40058"/>
                        <a:pt x="138414" y="61943"/>
                        <a:pt x="114812" y="77290"/>
                      </a:cubicBezTo>
                      <a:cubicBezTo>
                        <a:pt x="91209" y="92636"/>
                        <a:pt x="60045" y="104665"/>
                        <a:pt x="31816" y="111236"/>
                      </a:cubicBezTo>
                      <a:close/>
                    </a:path>
                  </a:pathLst>
                </a:cu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05" name="任意多边形 504"/>
                <p:cNvSpPr/>
                <p:nvPr/>
              </p:nvSpPr>
              <p:spPr>
                <a:xfrm rot="11491885">
                  <a:off x="3658940" y="2177253"/>
                  <a:ext cx="201506" cy="129630"/>
                </a:xfrm>
                <a:custGeom>
                  <a:avLst/>
                  <a:gdLst>
                    <a:gd name="connsiteX0" fmla="*/ 201506 w 201506"/>
                    <a:gd name="connsiteY0" fmla="*/ 126453 h 129630"/>
                    <a:gd name="connsiteX1" fmla="*/ 179510 w 201506"/>
                    <a:gd name="connsiteY1" fmla="*/ 129223 h 129630"/>
                    <a:gd name="connsiteX2" fmla="*/ 137858 w 201506"/>
                    <a:gd name="connsiteY2" fmla="*/ 129062 h 129630"/>
                    <a:gd name="connsiteX3" fmla="*/ 79433 w 201506"/>
                    <a:gd name="connsiteY3" fmla="*/ 116678 h 129630"/>
                    <a:gd name="connsiteX4" fmla="*/ 36391 w 201506"/>
                    <a:gd name="connsiteY4" fmla="*/ 96296 h 129630"/>
                    <a:gd name="connsiteX5" fmla="*/ 6590 w 201506"/>
                    <a:gd name="connsiteY5" fmla="*/ 73820 h 129630"/>
                    <a:gd name="connsiteX6" fmla="*/ 0 w 201506"/>
                    <a:gd name="connsiteY6" fmla="*/ 67732 h 129630"/>
                    <a:gd name="connsiteX7" fmla="*/ 129939 w 201506"/>
                    <a:gd name="connsiteY7" fmla="*/ 0 h 129630"/>
                    <a:gd name="connsiteX8" fmla="*/ 136912 w 201506"/>
                    <a:gd name="connsiteY8" fmla="*/ 5309 h 129630"/>
                    <a:gd name="connsiteX9" fmla="*/ 165957 w 201506"/>
                    <a:gd name="connsiteY9" fmla="*/ 28548 h 129630"/>
                    <a:gd name="connsiteX10" fmla="*/ 181995 w 201506"/>
                    <a:gd name="connsiteY10" fmla="*/ 31959 h 129630"/>
                    <a:gd name="connsiteX11" fmla="*/ 188862 w 201506"/>
                    <a:gd name="connsiteY11" fmla="*/ 30823 h 129630"/>
                    <a:gd name="connsiteX12" fmla="*/ 201506 w 201506"/>
                    <a:gd name="connsiteY12" fmla="*/ 126453 h 129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1506" h="129630">
                      <a:moveTo>
                        <a:pt x="201506" y="126453"/>
                      </a:moveTo>
                      <a:lnTo>
                        <a:pt x="179510" y="129223"/>
                      </a:lnTo>
                      <a:cubicBezTo>
                        <a:pt x="164461" y="129913"/>
                        <a:pt x="149925" y="129638"/>
                        <a:pt x="137858" y="129062"/>
                      </a:cubicBezTo>
                      <a:cubicBezTo>
                        <a:pt x="113725" y="127910"/>
                        <a:pt x="96345" y="122139"/>
                        <a:pt x="79433" y="116678"/>
                      </a:cubicBezTo>
                      <a:cubicBezTo>
                        <a:pt x="62523" y="111219"/>
                        <a:pt x="52000" y="107288"/>
                        <a:pt x="36391" y="96296"/>
                      </a:cubicBezTo>
                      <a:cubicBezTo>
                        <a:pt x="28586" y="90801"/>
                        <a:pt x="16839" y="82362"/>
                        <a:pt x="6590" y="73820"/>
                      </a:cubicBezTo>
                      <a:lnTo>
                        <a:pt x="0" y="67732"/>
                      </a:lnTo>
                      <a:lnTo>
                        <a:pt x="129939" y="0"/>
                      </a:lnTo>
                      <a:lnTo>
                        <a:pt x="136912" y="5309"/>
                      </a:lnTo>
                      <a:cubicBezTo>
                        <a:pt x="146823" y="12198"/>
                        <a:pt x="155823" y="24540"/>
                        <a:pt x="165957" y="28548"/>
                      </a:cubicBezTo>
                      <a:cubicBezTo>
                        <a:pt x="171024" y="30552"/>
                        <a:pt x="176535" y="31756"/>
                        <a:pt x="181995" y="31959"/>
                      </a:cubicBezTo>
                      <a:lnTo>
                        <a:pt x="188862" y="30823"/>
                      </a:lnTo>
                      <a:lnTo>
                        <a:pt x="201506" y="126453"/>
                      </a:lnTo>
                      <a:close/>
                    </a:path>
                  </a:pathLst>
                </a:cu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06" name="任意多边形 505"/>
                <p:cNvSpPr/>
                <p:nvPr/>
              </p:nvSpPr>
              <p:spPr>
                <a:xfrm rot="11491885">
                  <a:off x="3466145" y="2259214"/>
                  <a:ext cx="183319" cy="108946"/>
                </a:xfrm>
                <a:custGeom>
                  <a:avLst/>
                  <a:gdLst>
                    <a:gd name="connsiteX0" fmla="*/ 179596 w 183319"/>
                    <a:gd name="connsiteY0" fmla="*/ 108946 h 108946"/>
                    <a:gd name="connsiteX1" fmla="*/ 28764 w 183319"/>
                    <a:gd name="connsiteY1" fmla="*/ 108946 h 108946"/>
                    <a:gd name="connsiteX2" fmla="*/ 31648 w 183319"/>
                    <a:gd name="connsiteY2" fmla="*/ 104695 h 108946"/>
                    <a:gd name="connsiteX3" fmla="*/ 8177 w 183319"/>
                    <a:gd name="connsiteY3" fmla="*/ 73028 h 108946"/>
                    <a:gd name="connsiteX4" fmla="*/ 0 w 183319"/>
                    <a:gd name="connsiteY4" fmla="*/ 67532 h 108946"/>
                    <a:gd name="connsiteX5" fmla="*/ 129555 w 183319"/>
                    <a:gd name="connsiteY5" fmla="*/ 0 h 108946"/>
                    <a:gd name="connsiteX6" fmla="*/ 131456 w 183319"/>
                    <a:gd name="connsiteY6" fmla="*/ 1645 h 108946"/>
                    <a:gd name="connsiteX7" fmla="*/ 152265 w 183319"/>
                    <a:gd name="connsiteY7" fmla="*/ 16898 h 108946"/>
                    <a:gd name="connsiteX8" fmla="*/ 181403 w 183319"/>
                    <a:gd name="connsiteY8" fmla="*/ 64420 h 108946"/>
                    <a:gd name="connsiteX9" fmla="*/ 182814 w 183319"/>
                    <a:gd name="connsiteY9" fmla="*/ 97398 h 108946"/>
                    <a:gd name="connsiteX10" fmla="*/ 179596 w 183319"/>
                    <a:gd name="connsiteY10" fmla="*/ 108946 h 108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319" h="108946">
                      <a:moveTo>
                        <a:pt x="179596" y="108946"/>
                      </a:moveTo>
                      <a:lnTo>
                        <a:pt x="28764" y="108946"/>
                      </a:lnTo>
                      <a:lnTo>
                        <a:pt x="31648" y="104695"/>
                      </a:lnTo>
                      <a:cubicBezTo>
                        <a:pt x="32156" y="95275"/>
                        <a:pt x="17477" y="82876"/>
                        <a:pt x="8177" y="73028"/>
                      </a:cubicBezTo>
                      <a:lnTo>
                        <a:pt x="0" y="67532"/>
                      </a:lnTo>
                      <a:lnTo>
                        <a:pt x="129555" y="0"/>
                      </a:lnTo>
                      <a:lnTo>
                        <a:pt x="131456" y="1645"/>
                      </a:lnTo>
                      <a:cubicBezTo>
                        <a:pt x="136849" y="6981"/>
                        <a:pt x="146997" y="13416"/>
                        <a:pt x="152265" y="16898"/>
                      </a:cubicBezTo>
                      <a:cubicBezTo>
                        <a:pt x="173332" y="30826"/>
                        <a:pt x="177904" y="45287"/>
                        <a:pt x="181403" y="64420"/>
                      </a:cubicBezTo>
                      <a:cubicBezTo>
                        <a:pt x="183152" y="73987"/>
                        <a:pt x="183897" y="85582"/>
                        <a:pt x="182814" y="97398"/>
                      </a:cubicBezTo>
                      <a:lnTo>
                        <a:pt x="179596" y="108946"/>
                      </a:lnTo>
                      <a:close/>
                    </a:path>
                  </a:pathLst>
                </a:custGeom>
                <a:grp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grpSp>
          <p:nvGrpSpPr>
            <p:cNvPr id="327" name="组合 326"/>
            <p:cNvGrpSpPr/>
            <p:nvPr/>
          </p:nvGrpSpPr>
          <p:grpSpPr>
            <a:xfrm>
              <a:off x="8006717" y="2495200"/>
              <a:ext cx="173988" cy="182809"/>
              <a:chOff x="7863842" y="2532230"/>
              <a:chExt cx="173988" cy="182809"/>
            </a:xfrm>
          </p:grpSpPr>
          <p:sp>
            <p:nvSpPr>
              <p:cNvPr id="491" name="任意多边形 490"/>
              <p:cNvSpPr/>
              <p:nvPr/>
            </p:nvSpPr>
            <p:spPr>
              <a:xfrm rot="1440836">
                <a:off x="7863842" y="2532230"/>
                <a:ext cx="173988" cy="72234"/>
              </a:xfrm>
              <a:custGeom>
                <a:avLst/>
                <a:gdLst>
                  <a:gd name="connsiteX0" fmla="*/ 5826 w 173988"/>
                  <a:gd name="connsiteY0" fmla="*/ 12258 h 72234"/>
                  <a:gd name="connsiteX1" fmla="*/ 51741 w 173988"/>
                  <a:gd name="connsiteY1" fmla="*/ 3410 h 72234"/>
                  <a:gd name="connsiteX2" fmla="*/ 111461 w 173988"/>
                  <a:gd name="connsiteY2" fmla="*/ 2873 h 72234"/>
                  <a:gd name="connsiteX3" fmla="*/ 154768 w 173988"/>
                  <a:gd name="connsiteY3" fmla="*/ 35717 h 72234"/>
                  <a:gd name="connsiteX4" fmla="*/ 167874 w 173988"/>
                  <a:gd name="connsiteY4" fmla="*/ 57087 h 72234"/>
                  <a:gd name="connsiteX5" fmla="*/ 173988 w 173988"/>
                  <a:gd name="connsiteY5" fmla="*/ 72234 h 72234"/>
                  <a:gd name="connsiteX6" fmla="*/ 72911 w 173988"/>
                  <a:gd name="connsiteY6" fmla="*/ 72234 h 72234"/>
                  <a:gd name="connsiteX7" fmla="*/ 72350 w 173988"/>
                  <a:gd name="connsiteY7" fmla="*/ 67221 h 72234"/>
                  <a:gd name="connsiteX8" fmla="*/ 47175 w 173988"/>
                  <a:gd name="connsiteY8" fmla="*/ 34121 h 72234"/>
                  <a:gd name="connsiteX9" fmla="*/ 11 w 173988"/>
                  <a:gd name="connsiteY9" fmla="*/ 16029 h 72234"/>
                  <a:gd name="connsiteX10" fmla="*/ 5826 w 173988"/>
                  <a:gd name="connsiteY10" fmla="*/ 12258 h 72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988" h="72234">
                    <a:moveTo>
                      <a:pt x="5826" y="12258"/>
                    </a:moveTo>
                    <a:cubicBezTo>
                      <a:pt x="16166" y="8588"/>
                      <a:pt x="37932" y="5327"/>
                      <a:pt x="51741" y="3410"/>
                    </a:cubicBezTo>
                    <a:cubicBezTo>
                      <a:pt x="70154" y="855"/>
                      <a:pt x="94290" y="-2511"/>
                      <a:pt x="111461" y="2873"/>
                    </a:cubicBezTo>
                    <a:cubicBezTo>
                      <a:pt x="128632" y="8257"/>
                      <a:pt x="143796" y="22791"/>
                      <a:pt x="154768" y="35717"/>
                    </a:cubicBezTo>
                    <a:cubicBezTo>
                      <a:pt x="160254" y="42180"/>
                      <a:pt x="164371" y="49469"/>
                      <a:pt x="167874" y="57087"/>
                    </a:cubicBezTo>
                    <a:lnTo>
                      <a:pt x="173988" y="72234"/>
                    </a:lnTo>
                    <a:lnTo>
                      <a:pt x="72911" y="72234"/>
                    </a:lnTo>
                    <a:lnTo>
                      <a:pt x="72350" y="67221"/>
                    </a:lnTo>
                    <a:cubicBezTo>
                      <a:pt x="67662" y="52800"/>
                      <a:pt x="59232" y="42652"/>
                      <a:pt x="47175" y="34121"/>
                    </a:cubicBezTo>
                    <a:cubicBezTo>
                      <a:pt x="35118" y="25589"/>
                      <a:pt x="-749" y="21148"/>
                      <a:pt x="11" y="16029"/>
                    </a:cubicBezTo>
                    <a:cubicBezTo>
                      <a:pt x="202" y="14750"/>
                      <a:pt x="2379" y="13481"/>
                      <a:pt x="5826" y="12258"/>
                    </a:cubicBezTo>
                    <a:close/>
                  </a:path>
                </a:pathLst>
              </a:custGeom>
              <a:solidFill>
                <a:srgbClr val="A8A8A8"/>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92" name="任意多边形 491"/>
              <p:cNvSpPr/>
              <p:nvPr/>
            </p:nvSpPr>
            <p:spPr>
              <a:xfrm rot="1440836">
                <a:off x="7896764" y="2619898"/>
                <a:ext cx="124134" cy="95141"/>
              </a:xfrm>
              <a:custGeom>
                <a:avLst/>
                <a:gdLst>
                  <a:gd name="connsiteX0" fmla="*/ 745 w 124134"/>
                  <a:gd name="connsiteY0" fmla="*/ 0 h 95141"/>
                  <a:gd name="connsiteX1" fmla="*/ 102872 w 124134"/>
                  <a:gd name="connsiteY1" fmla="*/ 0 h 95141"/>
                  <a:gd name="connsiteX2" fmla="*/ 104725 w 124134"/>
                  <a:gd name="connsiteY2" fmla="*/ 4591 h 95141"/>
                  <a:gd name="connsiteX3" fmla="*/ 118550 w 124134"/>
                  <a:gd name="connsiteY3" fmla="*/ 53176 h 95141"/>
                  <a:gd name="connsiteX4" fmla="*/ 123180 w 124134"/>
                  <a:gd name="connsiteY4" fmla="*/ 92824 h 95141"/>
                  <a:gd name="connsiteX5" fmla="*/ 100933 w 124134"/>
                  <a:gd name="connsiteY5" fmla="*/ 89701 h 95141"/>
                  <a:gd name="connsiteX6" fmla="*/ 56440 w 124134"/>
                  <a:gd name="connsiteY6" fmla="*/ 83454 h 95141"/>
                  <a:gd name="connsiteX7" fmla="*/ 4215 w 124134"/>
                  <a:gd name="connsiteY7" fmla="*/ 83261 h 95141"/>
                  <a:gd name="connsiteX8" fmla="*/ 2730 w 124134"/>
                  <a:gd name="connsiteY8" fmla="*/ 44818 h 95141"/>
                  <a:gd name="connsiteX9" fmla="*/ 2735 w 124134"/>
                  <a:gd name="connsiteY9" fmla="*/ 17768 h 95141"/>
                  <a:gd name="connsiteX10" fmla="*/ 745 w 124134"/>
                  <a:gd name="connsiteY10" fmla="*/ 0 h 95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4134" h="95141">
                    <a:moveTo>
                      <a:pt x="745" y="0"/>
                    </a:moveTo>
                    <a:lnTo>
                      <a:pt x="102872" y="0"/>
                    </a:lnTo>
                    <a:lnTo>
                      <a:pt x="104725" y="4591"/>
                    </a:lnTo>
                    <a:cubicBezTo>
                      <a:pt x="110784" y="20140"/>
                      <a:pt x="115474" y="38471"/>
                      <a:pt x="118550" y="53176"/>
                    </a:cubicBezTo>
                    <a:cubicBezTo>
                      <a:pt x="121626" y="67881"/>
                      <a:pt x="126115" y="86736"/>
                      <a:pt x="123180" y="92824"/>
                    </a:cubicBezTo>
                    <a:cubicBezTo>
                      <a:pt x="120244" y="98911"/>
                      <a:pt x="112057" y="91262"/>
                      <a:pt x="100933" y="89701"/>
                    </a:cubicBezTo>
                    <a:cubicBezTo>
                      <a:pt x="89810" y="88139"/>
                      <a:pt x="72560" y="84527"/>
                      <a:pt x="56440" y="83454"/>
                    </a:cubicBezTo>
                    <a:cubicBezTo>
                      <a:pt x="40320" y="82381"/>
                      <a:pt x="13167" y="89700"/>
                      <a:pt x="4215" y="83261"/>
                    </a:cubicBezTo>
                    <a:cubicBezTo>
                      <a:pt x="-4736" y="76821"/>
                      <a:pt x="3469" y="60130"/>
                      <a:pt x="2730" y="44818"/>
                    </a:cubicBezTo>
                    <a:cubicBezTo>
                      <a:pt x="2360" y="37162"/>
                      <a:pt x="2795" y="27409"/>
                      <a:pt x="2735" y="17768"/>
                    </a:cubicBezTo>
                    <a:lnTo>
                      <a:pt x="745" y="0"/>
                    </a:lnTo>
                    <a:close/>
                  </a:path>
                </a:pathLst>
              </a:custGeom>
              <a:solidFill>
                <a:srgbClr val="969696"/>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28" name="组合 327"/>
            <p:cNvGrpSpPr/>
            <p:nvPr/>
          </p:nvGrpSpPr>
          <p:grpSpPr>
            <a:xfrm>
              <a:off x="7284813" y="2470122"/>
              <a:ext cx="480649" cy="690569"/>
              <a:chOff x="7141938" y="2507152"/>
              <a:chExt cx="480649" cy="690569"/>
            </a:xfrm>
          </p:grpSpPr>
          <p:sp>
            <p:nvSpPr>
              <p:cNvPr id="484" name="任意多边形 483"/>
              <p:cNvSpPr/>
              <p:nvPr/>
            </p:nvSpPr>
            <p:spPr>
              <a:xfrm rot="20146837">
                <a:off x="7448612" y="2507152"/>
                <a:ext cx="99013" cy="199966"/>
              </a:xfrm>
              <a:custGeom>
                <a:avLst/>
                <a:gdLst>
                  <a:gd name="connsiteX0" fmla="*/ 26133 w 99013"/>
                  <a:gd name="connsiteY0" fmla="*/ 6445 h 199966"/>
                  <a:gd name="connsiteX1" fmla="*/ 58335 w 99013"/>
                  <a:gd name="connsiteY1" fmla="*/ 23379 h 199966"/>
                  <a:gd name="connsiteX2" fmla="*/ 92435 w 99013"/>
                  <a:gd name="connsiteY2" fmla="*/ 75272 h 199966"/>
                  <a:gd name="connsiteX3" fmla="*/ 97764 w 99013"/>
                  <a:gd name="connsiteY3" fmla="*/ 127279 h 199966"/>
                  <a:gd name="connsiteX4" fmla="*/ 76708 w 99013"/>
                  <a:gd name="connsiteY4" fmla="*/ 185696 h 199966"/>
                  <a:gd name="connsiteX5" fmla="*/ 61180 w 99013"/>
                  <a:gd name="connsiteY5" fmla="*/ 199966 h 199966"/>
                  <a:gd name="connsiteX6" fmla="*/ 11230 w 99013"/>
                  <a:gd name="connsiteY6" fmla="*/ 81225 h 199966"/>
                  <a:gd name="connsiteX7" fmla="*/ 18712 w 99013"/>
                  <a:gd name="connsiteY7" fmla="*/ 70831 h 199966"/>
                  <a:gd name="connsiteX8" fmla="*/ 22507 w 99013"/>
                  <a:gd name="connsiteY8" fmla="*/ 33372 h 199966"/>
                  <a:gd name="connsiteX9" fmla="*/ 895 w 99013"/>
                  <a:gd name="connsiteY9" fmla="*/ 151 h 199966"/>
                  <a:gd name="connsiteX10" fmla="*/ 26133 w 99013"/>
                  <a:gd name="connsiteY10" fmla="*/ 6445 h 199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013" h="199966">
                    <a:moveTo>
                      <a:pt x="26133" y="6445"/>
                    </a:moveTo>
                    <a:cubicBezTo>
                      <a:pt x="37840" y="10895"/>
                      <a:pt x="50707" y="17119"/>
                      <a:pt x="58335" y="23379"/>
                    </a:cubicBezTo>
                    <a:cubicBezTo>
                      <a:pt x="73591" y="35900"/>
                      <a:pt x="85864" y="57955"/>
                      <a:pt x="92435" y="75272"/>
                    </a:cubicBezTo>
                    <a:cubicBezTo>
                      <a:pt x="99006" y="92589"/>
                      <a:pt x="100386" y="108876"/>
                      <a:pt x="97764" y="127279"/>
                    </a:cubicBezTo>
                    <a:cubicBezTo>
                      <a:pt x="95143" y="145683"/>
                      <a:pt x="88867" y="170277"/>
                      <a:pt x="76708" y="185696"/>
                    </a:cubicBezTo>
                    <a:lnTo>
                      <a:pt x="61180" y="199966"/>
                    </a:lnTo>
                    <a:lnTo>
                      <a:pt x="11230" y="81225"/>
                    </a:lnTo>
                    <a:lnTo>
                      <a:pt x="18712" y="70831"/>
                    </a:lnTo>
                    <a:cubicBezTo>
                      <a:pt x="23995" y="61022"/>
                      <a:pt x="24264" y="45912"/>
                      <a:pt x="22507" y="33372"/>
                    </a:cubicBezTo>
                    <a:cubicBezTo>
                      <a:pt x="20750" y="20831"/>
                      <a:pt x="-5076" y="1817"/>
                      <a:pt x="895" y="151"/>
                    </a:cubicBezTo>
                    <a:cubicBezTo>
                      <a:pt x="3881" y="-682"/>
                      <a:pt x="14427" y="1995"/>
                      <a:pt x="26133" y="6445"/>
                    </a:cubicBezTo>
                    <a:close/>
                  </a:path>
                </a:pathLst>
              </a:custGeom>
              <a:solidFill>
                <a:srgbClr val="A1A1A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5" name="任意多边形 484"/>
              <p:cNvSpPr/>
              <p:nvPr/>
            </p:nvSpPr>
            <p:spPr>
              <a:xfrm rot="20146837">
                <a:off x="7377107" y="2615241"/>
                <a:ext cx="160279" cy="149587"/>
              </a:xfrm>
              <a:custGeom>
                <a:avLst/>
                <a:gdLst>
                  <a:gd name="connsiteX0" fmla="*/ 110419 w 160279"/>
                  <a:gd name="connsiteY0" fmla="*/ 0 h 149587"/>
                  <a:gd name="connsiteX1" fmla="*/ 160279 w 160279"/>
                  <a:gd name="connsiteY1" fmla="*/ 118529 h 149587"/>
                  <a:gd name="connsiteX2" fmla="*/ 156926 w 160279"/>
                  <a:gd name="connsiteY2" fmla="*/ 121611 h 149587"/>
                  <a:gd name="connsiteX3" fmla="*/ 126730 w 160279"/>
                  <a:gd name="connsiteY3" fmla="*/ 135771 h 149587"/>
                  <a:gd name="connsiteX4" fmla="*/ 37700 w 160279"/>
                  <a:gd name="connsiteY4" fmla="*/ 147944 h 149587"/>
                  <a:gd name="connsiteX5" fmla="*/ 28595 w 160279"/>
                  <a:gd name="connsiteY5" fmla="*/ 149587 h 149587"/>
                  <a:gd name="connsiteX6" fmla="*/ 0 w 160279"/>
                  <a:gd name="connsiteY6" fmla="*/ 12375 h 149587"/>
                  <a:gd name="connsiteX7" fmla="*/ 12924 w 160279"/>
                  <a:gd name="connsiteY7" fmla="*/ 11469 h 149587"/>
                  <a:gd name="connsiteX8" fmla="*/ 92727 w 160279"/>
                  <a:gd name="connsiteY8" fmla="*/ 8200 h 149587"/>
                  <a:gd name="connsiteX9" fmla="*/ 110419 w 160279"/>
                  <a:gd name="connsiteY9" fmla="*/ 0 h 149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0279" h="149587">
                    <a:moveTo>
                      <a:pt x="110419" y="0"/>
                    </a:moveTo>
                    <a:lnTo>
                      <a:pt x="160279" y="118529"/>
                    </a:lnTo>
                    <a:lnTo>
                      <a:pt x="156926" y="121611"/>
                    </a:lnTo>
                    <a:cubicBezTo>
                      <a:pt x="148408" y="127244"/>
                      <a:pt x="138474" y="131914"/>
                      <a:pt x="126730" y="135771"/>
                    </a:cubicBezTo>
                    <a:cubicBezTo>
                      <a:pt x="103243" y="143483"/>
                      <a:pt x="71737" y="141931"/>
                      <a:pt x="37700" y="147944"/>
                    </a:cubicBezTo>
                    <a:lnTo>
                      <a:pt x="28595" y="149587"/>
                    </a:lnTo>
                    <a:lnTo>
                      <a:pt x="0" y="12375"/>
                    </a:lnTo>
                    <a:lnTo>
                      <a:pt x="12924" y="11469"/>
                    </a:lnTo>
                    <a:cubicBezTo>
                      <a:pt x="42674" y="9185"/>
                      <a:pt x="74613" y="12673"/>
                      <a:pt x="92727" y="8200"/>
                    </a:cubicBezTo>
                    <a:lnTo>
                      <a:pt x="110419" y="0"/>
                    </a:lnTo>
                    <a:close/>
                  </a:path>
                </a:pathLst>
              </a:custGeom>
              <a:solidFill>
                <a:srgbClr val="A5A5A5"/>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6" name="任意多边形 485"/>
              <p:cNvSpPr/>
              <p:nvPr/>
            </p:nvSpPr>
            <p:spPr>
              <a:xfrm rot="20146837">
                <a:off x="7240141" y="2686271"/>
                <a:ext cx="183756" cy="167255"/>
              </a:xfrm>
              <a:custGeom>
                <a:avLst/>
                <a:gdLst>
                  <a:gd name="connsiteX0" fmla="*/ 155081 w 183756"/>
                  <a:gd name="connsiteY0" fmla="*/ 0 h 167255"/>
                  <a:gd name="connsiteX1" fmla="*/ 183756 w 183756"/>
                  <a:gd name="connsiteY1" fmla="*/ 137598 h 167255"/>
                  <a:gd name="connsiteX2" fmla="*/ 138148 w 183756"/>
                  <a:gd name="connsiteY2" fmla="*/ 145829 h 167255"/>
                  <a:gd name="connsiteX3" fmla="*/ 81209 w 183756"/>
                  <a:gd name="connsiteY3" fmla="*/ 159219 h 167255"/>
                  <a:gd name="connsiteX4" fmla="*/ 59448 w 183756"/>
                  <a:gd name="connsiteY4" fmla="*/ 167255 h 167255"/>
                  <a:gd name="connsiteX5" fmla="*/ 0 w 183756"/>
                  <a:gd name="connsiteY5" fmla="*/ 31293 h 167255"/>
                  <a:gd name="connsiteX6" fmla="*/ 20619 w 183756"/>
                  <a:gd name="connsiteY6" fmla="*/ 23278 h 167255"/>
                  <a:gd name="connsiteX7" fmla="*/ 72936 w 183756"/>
                  <a:gd name="connsiteY7" fmla="*/ 9278 h 167255"/>
                  <a:gd name="connsiteX8" fmla="*/ 123605 w 183756"/>
                  <a:gd name="connsiteY8" fmla="*/ 2207 h 167255"/>
                  <a:gd name="connsiteX9" fmla="*/ 155081 w 183756"/>
                  <a:gd name="connsiteY9" fmla="*/ 0 h 167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3756" h="167255">
                    <a:moveTo>
                      <a:pt x="155081" y="0"/>
                    </a:moveTo>
                    <a:lnTo>
                      <a:pt x="183756" y="137598"/>
                    </a:lnTo>
                    <a:lnTo>
                      <a:pt x="138148" y="145829"/>
                    </a:lnTo>
                    <a:cubicBezTo>
                      <a:pt x="117640" y="149822"/>
                      <a:pt x="97350" y="154295"/>
                      <a:pt x="81209" y="159219"/>
                    </a:cubicBezTo>
                    <a:lnTo>
                      <a:pt x="59448" y="167255"/>
                    </a:lnTo>
                    <a:lnTo>
                      <a:pt x="0" y="31293"/>
                    </a:lnTo>
                    <a:lnTo>
                      <a:pt x="20619" y="23278"/>
                    </a:lnTo>
                    <a:cubicBezTo>
                      <a:pt x="38153" y="17675"/>
                      <a:pt x="56297" y="12890"/>
                      <a:pt x="72936" y="9278"/>
                    </a:cubicBezTo>
                    <a:cubicBezTo>
                      <a:pt x="89574" y="5665"/>
                      <a:pt x="106810" y="3627"/>
                      <a:pt x="123605" y="2207"/>
                    </a:cubicBezTo>
                    <a:lnTo>
                      <a:pt x="155081" y="0"/>
                    </a:lnTo>
                    <a:close/>
                  </a:path>
                </a:pathLst>
              </a:custGeom>
              <a:solidFill>
                <a:srgbClr val="C7C7C7"/>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7" name="任意多边形 486"/>
              <p:cNvSpPr/>
              <p:nvPr/>
            </p:nvSpPr>
            <p:spPr>
              <a:xfrm rot="20146837">
                <a:off x="7141938" y="2767337"/>
                <a:ext cx="181911" cy="182418"/>
              </a:xfrm>
              <a:custGeom>
                <a:avLst/>
                <a:gdLst>
                  <a:gd name="connsiteX0" fmla="*/ 122489 w 181911"/>
                  <a:gd name="connsiteY0" fmla="*/ 0 h 182418"/>
                  <a:gd name="connsiteX1" fmla="*/ 181911 w 181911"/>
                  <a:gd name="connsiteY1" fmla="*/ 135906 h 182418"/>
                  <a:gd name="connsiteX2" fmla="*/ 163024 w 181911"/>
                  <a:gd name="connsiteY2" fmla="*/ 142880 h 182418"/>
                  <a:gd name="connsiteX3" fmla="*/ 128560 w 181911"/>
                  <a:gd name="connsiteY3" fmla="*/ 161811 h 182418"/>
                  <a:gd name="connsiteX4" fmla="*/ 106276 w 181911"/>
                  <a:gd name="connsiteY4" fmla="*/ 182418 h 182418"/>
                  <a:gd name="connsiteX5" fmla="*/ 0 w 181911"/>
                  <a:gd name="connsiteY5" fmla="*/ 99589 h 182418"/>
                  <a:gd name="connsiteX6" fmla="*/ 412 w 181911"/>
                  <a:gd name="connsiteY6" fmla="*/ 98781 h 182418"/>
                  <a:gd name="connsiteX7" fmla="*/ 28438 w 181911"/>
                  <a:gd name="connsiteY7" fmla="*/ 59330 h 182418"/>
                  <a:gd name="connsiteX8" fmla="*/ 97812 w 181911"/>
                  <a:gd name="connsiteY8" fmla="*/ 9593 h 182418"/>
                  <a:gd name="connsiteX9" fmla="*/ 122489 w 181911"/>
                  <a:gd name="connsiteY9" fmla="*/ 0 h 182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911" h="182418">
                    <a:moveTo>
                      <a:pt x="122489" y="0"/>
                    </a:moveTo>
                    <a:lnTo>
                      <a:pt x="181911" y="135906"/>
                    </a:lnTo>
                    <a:lnTo>
                      <a:pt x="163024" y="142880"/>
                    </a:lnTo>
                    <a:cubicBezTo>
                      <a:pt x="149875" y="148770"/>
                      <a:pt x="138322" y="155105"/>
                      <a:pt x="128560" y="161811"/>
                    </a:cubicBezTo>
                    <a:lnTo>
                      <a:pt x="106276" y="182418"/>
                    </a:lnTo>
                    <a:lnTo>
                      <a:pt x="0" y="99589"/>
                    </a:lnTo>
                    <a:lnTo>
                      <a:pt x="412" y="98781"/>
                    </a:lnTo>
                    <a:cubicBezTo>
                      <a:pt x="9582" y="83595"/>
                      <a:pt x="19446" y="69647"/>
                      <a:pt x="28438" y="59330"/>
                    </a:cubicBezTo>
                    <a:cubicBezTo>
                      <a:pt x="46422" y="38698"/>
                      <a:pt x="69421" y="23367"/>
                      <a:pt x="97812" y="9593"/>
                    </a:cubicBezTo>
                    <a:lnTo>
                      <a:pt x="122489" y="0"/>
                    </a:lnTo>
                    <a:close/>
                  </a:path>
                </a:pathLst>
              </a:custGeom>
              <a:solidFill>
                <a:srgbClr val="ECECEC"/>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8" name="任意多边形 487"/>
              <p:cNvSpPr/>
              <p:nvPr/>
            </p:nvSpPr>
            <p:spPr>
              <a:xfrm rot="20146837">
                <a:off x="7144464" y="2886339"/>
                <a:ext cx="150263" cy="187323"/>
              </a:xfrm>
              <a:custGeom>
                <a:avLst/>
                <a:gdLst>
                  <a:gd name="connsiteX0" fmla="*/ 44464 w 150263"/>
                  <a:gd name="connsiteY0" fmla="*/ 0 h 187323"/>
                  <a:gd name="connsiteX1" fmla="*/ 150263 w 150263"/>
                  <a:gd name="connsiteY1" fmla="*/ 82458 h 187323"/>
                  <a:gd name="connsiteX2" fmla="*/ 136041 w 150263"/>
                  <a:gd name="connsiteY2" fmla="*/ 104234 h 187323"/>
                  <a:gd name="connsiteX3" fmla="*/ 114986 w 150263"/>
                  <a:gd name="connsiteY3" fmla="*/ 162653 h 187323"/>
                  <a:gd name="connsiteX4" fmla="*/ 114649 w 150263"/>
                  <a:gd name="connsiteY4" fmla="*/ 187323 h 187323"/>
                  <a:gd name="connsiteX5" fmla="*/ 230 w 150263"/>
                  <a:gd name="connsiteY5" fmla="*/ 142138 h 187323"/>
                  <a:gd name="connsiteX6" fmla="*/ 0 w 150263"/>
                  <a:gd name="connsiteY6" fmla="*/ 139651 h 187323"/>
                  <a:gd name="connsiteX7" fmla="*/ 22679 w 150263"/>
                  <a:gd name="connsiteY7" fmla="*/ 42798 h 187323"/>
                  <a:gd name="connsiteX8" fmla="*/ 44464 w 150263"/>
                  <a:gd name="connsiteY8" fmla="*/ 0 h 187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263" h="187323">
                    <a:moveTo>
                      <a:pt x="44464" y="0"/>
                    </a:moveTo>
                    <a:lnTo>
                      <a:pt x="150263" y="82458"/>
                    </a:lnTo>
                    <a:lnTo>
                      <a:pt x="136041" y="104234"/>
                    </a:lnTo>
                    <a:cubicBezTo>
                      <a:pt x="126091" y="121518"/>
                      <a:pt x="117624" y="140340"/>
                      <a:pt x="114986" y="162653"/>
                    </a:cubicBezTo>
                    <a:lnTo>
                      <a:pt x="114649" y="187323"/>
                    </a:lnTo>
                    <a:lnTo>
                      <a:pt x="230" y="142138"/>
                    </a:lnTo>
                    <a:lnTo>
                      <a:pt x="0" y="139651"/>
                    </a:lnTo>
                    <a:cubicBezTo>
                      <a:pt x="339" y="108906"/>
                      <a:pt x="10251" y="73328"/>
                      <a:pt x="22679" y="42798"/>
                    </a:cubicBezTo>
                    <a:lnTo>
                      <a:pt x="44464" y="0"/>
                    </a:lnTo>
                    <a:close/>
                  </a:path>
                </a:pathLst>
              </a:custGeom>
              <a:solidFill>
                <a:srgbClr val="EBEBEB"/>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9" name="任意多边形 488"/>
              <p:cNvSpPr/>
              <p:nvPr/>
            </p:nvSpPr>
            <p:spPr>
              <a:xfrm rot="20146837">
                <a:off x="7197681" y="3020349"/>
                <a:ext cx="153050" cy="152388"/>
              </a:xfrm>
              <a:custGeom>
                <a:avLst/>
                <a:gdLst>
                  <a:gd name="connsiteX0" fmla="*/ 113994 w 153050"/>
                  <a:gd name="connsiteY0" fmla="*/ 45017 h 152388"/>
                  <a:gd name="connsiteX1" fmla="*/ 113867 w 153050"/>
                  <a:gd name="connsiteY1" fmla="*/ 54289 h 152388"/>
                  <a:gd name="connsiteX2" fmla="*/ 119607 w 153050"/>
                  <a:gd name="connsiteY2" fmla="*/ 91957 h 152388"/>
                  <a:gd name="connsiteX3" fmla="*/ 148604 w 153050"/>
                  <a:gd name="connsiteY3" fmla="*/ 149389 h 152388"/>
                  <a:gd name="connsiteX4" fmla="*/ 153050 w 153050"/>
                  <a:gd name="connsiteY4" fmla="*/ 152388 h 152388"/>
                  <a:gd name="connsiteX5" fmla="*/ 68979 w 153050"/>
                  <a:gd name="connsiteY5" fmla="*/ 152388 h 152388"/>
                  <a:gd name="connsiteX6" fmla="*/ 53165 w 153050"/>
                  <a:gd name="connsiteY6" fmla="*/ 135179 h 152388"/>
                  <a:gd name="connsiteX7" fmla="*/ 14503 w 153050"/>
                  <a:gd name="connsiteY7" fmla="*/ 76013 h 152388"/>
                  <a:gd name="connsiteX8" fmla="*/ 3463 w 153050"/>
                  <a:gd name="connsiteY8" fmla="*/ 37429 h 152388"/>
                  <a:gd name="connsiteX9" fmla="*/ 0 w 153050"/>
                  <a:gd name="connsiteY9" fmla="*/ 0 h 152388"/>
                  <a:gd name="connsiteX10" fmla="*/ 113994 w 153050"/>
                  <a:gd name="connsiteY10" fmla="*/ 45017 h 152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3050" h="152388">
                    <a:moveTo>
                      <a:pt x="113994" y="45017"/>
                    </a:moveTo>
                    <a:lnTo>
                      <a:pt x="113867" y="54289"/>
                    </a:lnTo>
                    <a:cubicBezTo>
                      <a:pt x="114790" y="67596"/>
                      <a:pt x="116755" y="80883"/>
                      <a:pt x="119607" y="91957"/>
                    </a:cubicBezTo>
                    <a:cubicBezTo>
                      <a:pt x="125310" y="114105"/>
                      <a:pt x="134088" y="133286"/>
                      <a:pt x="148604" y="149389"/>
                    </a:cubicBezTo>
                    <a:lnTo>
                      <a:pt x="153050" y="152388"/>
                    </a:lnTo>
                    <a:lnTo>
                      <a:pt x="68979" y="152388"/>
                    </a:lnTo>
                    <a:lnTo>
                      <a:pt x="53165" y="135179"/>
                    </a:lnTo>
                    <a:cubicBezTo>
                      <a:pt x="37690" y="117338"/>
                      <a:pt x="23464" y="99626"/>
                      <a:pt x="14503" y="76013"/>
                    </a:cubicBezTo>
                    <a:cubicBezTo>
                      <a:pt x="10022" y="64206"/>
                      <a:pt x="6161" y="51263"/>
                      <a:pt x="3463" y="37429"/>
                    </a:cubicBezTo>
                    <a:lnTo>
                      <a:pt x="0" y="0"/>
                    </a:lnTo>
                    <a:lnTo>
                      <a:pt x="113994" y="45017"/>
                    </a:lnTo>
                    <a:close/>
                  </a:path>
                </a:pathLst>
              </a:custGeom>
              <a:solidFill>
                <a:srgbClr val="DEDED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90" name="任意多边形 489"/>
              <p:cNvSpPr/>
              <p:nvPr/>
            </p:nvSpPr>
            <p:spPr>
              <a:xfrm rot="20146837">
                <a:off x="7308799" y="3102498"/>
                <a:ext cx="313788" cy="95223"/>
              </a:xfrm>
              <a:custGeom>
                <a:avLst/>
                <a:gdLst>
                  <a:gd name="connsiteX0" fmla="*/ 313673 w 313788"/>
                  <a:gd name="connsiteY0" fmla="*/ 63615 h 95223"/>
                  <a:gd name="connsiteX1" fmla="*/ 242452 w 313788"/>
                  <a:gd name="connsiteY1" fmla="*/ 94244 h 95223"/>
                  <a:gd name="connsiteX2" fmla="*/ 151356 w 313788"/>
                  <a:gd name="connsiteY2" fmla="*/ 81988 h 95223"/>
                  <a:gd name="connsiteX3" fmla="*/ 35062 w 313788"/>
                  <a:gd name="connsiteY3" fmla="*/ 27065 h 95223"/>
                  <a:gd name="connsiteX4" fmla="*/ 3118 w 313788"/>
                  <a:gd name="connsiteY4" fmla="*/ 3393 h 95223"/>
                  <a:gd name="connsiteX5" fmla="*/ 0 w 313788"/>
                  <a:gd name="connsiteY5" fmla="*/ 0 h 95223"/>
                  <a:gd name="connsiteX6" fmla="*/ 86099 w 313788"/>
                  <a:gd name="connsiteY6" fmla="*/ 0 h 95223"/>
                  <a:gd name="connsiteX7" fmla="*/ 134410 w 313788"/>
                  <a:gd name="connsiteY7" fmla="*/ 32588 h 95223"/>
                  <a:gd name="connsiteX8" fmla="*/ 225943 w 313788"/>
                  <a:gd name="connsiteY8" fmla="*/ 55485 h 95223"/>
                  <a:gd name="connsiteX9" fmla="*/ 313673 w 313788"/>
                  <a:gd name="connsiteY9" fmla="*/ 63615 h 95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88" h="95223">
                    <a:moveTo>
                      <a:pt x="313673" y="63615"/>
                    </a:moveTo>
                    <a:cubicBezTo>
                      <a:pt x="316424" y="70076"/>
                      <a:pt x="269505" y="91183"/>
                      <a:pt x="242452" y="94244"/>
                    </a:cubicBezTo>
                    <a:cubicBezTo>
                      <a:pt x="215399" y="97305"/>
                      <a:pt x="185921" y="93184"/>
                      <a:pt x="151356" y="81988"/>
                    </a:cubicBezTo>
                    <a:cubicBezTo>
                      <a:pt x="116790" y="70791"/>
                      <a:pt x="63476" y="44198"/>
                      <a:pt x="35062" y="27065"/>
                    </a:cubicBezTo>
                    <a:cubicBezTo>
                      <a:pt x="20856" y="18499"/>
                      <a:pt x="11178" y="10990"/>
                      <a:pt x="3118" y="3393"/>
                    </a:cubicBezTo>
                    <a:lnTo>
                      <a:pt x="0" y="0"/>
                    </a:lnTo>
                    <a:lnTo>
                      <a:pt x="86099" y="0"/>
                    </a:lnTo>
                    <a:lnTo>
                      <a:pt x="134410" y="32588"/>
                    </a:lnTo>
                    <a:cubicBezTo>
                      <a:pt x="159349" y="42935"/>
                      <a:pt x="196065" y="50314"/>
                      <a:pt x="225943" y="55485"/>
                    </a:cubicBezTo>
                    <a:cubicBezTo>
                      <a:pt x="255820" y="60657"/>
                      <a:pt x="310922" y="57156"/>
                      <a:pt x="313673" y="63615"/>
                    </a:cubicBezTo>
                    <a:close/>
                  </a:path>
                </a:pathLst>
              </a:custGeom>
              <a:solidFill>
                <a:srgbClr val="BDBDB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29" name="组合 328"/>
            <p:cNvGrpSpPr/>
            <p:nvPr/>
          </p:nvGrpSpPr>
          <p:grpSpPr>
            <a:xfrm>
              <a:off x="7153340" y="2269977"/>
              <a:ext cx="546055" cy="414268"/>
              <a:chOff x="7010465" y="2307007"/>
              <a:chExt cx="546055" cy="414268"/>
            </a:xfrm>
          </p:grpSpPr>
          <p:sp>
            <p:nvSpPr>
              <p:cNvPr id="476" name="任意多边形 475"/>
              <p:cNvSpPr/>
              <p:nvPr/>
            </p:nvSpPr>
            <p:spPr>
              <a:xfrm rot="1951969">
                <a:off x="7144050" y="2307007"/>
                <a:ext cx="131294" cy="64514"/>
              </a:xfrm>
              <a:custGeom>
                <a:avLst/>
                <a:gdLst>
                  <a:gd name="connsiteX0" fmla="*/ 50288 w 131294"/>
                  <a:gd name="connsiteY0" fmla="*/ 9591 h 64514"/>
                  <a:gd name="connsiteX1" fmla="*/ 65563 w 131294"/>
                  <a:gd name="connsiteY1" fmla="*/ 0 h 64514"/>
                  <a:gd name="connsiteX2" fmla="*/ 131294 w 131294"/>
                  <a:gd name="connsiteY2" fmla="*/ 0 h 64514"/>
                  <a:gd name="connsiteX3" fmla="*/ 117087 w 131294"/>
                  <a:gd name="connsiteY3" fmla="*/ 9703 h 64514"/>
                  <a:gd name="connsiteX4" fmla="*/ 93670 w 131294"/>
                  <a:gd name="connsiteY4" fmla="*/ 36644 h 64514"/>
                  <a:gd name="connsiteX5" fmla="*/ 91824 w 131294"/>
                  <a:gd name="connsiteY5" fmla="*/ 40645 h 64514"/>
                  <a:gd name="connsiteX6" fmla="*/ 0 w 131294"/>
                  <a:gd name="connsiteY6" fmla="*/ 64514 h 64514"/>
                  <a:gd name="connsiteX7" fmla="*/ 19409 w 131294"/>
                  <a:gd name="connsiteY7" fmla="*/ 38116 h 64514"/>
                  <a:gd name="connsiteX8" fmla="*/ 50288 w 131294"/>
                  <a:gd name="connsiteY8" fmla="*/ 9591 h 6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294" h="64514">
                    <a:moveTo>
                      <a:pt x="50288" y="9591"/>
                    </a:moveTo>
                    <a:lnTo>
                      <a:pt x="65563" y="0"/>
                    </a:lnTo>
                    <a:lnTo>
                      <a:pt x="131294" y="0"/>
                    </a:lnTo>
                    <a:lnTo>
                      <a:pt x="117087" y="9703"/>
                    </a:lnTo>
                    <a:cubicBezTo>
                      <a:pt x="109729" y="16986"/>
                      <a:pt x="101094" y="26142"/>
                      <a:pt x="93670" y="36644"/>
                    </a:cubicBezTo>
                    <a:lnTo>
                      <a:pt x="91824" y="40645"/>
                    </a:lnTo>
                    <a:lnTo>
                      <a:pt x="0" y="64514"/>
                    </a:lnTo>
                    <a:lnTo>
                      <a:pt x="19409" y="38116"/>
                    </a:lnTo>
                    <a:cubicBezTo>
                      <a:pt x="28423" y="27894"/>
                      <a:pt x="38967" y="18226"/>
                      <a:pt x="50288" y="9591"/>
                    </a:cubicBezTo>
                    <a:close/>
                  </a:path>
                </a:pathLst>
              </a:custGeom>
              <a:solidFill>
                <a:srgbClr val="D6D6D6"/>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77" name="任意多边形 476"/>
              <p:cNvSpPr/>
              <p:nvPr/>
            </p:nvSpPr>
            <p:spPr>
              <a:xfrm rot="1951969">
                <a:off x="7230609" y="2322816"/>
                <a:ext cx="148211" cy="31588"/>
              </a:xfrm>
              <a:custGeom>
                <a:avLst/>
                <a:gdLst>
                  <a:gd name="connsiteX0" fmla="*/ 0 w 148211"/>
                  <a:gd name="connsiteY0" fmla="*/ 31588 h 31588"/>
                  <a:gd name="connsiteX1" fmla="*/ 14536 w 148211"/>
                  <a:gd name="connsiteY1" fmla="*/ 22460 h 31588"/>
                  <a:gd name="connsiteX2" fmla="*/ 93592 w 148211"/>
                  <a:gd name="connsiteY2" fmla="*/ 276 h 31588"/>
                  <a:gd name="connsiteX3" fmla="*/ 148211 w 148211"/>
                  <a:gd name="connsiteY3" fmla="*/ 10627 h 31588"/>
                  <a:gd name="connsiteX4" fmla="*/ 94527 w 148211"/>
                  <a:gd name="connsiteY4" fmla="*/ 19452 h 31588"/>
                  <a:gd name="connsiteX5" fmla="*/ 69277 w 148211"/>
                  <a:gd name="connsiteY5" fmla="*/ 28850 h 31588"/>
                  <a:gd name="connsiteX6" fmla="*/ 65269 w 148211"/>
                  <a:gd name="connsiteY6" fmla="*/ 31588 h 31588"/>
                  <a:gd name="connsiteX7" fmla="*/ 0 w 148211"/>
                  <a:gd name="connsiteY7" fmla="*/ 31588 h 3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8211" h="31588">
                    <a:moveTo>
                      <a:pt x="0" y="31588"/>
                    </a:moveTo>
                    <a:lnTo>
                      <a:pt x="14536" y="22460"/>
                    </a:lnTo>
                    <a:cubicBezTo>
                      <a:pt x="38782" y="10289"/>
                      <a:pt x="71313" y="2248"/>
                      <a:pt x="93592" y="276"/>
                    </a:cubicBezTo>
                    <a:cubicBezTo>
                      <a:pt x="115872" y="-1696"/>
                      <a:pt x="148055" y="7432"/>
                      <a:pt x="148211" y="10627"/>
                    </a:cubicBezTo>
                    <a:cubicBezTo>
                      <a:pt x="148367" y="13823"/>
                      <a:pt x="111598" y="13741"/>
                      <a:pt x="94527" y="19452"/>
                    </a:cubicBezTo>
                    <a:cubicBezTo>
                      <a:pt x="85992" y="22307"/>
                      <a:pt x="77488" y="25025"/>
                      <a:pt x="69277" y="28850"/>
                    </a:cubicBezTo>
                    <a:lnTo>
                      <a:pt x="65269" y="31588"/>
                    </a:lnTo>
                    <a:lnTo>
                      <a:pt x="0" y="31588"/>
                    </a:lnTo>
                    <a:close/>
                  </a:path>
                </a:pathLst>
              </a:custGeom>
              <a:solidFill>
                <a:srgbClr val="D8D8D8"/>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78" name="任意多边形 477"/>
              <p:cNvSpPr/>
              <p:nvPr/>
            </p:nvSpPr>
            <p:spPr>
              <a:xfrm rot="1951969">
                <a:off x="7074912" y="2319620"/>
                <a:ext cx="124709" cy="124604"/>
              </a:xfrm>
              <a:custGeom>
                <a:avLst/>
                <a:gdLst>
                  <a:gd name="connsiteX0" fmla="*/ 31452 w 124709"/>
                  <a:gd name="connsiteY0" fmla="*/ 24241 h 124604"/>
                  <a:gd name="connsiteX1" fmla="*/ 124709 w 124709"/>
                  <a:gd name="connsiteY1" fmla="*/ 0 h 124604"/>
                  <a:gd name="connsiteX2" fmla="*/ 112355 w 124709"/>
                  <a:gd name="connsiteY2" fmla="*/ 26787 h 124604"/>
                  <a:gd name="connsiteX3" fmla="*/ 111338 w 124709"/>
                  <a:gd name="connsiteY3" fmla="*/ 53585 h 124604"/>
                  <a:gd name="connsiteX4" fmla="*/ 0 w 124709"/>
                  <a:gd name="connsiteY4" fmla="*/ 124604 h 124604"/>
                  <a:gd name="connsiteX5" fmla="*/ 230 w 124709"/>
                  <a:gd name="connsiteY5" fmla="*/ 112255 h 124604"/>
                  <a:gd name="connsiteX6" fmla="*/ 12496 w 124709"/>
                  <a:gd name="connsiteY6" fmla="*/ 65065 h 124604"/>
                  <a:gd name="connsiteX7" fmla="*/ 30044 w 124709"/>
                  <a:gd name="connsiteY7" fmla="*/ 26156 h 124604"/>
                  <a:gd name="connsiteX8" fmla="*/ 31452 w 124709"/>
                  <a:gd name="connsiteY8" fmla="*/ 24241 h 124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4709" h="124604">
                    <a:moveTo>
                      <a:pt x="31452" y="24241"/>
                    </a:moveTo>
                    <a:lnTo>
                      <a:pt x="124709" y="0"/>
                    </a:lnTo>
                    <a:lnTo>
                      <a:pt x="112355" y="26787"/>
                    </a:lnTo>
                    <a:lnTo>
                      <a:pt x="111338" y="53585"/>
                    </a:lnTo>
                    <a:lnTo>
                      <a:pt x="0" y="124604"/>
                    </a:lnTo>
                    <a:lnTo>
                      <a:pt x="230" y="112255"/>
                    </a:lnTo>
                    <a:cubicBezTo>
                      <a:pt x="3130" y="95400"/>
                      <a:pt x="7915" y="79285"/>
                      <a:pt x="12496" y="65065"/>
                    </a:cubicBezTo>
                    <a:cubicBezTo>
                      <a:pt x="17077" y="50845"/>
                      <a:pt x="23007" y="38001"/>
                      <a:pt x="30044" y="26156"/>
                    </a:cubicBezTo>
                    <a:lnTo>
                      <a:pt x="31452" y="24241"/>
                    </a:lnTo>
                    <a:close/>
                  </a:path>
                </a:pathLst>
              </a:custGeom>
              <a:solidFill>
                <a:srgbClr val="F7F7F7"/>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79" name="任意多边形 478"/>
              <p:cNvSpPr/>
              <p:nvPr/>
            </p:nvSpPr>
            <p:spPr>
              <a:xfrm rot="1951969">
                <a:off x="7023137" y="2365501"/>
                <a:ext cx="135814" cy="195698"/>
              </a:xfrm>
              <a:custGeom>
                <a:avLst/>
                <a:gdLst>
                  <a:gd name="connsiteX0" fmla="*/ 650 w 135814"/>
                  <a:gd name="connsiteY0" fmla="*/ 70965 h 195698"/>
                  <a:gd name="connsiteX1" fmla="*/ 111902 w 135814"/>
                  <a:gd name="connsiteY1" fmla="*/ 0 h 195698"/>
                  <a:gd name="connsiteX2" fmla="*/ 111410 w 135814"/>
                  <a:gd name="connsiteY2" fmla="*/ 12967 h 195698"/>
                  <a:gd name="connsiteX3" fmla="*/ 122496 w 135814"/>
                  <a:gd name="connsiteY3" fmla="*/ 58854 h 195698"/>
                  <a:gd name="connsiteX4" fmla="*/ 135814 w 135814"/>
                  <a:gd name="connsiteY4" fmla="*/ 81115 h 195698"/>
                  <a:gd name="connsiteX5" fmla="*/ 38276 w 135814"/>
                  <a:gd name="connsiteY5" fmla="*/ 195698 h 195698"/>
                  <a:gd name="connsiteX6" fmla="*/ 18152 w 135814"/>
                  <a:gd name="connsiteY6" fmla="*/ 161779 h 195698"/>
                  <a:gd name="connsiteX7" fmla="*/ 0 w 135814"/>
                  <a:gd name="connsiteY7" fmla="*/ 105923 h 195698"/>
                  <a:gd name="connsiteX8" fmla="*/ 650 w 135814"/>
                  <a:gd name="connsiteY8" fmla="*/ 70965 h 195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5814" h="195698">
                    <a:moveTo>
                      <a:pt x="650" y="70965"/>
                    </a:moveTo>
                    <a:lnTo>
                      <a:pt x="111902" y="0"/>
                    </a:lnTo>
                    <a:lnTo>
                      <a:pt x="111410" y="12967"/>
                    </a:lnTo>
                    <a:cubicBezTo>
                      <a:pt x="112891" y="28851"/>
                      <a:pt x="116500" y="45025"/>
                      <a:pt x="122496" y="58854"/>
                    </a:cubicBezTo>
                    <a:lnTo>
                      <a:pt x="135814" y="81115"/>
                    </a:lnTo>
                    <a:lnTo>
                      <a:pt x="38276" y="195698"/>
                    </a:lnTo>
                    <a:lnTo>
                      <a:pt x="18152" y="161779"/>
                    </a:lnTo>
                    <a:cubicBezTo>
                      <a:pt x="9521" y="142805"/>
                      <a:pt x="2955" y="123103"/>
                      <a:pt x="0" y="105923"/>
                    </a:cubicBezTo>
                    <a:lnTo>
                      <a:pt x="650" y="70965"/>
                    </a:lnTo>
                    <a:close/>
                  </a:path>
                </a:pathLst>
              </a:custGeom>
              <a:solidFill>
                <a:srgbClr val="F0F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0" name="任意多边形 479"/>
              <p:cNvSpPr/>
              <p:nvPr/>
            </p:nvSpPr>
            <p:spPr>
              <a:xfrm rot="1951969">
                <a:off x="7010465" y="2464988"/>
                <a:ext cx="160057" cy="193097"/>
              </a:xfrm>
              <a:custGeom>
                <a:avLst/>
                <a:gdLst>
                  <a:gd name="connsiteX0" fmla="*/ 97549 w 160057"/>
                  <a:gd name="connsiteY0" fmla="*/ 0 h 193097"/>
                  <a:gd name="connsiteX1" fmla="*/ 108957 w 160057"/>
                  <a:gd name="connsiteY1" fmla="*/ 19070 h 193097"/>
                  <a:gd name="connsiteX2" fmla="*/ 144821 w 160057"/>
                  <a:gd name="connsiteY2" fmla="*/ 50387 h 193097"/>
                  <a:gd name="connsiteX3" fmla="*/ 160057 w 160057"/>
                  <a:gd name="connsiteY3" fmla="*/ 51463 h 193097"/>
                  <a:gd name="connsiteX4" fmla="*/ 113422 w 160057"/>
                  <a:gd name="connsiteY4" fmla="*/ 193097 h 193097"/>
                  <a:gd name="connsiteX5" fmla="*/ 94385 w 160057"/>
                  <a:gd name="connsiteY5" fmla="*/ 192712 h 193097"/>
                  <a:gd name="connsiteX6" fmla="*/ 8478 w 160057"/>
                  <a:gd name="connsiteY6" fmla="*/ 128883 h 193097"/>
                  <a:gd name="connsiteX7" fmla="*/ 0 w 160057"/>
                  <a:gd name="connsiteY7" fmla="*/ 114594 h 193097"/>
                  <a:gd name="connsiteX8" fmla="*/ 97549 w 160057"/>
                  <a:gd name="connsiteY8" fmla="*/ 0 h 193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057" h="193097">
                    <a:moveTo>
                      <a:pt x="97549" y="0"/>
                    </a:moveTo>
                    <a:lnTo>
                      <a:pt x="108957" y="19070"/>
                    </a:lnTo>
                    <a:cubicBezTo>
                      <a:pt x="120064" y="33345"/>
                      <a:pt x="132701" y="45408"/>
                      <a:pt x="144821" y="50387"/>
                    </a:cubicBezTo>
                    <a:lnTo>
                      <a:pt x="160057" y="51463"/>
                    </a:lnTo>
                    <a:lnTo>
                      <a:pt x="113422" y="193097"/>
                    </a:lnTo>
                    <a:lnTo>
                      <a:pt x="94385" y="192712"/>
                    </a:lnTo>
                    <a:cubicBezTo>
                      <a:pt x="63176" y="184375"/>
                      <a:pt x="30912" y="157410"/>
                      <a:pt x="8478" y="128883"/>
                    </a:cubicBezTo>
                    <a:lnTo>
                      <a:pt x="0" y="114594"/>
                    </a:lnTo>
                    <a:lnTo>
                      <a:pt x="97549" y="0"/>
                    </a:lnTo>
                    <a:close/>
                  </a:path>
                </a:pathLst>
              </a:custGeom>
              <a:solidFill>
                <a:srgbClr val="F2F2F2"/>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1" name="任意多边形 480"/>
              <p:cNvSpPr/>
              <p:nvPr/>
            </p:nvSpPr>
            <p:spPr>
              <a:xfrm rot="1951969">
                <a:off x="7406898" y="2539267"/>
                <a:ext cx="149622" cy="60693"/>
              </a:xfrm>
              <a:custGeom>
                <a:avLst/>
                <a:gdLst>
                  <a:gd name="connsiteX0" fmla="*/ 18931 w 149622"/>
                  <a:gd name="connsiteY0" fmla="*/ 17686 h 60693"/>
                  <a:gd name="connsiteX1" fmla="*/ 103837 w 149622"/>
                  <a:gd name="connsiteY1" fmla="*/ 244 h 60693"/>
                  <a:gd name="connsiteX2" fmla="*/ 149525 w 149622"/>
                  <a:gd name="connsiteY2" fmla="*/ 27590 h 60693"/>
                  <a:gd name="connsiteX3" fmla="*/ 92552 w 149622"/>
                  <a:gd name="connsiteY3" fmla="*/ 35687 h 60693"/>
                  <a:gd name="connsiteX4" fmla="*/ 62810 w 149622"/>
                  <a:gd name="connsiteY4" fmla="*/ 50775 h 60693"/>
                  <a:gd name="connsiteX5" fmla="*/ 51377 w 149622"/>
                  <a:gd name="connsiteY5" fmla="*/ 60693 h 60693"/>
                  <a:gd name="connsiteX6" fmla="*/ 0 w 149622"/>
                  <a:gd name="connsiteY6" fmla="*/ 36098 h 60693"/>
                  <a:gd name="connsiteX7" fmla="*/ 18931 w 149622"/>
                  <a:gd name="connsiteY7" fmla="*/ 17686 h 60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622" h="60693">
                    <a:moveTo>
                      <a:pt x="18931" y="17686"/>
                    </a:moveTo>
                    <a:cubicBezTo>
                      <a:pt x="40316" y="5457"/>
                      <a:pt x="82071" y="-1407"/>
                      <a:pt x="103837" y="244"/>
                    </a:cubicBezTo>
                    <a:cubicBezTo>
                      <a:pt x="125603" y="1895"/>
                      <a:pt x="151406" y="21683"/>
                      <a:pt x="149525" y="27590"/>
                    </a:cubicBezTo>
                    <a:cubicBezTo>
                      <a:pt x="147645" y="33497"/>
                      <a:pt x="111872" y="27599"/>
                      <a:pt x="92552" y="35687"/>
                    </a:cubicBezTo>
                    <a:cubicBezTo>
                      <a:pt x="82891" y="39730"/>
                      <a:pt x="72806" y="44399"/>
                      <a:pt x="62810" y="50775"/>
                    </a:cubicBezTo>
                    <a:lnTo>
                      <a:pt x="51377" y="60693"/>
                    </a:lnTo>
                    <a:lnTo>
                      <a:pt x="0" y="36098"/>
                    </a:lnTo>
                    <a:lnTo>
                      <a:pt x="18931" y="17686"/>
                    </a:lnTo>
                    <a:close/>
                  </a:path>
                </a:pathLst>
              </a:custGeom>
              <a:solidFill>
                <a:srgbClr val="A4A4A4"/>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2" name="任意多边形 481"/>
              <p:cNvSpPr/>
              <p:nvPr/>
            </p:nvSpPr>
            <p:spPr>
              <a:xfrm rot="1951969">
                <a:off x="7282013" y="2512068"/>
                <a:ext cx="130680" cy="195177"/>
              </a:xfrm>
              <a:custGeom>
                <a:avLst/>
                <a:gdLst>
                  <a:gd name="connsiteX0" fmla="*/ 79518 w 130680"/>
                  <a:gd name="connsiteY0" fmla="*/ 0 h 195177"/>
                  <a:gd name="connsiteX1" fmla="*/ 130680 w 130680"/>
                  <a:gd name="connsiteY1" fmla="*/ 24493 h 195177"/>
                  <a:gd name="connsiteX2" fmla="*/ 115872 w 130680"/>
                  <a:gd name="connsiteY2" fmla="*/ 37340 h 195177"/>
                  <a:gd name="connsiteX3" fmla="*/ 63189 w 130680"/>
                  <a:gd name="connsiteY3" fmla="*/ 127435 h 195177"/>
                  <a:gd name="connsiteX4" fmla="*/ 38456 w 130680"/>
                  <a:gd name="connsiteY4" fmla="*/ 172514 h 195177"/>
                  <a:gd name="connsiteX5" fmla="*/ 23669 w 130680"/>
                  <a:gd name="connsiteY5" fmla="*/ 195177 h 195177"/>
                  <a:gd name="connsiteX6" fmla="*/ 0 w 130680"/>
                  <a:gd name="connsiteY6" fmla="*/ 103756 h 195177"/>
                  <a:gd name="connsiteX7" fmla="*/ 14814 w 130680"/>
                  <a:gd name="connsiteY7" fmla="*/ 85914 h 195177"/>
                  <a:gd name="connsiteX8" fmla="*/ 54504 w 130680"/>
                  <a:gd name="connsiteY8" fmla="*/ 34118 h 195177"/>
                  <a:gd name="connsiteX9" fmla="*/ 77994 w 130680"/>
                  <a:gd name="connsiteY9" fmla="*/ 1481 h 195177"/>
                  <a:gd name="connsiteX10" fmla="*/ 79518 w 130680"/>
                  <a:gd name="connsiteY10" fmla="*/ 0 h 19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680" h="195177">
                    <a:moveTo>
                      <a:pt x="79518" y="0"/>
                    </a:moveTo>
                    <a:lnTo>
                      <a:pt x="130680" y="24493"/>
                    </a:lnTo>
                    <a:lnTo>
                      <a:pt x="115872" y="37340"/>
                    </a:lnTo>
                    <a:cubicBezTo>
                      <a:pt x="97267" y="59093"/>
                      <a:pt x="63189" y="127435"/>
                      <a:pt x="63189" y="127435"/>
                    </a:cubicBezTo>
                    <a:cubicBezTo>
                      <a:pt x="54469" y="142176"/>
                      <a:pt x="46670" y="157625"/>
                      <a:pt x="38456" y="172514"/>
                    </a:cubicBezTo>
                    <a:lnTo>
                      <a:pt x="23669" y="195177"/>
                    </a:lnTo>
                    <a:lnTo>
                      <a:pt x="0" y="103756"/>
                    </a:lnTo>
                    <a:lnTo>
                      <a:pt x="14814" y="85914"/>
                    </a:lnTo>
                    <a:cubicBezTo>
                      <a:pt x="29595" y="66836"/>
                      <a:pt x="43621" y="46945"/>
                      <a:pt x="54504" y="34118"/>
                    </a:cubicBezTo>
                    <a:cubicBezTo>
                      <a:pt x="65387" y="21292"/>
                      <a:pt x="71715" y="10547"/>
                      <a:pt x="77994" y="1481"/>
                    </a:cubicBezTo>
                    <a:lnTo>
                      <a:pt x="79518" y="0"/>
                    </a:lnTo>
                    <a:close/>
                  </a:path>
                </a:pathLst>
              </a:custGeom>
              <a:solidFill>
                <a:srgbClr val="C0C0C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3" name="任意多边形 482"/>
              <p:cNvSpPr/>
              <p:nvPr/>
            </p:nvSpPr>
            <p:spPr>
              <a:xfrm rot="1951969">
                <a:off x="7106716" y="2536088"/>
                <a:ext cx="160941" cy="185187"/>
              </a:xfrm>
              <a:custGeom>
                <a:avLst/>
                <a:gdLst>
                  <a:gd name="connsiteX0" fmla="*/ 46574 w 160941"/>
                  <a:gd name="connsiteY0" fmla="*/ 43160 h 185187"/>
                  <a:gd name="connsiteX1" fmla="*/ 67748 w 160941"/>
                  <a:gd name="connsiteY1" fmla="*/ 44655 h 185187"/>
                  <a:gd name="connsiteX2" fmla="*/ 110533 w 160941"/>
                  <a:gd name="connsiteY2" fmla="*/ 25661 h 185187"/>
                  <a:gd name="connsiteX3" fmla="*/ 132311 w 160941"/>
                  <a:gd name="connsiteY3" fmla="*/ 5767 h 185187"/>
                  <a:gd name="connsiteX4" fmla="*/ 137099 w 160941"/>
                  <a:gd name="connsiteY4" fmla="*/ 0 h 185187"/>
                  <a:gd name="connsiteX5" fmla="*/ 160941 w 160941"/>
                  <a:gd name="connsiteY5" fmla="*/ 92088 h 185187"/>
                  <a:gd name="connsiteX6" fmla="*/ 151165 w 160941"/>
                  <a:gd name="connsiteY6" fmla="*/ 107071 h 185187"/>
                  <a:gd name="connsiteX7" fmla="*/ 78545 w 160941"/>
                  <a:gd name="connsiteY7" fmla="*/ 170341 h 185187"/>
                  <a:gd name="connsiteX8" fmla="*/ 28702 w 160941"/>
                  <a:gd name="connsiteY8" fmla="*/ 185187 h 185187"/>
                  <a:gd name="connsiteX9" fmla="*/ 0 w 160941"/>
                  <a:gd name="connsiteY9" fmla="*/ 184608 h 185187"/>
                  <a:gd name="connsiteX10" fmla="*/ 46574 w 160941"/>
                  <a:gd name="connsiteY10" fmla="*/ 43160 h 185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0941" h="185187">
                    <a:moveTo>
                      <a:pt x="46574" y="43160"/>
                    </a:moveTo>
                    <a:lnTo>
                      <a:pt x="67748" y="44655"/>
                    </a:lnTo>
                    <a:cubicBezTo>
                      <a:pt x="81968" y="41763"/>
                      <a:pt x="96633" y="35233"/>
                      <a:pt x="110533" y="25661"/>
                    </a:cubicBezTo>
                    <a:cubicBezTo>
                      <a:pt x="117483" y="20874"/>
                      <a:pt x="124841" y="13915"/>
                      <a:pt x="132311" y="5767"/>
                    </a:cubicBezTo>
                    <a:lnTo>
                      <a:pt x="137099" y="0"/>
                    </a:lnTo>
                    <a:lnTo>
                      <a:pt x="160941" y="92088"/>
                    </a:lnTo>
                    <a:lnTo>
                      <a:pt x="151165" y="107071"/>
                    </a:lnTo>
                    <a:cubicBezTo>
                      <a:pt x="130402" y="132084"/>
                      <a:pt x="107539" y="157495"/>
                      <a:pt x="78545" y="170341"/>
                    </a:cubicBezTo>
                    <a:cubicBezTo>
                      <a:pt x="64048" y="176764"/>
                      <a:pt x="46513" y="182300"/>
                      <a:pt x="28702" y="185187"/>
                    </a:cubicBezTo>
                    <a:lnTo>
                      <a:pt x="0" y="184608"/>
                    </a:lnTo>
                    <a:lnTo>
                      <a:pt x="46574" y="43160"/>
                    </a:lnTo>
                    <a:close/>
                  </a:path>
                </a:pathLst>
              </a:custGeom>
              <a:solidFill>
                <a:srgbClr val="D9D9D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30" name="组合 329"/>
            <p:cNvGrpSpPr/>
            <p:nvPr/>
          </p:nvGrpSpPr>
          <p:grpSpPr>
            <a:xfrm>
              <a:off x="7543287" y="2473791"/>
              <a:ext cx="616760" cy="681403"/>
              <a:chOff x="7400412" y="2510821"/>
              <a:chExt cx="616760" cy="681403"/>
            </a:xfrm>
            <a:noFill/>
          </p:grpSpPr>
          <p:sp>
            <p:nvSpPr>
              <p:cNvPr id="468" name="任意多边形 467"/>
              <p:cNvSpPr/>
              <p:nvPr/>
            </p:nvSpPr>
            <p:spPr>
              <a:xfrm rot="283571">
                <a:off x="7742521" y="2510821"/>
                <a:ext cx="179228" cy="73248"/>
              </a:xfrm>
              <a:custGeom>
                <a:avLst/>
                <a:gdLst>
                  <a:gd name="connsiteX0" fmla="*/ 132172 w 179228"/>
                  <a:gd name="connsiteY0" fmla="*/ 0 h 73248"/>
                  <a:gd name="connsiteX1" fmla="*/ 134883 w 179228"/>
                  <a:gd name="connsiteY1" fmla="*/ 1 h 73248"/>
                  <a:gd name="connsiteX2" fmla="*/ 179228 w 179228"/>
                  <a:gd name="connsiteY2" fmla="*/ 36921 h 73248"/>
                  <a:gd name="connsiteX3" fmla="*/ 137701 w 179228"/>
                  <a:gd name="connsiteY3" fmla="*/ 42702 h 73248"/>
                  <a:gd name="connsiteX4" fmla="*/ 102004 w 179228"/>
                  <a:gd name="connsiteY4" fmla="*/ 66112 h 73248"/>
                  <a:gd name="connsiteX5" fmla="*/ 97939 w 179228"/>
                  <a:gd name="connsiteY5" fmla="*/ 73248 h 73248"/>
                  <a:gd name="connsiteX6" fmla="*/ 0 w 179228"/>
                  <a:gd name="connsiteY6" fmla="*/ 44593 h 73248"/>
                  <a:gd name="connsiteX7" fmla="*/ 33105 w 179228"/>
                  <a:gd name="connsiteY7" fmla="*/ 20287 h 73248"/>
                  <a:gd name="connsiteX8" fmla="*/ 132172 w 179228"/>
                  <a:gd name="connsiteY8" fmla="*/ 0 h 7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9228" h="73248">
                    <a:moveTo>
                      <a:pt x="132172" y="0"/>
                    </a:moveTo>
                    <a:lnTo>
                      <a:pt x="134883" y="1"/>
                    </a:lnTo>
                    <a:lnTo>
                      <a:pt x="179228" y="36921"/>
                    </a:lnTo>
                    <a:lnTo>
                      <a:pt x="137701" y="42702"/>
                    </a:lnTo>
                    <a:cubicBezTo>
                      <a:pt x="125008" y="48132"/>
                      <a:pt x="112487" y="55638"/>
                      <a:pt x="102004" y="66112"/>
                    </a:cubicBezTo>
                    <a:lnTo>
                      <a:pt x="97939" y="73248"/>
                    </a:lnTo>
                    <a:lnTo>
                      <a:pt x="0" y="44593"/>
                    </a:lnTo>
                    <a:lnTo>
                      <a:pt x="33105" y="20287"/>
                    </a:lnTo>
                    <a:cubicBezTo>
                      <a:pt x="59513" y="7351"/>
                      <a:pt x="98819" y="1413"/>
                      <a:pt x="132172" y="0"/>
                    </a:cubicBezTo>
                    <a:close/>
                  </a:path>
                </a:pathLst>
              </a:custGeom>
              <a:solidFill>
                <a:srgbClr val="F0F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69" name="任意多边形 468"/>
              <p:cNvSpPr/>
              <p:nvPr/>
            </p:nvSpPr>
            <p:spPr>
              <a:xfrm rot="283571">
                <a:off x="7882381" y="2520558"/>
                <a:ext cx="134791" cy="79255"/>
              </a:xfrm>
              <a:custGeom>
                <a:avLst/>
                <a:gdLst>
                  <a:gd name="connsiteX0" fmla="*/ 0 w 134791"/>
                  <a:gd name="connsiteY0" fmla="*/ 0 h 79255"/>
                  <a:gd name="connsiteX1" fmla="*/ 22333 w 134791"/>
                  <a:gd name="connsiteY1" fmla="*/ 2 h 79255"/>
                  <a:gd name="connsiteX2" fmla="*/ 110906 w 134791"/>
                  <a:gd name="connsiteY2" fmla="*/ 30910 h 79255"/>
                  <a:gd name="connsiteX3" fmla="*/ 134012 w 134791"/>
                  <a:gd name="connsiteY3" fmla="*/ 79177 h 79255"/>
                  <a:gd name="connsiteX4" fmla="*/ 90333 w 134791"/>
                  <a:gd name="connsiteY4" fmla="*/ 42168 h 79255"/>
                  <a:gd name="connsiteX5" fmla="*/ 44730 w 134791"/>
                  <a:gd name="connsiteY5" fmla="*/ 36083 h 79255"/>
                  <a:gd name="connsiteX6" fmla="*/ 43539 w 134791"/>
                  <a:gd name="connsiteY6" fmla="*/ 36248 h 79255"/>
                  <a:gd name="connsiteX7" fmla="*/ 0 w 134791"/>
                  <a:gd name="connsiteY7" fmla="*/ 0 h 7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4791" h="79255">
                    <a:moveTo>
                      <a:pt x="0" y="0"/>
                    </a:moveTo>
                    <a:lnTo>
                      <a:pt x="22333" y="2"/>
                    </a:lnTo>
                    <a:cubicBezTo>
                      <a:pt x="58719" y="1774"/>
                      <a:pt x="92294" y="17714"/>
                      <a:pt x="110906" y="30910"/>
                    </a:cubicBezTo>
                    <a:cubicBezTo>
                      <a:pt x="129519" y="44105"/>
                      <a:pt x="137441" y="77300"/>
                      <a:pt x="134012" y="79177"/>
                    </a:cubicBezTo>
                    <a:cubicBezTo>
                      <a:pt x="130583" y="81053"/>
                      <a:pt x="113136" y="48248"/>
                      <a:pt x="90333" y="42168"/>
                    </a:cubicBezTo>
                    <a:cubicBezTo>
                      <a:pt x="78931" y="39129"/>
                      <a:pt x="61992" y="36547"/>
                      <a:pt x="44730" y="36083"/>
                    </a:cubicBezTo>
                    <a:lnTo>
                      <a:pt x="43539" y="36248"/>
                    </a:lnTo>
                    <a:lnTo>
                      <a:pt x="0" y="0"/>
                    </a:lnTo>
                    <a:close/>
                  </a:path>
                </a:pathLst>
              </a:cu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0" name="任意多边形 469"/>
              <p:cNvSpPr/>
              <p:nvPr/>
            </p:nvSpPr>
            <p:spPr>
              <a:xfrm rot="283571">
                <a:off x="7671892" y="2551751"/>
                <a:ext cx="161391" cy="114609"/>
              </a:xfrm>
              <a:custGeom>
                <a:avLst/>
                <a:gdLst>
                  <a:gd name="connsiteX0" fmla="*/ 61630 w 161391"/>
                  <a:gd name="connsiteY0" fmla="*/ 0 h 114609"/>
                  <a:gd name="connsiteX1" fmla="*/ 161391 w 161391"/>
                  <a:gd name="connsiteY1" fmla="*/ 29189 h 114609"/>
                  <a:gd name="connsiteX2" fmla="*/ 143814 w 161391"/>
                  <a:gd name="connsiteY2" fmla="*/ 60053 h 114609"/>
                  <a:gd name="connsiteX3" fmla="*/ 140480 w 161391"/>
                  <a:gd name="connsiteY3" fmla="*/ 90850 h 114609"/>
                  <a:gd name="connsiteX4" fmla="*/ 141014 w 161391"/>
                  <a:gd name="connsiteY4" fmla="*/ 102951 h 114609"/>
                  <a:gd name="connsiteX5" fmla="*/ 0 w 161391"/>
                  <a:gd name="connsiteY5" fmla="*/ 114609 h 114609"/>
                  <a:gd name="connsiteX6" fmla="*/ 16860 w 161391"/>
                  <a:gd name="connsiteY6" fmla="*/ 56213 h 114609"/>
                  <a:gd name="connsiteX7" fmla="*/ 50941 w 161391"/>
                  <a:gd name="connsiteY7" fmla="*/ 7848 h 114609"/>
                  <a:gd name="connsiteX8" fmla="*/ 61630 w 161391"/>
                  <a:gd name="connsiteY8" fmla="*/ 0 h 114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1391" h="114609">
                    <a:moveTo>
                      <a:pt x="61630" y="0"/>
                    </a:moveTo>
                    <a:lnTo>
                      <a:pt x="161391" y="29189"/>
                    </a:lnTo>
                    <a:lnTo>
                      <a:pt x="143814" y="60053"/>
                    </a:lnTo>
                    <a:cubicBezTo>
                      <a:pt x="141542" y="68703"/>
                      <a:pt x="140596" y="79235"/>
                      <a:pt x="140480" y="90850"/>
                    </a:cubicBezTo>
                    <a:lnTo>
                      <a:pt x="141014" y="102951"/>
                    </a:lnTo>
                    <a:lnTo>
                      <a:pt x="0" y="114609"/>
                    </a:lnTo>
                    <a:lnTo>
                      <a:pt x="16860" y="56213"/>
                    </a:lnTo>
                    <a:cubicBezTo>
                      <a:pt x="25556" y="38570"/>
                      <a:pt x="37135" y="22081"/>
                      <a:pt x="50941" y="7848"/>
                    </a:cubicBezTo>
                    <a:lnTo>
                      <a:pt x="61630" y="0"/>
                    </a:lnTo>
                    <a:close/>
                  </a:path>
                </a:pathLst>
              </a:custGeom>
              <a:solidFill>
                <a:srgbClr val="E6E6E6"/>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1" name="任意多边形 470"/>
              <p:cNvSpPr/>
              <p:nvPr/>
            </p:nvSpPr>
            <p:spPr>
              <a:xfrm rot="283571">
                <a:off x="7656252" y="2657121"/>
                <a:ext cx="154411" cy="137091"/>
              </a:xfrm>
              <a:custGeom>
                <a:avLst/>
                <a:gdLst>
                  <a:gd name="connsiteX0" fmla="*/ 5437 w 154411"/>
                  <a:gd name="connsiteY0" fmla="*/ 11715 h 137091"/>
                  <a:gd name="connsiteX1" fmla="*/ 147139 w 154411"/>
                  <a:gd name="connsiteY1" fmla="*/ 0 h 137091"/>
                  <a:gd name="connsiteX2" fmla="*/ 148092 w 154411"/>
                  <a:gd name="connsiteY2" fmla="*/ 21591 h 137091"/>
                  <a:gd name="connsiteX3" fmla="*/ 151745 w 154411"/>
                  <a:gd name="connsiteY3" fmla="*/ 60582 h 137091"/>
                  <a:gd name="connsiteX4" fmla="*/ 154411 w 154411"/>
                  <a:gd name="connsiteY4" fmla="*/ 96182 h 137091"/>
                  <a:gd name="connsiteX5" fmla="*/ 3855 w 154411"/>
                  <a:gd name="connsiteY5" fmla="*/ 137091 h 137091"/>
                  <a:gd name="connsiteX6" fmla="*/ 0 w 154411"/>
                  <a:gd name="connsiteY6" fmla="*/ 78187 h 137091"/>
                  <a:gd name="connsiteX7" fmla="*/ 5437 w 154411"/>
                  <a:gd name="connsiteY7" fmla="*/ 11715 h 137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411" h="137091">
                    <a:moveTo>
                      <a:pt x="5437" y="11715"/>
                    </a:moveTo>
                    <a:lnTo>
                      <a:pt x="147139" y="0"/>
                    </a:lnTo>
                    <a:lnTo>
                      <a:pt x="148092" y="21591"/>
                    </a:lnTo>
                    <a:cubicBezTo>
                      <a:pt x="149140" y="34571"/>
                      <a:pt x="150523" y="47834"/>
                      <a:pt x="151745" y="60582"/>
                    </a:cubicBezTo>
                    <a:lnTo>
                      <a:pt x="154411" y="96182"/>
                    </a:lnTo>
                    <a:lnTo>
                      <a:pt x="3855" y="137091"/>
                    </a:lnTo>
                    <a:lnTo>
                      <a:pt x="0" y="78187"/>
                    </a:lnTo>
                    <a:lnTo>
                      <a:pt x="5437" y="11715"/>
                    </a:lnTo>
                    <a:close/>
                  </a:path>
                </a:pathLst>
              </a:custGeom>
              <a:solidFill>
                <a:srgbClr val="D4D4D4"/>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2" name="任意多边形 471"/>
              <p:cNvSpPr/>
              <p:nvPr/>
            </p:nvSpPr>
            <p:spPr>
              <a:xfrm rot="283571">
                <a:off x="7650758" y="2756975"/>
                <a:ext cx="156053" cy="169749"/>
              </a:xfrm>
              <a:custGeom>
                <a:avLst/>
                <a:gdLst>
                  <a:gd name="connsiteX0" fmla="*/ 150567 w 156053"/>
                  <a:gd name="connsiteY0" fmla="*/ 0 h 169749"/>
                  <a:gd name="connsiteX1" fmla="*/ 154464 w 156053"/>
                  <a:gd name="connsiteY1" fmla="*/ 57375 h 169749"/>
                  <a:gd name="connsiteX2" fmla="*/ 155402 w 156053"/>
                  <a:gd name="connsiteY2" fmla="*/ 115687 h 169749"/>
                  <a:gd name="connsiteX3" fmla="*/ 154838 w 156053"/>
                  <a:gd name="connsiteY3" fmla="*/ 122536 h 169749"/>
                  <a:gd name="connsiteX4" fmla="*/ 5234 w 156053"/>
                  <a:gd name="connsiteY4" fmla="*/ 169749 h 169749"/>
                  <a:gd name="connsiteX5" fmla="*/ 6679 w 156053"/>
                  <a:gd name="connsiteY5" fmla="*/ 137540 h 169749"/>
                  <a:gd name="connsiteX6" fmla="*/ 1009 w 156053"/>
                  <a:gd name="connsiteY6" fmla="*/ 56323 h 169749"/>
                  <a:gd name="connsiteX7" fmla="*/ 0 w 156053"/>
                  <a:gd name="connsiteY7" fmla="*/ 40913 h 169749"/>
                  <a:gd name="connsiteX8" fmla="*/ 150567 w 156053"/>
                  <a:gd name="connsiteY8" fmla="*/ 0 h 16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053" h="169749">
                    <a:moveTo>
                      <a:pt x="150567" y="0"/>
                    </a:moveTo>
                    <a:lnTo>
                      <a:pt x="154464" y="57375"/>
                    </a:lnTo>
                    <a:cubicBezTo>
                      <a:pt x="155856" y="76623"/>
                      <a:pt x="156717" y="95467"/>
                      <a:pt x="155402" y="115687"/>
                    </a:cubicBezTo>
                    <a:lnTo>
                      <a:pt x="154838" y="122536"/>
                    </a:lnTo>
                    <a:lnTo>
                      <a:pt x="5234" y="169749"/>
                    </a:lnTo>
                    <a:lnTo>
                      <a:pt x="6679" y="137540"/>
                    </a:lnTo>
                    <a:cubicBezTo>
                      <a:pt x="7306" y="111404"/>
                      <a:pt x="4110" y="83593"/>
                      <a:pt x="1009" y="56323"/>
                    </a:cubicBezTo>
                    <a:lnTo>
                      <a:pt x="0" y="40913"/>
                    </a:lnTo>
                    <a:lnTo>
                      <a:pt x="150567" y="0"/>
                    </a:lnTo>
                    <a:close/>
                  </a:path>
                </a:pathLst>
              </a:custGeom>
              <a:solidFill>
                <a:srgbClr val="C1C1C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3" name="任意多边形 472"/>
              <p:cNvSpPr/>
              <p:nvPr/>
            </p:nvSpPr>
            <p:spPr>
              <a:xfrm rot="283571">
                <a:off x="7627613" y="2882369"/>
                <a:ext cx="167353" cy="167773"/>
              </a:xfrm>
              <a:custGeom>
                <a:avLst/>
                <a:gdLst>
                  <a:gd name="connsiteX0" fmla="*/ 167353 w 167353"/>
                  <a:gd name="connsiteY0" fmla="*/ 0 h 167773"/>
                  <a:gd name="connsiteX1" fmla="*/ 163466 w 167353"/>
                  <a:gd name="connsiteY1" fmla="*/ 47164 h 167773"/>
                  <a:gd name="connsiteX2" fmla="*/ 153530 w 167353"/>
                  <a:gd name="connsiteY2" fmla="*/ 100402 h 167773"/>
                  <a:gd name="connsiteX3" fmla="*/ 141323 w 167353"/>
                  <a:gd name="connsiteY3" fmla="*/ 134984 h 167773"/>
                  <a:gd name="connsiteX4" fmla="*/ 0 w 167353"/>
                  <a:gd name="connsiteY4" fmla="*/ 167773 h 167773"/>
                  <a:gd name="connsiteX5" fmla="*/ 1219 w 167353"/>
                  <a:gd name="connsiteY5" fmla="*/ 165560 h 167773"/>
                  <a:gd name="connsiteX6" fmla="*/ 15889 w 167353"/>
                  <a:gd name="connsiteY6" fmla="*/ 91919 h 167773"/>
                  <a:gd name="connsiteX7" fmla="*/ 17897 w 167353"/>
                  <a:gd name="connsiteY7" fmla="*/ 47167 h 167773"/>
                  <a:gd name="connsiteX8" fmla="*/ 167353 w 167353"/>
                  <a:gd name="connsiteY8" fmla="*/ 0 h 167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353" h="167773">
                    <a:moveTo>
                      <a:pt x="167353" y="0"/>
                    </a:moveTo>
                    <a:lnTo>
                      <a:pt x="163466" y="47164"/>
                    </a:lnTo>
                    <a:cubicBezTo>
                      <a:pt x="161307" y="65611"/>
                      <a:pt x="158288" y="83284"/>
                      <a:pt x="153530" y="100402"/>
                    </a:cubicBezTo>
                    <a:lnTo>
                      <a:pt x="141323" y="134984"/>
                    </a:lnTo>
                    <a:lnTo>
                      <a:pt x="0" y="167773"/>
                    </a:lnTo>
                    <a:lnTo>
                      <a:pt x="1219" y="165560"/>
                    </a:lnTo>
                    <a:cubicBezTo>
                      <a:pt x="9209" y="144192"/>
                      <a:pt x="13470" y="118651"/>
                      <a:pt x="15889" y="91919"/>
                    </a:cubicBezTo>
                    <a:lnTo>
                      <a:pt x="17897" y="47167"/>
                    </a:lnTo>
                    <a:lnTo>
                      <a:pt x="167353" y="0"/>
                    </a:lnTo>
                    <a:close/>
                  </a:path>
                </a:pathLst>
              </a:custGeom>
              <a:solidFill>
                <a:srgbClr val="B0B0B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4" name="任意多边形 473"/>
              <p:cNvSpPr/>
              <p:nvPr/>
            </p:nvSpPr>
            <p:spPr>
              <a:xfrm rot="283571">
                <a:off x="7552275" y="3017136"/>
                <a:ext cx="205973" cy="118537"/>
              </a:xfrm>
              <a:custGeom>
                <a:avLst/>
                <a:gdLst>
                  <a:gd name="connsiteX0" fmla="*/ 205973 w 205973"/>
                  <a:gd name="connsiteY0" fmla="*/ 0 h 118537"/>
                  <a:gd name="connsiteX1" fmla="*/ 201573 w 205973"/>
                  <a:gd name="connsiteY1" fmla="*/ 12463 h 118537"/>
                  <a:gd name="connsiteX2" fmla="*/ 177222 w 205973"/>
                  <a:gd name="connsiteY2" fmla="*/ 55693 h 118537"/>
                  <a:gd name="connsiteX3" fmla="*/ 105794 w 205973"/>
                  <a:gd name="connsiteY3" fmla="*/ 116554 h 118537"/>
                  <a:gd name="connsiteX4" fmla="*/ 102143 w 205973"/>
                  <a:gd name="connsiteY4" fmla="*/ 118537 h 118537"/>
                  <a:gd name="connsiteX5" fmla="*/ 0 w 205973"/>
                  <a:gd name="connsiteY5" fmla="*/ 118537 h 118537"/>
                  <a:gd name="connsiteX6" fmla="*/ 35736 w 205973"/>
                  <a:gd name="connsiteY6" fmla="*/ 83817 h 118537"/>
                  <a:gd name="connsiteX7" fmla="*/ 63736 w 205973"/>
                  <a:gd name="connsiteY7" fmla="*/ 33001 h 118537"/>
                  <a:gd name="connsiteX8" fmla="*/ 205973 w 205973"/>
                  <a:gd name="connsiteY8" fmla="*/ 0 h 118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5973" h="118537">
                    <a:moveTo>
                      <a:pt x="205973" y="0"/>
                    </a:moveTo>
                    <a:lnTo>
                      <a:pt x="201573" y="12463"/>
                    </a:lnTo>
                    <a:cubicBezTo>
                      <a:pt x="194411" y="28785"/>
                      <a:pt x="186195" y="43800"/>
                      <a:pt x="177222" y="55693"/>
                    </a:cubicBezTo>
                    <a:cubicBezTo>
                      <a:pt x="159277" y="79477"/>
                      <a:pt x="139161" y="96274"/>
                      <a:pt x="105794" y="116554"/>
                    </a:cubicBezTo>
                    <a:lnTo>
                      <a:pt x="102143" y="118537"/>
                    </a:lnTo>
                    <a:lnTo>
                      <a:pt x="0" y="118537"/>
                    </a:lnTo>
                    <a:lnTo>
                      <a:pt x="35736" y="83817"/>
                    </a:lnTo>
                    <a:lnTo>
                      <a:pt x="63736" y="33001"/>
                    </a:lnTo>
                    <a:lnTo>
                      <a:pt x="205973" y="0"/>
                    </a:lnTo>
                    <a:close/>
                  </a:path>
                </a:pathLst>
              </a:custGeom>
              <a:solidFill>
                <a:srgbClr val="989898"/>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5" name="任意多边形 474"/>
              <p:cNvSpPr/>
              <p:nvPr/>
            </p:nvSpPr>
            <p:spPr>
              <a:xfrm rot="283571">
                <a:off x="7400412" y="3128448"/>
                <a:ext cx="240007" cy="63776"/>
              </a:xfrm>
              <a:custGeom>
                <a:avLst/>
                <a:gdLst>
                  <a:gd name="connsiteX0" fmla="*/ 140784 w 240007"/>
                  <a:gd name="connsiteY0" fmla="*/ 0 h 63776"/>
                  <a:gd name="connsiteX1" fmla="*/ 240007 w 240007"/>
                  <a:gd name="connsiteY1" fmla="*/ 0 h 63776"/>
                  <a:gd name="connsiteX2" fmla="*/ 221146 w 240007"/>
                  <a:gd name="connsiteY2" fmla="*/ 10247 h 63776"/>
                  <a:gd name="connsiteX3" fmla="*/ 116367 w 240007"/>
                  <a:gd name="connsiteY3" fmla="*/ 50887 h 63776"/>
                  <a:gd name="connsiteX4" fmla="*/ 82 w 240007"/>
                  <a:gd name="connsiteY4" fmla="*/ 60501 h 63776"/>
                  <a:gd name="connsiteX5" fmla="*/ 134194 w 240007"/>
                  <a:gd name="connsiteY5" fmla="*/ 6404 h 63776"/>
                  <a:gd name="connsiteX6" fmla="*/ 140784 w 240007"/>
                  <a:gd name="connsiteY6" fmla="*/ 0 h 63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007" h="63776">
                    <a:moveTo>
                      <a:pt x="140784" y="0"/>
                    </a:moveTo>
                    <a:lnTo>
                      <a:pt x="240007" y="0"/>
                    </a:lnTo>
                    <a:lnTo>
                      <a:pt x="221146" y="10247"/>
                    </a:lnTo>
                    <a:cubicBezTo>
                      <a:pt x="188563" y="26400"/>
                      <a:pt x="147642" y="42626"/>
                      <a:pt x="116367" y="50887"/>
                    </a:cubicBezTo>
                    <a:cubicBezTo>
                      <a:pt x="74667" y="61901"/>
                      <a:pt x="-2889" y="67915"/>
                      <a:pt x="82" y="60501"/>
                    </a:cubicBezTo>
                    <a:cubicBezTo>
                      <a:pt x="3053" y="53087"/>
                      <a:pt x="98911" y="32418"/>
                      <a:pt x="134194" y="6404"/>
                    </a:cubicBezTo>
                    <a:lnTo>
                      <a:pt x="140784" y="0"/>
                    </a:lnTo>
                    <a:close/>
                  </a:path>
                </a:pathLst>
              </a:custGeom>
              <a:solidFill>
                <a:srgbClr val="969696"/>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331" name="组合 330"/>
            <p:cNvGrpSpPr/>
            <p:nvPr/>
          </p:nvGrpSpPr>
          <p:grpSpPr>
            <a:xfrm>
              <a:off x="4954036" y="2842691"/>
              <a:ext cx="1812373" cy="1689509"/>
              <a:chOff x="4811161" y="2879721"/>
              <a:chExt cx="1812373" cy="1689509"/>
            </a:xfrm>
          </p:grpSpPr>
          <p:grpSp>
            <p:nvGrpSpPr>
              <p:cNvPr id="416" name="组合 415"/>
              <p:cNvGrpSpPr/>
              <p:nvPr/>
            </p:nvGrpSpPr>
            <p:grpSpPr>
              <a:xfrm>
                <a:off x="4828939" y="2886421"/>
                <a:ext cx="1794595" cy="1672928"/>
                <a:chOff x="4828939" y="2886421"/>
                <a:chExt cx="1794595" cy="1672928"/>
              </a:xfrm>
            </p:grpSpPr>
            <p:sp>
              <p:nvSpPr>
                <p:cNvPr id="465" name="任意多边形 464"/>
                <p:cNvSpPr/>
                <p:nvPr/>
              </p:nvSpPr>
              <p:spPr>
                <a:xfrm>
                  <a:off x="5219594" y="2975728"/>
                  <a:ext cx="1174267" cy="1583621"/>
                </a:xfrm>
                <a:custGeom>
                  <a:avLst/>
                  <a:gdLst>
                    <a:gd name="connsiteX0" fmla="*/ 54988 w 1177134"/>
                    <a:gd name="connsiteY0" fmla="*/ 368228 h 1581921"/>
                    <a:gd name="connsiteX1" fmla="*/ 19269 w 1177134"/>
                    <a:gd name="connsiteY1" fmla="*/ 280122 h 1581921"/>
                    <a:gd name="connsiteX2" fmla="*/ 219 w 1177134"/>
                    <a:gd name="connsiteY2" fmla="*/ 165822 h 1581921"/>
                    <a:gd name="connsiteX3" fmla="*/ 31175 w 1177134"/>
                    <a:gd name="connsiteY3" fmla="*/ 58666 h 1581921"/>
                    <a:gd name="connsiteX4" fmla="*/ 95469 w 1177134"/>
                    <a:gd name="connsiteY4" fmla="*/ 13422 h 1581921"/>
                    <a:gd name="connsiteX5" fmla="*/ 195481 w 1177134"/>
                    <a:gd name="connsiteY5" fmla="*/ 1516 h 1581921"/>
                    <a:gd name="connsiteX6" fmla="*/ 302638 w 1177134"/>
                    <a:gd name="connsiteY6" fmla="*/ 41997 h 1581921"/>
                    <a:gd name="connsiteX7" fmla="*/ 409794 w 1177134"/>
                    <a:gd name="connsiteY7" fmla="*/ 139628 h 1581921"/>
                    <a:gd name="connsiteX8" fmla="*/ 500281 w 1177134"/>
                    <a:gd name="connsiteY8" fmla="*/ 244403 h 1581921"/>
                    <a:gd name="connsiteX9" fmla="*/ 569338 w 1177134"/>
                    <a:gd name="connsiteY9" fmla="*/ 344416 h 1581921"/>
                    <a:gd name="connsiteX10" fmla="*/ 655063 w 1177134"/>
                    <a:gd name="connsiteY10" fmla="*/ 461097 h 1581921"/>
                    <a:gd name="connsiteX11" fmla="*/ 750313 w 1177134"/>
                    <a:gd name="connsiteY11" fmla="*/ 615878 h 1581921"/>
                    <a:gd name="connsiteX12" fmla="*/ 862231 w 1177134"/>
                    <a:gd name="connsiteY12" fmla="*/ 784947 h 1581921"/>
                    <a:gd name="connsiteX13" fmla="*/ 943194 w 1177134"/>
                    <a:gd name="connsiteY13" fmla="*/ 915916 h 1581921"/>
                    <a:gd name="connsiteX14" fmla="*/ 1036063 w 1177134"/>
                    <a:gd name="connsiteY14" fmla="*/ 1070697 h 1581921"/>
                    <a:gd name="connsiteX15" fmla="*/ 1095594 w 1177134"/>
                    <a:gd name="connsiteY15" fmla="*/ 1189760 h 1581921"/>
                    <a:gd name="connsiteX16" fmla="*/ 1150363 w 1177134"/>
                    <a:gd name="connsiteY16" fmla="*/ 1346922 h 1581921"/>
                    <a:gd name="connsiteX17" fmla="*/ 1176556 w 1177134"/>
                    <a:gd name="connsiteY17" fmla="*/ 1439791 h 1581921"/>
                    <a:gd name="connsiteX18" fmla="*/ 1164650 w 1177134"/>
                    <a:gd name="connsiteY18" fmla="*/ 1527897 h 1581921"/>
                    <a:gd name="connsiteX19" fmla="*/ 1121788 w 1177134"/>
                    <a:gd name="connsiteY19" fmla="*/ 1577903 h 1581921"/>
                    <a:gd name="connsiteX20" fmla="*/ 1043206 w 1177134"/>
                    <a:gd name="connsiteY20" fmla="*/ 1570760 h 1581921"/>
                    <a:gd name="connsiteX21" fmla="*/ 978913 w 1177134"/>
                    <a:gd name="connsiteY21" fmla="*/ 1506466 h 1581921"/>
                    <a:gd name="connsiteX22" fmla="*/ 914619 w 1177134"/>
                    <a:gd name="connsiteY22" fmla="*/ 1394547 h 1581921"/>
                    <a:gd name="connsiteX23" fmla="*/ 807463 w 1177134"/>
                    <a:gd name="connsiteY23" fmla="*/ 1196903 h 1581921"/>
                    <a:gd name="connsiteX24" fmla="*/ 728881 w 1177134"/>
                    <a:gd name="connsiteY24" fmla="*/ 1070697 h 1581921"/>
                    <a:gd name="connsiteX25" fmla="*/ 638394 w 1177134"/>
                    <a:gd name="connsiteY25" fmla="*/ 918297 h 1581921"/>
                    <a:gd name="connsiteX26" fmla="*/ 531238 w 1177134"/>
                    <a:gd name="connsiteY26" fmla="*/ 749228 h 1581921"/>
                    <a:gd name="connsiteX27" fmla="*/ 421700 w 1177134"/>
                    <a:gd name="connsiteY27" fmla="*/ 592066 h 1581921"/>
                    <a:gd name="connsiteX28" fmla="*/ 369313 w 1177134"/>
                    <a:gd name="connsiteY28" fmla="*/ 480147 h 1581921"/>
                    <a:gd name="connsiteX29" fmla="*/ 276444 w 1177134"/>
                    <a:gd name="connsiteY29" fmla="*/ 320603 h 1581921"/>
                    <a:gd name="connsiteX30" fmla="*/ 207388 w 1177134"/>
                    <a:gd name="connsiteY30" fmla="*/ 213447 h 1581921"/>
                    <a:gd name="connsiteX31" fmla="*/ 262156 w 1177134"/>
                    <a:gd name="connsiteY31" fmla="*/ 296791 h 1581921"/>
                    <a:gd name="connsiteX32" fmla="*/ 285969 w 1177134"/>
                    <a:gd name="connsiteY32" fmla="*/ 334891 h 1581921"/>
                    <a:gd name="connsiteX33" fmla="*/ 300256 w 1177134"/>
                    <a:gd name="connsiteY33" fmla="*/ 387278 h 1581921"/>
                    <a:gd name="connsiteX34" fmla="*/ 207388 w 1177134"/>
                    <a:gd name="connsiteY34" fmla="*/ 401566 h 1581921"/>
                    <a:gd name="connsiteX35" fmla="*/ 93088 w 1177134"/>
                    <a:gd name="connsiteY35" fmla="*/ 403947 h 1581921"/>
                    <a:gd name="connsiteX36" fmla="*/ 54988 w 1177134"/>
                    <a:gd name="connsiteY36" fmla="*/ 368228 h 1581921"/>
                    <a:gd name="connsiteX0" fmla="*/ 54988 w 1177134"/>
                    <a:gd name="connsiteY0" fmla="*/ 369446 h 1583139"/>
                    <a:gd name="connsiteX1" fmla="*/ 19269 w 1177134"/>
                    <a:gd name="connsiteY1" fmla="*/ 281340 h 1583139"/>
                    <a:gd name="connsiteX2" fmla="*/ 219 w 1177134"/>
                    <a:gd name="connsiteY2" fmla="*/ 167040 h 1583139"/>
                    <a:gd name="connsiteX3" fmla="*/ 31175 w 1177134"/>
                    <a:gd name="connsiteY3" fmla="*/ 59884 h 1583139"/>
                    <a:gd name="connsiteX4" fmla="*/ 100232 w 1177134"/>
                    <a:gd name="connsiteY4" fmla="*/ 9877 h 1583139"/>
                    <a:gd name="connsiteX5" fmla="*/ 195481 w 1177134"/>
                    <a:gd name="connsiteY5" fmla="*/ 2734 h 1583139"/>
                    <a:gd name="connsiteX6" fmla="*/ 302638 w 1177134"/>
                    <a:gd name="connsiteY6" fmla="*/ 43215 h 1583139"/>
                    <a:gd name="connsiteX7" fmla="*/ 409794 w 1177134"/>
                    <a:gd name="connsiteY7" fmla="*/ 140846 h 1583139"/>
                    <a:gd name="connsiteX8" fmla="*/ 500281 w 1177134"/>
                    <a:gd name="connsiteY8" fmla="*/ 245621 h 1583139"/>
                    <a:gd name="connsiteX9" fmla="*/ 569338 w 1177134"/>
                    <a:gd name="connsiteY9" fmla="*/ 345634 h 1583139"/>
                    <a:gd name="connsiteX10" fmla="*/ 655063 w 1177134"/>
                    <a:gd name="connsiteY10" fmla="*/ 462315 h 1583139"/>
                    <a:gd name="connsiteX11" fmla="*/ 750313 w 1177134"/>
                    <a:gd name="connsiteY11" fmla="*/ 617096 h 1583139"/>
                    <a:gd name="connsiteX12" fmla="*/ 862231 w 1177134"/>
                    <a:gd name="connsiteY12" fmla="*/ 786165 h 1583139"/>
                    <a:gd name="connsiteX13" fmla="*/ 943194 w 1177134"/>
                    <a:gd name="connsiteY13" fmla="*/ 917134 h 1583139"/>
                    <a:gd name="connsiteX14" fmla="*/ 1036063 w 1177134"/>
                    <a:gd name="connsiteY14" fmla="*/ 1071915 h 1583139"/>
                    <a:gd name="connsiteX15" fmla="*/ 1095594 w 1177134"/>
                    <a:gd name="connsiteY15" fmla="*/ 1190978 h 1583139"/>
                    <a:gd name="connsiteX16" fmla="*/ 1150363 w 1177134"/>
                    <a:gd name="connsiteY16" fmla="*/ 1348140 h 1583139"/>
                    <a:gd name="connsiteX17" fmla="*/ 1176556 w 1177134"/>
                    <a:gd name="connsiteY17" fmla="*/ 1441009 h 1583139"/>
                    <a:gd name="connsiteX18" fmla="*/ 1164650 w 1177134"/>
                    <a:gd name="connsiteY18" fmla="*/ 1529115 h 1583139"/>
                    <a:gd name="connsiteX19" fmla="*/ 1121788 w 1177134"/>
                    <a:gd name="connsiteY19" fmla="*/ 1579121 h 1583139"/>
                    <a:gd name="connsiteX20" fmla="*/ 1043206 w 1177134"/>
                    <a:gd name="connsiteY20" fmla="*/ 1571978 h 1583139"/>
                    <a:gd name="connsiteX21" fmla="*/ 978913 w 1177134"/>
                    <a:gd name="connsiteY21" fmla="*/ 1507684 h 1583139"/>
                    <a:gd name="connsiteX22" fmla="*/ 914619 w 1177134"/>
                    <a:gd name="connsiteY22" fmla="*/ 1395765 h 1583139"/>
                    <a:gd name="connsiteX23" fmla="*/ 807463 w 1177134"/>
                    <a:gd name="connsiteY23" fmla="*/ 1198121 h 1583139"/>
                    <a:gd name="connsiteX24" fmla="*/ 728881 w 1177134"/>
                    <a:gd name="connsiteY24" fmla="*/ 1071915 h 1583139"/>
                    <a:gd name="connsiteX25" fmla="*/ 638394 w 1177134"/>
                    <a:gd name="connsiteY25" fmla="*/ 919515 h 1583139"/>
                    <a:gd name="connsiteX26" fmla="*/ 531238 w 1177134"/>
                    <a:gd name="connsiteY26" fmla="*/ 750446 h 1583139"/>
                    <a:gd name="connsiteX27" fmla="*/ 421700 w 1177134"/>
                    <a:gd name="connsiteY27" fmla="*/ 593284 h 1583139"/>
                    <a:gd name="connsiteX28" fmla="*/ 369313 w 1177134"/>
                    <a:gd name="connsiteY28" fmla="*/ 481365 h 1583139"/>
                    <a:gd name="connsiteX29" fmla="*/ 276444 w 1177134"/>
                    <a:gd name="connsiteY29" fmla="*/ 321821 h 1583139"/>
                    <a:gd name="connsiteX30" fmla="*/ 207388 w 1177134"/>
                    <a:gd name="connsiteY30" fmla="*/ 214665 h 1583139"/>
                    <a:gd name="connsiteX31" fmla="*/ 262156 w 1177134"/>
                    <a:gd name="connsiteY31" fmla="*/ 298009 h 1583139"/>
                    <a:gd name="connsiteX32" fmla="*/ 285969 w 1177134"/>
                    <a:gd name="connsiteY32" fmla="*/ 336109 h 1583139"/>
                    <a:gd name="connsiteX33" fmla="*/ 300256 w 1177134"/>
                    <a:gd name="connsiteY33" fmla="*/ 388496 h 1583139"/>
                    <a:gd name="connsiteX34" fmla="*/ 207388 w 1177134"/>
                    <a:gd name="connsiteY34" fmla="*/ 402784 h 1583139"/>
                    <a:gd name="connsiteX35" fmla="*/ 93088 w 1177134"/>
                    <a:gd name="connsiteY35" fmla="*/ 405165 h 1583139"/>
                    <a:gd name="connsiteX36" fmla="*/ 54988 w 1177134"/>
                    <a:gd name="connsiteY36" fmla="*/ 369446 h 1583139"/>
                    <a:gd name="connsiteX0" fmla="*/ 52645 w 1174791"/>
                    <a:gd name="connsiteY0" fmla="*/ 369446 h 1583139"/>
                    <a:gd name="connsiteX1" fmla="*/ 16926 w 1174791"/>
                    <a:gd name="connsiteY1" fmla="*/ 281340 h 1583139"/>
                    <a:gd name="connsiteX2" fmla="*/ 257 w 1174791"/>
                    <a:gd name="connsiteY2" fmla="*/ 171803 h 1583139"/>
                    <a:gd name="connsiteX3" fmla="*/ 28832 w 1174791"/>
                    <a:gd name="connsiteY3" fmla="*/ 59884 h 1583139"/>
                    <a:gd name="connsiteX4" fmla="*/ 97889 w 1174791"/>
                    <a:gd name="connsiteY4" fmla="*/ 9877 h 1583139"/>
                    <a:gd name="connsiteX5" fmla="*/ 193138 w 1174791"/>
                    <a:gd name="connsiteY5" fmla="*/ 2734 h 1583139"/>
                    <a:gd name="connsiteX6" fmla="*/ 300295 w 1174791"/>
                    <a:gd name="connsiteY6" fmla="*/ 43215 h 1583139"/>
                    <a:gd name="connsiteX7" fmla="*/ 407451 w 1174791"/>
                    <a:gd name="connsiteY7" fmla="*/ 140846 h 1583139"/>
                    <a:gd name="connsiteX8" fmla="*/ 497938 w 1174791"/>
                    <a:gd name="connsiteY8" fmla="*/ 245621 h 1583139"/>
                    <a:gd name="connsiteX9" fmla="*/ 566995 w 1174791"/>
                    <a:gd name="connsiteY9" fmla="*/ 345634 h 1583139"/>
                    <a:gd name="connsiteX10" fmla="*/ 652720 w 1174791"/>
                    <a:gd name="connsiteY10" fmla="*/ 462315 h 1583139"/>
                    <a:gd name="connsiteX11" fmla="*/ 747970 w 1174791"/>
                    <a:gd name="connsiteY11" fmla="*/ 617096 h 1583139"/>
                    <a:gd name="connsiteX12" fmla="*/ 859888 w 1174791"/>
                    <a:gd name="connsiteY12" fmla="*/ 786165 h 1583139"/>
                    <a:gd name="connsiteX13" fmla="*/ 940851 w 1174791"/>
                    <a:gd name="connsiteY13" fmla="*/ 917134 h 1583139"/>
                    <a:gd name="connsiteX14" fmla="*/ 1033720 w 1174791"/>
                    <a:gd name="connsiteY14" fmla="*/ 1071915 h 1583139"/>
                    <a:gd name="connsiteX15" fmla="*/ 1093251 w 1174791"/>
                    <a:gd name="connsiteY15" fmla="*/ 1190978 h 1583139"/>
                    <a:gd name="connsiteX16" fmla="*/ 1148020 w 1174791"/>
                    <a:gd name="connsiteY16" fmla="*/ 1348140 h 1583139"/>
                    <a:gd name="connsiteX17" fmla="*/ 1174213 w 1174791"/>
                    <a:gd name="connsiteY17" fmla="*/ 1441009 h 1583139"/>
                    <a:gd name="connsiteX18" fmla="*/ 1162307 w 1174791"/>
                    <a:gd name="connsiteY18" fmla="*/ 1529115 h 1583139"/>
                    <a:gd name="connsiteX19" fmla="*/ 1119445 w 1174791"/>
                    <a:gd name="connsiteY19" fmla="*/ 1579121 h 1583139"/>
                    <a:gd name="connsiteX20" fmla="*/ 1040863 w 1174791"/>
                    <a:gd name="connsiteY20" fmla="*/ 1571978 h 1583139"/>
                    <a:gd name="connsiteX21" fmla="*/ 976570 w 1174791"/>
                    <a:gd name="connsiteY21" fmla="*/ 1507684 h 1583139"/>
                    <a:gd name="connsiteX22" fmla="*/ 912276 w 1174791"/>
                    <a:gd name="connsiteY22" fmla="*/ 1395765 h 1583139"/>
                    <a:gd name="connsiteX23" fmla="*/ 805120 w 1174791"/>
                    <a:gd name="connsiteY23" fmla="*/ 1198121 h 1583139"/>
                    <a:gd name="connsiteX24" fmla="*/ 726538 w 1174791"/>
                    <a:gd name="connsiteY24" fmla="*/ 1071915 h 1583139"/>
                    <a:gd name="connsiteX25" fmla="*/ 636051 w 1174791"/>
                    <a:gd name="connsiteY25" fmla="*/ 919515 h 1583139"/>
                    <a:gd name="connsiteX26" fmla="*/ 528895 w 1174791"/>
                    <a:gd name="connsiteY26" fmla="*/ 750446 h 1583139"/>
                    <a:gd name="connsiteX27" fmla="*/ 419357 w 1174791"/>
                    <a:gd name="connsiteY27" fmla="*/ 593284 h 1583139"/>
                    <a:gd name="connsiteX28" fmla="*/ 366970 w 1174791"/>
                    <a:gd name="connsiteY28" fmla="*/ 481365 h 1583139"/>
                    <a:gd name="connsiteX29" fmla="*/ 274101 w 1174791"/>
                    <a:gd name="connsiteY29" fmla="*/ 321821 h 1583139"/>
                    <a:gd name="connsiteX30" fmla="*/ 205045 w 1174791"/>
                    <a:gd name="connsiteY30" fmla="*/ 214665 h 1583139"/>
                    <a:gd name="connsiteX31" fmla="*/ 259813 w 1174791"/>
                    <a:gd name="connsiteY31" fmla="*/ 298009 h 1583139"/>
                    <a:gd name="connsiteX32" fmla="*/ 283626 w 1174791"/>
                    <a:gd name="connsiteY32" fmla="*/ 336109 h 1583139"/>
                    <a:gd name="connsiteX33" fmla="*/ 297913 w 1174791"/>
                    <a:gd name="connsiteY33" fmla="*/ 388496 h 1583139"/>
                    <a:gd name="connsiteX34" fmla="*/ 205045 w 1174791"/>
                    <a:gd name="connsiteY34" fmla="*/ 402784 h 1583139"/>
                    <a:gd name="connsiteX35" fmla="*/ 90745 w 1174791"/>
                    <a:gd name="connsiteY35" fmla="*/ 405165 h 1583139"/>
                    <a:gd name="connsiteX36" fmla="*/ 52645 w 1174791"/>
                    <a:gd name="connsiteY36" fmla="*/ 369446 h 1583139"/>
                    <a:gd name="connsiteX0" fmla="*/ 52494 w 1174640"/>
                    <a:gd name="connsiteY0" fmla="*/ 369928 h 1583621"/>
                    <a:gd name="connsiteX1" fmla="*/ 16775 w 1174640"/>
                    <a:gd name="connsiteY1" fmla="*/ 281822 h 1583621"/>
                    <a:gd name="connsiteX2" fmla="*/ 106 w 1174640"/>
                    <a:gd name="connsiteY2" fmla="*/ 172285 h 1583621"/>
                    <a:gd name="connsiteX3" fmla="*/ 23919 w 1174640"/>
                    <a:gd name="connsiteY3" fmla="*/ 72272 h 1583621"/>
                    <a:gd name="connsiteX4" fmla="*/ 97738 w 1174640"/>
                    <a:gd name="connsiteY4" fmla="*/ 10359 h 1583621"/>
                    <a:gd name="connsiteX5" fmla="*/ 192987 w 1174640"/>
                    <a:gd name="connsiteY5" fmla="*/ 3216 h 1583621"/>
                    <a:gd name="connsiteX6" fmla="*/ 300144 w 1174640"/>
                    <a:gd name="connsiteY6" fmla="*/ 43697 h 1583621"/>
                    <a:gd name="connsiteX7" fmla="*/ 407300 w 1174640"/>
                    <a:gd name="connsiteY7" fmla="*/ 141328 h 1583621"/>
                    <a:gd name="connsiteX8" fmla="*/ 497787 w 1174640"/>
                    <a:gd name="connsiteY8" fmla="*/ 246103 h 1583621"/>
                    <a:gd name="connsiteX9" fmla="*/ 566844 w 1174640"/>
                    <a:gd name="connsiteY9" fmla="*/ 346116 h 1583621"/>
                    <a:gd name="connsiteX10" fmla="*/ 652569 w 1174640"/>
                    <a:gd name="connsiteY10" fmla="*/ 462797 h 1583621"/>
                    <a:gd name="connsiteX11" fmla="*/ 747819 w 1174640"/>
                    <a:gd name="connsiteY11" fmla="*/ 617578 h 1583621"/>
                    <a:gd name="connsiteX12" fmla="*/ 859737 w 1174640"/>
                    <a:gd name="connsiteY12" fmla="*/ 786647 h 1583621"/>
                    <a:gd name="connsiteX13" fmla="*/ 940700 w 1174640"/>
                    <a:gd name="connsiteY13" fmla="*/ 917616 h 1583621"/>
                    <a:gd name="connsiteX14" fmla="*/ 1033569 w 1174640"/>
                    <a:gd name="connsiteY14" fmla="*/ 1072397 h 1583621"/>
                    <a:gd name="connsiteX15" fmla="*/ 1093100 w 1174640"/>
                    <a:gd name="connsiteY15" fmla="*/ 1191460 h 1583621"/>
                    <a:gd name="connsiteX16" fmla="*/ 1147869 w 1174640"/>
                    <a:gd name="connsiteY16" fmla="*/ 1348622 h 1583621"/>
                    <a:gd name="connsiteX17" fmla="*/ 1174062 w 1174640"/>
                    <a:gd name="connsiteY17" fmla="*/ 1441491 h 1583621"/>
                    <a:gd name="connsiteX18" fmla="*/ 1162156 w 1174640"/>
                    <a:gd name="connsiteY18" fmla="*/ 1529597 h 1583621"/>
                    <a:gd name="connsiteX19" fmla="*/ 1119294 w 1174640"/>
                    <a:gd name="connsiteY19" fmla="*/ 1579603 h 1583621"/>
                    <a:gd name="connsiteX20" fmla="*/ 1040712 w 1174640"/>
                    <a:gd name="connsiteY20" fmla="*/ 1572460 h 1583621"/>
                    <a:gd name="connsiteX21" fmla="*/ 976419 w 1174640"/>
                    <a:gd name="connsiteY21" fmla="*/ 1508166 h 1583621"/>
                    <a:gd name="connsiteX22" fmla="*/ 912125 w 1174640"/>
                    <a:gd name="connsiteY22" fmla="*/ 1396247 h 1583621"/>
                    <a:gd name="connsiteX23" fmla="*/ 804969 w 1174640"/>
                    <a:gd name="connsiteY23" fmla="*/ 1198603 h 1583621"/>
                    <a:gd name="connsiteX24" fmla="*/ 726387 w 1174640"/>
                    <a:gd name="connsiteY24" fmla="*/ 1072397 h 1583621"/>
                    <a:gd name="connsiteX25" fmla="*/ 635900 w 1174640"/>
                    <a:gd name="connsiteY25" fmla="*/ 919997 h 1583621"/>
                    <a:gd name="connsiteX26" fmla="*/ 528744 w 1174640"/>
                    <a:gd name="connsiteY26" fmla="*/ 750928 h 1583621"/>
                    <a:gd name="connsiteX27" fmla="*/ 419206 w 1174640"/>
                    <a:gd name="connsiteY27" fmla="*/ 593766 h 1583621"/>
                    <a:gd name="connsiteX28" fmla="*/ 366819 w 1174640"/>
                    <a:gd name="connsiteY28" fmla="*/ 481847 h 1583621"/>
                    <a:gd name="connsiteX29" fmla="*/ 273950 w 1174640"/>
                    <a:gd name="connsiteY29" fmla="*/ 322303 h 1583621"/>
                    <a:gd name="connsiteX30" fmla="*/ 204894 w 1174640"/>
                    <a:gd name="connsiteY30" fmla="*/ 215147 h 1583621"/>
                    <a:gd name="connsiteX31" fmla="*/ 259662 w 1174640"/>
                    <a:gd name="connsiteY31" fmla="*/ 298491 h 1583621"/>
                    <a:gd name="connsiteX32" fmla="*/ 283475 w 1174640"/>
                    <a:gd name="connsiteY32" fmla="*/ 336591 h 1583621"/>
                    <a:gd name="connsiteX33" fmla="*/ 297762 w 1174640"/>
                    <a:gd name="connsiteY33" fmla="*/ 388978 h 1583621"/>
                    <a:gd name="connsiteX34" fmla="*/ 204894 w 1174640"/>
                    <a:gd name="connsiteY34" fmla="*/ 403266 h 1583621"/>
                    <a:gd name="connsiteX35" fmla="*/ 90594 w 1174640"/>
                    <a:gd name="connsiteY35" fmla="*/ 405647 h 1583621"/>
                    <a:gd name="connsiteX36" fmla="*/ 52494 w 1174640"/>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19206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26349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4267" h="1583621">
                      <a:moveTo>
                        <a:pt x="52494" y="369928"/>
                      </a:moveTo>
                      <a:cubicBezTo>
                        <a:pt x="40191" y="349290"/>
                        <a:pt x="25506" y="314762"/>
                        <a:pt x="16775" y="281822"/>
                      </a:cubicBezTo>
                      <a:cubicBezTo>
                        <a:pt x="8044" y="248882"/>
                        <a:pt x="-1085" y="207210"/>
                        <a:pt x="106" y="172285"/>
                      </a:cubicBezTo>
                      <a:cubicBezTo>
                        <a:pt x="1297" y="137360"/>
                        <a:pt x="7647" y="99260"/>
                        <a:pt x="23919" y="72272"/>
                      </a:cubicBezTo>
                      <a:cubicBezTo>
                        <a:pt x="40191" y="45284"/>
                        <a:pt x="69560" y="21868"/>
                        <a:pt x="97738" y="10359"/>
                      </a:cubicBezTo>
                      <a:cubicBezTo>
                        <a:pt x="125916" y="-1150"/>
                        <a:pt x="159253" y="-2340"/>
                        <a:pt x="192987" y="3216"/>
                      </a:cubicBezTo>
                      <a:cubicBezTo>
                        <a:pt x="226721" y="8772"/>
                        <a:pt x="264425" y="20678"/>
                        <a:pt x="300144" y="43697"/>
                      </a:cubicBezTo>
                      <a:cubicBezTo>
                        <a:pt x="335863" y="66716"/>
                        <a:pt x="374359" y="107594"/>
                        <a:pt x="407300" y="141328"/>
                      </a:cubicBezTo>
                      <a:cubicBezTo>
                        <a:pt x="440241" y="175062"/>
                        <a:pt x="471196" y="211972"/>
                        <a:pt x="497787" y="246103"/>
                      </a:cubicBezTo>
                      <a:cubicBezTo>
                        <a:pt x="524378" y="280234"/>
                        <a:pt x="541047" y="310000"/>
                        <a:pt x="566844" y="346116"/>
                      </a:cubicBezTo>
                      <a:cubicBezTo>
                        <a:pt x="592641" y="382232"/>
                        <a:pt x="622407" y="417553"/>
                        <a:pt x="652569" y="462797"/>
                      </a:cubicBezTo>
                      <a:cubicBezTo>
                        <a:pt x="682731" y="508041"/>
                        <a:pt x="713291" y="563603"/>
                        <a:pt x="747819" y="617578"/>
                      </a:cubicBezTo>
                      <a:cubicBezTo>
                        <a:pt x="782347" y="671553"/>
                        <a:pt x="827590" y="736641"/>
                        <a:pt x="859737" y="786647"/>
                      </a:cubicBezTo>
                      <a:cubicBezTo>
                        <a:pt x="891884" y="836653"/>
                        <a:pt x="911728" y="869991"/>
                        <a:pt x="940700" y="917616"/>
                      </a:cubicBezTo>
                      <a:cubicBezTo>
                        <a:pt x="969672" y="965241"/>
                        <a:pt x="1008169" y="1026757"/>
                        <a:pt x="1033569" y="1072397"/>
                      </a:cubicBezTo>
                      <a:cubicBezTo>
                        <a:pt x="1058969" y="1118037"/>
                        <a:pt x="1072859" y="1145423"/>
                        <a:pt x="1093100" y="1191460"/>
                      </a:cubicBezTo>
                      <a:cubicBezTo>
                        <a:pt x="1113341" y="1237498"/>
                        <a:pt x="1141519" y="1306950"/>
                        <a:pt x="1155013" y="1348622"/>
                      </a:cubicBezTo>
                      <a:cubicBezTo>
                        <a:pt x="1168507" y="1390294"/>
                        <a:pt x="1172872" y="1411329"/>
                        <a:pt x="1174062" y="1441491"/>
                      </a:cubicBezTo>
                      <a:cubicBezTo>
                        <a:pt x="1175252" y="1471653"/>
                        <a:pt x="1171284" y="1506578"/>
                        <a:pt x="1162156" y="1529597"/>
                      </a:cubicBezTo>
                      <a:cubicBezTo>
                        <a:pt x="1153028" y="1552616"/>
                        <a:pt x="1139535" y="1572459"/>
                        <a:pt x="1119294" y="1579603"/>
                      </a:cubicBezTo>
                      <a:cubicBezTo>
                        <a:pt x="1099053" y="1586747"/>
                        <a:pt x="1064524" y="1584366"/>
                        <a:pt x="1040712" y="1572460"/>
                      </a:cubicBezTo>
                      <a:cubicBezTo>
                        <a:pt x="1016900" y="1560554"/>
                        <a:pt x="997850" y="1537535"/>
                        <a:pt x="976419" y="1508166"/>
                      </a:cubicBezTo>
                      <a:cubicBezTo>
                        <a:pt x="954988" y="1478797"/>
                        <a:pt x="940700" y="1447841"/>
                        <a:pt x="912125" y="1396247"/>
                      </a:cubicBezTo>
                      <a:cubicBezTo>
                        <a:pt x="883550" y="1344653"/>
                        <a:pt x="835925" y="1252578"/>
                        <a:pt x="804969" y="1198603"/>
                      </a:cubicBezTo>
                      <a:cubicBezTo>
                        <a:pt x="774013" y="1144628"/>
                        <a:pt x="754565" y="1118831"/>
                        <a:pt x="726387" y="1072397"/>
                      </a:cubicBezTo>
                      <a:cubicBezTo>
                        <a:pt x="698209" y="1025963"/>
                        <a:pt x="668840" y="973575"/>
                        <a:pt x="635900" y="919997"/>
                      </a:cubicBezTo>
                      <a:cubicBezTo>
                        <a:pt x="602960" y="866419"/>
                        <a:pt x="563669" y="805300"/>
                        <a:pt x="528744" y="750928"/>
                      </a:cubicBezTo>
                      <a:cubicBezTo>
                        <a:pt x="493819" y="696556"/>
                        <a:pt x="453337" y="638613"/>
                        <a:pt x="426349" y="593766"/>
                      </a:cubicBezTo>
                      <a:cubicBezTo>
                        <a:pt x="399361" y="548919"/>
                        <a:pt x="392219" y="527091"/>
                        <a:pt x="366819" y="481847"/>
                      </a:cubicBezTo>
                      <a:cubicBezTo>
                        <a:pt x="341419" y="436603"/>
                        <a:pt x="300938" y="366753"/>
                        <a:pt x="273950" y="322303"/>
                      </a:cubicBezTo>
                      <a:cubicBezTo>
                        <a:pt x="246962" y="277853"/>
                        <a:pt x="207275" y="219116"/>
                        <a:pt x="204894" y="215147"/>
                      </a:cubicBezTo>
                      <a:cubicBezTo>
                        <a:pt x="202513" y="211178"/>
                        <a:pt x="246565" y="278250"/>
                        <a:pt x="259662" y="298491"/>
                      </a:cubicBezTo>
                      <a:cubicBezTo>
                        <a:pt x="272759" y="318732"/>
                        <a:pt x="277125" y="321510"/>
                        <a:pt x="283475" y="336591"/>
                      </a:cubicBezTo>
                      <a:cubicBezTo>
                        <a:pt x="289825" y="351672"/>
                        <a:pt x="310859" y="377866"/>
                        <a:pt x="297762" y="388978"/>
                      </a:cubicBezTo>
                      <a:cubicBezTo>
                        <a:pt x="284665" y="400090"/>
                        <a:pt x="239422" y="400488"/>
                        <a:pt x="204894" y="403266"/>
                      </a:cubicBezTo>
                      <a:cubicBezTo>
                        <a:pt x="170366" y="406044"/>
                        <a:pt x="115994" y="410806"/>
                        <a:pt x="90594" y="405647"/>
                      </a:cubicBezTo>
                      <a:cubicBezTo>
                        <a:pt x="65194" y="400488"/>
                        <a:pt x="64797" y="390566"/>
                        <a:pt x="52494" y="369928"/>
                      </a:cubicBez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66" name="任意多边形 465"/>
                <p:cNvSpPr/>
                <p:nvPr/>
              </p:nvSpPr>
              <p:spPr>
                <a:xfrm>
                  <a:off x="5065851" y="2886421"/>
                  <a:ext cx="1271592" cy="902943"/>
                </a:xfrm>
                <a:custGeom>
                  <a:avLst/>
                  <a:gdLst>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4069 w 1278361"/>
                    <a:gd name="connsiteY25" fmla="*/ 425675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75019 w 1278361"/>
                    <a:gd name="connsiteY21" fmla="*/ 813819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768 h 902721"/>
                    <a:gd name="connsiteX1" fmla="*/ 53463 w 1278361"/>
                    <a:gd name="connsiteY1" fmla="*/ 804518 h 902721"/>
                    <a:gd name="connsiteX2" fmla="*/ 115375 w 1278361"/>
                    <a:gd name="connsiteY2" fmla="*/ 683074 h 902721"/>
                    <a:gd name="connsiteX3" fmla="*/ 196338 w 1278361"/>
                    <a:gd name="connsiteY3" fmla="*/ 547343 h 902721"/>
                    <a:gd name="connsiteX4" fmla="*/ 284444 w 1278361"/>
                    <a:gd name="connsiteY4" fmla="*/ 406849 h 902721"/>
                    <a:gd name="connsiteX5" fmla="*/ 341594 w 1278361"/>
                    <a:gd name="connsiteY5" fmla="*/ 325886 h 902721"/>
                    <a:gd name="connsiteX6" fmla="*/ 436844 w 1278361"/>
                    <a:gd name="connsiteY6" fmla="*/ 211586 h 902721"/>
                    <a:gd name="connsiteX7" fmla="*/ 513044 w 1278361"/>
                    <a:gd name="connsiteY7" fmla="*/ 133005 h 902721"/>
                    <a:gd name="connsiteX8" fmla="*/ 596388 w 1278361"/>
                    <a:gd name="connsiteY8" fmla="*/ 54424 h 902721"/>
                    <a:gd name="connsiteX9" fmla="*/ 698782 w 1278361"/>
                    <a:gd name="connsiteY9" fmla="*/ 9180 h 902721"/>
                    <a:gd name="connsiteX10" fmla="*/ 801175 w 1278361"/>
                    <a:gd name="connsiteY10" fmla="*/ 2036 h 902721"/>
                    <a:gd name="connsiteX11" fmla="*/ 903569 w 1278361"/>
                    <a:gd name="connsiteY11" fmla="*/ 35374 h 902721"/>
                    <a:gd name="connsiteX12" fmla="*/ 1010725 w 1278361"/>
                    <a:gd name="connsiteY12" fmla="*/ 99668 h 902721"/>
                    <a:gd name="connsiteX13" fmla="*/ 1122644 w 1278361"/>
                    <a:gd name="connsiteY13" fmla="*/ 190155 h 902721"/>
                    <a:gd name="connsiteX14" fmla="*/ 1217894 w 1278361"/>
                    <a:gd name="connsiteY14" fmla="*/ 280643 h 902721"/>
                    <a:gd name="connsiteX15" fmla="*/ 1272663 w 1278361"/>
                    <a:gd name="connsiteY15" fmla="*/ 344936 h 902721"/>
                    <a:gd name="connsiteX16" fmla="*/ 1275044 w 1278361"/>
                    <a:gd name="connsiteY16" fmla="*/ 440186 h 902721"/>
                    <a:gd name="connsiteX17" fmla="*/ 1258375 w 1278361"/>
                    <a:gd name="connsiteY17" fmla="*/ 571155 h 902721"/>
                    <a:gd name="connsiteX18" fmla="*/ 1222657 w 1278361"/>
                    <a:gd name="connsiteY18" fmla="*/ 697361 h 902721"/>
                    <a:gd name="connsiteX19" fmla="*/ 1163125 w 1278361"/>
                    <a:gd name="connsiteY19" fmla="*/ 804518 h 902721"/>
                    <a:gd name="connsiteX20" fmla="*/ 1110738 w 1278361"/>
                    <a:gd name="connsiteY20" fmla="*/ 835474 h 902721"/>
                    <a:gd name="connsiteX21" fmla="*/ 1075019 w 1278361"/>
                    <a:gd name="connsiteY21" fmla="*/ 814043 h 902721"/>
                    <a:gd name="connsiteX22" fmla="*/ 1072638 w 1278361"/>
                    <a:gd name="connsiteY22" fmla="*/ 728318 h 902721"/>
                    <a:gd name="connsiteX23" fmla="*/ 1084544 w 1278361"/>
                    <a:gd name="connsiteY23" fmla="*/ 635449 h 902721"/>
                    <a:gd name="connsiteX24" fmla="*/ 1103594 w 1278361"/>
                    <a:gd name="connsiteY24" fmla="*/ 509243 h 902721"/>
                    <a:gd name="connsiteX25" fmla="*/ 1091688 w 1278361"/>
                    <a:gd name="connsiteY25" fmla="*/ 430661 h 902721"/>
                    <a:gd name="connsiteX26" fmla="*/ 1046444 w 1278361"/>
                    <a:gd name="connsiteY26" fmla="*/ 385417 h 902721"/>
                    <a:gd name="connsiteX27" fmla="*/ 998819 w 1278361"/>
                    <a:gd name="connsiteY27" fmla="*/ 352080 h 902721"/>
                    <a:gd name="connsiteX28" fmla="*/ 905950 w 1278361"/>
                    <a:gd name="connsiteY28" fmla="*/ 285405 h 902721"/>
                    <a:gd name="connsiteX29" fmla="*/ 805938 w 1278361"/>
                    <a:gd name="connsiteY29" fmla="*/ 244924 h 902721"/>
                    <a:gd name="connsiteX30" fmla="*/ 739263 w 1278361"/>
                    <a:gd name="connsiteY30" fmla="*/ 242543 h 902721"/>
                    <a:gd name="connsiteX31" fmla="*/ 651157 w 1278361"/>
                    <a:gd name="connsiteY31" fmla="*/ 304455 h 902721"/>
                    <a:gd name="connsiteX32" fmla="*/ 579719 w 1278361"/>
                    <a:gd name="connsiteY32" fmla="*/ 373511 h 902721"/>
                    <a:gd name="connsiteX33" fmla="*/ 484469 w 1278361"/>
                    <a:gd name="connsiteY33" fmla="*/ 487811 h 902721"/>
                    <a:gd name="connsiteX34" fmla="*/ 405888 w 1278361"/>
                    <a:gd name="connsiteY34" fmla="*/ 616399 h 902721"/>
                    <a:gd name="connsiteX35" fmla="*/ 358263 w 1278361"/>
                    <a:gd name="connsiteY35" fmla="*/ 714030 h 902721"/>
                    <a:gd name="connsiteX36" fmla="*/ 291588 w 1278361"/>
                    <a:gd name="connsiteY36" fmla="*/ 844999 h 902721"/>
                    <a:gd name="connsiteX37" fmla="*/ 153475 w 1278361"/>
                    <a:gd name="connsiteY37" fmla="*/ 875955 h 902721"/>
                    <a:gd name="connsiteX38" fmla="*/ 3457 w 1278361"/>
                    <a:gd name="connsiteY38" fmla="*/ 899768 h 902721"/>
                    <a:gd name="connsiteX0" fmla="*/ 3832 w 1271592"/>
                    <a:gd name="connsiteY0" fmla="*/ 899768 h 902782"/>
                    <a:gd name="connsiteX1" fmla="*/ 46694 w 1271592"/>
                    <a:gd name="connsiteY1" fmla="*/ 804518 h 902782"/>
                    <a:gd name="connsiteX2" fmla="*/ 108606 w 1271592"/>
                    <a:gd name="connsiteY2" fmla="*/ 683074 h 902782"/>
                    <a:gd name="connsiteX3" fmla="*/ 189569 w 1271592"/>
                    <a:gd name="connsiteY3" fmla="*/ 547343 h 902782"/>
                    <a:gd name="connsiteX4" fmla="*/ 277675 w 1271592"/>
                    <a:gd name="connsiteY4" fmla="*/ 406849 h 902782"/>
                    <a:gd name="connsiteX5" fmla="*/ 334825 w 1271592"/>
                    <a:gd name="connsiteY5" fmla="*/ 325886 h 902782"/>
                    <a:gd name="connsiteX6" fmla="*/ 430075 w 1271592"/>
                    <a:gd name="connsiteY6" fmla="*/ 211586 h 902782"/>
                    <a:gd name="connsiteX7" fmla="*/ 506275 w 1271592"/>
                    <a:gd name="connsiteY7" fmla="*/ 133005 h 902782"/>
                    <a:gd name="connsiteX8" fmla="*/ 589619 w 1271592"/>
                    <a:gd name="connsiteY8" fmla="*/ 54424 h 902782"/>
                    <a:gd name="connsiteX9" fmla="*/ 692013 w 1271592"/>
                    <a:gd name="connsiteY9" fmla="*/ 9180 h 902782"/>
                    <a:gd name="connsiteX10" fmla="*/ 794406 w 1271592"/>
                    <a:gd name="connsiteY10" fmla="*/ 2036 h 902782"/>
                    <a:gd name="connsiteX11" fmla="*/ 896800 w 1271592"/>
                    <a:gd name="connsiteY11" fmla="*/ 35374 h 902782"/>
                    <a:gd name="connsiteX12" fmla="*/ 1003956 w 1271592"/>
                    <a:gd name="connsiteY12" fmla="*/ 99668 h 902782"/>
                    <a:gd name="connsiteX13" fmla="*/ 1115875 w 1271592"/>
                    <a:gd name="connsiteY13" fmla="*/ 190155 h 902782"/>
                    <a:gd name="connsiteX14" fmla="*/ 1211125 w 1271592"/>
                    <a:gd name="connsiteY14" fmla="*/ 280643 h 902782"/>
                    <a:gd name="connsiteX15" fmla="*/ 1265894 w 1271592"/>
                    <a:gd name="connsiteY15" fmla="*/ 344936 h 902782"/>
                    <a:gd name="connsiteX16" fmla="*/ 1268275 w 1271592"/>
                    <a:gd name="connsiteY16" fmla="*/ 440186 h 902782"/>
                    <a:gd name="connsiteX17" fmla="*/ 1251606 w 1271592"/>
                    <a:gd name="connsiteY17" fmla="*/ 571155 h 902782"/>
                    <a:gd name="connsiteX18" fmla="*/ 1215888 w 1271592"/>
                    <a:gd name="connsiteY18" fmla="*/ 697361 h 902782"/>
                    <a:gd name="connsiteX19" fmla="*/ 1156356 w 1271592"/>
                    <a:gd name="connsiteY19" fmla="*/ 804518 h 902782"/>
                    <a:gd name="connsiteX20" fmla="*/ 1103969 w 1271592"/>
                    <a:gd name="connsiteY20" fmla="*/ 835474 h 902782"/>
                    <a:gd name="connsiteX21" fmla="*/ 1068250 w 1271592"/>
                    <a:gd name="connsiteY21" fmla="*/ 814043 h 902782"/>
                    <a:gd name="connsiteX22" fmla="*/ 1065869 w 1271592"/>
                    <a:gd name="connsiteY22" fmla="*/ 728318 h 902782"/>
                    <a:gd name="connsiteX23" fmla="*/ 1077775 w 1271592"/>
                    <a:gd name="connsiteY23" fmla="*/ 635449 h 902782"/>
                    <a:gd name="connsiteX24" fmla="*/ 1096825 w 1271592"/>
                    <a:gd name="connsiteY24" fmla="*/ 509243 h 902782"/>
                    <a:gd name="connsiteX25" fmla="*/ 1084919 w 1271592"/>
                    <a:gd name="connsiteY25" fmla="*/ 430661 h 902782"/>
                    <a:gd name="connsiteX26" fmla="*/ 1039675 w 1271592"/>
                    <a:gd name="connsiteY26" fmla="*/ 385417 h 902782"/>
                    <a:gd name="connsiteX27" fmla="*/ 992050 w 1271592"/>
                    <a:gd name="connsiteY27" fmla="*/ 352080 h 902782"/>
                    <a:gd name="connsiteX28" fmla="*/ 899181 w 1271592"/>
                    <a:gd name="connsiteY28" fmla="*/ 285405 h 902782"/>
                    <a:gd name="connsiteX29" fmla="*/ 799169 w 1271592"/>
                    <a:gd name="connsiteY29" fmla="*/ 244924 h 902782"/>
                    <a:gd name="connsiteX30" fmla="*/ 732494 w 1271592"/>
                    <a:gd name="connsiteY30" fmla="*/ 242543 h 902782"/>
                    <a:gd name="connsiteX31" fmla="*/ 644388 w 1271592"/>
                    <a:gd name="connsiteY31" fmla="*/ 304455 h 902782"/>
                    <a:gd name="connsiteX32" fmla="*/ 572950 w 1271592"/>
                    <a:gd name="connsiteY32" fmla="*/ 373511 h 902782"/>
                    <a:gd name="connsiteX33" fmla="*/ 477700 w 1271592"/>
                    <a:gd name="connsiteY33" fmla="*/ 487811 h 902782"/>
                    <a:gd name="connsiteX34" fmla="*/ 399119 w 1271592"/>
                    <a:gd name="connsiteY34" fmla="*/ 616399 h 902782"/>
                    <a:gd name="connsiteX35" fmla="*/ 351494 w 1271592"/>
                    <a:gd name="connsiteY35" fmla="*/ 714030 h 902782"/>
                    <a:gd name="connsiteX36" fmla="*/ 284819 w 1271592"/>
                    <a:gd name="connsiteY36" fmla="*/ 844999 h 902782"/>
                    <a:gd name="connsiteX37" fmla="*/ 146706 w 1271592"/>
                    <a:gd name="connsiteY37" fmla="*/ 875955 h 902782"/>
                    <a:gd name="connsiteX38" fmla="*/ 3832 w 1271592"/>
                    <a:gd name="connsiteY38" fmla="*/ 899768 h 902782"/>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32494 w 1271592"/>
                    <a:gd name="connsiteY30" fmla="*/ 242543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77762 w 1271592"/>
                    <a:gd name="connsiteY27" fmla="*/ 344937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71592" h="902943">
                      <a:moveTo>
                        <a:pt x="3832" y="899768"/>
                      </a:moveTo>
                      <a:cubicBezTo>
                        <a:pt x="-12837" y="887862"/>
                        <a:pt x="29232" y="840634"/>
                        <a:pt x="46694" y="804518"/>
                      </a:cubicBezTo>
                      <a:cubicBezTo>
                        <a:pt x="64156" y="768402"/>
                        <a:pt x="84794" y="725936"/>
                        <a:pt x="108606" y="683074"/>
                      </a:cubicBezTo>
                      <a:cubicBezTo>
                        <a:pt x="132419" y="640211"/>
                        <a:pt x="161391" y="593380"/>
                        <a:pt x="189569" y="547343"/>
                      </a:cubicBezTo>
                      <a:cubicBezTo>
                        <a:pt x="217747" y="501306"/>
                        <a:pt x="253466" y="443758"/>
                        <a:pt x="277675" y="406849"/>
                      </a:cubicBezTo>
                      <a:cubicBezTo>
                        <a:pt x="301884" y="369939"/>
                        <a:pt x="309425" y="358430"/>
                        <a:pt x="334825" y="325886"/>
                      </a:cubicBezTo>
                      <a:cubicBezTo>
                        <a:pt x="360225" y="293342"/>
                        <a:pt x="401500" y="243733"/>
                        <a:pt x="430075" y="211586"/>
                      </a:cubicBezTo>
                      <a:cubicBezTo>
                        <a:pt x="458650" y="179439"/>
                        <a:pt x="479684" y="159199"/>
                        <a:pt x="506275" y="133005"/>
                      </a:cubicBezTo>
                      <a:cubicBezTo>
                        <a:pt x="532866" y="106811"/>
                        <a:pt x="558663" y="75061"/>
                        <a:pt x="589619" y="54424"/>
                      </a:cubicBezTo>
                      <a:cubicBezTo>
                        <a:pt x="620575" y="33787"/>
                        <a:pt x="657882" y="17911"/>
                        <a:pt x="692013" y="9180"/>
                      </a:cubicBezTo>
                      <a:cubicBezTo>
                        <a:pt x="726144" y="449"/>
                        <a:pt x="760275" y="-2330"/>
                        <a:pt x="794406" y="2036"/>
                      </a:cubicBezTo>
                      <a:cubicBezTo>
                        <a:pt x="828537" y="6402"/>
                        <a:pt x="861875" y="19102"/>
                        <a:pt x="896800" y="35374"/>
                      </a:cubicBezTo>
                      <a:cubicBezTo>
                        <a:pt x="931725" y="51646"/>
                        <a:pt x="967444" y="73871"/>
                        <a:pt x="1003956" y="99668"/>
                      </a:cubicBezTo>
                      <a:cubicBezTo>
                        <a:pt x="1040468" y="125465"/>
                        <a:pt x="1081347" y="159992"/>
                        <a:pt x="1115875" y="190155"/>
                      </a:cubicBezTo>
                      <a:cubicBezTo>
                        <a:pt x="1150403" y="220318"/>
                        <a:pt x="1186122" y="254846"/>
                        <a:pt x="1211125" y="280643"/>
                      </a:cubicBezTo>
                      <a:cubicBezTo>
                        <a:pt x="1236128" y="306440"/>
                        <a:pt x="1256369" y="318345"/>
                        <a:pt x="1265894" y="344936"/>
                      </a:cubicBezTo>
                      <a:cubicBezTo>
                        <a:pt x="1275419" y="371527"/>
                        <a:pt x="1270656" y="402483"/>
                        <a:pt x="1268275" y="440186"/>
                      </a:cubicBezTo>
                      <a:cubicBezTo>
                        <a:pt x="1265894" y="477889"/>
                        <a:pt x="1260337" y="528293"/>
                        <a:pt x="1251606" y="571155"/>
                      </a:cubicBezTo>
                      <a:cubicBezTo>
                        <a:pt x="1242875" y="614017"/>
                        <a:pt x="1231763" y="658467"/>
                        <a:pt x="1215888" y="697361"/>
                      </a:cubicBezTo>
                      <a:cubicBezTo>
                        <a:pt x="1200013" y="736255"/>
                        <a:pt x="1175009" y="781499"/>
                        <a:pt x="1156356" y="804518"/>
                      </a:cubicBezTo>
                      <a:cubicBezTo>
                        <a:pt x="1137703" y="827537"/>
                        <a:pt x="1118653" y="833887"/>
                        <a:pt x="1103969" y="835474"/>
                      </a:cubicBezTo>
                      <a:cubicBezTo>
                        <a:pt x="1089285" y="837062"/>
                        <a:pt x="1074600" y="831902"/>
                        <a:pt x="1068250" y="814043"/>
                      </a:cubicBezTo>
                      <a:cubicBezTo>
                        <a:pt x="1061900" y="796184"/>
                        <a:pt x="1064282" y="758084"/>
                        <a:pt x="1065869" y="728318"/>
                      </a:cubicBezTo>
                      <a:cubicBezTo>
                        <a:pt x="1067456" y="698552"/>
                        <a:pt x="1072616" y="671961"/>
                        <a:pt x="1077775" y="635449"/>
                      </a:cubicBezTo>
                      <a:cubicBezTo>
                        <a:pt x="1082934" y="598937"/>
                        <a:pt x="1095634" y="543374"/>
                        <a:pt x="1096825" y="509243"/>
                      </a:cubicBezTo>
                      <a:cubicBezTo>
                        <a:pt x="1098016" y="475112"/>
                        <a:pt x="1094444" y="451299"/>
                        <a:pt x="1084919" y="430661"/>
                      </a:cubicBezTo>
                      <a:cubicBezTo>
                        <a:pt x="1075394" y="410023"/>
                        <a:pt x="1057534" y="399704"/>
                        <a:pt x="1039675" y="385417"/>
                      </a:cubicBezTo>
                      <a:cubicBezTo>
                        <a:pt x="1021816" y="371130"/>
                        <a:pt x="1001178" y="361606"/>
                        <a:pt x="977762" y="344937"/>
                      </a:cubicBezTo>
                      <a:cubicBezTo>
                        <a:pt x="954346" y="328268"/>
                        <a:pt x="928947" y="302074"/>
                        <a:pt x="899181" y="285405"/>
                      </a:cubicBezTo>
                      <a:cubicBezTo>
                        <a:pt x="869416" y="268736"/>
                        <a:pt x="831316" y="250083"/>
                        <a:pt x="799169" y="244924"/>
                      </a:cubicBezTo>
                      <a:cubicBezTo>
                        <a:pt x="767022" y="239765"/>
                        <a:pt x="732097" y="244528"/>
                        <a:pt x="706300" y="254450"/>
                      </a:cubicBezTo>
                      <a:cubicBezTo>
                        <a:pt x="680503" y="264372"/>
                        <a:pt x="666613" y="284612"/>
                        <a:pt x="644388" y="304455"/>
                      </a:cubicBezTo>
                      <a:cubicBezTo>
                        <a:pt x="622163" y="324299"/>
                        <a:pt x="600731" y="342952"/>
                        <a:pt x="572950" y="373511"/>
                      </a:cubicBezTo>
                      <a:cubicBezTo>
                        <a:pt x="545169" y="404070"/>
                        <a:pt x="506672" y="447330"/>
                        <a:pt x="477700" y="487811"/>
                      </a:cubicBezTo>
                      <a:cubicBezTo>
                        <a:pt x="448728" y="528292"/>
                        <a:pt x="420153" y="578696"/>
                        <a:pt x="399119" y="616399"/>
                      </a:cubicBezTo>
                      <a:cubicBezTo>
                        <a:pt x="378085" y="654102"/>
                        <a:pt x="370544" y="677915"/>
                        <a:pt x="351494" y="714030"/>
                      </a:cubicBezTo>
                      <a:cubicBezTo>
                        <a:pt x="332444" y="750146"/>
                        <a:pt x="318950" y="806105"/>
                        <a:pt x="284819" y="833092"/>
                      </a:cubicBezTo>
                      <a:cubicBezTo>
                        <a:pt x="250688" y="860079"/>
                        <a:pt x="193537" y="864842"/>
                        <a:pt x="146706" y="875955"/>
                      </a:cubicBezTo>
                      <a:cubicBezTo>
                        <a:pt x="99875" y="887068"/>
                        <a:pt x="20501" y="911674"/>
                        <a:pt x="3832" y="899768"/>
                      </a:cubicBez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67" name="任意多边形 466"/>
                <p:cNvSpPr/>
                <p:nvPr/>
              </p:nvSpPr>
              <p:spPr>
                <a:xfrm rot="20601057">
                  <a:off x="4828939" y="3132188"/>
                  <a:ext cx="1794595" cy="1261319"/>
                </a:xfrm>
                <a:custGeom>
                  <a:avLst/>
                  <a:gdLst>
                    <a:gd name="connsiteX0" fmla="*/ 1381035 w 1794595"/>
                    <a:gd name="connsiteY0" fmla="*/ 229885 h 1234709"/>
                    <a:gd name="connsiteX1" fmla="*/ 1550337 w 1794595"/>
                    <a:gd name="connsiteY1" fmla="*/ 284359 h 1234709"/>
                    <a:gd name="connsiteX2" fmla="*/ 1684047 w 1794595"/>
                    <a:gd name="connsiteY2" fmla="*/ 344228 h 1234709"/>
                    <a:gd name="connsiteX3" fmla="*/ 1758694 w 1794595"/>
                    <a:gd name="connsiteY3" fmla="*/ 418746 h 1234709"/>
                    <a:gd name="connsiteX4" fmla="*/ 1791638 w 1794595"/>
                    <a:gd name="connsiteY4" fmla="*/ 532986 h 1234709"/>
                    <a:gd name="connsiteX5" fmla="*/ 1782409 w 1794595"/>
                    <a:gd name="connsiteY5" fmla="*/ 671896 h 1234709"/>
                    <a:gd name="connsiteX6" fmla="*/ 1697936 w 1794595"/>
                    <a:gd name="connsiteY6" fmla="*/ 838015 h 1234709"/>
                    <a:gd name="connsiteX7" fmla="*/ 1560052 w 1794595"/>
                    <a:gd name="connsiteY7" fmla="*/ 958335 h 1234709"/>
                    <a:gd name="connsiteX8" fmla="*/ 1401186 w 1794595"/>
                    <a:gd name="connsiteY8" fmla="*/ 1082322 h 1234709"/>
                    <a:gd name="connsiteX9" fmla="*/ 1298609 w 1794595"/>
                    <a:gd name="connsiteY9" fmla="*/ 1151065 h 1234709"/>
                    <a:gd name="connsiteX10" fmla="*/ 1180745 w 1794595"/>
                    <a:gd name="connsiteY10" fmla="*/ 1212751 h 1234709"/>
                    <a:gd name="connsiteX11" fmla="*/ 1017912 w 1794595"/>
                    <a:gd name="connsiteY11" fmla="*/ 1233649 h 1234709"/>
                    <a:gd name="connsiteX12" fmla="*/ 811454 w 1794595"/>
                    <a:gd name="connsiteY12" fmla="*/ 1184336 h 1234709"/>
                    <a:gd name="connsiteX13" fmla="*/ 681348 w 1794595"/>
                    <a:gd name="connsiteY13" fmla="*/ 1070865 h 1234709"/>
                    <a:gd name="connsiteX14" fmla="*/ 634012 w 1794595"/>
                    <a:gd name="connsiteY14" fmla="*/ 929951 h 1234709"/>
                    <a:gd name="connsiteX15" fmla="*/ 630321 w 1794595"/>
                    <a:gd name="connsiteY15" fmla="*/ 884110 h 1234709"/>
                    <a:gd name="connsiteX16" fmla="*/ 682517 w 1794595"/>
                    <a:gd name="connsiteY16" fmla="*/ 842553 h 1234709"/>
                    <a:gd name="connsiteX17" fmla="*/ 683151 w 1794595"/>
                    <a:gd name="connsiteY17" fmla="*/ 841597 h 1234709"/>
                    <a:gd name="connsiteX18" fmla="*/ 685949 w 1794595"/>
                    <a:gd name="connsiteY18" fmla="*/ 839386 h 1234709"/>
                    <a:gd name="connsiteX19" fmla="*/ 709167 w 1794595"/>
                    <a:gd name="connsiteY19" fmla="*/ 803300 h 1234709"/>
                    <a:gd name="connsiteX20" fmla="*/ 727391 w 1794595"/>
                    <a:gd name="connsiteY20" fmla="*/ 757735 h 1234709"/>
                    <a:gd name="connsiteX21" fmla="*/ 728740 w 1794595"/>
                    <a:gd name="connsiteY21" fmla="*/ 754472 h 1234709"/>
                    <a:gd name="connsiteX22" fmla="*/ 731062 w 1794595"/>
                    <a:gd name="connsiteY22" fmla="*/ 735280 h 1234709"/>
                    <a:gd name="connsiteX23" fmla="*/ 736671 w 1794595"/>
                    <a:gd name="connsiteY23" fmla="*/ 694708 h 1234709"/>
                    <a:gd name="connsiteX24" fmla="*/ 734626 w 1794595"/>
                    <a:gd name="connsiteY24" fmla="*/ 656217 h 1234709"/>
                    <a:gd name="connsiteX25" fmla="*/ 734111 w 1794595"/>
                    <a:gd name="connsiteY25" fmla="*/ 636777 h 1234709"/>
                    <a:gd name="connsiteX26" fmla="*/ 711892 w 1794595"/>
                    <a:gd name="connsiteY26" fmla="*/ 528229 h 1234709"/>
                    <a:gd name="connsiteX27" fmla="*/ 709921 w 1794595"/>
                    <a:gd name="connsiteY27" fmla="*/ 524338 h 1234709"/>
                    <a:gd name="connsiteX28" fmla="*/ 698731 w 1794595"/>
                    <a:gd name="connsiteY28" fmla="*/ 496333 h 1234709"/>
                    <a:gd name="connsiteX29" fmla="*/ 685072 w 1794595"/>
                    <a:gd name="connsiteY29" fmla="*/ 472986 h 1234709"/>
                    <a:gd name="connsiteX30" fmla="*/ 670332 w 1794595"/>
                    <a:gd name="connsiteY30" fmla="*/ 455270 h 1234709"/>
                    <a:gd name="connsiteX31" fmla="*/ 662552 w 1794595"/>
                    <a:gd name="connsiteY31" fmla="*/ 443882 h 1234709"/>
                    <a:gd name="connsiteX32" fmla="*/ 641735 w 1794595"/>
                    <a:gd name="connsiteY32" fmla="*/ 422589 h 1234709"/>
                    <a:gd name="connsiteX33" fmla="*/ 628538 w 1794595"/>
                    <a:gd name="connsiteY33" fmla="*/ 412764 h 1234709"/>
                    <a:gd name="connsiteX34" fmla="*/ 626201 w 1794595"/>
                    <a:gd name="connsiteY34" fmla="*/ 410643 h 1234709"/>
                    <a:gd name="connsiteX35" fmla="*/ 624930 w 1794595"/>
                    <a:gd name="connsiteY35" fmla="*/ 410098 h 1234709"/>
                    <a:gd name="connsiteX36" fmla="*/ 615189 w 1794595"/>
                    <a:gd name="connsiteY36" fmla="*/ 403311 h 1234709"/>
                    <a:gd name="connsiteX37" fmla="*/ 611421 w 1794595"/>
                    <a:gd name="connsiteY37" fmla="*/ 398766 h 1234709"/>
                    <a:gd name="connsiteX38" fmla="*/ 625323 w 1794595"/>
                    <a:gd name="connsiteY38" fmla="*/ 385525 h 1234709"/>
                    <a:gd name="connsiteX39" fmla="*/ 666111 w 1794595"/>
                    <a:gd name="connsiteY39" fmla="*/ 340558 h 1234709"/>
                    <a:gd name="connsiteX40" fmla="*/ 697794 w 1794595"/>
                    <a:gd name="connsiteY40" fmla="*/ 317721 h 1234709"/>
                    <a:gd name="connsiteX41" fmla="*/ 706566 w 1794595"/>
                    <a:gd name="connsiteY41" fmla="*/ 316752 h 1234709"/>
                    <a:gd name="connsiteX42" fmla="*/ 810496 w 1794595"/>
                    <a:gd name="connsiteY42" fmla="*/ 342233 h 1234709"/>
                    <a:gd name="connsiteX43" fmla="*/ 815511 w 1794595"/>
                    <a:gd name="connsiteY43" fmla="*/ 347954 h 1234709"/>
                    <a:gd name="connsiteX44" fmla="*/ 823529 w 1794595"/>
                    <a:gd name="connsiteY44" fmla="*/ 387633 h 1234709"/>
                    <a:gd name="connsiteX45" fmla="*/ 829566 w 1794595"/>
                    <a:gd name="connsiteY45" fmla="*/ 508740 h 1234709"/>
                    <a:gd name="connsiteX46" fmla="*/ 836583 w 1794595"/>
                    <a:gd name="connsiteY46" fmla="*/ 709674 h 1234709"/>
                    <a:gd name="connsiteX47" fmla="*/ 856074 w 1794595"/>
                    <a:gd name="connsiteY47" fmla="*/ 827348 h 1234709"/>
                    <a:gd name="connsiteX48" fmla="*/ 885798 w 1794595"/>
                    <a:gd name="connsiteY48" fmla="*/ 910799 h 1234709"/>
                    <a:gd name="connsiteX49" fmla="*/ 1007630 w 1794595"/>
                    <a:gd name="connsiteY49" fmla="*/ 952204 h 1234709"/>
                    <a:gd name="connsiteX50" fmla="*/ 1181166 w 1794595"/>
                    <a:gd name="connsiteY50" fmla="*/ 912138 h 1234709"/>
                    <a:gd name="connsiteX51" fmla="*/ 1322974 w 1794595"/>
                    <a:gd name="connsiteY51" fmla="*/ 845185 h 1234709"/>
                    <a:gd name="connsiteX52" fmla="*/ 1466574 w 1794595"/>
                    <a:gd name="connsiteY52" fmla="*/ 739001 h 1234709"/>
                    <a:gd name="connsiteX53" fmla="*/ 1542904 w 1794595"/>
                    <a:gd name="connsiteY53" fmla="*/ 649982 h 1234709"/>
                    <a:gd name="connsiteX54" fmla="*/ 1559490 w 1794595"/>
                    <a:gd name="connsiteY54" fmla="*/ 577894 h 1234709"/>
                    <a:gd name="connsiteX55" fmla="*/ 1539617 w 1794595"/>
                    <a:gd name="connsiteY55" fmla="*/ 544611 h 1234709"/>
                    <a:gd name="connsiteX56" fmla="*/ 1482348 w 1794595"/>
                    <a:gd name="connsiteY56" fmla="*/ 520028 h 1234709"/>
                    <a:gd name="connsiteX57" fmla="*/ 1235272 w 1794595"/>
                    <a:gd name="connsiteY57" fmla="*/ 448626 h 1234709"/>
                    <a:gd name="connsiteX58" fmla="*/ 1008963 w 1794595"/>
                    <a:gd name="connsiteY58" fmla="*/ 390891 h 1234709"/>
                    <a:gd name="connsiteX59" fmla="*/ 810496 w 1794595"/>
                    <a:gd name="connsiteY59" fmla="*/ 342233 h 1234709"/>
                    <a:gd name="connsiteX60" fmla="*/ 809604 w 1794595"/>
                    <a:gd name="connsiteY60" fmla="*/ 341216 h 1234709"/>
                    <a:gd name="connsiteX61" fmla="*/ 796343 w 1794595"/>
                    <a:gd name="connsiteY61" fmla="*/ 337250 h 1234709"/>
                    <a:gd name="connsiteX62" fmla="*/ 729500 w 1794595"/>
                    <a:gd name="connsiteY62" fmla="*/ 319747 h 1234709"/>
                    <a:gd name="connsiteX63" fmla="*/ 711450 w 1794595"/>
                    <a:gd name="connsiteY63" fmla="*/ 316213 h 1234709"/>
                    <a:gd name="connsiteX64" fmla="*/ 706566 w 1794595"/>
                    <a:gd name="connsiteY64" fmla="*/ 316752 h 1234709"/>
                    <a:gd name="connsiteX65" fmla="*/ 409205 w 1794595"/>
                    <a:gd name="connsiteY65" fmla="*/ 243847 h 1234709"/>
                    <a:gd name="connsiteX66" fmla="*/ 293558 w 1794595"/>
                    <a:gd name="connsiteY66" fmla="*/ 231632 h 1234709"/>
                    <a:gd name="connsiteX67" fmla="*/ 233133 w 1794595"/>
                    <a:gd name="connsiteY67" fmla="*/ 250845 h 1234709"/>
                    <a:gd name="connsiteX68" fmla="*/ 188699 w 1794595"/>
                    <a:gd name="connsiteY68" fmla="*/ 299693 h 1234709"/>
                    <a:gd name="connsiteX69" fmla="*/ 199936 w 1794595"/>
                    <a:gd name="connsiteY69" fmla="*/ 370160 h 1234709"/>
                    <a:gd name="connsiteX70" fmla="*/ 303965 w 1794595"/>
                    <a:gd name="connsiteY70" fmla="*/ 396299 h 1234709"/>
                    <a:gd name="connsiteX71" fmla="*/ 454943 w 1794595"/>
                    <a:gd name="connsiteY71" fmla="*/ 381798 h 1234709"/>
                    <a:gd name="connsiteX72" fmla="*/ 587926 w 1794595"/>
                    <a:gd name="connsiteY72" fmla="*/ 394225 h 1234709"/>
                    <a:gd name="connsiteX73" fmla="*/ 624930 w 1794595"/>
                    <a:gd name="connsiteY73" fmla="*/ 410098 h 1234709"/>
                    <a:gd name="connsiteX74" fmla="*/ 625345 w 1794595"/>
                    <a:gd name="connsiteY74" fmla="*/ 410387 h 1234709"/>
                    <a:gd name="connsiteX75" fmla="*/ 628538 w 1794595"/>
                    <a:gd name="connsiteY75" fmla="*/ 412764 h 1234709"/>
                    <a:gd name="connsiteX76" fmla="*/ 654791 w 1794595"/>
                    <a:gd name="connsiteY76" fmla="*/ 436591 h 1234709"/>
                    <a:gd name="connsiteX77" fmla="*/ 670332 w 1794595"/>
                    <a:gd name="connsiteY77" fmla="*/ 455270 h 1234709"/>
                    <a:gd name="connsiteX78" fmla="*/ 688159 w 1794595"/>
                    <a:gd name="connsiteY78" fmla="*/ 481365 h 1234709"/>
                    <a:gd name="connsiteX79" fmla="*/ 709921 w 1794595"/>
                    <a:gd name="connsiteY79" fmla="*/ 524338 h 1234709"/>
                    <a:gd name="connsiteX80" fmla="*/ 710292 w 1794595"/>
                    <a:gd name="connsiteY80" fmla="*/ 525266 h 1234709"/>
                    <a:gd name="connsiteX81" fmla="*/ 734547 w 1794595"/>
                    <a:gd name="connsiteY81" fmla="*/ 654733 h 1234709"/>
                    <a:gd name="connsiteX82" fmla="*/ 734626 w 1794595"/>
                    <a:gd name="connsiteY82" fmla="*/ 656217 h 1234709"/>
                    <a:gd name="connsiteX83" fmla="*/ 735703 w 1794595"/>
                    <a:gd name="connsiteY83" fmla="*/ 696904 h 1234709"/>
                    <a:gd name="connsiteX84" fmla="*/ 731062 w 1794595"/>
                    <a:gd name="connsiteY84" fmla="*/ 735280 h 1234709"/>
                    <a:gd name="connsiteX85" fmla="*/ 728256 w 1794595"/>
                    <a:gd name="connsiteY85" fmla="*/ 755571 h 1234709"/>
                    <a:gd name="connsiteX86" fmla="*/ 727391 w 1794595"/>
                    <a:gd name="connsiteY86" fmla="*/ 757735 h 1234709"/>
                    <a:gd name="connsiteX87" fmla="*/ 708555 w 1794595"/>
                    <a:gd name="connsiteY87" fmla="*/ 803272 h 1234709"/>
                    <a:gd name="connsiteX88" fmla="*/ 683151 w 1794595"/>
                    <a:gd name="connsiteY88" fmla="*/ 841597 h 1234709"/>
                    <a:gd name="connsiteX89" fmla="*/ 650150 w 1794595"/>
                    <a:gd name="connsiteY89" fmla="*/ 867671 h 1234709"/>
                    <a:gd name="connsiteX90" fmla="*/ 522010 w 1794595"/>
                    <a:gd name="connsiteY90" fmla="*/ 913855 h 1234709"/>
                    <a:gd name="connsiteX91" fmla="*/ 372373 w 1794595"/>
                    <a:gd name="connsiteY91" fmla="*/ 898933 h 1234709"/>
                    <a:gd name="connsiteX92" fmla="*/ 232482 w 1794595"/>
                    <a:gd name="connsiteY92" fmla="*/ 809876 h 1234709"/>
                    <a:gd name="connsiteX93" fmla="*/ 170348 w 1794595"/>
                    <a:gd name="connsiteY93" fmla="*/ 701819 h 1234709"/>
                    <a:gd name="connsiteX94" fmla="*/ 168896 w 1794595"/>
                    <a:gd name="connsiteY94" fmla="*/ 606937 h 1234709"/>
                    <a:gd name="connsiteX95" fmla="*/ 185505 w 1794595"/>
                    <a:gd name="connsiteY95" fmla="*/ 559710 h 1234709"/>
                    <a:gd name="connsiteX96" fmla="*/ 200141 w 1794595"/>
                    <a:gd name="connsiteY96" fmla="*/ 559782 h 1234709"/>
                    <a:gd name="connsiteX97" fmla="*/ 209684 w 1794595"/>
                    <a:gd name="connsiteY97" fmla="*/ 561970 h 1234709"/>
                    <a:gd name="connsiteX98" fmla="*/ 222473 w 1794595"/>
                    <a:gd name="connsiteY98" fmla="*/ 562481 h 1234709"/>
                    <a:gd name="connsiteX99" fmla="*/ 233862 w 1794595"/>
                    <a:gd name="connsiteY99" fmla="*/ 564229 h 1234709"/>
                    <a:gd name="connsiteX100" fmla="*/ 242220 w 1794595"/>
                    <a:gd name="connsiteY100" fmla="*/ 563269 h 1234709"/>
                    <a:gd name="connsiteX101" fmla="*/ 254047 w 1794595"/>
                    <a:gd name="connsiteY101" fmla="*/ 563742 h 1234709"/>
                    <a:gd name="connsiteX102" fmla="*/ 300002 w 1794595"/>
                    <a:gd name="connsiteY102" fmla="*/ 559154 h 1234709"/>
                    <a:gd name="connsiteX103" fmla="*/ 356725 w 1794595"/>
                    <a:gd name="connsiteY103" fmla="*/ 545048 h 1234709"/>
                    <a:gd name="connsiteX104" fmla="*/ 365638 w 1794595"/>
                    <a:gd name="connsiteY104" fmla="*/ 542838 h 1234709"/>
                    <a:gd name="connsiteX105" fmla="*/ 383984 w 1794595"/>
                    <a:gd name="connsiteY105" fmla="*/ 538651 h 1234709"/>
                    <a:gd name="connsiteX106" fmla="*/ 398059 w 1794595"/>
                    <a:gd name="connsiteY106" fmla="*/ 538769 h 1234709"/>
                    <a:gd name="connsiteX107" fmla="*/ 365268 w 1794595"/>
                    <a:gd name="connsiteY107" fmla="*/ 598555 h 1234709"/>
                    <a:gd name="connsiteX108" fmla="*/ 374437 w 1794595"/>
                    <a:gd name="connsiteY108" fmla="*/ 651006 h 1234709"/>
                    <a:gd name="connsiteX109" fmla="*/ 455438 w 1794595"/>
                    <a:gd name="connsiteY109" fmla="*/ 687656 h 1234709"/>
                    <a:gd name="connsiteX110" fmla="*/ 541832 w 1794595"/>
                    <a:gd name="connsiteY110" fmla="*/ 631472 h 1234709"/>
                    <a:gd name="connsiteX111" fmla="*/ 530361 w 1794595"/>
                    <a:gd name="connsiteY111" fmla="*/ 553478 h 1234709"/>
                    <a:gd name="connsiteX112" fmla="*/ 459402 w 1794595"/>
                    <a:gd name="connsiteY112" fmla="*/ 524801 h 1234709"/>
                    <a:gd name="connsiteX113" fmla="*/ 396461 w 1794595"/>
                    <a:gd name="connsiteY113" fmla="*/ 535804 h 1234709"/>
                    <a:gd name="connsiteX114" fmla="*/ 383984 w 1794595"/>
                    <a:gd name="connsiteY114" fmla="*/ 538651 h 1234709"/>
                    <a:gd name="connsiteX115" fmla="*/ 382564 w 1794595"/>
                    <a:gd name="connsiteY115" fmla="*/ 538640 h 1234709"/>
                    <a:gd name="connsiteX116" fmla="*/ 365638 w 1794595"/>
                    <a:gd name="connsiteY116" fmla="*/ 542838 h 1234709"/>
                    <a:gd name="connsiteX117" fmla="*/ 362283 w 1794595"/>
                    <a:gd name="connsiteY117" fmla="*/ 543603 h 1234709"/>
                    <a:gd name="connsiteX118" fmla="*/ 324628 w 1794595"/>
                    <a:gd name="connsiteY118" fmla="*/ 551605 h 1234709"/>
                    <a:gd name="connsiteX119" fmla="*/ 277778 w 1794595"/>
                    <a:gd name="connsiteY119" fmla="*/ 559187 h 1234709"/>
                    <a:gd name="connsiteX120" fmla="*/ 242220 w 1794595"/>
                    <a:gd name="connsiteY120" fmla="*/ 563269 h 1234709"/>
                    <a:gd name="connsiteX121" fmla="*/ 222473 w 1794595"/>
                    <a:gd name="connsiteY121" fmla="*/ 562481 h 1234709"/>
                    <a:gd name="connsiteX122" fmla="*/ 205049 w 1794595"/>
                    <a:gd name="connsiteY122" fmla="*/ 559806 h 1234709"/>
                    <a:gd name="connsiteX123" fmla="*/ 200141 w 1794595"/>
                    <a:gd name="connsiteY123" fmla="*/ 559782 h 1234709"/>
                    <a:gd name="connsiteX124" fmla="*/ 167380 w 1794595"/>
                    <a:gd name="connsiteY124" fmla="*/ 552271 h 1234709"/>
                    <a:gd name="connsiteX125" fmla="*/ 124354 w 1794595"/>
                    <a:gd name="connsiteY125" fmla="*/ 531481 h 1234709"/>
                    <a:gd name="connsiteX126" fmla="*/ 28256 w 1794595"/>
                    <a:gd name="connsiteY126" fmla="*/ 445578 h 1234709"/>
                    <a:gd name="connsiteX127" fmla="*/ 88 w 1794595"/>
                    <a:gd name="connsiteY127" fmla="*/ 315368 h 1234709"/>
                    <a:gd name="connsiteX128" fmla="*/ 23241 w 1794595"/>
                    <a:gd name="connsiteY128" fmla="*/ 188078 h 1234709"/>
                    <a:gd name="connsiteX129" fmla="*/ 87695 w 1794595"/>
                    <a:gd name="connsiteY129" fmla="*/ 80595 h 1234709"/>
                    <a:gd name="connsiteX130" fmla="*/ 189355 w 1794595"/>
                    <a:gd name="connsiteY130" fmla="*/ 6607 h 1234709"/>
                    <a:gd name="connsiteX131" fmla="*/ 204531 w 1794595"/>
                    <a:gd name="connsiteY131" fmla="*/ 0 h 1234709"/>
                    <a:gd name="connsiteX132" fmla="*/ 488721 w 1794595"/>
                    <a:gd name="connsiteY132" fmla="*/ 0 h 1234709"/>
                    <a:gd name="connsiteX133" fmla="*/ 911327 w 1794595"/>
                    <a:gd name="connsiteY133" fmla="*/ 110664 h 1234709"/>
                    <a:gd name="connsiteX134" fmla="*/ 1306908 w 1794595"/>
                    <a:gd name="connsiteY134" fmla="*/ 209077 h 1234709"/>
                    <a:gd name="connsiteX135" fmla="*/ 1381035 w 1794595"/>
                    <a:gd name="connsiteY135" fmla="*/ 229885 h 1234709"/>
                    <a:gd name="connsiteX0" fmla="*/ 1381035 w 1794595"/>
                    <a:gd name="connsiteY0" fmla="*/ 260996 h 1265820"/>
                    <a:gd name="connsiteX1" fmla="*/ 1550337 w 1794595"/>
                    <a:gd name="connsiteY1" fmla="*/ 315470 h 1265820"/>
                    <a:gd name="connsiteX2" fmla="*/ 1684047 w 1794595"/>
                    <a:gd name="connsiteY2" fmla="*/ 375339 h 1265820"/>
                    <a:gd name="connsiteX3" fmla="*/ 1758694 w 1794595"/>
                    <a:gd name="connsiteY3" fmla="*/ 449857 h 1265820"/>
                    <a:gd name="connsiteX4" fmla="*/ 1791638 w 1794595"/>
                    <a:gd name="connsiteY4" fmla="*/ 564097 h 1265820"/>
                    <a:gd name="connsiteX5" fmla="*/ 1782409 w 1794595"/>
                    <a:gd name="connsiteY5" fmla="*/ 703007 h 1265820"/>
                    <a:gd name="connsiteX6" fmla="*/ 1697936 w 1794595"/>
                    <a:gd name="connsiteY6" fmla="*/ 869126 h 1265820"/>
                    <a:gd name="connsiteX7" fmla="*/ 1560052 w 1794595"/>
                    <a:gd name="connsiteY7" fmla="*/ 989446 h 1265820"/>
                    <a:gd name="connsiteX8" fmla="*/ 1401186 w 1794595"/>
                    <a:gd name="connsiteY8" fmla="*/ 1113433 h 1265820"/>
                    <a:gd name="connsiteX9" fmla="*/ 1298609 w 1794595"/>
                    <a:gd name="connsiteY9" fmla="*/ 1182176 h 1265820"/>
                    <a:gd name="connsiteX10" fmla="*/ 1180745 w 1794595"/>
                    <a:gd name="connsiteY10" fmla="*/ 1243862 h 1265820"/>
                    <a:gd name="connsiteX11" fmla="*/ 1017912 w 1794595"/>
                    <a:gd name="connsiteY11" fmla="*/ 1264760 h 1265820"/>
                    <a:gd name="connsiteX12" fmla="*/ 811454 w 1794595"/>
                    <a:gd name="connsiteY12" fmla="*/ 1215447 h 1265820"/>
                    <a:gd name="connsiteX13" fmla="*/ 681348 w 1794595"/>
                    <a:gd name="connsiteY13" fmla="*/ 1101976 h 1265820"/>
                    <a:gd name="connsiteX14" fmla="*/ 634012 w 1794595"/>
                    <a:gd name="connsiteY14" fmla="*/ 961062 h 1265820"/>
                    <a:gd name="connsiteX15" fmla="*/ 630321 w 1794595"/>
                    <a:gd name="connsiteY15" fmla="*/ 915221 h 1265820"/>
                    <a:gd name="connsiteX16" fmla="*/ 682517 w 1794595"/>
                    <a:gd name="connsiteY16" fmla="*/ 873664 h 1265820"/>
                    <a:gd name="connsiteX17" fmla="*/ 683151 w 1794595"/>
                    <a:gd name="connsiteY17" fmla="*/ 872708 h 1265820"/>
                    <a:gd name="connsiteX18" fmla="*/ 685949 w 1794595"/>
                    <a:gd name="connsiteY18" fmla="*/ 870497 h 1265820"/>
                    <a:gd name="connsiteX19" fmla="*/ 709167 w 1794595"/>
                    <a:gd name="connsiteY19" fmla="*/ 834411 h 1265820"/>
                    <a:gd name="connsiteX20" fmla="*/ 727391 w 1794595"/>
                    <a:gd name="connsiteY20" fmla="*/ 788846 h 1265820"/>
                    <a:gd name="connsiteX21" fmla="*/ 728740 w 1794595"/>
                    <a:gd name="connsiteY21" fmla="*/ 785583 h 1265820"/>
                    <a:gd name="connsiteX22" fmla="*/ 731062 w 1794595"/>
                    <a:gd name="connsiteY22" fmla="*/ 766391 h 1265820"/>
                    <a:gd name="connsiteX23" fmla="*/ 736671 w 1794595"/>
                    <a:gd name="connsiteY23" fmla="*/ 725819 h 1265820"/>
                    <a:gd name="connsiteX24" fmla="*/ 734626 w 1794595"/>
                    <a:gd name="connsiteY24" fmla="*/ 687328 h 1265820"/>
                    <a:gd name="connsiteX25" fmla="*/ 734111 w 1794595"/>
                    <a:gd name="connsiteY25" fmla="*/ 667888 h 1265820"/>
                    <a:gd name="connsiteX26" fmla="*/ 711892 w 1794595"/>
                    <a:gd name="connsiteY26" fmla="*/ 559340 h 1265820"/>
                    <a:gd name="connsiteX27" fmla="*/ 709921 w 1794595"/>
                    <a:gd name="connsiteY27" fmla="*/ 555449 h 1265820"/>
                    <a:gd name="connsiteX28" fmla="*/ 698731 w 1794595"/>
                    <a:gd name="connsiteY28" fmla="*/ 527444 h 1265820"/>
                    <a:gd name="connsiteX29" fmla="*/ 685072 w 1794595"/>
                    <a:gd name="connsiteY29" fmla="*/ 504097 h 1265820"/>
                    <a:gd name="connsiteX30" fmla="*/ 670332 w 1794595"/>
                    <a:gd name="connsiteY30" fmla="*/ 486381 h 1265820"/>
                    <a:gd name="connsiteX31" fmla="*/ 662552 w 1794595"/>
                    <a:gd name="connsiteY31" fmla="*/ 474993 h 1265820"/>
                    <a:gd name="connsiteX32" fmla="*/ 641735 w 1794595"/>
                    <a:gd name="connsiteY32" fmla="*/ 453700 h 1265820"/>
                    <a:gd name="connsiteX33" fmla="*/ 628538 w 1794595"/>
                    <a:gd name="connsiteY33" fmla="*/ 443875 h 1265820"/>
                    <a:gd name="connsiteX34" fmla="*/ 626201 w 1794595"/>
                    <a:gd name="connsiteY34" fmla="*/ 441754 h 1265820"/>
                    <a:gd name="connsiteX35" fmla="*/ 624930 w 1794595"/>
                    <a:gd name="connsiteY35" fmla="*/ 441209 h 1265820"/>
                    <a:gd name="connsiteX36" fmla="*/ 615189 w 1794595"/>
                    <a:gd name="connsiteY36" fmla="*/ 434422 h 1265820"/>
                    <a:gd name="connsiteX37" fmla="*/ 611421 w 1794595"/>
                    <a:gd name="connsiteY37" fmla="*/ 429877 h 1265820"/>
                    <a:gd name="connsiteX38" fmla="*/ 625323 w 1794595"/>
                    <a:gd name="connsiteY38" fmla="*/ 416636 h 1265820"/>
                    <a:gd name="connsiteX39" fmla="*/ 666111 w 1794595"/>
                    <a:gd name="connsiteY39" fmla="*/ 371669 h 1265820"/>
                    <a:gd name="connsiteX40" fmla="*/ 697794 w 1794595"/>
                    <a:gd name="connsiteY40" fmla="*/ 348832 h 1265820"/>
                    <a:gd name="connsiteX41" fmla="*/ 706566 w 1794595"/>
                    <a:gd name="connsiteY41" fmla="*/ 347863 h 1265820"/>
                    <a:gd name="connsiteX42" fmla="*/ 810496 w 1794595"/>
                    <a:gd name="connsiteY42" fmla="*/ 373344 h 1265820"/>
                    <a:gd name="connsiteX43" fmla="*/ 815511 w 1794595"/>
                    <a:gd name="connsiteY43" fmla="*/ 379065 h 1265820"/>
                    <a:gd name="connsiteX44" fmla="*/ 823529 w 1794595"/>
                    <a:gd name="connsiteY44" fmla="*/ 418744 h 1265820"/>
                    <a:gd name="connsiteX45" fmla="*/ 829566 w 1794595"/>
                    <a:gd name="connsiteY45" fmla="*/ 539851 h 1265820"/>
                    <a:gd name="connsiteX46" fmla="*/ 836583 w 1794595"/>
                    <a:gd name="connsiteY46" fmla="*/ 740785 h 1265820"/>
                    <a:gd name="connsiteX47" fmla="*/ 856074 w 1794595"/>
                    <a:gd name="connsiteY47" fmla="*/ 858459 h 1265820"/>
                    <a:gd name="connsiteX48" fmla="*/ 885798 w 1794595"/>
                    <a:gd name="connsiteY48" fmla="*/ 941910 h 1265820"/>
                    <a:gd name="connsiteX49" fmla="*/ 1007630 w 1794595"/>
                    <a:gd name="connsiteY49" fmla="*/ 983315 h 1265820"/>
                    <a:gd name="connsiteX50" fmla="*/ 1181166 w 1794595"/>
                    <a:gd name="connsiteY50" fmla="*/ 943249 h 1265820"/>
                    <a:gd name="connsiteX51" fmla="*/ 1322974 w 1794595"/>
                    <a:gd name="connsiteY51" fmla="*/ 876296 h 1265820"/>
                    <a:gd name="connsiteX52" fmla="*/ 1466574 w 1794595"/>
                    <a:gd name="connsiteY52" fmla="*/ 770112 h 1265820"/>
                    <a:gd name="connsiteX53" fmla="*/ 1542904 w 1794595"/>
                    <a:gd name="connsiteY53" fmla="*/ 681093 h 1265820"/>
                    <a:gd name="connsiteX54" fmla="*/ 1559490 w 1794595"/>
                    <a:gd name="connsiteY54" fmla="*/ 609005 h 1265820"/>
                    <a:gd name="connsiteX55" fmla="*/ 1539617 w 1794595"/>
                    <a:gd name="connsiteY55" fmla="*/ 575722 h 1265820"/>
                    <a:gd name="connsiteX56" fmla="*/ 1482348 w 1794595"/>
                    <a:gd name="connsiteY56" fmla="*/ 551139 h 1265820"/>
                    <a:gd name="connsiteX57" fmla="*/ 1235272 w 1794595"/>
                    <a:gd name="connsiteY57" fmla="*/ 479737 h 1265820"/>
                    <a:gd name="connsiteX58" fmla="*/ 1008963 w 1794595"/>
                    <a:gd name="connsiteY58" fmla="*/ 422002 h 1265820"/>
                    <a:gd name="connsiteX59" fmla="*/ 810496 w 1794595"/>
                    <a:gd name="connsiteY59" fmla="*/ 373344 h 1265820"/>
                    <a:gd name="connsiteX60" fmla="*/ 809604 w 1794595"/>
                    <a:gd name="connsiteY60" fmla="*/ 372327 h 1265820"/>
                    <a:gd name="connsiteX61" fmla="*/ 796343 w 1794595"/>
                    <a:gd name="connsiteY61" fmla="*/ 368361 h 1265820"/>
                    <a:gd name="connsiteX62" fmla="*/ 729500 w 1794595"/>
                    <a:gd name="connsiteY62" fmla="*/ 350858 h 1265820"/>
                    <a:gd name="connsiteX63" fmla="*/ 711450 w 1794595"/>
                    <a:gd name="connsiteY63" fmla="*/ 347324 h 1265820"/>
                    <a:gd name="connsiteX64" fmla="*/ 706566 w 1794595"/>
                    <a:gd name="connsiteY64" fmla="*/ 347863 h 1265820"/>
                    <a:gd name="connsiteX65" fmla="*/ 409205 w 1794595"/>
                    <a:gd name="connsiteY65" fmla="*/ 274958 h 1265820"/>
                    <a:gd name="connsiteX66" fmla="*/ 293558 w 1794595"/>
                    <a:gd name="connsiteY66" fmla="*/ 262743 h 1265820"/>
                    <a:gd name="connsiteX67" fmla="*/ 233133 w 1794595"/>
                    <a:gd name="connsiteY67" fmla="*/ 281956 h 1265820"/>
                    <a:gd name="connsiteX68" fmla="*/ 188699 w 1794595"/>
                    <a:gd name="connsiteY68" fmla="*/ 330804 h 1265820"/>
                    <a:gd name="connsiteX69" fmla="*/ 199936 w 1794595"/>
                    <a:gd name="connsiteY69" fmla="*/ 401271 h 1265820"/>
                    <a:gd name="connsiteX70" fmla="*/ 303965 w 1794595"/>
                    <a:gd name="connsiteY70" fmla="*/ 427410 h 1265820"/>
                    <a:gd name="connsiteX71" fmla="*/ 454943 w 1794595"/>
                    <a:gd name="connsiteY71" fmla="*/ 412909 h 1265820"/>
                    <a:gd name="connsiteX72" fmla="*/ 587926 w 1794595"/>
                    <a:gd name="connsiteY72" fmla="*/ 425336 h 1265820"/>
                    <a:gd name="connsiteX73" fmla="*/ 624930 w 1794595"/>
                    <a:gd name="connsiteY73" fmla="*/ 441209 h 1265820"/>
                    <a:gd name="connsiteX74" fmla="*/ 625345 w 1794595"/>
                    <a:gd name="connsiteY74" fmla="*/ 441498 h 1265820"/>
                    <a:gd name="connsiteX75" fmla="*/ 628538 w 1794595"/>
                    <a:gd name="connsiteY75" fmla="*/ 443875 h 1265820"/>
                    <a:gd name="connsiteX76" fmla="*/ 654791 w 1794595"/>
                    <a:gd name="connsiteY76" fmla="*/ 467702 h 1265820"/>
                    <a:gd name="connsiteX77" fmla="*/ 670332 w 1794595"/>
                    <a:gd name="connsiteY77" fmla="*/ 486381 h 1265820"/>
                    <a:gd name="connsiteX78" fmla="*/ 688159 w 1794595"/>
                    <a:gd name="connsiteY78" fmla="*/ 512476 h 1265820"/>
                    <a:gd name="connsiteX79" fmla="*/ 709921 w 1794595"/>
                    <a:gd name="connsiteY79" fmla="*/ 555449 h 1265820"/>
                    <a:gd name="connsiteX80" fmla="*/ 710292 w 1794595"/>
                    <a:gd name="connsiteY80" fmla="*/ 556377 h 1265820"/>
                    <a:gd name="connsiteX81" fmla="*/ 734547 w 1794595"/>
                    <a:gd name="connsiteY81" fmla="*/ 685844 h 1265820"/>
                    <a:gd name="connsiteX82" fmla="*/ 734626 w 1794595"/>
                    <a:gd name="connsiteY82" fmla="*/ 687328 h 1265820"/>
                    <a:gd name="connsiteX83" fmla="*/ 735703 w 1794595"/>
                    <a:gd name="connsiteY83" fmla="*/ 728015 h 1265820"/>
                    <a:gd name="connsiteX84" fmla="*/ 731062 w 1794595"/>
                    <a:gd name="connsiteY84" fmla="*/ 766391 h 1265820"/>
                    <a:gd name="connsiteX85" fmla="*/ 728256 w 1794595"/>
                    <a:gd name="connsiteY85" fmla="*/ 786682 h 1265820"/>
                    <a:gd name="connsiteX86" fmla="*/ 727391 w 1794595"/>
                    <a:gd name="connsiteY86" fmla="*/ 788846 h 1265820"/>
                    <a:gd name="connsiteX87" fmla="*/ 708555 w 1794595"/>
                    <a:gd name="connsiteY87" fmla="*/ 834383 h 1265820"/>
                    <a:gd name="connsiteX88" fmla="*/ 683151 w 1794595"/>
                    <a:gd name="connsiteY88" fmla="*/ 872708 h 1265820"/>
                    <a:gd name="connsiteX89" fmla="*/ 650150 w 1794595"/>
                    <a:gd name="connsiteY89" fmla="*/ 898782 h 1265820"/>
                    <a:gd name="connsiteX90" fmla="*/ 522010 w 1794595"/>
                    <a:gd name="connsiteY90" fmla="*/ 944966 h 1265820"/>
                    <a:gd name="connsiteX91" fmla="*/ 372373 w 1794595"/>
                    <a:gd name="connsiteY91" fmla="*/ 930044 h 1265820"/>
                    <a:gd name="connsiteX92" fmla="*/ 232482 w 1794595"/>
                    <a:gd name="connsiteY92" fmla="*/ 840987 h 1265820"/>
                    <a:gd name="connsiteX93" fmla="*/ 170348 w 1794595"/>
                    <a:gd name="connsiteY93" fmla="*/ 732930 h 1265820"/>
                    <a:gd name="connsiteX94" fmla="*/ 168896 w 1794595"/>
                    <a:gd name="connsiteY94" fmla="*/ 638048 h 1265820"/>
                    <a:gd name="connsiteX95" fmla="*/ 185505 w 1794595"/>
                    <a:gd name="connsiteY95" fmla="*/ 590821 h 1265820"/>
                    <a:gd name="connsiteX96" fmla="*/ 200141 w 1794595"/>
                    <a:gd name="connsiteY96" fmla="*/ 590893 h 1265820"/>
                    <a:gd name="connsiteX97" fmla="*/ 209684 w 1794595"/>
                    <a:gd name="connsiteY97" fmla="*/ 593081 h 1265820"/>
                    <a:gd name="connsiteX98" fmla="*/ 222473 w 1794595"/>
                    <a:gd name="connsiteY98" fmla="*/ 593592 h 1265820"/>
                    <a:gd name="connsiteX99" fmla="*/ 233862 w 1794595"/>
                    <a:gd name="connsiteY99" fmla="*/ 595340 h 1265820"/>
                    <a:gd name="connsiteX100" fmla="*/ 242220 w 1794595"/>
                    <a:gd name="connsiteY100" fmla="*/ 594380 h 1265820"/>
                    <a:gd name="connsiteX101" fmla="*/ 254047 w 1794595"/>
                    <a:gd name="connsiteY101" fmla="*/ 594853 h 1265820"/>
                    <a:gd name="connsiteX102" fmla="*/ 300002 w 1794595"/>
                    <a:gd name="connsiteY102" fmla="*/ 590265 h 1265820"/>
                    <a:gd name="connsiteX103" fmla="*/ 356725 w 1794595"/>
                    <a:gd name="connsiteY103" fmla="*/ 576159 h 1265820"/>
                    <a:gd name="connsiteX104" fmla="*/ 365638 w 1794595"/>
                    <a:gd name="connsiteY104" fmla="*/ 573949 h 1265820"/>
                    <a:gd name="connsiteX105" fmla="*/ 383984 w 1794595"/>
                    <a:gd name="connsiteY105" fmla="*/ 569762 h 1265820"/>
                    <a:gd name="connsiteX106" fmla="*/ 398059 w 1794595"/>
                    <a:gd name="connsiteY106" fmla="*/ 569880 h 1265820"/>
                    <a:gd name="connsiteX107" fmla="*/ 365268 w 1794595"/>
                    <a:gd name="connsiteY107" fmla="*/ 629666 h 1265820"/>
                    <a:gd name="connsiteX108" fmla="*/ 374437 w 1794595"/>
                    <a:gd name="connsiteY108" fmla="*/ 682117 h 1265820"/>
                    <a:gd name="connsiteX109" fmla="*/ 455438 w 1794595"/>
                    <a:gd name="connsiteY109" fmla="*/ 718767 h 1265820"/>
                    <a:gd name="connsiteX110" fmla="*/ 541832 w 1794595"/>
                    <a:gd name="connsiteY110" fmla="*/ 662583 h 1265820"/>
                    <a:gd name="connsiteX111" fmla="*/ 530361 w 1794595"/>
                    <a:gd name="connsiteY111" fmla="*/ 584589 h 1265820"/>
                    <a:gd name="connsiteX112" fmla="*/ 459402 w 1794595"/>
                    <a:gd name="connsiteY112" fmla="*/ 555912 h 1265820"/>
                    <a:gd name="connsiteX113" fmla="*/ 396461 w 1794595"/>
                    <a:gd name="connsiteY113" fmla="*/ 566915 h 1265820"/>
                    <a:gd name="connsiteX114" fmla="*/ 383984 w 1794595"/>
                    <a:gd name="connsiteY114" fmla="*/ 569762 h 1265820"/>
                    <a:gd name="connsiteX115" fmla="*/ 382564 w 1794595"/>
                    <a:gd name="connsiteY115" fmla="*/ 569751 h 1265820"/>
                    <a:gd name="connsiteX116" fmla="*/ 365638 w 1794595"/>
                    <a:gd name="connsiteY116" fmla="*/ 573949 h 1265820"/>
                    <a:gd name="connsiteX117" fmla="*/ 362283 w 1794595"/>
                    <a:gd name="connsiteY117" fmla="*/ 574714 h 1265820"/>
                    <a:gd name="connsiteX118" fmla="*/ 324628 w 1794595"/>
                    <a:gd name="connsiteY118" fmla="*/ 582716 h 1265820"/>
                    <a:gd name="connsiteX119" fmla="*/ 277778 w 1794595"/>
                    <a:gd name="connsiteY119" fmla="*/ 590298 h 1265820"/>
                    <a:gd name="connsiteX120" fmla="*/ 242220 w 1794595"/>
                    <a:gd name="connsiteY120" fmla="*/ 594380 h 1265820"/>
                    <a:gd name="connsiteX121" fmla="*/ 222473 w 1794595"/>
                    <a:gd name="connsiteY121" fmla="*/ 593592 h 1265820"/>
                    <a:gd name="connsiteX122" fmla="*/ 205049 w 1794595"/>
                    <a:gd name="connsiteY122" fmla="*/ 590917 h 1265820"/>
                    <a:gd name="connsiteX123" fmla="*/ 200141 w 1794595"/>
                    <a:gd name="connsiteY123" fmla="*/ 590893 h 1265820"/>
                    <a:gd name="connsiteX124" fmla="*/ 167380 w 1794595"/>
                    <a:gd name="connsiteY124" fmla="*/ 583382 h 1265820"/>
                    <a:gd name="connsiteX125" fmla="*/ 124354 w 1794595"/>
                    <a:gd name="connsiteY125" fmla="*/ 562592 h 1265820"/>
                    <a:gd name="connsiteX126" fmla="*/ 28256 w 1794595"/>
                    <a:gd name="connsiteY126" fmla="*/ 476689 h 1265820"/>
                    <a:gd name="connsiteX127" fmla="*/ 88 w 1794595"/>
                    <a:gd name="connsiteY127" fmla="*/ 346479 h 1265820"/>
                    <a:gd name="connsiteX128" fmla="*/ 23241 w 1794595"/>
                    <a:gd name="connsiteY128" fmla="*/ 219189 h 1265820"/>
                    <a:gd name="connsiteX129" fmla="*/ 87695 w 1794595"/>
                    <a:gd name="connsiteY129" fmla="*/ 111706 h 1265820"/>
                    <a:gd name="connsiteX130" fmla="*/ 189355 w 1794595"/>
                    <a:gd name="connsiteY130" fmla="*/ 37718 h 1265820"/>
                    <a:gd name="connsiteX131" fmla="*/ 308281 w 1794595"/>
                    <a:gd name="connsiteY131" fmla="*/ 0 h 1265820"/>
                    <a:gd name="connsiteX132" fmla="*/ 488721 w 1794595"/>
                    <a:gd name="connsiteY132" fmla="*/ 31111 h 1265820"/>
                    <a:gd name="connsiteX133" fmla="*/ 911327 w 1794595"/>
                    <a:gd name="connsiteY133" fmla="*/ 141775 h 1265820"/>
                    <a:gd name="connsiteX134" fmla="*/ 1306908 w 1794595"/>
                    <a:gd name="connsiteY134" fmla="*/ 240188 h 1265820"/>
                    <a:gd name="connsiteX135" fmla="*/ 1381035 w 1794595"/>
                    <a:gd name="connsiteY135" fmla="*/ 260996 h 1265820"/>
                    <a:gd name="connsiteX0" fmla="*/ 1381035 w 1794595"/>
                    <a:gd name="connsiteY0" fmla="*/ 254152 h 1258976"/>
                    <a:gd name="connsiteX1" fmla="*/ 1550337 w 1794595"/>
                    <a:gd name="connsiteY1" fmla="*/ 308626 h 1258976"/>
                    <a:gd name="connsiteX2" fmla="*/ 1684047 w 1794595"/>
                    <a:gd name="connsiteY2" fmla="*/ 368495 h 1258976"/>
                    <a:gd name="connsiteX3" fmla="*/ 1758694 w 1794595"/>
                    <a:gd name="connsiteY3" fmla="*/ 443013 h 1258976"/>
                    <a:gd name="connsiteX4" fmla="*/ 1791638 w 1794595"/>
                    <a:gd name="connsiteY4" fmla="*/ 557253 h 1258976"/>
                    <a:gd name="connsiteX5" fmla="*/ 1782409 w 1794595"/>
                    <a:gd name="connsiteY5" fmla="*/ 696163 h 1258976"/>
                    <a:gd name="connsiteX6" fmla="*/ 1697936 w 1794595"/>
                    <a:gd name="connsiteY6" fmla="*/ 862282 h 1258976"/>
                    <a:gd name="connsiteX7" fmla="*/ 1560052 w 1794595"/>
                    <a:gd name="connsiteY7" fmla="*/ 982602 h 1258976"/>
                    <a:gd name="connsiteX8" fmla="*/ 1401186 w 1794595"/>
                    <a:gd name="connsiteY8" fmla="*/ 1106589 h 1258976"/>
                    <a:gd name="connsiteX9" fmla="*/ 1298609 w 1794595"/>
                    <a:gd name="connsiteY9" fmla="*/ 1175332 h 1258976"/>
                    <a:gd name="connsiteX10" fmla="*/ 1180745 w 1794595"/>
                    <a:gd name="connsiteY10" fmla="*/ 1237018 h 1258976"/>
                    <a:gd name="connsiteX11" fmla="*/ 1017912 w 1794595"/>
                    <a:gd name="connsiteY11" fmla="*/ 1257916 h 1258976"/>
                    <a:gd name="connsiteX12" fmla="*/ 811454 w 1794595"/>
                    <a:gd name="connsiteY12" fmla="*/ 1208603 h 1258976"/>
                    <a:gd name="connsiteX13" fmla="*/ 681348 w 1794595"/>
                    <a:gd name="connsiteY13" fmla="*/ 1095132 h 1258976"/>
                    <a:gd name="connsiteX14" fmla="*/ 634012 w 1794595"/>
                    <a:gd name="connsiteY14" fmla="*/ 954218 h 1258976"/>
                    <a:gd name="connsiteX15" fmla="*/ 630321 w 1794595"/>
                    <a:gd name="connsiteY15" fmla="*/ 908377 h 1258976"/>
                    <a:gd name="connsiteX16" fmla="*/ 682517 w 1794595"/>
                    <a:gd name="connsiteY16" fmla="*/ 866820 h 1258976"/>
                    <a:gd name="connsiteX17" fmla="*/ 683151 w 1794595"/>
                    <a:gd name="connsiteY17" fmla="*/ 865864 h 1258976"/>
                    <a:gd name="connsiteX18" fmla="*/ 685949 w 1794595"/>
                    <a:gd name="connsiteY18" fmla="*/ 863653 h 1258976"/>
                    <a:gd name="connsiteX19" fmla="*/ 709167 w 1794595"/>
                    <a:gd name="connsiteY19" fmla="*/ 827567 h 1258976"/>
                    <a:gd name="connsiteX20" fmla="*/ 727391 w 1794595"/>
                    <a:gd name="connsiteY20" fmla="*/ 782002 h 1258976"/>
                    <a:gd name="connsiteX21" fmla="*/ 728740 w 1794595"/>
                    <a:gd name="connsiteY21" fmla="*/ 778739 h 1258976"/>
                    <a:gd name="connsiteX22" fmla="*/ 731062 w 1794595"/>
                    <a:gd name="connsiteY22" fmla="*/ 759547 h 1258976"/>
                    <a:gd name="connsiteX23" fmla="*/ 736671 w 1794595"/>
                    <a:gd name="connsiteY23" fmla="*/ 718975 h 1258976"/>
                    <a:gd name="connsiteX24" fmla="*/ 734626 w 1794595"/>
                    <a:gd name="connsiteY24" fmla="*/ 680484 h 1258976"/>
                    <a:gd name="connsiteX25" fmla="*/ 734111 w 1794595"/>
                    <a:gd name="connsiteY25" fmla="*/ 661044 h 1258976"/>
                    <a:gd name="connsiteX26" fmla="*/ 711892 w 1794595"/>
                    <a:gd name="connsiteY26" fmla="*/ 552496 h 1258976"/>
                    <a:gd name="connsiteX27" fmla="*/ 709921 w 1794595"/>
                    <a:gd name="connsiteY27" fmla="*/ 548605 h 1258976"/>
                    <a:gd name="connsiteX28" fmla="*/ 698731 w 1794595"/>
                    <a:gd name="connsiteY28" fmla="*/ 520600 h 1258976"/>
                    <a:gd name="connsiteX29" fmla="*/ 685072 w 1794595"/>
                    <a:gd name="connsiteY29" fmla="*/ 497253 h 1258976"/>
                    <a:gd name="connsiteX30" fmla="*/ 670332 w 1794595"/>
                    <a:gd name="connsiteY30" fmla="*/ 479537 h 1258976"/>
                    <a:gd name="connsiteX31" fmla="*/ 662552 w 1794595"/>
                    <a:gd name="connsiteY31" fmla="*/ 468149 h 1258976"/>
                    <a:gd name="connsiteX32" fmla="*/ 641735 w 1794595"/>
                    <a:gd name="connsiteY32" fmla="*/ 446856 h 1258976"/>
                    <a:gd name="connsiteX33" fmla="*/ 628538 w 1794595"/>
                    <a:gd name="connsiteY33" fmla="*/ 437031 h 1258976"/>
                    <a:gd name="connsiteX34" fmla="*/ 626201 w 1794595"/>
                    <a:gd name="connsiteY34" fmla="*/ 434910 h 1258976"/>
                    <a:gd name="connsiteX35" fmla="*/ 624930 w 1794595"/>
                    <a:gd name="connsiteY35" fmla="*/ 434365 h 1258976"/>
                    <a:gd name="connsiteX36" fmla="*/ 615189 w 1794595"/>
                    <a:gd name="connsiteY36" fmla="*/ 427578 h 1258976"/>
                    <a:gd name="connsiteX37" fmla="*/ 611421 w 1794595"/>
                    <a:gd name="connsiteY37" fmla="*/ 423033 h 1258976"/>
                    <a:gd name="connsiteX38" fmla="*/ 625323 w 1794595"/>
                    <a:gd name="connsiteY38" fmla="*/ 409792 h 1258976"/>
                    <a:gd name="connsiteX39" fmla="*/ 666111 w 1794595"/>
                    <a:gd name="connsiteY39" fmla="*/ 364825 h 1258976"/>
                    <a:gd name="connsiteX40" fmla="*/ 697794 w 1794595"/>
                    <a:gd name="connsiteY40" fmla="*/ 341988 h 1258976"/>
                    <a:gd name="connsiteX41" fmla="*/ 706566 w 1794595"/>
                    <a:gd name="connsiteY41" fmla="*/ 341019 h 1258976"/>
                    <a:gd name="connsiteX42" fmla="*/ 810496 w 1794595"/>
                    <a:gd name="connsiteY42" fmla="*/ 366500 h 1258976"/>
                    <a:gd name="connsiteX43" fmla="*/ 815511 w 1794595"/>
                    <a:gd name="connsiteY43" fmla="*/ 372221 h 1258976"/>
                    <a:gd name="connsiteX44" fmla="*/ 823529 w 1794595"/>
                    <a:gd name="connsiteY44" fmla="*/ 411900 h 1258976"/>
                    <a:gd name="connsiteX45" fmla="*/ 829566 w 1794595"/>
                    <a:gd name="connsiteY45" fmla="*/ 533007 h 1258976"/>
                    <a:gd name="connsiteX46" fmla="*/ 836583 w 1794595"/>
                    <a:gd name="connsiteY46" fmla="*/ 733941 h 1258976"/>
                    <a:gd name="connsiteX47" fmla="*/ 856074 w 1794595"/>
                    <a:gd name="connsiteY47" fmla="*/ 851615 h 1258976"/>
                    <a:gd name="connsiteX48" fmla="*/ 885798 w 1794595"/>
                    <a:gd name="connsiteY48" fmla="*/ 935066 h 1258976"/>
                    <a:gd name="connsiteX49" fmla="*/ 1007630 w 1794595"/>
                    <a:gd name="connsiteY49" fmla="*/ 976471 h 1258976"/>
                    <a:gd name="connsiteX50" fmla="*/ 1181166 w 1794595"/>
                    <a:gd name="connsiteY50" fmla="*/ 936405 h 1258976"/>
                    <a:gd name="connsiteX51" fmla="*/ 1322974 w 1794595"/>
                    <a:gd name="connsiteY51" fmla="*/ 869452 h 1258976"/>
                    <a:gd name="connsiteX52" fmla="*/ 1466574 w 1794595"/>
                    <a:gd name="connsiteY52" fmla="*/ 763268 h 1258976"/>
                    <a:gd name="connsiteX53" fmla="*/ 1542904 w 1794595"/>
                    <a:gd name="connsiteY53" fmla="*/ 674249 h 1258976"/>
                    <a:gd name="connsiteX54" fmla="*/ 1559490 w 1794595"/>
                    <a:gd name="connsiteY54" fmla="*/ 602161 h 1258976"/>
                    <a:gd name="connsiteX55" fmla="*/ 1539617 w 1794595"/>
                    <a:gd name="connsiteY55" fmla="*/ 568878 h 1258976"/>
                    <a:gd name="connsiteX56" fmla="*/ 1482348 w 1794595"/>
                    <a:gd name="connsiteY56" fmla="*/ 544295 h 1258976"/>
                    <a:gd name="connsiteX57" fmla="*/ 1235272 w 1794595"/>
                    <a:gd name="connsiteY57" fmla="*/ 472893 h 1258976"/>
                    <a:gd name="connsiteX58" fmla="*/ 1008963 w 1794595"/>
                    <a:gd name="connsiteY58" fmla="*/ 415158 h 1258976"/>
                    <a:gd name="connsiteX59" fmla="*/ 810496 w 1794595"/>
                    <a:gd name="connsiteY59" fmla="*/ 366500 h 1258976"/>
                    <a:gd name="connsiteX60" fmla="*/ 809604 w 1794595"/>
                    <a:gd name="connsiteY60" fmla="*/ 365483 h 1258976"/>
                    <a:gd name="connsiteX61" fmla="*/ 796343 w 1794595"/>
                    <a:gd name="connsiteY61" fmla="*/ 361517 h 1258976"/>
                    <a:gd name="connsiteX62" fmla="*/ 729500 w 1794595"/>
                    <a:gd name="connsiteY62" fmla="*/ 344014 h 1258976"/>
                    <a:gd name="connsiteX63" fmla="*/ 711450 w 1794595"/>
                    <a:gd name="connsiteY63" fmla="*/ 340480 h 1258976"/>
                    <a:gd name="connsiteX64" fmla="*/ 706566 w 1794595"/>
                    <a:gd name="connsiteY64" fmla="*/ 341019 h 1258976"/>
                    <a:gd name="connsiteX65" fmla="*/ 409205 w 1794595"/>
                    <a:gd name="connsiteY65" fmla="*/ 268114 h 1258976"/>
                    <a:gd name="connsiteX66" fmla="*/ 293558 w 1794595"/>
                    <a:gd name="connsiteY66" fmla="*/ 255899 h 1258976"/>
                    <a:gd name="connsiteX67" fmla="*/ 233133 w 1794595"/>
                    <a:gd name="connsiteY67" fmla="*/ 275112 h 1258976"/>
                    <a:gd name="connsiteX68" fmla="*/ 188699 w 1794595"/>
                    <a:gd name="connsiteY68" fmla="*/ 323960 h 1258976"/>
                    <a:gd name="connsiteX69" fmla="*/ 199936 w 1794595"/>
                    <a:gd name="connsiteY69" fmla="*/ 394427 h 1258976"/>
                    <a:gd name="connsiteX70" fmla="*/ 303965 w 1794595"/>
                    <a:gd name="connsiteY70" fmla="*/ 420566 h 1258976"/>
                    <a:gd name="connsiteX71" fmla="*/ 454943 w 1794595"/>
                    <a:gd name="connsiteY71" fmla="*/ 406065 h 1258976"/>
                    <a:gd name="connsiteX72" fmla="*/ 587926 w 1794595"/>
                    <a:gd name="connsiteY72" fmla="*/ 418492 h 1258976"/>
                    <a:gd name="connsiteX73" fmla="*/ 624930 w 1794595"/>
                    <a:gd name="connsiteY73" fmla="*/ 434365 h 1258976"/>
                    <a:gd name="connsiteX74" fmla="*/ 625345 w 1794595"/>
                    <a:gd name="connsiteY74" fmla="*/ 434654 h 1258976"/>
                    <a:gd name="connsiteX75" fmla="*/ 628538 w 1794595"/>
                    <a:gd name="connsiteY75" fmla="*/ 437031 h 1258976"/>
                    <a:gd name="connsiteX76" fmla="*/ 654791 w 1794595"/>
                    <a:gd name="connsiteY76" fmla="*/ 460858 h 1258976"/>
                    <a:gd name="connsiteX77" fmla="*/ 670332 w 1794595"/>
                    <a:gd name="connsiteY77" fmla="*/ 479537 h 1258976"/>
                    <a:gd name="connsiteX78" fmla="*/ 688159 w 1794595"/>
                    <a:gd name="connsiteY78" fmla="*/ 505632 h 1258976"/>
                    <a:gd name="connsiteX79" fmla="*/ 709921 w 1794595"/>
                    <a:gd name="connsiteY79" fmla="*/ 548605 h 1258976"/>
                    <a:gd name="connsiteX80" fmla="*/ 710292 w 1794595"/>
                    <a:gd name="connsiteY80" fmla="*/ 549533 h 1258976"/>
                    <a:gd name="connsiteX81" fmla="*/ 734547 w 1794595"/>
                    <a:gd name="connsiteY81" fmla="*/ 679000 h 1258976"/>
                    <a:gd name="connsiteX82" fmla="*/ 734626 w 1794595"/>
                    <a:gd name="connsiteY82" fmla="*/ 680484 h 1258976"/>
                    <a:gd name="connsiteX83" fmla="*/ 735703 w 1794595"/>
                    <a:gd name="connsiteY83" fmla="*/ 721171 h 1258976"/>
                    <a:gd name="connsiteX84" fmla="*/ 731062 w 1794595"/>
                    <a:gd name="connsiteY84" fmla="*/ 759547 h 1258976"/>
                    <a:gd name="connsiteX85" fmla="*/ 728256 w 1794595"/>
                    <a:gd name="connsiteY85" fmla="*/ 779838 h 1258976"/>
                    <a:gd name="connsiteX86" fmla="*/ 727391 w 1794595"/>
                    <a:gd name="connsiteY86" fmla="*/ 782002 h 1258976"/>
                    <a:gd name="connsiteX87" fmla="*/ 708555 w 1794595"/>
                    <a:gd name="connsiteY87" fmla="*/ 827539 h 1258976"/>
                    <a:gd name="connsiteX88" fmla="*/ 683151 w 1794595"/>
                    <a:gd name="connsiteY88" fmla="*/ 865864 h 1258976"/>
                    <a:gd name="connsiteX89" fmla="*/ 650150 w 1794595"/>
                    <a:gd name="connsiteY89" fmla="*/ 891938 h 1258976"/>
                    <a:gd name="connsiteX90" fmla="*/ 522010 w 1794595"/>
                    <a:gd name="connsiteY90" fmla="*/ 938122 h 1258976"/>
                    <a:gd name="connsiteX91" fmla="*/ 372373 w 1794595"/>
                    <a:gd name="connsiteY91" fmla="*/ 923200 h 1258976"/>
                    <a:gd name="connsiteX92" fmla="*/ 232482 w 1794595"/>
                    <a:gd name="connsiteY92" fmla="*/ 834143 h 1258976"/>
                    <a:gd name="connsiteX93" fmla="*/ 170348 w 1794595"/>
                    <a:gd name="connsiteY93" fmla="*/ 726086 h 1258976"/>
                    <a:gd name="connsiteX94" fmla="*/ 168896 w 1794595"/>
                    <a:gd name="connsiteY94" fmla="*/ 631204 h 1258976"/>
                    <a:gd name="connsiteX95" fmla="*/ 185505 w 1794595"/>
                    <a:gd name="connsiteY95" fmla="*/ 583977 h 1258976"/>
                    <a:gd name="connsiteX96" fmla="*/ 200141 w 1794595"/>
                    <a:gd name="connsiteY96" fmla="*/ 584049 h 1258976"/>
                    <a:gd name="connsiteX97" fmla="*/ 209684 w 1794595"/>
                    <a:gd name="connsiteY97" fmla="*/ 586237 h 1258976"/>
                    <a:gd name="connsiteX98" fmla="*/ 222473 w 1794595"/>
                    <a:gd name="connsiteY98" fmla="*/ 586748 h 1258976"/>
                    <a:gd name="connsiteX99" fmla="*/ 233862 w 1794595"/>
                    <a:gd name="connsiteY99" fmla="*/ 588496 h 1258976"/>
                    <a:gd name="connsiteX100" fmla="*/ 242220 w 1794595"/>
                    <a:gd name="connsiteY100" fmla="*/ 587536 h 1258976"/>
                    <a:gd name="connsiteX101" fmla="*/ 254047 w 1794595"/>
                    <a:gd name="connsiteY101" fmla="*/ 588009 h 1258976"/>
                    <a:gd name="connsiteX102" fmla="*/ 300002 w 1794595"/>
                    <a:gd name="connsiteY102" fmla="*/ 583421 h 1258976"/>
                    <a:gd name="connsiteX103" fmla="*/ 356725 w 1794595"/>
                    <a:gd name="connsiteY103" fmla="*/ 569315 h 1258976"/>
                    <a:gd name="connsiteX104" fmla="*/ 365638 w 1794595"/>
                    <a:gd name="connsiteY104" fmla="*/ 567105 h 1258976"/>
                    <a:gd name="connsiteX105" fmla="*/ 383984 w 1794595"/>
                    <a:gd name="connsiteY105" fmla="*/ 562918 h 1258976"/>
                    <a:gd name="connsiteX106" fmla="*/ 398059 w 1794595"/>
                    <a:gd name="connsiteY106" fmla="*/ 563036 h 1258976"/>
                    <a:gd name="connsiteX107" fmla="*/ 365268 w 1794595"/>
                    <a:gd name="connsiteY107" fmla="*/ 622822 h 1258976"/>
                    <a:gd name="connsiteX108" fmla="*/ 374437 w 1794595"/>
                    <a:gd name="connsiteY108" fmla="*/ 675273 h 1258976"/>
                    <a:gd name="connsiteX109" fmla="*/ 455438 w 1794595"/>
                    <a:gd name="connsiteY109" fmla="*/ 711923 h 1258976"/>
                    <a:gd name="connsiteX110" fmla="*/ 541832 w 1794595"/>
                    <a:gd name="connsiteY110" fmla="*/ 655739 h 1258976"/>
                    <a:gd name="connsiteX111" fmla="*/ 530361 w 1794595"/>
                    <a:gd name="connsiteY111" fmla="*/ 577745 h 1258976"/>
                    <a:gd name="connsiteX112" fmla="*/ 459402 w 1794595"/>
                    <a:gd name="connsiteY112" fmla="*/ 549068 h 1258976"/>
                    <a:gd name="connsiteX113" fmla="*/ 396461 w 1794595"/>
                    <a:gd name="connsiteY113" fmla="*/ 560071 h 1258976"/>
                    <a:gd name="connsiteX114" fmla="*/ 383984 w 1794595"/>
                    <a:gd name="connsiteY114" fmla="*/ 562918 h 1258976"/>
                    <a:gd name="connsiteX115" fmla="*/ 382564 w 1794595"/>
                    <a:gd name="connsiteY115" fmla="*/ 562907 h 1258976"/>
                    <a:gd name="connsiteX116" fmla="*/ 365638 w 1794595"/>
                    <a:gd name="connsiteY116" fmla="*/ 567105 h 1258976"/>
                    <a:gd name="connsiteX117" fmla="*/ 362283 w 1794595"/>
                    <a:gd name="connsiteY117" fmla="*/ 567870 h 1258976"/>
                    <a:gd name="connsiteX118" fmla="*/ 324628 w 1794595"/>
                    <a:gd name="connsiteY118" fmla="*/ 575872 h 1258976"/>
                    <a:gd name="connsiteX119" fmla="*/ 277778 w 1794595"/>
                    <a:gd name="connsiteY119" fmla="*/ 583454 h 1258976"/>
                    <a:gd name="connsiteX120" fmla="*/ 242220 w 1794595"/>
                    <a:gd name="connsiteY120" fmla="*/ 587536 h 1258976"/>
                    <a:gd name="connsiteX121" fmla="*/ 222473 w 1794595"/>
                    <a:gd name="connsiteY121" fmla="*/ 586748 h 1258976"/>
                    <a:gd name="connsiteX122" fmla="*/ 205049 w 1794595"/>
                    <a:gd name="connsiteY122" fmla="*/ 584073 h 1258976"/>
                    <a:gd name="connsiteX123" fmla="*/ 200141 w 1794595"/>
                    <a:gd name="connsiteY123" fmla="*/ 584049 h 1258976"/>
                    <a:gd name="connsiteX124" fmla="*/ 167380 w 1794595"/>
                    <a:gd name="connsiteY124" fmla="*/ 576538 h 1258976"/>
                    <a:gd name="connsiteX125" fmla="*/ 124354 w 1794595"/>
                    <a:gd name="connsiteY125" fmla="*/ 555748 h 1258976"/>
                    <a:gd name="connsiteX126" fmla="*/ 28256 w 1794595"/>
                    <a:gd name="connsiteY126" fmla="*/ 469845 h 1258976"/>
                    <a:gd name="connsiteX127" fmla="*/ 88 w 1794595"/>
                    <a:gd name="connsiteY127" fmla="*/ 339635 h 1258976"/>
                    <a:gd name="connsiteX128" fmla="*/ 23241 w 1794595"/>
                    <a:gd name="connsiteY128" fmla="*/ 212345 h 1258976"/>
                    <a:gd name="connsiteX129" fmla="*/ 87695 w 1794595"/>
                    <a:gd name="connsiteY129" fmla="*/ 104862 h 1258976"/>
                    <a:gd name="connsiteX130" fmla="*/ 189355 w 1794595"/>
                    <a:gd name="connsiteY130" fmla="*/ 30874 h 1258976"/>
                    <a:gd name="connsiteX131" fmla="*/ 306234 w 1794595"/>
                    <a:gd name="connsiteY131" fmla="*/ 0 h 1258976"/>
                    <a:gd name="connsiteX132" fmla="*/ 488721 w 1794595"/>
                    <a:gd name="connsiteY132" fmla="*/ 24267 h 1258976"/>
                    <a:gd name="connsiteX133" fmla="*/ 911327 w 1794595"/>
                    <a:gd name="connsiteY133" fmla="*/ 134931 h 1258976"/>
                    <a:gd name="connsiteX134" fmla="*/ 1306908 w 1794595"/>
                    <a:gd name="connsiteY134" fmla="*/ 233344 h 1258976"/>
                    <a:gd name="connsiteX135" fmla="*/ 1381035 w 1794595"/>
                    <a:gd name="connsiteY135" fmla="*/ 254152 h 1258976"/>
                    <a:gd name="connsiteX0" fmla="*/ 1381035 w 1794595"/>
                    <a:gd name="connsiteY0" fmla="*/ 254895 h 1259719"/>
                    <a:gd name="connsiteX1" fmla="*/ 1550337 w 1794595"/>
                    <a:gd name="connsiteY1" fmla="*/ 309369 h 1259719"/>
                    <a:gd name="connsiteX2" fmla="*/ 1684047 w 1794595"/>
                    <a:gd name="connsiteY2" fmla="*/ 369238 h 1259719"/>
                    <a:gd name="connsiteX3" fmla="*/ 1758694 w 1794595"/>
                    <a:gd name="connsiteY3" fmla="*/ 443756 h 1259719"/>
                    <a:gd name="connsiteX4" fmla="*/ 1791638 w 1794595"/>
                    <a:gd name="connsiteY4" fmla="*/ 557996 h 1259719"/>
                    <a:gd name="connsiteX5" fmla="*/ 1782409 w 1794595"/>
                    <a:gd name="connsiteY5" fmla="*/ 696906 h 1259719"/>
                    <a:gd name="connsiteX6" fmla="*/ 1697936 w 1794595"/>
                    <a:gd name="connsiteY6" fmla="*/ 863025 h 1259719"/>
                    <a:gd name="connsiteX7" fmla="*/ 1560052 w 1794595"/>
                    <a:gd name="connsiteY7" fmla="*/ 983345 h 1259719"/>
                    <a:gd name="connsiteX8" fmla="*/ 1401186 w 1794595"/>
                    <a:gd name="connsiteY8" fmla="*/ 1107332 h 1259719"/>
                    <a:gd name="connsiteX9" fmla="*/ 1298609 w 1794595"/>
                    <a:gd name="connsiteY9" fmla="*/ 1176075 h 1259719"/>
                    <a:gd name="connsiteX10" fmla="*/ 1180745 w 1794595"/>
                    <a:gd name="connsiteY10" fmla="*/ 1237761 h 1259719"/>
                    <a:gd name="connsiteX11" fmla="*/ 1017912 w 1794595"/>
                    <a:gd name="connsiteY11" fmla="*/ 1258659 h 1259719"/>
                    <a:gd name="connsiteX12" fmla="*/ 811454 w 1794595"/>
                    <a:gd name="connsiteY12" fmla="*/ 1209346 h 1259719"/>
                    <a:gd name="connsiteX13" fmla="*/ 681348 w 1794595"/>
                    <a:gd name="connsiteY13" fmla="*/ 1095875 h 1259719"/>
                    <a:gd name="connsiteX14" fmla="*/ 634012 w 1794595"/>
                    <a:gd name="connsiteY14" fmla="*/ 954961 h 1259719"/>
                    <a:gd name="connsiteX15" fmla="*/ 630321 w 1794595"/>
                    <a:gd name="connsiteY15" fmla="*/ 909120 h 1259719"/>
                    <a:gd name="connsiteX16" fmla="*/ 682517 w 1794595"/>
                    <a:gd name="connsiteY16" fmla="*/ 867563 h 1259719"/>
                    <a:gd name="connsiteX17" fmla="*/ 683151 w 1794595"/>
                    <a:gd name="connsiteY17" fmla="*/ 866607 h 1259719"/>
                    <a:gd name="connsiteX18" fmla="*/ 685949 w 1794595"/>
                    <a:gd name="connsiteY18" fmla="*/ 864396 h 1259719"/>
                    <a:gd name="connsiteX19" fmla="*/ 709167 w 1794595"/>
                    <a:gd name="connsiteY19" fmla="*/ 828310 h 1259719"/>
                    <a:gd name="connsiteX20" fmla="*/ 727391 w 1794595"/>
                    <a:gd name="connsiteY20" fmla="*/ 782745 h 1259719"/>
                    <a:gd name="connsiteX21" fmla="*/ 728740 w 1794595"/>
                    <a:gd name="connsiteY21" fmla="*/ 779482 h 1259719"/>
                    <a:gd name="connsiteX22" fmla="*/ 731062 w 1794595"/>
                    <a:gd name="connsiteY22" fmla="*/ 760290 h 1259719"/>
                    <a:gd name="connsiteX23" fmla="*/ 736671 w 1794595"/>
                    <a:gd name="connsiteY23" fmla="*/ 719718 h 1259719"/>
                    <a:gd name="connsiteX24" fmla="*/ 734626 w 1794595"/>
                    <a:gd name="connsiteY24" fmla="*/ 681227 h 1259719"/>
                    <a:gd name="connsiteX25" fmla="*/ 734111 w 1794595"/>
                    <a:gd name="connsiteY25" fmla="*/ 661787 h 1259719"/>
                    <a:gd name="connsiteX26" fmla="*/ 711892 w 1794595"/>
                    <a:gd name="connsiteY26" fmla="*/ 553239 h 1259719"/>
                    <a:gd name="connsiteX27" fmla="*/ 709921 w 1794595"/>
                    <a:gd name="connsiteY27" fmla="*/ 549348 h 1259719"/>
                    <a:gd name="connsiteX28" fmla="*/ 698731 w 1794595"/>
                    <a:gd name="connsiteY28" fmla="*/ 521343 h 1259719"/>
                    <a:gd name="connsiteX29" fmla="*/ 685072 w 1794595"/>
                    <a:gd name="connsiteY29" fmla="*/ 497996 h 1259719"/>
                    <a:gd name="connsiteX30" fmla="*/ 670332 w 1794595"/>
                    <a:gd name="connsiteY30" fmla="*/ 480280 h 1259719"/>
                    <a:gd name="connsiteX31" fmla="*/ 662552 w 1794595"/>
                    <a:gd name="connsiteY31" fmla="*/ 468892 h 1259719"/>
                    <a:gd name="connsiteX32" fmla="*/ 641735 w 1794595"/>
                    <a:gd name="connsiteY32" fmla="*/ 447599 h 1259719"/>
                    <a:gd name="connsiteX33" fmla="*/ 628538 w 1794595"/>
                    <a:gd name="connsiteY33" fmla="*/ 437774 h 1259719"/>
                    <a:gd name="connsiteX34" fmla="*/ 626201 w 1794595"/>
                    <a:gd name="connsiteY34" fmla="*/ 435653 h 1259719"/>
                    <a:gd name="connsiteX35" fmla="*/ 624930 w 1794595"/>
                    <a:gd name="connsiteY35" fmla="*/ 435108 h 1259719"/>
                    <a:gd name="connsiteX36" fmla="*/ 615189 w 1794595"/>
                    <a:gd name="connsiteY36" fmla="*/ 428321 h 1259719"/>
                    <a:gd name="connsiteX37" fmla="*/ 611421 w 1794595"/>
                    <a:gd name="connsiteY37" fmla="*/ 423776 h 1259719"/>
                    <a:gd name="connsiteX38" fmla="*/ 625323 w 1794595"/>
                    <a:gd name="connsiteY38" fmla="*/ 410535 h 1259719"/>
                    <a:gd name="connsiteX39" fmla="*/ 666111 w 1794595"/>
                    <a:gd name="connsiteY39" fmla="*/ 365568 h 1259719"/>
                    <a:gd name="connsiteX40" fmla="*/ 697794 w 1794595"/>
                    <a:gd name="connsiteY40" fmla="*/ 342731 h 1259719"/>
                    <a:gd name="connsiteX41" fmla="*/ 706566 w 1794595"/>
                    <a:gd name="connsiteY41" fmla="*/ 341762 h 1259719"/>
                    <a:gd name="connsiteX42" fmla="*/ 810496 w 1794595"/>
                    <a:gd name="connsiteY42" fmla="*/ 367243 h 1259719"/>
                    <a:gd name="connsiteX43" fmla="*/ 815511 w 1794595"/>
                    <a:gd name="connsiteY43" fmla="*/ 372964 h 1259719"/>
                    <a:gd name="connsiteX44" fmla="*/ 823529 w 1794595"/>
                    <a:gd name="connsiteY44" fmla="*/ 412643 h 1259719"/>
                    <a:gd name="connsiteX45" fmla="*/ 829566 w 1794595"/>
                    <a:gd name="connsiteY45" fmla="*/ 533750 h 1259719"/>
                    <a:gd name="connsiteX46" fmla="*/ 836583 w 1794595"/>
                    <a:gd name="connsiteY46" fmla="*/ 734684 h 1259719"/>
                    <a:gd name="connsiteX47" fmla="*/ 856074 w 1794595"/>
                    <a:gd name="connsiteY47" fmla="*/ 852358 h 1259719"/>
                    <a:gd name="connsiteX48" fmla="*/ 885798 w 1794595"/>
                    <a:gd name="connsiteY48" fmla="*/ 935809 h 1259719"/>
                    <a:gd name="connsiteX49" fmla="*/ 1007630 w 1794595"/>
                    <a:gd name="connsiteY49" fmla="*/ 977214 h 1259719"/>
                    <a:gd name="connsiteX50" fmla="*/ 1181166 w 1794595"/>
                    <a:gd name="connsiteY50" fmla="*/ 937148 h 1259719"/>
                    <a:gd name="connsiteX51" fmla="*/ 1322974 w 1794595"/>
                    <a:gd name="connsiteY51" fmla="*/ 870195 h 1259719"/>
                    <a:gd name="connsiteX52" fmla="*/ 1466574 w 1794595"/>
                    <a:gd name="connsiteY52" fmla="*/ 764011 h 1259719"/>
                    <a:gd name="connsiteX53" fmla="*/ 1542904 w 1794595"/>
                    <a:gd name="connsiteY53" fmla="*/ 674992 h 1259719"/>
                    <a:gd name="connsiteX54" fmla="*/ 1559490 w 1794595"/>
                    <a:gd name="connsiteY54" fmla="*/ 602904 h 1259719"/>
                    <a:gd name="connsiteX55" fmla="*/ 1539617 w 1794595"/>
                    <a:gd name="connsiteY55" fmla="*/ 569621 h 1259719"/>
                    <a:gd name="connsiteX56" fmla="*/ 1482348 w 1794595"/>
                    <a:gd name="connsiteY56" fmla="*/ 545038 h 1259719"/>
                    <a:gd name="connsiteX57" fmla="*/ 1235272 w 1794595"/>
                    <a:gd name="connsiteY57" fmla="*/ 473636 h 1259719"/>
                    <a:gd name="connsiteX58" fmla="*/ 1008963 w 1794595"/>
                    <a:gd name="connsiteY58" fmla="*/ 415901 h 1259719"/>
                    <a:gd name="connsiteX59" fmla="*/ 810496 w 1794595"/>
                    <a:gd name="connsiteY59" fmla="*/ 367243 h 1259719"/>
                    <a:gd name="connsiteX60" fmla="*/ 809604 w 1794595"/>
                    <a:gd name="connsiteY60" fmla="*/ 366226 h 1259719"/>
                    <a:gd name="connsiteX61" fmla="*/ 796343 w 1794595"/>
                    <a:gd name="connsiteY61" fmla="*/ 362260 h 1259719"/>
                    <a:gd name="connsiteX62" fmla="*/ 729500 w 1794595"/>
                    <a:gd name="connsiteY62" fmla="*/ 344757 h 1259719"/>
                    <a:gd name="connsiteX63" fmla="*/ 711450 w 1794595"/>
                    <a:gd name="connsiteY63" fmla="*/ 341223 h 1259719"/>
                    <a:gd name="connsiteX64" fmla="*/ 706566 w 1794595"/>
                    <a:gd name="connsiteY64" fmla="*/ 341762 h 1259719"/>
                    <a:gd name="connsiteX65" fmla="*/ 409205 w 1794595"/>
                    <a:gd name="connsiteY65" fmla="*/ 268857 h 1259719"/>
                    <a:gd name="connsiteX66" fmla="*/ 293558 w 1794595"/>
                    <a:gd name="connsiteY66" fmla="*/ 256642 h 1259719"/>
                    <a:gd name="connsiteX67" fmla="*/ 233133 w 1794595"/>
                    <a:gd name="connsiteY67" fmla="*/ 275855 h 1259719"/>
                    <a:gd name="connsiteX68" fmla="*/ 188699 w 1794595"/>
                    <a:gd name="connsiteY68" fmla="*/ 324703 h 1259719"/>
                    <a:gd name="connsiteX69" fmla="*/ 199936 w 1794595"/>
                    <a:gd name="connsiteY69" fmla="*/ 395170 h 1259719"/>
                    <a:gd name="connsiteX70" fmla="*/ 303965 w 1794595"/>
                    <a:gd name="connsiteY70" fmla="*/ 421309 h 1259719"/>
                    <a:gd name="connsiteX71" fmla="*/ 454943 w 1794595"/>
                    <a:gd name="connsiteY71" fmla="*/ 406808 h 1259719"/>
                    <a:gd name="connsiteX72" fmla="*/ 587926 w 1794595"/>
                    <a:gd name="connsiteY72" fmla="*/ 419235 h 1259719"/>
                    <a:gd name="connsiteX73" fmla="*/ 624930 w 1794595"/>
                    <a:gd name="connsiteY73" fmla="*/ 435108 h 1259719"/>
                    <a:gd name="connsiteX74" fmla="*/ 625345 w 1794595"/>
                    <a:gd name="connsiteY74" fmla="*/ 435397 h 1259719"/>
                    <a:gd name="connsiteX75" fmla="*/ 628538 w 1794595"/>
                    <a:gd name="connsiteY75" fmla="*/ 437774 h 1259719"/>
                    <a:gd name="connsiteX76" fmla="*/ 654791 w 1794595"/>
                    <a:gd name="connsiteY76" fmla="*/ 461601 h 1259719"/>
                    <a:gd name="connsiteX77" fmla="*/ 670332 w 1794595"/>
                    <a:gd name="connsiteY77" fmla="*/ 480280 h 1259719"/>
                    <a:gd name="connsiteX78" fmla="*/ 688159 w 1794595"/>
                    <a:gd name="connsiteY78" fmla="*/ 506375 h 1259719"/>
                    <a:gd name="connsiteX79" fmla="*/ 709921 w 1794595"/>
                    <a:gd name="connsiteY79" fmla="*/ 549348 h 1259719"/>
                    <a:gd name="connsiteX80" fmla="*/ 710292 w 1794595"/>
                    <a:gd name="connsiteY80" fmla="*/ 550276 h 1259719"/>
                    <a:gd name="connsiteX81" fmla="*/ 734547 w 1794595"/>
                    <a:gd name="connsiteY81" fmla="*/ 679743 h 1259719"/>
                    <a:gd name="connsiteX82" fmla="*/ 734626 w 1794595"/>
                    <a:gd name="connsiteY82" fmla="*/ 681227 h 1259719"/>
                    <a:gd name="connsiteX83" fmla="*/ 735703 w 1794595"/>
                    <a:gd name="connsiteY83" fmla="*/ 721914 h 1259719"/>
                    <a:gd name="connsiteX84" fmla="*/ 731062 w 1794595"/>
                    <a:gd name="connsiteY84" fmla="*/ 760290 h 1259719"/>
                    <a:gd name="connsiteX85" fmla="*/ 728256 w 1794595"/>
                    <a:gd name="connsiteY85" fmla="*/ 780581 h 1259719"/>
                    <a:gd name="connsiteX86" fmla="*/ 727391 w 1794595"/>
                    <a:gd name="connsiteY86" fmla="*/ 782745 h 1259719"/>
                    <a:gd name="connsiteX87" fmla="*/ 708555 w 1794595"/>
                    <a:gd name="connsiteY87" fmla="*/ 828282 h 1259719"/>
                    <a:gd name="connsiteX88" fmla="*/ 683151 w 1794595"/>
                    <a:gd name="connsiteY88" fmla="*/ 866607 h 1259719"/>
                    <a:gd name="connsiteX89" fmla="*/ 650150 w 1794595"/>
                    <a:gd name="connsiteY89" fmla="*/ 892681 h 1259719"/>
                    <a:gd name="connsiteX90" fmla="*/ 522010 w 1794595"/>
                    <a:gd name="connsiteY90" fmla="*/ 938865 h 1259719"/>
                    <a:gd name="connsiteX91" fmla="*/ 372373 w 1794595"/>
                    <a:gd name="connsiteY91" fmla="*/ 923943 h 1259719"/>
                    <a:gd name="connsiteX92" fmla="*/ 232482 w 1794595"/>
                    <a:gd name="connsiteY92" fmla="*/ 834886 h 1259719"/>
                    <a:gd name="connsiteX93" fmla="*/ 170348 w 1794595"/>
                    <a:gd name="connsiteY93" fmla="*/ 726829 h 1259719"/>
                    <a:gd name="connsiteX94" fmla="*/ 168896 w 1794595"/>
                    <a:gd name="connsiteY94" fmla="*/ 631947 h 1259719"/>
                    <a:gd name="connsiteX95" fmla="*/ 185505 w 1794595"/>
                    <a:gd name="connsiteY95" fmla="*/ 584720 h 1259719"/>
                    <a:gd name="connsiteX96" fmla="*/ 200141 w 1794595"/>
                    <a:gd name="connsiteY96" fmla="*/ 584792 h 1259719"/>
                    <a:gd name="connsiteX97" fmla="*/ 209684 w 1794595"/>
                    <a:gd name="connsiteY97" fmla="*/ 586980 h 1259719"/>
                    <a:gd name="connsiteX98" fmla="*/ 222473 w 1794595"/>
                    <a:gd name="connsiteY98" fmla="*/ 587491 h 1259719"/>
                    <a:gd name="connsiteX99" fmla="*/ 233862 w 1794595"/>
                    <a:gd name="connsiteY99" fmla="*/ 589239 h 1259719"/>
                    <a:gd name="connsiteX100" fmla="*/ 242220 w 1794595"/>
                    <a:gd name="connsiteY100" fmla="*/ 588279 h 1259719"/>
                    <a:gd name="connsiteX101" fmla="*/ 254047 w 1794595"/>
                    <a:gd name="connsiteY101" fmla="*/ 588752 h 1259719"/>
                    <a:gd name="connsiteX102" fmla="*/ 300002 w 1794595"/>
                    <a:gd name="connsiteY102" fmla="*/ 584164 h 1259719"/>
                    <a:gd name="connsiteX103" fmla="*/ 356725 w 1794595"/>
                    <a:gd name="connsiteY103" fmla="*/ 570058 h 1259719"/>
                    <a:gd name="connsiteX104" fmla="*/ 365638 w 1794595"/>
                    <a:gd name="connsiteY104" fmla="*/ 567848 h 1259719"/>
                    <a:gd name="connsiteX105" fmla="*/ 383984 w 1794595"/>
                    <a:gd name="connsiteY105" fmla="*/ 563661 h 1259719"/>
                    <a:gd name="connsiteX106" fmla="*/ 398059 w 1794595"/>
                    <a:gd name="connsiteY106" fmla="*/ 563779 h 1259719"/>
                    <a:gd name="connsiteX107" fmla="*/ 365268 w 1794595"/>
                    <a:gd name="connsiteY107" fmla="*/ 623565 h 1259719"/>
                    <a:gd name="connsiteX108" fmla="*/ 374437 w 1794595"/>
                    <a:gd name="connsiteY108" fmla="*/ 676016 h 1259719"/>
                    <a:gd name="connsiteX109" fmla="*/ 455438 w 1794595"/>
                    <a:gd name="connsiteY109" fmla="*/ 712666 h 1259719"/>
                    <a:gd name="connsiteX110" fmla="*/ 541832 w 1794595"/>
                    <a:gd name="connsiteY110" fmla="*/ 656482 h 1259719"/>
                    <a:gd name="connsiteX111" fmla="*/ 530361 w 1794595"/>
                    <a:gd name="connsiteY111" fmla="*/ 578488 h 1259719"/>
                    <a:gd name="connsiteX112" fmla="*/ 459402 w 1794595"/>
                    <a:gd name="connsiteY112" fmla="*/ 549811 h 1259719"/>
                    <a:gd name="connsiteX113" fmla="*/ 396461 w 1794595"/>
                    <a:gd name="connsiteY113" fmla="*/ 560814 h 1259719"/>
                    <a:gd name="connsiteX114" fmla="*/ 383984 w 1794595"/>
                    <a:gd name="connsiteY114" fmla="*/ 563661 h 1259719"/>
                    <a:gd name="connsiteX115" fmla="*/ 382564 w 1794595"/>
                    <a:gd name="connsiteY115" fmla="*/ 563650 h 1259719"/>
                    <a:gd name="connsiteX116" fmla="*/ 365638 w 1794595"/>
                    <a:gd name="connsiteY116" fmla="*/ 567848 h 1259719"/>
                    <a:gd name="connsiteX117" fmla="*/ 362283 w 1794595"/>
                    <a:gd name="connsiteY117" fmla="*/ 568613 h 1259719"/>
                    <a:gd name="connsiteX118" fmla="*/ 324628 w 1794595"/>
                    <a:gd name="connsiteY118" fmla="*/ 576615 h 1259719"/>
                    <a:gd name="connsiteX119" fmla="*/ 277778 w 1794595"/>
                    <a:gd name="connsiteY119" fmla="*/ 584197 h 1259719"/>
                    <a:gd name="connsiteX120" fmla="*/ 242220 w 1794595"/>
                    <a:gd name="connsiteY120" fmla="*/ 588279 h 1259719"/>
                    <a:gd name="connsiteX121" fmla="*/ 222473 w 1794595"/>
                    <a:gd name="connsiteY121" fmla="*/ 587491 h 1259719"/>
                    <a:gd name="connsiteX122" fmla="*/ 205049 w 1794595"/>
                    <a:gd name="connsiteY122" fmla="*/ 584816 h 1259719"/>
                    <a:gd name="connsiteX123" fmla="*/ 200141 w 1794595"/>
                    <a:gd name="connsiteY123" fmla="*/ 584792 h 1259719"/>
                    <a:gd name="connsiteX124" fmla="*/ 167380 w 1794595"/>
                    <a:gd name="connsiteY124" fmla="*/ 577281 h 1259719"/>
                    <a:gd name="connsiteX125" fmla="*/ 124354 w 1794595"/>
                    <a:gd name="connsiteY125" fmla="*/ 556491 h 1259719"/>
                    <a:gd name="connsiteX126" fmla="*/ 28256 w 1794595"/>
                    <a:gd name="connsiteY126" fmla="*/ 470588 h 1259719"/>
                    <a:gd name="connsiteX127" fmla="*/ 88 w 1794595"/>
                    <a:gd name="connsiteY127" fmla="*/ 340378 h 1259719"/>
                    <a:gd name="connsiteX128" fmla="*/ 23241 w 1794595"/>
                    <a:gd name="connsiteY128" fmla="*/ 213088 h 1259719"/>
                    <a:gd name="connsiteX129" fmla="*/ 87695 w 1794595"/>
                    <a:gd name="connsiteY129" fmla="*/ 105605 h 1259719"/>
                    <a:gd name="connsiteX130" fmla="*/ 189355 w 1794595"/>
                    <a:gd name="connsiteY130" fmla="*/ 31617 h 1259719"/>
                    <a:gd name="connsiteX131" fmla="*/ 306234 w 1794595"/>
                    <a:gd name="connsiteY131" fmla="*/ 743 h 1259719"/>
                    <a:gd name="connsiteX132" fmla="*/ 387305 w 1794595"/>
                    <a:gd name="connsiteY132" fmla="*/ 1335 h 1259719"/>
                    <a:gd name="connsiteX133" fmla="*/ 488721 w 1794595"/>
                    <a:gd name="connsiteY133" fmla="*/ 25010 h 1259719"/>
                    <a:gd name="connsiteX134" fmla="*/ 911327 w 1794595"/>
                    <a:gd name="connsiteY134" fmla="*/ 135674 h 1259719"/>
                    <a:gd name="connsiteX135" fmla="*/ 1306908 w 1794595"/>
                    <a:gd name="connsiteY135" fmla="*/ 234087 h 1259719"/>
                    <a:gd name="connsiteX136" fmla="*/ 1381035 w 1794595"/>
                    <a:gd name="connsiteY136" fmla="*/ 254895 h 1259719"/>
                    <a:gd name="connsiteX0" fmla="*/ 1381035 w 1794595"/>
                    <a:gd name="connsiteY0" fmla="*/ 254739 h 1259563"/>
                    <a:gd name="connsiteX1" fmla="*/ 1550337 w 1794595"/>
                    <a:gd name="connsiteY1" fmla="*/ 309213 h 1259563"/>
                    <a:gd name="connsiteX2" fmla="*/ 1684047 w 1794595"/>
                    <a:gd name="connsiteY2" fmla="*/ 369082 h 1259563"/>
                    <a:gd name="connsiteX3" fmla="*/ 1758694 w 1794595"/>
                    <a:gd name="connsiteY3" fmla="*/ 443600 h 1259563"/>
                    <a:gd name="connsiteX4" fmla="*/ 1791638 w 1794595"/>
                    <a:gd name="connsiteY4" fmla="*/ 557840 h 1259563"/>
                    <a:gd name="connsiteX5" fmla="*/ 1782409 w 1794595"/>
                    <a:gd name="connsiteY5" fmla="*/ 696750 h 1259563"/>
                    <a:gd name="connsiteX6" fmla="*/ 1697936 w 1794595"/>
                    <a:gd name="connsiteY6" fmla="*/ 862869 h 1259563"/>
                    <a:gd name="connsiteX7" fmla="*/ 1560052 w 1794595"/>
                    <a:gd name="connsiteY7" fmla="*/ 983189 h 1259563"/>
                    <a:gd name="connsiteX8" fmla="*/ 1401186 w 1794595"/>
                    <a:gd name="connsiteY8" fmla="*/ 1107176 h 1259563"/>
                    <a:gd name="connsiteX9" fmla="*/ 1298609 w 1794595"/>
                    <a:gd name="connsiteY9" fmla="*/ 1175919 h 1259563"/>
                    <a:gd name="connsiteX10" fmla="*/ 1180745 w 1794595"/>
                    <a:gd name="connsiteY10" fmla="*/ 1237605 h 1259563"/>
                    <a:gd name="connsiteX11" fmla="*/ 1017912 w 1794595"/>
                    <a:gd name="connsiteY11" fmla="*/ 1258503 h 1259563"/>
                    <a:gd name="connsiteX12" fmla="*/ 811454 w 1794595"/>
                    <a:gd name="connsiteY12" fmla="*/ 1209190 h 1259563"/>
                    <a:gd name="connsiteX13" fmla="*/ 681348 w 1794595"/>
                    <a:gd name="connsiteY13" fmla="*/ 1095719 h 1259563"/>
                    <a:gd name="connsiteX14" fmla="*/ 634012 w 1794595"/>
                    <a:gd name="connsiteY14" fmla="*/ 954805 h 1259563"/>
                    <a:gd name="connsiteX15" fmla="*/ 630321 w 1794595"/>
                    <a:gd name="connsiteY15" fmla="*/ 908964 h 1259563"/>
                    <a:gd name="connsiteX16" fmla="*/ 682517 w 1794595"/>
                    <a:gd name="connsiteY16" fmla="*/ 867407 h 1259563"/>
                    <a:gd name="connsiteX17" fmla="*/ 683151 w 1794595"/>
                    <a:gd name="connsiteY17" fmla="*/ 866451 h 1259563"/>
                    <a:gd name="connsiteX18" fmla="*/ 685949 w 1794595"/>
                    <a:gd name="connsiteY18" fmla="*/ 864240 h 1259563"/>
                    <a:gd name="connsiteX19" fmla="*/ 709167 w 1794595"/>
                    <a:gd name="connsiteY19" fmla="*/ 828154 h 1259563"/>
                    <a:gd name="connsiteX20" fmla="*/ 727391 w 1794595"/>
                    <a:gd name="connsiteY20" fmla="*/ 782589 h 1259563"/>
                    <a:gd name="connsiteX21" fmla="*/ 728740 w 1794595"/>
                    <a:gd name="connsiteY21" fmla="*/ 779326 h 1259563"/>
                    <a:gd name="connsiteX22" fmla="*/ 731062 w 1794595"/>
                    <a:gd name="connsiteY22" fmla="*/ 760134 h 1259563"/>
                    <a:gd name="connsiteX23" fmla="*/ 736671 w 1794595"/>
                    <a:gd name="connsiteY23" fmla="*/ 719562 h 1259563"/>
                    <a:gd name="connsiteX24" fmla="*/ 734626 w 1794595"/>
                    <a:gd name="connsiteY24" fmla="*/ 681071 h 1259563"/>
                    <a:gd name="connsiteX25" fmla="*/ 734111 w 1794595"/>
                    <a:gd name="connsiteY25" fmla="*/ 661631 h 1259563"/>
                    <a:gd name="connsiteX26" fmla="*/ 711892 w 1794595"/>
                    <a:gd name="connsiteY26" fmla="*/ 553083 h 1259563"/>
                    <a:gd name="connsiteX27" fmla="*/ 709921 w 1794595"/>
                    <a:gd name="connsiteY27" fmla="*/ 549192 h 1259563"/>
                    <a:gd name="connsiteX28" fmla="*/ 698731 w 1794595"/>
                    <a:gd name="connsiteY28" fmla="*/ 521187 h 1259563"/>
                    <a:gd name="connsiteX29" fmla="*/ 685072 w 1794595"/>
                    <a:gd name="connsiteY29" fmla="*/ 497840 h 1259563"/>
                    <a:gd name="connsiteX30" fmla="*/ 670332 w 1794595"/>
                    <a:gd name="connsiteY30" fmla="*/ 480124 h 1259563"/>
                    <a:gd name="connsiteX31" fmla="*/ 662552 w 1794595"/>
                    <a:gd name="connsiteY31" fmla="*/ 468736 h 1259563"/>
                    <a:gd name="connsiteX32" fmla="*/ 641735 w 1794595"/>
                    <a:gd name="connsiteY32" fmla="*/ 447443 h 1259563"/>
                    <a:gd name="connsiteX33" fmla="*/ 628538 w 1794595"/>
                    <a:gd name="connsiteY33" fmla="*/ 437618 h 1259563"/>
                    <a:gd name="connsiteX34" fmla="*/ 626201 w 1794595"/>
                    <a:gd name="connsiteY34" fmla="*/ 435497 h 1259563"/>
                    <a:gd name="connsiteX35" fmla="*/ 624930 w 1794595"/>
                    <a:gd name="connsiteY35" fmla="*/ 434952 h 1259563"/>
                    <a:gd name="connsiteX36" fmla="*/ 615189 w 1794595"/>
                    <a:gd name="connsiteY36" fmla="*/ 428165 h 1259563"/>
                    <a:gd name="connsiteX37" fmla="*/ 611421 w 1794595"/>
                    <a:gd name="connsiteY37" fmla="*/ 423620 h 1259563"/>
                    <a:gd name="connsiteX38" fmla="*/ 625323 w 1794595"/>
                    <a:gd name="connsiteY38" fmla="*/ 410379 h 1259563"/>
                    <a:gd name="connsiteX39" fmla="*/ 666111 w 1794595"/>
                    <a:gd name="connsiteY39" fmla="*/ 365412 h 1259563"/>
                    <a:gd name="connsiteX40" fmla="*/ 697794 w 1794595"/>
                    <a:gd name="connsiteY40" fmla="*/ 342575 h 1259563"/>
                    <a:gd name="connsiteX41" fmla="*/ 706566 w 1794595"/>
                    <a:gd name="connsiteY41" fmla="*/ 341606 h 1259563"/>
                    <a:gd name="connsiteX42" fmla="*/ 810496 w 1794595"/>
                    <a:gd name="connsiteY42" fmla="*/ 367087 h 1259563"/>
                    <a:gd name="connsiteX43" fmla="*/ 815511 w 1794595"/>
                    <a:gd name="connsiteY43" fmla="*/ 372808 h 1259563"/>
                    <a:gd name="connsiteX44" fmla="*/ 823529 w 1794595"/>
                    <a:gd name="connsiteY44" fmla="*/ 412487 h 1259563"/>
                    <a:gd name="connsiteX45" fmla="*/ 829566 w 1794595"/>
                    <a:gd name="connsiteY45" fmla="*/ 533594 h 1259563"/>
                    <a:gd name="connsiteX46" fmla="*/ 836583 w 1794595"/>
                    <a:gd name="connsiteY46" fmla="*/ 734528 h 1259563"/>
                    <a:gd name="connsiteX47" fmla="*/ 856074 w 1794595"/>
                    <a:gd name="connsiteY47" fmla="*/ 852202 h 1259563"/>
                    <a:gd name="connsiteX48" fmla="*/ 885798 w 1794595"/>
                    <a:gd name="connsiteY48" fmla="*/ 935653 h 1259563"/>
                    <a:gd name="connsiteX49" fmla="*/ 1007630 w 1794595"/>
                    <a:gd name="connsiteY49" fmla="*/ 977058 h 1259563"/>
                    <a:gd name="connsiteX50" fmla="*/ 1181166 w 1794595"/>
                    <a:gd name="connsiteY50" fmla="*/ 936992 h 1259563"/>
                    <a:gd name="connsiteX51" fmla="*/ 1322974 w 1794595"/>
                    <a:gd name="connsiteY51" fmla="*/ 870039 h 1259563"/>
                    <a:gd name="connsiteX52" fmla="*/ 1466574 w 1794595"/>
                    <a:gd name="connsiteY52" fmla="*/ 763855 h 1259563"/>
                    <a:gd name="connsiteX53" fmla="*/ 1542904 w 1794595"/>
                    <a:gd name="connsiteY53" fmla="*/ 674836 h 1259563"/>
                    <a:gd name="connsiteX54" fmla="*/ 1559490 w 1794595"/>
                    <a:gd name="connsiteY54" fmla="*/ 602748 h 1259563"/>
                    <a:gd name="connsiteX55" fmla="*/ 1539617 w 1794595"/>
                    <a:gd name="connsiteY55" fmla="*/ 569465 h 1259563"/>
                    <a:gd name="connsiteX56" fmla="*/ 1482348 w 1794595"/>
                    <a:gd name="connsiteY56" fmla="*/ 544882 h 1259563"/>
                    <a:gd name="connsiteX57" fmla="*/ 1235272 w 1794595"/>
                    <a:gd name="connsiteY57" fmla="*/ 473480 h 1259563"/>
                    <a:gd name="connsiteX58" fmla="*/ 1008963 w 1794595"/>
                    <a:gd name="connsiteY58" fmla="*/ 415745 h 1259563"/>
                    <a:gd name="connsiteX59" fmla="*/ 810496 w 1794595"/>
                    <a:gd name="connsiteY59" fmla="*/ 367087 h 1259563"/>
                    <a:gd name="connsiteX60" fmla="*/ 809604 w 1794595"/>
                    <a:gd name="connsiteY60" fmla="*/ 366070 h 1259563"/>
                    <a:gd name="connsiteX61" fmla="*/ 796343 w 1794595"/>
                    <a:gd name="connsiteY61" fmla="*/ 362104 h 1259563"/>
                    <a:gd name="connsiteX62" fmla="*/ 729500 w 1794595"/>
                    <a:gd name="connsiteY62" fmla="*/ 344601 h 1259563"/>
                    <a:gd name="connsiteX63" fmla="*/ 711450 w 1794595"/>
                    <a:gd name="connsiteY63" fmla="*/ 341067 h 1259563"/>
                    <a:gd name="connsiteX64" fmla="*/ 706566 w 1794595"/>
                    <a:gd name="connsiteY64" fmla="*/ 341606 h 1259563"/>
                    <a:gd name="connsiteX65" fmla="*/ 409205 w 1794595"/>
                    <a:gd name="connsiteY65" fmla="*/ 268701 h 1259563"/>
                    <a:gd name="connsiteX66" fmla="*/ 293558 w 1794595"/>
                    <a:gd name="connsiteY66" fmla="*/ 256486 h 1259563"/>
                    <a:gd name="connsiteX67" fmla="*/ 233133 w 1794595"/>
                    <a:gd name="connsiteY67" fmla="*/ 275699 h 1259563"/>
                    <a:gd name="connsiteX68" fmla="*/ 188699 w 1794595"/>
                    <a:gd name="connsiteY68" fmla="*/ 324547 h 1259563"/>
                    <a:gd name="connsiteX69" fmla="*/ 199936 w 1794595"/>
                    <a:gd name="connsiteY69" fmla="*/ 395014 h 1259563"/>
                    <a:gd name="connsiteX70" fmla="*/ 303965 w 1794595"/>
                    <a:gd name="connsiteY70" fmla="*/ 421153 h 1259563"/>
                    <a:gd name="connsiteX71" fmla="*/ 454943 w 1794595"/>
                    <a:gd name="connsiteY71" fmla="*/ 406652 h 1259563"/>
                    <a:gd name="connsiteX72" fmla="*/ 587926 w 1794595"/>
                    <a:gd name="connsiteY72" fmla="*/ 419079 h 1259563"/>
                    <a:gd name="connsiteX73" fmla="*/ 624930 w 1794595"/>
                    <a:gd name="connsiteY73" fmla="*/ 434952 h 1259563"/>
                    <a:gd name="connsiteX74" fmla="*/ 625345 w 1794595"/>
                    <a:gd name="connsiteY74" fmla="*/ 435241 h 1259563"/>
                    <a:gd name="connsiteX75" fmla="*/ 628538 w 1794595"/>
                    <a:gd name="connsiteY75" fmla="*/ 437618 h 1259563"/>
                    <a:gd name="connsiteX76" fmla="*/ 654791 w 1794595"/>
                    <a:gd name="connsiteY76" fmla="*/ 461445 h 1259563"/>
                    <a:gd name="connsiteX77" fmla="*/ 670332 w 1794595"/>
                    <a:gd name="connsiteY77" fmla="*/ 480124 h 1259563"/>
                    <a:gd name="connsiteX78" fmla="*/ 688159 w 1794595"/>
                    <a:gd name="connsiteY78" fmla="*/ 506219 h 1259563"/>
                    <a:gd name="connsiteX79" fmla="*/ 709921 w 1794595"/>
                    <a:gd name="connsiteY79" fmla="*/ 549192 h 1259563"/>
                    <a:gd name="connsiteX80" fmla="*/ 710292 w 1794595"/>
                    <a:gd name="connsiteY80" fmla="*/ 550120 h 1259563"/>
                    <a:gd name="connsiteX81" fmla="*/ 734547 w 1794595"/>
                    <a:gd name="connsiteY81" fmla="*/ 679587 h 1259563"/>
                    <a:gd name="connsiteX82" fmla="*/ 734626 w 1794595"/>
                    <a:gd name="connsiteY82" fmla="*/ 681071 h 1259563"/>
                    <a:gd name="connsiteX83" fmla="*/ 735703 w 1794595"/>
                    <a:gd name="connsiteY83" fmla="*/ 721758 h 1259563"/>
                    <a:gd name="connsiteX84" fmla="*/ 731062 w 1794595"/>
                    <a:gd name="connsiteY84" fmla="*/ 760134 h 1259563"/>
                    <a:gd name="connsiteX85" fmla="*/ 728256 w 1794595"/>
                    <a:gd name="connsiteY85" fmla="*/ 780425 h 1259563"/>
                    <a:gd name="connsiteX86" fmla="*/ 727391 w 1794595"/>
                    <a:gd name="connsiteY86" fmla="*/ 782589 h 1259563"/>
                    <a:gd name="connsiteX87" fmla="*/ 708555 w 1794595"/>
                    <a:gd name="connsiteY87" fmla="*/ 828126 h 1259563"/>
                    <a:gd name="connsiteX88" fmla="*/ 683151 w 1794595"/>
                    <a:gd name="connsiteY88" fmla="*/ 866451 h 1259563"/>
                    <a:gd name="connsiteX89" fmla="*/ 650150 w 1794595"/>
                    <a:gd name="connsiteY89" fmla="*/ 892525 h 1259563"/>
                    <a:gd name="connsiteX90" fmla="*/ 522010 w 1794595"/>
                    <a:gd name="connsiteY90" fmla="*/ 938709 h 1259563"/>
                    <a:gd name="connsiteX91" fmla="*/ 372373 w 1794595"/>
                    <a:gd name="connsiteY91" fmla="*/ 923787 h 1259563"/>
                    <a:gd name="connsiteX92" fmla="*/ 232482 w 1794595"/>
                    <a:gd name="connsiteY92" fmla="*/ 834730 h 1259563"/>
                    <a:gd name="connsiteX93" fmla="*/ 170348 w 1794595"/>
                    <a:gd name="connsiteY93" fmla="*/ 726673 h 1259563"/>
                    <a:gd name="connsiteX94" fmla="*/ 168896 w 1794595"/>
                    <a:gd name="connsiteY94" fmla="*/ 631791 h 1259563"/>
                    <a:gd name="connsiteX95" fmla="*/ 185505 w 1794595"/>
                    <a:gd name="connsiteY95" fmla="*/ 584564 h 1259563"/>
                    <a:gd name="connsiteX96" fmla="*/ 200141 w 1794595"/>
                    <a:gd name="connsiteY96" fmla="*/ 584636 h 1259563"/>
                    <a:gd name="connsiteX97" fmla="*/ 209684 w 1794595"/>
                    <a:gd name="connsiteY97" fmla="*/ 586824 h 1259563"/>
                    <a:gd name="connsiteX98" fmla="*/ 222473 w 1794595"/>
                    <a:gd name="connsiteY98" fmla="*/ 587335 h 1259563"/>
                    <a:gd name="connsiteX99" fmla="*/ 233862 w 1794595"/>
                    <a:gd name="connsiteY99" fmla="*/ 589083 h 1259563"/>
                    <a:gd name="connsiteX100" fmla="*/ 242220 w 1794595"/>
                    <a:gd name="connsiteY100" fmla="*/ 588123 h 1259563"/>
                    <a:gd name="connsiteX101" fmla="*/ 254047 w 1794595"/>
                    <a:gd name="connsiteY101" fmla="*/ 588596 h 1259563"/>
                    <a:gd name="connsiteX102" fmla="*/ 300002 w 1794595"/>
                    <a:gd name="connsiteY102" fmla="*/ 584008 h 1259563"/>
                    <a:gd name="connsiteX103" fmla="*/ 356725 w 1794595"/>
                    <a:gd name="connsiteY103" fmla="*/ 569902 h 1259563"/>
                    <a:gd name="connsiteX104" fmla="*/ 365638 w 1794595"/>
                    <a:gd name="connsiteY104" fmla="*/ 567692 h 1259563"/>
                    <a:gd name="connsiteX105" fmla="*/ 383984 w 1794595"/>
                    <a:gd name="connsiteY105" fmla="*/ 563505 h 1259563"/>
                    <a:gd name="connsiteX106" fmla="*/ 398059 w 1794595"/>
                    <a:gd name="connsiteY106" fmla="*/ 563623 h 1259563"/>
                    <a:gd name="connsiteX107" fmla="*/ 365268 w 1794595"/>
                    <a:gd name="connsiteY107" fmla="*/ 623409 h 1259563"/>
                    <a:gd name="connsiteX108" fmla="*/ 374437 w 1794595"/>
                    <a:gd name="connsiteY108" fmla="*/ 675860 h 1259563"/>
                    <a:gd name="connsiteX109" fmla="*/ 455438 w 1794595"/>
                    <a:gd name="connsiteY109" fmla="*/ 712510 h 1259563"/>
                    <a:gd name="connsiteX110" fmla="*/ 541832 w 1794595"/>
                    <a:gd name="connsiteY110" fmla="*/ 656326 h 1259563"/>
                    <a:gd name="connsiteX111" fmla="*/ 530361 w 1794595"/>
                    <a:gd name="connsiteY111" fmla="*/ 578332 h 1259563"/>
                    <a:gd name="connsiteX112" fmla="*/ 459402 w 1794595"/>
                    <a:gd name="connsiteY112" fmla="*/ 549655 h 1259563"/>
                    <a:gd name="connsiteX113" fmla="*/ 396461 w 1794595"/>
                    <a:gd name="connsiteY113" fmla="*/ 560658 h 1259563"/>
                    <a:gd name="connsiteX114" fmla="*/ 383984 w 1794595"/>
                    <a:gd name="connsiteY114" fmla="*/ 563505 h 1259563"/>
                    <a:gd name="connsiteX115" fmla="*/ 382564 w 1794595"/>
                    <a:gd name="connsiteY115" fmla="*/ 563494 h 1259563"/>
                    <a:gd name="connsiteX116" fmla="*/ 365638 w 1794595"/>
                    <a:gd name="connsiteY116" fmla="*/ 567692 h 1259563"/>
                    <a:gd name="connsiteX117" fmla="*/ 362283 w 1794595"/>
                    <a:gd name="connsiteY117" fmla="*/ 568457 h 1259563"/>
                    <a:gd name="connsiteX118" fmla="*/ 324628 w 1794595"/>
                    <a:gd name="connsiteY118" fmla="*/ 576459 h 1259563"/>
                    <a:gd name="connsiteX119" fmla="*/ 277778 w 1794595"/>
                    <a:gd name="connsiteY119" fmla="*/ 584041 h 1259563"/>
                    <a:gd name="connsiteX120" fmla="*/ 242220 w 1794595"/>
                    <a:gd name="connsiteY120" fmla="*/ 588123 h 1259563"/>
                    <a:gd name="connsiteX121" fmla="*/ 222473 w 1794595"/>
                    <a:gd name="connsiteY121" fmla="*/ 587335 h 1259563"/>
                    <a:gd name="connsiteX122" fmla="*/ 205049 w 1794595"/>
                    <a:gd name="connsiteY122" fmla="*/ 584660 h 1259563"/>
                    <a:gd name="connsiteX123" fmla="*/ 200141 w 1794595"/>
                    <a:gd name="connsiteY123" fmla="*/ 584636 h 1259563"/>
                    <a:gd name="connsiteX124" fmla="*/ 167380 w 1794595"/>
                    <a:gd name="connsiteY124" fmla="*/ 577125 h 1259563"/>
                    <a:gd name="connsiteX125" fmla="*/ 124354 w 1794595"/>
                    <a:gd name="connsiteY125" fmla="*/ 556335 h 1259563"/>
                    <a:gd name="connsiteX126" fmla="*/ 28256 w 1794595"/>
                    <a:gd name="connsiteY126" fmla="*/ 470432 h 1259563"/>
                    <a:gd name="connsiteX127" fmla="*/ 88 w 1794595"/>
                    <a:gd name="connsiteY127" fmla="*/ 340222 h 1259563"/>
                    <a:gd name="connsiteX128" fmla="*/ 23241 w 1794595"/>
                    <a:gd name="connsiteY128" fmla="*/ 212932 h 1259563"/>
                    <a:gd name="connsiteX129" fmla="*/ 87695 w 1794595"/>
                    <a:gd name="connsiteY129" fmla="*/ 105449 h 1259563"/>
                    <a:gd name="connsiteX130" fmla="*/ 189355 w 1794595"/>
                    <a:gd name="connsiteY130" fmla="*/ 31461 h 1259563"/>
                    <a:gd name="connsiteX131" fmla="*/ 285936 w 1794595"/>
                    <a:gd name="connsiteY131" fmla="*/ 1973 h 1259563"/>
                    <a:gd name="connsiteX132" fmla="*/ 387305 w 1794595"/>
                    <a:gd name="connsiteY132" fmla="*/ 1179 h 1259563"/>
                    <a:gd name="connsiteX133" fmla="*/ 488721 w 1794595"/>
                    <a:gd name="connsiteY133" fmla="*/ 24854 h 1259563"/>
                    <a:gd name="connsiteX134" fmla="*/ 911327 w 1794595"/>
                    <a:gd name="connsiteY134" fmla="*/ 135518 h 1259563"/>
                    <a:gd name="connsiteX135" fmla="*/ 1306908 w 1794595"/>
                    <a:gd name="connsiteY135" fmla="*/ 233931 h 1259563"/>
                    <a:gd name="connsiteX136" fmla="*/ 1381035 w 1794595"/>
                    <a:gd name="connsiteY136" fmla="*/ 254739 h 1259563"/>
                    <a:gd name="connsiteX0" fmla="*/ 1381035 w 1794595"/>
                    <a:gd name="connsiteY0" fmla="*/ 252766 h 1257590"/>
                    <a:gd name="connsiteX1" fmla="*/ 1550337 w 1794595"/>
                    <a:gd name="connsiteY1" fmla="*/ 307240 h 1257590"/>
                    <a:gd name="connsiteX2" fmla="*/ 1684047 w 1794595"/>
                    <a:gd name="connsiteY2" fmla="*/ 367109 h 1257590"/>
                    <a:gd name="connsiteX3" fmla="*/ 1758694 w 1794595"/>
                    <a:gd name="connsiteY3" fmla="*/ 441627 h 1257590"/>
                    <a:gd name="connsiteX4" fmla="*/ 1791638 w 1794595"/>
                    <a:gd name="connsiteY4" fmla="*/ 555867 h 1257590"/>
                    <a:gd name="connsiteX5" fmla="*/ 1782409 w 1794595"/>
                    <a:gd name="connsiteY5" fmla="*/ 694777 h 1257590"/>
                    <a:gd name="connsiteX6" fmla="*/ 1697936 w 1794595"/>
                    <a:gd name="connsiteY6" fmla="*/ 860896 h 1257590"/>
                    <a:gd name="connsiteX7" fmla="*/ 1560052 w 1794595"/>
                    <a:gd name="connsiteY7" fmla="*/ 981216 h 1257590"/>
                    <a:gd name="connsiteX8" fmla="*/ 1401186 w 1794595"/>
                    <a:gd name="connsiteY8" fmla="*/ 1105203 h 1257590"/>
                    <a:gd name="connsiteX9" fmla="*/ 1298609 w 1794595"/>
                    <a:gd name="connsiteY9" fmla="*/ 1173946 h 1257590"/>
                    <a:gd name="connsiteX10" fmla="*/ 1180745 w 1794595"/>
                    <a:gd name="connsiteY10" fmla="*/ 1235632 h 1257590"/>
                    <a:gd name="connsiteX11" fmla="*/ 1017912 w 1794595"/>
                    <a:gd name="connsiteY11" fmla="*/ 1256530 h 1257590"/>
                    <a:gd name="connsiteX12" fmla="*/ 811454 w 1794595"/>
                    <a:gd name="connsiteY12" fmla="*/ 1207217 h 1257590"/>
                    <a:gd name="connsiteX13" fmla="*/ 681348 w 1794595"/>
                    <a:gd name="connsiteY13" fmla="*/ 1093746 h 1257590"/>
                    <a:gd name="connsiteX14" fmla="*/ 634012 w 1794595"/>
                    <a:gd name="connsiteY14" fmla="*/ 952832 h 1257590"/>
                    <a:gd name="connsiteX15" fmla="*/ 630321 w 1794595"/>
                    <a:gd name="connsiteY15" fmla="*/ 906991 h 1257590"/>
                    <a:gd name="connsiteX16" fmla="*/ 682517 w 1794595"/>
                    <a:gd name="connsiteY16" fmla="*/ 865434 h 1257590"/>
                    <a:gd name="connsiteX17" fmla="*/ 683151 w 1794595"/>
                    <a:gd name="connsiteY17" fmla="*/ 864478 h 1257590"/>
                    <a:gd name="connsiteX18" fmla="*/ 685949 w 1794595"/>
                    <a:gd name="connsiteY18" fmla="*/ 862267 h 1257590"/>
                    <a:gd name="connsiteX19" fmla="*/ 709167 w 1794595"/>
                    <a:gd name="connsiteY19" fmla="*/ 826181 h 1257590"/>
                    <a:gd name="connsiteX20" fmla="*/ 727391 w 1794595"/>
                    <a:gd name="connsiteY20" fmla="*/ 780616 h 1257590"/>
                    <a:gd name="connsiteX21" fmla="*/ 728740 w 1794595"/>
                    <a:gd name="connsiteY21" fmla="*/ 777353 h 1257590"/>
                    <a:gd name="connsiteX22" fmla="*/ 731062 w 1794595"/>
                    <a:gd name="connsiteY22" fmla="*/ 758161 h 1257590"/>
                    <a:gd name="connsiteX23" fmla="*/ 736671 w 1794595"/>
                    <a:gd name="connsiteY23" fmla="*/ 717589 h 1257590"/>
                    <a:gd name="connsiteX24" fmla="*/ 734626 w 1794595"/>
                    <a:gd name="connsiteY24" fmla="*/ 679098 h 1257590"/>
                    <a:gd name="connsiteX25" fmla="*/ 734111 w 1794595"/>
                    <a:gd name="connsiteY25" fmla="*/ 659658 h 1257590"/>
                    <a:gd name="connsiteX26" fmla="*/ 711892 w 1794595"/>
                    <a:gd name="connsiteY26" fmla="*/ 551110 h 1257590"/>
                    <a:gd name="connsiteX27" fmla="*/ 709921 w 1794595"/>
                    <a:gd name="connsiteY27" fmla="*/ 547219 h 1257590"/>
                    <a:gd name="connsiteX28" fmla="*/ 698731 w 1794595"/>
                    <a:gd name="connsiteY28" fmla="*/ 519214 h 1257590"/>
                    <a:gd name="connsiteX29" fmla="*/ 685072 w 1794595"/>
                    <a:gd name="connsiteY29" fmla="*/ 495867 h 1257590"/>
                    <a:gd name="connsiteX30" fmla="*/ 670332 w 1794595"/>
                    <a:gd name="connsiteY30" fmla="*/ 478151 h 1257590"/>
                    <a:gd name="connsiteX31" fmla="*/ 662552 w 1794595"/>
                    <a:gd name="connsiteY31" fmla="*/ 466763 h 1257590"/>
                    <a:gd name="connsiteX32" fmla="*/ 641735 w 1794595"/>
                    <a:gd name="connsiteY32" fmla="*/ 445470 h 1257590"/>
                    <a:gd name="connsiteX33" fmla="*/ 628538 w 1794595"/>
                    <a:gd name="connsiteY33" fmla="*/ 435645 h 1257590"/>
                    <a:gd name="connsiteX34" fmla="*/ 626201 w 1794595"/>
                    <a:gd name="connsiteY34" fmla="*/ 433524 h 1257590"/>
                    <a:gd name="connsiteX35" fmla="*/ 624930 w 1794595"/>
                    <a:gd name="connsiteY35" fmla="*/ 432979 h 1257590"/>
                    <a:gd name="connsiteX36" fmla="*/ 615189 w 1794595"/>
                    <a:gd name="connsiteY36" fmla="*/ 426192 h 1257590"/>
                    <a:gd name="connsiteX37" fmla="*/ 611421 w 1794595"/>
                    <a:gd name="connsiteY37" fmla="*/ 421647 h 1257590"/>
                    <a:gd name="connsiteX38" fmla="*/ 625323 w 1794595"/>
                    <a:gd name="connsiteY38" fmla="*/ 408406 h 1257590"/>
                    <a:gd name="connsiteX39" fmla="*/ 666111 w 1794595"/>
                    <a:gd name="connsiteY39" fmla="*/ 363439 h 1257590"/>
                    <a:gd name="connsiteX40" fmla="*/ 697794 w 1794595"/>
                    <a:gd name="connsiteY40" fmla="*/ 340602 h 1257590"/>
                    <a:gd name="connsiteX41" fmla="*/ 706566 w 1794595"/>
                    <a:gd name="connsiteY41" fmla="*/ 339633 h 1257590"/>
                    <a:gd name="connsiteX42" fmla="*/ 810496 w 1794595"/>
                    <a:gd name="connsiteY42" fmla="*/ 365114 h 1257590"/>
                    <a:gd name="connsiteX43" fmla="*/ 815511 w 1794595"/>
                    <a:gd name="connsiteY43" fmla="*/ 370835 h 1257590"/>
                    <a:gd name="connsiteX44" fmla="*/ 823529 w 1794595"/>
                    <a:gd name="connsiteY44" fmla="*/ 410514 h 1257590"/>
                    <a:gd name="connsiteX45" fmla="*/ 829566 w 1794595"/>
                    <a:gd name="connsiteY45" fmla="*/ 531621 h 1257590"/>
                    <a:gd name="connsiteX46" fmla="*/ 836583 w 1794595"/>
                    <a:gd name="connsiteY46" fmla="*/ 732555 h 1257590"/>
                    <a:gd name="connsiteX47" fmla="*/ 856074 w 1794595"/>
                    <a:gd name="connsiteY47" fmla="*/ 850229 h 1257590"/>
                    <a:gd name="connsiteX48" fmla="*/ 885798 w 1794595"/>
                    <a:gd name="connsiteY48" fmla="*/ 933680 h 1257590"/>
                    <a:gd name="connsiteX49" fmla="*/ 1007630 w 1794595"/>
                    <a:gd name="connsiteY49" fmla="*/ 975085 h 1257590"/>
                    <a:gd name="connsiteX50" fmla="*/ 1181166 w 1794595"/>
                    <a:gd name="connsiteY50" fmla="*/ 935019 h 1257590"/>
                    <a:gd name="connsiteX51" fmla="*/ 1322974 w 1794595"/>
                    <a:gd name="connsiteY51" fmla="*/ 868066 h 1257590"/>
                    <a:gd name="connsiteX52" fmla="*/ 1466574 w 1794595"/>
                    <a:gd name="connsiteY52" fmla="*/ 761882 h 1257590"/>
                    <a:gd name="connsiteX53" fmla="*/ 1542904 w 1794595"/>
                    <a:gd name="connsiteY53" fmla="*/ 672863 h 1257590"/>
                    <a:gd name="connsiteX54" fmla="*/ 1559490 w 1794595"/>
                    <a:gd name="connsiteY54" fmla="*/ 600775 h 1257590"/>
                    <a:gd name="connsiteX55" fmla="*/ 1539617 w 1794595"/>
                    <a:gd name="connsiteY55" fmla="*/ 567492 h 1257590"/>
                    <a:gd name="connsiteX56" fmla="*/ 1482348 w 1794595"/>
                    <a:gd name="connsiteY56" fmla="*/ 542909 h 1257590"/>
                    <a:gd name="connsiteX57" fmla="*/ 1235272 w 1794595"/>
                    <a:gd name="connsiteY57" fmla="*/ 471507 h 1257590"/>
                    <a:gd name="connsiteX58" fmla="*/ 1008963 w 1794595"/>
                    <a:gd name="connsiteY58" fmla="*/ 413772 h 1257590"/>
                    <a:gd name="connsiteX59" fmla="*/ 810496 w 1794595"/>
                    <a:gd name="connsiteY59" fmla="*/ 365114 h 1257590"/>
                    <a:gd name="connsiteX60" fmla="*/ 809604 w 1794595"/>
                    <a:gd name="connsiteY60" fmla="*/ 364097 h 1257590"/>
                    <a:gd name="connsiteX61" fmla="*/ 796343 w 1794595"/>
                    <a:gd name="connsiteY61" fmla="*/ 360131 h 1257590"/>
                    <a:gd name="connsiteX62" fmla="*/ 729500 w 1794595"/>
                    <a:gd name="connsiteY62" fmla="*/ 342628 h 1257590"/>
                    <a:gd name="connsiteX63" fmla="*/ 711450 w 1794595"/>
                    <a:gd name="connsiteY63" fmla="*/ 339094 h 1257590"/>
                    <a:gd name="connsiteX64" fmla="*/ 706566 w 1794595"/>
                    <a:gd name="connsiteY64" fmla="*/ 339633 h 1257590"/>
                    <a:gd name="connsiteX65" fmla="*/ 409205 w 1794595"/>
                    <a:gd name="connsiteY65" fmla="*/ 266728 h 1257590"/>
                    <a:gd name="connsiteX66" fmla="*/ 293558 w 1794595"/>
                    <a:gd name="connsiteY66" fmla="*/ 254513 h 1257590"/>
                    <a:gd name="connsiteX67" fmla="*/ 233133 w 1794595"/>
                    <a:gd name="connsiteY67" fmla="*/ 273726 h 1257590"/>
                    <a:gd name="connsiteX68" fmla="*/ 188699 w 1794595"/>
                    <a:gd name="connsiteY68" fmla="*/ 322574 h 1257590"/>
                    <a:gd name="connsiteX69" fmla="*/ 199936 w 1794595"/>
                    <a:gd name="connsiteY69" fmla="*/ 393041 h 1257590"/>
                    <a:gd name="connsiteX70" fmla="*/ 303965 w 1794595"/>
                    <a:gd name="connsiteY70" fmla="*/ 419180 h 1257590"/>
                    <a:gd name="connsiteX71" fmla="*/ 454943 w 1794595"/>
                    <a:gd name="connsiteY71" fmla="*/ 404679 h 1257590"/>
                    <a:gd name="connsiteX72" fmla="*/ 587926 w 1794595"/>
                    <a:gd name="connsiteY72" fmla="*/ 417106 h 1257590"/>
                    <a:gd name="connsiteX73" fmla="*/ 624930 w 1794595"/>
                    <a:gd name="connsiteY73" fmla="*/ 432979 h 1257590"/>
                    <a:gd name="connsiteX74" fmla="*/ 625345 w 1794595"/>
                    <a:gd name="connsiteY74" fmla="*/ 433268 h 1257590"/>
                    <a:gd name="connsiteX75" fmla="*/ 628538 w 1794595"/>
                    <a:gd name="connsiteY75" fmla="*/ 435645 h 1257590"/>
                    <a:gd name="connsiteX76" fmla="*/ 654791 w 1794595"/>
                    <a:gd name="connsiteY76" fmla="*/ 459472 h 1257590"/>
                    <a:gd name="connsiteX77" fmla="*/ 670332 w 1794595"/>
                    <a:gd name="connsiteY77" fmla="*/ 478151 h 1257590"/>
                    <a:gd name="connsiteX78" fmla="*/ 688159 w 1794595"/>
                    <a:gd name="connsiteY78" fmla="*/ 504246 h 1257590"/>
                    <a:gd name="connsiteX79" fmla="*/ 709921 w 1794595"/>
                    <a:gd name="connsiteY79" fmla="*/ 547219 h 1257590"/>
                    <a:gd name="connsiteX80" fmla="*/ 710292 w 1794595"/>
                    <a:gd name="connsiteY80" fmla="*/ 548147 h 1257590"/>
                    <a:gd name="connsiteX81" fmla="*/ 734547 w 1794595"/>
                    <a:gd name="connsiteY81" fmla="*/ 677614 h 1257590"/>
                    <a:gd name="connsiteX82" fmla="*/ 734626 w 1794595"/>
                    <a:gd name="connsiteY82" fmla="*/ 679098 h 1257590"/>
                    <a:gd name="connsiteX83" fmla="*/ 735703 w 1794595"/>
                    <a:gd name="connsiteY83" fmla="*/ 719785 h 1257590"/>
                    <a:gd name="connsiteX84" fmla="*/ 731062 w 1794595"/>
                    <a:gd name="connsiteY84" fmla="*/ 758161 h 1257590"/>
                    <a:gd name="connsiteX85" fmla="*/ 728256 w 1794595"/>
                    <a:gd name="connsiteY85" fmla="*/ 778452 h 1257590"/>
                    <a:gd name="connsiteX86" fmla="*/ 727391 w 1794595"/>
                    <a:gd name="connsiteY86" fmla="*/ 780616 h 1257590"/>
                    <a:gd name="connsiteX87" fmla="*/ 708555 w 1794595"/>
                    <a:gd name="connsiteY87" fmla="*/ 826153 h 1257590"/>
                    <a:gd name="connsiteX88" fmla="*/ 683151 w 1794595"/>
                    <a:gd name="connsiteY88" fmla="*/ 864478 h 1257590"/>
                    <a:gd name="connsiteX89" fmla="*/ 650150 w 1794595"/>
                    <a:gd name="connsiteY89" fmla="*/ 890552 h 1257590"/>
                    <a:gd name="connsiteX90" fmla="*/ 522010 w 1794595"/>
                    <a:gd name="connsiteY90" fmla="*/ 936736 h 1257590"/>
                    <a:gd name="connsiteX91" fmla="*/ 372373 w 1794595"/>
                    <a:gd name="connsiteY91" fmla="*/ 921814 h 1257590"/>
                    <a:gd name="connsiteX92" fmla="*/ 232482 w 1794595"/>
                    <a:gd name="connsiteY92" fmla="*/ 832757 h 1257590"/>
                    <a:gd name="connsiteX93" fmla="*/ 170348 w 1794595"/>
                    <a:gd name="connsiteY93" fmla="*/ 724700 h 1257590"/>
                    <a:gd name="connsiteX94" fmla="*/ 168896 w 1794595"/>
                    <a:gd name="connsiteY94" fmla="*/ 629818 h 1257590"/>
                    <a:gd name="connsiteX95" fmla="*/ 185505 w 1794595"/>
                    <a:gd name="connsiteY95" fmla="*/ 582591 h 1257590"/>
                    <a:gd name="connsiteX96" fmla="*/ 200141 w 1794595"/>
                    <a:gd name="connsiteY96" fmla="*/ 582663 h 1257590"/>
                    <a:gd name="connsiteX97" fmla="*/ 209684 w 1794595"/>
                    <a:gd name="connsiteY97" fmla="*/ 584851 h 1257590"/>
                    <a:gd name="connsiteX98" fmla="*/ 222473 w 1794595"/>
                    <a:gd name="connsiteY98" fmla="*/ 585362 h 1257590"/>
                    <a:gd name="connsiteX99" fmla="*/ 233862 w 1794595"/>
                    <a:gd name="connsiteY99" fmla="*/ 587110 h 1257590"/>
                    <a:gd name="connsiteX100" fmla="*/ 242220 w 1794595"/>
                    <a:gd name="connsiteY100" fmla="*/ 586150 h 1257590"/>
                    <a:gd name="connsiteX101" fmla="*/ 254047 w 1794595"/>
                    <a:gd name="connsiteY101" fmla="*/ 586623 h 1257590"/>
                    <a:gd name="connsiteX102" fmla="*/ 300002 w 1794595"/>
                    <a:gd name="connsiteY102" fmla="*/ 582035 h 1257590"/>
                    <a:gd name="connsiteX103" fmla="*/ 356725 w 1794595"/>
                    <a:gd name="connsiteY103" fmla="*/ 567929 h 1257590"/>
                    <a:gd name="connsiteX104" fmla="*/ 365638 w 1794595"/>
                    <a:gd name="connsiteY104" fmla="*/ 565719 h 1257590"/>
                    <a:gd name="connsiteX105" fmla="*/ 383984 w 1794595"/>
                    <a:gd name="connsiteY105" fmla="*/ 561532 h 1257590"/>
                    <a:gd name="connsiteX106" fmla="*/ 398059 w 1794595"/>
                    <a:gd name="connsiteY106" fmla="*/ 561650 h 1257590"/>
                    <a:gd name="connsiteX107" fmla="*/ 365268 w 1794595"/>
                    <a:gd name="connsiteY107" fmla="*/ 621436 h 1257590"/>
                    <a:gd name="connsiteX108" fmla="*/ 374437 w 1794595"/>
                    <a:gd name="connsiteY108" fmla="*/ 673887 h 1257590"/>
                    <a:gd name="connsiteX109" fmla="*/ 455438 w 1794595"/>
                    <a:gd name="connsiteY109" fmla="*/ 710537 h 1257590"/>
                    <a:gd name="connsiteX110" fmla="*/ 541832 w 1794595"/>
                    <a:gd name="connsiteY110" fmla="*/ 654353 h 1257590"/>
                    <a:gd name="connsiteX111" fmla="*/ 530361 w 1794595"/>
                    <a:gd name="connsiteY111" fmla="*/ 576359 h 1257590"/>
                    <a:gd name="connsiteX112" fmla="*/ 459402 w 1794595"/>
                    <a:gd name="connsiteY112" fmla="*/ 547682 h 1257590"/>
                    <a:gd name="connsiteX113" fmla="*/ 396461 w 1794595"/>
                    <a:gd name="connsiteY113" fmla="*/ 558685 h 1257590"/>
                    <a:gd name="connsiteX114" fmla="*/ 383984 w 1794595"/>
                    <a:gd name="connsiteY114" fmla="*/ 561532 h 1257590"/>
                    <a:gd name="connsiteX115" fmla="*/ 382564 w 1794595"/>
                    <a:gd name="connsiteY115" fmla="*/ 561521 h 1257590"/>
                    <a:gd name="connsiteX116" fmla="*/ 365638 w 1794595"/>
                    <a:gd name="connsiteY116" fmla="*/ 565719 h 1257590"/>
                    <a:gd name="connsiteX117" fmla="*/ 362283 w 1794595"/>
                    <a:gd name="connsiteY117" fmla="*/ 566484 h 1257590"/>
                    <a:gd name="connsiteX118" fmla="*/ 324628 w 1794595"/>
                    <a:gd name="connsiteY118" fmla="*/ 574486 h 1257590"/>
                    <a:gd name="connsiteX119" fmla="*/ 277778 w 1794595"/>
                    <a:gd name="connsiteY119" fmla="*/ 582068 h 1257590"/>
                    <a:gd name="connsiteX120" fmla="*/ 242220 w 1794595"/>
                    <a:gd name="connsiteY120" fmla="*/ 586150 h 1257590"/>
                    <a:gd name="connsiteX121" fmla="*/ 222473 w 1794595"/>
                    <a:gd name="connsiteY121" fmla="*/ 585362 h 1257590"/>
                    <a:gd name="connsiteX122" fmla="*/ 205049 w 1794595"/>
                    <a:gd name="connsiteY122" fmla="*/ 582687 h 1257590"/>
                    <a:gd name="connsiteX123" fmla="*/ 200141 w 1794595"/>
                    <a:gd name="connsiteY123" fmla="*/ 582663 h 1257590"/>
                    <a:gd name="connsiteX124" fmla="*/ 167380 w 1794595"/>
                    <a:gd name="connsiteY124" fmla="*/ 575152 h 1257590"/>
                    <a:gd name="connsiteX125" fmla="*/ 124354 w 1794595"/>
                    <a:gd name="connsiteY125" fmla="*/ 554362 h 1257590"/>
                    <a:gd name="connsiteX126" fmla="*/ 28256 w 1794595"/>
                    <a:gd name="connsiteY126" fmla="*/ 468459 h 1257590"/>
                    <a:gd name="connsiteX127" fmla="*/ 88 w 1794595"/>
                    <a:gd name="connsiteY127" fmla="*/ 338249 h 1257590"/>
                    <a:gd name="connsiteX128" fmla="*/ 23241 w 1794595"/>
                    <a:gd name="connsiteY128" fmla="*/ 210959 h 1257590"/>
                    <a:gd name="connsiteX129" fmla="*/ 87695 w 1794595"/>
                    <a:gd name="connsiteY129" fmla="*/ 103476 h 1257590"/>
                    <a:gd name="connsiteX130" fmla="*/ 189355 w 1794595"/>
                    <a:gd name="connsiteY130" fmla="*/ 29488 h 1257590"/>
                    <a:gd name="connsiteX131" fmla="*/ 285936 w 1794595"/>
                    <a:gd name="connsiteY131" fmla="*/ 0 h 1257590"/>
                    <a:gd name="connsiteX132" fmla="*/ 385940 w 1794595"/>
                    <a:gd name="connsiteY132" fmla="*/ 3771 h 1257590"/>
                    <a:gd name="connsiteX133" fmla="*/ 488721 w 1794595"/>
                    <a:gd name="connsiteY133" fmla="*/ 22881 h 1257590"/>
                    <a:gd name="connsiteX134" fmla="*/ 911327 w 1794595"/>
                    <a:gd name="connsiteY134" fmla="*/ 133545 h 1257590"/>
                    <a:gd name="connsiteX135" fmla="*/ 1306908 w 1794595"/>
                    <a:gd name="connsiteY135" fmla="*/ 231958 h 1257590"/>
                    <a:gd name="connsiteX136" fmla="*/ 1381035 w 1794595"/>
                    <a:gd name="connsiteY136" fmla="*/ 252766 h 1257590"/>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778 w 1794595"/>
                    <a:gd name="connsiteY119" fmla="*/ 585797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778 w 1794595"/>
                    <a:gd name="connsiteY119" fmla="*/ 585797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094 w 1794595"/>
                    <a:gd name="connsiteY119" fmla="*/ 588078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1794595" h="1261319">
                      <a:moveTo>
                        <a:pt x="1381035" y="256495"/>
                      </a:moveTo>
                      <a:cubicBezTo>
                        <a:pt x="1449744" y="276460"/>
                        <a:pt x="1503195" y="294075"/>
                        <a:pt x="1550337" y="310969"/>
                      </a:cubicBezTo>
                      <a:cubicBezTo>
                        <a:pt x="1613194" y="333494"/>
                        <a:pt x="1649321" y="348440"/>
                        <a:pt x="1684047" y="370838"/>
                      </a:cubicBezTo>
                      <a:cubicBezTo>
                        <a:pt x="1718773" y="393235"/>
                        <a:pt x="1740762" y="413896"/>
                        <a:pt x="1758694" y="445356"/>
                      </a:cubicBezTo>
                      <a:cubicBezTo>
                        <a:pt x="1776626" y="476815"/>
                        <a:pt x="1787686" y="517404"/>
                        <a:pt x="1791638" y="559596"/>
                      </a:cubicBezTo>
                      <a:cubicBezTo>
                        <a:pt x="1795591" y="601788"/>
                        <a:pt x="1798026" y="647668"/>
                        <a:pt x="1782409" y="698506"/>
                      </a:cubicBezTo>
                      <a:cubicBezTo>
                        <a:pt x="1766791" y="749343"/>
                        <a:pt x="1734995" y="816885"/>
                        <a:pt x="1697936" y="864625"/>
                      </a:cubicBezTo>
                      <a:cubicBezTo>
                        <a:pt x="1660876" y="912364"/>
                        <a:pt x="1609510" y="944227"/>
                        <a:pt x="1560052" y="984945"/>
                      </a:cubicBezTo>
                      <a:cubicBezTo>
                        <a:pt x="1510593" y="1025662"/>
                        <a:pt x="1444760" y="1076811"/>
                        <a:pt x="1401186" y="1108932"/>
                      </a:cubicBezTo>
                      <a:cubicBezTo>
                        <a:pt x="1357612" y="1141054"/>
                        <a:pt x="1335350" y="1155937"/>
                        <a:pt x="1298609" y="1177675"/>
                      </a:cubicBezTo>
                      <a:cubicBezTo>
                        <a:pt x="1261869" y="1199413"/>
                        <a:pt x="1227528" y="1225596"/>
                        <a:pt x="1180745" y="1239361"/>
                      </a:cubicBezTo>
                      <a:cubicBezTo>
                        <a:pt x="1133962" y="1253125"/>
                        <a:pt x="1079460" y="1264995"/>
                        <a:pt x="1017912" y="1260259"/>
                      </a:cubicBezTo>
                      <a:cubicBezTo>
                        <a:pt x="956364" y="1255523"/>
                        <a:pt x="867548" y="1238076"/>
                        <a:pt x="811454" y="1210946"/>
                      </a:cubicBezTo>
                      <a:cubicBezTo>
                        <a:pt x="755361" y="1183815"/>
                        <a:pt x="710922" y="1139873"/>
                        <a:pt x="681348" y="1097475"/>
                      </a:cubicBezTo>
                      <a:cubicBezTo>
                        <a:pt x="651775" y="1055078"/>
                        <a:pt x="642517" y="987687"/>
                        <a:pt x="634012" y="956561"/>
                      </a:cubicBezTo>
                      <a:cubicBezTo>
                        <a:pt x="625507" y="925436"/>
                        <a:pt x="622237" y="925287"/>
                        <a:pt x="630321" y="910720"/>
                      </a:cubicBezTo>
                      <a:cubicBezTo>
                        <a:pt x="638405" y="896154"/>
                        <a:pt x="666114" y="890770"/>
                        <a:pt x="682517" y="869163"/>
                      </a:cubicBezTo>
                      <a:lnTo>
                        <a:pt x="683151" y="868207"/>
                      </a:lnTo>
                      <a:lnTo>
                        <a:pt x="685949" y="865996"/>
                      </a:lnTo>
                      <a:cubicBezTo>
                        <a:pt x="695001" y="855810"/>
                        <a:pt x="701958" y="844323"/>
                        <a:pt x="709167" y="829910"/>
                      </a:cubicBezTo>
                      <a:lnTo>
                        <a:pt x="727391" y="784345"/>
                      </a:lnTo>
                      <a:lnTo>
                        <a:pt x="728740" y="781082"/>
                      </a:lnTo>
                      <a:lnTo>
                        <a:pt x="731062" y="761890"/>
                      </a:lnTo>
                      <a:lnTo>
                        <a:pt x="736671" y="721318"/>
                      </a:lnTo>
                      <a:lnTo>
                        <a:pt x="734626" y="682827"/>
                      </a:lnTo>
                      <a:cubicBezTo>
                        <a:pt x="734454" y="676347"/>
                        <a:pt x="734283" y="669867"/>
                        <a:pt x="734111" y="663387"/>
                      </a:cubicBezTo>
                      <a:cubicBezTo>
                        <a:pt x="731303" y="625680"/>
                        <a:pt x="723818" y="586988"/>
                        <a:pt x="711892" y="554839"/>
                      </a:cubicBezTo>
                      <a:lnTo>
                        <a:pt x="709921" y="550948"/>
                      </a:lnTo>
                      <a:lnTo>
                        <a:pt x="698731" y="522943"/>
                      </a:lnTo>
                      <a:cubicBezTo>
                        <a:pt x="694481" y="514319"/>
                        <a:pt x="689882" y="506627"/>
                        <a:pt x="685072" y="499596"/>
                      </a:cubicBezTo>
                      <a:lnTo>
                        <a:pt x="670332" y="481880"/>
                      </a:lnTo>
                      <a:lnTo>
                        <a:pt x="662552" y="470492"/>
                      </a:lnTo>
                      <a:cubicBezTo>
                        <a:pt x="655340" y="460672"/>
                        <a:pt x="648169" y="454178"/>
                        <a:pt x="641735" y="449199"/>
                      </a:cubicBezTo>
                      <a:lnTo>
                        <a:pt x="628538" y="439374"/>
                      </a:lnTo>
                      <a:lnTo>
                        <a:pt x="626201" y="437253"/>
                      </a:lnTo>
                      <a:lnTo>
                        <a:pt x="624930" y="436708"/>
                      </a:lnTo>
                      <a:lnTo>
                        <a:pt x="615189" y="429921"/>
                      </a:lnTo>
                      <a:cubicBezTo>
                        <a:pt x="612773" y="428474"/>
                        <a:pt x="611423" y="427448"/>
                        <a:pt x="611421" y="425376"/>
                      </a:cubicBezTo>
                      <a:cubicBezTo>
                        <a:pt x="611417" y="421232"/>
                        <a:pt x="616209" y="421837"/>
                        <a:pt x="625323" y="412135"/>
                      </a:cubicBezTo>
                      <a:cubicBezTo>
                        <a:pt x="634438" y="402434"/>
                        <a:pt x="654033" y="378469"/>
                        <a:pt x="666111" y="367168"/>
                      </a:cubicBezTo>
                      <a:cubicBezTo>
                        <a:pt x="678189" y="355868"/>
                        <a:pt x="687229" y="347800"/>
                        <a:pt x="697794" y="344331"/>
                      </a:cubicBezTo>
                      <a:lnTo>
                        <a:pt x="706566" y="343362"/>
                      </a:lnTo>
                      <a:lnTo>
                        <a:pt x="810496" y="368843"/>
                      </a:lnTo>
                      <a:lnTo>
                        <a:pt x="815511" y="374564"/>
                      </a:lnTo>
                      <a:cubicBezTo>
                        <a:pt x="820042" y="382961"/>
                        <a:pt x="821186" y="387446"/>
                        <a:pt x="823529" y="414243"/>
                      </a:cubicBezTo>
                      <a:cubicBezTo>
                        <a:pt x="825871" y="441041"/>
                        <a:pt x="827390" y="481677"/>
                        <a:pt x="829566" y="535350"/>
                      </a:cubicBezTo>
                      <a:cubicBezTo>
                        <a:pt x="831741" y="589023"/>
                        <a:pt x="832165" y="683183"/>
                        <a:pt x="836583" y="736284"/>
                      </a:cubicBezTo>
                      <a:cubicBezTo>
                        <a:pt x="841002" y="789385"/>
                        <a:pt x="847871" y="820436"/>
                        <a:pt x="856074" y="853958"/>
                      </a:cubicBezTo>
                      <a:cubicBezTo>
                        <a:pt x="864277" y="887479"/>
                        <a:pt x="860539" y="916600"/>
                        <a:pt x="885798" y="937409"/>
                      </a:cubicBezTo>
                      <a:cubicBezTo>
                        <a:pt x="911057" y="958219"/>
                        <a:pt x="958402" y="978592"/>
                        <a:pt x="1007630" y="978814"/>
                      </a:cubicBezTo>
                      <a:cubicBezTo>
                        <a:pt x="1056858" y="979038"/>
                        <a:pt x="1128608" y="956584"/>
                        <a:pt x="1181166" y="938748"/>
                      </a:cubicBezTo>
                      <a:cubicBezTo>
                        <a:pt x="1233723" y="920911"/>
                        <a:pt x="1275406" y="900652"/>
                        <a:pt x="1322974" y="871795"/>
                      </a:cubicBezTo>
                      <a:cubicBezTo>
                        <a:pt x="1370542" y="842939"/>
                        <a:pt x="1429919" y="798145"/>
                        <a:pt x="1466574" y="765611"/>
                      </a:cubicBezTo>
                      <a:cubicBezTo>
                        <a:pt x="1503229" y="733078"/>
                        <a:pt x="1527417" y="703442"/>
                        <a:pt x="1542904" y="676592"/>
                      </a:cubicBezTo>
                      <a:cubicBezTo>
                        <a:pt x="1558390" y="649741"/>
                        <a:pt x="1560037" y="622066"/>
                        <a:pt x="1559490" y="604504"/>
                      </a:cubicBezTo>
                      <a:cubicBezTo>
                        <a:pt x="1558942" y="586942"/>
                        <a:pt x="1552474" y="580865"/>
                        <a:pt x="1539617" y="571221"/>
                      </a:cubicBezTo>
                      <a:cubicBezTo>
                        <a:pt x="1526761" y="561577"/>
                        <a:pt x="1482348" y="546638"/>
                        <a:pt x="1482348" y="546638"/>
                      </a:cubicBezTo>
                      <a:lnTo>
                        <a:pt x="1235272" y="475236"/>
                      </a:lnTo>
                      <a:cubicBezTo>
                        <a:pt x="1156375" y="453713"/>
                        <a:pt x="1146640" y="451631"/>
                        <a:pt x="1008963" y="417501"/>
                      </a:cubicBezTo>
                      <a:lnTo>
                        <a:pt x="810496" y="368843"/>
                      </a:lnTo>
                      <a:lnTo>
                        <a:pt x="809604" y="367826"/>
                      </a:lnTo>
                      <a:cubicBezTo>
                        <a:pt x="807170" y="366787"/>
                        <a:pt x="803511" y="366211"/>
                        <a:pt x="796343" y="363860"/>
                      </a:cubicBezTo>
                      <a:cubicBezTo>
                        <a:pt x="782008" y="359159"/>
                        <a:pt x="745925" y="349613"/>
                        <a:pt x="729500" y="346357"/>
                      </a:cubicBezTo>
                      <a:cubicBezTo>
                        <a:pt x="721287" y="344730"/>
                        <a:pt x="716002" y="343356"/>
                        <a:pt x="711450" y="342823"/>
                      </a:cubicBezTo>
                      <a:lnTo>
                        <a:pt x="706566" y="343362"/>
                      </a:lnTo>
                      <a:lnTo>
                        <a:pt x="409205" y="270457"/>
                      </a:lnTo>
                      <a:cubicBezTo>
                        <a:pt x="289972" y="243914"/>
                        <a:pt x="322075" y="266770"/>
                        <a:pt x="293558" y="258242"/>
                      </a:cubicBezTo>
                      <a:cubicBezTo>
                        <a:pt x="264593" y="259522"/>
                        <a:pt x="250609" y="266112"/>
                        <a:pt x="233133" y="277455"/>
                      </a:cubicBezTo>
                      <a:cubicBezTo>
                        <a:pt x="215656" y="288799"/>
                        <a:pt x="194231" y="306418"/>
                        <a:pt x="188699" y="326303"/>
                      </a:cubicBezTo>
                      <a:cubicBezTo>
                        <a:pt x="183166" y="346189"/>
                        <a:pt x="180725" y="380669"/>
                        <a:pt x="199936" y="396770"/>
                      </a:cubicBezTo>
                      <a:cubicBezTo>
                        <a:pt x="219148" y="412871"/>
                        <a:pt x="261463" y="420970"/>
                        <a:pt x="303965" y="422909"/>
                      </a:cubicBezTo>
                      <a:cubicBezTo>
                        <a:pt x="346466" y="424848"/>
                        <a:pt x="407616" y="408753"/>
                        <a:pt x="454943" y="408408"/>
                      </a:cubicBezTo>
                      <a:cubicBezTo>
                        <a:pt x="502270" y="408062"/>
                        <a:pt x="554618" y="411704"/>
                        <a:pt x="587926" y="420835"/>
                      </a:cubicBezTo>
                      <a:lnTo>
                        <a:pt x="624930" y="436708"/>
                      </a:lnTo>
                      <a:lnTo>
                        <a:pt x="625345" y="436997"/>
                      </a:lnTo>
                      <a:lnTo>
                        <a:pt x="628538" y="439374"/>
                      </a:lnTo>
                      <a:lnTo>
                        <a:pt x="654791" y="463201"/>
                      </a:lnTo>
                      <a:lnTo>
                        <a:pt x="670332" y="481880"/>
                      </a:lnTo>
                      <a:lnTo>
                        <a:pt x="688159" y="507975"/>
                      </a:lnTo>
                      <a:lnTo>
                        <a:pt x="709921" y="550948"/>
                      </a:lnTo>
                      <a:lnTo>
                        <a:pt x="710292" y="551876"/>
                      </a:lnTo>
                      <a:cubicBezTo>
                        <a:pt x="720527" y="584140"/>
                        <a:pt x="730353" y="637254"/>
                        <a:pt x="734547" y="681343"/>
                      </a:cubicBezTo>
                      <a:cubicBezTo>
                        <a:pt x="734573" y="681838"/>
                        <a:pt x="734600" y="682332"/>
                        <a:pt x="734626" y="682827"/>
                      </a:cubicBezTo>
                      <a:lnTo>
                        <a:pt x="735703" y="723514"/>
                      </a:lnTo>
                      <a:lnTo>
                        <a:pt x="731062" y="761890"/>
                      </a:lnTo>
                      <a:lnTo>
                        <a:pt x="728256" y="782181"/>
                      </a:lnTo>
                      <a:lnTo>
                        <a:pt x="727391" y="784345"/>
                      </a:lnTo>
                      <a:lnTo>
                        <a:pt x="708555" y="829882"/>
                      </a:lnTo>
                      <a:lnTo>
                        <a:pt x="683151" y="868207"/>
                      </a:lnTo>
                      <a:lnTo>
                        <a:pt x="650150" y="894281"/>
                      </a:lnTo>
                      <a:cubicBezTo>
                        <a:pt x="618958" y="912707"/>
                        <a:pt x="568306" y="935255"/>
                        <a:pt x="522010" y="940465"/>
                      </a:cubicBezTo>
                      <a:cubicBezTo>
                        <a:pt x="475715" y="945675"/>
                        <a:pt x="420628" y="942873"/>
                        <a:pt x="372373" y="925543"/>
                      </a:cubicBezTo>
                      <a:cubicBezTo>
                        <a:pt x="324119" y="908213"/>
                        <a:pt x="266153" y="869338"/>
                        <a:pt x="232482" y="836486"/>
                      </a:cubicBezTo>
                      <a:cubicBezTo>
                        <a:pt x="198810" y="803633"/>
                        <a:pt x="180946" y="762252"/>
                        <a:pt x="170348" y="728429"/>
                      </a:cubicBezTo>
                      <a:cubicBezTo>
                        <a:pt x="159750" y="694606"/>
                        <a:pt x="166371" y="657233"/>
                        <a:pt x="168896" y="633547"/>
                      </a:cubicBezTo>
                      <a:cubicBezTo>
                        <a:pt x="171422" y="609862"/>
                        <a:pt x="174677" y="593438"/>
                        <a:pt x="185505" y="586320"/>
                      </a:cubicBezTo>
                      <a:lnTo>
                        <a:pt x="200141" y="586392"/>
                      </a:lnTo>
                      <a:lnTo>
                        <a:pt x="209684" y="588580"/>
                      </a:lnTo>
                      <a:lnTo>
                        <a:pt x="222473" y="589091"/>
                      </a:lnTo>
                      <a:lnTo>
                        <a:pt x="233862" y="590839"/>
                      </a:lnTo>
                      <a:lnTo>
                        <a:pt x="242220" y="589879"/>
                      </a:lnTo>
                      <a:lnTo>
                        <a:pt x="254047" y="590352"/>
                      </a:lnTo>
                      <a:cubicBezTo>
                        <a:pt x="269043" y="589554"/>
                        <a:pt x="284304" y="587697"/>
                        <a:pt x="300002" y="585764"/>
                      </a:cubicBezTo>
                      <a:cubicBezTo>
                        <a:pt x="315700" y="583831"/>
                        <a:pt x="337495" y="577093"/>
                        <a:pt x="356725" y="571658"/>
                      </a:cubicBezTo>
                      <a:lnTo>
                        <a:pt x="365638" y="569448"/>
                      </a:lnTo>
                      <a:lnTo>
                        <a:pt x="383984" y="565261"/>
                      </a:lnTo>
                      <a:lnTo>
                        <a:pt x="398059" y="565379"/>
                      </a:lnTo>
                      <a:cubicBezTo>
                        <a:pt x="408937" y="571945"/>
                        <a:pt x="369206" y="606459"/>
                        <a:pt x="365268" y="625165"/>
                      </a:cubicBezTo>
                      <a:cubicBezTo>
                        <a:pt x="361331" y="643871"/>
                        <a:pt x="359409" y="662766"/>
                        <a:pt x="374437" y="677616"/>
                      </a:cubicBezTo>
                      <a:cubicBezTo>
                        <a:pt x="389465" y="692466"/>
                        <a:pt x="427539" y="717521"/>
                        <a:pt x="455438" y="714266"/>
                      </a:cubicBezTo>
                      <a:cubicBezTo>
                        <a:pt x="483338" y="711011"/>
                        <a:pt x="529346" y="680445"/>
                        <a:pt x="541832" y="658082"/>
                      </a:cubicBezTo>
                      <a:cubicBezTo>
                        <a:pt x="554319" y="635719"/>
                        <a:pt x="544099" y="597866"/>
                        <a:pt x="530361" y="580088"/>
                      </a:cubicBezTo>
                      <a:cubicBezTo>
                        <a:pt x="516622" y="562309"/>
                        <a:pt x="481719" y="554357"/>
                        <a:pt x="459402" y="551411"/>
                      </a:cubicBezTo>
                      <a:cubicBezTo>
                        <a:pt x="437085" y="548466"/>
                        <a:pt x="418923" y="557947"/>
                        <a:pt x="396461" y="562414"/>
                      </a:cubicBezTo>
                      <a:lnTo>
                        <a:pt x="383984" y="565261"/>
                      </a:lnTo>
                      <a:lnTo>
                        <a:pt x="382564" y="565250"/>
                      </a:lnTo>
                      <a:lnTo>
                        <a:pt x="365638" y="569448"/>
                      </a:lnTo>
                      <a:lnTo>
                        <a:pt x="362283" y="570213"/>
                      </a:lnTo>
                      <a:cubicBezTo>
                        <a:pt x="350520" y="573013"/>
                        <a:pt x="338826" y="575238"/>
                        <a:pt x="324628" y="578215"/>
                      </a:cubicBezTo>
                      <a:cubicBezTo>
                        <a:pt x="310430" y="581192"/>
                        <a:pt x="293500" y="585683"/>
                        <a:pt x="277094" y="588078"/>
                      </a:cubicBezTo>
                      <a:lnTo>
                        <a:pt x="242220" y="589879"/>
                      </a:lnTo>
                      <a:lnTo>
                        <a:pt x="222473" y="589091"/>
                      </a:lnTo>
                      <a:lnTo>
                        <a:pt x="205049" y="586416"/>
                      </a:lnTo>
                      <a:lnTo>
                        <a:pt x="200141" y="586392"/>
                      </a:lnTo>
                      <a:lnTo>
                        <a:pt x="167380" y="578881"/>
                      </a:lnTo>
                      <a:cubicBezTo>
                        <a:pt x="153487" y="574260"/>
                        <a:pt x="139473" y="567790"/>
                        <a:pt x="124354" y="558091"/>
                      </a:cubicBezTo>
                      <a:cubicBezTo>
                        <a:pt x="94116" y="538693"/>
                        <a:pt x="48967" y="508207"/>
                        <a:pt x="28256" y="472188"/>
                      </a:cubicBezTo>
                      <a:cubicBezTo>
                        <a:pt x="7546" y="436169"/>
                        <a:pt x="-978" y="384326"/>
                        <a:pt x="88" y="341978"/>
                      </a:cubicBezTo>
                      <a:cubicBezTo>
                        <a:pt x="1154" y="299630"/>
                        <a:pt x="6927" y="251233"/>
                        <a:pt x="23241" y="214688"/>
                      </a:cubicBezTo>
                      <a:cubicBezTo>
                        <a:pt x="39555" y="178143"/>
                        <a:pt x="58563" y="135361"/>
                        <a:pt x="87695" y="107205"/>
                      </a:cubicBezTo>
                      <a:cubicBezTo>
                        <a:pt x="116827" y="79049"/>
                        <a:pt x="155273" y="51608"/>
                        <a:pt x="189355" y="33217"/>
                      </a:cubicBezTo>
                      <a:cubicBezTo>
                        <a:pt x="216069" y="16778"/>
                        <a:pt x="253742" y="13558"/>
                        <a:pt x="285936" y="3729"/>
                      </a:cubicBezTo>
                      <a:cubicBezTo>
                        <a:pt x="314701" y="-4667"/>
                        <a:pt x="356024" y="3124"/>
                        <a:pt x="385940" y="7500"/>
                      </a:cubicBezTo>
                      <a:lnTo>
                        <a:pt x="488721" y="26610"/>
                      </a:lnTo>
                      <a:lnTo>
                        <a:pt x="911327" y="137274"/>
                      </a:lnTo>
                      <a:lnTo>
                        <a:pt x="1306908" y="235687"/>
                      </a:lnTo>
                      <a:lnTo>
                        <a:pt x="1381035" y="256495"/>
                      </a:ln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17" name="组合 416"/>
              <p:cNvGrpSpPr>
                <a:grpSpLocks noChangeAspect="1"/>
              </p:cNvGrpSpPr>
              <p:nvPr/>
            </p:nvGrpSpPr>
            <p:grpSpPr>
              <a:xfrm>
                <a:off x="5080222" y="3308136"/>
                <a:ext cx="1213239" cy="216000"/>
                <a:chOff x="4301011" y="2044888"/>
                <a:chExt cx="2547210" cy="453495"/>
              </a:xfrm>
            </p:grpSpPr>
            <p:grpSp>
              <p:nvGrpSpPr>
                <p:cNvPr id="426" name="组合 425"/>
                <p:cNvGrpSpPr/>
                <p:nvPr/>
              </p:nvGrpSpPr>
              <p:grpSpPr>
                <a:xfrm>
                  <a:off x="5299571" y="2049999"/>
                  <a:ext cx="516231" cy="448384"/>
                  <a:chOff x="5294809" y="2045237"/>
                  <a:chExt cx="516231" cy="448384"/>
                </a:xfrm>
                <a:noFill/>
              </p:grpSpPr>
              <p:sp>
                <p:nvSpPr>
                  <p:cNvPr id="461" name="任意多边形 460"/>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rgbClr val="C198B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62" name="任意多边形 461"/>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rgbClr val="6C926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63" name="任意多边形 462"/>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rgbClr val="FCE13A"/>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64" name="任意多边形 463"/>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rgbClr val="DDDDD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27" name="组合 426"/>
                <p:cNvGrpSpPr/>
                <p:nvPr/>
              </p:nvGrpSpPr>
              <p:grpSpPr>
                <a:xfrm>
                  <a:off x="5667697" y="2052875"/>
                  <a:ext cx="502121" cy="420020"/>
                  <a:chOff x="5667697" y="2052875"/>
                  <a:chExt cx="502121" cy="420020"/>
                </a:xfrm>
                <a:noFill/>
              </p:grpSpPr>
              <p:sp>
                <p:nvSpPr>
                  <p:cNvPr id="456" name="任意多边形 455"/>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rgbClr val="C198B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7" name="任意多边形 456"/>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8" name="任意多边形 457"/>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9" name="任意多边形 458"/>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60" name="任意多边形 459"/>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28" name="组合 427"/>
                <p:cNvGrpSpPr/>
                <p:nvPr/>
              </p:nvGrpSpPr>
              <p:grpSpPr>
                <a:xfrm>
                  <a:off x="4618522" y="2049995"/>
                  <a:ext cx="516231" cy="448384"/>
                  <a:chOff x="5294809" y="2045237"/>
                  <a:chExt cx="516231" cy="448384"/>
                </a:xfrm>
                <a:noFill/>
              </p:grpSpPr>
              <p:sp>
                <p:nvSpPr>
                  <p:cNvPr id="452" name="任意多边形 451"/>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3" name="任意多边形 452"/>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4" name="任意多边形 453"/>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5" name="任意多边形 454"/>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29" name="组合 428"/>
                <p:cNvGrpSpPr/>
                <p:nvPr/>
              </p:nvGrpSpPr>
              <p:grpSpPr>
                <a:xfrm>
                  <a:off x="4981888" y="2060017"/>
                  <a:ext cx="502121" cy="420020"/>
                  <a:chOff x="5667697" y="2052875"/>
                  <a:chExt cx="502121" cy="420020"/>
                </a:xfrm>
                <a:noFill/>
              </p:grpSpPr>
              <p:sp>
                <p:nvSpPr>
                  <p:cNvPr id="447" name="任意多边形 446"/>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8" name="任意多边形 447"/>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9" name="任意多边形 448"/>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0" name="任意多边形 449"/>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1" name="任意多边形 450"/>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30" name="组合 429"/>
                <p:cNvGrpSpPr/>
                <p:nvPr/>
              </p:nvGrpSpPr>
              <p:grpSpPr>
                <a:xfrm>
                  <a:off x="5982734" y="2044888"/>
                  <a:ext cx="516231" cy="448384"/>
                  <a:chOff x="5294809" y="2045237"/>
                  <a:chExt cx="516231" cy="448384"/>
                </a:xfrm>
                <a:noFill/>
              </p:grpSpPr>
              <p:sp>
                <p:nvSpPr>
                  <p:cNvPr id="443" name="任意多边形 442"/>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4" name="任意多边形 443"/>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5" name="任意多边形 444"/>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6" name="任意多边形 445"/>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31" name="组合 430"/>
                <p:cNvGrpSpPr/>
                <p:nvPr/>
              </p:nvGrpSpPr>
              <p:grpSpPr>
                <a:xfrm>
                  <a:off x="6346100" y="2054910"/>
                  <a:ext cx="502121" cy="420020"/>
                  <a:chOff x="5667697" y="2052875"/>
                  <a:chExt cx="502121" cy="420020"/>
                </a:xfrm>
                <a:noFill/>
              </p:grpSpPr>
              <p:sp>
                <p:nvSpPr>
                  <p:cNvPr id="438" name="任意多边形 437"/>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9" name="任意多边形 438"/>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0" name="任意多边形 439"/>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1" name="任意多边形 440"/>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2" name="任意多边形 441"/>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32" name="组合 431"/>
                <p:cNvGrpSpPr/>
                <p:nvPr/>
              </p:nvGrpSpPr>
              <p:grpSpPr>
                <a:xfrm>
                  <a:off x="4301011" y="2063317"/>
                  <a:ext cx="502121" cy="420020"/>
                  <a:chOff x="5667697" y="2052875"/>
                  <a:chExt cx="502121" cy="420020"/>
                </a:xfrm>
                <a:noFill/>
              </p:grpSpPr>
              <p:sp>
                <p:nvSpPr>
                  <p:cNvPr id="433" name="任意多边形 432"/>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4" name="任意多边形 433"/>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5" name="任意多边形 434"/>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6" name="任意多边形 435"/>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7" name="任意多边形 436"/>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sp>
            <p:nvSpPr>
              <p:cNvPr id="418" name="任意多边形 417"/>
              <p:cNvSpPr/>
              <p:nvPr/>
            </p:nvSpPr>
            <p:spPr>
              <a:xfrm rot="20601057">
                <a:off x="4811161" y="3089283"/>
                <a:ext cx="1794585" cy="1261319"/>
              </a:xfrm>
              <a:custGeom>
                <a:avLst/>
                <a:gdLst>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229111 w 1794596"/>
                  <a:gd name="connsiteY70" fmla="*/ 409160 h 1261319"/>
                  <a:gd name="connsiteX71" fmla="*/ 177652 w 1794596"/>
                  <a:gd name="connsiteY71" fmla="*/ 581236 h 1261319"/>
                  <a:gd name="connsiteX72" fmla="*/ 167381 w 1794596"/>
                  <a:gd name="connsiteY72" fmla="*/ 578882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177652 w 1794596"/>
                  <a:gd name="connsiteY71" fmla="*/ 581236 h 1261319"/>
                  <a:gd name="connsiteX72" fmla="*/ 167381 w 1794596"/>
                  <a:gd name="connsiteY72" fmla="*/ 578882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177652 w 1794596"/>
                  <a:gd name="connsiteY71" fmla="*/ 581236 h 1261319"/>
                  <a:gd name="connsiteX72" fmla="*/ 177445 w 1794596"/>
                  <a:gd name="connsiteY72" fmla="*/ 611717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344175 w 1794596"/>
                  <a:gd name="connsiteY71" fmla="*/ 606179 h 1261319"/>
                  <a:gd name="connsiteX72" fmla="*/ 177445 w 1794596"/>
                  <a:gd name="connsiteY72" fmla="*/ 611717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02149 w 1794585"/>
                  <a:gd name="connsiteY70" fmla="*/ 480714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33620 w 1794585"/>
                  <a:gd name="connsiteY70" fmla="*/ 475213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77414 w 1794585"/>
                  <a:gd name="connsiteY70" fmla="*/ 478367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418906 w 1794585"/>
                  <a:gd name="connsiteY70" fmla="*/ 455978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18906 w 1794585"/>
                  <a:gd name="connsiteY70" fmla="*/ 455978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18906 w 1794585"/>
                  <a:gd name="connsiteY70" fmla="*/ 455978 h 1261319"/>
                  <a:gd name="connsiteX71" fmla="*/ 344164 w 1794585"/>
                  <a:gd name="connsiteY71" fmla="*/ 60617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344164 w 1794585"/>
                  <a:gd name="connsiteY71" fmla="*/ 60617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378833 w 1794585"/>
                  <a:gd name="connsiteY71" fmla="*/ 606604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23992 w 1794585"/>
                  <a:gd name="connsiteY71" fmla="*/ 605197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60024 w 1794585"/>
                  <a:gd name="connsiteY71" fmla="*/ 60105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14909 w 1794585"/>
                  <a:gd name="connsiteY71" fmla="*/ 65218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14909 w 1794585"/>
                  <a:gd name="connsiteY71" fmla="*/ 652189 h 1261319"/>
                  <a:gd name="connsiteX72" fmla="*/ 217134 w 1794585"/>
                  <a:gd name="connsiteY72" fmla="*/ 628561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794585" h="1261319">
                    <a:moveTo>
                      <a:pt x="1381025" y="256495"/>
                    </a:moveTo>
                    <a:cubicBezTo>
                      <a:pt x="1449734" y="276460"/>
                      <a:pt x="1503185" y="294075"/>
                      <a:pt x="1550327" y="310969"/>
                    </a:cubicBezTo>
                    <a:cubicBezTo>
                      <a:pt x="1613185" y="333494"/>
                      <a:pt x="1649311" y="348440"/>
                      <a:pt x="1684037" y="370838"/>
                    </a:cubicBezTo>
                    <a:cubicBezTo>
                      <a:pt x="1718763" y="393236"/>
                      <a:pt x="1740752" y="413896"/>
                      <a:pt x="1758684" y="445356"/>
                    </a:cubicBezTo>
                    <a:cubicBezTo>
                      <a:pt x="1776616" y="476815"/>
                      <a:pt x="1787676" y="517404"/>
                      <a:pt x="1791628" y="559596"/>
                    </a:cubicBezTo>
                    <a:cubicBezTo>
                      <a:pt x="1795581" y="601789"/>
                      <a:pt x="1798016" y="647669"/>
                      <a:pt x="1782399" y="698507"/>
                    </a:cubicBezTo>
                    <a:cubicBezTo>
                      <a:pt x="1766781" y="749343"/>
                      <a:pt x="1734985" y="816886"/>
                      <a:pt x="1697926" y="864625"/>
                    </a:cubicBezTo>
                    <a:cubicBezTo>
                      <a:pt x="1660866" y="912365"/>
                      <a:pt x="1609500" y="944227"/>
                      <a:pt x="1560042" y="984946"/>
                    </a:cubicBezTo>
                    <a:cubicBezTo>
                      <a:pt x="1510583" y="1025662"/>
                      <a:pt x="1444750" y="1076811"/>
                      <a:pt x="1401176" y="1108933"/>
                    </a:cubicBezTo>
                    <a:cubicBezTo>
                      <a:pt x="1357602" y="1141054"/>
                      <a:pt x="1335340" y="1155938"/>
                      <a:pt x="1298599" y="1177676"/>
                    </a:cubicBezTo>
                    <a:cubicBezTo>
                      <a:pt x="1261859" y="1199413"/>
                      <a:pt x="1227519" y="1225596"/>
                      <a:pt x="1180735" y="1239362"/>
                    </a:cubicBezTo>
                    <a:cubicBezTo>
                      <a:pt x="1133952" y="1253126"/>
                      <a:pt x="1079450" y="1264995"/>
                      <a:pt x="1017902" y="1260259"/>
                    </a:cubicBezTo>
                    <a:cubicBezTo>
                      <a:pt x="956354" y="1255523"/>
                      <a:pt x="867538" y="1238076"/>
                      <a:pt x="811444" y="1210946"/>
                    </a:cubicBezTo>
                    <a:cubicBezTo>
                      <a:pt x="755351" y="1183816"/>
                      <a:pt x="710913" y="1139873"/>
                      <a:pt x="681338" y="1097476"/>
                    </a:cubicBezTo>
                    <a:cubicBezTo>
                      <a:pt x="651765" y="1055079"/>
                      <a:pt x="642507" y="987688"/>
                      <a:pt x="634002" y="956561"/>
                    </a:cubicBezTo>
                    <a:cubicBezTo>
                      <a:pt x="625497" y="925436"/>
                      <a:pt x="622227" y="925287"/>
                      <a:pt x="630311" y="910721"/>
                    </a:cubicBezTo>
                    <a:cubicBezTo>
                      <a:pt x="638395" y="896154"/>
                      <a:pt x="666104" y="890770"/>
                      <a:pt x="682508" y="869163"/>
                    </a:cubicBezTo>
                    <a:lnTo>
                      <a:pt x="683141" y="868208"/>
                    </a:lnTo>
                    <a:lnTo>
                      <a:pt x="685939" y="865997"/>
                    </a:lnTo>
                    <a:cubicBezTo>
                      <a:pt x="694991" y="855810"/>
                      <a:pt x="701949" y="844323"/>
                      <a:pt x="709157" y="829910"/>
                    </a:cubicBezTo>
                    <a:lnTo>
                      <a:pt x="727381" y="784345"/>
                    </a:lnTo>
                    <a:lnTo>
                      <a:pt x="728730" y="781082"/>
                    </a:lnTo>
                    <a:lnTo>
                      <a:pt x="731052" y="761891"/>
                    </a:lnTo>
                    <a:lnTo>
                      <a:pt x="736661" y="721319"/>
                    </a:lnTo>
                    <a:lnTo>
                      <a:pt x="734616" y="682827"/>
                    </a:lnTo>
                    <a:cubicBezTo>
                      <a:pt x="734444" y="676347"/>
                      <a:pt x="734273" y="669868"/>
                      <a:pt x="734101" y="663388"/>
                    </a:cubicBezTo>
                    <a:cubicBezTo>
                      <a:pt x="731293" y="625680"/>
                      <a:pt x="723809" y="586988"/>
                      <a:pt x="711883" y="554839"/>
                    </a:cubicBezTo>
                    <a:lnTo>
                      <a:pt x="709911" y="550948"/>
                    </a:lnTo>
                    <a:lnTo>
                      <a:pt x="698721" y="522943"/>
                    </a:lnTo>
                    <a:cubicBezTo>
                      <a:pt x="694471" y="514319"/>
                      <a:pt x="689872" y="506627"/>
                      <a:pt x="685062" y="499596"/>
                    </a:cubicBezTo>
                    <a:lnTo>
                      <a:pt x="670322" y="481880"/>
                    </a:lnTo>
                    <a:lnTo>
                      <a:pt x="662542" y="470492"/>
                    </a:lnTo>
                    <a:cubicBezTo>
                      <a:pt x="655331" y="460672"/>
                      <a:pt x="648159" y="454178"/>
                      <a:pt x="641725" y="449199"/>
                    </a:cubicBezTo>
                    <a:lnTo>
                      <a:pt x="628528" y="439374"/>
                    </a:lnTo>
                    <a:lnTo>
                      <a:pt x="626191" y="437253"/>
                    </a:lnTo>
                    <a:lnTo>
                      <a:pt x="624920" y="436709"/>
                    </a:lnTo>
                    <a:lnTo>
                      <a:pt x="615179" y="429921"/>
                    </a:lnTo>
                    <a:cubicBezTo>
                      <a:pt x="612763" y="428474"/>
                      <a:pt x="611413" y="427448"/>
                      <a:pt x="611411" y="425376"/>
                    </a:cubicBezTo>
                    <a:cubicBezTo>
                      <a:pt x="611407" y="421232"/>
                      <a:pt x="616199" y="421838"/>
                      <a:pt x="625313" y="412135"/>
                    </a:cubicBezTo>
                    <a:cubicBezTo>
                      <a:pt x="634428" y="402434"/>
                      <a:pt x="654023" y="378469"/>
                      <a:pt x="666101" y="367168"/>
                    </a:cubicBezTo>
                    <a:cubicBezTo>
                      <a:pt x="678179" y="355869"/>
                      <a:pt x="687219" y="347800"/>
                      <a:pt x="697784" y="344331"/>
                    </a:cubicBezTo>
                    <a:lnTo>
                      <a:pt x="706556" y="343363"/>
                    </a:lnTo>
                    <a:lnTo>
                      <a:pt x="810486" y="368843"/>
                    </a:lnTo>
                    <a:lnTo>
                      <a:pt x="815501" y="374564"/>
                    </a:lnTo>
                    <a:cubicBezTo>
                      <a:pt x="820032" y="382962"/>
                      <a:pt x="821176" y="387446"/>
                      <a:pt x="823519" y="414243"/>
                    </a:cubicBezTo>
                    <a:cubicBezTo>
                      <a:pt x="825861" y="441041"/>
                      <a:pt x="827380" y="481677"/>
                      <a:pt x="829557" y="535350"/>
                    </a:cubicBezTo>
                    <a:cubicBezTo>
                      <a:pt x="831731" y="589023"/>
                      <a:pt x="832155" y="683183"/>
                      <a:pt x="836573" y="736284"/>
                    </a:cubicBezTo>
                    <a:cubicBezTo>
                      <a:pt x="840992" y="789385"/>
                      <a:pt x="847861" y="820436"/>
                      <a:pt x="856064" y="853958"/>
                    </a:cubicBezTo>
                    <a:cubicBezTo>
                      <a:pt x="864267" y="887479"/>
                      <a:pt x="860529" y="916601"/>
                      <a:pt x="885789" y="937409"/>
                    </a:cubicBezTo>
                    <a:cubicBezTo>
                      <a:pt x="911047" y="958219"/>
                      <a:pt x="958392" y="978592"/>
                      <a:pt x="1007620" y="978815"/>
                    </a:cubicBezTo>
                    <a:cubicBezTo>
                      <a:pt x="1056848" y="979038"/>
                      <a:pt x="1128598" y="956584"/>
                      <a:pt x="1181156" y="938749"/>
                    </a:cubicBezTo>
                    <a:cubicBezTo>
                      <a:pt x="1233713" y="920911"/>
                      <a:pt x="1275396" y="900652"/>
                      <a:pt x="1322964" y="871795"/>
                    </a:cubicBezTo>
                    <a:cubicBezTo>
                      <a:pt x="1370533" y="842939"/>
                      <a:pt x="1429909" y="798145"/>
                      <a:pt x="1466564" y="765611"/>
                    </a:cubicBezTo>
                    <a:cubicBezTo>
                      <a:pt x="1503219" y="733078"/>
                      <a:pt x="1527407" y="703442"/>
                      <a:pt x="1542894" y="676593"/>
                    </a:cubicBezTo>
                    <a:cubicBezTo>
                      <a:pt x="1558381" y="649741"/>
                      <a:pt x="1560027" y="622066"/>
                      <a:pt x="1559480" y="604505"/>
                    </a:cubicBezTo>
                    <a:cubicBezTo>
                      <a:pt x="1558932" y="586942"/>
                      <a:pt x="1552464" y="580865"/>
                      <a:pt x="1539607" y="571221"/>
                    </a:cubicBezTo>
                    <a:cubicBezTo>
                      <a:pt x="1526751" y="561577"/>
                      <a:pt x="1482339" y="546638"/>
                      <a:pt x="1482339" y="546638"/>
                    </a:cubicBezTo>
                    <a:lnTo>
                      <a:pt x="1235262" y="475236"/>
                    </a:lnTo>
                    <a:cubicBezTo>
                      <a:pt x="1156365" y="453713"/>
                      <a:pt x="1146630" y="451632"/>
                      <a:pt x="1008953" y="417501"/>
                    </a:cubicBezTo>
                    <a:lnTo>
                      <a:pt x="810486" y="368843"/>
                    </a:lnTo>
                    <a:lnTo>
                      <a:pt x="809594" y="367826"/>
                    </a:lnTo>
                    <a:cubicBezTo>
                      <a:pt x="807160" y="366788"/>
                      <a:pt x="803501" y="366211"/>
                      <a:pt x="796333" y="363860"/>
                    </a:cubicBezTo>
                    <a:cubicBezTo>
                      <a:pt x="781998" y="359160"/>
                      <a:pt x="745915" y="349613"/>
                      <a:pt x="729490" y="346357"/>
                    </a:cubicBezTo>
                    <a:cubicBezTo>
                      <a:pt x="721278" y="344730"/>
                      <a:pt x="715993" y="343356"/>
                      <a:pt x="711440" y="342823"/>
                    </a:cubicBezTo>
                    <a:lnTo>
                      <a:pt x="706556" y="343363"/>
                    </a:lnTo>
                    <a:lnTo>
                      <a:pt x="409195" y="270457"/>
                    </a:lnTo>
                    <a:cubicBezTo>
                      <a:pt x="289963" y="243914"/>
                      <a:pt x="322065" y="266770"/>
                      <a:pt x="293548" y="258242"/>
                    </a:cubicBezTo>
                    <a:cubicBezTo>
                      <a:pt x="264583" y="259522"/>
                      <a:pt x="250599" y="266113"/>
                      <a:pt x="233123" y="277455"/>
                    </a:cubicBezTo>
                    <a:cubicBezTo>
                      <a:pt x="215646" y="288799"/>
                      <a:pt x="189275" y="300795"/>
                      <a:pt x="188689" y="326303"/>
                    </a:cubicBezTo>
                    <a:cubicBezTo>
                      <a:pt x="188103" y="351811"/>
                      <a:pt x="210396" y="414400"/>
                      <a:pt x="229607" y="430501"/>
                    </a:cubicBezTo>
                    <a:lnTo>
                      <a:pt x="430335" y="484250"/>
                    </a:lnTo>
                    <a:lnTo>
                      <a:pt x="414909" y="652189"/>
                    </a:lnTo>
                    <a:lnTo>
                      <a:pt x="217134" y="628561"/>
                    </a:lnTo>
                    <a:cubicBezTo>
                      <a:pt x="203241" y="623939"/>
                      <a:pt x="146274" y="616095"/>
                      <a:pt x="114793" y="590033"/>
                    </a:cubicBezTo>
                    <a:cubicBezTo>
                      <a:pt x="83312" y="563971"/>
                      <a:pt x="47365" y="513532"/>
                      <a:pt x="28246" y="472189"/>
                    </a:cubicBezTo>
                    <a:cubicBezTo>
                      <a:pt x="9127" y="430847"/>
                      <a:pt x="-988" y="384326"/>
                      <a:pt x="77" y="341978"/>
                    </a:cubicBezTo>
                    <a:cubicBezTo>
                      <a:pt x="1144" y="299631"/>
                      <a:pt x="6918" y="251233"/>
                      <a:pt x="23231" y="214688"/>
                    </a:cubicBezTo>
                    <a:cubicBezTo>
                      <a:pt x="39545" y="178143"/>
                      <a:pt x="58553" y="135361"/>
                      <a:pt x="87685" y="107205"/>
                    </a:cubicBezTo>
                    <a:cubicBezTo>
                      <a:pt x="116817" y="79049"/>
                      <a:pt x="155263" y="51608"/>
                      <a:pt x="189345" y="33217"/>
                    </a:cubicBezTo>
                    <a:cubicBezTo>
                      <a:pt x="216059" y="16778"/>
                      <a:pt x="253731" y="13558"/>
                      <a:pt x="285926" y="3729"/>
                    </a:cubicBezTo>
                    <a:cubicBezTo>
                      <a:pt x="314691" y="-4667"/>
                      <a:pt x="356014" y="3124"/>
                      <a:pt x="385930" y="7500"/>
                    </a:cubicBezTo>
                    <a:lnTo>
                      <a:pt x="488711" y="26610"/>
                    </a:lnTo>
                    <a:lnTo>
                      <a:pt x="911317" y="137274"/>
                    </a:lnTo>
                    <a:lnTo>
                      <a:pt x="1306898" y="235687"/>
                    </a:lnTo>
                    <a:lnTo>
                      <a:pt x="1381025" y="256495"/>
                    </a:lnTo>
                    <a:close/>
                  </a:path>
                </a:pathLst>
              </a:custGeom>
              <a:solidFill>
                <a:schemeClr val="bg1"/>
              </a:solidFill>
              <a:ln>
                <a:solidFill>
                  <a:schemeClr val="bg1">
                    <a:lumMod val="85000"/>
                  </a:schemeClr>
                </a:solid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19" name="任意多边形 418"/>
              <p:cNvSpPr/>
              <p:nvPr/>
            </p:nvSpPr>
            <p:spPr>
              <a:xfrm>
                <a:off x="5232395" y="2968280"/>
                <a:ext cx="295401" cy="345962"/>
              </a:xfrm>
              <a:custGeom>
                <a:avLst/>
                <a:gdLst>
                  <a:gd name="connsiteX0" fmla="*/ 288335 w 304929"/>
                  <a:gd name="connsiteY0" fmla="*/ 21207 h 349836"/>
                  <a:gd name="connsiteX1" fmla="*/ 126410 w 304929"/>
                  <a:gd name="connsiteY1" fmla="*/ 6919 h 349836"/>
                  <a:gd name="connsiteX2" fmla="*/ 7347 w 304929"/>
                  <a:gd name="connsiteY2" fmla="*/ 116457 h 349836"/>
                  <a:gd name="connsiteX3" fmla="*/ 16872 w 304929"/>
                  <a:gd name="connsiteY3" fmla="*/ 287907 h 349836"/>
                  <a:gd name="connsiteX4" fmla="*/ 50210 w 304929"/>
                  <a:gd name="connsiteY4" fmla="*/ 349819 h 349836"/>
                  <a:gd name="connsiteX5" fmla="*/ 178797 w 304929"/>
                  <a:gd name="connsiteY5" fmla="*/ 292669 h 349836"/>
                  <a:gd name="connsiteX6" fmla="*/ 140697 w 304929"/>
                  <a:gd name="connsiteY6" fmla="*/ 159319 h 349836"/>
                  <a:gd name="connsiteX7" fmla="*/ 216897 w 304929"/>
                  <a:gd name="connsiteY7" fmla="*/ 83119 h 349836"/>
                  <a:gd name="connsiteX8" fmla="*/ 288335 w 304929"/>
                  <a:gd name="connsiteY8" fmla="*/ 102169 h 349836"/>
                  <a:gd name="connsiteX9" fmla="*/ 288335 w 304929"/>
                  <a:gd name="connsiteY9" fmla="*/ 21207 h 349836"/>
                  <a:gd name="connsiteX0" fmla="*/ 269285 w 293287"/>
                  <a:gd name="connsiteY0" fmla="*/ 36381 h 345960"/>
                  <a:gd name="connsiteX1" fmla="*/ 126410 w 293287"/>
                  <a:gd name="connsiteY1" fmla="*/ 3043 h 345960"/>
                  <a:gd name="connsiteX2" fmla="*/ 7347 w 293287"/>
                  <a:gd name="connsiteY2" fmla="*/ 112581 h 345960"/>
                  <a:gd name="connsiteX3" fmla="*/ 16872 w 293287"/>
                  <a:gd name="connsiteY3" fmla="*/ 284031 h 345960"/>
                  <a:gd name="connsiteX4" fmla="*/ 50210 w 293287"/>
                  <a:gd name="connsiteY4" fmla="*/ 345943 h 345960"/>
                  <a:gd name="connsiteX5" fmla="*/ 178797 w 293287"/>
                  <a:gd name="connsiteY5" fmla="*/ 288793 h 345960"/>
                  <a:gd name="connsiteX6" fmla="*/ 140697 w 293287"/>
                  <a:gd name="connsiteY6" fmla="*/ 155443 h 345960"/>
                  <a:gd name="connsiteX7" fmla="*/ 216897 w 293287"/>
                  <a:gd name="connsiteY7" fmla="*/ 79243 h 345960"/>
                  <a:gd name="connsiteX8" fmla="*/ 288335 w 293287"/>
                  <a:gd name="connsiteY8" fmla="*/ 98293 h 345960"/>
                  <a:gd name="connsiteX9" fmla="*/ 269285 w 293287"/>
                  <a:gd name="connsiteY9" fmla="*/ 36381 h 345960"/>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64509 w 293287"/>
                  <a:gd name="connsiteY5" fmla="*/ 279268 h 345962"/>
                  <a:gd name="connsiteX6" fmla="*/ 140697 w 293287"/>
                  <a:gd name="connsiteY6" fmla="*/ 155443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3287"/>
                  <a:gd name="connsiteY0" fmla="*/ 36381 h 345960"/>
                  <a:gd name="connsiteX1" fmla="*/ 126410 w 293287"/>
                  <a:gd name="connsiteY1" fmla="*/ 3043 h 345960"/>
                  <a:gd name="connsiteX2" fmla="*/ 7347 w 293287"/>
                  <a:gd name="connsiteY2" fmla="*/ 112581 h 345960"/>
                  <a:gd name="connsiteX3" fmla="*/ 16872 w 293287"/>
                  <a:gd name="connsiteY3" fmla="*/ 284031 h 345960"/>
                  <a:gd name="connsiteX4" fmla="*/ 50210 w 293287"/>
                  <a:gd name="connsiteY4" fmla="*/ 345943 h 345960"/>
                  <a:gd name="connsiteX5" fmla="*/ 140696 w 293287"/>
                  <a:gd name="connsiteY5" fmla="*/ 288793 h 345960"/>
                  <a:gd name="connsiteX6" fmla="*/ 140697 w 293287"/>
                  <a:gd name="connsiteY6" fmla="*/ 155443 h 345960"/>
                  <a:gd name="connsiteX7" fmla="*/ 216897 w 293287"/>
                  <a:gd name="connsiteY7" fmla="*/ 79243 h 345960"/>
                  <a:gd name="connsiteX8" fmla="*/ 288335 w 293287"/>
                  <a:gd name="connsiteY8" fmla="*/ 98293 h 345960"/>
                  <a:gd name="connsiteX9" fmla="*/ 269285 w 293287"/>
                  <a:gd name="connsiteY9" fmla="*/ 36381 h 345960"/>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50221 w 293287"/>
                  <a:gd name="connsiteY5" fmla="*/ 279268 h 345962"/>
                  <a:gd name="connsiteX6" fmla="*/ 140697 w 293287"/>
                  <a:gd name="connsiteY6" fmla="*/ 155443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50221 w 293287"/>
                  <a:gd name="connsiteY5" fmla="*/ 279268 h 345962"/>
                  <a:gd name="connsiteX6" fmla="*/ 126409 w 293287"/>
                  <a:gd name="connsiteY6" fmla="*/ 160206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5401"/>
                  <a:gd name="connsiteY0" fmla="*/ 36381 h 345962"/>
                  <a:gd name="connsiteX1" fmla="*/ 126410 w 295401"/>
                  <a:gd name="connsiteY1" fmla="*/ 3043 h 345962"/>
                  <a:gd name="connsiteX2" fmla="*/ 7347 w 295401"/>
                  <a:gd name="connsiteY2" fmla="*/ 112581 h 345962"/>
                  <a:gd name="connsiteX3" fmla="*/ 16872 w 295401"/>
                  <a:gd name="connsiteY3" fmla="*/ 284031 h 345962"/>
                  <a:gd name="connsiteX4" fmla="*/ 50210 w 295401"/>
                  <a:gd name="connsiteY4" fmla="*/ 345943 h 345962"/>
                  <a:gd name="connsiteX5" fmla="*/ 150221 w 295401"/>
                  <a:gd name="connsiteY5" fmla="*/ 279268 h 345962"/>
                  <a:gd name="connsiteX6" fmla="*/ 126409 w 295401"/>
                  <a:gd name="connsiteY6" fmla="*/ 160206 h 345962"/>
                  <a:gd name="connsiteX7" fmla="*/ 188322 w 295401"/>
                  <a:gd name="connsiteY7" fmla="*/ 84006 h 345962"/>
                  <a:gd name="connsiteX8" fmla="*/ 288335 w 295401"/>
                  <a:gd name="connsiteY8" fmla="*/ 98293 h 345962"/>
                  <a:gd name="connsiteX9" fmla="*/ 269285 w 295401"/>
                  <a:gd name="connsiteY9" fmla="*/ 36381 h 3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01" h="345962">
                    <a:moveTo>
                      <a:pt x="269285" y="36381"/>
                    </a:moveTo>
                    <a:cubicBezTo>
                      <a:pt x="242297" y="20506"/>
                      <a:pt x="170066" y="-9657"/>
                      <a:pt x="126410" y="3043"/>
                    </a:cubicBezTo>
                    <a:cubicBezTo>
                      <a:pt x="82754" y="15743"/>
                      <a:pt x="25603" y="65750"/>
                      <a:pt x="7347" y="112581"/>
                    </a:cubicBezTo>
                    <a:cubicBezTo>
                      <a:pt x="-10909" y="159412"/>
                      <a:pt x="9728" y="245137"/>
                      <a:pt x="16872" y="284031"/>
                    </a:cubicBezTo>
                    <a:cubicBezTo>
                      <a:pt x="24016" y="322925"/>
                      <a:pt x="27985" y="346737"/>
                      <a:pt x="50210" y="345943"/>
                    </a:cubicBezTo>
                    <a:cubicBezTo>
                      <a:pt x="72435" y="345149"/>
                      <a:pt x="137521" y="310224"/>
                      <a:pt x="150221" y="279268"/>
                    </a:cubicBezTo>
                    <a:cubicBezTo>
                      <a:pt x="162921" y="248312"/>
                      <a:pt x="120059" y="192750"/>
                      <a:pt x="126409" y="160206"/>
                    </a:cubicBezTo>
                    <a:cubicBezTo>
                      <a:pt x="132759" y="127662"/>
                      <a:pt x="163716" y="93531"/>
                      <a:pt x="188322" y="84006"/>
                    </a:cubicBezTo>
                    <a:cubicBezTo>
                      <a:pt x="212928" y="74481"/>
                      <a:pt x="274841" y="106230"/>
                      <a:pt x="288335" y="98293"/>
                    </a:cubicBezTo>
                    <a:cubicBezTo>
                      <a:pt x="301829" y="90356"/>
                      <a:pt x="296273" y="52256"/>
                      <a:pt x="269285" y="36381"/>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0" name="任意多边形 419"/>
              <p:cNvSpPr/>
              <p:nvPr/>
            </p:nvSpPr>
            <p:spPr>
              <a:xfrm>
                <a:off x="5661627" y="3502146"/>
                <a:ext cx="458449" cy="545393"/>
              </a:xfrm>
              <a:custGeom>
                <a:avLst/>
                <a:gdLst>
                  <a:gd name="connsiteX0" fmla="*/ 206 w 458754"/>
                  <a:gd name="connsiteY0" fmla="*/ 40909 h 525419"/>
                  <a:gd name="connsiteX1" fmla="*/ 233569 w 458754"/>
                  <a:gd name="connsiteY1" fmla="*/ 40909 h 525419"/>
                  <a:gd name="connsiteX2" fmla="*/ 362156 w 458754"/>
                  <a:gd name="connsiteY2" fmla="*/ 255222 h 525419"/>
                  <a:gd name="connsiteX3" fmla="*/ 457406 w 458754"/>
                  <a:gd name="connsiteY3" fmla="*/ 402859 h 525419"/>
                  <a:gd name="connsiteX4" fmla="*/ 290719 w 458754"/>
                  <a:gd name="connsiteY4" fmla="*/ 517159 h 525419"/>
                  <a:gd name="connsiteX5" fmla="*/ 276431 w 458754"/>
                  <a:gd name="connsiteY5" fmla="*/ 464772 h 525419"/>
                  <a:gd name="connsiteX6" fmla="*/ 206 w 458754"/>
                  <a:gd name="connsiteY6" fmla="*/ 40909 h 525419"/>
                  <a:gd name="connsiteX0" fmla="*/ 207 w 459008"/>
                  <a:gd name="connsiteY0" fmla="*/ 40664 h 525174"/>
                  <a:gd name="connsiteX1" fmla="*/ 233570 w 459008"/>
                  <a:gd name="connsiteY1" fmla="*/ 40664 h 525174"/>
                  <a:gd name="connsiteX2" fmla="*/ 366920 w 459008"/>
                  <a:gd name="connsiteY2" fmla="*/ 250214 h 525174"/>
                  <a:gd name="connsiteX3" fmla="*/ 457407 w 459008"/>
                  <a:gd name="connsiteY3" fmla="*/ 402614 h 525174"/>
                  <a:gd name="connsiteX4" fmla="*/ 290720 w 459008"/>
                  <a:gd name="connsiteY4" fmla="*/ 516914 h 525174"/>
                  <a:gd name="connsiteX5" fmla="*/ 276432 w 459008"/>
                  <a:gd name="connsiteY5" fmla="*/ 464527 h 525174"/>
                  <a:gd name="connsiteX6" fmla="*/ 207 w 459008"/>
                  <a:gd name="connsiteY6" fmla="*/ 40664 h 525174"/>
                  <a:gd name="connsiteX0" fmla="*/ 552 w 459437"/>
                  <a:gd name="connsiteY0" fmla="*/ 38561 h 523071"/>
                  <a:gd name="connsiteX1" fmla="*/ 210103 w 459437"/>
                  <a:gd name="connsiteY1" fmla="*/ 43324 h 523071"/>
                  <a:gd name="connsiteX2" fmla="*/ 367265 w 459437"/>
                  <a:gd name="connsiteY2" fmla="*/ 248111 h 523071"/>
                  <a:gd name="connsiteX3" fmla="*/ 457752 w 459437"/>
                  <a:gd name="connsiteY3" fmla="*/ 400511 h 523071"/>
                  <a:gd name="connsiteX4" fmla="*/ 291065 w 459437"/>
                  <a:gd name="connsiteY4" fmla="*/ 514811 h 523071"/>
                  <a:gd name="connsiteX5" fmla="*/ 276777 w 459437"/>
                  <a:gd name="connsiteY5" fmla="*/ 462424 h 523071"/>
                  <a:gd name="connsiteX6" fmla="*/ 552 w 459437"/>
                  <a:gd name="connsiteY6" fmla="*/ 38561 h 523071"/>
                  <a:gd name="connsiteX0" fmla="*/ 552 w 464113"/>
                  <a:gd name="connsiteY0" fmla="*/ 38561 h 523071"/>
                  <a:gd name="connsiteX1" fmla="*/ 210103 w 464113"/>
                  <a:gd name="connsiteY1" fmla="*/ 43324 h 523071"/>
                  <a:gd name="connsiteX2" fmla="*/ 367265 w 464113"/>
                  <a:gd name="connsiteY2" fmla="*/ 248111 h 523071"/>
                  <a:gd name="connsiteX3" fmla="*/ 462515 w 464113"/>
                  <a:gd name="connsiteY3" fmla="*/ 414798 h 523071"/>
                  <a:gd name="connsiteX4" fmla="*/ 291065 w 464113"/>
                  <a:gd name="connsiteY4" fmla="*/ 514811 h 523071"/>
                  <a:gd name="connsiteX5" fmla="*/ 276777 w 464113"/>
                  <a:gd name="connsiteY5" fmla="*/ 462424 h 523071"/>
                  <a:gd name="connsiteX6" fmla="*/ 552 w 464113"/>
                  <a:gd name="connsiteY6" fmla="*/ 38561 h 523071"/>
                  <a:gd name="connsiteX0" fmla="*/ 552 w 450119"/>
                  <a:gd name="connsiteY0" fmla="*/ 38561 h 523071"/>
                  <a:gd name="connsiteX1" fmla="*/ 210103 w 450119"/>
                  <a:gd name="connsiteY1" fmla="*/ 43324 h 523071"/>
                  <a:gd name="connsiteX2" fmla="*/ 367265 w 450119"/>
                  <a:gd name="connsiteY2" fmla="*/ 248111 h 523071"/>
                  <a:gd name="connsiteX3" fmla="*/ 448228 w 450119"/>
                  <a:gd name="connsiteY3" fmla="*/ 429086 h 523071"/>
                  <a:gd name="connsiteX4" fmla="*/ 291065 w 450119"/>
                  <a:gd name="connsiteY4" fmla="*/ 514811 h 523071"/>
                  <a:gd name="connsiteX5" fmla="*/ 276777 w 450119"/>
                  <a:gd name="connsiteY5" fmla="*/ 462424 h 523071"/>
                  <a:gd name="connsiteX6" fmla="*/ 552 w 450119"/>
                  <a:gd name="connsiteY6" fmla="*/ 38561 h 523071"/>
                  <a:gd name="connsiteX0" fmla="*/ 992 w 450651"/>
                  <a:gd name="connsiteY0" fmla="*/ 40663 h 525173"/>
                  <a:gd name="connsiteX1" fmla="*/ 191493 w 450651"/>
                  <a:gd name="connsiteY1" fmla="*/ 40664 h 525173"/>
                  <a:gd name="connsiteX2" fmla="*/ 367705 w 450651"/>
                  <a:gd name="connsiteY2" fmla="*/ 250213 h 525173"/>
                  <a:gd name="connsiteX3" fmla="*/ 448668 w 450651"/>
                  <a:gd name="connsiteY3" fmla="*/ 431188 h 525173"/>
                  <a:gd name="connsiteX4" fmla="*/ 291505 w 450651"/>
                  <a:gd name="connsiteY4" fmla="*/ 516913 h 525173"/>
                  <a:gd name="connsiteX5" fmla="*/ 277217 w 450651"/>
                  <a:gd name="connsiteY5" fmla="*/ 464526 h 525173"/>
                  <a:gd name="connsiteX6" fmla="*/ 992 w 450651"/>
                  <a:gd name="connsiteY6" fmla="*/ 40663 h 525173"/>
                  <a:gd name="connsiteX0" fmla="*/ 983 w 450031"/>
                  <a:gd name="connsiteY0" fmla="*/ 41155 h 525665"/>
                  <a:gd name="connsiteX1" fmla="*/ 191484 w 450031"/>
                  <a:gd name="connsiteY1" fmla="*/ 41156 h 525665"/>
                  <a:gd name="connsiteX2" fmla="*/ 358171 w 450031"/>
                  <a:gd name="connsiteY2" fmla="*/ 260230 h 525665"/>
                  <a:gd name="connsiteX3" fmla="*/ 448659 w 450031"/>
                  <a:gd name="connsiteY3" fmla="*/ 431680 h 525665"/>
                  <a:gd name="connsiteX4" fmla="*/ 291496 w 450031"/>
                  <a:gd name="connsiteY4" fmla="*/ 517405 h 525665"/>
                  <a:gd name="connsiteX5" fmla="*/ 277208 w 450031"/>
                  <a:gd name="connsiteY5" fmla="*/ 465018 h 525665"/>
                  <a:gd name="connsiteX6" fmla="*/ 983 w 450031"/>
                  <a:gd name="connsiteY6" fmla="*/ 41155 h 525665"/>
                  <a:gd name="connsiteX0" fmla="*/ 983 w 448961"/>
                  <a:gd name="connsiteY0" fmla="*/ 41155 h 545393"/>
                  <a:gd name="connsiteX1" fmla="*/ 191484 w 448961"/>
                  <a:gd name="connsiteY1" fmla="*/ 41156 h 545393"/>
                  <a:gd name="connsiteX2" fmla="*/ 358171 w 448961"/>
                  <a:gd name="connsiteY2" fmla="*/ 260230 h 545393"/>
                  <a:gd name="connsiteX3" fmla="*/ 448659 w 448961"/>
                  <a:gd name="connsiteY3" fmla="*/ 431680 h 545393"/>
                  <a:gd name="connsiteX4" fmla="*/ 329596 w 448961"/>
                  <a:gd name="connsiteY4" fmla="*/ 541217 h 545393"/>
                  <a:gd name="connsiteX5" fmla="*/ 277208 w 448961"/>
                  <a:gd name="connsiteY5" fmla="*/ 465018 h 545393"/>
                  <a:gd name="connsiteX6" fmla="*/ 983 w 448961"/>
                  <a:gd name="connsiteY6" fmla="*/ 41155 h 545393"/>
                  <a:gd name="connsiteX0" fmla="*/ 983 w 458449"/>
                  <a:gd name="connsiteY0" fmla="*/ 41155 h 545393"/>
                  <a:gd name="connsiteX1" fmla="*/ 191484 w 458449"/>
                  <a:gd name="connsiteY1" fmla="*/ 41156 h 545393"/>
                  <a:gd name="connsiteX2" fmla="*/ 358171 w 458449"/>
                  <a:gd name="connsiteY2" fmla="*/ 260230 h 545393"/>
                  <a:gd name="connsiteX3" fmla="*/ 458184 w 458449"/>
                  <a:gd name="connsiteY3" fmla="*/ 460255 h 545393"/>
                  <a:gd name="connsiteX4" fmla="*/ 329596 w 458449"/>
                  <a:gd name="connsiteY4" fmla="*/ 541217 h 545393"/>
                  <a:gd name="connsiteX5" fmla="*/ 277208 w 458449"/>
                  <a:gd name="connsiteY5" fmla="*/ 465018 h 545393"/>
                  <a:gd name="connsiteX6" fmla="*/ 983 w 458449"/>
                  <a:gd name="connsiteY6" fmla="*/ 41155 h 54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449" h="545393">
                    <a:moveTo>
                      <a:pt x="983" y="41155"/>
                    </a:moveTo>
                    <a:cubicBezTo>
                      <a:pt x="-13304" y="-29489"/>
                      <a:pt x="131953" y="4644"/>
                      <a:pt x="191484" y="41156"/>
                    </a:cubicBezTo>
                    <a:cubicBezTo>
                      <a:pt x="251015" y="77668"/>
                      <a:pt x="313721" y="190380"/>
                      <a:pt x="358171" y="260230"/>
                    </a:cubicBezTo>
                    <a:cubicBezTo>
                      <a:pt x="402621" y="330080"/>
                      <a:pt x="462946" y="413424"/>
                      <a:pt x="458184" y="460255"/>
                    </a:cubicBezTo>
                    <a:cubicBezTo>
                      <a:pt x="453422" y="507086"/>
                      <a:pt x="359758" y="530898"/>
                      <a:pt x="329596" y="541217"/>
                    </a:cubicBezTo>
                    <a:cubicBezTo>
                      <a:pt x="299434" y="551536"/>
                      <a:pt x="331977" y="548362"/>
                      <a:pt x="277208" y="465018"/>
                    </a:cubicBezTo>
                    <a:cubicBezTo>
                      <a:pt x="222439" y="381674"/>
                      <a:pt x="15270" y="111799"/>
                      <a:pt x="983" y="41155"/>
                    </a:cubicBezTo>
                    <a:close/>
                  </a:path>
                </a:pathLst>
              </a:custGeom>
              <a:solidFill>
                <a:schemeClr val="bg1"/>
              </a:solidFill>
              <a:ln>
                <a:solidFill>
                  <a:schemeClr val="bg1">
                    <a:lumMod val="85000"/>
                  </a:schemeClr>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1" name="任意多边形 420"/>
              <p:cNvSpPr/>
              <p:nvPr/>
            </p:nvSpPr>
            <p:spPr>
              <a:xfrm>
                <a:off x="6099382" y="4222989"/>
                <a:ext cx="293863" cy="346241"/>
              </a:xfrm>
              <a:custGeom>
                <a:avLst/>
                <a:gdLst>
                  <a:gd name="connsiteX0" fmla="*/ 206 w 458754"/>
                  <a:gd name="connsiteY0" fmla="*/ 40909 h 525419"/>
                  <a:gd name="connsiteX1" fmla="*/ 233569 w 458754"/>
                  <a:gd name="connsiteY1" fmla="*/ 40909 h 525419"/>
                  <a:gd name="connsiteX2" fmla="*/ 362156 w 458754"/>
                  <a:gd name="connsiteY2" fmla="*/ 255222 h 525419"/>
                  <a:gd name="connsiteX3" fmla="*/ 457406 w 458754"/>
                  <a:gd name="connsiteY3" fmla="*/ 402859 h 525419"/>
                  <a:gd name="connsiteX4" fmla="*/ 290719 w 458754"/>
                  <a:gd name="connsiteY4" fmla="*/ 517159 h 525419"/>
                  <a:gd name="connsiteX5" fmla="*/ 276431 w 458754"/>
                  <a:gd name="connsiteY5" fmla="*/ 464772 h 525419"/>
                  <a:gd name="connsiteX6" fmla="*/ 206 w 458754"/>
                  <a:gd name="connsiteY6" fmla="*/ 40909 h 525419"/>
                  <a:gd name="connsiteX0" fmla="*/ 207 w 459008"/>
                  <a:gd name="connsiteY0" fmla="*/ 40664 h 525174"/>
                  <a:gd name="connsiteX1" fmla="*/ 233570 w 459008"/>
                  <a:gd name="connsiteY1" fmla="*/ 40664 h 525174"/>
                  <a:gd name="connsiteX2" fmla="*/ 366920 w 459008"/>
                  <a:gd name="connsiteY2" fmla="*/ 250214 h 525174"/>
                  <a:gd name="connsiteX3" fmla="*/ 457407 w 459008"/>
                  <a:gd name="connsiteY3" fmla="*/ 402614 h 525174"/>
                  <a:gd name="connsiteX4" fmla="*/ 290720 w 459008"/>
                  <a:gd name="connsiteY4" fmla="*/ 516914 h 525174"/>
                  <a:gd name="connsiteX5" fmla="*/ 276432 w 459008"/>
                  <a:gd name="connsiteY5" fmla="*/ 464527 h 525174"/>
                  <a:gd name="connsiteX6" fmla="*/ 207 w 459008"/>
                  <a:gd name="connsiteY6" fmla="*/ 40664 h 525174"/>
                  <a:gd name="connsiteX0" fmla="*/ 552 w 459437"/>
                  <a:gd name="connsiteY0" fmla="*/ 38561 h 523071"/>
                  <a:gd name="connsiteX1" fmla="*/ 210103 w 459437"/>
                  <a:gd name="connsiteY1" fmla="*/ 43324 h 523071"/>
                  <a:gd name="connsiteX2" fmla="*/ 367265 w 459437"/>
                  <a:gd name="connsiteY2" fmla="*/ 248111 h 523071"/>
                  <a:gd name="connsiteX3" fmla="*/ 457752 w 459437"/>
                  <a:gd name="connsiteY3" fmla="*/ 400511 h 523071"/>
                  <a:gd name="connsiteX4" fmla="*/ 291065 w 459437"/>
                  <a:gd name="connsiteY4" fmla="*/ 514811 h 523071"/>
                  <a:gd name="connsiteX5" fmla="*/ 276777 w 459437"/>
                  <a:gd name="connsiteY5" fmla="*/ 462424 h 523071"/>
                  <a:gd name="connsiteX6" fmla="*/ 552 w 459437"/>
                  <a:gd name="connsiteY6" fmla="*/ 38561 h 523071"/>
                  <a:gd name="connsiteX0" fmla="*/ 552 w 464113"/>
                  <a:gd name="connsiteY0" fmla="*/ 38561 h 523071"/>
                  <a:gd name="connsiteX1" fmla="*/ 210103 w 464113"/>
                  <a:gd name="connsiteY1" fmla="*/ 43324 h 523071"/>
                  <a:gd name="connsiteX2" fmla="*/ 367265 w 464113"/>
                  <a:gd name="connsiteY2" fmla="*/ 248111 h 523071"/>
                  <a:gd name="connsiteX3" fmla="*/ 462515 w 464113"/>
                  <a:gd name="connsiteY3" fmla="*/ 414798 h 523071"/>
                  <a:gd name="connsiteX4" fmla="*/ 291065 w 464113"/>
                  <a:gd name="connsiteY4" fmla="*/ 514811 h 523071"/>
                  <a:gd name="connsiteX5" fmla="*/ 276777 w 464113"/>
                  <a:gd name="connsiteY5" fmla="*/ 462424 h 523071"/>
                  <a:gd name="connsiteX6" fmla="*/ 552 w 464113"/>
                  <a:gd name="connsiteY6" fmla="*/ 38561 h 523071"/>
                  <a:gd name="connsiteX0" fmla="*/ 552 w 450119"/>
                  <a:gd name="connsiteY0" fmla="*/ 38561 h 523071"/>
                  <a:gd name="connsiteX1" fmla="*/ 210103 w 450119"/>
                  <a:gd name="connsiteY1" fmla="*/ 43324 h 523071"/>
                  <a:gd name="connsiteX2" fmla="*/ 367265 w 450119"/>
                  <a:gd name="connsiteY2" fmla="*/ 248111 h 523071"/>
                  <a:gd name="connsiteX3" fmla="*/ 448228 w 450119"/>
                  <a:gd name="connsiteY3" fmla="*/ 429086 h 523071"/>
                  <a:gd name="connsiteX4" fmla="*/ 291065 w 450119"/>
                  <a:gd name="connsiteY4" fmla="*/ 514811 h 523071"/>
                  <a:gd name="connsiteX5" fmla="*/ 276777 w 450119"/>
                  <a:gd name="connsiteY5" fmla="*/ 462424 h 523071"/>
                  <a:gd name="connsiteX6" fmla="*/ 552 w 450119"/>
                  <a:gd name="connsiteY6" fmla="*/ 38561 h 523071"/>
                  <a:gd name="connsiteX0" fmla="*/ 992 w 450651"/>
                  <a:gd name="connsiteY0" fmla="*/ 40663 h 525173"/>
                  <a:gd name="connsiteX1" fmla="*/ 191493 w 450651"/>
                  <a:gd name="connsiteY1" fmla="*/ 40664 h 525173"/>
                  <a:gd name="connsiteX2" fmla="*/ 367705 w 450651"/>
                  <a:gd name="connsiteY2" fmla="*/ 250213 h 525173"/>
                  <a:gd name="connsiteX3" fmla="*/ 448668 w 450651"/>
                  <a:gd name="connsiteY3" fmla="*/ 431188 h 525173"/>
                  <a:gd name="connsiteX4" fmla="*/ 291505 w 450651"/>
                  <a:gd name="connsiteY4" fmla="*/ 516913 h 525173"/>
                  <a:gd name="connsiteX5" fmla="*/ 277217 w 450651"/>
                  <a:gd name="connsiteY5" fmla="*/ 464526 h 525173"/>
                  <a:gd name="connsiteX6" fmla="*/ 992 w 450651"/>
                  <a:gd name="connsiteY6" fmla="*/ 40663 h 525173"/>
                  <a:gd name="connsiteX0" fmla="*/ 983 w 450031"/>
                  <a:gd name="connsiteY0" fmla="*/ 41155 h 525665"/>
                  <a:gd name="connsiteX1" fmla="*/ 191484 w 450031"/>
                  <a:gd name="connsiteY1" fmla="*/ 41156 h 525665"/>
                  <a:gd name="connsiteX2" fmla="*/ 358171 w 450031"/>
                  <a:gd name="connsiteY2" fmla="*/ 260230 h 525665"/>
                  <a:gd name="connsiteX3" fmla="*/ 448659 w 450031"/>
                  <a:gd name="connsiteY3" fmla="*/ 431680 h 525665"/>
                  <a:gd name="connsiteX4" fmla="*/ 291496 w 450031"/>
                  <a:gd name="connsiteY4" fmla="*/ 517405 h 525665"/>
                  <a:gd name="connsiteX5" fmla="*/ 277208 w 450031"/>
                  <a:gd name="connsiteY5" fmla="*/ 465018 h 525665"/>
                  <a:gd name="connsiteX6" fmla="*/ 983 w 450031"/>
                  <a:gd name="connsiteY6" fmla="*/ 41155 h 525665"/>
                  <a:gd name="connsiteX0" fmla="*/ 983 w 448961"/>
                  <a:gd name="connsiteY0" fmla="*/ 41155 h 545393"/>
                  <a:gd name="connsiteX1" fmla="*/ 191484 w 448961"/>
                  <a:gd name="connsiteY1" fmla="*/ 41156 h 545393"/>
                  <a:gd name="connsiteX2" fmla="*/ 358171 w 448961"/>
                  <a:gd name="connsiteY2" fmla="*/ 260230 h 545393"/>
                  <a:gd name="connsiteX3" fmla="*/ 448659 w 448961"/>
                  <a:gd name="connsiteY3" fmla="*/ 431680 h 545393"/>
                  <a:gd name="connsiteX4" fmla="*/ 329596 w 448961"/>
                  <a:gd name="connsiteY4" fmla="*/ 541217 h 545393"/>
                  <a:gd name="connsiteX5" fmla="*/ 277208 w 448961"/>
                  <a:gd name="connsiteY5" fmla="*/ 465018 h 545393"/>
                  <a:gd name="connsiteX6" fmla="*/ 983 w 448961"/>
                  <a:gd name="connsiteY6" fmla="*/ 41155 h 545393"/>
                  <a:gd name="connsiteX0" fmla="*/ 983 w 458449"/>
                  <a:gd name="connsiteY0" fmla="*/ 41155 h 545393"/>
                  <a:gd name="connsiteX1" fmla="*/ 191484 w 458449"/>
                  <a:gd name="connsiteY1" fmla="*/ 41156 h 545393"/>
                  <a:gd name="connsiteX2" fmla="*/ 358171 w 458449"/>
                  <a:gd name="connsiteY2" fmla="*/ 260230 h 545393"/>
                  <a:gd name="connsiteX3" fmla="*/ 458184 w 458449"/>
                  <a:gd name="connsiteY3" fmla="*/ 460255 h 545393"/>
                  <a:gd name="connsiteX4" fmla="*/ 329596 w 458449"/>
                  <a:gd name="connsiteY4" fmla="*/ 541217 h 545393"/>
                  <a:gd name="connsiteX5" fmla="*/ 277208 w 458449"/>
                  <a:gd name="connsiteY5" fmla="*/ 465018 h 545393"/>
                  <a:gd name="connsiteX6" fmla="*/ 983 w 458449"/>
                  <a:gd name="connsiteY6" fmla="*/ 41155 h 545393"/>
                  <a:gd name="connsiteX0" fmla="*/ 279 w 457745"/>
                  <a:gd name="connsiteY0" fmla="*/ 28892 h 529370"/>
                  <a:gd name="connsiteX1" fmla="*/ 190780 w 457745"/>
                  <a:gd name="connsiteY1" fmla="*/ 28893 h 529370"/>
                  <a:gd name="connsiteX2" fmla="*/ 357467 w 457745"/>
                  <a:gd name="connsiteY2" fmla="*/ 247967 h 529370"/>
                  <a:gd name="connsiteX3" fmla="*/ 457480 w 457745"/>
                  <a:gd name="connsiteY3" fmla="*/ 447992 h 529370"/>
                  <a:gd name="connsiteX4" fmla="*/ 328892 w 457745"/>
                  <a:gd name="connsiteY4" fmla="*/ 528954 h 529370"/>
                  <a:gd name="connsiteX5" fmla="*/ 152679 w 457745"/>
                  <a:gd name="connsiteY5" fmla="*/ 271780 h 529370"/>
                  <a:gd name="connsiteX6" fmla="*/ 279 w 457745"/>
                  <a:gd name="connsiteY6" fmla="*/ 28892 h 529370"/>
                  <a:gd name="connsiteX0" fmla="*/ 245 w 460706"/>
                  <a:gd name="connsiteY0" fmla="*/ 28892 h 452382"/>
                  <a:gd name="connsiteX1" fmla="*/ 190746 w 460706"/>
                  <a:gd name="connsiteY1" fmla="*/ 28893 h 452382"/>
                  <a:gd name="connsiteX2" fmla="*/ 357433 w 460706"/>
                  <a:gd name="connsiteY2" fmla="*/ 247967 h 452382"/>
                  <a:gd name="connsiteX3" fmla="*/ 457446 w 460706"/>
                  <a:gd name="connsiteY3" fmla="*/ 447992 h 452382"/>
                  <a:gd name="connsiteX4" fmla="*/ 238371 w 460706"/>
                  <a:gd name="connsiteY4" fmla="*/ 395604 h 452382"/>
                  <a:gd name="connsiteX5" fmla="*/ 152645 w 460706"/>
                  <a:gd name="connsiteY5" fmla="*/ 271780 h 452382"/>
                  <a:gd name="connsiteX6" fmla="*/ 245 w 460706"/>
                  <a:gd name="connsiteY6" fmla="*/ 28892 h 452382"/>
                  <a:gd name="connsiteX0" fmla="*/ 245 w 375415"/>
                  <a:gd name="connsiteY0" fmla="*/ 28892 h 396586"/>
                  <a:gd name="connsiteX1" fmla="*/ 190746 w 375415"/>
                  <a:gd name="connsiteY1" fmla="*/ 28893 h 396586"/>
                  <a:gd name="connsiteX2" fmla="*/ 357433 w 375415"/>
                  <a:gd name="connsiteY2" fmla="*/ 247967 h 396586"/>
                  <a:gd name="connsiteX3" fmla="*/ 357434 w 375415"/>
                  <a:gd name="connsiteY3" fmla="*/ 338455 h 396586"/>
                  <a:gd name="connsiteX4" fmla="*/ 238371 w 375415"/>
                  <a:gd name="connsiteY4" fmla="*/ 395604 h 396586"/>
                  <a:gd name="connsiteX5" fmla="*/ 152645 w 375415"/>
                  <a:gd name="connsiteY5" fmla="*/ 271780 h 396586"/>
                  <a:gd name="connsiteX6" fmla="*/ 245 w 375415"/>
                  <a:gd name="connsiteY6" fmla="*/ 28892 h 396586"/>
                  <a:gd name="connsiteX0" fmla="*/ 245 w 360005"/>
                  <a:gd name="connsiteY0" fmla="*/ 25284 h 392978"/>
                  <a:gd name="connsiteX1" fmla="*/ 190746 w 360005"/>
                  <a:gd name="connsiteY1" fmla="*/ 25285 h 392978"/>
                  <a:gd name="connsiteX2" fmla="*/ 309808 w 360005"/>
                  <a:gd name="connsiteY2" fmla="*/ 182447 h 392978"/>
                  <a:gd name="connsiteX3" fmla="*/ 357434 w 360005"/>
                  <a:gd name="connsiteY3" fmla="*/ 334847 h 392978"/>
                  <a:gd name="connsiteX4" fmla="*/ 238371 w 360005"/>
                  <a:gd name="connsiteY4" fmla="*/ 391996 h 392978"/>
                  <a:gd name="connsiteX5" fmla="*/ 152645 w 360005"/>
                  <a:gd name="connsiteY5" fmla="*/ 268172 h 392978"/>
                  <a:gd name="connsiteX6" fmla="*/ 245 w 360005"/>
                  <a:gd name="connsiteY6" fmla="*/ 25284 h 392978"/>
                  <a:gd name="connsiteX0" fmla="*/ 245 w 334352"/>
                  <a:gd name="connsiteY0" fmla="*/ 25284 h 392978"/>
                  <a:gd name="connsiteX1" fmla="*/ 190746 w 334352"/>
                  <a:gd name="connsiteY1" fmla="*/ 25285 h 392978"/>
                  <a:gd name="connsiteX2" fmla="*/ 309808 w 334352"/>
                  <a:gd name="connsiteY2" fmla="*/ 182447 h 392978"/>
                  <a:gd name="connsiteX3" fmla="*/ 328859 w 334352"/>
                  <a:gd name="connsiteY3" fmla="*/ 301510 h 392978"/>
                  <a:gd name="connsiteX4" fmla="*/ 238371 w 334352"/>
                  <a:gd name="connsiteY4" fmla="*/ 391996 h 392978"/>
                  <a:gd name="connsiteX5" fmla="*/ 152645 w 334352"/>
                  <a:gd name="connsiteY5" fmla="*/ 268172 h 392978"/>
                  <a:gd name="connsiteX6" fmla="*/ 245 w 334352"/>
                  <a:gd name="connsiteY6" fmla="*/ 25284 h 392978"/>
                  <a:gd name="connsiteX0" fmla="*/ 245 w 334352"/>
                  <a:gd name="connsiteY0" fmla="*/ 25284 h 346241"/>
                  <a:gd name="connsiteX1" fmla="*/ 190746 w 334352"/>
                  <a:gd name="connsiteY1" fmla="*/ 25285 h 346241"/>
                  <a:gd name="connsiteX2" fmla="*/ 309808 w 334352"/>
                  <a:gd name="connsiteY2" fmla="*/ 182447 h 346241"/>
                  <a:gd name="connsiteX3" fmla="*/ 328859 w 334352"/>
                  <a:gd name="connsiteY3" fmla="*/ 301510 h 346241"/>
                  <a:gd name="connsiteX4" fmla="*/ 238371 w 334352"/>
                  <a:gd name="connsiteY4" fmla="*/ 344371 h 346241"/>
                  <a:gd name="connsiteX5" fmla="*/ 152645 w 334352"/>
                  <a:gd name="connsiteY5" fmla="*/ 268172 h 346241"/>
                  <a:gd name="connsiteX6" fmla="*/ 245 w 334352"/>
                  <a:gd name="connsiteY6" fmla="*/ 25284 h 346241"/>
                  <a:gd name="connsiteX0" fmla="*/ 617 w 334724"/>
                  <a:gd name="connsiteY0" fmla="*/ 25284 h 346241"/>
                  <a:gd name="connsiteX1" fmla="*/ 191118 w 334724"/>
                  <a:gd name="connsiteY1" fmla="*/ 25285 h 346241"/>
                  <a:gd name="connsiteX2" fmla="*/ 310180 w 334724"/>
                  <a:gd name="connsiteY2" fmla="*/ 182447 h 346241"/>
                  <a:gd name="connsiteX3" fmla="*/ 329231 w 334724"/>
                  <a:gd name="connsiteY3" fmla="*/ 301510 h 346241"/>
                  <a:gd name="connsiteX4" fmla="*/ 238743 w 334724"/>
                  <a:gd name="connsiteY4" fmla="*/ 344371 h 346241"/>
                  <a:gd name="connsiteX5" fmla="*/ 133967 w 334724"/>
                  <a:gd name="connsiteY5" fmla="*/ 268172 h 346241"/>
                  <a:gd name="connsiteX6" fmla="*/ 617 w 334724"/>
                  <a:gd name="connsiteY6" fmla="*/ 25284 h 346241"/>
                  <a:gd name="connsiteX0" fmla="*/ 788 w 306320"/>
                  <a:gd name="connsiteY0" fmla="*/ 25284 h 346241"/>
                  <a:gd name="connsiteX1" fmla="*/ 162714 w 306320"/>
                  <a:gd name="connsiteY1" fmla="*/ 25285 h 346241"/>
                  <a:gd name="connsiteX2" fmla="*/ 281776 w 306320"/>
                  <a:gd name="connsiteY2" fmla="*/ 182447 h 346241"/>
                  <a:gd name="connsiteX3" fmla="*/ 300827 w 306320"/>
                  <a:gd name="connsiteY3" fmla="*/ 301510 h 346241"/>
                  <a:gd name="connsiteX4" fmla="*/ 210339 w 306320"/>
                  <a:gd name="connsiteY4" fmla="*/ 344371 h 346241"/>
                  <a:gd name="connsiteX5" fmla="*/ 105563 w 306320"/>
                  <a:gd name="connsiteY5" fmla="*/ 268172 h 346241"/>
                  <a:gd name="connsiteX6" fmla="*/ 788 w 306320"/>
                  <a:gd name="connsiteY6" fmla="*/ 25284 h 346241"/>
                  <a:gd name="connsiteX0" fmla="*/ 788 w 293863"/>
                  <a:gd name="connsiteY0" fmla="*/ 25284 h 346241"/>
                  <a:gd name="connsiteX1" fmla="*/ 162714 w 293863"/>
                  <a:gd name="connsiteY1" fmla="*/ 25285 h 346241"/>
                  <a:gd name="connsiteX2" fmla="*/ 281776 w 293863"/>
                  <a:gd name="connsiteY2" fmla="*/ 182447 h 346241"/>
                  <a:gd name="connsiteX3" fmla="*/ 281777 w 293863"/>
                  <a:gd name="connsiteY3" fmla="*/ 301510 h 346241"/>
                  <a:gd name="connsiteX4" fmla="*/ 210339 w 293863"/>
                  <a:gd name="connsiteY4" fmla="*/ 344371 h 346241"/>
                  <a:gd name="connsiteX5" fmla="*/ 105563 w 293863"/>
                  <a:gd name="connsiteY5" fmla="*/ 268172 h 346241"/>
                  <a:gd name="connsiteX6" fmla="*/ 788 w 293863"/>
                  <a:gd name="connsiteY6" fmla="*/ 25284 h 34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863" h="346241">
                    <a:moveTo>
                      <a:pt x="788" y="25284"/>
                    </a:moveTo>
                    <a:cubicBezTo>
                      <a:pt x="10313" y="-15197"/>
                      <a:pt x="115883" y="-909"/>
                      <a:pt x="162714" y="25285"/>
                    </a:cubicBezTo>
                    <a:cubicBezTo>
                      <a:pt x="209545" y="51479"/>
                      <a:pt x="261932" y="136410"/>
                      <a:pt x="281776" y="182447"/>
                    </a:cubicBezTo>
                    <a:cubicBezTo>
                      <a:pt x="301620" y="228484"/>
                      <a:pt x="293683" y="274523"/>
                      <a:pt x="281777" y="301510"/>
                    </a:cubicBezTo>
                    <a:cubicBezTo>
                      <a:pt x="269871" y="328497"/>
                      <a:pt x="240501" y="334052"/>
                      <a:pt x="210339" y="344371"/>
                    </a:cubicBezTo>
                    <a:cubicBezTo>
                      <a:pt x="180177" y="354690"/>
                      <a:pt x="140488" y="321353"/>
                      <a:pt x="105563" y="268172"/>
                    </a:cubicBezTo>
                    <a:cubicBezTo>
                      <a:pt x="70638" y="214991"/>
                      <a:pt x="-8737" y="65765"/>
                      <a:pt x="788" y="25284"/>
                    </a:cubicBezTo>
                    <a:close/>
                  </a:path>
                </a:pathLst>
              </a:custGeom>
              <a:solidFill>
                <a:schemeClr val="bg1"/>
              </a:solidFill>
              <a:ln>
                <a:solidFill>
                  <a:schemeClr val="bg1">
                    <a:lumMod val="85000"/>
                  </a:schemeClr>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2" name="任意多边形 421"/>
              <p:cNvSpPr/>
              <p:nvPr/>
            </p:nvSpPr>
            <p:spPr>
              <a:xfrm>
                <a:off x="5381172" y="2879721"/>
                <a:ext cx="919848" cy="412910"/>
              </a:xfrm>
              <a:custGeom>
                <a:avLst/>
                <a:gdLst>
                  <a:gd name="connsiteX0" fmla="*/ 15 w 886932"/>
                  <a:gd name="connsiteY0" fmla="*/ 339726 h 365328"/>
                  <a:gd name="connsiteX1" fmla="*/ 180990 w 886932"/>
                  <a:gd name="connsiteY1" fmla="*/ 120651 h 365328"/>
                  <a:gd name="connsiteX2" fmla="*/ 366728 w 886932"/>
                  <a:gd name="connsiteY2" fmla="*/ 1588 h 365328"/>
                  <a:gd name="connsiteX3" fmla="*/ 590565 w 886932"/>
                  <a:gd name="connsiteY3" fmla="*/ 63501 h 365328"/>
                  <a:gd name="connsiteX4" fmla="*/ 771540 w 886932"/>
                  <a:gd name="connsiteY4" fmla="*/ 220663 h 365328"/>
                  <a:gd name="connsiteX5" fmla="*/ 885840 w 886932"/>
                  <a:gd name="connsiteY5" fmla="*/ 320676 h 365328"/>
                  <a:gd name="connsiteX6" fmla="*/ 704865 w 886932"/>
                  <a:gd name="connsiteY6" fmla="*/ 325438 h 365328"/>
                  <a:gd name="connsiteX7" fmla="*/ 590565 w 886932"/>
                  <a:gd name="connsiteY7" fmla="*/ 234951 h 365328"/>
                  <a:gd name="connsiteX8" fmla="*/ 423878 w 886932"/>
                  <a:gd name="connsiteY8" fmla="*/ 182563 h 365328"/>
                  <a:gd name="connsiteX9" fmla="*/ 276240 w 886932"/>
                  <a:gd name="connsiteY9" fmla="*/ 249238 h 365328"/>
                  <a:gd name="connsiteX10" fmla="*/ 190515 w 886932"/>
                  <a:gd name="connsiteY10" fmla="*/ 349251 h 365328"/>
                  <a:gd name="connsiteX11" fmla="*/ 15 w 886932"/>
                  <a:gd name="connsiteY11" fmla="*/ 339726 h 365328"/>
                  <a:gd name="connsiteX0" fmla="*/ 4 w 886921"/>
                  <a:gd name="connsiteY0" fmla="*/ 339726 h 362822"/>
                  <a:gd name="connsiteX1" fmla="*/ 180979 w 886921"/>
                  <a:gd name="connsiteY1" fmla="*/ 120651 h 362822"/>
                  <a:gd name="connsiteX2" fmla="*/ 366717 w 886921"/>
                  <a:gd name="connsiteY2" fmla="*/ 1588 h 362822"/>
                  <a:gd name="connsiteX3" fmla="*/ 590554 w 886921"/>
                  <a:gd name="connsiteY3" fmla="*/ 63501 h 362822"/>
                  <a:gd name="connsiteX4" fmla="*/ 771529 w 886921"/>
                  <a:gd name="connsiteY4" fmla="*/ 220663 h 362822"/>
                  <a:gd name="connsiteX5" fmla="*/ 885829 w 886921"/>
                  <a:gd name="connsiteY5" fmla="*/ 320676 h 362822"/>
                  <a:gd name="connsiteX6" fmla="*/ 704854 w 886921"/>
                  <a:gd name="connsiteY6" fmla="*/ 325438 h 362822"/>
                  <a:gd name="connsiteX7" fmla="*/ 590554 w 886921"/>
                  <a:gd name="connsiteY7" fmla="*/ 234951 h 362822"/>
                  <a:gd name="connsiteX8" fmla="*/ 423867 w 886921"/>
                  <a:gd name="connsiteY8" fmla="*/ 182563 h 362822"/>
                  <a:gd name="connsiteX9" fmla="*/ 276229 w 886921"/>
                  <a:gd name="connsiteY9" fmla="*/ 249238 h 362822"/>
                  <a:gd name="connsiteX10" fmla="*/ 176217 w 886921"/>
                  <a:gd name="connsiteY10" fmla="*/ 344489 h 362822"/>
                  <a:gd name="connsiteX11" fmla="*/ 4 w 886921"/>
                  <a:gd name="connsiteY11" fmla="*/ 339726 h 362822"/>
                  <a:gd name="connsiteX0" fmla="*/ 4 w 886921"/>
                  <a:gd name="connsiteY0" fmla="*/ 339726 h 362822"/>
                  <a:gd name="connsiteX1" fmla="*/ 180979 w 886921"/>
                  <a:gd name="connsiteY1" fmla="*/ 120651 h 362822"/>
                  <a:gd name="connsiteX2" fmla="*/ 366717 w 886921"/>
                  <a:gd name="connsiteY2" fmla="*/ 1588 h 362822"/>
                  <a:gd name="connsiteX3" fmla="*/ 590554 w 886921"/>
                  <a:gd name="connsiteY3" fmla="*/ 63501 h 362822"/>
                  <a:gd name="connsiteX4" fmla="*/ 771529 w 886921"/>
                  <a:gd name="connsiteY4" fmla="*/ 220663 h 362822"/>
                  <a:gd name="connsiteX5" fmla="*/ 885829 w 886921"/>
                  <a:gd name="connsiteY5" fmla="*/ 320676 h 362822"/>
                  <a:gd name="connsiteX6" fmla="*/ 704854 w 886921"/>
                  <a:gd name="connsiteY6" fmla="*/ 325438 h 362822"/>
                  <a:gd name="connsiteX7" fmla="*/ 590554 w 886921"/>
                  <a:gd name="connsiteY7" fmla="*/ 234951 h 362822"/>
                  <a:gd name="connsiteX8" fmla="*/ 419105 w 886921"/>
                  <a:gd name="connsiteY8" fmla="*/ 163513 h 362822"/>
                  <a:gd name="connsiteX9" fmla="*/ 276229 w 886921"/>
                  <a:gd name="connsiteY9" fmla="*/ 249238 h 362822"/>
                  <a:gd name="connsiteX10" fmla="*/ 176217 w 886921"/>
                  <a:gd name="connsiteY10" fmla="*/ 344489 h 362822"/>
                  <a:gd name="connsiteX11" fmla="*/ 4 w 886921"/>
                  <a:gd name="connsiteY11" fmla="*/ 339726 h 362822"/>
                  <a:gd name="connsiteX0" fmla="*/ 34 w 886951"/>
                  <a:gd name="connsiteY0" fmla="*/ 339726 h 360562"/>
                  <a:gd name="connsiteX1" fmla="*/ 181009 w 886951"/>
                  <a:gd name="connsiteY1" fmla="*/ 120651 h 360562"/>
                  <a:gd name="connsiteX2" fmla="*/ 366747 w 886951"/>
                  <a:gd name="connsiteY2" fmla="*/ 1588 h 360562"/>
                  <a:gd name="connsiteX3" fmla="*/ 590584 w 886951"/>
                  <a:gd name="connsiteY3" fmla="*/ 63501 h 360562"/>
                  <a:gd name="connsiteX4" fmla="*/ 771559 w 886951"/>
                  <a:gd name="connsiteY4" fmla="*/ 220663 h 360562"/>
                  <a:gd name="connsiteX5" fmla="*/ 885859 w 886951"/>
                  <a:gd name="connsiteY5" fmla="*/ 320676 h 360562"/>
                  <a:gd name="connsiteX6" fmla="*/ 704884 w 886951"/>
                  <a:gd name="connsiteY6" fmla="*/ 325438 h 360562"/>
                  <a:gd name="connsiteX7" fmla="*/ 590584 w 886951"/>
                  <a:gd name="connsiteY7" fmla="*/ 234951 h 360562"/>
                  <a:gd name="connsiteX8" fmla="*/ 419135 w 886951"/>
                  <a:gd name="connsiteY8" fmla="*/ 163513 h 360562"/>
                  <a:gd name="connsiteX9" fmla="*/ 276259 w 886951"/>
                  <a:gd name="connsiteY9" fmla="*/ 249238 h 360562"/>
                  <a:gd name="connsiteX10" fmla="*/ 166722 w 886951"/>
                  <a:gd name="connsiteY10" fmla="*/ 339727 h 360562"/>
                  <a:gd name="connsiteX11" fmla="*/ 34 w 886951"/>
                  <a:gd name="connsiteY11" fmla="*/ 339726 h 360562"/>
                  <a:gd name="connsiteX0" fmla="*/ 34 w 885965"/>
                  <a:gd name="connsiteY0" fmla="*/ 339726 h 360562"/>
                  <a:gd name="connsiteX1" fmla="*/ 181009 w 885965"/>
                  <a:gd name="connsiteY1" fmla="*/ 120651 h 360562"/>
                  <a:gd name="connsiteX2" fmla="*/ 366747 w 885965"/>
                  <a:gd name="connsiteY2" fmla="*/ 1588 h 360562"/>
                  <a:gd name="connsiteX3" fmla="*/ 590584 w 885965"/>
                  <a:gd name="connsiteY3" fmla="*/ 63501 h 360562"/>
                  <a:gd name="connsiteX4" fmla="*/ 771559 w 885965"/>
                  <a:gd name="connsiteY4" fmla="*/ 220663 h 360562"/>
                  <a:gd name="connsiteX5" fmla="*/ 885859 w 885965"/>
                  <a:gd name="connsiteY5" fmla="*/ 320676 h 360562"/>
                  <a:gd name="connsiteX6" fmla="*/ 752509 w 885965"/>
                  <a:gd name="connsiteY6" fmla="*/ 334963 h 360562"/>
                  <a:gd name="connsiteX7" fmla="*/ 590584 w 885965"/>
                  <a:gd name="connsiteY7" fmla="*/ 234951 h 360562"/>
                  <a:gd name="connsiteX8" fmla="*/ 419135 w 885965"/>
                  <a:gd name="connsiteY8" fmla="*/ 163513 h 360562"/>
                  <a:gd name="connsiteX9" fmla="*/ 276259 w 885965"/>
                  <a:gd name="connsiteY9" fmla="*/ 249238 h 360562"/>
                  <a:gd name="connsiteX10" fmla="*/ 166722 w 885965"/>
                  <a:gd name="connsiteY10" fmla="*/ 339727 h 360562"/>
                  <a:gd name="connsiteX11" fmla="*/ 34 w 885965"/>
                  <a:gd name="connsiteY11" fmla="*/ 339726 h 360562"/>
                  <a:gd name="connsiteX0" fmla="*/ 34 w 886090"/>
                  <a:gd name="connsiteY0" fmla="*/ 339726 h 375992"/>
                  <a:gd name="connsiteX1" fmla="*/ 181009 w 886090"/>
                  <a:gd name="connsiteY1" fmla="*/ 120651 h 375992"/>
                  <a:gd name="connsiteX2" fmla="*/ 366747 w 886090"/>
                  <a:gd name="connsiteY2" fmla="*/ 1588 h 375992"/>
                  <a:gd name="connsiteX3" fmla="*/ 590584 w 886090"/>
                  <a:gd name="connsiteY3" fmla="*/ 63501 h 375992"/>
                  <a:gd name="connsiteX4" fmla="*/ 771559 w 886090"/>
                  <a:gd name="connsiteY4" fmla="*/ 220663 h 375992"/>
                  <a:gd name="connsiteX5" fmla="*/ 885859 w 886090"/>
                  <a:gd name="connsiteY5" fmla="*/ 320676 h 375992"/>
                  <a:gd name="connsiteX6" fmla="*/ 742984 w 886090"/>
                  <a:gd name="connsiteY6" fmla="*/ 373063 h 375992"/>
                  <a:gd name="connsiteX7" fmla="*/ 590584 w 886090"/>
                  <a:gd name="connsiteY7" fmla="*/ 234951 h 375992"/>
                  <a:gd name="connsiteX8" fmla="*/ 419135 w 886090"/>
                  <a:gd name="connsiteY8" fmla="*/ 163513 h 375992"/>
                  <a:gd name="connsiteX9" fmla="*/ 276259 w 886090"/>
                  <a:gd name="connsiteY9" fmla="*/ 249238 h 375992"/>
                  <a:gd name="connsiteX10" fmla="*/ 166722 w 886090"/>
                  <a:gd name="connsiteY10" fmla="*/ 339727 h 375992"/>
                  <a:gd name="connsiteX11" fmla="*/ 34 w 886090"/>
                  <a:gd name="connsiteY11" fmla="*/ 339726 h 375992"/>
                  <a:gd name="connsiteX0" fmla="*/ 152 w 886208"/>
                  <a:gd name="connsiteY0" fmla="*/ 339726 h 381546"/>
                  <a:gd name="connsiteX1" fmla="*/ 181127 w 886208"/>
                  <a:gd name="connsiteY1" fmla="*/ 120651 h 381546"/>
                  <a:gd name="connsiteX2" fmla="*/ 366865 w 886208"/>
                  <a:gd name="connsiteY2" fmla="*/ 1588 h 381546"/>
                  <a:gd name="connsiteX3" fmla="*/ 590702 w 886208"/>
                  <a:gd name="connsiteY3" fmla="*/ 63501 h 381546"/>
                  <a:gd name="connsiteX4" fmla="*/ 771677 w 886208"/>
                  <a:gd name="connsiteY4" fmla="*/ 220663 h 381546"/>
                  <a:gd name="connsiteX5" fmla="*/ 885977 w 886208"/>
                  <a:gd name="connsiteY5" fmla="*/ 320676 h 381546"/>
                  <a:gd name="connsiteX6" fmla="*/ 743102 w 886208"/>
                  <a:gd name="connsiteY6" fmla="*/ 373063 h 381546"/>
                  <a:gd name="connsiteX7" fmla="*/ 590702 w 886208"/>
                  <a:gd name="connsiteY7" fmla="*/ 234951 h 381546"/>
                  <a:gd name="connsiteX8" fmla="*/ 419253 w 886208"/>
                  <a:gd name="connsiteY8" fmla="*/ 163513 h 381546"/>
                  <a:gd name="connsiteX9" fmla="*/ 276377 w 886208"/>
                  <a:gd name="connsiteY9" fmla="*/ 249238 h 381546"/>
                  <a:gd name="connsiteX10" fmla="*/ 152553 w 886208"/>
                  <a:gd name="connsiteY10" fmla="*/ 373064 h 381546"/>
                  <a:gd name="connsiteX11" fmla="*/ 152 w 886208"/>
                  <a:gd name="connsiteY11" fmla="*/ 339726 h 381546"/>
                  <a:gd name="connsiteX0" fmla="*/ 119 w 919512"/>
                  <a:gd name="connsiteY0" fmla="*/ 377826 h 400500"/>
                  <a:gd name="connsiteX1" fmla="*/ 214431 w 919512"/>
                  <a:gd name="connsiteY1" fmla="*/ 120651 h 400500"/>
                  <a:gd name="connsiteX2" fmla="*/ 400169 w 919512"/>
                  <a:gd name="connsiteY2" fmla="*/ 1588 h 400500"/>
                  <a:gd name="connsiteX3" fmla="*/ 624006 w 919512"/>
                  <a:gd name="connsiteY3" fmla="*/ 63501 h 400500"/>
                  <a:gd name="connsiteX4" fmla="*/ 804981 w 919512"/>
                  <a:gd name="connsiteY4" fmla="*/ 220663 h 400500"/>
                  <a:gd name="connsiteX5" fmla="*/ 919281 w 919512"/>
                  <a:gd name="connsiteY5" fmla="*/ 320676 h 400500"/>
                  <a:gd name="connsiteX6" fmla="*/ 776406 w 919512"/>
                  <a:gd name="connsiteY6" fmla="*/ 373063 h 400500"/>
                  <a:gd name="connsiteX7" fmla="*/ 624006 w 919512"/>
                  <a:gd name="connsiteY7" fmla="*/ 234951 h 400500"/>
                  <a:gd name="connsiteX8" fmla="*/ 452557 w 919512"/>
                  <a:gd name="connsiteY8" fmla="*/ 163513 h 400500"/>
                  <a:gd name="connsiteX9" fmla="*/ 309681 w 919512"/>
                  <a:gd name="connsiteY9" fmla="*/ 249238 h 400500"/>
                  <a:gd name="connsiteX10" fmla="*/ 185857 w 919512"/>
                  <a:gd name="connsiteY10" fmla="*/ 373064 h 400500"/>
                  <a:gd name="connsiteX11" fmla="*/ 119 w 919512"/>
                  <a:gd name="connsiteY11" fmla="*/ 377826 h 400500"/>
                  <a:gd name="connsiteX0" fmla="*/ 289 w 919682"/>
                  <a:gd name="connsiteY0" fmla="*/ 377826 h 412910"/>
                  <a:gd name="connsiteX1" fmla="*/ 214601 w 919682"/>
                  <a:gd name="connsiteY1" fmla="*/ 120651 h 412910"/>
                  <a:gd name="connsiteX2" fmla="*/ 400339 w 919682"/>
                  <a:gd name="connsiteY2" fmla="*/ 1588 h 412910"/>
                  <a:gd name="connsiteX3" fmla="*/ 624176 w 919682"/>
                  <a:gd name="connsiteY3" fmla="*/ 63501 h 412910"/>
                  <a:gd name="connsiteX4" fmla="*/ 805151 w 919682"/>
                  <a:gd name="connsiteY4" fmla="*/ 220663 h 412910"/>
                  <a:gd name="connsiteX5" fmla="*/ 919451 w 919682"/>
                  <a:gd name="connsiteY5" fmla="*/ 320676 h 412910"/>
                  <a:gd name="connsiteX6" fmla="*/ 776576 w 919682"/>
                  <a:gd name="connsiteY6" fmla="*/ 373063 h 412910"/>
                  <a:gd name="connsiteX7" fmla="*/ 624176 w 919682"/>
                  <a:gd name="connsiteY7" fmla="*/ 234951 h 412910"/>
                  <a:gd name="connsiteX8" fmla="*/ 452727 w 919682"/>
                  <a:gd name="connsiteY8" fmla="*/ 163513 h 412910"/>
                  <a:gd name="connsiteX9" fmla="*/ 309851 w 919682"/>
                  <a:gd name="connsiteY9" fmla="*/ 249238 h 412910"/>
                  <a:gd name="connsiteX10" fmla="*/ 171739 w 919682"/>
                  <a:gd name="connsiteY10" fmla="*/ 396877 h 412910"/>
                  <a:gd name="connsiteX11" fmla="*/ 289 w 919682"/>
                  <a:gd name="connsiteY11" fmla="*/ 377826 h 412910"/>
                  <a:gd name="connsiteX0" fmla="*/ 455 w 919848"/>
                  <a:gd name="connsiteY0" fmla="*/ 377826 h 412910"/>
                  <a:gd name="connsiteX1" fmla="*/ 214767 w 919848"/>
                  <a:gd name="connsiteY1" fmla="*/ 120651 h 412910"/>
                  <a:gd name="connsiteX2" fmla="*/ 400505 w 919848"/>
                  <a:gd name="connsiteY2" fmla="*/ 1588 h 412910"/>
                  <a:gd name="connsiteX3" fmla="*/ 624342 w 919848"/>
                  <a:gd name="connsiteY3" fmla="*/ 63501 h 412910"/>
                  <a:gd name="connsiteX4" fmla="*/ 805317 w 919848"/>
                  <a:gd name="connsiteY4" fmla="*/ 220663 h 412910"/>
                  <a:gd name="connsiteX5" fmla="*/ 919617 w 919848"/>
                  <a:gd name="connsiteY5" fmla="*/ 320676 h 412910"/>
                  <a:gd name="connsiteX6" fmla="*/ 776742 w 919848"/>
                  <a:gd name="connsiteY6" fmla="*/ 373063 h 412910"/>
                  <a:gd name="connsiteX7" fmla="*/ 624342 w 919848"/>
                  <a:gd name="connsiteY7" fmla="*/ 234951 h 412910"/>
                  <a:gd name="connsiteX8" fmla="*/ 452893 w 919848"/>
                  <a:gd name="connsiteY8" fmla="*/ 163513 h 412910"/>
                  <a:gd name="connsiteX9" fmla="*/ 310017 w 919848"/>
                  <a:gd name="connsiteY9" fmla="*/ 249238 h 412910"/>
                  <a:gd name="connsiteX10" fmla="*/ 162380 w 919848"/>
                  <a:gd name="connsiteY10" fmla="*/ 396877 h 412910"/>
                  <a:gd name="connsiteX11" fmla="*/ 455 w 919848"/>
                  <a:gd name="connsiteY11" fmla="*/ 377826 h 41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9848" h="412910">
                    <a:moveTo>
                      <a:pt x="455" y="377826"/>
                    </a:moveTo>
                    <a:cubicBezTo>
                      <a:pt x="9186" y="331788"/>
                      <a:pt x="148092" y="183357"/>
                      <a:pt x="214767" y="120651"/>
                    </a:cubicBezTo>
                    <a:cubicBezTo>
                      <a:pt x="281442" y="57945"/>
                      <a:pt x="332243" y="11113"/>
                      <a:pt x="400505" y="1588"/>
                    </a:cubicBezTo>
                    <a:cubicBezTo>
                      <a:pt x="468767" y="-7937"/>
                      <a:pt x="556874" y="26989"/>
                      <a:pt x="624342" y="63501"/>
                    </a:cubicBezTo>
                    <a:cubicBezTo>
                      <a:pt x="691810" y="100013"/>
                      <a:pt x="805317" y="220663"/>
                      <a:pt x="805317" y="220663"/>
                    </a:cubicBezTo>
                    <a:cubicBezTo>
                      <a:pt x="854530" y="263525"/>
                      <a:pt x="924379" y="295276"/>
                      <a:pt x="919617" y="320676"/>
                    </a:cubicBezTo>
                    <a:cubicBezTo>
                      <a:pt x="914855" y="346076"/>
                      <a:pt x="825955" y="387350"/>
                      <a:pt x="776742" y="373063"/>
                    </a:cubicBezTo>
                    <a:cubicBezTo>
                      <a:pt x="727530" y="358775"/>
                      <a:pt x="678317" y="269876"/>
                      <a:pt x="624342" y="234951"/>
                    </a:cubicBezTo>
                    <a:cubicBezTo>
                      <a:pt x="570367" y="200026"/>
                      <a:pt x="505280" y="161132"/>
                      <a:pt x="452893" y="163513"/>
                    </a:cubicBezTo>
                    <a:cubicBezTo>
                      <a:pt x="400506" y="165894"/>
                      <a:pt x="348911" y="221457"/>
                      <a:pt x="310017" y="249238"/>
                    </a:cubicBezTo>
                    <a:cubicBezTo>
                      <a:pt x="271123" y="277019"/>
                      <a:pt x="213974" y="375446"/>
                      <a:pt x="162380" y="396877"/>
                    </a:cubicBezTo>
                    <a:cubicBezTo>
                      <a:pt x="110786" y="418308"/>
                      <a:pt x="-8276" y="423864"/>
                      <a:pt x="455" y="377826"/>
                    </a:cubicBezTo>
                    <a:close/>
                  </a:path>
                </a:pathLst>
              </a:custGeom>
              <a:solidFill>
                <a:schemeClr val="bg1"/>
              </a:solidFill>
              <a:ln>
                <a:solidFill>
                  <a:schemeClr val="bg1">
                    <a:lumMod val="85000"/>
                  </a:schemeClr>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3" name="任意多边形 422"/>
              <p:cNvSpPr/>
              <p:nvPr/>
            </p:nvSpPr>
            <p:spPr>
              <a:xfrm>
                <a:off x="6137187" y="3496978"/>
                <a:ext cx="165017" cy="228403"/>
              </a:xfrm>
              <a:custGeom>
                <a:avLst/>
                <a:gdLst>
                  <a:gd name="connsiteX0" fmla="*/ 20726 w 165017"/>
                  <a:gd name="connsiteY0" fmla="*/ 22510 h 228403"/>
                  <a:gd name="connsiteX1" fmla="*/ 1676 w 165017"/>
                  <a:gd name="connsiteY1" fmla="*/ 174910 h 228403"/>
                  <a:gd name="connsiteX2" fmla="*/ 11201 w 165017"/>
                  <a:gd name="connsiteY2" fmla="*/ 227297 h 228403"/>
                  <a:gd name="connsiteX3" fmla="*/ 92163 w 165017"/>
                  <a:gd name="connsiteY3" fmla="*/ 193960 h 228403"/>
                  <a:gd name="connsiteX4" fmla="*/ 163601 w 165017"/>
                  <a:gd name="connsiteY4" fmla="*/ 17747 h 228403"/>
                  <a:gd name="connsiteX5" fmla="*/ 20726 w 165017"/>
                  <a:gd name="connsiteY5" fmla="*/ 22510 h 228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17" h="228403">
                    <a:moveTo>
                      <a:pt x="20726" y="22510"/>
                    </a:moveTo>
                    <a:cubicBezTo>
                      <a:pt x="-6262" y="48704"/>
                      <a:pt x="3263" y="140779"/>
                      <a:pt x="1676" y="174910"/>
                    </a:cubicBezTo>
                    <a:cubicBezTo>
                      <a:pt x="89" y="209041"/>
                      <a:pt x="-3880" y="224122"/>
                      <a:pt x="11201" y="227297"/>
                    </a:cubicBezTo>
                    <a:cubicBezTo>
                      <a:pt x="26282" y="230472"/>
                      <a:pt x="66763" y="228885"/>
                      <a:pt x="92163" y="193960"/>
                    </a:cubicBezTo>
                    <a:cubicBezTo>
                      <a:pt x="117563" y="159035"/>
                      <a:pt x="174713" y="44734"/>
                      <a:pt x="163601" y="17747"/>
                    </a:cubicBezTo>
                    <a:cubicBezTo>
                      <a:pt x="152489" y="-9240"/>
                      <a:pt x="47714" y="-3684"/>
                      <a:pt x="20726" y="22510"/>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4" name="任意多边形 423"/>
              <p:cNvSpPr/>
              <p:nvPr/>
            </p:nvSpPr>
            <p:spPr>
              <a:xfrm>
                <a:off x="5095365" y="3531182"/>
                <a:ext cx="243089" cy="199149"/>
              </a:xfrm>
              <a:custGeom>
                <a:avLst/>
                <a:gdLst>
                  <a:gd name="connsiteX0" fmla="*/ 87614 w 344559"/>
                  <a:gd name="connsiteY0" fmla="*/ 12539 h 192115"/>
                  <a:gd name="connsiteX1" fmla="*/ 1889 w 344559"/>
                  <a:gd name="connsiteY1" fmla="*/ 188751 h 192115"/>
                  <a:gd name="connsiteX2" fmla="*/ 168577 w 344559"/>
                  <a:gd name="connsiteY2" fmla="*/ 126839 h 192115"/>
                  <a:gd name="connsiteX3" fmla="*/ 306689 w 344559"/>
                  <a:gd name="connsiteY3" fmla="*/ 107789 h 192115"/>
                  <a:gd name="connsiteX4" fmla="*/ 340027 w 344559"/>
                  <a:gd name="connsiteY4" fmla="*/ 7776 h 192115"/>
                  <a:gd name="connsiteX5" fmla="*/ 225727 w 344559"/>
                  <a:gd name="connsiteY5" fmla="*/ 12539 h 192115"/>
                  <a:gd name="connsiteX6" fmla="*/ 87614 w 344559"/>
                  <a:gd name="connsiteY6" fmla="*/ 12539 h 192115"/>
                  <a:gd name="connsiteX0" fmla="*/ 87614 w 342235"/>
                  <a:gd name="connsiteY0" fmla="*/ 12539 h 192115"/>
                  <a:gd name="connsiteX1" fmla="*/ 1889 w 342235"/>
                  <a:gd name="connsiteY1" fmla="*/ 188751 h 192115"/>
                  <a:gd name="connsiteX2" fmla="*/ 168577 w 342235"/>
                  <a:gd name="connsiteY2" fmla="*/ 126839 h 192115"/>
                  <a:gd name="connsiteX3" fmla="*/ 273352 w 342235"/>
                  <a:gd name="connsiteY3" fmla="*/ 107789 h 192115"/>
                  <a:gd name="connsiteX4" fmla="*/ 340027 w 342235"/>
                  <a:gd name="connsiteY4" fmla="*/ 7776 h 192115"/>
                  <a:gd name="connsiteX5" fmla="*/ 225727 w 342235"/>
                  <a:gd name="connsiteY5" fmla="*/ 12539 h 192115"/>
                  <a:gd name="connsiteX6" fmla="*/ 87614 w 342235"/>
                  <a:gd name="connsiteY6" fmla="*/ 12539 h 192115"/>
                  <a:gd name="connsiteX0" fmla="*/ 87614 w 310613"/>
                  <a:gd name="connsiteY0" fmla="*/ 13052 h 192628"/>
                  <a:gd name="connsiteX1" fmla="*/ 1889 w 310613"/>
                  <a:gd name="connsiteY1" fmla="*/ 189264 h 192628"/>
                  <a:gd name="connsiteX2" fmla="*/ 168577 w 310613"/>
                  <a:gd name="connsiteY2" fmla="*/ 127352 h 192628"/>
                  <a:gd name="connsiteX3" fmla="*/ 273352 w 310613"/>
                  <a:gd name="connsiteY3" fmla="*/ 108302 h 192628"/>
                  <a:gd name="connsiteX4" fmla="*/ 306689 w 310613"/>
                  <a:gd name="connsiteY4" fmla="*/ 13052 h 192628"/>
                  <a:gd name="connsiteX5" fmla="*/ 225727 w 310613"/>
                  <a:gd name="connsiteY5" fmla="*/ 13052 h 192628"/>
                  <a:gd name="connsiteX6" fmla="*/ 87614 w 310613"/>
                  <a:gd name="connsiteY6" fmla="*/ 13052 h 192628"/>
                  <a:gd name="connsiteX0" fmla="*/ 86481 w 310088"/>
                  <a:gd name="connsiteY0" fmla="*/ 13052 h 196244"/>
                  <a:gd name="connsiteX1" fmla="*/ 756 w 310088"/>
                  <a:gd name="connsiteY1" fmla="*/ 189264 h 196244"/>
                  <a:gd name="connsiteX2" fmla="*/ 134106 w 310088"/>
                  <a:gd name="connsiteY2" fmla="*/ 155927 h 196244"/>
                  <a:gd name="connsiteX3" fmla="*/ 272219 w 310088"/>
                  <a:gd name="connsiteY3" fmla="*/ 108302 h 196244"/>
                  <a:gd name="connsiteX4" fmla="*/ 305556 w 310088"/>
                  <a:gd name="connsiteY4" fmla="*/ 13052 h 196244"/>
                  <a:gd name="connsiteX5" fmla="*/ 224594 w 310088"/>
                  <a:gd name="connsiteY5" fmla="*/ 13052 h 196244"/>
                  <a:gd name="connsiteX6" fmla="*/ 86481 w 310088"/>
                  <a:gd name="connsiteY6" fmla="*/ 13052 h 196244"/>
                  <a:gd name="connsiteX0" fmla="*/ 86481 w 307609"/>
                  <a:gd name="connsiteY0" fmla="*/ 13052 h 196244"/>
                  <a:gd name="connsiteX1" fmla="*/ 756 w 307609"/>
                  <a:gd name="connsiteY1" fmla="*/ 189264 h 196244"/>
                  <a:gd name="connsiteX2" fmla="*/ 134106 w 307609"/>
                  <a:gd name="connsiteY2" fmla="*/ 155927 h 196244"/>
                  <a:gd name="connsiteX3" fmla="*/ 234119 w 307609"/>
                  <a:gd name="connsiteY3" fmla="*/ 108302 h 196244"/>
                  <a:gd name="connsiteX4" fmla="*/ 305556 w 307609"/>
                  <a:gd name="connsiteY4" fmla="*/ 13052 h 196244"/>
                  <a:gd name="connsiteX5" fmla="*/ 224594 w 307609"/>
                  <a:gd name="connsiteY5" fmla="*/ 13052 h 196244"/>
                  <a:gd name="connsiteX6" fmla="*/ 86481 w 307609"/>
                  <a:gd name="connsiteY6" fmla="*/ 13052 h 196244"/>
                  <a:gd name="connsiteX0" fmla="*/ 86481 w 280147"/>
                  <a:gd name="connsiteY0" fmla="*/ 13052 h 196244"/>
                  <a:gd name="connsiteX1" fmla="*/ 756 w 280147"/>
                  <a:gd name="connsiteY1" fmla="*/ 189264 h 196244"/>
                  <a:gd name="connsiteX2" fmla="*/ 134106 w 280147"/>
                  <a:gd name="connsiteY2" fmla="*/ 155927 h 196244"/>
                  <a:gd name="connsiteX3" fmla="*/ 234119 w 280147"/>
                  <a:gd name="connsiteY3" fmla="*/ 108302 h 196244"/>
                  <a:gd name="connsiteX4" fmla="*/ 276981 w 280147"/>
                  <a:gd name="connsiteY4" fmla="*/ 13052 h 196244"/>
                  <a:gd name="connsiteX5" fmla="*/ 224594 w 280147"/>
                  <a:gd name="connsiteY5" fmla="*/ 13052 h 196244"/>
                  <a:gd name="connsiteX6" fmla="*/ 86481 w 280147"/>
                  <a:gd name="connsiteY6" fmla="*/ 13052 h 196244"/>
                  <a:gd name="connsiteX0" fmla="*/ 86406 w 280072"/>
                  <a:gd name="connsiteY0" fmla="*/ 11573 h 194765"/>
                  <a:gd name="connsiteX1" fmla="*/ 681 w 280072"/>
                  <a:gd name="connsiteY1" fmla="*/ 187785 h 194765"/>
                  <a:gd name="connsiteX2" fmla="*/ 134031 w 280072"/>
                  <a:gd name="connsiteY2" fmla="*/ 154448 h 194765"/>
                  <a:gd name="connsiteX3" fmla="*/ 234044 w 280072"/>
                  <a:gd name="connsiteY3" fmla="*/ 106823 h 194765"/>
                  <a:gd name="connsiteX4" fmla="*/ 276906 w 280072"/>
                  <a:gd name="connsiteY4" fmla="*/ 11573 h 194765"/>
                  <a:gd name="connsiteX5" fmla="*/ 181657 w 280072"/>
                  <a:gd name="connsiteY5" fmla="*/ 16335 h 194765"/>
                  <a:gd name="connsiteX6" fmla="*/ 86406 w 280072"/>
                  <a:gd name="connsiteY6" fmla="*/ 11573 h 194765"/>
                  <a:gd name="connsiteX0" fmla="*/ 86406 w 262730"/>
                  <a:gd name="connsiteY0" fmla="*/ 11573 h 194765"/>
                  <a:gd name="connsiteX1" fmla="*/ 681 w 262730"/>
                  <a:gd name="connsiteY1" fmla="*/ 187785 h 194765"/>
                  <a:gd name="connsiteX2" fmla="*/ 134031 w 262730"/>
                  <a:gd name="connsiteY2" fmla="*/ 154448 h 194765"/>
                  <a:gd name="connsiteX3" fmla="*/ 234044 w 262730"/>
                  <a:gd name="connsiteY3" fmla="*/ 106823 h 194765"/>
                  <a:gd name="connsiteX4" fmla="*/ 257856 w 262730"/>
                  <a:gd name="connsiteY4" fmla="*/ 11573 h 194765"/>
                  <a:gd name="connsiteX5" fmla="*/ 181657 w 262730"/>
                  <a:gd name="connsiteY5" fmla="*/ 16335 h 194765"/>
                  <a:gd name="connsiteX6" fmla="*/ 86406 w 262730"/>
                  <a:gd name="connsiteY6" fmla="*/ 11573 h 194765"/>
                  <a:gd name="connsiteX0" fmla="*/ 91014 w 262576"/>
                  <a:gd name="connsiteY0" fmla="*/ 20710 h 188692"/>
                  <a:gd name="connsiteX1" fmla="*/ 527 w 262576"/>
                  <a:gd name="connsiteY1" fmla="*/ 182635 h 188692"/>
                  <a:gd name="connsiteX2" fmla="*/ 133877 w 262576"/>
                  <a:gd name="connsiteY2" fmla="*/ 149298 h 188692"/>
                  <a:gd name="connsiteX3" fmla="*/ 233890 w 262576"/>
                  <a:gd name="connsiteY3" fmla="*/ 101673 h 188692"/>
                  <a:gd name="connsiteX4" fmla="*/ 257702 w 262576"/>
                  <a:gd name="connsiteY4" fmla="*/ 6423 h 188692"/>
                  <a:gd name="connsiteX5" fmla="*/ 181503 w 262576"/>
                  <a:gd name="connsiteY5" fmla="*/ 11185 h 188692"/>
                  <a:gd name="connsiteX6" fmla="*/ 91014 w 262576"/>
                  <a:gd name="connsiteY6" fmla="*/ 20710 h 188692"/>
                  <a:gd name="connsiteX0" fmla="*/ 91014 w 261405"/>
                  <a:gd name="connsiteY0" fmla="*/ 20710 h 188692"/>
                  <a:gd name="connsiteX1" fmla="*/ 527 w 261405"/>
                  <a:gd name="connsiteY1" fmla="*/ 182635 h 188692"/>
                  <a:gd name="connsiteX2" fmla="*/ 133877 w 261405"/>
                  <a:gd name="connsiteY2" fmla="*/ 149298 h 188692"/>
                  <a:gd name="connsiteX3" fmla="*/ 224365 w 261405"/>
                  <a:gd name="connsiteY3" fmla="*/ 101673 h 188692"/>
                  <a:gd name="connsiteX4" fmla="*/ 257702 w 261405"/>
                  <a:gd name="connsiteY4" fmla="*/ 6423 h 188692"/>
                  <a:gd name="connsiteX5" fmla="*/ 181503 w 261405"/>
                  <a:gd name="connsiteY5" fmla="*/ 11185 h 188692"/>
                  <a:gd name="connsiteX6" fmla="*/ 91014 w 261405"/>
                  <a:gd name="connsiteY6" fmla="*/ 20710 h 188692"/>
                  <a:gd name="connsiteX0" fmla="*/ 90997 w 261388"/>
                  <a:gd name="connsiteY0" fmla="*/ 29579 h 197561"/>
                  <a:gd name="connsiteX1" fmla="*/ 510 w 261388"/>
                  <a:gd name="connsiteY1" fmla="*/ 191504 h 197561"/>
                  <a:gd name="connsiteX2" fmla="*/ 133860 w 261388"/>
                  <a:gd name="connsiteY2" fmla="*/ 158167 h 197561"/>
                  <a:gd name="connsiteX3" fmla="*/ 224348 w 261388"/>
                  <a:gd name="connsiteY3" fmla="*/ 110542 h 197561"/>
                  <a:gd name="connsiteX4" fmla="*/ 257685 w 261388"/>
                  <a:gd name="connsiteY4" fmla="*/ 15292 h 197561"/>
                  <a:gd name="connsiteX5" fmla="*/ 167199 w 261388"/>
                  <a:gd name="connsiteY5" fmla="*/ 1004 h 197561"/>
                  <a:gd name="connsiteX6" fmla="*/ 90997 w 261388"/>
                  <a:gd name="connsiteY6" fmla="*/ 29579 h 197561"/>
                  <a:gd name="connsiteX0" fmla="*/ 90997 w 244820"/>
                  <a:gd name="connsiteY0" fmla="*/ 31167 h 199149"/>
                  <a:gd name="connsiteX1" fmla="*/ 510 w 244820"/>
                  <a:gd name="connsiteY1" fmla="*/ 193092 h 199149"/>
                  <a:gd name="connsiteX2" fmla="*/ 133860 w 244820"/>
                  <a:gd name="connsiteY2" fmla="*/ 159755 h 199149"/>
                  <a:gd name="connsiteX3" fmla="*/ 224348 w 244820"/>
                  <a:gd name="connsiteY3" fmla="*/ 112130 h 199149"/>
                  <a:gd name="connsiteX4" fmla="*/ 238635 w 244820"/>
                  <a:gd name="connsiteY4" fmla="*/ 12118 h 199149"/>
                  <a:gd name="connsiteX5" fmla="*/ 167199 w 244820"/>
                  <a:gd name="connsiteY5" fmla="*/ 2592 h 199149"/>
                  <a:gd name="connsiteX6" fmla="*/ 90997 w 244820"/>
                  <a:gd name="connsiteY6" fmla="*/ 31167 h 199149"/>
                  <a:gd name="connsiteX0" fmla="*/ 90997 w 243089"/>
                  <a:gd name="connsiteY0" fmla="*/ 31167 h 199149"/>
                  <a:gd name="connsiteX1" fmla="*/ 510 w 243089"/>
                  <a:gd name="connsiteY1" fmla="*/ 193092 h 199149"/>
                  <a:gd name="connsiteX2" fmla="*/ 133860 w 243089"/>
                  <a:gd name="connsiteY2" fmla="*/ 159755 h 199149"/>
                  <a:gd name="connsiteX3" fmla="*/ 214823 w 243089"/>
                  <a:gd name="connsiteY3" fmla="*/ 112130 h 199149"/>
                  <a:gd name="connsiteX4" fmla="*/ 238635 w 243089"/>
                  <a:gd name="connsiteY4" fmla="*/ 12118 h 199149"/>
                  <a:gd name="connsiteX5" fmla="*/ 167199 w 243089"/>
                  <a:gd name="connsiteY5" fmla="*/ 2592 h 199149"/>
                  <a:gd name="connsiteX6" fmla="*/ 90997 w 243089"/>
                  <a:gd name="connsiteY6" fmla="*/ 31167 h 19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3089" h="199149">
                    <a:moveTo>
                      <a:pt x="90997" y="31167"/>
                    </a:moveTo>
                    <a:cubicBezTo>
                      <a:pt x="63216" y="62917"/>
                      <a:pt x="-6634" y="171661"/>
                      <a:pt x="510" y="193092"/>
                    </a:cubicBezTo>
                    <a:cubicBezTo>
                      <a:pt x="7654" y="214523"/>
                      <a:pt x="98141" y="173249"/>
                      <a:pt x="133860" y="159755"/>
                    </a:cubicBezTo>
                    <a:cubicBezTo>
                      <a:pt x="169579" y="146261"/>
                      <a:pt x="197361" y="136736"/>
                      <a:pt x="214823" y="112130"/>
                    </a:cubicBezTo>
                    <a:cubicBezTo>
                      <a:pt x="232285" y="87524"/>
                      <a:pt x="252129" y="27993"/>
                      <a:pt x="238635" y="12118"/>
                    </a:cubicBezTo>
                    <a:cubicBezTo>
                      <a:pt x="225141" y="-3757"/>
                      <a:pt x="191805" y="-583"/>
                      <a:pt x="167199" y="2592"/>
                    </a:cubicBezTo>
                    <a:cubicBezTo>
                      <a:pt x="142593" y="5767"/>
                      <a:pt x="118778" y="-583"/>
                      <a:pt x="90997" y="31167"/>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5" name="任意多边形 424"/>
              <p:cNvSpPr/>
              <p:nvPr/>
            </p:nvSpPr>
            <p:spPr>
              <a:xfrm>
                <a:off x="5041714" y="3666824"/>
                <a:ext cx="535688" cy="505139"/>
              </a:xfrm>
              <a:custGeom>
                <a:avLst/>
                <a:gdLst>
                  <a:gd name="connsiteX0" fmla="*/ 22324 w 537187"/>
                  <a:gd name="connsiteY0" fmla="*/ 257476 h 505139"/>
                  <a:gd name="connsiteX1" fmla="*/ 150911 w 537187"/>
                  <a:gd name="connsiteY1" fmla="*/ 219376 h 505139"/>
                  <a:gd name="connsiteX2" fmla="*/ 179486 w 537187"/>
                  <a:gd name="connsiteY2" fmla="*/ 305101 h 505139"/>
                  <a:gd name="connsiteX3" fmla="*/ 336649 w 537187"/>
                  <a:gd name="connsiteY3" fmla="*/ 314626 h 505139"/>
                  <a:gd name="connsiteX4" fmla="*/ 393799 w 537187"/>
                  <a:gd name="connsiteY4" fmla="*/ 176514 h 505139"/>
                  <a:gd name="connsiteX5" fmla="*/ 279499 w 537187"/>
                  <a:gd name="connsiteY5" fmla="*/ 100314 h 505139"/>
                  <a:gd name="connsiteX6" fmla="*/ 293786 w 537187"/>
                  <a:gd name="connsiteY6" fmla="*/ 301 h 505139"/>
                  <a:gd name="connsiteX7" fmla="*/ 455711 w 537187"/>
                  <a:gd name="connsiteY7" fmla="*/ 76501 h 505139"/>
                  <a:gd name="connsiteX8" fmla="*/ 536674 w 537187"/>
                  <a:gd name="connsiteY8" fmla="*/ 267001 h 505139"/>
                  <a:gd name="connsiteX9" fmla="*/ 479524 w 537187"/>
                  <a:gd name="connsiteY9" fmla="*/ 433689 h 505139"/>
                  <a:gd name="connsiteX10" fmla="*/ 284261 w 537187"/>
                  <a:gd name="connsiteY10" fmla="*/ 505126 h 505139"/>
                  <a:gd name="connsiteX11" fmla="*/ 103286 w 537187"/>
                  <a:gd name="connsiteY11" fmla="*/ 438451 h 505139"/>
                  <a:gd name="connsiteX12" fmla="*/ 8036 w 537187"/>
                  <a:gd name="connsiteY12" fmla="*/ 314626 h 505139"/>
                  <a:gd name="connsiteX13" fmla="*/ 22324 w 537187"/>
                  <a:gd name="connsiteY13" fmla="*/ 257476 h 505139"/>
                  <a:gd name="connsiteX0" fmla="*/ 20825 w 535688"/>
                  <a:gd name="connsiteY0" fmla="*/ 257476 h 505139"/>
                  <a:gd name="connsiteX1" fmla="*/ 111312 w 535688"/>
                  <a:gd name="connsiteY1" fmla="*/ 233663 h 505139"/>
                  <a:gd name="connsiteX2" fmla="*/ 177987 w 535688"/>
                  <a:gd name="connsiteY2" fmla="*/ 305101 h 505139"/>
                  <a:gd name="connsiteX3" fmla="*/ 335150 w 535688"/>
                  <a:gd name="connsiteY3" fmla="*/ 314626 h 505139"/>
                  <a:gd name="connsiteX4" fmla="*/ 39230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 name="connsiteX0" fmla="*/ 20825 w 535688"/>
                  <a:gd name="connsiteY0" fmla="*/ 257476 h 505139"/>
                  <a:gd name="connsiteX1" fmla="*/ 111312 w 535688"/>
                  <a:gd name="connsiteY1" fmla="*/ 233663 h 505139"/>
                  <a:gd name="connsiteX2" fmla="*/ 177987 w 535688"/>
                  <a:gd name="connsiteY2" fmla="*/ 305101 h 505139"/>
                  <a:gd name="connsiteX3" fmla="*/ 335150 w 535688"/>
                  <a:gd name="connsiteY3" fmla="*/ 314626 h 505139"/>
                  <a:gd name="connsiteX4" fmla="*/ 37325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 name="connsiteX0" fmla="*/ 20825 w 535688"/>
                  <a:gd name="connsiteY0" fmla="*/ 257476 h 505139"/>
                  <a:gd name="connsiteX1" fmla="*/ 111312 w 535688"/>
                  <a:gd name="connsiteY1" fmla="*/ 233663 h 505139"/>
                  <a:gd name="connsiteX2" fmla="*/ 192274 w 535688"/>
                  <a:gd name="connsiteY2" fmla="*/ 319389 h 505139"/>
                  <a:gd name="connsiteX3" fmla="*/ 335150 w 535688"/>
                  <a:gd name="connsiteY3" fmla="*/ 314626 h 505139"/>
                  <a:gd name="connsiteX4" fmla="*/ 37325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5688" h="505139">
                    <a:moveTo>
                      <a:pt x="20825" y="257476"/>
                    </a:moveTo>
                    <a:cubicBezTo>
                      <a:pt x="38287" y="243982"/>
                      <a:pt x="82737" y="223344"/>
                      <a:pt x="111312" y="233663"/>
                    </a:cubicBezTo>
                    <a:cubicBezTo>
                      <a:pt x="139887" y="243982"/>
                      <a:pt x="154968" y="305895"/>
                      <a:pt x="192274" y="319389"/>
                    </a:cubicBezTo>
                    <a:cubicBezTo>
                      <a:pt x="229580" y="332883"/>
                      <a:pt x="304987" y="338438"/>
                      <a:pt x="335150" y="314626"/>
                    </a:cubicBezTo>
                    <a:cubicBezTo>
                      <a:pt x="365313" y="290814"/>
                      <a:pt x="382775" y="212233"/>
                      <a:pt x="373250" y="176514"/>
                    </a:cubicBezTo>
                    <a:cubicBezTo>
                      <a:pt x="363725" y="140795"/>
                      <a:pt x="291494" y="129683"/>
                      <a:pt x="278000" y="100314"/>
                    </a:cubicBezTo>
                    <a:cubicBezTo>
                      <a:pt x="264506" y="70945"/>
                      <a:pt x="262918" y="4270"/>
                      <a:pt x="292287" y="301"/>
                    </a:cubicBezTo>
                    <a:cubicBezTo>
                      <a:pt x="321656" y="-3668"/>
                      <a:pt x="413731" y="32051"/>
                      <a:pt x="454212" y="76501"/>
                    </a:cubicBezTo>
                    <a:cubicBezTo>
                      <a:pt x="494693" y="120951"/>
                      <a:pt x="531206" y="207470"/>
                      <a:pt x="535175" y="267001"/>
                    </a:cubicBezTo>
                    <a:cubicBezTo>
                      <a:pt x="539144" y="326532"/>
                      <a:pt x="520094" y="394002"/>
                      <a:pt x="478025" y="433689"/>
                    </a:cubicBezTo>
                    <a:cubicBezTo>
                      <a:pt x="435956" y="473376"/>
                      <a:pt x="345468" y="504332"/>
                      <a:pt x="282762" y="505126"/>
                    </a:cubicBezTo>
                    <a:cubicBezTo>
                      <a:pt x="220056" y="505920"/>
                      <a:pt x="147824" y="470201"/>
                      <a:pt x="101787" y="438451"/>
                    </a:cubicBezTo>
                    <a:cubicBezTo>
                      <a:pt x="55750" y="406701"/>
                      <a:pt x="20824" y="344788"/>
                      <a:pt x="6537" y="314626"/>
                    </a:cubicBezTo>
                    <a:cubicBezTo>
                      <a:pt x="-7750" y="284464"/>
                      <a:pt x="3363" y="270970"/>
                      <a:pt x="20825" y="257476"/>
                    </a:cubicBezTo>
                    <a:close/>
                  </a:path>
                </a:pathLst>
              </a:custGeom>
              <a:solidFill>
                <a:schemeClr val="bg1"/>
              </a:solidFill>
              <a:ln>
                <a:solidFill>
                  <a:schemeClr val="bg1">
                    <a:lumMod val="85000"/>
                  </a:schemeClr>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33" name="组合 332"/>
            <p:cNvGrpSpPr>
              <a:grpSpLocks noChangeAspect="1"/>
            </p:cNvGrpSpPr>
            <p:nvPr/>
          </p:nvGrpSpPr>
          <p:grpSpPr>
            <a:xfrm>
              <a:off x="6021789" y="4776654"/>
              <a:ext cx="1313011" cy="1224000"/>
              <a:chOff x="4811161" y="2879721"/>
              <a:chExt cx="1812373" cy="1689509"/>
            </a:xfrm>
          </p:grpSpPr>
          <p:grpSp>
            <p:nvGrpSpPr>
              <p:cNvPr id="354" name="组合 353"/>
              <p:cNvGrpSpPr/>
              <p:nvPr/>
            </p:nvGrpSpPr>
            <p:grpSpPr>
              <a:xfrm>
                <a:off x="4828939" y="2886421"/>
                <a:ext cx="1794595" cy="1672928"/>
                <a:chOff x="4828939" y="2886421"/>
                <a:chExt cx="1794595" cy="1672928"/>
              </a:xfrm>
            </p:grpSpPr>
            <p:sp>
              <p:nvSpPr>
                <p:cNvPr id="413" name="任意多边形 412"/>
                <p:cNvSpPr/>
                <p:nvPr/>
              </p:nvSpPr>
              <p:spPr>
                <a:xfrm>
                  <a:off x="5219594" y="2975728"/>
                  <a:ext cx="1174267" cy="1583621"/>
                </a:xfrm>
                <a:custGeom>
                  <a:avLst/>
                  <a:gdLst>
                    <a:gd name="connsiteX0" fmla="*/ 54988 w 1177134"/>
                    <a:gd name="connsiteY0" fmla="*/ 368228 h 1581921"/>
                    <a:gd name="connsiteX1" fmla="*/ 19269 w 1177134"/>
                    <a:gd name="connsiteY1" fmla="*/ 280122 h 1581921"/>
                    <a:gd name="connsiteX2" fmla="*/ 219 w 1177134"/>
                    <a:gd name="connsiteY2" fmla="*/ 165822 h 1581921"/>
                    <a:gd name="connsiteX3" fmla="*/ 31175 w 1177134"/>
                    <a:gd name="connsiteY3" fmla="*/ 58666 h 1581921"/>
                    <a:gd name="connsiteX4" fmla="*/ 95469 w 1177134"/>
                    <a:gd name="connsiteY4" fmla="*/ 13422 h 1581921"/>
                    <a:gd name="connsiteX5" fmla="*/ 195481 w 1177134"/>
                    <a:gd name="connsiteY5" fmla="*/ 1516 h 1581921"/>
                    <a:gd name="connsiteX6" fmla="*/ 302638 w 1177134"/>
                    <a:gd name="connsiteY6" fmla="*/ 41997 h 1581921"/>
                    <a:gd name="connsiteX7" fmla="*/ 409794 w 1177134"/>
                    <a:gd name="connsiteY7" fmla="*/ 139628 h 1581921"/>
                    <a:gd name="connsiteX8" fmla="*/ 500281 w 1177134"/>
                    <a:gd name="connsiteY8" fmla="*/ 244403 h 1581921"/>
                    <a:gd name="connsiteX9" fmla="*/ 569338 w 1177134"/>
                    <a:gd name="connsiteY9" fmla="*/ 344416 h 1581921"/>
                    <a:gd name="connsiteX10" fmla="*/ 655063 w 1177134"/>
                    <a:gd name="connsiteY10" fmla="*/ 461097 h 1581921"/>
                    <a:gd name="connsiteX11" fmla="*/ 750313 w 1177134"/>
                    <a:gd name="connsiteY11" fmla="*/ 615878 h 1581921"/>
                    <a:gd name="connsiteX12" fmla="*/ 862231 w 1177134"/>
                    <a:gd name="connsiteY12" fmla="*/ 784947 h 1581921"/>
                    <a:gd name="connsiteX13" fmla="*/ 943194 w 1177134"/>
                    <a:gd name="connsiteY13" fmla="*/ 915916 h 1581921"/>
                    <a:gd name="connsiteX14" fmla="*/ 1036063 w 1177134"/>
                    <a:gd name="connsiteY14" fmla="*/ 1070697 h 1581921"/>
                    <a:gd name="connsiteX15" fmla="*/ 1095594 w 1177134"/>
                    <a:gd name="connsiteY15" fmla="*/ 1189760 h 1581921"/>
                    <a:gd name="connsiteX16" fmla="*/ 1150363 w 1177134"/>
                    <a:gd name="connsiteY16" fmla="*/ 1346922 h 1581921"/>
                    <a:gd name="connsiteX17" fmla="*/ 1176556 w 1177134"/>
                    <a:gd name="connsiteY17" fmla="*/ 1439791 h 1581921"/>
                    <a:gd name="connsiteX18" fmla="*/ 1164650 w 1177134"/>
                    <a:gd name="connsiteY18" fmla="*/ 1527897 h 1581921"/>
                    <a:gd name="connsiteX19" fmla="*/ 1121788 w 1177134"/>
                    <a:gd name="connsiteY19" fmla="*/ 1577903 h 1581921"/>
                    <a:gd name="connsiteX20" fmla="*/ 1043206 w 1177134"/>
                    <a:gd name="connsiteY20" fmla="*/ 1570760 h 1581921"/>
                    <a:gd name="connsiteX21" fmla="*/ 978913 w 1177134"/>
                    <a:gd name="connsiteY21" fmla="*/ 1506466 h 1581921"/>
                    <a:gd name="connsiteX22" fmla="*/ 914619 w 1177134"/>
                    <a:gd name="connsiteY22" fmla="*/ 1394547 h 1581921"/>
                    <a:gd name="connsiteX23" fmla="*/ 807463 w 1177134"/>
                    <a:gd name="connsiteY23" fmla="*/ 1196903 h 1581921"/>
                    <a:gd name="connsiteX24" fmla="*/ 728881 w 1177134"/>
                    <a:gd name="connsiteY24" fmla="*/ 1070697 h 1581921"/>
                    <a:gd name="connsiteX25" fmla="*/ 638394 w 1177134"/>
                    <a:gd name="connsiteY25" fmla="*/ 918297 h 1581921"/>
                    <a:gd name="connsiteX26" fmla="*/ 531238 w 1177134"/>
                    <a:gd name="connsiteY26" fmla="*/ 749228 h 1581921"/>
                    <a:gd name="connsiteX27" fmla="*/ 421700 w 1177134"/>
                    <a:gd name="connsiteY27" fmla="*/ 592066 h 1581921"/>
                    <a:gd name="connsiteX28" fmla="*/ 369313 w 1177134"/>
                    <a:gd name="connsiteY28" fmla="*/ 480147 h 1581921"/>
                    <a:gd name="connsiteX29" fmla="*/ 276444 w 1177134"/>
                    <a:gd name="connsiteY29" fmla="*/ 320603 h 1581921"/>
                    <a:gd name="connsiteX30" fmla="*/ 207388 w 1177134"/>
                    <a:gd name="connsiteY30" fmla="*/ 213447 h 1581921"/>
                    <a:gd name="connsiteX31" fmla="*/ 262156 w 1177134"/>
                    <a:gd name="connsiteY31" fmla="*/ 296791 h 1581921"/>
                    <a:gd name="connsiteX32" fmla="*/ 285969 w 1177134"/>
                    <a:gd name="connsiteY32" fmla="*/ 334891 h 1581921"/>
                    <a:gd name="connsiteX33" fmla="*/ 300256 w 1177134"/>
                    <a:gd name="connsiteY33" fmla="*/ 387278 h 1581921"/>
                    <a:gd name="connsiteX34" fmla="*/ 207388 w 1177134"/>
                    <a:gd name="connsiteY34" fmla="*/ 401566 h 1581921"/>
                    <a:gd name="connsiteX35" fmla="*/ 93088 w 1177134"/>
                    <a:gd name="connsiteY35" fmla="*/ 403947 h 1581921"/>
                    <a:gd name="connsiteX36" fmla="*/ 54988 w 1177134"/>
                    <a:gd name="connsiteY36" fmla="*/ 368228 h 1581921"/>
                    <a:gd name="connsiteX0" fmla="*/ 54988 w 1177134"/>
                    <a:gd name="connsiteY0" fmla="*/ 369446 h 1583139"/>
                    <a:gd name="connsiteX1" fmla="*/ 19269 w 1177134"/>
                    <a:gd name="connsiteY1" fmla="*/ 281340 h 1583139"/>
                    <a:gd name="connsiteX2" fmla="*/ 219 w 1177134"/>
                    <a:gd name="connsiteY2" fmla="*/ 167040 h 1583139"/>
                    <a:gd name="connsiteX3" fmla="*/ 31175 w 1177134"/>
                    <a:gd name="connsiteY3" fmla="*/ 59884 h 1583139"/>
                    <a:gd name="connsiteX4" fmla="*/ 100232 w 1177134"/>
                    <a:gd name="connsiteY4" fmla="*/ 9877 h 1583139"/>
                    <a:gd name="connsiteX5" fmla="*/ 195481 w 1177134"/>
                    <a:gd name="connsiteY5" fmla="*/ 2734 h 1583139"/>
                    <a:gd name="connsiteX6" fmla="*/ 302638 w 1177134"/>
                    <a:gd name="connsiteY6" fmla="*/ 43215 h 1583139"/>
                    <a:gd name="connsiteX7" fmla="*/ 409794 w 1177134"/>
                    <a:gd name="connsiteY7" fmla="*/ 140846 h 1583139"/>
                    <a:gd name="connsiteX8" fmla="*/ 500281 w 1177134"/>
                    <a:gd name="connsiteY8" fmla="*/ 245621 h 1583139"/>
                    <a:gd name="connsiteX9" fmla="*/ 569338 w 1177134"/>
                    <a:gd name="connsiteY9" fmla="*/ 345634 h 1583139"/>
                    <a:gd name="connsiteX10" fmla="*/ 655063 w 1177134"/>
                    <a:gd name="connsiteY10" fmla="*/ 462315 h 1583139"/>
                    <a:gd name="connsiteX11" fmla="*/ 750313 w 1177134"/>
                    <a:gd name="connsiteY11" fmla="*/ 617096 h 1583139"/>
                    <a:gd name="connsiteX12" fmla="*/ 862231 w 1177134"/>
                    <a:gd name="connsiteY12" fmla="*/ 786165 h 1583139"/>
                    <a:gd name="connsiteX13" fmla="*/ 943194 w 1177134"/>
                    <a:gd name="connsiteY13" fmla="*/ 917134 h 1583139"/>
                    <a:gd name="connsiteX14" fmla="*/ 1036063 w 1177134"/>
                    <a:gd name="connsiteY14" fmla="*/ 1071915 h 1583139"/>
                    <a:gd name="connsiteX15" fmla="*/ 1095594 w 1177134"/>
                    <a:gd name="connsiteY15" fmla="*/ 1190978 h 1583139"/>
                    <a:gd name="connsiteX16" fmla="*/ 1150363 w 1177134"/>
                    <a:gd name="connsiteY16" fmla="*/ 1348140 h 1583139"/>
                    <a:gd name="connsiteX17" fmla="*/ 1176556 w 1177134"/>
                    <a:gd name="connsiteY17" fmla="*/ 1441009 h 1583139"/>
                    <a:gd name="connsiteX18" fmla="*/ 1164650 w 1177134"/>
                    <a:gd name="connsiteY18" fmla="*/ 1529115 h 1583139"/>
                    <a:gd name="connsiteX19" fmla="*/ 1121788 w 1177134"/>
                    <a:gd name="connsiteY19" fmla="*/ 1579121 h 1583139"/>
                    <a:gd name="connsiteX20" fmla="*/ 1043206 w 1177134"/>
                    <a:gd name="connsiteY20" fmla="*/ 1571978 h 1583139"/>
                    <a:gd name="connsiteX21" fmla="*/ 978913 w 1177134"/>
                    <a:gd name="connsiteY21" fmla="*/ 1507684 h 1583139"/>
                    <a:gd name="connsiteX22" fmla="*/ 914619 w 1177134"/>
                    <a:gd name="connsiteY22" fmla="*/ 1395765 h 1583139"/>
                    <a:gd name="connsiteX23" fmla="*/ 807463 w 1177134"/>
                    <a:gd name="connsiteY23" fmla="*/ 1198121 h 1583139"/>
                    <a:gd name="connsiteX24" fmla="*/ 728881 w 1177134"/>
                    <a:gd name="connsiteY24" fmla="*/ 1071915 h 1583139"/>
                    <a:gd name="connsiteX25" fmla="*/ 638394 w 1177134"/>
                    <a:gd name="connsiteY25" fmla="*/ 919515 h 1583139"/>
                    <a:gd name="connsiteX26" fmla="*/ 531238 w 1177134"/>
                    <a:gd name="connsiteY26" fmla="*/ 750446 h 1583139"/>
                    <a:gd name="connsiteX27" fmla="*/ 421700 w 1177134"/>
                    <a:gd name="connsiteY27" fmla="*/ 593284 h 1583139"/>
                    <a:gd name="connsiteX28" fmla="*/ 369313 w 1177134"/>
                    <a:gd name="connsiteY28" fmla="*/ 481365 h 1583139"/>
                    <a:gd name="connsiteX29" fmla="*/ 276444 w 1177134"/>
                    <a:gd name="connsiteY29" fmla="*/ 321821 h 1583139"/>
                    <a:gd name="connsiteX30" fmla="*/ 207388 w 1177134"/>
                    <a:gd name="connsiteY30" fmla="*/ 214665 h 1583139"/>
                    <a:gd name="connsiteX31" fmla="*/ 262156 w 1177134"/>
                    <a:gd name="connsiteY31" fmla="*/ 298009 h 1583139"/>
                    <a:gd name="connsiteX32" fmla="*/ 285969 w 1177134"/>
                    <a:gd name="connsiteY32" fmla="*/ 336109 h 1583139"/>
                    <a:gd name="connsiteX33" fmla="*/ 300256 w 1177134"/>
                    <a:gd name="connsiteY33" fmla="*/ 388496 h 1583139"/>
                    <a:gd name="connsiteX34" fmla="*/ 207388 w 1177134"/>
                    <a:gd name="connsiteY34" fmla="*/ 402784 h 1583139"/>
                    <a:gd name="connsiteX35" fmla="*/ 93088 w 1177134"/>
                    <a:gd name="connsiteY35" fmla="*/ 405165 h 1583139"/>
                    <a:gd name="connsiteX36" fmla="*/ 54988 w 1177134"/>
                    <a:gd name="connsiteY36" fmla="*/ 369446 h 1583139"/>
                    <a:gd name="connsiteX0" fmla="*/ 52645 w 1174791"/>
                    <a:gd name="connsiteY0" fmla="*/ 369446 h 1583139"/>
                    <a:gd name="connsiteX1" fmla="*/ 16926 w 1174791"/>
                    <a:gd name="connsiteY1" fmla="*/ 281340 h 1583139"/>
                    <a:gd name="connsiteX2" fmla="*/ 257 w 1174791"/>
                    <a:gd name="connsiteY2" fmla="*/ 171803 h 1583139"/>
                    <a:gd name="connsiteX3" fmla="*/ 28832 w 1174791"/>
                    <a:gd name="connsiteY3" fmla="*/ 59884 h 1583139"/>
                    <a:gd name="connsiteX4" fmla="*/ 97889 w 1174791"/>
                    <a:gd name="connsiteY4" fmla="*/ 9877 h 1583139"/>
                    <a:gd name="connsiteX5" fmla="*/ 193138 w 1174791"/>
                    <a:gd name="connsiteY5" fmla="*/ 2734 h 1583139"/>
                    <a:gd name="connsiteX6" fmla="*/ 300295 w 1174791"/>
                    <a:gd name="connsiteY6" fmla="*/ 43215 h 1583139"/>
                    <a:gd name="connsiteX7" fmla="*/ 407451 w 1174791"/>
                    <a:gd name="connsiteY7" fmla="*/ 140846 h 1583139"/>
                    <a:gd name="connsiteX8" fmla="*/ 497938 w 1174791"/>
                    <a:gd name="connsiteY8" fmla="*/ 245621 h 1583139"/>
                    <a:gd name="connsiteX9" fmla="*/ 566995 w 1174791"/>
                    <a:gd name="connsiteY9" fmla="*/ 345634 h 1583139"/>
                    <a:gd name="connsiteX10" fmla="*/ 652720 w 1174791"/>
                    <a:gd name="connsiteY10" fmla="*/ 462315 h 1583139"/>
                    <a:gd name="connsiteX11" fmla="*/ 747970 w 1174791"/>
                    <a:gd name="connsiteY11" fmla="*/ 617096 h 1583139"/>
                    <a:gd name="connsiteX12" fmla="*/ 859888 w 1174791"/>
                    <a:gd name="connsiteY12" fmla="*/ 786165 h 1583139"/>
                    <a:gd name="connsiteX13" fmla="*/ 940851 w 1174791"/>
                    <a:gd name="connsiteY13" fmla="*/ 917134 h 1583139"/>
                    <a:gd name="connsiteX14" fmla="*/ 1033720 w 1174791"/>
                    <a:gd name="connsiteY14" fmla="*/ 1071915 h 1583139"/>
                    <a:gd name="connsiteX15" fmla="*/ 1093251 w 1174791"/>
                    <a:gd name="connsiteY15" fmla="*/ 1190978 h 1583139"/>
                    <a:gd name="connsiteX16" fmla="*/ 1148020 w 1174791"/>
                    <a:gd name="connsiteY16" fmla="*/ 1348140 h 1583139"/>
                    <a:gd name="connsiteX17" fmla="*/ 1174213 w 1174791"/>
                    <a:gd name="connsiteY17" fmla="*/ 1441009 h 1583139"/>
                    <a:gd name="connsiteX18" fmla="*/ 1162307 w 1174791"/>
                    <a:gd name="connsiteY18" fmla="*/ 1529115 h 1583139"/>
                    <a:gd name="connsiteX19" fmla="*/ 1119445 w 1174791"/>
                    <a:gd name="connsiteY19" fmla="*/ 1579121 h 1583139"/>
                    <a:gd name="connsiteX20" fmla="*/ 1040863 w 1174791"/>
                    <a:gd name="connsiteY20" fmla="*/ 1571978 h 1583139"/>
                    <a:gd name="connsiteX21" fmla="*/ 976570 w 1174791"/>
                    <a:gd name="connsiteY21" fmla="*/ 1507684 h 1583139"/>
                    <a:gd name="connsiteX22" fmla="*/ 912276 w 1174791"/>
                    <a:gd name="connsiteY22" fmla="*/ 1395765 h 1583139"/>
                    <a:gd name="connsiteX23" fmla="*/ 805120 w 1174791"/>
                    <a:gd name="connsiteY23" fmla="*/ 1198121 h 1583139"/>
                    <a:gd name="connsiteX24" fmla="*/ 726538 w 1174791"/>
                    <a:gd name="connsiteY24" fmla="*/ 1071915 h 1583139"/>
                    <a:gd name="connsiteX25" fmla="*/ 636051 w 1174791"/>
                    <a:gd name="connsiteY25" fmla="*/ 919515 h 1583139"/>
                    <a:gd name="connsiteX26" fmla="*/ 528895 w 1174791"/>
                    <a:gd name="connsiteY26" fmla="*/ 750446 h 1583139"/>
                    <a:gd name="connsiteX27" fmla="*/ 419357 w 1174791"/>
                    <a:gd name="connsiteY27" fmla="*/ 593284 h 1583139"/>
                    <a:gd name="connsiteX28" fmla="*/ 366970 w 1174791"/>
                    <a:gd name="connsiteY28" fmla="*/ 481365 h 1583139"/>
                    <a:gd name="connsiteX29" fmla="*/ 274101 w 1174791"/>
                    <a:gd name="connsiteY29" fmla="*/ 321821 h 1583139"/>
                    <a:gd name="connsiteX30" fmla="*/ 205045 w 1174791"/>
                    <a:gd name="connsiteY30" fmla="*/ 214665 h 1583139"/>
                    <a:gd name="connsiteX31" fmla="*/ 259813 w 1174791"/>
                    <a:gd name="connsiteY31" fmla="*/ 298009 h 1583139"/>
                    <a:gd name="connsiteX32" fmla="*/ 283626 w 1174791"/>
                    <a:gd name="connsiteY32" fmla="*/ 336109 h 1583139"/>
                    <a:gd name="connsiteX33" fmla="*/ 297913 w 1174791"/>
                    <a:gd name="connsiteY33" fmla="*/ 388496 h 1583139"/>
                    <a:gd name="connsiteX34" fmla="*/ 205045 w 1174791"/>
                    <a:gd name="connsiteY34" fmla="*/ 402784 h 1583139"/>
                    <a:gd name="connsiteX35" fmla="*/ 90745 w 1174791"/>
                    <a:gd name="connsiteY35" fmla="*/ 405165 h 1583139"/>
                    <a:gd name="connsiteX36" fmla="*/ 52645 w 1174791"/>
                    <a:gd name="connsiteY36" fmla="*/ 369446 h 1583139"/>
                    <a:gd name="connsiteX0" fmla="*/ 52494 w 1174640"/>
                    <a:gd name="connsiteY0" fmla="*/ 369928 h 1583621"/>
                    <a:gd name="connsiteX1" fmla="*/ 16775 w 1174640"/>
                    <a:gd name="connsiteY1" fmla="*/ 281822 h 1583621"/>
                    <a:gd name="connsiteX2" fmla="*/ 106 w 1174640"/>
                    <a:gd name="connsiteY2" fmla="*/ 172285 h 1583621"/>
                    <a:gd name="connsiteX3" fmla="*/ 23919 w 1174640"/>
                    <a:gd name="connsiteY3" fmla="*/ 72272 h 1583621"/>
                    <a:gd name="connsiteX4" fmla="*/ 97738 w 1174640"/>
                    <a:gd name="connsiteY4" fmla="*/ 10359 h 1583621"/>
                    <a:gd name="connsiteX5" fmla="*/ 192987 w 1174640"/>
                    <a:gd name="connsiteY5" fmla="*/ 3216 h 1583621"/>
                    <a:gd name="connsiteX6" fmla="*/ 300144 w 1174640"/>
                    <a:gd name="connsiteY6" fmla="*/ 43697 h 1583621"/>
                    <a:gd name="connsiteX7" fmla="*/ 407300 w 1174640"/>
                    <a:gd name="connsiteY7" fmla="*/ 141328 h 1583621"/>
                    <a:gd name="connsiteX8" fmla="*/ 497787 w 1174640"/>
                    <a:gd name="connsiteY8" fmla="*/ 246103 h 1583621"/>
                    <a:gd name="connsiteX9" fmla="*/ 566844 w 1174640"/>
                    <a:gd name="connsiteY9" fmla="*/ 346116 h 1583621"/>
                    <a:gd name="connsiteX10" fmla="*/ 652569 w 1174640"/>
                    <a:gd name="connsiteY10" fmla="*/ 462797 h 1583621"/>
                    <a:gd name="connsiteX11" fmla="*/ 747819 w 1174640"/>
                    <a:gd name="connsiteY11" fmla="*/ 617578 h 1583621"/>
                    <a:gd name="connsiteX12" fmla="*/ 859737 w 1174640"/>
                    <a:gd name="connsiteY12" fmla="*/ 786647 h 1583621"/>
                    <a:gd name="connsiteX13" fmla="*/ 940700 w 1174640"/>
                    <a:gd name="connsiteY13" fmla="*/ 917616 h 1583621"/>
                    <a:gd name="connsiteX14" fmla="*/ 1033569 w 1174640"/>
                    <a:gd name="connsiteY14" fmla="*/ 1072397 h 1583621"/>
                    <a:gd name="connsiteX15" fmla="*/ 1093100 w 1174640"/>
                    <a:gd name="connsiteY15" fmla="*/ 1191460 h 1583621"/>
                    <a:gd name="connsiteX16" fmla="*/ 1147869 w 1174640"/>
                    <a:gd name="connsiteY16" fmla="*/ 1348622 h 1583621"/>
                    <a:gd name="connsiteX17" fmla="*/ 1174062 w 1174640"/>
                    <a:gd name="connsiteY17" fmla="*/ 1441491 h 1583621"/>
                    <a:gd name="connsiteX18" fmla="*/ 1162156 w 1174640"/>
                    <a:gd name="connsiteY18" fmla="*/ 1529597 h 1583621"/>
                    <a:gd name="connsiteX19" fmla="*/ 1119294 w 1174640"/>
                    <a:gd name="connsiteY19" fmla="*/ 1579603 h 1583621"/>
                    <a:gd name="connsiteX20" fmla="*/ 1040712 w 1174640"/>
                    <a:gd name="connsiteY20" fmla="*/ 1572460 h 1583621"/>
                    <a:gd name="connsiteX21" fmla="*/ 976419 w 1174640"/>
                    <a:gd name="connsiteY21" fmla="*/ 1508166 h 1583621"/>
                    <a:gd name="connsiteX22" fmla="*/ 912125 w 1174640"/>
                    <a:gd name="connsiteY22" fmla="*/ 1396247 h 1583621"/>
                    <a:gd name="connsiteX23" fmla="*/ 804969 w 1174640"/>
                    <a:gd name="connsiteY23" fmla="*/ 1198603 h 1583621"/>
                    <a:gd name="connsiteX24" fmla="*/ 726387 w 1174640"/>
                    <a:gd name="connsiteY24" fmla="*/ 1072397 h 1583621"/>
                    <a:gd name="connsiteX25" fmla="*/ 635900 w 1174640"/>
                    <a:gd name="connsiteY25" fmla="*/ 919997 h 1583621"/>
                    <a:gd name="connsiteX26" fmla="*/ 528744 w 1174640"/>
                    <a:gd name="connsiteY26" fmla="*/ 750928 h 1583621"/>
                    <a:gd name="connsiteX27" fmla="*/ 419206 w 1174640"/>
                    <a:gd name="connsiteY27" fmla="*/ 593766 h 1583621"/>
                    <a:gd name="connsiteX28" fmla="*/ 366819 w 1174640"/>
                    <a:gd name="connsiteY28" fmla="*/ 481847 h 1583621"/>
                    <a:gd name="connsiteX29" fmla="*/ 273950 w 1174640"/>
                    <a:gd name="connsiteY29" fmla="*/ 322303 h 1583621"/>
                    <a:gd name="connsiteX30" fmla="*/ 204894 w 1174640"/>
                    <a:gd name="connsiteY30" fmla="*/ 215147 h 1583621"/>
                    <a:gd name="connsiteX31" fmla="*/ 259662 w 1174640"/>
                    <a:gd name="connsiteY31" fmla="*/ 298491 h 1583621"/>
                    <a:gd name="connsiteX32" fmla="*/ 283475 w 1174640"/>
                    <a:gd name="connsiteY32" fmla="*/ 336591 h 1583621"/>
                    <a:gd name="connsiteX33" fmla="*/ 297762 w 1174640"/>
                    <a:gd name="connsiteY33" fmla="*/ 388978 h 1583621"/>
                    <a:gd name="connsiteX34" fmla="*/ 204894 w 1174640"/>
                    <a:gd name="connsiteY34" fmla="*/ 403266 h 1583621"/>
                    <a:gd name="connsiteX35" fmla="*/ 90594 w 1174640"/>
                    <a:gd name="connsiteY35" fmla="*/ 405647 h 1583621"/>
                    <a:gd name="connsiteX36" fmla="*/ 52494 w 1174640"/>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19206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26349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4267" h="1583621">
                      <a:moveTo>
                        <a:pt x="52494" y="369928"/>
                      </a:moveTo>
                      <a:cubicBezTo>
                        <a:pt x="40191" y="349290"/>
                        <a:pt x="25506" y="314762"/>
                        <a:pt x="16775" y="281822"/>
                      </a:cubicBezTo>
                      <a:cubicBezTo>
                        <a:pt x="8044" y="248882"/>
                        <a:pt x="-1085" y="207210"/>
                        <a:pt x="106" y="172285"/>
                      </a:cubicBezTo>
                      <a:cubicBezTo>
                        <a:pt x="1297" y="137360"/>
                        <a:pt x="7647" y="99260"/>
                        <a:pt x="23919" y="72272"/>
                      </a:cubicBezTo>
                      <a:cubicBezTo>
                        <a:pt x="40191" y="45284"/>
                        <a:pt x="69560" y="21868"/>
                        <a:pt x="97738" y="10359"/>
                      </a:cubicBezTo>
                      <a:cubicBezTo>
                        <a:pt x="125916" y="-1150"/>
                        <a:pt x="159253" y="-2340"/>
                        <a:pt x="192987" y="3216"/>
                      </a:cubicBezTo>
                      <a:cubicBezTo>
                        <a:pt x="226721" y="8772"/>
                        <a:pt x="264425" y="20678"/>
                        <a:pt x="300144" y="43697"/>
                      </a:cubicBezTo>
                      <a:cubicBezTo>
                        <a:pt x="335863" y="66716"/>
                        <a:pt x="374359" y="107594"/>
                        <a:pt x="407300" y="141328"/>
                      </a:cubicBezTo>
                      <a:cubicBezTo>
                        <a:pt x="440241" y="175062"/>
                        <a:pt x="471196" y="211972"/>
                        <a:pt x="497787" y="246103"/>
                      </a:cubicBezTo>
                      <a:cubicBezTo>
                        <a:pt x="524378" y="280234"/>
                        <a:pt x="541047" y="310000"/>
                        <a:pt x="566844" y="346116"/>
                      </a:cubicBezTo>
                      <a:cubicBezTo>
                        <a:pt x="592641" y="382232"/>
                        <a:pt x="622407" y="417553"/>
                        <a:pt x="652569" y="462797"/>
                      </a:cubicBezTo>
                      <a:cubicBezTo>
                        <a:pt x="682731" y="508041"/>
                        <a:pt x="713291" y="563603"/>
                        <a:pt x="747819" y="617578"/>
                      </a:cubicBezTo>
                      <a:cubicBezTo>
                        <a:pt x="782347" y="671553"/>
                        <a:pt x="827590" y="736641"/>
                        <a:pt x="859737" y="786647"/>
                      </a:cubicBezTo>
                      <a:cubicBezTo>
                        <a:pt x="891884" y="836653"/>
                        <a:pt x="911728" y="869991"/>
                        <a:pt x="940700" y="917616"/>
                      </a:cubicBezTo>
                      <a:cubicBezTo>
                        <a:pt x="969672" y="965241"/>
                        <a:pt x="1008169" y="1026757"/>
                        <a:pt x="1033569" y="1072397"/>
                      </a:cubicBezTo>
                      <a:cubicBezTo>
                        <a:pt x="1058969" y="1118037"/>
                        <a:pt x="1072859" y="1145423"/>
                        <a:pt x="1093100" y="1191460"/>
                      </a:cubicBezTo>
                      <a:cubicBezTo>
                        <a:pt x="1113341" y="1237498"/>
                        <a:pt x="1141519" y="1306950"/>
                        <a:pt x="1155013" y="1348622"/>
                      </a:cubicBezTo>
                      <a:cubicBezTo>
                        <a:pt x="1168507" y="1390294"/>
                        <a:pt x="1172872" y="1411329"/>
                        <a:pt x="1174062" y="1441491"/>
                      </a:cubicBezTo>
                      <a:cubicBezTo>
                        <a:pt x="1175252" y="1471653"/>
                        <a:pt x="1171284" y="1506578"/>
                        <a:pt x="1162156" y="1529597"/>
                      </a:cubicBezTo>
                      <a:cubicBezTo>
                        <a:pt x="1153028" y="1552616"/>
                        <a:pt x="1139535" y="1572459"/>
                        <a:pt x="1119294" y="1579603"/>
                      </a:cubicBezTo>
                      <a:cubicBezTo>
                        <a:pt x="1099053" y="1586747"/>
                        <a:pt x="1064524" y="1584366"/>
                        <a:pt x="1040712" y="1572460"/>
                      </a:cubicBezTo>
                      <a:cubicBezTo>
                        <a:pt x="1016900" y="1560554"/>
                        <a:pt x="997850" y="1537535"/>
                        <a:pt x="976419" y="1508166"/>
                      </a:cubicBezTo>
                      <a:cubicBezTo>
                        <a:pt x="954988" y="1478797"/>
                        <a:pt x="940700" y="1447841"/>
                        <a:pt x="912125" y="1396247"/>
                      </a:cubicBezTo>
                      <a:cubicBezTo>
                        <a:pt x="883550" y="1344653"/>
                        <a:pt x="835925" y="1252578"/>
                        <a:pt x="804969" y="1198603"/>
                      </a:cubicBezTo>
                      <a:cubicBezTo>
                        <a:pt x="774013" y="1144628"/>
                        <a:pt x="754565" y="1118831"/>
                        <a:pt x="726387" y="1072397"/>
                      </a:cubicBezTo>
                      <a:cubicBezTo>
                        <a:pt x="698209" y="1025963"/>
                        <a:pt x="668840" y="973575"/>
                        <a:pt x="635900" y="919997"/>
                      </a:cubicBezTo>
                      <a:cubicBezTo>
                        <a:pt x="602960" y="866419"/>
                        <a:pt x="563669" y="805300"/>
                        <a:pt x="528744" y="750928"/>
                      </a:cubicBezTo>
                      <a:cubicBezTo>
                        <a:pt x="493819" y="696556"/>
                        <a:pt x="453337" y="638613"/>
                        <a:pt x="426349" y="593766"/>
                      </a:cubicBezTo>
                      <a:cubicBezTo>
                        <a:pt x="399361" y="548919"/>
                        <a:pt x="392219" y="527091"/>
                        <a:pt x="366819" y="481847"/>
                      </a:cubicBezTo>
                      <a:cubicBezTo>
                        <a:pt x="341419" y="436603"/>
                        <a:pt x="300938" y="366753"/>
                        <a:pt x="273950" y="322303"/>
                      </a:cubicBezTo>
                      <a:cubicBezTo>
                        <a:pt x="246962" y="277853"/>
                        <a:pt x="207275" y="219116"/>
                        <a:pt x="204894" y="215147"/>
                      </a:cubicBezTo>
                      <a:cubicBezTo>
                        <a:pt x="202513" y="211178"/>
                        <a:pt x="246565" y="278250"/>
                        <a:pt x="259662" y="298491"/>
                      </a:cubicBezTo>
                      <a:cubicBezTo>
                        <a:pt x="272759" y="318732"/>
                        <a:pt x="277125" y="321510"/>
                        <a:pt x="283475" y="336591"/>
                      </a:cubicBezTo>
                      <a:cubicBezTo>
                        <a:pt x="289825" y="351672"/>
                        <a:pt x="310859" y="377866"/>
                        <a:pt x="297762" y="388978"/>
                      </a:cubicBezTo>
                      <a:cubicBezTo>
                        <a:pt x="284665" y="400090"/>
                        <a:pt x="239422" y="400488"/>
                        <a:pt x="204894" y="403266"/>
                      </a:cubicBezTo>
                      <a:cubicBezTo>
                        <a:pt x="170366" y="406044"/>
                        <a:pt x="115994" y="410806"/>
                        <a:pt x="90594" y="405647"/>
                      </a:cubicBezTo>
                      <a:cubicBezTo>
                        <a:pt x="65194" y="400488"/>
                        <a:pt x="64797" y="390566"/>
                        <a:pt x="52494" y="369928"/>
                      </a:cubicBez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14" name="任意多边形 413"/>
                <p:cNvSpPr/>
                <p:nvPr/>
              </p:nvSpPr>
              <p:spPr>
                <a:xfrm>
                  <a:off x="5065851" y="2886421"/>
                  <a:ext cx="1271592" cy="902943"/>
                </a:xfrm>
                <a:custGeom>
                  <a:avLst/>
                  <a:gdLst>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4069 w 1278361"/>
                    <a:gd name="connsiteY25" fmla="*/ 425675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75019 w 1278361"/>
                    <a:gd name="connsiteY21" fmla="*/ 813819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768 h 902721"/>
                    <a:gd name="connsiteX1" fmla="*/ 53463 w 1278361"/>
                    <a:gd name="connsiteY1" fmla="*/ 804518 h 902721"/>
                    <a:gd name="connsiteX2" fmla="*/ 115375 w 1278361"/>
                    <a:gd name="connsiteY2" fmla="*/ 683074 h 902721"/>
                    <a:gd name="connsiteX3" fmla="*/ 196338 w 1278361"/>
                    <a:gd name="connsiteY3" fmla="*/ 547343 h 902721"/>
                    <a:gd name="connsiteX4" fmla="*/ 284444 w 1278361"/>
                    <a:gd name="connsiteY4" fmla="*/ 406849 h 902721"/>
                    <a:gd name="connsiteX5" fmla="*/ 341594 w 1278361"/>
                    <a:gd name="connsiteY5" fmla="*/ 325886 h 902721"/>
                    <a:gd name="connsiteX6" fmla="*/ 436844 w 1278361"/>
                    <a:gd name="connsiteY6" fmla="*/ 211586 h 902721"/>
                    <a:gd name="connsiteX7" fmla="*/ 513044 w 1278361"/>
                    <a:gd name="connsiteY7" fmla="*/ 133005 h 902721"/>
                    <a:gd name="connsiteX8" fmla="*/ 596388 w 1278361"/>
                    <a:gd name="connsiteY8" fmla="*/ 54424 h 902721"/>
                    <a:gd name="connsiteX9" fmla="*/ 698782 w 1278361"/>
                    <a:gd name="connsiteY9" fmla="*/ 9180 h 902721"/>
                    <a:gd name="connsiteX10" fmla="*/ 801175 w 1278361"/>
                    <a:gd name="connsiteY10" fmla="*/ 2036 h 902721"/>
                    <a:gd name="connsiteX11" fmla="*/ 903569 w 1278361"/>
                    <a:gd name="connsiteY11" fmla="*/ 35374 h 902721"/>
                    <a:gd name="connsiteX12" fmla="*/ 1010725 w 1278361"/>
                    <a:gd name="connsiteY12" fmla="*/ 99668 h 902721"/>
                    <a:gd name="connsiteX13" fmla="*/ 1122644 w 1278361"/>
                    <a:gd name="connsiteY13" fmla="*/ 190155 h 902721"/>
                    <a:gd name="connsiteX14" fmla="*/ 1217894 w 1278361"/>
                    <a:gd name="connsiteY14" fmla="*/ 280643 h 902721"/>
                    <a:gd name="connsiteX15" fmla="*/ 1272663 w 1278361"/>
                    <a:gd name="connsiteY15" fmla="*/ 344936 h 902721"/>
                    <a:gd name="connsiteX16" fmla="*/ 1275044 w 1278361"/>
                    <a:gd name="connsiteY16" fmla="*/ 440186 h 902721"/>
                    <a:gd name="connsiteX17" fmla="*/ 1258375 w 1278361"/>
                    <a:gd name="connsiteY17" fmla="*/ 571155 h 902721"/>
                    <a:gd name="connsiteX18" fmla="*/ 1222657 w 1278361"/>
                    <a:gd name="connsiteY18" fmla="*/ 697361 h 902721"/>
                    <a:gd name="connsiteX19" fmla="*/ 1163125 w 1278361"/>
                    <a:gd name="connsiteY19" fmla="*/ 804518 h 902721"/>
                    <a:gd name="connsiteX20" fmla="*/ 1110738 w 1278361"/>
                    <a:gd name="connsiteY20" fmla="*/ 835474 h 902721"/>
                    <a:gd name="connsiteX21" fmla="*/ 1075019 w 1278361"/>
                    <a:gd name="connsiteY21" fmla="*/ 814043 h 902721"/>
                    <a:gd name="connsiteX22" fmla="*/ 1072638 w 1278361"/>
                    <a:gd name="connsiteY22" fmla="*/ 728318 h 902721"/>
                    <a:gd name="connsiteX23" fmla="*/ 1084544 w 1278361"/>
                    <a:gd name="connsiteY23" fmla="*/ 635449 h 902721"/>
                    <a:gd name="connsiteX24" fmla="*/ 1103594 w 1278361"/>
                    <a:gd name="connsiteY24" fmla="*/ 509243 h 902721"/>
                    <a:gd name="connsiteX25" fmla="*/ 1091688 w 1278361"/>
                    <a:gd name="connsiteY25" fmla="*/ 430661 h 902721"/>
                    <a:gd name="connsiteX26" fmla="*/ 1046444 w 1278361"/>
                    <a:gd name="connsiteY26" fmla="*/ 385417 h 902721"/>
                    <a:gd name="connsiteX27" fmla="*/ 998819 w 1278361"/>
                    <a:gd name="connsiteY27" fmla="*/ 352080 h 902721"/>
                    <a:gd name="connsiteX28" fmla="*/ 905950 w 1278361"/>
                    <a:gd name="connsiteY28" fmla="*/ 285405 h 902721"/>
                    <a:gd name="connsiteX29" fmla="*/ 805938 w 1278361"/>
                    <a:gd name="connsiteY29" fmla="*/ 244924 h 902721"/>
                    <a:gd name="connsiteX30" fmla="*/ 739263 w 1278361"/>
                    <a:gd name="connsiteY30" fmla="*/ 242543 h 902721"/>
                    <a:gd name="connsiteX31" fmla="*/ 651157 w 1278361"/>
                    <a:gd name="connsiteY31" fmla="*/ 304455 h 902721"/>
                    <a:gd name="connsiteX32" fmla="*/ 579719 w 1278361"/>
                    <a:gd name="connsiteY32" fmla="*/ 373511 h 902721"/>
                    <a:gd name="connsiteX33" fmla="*/ 484469 w 1278361"/>
                    <a:gd name="connsiteY33" fmla="*/ 487811 h 902721"/>
                    <a:gd name="connsiteX34" fmla="*/ 405888 w 1278361"/>
                    <a:gd name="connsiteY34" fmla="*/ 616399 h 902721"/>
                    <a:gd name="connsiteX35" fmla="*/ 358263 w 1278361"/>
                    <a:gd name="connsiteY35" fmla="*/ 714030 h 902721"/>
                    <a:gd name="connsiteX36" fmla="*/ 291588 w 1278361"/>
                    <a:gd name="connsiteY36" fmla="*/ 844999 h 902721"/>
                    <a:gd name="connsiteX37" fmla="*/ 153475 w 1278361"/>
                    <a:gd name="connsiteY37" fmla="*/ 875955 h 902721"/>
                    <a:gd name="connsiteX38" fmla="*/ 3457 w 1278361"/>
                    <a:gd name="connsiteY38" fmla="*/ 899768 h 902721"/>
                    <a:gd name="connsiteX0" fmla="*/ 3832 w 1271592"/>
                    <a:gd name="connsiteY0" fmla="*/ 899768 h 902782"/>
                    <a:gd name="connsiteX1" fmla="*/ 46694 w 1271592"/>
                    <a:gd name="connsiteY1" fmla="*/ 804518 h 902782"/>
                    <a:gd name="connsiteX2" fmla="*/ 108606 w 1271592"/>
                    <a:gd name="connsiteY2" fmla="*/ 683074 h 902782"/>
                    <a:gd name="connsiteX3" fmla="*/ 189569 w 1271592"/>
                    <a:gd name="connsiteY3" fmla="*/ 547343 h 902782"/>
                    <a:gd name="connsiteX4" fmla="*/ 277675 w 1271592"/>
                    <a:gd name="connsiteY4" fmla="*/ 406849 h 902782"/>
                    <a:gd name="connsiteX5" fmla="*/ 334825 w 1271592"/>
                    <a:gd name="connsiteY5" fmla="*/ 325886 h 902782"/>
                    <a:gd name="connsiteX6" fmla="*/ 430075 w 1271592"/>
                    <a:gd name="connsiteY6" fmla="*/ 211586 h 902782"/>
                    <a:gd name="connsiteX7" fmla="*/ 506275 w 1271592"/>
                    <a:gd name="connsiteY7" fmla="*/ 133005 h 902782"/>
                    <a:gd name="connsiteX8" fmla="*/ 589619 w 1271592"/>
                    <a:gd name="connsiteY8" fmla="*/ 54424 h 902782"/>
                    <a:gd name="connsiteX9" fmla="*/ 692013 w 1271592"/>
                    <a:gd name="connsiteY9" fmla="*/ 9180 h 902782"/>
                    <a:gd name="connsiteX10" fmla="*/ 794406 w 1271592"/>
                    <a:gd name="connsiteY10" fmla="*/ 2036 h 902782"/>
                    <a:gd name="connsiteX11" fmla="*/ 896800 w 1271592"/>
                    <a:gd name="connsiteY11" fmla="*/ 35374 h 902782"/>
                    <a:gd name="connsiteX12" fmla="*/ 1003956 w 1271592"/>
                    <a:gd name="connsiteY12" fmla="*/ 99668 h 902782"/>
                    <a:gd name="connsiteX13" fmla="*/ 1115875 w 1271592"/>
                    <a:gd name="connsiteY13" fmla="*/ 190155 h 902782"/>
                    <a:gd name="connsiteX14" fmla="*/ 1211125 w 1271592"/>
                    <a:gd name="connsiteY14" fmla="*/ 280643 h 902782"/>
                    <a:gd name="connsiteX15" fmla="*/ 1265894 w 1271592"/>
                    <a:gd name="connsiteY15" fmla="*/ 344936 h 902782"/>
                    <a:gd name="connsiteX16" fmla="*/ 1268275 w 1271592"/>
                    <a:gd name="connsiteY16" fmla="*/ 440186 h 902782"/>
                    <a:gd name="connsiteX17" fmla="*/ 1251606 w 1271592"/>
                    <a:gd name="connsiteY17" fmla="*/ 571155 h 902782"/>
                    <a:gd name="connsiteX18" fmla="*/ 1215888 w 1271592"/>
                    <a:gd name="connsiteY18" fmla="*/ 697361 h 902782"/>
                    <a:gd name="connsiteX19" fmla="*/ 1156356 w 1271592"/>
                    <a:gd name="connsiteY19" fmla="*/ 804518 h 902782"/>
                    <a:gd name="connsiteX20" fmla="*/ 1103969 w 1271592"/>
                    <a:gd name="connsiteY20" fmla="*/ 835474 h 902782"/>
                    <a:gd name="connsiteX21" fmla="*/ 1068250 w 1271592"/>
                    <a:gd name="connsiteY21" fmla="*/ 814043 h 902782"/>
                    <a:gd name="connsiteX22" fmla="*/ 1065869 w 1271592"/>
                    <a:gd name="connsiteY22" fmla="*/ 728318 h 902782"/>
                    <a:gd name="connsiteX23" fmla="*/ 1077775 w 1271592"/>
                    <a:gd name="connsiteY23" fmla="*/ 635449 h 902782"/>
                    <a:gd name="connsiteX24" fmla="*/ 1096825 w 1271592"/>
                    <a:gd name="connsiteY24" fmla="*/ 509243 h 902782"/>
                    <a:gd name="connsiteX25" fmla="*/ 1084919 w 1271592"/>
                    <a:gd name="connsiteY25" fmla="*/ 430661 h 902782"/>
                    <a:gd name="connsiteX26" fmla="*/ 1039675 w 1271592"/>
                    <a:gd name="connsiteY26" fmla="*/ 385417 h 902782"/>
                    <a:gd name="connsiteX27" fmla="*/ 992050 w 1271592"/>
                    <a:gd name="connsiteY27" fmla="*/ 352080 h 902782"/>
                    <a:gd name="connsiteX28" fmla="*/ 899181 w 1271592"/>
                    <a:gd name="connsiteY28" fmla="*/ 285405 h 902782"/>
                    <a:gd name="connsiteX29" fmla="*/ 799169 w 1271592"/>
                    <a:gd name="connsiteY29" fmla="*/ 244924 h 902782"/>
                    <a:gd name="connsiteX30" fmla="*/ 732494 w 1271592"/>
                    <a:gd name="connsiteY30" fmla="*/ 242543 h 902782"/>
                    <a:gd name="connsiteX31" fmla="*/ 644388 w 1271592"/>
                    <a:gd name="connsiteY31" fmla="*/ 304455 h 902782"/>
                    <a:gd name="connsiteX32" fmla="*/ 572950 w 1271592"/>
                    <a:gd name="connsiteY32" fmla="*/ 373511 h 902782"/>
                    <a:gd name="connsiteX33" fmla="*/ 477700 w 1271592"/>
                    <a:gd name="connsiteY33" fmla="*/ 487811 h 902782"/>
                    <a:gd name="connsiteX34" fmla="*/ 399119 w 1271592"/>
                    <a:gd name="connsiteY34" fmla="*/ 616399 h 902782"/>
                    <a:gd name="connsiteX35" fmla="*/ 351494 w 1271592"/>
                    <a:gd name="connsiteY35" fmla="*/ 714030 h 902782"/>
                    <a:gd name="connsiteX36" fmla="*/ 284819 w 1271592"/>
                    <a:gd name="connsiteY36" fmla="*/ 844999 h 902782"/>
                    <a:gd name="connsiteX37" fmla="*/ 146706 w 1271592"/>
                    <a:gd name="connsiteY37" fmla="*/ 875955 h 902782"/>
                    <a:gd name="connsiteX38" fmla="*/ 3832 w 1271592"/>
                    <a:gd name="connsiteY38" fmla="*/ 899768 h 902782"/>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32494 w 1271592"/>
                    <a:gd name="connsiteY30" fmla="*/ 242543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77762 w 1271592"/>
                    <a:gd name="connsiteY27" fmla="*/ 344937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71592" h="902943">
                      <a:moveTo>
                        <a:pt x="3832" y="899768"/>
                      </a:moveTo>
                      <a:cubicBezTo>
                        <a:pt x="-12837" y="887862"/>
                        <a:pt x="29232" y="840634"/>
                        <a:pt x="46694" y="804518"/>
                      </a:cubicBezTo>
                      <a:cubicBezTo>
                        <a:pt x="64156" y="768402"/>
                        <a:pt x="84794" y="725936"/>
                        <a:pt x="108606" y="683074"/>
                      </a:cubicBezTo>
                      <a:cubicBezTo>
                        <a:pt x="132419" y="640211"/>
                        <a:pt x="161391" y="593380"/>
                        <a:pt x="189569" y="547343"/>
                      </a:cubicBezTo>
                      <a:cubicBezTo>
                        <a:pt x="217747" y="501306"/>
                        <a:pt x="253466" y="443758"/>
                        <a:pt x="277675" y="406849"/>
                      </a:cubicBezTo>
                      <a:cubicBezTo>
                        <a:pt x="301884" y="369939"/>
                        <a:pt x="309425" y="358430"/>
                        <a:pt x="334825" y="325886"/>
                      </a:cubicBezTo>
                      <a:cubicBezTo>
                        <a:pt x="360225" y="293342"/>
                        <a:pt x="401500" y="243733"/>
                        <a:pt x="430075" y="211586"/>
                      </a:cubicBezTo>
                      <a:cubicBezTo>
                        <a:pt x="458650" y="179439"/>
                        <a:pt x="479684" y="159199"/>
                        <a:pt x="506275" y="133005"/>
                      </a:cubicBezTo>
                      <a:cubicBezTo>
                        <a:pt x="532866" y="106811"/>
                        <a:pt x="558663" y="75061"/>
                        <a:pt x="589619" y="54424"/>
                      </a:cubicBezTo>
                      <a:cubicBezTo>
                        <a:pt x="620575" y="33787"/>
                        <a:pt x="657882" y="17911"/>
                        <a:pt x="692013" y="9180"/>
                      </a:cubicBezTo>
                      <a:cubicBezTo>
                        <a:pt x="726144" y="449"/>
                        <a:pt x="760275" y="-2330"/>
                        <a:pt x="794406" y="2036"/>
                      </a:cubicBezTo>
                      <a:cubicBezTo>
                        <a:pt x="828537" y="6402"/>
                        <a:pt x="861875" y="19102"/>
                        <a:pt x="896800" y="35374"/>
                      </a:cubicBezTo>
                      <a:cubicBezTo>
                        <a:pt x="931725" y="51646"/>
                        <a:pt x="967444" y="73871"/>
                        <a:pt x="1003956" y="99668"/>
                      </a:cubicBezTo>
                      <a:cubicBezTo>
                        <a:pt x="1040468" y="125465"/>
                        <a:pt x="1081347" y="159992"/>
                        <a:pt x="1115875" y="190155"/>
                      </a:cubicBezTo>
                      <a:cubicBezTo>
                        <a:pt x="1150403" y="220318"/>
                        <a:pt x="1186122" y="254846"/>
                        <a:pt x="1211125" y="280643"/>
                      </a:cubicBezTo>
                      <a:cubicBezTo>
                        <a:pt x="1236128" y="306440"/>
                        <a:pt x="1256369" y="318345"/>
                        <a:pt x="1265894" y="344936"/>
                      </a:cubicBezTo>
                      <a:cubicBezTo>
                        <a:pt x="1275419" y="371527"/>
                        <a:pt x="1270656" y="402483"/>
                        <a:pt x="1268275" y="440186"/>
                      </a:cubicBezTo>
                      <a:cubicBezTo>
                        <a:pt x="1265894" y="477889"/>
                        <a:pt x="1260337" y="528293"/>
                        <a:pt x="1251606" y="571155"/>
                      </a:cubicBezTo>
                      <a:cubicBezTo>
                        <a:pt x="1242875" y="614017"/>
                        <a:pt x="1231763" y="658467"/>
                        <a:pt x="1215888" y="697361"/>
                      </a:cubicBezTo>
                      <a:cubicBezTo>
                        <a:pt x="1200013" y="736255"/>
                        <a:pt x="1175009" y="781499"/>
                        <a:pt x="1156356" y="804518"/>
                      </a:cubicBezTo>
                      <a:cubicBezTo>
                        <a:pt x="1137703" y="827537"/>
                        <a:pt x="1118653" y="833887"/>
                        <a:pt x="1103969" y="835474"/>
                      </a:cubicBezTo>
                      <a:cubicBezTo>
                        <a:pt x="1089285" y="837062"/>
                        <a:pt x="1074600" y="831902"/>
                        <a:pt x="1068250" y="814043"/>
                      </a:cubicBezTo>
                      <a:cubicBezTo>
                        <a:pt x="1061900" y="796184"/>
                        <a:pt x="1064282" y="758084"/>
                        <a:pt x="1065869" y="728318"/>
                      </a:cubicBezTo>
                      <a:cubicBezTo>
                        <a:pt x="1067456" y="698552"/>
                        <a:pt x="1072616" y="671961"/>
                        <a:pt x="1077775" y="635449"/>
                      </a:cubicBezTo>
                      <a:cubicBezTo>
                        <a:pt x="1082934" y="598937"/>
                        <a:pt x="1095634" y="543374"/>
                        <a:pt x="1096825" y="509243"/>
                      </a:cubicBezTo>
                      <a:cubicBezTo>
                        <a:pt x="1098016" y="475112"/>
                        <a:pt x="1094444" y="451299"/>
                        <a:pt x="1084919" y="430661"/>
                      </a:cubicBezTo>
                      <a:cubicBezTo>
                        <a:pt x="1075394" y="410023"/>
                        <a:pt x="1057534" y="399704"/>
                        <a:pt x="1039675" y="385417"/>
                      </a:cubicBezTo>
                      <a:cubicBezTo>
                        <a:pt x="1021816" y="371130"/>
                        <a:pt x="1001178" y="361606"/>
                        <a:pt x="977762" y="344937"/>
                      </a:cubicBezTo>
                      <a:cubicBezTo>
                        <a:pt x="954346" y="328268"/>
                        <a:pt x="928947" y="302074"/>
                        <a:pt x="899181" y="285405"/>
                      </a:cubicBezTo>
                      <a:cubicBezTo>
                        <a:pt x="869416" y="268736"/>
                        <a:pt x="831316" y="250083"/>
                        <a:pt x="799169" y="244924"/>
                      </a:cubicBezTo>
                      <a:cubicBezTo>
                        <a:pt x="767022" y="239765"/>
                        <a:pt x="732097" y="244528"/>
                        <a:pt x="706300" y="254450"/>
                      </a:cubicBezTo>
                      <a:cubicBezTo>
                        <a:pt x="680503" y="264372"/>
                        <a:pt x="666613" y="284612"/>
                        <a:pt x="644388" y="304455"/>
                      </a:cubicBezTo>
                      <a:cubicBezTo>
                        <a:pt x="622163" y="324299"/>
                        <a:pt x="600731" y="342952"/>
                        <a:pt x="572950" y="373511"/>
                      </a:cubicBezTo>
                      <a:cubicBezTo>
                        <a:pt x="545169" y="404070"/>
                        <a:pt x="506672" y="447330"/>
                        <a:pt x="477700" y="487811"/>
                      </a:cubicBezTo>
                      <a:cubicBezTo>
                        <a:pt x="448728" y="528292"/>
                        <a:pt x="420153" y="578696"/>
                        <a:pt x="399119" y="616399"/>
                      </a:cubicBezTo>
                      <a:cubicBezTo>
                        <a:pt x="378085" y="654102"/>
                        <a:pt x="370544" y="677915"/>
                        <a:pt x="351494" y="714030"/>
                      </a:cubicBezTo>
                      <a:cubicBezTo>
                        <a:pt x="332444" y="750146"/>
                        <a:pt x="318950" y="806105"/>
                        <a:pt x="284819" y="833092"/>
                      </a:cubicBezTo>
                      <a:cubicBezTo>
                        <a:pt x="250688" y="860079"/>
                        <a:pt x="193537" y="864842"/>
                        <a:pt x="146706" y="875955"/>
                      </a:cubicBezTo>
                      <a:cubicBezTo>
                        <a:pt x="99875" y="887068"/>
                        <a:pt x="20501" y="911674"/>
                        <a:pt x="3832" y="899768"/>
                      </a:cubicBez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15" name="任意多边形 414"/>
                <p:cNvSpPr/>
                <p:nvPr/>
              </p:nvSpPr>
              <p:spPr>
                <a:xfrm rot="20601057">
                  <a:off x="4828939" y="3132188"/>
                  <a:ext cx="1794595" cy="1261319"/>
                </a:xfrm>
                <a:custGeom>
                  <a:avLst/>
                  <a:gdLst>
                    <a:gd name="connsiteX0" fmla="*/ 1381035 w 1794595"/>
                    <a:gd name="connsiteY0" fmla="*/ 229885 h 1234709"/>
                    <a:gd name="connsiteX1" fmla="*/ 1550337 w 1794595"/>
                    <a:gd name="connsiteY1" fmla="*/ 284359 h 1234709"/>
                    <a:gd name="connsiteX2" fmla="*/ 1684047 w 1794595"/>
                    <a:gd name="connsiteY2" fmla="*/ 344228 h 1234709"/>
                    <a:gd name="connsiteX3" fmla="*/ 1758694 w 1794595"/>
                    <a:gd name="connsiteY3" fmla="*/ 418746 h 1234709"/>
                    <a:gd name="connsiteX4" fmla="*/ 1791638 w 1794595"/>
                    <a:gd name="connsiteY4" fmla="*/ 532986 h 1234709"/>
                    <a:gd name="connsiteX5" fmla="*/ 1782409 w 1794595"/>
                    <a:gd name="connsiteY5" fmla="*/ 671896 h 1234709"/>
                    <a:gd name="connsiteX6" fmla="*/ 1697936 w 1794595"/>
                    <a:gd name="connsiteY6" fmla="*/ 838015 h 1234709"/>
                    <a:gd name="connsiteX7" fmla="*/ 1560052 w 1794595"/>
                    <a:gd name="connsiteY7" fmla="*/ 958335 h 1234709"/>
                    <a:gd name="connsiteX8" fmla="*/ 1401186 w 1794595"/>
                    <a:gd name="connsiteY8" fmla="*/ 1082322 h 1234709"/>
                    <a:gd name="connsiteX9" fmla="*/ 1298609 w 1794595"/>
                    <a:gd name="connsiteY9" fmla="*/ 1151065 h 1234709"/>
                    <a:gd name="connsiteX10" fmla="*/ 1180745 w 1794595"/>
                    <a:gd name="connsiteY10" fmla="*/ 1212751 h 1234709"/>
                    <a:gd name="connsiteX11" fmla="*/ 1017912 w 1794595"/>
                    <a:gd name="connsiteY11" fmla="*/ 1233649 h 1234709"/>
                    <a:gd name="connsiteX12" fmla="*/ 811454 w 1794595"/>
                    <a:gd name="connsiteY12" fmla="*/ 1184336 h 1234709"/>
                    <a:gd name="connsiteX13" fmla="*/ 681348 w 1794595"/>
                    <a:gd name="connsiteY13" fmla="*/ 1070865 h 1234709"/>
                    <a:gd name="connsiteX14" fmla="*/ 634012 w 1794595"/>
                    <a:gd name="connsiteY14" fmla="*/ 929951 h 1234709"/>
                    <a:gd name="connsiteX15" fmla="*/ 630321 w 1794595"/>
                    <a:gd name="connsiteY15" fmla="*/ 884110 h 1234709"/>
                    <a:gd name="connsiteX16" fmla="*/ 682517 w 1794595"/>
                    <a:gd name="connsiteY16" fmla="*/ 842553 h 1234709"/>
                    <a:gd name="connsiteX17" fmla="*/ 683151 w 1794595"/>
                    <a:gd name="connsiteY17" fmla="*/ 841597 h 1234709"/>
                    <a:gd name="connsiteX18" fmla="*/ 685949 w 1794595"/>
                    <a:gd name="connsiteY18" fmla="*/ 839386 h 1234709"/>
                    <a:gd name="connsiteX19" fmla="*/ 709167 w 1794595"/>
                    <a:gd name="connsiteY19" fmla="*/ 803300 h 1234709"/>
                    <a:gd name="connsiteX20" fmla="*/ 727391 w 1794595"/>
                    <a:gd name="connsiteY20" fmla="*/ 757735 h 1234709"/>
                    <a:gd name="connsiteX21" fmla="*/ 728740 w 1794595"/>
                    <a:gd name="connsiteY21" fmla="*/ 754472 h 1234709"/>
                    <a:gd name="connsiteX22" fmla="*/ 731062 w 1794595"/>
                    <a:gd name="connsiteY22" fmla="*/ 735280 h 1234709"/>
                    <a:gd name="connsiteX23" fmla="*/ 736671 w 1794595"/>
                    <a:gd name="connsiteY23" fmla="*/ 694708 h 1234709"/>
                    <a:gd name="connsiteX24" fmla="*/ 734626 w 1794595"/>
                    <a:gd name="connsiteY24" fmla="*/ 656217 h 1234709"/>
                    <a:gd name="connsiteX25" fmla="*/ 734111 w 1794595"/>
                    <a:gd name="connsiteY25" fmla="*/ 636777 h 1234709"/>
                    <a:gd name="connsiteX26" fmla="*/ 711892 w 1794595"/>
                    <a:gd name="connsiteY26" fmla="*/ 528229 h 1234709"/>
                    <a:gd name="connsiteX27" fmla="*/ 709921 w 1794595"/>
                    <a:gd name="connsiteY27" fmla="*/ 524338 h 1234709"/>
                    <a:gd name="connsiteX28" fmla="*/ 698731 w 1794595"/>
                    <a:gd name="connsiteY28" fmla="*/ 496333 h 1234709"/>
                    <a:gd name="connsiteX29" fmla="*/ 685072 w 1794595"/>
                    <a:gd name="connsiteY29" fmla="*/ 472986 h 1234709"/>
                    <a:gd name="connsiteX30" fmla="*/ 670332 w 1794595"/>
                    <a:gd name="connsiteY30" fmla="*/ 455270 h 1234709"/>
                    <a:gd name="connsiteX31" fmla="*/ 662552 w 1794595"/>
                    <a:gd name="connsiteY31" fmla="*/ 443882 h 1234709"/>
                    <a:gd name="connsiteX32" fmla="*/ 641735 w 1794595"/>
                    <a:gd name="connsiteY32" fmla="*/ 422589 h 1234709"/>
                    <a:gd name="connsiteX33" fmla="*/ 628538 w 1794595"/>
                    <a:gd name="connsiteY33" fmla="*/ 412764 h 1234709"/>
                    <a:gd name="connsiteX34" fmla="*/ 626201 w 1794595"/>
                    <a:gd name="connsiteY34" fmla="*/ 410643 h 1234709"/>
                    <a:gd name="connsiteX35" fmla="*/ 624930 w 1794595"/>
                    <a:gd name="connsiteY35" fmla="*/ 410098 h 1234709"/>
                    <a:gd name="connsiteX36" fmla="*/ 615189 w 1794595"/>
                    <a:gd name="connsiteY36" fmla="*/ 403311 h 1234709"/>
                    <a:gd name="connsiteX37" fmla="*/ 611421 w 1794595"/>
                    <a:gd name="connsiteY37" fmla="*/ 398766 h 1234709"/>
                    <a:gd name="connsiteX38" fmla="*/ 625323 w 1794595"/>
                    <a:gd name="connsiteY38" fmla="*/ 385525 h 1234709"/>
                    <a:gd name="connsiteX39" fmla="*/ 666111 w 1794595"/>
                    <a:gd name="connsiteY39" fmla="*/ 340558 h 1234709"/>
                    <a:gd name="connsiteX40" fmla="*/ 697794 w 1794595"/>
                    <a:gd name="connsiteY40" fmla="*/ 317721 h 1234709"/>
                    <a:gd name="connsiteX41" fmla="*/ 706566 w 1794595"/>
                    <a:gd name="connsiteY41" fmla="*/ 316752 h 1234709"/>
                    <a:gd name="connsiteX42" fmla="*/ 810496 w 1794595"/>
                    <a:gd name="connsiteY42" fmla="*/ 342233 h 1234709"/>
                    <a:gd name="connsiteX43" fmla="*/ 815511 w 1794595"/>
                    <a:gd name="connsiteY43" fmla="*/ 347954 h 1234709"/>
                    <a:gd name="connsiteX44" fmla="*/ 823529 w 1794595"/>
                    <a:gd name="connsiteY44" fmla="*/ 387633 h 1234709"/>
                    <a:gd name="connsiteX45" fmla="*/ 829566 w 1794595"/>
                    <a:gd name="connsiteY45" fmla="*/ 508740 h 1234709"/>
                    <a:gd name="connsiteX46" fmla="*/ 836583 w 1794595"/>
                    <a:gd name="connsiteY46" fmla="*/ 709674 h 1234709"/>
                    <a:gd name="connsiteX47" fmla="*/ 856074 w 1794595"/>
                    <a:gd name="connsiteY47" fmla="*/ 827348 h 1234709"/>
                    <a:gd name="connsiteX48" fmla="*/ 885798 w 1794595"/>
                    <a:gd name="connsiteY48" fmla="*/ 910799 h 1234709"/>
                    <a:gd name="connsiteX49" fmla="*/ 1007630 w 1794595"/>
                    <a:gd name="connsiteY49" fmla="*/ 952204 h 1234709"/>
                    <a:gd name="connsiteX50" fmla="*/ 1181166 w 1794595"/>
                    <a:gd name="connsiteY50" fmla="*/ 912138 h 1234709"/>
                    <a:gd name="connsiteX51" fmla="*/ 1322974 w 1794595"/>
                    <a:gd name="connsiteY51" fmla="*/ 845185 h 1234709"/>
                    <a:gd name="connsiteX52" fmla="*/ 1466574 w 1794595"/>
                    <a:gd name="connsiteY52" fmla="*/ 739001 h 1234709"/>
                    <a:gd name="connsiteX53" fmla="*/ 1542904 w 1794595"/>
                    <a:gd name="connsiteY53" fmla="*/ 649982 h 1234709"/>
                    <a:gd name="connsiteX54" fmla="*/ 1559490 w 1794595"/>
                    <a:gd name="connsiteY54" fmla="*/ 577894 h 1234709"/>
                    <a:gd name="connsiteX55" fmla="*/ 1539617 w 1794595"/>
                    <a:gd name="connsiteY55" fmla="*/ 544611 h 1234709"/>
                    <a:gd name="connsiteX56" fmla="*/ 1482348 w 1794595"/>
                    <a:gd name="connsiteY56" fmla="*/ 520028 h 1234709"/>
                    <a:gd name="connsiteX57" fmla="*/ 1235272 w 1794595"/>
                    <a:gd name="connsiteY57" fmla="*/ 448626 h 1234709"/>
                    <a:gd name="connsiteX58" fmla="*/ 1008963 w 1794595"/>
                    <a:gd name="connsiteY58" fmla="*/ 390891 h 1234709"/>
                    <a:gd name="connsiteX59" fmla="*/ 810496 w 1794595"/>
                    <a:gd name="connsiteY59" fmla="*/ 342233 h 1234709"/>
                    <a:gd name="connsiteX60" fmla="*/ 809604 w 1794595"/>
                    <a:gd name="connsiteY60" fmla="*/ 341216 h 1234709"/>
                    <a:gd name="connsiteX61" fmla="*/ 796343 w 1794595"/>
                    <a:gd name="connsiteY61" fmla="*/ 337250 h 1234709"/>
                    <a:gd name="connsiteX62" fmla="*/ 729500 w 1794595"/>
                    <a:gd name="connsiteY62" fmla="*/ 319747 h 1234709"/>
                    <a:gd name="connsiteX63" fmla="*/ 711450 w 1794595"/>
                    <a:gd name="connsiteY63" fmla="*/ 316213 h 1234709"/>
                    <a:gd name="connsiteX64" fmla="*/ 706566 w 1794595"/>
                    <a:gd name="connsiteY64" fmla="*/ 316752 h 1234709"/>
                    <a:gd name="connsiteX65" fmla="*/ 409205 w 1794595"/>
                    <a:gd name="connsiteY65" fmla="*/ 243847 h 1234709"/>
                    <a:gd name="connsiteX66" fmla="*/ 293558 w 1794595"/>
                    <a:gd name="connsiteY66" fmla="*/ 231632 h 1234709"/>
                    <a:gd name="connsiteX67" fmla="*/ 233133 w 1794595"/>
                    <a:gd name="connsiteY67" fmla="*/ 250845 h 1234709"/>
                    <a:gd name="connsiteX68" fmla="*/ 188699 w 1794595"/>
                    <a:gd name="connsiteY68" fmla="*/ 299693 h 1234709"/>
                    <a:gd name="connsiteX69" fmla="*/ 199936 w 1794595"/>
                    <a:gd name="connsiteY69" fmla="*/ 370160 h 1234709"/>
                    <a:gd name="connsiteX70" fmla="*/ 303965 w 1794595"/>
                    <a:gd name="connsiteY70" fmla="*/ 396299 h 1234709"/>
                    <a:gd name="connsiteX71" fmla="*/ 454943 w 1794595"/>
                    <a:gd name="connsiteY71" fmla="*/ 381798 h 1234709"/>
                    <a:gd name="connsiteX72" fmla="*/ 587926 w 1794595"/>
                    <a:gd name="connsiteY72" fmla="*/ 394225 h 1234709"/>
                    <a:gd name="connsiteX73" fmla="*/ 624930 w 1794595"/>
                    <a:gd name="connsiteY73" fmla="*/ 410098 h 1234709"/>
                    <a:gd name="connsiteX74" fmla="*/ 625345 w 1794595"/>
                    <a:gd name="connsiteY74" fmla="*/ 410387 h 1234709"/>
                    <a:gd name="connsiteX75" fmla="*/ 628538 w 1794595"/>
                    <a:gd name="connsiteY75" fmla="*/ 412764 h 1234709"/>
                    <a:gd name="connsiteX76" fmla="*/ 654791 w 1794595"/>
                    <a:gd name="connsiteY76" fmla="*/ 436591 h 1234709"/>
                    <a:gd name="connsiteX77" fmla="*/ 670332 w 1794595"/>
                    <a:gd name="connsiteY77" fmla="*/ 455270 h 1234709"/>
                    <a:gd name="connsiteX78" fmla="*/ 688159 w 1794595"/>
                    <a:gd name="connsiteY78" fmla="*/ 481365 h 1234709"/>
                    <a:gd name="connsiteX79" fmla="*/ 709921 w 1794595"/>
                    <a:gd name="connsiteY79" fmla="*/ 524338 h 1234709"/>
                    <a:gd name="connsiteX80" fmla="*/ 710292 w 1794595"/>
                    <a:gd name="connsiteY80" fmla="*/ 525266 h 1234709"/>
                    <a:gd name="connsiteX81" fmla="*/ 734547 w 1794595"/>
                    <a:gd name="connsiteY81" fmla="*/ 654733 h 1234709"/>
                    <a:gd name="connsiteX82" fmla="*/ 734626 w 1794595"/>
                    <a:gd name="connsiteY82" fmla="*/ 656217 h 1234709"/>
                    <a:gd name="connsiteX83" fmla="*/ 735703 w 1794595"/>
                    <a:gd name="connsiteY83" fmla="*/ 696904 h 1234709"/>
                    <a:gd name="connsiteX84" fmla="*/ 731062 w 1794595"/>
                    <a:gd name="connsiteY84" fmla="*/ 735280 h 1234709"/>
                    <a:gd name="connsiteX85" fmla="*/ 728256 w 1794595"/>
                    <a:gd name="connsiteY85" fmla="*/ 755571 h 1234709"/>
                    <a:gd name="connsiteX86" fmla="*/ 727391 w 1794595"/>
                    <a:gd name="connsiteY86" fmla="*/ 757735 h 1234709"/>
                    <a:gd name="connsiteX87" fmla="*/ 708555 w 1794595"/>
                    <a:gd name="connsiteY87" fmla="*/ 803272 h 1234709"/>
                    <a:gd name="connsiteX88" fmla="*/ 683151 w 1794595"/>
                    <a:gd name="connsiteY88" fmla="*/ 841597 h 1234709"/>
                    <a:gd name="connsiteX89" fmla="*/ 650150 w 1794595"/>
                    <a:gd name="connsiteY89" fmla="*/ 867671 h 1234709"/>
                    <a:gd name="connsiteX90" fmla="*/ 522010 w 1794595"/>
                    <a:gd name="connsiteY90" fmla="*/ 913855 h 1234709"/>
                    <a:gd name="connsiteX91" fmla="*/ 372373 w 1794595"/>
                    <a:gd name="connsiteY91" fmla="*/ 898933 h 1234709"/>
                    <a:gd name="connsiteX92" fmla="*/ 232482 w 1794595"/>
                    <a:gd name="connsiteY92" fmla="*/ 809876 h 1234709"/>
                    <a:gd name="connsiteX93" fmla="*/ 170348 w 1794595"/>
                    <a:gd name="connsiteY93" fmla="*/ 701819 h 1234709"/>
                    <a:gd name="connsiteX94" fmla="*/ 168896 w 1794595"/>
                    <a:gd name="connsiteY94" fmla="*/ 606937 h 1234709"/>
                    <a:gd name="connsiteX95" fmla="*/ 185505 w 1794595"/>
                    <a:gd name="connsiteY95" fmla="*/ 559710 h 1234709"/>
                    <a:gd name="connsiteX96" fmla="*/ 200141 w 1794595"/>
                    <a:gd name="connsiteY96" fmla="*/ 559782 h 1234709"/>
                    <a:gd name="connsiteX97" fmla="*/ 209684 w 1794595"/>
                    <a:gd name="connsiteY97" fmla="*/ 561970 h 1234709"/>
                    <a:gd name="connsiteX98" fmla="*/ 222473 w 1794595"/>
                    <a:gd name="connsiteY98" fmla="*/ 562481 h 1234709"/>
                    <a:gd name="connsiteX99" fmla="*/ 233862 w 1794595"/>
                    <a:gd name="connsiteY99" fmla="*/ 564229 h 1234709"/>
                    <a:gd name="connsiteX100" fmla="*/ 242220 w 1794595"/>
                    <a:gd name="connsiteY100" fmla="*/ 563269 h 1234709"/>
                    <a:gd name="connsiteX101" fmla="*/ 254047 w 1794595"/>
                    <a:gd name="connsiteY101" fmla="*/ 563742 h 1234709"/>
                    <a:gd name="connsiteX102" fmla="*/ 300002 w 1794595"/>
                    <a:gd name="connsiteY102" fmla="*/ 559154 h 1234709"/>
                    <a:gd name="connsiteX103" fmla="*/ 356725 w 1794595"/>
                    <a:gd name="connsiteY103" fmla="*/ 545048 h 1234709"/>
                    <a:gd name="connsiteX104" fmla="*/ 365638 w 1794595"/>
                    <a:gd name="connsiteY104" fmla="*/ 542838 h 1234709"/>
                    <a:gd name="connsiteX105" fmla="*/ 383984 w 1794595"/>
                    <a:gd name="connsiteY105" fmla="*/ 538651 h 1234709"/>
                    <a:gd name="connsiteX106" fmla="*/ 398059 w 1794595"/>
                    <a:gd name="connsiteY106" fmla="*/ 538769 h 1234709"/>
                    <a:gd name="connsiteX107" fmla="*/ 365268 w 1794595"/>
                    <a:gd name="connsiteY107" fmla="*/ 598555 h 1234709"/>
                    <a:gd name="connsiteX108" fmla="*/ 374437 w 1794595"/>
                    <a:gd name="connsiteY108" fmla="*/ 651006 h 1234709"/>
                    <a:gd name="connsiteX109" fmla="*/ 455438 w 1794595"/>
                    <a:gd name="connsiteY109" fmla="*/ 687656 h 1234709"/>
                    <a:gd name="connsiteX110" fmla="*/ 541832 w 1794595"/>
                    <a:gd name="connsiteY110" fmla="*/ 631472 h 1234709"/>
                    <a:gd name="connsiteX111" fmla="*/ 530361 w 1794595"/>
                    <a:gd name="connsiteY111" fmla="*/ 553478 h 1234709"/>
                    <a:gd name="connsiteX112" fmla="*/ 459402 w 1794595"/>
                    <a:gd name="connsiteY112" fmla="*/ 524801 h 1234709"/>
                    <a:gd name="connsiteX113" fmla="*/ 396461 w 1794595"/>
                    <a:gd name="connsiteY113" fmla="*/ 535804 h 1234709"/>
                    <a:gd name="connsiteX114" fmla="*/ 383984 w 1794595"/>
                    <a:gd name="connsiteY114" fmla="*/ 538651 h 1234709"/>
                    <a:gd name="connsiteX115" fmla="*/ 382564 w 1794595"/>
                    <a:gd name="connsiteY115" fmla="*/ 538640 h 1234709"/>
                    <a:gd name="connsiteX116" fmla="*/ 365638 w 1794595"/>
                    <a:gd name="connsiteY116" fmla="*/ 542838 h 1234709"/>
                    <a:gd name="connsiteX117" fmla="*/ 362283 w 1794595"/>
                    <a:gd name="connsiteY117" fmla="*/ 543603 h 1234709"/>
                    <a:gd name="connsiteX118" fmla="*/ 324628 w 1794595"/>
                    <a:gd name="connsiteY118" fmla="*/ 551605 h 1234709"/>
                    <a:gd name="connsiteX119" fmla="*/ 277778 w 1794595"/>
                    <a:gd name="connsiteY119" fmla="*/ 559187 h 1234709"/>
                    <a:gd name="connsiteX120" fmla="*/ 242220 w 1794595"/>
                    <a:gd name="connsiteY120" fmla="*/ 563269 h 1234709"/>
                    <a:gd name="connsiteX121" fmla="*/ 222473 w 1794595"/>
                    <a:gd name="connsiteY121" fmla="*/ 562481 h 1234709"/>
                    <a:gd name="connsiteX122" fmla="*/ 205049 w 1794595"/>
                    <a:gd name="connsiteY122" fmla="*/ 559806 h 1234709"/>
                    <a:gd name="connsiteX123" fmla="*/ 200141 w 1794595"/>
                    <a:gd name="connsiteY123" fmla="*/ 559782 h 1234709"/>
                    <a:gd name="connsiteX124" fmla="*/ 167380 w 1794595"/>
                    <a:gd name="connsiteY124" fmla="*/ 552271 h 1234709"/>
                    <a:gd name="connsiteX125" fmla="*/ 124354 w 1794595"/>
                    <a:gd name="connsiteY125" fmla="*/ 531481 h 1234709"/>
                    <a:gd name="connsiteX126" fmla="*/ 28256 w 1794595"/>
                    <a:gd name="connsiteY126" fmla="*/ 445578 h 1234709"/>
                    <a:gd name="connsiteX127" fmla="*/ 88 w 1794595"/>
                    <a:gd name="connsiteY127" fmla="*/ 315368 h 1234709"/>
                    <a:gd name="connsiteX128" fmla="*/ 23241 w 1794595"/>
                    <a:gd name="connsiteY128" fmla="*/ 188078 h 1234709"/>
                    <a:gd name="connsiteX129" fmla="*/ 87695 w 1794595"/>
                    <a:gd name="connsiteY129" fmla="*/ 80595 h 1234709"/>
                    <a:gd name="connsiteX130" fmla="*/ 189355 w 1794595"/>
                    <a:gd name="connsiteY130" fmla="*/ 6607 h 1234709"/>
                    <a:gd name="connsiteX131" fmla="*/ 204531 w 1794595"/>
                    <a:gd name="connsiteY131" fmla="*/ 0 h 1234709"/>
                    <a:gd name="connsiteX132" fmla="*/ 488721 w 1794595"/>
                    <a:gd name="connsiteY132" fmla="*/ 0 h 1234709"/>
                    <a:gd name="connsiteX133" fmla="*/ 911327 w 1794595"/>
                    <a:gd name="connsiteY133" fmla="*/ 110664 h 1234709"/>
                    <a:gd name="connsiteX134" fmla="*/ 1306908 w 1794595"/>
                    <a:gd name="connsiteY134" fmla="*/ 209077 h 1234709"/>
                    <a:gd name="connsiteX135" fmla="*/ 1381035 w 1794595"/>
                    <a:gd name="connsiteY135" fmla="*/ 229885 h 1234709"/>
                    <a:gd name="connsiteX0" fmla="*/ 1381035 w 1794595"/>
                    <a:gd name="connsiteY0" fmla="*/ 260996 h 1265820"/>
                    <a:gd name="connsiteX1" fmla="*/ 1550337 w 1794595"/>
                    <a:gd name="connsiteY1" fmla="*/ 315470 h 1265820"/>
                    <a:gd name="connsiteX2" fmla="*/ 1684047 w 1794595"/>
                    <a:gd name="connsiteY2" fmla="*/ 375339 h 1265820"/>
                    <a:gd name="connsiteX3" fmla="*/ 1758694 w 1794595"/>
                    <a:gd name="connsiteY3" fmla="*/ 449857 h 1265820"/>
                    <a:gd name="connsiteX4" fmla="*/ 1791638 w 1794595"/>
                    <a:gd name="connsiteY4" fmla="*/ 564097 h 1265820"/>
                    <a:gd name="connsiteX5" fmla="*/ 1782409 w 1794595"/>
                    <a:gd name="connsiteY5" fmla="*/ 703007 h 1265820"/>
                    <a:gd name="connsiteX6" fmla="*/ 1697936 w 1794595"/>
                    <a:gd name="connsiteY6" fmla="*/ 869126 h 1265820"/>
                    <a:gd name="connsiteX7" fmla="*/ 1560052 w 1794595"/>
                    <a:gd name="connsiteY7" fmla="*/ 989446 h 1265820"/>
                    <a:gd name="connsiteX8" fmla="*/ 1401186 w 1794595"/>
                    <a:gd name="connsiteY8" fmla="*/ 1113433 h 1265820"/>
                    <a:gd name="connsiteX9" fmla="*/ 1298609 w 1794595"/>
                    <a:gd name="connsiteY9" fmla="*/ 1182176 h 1265820"/>
                    <a:gd name="connsiteX10" fmla="*/ 1180745 w 1794595"/>
                    <a:gd name="connsiteY10" fmla="*/ 1243862 h 1265820"/>
                    <a:gd name="connsiteX11" fmla="*/ 1017912 w 1794595"/>
                    <a:gd name="connsiteY11" fmla="*/ 1264760 h 1265820"/>
                    <a:gd name="connsiteX12" fmla="*/ 811454 w 1794595"/>
                    <a:gd name="connsiteY12" fmla="*/ 1215447 h 1265820"/>
                    <a:gd name="connsiteX13" fmla="*/ 681348 w 1794595"/>
                    <a:gd name="connsiteY13" fmla="*/ 1101976 h 1265820"/>
                    <a:gd name="connsiteX14" fmla="*/ 634012 w 1794595"/>
                    <a:gd name="connsiteY14" fmla="*/ 961062 h 1265820"/>
                    <a:gd name="connsiteX15" fmla="*/ 630321 w 1794595"/>
                    <a:gd name="connsiteY15" fmla="*/ 915221 h 1265820"/>
                    <a:gd name="connsiteX16" fmla="*/ 682517 w 1794595"/>
                    <a:gd name="connsiteY16" fmla="*/ 873664 h 1265820"/>
                    <a:gd name="connsiteX17" fmla="*/ 683151 w 1794595"/>
                    <a:gd name="connsiteY17" fmla="*/ 872708 h 1265820"/>
                    <a:gd name="connsiteX18" fmla="*/ 685949 w 1794595"/>
                    <a:gd name="connsiteY18" fmla="*/ 870497 h 1265820"/>
                    <a:gd name="connsiteX19" fmla="*/ 709167 w 1794595"/>
                    <a:gd name="connsiteY19" fmla="*/ 834411 h 1265820"/>
                    <a:gd name="connsiteX20" fmla="*/ 727391 w 1794595"/>
                    <a:gd name="connsiteY20" fmla="*/ 788846 h 1265820"/>
                    <a:gd name="connsiteX21" fmla="*/ 728740 w 1794595"/>
                    <a:gd name="connsiteY21" fmla="*/ 785583 h 1265820"/>
                    <a:gd name="connsiteX22" fmla="*/ 731062 w 1794595"/>
                    <a:gd name="connsiteY22" fmla="*/ 766391 h 1265820"/>
                    <a:gd name="connsiteX23" fmla="*/ 736671 w 1794595"/>
                    <a:gd name="connsiteY23" fmla="*/ 725819 h 1265820"/>
                    <a:gd name="connsiteX24" fmla="*/ 734626 w 1794595"/>
                    <a:gd name="connsiteY24" fmla="*/ 687328 h 1265820"/>
                    <a:gd name="connsiteX25" fmla="*/ 734111 w 1794595"/>
                    <a:gd name="connsiteY25" fmla="*/ 667888 h 1265820"/>
                    <a:gd name="connsiteX26" fmla="*/ 711892 w 1794595"/>
                    <a:gd name="connsiteY26" fmla="*/ 559340 h 1265820"/>
                    <a:gd name="connsiteX27" fmla="*/ 709921 w 1794595"/>
                    <a:gd name="connsiteY27" fmla="*/ 555449 h 1265820"/>
                    <a:gd name="connsiteX28" fmla="*/ 698731 w 1794595"/>
                    <a:gd name="connsiteY28" fmla="*/ 527444 h 1265820"/>
                    <a:gd name="connsiteX29" fmla="*/ 685072 w 1794595"/>
                    <a:gd name="connsiteY29" fmla="*/ 504097 h 1265820"/>
                    <a:gd name="connsiteX30" fmla="*/ 670332 w 1794595"/>
                    <a:gd name="connsiteY30" fmla="*/ 486381 h 1265820"/>
                    <a:gd name="connsiteX31" fmla="*/ 662552 w 1794595"/>
                    <a:gd name="connsiteY31" fmla="*/ 474993 h 1265820"/>
                    <a:gd name="connsiteX32" fmla="*/ 641735 w 1794595"/>
                    <a:gd name="connsiteY32" fmla="*/ 453700 h 1265820"/>
                    <a:gd name="connsiteX33" fmla="*/ 628538 w 1794595"/>
                    <a:gd name="connsiteY33" fmla="*/ 443875 h 1265820"/>
                    <a:gd name="connsiteX34" fmla="*/ 626201 w 1794595"/>
                    <a:gd name="connsiteY34" fmla="*/ 441754 h 1265820"/>
                    <a:gd name="connsiteX35" fmla="*/ 624930 w 1794595"/>
                    <a:gd name="connsiteY35" fmla="*/ 441209 h 1265820"/>
                    <a:gd name="connsiteX36" fmla="*/ 615189 w 1794595"/>
                    <a:gd name="connsiteY36" fmla="*/ 434422 h 1265820"/>
                    <a:gd name="connsiteX37" fmla="*/ 611421 w 1794595"/>
                    <a:gd name="connsiteY37" fmla="*/ 429877 h 1265820"/>
                    <a:gd name="connsiteX38" fmla="*/ 625323 w 1794595"/>
                    <a:gd name="connsiteY38" fmla="*/ 416636 h 1265820"/>
                    <a:gd name="connsiteX39" fmla="*/ 666111 w 1794595"/>
                    <a:gd name="connsiteY39" fmla="*/ 371669 h 1265820"/>
                    <a:gd name="connsiteX40" fmla="*/ 697794 w 1794595"/>
                    <a:gd name="connsiteY40" fmla="*/ 348832 h 1265820"/>
                    <a:gd name="connsiteX41" fmla="*/ 706566 w 1794595"/>
                    <a:gd name="connsiteY41" fmla="*/ 347863 h 1265820"/>
                    <a:gd name="connsiteX42" fmla="*/ 810496 w 1794595"/>
                    <a:gd name="connsiteY42" fmla="*/ 373344 h 1265820"/>
                    <a:gd name="connsiteX43" fmla="*/ 815511 w 1794595"/>
                    <a:gd name="connsiteY43" fmla="*/ 379065 h 1265820"/>
                    <a:gd name="connsiteX44" fmla="*/ 823529 w 1794595"/>
                    <a:gd name="connsiteY44" fmla="*/ 418744 h 1265820"/>
                    <a:gd name="connsiteX45" fmla="*/ 829566 w 1794595"/>
                    <a:gd name="connsiteY45" fmla="*/ 539851 h 1265820"/>
                    <a:gd name="connsiteX46" fmla="*/ 836583 w 1794595"/>
                    <a:gd name="connsiteY46" fmla="*/ 740785 h 1265820"/>
                    <a:gd name="connsiteX47" fmla="*/ 856074 w 1794595"/>
                    <a:gd name="connsiteY47" fmla="*/ 858459 h 1265820"/>
                    <a:gd name="connsiteX48" fmla="*/ 885798 w 1794595"/>
                    <a:gd name="connsiteY48" fmla="*/ 941910 h 1265820"/>
                    <a:gd name="connsiteX49" fmla="*/ 1007630 w 1794595"/>
                    <a:gd name="connsiteY49" fmla="*/ 983315 h 1265820"/>
                    <a:gd name="connsiteX50" fmla="*/ 1181166 w 1794595"/>
                    <a:gd name="connsiteY50" fmla="*/ 943249 h 1265820"/>
                    <a:gd name="connsiteX51" fmla="*/ 1322974 w 1794595"/>
                    <a:gd name="connsiteY51" fmla="*/ 876296 h 1265820"/>
                    <a:gd name="connsiteX52" fmla="*/ 1466574 w 1794595"/>
                    <a:gd name="connsiteY52" fmla="*/ 770112 h 1265820"/>
                    <a:gd name="connsiteX53" fmla="*/ 1542904 w 1794595"/>
                    <a:gd name="connsiteY53" fmla="*/ 681093 h 1265820"/>
                    <a:gd name="connsiteX54" fmla="*/ 1559490 w 1794595"/>
                    <a:gd name="connsiteY54" fmla="*/ 609005 h 1265820"/>
                    <a:gd name="connsiteX55" fmla="*/ 1539617 w 1794595"/>
                    <a:gd name="connsiteY55" fmla="*/ 575722 h 1265820"/>
                    <a:gd name="connsiteX56" fmla="*/ 1482348 w 1794595"/>
                    <a:gd name="connsiteY56" fmla="*/ 551139 h 1265820"/>
                    <a:gd name="connsiteX57" fmla="*/ 1235272 w 1794595"/>
                    <a:gd name="connsiteY57" fmla="*/ 479737 h 1265820"/>
                    <a:gd name="connsiteX58" fmla="*/ 1008963 w 1794595"/>
                    <a:gd name="connsiteY58" fmla="*/ 422002 h 1265820"/>
                    <a:gd name="connsiteX59" fmla="*/ 810496 w 1794595"/>
                    <a:gd name="connsiteY59" fmla="*/ 373344 h 1265820"/>
                    <a:gd name="connsiteX60" fmla="*/ 809604 w 1794595"/>
                    <a:gd name="connsiteY60" fmla="*/ 372327 h 1265820"/>
                    <a:gd name="connsiteX61" fmla="*/ 796343 w 1794595"/>
                    <a:gd name="connsiteY61" fmla="*/ 368361 h 1265820"/>
                    <a:gd name="connsiteX62" fmla="*/ 729500 w 1794595"/>
                    <a:gd name="connsiteY62" fmla="*/ 350858 h 1265820"/>
                    <a:gd name="connsiteX63" fmla="*/ 711450 w 1794595"/>
                    <a:gd name="connsiteY63" fmla="*/ 347324 h 1265820"/>
                    <a:gd name="connsiteX64" fmla="*/ 706566 w 1794595"/>
                    <a:gd name="connsiteY64" fmla="*/ 347863 h 1265820"/>
                    <a:gd name="connsiteX65" fmla="*/ 409205 w 1794595"/>
                    <a:gd name="connsiteY65" fmla="*/ 274958 h 1265820"/>
                    <a:gd name="connsiteX66" fmla="*/ 293558 w 1794595"/>
                    <a:gd name="connsiteY66" fmla="*/ 262743 h 1265820"/>
                    <a:gd name="connsiteX67" fmla="*/ 233133 w 1794595"/>
                    <a:gd name="connsiteY67" fmla="*/ 281956 h 1265820"/>
                    <a:gd name="connsiteX68" fmla="*/ 188699 w 1794595"/>
                    <a:gd name="connsiteY68" fmla="*/ 330804 h 1265820"/>
                    <a:gd name="connsiteX69" fmla="*/ 199936 w 1794595"/>
                    <a:gd name="connsiteY69" fmla="*/ 401271 h 1265820"/>
                    <a:gd name="connsiteX70" fmla="*/ 303965 w 1794595"/>
                    <a:gd name="connsiteY70" fmla="*/ 427410 h 1265820"/>
                    <a:gd name="connsiteX71" fmla="*/ 454943 w 1794595"/>
                    <a:gd name="connsiteY71" fmla="*/ 412909 h 1265820"/>
                    <a:gd name="connsiteX72" fmla="*/ 587926 w 1794595"/>
                    <a:gd name="connsiteY72" fmla="*/ 425336 h 1265820"/>
                    <a:gd name="connsiteX73" fmla="*/ 624930 w 1794595"/>
                    <a:gd name="connsiteY73" fmla="*/ 441209 h 1265820"/>
                    <a:gd name="connsiteX74" fmla="*/ 625345 w 1794595"/>
                    <a:gd name="connsiteY74" fmla="*/ 441498 h 1265820"/>
                    <a:gd name="connsiteX75" fmla="*/ 628538 w 1794595"/>
                    <a:gd name="connsiteY75" fmla="*/ 443875 h 1265820"/>
                    <a:gd name="connsiteX76" fmla="*/ 654791 w 1794595"/>
                    <a:gd name="connsiteY76" fmla="*/ 467702 h 1265820"/>
                    <a:gd name="connsiteX77" fmla="*/ 670332 w 1794595"/>
                    <a:gd name="connsiteY77" fmla="*/ 486381 h 1265820"/>
                    <a:gd name="connsiteX78" fmla="*/ 688159 w 1794595"/>
                    <a:gd name="connsiteY78" fmla="*/ 512476 h 1265820"/>
                    <a:gd name="connsiteX79" fmla="*/ 709921 w 1794595"/>
                    <a:gd name="connsiteY79" fmla="*/ 555449 h 1265820"/>
                    <a:gd name="connsiteX80" fmla="*/ 710292 w 1794595"/>
                    <a:gd name="connsiteY80" fmla="*/ 556377 h 1265820"/>
                    <a:gd name="connsiteX81" fmla="*/ 734547 w 1794595"/>
                    <a:gd name="connsiteY81" fmla="*/ 685844 h 1265820"/>
                    <a:gd name="connsiteX82" fmla="*/ 734626 w 1794595"/>
                    <a:gd name="connsiteY82" fmla="*/ 687328 h 1265820"/>
                    <a:gd name="connsiteX83" fmla="*/ 735703 w 1794595"/>
                    <a:gd name="connsiteY83" fmla="*/ 728015 h 1265820"/>
                    <a:gd name="connsiteX84" fmla="*/ 731062 w 1794595"/>
                    <a:gd name="connsiteY84" fmla="*/ 766391 h 1265820"/>
                    <a:gd name="connsiteX85" fmla="*/ 728256 w 1794595"/>
                    <a:gd name="connsiteY85" fmla="*/ 786682 h 1265820"/>
                    <a:gd name="connsiteX86" fmla="*/ 727391 w 1794595"/>
                    <a:gd name="connsiteY86" fmla="*/ 788846 h 1265820"/>
                    <a:gd name="connsiteX87" fmla="*/ 708555 w 1794595"/>
                    <a:gd name="connsiteY87" fmla="*/ 834383 h 1265820"/>
                    <a:gd name="connsiteX88" fmla="*/ 683151 w 1794595"/>
                    <a:gd name="connsiteY88" fmla="*/ 872708 h 1265820"/>
                    <a:gd name="connsiteX89" fmla="*/ 650150 w 1794595"/>
                    <a:gd name="connsiteY89" fmla="*/ 898782 h 1265820"/>
                    <a:gd name="connsiteX90" fmla="*/ 522010 w 1794595"/>
                    <a:gd name="connsiteY90" fmla="*/ 944966 h 1265820"/>
                    <a:gd name="connsiteX91" fmla="*/ 372373 w 1794595"/>
                    <a:gd name="connsiteY91" fmla="*/ 930044 h 1265820"/>
                    <a:gd name="connsiteX92" fmla="*/ 232482 w 1794595"/>
                    <a:gd name="connsiteY92" fmla="*/ 840987 h 1265820"/>
                    <a:gd name="connsiteX93" fmla="*/ 170348 w 1794595"/>
                    <a:gd name="connsiteY93" fmla="*/ 732930 h 1265820"/>
                    <a:gd name="connsiteX94" fmla="*/ 168896 w 1794595"/>
                    <a:gd name="connsiteY94" fmla="*/ 638048 h 1265820"/>
                    <a:gd name="connsiteX95" fmla="*/ 185505 w 1794595"/>
                    <a:gd name="connsiteY95" fmla="*/ 590821 h 1265820"/>
                    <a:gd name="connsiteX96" fmla="*/ 200141 w 1794595"/>
                    <a:gd name="connsiteY96" fmla="*/ 590893 h 1265820"/>
                    <a:gd name="connsiteX97" fmla="*/ 209684 w 1794595"/>
                    <a:gd name="connsiteY97" fmla="*/ 593081 h 1265820"/>
                    <a:gd name="connsiteX98" fmla="*/ 222473 w 1794595"/>
                    <a:gd name="connsiteY98" fmla="*/ 593592 h 1265820"/>
                    <a:gd name="connsiteX99" fmla="*/ 233862 w 1794595"/>
                    <a:gd name="connsiteY99" fmla="*/ 595340 h 1265820"/>
                    <a:gd name="connsiteX100" fmla="*/ 242220 w 1794595"/>
                    <a:gd name="connsiteY100" fmla="*/ 594380 h 1265820"/>
                    <a:gd name="connsiteX101" fmla="*/ 254047 w 1794595"/>
                    <a:gd name="connsiteY101" fmla="*/ 594853 h 1265820"/>
                    <a:gd name="connsiteX102" fmla="*/ 300002 w 1794595"/>
                    <a:gd name="connsiteY102" fmla="*/ 590265 h 1265820"/>
                    <a:gd name="connsiteX103" fmla="*/ 356725 w 1794595"/>
                    <a:gd name="connsiteY103" fmla="*/ 576159 h 1265820"/>
                    <a:gd name="connsiteX104" fmla="*/ 365638 w 1794595"/>
                    <a:gd name="connsiteY104" fmla="*/ 573949 h 1265820"/>
                    <a:gd name="connsiteX105" fmla="*/ 383984 w 1794595"/>
                    <a:gd name="connsiteY105" fmla="*/ 569762 h 1265820"/>
                    <a:gd name="connsiteX106" fmla="*/ 398059 w 1794595"/>
                    <a:gd name="connsiteY106" fmla="*/ 569880 h 1265820"/>
                    <a:gd name="connsiteX107" fmla="*/ 365268 w 1794595"/>
                    <a:gd name="connsiteY107" fmla="*/ 629666 h 1265820"/>
                    <a:gd name="connsiteX108" fmla="*/ 374437 w 1794595"/>
                    <a:gd name="connsiteY108" fmla="*/ 682117 h 1265820"/>
                    <a:gd name="connsiteX109" fmla="*/ 455438 w 1794595"/>
                    <a:gd name="connsiteY109" fmla="*/ 718767 h 1265820"/>
                    <a:gd name="connsiteX110" fmla="*/ 541832 w 1794595"/>
                    <a:gd name="connsiteY110" fmla="*/ 662583 h 1265820"/>
                    <a:gd name="connsiteX111" fmla="*/ 530361 w 1794595"/>
                    <a:gd name="connsiteY111" fmla="*/ 584589 h 1265820"/>
                    <a:gd name="connsiteX112" fmla="*/ 459402 w 1794595"/>
                    <a:gd name="connsiteY112" fmla="*/ 555912 h 1265820"/>
                    <a:gd name="connsiteX113" fmla="*/ 396461 w 1794595"/>
                    <a:gd name="connsiteY113" fmla="*/ 566915 h 1265820"/>
                    <a:gd name="connsiteX114" fmla="*/ 383984 w 1794595"/>
                    <a:gd name="connsiteY114" fmla="*/ 569762 h 1265820"/>
                    <a:gd name="connsiteX115" fmla="*/ 382564 w 1794595"/>
                    <a:gd name="connsiteY115" fmla="*/ 569751 h 1265820"/>
                    <a:gd name="connsiteX116" fmla="*/ 365638 w 1794595"/>
                    <a:gd name="connsiteY116" fmla="*/ 573949 h 1265820"/>
                    <a:gd name="connsiteX117" fmla="*/ 362283 w 1794595"/>
                    <a:gd name="connsiteY117" fmla="*/ 574714 h 1265820"/>
                    <a:gd name="connsiteX118" fmla="*/ 324628 w 1794595"/>
                    <a:gd name="connsiteY118" fmla="*/ 582716 h 1265820"/>
                    <a:gd name="connsiteX119" fmla="*/ 277778 w 1794595"/>
                    <a:gd name="connsiteY119" fmla="*/ 590298 h 1265820"/>
                    <a:gd name="connsiteX120" fmla="*/ 242220 w 1794595"/>
                    <a:gd name="connsiteY120" fmla="*/ 594380 h 1265820"/>
                    <a:gd name="connsiteX121" fmla="*/ 222473 w 1794595"/>
                    <a:gd name="connsiteY121" fmla="*/ 593592 h 1265820"/>
                    <a:gd name="connsiteX122" fmla="*/ 205049 w 1794595"/>
                    <a:gd name="connsiteY122" fmla="*/ 590917 h 1265820"/>
                    <a:gd name="connsiteX123" fmla="*/ 200141 w 1794595"/>
                    <a:gd name="connsiteY123" fmla="*/ 590893 h 1265820"/>
                    <a:gd name="connsiteX124" fmla="*/ 167380 w 1794595"/>
                    <a:gd name="connsiteY124" fmla="*/ 583382 h 1265820"/>
                    <a:gd name="connsiteX125" fmla="*/ 124354 w 1794595"/>
                    <a:gd name="connsiteY125" fmla="*/ 562592 h 1265820"/>
                    <a:gd name="connsiteX126" fmla="*/ 28256 w 1794595"/>
                    <a:gd name="connsiteY126" fmla="*/ 476689 h 1265820"/>
                    <a:gd name="connsiteX127" fmla="*/ 88 w 1794595"/>
                    <a:gd name="connsiteY127" fmla="*/ 346479 h 1265820"/>
                    <a:gd name="connsiteX128" fmla="*/ 23241 w 1794595"/>
                    <a:gd name="connsiteY128" fmla="*/ 219189 h 1265820"/>
                    <a:gd name="connsiteX129" fmla="*/ 87695 w 1794595"/>
                    <a:gd name="connsiteY129" fmla="*/ 111706 h 1265820"/>
                    <a:gd name="connsiteX130" fmla="*/ 189355 w 1794595"/>
                    <a:gd name="connsiteY130" fmla="*/ 37718 h 1265820"/>
                    <a:gd name="connsiteX131" fmla="*/ 308281 w 1794595"/>
                    <a:gd name="connsiteY131" fmla="*/ 0 h 1265820"/>
                    <a:gd name="connsiteX132" fmla="*/ 488721 w 1794595"/>
                    <a:gd name="connsiteY132" fmla="*/ 31111 h 1265820"/>
                    <a:gd name="connsiteX133" fmla="*/ 911327 w 1794595"/>
                    <a:gd name="connsiteY133" fmla="*/ 141775 h 1265820"/>
                    <a:gd name="connsiteX134" fmla="*/ 1306908 w 1794595"/>
                    <a:gd name="connsiteY134" fmla="*/ 240188 h 1265820"/>
                    <a:gd name="connsiteX135" fmla="*/ 1381035 w 1794595"/>
                    <a:gd name="connsiteY135" fmla="*/ 260996 h 1265820"/>
                    <a:gd name="connsiteX0" fmla="*/ 1381035 w 1794595"/>
                    <a:gd name="connsiteY0" fmla="*/ 254152 h 1258976"/>
                    <a:gd name="connsiteX1" fmla="*/ 1550337 w 1794595"/>
                    <a:gd name="connsiteY1" fmla="*/ 308626 h 1258976"/>
                    <a:gd name="connsiteX2" fmla="*/ 1684047 w 1794595"/>
                    <a:gd name="connsiteY2" fmla="*/ 368495 h 1258976"/>
                    <a:gd name="connsiteX3" fmla="*/ 1758694 w 1794595"/>
                    <a:gd name="connsiteY3" fmla="*/ 443013 h 1258976"/>
                    <a:gd name="connsiteX4" fmla="*/ 1791638 w 1794595"/>
                    <a:gd name="connsiteY4" fmla="*/ 557253 h 1258976"/>
                    <a:gd name="connsiteX5" fmla="*/ 1782409 w 1794595"/>
                    <a:gd name="connsiteY5" fmla="*/ 696163 h 1258976"/>
                    <a:gd name="connsiteX6" fmla="*/ 1697936 w 1794595"/>
                    <a:gd name="connsiteY6" fmla="*/ 862282 h 1258976"/>
                    <a:gd name="connsiteX7" fmla="*/ 1560052 w 1794595"/>
                    <a:gd name="connsiteY7" fmla="*/ 982602 h 1258976"/>
                    <a:gd name="connsiteX8" fmla="*/ 1401186 w 1794595"/>
                    <a:gd name="connsiteY8" fmla="*/ 1106589 h 1258976"/>
                    <a:gd name="connsiteX9" fmla="*/ 1298609 w 1794595"/>
                    <a:gd name="connsiteY9" fmla="*/ 1175332 h 1258976"/>
                    <a:gd name="connsiteX10" fmla="*/ 1180745 w 1794595"/>
                    <a:gd name="connsiteY10" fmla="*/ 1237018 h 1258976"/>
                    <a:gd name="connsiteX11" fmla="*/ 1017912 w 1794595"/>
                    <a:gd name="connsiteY11" fmla="*/ 1257916 h 1258976"/>
                    <a:gd name="connsiteX12" fmla="*/ 811454 w 1794595"/>
                    <a:gd name="connsiteY12" fmla="*/ 1208603 h 1258976"/>
                    <a:gd name="connsiteX13" fmla="*/ 681348 w 1794595"/>
                    <a:gd name="connsiteY13" fmla="*/ 1095132 h 1258976"/>
                    <a:gd name="connsiteX14" fmla="*/ 634012 w 1794595"/>
                    <a:gd name="connsiteY14" fmla="*/ 954218 h 1258976"/>
                    <a:gd name="connsiteX15" fmla="*/ 630321 w 1794595"/>
                    <a:gd name="connsiteY15" fmla="*/ 908377 h 1258976"/>
                    <a:gd name="connsiteX16" fmla="*/ 682517 w 1794595"/>
                    <a:gd name="connsiteY16" fmla="*/ 866820 h 1258976"/>
                    <a:gd name="connsiteX17" fmla="*/ 683151 w 1794595"/>
                    <a:gd name="connsiteY17" fmla="*/ 865864 h 1258976"/>
                    <a:gd name="connsiteX18" fmla="*/ 685949 w 1794595"/>
                    <a:gd name="connsiteY18" fmla="*/ 863653 h 1258976"/>
                    <a:gd name="connsiteX19" fmla="*/ 709167 w 1794595"/>
                    <a:gd name="connsiteY19" fmla="*/ 827567 h 1258976"/>
                    <a:gd name="connsiteX20" fmla="*/ 727391 w 1794595"/>
                    <a:gd name="connsiteY20" fmla="*/ 782002 h 1258976"/>
                    <a:gd name="connsiteX21" fmla="*/ 728740 w 1794595"/>
                    <a:gd name="connsiteY21" fmla="*/ 778739 h 1258976"/>
                    <a:gd name="connsiteX22" fmla="*/ 731062 w 1794595"/>
                    <a:gd name="connsiteY22" fmla="*/ 759547 h 1258976"/>
                    <a:gd name="connsiteX23" fmla="*/ 736671 w 1794595"/>
                    <a:gd name="connsiteY23" fmla="*/ 718975 h 1258976"/>
                    <a:gd name="connsiteX24" fmla="*/ 734626 w 1794595"/>
                    <a:gd name="connsiteY24" fmla="*/ 680484 h 1258976"/>
                    <a:gd name="connsiteX25" fmla="*/ 734111 w 1794595"/>
                    <a:gd name="connsiteY25" fmla="*/ 661044 h 1258976"/>
                    <a:gd name="connsiteX26" fmla="*/ 711892 w 1794595"/>
                    <a:gd name="connsiteY26" fmla="*/ 552496 h 1258976"/>
                    <a:gd name="connsiteX27" fmla="*/ 709921 w 1794595"/>
                    <a:gd name="connsiteY27" fmla="*/ 548605 h 1258976"/>
                    <a:gd name="connsiteX28" fmla="*/ 698731 w 1794595"/>
                    <a:gd name="connsiteY28" fmla="*/ 520600 h 1258976"/>
                    <a:gd name="connsiteX29" fmla="*/ 685072 w 1794595"/>
                    <a:gd name="connsiteY29" fmla="*/ 497253 h 1258976"/>
                    <a:gd name="connsiteX30" fmla="*/ 670332 w 1794595"/>
                    <a:gd name="connsiteY30" fmla="*/ 479537 h 1258976"/>
                    <a:gd name="connsiteX31" fmla="*/ 662552 w 1794595"/>
                    <a:gd name="connsiteY31" fmla="*/ 468149 h 1258976"/>
                    <a:gd name="connsiteX32" fmla="*/ 641735 w 1794595"/>
                    <a:gd name="connsiteY32" fmla="*/ 446856 h 1258976"/>
                    <a:gd name="connsiteX33" fmla="*/ 628538 w 1794595"/>
                    <a:gd name="connsiteY33" fmla="*/ 437031 h 1258976"/>
                    <a:gd name="connsiteX34" fmla="*/ 626201 w 1794595"/>
                    <a:gd name="connsiteY34" fmla="*/ 434910 h 1258976"/>
                    <a:gd name="connsiteX35" fmla="*/ 624930 w 1794595"/>
                    <a:gd name="connsiteY35" fmla="*/ 434365 h 1258976"/>
                    <a:gd name="connsiteX36" fmla="*/ 615189 w 1794595"/>
                    <a:gd name="connsiteY36" fmla="*/ 427578 h 1258976"/>
                    <a:gd name="connsiteX37" fmla="*/ 611421 w 1794595"/>
                    <a:gd name="connsiteY37" fmla="*/ 423033 h 1258976"/>
                    <a:gd name="connsiteX38" fmla="*/ 625323 w 1794595"/>
                    <a:gd name="connsiteY38" fmla="*/ 409792 h 1258976"/>
                    <a:gd name="connsiteX39" fmla="*/ 666111 w 1794595"/>
                    <a:gd name="connsiteY39" fmla="*/ 364825 h 1258976"/>
                    <a:gd name="connsiteX40" fmla="*/ 697794 w 1794595"/>
                    <a:gd name="connsiteY40" fmla="*/ 341988 h 1258976"/>
                    <a:gd name="connsiteX41" fmla="*/ 706566 w 1794595"/>
                    <a:gd name="connsiteY41" fmla="*/ 341019 h 1258976"/>
                    <a:gd name="connsiteX42" fmla="*/ 810496 w 1794595"/>
                    <a:gd name="connsiteY42" fmla="*/ 366500 h 1258976"/>
                    <a:gd name="connsiteX43" fmla="*/ 815511 w 1794595"/>
                    <a:gd name="connsiteY43" fmla="*/ 372221 h 1258976"/>
                    <a:gd name="connsiteX44" fmla="*/ 823529 w 1794595"/>
                    <a:gd name="connsiteY44" fmla="*/ 411900 h 1258976"/>
                    <a:gd name="connsiteX45" fmla="*/ 829566 w 1794595"/>
                    <a:gd name="connsiteY45" fmla="*/ 533007 h 1258976"/>
                    <a:gd name="connsiteX46" fmla="*/ 836583 w 1794595"/>
                    <a:gd name="connsiteY46" fmla="*/ 733941 h 1258976"/>
                    <a:gd name="connsiteX47" fmla="*/ 856074 w 1794595"/>
                    <a:gd name="connsiteY47" fmla="*/ 851615 h 1258976"/>
                    <a:gd name="connsiteX48" fmla="*/ 885798 w 1794595"/>
                    <a:gd name="connsiteY48" fmla="*/ 935066 h 1258976"/>
                    <a:gd name="connsiteX49" fmla="*/ 1007630 w 1794595"/>
                    <a:gd name="connsiteY49" fmla="*/ 976471 h 1258976"/>
                    <a:gd name="connsiteX50" fmla="*/ 1181166 w 1794595"/>
                    <a:gd name="connsiteY50" fmla="*/ 936405 h 1258976"/>
                    <a:gd name="connsiteX51" fmla="*/ 1322974 w 1794595"/>
                    <a:gd name="connsiteY51" fmla="*/ 869452 h 1258976"/>
                    <a:gd name="connsiteX52" fmla="*/ 1466574 w 1794595"/>
                    <a:gd name="connsiteY52" fmla="*/ 763268 h 1258976"/>
                    <a:gd name="connsiteX53" fmla="*/ 1542904 w 1794595"/>
                    <a:gd name="connsiteY53" fmla="*/ 674249 h 1258976"/>
                    <a:gd name="connsiteX54" fmla="*/ 1559490 w 1794595"/>
                    <a:gd name="connsiteY54" fmla="*/ 602161 h 1258976"/>
                    <a:gd name="connsiteX55" fmla="*/ 1539617 w 1794595"/>
                    <a:gd name="connsiteY55" fmla="*/ 568878 h 1258976"/>
                    <a:gd name="connsiteX56" fmla="*/ 1482348 w 1794595"/>
                    <a:gd name="connsiteY56" fmla="*/ 544295 h 1258976"/>
                    <a:gd name="connsiteX57" fmla="*/ 1235272 w 1794595"/>
                    <a:gd name="connsiteY57" fmla="*/ 472893 h 1258976"/>
                    <a:gd name="connsiteX58" fmla="*/ 1008963 w 1794595"/>
                    <a:gd name="connsiteY58" fmla="*/ 415158 h 1258976"/>
                    <a:gd name="connsiteX59" fmla="*/ 810496 w 1794595"/>
                    <a:gd name="connsiteY59" fmla="*/ 366500 h 1258976"/>
                    <a:gd name="connsiteX60" fmla="*/ 809604 w 1794595"/>
                    <a:gd name="connsiteY60" fmla="*/ 365483 h 1258976"/>
                    <a:gd name="connsiteX61" fmla="*/ 796343 w 1794595"/>
                    <a:gd name="connsiteY61" fmla="*/ 361517 h 1258976"/>
                    <a:gd name="connsiteX62" fmla="*/ 729500 w 1794595"/>
                    <a:gd name="connsiteY62" fmla="*/ 344014 h 1258976"/>
                    <a:gd name="connsiteX63" fmla="*/ 711450 w 1794595"/>
                    <a:gd name="connsiteY63" fmla="*/ 340480 h 1258976"/>
                    <a:gd name="connsiteX64" fmla="*/ 706566 w 1794595"/>
                    <a:gd name="connsiteY64" fmla="*/ 341019 h 1258976"/>
                    <a:gd name="connsiteX65" fmla="*/ 409205 w 1794595"/>
                    <a:gd name="connsiteY65" fmla="*/ 268114 h 1258976"/>
                    <a:gd name="connsiteX66" fmla="*/ 293558 w 1794595"/>
                    <a:gd name="connsiteY66" fmla="*/ 255899 h 1258976"/>
                    <a:gd name="connsiteX67" fmla="*/ 233133 w 1794595"/>
                    <a:gd name="connsiteY67" fmla="*/ 275112 h 1258976"/>
                    <a:gd name="connsiteX68" fmla="*/ 188699 w 1794595"/>
                    <a:gd name="connsiteY68" fmla="*/ 323960 h 1258976"/>
                    <a:gd name="connsiteX69" fmla="*/ 199936 w 1794595"/>
                    <a:gd name="connsiteY69" fmla="*/ 394427 h 1258976"/>
                    <a:gd name="connsiteX70" fmla="*/ 303965 w 1794595"/>
                    <a:gd name="connsiteY70" fmla="*/ 420566 h 1258976"/>
                    <a:gd name="connsiteX71" fmla="*/ 454943 w 1794595"/>
                    <a:gd name="connsiteY71" fmla="*/ 406065 h 1258976"/>
                    <a:gd name="connsiteX72" fmla="*/ 587926 w 1794595"/>
                    <a:gd name="connsiteY72" fmla="*/ 418492 h 1258976"/>
                    <a:gd name="connsiteX73" fmla="*/ 624930 w 1794595"/>
                    <a:gd name="connsiteY73" fmla="*/ 434365 h 1258976"/>
                    <a:gd name="connsiteX74" fmla="*/ 625345 w 1794595"/>
                    <a:gd name="connsiteY74" fmla="*/ 434654 h 1258976"/>
                    <a:gd name="connsiteX75" fmla="*/ 628538 w 1794595"/>
                    <a:gd name="connsiteY75" fmla="*/ 437031 h 1258976"/>
                    <a:gd name="connsiteX76" fmla="*/ 654791 w 1794595"/>
                    <a:gd name="connsiteY76" fmla="*/ 460858 h 1258976"/>
                    <a:gd name="connsiteX77" fmla="*/ 670332 w 1794595"/>
                    <a:gd name="connsiteY77" fmla="*/ 479537 h 1258976"/>
                    <a:gd name="connsiteX78" fmla="*/ 688159 w 1794595"/>
                    <a:gd name="connsiteY78" fmla="*/ 505632 h 1258976"/>
                    <a:gd name="connsiteX79" fmla="*/ 709921 w 1794595"/>
                    <a:gd name="connsiteY79" fmla="*/ 548605 h 1258976"/>
                    <a:gd name="connsiteX80" fmla="*/ 710292 w 1794595"/>
                    <a:gd name="connsiteY80" fmla="*/ 549533 h 1258976"/>
                    <a:gd name="connsiteX81" fmla="*/ 734547 w 1794595"/>
                    <a:gd name="connsiteY81" fmla="*/ 679000 h 1258976"/>
                    <a:gd name="connsiteX82" fmla="*/ 734626 w 1794595"/>
                    <a:gd name="connsiteY82" fmla="*/ 680484 h 1258976"/>
                    <a:gd name="connsiteX83" fmla="*/ 735703 w 1794595"/>
                    <a:gd name="connsiteY83" fmla="*/ 721171 h 1258976"/>
                    <a:gd name="connsiteX84" fmla="*/ 731062 w 1794595"/>
                    <a:gd name="connsiteY84" fmla="*/ 759547 h 1258976"/>
                    <a:gd name="connsiteX85" fmla="*/ 728256 w 1794595"/>
                    <a:gd name="connsiteY85" fmla="*/ 779838 h 1258976"/>
                    <a:gd name="connsiteX86" fmla="*/ 727391 w 1794595"/>
                    <a:gd name="connsiteY86" fmla="*/ 782002 h 1258976"/>
                    <a:gd name="connsiteX87" fmla="*/ 708555 w 1794595"/>
                    <a:gd name="connsiteY87" fmla="*/ 827539 h 1258976"/>
                    <a:gd name="connsiteX88" fmla="*/ 683151 w 1794595"/>
                    <a:gd name="connsiteY88" fmla="*/ 865864 h 1258976"/>
                    <a:gd name="connsiteX89" fmla="*/ 650150 w 1794595"/>
                    <a:gd name="connsiteY89" fmla="*/ 891938 h 1258976"/>
                    <a:gd name="connsiteX90" fmla="*/ 522010 w 1794595"/>
                    <a:gd name="connsiteY90" fmla="*/ 938122 h 1258976"/>
                    <a:gd name="connsiteX91" fmla="*/ 372373 w 1794595"/>
                    <a:gd name="connsiteY91" fmla="*/ 923200 h 1258976"/>
                    <a:gd name="connsiteX92" fmla="*/ 232482 w 1794595"/>
                    <a:gd name="connsiteY92" fmla="*/ 834143 h 1258976"/>
                    <a:gd name="connsiteX93" fmla="*/ 170348 w 1794595"/>
                    <a:gd name="connsiteY93" fmla="*/ 726086 h 1258976"/>
                    <a:gd name="connsiteX94" fmla="*/ 168896 w 1794595"/>
                    <a:gd name="connsiteY94" fmla="*/ 631204 h 1258976"/>
                    <a:gd name="connsiteX95" fmla="*/ 185505 w 1794595"/>
                    <a:gd name="connsiteY95" fmla="*/ 583977 h 1258976"/>
                    <a:gd name="connsiteX96" fmla="*/ 200141 w 1794595"/>
                    <a:gd name="connsiteY96" fmla="*/ 584049 h 1258976"/>
                    <a:gd name="connsiteX97" fmla="*/ 209684 w 1794595"/>
                    <a:gd name="connsiteY97" fmla="*/ 586237 h 1258976"/>
                    <a:gd name="connsiteX98" fmla="*/ 222473 w 1794595"/>
                    <a:gd name="connsiteY98" fmla="*/ 586748 h 1258976"/>
                    <a:gd name="connsiteX99" fmla="*/ 233862 w 1794595"/>
                    <a:gd name="connsiteY99" fmla="*/ 588496 h 1258976"/>
                    <a:gd name="connsiteX100" fmla="*/ 242220 w 1794595"/>
                    <a:gd name="connsiteY100" fmla="*/ 587536 h 1258976"/>
                    <a:gd name="connsiteX101" fmla="*/ 254047 w 1794595"/>
                    <a:gd name="connsiteY101" fmla="*/ 588009 h 1258976"/>
                    <a:gd name="connsiteX102" fmla="*/ 300002 w 1794595"/>
                    <a:gd name="connsiteY102" fmla="*/ 583421 h 1258976"/>
                    <a:gd name="connsiteX103" fmla="*/ 356725 w 1794595"/>
                    <a:gd name="connsiteY103" fmla="*/ 569315 h 1258976"/>
                    <a:gd name="connsiteX104" fmla="*/ 365638 w 1794595"/>
                    <a:gd name="connsiteY104" fmla="*/ 567105 h 1258976"/>
                    <a:gd name="connsiteX105" fmla="*/ 383984 w 1794595"/>
                    <a:gd name="connsiteY105" fmla="*/ 562918 h 1258976"/>
                    <a:gd name="connsiteX106" fmla="*/ 398059 w 1794595"/>
                    <a:gd name="connsiteY106" fmla="*/ 563036 h 1258976"/>
                    <a:gd name="connsiteX107" fmla="*/ 365268 w 1794595"/>
                    <a:gd name="connsiteY107" fmla="*/ 622822 h 1258976"/>
                    <a:gd name="connsiteX108" fmla="*/ 374437 w 1794595"/>
                    <a:gd name="connsiteY108" fmla="*/ 675273 h 1258976"/>
                    <a:gd name="connsiteX109" fmla="*/ 455438 w 1794595"/>
                    <a:gd name="connsiteY109" fmla="*/ 711923 h 1258976"/>
                    <a:gd name="connsiteX110" fmla="*/ 541832 w 1794595"/>
                    <a:gd name="connsiteY110" fmla="*/ 655739 h 1258976"/>
                    <a:gd name="connsiteX111" fmla="*/ 530361 w 1794595"/>
                    <a:gd name="connsiteY111" fmla="*/ 577745 h 1258976"/>
                    <a:gd name="connsiteX112" fmla="*/ 459402 w 1794595"/>
                    <a:gd name="connsiteY112" fmla="*/ 549068 h 1258976"/>
                    <a:gd name="connsiteX113" fmla="*/ 396461 w 1794595"/>
                    <a:gd name="connsiteY113" fmla="*/ 560071 h 1258976"/>
                    <a:gd name="connsiteX114" fmla="*/ 383984 w 1794595"/>
                    <a:gd name="connsiteY114" fmla="*/ 562918 h 1258976"/>
                    <a:gd name="connsiteX115" fmla="*/ 382564 w 1794595"/>
                    <a:gd name="connsiteY115" fmla="*/ 562907 h 1258976"/>
                    <a:gd name="connsiteX116" fmla="*/ 365638 w 1794595"/>
                    <a:gd name="connsiteY116" fmla="*/ 567105 h 1258976"/>
                    <a:gd name="connsiteX117" fmla="*/ 362283 w 1794595"/>
                    <a:gd name="connsiteY117" fmla="*/ 567870 h 1258976"/>
                    <a:gd name="connsiteX118" fmla="*/ 324628 w 1794595"/>
                    <a:gd name="connsiteY118" fmla="*/ 575872 h 1258976"/>
                    <a:gd name="connsiteX119" fmla="*/ 277778 w 1794595"/>
                    <a:gd name="connsiteY119" fmla="*/ 583454 h 1258976"/>
                    <a:gd name="connsiteX120" fmla="*/ 242220 w 1794595"/>
                    <a:gd name="connsiteY120" fmla="*/ 587536 h 1258976"/>
                    <a:gd name="connsiteX121" fmla="*/ 222473 w 1794595"/>
                    <a:gd name="connsiteY121" fmla="*/ 586748 h 1258976"/>
                    <a:gd name="connsiteX122" fmla="*/ 205049 w 1794595"/>
                    <a:gd name="connsiteY122" fmla="*/ 584073 h 1258976"/>
                    <a:gd name="connsiteX123" fmla="*/ 200141 w 1794595"/>
                    <a:gd name="connsiteY123" fmla="*/ 584049 h 1258976"/>
                    <a:gd name="connsiteX124" fmla="*/ 167380 w 1794595"/>
                    <a:gd name="connsiteY124" fmla="*/ 576538 h 1258976"/>
                    <a:gd name="connsiteX125" fmla="*/ 124354 w 1794595"/>
                    <a:gd name="connsiteY125" fmla="*/ 555748 h 1258976"/>
                    <a:gd name="connsiteX126" fmla="*/ 28256 w 1794595"/>
                    <a:gd name="connsiteY126" fmla="*/ 469845 h 1258976"/>
                    <a:gd name="connsiteX127" fmla="*/ 88 w 1794595"/>
                    <a:gd name="connsiteY127" fmla="*/ 339635 h 1258976"/>
                    <a:gd name="connsiteX128" fmla="*/ 23241 w 1794595"/>
                    <a:gd name="connsiteY128" fmla="*/ 212345 h 1258976"/>
                    <a:gd name="connsiteX129" fmla="*/ 87695 w 1794595"/>
                    <a:gd name="connsiteY129" fmla="*/ 104862 h 1258976"/>
                    <a:gd name="connsiteX130" fmla="*/ 189355 w 1794595"/>
                    <a:gd name="connsiteY130" fmla="*/ 30874 h 1258976"/>
                    <a:gd name="connsiteX131" fmla="*/ 306234 w 1794595"/>
                    <a:gd name="connsiteY131" fmla="*/ 0 h 1258976"/>
                    <a:gd name="connsiteX132" fmla="*/ 488721 w 1794595"/>
                    <a:gd name="connsiteY132" fmla="*/ 24267 h 1258976"/>
                    <a:gd name="connsiteX133" fmla="*/ 911327 w 1794595"/>
                    <a:gd name="connsiteY133" fmla="*/ 134931 h 1258976"/>
                    <a:gd name="connsiteX134" fmla="*/ 1306908 w 1794595"/>
                    <a:gd name="connsiteY134" fmla="*/ 233344 h 1258976"/>
                    <a:gd name="connsiteX135" fmla="*/ 1381035 w 1794595"/>
                    <a:gd name="connsiteY135" fmla="*/ 254152 h 1258976"/>
                    <a:gd name="connsiteX0" fmla="*/ 1381035 w 1794595"/>
                    <a:gd name="connsiteY0" fmla="*/ 254895 h 1259719"/>
                    <a:gd name="connsiteX1" fmla="*/ 1550337 w 1794595"/>
                    <a:gd name="connsiteY1" fmla="*/ 309369 h 1259719"/>
                    <a:gd name="connsiteX2" fmla="*/ 1684047 w 1794595"/>
                    <a:gd name="connsiteY2" fmla="*/ 369238 h 1259719"/>
                    <a:gd name="connsiteX3" fmla="*/ 1758694 w 1794595"/>
                    <a:gd name="connsiteY3" fmla="*/ 443756 h 1259719"/>
                    <a:gd name="connsiteX4" fmla="*/ 1791638 w 1794595"/>
                    <a:gd name="connsiteY4" fmla="*/ 557996 h 1259719"/>
                    <a:gd name="connsiteX5" fmla="*/ 1782409 w 1794595"/>
                    <a:gd name="connsiteY5" fmla="*/ 696906 h 1259719"/>
                    <a:gd name="connsiteX6" fmla="*/ 1697936 w 1794595"/>
                    <a:gd name="connsiteY6" fmla="*/ 863025 h 1259719"/>
                    <a:gd name="connsiteX7" fmla="*/ 1560052 w 1794595"/>
                    <a:gd name="connsiteY7" fmla="*/ 983345 h 1259719"/>
                    <a:gd name="connsiteX8" fmla="*/ 1401186 w 1794595"/>
                    <a:gd name="connsiteY8" fmla="*/ 1107332 h 1259719"/>
                    <a:gd name="connsiteX9" fmla="*/ 1298609 w 1794595"/>
                    <a:gd name="connsiteY9" fmla="*/ 1176075 h 1259719"/>
                    <a:gd name="connsiteX10" fmla="*/ 1180745 w 1794595"/>
                    <a:gd name="connsiteY10" fmla="*/ 1237761 h 1259719"/>
                    <a:gd name="connsiteX11" fmla="*/ 1017912 w 1794595"/>
                    <a:gd name="connsiteY11" fmla="*/ 1258659 h 1259719"/>
                    <a:gd name="connsiteX12" fmla="*/ 811454 w 1794595"/>
                    <a:gd name="connsiteY12" fmla="*/ 1209346 h 1259719"/>
                    <a:gd name="connsiteX13" fmla="*/ 681348 w 1794595"/>
                    <a:gd name="connsiteY13" fmla="*/ 1095875 h 1259719"/>
                    <a:gd name="connsiteX14" fmla="*/ 634012 w 1794595"/>
                    <a:gd name="connsiteY14" fmla="*/ 954961 h 1259719"/>
                    <a:gd name="connsiteX15" fmla="*/ 630321 w 1794595"/>
                    <a:gd name="connsiteY15" fmla="*/ 909120 h 1259719"/>
                    <a:gd name="connsiteX16" fmla="*/ 682517 w 1794595"/>
                    <a:gd name="connsiteY16" fmla="*/ 867563 h 1259719"/>
                    <a:gd name="connsiteX17" fmla="*/ 683151 w 1794595"/>
                    <a:gd name="connsiteY17" fmla="*/ 866607 h 1259719"/>
                    <a:gd name="connsiteX18" fmla="*/ 685949 w 1794595"/>
                    <a:gd name="connsiteY18" fmla="*/ 864396 h 1259719"/>
                    <a:gd name="connsiteX19" fmla="*/ 709167 w 1794595"/>
                    <a:gd name="connsiteY19" fmla="*/ 828310 h 1259719"/>
                    <a:gd name="connsiteX20" fmla="*/ 727391 w 1794595"/>
                    <a:gd name="connsiteY20" fmla="*/ 782745 h 1259719"/>
                    <a:gd name="connsiteX21" fmla="*/ 728740 w 1794595"/>
                    <a:gd name="connsiteY21" fmla="*/ 779482 h 1259719"/>
                    <a:gd name="connsiteX22" fmla="*/ 731062 w 1794595"/>
                    <a:gd name="connsiteY22" fmla="*/ 760290 h 1259719"/>
                    <a:gd name="connsiteX23" fmla="*/ 736671 w 1794595"/>
                    <a:gd name="connsiteY23" fmla="*/ 719718 h 1259719"/>
                    <a:gd name="connsiteX24" fmla="*/ 734626 w 1794595"/>
                    <a:gd name="connsiteY24" fmla="*/ 681227 h 1259719"/>
                    <a:gd name="connsiteX25" fmla="*/ 734111 w 1794595"/>
                    <a:gd name="connsiteY25" fmla="*/ 661787 h 1259719"/>
                    <a:gd name="connsiteX26" fmla="*/ 711892 w 1794595"/>
                    <a:gd name="connsiteY26" fmla="*/ 553239 h 1259719"/>
                    <a:gd name="connsiteX27" fmla="*/ 709921 w 1794595"/>
                    <a:gd name="connsiteY27" fmla="*/ 549348 h 1259719"/>
                    <a:gd name="connsiteX28" fmla="*/ 698731 w 1794595"/>
                    <a:gd name="connsiteY28" fmla="*/ 521343 h 1259719"/>
                    <a:gd name="connsiteX29" fmla="*/ 685072 w 1794595"/>
                    <a:gd name="connsiteY29" fmla="*/ 497996 h 1259719"/>
                    <a:gd name="connsiteX30" fmla="*/ 670332 w 1794595"/>
                    <a:gd name="connsiteY30" fmla="*/ 480280 h 1259719"/>
                    <a:gd name="connsiteX31" fmla="*/ 662552 w 1794595"/>
                    <a:gd name="connsiteY31" fmla="*/ 468892 h 1259719"/>
                    <a:gd name="connsiteX32" fmla="*/ 641735 w 1794595"/>
                    <a:gd name="connsiteY32" fmla="*/ 447599 h 1259719"/>
                    <a:gd name="connsiteX33" fmla="*/ 628538 w 1794595"/>
                    <a:gd name="connsiteY33" fmla="*/ 437774 h 1259719"/>
                    <a:gd name="connsiteX34" fmla="*/ 626201 w 1794595"/>
                    <a:gd name="connsiteY34" fmla="*/ 435653 h 1259719"/>
                    <a:gd name="connsiteX35" fmla="*/ 624930 w 1794595"/>
                    <a:gd name="connsiteY35" fmla="*/ 435108 h 1259719"/>
                    <a:gd name="connsiteX36" fmla="*/ 615189 w 1794595"/>
                    <a:gd name="connsiteY36" fmla="*/ 428321 h 1259719"/>
                    <a:gd name="connsiteX37" fmla="*/ 611421 w 1794595"/>
                    <a:gd name="connsiteY37" fmla="*/ 423776 h 1259719"/>
                    <a:gd name="connsiteX38" fmla="*/ 625323 w 1794595"/>
                    <a:gd name="connsiteY38" fmla="*/ 410535 h 1259719"/>
                    <a:gd name="connsiteX39" fmla="*/ 666111 w 1794595"/>
                    <a:gd name="connsiteY39" fmla="*/ 365568 h 1259719"/>
                    <a:gd name="connsiteX40" fmla="*/ 697794 w 1794595"/>
                    <a:gd name="connsiteY40" fmla="*/ 342731 h 1259719"/>
                    <a:gd name="connsiteX41" fmla="*/ 706566 w 1794595"/>
                    <a:gd name="connsiteY41" fmla="*/ 341762 h 1259719"/>
                    <a:gd name="connsiteX42" fmla="*/ 810496 w 1794595"/>
                    <a:gd name="connsiteY42" fmla="*/ 367243 h 1259719"/>
                    <a:gd name="connsiteX43" fmla="*/ 815511 w 1794595"/>
                    <a:gd name="connsiteY43" fmla="*/ 372964 h 1259719"/>
                    <a:gd name="connsiteX44" fmla="*/ 823529 w 1794595"/>
                    <a:gd name="connsiteY44" fmla="*/ 412643 h 1259719"/>
                    <a:gd name="connsiteX45" fmla="*/ 829566 w 1794595"/>
                    <a:gd name="connsiteY45" fmla="*/ 533750 h 1259719"/>
                    <a:gd name="connsiteX46" fmla="*/ 836583 w 1794595"/>
                    <a:gd name="connsiteY46" fmla="*/ 734684 h 1259719"/>
                    <a:gd name="connsiteX47" fmla="*/ 856074 w 1794595"/>
                    <a:gd name="connsiteY47" fmla="*/ 852358 h 1259719"/>
                    <a:gd name="connsiteX48" fmla="*/ 885798 w 1794595"/>
                    <a:gd name="connsiteY48" fmla="*/ 935809 h 1259719"/>
                    <a:gd name="connsiteX49" fmla="*/ 1007630 w 1794595"/>
                    <a:gd name="connsiteY49" fmla="*/ 977214 h 1259719"/>
                    <a:gd name="connsiteX50" fmla="*/ 1181166 w 1794595"/>
                    <a:gd name="connsiteY50" fmla="*/ 937148 h 1259719"/>
                    <a:gd name="connsiteX51" fmla="*/ 1322974 w 1794595"/>
                    <a:gd name="connsiteY51" fmla="*/ 870195 h 1259719"/>
                    <a:gd name="connsiteX52" fmla="*/ 1466574 w 1794595"/>
                    <a:gd name="connsiteY52" fmla="*/ 764011 h 1259719"/>
                    <a:gd name="connsiteX53" fmla="*/ 1542904 w 1794595"/>
                    <a:gd name="connsiteY53" fmla="*/ 674992 h 1259719"/>
                    <a:gd name="connsiteX54" fmla="*/ 1559490 w 1794595"/>
                    <a:gd name="connsiteY54" fmla="*/ 602904 h 1259719"/>
                    <a:gd name="connsiteX55" fmla="*/ 1539617 w 1794595"/>
                    <a:gd name="connsiteY55" fmla="*/ 569621 h 1259719"/>
                    <a:gd name="connsiteX56" fmla="*/ 1482348 w 1794595"/>
                    <a:gd name="connsiteY56" fmla="*/ 545038 h 1259719"/>
                    <a:gd name="connsiteX57" fmla="*/ 1235272 w 1794595"/>
                    <a:gd name="connsiteY57" fmla="*/ 473636 h 1259719"/>
                    <a:gd name="connsiteX58" fmla="*/ 1008963 w 1794595"/>
                    <a:gd name="connsiteY58" fmla="*/ 415901 h 1259719"/>
                    <a:gd name="connsiteX59" fmla="*/ 810496 w 1794595"/>
                    <a:gd name="connsiteY59" fmla="*/ 367243 h 1259719"/>
                    <a:gd name="connsiteX60" fmla="*/ 809604 w 1794595"/>
                    <a:gd name="connsiteY60" fmla="*/ 366226 h 1259719"/>
                    <a:gd name="connsiteX61" fmla="*/ 796343 w 1794595"/>
                    <a:gd name="connsiteY61" fmla="*/ 362260 h 1259719"/>
                    <a:gd name="connsiteX62" fmla="*/ 729500 w 1794595"/>
                    <a:gd name="connsiteY62" fmla="*/ 344757 h 1259719"/>
                    <a:gd name="connsiteX63" fmla="*/ 711450 w 1794595"/>
                    <a:gd name="connsiteY63" fmla="*/ 341223 h 1259719"/>
                    <a:gd name="connsiteX64" fmla="*/ 706566 w 1794595"/>
                    <a:gd name="connsiteY64" fmla="*/ 341762 h 1259719"/>
                    <a:gd name="connsiteX65" fmla="*/ 409205 w 1794595"/>
                    <a:gd name="connsiteY65" fmla="*/ 268857 h 1259719"/>
                    <a:gd name="connsiteX66" fmla="*/ 293558 w 1794595"/>
                    <a:gd name="connsiteY66" fmla="*/ 256642 h 1259719"/>
                    <a:gd name="connsiteX67" fmla="*/ 233133 w 1794595"/>
                    <a:gd name="connsiteY67" fmla="*/ 275855 h 1259719"/>
                    <a:gd name="connsiteX68" fmla="*/ 188699 w 1794595"/>
                    <a:gd name="connsiteY68" fmla="*/ 324703 h 1259719"/>
                    <a:gd name="connsiteX69" fmla="*/ 199936 w 1794595"/>
                    <a:gd name="connsiteY69" fmla="*/ 395170 h 1259719"/>
                    <a:gd name="connsiteX70" fmla="*/ 303965 w 1794595"/>
                    <a:gd name="connsiteY70" fmla="*/ 421309 h 1259719"/>
                    <a:gd name="connsiteX71" fmla="*/ 454943 w 1794595"/>
                    <a:gd name="connsiteY71" fmla="*/ 406808 h 1259719"/>
                    <a:gd name="connsiteX72" fmla="*/ 587926 w 1794595"/>
                    <a:gd name="connsiteY72" fmla="*/ 419235 h 1259719"/>
                    <a:gd name="connsiteX73" fmla="*/ 624930 w 1794595"/>
                    <a:gd name="connsiteY73" fmla="*/ 435108 h 1259719"/>
                    <a:gd name="connsiteX74" fmla="*/ 625345 w 1794595"/>
                    <a:gd name="connsiteY74" fmla="*/ 435397 h 1259719"/>
                    <a:gd name="connsiteX75" fmla="*/ 628538 w 1794595"/>
                    <a:gd name="connsiteY75" fmla="*/ 437774 h 1259719"/>
                    <a:gd name="connsiteX76" fmla="*/ 654791 w 1794595"/>
                    <a:gd name="connsiteY76" fmla="*/ 461601 h 1259719"/>
                    <a:gd name="connsiteX77" fmla="*/ 670332 w 1794595"/>
                    <a:gd name="connsiteY77" fmla="*/ 480280 h 1259719"/>
                    <a:gd name="connsiteX78" fmla="*/ 688159 w 1794595"/>
                    <a:gd name="connsiteY78" fmla="*/ 506375 h 1259719"/>
                    <a:gd name="connsiteX79" fmla="*/ 709921 w 1794595"/>
                    <a:gd name="connsiteY79" fmla="*/ 549348 h 1259719"/>
                    <a:gd name="connsiteX80" fmla="*/ 710292 w 1794595"/>
                    <a:gd name="connsiteY80" fmla="*/ 550276 h 1259719"/>
                    <a:gd name="connsiteX81" fmla="*/ 734547 w 1794595"/>
                    <a:gd name="connsiteY81" fmla="*/ 679743 h 1259719"/>
                    <a:gd name="connsiteX82" fmla="*/ 734626 w 1794595"/>
                    <a:gd name="connsiteY82" fmla="*/ 681227 h 1259719"/>
                    <a:gd name="connsiteX83" fmla="*/ 735703 w 1794595"/>
                    <a:gd name="connsiteY83" fmla="*/ 721914 h 1259719"/>
                    <a:gd name="connsiteX84" fmla="*/ 731062 w 1794595"/>
                    <a:gd name="connsiteY84" fmla="*/ 760290 h 1259719"/>
                    <a:gd name="connsiteX85" fmla="*/ 728256 w 1794595"/>
                    <a:gd name="connsiteY85" fmla="*/ 780581 h 1259719"/>
                    <a:gd name="connsiteX86" fmla="*/ 727391 w 1794595"/>
                    <a:gd name="connsiteY86" fmla="*/ 782745 h 1259719"/>
                    <a:gd name="connsiteX87" fmla="*/ 708555 w 1794595"/>
                    <a:gd name="connsiteY87" fmla="*/ 828282 h 1259719"/>
                    <a:gd name="connsiteX88" fmla="*/ 683151 w 1794595"/>
                    <a:gd name="connsiteY88" fmla="*/ 866607 h 1259719"/>
                    <a:gd name="connsiteX89" fmla="*/ 650150 w 1794595"/>
                    <a:gd name="connsiteY89" fmla="*/ 892681 h 1259719"/>
                    <a:gd name="connsiteX90" fmla="*/ 522010 w 1794595"/>
                    <a:gd name="connsiteY90" fmla="*/ 938865 h 1259719"/>
                    <a:gd name="connsiteX91" fmla="*/ 372373 w 1794595"/>
                    <a:gd name="connsiteY91" fmla="*/ 923943 h 1259719"/>
                    <a:gd name="connsiteX92" fmla="*/ 232482 w 1794595"/>
                    <a:gd name="connsiteY92" fmla="*/ 834886 h 1259719"/>
                    <a:gd name="connsiteX93" fmla="*/ 170348 w 1794595"/>
                    <a:gd name="connsiteY93" fmla="*/ 726829 h 1259719"/>
                    <a:gd name="connsiteX94" fmla="*/ 168896 w 1794595"/>
                    <a:gd name="connsiteY94" fmla="*/ 631947 h 1259719"/>
                    <a:gd name="connsiteX95" fmla="*/ 185505 w 1794595"/>
                    <a:gd name="connsiteY95" fmla="*/ 584720 h 1259719"/>
                    <a:gd name="connsiteX96" fmla="*/ 200141 w 1794595"/>
                    <a:gd name="connsiteY96" fmla="*/ 584792 h 1259719"/>
                    <a:gd name="connsiteX97" fmla="*/ 209684 w 1794595"/>
                    <a:gd name="connsiteY97" fmla="*/ 586980 h 1259719"/>
                    <a:gd name="connsiteX98" fmla="*/ 222473 w 1794595"/>
                    <a:gd name="connsiteY98" fmla="*/ 587491 h 1259719"/>
                    <a:gd name="connsiteX99" fmla="*/ 233862 w 1794595"/>
                    <a:gd name="connsiteY99" fmla="*/ 589239 h 1259719"/>
                    <a:gd name="connsiteX100" fmla="*/ 242220 w 1794595"/>
                    <a:gd name="connsiteY100" fmla="*/ 588279 h 1259719"/>
                    <a:gd name="connsiteX101" fmla="*/ 254047 w 1794595"/>
                    <a:gd name="connsiteY101" fmla="*/ 588752 h 1259719"/>
                    <a:gd name="connsiteX102" fmla="*/ 300002 w 1794595"/>
                    <a:gd name="connsiteY102" fmla="*/ 584164 h 1259719"/>
                    <a:gd name="connsiteX103" fmla="*/ 356725 w 1794595"/>
                    <a:gd name="connsiteY103" fmla="*/ 570058 h 1259719"/>
                    <a:gd name="connsiteX104" fmla="*/ 365638 w 1794595"/>
                    <a:gd name="connsiteY104" fmla="*/ 567848 h 1259719"/>
                    <a:gd name="connsiteX105" fmla="*/ 383984 w 1794595"/>
                    <a:gd name="connsiteY105" fmla="*/ 563661 h 1259719"/>
                    <a:gd name="connsiteX106" fmla="*/ 398059 w 1794595"/>
                    <a:gd name="connsiteY106" fmla="*/ 563779 h 1259719"/>
                    <a:gd name="connsiteX107" fmla="*/ 365268 w 1794595"/>
                    <a:gd name="connsiteY107" fmla="*/ 623565 h 1259719"/>
                    <a:gd name="connsiteX108" fmla="*/ 374437 w 1794595"/>
                    <a:gd name="connsiteY108" fmla="*/ 676016 h 1259719"/>
                    <a:gd name="connsiteX109" fmla="*/ 455438 w 1794595"/>
                    <a:gd name="connsiteY109" fmla="*/ 712666 h 1259719"/>
                    <a:gd name="connsiteX110" fmla="*/ 541832 w 1794595"/>
                    <a:gd name="connsiteY110" fmla="*/ 656482 h 1259719"/>
                    <a:gd name="connsiteX111" fmla="*/ 530361 w 1794595"/>
                    <a:gd name="connsiteY111" fmla="*/ 578488 h 1259719"/>
                    <a:gd name="connsiteX112" fmla="*/ 459402 w 1794595"/>
                    <a:gd name="connsiteY112" fmla="*/ 549811 h 1259719"/>
                    <a:gd name="connsiteX113" fmla="*/ 396461 w 1794595"/>
                    <a:gd name="connsiteY113" fmla="*/ 560814 h 1259719"/>
                    <a:gd name="connsiteX114" fmla="*/ 383984 w 1794595"/>
                    <a:gd name="connsiteY114" fmla="*/ 563661 h 1259719"/>
                    <a:gd name="connsiteX115" fmla="*/ 382564 w 1794595"/>
                    <a:gd name="connsiteY115" fmla="*/ 563650 h 1259719"/>
                    <a:gd name="connsiteX116" fmla="*/ 365638 w 1794595"/>
                    <a:gd name="connsiteY116" fmla="*/ 567848 h 1259719"/>
                    <a:gd name="connsiteX117" fmla="*/ 362283 w 1794595"/>
                    <a:gd name="connsiteY117" fmla="*/ 568613 h 1259719"/>
                    <a:gd name="connsiteX118" fmla="*/ 324628 w 1794595"/>
                    <a:gd name="connsiteY118" fmla="*/ 576615 h 1259719"/>
                    <a:gd name="connsiteX119" fmla="*/ 277778 w 1794595"/>
                    <a:gd name="connsiteY119" fmla="*/ 584197 h 1259719"/>
                    <a:gd name="connsiteX120" fmla="*/ 242220 w 1794595"/>
                    <a:gd name="connsiteY120" fmla="*/ 588279 h 1259719"/>
                    <a:gd name="connsiteX121" fmla="*/ 222473 w 1794595"/>
                    <a:gd name="connsiteY121" fmla="*/ 587491 h 1259719"/>
                    <a:gd name="connsiteX122" fmla="*/ 205049 w 1794595"/>
                    <a:gd name="connsiteY122" fmla="*/ 584816 h 1259719"/>
                    <a:gd name="connsiteX123" fmla="*/ 200141 w 1794595"/>
                    <a:gd name="connsiteY123" fmla="*/ 584792 h 1259719"/>
                    <a:gd name="connsiteX124" fmla="*/ 167380 w 1794595"/>
                    <a:gd name="connsiteY124" fmla="*/ 577281 h 1259719"/>
                    <a:gd name="connsiteX125" fmla="*/ 124354 w 1794595"/>
                    <a:gd name="connsiteY125" fmla="*/ 556491 h 1259719"/>
                    <a:gd name="connsiteX126" fmla="*/ 28256 w 1794595"/>
                    <a:gd name="connsiteY126" fmla="*/ 470588 h 1259719"/>
                    <a:gd name="connsiteX127" fmla="*/ 88 w 1794595"/>
                    <a:gd name="connsiteY127" fmla="*/ 340378 h 1259719"/>
                    <a:gd name="connsiteX128" fmla="*/ 23241 w 1794595"/>
                    <a:gd name="connsiteY128" fmla="*/ 213088 h 1259719"/>
                    <a:gd name="connsiteX129" fmla="*/ 87695 w 1794595"/>
                    <a:gd name="connsiteY129" fmla="*/ 105605 h 1259719"/>
                    <a:gd name="connsiteX130" fmla="*/ 189355 w 1794595"/>
                    <a:gd name="connsiteY130" fmla="*/ 31617 h 1259719"/>
                    <a:gd name="connsiteX131" fmla="*/ 306234 w 1794595"/>
                    <a:gd name="connsiteY131" fmla="*/ 743 h 1259719"/>
                    <a:gd name="connsiteX132" fmla="*/ 387305 w 1794595"/>
                    <a:gd name="connsiteY132" fmla="*/ 1335 h 1259719"/>
                    <a:gd name="connsiteX133" fmla="*/ 488721 w 1794595"/>
                    <a:gd name="connsiteY133" fmla="*/ 25010 h 1259719"/>
                    <a:gd name="connsiteX134" fmla="*/ 911327 w 1794595"/>
                    <a:gd name="connsiteY134" fmla="*/ 135674 h 1259719"/>
                    <a:gd name="connsiteX135" fmla="*/ 1306908 w 1794595"/>
                    <a:gd name="connsiteY135" fmla="*/ 234087 h 1259719"/>
                    <a:gd name="connsiteX136" fmla="*/ 1381035 w 1794595"/>
                    <a:gd name="connsiteY136" fmla="*/ 254895 h 1259719"/>
                    <a:gd name="connsiteX0" fmla="*/ 1381035 w 1794595"/>
                    <a:gd name="connsiteY0" fmla="*/ 254739 h 1259563"/>
                    <a:gd name="connsiteX1" fmla="*/ 1550337 w 1794595"/>
                    <a:gd name="connsiteY1" fmla="*/ 309213 h 1259563"/>
                    <a:gd name="connsiteX2" fmla="*/ 1684047 w 1794595"/>
                    <a:gd name="connsiteY2" fmla="*/ 369082 h 1259563"/>
                    <a:gd name="connsiteX3" fmla="*/ 1758694 w 1794595"/>
                    <a:gd name="connsiteY3" fmla="*/ 443600 h 1259563"/>
                    <a:gd name="connsiteX4" fmla="*/ 1791638 w 1794595"/>
                    <a:gd name="connsiteY4" fmla="*/ 557840 h 1259563"/>
                    <a:gd name="connsiteX5" fmla="*/ 1782409 w 1794595"/>
                    <a:gd name="connsiteY5" fmla="*/ 696750 h 1259563"/>
                    <a:gd name="connsiteX6" fmla="*/ 1697936 w 1794595"/>
                    <a:gd name="connsiteY6" fmla="*/ 862869 h 1259563"/>
                    <a:gd name="connsiteX7" fmla="*/ 1560052 w 1794595"/>
                    <a:gd name="connsiteY7" fmla="*/ 983189 h 1259563"/>
                    <a:gd name="connsiteX8" fmla="*/ 1401186 w 1794595"/>
                    <a:gd name="connsiteY8" fmla="*/ 1107176 h 1259563"/>
                    <a:gd name="connsiteX9" fmla="*/ 1298609 w 1794595"/>
                    <a:gd name="connsiteY9" fmla="*/ 1175919 h 1259563"/>
                    <a:gd name="connsiteX10" fmla="*/ 1180745 w 1794595"/>
                    <a:gd name="connsiteY10" fmla="*/ 1237605 h 1259563"/>
                    <a:gd name="connsiteX11" fmla="*/ 1017912 w 1794595"/>
                    <a:gd name="connsiteY11" fmla="*/ 1258503 h 1259563"/>
                    <a:gd name="connsiteX12" fmla="*/ 811454 w 1794595"/>
                    <a:gd name="connsiteY12" fmla="*/ 1209190 h 1259563"/>
                    <a:gd name="connsiteX13" fmla="*/ 681348 w 1794595"/>
                    <a:gd name="connsiteY13" fmla="*/ 1095719 h 1259563"/>
                    <a:gd name="connsiteX14" fmla="*/ 634012 w 1794595"/>
                    <a:gd name="connsiteY14" fmla="*/ 954805 h 1259563"/>
                    <a:gd name="connsiteX15" fmla="*/ 630321 w 1794595"/>
                    <a:gd name="connsiteY15" fmla="*/ 908964 h 1259563"/>
                    <a:gd name="connsiteX16" fmla="*/ 682517 w 1794595"/>
                    <a:gd name="connsiteY16" fmla="*/ 867407 h 1259563"/>
                    <a:gd name="connsiteX17" fmla="*/ 683151 w 1794595"/>
                    <a:gd name="connsiteY17" fmla="*/ 866451 h 1259563"/>
                    <a:gd name="connsiteX18" fmla="*/ 685949 w 1794595"/>
                    <a:gd name="connsiteY18" fmla="*/ 864240 h 1259563"/>
                    <a:gd name="connsiteX19" fmla="*/ 709167 w 1794595"/>
                    <a:gd name="connsiteY19" fmla="*/ 828154 h 1259563"/>
                    <a:gd name="connsiteX20" fmla="*/ 727391 w 1794595"/>
                    <a:gd name="connsiteY20" fmla="*/ 782589 h 1259563"/>
                    <a:gd name="connsiteX21" fmla="*/ 728740 w 1794595"/>
                    <a:gd name="connsiteY21" fmla="*/ 779326 h 1259563"/>
                    <a:gd name="connsiteX22" fmla="*/ 731062 w 1794595"/>
                    <a:gd name="connsiteY22" fmla="*/ 760134 h 1259563"/>
                    <a:gd name="connsiteX23" fmla="*/ 736671 w 1794595"/>
                    <a:gd name="connsiteY23" fmla="*/ 719562 h 1259563"/>
                    <a:gd name="connsiteX24" fmla="*/ 734626 w 1794595"/>
                    <a:gd name="connsiteY24" fmla="*/ 681071 h 1259563"/>
                    <a:gd name="connsiteX25" fmla="*/ 734111 w 1794595"/>
                    <a:gd name="connsiteY25" fmla="*/ 661631 h 1259563"/>
                    <a:gd name="connsiteX26" fmla="*/ 711892 w 1794595"/>
                    <a:gd name="connsiteY26" fmla="*/ 553083 h 1259563"/>
                    <a:gd name="connsiteX27" fmla="*/ 709921 w 1794595"/>
                    <a:gd name="connsiteY27" fmla="*/ 549192 h 1259563"/>
                    <a:gd name="connsiteX28" fmla="*/ 698731 w 1794595"/>
                    <a:gd name="connsiteY28" fmla="*/ 521187 h 1259563"/>
                    <a:gd name="connsiteX29" fmla="*/ 685072 w 1794595"/>
                    <a:gd name="connsiteY29" fmla="*/ 497840 h 1259563"/>
                    <a:gd name="connsiteX30" fmla="*/ 670332 w 1794595"/>
                    <a:gd name="connsiteY30" fmla="*/ 480124 h 1259563"/>
                    <a:gd name="connsiteX31" fmla="*/ 662552 w 1794595"/>
                    <a:gd name="connsiteY31" fmla="*/ 468736 h 1259563"/>
                    <a:gd name="connsiteX32" fmla="*/ 641735 w 1794595"/>
                    <a:gd name="connsiteY32" fmla="*/ 447443 h 1259563"/>
                    <a:gd name="connsiteX33" fmla="*/ 628538 w 1794595"/>
                    <a:gd name="connsiteY33" fmla="*/ 437618 h 1259563"/>
                    <a:gd name="connsiteX34" fmla="*/ 626201 w 1794595"/>
                    <a:gd name="connsiteY34" fmla="*/ 435497 h 1259563"/>
                    <a:gd name="connsiteX35" fmla="*/ 624930 w 1794595"/>
                    <a:gd name="connsiteY35" fmla="*/ 434952 h 1259563"/>
                    <a:gd name="connsiteX36" fmla="*/ 615189 w 1794595"/>
                    <a:gd name="connsiteY36" fmla="*/ 428165 h 1259563"/>
                    <a:gd name="connsiteX37" fmla="*/ 611421 w 1794595"/>
                    <a:gd name="connsiteY37" fmla="*/ 423620 h 1259563"/>
                    <a:gd name="connsiteX38" fmla="*/ 625323 w 1794595"/>
                    <a:gd name="connsiteY38" fmla="*/ 410379 h 1259563"/>
                    <a:gd name="connsiteX39" fmla="*/ 666111 w 1794595"/>
                    <a:gd name="connsiteY39" fmla="*/ 365412 h 1259563"/>
                    <a:gd name="connsiteX40" fmla="*/ 697794 w 1794595"/>
                    <a:gd name="connsiteY40" fmla="*/ 342575 h 1259563"/>
                    <a:gd name="connsiteX41" fmla="*/ 706566 w 1794595"/>
                    <a:gd name="connsiteY41" fmla="*/ 341606 h 1259563"/>
                    <a:gd name="connsiteX42" fmla="*/ 810496 w 1794595"/>
                    <a:gd name="connsiteY42" fmla="*/ 367087 h 1259563"/>
                    <a:gd name="connsiteX43" fmla="*/ 815511 w 1794595"/>
                    <a:gd name="connsiteY43" fmla="*/ 372808 h 1259563"/>
                    <a:gd name="connsiteX44" fmla="*/ 823529 w 1794595"/>
                    <a:gd name="connsiteY44" fmla="*/ 412487 h 1259563"/>
                    <a:gd name="connsiteX45" fmla="*/ 829566 w 1794595"/>
                    <a:gd name="connsiteY45" fmla="*/ 533594 h 1259563"/>
                    <a:gd name="connsiteX46" fmla="*/ 836583 w 1794595"/>
                    <a:gd name="connsiteY46" fmla="*/ 734528 h 1259563"/>
                    <a:gd name="connsiteX47" fmla="*/ 856074 w 1794595"/>
                    <a:gd name="connsiteY47" fmla="*/ 852202 h 1259563"/>
                    <a:gd name="connsiteX48" fmla="*/ 885798 w 1794595"/>
                    <a:gd name="connsiteY48" fmla="*/ 935653 h 1259563"/>
                    <a:gd name="connsiteX49" fmla="*/ 1007630 w 1794595"/>
                    <a:gd name="connsiteY49" fmla="*/ 977058 h 1259563"/>
                    <a:gd name="connsiteX50" fmla="*/ 1181166 w 1794595"/>
                    <a:gd name="connsiteY50" fmla="*/ 936992 h 1259563"/>
                    <a:gd name="connsiteX51" fmla="*/ 1322974 w 1794595"/>
                    <a:gd name="connsiteY51" fmla="*/ 870039 h 1259563"/>
                    <a:gd name="connsiteX52" fmla="*/ 1466574 w 1794595"/>
                    <a:gd name="connsiteY52" fmla="*/ 763855 h 1259563"/>
                    <a:gd name="connsiteX53" fmla="*/ 1542904 w 1794595"/>
                    <a:gd name="connsiteY53" fmla="*/ 674836 h 1259563"/>
                    <a:gd name="connsiteX54" fmla="*/ 1559490 w 1794595"/>
                    <a:gd name="connsiteY54" fmla="*/ 602748 h 1259563"/>
                    <a:gd name="connsiteX55" fmla="*/ 1539617 w 1794595"/>
                    <a:gd name="connsiteY55" fmla="*/ 569465 h 1259563"/>
                    <a:gd name="connsiteX56" fmla="*/ 1482348 w 1794595"/>
                    <a:gd name="connsiteY56" fmla="*/ 544882 h 1259563"/>
                    <a:gd name="connsiteX57" fmla="*/ 1235272 w 1794595"/>
                    <a:gd name="connsiteY57" fmla="*/ 473480 h 1259563"/>
                    <a:gd name="connsiteX58" fmla="*/ 1008963 w 1794595"/>
                    <a:gd name="connsiteY58" fmla="*/ 415745 h 1259563"/>
                    <a:gd name="connsiteX59" fmla="*/ 810496 w 1794595"/>
                    <a:gd name="connsiteY59" fmla="*/ 367087 h 1259563"/>
                    <a:gd name="connsiteX60" fmla="*/ 809604 w 1794595"/>
                    <a:gd name="connsiteY60" fmla="*/ 366070 h 1259563"/>
                    <a:gd name="connsiteX61" fmla="*/ 796343 w 1794595"/>
                    <a:gd name="connsiteY61" fmla="*/ 362104 h 1259563"/>
                    <a:gd name="connsiteX62" fmla="*/ 729500 w 1794595"/>
                    <a:gd name="connsiteY62" fmla="*/ 344601 h 1259563"/>
                    <a:gd name="connsiteX63" fmla="*/ 711450 w 1794595"/>
                    <a:gd name="connsiteY63" fmla="*/ 341067 h 1259563"/>
                    <a:gd name="connsiteX64" fmla="*/ 706566 w 1794595"/>
                    <a:gd name="connsiteY64" fmla="*/ 341606 h 1259563"/>
                    <a:gd name="connsiteX65" fmla="*/ 409205 w 1794595"/>
                    <a:gd name="connsiteY65" fmla="*/ 268701 h 1259563"/>
                    <a:gd name="connsiteX66" fmla="*/ 293558 w 1794595"/>
                    <a:gd name="connsiteY66" fmla="*/ 256486 h 1259563"/>
                    <a:gd name="connsiteX67" fmla="*/ 233133 w 1794595"/>
                    <a:gd name="connsiteY67" fmla="*/ 275699 h 1259563"/>
                    <a:gd name="connsiteX68" fmla="*/ 188699 w 1794595"/>
                    <a:gd name="connsiteY68" fmla="*/ 324547 h 1259563"/>
                    <a:gd name="connsiteX69" fmla="*/ 199936 w 1794595"/>
                    <a:gd name="connsiteY69" fmla="*/ 395014 h 1259563"/>
                    <a:gd name="connsiteX70" fmla="*/ 303965 w 1794595"/>
                    <a:gd name="connsiteY70" fmla="*/ 421153 h 1259563"/>
                    <a:gd name="connsiteX71" fmla="*/ 454943 w 1794595"/>
                    <a:gd name="connsiteY71" fmla="*/ 406652 h 1259563"/>
                    <a:gd name="connsiteX72" fmla="*/ 587926 w 1794595"/>
                    <a:gd name="connsiteY72" fmla="*/ 419079 h 1259563"/>
                    <a:gd name="connsiteX73" fmla="*/ 624930 w 1794595"/>
                    <a:gd name="connsiteY73" fmla="*/ 434952 h 1259563"/>
                    <a:gd name="connsiteX74" fmla="*/ 625345 w 1794595"/>
                    <a:gd name="connsiteY74" fmla="*/ 435241 h 1259563"/>
                    <a:gd name="connsiteX75" fmla="*/ 628538 w 1794595"/>
                    <a:gd name="connsiteY75" fmla="*/ 437618 h 1259563"/>
                    <a:gd name="connsiteX76" fmla="*/ 654791 w 1794595"/>
                    <a:gd name="connsiteY76" fmla="*/ 461445 h 1259563"/>
                    <a:gd name="connsiteX77" fmla="*/ 670332 w 1794595"/>
                    <a:gd name="connsiteY77" fmla="*/ 480124 h 1259563"/>
                    <a:gd name="connsiteX78" fmla="*/ 688159 w 1794595"/>
                    <a:gd name="connsiteY78" fmla="*/ 506219 h 1259563"/>
                    <a:gd name="connsiteX79" fmla="*/ 709921 w 1794595"/>
                    <a:gd name="connsiteY79" fmla="*/ 549192 h 1259563"/>
                    <a:gd name="connsiteX80" fmla="*/ 710292 w 1794595"/>
                    <a:gd name="connsiteY80" fmla="*/ 550120 h 1259563"/>
                    <a:gd name="connsiteX81" fmla="*/ 734547 w 1794595"/>
                    <a:gd name="connsiteY81" fmla="*/ 679587 h 1259563"/>
                    <a:gd name="connsiteX82" fmla="*/ 734626 w 1794595"/>
                    <a:gd name="connsiteY82" fmla="*/ 681071 h 1259563"/>
                    <a:gd name="connsiteX83" fmla="*/ 735703 w 1794595"/>
                    <a:gd name="connsiteY83" fmla="*/ 721758 h 1259563"/>
                    <a:gd name="connsiteX84" fmla="*/ 731062 w 1794595"/>
                    <a:gd name="connsiteY84" fmla="*/ 760134 h 1259563"/>
                    <a:gd name="connsiteX85" fmla="*/ 728256 w 1794595"/>
                    <a:gd name="connsiteY85" fmla="*/ 780425 h 1259563"/>
                    <a:gd name="connsiteX86" fmla="*/ 727391 w 1794595"/>
                    <a:gd name="connsiteY86" fmla="*/ 782589 h 1259563"/>
                    <a:gd name="connsiteX87" fmla="*/ 708555 w 1794595"/>
                    <a:gd name="connsiteY87" fmla="*/ 828126 h 1259563"/>
                    <a:gd name="connsiteX88" fmla="*/ 683151 w 1794595"/>
                    <a:gd name="connsiteY88" fmla="*/ 866451 h 1259563"/>
                    <a:gd name="connsiteX89" fmla="*/ 650150 w 1794595"/>
                    <a:gd name="connsiteY89" fmla="*/ 892525 h 1259563"/>
                    <a:gd name="connsiteX90" fmla="*/ 522010 w 1794595"/>
                    <a:gd name="connsiteY90" fmla="*/ 938709 h 1259563"/>
                    <a:gd name="connsiteX91" fmla="*/ 372373 w 1794595"/>
                    <a:gd name="connsiteY91" fmla="*/ 923787 h 1259563"/>
                    <a:gd name="connsiteX92" fmla="*/ 232482 w 1794595"/>
                    <a:gd name="connsiteY92" fmla="*/ 834730 h 1259563"/>
                    <a:gd name="connsiteX93" fmla="*/ 170348 w 1794595"/>
                    <a:gd name="connsiteY93" fmla="*/ 726673 h 1259563"/>
                    <a:gd name="connsiteX94" fmla="*/ 168896 w 1794595"/>
                    <a:gd name="connsiteY94" fmla="*/ 631791 h 1259563"/>
                    <a:gd name="connsiteX95" fmla="*/ 185505 w 1794595"/>
                    <a:gd name="connsiteY95" fmla="*/ 584564 h 1259563"/>
                    <a:gd name="connsiteX96" fmla="*/ 200141 w 1794595"/>
                    <a:gd name="connsiteY96" fmla="*/ 584636 h 1259563"/>
                    <a:gd name="connsiteX97" fmla="*/ 209684 w 1794595"/>
                    <a:gd name="connsiteY97" fmla="*/ 586824 h 1259563"/>
                    <a:gd name="connsiteX98" fmla="*/ 222473 w 1794595"/>
                    <a:gd name="connsiteY98" fmla="*/ 587335 h 1259563"/>
                    <a:gd name="connsiteX99" fmla="*/ 233862 w 1794595"/>
                    <a:gd name="connsiteY99" fmla="*/ 589083 h 1259563"/>
                    <a:gd name="connsiteX100" fmla="*/ 242220 w 1794595"/>
                    <a:gd name="connsiteY100" fmla="*/ 588123 h 1259563"/>
                    <a:gd name="connsiteX101" fmla="*/ 254047 w 1794595"/>
                    <a:gd name="connsiteY101" fmla="*/ 588596 h 1259563"/>
                    <a:gd name="connsiteX102" fmla="*/ 300002 w 1794595"/>
                    <a:gd name="connsiteY102" fmla="*/ 584008 h 1259563"/>
                    <a:gd name="connsiteX103" fmla="*/ 356725 w 1794595"/>
                    <a:gd name="connsiteY103" fmla="*/ 569902 h 1259563"/>
                    <a:gd name="connsiteX104" fmla="*/ 365638 w 1794595"/>
                    <a:gd name="connsiteY104" fmla="*/ 567692 h 1259563"/>
                    <a:gd name="connsiteX105" fmla="*/ 383984 w 1794595"/>
                    <a:gd name="connsiteY105" fmla="*/ 563505 h 1259563"/>
                    <a:gd name="connsiteX106" fmla="*/ 398059 w 1794595"/>
                    <a:gd name="connsiteY106" fmla="*/ 563623 h 1259563"/>
                    <a:gd name="connsiteX107" fmla="*/ 365268 w 1794595"/>
                    <a:gd name="connsiteY107" fmla="*/ 623409 h 1259563"/>
                    <a:gd name="connsiteX108" fmla="*/ 374437 w 1794595"/>
                    <a:gd name="connsiteY108" fmla="*/ 675860 h 1259563"/>
                    <a:gd name="connsiteX109" fmla="*/ 455438 w 1794595"/>
                    <a:gd name="connsiteY109" fmla="*/ 712510 h 1259563"/>
                    <a:gd name="connsiteX110" fmla="*/ 541832 w 1794595"/>
                    <a:gd name="connsiteY110" fmla="*/ 656326 h 1259563"/>
                    <a:gd name="connsiteX111" fmla="*/ 530361 w 1794595"/>
                    <a:gd name="connsiteY111" fmla="*/ 578332 h 1259563"/>
                    <a:gd name="connsiteX112" fmla="*/ 459402 w 1794595"/>
                    <a:gd name="connsiteY112" fmla="*/ 549655 h 1259563"/>
                    <a:gd name="connsiteX113" fmla="*/ 396461 w 1794595"/>
                    <a:gd name="connsiteY113" fmla="*/ 560658 h 1259563"/>
                    <a:gd name="connsiteX114" fmla="*/ 383984 w 1794595"/>
                    <a:gd name="connsiteY114" fmla="*/ 563505 h 1259563"/>
                    <a:gd name="connsiteX115" fmla="*/ 382564 w 1794595"/>
                    <a:gd name="connsiteY115" fmla="*/ 563494 h 1259563"/>
                    <a:gd name="connsiteX116" fmla="*/ 365638 w 1794595"/>
                    <a:gd name="connsiteY116" fmla="*/ 567692 h 1259563"/>
                    <a:gd name="connsiteX117" fmla="*/ 362283 w 1794595"/>
                    <a:gd name="connsiteY117" fmla="*/ 568457 h 1259563"/>
                    <a:gd name="connsiteX118" fmla="*/ 324628 w 1794595"/>
                    <a:gd name="connsiteY118" fmla="*/ 576459 h 1259563"/>
                    <a:gd name="connsiteX119" fmla="*/ 277778 w 1794595"/>
                    <a:gd name="connsiteY119" fmla="*/ 584041 h 1259563"/>
                    <a:gd name="connsiteX120" fmla="*/ 242220 w 1794595"/>
                    <a:gd name="connsiteY120" fmla="*/ 588123 h 1259563"/>
                    <a:gd name="connsiteX121" fmla="*/ 222473 w 1794595"/>
                    <a:gd name="connsiteY121" fmla="*/ 587335 h 1259563"/>
                    <a:gd name="connsiteX122" fmla="*/ 205049 w 1794595"/>
                    <a:gd name="connsiteY122" fmla="*/ 584660 h 1259563"/>
                    <a:gd name="connsiteX123" fmla="*/ 200141 w 1794595"/>
                    <a:gd name="connsiteY123" fmla="*/ 584636 h 1259563"/>
                    <a:gd name="connsiteX124" fmla="*/ 167380 w 1794595"/>
                    <a:gd name="connsiteY124" fmla="*/ 577125 h 1259563"/>
                    <a:gd name="connsiteX125" fmla="*/ 124354 w 1794595"/>
                    <a:gd name="connsiteY125" fmla="*/ 556335 h 1259563"/>
                    <a:gd name="connsiteX126" fmla="*/ 28256 w 1794595"/>
                    <a:gd name="connsiteY126" fmla="*/ 470432 h 1259563"/>
                    <a:gd name="connsiteX127" fmla="*/ 88 w 1794595"/>
                    <a:gd name="connsiteY127" fmla="*/ 340222 h 1259563"/>
                    <a:gd name="connsiteX128" fmla="*/ 23241 w 1794595"/>
                    <a:gd name="connsiteY128" fmla="*/ 212932 h 1259563"/>
                    <a:gd name="connsiteX129" fmla="*/ 87695 w 1794595"/>
                    <a:gd name="connsiteY129" fmla="*/ 105449 h 1259563"/>
                    <a:gd name="connsiteX130" fmla="*/ 189355 w 1794595"/>
                    <a:gd name="connsiteY130" fmla="*/ 31461 h 1259563"/>
                    <a:gd name="connsiteX131" fmla="*/ 285936 w 1794595"/>
                    <a:gd name="connsiteY131" fmla="*/ 1973 h 1259563"/>
                    <a:gd name="connsiteX132" fmla="*/ 387305 w 1794595"/>
                    <a:gd name="connsiteY132" fmla="*/ 1179 h 1259563"/>
                    <a:gd name="connsiteX133" fmla="*/ 488721 w 1794595"/>
                    <a:gd name="connsiteY133" fmla="*/ 24854 h 1259563"/>
                    <a:gd name="connsiteX134" fmla="*/ 911327 w 1794595"/>
                    <a:gd name="connsiteY134" fmla="*/ 135518 h 1259563"/>
                    <a:gd name="connsiteX135" fmla="*/ 1306908 w 1794595"/>
                    <a:gd name="connsiteY135" fmla="*/ 233931 h 1259563"/>
                    <a:gd name="connsiteX136" fmla="*/ 1381035 w 1794595"/>
                    <a:gd name="connsiteY136" fmla="*/ 254739 h 1259563"/>
                    <a:gd name="connsiteX0" fmla="*/ 1381035 w 1794595"/>
                    <a:gd name="connsiteY0" fmla="*/ 252766 h 1257590"/>
                    <a:gd name="connsiteX1" fmla="*/ 1550337 w 1794595"/>
                    <a:gd name="connsiteY1" fmla="*/ 307240 h 1257590"/>
                    <a:gd name="connsiteX2" fmla="*/ 1684047 w 1794595"/>
                    <a:gd name="connsiteY2" fmla="*/ 367109 h 1257590"/>
                    <a:gd name="connsiteX3" fmla="*/ 1758694 w 1794595"/>
                    <a:gd name="connsiteY3" fmla="*/ 441627 h 1257590"/>
                    <a:gd name="connsiteX4" fmla="*/ 1791638 w 1794595"/>
                    <a:gd name="connsiteY4" fmla="*/ 555867 h 1257590"/>
                    <a:gd name="connsiteX5" fmla="*/ 1782409 w 1794595"/>
                    <a:gd name="connsiteY5" fmla="*/ 694777 h 1257590"/>
                    <a:gd name="connsiteX6" fmla="*/ 1697936 w 1794595"/>
                    <a:gd name="connsiteY6" fmla="*/ 860896 h 1257590"/>
                    <a:gd name="connsiteX7" fmla="*/ 1560052 w 1794595"/>
                    <a:gd name="connsiteY7" fmla="*/ 981216 h 1257590"/>
                    <a:gd name="connsiteX8" fmla="*/ 1401186 w 1794595"/>
                    <a:gd name="connsiteY8" fmla="*/ 1105203 h 1257590"/>
                    <a:gd name="connsiteX9" fmla="*/ 1298609 w 1794595"/>
                    <a:gd name="connsiteY9" fmla="*/ 1173946 h 1257590"/>
                    <a:gd name="connsiteX10" fmla="*/ 1180745 w 1794595"/>
                    <a:gd name="connsiteY10" fmla="*/ 1235632 h 1257590"/>
                    <a:gd name="connsiteX11" fmla="*/ 1017912 w 1794595"/>
                    <a:gd name="connsiteY11" fmla="*/ 1256530 h 1257590"/>
                    <a:gd name="connsiteX12" fmla="*/ 811454 w 1794595"/>
                    <a:gd name="connsiteY12" fmla="*/ 1207217 h 1257590"/>
                    <a:gd name="connsiteX13" fmla="*/ 681348 w 1794595"/>
                    <a:gd name="connsiteY13" fmla="*/ 1093746 h 1257590"/>
                    <a:gd name="connsiteX14" fmla="*/ 634012 w 1794595"/>
                    <a:gd name="connsiteY14" fmla="*/ 952832 h 1257590"/>
                    <a:gd name="connsiteX15" fmla="*/ 630321 w 1794595"/>
                    <a:gd name="connsiteY15" fmla="*/ 906991 h 1257590"/>
                    <a:gd name="connsiteX16" fmla="*/ 682517 w 1794595"/>
                    <a:gd name="connsiteY16" fmla="*/ 865434 h 1257590"/>
                    <a:gd name="connsiteX17" fmla="*/ 683151 w 1794595"/>
                    <a:gd name="connsiteY17" fmla="*/ 864478 h 1257590"/>
                    <a:gd name="connsiteX18" fmla="*/ 685949 w 1794595"/>
                    <a:gd name="connsiteY18" fmla="*/ 862267 h 1257590"/>
                    <a:gd name="connsiteX19" fmla="*/ 709167 w 1794595"/>
                    <a:gd name="connsiteY19" fmla="*/ 826181 h 1257590"/>
                    <a:gd name="connsiteX20" fmla="*/ 727391 w 1794595"/>
                    <a:gd name="connsiteY20" fmla="*/ 780616 h 1257590"/>
                    <a:gd name="connsiteX21" fmla="*/ 728740 w 1794595"/>
                    <a:gd name="connsiteY21" fmla="*/ 777353 h 1257590"/>
                    <a:gd name="connsiteX22" fmla="*/ 731062 w 1794595"/>
                    <a:gd name="connsiteY22" fmla="*/ 758161 h 1257590"/>
                    <a:gd name="connsiteX23" fmla="*/ 736671 w 1794595"/>
                    <a:gd name="connsiteY23" fmla="*/ 717589 h 1257590"/>
                    <a:gd name="connsiteX24" fmla="*/ 734626 w 1794595"/>
                    <a:gd name="connsiteY24" fmla="*/ 679098 h 1257590"/>
                    <a:gd name="connsiteX25" fmla="*/ 734111 w 1794595"/>
                    <a:gd name="connsiteY25" fmla="*/ 659658 h 1257590"/>
                    <a:gd name="connsiteX26" fmla="*/ 711892 w 1794595"/>
                    <a:gd name="connsiteY26" fmla="*/ 551110 h 1257590"/>
                    <a:gd name="connsiteX27" fmla="*/ 709921 w 1794595"/>
                    <a:gd name="connsiteY27" fmla="*/ 547219 h 1257590"/>
                    <a:gd name="connsiteX28" fmla="*/ 698731 w 1794595"/>
                    <a:gd name="connsiteY28" fmla="*/ 519214 h 1257590"/>
                    <a:gd name="connsiteX29" fmla="*/ 685072 w 1794595"/>
                    <a:gd name="connsiteY29" fmla="*/ 495867 h 1257590"/>
                    <a:gd name="connsiteX30" fmla="*/ 670332 w 1794595"/>
                    <a:gd name="connsiteY30" fmla="*/ 478151 h 1257590"/>
                    <a:gd name="connsiteX31" fmla="*/ 662552 w 1794595"/>
                    <a:gd name="connsiteY31" fmla="*/ 466763 h 1257590"/>
                    <a:gd name="connsiteX32" fmla="*/ 641735 w 1794595"/>
                    <a:gd name="connsiteY32" fmla="*/ 445470 h 1257590"/>
                    <a:gd name="connsiteX33" fmla="*/ 628538 w 1794595"/>
                    <a:gd name="connsiteY33" fmla="*/ 435645 h 1257590"/>
                    <a:gd name="connsiteX34" fmla="*/ 626201 w 1794595"/>
                    <a:gd name="connsiteY34" fmla="*/ 433524 h 1257590"/>
                    <a:gd name="connsiteX35" fmla="*/ 624930 w 1794595"/>
                    <a:gd name="connsiteY35" fmla="*/ 432979 h 1257590"/>
                    <a:gd name="connsiteX36" fmla="*/ 615189 w 1794595"/>
                    <a:gd name="connsiteY36" fmla="*/ 426192 h 1257590"/>
                    <a:gd name="connsiteX37" fmla="*/ 611421 w 1794595"/>
                    <a:gd name="connsiteY37" fmla="*/ 421647 h 1257590"/>
                    <a:gd name="connsiteX38" fmla="*/ 625323 w 1794595"/>
                    <a:gd name="connsiteY38" fmla="*/ 408406 h 1257590"/>
                    <a:gd name="connsiteX39" fmla="*/ 666111 w 1794595"/>
                    <a:gd name="connsiteY39" fmla="*/ 363439 h 1257590"/>
                    <a:gd name="connsiteX40" fmla="*/ 697794 w 1794595"/>
                    <a:gd name="connsiteY40" fmla="*/ 340602 h 1257590"/>
                    <a:gd name="connsiteX41" fmla="*/ 706566 w 1794595"/>
                    <a:gd name="connsiteY41" fmla="*/ 339633 h 1257590"/>
                    <a:gd name="connsiteX42" fmla="*/ 810496 w 1794595"/>
                    <a:gd name="connsiteY42" fmla="*/ 365114 h 1257590"/>
                    <a:gd name="connsiteX43" fmla="*/ 815511 w 1794595"/>
                    <a:gd name="connsiteY43" fmla="*/ 370835 h 1257590"/>
                    <a:gd name="connsiteX44" fmla="*/ 823529 w 1794595"/>
                    <a:gd name="connsiteY44" fmla="*/ 410514 h 1257590"/>
                    <a:gd name="connsiteX45" fmla="*/ 829566 w 1794595"/>
                    <a:gd name="connsiteY45" fmla="*/ 531621 h 1257590"/>
                    <a:gd name="connsiteX46" fmla="*/ 836583 w 1794595"/>
                    <a:gd name="connsiteY46" fmla="*/ 732555 h 1257590"/>
                    <a:gd name="connsiteX47" fmla="*/ 856074 w 1794595"/>
                    <a:gd name="connsiteY47" fmla="*/ 850229 h 1257590"/>
                    <a:gd name="connsiteX48" fmla="*/ 885798 w 1794595"/>
                    <a:gd name="connsiteY48" fmla="*/ 933680 h 1257590"/>
                    <a:gd name="connsiteX49" fmla="*/ 1007630 w 1794595"/>
                    <a:gd name="connsiteY49" fmla="*/ 975085 h 1257590"/>
                    <a:gd name="connsiteX50" fmla="*/ 1181166 w 1794595"/>
                    <a:gd name="connsiteY50" fmla="*/ 935019 h 1257590"/>
                    <a:gd name="connsiteX51" fmla="*/ 1322974 w 1794595"/>
                    <a:gd name="connsiteY51" fmla="*/ 868066 h 1257590"/>
                    <a:gd name="connsiteX52" fmla="*/ 1466574 w 1794595"/>
                    <a:gd name="connsiteY52" fmla="*/ 761882 h 1257590"/>
                    <a:gd name="connsiteX53" fmla="*/ 1542904 w 1794595"/>
                    <a:gd name="connsiteY53" fmla="*/ 672863 h 1257590"/>
                    <a:gd name="connsiteX54" fmla="*/ 1559490 w 1794595"/>
                    <a:gd name="connsiteY54" fmla="*/ 600775 h 1257590"/>
                    <a:gd name="connsiteX55" fmla="*/ 1539617 w 1794595"/>
                    <a:gd name="connsiteY55" fmla="*/ 567492 h 1257590"/>
                    <a:gd name="connsiteX56" fmla="*/ 1482348 w 1794595"/>
                    <a:gd name="connsiteY56" fmla="*/ 542909 h 1257590"/>
                    <a:gd name="connsiteX57" fmla="*/ 1235272 w 1794595"/>
                    <a:gd name="connsiteY57" fmla="*/ 471507 h 1257590"/>
                    <a:gd name="connsiteX58" fmla="*/ 1008963 w 1794595"/>
                    <a:gd name="connsiteY58" fmla="*/ 413772 h 1257590"/>
                    <a:gd name="connsiteX59" fmla="*/ 810496 w 1794595"/>
                    <a:gd name="connsiteY59" fmla="*/ 365114 h 1257590"/>
                    <a:gd name="connsiteX60" fmla="*/ 809604 w 1794595"/>
                    <a:gd name="connsiteY60" fmla="*/ 364097 h 1257590"/>
                    <a:gd name="connsiteX61" fmla="*/ 796343 w 1794595"/>
                    <a:gd name="connsiteY61" fmla="*/ 360131 h 1257590"/>
                    <a:gd name="connsiteX62" fmla="*/ 729500 w 1794595"/>
                    <a:gd name="connsiteY62" fmla="*/ 342628 h 1257590"/>
                    <a:gd name="connsiteX63" fmla="*/ 711450 w 1794595"/>
                    <a:gd name="connsiteY63" fmla="*/ 339094 h 1257590"/>
                    <a:gd name="connsiteX64" fmla="*/ 706566 w 1794595"/>
                    <a:gd name="connsiteY64" fmla="*/ 339633 h 1257590"/>
                    <a:gd name="connsiteX65" fmla="*/ 409205 w 1794595"/>
                    <a:gd name="connsiteY65" fmla="*/ 266728 h 1257590"/>
                    <a:gd name="connsiteX66" fmla="*/ 293558 w 1794595"/>
                    <a:gd name="connsiteY66" fmla="*/ 254513 h 1257590"/>
                    <a:gd name="connsiteX67" fmla="*/ 233133 w 1794595"/>
                    <a:gd name="connsiteY67" fmla="*/ 273726 h 1257590"/>
                    <a:gd name="connsiteX68" fmla="*/ 188699 w 1794595"/>
                    <a:gd name="connsiteY68" fmla="*/ 322574 h 1257590"/>
                    <a:gd name="connsiteX69" fmla="*/ 199936 w 1794595"/>
                    <a:gd name="connsiteY69" fmla="*/ 393041 h 1257590"/>
                    <a:gd name="connsiteX70" fmla="*/ 303965 w 1794595"/>
                    <a:gd name="connsiteY70" fmla="*/ 419180 h 1257590"/>
                    <a:gd name="connsiteX71" fmla="*/ 454943 w 1794595"/>
                    <a:gd name="connsiteY71" fmla="*/ 404679 h 1257590"/>
                    <a:gd name="connsiteX72" fmla="*/ 587926 w 1794595"/>
                    <a:gd name="connsiteY72" fmla="*/ 417106 h 1257590"/>
                    <a:gd name="connsiteX73" fmla="*/ 624930 w 1794595"/>
                    <a:gd name="connsiteY73" fmla="*/ 432979 h 1257590"/>
                    <a:gd name="connsiteX74" fmla="*/ 625345 w 1794595"/>
                    <a:gd name="connsiteY74" fmla="*/ 433268 h 1257590"/>
                    <a:gd name="connsiteX75" fmla="*/ 628538 w 1794595"/>
                    <a:gd name="connsiteY75" fmla="*/ 435645 h 1257590"/>
                    <a:gd name="connsiteX76" fmla="*/ 654791 w 1794595"/>
                    <a:gd name="connsiteY76" fmla="*/ 459472 h 1257590"/>
                    <a:gd name="connsiteX77" fmla="*/ 670332 w 1794595"/>
                    <a:gd name="connsiteY77" fmla="*/ 478151 h 1257590"/>
                    <a:gd name="connsiteX78" fmla="*/ 688159 w 1794595"/>
                    <a:gd name="connsiteY78" fmla="*/ 504246 h 1257590"/>
                    <a:gd name="connsiteX79" fmla="*/ 709921 w 1794595"/>
                    <a:gd name="connsiteY79" fmla="*/ 547219 h 1257590"/>
                    <a:gd name="connsiteX80" fmla="*/ 710292 w 1794595"/>
                    <a:gd name="connsiteY80" fmla="*/ 548147 h 1257590"/>
                    <a:gd name="connsiteX81" fmla="*/ 734547 w 1794595"/>
                    <a:gd name="connsiteY81" fmla="*/ 677614 h 1257590"/>
                    <a:gd name="connsiteX82" fmla="*/ 734626 w 1794595"/>
                    <a:gd name="connsiteY82" fmla="*/ 679098 h 1257590"/>
                    <a:gd name="connsiteX83" fmla="*/ 735703 w 1794595"/>
                    <a:gd name="connsiteY83" fmla="*/ 719785 h 1257590"/>
                    <a:gd name="connsiteX84" fmla="*/ 731062 w 1794595"/>
                    <a:gd name="connsiteY84" fmla="*/ 758161 h 1257590"/>
                    <a:gd name="connsiteX85" fmla="*/ 728256 w 1794595"/>
                    <a:gd name="connsiteY85" fmla="*/ 778452 h 1257590"/>
                    <a:gd name="connsiteX86" fmla="*/ 727391 w 1794595"/>
                    <a:gd name="connsiteY86" fmla="*/ 780616 h 1257590"/>
                    <a:gd name="connsiteX87" fmla="*/ 708555 w 1794595"/>
                    <a:gd name="connsiteY87" fmla="*/ 826153 h 1257590"/>
                    <a:gd name="connsiteX88" fmla="*/ 683151 w 1794595"/>
                    <a:gd name="connsiteY88" fmla="*/ 864478 h 1257590"/>
                    <a:gd name="connsiteX89" fmla="*/ 650150 w 1794595"/>
                    <a:gd name="connsiteY89" fmla="*/ 890552 h 1257590"/>
                    <a:gd name="connsiteX90" fmla="*/ 522010 w 1794595"/>
                    <a:gd name="connsiteY90" fmla="*/ 936736 h 1257590"/>
                    <a:gd name="connsiteX91" fmla="*/ 372373 w 1794595"/>
                    <a:gd name="connsiteY91" fmla="*/ 921814 h 1257590"/>
                    <a:gd name="connsiteX92" fmla="*/ 232482 w 1794595"/>
                    <a:gd name="connsiteY92" fmla="*/ 832757 h 1257590"/>
                    <a:gd name="connsiteX93" fmla="*/ 170348 w 1794595"/>
                    <a:gd name="connsiteY93" fmla="*/ 724700 h 1257590"/>
                    <a:gd name="connsiteX94" fmla="*/ 168896 w 1794595"/>
                    <a:gd name="connsiteY94" fmla="*/ 629818 h 1257590"/>
                    <a:gd name="connsiteX95" fmla="*/ 185505 w 1794595"/>
                    <a:gd name="connsiteY95" fmla="*/ 582591 h 1257590"/>
                    <a:gd name="connsiteX96" fmla="*/ 200141 w 1794595"/>
                    <a:gd name="connsiteY96" fmla="*/ 582663 h 1257590"/>
                    <a:gd name="connsiteX97" fmla="*/ 209684 w 1794595"/>
                    <a:gd name="connsiteY97" fmla="*/ 584851 h 1257590"/>
                    <a:gd name="connsiteX98" fmla="*/ 222473 w 1794595"/>
                    <a:gd name="connsiteY98" fmla="*/ 585362 h 1257590"/>
                    <a:gd name="connsiteX99" fmla="*/ 233862 w 1794595"/>
                    <a:gd name="connsiteY99" fmla="*/ 587110 h 1257590"/>
                    <a:gd name="connsiteX100" fmla="*/ 242220 w 1794595"/>
                    <a:gd name="connsiteY100" fmla="*/ 586150 h 1257590"/>
                    <a:gd name="connsiteX101" fmla="*/ 254047 w 1794595"/>
                    <a:gd name="connsiteY101" fmla="*/ 586623 h 1257590"/>
                    <a:gd name="connsiteX102" fmla="*/ 300002 w 1794595"/>
                    <a:gd name="connsiteY102" fmla="*/ 582035 h 1257590"/>
                    <a:gd name="connsiteX103" fmla="*/ 356725 w 1794595"/>
                    <a:gd name="connsiteY103" fmla="*/ 567929 h 1257590"/>
                    <a:gd name="connsiteX104" fmla="*/ 365638 w 1794595"/>
                    <a:gd name="connsiteY104" fmla="*/ 565719 h 1257590"/>
                    <a:gd name="connsiteX105" fmla="*/ 383984 w 1794595"/>
                    <a:gd name="connsiteY105" fmla="*/ 561532 h 1257590"/>
                    <a:gd name="connsiteX106" fmla="*/ 398059 w 1794595"/>
                    <a:gd name="connsiteY106" fmla="*/ 561650 h 1257590"/>
                    <a:gd name="connsiteX107" fmla="*/ 365268 w 1794595"/>
                    <a:gd name="connsiteY107" fmla="*/ 621436 h 1257590"/>
                    <a:gd name="connsiteX108" fmla="*/ 374437 w 1794595"/>
                    <a:gd name="connsiteY108" fmla="*/ 673887 h 1257590"/>
                    <a:gd name="connsiteX109" fmla="*/ 455438 w 1794595"/>
                    <a:gd name="connsiteY109" fmla="*/ 710537 h 1257590"/>
                    <a:gd name="connsiteX110" fmla="*/ 541832 w 1794595"/>
                    <a:gd name="connsiteY110" fmla="*/ 654353 h 1257590"/>
                    <a:gd name="connsiteX111" fmla="*/ 530361 w 1794595"/>
                    <a:gd name="connsiteY111" fmla="*/ 576359 h 1257590"/>
                    <a:gd name="connsiteX112" fmla="*/ 459402 w 1794595"/>
                    <a:gd name="connsiteY112" fmla="*/ 547682 h 1257590"/>
                    <a:gd name="connsiteX113" fmla="*/ 396461 w 1794595"/>
                    <a:gd name="connsiteY113" fmla="*/ 558685 h 1257590"/>
                    <a:gd name="connsiteX114" fmla="*/ 383984 w 1794595"/>
                    <a:gd name="connsiteY114" fmla="*/ 561532 h 1257590"/>
                    <a:gd name="connsiteX115" fmla="*/ 382564 w 1794595"/>
                    <a:gd name="connsiteY115" fmla="*/ 561521 h 1257590"/>
                    <a:gd name="connsiteX116" fmla="*/ 365638 w 1794595"/>
                    <a:gd name="connsiteY116" fmla="*/ 565719 h 1257590"/>
                    <a:gd name="connsiteX117" fmla="*/ 362283 w 1794595"/>
                    <a:gd name="connsiteY117" fmla="*/ 566484 h 1257590"/>
                    <a:gd name="connsiteX118" fmla="*/ 324628 w 1794595"/>
                    <a:gd name="connsiteY118" fmla="*/ 574486 h 1257590"/>
                    <a:gd name="connsiteX119" fmla="*/ 277778 w 1794595"/>
                    <a:gd name="connsiteY119" fmla="*/ 582068 h 1257590"/>
                    <a:gd name="connsiteX120" fmla="*/ 242220 w 1794595"/>
                    <a:gd name="connsiteY120" fmla="*/ 586150 h 1257590"/>
                    <a:gd name="connsiteX121" fmla="*/ 222473 w 1794595"/>
                    <a:gd name="connsiteY121" fmla="*/ 585362 h 1257590"/>
                    <a:gd name="connsiteX122" fmla="*/ 205049 w 1794595"/>
                    <a:gd name="connsiteY122" fmla="*/ 582687 h 1257590"/>
                    <a:gd name="connsiteX123" fmla="*/ 200141 w 1794595"/>
                    <a:gd name="connsiteY123" fmla="*/ 582663 h 1257590"/>
                    <a:gd name="connsiteX124" fmla="*/ 167380 w 1794595"/>
                    <a:gd name="connsiteY124" fmla="*/ 575152 h 1257590"/>
                    <a:gd name="connsiteX125" fmla="*/ 124354 w 1794595"/>
                    <a:gd name="connsiteY125" fmla="*/ 554362 h 1257590"/>
                    <a:gd name="connsiteX126" fmla="*/ 28256 w 1794595"/>
                    <a:gd name="connsiteY126" fmla="*/ 468459 h 1257590"/>
                    <a:gd name="connsiteX127" fmla="*/ 88 w 1794595"/>
                    <a:gd name="connsiteY127" fmla="*/ 338249 h 1257590"/>
                    <a:gd name="connsiteX128" fmla="*/ 23241 w 1794595"/>
                    <a:gd name="connsiteY128" fmla="*/ 210959 h 1257590"/>
                    <a:gd name="connsiteX129" fmla="*/ 87695 w 1794595"/>
                    <a:gd name="connsiteY129" fmla="*/ 103476 h 1257590"/>
                    <a:gd name="connsiteX130" fmla="*/ 189355 w 1794595"/>
                    <a:gd name="connsiteY130" fmla="*/ 29488 h 1257590"/>
                    <a:gd name="connsiteX131" fmla="*/ 285936 w 1794595"/>
                    <a:gd name="connsiteY131" fmla="*/ 0 h 1257590"/>
                    <a:gd name="connsiteX132" fmla="*/ 385940 w 1794595"/>
                    <a:gd name="connsiteY132" fmla="*/ 3771 h 1257590"/>
                    <a:gd name="connsiteX133" fmla="*/ 488721 w 1794595"/>
                    <a:gd name="connsiteY133" fmla="*/ 22881 h 1257590"/>
                    <a:gd name="connsiteX134" fmla="*/ 911327 w 1794595"/>
                    <a:gd name="connsiteY134" fmla="*/ 133545 h 1257590"/>
                    <a:gd name="connsiteX135" fmla="*/ 1306908 w 1794595"/>
                    <a:gd name="connsiteY135" fmla="*/ 231958 h 1257590"/>
                    <a:gd name="connsiteX136" fmla="*/ 1381035 w 1794595"/>
                    <a:gd name="connsiteY136" fmla="*/ 252766 h 1257590"/>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778 w 1794595"/>
                    <a:gd name="connsiteY119" fmla="*/ 585797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778 w 1794595"/>
                    <a:gd name="connsiteY119" fmla="*/ 585797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094 w 1794595"/>
                    <a:gd name="connsiteY119" fmla="*/ 588078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1794595" h="1261319">
                      <a:moveTo>
                        <a:pt x="1381035" y="256495"/>
                      </a:moveTo>
                      <a:cubicBezTo>
                        <a:pt x="1449744" y="276460"/>
                        <a:pt x="1503195" y="294075"/>
                        <a:pt x="1550337" y="310969"/>
                      </a:cubicBezTo>
                      <a:cubicBezTo>
                        <a:pt x="1613194" y="333494"/>
                        <a:pt x="1649321" y="348440"/>
                        <a:pt x="1684047" y="370838"/>
                      </a:cubicBezTo>
                      <a:cubicBezTo>
                        <a:pt x="1718773" y="393235"/>
                        <a:pt x="1740762" y="413896"/>
                        <a:pt x="1758694" y="445356"/>
                      </a:cubicBezTo>
                      <a:cubicBezTo>
                        <a:pt x="1776626" y="476815"/>
                        <a:pt x="1787686" y="517404"/>
                        <a:pt x="1791638" y="559596"/>
                      </a:cubicBezTo>
                      <a:cubicBezTo>
                        <a:pt x="1795591" y="601788"/>
                        <a:pt x="1798026" y="647668"/>
                        <a:pt x="1782409" y="698506"/>
                      </a:cubicBezTo>
                      <a:cubicBezTo>
                        <a:pt x="1766791" y="749343"/>
                        <a:pt x="1734995" y="816885"/>
                        <a:pt x="1697936" y="864625"/>
                      </a:cubicBezTo>
                      <a:cubicBezTo>
                        <a:pt x="1660876" y="912364"/>
                        <a:pt x="1609510" y="944227"/>
                        <a:pt x="1560052" y="984945"/>
                      </a:cubicBezTo>
                      <a:cubicBezTo>
                        <a:pt x="1510593" y="1025662"/>
                        <a:pt x="1444760" y="1076811"/>
                        <a:pt x="1401186" y="1108932"/>
                      </a:cubicBezTo>
                      <a:cubicBezTo>
                        <a:pt x="1357612" y="1141054"/>
                        <a:pt x="1335350" y="1155937"/>
                        <a:pt x="1298609" y="1177675"/>
                      </a:cubicBezTo>
                      <a:cubicBezTo>
                        <a:pt x="1261869" y="1199413"/>
                        <a:pt x="1227528" y="1225596"/>
                        <a:pt x="1180745" y="1239361"/>
                      </a:cubicBezTo>
                      <a:cubicBezTo>
                        <a:pt x="1133962" y="1253125"/>
                        <a:pt x="1079460" y="1264995"/>
                        <a:pt x="1017912" y="1260259"/>
                      </a:cubicBezTo>
                      <a:cubicBezTo>
                        <a:pt x="956364" y="1255523"/>
                        <a:pt x="867548" y="1238076"/>
                        <a:pt x="811454" y="1210946"/>
                      </a:cubicBezTo>
                      <a:cubicBezTo>
                        <a:pt x="755361" y="1183815"/>
                        <a:pt x="710922" y="1139873"/>
                        <a:pt x="681348" y="1097475"/>
                      </a:cubicBezTo>
                      <a:cubicBezTo>
                        <a:pt x="651775" y="1055078"/>
                        <a:pt x="642517" y="987687"/>
                        <a:pt x="634012" y="956561"/>
                      </a:cubicBezTo>
                      <a:cubicBezTo>
                        <a:pt x="625507" y="925436"/>
                        <a:pt x="622237" y="925287"/>
                        <a:pt x="630321" y="910720"/>
                      </a:cubicBezTo>
                      <a:cubicBezTo>
                        <a:pt x="638405" y="896154"/>
                        <a:pt x="666114" y="890770"/>
                        <a:pt x="682517" y="869163"/>
                      </a:cubicBezTo>
                      <a:lnTo>
                        <a:pt x="683151" y="868207"/>
                      </a:lnTo>
                      <a:lnTo>
                        <a:pt x="685949" y="865996"/>
                      </a:lnTo>
                      <a:cubicBezTo>
                        <a:pt x="695001" y="855810"/>
                        <a:pt x="701958" y="844323"/>
                        <a:pt x="709167" y="829910"/>
                      </a:cubicBezTo>
                      <a:lnTo>
                        <a:pt x="727391" y="784345"/>
                      </a:lnTo>
                      <a:lnTo>
                        <a:pt x="728740" y="781082"/>
                      </a:lnTo>
                      <a:lnTo>
                        <a:pt x="731062" y="761890"/>
                      </a:lnTo>
                      <a:lnTo>
                        <a:pt x="736671" y="721318"/>
                      </a:lnTo>
                      <a:lnTo>
                        <a:pt x="734626" y="682827"/>
                      </a:lnTo>
                      <a:cubicBezTo>
                        <a:pt x="734454" y="676347"/>
                        <a:pt x="734283" y="669867"/>
                        <a:pt x="734111" y="663387"/>
                      </a:cubicBezTo>
                      <a:cubicBezTo>
                        <a:pt x="731303" y="625680"/>
                        <a:pt x="723818" y="586988"/>
                        <a:pt x="711892" y="554839"/>
                      </a:cubicBezTo>
                      <a:lnTo>
                        <a:pt x="709921" y="550948"/>
                      </a:lnTo>
                      <a:lnTo>
                        <a:pt x="698731" y="522943"/>
                      </a:lnTo>
                      <a:cubicBezTo>
                        <a:pt x="694481" y="514319"/>
                        <a:pt x="689882" y="506627"/>
                        <a:pt x="685072" y="499596"/>
                      </a:cubicBezTo>
                      <a:lnTo>
                        <a:pt x="670332" y="481880"/>
                      </a:lnTo>
                      <a:lnTo>
                        <a:pt x="662552" y="470492"/>
                      </a:lnTo>
                      <a:cubicBezTo>
                        <a:pt x="655340" y="460672"/>
                        <a:pt x="648169" y="454178"/>
                        <a:pt x="641735" y="449199"/>
                      </a:cubicBezTo>
                      <a:lnTo>
                        <a:pt x="628538" y="439374"/>
                      </a:lnTo>
                      <a:lnTo>
                        <a:pt x="626201" y="437253"/>
                      </a:lnTo>
                      <a:lnTo>
                        <a:pt x="624930" y="436708"/>
                      </a:lnTo>
                      <a:lnTo>
                        <a:pt x="615189" y="429921"/>
                      </a:lnTo>
                      <a:cubicBezTo>
                        <a:pt x="612773" y="428474"/>
                        <a:pt x="611423" y="427448"/>
                        <a:pt x="611421" y="425376"/>
                      </a:cubicBezTo>
                      <a:cubicBezTo>
                        <a:pt x="611417" y="421232"/>
                        <a:pt x="616209" y="421837"/>
                        <a:pt x="625323" y="412135"/>
                      </a:cubicBezTo>
                      <a:cubicBezTo>
                        <a:pt x="634438" y="402434"/>
                        <a:pt x="654033" y="378469"/>
                        <a:pt x="666111" y="367168"/>
                      </a:cubicBezTo>
                      <a:cubicBezTo>
                        <a:pt x="678189" y="355868"/>
                        <a:pt x="687229" y="347800"/>
                        <a:pt x="697794" y="344331"/>
                      </a:cubicBezTo>
                      <a:lnTo>
                        <a:pt x="706566" y="343362"/>
                      </a:lnTo>
                      <a:lnTo>
                        <a:pt x="810496" y="368843"/>
                      </a:lnTo>
                      <a:lnTo>
                        <a:pt x="815511" y="374564"/>
                      </a:lnTo>
                      <a:cubicBezTo>
                        <a:pt x="820042" y="382961"/>
                        <a:pt x="821186" y="387446"/>
                        <a:pt x="823529" y="414243"/>
                      </a:cubicBezTo>
                      <a:cubicBezTo>
                        <a:pt x="825871" y="441041"/>
                        <a:pt x="827390" y="481677"/>
                        <a:pt x="829566" y="535350"/>
                      </a:cubicBezTo>
                      <a:cubicBezTo>
                        <a:pt x="831741" y="589023"/>
                        <a:pt x="832165" y="683183"/>
                        <a:pt x="836583" y="736284"/>
                      </a:cubicBezTo>
                      <a:cubicBezTo>
                        <a:pt x="841002" y="789385"/>
                        <a:pt x="847871" y="820436"/>
                        <a:pt x="856074" y="853958"/>
                      </a:cubicBezTo>
                      <a:cubicBezTo>
                        <a:pt x="864277" y="887479"/>
                        <a:pt x="860539" y="916600"/>
                        <a:pt x="885798" y="937409"/>
                      </a:cubicBezTo>
                      <a:cubicBezTo>
                        <a:pt x="911057" y="958219"/>
                        <a:pt x="958402" y="978592"/>
                        <a:pt x="1007630" y="978814"/>
                      </a:cubicBezTo>
                      <a:cubicBezTo>
                        <a:pt x="1056858" y="979038"/>
                        <a:pt x="1128608" y="956584"/>
                        <a:pt x="1181166" y="938748"/>
                      </a:cubicBezTo>
                      <a:cubicBezTo>
                        <a:pt x="1233723" y="920911"/>
                        <a:pt x="1275406" y="900652"/>
                        <a:pt x="1322974" y="871795"/>
                      </a:cubicBezTo>
                      <a:cubicBezTo>
                        <a:pt x="1370542" y="842939"/>
                        <a:pt x="1429919" y="798145"/>
                        <a:pt x="1466574" y="765611"/>
                      </a:cubicBezTo>
                      <a:cubicBezTo>
                        <a:pt x="1503229" y="733078"/>
                        <a:pt x="1527417" y="703442"/>
                        <a:pt x="1542904" y="676592"/>
                      </a:cubicBezTo>
                      <a:cubicBezTo>
                        <a:pt x="1558390" y="649741"/>
                        <a:pt x="1560037" y="622066"/>
                        <a:pt x="1559490" y="604504"/>
                      </a:cubicBezTo>
                      <a:cubicBezTo>
                        <a:pt x="1558942" y="586942"/>
                        <a:pt x="1552474" y="580865"/>
                        <a:pt x="1539617" y="571221"/>
                      </a:cubicBezTo>
                      <a:cubicBezTo>
                        <a:pt x="1526761" y="561577"/>
                        <a:pt x="1482348" y="546638"/>
                        <a:pt x="1482348" y="546638"/>
                      </a:cubicBezTo>
                      <a:lnTo>
                        <a:pt x="1235272" y="475236"/>
                      </a:lnTo>
                      <a:cubicBezTo>
                        <a:pt x="1156375" y="453713"/>
                        <a:pt x="1146640" y="451631"/>
                        <a:pt x="1008963" y="417501"/>
                      </a:cubicBezTo>
                      <a:lnTo>
                        <a:pt x="810496" y="368843"/>
                      </a:lnTo>
                      <a:lnTo>
                        <a:pt x="809604" y="367826"/>
                      </a:lnTo>
                      <a:cubicBezTo>
                        <a:pt x="807170" y="366787"/>
                        <a:pt x="803511" y="366211"/>
                        <a:pt x="796343" y="363860"/>
                      </a:cubicBezTo>
                      <a:cubicBezTo>
                        <a:pt x="782008" y="359159"/>
                        <a:pt x="745925" y="349613"/>
                        <a:pt x="729500" y="346357"/>
                      </a:cubicBezTo>
                      <a:cubicBezTo>
                        <a:pt x="721287" y="344730"/>
                        <a:pt x="716002" y="343356"/>
                        <a:pt x="711450" y="342823"/>
                      </a:cubicBezTo>
                      <a:lnTo>
                        <a:pt x="706566" y="343362"/>
                      </a:lnTo>
                      <a:lnTo>
                        <a:pt x="409205" y="270457"/>
                      </a:lnTo>
                      <a:cubicBezTo>
                        <a:pt x="289972" y="243914"/>
                        <a:pt x="322075" y="266770"/>
                        <a:pt x="293558" y="258242"/>
                      </a:cubicBezTo>
                      <a:cubicBezTo>
                        <a:pt x="264593" y="259522"/>
                        <a:pt x="250609" y="266112"/>
                        <a:pt x="233133" y="277455"/>
                      </a:cubicBezTo>
                      <a:cubicBezTo>
                        <a:pt x="215656" y="288799"/>
                        <a:pt x="194231" y="306418"/>
                        <a:pt x="188699" y="326303"/>
                      </a:cubicBezTo>
                      <a:cubicBezTo>
                        <a:pt x="183166" y="346189"/>
                        <a:pt x="180725" y="380669"/>
                        <a:pt x="199936" y="396770"/>
                      </a:cubicBezTo>
                      <a:cubicBezTo>
                        <a:pt x="219148" y="412871"/>
                        <a:pt x="261463" y="420970"/>
                        <a:pt x="303965" y="422909"/>
                      </a:cubicBezTo>
                      <a:cubicBezTo>
                        <a:pt x="346466" y="424848"/>
                        <a:pt x="407616" y="408753"/>
                        <a:pt x="454943" y="408408"/>
                      </a:cubicBezTo>
                      <a:cubicBezTo>
                        <a:pt x="502270" y="408062"/>
                        <a:pt x="554618" y="411704"/>
                        <a:pt x="587926" y="420835"/>
                      </a:cubicBezTo>
                      <a:lnTo>
                        <a:pt x="624930" y="436708"/>
                      </a:lnTo>
                      <a:lnTo>
                        <a:pt x="625345" y="436997"/>
                      </a:lnTo>
                      <a:lnTo>
                        <a:pt x="628538" y="439374"/>
                      </a:lnTo>
                      <a:lnTo>
                        <a:pt x="654791" y="463201"/>
                      </a:lnTo>
                      <a:lnTo>
                        <a:pt x="670332" y="481880"/>
                      </a:lnTo>
                      <a:lnTo>
                        <a:pt x="688159" y="507975"/>
                      </a:lnTo>
                      <a:lnTo>
                        <a:pt x="709921" y="550948"/>
                      </a:lnTo>
                      <a:lnTo>
                        <a:pt x="710292" y="551876"/>
                      </a:lnTo>
                      <a:cubicBezTo>
                        <a:pt x="720527" y="584140"/>
                        <a:pt x="730353" y="637254"/>
                        <a:pt x="734547" y="681343"/>
                      </a:cubicBezTo>
                      <a:cubicBezTo>
                        <a:pt x="734573" y="681838"/>
                        <a:pt x="734600" y="682332"/>
                        <a:pt x="734626" y="682827"/>
                      </a:cubicBezTo>
                      <a:lnTo>
                        <a:pt x="735703" y="723514"/>
                      </a:lnTo>
                      <a:lnTo>
                        <a:pt x="731062" y="761890"/>
                      </a:lnTo>
                      <a:lnTo>
                        <a:pt x="728256" y="782181"/>
                      </a:lnTo>
                      <a:lnTo>
                        <a:pt x="727391" y="784345"/>
                      </a:lnTo>
                      <a:lnTo>
                        <a:pt x="708555" y="829882"/>
                      </a:lnTo>
                      <a:lnTo>
                        <a:pt x="683151" y="868207"/>
                      </a:lnTo>
                      <a:lnTo>
                        <a:pt x="650150" y="894281"/>
                      </a:lnTo>
                      <a:cubicBezTo>
                        <a:pt x="618958" y="912707"/>
                        <a:pt x="568306" y="935255"/>
                        <a:pt x="522010" y="940465"/>
                      </a:cubicBezTo>
                      <a:cubicBezTo>
                        <a:pt x="475715" y="945675"/>
                        <a:pt x="420628" y="942873"/>
                        <a:pt x="372373" y="925543"/>
                      </a:cubicBezTo>
                      <a:cubicBezTo>
                        <a:pt x="324119" y="908213"/>
                        <a:pt x="266153" y="869338"/>
                        <a:pt x="232482" y="836486"/>
                      </a:cubicBezTo>
                      <a:cubicBezTo>
                        <a:pt x="198810" y="803633"/>
                        <a:pt x="180946" y="762252"/>
                        <a:pt x="170348" y="728429"/>
                      </a:cubicBezTo>
                      <a:cubicBezTo>
                        <a:pt x="159750" y="694606"/>
                        <a:pt x="166371" y="657233"/>
                        <a:pt x="168896" y="633547"/>
                      </a:cubicBezTo>
                      <a:cubicBezTo>
                        <a:pt x="171422" y="609862"/>
                        <a:pt x="174677" y="593438"/>
                        <a:pt x="185505" y="586320"/>
                      </a:cubicBezTo>
                      <a:lnTo>
                        <a:pt x="200141" y="586392"/>
                      </a:lnTo>
                      <a:lnTo>
                        <a:pt x="209684" y="588580"/>
                      </a:lnTo>
                      <a:lnTo>
                        <a:pt x="222473" y="589091"/>
                      </a:lnTo>
                      <a:lnTo>
                        <a:pt x="233862" y="590839"/>
                      </a:lnTo>
                      <a:lnTo>
                        <a:pt x="242220" y="589879"/>
                      </a:lnTo>
                      <a:lnTo>
                        <a:pt x="254047" y="590352"/>
                      </a:lnTo>
                      <a:cubicBezTo>
                        <a:pt x="269043" y="589554"/>
                        <a:pt x="284304" y="587697"/>
                        <a:pt x="300002" y="585764"/>
                      </a:cubicBezTo>
                      <a:cubicBezTo>
                        <a:pt x="315700" y="583831"/>
                        <a:pt x="337495" y="577093"/>
                        <a:pt x="356725" y="571658"/>
                      </a:cubicBezTo>
                      <a:lnTo>
                        <a:pt x="365638" y="569448"/>
                      </a:lnTo>
                      <a:lnTo>
                        <a:pt x="383984" y="565261"/>
                      </a:lnTo>
                      <a:lnTo>
                        <a:pt x="398059" y="565379"/>
                      </a:lnTo>
                      <a:cubicBezTo>
                        <a:pt x="408937" y="571945"/>
                        <a:pt x="369206" y="606459"/>
                        <a:pt x="365268" y="625165"/>
                      </a:cubicBezTo>
                      <a:cubicBezTo>
                        <a:pt x="361331" y="643871"/>
                        <a:pt x="359409" y="662766"/>
                        <a:pt x="374437" y="677616"/>
                      </a:cubicBezTo>
                      <a:cubicBezTo>
                        <a:pt x="389465" y="692466"/>
                        <a:pt x="427539" y="717521"/>
                        <a:pt x="455438" y="714266"/>
                      </a:cubicBezTo>
                      <a:cubicBezTo>
                        <a:pt x="483338" y="711011"/>
                        <a:pt x="529346" y="680445"/>
                        <a:pt x="541832" y="658082"/>
                      </a:cubicBezTo>
                      <a:cubicBezTo>
                        <a:pt x="554319" y="635719"/>
                        <a:pt x="544099" y="597866"/>
                        <a:pt x="530361" y="580088"/>
                      </a:cubicBezTo>
                      <a:cubicBezTo>
                        <a:pt x="516622" y="562309"/>
                        <a:pt x="481719" y="554357"/>
                        <a:pt x="459402" y="551411"/>
                      </a:cubicBezTo>
                      <a:cubicBezTo>
                        <a:pt x="437085" y="548466"/>
                        <a:pt x="418923" y="557947"/>
                        <a:pt x="396461" y="562414"/>
                      </a:cubicBezTo>
                      <a:lnTo>
                        <a:pt x="383984" y="565261"/>
                      </a:lnTo>
                      <a:lnTo>
                        <a:pt x="382564" y="565250"/>
                      </a:lnTo>
                      <a:lnTo>
                        <a:pt x="365638" y="569448"/>
                      </a:lnTo>
                      <a:lnTo>
                        <a:pt x="362283" y="570213"/>
                      </a:lnTo>
                      <a:cubicBezTo>
                        <a:pt x="350520" y="573013"/>
                        <a:pt x="338826" y="575238"/>
                        <a:pt x="324628" y="578215"/>
                      </a:cubicBezTo>
                      <a:cubicBezTo>
                        <a:pt x="310430" y="581192"/>
                        <a:pt x="293500" y="585683"/>
                        <a:pt x="277094" y="588078"/>
                      </a:cubicBezTo>
                      <a:lnTo>
                        <a:pt x="242220" y="589879"/>
                      </a:lnTo>
                      <a:lnTo>
                        <a:pt x="222473" y="589091"/>
                      </a:lnTo>
                      <a:lnTo>
                        <a:pt x="205049" y="586416"/>
                      </a:lnTo>
                      <a:lnTo>
                        <a:pt x="200141" y="586392"/>
                      </a:lnTo>
                      <a:lnTo>
                        <a:pt x="167380" y="578881"/>
                      </a:lnTo>
                      <a:cubicBezTo>
                        <a:pt x="153487" y="574260"/>
                        <a:pt x="139473" y="567790"/>
                        <a:pt x="124354" y="558091"/>
                      </a:cubicBezTo>
                      <a:cubicBezTo>
                        <a:pt x="94116" y="538693"/>
                        <a:pt x="48967" y="508207"/>
                        <a:pt x="28256" y="472188"/>
                      </a:cubicBezTo>
                      <a:cubicBezTo>
                        <a:pt x="7546" y="436169"/>
                        <a:pt x="-978" y="384326"/>
                        <a:pt x="88" y="341978"/>
                      </a:cubicBezTo>
                      <a:cubicBezTo>
                        <a:pt x="1154" y="299630"/>
                        <a:pt x="6927" y="251233"/>
                        <a:pt x="23241" y="214688"/>
                      </a:cubicBezTo>
                      <a:cubicBezTo>
                        <a:pt x="39555" y="178143"/>
                        <a:pt x="58563" y="135361"/>
                        <a:pt x="87695" y="107205"/>
                      </a:cubicBezTo>
                      <a:cubicBezTo>
                        <a:pt x="116827" y="79049"/>
                        <a:pt x="155273" y="51608"/>
                        <a:pt x="189355" y="33217"/>
                      </a:cubicBezTo>
                      <a:cubicBezTo>
                        <a:pt x="216069" y="16778"/>
                        <a:pt x="253742" y="13558"/>
                        <a:pt x="285936" y="3729"/>
                      </a:cubicBezTo>
                      <a:cubicBezTo>
                        <a:pt x="314701" y="-4667"/>
                        <a:pt x="356024" y="3124"/>
                        <a:pt x="385940" y="7500"/>
                      </a:cubicBezTo>
                      <a:lnTo>
                        <a:pt x="488721" y="26610"/>
                      </a:lnTo>
                      <a:lnTo>
                        <a:pt x="911327" y="137274"/>
                      </a:lnTo>
                      <a:lnTo>
                        <a:pt x="1306908" y="235687"/>
                      </a:lnTo>
                      <a:lnTo>
                        <a:pt x="1381035" y="256495"/>
                      </a:ln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55" name="组合 354"/>
              <p:cNvGrpSpPr>
                <a:grpSpLocks noChangeAspect="1"/>
              </p:cNvGrpSpPr>
              <p:nvPr/>
            </p:nvGrpSpPr>
            <p:grpSpPr>
              <a:xfrm>
                <a:off x="5080222" y="3308136"/>
                <a:ext cx="1213239" cy="216000"/>
                <a:chOff x="4301011" y="2044888"/>
                <a:chExt cx="2547210" cy="453495"/>
              </a:xfrm>
            </p:grpSpPr>
            <p:grpSp>
              <p:nvGrpSpPr>
                <p:cNvPr id="366" name="组合 365"/>
                <p:cNvGrpSpPr/>
                <p:nvPr/>
              </p:nvGrpSpPr>
              <p:grpSpPr>
                <a:xfrm>
                  <a:off x="5299571" y="2049999"/>
                  <a:ext cx="516231" cy="448384"/>
                  <a:chOff x="5294809" y="2045237"/>
                  <a:chExt cx="516231" cy="448384"/>
                </a:xfrm>
                <a:noFill/>
              </p:grpSpPr>
              <p:sp>
                <p:nvSpPr>
                  <p:cNvPr id="409" name="任意多边形 408"/>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rgbClr val="C198B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10" name="任意多边形 409"/>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rgbClr val="6C9269"/>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11" name="任意多边形 410"/>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rgbClr val="FCE13A"/>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12" name="任意多边形 411"/>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rgbClr val="DDDDD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67" name="组合 366"/>
                <p:cNvGrpSpPr/>
                <p:nvPr/>
              </p:nvGrpSpPr>
              <p:grpSpPr>
                <a:xfrm>
                  <a:off x="5667697" y="2052875"/>
                  <a:ext cx="502121" cy="420020"/>
                  <a:chOff x="5667697" y="2052875"/>
                  <a:chExt cx="502121" cy="420020"/>
                </a:xfrm>
                <a:noFill/>
              </p:grpSpPr>
              <p:sp>
                <p:nvSpPr>
                  <p:cNvPr id="404" name="任意多边形 403"/>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rgbClr val="C198BE"/>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05" name="任意多边形 404"/>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06" name="任意多边形 405"/>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07" name="任意多边形 406"/>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08" name="任意多边形 407"/>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68" name="组合 367"/>
                <p:cNvGrpSpPr/>
                <p:nvPr/>
              </p:nvGrpSpPr>
              <p:grpSpPr>
                <a:xfrm>
                  <a:off x="4618522" y="2049995"/>
                  <a:ext cx="516231" cy="448384"/>
                  <a:chOff x="5294809" y="2045237"/>
                  <a:chExt cx="516231" cy="448384"/>
                </a:xfrm>
                <a:noFill/>
              </p:grpSpPr>
              <p:sp>
                <p:nvSpPr>
                  <p:cNvPr id="400" name="任意多边形 399"/>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01" name="任意多边形 400"/>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02" name="任意多边形 401"/>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03" name="任意多边形 402"/>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69" name="组合 368"/>
                <p:cNvGrpSpPr/>
                <p:nvPr/>
              </p:nvGrpSpPr>
              <p:grpSpPr>
                <a:xfrm>
                  <a:off x="4981888" y="2060017"/>
                  <a:ext cx="502121" cy="420020"/>
                  <a:chOff x="5667697" y="2052875"/>
                  <a:chExt cx="502121" cy="420020"/>
                </a:xfrm>
                <a:noFill/>
              </p:grpSpPr>
              <p:sp>
                <p:nvSpPr>
                  <p:cNvPr id="395" name="任意多边形 394"/>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96" name="任意多边形 395"/>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97" name="任意多边形 396"/>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98" name="任意多边形 397"/>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99" name="任意多边形 398"/>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71" name="组合 370"/>
                <p:cNvGrpSpPr/>
                <p:nvPr/>
              </p:nvGrpSpPr>
              <p:grpSpPr>
                <a:xfrm>
                  <a:off x="5982734" y="2044888"/>
                  <a:ext cx="516231" cy="448384"/>
                  <a:chOff x="5294809" y="2045237"/>
                  <a:chExt cx="516231" cy="448384"/>
                </a:xfrm>
                <a:noFill/>
              </p:grpSpPr>
              <p:sp>
                <p:nvSpPr>
                  <p:cNvPr id="391" name="任意多边形 390"/>
                  <p:cNvSpPr/>
                  <p:nvPr/>
                </p:nvSpPr>
                <p:spPr>
                  <a:xfrm rot="2760000">
                    <a:off x="5651040" y="2033969"/>
                    <a:ext cx="148731" cy="171268"/>
                  </a:xfrm>
                  <a:custGeom>
                    <a:avLst/>
                    <a:gdLst>
                      <a:gd name="connsiteX0" fmla="*/ 44156 w 148731"/>
                      <a:gd name="connsiteY0" fmla="*/ 59233 h 171268"/>
                      <a:gd name="connsiteX1" fmla="*/ 90383 w 148731"/>
                      <a:gd name="connsiteY1" fmla="*/ 18219 h 171268"/>
                      <a:gd name="connsiteX2" fmla="*/ 147535 w 148731"/>
                      <a:gd name="connsiteY2" fmla="*/ 169 h 171268"/>
                      <a:gd name="connsiteX3" fmla="*/ 129519 w 148731"/>
                      <a:gd name="connsiteY3" fmla="*/ 29112 h 171268"/>
                      <a:gd name="connsiteX4" fmla="*/ 125025 w 148731"/>
                      <a:gd name="connsiteY4" fmla="*/ 61189 h 171268"/>
                      <a:gd name="connsiteX5" fmla="*/ 124017 w 148731"/>
                      <a:gd name="connsiteY5" fmla="*/ 99940 h 171268"/>
                      <a:gd name="connsiteX6" fmla="*/ 123185 w 148731"/>
                      <a:gd name="connsiteY6" fmla="*/ 148792 h 171268"/>
                      <a:gd name="connsiteX7" fmla="*/ 124313 w 148731"/>
                      <a:gd name="connsiteY7" fmla="*/ 171268 h 171268"/>
                      <a:gd name="connsiteX8" fmla="*/ 0 w 148731"/>
                      <a:gd name="connsiteY8" fmla="*/ 158202 h 171268"/>
                      <a:gd name="connsiteX9" fmla="*/ 609 w 148731"/>
                      <a:gd name="connsiteY9" fmla="*/ 151247 h 171268"/>
                      <a:gd name="connsiteX10" fmla="*/ 8176 w 148731"/>
                      <a:gd name="connsiteY10" fmla="*/ 120487 h 171268"/>
                      <a:gd name="connsiteX11" fmla="*/ 44156 w 148731"/>
                      <a:gd name="connsiteY11" fmla="*/ 59233 h 171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8731" h="171268">
                        <a:moveTo>
                          <a:pt x="44156" y="59233"/>
                        </a:moveTo>
                        <a:cubicBezTo>
                          <a:pt x="57858" y="42189"/>
                          <a:pt x="78431" y="24884"/>
                          <a:pt x="90383" y="18219"/>
                        </a:cubicBezTo>
                        <a:cubicBezTo>
                          <a:pt x="102335" y="11554"/>
                          <a:pt x="141012" y="-1646"/>
                          <a:pt x="147535" y="169"/>
                        </a:cubicBezTo>
                        <a:cubicBezTo>
                          <a:pt x="154057" y="1985"/>
                          <a:pt x="131892" y="20370"/>
                          <a:pt x="129519" y="29112"/>
                        </a:cubicBezTo>
                        <a:cubicBezTo>
                          <a:pt x="127146" y="37855"/>
                          <a:pt x="126237" y="50222"/>
                          <a:pt x="125025" y="61189"/>
                        </a:cubicBezTo>
                        <a:cubicBezTo>
                          <a:pt x="123813" y="72157"/>
                          <a:pt x="124324" y="85339"/>
                          <a:pt x="124017" y="99940"/>
                        </a:cubicBezTo>
                        <a:cubicBezTo>
                          <a:pt x="123710" y="114541"/>
                          <a:pt x="121129" y="127496"/>
                          <a:pt x="123185" y="148792"/>
                        </a:cubicBezTo>
                        <a:lnTo>
                          <a:pt x="124313" y="171268"/>
                        </a:lnTo>
                        <a:lnTo>
                          <a:pt x="0" y="158202"/>
                        </a:lnTo>
                        <a:lnTo>
                          <a:pt x="609" y="151247"/>
                        </a:lnTo>
                        <a:cubicBezTo>
                          <a:pt x="2075" y="140801"/>
                          <a:pt x="4291" y="131080"/>
                          <a:pt x="8176" y="120487"/>
                        </a:cubicBezTo>
                        <a:cubicBezTo>
                          <a:pt x="15945" y="99301"/>
                          <a:pt x="30455" y="76278"/>
                          <a:pt x="44156" y="59233"/>
                        </a:cubicBez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92" name="任意多边形 391"/>
                  <p:cNvSpPr/>
                  <p:nvPr/>
                </p:nvSpPr>
                <p:spPr>
                  <a:xfrm rot="2760000">
                    <a:off x="5548271" y="2144458"/>
                    <a:ext cx="133900" cy="133419"/>
                  </a:xfrm>
                  <a:custGeom>
                    <a:avLst/>
                    <a:gdLst>
                      <a:gd name="connsiteX0" fmla="*/ 2945 w 133900"/>
                      <a:gd name="connsiteY0" fmla="*/ 0 h 133419"/>
                      <a:gd name="connsiteX1" fmla="*/ 127753 w 133900"/>
                      <a:gd name="connsiteY1" fmla="*/ 13118 h 133419"/>
                      <a:gd name="connsiteX2" fmla="*/ 128058 w 133900"/>
                      <a:gd name="connsiteY2" fmla="*/ 19183 h 133419"/>
                      <a:gd name="connsiteX3" fmla="*/ 129391 w 133900"/>
                      <a:gd name="connsiteY3" fmla="*/ 59367 h 133419"/>
                      <a:gd name="connsiteX4" fmla="*/ 132912 w 133900"/>
                      <a:gd name="connsiteY4" fmla="*/ 116352 h 133419"/>
                      <a:gd name="connsiteX5" fmla="*/ 133900 w 133900"/>
                      <a:gd name="connsiteY5" fmla="*/ 133419 h 133419"/>
                      <a:gd name="connsiteX6" fmla="*/ 800 w 133900"/>
                      <a:gd name="connsiteY6" fmla="*/ 133419 h 133419"/>
                      <a:gd name="connsiteX7" fmla="*/ 787 w 133900"/>
                      <a:gd name="connsiteY7" fmla="*/ 120553 h 133419"/>
                      <a:gd name="connsiteX8" fmla="*/ 796 w 133900"/>
                      <a:gd name="connsiteY8" fmla="*/ 24561 h 133419"/>
                      <a:gd name="connsiteX9" fmla="*/ 2945 w 133900"/>
                      <a:gd name="connsiteY9" fmla="*/ 0 h 13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3900" h="133419">
                        <a:moveTo>
                          <a:pt x="2945" y="0"/>
                        </a:moveTo>
                        <a:lnTo>
                          <a:pt x="127753" y="13118"/>
                        </a:lnTo>
                        <a:lnTo>
                          <a:pt x="128058" y="19183"/>
                        </a:lnTo>
                        <a:cubicBezTo>
                          <a:pt x="128328" y="30615"/>
                          <a:pt x="128551" y="43383"/>
                          <a:pt x="129391" y="59367"/>
                        </a:cubicBezTo>
                        <a:cubicBezTo>
                          <a:pt x="130232" y="75350"/>
                          <a:pt x="131564" y="95396"/>
                          <a:pt x="132912" y="116352"/>
                        </a:cubicBezTo>
                        <a:lnTo>
                          <a:pt x="133900" y="133419"/>
                        </a:lnTo>
                        <a:lnTo>
                          <a:pt x="800" y="133419"/>
                        </a:lnTo>
                        <a:lnTo>
                          <a:pt x="787" y="120553"/>
                        </a:lnTo>
                        <a:cubicBezTo>
                          <a:pt x="770" y="87433"/>
                          <a:pt x="-979" y="51536"/>
                          <a:pt x="796" y="24561"/>
                        </a:cubicBezTo>
                        <a:lnTo>
                          <a:pt x="2945"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93" name="任意多边形 392"/>
                  <p:cNvSpPr/>
                  <p:nvPr/>
                </p:nvSpPr>
                <p:spPr>
                  <a:xfrm rot="2760000">
                    <a:off x="5453176" y="2243973"/>
                    <a:ext cx="139839" cy="122812"/>
                  </a:xfrm>
                  <a:custGeom>
                    <a:avLst/>
                    <a:gdLst>
                      <a:gd name="connsiteX0" fmla="*/ 0 w 139839"/>
                      <a:gd name="connsiteY0" fmla="*/ 1 h 122812"/>
                      <a:gd name="connsiteX1" fmla="*/ 133305 w 139839"/>
                      <a:gd name="connsiteY1" fmla="*/ 0 h 122812"/>
                      <a:gd name="connsiteX2" fmla="*/ 135725 w 139839"/>
                      <a:gd name="connsiteY2" fmla="*/ 41791 h 122812"/>
                      <a:gd name="connsiteX3" fmla="*/ 139839 w 139839"/>
                      <a:gd name="connsiteY3" fmla="*/ 102661 h 122812"/>
                      <a:gd name="connsiteX4" fmla="*/ 139692 w 139839"/>
                      <a:gd name="connsiteY4" fmla="*/ 122812 h 122812"/>
                      <a:gd name="connsiteX5" fmla="*/ 557 w 139839"/>
                      <a:gd name="connsiteY5" fmla="*/ 122811 h 122812"/>
                      <a:gd name="connsiteX6" fmla="*/ 91 w 139839"/>
                      <a:gd name="connsiteY6" fmla="*/ 86260 h 122812"/>
                      <a:gd name="connsiteX7" fmla="*/ 0 w 139839"/>
                      <a:gd name="connsiteY7" fmla="*/ 1 h 122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839" h="122812">
                        <a:moveTo>
                          <a:pt x="0" y="1"/>
                        </a:moveTo>
                        <a:lnTo>
                          <a:pt x="133305" y="0"/>
                        </a:lnTo>
                        <a:lnTo>
                          <a:pt x="135725" y="41791"/>
                        </a:lnTo>
                        <a:cubicBezTo>
                          <a:pt x="136629" y="61423"/>
                          <a:pt x="138611" y="82509"/>
                          <a:pt x="139839" y="102661"/>
                        </a:cubicBezTo>
                        <a:lnTo>
                          <a:pt x="139692" y="122812"/>
                        </a:lnTo>
                        <a:lnTo>
                          <a:pt x="557" y="122811"/>
                        </a:lnTo>
                        <a:lnTo>
                          <a:pt x="91" y="86260"/>
                        </a:lnTo>
                        <a:lnTo>
                          <a:pt x="0" y="1"/>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94" name="任意多边形 393"/>
                  <p:cNvSpPr/>
                  <p:nvPr/>
                </p:nvSpPr>
                <p:spPr>
                  <a:xfrm rot="2760000">
                    <a:off x="5318703" y="2313229"/>
                    <a:ext cx="156498" cy="204286"/>
                  </a:xfrm>
                  <a:custGeom>
                    <a:avLst/>
                    <a:gdLst>
                      <a:gd name="connsiteX0" fmla="*/ 17435 w 156498"/>
                      <a:gd name="connsiteY0" fmla="*/ 0 h 204286"/>
                      <a:gd name="connsiteX1" fmla="*/ 156498 w 156498"/>
                      <a:gd name="connsiteY1" fmla="*/ 0 h 204286"/>
                      <a:gd name="connsiteX2" fmla="*/ 156268 w 156498"/>
                      <a:gd name="connsiteY2" fmla="*/ 31515 h 204286"/>
                      <a:gd name="connsiteX3" fmla="*/ 127258 w 156498"/>
                      <a:gd name="connsiteY3" fmla="*/ 106121 h 204286"/>
                      <a:gd name="connsiteX4" fmla="*/ 56129 w 156498"/>
                      <a:gd name="connsiteY4" fmla="*/ 179776 h 204286"/>
                      <a:gd name="connsiteX5" fmla="*/ 2667 w 156498"/>
                      <a:gd name="connsiteY5" fmla="*/ 204285 h 204286"/>
                      <a:gd name="connsiteX6" fmla="*/ 8783 w 156498"/>
                      <a:gd name="connsiteY6" fmla="*/ 180814 h 204286"/>
                      <a:gd name="connsiteX7" fmla="*/ 15139 w 156498"/>
                      <a:gd name="connsiteY7" fmla="*/ 146809 h 204286"/>
                      <a:gd name="connsiteX8" fmla="*/ 19629 w 156498"/>
                      <a:gd name="connsiteY8" fmla="*/ 114735 h 204286"/>
                      <a:gd name="connsiteX9" fmla="*/ 18393 w 156498"/>
                      <a:gd name="connsiteY9" fmla="*/ 44026 h 204286"/>
                      <a:gd name="connsiteX10" fmla="*/ 17492 w 156498"/>
                      <a:gd name="connsiteY10" fmla="*/ 4467 h 204286"/>
                      <a:gd name="connsiteX11" fmla="*/ 17435 w 156498"/>
                      <a:gd name="connsiteY11" fmla="*/ 0 h 204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498" h="204286">
                        <a:moveTo>
                          <a:pt x="17435" y="0"/>
                        </a:moveTo>
                        <a:lnTo>
                          <a:pt x="156498" y="0"/>
                        </a:lnTo>
                        <a:lnTo>
                          <a:pt x="156268" y="31515"/>
                        </a:lnTo>
                        <a:cubicBezTo>
                          <a:pt x="152051" y="63305"/>
                          <a:pt x="143948" y="81411"/>
                          <a:pt x="127258" y="106121"/>
                        </a:cubicBezTo>
                        <a:cubicBezTo>
                          <a:pt x="110567" y="130831"/>
                          <a:pt x="76894" y="163416"/>
                          <a:pt x="56129" y="179776"/>
                        </a:cubicBezTo>
                        <a:cubicBezTo>
                          <a:pt x="35365" y="196136"/>
                          <a:pt x="10558" y="204112"/>
                          <a:pt x="2667" y="204285"/>
                        </a:cubicBezTo>
                        <a:cubicBezTo>
                          <a:pt x="-5223" y="204458"/>
                          <a:pt x="6704" y="190393"/>
                          <a:pt x="8783" y="180814"/>
                        </a:cubicBezTo>
                        <a:cubicBezTo>
                          <a:pt x="10862" y="171234"/>
                          <a:pt x="13331" y="157822"/>
                          <a:pt x="15139" y="146809"/>
                        </a:cubicBezTo>
                        <a:cubicBezTo>
                          <a:pt x="16947" y="135796"/>
                          <a:pt x="19087" y="131866"/>
                          <a:pt x="19629" y="114735"/>
                        </a:cubicBezTo>
                        <a:cubicBezTo>
                          <a:pt x="20171" y="97605"/>
                          <a:pt x="18843" y="69840"/>
                          <a:pt x="18393" y="44026"/>
                        </a:cubicBezTo>
                        <a:cubicBezTo>
                          <a:pt x="18167" y="31119"/>
                          <a:pt x="17802" y="18215"/>
                          <a:pt x="17492" y="4467"/>
                        </a:cubicBezTo>
                        <a:lnTo>
                          <a:pt x="1743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73" name="组合 372"/>
                <p:cNvGrpSpPr/>
                <p:nvPr/>
              </p:nvGrpSpPr>
              <p:grpSpPr>
                <a:xfrm>
                  <a:off x="6346100" y="2054910"/>
                  <a:ext cx="502121" cy="420020"/>
                  <a:chOff x="5667697" y="2052875"/>
                  <a:chExt cx="502121" cy="420020"/>
                </a:xfrm>
                <a:noFill/>
              </p:grpSpPr>
              <p:sp>
                <p:nvSpPr>
                  <p:cNvPr id="383" name="任意多边形 382"/>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87" name="任意多边形 386"/>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88" name="任意多边形 387"/>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89" name="任意多边形 388"/>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90" name="任意多边形 389"/>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75" name="组合 374"/>
                <p:cNvGrpSpPr/>
                <p:nvPr/>
              </p:nvGrpSpPr>
              <p:grpSpPr>
                <a:xfrm>
                  <a:off x="4301011" y="2063317"/>
                  <a:ext cx="502121" cy="420020"/>
                  <a:chOff x="5667697" y="2052875"/>
                  <a:chExt cx="502121" cy="420020"/>
                </a:xfrm>
                <a:noFill/>
              </p:grpSpPr>
              <p:sp>
                <p:nvSpPr>
                  <p:cNvPr id="377" name="任意多边形 376"/>
                  <p:cNvSpPr/>
                  <p:nvPr/>
                </p:nvSpPr>
                <p:spPr>
                  <a:xfrm rot="19500000">
                    <a:off x="5667697" y="2052875"/>
                    <a:ext cx="153026" cy="108275"/>
                  </a:xfrm>
                  <a:custGeom>
                    <a:avLst/>
                    <a:gdLst>
                      <a:gd name="connsiteX0" fmla="*/ 81147 w 153026"/>
                      <a:gd name="connsiteY0" fmla="*/ 25661 h 108275"/>
                      <a:gd name="connsiteX1" fmla="*/ 144540 w 153026"/>
                      <a:gd name="connsiteY1" fmla="*/ 84583 h 108275"/>
                      <a:gd name="connsiteX2" fmla="*/ 153026 w 153026"/>
                      <a:gd name="connsiteY2" fmla="*/ 108275 h 108275"/>
                      <a:gd name="connsiteX3" fmla="*/ 36714 w 153026"/>
                      <a:gd name="connsiteY3" fmla="*/ 108275 h 108275"/>
                      <a:gd name="connsiteX4" fmla="*/ 32955 w 153026"/>
                      <a:gd name="connsiteY4" fmla="*/ 82031 h 108275"/>
                      <a:gd name="connsiteX5" fmla="*/ 27107 w 153026"/>
                      <a:gd name="connsiteY5" fmla="*/ 48867 h 108275"/>
                      <a:gd name="connsiteX6" fmla="*/ 16575 w 153026"/>
                      <a:gd name="connsiteY6" fmla="*/ 18237 h 108275"/>
                      <a:gd name="connsiteX7" fmla="*/ 3120 w 153026"/>
                      <a:gd name="connsiteY7" fmla="*/ 93 h 108275"/>
                      <a:gd name="connsiteX8" fmla="*/ 81147 w 153026"/>
                      <a:gd name="connsiteY8" fmla="*/ 25661 h 10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3026" h="108275">
                        <a:moveTo>
                          <a:pt x="81147" y="25661"/>
                        </a:moveTo>
                        <a:cubicBezTo>
                          <a:pt x="104716" y="39742"/>
                          <a:pt x="131472" y="63805"/>
                          <a:pt x="144540" y="84583"/>
                        </a:cubicBezTo>
                        <a:lnTo>
                          <a:pt x="153026" y="108275"/>
                        </a:lnTo>
                        <a:lnTo>
                          <a:pt x="36714" y="108275"/>
                        </a:lnTo>
                        <a:lnTo>
                          <a:pt x="32955" y="82031"/>
                        </a:lnTo>
                        <a:cubicBezTo>
                          <a:pt x="30746" y="67887"/>
                          <a:pt x="30389" y="59402"/>
                          <a:pt x="27107" y="48867"/>
                        </a:cubicBezTo>
                        <a:cubicBezTo>
                          <a:pt x="23825" y="38333"/>
                          <a:pt x="20572" y="26366"/>
                          <a:pt x="16575" y="18237"/>
                        </a:cubicBezTo>
                        <a:cubicBezTo>
                          <a:pt x="12578" y="10108"/>
                          <a:pt x="-7642" y="-1144"/>
                          <a:pt x="3120" y="93"/>
                        </a:cubicBezTo>
                        <a:cubicBezTo>
                          <a:pt x="13881" y="1330"/>
                          <a:pt x="57577" y="11579"/>
                          <a:pt x="81147" y="25661"/>
                        </a:cubicBezTo>
                        <a:close/>
                      </a:path>
                    </a:pathLst>
                  </a:custGeom>
                  <a:solidFill>
                    <a:schemeClr val="bg1">
                      <a:lumMod val="9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8" name="任意多边形 377"/>
                  <p:cNvSpPr/>
                  <p:nvPr/>
                </p:nvSpPr>
                <p:spPr>
                  <a:xfrm rot="19500000">
                    <a:off x="5770818" y="2127626"/>
                    <a:ext cx="130419" cy="130627"/>
                  </a:xfrm>
                  <a:custGeom>
                    <a:avLst/>
                    <a:gdLst>
                      <a:gd name="connsiteX0" fmla="*/ 117085 w 130419"/>
                      <a:gd name="connsiteY0" fmla="*/ 0 h 130627"/>
                      <a:gd name="connsiteX1" fmla="*/ 118254 w 130419"/>
                      <a:gd name="connsiteY1" fmla="*/ 3264 h 130627"/>
                      <a:gd name="connsiteX2" fmla="*/ 122321 w 130419"/>
                      <a:gd name="connsiteY2" fmla="*/ 38452 h 130627"/>
                      <a:gd name="connsiteX3" fmla="*/ 126985 w 130419"/>
                      <a:gd name="connsiteY3" fmla="*/ 83687 h 130627"/>
                      <a:gd name="connsiteX4" fmla="*/ 130419 w 130419"/>
                      <a:gd name="connsiteY4" fmla="*/ 130627 h 130627"/>
                      <a:gd name="connsiteX5" fmla="*/ 8872 w 130419"/>
                      <a:gd name="connsiteY5" fmla="*/ 130627 h 130627"/>
                      <a:gd name="connsiteX6" fmla="*/ 7997 w 130419"/>
                      <a:gd name="connsiteY6" fmla="*/ 97936 h 130627"/>
                      <a:gd name="connsiteX7" fmla="*/ 3131 w 130419"/>
                      <a:gd name="connsiteY7" fmla="*/ 21853 h 130627"/>
                      <a:gd name="connsiteX8" fmla="*/ 0 w 130419"/>
                      <a:gd name="connsiteY8" fmla="*/ 0 h 130627"/>
                      <a:gd name="connsiteX9" fmla="*/ 117085 w 130419"/>
                      <a:gd name="connsiteY9" fmla="*/ 0 h 130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0419" h="130627">
                        <a:moveTo>
                          <a:pt x="117085" y="0"/>
                        </a:moveTo>
                        <a:lnTo>
                          <a:pt x="118254" y="3264"/>
                        </a:lnTo>
                        <a:cubicBezTo>
                          <a:pt x="119886" y="13734"/>
                          <a:pt x="120372" y="24975"/>
                          <a:pt x="122321" y="38452"/>
                        </a:cubicBezTo>
                        <a:cubicBezTo>
                          <a:pt x="124270" y="51929"/>
                          <a:pt x="125707" y="67349"/>
                          <a:pt x="126985" y="83687"/>
                        </a:cubicBezTo>
                        <a:lnTo>
                          <a:pt x="130419" y="130627"/>
                        </a:lnTo>
                        <a:lnTo>
                          <a:pt x="8872" y="130627"/>
                        </a:lnTo>
                        <a:lnTo>
                          <a:pt x="7997" y="97936"/>
                        </a:lnTo>
                        <a:cubicBezTo>
                          <a:pt x="6344" y="64317"/>
                          <a:pt x="5176" y="43150"/>
                          <a:pt x="3131" y="21853"/>
                        </a:cubicBezTo>
                        <a:lnTo>
                          <a:pt x="0" y="0"/>
                        </a:lnTo>
                        <a:lnTo>
                          <a:pt x="117085" y="0"/>
                        </a:lnTo>
                        <a:close/>
                      </a:path>
                    </a:pathLst>
                  </a:custGeom>
                  <a:solidFill>
                    <a:schemeClr val="bg1">
                      <a:lumMod val="8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80" name="任意多边形 379"/>
                  <p:cNvSpPr/>
                  <p:nvPr/>
                </p:nvSpPr>
                <p:spPr>
                  <a:xfrm rot="19500000">
                    <a:off x="5860344" y="2229221"/>
                    <a:ext cx="135415" cy="150303"/>
                  </a:xfrm>
                  <a:custGeom>
                    <a:avLst/>
                    <a:gdLst>
                      <a:gd name="connsiteX0" fmla="*/ 121714 w 135415"/>
                      <a:gd name="connsiteY0" fmla="*/ 0 h 150303"/>
                      <a:gd name="connsiteX1" fmla="*/ 121729 w 135415"/>
                      <a:gd name="connsiteY1" fmla="*/ 206 h 150303"/>
                      <a:gd name="connsiteX2" fmla="*/ 129127 w 135415"/>
                      <a:gd name="connsiteY2" fmla="*/ 110037 h 150303"/>
                      <a:gd name="connsiteX3" fmla="*/ 135415 w 135415"/>
                      <a:gd name="connsiteY3" fmla="*/ 150302 h 150303"/>
                      <a:gd name="connsiteX4" fmla="*/ 11378 w 135415"/>
                      <a:gd name="connsiteY4" fmla="*/ 150303 h 150303"/>
                      <a:gd name="connsiteX5" fmla="*/ 10757 w 135415"/>
                      <a:gd name="connsiteY5" fmla="*/ 147793 h 150303"/>
                      <a:gd name="connsiteX6" fmla="*/ 4083 w 135415"/>
                      <a:gd name="connsiteY6" fmla="*/ 89341 h 150303"/>
                      <a:gd name="connsiteX7" fmla="*/ 654 w 135415"/>
                      <a:gd name="connsiteY7" fmla="*/ 24440 h 150303"/>
                      <a:gd name="connsiteX8" fmla="*/ 0 w 135415"/>
                      <a:gd name="connsiteY8" fmla="*/ 1 h 150303"/>
                      <a:gd name="connsiteX9" fmla="*/ 121714 w 135415"/>
                      <a:gd name="connsiteY9" fmla="*/ 0 h 15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415" h="150303">
                        <a:moveTo>
                          <a:pt x="121714" y="0"/>
                        </a:moveTo>
                        <a:lnTo>
                          <a:pt x="121729" y="206"/>
                        </a:lnTo>
                        <a:cubicBezTo>
                          <a:pt x="124358" y="34507"/>
                          <a:pt x="125685" y="77589"/>
                          <a:pt x="129127" y="110037"/>
                        </a:cubicBezTo>
                        <a:lnTo>
                          <a:pt x="135415" y="150302"/>
                        </a:lnTo>
                        <a:lnTo>
                          <a:pt x="11378" y="150303"/>
                        </a:lnTo>
                        <a:lnTo>
                          <a:pt x="10757" y="147793"/>
                        </a:lnTo>
                        <a:cubicBezTo>
                          <a:pt x="7939" y="128984"/>
                          <a:pt x="6113" y="108931"/>
                          <a:pt x="4083" y="89341"/>
                        </a:cubicBezTo>
                        <a:cubicBezTo>
                          <a:pt x="2054" y="69752"/>
                          <a:pt x="1204" y="46749"/>
                          <a:pt x="654" y="24440"/>
                        </a:cubicBezTo>
                        <a:lnTo>
                          <a:pt x="0" y="1"/>
                        </a:lnTo>
                        <a:lnTo>
                          <a:pt x="121714" y="0"/>
                        </a:lnTo>
                        <a:close/>
                      </a:path>
                    </a:pathLst>
                  </a:custGeom>
                  <a:solidFill>
                    <a:schemeClr val="bg1">
                      <a:lumMod val="7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81" name="任意多边形 380"/>
                  <p:cNvSpPr/>
                  <p:nvPr/>
                </p:nvSpPr>
                <p:spPr>
                  <a:xfrm rot="19500000">
                    <a:off x="5945626" y="2349405"/>
                    <a:ext cx="144807" cy="107783"/>
                  </a:xfrm>
                  <a:custGeom>
                    <a:avLst/>
                    <a:gdLst>
                      <a:gd name="connsiteX0" fmla="*/ 123708 w 144807"/>
                      <a:gd name="connsiteY0" fmla="*/ 0 h 107783"/>
                      <a:gd name="connsiteX1" fmla="*/ 130111 w 144807"/>
                      <a:gd name="connsiteY1" fmla="*/ 40996 h 107783"/>
                      <a:gd name="connsiteX2" fmla="*/ 142587 w 144807"/>
                      <a:gd name="connsiteY2" fmla="*/ 102058 h 107783"/>
                      <a:gd name="connsiteX3" fmla="*/ 144807 w 144807"/>
                      <a:gd name="connsiteY3" fmla="*/ 107783 h 107783"/>
                      <a:gd name="connsiteX4" fmla="*/ 60693 w 144807"/>
                      <a:gd name="connsiteY4" fmla="*/ 107783 h 107783"/>
                      <a:gd name="connsiteX5" fmla="*/ 34662 w 144807"/>
                      <a:gd name="connsiteY5" fmla="*/ 82083 h 107783"/>
                      <a:gd name="connsiteX6" fmla="*/ 11112 w 144807"/>
                      <a:gd name="connsiteY6" fmla="*/ 44880 h 107783"/>
                      <a:gd name="connsiteX7" fmla="*/ 0 w 144807"/>
                      <a:gd name="connsiteY7" fmla="*/ 0 h 107783"/>
                      <a:gd name="connsiteX8" fmla="*/ 123708 w 144807"/>
                      <a:gd name="connsiteY8" fmla="*/ 0 h 107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807" h="107783">
                        <a:moveTo>
                          <a:pt x="123708" y="0"/>
                        </a:moveTo>
                        <a:lnTo>
                          <a:pt x="130111" y="40996"/>
                        </a:lnTo>
                        <a:cubicBezTo>
                          <a:pt x="134398" y="65316"/>
                          <a:pt x="137778" y="86093"/>
                          <a:pt x="142587" y="102058"/>
                        </a:cubicBezTo>
                        <a:lnTo>
                          <a:pt x="144807" y="107783"/>
                        </a:lnTo>
                        <a:lnTo>
                          <a:pt x="60693" y="107783"/>
                        </a:lnTo>
                        <a:lnTo>
                          <a:pt x="34662" y="82083"/>
                        </a:lnTo>
                        <a:cubicBezTo>
                          <a:pt x="25422" y="71495"/>
                          <a:pt x="17109" y="59496"/>
                          <a:pt x="11112" y="44880"/>
                        </a:cubicBezTo>
                        <a:lnTo>
                          <a:pt x="0" y="0"/>
                        </a:lnTo>
                        <a:lnTo>
                          <a:pt x="123708" y="0"/>
                        </a:lnTo>
                        <a:close/>
                      </a:path>
                    </a:pathLst>
                  </a:custGeom>
                  <a:solidFill>
                    <a:schemeClr val="bg1">
                      <a:lumMod val="65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82" name="任意多边形 381"/>
                  <p:cNvSpPr/>
                  <p:nvPr/>
                </p:nvSpPr>
                <p:spPr>
                  <a:xfrm rot="19500000">
                    <a:off x="6050207" y="2415418"/>
                    <a:ext cx="119611" cy="57477"/>
                  </a:xfrm>
                  <a:custGeom>
                    <a:avLst/>
                    <a:gdLst>
                      <a:gd name="connsiteX0" fmla="*/ 81693 w 119611"/>
                      <a:gd name="connsiteY0" fmla="*/ 0 h 57477"/>
                      <a:gd name="connsiteX1" fmla="*/ 85523 w 119611"/>
                      <a:gd name="connsiteY1" fmla="*/ 9879 h 57477"/>
                      <a:gd name="connsiteX2" fmla="*/ 94458 w 119611"/>
                      <a:gd name="connsiteY2" fmla="*/ 25399 h 57477"/>
                      <a:gd name="connsiteX3" fmla="*/ 118839 w 119611"/>
                      <a:gd name="connsiteY3" fmla="*/ 57007 h 57477"/>
                      <a:gd name="connsiteX4" fmla="*/ 63049 w 119611"/>
                      <a:gd name="connsiteY4" fmla="*/ 41198 h 57477"/>
                      <a:gd name="connsiteX5" fmla="*/ 30961 w 119611"/>
                      <a:gd name="connsiteY5" fmla="*/ 23454 h 57477"/>
                      <a:gd name="connsiteX6" fmla="*/ 0 w 119611"/>
                      <a:gd name="connsiteY6" fmla="*/ 0 h 57477"/>
                      <a:gd name="connsiteX7" fmla="*/ 81693 w 119611"/>
                      <a:gd name="connsiteY7" fmla="*/ 0 h 57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9611" h="57477">
                        <a:moveTo>
                          <a:pt x="81693" y="0"/>
                        </a:moveTo>
                        <a:lnTo>
                          <a:pt x="85523" y="9879"/>
                        </a:lnTo>
                        <a:cubicBezTo>
                          <a:pt x="88168" y="15182"/>
                          <a:pt x="91061" y="19872"/>
                          <a:pt x="94458" y="25399"/>
                        </a:cubicBezTo>
                        <a:cubicBezTo>
                          <a:pt x="101251" y="36454"/>
                          <a:pt x="124074" y="54375"/>
                          <a:pt x="118839" y="57007"/>
                        </a:cubicBezTo>
                        <a:cubicBezTo>
                          <a:pt x="113604" y="59641"/>
                          <a:pt x="82979" y="50792"/>
                          <a:pt x="63049" y="41198"/>
                        </a:cubicBezTo>
                        <a:cubicBezTo>
                          <a:pt x="53085" y="36401"/>
                          <a:pt x="41991" y="30450"/>
                          <a:pt x="30961" y="23454"/>
                        </a:cubicBezTo>
                        <a:lnTo>
                          <a:pt x="0" y="0"/>
                        </a:lnTo>
                        <a:lnTo>
                          <a:pt x="81693" y="0"/>
                        </a:lnTo>
                        <a:close/>
                      </a:path>
                    </a:pathLst>
                  </a:custGeom>
                  <a:solidFill>
                    <a:schemeClr val="bg1">
                      <a:lumMod val="50000"/>
                    </a:schemeClr>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sp>
            <p:nvSpPr>
              <p:cNvPr id="356" name="任意多边形 355"/>
              <p:cNvSpPr/>
              <p:nvPr/>
            </p:nvSpPr>
            <p:spPr>
              <a:xfrm rot="20601057">
                <a:off x="4811161" y="3089283"/>
                <a:ext cx="1794585" cy="1261319"/>
              </a:xfrm>
              <a:custGeom>
                <a:avLst/>
                <a:gdLst>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229111 w 1794596"/>
                  <a:gd name="connsiteY70" fmla="*/ 409160 h 1261319"/>
                  <a:gd name="connsiteX71" fmla="*/ 177652 w 1794596"/>
                  <a:gd name="connsiteY71" fmla="*/ 581236 h 1261319"/>
                  <a:gd name="connsiteX72" fmla="*/ 167381 w 1794596"/>
                  <a:gd name="connsiteY72" fmla="*/ 578882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177652 w 1794596"/>
                  <a:gd name="connsiteY71" fmla="*/ 581236 h 1261319"/>
                  <a:gd name="connsiteX72" fmla="*/ 167381 w 1794596"/>
                  <a:gd name="connsiteY72" fmla="*/ 578882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177652 w 1794596"/>
                  <a:gd name="connsiteY71" fmla="*/ 581236 h 1261319"/>
                  <a:gd name="connsiteX72" fmla="*/ 177445 w 1794596"/>
                  <a:gd name="connsiteY72" fmla="*/ 611717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344175 w 1794596"/>
                  <a:gd name="connsiteY71" fmla="*/ 606179 h 1261319"/>
                  <a:gd name="connsiteX72" fmla="*/ 177445 w 1794596"/>
                  <a:gd name="connsiteY72" fmla="*/ 611717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02149 w 1794585"/>
                  <a:gd name="connsiteY70" fmla="*/ 480714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33620 w 1794585"/>
                  <a:gd name="connsiteY70" fmla="*/ 475213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77414 w 1794585"/>
                  <a:gd name="connsiteY70" fmla="*/ 478367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418906 w 1794585"/>
                  <a:gd name="connsiteY70" fmla="*/ 455978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18906 w 1794585"/>
                  <a:gd name="connsiteY70" fmla="*/ 455978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18906 w 1794585"/>
                  <a:gd name="connsiteY70" fmla="*/ 455978 h 1261319"/>
                  <a:gd name="connsiteX71" fmla="*/ 344164 w 1794585"/>
                  <a:gd name="connsiteY71" fmla="*/ 60617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344164 w 1794585"/>
                  <a:gd name="connsiteY71" fmla="*/ 60617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378833 w 1794585"/>
                  <a:gd name="connsiteY71" fmla="*/ 606604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23992 w 1794585"/>
                  <a:gd name="connsiteY71" fmla="*/ 605197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60024 w 1794585"/>
                  <a:gd name="connsiteY71" fmla="*/ 60105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14909 w 1794585"/>
                  <a:gd name="connsiteY71" fmla="*/ 65218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14909 w 1794585"/>
                  <a:gd name="connsiteY71" fmla="*/ 652189 h 1261319"/>
                  <a:gd name="connsiteX72" fmla="*/ 217134 w 1794585"/>
                  <a:gd name="connsiteY72" fmla="*/ 628561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794585" h="1261319">
                    <a:moveTo>
                      <a:pt x="1381025" y="256495"/>
                    </a:moveTo>
                    <a:cubicBezTo>
                      <a:pt x="1449734" y="276460"/>
                      <a:pt x="1503185" y="294075"/>
                      <a:pt x="1550327" y="310969"/>
                    </a:cubicBezTo>
                    <a:cubicBezTo>
                      <a:pt x="1613185" y="333494"/>
                      <a:pt x="1649311" y="348440"/>
                      <a:pt x="1684037" y="370838"/>
                    </a:cubicBezTo>
                    <a:cubicBezTo>
                      <a:pt x="1718763" y="393236"/>
                      <a:pt x="1740752" y="413896"/>
                      <a:pt x="1758684" y="445356"/>
                    </a:cubicBezTo>
                    <a:cubicBezTo>
                      <a:pt x="1776616" y="476815"/>
                      <a:pt x="1787676" y="517404"/>
                      <a:pt x="1791628" y="559596"/>
                    </a:cubicBezTo>
                    <a:cubicBezTo>
                      <a:pt x="1795581" y="601789"/>
                      <a:pt x="1798016" y="647669"/>
                      <a:pt x="1782399" y="698507"/>
                    </a:cubicBezTo>
                    <a:cubicBezTo>
                      <a:pt x="1766781" y="749343"/>
                      <a:pt x="1734985" y="816886"/>
                      <a:pt x="1697926" y="864625"/>
                    </a:cubicBezTo>
                    <a:cubicBezTo>
                      <a:pt x="1660866" y="912365"/>
                      <a:pt x="1609500" y="944227"/>
                      <a:pt x="1560042" y="984946"/>
                    </a:cubicBezTo>
                    <a:cubicBezTo>
                      <a:pt x="1510583" y="1025662"/>
                      <a:pt x="1444750" y="1076811"/>
                      <a:pt x="1401176" y="1108933"/>
                    </a:cubicBezTo>
                    <a:cubicBezTo>
                      <a:pt x="1357602" y="1141054"/>
                      <a:pt x="1335340" y="1155938"/>
                      <a:pt x="1298599" y="1177676"/>
                    </a:cubicBezTo>
                    <a:cubicBezTo>
                      <a:pt x="1261859" y="1199413"/>
                      <a:pt x="1227519" y="1225596"/>
                      <a:pt x="1180735" y="1239362"/>
                    </a:cubicBezTo>
                    <a:cubicBezTo>
                      <a:pt x="1133952" y="1253126"/>
                      <a:pt x="1079450" y="1264995"/>
                      <a:pt x="1017902" y="1260259"/>
                    </a:cubicBezTo>
                    <a:cubicBezTo>
                      <a:pt x="956354" y="1255523"/>
                      <a:pt x="867538" y="1238076"/>
                      <a:pt x="811444" y="1210946"/>
                    </a:cubicBezTo>
                    <a:cubicBezTo>
                      <a:pt x="755351" y="1183816"/>
                      <a:pt x="710913" y="1139873"/>
                      <a:pt x="681338" y="1097476"/>
                    </a:cubicBezTo>
                    <a:cubicBezTo>
                      <a:pt x="651765" y="1055079"/>
                      <a:pt x="642507" y="987688"/>
                      <a:pt x="634002" y="956561"/>
                    </a:cubicBezTo>
                    <a:cubicBezTo>
                      <a:pt x="625497" y="925436"/>
                      <a:pt x="622227" y="925287"/>
                      <a:pt x="630311" y="910721"/>
                    </a:cubicBezTo>
                    <a:cubicBezTo>
                      <a:pt x="638395" y="896154"/>
                      <a:pt x="666104" y="890770"/>
                      <a:pt x="682508" y="869163"/>
                    </a:cubicBezTo>
                    <a:lnTo>
                      <a:pt x="683141" y="868208"/>
                    </a:lnTo>
                    <a:lnTo>
                      <a:pt x="685939" y="865997"/>
                    </a:lnTo>
                    <a:cubicBezTo>
                      <a:pt x="694991" y="855810"/>
                      <a:pt x="701949" y="844323"/>
                      <a:pt x="709157" y="829910"/>
                    </a:cubicBezTo>
                    <a:lnTo>
                      <a:pt x="727381" y="784345"/>
                    </a:lnTo>
                    <a:lnTo>
                      <a:pt x="728730" y="781082"/>
                    </a:lnTo>
                    <a:lnTo>
                      <a:pt x="731052" y="761891"/>
                    </a:lnTo>
                    <a:lnTo>
                      <a:pt x="736661" y="721319"/>
                    </a:lnTo>
                    <a:lnTo>
                      <a:pt x="734616" y="682827"/>
                    </a:lnTo>
                    <a:cubicBezTo>
                      <a:pt x="734444" y="676347"/>
                      <a:pt x="734273" y="669868"/>
                      <a:pt x="734101" y="663388"/>
                    </a:cubicBezTo>
                    <a:cubicBezTo>
                      <a:pt x="731293" y="625680"/>
                      <a:pt x="723809" y="586988"/>
                      <a:pt x="711883" y="554839"/>
                    </a:cubicBezTo>
                    <a:lnTo>
                      <a:pt x="709911" y="550948"/>
                    </a:lnTo>
                    <a:lnTo>
                      <a:pt x="698721" y="522943"/>
                    </a:lnTo>
                    <a:cubicBezTo>
                      <a:pt x="694471" y="514319"/>
                      <a:pt x="689872" y="506627"/>
                      <a:pt x="685062" y="499596"/>
                    </a:cubicBezTo>
                    <a:lnTo>
                      <a:pt x="670322" y="481880"/>
                    </a:lnTo>
                    <a:lnTo>
                      <a:pt x="662542" y="470492"/>
                    </a:lnTo>
                    <a:cubicBezTo>
                      <a:pt x="655331" y="460672"/>
                      <a:pt x="648159" y="454178"/>
                      <a:pt x="641725" y="449199"/>
                    </a:cubicBezTo>
                    <a:lnTo>
                      <a:pt x="628528" y="439374"/>
                    </a:lnTo>
                    <a:lnTo>
                      <a:pt x="626191" y="437253"/>
                    </a:lnTo>
                    <a:lnTo>
                      <a:pt x="624920" y="436709"/>
                    </a:lnTo>
                    <a:lnTo>
                      <a:pt x="615179" y="429921"/>
                    </a:lnTo>
                    <a:cubicBezTo>
                      <a:pt x="612763" y="428474"/>
                      <a:pt x="611413" y="427448"/>
                      <a:pt x="611411" y="425376"/>
                    </a:cubicBezTo>
                    <a:cubicBezTo>
                      <a:pt x="611407" y="421232"/>
                      <a:pt x="616199" y="421838"/>
                      <a:pt x="625313" y="412135"/>
                    </a:cubicBezTo>
                    <a:cubicBezTo>
                      <a:pt x="634428" y="402434"/>
                      <a:pt x="654023" y="378469"/>
                      <a:pt x="666101" y="367168"/>
                    </a:cubicBezTo>
                    <a:cubicBezTo>
                      <a:pt x="678179" y="355869"/>
                      <a:pt x="687219" y="347800"/>
                      <a:pt x="697784" y="344331"/>
                    </a:cubicBezTo>
                    <a:lnTo>
                      <a:pt x="706556" y="343363"/>
                    </a:lnTo>
                    <a:lnTo>
                      <a:pt x="810486" y="368843"/>
                    </a:lnTo>
                    <a:lnTo>
                      <a:pt x="815501" y="374564"/>
                    </a:lnTo>
                    <a:cubicBezTo>
                      <a:pt x="820032" y="382962"/>
                      <a:pt x="821176" y="387446"/>
                      <a:pt x="823519" y="414243"/>
                    </a:cubicBezTo>
                    <a:cubicBezTo>
                      <a:pt x="825861" y="441041"/>
                      <a:pt x="827380" y="481677"/>
                      <a:pt x="829557" y="535350"/>
                    </a:cubicBezTo>
                    <a:cubicBezTo>
                      <a:pt x="831731" y="589023"/>
                      <a:pt x="832155" y="683183"/>
                      <a:pt x="836573" y="736284"/>
                    </a:cubicBezTo>
                    <a:cubicBezTo>
                      <a:pt x="840992" y="789385"/>
                      <a:pt x="847861" y="820436"/>
                      <a:pt x="856064" y="853958"/>
                    </a:cubicBezTo>
                    <a:cubicBezTo>
                      <a:pt x="864267" y="887479"/>
                      <a:pt x="860529" y="916601"/>
                      <a:pt x="885789" y="937409"/>
                    </a:cubicBezTo>
                    <a:cubicBezTo>
                      <a:pt x="911047" y="958219"/>
                      <a:pt x="958392" y="978592"/>
                      <a:pt x="1007620" y="978815"/>
                    </a:cubicBezTo>
                    <a:cubicBezTo>
                      <a:pt x="1056848" y="979038"/>
                      <a:pt x="1128598" y="956584"/>
                      <a:pt x="1181156" y="938749"/>
                    </a:cubicBezTo>
                    <a:cubicBezTo>
                      <a:pt x="1233713" y="920911"/>
                      <a:pt x="1275396" y="900652"/>
                      <a:pt x="1322964" y="871795"/>
                    </a:cubicBezTo>
                    <a:cubicBezTo>
                      <a:pt x="1370533" y="842939"/>
                      <a:pt x="1429909" y="798145"/>
                      <a:pt x="1466564" y="765611"/>
                    </a:cubicBezTo>
                    <a:cubicBezTo>
                      <a:pt x="1503219" y="733078"/>
                      <a:pt x="1527407" y="703442"/>
                      <a:pt x="1542894" y="676593"/>
                    </a:cubicBezTo>
                    <a:cubicBezTo>
                      <a:pt x="1558381" y="649741"/>
                      <a:pt x="1560027" y="622066"/>
                      <a:pt x="1559480" y="604505"/>
                    </a:cubicBezTo>
                    <a:cubicBezTo>
                      <a:pt x="1558932" y="586942"/>
                      <a:pt x="1552464" y="580865"/>
                      <a:pt x="1539607" y="571221"/>
                    </a:cubicBezTo>
                    <a:cubicBezTo>
                      <a:pt x="1526751" y="561577"/>
                      <a:pt x="1482339" y="546638"/>
                      <a:pt x="1482339" y="546638"/>
                    </a:cubicBezTo>
                    <a:lnTo>
                      <a:pt x="1235262" y="475236"/>
                    </a:lnTo>
                    <a:cubicBezTo>
                      <a:pt x="1156365" y="453713"/>
                      <a:pt x="1146630" y="451632"/>
                      <a:pt x="1008953" y="417501"/>
                    </a:cubicBezTo>
                    <a:lnTo>
                      <a:pt x="810486" y="368843"/>
                    </a:lnTo>
                    <a:lnTo>
                      <a:pt x="809594" y="367826"/>
                    </a:lnTo>
                    <a:cubicBezTo>
                      <a:pt x="807160" y="366788"/>
                      <a:pt x="803501" y="366211"/>
                      <a:pt x="796333" y="363860"/>
                    </a:cubicBezTo>
                    <a:cubicBezTo>
                      <a:pt x="781998" y="359160"/>
                      <a:pt x="745915" y="349613"/>
                      <a:pt x="729490" y="346357"/>
                    </a:cubicBezTo>
                    <a:cubicBezTo>
                      <a:pt x="721278" y="344730"/>
                      <a:pt x="715993" y="343356"/>
                      <a:pt x="711440" y="342823"/>
                    </a:cubicBezTo>
                    <a:lnTo>
                      <a:pt x="706556" y="343363"/>
                    </a:lnTo>
                    <a:lnTo>
                      <a:pt x="409195" y="270457"/>
                    </a:lnTo>
                    <a:cubicBezTo>
                      <a:pt x="289963" y="243914"/>
                      <a:pt x="322065" y="266770"/>
                      <a:pt x="293548" y="258242"/>
                    </a:cubicBezTo>
                    <a:cubicBezTo>
                      <a:pt x="264583" y="259522"/>
                      <a:pt x="250599" y="266113"/>
                      <a:pt x="233123" y="277455"/>
                    </a:cubicBezTo>
                    <a:cubicBezTo>
                      <a:pt x="215646" y="288799"/>
                      <a:pt x="189275" y="300795"/>
                      <a:pt x="188689" y="326303"/>
                    </a:cubicBezTo>
                    <a:cubicBezTo>
                      <a:pt x="188103" y="351811"/>
                      <a:pt x="210396" y="414400"/>
                      <a:pt x="229607" y="430501"/>
                    </a:cubicBezTo>
                    <a:lnTo>
                      <a:pt x="430335" y="484250"/>
                    </a:lnTo>
                    <a:lnTo>
                      <a:pt x="414909" y="652189"/>
                    </a:lnTo>
                    <a:lnTo>
                      <a:pt x="217134" y="628561"/>
                    </a:lnTo>
                    <a:cubicBezTo>
                      <a:pt x="203241" y="623939"/>
                      <a:pt x="146274" y="616095"/>
                      <a:pt x="114793" y="590033"/>
                    </a:cubicBezTo>
                    <a:cubicBezTo>
                      <a:pt x="83312" y="563971"/>
                      <a:pt x="47365" y="513532"/>
                      <a:pt x="28246" y="472189"/>
                    </a:cubicBezTo>
                    <a:cubicBezTo>
                      <a:pt x="9127" y="430847"/>
                      <a:pt x="-988" y="384326"/>
                      <a:pt x="77" y="341978"/>
                    </a:cubicBezTo>
                    <a:cubicBezTo>
                      <a:pt x="1144" y="299631"/>
                      <a:pt x="6918" y="251233"/>
                      <a:pt x="23231" y="214688"/>
                    </a:cubicBezTo>
                    <a:cubicBezTo>
                      <a:pt x="39545" y="178143"/>
                      <a:pt x="58553" y="135361"/>
                      <a:pt x="87685" y="107205"/>
                    </a:cubicBezTo>
                    <a:cubicBezTo>
                      <a:pt x="116817" y="79049"/>
                      <a:pt x="155263" y="51608"/>
                      <a:pt x="189345" y="33217"/>
                    </a:cubicBezTo>
                    <a:cubicBezTo>
                      <a:pt x="216059" y="16778"/>
                      <a:pt x="253731" y="13558"/>
                      <a:pt x="285926" y="3729"/>
                    </a:cubicBezTo>
                    <a:cubicBezTo>
                      <a:pt x="314691" y="-4667"/>
                      <a:pt x="356014" y="3124"/>
                      <a:pt x="385930" y="7500"/>
                    </a:cubicBezTo>
                    <a:lnTo>
                      <a:pt x="488711" y="26610"/>
                    </a:lnTo>
                    <a:lnTo>
                      <a:pt x="911317" y="137274"/>
                    </a:lnTo>
                    <a:lnTo>
                      <a:pt x="1306898" y="235687"/>
                    </a:lnTo>
                    <a:lnTo>
                      <a:pt x="1381025" y="256495"/>
                    </a:lnTo>
                    <a:close/>
                  </a:path>
                </a:pathLst>
              </a:custGeom>
              <a:solidFill>
                <a:schemeClr val="bg1"/>
              </a:solidFill>
              <a:ln>
                <a:solidFill>
                  <a:schemeClr val="bg1">
                    <a:lumMod val="85000"/>
                  </a:schemeClr>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57" name="任意多边形 356"/>
              <p:cNvSpPr/>
              <p:nvPr/>
            </p:nvSpPr>
            <p:spPr>
              <a:xfrm>
                <a:off x="5232395" y="2968280"/>
                <a:ext cx="295401" cy="345962"/>
              </a:xfrm>
              <a:custGeom>
                <a:avLst/>
                <a:gdLst>
                  <a:gd name="connsiteX0" fmla="*/ 288335 w 304929"/>
                  <a:gd name="connsiteY0" fmla="*/ 21207 h 349836"/>
                  <a:gd name="connsiteX1" fmla="*/ 126410 w 304929"/>
                  <a:gd name="connsiteY1" fmla="*/ 6919 h 349836"/>
                  <a:gd name="connsiteX2" fmla="*/ 7347 w 304929"/>
                  <a:gd name="connsiteY2" fmla="*/ 116457 h 349836"/>
                  <a:gd name="connsiteX3" fmla="*/ 16872 w 304929"/>
                  <a:gd name="connsiteY3" fmla="*/ 287907 h 349836"/>
                  <a:gd name="connsiteX4" fmla="*/ 50210 w 304929"/>
                  <a:gd name="connsiteY4" fmla="*/ 349819 h 349836"/>
                  <a:gd name="connsiteX5" fmla="*/ 178797 w 304929"/>
                  <a:gd name="connsiteY5" fmla="*/ 292669 h 349836"/>
                  <a:gd name="connsiteX6" fmla="*/ 140697 w 304929"/>
                  <a:gd name="connsiteY6" fmla="*/ 159319 h 349836"/>
                  <a:gd name="connsiteX7" fmla="*/ 216897 w 304929"/>
                  <a:gd name="connsiteY7" fmla="*/ 83119 h 349836"/>
                  <a:gd name="connsiteX8" fmla="*/ 288335 w 304929"/>
                  <a:gd name="connsiteY8" fmla="*/ 102169 h 349836"/>
                  <a:gd name="connsiteX9" fmla="*/ 288335 w 304929"/>
                  <a:gd name="connsiteY9" fmla="*/ 21207 h 349836"/>
                  <a:gd name="connsiteX0" fmla="*/ 269285 w 293287"/>
                  <a:gd name="connsiteY0" fmla="*/ 36381 h 345960"/>
                  <a:gd name="connsiteX1" fmla="*/ 126410 w 293287"/>
                  <a:gd name="connsiteY1" fmla="*/ 3043 h 345960"/>
                  <a:gd name="connsiteX2" fmla="*/ 7347 w 293287"/>
                  <a:gd name="connsiteY2" fmla="*/ 112581 h 345960"/>
                  <a:gd name="connsiteX3" fmla="*/ 16872 w 293287"/>
                  <a:gd name="connsiteY3" fmla="*/ 284031 h 345960"/>
                  <a:gd name="connsiteX4" fmla="*/ 50210 w 293287"/>
                  <a:gd name="connsiteY4" fmla="*/ 345943 h 345960"/>
                  <a:gd name="connsiteX5" fmla="*/ 178797 w 293287"/>
                  <a:gd name="connsiteY5" fmla="*/ 288793 h 345960"/>
                  <a:gd name="connsiteX6" fmla="*/ 140697 w 293287"/>
                  <a:gd name="connsiteY6" fmla="*/ 155443 h 345960"/>
                  <a:gd name="connsiteX7" fmla="*/ 216897 w 293287"/>
                  <a:gd name="connsiteY7" fmla="*/ 79243 h 345960"/>
                  <a:gd name="connsiteX8" fmla="*/ 288335 w 293287"/>
                  <a:gd name="connsiteY8" fmla="*/ 98293 h 345960"/>
                  <a:gd name="connsiteX9" fmla="*/ 269285 w 293287"/>
                  <a:gd name="connsiteY9" fmla="*/ 36381 h 345960"/>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64509 w 293287"/>
                  <a:gd name="connsiteY5" fmla="*/ 279268 h 345962"/>
                  <a:gd name="connsiteX6" fmla="*/ 140697 w 293287"/>
                  <a:gd name="connsiteY6" fmla="*/ 155443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3287"/>
                  <a:gd name="connsiteY0" fmla="*/ 36381 h 345960"/>
                  <a:gd name="connsiteX1" fmla="*/ 126410 w 293287"/>
                  <a:gd name="connsiteY1" fmla="*/ 3043 h 345960"/>
                  <a:gd name="connsiteX2" fmla="*/ 7347 w 293287"/>
                  <a:gd name="connsiteY2" fmla="*/ 112581 h 345960"/>
                  <a:gd name="connsiteX3" fmla="*/ 16872 w 293287"/>
                  <a:gd name="connsiteY3" fmla="*/ 284031 h 345960"/>
                  <a:gd name="connsiteX4" fmla="*/ 50210 w 293287"/>
                  <a:gd name="connsiteY4" fmla="*/ 345943 h 345960"/>
                  <a:gd name="connsiteX5" fmla="*/ 140696 w 293287"/>
                  <a:gd name="connsiteY5" fmla="*/ 288793 h 345960"/>
                  <a:gd name="connsiteX6" fmla="*/ 140697 w 293287"/>
                  <a:gd name="connsiteY6" fmla="*/ 155443 h 345960"/>
                  <a:gd name="connsiteX7" fmla="*/ 216897 w 293287"/>
                  <a:gd name="connsiteY7" fmla="*/ 79243 h 345960"/>
                  <a:gd name="connsiteX8" fmla="*/ 288335 w 293287"/>
                  <a:gd name="connsiteY8" fmla="*/ 98293 h 345960"/>
                  <a:gd name="connsiteX9" fmla="*/ 269285 w 293287"/>
                  <a:gd name="connsiteY9" fmla="*/ 36381 h 345960"/>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50221 w 293287"/>
                  <a:gd name="connsiteY5" fmla="*/ 279268 h 345962"/>
                  <a:gd name="connsiteX6" fmla="*/ 140697 w 293287"/>
                  <a:gd name="connsiteY6" fmla="*/ 155443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50221 w 293287"/>
                  <a:gd name="connsiteY5" fmla="*/ 279268 h 345962"/>
                  <a:gd name="connsiteX6" fmla="*/ 126409 w 293287"/>
                  <a:gd name="connsiteY6" fmla="*/ 160206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5401"/>
                  <a:gd name="connsiteY0" fmla="*/ 36381 h 345962"/>
                  <a:gd name="connsiteX1" fmla="*/ 126410 w 295401"/>
                  <a:gd name="connsiteY1" fmla="*/ 3043 h 345962"/>
                  <a:gd name="connsiteX2" fmla="*/ 7347 w 295401"/>
                  <a:gd name="connsiteY2" fmla="*/ 112581 h 345962"/>
                  <a:gd name="connsiteX3" fmla="*/ 16872 w 295401"/>
                  <a:gd name="connsiteY3" fmla="*/ 284031 h 345962"/>
                  <a:gd name="connsiteX4" fmla="*/ 50210 w 295401"/>
                  <a:gd name="connsiteY4" fmla="*/ 345943 h 345962"/>
                  <a:gd name="connsiteX5" fmla="*/ 150221 w 295401"/>
                  <a:gd name="connsiteY5" fmla="*/ 279268 h 345962"/>
                  <a:gd name="connsiteX6" fmla="*/ 126409 w 295401"/>
                  <a:gd name="connsiteY6" fmla="*/ 160206 h 345962"/>
                  <a:gd name="connsiteX7" fmla="*/ 188322 w 295401"/>
                  <a:gd name="connsiteY7" fmla="*/ 84006 h 345962"/>
                  <a:gd name="connsiteX8" fmla="*/ 288335 w 295401"/>
                  <a:gd name="connsiteY8" fmla="*/ 98293 h 345962"/>
                  <a:gd name="connsiteX9" fmla="*/ 269285 w 295401"/>
                  <a:gd name="connsiteY9" fmla="*/ 36381 h 3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01" h="345962">
                    <a:moveTo>
                      <a:pt x="269285" y="36381"/>
                    </a:moveTo>
                    <a:cubicBezTo>
                      <a:pt x="242297" y="20506"/>
                      <a:pt x="170066" y="-9657"/>
                      <a:pt x="126410" y="3043"/>
                    </a:cubicBezTo>
                    <a:cubicBezTo>
                      <a:pt x="82754" y="15743"/>
                      <a:pt x="25603" y="65750"/>
                      <a:pt x="7347" y="112581"/>
                    </a:cubicBezTo>
                    <a:cubicBezTo>
                      <a:pt x="-10909" y="159412"/>
                      <a:pt x="9728" y="245137"/>
                      <a:pt x="16872" y="284031"/>
                    </a:cubicBezTo>
                    <a:cubicBezTo>
                      <a:pt x="24016" y="322925"/>
                      <a:pt x="27985" y="346737"/>
                      <a:pt x="50210" y="345943"/>
                    </a:cubicBezTo>
                    <a:cubicBezTo>
                      <a:pt x="72435" y="345149"/>
                      <a:pt x="137521" y="310224"/>
                      <a:pt x="150221" y="279268"/>
                    </a:cubicBezTo>
                    <a:cubicBezTo>
                      <a:pt x="162921" y="248312"/>
                      <a:pt x="120059" y="192750"/>
                      <a:pt x="126409" y="160206"/>
                    </a:cubicBezTo>
                    <a:cubicBezTo>
                      <a:pt x="132759" y="127662"/>
                      <a:pt x="163716" y="93531"/>
                      <a:pt x="188322" y="84006"/>
                    </a:cubicBezTo>
                    <a:cubicBezTo>
                      <a:pt x="212928" y="74481"/>
                      <a:pt x="274841" y="106230"/>
                      <a:pt x="288335" y="98293"/>
                    </a:cubicBezTo>
                    <a:cubicBezTo>
                      <a:pt x="301829" y="90356"/>
                      <a:pt x="296273" y="52256"/>
                      <a:pt x="269285" y="36381"/>
                    </a:cubicBezTo>
                    <a:close/>
                  </a:path>
                </a:pathLst>
              </a:custGeom>
              <a:solidFill>
                <a:schemeClr val="bg1"/>
              </a:solidFill>
              <a:ln>
                <a:solidFill>
                  <a:schemeClr val="bg1">
                    <a:lumMod val="85000"/>
                  </a:schemeClr>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8" name="任意多边形 357"/>
              <p:cNvSpPr/>
              <p:nvPr/>
            </p:nvSpPr>
            <p:spPr>
              <a:xfrm>
                <a:off x="5661627" y="3502146"/>
                <a:ext cx="458449" cy="545393"/>
              </a:xfrm>
              <a:custGeom>
                <a:avLst/>
                <a:gdLst>
                  <a:gd name="connsiteX0" fmla="*/ 206 w 458754"/>
                  <a:gd name="connsiteY0" fmla="*/ 40909 h 525419"/>
                  <a:gd name="connsiteX1" fmla="*/ 233569 w 458754"/>
                  <a:gd name="connsiteY1" fmla="*/ 40909 h 525419"/>
                  <a:gd name="connsiteX2" fmla="*/ 362156 w 458754"/>
                  <a:gd name="connsiteY2" fmla="*/ 255222 h 525419"/>
                  <a:gd name="connsiteX3" fmla="*/ 457406 w 458754"/>
                  <a:gd name="connsiteY3" fmla="*/ 402859 h 525419"/>
                  <a:gd name="connsiteX4" fmla="*/ 290719 w 458754"/>
                  <a:gd name="connsiteY4" fmla="*/ 517159 h 525419"/>
                  <a:gd name="connsiteX5" fmla="*/ 276431 w 458754"/>
                  <a:gd name="connsiteY5" fmla="*/ 464772 h 525419"/>
                  <a:gd name="connsiteX6" fmla="*/ 206 w 458754"/>
                  <a:gd name="connsiteY6" fmla="*/ 40909 h 525419"/>
                  <a:gd name="connsiteX0" fmla="*/ 207 w 459008"/>
                  <a:gd name="connsiteY0" fmla="*/ 40664 h 525174"/>
                  <a:gd name="connsiteX1" fmla="*/ 233570 w 459008"/>
                  <a:gd name="connsiteY1" fmla="*/ 40664 h 525174"/>
                  <a:gd name="connsiteX2" fmla="*/ 366920 w 459008"/>
                  <a:gd name="connsiteY2" fmla="*/ 250214 h 525174"/>
                  <a:gd name="connsiteX3" fmla="*/ 457407 w 459008"/>
                  <a:gd name="connsiteY3" fmla="*/ 402614 h 525174"/>
                  <a:gd name="connsiteX4" fmla="*/ 290720 w 459008"/>
                  <a:gd name="connsiteY4" fmla="*/ 516914 h 525174"/>
                  <a:gd name="connsiteX5" fmla="*/ 276432 w 459008"/>
                  <a:gd name="connsiteY5" fmla="*/ 464527 h 525174"/>
                  <a:gd name="connsiteX6" fmla="*/ 207 w 459008"/>
                  <a:gd name="connsiteY6" fmla="*/ 40664 h 525174"/>
                  <a:gd name="connsiteX0" fmla="*/ 552 w 459437"/>
                  <a:gd name="connsiteY0" fmla="*/ 38561 h 523071"/>
                  <a:gd name="connsiteX1" fmla="*/ 210103 w 459437"/>
                  <a:gd name="connsiteY1" fmla="*/ 43324 h 523071"/>
                  <a:gd name="connsiteX2" fmla="*/ 367265 w 459437"/>
                  <a:gd name="connsiteY2" fmla="*/ 248111 h 523071"/>
                  <a:gd name="connsiteX3" fmla="*/ 457752 w 459437"/>
                  <a:gd name="connsiteY3" fmla="*/ 400511 h 523071"/>
                  <a:gd name="connsiteX4" fmla="*/ 291065 w 459437"/>
                  <a:gd name="connsiteY4" fmla="*/ 514811 h 523071"/>
                  <a:gd name="connsiteX5" fmla="*/ 276777 w 459437"/>
                  <a:gd name="connsiteY5" fmla="*/ 462424 h 523071"/>
                  <a:gd name="connsiteX6" fmla="*/ 552 w 459437"/>
                  <a:gd name="connsiteY6" fmla="*/ 38561 h 523071"/>
                  <a:gd name="connsiteX0" fmla="*/ 552 w 464113"/>
                  <a:gd name="connsiteY0" fmla="*/ 38561 h 523071"/>
                  <a:gd name="connsiteX1" fmla="*/ 210103 w 464113"/>
                  <a:gd name="connsiteY1" fmla="*/ 43324 h 523071"/>
                  <a:gd name="connsiteX2" fmla="*/ 367265 w 464113"/>
                  <a:gd name="connsiteY2" fmla="*/ 248111 h 523071"/>
                  <a:gd name="connsiteX3" fmla="*/ 462515 w 464113"/>
                  <a:gd name="connsiteY3" fmla="*/ 414798 h 523071"/>
                  <a:gd name="connsiteX4" fmla="*/ 291065 w 464113"/>
                  <a:gd name="connsiteY4" fmla="*/ 514811 h 523071"/>
                  <a:gd name="connsiteX5" fmla="*/ 276777 w 464113"/>
                  <a:gd name="connsiteY5" fmla="*/ 462424 h 523071"/>
                  <a:gd name="connsiteX6" fmla="*/ 552 w 464113"/>
                  <a:gd name="connsiteY6" fmla="*/ 38561 h 523071"/>
                  <a:gd name="connsiteX0" fmla="*/ 552 w 450119"/>
                  <a:gd name="connsiteY0" fmla="*/ 38561 h 523071"/>
                  <a:gd name="connsiteX1" fmla="*/ 210103 w 450119"/>
                  <a:gd name="connsiteY1" fmla="*/ 43324 h 523071"/>
                  <a:gd name="connsiteX2" fmla="*/ 367265 w 450119"/>
                  <a:gd name="connsiteY2" fmla="*/ 248111 h 523071"/>
                  <a:gd name="connsiteX3" fmla="*/ 448228 w 450119"/>
                  <a:gd name="connsiteY3" fmla="*/ 429086 h 523071"/>
                  <a:gd name="connsiteX4" fmla="*/ 291065 w 450119"/>
                  <a:gd name="connsiteY4" fmla="*/ 514811 h 523071"/>
                  <a:gd name="connsiteX5" fmla="*/ 276777 w 450119"/>
                  <a:gd name="connsiteY5" fmla="*/ 462424 h 523071"/>
                  <a:gd name="connsiteX6" fmla="*/ 552 w 450119"/>
                  <a:gd name="connsiteY6" fmla="*/ 38561 h 523071"/>
                  <a:gd name="connsiteX0" fmla="*/ 992 w 450651"/>
                  <a:gd name="connsiteY0" fmla="*/ 40663 h 525173"/>
                  <a:gd name="connsiteX1" fmla="*/ 191493 w 450651"/>
                  <a:gd name="connsiteY1" fmla="*/ 40664 h 525173"/>
                  <a:gd name="connsiteX2" fmla="*/ 367705 w 450651"/>
                  <a:gd name="connsiteY2" fmla="*/ 250213 h 525173"/>
                  <a:gd name="connsiteX3" fmla="*/ 448668 w 450651"/>
                  <a:gd name="connsiteY3" fmla="*/ 431188 h 525173"/>
                  <a:gd name="connsiteX4" fmla="*/ 291505 w 450651"/>
                  <a:gd name="connsiteY4" fmla="*/ 516913 h 525173"/>
                  <a:gd name="connsiteX5" fmla="*/ 277217 w 450651"/>
                  <a:gd name="connsiteY5" fmla="*/ 464526 h 525173"/>
                  <a:gd name="connsiteX6" fmla="*/ 992 w 450651"/>
                  <a:gd name="connsiteY6" fmla="*/ 40663 h 525173"/>
                  <a:gd name="connsiteX0" fmla="*/ 983 w 450031"/>
                  <a:gd name="connsiteY0" fmla="*/ 41155 h 525665"/>
                  <a:gd name="connsiteX1" fmla="*/ 191484 w 450031"/>
                  <a:gd name="connsiteY1" fmla="*/ 41156 h 525665"/>
                  <a:gd name="connsiteX2" fmla="*/ 358171 w 450031"/>
                  <a:gd name="connsiteY2" fmla="*/ 260230 h 525665"/>
                  <a:gd name="connsiteX3" fmla="*/ 448659 w 450031"/>
                  <a:gd name="connsiteY3" fmla="*/ 431680 h 525665"/>
                  <a:gd name="connsiteX4" fmla="*/ 291496 w 450031"/>
                  <a:gd name="connsiteY4" fmla="*/ 517405 h 525665"/>
                  <a:gd name="connsiteX5" fmla="*/ 277208 w 450031"/>
                  <a:gd name="connsiteY5" fmla="*/ 465018 h 525665"/>
                  <a:gd name="connsiteX6" fmla="*/ 983 w 450031"/>
                  <a:gd name="connsiteY6" fmla="*/ 41155 h 525665"/>
                  <a:gd name="connsiteX0" fmla="*/ 983 w 448961"/>
                  <a:gd name="connsiteY0" fmla="*/ 41155 h 545393"/>
                  <a:gd name="connsiteX1" fmla="*/ 191484 w 448961"/>
                  <a:gd name="connsiteY1" fmla="*/ 41156 h 545393"/>
                  <a:gd name="connsiteX2" fmla="*/ 358171 w 448961"/>
                  <a:gd name="connsiteY2" fmla="*/ 260230 h 545393"/>
                  <a:gd name="connsiteX3" fmla="*/ 448659 w 448961"/>
                  <a:gd name="connsiteY3" fmla="*/ 431680 h 545393"/>
                  <a:gd name="connsiteX4" fmla="*/ 329596 w 448961"/>
                  <a:gd name="connsiteY4" fmla="*/ 541217 h 545393"/>
                  <a:gd name="connsiteX5" fmla="*/ 277208 w 448961"/>
                  <a:gd name="connsiteY5" fmla="*/ 465018 h 545393"/>
                  <a:gd name="connsiteX6" fmla="*/ 983 w 448961"/>
                  <a:gd name="connsiteY6" fmla="*/ 41155 h 545393"/>
                  <a:gd name="connsiteX0" fmla="*/ 983 w 458449"/>
                  <a:gd name="connsiteY0" fmla="*/ 41155 h 545393"/>
                  <a:gd name="connsiteX1" fmla="*/ 191484 w 458449"/>
                  <a:gd name="connsiteY1" fmla="*/ 41156 h 545393"/>
                  <a:gd name="connsiteX2" fmla="*/ 358171 w 458449"/>
                  <a:gd name="connsiteY2" fmla="*/ 260230 h 545393"/>
                  <a:gd name="connsiteX3" fmla="*/ 458184 w 458449"/>
                  <a:gd name="connsiteY3" fmla="*/ 460255 h 545393"/>
                  <a:gd name="connsiteX4" fmla="*/ 329596 w 458449"/>
                  <a:gd name="connsiteY4" fmla="*/ 541217 h 545393"/>
                  <a:gd name="connsiteX5" fmla="*/ 277208 w 458449"/>
                  <a:gd name="connsiteY5" fmla="*/ 465018 h 545393"/>
                  <a:gd name="connsiteX6" fmla="*/ 983 w 458449"/>
                  <a:gd name="connsiteY6" fmla="*/ 41155 h 54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449" h="545393">
                    <a:moveTo>
                      <a:pt x="983" y="41155"/>
                    </a:moveTo>
                    <a:cubicBezTo>
                      <a:pt x="-13304" y="-29489"/>
                      <a:pt x="131953" y="4644"/>
                      <a:pt x="191484" y="41156"/>
                    </a:cubicBezTo>
                    <a:cubicBezTo>
                      <a:pt x="251015" y="77668"/>
                      <a:pt x="313721" y="190380"/>
                      <a:pt x="358171" y="260230"/>
                    </a:cubicBezTo>
                    <a:cubicBezTo>
                      <a:pt x="402621" y="330080"/>
                      <a:pt x="462946" y="413424"/>
                      <a:pt x="458184" y="460255"/>
                    </a:cubicBezTo>
                    <a:cubicBezTo>
                      <a:pt x="453422" y="507086"/>
                      <a:pt x="359758" y="530898"/>
                      <a:pt x="329596" y="541217"/>
                    </a:cubicBezTo>
                    <a:cubicBezTo>
                      <a:pt x="299434" y="551536"/>
                      <a:pt x="331977" y="548362"/>
                      <a:pt x="277208" y="465018"/>
                    </a:cubicBezTo>
                    <a:cubicBezTo>
                      <a:pt x="222439" y="381674"/>
                      <a:pt x="15270" y="111799"/>
                      <a:pt x="983" y="41155"/>
                    </a:cubicBezTo>
                    <a:close/>
                  </a:path>
                </a:pathLst>
              </a:custGeom>
              <a:solidFill>
                <a:schemeClr val="bg1"/>
              </a:solidFill>
              <a:ln>
                <a:solidFill>
                  <a:schemeClr val="bg1">
                    <a:lumMod val="85000"/>
                  </a:schemeClr>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9" name="任意多边形 358"/>
              <p:cNvSpPr/>
              <p:nvPr/>
            </p:nvSpPr>
            <p:spPr>
              <a:xfrm>
                <a:off x="6099382" y="4222989"/>
                <a:ext cx="293863" cy="346241"/>
              </a:xfrm>
              <a:custGeom>
                <a:avLst/>
                <a:gdLst>
                  <a:gd name="connsiteX0" fmla="*/ 206 w 458754"/>
                  <a:gd name="connsiteY0" fmla="*/ 40909 h 525419"/>
                  <a:gd name="connsiteX1" fmla="*/ 233569 w 458754"/>
                  <a:gd name="connsiteY1" fmla="*/ 40909 h 525419"/>
                  <a:gd name="connsiteX2" fmla="*/ 362156 w 458754"/>
                  <a:gd name="connsiteY2" fmla="*/ 255222 h 525419"/>
                  <a:gd name="connsiteX3" fmla="*/ 457406 w 458754"/>
                  <a:gd name="connsiteY3" fmla="*/ 402859 h 525419"/>
                  <a:gd name="connsiteX4" fmla="*/ 290719 w 458754"/>
                  <a:gd name="connsiteY4" fmla="*/ 517159 h 525419"/>
                  <a:gd name="connsiteX5" fmla="*/ 276431 w 458754"/>
                  <a:gd name="connsiteY5" fmla="*/ 464772 h 525419"/>
                  <a:gd name="connsiteX6" fmla="*/ 206 w 458754"/>
                  <a:gd name="connsiteY6" fmla="*/ 40909 h 525419"/>
                  <a:gd name="connsiteX0" fmla="*/ 207 w 459008"/>
                  <a:gd name="connsiteY0" fmla="*/ 40664 h 525174"/>
                  <a:gd name="connsiteX1" fmla="*/ 233570 w 459008"/>
                  <a:gd name="connsiteY1" fmla="*/ 40664 h 525174"/>
                  <a:gd name="connsiteX2" fmla="*/ 366920 w 459008"/>
                  <a:gd name="connsiteY2" fmla="*/ 250214 h 525174"/>
                  <a:gd name="connsiteX3" fmla="*/ 457407 w 459008"/>
                  <a:gd name="connsiteY3" fmla="*/ 402614 h 525174"/>
                  <a:gd name="connsiteX4" fmla="*/ 290720 w 459008"/>
                  <a:gd name="connsiteY4" fmla="*/ 516914 h 525174"/>
                  <a:gd name="connsiteX5" fmla="*/ 276432 w 459008"/>
                  <a:gd name="connsiteY5" fmla="*/ 464527 h 525174"/>
                  <a:gd name="connsiteX6" fmla="*/ 207 w 459008"/>
                  <a:gd name="connsiteY6" fmla="*/ 40664 h 525174"/>
                  <a:gd name="connsiteX0" fmla="*/ 552 w 459437"/>
                  <a:gd name="connsiteY0" fmla="*/ 38561 h 523071"/>
                  <a:gd name="connsiteX1" fmla="*/ 210103 w 459437"/>
                  <a:gd name="connsiteY1" fmla="*/ 43324 h 523071"/>
                  <a:gd name="connsiteX2" fmla="*/ 367265 w 459437"/>
                  <a:gd name="connsiteY2" fmla="*/ 248111 h 523071"/>
                  <a:gd name="connsiteX3" fmla="*/ 457752 w 459437"/>
                  <a:gd name="connsiteY3" fmla="*/ 400511 h 523071"/>
                  <a:gd name="connsiteX4" fmla="*/ 291065 w 459437"/>
                  <a:gd name="connsiteY4" fmla="*/ 514811 h 523071"/>
                  <a:gd name="connsiteX5" fmla="*/ 276777 w 459437"/>
                  <a:gd name="connsiteY5" fmla="*/ 462424 h 523071"/>
                  <a:gd name="connsiteX6" fmla="*/ 552 w 459437"/>
                  <a:gd name="connsiteY6" fmla="*/ 38561 h 523071"/>
                  <a:gd name="connsiteX0" fmla="*/ 552 w 464113"/>
                  <a:gd name="connsiteY0" fmla="*/ 38561 h 523071"/>
                  <a:gd name="connsiteX1" fmla="*/ 210103 w 464113"/>
                  <a:gd name="connsiteY1" fmla="*/ 43324 h 523071"/>
                  <a:gd name="connsiteX2" fmla="*/ 367265 w 464113"/>
                  <a:gd name="connsiteY2" fmla="*/ 248111 h 523071"/>
                  <a:gd name="connsiteX3" fmla="*/ 462515 w 464113"/>
                  <a:gd name="connsiteY3" fmla="*/ 414798 h 523071"/>
                  <a:gd name="connsiteX4" fmla="*/ 291065 w 464113"/>
                  <a:gd name="connsiteY4" fmla="*/ 514811 h 523071"/>
                  <a:gd name="connsiteX5" fmla="*/ 276777 w 464113"/>
                  <a:gd name="connsiteY5" fmla="*/ 462424 h 523071"/>
                  <a:gd name="connsiteX6" fmla="*/ 552 w 464113"/>
                  <a:gd name="connsiteY6" fmla="*/ 38561 h 523071"/>
                  <a:gd name="connsiteX0" fmla="*/ 552 w 450119"/>
                  <a:gd name="connsiteY0" fmla="*/ 38561 h 523071"/>
                  <a:gd name="connsiteX1" fmla="*/ 210103 w 450119"/>
                  <a:gd name="connsiteY1" fmla="*/ 43324 h 523071"/>
                  <a:gd name="connsiteX2" fmla="*/ 367265 w 450119"/>
                  <a:gd name="connsiteY2" fmla="*/ 248111 h 523071"/>
                  <a:gd name="connsiteX3" fmla="*/ 448228 w 450119"/>
                  <a:gd name="connsiteY3" fmla="*/ 429086 h 523071"/>
                  <a:gd name="connsiteX4" fmla="*/ 291065 w 450119"/>
                  <a:gd name="connsiteY4" fmla="*/ 514811 h 523071"/>
                  <a:gd name="connsiteX5" fmla="*/ 276777 w 450119"/>
                  <a:gd name="connsiteY5" fmla="*/ 462424 h 523071"/>
                  <a:gd name="connsiteX6" fmla="*/ 552 w 450119"/>
                  <a:gd name="connsiteY6" fmla="*/ 38561 h 523071"/>
                  <a:gd name="connsiteX0" fmla="*/ 992 w 450651"/>
                  <a:gd name="connsiteY0" fmla="*/ 40663 h 525173"/>
                  <a:gd name="connsiteX1" fmla="*/ 191493 w 450651"/>
                  <a:gd name="connsiteY1" fmla="*/ 40664 h 525173"/>
                  <a:gd name="connsiteX2" fmla="*/ 367705 w 450651"/>
                  <a:gd name="connsiteY2" fmla="*/ 250213 h 525173"/>
                  <a:gd name="connsiteX3" fmla="*/ 448668 w 450651"/>
                  <a:gd name="connsiteY3" fmla="*/ 431188 h 525173"/>
                  <a:gd name="connsiteX4" fmla="*/ 291505 w 450651"/>
                  <a:gd name="connsiteY4" fmla="*/ 516913 h 525173"/>
                  <a:gd name="connsiteX5" fmla="*/ 277217 w 450651"/>
                  <a:gd name="connsiteY5" fmla="*/ 464526 h 525173"/>
                  <a:gd name="connsiteX6" fmla="*/ 992 w 450651"/>
                  <a:gd name="connsiteY6" fmla="*/ 40663 h 525173"/>
                  <a:gd name="connsiteX0" fmla="*/ 983 w 450031"/>
                  <a:gd name="connsiteY0" fmla="*/ 41155 h 525665"/>
                  <a:gd name="connsiteX1" fmla="*/ 191484 w 450031"/>
                  <a:gd name="connsiteY1" fmla="*/ 41156 h 525665"/>
                  <a:gd name="connsiteX2" fmla="*/ 358171 w 450031"/>
                  <a:gd name="connsiteY2" fmla="*/ 260230 h 525665"/>
                  <a:gd name="connsiteX3" fmla="*/ 448659 w 450031"/>
                  <a:gd name="connsiteY3" fmla="*/ 431680 h 525665"/>
                  <a:gd name="connsiteX4" fmla="*/ 291496 w 450031"/>
                  <a:gd name="connsiteY4" fmla="*/ 517405 h 525665"/>
                  <a:gd name="connsiteX5" fmla="*/ 277208 w 450031"/>
                  <a:gd name="connsiteY5" fmla="*/ 465018 h 525665"/>
                  <a:gd name="connsiteX6" fmla="*/ 983 w 450031"/>
                  <a:gd name="connsiteY6" fmla="*/ 41155 h 525665"/>
                  <a:gd name="connsiteX0" fmla="*/ 983 w 448961"/>
                  <a:gd name="connsiteY0" fmla="*/ 41155 h 545393"/>
                  <a:gd name="connsiteX1" fmla="*/ 191484 w 448961"/>
                  <a:gd name="connsiteY1" fmla="*/ 41156 h 545393"/>
                  <a:gd name="connsiteX2" fmla="*/ 358171 w 448961"/>
                  <a:gd name="connsiteY2" fmla="*/ 260230 h 545393"/>
                  <a:gd name="connsiteX3" fmla="*/ 448659 w 448961"/>
                  <a:gd name="connsiteY3" fmla="*/ 431680 h 545393"/>
                  <a:gd name="connsiteX4" fmla="*/ 329596 w 448961"/>
                  <a:gd name="connsiteY4" fmla="*/ 541217 h 545393"/>
                  <a:gd name="connsiteX5" fmla="*/ 277208 w 448961"/>
                  <a:gd name="connsiteY5" fmla="*/ 465018 h 545393"/>
                  <a:gd name="connsiteX6" fmla="*/ 983 w 448961"/>
                  <a:gd name="connsiteY6" fmla="*/ 41155 h 545393"/>
                  <a:gd name="connsiteX0" fmla="*/ 983 w 458449"/>
                  <a:gd name="connsiteY0" fmla="*/ 41155 h 545393"/>
                  <a:gd name="connsiteX1" fmla="*/ 191484 w 458449"/>
                  <a:gd name="connsiteY1" fmla="*/ 41156 h 545393"/>
                  <a:gd name="connsiteX2" fmla="*/ 358171 w 458449"/>
                  <a:gd name="connsiteY2" fmla="*/ 260230 h 545393"/>
                  <a:gd name="connsiteX3" fmla="*/ 458184 w 458449"/>
                  <a:gd name="connsiteY3" fmla="*/ 460255 h 545393"/>
                  <a:gd name="connsiteX4" fmla="*/ 329596 w 458449"/>
                  <a:gd name="connsiteY4" fmla="*/ 541217 h 545393"/>
                  <a:gd name="connsiteX5" fmla="*/ 277208 w 458449"/>
                  <a:gd name="connsiteY5" fmla="*/ 465018 h 545393"/>
                  <a:gd name="connsiteX6" fmla="*/ 983 w 458449"/>
                  <a:gd name="connsiteY6" fmla="*/ 41155 h 545393"/>
                  <a:gd name="connsiteX0" fmla="*/ 279 w 457745"/>
                  <a:gd name="connsiteY0" fmla="*/ 28892 h 529370"/>
                  <a:gd name="connsiteX1" fmla="*/ 190780 w 457745"/>
                  <a:gd name="connsiteY1" fmla="*/ 28893 h 529370"/>
                  <a:gd name="connsiteX2" fmla="*/ 357467 w 457745"/>
                  <a:gd name="connsiteY2" fmla="*/ 247967 h 529370"/>
                  <a:gd name="connsiteX3" fmla="*/ 457480 w 457745"/>
                  <a:gd name="connsiteY3" fmla="*/ 447992 h 529370"/>
                  <a:gd name="connsiteX4" fmla="*/ 328892 w 457745"/>
                  <a:gd name="connsiteY4" fmla="*/ 528954 h 529370"/>
                  <a:gd name="connsiteX5" fmla="*/ 152679 w 457745"/>
                  <a:gd name="connsiteY5" fmla="*/ 271780 h 529370"/>
                  <a:gd name="connsiteX6" fmla="*/ 279 w 457745"/>
                  <a:gd name="connsiteY6" fmla="*/ 28892 h 529370"/>
                  <a:gd name="connsiteX0" fmla="*/ 245 w 460706"/>
                  <a:gd name="connsiteY0" fmla="*/ 28892 h 452382"/>
                  <a:gd name="connsiteX1" fmla="*/ 190746 w 460706"/>
                  <a:gd name="connsiteY1" fmla="*/ 28893 h 452382"/>
                  <a:gd name="connsiteX2" fmla="*/ 357433 w 460706"/>
                  <a:gd name="connsiteY2" fmla="*/ 247967 h 452382"/>
                  <a:gd name="connsiteX3" fmla="*/ 457446 w 460706"/>
                  <a:gd name="connsiteY3" fmla="*/ 447992 h 452382"/>
                  <a:gd name="connsiteX4" fmla="*/ 238371 w 460706"/>
                  <a:gd name="connsiteY4" fmla="*/ 395604 h 452382"/>
                  <a:gd name="connsiteX5" fmla="*/ 152645 w 460706"/>
                  <a:gd name="connsiteY5" fmla="*/ 271780 h 452382"/>
                  <a:gd name="connsiteX6" fmla="*/ 245 w 460706"/>
                  <a:gd name="connsiteY6" fmla="*/ 28892 h 452382"/>
                  <a:gd name="connsiteX0" fmla="*/ 245 w 375415"/>
                  <a:gd name="connsiteY0" fmla="*/ 28892 h 396586"/>
                  <a:gd name="connsiteX1" fmla="*/ 190746 w 375415"/>
                  <a:gd name="connsiteY1" fmla="*/ 28893 h 396586"/>
                  <a:gd name="connsiteX2" fmla="*/ 357433 w 375415"/>
                  <a:gd name="connsiteY2" fmla="*/ 247967 h 396586"/>
                  <a:gd name="connsiteX3" fmla="*/ 357434 w 375415"/>
                  <a:gd name="connsiteY3" fmla="*/ 338455 h 396586"/>
                  <a:gd name="connsiteX4" fmla="*/ 238371 w 375415"/>
                  <a:gd name="connsiteY4" fmla="*/ 395604 h 396586"/>
                  <a:gd name="connsiteX5" fmla="*/ 152645 w 375415"/>
                  <a:gd name="connsiteY5" fmla="*/ 271780 h 396586"/>
                  <a:gd name="connsiteX6" fmla="*/ 245 w 375415"/>
                  <a:gd name="connsiteY6" fmla="*/ 28892 h 396586"/>
                  <a:gd name="connsiteX0" fmla="*/ 245 w 360005"/>
                  <a:gd name="connsiteY0" fmla="*/ 25284 h 392978"/>
                  <a:gd name="connsiteX1" fmla="*/ 190746 w 360005"/>
                  <a:gd name="connsiteY1" fmla="*/ 25285 h 392978"/>
                  <a:gd name="connsiteX2" fmla="*/ 309808 w 360005"/>
                  <a:gd name="connsiteY2" fmla="*/ 182447 h 392978"/>
                  <a:gd name="connsiteX3" fmla="*/ 357434 w 360005"/>
                  <a:gd name="connsiteY3" fmla="*/ 334847 h 392978"/>
                  <a:gd name="connsiteX4" fmla="*/ 238371 w 360005"/>
                  <a:gd name="connsiteY4" fmla="*/ 391996 h 392978"/>
                  <a:gd name="connsiteX5" fmla="*/ 152645 w 360005"/>
                  <a:gd name="connsiteY5" fmla="*/ 268172 h 392978"/>
                  <a:gd name="connsiteX6" fmla="*/ 245 w 360005"/>
                  <a:gd name="connsiteY6" fmla="*/ 25284 h 392978"/>
                  <a:gd name="connsiteX0" fmla="*/ 245 w 334352"/>
                  <a:gd name="connsiteY0" fmla="*/ 25284 h 392978"/>
                  <a:gd name="connsiteX1" fmla="*/ 190746 w 334352"/>
                  <a:gd name="connsiteY1" fmla="*/ 25285 h 392978"/>
                  <a:gd name="connsiteX2" fmla="*/ 309808 w 334352"/>
                  <a:gd name="connsiteY2" fmla="*/ 182447 h 392978"/>
                  <a:gd name="connsiteX3" fmla="*/ 328859 w 334352"/>
                  <a:gd name="connsiteY3" fmla="*/ 301510 h 392978"/>
                  <a:gd name="connsiteX4" fmla="*/ 238371 w 334352"/>
                  <a:gd name="connsiteY4" fmla="*/ 391996 h 392978"/>
                  <a:gd name="connsiteX5" fmla="*/ 152645 w 334352"/>
                  <a:gd name="connsiteY5" fmla="*/ 268172 h 392978"/>
                  <a:gd name="connsiteX6" fmla="*/ 245 w 334352"/>
                  <a:gd name="connsiteY6" fmla="*/ 25284 h 392978"/>
                  <a:gd name="connsiteX0" fmla="*/ 245 w 334352"/>
                  <a:gd name="connsiteY0" fmla="*/ 25284 h 346241"/>
                  <a:gd name="connsiteX1" fmla="*/ 190746 w 334352"/>
                  <a:gd name="connsiteY1" fmla="*/ 25285 h 346241"/>
                  <a:gd name="connsiteX2" fmla="*/ 309808 w 334352"/>
                  <a:gd name="connsiteY2" fmla="*/ 182447 h 346241"/>
                  <a:gd name="connsiteX3" fmla="*/ 328859 w 334352"/>
                  <a:gd name="connsiteY3" fmla="*/ 301510 h 346241"/>
                  <a:gd name="connsiteX4" fmla="*/ 238371 w 334352"/>
                  <a:gd name="connsiteY4" fmla="*/ 344371 h 346241"/>
                  <a:gd name="connsiteX5" fmla="*/ 152645 w 334352"/>
                  <a:gd name="connsiteY5" fmla="*/ 268172 h 346241"/>
                  <a:gd name="connsiteX6" fmla="*/ 245 w 334352"/>
                  <a:gd name="connsiteY6" fmla="*/ 25284 h 346241"/>
                  <a:gd name="connsiteX0" fmla="*/ 617 w 334724"/>
                  <a:gd name="connsiteY0" fmla="*/ 25284 h 346241"/>
                  <a:gd name="connsiteX1" fmla="*/ 191118 w 334724"/>
                  <a:gd name="connsiteY1" fmla="*/ 25285 h 346241"/>
                  <a:gd name="connsiteX2" fmla="*/ 310180 w 334724"/>
                  <a:gd name="connsiteY2" fmla="*/ 182447 h 346241"/>
                  <a:gd name="connsiteX3" fmla="*/ 329231 w 334724"/>
                  <a:gd name="connsiteY3" fmla="*/ 301510 h 346241"/>
                  <a:gd name="connsiteX4" fmla="*/ 238743 w 334724"/>
                  <a:gd name="connsiteY4" fmla="*/ 344371 h 346241"/>
                  <a:gd name="connsiteX5" fmla="*/ 133967 w 334724"/>
                  <a:gd name="connsiteY5" fmla="*/ 268172 h 346241"/>
                  <a:gd name="connsiteX6" fmla="*/ 617 w 334724"/>
                  <a:gd name="connsiteY6" fmla="*/ 25284 h 346241"/>
                  <a:gd name="connsiteX0" fmla="*/ 788 w 306320"/>
                  <a:gd name="connsiteY0" fmla="*/ 25284 h 346241"/>
                  <a:gd name="connsiteX1" fmla="*/ 162714 w 306320"/>
                  <a:gd name="connsiteY1" fmla="*/ 25285 h 346241"/>
                  <a:gd name="connsiteX2" fmla="*/ 281776 w 306320"/>
                  <a:gd name="connsiteY2" fmla="*/ 182447 h 346241"/>
                  <a:gd name="connsiteX3" fmla="*/ 300827 w 306320"/>
                  <a:gd name="connsiteY3" fmla="*/ 301510 h 346241"/>
                  <a:gd name="connsiteX4" fmla="*/ 210339 w 306320"/>
                  <a:gd name="connsiteY4" fmla="*/ 344371 h 346241"/>
                  <a:gd name="connsiteX5" fmla="*/ 105563 w 306320"/>
                  <a:gd name="connsiteY5" fmla="*/ 268172 h 346241"/>
                  <a:gd name="connsiteX6" fmla="*/ 788 w 306320"/>
                  <a:gd name="connsiteY6" fmla="*/ 25284 h 346241"/>
                  <a:gd name="connsiteX0" fmla="*/ 788 w 293863"/>
                  <a:gd name="connsiteY0" fmla="*/ 25284 h 346241"/>
                  <a:gd name="connsiteX1" fmla="*/ 162714 w 293863"/>
                  <a:gd name="connsiteY1" fmla="*/ 25285 h 346241"/>
                  <a:gd name="connsiteX2" fmla="*/ 281776 w 293863"/>
                  <a:gd name="connsiteY2" fmla="*/ 182447 h 346241"/>
                  <a:gd name="connsiteX3" fmla="*/ 281777 w 293863"/>
                  <a:gd name="connsiteY3" fmla="*/ 301510 h 346241"/>
                  <a:gd name="connsiteX4" fmla="*/ 210339 w 293863"/>
                  <a:gd name="connsiteY4" fmla="*/ 344371 h 346241"/>
                  <a:gd name="connsiteX5" fmla="*/ 105563 w 293863"/>
                  <a:gd name="connsiteY5" fmla="*/ 268172 h 346241"/>
                  <a:gd name="connsiteX6" fmla="*/ 788 w 293863"/>
                  <a:gd name="connsiteY6" fmla="*/ 25284 h 34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863" h="346241">
                    <a:moveTo>
                      <a:pt x="788" y="25284"/>
                    </a:moveTo>
                    <a:cubicBezTo>
                      <a:pt x="10313" y="-15197"/>
                      <a:pt x="115883" y="-909"/>
                      <a:pt x="162714" y="25285"/>
                    </a:cubicBezTo>
                    <a:cubicBezTo>
                      <a:pt x="209545" y="51479"/>
                      <a:pt x="261932" y="136410"/>
                      <a:pt x="281776" y="182447"/>
                    </a:cubicBezTo>
                    <a:cubicBezTo>
                      <a:pt x="301620" y="228484"/>
                      <a:pt x="293683" y="274523"/>
                      <a:pt x="281777" y="301510"/>
                    </a:cubicBezTo>
                    <a:cubicBezTo>
                      <a:pt x="269871" y="328497"/>
                      <a:pt x="240501" y="334052"/>
                      <a:pt x="210339" y="344371"/>
                    </a:cubicBezTo>
                    <a:cubicBezTo>
                      <a:pt x="180177" y="354690"/>
                      <a:pt x="140488" y="321353"/>
                      <a:pt x="105563" y="268172"/>
                    </a:cubicBezTo>
                    <a:cubicBezTo>
                      <a:pt x="70638" y="214991"/>
                      <a:pt x="-8737" y="65765"/>
                      <a:pt x="788" y="25284"/>
                    </a:cubicBezTo>
                    <a:close/>
                  </a:path>
                </a:pathLst>
              </a:custGeom>
              <a:solidFill>
                <a:schemeClr val="bg1"/>
              </a:solidFill>
              <a:ln>
                <a:solidFill>
                  <a:schemeClr val="bg1">
                    <a:lumMod val="85000"/>
                  </a:schemeClr>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0" name="任意多边形 359"/>
              <p:cNvSpPr/>
              <p:nvPr/>
            </p:nvSpPr>
            <p:spPr>
              <a:xfrm>
                <a:off x="5381172" y="2879721"/>
                <a:ext cx="919848" cy="412910"/>
              </a:xfrm>
              <a:custGeom>
                <a:avLst/>
                <a:gdLst>
                  <a:gd name="connsiteX0" fmla="*/ 15 w 886932"/>
                  <a:gd name="connsiteY0" fmla="*/ 339726 h 365328"/>
                  <a:gd name="connsiteX1" fmla="*/ 180990 w 886932"/>
                  <a:gd name="connsiteY1" fmla="*/ 120651 h 365328"/>
                  <a:gd name="connsiteX2" fmla="*/ 366728 w 886932"/>
                  <a:gd name="connsiteY2" fmla="*/ 1588 h 365328"/>
                  <a:gd name="connsiteX3" fmla="*/ 590565 w 886932"/>
                  <a:gd name="connsiteY3" fmla="*/ 63501 h 365328"/>
                  <a:gd name="connsiteX4" fmla="*/ 771540 w 886932"/>
                  <a:gd name="connsiteY4" fmla="*/ 220663 h 365328"/>
                  <a:gd name="connsiteX5" fmla="*/ 885840 w 886932"/>
                  <a:gd name="connsiteY5" fmla="*/ 320676 h 365328"/>
                  <a:gd name="connsiteX6" fmla="*/ 704865 w 886932"/>
                  <a:gd name="connsiteY6" fmla="*/ 325438 h 365328"/>
                  <a:gd name="connsiteX7" fmla="*/ 590565 w 886932"/>
                  <a:gd name="connsiteY7" fmla="*/ 234951 h 365328"/>
                  <a:gd name="connsiteX8" fmla="*/ 423878 w 886932"/>
                  <a:gd name="connsiteY8" fmla="*/ 182563 h 365328"/>
                  <a:gd name="connsiteX9" fmla="*/ 276240 w 886932"/>
                  <a:gd name="connsiteY9" fmla="*/ 249238 h 365328"/>
                  <a:gd name="connsiteX10" fmla="*/ 190515 w 886932"/>
                  <a:gd name="connsiteY10" fmla="*/ 349251 h 365328"/>
                  <a:gd name="connsiteX11" fmla="*/ 15 w 886932"/>
                  <a:gd name="connsiteY11" fmla="*/ 339726 h 365328"/>
                  <a:gd name="connsiteX0" fmla="*/ 4 w 886921"/>
                  <a:gd name="connsiteY0" fmla="*/ 339726 h 362822"/>
                  <a:gd name="connsiteX1" fmla="*/ 180979 w 886921"/>
                  <a:gd name="connsiteY1" fmla="*/ 120651 h 362822"/>
                  <a:gd name="connsiteX2" fmla="*/ 366717 w 886921"/>
                  <a:gd name="connsiteY2" fmla="*/ 1588 h 362822"/>
                  <a:gd name="connsiteX3" fmla="*/ 590554 w 886921"/>
                  <a:gd name="connsiteY3" fmla="*/ 63501 h 362822"/>
                  <a:gd name="connsiteX4" fmla="*/ 771529 w 886921"/>
                  <a:gd name="connsiteY4" fmla="*/ 220663 h 362822"/>
                  <a:gd name="connsiteX5" fmla="*/ 885829 w 886921"/>
                  <a:gd name="connsiteY5" fmla="*/ 320676 h 362822"/>
                  <a:gd name="connsiteX6" fmla="*/ 704854 w 886921"/>
                  <a:gd name="connsiteY6" fmla="*/ 325438 h 362822"/>
                  <a:gd name="connsiteX7" fmla="*/ 590554 w 886921"/>
                  <a:gd name="connsiteY7" fmla="*/ 234951 h 362822"/>
                  <a:gd name="connsiteX8" fmla="*/ 423867 w 886921"/>
                  <a:gd name="connsiteY8" fmla="*/ 182563 h 362822"/>
                  <a:gd name="connsiteX9" fmla="*/ 276229 w 886921"/>
                  <a:gd name="connsiteY9" fmla="*/ 249238 h 362822"/>
                  <a:gd name="connsiteX10" fmla="*/ 176217 w 886921"/>
                  <a:gd name="connsiteY10" fmla="*/ 344489 h 362822"/>
                  <a:gd name="connsiteX11" fmla="*/ 4 w 886921"/>
                  <a:gd name="connsiteY11" fmla="*/ 339726 h 362822"/>
                  <a:gd name="connsiteX0" fmla="*/ 4 w 886921"/>
                  <a:gd name="connsiteY0" fmla="*/ 339726 h 362822"/>
                  <a:gd name="connsiteX1" fmla="*/ 180979 w 886921"/>
                  <a:gd name="connsiteY1" fmla="*/ 120651 h 362822"/>
                  <a:gd name="connsiteX2" fmla="*/ 366717 w 886921"/>
                  <a:gd name="connsiteY2" fmla="*/ 1588 h 362822"/>
                  <a:gd name="connsiteX3" fmla="*/ 590554 w 886921"/>
                  <a:gd name="connsiteY3" fmla="*/ 63501 h 362822"/>
                  <a:gd name="connsiteX4" fmla="*/ 771529 w 886921"/>
                  <a:gd name="connsiteY4" fmla="*/ 220663 h 362822"/>
                  <a:gd name="connsiteX5" fmla="*/ 885829 w 886921"/>
                  <a:gd name="connsiteY5" fmla="*/ 320676 h 362822"/>
                  <a:gd name="connsiteX6" fmla="*/ 704854 w 886921"/>
                  <a:gd name="connsiteY6" fmla="*/ 325438 h 362822"/>
                  <a:gd name="connsiteX7" fmla="*/ 590554 w 886921"/>
                  <a:gd name="connsiteY7" fmla="*/ 234951 h 362822"/>
                  <a:gd name="connsiteX8" fmla="*/ 419105 w 886921"/>
                  <a:gd name="connsiteY8" fmla="*/ 163513 h 362822"/>
                  <a:gd name="connsiteX9" fmla="*/ 276229 w 886921"/>
                  <a:gd name="connsiteY9" fmla="*/ 249238 h 362822"/>
                  <a:gd name="connsiteX10" fmla="*/ 176217 w 886921"/>
                  <a:gd name="connsiteY10" fmla="*/ 344489 h 362822"/>
                  <a:gd name="connsiteX11" fmla="*/ 4 w 886921"/>
                  <a:gd name="connsiteY11" fmla="*/ 339726 h 362822"/>
                  <a:gd name="connsiteX0" fmla="*/ 34 w 886951"/>
                  <a:gd name="connsiteY0" fmla="*/ 339726 h 360562"/>
                  <a:gd name="connsiteX1" fmla="*/ 181009 w 886951"/>
                  <a:gd name="connsiteY1" fmla="*/ 120651 h 360562"/>
                  <a:gd name="connsiteX2" fmla="*/ 366747 w 886951"/>
                  <a:gd name="connsiteY2" fmla="*/ 1588 h 360562"/>
                  <a:gd name="connsiteX3" fmla="*/ 590584 w 886951"/>
                  <a:gd name="connsiteY3" fmla="*/ 63501 h 360562"/>
                  <a:gd name="connsiteX4" fmla="*/ 771559 w 886951"/>
                  <a:gd name="connsiteY4" fmla="*/ 220663 h 360562"/>
                  <a:gd name="connsiteX5" fmla="*/ 885859 w 886951"/>
                  <a:gd name="connsiteY5" fmla="*/ 320676 h 360562"/>
                  <a:gd name="connsiteX6" fmla="*/ 704884 w 886951"/>
                  <a:gd name="connsiteY6" fmla="*/ 325438 h 360562"/>
                  <a:gd name="connsiteX7" fmla="*/ 590584 w 886951"/>
                  <a:gd name="connsiteY7" fmla="*/ 234951 h 360562"/>
                  <a:gd name="connsiteX8" fmla="*/ 419135 w 886951"/>
                  <a:gd name="connsiteY8" fmla="*/ 163513 h 360562"/>
                  <a:gd name="connsiteX9" fmla="*/ 276259 w 886951"/>
                  <a:gd name="connsiteY9" fmla="*/ 249238 h 360562"/>
                  <a:gd name="connsiteX10" fmla="*/ 166722 w 886951"/>
                  <a:gd name="connsiteY10" fmla="*/ 339727 h 360562"/>
                  <a:gd name="connsiteX11" fmla="*/ 34 w 886951"/>
                  <a:gd name="connsiteY11" fmla="*/ 339726 h 360562"/>
                  <a:gd name="connsiteX0" fmla="*/ 34 w 885965"/>
                  <a:gd name="connsiteY0" fmla="*/ 339726 h 360562"/>
                  <a:gd name="connsiteX1" fmla="*/ 181009 w 885965"/>
                  <a:gd name="connsiteY1" fmla="*/ 120651 h 360562"/>
                  <a:gd name="connsiteX2" fmla="*/ 366747 w 885965"/>
                  <a:gd name="connsiteY2" fmla="*/ 1588 h 360562"/>
                  <a:gd name="connsiteX3" fmla="*/ 590584 w 885965"/>
                  <a:gd name="connsiteY3" fmla="*/ 63501 h 360562"/>
                  <a:gd name="connsiteX4" fmla="*/ 771559 w 885965"/>
                  <a:gd name="connsiteY4" fmla="*/ 220663 h 360562"/>
                  <a:gd name="connsiteX5" fmla="*/ 885859 w 885965"/>
                  <a:gd name="connsiteY5" fmla="*/ 320676 h 360562"/>
                  <a:gd name="connsiteX6" fmla="*/ 752509 w 885965"/>
                  <a:gd name="connsiteY6" fmla="*/ 334963 h 360562"/>
                  <a:gd name="connsiteX7" fmla="*/ 590584 w 885965"/>
                  <a:gd name="connsiteY7" fmla="*/ 234951 h 360562"/>
                  <a:gd name="connsiteX8" fmla="*/ 419135 w 885965"/>
                  <a:gd name="connsiteY8" fmla="*/ 163513 h 360562"/>
                  <a:gd name="connsiteX9" fmla="*/ 276259 w 885965"/>
                  <a:gd name="connsiteY9" fmla="*/ 249238 h 360562"/>
                  <a:gd name="connsiteX10" fmla="*/ 166722 w 885965"/>
                  <a:gd name="connsiteY10" fmla="*/ 339727 h 360562"/>
                  <a:gd name="connsiteX11" fmla="*/ 34 w 885965"/>
                  <a:gd name="connsiteY11" fmla="*/ 339726 h 360562"/>
                  <a:gd name="connsiteX0" fmla="*/ 34 w 886090"/>
                  <a:gd name="connsiteY0" fmla="*/ 339726 h 375992"/>
                  <a:gd name="connsiteX1" fmla="*/ 181009 w 886090"/>
                  <a:gd name="connsiteY1" fmla="*/ 120651 h 375992"/>
                  <a:gd name="connsiteX2" fmla="*/ 366747 w 886090"/>
                  <a:gd name="connsiteY2" fmla="*/ 1588 h 375992"/>
                  <a:gd name="connsiteX3" fmla="*/ 590584 w 886090"/>
                  <a:gd name="connsiteY3" fmla="*/ 63501 h 375992"/>
                  <a:gd name="connsiteX4" fmla="*/ 771559 w 886090"/>
                  <a:gd name="connsiteY4" fmla="*/ 220663 h 375992"/>
                  <a:gd name="connsiteX5" fmla="*/ 885859 w 886090"/>
                  <a:gd name="connsiteY5" fmla="*/ 320676 h 375992"/>
                  <a:gd name="connsiteX6" fmla="*/ 742984 w 886090"/>
                  <a:gd name="connsiteY6" fmla="*/ 373063 h 375992"/>
                  <a:gd name="connsiteX7" fmla="*/ 590584 w 886090"/>
                  <a:gd name="connsiteY7" fmla="*/ 234951 h 375992"/>
                  <a:gd name="connsiteX8" fmla="*/ 419135 w 886090"/>
                  <a:gd name="connsiteY8" fmla="*/ 163513 h 375992"/>
                  <a:gd name="connsiteX9" fmla="*/ 276259 w 886090"/>
                  <a:gd name="connsiteY9" fmla="*/ 249238 h 375992"/>
                  <a:gd name="connsiteX10" fmla="*/ 166722 w 886090"/>
                  <a:gd name="connsiteY10" fmla="*/ 339727 h 375992"/>
                  <a:gd name="connsiteX11" fmla="*/ 34 w 886090"/>
                  <a:gd name="connsiteY11" fmla="*/ 339726 h 375992"/>
                  <a:gd name="connsiteX0" fmla="*/ 152 w 886208"/>
                  <a:gd name="connsiteY0" fmla="*/ 339726 h 381546"/>
                  <a:gd name="connsiteX1" fmla="*/ 181127 w 886208"/>
                  <a:gd name="connsiteY1" fmla="*/ 120651 h 381546"/>
                  <a:gd name="connsiteX2" fmla="*/ 366865 w 886208"/>
                  <a:gd name="connsiteY2" fmla="*/ 1588 h 381546"/>
                  <a:gd name="connsiteX3" fmla="*/ 590702 w 886208"/>
                  <a:gd name="connsiteY3" fmla="*/ 63501 h 381546"/>
                  <a:gd name="connsiteX4" fmla="*/ 771677 w 886208"/>
                  <a:gd name="connsiteY4" fmla="*/ 220663 h 381546"/>
                  <a:gd name="connsiteX5" fmla="*/ 885977 w 886208"/>
                  <a:gd name="connsiteY5" fmla="*/ 320676 h 381546"/>
                  <a:gd name="connsiteX6" fmla="*/ 743102 w 886208"/>
                  <a:gd name="connsiteY6" fmla="*/ 373063 h 381546"/>
                  <a:gd name="connsiteX7" fmla="*/ 590702 w 886208"/>
                  <a:gd name="connsiteY7" fmla="*/ 234951 h 381546"/>
                  <a:gd name="connsiteX8" fmla="*/ 419253 w 886208"/>
                  <a:gd name="connsiteY8" fmla="*/ 163513 h 381546"/>
                  <a:gd name="connsiteX9" fmla="*/ 276377 w 886208"/>
                  <a:gd name="connsiteY9" fmla="*/ 249238 h 381546"/>
                  <a:gd name="connsiteX10" fmla="*/ 152553 w 886208"/>
                  <a:gd name="connsiteY10" fmla="*/ 373064 h 381546"/>
                  <a:gd name="connsiteX11" fmla="*/ 152 w 886208"/>
                  <a:gd name="connsiteY11" fmla="*/ 339726 h 381546"/>
                  <a:gd name="connsiteX0" fmla="*/ 119 w 919512"/>
                  <a:gd name="connsiteY0" fmla="*/ 377826 h 400500"/>
                  <a:gd name="connsiteX1" fmla="*/ 214431 w 919512"/>
                  <a:gd name="connsiteY1" fmla="*/ 120651 h 400500"/>
                  <a:gd name="connsiteX2" fmla="*/ 400169 w 919512"/>
                  <a:gd name="connsiteY2" fmla="*/ 1588 h 400500"/>
                  <a:gd name="connsiteX3" fmla="*/ 624006 w 919512"/>
                  <a:gd name="connsiteY3" fmla="*/ 63501 h 400500"/>
                  <a:gd name="connsiteX4" fmla="*/ 804981 w 919512"/>
                  <a:gd name="connsiteY4" fmla="*/ 220663 h 400500"/>
                  <a:gd name="connsiteX5" fmla="*/ 919281 w 919512"/>
                  <a:gd name="connsiteY5" fmla="*/ 320676 h 400500"/>
                  <a:gd name="connsiteX6" fmla="*/ 776406 w 919512"/>
                  <a:gd name="connsiteY6" fmla="*/ 373063 h 400500"/>
                  <a:gd name="connsiteX7" fmla="*/ 624006 w 919512"/>
                  <a:gd name="connsiteY7" fmla="*/ 234951 h 400500"/>
                  <a:gd name="connsiteX8" fmla="*/ 452557 w 919512"/>
                  <a:gd name="connsiteY8" fmla="*/ 163513 h 400500"/>
                  <a:gd name="connsiteX9" fmla="*/ 309681 w 919512"/>
                  <a:gd name="connsiteY9" fmla="*/ 249238 h 400500"/>
                  <a:gd name="connsiteX10" fmla="*/ 185857 w 919512"/>
                  <a:gd name="connsiteY10" fmla="*/ 373064 h 400500"/>
                  <a:gd name="connsiteX11" fmla="*/ 119 w 919512"/>
                  <a:gd name="connsiteY11" fmla="*/ 377826 h 400500"/>
                  <a:gd name="connsiteX0" fmla="*/ 289 w 919682"/>
                  <a:gd name="connsiteY0" fmla="*/ 377826 h 412910"/>
                  <a:gd name="connsiteX1" fmla="*/ 214601 w 919682"/>
                  <a:gd name="connsiteY1" fmla="*/ 120651 h 412910"/>
                  <a:gd name="connsiteX2" fmla="*/ 400339 w 919682"/>
                  <a:gd name="connsiteY2" fmla="*/ 1588 h 412910"/>
                  <a:gd name="connsiteX3" fmla="*/ 624176 w 919682"/>
                  <a:gd name="connsiteY3" fmla="*/ 63501 h 412910"/>
                  <a:gd name="connsiteX4" fmla="*/ 805151 w 919682"/>
                  <a:gd name="connsiteY4" fmla="*/ 220663 h 412910"/>
                  <a:gd name="connsiteX5" fmla="*/ 919451 w 919682"/>
                  <a:gd name="connsiteY5" fmla="*/ 320676 h 412910"/>
                  <a:gd name="connsiteX6" fmla="*/ 776576 w 919682"/>
                  <a:gd name="connsiteY6" fmla="*/ 373063 h 412910"/>
                  <a:gd name="connsiteX7" fmla="*/ 624176 w 919682"/>
                  <a:gd name="connsiteY7" fmla="*/ 234951 h 412910"/>
                  <a:gd name="connsiteX8" fmla="*/ 452727 w 919682"/>
                  <a:gd name="connsiteY8" fmla="*/ 163513 h 412910"/>
                  <a:gd name="connsiteX9" fmla="*/ 309851 w 919682"/>
                  <a:gd name="connsiteY9" fmla="*/ 249238 h 412910"/>
                  <a:gd name="connsiteX10" fmla="*/ 171739 w 919682"/>
                  <a:gd name="connsiteY10" fmla="*/ 396877 h 412910"/>
                  <a:gd name="connsiteX11" fmla="*/ 289 w 919682"/>
                  <a:gd name="connsiteY11" fmla="*/ 377826 h 412910"/>
                  <a:gd name="connsiteX0" fmla="*/ 455 w 919848"/>
                  <a:gd name="connsiteY0" fmla="*/ 377826 h 412910"/>
                  <a:gd name="connsiteX1" fmla="*/ 214767 w 919848"/>
                  <a:gd name="connsiteY1" fmla="*/ 120651 h 412910"/>
                  <a:gd name="connsiteX2" fmla="*/ 400505 w 919848"/>
                  <a:gd name="connsiteY2" fmla="*/ 1588 h 412910"/>
                  <a:gd name="connsiteX3" fmla="*/ 624342 w 919848"/>
                  <a:gd name="connsiteY3" fmla="*/ 63501 h 412910"/>
                  <a:gd name="connsiteX4" fmla="*/ 805317 w 919848"/>
                  <a:gd name="connsiteY4" fmla="*/ 220663 h 412910"/>
                  <a:gd name="connsiteX5" fmla="*/ 919617 w 919848"/>
                  <a:gd name="connsiteY5" fmla="*/ 320676 h 412910"/>
                  <a:gd name="connsiteX6" fmla="*/ 776742 w 919848"/>
                  <a:gd name="connsiteY6" fmla="*/ 373063 h 412910"/>
                  <a:gd name="connsiteX7" fmla="*/ 624342 w 919848"/>
                  <a:gd name="connsiteY7" fmla="*/ 234951 h 412910"/>
                  <a:gd name="connsiteX8" fmla="*/ 452893 w 919848"/>
                  <a:gd name="connsiteY8" fmla="*/ 163513 h 412910"/>
                  <a:gd name="connsiteX9" fmla="*/ 310017 w 919848"/>
                  <a:gd name="connsiteY9" fmla="*/ 249238 h 412910"/>
                  <a:gd name="connsiteX10" fmla="*/ 162380 w 919848"/>
                  <a:gd name="connsiteY10" fmla="*/ 396877 h 412910"/>
                  <a:gd name="connsiteX11" fmla="*/ 455 w 919848"/>
                  <a:gd name="connsiteY11" fmla="*/ 377826 h 41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9848" h="412910">
                    <a:moveTo>
                      <a:pt x="455" y="377826"/>
                    </a:moveTo>
                    <a:cubicBezTo>
                      <a:pt x="9186" y="331788"/>
                      <a:pt x="148092" y="183357"/>
                      <a:pt x="214767" y="120651"/>
                    </a:cubicBezTo>
                    <a:cubicBezTo>
                      <a:pt x="281442" y="57945"/>
                      <a:pt x="332243" y="11113"/>
                      <a:pt x="400505" y="1588"/>
                    </a:cubicBezTo>
                    <a:cubicBezTo>
                      <a:pt x="468767" y="-7937"/>
                      <a:pt x="556874" y="26989"/>
                      <a:pt x="624342" y="63501"/>
                    </a:cubicBezTo>
                    <a:cubicBezTo>
                      <a:pt x="691810" y="100013"/>
                      <a:pt x="805317" y="220663"/>
                      <a:pt x="805317" y="220663"/>
                    </a:cubicBezTo>
                    <a:cubicBezTo>
                      <a:pt x="854530" y="263525"/>
                      <a:pt x="924379" y="295276"/>
                      <a:pt x="919617" y="320676"/>
                    </a:cubicBezTo>
                    <a:cubicBezTo>
                      <a:pt x="914855" y="346076"/>
                      <a:pt x="825955" y="387350"/>
                      <a:pt x="776742" y="373063"/>
                    </a:cubicBezTo>
                    <a:cubicBezTo>
                      <a:pt x="727530" y="358775"/>
                      <a:pt x="678317" y="269876"/>
                      <a:pt x="624342" y="234951"/>
                    </a:cubicBezTo>
                    <a:cubicBezTo>
                      <a:pt x="570367" y="200026"/>
                      <a:pt x="505280" y="161132"/>
                      <a:pt x="452893" y="163513"/>
                    </a:cubicBezTo>
                    <a:cubicBezTo>
                      <a:pt x="400506" y="165894"/>
                      <a:pt x="348911" y="221457"/>
                      <a:pt x="310017" y="249238"/>
                    </a:cubicBezTo>
                    <a:cubicBezTo>
                      <a:pt x="271123" y="277019"/>
                      <a:pt x="213974" y="375446"/>
                      <a:pt x="162380" y="396877"/>
                    </a:cubicBezTo>
                    <a:cubicBezTo>
                      <a:pt x="110786" y="418308"/>
                      <a:pt x="-8276" y="423864"/>
                      <a:pt x="455" y="377826"/>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1" name="任意多边形 360"/>
              <p:cNvSpPr/>
              <p:nvPr/>
            </p:nvSpPr>
            <p:spPr>
              <a:xfrm>
                <a:off x="6137187" y="3496978"/>
                <a:ext cx="165017" cy="228403"/>
              </a:xfrm>
              <a:custGeom>
                <a:avLst/>
                <a:gdLst>
                  <a:gd name="connsiteX0" fmla="*/ 20726 w 165017"/>
                  <a:gd name="connsiteY0" fmla="*/ 22510 h 228403"/>
                  <a:gd name="connsiteX1" fmla="*/ 1676 w 165017"/>
                  <a:gd name="connsiteY1" fmla="*/ 174910 h 228403"/>
                  <a:gd name="connsiteX2" fmla="*/ 11201 w 165017"/>
                  <a:gd name="connsiteY2" fmla="*/ 227297 h 228403"/>
                  <a:gd name="connsiteX3" fmla="*/ 92163 w 165017"/>
                  <a:gd name="connsiteY3" fmla="*/ 193960 h 228403"/>
                  <a:gd name="connsiteX4" fmla="*/ 163601 w 165017"/>
                  <a:gd name="connsiteY4" fmla="*/ 17747 h 228403"/>
                  <a:gd name="connsiteX5" fmla="*/ 20726 w 165017"/>
                  <a:gd name="connsiteY5" fmla="*/ 22510 h 228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17" h="228403">
                    <a:moveTo>
                      <a:pt x="20726" y="22510"/>
                    </a:moveTo>
                    <a:cubicBezTo>
                      <a:pt x="-6262" y="48704"/>
                      <a:pt x="3263" y="140779"/>
                      <a:pt x="1676" y="174910"/>
                    </a:cubicBezTo>
                    <a:cubicBezTo>
                      <a:pt x="89" y="209041"/>
                      <a:pt x="-3880" y="224122"/>
                      <a:pt x="11201" y="227297"/>
                    </a:cubicBezTo>
                    <a:cubicBezTo>
                      <a:pt x="26282" y="230472"/>
                      <a:pt x="66763" y="228885"/>
                      <a:pt x="92163" y="193960"/>
                    </a:cubicBezTo>
                    <a:cubicBezTo>
                      <a:pt x="117563" y="159035"/>
                      <a:pt x="174713" y="44734"/>
                      <a:pt x="163601" y="17747"/>
                    </a:cubicBezTo>
                    <a:cubicBezTo>
                      <a:pt x="152489" y="-9240"/>
                      <a:pt x="47714" y="-3684"/>
                      <a:pt x="20726" y="22510"/>
                    </a:cubicBezTo>
                    <a:close/>
                  </a:path>
                </a:pathLst>
              </a:custGeom>
              <a:solidFill>
                <a:schemeClr val="bg1"/>
              </a:solidFill>
              <a:ln>
                <a:solidFill>
                  <a:schemeClr val="bg1">
                    <a:lumMod val="85000"/>
                  </a:schemeClr>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2" name="任意多边形 361"/>
              <p:cNvSpPr/>
              <p:nvPr/>
            </p:nvSpPr>
            <p:spPr>
              <a:xfrm>
                <a:off x="5095365" y="3531182"/>
                <a:ext cx="243089" cy="199149"/>
              </a:xfrm>
              <a:custGeom>
                <a:avLst/>
                <a:gdLst>
                  <a:gd name="connsiteX0" fmla="*/ 87614 w 344559"/>
                  <a:gd name="connsiteY0" fmla="*/ 12539 h 192115"/>
                  <a:gd name="connsiteX1" fmla="*/ 1889 w 344559"/>
                  <a:gd name="connsiteY1" fmla="*/ 188751 h 192115"/>
                  <a:gd name="connsiteX2" fmla="*/ 168577 w 344559"/>
                  <a:gd name="connsiteY2" fmla="*/ 126839 h 192115"/>
                  <a:gd name="connsiteX3" fmla="*/ 306689 w 344559"/>
                  <a:gd name="connsiteY3" fmla="*/ 107789 h 192115"/>
                  <a:gd name="connsiteX4" fmla="*/ 340027 w 344559"/>
                  <a:gd name="connsiteY4" fmla="*/ 7776 h 192115"/>
                  <a:gd name="connsiteX5" fmla="*/ 225727 w 344559"/>
                  <a:gd name="connsiteY5" fmla="*/ 12539 h 192115"/>
                  <a:gd name="connsiteX6" fmla="*/ 87614 w 344559"/>
                  <a:gd name="connsiteY6" fmla="*/ 12539 h 192115"/>
                  <a:gd name="connsiteX0" fmla="*/ 87614 w 342235"/>
                  <a:gd name="connsiteY0" fmla="*/ 12539 h 192115"/>
                  <a:gd name="connsiteX1" fmla="*/ 1889 w 342235"/>
                  <a:gd name="connsiteY1" fmla="*/ 188751 h 192115"/>
                  <a:gd name="connsiteX2" fmla="*/ 168577 w 342235"/>
                  <a:gd name="connsiteY2" fmla="*/ 126839 h 192115"/>
                  <a:gd name="connsiteX3" fmla="*/ 273352 w 342235"/>
                  <a:gd name="connsiteY3" fmla="*/ 107789 h 192115"/>
                  <a:gd name="connsiteX4" fmla="*/ 340027 w 342235"/>
                  <a:gd name="connsiteY4" fmla="*/ 7776 h 192115"/>
                  <a:gd name="connsiteX5" fmla="*/ 225727 w 342235"/>
                  <a:gd name="connsiteY5" fmla="*/ 12539 h 192115"/>
                  <a:gd name="connsiteX6" fmla="*/ 87614 w 342235"/>
                  <a:gd name="connsiteY6" fmla="*/ 12539 h 192115"/>
                  <a:gd name="connsiteX0" fmla="*/ 87614 w 310613"/>
                  <a:gd name="connsiteY0" fmla="*/ 13052 h 192628"/>
                  <a:gd name="connsiteX1" fmla="*/ 1889 w 310613"/>
                  <a:gd name="connsiteY1" fmla="*/ 189264 h 192628"/>
                  <a:gd name="connsiteX2" fmla="*/ 168577 w 310613"/>
                  <a:gd name="connsiteY2" fmla="*/ 127352 h 192628"/>
                  <a:gd name="connsiteX3" fmla="*/ 273352 w 310613"/>
                  <a:gd name="connsiteY3" fmla="*/ 108302 h 192628"/>
                  <a:gd name="connsiteX4" fmla="*/ 306689 w 310613"/>
                  <a:gd name="connsiteY4" fmla="*/ 13052 h 192628"/>
                  <a:gd name="connsiteX5" fmla="*/ 225727 w 310613"/>
                  <a:gd name="connsiteY5" fmla="*/ 13052 h 192628"/>
                  <a:gd name="connsiteX6" fmla="*/ 87614 w 310613"/>
                  <a:gd name="connsiteY6" fmla="*/ 13052 h 192628"/>
                  <a:gd name="connsiteX0" fmla="*/ 86481 w 310088"/>
                  <a:gd name="connsiteY0" fmla="*/ 13052 h 196244"/>
                  <a:gd name="connsiteX1" fmla="*/ 756 w 310088"/>
                  <a:gd name="connsiteY1" fmla="*/ 189264 h 196244"/>
                  <a:gd name="connsiteX2" fmla="*/ 134106 w 310088"/>
                  <a:gd name="connsiteY2" fmla="*/ 155927 h 196244"/>
                  <a:gd name="connsiteX3" fmla="*/ 272219 w 310088"/>
                  <a:gd name="connsiteY3" fmla="*/ 108302 h 196244"/>
                  <a:gd name="connsiteX4" fmla="*/ 305556 w 310088"/>
                  <a:gd name="connsiteY4" fmla="*/ 13052 h 196244"/>
                  <a:gd name="connsiteX5" fmla="*/ 224594 w 310088"/>
                  <a:gd name="connsiteY5" fmla="*/ 13052 h 196244"/>
                  <a:gd name="connsiteX6" fmla="*/ 86481 w 310088"/>
                  <a:gd name="connsiteY6" fmla="*/ 13052 h 196244"/>
                  <a:gd name="connsiteX0" fmla="*/ 86481 w 307609"/>
                  <a:gd name="connsiteY0" fmla="*/ 13052 h 196244"/>
                  <a:gd name="connsiteX1" fmla="*/ 756 w 307609"/>
                  <a:gd name="connsiteY1" fmla="*/ 189264 h 196244"/>
                  <a:gd name="connsiteX2" fmla="*/ 134106 w 307609"/>
                  <a:gd name="connsiteY2" fmla="*/ 155927 h 196244"/>
                  <a:gd name="connsiteX3" fmla="*/ 234119 w 307609"/>
                  <a:gd name="connsiteY3" fmla="*/ 108302 h 196244"/>
                  <a:gd name="connsiteX4" fmla="*/ 305556 w 307609"/>
                  <a:gd name="connsiteY4" fmla="*/ 13052 h 196244"/>
                  <a:gd name="connsiteX5" fmla="*/ 224594 w 307609"/>
                  <a:gd name="connsiteY5" fmla="*/ 13052 h 196244"/>
                  <a:gd name="connsiteX6" fmla="*/ 86481 w 307609"/>
                  <a:gd name="connsiteY6" fmla="*/ 13052 h 196244"/>
                  <a:gd name="connsiteX0" fmla="*/ 86481 w 280147"/>
                  <a:gd name="connsiteY0" fmla="*/ 13052 h 196244"/>
                  <a:gd name="connsiteX1" fmla="*/ 756 w 280147"/>
                  <a:gd name="connsiteY1" fmla="*/ 189264 h 196244"/>
                  <a:gd name="connsiteX2" fmla="*/ 134106 w 280147"/>
                  <a:gd name="connsiteY2" fmla="*/ 155927 h 196244"/>
                  <a:gd name="connsiteX3" fmla="*/ 234119 w 280147"/>
                  <a:gd name="connsiteY3" fmla="*/ 108302 h 196244"/>
                  <a:gd name="connsiteX4" fmla="*/ 276981 w 280147"/>
                  <a:gd name="connsiteY4" fmla="*/ 13052 h 196244"/>
                  <a:gd name="connsiteX5" fmla="*/ 224594 w 280147"/>
                  <a:gd name="connsiteY5" fmla="*/ 13052 h 196244"/>
                  <a:gd name="connsiteX6" fmla="*/ 86481 w 280147"/>
                  <a:gd name="connsiteY6" fmla="*/ 13052 h 196244"/>
                  <a:gd name="connsiteX0" fmla="*/ 86406 w 280072"/>
                  <a:gd name="connsiteY0" fmla="*/ 11573 h 194765"/>
                  <a:gd name="connsiteX1" fmla="*/ 681 w 280072"/>
                  <a:gd name="connsiteY1" fmla="*/ 187785 h 194765"/>
                  <a:gd name="connsiteX2" fmla="*/ 134031 w 280072"/>
                  <a:gd name="connsiteY2" fmla="*/ 154448 h 194765"/>
                  <a:gd name="connsiteX3" fmla="*/ 234044 w 280072"/>
                  <a:gd name="connsiteY3" fmla="*/ 106823 h 194765"/>
                  <a:gd name="connsiteX4" fmla="*/ 276906 w 280072"/>
                  <a:gd name="connsiteY4" fmla="*/ 11573 h 194765"/>
                  <a:gd name="connsiteX5" fmla="*/ 181657 w 280072"/>
                  <a:gd name="connsiteY5" fmla="*/ 16335 h 194765"/>
                  <a:gd name="connsiteX6" fmla="*/ 86406 w 280072"/>
                  <a:gd name="connsiteY6" fmla="*/ 11573 h 194765"/>
                  <a:gd name="connsiteX0" fmla="*/ 86406 w 262730"/>
                  <a:gd name="connsiteY0" fmla="*/ 11573 h 194765"/>
                  <a:gd name="connsiteX1" fmla="*/ 681 w 262730"/>
                  <a:gd name="connsiteY1" fmla="*/ 187785 h 194765"/>
                  <a:gd name="connsiteX2" fmla="*/ 134031 w 262730"/>
                  <a:gd name="connsiteY2" fmla="*/ 154448 h 194765"/>
                  <a:gd name="connsiteX3" fmla="*/ 234044 w 262730"/>
                  <a:gd name="connsiteY3" fmla="*/ 106823 h 194765"/>
                  <a:gd name="connsiteX4" fmla="*/ 257856 w 262730"/>
                  <a:gd name="connsiteY4" fmla="*/ 11573 h 194765"/>
                  <a:gd name="connsiteX5" fmla="*/ 181657 w 262730"/>
                  <a:gd name="connsiteY5" fmla="*/ 16335 h 194765"/>
                  <a:gd name="connsiteX6" fmla="*/ 86406 w 262730"/>
                  <a:gd name="connsiteY6" fmla="*/ 11573 h 194765"/>
                  <a:gd name="connsiteX0" fmla="*/ 91014 w 262576"/>
                  <a:gd name="connsiteY0" fmla="*/ 20710 h 188692"/>
                  <a:gd name="connsiteX1" fmla="*/ 527 w 262576"/>
                  <a:gd name="connsiteY1" fmla="*/ 182635 h 188692"/>
                  <a:gd name="connsiteX2" fmla="*/ 133877 w 262576"/>
                  <a:gd name="connsiteY2" fmla="*/ 149298 h 188692"/>
                  <a:gd name="connsiteX3" fmla="*/ 233890 w 262576"/>
                  <a:gd name="connsiteY3" fmla="*/ 101673 h 188692"/>
                  <a:gd name="connsiteX4" fmla="*/ 257702 w 262576"/>
                  <a:gd name="connsiteY4" fmla="*/ 6423 h 188692"/>
                  <a:gd name="connsiteX5" fmla="*/ 181503 w 262576"/>
                  <a:gd name="connsiteY5" fmla="*/ 11185 h 188692"/>
                  <a:gd name="connsiteX6" fmla="*/ 91014 w 262576"/>
                  <a:gd name="connsiteY6" fmla="*/ 20710 h 188692"/>
                  <a:gd name="connsiteX0" fmla="*/ 91014 w 261405"/>
                  <a:gd name="connsiteY0" fmla="*/ 20710 h 188692"/>
                  <a:gd name="connsiteX1" fmla="*/ 527 w 261405"/>
                  <a:gd name="connsiteY1" fmla="*/ 182635 h 188692"/>
                  <a:gd name="connsiteX2" fmla="*/ 133877 w 261405"/>
                  <a:gd name="connsiteY2" fmla="*/ 149298 h 188692"/>
                  <a:gd name="connsiteX3" fmla="*/ 224365 w 261405"/>
                  <a:gd name="connsiteY3" fmla="*/ 101673 h 188692"/>
                  <a:gd name="connsiteX4" fmla="*/ 257702 w 261405"/>
                  <a:gd name="connsiteY4" fmla="*/ 6423 h 188692"/>
                  <a:gd name="connsiteX5" fmla="*/ 181503 w 261405"/>
                  <a:gd name="connsiteY5" fmla="*/ 11185 h 188692"/>
                  <a:gd name="connsiteX6" fmla="*/ 91014 w 261405"/>
                  <a:gd name="connsiteY6" fmla="*/ 20710 h 188692"/>
                  <a:gd name="connsiteX0" fmla="*/ 90997 w 261388"/>
                  <a:gd name="connsiteY0" fmla="*/ 29579 h 197561"/>
                  <a:gd name="connsiteX1" fmla="*/ 510 w 261388"/>
                  <a:gd name="connsiteY1" fmla="*/ 191504 h 197561"/>
                  <a:gd name="connsiteX2" fmla="*/ 133860 w 261388"/>
                  <a:gd name="connsiteY2" fmla="*/ 158167 h 197561"/>
                  <a:gd name="connsiteX3" fmla="*/ 224348 w 261388"/>
                  <a:gd name="connsiteY3" fmla="*/ 110542 h 197561"/>
                  <a:gd name="connsiteX4" fmla="*/ 257685 w 261388"/>
                  <a:gd name="connsiteY4" fmla="*/ 15292 h 197561"/>
                  <a:gd name="connsiteX5" fmla="*/ 167199 w 261388"/>
                  <a:gd name="connsiteY5" fmla="*/ 1004 h 197561"/>
                  <a:gd name="connsiteX6" fmla="*/ 90997 w 261388"/>
                  <a:gd name="connsiteY6" fmla="*/ 29579 h 197561"/>
                  <a:gd name="connsiteX0" fmla="*/ 90997 w 244820"/>
                  <a:gd name="connsiteY0" fmla="*/ 31167 h 199149"/>
                  <a:gd name="connsiteX1" fmla="*/ 510 w 244820"/>
                  <a:gd name="connsiteY1" fmla="*/ 193092 h 199149"/>
                  <a:gd name="connsiteX2" fmla="*/ 133860 w 244820"/>
                  <a:gd name="connsiteY2" fmla="*/ 159755 h 199149"/>
                  <a:gd name="connsiteX3" fmla="*/ 224348 w 244820"/>
                  <a:gd name="connsiteY3" fmla="*/ 112130 h 199149"/>
                  <a:gd name="connsiteX4" fmla="*/ 238635 w 244820"/>
                  <a:gd name="connsiteY4" fmla="*/ 12118 h 199149"/>
                  <a:gd name="connsiteX5" fmla="*/ 167199 w 244820"/>
                  <a:gd name="connsiteY5" fmla="*/ 2592 h 199149"/>
                  <a:gd name="connsiteX6" fmla="*/ 90997 w 244820"/>
                  <a:gd name="connsiteY6" fmla="*/ 31167 h 199149"/>
                  <a:gd name="connsiteX0" fmla="*/ 90997 w 243089"/>
                  <a:gd name="connsiteY0" fmla="*/ 31167 h 199149"/>
                  <a:gd name="connsiteX1" fmla="*/ 510 w 243089"/>
                  <a:gd name="connsiteY1" fmla="*/ 193092 h 199149"/>
                  <a:gd name="connsiteX2" fmla="*/ 133860 w 243089"/>
                  <a:gd name="connsiteY2" fmla="*/ 159755 h 199149"/>
                  <a:gd name="connsiteX3" fmla="*/ 214823 w 243089"/>
                  <a:gd name="connsiteY3" fmla="*/ 112130 h 199149"/>
                  <a:gd name="connsiteX4" fmla="*/ 238635 w 243089"/>
                  <a:gd name="connsiteY4" fmla="*/ 12118 h 199149"/>
                  <a:gd name="connsiteX5" fmla="*/ 167199 w 243089"/>
                  <a:gd name="connsiteY5" fmla="*/ 2592 h 199149"/>
                  <a:gd name="connsiteX6" fmla="*/ 90997 w 243089"/>
                  <a:gd name="connsiteY6" fmla="*/ 31167 h 19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3089" h="199149">
                    <a:moveTo>
                      <a:pt x="90997" y="31167"/>
                    </a:moveTo>
                    <a:cubicBezTo>
                      <a:pt x="63216" y="62917"/>
                      <a:pt x="-6634" y="171661"/>
                      <a:pt x="510" y="193092"/>
                    </a:cubicBezTo>
                    <a:cubicBezTo>
                      <a:pt x="7654" y="214523"/>
                      <a:pt x="98141" y="173249"/>
                      <a:pt x="133860" y="159755"/>
                    </a:cubicBezTo>
                    <a:cubicBezTo>
                      <a:pt x="169579" y="146261"/>
                      <a:pt x="197361" y="136736"/>
                      <a:pt x="214823" y="112130"/>
                    </a:cubicBezTo>
                    <a:cubicBezTo>
                      <a:pt x="232285" y="87524"/>
                      <a:pt x="252129" y="27993"/>
                      <a:pt x="238635" y="12118"/>
                    </a:cubicBezTo>
                    <a:cubicBezTo>
                      <a:pt x="225141" y="-3757"/>
                      <a:pt x="191805" y="-583"/>
                      <a:pt x="167199" y="2592"/>
                    </a:cubicBezTo>
                    <a:cubicBezTo>
                      <a:pt x="142593" y="5767"/>
                      <a:pt x="118778" y="-583"/>
                      <a:pt x="90997" y="31167"/>
                    </a:cubicBezTo>
                    <a:close/>
                  </a:path>
                </a:pathLst>
              </a:custGeom>
              <a:solidFill>
                <a:schemeClr val="bg1"/>
              </a:solidFill>
              <a:ln>
                <a:solidFill>
                  <a:schemeClr val="bg1">
                    <a:lumMod val="85000"/>
                  </a:schemeClr>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4" name="任意多边形 363"/>
              <p:cNvSpPr/>
              <p:nvPr/>
            </p:nvSpPr>
            <p:spPr>
              <a:xfrm>
                <a:off x="5041714" y="3666824"/>
                <a:ext cx="535688" cy="505139"/>
              </a:xfrm>
              <a:custGeom>
                <a:avLst/>
                <a:gdLst>
                  <a:gd name="connsiteX0" fmla="*/ 22324 w 537187"/>
                  <a:gd name="connsiteY0" fmla="*/ 257476 h 505139"/>
                  <a:gd name="connsiteX1" fmla="*/ 150911 w 537187"/>
                  <a:gd name="connsiteY1" fmla="*/ 219376 h 505139"/>
                  <a:gd name="connsiteX2" fmla="*/ 179486 w 537187"/>
                  <a:gd name="connsiteY2" fmla="*/ 305101 h 505139"/>
                  <a:gd name="connsiteX3" fmla="*/ 336649 w 537187"/>
                  <a:gd name="connsiteY3" fmla="*/ 314626 h 505139"/>
                  <a:gd name="connsiteX4" fmla="*/ 393799 w 537187"/>
                  <a:gd name="connsiteY4" fmla="*/ 176514 h 505139"/>
                  <a:gd name="connsiteX5" fmla="*/ 279499 w 537187"/>
                  <a:gd name="connsiteY5" fmla="*/ 100314 h 505139"/>
                  <a:gd name="connsiteX6" fmla="*/ 293786 w 537187"/>
                  <a:gd name="connsiteY6" fmla="*/ 301 h 505139"/>
                  <a:gd name="connsiteX7" fmla="*/ 455711 w 537187"/>
                  <a:gd name="connsiteY7" fmla="*/ 76501 h 505139"/>
                  <a:gd name="connsiteX8" fmla="*/ 536674 w 537187"/>
                  <a:gd name="connsiteY8" fmla="*/ 267001 h 505139"/>
                  <a:gd name="connsiteX9" fmla="*/ 479524 w 537187"/>
                  <a:gd name="connsiteY9" fmla="*/ 433689 h 505139"/>
                  <a:gd name="connsiteX10" fmla="*/ 284261 w 537187"/>
                  <a:gd name="connsiteY10" fmla="*/ 505126 h 505139"/>
                  <a:gd name="connsiteX11" fmla="*/ 103286 w 537187"/>
                  <a:gd name="connsiteY11" fmla="*/ 438451 h 505139"/>
                  <a:gd name="connsiteX12" fmla="*/ 8036 w 537187"/>
                  <a:gd name="connsiteY12" fmla="*/ 314626 h 505139"/>
                  <a:gd name="connsiteX13" fmla="*/ 22324 w 537187"/>
                  <a:gd name="connsiteY13" fmla="*/ 257476 h 505139"/>
                  <a:gd name="connsiteX0" fmla="*/ 20825 w 535688"/>
                  <a:gd name="connsiteY0" fmla="*/ 257476 h 505139"/>
                  <a:gd name="connsiteX1" fmla="*/ 111312 w 535688"/>
                  <a:gd name="connsiteY1" fmla="*/ 233663 h 505139"/>
                  <a:gd name="connsiteX2" fmla="*/ 177987 w 535688"/>
                  <a:gd name="connsiteY2" fmla="*/ 305101 h 505139"/>
                  <a:gd name="connsiteX3" fmla="*/ 335150 w 535688"/>
                  <a:gd name="connsiteY3" fmla="*/ 314626 h 505139"/>
                  <a:gd name="connsiteX4" fmla="*/ 39230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 name="connsiteX0" fmla="*/ 20825 w 535688"/>
                  <a:gd name="connsiteY0" fmla="*/ 257476 h 505139"/>
                  <a:gd name="connsiteX1" fmla="*/ 111312 w 535688"/>
                  <a:gd name="connsiteY1" fmla="*/ 233663 h 505139"/>
                  <a:gd name="connsiteX2" fmla="*/ 177987 w 535688"/>
                  <a:gd name="connsiteY2" fmla="*/ 305101 h 505139"/>
                  <a:gd name="connsiteX3" fmla="*/ 335150 w 535688"/>
                  <a:gd name="connsiteY3" fmla="*/ 314626 h 505139"/>
                  <a:gd name="connsiteX4" fmla="*/ 37325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 name="connsiteX0" fmla="*/ 20825 w 535688"/>
                  <a:gd name="connsiteY0" fmla="*/ 257476 h 505139"/>
                  <a:gd name="connsiteX1" fmla="*/ 111312 w 535688"/>
                  <a:gd name="connsiteY1" fmla="*/ 233663 h 505139"/>
                  <a:gd name="connsiteX2" fmla="*/ 192274 w 535688"/>
                  <a:gd name="connsiteY2" fmla="*/ 319389 h 505139"/>
                  <a:gd name="connsiteX3" fmla="*/ 335150 w 535688"/>
                  <a:gd name="connsiteY3" fmla="*/ 314626 h 505139"/>
                  <a:gd name="connsiteX4" fmla="*/ 37325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5688" h="505139">
                    <a:moveTo>
                      <a:pt x="20825" y="257476"/>
                    </a:moveTo>
                    <a:cubicBezTo>
                      <a:pt x="38287" y="243982"/>
                      <a:pt x="82737" y="223344"/>
                      <a:pt x="111312" y="233663"/>
                    </a:cubicBezTo>
                    <a:cubicBezTo>
                      <a:pt x="139887" y="243982"/>
                      <a:pt x="154968" y="305895"/>
                      <a:pt x="192274" y="319389"/>
                    </a:cubicBezTo>
                    <a:cubicBezTo>
                      <a:pt x="229580" y="332883"/>
                      <a:pt x="304987" y="338438"/>
                      <a:pt x="335150" y="314626"/>
                    </a:cubicBezTo>
                    <a:cubicBezTo>
                      <a:pt x="365313" y="290814"/>
                      <a:pt x="382775" y="212233"/>
                      <a:pt x="373250" y="176514"/>
                    </a:cubicBezTo>
                    <a:cubicBezTo>
                      <a:pt x="363725" y="140795"/>
                      <a:pt x="291494" y="129683"/>
                      <a:pt x="278000" y="100314"/>
                    </a:cubicBezTo>
                    <a:cubicBezTo>
                      <a:pt x="264506" y="70945"/>
                      <a:pt x="262918" y="4270"/>
                      <a:pt x="292287" y="301"/>
                    </a:cubicBezTo>
                    <a:cubicBezTo>
                      <a:pt x="321656" y="-3668"/>
                      <a:pt x="413731" y="32051"/>
                      <a:pt x="454212" y="76501"/>
                    </a:cubicBezTo>
                    <a:cubicBezTo>
                      <a:pt x="494693" y="120951"/>
                      <a:pt x="531206" y="207470"/>
                      <a:pt x="535175" y="267001"/>
                    </a:cubicBezTo>
                    <a:cubicBezTo>
                      <a:pt x="539144" y="326532"/>
                      <a:pt x="520094" y="394002"/>
                      <a:pt x="478025" y="433689"/>
                    </a:cubicBezTo>
                    <a:cubicBezTo>
                      <a:pt x="435956" y="473376"/>
                      <a:pt x="345468" y="504332"/>
                      <a:pt x="282762" y="505126"/>
                    </a:cubicBezTo>
                    <a:cubicBezTo>
                      <a:pt x="220056" y="505920"/>
                      <a:pt x="147824" y="470201"/>
                      <a:pt x="101787" y="438451"/>
                    </a:cubicBezTo>
                    <a:cubicBezTo>
                      <a:pt x="55750" y="406701"/>
                      <a:pt x="20824" y="344788"/>
                      <a:pt x="6537" y="314626"/>
                    </a:cubicBezTo>
                    <a:cubicBezTo>
                      <a:pt x="-7750" y="284464"/>
                      <a:pt x="3363" y="270970"/>
                      <a:pt x="20825" y="257476"/>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35" name="组合 334"/>
            <p:cNvGrpSpPr>
              <a:grpSpLocks noChangeAspect="1"/>
            </p:cNvGrpSpPr>
            <p:nvPr/>
          </p:nvGrpSpPr>
          <p:grpSpPr>
            <a:xfrm rot="12000000">
              <a:off x="5411037" y="5414292"/>
              <a:ext cx="1440000" cy="1363298"/>
              <a:chOff x="3247296" y="4955481"/>
              <a:chExt cx="2016001" cy="1908623"/>
            </a:xfrm>
          </p:grpSpPr>
          <p:grpSp>
            <p:nvGrpSpPr>
              <p:cNvPr id="336" name="组合 335"/>
              <p:cNvGrpSpPr/>
              <p:nvPr/>
            </p:nvGrpSpPr>
            <p:grpSpPr>
              <a:xfrm>
                <a:off x="3343039" y="4977159"/>
                <a:ext cx="1794595" cy="1672928"/>
                <a:chOff x="4828939" y="2886421"/>
                <a:chExt cx="1794595" cy="1672928"/>
              </a:xfrm>
            </p:grpSpPr>
            <p:sp>
              <p:nvSpPr>
                <p:cNvPr id="351" name="任意多边形 350"/>
                <p:cNvSpPr/>
                <p:nvPr/>
              </p:nvSpPr>
              <p:spPr>
                <a:xfrm>
                  <a:off x="5219594" y="2975728"/>
                  <a:ext cx="1174267" cy="1583621"/>
                </a:xfrm>
                <a:custGeom>
                  <a:avLst/>
                  <a:gdLst>
                    <a:gd name="connsiteX0" fmla="*/ 54988 w 1177134"/>
                    <a:gd name="connsiteY0" fmla="*/ 368228 h 1581921"/>
                    <a:gd name="connsiteX1" fmla="*/ 19269 w 1177134"/>
                    <a:gd name="connsiteY1" fmla="*/ 280122 h 1581921"/>
                    <a:gd name="connsiteX2" fmla="*/ 219 w 1177134"/>
                    <a:gd name="connsiteY2" fmla="*/ 165822 h 1581921"/>
                    <a:gd name="connsiteX3" fmla="*/ 31175 w 1177134"/>
                    <a:gd name="connsiteY3" fmla="*/ 58666 h 1581921"/>
                    <a:gd name="connsiteX4" fmla="*/ 95469 w 1177134"/>
                    <a:gd name="connsiteY4" fmla="*/ 13422 h 1581921"/>
                    <a:gd name="connsiteX5" fmla="*/ 195481 w 1177134"/>
                    <a:gd name="connsiteY5" fmla="*/ 1516 h 1581921"/>
                    <a:gd name="connsiteX6" fmla="*/ 302638 w 1177134"/>
                    <a:gd name="connsiteY6" fmla="*/ 41997 h 1581921"/>
                    <a:gd name="connsiteX7" fmla="*/ 409794 w 1177134"/>
                    <a:gd name="connsiteY7" fmla="*/ 139628 h 1581921"/>
                    <a:gd name="connsiteX8" fmla="*/ 500281 w 1177134"/>
                    <a:gd name="connsiteY8" fmla="*/ 244403 h 1581921"/>
                    <a:gd name="connsiteX9" fmla="*/ 569338 w 1177134"/>
                    <a:gd name="connsiteY9" fmla="*/ 344416 h 1581921"/>
                    <a:gd name="connsiteX10" fmla="*/ 655063 w 1177134"/>
                    <a:gd name="connsiteY10" fmla="*/ 461097 h 1581921"/>
                    <a:gd name="connsiteX11" fmla="*/ 750313 w 1177134"/>
                    <a:gd name="connsiteY11" fmla="*/ 615878 h 1581921"/>
                    <a:gd name="connsiteX12" fmla="*/ 862231 w 1177134"/>
                    <a:gd name="connsiteY12" fmla="*/ 784947 h 1581921"/>
                    <a:gd name="connsiteX13" fmla="*/ 943194 w 1177134"/>
                    <a:gd name="connsiteY13" fmla="*/ 915916 h 1581921"/>
                    <a:gd name="connsiteX14" fmla="*/ 1036063 w 1177134"/>
                    <a:gd name="connsiteY14" fmla="*/ 1070697 h 1581921"/>
                    <a:gd name="connsiteX15" fmla="*/ 1095594 w 1177134"/>
                    <a:gd name="connsiteY15" fmla="*/ 1189760 h 1581921"/>
                    <a:gd name="connsiteX16" fmla="*/ 1150363 w 1177134"/>
                    <a:gd name="connsiteY16" fmla="*/ 1346922 h 1581921"/>
                    <a:gd name="connsiteX17" fmla="*/ 1176556 w 1177134"/>
                    <a:gd name="connsiteY17" fmla="*/ 1439791 h 1581921"/>
                    <a:gd name="connsiteX18" fmla="*/ 1164650 w 1177134"/>
                    <a:gd name="connsiteY18" fmla="*/ 1527897 h 1581921"/>
                    <a:gd name="connsiteX19" fmla="*/ 1121788 w 1177134"/>
                    <a:gd name="connsiteY19" fmla="*/ 1577903 h 1581921"/>
                    <a:gd name="connsiteX20" fmla="*/ 1043206 w 1177134"/>
                    <a:gd name="connsiteY20" fmla="*/ 1570760 h 1581921"/>
                    <a:gd name="connsiteX21" fmla="*/ 978913 w 1177134"/>
                    <a:gd name="connsiteY21" fmla="*/ 1506466 h 1581921"/>
                    <a:gd name="connsiteX22" fmla="*/ 914619 w 1177134"/>
                    <a:gd name="connsiteY22" fmla="*/ 1394547 h 1581921"/>
                    <a:gd name="connsiteX23" fmla="*/ 807463 w 1177134"/>
                    <a:gd name="connsiteY23" fmla="*/ 1196903 h 1581921"/>
                    <a:gd name="connsiteX24" fmla="*/ 728881 w 1177134"/>
                    <a:gd name="connsiteY24" fmla="*/ 1070697 h 1581921"/>
                    <a:gd name="connsiteX25" fmla="*/ 638394 w 1177134"/>
                    <a:gd name="connsiteY25" fmla="*/ 918297 h 1581921"/>
                    <a:gd name="connsiteX26" fmla="*/ 531238 w 1177134"/>
                    <a:gd name="connsiteY26" fmla="*/ 749228 h 1581921"/>
                    <a:gd name="connsiteX27" fmla="*/ 421700 w 1177134"/>
                    <a:gd name="connsiteY27" fmla="*/ 592066 h 1581921"/>
                    <a:gd name="connsiteX28" fmla="*/ 369313 w 1177134"/>
                    <a:gd name="connsiteY28" fmla="*/ 480147 h 1581921"/>
                    <a:gd name="connsiteX29" fmla="*/ 276444 w 1177134"/>
                    <a:gd name="connsiteY29" fmla="*/ 320603 h 1581921"/>
                    <a:gd name="connsiteX30" fmla="*/ 207388 w 1177134"/>
                    <a:gd name="connsiteY30" fmla="*/ 213447 h 1581921"/>
                    <a:gd name="connsiteX31" fmla="*/ 262156 w 1177134"/>
                    <a:gd name="connsiteY31" fmla="*/ 296791 h 1581921"/>
                    <a:gd name="connsiteX32" fmla="*/ 285969 w 1177134"/>
                    <a:gd name="connsiteY32" fmla="*/ 334891 h 1581921"/>
                    <a:gd name="connsiteX33" fmla="*/ 300256 w 1177134"/>
                    <a:gd name="connsiteY33" fmla="*/ 387278 h 1581921"/>
                    <a:gd name="connsiteX34" fmla="*/ 207388 w 1177134"/>
                    <a:gd name="connsiteY34" fmla="*/ 401566 h 1581921"/>
                    <a:gd name="connsiteX35" fmla="*/ 93088 w 1177134"/>
                    <a:gd name="connsiteY35" fmla="*/ 403947 h 1581921"/>
                    <a:gd name="connsiteX36" fmla="*/ 54988 w 1177134"/>
                    <a:gd name="connsiteY36" fmla="*/ 368228 h 1581921"/>
                    <a:gd name="connsiteX0" fmla="*/ 54988 w 1177134"/>
                    <a:gd name="connsiteY0" fmla="*/ 369446 h 1583139"/>
                    <a:gd name="connsiteX1" fmla="*/ 19269 w 1177134"/>
                    <a:gd name="connsiteY1" fmla="*/ 281340 h 1583139"/>
                    <a:gd name="connsiteX2" fmla="*/ 219 w 1177134"/>
                    <a:gd name="connsiteY2" fmla="*/ 167040 h 1583139"/>
                    <a:gd name="connsiteX3" fmla="*/ 31175 w 1177134"/>
                    <a:gd name="connsiteY3" fmla="*/ 59884 h 1583139"/>
                    <a:gd name="connsiteX4" fmla="*/ 100232 w 1177134"/>
                    <a:gd name="connsiteY4" fmla="*/ 9877 h 1583139"/>
                    <a:gd name="connsiteX5" fmla="*/ 195481 w 1177134"/>
                    <a:gd name="connsiteY5" fmla="*/ 2734 h 1583139"/>
                    <a:gd name="connsiteX6" fmla="*/ 302638 w 1177134"/>
                    <a:gd name="connsiteY6" fmla="*/ 43215 h 1583139"/>
                    <a:gd name="connsiteX7" fmla="*/ 409794 w 1177134"/>
                    <a:gd name="connsiteY7" fmla="*/ 140846 h 1583139"/>
                    <a:gd name="connsiteX8" fmla="*/ 500281 w 1177134"/>
                    <a:gd name="connsiteY8" fmla="*/ 245621 h 1583139"/>
                    <a:gd name="connsiteX9" fmla="*/ 569338 w 1177134"/>
                    <a:gd name="connsiteY9" fmla="*/ 345634 h 1583139"/>
                    <a:gd name="connsiteX10" fmla="*/ 655063 w 1177134"/>
                    <a:gd name="connsiteY10" fmla="*/ 462315 h 1583139"/>
                    <a:gd name="connsiteX11" fmla="*/ 750313 w 1177134"/>
                    <a:gd name="connsiteY11" fmla="*/ 617096 h 1583139"/>
                    <a:gd name="connsiteX12" fmla="*/ 862231 w 1177134"/>
                    <a:gd name="connsiteY12" fmla="*/ 786165 h 1583139"/>
                    <a:gd name="connsiteX13" fmla="*/ 943194 w 1177134"/>
                    <a:gd name="connsiteY13" fmla="*/ 917134 h 1583139"/>
                    <a:gd name="connsiteX14" fmla="*/ 1036063 w 1177134"/>
                    <a:gd name="connsiteY14" fmla="*/ 1071915 h 1583139"/>
                    <a:gd name="connsiteX15" fmla="*/ 1095594 w 1177134"/>
                    <a:gd name="connsiteY15" fmla="*/ 1190978 h 1583139"/>
                    <a:gd name="connsiteX16" fmla="*/ 1150363 w 1177134"/>
                    <a:gd name="connsiteY16" fmla="*/ 1348140 h 1583139"/>
                    <a:gd name="connsiteX17" fmla="*/ 1176556 w 1177134"/>
                    <a:gd name="connsiteY17" fmla="*/ 1441009 h 1583139"/>
                    <a:gd name="connsiteX18" fmla="*/ 1164650 w 1177134"/>
                    <a:gd name="connsiteY18" fmla="*/ 1529115 h 1583139"/>
                    <a:gd name="connsiteX19" fmla="*/ 1121788 w 1177134"/>
                    <a:gd name="connsiteY19" fmla="*/ 1579121 h 1583139"/>
                    <a:gd name="connsiteX20" fmla="*/ 1043206 w 1177134"/>
                    <a:gd name="connsiteY20" fmla="*/ 1571978 h 1583139"/>
                    <a:gd name="connsiteX21" fmla="*/ 978913 w 1177134"/>
                    <a:gd name="connsiteY21" fmla="*/ 1507684 h 1583139"/>
                    <a:gd name="connsiteX22" fmla="*/ 914619 w 1177134"/>
                    <a:gd name="connsiteY22" fmla="*/ 1395765 h 1583139"/>
                    <a:gd name="connsiteX23" fmla="*/ 807463 w 1177134"/>
                    <a:gd name="connsiteY23" fmla="*/ 1198121 h 1583139"/>
                    <a:gd name="connsiteX24" fmla="*/ 728881 w 1177134"/>
                    <a:gd name="connsiteY24" fmla="*/ 1071915 h 1583139"/>
                    <a:gd name="connsiteX25" fmla="*/ 638394 w 1177134"/>
                    <a:gd name="connsiteY25" fmla="*/ 919515 h 1583139"/>
                    <a:gd name="connsiteX26" fmla="*/ 531238 w 1177134"/>
                    <a:gd name="connsiteY26" fmla="*/ 750446 h 1583139"/>
                    <a:gd name="connsiteX27" fmla="*/ 421700 w 1177134"/>
                    <a:gd name="connsiteY27" fmla="*/ 593284 h 1583139"/>
                    <a:gd name="connsiteX28" fmla="*/ 369313 w 1177134"/>
                    <a:gd name="connsiteY28" fmla="*/ 481365 h 1583139"/>
                    <a:gd name="connsiteX29" fmla="*/ 276444 w 1177134"/>
                    <a:gd name="connsiteY29" fmla="*/ 321821 h 1583139"/>
                    <a:gd name="connsiteX30" fmla="*/ 207388 w 1177134"/>
                    <a:gd name="connsiteY30" fmla="*/ 214665 h 1583139"/>
                    <a:gd name="connsiteX31" fmla="*/ 262156 w 1177134"/>
                    <a:gd name="connsiteY31" fmla="*/ 298009 h 1583139"/>
                    <a:gd name="connsiteX32" fmla="*/ 285969 w 1177134"/>
                    <a:gd name="connsiteY32" fmla="*/ 336109 h 1583139"/>
                    <a:gd name="connsiteX33" fmla="*/ 300256 w 1177134"/>
                    <a:gd name="connsiteY33" fmla="*/ 388496 h 1583139"/>
                    <a:gd name="connsiteX34" fmla="*/ 207388 w 1177134"/>
                    <a:gd name="connsiteY34" fmla="*/ 402784 h 1583139"/>
                    <a:gd name="connsiteX35" fmla="*/ 93088 w 1177134"/>
                    <a:gd name="connsiteY35" fmla="*/ 405165 h 1583139"/>
                    <a:gd name="connsiteX36" fmla="*/ 54988 w 1177134"/>
                    <a:gd name="connsiteY36" fmla="*/ 369446 h 1583139"/>
                    <a:gd name="connsiteX0" fmla="*/ 52645 w 1174791"/>
                    <a:gd name="connsiteY0" fmla="*/ 369446 h 1583139"/>
                    <a:gd name="connsiteX1" fmla="*/ 16926 w 1174791"/>
                    <a:gd name="connsiteY1" fmla="*/ 281340 h 1583139"/>
                    <a:gd name="connsiteX2" fmla="*/ 257 w 1174791"/>
                    <a:gd name="connsiteY2" fmla="*/ 171803 h 1583139"/>
                    <a:gd name="connsiteX3" fmla="*/ 28832 w 1174791"/>
                    <a:gd name="connsiteY3" fmla="*/ 59884 h 1583139"/>
                    <a:gd name="connsiteX4" fmla="*/ 97889 w 1174791"/>
                    <a:gd name="connsiteY4" fmla="*/ 9877 h 1583139"/>
                    <a:gd name="connsiteX5" fmla="*/ 193138 w 1174791"/>
                    <a:gd name="connsiteY5" fmla="*/ 2734 h 1583139"/>
                    <a:gd name="connsiteX6" fmla="*/ 300295 w 1174791"/>
                    <a:gd name="connsiteY6" fmla="*/ 43215 h 1583139"/>
                    <a:gd name="connsiteX7" fmla="*/ 407451 w 1174791"/>
                    <a:gd name="connsiteY7" fmla="*/ 140846 h 1583139"/>
                    <a:gd name="connsiteX8" fmla="*/ 497938 w 1174791"/>
                    <a:gd name="connsiteY8" fmla="*/ 245621 h 1583139"/>
                    <a:gd name="connsiteX9" fmla="*/ 566995 w 1174791"/>
                    <a:gd name="connsiteY9" fmla="*/ 345634 h 1583139"/>
                    <a:gd name="connsiteX10" fmla="*/ 652720 w 1174791"/>
                    <a:gd name="connsiteY10" fmla="*/ 462315 h 1583139"/>
                    <a:gd name="connsiteX11" fmla="*/ 747970 w 1174791"/>
                    <a:gd name="connsiteY11" fmla="*/ 617096 h 1583139"/>
                    <a:gd name="connsiteX12" fmla="*/ 859888 w 1174791"/>
                    <a:gd name="connsiteY12" fmla="*/ 786165 h 1583139"/>
                    <a:gd name="connsiteX13" fmla="*/ 940851 w 1174791"/>
                    <a:gd name="connsiteY13" fmla="*/ 917134 h 1583139"/>
                    <a:gd name="connsiteX14" fmla="*/ 1033720 w 1174791"/>
                    <a:gd name="connsiteY14" fmla="*/ 1071915 h 1583139"/>
                    <a:gd name="connsiteX15" fmla="*/ 1093251 w 1174791"/>
                    <a:gd name="connsiteY15" fmla="*/ 1190978 h 1583139"/>
                    <a:gd name="connsiteX16" fmla="*/ 1148020 w 1174791"/>
                    <a:gd name="connsiteY16" fmla="*/ 1348140 h 1583139"/>
                    <a:gd name="connsiteX17" fmla="*/ 1174213 w 1174791"/>
                    <a:gd name="connsiteY17" fmla="*/ 1441009 h 1583139"/>
                    <a:gd name="connsiteX18" fmla="*/ 1162307 w 1174791"/>
                    <a:gd name="connsiteY18" fmla="*/ 1529115 h 1583139"/>
                    <a:gd name="connsiteX19" fmla="*/ 1119445 w 1174791"/>
                    <a:gd name="connsiteY19" fmla="*/ 1579121 h 1583139"/>
                    <a:gd name="connsiteX20" fmla="*/ 1040863 w 1174791"/>
                    <a:gd name="connsiteY20" fmla="*/ 1571978 h 1583139"/>
                    <a:gd name="connsiteX21" fmla="*/ 976570 w 1174791"/>
                    <a:gd name="connsiteY21" fmla="*/ 1507684 h 1583139"/>
                    <a:gd name="connsiteX22" fmla="*/ 912276 w 1174791"/>
                    <a:gd name="connsiteY22" fmla="*/ 1395765 h 1583139"/>
                    <a:gd name="connsiteX23" fmla="*/ 805120 w 1174791"/>
                    <a:gd name="connsiteY23" fmla="*/ 1198121 h 1583139"/>
                    <a:gd name="connsiteX24" fmla="*/ 726538 w 1174791"/>
                    <a:gd name="connsiteY24" fmla="*/ 1071915 h 1583139"/>
                    <a:gd name="connsiteX25" fmla="*/ 636051 w 1174791"/>
                    <a:gd name="connsiteY25" fmla="*/ 919515 h 1583139"/>
                    <a:gd name="connsiteX26" fmla="*/ 528895 w 1174791"/>
                    <a:gd name="connsiteY26" fmla="*/ 750446 h 1583139"/>
                    <a:gd name="connsiteX27" fmla="*/ 419357 w 1174791"/>
                    <a:gd name="connsiteY27" fmla="*/ 593284 h 1583139"/>
                    <a:gd name="connsiteX28" fmla="*/ 366970 w 1174791"/>
                    <a:gd name="connsiteY28" fmla="*/ 481365 h 1583139"/>
                    <a:gd name="connsiteX29" fmla="*/ 274101 w 1174791"/>
                    <a:gd name="connsiteY29" fmla="*/ 321821 h 1583139"/>
                    <a:gd name="connsiteX30" fmla="*/ 205045 w 1174791"/>
                    <a:gd name="connsiteY30" fmla="*/ 214665 h 1583139"/>
                    <a:gd name="connsiteX31" fmla="*/ 259813 w 1174791"/>
                    <a:gd name="connsiteY31" fmla="*/ 298009 h 1583139"/>
                    <a:gd name="connsiteX32" fmla="*/ 283626 w 1174791"/>
                    <a:gd name="connsiteY32" fmla="*/ 336109 h 1583139"/>
                    <a:gd name="connsiteX33" fmla="*/ 297913 w 1174791"/>
                    <a:gd name="connsiteY33" fmla="*/ 388496 h 1583139"/>
                    <a:gd name="connsiteX34" fmla="*/ 205045 w 1174791"/>
                    <a:gd name="connsiteY34" fmla="*/ 402784 h 1583139"/>
                    <a:gd name="connsiteX35" fmla="*/ 90745 w 1174791"/>
                    <a:gd name="connsiteY35" fmla="*/ 405165 h 1583139"/>
                    <a:gd name="connsiteX36" fmla="*/ 52645 w 1174791"/>
                    <a:gd name="connsiteY36" fmla="*/ 369446 h 1583139"/>
                    <a:gd name="connsiteX0" fmla="*/ 52494 w 1174640"/>
                    <a:gd name="connsiteY0" fmla="*/ 369928 h 1583621"/>
                    <a:gd name="connsiteX1" fmla="*/ 16775 w 1174640"/>
                    <a:gd name="connsiteY1" fmla="*/ 281822 h 1583621"/>
                    <a:gd name="connsiteX2" fmla="*/ 106 w 1174640"/>
                    <a:gd name="connsiteY2" fmla="*/ 172285 h 1583621"/>
                    <a:gd name="connsiteX3" fmla="*/ 23919 w 1174640"/>
                    <a:gd name="connsiteY3" fmla="*/ 72272 h 1583621"/>
                    <a:gd name="connsiteX4" fmla="*/ 97738 w 1174640"/>
                    <a:gd name="connsiteY4" fmla="*/ 10359 h 1583621"/>
                    <a:gd name="connsiteX5" fmla="*/ 192987 w 1174640"/>
                    <a:gd name="connsiteY5" fmla="*/ 3216 h 1583621"/>
                    <a:gd name="connsiteX6" fmla="*/ 300144 w 1174640"/>
                    <a:gd name="connsiteY6" fmla="*/ 43697 h 1583621"/>
                    <a:gd name="connsiteX7" fmla="*/ 407300 w 1174640"/>
                    <a:gd name="connsiteY7" fmla="*/ 141328 h 1583621"/>
                    <a:gd name="connsiteX8" fmla="*/ 497787 w 1174640"/>
                    <a:gd name="connsiteY8" fmla="*/ 246103 h 1583621"/>
                    <a:gd name="connsiteX9" fmla="*/ 566844 w 1174640"/>
                    <a:gd name="connsiteY9" fmla="*/ 346116 h 1583621"/>
                    <a:gd name="connsiteX10" fmla="*/ 652569 w 1174640"/>
                    <a:gd name="connsiteY10" fmla="*/ 462797 h 1583621"/>
                    <a:gd name="connsiteX11" fmla="*/ 747819 w 1174640"/>
                    <a:gd name="connsiteY11" fmla="*/ 617578 h 1583621"/>
                    <a:gd name="connsiteX12" fmla="*/ 859737 w 1174640"/>
                    <a:gd name="connsiteY12" fmla="*/ 786647 h 1583621"/>
                    <a:gd name="connsiteX13" fmla="*/ 940700 w 1174640"/>
                    <a:gd name="connsiteY13" fmla="*/ 917616 h 1583621"/>
                    <a:gd name="connsiteX14" fmla="*/ 1033569 w 1174640"/>
                    <a:gd name="connsiteY14" fmla="*/ 1072397 h 1583621"/>
                    <a:gd name="connsiteX15" fmla="*/ 1093100 w 1174640"/>
                    <a:gd name="connsiteY15" fmla="*/ 1191460 h 1583621"/>
                    <a:gd name="connsiteX16" fmla="*/ 1147869 w 1174640"/>
                    <a:gd name="connsiteY16" fmla="*/ 1348622 h 1583621"/>
                    <a:gd name="connsiteX17" fmla="*/ 1174062 w 1174640"/>
                    <a:gd name="connsiteY17" fmla="*/ 1441491 h 1583621"/>
                    <a:gd name="connsiteX18" fmla="*/ 1162156 w 1174640"/>
                    <a:gd name="connsiteY18" fmla="*/ 1529597 h 1583621"/>
                    <a:gd name="connsiteX19" fmla="*/ 1119294 w 1174640"/>
                    <a:gd name="connsiteY19" fmla="*/ 1579603 h 1583621"/>
                    <a:gd name="connsiteX20" fmla="*/ 1040712 w 1174640"/>
                    <a:gd name="connsiteY20" fmla="*/ 1572460 h 1583621"/>
                    <a:gd name="connsiteX21" fmla="*/ 976419 w 1174640"/>
                    <a:gd name="connsiteY21" fmla="*/ 1508166 h 1583621"/>
                    <a:gd name="connsiteX22" fmla="*/ 912125 w 1174640"/>
                    <a:gd name="connsiteY22" fmla="*/ 1396247 h 1583621"/>
                    <a:gd name="connsiteX23" fmla="*/ 804969 w 1174640"/>
                    <a:gd name="connsiteY23" fmla="*/ 1198603 h 1583621"/>
                    <a:gd name="connsiteX24" fmla="*/ 726387 w 1174640"/>
                    <a:gd name="connsiteY24" fmla="*/ 1072397 h 1583621"/>
                    <a:gd name="connsiteX25" fmla="*/ 635900 w 1174640"/>
                    <a:gd name="connsiteY25" fmla="*/ 919997 h 1583621"/>
                    <a:gd name="connsiteX26" fmla="*/ 528744 w 1174640"/>
                    <a:gd name="connsiteY26" fmla="*/ 750928 h 1583621"/>
                    <a:gd name="connsiteX27" fmla="*/ 419206 w 1174640"/>
                    <a:gd name="connsiteY27" fmla="*/ 593766 h 1583621"/>
                    <a:gd name="connsiteX28" fmla="*/ 366819 w 1174640"/>
                    <a:gd name="connsiteY28" fmla="*/ 481847 h 1583621"/>
                    <a:gd name="connsiteX29" fmla="*/ 273950 w 1174640"/>
                    <a:gd name="connsiteY29" fmla="*/ 322303 h 1583621"/>
                    <a:gd name="connsiteX30" fmla="*/ 204894 w 1174640"/>
                    <a:gd name="connsiteY30" fmla="*/ 215147 h 1583621"/>
                    <a:gd name="connsiteX31" fmla="*/ 259662 w 1174640"/>
                    <a:gd name="connsiteY31" fmla="*/ 298491 h 1583621"/>
                    <a:gd name="connsiteX32" fmla="*/ 283475 w 1174640"/>
                    <a:gd name="connsiteY32" fmla="*/ 336591 h 1583621"/>
                    <a:gd name="connsiteX33" fmla="*/ 297762 w 1174640"/>
                    <a:gd name="connsiteY33" fmla="*/ 388978 h 1583621"/>
                    <a:gd name="connsiteX34" fmla="*/ 204894 w 1174640"/>
                    <a:gd name="connsiteY34" fmla="*/ 403266 h 1583621"/>
                    <a:gd name="connsiteX35" fmla="*/ 90594 w 1174640"/>
                    <a:gd name="connsiteY35" fmla="*/ 405647 h 1583621"/>
                    <a:gd name="connsiteX36" fmla="*/ 52494 w 1174640"/>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19206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26349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4267" h="1583621">
                      <a:moveTo>
                        <a:pt x="52494" y="369928"/>
                      </a:moveTo>
                      <a:cubicBezTo>
                        <a:pt x="40191" y="349290"/>
                        <a:pt x="25506" y="314762"/>
                        <a:pt x="16775" y="281822"/>
                      </a:cubicBezTo>
                      <a:cubicBezTo>
                        <a:pt x="8044" y="248882"/>
                        <a:pt x="-1085" y="207210"/>
                        <a:pt x="106" y="172285"/>
                      </a:cubicBezTo>
                      <a:cubicBezTo>
                        <a:pt x="1297" y="137360"/>
                        <a:pt x="7647" y="99260"/>
                        <a:pt x="23919" y="72272"/>
                      </a:cubicBezTo>
                      <a:cubicBezTo>
                        <a:pt x="40191" y="45284"/>
                        <a:pt x="69560" y="21868"/>
                        <a:pt x="97738" y="10359"/>
                      </a:cubicBezTo>
                      <a:cubicBezTo>
                        <a:pt x="125916" y="-1150"/>
                        <a:pt x="159253" y="-2340"/>
                        <a:pt x="192987" y="3216"/>
                      </a:cubicBezTo>
                      <a:cubicBezTo>
                        <a:pt x="226721" y="8772"/>
                        <a:pt x="264425" y="20678"/>
                        <a:pt x="300144" y="43697"/>
                      </a:cubicBezTo>
                      <a:cubicBezTo>
                        <a:pt x="335863" y="66716"/>
                        <a:pt x="374359" y="107594"/>
                        <a:pt x="407300" y="141328"/>
                      </a:cubicBezTo>
                      <a:cubicBezTo>
                        <a:pt x="440241" y="175062"/>
                        <a:pt x="471196" y="211972"/>
                        <a:pt x="497787" y="246103"/>
                      </a:cubicBezTo>
                      <a:cubicBezTo>
                        <a:pt x="524378" y="280234"/>
                        <a:pt x="541047" y="310000"/>
                        <a:pt x="566844" y="346116"/>
                      </a:cubicBezTo>
                      <a:cubicBezTo>
                        <a:pt x="592641" y="382232"/>
                        <a:pt x="622407" y="417553"/>
                        <a:pt x="652569" y="462797"/>
                      </a:cubicBezTo>
                      <a:cubicBezTo>
                        <a:pt x="682731" y="508041"/>
                        <a:pt x="713291" y="563603"/>
                        <a:pt x="747819" y="617578"/>
                      </a:cubicBezTo>
                      <a:cubicBezTo>
                        <a:pt x="782347" y="671553"/>
                        <a:pt x="827590" y="736641"/>
                        <a:pt x="859737" y="786647"/>
                      </a:cubicBezTo>
                      <a:cubicBezTo>
                        <a:pt x="891884" y="836653"/>
                        <a:pt x="911728" y="869991"/>
                        <a:pt x="940700" y="917616"/>
                      </a:cubicBezTo>
                      <a:cubicBezTo>
                        <a:pt x="969672" y="965241"/>
                        <a:pt x="1008169" y="1026757"/>
                        <a:pt x="1033569" y="1072397"/>
                      </a:cubicBezTo>
                      <a:cubicBezTo>
                        <a:pt x="1058969" y="1118037"/>
                        <a:pt x="1072859" y="1145423"/>
                        <a:pt x="1093100" y="1191460"/>
                      </a:cubicBezTo>
                      <a:cubicBezTo>
                        <a:pt x="1113341" y="1237498"/>
                        <a:pt x="1141519" y="1306950"/>
                        <a:pt x="1155013" y="1348622"/>
                      </a:cubicBezTo>
                      <a:cubicBezTo>
                        <a:pt x="1168507" y="1390294"/>
                        <a:pt x="1172872" y="1411329"/>
                        <a:pt x="1174062" y="1441491"/>
                      </a:cubicBezTo>
                      <a:cubicBezTo>
                        <a:pt x="1175252" y="1471653"/>
                        <a:pt x="1171284" y="1506578"/>
                        <a:pt x="1162156" y="1529597"/>
                      </a:cubicBezTo>
                      <a:cubicBezTo>
                        <a:pt x="1153028" y="1552616"/>
                        <a:pt x="1139535" y="1572459"/>
                        <a:pt x="1119294" y="1579603"/>
                      </a:cubicBezTo>
                      <a:cubicBezTo>
                        <a:pt x="1099053" y="1586747"/>
                        <a:pt x="1064524" y="1584366"/>
                        <a:pt x="1040712" y="1572460"/>
                      </a:cubicBezTo>
                      <a:cubicBezTo>
                        <a:pt x="1016900" y="1560554"/>
                        <a:pt x="997850" y="1537535"/>
                        <a:pt x="976419" y="1508166"/>
                      </a:cubicBezTo>
                      <a:cubicBezTo>
                        <a:pt x="954988" y="1478797"/>
                        <a:pt x="940700" y="1447841"/>
                        <a:pt x="912125" y="1396247"/>
                      </a:cubicBezTo>
                      <a:cubicBezTo>
                        <a:pt x="883550" y="1344653"/>
                        <a:pt x="835925" y="1252578"/>
                        <a:pt x="804969" y="1198603"/>
                      </a:cubicBezTo>
                      <a:cubicBezTo>
                        <a:pt x="774013" y="1144628"/>
                        <a:pt x="754565" y="1118831"/>
                        <a:pt x="726387" y="1072397"/>
                      </a:cubicBezTo>
                      <a:cubicBezTo>
                        <a:pt x="698209" y="1025963"/>
                        <a:pt x="668840" y="973575"/>
                        <a:pt x="635900" y="919997"/>
                      </a:cubicBezTo>
                      <a:cubicBezTo>
                        <a:pt x="602960" y="866419"/>
                        <a:pt x="563669" y="805300"/>
                        <a:pt x="528744" y="750928"/>
                      </a:cubicBezTo>
                      <a:cubicBezTo>
                        <a:pt x="493819" y="696556"/>
                        <a:pt x="453337" y="638613"/>
                        <a:pt x="426349" y="593766"/>
                      </a:cubicBezTo>
                      <a:cubicBezTo>
                        <a:pt x="399361" y="548919"/>
                        <a:pt x="392219" y="527091"/>
                        <a:pt x="366819" y="481847"/>
                      </a:cubicBezTo>
                      <a:cubicBezTo>
                        <a:pt x="341419" y="436603"/>
                        <a:pt x="300938" y="366753"/>
                        <a:pt x="273950" y="322303"/>
                      </a:cubicBezTo>
                      <a:cubicBezTo>
                        <a:pt x="246962" y="277853"/>
                        <a:pt x="207275" y="219116"/>
                        <a:pt x="204894" y="215147"/>
                      </a:cubicBezTo>
                      <a:cubicBezTo>
                        <a:pt x="202513" y="211178"/>
                        <a:pt x="246565" y="278250"/>
                        <a:pt x="259662" y="298491"/>
                      </a:cubicBezTo>
                      <a:cubicBezTo>
                        <a:pt x="272759" y="318732"/>
                        <a:pt x="277125" y="321510"/>
                        <a:pt x="283475" y="336591"/>
                      </a:cubicBezTo>
                      <a:cubicBezTo>
                        <a:pt x="289825" y="351672"/>
                        <a:pt x="310859" y="377866"/>
                        <a:pt x="297762" y="388978"/>
                      </a:cubicBezTo>
                      <a:cubicBezTo>
                        <a:pt x="284665" y="400090"/>
                        <a:pt x="239422" y="400488"/>
                        <a:pt x="204894" y="403266"/>
                      </a:cubicBezTo>
                      <a:cubicBezTo>
                        <a:pt x="170366" y="406044"/>
                        <a:pt x="115994" y="410806"/>
                        <a:pt x="90594" y="405647"/>
                      </a:cubicBezTo>
                      <a:cubicBezTo>
                        <a:pt x="65194" y="400488"/>
                        <a:pt x="64797" y="390566"/>
                        <a:pt x="52494" y="369928"/>
                      </a:cubicBez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2" name="任意多边形 351"/>
                <p:cNvSpPr/>
                <p:nvPr/>
              </p:nvSpPr>
              <p:spPr>
                <a:xfrm>
                  <a:off x="5065851" y="2886421"/>
                  <a:ext cx="1271592" cy="902943"/>
                </a:xfrm>
                <a:custGeom>
                  <a:avLst/>
                  <a:gdLst>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4069 w 1278361"/>
                    <a:gd name="connsiteY25" fmla="*/ 425675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75019 w 1278361"/>
                    <a:gd name="connsiteY21" fmla="*/ 813819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768 h 902721"/>
                    <a:gd name="connsiteX1" fmla="*/ 53463 w 1278361"/>
                    <a:gd name="connsiteY1" fmla="*/ 804518 h 902721"/>
                    <a:gd name="connsiteX2" fmla="*/ 115375 w 1278361"/>
                    <a:gd name="connsiteY2" fmla="*/ 683074 h 902721"/>
                    <a:gd name="connsiteX3" fmla="*/ 196338 w 1278361"/>
                    <a:gd name="connsiteY3" fmla="*/ 547343 h 902721"/>
                    <a:gd name="connsiteX4" fmla="*/ 284444 w 1278361"/>
                    <a:gd name="connsiteY4" fmla="*/ 406849 h 902721"/>
                    <a:gd name="connsiteX5" fmla="*/ 341594 w 1278361"/>
                    <a:gd name="connsiteY5" fmla="*/ 325886 h 902721"/>
                    <a:gd name="connsiteX6" fmla="*/ 436844 w 1278361"/>
                    <a:gd name="connsiteY6" fmla="*/ 211586 h 902721"/>
                    <a:gd name="connsiteX7" fmla="*/ 513044 w 1278361"/>
                    <a:gd name="connsiteY7" fmla="*/ 133005 h 902721"/>
                    <a:gd name="connsiteX8" fmla="*/ 596388 w 1278361"/>
                    <a:gd name="connsiteY8" fmla="*/ 54424 h 902721"/>
                    <a:gd name="connsiteX9" fmla="*/ 698782 w 1278361"/>
                    <a:gd name="connsiteY9" fmla="*/ 9180 h 902721"/>
                    <a:gd name="connsiteX10" fmla="*/ 801175 w 1278361"/>
                    <a:gd name="connsiteY10" fmla="*/ 2036 h 902721"/>
                    <a:gd name="connsiteX11" fmla="*/ 903569 w 1278361"/>
                    <a:gd name="connsiteY11" fmla="*/ 35374 h 902721"/>
                    <a:gd name="connsiteX12" fmla="*/ 1010725 w 1278361"/>
                    <a:gd name="connsiteY12" fmla="*/ 99668 h 902721"/>
                    <a:gd name="connsiteX13" fmla="*/ 1122644 w 1278361"/>
                    <a:gd name="connsiteY13" fmla="*/ 190155 h 902721"/>
                    <a:gd name="connsiteX14" fmla="*/ 1217894 w 1278361"/>
                    <a:gd name="connsiteY14" fmla="*/ 280643 h 902721"/>
                    <a:gd name="connsiteX15" fmla="*/ 1272663 w 1278361"/>
                    <a:gd name="connsiteY15" fmla="*/ 344936 h 902721"/>
                    <a:gd name="connsiteX16" fmla="*/ 1275044 w 1278361"/>
                    <a:gd name="connsiteY16" fmla="*/ 440186 h 902721"/>
                    <a:gd name="connsiteX17" fmla="*/ 1258375 w 1278361"/>
                    <a:gd name="connsiteY17" fmla="*/ 571155 h 902721"/>
                    <a:gd name="connsiteX18" fmla="*/ 1222657 w 1278361"/>
                    <a:gd name="connsiteY18" fmla="*/ 697361 h 902721"/>
                    <a:gd name="connsiteX19" fmla="*/ 1163125 w 1278361"/>
                    <a:gd name="connsiteY19" fmla="*/ 804518 h 902721"/>
                    <a:gd name="connsiteX20" fmla="*/ 1110738 w 1278361"/>
                    <a:gd name="connsiteY20" fmla="*/ 835474 h 902721"/>
                    <a:gd name="connsiteX21" fmla="*/ 1075019 w 1278361"/>
                    <a:gd name="connsiteY21" fmla="*/ 814043 h 902721"/>
                    <a:gd name="connsiteX22" fmla="*/ 1072638 w 1278361"/>
                    <a:gd name="connsiteY22" fmla="*/ 728318 h 902721"/>
                    <a:gd name="connsiteX23" fmla="*/ 1084544 w 1278361"/>
                    <a:gd name="connsiteY23" fmla="*/ 635449 h 902721"/>
                    <a:gd name="connsiteX24" fmla="*/ 1103594 w 1278361"/>
                    <a:gd name="connsiteY24" fmla="*/ 509243 h 902721"/>
                    <a:gd name="connsiteX25" fmla="*/ 1091688 w 1278361"/>
                    <a:gd name="connsiteY25" fmla="*/ 430661 h 902721"/>
                    <a:gd name="connsiteX26" fmla="*/ 1046444 w 1278361"/>
                    <a:gd name="connsiteY26" fmla="*/ 385417 h 902721"/>
                    <a:gd name="connsiteX27" fmla="*/ 998819 w 1278361"/>
                    <a:gd name="connsiteY27" fmla="*/ 352080 h 902721"/>
                    <a:gd name="connsiteX28" fmla="*/ 905950 w 1278361"/>
                    <a:gd name="connsiteY28" fmla="*/ 285405 h 902721"/>
                    <a:gd name="connsiteX29" fmla="*/ 805938 w 1278361"/>
                    <a:gd name="connsiteY29" fmla="*/ 244924 h 902721"/>
                    <a:gd name="connsiteX30" fmla="*/ 739263 w 1278361"/>
                    <a:gd name="connsiteY30" fmla="*/ 242543 h 902721"/>
                    <a:gd name="connsiteX31" fmla="*/ 651157 w 1278361"/>
                    <a:gd name="connsiteY31" fmla="*/ 304455 h 902721"/>
                    <a:gd name="connsiteX32" fmla="*/ 579719 w 1278361"/>
                    <a:gd name="connsiteY32" fmla="*/ 373511 h 902721"/>
                    <a:gd name="connsiteX33" fmla="*/ 484469 w 1278361"/>
                    <a:gd name="connsiteY33" fmla="*/ 487811 h 902721"/>
                    <a:gd name="connsiteX34" fmla="*/ 405888 w 1278361"/>
                    <a:gd name="connsiteY34" fmla="*/ 616399 h 902721"/>
                    <a:gd name="connsiteX35" fmla="*/ 358263 w 1278361"/>
                    <a:gd name="connsiteY35" fmla="*/ 714030 h 902721"/>
                    <a:gd name="connsiteX36" fmla="*/ 291588 w 1278361"/>
                    <a:gd name="connsiteY36" fmla="*/ 844999 h 902721"/>
                    <a:gd name="connsiteX37" fmla="*/ 153475 w 1278361"/>
                    <a:gd name="connsiteY37" fmla="*/ 875955 h 902721"/>
                    <a:gd name="connsiteX38" fmla="*/ 3457 w 1278361"/>
                    <a:gd name="connsiteY38" fmla="*/ 899768 h 902721"/>
                    <a:gd name="connsiteX0" fmla="*/ 3832 w 1271592"/>
                    <a:gd name="connsiteY0" fmla="*/ 899768 h 902782"/>
                    <a:gd name="connsiteX1" fmla="*/ 46694 w 1271592"/>
                    <a:gd name="connsiteY1" fmla="*/ 804518 h 902782"/>
                    <a:gd name="connsiteX2" fmla="*/ 108606 w 1271592"/>
                    <a:gd name="connsiteY2" fmla="*/ 683074 h 902782"/>
                    <a:gd name="connsiteX3" fmla="*/ 189569 w 1271592"/>
                    <a:gd name="connsiteY3" fmla="*/ 547343 h 902782"/>
                    <a:gd name="connsiteX4" fmla="*/ 277675 w 1271592"/>
                    <a:gd name="connsiteY4" fmla="*/ 406849 h 902782"/>
                    <a:gd name="connsiteX5" fmla="*/ 334825 w 1271592"/>
                    <a:gd name="connsiteY5" fmla="*/ 325886 h 902782"/>
                    <a:gd name="connsiteX6" fmla="*/ 430075 w 1271592"/>
                    <a:gd name="connsiteY6" fmla="*/ 211586 h 902782"/>
                    <a:gd name="connsiteX7" fmla="*/ 506275 w 1271592"/>
                    <a:gd name="connsiteY7" fmla="*/ 133005 h 902782"/>
                    <a:gd name="connsiteX8" fmla="*/ 589619 w 1271592"/>
                    <a:gd name="connsiteY8" fmla="*/ 54424 h 902782"/>
                    <a:gd name="connsiteX9" fmla="*/ 692013 w 1271592"/>
                    <a:gd name="connsiteY9" fmla="*/ 9180 h 902782"/>
                    <a:gd name="connsiteX10" fmla="*/ 794406 w 1271592"/>
                    <a:gd name="connsiteY10" fmla="*/ 2036 h 902782"/>
                    <a:gd name="connsiteX11" fmla="*/ 896800 w 1271592"/>
                    <a:gd name="connsiteY11" fmla="*/ 35374 h 902782"/>
                    <a:gd name="connsiteX12" fmla="*/ 1003956 w 1271592"/>
                    <a:gd name="connsiteY12" fmla="*/ 99668 h 902782"/>
                    <a:gd name="connsiteX13" fmla="*/ 1115875 w 1271592"/>
                    <a:gd name="connsiteY13" fmla="*/ 190155 h 902782"/>
                    <a:gd name="connsiteX14" fmla="*/ 1211125 w 1271592"/>
                    <a:gd name="connsiteY14" fmla="*/ 280643 h 902782"/>
                    <a:gd name="connsiteX15" fmla="*/ 1265894 w 1271592"/>
                    <a:gd name="connsiteY15" fmla="*/ 344936 h 902782"/>
                    <a:gd name="connsiteX16" fmla="*/ 1268275 w 1271592"/>
                    <a:gd name="connsiteY16" fmla="*/ 440186 h 902782"/>
                    <a:gd name="connsiteX17" fmla="*/ 1251606 w 1271592"/>
                    <a:gd name="connsiteY17" fmla="*/ 571155 h 902782"/>
                    <a:gd name="connsiteX18" fmla="*/ 1215888 w 1271592"/>
                    <a:gd name="connsiteY18" fmla="*/ 697361 h 902782"/>
                    <a:gd name="connsiteX19" fmla="*/ 1156356 w 1271592"/>
                    <a:gd name="connsiteY19" fmla="*/ 804518 h 902782"/>
                    <a:gd name="connsiteX20" fmla="*/ 1103969 w 1271592"/>
                    <a:gd name="connsiteY20" fmla="*/ 835474 h 902782"/>
                    <a:gd name="connsiteX21" fmla="*/ 1068250 w 1271592"/>
                    <a:gd name="connsiteY21" fmla="*/ 814043 h 902782"/>
                    <a:gd name="connsiteX22" fmla="*/ 1065869 w 1271592"/>
                    <a:gd name="connsiteY22" fmla="*/ 728318 h 902782"/>
                    <a:gd name="connsiteX23" fmla="*/ 1077775 w 1271592"/>
                    <a:gd name="connsiteY23" fmla="*/ 635449 h 902782"/>
                    <a:gd name="connsiteX24" fmla="*/ 1096825 w 1271592"/>
                    <a:gd name="connsiteY24" fmla="*/ 509243 h 902782"/>
                    <a:gd name="connsiteX25" fmla="*/ 1084919 w 1271592"/>
                    <a:gd name="connsiteY25" fmla="*/ 430661 h 902782"/>
                    <a:gd name="connsiteX26" fmla="*/ 1039675 w 1271592"/>
                    <a:gd name="connsiteY26" fmla="*/ 385417 h 902782"/>
                    <a:gd name="connsiteX27" fmla="*/ 992050 w 1271592"/>
                    <a:gd name="connsiteY27" fmla="*/ 352080 h 902782"/>
                    <a:gd name="connsiteX28" fmla="*/ 899181 w 1271592"/>
                    <a:gd name="connsiteY28" fmla="*/ 285405 h 902782"/>
                    <a:gd name="connsiteX29" fmla="*/ 799169 w 1271592"/>
                    <a:gd name="connsiteY29" fmla="*/ 244924 h 902782"/>
                    <a:gd name="connsiteX30" fmla="*/ 732494 w 1271592"/>
                    <a:gd name="connsiteY30" fmla="*/ 242543 h 902782"/>
                    <a:gd name="connsiteX31" fmla="*/ 644388 w 1271592"/>
                    <a:gd name="connsiteY31" fmla="*/ 304455 h 902782"/>
                    <a:gd name="connsiteX32" fmla="*/ 572950 w 1271592"/>
                    <a:gd name="connsiteY32" fmla="*/ 373511 h 902782"/>
                    <a:gd name="connsiteX33" fmla="*/ 477700 w 1271592"/>
                    <a:gd name="connsiteY33" fmla="*/ 487811 h 902782"/>
                    <a:gd name="connsiteX34" fmla="*/ 399119 w 1271592"/>
                    <a:gd name="connsiteY34" fmla="*/ 616399 h 902782"/>
                    <a:gd name="connsiteX35" fmla="*/ 351494 w 1271592"/>
                    <a:gd name="connsiteY35" fmla="*/ 714030 h 902782"/>
                    <a:gd name="connsiteX36" fmla="*/ 284819 w 1271592"/>
                    <a:gd name="connsiteY36" fmla="*/ 844999 h 902782"/>
                    <a:gd name="connsiteX37" fmla="*/ 146706 w 1271592"/>
                    <a:gd name="connsiteY37" fmla="*/ 875955 h 902782"/>
                    <a:gd name="connsiteX38" fmla="*/ 3832 w 1271592"/>
                    <a:gd name="connsiteY38" fmla="*/ 899768 h 902782"/>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32494 w 1271592"/>
                    <a:gd name="connsiteY30" fmla="*/ 242543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77762 w 1271592"/>
                    <a:gd name="connsiteY27" fmla="*/ 344937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271592" h="902943">
                      <a:moveTo>
                        <a:pt x="3832" y="899768"/>
                      </a:moveTo>
                      <a:cubicBezTo>
                        <a:pt x="-12837" y="887862"/>
                        <a:pt x="29232" y="840634"/>
                        <a:pt x="46694" y="804518"/>
                      </a:cubicBezTo>
                      <a:cubicBezTo>
                        <a:pt x="64156" y="768402"/>
                        <a:pt x="84794" y="725936"/>
                        <a:pt x="108606" y="683074"/>
                      </a:cubicBezTo>
                      <a:cubicBezTo>
                        <a:pt x="132419" y="640211"/>
                        <a:pt x="161391" y="593380"/>
                        <a:pt x="189569" y="547343"/>
                      </a:cubicBezTo>
                      <a:cubicBezTo>
                        <a:pt x="217747" y="501306"/>
                        <a:pt x="253466" y="443758"/>
                        <a:pt x="277675" y="406849"/>
                      </a:cubicBezTo>
                      <a:cubicBezTo>
                        <a:pt x="301884" y="369939"/>
                        <a:pt x="309425" y="358430"/>
                        <a:pt x="334825" y="325886"/>
                      </a:cubicBezTo>
                      <a:cubicBezTo>
                        <a:pt x="360225" y="293342"/>
                        <a:pt x="401500" y="243733"/>
                        <a:pt x="430075" y="211586"/>
                      </a:cubicBezTo>
                      <a:cubicBezTo>
                        <a:pt x="458650" y="179439"/>
                        <a:pt x="479684" y="159199"/>
                        <a:pt x="506275" y="133005"/>
                      </a:cubicBezTo>
                      <a:cubicBezTo>
                        <a:pt x="532866" y="106811"/>
                        <a:pt x="558663" y="75061"/>
                        <a:pt x="589619" y="54424"/>
                      </a:cubicBezTo>
                      <a:cubicBezTo>
                        <a:pt x="620575" y="33787"/>
                        <a:pt x="657882" y="17911"/>
                        <a:pt x="692013" y="9180"/>
                      </a:cubicBezTo>
                      <a:cubicBezTo>
                        <a:pt x="726144" y="449"/>
                        <a:pt x="760275" y="-2330"/>
                        <a:pt x="794406" y="2036"/>
                      </a:cubicBezTo>
                      <a:cubicBezTo>
                        <a:pt x="828537" y="6402"/>
                        <a:pt x="861875" y="19102"/>
                        <a:pt x="896800" y="35374"/>
                      </a:cubicBezTo>
                      <a:cubicBezTo>
                        <a:pt x="931725" y="51646"/>
                        <a:pt x="967444" y="73871"/>
                        <a:pt x="1003956" y="99668"/>
                      </a:cubicBezTo>
                      <a:cubicBezTo>
                        <a:pt x="1040468" y="125465"/>
                        <a:pt x="1081347" y="159992"/>
                        <a:pt x="1115875" y="190155"/>
                      </a:cubicBezTo>
                      <a:cubicBezTo>
                        <a:pt x="1150403" y="220318"/>
                        <a:pt x="1186122" y="254846"/>
                        <a:pt x="1211125" y="280643"/>
                      </a:cubicBezTo>
                      <a:cubicBezTo>
                        <a:pt x="1236128" y="306440"/>
                        <a:pt x="1256369" y="318345"/>
                        <a:pt x="1265894" y="344936"/>
                      </a:cubicBezTo>
                      <a:cubicBezTo>
                        <a:pt x="1275419" y="371527"/>
                        <a:pt x="1270656" y="402483"/>
                        <a:pt x="1268275" y="440186"/>
                      </a:cubicBezTo>
                      <a:cubicBezTo>
                        <a:pt x="1265894" y="477889"/>
                        <a:pt x="1260337" y="528293"/>
                        <a:pt x="1251606" y="571155"/>
                      </a:cubicBezTo>
                      <a:cubicBezTo>
                        <a:pt x="1242875" y="614017"/>
                        <a:pt x="1231763" y="658467"/>
                        <a:pt x="1215888" y="697361"/>
                      </a:cubicBezTo>
                      <a:cubicBezTo>
                        <a:pt x="1200013" y="736255"/>
                        <a:pt x="1175009" y="781499"/>
                        <a:pt x="1156356" y="804518"/>
                      </a:cubicBezTo>
                      <a:cubicBezTo>
                        <a:pt x="1137703" y="827537"/>
                        <a:pt x="1118653" y="833887"/>
                        <a:pt x="1103969" y="835474"/>
                      </a:cubicBezTo>
                      <a:cubicBezTo>
                        <a:pt x="1089285" y="837062"/>
                        <a:pt x="1074600" y="831902"/>
                        <a:pt x="1068250" y="814043"/>
                      </a:cubicBezTo>
                      <a:cubicBezTo>
                        <a:pt x="1061900" y="796184"/>
                        <a:pt x="1064282" y="758084"/>
                        <a:pt x="1065869" y="728318"/>
                      </a:cubicBezTo>
                      <a:cubicBezTo>
                        <a:pt x="1067456" y="698552"/>
                        <a:pt x="1072616" y="671961"/>
                        <a:pt x="1077775" y="635449"/>
                      </a:cubicBezTo>
                      <a:cubicBezTo>
                        <a:pt x="1082934" y="598937"/>
                        <a:pt x="1095634" y="543374"/>
                        <a:pt x="1096825" y="509243"/>
                      </a:cubicBezTo>
                      <a:cubicBezTo>
                        <a:pt x="1098016" y="475112"/>
                        <a:pt x="1094444" y="451299"/>
                        <a:pt x="1084919" y="430661"/>
                      </a:cubicBezTo>
                      <a:cubicBezTo>
                        <a:pt x="1075394" y="410023"/>
                        <a:pt x="1057534" y="399704"/>
                        <a:pt x="1039675" y="385417"/>
                      </a:cubicBezTo>
                      <a:cubicBezTo>
                        <a:pt x="1021816" y="371130"/>
                        <a:pt x="1001178" y="361606"/>
                        <a:pt x="977762" y="344937"/>
                      </a:cubicBezTo>
                      <a:cubicBezTo>
                        <a:pt x="954346" y="328268"/>
                        <a:pt x="928947" y="302074"/>
                        <a:pt x="899181" y="285405"/>
                      </a:cubicBezTo>
                      <a:cubicBezTo>
                        <a:pt x="869416" y="268736"/>
                        <a:pt x="831316" y="250083"/>
                        <a:pt x="799169" y="244924"/>
                      </a:cubicBezTo>
                      <a:cubicBezTo>
                        <a:pt x="767022" y="239765"/>
                        <a:pt x="732097" y="244528"/>
                        <a:pt x="706300" y="254450"/>
                      </a:cubicBezTo>
                      <a:cubicBezTo>
                        <a:pt x="680503" y="264372"/>
                        <a:pt x="666613" y="284612"/>
                        <a:pt x="644388" y="304455"/>
                      </a:cubicBezTo>
                      <a:cubicBezTo>
                        <a:pt x="622163" y="324299"/>
                        <a:pt x="600731" y="342952"/>
                        <a:pt x="572950" y="373511"/>
                      </a:cubicBezTo>
                      <a:cubicBezTo>
                        <a:pt x="545169" y="404070"/>
                        <a:pt x="506672" y="447330"/>
                        <a:pt x="477700" y="487811"/>
                      </a:cubicBezTo>
                      <a:cubicBezTo>
                        <a:pt x="448728" y="528292"/>
                        <a:pt x="420153" y="578696"/>
                        <a:pt x="399119" y="616399"/>
                      </a:cubicBezTo>
                      <a:cubicBezTo>
                        <a:pt x="378085" y="654102"/>
                        <a:pt x="370544" y="677915"/>
                        <a:pt x="351494" y="714030"/>
                      </a:cubicBezTo>
                      <a:cubicBezTo>
                        <a:pt x="332444" y="750146"/>
                        <a:pt x="318950" y="806105"/>
                        <a:pt x="284819" y="833092"/>
                      </a:cubicBezTo>
                      <a:cubicBezTo>
                        <a:pt x="250688" y="860079"/>
                        <a:pt x="193537" y="864842"/>
                        <a:pt x="146706" y="875955"/>
                      </a:cubicBezTo>
                      <a:cubicBezTo>
                        <a:pt x="99875" y="887068"/>
                        <a:pt x="20501" y="911674"/>
                        <a:pt x="3832" y="899768"/>
                      </a:cubicBez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3" name="任意多边形 352"/>
                <p:cNvSpPr/>
                <p:nvPr/>
              </p:nvSpPr>
              <p:spPr>
                <a:xfrm rot="20601057">
                  <a:off x="4828939" y="3132188"/>
                  <a:ext cx="1794595" cy="1261319"/>
                </a:xfrm>
                <a:custGeom>
                  <a:avLst/>
                  <a:gdLst>
                    <a:gd name="connsiteX0" fmla="*/ 1381035 w 1794595"/>
                    <a:gd name="connsiteY0" fmla="*/ 229885 h 1234709"/>
                    <a:gd name="connsiteX1" fmla="*/ 1550337 w 1794595"/>
                    <a:gd name="connsiteY1" fmla="*/ 284359 h 1234709"/>
                    <a:gd name="connsiteX2" fmla="*/ 1684047 w 1794595"/>
                    <a:gd name="connsiteY2" fmla="*/ 344228 h 1234709"/>
                    <a:gd name="connsiteX3" fmla="*/ 1758694 w 1794595"/>
                    <a:gd name="connsiteY3" fmla="*/ 418746 h 1234709"/>
                    <a:gd name="connsiteX4" fmla="*/ 1791638 w 1794595"/>
                    <a:gd name="connsiteY4" fmla="*/ 532986 h 1234709"/>
                    <a:gd name="connsiteX5" fmla="*/ 1782409 w 1794595"/>
                    <a:gd name="connsiteY5" fmla="*/ 671896 h 1234709"/>
                    <a:gd name="connsiteX6" fmla="*/ 1697936 w 1794595"/>
                    <a:gd name="connsiteY6" fmla="*/ 838015 h 1234709"/>
                    <a:gd name="connsiteX7" fmla="*/ 1560052 w 1794595"/>
                    <a:gd name="connsiteY7" fmla="*/ 958335 h 1234709"/>
                    <a:gd name="connsiteX8" fmla="*/ 1401186 w 1794595"/>
                    <a:gd name="connsiteY8" fmla="*/ 1082322 h 1234709"/>
                    <a:gd name="connsiteX9" fmla="*/ 1298609 w 1794595"/>
                    <a:gd name="connsiteY9" fmla="*/ 1151065 h 1234709"/>
                    <a:gd name="connsiteX10" fmla="*/ 1180745 w 1794595"/>
                    <a:gd name="connsiteY10" fmla="*/ 1212751 h 1234709"/>
                    <a:gd name="connsiteX11" fmla="*/ 1017912 w 1794595"/>
                    <a:gd name="connsiteY11" fmla="*/ 1233649 h 1234709"/>
                    <a:gd name="connsiteX12" fmla="*/ 811454 w 1794595"/>
                    <a:gd name="connsiteY12" fmla="*/ 1184336 h 1234709"/>
                    <a:gd name="connsiteX13" fmla="*/ 681348 w 1794595"/>
                    <a:gd name="connsiteY13" fmla="*/ 1070865 h 1234709"/>
                    <a:gd name="connsiteX14" fmla="*/ 634012 w 1794595"/>
                    <a:gd name="connsiteY14" fmla="*/ 929951 h 1234709"/>
                    <a:gd name="connsiteX15" fmla="*/ 630321 w 1794595"/>
                    <a:gd name="connsiteY15" fmla="*/ 884110 h 1234709"/>
                    <a:gd name="connsiteX16" fmla="*/ 682517 w 1794595"/>
                    <a:gd name="connsiteY16" fmla="*/ 842553 h 1234709"/>
                    <a:gd name="connsiteX17" fmla="*/ 683151 w 1794595"/>
                    <a:gd name="connsiteY17" fmla="*/ 841597 h 1234709"/>
                    <a:gd name="connsiteX18" fmla="*/ 685949 w 1794595"/>
                    <a:gd name="connsiteY18" fmla="*/ 839386 h 1234709"/>
                    <a:gd name="connsiteX19" fmla="*/ 709167 w 1794595"/>
                    <a:gd name="connsiteY19" fmla="*/ 803300 h 1234709"/>
                    <a:gd name="connsiteX20" fmla="*/ 727391 w 1794595"/>
                    <a:gd name="connsiteY20" fmla="*/ 757735 h 1234709"/>
                    <a:gd name="connsiteX21" fmla="*/ 728740 w 1794595"/>
                    <a:gd name="connsiteY21" fmla="*/ 754472 h 1234709"/>
                    <a:gd name="connsiteX22" fmla="*/ 731062 w 1794595"/>
                    <a:gd name="connsiteY22" fmla="*/ 735280 h 1234709"/>
                    <a:gd name="connsiteX23" fmla="*/ 736671 w 1794595"/>
                    <a:gd name="connsiteY23" fmla="*/ 694708 h 1234709"/>
                    <a:gd name="connsiteX24" fmla="*/ 734626 w 1794595"/>
                    <a:gd name="connsiteY24" fmla="*/ 656217 h 1234709"/>
                    <a:gd name="connsiteX25" fmla="*/ 734111 w 1794595"/>
                    <a:gd name="connsiteY25" fmla="*/ 636777 h 1234709"/>
                    <a:gd name="connsiteX26" fmla="*/ 711892 w 1794595"/>
                    <a:gd name="connsiteY26" fmla="*/ 528229 h 1234709"/>
                    <a:gd name="connsiteX27" fmla="*/ 709921 w 1794595"/>
                    <a:gd name="connsiteY27" fmla="*/ 524338 h 1234709"/>
                    <a:gd name="connsiteX28" fmla="*/ 698731 w 1794595"/>
                    <a:gd name="connsiteY28" fmla="*/ 496333 h 1234709"/>
                    <a:gd name="connsiteX29" fmla="*/ 685072 w 1794595"/>
                    <a:gd name="connsiteY29" fmla="*/ 472986 h 1234709"/>
                    <a:gd name="connsiteX30" fmla="*/ 670332 w 1794595"/>
                    <a:gd name="connsiteY30" fmla="*/ 455270 h 1234709"/>
                    <a:gd name="connsiteX31" fmla="*/ 662552 w 1794595"/>
                    <a:gd name="connsiteY31" fmla="*/ 443882 h 1234709"/>
                    <a:gd name="connsiteX32" fmla="*/ 641735 w 1794595"/>
                    <a:gd name="connsiteY32" fmla="*/ 422589 h 1234709"/>
                    <a:gd name="connsiteX33" fmla="*/ 628538 w 1794595"/>
                    <a:gd name="connsiteY33" fmla="*/ 412764 h 1234709"/>
                    <a:gd name="connsiteX34" fmla="*/ 626201 w 1794595"/>
                    <a:gd name="connsiteY34" fmla="*/ 410643 h 1234709"/>
                    <a:gd name="connsiteX35" fmla="*/ 624930 w 1794595"/>
                    <a:gd name="connsiteY35" fmla="*/ 410098 h 1234709"/>
                    <a:gd name="connsiteX36" fmla="*/ 615189 w 1794595"/>
                    <a:gd name="connsiteY36" fmla="*/ 403311 h 1234709"/>
                    <a:gd name="connsiteX37" fmla="*/ 611421 w 1794595"/>
                    <a:gd name="connsiteY37" fmla="*/ 398766 h 1234709"/>
                    <a:gd name="connsiteX38" fmla="*/ 625323 w 1794595"/>
                    <a:gd name="connsiteY38" fmla="*/ 385525 h 1234709"/>
                    <a:gd name="connsiteX39" fmla="*/ 666111 w 1794595"/>
                    <a:gd name="connsiteY39" fmla="*/ 340558 h 1234709"/>
                    <a:gd name="connsiteX40" fmla="*/ 697794 w 1794595"/>
                    <a:gd name="connsiteY40" fmla="*/ 317721 h 1234709"/>
                    <a:gd name="connsiteX41" fmla="*/ 706566 w 1794595"/>
                    <a:gd name="connsiteY41" fmla="*/ 316752 h 1234709"/>
                    <a:gd name="connsiteX42" fmla="*/ 810496 w 1794595"/>
                    <a:gd name="connsiteY42" fmla="*/ 342233 h 1234709"/>
                    <a:gd name="connsiteX43" fmla="*/ 815511 w 1794595"/>
                    <a:gd name="connsiteY43" fmla="*/ 347954 h 1234709"/>
                    <a:gd name="connsiteX44" fmla="*/ 823529 w 1794595"/>
                    <a:gd name="connsiteY44" fmla="*/ 387633 h 1234709"/>
                    <a:gd name="connsiteX45" fmla="*/ 829566 w 1794595"/>
                    <a:gd name="connsiteY45" fmla="*/ 508740 h 1234709"/>
                    <a:gd name="connsiteX46" fmla="*/ 836583 w 1794595"/>
                    <a:gd name="connsiteY46" fmla="*/ 709674 h 1234709"/>
                    <a:gd name="connsiteX47" fmla="*/ 856074 w 1794595"/>
                    <a:gd name="connsiteY47" fmla="*/ 827348 h 1234709"/>
                    <a:gd name="connsiteX48" fmla="*/ 885798 w 1794595"/>
                    <a:gd name="connsiteY48" fmla="*/ 910799 h 1234709"/>
                    <a:gd name="connsiteX49" fmla="*/ 1007630 w 1794595"/>
                    <a:gd name="connsiteY49" fmla="*/ 952204 h 1234709"/>
                    <a:gd name="connsiteX50" fmla="*/ 1181166 w 1794595"/>
                    <a:gd name="connsiteY50" fmla="*/ 912138 h 1234709"/>
                    <a:gd name="connsiteX51" fmla="*/ 1322974 w 1794595"/>
                    <a:gd name="connsiteY51" fmla="*/ 845185 h 1234709"/>
                    <a:gd name="connsiteX52" fmla="*/ 1466574 w 1794595"/>
                    <a:gd name="connsiteY52" fmla="*/ 739001 h 1234709"/>
                    <a:gd name="connsiteX53" fmla="*/ 1542904 w 1794595"/>
                    <a:gd name="connsiteY53" fmla="*/ 649982 h 1234709"/>
                    <a:gd name="connsiteX54" fmla="*/ 1559490 w 1794595"/>
                    <a:gd name="connsiteY54" fmla="*/ 577894 h 1234709"/>
                    <a:gd name="connsiteX55" fmla="*/ 1539617 w 1794595"/>
                    <a:gd name="connsiteY55" fmla="*/ 544611 h 1234709"/>
                    <a:gd name="connsiteX56" fmla="*/ 1482348 w 1794595"/>
                    <a:gd name="connsiteY56" fmla="*/ 520028 h 1234709"/>
                    <a:gd name="connsiteX57" fmla="*/ 1235272 w 1794595"/>
                    <a:gd name="connsiteY57" fmla="*/ 448626 h 1234709"/>
                    <a:gd name="connsiteX58" fmla="*/ 1008963 w 1794595"/>
                    <a:gd name="connsiteY58" fmla="*/ 390891 h 1234709"/>
                    <a:gd name="connsiteX59" fmla="*/ 810496 w 1794595"/>
                    <a:gd name="connsiteY59" fmla="*/ 342233 h 1234709"/>
                    <a:gd name="connsiteX60" fmla="*/ 809604 w 1794595"/>
                    <a:gd name="connsiteY60" fmla="*/ 341216 h 1234709"/>
                    <a:gd name="connsiteX61" fmla="*/ 796343 w 1794595"/>
                    <a:gd name="connsiteY61" fmla="*/ 337250 h 1234709"/>
                    <a:gd name="connsiteX62" fmla="*/ 729500 w 1794595"/>
                    <a:gd name="connsiteY62" fmla="*/ 319747 h 1234709"/>
                    <a:gd name="connsiteX63" fmla="*/ 711450 w 1794595"/>
                    <a:gd name="connsiteY63" fmla="*/ 316213 h 1234709"/>
                    <a:gd name="connsiteX64" fmla="*/ 706566 w 1794595"/>
                    <a:gd name="connsiteY64" fmla="*/ 316752 h 1234709"/>
                    <a:gd name="connsiteX65" fmla="*/ 409205 w 1794595"/>
                    <a:gd name="connsiteY65" fmla="*/ 243847 h 1234709"/>
                    <a:gd name="connsiteX66" fmla="*/ 293558 w 1794595"/>
                    <a:gd name="connsiteY66" fmla="*/ 231632 h 1234709"/>
                    <a:gd name="connsiteX67" fmla="*/ 233133 w 1794595"/>
                    <a:gd name="connsiteY67" fmla="*/ 250845 h 1234709"/>
                    <a:gd name="connsiteX68" fmla="*/ 188699 w 1794595"/>
                    <a:gd name="connsiteY68" fmla="*/ 299693 h 1234709"/>
                    <a:gd name="connsiteX69" fmla="*/ 199936 w 1794595"/>
                    <a:gd name="connsiteY69" fmla="*/ 370160 h 1234709"/>
                    <a:gd name="connsiteX70" fmla="*/ 303965 w 1794595"/>
                    <a:gd name="connsiteY70" fmla="*/ 396299 h 1234709"/>
                    <a:gd name="connsiteX71" fmla="*/ 454943 w 1794595"/>
                    <a:gd name="connsiteY71" fmla="*/ 381798 h 1234709"/>
                    <a:gd name="connsiteX72" fmla="*/ 587926 w 1794595"/>
                    <a:gd name="connsiteY72" fmla="*/ 394225 h 1234709"/>
                    <a:gd name="connsiteX73" fmla="*/ 624930 w 1794595"/>
                    <a:gd name="connsiteY73" fmla="*/ 410098 h 1234709"/>
                    <a:gd name="connsiteX74" fmla="*/ 625345 w 1794595"/>
                    <a:gd name="connsiteY74" fmla="*/ 410387 h 1234709"/>
                    <a:gd name="connsiteX75" fmla="*/ 628538 w 1794595"/>
                    <a:gd name="connsiteY75" fmla="*/ 412764 h 1234709"/>
                    <a:gd name="connsiteX76" fmla="*/ 654791 w 1794595"/>
                    <a:gd name="connsiteY76" fmla="*/ 436591 h 1234709"/>
                    <a:gd name="connsiteX77" fmla="*/ 670332 w 1794595"/>
                    <a:gd name="connsiteY77" fmla="*/ 455270 h 1234709"/>
                    <a:gd name="connsiteX78" fmla="*/ 688159 w 1794595"/>
                    <a:gd name="connsiteY78" fmla="*/ 481365 h 1234709"/>
                    <a:gd name="connsiteX79" fmla="*/ 709921 w 1794595"/>
                    <a:gd name="connsiteY79" fmla="*/ 524338 h 1234709"/>
                    <a:gd name="connsiteX80" fmla="*/ 710292 w 1794595"/>
                    <a:gd name="connsiteY80" fmla="*/ 525266 h 1234709"/>
                    <a:gd name="connsiteX81" fmla="*/ 734547 w 1794595"/>
                    <a:gd name="connsiteY81" fmla="*/ 654733 h 1234709"/>
                    <a:gd name="connsiteX82" fmla="*/ 734626 w 1794595"/>
                    <a:gd name="connsiteY82" fmla="*/ 656217 h 1234709"/>
                    <a:gd name="connsiteX83" fmla="*/ 735703 w 1794595"/>
                    <a:gd name="connsiteY83" fmla="*/ 696904 h 1234709"/>
                    <a:gd name="connsiteX84" fmla="*/ 731062 w 1794595"/>
                    <a:gd name="connsiteY84" fmla="*/ 735280 h 1234709"/>
                    <a:gd name="connsiteX85" fmla="*/ 728256 w 1794595"/>
                    <a:gd name="connsiteY85" fmla="*/ 755571 h 1234709"/>
                    <a:gd name="connsiteX86" fmla="*/ 727391 w 1794595"/>
                    <a:gd name="connsiteY86" fmla="*/ 757735 h 1234709"/>
                    <a:gd name="connsiteX87" fmla="*/ 708555 w 1794595"/>
                    <a:gd name="connsiteY87" fmla="*/ 803272 h 1234709"/>
                    <a:gd name="connsiteX88" fmla="*/ 683151 w 1794595"/>
                    <a:gd name="connsiteY88" fmla="*/ 841597 h 1234709"/>
                    <a:gd name="connsiteX89" fmla="*/ 650150 w 1794595"/>
                    <a:gd name="connsiteY89" fmla="*/ 867671 h 1234709"/>
                    <a:gd name="connsiteX90" fmla="*/ 522010 w 1794595"/>
                    <a:gd name="connsiteY90" fmla="*/ 913855 h 1234709"/>
                    <a:gd name="connsiteX91" fmla="*/ 372373 w 1794595"/>
                    <a:gd name="connsiteY91" fmla="*/ 898933 h 1234709"/>
                    <a:gd name="connsiteX92" fmla="*/ 232482 w 1794595"/>
                    <a:gd name="connsiteY92" fmla="*/ 809876 h 1234709"/>
                    <a:gd name="connsiteX93" fmla="*/ 170348 w 1794595"/>
                    <a:gd name="connsiteY93" fmla="*/ 701819 h 1234709"/>
                    <a:gd name="connsiteX94" fmla="*/ 168896 w 1794595"/>
                    <a:gd name="connsiteY94" fmla="*/ 606937 h 1234709"/>
                    <a:gd name="connsiteX95" fmla="*/ 185505 w 1794595"/>
                    <a:gd name="connsiteY95" fmla="*/ 559710 h 1234709"/>
                    <a:gd name="connsiteX96" fmla="*/ 200141 w 1794595"/>
                    <a:gd name="connsiteY96" fmla="*/ 559782 h 1234709"/>
                    <a:gd name="connsiteX97" fmla="*/ 209684 w 1794595"/>
                    <a:gd name="connsiteY97" fmla="*/ 561970 h 1234709"/>
                    <a:gd name="connsiteX98" fmla="*/ 222473 w 1794595"/>
                    <a:gd name="connsiteY98" fmla="*/ 562481 h 1234709"/>
                    <a:gd name="connsiteX99" fmla="*/ 233862 w 1794595"/>
                    <a:gd name="connsiteY99" fmla="*/ 564229 h 1234709"/>
                    <a:gd name="connsiteX100" fmla="*/ 242220 w 1794595"/>
                    <a:gd name="connsiteY100" fmla="*/ 563269 h 1234709"/>
                    <a:gd name="connsiteX101" fmla="*/ 254047 w 1794595"/>
                    <a:gd name="connsiteY101" fmla="*/ 563742 h 1234709"/>
                    <a:gd name="connsiteX102" fmla="*/ 300002 w 1794595"/>
                    <a:gd name="connsiteY102" fmla="*/ 559154 h 1234709"/>
                    <a:gd name="connsiteX103" fmla="*/ 356725 w 1794595"/>
                    <a:gd name="connsiteY103" fmla="*/ 545048 h 1234709"/>
                    <a:gd name="connsiteX104" fmla="*/ 365638 w 1794595"/>
                    <a:gd name="connsiteY104" fmla="*/ 542838 h 1234709"/>
                    <a:gd name="connsiteX105" fmla="*/ 383984 w 1794595"/>
                    <a:gd name="connsiteY105" fmla="*/ 538651 h 1234709"/>
                    <a:gd name="connsiteX106" fmla="*/ 398059 w 1794595"/>
                    <a:gd name="connsiteY106" fmla="*/ 538769 h 1234709"/>
                    <a:gd name="connsiteX107" fmla="*/ 365268 w 1794595"/>
                    <a:gd name="connsiteY107" fmla="*/ 598555 h 1234709"/>
                    <a:gd name="connsiteX108" fmla="*/ 374437 w 1794595"/>
                    <a:gd name="connsiteY108" fmla="*/ 651006 h 1234709"/>
                    <a:gd name="connsiteX109" fmla="*/ 455438 w 1794595"/>
                    <a:gd name="connsiteY109" fmla="*/ 687656 h 1234709"/>
                    <a:gd name="connsiteX110" fmla="*/ 541832 w 1794595"/>
                    <a:gd name="connsiteY110" fmla="*/ 631472 h 1234709"/>
                    <a:gd name="connsiteX111" fmla="*/ 530361 w 1794595"/>
                    <a:gd name="connsiteY111" fmla="*/ 553478 h 1234709"/>
                    <a:gd name="connsiteX112" fmla="*/ 459402 w 1794595"/>
                    <a:gd name="connsiteY112" fmla="*/ 524801 h 1234709"/>
                    <a:gd name="connsiteX113" fmla="*/ 396461 w 1794595"/>
                    <a:gd name="connsiteY113" fmla="*/ 535804 h 1234709"/>
                    <a:gd name="connsiteX114" fmla="*/ 383984 w 1794595"/>
                    <a:gd name="connsiteY114" fmla="*/ 538651 h 1234709"/>
                    <a:gd name="connsiteX115" fmla="*/ 382564 w 1794595"/>
                    <a:gd name="connsiteY115" fmla="*/ 538640 h 1234709"/>
                    <a:gd name="connsiteX116" fmla="*/ 365638 w 1794595"/>
                    <a:gd name="connsiteY116" fmla="*/ 542838 h 1234709"/>
                    <a:gd name="connsiteX117" fmla="*/ 362283 w 1794595"/>
                    <a:gd name="connsiteY117" fmla="*/ 543603 h 1234709"/>
                    <a:gd name="connsiteX118" fmla="*/ 324628 w 1794595"/>
                    <a:gd name="connsiteY118" fmla="*/ 551605 h 1234709"/>
                    <a:gd name="connsiteX119" fmla="*/ 277778 w 1794595"/>
                    <a:gd name="connsiteY119" fmla="*/ 559187 h 1234709"/>
                    <a:gd name="connsiteX120" fmla="*/ 242220 w 1794595"/>
                    <a:gd name="connsiteY120" fmla="*/ 563269 h 1234709"/>
                    <a:gd name="connsiteX121" fmla="*/ 222473 w 1794595"/>
                    <a:gd name="connsiteY121" fmla="*/ 562481 h 1234709"/>
                    <a:gd name="connsiteX122" fmla="*/ 205049 w 1794595"/>
                    <a:gd name="connsiteY122" fmla="*/ 559806 h 1234709"/>
                    <a:gd name="connsiteX123" fmla="*/ 200141 w 1794595"/>
                    <a:gd name="connsiteY123" fmla="*/ 559782 h 1234709"/>
                    <a:gd name="connsiteX124" fmla="*/ 167380 w 1794595"/>
                    <a:gd name="connsiteY124" fmla="*/ 552271 h 1234709"/>
                    <a:gd name="connsiteX125" fmla="*/ 124354 w 1794595"/>
                    <a:gd name="connsiteY125" fmla="*/ 531481 h 1234709"/>
                    <a:gd name="connsiteX126" fmla="*/ 28256 w 1794595"/>
                    <a:gd name="connsiteY126" fmla="*/ 445578 h 1234709"/>
                    <a:gd name="connsiteX127" fmla="*/ 88 w 1794595"/>
                    <a:gd name="connsiteY127" fmla="*/ 315368 h 1234709"/>
                    <a:gd name="connsiteX128" fmla="*/ 23241 w 1794595"/>
                    <a:gd name="connsiteY128" fmla="*/ 188078 h 1234709"/>
                    <a:gd name="connsiteX129" fmla="*/ 87695 w 1794595"/>
                    <a:gd name="connsiteY129" fmla="*/ 80595 h 1234709"/>
                    <a:gd name="connsiteX130" fmla="*/ 189355 w 1794595"/>
                    <a:gd name="connsiteY130" fmla="*/ 6607 h 1234709"/>
                    <a:gd name="connsiteX131" fmla="*/ 204531 w 1794595"/>
                    <a:gd name="connsiteY131" fmla="*/ 0 h 1234709"/>
                    <a:gd name="connsiteX132" fmla="*/ 488721 w 1794595"/>
                    <a:gd name="connsiteY132" fmla="*/ 0 h 1234709"/>
                    <a:gd name="connsiteX133" fmla="*/ 911327 w 1794595"/>
                    <a:gd name="connsiteY133" fmla="*/ 110664 h 1234709"/>
                    <a:gd name="connsiteX134" fmla="*/ 1306908 w 1794595"/>
                    <a:gd name="connsiteY134" fmla="*/ 209077 h 1234709"/>
                    <a:gd name="connsiteX135" fmla="*/ 1381035 w 1794595"/>
                    <a:gd name="connsiteY135" fmla="*/ 229885 h 1234709"/>
                    <a:gd name="connsiteX0" fmla="*/ 1381035 w 1794595"/>
                    <a:gd name="connsiteY0" fmla="*/ 260996 h 1265820"/>
                    <a:gd name="connsiteX1" fmla="*/ 1550337 w 1794595"/>
                    <a:gd name="connsiteY1" fmla="*/ 315470 h 1265820"/>
                    <a:gd name="connsiteX2" fmla="*/ 1684047 w 1794595"/>
                    <a:gd name="connsiteY2" fmla="*/ 375339 h 1265820"/>
                    <a:gd name="connsiteX3" fmla="*/ 1758694 w 1794595"/>
                    <a:gd name="connsiteY3" fmla="*/ 449857 h 1265820"/>
                    <a:gd name="connsiteX4" fmla="*/ 1791638 w 1794595"/>
                    <a:gd name="connsiteY4" fmla="*/ 564097 h 1265820"/>
                    <a:gd name="connsiteX5" fmla="*/ 1782409 w 1794595"/>
                    <a:gd name="connsiteY5" fmla="*/ 703007 h 1265820"/>
                    <a:gd name="connsiteX6" fmla="*/ 1697936 w 1794595"/>
                    <a:gd name="connsiteY6" fmla="*/ 869126 h 1265820"/>
                    <a:gd name="connsiteX7" fmla="*/ 1560052 w 1794595"/>
                    <a:gd name="connsiteY7" fmla="*/ 989446 h 1265820"/>
                    <a:gd name="connsiteX8" fmla="*/ 1401186 w 1794595"/>
                    <a:gd name="connsiteY8" fmla="*/ 1113433 h 1265820"/>
                    <a:gd name="connsiteX9" fmla="*/ 1298609 w 1794595"/>
                    <a:gd name="connsiteY9" fmla="*/ 1182176 h 1265820"/>
                    <a:gd name="connsiteX10" fmla="*/ 1180745 w 1794595"/>
                    <a:gd name="connsiteY10" fmla="*/ 1243862 h 1265820"/>
                    <a:gd name="connsiteX11" fmla="*/ 1017912 w 1794595"/>
                    <a:gd name="connsiteY11" fmla="*/ 1264760 h 1265820"/>
                    <a:gd name="connsiteX12" fmla="*/ 811454 w 1794595"/>
                    <a:gd name="connsiteY12" fmla="*/ 1215447 h 1265820"/>
                    <a:gd name="connsiteX13" fmla="*/ 681348 w 1794595"/>
                    <a:gd name="connsiteY13" fmla="*/ 1101976 h 1265820"/>
                    <a:gd name="connsiteX14" fmla="*/ 634012 w 1794595"/>
                    <a:gd name="connsiteY14" fmla="*/ 961062 h 1265820"/>
                    <a:gd name="connsiteX15" fmla="*/ 630321 w 1794595"/>
                    <a:gd name="connsiteY15" fmla="*/ 915221 h 1265820"/>
                    <a:gd name="connsiteX16" fmla="*/ 682517 w 1794595"/>
                    <a:gd name="connsiteY16" fmla="*/ 873664 h 1265820"/>
                    <a:gd name="connsiteX17" fmla="*/ 683151 w 1794595"/>
                    <a:gd name="connsiteY17" fmla="*/ 872708 h 1265820"/>
                    <a:gd name="connsiteX18" fmla="*/ 685949 w 1794595"/>
                    <a:gd name="connsiteY18" fmla="*/ 870497 h 1265820"/>
                    <a:gd name="connsiteX19" fmla="*/ 709167 w 1794595"/>
                    <a:gd name="connsiteY19" fmla="*/ 834411 h 1265820"/>
                    <a:gd name="connsiteX20" fmla="*/ 727391 w 1794595"/>
                    <a:gd name="connsiteY20" fmla="*/ 788846 h 1265820"/>
                    <a:gd name="connsiteX21" fmla="*/ 728740 w 1794595"/>
                    <a:gd name="connsiteY21" fmla="*/ 785583 h 1265820"/>
                    <a:gd name="connsiteX22" fmla="*/ 731062 w 1794595"/>
                    <a:gd name="connsiteY22" fmla="*/ 766391 h 1265820"/>
                    <a:gd name="connsiteX23" fmla="*/ 736671 w 1794595"/>
                    <a:gd name="connsiteY23" fmla="*/ 725819 h 1265820"/>
                    <a:gd name="connsiteX24" fmla="*/ 734626 w 1794595"/>
                    <a:gd name="connsiteY24" fmla="*/ 687328 h 1265820"/>
                    <a:gd name="connsiteX25" fmla="*/ 734111 w 1794595"/>
                    <a:gd name="connsiteY25" fmla="*/ 667888 h 1265820"/>
                    <a:gd name="connsiteX26" fmla="*/ 711892 w 1794595"/>
                    <a:gd name="connsiteY26" fmla="*/ 559340 h 1265820"/>
                    <a:gd name="connsiteX27" fmla="*/ 709921 w 1794595"/>
                    <a:gd name="connsiteY27" fmla="*/ 555449 h 1265820"/>
                    <a:gd name="connsiteX28" fmla="*/ 698731 w 1794595"/>
                    <a:gd name="connsiteY28" fmla="*/ 527444 h 1265820"/>
                    <a:gd name="connsiteX29" fmla="*/ 685072 w 1794595"/>
                    <a:gd name="connsiteY29" fmla="*/ 504097 h 1265820"/>
                    <a:gd name="connsiteX30" fmla="*/ 670332 w 1794595"/>
                    <a:gd name="connsiteY30" fmla="*/ 486381 h 1265820"/>
                    <a:gd name="connsiteX31" fmla="*/ 662552 w 1794595"/>
                    <a:gd name="connsiteY31" fmla="*/ 474993 h 1265820"/>
                    <a:gd name="connsiteX32" fmla="*/ 641735 w 1794595"/>
                    <a:gd name="connsiteY32" fmla="*/ 453700 h 1265820"/>
                    <a:gd name="connsiteX33" fmla="*/ 628538 w 1794595"/>
                    <a:gd name="connsiteY33" fmla="*/ 443875 h 1265820"/>
                    <a:gd name="connsiteX34" fmla="*/ 626201 w 1794595"/>
                    <a:gd name="connsiteY34" fmla="*/ 441754 h 1265820"/>
                    <a:gd name="connsiteX35" fmla="*/ 624930 w 1794595"/>
                    <a:gd name="connsiteY35" fmla="*/ 441209 h 1265820"/>
                    <a:gd name="connsiteX36" fmla="*/ 615189 w 1794595"/>
                    <a:gd name="connsiteY36" fmla="*/ 434422 h 1265820"/>
                    <a:gd name="connsiteX37" fmla="*/ 611421 w 1794595"/>
                    <a:gd name="connsiteY37" fmla="*/ 429877 h 1265820"/>
                    <a:gd name="connsiteX38" fmla="*/ 625323 w 1794595"/>
                    <a:gd name="connsiteY38" fmla="*/ 416636 h 1265820"/>
                    <a:gd name="connsiteX39" fmla="*/ 666111 w 1794595"/>
                    <a:gd name="connsiteY39" fmla="*/ 371669 h 1265820"/>
                    <a:gd name="connsiteX40" fmla="*/ 697794 w 1794595"/>
                    <a:gd name="connsiteY40" fmla="*/ 348832 h 1265820"/>
                    <a:gd name="connsiteX41" fmla="*/ 706566 w 1794595"/>
                    <a:gd name="connsiteY41" fmla="*/ 347863 h 1265820"/>
                    <a:gd name="connsiteX42" fmla="*/ 810496 w 1794595"/>
                    <a:gd name="connsiteY42" fmla="*/ 373344 h 1265820"/>
                    <a:gd name="connsiteX43" fmla="*/ 815511 w 1794595"/>
                    <a:gd name="connsiteY43" fmla="*/ 379065 h 1265820"/>
                    <a:gd name="connsiteX44" fmla="*/ 823529 w 1794595"/>
                    <a:gd name="connsiteY44" fmla="*/ 418744 h 1265820"/>
                    <a:gd name="connsiteX45" fmla="*/ 829566 w 1794595"/>
                    <a:gd name="connsiteY45" fmla="*/ 539851 h 1265820"/>
                    <a:gd name="connsiteX46" fmla="*/ 836583 w 1794595"/>
                    <a:gd name="connsiteY46" fmla="*/ 740785 h 1265820"/>
                    <a:gd name="connsiteX47" fmla="*/ 856074 w 1794595"/>
                    <a:gd name="connsiteY47" fmla="*/ 858459 h 1265820"/>
                    <a:gd name="connsiteX48" fmla="*/ 885798 w 1794595"/>
                    <a:gd name="connsiteY48" fmla="*/ 941910 h 1265820"/>
                    <a:gd name="connsiteX49" fmla="*/ 1007630 w 1794595"/>
                    <a:gd name="connsiteY49" fmla="*/ 983315 h 1265820"/>
                    <a:gd name="connsiteX50" fmla="*/ 1181166 w 1794595"/>
                    <a:gd name="connsiteY50" fmla="*/ 943249 h 1265820"/>
                    <a:gd name="connsiteX51" fmla="*/ 1322974 w 1794595"/>
                    <a:gd name="connsiteY51" fmla="*/ 876296 h 1265820"/>
                    <a:gd name="connsiteX52" fmla="*/ 1466574 w 1794595"/>
                    <a:gd name="connsiteY52" fmla="*/ 770112 h 1265820"/>
                    <a:gd name="connsiteX53" fmla="*/ 1542904 w 1794595"/>
                    <a:gd name="connsiteY53" fmla="*/ 681093 h 1265820"/>
                    <a:gd name="connsiteX54" fmla="*/ 1559490 w 1794595"/>
                    <a:gd name="connsiteY54" fmla="*/ 609005 h 1265820"/>
                    <a:gd name="connsiteX55" fmla="*/ 1539617 w 1794595"/>
                    <a:gd name="connsiteY55" fmla="*/ 575722 h 1265820"/>
                    <a:gd name="connsiteX56" fmla="*/ 1482348 w 1794595"/>
                    <a:gd name="connsiteY56" fmla="*/ 551139 h 1265820"/>
                    <a:gd name="connsiteX57" fmla="*/ 1235272 w 1794595"/>
                    <a:gd name="connsiteY57" fmla="*/ 479737 h 1265820"/>
                    <a:gd name="connsiteX58" fmla="*/ 1008963 w 1794595"/>
                    <a:gd name="connsiteY58" fmla="*/ 422002 h 1265820"/>
                    <a:gd name="connsiteX59" fmla="*/ 810496 w 1794595"/>
                    <a:gd name="connsiteY59" fmla="*/ 373344 h 1265820"/>
                    <a:gd name="connsiteX60" fmla="*/ 809604 w 1794595"/>
                    <a:gd name="connsiteY60" fmla="*/ 372327 h 1265820"/>
                    <a:gd name="connsiteX61" fmla="*/ 796343 w 1794595"/>
                    <a:gd name="connsiteY61" fmla="*/ 368361 h 1265820"/>
                    <a:gd name="connsiteX62" fmla="*/ 729500 w 1794595"/>
                    <a:gd name="connsiteY62" fmla="*/ 350858 h 1265820"/>
                    <a:gd name="connsiteX63" fmla="*/ 711450 w 1794595"/>
                    <a:gd name="connsiteY63" fmla="*/ 347324 h 1265820"/>
                    <a:gd name="connsiteX64" fmla="*/ 706566 w 1794595"/>
                    <a:gd name="connsiteY64" fmla="*/ 347863 h 1265820"/>
                    <a:gd name="connsiteX65" fmla="*/ 409205 w 1794595"/>
                    <a:gd name="connsiteY65" fmla="*/ 274958 h 1265820"/>
                    <a:gd name="connsiteX66" fmla="*/ 293558 w 1794595"/>
                    <a:gd name="connsiteY66" fmla="*/ 262743 h 1265820"/>
                    <a:gd name="connsiteX67" fmla="*/ 233133 w 1794595"/>
                    <a:gd name="connsiteY67" fmla="*/ 281956 h 1265820"/>
                    <a:gd name="connsiteX68" fmla="*/ 188699 w 1794595"/>
                    <a:gd name="connsiteY68" fmla="*/ 330804 h 1265820"/>
                    <a:gd name="connsiteX69" fmla="*/ 199936 w 1794595"/>
                    <a:gd name="connsiteY69" fmla="*/ 401271 h 1265820"/>
                    <a:gd name="connsiteX70" fmla="*/ 303965 w 1794595"/>
                    <a:gd name="connsiteY70" fmla="*/ 427410 h 1265820"/>
                    <a:gd name="connsiteX71" fmla="*/ 454943 w 1794595"/>
                    <a:gd name="connsiteY71" fmla="*/ 412909 h 1265820"/>
                    <a:gd name="connsiteX72" fmla="*/ 587926 w 1794595"/>
                    <a:gd name="connsiteY72" fmla="*/ 425336 h 1265820"/>
                    <a:gd name="connsiteX73" fmla="*/ 624930 w 1794595"/>
                    <a:gd name="connsiteY73" fmla="*/ 441209 h 1265820"/>
                    <a:gd name="connsiteX74" fmla="*/ 625345 w 1794595"/>
                    <a:gd name="connsiteY74" fmla="*/ 441498 h 1265820"/>
                    <a:gd name="connsiteX75" fmla="*/ 628538 w 1794595"/>
                    <a:gd name="connsiteY75" fmla="*/ 443875 h 1265820"/>
                    <a:gd name="connsiteX76" fmla="*/ 654791 w 1794595"/>
                    <a:gd name="connsiteY76" fmla="*/ 467702 h 1265820"/>
                    <a:gd name="connsiteX77" fmla="*/ 670332 w 1794595"/>
                    <a:gd name="connsiteY77" fmla="*/ 486381 h 1265820"/>
                    <a:gd name="connsiteX78" fmla="*/ 688159 w 1794595"/>
                    <a:gd name="connsiteY78" fmla="*/ 512476 h 1265820"/>
                    <a:gd name="connsiteX79" fmla="*/ 709921 w 1794595"/>
                    <a:gd name="connsiteY79" fmla="*/ 555449 h 1265820"/>
                    <a:gd name="connsiteX80" fmla="*/ 710292 w 1794595"/>
                    <a:gd name="connsiteY80" fmla="*/ 556377 h 1265820"/>
                    <a:gd name="connsiteX81" fmla="*/ 734547 w 1794595"/>
                    <a:gd name="connsiteY81" fmla="*/ 685844 h 1265820"/>
                    <a:gd name="connsiteX82" fmla="*/ 734626 w 1794595"/>
                    <a:gd name="connsiteY82" fmla="*/ 687328 h 1265820"/>
                    <a:gd name="connsiteX83" fmla="*/ 735703 w 1794595"/>
                    <a:gd name="connsiteY83" fmla="*/ 728015 h 1265820"/>
                    <a:gd name="connsiteX84" fmla="*/ 731062 w 1794595"/>
                    <a:gd name="connsiteY84" fmla="*/ 766391 h 1265820"/>
                    <a:gd name="connsiteX85" fmla="*/ 728256 w 1794595"/>
                    <a:gd name="connsiteY85" fmla="*/ 786682 h 1265820"/>
                    <a:gd name="connsiteX86" fmla="*/ 727391 w 1794595"/>
                    <a:gd name="connsiteY86" fmla="*/ 788846 h 1265820"/>
                    <a:gd name="connsiteX87" fmla="*/ 708555 w 1794595"/>
                    <a:gd name="connsiteY87" fmla="*/ 834383 h 1265820"/>
                    <a:gd name="connsiteX88" fmla="*/ 683151 w 1794595"/>
                    <a:gd name="connsiteY88" fmla="*/ 872708 h 1265820"/>
                    <a:gd name="connsiteX89" fmla="*/ 650150 w 1794595"/>
                    <a:gd name="connsiteY89" fmla="*/ 898782 h 1265820"/>
                    <a:gd name="connsiteX90" fmla="*/ 522010 w 1794595"/>
                    <a:gd name="connsiteY90" fmla="*/ 944966 h 1265820"/>
                    <a:gd name="connsiteX91" fmla="*/ 372373 w 1794595"/>
                    <a:gd name="connsiteY91" fmla="*/ 930044 h 1265820"/>
                    <a:gd name="connsiteX92" fmla="*/ 232482 w 1794595"/>
                    <a:gd name="connsiteY92" fmla="*/ 840987 h 1265820"/>
                    <a:gd name="connsiteX93" fmla="*/ 170348 w 1794595"/>
                    <a:gd name="connsiteY93" fmla="*/ 732930 h 1265820"/>
                    <a:gd name="connsiteX94" fmla="*/ 168896 w 1794595"/>
                    <a:gd name="connsiteY94" fmla="*/ 638048 h 1265820"/>
                    <a:gd name="connsiteX95" fmla="*/ 185505 w 1794595"/>
                    <a:gd name="connsiteY95" fmla="*/ 590821 h 1265820"/>
                    <a:gd name="connsiteX96" fmla="*/ 200141 w 1794595"/>
                    <a:gd name="connsiteY96" fmla="*/ 590893 h 1265820"/>
                    <a:gd name="connsiteX97" fmla="*/ 209684 w 1794595"/>
                    <a:gd name="connsiteY97" fmla="*/ 593081 h 1265820"/>
                    <a:gd name="connsiteX98" fmla="*/ 222473 w 1794595"/>
                    <a:gd name="connsiteY98" fmla="*/ 593592 h 1265820"/>
                    <a:gd name="connsiteX99" fmla="*/ 233862 w 1794595"/>
                    <a:gd name="connsiteY99" fmla="*/ 595340 h 1265820"/>
                    <a:gd name="connsiteX100" fmla="*/ 242220 w 1794595"/>
                    <a:gd name="connsiteY100" fmla="*/ 594380 h 1265820"/>
                    <a:gd name="connsiteX101" fmla="*/ 254047 w 1794595"/>
                    <a:gd name="connsiteY101" fmla="*/ 594853 h 1265820"/>
                    <a:gd name="connsiteX102" fmla="*/ 300002 w 1794595"/>
                    <a:gd name="connsiteY102" fmla="*/ 590265 h 1265820"/>
                    <a:gd name="connsiteX103" fmla="*/ 356725 w 1794595"/>
                    <a:gd name="connsiteY103" fmla="*/ 576159 h 1265820"/>
                    <a:gd name="connsiteX104" fmla="*/ 365638 w 1794595"/>
                    <a:gd name="connsiteY104" fmla="*/ 573949 h 1265820"/>
                    <a:gd name="connsiteX105" fmla="*/ 383984 w 1794595"/>
                    <a:gd name="connsiteY105" fmla="*/ 569762 h 1265820"/>
                    <a:gd name="connsiteX106" fmla="*/ 398059 w 1794595"/>
                    <a:gd name="connsiteY106" fmla="*/ 569880 h 1265820"/>
                    <a:gd name="connsiteX107" fmla="*/ 365268 w 1794595"/>
                    <a:gd name="connsiteY107" fmla="*/ 629666 h 1265820"/>
                    <a:gd name="connsiteX108" fmla="*/ 374437 w 1794595"/>
                    <a:gd name="connsiteY108" fmla="*/ 682117 h 1265820"/>
                    <a:gd name="connsiteX109" fmla="*/ 455438 w 1794595"/>
                    <a:gd name="connsiteY109" fmla="*/ 718767 h 1265820"/>
                    <a:gd name="connsiteX110" fmla="*/ 541832 w 1794595"/>
                    <a:gd name="connsiteY110" fmla="*/ 662583 h 1265820"/>
                    <a:gd name="connsiteX111" fmla="*/ 530361 w 1794595"/>
                    <a:gd name="connsiteY111" fmla="*/ 584589 h 1265820"/>
                    <a:gd name="connsiteX112" fmla="*/ 459402 w 1794595"/>
                    <a:gd name="connsiteY112" fmla="*/ 555912 h 1265820"/>
                    <a:gd name="connsiteX113" fmla="*/ 396461 w 1794595"/>
                    <a:gd name="connsiteY113" fmla="*/ 566915 h 1265820"/>
                    <a:gd name="connsiteX114" fmla="*/ 383984 w 1794595"/>
                    <a:gd name="connsiteY114" fmla="*/ 569762 h 1265820"/>
                    <a:gd name="connsiteX115" fmla="*/ 382564 w 1794595"/>
                    <a:gd name="connsiteY115" fmla="*/ 569751 h 1265820"/>
                    <a:gd name="connsiteX116" fmla="*/ 365638 w 1794595"/>
                    <a:gd name="connsiteY116" fmla="*/ 573949 h 1265820"/>
                    <a:gd name="connsiteX117" fmla="*/ 362283 w 1794595"/>
                    <a:gd name="connsiteY117" fmla="*/ 574714 h 1265820"/>
                    <a:gd name="connsiteX118" fmla="*/ 324628 w 1794595"/>
                    <a:gd name="connsiteY118" fmla="*/ 582716 h 1265820"/>
                    <a:gd name="connsiteX119" fmla="*/ 277778 w 1794595"/>
                    <a:gd name="connsiteY119" fmla="*/ 590298 h 1265820"/>
                    <a:gd name="connsiteX120" fmla="*/ 242220 w 1794595"/>
                    <a:gd name="connsiteY120" fmla="*/ 594380 h 1265820"/>
                    <a:gd name="connsiteX121" fmla="*/ 222473 w 1794595"/>
                    <a:gd name="connsiteY121" fmla="*/ 593592 h 1265820"/>
                    <a:gd name="connsiteX122" fmla="*/ 205049 w 1794595"/>
                    <a:gd name="connsiteY122" fmla="*/ 590917 h 1265820"/>
                    <a:gd name="connsiteX123" fmla="*/ 200141 w 1794595"/>
                    <a:gd name="connsiteY123" fmla="*/ 590893 h 1265820"/>
                    <a:gd name="connsiteX124" fmla="*/ 167380 w 1794595"/>
                    <a:gd name="connsiteY124" fmla="*/ 583382 h 1265820"/>
                    <a:gd name="connsiteX125" fmla="*/ 124354 w 1794595"/>
                    <a:gd name="connsiteY125" fmla="*/ 562592 h 1265820"/>
                    <a:gd name="connsiteX126" fmla="*/ 28256 w 1794595"/>
                    <a:gd name="connsiteY126" fmla="*/ 476689 h 1265820"/>
                    <a:gd name="connsiteX127" fmla="*/ 88 w 1794595"/>
                    <a:gd name="connsiteY127" fmla="*/ 346479 h 1265820"/>
                    <a:gd name="connsiteX128" fmla="*/ 23241 w 1794595"/>
                    <a:gd name="connsiteY128" fmla="*/ 219189 h 1265820"/>
                    <a:gd name="connsiteX129" fmla="*/ 87695 w 1794595"/>
                    <a:gd name="connsiteY129" fmla="*/ 111706 h 1265820"/>
                    <a:gd name="connsiteX130" fmla="*/ 189355 w 1794595"/>
                    <a:gd name="connsiteY130" fmla="*/ 37718 h 1265820"/>
                    <a:gd name="connsiteX131" fmla="*/ 308281 w 1794595"/>
                    <a:gd name="connsiteY131" fmla="*/ 0 h 1265820"/>
                    <a:gd name="connsiteX132" fmla="*/ 488721 w 1794595"/>
                    <a:gd name="connsiteY132" fmla="*/ 31111 h 1265820"/>
                    <a:gd name="connsiteX133" fmla="*/ 911327 w 1794595"/>
                    <a:gd name="connsiteY133" fmla="*/ 141775 h 1265820"/>
                    <a:gd name="connsiteX134" fmla="*/ 1306908 w 1794595"/>
                    <a:gd name="connsiteY134" fmla="*/ 240188 h 1265820"/>
                    <a:gd name="connsiteX135" fmla="*/ 1381035 w 1794595"/>
                    <a:gd name="connsiteY135" fmla="*/ 260996 h 1265820"/>
                    <a:gd name="connsiteX0" fmla="*/ 1381035 w 1794595"/>
                    <a:gd name="connsiteY0" fmla="*/ 254152 h 1258976"/>
                    <a:gd name="connsiteX1" fmla="*/ 1550337 w 1794595"/>
                    <a:gd name="connsiteY1" fmla="*/ 308626 h 1258976"/>
                    <a:gd name="connsiteX2" fmla="*/ 1684047 w 1794595"/>
                    <a:gd name="connsiteY2" fmla="*/ 368495 h 1258976"/>
                    <a:gd name="connsiteX3" fmla="*/ 1758694 w 1794595"/>
                    <a:gd name="connsiteY3" fmla="*/ 443013 h 1258976"/>
                    <a:gd name="connsiteX4" fmla="*/ 1791638 w 1794595"/>
                    <a:gd name="connsiteY4" fmla="*/ 557253 h 1258976"/>
                    <a:gd name="connsiteX5" fmla="*/ 1782409 w 1794595"/>
                    <a:gd name="connsiteY5" fmla="*/ 696163 h 1258976"/>
                    <a:gd name="connsiteX6" fmla="*/ 1697936 w 1794595"/>
                    <a:gd name="connsiteY6" fmla="*/ 862282 h 1258976"/>
                    <a:gd name="connsiteX7" fmla="*/ 1560052 w 1794595"/>
                    <a:gd name="connsiteY7" fmla="*/ 982602 h 1258976"/>
                    <a:gd name="connsiteX8" fmla="*/ 1401186 w 1794595"/>
                    <a:gd name="connsiteY8" fmla="*/ 1106589 h 1258976"/>
                    <a:gd name="connsiteX9" fmla="*/ 1298609 w 1794595"/>
                    <a:gd name="connsiteY9" fmla="*/ 1175332 h 1258976"/>
                    <a:gd name="connsiteX10" fmla="*/ 1180745 w 1794595"/>
                    <a:gd name="connsiteY10" fmla="*/ 1237018 h 1258976"/>
                    <a:gd name="connsiteX11" fmla="*/ 1017912 w 1794595"/>
                    <a:gd name="connsiteY11" fmla="*/ 1257916 h 1258976"/>
                    <a:gd name="connsiteX12" fmla="*/ 811454 w 1794595"/>
                    <a:gd name="connsiteY12" fmla="*/ 1208603 h 1258976"/>
                    <a:gd name="connsiteX13" fmla="*/ 681348 w 1794595"/>
                    <a:gd name="connsiteY13" fmla="*/ 1095132 h 1258976"/>
                    <a:gd name="connsiteX14" fmla="*/ 634012 w 1794595"/>
                    <a:gd name="connsiteY14" fmla="*/ 954218 h 1258976"/>
                    <a:gd name="connsiteX15" fmla="*/ 630321 w 1794595"/>
                    <a:gd name="connsiteY15" fmla="*/ 908377 h 1258976"/>
                    <a:gd name="connsiteX16" fmla="*/ 682517 w 1794595"/>
                    <a:gd name="connsiteY16" fmla="*/ 866820 h 1258976"/>
                    <a:gd name="connsiteX17" fmla="*/ 683151 w 1794595"/>
                    <a:gd name="connsiteY17" fmla="*/ 865864 h 1258976"/>
                    <a:gd name="connsiteX18" fmla="*/ 685949 w 1794595"/>
                    <a:gd name="connsiteY18" fmla="*/ 863653 h 1258976"/>
                    <a:gd name="connsiteX19" fmla="*/ 709167 w 1794595"/>
                    <a:gd name="connsiteY19" fmla="*/ 827567 h 1258976"/>
                    <a:gd name="connsiteX20" fmla="*/ 727391 w 1794595"/>
                    <a:gd name="connsiteY20" fmla="*/ 782002 h 1258976"/>
                    <a:gd name="connsiteX21" fmla="*/ 728740 w 1794595"/>
                    <a:gd name="connsiteY21" fmla="*/ 778739 h 1258976"/>
                    <a:gd name="connsiteX22" fmla="*/ 731062 w 1794595"/>
                    <a:gd name="connsiteY22" fmla="*/ 759547 h 1258976"/>
                    <a:gd name="connsiteX23" fmla="*/ 736671 w 1794595"/>
                    <a:gd name="connsiteY23" fmla="*/ 718975 h 1258976"/>
                    <a:gd name="connsiteX24" fmla="*/ 734626 w 1794595"/>
                    <a:gd name="connsiteY24" fmla="*/ 680484 h 1258976"/>
                    <a:gd name="connsiteX25" fmla="*/ 734111 w 1794595"/>
                    <a:gd name="connsiteY25" fmla="*/ 661044 h 1258976"/>
                    <a:gd name="connsiteX26" fmla="*/ 711892 w 1794595"/>
                    <a:gd name="connsiteY26" fmla="*/ 552496 h 1258976"/>
                    <a:gd name="connsiteX27" fmla="*/ 709921 w 1794595"/>
                    <a:gd name="connsiteY27" fmla="*/ 548605 h 1258976"/>
                    <a:gd name="connsiteX28" fmla="*/ 698731 w 1794595"/>
                    <a:gd name="connsiteY28" fmla="*/ 520600 h 1258976"/>
                    <a:gd name="connsiteX29" fmla="*/ 685072 w 1794595"/>
                    <a:gd name="connsiteY29" fmla="*/ 497253 h 1258976"/>
                    <a:gd name="connsiteX30" fmla="*/ 670332 w 1794595"/>
                    <a:gd name="connsiteY30" fmla="*/ 479537 h 1258976"/>
                    <a:gd name="connsiteX31" fmla="*/ 662552 w 1794595"/>
                    <a:gd name="connsiteY31" fmla="*/ 468149 h 1258976"/>
                    <a:gd name="connsiteX32" fmla="*/ 641735 w 1794595"/>
                    <a:gd name="connsiteY32" fmla="*/ 446856 h 1258976"/>
                    <a:gd name="connsiteX33" fmla="*/ 628538 w 1794595"/>
                    <a:gd name="connsiteY33" fmla="*/ 437031 h 1258976"/>
                    <a:gd name="connsiteX34" fmla="*/ 626201 w 1794595"/>
                    <a:gd name="connsiteY34" fmla="*/ 434910 h 1258976"/>
                    <a:gd name="connsiteX35" fmla="*/ 624930 w 1794595"/>
                    <a:gd name="connsiteY35" fmla="*/ 434365 h 1258976"/>
                    <a:gd name="connsiteX36" fmla="*/ 615189 w 1794595"/>
                    <a:gd name="connsiteY36" fmla="*/ 427578 h 1258976"/>
                    <a:gd name="connsiteX37" fmla="*/ 611421 w 1794595"/>
                    <a:gd name="connsiteY37" fmla="*/ 423033 h 1258976"/>
                    <a:gd name="connsiteX38" fmla="*/ 625323 w 1794595"/>
                    <a:gd name="connsiteY38" fmla="*/ 409792 h 1258976"/>
                    <a:gd name="connsiteX39" fmla="*/ 666111 w 1794595"/>
                    <a:gd name="connsiteY39" fmla="*/ 364825 h 1258976"/>
                    <a:gd name="connsiteX40" fmla="*/ 697794 w 1794595"/>
                    <a:gd name="connsiteY40" fmla="*/ 341988 h 1258976"/>
                    <a:gd name="connsiteX41" fmla="*/ 706566 w 1794595"/>
                    <a:gd name="connsiteY41" fmla="*/ 341019 h 1258976"/>
                    <a:gd name="connsiteX42" fmla="*/ 810496 w 1794595"/>
                    <a:gd name="connsiteY42" fmla="*/ 366500 h 1258976"/>
                    <a:gd name="connsiteX43" fmla="*/ 815511 w 1794595"/>
                    <a:gd name="connsiteY43" fmla="*/ 372221 h 1258976"/>
                    <a:gd name="connsiteX44" fmla="*/ 823529 w 1794595"/>
                    <a:gd name="connsiteY44" fmla="*/ 411900 h 1258976"/>
                    <a:gd name="connsiteX45" fmla="*/ 829566 w 1794595"/>
                    <a:gd name="connsiteY45" fmla="*/ 533007 h 1258976"/>
                    <a:gd name="connsiteX46" fmla="*/ 836583 w 1794595"/>
                    <a:gd name="connsiteY46" fmla="*/ 733941 h 1258976"/>
                    <a:gd name="connsiteX47" fmla="*/ 856074 w 1794595"/>
                    <a:gd name="connsiteY47" fmla="*/ 851615 h 1258976"/>
                    <a:gd name="connsiteX48" fmla="*/ 885798 w 1794595"/>
                    <a:gd name="connsiteY48" fmla="*/ 935066 h 1258976"/>
                    <a:gd name="connsiteX49" fmla="*/ 1007630 w 1794595"/>
                    <a:gd name="connsiteY49" fmla="*/ 976471 h 1258976"/>
                    <a:gd name="connsiteX50" fmla="*/ 1181166 w 1794595"/>
                    <a:gd name="connsiteY50" fmla="*/ 936405 h 1258976"/>
                    <a:gd name="connsiteX51" fmla="*/ 1322974 w 1794595"/>
                    <a:gd name="connsiteY51" fmla="*/ 869452 h 1258976"/>
                    <a:gd name="connsiteX52" fmla="*/ 1466574 w 1794595"/>
                    <a:gd name="connsiteY52" fmla="*/ 763268 h 1258976"/>
                    <a:gd name="connsiteX53" fmla="*/ 1542904 w 1794595"/>
                    <a:gd name="connsiteY53" fmla="*/ 674249 h 1258976"/>
                    <a:gd name="connsiteX54" fmla="*/ 1559490 w 1794595"/>
                    <a:gd name="connsiteY54" fmla="*/ 602161 h 1258976"/>
                    <a:gd name="connsiteX55" fmla="*/ 1539617 w 1794595"/>
                    <a:gd name="connsiteY55" fmla="*/ 568878 h 1258976"/>
                    <a:gd name="connsiteX56" fmla="*/ 1482348 w 1794595"/>
                    <a:gd name="connsiteY56" fmla="*/ 544295 h 1258976"/>
                    <a:gd name="connsiteX57" fmla="*/ 1235272 w 1794595"/>
                    <a:gd name="connsiteY57" fmla="*/ 472893 h 1258976"/>
                    <a:gd name="connsiteX58" fmla="*/ 1008963 w 1794595"/>
                    <a:gd name="connsiteY58" fmla="*/ 415158 h 1258976"/>
                    <a:gd name="connsiteX59" fmla="*/ 810496 w 1794595"/>
                    <a:gd name="connsiteY59" fmla="*/ 366500 h 1258976"/>
                    <a:gd name="connsiteX60" fmla="*/ 809604 w 1794595"/>
                    <a:gd name="connsiteY60" fmla="*/ 365483 h 1258976"/>
                    <a:gd name="connsiteX61" fmla="*/ 796343 w 1794595"/>
                    <a:gd name="connsiteY61" fmla="*/ 361517 h 1258976"/>
                    <a:gd name="connsiteX62" fmla="*/ 729500 w 1794595"/>
                    <a:gd name="connsiteY62" fmla="*/ 344014 h 1258976"/>
                    <a:gd name="connsiteX63" fmla="*/ 711450 w 1794595"/>
                    <a:gd name="connsiteY63" fmla="*/ 340480 h 1258976"/>
                    <a:gd name="connsiteX64" fmla="*/ 706566 w 1794595"/>
                    <a:gd name="connsiteY64" fmla="*/ 341019 h 1258976"/>
                    <a:gd name="connsiteX65" fmla="*/ 409205 w 1794595"/>
                    <a:gd name="connsiteY65" fmla="*/ 268114 h 1258976"/>
                    <a:gd name="connsiteX66" fmla="*/ 293558 w 1794595"/>
                    <a:gd name="connsiteY66" fmla="*/ 255899 h 1258976"/>
                    <a:gd name="connsiteX67" fmla="*/ 233133 w 1794595"/>
                    <a:gd name="connsiteY67" fmla="*/ 275112 h 1258976"/>
                    <a:gd name="connsiteX68" fmla="*/ 188699 w 1794595"/>
                    <a:gd name="connsiteY68" fmla="*/ 323960 h 1258976"/>
                    <a:gd name="connsiteX69" fmla="*/ 199936 w 1794595"/>
                    <a:gd name="connsiteY69" fmla="*/ 394427 h 1258976"/>
                    <a:gd name="connsiteX70" fmla="*/ 303965 w 1794595"/>
                    <a:gd name="connsiteY70" fmla="*/ 420566 h 1258976"/>
                    <a:gd name="connsiteX71" fmla="*/ 454943 w 1794595"/>
                    <a:gd name="connsiteY71" fmla="*/ 406065 h 1258976"/>
                    <a:gd name="connsiteX72" fmla="*/ 587926 w 1794595"/>
                    <a:gd name="connsiteY72" fmla="*/ 418492 h 1258976"/>
                    <a:gd name="connsiteX73" fmla="*/ 624930 w 1794595"/>
                    <a:gd name="connsiteY73" fmla="*/ 434365 h 1258976"/>
                    <a:gd name="connsiteX74" fmla="*/ 625345 w 1794595"/>
                    <a:gd name="connsiteY74" fmla="*/ 434654 h 1258976"/>
                    <a:gd name="connsiteX75" fmla="*/ 628538 w 1794595"/>
                    <a:gd name="connsiteY75" fmla="*/ 437031 h 1258976"/>
                    <a:gd name="connsiteX76" fmla="*/ 654791 w 1794595"/>
                    <a:gd name="connsiteY76" fmla="*/ 460858 h 1258976"/>
                    <a:gd name="connsiteX77" fmla="*/ 670332 w 1794595"/>
                    <a:gd name="connsiteY77" fmla="*/ 479537 h 1258976"/>
                    <a:gd name="connsiteX78" fmla="*/ 688159 w 1794595"/>
                    <a:gd name="connsiteY78" fmla="*/ 505632 h 1258976"/>
                    <a:gd name="connsiteX79" fmla="*/ 709921 w 1794595"/>
                    <a:gd name="connsiteY79" fmla="*/ 548605 h 1258976"/>
                    <a:gd name="connsiteX80" fmla="*/ 710292 w 1794595"/>
                    <a:gd name="connsiteY80" fmla="*/ 549533 h 1258976"/>
                    <a:gd name="connsiteX81" fmla="*/ 734547 w 1794595"/>
                    <a:gd name="connsiteY81" fmla="*/ 679000 h 1258976"/>
                    <a:gd name="connsiteX82" fmla="*/ 734626 w 1794595"/>
                    <a:gd name="connsiteY82" fmla="*/ 680484 h 1258976"/>
                    <a:gd name="connsiteX83" fmla="*/ 735703 w 1794595"/>
                    <a:gd name="connsiteY83" fmla="*/ 721171 h 1258976"/>
                    <a:gd name="connsiteX84" fmla="*/ 731062 w 1794595"/>
                    <a:gd name="connsiteY84" fmla="*/ 759547 h 1258976"/>
                    <a:gd name="connsiteX85" fmla="*/ 728256 w 1794595"/>
                    <a:gd name="connsiteY85" fmla="*/ 779838 h 1258976"/>
                    <a:gd name="connsiteX86" fmla="*/ 727391 w 1794595"/>
                    <a:gd name="connsiteY86" fmla="*/ 782002 h 1258976"/>
                    <a:gd name="connsiteX87" fmla="*/ 708555 w 1794595"/>
                    <a:gd name="connsiteY87" fmla="*/ 827539 h 1258976"/>
                    <a:gd name="connsiteX88" fmla="*/ 683151 w 1794595"/>
                    <a:gd name="connsiteY88" fmla="*/ 865864 h 1258976"/>
                    <a:gd name="connsiteX89" fmla="*/ 650150 w 1794595"/>
                    <a:gd name="connsiteY89" fmla="*/ 891938 h 1258976"/>
                    <a:gd name="connsiteX90" fmla="*/ 522010 w 1794595"/>
                    <a:gd name="connsiteY90" fmla="*/ 938122 h 1258976"/>
                    <a:gd name="connsiteX91" fmla="*/ 372373 w 1794595"/>
                    <a:gd name="connsiteY91" fmla="*/ 923200 h 1258976"/>
                    <a:gd name="connsiteX92" fmla="*/ 232482 w 1794595"/>
                    <a:gd name="connsiteY92" fmla="*/ 834143 h 1258976"/>
                    <a:gd name="connsiteX93" fmla="*/ 170348 w 1794595"/>
                    <a:gd name="connsiteY93" fmla="*/ 726086 h 1258976"/>
                    <a:gd name="connsiteX94" fmla="*/ 168896 w 1794595"/>
                    <a:gd name="connsiteY94" fmla="*/ 631204 h 1258976"/>
                    <a:gd name="connsiteX95" fmla="*/ 185505 w 1794595"/>
                    <a:gd name="connsiteY95" fmla="*/ 583977 h 1258976"/>
                    <a:gd name="connsiteX96" fmla="*/ 200141 w 1794595"/>
                    <a:gd name="connsiteY96" fmla="*/ 584049 h 1258976"/>
                    <a:gd name="connsiteX97" fmla="*/ 209684 w 1794595"/>
                    <a:gd name="connsiteY97" fmla="*/ 586237 h 1258976"/>
                    <a:gd name="connsiteX98" fmla="*/ 222473 w 1794595"/>
                    <a:gd name="connsiteY98" fmla="*/ 586748 h 1258976"/>
                    <a:gd name="connsiteX99" fmla="*/ 233862 w 1794595"/>
                    <a:gd name="connsiteY99" fmla="*/ 588496 h 1258976"/>
                    <a:gd name="connsiteX100" fmla="*/ 242220 w 1794595"/>
                    <a:gd name="connsiteY100" fmla="*/ 587536 h 1258976"/>
                    <a:gd name="connsiteX101" fmla="*/ 254047 w 1794595"/>
                    <a:gd name="connsiteY101" fmla="*/ 588009 h 1258976"/>
                    <a:gd name="connsiteX102" fmla="*/ 300002 w 1794595"/>
                    <a:gd name="connsiteY102" fmla="*/ 583421 h 1258976"/>
                    <a:gd name="connsiteX103" fmla="*/ 356725 w 1794595"/>
                    <a:gd name="connsiteY103" fmla="*/ 569315 h 1258976"/>
                    <a:gd name="connsiteX104" fmla="*/ 365638 w 1794595"/>
                    <a:gd name="connsiteY104" fmla="*/ 567105 h 1258976"/>
                    <a:gd name="connsiteX105" fmla="*/ 383984 w 1794595"/>
                    <a:gd name="connsiteY105" fmla="*/ 562918 h 1258976"/>
                    <a:gd name="connsiteX106" fmla="*/ 398059 w 1794595"/>
                    <a:gd name="connsiteY106" fmla="*/ 563036 h 1258976"/>
                    <a:gd name="connsiteX107" fmla="*/ 365268 w 1794595"/>
                    <a:gd name="connsiteY107" fmla="*/ 622822 h 1258976"/>
                    <a:gd name="connsiteX108" fmla="*/ 374437 w 1794595"/>
                    <a:gd name="connsiteY108" fmla="*/ 675273 h 1258976"/>
                    <a:gd name="connsiteX109" fmla="*/ 455438 w 1794595"/>
                    <a:gd name="connsiteY109" fmla="*/ 711923 h 1258976"/>
                    <a:gd name="connsiteX110" fmla="*/ 541832 w 1794595"/>
                    <a:gd name="connsiteY110" fmla="*/ 655739 h 1258976"/>
                    <a:gd name="connsiteX111" fmla="*/ 530361 w 1794595"/>
                    <a:gd name="connsiteY111" fmla="*/ 577745 h 1258976"/>
                    <a:gd name="connsiteX112" fmla="*/ 459402 w 1794595"/>
                    <a:gd name="connsiteY112" fmla="*/ 549068 h 1258976"/>
                    <a:gd name="connsiteX113" fmla="*/ 396461 w 1794595"/>
                    <a:gd name="connsiteY113" fmla="*/ 560071 h 1258976"/>
                    <a:gd name="connsiteX114" fmla="*/ 383984 w 1794595"/>
                    <a:gd name="connsiteY114" fmla="*/ 562918 h 1258976"/>
                    <a:gd name="connsiteX115" fmla="*/ 382564 w 1794595"/>
                    <a:gd name="connsiteY115" fmla="*/ 562907 h 1258976"/>
                    <a:gd name="connsiteX116" fmla="*/ 365638 w 1794595"/>
                    <a:gd name="connsiteY116" fmla="*/ 567105 h 1258976"/>
                    <a:gd name="connsiteX117" fmla="*/ 362283 w 1794595"/>
                    <a:gd name="connsiteY117" fmla="*/ 567870 h 1258976"/>
                    <a:gd name="connsiteX118" fmla="*/ 324628 w 1794595"/>
                    <a:gd name="connsiteY118" fmla="*/ 575872 h 1258976"/>
                    <a:gd name="connsiteX119" fmla="*/ 277778 w 1794595"/>
                    <a:gd name="connsiteY119" fmla="*/ 583454 h 1258976"/>
                    <a:gd name="connsiteX120" fmla="*/ 242220 w 1794595"/>
                    <a:gd name="connsiteY120" fmla="*/ 587536 h 1258976"/>
                    <a:gd name="connsiteX121" fmla="*/ 222473 w 1794595"/>
                    <a:gd name="connsiteY121" fmla="*/ 586748 h 1258976"/>
                    <a:gd name="connsiteX122" fmla="*/ 205049 w 1794595"/>
                    <a:gd name="connsiteY122" fmla="*/ 584073 h 1258976"/>
                    <a:gd name="connsiteX123" fmla="*/ 200141 w 1794595"/>
                    <a:gd name="connsiteY123" fmla="*/ 584049 h 1258976"/>
                    <a:gd name="connsiteX124" fmla="*/ 167380 w 1794595"/>
                    <a:gd name="connsiteY124" fmla="*/ 576538 h 1258976"/>
                    <a:gd name="connsiteX125" fmla="*/ 124354 w 1794595"/>
                    <a:gd name="connsiteY125" fmla="*/ 555748 h 1258976"/>
                    <a:gd name="connsiteX126" fmla="*/ 28256 w 1794595"/>
                    <a:gd name="connsiteY126" fmla="*/ 469845 h 1258976"/>
                    <a:gd name="connsiteX127" fmla="*/ 88 w 1794595"/>
                    <a:gd name="connsiteY127" fmla="*/ 339635 h 1258976"/>
                    <a:gd name="connsiteX128" fmla="*/ 23241 w 1794595"/>
                    <a:gd name="connsiteY128" fmla="*/ 212345 h 1258976"/>
                    <a:gd name="connsiteX129" fmla="*/ 87695 w 1794595"/>
                    <a:gd name="connsiteY129" fmla="*/ 104862 h 1258976"/>
                    <a:gd name="connsiteX130" fmla="*/ 189355 w 1794595"/>
                    <a:gd name="connsiteY130" fmla="*/ 30874 h 1258976"/>
                    <a:gd name="connsiteX131" fmla="*/ 306234 w 1794595"/>
                    <a:gd name="connsiteY131" fmla="*/ 0 h 1258976"/>
                    <a:gd name="connsiteX132" fmla="*/ 488721 w 1794595"/>
                    <a:gd name="connsiteY132" fmla="*/ 24267 h 1258976"/>
                    <a:gd name="connsiteX133" fmla="*/ 911327 w 1794595"/>
                    <a:gd name="connsiteY133" fmla="*/ 134931 h 1258976"/>
                    <a:gd name="connsiteX134" fmla="*/ 1306908 w 1794595"/>
                    <a:gd name="connsiteY134" fmla="*/ 233344 h 1258976"/>
                    <a:gd name="connsiteX135" fmla="*/ 1381035 w 1794595"/>
                    <a:gd name="connsiteY135" fmla="*/ 254152 h 1258976"/>
                    <a:gd name="connsiteX0" fmla="*/ 1381035 w 1794595"/>
                    <a:gd name="connsiteY0" fmla="*/ 254895 h 1259719"/>
                    <a:gd name="connsiteX1" fmla="*/ 1550337 w 1794595"/>
                    <a:gd name="connsiteY1" fmla="*/ 309369 h 1259719"/>
                    <a:gd name="connsiteX2" fmla="*/ 1684047 w 1794595"/>
                    <a:gd name="connsiteY2" fmla="*/ 369238 h 1259719"/>
                    <a:gd name="connsiteX3" fmla="*/ 1758694 w 1794595"/>
                    <a:gd name="connsiteY3" fmla="*/ 443756 h 1259719"/>
                    <a:gd name="connsiteX4" fmla="*/ 1791638 w 1794595"/>
                    <a:gd name="connsiteY4" fmla="*/ 557996 h 1259719"/>
                    <a:gd name="connsiteX5" fmla="*/ 1782409 w 1794595"/>
                    <a:gd name="connsiteY5" fmla="*/ 696906 h 1259719"/>
                    <a:gd name="connsiteX6" fmla="*/ 1697936 w 1794595"/>
                    <a:gd name="connsiteY6" fmla="*/ 863025 h 1259719"/>
                    <a:gd name="connsiteX7" fmla="*/ 1560052 w 1794595"/>
                    <a:gd name="connsiteY7" fmla="*/ 983345 h 1259719"/>
                    <a:gd name="connsiteX8" fmla="*/ 1401186 w 1794595"/>
                    <a:gd name="connsiteY8" fmla="*/ 1107332 h 1259719"/>
                    <a:gd name="connsiteX9" fmla="*/ 1298609 w 1794595"/>
                    <a:gd name="connsiteY9" fmla="*/ 1176075 h 1259719"/>
                    <a:gd name="connsiteX10" fmla="*/ 1180745 w 1794595"/>
                    <a:gd name="connsiteY10" fmla="*/ 1237761 h 1259719"/>
                    <a:gd name="connsiteX11" fmla="*/ 1017912 w 1794595"/>
                    <a:gd name="connsiteY11" fmla="*/ 1258659 h 1259719"/>
                    <a:gd name="connsiteX12" fmla="*/ 811454 w 1794595"/>
                    <a:gd name="connsiteY12" fmla="*/ 1209346 h 1259719"/>
                    <a:gd name="connsiteX13" fmla="*/ 681348 w 1794595"/>
                    <a:gd name="connsiteY13" fmla="*/ 1095875 h 1259719"/>
                    <a:gd name="connsiteX14" fmla="*/ 634012 w 1794595"/>
                    <a:gd name="connsiteY14" fmla="*/ 954961 h 1259719"/>
                    <a:gd name="connsiteX15" fmla="*/ 630321 w 1794595"/>
                    <a:gd name="connsiteY15" fmla="*/ 909120 h 1259719"/>
                    <a:gd name="connsiteX16" fmla="*/ 682517 w 1794595"/>
                    <a:gd name="connsiteY16" fmla="*/ 867563 h 1259719"/>
                    <a:gd name="connsiteX17" fmla="*/ 683151 w 1794595"/>
                    <a:gd name="connsiteY17" fmla="*/ 866607 h 1259719"/>
                    <a:gd name="connsiteX18" fmla="*/ 685949 w 1794595"/>
                    <a:gd name="connsiteY18" fmla="*/ 864396 h 1259719"/>
                    <a:gd name="connsiteX19" fmla="*/ 709167 w 1794595"/>
                    <a:gd name="connsiteY19" fmla="*/ 828310 h 1259719"/>
                    <a:gd name="connsiteX20" fmla="*/ 727391 w 1794595"/>
                    <a:gd name="connsiteY20" fmla="*/ 782745 h 1259719"/>
                    <a:gd name="connsiteX21" fmla="*/ 728740 w 1794595"/>
                    <a:gd name="connsiteY21" fmla="*/ 779482 h 1259719"/>
                    <a:gd name="connsiteX22" fmla="*/ 731062 w 1794595"/>
                    <a:gd name="connsiteY22" fmla="*/ 760290 h 1259719"/>
                    <a:gd name="connsiteX23" fmla="*/ 736671 w 1794595"/>
                    <a:gd name="connsiteY23" fmla="*/ 719718 h 1259719"/>
                    <a:gd name="connsiteX24" fmla="*/ 734626 w 1794595"/>
                    <a:gd name="connsiteY24" fmla="*/ 681227 h 1259719"/>
                    <a:gd name="connsiteX25" fmla="*/ 734111 w 1794595"/>
                    <a:gd name="connsiteY25" fmla="*/ 661787 h 1259719"/>
                    <a:gd name="connsiteX26" fmla="*/ 711892 w 1794595"/>
                    <a:gd name="connsiteY26" fmla="*/ 553239 h 1259719"/>
                    <a:gd name="connsiteX27" fmla="*/ 709921 w 1794595"/>
                    <a:gd name="connsiteY27" fmla="*/ 549348 h 1259719"/>
                    <a:gd name="connsiteX28" fmla="*/ 698731 w 1794595"/>
                    <a:gd name="connsiteY28" fmla="*/ 521343 h 1259719"/>
                    <a:gd name="connsiteX29" fmla="*/ 685072 w 1794595"/>
                    <a:gd name="connsiteY29" fmla="*/ 497996 h 1259719"/>
                    <a:gd name="connsiteX30" fmla="*/ 670332 w 1794595"/>
                    <a:gd name="connsiteY30" fmla="*/ 480280 h 1259719"/>
                    <a:gd name="connsiteX31" fmla="*/ 662552 w 1794595"/>
                    <a:gd name="connsiteY31" fmla="*/ 468892 h 1259719"/>
                    <a:gd name="connsiteX32" fmla="*/ 641735 w 1794595"/>
                    <a:gd name="connsiteY32" fmla="*/ 447599 h 1259719"/>
                    <a:gd name="connsiteX33" fmla="*/ 628538 w 1794595"/>
                    <a:gd name="connsiteY33" fmla="*/ 437774 h 1259719"/>
                    <a:gd name="connsiteX34" fmla="*/ 626201 w 1794595"/>
                    <a:gd name="connsiteY34" fmla="*/ 435653 h 1259719"/>
                    <a:gd name="connsiteX35" fmla="*/ 624930 w 1794595"/>
                    <a:gd name="connsiteY35" fmla="*/ 435108 h 1259719"/>
                    <a:gd name="connsiteX36" fmla="*/ 615189 w 1794595"/>
                    <a:gd name="connsiteY36" fmla="*/ 428321 h 1259719"/>
                    <a:gd name="connsiteX37" fmla="*/ 611421 w 1794595"/>
                    <a:gd name="connsiteY37" fmla="*/ 423776 h 1259719"/>
                    <a:gd name="connsiteX38" fmla="*/ 625323 w 1794595"/>
                    <a:gd name="connsiteY38" fmla="*/ 410535 h 1259719"/>
                    <a:gd name="connsiteX39" fmla="*/ 666111 w 1794595"/>
                    <a:gd name="connsiteY39" fmla="*/ 365568 h 1259719"/>
                    <a:gd name="connsiteX40" fmla="*/ 697794 w 1794595"/>
                    <a:gd name="connsiteY40" fmla="*/ 342731 h 1259719"/>
                    <a:gd name="connsiteX41" fmla="*/ 706566 w 1794595"/>
                    <a:gd name="connsiteY41" fmla="*/ 341762 h 1259719"/>
                    <a:gd name="connsiteX42" fmla="*/ 810496 w 1794595"/>
                    <a:gd name="connsiteY42" fmla="*/ 367243 h 1259719"/>
                    <a:gd name="connsiteX43" fmla="*/ 815511 w 1794595"/>
                    <a:gd name="connsiteY43" fmla="*/ 372964 h 1259719"/>
                    <a:gd name="connsiteX44" fmla="*/ 823529 w 1794595"/>
                    <a:gd name="connsiteY44" fmla="*/ 412643 h 1259719"/>
                    <a:gd name="connsiteX45" fmla="*/ 829566 w 1794595"/>
                    <a:gd name="connsiteY45" fmla="*/ 533750 h 1259719"/>
                    <a:gd name="connsiteX46" fmla="*/ 836583 w 1794595"/>
                    <a:gd name="connsiteY46" fmla="*/ 734684 h 1259719"/>
                    <a:gd name="connsiteX47" fmla="*/ 856074 w 1794595"/>
                    <a:gd name="connsiteY47" fmla="*/ 852358 h 1259719"/>
                    <a:gd name="connsiteX48" fmla="*/ 885798 w 1794595"/>
                    <a:gd name="connsiteY48" fmla="*/ 935809 h 1259719"/>
                    <a:gd name="connsiteX49" fmla="*/ 1007630 w 1794595"/>
                    <a:gd name="connsiteY49" fmla="*/ 977214 h 1259719"/>
                    <a:gd name="connsiteX50" fmla="*/ 1181166 w 1794595"/>
                    <a:gd name="connsiteY50" fmla="*/ 937148 h 1259719"/>
                    <a:gd name="connsiteX51" fmla="*/ 1322974 w 1794595"/>
                    <a:gd name="connsiteY51" fmla="*/ 870195 h 1259719"/>
                    <a:gd name="connsiteX52" fmla="*/ 1466574 w 1794595"/>
                    <a:gd name="connsiteY52" fmla="*/ 764011 h 1259719"/>
                    <a:gd name="connsiteX53" fmla="*/ 1542904 w 1794595"/>
                    <a:gd name="connsiteY53" fmla="*/ 674992 h 1259719"/>
                    <a:gd name="connsiteX54" fmla="*/ 1559490 w 1794595"/>
                    <a:gd name="connsiteY54" fmla="*/ 602904 h 1259719"/>
                    <a:gd name="connsiteX55" fmla="*/ 1539617 w 1794595"/>
                    <a:gd name="connsiteY55" fmla="*/ 569621 h 1259719"/>
                    <a:gd name="connsiteX56" fmla="*/ 1482348 w 1794595"/>
                    <a:gd name="connsiteY56" fmla="*/ 545038 h 1259719"/>
                    <a:gd name="connsiteX57" fmla="*/ 1235272 w 1794595"/>
                    <a:gd name="connsiteY57" fmla="*/ 473636 h 1259719"/>
                    <a:gd name="connsiteX58" fmla="*/ 1008963 w 1794595"/>
                    <a:gd name="connsiteY58" fmla="*/ 415901 h 1259719"/>
                    <a:gd name="connsiteX59" fmla="*/ 810496 w 1794595"/>
                    <a:gd name="connsiteY59" fmla="*/ 367243 h 1259719"/>
                    <a:gd name="connsiteX60" fmla="*/ 809604 w 1794595"/>
                    <a:gd name="connsiteY60" fmla="*/ 366226 h 1259719"/>
                    <a:gd name="connsiteX61" fmla="*/ 796343 w 1794595"/>
                    <a:gd name="connsiteY61" fmla="*/ 362260 h 1259719"/>
                    <a:gd name="connsiteX62" fmla="*/ 729500 w 1794595"/>
                    <a:gd name="connsiteY62" fmla="*/ 344757 h 1259719"/>
                    <a:gd name="connsiteX63" fmla="*/ 711450 w 1794595"/>
                    <a:gd name="connsiteY63" fmla="*/ 341223 h 1259719"/>
                    <a:gd name="connsiteX64" fmla="*/ 706566 w 1794595"/>
                    <a:gd name="connsiteY64" fmla="*/ 341762 h 1259719"/>
                    <a:gd name="connsiteX65" fmla="*/ 409205 w 1794595"/>
                    <a:gd name="connsiteY65" fmla="*/ 268857 h 1259719"/>
                    <a:gd name="connsiteX66" fmla="*/ 293558 w 1794595"/>
                    <a:gd name="connsiteY66" fmla="*/ 256642 h 1259719"/>
                    <a:gd name="connsiteX67" fmla="*/ 233133 w 1794595"/>
                    <a:gd name="connsiteY67" fmla="*/ 275855 h 1259719"/>
                    <a:gd name="connsiteX68" fmla="*/ 188699 w 1794595"/>
                    <a:gd name="connsiteY68" fmla="*/ 324703 h 1259719"/>
                    <a:gd name="connsiteX69" fmla="*/ 199936 w 1794595"/>
                    <a:gd name="connsiteY69" fmla="*/ 395170 h 1259719"/>
                    <a:gd name="connsiteX70" fmla="*/ 303965 w 1794595"/>
                    <a:gd name="connsiteY70" fmla="*/ 421309 h 1259719"/>
                    <a:gd name="connsiteX71" fmla="*/ 454943 w 1794595"/>
                    <a:gd name="connsiteY71" fmla="*/ 406808 h 1259719"/>
                    <a:gd name="connsiteX72" fmla="*/ 587926 w 1794595"/>
                    <a:gd name="connsiteY72" fmla="*/ 419235 h 1259719"/>
                    <a:gd name="connsiteX73" fmla="*/ 624930 w 1794595"/>
                    <a:gd name="connsiteY73" fmla="*/ 435108 h 1259719"/>
                    <a:gd name="connsiteX74" fmla="*/ 625345 w 1794595"/>
                    <a:gd name="connsiteY74" fmla="*/ 435397 h 1259719"/>
                    <a:gd name="connsiteX75" fmla="*/ 628538 w 1794595"/>
                    <a:gd name="connsiteY75" fmla="*/ 437774 h 1259719"/>
                    <a:gd name="connsiteX76" fmla="*/ 654791 w 1794595"/>
                    <a:gd name="connsiteY76" fmla="*/ 461601 h 1259719"/>
                    <a:gd name="connsiteX77" fmla="*/ 670332 w 1794595"/>
                    <a:gd name="connsiteY77" fmla="*/ 480280 h 1259719"/>
                    <a:gd name="connsiteX78" fmla="*/ 688159 w 1794595"/>
                    <a:gd name="connsiteY78" fmla="*/ 506375 h 1259719"/>
                    <a:gd name="connsiteX79" fmla="*/ 709921 w 1794595"/>
                    <a:gd name="connsiteY79" fmla="*/ 549348 h 1259719"/>
                    <a:gd name="connsiteX80" fmla="*/ 710292 w 1794595"/>
                    <a:gd name="connsiteY80" fmla="*/ 550276 h 1259719"/>
                    <a:gd name="connsiteX81" fmla="*/ 734547 w 1794595"/>
                    <a:gd name="connsiteY81" fmla="*/ 679743 h 1259719"/>
                    <a:gd name="connsiteX82" fmla="*/ 734626 w 1794595"/>
                    <a:gd name="connsiteY82" fmla="*/ 681227 h 1259719"/>
                    <a:gd name="connsiteX83" fmla="*/ 735703 w 1794595"/>
                    <a:gd name="connsiteY83" fmla="*/ 721914 h 1259719"/>
                    <a:gd name="connsiteX84" fmla="*/ 731062 w 1794595"/>
                    <a:gd name="connsiteY84" fmla="*/ 760290 h 1259719"/>
                    <a:gd name="connsiteX85" fmla="*/ 728256 w 1794595"/>
                    <a:gd name="connsiteY85" fmla="*/ 780581 h 1259719"/>
                    <a:gd name="connsiteX86" fmla="*/ 727391 w 1794595"/>
                    <a:gd name="connsiteY86" fmla="*/ 782745 h 1259719"/>
                    <a:gd name="connsiteX87" fmla="*/ 708555 w 1794595"/>
                    <a:gd name="connsiteY87" fmla="*/ 828282 h 1259719"/>
                    <a:gd name="connsiteX88" fmla="*/ 683151 w 1794595"/>
                    <a:gd name="connsiteY88" fmla="*/ 866607 h 1259719"/>
                    <a:gd name="connsiteX89" fmla="*/ 650150 w 1794595"/>
                    <a:gd name="connsiteY89" fmla="*/ 892681 h 1259719"/>
                    <a:gd name="connsiteX90" fmla="*/ 522010 w 1794595"/>
                    <a:gd name="connsiteY90" fmla="*/ 938865 h 1259719"/>
                    <a:gd name="connsiteX91" fmla="*/ 372373 w 1794595"/>
                    <a:gd name="connsiteY91" fmla="*/ 923943 h 1259719"/>
                    <a:gd name="connsiteX92" fmla="*/ 232482 w 1794595"/>
                    <a:gd name="connsiteY92" fmla="*/ 834886 h 1259719"/>
                    <a:gd name="connsiteX93" fmla="*/ 170348 w 1794595"/>
                    <a:gd name="connsiteY93" fmla="*/ 726829 h 1259719"/>
                    <a:gd name="connsiteX94" fmla="*/ 168896 w 1794595"/>
                    <a:gd name="connsiteY94" fmla="*/ 631947 h 1259719"/>
                    <a:gd name="connsiteX95" fmla="*/ 185505 w 1794595"/>
                    <a:gd name="connsiteY95" fmla="*/ 584720 h 1259719"/>
                    <a:gd name="connsiteX96" fmla="*/ 200141 w 1794595"/>
                    <a:gd name="connsiteY96" fmla="*/ 584792 h 1259719"/>
                    <a:gd name="connsiteX97" fmla="*/ 209684 w 1794595"/>
                    <a:gd name="connsiteY97" fmla="*/ 586980 h 1259719"/>
                    <a:gd name="connsiteX98" fmla="*/ 222473 w 1794595"/>
                    <a:gd name="connsiteY98" fmla="*/ 587491 h 1259719"/>
                    <a:gd name="connsiteX99" fmla="*/ 233862 w 1794595"/>
                    <a:gd name="connsiteY99" fmla="*/ 589239 h 1259719"/>
                    <a:gd name="connsiteX100" fmla="*/ 242220 w 1794595"/>
                    <a:gd name="connsiteY100" fmla="*/ 588279 h 1259719"/>
                    <a:gd name="connsiteX101" fmla="*/ 254047 w 1794595"/>
                    <a:gd name="connsiteY101" fmla="*/ 588752 h 1259719"/>
                    <a:gd name="connsiteX102" fmla="*/ 300002 w 1794595"/>
                    <a:gd name="connsiteY102" fmla="*/ 584164 h 1259719"/>
                    <a:gd name="connsiteX103" fmla="*/ 356725 w 1794595"/>
                    <a:gd name="connsiteY103" fmla="*/ 570058 h 1259719"/>
                    <a:gd name="connsiteX104" fmla="*/ 365638 w 1794595"/>
                    <a:gd name="connsiteY104" fmla="*/ 567848 h 1259719"/>
                    <a:gd name="connsiteX105" fmla="*/ 383984 w 1794595"/>
                    <a:gd name="connsiteY105" fmla="*/ 563661 h 1259719"/>
                    <a:gd name="connsiteX106" fmla="*/ 398059 w 1794595"/>
                    <a:gd name="connsiteY106" fmla="*/ 563779 h 1259719"/>
                    <a:gd name="connsiteX107" fmla="*/ 365268 w 1794595"/>
                    <a:gd name="connsiteY107" fmla="*/ 623565 h 1259719"/>
                    <a:gd name="connsiteX108" fmla="*/ 374437 w 1794595"/>
                    <a:gd name="connsiteY108" fmla="*/ 676016 h 1259719"/>
                    <a:gd name="connsiteX109" fmla="*/ 455438 w 1794595"/>
                    <a:gd name="connsiteY109" fmla="*/ 712666 h 1259719"/>
                    <a:gd name="connsiteX110" fmla="*/ 541832 w 1794595"/>
                    <a:gd name="connsiteY110" fmla="*/ 656482 h 1259719"/>
                    <a:gd name="connsiteX111" fmla="*/ 530361 w 1794595"/>
                    <a:gd name="connsiteY111" fmla="*/ 578488 h 1259719"/>
                    <a:gd name="connsiteX112" fmla="*/ 459402 w 1794595"/>
                    <a:gd name="connsiteY112" fmla="*/ 549811 h 1259719"/>
                    <a:gd name="connsiteX113" fmla="*/ 396461 w 1794595"/>
                    <a:gd name="connsiteY113" fmla="*/ 560814 h 1259719"/>
                    <a:gd name="connsiteX114" fmla="*/ 383984 w 1794595"/>
                    <a:gd name="connsiteY114" fmla="*/ 563661 h 1259719"/>
                    <a:gd name="connsiteX115" fmla="*/ 382564 w 1794595"/>
                    <a:gd name="connsiteY115" fmla="*/ 563650 h 1259719"/>
                    <a:gd name="connsiteX116" fmla="*/ 365638 w 1794595"/>
                    <a:gd name="connsiteY116" fmla="*/ 567848 h 1259719"/>
                    <a:gd name="connsiteX117" fmla="*/ 362283 w 1794595"/>
                    <a:gd name="connsiteY117" fmla="*/ 568613 h 1259719"/>
                    <a:gd name="connsiteX118" fmla="*/ 324628 w 1794595"/>
                    <a:gd name="connsiteY118" fmla="*/ 576615 h 1259719"/>
                    <a:gd name="connsiteX119" fmla="*/ 277778 w 1794595"/>
                    <a:gd name="connsiteY119" fmla="*/ 584197 h 1259719"/>
                    <a:gd name="connsiteX120" fmla="*/ 242220 w 1794595"/>
                    <a:gd name="connsiteY120" fmla="*/ 588279 h 1259719"/>
                    <a:gd name="connsiteX121" fmla="*/ 222473 w 1794595"/>
                    <a:gd name="connsiteY121" fmla="*/ 587491 h 1259719"/>
                    <a:gd name="connsiteX122" fmla="*/ 205049 w 1794595"/>
                    <a:gd name="connsiteY122" fmla="*/ 584816 h 1259719"/>
                    <a:gd name="connsiteX123" fmla="*/ 200141 w 1794595"/>
                    <a:gd name="connsiteY123" fmla="*/ 584792 h 1259719"/>
                    <a:gd name="connsiteX124" fmla="*/ 167380 w 1794595"/>
                    <a:gd name="connsiteY124" fmla="*/ 577281 h 1259719"/>
                    <a:gd name="connsiteX125" fmla="*/ 124354 w 1794595"/>
                    <a:gd name="connsiteY125" fmla="*/ 556491 h 1259719"/>
                    <a:gd name="connsiteX126" fmla="*/ 28256 w 1794595"/>
                    <a:gd name="connsiteY126" fmla="*/ 470588 h 1259719"/>
                    <a:gd name="connsiteX127" fmla="*/ 88 w 1794595"/>
                    <a:gd name="connsiteY127" fmla="*/ 340378 h 1259719"/>
                    <a:gd name="connsiteX128" fmla="*/ 23241 w 1794595"/>
                    <a:gd name="connsiteY128" fmla="*/ 213088 h 1259719"/>
                    <a:gd name="connsiteX129" fmla="*/ 87695 w 1794595"/>
                    <a:gd name="connsiteY129" fmla="*/ 105605 h 1259719"/>
                    <a:gd name="connsiteX130" fmla="*/ 189355 w 1794595"/>
                    <a:gd name="connsiteY130" fmla="*/ 31617 h 1259719"/>
                    <a:gd name="connsiteX131" fmla="*/ 306234 w 1794595"/>
                    <a:gd name="connsiteY131" fmla="*/ 743 h 1259719"/>
                    <a:gd name="connsiteX132" fmla="*/ 387305 w 1794595"/>
                    <a:gd name="connsiteY132" fmla="*/ 1335 h 1259719"/>
                    <a:gd name="connsiteX133" fmla="*/ 488721 w 1794595"/>
                    <a:gd name="connsiteY133" fmla="*/ 25010 h 1259719"/>
                    <a:gd name="connsiteX134" fmla="*/ 911327 w 1794595"/>
                    <a:gd name="connsiteY134" fmla="*/ 135674 h 1259719"/>
                    <a:gd name="connsiteX135" fmla="*/ 1306908 w 1794595"/>
                    <a:gd name="connsiteY135" fmla="*/ 234087 h 1259719"/>
                    <a:gd name="connsiteX136" fmla="*/ 1381035 w 1794595"/>
                    <a:gd name="connsiteY136" fmla="*/ 254895 h 1259719"/>
                    <a:gd name="connsiteX0" fmla="*/ 1381035 w 1794595"/>
                    <a:gd name="connsiteY0" fmla="*/ 254739 h 1259563"/>
                    <a:gd name="connsiteX1" fmla="*/ 1550337 w 1794595"/>
                    <a:gd name="connsiteY1" fmla="*/ 309213 h 1259563"/>
                    <a:gd name="connsiteX2" fmla="*/ 1684047 w 1794595"/>
                    <a:gd name="connsiteY2" fmla="*/ 369082 h 1259563"/>
                    <a:gd name="connsiteX3" fmla="*/ 1758694 w 1794595"/>
                    <a:gd name="connsiteY3" fmla="*/ 443600 h 1259563"/>
                    <a:gd name="connsiteX4" fmla="*/ 1791638 w 1794595"/>
                    <a:gd name="connsiteY4" fmla="*/ 557840 h 1259563"/>
                    <a:gd name="connsiteX5" fmla="*/ 1782409 w 1794595"/>
                    <a:gd name="connsiteY5" fmla="*/ 696750 h 1259563"/>
                    <a:gd name="connsiteX6" fmla="*/ 1697936 w 1794595"/>
                    <a:gd name="connsiteY6" fmla="*/ 862869 h 1259563"/>
                    <a:gd name="connsiteX7" fmla="*/ 1560052 w 1794595"/>
                    <a:gd name="connsiteY7" fmla="*/ 983189 h 1259563"/>
                    <a:gd name="connsiteX8" fmla="*/ 1401186 w 1794595"/>
                    <a:gd name="connsiteY8" fmla="*/ 1107176 h 1259563"/>
                    <a:gd name="connsiteX9" fmla="*/ 1298609 w 1794595"/>
                    <a:gd name="connsiteY9" fmla="*/ 1175919 h 1259563"/>
                    <a:gd name="connsiteX10" fmla="*/ 1180745 w 1794595"/>
                    <a:gd name="connsiteY10" fmla="*/ 1237605 h 1259563"/>
                    <a:gd name="connsiteX11" fmla="*/ 1017912 w 1794595"/>
                    <a:gd name="connsiteY11" fmla="*/ 1258503 h 1259563"/>
                    <a:gd name="connsiteX12" fmla="*/ 811454 w 1794595"/>
                    <a:gd name="connsiteY12" fmla="*/ 1209190 h 1259563"/>
                    <a:gd name="connsiteX13" fmla="*/ 681348 w 1794595"/>
                    <a:gd name="connsiteY13" fmla="*/ 1095719 h 1259563"/>
                    <a:gd name="connsiteX14" fmla="*/ 634012 w 1794595"/>
                    <a:gd name="connsiteY14" fmla="*/ 954805 h 1259563"/>
                    <a:gd name="connsiteX15" fmla="*/ 630321 w 1794595"/>
                    <a:gd name="connsiteY15" fmla="*/ 908964 h 1259563"/>
                    <a:gd name="connsiteX16" fmla="*/ 682517 w 1794595"/>
                    <a:gd name="connsiteY16" fmla="*/ 867407 h 1259563"/>
                    <a:gd name="connsiteX17" fmla="*/ 683151 w 1794595"/>
                    <a:gd name="connsiteY17" fmla="*/ 866451 h 1259563"/>
                    <a:gd name="connsiteX18" fmla="*/ 685949 w 1794595"/>
                    <a:gd name="connsiteY18" fmla="*/ 864240 h 1259563"/>
                    <a:gd name="connsiteX19" fmla="*/ 709167 w 1794595"/>
                    <a:gd name="connsiteY19" fmla="*/ 828154 h 1259563"/>
                    <a:gd name="connsiteX20" fmla="*/ 727391 w 1794595"/>
                    <a:gd name="connsiteY20" fmla="*/ 782589 h 1259563"/>
                    <a:gd name="connsiteX21" fmla="*/ 728740 w 1794595"/>
                    <a:gd name="connsiteY21" fmla="*/ 779326 h 1259563"/>
                    <a:gd name="connsiteX22" fmla="*/ 731062 w 1794595"/>
                    <a:gd name="connsiteY22" fmla="*/ 760134 h 1259563"/>
                    <a:gd name="connsiteX23" fmla="*/ 736671 w 1794595"/>
                    <a:gd name="connsiteY23" fmla="*/ 719562 h 1259563"/>
                    <a:gd name="connsiteX24" fmla="*/ 734626 w 1794595"/>
                    <a:gd name="connsiteY24" fmla="*/ 681071 h 1259563"/>
                    <a:gd name="connsiteX25" fmla="*/ 734111 w 1794595"/>
                    <a:gd name="connsiteY25" fmla="*/ 661631 h 1259563"/>
                    <a:gd name="connsiteX26" fmla="*/ 711892 w 1794595"/>
                    <a:gd name="connsiteY26" fmla="*/ 553083 h 1259563"/>
                    <a:gd name="connsiteX27" fmla="*/ 709921 w 1794595"/>
                    <a:gd name="connsiteY27" fmla="*/ 549192 h 1259563"/>
                    <a:gd name="connsiteX28" fmla="*/ 698731 w 1794595"/>
                    <a:gd name="connsiteY28" fmla="*/ 521187 h 1259563"/>
                    <a:gd name="connsiteX29" fmla="*/ 685072 w 1794595"/>
                    <a:gd name="connsiteY29" fmla="*/ 497840 h 1259563"/>
                    <a:gd name="connsiteX30" fmla="*/ 670332 w 1794595"/>
                    <a:gd name="connsiteY30" fmla="*/ 480124 h 1259563"/>
                    <a:gd name="connsiteX31" fmla="*/ 662552 w 1794595"/>
                    <a:gd name="connsiteY31" fmla="*/ 468736 h 1259563"/>
                    <a:gd name="connsiteX32" fmla="*/ 641735 w 1794595"/>
                    <a:gd name="connsiteY32" fmla="*/ 447443 h 1259563"/>
                    <a:gd name="connsiteX33" fmla="*/ 628538 w 1794595"/>
                    <a:gd name="connsiteY33" fmla="*/ 437618 h 1259563"/>
                    <a:gd name="connsiteX34" fmla="*/ 626201 w 1794595"/>
                    <a:gd name="connsiteY34" fmla="*/ 435497 h 1259563"/>
                    <a:gd name="connsiteX35" fmla="*/ 624930 w 1794595"/>
                    <a:gd name="connsiteY35" fmla="*/ 434952 h 1259563"/>
                    <a:gd name="connsiteX36" fmla="*/ 615189 w 1794595"/>
                    <a:gd name="connsiteY36" fmla="*/ 428165 h 1259563"/>
                    <a:gd name="connsiteX37" fmla="*/ 611421 w 1794595"/>
                    <a:gd name="connsiteY37" fmla="*/ 423620 h 1259563"/>
                    <a:gd name="connsiteX38" fmla="*/ 625323 w 1794595"/>
                    <a:gd name="connsiteY38" fmla="*/ 410379 h 1259563"/>
                    <a:gd name="connsiteX39" fmla="*/ 666111 w 1794595"/>
                    <a:gd name="connsiteY39" fmla="*/ 365412 h 1259563"/>
                    <a:gd name="connsiteX40" fmla="*/ 697794 w 1794595"/>
                    <a:gd name="connsiteY40" fmla="*/ 342575 h 1259563"/>
                    <a:gd name="connsiteX41" fmla="*/ 706566 w 1794595"/>
                    <a:gd name="connsiteY41" fmla="*/ 341606 h 1259563"/>
                    <a:gd name="connsiteX42" fmla="*/ 810496 w 1794595"/>
                    <a:gd name="connsiteY42" fmla="*/ 367087 h 1259563"/>
                    <a:gd name="connsiteX43" fmla="*/ 815511 w 1794595"/>
                    <a:gd name="connsiteY43" fmla="*/ 372808 h 1259563"/>
                    <a:gd name="connsiteX44" fmla="*/ 823529 w 1794595"/>
                    <a:gd name="connsiteY44" fmla="*/ 412487 h 1259563"/>
                    <a:gd name="connsiteX45" fmla="*/ 829566 w 1794595"/>
                    <a:gd name="connsiteY45" fmla="*/ 533594 h 1259563"/>
                    <a:gd name="connsiteX46" fmla="*/ 836583 w 1794595"/>
                    <a:gd name="connsiteY46" fmla="*/ 734528 h 1259563"/>
                    <a:gd name="connsiteX47" fmla="*/ 856074 w 1794595"/>
                    <a:gd name="connsiteY47" fmla="*/ 852202 h 1259563"/>
                    <a:gd name="connsiteX48" fmla="*/ 885798 w 1794595"/>
                    <a:gd name="connsiteY48" fmla="*/ 935653 h 1259563"/>
                    <a:gd name="connsiteX49" fmla="*/ 1007630 w 1794595"/>
                    <a:gd name="connsiteY49" fmla="*/ 977058 h 1259563"/>
                    <a:gd name="connsiteX50" fmla="*/ 1181166 w 1794595"/>
                    <a:gd name="connsiteY50" fmla="*/ 936992 h 1259563"/>
                    <a:gd name="connsiteX51" fmla="*/ 1322974 w 1794595"/>
                    <a:gd name="connsiteY51" fmla="*/ 870039 h 1259563"/>
                    <a:gd name="connsiteX52" fmla="*/ 1466574 w 1794595"/>
                    <a:gd name="connsiteY52" fmla="*/ 763855 h 1259563"/>
                    <a:gd name="connsiteX53" fmla="*/ 1542904 w 1794595"/>
                    <a:gd name="connsiteY53" fmla="*/ 674836 h 1259563"/>
                    <a:gd name="connsiteX54" fmla="*/ 1559490 w 1794595"/>
                    <a:gd name="connsiteY54" fmla="*/ 602748 h 1259563"/>
                    <a:gd name="connsiteX55" fmla="*/ 1539617 w 1794595"/>
                    <a:gd name="connsiteY55" fmla="*/ 569465 h 1259563"/>
                    <a:gd name="connsiteX56" fmla="*/ 1482348 w 1794595"/>
                    <a:gd name="connsiteY56" fmla="*/ 544882 h 1259563"/>
                    <a:gd name="connsiteX57" fmla="*/ 1235272 w 1794595"/>
                    <a:gd name="connsiteY57" fmla="*/ 473480 h 1259563"/>
                    <a:gd name="connsiteX58" fmla="*/ 1008963 w 1794595"/>
                    <a:gd name="connsiteY58" fmla="*/ 415745 h 1259563"/>
                    <a:gd name="connsiteX59" fmla="*/ 810496 w 1794595"/>
                    <a:gd name="connsiteY59" fmla="*/ 367087 h 1259563"/>
                    <a:gd name="connsiteX60" fmla="*/ 809604 w 1794595"/>
                    <a:gd name="connsiteY60" fmla="*/ 366070 h 1259563"/>
                    <a:gd name="connsiteX61" fmla="*/ 796343 w 1794595"/>
                    <a:gd name="connsiteY61" fmla="*/ 362104 h 1259563"/>
                    <a:gd name="connsiteX62" fmla="*/ 729500 w 1794595"/>
                    <a:gd name="connsiteY62" fmla="*/ 344601 h 1259563"/>
                    <a:gd name="connsiteX63" fmla="*/ 711450 w 1794595"/>
                    <a:gd name="connsiteY63" fmla="*/ 341067 h 1259563"/>
                    <a:gd name="connsiteX64" fmla="*/ 706566 w 1794595"/>
                    <a:gd name="connsiteY64" fmla="*/ 341606 h 1259563"/>
                    <a:gd name="connsiteX65" fmla="*/ 409205 w 1794595"/>
                    <a:gd name="connsiteY65" fmla="*/ 268701 h 1259563"/>
                    <a:gd name="connsiteX66" fmla="*/ 293558 w 1794595"/>
                    <a:gd name="connsiteY66" fmla="*/ 256486 h 1259563"/>
                    <a:gd name="connsiteX67" fmla="*/ 233133 w 1794595"/>
                    <a:gd name="connsiteY67" fmla="*/ 275699 h 1259563"/>
                    <a:gd name="connsiteX68" fmla="*/ 188699 w 1794595"/>
                    <a:gd name="connsiteY68" fmla="*/ 324547 h 1259563"/>
                    <a:gd name="connsiteX69" fmla="*/ 199936 w 1794595"/>
                    <a:gd name="connsiteY69" fmla="*/ 395014 h 1259563"/>
                    <a:gd name="connsiteX70" fmla="*/ 303965 w 1794595"/>
                    <a:gd name="connsiteY70" fmla="*/ 421153 h 1259563"/>
                    <a:gd name="connsiteX71" fmla="*/ 454943 w 1794595"/>
                    <a:gd name="connsiteY71" fmla="*/ 406652 h 1259563"/>
                    <a:gd name="connsiteX72" fmla="*/ 587926 w 1794595"/>
                    <a:gd name="connsiteY72" fmla="*/ 419079 h 1259563"/>
                    <a:gd name="connsiteX73" fmla="*/ 624930 w 1794595"/>
                    <a:gd name="connsiteY73" fmla="*/ 434952 h 1259563"/>
                    <a:gd name="connsiteX74" fmla="*/ 625345 w 1794595"/>
                    <a:gd name="connsiteY74" fmla="*/ 435241 h 1259563"/>
                    <a:gd name="connsiteX75" fmla="*/ 628538 w 1794595"/>
                    <a:gd name="connsiteY75" fmla="*/ 437618 h 1259563"/>
                    <a:gd name="connsiteX76" fmla="*/ 654791 w 1794595"/>
                    <a:gd name="connsiteY76" fmla="*/ 461445 h 1259563"/>
                    <a:gd name="connsiteX77" fmla="*/ 670332 w 1794595"/>
                    <a:gd name="connsiteY77" fmla="*/ 480124 h 1259563"/>
                    <a:gd name="connsiteX78" fmla="*/ 688159 w 1794595"/>
                    <a:gd name="connsiteY78" fmla="*/ 506219 h 1259563"/>
                    <a:gd name="connsiteX79" fmla="*/ 709921 w 1794595"/>
                    <a:gd name="connsiteY79" fmla="*/ 549192 h 1259563"/>
                    <a:gd name="connsiteX80" fmla="*/ 710292 w 1794595"/>
                    <a:gd name="connsiteY80" fmla="*/ 550120 h 1259563"/>
                    <a:gd name="connsiteX81" fmla="*/ 734547 w 1794595"/>
                    <a:gd name="connsiteY81" fmla="*/ 679587 h 1259563"/>
                    <a:gd name="connsiteX82" fmla="*/ 734626 w 1794595"/>
                    <a:gd name="connsiteY82" fmla="*/ 681071 h 1259563"/>
                    <a:gd name="connsiteX83" fmla="*/ 735703 w 1794595"/>
                    <a:gd name="connsiteY83" fmla="*/ 721758 h 1259563"/>
                    <a:gd name="connsiteX84" fmla="*/ 731062 w 1794595"/>
                    <a:gd name="connsiteY84" fmla="*/ 760134 h 1259563"/>
                    <a:gd name="connsiteX85" fmla="*/ 728256 w 1794595"/>
                    <a:gd name="connsiteY85" fmla="*/ 780425 h 1259563"/>
                    <a:gd name="connsiteX86" fmla="*/ 727391 w 1794595"/>
                    <a:gd name="connsiteY86" fmla="*/ 782589 h 1259563"/>
                    <a:gd name="connsiteX87" fmla="*/ 708555 w 1794595"/>
                    <a:gd name="connsiteY87" fmla="*/ 828126 h 1259563"/>
                    <a:gd name="connsiteX88" fmla="*/ 683151 w 1794595"/>
                    <a:gd name="connsiteY88" fmla="*/ 866451 h 1259563"/>
                    <a:gd name="connsiteX89" fmla="*/ 650150 w 1794595"/>
                    <a:gd name="connsiteY89" fmla="*/ 892525 h 1259563"/>
                    <a:gd name="connsiteX90" fmla="*/ 522010 w 1794595"/>
                    <a:gd name="connsiteY90" fmla="*/ 938709 h 1259563"/>
                    <a:gd name="connsiteX91" fmla="*/ 372373 w 1794595"/>
                    <a:gd name="connsiteY91" fmla="*/ 923787 h 1259563"/>
                    <a:gd name="connsiteX92" fmla="*/ 232482 w 1794595"/>
                    <a:gd name="connsiteY92" fmla="*/ 834730 h 1259563"/>
                    <a:gd name="connsiteX93" fmla="*/ 170348 w 1794595"/>
                    <a:gd name="connsiteY93" fmla="*/ 726673 h 1259563"/>
                    <a:gd name="connsiteX94" fmla="*/ 168896 w 1794595"/>
                    <a:gd name="connsiteY94" fmla="*/ 631791 h 1259563"/>
                    <a:gd name="connsiteX95" fmla="*/ 185505 w 1794595"/>
                    <a:gd name="connsiteY95" fmla="*/ 584564 h 1259563"/>
                    <a:gd name="connsiteX96" fmla="*/ 200141 w 1794595"/>
                    <a:gd name="connsiteY96" fmla="*/ 584636 h 1259563"/>
                    <a:gd name="connsiteX97" fmla="*/ 209684 w 1794595"/>
                    <a:gd name="connsiteY97" fmla="*/ 586824 h 1259563"/>
                    <a:gd name="connsiteX98" fmla="*/ 222473 w 1794595"/>
                    <a:gd name="connsiteY98" fmla="*/ 587335 h 1259563"/>
                    <a:gd name="connsiteX99" fmla="*/ 233862 w 1794595"/>
                    <a:gd name="connsiteY99" fmla="*/ 589083 h 1259563"/>
                    <a:gd name="connsiteX100" fmla="*/ 242220 w 1794595"/>
                    <a:gd name="connsiteY100" fmla="*/ 588123 h 1259563"/>
                    <a:gd name="connsiteX101" fmla="*/ 254047 w 1794595"/>
                    <a:gd name="connsiteY101" fmla="*/ 588596 h 1259563"/>
                    <a:gd name="connsiteX102" fmla="*/ 300002 w 1794595"/>
                    <a:gd name="connsiteY102" fmla="*/ 584008 h 1259563"/>
                    <a:gd name="connsiteX103" fmla="*/ 356725 w 1794595"/>
                    <a:gd name="connsiteY103" fmla="*/ 569902 h 1259563"/>
                    <a:gd name="connsiteX104" fmla="*/ 365638 w 1794595"/>
                    <a:gd name="connsiteY104" fmla="*/ 567692 h 1259563"/>
                    <a:gd name="connsiteX105" fmla="*/ 383984 w 1794595"/>
                    <a:gd name="connsiteY105" fmla="*/ 563505 h 1259563"/>
                    <a:gd name="connsiteX106" fmla="*/ 398059 w 1794595"/>
                    <a:gd name="connsiteY106" fmla="*/ 563623 h 1259563"/>
                    <a:gd name="connsiteX107" fmla="*/ 365268 w 1794595"/>
                    <a:gd name="connsiteY107" fmla="*/ 623409 h 1259563"/>
                    <a:gd name="connsiteX108" fmla="*/ 374437 w 1794595"/>
                    <a:gd name="connsiteY108" fmla="*/ 675860 h 1259563"/>
                    <a:gd name="connsiteX109" fmla="*/ 455438 w 1794595"/>
                    <a:gd name="connsiteY109" fmla="*/ 712510 h 1259563"/>
                    <a:gd name="connsiteX110" fmla="*/ 541832 w 1794595"/>
                    <a:gd name="connsiteY110" fmla="*/ 656326 h 1259563"/>
                    <a:gd name="connsiteX111" fmla="*/ 530361 w 1794595"/>
                    <a:gd name="connsiteY111" fmla="*/ 578332 h 1259563"/>
                    <a:gd name="connsiteX112" fmla="*/ 459402 w 1794595"/>
                    <a:gd name="connsiteY112" fmla="*/ 549655 h 1259563"/>
                    <a:gd name="connsiteX113" fmla="*/ 396461 w 1794595"/>
                    <a:gd name="connsiteY113" fmla="*/ 560658 h 1259563"/>
                    <a:gd name="connsiteX114" fmla="*/ 383984 w 1794595"/>
                    <a:gd name="connsiteY114" fmla="*/ 563505 h 1259563"/>
                    <a:gd name="connsiteX115" fmla="*/ 382564 w 1794595"/>
                    <a:gd name="connsiteY115" fmla="*/ 563494 h 1259563"/>
                    <a:gd name="connsiteX116" fmla="*/ 365638 w 1794595"/>
                    <a:gd name="connsiteY116" fmla="*/ 567692 h 1259563"/>
                    <a:gd name="connsiteX117" fmla="*/ 362283 w 1794595"/>
                    <a:gd name="connsiteY117" fmla="*/ 568457 h 1259563"/>
                    <a:gd name="connsiteX118" fmla="*/ 324628 w 1794595"/>
                    <a:gd name="connsiteY118" fmla="*/ 576459 h 1259563"/>
                    <a:gd name="connsiteX119" fmla="*/ 277778 w 1794595"/>
                    <a:gd name="connsiteY119" fmla="*/ 584041 h 1259563"/>
                    <a:gd name="connsiteX120" fmla="*/ 242220 w 1794595"/>
                    <a:gd name="connsiteY120" fmla="*/ 588123 h 1259563"/>
                    <a:gd name="connsiteX121" fmla="*/ 222473 w 1794595"/>
                    <a:gd name="connsiteY121" fmla="*/ 587335 h 1259563"/>
                    <a:gd name="connsiteX122" fmla="*/ 205049 w 1794595"/>
                    <a:gd name="connsiteY122" fmla="*/ 584660 h 1259563"/>
                    <a:gd name="connsiteX123" fmla="*/ 200141 w 1794595"/>
                    <a:gd name="connsiteY123" fmla="*/ 584636 h 1259563"/>
                    <a:gd name="connsiteX124" fmla="*/ 167380 w 1794595"/>
                    <a:gd name="connsiteY124" fmla="*/ 577125 h 1259563"/>
                    <a:gd name="connsiteX125" fmla="*/ 124354 w 1794595"/>
                    <a:gd name="connsiteY125" fmla="*/ 556335 h 1259563"/>
                    <a:gd name="connsiteX126" fmla="*/ 28256 w 1794595"/>
                    <a:gd name="connsiteY126" fmla="*/ 470432 h 1259563"/>
                    <a:gd name="connsiteX127" fmla="*/ 88 w 1794595"/>
                    <a:gd name="connsiteY127" fmla="*/ 340222 h 1259563"/>
                    <a:gd name="connsiteX128" fmla="*/ 23241 w 1794595"/>
                    <a:gd name="connsiteY128" fmla="*/ 212932 h 1259563"/>
                    <a:gd name="connsiteX129" fmla="*/ 87695 w 1794595"/>
                    <a:gd name="connsiteY129" fmla="*/ 105449 h 1259563"/>
                    <a:gd name="connsiteX130" fmla="*/ 189355 w 1794595"/>
                    <a:gd name="connsiteY130" fmla="*/ 31461 h 1259563"/>
                    <a:gd name="connsiteX131" fmla="*/ 285936 w 1794595"/>
                    <a:gd name="connsiteY131" fmla="*/ 1973 h 1259563"/>
                    <a:gd name="connsiteX132" fmla="*/ 387305 w 1794595"/>
                    <a:gd name="connsiteY132" fmla="*/ 1179 h 1259563"/>
                    <a:gd name="connsiteX133" fmla="*/ 488721 w 1794595"/>
                    <a:gd name="connsiteY133" fmla="*/ 24854 h 1259563"/>
                    <a:gd name="connsiteX134" fmla="*/ 911327 w 1794595"/>
                    <a:gd name="connsiteY134" fmla="*/ 135518 h 1259563"/>
                    <a:gd name="connsiteX135" fmla="*/ 1306908 w 1794595"/>
                    <a:gd name="connsiteY135" fmla="*/ 233931 h 1259563"/>
                    <a:gd name="connsiteX136" fmla="*/ 1381035 w 1794595"/>
                    <a:gd name="connsiteY136" fmla="*/ 254739 h 1259563"/>
                    <a:gd name="connsiteX0" fmla="*/ 1381035 w 1794595"/>
                    <a:gd name="connsiteY0" fmla="*/ 252766 h 1257590"/>
                    <a:gd name="connsiteX1" fmla="*/ 1550337 w 1794595"/>
                    <a:gd name="connsiteY1" fmla="*/ 307240 h 1257590"/>
                    <a:gd name="connsiteX2" fmla="*/ 1684047 w 1794595"/>
                    <a:gd name="connsiteY2" fmla="*/ 367109 h 1257590"/>
                    <a:gd name="connsiteX3" fmla="*/ 1758694 w 1794595"/>
                    <a:gd name="connsiteY3" fmla="*/ 441627 h 1257590"/>
                    <a:gd name="connsiteX4" fmla="*/ 1791638 w 1794595"/>
                    <a:gd name="connsiteY4" fmla="*/ 555867 h 1257590"/>
                    <a:gd name="connsiteX5" fmla="*/ 1782409 w 1794595"/>
                    <a:gd name="connsiteY5" fmla="*/ 694777 h 1257590"/>
                    <a:gd name="connsiteX6" fmla="*/ 1697936 w 1794595"/>
                    <a:gd name="connsiteY6" fmla="*/ 860896 h 1257590"/>
                    <a:gd name="connsiteX7" fmla="*/ 1560052 w 1794595"/>
                    <a:gd name="connsiteY7" fmla="*/ 981216 h 1257590"/>
                    <a:gd name="connsiteX8" fmla="*/ 1401186 w 1794595"/>
                    <a:gd name="connsiteY8" fmla="*/ 1105203 h 1257590"/>
                    <a:gd name="connsiteX9" fmla="*/ 1298609 w 1794595"/>
                    <a:gd name="connsiteY9" fmla="*/ 1173946 h 1257590"/>
                    <a:gd name="connsiteX10" fmla="*/ 1180745 w 1794595"/>
                    <a:gd name="connsiteY10" fmla="*/ 1235632 h 1257590"/>
                    <a:gd name="connsiteX11" fmla="*/ 1017912 w 1794595"/>
                    <a:gd name="connsiteY11" fmla="*/ 1256530 h 1257590"/>
                    <a:gd name="connsiteX12" fmla="*/ 811454 w 1794595"/>
                    <a:gd name="connsiteY12" fmla="*/ 1207217 h 1257590"/>
                    <a:gd name="connsiteX13" fmla="*/ 681348 w 1794595"/>
                    <a:gd name="connsiteY13" fmla="*/ 1093746 h 1257590"/>
                    <a:gd name="connsiteX14" fmla="*/ 634012 w 1794595"/>
                    <a:gd name="connsiteY14" fmla="*/ 952832 h 1257590"/>
                    <a:gd name="connsiteX15" fmla="*/ 630321 w 1794595"/>
                    <a:gd name="connsiteY15" fmla="*/ 906991 h 1257590"/>
                    <a:gd name="connsiteX16" fmla="*/ 682517 w 1794595"/>
                    <a:gd name="connsiteY16" fmla="*/ 865434 h 1257590"/>
                    <a:gd name="connsiteX17" fmla="*/ 683151 w 1794595"/>
                    <a:gd name="connsiteY17" fmla="*/ 864478 h 1257590"/>
                    <a:gd name="connsiteX18" fmla="*/ 685949 w 1794595"/>
                    <a:gd name="connsiteY18" fmla="*/ 862267 h 1257590"/>
                    <a:gd name="connsiteX19" fmla="*/ 709167 w 1794595"/>
                    <a:gd name="connsiteY19" fmla="*/ 826181 h 1257590"/>
                    <a:gd name="connsiteX20" fmla="*/ 727391 w 1794595"/>
                    <a:gd name="connsiteY20" fmla="*/ 780616 h 1257590"/>
                    <a:gd name="connsiteX21" fmla="*/ 728740 w 1794595"/>
                    <a:gd name="connsiteY21" fmla="*/ 777353 h 1257590"/>
                    <a:gd name="connsiteX22" fmla="*/ 731062 w 1794595"/>
                    <a:gd name="connsiteY22" fmla="*/ 758161 h 1257590"/>
                    <a:gd name="connsiteX23" fmla="*/ 736671 w 1794595"/>
                    <a:gd name="connsiteY23" fmla="*/ 717589 h 1257590"/>
                    <a:gd name="connsiteX24" fmla="*/ 734626 w 1794595"/>
                    <a:gd name="connsiteY24" fmla="*/ 679098 h 1257590"/>
                    <a:gd name="connsiteX25" fmla="*/ 734111 w 1794595"/>
                    <a:gd name="connsiteY25" fmla="*/ 659658 h 1257590"/>
                    <a:gd name="connsiteX26" fmla="*/ 711892 w 1794595"/>
                    <a:gd name="connsiteY26" fmla="*/ 551110 h 1257590"/>
                    <a:gd name="connsiteX27" fmla="*/ 709921 w 1794595"/>
                    <a:gd name="connsiteY27" fmla="*/ 547219 h 1257590"/>
                    <a:gd name="connsiteX28" fmla="*/ 698731 w 1794595"/>
                    <a:gd name="connsiteY28" fmla="*/ 519214 h 1257590"/>
                    <a:gd name="connsiteX29" fmla="*/ 685072 w 1794595"/>
                    <a:gd name="connsiteY29" fmla="*/ 495867 h 1257590"/>
                    <a:gd name="connsiteX30" fmla="*/ 670332 w 1794595"/>
                    <a:gd name="connsiteY30" fmla="*/ 478151 h 1257590"/>
                    <a:gd name="connsiteX31" fmla="*/ 662552 w 1794595"/>
                    <a:gd name="connsiteY31" fmla="*/ 466763 h 1257590"/>
                    <a:gd name="connsiteX32" fmla="*/ 641735 w 1794595"/>
                    <a:gd name="connsiteY32" fmla="*/ 445470 h 1257590"/>
                    <a:gd name="connsiteX33" fmla="*/ 628538 w 1794595"/>
                    <a:gd name="connsiteY33" fmla="*/ 435645 h 1257590"/>
                    <a:gd name="connsiteX34" fmla="*/ 626201 w 1794595"/>
                    <a:gd name="connsiteY34" fmla="*/ 433524 h 1257590"/>
                    <a:gd name="connsiteX35" fmla="*/ 624930 w 1794595"/>
                    <a:gd name="connsiteY35" fmla="*/ 432979 h 1257590"/>
                    <a:gd name="connsiteX36" fmla="*/ 615189 w 1794595"/>
                    <a:gd name="connsiteY36" fmla="*/ 426192 h 1257590"/>
                    <a:gd name="connsiteX37" fmla="*/ 611421 w 1794595"/>
                    <a:gd name="connsiteY37" fmla="*/ 421647 h 1257590"/>
                    <a:gd name="connsiteX38" fmla="*/ 625323 w 1794595"/>
                    <a:gd name="connsiteY38" fmla="*/ 408406 h 1257590"/>
                    <a:gd name="connsiteX39" fmla="*/ 666111 w 1794595"/>
                    <a:gd name="connsiteY39" fmla="*/ 363439 h 1257590"/>
                    <a:gd name="connsiteX40" fmla="*/ 697794 w 1794595"/>
                    <a:gd name="connsiteY40" fmla="*/ 340602 h 1257590"/>
                    <a:gd name="connsiteX41" fmla="*/ 706566 w 1794595"/>
                    <a:gd name="connsiteY41" fmla="*/ 339633 h 1257590"/>
                    <a:gd name="connsiteX42" fmla="*/ 810496 w 1794595"/>
                    <a:gd name="connsiteY42" fmla="*/ 365114 h 1257590"/>
                    <a:gd name="connsiteX43" fmla="*/ 815511 w 1794595"/>
                    <a:gd name="connsiteY43" fmla="*/ 370835 h 1257590"/>
                    <a:gd name="connsiteX44" fmla="*/ 823529 w 1794595"/>
                    <a:gd name="connsiteY44" fmla="*/ 410514 h 1257590"/>
                    <a:gd name="connsiteX45" fmla="*/ 829566 w 1794595"/>
                    <a:gd name="connsiteY45" fmla="*/ 531621 h 1257590"/>
                    <a:gd name="connsiteX46" fmla="*/ 836583 w 1794595"/>
                    <a:gd name="connsiteY46" fmla="*/ 732555 h 1257590"/>
                    <a:gd name="connsiteX47" fmla="*/ 856074 w 1794595"/>
                    <a:gd name="connsiteY47" fmla="*/ 850229 h 1257590"/>
                    <a:gd name="connsiteX48" fmla="*/ 885798 w 1794595"/>
                    <a:gd name="connsiteY48" fmla="*/ 933680 h 1257590"/>
                    <a:gd name="connsiteX49" fmla="*/ 1007630 w 1794595"/>
                    <a:gd name="connsiteY49" fmla="*/ 975085 h 1257590"/>
                    <a:gd name="connsiteX50" fmla="*/ 1181166 w 1794595"/>
                    <a:gd name="connsiteY50" fmla="*/ 935019 h 1257590"/>
                    <a:gd name="connsiteX51" fmla="*/ 1322974 w 1794595"/>
                    <a:gd name="connsiteY51" fmla="*/ 868066 h 1257590"/>
                    <a:gd name="connsiteX52" fmla="*/ 1466574 w 1794595"/>
                    <a:gd name="connsiteY52" fmla="*/ 761882 h 1257590"/>
                    <a:gd name="connsiteX53" fmla="*/ 1542904 w 1794595"/>
                    <a:gd name="connsiteY53" fmla="*/ 672863 h 1257590"/>
                    <a:gd name="connsiteX54" fmla="*/ 1559490 w 1794595"/>
                    <a:gd name="connsiteY54" fmla="*/ 600775 h 1257590"/>
                    <a:gd name="connsiteX55" fmla="*/ 1539617 w 1794595"/>
                    <a:gd name="connsiteY55" fmla="*/ 567492 h 1257590"/>
                    <a:gd name="connsiteX56" fmla="*/ 1482348 w 1794595"/>
                    <a:gd name="connsiteY56" fmla="*/ 542909 h 1257590"/>
                    <a:gd name="connsiteX57" fmla="*/ 1235272 w 1794595"/>
                    <a:gd name="connsiteY57" fmla="*/ 471507 h 1257590"/>
                    <a:gd name="connsiteX58" fmla="*/ 1008963 w 1794595"/>
                    <a:gd name="connsiteY58" fmla="*/ 413772 h 1257590"/>
                    <a:gd name="connsiteX59" fmla="*/ 810496 w 1794595"/>
                    <a:gd name="connsiteY59" fmla="*/ 365114 h 1257590"/>
                    <a:gd name="connsiteX60" fmla="*/ 809604 w 1794595"/>
                    <a:gd name="connsiteY60" fmla="*/ 364097 h 1257590"/>
                    <a:gd name="connsiteX61" fmla="*/ 796343 w 1794595"/>
                    <a:gd name="connsiteY61" fmla="*/ 360131 h 1257590"/>
                    <a:gd name="connsiteX62" fmla="*/ 729500 w 1794595"/>
                    <a:gd name="connsiteY62" fmla="*/ 342628 h 1257590"/>
                    <a:gd name="connsiteX63" fmla="*/ 711450 w 1794595"/>
                    <a:gd name="connsiteY63" fmla="*/ 339094 h 1257590"/>
                    <a:gd name="connsiteX64" fmla="*/ 706566 w 1794595"/>
                    <a:gd name="connsiteY64" fmla="*/ 339633 h 1257590"/>
                    <a:gd name="connsiteX65" fmla="*/ 409205 w 1794595"/>
                    <a:gd name="connsiteY65" fmla="*/ 266728 h 1257590"/>
                    <a:gd name="connsiteX66" fmla="*/ 293558 w 1794595"/>
                    <a:gd name="connsiteY66" fmla="*/ 254513 h 1257590"/>
                    <a:gd name="connsiteX67" fmla="*/ 233133 w 1794595"/>
                    <a:gd name="connsiteY67" fmla="*/ 273726 h 1257590"/>
                    <a:gd name="connsiteX68" fmla="*/ 188699 w 1794595"/>
                    <a:gd name="connsiteY68" fmla="*/ 322574 h 1257590"/>
                    <a:gd name="connsiteX69" fmla="*/ 199936 w 1794595"/>
                    <a:gd name="connsiteY69" fmla="*/ 393041 h 1257590"/>
                    <a:gd name="connsiteX70" fmla="*/ 303965 w 1794595"/>
                    <a:gd name="connsiteY70" fmla="*/ 419180 h 1257590"/>
                    <a:gd name="connsiteX71" fmla="*/ 454943 w 1794595"/>
                    <a:gd name="connsiteY71" fmla="*/ 404679 h 1257590"/>
                    <a:gd name="connsiteX72" fmla="*/ 587926 w 1794595"/>
                    <a:gd name="connsiteY72" fmla="*/ 417106 h 1257590"/>
                    <a:gd name="connsiteX73" fmla="*/ 624930 w 1794595"/>
                    <a:gd name="connsiteY73" fmla="*/ 432979 h 1257590"/>
                    <a:gd name="connsiteX74" fmla="*/ 625345 w 1794595"/>
                    <a:gd name="connsiteY74" fmla="*/ 433268 h 1257590"/>
                    <a:gd name="connsiteX75" fmla="*/ 628538 w 1794595"/>
                    <a:gd name="connsiteY75" fmla="*/ 435645 h 1257590"/>
                    <a:gd name="connsiteX76" fmla="*/ 654791 w 1794595"/>
                    <a:gd name="connsiteY76" fmla="*/ 459472 h 1257590"/>
                    <a:gd name="connsiteX77" fmla="*/ 670332 w 1794595"/>
                    <a:gd name="connsiteY77" fmla="*/ 478151 h 1257590"/>
                    <a:gd name="connsiteX78" fmla="*/ 688159 w 1794595"/>
                    <a:gd name="connsiteY78" fmla="*/ 504246 h 1257590"/>
                    <a:gd name="connsiteX79" fmla="*/ 709921 w 1794595"/>
                    <a:gd name="connsiteY79" fmla="*/ 547219 h 1257590"/>
                    <a:gd name="connsiteX80" fmla="*/ 710292 w 1794595"/>
                    <a:gd name="connsiteY80" fmla="*/ 548147 h 1257590"/>
                    <a:gd name="connsiteX81" fmla="*/ 734547 w 1794595"/>
                    <a:gd name="connsiteY81" fmla="*/ 677614 h 1257590"/>
                    <a:gd name="connsiteX82" fmla="*/ 734626 w 1794595"/>
                    <a:gd name="connsiteY82" fmla="*/ 679098 h 1257590"/>
                    <a:gd name="connsiteX83" fmla="*/ 735703 w 1794595"/>
                    <a:gd name="connsiteY83" fmla="*/ 719785 h 1257590"/>
                    <a:gd name="connsiteX84" fmla="*/ 731062 w 1794595"/>
                    <a:gd name="connsiteY84" fmla="*/ 758161 h 1257590"/>
                    <a:gd name="connsiteX85" fmla="*/ 728256 w 1794595"/>
                    <a:gd name="connsiteY85" fmla="*/ 778452 h 1257590"/>
                    <a:gd name="connsiteX86" fmla="*/ 727391 w 1794595"/>
                    <a:gd name="connsiteY86" fmla="*/ 780616 h 1257590"/>
                    <a:gd name="connsiteX87" fmla="*/ 708555 w 1794595"/>
                    <a:gd name="connsiteY87" fmla="*/ 826153 h 1257590"/>
                    <a:gd name="connsiteX88" fmla="*/ 683151 w 1794595"/>
                    <a:gd name="connsiteY88" fmla="*/ 864478 h 1257590"/>
                    <a:gd name="connsiteX89" fmla="*/ 650150 w 1794595"/>
                    <a:gd name="connsiteY89" fmla="*/ 890552 h 1257590"/>
                    <a:gd name="connsiteX90" fmla="*/ 522010 w 1794595"/>
                    <a:gd name="connsiteY90" fmla="*/ 936736 h 1257590"/>
                    <a:gd name="connsiteX91" fmla="*/ 372373 w 1794595"/>
                    <a:gd name="connsiteY91" fmla="*/ 921814 h 1257590"/>
                    <a:gd name="connsiteX92" fmla="*/ 232482 w 1794595"/>
                    <a:gd name="connsiteY92" fmla="*/ 832757 h 1257590"/>
                    <a:gd name="connsiteX93" fmla="*/ 170348 w 1794595"/>
                    <a:gd name="connsiteY93" fmla="*/ 724700 h 1257590"/>
                    <a:gd name="connsiteX94" fmla="*/ 168896 w 1794595"/>
                    <a:gd name="connsiteY94" fmla="*/ 629818 h 1257590"/>
                    <a:gd name="connsiteX95" fmla="*/ 185505 w 1794595"/>
                    <a:gd name="connsiteY95" fmla="*/ 582591 h 1257590"/>
                    <a:gd name="connsiteX96" fmla="*/ 200141 w 1794595"/>
                    <a:gd name="connsiteY96" fmla="*/ 582663 h 1257590"/>
                    <a:gd name="connsiteX97" fmla="*/ 209684 w 1794595"/>
                    <a:gd name="connsiteY97" fmla="*/ 584851 h 1257590"/>
                    <a:gd name="connsiteX98" fmla="*/ 222473 w 1794595"/>
                    <a:gd name="connsiteY98" fmla="*/ 585362 h 1257590"/>
                    <a:gd name="connsiteX99" fmla="*/ 233862 w 1794595"/>
                    <a:gd name="connsiteY99" fmla="*/ 587110 h 1257590"/>
                    <a:gd name="connsiteX100" fmla="*/ 242220 w 1794595"/>
                    <a:gd name="connsiteY100" fmla="*/ 586150 h 1257590"/>
                    <a:gd name="connsiteX101" fmla="*/ 254047 w 1794595"/>
                    <a:gd name="connsiteY101" fmla="*/ 586623 h 1257590"/>
                    <a:gd name="connsiteX102" fmla="*/ 300002 w 1794595"/>
                    <a:gd name="connsiteY102" fmla="*/ 582035 h 1257590"/>
                    <a:gd name="connsiteX103" fmla="*/ 356725 w 1794595"/>
                    <a:gd name="connsiteY103" fmla="*/ 567929 h 1257590"/>
                    <a:gd name="connsiteX104" fmla="*/ 365638 w 1794595"/>
                    <a:gd name="connsiteY104" fmla="*/ 565719 h 1257590"/>
                    <a:gd name="connsiteX105" fmla="*/ 383984 w 1794595"/>
                    <a:gd name="connsiteY105" fmla="*/ 561532 h 1257590"/>
                    <a:gd name="connsiteX106" fmla="*/ 398059 w 1794595"/>
                    <a:gd name="connsiteY106" fmla="*/ 561650 h 1257590"/>
                    <a:gd name="connsiteX107" fmla="*/ 365268 w 1794595"/>
                    <a:gd name="connsiteY107" fmla="*/ 621436 h 1257590"/>
                    <a:gd name="connsiteX108" fmla="*/ 374437 w 1794595"/>
                    <a:gd name="connsiteY108" fmla="*/ 673887 h 1257590"/>
                    <a:gd name="connsiteX109" fmla="*/ 455438 w 1794595"/>
                    <a:gd name="connsiteY109" fmla="*/ 710537 h 1257590"/>
                    <a:gd name="connsiteX110" fmla="*/ 541832 w 1794595"/>
                    <a:gd name="connsiteY110" fmla="*/ 654353 h 1257590"/>
                    <a:gd name="connsiteX111" fmla="*/ 530361 w 1794595"/>
                    <a:gd name="connsiteY111" fmla="*/ 576359 h 1257590"/>
                    <a:gd name="connsiteX112" fmla="*/ 459402 w 1794595"/>
                    <a:gd name="connsiteY112" fmla="*/ 547682 h 1257590"/>
                    <a:gd name="connsiteX113" fmla="*/ 396461 w 1794595"/>
                    <a:gd name="connsiteY113" fmla="*/ 558685 h 1257590"/>
                    <a:gd name="connsiteX114" fmla="*/ 383984 w 1794595"/>
                    <a:gd name="connsiteY114" fmla="*/ 561532 h 1257590"/>
                    <a:gd name="connsiteX115" fmla="*/ 382564 w 1794595"/>
                    <a:gd name="connsiteY115" fmla="*/ 561521 h 1257590"/>
                    <a:gd name="connsiteX116" fmla="*/ 365638 w 1794595"/>
                    <a:gd name="connsiteY116" fmla="*/ 565719 h 1257590"/>
                    <a:gd name="connsiteX117" fmla="*/ 362283 w 1794595"/>
                    <a:gd name="connsiteY117" fmla="*/ 566484 h 1257590"/>
                    <a:gd name="connsiteX118" fmla="*/ 324628 w 1794595"/>
                    <a:gd name="connsiteY118" fmla="*/ 574486 h 1257590"/>
                    <a:gd name="connsiteX119" fmla="*/ 277778 w 1794595"/>
                    <a:gd name="connsiteY119" fmla="*/ 582068 h 1257590"/>
                    <a:gd name="connsiteX120" fmla="*/ 242220 w 1794595"/>
                    <a:gd name="connsiteY120" fmla="*/ 586150 h 1257590"/>
                    <a:gd name="connsiteX121" fmla="*/ 222473 w 1794595"/>
                    <a:gd name="connsiteY121" fmla="*/ 585362 h 1257590"/>
                    <a:gd name="connsiteX122" fmla="*/ 205049 w 1794595"/>
                    <a:gd name="connsiteY122" fmla="*/ 582687 h 1257590"/>
                    <a:gd name="connsiteX123" fmla="*/ 200141 w 1794595"/>
                    <a:gd name="connsiteY123" fmla="*/ 582663 h 1257590"/>
                    <a:gd name="connsiteX124" fmla="*/ 167380 w 1794595"/>
                    <a:gd name="connsiteY124" fmla="*/ 575152 h 1257590"/>
                    <a:gd name="connsiteX125" fmla="*/ 124354 w 1794595"/>
                    <a:gd name="connsiteY125" fmla="*/ 554362 h 1257590"/>
                    <a:gd name="connsiteX126" fmla="*/ 28256 w 1794595"/>
                    <a:gd name="connsiteY126" fmla="*/ 468459 h 1257590"/>
                    <a:gd name="connsiteX127" fmla="*/ 88 w 1794595"/>
                    <a:gd name="connsiteY127" fmla="*/ 338249 h 1257590"/>
                    <a:gd name="connsiteX128" fmla="*/ 23241 w 1794595"/>
                    <a:gd name="connsiteY128" fmla="*/ 210959 h 1257590"/>
                    <a:gd name="connsiteX129" fmla="*/ 87695 w 1794595"/>
                    <a:gd name="connsiteY129" fmla="*/ 103476 h 1257590"/>
                    <a:gd name="connsiteX130" fmla="*/ 189355 w 1794595"/>
                    <a:gd name="connsiteY130" fmla="*/ 29488 h 1257590"/>
                    <a:gd name="connsiteX131" fmla="*/ 285936 w 1794595"/>
                    <a:gd name="connsiteY131" fmla="*/ 0 h 1257590"/>
                    <a:gd name="connsiteX132" fmla="*/ 385940 w 1794595"/>
                    <a:gd name="connsiteY132" fmla="*/ 3771 h 1257590"/>
                    <a:gd name="connsiteX133" fmla="*/ 488721 w 1794595"/>
                    <a:gd name="connsiteY133" fmla="*/ 22881 h 1257590"/>
                    <a:gd name="connsiteX134" fmla="*/ 911327 w 1794595"/>
                    <a:gd name="connsiteY134" fmla="*/ 133545 h 1257590"/>
                    <a:gd name="connsiteX135" fmla="*/ 1306908 w 1794595"/>
                    <a:gd name="connsiteY135" fmla="*/ 231958 h 1257590"/>
                    <a:gd name="connsiteX136" fmla="*/ 1381035 w 1794595"/>
                    <a:gd name="connsiteY136" fmla="*/ 252766 h 1257590"/>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778 w 1794595"/>
                    <a:gd name="connsiteY119" fmla="*/ 585797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778 w 1794595"/>
                    <a:gd name="connsiteY119" fmla="*/ 585797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 name="connsiteX0" fmla="*/ 1381035 w 1794595"/>
                    <a:gd name="connsiteY0" fmla="*/ 256495 h 1261319"/>
                    <a:gd name="connsiteX1" fmla="*/ 1550337 w 1794595"/>
                    <a:gd name="connsiteY1" fmla="*/ 310969 h 1261319"/>
                    <a:gd name="connsiteX2" fmla="*/ 1684047 w 1794595"/>
                    <a:gd name="connsiteY2" fmla="*/ 370838 h 1261319"/>
                    <a:gd name="connsiteX3" fmla="*/ 1758694 w 1794595"/>
                    <a:gd name="connsiteY3" fmla="*/ 445356 h 1261319"/>
                    <a:gd name="connsiteX4" fmla="*/ 1791638 w 1794595"/>
                    <a:gd name="connsiteY4" fmla="*/ 559596 h 1261319"/>
                    <a:gd name="connsiteX5" fmla="*/ 1782409 w 1794595"/>
                    <a:gd name="connsiteY5" fmla="*/ 698506 h 1261319"/>
                    <a:gd name="connsiteX6" fmla="*/ 1697936 w 1794595"/>
                    <a:gd name="connsiteY6" fmla="*/ 864625 h 1261319"/>
                    <a:gd name="connsiteX7" fmla="*/ 1560052 w 1794595"/>
                    <a:gd name="connsiteY7" fmla="*/ 984945 h 1261319"/>
                    <a:gd name="connsiteX8" fmla="*/ 1401186 w 1794595"/>
                    <a:gd name="connsiteY8" fmla="*/ 1108932 h 1261319"/>
                    <a:gd name="connsiteX9" fmla="*/ 1298609 w 1794595"/>
                    <a:gd name="connsiteY9" fmla="*/ 1177675 h 1261319"/>
                    <a:gd name="connsiteX10" fmla="*/ 1180745 w 1794595"/>
                    <a:gd name="connsiteY10" fmla="*/ 1239361 h 1261319"/>
                    <a:gd name="connsiteX11" fmla="*/ 1017912 w 1794595"/>
                    <a:gd name="connsiteY11" fmla="*/ 1260259 h 1261319"/>
                    <a:gd name="connsiteX12" fmla="*/ 811454 w 1794595"/>
                    <a:gd name="connsiteY12" fmla="*/ 1210946 h 1261319"/>
                    <a:gd name="connsiteX13" fmla="*/ 681348 w 1794595"/>
                    <a:gd name="connsiteY13" fmla="*/ 1097475 h 1261319"/>
                    <a:gd name="connsiteX14" fmla="*/ 634012 w 1794595"/>
                    <a:gd name="connsiteY14" fmla="*/ 956561 h 1261319"/>
                    <a:gd name="connsiteX15" fmla="*/ 630321 w 1794595"/>
                    <a:gd name="connsiteY15" fmla="*/ 910720 h 1261319"/>
                    <a:gd name="connsiteX16" fmla="*/ 682517 w 1794595"/>
                    <a:gd name="connsiteY16" fmla="*/ 869163 h 1261319"/>
                    <a:gd name="connsiteX17" fmla="*/ 683151 w 1794595"/>
                    <a:gd name="connsiteY17" fmla="*/ 868207 h 1261319"/>
                    <a:gd name="connsiteX18" fmla="*/ 685949 w 1794595"/>
                    <a:gd name="connsiteY18" fmla="*/ 865996 h 1261319"/>
                    <a:gd name="connsiteX19" fmla="*/ 709167 w 1794595"/>
                    <a:gd name="connsiteY19" fmla="*/ 829910 h 1261319"/>
                    <a:gd name="connsiteX20" fmla="*/ 727391 w 1794595"/>
                    <a:gd name="connsiteY20" fmla="*/ 784345 h 1261319"/>
                    <a:gd name="connsiteX21" fmla="*/ 728740 w 1794595"/>
                    <a:gd name="connsiteY21" fmla="*/ 781082 h 1261319"/>
                    <a:gd name="connsiteX22" fmla="*/ 731062 w 1794595"/>
                    <a:gd name="connsiteY22" fmla="*/ 761890 h 1261319"/>
                    <a:gd name="connsiteX23" fmla="*/ 736671 w 1794595"/>
                    <a:gd name="connsiteY23" fmla="*/ 721318 h 1261319"/>
                    <a:gd name="connsiteX24" fmla="*/ 734626 w 1794595"/>
                    <a:gd name="connsiteY24" fmla="*/ 682827 h 1261319"/>
                    <a:gd name="connsiteX25" fmla="*/ 734111 w 1794595"/>
                    <a:gd name="connsiteY25" fmla="*/ 663387 h 1261319"/>
                    <a:gd name="connsiteX26" fmla="*/ 711892 w 1794595"/>
                    <a:gd name="connsiteY26" fmla="*/ 554839 h 1261319"/>
                    <a:gd name="connsiteX27" fmla="*/ 709921 w 1794595"/>
                    <a:gd name="connsiteY27" fmla="*/ 550948 h 1261319"/>
                    <a:gd name="connsiteX28" fmla="*/ 698731 w 1794595"/>
                    <a:gd name="connsiteY28" fmla="*/ 522943 h 1261319"/>
                    <a:gd name="connsiteX29" fmla="*/ 685072 w 1794595"/>
                    <a:gd name="connsiteY29" fmla="*/ 499596 h 1261319"/>
                    <a:gd name="connsiteX30" fmla="*/ 670332 w 1794595"/>
                    <a:gd name="connsiteY30" fmla="*/ 481880 h 1261319"/>
                    <a:gd name="connsiteX31" fmla="*/ 662552 w 1794595"/>
                    <a:gd name="connsiteY31" fmla="*/ 470492 h 1261319"/>
                    <a:gd name="connsiteX32" fmla="*/ 641735 w 1794595"/>
                    <a:gd name="connsiteY32" fmla="*/ 449199 h 1261319"/>
                    <a:gd name="connsiteX33" fmla="*/ 628538 w 1794595"/>
                    <a:gd name="connsiteY33" fmla="*/ 439374 h 1261319"/>
                    <a:gd name="connsiteX34" fmla="*/ 626201 w 1794595"/>
                    <a:gd name="connsiteY34" fmla="*/ 437253 h 1261319"/>
                    <a:gd name="connsiteX35" fmla="*/ 624930 w 1794595"/>
                    <a:gd name="connsiteY35" fmla="*/ 436708 h 1261319"/>
                    <a:gd name="connsiteX36" fmla="*/ 615189 w 1794595"/>
                    <a:gd name="connsiteY36" fmla="*/ 429921 h 1261319"/>
                    <a:gd name="connsiteX37" fmla="*/ 611421 w 1794595"/>
                    <a:gd name="connsiteY37" fmla="*/ 425376 h 1261319"/>
                    <a:gd name="connsiteX38" fmla="*/ 625323 w 1794595"/>
                    <a:gd name="connsiteY38" fmla="*/ 412135 h 1261319"/>
                    <a:gd name="connsiteX39" fmla="*/ 666111 w 1794595"/>
                    <a:gd name="connsiteY39" fmla="*/ 367168 h 1261319"/>
                    <a:gd name="connsiteX40" fmla="*/ 697794 w 1794595"/>
                    <a:gd name="connsiteY40" fmla="*/ 344331 h 1261319"/>
                    <a:gd name="connsiteX41" fmla="*/ 706566 w 1794595"/>
                    <a:gd name="connsiteY41" fmla="*/ 343362 h 1261319"/>
                    <a:gd name="connsiteX42" fmla="*/ 810496 w 1794595"/>
                    <a:gd name="connsiteY42" fmla="*/ 368843 h 1261319"/>
                    <a:gd name="connsiteX43" fmla="*/ 815511 w 1794595"/>
                    <a:gd name="connsiteY43" fmla="*/ 374564 h 1261319"/>
                    <a:gd name="connsiteX44" fmla="*/ 823529 w 1794595"/>
                    <a:gd name="connsiteY44" fmla="*/ 414243 h 1261319"/>
                    <a:gd name="connsiteX45" fmla="*/ 829566 w 1794595"/>
                    <a:gd name="connsiteY45" fmla="*/ 535350 h 1261319"/>
                    <a:gd name="connsiteX46" fmla="*/ 836583 w 1794595"/>
                    <a:gd name="connsiteY46" fmla="*/ 736284 h 1261319"/>
                    <a:gd name="connsiteX47" fmla="*/ 856074 w 1794595"/>
                    <a:gd name="connsiteY47" fmla="*/ 853958 h 1261319"/>
                    <a:gd name="connsiteX48" fmla="*/ 885798 w 1794595"/>
                    <a:gd name="connsiteY48" fmla="*/ 937409 h 1261319"/>
                    <a:gd name="connsiteX49" fmla="*/ 1007630 w 1794595"/>
                    <a:gd name="connsiteY49" fmla="*/ 978814 h 1261319"/>
                    <a:gd name="connsiteX50" fmla="*/ 1181166 w 1794595"/>
                    <a:gd name="connsiteY50" fmla="*/ 938748 h 1261319"/>
                    <a:gd name="connsiteX51" fmla="*/ 1322974 w 1794595"/>
                    <a:gd name="connsiteY51" fmla="*/ 871795 h 1261319"/>
                    <a:gd name="connsiteX52" fmla="*/ 1466574 w 1794595"/>
                    <a:gd name="connsiteY52" fmla="*/ 765611 h 1261319"/>
                    <a:gd name="connsiteX53" fmla="*/ 1542904 w 1794595"/>
                    <a:gd name="connsiteY53" fmla="*/ 676592 h 1261319"/>
                    <a:gd name="connsiteX54" fmla="*/ 1559490 w 1794595"/>
                    <a:gd name="connsiteY54" fmla="*/ 604504 h 1261319"/>
                    <a:gd name="connsiteX55" fmla="*/ 1539617 w 1794595"/>
                    <a:gd name="connsiteY55" fmla="*/ 571221 h 1261319"/>
                    <a:gd name="connsiteX56" fmla="*/ 1482348 w 1794595"/>
                    <a:gd name="connsiteY56" fmla="*/ 546638 h 1261319"/>
                    <a:gd name="connsiteX57" fmla="*/ 1235272 w 1794595"/>
                    <a:gd name="connsiteY57" fmla="*/ 475236 h 1261319"/>
                    <a:gd name="connsiteX58" fmla="*/ 1008963 w 1794595"/>
                    <a:gd name="connsiteY58" fmla="*/ 417501 h 1261319"/>
                    <a:gd name="connsiteX59" fmla="*/ 810496 w 1794595"/>
                    <a:gd name="connsiteY59" fmla="*/ 368843 h 1261319"/>
                    <a:gd name="connsiteX60" fmla="*/ 809604 w 1794595"/>
                    <a:gd name="connsiteY60" fmla="*/ 367826 h 1261319"/>
                    <a:gd name="connsiteX61" fmla="*/ 796343 w 1794595"/>
                    <a:gd name="connsiteY61" fmla="*/ 363860 h 1261319"/>
                    <a:gd name="connsiteX62" fmla="*/ 729500 w 1794595"/>
                    <a:gd name="connsiteY62" fmla="*/ 346357 h 1261319"/>
                    <a:gd name="connsiteX63" fmla="*/ 711450 w 1794595"/>
                    <a:gd name="connsiteY63" fmla="*/ 342823 h 1261319"/>
                    <a:gd name="connsiteX64" fmla="*/ 706566 w 1794595"/>
                    <a:gd name="connsiteY64" fmla="*/ 343362 h 1261319"/>
                    <a:gd name="connsiteX65" fmla="*/ 409205 w 1794595"/>
                    <a:gd name="connsiteY65" fmla="*/ 270457 h 1261319"/>
                    <a:gd name="connsiteX66" fmla="*/ 293558 w 1794595"/>
                    <a:gd name="connsiteY66" fmla="*/ 258242 h 1261319"/>
                    <a:gd name="connsiteX67" fmla="*/ 233133 w 1794595"/>
                    <a:gd name="connsiteY67" fmla="*/ 277455 h 1261319"/>
                    <a:gd name="connsiteX68" fmla="*/ 188699 w 1794595"/>
                    <a:gd name="connsiteY68" fmla="*/ 326303 h 1261319"/>
                    <a:gd name="connsiteX69" fmla="*/ 199936 w 1794595"/>
                    <a:gd name="connsiteY69" fmla="*/ 396770 h 1261319"/>
                    <a:gd name="connsiteX70" fmla="*/ 303965 w 1794595"/>
                    <a:gd name="connsiteY70" fmla="*/ 422909 h 1261319"/>
                    <a:gd name="connsiteX71" fmla="*/ 454943 w 1794595"/>
                    <a:gd name="connsiteY71" fmla="*/ 408408 h 1261319"/>
                    <a:gd name="connsiteX72" fmla="*/ 587926 w 1794595"/>
                    <a:gd name="connsiteY72" fmla="*/ 420835 h 1261319"/>
                    <a:gd name="connsiteX73" fmla="*/ 624930 w 1794595"/>
                    <a:gd name="connsiteY73" fmla="*/ 436708 h 1261319"/>
                    <a:gd name="connsiteX74" fmla="*/ 625345 w 1794595"/>
                    <a:gd name="connsiteY74" fmla="*/ 436997 h 1261319"/>
                    <a:gd name="connsiteX75" fmla="*/ 628538 w 1794595"/>
                    <a:gd name="connsiteY75" fmla="*/ 439374 h 1261319"/>
                    <a:gd name="connsiteX76" fmla="*/ 654791 w 1794595"/>
                    <a:gd name="connsiteY76" fmla="*/ 463201 h 1261319"/>
                    <a:gd name="connsiteX77" fmla="*/ 670332 w 1794595"/>
                    <a:gd name="connsiteY77" fmla="*/ 481880 h 1261319"/>
                    <a:gd name="connsiteX78" fmla="*/ 688159 w 1794595"/>
                    <a:gd name="connsiteY78" fmla="*/ 507975 h 1261319"/>
                    <a:gd name="connsiteX79" fmla="*/ 709921 w 1794595"/>
                    <a:gd name="connsiteY79" fmla="*/ 550948 h 1261319"/>
                    <a:gd name="connsiteX80" fmla="*/ 710292 w 1794595"/>
                    <a:gd name="connsiteY80" fmla="*/ 551876 h 1261319"/>
                    <a:gd name="connsiteX81" fmla="*/ 734547 w 1794595"/>
                    <a:gd name="connsiteY81" fmla="*/ 681343 h 1261319"/>
                    <a:gd name="connsiteX82" fmla="*/ 734626 w 1794595"/>
                    <a:gd name="connsiteY82" fmla="*/ 682827 h 1261319"/>
                    <a:gd name="connsiteX83" fmla="*/ 735703 w 1794595"/>
                    <a:gd name="connsiteY83" fmla="*/ 723514 h 1261319"/>
                    <a:gd name="connsiteX84" fmla="*/ 731062 w 1794595"/>
                    <a:gd name="connsiteY84" fmla="*/ 761890 h 1261319"/>
                    <a:gd name="connsiteX85" fmla="*/ 728256 w 1794595"/>
                    <a:gd name="connsiteY85" fmla="*/ 782181 h 1261319"/>
                    <a:gd name="connsiteX86" fmla="*/ 727391 w 1794595"/>
                    <a:gd name="connsiteY86" fmla="*/ 784345 h 1261319"/>
                    <a:gd name="connsiteX87" fmla="*/ 708555 w 1794595"/>
                    <a:gd name="connsiteY87" fmla="*/ 829882 h 1261319"/>
                    <a:gd name="connsiteX88" fmla="*/ 683151 w 1794595"/>
                    <a:gd name="connsiteY88" fmla="*/ 868207 h 1261319"/>
                    <a:gd name="connsiteX89" fmla="*/ 650150 w 1794595"/>
                    <a:gd name="connsiteY89" fmla="*/ 894281 h 1261319"/>
                    <a:gd name="connsiteX90" fmla="*/ 522010 w 1794595"/>
                    <a:gd name="connsiteY90" fmla="*/ 940465 h 1261319"/>
                    <a:gd name="connsiteX91" fmla="*/ 372373 w 1794595"/>
                    <a:gd name="connsiteY91" fmla="*/ 925543 h 1261319"/>
                    <a:gd name="connsiteX92" fmla="*/ 232482 w 1794595"/>
                    <a:gd name="connsiteY92" fmla="*/ 836486 h 1261319"/>
                    <a:gd name="connsiteX93" fmla="*/ 170348 w 1794595"/>
                    <a:gd name="connsiteY93" fmla="*/ 728429 h 1261319"/>
                    <a:gd name="connsiteX94" fmla="*/ 168896 w 1794595"/>
                    <a:gd name="connsiteY94" fmla="*/ 633547 h 1261319"/>
                    <a:gd name="connsiteX95" fmla="*/ 185505 w 1794595"/>
                    <a:gd name="connsiteY95" fmla="*/ 586320 h 1261319"/>
                    <a:gd name="connsiteX96" fmla="*/ 200141 w 1794595"/>
                    <a:gd name="connsiteY96" fmla="*/ 586392 h 1261319"/>
                    <a:gd name="connsiteX97" fmla="*/ 209684 w 1794595"/>
                    <a:gd name="connsiteY97" fmla="*/ 588580 h 1261319"/>
                    <a:gd name="connsiteX98" fmla="*/ 222473 w 1794595"/>
                    <a:gd name="connsiteY98" fmla="*/ 589091 h 1261319"/>
                    <a:gd name="connsiteX99" fmla="*/ 233862 w 1794595"/>
                    <a:gd name="connsiteY99" fmla="*/ 590839 h 1261319"/>
                    <a:gd name="connsiteX100" fmla="*/ 242220 w 1794595"/>
                    <a:gd name="connsiteY100" fmla="*/ 589879 h 1261319"/>
                    <a:gd name="connsiteX101" fmla="*/ 254047 w 1794595"/>
                    <a:gd name="connsiteY101" fmla="*/ 590352 h 1261319"/>
                    <a:gd name="connsiteX102" fmla="*/ 300002 w 1794595"/>
                    <a:gd name="connsiteY102" fmla="*/ 585764 h 1261319"/>
                    <a:gd name="connsiteX103" fmla="*/ 356725 w 1794595"/>
                    <a:gd name="connsiteY103" fmla="*/ 571658 h 1261319"/>
                    <a:gd name="connsiteX104" fmla="*/ 365638 w 1794595"/>
                    <a:gd name="connsiteY104" fmla="*/ 569448 h 1261319"/>
                    <a:gd name="connsiteX105" fmla="*/ 383984 w 1794595"/>
                    <a:gd name="connsiteY105" fmla="*/ 565261 h 1261319"/>
                    <a:gd name="connsiteX106" fmla="*/ 398059 w 1794595"/>
                    <a:gd name="connsiteY106" fmla="*/ 565379 h 1261319"/>
                    <a:gd name="connsiteX107" fmla="*/ 365268 w 1794595"/>
                    <a:gd name="connsiteY107" fmla="*/ 625165 h 1261319"/>
                    <a:gd name="connsiteX108" fmla="*/ 374437 w 1794595"/>
                    <a:gd name="connsiteY108" fmla="*/ 677616 h 1261319"/>
                    <a:gd name="connsiteX109" fmla="*/ 455438 w 1794595"/>
                    <a:gd name="connsiteY109" fmla="*/ 714266 h 1261319"/>
                    <a:gd name="connsiteX110" fmla="*/ 541832 w 1794595"/>
                    <a:gd name="connsiteY110" fmla="*/ 658082 h 1261319"/>
                    <a:gd name="connsiteX111" fmla="*/ 530361 w 1794595"/>
                    <a:gd name="connsiteY111" fmla="*/ 580088 h 1261319"/>
                    <a:gd name="connsiteX112" fmla="*/ 459402 w 1794595"/>
                    <a:gd name="connsiteY112" fmla="*/ 551411 h 1261319"/>
                    <a:gd name="connsiteX113" fmla="*/ 396461 w 1794595"/>
                    <a:gd name="connsiteY113" fmla="*/ 562414 h 1261319"/>
                    <a:gd name="connsiteX114" fmla="*/ 383984 w 1794595"/>
                    <a:gd name="connsiteY114" fmla="*/ 565261 h 1261319"/>
                    <a:gd name="connsiteX115" fmla="*/ 382564 w 1794595"/>
                    <a:gd name="connsiteY115" fmla="*/ 565250 h 1261319"/>
                    <a:gd name="connsiteX116" fmla="*/ 365638 w 1794595"/>
                    <a:gd name="connsiteY116" fmla="*/ 569448 h 1261319"/>
                    <a:gd name="connsiteX117" fmla="*/ 362283 w 1794595"/>
                    <a:gd name="connsiteY117" fmla="*/ 570213 h 1261319"/>
                    <a:gd name="connsiteX118" fmla="*/ 324628 w 1794595"/>
                    <a:gd name="connsiteY118" fmla="*/ 578215 h 1261319"/>
                    <a:gd name="connsiteX119" fmla="*/ 277094 w 1794595"/>
                    <a:gd name="connsiteY119" fmla="*/ 588078 h 1261319"/>
                    <a:gd name="connsiteX120" fmla="*/ 242220 w 1794595"/>
                    <a:gd name="connsiteY120" fmla="*/ 589879 h 1261319"/>
                    <a:gd name="connsiteX121" fmla="*/ 222473 w 1794595"/>
                    <a:gd name="connsiteY121" fmla="*/ 589091 h 1261319"/>
                    <a:gd name="connsiteX122" fmla="*/ 205049 w 1794595"/>
                    <a:gd name="connsiteY122" fmla="*/ 586416 h 1261319"/>
                    <a:gd name="connsiteX123" fmla="*/ 200141 w 1794595"/>
                    <a:gd name="connsiteY123" fmla="*/ 586392 h 1261319"/>
                    <a:gd name="connsiteX124" fmla="*/ 167380 w 1794595"/>
                    <a:gd name="connsiteY124" fmla="*/ 578881 h 1261319"/>
                    <a:gd name="connsiteX125" fmla="*/ 124354 w 1794595"/>
                    <a:gd name="connsiteY125" fmla="*/ 558091 h 1261319"/>
                    <a:gd name="connsiteX126" fmla="*/ 28256 w 1794595"/>
                    <a:gd name="connsiteY126" fmla="*/ 472188 h 1261319"/>
                    <a:gd name="connsiteX127" fmla="*/ 88 w 1794595"/>
                    <a:gd name="connsiteY127" fmla="*/ 341978 h 1261319"/>
                    <a:gd name="connsiteX128" fmla="*/ 23241 w 1794595"/>
                    <a:gd name="connsiteY128" fmla="*/ 214688 h 1261319"/>
                    <a:gd name="connsiteX129" fmla="*/ 87695 w 1794595"/>
                    <a:gd name="connsiteY129" fmla="*/ 107205 h 1261319"/>
                    <a:gd name="connsiteX130" fmla="*/ 189355 w 1794595"/>
                    <a:gd name="connsiteY130" fmla="*/ 33217 h 1261319"/>
                    <a:gd name="connsiteX131" fmla="*/ 285936 w 1794595"/>
                    <a:gd name="connsiteY131" fmla="*/ 3729 h 1261319"/>
                    <a:gd name="connsiteX132" fmla="*/ 385940 w 1794595"/>
                    <a:gd name="connsiteY132" fmla="*/ 7500 h 1261319"/>
                    <a:gd name="connsiteX133" fmla="*/ 488721 w 1794595"/>
                    <a:gd name="connsiteY133" fmla="*/ 26610 h 1261319"/>
                    <a:gd name="connsiteX134" fmla="*/ 911327 w 1794595"/>
                    <a:gd name="connsiteY134" fmla="*/ 137274 h 1261319"/>
                    <a:gd name="connsiteX135" fmla="*/ 1306908 w 1794595"/>
                    <a:gd name="connsiteY135" fmla="*/ 235687 h 1261319"/>
                    <a:gd name="connsiteX136" fmla="*/ 1381035 w 1794595"/>
                    <a:gd name="connsiteY136" fmla="*/ 256495 h 126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1794595" h="1261319">
                      <a:moveTo>
                        <a:pt x="1381035" y="256495"/>
                      </a:moveTo>
                      <a:cubicBezTo>
                        <a:pt x="1449744" y="276460"/>
                        <a:pt x="1503195" y="294075"/>
                        <a:pt x="1550337" y="310969"/>
                      </a:cubicBezTo>
                      <a:cubicBezTo>
                        <a:pt x="1613194" y="333494"/>
                        <a:pt x="1649321" y="348440"/>
                        <a:pt x="1684047" y="370838"/>
                      </a:cubicBezTo>
                      <a:cubicBezTo>
                        <a:pt x="1718773" y="393235"/>
                        <a:pt x="1740762" y="413896"/>
                        <a:pt x="1758694" y="445356"/>
                      </a:cubicBezTo>
                      <a:cubicBezTo>
                        <a:pt x="1776626" y="476815"/>
                        <a:pt x="1787686" y="517404"/>
                        <a:pt x="1791638" y="559596"/>
                      </a:cubicBezTo>
                      <a:cubicBezTo>
                        <a:pt x="1795591" y="601788"/>
                        <a:pt x="1798026" y="647668"/>
                        <a:pt x="1782409" y="698506"/>
                      </a:cubicBezTo>
                      <a:cubicBezTo>
                        <a:pt x="1766791" y="749343"/>
                        <a:pt x="1734995" y="816885"/>
                        <a:pt x="1697936" y="864625"/>
                      </a:cubicBezTo>
                      <a:cubicBezTo>
                        <a:pt x="1660876" y="912364"/>
                        <a:pt x="1609510" y="944227"/>
                        <a:pt x="1560052" y="984945"/>
                      </a:cubicBezTo>
                      <a:cubicBezTo>
                        <a:pt x="1510593" y="1025662"/>
                        <a:pt x="1444760" y="1076811"/>
                        <a:pt x="1401186" y="1108932"/>
                      </a:cubicBezTo>
                      <a:cubicBezTo>
                        <a:pt x="1357612" y="1141054"/>
                        <a:pt x="1335350" y="1155937"/>
                        <a:pt x="1298609" y="1177675"/>
                      </a:cubicBezTo>
                      <a:cubicBezTo>
                        <a:pt x="1261869" y="1199413"/>
                        <a:pt x="1227528" y="1225596"/>
                        <a:pt x="1180745" y="1239361"/>
                      </a:cubicBezTo>
                      <a:cubicBezTo>
                        <a:pt x="1133962" y="1253125"/>
                        <a:pt x="1079460" y="1264995"/>
                        <a:pt x="1017912" y="1260259"/>
                      </a:cubicBezTo>
                      <a:cubicBezTo>
                        <a:pt x="956364" y="1255523"/>
                        <a:pt x="867548" y="1238076"/>
                        <a:pt x="811454" y="1210946"/>
                      </a:cubicBezTo>
                      <a:cubicBezTo>
                        <a:pt x="755361" y="1183815"/>
                        <a:pt x="710922" y="1139873"/>
                        <a:pt x="681348" y="1097475"/>
                      </a:cubicBezTo>
                      <a:cubicBezTo>
                        <a:pt x="651775" y="1055078"/>
                        <a:pt x="642517" y="987687"/>
                        <a:pt x="634012" y="956561"/>
                      </a:cubicBezTo>
                      <a:cubicBezTo>
                        <a:pt x="625507" y="925436"/>
                        <a:pt x="622237" y="925287"/>
                        <a:pt x="630321" y="910720"/>
                      </a:cubicBezTo>
                      <a:cubicBezTo>
                        <a:pt x="638405" y="896154"/>
                        <a:pt x="666114" y="890770"/>
                        <a:pt x="682517" y="869163"/>
                      </a:cubicBezTo>
                      <a:lnTo>
                        <a:pt x="683151" y="868207"/>
                      </a:lnTo>
                      <a:lnTo>
                        <a:pt x="685949" y="865996"/>
                      </a:lnTo>
                      <a:cubicBezTo>
                        <a:pt x="695001" y="855810"/>
                        <a:pt x="701958" y="844323"/>
                        <a:pt x="709167" y="829910"/>
                      </a:cubicBezTo>
                      <a:lnTo>
                        <a:pt x="727391" y="784345"/>
                      </a:lnTo>
                      <a:lnTo>
                        <a:pt x="728740" y="781082"/>
                      </a:lnTo>
                      <a:lnTo>
                        <a:pt x="731062" y="761890"/>
                      </a:lnTo>
                      <a:lnTo>
                        <a:pt x="736671" y="721318"/>
                      </a:lnTo>
                      <a:lnTo>
                        <a:pt x="734626" y="682827"/>
                      </a:lnTo>
                      <a:cubicBezTo>
                        <a:pt x="734454" y="676347"/>
                        <a:pt x="734283" y="669867"/>
                        <a:pt x="734111" y="663387"/>
                      </a:cubicBezTo>
                      <a:cubicBezTo>
                        <a:pt x="731303" y="625680"/>
                        <a:pt x="723818" y="586988"/>
                        <a:pt x="711892" y="554839"/>
                      </a:cubicBezTo>
                      <a:lnTo>
                        <a:pt x="709921" y="550948"/>
                      </a:lnTo>
                      <a:lnTo>
                        <a:pt x="698731" y="522943"/>
                      </a:lnTo>
                      <a:cubicBezTo>
                        <a:pt x="694481" y="514319"/>
                        <a:pt x="689882" y="506627"/>
                        <a:pt x="685072" y="499596"/>
                      </a:cubicBezTo>
                      <a:lnTo>
                        <a:pt x="670332" y="481880"/>
                      </a:lnTo>
                      <a:lnTo>
                        <a:pt x="662552" y="470492"/>
                      </a:lnTo>
                      <a:cubicBezTo>
                        <a:pt x="655340" y="460672"/>
                        <a:pt x="648169" y="454178"/>
                        <a:pt x="641735" y="449199"/>
                      </a:cubicBezTo>
                      <a:lnTo>
                        <a:pt x="628538" y="439374"/>
                      </a:lnTo>
                      <a:lnTo>
                        <a:pt x="626201" y="437253"/>
                      </a:lnTo>
                      <a:lnTo>
                        <a:pt x="624930" y="436708"/>
                      </a:lnTo>
                      <a:lnTo>
                        <a:pt x="615189" y="429921"/>
                      </a:lnTo>
                      <a:cubicBezTo>
                        <a:pt x="612773" y="428474"/>
                        <a:pt x="611423" y="427448"/>
                        <a:pt x="611421" y="425376"/>
                      </a:cubicBezTo>
                      <a:cubicBezTo>
                        <a:pt x="611417" y="421232"/>
                        <a:pt x="616209" y="421837"/>
                        <a:pt x="625323" y="412135"/>
                      </a:cubicBezTo>
                      <a:cubicBezTo>
                        <a:pt x="634438" y="402434"/>
                        <a:pt x="654033" y="378469"/>
                        <a:pt x="666111" y="367168"/>
                      </a:cubicBezTo>
                      <a:cubicBezTo>
                        <a:pt x="678189" y="355868"/>
                        <a:pt x="687229" y="347800"/>
                        <a:pt x="697794" y="344331"/>
                      </a:cubicBezTo>
                      <a:lnTo>
                        <a:pt x="706566" y="343362"/>
                      </a:lnTo>
                      <a:lnTo>
                        <a:pt x="810496" y="368843"/>
                      </a:lnTo>
                      <a:lnTo>
                        <a:pt x="815511" y="374564"/>
                      </a:lnTo>
                      <a:cubicBezTo>
                        <a:pt x="820042" y="382961"/>
                        <a:pt x="821186" y="387446"/>
                        <a:pt x="823529" y="414243"/>
                      </a:cubicBezTo>
                      <a:cubicBezTo>
                        <a:pt x="825871" y="441041"/>
                        <a:pt x="827390" y="481677"/>
                        <a:pt x="829566" y="535350"/>
                      </a:cubicBezTo>
                      <a:cubicBezTo>
                        <a:pt x="831741" y="589023"/>
                        <a:pt x="832165" y="683183"/>
                        <a:pt x="836583" y="736284"/>
                      </a:cubicBezTo>
                      <a:cubicBezTo>
                        <a:pt x="841002" y="789385"/>
                        <a:pt x="847871" y="820436"/>
                        <a:pt x="856074" y="853958"/>
                      </a:cubicBezTo>
                      <a:cubicBezTo>
                        <a:pt x="864277" y="887479"/>
                        <a:pt x="860539" y="916600"/>
                        <a:pt x="885798" y="937409"/>
                      </a:cubicBezTo>
                      <a:cubicBezTo>
                        <a:pt x="911057" y="958219"/>
                        <a:pt x="958402" y="978592"/>
                        <a:pt x="1007630" y="978814"/>
                      </a:cubicBezTo>
                      <a:cubicBezTo>
                        <a:pt x="1056858" y="979038"/>
                        <a:pt x="1128608" y="956584"/>
                        <a:pt x="1181166" y="938748"/>
                      </a:cubicBezTo>
                      <a:cubicBezTo>
                        <a:pt x="1233723" y="920911"/>
                        <a:pt x="1275406" y="900652"/>
                        <a:pt x="1322974" y="871795"/>
                      </a:cubicBezTo>
                      <a:cubicBezTo>
                        <a:pt x="1370542" y="842939"/>
                        <a:pt x="1429919" y="798145"/>
                        <a:pt x="1466574" y="765611"/>
                      </a:cubicBezTo>
                      <a:cubicBezTo>
                        <a:pt x="1503229" y="733078"/>
                        <a:pt x="1527417" y="703442"/>
                        <a:pt x="1542904" y="676592"/>
                      </a:cubicBezTo>
                      <a:cubicBezTo>
                        <a:pt x="1558390" y="649741"/>
                        <a:pt x="1560037" y="622066"/>
                        <a:pt x="1559490" y="604504"/>
                      </a:cubicBezTo>
                      <a:cubicBezTo>
                        <a:pt x="1558942" y="586942"/>
                        <a:pt x="1552474" y="580865"/>
                        <a:pt x="1539617" y="571221"/>
                      </a:cubicBezTo>
                      <a:cubicBezTo>
                        <a:pt x="1526761" y="561577"/>
                        <a:pt x="1482348" y="546638"/>
                        <a:pt x="1482348" y="546638"/>
                      </a:cubicBezTo>
                      <a:lnTo>
                        <a:pt x="1235272" y="475236"/>
                      </a:lnTo>
                      <a:cubicBezTo>
                        <a:pt x="1156375" y="453713"/>
                        <a:pt x="1146640" y="451631"/>
                        <a:pt x="1008963" y="417501"/>
                      </a:cubicBezTo>
                      <a:lnTo>
                        <a:pt x="810496" y="368843"/>
                      </a:lnTo>
                      <a:lnTo>
                        <a:pt x="809604" y="367826"/>
                      </a:lnTo>
                      <a:cubicBezTo>
                        <a:pt x="807170" y="366787"/>
                        <a:pt x="803511" y="366211"/>
                        <a:pt x="796343" y="363860"/>
                      </a:cubicBezTo>
                      <a:cubicBezTo>
                        <a:pt x="782008" y="359159"/>
                        <a:pt x="745925" y="349613"/>
                        <a:pt x="729500" y="346357"/>
                      </a:cubicBezTo>
                      <a:cubicBezTo>
                        <a:pt x="721287" y="344730"/>
                        <a:pt x="716002" y="343356"/>
                        <a:pt x="711450" y="342823"/>
                      </a:cubicBezTo>
                      <a:lnTo>
                        <a:pt x="706566" y="343362"/>
                      </a:lnTo>
                      <a:lnTo>
                        <a:pt x="409205" y="270457"/>
                      </a:lnTo>
                      <a:cubicBezTo>
                        <a:pt x="289972" y="243914"/>
                        <a:pt x="322075" y="266770"/>
                        <a:pt x="293558" y="258242"/>
                      </a:cubicBezTo>
                      <a:cubicBezTo>
                        <a:pt x="264593" y="259522"/>
                        <a:pt x="250609" y="266112"/>
                        <a:pt x="233133" y="277455"/>
                      </a:cubicBezTo>
                      <a:cubicBezTo>
                        <a:pt x="215656" y="288799"/>
                        <a:pt x="194231" y="306418"/>
                        <a:pt x="188699" y="326303"/>
                      </a:cubicBezTo>
                      <a:cubicBezTo>
                        <a:pt x="183166" y="346189"/>
                        <a:pt x="180725" y="380669"/>
                        <a:pt x="199936" y="396770"/>
                      </a:cubicBezTo>
                      <a:cubicBezTo>
                        <a:pt x="219148" y="412871"/>
                        <a:pt x="261463" y="420970"/>
                        <a:pt x="303965" y="422909"/>
                      </a:cubicBezTo>
                      <a:cubicBezTo>
                        <a:pt x="346466" y="424848"/>
                        <a:pt x="407616" y="408753"/>
                        <a:pt x="454943" y="408408"/>
                      </a:cubicBezTo>
                      <a:cubicBezTo>
                        <a:pt x="502270" y="408062"/>
                        <a:pt x="554618" y="411704"/>
                        <a:pt x="587926" y="420835"/>
                      </a:cubicBezTo>
                      <a:lnTo>
                        <a:pt x="624930" y="436708"/>
                      </a:lnTo>
                      <a:lnTo>
                        <a:pt x="625345" y="436997"/>
                      </a:lnTo>
                      <a:lnTo>
                        <a:pt x="628538" y="439374"/>
                      </a:lnTo>
                      <a:lnTo>
                        <a:pt x="654791" y="463201"/>
                      </a:lnTo>
                      <a:lnTo>
                        <a:pt x="670332" y="481880"/>
                      </a:lnTo>
                      <a:lnTo>
                        <a:pt x="688159" y="507975"/>
                      </a:lnTo>
                      <a:lnTo>
                        <a:pt x="709921" y="550948"/>
                      </a:lnTo>
                      <a:lnTo>
                        <a:pt x="710292" y="551876"/>
                      </a:lnTo>
                      <a:cubicBezTo>
                        <a:pt x="720527" y="584140"/>
                        <a:pt x="730353" y="637254"/>
                        <a:pt x="734547" y="681343"/>
                      </a:cubicBezTo>
                      <a:cubicBezTo>
                        <a:pt x="734573" y="681838"/>
                        <a:pt x="734600" y="682332"/>
                        <a:pt x="734626" y="682827"/>
                      </a:cubicBezTo>
                      <a:lnTo>
                        <a:pt x="735703" y="723514"/>
                      </a:lnTo>
                      <a:lnTo>
                        <a:pt x="731062" y="761890"/>
                      </a:lnTo>
                      <a:lnTo>
                        <a:pt x="728256" y="782181"/>
                      </a:lnTo>
                      <a:lnTo>
                        <a:pt x="727391" y="784345"/>
                      </a:lnTo>
                      <a:lnTo>
                        <a:pt x="708555" y="829882"/>
                      </a:lnTo>
                      <a:lnTo>
                        <a:pt x="683151" y="868207"/>
                      </a:lnTo>
                      <a:lnTo>
                        <a:pt x="650150" y="894281"/>
                      </a:lnTo>
                      <a:cubicBezTo>
                        <a:pt x="618958" y="912707"/>
                        <a:pt x="568306" y="935255"/>
                        <a:pt x="522010" y="940465"/>
                      </a:cubicBezTo>
                      <a:cubicBezTo>
                        <a:pt x="475715" y="945675"/>
                        <a:pt x="420628" y="942873"/>
                        <a:pt x="372373" y="925543"/>
                      </a:cubicBezTo>
                      <a:cubicBezTo>
                        <a:pt x="324119" y="908213"/>
                        <a:pt x="266153" y="869338"/>
                        <a:pt x="232482" y="836486"/>
                      </a:cubicBezTo>
                      <a:cubicBezTo>
                        <a:pt x="198810" y="803633"/>
                        <a:pt x="180946" y="762252"/>
                        <a:pt x="170348" y="728429"/>
                      </a:cubicBezTo>
                      <a:cubicBezTo>
                        <a:pt x="159750" y="694606"/>
                        <a:pt x="166371" y="657233"/>
                        <a:pt x="168896" y="633547"/>
                      </a:cubicBezTo>
                      <a:cubicBezTo>
                        <a:pt x="171422" y="609862"/>
                        <a:pt x="174677" y="593438"/>
                        <a:pt x="185505" y="586320"/>
                      </a:cubicBezTo>
                      <a:lnTo>
                        <a:pt x="200141" y="586392"/>
                      </a:lnTo>
                      <a:lnTo>
                        <a:pt x="209684" y="588580"/>
                      </a:lnTo>
                      <a:lnTo>
                        <a:pt x="222473" y="589091"/>
                      </a:lnTo>
                      <a:lnTo>
                        <a:pt x="233862" y="590839"/>
                      </a:lnTo>
                      <a:lnTo>
                        <a:pt x="242220" y="589879"/>
                      </a:lnTo>
                      <a:lnTo>
                        <a:pt x="254047" y="590352"/>
                      </a:lnTo>
                      <a:cubicBezTo>
                        <a:pt x="269043" y="589554"/>
                        <a:pt x="284304" y="587697"/>
                        <a:pt x="300002" y="585764"/>
                      </a:cubicBezTo>
                      <a:cubicBezTo>
                        <a:pt x="315700" y="583831"/>
                        <a:pt x="337495" y="577093"/>
                        <a:pt x="356725" y="571658"/>
                      </a:cubicBezTo>
                      <a:lnTo>
                        <a:pt x="365638" y="569448"/>
                      </a:lnTo>
                      <a:lnTo>
                        <a:pt x="383984" y="565261"/>
                      </a:lnTo>
                      <a:lnTo>
                        <a:pt x="398059" y="565379"/>
                      </a:lnTo>
                      <a:cubicBezTo>
                        <a:pt x="408937" y="571945"/>
                        <a:pt x="369206" y="606459"/>
                        <a:pt x="365268" y="625165"/>
                      </a:cubicBezTo>
                      <a:cubicBezTo>
                        <a:pt x="361331" y="643871"/>
                        <a:pt x="359409" y="662766"/>
                        <a:pt x="374437" y="677616"/>
                      </a:cubicBezTo>
                      <a:cubicBezTo>
                        <a:pt x="389465" y="692466"/>
                        <a:pt x="427539" y="717521"/>
                        <a:pt x="455438" y="714266"/>
                      </a:cubicBezTo>
                      <a:cubicBezTo>
                        <a:pt x="483338" y="711011"/>
                        <a:pt x="529346" y="680445"/>
                        <a:pt x="541832" y="658082"/>
                      </a:cubicBezTo>
                      <a:cubicBezTo>
                        <a:pt x="554319" y="635719"/>
                        <a:pt x="544099" y="597866"/>
                        <a:pt x="530361" y="580088"/>
                      </a:cubicBezTo>
                      <a:cubicBezTo>
                        <a:pt x="516622" y="562309"/>
                        <a:pt x="481719" y="554357"/>
                        <a:pt x="459402" y="551411"/>
                      </a:cubicBezTo>
                      <a:cubicBezTo>
                        <a:pt x="437085" y="548466"/>
                        <a:pt x="418923" y="557947"/>
                        <a:pt x="396461" y="562414"/>
                      </a:cubicBezTo>
                      <a:lnTo>
                        <a:pt x="383984" y="565261"/>
                      </a:lnTo>
                      <a:lnTo>
                        <a:pt x="382564" y="565250"/>
                      </a:lnTo>
                      <a:lnTo>
                        <a:pt x="365638" y="569448"/>
                      </a:lnTo>
                      <a:lnTo>
                        <a:pt x="362283" y="570213"/>
                      </a:lnTo>
                      <a:cubicBezTo>
                        <a:pt x="350520" y="573013"/>
                        <a:pt x="338826" y="575238"/>
                        <a:pt x="324628" y="578215"/>
                      </a:cubicBezTo>
                      <a:cubicBezTo>
                        <a:pt x="310430" y="581192"/>
                        <a:pt x="293500" y="585683"/>
                        <a:pt x="277094" y="588078"/>
                      </a:cubicBezTo>
                      <a:lnTo>
                        <a:pt x="242220" y="589879"/>
                      </a:lnTo>
                      <a:lnTo>
                        <a:pt x="222473" y="589091"/>
                      </a:lnTo>
                      <a:lnTo>
                        <a:pt x="205049" y="586416"/>
                      </a:lnTo>
                      <a:lnTo>
                        <a:pt x="200141" y="586392"/>
                      </a:lnTo>
                      <a:lnTo>
                        <a:pt x="167380" y="578881"/>
                      </a:lnTo>
                      <a:cubicBezTo>
                        <a:pt x="153487" y="574260"/>
                        <a:pt x="139473" y="567790"/>
                        <a:pt x="124354" y="558091"/>
                      </a:cubicBezTo>
                      <a:cubicBezTo>
                        <a:pt x="94116" y="538693"/>
                        <a:pt x="48967" y="508207"/>
                        <a:pt x="28256" y="472188"/>
                      </a:cubicBezTo>
                      <a:cubicBezTo>
                        <a:pt x="7546" y="436169"/>
                        <a:pt x="-978" y="384326"/>
                        <a:pt x="88" y="341978"/>
                      </a:cubicBezTo>
                      <a:cubicBezTo>
                        <a:pt x="1154" y="299630"/>
                        <a:pt x="6927" y="251233"/>
                        <a:pt x="23241" y="214688"/>
                      </a:cubicBezTo>
                      <a:cubicBezTo>
                        <a:pt x="39555" y="178143"/>
                        <a:pt x="58563" y="135361"/>
                        <a:pt x="87695" y="107205"/>
                      </a:cubicBezTo>
                      <a:cubicBezTo>
                        <a:pt x="116827" y="79049"/>
                        <a:pt x="155273" y="51608"/>
                        <a:pt x="189355" y="33217"/>
                      </a:cubicBezTo>
                      <a:cubicBezTo>
                        <a:pt x="216069" y="16778"/>
                        <a:pt x="253742" y="13558"/>
                        <a:pt x="285936" y="3729"/>
                      </a:cubicBezTo>
                      <a:cubicBezTo>
                        <a:pt x="314701" y="-4667"/>
                        <a:pt x="356024" y="3124"/>
                        <a:pt x="385940" y="7500"/>
                      </a:cubicBezTo>
                      <a:lnTo>
                        <a:pt x="488721" y="26610"/>
                      </a:lnTo>
                      <a:lnTo>
                        <a:pt x="911327" y="137274"/>
                      </a:lnTo>
                      <a:lnTo>
                        <a:pt x="1306908" y="235687"/>
                      </a:lnTo>
                      <a:lnTo>
                        <a:pt x="1381035" y="256495"/>
                      </a:lnTo>
                      <a:close/>
                    </a:path>
                  </a:pathLst>
                </a:custGeom>
                <a:solidFill>
                  <a:srgbClr val="6FA06B"/>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338" name="任意多边形 337"/>
              <p:cNvSpPr/>
              <p:nvPr/>
            </p:nvSpPr>
            <p:spPr>
              <a:xfrm rot="20601057">
                <a:off x="3325261" y="5180021"/>
                <a:ext cx="1794585" cy="1261319"/>
              </a:xfrm>
              <a:custGeom>
                <a:avLst/>
                <a:gdLst>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229111 w 1794596"/>
                  <a:gd name="connsiteY70" fmla="*/ 409160 h 1261319"/>
                  <a:gd name="connsiteX71" fmla="*/ 177652 w 1794596"/>
                  <a:gd name="connsiteY71" fmla="*/ 581236 h 1261319"/>
                  <a:gd name="connsiteX72" fmla="*/ 167381 w 1794596"/>
                  <a:gd name="connsiteY72" fmla="*/ 578882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177652 w 1794596"/>
                  <a:gd name="connsiteY71" fmla="*/ 581236 h 1261319"/>
                  <a:gd name="connsiteX72" fmla="*/ 167381 w 1794596"/>
                  <a:gd name="connsiteY72" fmla="*/ 578882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177652 w 1794596"/>
                  <a:gd name="connsiteY71" fmla="*/ 581236 h 1261319"/>
                  <a:gd name="connsiteX72" fmla="*/ 177445 w 1794596"/>
                  <a:gd name="connsiteY72" fmla="*/ 611717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36 w 1794596"/>
                  <a:gd name="connsiteY0" fmla="*/ 256495 h 1261319"/>
                  <a:gd name="connsiteX1" fmla="*/ 1550338 w 1794596"/>
                  <a:gd name="connsiteY1" fmla="*/ 310969 h 1261319"/>
                  <a:gd name="connsiteX2" fmla="*/ 1684048 w 1794596"/>
                  <a:gd name="connsiteY2" fmla="*/ 370838 h 1261319"/>
                  <a:gd name="connsiteX3" fmla="*/ 1758695 w 1794596"/>
                  <a:gd name="connsiteY3" fmla="*/ 445356 h 1261319"/>
                  <a:gd name="connsiteX4" fmla="*/ 1791639 w 1794596"/>
                  <a:gd name="connsiteY4" fmla="*/ 559596 h 1261319"/>
                  <a:gd name="connsiteX5" fmla="*/ 1782410 w 1794596"/>
                  <a:gd name="connsiteY5" fmla="*/ 698507 h 1261319"/>
                  <a:gd name="connsiteX6" fmla="*/ 1697937 w 1794596"/>
                  <a:gd name="connsiteY6" fmla="*/ 864625 h 1261319"/>
                  <a:gd name="connsiteX7" fmla="*/ 1560053 w 1794596"/>
                  <a:gd name="connsiteY7" fmla="*/ 984946 h 1261319"/>
                  <a:gd name="connsiteX8" fmla="*/ 1401187 w 1794596"/>
                  <a:gd name="connsiteY8" fmla="*/ 1108933 h 1261319"/>
                  <a:gd name="connsiteX9" fmla="*/ 1298610 w 1794596"/>
                  <a:gd name="connsiteY9" fmla="*/ 1177676 h 1261319"/>
                  <a:gd name="connsiteX10" fmla="*/ 1180746 w 1794596"/>
                  <a:gd name="connsiteY10" fmla="*/ 1239362 h 1261319"/>
                  <a:gd name="connsiteX11" fmla="*/ 1017913 w 1794596"/>
                  <a:gd name="connsiteY11" fmla="*/ 1260259 h 1261319"/>
                  <a:gd name="connsiteX12" fmla="*/ 811455 w 1794596"/>
                  <a:gd name="connsiteY12" fmla="*/ 1210946 h 1261319"/>
                  <a:gd name="connsiteX13" fmla="*/ 681349 w 1794596"/>
                  <a:gd name="connsiteY13" fmla="*/ 1097476 h 1261319"/>
                  <a:gd name="connsiteX14" fmla="*/ 634013 w 1794596"/>
                  <a:gd name="connsiteY14" fmla="*/ 956561 h 1261319"/>
                  <a:gd name="connsiteX15" fmla="*/ 630322 w 1794596"/>
                  <a:gd name="connsiteY15" fmla="*/ 910721 h 1261319"/>
                  <a:gd name="connsiteX16" fmla="*/ 682519 w 1794596"/>
                  <a:gd name="connsiteY16" fmla="*/ 869163 h 1261319"/>
                  <a:gd name="connsiteX17" fmla="*/ 683152 w 1794596"/>
                  <a:gd name="connsiteY17" fmla="*/ 868208 h 1261319"/>
                  <a:gd name="connsiteX18" fmla="*/ 685950 w 1794596"/>
                  <a:gd name="connsiteY18" fmla="*/ 865997 h 1261319"/>
                  <a:gd name="connsiteX19" fmla="*/ 709168 w 1794596"/>
                  <a:gd name="connsiteY19" fmla="*/ 829910 h 1261319"/>
                  <a:gd name="connsiteX20" fmla="*/ 727392 w 1794596"/>
                  <a:gd name="connsiteY20" fmla="*/ 784345 h 1261319"/>
                  <a:gd name="connsiteX21" fmla="*/ 728741 w 1794596"/>
                  <a:gd name="connsiteY21" fmla="*/ 781082 h 1261319"/>
                  <a:gd name="connsiteX22" fmla="*/ 731063 w 1794596"/>
                  <a:gd name="connsiteY22" fmla="*/ 761891 h 1261319"/>
                  <a:gd name="connsiteX23" fmla="*/ 736672 w 1794596"/>
                  <a:gd name="connsiteY23" fmla="*/ 721319 h 1261319"/>
                  <a:gd name="connsiteX24" fmla="*/ 734627 w 1794596"/>
                  <a:gd name="connsiteY24" fmla="*/ 682827 h 1261319"/>
                  <a:gd name="connsiteX25" fmla="*/ 734112 w 1794596"/>
                  <a:gd name="connsiteY25" fmla="*/ 663388 h 1261319"/>
                  <a:gd name="connsiteX26" fmla="*/ 711894 w 1794596"/>
                  <a:gd name="connsiteY26" fmla="*/ 554839 h 1261319"/>
                  <a:gd name="connsiteX27" fmla="*/ 709922 w 1794596"/>
                  <a:gd name="connsiteY27" fmla="*/ 550948 h 1261319"/>
                  <a:gd name="connsiteX28" fmla="*/ 698732 w 1794596"/>
                  <a:gd name="connsiteY28" fmla="*/ 522943 h 1261319"/>
                  <a:gd name="connsiteX29" fmla="*/ 685073 w 1794596"/>
                  <a:gd name="connsiteY29" fmla="*/ 499596 h 1261319"/>
                  <a:gd name="connsiteX30" fmla="*/ 670333 w 1794596"/>
                  <a:gd name="connsiteY30" fmla="*/ 481880 h 1261319"/>
                  <a:gd name="connsiteX31" fmla="*/ 662553 w 1794596"/>
                  <a:gd name="connsiteY31" fmla="*/ 470492 h 1261319"/>
                  <a:gd name="connsiteX32" fmla="*/ 641736 w 1794596"/>
                  <a:gd name="connsiteY32" fmla="*/ 449199 h 1261319"/>
                  <a:gd name="connsiteX33" fmla="*/ 628539 w 1794596"/>
                  <a:gd name="connsiteY33" fmla="*/ 439374 h 1261319"/>
                  <a:gd name="connsiteX34" fmla="*/ 626202 w 1794596"/>
                  <a:gd name="connsiteY34" fmla="*/ 437253 h 1261319"/>
                  <a:gd name="connsiteX35" fmla="*/ 624931 w 1794596"/>
                  <a:gd name="connsiteY35" fmla="*/ 436709 h 1261319"/>
                  <a:gd name="connsiteX36" fmla="*/ 615190 w 1794596"/>
                  <a:gd name="connsiteY36" fmla="*/ 429921 h 1261319"/>
                  <a:gd name="connsiteX37" fmla="*/ 611422 w 1794596"/>
                  <a:gd name="connsiteY37" fmla="*/ 425376 h 1261319"/>
                  <a:gd name="connsiteX38" fmla="*/ 625324 w 1794596"/>
                  <a:gd name="connsiteY38" fmla="*/ 412135 h 1261319"/>
                  <a:gd name="connsiteX39" fmla="*/ 666112 w 1794596"/>
                  <a:gd name="connsiteY39" fmla="*/ 367168 h 1261319"/>
                  <a:gd name="connsiteX40" fmla="*/ 697795 w 1794596"/>
                  <a:gd name="connsiteY40" fmla="*/ 344331 h 1261319"/>
                  <a:gd name="connsiteX41" fmla="*/ 706567 w 1794596"/>
                  <a:gd name="connsiteY41" fmla="*/ 343363 h 1261319"/>
                  <a:gd name="connsiteX42" fmla="*/ 810497 w 1794596"/>
                  <a:gd name="connsiteY42" fmla="*/ 368843 h 1261319"/>
                  <a:gd name="connsiteX43" fmla="*/ 815512 w 1794596"/>
                  <a:gd name="connsiteY43" fmla="*/ 374564 h 1261319"/>
                  <a:gd name="connsiteX44" fmla="*/ 823530 w 1794596"/>
                  <a:gd name="connsiteY44" fmla="*/ 414243 h 1261319"/>
                  <a:gd name="connsiteX45" fmla="*/ 829568 w 1794596"/>
                  <a:gd name="connsiteY45" fmla="*/ 535350 h 1261319"/>
                  <a:gd name="connsiteX46" fmla="*/ 836584 w 1794596"/>
                  <a:gd name="connsiteY46" fmla="*/ 736284 h 1261319"/>
                  <a:gd name="connsiteX47" fmla="*/ 856075 w 1794596"/>
                  <a:gd name="connsiteY47" fmla="*/ 853958 h 1261319"/>
                  <a:gd name="connsiteX48" fmla="*/ 885800 w 1794596"/>
                  <a:gd name="connsiteY48" fmla="*/ 937409 h 1261319"/>
                  <a:gd name="connsiteX49" fmla="*/ 1007631 w 1794596"/>
                  <a:gd name="connsiteY49" fmla="*/ 978815 h 1261319"/>
                  <a:gd name="connsiteX50" fmla="*/ 1181167 w 1794596"/>
                  <a:gd name="connsiteY50" fmla="*/ 938749 h 1261319"/>
                  <a:gd name="connsiteX51" fmla="*/ 1322975 w 1794596"/>
                  <a:gd name="connsiteY51" fmla="*/ 871795 h 1261319"/>
                  <a:gd name="connsiteX52" fmla="*/ 1466575 w 1794596"/>
                  <a:gd name="connsiteY52" fmla="*/ 765611 h 1261319"/>
                  <a:gd name="connsiteX53" fmla="*/ 1542905 w 1794596"/>
                  <a:gd name="connsiteY53" fmla="*/ 676593 h 1261319"/>
                  <a:gd name="connsiteX54" fmla="*/ 1559491 w 1794596"/>
                  <a:gd name="connsiteY54" fmla="*/ 604505 h 1261319"/>
                  <a:gd name="connsiteX55" fmla="*/ 1539618 w 1794596"/>
                  <a:gd name="connsiteY55" fmla="*/ 571221 h 1261319"/>
                  <a:gd name="connsiteX56" fmla="*/ 1482350 w 1794596"/>
                  <a:gd name="connsiteY56" fmla="*/ 546638 h 1261319"/>
                  <a:gd name="connsiteX57" fmla="*/ 1235273 w 1794596"/>
                  <a:gd name="connsiteY57" fmla="*/ 475236 h 1261319"/>
                  <a:gd name="connsiteX58" fmla="*/ 1008964 w 1794596"/>
                  <a:gd name="connsiteY58" fmla="*/ 417501 h 1261319"/>
                  <a:gd name="connsiteX59" fmla="*/ 810497 w 1794596"/>
                  <a:gd name="connsiteY59" fmla="*/ 368843 h 1261319"/>
                  <a:gd name="connsiteX60" fmla="*/ 809605 w 1794596"/>
                  <a:gd name="connsiteY60" fmla="*/ 367826 h 1261319"/>
                  <a:gd name="connsiteX61" fmla="*/ 796344 w 1794596"/>
                  <a:gd name="connsiteY61" fmla="*/ 363860 h 1261319"/>
                  <a:gd name="connsiteX62" fmla="*/ 729501 w 1794596"/>
                  <a:gd name="connsiteY62" fmla="*/ 346357 h 1261319"/>
                  <a:gd name="connsiteX63" fmla="*/ 711451 w 1794596"/>
                  <a:gd name="connsiteY63" fmla="*/ 342823 h 1261319"/>
                  <a:gd name="connsiteX64" fmla="*/ 706567 w 1794596"/>
                  <a:gd name="connsiteY64" fmla="*/ 343363 h 1261319"/>
                  <a:gd name="connsiteX65" fmla="*/ 409206 w 1794596"/>
                  <a:gd name="connsiteY65" fmla="*/ 270457 h 1261319"/>
                  <a:gd name="connsiteX66" fmla="*/ 293559 w 1794596"/>
                  <a:gd name="connsiteY66" fmla="*/ 258242 h 1261319"/>
                  <a:gd name="connsiteX67" fmla="*/ 233134 w 1794596"/>
                  <a:gd name="connsiteY67" fmla="*/ 277455 h 1261319"/>
                  <a:gd name="connsiteX68" fmla="*/ 188700 w 1794596"/>
                  <a:gd name="connsiteY68" fmla="*/ 326303 h 1261319"/>
                  <a:gd name="connsiteX69" fmla="*/ 199937 w 1794596"/>
                  <a:gd name="connsiteY69" fmla="*/ 396771 h 1261319"/>
                  <a:gd name="connsiteX70" fmla="*/ 302160 w 1794596"/>
                  <a:gd name="connsiteY70" fmla="*/ 480714 h 1261319"/>
                  <a:gd name="connsiteX71" fmla="*/ 344175 w 1794596"/>
                  <a:gd name="connsiteY71" fmla="*/ 606179 h 1261319"/>
                  <a:gd name="connsiteX72" fmla="*/ 177445 w 1794596"/>
                  <a:gd name="connsiteY72" fmla="*/ 611717 h 1261319"/>
                  <a:gd name="connsiteX73" fmla="*/ 124355 w 1794596"/>
                  <a:gd name="connsiteY73" fmla="*/ 558092 h 1261319"/>
                  <a:gd name="connsiteX74" fmla="*/ 28257 w 1794596"/>
                  <a:gd name="connsiteY74" fmla="*/ 472189 h 1261319"/>
                  <a:gd name="connsiteX75" fmla="*/ 88 w 1794596"/>
                  <a:gd name="connsiteY75" fmla="*/ 341978 h 1261319"/>
                  <a:gd name="connsiteX76" fmla="*/ 23242 w 1794596"/>
                  <a:gd name="connsiteY76" fmla="*/ 214688 h 1261319"/>
                  <a:gd name="connsiteX77" fmla="*/ 87696 w 1794596"/>
                  <a:gd name="connsiteY77" fmla="*/ 107205 h 1261319"/>
                  <a:gd name="connsiteX78" fmla="*/ 189356 w 1794596"/>
                  <a:gd name="connsiteY78" fmla="*/ 33217 h 1261319"/>
                  <a:gd name="connsiteX79" fmla="*/ 285937 w 1794596"/>
                  <a:gd name="connsiteY79" fmla="*/ 3729 h 1261319"/>
                  <a:gd name="connsiteX80" fmla="*/ 385941 w 1794596"/>
                  <a:gd name="connsiteY80" fmla="*/ 7500 h 1261319"/>
                  <a:gd name="connsiteX81" fmla="*/ 488722 w 1794596"/>
                  <a:gd name="connsiteY81" fmla="*/ 26610 h 1261319"/>
                  <a:gd name="connsiteX82" fmla="*/ 911328 w 1794596"/>
                  <a:gd name="connsiteY82" fmla="*/ 137274 h 1261319"/>
                  <a:gd name="connsiteX83" fmla="*/ 1306909 w 1794596"/>
                  <a:gd name="connsiteY83" fmla="*/ 235687 h 1261319"/>
                  <a:gd name="connsiteX84" fmla="*/ 1381036 w 1794596"/>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02149 w 1794585"/>
                  <a:gd name="connsiteY70" fmla="*/ 480714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33620 w 1794585"/>
                  <a:gd name="connsiteY70" fmla="*/ 475213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377414 w 1794585"/>
                  <a:gd name="connsiteY70" fmla="*/ 478367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199926 w 1794585"/>
                  <a:gd name="connsiteY69" fmla="*/ 396771 h 1261319"/>
                  <a:gd name="connsiteX70" fmla="*/ 418906 w 1794585"/>
                  <a:gd name="connsiteY70" fmla="*/ 455978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18906 w 1794585"/>
                  <a:gd name="connsiteY70" fmla="*/ 455978 h 1261319"/>
                  <a:gd name="connsiteX71" fmla="*/ 344164 w 1794585"/>
                  <a:gd name="connsiteY71" fmla="*/ 606179 h 1261319"/>
                  <a:gd name="connsiteX72" fmla="*/ 177434 w 1794585"/>
                  <a:gd name="connsiteY72" fmla="*/ 611717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18906 w 1794585"/>
                  <a:gd name="connsiteY70" fmla="*/ 455978 h 1261319"/>
                  <a:gd name="connsiteX71" fmla="*/ 344164 w 1794585"/>
                  <a:gd name="connsiteY71" fmla="*/ 60617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344164 w 1794585"/>
                  <a:gd name="connsiteY71" fmla="*/ 60617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378833 w 1794585"/>
                  <a:gd name="connsiteY71" fmla="*/ 606604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23992 w 1794585"/>
                  <a:gd name="connsiteY71" fmla="*/ 605197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60024 w 1794585"/>
                  <a:gd name="connsiteY71" fmla="*/ 60105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14909 w 1794585"/>
                  <a:gd name="connsiteY71" fmla="*/ 652189 h 1261319"/>
                  <a:gd name="connsiteX72" fmla="*/ 233552 w 1794585"/>
                  <a:gd name="connsiteY72" fmla="*/ 623529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 name="connsiteX0" fmla="*/ 1381025 w 1794585"/>
                  <a:gd name="connsiteY0" fmla="*/ 256495 h 1261319"/>
                  <a:gd name="connsiteX1" fmla="*/ 1550327 w 1794585"/>
                  <a:gd name="connsiteY1" fmla="*/ 310969 h 1261319"/>
                  <a:gd name="connsiteX2" fmla="*/ 1684037 w 1794585"/>
                  <a:gd name="connsiteY2" fmla="*/ 370838 h 1261319"/>
                  <a:gd name="connsiteX3" fmla="*/ 1758684 w 1794585"/>
                  <a:gd name="connsiteY3" fmla="*/ 445356 h 1261319"/>
                  <a:gd name="connsiteX4" fmla="*/ 1791628 w 1794585"/>
                  <a:gd name="connsiteY4" fmla="*/ 559596 h 1261319"/>
                  <a:gd name="connsiteX5" fmla="*/ 1782399 w 1794585"/>
                  <a:gd name="connsiteY5" fmla="*/ 698507 h 1261319"/>
                  <a:gd name="connsiteX6" fmla="*/ 1697926 w 1794585"/>
                  <a:gd name="connsiteY6" fmla="*/ 864625 h 1261319"/>
                  <a:gd name="connsiteX7" fmla="*/ 1560042 w 1794585"/>
                  <a:gd name="connsiteY7" fmla="*/ 984946 h 1261319"/>
                  <a:gd name="connsiteX8" fmla="*/ 1401176 w 1794585"/>
                  <a:gd name="connsiteY8" fmla="*/ 1108933 h 1261319"/>
                  <a:gd name="connsiteX9" fmla="*/ 1298599 w 1794585"/>
                  <a:gd name="connsiteY9" fmla="*/ 1177676 h 1261319"/>
                  <a:gd name="connsiteX10" fmla="*/ 1180735 w 1794585"/>
                  <a:gd name="connsiteY10" fmla="*/ 1239362 h 1261319"/>
                  <a:gd name="connsiteX11" fmla="*/ 1017902 w 1794585"/>
                  <a:gd name="connsiteY11" fmla="*/ 1260259 h 1261319"/>
                  <a:gd name="connsiteX12" fmla="*/ 811444 w 1794585"/>
                  <a:gd name="connsiteY12" fmla="*/ 1210946 h 1261319"/>
                  <a:gd name="connsiteX13" fmla="*/ 681338 w 1794585"/>
                  <a:gd name="connsiteY13" fmla="*/ 1097476 h 1261319"/>
                  <a:gd name="connsiteX14" fmla="*/ 634002 w 1794585"/>
                  <a:gd name="connsiteY14" fmla="*/ 956561 h 1261319"/>
                  <a:gd name="connsiteX15" fmla="*/ 630311 w 1794585"/>
                  <a:gd name="connsiteY15" fmla="*/ 910721 h 1261319"/>
                  <a:gd name="connsiteX16" fmla="*/ 682508 w 1794585"/>
                  <a:gd name="connsiteY16" fmla="*/ 869163 h 1261319"/>
                  <a:gd name="connsiteX17" fmla="*/ 683141 w 1794585"/>
                  <a:gd name="connsiteY17" fmla="*/ 868208 h 1261319"/>
                  <a:gd name="connsiteX18" fmla="*/ 685939 w 1794585"/>
                  <a:gd name="connsiteY18" fmla="*/ 865997 h 1261319"/>
                  <a:gd name="connsiteX19" fmla="*/ 709157 w 1794585"/>
                  <a:gd name="connsiteY19" fmla="*/ 829910 h 1261319"/>
                  <a:gd name="connsiteX20" fmla="*/ 727381 w 1794585"/>
                  <a:gd name="connsiteY20" fmla="*/ 784345 h 1261319"/>
                  <a:gd name="connsiteX21" fmla="*/ 728730 w 1794585"/>
                  <a:gd name="connsiteY21" fmla="*/ 781082 h 1261319"/>
                  <a:gd name="connsiteX22" fmla="*/ 731052 w 1794585"/>
                  <a:gd name="connsiteY22" fmla="*/ 761891 h 1261319"/>
                  <a:gd name="connsiteX23" fmla="*/ 736661 w 1794585"/>
                  <a:gd name="connsiteY23" fmla="*/ 721319 h 1261319"/>
                  <a:gd name="connsiteX24" fmla="*/ 734616 w 1794585"/>
                  <a:gd name="connsiteY24" fmla="*/ 682827 h 1261319"/>
                  <a:gd name="connsiteX25" fmla="*/ 734101 w 1794585"/>
                  <a:gd name="connsiteY25" fmla="*/ 663388 h 1261319"/>
                  <a:gd name="connsiteX26" fmla="*/ 711883 w 1794585"/>
                  <a:gd name="connsiteY26" fmla="*/ 554839 h 1261319"/>
                  <a:gd name="connsiteX27" fmla="*/ 709911 w 1794585"/>
                  <a:gd name="connsiteY27" fmla="*/ 550948 h 1261319"/>
                  <a:gd name="connsiteX28" fmla="*/ 698721 w 1794585"/>
                  <a:gd name="connsiteY28" fmla="*/ 522943 h 1261319"/>
                  <a:gd name="connsiteX29" fmla="*/ 685062 w 1794585"/>
                  <a:gd name="connsiteY29" fmla="*/ 499596 h 1261319"/>
                  <a:gd name="connsiteX30" fmla="*/ 670322 w 1794585"/>
                  <a:gd name="connsiteY30" fmla="*/ 481880 h 1261319"/>
                  <a:gd name="connsiteX31" fmla="*/ 662542 w 1794585"/>
                  <a:gd name="connsiteY31" fmla="*/ 470492 h 1261319"/>
                  <a:gd name="connsiteX32" fmla="*/ 641725 w 1794585"/>
                  <a:gd name="connsiteY32" fmla="*/ 449199 h 1261319"/>
                  <a:gd name="connsiteX33" fmla="*/ 628528 w 1794585"/>
                  <a:gd name="connsiteY33" fmla="*/ 439374 h 1261319"/>
                  <a:gd name="connsiteX34" fmla="*/ 626191 w 1794585"/>
                  <a:gd name="connsiteY34" fmla="*/ 437253 h 1261319"/>
                  <a:gd name="connsiteX35" fmla="*/ 624920 w 1794585"/>
                  <a:gd name="connsiteY35" fmla="*/ 436709 h 1261319"/>
                  <a:gd name="connsiteX36" fmla="*/ 615179 w 1794585"/>
                  <a:gd name="connsiteY36" fmla="*/ 429921 h 1261319"/>
                  <a:gd name="connsiteX37" fmla="*/ 611411 w 1794585"/>
                  <a:gd name="connsiteY37" fmla="*/ 425376 h 1261319"/>
                  <a:gd name="connsiteX38" fmla="*/ 625313 w 1794585"/>
                  <a:gd name="connsiteY38" fmla="*/ 412135 h 1261319"/>
                  <a:gd name="connsiteX39" fmla="*/ 666101 w 1794585"/>
                  <a:gd name="connsiteY39" fmla="*/ 367168 h 1261319"/>
                  <a:gd name="connsiteX40" fmla="*/ 697784 w 1794585"/>
                  <a:gd name="connsiteY40" fmla="*/ 344331 h 1261319"/>
                  <a:gd name="connsiteX41" fmla="*/ 706556 w 1794585"/>
                  <a:gd name="connsiteY41" fmla="*/ 343363 h 1261319"/>
                  <a:gd name="connsiteX42" fmla="*/ 810486 w 1794585"/>
                  <a:gd name="connsiteY42" fmla="*/ 368843 h 1261319"/>
                  <a:gd name="connsiteX43" fmla="*/ 815501 w 1794585"/>
                  <a:gd name="connsiteY43" fmla="*/ 374564 h 1261319"/>
                  <a:gd name="connsiteX44" fmla="*/ 823519 w 1794585"/>
                  <a:gd name="connsiteY44" fmla="*/ 414243 h 1261319"/>
                  <a:gd name="connsiteX45" fmla="*/ 829557 w 1794585"/>
                  <a:gd name="connsiteY45" fmla="*/ 535350 h 1261319"/>
                  <a:gd name="connsiteX46" fmla="*/ 836573 w 1794585"/>
                  <a:gd name="connsiteY46" fmla="*/ 736284 h 1261319"/>
                  <a:gd name="connsiteX47" fmla="*/ 856064 w 1794585"/>
                  <a:gd name="connsiteY47" fmla="*/ 853958 h 1261319"/>
                  <a:gd name="connsiteX48" fmla="*/ 885789 w 1794585"/>
                  <a:gd name="connsiteY48" fmla="*/ 937409 h 1261319"/>
                  <a:gd name="connsiteX49" fmla="*/ 1007620 w 1794585"/>
                  <a:gd name="connsiteY49" fmla="*/ 978815 h 1261319"/>
                  <a:gd name="connsiteX50" fmla="*/ 1181156 w 1794585"/>
                  <a:gd name="connsiteY50" fmla="*/ 938749 h 1261319"/>
                  <a:gd name="connsiteX51" fmla="*/ 1322964 w 1794585"/>
                  <a:gd name="connsiteY51" fmla="*/ 871795 h 1261319"/>
                  <a:gd name="connsiteX52" fmla="*/ 1466564 w 1794585"/>
                  <a:gd name="connsiteY52" fmla="*/ 765611 h 1261319"/>
                  <a:gd name="connsiteX53" fmla="*/ 1542894 w 1794585"/>
                  <a:gd name="connsiteY53" fmla="*/ 676593 h 1261319"/>
                  <a:gd name="connsiteX54" fmla="*/ 1559480 w 1794585"/>
                  <a:gd name="connsiteY54" fmla="*/ 604505 h 1261319"/>
                  <a:gd name="connsiteX55" fmla="*/ 1539607 w 1794585"/>
                  <a:gd name="connsiteY55" fmla="*/ 571221 h 1261319"/>
                  <a:gd name="connsiteX56" fmla="*/ 1482339 w 1794585"/>
                  <a:gd name="connsiteY56" fmla="*/ 546638 h 1261319"/>
                  <a:gd name="connsiteX57" fmla="*/ 1235262 w 1794585"/>
                  <a:gd name="connsiteY57" fmla="*/ 475236 h 1261319"/>
                  <a:gd name="connsiteX58" fmla="*/ 1008953 w 1794585"/>
                  <a:gd name="connsiteY58" fmla="*/ 417501 h 1261319"/>
                  <a:gd name="connsiteX59" fmla="*/ 810486 w 1794585"/>
                  <a:gd name="connsiteY59" fmla="*/ 368843 h 1261319"/>
                  <a:gd name="connsiteX60" fmla="*/ 809594 w 1794585"/>
                  <a:gd name="connsiteY60" fmla="*/ 367826 h 1261319"/>
                  <a:gd name="connsiteX61" fmla="*/ 796333 w 1794585"/>
                  <a:gd name="connsiteY61" fmla="*/ 363860 h 1261319"/>
                  <a:gd name="connsiteX62" fmla="*/ 729490 w 1794585"/>
                  <a:gd name="connsiteY62" fmla="*/ 346357 h 1261319"/>
                  <a:gd name="connsiteX63" fmla="*/ 711440 w 1794585"/>
                  <a:gd name="connsiteY63" fmla="*/ 342823 h 1261319"/>
                  <a:gd name="connsiteX64" fmla="*/ 706556 w 1794585"/>
                  <a:gd name="connsiteY64" fmla="*/ 343363 h 1261319"/>
                  <a:gd name="connsiteX65" fmla="*/ 409195 w 1794585"/>
                  <a:gd name="connsiteY65" fmla="*/ 270457 h 1261319"/>
                  <a:gd name="connsiteX66" fmla="*/ 293548 w 1794585"/>
                  <a:gd name="connsiteY66" fmla="*/ 258242 h 1261319"/>
                  <a:gd name="connsiteX67" fmla="*/ 233123 w 1794585"/>
                  <a:gd name="connsiteY67" fmla="*/ 277455 h 1261319"/>
                  <a:gd name="connsiteX68" fmla="*/ 188689 w 1794585"/>
                  <a:gd name="connsiteY68" fmla="*/ 326303 h 1261319"/>
                  <a:gd name="connsiteX69" fmla="*/ 229607 w 1794585"/>
                  <a:gd name="connsiteY69" fmla="*/ 430501 h 1261319"/>
                  <a:gd name="connsiteX70" fmla="*/ 430335 w 1794585"/>
                  <a:gd name="connsiteY70" fmla="*/ 484250 h 1261319"/>
                  <a:gd name="connsiteX71" fmla="*/ 414909 w 1794585"/>
                  <a:gd name="connsiteY71" fmla="*/ 652189 h 1261319"/>
                  <a:gd name="connsiteX72" fmla="*/ 217134 w 1794585"/>
                  <a:gd name="connsiteY72" fmla="*/ 628561 h 1261319"/>
                  <a:gd name="connsiteX73" fmla="*/ 114793 w 1794585"/>
                  <a:gd name="connsiteY73" fmla="*/ 590033 h 1261319"/>
                  <a:gd name="connsiteX74" fmla="*/ 28246 w 1794585"/>
                  <a:gd name="connsiteY74" fmla="*/ 472189 h 1261319"/>
                  <a:gd name="connsiteX75" fmla="*/ 77 w 1794585"/>
                  <a:gd name="connsiteY75" fmla="*/ 341978 h 1261319"/>
                  <a:gd name="connsiteX76" fmla="*/ 23231 w 1794585"/>
                  <a:gd name="connsiteY76" fmla="*/ 214688 h 1261319"/>
                  <a:gd name="connsiteX77" fmla="*/ 87685 w 1794585"/>
                  <a:gd name="connsiteY77" fmla="*/ 107205 h 1261319"/>
                  <a:gd name="connsiteX78" fmla="*/ 189345 w 1794585"/>
                  <a:gd name="connsiteY78" fmla="*/ 33217 h 1261319"/>
                  <a:gd name="connsiteX79" fmla="*/ 285926 w 1794585"/>
                  <a:gd name="connsiteY79" fmla="*/ 3729 h 1261319"/>
                  <a:gd name="connsiteX80" fmla="*/ 385930 w 1794585"/>
                  <a:gd name="connsiteY80" fmla="*/ 7500 h 1261319"/>
                  <a:gd name="connsiteX81" fmla="*/ 488711 w 1794585"/>
                  <a:gd name="connsiteY81" fmla="*/ 26610 h 1261319"/>
                  <a:gd name="connsiteX82" fmla="*/ 911317 w 1794585"/>
                  <a:gd name="connsiteY82" fmla="*/ 137274 h 1261319"/>
                  <a:gd name="connsiteX83" fmla="*/ 1306898 w 1794585"/>
                  <a:gd name="connsiteY83" fmla="*/ 235687 h 1261319"/>
                  <a:gd name="connsiteX84" fmla="*/ 1381025 w 1794585"/>
                  <a:gd name="connsiteY84" fmla="*/ 256495 h 126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794585" h="1261319">
                    <a:moveTo>
                      <a:pt x="1381025" y="256495"/>
                    </a:moveTo>
                    <a:cubicBezTo>
                      <a:pt x="1449734" y="276460"/>
                      <a:pt x="1503185" y="294075"/>
                      <a:pt x="1550327" y="310969"/>
                    </a:cubicBezTo>
                    <a:cubicBezTo>
                      <a:pt x="1613185" y="333494"/>
                      <a:pt x="1649311" y="348440"/>
                      <a:pt x="1684037" y="370838"/>
                    </a:cubicBezTo>
                    <a:cubicBezTo>
                      <a:pt x="1718763" y="393236"/>
                      <a:pt x="1740752" y="413896"/>
                      <a:pt x="1758684" y="445356"/>
                    </a:cubicBezTo>
                    <a:cubicBezTo>
                      <a:pt x="1776616" y="476815"/>
                      <a:pt x="1787676" y="517404"/>
                      <a:pt x="1791628" y="559596"/>
                    </a:cubicBezTo>
                    <a:cubicBezTo>
                      <a:pt x="1795581" y="601789"/>
                      <a:pt x="1798016" y="647669"/>
                      <a:pt x="1782399" y="698507"/>
                    </a:cubicBezTo>
                    <a:cubicBezTo>
                      <a:pt x="1766781" y="749343"/>
                      <a:pt x="1734985" y="816886"/>
                      <a:pt x="1697926" y="864625"/>
                    </a:cubicBezTo>
                    <a:cubicBezTo>
                      <a:pt x="1660866" y="912365"/>
                      <a:pt x="1609500" y="944227"/>
                      <a:pt x="1560042" y="984946"/>
                    </a:cubicBezTo>
                    <a:cubicBezTo>
                      <a:pt x="1510583" y="1025662"/>
                      <a:pt x="1444750" y="1076811"/>
                      <a:pt x="1401176" y="1108933"/>
                    </a:cubicBezTo>
                    <a:cubicBezTo>
                      <a:pt x="1357602" y="1141054"/>
                      <a:pt x="1335340" y="1155938"/>
                      <a:pt x="1298599" y="1177676"/>
                    </a:cubicBezTo>
                    <a:cubicBezTo>
                      <a:pt x="1261859" y="1199413"/>
                      <a:pt x="1227519" y="1225596"/>
                      <a:pt x="1180735" y="1239362"/>
                    </a:cubicBezTo>
                    <a:cubicBezTo>
                      <a:pt x="1133952" y="1253126"/>
                      <a:pt x="1079450" y="1264995"/>
                      <a:pt x="1017902" y="1260259"/>
                    </a:cubicBezTo>
                    <a:cubicBezTo>
                      <a:pt x="956354" y="1255523"/>
                      <a:pt x="867538" y="1238076"/>
                      <a:pt x="811444" y="1210946"/>
                    </a:cubicBezTo>
                    <a:cubicBezTo>
                      <a:pt x="755351" y="1183816"/>
                      <a:pt x="710913" y="1139873"/>
                      <a:pt x="681338" y="1097476"/>
                    </a:cubicBezTo>
                    <a:cubicBezTo>
                      <a:pt x="651765" y="1055079"/>
                      <a:pt x="642507" y="987688"/>
                      <a:pt x="634002" y="956561"/>
                    </a:cubicBezTo>
                    <a:cubicBezTo>
                      <a:pt x="625497" y="925436"/>
                      <a:pt x="622227" y="925287"/>
                      <a:pt x="630311" y="910721"/>
                    </a:cubicBezTo>
                    <a:cubicBezTo>
                      <a:pt x="638395" y="896154"/>
                      <a:pt x="666104" y="890770"/>
                      <a:pt x="682508" y="869163"/>
                    </a:cubicBezTo>
                    <a:lnTo>
                      <a:pt x="683141" y="868208"/>
                    </a:lnTo>
                    <a:lnTo>
                      <a:pt x="685939" y="865997"/>
                    </a:lnTo>
                    <a:cubicBezTo>
                      <a:pt x="694991" y="855810"/>
                      <a:pt x="701949" y="844323"/>
                      <a:pt x="709157" y="829910"/>
                    </a:cubicBezTo>
                    <a:lnTo>
                      <a:pt x="727381" y="784345"/>
                    </a:lnTo>
                    <a:lnTo>
                      <a:pt x="728730" y="781082"/>
                    </a:lnTo>
                    <a:lnTo>
                      <a:pt x="731052" y="761891"/>
                    </a:lnTo>
                    <a:lnTo>
                      <a:pt x="736661" y="721319"/>
                    </a:lnTo>
                    <a:lnTo>
                      <a:pt x="734616" y="682827"/>
                    </a:lnTo>
                    <a:cubicBezTo>
                      <a:pt x="734444" y="676347"/>
                      <a:pt x="734273" y="669868"/>
                      <a:pt x="734101" y="663388"/>
                    </a:cubicBezTo>
                    <a:cubicBezTo>
                      <a:pt x="731293" y="625680"/>
                      <a:pt x="723809" y="586988"/>
                      <a:pt x="711883" y="554839"/>
                    </a:cubicBezTo>
                    <a:lnTo>
                      <a:pt x="709911" y="550948"/>
                    </a:lnTo>
                    <a:lnTo>
                      <a:pt x="698721" y="522943"/>
                    </a:lnTo>
                    <a:cubicBezTo>
                      <a:pt x="694471" y="514319"/>
                      <a:pt x="689872" y="506627"/>
                      <a:pt x="685062" y="499596"/>
                    </a:cubicBezTo>
                    <a:lnTo>
                      <a:pt x="670322" y="481880"/>
                    </a:lnTo>
                    <a:lnTo>
                      <a:pt x="662542" y="470492"/>
                    </a:lnTo>
                    <a:cubicBezTo>
                      <a:pt x="655331" y="460672"/>
                      <a:pt x="648159" y="454178"/>
                      <a:pt x="641725" y="449199"/>
                    </a:cubicBezTo>
                    <a:lnTo>
                      <a:pt x="628528" y="439374"/>
                    </a:lnTo>
                    <a:lnTo>
                      <a:pt x="626191" y="437253"/>
                    </a:lnTo>
                    <a:lnTo>
                      <a:pt x="624920" y="436709"/>
                    </a:lnTo>
                    <a:lnTo>
                      <a:pt x="615179" y="429921"/>
                    </a:lnTo>
                    <a:cubicBezTo>
                      <a:pt x="612763" y="428474"/>
                      <a:pt x="611413" y="427448"/>
                      <a:pt x="611411" y="425376"/>
                    </a:cubicBezTo>
                    <a:cubicBezTo>
                      <a:pt x="611407" y="421232"/>
                      <a:pt x="616199" y="421838"/>
                      <a:pt x="625313" y="412135"/>
                    </a:cubicBezTo>
                    <a:cubicBezTo>
                      <a:pt x="634428" y="402434"/>
                      <a:pt x="654023" y="378469"/>
                      <a:pt x="666101" y="367168"/>
                    </a:cubicBezTo>
                    <a:cubicBezTo>
                      <a:pt x="678179" y="355869"/>
                      <a:pt x="687219" y="347800"/>
                      <a:pt x="697784" y="344331"/>
                    </a:cubicBezTo>
                    <a:lnTo>
                      <a:pt x="706556" y="343363"/>
                    </a:lnTo>
                    <a:lnTo>
                      <a:pt x="810486" y="368843"/>
                    </a:lnTo>
                    <a:lnTo>
                      <a:pt x="815501" y="374564"/>
                    </a:lnTo>
                    <a:cubicBezTo>
                      <a:pt x="820032" y="382962"/>
                      <a:pt x="821176" y="387446"/>
                      <a:pt x="823519" y="414243"/>
                    </a:cubicBezTo>
                    <a:cubicBezTo>
                      <a:pt x="825861" y="441041"/>
                      <a:pt x="827380" y="481677"/>
                      <a:pt x="829557" y="535350"/>
                    </a:cubicBezTo>
                    <a:cubicBezTo>
                      <a:pt x="831731" y="589023"/>
                      <a:pt x="832155" y="683183"/>
                      <a:pt x="836573" y="736284"/>
                    </a:cubicBezTo>
                    <a:cubicBezTo>
                      <a:pt x="840992" y="789385"/>
                      <a:pt x="847861" y="820436"/>
                      <a:pt x="856064" y="853958"/>
                    </a:cubicBezTo>
                    <a:cubicBezTo>
                      <a:pt x="864267" y="887479"/>
                      <a:pt x="860529" y="916601"/>
                      <a:pt x="885789" y="937409"/>
                    </a:cubicBezTo>
                    <a:cubicBezTo>
                      <a:pt x="911047" y="958219"/>
                      <a:pt x="958392" y="978592"/>
                      <a:pt x="1007620" y="978815"/>
                    </a:cubicBezTo>
                    <a:cubicBezTo>
                      <a:pt x="1056848" y="979038"/>
                      <a:pt x="1128598" y="956584"/>
                      <a:pt x="1181156" y="938749"/>
                    </a:cubicBezTo>
                    <a:cubicBezTo>
                      <a:pt x="1233713" y="920911"/>
                      <a:pt x="1275396" y="900652"/>
                      <a:pt x="1322964" y="871795"/>
                    </a:cubicBezTo>
                    <a:cubicBezTo>
                      <a:pt x="1370533" y="842939"/>
                      <a:pt x="1429909" y="798145"/>
                      <a:pt x="1466564" y="765611"/>
                    </a:cubicBezTo>
                    <a:cubicBezTo>
                      <a:pt x="1503219" y="733078"/>
                      <a:pt x="1527407" y="703442"/>
                      <a:pt x="1542894" y="676593"/>
                    </a:cubicBezTo>
                    <a:cubicBezTo>
                      <a:pt x="1558381" y="649741"/>
                      <a:pt x="1560027" y="622066"/>
                      <a:pt x="1559480" y="604505"/>
                    </a:cubicBezTo>
                    <a:cubicBezTo>
                      <a:pt x="1558932" y="586942"/>
                      <a:pt x="1552464" y="580865"/>
                      <a:pt x="1539607" y="571221"/>
                    </a:cubicBezTo>
                    <a:cubicBezTo>
                      <a:pt x="1526751" y="561577"/>
                      <a:pt x="1482339" y="546638"/>
                      <a:pt x="1482339" y="546638"/>
                    </a:cubicBezTo>
                    <a:lnTo>
                      <a:pt x="1235262" y="475236"/>
                    </a:lnTo>
                    <a:cubicBezTo>
                      <a:pt x="1156365" y="453713"/>
                      <a:pt x="1146630" y="451632"/>
                      <a:pt x="1008953" y="417501"/>
                    </a:cubicBezTo>
                    <a:lnTo>
                      <a:pt x="810486" y="368843"/>
                    </a:lnTo>
                    <a:lnTo>
                      <a:pt x="809594" y="367826"/>
                    </a:lnTo>
                    <a:cubicBezTo>
                      <a:pt x="807160" y="366788"/>
                      <a:pt x="803501" y="366211"/>
                      <a:pt x="796333" y="363860"/>
                    </a:cubicBezTo>
                    <a:cubicBezTo>
                      <a:pt x="781998" y="359160"/>
                      <a:pt x="745915" y="349613"/>
                      <a:pt x="729490" y="346357"/>
                    </a:cubicBezTo>
                    <a:cubicBezTo>
                      <a:pt x="721278" y="344730"/>
                      <a:pt x="715993" y="343356"/>
                      <a:pt x="711440" y="342823"/>
                    </a:cubicBezTo>
                    <a:lnTo>
                      <a:pt x="706556" y="343363"/>
                    </a:lnTo>
                    <a:lnTo>
                      <a:pt x="409195" y="270457"/>
                    </a:lnTo>
                    <a:cubicBezTo>
                      <a:pt x="289963" y="243914"/>
                      <a:pt x="322065" y="266770"/>
                      <a:pt x="293548" y="258242"/>
                    </a:cubicBezTo>
                    <a:cubicBezTo>
                      <a:pt x="264583" y="259522"/>
                      <a:pt x="250599" y="266113"/>
                      <a:pt x="233123" y="277455"/>
                    </a:cubicBezTo>
                    <a:cubicBezTo>
                      <a:pt x="215646" y="288799"/>
                      <a:pt x="189275" y="300795"/>
                      <a:pt x="188689" y="326303"/>
                    </a:cubicBezTo>
                    <a:cubicBezTo>
                      <a:pt x="188103" y="351811"/>
                      <a:pt x="210396" y="414400"/>
                      <a:pt x="229607" y="430501"/>
                    </a:cubicBezTo>
                    <a:lnTo>
                      <a:pt x="430335" y="484250"/>
                    </a:lnTo>
                    <a:lnTo>
                      <a:pt x="414909" y="652189"/>
                    </a:lnTo>
                    <a:lnTo>
                      <a:pt x="217134" y="628561"/>
                    </a:lnTo>
                    <a:cubicBezTo>
                      <a:pt x="203241" y="623939"/>
                      <a:pt x="146274" y="616095"/>
                      <a:pt x="114793" y="590033"/>
                    </a:cubicBezTo>
                    <a:cubicBezTo>
                      <a:pt x="83312" y="563971"/>
                      <a:pt x="47365" y="513532"/>
                      <a:pt x="28246" y="472189"/>
                    </a:cubicBezTo>
                    <a:cubicBezTo>
                      <a:pt x="9127" y="430847"/>
                      <a:pt x="-988" y="384326"/>
                      <a:pt x="77" y="341978"/>
                    </a:cubicBezTo>
                    <a:cubicBezTo>
                      <a:pt x="1144" y="299631"/>
                      <a:pt x="6918" y="251233"/>
                      <a:pt x="23231" y="214688"/>
                    </a:cubicBezTo>
                    <a:cubicBezTo>
                      <a:pt x="39545" y="178143"/>
                      <a:pt x="58553" y="135361"/>
                      <a:pt x="87685" y="107205"/>
                    </a:cubicBezTo>
                    <a:cubicBezTo>
                      <a:pt x="116817" y="79049"/>
                      <a:pt x="155263" y="51608"/>
                      <a:pt x="189345" y="33217"/>
                    </a:cubicBezTo>
                    <a:cubicBezTo>
                      <a:pt x="216059" y="16778"/>
                      <a:pt x="253731" y="13558"/>
                      <a:pt x="285926" y="3729"/>
                    </a:cubicBezTo>
                    <a:cubicBezTo>
                      <a:pt x="314691" y="-4667"/>
                      <a:pt x="356014" y="3124"/>
                      <a:pt x="385930" y="7500"/>
                    </a:cubicBezTo>
                    <a:lnTo>
                      <a:pt x="488711" y="26610"/>
                    </a:lnTo>
                    <a:lnTo>
                      <a:pt x="911317" y="137274"/>
                    </a:lnTo>
                    <a:lnTo>
                      <a:pt x="1306898" y="235687"/>
                    </a:lnTo>
                    <a:lnTo>
                      <a:pt x="1381025" y="256495"/>
                    </a:lnTo>
                    <a:close/>
                  </a:path>
                </a:pathLst>
              </a:custGeom>
              <a:solidFill>
                <a:schemeClr val="bg1"/>
              </a:solidFill>
              <a:ln>
                <a:solidFill>
                  <a:schemeClr val="bg1">
                    <a:lumMod val="85000"/>
                  </a:schemeClr>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39" name="任意多边形 338"/>
              <p:cNvSpPr/>
              <p:nvPr/>
            </p:nvSpPr>
            <p:spPr>
              <a:xfrm>
                <a:off x="3746495" y="5059018"/>
                <a:ext cx="295401" cy="345962"/>
              </a:xfrm>
              <a:custGeom>
                <a:avLst/>
                <a:gdLst>
                  <a:gd name="connsiteX0" fmla="*/ 288335 w 304929"/>
                  <a:gd name="connsiteY0" fmla="*/ 21207 h 349836"/>
                  <a:gd name="connsiteX1" fmla="*/ 126410 w 304929"/>
                  <a:gd name="connsiteY1" fmla="*/ 6919 h 349836"/>
                  <a:gd name="connsiteX2" fmla="*/ 7347 w 304929"/>
                  <a:gd name="connsiteY2" fmla="*/ 116457 h 349836"/>
                  <a:gd name="connsiteX3" fmla="*/ 16872 w 304929"/>
                  <a:gd name="connsiteY3" fmla="*/ 287907 h 349836"/>
                  <a:gd name="connsiteX4" fmla="*/ 50210 w 304929"/>
                  <a:gd name="connsiteY4" fmla="*/ 349819 h 349836"/>
                  <a:gd name="connsiteX5" fmla="*/ 178797 w 304929"/>
                  <a:gd name="connsiteY5" fmla="*/ 292669 h 349836"/>
                  <a:gd name="connsiteX6" fmla="*/ 140697 w 304929"/>
                  <a:gd name="connsiteY6" fmla="*/ 159319 h 349836"/>
                  <a:gd name="connsiteX7" fmla="*/ 216897 w 304929"/>
                  <a:gd name="connsiteY7" fmla="*/ 83119 h 349836"/>
                  <a:gd name="connsiteX8" fmla="*/ 288335 w 304929"/>
                  <a:gd name="connsiteY8" fmla="*/ 102169 h 349836"/>
                  <a:gd name="connsiteX9" fmla="*/ 288335 w 304929"/>
                  <a:gd name="connsiteY9" fmla="*/ 21207 h 349836"/>
                  <a:gd name="connsiteX0" fmla="*/ 269285 w 293287"/>
                  <a:gd name="connsiteY0" fmla="*/ 36381 h 345960"/>
                  <a:gd name="connsiteX1" fmla="*/ 126410 w 293287"/>
                  <a:gd name="connsiteY1" fmla="*/ 3043 h 345960"/>
                  <a:gd name="connsiteX2" fmla="*/ 7347 w 293287"/>
                  <a:gd name="connsiteY2" fmla="*/ 112581 h 345960"/>
                  <a:gd name="connsiteX3" fmla="*/ 16872 w 293287"/>
                  <a:gd name="connsiteY3" fmla="*/ 284031 h 345960"/>
                  <a:gd name="connsiteX4" fmla="*/ 50210 w 293287"/>
                  <a:gd name="connsiteY4" fmla="*/ 345943 h 345960"/>
                  <a:gd name="connsiteX5" fmla="*/ 178797 w 293287"/>
                  <a:gd name="connsiteY5" fmla="*/ 288793 h 345960"/>
                  <a:gd name="connsiteX6" fmla="*/ 140697 w 293287"/>
                  <a:gd name="connsiteY6" fmla="*/ 155443 h 345960"/>
                  <a:gd name="connsiteX7" fmla="*/ 216897 w 293287"/>
                  <a:gd name="connsiteY7" fmla="*/ 79243 h 345960"/>
                  <a:gd name="connsiteX8" fmla="*/ 288335 w 293287"/>
                  <a:gd name="connsiteY8" fmla="*/ 98293 h 345960"/>
                  <a:gd name="connsiteX9" fmla="*/ 269285 w 293287"/>
                  <a:gd name="connsiteY9" fmla="*/ 36381 h 345960"/>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64509 w 293287"/>
                  <a:gd name="connsiteY5" fmla="*/ 279268 h 345962"/>
                  <a:gd name="connsiteX6" fmla="*/ 140697 w 293287"/>
                  <a:gd name="connsiteY6" fmla="*/ 155443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3287"/>
                  <a:gd name="connsiteY0" fmla="*/ 36381 h 345960"/>
                  <a:gd name="connsiteX1" fmla="*/ 126410 w 293287"/>
                  <a:gd name="connsiteY1" fmla="*/ 3043 h 345960"/>
                  <a:gd name="connsiteX2" fmla="*/ 7347 w 293287"/>
                  <a:gd name="connsiteY2" fmla="*/ 112581 h 345960"/>
                  <a:gd name="connsiteX3" fmla="*/ 16872 w 293287"/>
                  <a:gd name="connsiteY3" fmla="*/ 284031 h 345960"/>
                  <a:gd name="connsiteX4" fmla="*/ 50210 w 293287"/>
                  <a:gd name="connsiteY4" fmla="*/ 345943 h 345960"/>
                  <a:gd name="connsiteX5" fmla="*/ 140696 w 293287"/>
                  <a:gd name="connsiteY5" fmla="*/ 288793 h 345960"/>
                  <a:gd name="connsiteX6" fmla="*/ 140697 w 293287"/>
                  <a:gd name="connsiteY6" fmla="*/ 155443 h 345960"/>
                  <a:gd name="connsiteX7" fmla="*/ 216897 w 293287"/>
                  <a:gd name="connsiteY7" fmla="*/ 79243 h 345960"/>
                  <a:gd name="connsiteX8" fmla="*/ 288335 w 293287"/>
                  <a:gd name="connsiteY8" fmla="*/ 98293 h 345960"/>
                  <a:gd name="connsiteX9" fmla="*/ 269285 w 293287"/>
                  <a:gd name="connsiteY9" fmla="*/ 36381 h 345960"/>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50221 w 293287"/>
                  <a:gd name="connsiteY5" fmla="*/ 279268 h 345962"/>
                  <a:gd name="connsiteX6" fmla="*/ 140697 w 293287"/>
                  <a:gd name="connsiteY6" fmla="*/ 155443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3287"/>
                  <a:gd name="connsiteY0" fmla="*/ 36381 h 345962"/>
                  <a:gd name="connsiteX1" fmla="*/ 126410 w 293287"/>
                  <a:gd name="connsiteY1" fmla="*/ 3043 h 345962"/>
                  <a:gd name="connsiteX2" fmla="*/ 7347 w 293287"/>
                  <a:gd name="connsiteY2" fmla="*/ 112581 h 345962"/>
                  <a:gd name="connsiteX3" fmla="*/ 16872 w 293287"/>
                  <a:gd name="connsiteY3" fmla="*/ 284031 h 345962"/>
                  <a:gd name="connsiteX4" fmla="*/ 50210 w 293287"/>
                  <a:gd name="connsiteY4" fmla="*/ 345943 h 345962"/>
                  <a:gd name="connsiteX5" fmla="*/ 150221 w 293287"/>
                  <a:gd name="connsiteY5" fmla="*/ 279268 h 345962"/>
                  <a:gd name="connsiteX6" fmla="*/ 126409 w 293287"/>
                  <a:gd name="connsiteY6" fmla="*/ 160206 h 345962"/>
                  <a:gd name="connsiteX7" fmla="*/ 216897 w 293287"/>
                  <a:gd name="connsiteY7" fmla="*/ 79243 h 345962"/>
                  <a:gd name="connsiteX8" fmla="*/ 288335 w 293287"/>
                  <a:gd name="connsiteY8" fmla="*/ 98293 h 345962"/>
                  <a:gd name="connsiteX9" fmla="*/ 269285 w 293287"/>
                  <a:gd name="connsiteY9" fmla="*/ 36381 h 345962"/>
                  <a:gd name="connsiteX0" fmla="*/ 269285 w 295401"/>
                  <a:gd name="connsiteY0" fmla="*/ 36381 h 345962"/>
                  <a:gd name="connsiteX1" fmla="*/ 126410 w 295401"/>
                  <a:gd name="connsiteY1" fmla="*/ 3043 h 345962"/>
                  <a:gd name="connsiteX2" fmla="*/ 7347 w 295401"/>
                  <a:gd name="connsiteY2" fmla="*/ 112581 h 345962"/>
                  <a:gd name="connsiteX3" fmla="*/ 16872 w 295401"/>
                  <a:gd name="connsiteY3" fmla="*/ 284031 h 345962"/>
                  <a:gd name="connsiteX4" fmla="*/ 50210 w 295401"/>
                  <a:gd name="connsiteY4" fmla="*/ 345943 h 345962"/>
                  <a:gd name="connsiteX5" fmla="*/ 150221 w 295401"/>
                  <a:gd name="connsiteY5" fmla="*/ 279268 h 345962"/>
                  <a:gd name="connsiteX6" fmla="*/ 126409 w 295401"/>
                  <a:gd name="connsiteY6" fmla="*/ 160206 h 345962"/>
                  <a:gd name="connsiteX7" fmla="*/ 188322 w 295401"/>
                  <a:gd name="connsiteY7" fmla="*/ 84006 h 345962"/>
                  <a:gd name="connsiteX8" fmla="*/ 288335 w 295401"/>
                  <a:gd name="connsiteY8" fmla="*/ 98293 h 345962"/>
                  <a:gd name="connsiteX9" fmla="*/ 269285 w 295401"/>
                  <a:gd name="connsiteY9" fmla="*/ 36381 h 345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5401" h="345962">
                    <a:moveTo>
                      <a:pt x="269285" y="36381"/>
                    </a:moveTo>
                    <a:cubicBezTo>
                      <a:pt x="242297" y="20506"/>
                      <a:pt x="170066" y="-9657"/>
                      <a:pt x="126410" y="3043"/>
                    </a:cubicBezTo>
                    <a:cubicBezTo>
                      <a:pt x="82754" y="15743"/>
                      <a:pt x="25603" y="65750"/>
                      <a:pt x="7347" y="112581"/>
                    </a:cubicBezTo>
                    <a:cubicBezTo>
                      <a:pt x="-10909" y="159412"/>
                      <a:pt x="9728" y="245137"/>
                      <a:pt x="16872" y="284031"/>
                    </a:cubicBezTo>
                    <a:cubicBezTo>
                      <a:pt x="24016" y="322925"/>
                      <a:pt x="27985" y="346737"/>
                      <a:pt x="50210" y="345943"/>
                    </a:cubicBezTo>
                    <a:cubicBezTo>
                      <a:pt x="72435" y="345149"/>
                      <a:pt x="137521" y="310224"/>
                      <a:pt x="150221" y="279268"/>
                    </a:cubicBezTo>
                    <a:cubicBezTo>
                      <a:pt x="162921" y="248312"/>
                      <a:pt x="120059" y="192750"/>
                      <a:pt x="126409" y="160206"/>
                    </a:cubicBezTo>
                    <a:cubicBezTo>
                      <a:pt x="132759" y="127662"/>
                      <a:pt x="163716" y="93531"/>
                      <a:pt x="188322" y="84006"/>
                    </a:cubicBezTo>
                    <a:cubicBezTo>
                      <a:pt x="212928" y="74481"/>
                      <a:pt x="274841" y="106230"/>
                      <a:pt x="288335" y="98293"/>
                    </a:cubicBezTo>
                    <a:cubicBezTo>
                      <a:pt x="301829" y="90356"/>
                      <a:pt x="296273" y="52256"/>
                      <a:pt x="269285" y="36381"/>
                    </a:cubicBezTo>
                    <a:close/>
                  </a:path>
                </a:pathLst>
              </a:custGeom>
              <a:solidFill>
                <a:schemeClr val="bg1"/>
              </a:solidFill>
              <a:ln>
                <a:solidFill>
                  <a:schemeClr val="bg1">
                    <a:lumMod val="85000"/>
                  </a:schemeClr>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0" name="任意多边形 339"/>
              <p:cNvSpPr/>
              <p:nvPr/>
            </p:nvSpPr>
            <p:spPr>
              <a:xfrm>
                <a:off x="4175727" y="5592884"/>
                <a:ext cx="458449" cy="545393"/>
              </a:xfrm>
              <a:custGeom>
                <a:avLst/>
                <a:gdLst>
                  <a:gd name="connsiteX0" fmla="*/ 206 w 458754"/>
                  <a:gd name="connsiteY0" fmla="*/ 40909 h 525419"/>
                  <a:gd name="connsiteX1" fmla="*/ 233569 w 458754"/>
                  <a:gd name="connsiteY1" fmla="*/ 40909 h 525419"/>
                  <a:gd name="connsiteX2" fmla="*/ 362156 w 458754"/>
                  <a:gd name="connsiteY2" fmla="*/ 255222 h 525419"/>
                  <a:gd name="connsiteX3" fmla="*/ 457406 w 458754"/>
                  <a:gd name="connsiteY3" fmla="*/ 402859 h 525419"/>
                  <a:gd name="connsiteX4" fmla="*/ 290719 w 458754"/>
                  <a:gd name="connsiteY4" fmla="*/ 517159 h 525419"/>
                  <a:gd name="connsiteX5" fmla="*/ 276431 w 458754"/>
                  <a:gd name="connsiteY5" fmla="*/ 464772 h 525419"/>
                  <a:gd name="connsiteX6" fmla="*/ 206 w 458754"/>
                  <a:gd name="connsiteY6" fmla="*/ 40909 h 525419"/>
                  <a:gd name="connsiteX0" fmla="*/ 207 w 459008"/>
                  <a:gd name="connsiteY0" fmla="*/ 40664 h 525174"/>
                  <a:gd name="connsiteX1" fmla="*/ 233570 w 459008"/>
                  <a:gd name="connsiteY1" fmla="*/ 40664 h 525174"/>
                  <a:gd name="connsiteX2" fmla="*/ 366920 w 459008"/>
                  <a:gd name="connsiteY2" fmla="*/ 250214 h 525174"/>
                  <a:gd name="connsiteX3" fmla="*/ 457407 w 459008"/>
                  <a:gd name="connsiteY3" fmla="*/ 402614 h 525174"/>
                  <a:gd name="connsiteX4" fmla="*/ 290720 w 459008"/>
                  <a:gd name="connsiteY4" fmla="*/ 516914 h 525174"/>
                  <a:gd name="connsiteX5" fmla="*/ 276432 w 459008"/>
                  <a:gd name="connsiteY5" fmla="*/ 464527 h 525174"/>
                  <a:gd name="connsiteX6" fmla="*/ 207 w 459008"/>
                  <a:gd name="connsiteY6" fmla="*/ 40664 h 525174"/>
                  <a:gd name="connsiteX0" fmla="*/ 552 w 459437"/>
                  <a:gd name="connsiteY0" fmla="*/ 38561 h 523071"/>
                  <a:gd name="connsiteX1" fmla="*/ 210103 w 459437"/>
                  <a:gd name="connsiteY1" fmla="*/ 43324 h 523071"/>
                  <a:gd name="connsiteX2" fmla="*/ 367265 w 459437"/>
                  <a:gd name="connsiteY2" fmla="*/ 248111 h 523071"/>
                  <a:gd name="connsiteX3" fmla="*/ 457752 w 459437"/>
                  <a:gd name="connsiteY3" fmla="*/ 400511 h 523071"/>
                  <a:gd name="connsiteX4" fmla="*/ 291065 w 459437"/>
                  <a:gd name="connsiteY4" fmla="*/ 514811 h 523071"/>
                  <a:gd name="connsiteX5" fmla="*/ 276777 w 459437"/>
                  <a:gd name="connsiteY5" fmla="*/ 462424 h 523071"/>
                  <a:gd name="connsiteX6" fmla="*/ 552 w 459437"/>
                  <a:gd name="connsiteY6" fmla="*/ 38561 h 523071"/>
                  <a:gd name="connsiteX0" fmla="*/ 552 w 464113"/>
                  <a:gd name="connsiteY0" fmla="*/ 38561 h 523071"/>
                  <a:gd name="connsiteX1" fmla="*/ 210103 w 464113"/>
                  <a:gd name="connsiteY1" fmla="*/ 43324 h 523071"/>
                  <a:gd name="connsiteX2" fmla="*/ 367265 w 464113"/>
                  <a:gd name="connsiteY2" fmla="*/ 248111 h 523071"/>
                  <a:gd name="connsiteX3" fmla="*/ 462515 w 464113"/>
                  <a:gd name="connsiteY3" fmla="*/ 414798 h 523071"/>
                  <a:gd name="connsiteX4" fmla="*/ 291065 w 464113"/>
                  <a:gd name="connsiteY4" fmla="*/ 514811 h 523071"/>
                  <a:gd name="connsiteX5" fmla="*/ 276777 w 464113"/>
                  <a:gd name="connsiteY5" fmla="*/ 462424 h 523071"/>
                  <a:gd name="connsiteX6" fmla="*/ 552 w 464113"/>
                  <a:gd name="connsiteY6" fmla="*/ 38561 h 523071"/>
                  <a:gd name="connsiteX0" fmla="*/ 552 w 450119"/>
                  <a:gd name="connsiteY0" fmla="*/ 38561 h 523071"/>
                  <a:gd name="connsiteX1" fmla="*/ 210103 w 450119"/>
                  <a:gd name="connsiteY1" fmla="*/ 43324 h 523071"/>
                  <a:gd name="connsiteX2" fmla="*/ 367265 w 450119"/>
                  <a:gd name="connsiteY2" fmla="*/ 248111 h 523071"/>
                  <a:gd name="connsiteX3" fmla="*/ 448228 w 450119"/>
                  <a:gd name="connsiteY3" fmla="*/ 429086 h 523071"/>
                  <a:gd name="connsiteX4" fmla="*/ 291065 w 450119"/>
                  <a:gd name="connsiteY4" fmla="*/ 514811 h 523071"/>
                  <a:gd name="connsiteX5" fmla="*/ 276777 w 450119"/>
                  <a:gd name="connsiteY5" fmla="*/ 462424 h 523071"/>
                  <a:gd name="connsiteX6" fmla="*/ 552 w 450119"/>
                  <a:gd name="connsiteY6" fmla="*/ 38561 h 523071"/>
                  <a:gd name="connsiteX0" fmla="*/ 992 w 450651"/>
                  <a:gd name="connsiteY0" fmla="*/ 40663 h 525173"/>
                  <a:gd name="connsiteX1" fmla="*/ 191493 w 450651"/>
                  <a:gd name="connsiteY1" fmla="*/ 40664 h 525173"/>
                  <a:gd name="connsiteX2" fmla="*/ 367705 w 450651"/>
                  <a:gd name="connsiteY2" fmla="*/ 250213 h 525173"/>
                  <a:gd name="connsiteX3" fmla="*/ 448668 w 450651"/>
                  <a:gd name="connsiteY3" fmla="*/ 431188 h 525173"/>
                  <a:gd name="connsiteX4" fmla="*/ 291505 w 450651"/>
                  <a:gd name="connsiteY4" fmla="*/ 516913 h 525173"/>
                  <a:gd name="connsiteX5" fmla="*/ 277217 w 450651"/>
                  <a:gd name="connsiteY5" fmla="*/ 464526 h 525173"/>
                  <a:gd name="connsiteX6" fmla="*/ 992 w 450651"/>
                  <a:gd name="connsiteY6" fmla="*/ 40663 h 525173"/>
                  <a:gd name="connsiteX0" fmla="*/ 983 w 450031"/>
                  <a:gd name="connsiteY0" fmla="*/ 41155 h 525665"/>
                  <a:gd name="connsiteX1" fmla="*/ 191484 w 450031"/>
                  <a:gd name="connsiteY1" fmla="*/ 41156 h 525665"/>
                  <a:gd name="connsiteX2" fmla="*/ 358171 w 450031"/>
                  <a:gd name="connsiteY2" fmla="*/ 260230 h 525665"/>
                  <a:gd name="connsiteX3" fmla="*/ 448659 w 450031"/>
                  <a:gd name="connsiteY3" fmla="*/ 431680 h 525665"/>
                  <a:gd name="connsiteX4" fmla="*/ 291496 w 450031"/>
                  <a:gd name="connsiteY4" fmla="*/ 517405 h 525665"/>
                  <a:gd name="connsiteX5" fmla="*/ 277208 w 450031"/>
                  <a:gd name="connsiteY5" fmla="*/ 465018 h 525665"/>
                  <a:gd name="connsiteX6" fmla="*/ 983 w 450031"/>
                  <a:gd name="connsiteY6" fmla="*/ 41155 h 525665"/>
                  <a:gd name="connsiteX0" fmla="*/ 983 w 448961"/>
                  <a:gd name="connsiteY0" fmla="*/ 41155 h 545393"/>
                  <a:gd name="connsiteX1" fmla="*/ 191484 w 448961"/>
                  <a:gd name="connsiteY1" fmla="*/ 41156 h 545393"/>
                  <a:gd name="connsiteX2" fmla="*/ 358171 w 448961"/>
                  <a:gd name="connsiteY2" fmla="*/ 260230 h 545393"/>
                  <a:gd name="connsiteX3" fmla="*/ 448659 w 448961"/>
                  <a:gd name="connsiteY3" fmla="*/ 431680 h 545393"/>
                  <a:gd name="connsiteX4" fmla="*/ 329596 w 448961"/>
                  <a:gd name="connsiteY4" fmla="*/ 541217 h 545393"/>
                  <a:gd name="connsiteX5" fmla="*/ 277208 w 448961"/>
                  <a:gd name="connsiteY5" fmla="*/ 465018 h 545393"/>
                  <a:gd name="connsiteX6" fmla="*/ 983 w 448961"/>
                  <a:gd name="connsiteY6" fmla="*/ 41155 h 545393"/>
                  <a:gd name="connsiteX0" fmla="*/ 983 w 458449"/>
                  <a:gd name="connsiteY0" fmla="*/ 41155 h 545393"/>
                  <a:gd name="connsiteX1" fmla="*/ 191484 w 458449"/>
                  <a:gd name="connsiteY1" fmla="*/ 41156 h 545393"/>
                  <a:gd name="connsiteX2" fmla="*/ 358171 w 458449"/>
                  <a:gd name="connsiteY2" fmla="*/ 260230 h 545393"/>
                  <a:gd name="connsiteX3" fmla="*/ 458184 w 458449"/>
                  <a:gd name="connsiteY3" fmla="*/ 460255 h 545393"/>
                  <a:gd name="connsiteX4" fmla="*/ 329596 w 458449"/>
                  <a:gd name="connsiteY4" fmla="*/ 541217 h 545393"/>
                  <a:gd name="connsiteX5" fmla="*/ 277208 w 458449"/>
                  <a:gd name="connsiteY5" fmla="*/ 465018 h 545393"/>
                  <a:gd name="connsiteX6" fmla="*/ 983 w 458449"/>
                  <a:gd name="connsiteY6" fmla="*/ 41155 h 545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8449" h="545393">
                    <a:moveTo>
                      <a:pt x="983" y="41155"/>
                    </a:moveTo>
                    <a:cubicBezTo>
                      <a:pt x="-13304" y="-29489"/>
                      <a:pt x="131953" y="4644"/>
                      <a:pt x="191484" y="41156"/>
                    </a:cubicBezTo>
                    <a:cubicBezTo>
                      <a:pt x="251015" y="77668"/>
                      <a:pt x="313721" y="190380"/>
                      <a:pt x="358171" y="260230"/>
                    </a:cubicBezTo>
                    <a:cubicBezTo>
                      <a:pt x="402621" y="330080"/>
                      <a:pt x="462946" y="413424"/>
                      <a:pt x="458184" y="460255"/>
                    </a:cubicBezTo>
                    <a:cubicBezTo>
                      <a:pt x="453422" y="507086"/>
                      <a:pt x="359758" y="530898"/>
                      <a:pt x="329596" y="541217"/>
                    </a:cubicBezTo>
                    <a:cubicBezTo>
                      <a:pt x="299434" y="551536"/>
                      <a:pt x="331977" y="548362"/>
                      <a:pt x="277208" y="465018"/>
                    </a:cubicBezTo>
                    <a:cubicBezTo>
                      <a:pt x="222439" y="381674"/>
                      <a:pt x="15270" y="111799"/>
                      <a:pt x="983" y="41155"/>
                    </a:cubicBezTo>
                    <a:close/>
                  </a:path>
                </a:pathLst>
              </a:custGeom>
              <a:solidFill>
                <a:schemeClr val="bg1"/>
              </a:solidFill>
              <a:ln>
                <a:solidFill>
                  <a:schemeClr val="bg1">
                    <a:lumMod val="85000"/>
                  </a:schemeClr>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2" name="任意多边形 341"/>
              <p:cNvSpPr/>
              <p:nvPr/>
            </p:nvSpPr>
            <p:spPr>
              <a:xfrm>
                <a:off x="4613482" y="6313727"/>
                <a:ext cx="293863" cy="346241"/>
              </a:xfrm>
              <a:custGeom>
                <a:avLst/>
                <a:gdLst>
                  <a:gd name="connsiteX0" fmla="*/ 206 w 458754"/>
                  <a:gd name="connsiteY0" fmla="*/ 40909 h 525419"/>
                  <a:gd name="connsiteX1" fmla="*/ 233569 w 458754"/>
                  <a:gd name="connsiteY1" fmla="*/ 40909 h 525419"/>
                  <a:gd name="connsiteX2" fmla="*/ 362156 w 458754"/>
                  <a:gd name="connsiteY2" fmla="*/ 255222 h 525419"/>
                  <a:gd name="connsiteX3" fmla="*/ 457406 w 458754"/>
                  <a:gd name="connsiteY3" fmla="*/ 402859 h 525419"/>
                  <a:gd name="connsiteX4" fmla="*/ 290719 w 458754"/>
                  <a:gd name="connsiteY4" fmla="*/ 517159 h 525419"/>
                  <a:gd name="connsiteX5" fmla="*/ 276431 w 458754"/>
                  <a:gd name="connsiteY5" fmla="*/ 464772 h 525419"/>
                  <a:gd name="connsiteX6" fmla="*/ 206 w 458754"/>
                  <a:gd name="connsiteY6" fmla="*/ 40909 h 525419"/>
                  <a:gd name="connsiteX0" fmla="*/ 207 w 459008"/>
                  <a:gd name="connsiteY0" fmla="*/ 40664 h 525174"/>
                  <a:gd name="connsiteX1" fmla="*/ 233570 w 459008"/>
                  <a:gd name="connsiteY1" fmla="*/ 40664 h 525174"/>
                  <a:gd name="connsiteX2" fmla="*/ 366920 w 459008"/>
                  <a:gd name="connsiteY2" fmla="*/ 250214 h 525174"/>
                  <a:gd name="connsiteX3" fmla="*/ 457407 w 459008"/>
                  <a:gd name="connsiteY3" fmla="*/ 402614 h 525174"/>
                  <a:gd name="connsiteX4" fmla="*/ 290720 w 459008"/>
                  <a:gd name="connsiteY4" fmla="*/ 516914 h 525174"/>
                  <a:gd name="connsiteX5" fmla="*/ 276432 w 459008"/>
                  <a:gd name="connsiteY5" fmla="*/ 464527 h 525174"/>
                  <a:gd name="connsiteX6" fmla="*/ 207 w 459008"/>
                  <a:gd name="connsiteY6" fmla="*/ 40664 h 525174"/>
                  <a:gd name="connsiteX0" fmla="*/ 552 w 459437"/>
                  <a:gd name="connsiteY0" fmla="*/ 38561 h 523071"/>
                  <a:gd name="connsiteX1" fmla="*/ 210103 w 459437"/>
                  <a:gd name="connsiteY1" fmla="*/ 43324 h 523071"/>
                  <a:gd name="connsiteX2" fmla="*/ 367265 w 459437"/>
                  <a:gd name="connsiteY2" fmla="*/ 248111 h 523071"/>
                  <a:gd name="connsiteX3" fmla="*/ 457752 w 459437"/>
                  <a:gd name="connsiteY3" fmla="*/ 400511 h 523071"/>
                  <a:gd name="connsiteX4" fmla="*/ 291065 w 459437"/>
                  <a:gd name="connsiteY4" fmla="*/ 514811 h 523071"/>
                  <a:gd name="connsiteX5" fmla="*/ 276777 w 459437"/>
                  <a:gd name="connsiteY5" fmla="*/ 462424 h 523071"/>
                  <a:gd name="connsiteX6" fmla="*/ 552 w 459437"/>
                  <a:gd name="connsiteY6" fmla="*/ 38561 h 523071"/>
                  <a:gd name="connsiteX0" fmla="*/ 552 w 464113"/>
                  <a:gd name="connsiteY0" fmla="*/ 38561 h 523071"/>
                  <a:gd name="connsiteX1" fmla="*/ 210103 w 464113"/>
                  <a:gd name="connsiteY1" fmla="*/ 43324 h 523071"/>
                  <a:gd name="connsiteX2" fmla="*/ 367265 w 464113"/>
                  <a:gd name="connsiteY2" fmla="*/ 248111 h 523071"/>
                  <a:gd name="connsiteX3" fmla="*/ 462515 w 464113"/>
                  <a:gd name="connsiteY3" fmla="*/ 414798 h 523071"/>
                  <a:gd name="connsiteX4" fmla="*/ 291065 w 464113"/>
                  <a:gd name="connsiteY4" fmla="*/ 514811 h 523071"/>
                  <a:gd name="connsiteX5" fmla="*/ 276777 w 464113"/>
                  <a:gd name="connsiteY5" fmla="*/ 462424 h 523071"/>
                  <a:gd name="connsiteX6" fmla="*/ 552 w 464113"/>
                  <a:gd name="connsiteY6" fmla="*/ 38561 h 523071"/>
                  <a:gd name="connsiteX0" fmla="*/ 552 w 450119"/>
                  <a:gd name="connsiteY0" fmla="*/ 38561 h 523071"/>
                  <a:gd name="connsiteX1" fmla="*/ 210103 w 450119"/>
                  <a:gd name="connsiteY1" fmla="*/ 43324 h 523071"/>
                  <a:gd name="connsiteX2" fmla="*/ 367265 w 450119"/>
                  <a:gd name="connsiteY2" fmla="*/ 248111 h 523071"/>
                  <a:gd name="connsiteX3" fmla="*/ 448228 w 450119"/>
                  <a:gd name="connsiteY3" fmla="*/ 429086 h 523071"/>
                  <a:gd name="connsiteX4" fmla="*/ 291065 w 450119"/>
                  <a:gd name="connsiteY4" fmla="*/ 514811 h 523071"/>
                  <a:gd name="connsiteX5" fmla="*/ 276777 w 450119"/>
                  <a:gd name="connsiteY5" fmla="*/ 462424 h 523071"/>
                  <a:gd name="connsiteX6" fmla="*/ 552 w 450119"/>
                  <a:gd name="connsiteY6" fmla="*/ 38561 h 523071"/>
                  <a:gd name="connsiteX0" fmla="*/ 992 w 450651"/>
                  <a:gd name="connsiteY0" fmla="*/ 40663 h 525173"/>
                  <a:gd name="connsiteX1" fmla="*/ 191493 w 450651"/>
                  <a:gd name="connsiteY1" fmla="*/ 40664 h 525173"/>
                  <a:gd name="connsiteX2" fmla="*/ 367705 w 450651"/>
                  <a:gd name="connsiteY2" fmla="*/ 250213 h 525173"/>
                  <a:gd name="connsiteX3" fmla="*/ 448668 w 450651"/>
                  <a:gd name="connsiteY3" fmla="*/ 431188 h 525173"/>
                  <a:gd name="connsiteX4" fmla="*/ 291505 w 450651"/>
                  <a:gd name="connsiteY4" fmla="*/ 516913 h 525173"/>
                  <a:gd name="connsiteX5" fmla="*/ 277217 w 450651"/>
                  <a:gd name="connsiteY5" fmla="*/ 464526 h 525173"/>
                  <a:gd name="connsiteX6" fmla="*/ 992 w 450651"/>
                  <a:gd name="connsiteY6" fmla="*/ 40663 h 525173"/>
                  <a:gd name="connsiteX0" fmla="*/ 983 w 450031"/>
                  <a:gd name="connsiteY0" fmla="*/ 41155 h 525665"/>
                  <a:gd name="connsiteX1" fmla="*/ 191484 w 450031"/>
                  <a:gd name="connsiteY1" fmla="*/ 41156 h 525665"/>
                  <a:gd name="connsiteX2" fmla="*/ 358171 w 450031"/>
                  <a:gd name="connsiteY2" fmla="*/ 260230 h 525665"/>
                  <a:gd name="connsiteX3" fmla="*/ 448659 w 450031"/>
                  <a:gd name="connsiteY3" fmla="*/ 431680 h 525665"/>
                  <a:gd name="connsiteX4" fmla="*/ 291496 w 450031"/>
                  <a:gd name="connsiteY4" fmla="*/ 517405 h 525665"/>
                  <a:gd name="connsiteX5" fmla="*/ 277208 w 450031"/>
                  <a:gd name="connsiteY5" fmla="*/ 465018 h 525665"/>
                  <a:gd name="connsiteX6" fmla="*/ 983 w 450031"/>
                  <a:gd name="connsiteY6" fmla="*/ 41155 h 525665"/>
                  <a:gd name="connsiteX0" fmla="*/ 983 w 448961"/>
                  <a:gd name="connsiteY0" fmla="*/ 41155 h 545393"/>
                  <a:gd name="connsiteX1" fmla="*/ 191484 w 448961"/>
                  <a:gd name="connsiteY1" fmla="*/ 41156 h 545393"/>
                  <a:gd name="connsiteX2" fmla="*/ 358171 w 448961"/>
                  <a:gd name="connsiteY2" fmla="*/ 260230 h 545393"/>
                  <a:gd name="connsiteX3" fmla="*/ 448659 w 448961"/>
                  <a:gd name="connsiteY3" fmla="*/ 431680 h 545393"/>
                  <a:gd name="connsiteX4" fmla="*/ 329596 w 448961"/>
                  <a:gd name="connsiteY4" fmla="*/ 541217 h 545393"/>
                  <a:gd name="connsiteX5" fmla="*/ 277208 w 448961"/>
                  <a:gd name="connsiteY5" fmla="*/ 465018 h 545393"/>
                  <a:gd name="connsiteX6" fmla="*/ 983 w 448961"/>
                  <a:gd name="connsiteY6" fmla="*/ 41155 h 545393"/>
                  <a:gd name="connsiteX0" fmla="*/ 983 w 458449"/>
                  <a:gd name="connsiteY0" fmla="*/ 41155 h 545393"/>
                  <a:gd name="connsiteX1" fmla="*/ 191484 w 458449"/>
                  <a:gd name="connsiteY1" fmla="*/ 41156 h 545393"/>
                  <a:gd name="connsiteX2" fmla="*/ 358171 w 458449"/>
                  <a:gd name="connsiteY2" fmla="*/ 260230 h 545393"/>
                  <a:gd name="connsiteX3" fmla="*/ 458184 w 458449"/>
                  <a:gd name="connsiteY3" fmla="*/ 460255 h 545393"/>
                  <a:gd name="connsiteX4" fmla="*/ 329596 w 458449"/>
                  <a:gd name="connsiteY4" fmla="*/ 541217 h 545393"/>
                  <a:gd name="connsiteX5" fmla="*/ 277208 w 458449"/>
                  <a:gd name="connsiteY5" fmla="*/ 465018 h 545393"/>
                  <a:gd name="connsiteX6" fmla="*/ 983 w 458449"/>
                  <a:gd name="connsiteY6" fmla="*/ 41155 h 545393"/>
                  <a:gd name="connsiteX0" fmla="*/ 279 w 457745"/>
                  <a:gd name="connsiteY0" fmla="*/ 28892 h 529370"/>
                  <a:gd name="connsiteX1" fmla="*/ 190780 w 457745"/>
                  <a:gd name="connsiteY1" fmla="*/ 28893 h 529370"/>
                  <a:gd name="connsiteX2" fmla="*/ 357467 w 457745"/>
                  <a:gd name="connsiteY2" fmla="*/ 247967 h 529370"/>
                  <a:gd name="connsiteX3" fmla="*/ 457480 w 457745"/>
                  <a:gd name="connsiteY3" fmla="*/ 447992 h 529370"/>
                  <a:gd name="connsiteX4" fmla="*/ 328892 w 457745"/>
                  <a:gd name="connsiteY4" fmla="*/ 528954 h 529370"/>
                  <a:gd name="connsiteX5" fmla="*/ 152679 w 457745"/>
                  <a:gd name="connsiteY5" fmla="*/ 271780 h 529370"/>
                  <a:gd name="connsiteX6" fmla="*/ 279 w 457745"/>
                  <a:gd name="connsiteY6" fmla="*/ 28892 h 529370"/>
                  <a:gd name="connsiteX0" fmla="*/ 245 w 460706"/>
                  <a:gd name="connsiteY0" fmla="*/ 28892 h 452382"/>
                  <a:gd name="connsiteX1" fmla="*/ 190746 w 460706"/>
                  <a:gd name="connsiteY1" fmla="*/ 28893 h 452382"/>
                  <a:gd name="connsiteX2" fmla="*/ 357433 w 460706"/>
                  <a:gd name="connsiteY2" fmla="*/ 247967 h 452382"/>
                  <a:gd name="connsiteX3" fmla="*/ 457446 w 460706"/>
                  <a:gd name="connsiteY3" fmla="*/ 447992 h 452382"/>
                  <a:gd name="connsiteX4" fmla="*/ 238371 w 460706"/>
                  <a:gd name="connsiteY4" fmla="*/ 395604 h 452382"/>
                  <a:gd name="connsiteX5" fmla="*/ 152645 w 460706"/>
                  <a:gd name="connsiteY5" fmla="*/ 271780 h 452382"/>
                  <a:gd name="connsiteX6" fmla="*/ 245 w 460706"/>
                  <a:gd name="connsiteY6" fmla="*/ 28892 h 452382"/>
                  <a:gd name="connsiteX0" fmla="*/ 245 w 375415"/>
                  <a:gd name="connsiteY0" fmla="*/ 28892 h 396586"/>
                  <a:gd name="connsiteX1" fmla="*/ 190746 w 375415"/>
                  <a:gd name="connsiteY1" fmla="*/ 28893 h 396586"/>
                  <a:gd name="connsiteX2" fmla="*/ 357433 w 375415"/>
                  <a:gd name="connsiteY2" fmla="*/ 247967 h 396586"/>
                  <a:gd name="connsiteX3" fmla="*/ 357434 w 375415"/>
                  <a:gd name="connsiteY3" fmla="*/ 338455 h 396586"/>
                  <a:gd name="connsiteX4" fmla="*/ 238371 w 375415"/>
                  <a:gd name="connsiteY4" fmla="*/ 395604 h 396586"/>
                  <a:gd name="connsiteX5" fmla="*/ 152645 w 375415"/>
                  <a:gd name="connsiteY5" fmla="*/ 271780 h 396586"/>
                  <a:gd name="connsiteX6" fmla="*/ 245 w 375415"/>
                  <a:gd name="connsiteY6" fmla="*/ 28892 h 396586"/>
                  <a:gd name="connsiteX0" fmla="*/ 245 w 360005"/>
                  <a:gd name="connsiteY0" fmla="*/ 25284 h 392978"/>
                  <a:gd name="connsiteX1" fmla="*/ 190746 w 360005"/>
                  <a:gd name="connsiteY1" fmla="*/ 25285 h 392978"/>
                  <a:gd name="connsiteX2" fmla="*/ 309808 w 360005"/>
                  <a:gd name="connsiteY2" fmla="*/ 182447 h 392978"/>
                  <a:gd name="connsiteX3" fmla="*/ 357434 w 360005"/>
                  <a:gd name="connsiteY3" fmla="*/ 334847 h 392978"/>
                  <a:gd name="connsiteX4" fmla="*/ 238371 w 360005"/>
                  <a:gd name="connsiteY4" fmla="*/ 391996 h 392978"/>
                  <a:gd name="connsiteX5" fmla="*/ 152645 w 360005"/>
                  <a:gd name="connsiteY5" fmla="*/ 268172 h 392978"/>
                  <a:gd name="connsiteX6" fmla="*/ 245 w 360005"/>
                  <a:gd name="connsiteY6" fmla="*/ 25284 h 392978"/>
                  <a:gd name="connsiteX0" fmla="*/ 245 w 334352"/>
                  <a:gd name="connsiteY0" fmla="*/ 25284 h 392978"/>
                  <a:gd name="connsiteX1" fmla="*/ 190746 w 334352"/>
                  <a:gd name="connsiteY1" fmla="*/ 25285 h 392978"/>
                  <a:gd name="connsiteX2" fmla="*/ 309808 w 334352"/>
                  <a:gd name="connsiteY2" fmla="*/ 182447 h 392978"/>
                  <a:gd name="connsiteX3" fmla="*/ 328859 w 334352"/>
                  <a:gd name="connsiteY3" fmla="*/ 301510 h 392978"/>
                  <a:gd name="connsiteX4" fmla="*/ 238371 w 334352"/>
                  <a:gd name="connsiteY4" fmla="*/ 391996 h 392978"/>
                  <a:gd name="connsiteX5" fmla="*/ 152645 w 334352"/>
                  <a:gd name="connsiteY5" fmla="*/ 268172 h 392978"/>
                  <a:gd name="connsiteX6" fmla="*/ 245 w 334352"/>
                  <a:gd name="connsiteY6" fmla="*/ 25284 h 392978"/>
                  <a:gd name="connsiteX0" fmla="*/ 245 w 334352"/>
                  <a:gd name="connsiteY0" fmla="*/ 25284 h 346241"/>
                  <a:gd name="connsiteX1" fmla="*/ 190746 w 334352"/>
                  <a:gd name="connsiteY1" fmla="*/ 25285 h 346241"/>
                  <a:gd name="connsiteX2" fmla="*/ 309808 w 334352"/>
                  <a:gd name="connsiteY2" fmla="*/ 182447 h 346241"/>
                  <a:gd name="connsiteX3" fmla="*/ 328859 w 334352"/>
                  <a:gd name="connsiteY3" fmla="*/ 301510 h 346241"/>
                  <a:gd name="connsiteX4" fmla="*/ 238371 w 334352"/>
                  <a:gd name="connsiteY4" fmla="*/ 344371 h 346241"/>
                  <a:gd name="connsiteX5" fmla="*/ 152645 w 334352"/>
                  <a:gd name="connsiteY5" fmla="*/ 268172 h 346241"/>
                  <a:gd name="connsiteX6" fmla="*/ 245 w 334352"/>
                  <a:gd name="connsiteY6" fmla="*/ 25284 h 346241"/>
                  <a:gd name="connsiteX0" fmla="*/ 617 w 334724"/>
                  <a:gd name="connsiteY0" fmla="*/ 25284 h 346241"/>
                  <a:gd name="connsiteX1" fmla="*/ 191118 w 334724"/>
                  <a:gd name="connsiteY1" fmla="*/ 25285 h 346241"/>
                  <a:gd name="connsiteX2" fmla="*/ 310180 w 334724"/>
                  <a:gd name="connsiteY2" fmla="*/ 182447 h 346241"/>
                  <a:gd name="connsiteX3" fmla="*/ 329231 w 334724"/>
                  <a:gd name="connsiteY3" fmla="*/ 301510 h 346241"/>
                  <a:gd name="connsiteX4" fmla="*/ 238743 w 334724"/>
                  <a:gd name="connsiteY4" fmla="*/ 344371 h 346241"/>
                  <a:gd name="connsiteX5" fmla="*/ 133967 w 334724"/>
                  <a:gd name="connsiteY5" fmla="*/ 268172 h 346241"/>
                  <a:gd name="connsiteX6" fmla="*/ 617 w 334724"/>
                  <a:gd name="connsiteY6" fmla="*/ 25284 h 346241"/>
                  <a:gd name="connsiteX0" fmla="*/ 788 w 306320"/>
                  <a:gd name="connsiteY0" fmla="*/ 25284 h 346241"/>
                  <a:gd name="connsiteX1" fmla="*/ 162714 w 306320"/>
                  <a:gd name="connsiteY1" fmla="*/ 25285 h 346241"/>
                  <a:gd name="connsiteX2" fmla="*/ 281776 w 306320"/>
                  <a:gd name="connsiteY2" fmla="*/ 182447 h 346241"/>
                  <a:gd name="connsiteX3" fmla="*/ 300827 w 306320"/>
                  <a:gd name="connsiteY3" fmla="*/ 301510 h 346241"/>
                  <a:gd name="connsiteX4" fmla="*/ 210339 w 306320"/>
                  <a:gd name="connsiteY4" fmla="*/ 344371 h 346241"/>
                  <a:gd name="connsiteX5" fmla="*/ 105563 w 306320"/>
                  <a:gd name="connsiteY5" fmla="*/ 268172 h 346241"/>
                  <a:gd name="connsiteX6" fmla="*/ 788 w 306320"/>
                  <a:gd name="connsiteY6" fmla="*/ 25284 h 346241"/>
                  <a:gd name="connsiteX0" fmla="*/ 788 w 293863"/>
                  <a:gd name="connsiteY0" fmla="*/ 25284 h 346241"/>
                  <a:gd name="connsiteX1" fmla="*/ 162714 w 293863"/>
                  <a:gd name="connsiteY1" fmla="*/ 25285 h 346241"/>
                  <a:gd name="connsiteX2" fmla="*/ 281776 w 293863"/>
                  <a:gd name="connsiteY2" fmla="*/ 182447 h 346241"/>
                  <a:gd name="connsiteX3" fmla="*/ 281777 w 293863"/>
                  <a:gd name="connsiteY3" fmla="*/ 301510 h 346241"/>
                  <a:gd name="connsiteX4" fmla="*/ 210339 w 293863"/>
                  <a:gd name="connsiteY4" fmla="*/ 344371 h 346241"/>
                  <a:gd name="connsiteX5" fmla="*/ 105563 w 293863"/>
                  <a:gd name="connsiteY5" fmla="*/ 268172 h 346241"/>
                  <a:gd name="connsiteX6" fmla="*/ 788 w 293863"/>
                  <a:gd name="connsiteY6" fmla="*/ 25284 h 346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863" h="346241">
                    <a:moveTo>
                      <a:pt x="788" y="25284"/>
                    </a:moveTo>
                    <a:cubicBezTo>
                      <a:pt x="10313" y="-15197"/>
                      <a:pt x="115883" y="-909"/>
                      <a:pt x="162714" y="25285"/>
                    </a:cubicBezTo>
                    <a:cubicBezTo>
                      <a:pt x="209545" y="51479"/>
                      <a:pt x="261932" y="136410"/>
                      <a:pt x="281776" y="182447"/>
                    </a:cubicBezTo>
                    <a:cubicBezTo>
                      <a:pt x="301620" y="228484"/>
                      <a:pt x="293683" y="274523"/>
                      <a:pt x="281777" y="301510"/>
                    </a:cubicBezTo>
                    <a:cubicBezTo>
                      <a:pt x="269871" y="328497"/>
                      <a:pt x="240501" y="334052"/>
                      <a:pt x="210339" y="344371"/>
                    </a:cubicBezTo>
                    <a:cubicBezTo>
                      <a:pt x="180177" y="354690"/>
                      <a:pt x="140488" y="321353"/>
                      <a:pt x="105563" y="268172"/>
                    </a:cubicBezTo>
                    <a:cubicBezTo>
                      <a:pt x="70638" y="214991"/>
                      <a:pt x="-8737" y="65765"/>
                      <a:pt x="788" y="25284"/>
                    </a:cubicBezTo>
                    <a:close/>
                  </a:path>
                </a:pathLst>
              </a:custGeom>
              <a:solidFill>
                <a:schemeClr val="bg1"/>
              </a:solidFill>
              <a:ln>
                <a:solidFill>
                  <a:schemeClr val="bg1">
                    <a:lumMod val="85000"/>
                  </a:schemeClr>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3" name="任意多边形 342"/>
              <p:cNvSpPr/>
              <p:nvPr/>
            </p:nvSpPr>
            <p:spPr>
              <a:xfrm>
                <a:off x="3895272" y="4970459"/>
                <a:ext cx="919848" cy="412910"/>
              </a:xfrm>
              <a:custGeom>
                <a:avLst/>
                <a:gdLst>
                  <a:gd name="connsiteX0" fmla="*/ 15 w 886932"/>
                  <a:gd name="connsiteY0" fmla="*/ 339726 h 365328"/>
                  <a:gd name="connsiteX1" fmla="*/ 180990 w 886932"/>
                  <a:gd name="connsiteY1" fmla="*/ 120651 h 365328"/>
                  <a:gd name="connsiteX2" fmla="*/ 366728 w 886932"/>
                  <a:gd name="connsiteY2" fmla="*/ 1588 h 365328"/>
                  <a:gd name="connsiteX3" fmla="*/ 590565 w 886932"/>
                  <a:gd name="connsiteY3" fmla="*/ 63501 h 365328"/>
                  <a:gd name="connsiteX4" fmla="*/ 771540 w 886932"/>
                  <a:gd name="connsiteY4" fmla="*/ 220663 h 365328"/>
                  <a:gd name="connsiteX5" fmla="*/ 885840 w 886932"/>
                  <a:gd name="connsiteY5" fmla="*/ 320676 h 365328"/>
                  <a:gd name="connsiteX6" fmla="*/ 704865 w 886932"/>
                  <a:gd name="connsiteY6" fmla="*/ 325438 h 365328"/>
                  <a:gd name="connsiteX7" fmla="*/ 590565 w 886932"/>
                  <a:gd name="connsiteY7" fmla="*/ 234951 h 365328"/>
                  <a:gd name="connsiteX8" fmla="*/ 423878 w 886932"/>
                  <a:gd name="connsiteY8" fmla="*/ 182563 h 365328"/>
                  <a:gd name="connsiteX9" fmla="*/ 276240 w 886932"/>
                  <a:gd name="connsiteY9" fmla="*/ 249238 h 365328"/>
                  <a:gd name="connsiteX10" fmla="*/ 190515 w 886932"/>
                  <a:gd name="connsiteY10" fmla="*/ 349251 h 365328"/>
                  <a:gd name="connsiteX11" fmla="*/ 15 w 886932"/>
                  <a:gd name="connsiteY11" fmla="*/ 339726 h 365328"/>
                  <a:gd name="connsiteX0" fmla="*/ 4 w 886921"/>
                  <a:gd name="connsiteY0" fmla="*/ 339726 h 362822"/>
                  <a:gd name="connsiteX1" fmla="*/ 180979 w 886921"/>
                  <a:gd name="connsiteY1" fmla="*/ 120651 h 362822"/>
                  <a:gd name="connsiteX2" fmla="*/ 366717 w 886921"/>
                  <a:gd name="connsiteY2" fmla="*/ 1588 h 362822"/>
                  <a:gd name="connsiteX3" fmla="*/ 590554 w 886921"/>
                  <a:gd name="connsiteY3" fmla="*/ 63501 h 362822"/>
                  <a:gd name="connsiteX4" fmla="*/ 771529 w 886921"/>
                  <a:gd name="connsiteY4" fmla="*/ 220663 h 362822"/>
                  <a:gd name="connsiteX5" fmla="*/ 885829 w 886921"/>
                  <a:gd name="connsiteY5" fmla="*/ 320676 h 362822"/>
                  <a:gd name="connsiteX6" fmla="*/ 704854 w 886921"/>
                  <a:gd name="connsiteY6" fmla="*/ 325438 h 362822"/>
                  <a:gd name="connsiteX7" fmla="*/ 590554 w 886921"/>
                  <a:gd name="connsiteY7" fmla="*/ 234951 h 362822"/>
                  <a:gd name="connsiteX8" fmla="*/ 423867 w 886921"/>
                  <a:gd name="connsiteY8" fmla="*/ 182563 h 362822"/>
                  <a:gd name="connsiteX9" fmla="*/ 276229 w 886921"/>
                  <a:gd name="connsiteY9" fmla="*/ 249238 h 362822"/>
                  <a:gd name="connsiteX10" fmla="*/ 176217 w 886921"/>
                  <a:gd name="connsiteY10" fmla="*/ 344489 h 362822"/>
                  <a:gd name="connsiteX11" fmla="*/ 4 w 886921"/>
                  <a:gd name="connsiteY11" fmla="*/ 339726 h 362822"/>
                  <a:gd name="connsiteX0" fmla="*/ 4 w 886921"/>
                  <a:gd name="connsiteY0" fmla="*/ 339726 h 362822"/>
                  <a:gd name="connsiteX1" fmla="*/ 180979 w 886921"/>
                  <a:gd name="connsiteY1" fmla="*/ 120651 h 362822"/>
                  <a:gd name="connsiteX2" fmla="*/ 366717 w 886921"/>
                  <a:gd name="connsiteY2" fmla="*/ 1588 h 362822"/>
                  <a:gd name="connsiteX3" fmla="*/ 590554 w 886921"/>
                  <a:gd name="connsiteY3" fmla="*/ 63501 h 362822"/>
                  <a:gd name="connsiteX4" fmla="*/ 771529 w 886921"/>
                  <a:gd name="connsiteY4" fmla="*/ 220663 h 362822"/>
                  <a:gd name="connsiteX5" fmla="*/ 885829 w 886921"/>
                  <a:gd name="connsiteY5" fmla="*/ 320676 h 362822"/>
                  <a:gd name="connsiteX6" fmla="*/ 704854 w 886921"/>
                  <a:gd name="connsiteY6" fmla="*/ 325438 h 362822"/>
                  <a:gd name="connsiteX7" fmla="*/ 590554 w 886921"/>
                  <a:gd name="connsiteY7" fmla="*/ 234951 h 362822"/>
                  <a:gd name="connsiteX8" fmla="*/ 419105 w 886921"/>
                  <a:gd name="connsiteY8" fmla="*/ 163513 h 362822"/>
                  <a:gd name="connsiteX9" fmla="*/ 276229 w 886921"/>
                  <a:gd name="connsiteY9" fmla="*/ 249238 h 362822"/>
                  <a:gd name="connsiteX10" fmla="*/ 176217 w 886921"/>
                  <a:gd name="connsiteY10" fmla="*/ 344489 h 362822"/>
                  <a:gd name="connsiteX11" fmla="*/ 4 w 886921"/>
                  <a:gd name="connsiteY11" fmla="*/ 339726 h 362822"/>
                  <a:gd name="connsiteX0" fmla="*/ 34 w 886951"/>
                  <a:gd name="connsiteY0" fmla="*/ 339726 h 360562"/>
                  <a:gd name="connsiteX1" fmla="*/ 181009 w 886951"/>
                  <a:gd name="connsiteY1" fmla="*/ 120651 h 360562"/>
                  <a:gd name="connsiteX2" fmla="*/ 366747 w 886951"/>
                  <a:gd name="connsiteY2" fmla="*/ 1588 h 360562"/>
                  <a:gd name="connsiteX3" fmla="*/ 590584 w 886951"/>
                  <a:gd name="connsiteY3" fmla="*/ 63501 h 360562"/>
                  <a:gd name="connsiteX4" fmla="*/ 771559 w 886951"/>
                  <a:gd name="connsiteY4" fmla="*/ 220663 h 360562"/>
                  <a:gd name="connsiteX5" fmla="*/ 885859 w 886951"/>
                  <a:gd name="connsiteY5" fmla="*/ 320676 h 360562"/>
                  <a:gd name="connsiteX6" fmla="*/ 704884 w 886951"/>
                  <a:gd name="connsiteY6" fmla="*/ 325438 h 360562"/>
                  <a:gd name="connsiteX7" fmla="*/ 590584 w 886951"/>
                  <a:gd name="connsiteY7" fmla="*/ 234951 h 360562"/>
                  <a:gd name="connsiteX8" fmla="*/ 419135 w 886951"/>
                  <a:gd name="connsiteY8" fmla="*/ 163513 h 360562"/>
                  <a:gd name="connsiteX9" fmla="*/ 276259 w 886951"/>
                  <a:gd name="connsiteY9" fmla="*/ 249238 h 360562"/>
                  <a:gd name="connsiteX10" fmla="*/ 166722 w 886951"/>
                  <a:gd name="connsiteY10" fmla="*/ 339727 h 360562"/>
                  <a:gd name="connsiteX11" fmla="*/ 34 w 886951"/>
                  <a:gd name="connsiteY11" fmla="*/ 339726 h 360562"/>
                  <a:gd name="connsiteX0" fmla="*/ 34 w 885965"/>
                  <a:gd name="connsiteY0" fmla="*/ 339726 h 360562"/>
                  <a:gd name="connsiteX1" fmla="*/ 181009 w 885965"/>
                  <a:gd name="connsiteY1" fmla="*/ 120651 h 360562"/>
                  <a:gd name="connsiteX2" fmla="*/ 366747 w 885965"/>
                  <a:gd name="connsiteY2" fmla="*/ 1588 h 360562"/>
                  <a:gd name="connsiteX3" fmla="*/ 590584 w 885965"/>
                  <a:gd name="connsiteY3" fmla="*/ 63501 h 360562"/>
                  <a:gd name="connsiteX4" fmla="*/ 771559 w 885965"/>
                  <a:gd name="connsiteY4" fmla="*/ 220663 h 360562"/>
                  <a:gd name="connsiteX5" fmla="*/ 885859 w 885965"/>
                  <a:gd name="connsiteY5" fmla="*/ 320676 h 360562"/>
                  <a:gd name="connsiteX6" fmla="*/ 752509 w 885965"/>
                  <a:gd name="connsiteY6" fmla="*/ 334963 h 360562"/>
                  <a:gd name="connsiteX7" fmla="*/ 590584 w 885965"/>
                  <a:gd name="connsiteY7" fmla="*/ 234951 h 360562"/>
                  <a:gd name="connsiteX8" fmla="*/ 419135 w 885965"/>
                  <a:gd name="connsiteY8" fmla="*/ 163513 h 360562"/>
                  <a:gd name="connsiteX9" fmla="*/ 276259 w 885965"/>
                  <a:gd name="connsiteY9" fmla="*/ 249238 h 360562"/>
                  <a:gd name="connsiteX10" fmla="*/ 166722 w 885965"/>
                  <a:gd name="connsiteY10" fmla="*/ 339727 h 360562"/>
                  <a:gd name="connsiteX11" fmla="*/ 34 w 885965"/>
                  <a:gd name="connsiteY11" fmla="*/ 339726 h 360562"/>
                  <a:gd name="connsiteX0" fmla="*/ 34 w 886090"/>
                  <a:gd name="connsiteY0" fmla="*/ 339726 h 375992"/>
                  <a:gd name="connsiteX1" fmla="*/ 181009 w 886090"/>
                  <a:gd name="connsiteY1" fmla="*/ 120651 h 375992"/>
                  <a:gd name="connsiteX2" fmla="*/ 366747 w 886090"/>
                  <a:gd name="connsiteY2" fmla="*/ 1588 h 375992"/>
                  <a:gd name="connsiteX3" fmla="*/ 590584 w 886090"/>
                  <a:gd name="connsiteY3" fmla="*/ 63501 h 375992"/>
                  <a:gd name="connsiteX4" fmla="*/ 771559 w 886090"/>
                  <a:gd name="connsiteY4" fmla="*/ 220663 h 375992"/>
                  <a:gd name="connsiteX5" fmla="*/ 885859 w 886090"/>
                  <a:gd name="connsiteY5" fmla="*/ 320676 h 375992"/>
                  <a:gd name="connsiteX6" fmla="*/ 742984 w 886090"/>
                  <a:gd name="connsiteY6" fmla="*/ 373063 h 375992"/>
                  <a:gd name="connsiteX7" fmla="*/ 590584 w 886090"/>
                  <a:gd name="connsiteY7" fmla="*/ 234951 h 375992"/>
                  <a:gd name="connsiteX8" fmla="*/ 419135 w 886090"/>
                  <a:gd name="connsiteY8" fmla="*/ 163513 h 375992"/>
                  <a:gd name="connsiteX9" fmla="*/ 276259 w 886090"/>
                  <a:gd name="connsiteY9" fmla="*/ 249238 h 375992"/>
                  <a:gd name="connsiteX10" fmla="*/ 166722 w 886090"/>
                  <a:gd name="connsiteY10" fmla="*/ 339727 h 375992"/>
                  <a:gd name="connsiteX11" fmla="*/ 34 w 886090"/>
                  <a:gd name="connsiteY11" fmla="*/ 339726 h 375992"/>
                  <a:gd name="connsiteX0" fmla="*/ 152 w 886208"/>
                  <a:gd name="connsiteY0" fmla="*/ 339726 h 381546"/>
                  <a:gd name="connsiteX1" fmla="*/ 181127 w 886208"/>
                  <a:gd name="connsiteY1" fmla="*/ 120651 h 381546"/>
                  <a:gd name="connsiteX2" fmla="*/ 366865 w 886208"/>
                  <a:gd name="connsiteY2" fmla="*/ 1588 h 381546"/>
                  <a:gd name="connsiteX3" fmla="*/ 590702 w 886208"/>
                  <a:gd name="connsiteY3" fmla="*/ 63501 h 381546"/>
                  <a:gd name="connsiteX4" fmla="*/ 771677 w 886208"/>
                  <a:gd name="connsiteY4" fmla="*/ 220663 h 381546"/>
                  <a:gd name="connsiteX5" fmla="*/ 885977 w 886208"/>
                  <a:gd name="connsiteY5" fmla="*/ 320676 h 381546"/>
                  <a:gd name="connsiteX6" fmla="*/ 743102 w 886208"/>
                  <a:gd name="connsiteY6" fmla="*/ 373063 h 381546"/>
                  <a:gd name="connsiteX7" fmla="*/ 590702 w 886208"/>
                  <a:gd name="connsiteY7" fmla="*/ 234951 h 381546"/>
                  <a:gd name="connsiteX8" fmla="*/ 419253 w 886208"/>
                  <a:gd name="connsiteY8" fmla="*/ 163513 h 381546"/>
                  <a:gd name="connsiteX9" fmla="*/ 276377 w 886208"/>
                  <a:gd name="connsiteY9" fmla="*/ 249238 h 381546"/>
                  <a:gd name="connsiteX10" fmla="*/ 152553 w 886208"/>
                  <a:gd name="connsiteY10" fmla="*/ 373064 h 381546"/>
                  <a:gd name="connsiteX11" fmla="*/ 152 w 886208"/>
                  <a:gd name="connsiteY11" fmla="*/ 339726 h 381546"/>
                  <a:gd name="connsiteX0" fmla="*/ 119 w 919512"/>
                  <a:gd name="connsiteY0" fmla="*/ 377826 h 400500"/>
                  <a:gd name="connsiteX1" fmla="*/ 214431 w 919512"/>
                  <a:gd name="connsiteY1" fmla="*/ 120651 h 400500"/>
                  <a:gd name="connsiteX2" fmla="*/ 400169 w 919512"/>
                  <a:gd name="connsiteY2" fmla="*/ 1588 h 400500"/>
                  <a:gd name="connsiteX3" fmla="*/ 624006 w 919512"/>
                  <a:gd name="connsiteY3" fmla="*/ 63501 h 400500"/>
                  <a:gd name="connsiteX4" fmla="*/ 804981 w 919512"/>
                  <a:gd name="connsiteY4" fmla="*/ 220663 h 400500"/>
                  <a:gd name="connsiteX5" fmla="*/ 919281 w 919512"/>
                  <a:gd name="connsiteY5" fmla="*/ 320676 h 400500"/>
                  <a:gd name="connsiteX6" fmla="*/ 776406 w 919512"/>
                  <a:gd name="connsiteY6" fmla="*/ 373063 h 400500"/>
                  <a:gd name="connsiteX7" fmla="*/ 624006 w 919512"/>
                  <a:gd name="connsiteY7" fmla="*/ 234951 h 400500"/>
                  <a:gd name="connsiteX8" fmla="*/ 452557 w 919512"/>
                  <a:gd name="connsiteY8" fmla="*/ 163513 h 400500"/>
                  <a:gd name="connsiteX9" fmla="*/ 309681 w 919512"/>
                  <a:gd name="connsiteY9" fmla="*/ 249238 h 400500"/>
                  <a:gd name="connsiteX10" fmla="*/ 185857 w 919512"/>
                  <a:gd name="connsiteY10" fmla="*/ 373064 h 400500"/>
                  <a:gd name="connsiteX11" fmla="*/ 119 w 919512"/>
                  <a:gd name="connsiteY11" fmla="*/ 377826 h 400500"/>
                  <a:gd name="connsiteX0" fmla="*/ 289 w 919682"/>
                  <a:gd name="connsiteY0" fmla="*/ 377826 h 412910"/>
                  <a:gd name="connsiteX1" fmla="*/ 214601 w 919682"/>
                  <a:gd name="connsiteY1" fmla="*/ 120651 h 412910"/>
                  <a:gd name="connsiteX2" fmla="*/ 400339 w 919682"/>
                  <a:gd name="connsiteY2" fmla="*/ 1588 h 412910"/>
                  <a:gd name="connsiteX3" fmla="*/ 624176 w 919682"/>
                  <a:gd name="connsiteY3" fmla="*/ 63501 h 412910"/>
                  <a:gd name="connsiteX4" fmla="*/ 805151 w 919682"/>
                  <a:gd name="connsiteY4" fmla="*/ 220663 h 412910"/>
                  <a:gd name="connsiteX5" fmla="*/ 919451 w 919682"/>
                  <a:gd name="connsiteY5" fmla="*/ 320676 h 412910"/>
                  <a:gd name="connsiteX6" fmla="*/ 776576 w 919682"/>
                  <a:gd name="connsiteY6" fmla="*/ 373063 h 412910"/>
                  <a:gd name="connsiteX7" fmla="*/ 624176 w 919682"/>
                  <a:gd name="connsiteY7" fmla="*/ 234951 h 412910"/>
                  <a:gd name="connsiteX8" fmla="*/ 452727 w 919682"/>
                  <a:gd name="connsiteY8" fmla="*/ 163513 h 412910"/>
                  <a:gd name="connsiteX9" fmla="*/ 309851 w 919682"/>
                  <a:gd name="connsiteY9" fmla="*/ 249238 h 412910"/>
                  <a:gd name="connsiteX10" fmla="*/ 171739 w 919682"/>
                  <a:gd name="connsiteY10" fmla="*/ 396877 h 412910"/>
                  <a:gd name="connsiteX11" fmla="*/ 289 w 919682"/>
                  <a:gd name="connsiteY11" fmla="*/ 377826 h 412910"/>
                  <a:gd name="connsiteX0" fmla="*/ 455 w 919848"/>
                  <a:gd name="connsiteY0" fmla="*/ 377826 h 412910"/>
                  <a:gd name="connsiteX1" fmla="*/ 214767 w 919848"/>
                  <a:gd name="connsiteY1" fmla="*/ 120651 h 412910"/>
                  <a:gd name="connsiteX2" fmla="*/ 400505 w 919848"/>
                  <a:gd name="connsiteY2" fmla="*/ 1588 h 412910"/>
                  <a:gd name="connsiteX3" fmla="*/ 624342 w 919848"/>
                  <a:gd name="connsiteY3" fmla="*/ 63501 h 412910"/>
                  <a:gd name="connsiteX4" fmla="*/ 805317 w 919848"/>
                  <a:gd name="connsiteY4" fmla="*/ 220663 h 412910"/>
                  <a:gd name="connsiteX5" fmla="*/ 919617 w 919848"/>
                  <a:gd name="connsiteY5" fmla="*/ 320676 h 412910"/>
                  <a:gd name="connsiteX6" fmla="*/ 776742 w 919848"/>
                  <a:gd name="connsiteY6" fmla="*/ 373063 h 412910"/>
                  <a:gd name="connsiteX7" fmla="*/ 624342 w 919848"/>
                  <a:gd name="connsiteY7" fmla="*/ 234951 h 412910"/>
                  <a:gd name="connsiteX8" fmla="*/ 452893 w 919848"/>
                  <a:gd name="connsiteY8" fmla="*/ 163513 h 412910"/>
                  <a:gd name="connsiteX9" fmla="*/ 310017 w 919848"/>
                  <a:gd name="connsiteY9" fmla="*/ 249238 h 412910"/>
                  <a:gd name="connsiteX10" fmla="*/ 162380 w 919848"/>
                  <a:gd name="connsiteY10" fmla="*/ 396877 h 412910"/>
                  <a:gd name="connsiteX11" fmla="*/ 455 w 919848"/>
                  <a:gd name="connsiteY11" fmla="*/ 377826 h 412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9848" h="412910">
                    <a:moveTo>
                      <a:pt x="455" y="377826"/>
                    </a:moveTo>
                    <a:cubicBezTo>
                      <a:pt x="9186" y="331788"/>
                      <a:pt x="148092" y="183357"/>
                      <a:pt x="214767" y="120651"/>
                    </a:cubicBezTo>
                    <a:cubicBezTo>
                      <a:pt x="281442" y="57945"/>
                      <a:pt x="332243" y="11113"/>
                      <a:pt x="400505" y="1588"/>
                    </a:cubicBezTo>
                    <a:cubicBezTo>
                      <a:pt x="468767" y="-7937"/>
                      <a:pt x="556874" y="26989"/>
                      <a:pt x="624342" y="63501"/>
                    </a:cubicBezTo>
                    <a:cubicBezTo>
                      <a:pt x="691810" y="100013"/>
                      <a:pt x="805317" y="220663"/>
                      <a:pt x="805317" y="220663"/>
                    </a:cubicBezTo>
                    <a:cubicBezTo>
                      <a:pt x="854530" y="263525"/>
                      <a:pt x="924379" y="295276"/>
                      <a:pt x="919617" y="320676"/>
                    </a:cubicBezTo>
                    <a:cubicBezTo>
                      <a:pt x="914855" y="346076"/>
                      <a:pt x="825955" y="387350"/>
                      <a:pt x="776742" y="373063"/>
                    </a:cubicBezTo>
                    <a:cubicBezTo>
                      <a:pt x="727530" y="358775"/>
                      <a:pt x="678317" y="269876"/>
                      <a:pt x="624342" y="234951"/>
                    </a:cubicBezTo>
                    <a:cubicBezTo>
                      <a:pt x="570367" y="200026"/>
                      <a:pt x="505280" y="161132"/>
                      <a:pt x="452893" y="163513"/>
                    </a:cubicBezTo>
                    <a:cubicBezTo>
                      <a:pt x="400506" y="165894"/>
                      <a:pt x="348911" y="221457"/>
                      <a:pt x="310017" y="249238"/>
                    </a:cubicBezTo>
                    <a:cubicBezTo>
                      <a:pt x="271123" y="277019"/>
                      <a:pt x="213974" y="375446"/>
                      <a:pt x="162380" y="396877"/>
                    </a:cubicBezTo>
                    <a:cubicBezTo>
                      <a:pt x="110786" y="418308"/>
                      <a:pt x="-8276" y="423864"/>
                      <a:pt x="455" y="377826"/>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5" name="任意多边形 344"/>
              <p:cNvSpPr/>
              <p:nvPr/>
            </p:nvSpPr>
            <p:spPr>
              <a:xfrm>
                <a:off x="4651287" y="5587716"/>
                <a:ext cx="165017" cy="228403"/>
              </a:xfrm>
              <a:custGeom>
                <a:avLst/>
                <a:gdLst>
                  <a:gd name="connsiteX0" fmla="*/ 20726 w 165017"/>
                  <a:gd name="connsiteY0" fmla="*/ 22510 h 228403"/>
                  <a:gd name="connsiteX1" fmla="*/ 1676 w 165017"/>
                  <a:gd name="connsiteY1" fmla="*/ 174910 h 228403"/>
                  <a:gd name="connsiteX2" fmla="*/ 11201 w 165017"/>
                  <a:gd name="connsiteY2" fmla="*/ 227297 h 228403"/>
                  <a:gd name="connsiteX3" fmla="*/ 92163 w 165017"/>
                  <a:gd name="connsiteY3" fmla="*/ 193960 h 228403"/>
                  <a:gd name="connsiteX4" fmla="*/ 163601 w 165017"/>
                  <a:gd name="connsiteY4" fmla="*/ 17747 h 228403"/>
                  <a:gd name="connsiteX5" fmla="*/ 20726 w 165017"/>
                  <a:gd name="connsiteY5" fmla="*/ 22510 h 228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5017" h="228403">
                    <a:moveTo>
                      <a:pt x="20726" y="22510"/>
                    </a:moveTo>
                    <a:cubicBezTo>
                      <a:pt x="-6262" y="48704"/>
                      <a:pt x="3263" y="140779"/>
                      <a:pt x="1676" y="174910"/>
                    </a:cubicBezTo>
                    <a:cubicBezTo>
                      <a:pt x="89" y="209041"/>
                      <a:pt x="-3880" y="224122"/>
                      <a:pt x="11201" y="227297"/>
                    </a:cubicBezTo>
                    <a:cubicBezTo>
                      <a:pt x="26282" y="230472"/>
                      <a:pt x="66763" y="228885"/>
                      <a:pt x="92163" y="193960"/>
                    </a:cubicBezTo>
                    <a:cubicBezTo>
                      <a:pt x="117563" y="159035"/>
                      <a:pt x="174713" y="44734"/>
                      <a:pt x="163601" y="17747"/>
                    </a:cubicBezTo>
                    <a:cubicBezTo>
                      <a:pt x="152489" y="-9240"/>
                      <a:pt x="47714" y="-3684"/>
                      <a:pt x="20726" y="22510"/>
                    </a:cubicBezTo>
                    <a:close/>
                  </a:path>
                </a:pathLst>
              </a:custGeom>
              <a:solidFill>
                <a:schemeClr val="bg1"/>
              </a:solidFill>
              <a:ln>
                <a:solidFill>
                  <a:schemeClr val="bg1">
                    <a:lumMod val="85000"/>
                  </a:schemeClr>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7" name="任意多边形 346"/>
              <p:cNvSpPr/>
              <p:nvPr/>
            </p:nvSpPr>
            <p:spPr>
              <a:xfrm>
                <a:off x="3609465" y="5621920"/>
                <a:ext cx="243089" cy="199149"/>
              </a:xfrm>
              <a:custGeom>
                <a:avLst/>
                <a:gdLst>
                  <a:gd name="connsiteX0" fmla="*/ 87614 w 344559"/>
                  <a:gd name="connsiteY0" fmla="*/ 12539 h 192115"/>
                  <a:gd name="connsiteX1" fmla="*/ 1889 w 344559"/>
                  <a:gd name="connsiteY1" fmla="*/ 188751 h 192115"/>
                  <a:gd name="connsiteX2" fmla="*/ 168577 w 344559"/>
                  <a:gd name="connsiteY2" fmla="*/ 126839 h 192115"/>
                  <a:gd name="connsiteX3" fmla="*/ 306689 w 344559"/>
                  <a:gd name="connsiteY3" fmla="*/ 107789 h 192115"/>
                  <a:gd name="connsiteX4" fmla="*/ 340027 w 344559"/>
                  <a:gd name="connsiteY4" fmla="*/ 7776 h 192115"/>
                  <a:gd name="connsiteX5" fmla="*/ 225727 w 344559"/>
                  <a:gd name="connsiteY5" fmla="*/ 12539 h 192115"/>
                  <a:gd name="connsiteX6" fmla="*/ 87614 w 344559"/>
                  <a:gd name="connsiteY6" fmla="*/ 12539 h 192115"/>
                  <a:gd name="connsiteX0" fmla="*/ 87614 w 342235"/>
                  <a:gd name="connsiteY0" fmla="*/ 12539 h 192115"/>
                  <a:gd name="connsiteX1" fmla="*/ 1889 w 342235"/>
                  <a:gd name="connsiteY1" fmla="*/ 188751 h 192115"/>
                  <a:gd name="connsiteX2" fmla="*/ 168577 w 342235"/>
                  <a:gd name="connsiteY2" fmla="*/ 126839 h 192115"/>
                  <a:gd name="connsiteX3" fmla="*/ 273352 w 342235"/>
                  <a:gd name="connsiteY3" fmla="*/ 107789 h 192115"/>
                  <a:gd name="connsiteX4" fmla="*/ 340027 w 342235"/>
                  <a:gd name="connsiteY4" fmla="*/ 7776 h 192115"/>
                  <a:gd name="connsiteX5" fmla="*/ 225727 w 342235"/>
                  <a:gd name="connsiteY5" fmla="*/ 12539 h 192115"/>
                  <a:gd name="connsiteX6" fmla="*/ 87614 w 342235"/>
                  <a:gd name="connsiteY6" fmla="*/ 12539 h 192115"/>
                  <a:gd name="connsiteX0" fmla="*/ 87614 w 310613"/>
                  <a:gd name="connsiteY0" fmla="*/ 13052 h 192628"/>
                  <a:gd name="connsiteX1" fmla="*/ 1889 w 310613"/>
                  <a:gd name="connsiteY1" fmla="*/ 189264 h 192628"/>
                  <a:gd name="connsiteX2" fmla="*/ 168577 w 310613"/>
                  <a:gd name="connsiteY2" fmla="*/ 127352 h 192628"/>
                  <a:gd name="connsiteX3" fmla="*/ 273352 w 310613"/>
                  <a:gd name="connsiteY3" fmla="*/ 108302 h 192628"/>
                  <a:gd name="connsiteX4" fmla="*/ 306689 w 310613"/>
                  <a:gd name="connsiteY4" fmla="*/ 13052 h 192628"/>
                  <a:gd name="connsiteX5" fmla="*/ 225727 w 310613"/>
                  <a:gd name="connsiteY5" fmla="*/ 13052 h 192628"/>
                  <a:gd name="connsiteX6" fmla="*/ 87614 w 310613"/>
                  <a:gd name="connsiteY6" fmla="*/ 13052 h 192628"/>
                  <a:gd name="connsiteX0" fmla="*/ 86481 w 310088"/>
                  <a:gd name="connsiteY0" fmla="*/ 13052 h 196244"/>
                  <a:gd name="connsiteX1" fmla="*/ 756 w 310088"/>
                  <a:gd name="connsiteY1" fmla="*/ 189264 h 196244"/>
                  <a:gd name="connsiteX2" fmla="*/ 134106 w 310088"/>
                  <a:gd name="connsiteY2" fmla="*/ 155927 h 196244"/>
                  <a:gd name="connsiteX3" fmla="*/ 272219 w 310088"/>
                  <a:gd name="connsiteY3" fmla="*/ 108302 h 196244"/>
                  <a:gd name="connsiteX4" fmla="*/ 305556 w 310088"/>
                  <a:gd name="connsiteY4" fmla="*/ 13052 h 196244"/>
                  <a:gd name="connsiteX5" fmla="*/ 224594 w 310088"/>
                  <a:gd name="connsiteY5" fmla="*/ 13052 h 196244"/>
                  <a:gd name="connsiteX6" fmla="*/ 86481 w 310088"/>
                  <a:gd name="connsiteY6" fmla="*/ 13052 h 196244"/>
                  <a:gd name="connsiteX0" fmla="*/ 86481 w 307609"/>
                  <a:gd name="connsiteY0" fmla="*/ 13052 h 196244"/>
                  <a:gd name="connsiteX1" fmla="*/ 756 w 307609"/>
                  <a:gd name="connsiteY1" fmla="*/ 189264 h 196244"/>
                  <a:gd name="connsiteX2" fmla="*/ 134106 w 307609"/>
                  <a:gd name="connsiteY2" fmla="*/ 155927 h 196244"/>
                  <a:gd name="connsiteX3" fmla="*/ 234119 w 307609"/>
                  <a:gd name="connsiteY3" fmla="*/ 108302 h 196244"/>
                  <a:gd name="connsiteX4" fmla="*/ 305556 w 307609"/>
                  <a:gd name="connsiteY4" fmla="*/ 13052 h 196244"/>
                  <a:gd name="connsiteX5" fmla="*/ 224594 w 307609"/>
                  <a:gd name="connsiteY5" fmla="*/ 13052 h 196244"/>
                  <a:gd name="connsiteX6" fmla="*/ 86481 w 307609"/>
                  <a:gd name="connsiteY6" fmla="*/ 13052 h 196244"/>
                  <a:gd name="connsiteX0" fmla="*/ 86481 w 280147"/>
                  <a:gd name="connsiteY0" fmla="*/ 13052 h 196244"/>
                  <a:gd name="connsiteX1" fmla="*/ 756 w 280147"/>
                  <a:gd name="connsiteY1" fmla="*/ 189264 h 196244"/>
                  <a:gd name="connsiteX2" fmla="*/ 134106 w 280147"/>
                  <a:gd name="connsiteY2" fmla="*/ 155927 h 196244"/>
                  <a:gd name="connsiteX3" fmla="*/ 234119 w 280147"/>
                  <a:gd name="connsiteY3" fmla="*/ 108302 h 196244"/>
                  <a:gd name="connsiteX4" fmla="*/ 276981 w 280147"/>
                  <a:gd name="connsiteY4" fmla="*/ 13052 h 196244"/>
                  <a:gd name="connsiteX5" fmla="*/ 224594 w 280147"/>
                  <a:gd name="connsiteY5" fmla="*/ 13052 h 196244"/>
                  <a:gd name="connsiteX6" fmla="*/ 86481 w 280147"/>
                  <a:gd name="connsiteY6" fmla="*/ 13052 h 196244"/>
                  <a:gd name="connsiteX0" fmla="*/ 86406 w 280072"/>
                  <a:gd name="connsiteY0" fmla="*/ 11573 h 194765"/>
                  <a:gd name="connsiteX1" fmla="*/ 681 w 280072"/>
                  <a:gd name="connsiteY1" fmla="*/ 187785 h 194765"/>
                  <a:gd name="connsiteX2" fmla="*/ 134031 w 280072"/>
                  <a:gd name="connsiteY2" fmla="*/ 154448 h 194765"/>
                  <a:gd name="connsiteX3" fmla="*/ 234044 w 280072"/>
                  <a:gd name="connsiteY3" fmla="*/ 106823 h 194765"/>
                  <a:gd name="connsiteX4" fmla="*/ 276906 w 280072"/>
                  <a:gd name="connsiteY4" fmla="*/ 11573 h 194765"/>
                  <a:gd name="connsiteX5" fmla="*/ 181657 w 280072"/>
                  <a:gd name="connsiteY5" fmla="*/ 16335 h 194765"/>
                  <a:gd name="connsiteX6" fmla="*/ 86406 w 280072"/>
                  <a:gd name="connsiteY6" fmla="*/ 11573 h 194765"/>
                  <a:gd name="connsiteX0" fmla="*/ 86406 w 262730"/>
                  <a:gd name="connsiteY0" fmla="*/ 11573 h 194765"/>
                  <a:gd name="connsiteX1" fmla="*/ 681 w 262730"/>
                  <a:gd name="connsiteY1" fmla="*/ 187785 h 194765"/>
                  <a:gd name="connsiteX2" fmla="*/ 134031 w 262730"/>
                  <a:gd name="connsiteY2" fmla="*/ 154448 h 194765"/>
                  <a:gd name="connsiteX3" fmla="*/ 234044 w 262730"/>
                  <a:gd name="connsiteY3" fmla="*/ 106823 h 194765"/>
                  <a:gd name="connsiteX4" fmla="*/ 257856 w 262730"/>
                  <a:gd name="connsiteY4" fmla="*/ 11573 h 194765"/>
                  <a:gd name="connsiteX5" fmla="*/ 181657 w 262730"/>
                  <a:gd name="connsiteY5" fmla="*/ 16335 h 194765"/>
                  <a:gd name="connsiteX6" fmla="*/ 86406 w 262730"/>
                  <a:gd name="connsiteY6" fmla="*/ 11573 h 194765"/>
                  <a:gd name="connsiteX0" fmla="*/ 91014 w 262576"/>
                  <a:gd name="connsiteY0" fmla="*/ 20710 h 188692"/>
                  <a:gd name="connsiteX1" fmla="*/ 527 w 262576"/>
                  <a:gd name="connsiteY1" fmla="*/ 182635 h 188692"/>
                  <a:gd name="connsiteX2" fmla="*/ 133877 w 262576"/>
                  <a:gd name="connsiteY2" fmla="*/ 149298 h 188692"/>
                  <a:gd name="connsiteX3" fmla="*/ 233890 w 262576"/>
                  <a:gd name="connsiteY3" fmla="*/ 101673 h 188692"/>
                  <a:gd name="connsiteX4" fmla="*/ 257702 w 262576"/>
                  <a:gd name="connsiteY4" fmla="*/ 6423 h 188692"/>
                  <a:gd name="connsiteX5" fmla="*/ 181503 w 262576"/>
                  <a:gd name="connsiteY5" fmla="*/ 11185 h 188692"/>
                  <a:gd name="connsiteX6" fmla="*/ 91014 w 262576"/>
                  <a:gd name="connsiteY6" fmla="*/ 20710 h 188692"/>
                  <a:gd name="connsiteX0" fmla="*/ 91014 w 261405"/>
                  <a:gd name="connsiteY0" fmla="*/ 20710 h 188692"/>
                  <a:gd name="connsiteX1" fmla="*/ 527 w 261405"/>
                  <a:gd name="connsiteY1" fmla="*/ 182635 h 188692"/>
                  <a:gd name="connsiteX2" fmla="*/ 133877 w 261405"/>
                  <a:gd name="connsiteY2" fmla="*/ 149298 h 188692"/>
                  <a:gd name="connsiteX3" fmla="*/ 224365 w 261405"/>
                  <a:gd name="connsiteY3" fmla="*/ 101673 h 188692"/>
                  <a:gd name="connsiteX4" fmla="*/ 257702 w 261405"/>
                  <a:gd name="connsiteY4" fmla="*/ 6423 h 188692"/>
                  <a:gd name="connsiteX5" fmla="*/ 181503 w 261405"/>
                  <a:gd name="connsiteY5" fmla="*/ 11185 h 188692"/>
                  <a:gd name="connsiteX6" fmla="*/ 91014 w 261405"/>
                  <a:gd name="connsiteY6" fmla="*/ 20710 h 188692"/>
                  <a:gd name="connsiteX0" fmla="*/ 90997 w 261388"/>
                  <a:gd name="connsiteY0" fmla="*/ 29579 h 197561"/>
                  <a:gd name="connsiteX1" fmla="*/ 510 w 261388"/>
                  <a:gd name="connsiteY1" fmla="*/ 191504 h 197561"/>
                  <a:gd name="connsiteX2" fmla="*/ 133860 w 261388"/>
                  <a:gd name="connsiteY2" fmla="*/ 158167 h 197561"/>
                  <a:gd name="connsiteX3" fmla="*/ 224348 w 261388"/>
                  <a:gd name="connsiteY3" fmla="*/ 110542 h 197561"/>
                  <a:gd name="connsiteX4" fmla="*/ 257685 w 261388"/>
                  <a:gd name="connsiteY4" fmla="*/ 15292 h 197561"/>
                  <a:gd name="connsiteX5" fmla="*/ 167199 w 261388"/>
                  <a:gd name="connsiteY5" fmla="*/ 1004 h 197561"/>
                  <a:gd name="connsiteX6" fmla="*/ 90997 w 261388"/>
                  <a:gd name="connsiteY6" fmla="*/ 29579 h 197561"/>
                  <a:gd name="connsiteX0" fmla="*/ 90997 w 244820"/>
                  <a:gd name="connsiteY0" fmla="*/ 31167 h 199149"/>
                  <a:gd name="connsiteX1" fmla="*/ 510 w 244820"/>
                  <a:gd name="connsiteY1" fmla="*/ 193092 h 199149"/>
                  <a:gd name="connsiteX2" fmla="*/ 133860 w 244820"/>
                  <a:gd name="connsiteY2" fmla="*/ 159755 h 199149"/>
                  <a:gd name="connsiteX3" fmla="*/ 224348 w 244820"/>
                  <a:gd name="connsiteY3" fmla="*/ 112130 h 199149"/>
                  <a:gd name="connsiteX4" fmla="*/ 238635 w 244820"/>
                  <a:gd name="connsiteY4" fmla="*/ 12118 h 199149"/>
                  <a:gd name="connsiteX5" fmla="*/ 167199 w 244820"/>
                  <a:gd name="connsiteY5" fmla="*/ 2592 h 199149"/>
                  <a:gd name="connsiteX6" fmla="*/ 90997 w 244820"/>
                  <a:gd name="connsiteY6" fmla="*/ 31167 h 199149"/>
                  <a:gd name="connsiteX0" fmla="*/ 90997 w 243089"/>
                  <a:gd name="connsiteY0" fmla="*/ 31167 h 199149"/>
                  <a:gd name="connsiteX1" fmla="*/ 510 w 243089"/>
                  <a:gd name="connsiteY1" fmla="*/ 193092 h 199149"/>
                  <a:gd name="connsiteX2" fmla="*/ 133860 w 243089"/>
                  <a:gd name="connsiteY2" fmla="*/ 159755 h 199149"/>
                  <a:gd name="connsiteX3" fmla="*/ 214823 w 243089"/>
                  <a:gd name="connsiteY3" fmla="*/ 112130 h 199149"/>
                  <a:gd name="connsiteX4" fmla="*/ 238635 w 243089"/>
                  <a:gd name="connsiteY4" fmla="*/ 12118 h 199149"/>
                  <a:gd name="connsiteX5" fmla="*/ 167199 w 243089"/>
                  <a:gd name="connsiteY5" fmla="*/ 2592 h 199149"/>
                  <a:gd name="connsiteX6" fmla="*/ 90997 w 243089"/>
                  <a:gd name="connsiteY6" fmla="*/ 31167 h 199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3089" h="199149">
                    <a:moveTo>
                      <a:pt x="90997" y="31167"/>
                    </a:moveTo>
                    <a:cubicBezTo>
                      <a:pt x="63216" y="62917"/>
                      <a:pt x="-6634" y="171661"/>
                      <a:pt x="510" y="193092"/>
                    </a:cubicBezTo>
                    <a:cubicBezTo>
                      <a:pt x="7654" y="214523"/>
                      <a:pt x="98141" y="173249"/>
                      <a:pt x="133860" y="159755"/>
                    </a:cubicBezTo>
                    <a:cubicBezTo>
                      <a:pt x="169579" y="146261"/>
                      <a:pt x="197361" y="136736"/>
                      <a:pt x="214823" y="112130"/>
                    </a:cubicBezTo>
                    <a:cubicBezTo>
                      <a:pt x="232285" y="87524"/>
                      <a:pt x="252129" y="27993"/>
                      <a:pt x="238635" y="12118"/>
                    </a:cubicBezTo>
                    <a:cubicBezTo>
                      <a:pt x="225141" y="-3757"/>
                      <a:pt x="191805" y="-583"/>
                      <a:pt x="167199" y="2592"/>
                    </a:cubicBezTo>
                    <a:cubicBezTo>
                      <a:pt x="142593" y="5767"/>
                      <a:pt x="118778" y="-583"/>
                      <a:pt x="90997" y="31167"/>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9" name="任意多边形 348"/>
              <p:cNvSpPr/>
              <p:nvPr/>
            </p:nvSpPr>
            <p:spPr>
              <a:xfrm>
                <a:off x="3555814" y="5757562"/>
                <a:ext cx="535688" cy="505139"/>
              </a:xfrm>
              <a:custGeom>
                <a:avLst/>
                <a:gdLst>
                  <a:gd name="connsiteX0" fmla="*/ 22324 w 537187"/>
                  <a:gd name="connsiteY0" fmla="*/ 257476 h 505139"/>
                  <a:gd name="connsiteX1" fmla="*/ 150911 w 537187"/>
                  <a:gd name="connsiteY1" fmla="*/ 219376 h 505139"/>
                  <a:gd name="connsiteX2" fmla="*/ 179486 w 537187"/>
                  <a:gd name="connsiteY2" fmla="*/ 305101 h 505139"/>
                  <a:gd name="connsiteX3" fmla="*/ 336649 w 537187"/>
                  <a:gd name="connsiteY3" fmla="*/ 314626 h 505139"/>
                  <a:gd name="connsiteX4" fmla="*/ 393799 w 537187"/>
                  <a:gd name="connsiteY4" fmla="*/ 176514 h 505139"/>
                  <a:gd name="connsiteX5" fmla="*/ 279499 w 537187"/>
                  <a:gd name="connsiteY5" fmla="*/ 100314 h 505139"/>
                  <a:gd name="connsiteX6" fmla="*/ 293786 w 537187"/>
                  <a:gd name="connsiteY6" fmla="*/ 301 h 505139"/>
                  <a:gd name="connsiteX7" fmla="*/ 455711 w 537187"/>
                  <a:gd name="connsiteY7" fmla="*/ 76501 h 505139"/>
                  <a:gd name="connsiteX8" fmla="*/ 536674 w 537187"/>
                  <a:gd name="connsiteY8" fmla="*/ 267001 h 505139"/>
                  <a:gd name="connsiteX9" fmla="*/ 479524 w 537187"/>
                  <a:gd name="connsiteY9" fmla="*/ 433689 h 505139"/>
                  <a:gd name="connsiteX10" fmla="*/ 284261 w 537187"/>
                  <a:gd name="connsiteY10" fmla="*/ 505126 h 505139"/>
                  <a:gd name="connsiteX11" fmla="*/ 103286 w 537187"/>
                  <a:gd name="connsiteY11" fmla="*/ 438451 h 505139"/>
                  <a:gd name="connsiteX12" fmla="*/ 8036 w 537187"/>
                  <a:gd name="connsiteY12" fmla="*/ 314626 h 505139"/>
                  <a:gd name="connsiteX13" fmla="*/ 22324 w 537187"/>
                  <a:gd name="connsiteY13" fmla="*/ 257476 h 505139"/>
                  <a:gd name="connsiteX0" fmla="*/ 20825 w 535688"/>
                  <a:gd name="connsiteY0" fmla="*/ 257476 h 505139"/>
                  <a:gd name="connsiteX1" fmla="*/ 111312 w 535688"/>
                  <a:gd name="connsiteY1" fmla="*/ 233663 h 505139"/>
                  <a:gd name="connsiteX2" fmla="*/ 177987 w 535688"/>
                  <a:gd name="connsiteY2" fmla="*/ 305101 h 505139"/>
                  <a:gd name="connsiteX3" fmla="*/ 335150 w 535688"/>
                  <a:gd name="connsiteY3" fmla="*/ 314626 h 505139"/>
                  <a:gd name="connsiteX4" fmla="*/ 39230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 name="connsiteX0" fmla="*/ 20825 w 535688"/>
                  <a:gd name="connsiteY0" fmla="*/ 257476 h 505139"/>
                  <a:gd name="connsiteX1" fmla="*/ 111312 w 535688"/>
                  <a:gd name="connsiteY1" fmla="*/ 233663 h 505139"/>
                  <a:gd name="connsiteX2" fmla="*/ 177987 w 535688"/>
                  <a:gd name="connsiteY2" fmla="*/ 305101 h 505139"/>
                  <a:gd name="connsiteX3" fmla="*/ 335150 w 535688"/>
                  <a:gd name="connsiteY3" fmla="*/ 314626 h 505139"/>
                  <a:gd name="connsiteX4" fmla="*/ 37325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 name="connsiteX0" fmla="*/ 20825 w 535688"/>
                  <a:gd name="connsiteY0" fmla="*/ 257476 h 505139"/>
                  <a:gd name="connsiteX1" fmla="*/ 111312 w 535688"/>
                  <a:gd name="connsiteY1" fmla="*/ 233663 h 505139"/>
                  <a:gd name="connsiteX2" fmla="*/ 192274 w 535688"/>
                  <a:gd name="connsiteY2" fmla="*/ 319389 h 505139"/>
                  <a:gd name="connsiteX3" fmla="*/ 335150 w 535688"/>
                  <a:gd name="connsiteY3" fmla="*/ 314626 h 505139"/>
                  <a:gd name="connsiteX4" fmla="*/ 373250 w 535688"/>
                  <a:gd name="connsiteY4" fmla="*/ 176514 h 505139"/>
                  <a:gd name="connsiteX5" fmla="*/ 278000 w 535688"/>
                  <a:gd name="connsiteY5" fmla="*/ 100314 h 505139"/>
                  <a:gd name="connsiteX6" fmla="*/ 292287 w 535688"/>
                  <a:gd name="connsiteY6" fmla="*/ 301 h 505139"/>
                  <a:gd name="connsiteX7" fmla="*/ 454212 w 535688"/>
                  <a:gd name="connsiteY7" fmla="*/ 76501 h 505139"/>
                  <a:gd name="connsiteX8" fmla="*/ 535175 w 535688"/>
                  <a:gd name="connsiteY8" fmla="*/ 267001 h 505139"/>
                  <a:gd name="connsiteX9" fmla="*/ 478025 w 535688"/>
                  <a:gd name="connsiteY9" fmla="*/ 433689 h 505139"/>
                  <a:gd name="connsiteX10" fmla="*/ 282762 w 535688"/>
                  <a:gd name="connsiteY10" fmla="*/ 505126 h 505139"/>
                  <a:gd name="connsiteX11" fmla="*/ 101787 w 535688"/>
                  <a:gd name="connsiteY11" fmla="*/ 438451 h 505139"/>
                  <a:gd name="connsiteX12" fmla="*/ 6537 w 535688"/>
                  <a:gd name="connsiteY12" fmla="*/ 314626 h 505139"/>
                  <a:gd name="connsiteX13" fmla="*/ 20825 w 535688"/>
                  <a:gd name="connsiteY13" fmla="*/ 257476 h 505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35688" h="505139">
                    <a:moveTo>
                      <a:pt x="20825" y="257476"/>
                    </a:moveTo>
                    <a:cubicBezTo>
                      <a:pt x="38287" y="243982"/>
                      <a:pt x="82737" y="223344"/>
                      <a:pt x="111312" y="233663"/>
                    </a:cubicBezTo>
                    <a:cubicBezTo>
                      <a:pt x="139887" y="243982"/>
                      <a:pt x="154968" y="305895"/>
                      <a:pt x="192274" y="319389"/>
                    </a:cubicBezTo>
                    <a:cubicBezTo>
                      <a:pt x="229580" y="332883"/>
                      <a:pt x="304987" y="338438"/>
                      <a:pt x="335150" y="314626"/>
                    </a:cubicBezTo>
                    <a:cubicBezTo>
                      <a:pt x="365313" y="290814"/>
                      <a:pt x="382775" y="212233"/>
                      <a:pt x="373250" y="176514"/>
                    </a:cubicBezTo>
                    <a:cubicBezTo>
                      <a:pt x="363725" y="140795"/>
                      <a:pt x="291494" y="129683"/>
                      <a:pt x="278000" y="100314"/>
                    </a:cubicBezTo>
                    <a:cubicBezTo>
                      <a:pt x="264506" y="70945"/>
                      <a:pt x="262918" y="4270"/>
                      <a:pt x="292287" y="301"/>
                    </a:cubicBezTo>
                    <a:cubicBezTo>
                      <a:pt x="321656" y="-3668"/>
                      <a:pt x="413731" y="32051"/>
                      <a:pt x="454212" y="76501"/>
                    </a:cubicBezTo>
                    <a:cubicBezTo>
                      <a:pt x="494693" y="120951"/>
                      <a:pt x="531206" y="207470"/>
                      <a:pt x="535175" y="267001"/>
                    </a:cubicBezTo>
                    <a:cubicBezTo>
                      <a:pt x="539144" y="326532"/>
                      <a:pt x="520094" y="394002"/>
                      <a:pt x="478025" y="433689"/>
                    </a:cubicBezTo>
                    <a:cubicBezTo>
                      <a:pt x="435956" y="473376"/>
                      <a:pt x="345468" y="504332"/>
                      <a:pt x="282762" y="505126"/>
                    </a:cubicBezTo>
                    <a:cubicBezTo>
                      <a:pt x="220056" y="505920"/>
                      <a:pt x="147824" y="470201"/>
                      <a:pt x="101787" y="438451"/>
                    </a:cubicBezTo>
                    <a:cubicBezTo>
                      <a:pt x="55750" y="406701"/>
                      <a:pt x="20824" y="344788"/>
                      <a:pt x="6537" y="314626"/>
                    </a:cubicBezTo>
                    <a:cubicBezTo>
                      <a:pt x="-7750" y="284464"/>
                      <a:pt x="3363" y="270970"/>
                      <a:pt x="20825" y="257476"/>
                    </a:cubicBezTo>
                    <a:close/>
                  </a:path>
                </a:pathLst>
              </a:custGeom>
              <a:solidFill>
                <a:schemeClr val="bg1"/>
              </a:solidFill>
              <a:ln>
                <a:solidFill>
                  <a:schemeClr val="bg1">
                    <a:lumMod val="85000"/>
                  </a:schemeClr>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0" name="椭圆 349"/>
              <p:cNvSpPr/>
              <p:nvPr/>
            </p:nvSpPr>
            <p:spPr>
              <a:xfrm>
                <a:off x="3247296" y="4955481"/>
                <a:ext cx="2016001" cy="1908623"/>
              </a:xfrm>
              <a:prstGeom prst="ellipse">
                <a:avLst/>
              </a:prstGeom>
              <a:solidFill>
                <a:schemeClr val="bg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spTree>
    <p:extLst>
      <p:ext uri="{BB962C8B-B14F-4D97-AF65-F5344CB8AC3E}">
        <p14:creationId xmlns:p14="http://schemas.microsoft.com/office/powerpoint/2010/main" val="924498613"/>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4"/>
          <p:cNvSpPr>
            <a:spLocks noChangeArrowheads="1"/>
          </p:cNvSpPr>
          <p:nvPr/>
        </p:nvSpPr>
        <p:spPr bwMode="auto">
          <a:xfrm>
            <a:off x="1072170" y="583005"/>
            <a:ext cx="3775393"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
                <a:srgbClr val="C00000"/>
              </a:buClr>
              <a:buSzPct val="80000"/>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二、蛋白质的一级结构</a:t>
            </a:r>
          </a:p>
        </p:txBody>
      </p:sp>
      <p:cxnSp>
        <p:nvCxnSpPr>
          <p:cNvPr id="15" name="直接连接符 14"/>
          <p:cNvCxnSpPr/>
          <p:nvPr/>
        </p:nvCxnSpPr>
        <p:spPr>
          <a:xfrm>
            <a:off x="1078172" y="1126072"/>
            <a:ext cx="378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7" name="Rectangle 3"/>
          <p:cNvSpPr txBox="1">
            <a:spLocks noChangeArrowheads="1"/>
          </p:cNvSpPr>
          <p:nvPr/>
        </p:nvSpPr>
        <p:spPr>
          <a:xfrm>
            <a:off x="1092189" y="1229052"/>
            <a:ext cx="9898717" cy="17354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zh-CN"/>
            </a:defPPr>
            <a:lvl1pPr marL="358775" indent="-358775" algn="just" fontAlgn="base">
              <a:lnSpc>
                <a:spcPts val="4000"/>
              </a:lnSpc>
              <a:spcBef>
                <a:spcPts val="600"/>
              </a:spcBef>
              <a:spcAft>
                <a:spcPct val="0"/>
              </a:spcAft>
              <a:buClr>
                <a:srgbClr val="C00000"/>
              </a:buClr>
              <a:buSzPct val="80000"/>
              <a:buFont typeface="Wingdings" pitchFamily="2" charset="2"/>
              <a:buChar char="v"/>
              <a:defRPr sz="2800" kern="0">
                <a:effectLst>
                  <a:outerShdw blurRad="38100" dist="38100" dir="2700000" algn="tl">
                    <a:srgbClr val="C0C0C0"/>
                  </a:outerShdw>
                </a:effectLst>
                <a:latin typeface="Times New Roman" pitchFamily="18" charset="0"/>
                <a:ea typeface="方正姚体" panose="02010601030101010101" pitchFamily="2" charset="-122"/>
              </a:defRPr>
            </a:lvl1pPr>
            <a:lvl2pPr indent="0" algn="ctr" eaLnBrk="0" fontAlgn="base" hangingPunct="0">
              <a:spcBef>
                <a:spcPct val="20000"/>
              </a:spcBef>
              <a:spcAft>
                <a:spcPct val="0"/>
              </a:spcAft>
              <a:buNone/>
              <a:defRPr sz="2800"/>
            </a:lvl2pPr>
            <a:lvl3pPr indent="0" algn="ctr" eaLnBrk="0" fontAlgn="base" hangingPunct="0">
              <a:spcBef>
                <a:spcPct val="20000"/>
              </a:spcBef>
              <a:spcAft>
                <a:spcPct val="0"/>
              </a:spcAft>
              <a:buNone/>
              <a:defRPr sz="2400"/>
            </a:lvl3pPr>
            <a:lvl4pPr indent="0" algn="ctr" eaLnBrk="0" fontAlgn="base" hangingPunct="0">
              <a:spcBef>
                <a:spcPct val="20000"/>
              </a:spcBef>
              <a:spcAft>
                <a:spcPct val="0"/>
              </a:spcAft>
              <a:buNone/>
              <a:defRPr sz="2000"/>
            </a:lvl4pPr>
            <a:lvl5pPr indent="0" algn="ctr" eaLnBrk="0" fontAlgn="base" hangingPunct="0">
              <a:spcBef>
                <a:spcPct val="20000"/>
              </a:spcBef>
              <a:spcAft>
                <a:spcPct val="0"/>
              </a:spcAft>
              <a:buNone/>
              <a:defRPr sz="2000"/>
            </a:lvl5pPr>
            <a:lvl6pPr indent="0" algn="ctr" fontAlgn="base">
              <a:spcBef>
                <a:spcPct val="20000"/>
              </a:spcBef>
              <a:spcAft>
                <a:spcPct val="0"/>
              </a:spcAft>
              <a:buNone/>
              <a:defRPr sz="2000"/>
            </a:lvl6pPr>
            <a:lvl7pPr indent="0" algn="ctr" fontAlgn="base">
              <a:spcBef>
                <a:spcPct val="20000"/>
              </a:spcBef>
              <a:spcAft>
                <a:spcPct val="0"/>
              </a:spcAft>
              <a:buNone/>
              <a:defRPr sz="2000"/>
            </a:lvl7pPr>
            <a:lvl8pPr indent="0" algn="ctr" fontAlgn="base">
              <a:spcBef>
                <a:spcPct val="20000"/>
              </a:spcBef>
              <a:spcAft>
                <a:spcPct val="0"/>
              </a:spcAft>
              <a:buNone/>
              <a:defRPr sz="2000"/>
            </a:lvl8pPr>
            <a:lvl9pPr indent="0" algn="ctr" fontAlgn="base">
              <a:spcBef>
                <a:spcPct val="20000"/>
              </a:spcBef>
              <a:spcAft>
                <a:spcPct val="0"/>
              </a:spcAft>
              <a:buNone/>
              <a:defRPr sz="2000"/>
            </a:lvl9pPr>
          </a:lstStyle>
          <a:p>
            <a:r>
              <a:rPr lang="zh-CN" altLang="en-US" dirty="0"/>
              <a:t>一级结构</a:t>
            </a:r>
            <a:r>
              <a:rPr lang="en-US" altLang="zh-CN" sz="2000" dirty="0"/>
              <a:t>(primary structure)</a:t>
            </a:r>
            <a:r>
              <a:rPr lang="zh-CN" altLang="en-US" dirty="0"/>
              <a:t>：在蛋白质分子中氨基酸的排列顺序。</a:t>
            </a:r>
            <a:endParaRPr lang="en-US" altLang="zh-CN" dirty="0"/>
          </a:p>
          <a:p>
            <a:r>
              <a:rPr lang="zh-CN" altLang="en-US" dirty="0"/>
              <a:t>维持一级结构的作用力</a:t>
            </a:r>
            <a:r>
              <a:rPr lang="en-US" altLang="zh-CN" dirty="0"/>
              <a:t>--</a:t>
            </a:r>
            <a:r>
              <a:rPr lang="zh-CN" altLang="en-US" dirty="0">
                <a:solidFill>
                  <a:srgbClr val="FF0000"/>
                </a:solidFill>
              </a:rPr>
              <a:t>肽键</a:t>
            </a:r>
            <a:r>
              <a:rPr lang="zh-CN" altLang="en-US" dirty="0"/>
              <a:t>。</a:t>
            </a:r>
          </a:p>
          <a:p>
            <a:r>
              <a:rPr lang="zh-CN" altLang="en-US" dirty="0"/>
              <a:t>问题：为什么蛋白质的种类非常多？</a:t>
            </a:r>
            <a:endParaRPr lang="en-US" altLang="zh-CN" dirty="0"/>
          </a:p>
        </p:txBody>
      </p:sp>
      <p:pic>
        <p:nvPicPr>
          <p:cNvPr id="19" name="Picture 5" descr=" "/>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645147" y="1943627"/>
            <a:ext cx="3649307" cy="28080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Rectangle 8"/>
          <p:cNvSpPr>
            <a:spLocks noChangeArrowheads="1"/>
          </p:cNvSpPr>
          <p:nvPr/>
        </p:nvSpPr>
        <p:spPr bwMode="auto">
          <a:xfrm>
            <a:off x="8292852" y="5327786"/>
            <a:ext cx="3762569" cy="369332"/>
          </a:xfrm>
          <a:prstGeom prst="rect">
            <a:avLst/>
          </a:prstGeom>
        </p:spPr>
        <p:txBody>
          <a:bodyPr wrap="none">
            <a:spAutoFit/>
          </a:bodyPr>
          <a:lstStyle/>
          <a:p>
            <a:pPr algn="ctr"/>
            <a:r>
              <a:rPr lang="en-US" altLang="zh-CN" dirty="0">
                <a:solidFill>
                  <a:srgbClr val="FFD653"/>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The Nobel Prize in Chemistry 1958</a:t>
            </a:r>
          </a:p>
        </p:txBody>
      </p:sp>
      <p:grpSp>
        <p:nvGrpSpPr>
          <p:cNvPr id="21" name="组合 20"/>
          <p:cNvGrpSpPr/>
          <p:nvPr/>
        </p:nvGrpSpPr>
        <p:grpSpPr>
          <a:xfrm>
            <a:off x="556642" y="2120482"/>
            <a:ext cx="7120860" cy="3990836"/>
            <a:chOff x="556642" y="367882"/>
            <a:chExt cx="7120860" cy="3990836"/>
          </a:xfrm>
        </p:grpSpPr>
        <p:sp>
          <p:nvSpPr>
            <p:cNvPr id="22" name="矩形 21"/>
            <p:cNvSpPr/>
            <p:nvPr/>
          </p:nvSpPr>
          <p:spPr>
            <a:xfrm>
              <a:off x="556642" y="367882"/>
              <a:ext cx="7120860" cy="3990836"/>
            </a:xfrm>
            <a:prstGeom prst="rect">
              <a:avLst/>
            </a:prstGeom>
          </p:spPr>
          <p:txBody>
            <a:bodyPr wrap="none">
              <a:spAutoFit/>
            </a:bodyPr>
            <a:lstStyle/>
            <a:p>
              <a:pPr>
                <a:lnSpc>
                  <a:spcPts val="1600"/>
                </a:lnSpc>
              </a:pPr>
              <a:r>
                <a:rPr lang="en-US" altLang="zh-CN" sz="1600" dirty="0">
                  <a:solidFill>
                    <a:srgbClr val="0000B5"/>
                  </a:solidFill>
                  <a:effectLst>
                    <a:outerShdw blurRad="38100" dist="38100" dir="2700000" algn="tl">
                      <a:srgbClr val="000000">
                        <a:alpha val="43137"/>
                      </a:srgbClr>
                    </a:outerShdw>
                  </a:effectLst>
                  <a:latin typeface="Times New Roman" pitchFamily="18" charset="0"/>
                </a:rPr>
                <a:t>Gly</a:t>
              </a: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 </a:t>
              </a:r>
              <a:r>
                <a:rPr lang="he-IL"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endPar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endParaRPr>
            </a:p>
            <a:p>
              <a:pPr>
                <a:lnSpc>
                  <a:spcPts val="1600"/>
                </a:lnSpc>
              </a:pPr>
              <a:r>
                <a:rPr lang="en-US" altLang="zh-CN" sz="1600" dirty="0">
                  <a:solidFill>
                    <a:srgbClr val="FF8C52"/>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Ile</a:t>
              </a: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he-IL"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endPar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endParaRPr>
            </a:p>
            <a:p>
              <a:pPr>
                <a:lnSpc>
                  <a:spcPts val="1600"/>
                </a:lnSpc>
              </a:pPr>
              <a:r>
                <a:rPr lang="en-US" altLang="zh-CN" sz="1600" dirty="0">
                  <a:solidFill>
                    <a:srgbClr val="AD5B5B"/>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Val</a:t>
              </a: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 </a:t>
              </a:r>
              <a:r>
                <a:rPr lang="he-IL"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endPar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endParaRPr>
            </a:p>
            <a:p>
              <a:pPr>
                <a:lnSpc>
                  <a:spcPts val="1600"/>
                </a:lnSpc>
              </a:pPr>
              <a:r>
                <a:rPr lang="en-US" altLang="zh-CN" sz="1600" dirty="0" err="1">
                  <a:solidFill>
                    <a:srgbClr val="6C6C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Glu</a:t>
              </a:r>
              <a:endParaRPr lang="en-US" altLang="zh-CN" sz="1600" dirty="0">
                <a:solidFill>
                  <a:srgbClr val="6C6C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endParaRP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 </a:t>
              </a:r>
              <a:r>
                <a:rPr lang="he-IL"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endPar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endParaRPr>
            </a:p>
            <a:p>
              <a:pPr>
                <a:lnSpc>
                  <a:spcPts val="1600"/>
                </a:lnSpc>
              </a:pPr>
              <a:r>
                <a:rPr lang="en-US" altLang="zh-CN" sz="1600" dirty="0">
                  <a:solidFill>
                    <a:srgbClr val="003400"/>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Gln</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6C9D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Cys</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6C9D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Cys</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FFDE5A"/>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Thr</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00006B"/>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Ser</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FF8C52"/>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Ile</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6C9D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Cys</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00006B"/>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Ser</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FF34FF"/>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Leu</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FF2100"/>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Tyr</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003400"/>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Gln</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FF34FF"/>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Leu</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6C6C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Glu</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287447"/>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Asn</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FF2100"/>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Tyr</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6C9D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Cys</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287447"/>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Asn</a:t>
              </a: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he-IL"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a:solidFill>
                    <a:srgbClr val="FF001A"/>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His</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FF34FF"/>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Leu</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6C9D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Cys</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0000B5"/>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Gly</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00006B"/>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Ser</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FF001A"/>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His</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FF34FF"/>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Leu</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AD5B5B"/>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Val</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6C6C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Glu</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00B0F0"/>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Ala</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FF34FF"/>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Leu</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FF2100"/>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Tyr</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FF34FF"/>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Leu</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AD5B5B"/>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Val</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6C9D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Cys</a:t>
              </a:r>
              <a:endParaRPr lang="en-US" altLang="zh-CN" sz="1600" dirty="0">
                <a:solidFill>
                  <a:srgbClr val="6C9D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a:effectLst>
                    <a:outerShdw blurRad="38100" dist="38100" dir="2700000" algn="tl">
                      <a:srgbClr val="000000">
                        <a:alpha val="43137"/>
                      </a:srgbClr>
                    </a:outerShdw>
                  </a:effectLst>
                  <a:latin typeface="Arial Unicode MS" panose="020B0604020202020204" pitchFamily="34" charset="-122"/>
                  <a:ea typeface="Arial Unicode MS" panose="020B0604020202020204" pitchFamily="34" charset="-122"/>
                  <a:cs typeface="Arial Unicode MS" panose="020B0604020202020204" pitchFamily="34" charset="-122"/>
                </a:rPr>
                <a:t>ⅼ</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he-IL"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err="1">
                  <a:solidFill>
                    <a:srgbClr val="003400"/>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Gln</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a:solidFill>
                    <a:srgbClr val="0000B5"/>
                  </a:solidFill>
                  <a:effectLst>
                    <a:outerShdw blurRad="38100" dist="38100" dir="2700000" algn="tl">
                      <a:srgbClr val="000000">
                        <a:alpha val="43137"/>
                      </a:srgbClr>
                    </a:outerShdw>
                  </a:effectLst>
                  <a:latin typeface="Times New Roman" pitchFamily="18" charset="0"/>
                </a:rPr>
                <a:t>Gly</a:t>
              </a: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a:effectLst>
                    <a:outerShdw blurRad="38100" dist="38100" dir="2700000" algn="tl">
                      <a:srgbClr val="000000">
                        <a:alpha val="43137"/>
                      </a:srgbClr>
                    </a:outerShdw>
                  </a:effectLst>
                  <a:latin typeface="Arial Unicode MS" panose="020B0604020202020204" pitchFamily="34" charset="-122"/>
                  <a:ea typeface="Arial Unicode MS" panose="020B0604020202020204" pitchFamily="34" charset="-122"/>
                  <a:cs typeface="Arial Unicode MS" panose="020B0604020202020204" pitchFamily="34" charset="-122"/>
                </a:rPr>
                <a:t>ⅼ</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he-IL"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err="1">
                  <a:solidFill>
                    <a:srgbClr val="287447"/>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Asn</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err="1">
                  <a:solidFill>
                    <a:srgbClr val="6C6C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Glu</a:t>
              </a:r>
              <a:endParaRPr lang="en-US" altLang="zh-CN" sz="1600" dirty="0">
                <a:solidFill>
                  <a:srgbClr val="6C6C6C"/>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endParaRP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a:effectLst>
                    <a:outerShdw blurRad="38100" dist="38100" dir="2700000" algn="tl">
                      <a:srgbClr val="000000">
                        <a:alpha val="43137"/>
                      </a:srgbClr>
                    </a:outerShdw>
                  </a:effectLst>
                  <a:latin typeface="Arial Unicode MS" panose="020B0604020202020204" pitchFamily="34" charset="-122"/>
                  <a:ea typeface="Arial Unicode MS" panose="020B0604020202020204" pitchFamily="34" charset="-122"/>
                  <a:cs typeface="Arial Unicode MS" panose="020B0604020202020204" pitchFamily="34" charset="-122"/>
                </a:rPr>
                <a:t>ⅼ</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he-IL"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a:solidFill>
                    <a:srgbClr val="AD5B5B"/>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Arial Unicode MS" panose="020B0604020202020204" pitchFamily="34" charset="-122"/>
                </a:rPr>
                <a:t>Val</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err="1">
                  <a:solidFill>
                    <a:srgbClr val="F13434"/>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Arg</a:t>
              </a:r>
              <a:endParaRPr lang="en-US" altLang="zh-CN" sz="1600" dirty="0">
                <a:solidFill>
                  <a:srgbClr val="F13434"/>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endParaRP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a:effectLst>
                    <a:outerShdw blurRad="38100" dist="38100" dir="2700000" algn="tl">
                      <a:srgbClr val="000000">
                        <a:alpha val="43137"/>
                      </a:srgbClr>
                    </a:outerShdw>
                  </a:effectLst>
                  <a:latin typeface="Arial Unicode MS" panose="020B0604020202020204" pitchFamily="34" charset="-122"/>
                  <a:ea typeface="Arial Unicode MS" panose="020B0604020202020204" pitchFamily="34" charset="-122"/>
                  <a:cs typeface="Arial Unicode MS" panose="020B0604020202020204" pitchFamily="34" charset="-122"/>
                </a:rPr>
                <a:t>ⅼ</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he-IL"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p>
            <a:p>
              <a:pPr>
                <a:lnSpc>
                  <a:spcPts val="1600"/>
                </a:lnSpc>
              </a:pP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err="1">
                  <a:solidFill>
                    <a:srgbClr val="247C24"/>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Phe</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                                                 </a:t>
              </a:r>
              <a:r>
                <a:rPr lang="en-US" altLang="zh-CN" sz="1600" dirty="0" err="1">
                  <a:solidFill>
                    <a:srgbClr val="FFDE5A"/>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Thr</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FF0000"/>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Lys</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00C6C6"/>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Pro</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FFDE5A"/>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Thr</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a:solidFill>
                    <a:srgbClr val="FF2100"/>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Tyr</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247C24"/>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Phe</a:t>
              </a:r>
              <a:r>
                <a:rPr lang="en-US" altLang="zh-CN" sz="1600" dirty="0">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247C24"/>
                  </a:solidFill>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Phe</a:t>
              </a:r>
              <a:r>
                <a:rPr lang="en-US" altLang="zh-CN" sz="1600" dirty="0" err="1">
                  <a:effectLst>
                    <a:outerShdw blurRad="38100" dist="38100" dir="2700000" algn="tl">
                      <a:srgbClr val="000000">
                        <a:alpha val="43137"/>
                      </a:srgbClr>
                    </a:outerShdw>
                  </a:effectLst>
                  <a:latin typeface="Times New Roman" panose="02020603050405020304" pitchFamily="18" charset="0"/>
                  <a:ea typeface="Arial Unicode MS" panose="020B0604020202020204" pitchFamily="34" charset="-122"/>
                  <a:cs typeface="Times New Roman" panose="02020603050405020304" pitchFamily="18" charset="0"/>
                </a:rPr>
                <a:t>‒</a:t>
              </a:r>
              <a:r>
                <a:rPr lang="en-US" altLang="zh-CN" sz="1600" dirty="0" err="1">
                  <a:solidFill>
                    <a:srgbClr val="0000B5"/>
                  </a:solidFill>
                  <a:effectLst>
                    <a:outerShdw blurRad="38100" dist="38100" dir="2700000" algn="tl">
                      <a:srgbClr val="000000">
                        <a:alpha val="43137"/>
                      </a:srgbClr>
                    </a:outerShdw>
                  </a:effectLst>
                  <a:latin typeface="Times New Roman" pitchFamily="18" charset="0"/>
                </a:rPr>
                <a:t>Gly</a:t>
              </a:r>
              <a:endParaRPr lang="zh-CN" altLang="en-US" sz="1600" dirty="0">
                <a:solidFill>
                  <a:srgbClr val="0000B5"/>
                </a:solidFill>
                <a:effectLst>
                  <a:outerShdw blurRad="38100" dist="38100" dir="2700000" algn="tl">
                    <a:srgbClr val="000000">
                      <a:alpha val="43137"/>
                    </a:srgbClr>
                  </a:outerShdw>
                </a:effectLst>
                <a:latin typeface="Times New Roman" pitchFamily="18" charset="0"/>
              </a:endParaRPr>
            </a:p>
          </p:txBody>
        </p:sp>
        <p:cxnSp>
          <p:nvCxnSpPr>
            <p:cNvPr id="23" name="直接连接符 22"/>
            <p:cNvCxnSpPr/>
            <p:nvPr/>
          </p:nvCxnSpPr>
          <p:spPr>
            <a:xfrm>
              <a:off x="1693333" y="2226733"/>
              <a:ext cx="203200" cy="21166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肘形连接符 23"/>
            <p:cNvCxnSpPr/>
            <p:nvPr/>
          </p:nvCxnSpPr>
          <p:spPr>
            <a:xfrm rot="10800000" flipH="1">
              <a:off x="1241977" y="1737049"/>
              <a:ext cx="1080000" cy="288000"/>
            </a:xfrm>
            <a:prstGeom prst="bentConnector3">
              <a:avLst>
                <a:gd name="adj1" fmla="val 91"/>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肘形连接符 24"/>
            <p:cNvCxnSpPr/>
            <p:nvPr/>
          </p:nvCxnSpPr>
          <p:spPr>
            <a:xfrm rot="10800000">
              <a:off x="2079303" y="1737050"/>
              <a:ext cx="1080000" cy="288000"/>
            </a:xfrm>
            <a:prstGeom prst="bentConnector3">
              <a:avLst>
                <a:gd name="adj1" fmla="val 91"/>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矩形 25"/>
            <p:cNvSpPr/>
            <p:nvPr/>
          </p:nvSpPr>
          <p:spPr>
            <a:xfrm>
              <a:off x="4396472" y="1616492"/>
              <a:ext cx="582211" cy="369332"/>
            </a:xfrm>
            <a:prstGeom prst="rect">
              <a:avLst/>
            </a:prstGeom>
          </p:spPr>
          <p:txBody>
            <a:bodyPr wrap="none">
              <a:spAutoFit/>
            </a:bodyPr>
            <a:lstStyle/>
            <a:p>
              <a:r>
                <a:rPr lang="en-US" altLang="zh-CN"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A</a:t>
              </a:r>
              <a:r>
                <a:rPr lang="zh-CN" altLang="en-US"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链</a:t>
              </a:r>
            </a:p>
          </p:txBody>
        </p:sp>
        <p:sp>
          <p:nvSpPr>
            <p:cNvPr id="27" name="矩形 26"/>
            <p:cNvSpPr/>
            <p:nvPr/>
          </p:nvSpPr>
          <p:spPr>
            <a:xfrm>
              <a:off x="4397529" y="2674827"/>
              <a:ext cx="569387" cy="369332"/>
            </a:xfrm>
            <a:prstGeom prst="rect">
              <a:avLst/>
            </a:prstGeom>
          </p:spPr>
          <p:txBody>
            <a:bodyPr wrap="none">
              <a:spAutoFit/>
            </a:bodyPr>
            <a:lstStyle/>
            <a:p>
              <a:r>
                <a:rPr lang="en-US" altLang="zh-CN"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B</a:t>
              </a:r>
              <a:r>
                <a:rPr lang="zh-CN" altLang="en-US"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链</a:t>
              </a:r>
            </a:p>
          </p:txBody>
        </p:sp>
      </p:grpSp>
      <p:sp>
        <p:nvSpPr>
          <p:cNvPr id="28" name="Text Box 6"/>
          <p:cNvSpPr txBox="1">
            <a:spLocks noChangeArrowheads="1"/>
          </p:cNvSpPr>
          <p:nvPr/>
        </p:nvSpPr>
        <p:spPr bwMode="auto">
          <a:xfrm>
            <a:off x="2822427" y="6090586"/>
            <a:ext cx="2492990" cy="400110"/>
          </a:xfrm>
          <a:prstGeom prst="rect">
            <a:avLst/>
          </a:prstGeom>
          <a:noFill/>
          <a:ln w="9525">
            <a:no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eaLnBrk="1" hangingPunct="1">
              <a:defRPr/>
            </a:pPr>
            <a:r>
              <a:rPr lang="zh-CN" altLang="en-US" sz="2000" dirty="0">
                <a:effectLst>
                  <a:outerShdw blurRad="38100" dist="38100" dir="2700000" algn="tl">
                    <a:srgbClr val="C0C0C0"/>
                  </a:outerShdw>
                </a:effectLst>
                <a:latin typeface="Times New Roman" panose="02020603050405020304" pitchFamily="18" charset="0"/>
              </a:rPr>
              <a:t>牛胰岛素的一级结构</a:t>
            </a:r>
            <a:endParaRPr lang="en-US" altLang="zh-CN" sz="2000" dirty="0">
              <a:effectLst>
                <a:outerShdw blurRad="38100" dist="38100" dir="2700000" algn="tl">
                  <a:srgbClr val="C0C0C0"/>
                </a:outerShdw>
              </a:effectLst>
              <a:latin typeface="Times New Roman" panose="02020603050405020304" pitchFamily="18" charset="0"/>
            </a:endParaRPr>
          </a:p>
        </p:txBody>
      </p:sp>
      <p:pic>
        <p:nvPicPr>
          <p:cNvPr id="29" name="图片 2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0022935" y="4306940"/>
            <a:ext cx="1008995" cy="1008000"/>
          </a:xfrm>
          <a:prstGeom prst="rect">
            <a:avLst/>
          </a:prstGeom>
          <a:effectLst>
            <a:outerShdw blurRad="50800" dist="38100" dir="2700000" algn="tl" rotWithShape="0">
              <a:prstClr val="black">
                <a:alpha val="40000"/>
              </a:prstClr>
            </a:outerShdw>
          </a:effectLst>
        </p:spPr>
      </p:pic>
      <p:pic>
        <p:nvPicPr>
          <p:cNvPr id="30" name="图片 29"/>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10995894" y="4306940"/>
            <a:ext cx="1059527" cy="1008000"/>
          </a:xfrm>
          <a:prstGeom prst="rect">
            <a:avLst/>
          </a:prstGeom>
          <a:effectLst>
            <a:outerShdw blurRad="50800" dist="38100" dir="2700000" algn="tl" rotWithShape="0">
              <a:prstClr val="black">
                <a:alpha val="40000"/>
              </a:prstClr>
            </a:outerShdw>
          </a:effectLst>
        </p:spPr>
      </p:pic>
      <p:sp>
        <p:nvSpPr>
          <p:cNvPr id="31" name="Rectangle 8"/>
          <p:cNvSpPr>
            <a:spLocks noChangeArrowheads="1"/>
          </p:cNvSpPr>
          <p:nvPr/>
        </p:nvSpPr>
        <p:spPr bwMode="auto">
          <a:xfrm>
            <a:off x="7545010" y="4432167"/>
            <a:ext cx="2578463" cy="646331"/>
          </a:xfrm>
          <a:prstGeom prst="rect">
            <a:avLst/>
          </a:prstGeom>
        </p:spPr>
        <p:txBody>
          <a:bodyPr wrap="none">
            <a:spAutoFit/>
          </a:bodyPr>
          <a:lstStyle/>
          <a:p>
            <a:pPr algn="ctr"/>
            <a:r>
              <a:rPr lang="en-US" altLang="zh-CN" dirty="0">
                <a:solidFill>
                  <a:srgbClr val="FFD653"/>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Frederick Sanger</a:t>
            </a:r>
          </a:p>
          <a:p>
            <a:pPr algn="ctr"/>
            <a:r>
              <a:rPr lang="en-US" altLang="zh-CN" dirty="0">
                <a:solidFill>
                  <a:srgbClr val="FFD653"/>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(1918.8.13-2013.11.19)</a:t>
            </a:r>
          </a:p>
        </p:txBody>
      </p:sp>
      <p:sp>
        <p:nvSpPr>
          <p:cNvPr id="2" name="矩形 1">
            <a:extLst>
              <a:ext uri="{FF2B5EF4-FFF2-40B4-BE49-F238E27FC236}">
                <a16:creationId xmlns:a16="http://schemas.microsoft.com/office/drawing/2014/main" id="{0E497D25-6249-11FD-E349-378D6A5E0275}"/>
              </a:ext>
            </a:extLst>
          </p:cNvPr>
          <p:cNvSpPr/>
          <p:nvPr/>
        </p:nvSpPr>
        <p:spPr>
          <a:xfrm>
            <a:off x="9178694" y="885141"/>
            <a:ext cx="1197764" cy="369332"/>
          </a:xfrm>
          <a:prstGeom prst="rect">
            <a:avLst/>
          </a:prstGeom>
        </p:spPr>
        <p:txBody>
          <a:bodyPr wrap="none">
            <a:spAutoFit/>
          </a:bodyPr>
          <a:lstStyle/>
          <a:p>
            <a:r>
              <a:rPr lang="en-US" altLang="zh-CN"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N</a:t>
            </a:r>
            <a:r>
              <a:rPr lang="zh-CN" altLang="en-US"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端</a:t>
            </a:r>
            <a:r>
              <a:rPr lang="zh-CN" altLang="en-US"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panose="020B0604020202020204" pitchFamily="34" charset="0"/>
              </a:rPr>
              <a:t>→</a:t>
            </a:r>
            <a:r>
              <a:rPr lang="en-US" altLang="zh-CN"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a:t>
            </a:r>
            <a:r>
              <a:rPr lang="zh-CN" altLang="en-US"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端</a:t>
            </a:r>
          </a:p>
        </p:txBody>
      </p:sp>
    </p:spTree>
    <p:extLst>
      <p:ext uri="{BB962C8B-B14F-4D97-AF65-F5344CB8AC3E}">
        <p14:creationId xmlns:p14="http://schemas.microsoft.com/office/powerpoint/2010/main" val="398626416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084723" y="1240354"/>
            <a:ext cx="9592235" cy="2094291"/>
          </a:xfrm>
          <a:prstGeom prst="rect">
            <a:avLst/>
          </a:prstGeom>
        </p:spPr>
        <p:txBody>
          <a:bodyPr wrap="square">
            <a:spAutoFit/>
          </a:bodyPr>
          <a:lstStyle/>
          <a:p>
            <a:pPr marL="360000" indent="-360000">
              <a:lnSpc>
                <a:spcPts val="4000"/>
              </a:lnSpc>
              <a:buClr>
                <a:schemeClr val="accent1"/>
              </a:buClr>
              <a:buSzPct val="80000"/>
              <a:buFont typeface="Wingdings" panose="05000000000000000000" pitchFamily="2" charset="2"/>
              <a:buChar char="l"/>
            </a:pPr>
            <a:r>
              <a:rPr lang="zh-CN" altLang="en-US" sz="2800" dirty="0"/>
              <a:t>二级结构</a:t>
            </a:r>
            <a:r>
              <a:rPr lang="en-US" altLang="zh-CN" sz="2000" dirty="0">
                <a:latin typeface="Times New Roman" panose="02020603050405020304" pitchFamily="18" charset="0"/>
                <a:ea typeface="方正姚体" panose="02010601030101010101" pitchFamily="2" charset="-122"/>
              </a:rPr>
              <a:t>(secondary structure)</a:t>
            </a:r>
            <a:r>
              <a:rPr lang="zh-CN" altLang="en-US" sz="2800" dirty="0"/>
              <a:t>：蛋白质分子中局部多肽链的空间结构，即多肽链主链骨架原子的局部空间结构，不包括氨基酸残基侧链的构象。</a:t>
            </a:r>
            <a:endParaRPr lang="en-US" altLang="zh-CN" sz="2800" dirty="0"/>
          </a:p>
          <a:p>
            <a:pPr marL="360000" indent="-360000">
              <a:lnSpc>
                <a:spcPts val="4000"/>
              </a:lnSpc>
              <a:buClr>
                <a:schemeClr val="accent1"/>
              </a:buClr>
              <a:buSzPct val="80000"/>
              <a:buFont typeface="Wingdings" panose="05000000000000000000" pitchFamily="2" charset="2"/>
              <a:buChar char="l"/>
            </a:pPr>
            <a:r>
              <a:rPr lang="zh-CN" altLang="en-US" sz="2800" dirty="0"/>
              <a:t>维持二级结构的作用力：氢键。</a:t>
            </a:r>
          </a:p>
        </p:txBody>
      </p:sp>
      <p:sp>
        <p:nvSpPr>
          <p:cNvPr id="7" name="Rectangle 4"/>
          <p:cNvSpPr>
            <a:spLocks noChangeArrowheads="1"/>
          </p:cNvSpPr>
          <p:nvPr/>
        </p:nvSpPr>
        <p:spPr bwMode="auto">
          <a:xfrm>
            <a:off x="1072170" y="584893"/>
            <a:ext cx="611257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
                <a:srgbClr val="C00000"/>
              </a:buClr>
              <a:buSzPct val="80000"/>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三、蛋白质的空间结构</a:t>
            </a:r>
            <a:r>
              <a:rPr lang="en-US" altLang="zh-CN" sz="2800" dirty="0">
                <a:effectLst>
                  <a:outerShdw blurRad="38100" dist="38100" dir="2700000" algn="tl">
                    <a:srgbClr val="C0C0C0"/>
                  </a:outerShdw>
                </a:effectLst>
                <a:latin typeface="Times New Roman" pitchFamily="18" charset="0"/>
                <a:ea typeface="方正姚体" panose="02010601030101010101" pitchFamily="2" charset="-122"/>
              </a:rPr>
              <a:t>(</a:t>
            </a: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构象</a:t>
            </a:r>
            <a:r>
              <a:rPr lang="en-US" altLang="zh-CN" sz="2000" dirty="0">
                <a:effectLst>
                  <a:outerShdw blurRad="38100" dist="38100" dir="2700000" algn="tl">
                    <a:srgbClr val="C0C0C0"/>
                  </a:outerShdw>
                </a:effectLst>
                <a:latin typeface="Times New Roman" pitchFamily="18" charset="0"/>
                <a:ea typeface="方正姚体" panose="02010601030101010101" pitchFamily="2" charset="-122"/>
              </a:rPr>
              <a:t>conformation</a:t>
            </a:r>
            <a:r>
              <a:rPr lang="en-US" altLang="zh-CN" sz="2800" dirty="0">
                <a:effectLst>
                  <a:outerShdw blurRad="38100" dist="38100" dir="2700000" algn="tl">
                    <a:srgbClr val="C0C0C0"/>
                  </a:outerShdw>
                </a:effectLst>
                <a:latin typeface="Times New Roman" pitchFamily="18" charset="0"/>
                <a:ea typeface="方正姚体" panose="02010601030101010101" pitchFamily="2" charset="-122"/>
              </a:rPr>
              <a:t>)</a:t>
            </a:r>
            <a:endParaRPr lang="zh-CN" altLang="en-US" sz="2800" dirty="0">
              <a:effectLst>
                <a:outerShdw blurRad="38100" dist="38100" dir="2700000" algn="tl">
                  <a:srgbClr val="C0C0C0"/>
                </a:outerShdw>
              </a:effectLst>
              <a:latin typeface="Times New Roman" pitchFamily="18" charset="0"/>
              <a:ea typeface="方正姚体" panose="02010601030101010101" pitchFamily="2" charset="-122"/>
            </a:endParaRPr>
          </a:p>
        </p:txBody>
      </p:sp>
      <p:cxnSp>
        <p:nvCxnSpPr>
          <p:cNvPr id="8" name="直接连接符 7"/>
          <p:cNvCxnSpPr/>
          <p:nvPr/>
        </p:nvCxnSpPr>
        <p:spPr>
          <a:xfrm>
            <a:off x="1078172" y="1126072"/>
            <a:ext cx="612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 name="矩形 2"/>
          <p:cNvSpPr/>
          <p:nvPr/>
        </p:nvSpPr>
        <p:spPr>
          <a:xfrm>
            <a:off x="5030311" y="3525844"/>
            <a:ext cx="3722494" cy="21441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lnSpc>
                <a:spcPts val="4000"/>
              </a:lnSpc>
              <a:spcBef>
                <a:spcPct val="0"/>
              </a:spcBef>
              <a:buClr>
                <a:srgbClr val="C00000"/>
              </a:buClr>
              <a:buSzPct val="80000"/>
            </a:pPr>
            <a:r>
              <a:rPr lang="en-US" altLang="zh-CN" sz="2800" dirty="0">
                <a:effectLst>
                  <a:outerShdw blurRad="38100" dist="38100" dir="2700000" algn="tl">
                    <a:srgbClr val="C0C0C0"/>
                  </a:outerShdw>
                </a:effectLst>
                <a:latin typeface="Times New Roman" pitchFamily="18" charset="0"/>
                <a:ea typeface="方正姚体" panose="02010601030101010101" pitchFamily="2" charset="-122"/>
              </a:rPr>
              <a:t>α-</a:t>
            </a: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螺旋</a:t>
            </a:r>
            <a:r>
              <a:rPr lang="zh-CN" altLang="en-US" sz="2000" dirty="0">
                <a:effectLst>
                  <a:outerShdw blurRad="38100" dist="38100" dir="2700000" algn="tl">
                    <a:srgbClr val="C0C0C0"/>
                  </a:outerShdw>
                </a:effectLst>
                <a:latin typeface="Times New Roman"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itchFamily="18" charset="0"/>
                <a:ea typeface="方正姚体" panose="02010601030101010101" pitchFamily="2" charset="-122"/>
              </a:rPr>
              <a:t>α-helix</a:t>
            </a:r>
            <a:r>
              <a:rPr lang="zh-CN" altLang="en-US" sz="2000" dirty="0">
                <a:effectLst>
                  <a:outerShdw blurRad="38100" dist="38100" dir="2700000" algn="tl">
                    <a:srgbClr val="C0C0C0"/>
                  </a:outerShdw>
                </a:effectLst>
                <a:latin typeface="Times New Roman" pitchFamily="18" charset="0"/>
                <a:ea typeface="方正姚体" panose="02010601030101010101" pitchFamily="2" charset="-122"/>
              </a:rPr>
              <a:t>）</a:t>
            </a:r>
          </a:p>
          <a:p>
            <a:pPr>
              <a:lnSpc>
                <a:spcPts val="4000"/>
              </a:lnSpc>
              <a:spcBef>
                <a:spcPct val="0"/>
              </a:spcBef>
              <a:buClr>
                <a:srgbClr val="C00000"/>
              </a:buClr>
              <a:buSzPct val="80000"/>
            </a:pPr>
            <a:r>
              <a:rPr lang="en-US" altLang="zh-CN" sz="2800" dirty="0">
                <a:effectLst>
                  <a:outerShdw blurRad="38100" dist="38100" dir="2700000" algn="tl">
                    <a:srgbClr val="C0C0C0"/>
                  </a:outerShdw>
                </a:effectLst>
                <a:latin typeface="Times New Roman" pitchFamily="18" charset="0"/>
              </a:rPr>
              <a:t>β</a:t>
            </a:r>
            <a:r>
              <a:rPr lang="en-US" altLang="zh-CN" sz="2800" dirty="0">
                <a:effectLst>
                  <a:outerShdw blurRad="38100" dist="38100" dir="2700000" algn="tl">
                    <a:srgbClr val="C0C0C0"/>
                  </a:outerShdw>
                </a:effectLst>
                <a:latin typeface="Times New Roman" pitchFamily="18" charset="0"/>
                <a:ea typeface="方正姚体" panose="02010601030101010101" pitchFamily="2" charset="-122"/>
              </a:rPr>
              <a:t>-</a:t>
            </a: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折叠</a:t>
            </a:r>
            <a:r>
              <a:rPr lang="zh-CN" altLang="en-US" sz="2000" dirty="0">
                <a:effectLst>
                  <a:outerShdw blurRad="38100" dist="38100" dir="2700000" algn="tl">
                    <a:srgbClr val="C0C0C0"/>
                  </a:outerShdw>
                </a:effectLst>
                <a:latin typeface="Times New Roman"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itchFamily="18" charset="0"/>
                <a:ea typeface="方正姚体" panose="02010601030101010101" pitchFamily="2" charset="-122"/>
              </a:rPr>
              <a:t>β-pleated sheet</a:t>
            </a:r>
            <a:r>
              <a:rPr lang="zh-CN" altLang="en-US" sz="2000" dirty="0">
                <a:effectLst>
                  <a:outerShdw blurRad="38100" dist="38100" dir="2700000" algn="tl">
                    <a:srgbClr val="C0C0C0"/>
                  </a:outerShdw>
                </a:effectLst>
                <a:latin typeface="Times New Roman" pitchFamily="18" charset="0"/>
                <a:ea typeface="方正姚体" panose="02010601030101010101" pitchFamily="2" charset="-122"/>
              </a:rPr>
              <a:t>）</a:t>
            </a:r>
          </a:p>
          <a:p>
            <a:pPr>
              <a:lnSpc>
                <a:spcPts val="4000"/>
              </a:lnSpc>
              <a:spcBef>
                <a:spcPct val="0"/>
              </a:spcBef>
              <a:buClr>
                <a:srgbClr val="C00000"/>
              </a:buClr>
              <a:buSzPct val="80000"/>
            </a:pPr>
            <a:r>
              <a:rPr lang="en-US" altLang="zh-CN" sz="2800" dirty="0">
                <a:effectLst>
                  <a:outerShdw blurRad="38100" dist="38100" dir="2700000" algn="tl">
                    <a:srgbClr val="C0C0C0"/>
                  </a:outerShdw>
                </a:effectLst>
                <a:latin typeface="Times New Roman" pitchFamily="18" charset="0"/>
                <a:ea typeface="方正姚体" panose="02010601030101010101" pitchFamily="2" charset="-122"/>
              </a:rPr>
              <a:t>β-</a:t>
            </a: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转角</a:t>
            </a:r>
            <a:r>
              <a:rPr lang="zh-CN" altLang="en-US" sz="2000" dirty="0">
                <a:effectLst>
                  <a:outerShdw blurRad="38100" dist="38100" dir="2700000" algn="tl">
                    <a:srgbClr val="C0C0C0"/>
                  </a:outerShdw>
                </a:effectLst>
                <a:latin typeface="Times New Roman"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itchFamily="18" charset="0"/>
                <a:ea typeface="方正姚体" panose="02010601030101010101" pitchFamily="2" charset="-122"/>
              </a:rPr>
              <a:t>β-turn</a:t>
            </a:r>
            <a:r>
              <a:rPr lang="zh-CN" altLang="en-US" sz="2000" dirty="0">
                <a:effectLst>
                  <a:outerShdw blurRad="38100" dist="38100" dir="2700000" algn="tl">
                    <a:srgbClr val="C0C0C0"/>
                  </a:outerShdw>
                </a:effectLst>
                <a:latin typeface="Times New Roman" pitchFamily="18" charset="0"/>
                <a:ea typeface="方正姚体" panose="02010601030101010101" pitchFamily="2" charset="-122"/>
              </a:rPr>
              <a:t>）</a:t>
            </a:r>
          </a:p>
          <a:p>
            <a:pPr>
              <a:lnSpc>
                <a:spcPts val="4000"/>
              </a:lnSpc>
              <a:spcBef>
                <a:spcPct val="0"/>
              </a:spcBef>
              <a:buClr>
                <a:srgbClr val="C00000"/>
              </a:buClr>
              <a:buSzPct val="80000"/>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无规则卷曲</a:t>
            </a:r>
            <a:r>
              <a:rPr lang="zh-CN" altLang="en-US" sz="2000" dirty="0">
                <a:effectLst>
                  <a:outerShdw blurRad="38100" dist="38100" dir="2700000" algn="tl">
                    <a:srgbClr val="C0C0C0"/>
                  </a:outerShdw>
                </a:effectLst>
                <a:latin typeface="Times New Roman"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itchFamily="18" charset="0"/>
                <a:ea typeface="方正姚体" panose="02010601030101010101" pitchFamily="2" charset="-122"/>
              </a:rPr>
              <a:t>random coil</a:t>
            </a:r>
            <a:r>
              <a:rPr lang="zh-CN" altLang="en-US" sz="2000" dirty="0">
                <a:effectLst>
                  <a:outerShdw blurRad="38100" dist="38100" dir="2700000" algn="tl">
                    <a:srgbClr val="C0C0C0"/>
                  </a:outerShdw>
                </a:effectLst>
                <a:latin typeface="Times New Roman" pitchFamily="18" charset="0"/>
                <a:ea typeface="方正姚体" panose="02010601030101010101" pitchFamily="2" charset="-122"/>
              </a:rPr>
              <a:t>）</a:t>
            </a:r>
          </a:p>
        </p:txBody>
      </p:sp>
      <p:sp>
        <p:nvSpPr>
          <p:cNvPr id="2" name="矩形 1"/>
          <p:cNvSpPr/>
          <p:nvPr/>
        </p:nvSpPr>
        <p:spPr>
          <a:xfrm>
            <a:off x="2915700" y="4295700"/>
            <a:ext cx="1620957" cy="605294"/>
          </a:xfrm>
          <a:prstGeom prst="rect">
            <a:avLst/>
          </a:prstGeom>
        </p:spPr>
        <p:txBody>
          <a:bodyPr wrap="none">
            <a:spAutoFit/>
          </a:bodyPr>
          <a:lstStyle/>
          <a:p>
            <a:pPr algn="just" fontAlgn="base">
              <a:lnSpc>
                <a:spcPts val="4000"/>
              </a:lnSpc>
              <a:spcBef>
                <a:spcPts val="600"/>
              </a:spcBef>
              <a:spcAft>
                <a:spcPct val="0"/>
              </a:spcAft>
              <a:buClr>
                <a:srgbClr val="C00000"/>
              </a:buClr>
              <a:buSzPct val="80000"/>
            </a:pPr>
            <a:r>
              <a:rPr lang="zh-CN" altLang="en-US" sz="2800" kern="0" dirty="0">
                <a:effectLst>
                  <a:outerShdw blurRad="38100" dist="38100" dir="2700000" algn="tl">
                    <a:srgbClr val="C0C0C0"/>
                  </a:outerShdw>
                </a:effectLst>
                <a:latin typeface="Times New Roman" pitchFamily="18" charset="0"/>
              </a:rPr>
              <a:t>主要形式</a:t>
            </a:r>
          </a:p>
        </p:txBody>
      </p:sp>
      <p:sp>
        <p:nvSpPr>
          <p:cNvPr id="4" name="左大括号 3"/>
          <p:cNvSpPr/>
          <p:nvPr/>
        </p:nvSpPr>
        <p:spPr>
          <a:xfrm>
            <a:off x="4599184" y="3825516"/>
            <a:ext cx="360000" cy="1620000"/>
          </a:xfrm>
          <a:prstGeom prst="leftBrace">
            <a:avLst>
              <a:gd name="adj1" fmla="val 25972"/>
              <a:gd name="adj2" fmla="val 50000"/>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Tree>
    <p:extLst>
      <p:ext uri="{BB962C8B-B14F-4D97-AF65-F5344CB8AC3E}">
        <p14:creationId xmlns:p14="http://schemas.microsoft.com/office/powerpoint/2010/main" val="755857410"/>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
          <p:cNvSpPr>
            <a:spLocks noChangeArrowheads="1"/>
          </p:cNvSpPr>
          <p:nvPr/>
        </p:nvSpPr>
        <p:spPr bwMode="auto">
          <a:xfrm>
            <a:off x="1071564" y="544814"/>
            <a:ext cx="21499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α-</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螺旋</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(α-helix)</a:t>
            </a:r>
            <a:endPar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cxnSp>
        <p:nvCxnSpPr>
          <p:cNvPr id="8" name="直接连接符 7"/>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5" name="Rectangle 10"/>
          <p:cNvSpPr>
            <a:spLocks noChangeArrowheads="1"/>
          </p:cNvSpPr>
          <p:nvPr/>
        </p:nvSpPr>
        <p:spPr bwMode="auto">
          <a:xfrm>
            <a:off x="3334631" y="2801921"/>
            <a:ext cx="781086" cy="461665"/>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0" tIns="0" rIns="0" bIns="0">
            <a:spAutoFit/>
          </a:bodyPr>
          <a:lstStyle/>
          <a:p>
            <a:pPr>
              <a:defRPr/>
            </a:pPr>
            <a:r>
              <a:rPr lang="zh-CN" altLang="en-US" sz="1000" dirty="0">
                <a:effectLst>
                  <a:outerShdw blurRad="38100" dist="38100" dir="2700000" algn="tl">
                    <a:srgbClr val="C0C0C0"/>
                  </a:outerShdw>
                </a:effectLst>
                <a:latin typeface="Arial" charset="0"/>
              </a:rPr>
              <a:t>每圈含</a:t>
            </a:r>
            <a:r>
              <a:rPr lang="en-US" altLang="zh-CN" sz="1000" dirty="0">
                <a:effectLst>
                  <a:outerShdw blurRad="38100" dist="38100" dir="2700000" algn="tl">
                    <a:srgbClr val="C0C0C0"/>
                  </a:outerShdw>
                </a:effectLst>
                <a:latin typeface="Arial" charset="0"/>
              </a:rPr>
              <a:t>3.6</a:t>
            </a:r>
            <a:r>
              <a:rPr lang="zh-CN" altLang="en-US" sz="1000" dirty="0">
                <a:effectLst>
                  <a:outerShdw blurRad="38100" dist="38100" dir="2700000" algn="tl">
                    <a:srgbClr val="C0C0C0"/>
                  </a:outerShdw>
                </a:effectLst>
                <a:latin typeface="Arial" charset="0"/>
              </a:rPr>
              <a:t>个氨基酸残基，螺距</a:t>
            </a:r>
            <a:r>
              <a:rPr lang="en-US" altLang="zh-CN" sz="1000" dirty="0">
                <a:effectLst>
                  <a:outerShdw blurRad="38100" dist="38100" dir="2700000" algn="tl">
                    <a:srgbClr val="C0C0C0"/>
                  </a:outerShdw>
                </a:effectLst>
                <a:latin typeface="Arial" charset="0"/>
              </a:rPr>
              <a:t>0.54nm</a:t>
            </a:r>
            <a:endParaRPr lang="zh-CN" altLang="en-US" sz="1000" dirty="0">
              <a:effectLst>
                <a:outerShdw blurRad="38100" dist="38100" dir="2700000" algn="tl">
                  <a:srgbClr val="C0C0C0"/>
                </a:outerShdw>
              </a:effectLst>
              <a:latin typeface="Arial" charset="0"/>
            </a:endParaRPr>
          </a:p>
        </p:txBody>
      </p:sp>
      <p:sp>
        <p:nvSpPr>
          <p:cNvPr id="409" name="Rectangle 10"/>
          <p:cNvSpPr>
            <a:spLocks noChangeArrowheads="1"/>
          </p:cNvSpPr>
          <p:nvPr/>
        </p:nvSpPr>
        <p:spPr bwMode="auto">
          <a:xfrm>
            <a:off x="2179871" y="4719401"/>
            <a:ext cx="1462715" cy="707886"/>
          </a:xfrm>
          <a:prstGeom prst="rect">
            <a:avLst/>
          </a:prstGeom>
          <a:noFill/>
          <a:ln>
            <a:noFill/>
          </a:ln>
          <a:effectLst/>
        </p:spPr>
        <p:txBody>
          <a:bodyPr wrap="square">
            <a:spAutoFit/>
          </a:bodyPr>
          <a:lstStyle/>
          <a:p>
            <a:pPr algn="ctr">
              <a:defRPr/>
            </a:pPr>
            <a:r>
              <a:rPr lang="zh-CN" altLang="en-US" sz="2000" dirty="0">
                <a:effectLst>
                  <a:outerShdw blurRad="38100" dist="38100" dir="2700000" algn="tl">
                    <a:srgbClr val="C0C0C0"/>
                  </a:outerShdw>
                </a:effectLst>
                <a:latin typeface="Arial" charset="0"/>
              </a:rPr>
              <a:t>氢键使螺旋结构稳定</a:t>
            </a:r>
          </a:p>
        </p:txBody>
      </p:sp>
      <p:sp>
        <p:nvSpPr>
          <p:cNvPr id="414" name="Rectangle 10"/>
          <p:cNvSpPr>
            <a:spLocks noChangeArrowheads="1"/>
          </p:cNvSpPr>
          <p:nvPr/>
        </p:nvSpPr>
        <p:spPr bwMode="auto">
          <a:xfrm>
            <a:off x="1474067" y="2436184"/>
            <a:ext cx="684000" cy="252000"/>
          </a:xfrm>
          <a:prstGeom prst="rect">
            <a:avLst/>
          </a:prstGeom>
          <a:noFill/>
          <a:ln>
            <a:noFill/>
          </a:ln>
          <a:effectLst/>
        </p:spPr>
        <p:txBody>
          <a:bodyPr wrap="square" lIns="36000" tIns="36000" rIns="36000" bIns="36000">
            <a:spAutoFit/>
          </a:bodyPr>
          <a:lstStyle/>
          <a:p>
            <a:pPr>
              <a:defRPr/>
            </a:pPr>
            <a:r>
              <a:rPr lang="zh-CN" altLang="en-US" sz="1200" dirty="0">
                <a:effectLst>
                  <a:outerShdw blurRad="38100" dist="38100" dir="2700000" algn="tl">
                    <a:srgbClr val="C0C0C0"/>
                  </a:outerShdw>
                </a:effectLst>
                <a:latin typeface="Arial" charset="0"/>
              </a:rPr>
              <a:t>螺旋一圈</a:t>
            </a:r>
          </a:p>
        </p:txBody>
      </p:sp>
      <p:sp>
        <p:nvSpPr>
          <p:cNvPr id="781" name="Rectangle 10"/>
          <p:cNvSpPr>
            <a:spLocks noChangeArrowheads="1"/>
          </p:cNvSpPr>
          <p:nvPr/>
        </p:nvSpPr>
        <p:spPr bwMode="auto">
          <a:xfrm>
            <a:off x="3527859" y="1797090"/>
            <a:ext cx="396000" cy="288000"/>
          </a:xfrm>
          <a:prstGeom prst="rect">
            <a:avLst/>
          </a:prstGeom>
          <a:noFill/>
          <a:ln>
            <a:noFill/>
          </a:ln>
          <a:effectLst/>
        </p:spPr>
        <p:txBody>
          <a:bodyPr wrap="square" lIns="36000" tIns="36000" rIns="36000" bIns="36000">
            <a:spAutoFit/>
          </a:bodyPr>
          <a:lstStyle/>
          <a:p>
            <a:pPr>
              <a:defRPr/>
            </a:pPr>
            <a:r>
              <a:rPr lang="zh-CN" altLang="en-US" sz="1200" dirty="0">
                <a:effectLst>
                  <a:outerShdw blurRad="38100" dist="38100" dir="2700000" algn="tl">
                    <a:srgbClr val="C0C0C0"/>
                  </a:outerShdw>
                </a:effectLst>
                <a:latin typeface="Arial" charset="0"/>
              </a:rPr>
              <a:t>氢键</a:t>
            </a:r>
          </a:p>
        </p:txBody>
      </p:sp>
      <p:cxnSp>
        <p:nvCxnSpPr>
          <p:cNvPr id="788" name="直接连接符 787"/>
          <p:cNvCxnSpPr/>
          <p:nvPr/>
        </p:nvCxnSpPr>
        <p:spPr>
          <a:xfrm>
            <a:off x="3257762" y="1937629"/>
            <a:ext cx="288000" cy="0"/>
          </a:xfrm>
          <a:prstGeom prst="line">
            <a:avLst/>
          </a:prstGeom>
        </p:spPr>
        <p:style>
          <a:lnRef idx="1">
            <a:schemeClr val="accent1"/>
          </a:lnRef>
          <a:fillRef idx="0">
            <a:schemeClr val="accent1"/>
          </a:fillRef>
          <a:effectRef idx="0">
            <a:schemeClr val="accent1"/>
          </a:effectRef>
          <a:fontRef idx="minor">
            <a:schemeClr val="tx1"/>
          </a:fontRef>
        </p:style>
      </p:cxnSp>
      <p:sp>
        <p:nvSpPr>
          <p:cNvPr id="782" name="矩形 781"/>
          <p:cNvSpPr/>
          <p:nvPr/>
        </p:nvSpPr>
        <p:spPr>
          <a:xfrm>
            <a:off x="4250396" y="3902525"/>
            <a:ext cx="684000" cy="252000"/>
          </a:xfrm>
          <a:prstGeom prst="rect">
            <a:avLst/>
          </a:prstGeom>
          <a:noFill/>
          <a:ln>
            <a:noFill/>
          </a:ln>
          <a:effectLst/>
        </p:spPr>
        <p:txBody>
          <a:bodyPr wrap="square" lIns="36000" tIns="36000" rIns="36000" bIns="36000">
            <a:spAutoFit/>
          </a:bodyPr>
          <a:lstStyle/>
          <a:p>
            <a:r>
              <a:rPr lang="zh-CN" altLang="en-US" sz="1200" dirty="0">
                <a:effectLst>
                  <a:outerShdw blurRad="38100" dist="38100" dir="2700000" algn="tl">
                    <a:srgbClr val="C0C0C0"/>
                  </a:outerShdw>
                </a:effectLst>
                <a:latin typeface="Arial" charset="0"/>
              </a:rPr>
              <a:t>侧链基团</a:t>
            </a:r>
          </a:p>
        </p:txBody>
      </p:sp>
      <p:sp>
        <p:nvSpPr>
          <p:cNvPr id="783" name="矩形 782"/>
          <p:cNvSpPr/>
          <p:nvPr/>
        </p:nvSpPr>
        <p:spPr>
          <a:xfrm>
            <a:off x="4261240" y="4336861"/>
            <a:ext cx="684000" cy="252000"/>
          </a:xfrm>
          <a:prstGeom prst="rect">
            <a:avLst/>
          </a:prstGeom>
          <a:noFill/>
          <a:ln>
            <a:noFill/>
          </a:ln>
          <a:effectLst/>
        </p:spPr>
        <p:txBody>
          <a:bodyPr wrap="square" lIns="36000" tIns="36000" rIns="36000" bIns="36000">
            <a:spAutoFit/>
          </a:bodyPr>
          <a:lstStyle/>
          <a:p>
            <a:r>
              <a:rPr lang="en-US" altLang="zh-CN" sz="1200" dirty="0">
                <a:effectLst>
                  <a:outerShdw blurRad="38100" dist="38100" dir="2700000" algn="tl">
                    <a:srgbClr val="C0C0C0"/>
                  </a:outerShdw>
                </a:effectLst>
                <a:latin typeface="Arial" charset="0"/>
              </a:rPr>
              <a:t>α-</a:t>
            </a:r>
            <a:r>
              <a:rPr lang="zh-CN" altLang="en-US" sz="1200" dirty="0">
                <a:effectLst>
                  <a:outerShdw blurRad="38100" dist="38100" dir="2700000" algn="tl">
                    <a:srgbClr val="C0C0C0"/>
                  </a:outerShdw>
                </a:effectLst>
                <a:latin typeface="Arial" charset="0"/>
              </a:rPr>
              <a:t>碳原子</a:t>
            </a:r>
          </a:p>
        </p:txBody>
      </p:sp>
      <p:cxnSp>
        <p:nvCxnSpPr>
          <p:cNvPr id="153" name="直接连接符 152"/>
          <p:cNvCxnSpPr/>
          <p:nvPr/>
        </p:nvCxnSpPr>
        <p:spPr>
          <a:xfrm>
            <a:off x="4875579" y="4448678"/>
            <a:ext cx="108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93" name="直接连接符 492"/>
          <p:cNvCxnSpPr/>
          <p:nvPr/>
        </p:nvCxnSpPr>
        <p:spPr>
          <a:xfrm>
            <a:off x="4623600" y="4126735"/>
            <a:ext cx="191152" cy="99511"/>
          </a:xfrm>
          <a:prstGeom prst="line">
            <a:avLst/>
          </a:prstGeom>
        </p:spPr>
        <p:style>
          <a:lnRef idx="1">
            <a:schemeClr val="accent1"/>
          </a:lnRef>
          <a:fillRef idx="0">
            <a:schemeClr val="accent1"/>
          </a:fillRef>
          <a:effectRef idx="0">
            <a:schemeClr val="accent1"/>
          </a:effectRef>
          <a:fontRef idx="minor">
            <a:schemeClr val="tx1"/>
          </a:fontRef>
        </p:style>
      </p:cxnSp>
      <p:sp>
        <p:nvSpPr>
          <p:cNvPr id="1100" name="矩形 1099"/>
          <p:cNvSpPr/>
          <p:nvPr/>
        </p:nvSpPr>
        <p:spPr>
          <a:xfrm>
            <a:off x="4254999" y="4750122"/>
            <a:ext cx="2191388" cy="1303809"/>
          </a:xfrm>
          <a:prstGeom prst="rect">
            <a:avLst/>
          </a:prstGeom>
          <a:noFill/>
          <a:ln>
            <a:noFill/>
          </a:ln>
          <a:effectLst/>
        </p:spPr>
        <p:txBody>
          <a:bodyPr wrap="square" lIns="36000" tIns="36000" rIns="36000" bIns="36000">
            <a:spAutoFit/>
          </a:bodyPr>
          <a:lstStyle/>
          <a:p>
            <a:r>
              <a:rPr lang="zh-CN" altLang="en-US" sz="2000" dirty="0">
                <a:effectLst>
                  <a:outerShdw blurRad="38100" dist="38100" dir="2700000" algn="tl">
                    <a:srgbClr val="C0C0C0"/>
                  </a:outerShdw>
                </a:effectLst>
                <a:latin typeface="Arial" charset="0"/>
              </a:rPr>
              <a:t>螺旋可看作由一系列几乎平行于中心轴的肽平面通过</a:t>
            </a:r>
            <a:r>
              <a:rPr lang="en-US" altLang="zh-CN" sz="2000" dirty="0">
                <a:effectLst>
                  <a:outerShdw blurRad="38100" dist="38100" dir="2700000" algn="tl">
                    <a:srgbClr val="C0C0C0"/>
                  </a:outerShdw>
                </a:effectLst>
                <a:latin typeface="Arial" charset="0"/>
              </a:rPr>
              <a:t>α-</a:t>
            </a:r>
            <a:r>
              <a:rPr lang="zh-CN" altLang="en-US" sz="2000" dirty="0">
                <a:effectLst>
                  <a:outerShdw blurRad="38100" dist="38100" dir="2700000" algn="tl">
                    <a:srgbClr val="C0C0C0"/>
                  </a:outerShdw>
                </a:effectLst>
                <a:latin typeface="Arial" charset="0"/>
              </a:rPr>
              <a:t>碳连接起来的长链</a:t>
            </a:r>
          </a:p>
        </p:txBody>
      </p:sp>
      <p:grpSp>
        <p:nvGrpSpPr>
          <p:cNvPr id="12" name="组合 11"/>
          <p:cNvGrpSpPr/>
          <p:nvPr/>
        </p:nvGrpSpPr>
        <p:grpSpPr>
          <a:xfrm>
            <a:off x="2278368" y="1096828"/>
            <a:ext cx="8030270" cy="3784105"/>
            <a:chOff x="2278368" y="1096828"/>
            <a:chExt cx="8030270" cy="3784105"/>
          </a:xfrm>
        </p:grpSpPr>
        <p:grpSp>
          <p:nvGrpSpPr>
            <p:cNvPr id="11" name="组合 10"/>
            <p:cNvGrpSpPr/>
            <p:nvPr/>
          </p:nvGrpSpPr>
          <p:grpSpPr>
            <a:xfrm>
              <a:off x="9060740" y="1142069"/>
              <a:ext cx="1247898" cy="3738864"/>
              <a:chOff x="9060740" y="1142069"/>
              <a:chExt cx="1247898" cy="3738864"/>
            </a:xfrm>
          </p:grpSpPr>
          <p:sp>
            <p:nvSpPr>
              <p:cNvPr id="156" name="任意多边形 155"/>
              <p:cNvSpPr/>
              <p:nvPr/>
            </p:nvSpPr>
            <p:spPr>
              <a:xfrm rot="10800000" flipH="1">
                <a:off x="9094029" y="2713682"/>
                <a:ext cx="1068557" cy="1121866"/>
              </a:xfrm>
              <a:custGeom>
                <a:avLst/>
                <a:gdLst>
                  <a:gd name="connsiteX0" fmla="*/ 838585 w 1063853"/>
                  <a:gd name="connsiteY0" fmla="*/ 16849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38585 w 1063853"/>
                  <a:gd name="connsiteY25" fmla="*/ 16849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19535 w 1063853"/>
                  <a:gd name="connsiteY25" fmla="*/ 18754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8592 w 1063853"/>
                  <a:gd name="connsiteY24" fmla="*/ 125627 h 1126259"/>
                  <a:gd name="connsiteX25" fmla="*/ 819535 w 1063853"/>
                  <a:gd name="connsiteY25" fmla="*/ 187540 h 1126259"/>
                  <a:gd name="connsiteX0" fmla="*/ 819535 w 1063853"/>
                  <a:gd name="connsiteY0" fmla="*/ 186714 h 1125433"/>
                  <a:gd name="connsiteX1" fmla="*/ 686185 w 1063853"/>
                  <a:gd name="connsiteY1" fmla="*/ 277201 h 1125433"/>
                  <a:gd name="connsiteX2" fmla="*/ 559979 w 1063853"/>
                  <a:gd name="connsiteY2" fmla="*/ 343876 h 1125433"/>
                  <a:gd name="connsiteX3" fmla="*/ 319473 w 1063853"/>
                  <a:gd name="connsiteY3" fmla="*/ 455795 h 1125433"/>
                  <a:gd name="connsiteX4" fmla="*/ 159929 w 1063853"/>
                  <a:gd name="connsiteY4" fmla="*/ 524851 h 1125433"/>
                  <a:gd name="connsiteX5" fmla="*/ 55154 w 1063853"/>
                  <a:gd name="connsiteY5" fmla="*/ 622483 h 1125433"/>
                  <a:gd name="connsiteX6" fmla="*/ 5148 w 1063853"/>
                  <a:gd name="connsiteY6" fmla="*/ 760595 h 1125433"/>
                  <a:gd name="connsiteX7" fmla="*/ 7529 w 1063853"/>
                  <a:gd name="connsiteY7" fmla="*/ 912995 h 1125433"/>
                  <a:gd name="connsiteX8" fmla="*/ 57535 w 1063853"/>
                  <a:gd name="connsiteY8" fmla="*/ 1027295 h 1125433"/>
                  <a:gd name="connsiteX9" fmla="*/ 136116 w 1063853"/>
                  <a:gd name="connsiteY9" fmla="*/ 1096351 h 1125433"/>
                  <a:gd name="connsiteX10" fmla="*/ 183741 w 1063853"/>
                  <a:gd name="connsiteY10" fmla="*/ 1124926 h 1125433"/>
                  <a:gd name="connsiteX11" fmla="*/ 169454 w 1063853"/>
                  <a:gd name="connsiteY11" fmla="*/ 1074920 h 1125433"/>
                  <a:gd name="connsiteX12" fmla="*/ 205173 w 1063853"/>
                  <a:gd name="connsiteY12" fmla="*/ 1017770 h 1125433"/>
                  <a:gd name="connsiteX13" fmla="*/ 362335 w 1063853"/>
                  <a:gd name="connsiteY13" fmla="*/ 941570 h 1125433"/>
                  <a:gd name="connsiteX14" fmla="*/ 548073 w 1063853"/>
                  <a:gd name="connsiteY14" fmla="*/ 860608 h 1125433"/>
                  <a:gd name="connsiteX15" fmla="*/ 738573 w 1063853"/>
                  <a:gd name="connsiteY15" fmla="*/ 765358 h 1125433"/>
                  <a:gd name="connsiteX16" fmla="*/ 900498 w 1063853"/>
                  <a:gd name="connsiteY16" fmla="*/ 653439 h 1125433"/>
                  <a:gd name="connsiteX17" fmla="*/ 1021941 w 1063853"/>
                  <a:gd name="connsiteY17" fmla="*/ 508183 h 1125433"/>
                  <a:gd name="connsiteX18" fmla="*/ 1062423 w 1063853"/>
                  <a:gd name="connsiteY18" fmla="*/ 320064 h 1125433"/>
                  <a:gd name="connsiteX19" fmla="*/ 1050516 w 1063853"/>
                  <a:gd name="connsiteY19" fmla="*/ 160520 h 1125433"/>
                  <a:gd name="connsiteX20" fmla="*/ 1010035 w 1063853"/>
                  <a:gd name="connsiteY20" fmla="*/ 60508 h 1125433"/>
                  <a:gd name="connsiteX21" fmla="*/ 952885 w 1063853"/>
                  <a:gd name="connsiteY21" fmla="*/ 976 h 1125433"/>
                  <a:gd name="connsiteX22" fmla="*/ 945741 w 1063853"/>
                  <a:gd name="connsiteY22" fmla="*/ 27170 h 1125433"/>
                  <a:gd name="connsiteX23" fmla="*/ 921929 w 1063853"/>
                  <a:gd name="connsiteY23" fmla="*/ 74795 h 1125433"/>
                  <a:gd name="connsiteX24" fmla="*/ 888592 w 1063853"/>
                  <a:gd name="connsiteY24" fmla="*/ 124801 h 1125433"/>
                  <a:gd name="connsiteX25" fmla="*/ 819535 w 1063853"/>
                  <a:gd name="connsiteY25" fmla="*/ 186714 h 1125433"/>
                  <a:gd name="connsiteX0" fmla="*/ 819535 w 1068269"/>
                  <a:gd name="connsiteY0" fmla="*/ 186714 h 1125433"/>
                  <a:gd name="connsiteX1" fmla="*/ 686185 w 1068269"/>
                  <a:gd name="connsiteY1" fmla="*/ 277201 h 1125433"/>
                  <a:gd name="connsiteX2" fmla="*/ 559979 w 1068269"/>
                  <a:gd name="connsiteY2" fmla="*/ 343876 h 1125433"/>
                  <a:gd name="connsiteX3" fmla="*/ 319473 w 1068269"/>
                  <a:gd name="connsiteY3" fmla="*/ 455795 h 1125433"/>
                  <a:gd name="connsiteX4" fmla="*/ 159929 w 1068269"/>
                  <a:gd name="connsiteY4" fmla="*/ 524851 h 1125433"/>
                  <a:gd name="connsiteX5" fmla="*/ 55154 w 1068269"/>
                  <a:gd name="connsiteY5" fmla="*/ 622483 h 1125433"/>
                  <a:gd name="connsiteX6" fmla="*/ 5148 w 1068269"/>
                  <a:gd name="connsiteY6" fmla="*/ 760595 h 1125433"/>
                  <a:gd name="connsiteX7" fmla="*/ 7529 w 1068269"/>
                  <a:gd name="connsiteY7" fmla="*/ 912995 h 1125433"/>
                  <a:gd name="connsiteX8" fmla="*/ 57535 w 1068269"/>
                  <a:gd name="connsiteY8" fmla="*/ 1027295 h 1125433"/>
                  <a:gd name="connsiteX9" fmla="*/ 136116 w 1068269"/>
                  <a:gd name="connsiteY9" fmla="*/ 1096351 h 1125433"/>
                  <a:gd name="connsiteX10" fmla="*/ 183741 w 1068269"/>
                  <a:gd name="connsiteY10" fmla="*/ 1124926 h 1125433"/>
                  <a:gd name="connsiteX11" fmla="*/ 169454 w 1068269"/>
                  <a:gd name="connsiteY11" fmla="*/ 1074920 h 1125433"/>
                  <a:gd name="connsiteX12" fmla="*/ 205173 w 1068269"/>
                  <a:gd name="connsiteY12" fmla="*/ 1017770 h 1125433"/>
                  <a:gd name="connsiteX13" fmla="*/ 362335 w 1068269"/>
                  <a:gd name="connsiteY13" fmla="*/ 941570 h 1125433"/>
                  <a:gd name="connsiteX14" fmla="*/ 548073 w 1068269"/>
                  <a:gd name="connsiteY14" fmla="*/ 860608 h 1125433"/>
                  <a:gd name="connsiteX15" fmla="*/ 738573 w 1068269"/>
                  <a:gd name="connsiteY15" fmla="*/ 765358 h 1125433"/>
                  <a:gd name="connsiteX16" fmla="*/ 900498 w 1068269"/>
                  <a:gd name="connsiteY16" fmla="*/ 653439 h 1125433"/>
                  <a:gd name="connsiteX17" fmla="*/ 1021941 w 1068269"/>
                  <a:gd name="connsiteY17" fmla="*/ 508183 h 1125433"/>
                  <a:gd name="connsiteX18" fmla="*/ 1067185 w 1068269"/>
                  <a:gd name="connsiteY18" fmla="*/ 320064 h 1125433"/>
                  <a:gd name="connsiteX19" fmla="*/ 1050516 w 1068269"/>
                  <a:gd name="connsiteY19" fmla="*/ 160520 h 1125433"/>
                  <a:gd name="connsiteX20" fmla="*/ 1010035 w 1068269"/>
                  <a:gd name="connsiteY20" fmla="*/ 60508 h 1125433"/>
                  <a:gd name="connsiteX21" fmla="*/ 952885 w 1068269"/>
                  <a:gd name="connsiteY21" fmla="*/ 976 h 1125433"/>
                  <a:gd name="connsiteX22" fmla="*/ 945741 w 1068269"/>
                  <a:gd name="connsiteY22" fmla="*/ 27170 h 1125433"/>
                  <a:gd name="connsiteX23" fmla="*/ 921929 w 1068269"/>
                  <a:gd name="connsiteY23" fmla="*/ 74795 h 1125433"/>
                  <a:gd name="connsiteX24" fmla="*/ 888592 w 1068269"/>
                  <a:gd name="connsiteY24" fmla="*/ 124801 h 1125433"/>
                  <a:gd name="connsiteX25" fmla="*/ 819535 w 1068269"/>
                  <a:gd name="connsiteY25" fmla="*/ 186714 h 1125433"/>
                  <a:gd name="connsiteX0" fmla="*/ 819535 w 1068294"/>
                  <a:gd name="connsiteY0" fmla="*/ 186826 h 1125545"/>
                  <a:gd name="connsiteX1" fmla="*/ 686185 w 1068294"/>
                  <a:gd name="connsiteY1" fmla="*/ 277313 h 1125545"/>
                  <a:gd name="connsiteX2" fmla="*/ 559979 w 1068294"/>
                  <a:gd name="connsiteY2" fmla="*/ 343988 h 1125545"/>
                  <a:gd name="connsiteX3" fmla="*/ 319473 w 1068294"/>
                  <a:gd name="connsiteY3" fmla="*/ 455907 h 1125545"/>
                  <a:gd name="connsiteX4" fmla="*/ 159929 w 1068294"/>
                  <a:gd name="connsiteY4" fmla="*/ 524963 h 1125545"/>
                  <a:gd name="connsiteX5" fmla="*/ 55154 w 1068294"/>
                  <a:gd name="connsiteY5" fmla="*/ 622595 h 1125545"/>
                  <a:gd name="connsiteX6" fmla="*/ 5148 w 1068294"/>
                  <a:gd name="connsiteY6" fmla="*/ 760707 h 1125545"/>
                  <a:gd name="connsiteX7" fmla="*/ 7529 w 1068294"/>
                  <a:gd name="connsiteY7" fmla="*/ 913107 h 1125545"/>
                  <a:gd name="connsiteX8" fmla="*/ 57535 w 1068294"/>
                  <a:gd name="connsiteY8" fmla="*/ 1027407 h 1125545"/>
                  <a:gd name="connsiteX9" fmla="*/ 136116 w 1068294"/>
                  <a:gd name="connsiteY9" fmla="*/ 1096463 h 1125545"/>
                  <a:gd name="connsiteX10" fmla="*/ 183741 w 1068294"/>
                  <a:gd name="connsiteY10" fmla="*/ 1125038 h 1125545"/>
                  <a:gd name="connsiteX11" fmla="*/ 169454 w 1068294"/>
                  <a:gd name="connsiteY11" fmla="*/ 1075032 h 1125545"/>
                  <a:gd name="connsiteX12" fmla="*/ 205173 w 1068294"/>
                  <a:gd name="connsiteY12" fmla="*/ 1017882 h 1125545"/>
                  <a:gd name="connsiteX13" fmla="*/ 362335 w 1068294"/>
                  <a:gd name="connsiteY13" fmla="*/ 941682 h 1125545"/>
                  <a:gd name="connsiteX14" fmla="*/ 548073 w 1068294"/>
                  <a:gd name="connsiteY14" fmla="*/ 860720 h 1125545"/>
                  <a:gd name="connsiteX15" fmla="*/ 738573 w 1068294"/>
                  <a:gd name="connsiteY15" fmla="*/ 765470 h 1125545"/>
                  <a:gd name="connsiteX16" fmla="*/ 900498 w 1068294"/>
                  <a:gd name="connsiteY16" fmla="*/ 653551 h 1125545"/>
                  <a:gd name="connsiteX17" fmla="*/ 1021941 w 1068294"/>
                  <a:gd name="connsiteY17" fmla="*/ 508295 h 1125545"/>
                  <a:gd name="connsiteX18" fmla="*/ 1067185 w 1068294"/>
                  <a:gd name="connsiteY18" fmla="*/ 320176 h 1125545"/>
                  <a:gd name="connsiteX19" fmla="*/ 1050516 w 1068294"/>
                  <a:gd name="connsiteY19" fmla="*/ 160632 h 1125545"/>
                  <a:gd name="connsiteX20" fmla="*/ 1007654 w 1068294"/>
                  <a:gd name="connsiteY20" fmla="*/ 63001 h 1125545"/>
                  <a:gd name="connsiteX21" fmla="*/ 952885 w 1068294"/>
                  <a:gd name="connsiteY21" fmla="*/ 1088 h 1125545"/>
                  <a:gd name="connsiteX22" fmla="*/ 945741 w 1068294"/>
                  <a:gd name="connsiteY22" fmla="*/ 27282 h 1125545"/>
                  <a:gd name="connsiteX23" fmla="*/ 921929 w 1068294"/>
                  <a:gd name="connsiteY23" fmla="*/ 74907 h 1125545"/>
                  <a:gd name="connsiteX24" fmla="*/ 888592 w 1068294"/>
                  <a:gd name="connsiteY24" fmla="*/ 124913 h 1125545"/>
                  <a:gd name="connsiteX25" fmla="*/ 819535 w 1068294"/>
                  <a:gd name="connsiteY25" fmla="*/ 186826 h 1125545"/>
                  <a:gd name="connsiteX0" fmla="*/ 819535 w 1068294"/>
                  <a:gd name="connsiteY0" fmla="*/ 191438 h 1130157"/>
                  <a:gd name="connsiteX1" fmla="*/ 686185 w 1068294"/>
                  <a:gd name="connsiteY1" fmla="*/ 281925 h 1130157"/>
                  <a:gd name="connsiteX2" fmla="*/ 559979 w 1068294"/>
                  <a:gd name="connsiteY2" fmla="*/ 348600 h 1130157"/>
                  <a:gd name="connsiteX3" fmla="*/ 319473 w 1068294"/>
                  <a:gd name="connsiteY3" fmla="*/ 460519 h 1130157"/>
                  <a:gd name="connsiteX4" fmla="*/ 159929 w 1068294"/>
                  <a:gd name="connsiteY4" fmla="*/ 529575 h 1130157"/>
                  <a:gd name="connsiteX5" fmla="*/ 55154 w 1068294"/>
                  <a:gd name="connsiteY5" fmla="*/ 627207 h 1130157"/>
                  <a:gd name="connsiteX6" fmla="*/ 5148 w 1068294"/>
                  <a:gd name="connsiteY6" fmla="*/ 765319 h 1130157"/>
                  <a:gd name="connsiteX7" fmla="*/ 7529 w 1068294"/>
                  <a:gd name="connsiteY7" fmla="*/ 917719 h 1130157"/>
                  <a:gd name="connsiteX8" fmla="*/ 57535 w 1068294"/>
                  <a:gd name="connsiteY8" fmla="*/ 1032019 h 1130157"/>
                  <a:gd name="connsiteX9" fmla="*/ 136116 w 1068294"/>
                  <a:gd name="connsiteY9" fmla="*/ 1101075 h 1130157"/>
                  <a:gd name="connsiteX10" fmla="*/ 183741 w 1068294"/>
                  <a:gd name="connsiteY10" fmla="*/ 1129650 h 1130157"/>
                  <a:gd name="connsiteX11" fmla="*/ 169454 w 1068294"/>
                  <a:gd name="connsiteY11" fmla="*/ 1079644 h 1130157"/>
                  <a:gd name="connsiteX12" fmla="*/ 205173 w 1068294"/>
                  <a:gd name="connsiteY12" fmla="*/ 1022494 h 1130157"/>
                  <a:gd name="connsiteX13" fmla="*/ 362335 w 1068294"/>
                  <a:gd name="connsiteY13" fmla="*/ 946294 h 1130157"/>
                  <a:gd name="connsiteX14" fmla="*/ 548073 w 1068294"/>
                  <a:gd name="connsiteY14" fmla="*/ 865332 h 1130157"/>
                  <a:gd name="connsiteX15" fmla="*/ 738573 w 1068294"/>
                  <a:gd name="connsiteY15" fmla="*/ 770082 h 1130157"/>
                  <a:gd name="connsiteX16" fmla="*/ 900498 w 1068294"/>
                  <a:gd name="connsiteY16" fmla="*/ 658163 h 1130157"/>
                  <a:gd name="connsiteX17" fmla="*/ 1021941 w 1068294"/>
                  <a:gd name="connsiteY17" fmla="*/ 512907 h 1130157"/>
                  <a:gd name="connsiteX18" fmla="*/ 1067185 w 1068294"/>
                  <a:gd name="connsiteY18" fmla="*/ 324788 h 1130157"/>
                  <a:gd name="connsiteX19" fmla="*/ 1050516 w 1068294"/>
                  <a:gd name="connsiteY19" fmla="*/ 165244 h 1130157"/>
                  <a:gd name="connsiteX20" fmla="*/ 1007654 w 1068294"/>
                  <a:gd name="connsiteY20" fmla="*/ 67613 h 1130157"/>
                  <a:gd name="connsiteX21" fmla="*/ 955266 w 1068294"/>
                  <a:gd name="connsiteY21" fmla="*/ 938 h 1130157"/>
                  <a:gd name="connsiteX22" fmla="*/ 945741 w 1068294"/>
                  <a:gd name="connsiteY22" fmla="*/ 31894 h 1130157"/>
                  <a:gd name="connsiteX23" fmla="*/ 921929 w 1068294"/>
                  <a:gd name="connsiteY23" fmla="*/ 79519 h 1130157"/>
                  <a:gd name="connsiteX24" fmla="*/ 888592 w 1068294"/>
                  <a:gd name="connsiteY24" fmla="*/ 129525 h 1130157"/>
                  <a:gd name="connsiteX25" fmla="*/ 819535 w 1068294"/>
                  <a:gd name="connsiteY25" fmla="*/ 191438 h 1130157"/>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5173 w 1068294"/>
                  <a:gd name="connsiteY12" fmla="*/ 1022494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21855 w 1068294"/>
                  <a:gd name="connsiteY3" fmla="*/ 458138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798 w 1068557"/>
                  <a:gd name="connsiteY0" fmla="*/ 191438 h 1123256"/>
                  <a:gd name="connsiteX1" fmla="*/ 686448 w 1068557"/>
                  <a:gd name="connsiteY1" fmla="*/ 281925 h 1123256"/>
                  <a:gd name="connsiteX2" fmla="*/ 560242 w 1068557"/>
                  <a:gd name="connsiteY2" fmla="*/ 348600 h 1123256"/>
                  <a:gd name="connsiteX3" fmla="*/ 322118 w 1068557"/>
                  <a:gd name="connsiteY3" fmla="*/ 458138 h 1123256"/>
                  <a:gd name="connsiteX4" fmla="*/ 160192 w 1068557"/>
                  <a:gd name="connsiteY4" fmla="*/ 531956 h 1123256"/>
                  <a:gd name="connsiteX5" fmla="*/ 55417 w 1068557"/>
                  <a:gd name="connsiteY5" fmla="*/ 627207 h 1123256"/>
                  <a:gd name="connsiteX6" fmla="*/ 5411 w 1068557"/>
                  <a:gd name="connsiteY6" fmla="*/ 765319 h 1123256"/>
                  <a:gd name="connsiteX7" fmla="*/ 7792 w 1068557"/>
                  <a:gd name="connsiteY7" fmla="*/ 917719 h 1123256"/>
                  <a:gd name="connsiteX8" fmla="*/ 62561 w 1068557"/>
                  <a:gd name="connsiteY8" fmla="*/ 1029637 h 1123256"/>
                  <a:gd name="connsiteX9" fmla="*/ 136379 w 1068557"/>
                  <a:gd name="connsiteY9" fmla="*/ 1101075 h 1123256"/>
                  <a:gd name="connsiteX10" fmla="*/ 172098 w 1068557"/>
                  <a:gd name="connsiteY10" fmla="*/ 1122507 h 1123256"/>
                  <a:gd name="connsiteX11" fmla="*/ 169717 w 1068557"/>
                  <a:gd name="connsiteY11" fmla="*/ 1079644 h 1123256"/>
                  <a:gd name="connsiteX12" fmla="*/ 210198 w 1068557"/>
                  <a:gd name="connsiteY12" fmla="*/ 1020113 h 1123256"/>
                  <a:gd name="connsiteX13" fmla="*/ 362598 w 1068557"/>
                  <a:gd name="connsiteY13" fmla="*/ 946294 h 1123256"/>
                  <a:gd name="connsiteX14" fmla="*/ 548336 w 1068557"/>
                  <a:gd name="connsiteY14" fmla="*/ 865332 h 1123256"/>
                  <a:gd name="connsiteX15" fmla="*/ 738836 w 1068557"/>
                  <a:gd name="connsiteY15" fmla="*/ 770082 h 1123256"/>
                  <a:gd name="connsiteX16" fmla="*/ 900761 w 1068557"/>
                  <a:gd name="connsiteY16" fmla="*/ 658163 h 1123256"/>
                  <a:gd name="connsiteX17" fmla="*/ 1022204 w 1068557"/>
                  <a:gd name="connsiteY17" fmla="*/ 512907 h 1123256"/>
                  <a:gd name="connsiteX18" fmla="*/ 1067448 w 1068557"/>
                  <a:gd name="connsiteY18" fmla="*/ 324788 h 1123256"/>
                  <a:gd name="connsiteX19" fmla="*/ 1050779 w 1068557"/>
                  <a:gd name="connsiteY19" fmla="*/ 165244 h 1123256"/>
                  <a:gd name="connsiteX20" fmla="*/ 1007917 w 1068557"/>
                  <a:gd name="connsiteY20" fmla="*/ 67613 h 1123256"/>
                  <a:gd name="connsiteX21" fmla="*/ 955529 w 1068557"/>
                  <a:gd name="connsiteY21" fmla="*/ 938 h 1123256"/>
                  <a:gd name="connsiteX22" fmla="*/ 946004 w 1068557"/>
                  <a:gd name="connsiteY22" fmla="*/ 31894 h 1123256"/>
                  <a:gd name="connsiteX23" fmla="*/ 922192 w 1068557"/>
                  <a:gd name="connsiteY23" fmla="*/ 79519 h 1123256"/>
                  <a:gd name="connsiteX24" fmla="*/ 888855 w 1068557"/>
                  <a:gd name="connsiteY24" fmla="*/ 129525 h 1123256"/>
                  <a:gd name="connsiteX25" fmla="*/ 819798 w 1068557"/>
                  <a:gd name="connsiteY25" fmla="*/ 191438 h 1123256"/>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1001"/>
                  <a:gd name="connsiteX1" fmla="*/ 686448 w 1068557"/>
                  <a:gd name="connsiteY1" fmla="*/ 281925 h 1121001"/>
                  <a:gd name="connsiteX2" fmla="*/ 560242 w 1068557"/>
                  <a:gd name="connsiteY2" fmla="*/ 348600 h 1121001"/>
                  <a:gd name="connsiteX3" fmla="*/ 322118 w 1068557"/>
                  <a:gd name="connsiteY3" fmla="*/ 458138 h 1121001"/>
                  <a:gd name="connsiteX4" fmla="*/ 160192 w 1068557"/>
                  <a:gd name="connsiteY4" fmla="*/ 531956 h 1121001"/>
                  <a:gd name="connsiteX5" fmla="*/ 55417 w 1068557"/>
                  <a:gd name="connsiteY5" fmla="*/ 627207 h 1121001"/>
                  <a:gd name="connsiteX6" fmla="*/ 5411 w 1068557"/>
                  <a:gd name="connsiteY6" fmla="*/ 765319 h 1121001"/>
                  <a:gd name="connsiteX7" fmla="*/ 7792 w 1068557"/>
                  <a:gd name="connsiteY7" fmla="*/ 917719 h 1121001"/>
                  <a:gd name="connsiteX8" fmla="*/ 62561 w 1068557"/>
                  <a:gd name="connsiteY8" fmla="*/ 1029637 h 1121001"/>
                  <a:gd name="connsiteX9" fmla="*/ 136379 w 1068557"/>
                  <a:gd name="connsiteY9" fmla="*/ 1101075 h 1121001"/>
                  <a:gd name="connsiteX10" fmla="*/ 174480 w 1068557"/>
                  <a:gd name="connsiteY10" fmla="*/ 1120125 h 1121001"/>
                  <a:gd name="connsiteX11" fmla="*/ 169717 w 1068557"/>
                  <a:gd name="connsiteY11" fmla="*/ 1079644 h 1121001"/>
                  <a:gd name="connsiteX12" fmla="*/ 210198 w 1068557"/>
                  <a:gd name="connsiteY12" fmla="*/ 1020113 h 1121001"/>
                  <a:gd name="connsiteX13" fmla="*/ 362598 w 1068557"/>
                  <a:gd name="connsiteY13" fmla="*/ 946294 h 1121001"/>
                  <a:gd name="connsiteX14" fmla="*/ 548336 w 1068557"/>
                  <a:gd name="connsiteY14" fmla="*/ 865332 h 1121001"/>
                  <a:gd name="connsiteX15" fmla="*/ 738836 w 1068557"/>
                  <a:gd name="connsiteY15" fmla="*/ 770082 h 1121001"/>
                  <a:gd name="connsiteX16" fmla="*/ 900761 w 1068557"/>
                  <a:gd name="connsiteY16" fmla="*/ 658163 h 1121001"/>
                  <a:gd name="connsiteX17" fmla="*/ 1022204 w 1068557"/>
                  <a:gd name="connsiteY17" fmla="*/ 512907 h 1121001"/>
                  <a:gd name="connsiteX18" fmla="*/ 1067448 w 1068557"/>
                  <a:gd name="connsiteY18" fmla="*/ 324788 h 1121001"/>
                  <a:gd name="connsiteX19" fmla="*/ 1050779 w 1068557"/>
                  <a:gd name="connsiteY19" fmla="*/ 165244 h 1121001"/>
                  <a:gd name="connsiteX20" fmla="*/ 1007917 w 1068557"/>
                  <a:gd name="connsiteY20" fmla="*/ 67613 h 1121001"/>
                  <a:gd name="connsiteX21" fmla="*/ 955529 w 1068557"/>
                  <a:gd name="connsiteY21" fmla="*/ 938 h 1121001"/>
                  <a:gd name="connsiteX22" fmla="*/ 946004 w 1068557"/>
                  <a:gd name="connsiteY22" fmla="*/ 31894 h 1121001"/>
                  <a:gd name="connsiteX23" fmla="*/ 922192 w 1068557"/>
                  <a:gd name="connsiteY23" fmla="*/ 79519 h 1121001"/>
                  <a:gd name="connsiteX24" fmla="*/ 888855 w 1068557"/>
                  <a:gd name="connsiteY24" fmla="*/ 129525 h 1121001"/>
                  <a:gd name="connsiteX25" fmla="*/ 819798 w 1068557"/>
                  <a:gd name="connsiteY25" fmla="*/ 191438 h 1121001"/>
                  <a:gd name="connsiteX0" fmla="*/ 819798 w 1068557"/>
                  <a:gd name="connsiteY0" fmla="*/ 191438 h 1121140"/>
                  <a:gd name="connsiteX1" fmla="*/ 686448 w 1068557"/>
                  <a:gd name="connsiteY1" fmla="*/ 281925 h 1121140"/>
                  <a:gd name="connsiteX2" fmla="*/ 560242 w 1068557"/>
                  <a:gd name="connsiteY2" fmla="*/ 348600 h 1121140"/>
                  <a:gd name="connsiteX3" fmla="*/ 322118 w 1068557"/>
                  <a:gd name="connsiteY3" fmla="*/ 458138 h 1121140"/>
                  <a:gd name="connsiteX4" fmla="*/ 160192 w 1068557"/>
                  <a:gd name="connsiteY4" fmla="*/ 531956 h 1121140"/>
                  <a:gd name="connsiteX5" fmla="*/ 55417 w 1068557"/>
                  <a:gd name="connsiteY5" fmla="*/ 627207 h 1121140"/>
                  <a:gd name="connsiteX6" fmla="*/ 5411 w 1068557"/>
                  <a:gd name="connsiteY6" fmla="*/ 765319 h 1121140"/>
                  <a:gd name="connsiteX7" fmla="*/ 7792 w 1068557"/>
                  <a:gd name="connsiteY7" fmla="*/ 917719 h 1121140"/>
                  <a:gd name="connsiteX8" fmla="*/ 62561 w 1068557"/>
                  <a:gd name="connsiteY8" fmla="*/ 1029637 h 1121140"/>
                  <a:gd name="connsiteX9" fmla="*/ 136379 w 1068557"/>
                  <a:gd name="connsiteY9" fmla="*/ 1101075 h 1121140"/>
                  <a:gd name="connsiteX10" fmla="*/ 174480 w 1068557"/>
                  <a:gd name="connsiteY10" fmla="*/ 1120125 h 1121140"/>
                  <a:gd name="connsiteX11" fmla="*/ 169717 w 1068557"/>
                  <a:gd name="connsiteY11" fmla="*/ 1077262 h 1121140"/>
                  <a:gd name="connsiteX12" fmla="*/ 210198 w 1068557"/>
                  <a:gd name="connsiteY12" fmla="*/ 1020113 h 1121140"/>
                  <a:gd name="connsiteX13" fmla="*/ 362598 w 1068557"/>
                  <a:gd name="connsiteY13" fmla="*/ 946294 h 1121140"/>
                  <a:gd name="connsiteX14" fmla="*/ 548336 w 1068557"/>
                  <a:gd name="connsiteY14" fmla="*/ 865332 h 1121140"/>
                  <a:gd name="connsiteX15" fmla="*/ 738836 w 1068557"/>
                  <a:gd name="connsiteY15" fmla="*/ 770082 h 1121140"/>
                  <a:gd name="connsiteX16" fmla="*/ 900761 w 1068557"/>
                  <a:gd name="connsiteY16" fmla="*/ 658163 h 1121140"/>
                  <a:gd name="connsiteX17" fmla="*/ 1022204 w 1068557"/>
                  <a:gd name="connsiteY17" fmla="*/ 512907 h 1121140"/>
                  <a:gd name="connsiteX18" fmla="*/ 1067448 w 1068557"/>
                  <a:gd name="connsiteY18" fmla="*/ 324788 h 1121140"/>
                  <a:gd name="connsiteX19" fmla="*/ 1050779 w 1068557"/>
                  <a:gd name="connsiteY19" fmla="*/ 165244 h 1121140"/>
                  <a:gd name="connsiteX20" fmla="*/ 1007917 w 1068557"/>
                  <a:gd name="connsiteY20" fmla="*/ 67613 h 1121140"/>
                  <a:gd name="connsiteX21" fmla="*/ 955529 w 1068557"/>
                  <a:gd name="connsiteY21" fmla="*/ 938 h 1121140"/>
                  <a:gd name="connsiteX22" fmla="*/ 946004 w 1068557"/>
                  <a:gd name="connsiteY22" fmla="*/ 31894 h 1121140"/>
                  <a:gd name="connsiteX23" fmla="*/ 922192 w 1068557"/>
                  <a:gd name="connsiteY23" fmla="*/ 79519 h 1121140"/>
                  <a:gd name="connsiteX24" fmla="*/ 888855 w 1068557"/>
                  <a:gd name="connsiteY24" fmla="*/ 129525 h 1121140"/>
                  <a:gd name="connsiteX25" fmla="*/ 819798 w 1068557"/>
                  <a:gd name="connsiteY25" fmla="*/ 191438 h 1121140"/>
                  <a:gd name="connsiteX0" fmla="*/ 819798 w 1068557"/>
                  <a:gd name="connsiteY0" fmla="*/ 191438 h 1121877"/>
                  <a:gd name="connsiteX1" fmla="*/ 686448 w 1068557"/>
                  <a:gd name="connsiteY1" fmla="*/ 281925 h 1121877"/>
                  <a:gd name="connsiteX2" fmla="*/ 560242 w 1068557"/>
                  <a:gd name="connsiteY2" fmla="*/ 348600 h 1121877"/>
                  <a:gd name="connsiteX3" fmla="*/ 322118 w 1068557"/>
                  <a:gd name="connsiteY3" fmla="*/ 458138 h 1121877"/>
                  <a:gd name="connsiteX4" fmla="*/ 160192 w 1068557"/>
                  <a:gd name="connsiteY4" fmla="*/ 531956 h 1121877"/>
                  <a:gd name="connsiteX5" fmla="*/ 55417 w 1068557"/>
                  <a:gd name="connsiteY5" fmla="*/ 627207 h 1121877"/>
                  <a:gd name="connsiteX6" fmla="*/ 5411 w 1068557"/>
                  <a:gd name="connsiteY6" fmla="*/ 765319 h 1121877"/>
                  <a:gd name="connsiteX7" fmla="*/ 7792 w 1068557"/>
                  <a:gd name="connsiteY7" fmla="*/ 917719 h 1121877"/>
                  <a:gd name="connsiteX8" fmla="*/ 62561 w 1068557"/>
                  <a:gd name="connsiteY8" fmla="*/ 1029637 h 1121877"/>
                  <a:gd name="connsiteX9" fmla="*/ 136379 w 1068557"/>
                  <a:gd name="connsiteY9" fmla="*/ 1101075 h 1121877"/>
                  <a:gd name="connsiteX10" fmla="*/ 174480 w 1068557"/>
                  <a:gd name="connsiteY10" fmla="*/ 1120125 h 1121877"/>
                  <a:gd name="connsiteX11" fmla="*/ 172098 w 1068557"/>
                  <a:gd name="connsiteY11" fmla="*/ 1065355 h 1121877"/>
                  <a:gd name="connsiteX12" fmla="*/ 210198 w 1068557"/>
                  <a:gd name="connsiteY12" fmla="*/ 1020113 h 1121877"/>
                  <a:gd name="connsiteX13" fmla="*/ 362598 w 1068557"/>
                  <a:gd name="connsiteY13" fmla="*/ 946294 h 1121877"/>
                  <a:gd name="connsiteX14" fmla="*/ 548336 w 1068557"/>
                  <a:gd name="connsiteY14" fmla="*/ 865332 h 1121877"/>
                  <a:gd name="connsiteX15" fmla="*/ 738836 w 1068557"/>
                  <a:gd name="connsiteY15" fmla="*/ 770082 h 1121877"/>
                  <a:gd name="connsiteX16" fmla="*/ 900761 w 1068557"/>
                  <a:gd name="connsiteY16" fmla="*/ 658163 h 1121877"/>
                  <a:gd name="connsiteX17" fmla="*/ 1022204 w 1068557"/>
                  <a:gd name="connsiteY17" fmla="*/ 512907 h 1121877"/>
                  <a:gd name="connsiteX18" fmla="*/ 1067448 w 1068557"/>
                  <a:gd name="connsiteY18" fmla="*/ 324788 h 1121877"/>
                  <a:gd name="connsiteX19" fmla="*/ 1050779 w 1068557"/>
                  <a:gd name="connsiteY19" fmla="*/ 165244 h 1121877"/>
                  <a:gd name="connsiteX20" fmla="*/ 1007917 w 1068557"/>
                  <a:gd name="connsiteY20" fmla="*/ 67613 h 1121877"/>
                  <a:gd name="connsiteX21" fmla="*/ 955529 w 1068557"/>
                  <a:gd name="connsiteY21" fmla="*/ 938 h 1121877"/>
                  <a:gd name="connsiteX22" fmla="*/ 946004 w 1068557"/>
                  <a:gd name="connsiteY22" fmla="*/ 31894 h 1121877"/>
                  <a:gd name="connsiteX23" fmla="*/ 922192 w 1068557"/>
                  <a:gd name="connsiteY23" fmla="*/ 79519 h 1121877"/>
                  <a:gd name="connsiteX24" fmla="*/ 888855 w 1068557"/>
                  <a:gd name="connsiteY24" fmla="*/ 129525 h 1121877"/>
                  <a:gd name="connsiteX25" fmla="*/ 819798 w 1068557"/>
                  <a:gd name="connsiteY25" fmla="*/ 191438 h 1121877"/>
                  <a:gd name="connsiteX0" fmla="*/ 819798 w 1068557"/>
                  <a:gd name="connsiteY0" fmla="*/ 191427 h 1121866"/>
                  <a:gd name="connsiteX1" fmla="*/ 686448 w 1068557"/>
                  <a:gd name="connsiteY1" fmla="*/ 281914 h 1121866"/>
                  <a:gd name="connsiteX2" fmla="*/ 560242 w 1068557"/>
                  <a:gd name="connsiteY2" fmla="*/ 348589 h 1121866"/>
                  <a:gd name="connsiteX3" fmla="*/ 322118 w 1068557"/>
                  <a:gd name="connsiteY3" fmla="*/ 458127 h 1121866"/>
                  <a:gd name="connsiteX4" fmla="*/ 160192 w 1068557"/>
                  <a:gd name="connsiteY4" fmla="*/ 531945 h 1121866"/>
                  <a:gd name="connsiteX5" fmla="*/ 55417 w 1068557"/>
                  <a:gd name="connsiteY5" fmla="*/ 627196 h 1121866"/>
                  <a:gd name="connsiteX6" fmla="*/ 5411 w 1068557"/>
                  <a:gd name="connsiteY6" fmla="*/ 765308 h 1121866"/>
                  <a:gd name="connsiteX7" fmla="*/ 7792 w 1068557"/>
                  <a:gd name="connsiteY7" fmla="*/ 917708 h 1121866"/>
                  <a:gd name="connsiteX8" fmla="*/ 62561 w 1068557"/>
                  <a:gd name="connsiteY8" fmla="*/ 1029626 h 1121866"/>
                  <a:gd name="connsiteX9" fmla="*/ 136379 w 1068557"/>
                  <a:gd name="connsiteY9" fmla="*/ 1101064 h 1121866"/>
                  <a:gd name="connsiteX10" fmla="*/ 174480 w 1068557"/>
                  <a:gd name="connsiteY10" fmla="*/ 1120114 h 1121866"/>
                  <a:gd name="connsiteX11" fmla="*/ 172098 w 1068557"/>
                  <a:gd name="connsiteY11" fmla="*/ 1065344 h 1121866"/>
                  <a:gd name="connsiteX12" fmla="*/ 210198 w 1068557"/>
                  <a:gd name="connsiteY12" fmla="*/ 1020102 h 1121866"/>
                  <a:gd name="connsiteX13" fmla="*/ 362598 w 1068557"/>
                  <a:gd name="connsiteY13" fmla="*/ 946283 h 1121866"/>
                  <a:gd name="connsiteX14" fmla="*/ 548336 w 1068557"/>
                  <a:gd name="connsiteY14" fmla="*/ 865321 h 1121866"/>
                  <a:gd name="connsiteX15" fmla="*/ 738836 w 1068557"/>
                  <a:gd name="connsiteY15" fmla="*/ 770071 h 1121866"/>
                  <a:gd name="connsiteX16" fmla="*/ 900761 w 1068557"/>
                  <a:gd name="connsiteY16" fmla="*/ 658152 h 1121866"/>
                  <a:gd name="connsiteX17" fmla="*/ 1022204 w 1068557"/>
                  <a:gd name="connsiteY17" fmla="*/ 512896 h 1121866"/>
                  <a:gd name="connsiteX18" fmla="*/ 1067448 w 1068557"/>
                  <a:gd name="connsiteY18" fmla="*/ 324777 h 1121866"/>
                  <a:gd name="connsiteX19" fmla="*/ 1050779 w 1068557"/>
                  <a:gd name="connsiteY19" fmla="*/ 165233 h 1121866"/>
                  <a:gd name="connsiteX20" fmla="*/ 1007917 w 1068557"/>
                  <a:gd name="connsiteY20" fmla="*/ 67602 h 1121866"/>
                  <a:gd name="connsiteX21" fmla="*/ 955529 w 1068557"/>
                  <a:gd name="connsiteY21" fmla="*/ 927 h 1121866"/>
                  <a:gd name="connsiteX22" fmla="*/ 946004 w 1068557"/>
                  <a:gd name="connsiteY22" fmla="*/ 31883 h 1121866"/>
                  <a:gd name="connsiteX23" fmla="*/ 929336 w 1068557"/>
                  <a:gd name="connsiteY23" fmla="*/ 77127 h 1121866"/>
                  <a:gd name="connsiteX24" fmla="*/ 888855 w 1068557"/>
                  <a:gd name="connsiteY24" fmla="*/ 129514 h 1121866"/>
                  <a:gd name="connsiteX25" fmla="*/ 819798 w 1068557"/>
                  <a:gd name="connsiteY25" fmla="*/ 191427 h 112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68557" h="1121866">
                    <a:moveTo>
                      <a:pt x="819798" y="191427"/>
                    </a:moveTo>
                    <a:cubicBezTo>
                      <a:pt x="786064" y="216827"/>
                      <a:pt x="729707" y="255720"/>
                      <a:pt x="686448" y="281914"/>
                    </a:cubicBezTo>
                    <a:cubicBezTo>
                      <a:pt x="643189" y="308108"/>
                      <a:pt x="620964" y="319220"/>
                      <a:pt x="560242" y="348589"/>
                    </a:cubicBezTo>
                    <a:cubicBezTo>
                      <a:pt x="499520" y="377958"/>
                      <a:pt x="388793" y="427568"/>
                      <a:pt x="322118" y="458127"/>
                    </a:cubicBezTo>
                    <a:cubicBezTo>
                      <a:pt x="255443" y="488686"/>
                      <a:pt x="204642" y="503767"/>
                      <a:pt x="160192" y="531945"/>
                    </a:cubicBezTo>
                    <a:cubicBezTo>
                      <a:pt x="115742" y="560123"/>
                      <a:pt x="81214" y="588302"/>
                      <a:pt x="55417" y="627196"/>
                    </a:cubicBezTo>
                    <a:cubicBezTo>
                      <a:pt x="29620" y="666090"/>
                      <a:pt x="13348" y="716889"/>
                      <a:pt x="5411" y="765308"/>
                    </a:cubicBezTo>
                    <a:cubicBezTo>
                      <a:pt x="-2526" y="813727"/>
                      <a:pt x="-1733" y="873655"/>
                      <a:pt x="7792" y="917708"/>
                    </a:cubicBezTo>
                    <a:cubicBezTo>
                      <a:pt x="17317" y="961761"/>
                      <a:pt x="41130" y="999067"/>
                      <a:pt x="62561" y="1029626"/>
                    </a:cubicBezTo>
                    <a:cubicBezTo>
                      <a:pt x="83992" y="1060185"/>
                      <a:pt x="117726" y="1085983"/>
                      <a:pt x="136379" y="1101064"/>
                    </a:cubicBezTo>
                    <a:cubicBezTo>
                      <a:pt x="155032" y="1116145"/>
                      <a:pt x="168527" y="1126067"/>
                      <a:pt x="174480" y="1120114"/>
                    </a:cubicBezTo>
                    <a:cubicBezTo>
                      <a:pt x="180433" y="1114161"/>
                      <a:pt x="166145" y="1082013"/>
                      <a:pt x="172098" y="1065344"/>
                    </a:cubicBezTo>
                    <a:cubicBezTo>
                      <a:pt x="178051" y="1048675"/>
                      <a:pt x="178448" y="1039946"/>
                      <a:pt x="210198" y="1020102"/>
                    </a:cubicBezTo>
                    <a:cubicBezTo>
                      <a:pt x="241948" y="1000259"/>
                      <a:pt x="306242" y="972080"/>
                      <a:pt x="362598" y="946283"/>
                    </a:cubicBezTo>
                    <a:cubicBezTo>
                      <a:pt x="418954" y="920486"/>
                      <a:pt x="485630" y="894690"/>
                      <a:pt x="548336" y="865321"/>
                    </a:cubicBezTo>
                    <a:cubicBezTo>
                      <a:pt x="611042" y="835952"/>
                      <a:pt x="680099" y="804599"/>
                      <a:pt x="738836" y="770071"/>
                    </a:cubicBezTo>
                    <a:cubicBezTo>
                      <a:pt x="797573" y="735543"/>
                      <a:pt x="853533" y="701014"/>
                      <a:pt x="900761" y="658152"/>
                    </a:cubicBezTo>
                    <a:cubicBezTo>
                      <a:pt x="947989" y="615290"/>
                      <a:pt x="994423" y="568458"/>
                      <a:pt x="1022204" y="512896"/>
                    </a:cubicBezTo>
                    <a:cubicBezTo>
                      <a:pt x="1049985" y="457334"/>
                      <a:pt x="1062686" y="382721"/>
                      <a:pt x="1067448" y="324777"/>
                    </a:cubicBezTo>
                    <a:cubicBezTo>
                      <a:pt x="1072211" y="266833"/>
                      <a:pt x="1060701" y="208096"/>
                      <a:pt x="1050779" y="165233"/>
                    </a:cubicBezTo>
                    <a:cubicBezTo>
                      <a:pt x="1040857" y="122371"/>
                      <a:pt x="1023792" y="94986"/>
                      <a:pt x="1007917" y="67602"/>
                    </a:cubicBezTo>
                    <a:cubicBezTo>
                      <a:pt x="992042" y="40218"/>
                      <a:pt x="965848" y="6880"/>
                      <a:pt x="955529" y="927"/>
                    </a:cubicBezTo>
                    <a:cubicBezTo>
                      <a:pt x="945210" y="-5026"/>
                      <a:pt x="950369" y="19183"/>
                      <a:pt x="946004" y="31883"/>
                    </a:cubicBezTo>
                    <a:cubicBezTo>
                      <a:pt x="941639" y="44583"/>
                      <a:pt x="940052" y="59664"/>
                      <a:pt x="929336" y="77127"/>
                    </a:cubicBezTo>
                    <a:cubicBezTo>
                      <a:pt x="918621" y="94589"/>
                      <a:pt x="907111" y="110464"/>
                      <a:pt x="888855" y="129514"/>
                    </a:cubicBezTo>
                    <a:cubicBezTo>
                      <a:pt x="870599" y="148564"/>
                      <a:pt x="853532" y="166027"/>
                      <a:pt x="819798" y="191427"/>
                    </a:cubicBezTo>
                    <a:close/>
                  </a:path>
                </a:pathLst>
              </a:custGeom>
              <a:solidFill>
                <a:srgbClr val="A58CA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7" name="任意多边形 156"/>
              <p:cNvSpPr/>
              <p:nvPr/>
            </p:nvSpPr>
            <p:spPr>
              <a:xfrm rot="10800000" flipH="1">
                <a:off x="9094043" y="1670710"/>
                <a:ext cx="1068557" cy="1121866"/>
              </a:xfrm>
              <a:custGeom>
                <a:avLst/>
                <a:gdLst>
                  <a:gd name="connsiteX0" fmla="*/ 838585 w 1063853"/>
                  <a:gd name="connsiteY0" fmla="*/ 16849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38585 w 1063853"/>
                  <a:gd name="connsiteY25" fmla="*/ 16849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19535 w 1063853"/>
                  <a:gd name="connsiteY25" fmla="*/ 18754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8592 w 1063853"/>
                  <a:gd name="connsiteY24" fmla="*/ 125627 h 1126259"/>
                  <a:gd name="connsiteX25" fmla="*/ 819535 w 1063853"/>
                  <a:gd name="connsiteY25" fmla="*/ 187540 h 1126259"/>
                  <a:gd name="connsiteX0" fmla="*/ 819535 w 1063853"/>
                  <a:gd name="connsiteY0" fmla="*/ 186714 h 1125433"/>
                  <a:gd name="connsiteX1" fmla="*/ 686185 w 1063853"/>
                  <a:gd name="connsiteY1" fmla="*/ 277201 h 1125433"/>
                  <a:gd name="connsiteX2" fmla="*/ 559979 w 1063853"/>
                  <a:gd name="connsiteY2" fmla="*/ 343876 h 1125433"/>
                  <a:gd name="connsiteX3" fmla="*/ 319473 w 1063853"/>
                  <a:gd name="connsiteY3" fmla="*/ 455795 h 1125433"/>
                  <a:gd name="connsiteX4" fmla="*/ 159929 w 1063853"/>
                  <a:gd name="connsiteY4" fmla="*/ 524851 h 1125433"/>
                  <a:gd name="connsiteX5" fmla="*/ 55154 w 1063853"/>
                  <a:gd name="connsiteY5" fmla="*/ 622483 h 1125433"/>
                  <a:gd name="connsiteX6" fmla="*/ 5148 w 1063853"/>
                  <a:gd name="connsiteY6" fmla="*/ 760595 h 1125433"/>
                  <a:gd name="connsiteX7" fmla="*/ 7529 w 1063853"/>
                  <a:gd name="connsiteY7" fmla="*/ 912995 h 1125433"/>
                  <a:gd name="connsiteX8" fmla="*/ 57535 w 1063853"/>
                  <a:gd name="connsiteY8" fmla="*/ 1027295 h 1125433"/>
                  <a:gd name="connsiteX9" fmla="*/ 136116 w 1063853"/>
                  <a:gd name="connsiteY9" fmla="*/ 1096351 h 1125433"/>
                  <a:gd name="connsiteX10" fmla="*/ 183741 w 1063853"/>
                  <a:gd name="connsiteY10" fmla="*/ 1124926 h 1125433"/>
                  <a:gd name="connsiteX11" fmla="*/ 169454 w 1063853"/>
                  <a:gd name="connsiteY11" fmla="*/ 1074920 h 1125433"/>
                  <a:gd name="connsiteX12" fmla="*/ 205173 w 1063853"/>
                  <a:gd name="connsiteY12" fmla="*/ 1017770 h 1125433"/>
                  <a:gd name="connsiteX13" fmla="*/ 362335 w 1063853"/>
                  <a:gd name="connsiteY13" fmla="*/ 941570 h 1125433"/>
                  <a:gd name="connsiteX14" fmla="*/ 548073 w 1063853"/>
                  <a:gd name="connsiteY14" fmla="*/ 860608 h 1125433"/>
                  <a:gd name="connsiteX15" fmla="*/ 738573 w 1063853"/>
                  <a:gd name="connsiteY15" fmla="*/ 765358 h 1125433"/>
                  <a:gd name="connsiteX16" fmla="*/ 900498 w 1063853"/>
                  <a:gd name="connsiteY16" fmla="*/ 653439 h 1125433"/>
                  <a:gd name="connsiteX17" fmla="*/ 1021941 w 1063853"/>
                  <a:gd name="connsiteY17" fmla="*/ 508183 h 1125433"/>
                  <a:gd name="connsiteX18" fmla="*/ 1062423 w 1063853"/>
                  <a:gd name="connsiteY18" fmla="*/ 320064 h 1125433"/>
                  <a:gd name="connsiteX19" fmla="*/ 1050516 w 1063853"/>
                  <a:gd name="connsiteY19" fmla="*/ 160520 h 1125433"/>
                  <a:gd name="connsiteX20" fmla="*/ 1010035 w 1063853"/>
                  <a:gd name="connsiteY20" fmla="*/ 60508 h 1125433"/>
                  <a:gd name="connsiteX21" fmla="*/ 952885 w 1063853"/>
                  <a:gd name="connsiteY21" fmla="*/ 976 h 1125433"/>
                  <a:gd name="connsiteX22" fmla="*/ 945741 w 1063853"/>
                  <a:gd name="connsiteY22" fmla="*/ 27170 h 1125433"/>
                  <a:gd name="connsiteX23" fmla="*/ 921929 w 1063853"/>
                  <a:gd name="connsiteY23" fmla="*/ 74795 h 1125433"/>
                  <a:gd name="connsiteX24" fmla="*/ 888592 w 1063853"/>
                  <a:gd name="connsiteY24" fmla="*/ 124801 h 1125433"/>
                  <a:gd name="connsiteX25" fmla="*/ 819535 w 1063853"/>
                  <a:gd name="connsiteY25" fmla="*/ 186714 h 1125433"/>
                  <a:gd name="connsiteX0" fmla="*/ 819535 w 1068269"/>
                  <a:gd name="connsiteY0" fmla="*/ 186714 h 1125433"/>
                  <a:gd name="connsiteX1" fmla="*/ 686185 w 1068269"/>
                  <a:gd name="connsiteY1" fmla="*/ 277201 h 1125433"/>
                  <a:gd name="connsiteX2" fmla="*/ 559979 w 1068269"/>
                  <a:gd name="connsiteY2" fmla="*/ 343876 h 1125433"/>
                  <a:gd name="connsiteX3" fmla="*/ 319473 w 1068269"/>
                  <a:gd name="connsiteY3" fmla="*/ 455795 h 1125433"/>
                  <a:gd name="connsiteX4" fmla="*/ 159929 w 1068269"/>
                  <a:gd name="connsiteY4" fmla="*/ 524851 h 1125433"/>
                  <a:gd name="connsiteX5" fmla="*/ 55154 w 1068269"/>
                  <a:gd name="connsiteY5" fmla="*/ 622483 h 1125433"/>
                  <a:gd name="connsiteX6" fmla="*/ 5148 w 1068269"/>
                  <a:gd name="connsiteY6" fmla="*/ 760595 h 1125433"/>
                  <a:gd name="connsiteX7" fmla="*/ 7529 w 1068269"/>
                  <a:gd name="connsiteY7" fmla="*/ 912995 h 1125433"/>
                  <a:gd name="connsiteX8" fmla="*/ 57535 w 1068269"/>
                  <a:gd name="connsiteY8" fmla="*/ 1027295 h 1125433"/>
                  <a:gd name="connsiteX9" fmla="*/ 136116 w 1068269"/>
                  <a:gd name="connsiteY9" fmla="*/ 1096351 h 1125433"/>
                  <a:gd name="connsiteX10" fmla="*/ 183741 w 1068269"/>
                  <a:gd name="connsiteY10" fmla="*/ 1124926 h 1125433"/>
                  <a:gd name="connsiteX11" fmla="*/ 169454 w 1068269"/>
                  <a:gd name="connsiteY11" fmla="*/ 1074920 h 1125433"/>
                  <a:gd name="connsiteX12" fmla="*/ 205173 w 1068269"/>
                  <a:gd name="connsiteY12" fmla="*/ 1017770 h 1125433"/>
                  <a:gd name="connsiteX13" fmla="*/ 362335 w 1068269"/>
                  <a:gd name="connsiteY13" fmla="*/ 941570 h 1125433"/>
                  <a:gd name="connsiteX14" fmla="*/ 548073 w 1068269"/>
                  <a:gd name="connsiteY14" fmla="*/ 860608 h 1125433"/>
                  <a:gd name="connsiteX15" fmla="*/ 738573 w 1068269"/>
                  <a:gd name="connsiteY15" fmla="*/ 765358 h 1125433"/>
                  <a:gd name="connsiteX16" fmla="*/ 900498 w 1068269"/>
                  <a:gd name="connsiteY16" fmla="*/ 653439 h 1125433"/>
                  <a:gd name="connsiteX17" fmla="*/ 1021941 w 1068269"/>
                  <a:gd name="connsiteY17" fmla="*/ 508183 h 1125433"/>
                  <a:gd name="connsiteX18" fmla="*/ 1067185 w 1068269"/>
                  <a:gd name="connsiteY18" fmla="*/ 320064 h 1125433"/>
                  <a:gd name="connsiteX19" fmla="*/ 1050516 w 1068269"/>
                  <a:gd name="connsiteY19" fmla="*/ 160520 h 1125433"/>
                  <a:gd name="connsiteX20" fmla="*/ 1010035 w 1068269"/>
                  <a:gd name="connsiteY20" fmla="*/ 60508 h 1125433"/>
                  <a:gd name="connsiteX21" fmla="*/ 952885 w 1068269"/>
                  <a:gd name="connsiteY21" fmla="*/ 976 h 1125433"/>
                  <a:gd name="connsiteX22" fmla="*/ 945741 w 1068269"/>
                  <a:gd name="connsiteY22" fmla="*/ 27170 h 1125433"/>
                  <a:gd name="connsiteX23" fmla="*/ 921929 w 1068269"/>
                  <a:gd name="connsiteY23" fmla="*/ 74795 h 1125433"/>
                  <a:gd name="connsiteX24" fmla="*/ 888592 w 1068269"/>
                  <a:gd name="connsiteY24" fmla="*/ 124801 h 1125433"/>
                  <a:gd name="connsiteX25" fmla="*/ 819535 w 1068269"/>
                  <a:gd name="connsiteY25" fmla="*/ 186714 h 1125433"/>
                  <a:gd name="connsiteX0" fmla="*/ 819535 w 1068294"/>
                  <a:gd name="connsiteY0" fmla="*/ 186826 h 1125545"/>
                  <a:gd name="connsiteX1" fmla="*/ 686185 w 1068294"/>
                  <a:gd name="connsiteY1" fmla="*/ 277313 h 1125545"/>
                  <a:gd name="connsiteX2" fmla="*/ 559979 w 1068294"/>
                  <a:gd name="connsiteY2" fmla="*/ 343988 h 1125545"/>
                  <a:gd name="connsiteX3" fmla="*/ 319473 w 1068294"/>
                  <a:gd name="connsiteY3" fmla="*/ 455907 h 1125545"/>
                  <a:gd name="connsiteX4" fmla="*/ 159929 w 1068294"/>
                  <a:gd name="connsiteY4" fmla="*/ 524963 h 1125545"/>
                  <a:gd name="connsiteX5" fmla="*/ 55154 w 1068294"/>
                  <a:gd name="connsiteY5" fmla="*/ 622595 h 1125545"/>
                  <a:gd name="connsiteX6" fmla="*/ 5148 w 1068294"/>
                  <a:gd name="connsiteY6" fmla="*/ 760707 h 1125545"/>
                  <a:gd name="connsiteX7" fmla="*/ 7529 w 1068294"/>
                  <a:gd name="connsiteY7" fmla="*/ 913107 h 1125545"/>
                  <a:gd name="connsiteX8" fmla="*/ 57535 w 1068294"/>
                  <a:gd name="connsiteY8" fmla="*/ 1027407 h 1125545"/>
                  <a:gd name="connsiteX9" fmla="*/ 136116 w 1068294"/>
                  <a:gd name="connsiteY9" fmla="*/ 1096463 h 1125545"/>
                  <a:gd name="connsiteX10" fmla="*/ 183741 w 1068294"/>
                  <a:gd name="connsiteY10" fmla="*/ 1125038 h 1125545"/>
                  <a:gd name="connsiteX11" fmla="*/ 169454 w 1068294"/>
                  <a:gd name="connsiteY11" fmla="*/ 1075032 h 1125545"/>
                  <a:gd name="connsiteX12" fmla="*/ 205173 w 1068294"/>
                  <a:gd name="connsiteY12" fmla="*/ 1017882 h 1125545"/>
                  <a:gd name="connsiteX13" fmla="*/ 362335 w 1068294"/>
                  <a:gd name="connsiteY13" fmla="*/ 941682 h 1125545"/>
                  <a:gd name="connsiteX14" fmla="*/ 548073 w 1068294"/>
                  <a:gd name="connsiteY14" fmla="*/ 860720 h 1125545"/>
                  <a:gd name="connsiteX15" fmla="*/ 738573 w 1068294"/>
                  <a:gd name="connsiteY15" fmla="*/ 765470 h 1125545"/>
                  <a:gd name="connsiteX16" fmla="*/ 900498 w 1068294"/>
                  <a:gd name="connsiteY16" fmla="*/ 653551 h 1125545"/>
                  <a:gd name="connsiteX17" fmla="*/ 1021941 w 1068294"/>
                  <a:gd name="connsiteY17" fmla="*/ 508295 h 1125545"/>
                  <a:gd name="connsiteX18" fmla="*/ 1067185 w 1068294"/>
                  <a:gd name="connsiteY18" fmla="*/ 320176 h 1125545"/>
                  <a:gd name="connsiteX19" fmla="*/ 1050516 w 1068294"/>
                  <a:gd name="connsiteY19" fmla="*/ 160632 h 1125545"/>
                  <a:gd name="connsiteX20" fmla="*/ 1007654 w 1068294"/>
                  <a:gd name="connsiteY20" fmla="*/ 63001 h 1125545"/>
                  <a:gd name="connsiteX21" fmla="*/ 952885 w 1068294"/>
                  <a:gd name="connsiteY21" fmla="*/ 1088 h 1125545"/>
                  <a:gd name="connsiteX22" fmla="*/ 945741 w 1068294"/>
                  <a:gd name="connsiteY22" fmla="*/ 27282 h 1125545"/>
                  <a:gd name="connsiteX23" fmla="*/ 921929 w 1068294"/>
                  <a:gd name="connsiteY23" fmla="*/ 74907 h 1125545"/>
                  <a:gd name="connsiteX24" fmla="*/ 888592 w 1068294"/>
                  <a:gd name="connsiteY24" fmla="*/ 124913 h 1125545"/>
                  <a:gd name="connsiteX25" fmla="*/ 819535 w 1068294"/>
                  <a:gd name="connsiteY25" fmla="*/ 186826 h 1125545"/>
                  <a:gd name="connsiteX0" fmla="*/ 819535 w 1068294"/>
                  <a:gd name="connsiteY0" fmla="*/ 191438 h 1130157"/>
                  <a:gd name="connsiteX1" fmla="*/ 686185 w 1068294"/>
                  <a:gd name="connsiteY1" fmla="*/ 281925 h 1130157"/>
                  <a:gd name="connsiteX2" fmla="*/ 559979 w 1068294"/>
                  <a:gd name="connsiteY2" fmla="*/ 348600 h 1130157"/>
                  <a:gd name="connsiteX3" fmla="*/ 319473 w 1068294"/>
                  <a:gd name="connsiteY3" fmla="*/ 460519 h 1130157"/>
                  <a:gd name="connsiteX4" fmla="*/ 159929 w 1068294"/>
                  <a:gd name="connsiteY4" fmla="*/ 529575 h 1130157"/>
                  <a:gd name="connsiteX5" fmla="*/ 55154 w 1068294"/>
                  <a:gd name="connsiteY5" fmla="*/ 627207 h 1130157"/>
                  <a:gd name="connsiteX6" fmla="*/ 5148 w 1068294"/>
                  <a:gd name="connsiteY6" fmla="*/ 765319 h 1130157"/>
                  <a:gd name="connsiteX7" fmla="*/ 7529 w 1068294"/>
                  <a:gd name="connsiteY7" fmla="*/ 917719 h 1130157"/>
                  <a:gd name="connsiteX8" fmla="*/ 57535 w 1068294"/>
                  <a:gd name="connsiteY8" fmla="*/ 1032019 h 1130157"/>
                  <a:gd name="connsiteX9" fmla="*/ 136116 w 1068294"/>
                  <a:gd name="connsiteY9" fmla="*/ 1101075 h 1130157"/>
                  <a:gd name="connsiteX10" fmla="*/ 183741 w 1068294"/>
                  <a:gd name="connsiteY10" fmla="*/ 1129650 h 1130157"/>
                  <a:gd name="connsiteX11" fmla="*/ 169454 w 1068294"/>
                  <a:gd name="connsiteY11" fmla="*/ 1079644 h 1130157"/>
                  <a:gd name="connsiteX12" fmla="*/ 205173 w 1068294"/>
                  <a:gd name="connsiteY12" fmla="*/ 1022494 h 1130157"/>
                  <a:gd name="connsiteX13" fmla="*/ 362335 w 1068294"/>
                  <a:gd name="connsiteY13" fmla="*/ 946294 h 1130157"/>
                  <a:gd name="connsiteX14" fmla="*/ 548073 w 1068294"/>
                  <a:gd name="connsiteY14" fmla="*/ 865332 h 1130157"/>
                  <a:gd name="connsiteX15" fmla="*/ 738573 w 1068294"/>
                  <a:gd name="connsiteY15" fmla="*/ 770082 h 1130157"/>
                  <a:gd name="connsiteX16" fmla="*/ 900498 w 1068294"/>
                  <a:gd name="connsiteY16" fmla="*/ 658163 h 1130157"/>
                  <a:gd name="connsiteX17" fmla="*/ 1021941 w 1068294"/>
                  <a:gd name="connsiteY17" fmla="*/ 512907 h 1130157"/>
                  <a:gd name="connsiteX18" fmla="*/ 1067185 w 1068294"/>
                  <a:gd name="connsiteY18" fmla="*/ 324788 h 1130157"/>
                  <a:gd name="connsiteX19" fmla="*/ 1050516 w 1068294"/>
                  <a:gd name="connsiteY19" fmla="*/ 165244 h 1130157"/>
                  <a:gd name="connsiteX20" fmla="*/ 1007654 w 1068294"/>
                  <a:gd name="connsiteY20" fmla="*/ 67613 h 1130157"/>
                  <a:gd name="connsiteX21" fmla="*/ 955266 w 1068294"/>
                  <a:gd name="connsiteY21" fmla="*/ 938 h 1130157"/>
                  <a:gd name="connsiteX22" fmla="*/ 945741 w 1068294"/>
                  <a:gd name="connsiteY22" fmla="*/ 31894 h 1130157"/>
                  <a:gd name="connsiteX23" fmla="*/ 921929 w 1068294"/>
                  <a:gd name="connsiteY23" fmla="*/ 79519 h 1130157"/>
                  <a:gd name="connsiteX24" fmla="*/ 888592 w 1068294"/>
                  <a:gd name="connsiteY24" fmla="*/ 129525 h 1130157"/>
                  <a:gd name="connsiteX25" fmla="*/ 819535 w 1068294"/>
                  <a:gd name="connsiteY25" fmla="*/ 191438 h 1130157"/>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5173 w 1068294"/>
                  <a:gd name="connsiteY12" fmla="*/ 1022494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21855 w 1068294"/>
                  <a:gd name="connsiteY3" fmla="*/ 458138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798 w 1068557"/>
                  <a:gd name="connsiteY0" fmla="*/ 191438 h 1123256"/>
                  <a:gd name="connsiteX1" fmla="*/ 686448 w 1068557"/>
                  <a:gd name="connsiteY1" fmla="*/ 281925 h 1123256"/>
                  <a:gd name="connsiteX2" fmla="*/ 560242 w 1068557"/>
                  <a:gd name="connsiteY2" fmla="*/ 348600 h 1123256"/>
                  <a:gd name="connsiteX3" fmla="*/ 322118 w 1068557"/>
                  <a:gd name="connsiteY3" fmla="*/ 458138 h 1123256"/>
                  <a:gd name="connsiteX4" fmla="*/ 160192 w 1068557"/>
                  <a:gd name="connsiteY4" fmla="*/ 531956 h 1123256"/>
                  <a:gd name="connsiteX5" fmla="*/ 55417 w 1068557"/>
                  <a:gd name="connsiteY5" fmla="*/ 627207 h 1123256"/>
                  <a:gd name="connsiteX6" fmla="*/ 5411 w 1068557"/>
                  <a:gd name="connsiteY6" fmla="*/ 765319 h 1123256"/>
                  <a:gd name="connsiteX7" fmla="*/ 7792 w 1068557"/>
                  <a:gd name="connsiteY7" fmla="*/ 917719 h 1123256"/>
                  <a:gd name="connsiteX8" fmla="*/ 62561 w 1068557"/>
                  <a:gd name="connsiteY8" fmla="*/ 1029637 h 1123256"/>
                  <a:gd name="connsiteX9" fmla="*/ 136379 w 1068557"/>
                  <a:gd name="connsiteY9" fmla="*/ 1101075 h 1123256"/>
                  <a:gd name="connsiteX10" fmla="*/ 172098 w 1068557"/>
                  <a:gd name="connsiteY10" fmla="*/ 1122507 h 1123256"/>
                  <a:gd name="connsiteX11" fmla="*/ 169717 w 1068557"/>
                  <a:gd name="connsiteY11" fmla="*/ 1079644 h 1123256"/>
                  <a:gd name="connsiteX12" fmla="*/ 210198 w 1068557"/>
                  <a:gd name="connsiteY12" fmla="*/ 1020113 h 1123256"/>
                  <a:gd name="connsiteX13" fmla="*/ 362598 w 1068557"/>
                  <a:gd name="connsiteY13" fmla="*/ 946294 h 1123256"/>
                  <a:gd name="connsiteX14" fmla="*/ 548336 w 1068557"/>
                  <a:gd name="connsiteY14" fmla="*/ 865332 h 1123256"/>
                  <a:gd name="connsiteX15" fmla="*/ 738836 w 1068557"/>
                  <a:gd name="connsiteY15" fmla="*/ 770082 h 1123256"/>
                  <a:gd name="connsiteX16" fmla="*/ 900761 w 1068557"/>
                  <a:gd name="connsiteY16" fmla="*/ 658163 h 1123256"/>
                  <a:gd name="connsiteX17" fmla="*/ 1022204 w 1068557"/>
                  <a:gd name="connsiteY17" fmla="*/ 512907 h 1123256"/>
                  <a:gd name="connsiteX18" fmla="*/ 1067448 w 1068557"/>
                  <a:gd name="connsiteY18" fmla="*/ 324788 h 1123256"/>
                  <a:gd name="connsiteX19" fmla="*/ 1050779 w 1068557"/>
                  <a:gd name="connsiteY19" fmla="*/ 165244 h 1123256"/>
                  <a:gd name="connsiteX20" fmla="*/ 1007917 w 1068557"/>
                  <a:gd name="connsiteY20" fmla="*/ 67613 h 1123256"/>
                  <a:gd name="connsiteX21" fmla="*/ 955529 w 1068557"/>
                  <a:gd name="connsiteY21" fmla="*/ 938 h 1123256"/>
                  <a:gd name="connsiteX22" fmla="*/ 946004 w 1068557"/>
                  <a:gd name="connsiteY22" fmla="*/ 31894 h 1123256"/>
                  <a:gd name="connsiteX23" fmla="*/ 922192 w 1068557"/>
                  <a:gd name="connsiteY23" fmla="*/ 79519 h 1123256"/>
                  <a:gd name="connsiteX24" fmla="*/ 888855 w 1068557"/>
                  <a:gd name="connsiteY24" fmla="*/ 129525 h 1123256"/>
                  <a:gd name="connsiteX25" fmla="*/ 819798 w 1068557"/>
                  <a:gd name="connsiteY25" fmla="*/ 191438 h 1123256"/>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1001"/>
                  <a:gd name="connsiteX1" fmla="*/ 686448 w 1068557"/>
                  <a:gd name="connsiteY1" fmla="*/ 281925 h 1121001"/>
                  <a:gd name="connsiteX2" fmla="*/ 560242 w 1068557"/>
                  <a:gd name="connsiteY2" fmla="*/ 348600 h 1121001"/>
                  <a:gd name="connsiteX3" fmla="*/ 322118 w 1068557"/>
                  <a:gd name="connsiteY3" fmla="*/ 458138 h 1121001"/>
                  <a:gd name="connsiteX4" fmla="*/ 160192 w 1068557"/>
                  <a:gd name="connsiteY4" fmla="*/ 531956 h 1121001"/>
                  <a:gd name="connsiteX5" fmla="*/ 55417 w 1068557"/>
                  <a:gd name="connsiteY5" fmla="*/ 627207 h 1121001"/>
                  <a:gd name="connsiteX6" fmla="*/ 5411 w 1068557"/>
                  <a:gd name="connsiteY6" fmla="*/ 765319 h 1121001"/>
                  <a:gd name="connsiteX7" fmla="*/ 7792 w 1068557"/>
                  <a:gd name="connsiteY7" fmla="*/ 917719 h 1121001"/>
                  <a:gd name="connsiteX8" fmla="*/ 62561 w 1068557"/>
                  <a:gd name="connsiteY8" fmla="*/ 1029637 h 1121001"/>
                  <a:gd name="connsiteX9" fmla="*/ 136379 w 1068557"/>
                  <a:gd name="connsiteY9" fmla="*/ 1101075 h 1121001"/>
                  <a:gd name="connsiteX10" fmla="*/ 174480 w 1068557"/>
                  <a:gd name="connsiteY10" fmla="*/ 1120125 h 1121001"/>
                  <a:gd name="connsiteX11" fmla="*/ 169717 w 1068557"/>
                  <a:gd name="connsiteY11" fmla="*/ 1079644 h 1121001"/>
                  <a:gd name="connsiteX12" fmla="*/ 210198 w 1068557"/>
                  <a:gd name="connsiteY12" fmla="*/ 1020113 h 1121001"/>
                  <a:gd name="connsiteX13" fmla="*/ 362598 w 1068557"/>
                  <a:gd name="connsiteY13" fmla="*/ 946294 h 1121001"/>
                  <a:gd name="connsiteX14" fmla="*/ 548336 w 1068557"/>
                  <a:gd name="connsiteY14" fmla="*/ 865332 h 1121001"/>
                  <a:gd name="connsiteX15" fmla="*/ 738836 w 1068557"/>
                  <a:gd name="connsiteY15" fmla="*/ 770082 h 1121001"/>
                  <a:gd name="connsiteX16" fmla="*/ 900761 w 1068557"/>
                  <a:gd name="connsiteY16" fmla="*/ 658163 h 1121001"/>
                  <a:gd name="connsiteX17" fmla="*/ 1022204 w 1068557"/>
                  <a:gd name="connsiteY17" fmla="*/ 512907 h 1121001"/>
                  <a:gd name="connsiteX18" fmla="*/ 1067448 w 1068557"/>
                  <a:gd name="connsiteY18" fmla="*/ 324788 h 1121001"/>
                  <a:gd name="connsiteX19" fmla="*/ 1050779 w 1068557"/>
                  <a:gd name="connsiteY19" fmla="*/ 165244 h 1121001"/>
                  <a:gd name="connsiteX20" fmla="*/ 1007917 w 1068557"/>
                  <a:gd name="connsiteY20" fmla="*/ 67613 h 1121001"/>
                  <a:gd name="connsiteX21" fmla="*/ 955529 w 1068557"/>
                  <a:gd name="connsiteY21" fmla="*/ 938 h 1121001"/>
                  <a:gd name="connsiteX22" fmla="*/ 946004 w 1068557"/>
                  <a:gd name="connsiteY22" fmla="*/ 31894 h 1121001"/>
                  <a:gd name="connsiteX23" fmla="*/ 922192 w 1068557"/>
                  <a:gd name="connsiteY23" fmla="*/ 79519 h 1121001"/>
                  <a:gd name="connsiteX24" fmla="*/ 888855 w 1068557"/>
                  <a:gd name="connsiteY24" fmla="*/ 129525 h 1121001"/>
                  <a:gd name="connsiteX25" fmla="*/ 819798 w 1068557"/>
                  <a:gd name="connsiteY25" fmla="*/ 191438 h 1121001"/>
                  <a:gd name="connsiteX0" fmla="*/ 819798 w 1068557"/>
                  <a:gd name="connsiteY0" fmla="*/ 191438 h 1121140"/>
                  <a:gd name="connsiteX1" fmla="*/ 686448 w 1068557"/>
                  <a:gd name="connsiteY1" fmla="*/ 281925 h 1121140"/>
                  <a:gd name="connsiteX2" fmla="*/ 560242 w 1068557"/>
                  <a:gd name="connsiteY2" fmla="*/ 348600 h 1121140"/>
                  <a:gd name="connsiteX3" fmla="*/ 322118 w 1068557"/>
                  <a:gd name="connsiteY3" fmla="*/ 458138 h 1121140"/>
                  <a:gd name="connsiteX4" fmla="*/ 160192 w 1068557"/>
                  <a:gd name="connsiteY4" fmla="*/ 531956 h 1121140"/>
                  <a:gd name="connsiteX5" fmla="*/ 55417 w 1068557"/>
                  <a:gd name="connsiteY5" fmla="*/ 627207 h 1121140"/>
                  <a:gd name="connsiteX6" fmla="*/ 5411 w 1068557"/>
                  <a:gd name="connsiteY6" fmla="*/ 765319 h 1121140"/>
                  <a:gd name="connsiteX7" fmla="*/ 7792 w 1068557"/>
                  <a:gd name="connsiteY7" fmla="*/ 917719 h 1121140"/>
                  <a:gd name="connsiteX8" fmla="*/ 62561 w 1068557"/>
                  <a:gd name="connsiteY8" fmla="*/ 1029637 h 1121140"/>
                  <a:gd name="connsiteX9" fmla="*/ 136379 w 1068557"/>
                  <a:gd name="connsiteY9" fmla="*/ 1101075 h 1121140"/>
                  <a:gd name="connsiteX10" fmla="*/ 174480 w 1068557"/>
                  <a:gd name="connsiteY10" fmla="*/ 1120125 h 1121140"/>
                  <a:gd name="connsiteX11" fmla="*/ 169717 w 1068557"/>
                  <a:gd name="connsiteY11" fmla="*/ 1077262 h 1121140"/>
                  <a:gd name="connsiteX12" fmla="*/ 210198 w 1068557"/>
                  <a:gd name="connsiteY12" fmla="*/ 1020113 h 1121140"/>
                  <a:gd name="connsiteX13" fmla="*/ 362598 w 1068557"/>
                  <a:gd name="connsiteY13" fmla="*/ 946294 h 1121140"/>
                  <a:gd name="connsiteX14" fmla="*/ 548336 w 1068557"/>
                  <a:gd name="connsiteY14" fmla="*/ 865332 h 1121140"/>
                  <a:gd name="connsiteX15" fmla="*/ 738836 w 1068557"/>
                  <a:gd name="connsiteY15" fmla="*/ 770082 h 1121140"/>
                  <a:gd name="connsiteX16" fmla="*/ 900761 w 1068557"/>
                  <a:gd name="connsiteY16" fmla="*/ 658163 h 1121140"/>
                  <a:gd name="connsiteX17" fmla="*/ 1022204 w 1068557"/>
                  <a:gd name="connsiteY17" fmla="*/ 512907 h 1121140"/>
                  <a:gd name="connsiteX18" fmla="*/ 1067448 w 1068557"/>
                  <a:gd name="connsiteY18" fmla="*/ 324788 h 1121140"/>
                  <a:gd name="connsiteX19" fmla="*/ 1050779 w 1068557"/>
                  <a:gd name="connsiteY19" fmla="*/ 165244 h 1121140"/>
                  <a:gd name="connsiteX20" fmla="*/ 1007917 w 1068557"/>
                  <a:gd name="connsiteY20" fmla="*/ 67613 h 1121140"/>
                  <a:gd name="connsiteX21" fmla="*/ 955529 w 1068557"/>
                  <a:gd name="connsiteY21" fmla="*/ 938 h 1121140"/>
                  <a:gd name="connsiteX22" fmla="*/ 946004 w 1068557"/>
                  <a:gd name="connsiteY22" fmla="*/ 31894 h 1121140"/>
                  <a:gd name="connsiteX23" fmla="*/ 922192 w 1068557"/>
                  <a:gd name="connsiteY23" fmla="*/ 79519 h 1121140"/>
                  <a:gd name="connsiteX24" fmla="*/ 888855 w 1068557"/>
                  <a:gd name="connsiteY24" fmla="*/ 129525 h 1121140"/>
                  <a:gd name="connsiteX25" fmla="*/ 819798 w 1068557"/>
                  <a:gd name="connsiteY25" fmla="*/ 191438 h 1121140"/>
                  <a:gd name="connsiteX0" fmla="*/ 819798 w 1068557"/>
                  <a:gd name="connsiteY0" fmla="*/ 191438 h 1121877"/>
                  <a:gd name="connsiteX1" fmla="*/ 686448 w 1068557"/>
                  <a:gd name="connsiteY1" fmla="*/ 281925 h 1121877"/>
                  <a:gd name="connsiteX2" fmla="*/ 560242 w 1068557"/>
                  <a:gd name="connsiteY2" fmla="*/ 348600 h 1121877"/>
                  <a:gd name="connsiteX3" fmla="*/ 322118 w 1068557"/>
                  <a:gd name="connsiteY3" fmla="*/ 458138 h 1121877"/>
                  <a:gd name="connsiteX4" fmla="*/ 160192 w 1068557"/>
                  <a:gd name="connsiteY4" fmla="*/ 531956 h 1121877"/>
                  <a:gd name="connsiteX5" fmla="*/ 55417 w 1068557"/>
                  <a:gd name="connsiteY5" fmla="*/ 627207 h 1121877"/>
                  <a:gd name="connsiteX6" fmla="*/ 5411 w 1068557"/>
                  <a:gd name="connsiteY6" fmla="*/ 765319 h 1121877"/>
                  <a:gd name="connsiteX7" fmla="*/ 7792 w 1068557"/>
                  <a:gd name="connsiteY7" fmla="*/ 917719 h 1121877"/>
                  <a:gd name="connsiteX8" fmla="*/ 62561 w 1068557"/>
                  <a:gd name="connsiteY8" fmla="*/ 1029637 h 1121877"/>
                  <a:gd name="connsiteX9" fmla="*/ 136379 w 1068557"/>
                  <a:gd name="connsiteY9" fmla="*/ 1101075 h 1121877"/>
                  <a:gd name="connsiteX10" fmla="*/ 174480 w 1068557"/>
                  <a:gd name="connsiteY10" fmla="*/ 1120125 h 1121877"/>
                  <a:gd name="connsiteX11" fmla="*/ 172098 w 1068557"/>
                  <a:gd name="connsiteY11" fmla="*/ 1065355 h 1121877"/>
                  <a:gd name="connsiteX12" fmla="*/ 210198 w 1068557"/>
                  <a:gd name="connsiteY12" fmla="*/ 1020113 h 1121877"/>
                  <a:gd name="connsiteX13" fmla="*/ 362598 w 1068557"/>
                  <a:gd name="connsiteY13" fmla="*/ 946294 h 1121877"/>
                  <a:gd name="connsiteX14" fmla="*/ 548336 w 1068557"/>
                  <a:gd name="connsiteY14" fmla="*/ 865332 h 1121877"/>
                  <a:gd name="connsiteX15" fmla="*/ 738836 w 1068557"/>
                  <a:gd name="connsiteY15" fmla="*/ 770082 h 1121877"/>
                  <a:gd name="connsiteX16" fmla="*/ 900761 w 1068557"/>
                  <a:gd name="connsiteY16" fmla="*/ 658163 h 1121877"/>
                  <a:gd name="connsiteX17" fmla="*/ 1022204 w 1068557"/>
                  <a:gd name="connsiteY17" fmla="*/ 512907 h 1121877"/>
                  <a:gd name="connsiteX18" fmla="*/ 1067448 w 1068557"/>
                  <a:gd name="connsiteY18" fmla="*/ 324788 h 1121877"/>
                  <a:gd name="connsiteX19" fmla="*/ 1050779 w 1068557"/>
                  <a:gd name="connsiteY19" fmla="*/ 165244 h 1121877"/>
                  <a:gd name="connsiteX20" fmla="*/ 1007917 w 1068557"/>
                  <a:gd name="connsiteY20" fmla="*/ 67613 h 1121877"/>
                  <a:gd name="connsiteX21" fmla="*/ 955529 w 1068557"/>
                  <a:gd name="connsiteY21" fmla="*/ 938 h 1121877"/>
                  <a:gd name="connsiteX22" fmla="*/ 946004 w 1068557"/>
                  <a:gd name="connsiteY22" fmla="*/ 31894 h 1121877"/>
                  <a:gd name="connsiteX23" fmla="*/ 922192 w 1068557"/>
                  <a:gd name="connsiteY23" fmla="*/ 79519 h 1121877"/>
                  <a:gd name="connsiteX24" fmla="*/ 888855 w 1068557"/>
                  <a:gd name="connsiteY24" fmla="*/ 129525 h 1121877"/>
                  <a:gd name="connsiteX25" fmla="*/ 819798 w 1068557"/>
                  <a:gd name="connsiteY25" fmla="*/ 191438 h 1121877"/>
                  <a:gd name="connsiteX0" fmla="*/ 819798 w 1068557"/>
                  <a:gd name="connsiteY0" fmla="*/ 191427 h 1121866"/>
                  <a:gd name="connsiteX1" fmla="*/ 686448 w 1068557"/>
                  <a:gd name="connsiteY1" fmla="*/ 281914 h 1121866"/>
                  <a:gd name="connsiteX2" fmla="*/ 560242 w 1068557"/>
                  <a:gd name="connsiteY2" fmla="*/ 348589 h 1121866"/>
                  <a:gd name="connsiteX3" fmla="*/ 322118 w 1068557"/>
                  <a:gd name="connsiteY3" fmla="*/ 458127 h 1121866"/>
                  <a:gd name="connsiteX4" fmla="*/ 160192 w 1068557"/>
                  <a:gd name="connsiteY4" fmla="*/ 531945 h 1121866"/>
                  <a:gd name="connsiteX5" fmla="*/ 55417 w 1068557"/>
                  <a:gd name="connsiteY5" fmla="*/ 627196 h 1121866"/>
                  <a:gd name="connsiteX6" fmla="*/ 5411 w 1068557"/>
                  <a:gd name="connsiteY6" fmla="*/ 765308 h 1121866"/>
                  <a:gd name="connsiteX7" fmla="*/ 7792 w 1068557"/>
                  <a:gd name="connsiteY7" fmla="*/ 917708 h 1121866"/>
                  <a:gd name="connsiteX8" fmla="*/ 62561 w 1068557"/>
                  <a:gd name="connsiteY8" fmla="*/ 1029626 h 1121866"/>
                  <a:gd name="connsiteX9" fmla="*/ 136379 w 1068557"/>
                  <a:gd name="connsiteY9" fmla="*/ 1101064 h 1121866"/>
                  <a:gd name="connsiteX10" fmla="*/ 174480 w 1068557"/>
                  <a:gd name="connsiteY10" fmla="*/ 1120114 h 1121866"/>
                  <a:gd name="connsiteX11" fmla="*/ 172098 w 1068557"/>
                  <a:gd name="connsiteY11" fmla="*/ 1065344 h 1121866"/>
                  <a:gd name="connsiteX12" fmla="*/ 210198 w 1068557"/>
                  <a:gd name="connsiteY12" fmla="*/ 1020102 h 1121866"/>
                  <a:gd name="connsiteX13" fmla="*/ 362598 w 1068557"/>
                  <a:gd name="connsiteY13" fmla="*/ 946283 h 1121866"/>
                  <a:gd name="connsiteX14" fmla="*/ 548336 w 1068557"/>
                  <a:gd name="connsiteY14" fmla="*/ 865321 h 1121866"/>
                  <a:gd name="connsiteX15" fmla="*/ 738836 w 1068557"/>
                  <a:gd name="connsiteY15" fmla="*/ 770071 h 1121866"/>
                  <a:gd name="connsiteX16" fmla="*/ 900761 w 1068557"/>
                  <a:gd name="connsiteY16" fmla="*/ 658152 h 1121866"/>
                  <a:gd name="connsiteX17" fmla="*/ 1022204 w 1068557"/>
                  <a:gd name="connsiteY17" fmla="*/ 512896 h 1121866"/>
                  <a:gd name="connsiteX18" fmla="*/ 1067448 w 1068557"/>
                  <a:gd name="connsiteY18" fmla="*/ 324777 h 1121866"/>
                  <a:gd name="connsiteX19" fmla="*/ 1050779 w 1068557"/>
                  <a:gd name="connsiteY19" fmla="*/ 165233 h 1121866"/>
                  <a:gd name="connsiteX20" fmla="*/ 1007917 w 1068557"/>
                  <a:gd name="connsiteY20" fmla="*/ 67602 h 1121866"/>
                  <a:gd name="connsiteX21" fmla="*/ 955529 w 1068557"/>
                  <a:gd name="connsiteY21" fmla="*/ 927 h 1121866"/>
                  <a:gd name="connsiteX22" fmla="*/ 946004 w 1068557"/>
                  <a:gd name="connsiteY22" fmla="*/ 31883 h 1121866"/>
                  <a:gd name="connsiteX23" fmla="*/ 929336 w 1068557"/>
                  <a:gd name="connsiteY23" fmla="*/ 77127 h 1121866"/>
                  <a:gd name="connsiteX24" fmla="*/ 888855 w 1068557"/>
                  <a:gd name="connsiteY24" fmla="*/ 129514 h 1121866"/>
                  <a:gd name="connsiteX25" fmla="*/ 819798 w 1068557"/>
                  <a:gd name="connsiteY25" fmla="*/ 191427 h 112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68557" h="1121866">
                    <a:moveTo>
                      <a:pt x="819798" y="191427"/>
                    </a:moveTo>
                    <a:cubicBezTo>
                      <a:pt x="786064" y="216827"/>
                      <a:pt x="729707" y="255720"/>
                      <a:pt x="686448" y="281914"/>
                    </a:cubicBezTo>
                    <a:cubicBezTo>
                      <a:pt x="643189" y="308108"/>
                      <a:pt x="620964" y="319220"/>
                      <a:pt x="560242" y="348589"/>
                    </a:cubicBezTo>
                    <a:cubicBezTo>
                      <a:pt x="499520" y="377958"/>
                      <a:pt x="388793" y="427568"/>
                      <a:pt x="322118" y="458127"/>
                    </a:cubicBezTo>
                    <a:cubicBezTo>
                      <a:pt x="255443" y="488686"/>
                      <a:pt x="204642" y="503767"/>
                      <a:pt x="160192" y="531945"/>
                    </a:cubicBezTo>
                    <a:cubicBezTo>
                      <a:pt x="115742" y="560123"/>
                      <a:pt x="81214" y="588302"/>
                      <a:pt x="55417" y="627196"/>
                    </a:cubicBezTo>
                    <a:cubicBezTo>
                      <a:pt x="29620" y="666090"/>
                      <a:pt x="13348" y="716889"/>
                      <a:pt x="5411" y="765308"/>
                    </a:cubicBezTo>
                    <a:cubicBezTo>
                      <a:pt x="-2526" y="813727"/>
                      <a:pt x="-1733" y="873655"/>
                      <a:pt x="7792" y="917708"/>
                    </a:cubicBezTo>
                    <a:cubicBezTo>
                      <a:pt x="17317" y="961761"/>
                      <a:pt x="41130" y="999067"/>
                      <a:pt x="62561" y="1029626"/>
                    </a:cubicBezTo>
                    <a:cubicBezTo>
                      <a:pt x="83992" y="1060185"/>
                      <a:pt x="117726" y="1085983"/>
                      <a:pt x="136379" y="1101064"/>
                    </a:cubicBezTo>
                    <a:cubicBezTo>
                      <a:pt x="155032" y="1116145"/>
                      <a:pt x="168527" y="1126067"/>
                      <a:pt x="174480" y="1120114"/>
                    </a:cubicBezTo>
                    <a:cubicBezTo>
                      <a:pt x="180433" y="1114161"/>
                      <a:pt x="166145" y="1082013"/>
                      <a:pt x="172098" y="1065344"/>
                    </a:cubicBezTo>
                    <a:cubicBezTo>
                      <a:pt x="178051" y="1048675"/>
                      <a:pt x="178448" y="1039946"/>
                      <a:pt x="210198" y="1020102"/>
                    </a:cubicBezTo>
                    <a:cubicBezTo>
                      <a:pt x="241948" y="1000259"/>
                      <a:pt x="306242" y="972080"/>
                      <a:pt x="362598" y="946283"/>
                    </a:cubicBezTo>
                    <a:cubicBezTo>
                      <a:pt x="418954" y="920486"/>
                      <a:pt x="485630" y="894690"/>
                      <a:pt x="548336" y="865321"/>
                    </a:cubicBezTo>
                    <a:cubicBezTo>
                      <a:pt x="611042" y="835952"/>
                      <a:pt x="680099" y="804599"/>
                      <a:pt x="738836" y="770071"/>
                    </a:cubicBezTo>
                    <a:cubicBezTo>
                      <a:pt x="797573" y="735543"/>
                      <a:pt x="853533" y="701014"/>
                      <a:pt x="900761" y="658152"/>
                    </a:cubicBezTo>
                    <a:cubicBezTo>
                      <a:pt x="947989" y="615290"/>
                      <a:pt x="994423" y="568458"/>
                      <a:pt x="1022204" y="512896"/>
                    </a:cubicBezTo>
                    <a:cubicBezTo>
                      <a:pt x="1049985" y="457334"/>
                      <a:pt x="1062686" y="382721"/>
                      <a:pt x="1067448" y="324777"/>
                    </a:cubicBezTo>
                    <a:cubicBezTo>
                      <a:pt x="1072211" y="266833"/>
                      <a:pt x="1060701" y="208096"/>
                      <a:pt x="1050779" y="165233"/>
                    </a:cubicBezTo>
                    <a:cubicBezTo>
                      <a:pt x="1040857" y="122371"/>
                      <a:pt x="1023792" y="94986"/>
                      <a:pt x="1007917" y="67602"/>
                    </a:cubicBezTo>
                    <a:cubicBezTo>
                      <a:pt x="992042" y="40218"/>
                      <a:pt x="965848" y="6880"/>
                      <a:pt x="955529" y="927"/>
                    </a:cubicBezTo>
                    <a:cubicBezTo>
                      <a:pt x="945210" y="-5026"/>
                      <a:pt x="950369" y="19183"/>
                      <a:pt x="946004" y="31883"/>
                    </a:cubicBezTo>
                    <a:cubicBezTo>
                      <a:pt x="941639" y="44583"/>
                      <a:pt x="940052" y="59664"/>
                      <a:pt x="929336" y="77127"/>
                    </a:cubicBezTo>
                    <a:cubicBezTo>
                      <a:pt x="918621" y="94589"/>
                      <a:pt x="907111" y="110464"/>
                      <a:pt x="888855" y="129514"/>
                    </a:cubicBezTo>
                    <a:cubicBezTo>
                      <a:pt x="870599" y="148564"/>
                      <a:pt x="853532" y="166027"/>
                      <a:pt x="819798" y="191427"/>
                    </a:cubicBezTo>
                    <a:close/>
                  </a:path>
                </a:pathLst>
              </a:custGeom>
              <a:solidFill>
                <a:srgbClr val="A58CA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8" name="任意多边形 157"/>
              <p:cNvSpPr/>
              <p:nvPr/>
            </p:nvSpPr>
            <p:spPr>
              <a:xfrm>
                <a:off x="9094045" y="2187444"/>
                <a:ext cx="1068557" cy="1121866"/>
              </a:xfrm>
              <a:custGeom>
                <a:avLst/>
                <a:gdLst>
                  <a:gd name="connsiteX0" fmla="*/ 838585 w 1063853"/>
                  <a:gd name="connsiteY0" fmla="*/ 16849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38585 w 1063853"/>
                  <a:gd name="connsiteY25" fmla="*/ 16849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19535 w 1063853"/>
                  <a:gd name="connsiteY25" fmla="*/ 18754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8592 w 1063853"/>
                  <a:gd name="connsiteY24" fmla="*/ 125627 h 1126259"/>
                  <a:gd name="connsiteX25" fmla="*/ 819535 w 1063853"/>
                  <a:gd name="connsiteY25" fmla="*/ 187540 h 1126259"/>
                  <a:gd name="connsiteX0" fmla="*/ 819535 w 1063853"/>
                  <a:gd name="connsiteY0" fmla="*/ 186714 h 1125433"/>
                  <a:gd name="connsiteX1" fmla="*/ 686185 w 1063853"/>
                  <a:gd name="connsiteY1" fmla="*/ 277201 h 1125433"/>
                  <a:gd name="connsiteX2" fmla="*/ 559979 w 1063853"/>
                  <a:gd name="connsiteY2" fmla="*/ 343876 h 1125433"/>
                  <a:gd name="connsiteX3" fmla="*/ 319473 w 1063853"/>
                  <a:gd name="connsiteY3" fmla="*/ 455795 h 1125433"/>
                  <a:gd name="connsiteX4" fmla="*/ 159929 w 1063853"/>
                  <a:gd name="connsiteY4" fmla="*/ 524851 h 1125433"/>
                  <a:gd name="connsiteX5" fmla="*/ 55154 w 1063853"/>
                  <a:gd name="connsiteY5" fmla="*/ 622483 h 1125433"/>
                  <a:gd name="connsiteX6" fmla="*/ 5148 w 1063853"/>
                  <a:gd name="connsiteY6" fmla="*/ 760595 h 1125433"/>
                  <a:gd name="connsiteX7" fmla="*/ 7529 w 1063853"/>
                  <a:gd name="connsiteY7" fmla="*/ 912995 h 1125433"/>
                  <a:gd name="connsiteX8" fmla="*/ 57535 w 1063853"/>
                  <a:gd name="connsiteY8" fmla="*/ 1027295 h 1125433"/>
                  <a:gd name="connsiteX9" fmla="*/ 136116 w 1063853"/>
                  <a:gd name="connsiteY9" fmla="*/ 1096351 h 1125433"/>
                  <a:gd name="connsiteX10" fmla="*/ 183741 w 1063853"/>
                  <a:gd name="connsiteY10" fmla="*/ 1124926 h 1125433"/>
                  <a:gd name="connsiteX11" fmla="*/ 169454 w 1063853"/>
                  <a:gd name="connsiteY11" fmla="*/ 1074920 h 1125433"/>
                  <a:gd name="connsiteX12" fmla="*/ 205173 w 1063853"/>
                  <a:gd name="connsiteY12" fmla="*/ 1017770 h 1125433"/>
                  <a:gd name="connsiteX13" fmla="*/ 362335 w 1063853"/>
                  <a:gd name="connsiteY13" fmla="*/ 941570 h 1125433"/>
                  <a:gd name="connsiteX14" fmla="*/ 548073 w 1063853"/>
                  <a:gd name="connsiteY14" fmla="*/ 860608 h 1125433"/>
                  <a:gd name="connsiteX15" fmla="*/ 738573 w 1063853"/>
                  <a:gd name="connsiteY15" fmla="*/ 765358 h 1125433"/>
                  <a:gd name="connsiteX16" fmla="*/ 900498 w 1063853"/>
                  <a:gd name="connsiteY16" fmla="*/ 653439 h 1125433"/>
                  <a:gd name="connsiteX17" fmla="*/ 1021941 w 1063853"/>
                  <a:gd name="connsiteY17" fmla="*/ 508183 h 1125433"/>
                  <a:gd name="connsiteX18" fmla="*/ 1062423 w 1063853"/>
                  <a:gd name="connsiteY18" fmla="*/ 320064 h 1125433"/>
                  <a:gd name="connsiteX19" fmla="*/ 1050516 w 1063853"/>
                  <a:gd name="connsiteY19" fmla="*/ 160520 h 1125433"/>
                  <a:gd name="connsiteX20" fmla="*/ 1010035 w 1063853"/>
                  <a:gd name="connsiteY20" fmla="*/ 60508 h 1125433"/>
                  <a:gd name="connsiteX21" fmla="*/ 952885 w 1063853"/>
                  <a:gd name="connsiteY21" fmla="*/ 976 h 1125433"/>
                  <a:gd name="connsiteX22" fmla="*/ 945741 w 1063853"/>
                  <a:gd name="connsiteY22" fmla="*/ 27170 h 1125433"/>
                  <a:gd name="connsiteX23" fmla="*/ 921929 w 1063853"/>
                  <a:gd name="connsiteY23" fmla="*/ 74795 h 1125433"/>
                  <a:gd name="connsiteX24" fmla="*/ 888592 w 1063853"/>
                  <a:gd name="connsiteY24" fmla="*/ 124801 h 1125433"/>
                  <a:gd name="connsiteX25" fmla="*/ 819535 w 1063853"/>
                  <a:gd name="connsiteY25" fmla="*/ 186714 h 1125433"/>
                  <a:gd name="connsiteX0" fmla="*/ 819535 w 1068269"/>
                  <a:gd name="connsiteY0" fmla="*/ 186714 h 1125433"/>
                  <a:gd name="connsiteX1" fmla="*/ 686185 w 1068269"/>
                  <a:gd name="connsiteY1" fmla="*/ 277201 h 1125433"/>
                  <a:gd name="connsiteX2" fmla="*/ 559979 w 1068269"/>
                  <a:gd name="connsiteY2" fmla="*/ 343876 h 1125433"/>
                  <a:gd name="connsiteX3" fmla="*/ 319473 w 1068269"/>
                  <a:gd name="connsiteY3" fmla="*/ 455795 h 1125433"/>
                  <a:gd name="connsiteX4" fmla="*/ 159929 w 1068269"/>
                  <a:gd name="connsiteY4" fmla="*/ 524851 h 1125433"/>
                  <a:gd name="connsiteX5" fmla="*/ 55154 w 1068269"/>
                  <a:gd name="connsiteY5" fmla="*/ 622483 h 1125433"/>
                  <a:gd name="connsiteX6" fmla="*/ 5148 w 1068269"/>
                  <a:gd name="connsiteY6" fmla="*/ 760595 h 1125433"/>
                  <a:gd name="connsiteX7" fmla="*/ 7529 w 1068269"/>
                  <a:gd name="connsiteY7" fmla="*/ 912995 h 1125433"/>
                  <a:gd name="connsiteX8" fmla="*/ 57535 w 1068269"/>
                  <a:gd name="connsiteY8" fmla="*/ 1027295 h 1125433"/>
                  <a:gd name="connsiteX9" fmla="*/ 136116 w 1068269"/>
                  <a:gd name="connsiteY9" fmla="*/ 1096351 h 1125433"/>
                  <a:gd name="connsiteX10" fmla="*/ 183741 w 1068269"/>
                  <a:gd name="connsiteY10" fmla="*/ 1124926 h 1125433"/>
                  <a:gd name="connsiteX11" fmla="*/ 169454 w 1068269"/>
                  <a:gd name="connsiteY11" fmla="*/ 1074920 h 1125433"/>
                  <a:gd name="connsiteX12" fmla="*/ 205173 w 1068269"/>
                  <a:gd name="connsiteY12" fmla="*/ 1017770 h 1125433"/>
                  <a:gd name="connsiteX13" fmla="*/ 362335 w 1068269"/>
                  <a:gd name="connsiteY13" fmla="*/ 941570 h 1125433"/>
                  <a:gd name="connsiteX14" fmla="*/ 548073 w 1068269"/>
                  <a:gd name="connsiteY14" fmla="*/ 860608 h 1125433"/>
                  <a:gd name="connsiteX15" fmla="*/ 738573 w 1068269"/>
                  <a:gd name="connsiteY15" fmla="*/ 765358 h 1125433"/>
                  <a:gd name="connsiteX16" fmla="*/ 900498 w 1068269"/>
                  <a:gd name="connsiteY16" fmla="*/ 653439 h 1125433"/>
                  <a:gd name="connsiteX17" fmla="*/ 1021941 w 1068269"/>
                  <a:gd name="connsiteY17" fmla="*/ 508183 h 1125433"/>
                  <a:gd name="connsiteX18" fmla="*/ 1067185 w 1068269"/>
                  <a:gd name="connsiteY18" fmla="*/ 320064 h 1125433"/>
                  <a:gd name="connsiteX19" fmla="*/ 1050516 w 1068269"/>
                  <a:gd name="connsiteY19" fmla="*/ 160520 h 1125433"/>
                  <a:gd name="connsiteX20" fmla="*/ 1010035 w 1068269"/>
                  <a:gd name="connsiteY20" fmla="*/ 60508 h 1125433"/>
                  <a:gd name="connsiteX21" fmla="*/ 952885 w 1068269"/>
                  <a:gd name="connsiteY21" fmla="*/ 976 h 1125433"/>
                  <a:gd name="connsiteX22" fmla="*/ 945741 w 1068269"/>
                  <a:gd name="connsiteY22" fmla="*/ 27170 h 1125433"/>
                  <a:gd name="connsiteX23" fmla="*/ 921929 w 1068269"/>
                  <a:gd name="connsiteY23" fmla="*/ 74795 h 1125433"/>
                  <a:gd name="connsiteX24" fmla="*/ 888592 w 1068269"/>
                  <a:gd name="connsiteY24" fmla="*/ 124801 h 1125433"/>
                  <a:gd name="connsiteX25" fmla="*/ 819535 w 1068269"/>
                  <a:gd name="connsiteY25" fmla="*/ 186714 h 1125433"/>
                  <a:gd name="connsiteX0" fmla="*/ 819535 w 1068294"/>
                  <a:gd name="connsiteY0" fmla="*/ 186826 h 1125545"/>
                  <a:gd name="connsiteX1" fmla="*/ 686185 w 1068294"/>
                  <a:gd name="connsiteY1" fmla="*/ 277313 h 1125545"/>
                  <a:gd name="connsiteX2" fmla="*/ 559979 w 1068294"/>
                  <a:gd name="connsiteY2" fmla="*/ 343988 h 1125545"/>
                  <a:gd name="connsiteX3" fmla="*/ 319473 w 1068294"/>
                  <a:gd name="connsiteY3" fmla="*/ 455907 h 1125545"/>
                  <a:gd name="connsiteX4" fmla="*/ 159929 w 1068294"/>
                  <a:gd name="connsiteY4" fmla="*/ 524963 h 1125545"/>
                  <a:gd name="connsiteX5" fmla="*/ 55154 w 1068294"/>
                  <a:gd name="connsiteY5" fmla="*/ 622595 h 1125545"/>
                  <a:gd name="connsiteX6" fmla="*/ 5148 w 1068294"/>
                  <a:gd name="connsiteY6" fmla="*/ 760707 h 1125545"/>
                  <a:gd name="connsiteX7" fmla="*/ 7529 w 1068294"/>
                  <a:gd name="connsiteY7" fmla="*/ 913107 h 1125545"/>
                  <a:gd name="connsiteX8" fmla="*/ 57535 w 1068294"/>
                  <a:gd name="connsiteY8" fmla="*/ 1027407 h 1125545"/>
                  <a:gd name="connsiteX9" fmla="*/ 136116 w 1068294"/>
                  <a:gd name="connsiteY9" fmla="*/ 1096463 h 1125545"/>
                  <a:gd name="connsiteX10" fmla="*/ 183741 w 1068294"/>
                  <a:gd name="connsiteY10" fmla="*/ 1125038 h 1125545"/>
                  <a:gd name="connsiteX11" fmla="*/ 169454 w 1068294"/>
                  <a:gd name="connsiteY11" fmla="*/ 1075032 h 1125545"/>
                  <a:gd name="connsiteX12" fmla="*/ 205173 w 1068294"/>
                  <a:gd name="connsiteY12" fmla="*/ 1017882 h 1125545"/>
                  <a:gd name="connsiteX13" fmla="*/ 362335 w 1068294"/>
                  <a:gd name="connsiteY13" fmla="*/ 941682 h 1125545"/>
                  <a:gd name="connsiteX14" fmla="*/ 548073 w 1068294"/>
                  <a:gd name="connsiteY14" fmla="*/ 860720 h 1125545"/>
                  <a:gd name="connsiteX15" fmla="*/ 738573 w 1068294"/>
                  <a:gd name="connsiteY15" fmla="*/ 765470 h 1125545"/>
                  <a:gd name="connsiteX16" fmla="*/ 900498 w 1068294"/>
                  <a:gd name="connsiteY16" fmla="*/ 653551 h 1125545"/>
                  <a:gd name="connsiteX17" fmla="*/ 1021941 w 1068294"/>
                  <a:gd name="connsiteY17" fmla="*/ 508295 h 1125545"/>
                  <a:gd name="connsiteX18" fmla="*/ 1067185 w 1068294"/>
                  <a:gd name="connsiteY18" fmla="*/ 320176 h 1125545"/>
                  <a:gd name="connsiteX19" fmla="*/ 1050516 w 1068294"/>
                  <a:gd name="connsiteY19" fmla="*/ 160632 h 1125545"/>
                  <a:gd name="connsiteX20" fmla="*/ 1007654 w 1068294"/>
                  <a:gd name="connsiteY20" fmla="*/ 63001 h 1125545"/>
                  <a:gd name="connsiteX21" fmla="*/ 952885 w 1068294"/>
                  <a:gd name="connsiteY21" fmla="*/ 1088 h 1125545"/>
                  <a:gd name="connsiteX22" fmla="*/ 945741 w 1068294"/>
                  <a:gd name="connsiteY22" fmla="*/ 27282 h 1125545"/>
                  <a:gd name="connsiteX23" fmla="*/ 921929 w 1068294"/>
                  <a:gd name="connsiteY23" fmla="*/ 74907 h 1125545"/>
                  <a:gd name="connsiteX24" fmla="*/ 888592 w 1068294"/>
                  <a:gd name="connsiteY24" fmla="*/ 124913 h 1125545"/>
                  <a:gd name="connsiteX25" fmla="*/ 819535 w 1068294"/>
                  <a:gd name="connsiteY25" fmla="*/ 186826 h 1125545"/>
                  <a:gd name="connsiteX0" fmla="*/ 819535 w 1068294"/>
                  <a:gd name="connsiteY0" fmla="*/ 191438 h 1130157"/>
                  <a:gd name="connsiteX1" fmla="*/ 686185 w 1068294"/>
                  <a:gd name="connsiteY1" fmla="*/ 281925 h 1130157"/>
                  <a:gd name="connsiteX2" fmla="*/ 559979 w 1068294"/>
                  <a:gd name="connsiteY2" fmla="*/ 348600 h 1130157"/>
                  <a:gd name="connsiteX3" fmla="*/ 319473 w 1068294"/>
                  <a:gd name="connsiteY3" fmla="*/ 460519 h 1130157"/>
                  <a:gd name="connsiteX4" fmla="*/ 159929 w 1068294"/>
                  <a:gd name="connsiteY4" fmla="*/ 529575 h 1130157"/>
                  <a:gd name="connsiteX5" fmla="*/ 55154 w 1068294"/>
                  <a:gd name="connsiteY5" fmla="*/ 627207 h 1130157"/>
                  <a:gd name="connsiteX6" fmla="*/ 5148 w 1068294"/>
                  <a:gd name="connsiteY6" fmla="*/ 765319 h 1130157"/>
                  <a:gd name="connsiteX7" fmla="*/ 7529 w 1068294"/>
                  <a:gd name="connsiteY7" fmla="*/ 917719 h 1130157"/>
                  <a:gd name="connsiteX8" fmla="*/ 57535 w 1068294"/>
                  <a:gd name="connsiteY8" fmla="*/ 1032019 h 1130157"/>
                  <a:gd name="connsiteX9" fmla="*/ 136116 w 1068294"/>
                  <a:gd name="connsiteY9" fmla="*/ 1101075 h 1130157"/>
                  <a:gd name="connsiteX10" fmla="*/ 183741 w 1068294"/>
                  <a:gd name="connsiteY10" fmla="*/ 1129650 h 1130157"/>
                  <a:gd name="connsiteX11" fmla="*/ 169454 w 1068294"/>
                  <a:gd name="connsiteY11" fmla="*/ 1079644 h 1130157"/>
                  <a:gd name="connsiteX12" fmla="*/ 205173 w 1068294"/>
                  <a:gd name="connsiteY12" fmla="*/ 1022494 h 1130157"/>
                  <a:gd name="connsiteX13" fmla="*/ 362335 w 1068294"/>
                  <a:gd name="connsiteY13" fmla="*/ 946294 h 1130157"/>
                  <a:gd name="connsiteX14" fmla="*/ 548073 w 1068294"/>
                  <a:gd name="connsiteY14" fmla="*/ 865332 h 1130157"/>
                  <a:gd name="connsiteX15" fmla="*/ 738573 w 1068294"/>
                  <a:gd name="connsiteY15" fmla="*/ 770082 h 1130157"/>
                  <a:gd name="connsiteX16" fmla="*/ 900498 w 1068294"/>
                  <a:gd name="connsiteY16" fmla="*/ 658163 h 1130157"/>
                  <a:gd name="connsiteX17" fmla="*/ 1021941 w 1068294"/>
                  <a:gd name="connsiteY17" fmla="*/ 512907 h 1130157"/>
                  <a:gd name="connsiteX18" fmla="*/ 1067185 w 1068294"/>
                  <a:gd name="connsiteY18" fmla="*/ 324788 h 1130157"/>
                  <a:gd name="connsiteX19" fmla="*/ 1050516 w 1068294"/>
                  <a:gd name="connsiteY19" fmla="*/ 165244 h 1130157"/>
                  <a:gd name="connsiteX20" fmla="*/ 1007654 w 1068294"/>
                  <a:gd name="connsiteY20" fmla="*/ 67613 h 1130157"/>
                  <a:gd name="connsiteX21" fmla="*/ 955266 w 1068294"/>
                  <a:gd name="connsiteY21" fmla="*/ 938 h 1130157"/>
                  <a:gd name="connsiteX22" fmla="*/ 945741 w 1068294"/>
                  <a:gd name="connsiteY22" fmla="*/ 31894 h 1130157"/>
                  <a:gd name="connsiteX23" fmla="*/ 921929 w 1068294"/>
                  <a:gd name="connsiteY23" fmla="*/ 79519 h 1130157"/>
                  <a:gd name="connsiteX24" fmla="*/ 888592 w 1068294"/>
                  <a:gd name="connsiteY24" fmla="*/ 129525 h 1130157"/>
                  <a:gd name="connsiteX25" fmla="*/ 819535 w 1068294"/>
                  <a:gd name="connsiteY25" fmla="*/ 191438 h 1130157"/>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5173 w 1068294"/>
                  <a:gd name="connsiteY12" fmla="*/ 1022494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21855 w 1068294"/>
                  <a:gd name="connsiteY3" fmla="*/ 458138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798 w 1068557"/>
                  <a:gd name="connsiteY0" fmla="*/ 191438 h 1123256"/>
                  <a:gd name="connsiteX1" fmla="*/ 686448 w 1068557"/>
                  <a:gd name="connsiteY1" fmla="*/ 281925 h 1123256"/>
                  <a:gd name="connsiteX2" fmla="*/ 560242 w 1068557"/>
                  <a:gd name="connsiteY2" fmla="*/ 348600 h 1123256"/>
                  <a:gd name="connsiteX3" fmla="*/ 322118 w 1068557"/>
                  <a:gd name="connsiteY3" fmla="*/ 458138 h 1123256"/>
                  <a:gd name="connsiteX4" fmla="*/ 160192 w 1068557"/>
                  <a:gd name="connsiteY4" fmla="*/ 531956 h 1123256"/>
                  <a:gd name="connsiteX5" fmla="*/ 55417 w 1068557"/>
                  <a:gd name="connsiteY5" fmla="*/ 627207 h 1123256"/>
                  <a:gd name="connsiteX6" fmla="*/ 5411 w 1068557"/>
                  <a:gd name="connsiteY6" fmla="*/ 765319 h 1123256"/>
                  <a:gd name="connsiteX7" fmla="*/ 7792 w 1068557"/>
                  <a:gd name="connsiteY7" fmla="*/ 917719 h 1123256"/>
                  <a:gd name="connsiteX8" fmla="*/ 62561 w 1068557"/>
                  <a:gd name="connsiteY8" fmla="*/ 1029637 h 1123256"/>
                  <a:gd name="connsiteX9" fmla="*/ 136379 w 1068557"/>
                  <a:gd name="connsiteY9" fmla="*/ 1101075 h 1123256"/>
                  <a:gd name="connsiteX10" fmla="*/ 172098 w 1068557"/>
                  <a:gd name="connsiteY10" fmla="*/ 1122507 h 1123256"/>
                  <a:gd name="connsiteX11" fmla="*/ 169717 w 1068557"/>
                  <a:gd name="connsiteY11" fmla="*/ 1079644 h 1123256"/>
                  <a:gd name="connsiteX12" fmla="*/ 210198 w 1068557"/>
                  <a:gd name="connsiteY12" fmla="*/ 1020113 h 1123256"/>
                  <a:gd name="connsiteX13" fmla="*/ 362598 w 1068557"/>
                  <a:gd name="connsiteY13" fmla="*/ 946294 h 1123256"/>
                  <a:gd name="connsiteX14" fmla="*/ 548336 w 1068557"/>
                  <a:gd name="connsiteY14" fmla="*/ 865332 h 1123256"/>
                  <a:gd name="connsiteX15" fmla="*/ 738836 w 1068557"/>
                  <a:gd name="connsiteY15" fmla="*/ 770082 h 1123256"/>
                  <a:gd name="connsiteX16" fmla="*/ 900761 w 1068557"/>
                  <a:gd name="connsiteY16" fmla="*/ 658163 h 1123256"/>
                  <a:gd name="connsiteX17" fmla="*/ 1022204 w 1068557"/>
                  <a:gd name="connsiteY17" fmla="*/ 512907 h 1123256"/>
                  <a:gd name="connsiteX18" fmla="*/ 1067448 w 1068557"/>
                  <a:gd name="connsiteY18" fmla="*/ 324788 h 1123256"/>
                  <a:gd name="connsiteX19" fmla="*/ 1050779 w 1068557"/>
                  <a:gd name="connsiteY19" fmla="*/ 165244 h 1123256"/>
                  <a:gd name="connsiteX20" fmla="*/ 1007917 w 1068557"/>
                  <a:gd name="connsiteY20" fmla="*/ 67613 h 1123256"/>
                  <a:gd name="connsiteX21" fmla="*/ 955529 w 1068557"/>
                  <a:gd name="connsiteY21" fmla="*/ 938 h 1123256"/>
                  <a:gd name="connsiteX22" fmla="*/ 946004 w 1068557"/>
                  <a:gd name="connsiteY22" fmla="*/ 31894 h 1123256"/>
                  <a:gd name="connsiteX23" fmla="*/ 922192 w 1068557"/>
                  <a:gd name="connsiteY23" fmla="*/ 79519 h 1123256"/>
                  <a:gd name="connsiteX24" fmla="*/ 888855 w 1068557"/>
                  <a:gd name="connsiteY24" fmla="*/ 129525 h 1123256"/>
                  <a:gd name="connsiteX25" fmla="*/ 819798 w 1068557"/>
                  <a:gd name="connsiteY25" fmla="*/ 191438 h 1123256"/>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1001"/>
                  <a:gd name="connsiteX1" fmla="*/ 686448 w 1068557"/>
                  <a:gd name="connsiteY1" fmla="*/ 281925 h 1121001"/>
                  <a:gd name="connsiteX2" fmla="*/ 560242 w 1068557"/>
                  <a:gd name="connsiteY2" fmla="*/ 348600 h 1121001"/>
                  <a:gd name="connsiteX3" fmla="*/ 322118 w 1068557"/>
                  <a:gd name="connsiteY3" fmla="*/ 458138 h 1121001"/>
                  <a:gd name="connsiteX4" fmla="*/ 160192 w 1068557"/>
                  <a:gd name="connsiteY4" fmla="*/ 531956 h 1121001"/>
                  <a:gd name="connsiteX5" fmla="*/ 55417 w 1068557"/>
                  <a:gd name="connsiteY5" fmla="*/ 627207 h 1121001"/>
                  <a:gd name="connsiteX6" fmla="*/ 5411 w 1068557"/>
                  <a:gd name="connsiteY6" fmla="*/ 765319 h 1121001"/>
                  <a:gd name="connsiteX7" fmla="*/ 7792 w 1068557"/>
                  <a:gd name="connsiteY7" fmla="*/ 917719 h 1121001"/>
                  <a:gd name="connsiteX8" fmla="*/ 62561 w 1068557"/>
                  <a:gd name="connsiteY8" fmla="*/ 1029637 h 1121001"/>
                  <a:gd name="connsiteX9" fmla="*/ 136379 w 1068557"/>
                  <a:gd name="connsiteY9" fmla="*/ 1101075 h 1121001"/>
                  <a:gd name="connsiteX10" fmla="*/ 174480 w 1068557"/>
                  <a:gd name="connsiteY10" fmla="*/ 1120125 h 1121001"/>
                  <a:gd name="connsiteX11" fmla="*/ 169717 w 1068557"/>
                  <a:gd name="connsiteY11" fmla="*/ 1079644 h 1121001"/>
                  <a:gd name="connsiteX12" fmla="*/ 210198 w 1068557"/>
                  <a:gd name="connsiteY12" fmla="*/ 1020113 h 1121001"/>
                  <a:gd name="connsiteX13" fmla="*/ 362598 w 1068557"/>
                  <a:gd name="connsiteY13" fmla="*/ 946294 h 1121001"/>
                  <a:gd name="connsiteX14" fmla="*/ 548336 w 1068557"/>
                  <a:gd name="connsiteY14" fmla="*/ 865332 h 1121001"/>
                  <a:gd name="connsiteX15" fmla="*/ 738836 w 1068557"/>
                  <a:gd name="connsiteY15" fmla="*/ 770082 h 1121001"/>
                  <a:gd name="connsiteX16" fmla="*/ 900761 w 1068557"/>
                  <a:gd name="connsiteY16" fmla="*/ 658163 h 1121001"/>
                  <a:gd name="connsiteX17" fmla="*/ 1022204 w 1068557"/>
                  <a:gd name="connsiteY17" fmla="*/ 512907 h 1121001"/>
                  <a:gd name="connsiteX18" fmla="*/ 1067448 w 1068557"/>
                  <a:gd name="connsiteY18" fmla="*/ 324788 h 1121001"/>
                  <a:gd name="connsiteX19" fmla="*/ 1050779 w 1068557"/>
                  <a:gd name="connsiteY19" fmla="*/ 165244 h 1121001"/>
                  <a:gd name="connsiteX20" fmla="*/ 1007917 w 1068557"/>
                  <a:gd name="connsiteY20" fmla="*/ 67613 h 1121001"/>
                  <a:gd name="connsiteX21" fmla="*/ 955529 w 1068557"/>
                  <a:gd name="connsiteY21" fmla="*/ 938 h 1121001"/>
                  <a:gd name="connsiteX22" fmla="*/ 946004 w 1068557"/>
                  <a:gd name="connsiteY22" fmla="*/ 31894 h 1121001"/>
                  <a:gd name="connsiteX23" fmla="*/ 922192 w 1068557"/>
                  <a:gd name="connsiteY23" fmla="*/ 79519 h 1121001"/>
                  <a:gd name="connsiteX24" fmla="*/ 888855 w 1068557"/>
                  <a:gd name="connsiteY24" fmla="*/ 129525 h 1121001"/>
                  <a:gd name="connsiteX25" fmla="*/ 819798 w 1068557"/>
                  <a:gd name="connsiteY25" fmla="*/ 191438 h 1121001"/>
                  <a:gd name="connsiteX0" fmla="*/ 819798 w 1068557"/>
                  <a:gd name="connsiteY0" fmla="*/ 191438 h 1121140"/>
                  <a:gd name="connsiteX1" fmla="*/ 686448 w 1068557"/>
                  <a:gd name="connsiteY1" fmla="*/ 281925 h 1121140"/>
                  <a:gd name="connsiteX2" fmla="*/ 560242 w 1068557"/>
                  <a:gd name="connsiteY2" fmla="*/ 348600 h 1121140"/>
                  <a:gd name="connsiteX3" fmla="*/ 322118 w 1068557"/>
                  <a:gd name="connsiteY3" fmla="*/ 458138 h 1121140"/>
                  <a:gd name="connsiteX4" fmla="*/ 160192 w 1068557"/>
                  <a:gd name="connsiteY4" fmla="*/ 531956 h 1121140"/>
                  <a:gd name="connsiteX5" fmla="*/ 55417 w 1068557"/>
                  <a:gd name="connsiteY5" fmla="*/ 627207 h 1121140"/>
                  <a:gd name="connsiteX6" fmla="*/ 5411 w 1068557"/>
                  <a:gd name="connsiteY6" fmla="*/ 765319 h 1121140"/>
                  <a:gd name="connsiteX7" fmla="*/ 7792 w 1068557"/>
                  <a:gd name="connsiteY7" fmla="*/ 917719 h 1121140"/>
                  <a:gd name="connsiteX8" fmla="*/ 62561 w 1068557"/>
                  <a:gd name="connsiteY8" fmla="*/ 1029637 h 1121140"/>
                  <a:gd name="connsiteX9" fmla="*/ 136379 w 1068557"/>
                  <a:gd name="connsiteY9" fmla="*/ 1101075 h 1121140"/>
                  <a:gd name="connsiteX10" fmla="*/ 174480 w 1068557"/>
                  <a:gd name="connsiteY10" fmla="*/ 1120125 h 1121140"/>
                  <a:gd name="connsiteX11" fmla="*/ 169717 w 1068557"/>
                  <a:gd name="connsiteY11" fmla="*/ 1077262 h 1121140"/>
                  <a:gd name="connsiteX12" fmla="*/ 210198 w 1068557"/>
                  <a:gd name="connsiteY12" fmla="*/ 1020113 h 1121140"/>
                  <a:gd name="connsiteX13" fmla="*/ 362598 w 1068557"/>
                  <a:gd name="connsiteY13" fmla="*/ 946294 h 1121140"/>
                  <a:gd name="connsiteX14" fmla="*/ 548336 w 1068557"/>
                  <a:gd name="connsiteY14" fmla="*/ 865332 h 1121140"/>
                  <a:gd name="connsiteX15" fmla="*/ 738836 w 1068557"/>
                  <a:gd name="connsiteY15" fmla="*/ 770082 h 1121140"/>
                  <a:gd name="connsiteX16" fmla="*/ 900761 w 1068557"/>
                  <a:gd name="connsiteY16" fmla="*/ 658163 h 1121140"/>
                  <a:gd name="connsiteX17" fmla="*/ 1022204 w 1068557"/>
                  <a:gd name="connsiteY17" fmla="*/ 512907 h 1121140"/>
                  <a:gd name="connsiteX18" fmla="*/ 1067448 w 1068557"/>
                  <a:gd name="connsiteY18" fmla="*/ 324788 h 1121140"/>
                  <a:gd name="connsiteX19" fmla="*/ 1050779 w 1068557"/>
                  <a:gd name="connsiteY19" fmla="*/ 165244 h 1121140"/>
                  <a:gd name="connsiteX20" fmla="*/ 1007917 w 1068557"/>
                  <a:gd name="connsiteY20" fmla="*/ 67613 h 1121140"/>
                  <a:gd name="connsiteX21" fmla="*/ 955529 w 1068557"/>
                  <a:gd name="connsiteY21" fmla="*/ 938 h 1121140"/>
                  <a:gd name="connsiteX22" fmla="*/ 946004 w 1068557"/>
                  <a:gd name="connsiteY22" fmla="*/ 31894 h 1121140"/>
                  <a:gd name="connsiteX23" fmla="*/ 922192 w 1068557"/>
                  <a:gd name="connsiteY23" fmla="*/ 79519 h 1121140"/>
                  <a:gd name="connsiteX24" fmla="*/ 888855 w 1068557"/>
                  <a:gd name="connsiteY24" fmla="*/ 129525 h 1121140"/>
                  <a:gd name="connsiteX25" fmla="*/ 819798 w 1068557"/>
                  <a:gd name="connsiteY25" fmla="*/ 191438 h 1121140"/>
                  <a:gd name="connsiteX0" fmla="*/ 819798 w 1068557"/>
                  <a:gd name="connsiteY0" fmla="*/ 191438 h 1121877"/>
                  <a:gd name="connsiteX1" fmla="*/ 686448 w 1068557"/>
                  <a:gd name="connsiteY1" fmla="*/ 281925 h 1121877"/>
                  <a:gd name="connsiteX2" fmla="*/ 560242 w 1068557"/>
                  <a:gd name="connsiteY2" fmla="*/ 348600 h 1121877"/>
                  <a:gd name="connsiteX3" fmla="*/ 322118 w 1068557"/>
                  <a:gd name="connsiteY3" fmla="*/ 458138 h 1121877"/>
                  <a:gd name="connsiteX4" fmla="*/ 160192 w 1068557"/>
                  <a:gd name="connsiteY4" fmla="*/ 531956 h 1121877"/>
                  <a:gd name="connsiteX5" fmla="*/ 55417 w 1068557"/>
                  <a:gd name="connsiteY5" fmla="*/ 627207 h 1121877"/>
                  <a:gd name="connsiteX6" fmla="*/ 5411 w 1068557"/>
                  <a:gd name="connsiteY6" fmla="*/ 765319 h 1121877"/>
                  <a:gd name="connsiteX7" fmla="*/ 7792 w 1068557"/>
                  <a:gd name="connsiteY7" fmla="*/ 917719 h 1121877"/>
                  <a:gd name="connsiteX8" fmla="*/ 62561 w 1068557"/>
                  <a:gd name="connsiteY8" fmla="*/ 1029637 h 1121877"/>
                  <a:gd name="connsiteX9" fmla="*/ 136379 w 1068557"/>
                  <a:gd name="connsiteY9" fmla="*/ 1101075 h 1121877"/>
                  <a:gd name="connsiteX10" fmla="*/ 174480 w 1068557"/>
                  <a:gd name="connsiteY10" fmla="*/ 1120125 h 1121877"/>
                  <a:gd name="connsiteX11" fmla="*/ 172098 w 1068557"/>
                  <a:gd name="connsiteY11" fmla="*/ 1065355 h 1121877"/>
                  <a:gd name="connsiteX12" fmla="*/ 210198 w 1068557"/>
                  <a:gd name="connsiteY12" fmla="*/ 1020113 h 1121877"/>
                  <a:gd name="connsiteX13" fmla="*/ 362598 w 1068557"/>
                  <a:gd name="connsiteY13" fmla="*/ 946294 h 1121877"/>
                  <a:gd name="connsiteX14" fmla="*/ 548336 w 1068557"/>
                  <a:gd name="connsiteY14" fmla="*/ 865332 h 1121877"/>
                  <a:gd name="connsiteX15" fmla="*/ 738836 w 1068557"/>
                  <a:gd name="connsiteY15" fmla="*/ 770082 h 1121877"/>
                  <a:gd name="connsiteX16" fmla="*/ 900761 w 1068557"/>
                  <a:gd name="connsiteY16" fmla="*/ 658163 h 1121877"/>
                  <a:gd name="connsiteX17" fmla="*/ 1022204 w 1068557"/>
                  <a:gd name="connsiteY17" fmla="*/ 512907 h 1121877"/>
                  <a:gd name="connsiteX18" fmla="*/ 1067448 w 1068557"/>
                  <a:gd name="connsiteY18" fmla="*/ 324788 h 1121877"/>
                  <a:gd name="connsiteX19" fmla="*/ 1050779 w 1068557"/>
                  <a:gd name="connsiteY19" fmla="*/ 165244 h 1121877"/>
                  <a:gd name="connsiteX20" fmla="*/ 1007917 w 1068557"/>
                  <a:gd name="connsiteY20" fmla="*/ 67613 h 1121877"/>
                  <a:gd name="connsiteX21" fmla="*/ 955529 w 1068557"/>
                  <a:gd name="connsiteY21" fmla="*/ 938 h 1121877"/>
                  <a:gd name="connsiteX22" fmla="*/ 946004 w 1068557"/>
                  <a:gd name="connsiteY22" fmla="*/ 31894 h 1121877"/>
                  <a:gd name="connsiteX23" fmla="*/ 922192 w 1068557"/>
                  <a:gd name="connsiteY23" fmla="*/ 79519 h 1121877"/>
                  <a:gd name="connsiteX24" fmla="*/ 888855 w 1068557"/>
                  <a:gd name="connsiteY24" fmla="*/ 129525 h 1121877"/>
                  <a:gd name="connsiteX25" fmla="*/ 819798 w 1068557"/>
                  <a:gd name="connsiteY25" fmla="*/ 191438 h 1121877"/>
                  <a:gd name="connsiteX0" fmla="*/ 819798 w 1068557"/>
                  <a:gd name="connsiteY0" fmla="*/ 191427 h 1121866"/>
                  <a:gd name="connsiteX1" fmla="*/ 686448 w 1068557"/>
                  <a:gd name="connsiteY1" fmla="*/ 281914 h 1121866"/>
                  <a:gd name="connsiteX2" fmla="*/ 560242 w 1068557"/>
                  <a:gd name="connsiteY2" fmla="*/ 348589 h 1121866"/>
                  <a:gd name="connsiteX3" fmla="*/ 322118 w 1068557"/>
                  <a:gd name="connsiteY3" fmla="*/ 458127 h 1121866"/>
                  <a:gd name="connsiteX4" fmla="*/ 160192 w 1068557"/>
                  <a:gd name="connsiteY4" fmla="*/ 531945 h 1121866"/>
                  <a:gd name="connsiteX5" fmla="*/ 55417 w 1068557"/>
                  <a:gd name="connsiteY5" fmla="*/ 627196 h 1121866"/>
                  <a:gd name="connsiteX6" fmla="*/ 5411 w 1068557"/>
                  <a:gd name="connsiteY6" fmla="*/ 765308 h 1121866"/>
                  <a:gd name="connsiteX7" fmla="*/ 7792 w 1068557"/>
                  <a:gd name="connsiteY7" fmla="*/ 917708 h 1121866"/>
                  <a:gd name="connsiteX8" fmla="*/ 62561 w 1068557"/>
                  <a:gd name="connsiteY8" fmla="*/ 1029626 h 1121866"/>
                  <a:gd name="connsiteX9" fmla="*/ 136379 w 1068557"/>
                  <a:gd name="connsiteY9" fmla="*/ 1101064 h 1121866"/>
                  <a:gd name="connsiteX10" fmla="*/ 174480 w 1068557"/>
                  <a:gd name="connsiteY10" fmla="*/ 1120114 h 1121866"/>
                  <a:gd name="connsiteX11" fmla="*/ 172098 w 1068557"/>
                  <a:gd name="connsiteY11" fmla="*/ 1065344 h 1121866"/>
                  <a:gd name="connsiteX12" fmla="*/ 210198 w 1068557"/>
                  <a:gd name="connsiteY12" fmla="*/ 1020102 h 1121866"/>
                  <a:gd name="connsiteX13" fmla="*/ 362598 w 1068557"/>
                  <a:gd name="connsiteY13" fmla="*/ 946283 h 1121866"/>
                  <a:gd name="connsiteX14" fmla="*/ 548336 w 1068557"/>
                  <a:gd name="connsiteY14" fmla="*/ 865321 h 1121866"/>
                  <a:gd name="connsiteX15" fmla="*/ 738836 w 1068557"/>
                  <a:gd name="connsiteY15" fmla="*/ 770071 h 1121866"/>
                  <a:gd name="connsiteX16" fmla="*/ 900761 w 1068557"/>
                  <a:gd name="connsiteY16" fmla="*/ 658152 h 1121866"/>
                  <a:gd name="connsiteX17" fmla="*/ 1022204 w 1068557"/>
                  <a:gd name="connsiteY17" fmla="*/ 512896 h 1121866"/>
                  <a:gd name="connsiteX18" fmla="*/ 1067448 w 1068557"/>
                  <a:gd name="connsiteY18" fmla="*/ 324777 h 1121866"/>
                  <a:gd name="connsiteX19" fmla="*/ 1050779 w 1068557"/>
                  <a:gd name="connsiteY19" fmla="*/ 165233 h 1121866"/>
                  <a:gd name="connsiteX20" fmla="*/ 1007917 w 1068557"/>
                  <a:gd name="connsiteY20" fmla="*/ 67602 h 1121866"/>
                  <a:gd name="connsiteX21" fmla="*/ 955529 w 1068557"/>
                  <a:gd name="connsiteY21" fmla="*/ 927 h 1121866"/>
                  <a:gd name="connsiteX22" fmla="*/ 946004 w 1068557"/>
                  <a:gd name="connsiteY22" fmla="*/ 31883 h 1121866"/>
                  <a:gd name="connsiteX23" fmla="*/ 929336 w 1068557"/>
                  <a:gd name="connsiteY23" fmla="*/ 77127 h 1121866"/>
                  <a:gd name="connsiteX24" fmla="*/ 888855 w 1068557"/>
                  <a:gd name="connsiteY24" fmla="*/ 129514 h 1121866"/>
                  <a:gd name="connsiteX25" fmla="*/ 819798 w 1068557"/>
                  <a:gd name="connsiteY25" fmla="*/ 191427 h 112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68557" h="1121866">
                    <a:moveTo>
                      <a:pt x="819798" y="191427"/>
                    </a:moveTo>
                    <a:cubicBezTo>
                      <a:pt x="786064" y="216827"/>
                      <a:pt x="729707" y="255720"/>
                      <a:pt x="686448" y="281914"/>
                    </a:cubicBezTo>
                    <a:cubicBezTo>
                      <a:pt x="643189" y="308108"/>
                      <a:pt x="620964" y="319220"/>
                      <a:pt x="560242" y="348589"/>
                    </a:cubicBezTo>
                    <a:cubicBezTo>
                      <a:pt x="499520" y="377958"/>
                      <a:pt x="388793" y="427568"/>
                      <a:pt x="322118" y="458127"/>
                    </a:cubicBezTo>
                    <a:cubicBezTo>
                      <a:pt x="255443" y="488686"/>
                      <a:pt x="204642" y="503767"/>
                      <a:pt x="160192" y="531945"/>
                    </a:cubicBezTo>
                    <a:cubicBezTo>
                      <a:pt x="115742" y="560123"/>
                      <a:pt x="81214" y="588302"/>
                      <a:pt x="55417" y="627196"/>
                    </a:cubicBezTo>
                    <a:cubicBezTo>
                      <a:pt x="29620" y="666090"/>
                      <a:pt x="13348" y="716889"/>
                      <a:pt x="5411" y="765308"/>
                    </a:cubicBezTo>
                    <a:cubicBezTo>
                      <a:pt x="-2526" y="813727"/>
                      <a:pt x="-1733" y="873655"/>
                      <a:pt x="7792" y="917708"/>
                    </a:cubicBezTo>
                    <a:cubicBezTo>
                      <a:pt x="17317" y="961761"/>
                      <a:pt x="41130" y="999067"/>
                      <a:pt x="62561" y="1029626"/>
                    </a:cubicBezTo>
                    <a:cubicBezTo>
                      <a:pt x="83992" y="1060185"/>
                      <a:pt x="117726" y="1085983"/>
                      <a:pt x="136379" y="1101064"/>
                    </a:cubicBezTo>
                    <a:cubicBezTo>
                      <a:pt x="155032" y="1116145"/>
                      <a:pt x="168527" y="1126067"/>
                      <a:pt x="174480" y="1120114"/>
                    </a:cubicBezTo>
                    <a:cubicBezTo>
                      <a:pt x="180433" y="1114161"/>
                      <a:pt x="166145" y="1082013"/>
                      <a:pt x="172098" y="1065344"/>
                    </a:cubicBezTo>
                    <a:cubicBezTo>
                      <a:pt x="178051" y="1048675"/>
                      <a:pt x="178448" y="1039946"/>
                      <a:pt x="210198" y="1020102"/>
                    </a:cubicBezTo>
                    <a:cubicBezTo>
                      <a:pt x="241948" y="1000259"/>
                      <a:pt x="306242" y="972080"/>
                      <a:pt x="362598" y="946283"/>
                    </a:cubicBezTo>
                    <a:cubicBezTo>
                      <a:pt x="418954" y="920486"/>
                      <a:pt x="485630" y="894690"/>
                      <a:pt x="548336" y="865321"/>
                    </a:cubicBezTo>
                    <a:cubicBezTo>
                      <a:pt x="611042" y="835952"/>
                      <a:pt x="680099" y="804599"/>
                      <a:pt x="738836" y="770071"/>
                    </a:cubicBezTo>
                    <a:cubicBezTo>
                      <a:pt x="797573" y="735543"/>
                      <a:pt x="853533" y="701014"/>
                      <a:pt x="900761" y="658152"/>
                    </a:cubicBezTo>
                    <a:cubicBezTo>
                      <a:pt x="947989" y="615290"/>
                      <a:pt x="994423" y="568458"/>
                      <a:pt x="1022204" y="512896"/>
                    </a:cubicBezTo>
                    <a:cubicBezTo>
                      <a:pt x="1049985" y="457334"/>
                      <a:pt x="1062686" y="382721"/>
                      <a:pt x="1067448" y="324777"/>
                    </a:cubicBezTo>
                    <a:cubicBezTo>
                      <a:pt x="1072211" y="266833"/>
                      <a:pt x="1060701" y="208096"/>
                      <a:pt x="1050779" y="165233"/>
                    </a:cubicBezTo>
                    <a:cubicBezTo>
                      <a:pt x="1040857" y="122371"/>
                      <a:pt x="1023792" y="94986"/>
                      <a:pt x="1007917" y="67602"/>
                    </a:cubicBezTo>
                    <a:cubicBezTo>
                      <a:pt x="992042" y="40218"/>
                      <a:pt x="965848" y="6880"/>
                      <a:pt x="955529" y="927"/>
                    </a:cubicBezTo>
                    <a:cubicBezTo>
                      <a:pt x="945210" y="-5026"/>
                      <a:pt x="950369" y="19183"/>
                      <a:pt x="946004" y="31883"/>
                    </a:cubicBezTo>
                    <a:cubicBezTo>
                      <a:pt x="941639" y="44583"/>
                      <a:pt x="940052" y="59664"/>
                      <a:pt x="929336" y="77127"/>
                    </a:cubicBezTo>
                    <a:cubicBezTo>
                      <a:pt x="918621" y="94589"/>
                      <a:pt x="907111" y="110464"/>
                      <a:pt x="888855" y="129514"/>
                    </a:cubicBezTo>
                    <a:cubicBezTo>
                      <a:pt x="870599" y="148564"/>
                      <a:pt x="853532" y="166027"/>
                      <a:pt x="819798" y="191427"/>
                    </a:cubicBezTo>
                    <a:close/>
                  </a:path>
                </a:pathLst>
              </a:custGeom>
              <a:solidFill>
                <a:srgbClr val="DAD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9" name="任意多边形 158"/>
              <p:cNvSpPr/>
              <p:nvPr/>
            </p:nvSpPr>
            <p:spPr>
              <a:xfrm>
                <a:off x="9094040" y="1142069"/>
                <a:ext cx="1068557" cy="1121866"/>
              </a:xfrm>
              <a:custGeom>
                <a:avLst/>
                <a:gdLst>
                  <a:gd name="connsiteX0" fmla="*/ 838585 w 1063853"/>
                  <a:gd name="connsiteY0" fmla="*/ 16849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38585 w 1063853"/>
                  <a:gd name="connsiteY25" fmla="*/ 16849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19535 w 1063853"/>
                  <a:gd name="connsiteY25" fmla="*/ 18754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8592 w 1063853"/>
                  <a:gd name="connsiteY24" fmla="*/ 125627 h 1126259"/>
                  <a:gd name="connsiteX25" fmla="*/ 819535 w 1063853"/>
                  <a:gd name="connsiteY25" fmla="*/ 187540 h 1126259"/>
                  <a:gd name="connsiteX0" fmla="*/ 819535 w 1063853"/>
                  <a:gd name="connsiteY0" fmla="*/ 186714 h 1125433"/>
                  <a:gd name="connsiteX1" fmla="*/ 686185 w 1063853"/>
                  <a:gd name="connsiteY1" fmla="*/ 277201 h 1125433"/>
                  <a:gd name="connsiteX2" fmla="*/ 559979 w 1063853"/>
                  <a:gd name="connsiteY2" fmla="*/ 343876 h 1125433"/>
                  <a:gd name="connsiteX3" fmla="*/ 319473 w 1063853"/>
                  <a:gd name="connsiteY3" fmla="*/ 455795 h 1125433"/>
                  <a:gd name="connsiteX4" fmla="*/ 159929 w 1063853"/>
                  <a:gd name="connsiteY4" fmla="*/ 524851 h 1125433"/>
                  <a:gd name="connsiteX5" fmla="*/ 55154 w 1063853"/>
                  <a:gd name="connsiteY5" fmla="*/ 622483 h 1125433"/>
                  <a:gd name="connsiteX6" fmla="*/ 5148 w 1063853"/>
                  <a:gd name="connsiteY6" fmla="*/ 760595 h 1125433"/>
                  <a:gd name="connsiteX7" fmla="*/ 7529 w 1063853"/>
                  <a:gd name="connsiteY7" fmla="*/ 912995 h 1125433"/>
                  <a:gd name="connsiteX8" fmla="*/ 57535 w 1063853"/>
                  <a:gd name="connsiteY8" fmla="*/ 1027295 h 1125433"/>
                  <a:gd name="connsiteX9" fmla="*/ 136116 w 1063853"/>
                  <a:gd name="connsiteY9" fmla="*/ 1096351 h 1125433"/>
                  <a:gd name="connsiteX10" fmla="*/ 183741 w 1063853"/>
                  <a:gd name="connsiteY10" fmla="*/ 1124926 h 1125433"/>
                  <a:gd name="connsiteX11" fmla="*/ 169454 w 1063853"/>
                  <a:gd name="connsiteY11" fmla="*/ 1074920 h 1125433"/>
                  <a:gd name="connsiteX12" fmla="*/ 205173 w 1063853"/>
                  <a:gd name="connsiteY12" fmla="*/ 1017770 h 1125433"/>
                  <a:gd name="connsiteX13" fmla="*/ 362335 w 1063853"/>
                  <a:gd name="connsiteY13" fmla="*/ 941570 h 1125433"/>
                  <a:gd name="connsiteX14" fmla="*/ 548073 w 1063853"/>
                  <a:gd name="connsiteY14" fmla="*/ 860608 h 1125433"/>
                  <a:gd name="connsiteX15" fmla="*/ 738573 w 1063853"/>
                  <a:gd name="connsiteY15" fmla="*/ 765358 h 1125433"/>
                  <a:gd name="connsiteX16" fmla="*/ 900498 w 1063853"/>
                  <a:gd name="connsiteY16" fmla="*/ 653439 h 1125433"/>
                  <a:gd name="connsiteX17" fmla="*/ 1021941 w 1063853"/>
                  <a:gd name="connsiteY17" fmla="*/ 508183 h 1125433"/>
                  <a:gd name="connsiteX18" fmla="*/ 1062423 w 1063853"/>
                  <a:gd name="connsiteY18" fmla="*/ 320064 h 1125433"/>
                  <a:gd name="connsiteX19" fmla="*/ 1050516 w 1063853"/>
                  <a:gd name="connsiteY19" fmla="*/ 160520 h 1125433"/>
                  <a:gd name="connsiteX20" fmla="*/ 1010035 w 1063853"/>
                  <a:gd name="connsiteY20" fmla="*/ 60508 h 1125433"/>
                  <a:gd name="connsiteX21" fmla="*/ 952885 w 1063853"/>
                  <a:gd name="connsiteY21" fmla="*/ 976 h 1125433"/>
                  <a:gd name="connsiteX22" fmla="*/ 945741 w 1063853"/>
                  <a:gd name="connsiteY22" fmla="*/ 27170 h 1125433"/>
                  <a:gd name="connsiteX23" fmla="*/ 921929 w 1063853"/>
                  <a:gd name="connsiteY23" fmla="*/ 74795 h 1125433"/>
                  <a:gd name="connsiteX24" fmla="*/ 888592 w 1063853"/>
                  <a:gd name="connsiteY24" fmla="*/ 124801 h 1125433"/>
                  <a:gd name="connsiteX25" fmla="*/ 819535 w 1063853"/>
                  <a:gd name="connsiteY25" fmla="*/ 186714 h 1125433"/>
                  <a:gd name="connsiteX0" fmla="*/ 819535 w 1068269"/>
                  <a:gd name="connsiteY0" fmla="*/ 186714 h 1125433"/>
                  <a:gd name="connsiteX1" fmla="*/ 686185 w 1068269"/>
                  <a:gd name="connsiteY1" fmla="*/ 277201 h 1125433"/>
                  <a:gd name="connsiteX2" fmla="*/ 559979 w 1068269"/>
                  <a:gd name="connsiteY2" fmla="*/ 343876 h 1125433"/>
                  <a:gd name="connsiteX3" fmla="*/ 319473 w 1068269"/>
                  <a:gd name="connsiteY3" fmla="*/ 455795 h 1125433"/>
                  <a:gd name="connsiteX4" fmla="*/ 159929 w 1068269"/>
                  <a:gd name="connsiteY4" fmla="*/ 524851 h 1125433"/>
                  <a:gd name="connsiteX5" fmla="*/ 55154 w 1068269"/>
                  <a:gd name="connsiteY5" fmla="*/ 622483 h 1125433"/>
                  <a:gd name="connsiteX6" fmla="*/ 5148 w 1068269"/>
                  <a:gd name="connsiteY6" fmla="*/ 760595 h 1125433"/>
                  <a:gd name="connsiteX7" fmla="*/ 7529 w 1068269"/>
                  <a:gd name="connsiteY7" fmla="*/ 912995 h 1125433"/>
                  <a:gd name="connsiteX8" fmla="*/ 57535 w 1068269"/>
                  <a:gd name="connsiteY8" fmla="*/ 1027295 h 1125433"/>
                  <a:gd name="connsiteX9" fmla="*/ 136116 w 1068269"/>
                  <a:gd name="connsiteY9" fmla="*/ 1096351 h 1125433"/>
                  <a:gd name="connsiteX10" fmla="*/ 183741 w 1068269"/>
                  <a:gd name="connsiteY10" fmla="*/ 1124926 h 1125433"/>
                  <a:gd name="connsiteX11" fmla="*/ 169454 w 1068269"/>
                  <a:gd name="connsiteY11" fmla="*/ 1074920 h 1125433"/>
                  <a:gd name="connsiteX12" fmla="*/ 205173 w 1068269"/>
                  <a:gd name="connsiteY12" fmla="*/ 1017770 h 1125433"/>
                  <a:gd name="connsiteX13" fmla="*/ 362335 w 1068269"/>
                  <a:gd name="connsiteY13" fmla="*/ 941570 h 1125433"/>
                  <a:gd name="connsiteX14" fmla="*/ 548073 w 1068269"/>
                  <a:gd name="connsiteY14" fmla="*/ 860608 h 1125433"/>
                  <a:gd name="connsiteX15" fmla="*/ 738573 w 1068269"/>
                  <a:gd name="connsiteY15" fmla="*/ 765358 h 1125433"/>
                  <a:gd name="connsiteX16" fmla="*/ 900498 w 1068269"/>
                  <a:gd name="connsiteY16" fmla="*/ 653439 h 1125433"/>
                  <a:gd name="connsiteX17" fmla="*/ 1021941 w 1068269"/>
                  <a:gd name="connsiteY17" fmla="*/ 508183 h 1125433"/>
                  <a:gd name="connsiteX18" fmla="*/ 1067185 w 1068269"/>
                  <a:gd name="connsiteY18" fmla="*/ 320064 h 1125433"/>
                  <a:gd name="connsiteX19" fmla="*/ 1050516 w 1068269"/>
                  <a:gd name="connsiteY19" fmla="*/ 160520 h 1125433"/>
                  <a:gd name="connsiteX20" fmla="*/ 1010035 w 1068269"/>
                  <a:gd name="connsiteY20" fmla="*/ 60508 h 1125433"/>
                  <a:gd name="connsiteX21" fmla="*/ 952885 w 1068269"/>
                  <a:gd name="connsiteY21" fmla="*/ 976 h 1125433"/>
                  <a:gd name="connsiteX22" fmla="*/ 945741 w 1068269"/>
                  <a:gd name="connsiteY22" fmla="*/ 27170 h 1125433"/>
                  <a:gd name="connsiteX23" fmla="*/ 921929 w 1068269"/>
                  <a:gd name="connsiteY23" fmla="*/ 74795 h 1125433"/>
                  <a:gd name="connsiteX24" fmla="*/ 888592 w 1068269"/>
                  <a:gd name="connsiteY24" fmla="*/ 124801 h 1125433"/>
                  <a:gd name="connsiteX25" fmla="*/ 819535 w 1068269"/>
                  <a:gd name="connsiteY25" fmla="*/ 186714 h 1125433"/>
                  <a:gd name="connsiteX0" fmla="*/ 819535 w 1068294"/>
                  <a:gd name="connsiteY0" fmla="*/ 186826 h 1125545"/>
                  <a:gd name="connsiteX1" fmla="*/ 686185 w 1068294"/>
                  <a:gd name="connsiteY1" fmla="*/ 277313 h 1125545"/>
                  <a:gd name="connsiteX2" fmla="*/ 559979 w 1068294"/>
                  <a:gd name="connsiteY2" fmla="*/ 343988 h 1125545"/>
                  <a:gd name="connsiteX3" fmla="*/ 319473 w 1068294"/>
                  <a:gd name="connsiteY3" fmla="*/ 455907 h 1125545"/>
                  <a:gd name="connsiteX4" fmla="*/ 159929 w 1068294"/>
                  <a:gd name="connsiteY4" fmla="*/ 524963 h 1125545"/>
                  <a:gd name="connsiteX5" fmla="*/ 55154 w 1068294"/>
                  <a:gd name="connsiteY5" fmla="*/ 622595 h 1125545"/>
                  <a:gd name="connsiteX6" fmla="*/ 5148 w 1068294"/>
                  <a:gd name="connsiteY6" fmla="*/ 760707 h 1125545"/>
                  <a:gd name="connsiteX7" fmla="*/ 7529 w 1068294"/>
                  <a:gd name="connsiteY7" fmla="*/ 913107 h 1125545"/>
                  <a:gd name="connsiteX8" fmla="*/ 57535 w 1068294"/>
                  <a:gd name="connsiteY8" fmla="*/ 1027407 h 1125545"/>
                  <a:gd name="connsiteX9" fmla="*/ 136116 w 1068294"/>
                  <a:gd name="connsiteY9" fmla="*/ 1096463 h 1125545"/>
                  <a:gd name="connsiteX10" fmla="*/ 183741 w 1068294"/>
                  <a:gd name="connsiteY10" fmla="*/ 1125038 h 1125545"/>
                  <a:gd name="connsiteX11" fmla="*/ 169454 w 1068294"/>
                  <a:gd name="connsiteY11" fmla="*/ 1075032 h 1125545"/>
                  <a:gd name="connsiteX12" fmla="*/ 205173 w 1068294"/>
                  <a:gd name="connsiteY12" fmla="*/ 1017882 h 1125545"/>
                  <a:gd name="connsiteX13" fmla="*/ 362335 w 1068294"/>
                  <a:gd name="connsiteY13" fmla="*/ 941682 h 1125545"/>
                  <a:gd name="connsiteX14" fmla="*/ 548073 w 1068294"/>
                  <a:gd name="connsiteY14" fmla="*/ 860720 h 1125545"/>
                  <a:gd name="connsiteX15" fmla="*/ 738573 w 1068294"/>
                  <a:gd name="connsiteY15" fmla="*/ 765470 h 1125545"/>
                  <a:gd name="connsiteX16" fmla="*/ 900498 w 1068294"/>
                  <a:gd name="connsiteY16" fmla="*/ 653551 h 1125545"/>
                  <a:gd name="connsiteX17" fmla="*/ 1021941 w 1068294"/>
                  <a:gd name="connsiteY17" fmla="*/ 508295 h 1125545"/>
                  <a:gd name="connsiteX18" fmla="*/ 1067185 w 1068294"/>
                  <a:gd name="connsiteY18" fmla="*/ 320176 h 1125545"/>
                  <a:gd name="connsiteX19" fmla="*/ 1050516 w 1068294"/>
                  <a:gd name="connsiteY19" fmla="*/ 160632 h 1125545"/>
                  <a:gd name="connsiteX20" fmla="*/ 1007654 w 1068294"/>
                  <a:gd name="connsiteY20" fmla="*/ 63001 h 1125545"/>
                  <a:gd name="connsiteX21" fmla="*/ 952885 w 1068294"/>
                  <a:gd name="connsiteY21" fmla="*/ 1088 h 1125545"/>
                  <a:gd name="connsiteX22" fmla="*/ 945741 w 1068294"/>
                  <a:gd name="connsiteY22" fmla="*/ 27282 h 1125545"/>
                  <a:gd name="connsiteX23" fmla="*/ 921929 w 1068294"/>
                  <a:gd name="connsiteY23" fmla="*/ 74907 h 1125545"/>
                  <a:gd name="connsiteX24" fmla="*/ 888592 w 1068294"/>
                  <a:gd name="connsiteY24" fmla="*/ 124913 h 1125545"/>
                  <a:gd name="connsiteX25" fmla="*/ 819535 w 1068294"/>
                  <a:gd name="connsiteY25" fmla="*/ 186826 h 1125545"/>
                  <a:gd name="connsiteX0" fmla="*/ 819535 w 1068294"/>
                  <a:gd name="connsiteY0" fmla="*/ 191438 h 1130157"/>
                  <a:gd name="connsiteX1" fmla="*/ 686185 w 1068294"/>
                  <a:gd name="connsiteY1" fmla="*/ 281925 h 1130157"/>
                  <a:gd name="connsiteX2" fmla="*/ 559979 w 1068294"/>
                  <a:gd name="connsiteY2" fmla="*/ 348600 h 1130157"/>
                  <a:gd name="connsiteX3" fmla="*/ 319473 w 1068294"/>
                  <a:gd name="connsiteY3" fmla="*/ 460519 h 1130157"/>
                  <a:gd name="connsiteX4" fmla="*/ 159929 w 1068294"/>
                  <a:gd name="connsiteY4" fmla="*/ 529575 h 1130157"/>
                  <a:gd name="connsiteX5" fmla="*/ 55154 w 1068294"/>
                  <a:gd name="connsiteY5" fmla="*/ 627207 h 1130157"/>
                  <a:gd name="connsiteX6" fmla="*/ 5148 w 1068294"/>
                  <a:gd name="connsiteY6" fmla="*/ 765319 h 1130157"/>
                  <a:gd name="connsiteX7" fmla="*/ 7529 w 1068294"/>
                  <a:gd name="connsiteY7" fmla="*/ 917719 h 1130157"/>
                  <a:gd name="connsiteX8" fmla="*/ 57535 w 1068294"/>
                  <a:gd name="connsiteY8" fmla="*/ 1032019 h 1130157"/>
                  <a:gd name="connsiteX9" fmla="*/ 136116 w 1068294"/>
                  <a:gd name="connsiteY9" fmla="*/ 1101075 h 1130157"/>
                  <a:gd name="connsiteX10" fmla="*/ 183741 w 1068294"/>
                  <a:gd name="connsiteY10" fmla="*/ 1129650 h 1130157"/>
                  <a:gd name="connsiteX11" fmla="*/ 169454 w 1068294"/>
                  <a:gd name="connsiteY11" fmla="*/ 1079644 h 1130157"/>
                  <a:gd name="connsiteX12" fmla="*/ 205173 w 1068294"/>
                  <a:gd name="connsiteY12" fmla="*/ 1022494 h 1130157"/>
                  <a:gd name="connsiteX13" fmla="*/ 362335 w 1068294"/>
                  <a:gd name="connsiteY13" fmla="*/ 946294 h 1130157"/>
                  <a:gd name="connsiteX14" fmla="*/ 548073 w 1068294"/>
                  <a:gd name="connsiteY14" fmla="*/ 865332 h 1130157"/>
                  <a:gd name="connsiteX15" fmla="*/ 738573 w 1068294"/>
                  <a:gd name="connsiteY15" fmla="*/ 770082 h 1130157"/>
                  <a:gd name="connsiteX16" fmla="*/ 900498 w 1068294"/>
                  <a:gd name="connsiteY16" fmla="*/ 658163 h 1130157"/>
                  <a:gd name="connsiteX17" fmla="*/ 1021941 w 1068294"/>
                  <a:gd name="connsiteY17" fmla="*/ 512907 h 1130157"/>
                  <a:gd name="connsiteX18" fmla="*/ 1067185 w 1068294"/>
                  <a:gd name="connsiteY18" fmla="*/ 324788 h 1130157"/>
                  <a:gd name="connsiteX19" fmla="*/ 1050516 w 1068294"/>
                  <a:gd name="connsiteY19" fmla="*/ 165244 h 1130157"/>
                  <a:gd name="connsiteX20" fmla="*/ 1007654 w 1068294"/>
                  <a:gd name="connsiteY20" fmla="*/ 67613 h 1130157"/>
                  <a:gd name="connsiteX21" fmla="*/ 955266 w 1068294"/>
                  <a:gd name="connsiteY21" fmla="*/ 938 h 1130157"/>
                  <a:gd name="connsiteX22" fmla="*/ 945741 w 1068294"/>
                  <a:gd name="connsiteY22" fmla="*/ 31894 h 1130157"/>
                  <a:gd name="connsiteX23" fmla="*/ 921929 w 1068294"/>
                  <a:gd name="connsiteY23" fmla="*/ 79519 h 1130157"/>
                  <a:gd name="connsiteX24" fmla="*/ 888592 w 1068294"/>
                  <a:gd name="connsiteY24" fmla="*/ 129525 h 1130157"/>
                  <a:gd name="connsiteX25" fmla="*/ 819535 w 1068294"/>
                  <a:gd name="connsiteY25" fmla="*/ 191438 h 1130157"/>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5173 w 1068294"/>
                  <a:gd name="connsiteY12" fmla="*/ 1022494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21855 w 1068294"/>
                  <a:gd name="connsiteY3" fmla="*/ 458138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798 w 1068557"/>
                  <a:gd name="connsiteY0" fmla="*/ 191438 h 1123256"/>
                  <a:gd name="connsiteX1" fmla="*/ 686448 w 1068557"/>
                  <a:gd name="connsiteY1" fmla="*/ 281925 h 1123256"/>
                  <a:gd name="connsiteX2" fmla="*/ 560242 w 1068557"/>
                  <a:gd name="connsiteY2" fmla="*/ 348600 h 1123256"/>
                  <a:gd name="connsiteX3" fmla="*/ 322118 w 1068557"/>
                  <a:gd name="connsiteY3" fmla="*/ 458138 h 1123256"/>
                  <a:gd name="connsiteX4" fmla="*/ 160192 w 1068557"/>
                  <a:gd name="connsiteY4" fmla="*/ 531956 h 1123256"/>
                  <a:gd name="connsiteX5" fmla="*/ 55417 w 1068557"/>
                  <a:gd name="connsiteY5" fmla="*/ 627207 h 1123256"/>
                  <a:gd name="connsiteX6" fmla="*/ 5411 w 1068557"/>
                  <a:gd name="connsiteY6" fmla="*/ 765319 h 1123256"/>
                  <a:gd name="connsiteX7" fmla="*/ 7792 w 1068557"/>
                  <a:gd name="connsiteY7" fmla="*/ 917719 h 1123256"/>
                  <a:gd name="connsiteX8" fmla="*/ 62561 w 1068557"/>
                  <a:gd name="connsiteY8" fmla="*/ 1029637 h 1123256"/>
                  <a:gd name="connsiteX9" fmla="*/ 136379 w 1068557"/>
                  <a:gd name="connsiteY9" fmla="*/ 1101075 h 1123256"/>
                  <a:gd name="connsiteX10" fmla="*/ 172098 w 1068557"/>
                  <a:gd name="connsiteY10" fmla="*/ 1122507 h 1123256"/>
                  <a:gd name="connsiteX11" fmla="*/ 169717 w 1068557"/>
                  <a:gd name="connsiteY11" fmla="*/ 1079644 h 1123256"/>
                  <a:gd name="connsiteX12" fmla="*/ 210198 w 1068557"/>
                  <a:gd name="connsiteY12" fmla="*/ 1020113 h 1123256"/>
                  <a:gd name="connsiteX13" fmla="*/ 362598 w 1068557"/>
                  <a:gd name="connsiteY13" fmla="*/ 946294 h 1123256"/>
                  <a:gd name="connsiteX14" fmla="*/ 548336 w 1068557"/>
                  <a:gd name="connsiteY14" fmla="*/ 865332 h 1123256"/>
                  <a:gd name="connsiteX15" fmla="*/ 738836 w 1068557"/>
                  <a:gd name="connsiteY15" fmla="*/ 770082 h 1123256"/>
                  <a:gd name="connsiteX16" fmla="*/ 900761 w 1068557"/>
                  <a:gd name="connsiteY16" fmla="*/ 658163 h 1123256"/>
                  <a:gd name="connsiteX17" fmla="*/ 1022204 w 1068557"/>
                  <a:gd name="connsiteY17" fmla="*/ 512907 h 1123256"/>
                  <a:gd name="connsiteX18" fmla="*/ 1067448 w 1068557"/>
                  <a:gd name="connsiteY18" fmla="*/ 324788 h 1123256"/>
                  <a:gd name="connsiteX19" fmla="*/ 1050779 w 1068557"/>
                  <a:gd name="connsiteY19" fmla="*/ 165244 h 1123256"/>
                  <a:gd name="connsiteX20" fmla="*/ 1007917 w 1068557"/>
                  <a:gd name="connsiteY20" fmla="*/ 67613 h 1123256"/>
                  <a:gd name="connsiteX21" fmla="*/ 955529 w 1068557"/>
                  <a:gd name="connsiteY21" fmla="*/ 938 h 1123256"/>
                  <a:gd name="connsiteX22" fmla="*/ 946004 w 1068557"/>
                  <a:gd name="connsiteY22" fmla="*/ 31894 h 1123256"/>
                  <a:gd name="connsiteX23" fmla="*/ 922192 w 1068557"/>
                  <a:gd name="connsiteY23" fmla="*/ 79519 h 1123256"/>
                  <a:gd name="connsiteX24" fmla="*/ 888855 w 1068557"/>
                  <a:gd name="connsiteY24" fmla="*/ 129525 h 1123256"/>
                  <a:gd name="connsiteX25" fmla="*/ 819798 w 1068557"/>
                  <a:gd name="connsiteY25" fmla="*/ 191438 h 1123256"/>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1001"/>
                  <a:gd name="connsiteX1" fmla="*/ 686448 w 1068557"/>
                  <a:gd name="connsiteY1" fmla="*/ 281925 h 1121001"/>
                  <a:gd name="connsiteX2" fmla="*/ 560242 w 1068557"/>
                  <a:gd name="connsiteY2" fmla="*/ 348600 h 1121001"/>
                  <a:gd name="connsiteX3" fmla="*/ 322118 w 1068557"/>
                  <a:gd name="connsiteY3" fmla="*/ 458138 h 1121001"/>
                  <a:gd name="connsiteX4" fmla="*/ 160192 w 1068557"/>
                  <a:gd name="connsiteY4" fmla="*/ 531956 h 1121001"/>
                  <a:gd name="connsiteX5" fmla="*/ 55417 w 1068557"/>
                  <a:gd name="connsiteY5" fmla="*/ 627207 h 1121001"/>
                  <a:gd name="connsiteX6" fmla="*/ 5411 w 1068557"/>
                  <a:gd name="connsiteY6" fmla="*/ 765319 h 1121001"/>
                  <a:gd name="connsiteX7" fmla="*/ 7792 w 1068557"/>
                  <a:gd name="connsiteY7" fmla="*/ 917719 h 1121001"/>
                  <a:gd name="connsiteX8" fmla="*/ 62561 w 1068557"/>
                  <a:gd name="connsiteY8" fmla="*/ 1029637 h 1121001"/>
                  <a:gd name="connsiteX9" fmla="*/ 136379 w 1068557"/>
                  <a:gd name="connsiteY9" fmla="*/ 1101075 h 1121001"/>
                  <a:gd name="connsiteX10" fmla="*/ 174480 w 1068557"/>
                  <a:gd name="connsiteY10" fmla="*/ 1120125 h 1121001"/>
                  <a:gd name="connsiteX11" fmla="*/ 169717 w 1068557"/>
                  <a:gd name="connsiteY11" fmla="*/ 1079644 h 1121001"/>
                  <a:gd name="connsiteX12" fmla="*/ 210198 w 1068557"/>
                  <a:gd name="connsiteY12" fmla="*/ 1020113 h 1121001"/>
                  <a:gd name="connsiteX13" fmla="*/ 362598 w 1068557"/>
                  <a:gd name="connsiteY13" fmla="*/ 946294 h 1121001"/>
                  <a:gd name="connsiteX14" fmla="*/ 548336 w 1068557"/>
                  <a:gd name="connsiteY14" fmla="*/ 865332 h 1121001"/>
                  <a:gd name="connsiteX15" fmla="*/ 738836 w 1068557"/>
                  <a:gd name="connsiteY15" fmla="*/ 770082 h 1121001"/>
                  <a:gd name="connsiteX16" fmla="*/ 900761 w 1068557"/>
                  <a:gd name="connsiteY16" fmla="*/ 658163 h 1121001"/>
                  <a:gd name="connsiteX17" fmla="*/ 1022204 w 1068557"/>
                  <a:gd name="connsiteY17" fmla="*/ 512907 h 1121001"/>
                  <a:gd name="connsiteX18" fmla="*/ 1067448 w 1068557"/>
                  <a:gd name="connsiteY18" fmla="*/ 324788 h 1121001"/>
                  <a:gd name="connsiteX19" fmla="*/ 1050779 w 1068557"/>
                  <a:gd name="connsiteY19" fmla="*/ 165244 h 1121001"/>
                  <a:gd name="connsiteX20" fmla="*/ 1007917 w 1068557"/>
                  <a:gd name="connsiteY20" fmla="*/ 67613 h 1121001"/>
                  <a:gd name="connsiteX21" fmla="*/ 955529 w 1068557"/>
                  <a:gd name="connsiteY21" fmla="*/ 938 h 1121001"/>
                  <a:gd name="connsiteX22" fmla="*/ 946004 w 1068557"/>
                  <a:gd name="connsiteY22" fmla="*/ 31894 h 1121001"/>
                  <a:gd name="connsiteX23" fmla="*/ 922192 w 1068557"/>
                  <a:gd name="connsiteY23" fmla="*/ 79519 h 1121001"/>
                  <a:gd name="connsiteX24" fmla="*/ 888855 w 1068557"/>
                  <a:gd name="connsiteY24" fmla="*/ 129525 h 1121001"/>
                  <a:gd name="connsiteX25" fmla="*/ 819798 w 1068557"/>
                  <a:gd name="connsiteY25" fmla="*/ 191438 h 1121001"/>
                  <a:gd name="connsiteX0" fmla="*/ 819798 w 1068557"/>
                  <a:gd name="connsiteY0" fmla="*/ 191438 h 1121140"/>
                  <a:gd name="connsiteX1" fmla="*/ 686448 w 1068557"/>
                  <a:gd name="connsiteY1" fmla="*/ 281925 h 1121140"/>
                  <a:gd name="connsiteX2" fmla="*/ 560242 w 1068557"/>
                  <a:gd name="connsiteY2" fmla="*/ 348600 h 1121140"/>
                  <a:gd name="connsiteX3" fmla="*/ 322118 w 1068557"/>
                  <a:gd name="connsiteY3" fmla="*/ 458138 h 1121140"/>
                  <a:gd name="connsiteX4" fmla="*/ 160192 w 1068557"/>
                  <a:gd name="connsiteY4" fmla="*/ 531956 h 1121140"/>
                  <a:gd name="connsiteX5" fmla="*/ 55417 w 1068557"/>
                  <a:gd name="connsiteY5" fmla="*/ 627207 h 1121140"/>
                  <a:gd name="connsiteX6" fmla="*/ 5411 w 1068557"/>
                  <a:gd name="connsiteY6" fmla="*/ 765319 h 1121140"/>
                  <a:gd name="connsiteX7" fmla="*/ 7792 w 1068557"/>
                  <a:gd name="connsiteY7" fmla="*/ 917719 h 1121140"/>
                  <a:gd name="connsiteX8" fmla="*/ 62561 w 1068557"/>
                  <a:gd name="connsiteY8" fmla="*/ 1029637 h 1121140"/>
                  <a:gd name="connsiteX9" fmla="*/ 136379 w 1068557"/>
                  <a:gd name="connsiteY9" fmla="*/ 1101075 h 1121140"/>
                  <a:gd name="connsiteX10" fmla="*/ 174480 w 1068557"/>
                  <a:gd name="connsiteY10" fmla="*/ 1120125 h 1121140"/>
                  <a:gd name="connsiteX11" fmla="*/ 169717 w 1068557"/>
                  <a:gd name="connsiteY11" fmla="*/ 1077262 h 1121140"/>
                  <a:gd name="connsiteX12" fmla="*/ 210198 w 1068557"/>
                  <a:gd name="connsiteY12" fmla="*/ 1020113 h 1121140"/>
                  <a:gd name="connsiteX13" fmla="*/ 362598 w 1068557"/>
                  <a:gd name="connsiteY13" fmla="*/ 946294 h 1121140"/>
                  <a:gd name="connsiteX14" fmla="*/ 548336 w 1068557"/>
                  <a:gd name="connsiteY14" fmla="*/ 865332 h 1121140"/>
                  <a:gd name="connsiteX15" fmla="*/ 738836 w 1068557"/>
                  <a:gd name="connsiteY15" fmla="*/ 770082 h 1121140"/>
                  <a:gd name="connsiteX16" fmla="*/ 900761 w 1068557"/>
                  <a:gd name="connsiteY16" fmla="*/ 658163 h 1121140"/>
                  <a:gd name="connsiteX17" fmla="*/ 1022204 w 1068557"/>
                  <a:gd name="connsiteY17" fmla="*/ 512907 h 1121140"/>
                  <a:gd name="connsiteX18" fmla="*/ 1067448 w 1068557"/>
                  <a:gd name="connsiteY18" fmla="*/ 324788 h 1121140"/>
                  <a:gd name="connsiteX19" fmla="*/ 1050779 w 1068557"/>
                  <a:gd name="connsiteY19" fmla="*/ 165244 h 1121140"/>
                  <a:gd name="connsiteX20" fmla="*/ 1007917 w 1068557"/>
                  <a:gd name="connsiteY20" fmla="*/ 67613 h 1121140"/>
                  <a:gd name="connsiteX21" fmla="*/ 955529 w 1068557"/>
                  <a:gd name="connsiteY21" fmla="*/ 938 h 1121140"/>
                  <a:gd name="connsiteX22" fmla="*/ 946004 w 1068557"/>
                  <a:gd name="connsiteY22" fmla="*/ 31894 h 1121140"/>
                  <a:gd name="connsiteX23" fmla="*/ 922192 w 1068557"/>
                  <a:gd name="connsiteY23" fmla="*/ 79519 h 1121140"/>
                  <a:gd name="connsiteX24" fmla="*/ 888855 w 1068557"/>
                  <a:gd name="connsiteY24" fmla="*/ 129525 h 1121140"/>
                  <a:gd name="connsiteX25" fmla="*/ 819798 w 1068557"/>
                  <a:gd name="connsiteY25" fmla="*/ 191438 h 1121140"/>
                  <a:gd name="connsiteX0" fmla="*/ 819798 w 1068557"/>
                  <a:gd name="connsiteY0" fmla="*/ 191438 h 1121877"/>
                  <a:gd name="connsiteX1" fmla="*/ 686448 w 1068557"/>
                  <a:gd name="connsiteY1" fmla="*/ 281925 h 1121877"/>
                  <a:gd name="connsiteX2" fmla="*/ 560242 w 1068557"/>
                  <a:gd name="connsiteY2" fmla="*/ 348600 h 1121877"/>
                  <a:gd name="connsiteX3" fmla="*/ 322118 w 1068557"/>
                  <a:gd name="connsiteY3" fmla="*/ 458138 h 1121877"/>
                  <a:gd name="connsiteX4" fmla="*/ 160192 w 1068557"/>
                  <a:gd name="connsiteY4" fmla="*/ 531956 h 1121877"/>
                  <a:gd name="connsiteX5" fmla="*/ 55417 w 1068557"/>
                  <a:gd name="connsiteY5" fmla="*/ 627207 h 1121877"/>
                  <a:gd name="connsiteX6" fmla="*/ 5411 w 1068557"/>
                  <a:gd name="connsiteY6" fmla="*/ 765319 h 1121877"/>
                  <a:gd name="connsiteX7" fmla="*/ 7792 w 1068557"/>
                  <a:gd name="connsiteY7" fmla="*/ 917719 h 1121877"/>
                  <a:gd name="connsiteX8" fmla="*/ 62561 w 1068557"/>
                  <a:gd name="connsiteY8" fmla="*/ 1029637 h 1121877"/>
                  <a:gd name="connsiteX9" fmla="*/ 136379 w 1068557"/>
                  <a:gd name="connsiteY9" fmla="*/ 1101075 h 1121877"/>
                  <a:gd name="connsiteX10" fmla="*/ 174480 w 1068557"/>
                  <a:gd name="connsiteY10" fmla="*/ 1120125 h 1121877"/>
                  <a:gd name="connsiteX11" fmla="*/ 172098 w 1068557"/>
                  <a:gd name="connsiteY11" fmla="*/ 1065355 h 1121877"/>
                  <a:gd name="connsiteX12" fmla="*/ 210198 w 1068557"/>
                  <a:gd name="connsiteY12" fmla="*/ 1020113 h 1121877"/>
                  <a:gd name="connsiteX13" fmla="*/ 362598 w 1068557"/>
                  <a:gd name="connsiteY13" fmla="*/ 946294 h 1121877"/>
                  <a:gd name="connsiteX14" fmla="*/ 548336 w 1068557"/>
                  <a:gd name="connsiteY14" fmla="*/ 865332 h 1121877"/>
                  <a:gd name="connsiteX15" fmla="*/ 738836 w 1068557"/>
                  <a:gd name="connsiteY15" fmla="*/ 770082 h 1121877"/>
                  <a:gd name="connsiteX16" fmla="*/ 900761 w 1068557"/>
                  <a:gd name="connsiteY16" fmla="*/ 658163 h 1121877"/>
                  <a:gd name="connsiteX17" fmla="*/ 1022204 w 1068557"/>
                  <a:gd name="connsiteY17" fmla="*/ 512907 h 1121877"/>
                  <a:gd name="connsiteX18" fmla="*/ 1067448 w 1068557"/>
                  <a:gd name="connsiteY18" fmla="*/ 324788 h 1121877"/>
                  <a:gd name="connsiteX19" fmla="*/ 1050779 w 1068557"/>
                  <a:gd name="connsiteY19" fmla="*/ 165244 h 1121877"/>
                  <a:gd name="connsiteX20" fmla="*/ 1007917 w 1068557"/>
                  <a:gd name="connsiteY20" fmla="*/ 67613 h 1121877"/>
                  <a:gd name="connsiteX21" fmla="*/ 955529 w 1068557"/>
                  <a:gd name="connsiteY21" fmla="*/ 938 h 1121877"/>
                  <a:gd name="connsiteX22" fmla="*/ 946004 w 1068557"/>
                  <a:gd name="connsiteY22" fmla="*/ 31894 h 1121877"/>
                  <a:gd name="connsiteX23" fmla="*/ 922192 w 1068557"/>
                  <a:gd name="connsiteY23" fmla="*/ 79519 h 1121877"/>
                  <a:gd name="connsiteX24" fmla="*/ 888855 w 1068557"/>
                  <a:gd name="connsiteY24" fmla="*/ 129525 h 1121877"/>
                  <a:gd name="connsiteX25" fmla="*/ 819798 w 1068557"/>
                  <a:gd name="connsiteY25" fmla="*/ 191438 h 1121877"/>
                  <a:gd name="connsiteX0" fmla="*/ 819798 w 1068557"/>
                  <a:gd name="connsiteY0" fmla="*/ 191427 h 1121866"/>
                  <a:gd name="connsiteX1" fmla="*/ 686448 w 1068557"/>
                  <a:gd name="connsiteY1" fmla="*/ 281914 h 1121866"/>
                  <a:gd name="connsiteX2" fmla="*/ 560242 w 1068557"/>
                  <a:gd name="connsiteY2" fmla="*/ 348589 h 1121866"/>
                  <a:gd name="connsiteX3" fmla="*/ 322118 w 1068557"/>
                  <a:gd name="connsiteY3" fmla="*/ 458127 h 1121866"/>
                  <a:gd name="connsiteX4" fmla="*/ 160192 w 1068557"/>
                  <a:gd name="connsiteY4" fmla="*/ 531945 h 1121866"/>
                  <a:gd name="connsiteX5" fmla="*/ 55417 w 1068557"/>
                  <a:gd name="connsiteY5" fmla="*/ 627196 h 1121866"/>
                  <a:gd name="connsiteX6" fmla="*/ 5411 w 1068557"/>
                  <a:gd name="connsiteY6" fmla="*/ 765308 h 1121866"/>
                  <a:gd name="connsiteX7" fmla="*/ 7792 w 1068557"/>
                  <a:gd name="connsiteY7" fmla="*/ 917708 h 1121866"/>
                  <a:gd name="connsiteX8" fmla="*/ 62561 w 1068557"/>
                  <a:gd name="connsiteY8" fmla="*/ 1029626 h 1121866"/>
                  <a:gd name="connsiteX9" fmla="*/ 136379 w 1068557"/>
                  <a:gd name="connsiteY9" fmla="*/ 1101064 h 1121866"/>
                  <a:gd name="connsiteX10" fmla="*/ 174480 w 1068557"/>
                  <a:gd name="connsiteY10" fmla="*/ 1120114 h 1121866"/>
                  <a:gd name="connsiteX11" fmla="*/ 172098 w 1068557"/>
                  <a:gd name="connsiteY11" fmla="*/ 1065344 h 1121866"/>
                  <a:gd name="connsiteX12" fmla="*/ 210198 w 1068557"/>
                  <a:gd name="connsiteY12" fmla="*/ 1020102 h 1121866"/>
                  <a:gd name="connsiteX13" fmla="*/ 362598 w 1068557"/>
                  <a:gd name="connsiteY13" fmla="*/ 946283 h 1121866"/>
                  <a:gd name="connsiteX14" fmla="*/ 548336 w 1068557"/>
                  <a:gd name="connsiteY14" fmla="*/ 865321 h 1121866"/>
                  <a:gd name="connsiteX15" fmla="*/ 738836 w 1068557"/>
                  <a:gd name="connsiteY15" fmla="*/ 770071 h 1121866"/>
                  <a:gd name="connsiteX16" fmla="*/ 900761 w 1068557"/>
                  <a:gd name="connsiteY16" fmla="*/ 658152 h 1121866"/>
                  <a:gd name="connsiteX17" fmla="*/ 1022204 w 1068557"/>
                  <a:gd name="connsiteY17" fmla="*/ 512896 h 1121866"/>
                  <a:gd name="connsiteX18" fmla="*/ 1067448 w 1068557"/>
                  <a:gd name="connsiteY18" fmla="*/ 324777 h 1121866"/>
                  <a:gd name="connsiteX19" fmla="*/ 1050779 w 1068557"/>
                  <a:gd name="connsiteY19" fmla="*/ 165233 h 1121866"/>
                  <a:gd name="connsiteX20" fmla="*/ 1007917 w 1068557"/>
                  <a:gd name="connsiteY20" fmla="*/ 67602 h 1121866"/>
                  <a:gd name="connsiteX21" fmla="*/ 955529 w 1068557"/>
                  <a:gd name="connsiteY21" fmla="*/ 927 h 1121866"/>
                  <a:gd name="connsiteX22" fmla="*/ 946004 w 1068557"/>
                  <a:gd name="connsiteY22" fmla="*/ 31883 h 1121866"/>
                  <a:gd name="connsiteX23" fmla="*/ 929336 w 1068557"/>
                  <a:gd name="connsiteY23" fmla="*/ 77127 h 1121866"/>
                  <a:gd name="connsiteX24" fmla="*/ 888855 w 1068557"/>
                  <a:gd name="connsiteY24" fmla="*/ 129514 h 1121866"/>
                  <a:gd name="connsiteX25" fmla="*/ 819798 w 1068557"/>
                  <a:gd name="connsiteY25" fmla="*/ 191427 h 112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68557" h="1121866">
                    <a:moveTo>
                      <a:pt x="819798" y="191427"/>
                    </a:moveTo>
                    <a:cubicBezTo>
                      <a:pt x="786064" y="216827"/>
                      <a:pt x="729707" y="255720"/>
                      <a:pt x="686448" y="281914"/>
                    </a:cubicBezTo>
                    <a:cubicBezTo>
                      <a:pt x="643189" y="308108"/>
                      <a:pt x="620964" y="319220"/>
                      <a:pt x="560242" y="348589"/>
                    </a:cubicBezTo>
                    <a:cubicBezTo>
                      <a:pt x="499520" y="377958"/>
                      <a:pt x="388793" y="427568"/>
                      <a:pt x="322118" y="458127"/>
                    </a:cubicBezTo>
                    <a:cubicBezTo>
                      <a:pt x="255443" y="488686"/>
                      <a:pt x="204642" y="503767"/>
                      <a:pt x="160192" y="531945"/>
                    </a:cubicBezTo>
                    <a:cubicBezTo>
                      <a:pt x="115742" y="560123"/>
                      <a:pt x="81214" y="588302"/>
                      <a:pt x="55417" y="627196"/>
                    </a:cubicBezTo>
                    <a:cubicBezTo>
                      <a:pt x="29620" y="666090"/>
                      <a:pt x="13348" y="716889"/>
                      <a:pt x="5411" y="765308"/>
                    </a:cubicBezTo>
                    <a:cubicBezTo>
                      <a:pt x="-2526" y="813727"/>
                      <a:pt x="-1733" y="873655"/>
                      <a:pt x="7792" y="917708"/>
                    </a:cubicBezTo>
                    <a:cubicBezTo>
                      <a:pt x="17317" y="961761"/>
                      <a:pt x="41130" y="999067"/>
                      <a:pt x="62561" y="1029626"/>
                    </a:cubicBezTo>
                    <a:cubicBezTo>
                      <a:pt x="83992" y="1060185"/>
                      <a:pt x="117726" y="1085983"/>
                      <a:pt x="136379" y="1101064"/>
                    </a:cubicBezTo>
                    <a:cubicBezTo>
                      <a:pt x="155032" y="1116145"/>
                      <a:pt x="168527" y="1126067"/>
                      <a:pt x="174480" y="1120114"/>
                    </a:cubicBezTo>
                    <a:cubicBezTo>
                      <a:pt x="180433" y="1114161"/>
                      <a:pt x="166145" y="1082013"/>
                      <a:pt x="172098" y="1065344"/>
                    </a:cubicBezTo>
                    <a:cubicBezTo>
                      <a:pt x="178051" y="1048675"/>
                      <a:pt x="178448" y="1039946"/>
                      <a:pt x="210198" y="1020102"/>
                    </a:cubicBezTo>
                    <a:cubicBezTo>
                      <a:pt x="241948" y="1000259"/>
                      <a:pt x="306242" y="972080"/>
                      <a:pt x="362598" y="946283"/>
                    </a:cubicBezTo>
                    <a:cubicBezTo>
                      <a:pt x="418954" y="920486"/>
                      <a:pt x="485630" y="894690"/>
                      <a:pt x="548336" y="865321"/>
                    </a:cubicBezTo>
                    <a:cubicBezTo>
                      <a:pt x="611042" y="835952"/>
                      <a:pt x="680099" y="804599"/>
                      <a:pt x="738836" y="770071"/>
                    </a:cubicBezTo>
                    <a:cubicBezTo>
                      <a:pt x="797573" y="735543"/>
                      <a:pt x="853533" y="701014"/>
                      <a:pt x="900761" y="658152"/>
                    </a:cubicBezTo>
                    <a:cubicBezTo>
                      <a:pt x="947989" y="615290"/>
                      <a:pt x="994423" y="568458"/>
                      <a:pt x="1022204" y="512896"/>
                    </a:cubicBezTo>
                    <a:cubicBezTo>
                      <a:pt x="1049985" y="457334"/>
                      <a:pt x="1062686" y="382721"/>
                      <a:pt x="1067448" y="324777"/>
                    </a:cubicBezTo>
                    <a:cubicBezTo>
                      <a:pt x="1072211" y="266833"/>
                      <a:pt x="1060701" y="208096"/>
                      <a:pt x="1050779" y="165233"/>
                    </a:cubicBezTo>
                    <a:cubicBezTo>
                      <a:pt x="1040857" y="122371"/>
                      <a:pt x="1023792" y="94986"/>
                      <a:pt x="1007917" y="67602"/>
                    </a:cubicBezTo>
                    <a:cubicBezTo>
                      <a:pt x="992042" y="40218"/>
                      <a:pt x="965848" y="6880"/>
                      <a:pt x="955529" y="927"/>
                    </a:cubicBezTo>
                    <a:cubicBezTo>
                      <a:pt x="945210" y="-5026"/>
                      <a:pt x="950369" y="19183"/>
                      <a:pt x="946004" y="31883"/>
                    </a:cubicBezTo>
                    <a:cubicBezTo>
                      <a:pt x="941639" y="44583"/>
                      <a:pt x="940052" y="59664"/>
                      <a:pt x="929336" y="77127"/>
                    </a:cubicBezTo>
                    <a:cubicBezTo>
                      <a:pt x="918621" y="94589"/>
                      <a:pt x="907111" y="110464"/>
                      <a:pt x="888855" y="129514"/>
                    </a:cubicBezTo>
                    <a:cubicBezTo>
                      <a:pt x="870599" y="148564"/>
                      <a:pt x="853532" y="166027"/>
                      <a:pt x="819798" y="191427"/>
                    </a:cubicBezTo>
                    <a:close/>
                  </a:path>
                </a:pathLst>
              </a:custGeom>
              <a:solidFill>
                <a:srgbClr val="DAD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1" name="任意多边形 300"/>
              <p:cNvSpPr/>
              <p:nvPr/>
            </p:nvSpPr>
            <p:spPr>
              <a:xfrm rot="10800000" flipH="1">
                <a:off x="9094037" y="3759067"/>
                <a:ext cx="1068557" cy="1121866"/>
              </a:xfrm>
              <a:custGeom>
                <a:avLst/>
                <a:gdLst>
                  <a:gd name="connsiteX0" fmla="*/ 838585 w 1063853"/>
                  <a:gd name="connsiteY0" fmla="*/ 16849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38585 w 1063853"/>
                  <a:gd name="connsiteY25" fmla="*/ 16849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19535 w 1063853"/>
                  <a:gd name="connsiteY25" fmla="*/ 18754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8592 w 1063853"/>
                  <a:gd name="connsiteY24" fmla="*/ 125627 h 1126259"/>
                  <a:gd name="connsiteX25" fmla="*/ 819535 w 1063853"/>
                  <a:gd name="connsiteY25" fmla="*/ 187540 h 1126259"/>
                  <a:gd name="connsiteX0" fmla="*/ 819535 w 1063853"/>
                  <a:gd name="connsiteY0" fmla="*/ 186714 h 1125433"/>
                  <a:gd name="connsiteX1" fmla="*/ 686185 w 1063853"/>
                  <a:gd name="connsiteY1" fmla="*/ 277201 h 1125433"/>
                  <a:gd name="connsiteX2" fmla="*/ 559979 w 1063853"/>
                  <a:gd name="connsiteY2" fmla="*/ 343876 h 1125433"/>
                  <a:gd name="connsiteX3" fmla="*/ 319473 w 1063853"/>
                  <a:gd name="connsiteY3" fmla="*/ 455795 h 1125433"/>
                  <a:gd name="connsiteX4" fmla="*/ 159929 w 1063853"/>
                  <a:gd name="connsiteY4" fmla="*/ 524851 h 1125433"/>
                  <a:gd name="connsiteX5" fmla="*/ 55154 w 1063853"/>
                  <a:gd name="connsiteY5" fmla="*/ 622483 h 1125433"/>
                  <a:gd name="connsiteX6" fmla="*/ 5148 w 1063853"/>
                  <a:gd name="connsiteY6" fmla="*/ 760595 h 1125433"/>
                  <a:gd name="connsiteX7" fmla="*/ 7529 w 1063853"/>
                  <a:gd name="connsiteY7" fmla="*/ 912995 h 1125433"/>
                  <a:gd name="connsiteX8" fmla="*/ 57535 w 1063853"/>
                  <a:gd name="connsiteY8" fmla="*/ 1027295 h 1125433"/>
                  <a:gd name="connsiteX9" fmla="*/ 136116 w 1063853"/>
                  <a:gd name="connsiteY9" fmla="*/ 1096351 h 1125433"/>
                  <a:gd name="connsiteX10" fmla="*/ 183741 w 1063853"/>
                  <a:gd name="connsiteY10" fmla="*/ 1124926 h 1125433"/>
                  <a:gd name="connsiteX11" fmla="*/ 169454 w 1063853"/>
                  <a:gd name="connsiteY11" fmla="*/ 1074920 h 1125433"/>
                  <a:gd name="connsiteX12" fmla="*/ 205173 w 1063853"/>
                  <a:gd name="connsiteY12" fmla="*/ 1017770 h 1125433"/>
                  <a:gd name="connsiteX13" fmla="*/ 362335 w 1063853"/>
                  <a:gd name="connsiteY13" fmla="*/ 941570 h 1125433"/>
                  <a:gd name="connsiteX14" fmla="*/ 548073 w 1063853"/>
                  <a:gd name="connsiteY14" fmla="*/ 860608 h 1125433"/>
                  <a:gd name="connsiteX15" fmla="*/ 738573 w 1063853"/>
                  <a:gd name="connsiteY15" fmla="*/ 765358 h 1125433"/>
                  <a:gd name="connsiteX16" fmla="*/ 900498 w 1063853"/>
                  <a:gd name="connsiteY16" fmla="*/ 653439 h 1125433"/>
                  <a:gd name="connsiteX17" fmla="*/ 1021941 w 1063853"/>
                  <a:gd name="connsiteY17" fmla="*/ 508183 h 1125433"/>
                  <a:gd name="connsiteX18" fmla="*/ 1062423 w 1063853"/>
                  <a:gd name="connsiteY18" fmla="*/ 320064 h 1125433"/>
                  <a:gd name="connsiteX19" fmla="*/ 1050516 w 1063853"/>
                  <a:gd name="connsiteY19" fmla="*/ 160520 h 1125433"/>
                  <a:gd name="connsiteX20" fmla="*/ 1010035 w 1063853"/>
                  <a:gd name="connsiteY20" fmla="*/ 60508 h 1125433"/>
                  <a:gd name="connsiteX21" fmla="*/ 952885 w 1063853"/>
                  <a:gd name="connsiteY21" fmla="*/ 976 h 1125433"/>
                  <a:gd name="connsiteX22" fmla="*/ 945741 w 1063853"/>
                  <a:gd name="connsiteY22" fmla="*/ 27170 h 1125433"/>
                  <a:gd name="connsiteX23" fmla="*/ 921929 w 1063853"/>
                  <a:gd name="connsiteY23" fmla="*/ 74795 h 1125433"/>
                  <a:gd name="connsiteX24" fmla="*/ 888592 w 1063853"/>
                  <a:gd name="connsiteY24" fmla="*/ 124801 h 1125433"/>
                  <a:gd name="connsiteX25" fmla="*/ 819535 w 1063853"/>
                  <a:gd name="connsiteY25" fmla="*/ 186714 h 1125433"/>
                  <a:gd name="connsiteX0" fmla="*/ 819535 w 1068269"/>
                  <a:gd name="connsiteY0" fmla="*/ 186714 h 1125433"/>
                  <a:gd name="connsiteX1" fmla="*/ 686185 w 1068269"/>
                  <a:gd name="connsiteY1" fmla="*/ 277201 h 1125433"/>
                  <a:gd name="connsiteX2" fmla="*/ 559979 w 1068269"/>
                  <a:gd name="connsiteY2" fmla="*/ 343876 h 1125433"/>
                  <a:gd name="connsiteX3" fmla="*/ 319473 w 1068269"/>
                  <a:gd name="connsiteY3" fmla="*/ 455795 h 1125433"/>
                  <a:gd name="connsiteX4" fmla="*/ 159929 w 1068269"/>
                  <a:gd name="connsiteY4" fmla="*/ 524851 h 1125433"/>
                  <a:gd name="connsiteX5" fmla="*/ 55154 w 1068269"/>
                  <a:gd name="connsiteY5" fmla="*/ 622483 h 1125433"/>
                  <a:gd name="connsiteX6" fmla="*/ 5148 w 1068269"/>
                  <a:gd name="connsiteY6" fmla="*/ 760595 h 1125433"/>
                  <a:gd name="connsiteX7" fmla="*/ 7529 w 1068269"/>
                  <a:gd name="connsiteY7" fmla="*/ 912995 h 1125433"/>
                  <a:gd name="connsiteX8" fmla="*/ 57535 w 1068269"/>
                  <a:gd name="connsiteY8" fmla="*/ 1027295 h 1125433"/>
                  <a:gd name="connsiteX9" fmla="*/ 136116 w 1068269"/>
                  <a:gd name="connsiteY9" fmla="*/ 1096351 h 1125433"/>
                  <a:gd name="connsiteX10" fmla="*/ 183741 w 1068269"/>
                  <a:gd name="connsiteY10" fmla="*/ 1124926 h 1125433"/>
                  <a:gd name="connsiteX11" fmla="*/ 169454 w 1068269"/>
                  <a:gd name="connsiteY11" fmla="*/ 1074920 h 1125433"/>
                  <a:gd name="connsiteX12" fmla="*/ 205173 w 1068269"/>
                  <a:gd name="connsiteY12" fmla="*/ 1017770 h 1125433"/>
                  <a:gd name="connsiteX13" fmla="*/ 362335 w 1068269"/>
                  <a:gd name="connsiteY13" fmla="*/ 941570 h 1125433"/>
                  <a:gd name="connsiteX14" fmla="*/ 548073 w 1068269"/>
                  <a:gd name="connsiteY14" fmla="*/ 860608 h 1125433"/>
                  <a:gd name="connsiteX15" fmla="*/ 738573 w 1068269"/>
                  <a:gd name="connsiteY15" fmla="*/ 765358 h 1125433"/>
                  <a:gd name="connsiteX16" fmla="*/ 900498 w 1068269"/>
                  <a:gd name="connsiteY16" fmla="*/ 653439 h 1125433"/>
                  <a:gd name="connsiteX17" fmla="*/ 1021941 w 1068269"/>
                  <a:gd name="connsiteY17" fmla="*/ 508183 h 1125433"/>
                  <a:gd name="connsiteX18" fmla="*/ 1067185 w 1068269"/>
                  <a:gd name="connsiteY18" fmla="*/ 320064 h 1125433"/>
                  <a:gd name="connsiteX19" fmla="*/ 1050516 w 1068269"/>
                  <a:gd name="connsiteY19" fmla="*/ 160520 h 1125433"/>
                  <a:gd name="connsiteX20" fmla="*/ 1010035 w 1068269"/>
                  <a:gd name="connsiteY20" fmla="*/ 60508 h 1125433"/>
                  <a:gd name="connsiteX21" fmla="*/ 952885 w 1068269"/>
                  <a:gd name="connsiteY21" fmla="*/ 976 h 1125433"/>
                  <a:gd name="connsiteX22" fmla="*/ 945741 w 1068269"/>
                  <a:gd name="connsiteY22" fmla="*/ 27170 h 1125433"/>
                  <a:gd name="connsiteX23" fmla="*/ 921929 w 1068269"/>
                  <a:gd name="connsiteY23" fmla="*/ 74795 h 1125433"/>
                  <a:gd name="connsiteX24" fmla="*/ 888592 w 1068269"/>
                  <a:gd name="connsiteY24" fmla="*/ 124801 h 1125433"/>
                  <a:gd name="connsiteX25" fmla="*/ 819535 w 1068269"/>
                  <a:gd name="connsiteY25" fmla="*/ 186714 h 1125433"/>
                  <a:gd name="connsiteX0" fmla="*/ 819535 w 1068294"/>
                  <a:gd name="connsiteY0" fmla="*/ 186826 h 1125545"/>
                  <a:gd name="connsiteX1" fmla="*/ 686185 w 1068294"/>
                  <a:gd name="connsiteY1" fmla="*/ 277313 h 1125545"/>
                  <a:gd name="connsiteX2" fmla="*/ 559979 w 1068294"/>
                  <a:gd name="connsiteY2" fmla="*/ 343988 h 1125545"/>
                  <a:gd name="connsiteX3" fmla="*/ 319473 w 1068294"/>
                  <a:gd name="connsiteY3" fmla="*/ 455907 h 1125545"/>
                  <a:gd name="connsiteX4" fmla="*/ 159929 w 1068294"/>
                  <a:gd name="connsiteY4" fmla="*/ 524963 h 1125545"/>
                  <a:gd name="connsiteX5" fmla="*/ 55154 w 1068294"/>
                  <a:gd name="connsiteY5" fmla="*/ 622595 h 1125545"/>
                  <a:gd name="connsiteX6" fmla="*/ 5148 w 1068294"/>
                  <a:gd name="connsiteY6" fmla="*/ 760707 h 1125545"/>
                  <a:gd name="connsiteX7" fmla="*/ 7529 w 1068294"/>
                  <a:gd name="connsiteY7" fmla="*/ 913107 h 1125545"/>
                  <a:gd name="connsiteX8" fmla="*/ 57535 w 1068294"/>
                  <a:gd name="connsiteY8" fmla="*/ 1027407 h 1125545"/>
                  <a:gd name="connsiteX9" fmla="*/ 136116 w 1068294"/>
                  <a:gd name="connsiteY9" fmla="*/ 1096463 h 1125545"/>
                  <a:gd name="connsiteX10" fmla="*/ 183741 w 1068294"/>
                  <a:gd name="connsiteY10" fmla="*/ 1125038 h 1125545"/>
                  <a:gd name="connsiteX11" fmla="*/ 169454 w 1068294"/>
                  <a:gd name="connsiteY11" fmla="*/ 1075032 h 1125545"/>
                  <a:gd name="connsiteX12" fmla="*/ 205173 w 1068294"/>
                  <a:gd name="connsiteY12" fmla="*/ 1017882 h 1125545"/>
                  <a:gd name="connsiteX13" fmla="*/ 362335 w 1068294"/>
                  <a:gd name="connsiteY13" fmla="*/ 941682 h 1125545"/>
                  <a:gd name="connsiteX14" fmla="*/ 548073 w 1068294"/>
                  <a:gd name="connsiteY14" fmla="*/ 860720 h 1125545"/>
                  <a:gd name="connsiteX15" fmla="*/ 738573 w 1068294"/>
                  <a:gd name="connsiteY15" fmla="*/ 765470 h 1125545"/>
                  <a:gd name="connsiteX16" fmla="*/ 900498 w 1068294"/>
                  <a:gd name="connsiteY16" fmla="*/ 653551 h 1125545"/>
                  <a:gd name="connsiteX17" fmla="*/ 1021941 w 1068294"/>
                  <a:gd name="connsiteY17" fmla="*/ 508295 h 1125545"/>
                  <a:gd name="connsiteX18" fmla="*/ 1067185 w 1068294"/>
                  <a:gd name="connsiteY18" fmla="*/ 320176 h 1125545"/>
                  <a:gd name="connsiteX19" fmla="*/ 1050516 w 1068294"/>
                  <a:gd name="connsiteY19" fmla="*/ 160632 h 1125545"/>
                  <a:gd name="connsiteX20" fmla="*/ 1007654 w 1068294"/>
                  <a:gd name="connsiteY20" fmla="*/ 63001 h 1125545"/>
                  <a:gd name="connsiteX21" fmla="*/ 952885 w 1068294"/>
                  <a:gd name="connsiteY21" fmla="*/ 1088 h 1125545"/>
                  <a:gd name="connsiteX22" fmla="*/ 945741 w 1068294"/>
                  <a:gd name="connsiteY22" fmla="*/ 27282 h 1125545"/>
                  <a:gd name="connsiteX23" fmla="*/ 921929 w 1068294"/>
                  <a:gd name="connsiteY23" fmla="*/ 74907 h 1125545"/>
                  <a:gd name="connsiteX24" fmla="*/ 888592 w 1068294"/>
                  <a:gd name="connsiteY24" fmla="*/ 124913 h 1125545"/>
                  <a:gd name="connsiteX25" fmla="*/ 819535 w 1068294"/>
                  <a:gd name="connsiteY25" fmla="*/ 186826 h 1125545"/>
                  <a:gd name="connsiteX0" fmla="*/ 819535 w 1068294"/>
                  <a:gd name="connsiteY0" fmla="*/ 191438 h 1130157"/>
                  <a:gd name="connsiteX1" fmla="*/ 686185 w 1068294"/>
                  <a:gd name="connsiteY1" fmla="*/ 281925 h 1130157"/>
                  <a:gd name="connsiteX2" fmla="*/ 559979 w 1068294"/>
                  <a:gd name="connsiteY2" fmla="*/ 348600 h 1130157"/>
                  <a:gd name="connsiteX3" fmla="*/ 319473 w 1068294"/>
                  <a:gd name="connsiteY3" fmla="*/ 460519 h 1130157"/>
                  <a:gd name="connsiteX4" fmla="*/ 159929 w 1068294"/>
                  <a:gd name="connsiteY4" fmla="*/ 529575 h 1130157"/>
                  <a:gd name="connsiteX5" fmla="*/ 55154 w 1068294"/>
                  <a:gd name="connsiteY5" fmla="*/ 627207 h 1130157"/>
                  <a:gd name="connsiteX6" fmla="*/ 5148 w 1068294"/>
                  <a:gd name="connsiteY6" fmla="*/ 765319 h 1130157"/>
                  <a:gd name="connsiteX7" fmla="*/ 7529 w 1068294"/>
                  <a:gd name="connsiteY7" fmla="*/ 917719 h 1130157"/>
                  <a:gd name="connsiteX8" fmla="*/ 57535 w 1068294"/>
                  <a:gd name="connsiteY8" fmla="*/ 1032019 h 1130157"/>
                  <a:gd name="connsiteX9" fmla="*/ 136116 w 1068294"/>
                  <a:gd name="connsiteY9" fmla="*/ 1101075 h 1130157"/>
                  <a:gd name="connsiteX10" fmla="*/ 183741 w 1068294"/>
                  <a:gd name="connsiteY10" fmla="*/ 1129650 h 1130157"/>
                  <a:gd name="connsiteX11" fmla="*/ 169454 w 1068294"/>
                  <a:gd name="connsiteY11" fmla="*/ 1079644 h 1130157"/>
                  <a:gd name="connsiteX12" fmla="*/ 205173 w 1068294"/>
                  <a:gd name="connsiteY12" fmla="*/ 1022494 h 1130157"/>
                  <a:gd name="connsiteX13" fmla="*/ 362335 w 1068294"/>
                  <a:gd name="connsiteY13" fmla="*/ 946294 h 1130157"/>
                  <a:gd name="connsiteX14" fmla="*/ 548073 w 1068294"/>
                  <a:gd name="connsiteY14" fmla="*/ 865332 h 1130157"/>
                  <a:gd name="connsiteX15" fmla="*/ 738573 w 1068294"/>
                  <a:gd name="connsiteY15" fmla="*/ 770082 h 1130157"/>
                  <a:gd name="connsiteX16" fmla="*/ 900498 w 1068294"/>
                  <a:gd name="connsiteY16" fmla="*/ 658163 h 1130157"/>
                  <a:gd name="connsiteX17" fmla="*/ 1021941 w 1068294"/>
                  <a:gd name="connsiteY17" fmla="*/ 512907 h 1130157"/>
                  <a:gd name="connsiteX18" fmla="*/ 1067185 w 1068294"/>
                  <a:gd name="connsiteY18" fmla="*/ 324788 h 1130157"/>
                  <a:gd name="connsiteX19" fmla="*/ 1050516 w 1068294"/>
                  <a:gd name="connsiteY19" fmla="*/ 165244 h 1130157"/>
                  <a:gd name="connsiteX20" fmla="*/ 1007654 w 1068294"/>
                  <a:gd name="connsiteY20" fmla="*/ 67613 h 1130157"/>
                  <a:gd name="connsiteX21" fmla="*/ 955266 w 1068294"/>
                  <a:gd name="connsiteY21" fmla="*/ 938 h 1130157"/>
                  <a:gd name="connsiteX22" fmla="*/ 945741 w 1068294"/>
                  <a:gd name="connsiteY22" fmla="*/ 31894 h 1130157"/>
                  <a:gd name="connsiteX23" fmla="*/ 921929 w 1068294"/>
                  <a:gd name="connsiteY23" fmla="*/ 79519 h 1130157"/>
                  <a:gd name="connsiteX24" fmla="*/ 888592 w 1068294"/>
                  <a:gd name="connsiteY24" fmla="*/ 129525 h 1130157"/>
                  <a:gd name="connsiteX25" fmla="*/ 819535 w 1068294"/>
                  <a:gd name="connsiteY25" fmla="*/ 191438 h 1130157"/>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5173 w 1068294"/>
                  <a:gd name="connsiteY12" fmla="*/ 1022494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21855 w 1068294"/>
                  <a:gd name="connsiteY3" fmla="*/ 458138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798 w 1068557"/>
                  <a:gd name="connsiteY0" fmla="*/ 191438 h 1123256"/>
                  <a:gd name="connsiteX1" fmla="*/ 686448 w 1068557"/>
                  <a:gd name="connsiteY1" fmla="*/ 281925 h 1123256"/>
                  <a:gd name="connsiteX2" fmla="*/ 560242 w 1068557"/>
                  <a:gd name="connsiteY2" fmla="*/ 348600 h 1123256"/>
                  <a:gd name="connsiteX3" fmla="*/ 322118 w 1068557"/>
                  <a:gd name="connsiteY3" fmla="*/ 458138 h 1123256"/>
                  <a:gd name="connsiteX4" fmla="*/ 160192 w 1068557"/>
                  <a:gd name="connsiteY4" fmla="*/ 531956 h 1123256"/>
                  <a:gd name="connsiteX5" fmla="*/ 55417 w 1068557"/>
                  <a:gd name="connsiteY5" fmla="*/ 627207 h 1123256"/>
                  <a:gd name="connsiteX6" fmla="*/ 5411 w 1068557"/>
                  <a:gd name="connsiteY6" fmla="*/ 765319 h 1123256"/>
                  <a:gd name="connsiteX7" fmla="*/ 7792 w 1068557"/>
                  <a:gd name="connsiteY7" fmla="*/ 917719 h 1123256"/>
                  <a:gd name="connsiteX8" fmla="*/ 62561 w 1068557"/>
                  <a:gd name="connsiteY8" fmla="*/ 1029637 h 1123256"/>
                  <a:gd name="connsiteX9" fmla="*/ 136379 w 1068557"/>
                  <a:gd name="connsiteY9" fmla="*/ 1101075 h 1123256"/>
                  <a:gd name="connsiteX10" fmla="*/ 172098 w 1068557"/>
                  <a:gd name="connsiteY10" fmla="*/ 1122507 h 1123256"/>
                  <a:gd name="connsiteX11" fmla="*/ 169717 w 1068557"/>
                  <a:gd name="connsiteY11" fmla="*/ 1079644 h 1123256"/>
                  <a:gd name="connsiteX12" fmla="*/ 210198 w 1068557"/>
                  <a:gd name="connsiteY12" fmla="*/ 1020113 h 1123256"/>
                  <a:gd name="connsiteX13" fmla="*/ 362598 w 1068557"/>
                  <a:gd name="connsiteY13" fmla="*/ 946294 h 1123256"/>
                  <a:gd name="connsiteX14" fmla="*/ 548336 w 1068557"/>
                  <a:gd name="connsiteY14" fmla="*/ 865332 h 1123256"/>
                  <a:gd name="connsiteX15" fmla="*/ 738836 w 1068557"/>
                  <a:gd name="connsiteY15" fmla="*/ 770082 h 1123256"/>
                  <a:gd name="connsiteX16" fmla="*/ 900761 w 1068557"/>
                  <a:gd name="connsiteY16" fmla="*/ 658163 h 1123256"/>
                  <a:gd name="connsiteX17" fmla="*/ 1022204 w 1068557"/>
                  <a:gd name="connsiteY17" fmla="*/ 512907 h 1123256"/>
                  <a:gd name="connsiteX18" fmla="*/ 1067448 w 1068557"/>
                  <a:gd name="connsiteY18" fmla="*/ 324788 h 1123256"/>
                  <a:gd name="connsiteX19" fmla="*/ 1050779 w 1068557"/>
                  <a:gd name="connsiteY19" fmla="*/ 165244 h 1123256"/>
                  <a:gd name="connsiteX20" fmla="*/ 1007917 w 1068557"/>
                  <a:gd name="connsiteY20" fmla="*/ 67613 h 1123256"/>
                  <a:gd name="connsiteX21" fmla="*/ 955529 w 1068557"/>
                  <a:gd name="connsiteY21" fmla="*/ 938 h 1123256"/>
                  <a:gd name="connsiteX22" fmla="*/ 946004 w 1068557"/>
                  <a:gd name="connsiteY22" fmla="*/ 31894 h 1123256"/>
                  <a:gd name="connsiteX23" fmla="*/ 922192 w 1068557"/>
                  <a:gd name="connsiteY23" fmla="*/ 79519 h 1123256"/>
                  <a:gd name="connsiteX24" fmla="*/ 888855 w 1068557"/>
                  <a:gd name="connsiteY24" fmla="*/ 129525 h 1123256"/>
                  <a:gd name="connsiteX25" fmla="*/ 819798 w 1068557"/>
                  <a:gd name="connsiteY25" fmla="*/ 191438 h 1123256"/>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1001"/>
                  <a:gd name="connsiteX1" fmla="*/ 686448 w 1068557"/>
                  <a:gd name="connsiteY1" fmla="*/ 281925 h 1121001"/>
                  <a:gd name="connsiteX2" fmla="*/ 560242 w 1068557"/>
                  <a:gd name="connsiteY2" fmla="*/ 348600 h 1121001"/>
                  <a:gd name="connsiteX3" fmla="*/ 322118 w 1068557"/>
                  <a:gd name="connsiteY3" fmla="*/ 458138 h 1121001"/>
                  <a:gd name="connsiteX4" fmla="*/ 160192 w 1068557"/>
                  <a:gd name="connsiteY4" fmla="*/ 531956 h 1121001"/>
                  <a:gd name="connsiteX5" fmla="*/ 55417 w 1068557"/>
                  <a:gd name="connsiteY5" fmla="*/ 627207 h 1121001"/>
                  <a:gd name="connsiteX6" fmla="*/ 5411 w 1068557"/>
                  <a:gd name="connsiteY6" fmla="*/ 765319 h 1121001"/>
                  <a:gd name="connsiteX7" fmla="*/ 7792 w 1068557"/>
                  <a:gd name="connsiteY7" fmla="*/ 917719 h 1121001"/>
                  <a:gd name="connsiteX8" fmla="*/ 62561 w 1068557"/>
                  <a:gd name="connsiteY8" fmla="*/ 1029637 h 1121001"/>
                  <a:gd name="connsiteX9" fmla="*/ 136379 w 1068557"/>
                  <a:gd name="connsiteY9" fmla="*/ 1101075 h 1121001"/>
                  <a:gd name="connsiteX10" fmla="*/ 174480 w 1068557"/>
                  <a:gd name="connsiteY10" fmla="*/ 1120125 h 1121001"/>
                  <a:gd name="connsiteX11" fmla="*/ 169717 w 1068557"/>
                  <a:gd name="connsiteY11" fmla="*/ 1079644 h 1121001"/>
                  <a:gd name="connsiteX12" fmla="*/ 210198 w 1068557"/>
                  <a:gd name="connsiteY12" fmla="*/ 1020113 h 1121001"/>
                  <a:gd name="connsiteX13" fmla="*/ 362598 w 1068557"/>
                  <a:gd name="connsiteY13" fmla="*/ 946294 h 1121001"/>
                  <a:gd name="connsiteX14" fmla="*/ 548336 w 1068557"/>
                  <a:gd name="connsiteY14" fmla="*/ 865332 h 1121001"/>
                  <a:gd name="connsiteX15" fmla="*/ 738836 w 1068557"/>
                  <a:gd name="connsiteY15" fmla="*/ 770082 h 1121001"/>
                  <a:gd name="connsiteX16" fmla="*/ 900761 w 1068557"/>
                  <a:gd name="connsiteY16" fmla="*/ 658163 h 1121001"/>
                  <a:gd name="connsiteX17" fmla="*/ 1022204 w 1068557"/>
                  <a:gd name="connsiteY17" fmla="*/ 512907 h 1121001"/>
                  <a:gd name="connsiteX18" fmla="*/ 1067448 w 1068557"/>
                  <a:gd name="connsiteY18" fmla="*/ 324788 h 1121001"/>
                  <a:gd name="connsiteX19" fmla="*/ 1050779 w 1068557"/>
                  <a:gd name="connsiteY19" fmla="*/ 165244 h 1121001"/>
                  <a:gd name="connsiteX20" fmla="*/ 1007917 w 1068557"/>
                  <a:gd name="connsiteY20" fmla="*/ 67613 h 1121001"/>
                  <a:gd name="connsiteX21" fmla="*/ 955529 w 1068557"/>
                  <a:gd name="connsiteY21" fmla="*/ 938 h 1121001"/>
                  <a:gd name="connsiteX22" fmla="*/ 946004 w 1068557"/>
                  <a:gd name="connsiteY22" fmla="*/ 31894 h 1121001"/>
                  <a:gd name="connsiteX23" fmla="*/ 922192 w 1068557"/>
                  <a:gd name="connsiteY23" fmla="*/ 79519 h 1121001"/>
                  <a:gd name="connsiteX24" fmla="*/ 888855 w 1068557"/>
                  <a:gd name="connsiteY24" fmla="*/ 129525 h 1121001"/>
                  <a:gd name="connsiteX25" fmla="*/ 819798 w 1068557"/>
                  <a:gd name="connsiteY25" fmla="*/ 191438 h 1121001"/>
                  <a:gd name="connsiteX0" fmla="*/ 819798 w 1068557"/>
                  <a:gd name="connsiteY0" fmla="*/ 191438 h 1121140"/>
                  <a:gd name="connsiteX1" fmla="*/ 686448 w 1068557"/>
                  <a:gd name="connsiteY1" fmla="*/ 281925 h 1121140"/>
                  <a:gd name="connsiteX2" fmla="*/ 560242 w 1068557"/>
                  <a:gd name="connsiteY2" fmla="*/ 348600 h 1121140"/>
                  <a:gd name="connsiteX3" fmla="*/ 322118 w 1068557"/>
                  <a:gd name="connsiteY3" fmla="*/ 458138 h 1121140"/>
                  <a:gd name="connsiteX4" fmla="*/ 160192 w 1068557"/>
                  <a:gd name="connsiteY4" fmla="*/ 531956 h 1121140"/>
                  <a:gd name="connsiteX5" fmla="*/ 55417 w 1068557"/>
                  <a:gd name="connsiteY5" fmla="*/ 627207 h 1121140"/>
                  <a:gd name="connsiteX6" fmla="*/ 5411 w 1068557"/>
                  <a:gd name="connsiteY6" fmla="*/ 765319 h 1121140"/>
                  <a:gd name="connsiteX7" fmla="*/ 7792 w 1068557"/>
                  <a:gd name="connsiteY7" fmla="*/ 917719 h 1121140"/>
                  <a:gd name="connsiteX8" fmla="*/ 62561 w 1068557"/>
                  <a:gd name="connsiteY8" fmla="*/ 1029637 h 1121140"/>
                  <a:gd name="connsiteX9" fmla="*/ 136379 w 1068557"/>
                  <a:gd name="connsiteY9" fmla="*/ 1101075 h 1121140"/>
                  <a:gd name="connsiteX10" fmla="*/ 174480 w 1068557"/>
                  <a:gd name="connsiteY10" fmla="*/ 1120125 h 1121140"/>
                  <a:gd name="connsiteX11" fmla="*/ 169717 w 1068557"/>
                  <a:gd name="connsiteY11" fmla="*/ 1077262 h 1121140"/>
                  <a:gd name="connsiteX12" fmla="*/ 210198 w 1068557"/>
                  <a:gd name="connsiteY12" fmla="*/ 1020113 h 1121140"/>
                  <a:gd name="connsiteX13" fmla="*/ 362598 w 1068557"/>
                  <a:gd name="connsiteY13" fmla="*/ 946294 h 1121140"/>
                  <a:gd name="connsiteX14" fmla="*/ 548336 w 1068557"/>
                  <a:gd name="connsiteY14" fmla="*/ 865332 h 1121140"/>
                  <a:gd name="connsiteX15" fmla="*/ 738836 w 1068557"/>
                  <a:gd name="connsiteY15" fmla="*/ 770082 h 1121140"/>
                  <a:gd name="connsiteX16" fmla="*/ 900761 w 1068557"/>
                  <a:gd name="connsiteY16" fmla="*/ 658163 h 1121140"/>
                  <a:gd name="connsiteX17" fmla="*/ 1022204 w 1068557"/>
                  <a:gd name="connsiteY17" fmla="*/ 512907 h 1121140"/>
                  <a:gd name="connsiteX18" fmla="*/ 1067448 w 1068557"/>
                  <a:gd name="connsiteY18" fmla="*/ 324788 h 1121140"/>
                  <a:gd name="connsiteX19" fmla="*/ 1050779 w 1068557"/>
                  <a:gd name="connsiteY19" fmla="*/ 165244 h 1121140"/>
                  <a:gd name="connsiteX20" fmla="*/ 1007917 w 1068557"/>
                  <a:gd name="connsiteY20" fmla="*/ 67613 h 1121140"/>
                  <a:gd name="connsiteX21" fmla="*/ 955529 w 1068557"/>
                  <a:gd name="connsiteY21" fmla="*/ 938 h 1121140"/>
                  <a:gd name="connsiteX22" fmla="*/ 946004 w 1068557"/>
                  <a:gd name="connsiteY22" fmla="*/ 31894 h 1121140"/>
                  <a:gd name="connsiteX23" fmla="*/ 922192 w 1068557"/>
                  <a:gd name="connsiteY23" fmla="*/ 79519 h 1121140"/>
                  <a:gd name="connsiteX24" fmla="*/ 888855 w 1068557"/>
                  <a:gd name="connsiteY24" fmla="*/ 129525 h 1121140"/>
                  <a:gd name="connsiteX25" fmla="*/ 819798 w 1068557"/>
                  <a:gd name="connsiteY25" fmla="*/ 191438 h 1121140"/>
                  <a:gd name="connsiteX0" fmla="*/ 819798 w 1068557"/>
                  <a:gd name="connsiteY0" fmla="*/ 191438 h 1121877"/>
                  <a:gd name="connsiteX1" fmla="*/ 686448 w 1068557"/>
                  <a:gd name="connsiteY1" fmla="*/ 281925 h 1121877"/>
                  <a:gd name="connsiteX2" fmla="*/ 560242 w 1068557"/>
                  <a:gd name="connsiteY2" fmla="*/ 348600 h 1121877"/>
                  <a:gd name="connsiteX3" fmla="*/ 322118 w 1068557"/>
                  <a:gd name="connsiteY3" fmla="*/ 458138 h 1121877"/>
                  <a:gd name="connsiteX4" fmla="*/ 160192 w 1068557"/>
                  <a:gd name="connsiteY4" fmla="*/ 531956 h 1121877"/>
                  <a:gd name="connsiteX5" fmla="*/ 55417 w 1068557"/>
                  <a:gd name="connsiteY5" fmla="*/ 627207 h 1121877"/>
                  <a:gd name="connsiteX6" fmla="*/ 5411 w 1068557"/>
                  <a:gd name="connsiteY6" fmla="*/ 765319 h 1121877"/>
                  <a:gd name="connsiteX7" fmla="*/ 7792 w 1068557"/>
                  <a:gd name="connsiteY7" fmla="*/ 917719 h 1121877"/>
                  <a:gd name="connsiteX8" fmla="*/ 62561 w 1068557"/>
                  <a:gd name="connsiteY8" fmla="*/ 1029637 h 1121877"/>
                  <a:gd name="connsiteX9" fmla="*/ 136379 w 1068557"/>
                  <a:gd name="connsiteY9" fmla="*/ 1101075 h 1121877"/>
                  <a:gd name="connsiteX10" fmla="*/ 174480 w 1068557"/>
                  <a:gd name="connsiteY10" fmla="*/ 1120125 h 1121877"/>
                  <a:gd name="connsiteX11" fmla="*/ 172098 w 1068557"/>
                  <a:gd name="connsiteY11" fmla="*/ 1065355 h 1121877"/>
                  <a:gd name="connsiteX12" fmla="*/ 210198 w 1068557"/>
                  <a:gd name="connsiteY12" fmla="*/ 1020113 h 1121877"/>
                  <a:gd name="connsiteX13" fmla="*/ 362598 w 1068557"/>
                  <a:gd name="connsiteY13" fmla="*/ 946294 h 1121877"/>
                  <a:gd name="connsiteX14" fmla="*/ 548336 w 1068557"/>
                  <a:gd name="connsiteY14" fmla="*/ 865332 h 1121877"/>
                  <a:gd name="connsiteX15" fmla="*/ 738836 w 1068557"/>
                  <a:gd name="connsiteY15" fmla="*/ 770082 h 1121877"/>
                  <a:gd name="connsiteX16" fmla="*/ 900761 w 1068557"/>
                  <a:gd name="connsiteY16" fmla="*/ 658163 h 1121877"/>
                  <a:gd name="connsiteX17" fmla="*/ 1022204 w 1068557"/>
                  <a:gd name="connsiteY17" fmla="*/ 512907 h 1121877"/>
                  <a:gd name="connsiteX18" fmla="*/ 1067448 w 1068557"/>
                  <a:gd name="connsiteY18" fmla="*/ 324788 h 1121877"/>
                  <a:gd name="connsiteX19" fmla="*/ 1050779 w 1068557"/>
                  <a:gd name="connsiteY19" fmla="*/ 165244 h 1121877"/>
                  <a:gd name="connsiteX20" fmla="*/ 1007917 w 1068557"/>
                  <a:gd name="connsiteY20" fmla="*/ 67613 h 1121877"/>
                  <a:gd name="connsiteX21" fmla="*/ 955529 w 1068557"/>
                  <a:gd name="connsiteY21" fmla="*/ 938 h 1121877"/>
                  <a:gd name="connsiteX22" fmla="*/ 946004 w 1068557"/>
                  <a:gd name="connsiteY22" fmla="*/ 31894 h 1121877"/>
                  <a:gd name="connsiteX23" fmla="*/ 922192 w 1068557"/>
                  <a:gd name="connsiteY23" fmla="*/ 79519 h 1121877"/>
                  <a:gd name="connsiteX24" fmla="*/ 888855 w 1068557"/>
                  <a:gd name="connsiteY24" fmla="*/ 129525 h 1121877"/>
                  <a:gd name="connsiteX25" fmla="*/ 819798 w 1068557"/>
                  <a:gd name="connsiteY25" fmla="*/ 191438 h 1121877"/>
                  <a:gd name="connsiteX0" fmla="*/ 819798 w 1068557"/>
                  <a:gd name="connsiteY0" fmla="*/ 191427 h 1121866"/>
                  <a:gd name="connsiteX1" fmla="*/ 686448 w 1068557"/>
                  <a:gd name="connsiteY1" fmla="*/ 281914 h 1121866"/>
                  <a:gd name="connsiteX2" fmla="*/ 560242 w 1068557"/>
                  <a:gd name="connsiteY2" fmla="*/ 348589 h 1121866"/>
                  <a:gd name="connsiteX3" fmla="*/ 322118 w 1068557"/>
                  <a:gd name="connsiteY3" fmla="*/ 458127 h 1121866"/>
                  <a:gd name="connsiteX4" fmla="*/ 160192 w 1068557"/>
                  <a:gd name="connsiteY4" fmla="*/ 531945 h 1121866"/>
                  <a:gd name="connsiteX5" fmla="*/ 55417 w 1068557"/>
                  <a:gd name="connsiteY5" fmla="*/ 627196 h 1121866"/>
                  <a:gd name="connsiteX6" fmla="*/ 5411 w 1068557"/>
                  <a:gd name="connsiteY6" fmla="*/ 765308 h 1121866"/>
                  <a:gd name="connsiteX7" fmla="*/ 7792 w 1068557"/>
                  <a:gd name="connsiteY7" fmla="*/ 917708 h 1121866"/>
                  <a:gd name="connsiteX8" fmla="*/ 62561 w 1068557"/>
                  <a:gd name="connsiteY8" fmla="*/ 1029626 h 1121866"/>
                  <a:gd name="connsiteX9" fmla="*/ 136379 w 1068557"/>
                  <a:gd name="connsiteY9" fmla="*/ 1101064 h 1121866"/>
                  <a:gd name="connsiteX10" fmla="*/ 174480 w 1068557"/>
                  <a:gd name="connsiteY10" fmla="*/ 1120114 h 1121866"/>
                  <a:gd name="connsiteX11" fmla="*/ 172098 w 1068557"/>
                  <a:gd name="connsiteY11" fmla="*/ 1065344 h 1121866"/>
                  <a:gd name="connsiteX12" fmla="*/ 210198 w 1068557"/>
                  <a:gd name="connsiteY12" fmla="*/ 1020102 h 1121866"/>
                  <a:gd name="connsiteX13" fmla="*/ 362598 w 1068557"/>
                  <a:gd name="connsiteY13" fmla="*/ 946283 h 1121866"/>
                  <a:gd name="connsiteX14" fmla="*/ 548336 w 1068557"/>
                  <a:gd name="connsiteY14" fmla="*/ 865321 h 1121866"/>
                  <a:gd name="connsiteX15" fmla="*/ 738836 w 1068557"/>
                  <a:gd name="connsiteY15" fmla="*/ 770071 h 1121866"/>
                  <a:gd name="connsiteX16" fmla="*/ 900761 w 1068557"/>
                  <a:gd name="connsiteY16" fmla="*/ 658152 h 1121866"/>
                  <a:gd name="connsiteX17" fmla="*/ 1022204 w 1068557"/>
                  <a:gd name="connsiteY17" fmla="*/ 512896 h 1121866"/>
                  <a:gd name="connsiteX18" fmla="*/ 1067448 w 1068557"/>
                  <a:gd name="connsiteY18" fmla="*/ 324777 h 1121866"/>
                  <a:gd name="connsiteX19" fmla="*/ 1050779 w 1068557"/>
                  <a:gd name="connsiteY19" fmla="*/ 165233 h 1121866"/>
                  <a:gd name="connsiteX20" fmla="*/ 1007917 w 1068557"/>
                  <a:gd name="connsiteY20" fmla="*/ 67602 h 1121866"/>
                  <a:gd name="connsiteX21" fmla="*/ 955529 w 1068557"/>
                  <a:gd name="connsiteY21" fmla="*/ 927 h 1121866"/>
                  <a:gd name="connsiteX22" fmla="*/ 946004 w 1068557"/>
                  <a:gd name="connsiteY22" fmla="*/ 31883 h 1121866"/>
                  <a:gd name="connsiteX23" fmla="*/ 929336 w 1068557"/>
                  <a:gd name="connsiteY23" fmla="*/ 77127 h 1121866"/>
                  <a:gd name="connsiteX24" fmla="*/ 888855 w 1068557"/>
                  <a:gd name="connsiteY24" fmla="*/ 129514 h 1121866"/>
                  <a:gd name="connsiteX25" fmla="*/ 819798 w 1068557"/>
                  <a:gd name="connsiteY25" fmla="*/ 191427 h 112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68557" h="1121866">
                    <a:moveTo>
                      <a:pt x="819798" y="191427"/>
                    </a:moveTo>
                    <a:cubicBezTo>
                      <a:pt x="786064" y="216827"/>
                      <a:pt x="729707" y="255720"/>
                      <a:pt x="686448" y="281914"/>
                    </a:cubicBezTo>
                    <a:cubicBezTo>
                      <a:pt x="643189" y="308108"/>
                      <a:pt x="620964" y="319220"/>
                      <a:pt x="560242" y="348589"/>
                    </a:cubicBezTo>
                    <a:cubicBezTo>
                      <a:pt x="499520" y="377958"/>
                      <a:pt x="388793" y="427568"/>
                      <a:pt x="322118" y="458127"/>
                    </a:cubicBezTo>
                    <a:cubicBezTo>
                      <a:pt x="255443" y="488686"/>
                      <a:pt x="204642" y="503767"/>
                      <a:pt x="160192" y="531945"/>
                    </a:cubicBezTo>
                    <a:cubicBezTo>
                      <a:pt x="115742" y="560123"/>
                      <a:pt x="81214" y="588302"/>
                      <a:pt x="55417" y="627196"/>
                    </a:cubicBezTo>
                    <a:cubicBezTo>
                      <a:pt x="29620" y="666090"/>
                      <a:pt x="13348" y="716889"/>
                      <a:pt x="5411" y="765308"/>
                    </a:cubicBezTo>
                    <a:cubicBezTo>
                      <a:pt x="-2526" y="813727"/>
                      <a:pt x="-1733" y="873655"/>
                      <a:pt x="7792" y="917708"/>
                    </a:cubicBezTo>
                    <a:cubicBezTo>
                      <a:pt x="17317" y="961761"/>
                      <a:pt x="41130" y="999067"/>
                      <a:pt x="62561" y="1029626"/>
                    </a:cubicBezTo>
                    <a:cubicBezTo>
                      <a:pt x="83992" y="1060185"/>
                      <a:pt x="117726" y="1085983"/>
                      <a:pt x="136379" y="1101064"/>
                    </a:cubicBezTo>
                    <a:cubicBezTo>
                      <a:pt x="155032" y="1116145"/>
                      <a:pt x="168527" y="1126067"/>
                      <a:pt x="174480" y="1120114"/>
                    </a:cubicBezTo>
                    <a:cubicBezTo>
                      <a:pt x="180433" y="1114161"/>
                      <a:pt x="166145" y="1082013"/>
                      <a:pt x="172098" y="1065344"/>
                    </a:cubicBezTo>
                    <a:cubicBezTo>
                      <a:pt x="178051" y="1048675"/>
                      <a:pt x="178448" y="1039946"/>
                      <a:pt x="210198" y="1020102"/>
                    </a:cubicBezTo>
                    <a:cubicBezTo>
                      <a:pt x="241948" y="1000259"/>
                      <a:pt x="306242" y="972080"/>
                      <a:pt x="362598" y="946283"/>
                    </a:cubicBezTo>
                    <a:cubicBezTo>
                      <a:pt x="418954" y="920486"/>
                      <a:pt x="485630" y="894690"/>
                      <a:pt x="548336" y="865321"/>
                    </a:cubicBezTo>
                    <a:cubicBezTo>
                      <a:pt x="611042" y="835952"/>
                      <a:pt x="680099" y="804599"/>
                      <a:pt x="738836" y="770071"/>
                    </a:cubicBezTo>
                    <a:cubicBezTo>
                      <a:pt x="797573" y="735543"/>
                      <a:pt x="853533" y="701014"/>
                      <a:pt x="900761" y="658152"/>
                    </a:cubicBezTo>
                    <a:cubicBezTo>
                      <a:pt x="947989" y="615290"/>
                      <a:pt x="994423" y="568458"/>
                      <a:pt x="1022204" y="512896"/>
                    </a:cubicBezTo>
                    <a:cubicBezTo>
                      <a:pt x="1049985" y="457334"/>
                      <a:pt x="1062686" y="382721"/>
                      <a:pt x="1067448" y="324777"/>
                    </a:cubicBezTo>
                    <a:cubicBezTo>
                      <a:pt x="1072211" y="266833"/>
                      <a:pt x="1060701" y="208096"/>
                      <a:pt x="1050779" y="165233"/>
                    </a:cubicBezTo>
                    <a:cubicBezTo>
                      <a:pt x="1040857" y="122371"/>
                      <a:pt x="1023792" y="94986"/>
                      <a:pt x="1007917" y="67602"/>
                    </a:cubicBezTo>
                    <a:cubicBezTo>
                      <a:pt x="992042" y="40218"/>
                      <a:pt x="965848" y="6880"/>
                      <a:pt x="955529" y="927"/>
                    </a:cubicBezTo>
                    <a:cubicBezTo>
                      <a:pt x="945210" y="-5026"/>
                      <a:pt x="950369" y="19183"/>
                      <a:pt x="946004" y="31883"/>
                    </a:cubicBezTo>
                    <a:cubicBezTo>
                      <a:pt x="941639" y="44583"/>
                      <a:pt x="940052" y="59664"/>
                      <a:pt x="929336" y="77127"/>
                    </a:cubicBezTo>
                    <a:cubicBezTo>
                      <a:pt x="918621" y="94589"/>
                      <a:pt x="907111" y="110464"/>
                      <a:pt x="888855" y="129514"/>
                    </a:cubicBezTo>
                    <a:cubicBezTo>
                      <a:pt x="870599" y="148564"/>
                      <a:pt x="853532" y="166027"/>
                      <a:pt x="819798" y="191427"/>
                    </a:cubicBezTo>
                    <a:close/>
                  </a:path>
                </a:pathLst>
              </a:custGeom>
              <a:solidFill>
                <a:srgbClr val="A58CAA"/>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2" name="任意多边形 301"/>
              <p:cNvSpPr/>
              <p:nvPr/>
            </p:nvSpPr>
            <p:spPr>
              <a:xfrm>
                <a:off x="9094034" y="3230426"/>
                <a:ext cx="1068557" cy="1121866"/>
              </a:xfrm>
              <a:custGeom>
                <a:avLst/>
                <a:gdLst>
                  <a:gd name="connsiteX0" fmla="*/ 838585 w 1063853"/>
                  <a:gd name="connsiteY0" fmla="*/ 16849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38585 w 1063853"/>
                  <a:gd name="connsiteY25" fmla="*/ 16849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1448 w 1063853"/>
                  <a:gd name="connsiteY24" fmla="*/ 125627 h 1126259"/>
                  <a:gd name="connsiteX25" fmla="*/ 819535 w 1063853"/>
                  <a:gd name="connsiteY25" fmla="*/ 187540 h 1126259"/>
                  <a:gd name="connsiteX0" fmla="*/ 819535 w 1063853"/>
                  <a:gd name="connsiteY0" fmla="*/ 187540 h 1126259"/>
                  <a:gd name="connsiteX1" fmla="*/ 686185 w 1063853"/>
                  <a:gd name="connsiteY1" fmla="*/ 278027 h 1126259"/>
                  <a:gd name="connsiteX2" fmla="*/ 559979 w 1063853"/>
                  <a:gd name="connsiteY2" fmla="*/ 344702 h 1126259"/>
                  <a:gd name="connsiteX3" fmla="*/ 319473 w 1063853"/>
                  <a:gd name="connsiteY3" fmla="*/ 456621 h 1126259"/>
                  <a:gd name="connsiteX4" fmla="*/ 159929 w 1063853"/>
                  <a:gd name="connsiteY4" fmla="*/ 525677 h 1126259"/>
                  <a:gd name="connsiteX5" fmla="*/ 55154 w 1063853"/>
                  <a:gd name="connsiteY5" fmla="*/ 623309 h 1126259"/>
                  <a:gd name="connsiteX6" fmla="*/ 5148 w 1063853"/>
                  <a:gd name="connsiteY6" fmla="*/ 761421 h 1126259"/>
                  <a:gd name="connsiteX7" fmla="*/ 7529 w 1063853"/>
                  <a:gd name="connsiteY7" fmla="*/ 913821 h 1126259"/>
                  <a:gd name="connsiteX8" fmla="*/ 57535 w 1063853"/>
                  <a:gd name="connsiteY8" fmla="*/ 1028121 h 1126259"/>
                  <a:gd name="connsiteX9" fmla="*/ 136116 w 1063853"/>
                  <a:gd name="connsiteY9" fmla="*/ 1097177 h 1126259"/>
                  <a:gd name="connsiteX10" fmla="*/ 183741 w 1063853"/>
                  <a:gd name="connsiteY10" fmla="*/ 1125752 h 1126259"/>
                  <a:gd name="connsiteX11" fmla="*/ 169454 w 1063853"/>
                  <a:gd name="connsiteY11" fmla="*/ 1075746 h 1126259"/>
                  <a:gd name="connsiteX12" fmla="*/ 205173 w 1063853"/>
                  <a:gd name="connsiteY12" fmla="*/ 1018596 h 1126259"/>
                  <a:gd name="connsiteX13" fmla="*/ 362335 w 1063853"/>
                  <a:gd name="connsiteY13" fmla="*/ 942396 h 1126259"/>
                  <a:gd name="connsiteX14" fmla="*/ 548073 w 1063853"/>
                  <a:gd name="connsiteY14" fmla="*/ 861434 h 1126259"/>
                  <a:gd name="connsiteX15" fmla="*/ 738573 w 1063853"/>
                  <a:gd name="connsiteY15" fmla="*/ 766184 h 1126259"/>
                  <a:gd name="connsiteX16" fmla="*/ 900498 w 1063853"/>
                  <a:gd name="connsiteY16" fmla="*/ 654265 h 1126259"/>
                  <a:gd name="connsiteX17" fmla="*/ 1021941 w 1063853"/>
                  <a:gd name="connsiteY17" fmla="*/ 509009 h 1126259"/>
                  <a:gd name="connsiteX18" fmla="*/ 1062423 w 1063853"/>
                  <a:gd name="connsiteY18" fmla="*/ 320890 h 1126259"/>
                  <a:gd name="connsiteX19" fmla="*/ 1050516 w 1063853"/>
                  <a:gd name="connsiteY19" fmla="*/ 161346 h 1126259"/>
                  <a:gd name="connsiteX20" fmla="*/ 1010035 w 1063853"/>
                  <a:gd name="connsiteY20" fmla="*/ 61334 h 1126259"/>
                  <a:gd name="connsiteX21" fmla="*/ 952885 w 1063853"/>
                  <a:gd name="connsiteY21" fmla="*/ 1802 h 1126259"/>
                  <a:gd name="connsiteX22" fmla="*/ 945741 w 1063853"/>
                  <a:gd name="connsiteY22" fmla="*/ 20852 h 1126259"/>
                  <a:gd name="connsiteX23" fmla="*/ 921929 w 1063853"/>
                  <a:gd name="connsiteY23" fmla="*/ 75621 h 1126259"/>
                  <a:gd name="connsiteX24" fmla="*/ 888592 w 1063853"/>
                  <a:gd name="connsiteY24" fmla="*/ 125627 h 1126259"/>
                  <a:gd name="connsiteX25" fmla="*/ 819535 w 1063853"/>
                  <a:gd name="connsiteY25" fmla="*/ 187540 h 1126259"/>
                  <a:gd name="connsiteX0" fmla="*/ 819535 w 1063853"/>
                  <a:gd name="connsiteY0" fmla="*/ 186714 h 1125433"/>
                  <a:gd name="connsiteX1" fmla="*/ 686185 w 1063853"/>
                  <a:gd name="connsiteY1" fmla="*/ 277201 h 1125433"/>
                  <a:gd name="connsiteX2" fmla="*/ 559979 w 1063853"/>
                  <a:gd name="connsiteY2" fmla="*/ 343876 h 1125433"/>
                  <a:gd name="connsiteX3" fmla="*/ 319473 w 1063853"/>
                  <a:gd name="connsiteY3" fmla="*/ 455795 h 1125433"/>
                  <a:gd name="connsiteX4" fmla="*/ 159929 w 1063853"/>
                  <a:gd name="connsiteY4" fmla="*/ 524851 h 1125433"/>
                  <a:gd name="connsiteX5" fmla="*/ 55154 w 1063853"/>
                  <a:gd name="connsiteY5" fmla="*/ 622483 h 1125433"/>
                  <a:gd name="connsiteX6" fmla="*/ 5148 w 1063853"/>
                  <a:gd name="connsiteY6" fmla="*/ 760595 h 1125433"/>
                  <a:gd name="connsiteX7" fmla="*/ 7529 w 1063853"/>
                  <a:gd name="connsiteY7" fmla="*/ 912995 h 1125433"/>
                  <a:gd name="connsiteX8" fmla="*/ 57535 w 1063853"/>
                  <a:gd name="connsiteY8" fmla="*/ 1027295 h 1125433"/>
                  <a:gd name="connsiteX9" fmla="*/ 136116 w 1063853"/>
                  <a:gd name="connsiteY9" fmla="*/ 1096351 h 1125433"/>
                  <a:gd name="connsiteX10" fmla="*/ 183741 w 1063853"/>
                  <a:gd name="connsiteY10" fmla="*/ 1124926 h 1125433"/>
                  <a:gd name="connsiteX11" fmla="*/ 169454 w 1063853"/>
                  <a:gd name="connsiteY11" fmla="*/ 1074920 h 1125433"/>
                  <a:gd name="connsiteX12" fmla="*/ 205173 w 1063853"/>
                  <a:gd name="connsiteY12" fmla="*/ 1017770 h 1125433"/>
                  <a:gd name="connsiteX13" fmla="*/ 362335 w 1063853"/>
                  <a:gd name="connsiteY13" fmla="*/ 941570 h 1125433"/>
                  <a:gd name="connsiteX14" fmla="*/ 548073 w 1063853"/>
                  <a:gd name="connsiteY14" fmla="*/ 860608 h 1125433"/>
                  <a:gd name="connsiteX15" fmla="*/ 738573 w 1063853"/>
                  <a:gd name="connsiteY15" fmla="*/ 765358 h 1125433"/>
                  <a:gd name="connsiteX16" fmla="*/ 900498 w 1063853"/>
                  <a:gd name="connsiteY16" fmla="*/ 653439 h 1125433"/>
                  <a:gd name="connsiteX17" fmla="*/ 1021941 w 1063853"/>
                  <a:gd name="connsiteY17" fmla="*/ 508183 h 1125433"/>
                  <a:gd name="connsiteX18" fmla="*/ 1062423 w 1063853"/>
                  <a:gd name="connsiteY18" fmla="*/ 320064 h 1125433"/>
                  <a:gd name="connsiteX19" fmla="*/ 1050516 w 1063853"/>
                  <a:gd name="connsiteY19" fmla="*/ 160520 h 1125433"/>
                  <a:gd name="connsiteX20" fmla="*/ 1010035 w 1063853"/>
                  <a:gd name="connsiteY20" fmla="*/ 60508 h 1125433"/>
                  <a:gd name="connsiteX21" fmla="*/ 952885 w 1063853"/>
                  <a:gd name="connsiteY21" fmla="*/ 976 h 1125433"/>
                  <a:gd name="connsiteX22" fmla="*/ 945741 w 1063853"/>
                  <a:gd name="connsiteY22" fmla="*/ 27170 h 1125433"/>
                  <a:gd name="connsiteX23" fmla="*/ 921929 w 1063853"/>
                  <a:gd name="connsiteY23" fmla="*/ 74795 h 1125433"/>
                  <a:gd name="connsiteX24" fmla="*/ 888592 w 1063853"/>
                  <a:gd name="connsiteY24" fmla="*/ 124801 h 1125433"/>
                  <a:gd name="connsiteX25" fmla="*/ 819535 w 1063853"/>
                  <a:gd name="connsiteY25" fmla="*/ 186714 h 1125433"/>
                  <a:gd name="connsiteX0" fmla="*/ 819535 w 1068269"/>
                  <a:gd name="connsiteY0" fmla="*/ 186714 h 1125433"/>
                  <a:gd name="connsiteX1" fmla="*/ 686185 w 1068269"/>
                  <a:gd name="connsiteY1" fmla="*/ 277201 h 1125433"/>
                  <a:gd name="connsiteX2" fmla="*/ 559979 w 1068269"/>
                  <a:gd name="connsiteY2" fmla="*/ 343876 h 1125433"/>
                  <a:gd name="connsiteX3" fmla="*/ 319473 w 1068269"/>
                  <a:gd name="connsiteY3" fmla="*/ 455795 h 1125433"/>
                  <a:gd name="connsiteX4" fmla="*/ 159929 w 1068269"/>
                  <a:gd name="connsiteY4" fmla="*/ 524851 h 1125433"/>
                  <a:gd name="connsiteX5" fmla="*/ 55154 w 1068269"/>
                  <a:gd name="connsiteY5" fmla="*/ 622483 h 1125433"/>
                  <a:gd name="connsiteX6" fmla="*/ 5148 w 1068269"/>
                  <a:gd name="connsiteY6" fmla="*/ 760595 h 1125433"/>
                  <a:gd name="connsiteX7" fmla="*/ 7529 w 1068269"/>
                  <a:gd name="connsiteY7" fmla="*/ 912995 h 1125433"/>
                  <a:gd name="connsiteX8" fmla="*/ 57535 w 1068269"/>
                  <a:gd name="connsiteY8" fmla="*/ 1027295 h 1125433"/>
                  <a:gd name="connsiteX9" fmla="*/ 136116 w 1068269"/>
                  <a:gd name="connsiteY9" fmla="*/ 1096351 h 1125433"/>
                  <a:gd name="connsiteX10" fmla="*/ 183741 w 1068269"/>
                  <a:gd name="connsiteY10" fmla="*/ 1124926 h 1125433"/>
                  <a:gd name="connsiteX11" fmla="*/ 169454 w 1068269"/>
                  <a:gd name="connsiteY11" fmla="*/ 1074920 h 1125433"/>
                  <a:gd name="connsiteX12" fmla="*/ 205173 w 1068269"/>
                  <a:gd name="connsiteY12" fmla="*/ 1017770 h 1125433"/>
                  <a:gd name="connsiteX13" fmla="*/ 362335 w 1068269"/>
                  <a:gd name="connsiteY13" fmla="*/ 941570 h 1125433"/>
                  <a:gd name="connsiteX14" fmla="*/ 548073 w 1068269"/>
                  <a:gd name="connsiteY14" fmla="*/ 860608 h 1125433"/>
                  <a:gd name="connsiteX15" fmla="*/ 738573 w 1068269"/>
                  <a:gd name="connsiteY15" fmla="*/ 765358 h 1125433"/>
                  <a:gd name="connsiteX16" fmla="*/ 900498 w 1068269"/>
                  <a:gd name="connsiteY16" fmla="*/ 653439 h 1125433"/>
                  <a:gd name="connsiteX17" fmla="*/ 1021941 w 1068269"/>
                  <a:gd name="connsiteY17" fmla="*/ 508183 h 1125433"/>
                  <a:gd name="connsiteX18" fmla="*/ 1067185 w 1068269"/>
                  <a:gd name="connsiteY18" fmla="*/ 320064 h 1125433"/>
                  <a:gd name="connsiteX19" fmla="*/ 1050516 w 1068269"/>
                  <a:gd name="connsiteY19" fmla="*/ 160520 h 1125433"/>
                  <a:gd name="connsiteX20" fmla="*/ 1010035 w 1068269"/>
                  <a:gd name="connsiteY20" fmla="*/ 60508 h 1125433"/>
                  <a:gd name="connsiteX21" fmla="*/ 952885 w 1068269"/>
                  <a:gd name="connsiteY21" fmla="*/ 976 h 1125433"/>
                  <a:gd name="connsiteX22" fmla="*/ 945741 w 1068269"/>
                  <a:gd name="connsiteY22" fmla="*/ 27170 h 1125433"/>
                  <a:gd name="connsiteX23" fmla="*/ 921929 w 1068269"/>
                  <a:gd name="connsiteY23" fmla="*/ 74795 h 1125433"/>
                  <a:gd name="connsiteX24" fmla="*/ 888592 w 1068269"/>
                  <a:gd name="connsiteY24" fmla="*/ 124801 h 1125433"/>
                  <a:gd name="connsiteX25" fmla="*/ 819535 w 1068269"/>
                  <a:gd name="connsiteY25" fmla="*/ 186714 h 1125433"/>
                  <a:gd name="connsiteX0" fmla="*/ 819535 w 1068294"/>
                  <a:gd name="connsiteY0" fmla="*/ 186826 h 1125545"/>
                  <a:gd name="connsiteX1" fmla="*/ 686185 w 1068294"/>
                  <a:gd name="connsiteY1" fmla="*/ 277313 h 1125545"/>
                  <a:gd name="connsiteX2" fmla="*/ 559979 w 1068294"/>
                  <a:gd name="connsiteY2" fmla="*/ 343988 h 1125545"/>
                  <a:gd name="connsiteX3" fmla="*/ 319473 w 1068294"/>
                  <a:gd name="connsiteY3" fmla="*/ 455907 h 1125545"/>
                  <a:gd name="connsiteX4" fmla="*/ 159929 w 1068294"/>
                  <a:gd name="connsiteY4" fmla="*/ 524963 h 1125545"/>
                  <a:gd name="connsiteX5" fmla="*/ 55154 w 1068294"/>
                  <a:gd name="connsiteY5" fmla="*/ 622595 h 1125545"/>
                  <a:gd name="connsiteX6" fmla="*/ 5148 w 1068294"/>
                  <a:gd name="connsiteY6" fmla="*/ 760707 h 1125545"/>
                  <a:gd name="connsiteX7" fmla="*/ 7529 w 1068294"/>
                  <a:gd name="connsiteY7" fmla="*/ 913107 h 1125545"/>
                  <a:gd name="connsiteX8" fmla="*/ 57535 w 1068294"/>
                  <a:gd name="connsiteY8" fmla="*/ 1027407 h 1125545"/>
                  <a:gd name="connsiteX9" fmla="*/ 136116 w 1068294"/>
                  <a:gd name="connsiteY9" fmla="*/ 1096463 h 1125545"/>
                  <a:gd name="connsiteX10" fmla="*/ 183741 w 1068294"/>
                  <a:gd name="connsiteY10" fmla="*/ 1125038 h 1125545"/>
                  <a:gd name="connsiteX11" fmla="*/ 169454 w 1068294"/>
                  <a:gd name="connsiteY11" fmla="*/ 1075032 h 1125545"/>
                  <a:gd name="connsiteX12" fmla="*/ 205173 w 1068294"/>
                  <a:gd name="connsiteY12" fmla="*/ 1017882 h 1125545"/>
                  <a:gd name="connsiteX13" fmla="*/ 362335 w 1068294"/>
                  <a:gd name="connsiteY13" fmla="*/ 941682 h 1125545"/>
                  <a:gd name="connsiteX14" fmla="*/ 548073 w 1068294"/>
                  <a:gd name="connsiteY14" fmla="*/ 860720 h 1125545"/>
                  <a:gd name="connsiteX15" fmla="*/ 738573 w 1068294"/>
                  <a:gd name="connsiteY15" fmla="*/ 765470 h 1125545"/>
                  <a:gd name="connsiteX16" fmla="*/ 900498 w 1068294"/>
                  <a:gd name="connsiteY16" fmla="*/ 653551 h 1125545"/>
                  <a:gd name="connsiteX17" fmla="*/ 1021941 w 1068294"/>
                  <a:gd name="connsiteY17" fmla="*/ 508295 h 1125545"/>
                  <a:gd name="connsiteX18" fmla="*/ 1067185 w 1068294"/>
                  <a:gd name="connsiteY18" fmla="*/ 320176 h 1125545"/>
                  <a:gd name="connsiteX19" fmla="*/ 1050516 w 1068294"/>
                  <a:gd name="connsiteY19" fmla="*/ 160632 h 1125545"/>
                  <a:gd name="connsiteX20" fmla="*/ 1007654 w 1068294"/>
                  <a:gd name="connsiteY20" fmla="*/ 63001 h 1125545"/>
                  <a:gd name="connsiteX21" fmla="*/ 952885 w 1068294"/>
                  <a:gd name="connsiteY21" fmla="*/ 1088 h 1125545"/>
                  <a:gd name="connsiteX22" fmla="*/ 945741 w 1068294"/>
                  <a:gd name="connsiteY22" fmla="*/ 27282 h 1125545"/>
                  <a:gd name="connsiteX23" fmla="*/ 921929 w 1068294"/>
                  <a:gd name="connsiteY23" fmla="*/ 74907 h 1125545"/>
                  <a:gd name="connsiteX24" fmla="*/ 888592 w 1068294"/>
                  <a:gd name="connsiteY24" fmla="*/ 124913 h 1125545"/>
                  <a:gd name="connsiteX25" fmla="*/ 819535 w 1068294"/>
                  <a:gd name="connsiteY25" fmla="*/ 186826 h 1125545"/>
                  <a:gd name="connsiteX0" fmla="*/ 819535 w 1068294"/>
                  <a:gd name="connsiteY0" fmla="*/ 191438 h 1130157"/>
                  <a:gd name="connsiteX1" fmla="*/ 686185 w 1068294"/>
                  <a:gd name="connsiteY1" fmla="*/ 281925 h 1130157"/>
                  <a:gd name="connsiteX2" fmla="*/ 559979 w 1068294"/>
                  <a:gd name="connsiteY2" fmla="*/ 348600 h 1130157"/>
                  <a:gd name="connsiteX3" fmla="*/ 319473 w 1068294"/>
                  <a:gd name="connsiteY3" fmla="*/ 460519 h 1130157"/>
                  <a:gd name="connsiteX4" fmla="*/ 159929 w 1068294"/>
                  <a:gd name="connsiteY4" fmla="*/ 529575 h 1130157"/>
                  <a:gd name="connsiteX5" fmla="*/ 55154 w 1068294"/>
                  <a:gd name="connsiteY5" fmla="*/ 627207 h 1130157"/>
                  <a:gd name="connsiteX6" fmla="*/ 5148 w 1068294"/>
                  <a:gd name="connsiteY6" fmla="*/ 765319 h 1130157"/>
                  <a:gd name="connsiteX7" fmla="*/ 7529 w 1068294"/>
                  <a:gd name="connsiteY7" fmla="*/ 917719 h 1130157"/>
                  <a:gd name="connsiteX8" fmla="*/ 57535 w 1068294"/>
                  <a:gd name="connsiteY8" fmla="*/ 1032019 h 1130157"/>
                  <a:gd name="connsiteX9" fmla="*/ 136116 w 1068294"/>
                  <a:gd name="connsiteY9" fmla="*/ 1101075 h 1130157"/>
                  <a:gd name="connsiteX10" fmla="*/ 183741 w 1068294"/>
                  <a:gd name="connsiteY10" fmla="*/ 1129650 h 1130157"/>
                  <a:gd name="connsiteX11" fmla="*/ 169454 w 1068294"/>
                  <a:gd name="connsiteY11" fmla="*/ 1079644 h 1130157"/>
                  <a:gd name="connsiteX12" fmla="*/ 205173 w 1068294"/>
                  <a:gd name="connsiteY12" fmla="*/ 1022494 h 1130157"/>
                  <a:gd name="connsiteX13" fmla="*/ 362335 w 1068294"/>
                  <a:gd name="connsiteY13" fmla="*/ 946294 h 1130157"/>
                  <a:gd name="connsiteX14" fmla="*/ 548073 w 1068294"/>
                  <a:gd name="connsiteY14" fmla="*/ 865332 h 1130157"/>
                  <a:gd name="connsiteX15" fmla="*/ 738573 w 1068294"/>
                  <a:gd name="connsiteY15" fmla="*/ 770082 h 1130157"/>
                  <a:gd name="connsiteX16" fmla="*/ 900498 w 1068294"/>
                  <a:gd name="connsiteY16" fmla="*/ 658163 h 1130157"/>
                  <a:gd name="connsiteX17" fmla="*/ 1021941 w 1068294"/>
                  <a:gd name="connsiteY17" fmla="*/ 512907 h 1130157"/>
                  <a:gd name="connsiteX18" fmla="*/ 1067185 w 1068294"/>
                  <a:gd name="connsiteY18" fmla="*/ 324788 h 1130157"/>
                  <a:gd name="connsiteX19" fmla="*/ 1050516 w 1068294"/>
                  <a:gd name="connsiteY19" fmla="*/ 165244 h 1130157"/>
                  <a:gd name="connsiteX20" fmla="*/ 1007654 w 1068294"/>
                  <a:gd name="connsiteY20" fmla="*/ 67613 h 1130157"/>
                  <a:gd name="connsiteX21" fmla="*/ 955266 w 1068294"/>
                  <a:gd name="connsiteY21" fmla="*/ 938 h 1130157"/>
                  <a:gd name="connsiteX22" fmla="*/ 945741 w 1068294"/>
                  <a:gd name="connsiteY22" fmla="*/ 31894 h 1130157"/>
                  <a:gd name="connsiteX23" fmla="*/ 921929 w 1068294"/>
                  <a:gd name="connsiteY23" fmla="*/ 79519 h 1130157"/>
                  <a:gd name="connsiteX24" fmla="*/ 888592 w 1068294"/>
                  <a:gd name="connsiteY24" fmla="*/ 129525 h 1130157"/>
                  <a:gd name="connsiteX25" fmla="*/ 819535 w 1068294"/>
                  <a:gd name="connsiteY25" fmla="*/ 191438 h 1130157"/>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5173 w 1068294"/>
                  <a:gd name="connsiteY12" fmla="*/ 1022494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29575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19473 w 1068294"/>
                  <a:gd name="connsiteY3" fmla="*/ 460519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535 w 1068294"/>
                  <a:gd name="connsiteY0" fmla="*/ 191438 h 1123236"/>
                  <a:gd name="connsiteX1" fmla="*/ 686185 w 1068294"/>
                  <a:gd name="connsiteY1" fmla="*/ 281925 h 1123236"/>
                  <a:gd name="connsiteX2" fmla="*/ 559979 w 1068294"/>
                  <a:gd name="connsiteY2" fmla="*/ 348600 h 1123236"/>
                  <a:gd name="connsiteX3" fmla="*/ 321855 w 1068294"/>
                  <a:gd name="connsiteY3" fmla="*/ 458138 h 1123236"/>
                  <a:gd name="connsiteX4" fmla="*/ 159929 w 1068294"/>
                  <a:gd name="connsiteY4" fmla="*/ 531956 h 1123236"/>
                  <a:gd name="connsiteX5" fmla="*/ 55154 w 1068294"/>
                  <a:gd name="connsiteY5" fmla="*/ 627207 h 1123236"/>
                  <a:gd name="connsiteX6" fmla="*/ 5148 w 1068294"/>
                  <a:gd name="connsiteY6" fmla="*/ 765319 h 1123236"/>
                  <a:gd name="connsiteX7" fmla="*/ 7529 w 1068294"/>
                  <a:gd name="connsiteY7" fmla="*/ 917719 h 1123236"/>
                  <a:gd name="connsiteX8" fmla="*/ 57535 w 1068294"/>
                  <a:gd name="connsiteY8" fmla="*/ 1032019 h 1123236"/>
                  <a:gd name="connsiteX9" fmla="*/ 136116 w 1068294"/>
                  <a:gd name="connsiteY9" fmla="*/ 1101075 h 1123236"/>
                  <a:gd name="connsiteX10" fmla="*/ 171835 w 1068294"/>
                  <a:gd name="connsiteY10" fmla="*/ 1122507 h 1123236"/>
                  <a:gd name="connsiteX11" fmla="*/ 169454 w 1068294"/>
                  <a:gd name="connsiteY11" fmla="*/ 1079644 h 1123236"/>
                  <a:gd name="connsiteX12" fmla="*/ 209935 w 1068294"/>
                  <a:gd name="connsiteY12" fmla="*/ 1020113 h 1123236"/>
                  <a:gd name="connsiteX13" fmla="*/ 362335 w 1068294"/>
                  <a:gd name="connsiteY13" fmla="*/ 946294 h 1123236"/>
                  <a:gd name="connsiteX14" fmla="*/ 548073 w 1068294"/>
                  <a:gd name="connsiteY14" fmla="*/ 865332 h 1123236"/>
                  <a:gd name="connsiteX15" fmla="*/ 738573 w 1068294"/>
                  <a:gd name="connsiteY15" fmla="*/ 770082 h 1123236"/>
                  <a:gd name="connsiteX16" fmla="*/ 900498 w 1068294"/>
                  <a:gd name="connsiteY16" fmla="*/ 658163 h 1123236"/>
                  <a:gd name="connsiteX17" fmla="*/ 1021941 w 1068294"/>
                  <a:gd name="connsiteY17" fmla="*/ 512907 h 1123236"/>
                  <a:gd name="connsiteX18" fmla="*/ 1067185 w 1068294"/>
                  <a:gd name="connsiteY18" fmla="*/ 324788 h 1123236"/>
                  <a:gd name="connsiteX19" fmla="*/ 1050516 w 1068294"/>
                  <a:gd name="connsiteY19" fmla="*/ 165244 h 1123236"/>
                  <a:gd name="connsiteX20" fmla="*/ 1007654 w 1068294"/>
                  <a:gd name="connsiteY20" fmla="*/ 67613 h 1123236"/>
                  <a:gd name="connsiteX21" fmla="*/ 955266 w 1068294"/>
                  <a:gd name="connsiteY21" fmla="*/ 938 h 1123236"/>
                  <a:gd name="connsiteX22" fmla="*/ 945741 w 1068294"/>
                  <a:gd name="connsiteY22" fmla="*/ 31894 h 1123236"/>
                  <a:gd name="connsiteX23" fmla="*/ 921929 w 1068294"/>
                  <a:gd name="connsiteY23" fmla="*/ 79519 h 1123236"/>
                  <a:gd name="connsiteX24" fmla="*/ 888592 w 1068294"/>
                  <a:gd name="connsiteY24" fmla="*/ 129525 h 1123236"/>
                  <a:gd name="connsiteX25" fmla="*/ 819535 w 1068294"/>
                  <a:gd name="connsiteY25" fmla="*/ 191438 h 1123236"/>
                  <a:gd name="connsiteX0" fmla="*/ 819798 w 1068557"/>
                  <a:gd name="connsiteY0" fmla="*/ 191438 h 1123256"/>
                  <a:gd name="connsiteX1" fmla="*/ 686448 w 1068557"/>
                  <a:gd name="connsiteY1" fmla="*/ 281925 h 1123256"/>
                  <a:gd name="connsiteX2" fmla="*/ 560242 w 1068557"/>
                  <a:gd name="connsiteY2" fmla="*/ 348600 h 1123256"/>
                  <a:gd name="connsiteX3" fmla="*/ 322118 w 1068557"/>
                  <a:gd name="connsiteY3" fmla="*/ 458138 h 1123256"/>
                  <a:gd name="connsiteX4" fmla="*/ 160192 w 1068557"/>
                  <a:gd name="connsiteY4" fmla="*/ 531956 h 1123256"/>
                  <a:gd name="connsiteX5" fmla="*/ 55417 w 1068557"/>
                  <a:gd name="connsiteY5" fmla="*/ 627207 h 1123256"/>
                  <a:gd name="connsiteX6" fmla="*/ 5411 w 1068557"/>
                  <a:gd name="connsiteY6" fmla="*/ 765319 h 1123256"/>
                  <a:gd name="connsiteX7" fmla="*/ 7792 w 1068557"/>
                  <a:gd name="connsiteY7" fmla="*/ 917719 h 1123256"/>
                  <a:gd name="connsiteX8" fmla="*/ 62561 w 1068557"/>
                  <a:gd name="connsiteY8" fmla="*/ 1029637 h 1123256"/>
                  <a:gd name="connsiteX9" fmla="*/ 136379 w 1068557"/>
                  <a:gd name="connsiteY9" fmla="*/ 1101075 h 1123256"/>
                  <a:gd name="connsiteX10" fmla="*/ 172098 w 1068557"/>
                  <a:gd name="connsiteY10" fmla="*/ 1122507 h 1123256"/>
                  <a:gd name="connsiteX11" fmla="*/ 169717 w 1068557"/>
                  <a:gd name="connsiteY11" fmla="*/ 1079644 h 1123256"/>
                  <a:gd name="connsiteX12" fmla="*/ 210198 w 1068557"/>
                  <a:gd name="connsiteY12" fmla="*/ 1020113 h 1123256"/>
                  <a:gd name="connsiteX13" fmla="*/ 362598 w 1068557"/>
                  <a:gd name="connsiteY13" fmla="*/ 946294 h 1123256"/>
                  <a:gd name="connsiteX14" fmla="*/ 548336 w 1068557"/>
                  <a:gd name="connsiteY14" fmla="*/ 865332 h 1123256"/>
                  <a:gd name="connsiteX15" fmla="*/ 738836 w 1068557"/>
                  <a:gd name="connsiteY15" fmla="*/ 770082 h 1123256"/>
                  <a:gd name="connsiteX16" fmla="*/ 900761 w 1068557"/>
                  <a:gd name="connsiteY16" fmla="*/ 658163 h 1123256"/>
                  <a:gd name="connsiteX17" fmla="*/ 1022204 w 1068557"/>
                  <a:gd name="connsiteY17" fmla="*/ 512907 h 1123256"/>
                  <a:gd name="connsiteX18" fmla="*/ 1067448 w 1068557"/>
                  <a:gd name="connsiteY18" fmla="*/ 324788 h 1123256"/>
                  <a:gd name="connsiteX19" fmla="*/ 1050779 w 1068557"/>
                  <a:gd name="connsiteY19" fmla="*/ 165244 h 1123256"/>
                  <a:gd name="connsiteX20" fmla="*/ 1007917 w 1068557"/>
                  <a:gd name="connsiteY20" fmla="*/ 67613 h 1123256"/>
                  <a:gd name="connsiteX21" fmla="*/ 955529 w 1068557"/>
                  <a:gd name="connsiteY21" fmla="*/ 938 h 1123256"/>
                  <a:gd name="connsiteX22" fmla="*/ 946004 w 1068557"/>
                  <a:gd name="connsiteY22" fmla="*/ 31894 h 1123256"/>
                  <a:gd name="connsiteX23" fmla="*/ 922192 w 1068557"/>
                  <a:gd name="connsiteY23" fmla="*/ 79519 h 1123256"/>
                  <a:gd name="connsiteX24" fmla="*/ 888855 w 1068557"/>
                  <a:gd name="connsiteY24" fmla="*/ 129525 h 1123256"/>
                  <a:gd name="connsiteX25" fmla="*/ 819798 w 1068557"/>
                  <a:gd name="connsiteY25" fmla="*/ 191438 h 1123256"/>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5541"/>
                  <a:gd name="connsiteX1" fmla="*/ 686448 w 1068557"/>
                  <a:gd name="connsiteY1" fmla="*/ 281925 h 1125541"/>
                  <a:gd name="connsiteX2" fmla="*/ 560242 w 1068557"/>
                  <a:gd name="connsiteY2" fmla="*/ 348600 h 1125541"/>
                  <a:gd name="connsiteX3" fmla="*/ 322118 w 1068557"/>
                  <a:gd name="connsiteY3" fmla="*/ 458138 h 1125541"/>
                  <a:gd name="connsiteX4" fmla="*/ 160192 w 1068557"/>
                  <a:gd name="connsiteY4" fmla="*/ 531956 h 1125541"/>
                  <a:gd name="connsiteX5" fmla="*/ 55417 w 1068557"/>
                  <a:gd name="connsiteY5" fmla="*/ 627207 h 1125541"/>
                  <a:gd name="connsiteX6" fmla="*/ 5411 w 1068557"/>
                  <a:gd name="connsiteY6" fmla="*/ 765319 h 1125541"/>
                  <a:gd name="connsiteX7" fmla="*/ 7792 w 1068557"/>
                  <a:gd name="connsiteY7" fmla="*/ 917719 h 1125541"/>
                  <a:gd name="connsiteX8" fmla="*/ 62561 w 1068557"/>
                  <a:gd name="connsiteY8" fmla="*/ 1029637 h 1125541"/>
                  <a:gd name="connsiteX9" fmla="*/ 136379 w 1068557"/>
                  <a:gd name="connsiteY9" fmla="*/ 1101075 h 1125541"/>
                  <a:gd name="connsiteX10" fmla="*/ 169717 w 1068557"/>
                  <a:gd name="connsiteY10" fmla="*/ 1124888 h 1125541"/>
                  <a:gd name="connsiteX11" fmla="*/ 169717 w 1068557"/>
                  <a:gd name="connsiteY11" fmla="*/ 1079644 h 1125541"/>
                  <a:gd name="connsiteX12" fmla="*/ 210198 w 1068557"/>
                  <a:gd name="connsiteY12" fmla="*/ 1020113 h 1125541"/>
                  <a:gd name="connsiteX13" fmla="*/ 362598 w 1068557"/>
                  <a:gd name="connsiteY13" fmla="*/ 946294 h 1125541"/>
                  <a:gd name="connsiteX14" fmla="*/ 548336 w 1068557"/>
                  <a:gd name="connsiteY14" fmla="*/ 865332 h 1125541"/>
                  <a:gd name="connsiteX15" fmla="*/ 738836 w 1068557"/>
                  <a:gd name="connsiteY15" fmla="*/ 770082 h 1125541"/>
                  <a:gd name="connsiteX16" fmla="*/ 900761 w 1068557"/>
                  <a:gd name="connsiteY16" fmla="*/ 658163 h 1125541"/>
                  <a:gd name="connsiteX17" fmla="*/ 1022204 w 1068557"/>
                  <a:gd name="connsiteY17" fmla="*/ 512907 h 1125541"/>
                  <a:gd name="connsiteX18" fmla="*/ 1067448 w 1068557"/>
                  <a:gd name="connsiteY18" fmla="*/ 324788 h 1125541"/>
                  <a:gd name="connsiteX19" fmla="*/ 1050779 w 1068557"/>
                  <a:gd name="connsiteY19" fmla="*/ 165244 h 1125541"/>
                  <a:gd name="connsiteX20" fmla="*/ 1007917 w 1068557"/>
                  <a:gd name="connsiteY20" fmla="*/ 67613 h 1125541"/>
                  <a:gd name="connsiteX21" fmla="*/ 955529 w 1068557"/>
                  <a:gd name="connsiteY21" fmla="*/ 938 h 1125541"/>
                  <a:gd name="connsiteX22" fmla="*/ 946004 w 1068557"/>
                  <a:gd name="connsiteY22" fmla="*/ 31894 h 1125541"/>
                  <a:gd name="connsiteX23" fmla="*/ 922192 w 1068557"/>
                  <a:gd name="connsiteY23" fmla="*/ 79519 h 1125541"/>
                  <a:gd name="connsiteX24" fmla="*/ 888855 w 1068557"/>
                  <a:gd name="connsiteY24" fmla="*/ 129525 h 1125541"/>
                  <a:gd name="connsiteX25" fmla="*/ 819798 w 1068557"/>
                  <a:gd name="connsiteY25" fmla="*/ 191438 h 1125541"/>
                  <a:gd name="connsiteX0" fmla="*/ 819798 w 1068557"/>
                  <a:gd name="connsiteY0" fmla="*/ 191438 h 1121001"/>
                  <a:gd name="connsiteX1" fmla="*/ 686448 w 1068557"/>
                  <a:gd name="connsiteY1" fmla="*/ 281925 h 1121001"/>
                  <a:gd name="connsiteX2" fmla="*/ 560242 w 1068557"/>
                  <a:gd name="connsiteY2" fmla="*/ 348600 h 1121001"/>
                  <a:gd name="connsiteX3" fmla="*/ 322118 w 1068557"/>
                  <a:gd name="connsiteY3" fmla="*/ 458138 h 1121001"/>
                  <a:gd name="connsiteX4" fmla="*/ 160192 w 1068557"/>
                  <a:gd name="connsiteY4" fmla="*/ 531956 h 1121001"/>
                  <a:gd name="connsiteX5" fmla="*/ 55417 w 1068557"/>
                  <a:gd name="connsiteY5" fmla="*/ 627207 h 1121001"/>
                  <a:gd name="connsiteX6" fmla="*/ 5411 w 1068557"/>
                  <a:gd name="connsiteY6" fmla="*/ 765319 h 1121001"/>
                  <a:gd name="connsiteX7" fmla="*/ 7792 w 1068557"/>
                  <a:gd name="connsiteY7" fmla="*/ 917719 h 1121001"/>
                  <a:gd name="connsiteX8" fmla="*/ 62561 w 1068557"/>
                  <a:gd name="connsiteY8" fmla="*/ 1029637 h 1121001"/>
                  <a:gd name="connsiteX9" fmla="*/ 136379 w 1068557"/>
                  <a:gd name="connsiteY9" fmla="*/ 1101075 h 1121001"/>
                  <a:gd name="connsiteX10" fmla="*/ 174480 w 1068557"/>
                  <a:gd name="connsiteY10" fmla="*/ 1120125 h 1121001"/>
                  <a:gd name="connsiteX11" fmla="*/ 169717 w 1068557"/>
                  <a:gd name="connsiteY11" fmla="*/ 1079644 h 1121001"/>
                  <a:gd name="connsiteX12" fmla="*/ 210198 w 1068557"/>
                  <a:gd name="connsiteY12" fmla="*/ 1020113 h 1121001"/>
                  <a:gd name="connsiteX13" fmla="*/ 362598 w 1068557"/>
                  <a:gd name="connsiteY13" fmla="*/ 946294 h 1121001"/>
                  <a:gd name="connsiteX14" fmla="*/ 548336 w 1068557"/>
                  <a:gd name="connsiteY14" fmla="*/ 865332 h 1121001"/>
                  <a:gd name="connsiteX15" fmla="*/ 738836 w 1068557"/>
                  <a:gd name="connsiteY15" fmla="*/ 770082 h 1121001"/>
                  <a:gd name="connsiteX16" fmla="*/ 900761 w 1068557"/>
                  <a:gd name="connsiteY16" fmla="*/ 658163 h 1121001"/>
                  <a:gd name="connsiteX17" fmla="*/ 1022204 w 1068557"/>
                  <a:gd name="connsiteY17" fmla="*/ 512907 h 1121001"/>
                  <a:gd name="connsiteX18" fmla="*/ 1067448 w 1068557"/>
                  <a:gd name="connsiteY18" fmla="*/ 324788 h 1121001"/>
                  <a:gd name="connsiteX19" fmla="*/ 1050779 w 1068557"/>
                  <a:gd name="connsiteY19" fmla="*/ 165244 h 1121001"/>
                  <a:gd name="connsiteX20" fmla="*/ 1007917 w 1068557"/>
                  <a:gd name="connsiteY20" fmla="*/ 67613 h 1121001"/>
                  <a:gd name="connsiteX21" fmla="*/ 955529 w 1068557"/>
                  <a:gd name="connsiteY21" fmla="*/ 938 h 1121001"/>
                  <a:gd name="connsiteX22" fmla="*/ 946004 w 1068557"/>
                  <a:gd name="connsiteY22" fmla="*/ 31894 h 1121001"/>
                  <a:gd name="connsiteX23" fmla="*/ 922192 w 1068557"/>
                  <a:gd name="connsiteY23" fmla="*/ 79519 h 1121001"/>
                  <a:gd name="connsiteX24" fmla="*/ 888855 w 1068557"/>
                  <a:gd name="connsiteY24" fmla="*/ 129525 h 1121001"/>
                  <a:gd name="connsiteX25" fmla="*/ 819798 w 1068557"/>
                  <a:gd name="connsiteY25" fmla="*/ 191438 h 1121001"/>
                  <a:gd name="connsiteX0" fmla="*/ 819798 w 1068557"/>
                  <a:gd name="connsiteY0" fmla="*/ 191438 h 1121140"/>
                  <a:gd name="connsiteX1" fmla="*/ 686448 w 1068557"/>
                  <a:gd name="connsiteY1" fmla="*/ 281925 h 1121140"/>
                  <a:gd name="connsiteX2" fmla="*/ 560242 w 1068557"/>
                  <a:gd name="connsiteY2" fmla="*/ 348600 h 1121140"/>
                  <a:gd name="connsiteX3" fmla="*/ 322118 w 1068557"/>
                  <a:gd name="connsiteY3" fmla="*/ 458138 h 1121140"/>
                  <a:gd name="connsiteX4" fmla="*/ 160192 w 1068557"/>
                  <a:gd name="connsiteY4" fmla="*/ 531956 h 1121140"/>
                  <a:gd name="connsiteX5" fmla="*/ 55417 w 1068557"/>
                  <a:gd name="connsiteY5" fmla="*/ 627207 h 1121140"/>
                  <a:gd name="connsiteX6" fmla="*/ 5411 w 1068557"/>
                  <a:gd name="connsiteY6" fmla="*/ 765319 h 1121140"/>
                  <a:gd name="connsiteX7" fmla="*/ 7792 w 1068557"/>
                  <a:gd name="connsiteY7" fmla="*/ 917719 h 1121140"/>
                  <a:gd name="connsiteX8" fmla="*/ 62561 w 1068557"/>
                  <a:gd name="connsiteY8" fmla="*/ 1029637 h 1121140"/>
                  <a:gd name="connsiteX9" fmla="*/ 136379 w 1068557"/>
                  <a:gd name="connsiteY9" fmla="*/ 1101075 h 1121140"/>
                  <a:gd name="connsiteX10" fmla="*/ 174480 w 1068557"/>
                  <a:gd name="connsiteY10" fmla="*/ 1120125 h 1121140"/>
                  <a:gd name="connsiteX11" fmla="*/ 169717 w 1068557"/>
                  <a:gd name="connsiteY11" fmla="*/ 1077262 h 1121140"/>
                  <a:gd name="connsiteX12" fmla="*/ 210198 w 1068557"/>
                  <a:gd name="connsiteY12" fmla="*/ 1020113 h 1121140"/>
                  <a:gd name="connsiteX13" fmla="*/ 362598 w 1068557"/>
                  <a:gd name="connsiteY13" fmla="*/ 946294 h 1121140"/>
                  <a:gd name="connsiteX14" fmla="*/ 548336 w 1068557"/>
                  <a:gd name="connsiteY14" fmla="*/ 865332 h 1121140"/>
                  <a:gd name="connsiteX15" fmla="*/ 738836 w 1068557"/>
                  <a:gd name="connsiteY15" fmla="*/ 770082 h 1121140"/>
                  <a:gd name="connsiteX16" fmla="*/ 900761 w 1068557"/>
                  <a:gd name="connsiteY16" fmla="*/ 658163 h 1121140"/>
                  <a:gd name="connsiteX17" fmla="*/ 1022204 w 1068557"/>
                  <a:gd name="connsiteY17" fmla="*/ 512907 h 1121140"/>
                  <a:gd name="connsiteX18" fmla="*/ 1067448 w 1068557"/>
                  <a:gd name="connsiteY18" fmla="*/ 324788 h 1121140"/>
                  <a:gd name="connsiteX19" fmla="*/ 1050779 w 1068557"/>
                  <a:gd name="connsiteY19" fmla="*/ 165244 h 1121140"/>
                  <a:gd name="connsiteX20" fmla="*/ 1007917 w 1068557"/>
                  <a:gd name="connsiteY20" fmla="*/ 67613 h 1121140"/>
                  <a:gd name="connsiteX21" fmla="*/ 955529 w 1068557"/>
                  <a:gd name="connsiteY21" fmla="*/ 938 h 1121140"/>
                  <a:gd name="connsiteX22" fmla="*/ 946004 w 1068557"/>
                  <a:gd name="connsiteY22" fmla="*/ 31894 h 1121140"/>
                  <a:gd name="connsiteX23" fmla="*/ 922192 w 1068557"/>
                  <a:gd name="connsiteY23" fmla="*/ 79519 h 1121140"/>
                  <a:gd name="connsiteX24" fmla="*/ 888855 w 1068557"/>
                  <a:gd name="connsiteY24" fmla="*/ 129525 h 1121140"/>
                  <a:gd name="connsiteX25" fmla="*/ 819798 w 1068557"/>
                  <a:gd name="connsiteY25" fmla="*/ 191438 h 1121140"/>
                  <a:gd name="connsiteX0" fmla="*/ 819798 w 1068557"/>
                  <a:gd name="connsiteY0" fmla="*/ 191438 h 1121877"/>
                  <a:gd name="connsiteX1" fmla="*/ 686448 w 1068557"/>
                  <a:gd name="connsiteY1" fmla="*/ 281925 h 1121877"/>
                  <a:gd name="connsiteX2" fmla="*/ 560242 w 1068557"/>
                  <a:gd name="connsiteY2" fmla="*/ 348600 h 1121877"/>
                  <a:gd name="connsiteX3" fmla="*/ 322118 w 1068557"/>
                  <a:gd name="connsiteY3" fmla="*/ 458138 h 1121877"/>
                  <a:gd name="connsiteX4" fmla="*/ 160192 w 1068557"/>
                  <a:gd name="connsiteY4" fmla="*/ 531956 h 1121877"/>
                  <a:gd name="connsiteX5" fmla="*/ 55417 w 1068557"/>
                  <a:gd name="connsiteY5" fmla="*/ 627207 h 1121877"/>
                  <a:gd name="connsiteX6" fmla="*/ 5411 w 1068557"/>
                  <a:gd name="connsiteY6" fmla="*/ 765319 h 1121877"/>
                  <a:gd name="connsiteX7" fmla="*/ 7792 w 1068557"/>
                  <a:gd name="connsiteY7" fmla="*/ 917719 h 1121877"/>
                  <a:gd name="connsiteX8" fmla="*/ 62561 w 1068557"/>
                  <a:gd name="connsiteY8" fmla="*/ 1029637 h 1121877"/>
                  <a:gd name="connsiteX9" fmla="*/ 136379 w 1068557"/>
                  <a:gd name="connsiteY9" fmla="*/ 1101075 h 1121877"/>
                  <a:gd name="connsiteX10" fmla="*/ 174480 w 1068557"/>
                  <a:gd name="connsiteY10" fmla="*/ 1120125 h 1121877"/>
                  <a:gd name="connsiteX11" fmla="*/ 172098 w 1068557"/>
                  <a:gd name="connsiteY11" fmla="*/ 1065355 h 1121877"/>
                  <a:gd name="connsiteX12" fmla="*/ 210198 w 1068557"/>
                  <a:gd name="connsiteY12" fmla="*/ 1020113 h 1121877"/>
                  <a:gd name="connsiteX13" fmla="*/ 362598 w 1068557"/>
                  <a:gd name="connsiteY13" fmla="*/ 946294 h 1121877"/>
                  <a:gd name="connsiteX14" fmla="*/ 548336 w 1068557"/>
                  <a:gd name="connsiteY14" fmla="*/ 865332 h 1121877"/>
                  <a:gd name="connsiteX15" fmla="*/ 738836 w 1068557"/>
                  <a:gd name="connsiteY15" fmla="*/ 770082 h 1121877"/>
                  <a:gd name="connsiteX16" fmla="*/ 900761 w 1068557"/>
                  <a:gd name="connsiteY16" fmla="*/ 658163 h 1121877"/>
                  <a:gd name="connsiteX17" fmla="*/ 1022204 w 1068557"/>
                  <a:gd name="connsiteY17" fmla="*/ 512907 h 1121877"/>
                  <a:gd name="connsiteX18" fmla="*/ 1067448 w 1068557"/>
                  <a:gd name="connsiteY18" fmla="*/ 324788 h 1121877"/>
                  <a:gd name="connsiteX19" fmla="*/ 1050779 w 1068557"/>
                  <a:gd name="connsiteY19" fmla="*/ 165244 h 1121877"/>
                  <a:gd name="connsiteX20" fmla="*/ 1007917 w 1068557"/>
                  <a:gd name="connsiteY20" fmla="*/ 67613 h 1121877"/>
                  <a:gd name="connsiteX21" fmla="*/ 955529 w 1068557"/>
                  <a:gd name="connsiteY21" fmla="*/ 938 h 1121877"/>
                  <a:gd name="connsiteX22" fmla="*/ 946004 w 1068557"/>
                  <a:gd name="connsiteY22" fmla="*/ 31894 h 1121877"/>
                  <a:gd name="connsiteX23" fmla="*/ 922192 w 1068557"/>
                  <a:gd name="connsiteY23" fmla="*/ 79519 h 1121877"/>
                  <a:gd name="connsiteX24" fmla="*/ 888855 w 1068557"/>
                  <a:gd name="connsiteY24" fmla="*/ 129525 h 1121877"/>
                  <a:gd name="connsiteX25" fmla="*/ 819798 w 1068557"/>
                  <a:gd name="connsiteY25" fmla="*/ 191438 h 1121877"/>
                  <a:gd name="connsiteX0" fmla="*/ 819798 w 1068557"/>
                  <a:gd name="connsiteY0" fmla="*/ 191427 h 1121866"/>
                  <a:gd name="connsiteX1" fmla="*/ 686448 w 1068557"/>
                  <a:gd name="connsiteY1" fmla="*/ 281914 h 1121866"/>
                  <a:gd name="connsiteX2" fmla="*/ 560242 w 1068557"/>
                  <a:gd name="connsiteY2" fmla="*/ 348589 h 1121866"/>
                  <a:gd name="connsiteX3" fmla="*/ 322118 w 1068557"/>
                  <a:gd name="connsiteY3" fmla="*/ 458127 h 1121866"/>
                  <a:gd name="connsiteX4" fmla="*/ 160192 w 1068557"/>
                  <a:gd name="connsiteY4" fmla="*/ 531945 h 1121866"/>
                  <a:gd name="connsiteX5" fmla="*/ 55417 w 1068557"/>
                  <a:gd name="connsiteY5" fmla="*/ 627196 h 1121866"/>
                  <a:gd name="connsiteX6" fmla="*/ 5411 w 1068557"/>
                  <a:gd name="connsiteY6" fmla="*/ 765308 h 1121866"/>
                  <a:gd name="connsiteX7" fmla="*/ 7792 w 1068557"/>
                  <a:gd name="connsiteY7" fmla="*/ 917708 h 1121866"/>
                  <a:gd name="connsiteX8" fmla="*/ 62561 w 1068557"/>
                  <a:gd name="connsiteY8" fmla="*/ 1029626 h 1121866"/>
                  <a:gd name="connsiteX9" fmla="*/ 136379 w 1068557"/>
                  <a:gd name="connsiteY9" fmla="*/ 1101064 h 1121866"/>
                  <a:gd name="connsiteX10" fmla="*/ 174480 w 1068557"/>
                  <a:gd name="connsiteY10" fmla="*/ 1120114 h 1121866"/>
                  <a:gd name="connsiteX11" fmla="*/ 172098 w 1068557"/>
                  <a:gd name="connsiteY11" fmla="*/ 1065344 h 1121866"/>
                  <a:gd name="connsiteX12" fmla="*/ 210198 w 1068557"/>
                  <a:gd name="connsiteY12" fmla="*/ 1020102 h 1121866"/>
                  <a:gd name="connsiteX13" fmla="*/ 362598 w 1068557"/>
                  <a:gd name="connsiteY13" fmla="*/ 946283 h 1121866"/>
                  <a:gd name="connsiteX14" fmla="*/ 548336 w 1068557"/>
                  <a:gd name="connsiteY14" fmla="*/ 865321 h 1121866"/>
                  <a:gd name="connsiteX15" fmla="*/ 738836 w 1068557"/>
                  <a:gd name="connsiteY15" fmla="*/ 770071 h 1121866"/>
                  <a:gd name="connsiteX16" fmla="*/ 900761 w 1068557"/>
                  <a:gd name="connsiteY16" fmla="*/ 658152 h 1121866"/>
                  <a:gd name="connsiteX17" fmla="*/ 1022204 w 1068557"/>
                  <a:gd name="connsiteY17" fmla="*/ 512896 h 1121866"/>
                  <a:gd name="connsiteX18" fmla="*/ 1067448 w 1068557"/>
                  <a:gd name="connsiteY18" fmla="*/ 324777 h 1121866"/>
                  <a:gd name="connsiteX19" fmla="*/ 1050779 w 1068557"/>
                  <a:gd name="connsiteY19" fmla="*/ 165233 h 1121866"/>
                  <a:gd name="connsiteX20" fmla="*/ 1007917 w 1068557"/>
                  <a:gd name="connsiteY20" fmla="*/ 67602 h 1121866"/>
                  <a:gd name="connsiteX21" fmla="*/ 955529 w 1068557"/>
                  <a:gd name="connsiteY21" fmla="*/ 927 h 1121866"/>
                  <a:gd name="connsiteX22" fmla="*/ 946004 w 1068557"/>
                  <a:gd name="connsiteY22" fmla="*/ 31883 h 1121866"/>
                  <a:gd name="connsiteX23" fmla="*/ 929336 w 1068557"/>
                  <a:gd name="connsiteY23" fmla="*/ 77127 h 1121866"/>
                  <a:gd name="connsiteX24" fmla="*/ 888855 w 1068557"/>
                  <a:gd name="connsiteY24" fmla="*/ 129514 h 1121866"/>
                  <a:gd name="connsiteX25" fmla="*/ 819798 w 1068557"/>
                  <a:gd name="connsiteY25" fmla="*/ 191427 h 112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68557" h="1121866">
                    <a:moveTo>
                      <a:pt x="819798" y="191427"/>
                    </a:moveTo>
                    <a:cubicBezTo>
                      <a:pt x="786064" y="216827"/>
                      <a:pt x="729707" y="255720"/>
                      <a:pt x="686448" y="281914"/>
                    </a:cubicBezTo>
                    <a:cubicBezTo>
                      <a:pt x="643189" y="308108"/>
                      <a:pt x="620964" y="319220"/>
                      <a:pt x="560242" y="348589"/>
                    </a:cubicBezTo>
                    <a:cubicBezTo>
                      <a:pt x="499520" y="377958"/>
                      <a:pt x="388793" y="427568"/>
                      <a:pt x="322118" y="458127"/>
                    </a:cubicBezTo>
                    <a:cubicBezTo>
                      <a:pt x="255443" y="488686"/>
                      <a:pt x="204642" y="503767"/>
                      <a:pt x="160192" y="531945"/>
                    </a:cubicBezTo>
                    <a:cubicBezTo>
                      <a:pt x="115742" y="560123"/>
                      <a:pt x="81214" y="588302"/>
                      <a:pt x="55417" y="627196"/>
                    </a:cubicBezTo>
                    <a:cubicBezTo>
                      <a:pt x="29620" y="666090"/>
                      <a:pt x="13348" y="716889"/>
                      <a:pt x="5411" y="765308"/>
                    </a:cubicBezTo>
                    <a:cubicBezTo>
                      <a:pt x="-2526" y="813727"/>
                      <a:pt x="-1733" y="873655"/>
                      <a:pt x="7792" y="917708"/>
                    </a:cubicBezTo>
                    <a:cubicBezTo>
                      <a:pt x="17317" y="961761"/>
                      <a:pt x="41130" y="999067"/>
                      <a:pt x="62561" y="1029626"/>
                    </a:cubicBezTo>
                    <a:cubicBezTo>
                      <a:pt x="83992" y="1060185"/>
                      <a:pt x="117726" y="1085983"/>
                      <a:pt x="136379" y="1101064"/>
                    </a:cubicBezTo>
                    <a:cubicBezTo>
                      <a:pt x="155032" y="1116145"/>
                      <a:pt x="168527" y="1126067"/>
                      <a:pt x="174480" y="1120114"/>
                    </a:cubicBezTo>
                    <a:cubicBezTo>
                      <a:pt x="180433" y="1114161"/>
                      <a:pt x="166145" y="1082013"/>
                      <a:pt x="172098" y="1065344"/>
                    </a:cubicBezTo>
                    <a:cubicBezTo>
                      <a:pt x="178051" y="1048675"/>
                      <a:pt x="178448" y="1039946"/>
                      <a:pt x="210198" y="1020102"/>
                    </a:cubicBezTo>
                    <a:cubicBezTo>
                      <a:pt x="241948" y="1000259"/>
                      <a:pt x="306242" y="972080"/>
                      <a:pt x="362598" y="946283"/>
                    </a:cubicBezTo>
                    <a:cubicBezTo>
                      <a:pt x="418954" y="920486"/>
                      <a:pt x="485630" y="894690"/>
                      <a:pt x="548336" y="865321"/>
                    </a:cubicBezTo>
                    <a:cubicBezTo>
                      <a:pt x="611042" y="835952"/>
                      <a:pt x="680099" y="804599"/>
                      <a:pt x="738836" y="770071"/>
                    </a:cubicBezTo>
                    <a:cubicBezTo>
                      <a:pt x="797573" y="735543"/>
                      <a:pt x="853533" y="701014"/>
                      <a:pt x="900761" y="658152"/>
                    </a:cubicBezTo>
                    <a:cubicBezTo>
                      <a:pt x="947989" y="615290"/>
                      <a:pt x="994423" y="568458"/>
                      <a:pt x="1022204" y="512896"/>
                    </a:cubicBezTo>
                    <a:cubicBezTo>
                      <a:pt x="1049985" y="457334"/>
                      <a:pt x="1062686" y="382721"/>
                      <a:pt x="1067448" y="324777"/>
                    </a:cubicBezTo>
                    <a:cubicBezTo>
                      <a:pt x="1072211" y="266833"/>
                      <a:pt x="1060701" y="208096"/>
                      <a:pt x="1050779" y="165233"/>
                    </a:cubicBezTo>
                    <a:cubicBezTo>
                      <a:pt x="1040857" y="122371"/>
                      <a:pt x="1023792" y="94986"/>
                      <a:pt x="1007917" y="67602"/>
                    </a:cubicBezTo>
                    <a:cubicBezTo>
                      <a:pt x="992042" y="40218"/>
                      <a:pt x="965848" y="6880"/>
                      <a:pt x="955529" y="927"/>
                    </a:cubicBezTo>
                    <a:cubicBezTo>
                      <a:pt x="945210" y="-5026"/>
                      <a:pt x="950369" y="19183"/>
                      <a:pt x="946004" y="31883"/>
                    </a:cubicBezTo>
                    <a:cubicBezTo>
                      <a:pt x="941639" y="44583"/>
                      <a:pt x="940052" y="59664"/>
                      <a:pt x="929336" y="77127"/>
                    </a:cubicBezTo>
                    <a:cubicBezTo>
                      <a:pt x="918621" y="94589"/>
                      <a:pt x="907111" y="110464"/>
                      <a:pt x="888855" y="129514"/>
                    </a:cubicBezTo>
                    <a:cubicBezTo>
                      <a:pt x="870599" y="148564"/>
                      <a:pt x="853532" y="166027"/>
                      <a:pt x="819798" y="191427"/>
                    </a:cubicBezTo>
                    <a:close/>
                  </a:path>
                </a:pathLst>
              </a:custGeom>
              <a:solidFill>
                <a:srgbClr val="DAD2D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3" name="矩形 302"/>
              <p:cNvSpPr/>
              <p:nvPr/>
            </p:nvSpPr>
            <p:spPr>
              <a:xfrm>
                <a:off x="9384606" y="1261158"/>
                <a:ext cx="99386"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O</a:t>
                </a:r>
                <a:endParaRPr lang="zh-CN" altLang="en-US" sz="1000" dirty="0">
                  <a:latin typeface="Arial" panose="020B0604020202020204" pitchFamily="34" charset="0"/>
                  <a:cs typeface="Arial" panose="020B0604020202020204" pitchFamily="34" charset="0"/>
                </a:endParaRPr>
              </a:p>
            </p:txBody>
          </p:sp>
          <p:sp>
            <p:nvSpPr>
              <p:cNvPr id="304" name="矩形 303"/>
              <p:cNvSpPr/>
              <p:nvPr/>
            </p:nvSpPr>
            <p:spPr>
              <a:xfrm>
                <a:off x="9456045" y="1532622"/>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05" name="矩形 304"/>
              <p:cNvSpPr/>
              <p:nvPr/>
            </p:nvSpPr>
            <p:spPr>
              <a:xfrm>
                <a:off x="9679882" y="1578377"/>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N</a:t>
                </a:r>
                <a:endParaRPr lang="zh-CN" altLang="en-US" sz="1000" dirty="0">
                  <a:latin typeface="Arial" panose="020B0604020202020204" pitchFamily="34" charset="0"/>
                  <a:cs typeface="Arial" panose="020B0604020202020204" pitchFamily="34" charset="0"/>
                </a:endParaRPr>
              </a:p>
            </p:txBody>
          </p:sp>
          <p:sp>
            <p:nvSpPr>
              <p:cNvPr id="306" name="矩形 305"/>
              <p:cNvSpPr/>
              <p:nvPr/>
            </p:nvSpPr>
            <p:spPr>
              <a:xfrm>
                <a:off x="9297382" y="1609618"/>
                <a:ext cx="99386"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O</a:t>
                </a:r>
                <a:endParaRPr lang="zh-CN" altLang="en-US" sz="1000" dirty="0">
                  <a:latin typeface="Arial" panose="020B0604020202020204" pitchFamily="34" charset="0"/>
                  <a:cs typeface="Arial" panose="020B0604020202020204" pitchFamily="34" charset="0"/>
                </a:endParaRPr>
              </a:p>
            </p:txBody>
          </p:sp>
          <p:sp>
            <p:nvSpPr>
              <p:cNvPr id="307" name="矩形 306"/>
              <p:cNvSpPr/>
              <p:nvPr/>
            </p:nvSpPr>
            <p:spPr>
              <a:xfrm>
                <a:off x="10060507" y="1435815"/>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R</a:t>
                </a:r>
                <a:endParaRPr lang="zh-CN" altLang="en-US" sz="1000" dirty="0">
                  <a:latin typeface="Arial" panose="020B0604020202020204" pitchFamily="34" charset="0"/>
                  <a:cs typeface="Arial" panose="020B0604020202020204" pitchFamily="34" charset="0"/>
                </a:endParaRPr>
              </a:p>
            </p:txBody>
          </p:sp>
          <p:sp>
            <p:nvSpPr>
              <p:cNvPr id="308" name="矩形 307"/>
              <p:cNvSpPr/>
              <p:nvPr/>
            </p:nvSpPr>
            <p:spPr>
              <a:xfrm>
                <a:off x="9253632" y="1711213"/>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09" name="矩形 308"/>
              <p:cNvSpPr/>
              <p:nvPr/>
            </p:nvSpPr>
            <p:spPr>
              <a:xfrm>
                <a:off x="9346503" y="1801702"/>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10" name="矩形 309"/>
              <p:cNvSpPr/>
              <p:nvPr/>
            </p:nvSpPr>
            <p:spPr>
              <a:xfrm>
                <a:off x="9884671" y="1394510"/>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11" name="矩形 310"/>
              <p:cNvSpPr/>
              <p:nvPr/>
            </p:nvSpPr>
            <p:spPr>
              <a:xfrm>
                <a:off x="9346506" y="1999350"/>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12" name="矩形 311"/>
              <p:cNvSpPr/>
              <p:nvPr/>
            </p:nvSpPr>
            <p:spPr>
              <a:xfrm>
                <a:off x="9265545" y="1920769"/>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N</a:t>
                </a:r>
                <a:endParaRPr lang="zh-CN" altLang="en-US" sz="1000" dirty="0">
                  <a:latin typeface="Arial" panose="020B0604020202020204" pitchFamily="34" charset="0"/>
                  <a:cs typeface="Arial" panose="020B0604020202020204" pitchFamily="34" charset="0"/>
                </a:endParaRPr>
              </a:p>
            </p:txBody>
          </p:sp>
          <p:sp>
            <p:nvSpPr>
              <p:cNvPr id="313" name="矩形 312"/>
              <p:cNvSpPr/>
              <p:nvPr/>
            </p:nvSpPr>
            <p:spPr>
              <a:xfrm>
                <a:off x="9179820" y="1835041"/>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R</a:t>
                </a:r>
                <a:endParaRPr lang="zh-CN" altLang="en-US" sz="1000" dirty="0">
                  <a:latin typeface="Arial" panose="020B0604020202020204" pitchFamily="34" charset="0"/>
                  <a:cs typeface="Arial" panose="020B0604020202020204" pitchFamily="34" charset="0"/>
                </a:endParaRPr>
              </a:p>
            </p:txBody>
          </p:sp>
          <p:sp>
            <p:nvSpPr>
              <p:cNvPr id="314" name="矩形 313"/>
              <p:cNvSpPr/>
              <p:nvPr/>
            </p:nvSpPr>
            <p:spPr>
              <a:xfrm>
                <a:off x="9213156" y="2054120"/>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R</a:t>
                </a:r>
                <a:endParaRPr lang="zh-CN" altLang="en-US" sz="1000" dirty="0">
                  <a:latin typeface="Arial" panose="020B0604020202020204" pitchFamily="34" charset="0"/>
                  <a:cs typeface="Arial" panose="020B0604020202020204" pitchFamily="34" charset="0"/>
                </a:endParaRPr>
              </a:p>
            </p:txBody>
          </p:sp>
          <p:sp>
            <p:nvSpPr>
              <p:cNvPr id="315" name="矩形 314"/>
              <p:cNvSpPr/>
              <p:nvPr/>
            </p:nvSpPr>
            <p:spPr>
              <a:xfrm>
                <a:off x="9801330" y="2066022"/>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16" name="矩形 315"/>
              <p:cNvSpPr/>
              <p:nvPr/>
            </p:nvSpPr>
            <p:spPr>
              <a:xfrm>
                <a:off x="9570344" y="2211283"/>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N</a:t>
                </a:r>
                <a:endParaRPr lang="zh-CN" altLang="en-US" sz="1000" dirty="0">
                  <a:latin typeface="Arial" panose="020B0604020202020204" pitchFamily="34" charset="0"/>
                  <a:cs typeface="Arial" panose="020B0604020202020204" pitchFamily="34" charset="0"/>
                </a:endParaRPr>
              </a:p>
            </p:txBody>
          </p:sp>
          <p:sp>
            <p:nvSpPr>
              <p:cNvPr id="317" name="矩形 316"/>
              <p:cNvSpPr/>
              <p:nvPr/>
            </p:nvSpPr>
            <p:spPr>
              <a:xfrm>
                <a:off x="9848954" y="1856470"/>
                <a:ext cx="99386"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O</a:t>
                </a:r>
                <a:endParaRPr lang="zh-CN" altLang="en-US" sz="1000" dirty="0">
                  <a:latin typeface="Arial" panose="020B0604020202020204" pitchFamily="34" charset="0"/>
                  <a:cs typeface="Arial" panose="020B0604020202020204" pitchFamily="34" charset="0"/>
                </a:endParaRPr>
              </a:p>
            </p:txBody>
          </p:sp>
          <p:sp>
            <p:nvSpPr>
              <p:cNvPr id="318" name="矩形 317"/>
              <p:cNvSpPr/>
              <p:nvPr/>
            </p:nvSpPr>
            <p:spPr>
              <a:xfrm>
                <a:off x="10008495" y="2280342"/>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19" name="矩形 318"/>
              <p:cNvSpPr/>
              <p:nvPr/>
            </p:nvSpPr>
            <p:spPr>
              <a:xfrm>
                <a:off x="9801329" y="2175562"/>
                <a:ext cx="99386"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O</a:t>
                </a:r>
                <a:endParaRPr lang="zh-CN" altLang="en-US" sz="1000" dirty="0">
                  <a:latin typeface="Arial" panose="020B0604020202020204" pitchFamily="34" charset="0"/>
                  <a:cs typeface="Arial" panose="020B0604020202020204" pitchFamily="34" charset="0"/>
                </a:endParaRPr>
              </a:p>
            </p:txBody>
          </p:sp>
          <p:sp>
            <p:nvSpPr>
              <p:cNvPr id="320" name="矩形 319"/>
              <p:cNvSpPr/>
              <p:nvPr/>
            </p:nvSpPr>
            <p:spPr>
              <a:xfrm>
                <a:off x="9815611" y="2413687"/>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21" name="矩形 320"/>
              <p:cNvSpPr/>
              <p:nvPr/>
            </p:nvSpPr>
            <p:spPr>
              <a:xfrm>
                <a:off x="9944201" y="2480361"/>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N</a:t>
                </a:r>
                <a:endParaRPr lang="zh-CN" altLang="en-US" sz="1000" dirty="0">
                  <a:latin typeface="Arial" panose="020B0604020202020204" pitchFamily="34" charset="0"/>
                  <a:cs typeface="Arial" panose="020B0604020202020204" pitchFamily="34" charset="0"/>
                </a:endParaRPr>
              </a:p>
            </p:txBody>
          </p:sp>
          <p:sp>
            <p:nvSpPr>
              <p:cNvPr id="322" name="矩形 321"/>
              <p:cNvSpPr/>
              <p:nvPr/>
            </p:nvSpPr>
            <p:spPr>
              <a:xfrm>
                <a:off x="10046593" y="2566087"/>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R</a:t>
                </a:r>
                <a:endParaRPr lang="zh-CN" altLang="en-US" sz="1000" dirty="0">
                  <a:latin typeface="Arial" panose="020B0604020202020204" pitchFamily="34" charset="0"/>
                  <a:cs typeface="Arial" panose="020B0604020202020204" pitchFamily="34" charset="0"/>
                </a:endParaRPr>
              </a:p>
            </p:txBody>
          </p:sp>
          <p:sp>
            <p:nvSpPr>
              <p:cNvPr id="323" name="矩形 322"/>
              <p:cNvSpPr/>
              <p:nvPr/>
            </p:nvSpPr>
            <p:spPr>
              <a:xfrm>
                <a:off x="9713216" y="2599424"/>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24" name="矩形 323"/>
              <p:cNvSpPr/>
              <p:nvPr/>
            </p:nvSpPr>
            <p:spPr>
              <a:xfrm>
                <a:off x="9375074" y="2706578"/>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25" name="矩形 324"/>
              <p:cNvSpPr/>
              <p:nvPr/>
            </p:nvSpPr>
            <p:spPr>
              <a:xfrm>
                <a:off x="9189328" y="2901847"/>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26" name="矩形 325"/>
              <p:cNvSpPr/>
              <p:nvPr/>
            </p:nvSpPr>
            <p:spPr>
              <a:xfrm>
                <a:off x="9506040" y="2944708"/>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27" name="矩形 326"/>
              <p:cNvSpPr/>
              <p:nvPr/>
            </p:nvSpPr>
            <p:spPr>
              <a:xfrm>
                <a:off x="9646540" y="3178075"/>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28" name="矩形 327"/>
              <p:cNvSpPr/>
              <p:nvPr/>
            </p:nvSpPr>
            <p:spPr>
              <a:xfrm>
                <a:off x="9925149" y="3254280"/>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29" name="矩形 328"/>
              <p:cNvSpPr/>
              <p:nvPr/>
            </p:nvSpPr>
            <p:spPr>
              <a:xfrm>
                <a:off x="10063261" y="3492406"/>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30" name="矩形 329"/>
              <p:cNvSpPr/>
              <p:nvPr/>
            </p:nvSpPr>
            <p:spPr>
              <a:xfrm>
                <a:off x="9877524" y="2673246"/>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R</a:t>
                </a:r>
                <a:endParaRPr lang="zh-CN" altLang="en-US" sz="1000" dirty="0">
                  <a:latin typeface="Arial" panose="020B0604020202020204" pitchFamily="34" charset="0"/>
                  <a:cs typeface="Arial" panose="020B0604020202020204" pitchFamily="34" charset="0"/>
                </a:endParaRPr>
              </a:p>
            </p:txBody>
          </p:sp>
          <p:sp>
            <p:nvSpPr>
              <p:cNvPr id="331" name="矩形 330"/>
              <p:cNvSpPr/>
              <p:nvPr/>
            </p:nvSpPr>
            <p:spPr>
              <a:xfrm>
                <a:off x="9060740" y="3049486"/>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R</a:t>
                </a:r>
                <a:endParaRPr lang="zh-CN" altLang="en-US" sz="1000" dirty="0">
                  <a:latin typeface="Arial" panose="020B0604020202020204" pitchFamily="34" charset="0"/>
                  <a:cs typeface="Arial" panose="020B0604020202020204" pitchFamily="34" charset="0"/>
                </a:endParaRPr>
              </a:p>
            </p:txBody>
          </p:sp>
          <p:sp>
            <p:nvSpPr>
              <p:cNvPr id="332" name="矩形 331"/>
              <p:cNvSpPr/>
              <p:nvPr/>
            </p:nvSpPr>
            <p:spPr>
              <a:xfrm>
                <a:off x="10215664" y="3556697"/>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R</a:t>
                </a:r>
                <a:endParaRPr lang="zh-CN" altLang="en-US" sz="1000" dirty="0">
                  <a:latin typeface="Arial" panose="020B0604020202020204" pitchFamily="34" charset="0"/>
                  <a:cs typeface="Arial" panose="020B0604020202020204" pitchFamily="34" charset="0"/>
                </a:endParaRPr>
              </a:p>
            </p:txBody>
          </p:sp>
          <p:sp>
            <p:nvSpPr>
              <p:cNvPr id="333" name="矩形 332"/>
              <p:cNvSpPr/>
              <p:nvPr/>
            </p:nvSpPr>
            <p:spPr>
              <a:xfrm>
                <a:off x="9570334" y="2799455"/>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N</a:t>
                </a:r>
                <a:endParaRPr lang="zh-CN" altLang="en-US" sz="1000" dirty="0">
                  <a:latin typeface="Arial" panose="020B0604020202020204" pitchFamily="34" charset="0"/>
                  <a:cs typeface="Arial" panose="020B0604020202020204" pitchFamily="34" charset="0"/>
                </a:endParaRPr>
              </a:p>
            </p:txBody>
          </p:sp>
          <p:sp>
            <p:nvSpPr>
              <p:cNvPr id="334" name="矩形 333"/>
              <p:cNvSpPr/>
              <p:nvPr/>
            </p:nvSpPr>
            <p:spPr>
              <a:xfrm>
                <a:off x="9332208" y="3120923"/>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N</a:t>
                </a:r>
                <a:endParaRPr lang="zh-CN" altLang="en-US" sz="1000" dirty="0">
                  <a:latin typeface="Arial" panose="020B0604020202020204" pitchFamily="34" charset="0"/>
                  <a:cs typeface="Arial" panose="020B0604020202020204" pitchFamily="34" charset="0"/>
                </a:endParaRPr>
              </a:p>
            </p:txBody>
          </p:sp>
          <p:sp>
            <p:nvSpPr>
              <p:cNvPr id="335" name="矩形 334"/>
              <p:cNvSpPr/>
              <p:nvPr/>
            </p:nvSpPr>
            <p:spPr>
              <a:xfrm>
                <a:off x="9310892" y="2458931"/>
                <a:ext cx="99386"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O</a:t>
                </a:r>
                <a:endParaRPr lang="zh-CN" altLang="en-US" sz="1000" dirty="0">
                  <a:latin typeface="Arial" panose="020B0604020202020204" pitchFamily="34" charset="0"/>
                  <a:cs typeface="Arial" panose="020B0604020202020204" pitchFamily="34" charset="0"/>
                </a:endParaRPr>
              </a:p>
            </p:txBody>
          </p:sp>
          <p:sp>
            <p:nvSpPr>
              <p:cNvPr id="336" name="矩形 335"/>
              <p:cNvSpPr/>
              <p:nvPr/>
            </p:nvSpPr>
            <p:spPr>
              <a:xfrm>
                <a:off x="9499010" y="2697053"/>
                <a:ext cx="99386"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O</a:t>
                </a:r>
                <a:endParaRPr lang="zh-CN" altLang="en-US" sz="1000" dirty="0">
                  <a:latin typeface="Arial" panose="020B0604020202020204" pitchFamily="34" charset="0"/>
                  <a:cs typeface="Arial" panose="020B0604020202020204" pitchFamily="34" charset="0"/>
                </a:endParaRPr>
              </a:p>
            </p:txBody>
          </p:sp>
          <p:sp>
            <p:nvSpPr>
              <p:cNvPr id="337" name="矩形 336"/>
              <p:cNvSpPr/>
              <p:nvPr/>
            </p:nvSpPr>
            <p:spPr>
              <a:xfrm>
                <a:off x="9941929" y="3020907"/>
                <a:ext cx="99386"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O</a:t>
                </a:r>
                <a:endParaRPr lang="zh-CN" altLang="en-US" sz="1000" dirty="0">
                  <a:latin typeface="Arial" panose="020B0604020202020204" pitchFamily="34" charset="0"/>
                  <a:cs typeface="Arial" panose="020B0604020202020204" pitchFamily="34" charset="0"/>
                </a:endParaRPr>
              </a:p>
            </p:txBody>
          </p:sp>
          <p:sp>
            <p:nvSpPr>
              <p:cNvPr id="338" name="矩形 337"/>
              <p:cNvSpPr/>
              <p:nvPr/>
            </p:nvSpPr>
            <p:spPr>
              <a:xfrm>
                <a:off x="9610929" y="3342384"/>
                <a:ext cx="99386"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O</a:t>
                </a:r>
                <a:endParaRPr lang="zh-CN" altLang="en-US" sz="1000" dirty="0">
                  <a:latin typeface="Arial" panose="020B0604020202020204" pitchFamily="34" charset="0"/>
                  <a:cs typeface="Arial" panose="020B0604020202020204" pitchFamily="34" charset="0"/>
                </a:endParaRPr>
              </a:p>
            </p:txBody>
          </p:sp>
          <p:sp>
            <p:nvSpPr>
              <p:cNvPr id="339" name="矩形 338"/>
              <p:cNvSpPr/>
              <p:nvPr/>
            </p:nvSpPr>
            <p:spPr>
              <a:xfrm>
                <a:off x="9318033" y="3675764"/>
                <a:ext cx="99386"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O</a:t>
                </a:r>
                <a:endParaRPr lang="zh-CN" altLang="en-US" sz="1000" dirty="0">
                  <a:latin typeface="Arial" panose="020B0604020202020204" pitchFamily="34" charset="0"/>
                  <a:cs typeface="Arial" panose="020B0604020202020204" pitchFamily="34" charset="0"/>
                </a:endParaRPr>
              </a:p>
            </p:txBody>
          </p:sp>
          <p:sp>
            <p:nvSpPr>
              <p:cNvPr id="340" name="矩形 339"/>
              <p:cNvSpPr/>
              <p:nvPr/>
            </p:nvSpPr>
            <p:spPr>
              <a:xfrm>
                <a:off x="9768096" y="3954382"/>
                <a:ext cx="99386"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O</a:t>
                </a:r>
                <a:endParaRPr lang="zh-CN" altLang="en-US" sz="1000" dirty="0">
                  <a:latin typeface="Arial" panose="020B0604020202020204" pitchFamily="34" charset="0"/>
                  <a:cs typeface="Arial" panose="020B0604020202020204" pitchFamily="34" charset="0"/>
                </a:endParaRPr>
              </a:p>
            </p:txBody>
          </p:sp>
          <p:cxnSp>
            <p:nvCxnSpPr>
              <p:cNvPr id="341" name="直接连接符 340"/>
              <p:cNvCxnSpPr/>
              <p:nvPr/>
            </p:nvCxnSpPr>
            <p:spPr>
              <a:xfrm>
                <a:off x="9446204" y="1400760"/>
                <a:ext cx="36000" cy="144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2" name="直接连接符 341"/>
              <p:cNvCxnSpPr/>
              <p:nvPr/>
            </p:nvCxnSpPr>
            <p:spPr>
              <a:xfrm>
                <a:off x="9975263" y="1480977"/>
                <a:ext cx="86400" cy="25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3" name="直接连接符 342"/>
              <p:cNvCxnSpPr/>
              <p:nvPr/>
            </p:nvCxnSpPr>
            <p:spPr>
              <a:xfrm>
                <a:off x="9548703" y="1604804"/>
                <a:ext cx="131179" cy="457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44" name="直接连接符 343"/>
              <p:cNvCxnSpPr/>
              <p:nvPr/>
            </p:nvCxnSpPr>
            <p:spPr>
              <a:xfrm flipH="1">
                <a:off x="9782908" y="1525479"/>
                <a:ext cx="101759" cy="95059"/>
              </a:xfrm>
              <a:prstGeom prst="line">
                <a:avLst/>
              </a:prstGeom>
            </p:spPr>
            <p:style>
              <a:lnRef idx="1">
                <a:schemeClr val="accent1"/>
              </a:lnRef>
              <a:fillRef idx="0">
                <a:schemeClr val="accent1"/>
              </a:fillRef>
              <a:effectRef idx="0">
                <a:schemeClr val="accent1"/>
              </a:effectRef>
              <a:fontRef idx="minor">
                <a:schemeClr val="tx1"/>
              </a:fontRef>
            </p:style>
          </p:cxnSp>
          <p:cxnSp>
            <p:nvCxnSpPr>
              <p:cNvPr id="345" name="直接连接符 344"/>
              <p:cNvCxnSpPr/>
              <p:nvPr/>
            </p:nvCxnSpPr>
            <p:spPr>
              <a:xfrm flipV="1">
                <a:off x="9341844" y="1650788"/>
                <a:ext cx="118800" cy="1296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6" name="直接连接符 345"/>
              <p:cNvCxnSpPr/>
              <p:nvPr/>
            </p:nvCxnSpPr>
            <p:spPr>
              <a:xfrm>
                <a:off x="9356027" y="1739995"/>
                <a:ext cx="10800" cy="90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7" name="直接连接符 346"/>
              <p:cNvCxnSpPr>
                <a:cxnSpLocks noChangeAspect="1"/>
              </p:cNvCxnSpPr>
              <p:nvPr/>
            </p:nvCxnSpPr>
            <p:spPr>
              <a:xfrm flipV="1">
                <a:off x="9253768" y="1835581"/>
                <a:ext cx="28800" cy="31418"/>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直接连接符 347"/>
              <p:cNvCxnSpPr>
                <a:cxnSpLocks noChangeAspect="1"/>
              </p:cNvCxnSpPr>
              <p:nvPr/>
            </p:nvCxnSpPr>
            <p:spPr>
              <a:xfrm flipV="1">
                <a:off x="9349016" y="1926069"/>
                <a:ext cx="28800" cy="31418"/>
              </a:xfrm>
              <a:prstGeom prst="line">
                <a:avLst/>
              </a:prstGeom>
            </p:spPr>
            <p:style>
              <a:lnRef idx="1">
                <a:schemeClr val="accent1"/>
              </a:lnRef>
              <a:fillRef idx="0">
                <a:schemeClr val="accent1"/>
              </a:fillRef>
              <a:effectRef idx="0">
                <a:schemeClr val="accent1"/>
              </a:effectRef>
              <a:fontRef idx="minor">
                <a:schemeClr val="tx1"/>
              </a:fontRef>
            </p:style>
          </p:cxnSp>
          <p:cxnSp>
            <p:nvCxnSpPr>
              <p:cNvPr id="349" name="直接连接符 348"/>
              <p:cNvCxnSpPr>
                <a:cxnSpLocks noChangeAspect="1"/>
              </p:cNvCxnSpPr>
              <p:nvPr/>
            </p:nvCxnSpPr>
            <p:spPr>
              <a:xfrm>
                <a:off x="9301258" y="1848202"/>
                <a:ext cx="23342" cy="108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0" name="直接连接符 349"/>
              <p:cNvCxnSpPr>
                <a:cxnSpLocks noChangeAspect="1"/>
              </p:cNvCxnSpPr>
              <p:nvPr/>
            </p:nvCxnSpPr>
            <p:spPr>
              <a:xfrm flipV="1">
                <a:off x="9284681" y="2112760"/>
                <a:ext cx="72000" cy="34405"/>
              </a:xfrm>
              <a:prstGeom prst="line">
                <a:avLst/>
              </a:prstGeom>
            </p:spPr>
            <p:style>
              <a:lnRef idx="1">
                <a:schemeClr val="accent1"/>
              </a:lnRef>
              <a:fillRef idx="0">
                <a:schemeClr val="accent1"/>
              </a:fillRef>
              <a:effectRef idx="0">
                <a:schemeClr val="accent1"/>
              </a:effectRef>
              <a:fontRef idx="minor">
                <a:schemeClr val="tx1"/>
              </a:fontRef>
            </p:style>
          </p:cxnSp>
          <p:cxnSp>
            <p:nvCxnSpPr>
              <p:cNvPr id="351" name="直接连接符 350"/>
              <p:cNvCxnSpPr/>
              <p:nvPr/>
            </p:nvCxnSpPr>
            <p:spPr>
              <a:xfrm>
                <a:off x="9396479" y="1943680"/>
                <a:ext cx="0" cy="72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2" name="直接连接符 351"/>
              <p:cNvCxnSpPr>
                <a:cxnSpLocks noChangeAspect="1"/>
              </p:cNvCxnSpPr>
              <p:nvPr/>
            </p:nvCxnSpPr>
            <p:spPr>
              <a:xfrm>
                <a:off x="9422708" y="2120793"/>
                <a:ext cx="144000" cy="127329"/>
              </a:xfrm>
              <a:prstGeom prst="line">
                <a:avLst/>
              </a:prstGeom>
            </p:spPr>
            <p:style>
              <a:lnRef idx="1">
                <a:schemeClr val="accent1"/>
              </a:lnRef>
              <a:fillRef idx="0">
                <a:schemeClr val="accent1"/>
              </a:fillRef>
              <a:effectRef idx="0">
                <a:schemeClr val="accent1"/>
              </a:effectRef>
              <a:fontRef idx="minor">
                <a:schemeClr val="tx1"/>
              </a:fontRef>
            </p:style>
          </p:cxnSp>
          <p:cxnSp>
            <p:nvCxnSpPr>
              <p:cNvPr id="353" name="直接连接符 352"/>
              <p:cNvCxnSpPr>
                <a:cxnSpLocks noChangeAspect="1"/>
              </p:cNvCxnSpPr>
              <p:nvPr/>
            </p:nvCxnSpPr>
            <p:spPr>
              <a:xfrm flipH="1">
                <a:off x="9860968" y="1986543"/>
                <a:ext cx="23939" cy="108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4" name="直接连接符 353"/>
              <p:cNvCxnSpPr>
                <a:cxnSpLocks noChangeAspect="1"/>
              </p:cNvCxnSpPr>
              <p:nvPr/>
            </p:nvCxnSpPr>
            <p:spPr>
              <a:xfrm flipV="1">
                <a:off x="9666722" y="2159633"/>
                <a:ext cx="126000" cy="9688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5" name="直接连接符 354"/>
              <p:cNvCxnSpPr>
                <a:cxnSpLocks noChangeAspect="1"/>
              </p:cNvCxnSpPr>
              <p:nvPr/>
            </p:nvCxnSpPr>
            <p:spPr>
              <a:xfrm>
                <a:off x="9901452" y="2166038"/>
                <a:ext cx="125218" cy="144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6" name="直接连接符 355"/>
              <p:cNvCxnSpPr>
                <a:cxnSpLocks noChangeAspect="1"/>
              </p:cNvCxnSpPr>
              <p:nvPr/>
            </p:nvCxnSpPr>
            <p:spPr>
              <a:xfrm>
                <a:off x="9851440" y="2306533"/>
                <a:ext cx="8875" cy="126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7" name="直接连接符 356"/>
              <p:cNvCxnSpPr>
                <a:cxnSpLocks/>
              </p:cNvCxnSpPr>
              <p:nvPr/>
            </p:nvCxnSpPr>
            <p:spPr>
              <a:xfrm flipH="1">
                <a:off x="9998693" y="2411306"/>
                <a:ext cx="36000" cy="108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8" name="直接连接符 357"/>
              <p:cNvCxnSpPr>
                <a:cxnSpLocks noChangeAspect="1"/>
              </p:cNvCxnSpPr>
              <p:nvPr/>
            </p:nvCxnSpPr>
            <p:spPr>
              <a:xfrm>
                <a:off x="9895438" y="2482541"/>
                <a:ext cx="50400" cy="396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59" name="直接连接符 358"/>
              <p:cNvCxnSpPr>
                <a:cxnSpLocks noChangeAspect="1"/>
              </p:cNvCxnSpPr>
              <p:nvPr/>
            </p:nvCxnSpPr>
            <p:spPr>
              <a:xfrm>
                <a:off x="10028790" y="2580173"/>
                <a:ext cx="28800" cy="22629"/>
              </a:xfrm>
              <a:prstGeom prst="line">
                <a:avLst/>
              </a:prstGeom>
            </p:spPr>
            <p:style>
              <a:lnRef idx="1">
                <a:schemeClr val="accent1"/>
              </a:lnRef>
              <a:fillRef idx="0">
                <a:schemeClr val="accent1"/>
              </a:fillRef>
              <a:effectRef idx="0">
                <a:schemeClr val="accent1"/>
              </a:effectRef>
              <a:fontRef idx="minor">
                <a:schemeClr val="tx1"/>
              </a:fontRef>
            </p:style>
          </p:cxnSp>
          <p:cxnSp>
            <p:nvCxnSpPr>
              <p:cNvPr id="360" name="直接连接符 359"/>
              <p:cNvCxnSpPr>
                <a:cxnSpLocks noChangeAspect="1"/>
              </p:cNvCxnSpPr>
              <p:nvPr/>
            </p:nvCxnSpPr>
            <p:spPr>
              <a:xfrm flipH="1">
                <a:off x="9789418" y="2538256"/>
                <a:ext cx="47061" cy="90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61" name="直接连接符 360"/>
              <p:cNvCxnSpPr>
                <a:cxnSpLocks/>
              </p:cNvCxnSpPr>
              <p:nvPr/>
            </p:nvCxnSpPr>
            <p:spPr>
              <a:xfrm>
                <a:off x="9368027" y="2585877"/>
                <a:ext cx="32400" cy="151200"/>
              </a:xfrm>
              <a:prstGeom prst="line">
                <a:avLst/>
              </a:prstGeom>
            </p:spPr>
            <p:style>
              <a:lnRef idx="1">
                <a:schemeClr val="accent1"/>
              </a:lnRef>
              <a:fillRef idx="0">
                <a:schemeClr val="accent1"/>
              </a:fillRef>
              <a:effectRef idx="0">
                <a:schemeClr val="accent1"/>
              </a:effectRef>
              <a:fontRef idx="minor">
                <a:schemeClr val="tx1"/>
              </a:fontRef>
            </p:style>
          </p:cxnSp>
          <p:sp>
            <p:nvSpPr>
              <p:cNvPr id="362" name="矩形 361"/>
              <p:cNvSpPr/>
              <p:nvPr/>
            </p:nvSpPr>
            <p:spPr>
              <a:xfrm>
                <a:off x="9818099" y="3413821"/>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N</a:t>
                </a:r>
                <a:endParaRPr lang="zh-CN" altLang="en-US" sz="1000" dirty="0">
                  <a:latin typeface="Arial" panose="020B0604020202020204" pitchFamily="34" charset="0"/>
                  <a:cs typeface="Arial" panose="020B0604020202020204" pitchFamily="34" charset="0"/>
                </a:endParaRPr>
              </a:p>
            </p:txBody>
          </p:sp>
          <p:sp>
            <p:nvSpPr>
              <p:cNvPr id="363" name="矩形 362"/>
              <p:cNvSpPr/>
              <p:nvPr/>
            </p:nvSpPr>
            <p:spPr>
              <a:xfrm>
                <a:off x="9887155" y="3668618"/>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N</a:t>
                </a:r>
                <a:endParaRPr lang="zh-CN" altLang="en-US" sz="1000" dirty="0">
                  <a:latin typeface="Arial" panose="020B0604020202020204" pitchFamily="34" charset="0"/>
                  <a:cs typeface="Arial" panose="020B0604020202020204" pitchFamily="34" charset="0"/>
                </a:endParaRPr>
              </a:p>
            </p:txBody>
          </p:sp>
          <p:sp>
            <p:nvSpPr>
              <p:cNvPr id="364" name="矩形 363"/>
              <p:cNvSpPr/>
              <p:nvPr/>
            </p:nvSpPr>
            <p:spPr>
              <a:xfrm>
                <a:off x="9439475" y="3987706"/>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N</a:t>
                </a:r>
                <a:endParaRPr lang="zh-CN" altLang="en-US" sz="1000" dirty="0">
                  <a:latin typeface="Arial" panose="020B0604020202020204" pitchFamily="34" charset="0"/>
                  <a:cs typeface="Arial" panose="020B0604020202020204" pitchFamily="34" charset="0"/>
                </a:endParaRPr>
              </a:p>
            </p:txBody>
          </p:sp>
          <p:sp>
            <p:nvSpPr>
              <p:cNvPr id="365" name="矩形 364"/>
              <p:cNvSpPr/>
              <p:nvPr/>
            </p:nvSpPr>
            <p:spPr>
              <a:xfrm>
                <a:off x="9658445" y="3590039"/>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66" name="矩形 365"/>
              <p:cNvSpPr/>
              <p:nvPr/>
            </p:nvSpPr>
            <p:spPr>
              <a:xfrm>
                <a:off x="9484611" y="3768628"/>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67" name="矩形 366"/>
              <p:cNvSpPr/>
              <p:nvPr/>
            </p:nvSpPr>
            <p:spPr>
              <a:xfrm>
                <a:off x="9332207" y="3904366"/>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68" name="矩形 367"/>
              <p:cNvSpPr/>
              <p:nvPr/>
            </p:nvSpPr>
            <p:spPr>
              <a:xfrm>
                <a:off x="9284584" y="4080581"/>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69" name="矩形 368"/>
              <p:cNvSpPr/>
              <p:nvPr/>
            </p:nvSpPr>
            <p:spPr>
              <a:xfrm>
                <a:off x="9559189" y="3911500"/>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R</a:t>
                </a:r>
                <a:endParaRPr lang="zh-CN" altLang="en-US" sz="1000" dirty="0">
                  <a:latin typeface="Arial" panose="020B0604020202020204" pitchFamily="34" charset="0"/>
                  <a:cs typeface="Arial" panose="020B0604020202020204" pitchFamily="34" charset="0"/>
                </a:endParaRPr>
              </a:p>
            </p:txBody>
          </p:sp>
          <p:sp>
            <p:nvSpPr>
              <p:cNvPr id="370" name="矩形 369"/>
              <p:cNvSpPr/>
              <p:nvPr/>
            </p:nvSpPr>
            <p:spPr>
              <a:xfrm>
                <a:off x="9164870" y="4135058"/>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R</a:t>
                </a:r>
                <a:endParaRPr lang="zh-CN" altLang="en-US" sz="1000" dirty="0">
                  <a:latin typeface="Arial" panose="020B0604020202020204" pitchFamily="34" charset="0"/>
                  <a:cs typeface="Arial" panose="020B0604020202020204" pitchFamily="34" charset="0"/>
                </a:endParaRPr>
              </a:p>
            </p:txBody>
          </p:sp>
          <p:sp>
            <p:nvSpPr>
              <p:cNvPr id="371" name="矩形 370"/>
              <p:cNvSpPr/>
              <p:nvPr/>
            </p:nvSpPr>
            <p:spPr>
              <a:xfrm>
                <a:off x="9874151" y="4407409"/>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R</a:t>
                </a:r>
                <a:endParaRPr lang="zh-CN" altLang="en-US" sz="1000" dirty="0">
                  <a:latin typeface="Arial" panose="020B0604020202020204" pitchFamily="34" charset="0"/>
                  <a:cs typeface="Arial" panose="020B0604020202020204" pitchFamily="34" charset="0"/>
                </a:endParaRPr>
              </a:p>
            </p:txBody>
          </p:sp>
          <p:sp>
            <p:nvSpPr>
              <p:cNvPr id="372" name="矩形 371"/>
              <p:cNvSpPr/>
              <p:nvPr/>
            </p:nvSpPr>
            <p:spPr>
              <a:xfrm>
                <a:off x="9735802" y="4188685"/>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73" name="矩形 372"/>
              <p:cNvSpPr/>
              <p:nvPr/>
            </p:nvSpPr>
            <p:spPr>
              <a:xfrm>
                <a:off x="9977645" y="4316084"/>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sp>
            <p:nvSpPr>
              <p:cNvPr id="374" name="矩形 373"/>
              <p:cNvSpPr/>
              <p:nvPr/>
            </p:nvSpPr>
            <p:spPr>
              <a:xfrm>
                <a:off x="9520221" y="4287164"/>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N</a:t>
                </a:r>
                <a:endParaRPr lang="zh-CN" altLang="en-US" sz="1000" dirty="0">
                  <a:latin typeface="Arial" panose="020B0604020202020204" pitchFamily="34" charset="0"/>
                  <a:cs typeface="Arial" panose="020B0604020202020204" pitchFamily="34" charset="0"/>
                </a:endParaRPr>
              </a:p>
            </p:txBody>
          </p:sp>
          <p:sp>
            <p:nvSpPr>
              <p:cNvPr id="375" name="矩形 374"/>
              <p:cNvSpPr/>
              <p:nvPr/>
            </p:nvSpPr>
            <p:spPr>
              <a:xfrm>
                <a:off x="9980460" y="4460008"/>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N</a:t>
                </a:r>
                <a:endParaRPr lang="zh-CN" altLang="en-US" sz="1000" dirty="0">
                  <a:latin typeface="Arial" panose="020B0604020202020204" pitchFamily="34" charset="0"/>
                  <a:cs typeface="Arial" panose="020B0604020202020204" pitchFamily="34" charset="0"/>
                </a:endParaRPr>
              </a:p>
            </p:txBody>
          </p:sp>
          <p:sp>
            <p:nvSpPr>
              <p:cNvPr id="376" name="矩形 375"/>
              <p:cNvSpPr/>
              <p:nvPr/>
            </p:nvSpPr>
            <p:spPr>
              <a:xfrm>
                <a:off x="9935923" y="4585262"/>
                <a:ext cx="92974" cy="153888"/>
              </a:xfrm>
              <a:prstGeom prst="rect">
                <a:avLst/>
              </a:prstGeom>
            </p:spPr>
            <p:txBody>
              <a:bodyPr wrap="none" lIns="0" tIns="0" rIns="0" bIns="0">
                <a:spAutoFit/>
              </a:bodyPr>
              <a:lstStyle/>
              <a:p>
                <a:r>
                  <a:rPr lang="en-US" altLang="zh-CN" sz="1000" dirty="0">
                    <a:latin typeface="Arial" panose="020B0604020202020204" pitchFamily="34" charset="0"/>
                    <a:cs typeface="Arial" panose="020B0604020202020204" pitchFamily="34" charset="0"/>
                  </a:rPr>
                  <a:t>C</a:t>
                </a:r>
                <a:endParaRPr lang="zh-CN" altLang="en-US" sz="1000" dirty="0">
                  <a:latin typeface="Arial" panose="020B0604020202020204" pitchFamily="34" charset="0"/>
                  <a:cs typeface="Arial" panose="020B0604020202020204" pitchFamily="34" charset="0"/>
                </a:endParaRPr>
              </a:p>
            </p:txBody>
          </p:sp>
          <p:cxnSp>
            <p:nvCxnSpPr>
              <p:cNvPr id="377" name="直接连接符 376"/>
              <p:cNvCxnSpPr>
                <a:cxnSpLocks noChangeAspect="1"/>
              </p:cNvCxnSpPr>
              <p:nvPr/>
            </p:nvCxnSpPr>
            <p:spPr>
              <a:xfrm flipH="1">
                <a:off x="9997938" y="4580500"/>
                <a:ext cx="25782" cy="36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78" name="直接连接符 377"/>
              <p:cNvCxnSpPr>
                <a:cxnSpLocks noChangeAspect="1"/>
              </p:cNvCxnSpPr>
              <p:nvPr/>
            </p:nvCxnSpPr>
            <p:spPr>
              <a:xfrm flipH="1">
                <a:off x="9958272" y="4430678"/>
                <a:ext cx="35138" cy="36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79" name="直接连接符 378"/>
              <p:cNvCxnSpPr>
                <a:cxnSpLocks noChangeAspect="1"/>
              </p:cNvCxnSpPr>
              <p:nvPr/>
            </p:nvCxnSpPr>
            <p:spPr>
              <a:xfrm>
                <a:off x="10016880" y="4445508"/>
                <a:ext cx="5200" cy="54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0" name="直接连接符 379"/>
              <p:cNvCxnSpPr>
                <a:cxnSpLocks noChangeAspect="1"/>
              </p:cNvCxnSpPr>
              <p:nvPr/>
            </p:nvCxnSpPr>
            <p:spPr>
              <a:xfrm>
                <a:off x="9829336" y="4295348"/>
                <a:ext cx="144000" cy="92827"/>
              </a:xfrm>
              <a:prstGeom prst="line">
                <a:avLst/>
              </a:prstGeom>
            </p:spPr>
            <p:style>
              <a:lnRef idx="1">
                <a:schemeClr val="accent1"/>
              </a:lnRef>
              <a:fillRef idx="0">
                <a:schemeClr val="accent1"/>
              </a:fillRef>
              <a:effectRef idx="0">
                <a:schemeClr val="accent1"/>
              </a:effectRef>
              <a:fontRef idx="minor">
                <a:schemeClr val="tx1"/>
              </a:fontRef>
            </p:style>
          </p:cxnSp>
          <p:cxnSp>
            <p:nvCxnSpPr>
              <p:cNvPr id="381" name="直接连接符 380"/>
              <p:cNvCxnSpPr>
                <a:cxnSpLocks noChangeAspect="1"/>
              </p:cNvCxnSpPr>
              <p:nvPr/>
            </p:nvCxnSpPr>
            <p:spPr>
              <a:xfrm flipH="1">
                <a:off x="9790769" y="4086826"/>
                <a:ext cx="18057" cy="126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2" name="直接连接符 381"/>
              <p:cNvCxnSpPr>
                <a:cxnSpLocks noChangeAspect="1"/>
              </p:cNvCxnSpPr>
              <p:nvPr/>
            </p:nvCxnSpPr>
            <p:spPr>
              <a:xfrm flipV="1">
                <a:off x="9608433" y="4287909"/>
                <a:ext cx="129600" cy="66605"/>
              </a:xfrm>
              <a:prstGeom prst="line">
                <a:avLst/>
              </a:prstGeom>
            </p:spPr>
            <p:style>
              <a:lnRef idx="1">
                <a:schemeClr val="accent1"/>
              </a:lnRef>
              <a:fillRef idx="0">
                <a:schemeClr val="accent1"/>
              </a:fillRef>
              <a:effectRef idx="0">
                <a:schemeClr val="accent1"/>
              </a:effectRef>
              <a:fontRef idx="minor">
                <a:schemeClr val="tx1"/>
              </a:fontRef>
            </p:style>
          </p:cxnSp>
          <p:cxnSp>
            <p:nvCxnSpPr>
              <p:cNvPr id="383" name="直接连接符 382"/>
              <p:cNvCxnSpPr>
                <a:cxnSpLocks noChangeAspect="1"/>
              </p:cNvCxnSpPr>
              <p:nvPr/>
            </p:nvCxnSpPr>
            <p:spPr>
              <a:xfrm>
                <a:off x="9365033" y="4215415"/>
                <a:ext cx="144000" cy="11143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4" name="直接连接符 383"/>
              <p:cNvCxnSpPr>
                <a:cxnSpLocks noChangeAspect="1"/>
              </p:cNvCxnSpPr>
              <p:nvPr/>
            </p:nvCxnSpPr>
            <p:spPr>
              <a:xfrm flipV="1">
                <a:off x="9235816" y="4191615"/>
                <a:ext cx="57600" cy="27976"/>
              </a:xfrm>
              <a:prstGeom prst="line">
                <a:avLst/>
              </a:prstGeom>
            </p:spPr>
            <p:style>
              <a:lnRef idx="1">
                <a:schemeClr val="accent1"/>
              </a:lnRef>
              <a:fillRef idx="0">
                <a:schemeClr val="accent1"/>
              </a:fillRef>
              <a:effectRef idx="0">
                <a:schemeClr val="accent1"/>
              </a:effectRef>
              <a:fontRef idx="minor">
                <a:schemeClr val="tx1"/>
              </a:fontRef>
            </p:style>
          </p:cxnSp>
          <p:cxnSp>
            <p:nvCxnSpPr>
              <p:cNvPr id="385" name="直接连接符 384"/>
              <p:cNvCxnSpPr>
                <a:cxnSpLocks noChangeAspect="1"/>
              </p:cNvCxnSpPr>
              <p:nvPr/>
            </p:nvCxnSpPr>
            <p:spPr>
              <a:xfrm flipH="1">
                <a:off x="9342973" y="4030581"/>
                <a:ext cx="33094" cy="792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6" name="直接连接符 385"/>
              <p:cNvCxnSpPr>
                <a:cxnSpLocks noChangeAspect="1"/>
              </p:cNvCxnSpPr>
              <p:nvPr/>
            </p:nvCxnSpPr>
            <p:spPr>
              <a:xfrm>
                <a:off x="9370408" y="3803452"/>
                <a:ext cx="13306" cy="126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7" name="直接连接符 386"/>
              <p:cNvCxnSpPr>
                <a:cxnSpLocks noChangeAspect="1"/>
              </p:cNvCxnSpPr>
              <p:nvPr/>
            </p:nvCxnSpPr>
            <p:spPr>
              <a:xfrm>
                <a:off x="9420013" y="4004389"/>
                <a:ext cx="21600" cy="18104"/>
              </a:xfrm>
              <a:prstGeom prst="line">
                <a:avLst/>
              </a:prstGeom>
            </p:spPr>
            <p:style>
              <a:lnRef idx="1">
                <a:schemeClr val="accent1"/>
              </a:lnRef>
              <a:fillRef idx="0">
                <a:schemeClr val="accent1"/>
              </a:fillRef>
              <a:effectRef idx="0">
                <a:schemeClr val="accent1"/>
              </a:effectRef>
              <a:fontRef idx="minor">
                <a:schemeClr val="tx1"/>
              </a:fontRef>
            </p:style>
          </p:cxnSp>
          <p:cxnSp>
            <p:nvCxnSpPr>
              <p:cNvPr id="388" name="直接连接符 387"/>
              <p:cNvCxnSpPr>
                <a:cxnSpLocks noChangeAspect="1"/>
              </p:cNvCxnSpPr>
              <p:nvPr/>
            </p:nvCxnSpPr>
            <p:spPr>
              <a:xfrm flipH="1">
                <a:off x="9482804" y="3904548"/>
                <a:ext cx="38473" cy="108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9" name="直接连接符 388"/>
              <p:cNvCxnSpPr>
                <a:cxnSpLocks noChangeAspect="1"/>
              </p:cNvCxnSpPr>
              <p:nvPr/>
            </p:nvCxnSpPr>
            <p:spPr>
              <a:xfrm>
                <a:off x="9544251" y="3900341"/>
                <a:ext cx="25910" cy="36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90" name="直接连接符 389"/>
              <p:cNvCxnSpPr>
                <a:cxnSpLocks noChangeAspect="1"/>
              </p:cNvCxnSpPr>
              <p:nvPr/>
            </p:nvCxnSpPr>
            <p:spPr>
              <a:xfrm flipH="1">
                <a:off x="9569956" y="3710589"/>
                <a:ext cx="88626" cy="90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91" name="直接连接符 390"/>
              <p:cNvCxnSpPr>
                <a:cxnSpLocks noChangeAspect="1"/>
              </p:cNvCxnSpPr>
              <p:nvPr/>
            </p:nvCxnSpPr>
            <p:spPr>
              <a:xfrm flipH="1">
                <a:off x="9983241" y="3619357"/>
                <a:ext cx="90000" cy="86265"/>
              </a:xfrm>
              <a:prstGeom prst="line">
                <a:avLst/>
              </a:prstGeom>
            </p:spPr>
            <p:style>
              <a:lnRef idx="1">
                <a:schemeClr val="accent1"/>
              </a:lnRef>
              <a:fillRef idx="0">
                <a:schemeClr val="accent1"/>
              </a:fillRef>
              <a:effectRef idx="0">
                <a:schemeClr val="accent1"/>
              </a:effectRef>
              <a:fontRef idx="minor">
                <a:schemeClr val="tx1"/>
              </a:fontRef>
            </p:style>
          </p:cxnSp>
          <p:cxnSp>
            <p:nvCxnSpPr>
              <p:cNvPr id="392" name="直接连接符 391"/>
              <p:cNvCxnSpPr>
                <a:cxnSpLocks/>
              </p:cNvCxnSpPr>
              <p:nvPr/>
            </p:nvCxnSpPr>
            <p:spPr>
              <a:xfrm>
                <a:off x="10146606" y="3574113"/>
                <a:ext cx="72000" cy="396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93" name="直接连接符 392"/>
              <p:cNvCxnSpPr>
                <a:cxnSpLocks noChangeAspect="1"/>
              </p:cNvCxnSpPr>
              <p:nvPr/>
            </p:nvCxnSpPr>
            <p:spPr>
              <a:xfrm>
                <a:off x="9754941" y="3687690"/>
                <a:ext cx="126000" cy="50675"/>
              </a:xfrm>
              <a:prstGeom prst="line">
                <a:avLst/>
              </a:prstGeom>
            </p:spPr>
            <p:style>
              <a:lnRef idx="1">
                <a:schemeClr val="accent1"/>
              </a:lnRef>
              <a:fillRef idx="0">
                <a:schemeClr val="accent1"/>
              </a:fillRef>
              <a:effectRef idx="0">
                <a:schemeClr val="accent1"/>
              </a:effectRef>
              <a:fontRef idx="minor">
                <a:schemeClr val="tx1"/>
              </a:fontRef>
            </p:style>
          </p:cxnSp>
          <p:cxnSp>
            <p:nvCxnSpPr>
              <p:cNvPr id="394" name="直接连接符 393"/>
              <p:cNvCxnSpPr>
                <a:cxnSpLocks noChangeAspect="1"/>
              </p:cNvCxnSpPr>
              <p:nvPr/>
            </p:nvCxnSpPr>
            <p:spPr>
              <a:xfrm>
                <a:off x="9662825" y="3479007"/>
                <a:ext cx="30101" cy="1296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95" name="直接连接符 394"/>
              <p:cNvCxnSpPr>
                <a:cxnSpLocks noChangeAspect="1"/>
              </p:cNvCxnSpPr>
              <p:nvPr/>
            </p:nvCxnSpPr>
            <p:spPr>
              <a:xfrm>
                <a:off x="9993689" y="3378099"/>
                <a:ext cx="91200" cy="144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96" name="直接连接符 395"/>
              <p:cNvCxnSpPr>
                <a:cxnSpLocks noChangeAspect="1"/>
              </p:cNvCxnSpPr>
              <p:nvPr/>
            </p:nvCxnSpPr>
            <p:spPr>
              <a:xfrm flipV="1">
                <a:off x="9893630" y="3382869"/>
                <a:ext cx="55015" cy="504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97" name="直接连接符 396"/>
              <p:cNvCxnSpPr>
                <a:cxnSpLocks noChangeAspect="1"/>
              </p:cNvCxnSpPr>
              <p:nvPr/>
            </p:nvCxnSpPr>
            <p:spPr>
              <a:xfrm>
                <a:off x="9720468" y="3301906"/>
                <a:ext cx="105311" cy="126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98" name="直接连接符 397"/>
              <p:cNvCxnSpPr>
                <a:cxnSpLocks noChangeAspect="1"/>
              </p:cNvCxnSpPr>
              <p:nvPr/>
            </p:nvCxnSpPr>
            <p:spPr>
              <a:xfrm>
                <a:off x="9577477" y="3073295"/>
                <a:ext cx="89570" cy="126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99" name="直接连接符 398"/>
              <p:cNvCxnSpPr/>
              <p:nvPr/>
            </p:nvCxnSpPr>
            <p:spPr>
              <a:xfrm>
                <a:off x="9987276" y="3151876"/>
                <a:ext cx="0" cy="126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0" name="直接连接符 399"/>
              <p:cNvCxnSpPr/>
              <p:nvPr/>
            </p:nvCxnSpPr>
            <p:spPr>
              <a:xfrm>
                <a:off x="9547765" y="2836654"/>
                <a:ext cx="0" cy="126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1" name="直接连接符 400"/>
              <p:cNvCxnSpPr>
                <a:cxnSpLocks noChangeAspect="1"/>
              </p:cNvCxnSpPr>
              <p:nvPr/>
            </p:nvCxnSpPr>
            <p:spPr>
              <a:xfrm>
                <a:off x="9462040" y="2817605"/>
                <a:ext cx="108000" cy="45098"/>
              </a:xfrm>
              <a:prstGeom prst="line">
                <a:avLst/>
              </a:prstGeom>
            </p:spPr>
            <p:style>
              <a:lnRef idx="1">
                <a:schemeClr val="accent1"/>
              </a:lnRef>
              <a:fillRef idx="0">
                <a:schemeClr val="accent1"/>
              </a:fillRef>
              <a:effectRef idx="0">
                <a:schemeClr val="accent1"/>
              </a:effectRef>
              <a:fontRef idx="minor">
                <a:schemeClr val="tx1"/>
              </a:fontRef>
            </p:style>
          </p:cxnSp>
          <p:cxnSp>
            <p:nvCxnSpPr>
              <p:cNvPr id="402" name="直接连接符 401"/>
              <p:cNvCxnSpPr>
                <a:cxnSpLocks noChangeAspect="1"/>
              </p:cNvCxnSpPr>
              <p:nvPr/>
            </p:nvCxnSpPr>
            <p:spPr>
              <a:xfrm>
                <a:off x="9793041" y="2691227"/>
                <a:ext cx="90000" cy="38303"/>
              </a:xfrm>
              <a:prstGeom prst="line">
                <a:avLst/>
              </a:prstGeom>
            </p:spPr>
            <p:style>
              <a:lnRef idx="1">
                <a:schemeClr val="accent1"/>
              </a:lnRef>
              <a:fillRef idx="0">
                <a:schemeClr val="accent1"/>
              </a:fillRef>
              <a:effectRef idx="0">
                <a:schemeClr val="accent1"/>
              </a:effectRef>
              <a:fontRef idx="minor">
                <a:schemeClr val="tx1"/>
              </a:fontRef>
            </p:style>
          </p:cxnSp>
          <p:cxnSp>
            <p:nvCxnSpPr>
              <p:cNvPr id="403" name="直接连接符 402"/>
              <p:cNvCxnSpPr>
                <a:cxnSpLocks noChangeAspect="1"/>
              </p:cNvCxnSpPr>
              <p:nvPr/>
            </p:nvCxnSpPr>
            <p:spPr>
              <a:xfrm flipV="1">
                <a:off x="9277433" y="2828296"/>
                <a:ext cx="108000" cy="10289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4" name="直接连接符 403"/>
              <p:cNvCxnSpPr>
                <a:cxnSpLocks noChangeAspect="1"/>
              </p:cNvCxnSpPr>
              <p:nvPr/>
            </p:nvCxnSpPr>
            <p:spPr>
              <a:xfrm flipV="1">
                <a:off x="9421191" y="3058809"/>
                <a:ext cx="90000" cy="85742"/>
              </a:xfrm>
              <a:prstGeom prst="line">
                <a:avLst/>
              </a:prstGeom>
            </p:spPr>
            <p:style>
              <a:lnRef idx="1">
                <a:schemeClr val="accent1"/>
              </a:lnRef>
              <a:fillRef idx="0">
                <a:schemeClr val="accent1"/>
              </a:fillRef>
              <a:effectRef idx="0">
                <a:schemeClr val="accent1"/>
              </a:effectRef>
              <a:fontRef idx="minor">
                <a:schemeClr val="tx1"/>
              </a:fontRef>
            </p:style>
          </p:cxnSp>
          <p:cxnSp>
            <p:nvCxnSpPr>
              <p:cNvPr id="405" name="直接连接符 404"/>
              <p:cNvCxnSpPr>
                <a:cxnSpLocks noChangeAspect="1"/>
              </p:cNvCxnSpPr>
              <p:nvPr/>
            </p:nvCxnSpPr>
            <p:spPr>
              <a:xfrm flipV="1">
                <a:off x="9140302" y="3016871"/>
                <a:ext cx="65455" cy="72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6" name="直接连接符 405"/>
              <p:cNvCxnSpPr>
                <a:cxnSpLocks/>
              </p:cNvCxnSpPr>
              <p:nvPr/>
            </p:nvCxnSpPr>
            <p:spPr>
              <a:xfrm flipV="1">
                <a:off x="9648406" y="2719074"/>
                <a:ext cx="79200" cy="90000"/>
              </a:xfrm>
              <a:prstGeom prst="line">
                <a:avLst/>
              </a:prstGeom>
            </p:spPr>
            <p:style>
              <a:lnRef idx="1">
                <a:schemeClr val="accent1"/>
              </a:lnRef>
              <a:fillRef idx="0">
                <a:schemeClr val="accent1"/>
              </a:fillRef>
              <a:effectRef idx="0">
                <a:schemeClr val="accent1"/>
              </a:effectRef>
              <a:fontRef idx="minor">
                <a:schemeClr val="tx1"/>
              </a:fontRef>
            </p:style>
          </p:cxnSp>
          <p:cxnSp>
            <p:nvCxnSpPr>
              <p:cNvPr id="407" name="直接连接符 406"/>
              <p:cNvCxnSpPr>
                <a:cxnSpLocks noChangeAspect="1"/>
              </p:cNvCxnSpPr>
              <p:nvPr/>
            </p:nvCxnSpPr>
            <p:spPr>
              <a:xfrm>
                <a:off x="9269605" y="3031180"/>
                <a:ext cx="74396" cy="10800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2" name="组合 1"/>
            <p:cNvGrpSpPr/>
            <p:nvPr/>
          </p:nvGrpSpPr>
          <p:grpSpPr>
            <a:xfrm>
              <a:off x="2278368" y="1202532"/>
              <a:ext cx="1292380" cy="3461504"/>
              <a:chOff x="2278368" y="1202532"/>
              <a:chExt cx="1292380" cy="3461504"/>
            </a:xfrm>
          </p:grpSpPr>
          <p:grpSp>
            <p:nvGrpSpPr>
              <p:cNvPr id="27" name="组合 26"/>
              <p:cNvGrpSpPr/>
              <p:nvPr/>
            </p:nvGrpSpPr>
            <p:grpSpPr>
              <a:xfrm>
                <a:off x="2321776" y="1865945"/>
                <a:ext cx="102444" cy="107105"/>
                <a:chOff x="3088035" y="1865945"/>
                <a:chExt cx="102444" cy="107105"/>
              </a:xfrm>
            </p:grpSpPr>
            <p:sp>
              <p:nvSpPr>
                <p:cNvPr id="436" name="椭圆 435"/>
                <p:cNvSpPr/>
                <p:nvPr/>
              </p:nvSpPr>
              <p:spPr>
                <a:xfrm>
                  <a:off x="3089679" y="1872250"/>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1" name="椭圆 550"/>
                <p:cNvSpPr/>
                <p:nvPr/>
              </p:nvSpPr>
              <p:spPr>
                <a:xfrm>
                  <a:off x="3088035" y="1865945"/>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26" name="组合 525"/>
              <p:cNvGrpSpPr>
                <a:grpSpLocks noChangeAspect="1"/>
              </p:cNvGrpSpPr>
              <p:nvPr/>
            </p:nvGrpSpPr>
            <p:grpSpPr>
              <a:xfrm rot="839340">
                <a:off x="2402421" y="1942488"/>
                <a:ext cx="168440" cy="21600"/>
                <a:chOff x="7999226" y="5474356"/>
                <a:chExt cx="786054" cy="100800"/>
              </a:xfrm>
            </p:grpSpPr>
            <p:sp>
              <p:nvSpPr>
                <p:cNvPr id="527" name="椭圆 526"/>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28" name="矩形 527"/>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 name="组合 25"/>
              <p:cNvGrpSpPr/>
              <p:nvPr/>
            </p:nvGrpSpPr>
            <p:grpSpPr>
              <a:xfrm>
                <a:off x="2457020" y="1895288"/>
                <a:ext cx="143657" cy="142589"/>
                <a:chOff x="3223279" y="1895288"/>
                <a:chExt cx="143657" cy="142589"/>
              </a:xfrm>
            </p:grpSpPr>
            <p:grpSp>
              <p:nvGrpSpPr>
                <p:cNvPr id="25" name="组合 24"/>
                <p:cNvGrpSpPr/>
                <p:nvPr/>
              </p:nvGrpSpPr>
              <p:grpSpPr>
                <a:xfrm>
                  <a:off x="3223279" y="1895288"/>
                  <a:ext cx="143657" cy="142589"/>
                  <a:chOff x="3223279" y="1895288"/>
                  <a:chExt cx="143657" cy="142589"/>
                </a:xfrm>
              </p:grpSpPr>
              <p:sp>
                <p:nvSpPr>
                  <p:cNvPr id="416" name="椭圆 415"/>
                  <p:cNvSpPr/>
                  <p:nvPr/>
                </p:nvSpPr>
                <p:spPr>
                  <a:xfrm>
                    <a:off x="3233736" y="1904677"/>
                    <a:ext cx="133200" cy="1332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37" name="椭圆 536"/>
                  <p:cNvSpPr/>
                  <p:nvPr/>
                </p:nvSpPr>
                <p:spPr>
                  <a:xfrm>
                    <a:off x="3223279" y="1895288"/>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538" name="Rectangle 10"/>
                <p:cNvSpPr>
                  <a:spLocks noChangeArrowheads="1"/>
                </p:cNvSpPr>
                <p:nvPr/>
              </p:nvSpPr>
              <p:spPr bwMode="auto">
                <a:xfrm>
                  <a:off x="3267205" y="1916200"/>
                  <a:ext cx="72918" cy="107722"/>
                </a:xfrm>
                <a:prstGeom prst="rect">
                  <a:avLst/>
                </a:prstGeom>
                <a:noFill/>
                <a:ln>
                  <a:noFill/>
                </a:ln>
                <a:effectLst/>
              </p:spPr>
              <p:txBody>
                <a:bodyPr wrap="square" lIns="0" tIns="0" rIns="0" bIns="0">
                  <a:spAutoFit/>
                </a:bodyPr>
                <a:lstStyle/>
                <a:p>
                  <a:pPr>
                    <a:defRPr/>
                  </a:pPr>
                  <a:r>
                    <a:rPr lang="en-US" altLang="zh-CN" sz="700" dirty="0">
                      <a:solidFill>
                        <a:schemeClr val="bg1"/>
                      </a:solidFill>
                      <a:effectLst>
                        <a:outerShdw blurRad="38100" dist="38100" dir="2700000" algn="tl">
                          <a:srgbClr val="C0C0C0"/>
                        </a:outerShdw>
                      </a:effectLst>
                      <a:latin typeface="Arial" charset="0"/>
                    </a:rPr>
                    <a:t>C</a:t>
                  </a:r>
                  <a:endParaRPr lang="zh-CN" altLang="en-US" sz="700" dirty="0">
                    <a:solidFill>
                      <a:schemeClr val="bg1"/>
                    </a:solidFill>
                    <a:effectLst>
                      <a:outerShdw blurRad="38100" dist="38100" dir="2700000" algn="tl">
                        <a:srgbClr val="C0C0C0"/>
                      </a:outerShdw>
                    </a:effectLst>
                    <a:latin typeface="Arial" charset="0"/>
                  </a:endParaRPr>
                </a:p>
              </p:txBody>
            </p:sp>
          </p:grpSp>
          <p:grpSp>
            <p:nvGrpSpPr>
              <p:cNvPr id="23" name="组合 22"/>
              <p:cNvGrpSpPr/>
              <p:nvPr/>
            </p:nvGrpSpPr>
            <p:grpSpPr>
              <a:xfrm>
                <a:off x="2506259" y="1732234"/>
                <a:ext cx="170554" cy="174324"/>
                <a:chOff x="3272518" y="1732234"/>
                <a:chExt cx="170554" cy="174324"/>
              </a:xfrm>
            </p:grpSpPr>
            <p:sp>
              <p:nvSpPr>
                <p:cNvPr id="471" name="椭圆 470"/>
                <p:cNvSpPr/>
                <p:nvPr/>
              </p:nvSpPr>
              <p:spPr>
                <a:xfrm>
                  <a:off x="3281072" y="1744558"/>
                  <a:ext cx="162000" cy="162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35" name="椭圆 534"/>
                <p:cNvSpPr/>
                <p:nvPr/>
              </p:nvSpPr>
              <p:spPr>
                <a:xfrm>
                  <a:off x="3272518" y="1732234"/>
                  <a:ext cx="136800" cy="1368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14" name="组合 513"/>
              <p:cNvGrpSpPr>
                <a:grpSpLocks noChangeAspect="1"/>
              </p:cNvGrpSpPr>
              <p:nvPr/>
            </p:nvGrpSpPr>
            <p:grpSpPr>
              <a:xfrm rot="4800000">
                <a:off x="2548374" y="1961591"/>
                <a:ext cx="168440" cy="21600"/>
                <a:chOff x="7999226" y="5474356"/>
                <a:chExt cx="786054" cy="100800"/>
              </a:xfrm>
            </p:grpSpPr>
            <p:sp>
              <p:nvSpPr>
                <p:cNvPr id="515" name="椭圆 514"/>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16" name="矩形 515"/>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8" name="组合 27"/>
              <p:cNvGrpSpPr/>
              <p:nvPr/>
            </p:nvGrpSpPr>
            <p:grpSpPr>
              <a:xfrm>
                <a:off x="2569386" y="1982532"/>
                <a:ext cx="145600" cy="143447"/>
                <a:chOff x="3333264" y="1982532"/>
                <a:chExt cx="145600" cy="143447"/>
              </a:xfrm>
            </p:grpSpPr>
            <p:sp>
              <p:nvSpPr>
                <p:cNvPr id="417" name="椭圆 416"/>
                <p:cNvSpPr/>
                <p:nvPr/>
              </p:nvSpPr>
              <p:spPr>
                <a:xfrm>
                  <a:off x="3345664" y="1992779"/>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2" name="椭圆 551"/>
                <p:cNvSpPr/>
                <p:nvPr/>
              </p:nvSpPr>
              <p:spPr>
                <a:xfrm>
                  <a:off x="3333264" y="1982532"/>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0" name="组合 29"/>
              <p:cNvGrpSpPr/>
              <p:nvPr/>
            </p:nvGrpSpPr>
            <p:grpSpPr>
              <a:xfrm>
                <a:off x="2395270" y="2242469"/>
                <a:ext cx="134584" cy="130951"/>
                <a:chOff x="3161529" y="2240088"/>
                <a:chExt cx="134584" cy="130951"/>
              </a:xfrm>
            </p:grpSpPr>
            <p:sp>
              <p:nvSpPr>
                <p:cNvPr id="455" name="椭圆 454"/>
                <p:cNvSpPr/>
                <p:nvPr/>
              </p:nvSpPr>
              <p:spPr>
                <a:xfrm>
                  <a:off x="3170113" y="2245039"/>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5" name="椭圆 554"/>
                <p:cNvSpPr/>
                <p:nvPr/>
              </p:nvSpPr>
              <p:spPr>
                <a:xfrm>
                  <a:off x="3161529" y="2240088"/>
                  <a:ext cx="100800" cy="100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2" name="组合 31"/>
              <p:cNvGrpSpPr/>
              <p:nvPr/>
            </p:nvGrpSpPr>
            <p:grpSpPr>
              <a:xfrm>
                <a:off x="2658039" y="2118976"/>
                <a:ext cx="101996" cy="105954"/>
                <a:chOff x="3421917" y="2118976"/>
                <a:chExt cx="101996" cy="105954"/>
              </a:xfrm>
            </p:grpSpPr>
            <p:sp>
              <p:nvSpPr>
                <p:cNvPr id="437" name="椭圆 436"/>
                <p:cNvSpPr/>
                <p:nvPr/>
              </p:nvSpPr>
              <p:spPr>
                <a:xfrm>
                  <a:off x="3423113" y="2124130"/>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7" name="椭圆 556"/>
                <p:cNvSpPr/>
                <p:nvPr/>
              </p:nvSpPr>
              <p:spPr>
                <a:xfrm>
                  <a:off x="3421917" y="2118976"/>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9" name="组合 48"/>
              <p:cNvGrpSpPr/>
              <p:nvPr/>
            </p:nvGrpSpPr>
            <p:grpSpPr>
              <a:xfrm>
                <a:off x="3074015" y="1978853"/>
                <a:ext cx="177846" cy="181276"/>
                <a:chOff x="3840274" y="1978853"/>
                <a:chExt cx="177846" cy="181276"/>
              </a:xfrm>
            </p:grpSpPr>
            <p:sp>
              <p:nvSpPr>
                <p:cNvPr id="472" name="椭圆 471"/>
                <p:cNvSpPr/>
                <p:nvPr/>
              </p:nvSpPr>
              <p:spPr>
                <a:xfrm>
                  <a:off x="3856120" y="1998129"/>
                  <a:ext cx="162000" cy="162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5" name="椭圆 574"/>
                <p:cNvSpPr/>
                <p:nvPr/>
              </p:nvSpPr>
              <p:spPr>
                <a:xfrm>
                  <a:off x="3840274" y="1978853"/>
                  <a:ext cx="136800" cy="1368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25" name="组合 624"/>
              <p:cNvGrpSpPr>
                <a:grpSpLocks noChangeAspect="1"/>
              </p:cNvGrpSpPr>
              <p:nvPr/>
            </p:nvGrpSpPr>
            <p:grpSpPr>
              <a:xfrm rot="13920000">
                <a:off x="3118528" y="2422275"/>
                <a:ext cx="168440" cy="21600"/>
                <a:chOff x="7999226" y="5474356"/>
                <a:chExt cx="786054" cy="100800"/>
              </a:xfrm>
            </p:grpSpPr>
            <p:sp>
              <p:nvSpPr>
                <p:cNvPr id="626" name="椭圆 625"/>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7" name="矩形 626"/>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6" name="组合 135"/>
              <p:cNvGrpSpPr/>
              <p:nvPr/>
            </p:nvGrpSpPr>
            <p:grpSpPr>
              <a:xfrm>
                <a:off x="3195585" y="2452699"/>
                <a:ext cx="145661" cy="144774"/>
                <a:chOff x="3961844" y="2452699"/>
                <a:chExt cx="145661" cy="144774"/>
              </a:xfrm>
            </p:grpSpPr>
            <p:sp>
              <p:nvSpPr>
                <p:cNvPr id="420" name="椭圆 419"/>
                <p:cNvSpPr/>
                <p:nvPr/>
              </p:nvSpPr>
              <p:spPr>
                <a:xfrm>
                  <a:off x="3974305" y="2464273"/>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8" name="椭圆 597"/>
                <p:cNvSpPr/>
                <p:nvPr/>
              </p:nvSpPr>
              <p:spPr>
                <a:xfrm>
                  <a:off x="3961844" y="2452699"/>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34" name="组合 633"/>
              <p:cNvGrpSpPr>
                <a:grpSpLocks noChangeAspect="1"/>
              </p:cNvGrpSpPr>
              <p:nvPr/>
            </p:nvGrpSpPr>
            <p:grpSpPr>
              <a:xfrm rot="6120000">
                <a:off x="3166161" y="2652954"/>
                <a:ext cx="168440" cy="21600"/>
                <a:chOff x="7999226" y="5474356"/>
                <a:chExt cx="786054" cy="100800"/>
              </a:xfrm>
            </p:grpSpPr>
            <p:sp>
              <p:nvSpPr>
                <p:cNvPr id="635" name="椭圆 634"/>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6" name="矩形 635"/>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40" name="组合 639"/>
              <p:cNvGrpSpPr>
                <a:grpSpLocks noChangeAspect="1"/>
              </p:cNvGrpSpPr>
              <p:nvPr/>
            </p:nvGrpSpPr>
            <p:grpSpPr>
              <a:xfrm rot="16140000">
                <a:off x="3147099" y="2834234"/>
                <a:ext cx="168440" cy="21600"/>
                <a:chOff x="7999226" y="5474356"/>
                <a:chExt cx="786054" cy="100800"/>
              </a:xfrm>
            </p:grpSpPr>
            <p:sp>
              <p:nvSpPr>
                <p:cNvPr id="641" name="椭圆 640"/>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2" name="矩形 641"/>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6" name="组合 35"/>
              <p:cNvGrpSpPr/>
              <p:nvPr/>
            </p:nvGrpSpPr>
            <p:grpSpPr>
              <a:xfrm>
                <a:off x="2886286" y="2702705"/>
                <a:ext cx="105597" cy="106274"/>
                <a:chOff x="3650164" y="2702705"/>
                <a:chExt cx="105597" cy="106274"/>
              </a:xfrm>
            </p:grpSpPr>
            <p:sp>
              <p:nvSpPr>
                <p:cNvPr id="441" name="椭圆 440"/>
                <p:cNvSpPr/>
                <p:nvPr/>
              </p:nvSpPr>
              <p:spPr>
                <a:xfrm>
                  <a:off x="3654961" y="2708179"/>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1" name="椭圆 560"/>
                <p:cNvSpPr/>
                <p:nvPr/>
              </p:nvSpPr>
              <p:spPr>
                <a:xfrm>
                  <a:off x="3650164" y="2702705"/>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49" name="组合 648"/>
              <p:cNvGrpSpPr/>
              <p:nvPr/>
            </p:nvGrpSpPr>
            <p:grpSpPr>
              <a:xfrm rot="5580000">
                <a:off x="2920846" y="2797439"/>
                <a:ext cx="108000" cy="58025"/>
                <a:chOff x="4070463" y="2451368"/>
                <a:chExt cx="108000" cy="58025"/>
              </a:xfrm>
            </p:grpSpPr>
            <p:sp>
              <p:nvSpPr>
                <p:cNvPr id="650" name="椭圆 649"/>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1" name="矩形 650"/>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2" name="组合 51"/>
              <p:cNvGrpSpPr/>
              <p:nvPr/>
            </p:nvGrpSpPr>
            <p:grpSpPr>
              <a:xfrm>
                <a:off x="2670937" y="2899192"/>
                <a:ext cx="173149" cy="171073"/>
                <a:chOff x="3434815" y="2899192"/>
                <a:chExt cx="173149" cy="171073"/>
              </a:xfrm>
            </p:grpSpPr>
            <p:sp>
              <p:nvSpPr>
                <p:cNvPr id="475" name="椭圆 474"/>
                <p:cNvSpPr/>
                <p:nvPr/>
              </p:nvSpPr>
              <p:spPr>
                <a:xfrm>
                  <a:off x="3445964" y="2908265"/>
                  <a:ext cx="162000" cy="162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8" name="椭圆 577"/>
                <p:cNvSpPr/>
                <p:nvPr/>
              </p:nvSpPr>
              <p:spPr>
                <a:xfrm>
                  <a:off x="3434815" y="2899192"/>
                  <a:ext cx="136800" cy="1368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67" name="组合 666"/>
              <p:cNvGrpSpPr>
                <a:grpSpLocks noChangeAspect="1"/>
              </p:cNvGrpSpPr>
              <p:nvPr/>
            </p:nvGrpSpPr>
            <p:grpSpPr>
              <a:xfrm rot="5160000">
                <a:off x="2686667" y="3122688"/>
                <a:ext cx="168440" cy="21600"/>
                <a:chOff x="7999226" y="5474356"/>
                <a:chExt cx="786054" cy="100800"/>
              </a:xfrm>
            </p:grpSpPr>
            <p:sp>
              <p:nvSpPr>
                <p:cNvPr id="668" name="椭圆 667"/>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9" name="矩形 668"/>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1" name="组合 140"/>
              <p:cNvGrpSpPr/>
              <p:nvPr/>
            </p:nvGrpSpPr>
            <p:grpSpPr>
              <a:xfrm>
                <a:off x="2705277" y="3168800"/>
                <a:ext cx="147814" cy="143054"/>
                <a:chOff x="3471536" y="3168800"/>
                <a:chExt cx="147814" cy="143054"/>
              </a:xfrm>
            </p:grpSpPr>
            <p:sp>
              <p:nvSpPr>
                <p:cNvPr id="424" name="椭圆 423"/>
                <p:cNvSpPr/>
                <p:nvPr/>
              </p:nvSpPr>
              <p:spPr>
                <a:xfrm>
                  <a:off x="3486150" y="3178654"/>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3" name="椭圆 602"/>
                <p:cNvSpPr/>
                <p:nvPr/>
              </p:nvSpPr>
              <p:spPr>
                <a:xfrm>
                  <a:off x="3471536" y="3168800"/>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73" name="组合 672"/>
              <p:cNvGrpSpPr>
                <a:grpSpLocks noChangeAspect="1"/>
              </p:cNvGrpSpPr>
              <p:nvPr/>
            </p:nvGrpSpPr>
            <p:grpSpPr>
              <a:xfrm rot="2520000">
                <a:off x="2798416" y="3321295"/>
                <a:ext cx="168440" cy="21600"/>
                <a:chOff x="7999226" y="5474356"/>
                <a:chExt cx="786054" cy="100800"/>
              </a:xfrm>
            </p:grpSpPr>
            <p:sp>
              <p:nvSpPr>
                <p:cNvPr id="674" name="椭圆 673"/>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5" name="矩形 674"/>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0" name="组合 39"/>
              <p:cNvGrpSpPr/>
              <p:nvPr/>
            </p:nvGrpSpPr>
            <p:grpSpPr>
              <a:xfrm>
                <a:off x="3035677" y="3274744"/>
                <a:ext cx="106663" cy="107759"/>
                <a:chOff x="3799555" y="3274744"/>
                <a:chExt cx="106663" cy="107759"/>
              </a:xfrm>
            </p:grpSpPr>
            <p:sp>
              <p:nvSpPr>
                <p:cNvPr id="445" name="椭圆 444"/>
                <p:cNvSpPr/>
                <p:nvPr/>
              </p:nvSpPr>
              <p:spPr>
                <a:xfrm>
                  <a:off x="3805418" y="3281703"/>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5" name="椭圆 564"/>
                <p:cNvSpPr/>
                <p:nvPr/>
              </p:nvSpPr>
              <p:spPr>
                <a:xfrm>
                  <a:off x="3799555" y="3274744"/>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85" name="组合 684"/>
              <p:cNvGrpSpPr/>
              <p:nvPr/>
            </p:nvGrpSpPr>
            <p:grpSpPr>
              <a:xfrm rot="11253651">
                <a:off x="2966757" y="3337591"/>
                <a:ext cx="108000" cy="58025"/>
                <a:chOff x="4070463" y="2451368"/>
                <a:chExt cx="108000" cy="58025"/>
              </a:xfrm>
            </p:grpSpPr>
            <p:sp>
              <p:nvSpPr>
                <p:cNvPr id="686" name="椭圆 685"/>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7" name="矩形 686"/>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2" name="组合 141"/>
              <p:cNvGrpSpPr/>
              <p:nvPr/>
            </p:nvGrpSpPr>
            <p:grpSpPr>
              <a:xfrm>
                <a:off x="2902709" y="3330360"/>
                <a:ext cx="138500" cy="143410"/>
                <a:chOff x="3668968" y="3330360"/>
                <a:chExt cx="138500" cy="143410"/>
              </a:xfrm>
            </p:grpSpPr>
            <p:sp>
              <p:nvSpPr>
                <p:cNvPr id="426" name="椭圆 425"/>
                <p:cNvSpPr/>
                <p:nvPr/>
              </p:nvSpPr>
              <p:spPr>
                <a:xfrm>
                  <a:off x="3674268" y="3340570"/>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4" name="椭圆 603"/>
                <p:cNvSpPr/>
                <p:nvPr/>
              </p:nvSpPr>
              <p:spPr>
                <a:xfrm>
                  <a:off x="3668968" y="3330360"/>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97" name="组合 696"/>
              <p:cNvGrpSpPr>
                <a:grpSpLocks noChangeAspect="1"/>
              </p:cNvGrpSpPr>
              <p:nvPr/>
            </p:nvGrpSpPr>
            <p:grpSpPr>
              <a:xfrm rot="3549570">
                <a:off x="2950786" y="3514565"/>
                <a:ext cx="168440" cy="21600"/>
                <a:chOff x="7999226" y="5474356"/>
                <a:chExt cx="786054" cy="100800"/>
              </a:xfrm>
            </p:grpSpPr>
            <p:sp>
              <p:nvSpPr>
                <p:cNvPr id="698" name="椭圆 697"/>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9" name="矩形 698"/>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91" name="组合 690"/>
              <p:cNvGrpSpPr>
                <a:grpSpLocks noChangeAspect="1"/>
              </p:cNvGrpSpPr>
              <p:nvPr/>
            </p:nvGrpSpPr>
            <p:grpSpPr>
              <a:xfrm rot="5340000">
                <a:off x="3148473" y="3390344"/>
                <a:ext cx="168440" cy="21600"/>
                <a:chOff x="7999226" y="5474356"/>
                <a:chExt cx="786054" cy="100800"/>
              </a:xfrm>
            </p:grpSpPr>
            <p:sp>
              <p:nvSpPr>
                <p:cNvPr id="692" name="椭圆 691"/>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3" name="矩形 692"/>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3" name="组合 42"/>
              <p:cNvGrpSpPr/>
              <p:nvPr/>
            </p:nvGrpSpPr>
            <p:grpSpPr>
              <a:xfrm>
                <a:off x="3028349" y="3766594"/>
                <a:ext cx="105530" cy="104620"/>
                <a:chOff x="3792227" y="3766594"/>
                <a:chExt cx="105530" cy="104620"/>
              </a:xfrm>
            </p:grpSpPr>
            <p:sp>
              <p:nvSpPr>
                <p:cNvPr id="448" name="椭圆 447"/>
                <p:cNvSpPr/>
                <p:nvPr/>
              </p:nvSpPr>
              <p:spPr>
                <a:xfrm>
                  <a:off x="3796957" y="3770414"/>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8" name="椭圆 567"/>
                <p:cNvSpPr/>
                <p:nvPr/>
              </p:nvSpPr>
              <p:spPr>
                <a:xfrm>
                  <a:off x="3792227" y="3766594"/>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12" name="组合 711"/>
              <p:cNvGrpSpPr/>
              <p:nvPr/>
            </p:nvGrpSpPr>
            <p:grpSpPr>
              <a:xfrm rot="18960000">
                <a:off x="3049900" y="3723575"/>
                <a:ext cx="108000" cy="58025"/>
                <a:chOff x="4070463" y="2451368"/>
                <a:chExt cx="108000" cy="58025"/>
              </a:xfrm>
            </p:grpSpPr>
            <p:sp>
              <p:nvSpPr>
                <p:cNvPr id="713" name="椭圆 712"/>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4" name="矩形 713"/>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1" name="组合 60"/>
              <p:cNvGrpSpPr/>
              <p:nvPr/>
            </p:nvGrpSpPr>
            <p:grpSpPr>
              <a:xfrm>
                <a:off x="3034408" y="3575681"/>
                <a:ext cx="128322" cy="126405"/>
                <a:chOff x="3805429" y="3575681"/>
                <a:chExt cx="128322" cy="126405"/>
              </a:xfrm>
            </p:grpSpPr>
            <p:sp>
              <p:nvSpPr>
                <p:cNvPr id="467" name="椭圆 466"/>
                <p:cNvSpPr/>
                <p:nvPr/>
              </p:nvSpPr>
              <p:spPr>
                <a:xfrm>
                  <a:off x="3807751" y="3576086"/>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7" name="椭圆 586"/>
                <p:cNvSpPr/>
                <p:nvPr/>
              </p:nvSpPr>
              <p:spPr>
                <a:xfrm>
                  <a:off x="3805429" y="3575681"/>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94" name="组合 693"/>
              <p:cNvGrpSpPr/>
              <p:nvPr/>
            </p:nvGrpSpPr>
            <p:grpSpPr>
              <a:xfrm>
                <a:off x="3122843" y="3559671"/>
                <a:ext cx="108000" cy="58025"/>
                <a:chOff x="4070463" y="2451368"/>
                <a:chExt cx="108000" cy="58025"/>
              </a:xfrm>
            </p:grpSpPr>
            <p:sp>
              <p:nvSpPr>
                <p:cNvPr id="695" name="椭圆 694"/>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6" name="矩形 695"/>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3" name="组合 142"/>
              <p:cNvGrpSpPr/>
              <p:nvPr/>
            </p:nvGrpSpPr>
            <p:grpSpPr>
              <a:xfrm>
                <a:off x="3153215" y="3446137"/>
                <a:ext cx="142786" cy="149080"/>
                <a:chOff x="3919474" y="3446137"/>
                <a:chExt cx="142786" cy="149080"/>
              </a:xfrm>
            </p:grpSpPr>
            <p:sp>
              <p:nvSpPr>
                <p:cNvPr id="427" name="椭圆 426"/>
                <p:cNvSpPr/>
                <p:nvPr/>
              </p:nvSpPr>
              <p:spPr>
                <a:xfrm>
                  <a:off x="3929060" y="3462017"/>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5" name="椭圆 604"/>
                <p:cNvSpPr/>
                <p:nvPr/>
              </p:nvSpPr>
              <p:spPr>
                <a:xfrm>
                  <a:off x="3919474" y="3446137"/>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32" name="组合 131"/>
              <p:cNvGrpSpPr/>
              <p:nvPr/>
            </p:nvGrpSpPr>
            <p:grpSpPr>
              <a:xfrm>
                <a:off x="3436456" y="3738365"/>
                <a:ext cx="134292" cy="134159"/>
                <a:chOff x="4202715" y="3738365"/>
                <a:chExt cx="134292" cy="134159"/>
              </a:xfrm>
            </p:grpSpPr>
            <p:sp>
              <p:nvSpPr>
                <p:cNvPr id="459" name="椭圆 458"/>
                <p:cNvSpPr/>
                <p:nvPr/>
              </p:nvSpPr>
              <p:spPr>
                <a:xfrm>
                  <a:off x="4211007" y="3746524"/>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4" name="椭圆 593"/>
                <p:cNvSpPr/>
                <p:nvPr/>
              </p:nvSpPr>
              <p:spPr>
                <a:xfrm>
                  <a:off x="4202715" y="3738365"/>
                  <a:ext cx="100800" cy="100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00" name="组合 699"/>
              <p:cNvGrpSpPr>
                <a:grpSpLocks noChangeAspect="1"/>
              </p:cNvGrpSpPr>
              <p:nvPr/>
            </p:nvGrpSpPr>
            <p:grpSpPr>
              <a:xfrm rot="3420000">
                <a:off x="3215096" y="3628869"/>
                <a:ext cx="168440" cy="21600"/>
                <a:chOff x="7999226" y="5474356"/>
                <a:chExt cx="786054" cy="100800"/>
              </a:xfrm>
            </p:grpSpPr>
            <p:sp>
              <p:nvSpPr>
                <p:cNvPr id="701" name="椭圆 700"/>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2" name="矩形 701"/>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18" name="组合 717"/>
              <p:cNvGrpSpPr/>
              <p:nvPr/>
            </p:nvGrpSpPr>
            <p:grpSpPr>
              <a:xfrm rot="15120000">
                <a:off x="3372864" y="3731119"/>
                <a:ext cx="108000" cy="58025"/>
                <a:chOff x="4070463" y="2451368"/>
                <a:chExt cx="108000" cy="58025"/>
              </a:xfrm>
            </p:grpSpPr>
            <p:sp>
              <p:nvSpPr>
                <p:cNvPr id="719" name="椭圆 718"/>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0" name="矩形 719"/>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5" name="组合 144"/>
              <p:cNvGrpSpPr/>
              <p:nvPr/>
            </p:nvGrpSpPr>
            <p:grpSpPr>
              <a:xfrm>
                <a:off x="3288058" y="3662986"/>
                <a:ext cx="141293" cy="144157"/>
                <a:chOff x="4054317" y="3662986"/>
                <a:chExt cx="141293" cy="144157"/>
              </a:xfrm>
            </p:grpSpPr>
            <p:sp>
              <p:nvSpPr>
                <p:cNvPr id="428" name="椭圆 427"/>
                <p:cNvSpPr/>
                <p:nvPr/>
              </p:nvSpPr>
              <p:spPr>
                <a:xfrm>
                  <a:off x="4062410" y="3673943"/>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7" name="椭圆 606"/>
                <p:cNvSpPr/>
                <p:nvPr/>
              </p:nvSpPr>
              <p:spPr>
                <a:xfrm>
                  <a:off x="4054317" y="3662986"/>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7" name="组合 46"/>
              <p:cNvGrpSpPr/>
              <p:nvPr/>
            </p:nvGrpSpPr>
            <p:grpSpPr>
              <a:xfrm>
                <a:off x="3150369" y="4032674"/>
                <a:ext cx="104436" cy="105024"/>
                <a:chOff x="3916628" y="4032674"/>
                <a:chExt cx="104436" cy="105024"/>
              </a:xfrm>
            </p:grpSpPr>
            <p:sp>
              <p:nvSpPr>
                <p:cNvPr id="453" name="椭圆 452"/>
                <p:cNvSpPr/>
                <p:nvPr/>
              </p:nvSpPr>
              <p:spPr>
                <a:xfrm>
                  <a:off x="3920264" y="4036898"/>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2" name="椭圆 571"/>
                <p:cNvSpPr/>
                <p:nvPr/>
              </p:nvSpPr>
              <p:spPr>
                <a:xfrm>
                  <a:off x="3916628" y="4032674"/>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03" name="组合 702"/>
              <p:cNvGrpSpPr>
                <a:grpSpLocks noChangeAspect="1"/>
              </p:cNvGrpSpPr>
              <p:nvPr/>
            </p:nvGrpSpPr>
            <p:grpSpPr>
              <a:xfrm rot="8075610">
                <a:off x="3186525" y="3828891"/>
                <a:ext cx="168440" cy="21600"/>
                <a:chOff x="7999226" y="5474356"/>
                <a:chExt cx="786054" cy="100800"/>
              </a:xfrm>
            </p:grpSpPr>
            <p:sp>
              <p:nvSpPr>
                <p:cNvPr id="704" name="椭圆 703"/>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5" name="矩形 704"/>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21" name="组合 720"/>
              <p:cNvGrpSpPr/>
              <p:nvPr/>
            </p:nvGrpSpPr>
            <p:grpSpPr>
              <a:xfrm rot="18360000">
                <a:off x="3152084" y="3987633"/>
                <a:ext cx="108000" cy="58025"/>
                <a:chOff x="4070463" y="2451368"/>
                <a:chExt cx="108000" cy="58025"/>
              </a:xfrm>
            </p:grpSpPr>
            <p:sp>
              <p:nvSpPr>
                <p:cNvPr id="722" name="椭圆 721"/>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3" name="矩形 722"/>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51" name="组合 750"/>
              <p:cNvGrpSpPr>
                <a:grpSpLocks noChangeAspect="1"/>
              </p:cNvGrpSpPr>
              <p:nvPr/>
            </p:nvGrpSpPr>
            <p:grpSpPr>
              <a:xfrm rot="15480000">
                <a:off x="2527417" y="4035862"/>
                <a:ext cx="168440" cy="21600"/>
                <a:chOff x="7999226" y="5474356"/>
                <a:chExt cx="786054" cy="100800"/>
              </a:xfrm>
            </p:grpSpPr>
            <p:sp>
              <p:nvSpPr>
                <p:cNvPr id="752" name="椭圆 751"/>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53" name="矩形 752"/>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6" name="组合 55"/>
              <p:cNvGrpSpPr/>
              <p:nvPr/>
            </p:nvGrpSpPr>
            <p:grpSpPr>
              <a:xfrm>
                <a:off x="2958825" y="4078865"/>
                <a:ext cx="175872" cy="182238"/>
                <a:chOff x="3722703" y="4078865"/>
                <a:chExt cx="175872" cy="182238"/>
              </a:xfrm>
            </p:grpSpPr>
            <p:sp>
              <p:nvSpPr>
                <p:cNvPr id="479" name="椭圆 478"/>
                <p:cNvSpPr/>
                <p:nvPr/>
              </p:nvSpPr>
              <p:spPr>
                <a:xfrm>
                  <a:off x="3736575" y="4099103"/>
                  <a:ext cx="162000" cy="162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2" name="椭圆 581"/>
                <p:cNvSpPr/>
                <p:nvPr/>
              </p:nvSpPr>
              <p:spPr>
                <a:xfrm>
                  <a:off x="3722703" y="4078865"/>
                  <a:ext cx="136800" cy="1368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54" name="组合 753"/>
              <p:cNvGrpSpPr>
                <a:grpSpLocks noChangeAspect="1"/>
              </p:cNvGrpSpPr>
              <p:nvPr/>
            </p:nvGrpSpPr>
            <p:grpSpPr>
              <a:xfrm rot="5640000">
                <a:off x="2957008" y="4314272"/>
                <a:ext cx="168440" cy="21600"/>
                <a:chOff x="7999226" y="5474356"/>
                <a:chExt cx="786054" cy="100800"/>
              </a:xfrm>
            </p:grpSpPr>
            <p:sp>
              <p:nvSpPr>
                <p:cNvPr id="755" name="椭圆 754"/>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56" name="矩形 755"/>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8" name="组合 127"/>
              <p:cNvGrpSpPr/>
              <p:nvPr/>
            </p:nvGrpSpPr>
            <p:grpSpPr>
              <a:xfrm>
                <a:off x="2729342" y="4477044"/>
                <a:ext cx="126000" cy="131299"/>
                <a:chOff x="3497982" y="4477044"/>
                <a:chExt cx="126000" cy="131299"/>
              </a:xfrm>
            </p:grpSpPr>
            <p:sp>
              <p:nvSpPr>
                <p:cNvPr id="470" name="椭圆 469"/>
                <p:cNvSpPr/>
                <p:nvPr/>
              </p:nvSpPr>
              <p:spPr>
                <a:xfrm>
                  <a:off x="3497982" y="4482343"/>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0" name="椭圆 589"/>
                <p:cNvSpPr/>
                <p:nvPr/>
              </p:nvSpPr>
              <p:spPr>
                <a:xfrm>
                  <a:off x="3498447" y="4477044"/>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57" name="组合 756"/>
              <p:cNvGrpSpPr>
                <a:grpSpLocks noChangeAspect="1"/>
              </p:cNvGrpSpPr>
              <p:nvPr/>
            </p:nvGrpSpPr>
            <p:grpSpPr>
              <a:xfrm rot="19860000">
                <a:off x="2826146" y="4483732"/>
                <a:ext cx="168440" cy="21600"/>
                <a:chOff x="7999226" y="5474356"/>
                <a:chExt cx="786054" cy="100800"/>
              </a:xfrm>
            </p:grpSpPr>
            <p:sp>
              <p:nvSpPr>
                <p:cNvPr id="758" name="椭圆 757"/>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59" name="矩形 758"/>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16" name="直接连接符 15"/>
              <p:cNvCxnSpPr/>
              <p:nvPr/>
            </p:nvCxnSpPr>
            <p:spPr>
              <a:xfrm flipH="1" flipV="1">
                <a:off x="2614216" y="1202532"/>
                <a:ext cx="44933" cy="207169"/>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grpSp>
            <p:nvGrpSpPr>
              <p:cNvPr id="485" name="组合 484"/>
              <p:cNvGrpSpPr>
                <a:grpSpLocks noChangeAspect="1"/>
              </p:cNvGrpSpPr>
              <p:nvPr/>
            </p:nvGrpSpPr>
            <p:grpSpPr>
              <a:xfrm rot="15480000">
                <a:off x="2615847" y="1605720"/>
                <a:ext cx="168440" cy="21600"/>
                <a:chOff x="7999226" y="5474356"/>
                <a:chExt cx="786054" cy="100800"/>
              </a:xfrm>
            </p:grpSpPr>
            <p:sp>
              <p:nvSpPr>
                <p:cNvPr id="486" name="椭圆 485"/>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7" name="矩形 486"/>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 name="组合 6"/>
              <p:cNvGrpSpPr/>
              <p:nvPr/>
            </p:nvGrpSpPr>
            <p:grpSpPr>
              <a:xfrm>
                <a:off x="2574330" y="1396267"/>
                <a:ext cx="178975" cy="175115"/>
                <a:chOff x="3340589" y="1396267"/>
                <a:chExt cx="178975" cy="175115"/>
              </a:xfrm>
            </p:grpSpPr>
            <p:sp>
              <p:nvSpPr>
                <p:cNvPr id="15" name="椭圆 14"/>
                <p:cNvSpPr/>
                <p:nvPr/>
              </p:nvSpPr>
              <p:spPr>
                <a:xfrm>
                  <a:off x="3357564" y="1409382"/>
                  <a:ext cx="162000" cy="162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8" name="椭圆 487"/>
                <p:cNvSpPr/>
                <p:nvPr/>
              </p:nvSpPr>
              <p:spPr>
                <a:xfrm>
                  <a:off x="3340589" y="1396267"/>
                  <a:ext cx="136800" cy="1368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95" name="组合 494"/>
              <p:cNvGrpSpPr>
                <a:grpSpLocks noChangeAspect="1"/>
              </p:cNvGrpSpPr>
              <p:nvPr/>
            </p:nvGrpSpPr>
            <p:grpSpPr>
              <a:xfrm rot="12067317">
                <a:off x="2773009" y="1786692"/>
                <a:ext cx="168440" cy="21600"/>
                <a:chOff x="7999226" y="5474356"/>
                <a:chExt cx="786054" cy="100800"/>
              </a:xfrm>
            </p:grpSpPr>
            <p:sp>
              <p:nvSpPr>
                <p:cNvPr id="496" name="椭圆 495"/>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97" name="矩形 496"/>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85" name="组合 784"/>
              <p:cNvGrpSpPr/>
              <p:nvPr/>
            </p:nvGrpSpPr>
            <p:grpSpPr>
              <a:xfrm>
                <a:off x="2910423" y="1774433"/>
                <a:ext cx="126000" cy="129574"/>
                <a:chOff x="3674301" y="1774433"/>
                <a:chExt cx="126000" cy="129574"/>
              </a:xfrm>
            </p:grpSpPr>
            <p:grpSp>
              <p:nvGrpSpPr>
                <p:cNvPr id="17" name="组合 16"/>
                <p:cNvGrpSpPr/>
                <p:nvPr/>
              </p:nvGrpSpPr>
              <p:grpSpPr>
                <a:xfrm>
                  <a:off x="3674301" y="1774433"/>
                  <a:ext cx="126000" cy="129574"/>
                  <a:chOff x="3676682" y="1774433"/>
                  <a:chExt cx="126000" cy="129574"/>
                </a:xfrm>
              </p:grpSpPr>
              <p:sp>
                <p:nvSpPr>
                  <p:cNvPr id="412" name="椭圆 411"/>
                  <p:cNvSpPr/>
                  <p:nvPr/>
                </p:nvSpPr>
                <p:spPr>
                  <a:xfrm>
                    <a:off x="3676682" y="1778007"/>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91" name="椭圆 490"/>
                  <p:cNvSpPr/>
                  <p:nvPr/>
                </p:nvSpPr>
                <p:spPr>
                  <a:xfrm>
                    <a:off x="3676953" y="1774433"/>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500" name="Rectangle 10"/>
                <p:cNvSpPr>
                  <a:spLocks noChangeArrowheads="1"/>
                </p:cNvSpPr>
                <p:nvPr/>
              </p:nvSpPr>
              <p:spPr bwMode="auto">
                <a:xfrm>
                  <a:off x="3708490" y="1785620"/>
                  <a:ext cx="70494" cy="107722"/>
                </a:xfrm>
                <a:prstGeom prst="rect">
                  <a:avLst/>
                </a:prstGeom>
                <a:noFill/>
                <a:ln>
                  <a:noFill/>
                </a:ln>
                <a:effectLst/>
              </p:spPr>
              <p:txBody>
                <a:bodyPr wrap="square" lIns="0" tIns="0" rIns="0" bIns="0">
                  <a:spAutoFit/>
                </a:bodyPr>
                <a:lstStyle/>
                <a:p>
                  <a:pPr>
                    <a:defRPr/>
                  </a:pPr>
                  <a:r>
                    <a:rPr lang="en-US" altLang="zh-CN" sz="700" dirty="0">
                      <a:solidFill>
                        <a:schemeClr val="bg1"/>
                      </a:solidFill>
                      <a:effectLst>
                        <a:outerShdw blurRad="38100" dist="38100" dir="2700000" algn="tl">
                          <a:srgbClr val="C0C0C0"/>
                        </a:outerShdw>
                      </a:effectLst>
                      <a:latin typeface="Arial" charset="0"/>
                    </a:rPr>
                    <a:t>N</a:t>
                  </a:r>
                  <a:endParaRPr lang="zh-CN" altLang="en-US" sz="700" dirty="0">
                    <a:solidFill>
                      <a:schemeClr val="bg1"/>
                    </a:solidFill>
                    <a:effectLst>
                      <a:outerShdw blurRad="38100" dist="38100" dir="2700000" algn="tl">
                        <a:srgbClr val="C0C0C0"/>
                      </a:outerShdw>
                    </a:effectLst>
                    <a:latin typeface="Arial" charset="0"/>
                  </a:endParaRPr>
                </a:p>
              </p:txBody>
            </p:sp>
          </p:grpSp>
          <p:grpSp>
            <p:nvGrpSpPr>
              <p:cNvPr id="20" name="组合 19"/>
              <p:cNvGrpSpPr/>
              <p:nvPr/>
            </p:nvGrpSpPr>
            <p:grpSpPr>
              <a:xfrm>
                <a:off x="3321444" y="1615781"/>
                <a:ext cx="133376" cy="133138"/>
                <a:chOff x="4087703" y="1615781"/>
                <a:chExt cx="133376" cy="133138"/>
              </a:xfrm>
            </p:grpSpPr>
            <p:sp>
              <p:nvSpPr>
                <p:cNvPr id="411" name="椭圆 410"/>
                <p:cNvSpPr/>
                <p:nvPr/>
              </p:nvSpPr>
              <p:spPr>
                <a:xfrm>
                  <a:off x="4095079" y="1622919"/>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01" name="椭圆 500"/>
                <p:cNvSpPr/>
                <p:nvPr/>
              </p:nvSpPr>
              <p:spPr>
                <a:xfrm>
                  <a:off x="4087703" y="1615781"/>
                  <a:ext cx="100800" cy="100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02" name="组合 501"/>
              <p:cNvGrpSpPr>
                <a:grpSpLocks noChangeAspect="1"/>
              </p:cNvGrpSpPr>
              <p:nvPr/>
            </p:nvGrpSpPr>
            <p:grpSpPr>
              <a:xfrm rot="6480000">
                <a:off x="3038583" y="2212071"/>
                <a:ext cx="168440" cy="21600"/>
                <a:chOff x="7999226" y="5474356"/>
                <a:chExt cx="786054" cy="100800"/>
              </a:xfrm>
            </p:grpSpPr>
            <p:sp>
              <p:nvSpPr>
                <p:cNvPr id="503" name="椭圆 502"/>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04" name="矩形 503"/>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05" name="组合 504"/>
              <p:cNvGrpSpPr>
                <a:grpSpLocks noChangeAspect="1"/>
              </p:cNvGrpSpPr>
              <p:nvPr/>
            </p:nvGrpSpPr>
            <p:grpSpPr>
              <a:xfrm rot="11700000">
                <a:off x="3189732" y="1646978"/>
                <a:ext cx="168440" cy="21600"/>
                <a:chOff x="7999226" y="5474356"/>
                <a:chExt cx="786054" cy="100800"/>
              </a:xfrm>
            </p:grpSpPr>
            <p:sp>
              <p:nvSpPr>
                <p:cNvPr id="506" name="椭圆 505"/>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07" name="矩形 506"/>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08" name="组合 507"/>
              <p:cNvGrpSpPr>
                <a:grpSpLocks noChangeAspect="1"/>
              </p:cNvGrpSpPr>
              <p:nvPr/>
            </p:nvGrpSpPr>
            <p:grpSpPr>
              <a:xfrm rot="8100000">
                <a:off x="2995945" y="1731214"/>
                <a:ext cx="168440" cy="21600"/>
                <a:chOff x="7999226" y="5474356"/>
                <a:chExt cx="786054" cy="100800"/>
              </a:xfrm>
            </p:grpSpPr>
            <p:sp>
              <p:nvSpPr>
                <p:cNvPr id="509" name="椭圆 508"/>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10" name="矩形 509"/>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13" name="Rectangle 10"/>
              <p:cNvSpPr>
                <a:spLocks noChangeArrowheads="1"/>
              </p:cNvSpPr>
              <p:nvPr/>
            </p:nvSpPr>
            <p:spPr bwMode="auto">
              <a:xfrm>
                <a:off x="2639286" y="1434228"/>
                <a:ext cx="72695" cy="107722"/>
              </a:xfrm>
              <a:prstGeom prst="rect">
                <a:avLst/>
              </a:prstGeom>
              <a:noFill/>
              <a:ln>
                <a:noFill/>
              </a:ln>
              <a:effectLst/>
            </p:spPr>
            <p:txBody>
              <a:bodyPr wrap="square" lIns="0" tIns="0" rIns="0" bIns="0">
                <a:spAutoFit/>
              </a:bodyPr>
              <a:lstStyle/>
              <a:p>
                <a:pPr>
                  <a:defRPr/>
                </a:pPr>
                <a:r>
                  <a:rPr lang="en-US" altLang="zh-CN" sz="700" dirty="0">
                    <a:effectLst>
                      <a:outerShdw blurRad="38100" dist="38100" dir="2700000" algn="tl">
                        <a:srgbClr val="C0C0C0"/>
                      </a:outerShdw>
                    </a:effectLst>
                    <a:latin typeface="Arial" charset="0"/>
                  </a:rPr>
                  <a:t>O</a:t>
                </a:r>
                <a:endParaRPr lang="zh-CN" altLang="en-US" sz="700" dirty="0">
                  <a:effectLst>
                    <a:outerShdw blurRad="38100" dist="38100" dir="2700000" algn="tl">
                      <a:srgbClr val="C0C0C0"/>
                    </a:outerShdw>
                  </a:effectLst>
                  <a:latin typeface="Arial" charset="0"/>
                </a:endParaRPr>
              </a:p>
            </p:txBody>
          </p:sp>
          <p:grpSp>
            <p:nvGrpSpPr>
              <p:cNvPr id="517" name="组合 516"/>
              <p:cNvGrpSpPr>
                <a:grpSpLocks noChangeAspect="1"/>
              </p:cNvGrpSpPr>
              <p:nvPr/>
            </p:nvGrpSpPr>
            <p:grpSpPr>
              <a:xfrm rot="4915297">
                <a:off x="2905521" y="1963014"/>
                <a:ext cx="168440" cy="21600"/>
                <a:chOff x="7999226" y="5474356"/>
                <a:chExt cx="786054" cy="100800"/>
              </a:xfrm>
            </p:grpSpPr>
            <p:sp>
              <p:nvSpPr>
                <p:cNvPr id="518" name="椭圆 517"/>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19" name="矩形 518"/>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2" name="组合 21"/>
              <p:cNvGrpSpPr/>
              <p:nvPr/>
            </p:nvGrpSpPr>
            <p:grpSpPr>
              <a:xfrm>
                <a:off x="2947529" y="1961478"/>
                <a:ext cx="104337" cy="108217"/>
                <a:chOff x="3713788" y="1961478"/>
                <a:chExt cx="104337" cy="108217"/>
              </a:xfrm>
            </p:grpSpPr>
            <p:grpSp>
              <p:nvGrpSpPr>
                <p:cNvPr id="21" name="组合 20"/>
                <p:cNvGrpSpPr/>
                <p:nvPr/>
              </p:nvGrpSpPr>
              <p:grpSpPr>
                <a:xfrm>
                  <a:off x="3713788" y="1961478"/>
                  <a:ext cx="104337" cy="105229"/>
                  <a:chOff x="3713788" y="1961478"/>
                  <a:chExt cx="104337" cy="105229"/>
                </a:xfrm>
              </p:grpSpPr>
              <p:sp>
                <p:nvSpPr>
                  <p:cNvPr id="435" name="椭圆 434"/>
                  <p:cNvSpPr/>
                  <p:nvPr/>
                </p:nvSpPr>
                <p:spPr>
                  <a:xfrm>
                    <a:off x="3717325" y="1965907"/>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11" name="椭圆 510"/>
                  <p:cNvSpPr/>
                  <p:nvPr/>
                </p:nvSpPr>
                <p:spPr>
                  <a:xfrm>
                    <a:off x="3713788" y="1961478"/>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512" name="Rectangle 10"/>
                <p:cNvSpPr>
                  <a:spLocks noChangeArrowheads="1"/>
                </p:cNvSpPr>
                <p:nvPr/>
              </p:nvSpPr>
              <p:spPr bwMode="auto">
                <a:xfrm>
                  <a:off x="3736544" y="1961973"/>
                  <a:ext cx="72695" cy="107722"/>
                </a:xfrm>
                <a:prstGeom prst="rect">
                  <a:avLst/>
                </a:prstGeom>
                <a:noFill/>
                <a:ln>
                  <a:noFill/>
                </a:ln>
                <a:effectLst/>
              </p:spPr>
              <p:txBody>
                <a:bodyPr wrap="square" lIns="0" tIns="0" rIns="0" bIns="0">
                  <a:spAutoFit/>
                </a:bodyPr>
                <a:lstStyle/>
                <a:p>
                  <a:pPr>
                    <a:defRPr/>
                  </a:pPr>
                  <a:r>
                    <a:rPr lang="en-US" altLang="zh-CN" sz="700" dirty="0">
                      <a:effectLst>
                        <a:outerShdw blurRad="38100" dist="38100" dir="2700000" algn="tl">
                          <a:srgbClr val="C0C0C0"/>
                        </a:outerShdw>
                      </a:effectLst>
                      <a:latin typeface="Arial" charset="0"/>
                    </a:rPr>
                    <a:t>H</a:t>
                  </a:r>
                  <a:endParaRPr lang="zh-CN" altLang="en-US" sz="700" dirty="0">
                    <a:effectLst>
                      <a:outerShdw blurRad="38100" dist="38100" dir="2700000" algn="tl">
                        <a:srgbClr val="C0C0C0"/>
                      </a:outerShdw>
                    </a:effectLst>
                    <a:latin typeface="Arial" charset="0"/>
                  </a:endParaRPr>
                </a:p>
              </p:txBody>
            </p:sp>
          </p:grpSp>
          <p:grpSp>
            <p:nvGrpSpPr>
              <p:cNvPr id="18" name="组合 17"/>
              <p:cNvGrpSpPr/>
              <p:nvPr/>
            </p:nvGrpSpPr>
            <p:grpSpPr>
              <a:xfrm>
                <a:off x="3112268" y="1565233"/>
                <a:ext cx="143253" cy="146411"/>
                <a:chOff x="3880908" y="1565233"/>
                <a:chExt cx="143253" cy="146411"/>
              </a:xfrm>
            </p:grpSpPr>
            <p:sp>
              <p:nvSpPr>
                <p:cNvPr id="415" name="椭圆 414"/>
                <p:cNvSpPr/>
                <p:nvPr/>
              </p:nvSpPr>
              <p:spPr>
                <a:xfrm>
                  <a:off x="3890961" y="1578444"/>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98" name="椭圆 497"/>
                <p:cNvSpPr/>
                <p:nvPr/>
              </p:nvSpPr>
              <p:spPr>
                <a:xfrm>
                  <a:off x="3880908" y="1565233"/>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9" name="组合 18"/>
              <p:cNvGrpSpPr/>
              <p:nvPr/>
            </p:nvGrpSpPr>
            <p:grpSpPr>
              <a:xfrm>
                <a:off x="3145317" y="1512063"/>
                <a:ext cx="107107" cy="104704"/>
                <a:chOff x="3911576" y="1512063"/>
                <a:chExt cx="107107" cy="104704"/>
              </a:xfrm>
            </p:grpSpPr>
            <p:sp>
              <p:nvSpPr>
                <p:cNvPr id="413" name="椭圆 412"/>
                <p:cNvSpPr/>
                <p:nvPr/>
              </p:nvSpPr>
              <p:spPr>
                <a:xfrm>
                  <a:off x="3917883" y="1515967"/>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99" name="椭圆 498"/>
                <p:cNvSpPr/>
                <p:nvPr/>
              </p:nvSpPr>
              <p:spPr>
                <a:xfrm>
                  <a:off x="3911576" y="1512063"/>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23" name="组合 522"/>
              <p:cNvGrpSpPr>
                <a:grpSpLocks noChangeAspect="1"/>
              </p:cNvGrpSpPr>
              <p:nvPr/>
            </p:nvGrpSpPr>
            <p:grpSpPr>
              <a:xfrm rot="8100000">
                <a:off x="2553819" y="1850890"/>
                <a:ext cx="168440" cy="21600"/>
                <a:chOff x="7999226" y="5474356"/>
                <a:chExt cx="786054" cy="100800"/>
              </a:xfrm>
            </p:grpSpPr>
            <p:sp>
              <p:nvSpPr>
                <p:cNvPr id="524" name="椭圆 523"/>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25" name="矩形 524"/>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29" name="组合 528"/>
              <p:cNvGrpSpPr>
                <a:grpSpLocks noChangeAspect="1"/>
              </p:cNvGrpSpPr>
              <p:nvPr/>
            </p:nvGrpSpPr>
            <p:grpSpPr>
              <a:xfrm rot="4740000">
                <a:off x="2473887" y="2086958"/>
                <a:ext cx="168440" cy="21600"/>
                <a:chOff x="7999226" y="5474356"/>
                <a:chExt cx="786054" cy="100800"/>
              </a:xfrm>
            </p:grpSpPr>
            <p:sp>
              <p:nvSpPr>
                <p:cNvPr id="530" name="椭圆 529"/>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31" name="矩形 530"/>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32" name="组合 531"/>
              <p:cNvGrpSpPr>
                <a:grpSpLocks noChangeAspect="1"/>
              </p:cNvGrpSpPr>
              <p:nvPr/>
            </p:nvGrpSpPr>
            <p:grpSpPr>
              <a:xfrm rot="8340000">
                <a:off x="2347117" y="2052450"/>
                <a:ext cx="168440" cy="21600"/>
                <a:chOff x="7999226" y="5474356"/>
                <a:chExt cx="786054" cy="100800"/>
              </a:xfrm>
            </p:grpSpPr>
            <p:sp>
              <p:nvSpPr>
                <p:cNvPr id="533" name="椭圆 532"/>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34" name="矩形 533"/>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4" name="组合 23"/>
              <p:cNvGrpSpPr/>
              <p:nvPr/>
            </p:nvGrpSpPr>
            <p:grpSpPr>
              <a:xfrm>
                <a:off x="2344588" y="2002878"/>
                <a:ext cx="130707" cy="133051"/>
                <a:chOff x="3110847" y="2002878"/>
                <a:chExt cx="130707" cy="133051"/>
              </a:xfrm>
            </p:grpSpPr>
            <p:sp>
              <p:nvSpPr>
                <p:cNvPr id="454" name="椭圆 453"/>
                <p:cNvSpPr/>
                <p:nvPr/>
              </p:nvSpPr>
              <p:spPr>
                <a:xfrm>
                  <a:off x="3115554" y="2009929"/>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36" name="椭圆 535"/>
                <p:cNvSpPr/>
                <p:nvPr/>
              </p:nvSpPr>
              <p:spPr>
                <a:xfrm>
                  <a:off x="3110847" y="2002878"/>
                  <a:ext cx="100800" cy="100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39" name="组合 538"/>
              <p:cNvGrpSpPr>
                <a:grpSpLocks noChangeAspect="1"/>
              </p:cNvGrpSpPr>
              <p:nvPr/>
            </p:nvGrpSpPr>
            <p:grpSpPr>
              <a:xfrm rot="5400000">
                <a:off x="2559614" y="2182214"/>
                <a:ext cx="168440" cy="21600"/>
                <a:chOff x="7999226" y="5474356"/>
                <a:chExt cx="786054" cy="100800"/>
              </a:xfrm>
            </p:grpSpPr>
            <p:sp>
              <p:nvSpPr>
                <p:cNvPr id="540" name="椭圆 539"/>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1" name="矩形 540"/>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42" name="组合 541"/>
              <p:cNvGrpSpPr>
                <a:grpSpLocks noChangeAspect="1"/>
              </p:cNvGrpSpPr>
              <p:nvPr/>
            </p:nvGrpSpPr>
            <p:grpSpPr>
              <a:xfrm rot="7158166">
                <a:off x="2564933" y="2263284"/>
                <a:ext cx="168440" cy="21600"/>
                <a:chOff x="7999226" y="5474356"/>
                <a:chExt cx="786054" cy="100800"/>
              </a:xfrm>
            </p:grpSpPr>
            <p:sp>
              <p:nvSpPr>
                <p:cNvPr id="543" name="椭圆 542"/>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4" name="矩形 543"/>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48" name="组合 547"/>
              <p:cNvGrpSpPr>
                <a:grpSpLocks noChangeAspect="1"/>
              </p:cNvGrpSpPr>
              <p:nvPr/>
            </p:nvGrpSpPr>
            <p:grpSpPr>
              <a:xfrm rot="20640000">
                <a:off x="2513791" y="2265446"/>
                <a:ext cx="168440" cy="21600"/>
                <a:chOff x="7999226" y="5474356"/>
                <a:chExt cx="786054" cy="100800"/>
              </a:xfrm>
            </p:grpSpPr>
            <p:sp>
              <p:nvSpPr>
                <p:cNvPr id="549" name="椭圆 548"/>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0" name="矩形 549"/>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9" name="组合 28"/>
              <p:cNvGrpSpPr/>
              <p:nvPr/>
            </p:nvGrpSpPr>
            <p:grpSpPr>
              <a:xfrm>
                <a:off x="2500594" y="2095725"/>
                <a:ext cx="127520" cy="127656"/>
                <a:chOff x="3269234" y="2095725"/>
                <a:chExt cx="127520" cy="127656"/>
              </a:xfrm>
            </p:grpSpPr>
            <p:sp>
              <p:nvSpPr>
                <p:cNvPr id="462" name="椭圆 461"/>
                <p:cNvSpPr/>
                <p:nvPr/>
              </p:nvSpPr>
              <p:spPr>
                <a:xfrm>
                  <a:off x="3270754" y="2097381"/>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3" name="椭圆 552"/>
                <p:cNvSpPr/>
                <p:nvPr/>
              </p:nvSpPr>
              <p:spPr>
                <a:xfrm>
                  <a:off x="3269234" y="2095725"/>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1" name="组合 30"/>
              <p:cNvGrpSpPr/>
              <p:nvPr/>
            </p:nvGrpSpPr>
            <p:grpSpPr>
              <a:xfrm>
                <a:off x="2560453" y="2206262"/>
                <a:ext cx="145000" cy="141184"/>
                <a:chOff x="3324331" y="2206262"/>
                <a:chExt cx="145000" cy="141184"/>
              </a:xfrm>
            </p:grpSpPr>
            <p:sp>
              <p:nvSpPr>
                <p:cNvPr id="418" name="椭圆 417"/>
                <p:cNvSpPr/>
                <p:nvPr/>
              </p:nvSpPr>
              <p:spPr>
                <a:xfrm>
                  <a:off x="3336131" y="2214246"/>
                  <a:ext cx="133200" cy="133200"/>
                </a:xfrm>
                <a:prstGeom prst="ellipse">
                  <a:avLst/>
                </a:prstGeom>
                <a:solidFill>
                  <a:schemeClr val="tx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6" name="椭圆 555"/>
                <p:cNvSpPr/>
                <p:nvPr/>
              </p:nvSpPr>
              <p:spPr>
                <a:xfrm>
                  <a:off x="3324331" y="2206262"/>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7" name="组合 36"/>
              <p:cNvGrpSpPr/>
              <p:nvPr/>
            </p:nvGrpSpPr>
            <p:grpSpPr>
              <a:xfrm>
                <a:off x="3179081" y="2866789"/>
                <a:ext cx="105199" cy="103008"/>
                <a:chOff x="3942959" y="2866789"/>
                <a:chExt cx="105199" cy="103008"/>
              </a:xfrm>
            </p:grpSpPr>
            <p:sp>
              <p:nvSpPr>
                <p:cNvPr id="442" name="椭圆 441"/>
                <p:cNvSpPr/>
                <p:nvPr/>
              </p:nvSpPr>
              <p:spPr>
                <a:xfrm>
                  <a:off x="3947358" y="2868997"/>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2" name="椭圆 561"/>
                <p:cNvSpPr/>
                <p:nvPr/>
              </p:nvSpPr>
              <p:spPr>
                <a:xfrm>
                  <a:off x="3942959" y="2866789"/>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8" name="组合 37"/>
              <p:cNvGrpSpPr/>
              <p:nvPr/>
            </p:nvGrpSpPr>
            <p:grpSpPr>
              <a:xfrm>
                <a:off x="2336776" y="3052871"/>
                <a:ext cx="103535" cy="105071"/>
                <a:chOff x="3100654" y="3052871"/>
                <a:chExt cx="103535" cy="105071"/>
              </a:xfrm>
            </p:grpSpPr>
            <p:sp>
              <p:nvSpPr>
                <p:cNvPr id="443" name="椭圆 442"/>
                <p:cNvSpPr/>
                <p:nvPr/>
              </p:nvSpPr>
              <p:spPr>
                <a:xfrm>
                  <a:off x="3103389" y="3057142"/>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3" name="椭圆 562"/>
                <p:cNvSpPr/>
                <p:nvPr/>
              </p:nvSpPr>
              <p:spPr>
                <a:xfrm>
                  <a:off x="3100654" y="3052871"/>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5" name="组合 44"/>
              <p:cNvGrpSpPr/>
              <p:nvPr/>
            </p:nvGrpSpPr>
            <p:grpSpPr>
              <a:xfrm>
                <a:off x="2472494" y="4176223"/>
                <a:ext cx="106735" cy="105185"/>
                <a:chOff x="3238753" y="4176223"/>
                <a:chExt cx="106735" cy="105185"/>
              </a:xfrm>
            </p:grpSpPr>
            <p:sp>
              <p:nvSpPr>
                <p:cNvPr id="451" name="椭圆 450"/>
                <p:cNvSpPr/>
                <p:nvPr/>
              </p:nvSpPr>
              <p:spPr>
                <a:xfrm>
                  <a:off x="3244688" y="4180608"/>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0" name="椭圆 569"/>
                <p:cNvSpPr/>
                <p:nvPr/>
              </p:nvSpPr>
              <p:spPr>
                <a:xfrm>
                  <a:off x="3238753" y="4176223"/>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8" name="组合 47"/>
              <p:cNvGrpSpPr/>
              <p:nvPr/>
            </p:nvGrpSpPr>
            <p:grpSpPr>
              <a:xfrm>
                <a:off x="3354419" y="4450371"/>
                <a:ext cx="104912" cy="110437"/>
                <a:chOff x="4118297" y="4450371"/>
                <a:chExt cx="104912" cy="110437"/>
              </a:xfrm>
            </p:grpSpPr>
            <p:sp>
              <p:nvSpPr>
                <p:cNvPr id="450" name="椭圆 449"/>
                <p:cNvSpPr/>
                <p:nvPr/>
              </p:nvSpPr>
              <p:spPr>
                <a:xfrm>
                  <a:off x="4122409" y="4460008"/>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3" name="椭圆 572"/>
                <p:cNvSpPr/>
                <p:nvPr/>
              </p:nvSpPr>
              <p:spPr>
                <a:xfrm>
                  <a:off x="4118297" y="4450371"/>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574" name="Rectangle 10"/>
              <p:cNvSpPr>
                <a:spLocks noChangeArrowheads="1"/>
              </p:cNvSpPr>
              <p:nvPr/>
            </p:nvSpPr>
            <p:spPr bwMode="auto">
              <a:xfrm>
                <a:off x="2379906" y="2017722"/>
                <a:ext cx="72695" cy="107722"/>
              </a:xfrm>
              <a:prstGeom prst="rect">
                <a:avLst/>
              </a:prstGeom>
              <a:noFill/>
              <a:ln>
                <a:noFill/>
              </a:ln>
              <a:effectLst/>
            </p:spPr>
            <p:txBody>
              <a:bodyPr wrap="square" lIns="0" tIns="0" rIns="0" bIns="0">
                <a:spAutoFit/>
              </a:bodyPr>
              <a:lstStyle/>
              <a:p>
                <a:pPr>
                  <a:defRPr/>
                </a:pPr>
                <a:r>
                  <a:rPr lang="en-US" altLang="zh-CN" sz="700" dirty="0">
                    <a:effectLst>
                      <a:outerShdw blurRad="38100" dist="38100" dir="2700000" algn="tl">
                        <a:srgbClr val="C0C0C0"/>
                      </a:outerShdw>
                    </a:effectLst>
                    <a:latin typeface="Arial" charset="0"/>
                  </a:rPr>
                  <a:t>R</a:t>
                </a:r>
                <a:endParaRPr lang="zh-CN" altLang="en-US" sz="700" dirty="0">
                  <a:effectLst>
                    <a:outerShdw blurRad="38100" dist="38100" dir="2700000" algn="tl">
                      <a:srgbClr val="C0C0C0"/>
                    </a:outerShdw>
                  </a:effectLst>
                  <a:latin typeface="Arial" charset="0"/>
                </a:endParaRPr>
              </a:p>
            </p:txBody>
          </p:sp>
          <p:grpSp>
            <p:nvGrpSpPr>
              <p:cNvPr id="55" name="组合 54"/>
              <p:cNvGrpSpPr/>
              <p:nvPr/>
            </p:nvGrpSpPr>
            <p:grpSpPr>
              <a:xfrm>
                <a:off x="2495083" y="3811732"/>
                <a:ext cx="174160" cy="177536"/>
                <a:chOff x="3258961" y="3811732"/>
                <a:chExt cx="174160" cy="177536"/>
              </a:xfrm>
            </p:grpSpPr>
            <p:sp>
              <p:nvSpPr>
                <p:cNvPr id="478" name="椭圆 477"/>
                <p:cNvSpPr/>
                <p:nvPr/>
              </p:nvSpPr>
              <p:spPr>
                <a:xfrm>
                  <a:off x="3271121" y="3827268"/>
                  <a:ext cx="162000" cy="162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1" name="椭圆 580"/>
                <p:cNvSpPr/>
                <p:nvPr/>
              </p:nvSpPr>
              <p:spPr>
                <a:xfrm>
                  <a:off x="3258961" y="3811732"/>
                  <a:ext cx="136800" cy="1368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7" name="组合 56"/>
              <p:cNvGrpSpPr/>
              <p:nvPr/>
            </p:nvGrpSpPr>
            <p:grpSpPr>
              <a:xfrm>
                <a:off x="2790712" y="2402762"/>
                <a:ext cx="126694" cy="128429"/>
                <a:chOff x="3559352" y="2402762"/>
                <a:chExt cx="126694" cy="128429"/>
              </a:xfrm>
            </p:grpSpPr>
            <p:sp>
              <p:nvSpPr>
                <p:cNvPr id="463" name="椭圆 462"/>
                <p:cNvSpPr/>
                <p:nvPr/>
              </p:nvSpPr>
              <p:spPr>
                <a:xfrm>
                  <a:off x="3560046" y="2405191"/>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3" name="椭圆 582"/>
                <p:cNvSpPr/>
                <p:nvPr/>
              </p:nvSpPr>
              <p:spPr>
                <a:xfrm>
                  <a:off x="3559352" y="2402762"/>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8" name="组合 57"/>
              <p:cNvGrpSpPr/>
              <p:nvPr/>
            </p:nvGrpSpPr>
            <p:grpSpPr>
              <a:xfrm>
                <a:off x="3172550" y="2664862"/>
                <a:ext cx="126000" cy="128321"/>
                <a:chOff x="3936428" y="2664862"/>
                <a:chExt cx="126000" cy="128321"/>
              </a:xfrm>
            </p:grpSpPr>
            <p:sp>
              <p:nvSpPr>
                <p:cNvPr id="464" name="椭圆 463"/>
                <p:cNvSpPr/>
                <p:nvPr/>
              </p:nvSpPr>
              <p:spPr>
                <a:xfrm>
                  <a:off x="3936428" y="2667183"/>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4" name="椭圆 583"/>
                <p:cNvSpPr/>
                <p:nvPr/>
              </p:nvSpPr>
              <p:spPr>
                <a:xfrm>
                  <a:off x="3937767" y="2664862"/>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2" name="组合 61"/>
              <p:cNvGrpSpPr/>
              <p:nvPr/>
            </p:nvGrpSpPr>
            <p:grpSpPr>
              <a:xfrm>
                <a:off x="3113096" y="3854296"/>
                <a:ext cx="130952" cy="132531"/>
                <a:chOff x="3876974" y="3854296"/>
                <a:chExt cx="130952" cy="132531"/>
              </a:xfrm>
            </p:grpSpPr>
            <p:sp>
              <p:nvSpPr>
                <p:cNvPr id="468" name="椭圆 467"/>
                <p:cNvSpPr/>
                <p:nvPr/>
              </p:nvSpPr>
              <p:spPr>
                <a:xfrm>
                  <a:off x="3881926" y="3860827"/>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8" name="椭圆 587"/>
                <p:cNvSpPr/>
                <p:nvPr/>
              </p:nvSpPr>
              <p:spPr>
                <a:xfrm>
                  <a:off x="3876974" y="3854296"/>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33" name="组合 132"/>
              <p:cNvGrpSpPr/>
              <p:nvPr/>
            </p:nvGrpSpPr>
            <p:grpSpPr>
              <a:xfrm>
                <a:off x="2326092" y="4352879"/>
                <a:ext cx="135030" cy="133855"/>
                <a:chOff x="3094732" y="4352879"/>
                <a:chExt cx="135030" cy="133855"/>
              </a:xfrm>
            </p:grpSpPr>
            <p:sp>
              <p:nvSpPr>
                <p:cNvPr id="461" name="椭圆 460"/>
                <p:cNvSpPr/>
                <p:nvPr/>
              </p:nvSpPr>
              <p:spPr>
                <a:xfrm>
                  <a:off x="3103762" y="4360734"/>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5" name="椭圆 594"/>
                <p:cNvSpPr/>
                <p:nvPr/>
              </p:nvSpPr>
              <p:spPr>
                <a:xfrm>
                  <a:off x="3094732" y="4352879"/>
                  <a:ext cx="100800" cy="100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35" name="组合 134"/>
              <p:cNvGrpSpPr/>
              <p:nvPr/>
            </p:nvGrpSpPr>
            <p:grpSpPr>
              <a:xfrm>
                <a:off x="3017950" y="2237736"/>
                <a:ext cx="144702" cy="147799"/>
                <a:chOff x="3784209" y="2237736"/>
                <a:chExt cx="144702" cy="147799"/>
              </a:xfrm>
            </p:grpSpPr>
            <p:sp>
              <p:nvSpPr>
                <p:cNvPr id="419" name="椭圆 418"/>
                <p:cNvSpPr/>
                <p:nvPr/>
              </p:nvSpPr>
              <p:spPr>
                <a:xfrm>
                  <a:off x="3795711" y="2252335"/>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7" name="椭圆 596"/>
                <p:cNvSpPr/>
                <p:nvPr/>
              </p:nvSpPr>
              <p:spPr>
                <a:xfrm>
                  <a:off x="3784209" y="2237736"/>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38" name="组合 137"/>
              <p:cNvGrpSpPr/>
              <p:nvPr/>
            </p:nvGrpSpPr>
            <p:grpSpPr>
              <a:xfrm>
                <a:off x="2931150" y="2773997"/>
                <a:ext cx="145776" cy="147334"/>
                <a:chOff x="3695028" y="2773997"/>
                <a:chExt cx="145776" cy="147334"/>
              </a:xfrm>
            </p:grpSpPr>
            <p:sp>
              <p:nvSpPr>
                <p:cNvPr id="422" name="椭圆 421"/>
                <p:cNvSpPr/>
                <p:nvPr/>
              </p:nvSpPr>
              <p:spPr>
                <a:xfrm>
                  <a:off x="3707604" y="2788131"/>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0" name="椭圆 599"/>
                <p:cNvSpPr/>
                <p:nvPr/>
              </p:nvSpPr>
              <p:spPr>
                <a:xfrm>
                  <a:off x="3695028" y="2773997"/>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49" name="组合 148"/>
              <p:cNvGrpSpPr/>
              <p:nvPr/>
            </p:nvGrpSpPr>
            <p:grpSpPr>
              <a:xfrm>
                <a:off x="2950189" y="4348305"/>
                <a:ext cx="143404" cy="147024"/>
                <a:chOff x="3718829" y="4348305"/>
                <a:chExt cx="143404" cy="147024"/>
              </a:xfrm>
            </p:grpSpPr>
            <p:sp>
              <p:nvSpPr>
                <p:cNvPr id="432" name="椭圆 431"/>
                <p:cNvSpPr/>
                <p:nvPr/>
              </p:nvSpPr>
              <p:spPr>
                <a:xfrm>
                  <a:off x="3729033" y="4362129"/>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1" name="椭圆 610"/>
                <p:cNvSpPr/>
                <p:nvPr/>
              </p:nvSpPr>
              <p:spPr>
                <a:xfrm>
                  <a:off x="3718829" y="4348305"/>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16" name="组合 615"/>
              <p:cNvGrpSpPr>
                <a:grpSpLocks noChangeAspect="1"/>
              </p:cNvGrpSpPr>
              <p:nvPr/>
            </p:nvGrpSpPr>
            <p:grpSpPr>
              <a:xfrm rot="5597195">
                <a:off x="2763726" y="2586578"/>
                <a:ext cx="168440" cy="21600"/>
                <a:chOff x="7999226" y="5474356"/>
                <a:chExt cx="786054" cy="100800"/>
              </a:xfrm>
            </p:grpSpPr>
            <p:sp>
              <p:nvSpPr>
                <p:cNvPr id="617" name="椭圆 616"/>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8" name="矩形 617"/>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19" name="组合 618"/>
              <p:cNvGrpSpPr>
                <a:grpSpLocks noChangeAspect="1"/>
              </p:cNvGrpSpPr>
              <p:nvPr/>
            </p:nvGrpSpPr>
            <p:grpSpPr>
              <a:xfrm rot="19320000">
                <a:off x="2880406" y="2391327"/>
                <a:ext cx="168440" cy="21600"/>
                <a:chOff x="7999226" y="5474356"/>
                <a:chExt cx="786054" cy="100800"/>
              </a:xfrm>
            </p:grpSpPr>
            <p:sp>
              <p:nvSpPr>
                <p:cNvPr id="620" name="椭圆 619"/>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1" name="矩形 620"/>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20" name="组合 519"/>
              <p:cNvGrpSpPr>
                <a:grpSpLocks noChangeAspect="1"/>
              </p:cNvGrpSpPr>
              <p:nvPr/>
            </p:nvGrpSpPr>
            <p:grpSpPr>
              <a:xfrm rot="13293075">
                <a:off x="2666089" y="2379409"/>
                <a:ext cx="168440" cy="21600"/>
                <a:chOff x="7999226" y="5474356"/>
                <a:chExt cx="786054" cy="100800"/>
              </a:xfrm>
            </p:grpSpPr>
            <p:sp>
              <p:nvSpPr>
                <p:cNvPr id="521" name="椭圆 520"/>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22" name="矩形 521"/>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28" name="组合 627"/>
              <p:cNvGrpSpPr/>
              <p:nvPr/>
            </p:nvGrpSpPr>
            <p:grpSpPr>
              <a:xfrm>
                <a:off x="3304204" y="2451368"/>
                <a:ext cx="108000" cy="58025"/>
                <a:chOff x="4070463" y="2451368"/>
                <a:chExt cx="108000" cy="58025"/>
              </a:xfrm>
            </p:grpSpPr>
            <p:sp>
              <p:nvSpPr>
                <p:cNvPr id="629" name="椭圆 628"/>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0" name="矩形 629"/>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31" name="组合 630"/>
              <p:cNvGrpSpPr>
                <a:grpSpLocks noChangeAspect="1"/>
              </p:cNvGrpSpPr>
              <p:nvPr/>
            </p:nvGrpSpPr>
            <p:grpSpPr>
              <a:xfrm rot="2040000">
                <a:off x="3306154" y="2595978"/>
                <a:ext cx="168440" cy="21600"/>
                <a:chOff x="7999226" y="5474356"/>
                <a:chExt cx="786054" cy="100800"/>
              </a:xfrm>
            </p:grpSpPr>
            <p:sp>
              <p:nvSpPr>
                <p:cNvPr id="632" name="椭圆 631"/>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3" name="矩形 632"/>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37" name="组合 636"/>
              <p:cNvGrpSpPr>
                <a:grpSpLocks noChangeAspect="1"/>
              </p:cNvGrpSpPr>
              <p:nvPr/>
            </p:nvGrpSpPr>
            <p:grpSpPr>
              <a:xfrm rot="17917985">
                <a:off x="2982794" y="2727073"/>
                <a:ext cx="168440" cy="21600"/>
                <a:chOff x="7999226" y="5474356"/>
                <a:chExt cx="786054" cy="100800"/>
              </a:xfrm>
            </p:grpSpPr>
            <p:sp>
              <p:nvSpPr>
                <p:cNvPr id="638" name="椭圆 637"/>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9" name="矩形 638"/>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43" name="组合 642"/>
              <p:cNvGrpSpPr/>
              <p:nvPr/>
            </p:nvGrpSpPr>
            <p:grpSpPr>
              <a:xfrm rot="15900000">
                <a:off x="3114264" y="2642520"/>
                <a:ext cx="108000" cy="58025"/>
                <a:chOff x="4070463" y="2451368"/>
                <a:chExt cx="108000" cy="58025"/>
              </a:xfrm>
            </p:grpSpPr>
            <p:sp>
              <p:nvSpPr>
                <p:cNvPr id="644" name="椭圆 643"/>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5" name="矩形 644"/>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46" name="组合 645"/>
              <p:cNvGrpSpPr/>
              <p:nvPr/>
            </p:nvGrpSpPr>
            <p:grpSpPr>
              <a:xfrm rot="5100000">
                <a:off x="3007129" y="2903675"/>
                <a:ext cx="108000" cy="58025"/>
                <a:chOff x="4070463" y="2451368"/>
                <a:chExt cx="108000" cy="58025"/>
              </a:xfrm>
            </p:grpSpPr>
            <p:sp>
              <p:nvSpPr>
                <p:cNvPr id="647" name="椭圆 646"/>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8" name="矩形 647"/>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52" name="组合 651"/>
              <p:cNvGrpSpPr>
                <a:grpSpLocks noChangeAspect="1"/>
              </p:cNvGrpSpPr>
              <p:nvPr/>
            </p:nvGrpSpPr>
            <p:grpSpPr>
              <a:xfrm rot="7920000">
                <a:off x="2839923" y="2946150"/>
                <a:ext cx="168440" cy="21600"/>
                <a:chOff x="7999226" y="5474356"/>
                <a:chExt cx="786054" cy="100800"/>
              </a:xfrm>
            </p:grpSpPr>
            <p:sp>
              <p:nvSpPr>
                <p:cNvPr id="653" name="椭圆 652"/>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4" name="矩形 653"/>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55" name="组合 654"/>
              <p:cNvGrpSpPr/>
              <p:nvPr/>
            </p:nvGrpSpPr>
            <p:grpSpPr>
              <a:xfrm rot="4011540">
                <a:off x="2683347" y="2983067"/>
                <a:ext cx="108000" cy="58025"/>
                <a:chOff x="4070463" y="2451368"/>
                <a:chExt cx="108000" cy="58025"/>
              </a:xfrm>
            </p:grpSpPr>
            <p:sp>
              <p:nvSpPr>
                <p:cNvPr id="656" name="椭圆 655"/>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7" name="矩形 656"/>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58" name="组合 657"/>
              <p:cNvGrpSpPr>
                <a:grpSpLocks noChangeAspect="1"/>
              </p:cNvGrpSpPr>
              <p:nvPr/>
            </p:nvGrpSpPr>
            <p:grpSpPr>
              <a:xfrm rot="4703884">
                <a:off x="2540981" y="2815352"/>
                <a:ext cx="168440" cy="21600"/>
                <a:chOff x="7999226" y="5474356"/>
                <a:chExt cx="786054" cy="100800"/>
              </a:xfrm>
            </p:grpSpPr>
            <p:sp>
              <p:nvSpPr>
                <p:cNvPr id="659" name="椭圆 658"/>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0" name="矩形 659"/>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0" name="组合 669"/>
              <p:cNvGrpSpPr>
                <a:grpSpLocks noChangeAspect="1"/>
              </p:cNvGrpSpPr>
              <p:nvPr/>
            </p:nvGrpSpPr>
            <p:grpSpPr>
              <a:xfrm rot="8602845">
                <a:off x="2598160" y="3305056"/>
                <a:ext cx="168440" cy="21600"/>
                <a:chOff x="7999226" y="5474356"/>
                <a:chExt cx="786054" cy="100800"/>
              </a:xfrm>
            </p:grpSpPr>
            <p:sp>
              <p:nvSpPr>
                <p:cNvPr id="671" name="椭圆 670"/>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2" name="矩形 671"/>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82" name="组合 681"/>
              <p:cNvGrpSpPr/>
              <p:nvPr/>
            </p:nvGrpSpPr>
            <p:grpSpPr>
              <a:xfrm rot="4290281">
                <a:off x="2384535" y="3130655"/>
                <a:ext cx="108000" cy="58025"/>
                <a:chOff x="4070463" y="2451368"/>
                <a:chExt cx="108000" cy="58025"/>
              </a:xfrm>
            </p:grpSpPr>
            <p:sp>
              <p:nvSpPr>
                <p:cNvPr id="683" name="椭圆 682"/>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4" name="矩形 683"/>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88" name="组合 687"/>
              <p:cNvGrpSpPr/>
              <p:nvPr/>
            </p:nvGrpSpPr>
            <p:grpSpPr>
              <a:xfrm rot="7919521">
                <a:off x="2547399" y="3428087"/>
                <a:ext cx="108000" cy="58025"/>
                <a:chOff x="4070463" y="2451368"/>
                <a:chExt cx="108000" cy="58025"/>
              </a:xfrm>
            </p:grpSpPr>
            <p:sp>
              <p:nvSpPr>
                <p:cNvPr id="689" name="椭圆 688"/>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0" name="矩形 689"/>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09" name="组合 708"/>
              <p:cNvGrpSpPr>
                <a:grpSpLocks noChangeAspect="1"/>
              </p:cNvGrpSpPr>
              <p:nvPr/>
            </p:nvGrpSpPr>
            <p:grpSpPr>
              <a:xfrm rot="11900263">
                <a:off x="2977838" y="3879410"/>
                <a:ext cx="168440" cy="21600"/>
                <a:chOff x="7999226" y="5474356"/>
                <a:chExt cx="786054" cy="100800"/>
              </a:xfrm>
            </p:grpSpPr>
            <p:sp>
              <p:nvSpPr>
                <p:cNvPr id="710" name="椭圆 709"/>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1" name="矩形 710"/>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15" name="组合 714"/>
              <p:cNvGrpSpPr/>
              <p:nvPr/>
            </p:nvGrpSpPr>
            <p:grpSpPr>
              <a:xfrm rot="20880000">
                <a:off x="3368102" y="3638256"/>
                <a:ext cx="108000" cy="58025"/>
                <a:chOff x="4070463" y="2451368"/>
                <a:chExt cx="108000" cy="58025"/>
              </a:xfrm>
            </p:grpSpPr>
            <p:sp>
              <p:nvSpPr>
                <p:cNvPr id="716" name="椭圆 715"/>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7" name="矩形 716"/>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24" name="组合 723"/>
              <p:cNvGrpSpPr>
                <a:grpSpLocks noChangeAspect="1"/>
              </p:cNvGrpSpPr>
              <p:nvPr/>
            </p:nvGrpSpPr>
            <p:grpSpPr>
              <a:xfrm rot="18780000">
                <a:off x="2765563" y="3942828"/>
                <a:ext cx="168440" cy="21600"/>
                <a:chOff x="7999226" y="5474356"/>
                <a:chExt cx="786054" cy="100800"/>
              </a:xfrm>
            </p:grpSpPr>
            <p:sp>
              <p:nvSpPr>
                <p:cNvPr id="725" name="椭圆 724"/>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6" name="矩形 725"/>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36" name="组合 735"/>
              <p:cNvGrpSpPr/>
              <p:nvPr/>
            </p:nvGrpSpPr>
            <p:grpSpPr>
              <a:xfrm rot="11640000">
                <a:off x="3274304" y="4510233"/>
                <a:ext cx="108000" cy="58025"/>
                <a:chOff x="4070463" y="2451368"/>
                <a:chExt cx="108000" cy="58025"/>
              </a:xfrm>
            </p:grpSpPr>
            <p:sp>
              <p:nvSpPr>
                <p:cNvPr id="737" name="椭圆 736"/>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38" name="矩形 737"/>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39" name="组合 738"/>
              <p:cNvGrpSpPr/>
              <p:nvPr/>
            </p:nvGrpSpPr>
            <p:grpSpPr>
              <a:xfrm rot="933409">
                <a:off x="2434512" y="4374385"/>
                <a:ext cx="108000" cy="58025"/>
                <a:chOff x="4070463" y="2451368"/>
                <a:chExt cx="108000" cy="58025"/>
              </a:xfrm>
            </p:grpSpPr>
            <p:sp>
              <p:nvSpPr>
                <p:cNvPr id="740" name="椭圆 739"/>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41" name="矩形 740"/>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42" name="组合 741"/>
              <p:cNvGrpSpPr/>
              <p:nvPr/>
            </p:nvGrpSpPr>
            <p:grpSpPr>
              <a:xfrm rot="7170215">
                <a:off x="2479574" y="4284542"/>
                <a:ext cx="108000" cy="58025"/>
                <a:chOff x="4070463" y="2451368"/>
                <a:chExt cx="108000" cy="58025"/>
              </a:xfrm>
            </p:grpSpPr>
            <p:sp>
              <p:nvSpPr>
                <p:cNvPr id="743" name="椭圆 742"/>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44" name="矩形 743"/>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60" name="组合 759"/>
              <p:cNvGrpSpPr>
                <a:grpSpLocks noChangeAspect="1"/>
              </p:cNvGrpSpPr>
              <p:nvPr/>
            </p:nvGrpSpPr>
            <p:grpSpPr>
              <a:xfrm rot="1920000">
                <a:off x="3055588" y="4493162"/>
                <a:ext cx="168440" cy="21600"/>
                <a:chOff x="7999226" y="5474356"/>
                <a:chExt cx="786054" cy="100800"/>
              </a:xfrm>
            </p:grpSpPr>
            <p:sp>
              <p:nvSpPr>
                <p:cNvPr id="761" name="椭圆 760"/>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62" name="矩形 761"/>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63" name="组合 762"/>
              <p:cNvGrpSpPr/>
              <p:nvPr/>
            </p:nvGrpSpPr>
            <p:grpSpPr>
              <a:xfrm rot="16080000">
                <a:off x="2620838" y="4375135"/>
                <a:ext cx="95530" cy="216000"/>
                <a:chOff x="3222804" y="4417993"/>
                <a:chExt cx="95530" cy="216000"/>
              </a:xfrm>
            </p:grpSpPr>
            <p:sp>
              <p:nvSpPr>
                <p:cNvPr id="764" name="椭圆 763"/>
                <p:cNvSpPr/>
                <p:nvPr/>
              </p:nvSpPr>
              <p:spPr>
                <a:xfrm rot="18780000">
                  <a:off x="3225504" y="459437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65" name="矩形 764"/>
                <p:cNvSpPr/>
                <p:nvPr/>
              </p:nvSpPr>
              <p:spPr>
                <a:xfrm rot="2580000">
                  <a:off x="3296734" y="4417993"/>
                  <a:ext cx="21600" cy="21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766" name="直接连接符 765"/>
              <p:cNvCxnSpPr>
                <a:cxnSpLocks/>
              </p:cNvCxnSpPr>
              <p:nvPr/>
            </p:nvCxnSpPr>
            <p:spPr>
              <a:xfrm rot="21120000" flipV="1">
                <a:off x="3161590" y="1658911"/>
                <a:ext cx="53335" cy="324000"/>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767" name="直接连接符 766"/>
              <p:cNvCxnSpPr/>
              <p:nvPr/>
            </p:nvCxnSpPr>
            <p:spPr>
              <a:xfrm flipH="1" flipV="1">
                <a:off x="3016897" y="2054494"/>
                <a:ext cx="44933" cy="207169"/>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768" name="直接连接符 767"/>
              <p:cNvCxnSpPr/>
              <p:nvPr/>
            </p:nvCxnSpPr>
            <p:spPr>
              <a:xfrm flipH="1" flipV="1">
                <a:off x="2591349" y="2414456"/>
                <a:ext cx="4147" cy="194340"/>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769" name="直接连接符 768"/>
              <p:cNvCxnSpPr/>
              <p:nvPr/>
            </p:nvCxnSpPr>
            <p:spPr>
              <a:xfrm flipV="1">
                <a:off x="3229181" y="2975047"/>
                <a:ext cx="3317" cy="194391"/>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770" name="直接连接符 769"/>
              <p:cNvCxnSpPr/>
              <p:nvPr/>
            </p:nvCxnSpPr>
            <p:spPr>
              <a:xfrm flipV="1">
                <a:off x="2788003" y="2711736"/>
                <a:ext cx="41954" cy="188591"/>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771" name="直接连接符 770"/>
              <p:cNvCxnSpPr/>
              <p:nvPr/>
            </p:nvCxnSpPr>
            <p:spPr>
              <a:xfrm flipH="1" flipV="1">
                <a:off x="2865311" y="3280050"/>
                <a:ext cx="20421" cy="194367"/>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773" name="直接连接符 772"/>
              <p:cNvCxnSpPr/>
              <p:nvPr/>
            </p:nvCxnSpPr>
            <p:spPr>
              <a:xfrm flipH="1" flipV="1">
                <a:off x="3206786" y="4141983"/>
                <a:ext cx="22916" cy="227278"/>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775" name="直接连接符 774"/>
              <p:cNvCxnSpPr/>
              <p:nvPr/>
            </p:nvCxnSpPr>
            <p:spPr>
              <a:xfrm flipV="1">
                <a:off x="2596121" y="3612148"/>
                <a:ext cx="21982" cy="202121"/>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777" name="直接连接符 776"/>
              <p:cNvCxnSpPr/>
              <p:nvPr/>
            </p:nvCxnSpPr>
            <p:spPr>
              <a:xfrm flipV="1">
                <a:off x="3057090" y="3869632"/>
                <a:ext cx="17976" cy="223016"/>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779" name="直接连接符 778"/>
              <p:cNvCxnSpPr/>
              <p:nvPr/>
            </p:nvCxnSpPr>
            <p:spPr>
              <a:xfrm flipH="1" flipV="1">
                <a:off x="2719637" y="4445185"/>
                <a:ext cx="7090" cy="218851"/>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grpSp>
            <p:nvGrpSpPr>
              <p:cNvPr id="150" name="组合 149"/>
              <p:cNvGrpSpPr/>
              <p:nvPr/>
            </p:nvGrpSpPr>
            <p:grpSpPr>
              <a:xfrm>
                <a:off x="3180848" y="4502979"/>
                <a:ext cx="143720" cy="144744"/>
                <a:chOff x="3949488" y="4502979"/>
                <a:chExt cx="143720" cy="144744"/>
              </a:xfrm>
            </p:grpSpPr>
            <p:sp>
              <p:nvSpPr>
                <p:cNvPr id="434" name="椭圆 433"/>
                <p:cNvSpPr/>
                <p:nvPr/>
              </p:nvSpPr>
              <p:spPr>
                <a:xfrm>
                  <a:off x="3960008" y="4514523"/>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2" name="椭圆 611"/>
                <p:cNvSpPr/>
                <p:nvPr/>
              </p:nvSpPr>
              <p:spPr>
                <a:xfrm>
                  <a:off x="3949488" y="4502979"/>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48" name="组合 147"/>
              <p:cNvGrpSpPr/>
              <p:nvPr/>
            </p:nvGrpSpPr>
            <p:grpSpPr>
              <a:xfrm>
                <a:off x="2489176" y="4271181"/>
                <a:ext cx="147212" cy="145557"/>
                <a:chOff x="3255435" y="4271181"/>
                <a:chExt cx="147212" cy="145557"/>
              </a:xfrm>
            </p:grpSpPr>
            <p:sp>
              <p:nvSpPr>
                <p:cNvPr id="433" name="椭圆 432"/>
                <p:cNvSpPr/>
                <p:nvPr/>
              </p:nvSpPr>
              <p:spPr>
                <a:xfrm>
                  <a:off x="3269447" y="4283538"/>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0" name="椭圆 609"/>
                <p:cNvSpPr/>
                <p:nvPr/>
              </p:nvSpPr>
              <p:spPr>
                <a:xfrm>
                  <a:off x="3255435" y="4271181"/>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45" name="组合 744"/>
              <p:cNvGrpSpPr/>
              <p:nvPr/>
            </p:nvGrpSpPr>
            <p:grpSpPr>
              <a:xfrm rot="20220000">
                <a:off x="2561627" y="4237661"/>
                <a:ext cx="108000" cy="58025"/>
                <a:chOff x="4070463" y="2451368"/>
                <a:chExt cx="108000" cy="58025"/>
              </a:xfrm>
            </p:grpSpPr>
            <p:sp>
              <p:nvSpPr>
                <p:cNvPr id="746" name="椭圆 745"/>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47" name="矩形 746"/>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7" name="组合 146"/>
              <p:cNvGrpSpPr/>
              <p:nvPr/>
            </p:nvGrpSpPr>
            <p:grpSpPr>
              <a:xfrm>
                <a:off x="2562407" y="4085300"/>
                <a:ext cx="140659" cy="143327"/>
                <a:chOff x="3328666" y="4085300"/>
                <a:chExt cx="140659" cy="143327"/>
              </a:xfrm>
            </p:grpSpPr>
            <p:sp>
              <p:nvSpPr>
                <p:cNvPr id="431" name="椭圆 430"/>
                <p:cNvSpPr/>
                <p:nvPr/>
              </p:nvSpPr>
              <p:spPr>
                <a:xfrm>
                  <a:off x="3336125" y="4095427"/>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9" name="椭圆 608"/>
                <p:cNvSpPr/>
                <p:nvPr/>
              </p:nvSpPr>
              <p:spPr>
                <a:xfrm>
                  <a:off x="3328666" y="4085300"/>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3" name="组合 62"/>
              <p:cNvGrpSpPr/>
              <p:nvPr/>
            </p:nvGrpSpPr>
            <p:grpSpPr>
              <a:xfrm>
                <a:off x="2643735" y="4169111"/>
                <a:ext cx="128206" cy="127769"/>
                <a:chOff x="3407613" y="4169111"/>
                <a:chExt cx="128206" cy="127769"/>
              </a:xfrm>
            </p:grpSpPr>
            <p:sp>
              <p:nvSpPr>
                <p:cNvPr id="469" name="椭圆 468"/>
                <p:cNvSpPr/>
                <p:nvPr/>
              </p:nvSpPr>
              <p:spPr>
                <a:xfrm>
                  <a:off x="3409819" y="4170880"/>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9" name="椭圆 588"/>
                <p:cNvSpPr/>
                <p:nvPr/>
              </p:nvSpPr>
              <p:spPr>
                <a:xfrm>
                  <a:off x="3407613" y="4169111"/>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33" name="组合 732"/>
              <p:cNvGrpSpPr/>
              <p:nvPr/>
            </p:nvGrpSpPr>
            <p:grpSpPr>
              <a:xfrm rot="7800000">
                <a:off x="2645313" y="4294776"/>
                <a:ext cx="108000" cy="58025"/>
                <a:chOff x="4070463" y="2451368"/>
                <a:chExt cx="108000" cy="58025"/>
              </a:xfrm>
            </p:grpSpPr>
            <p:sp>
              <p:nvSpPr>
                <p:cNvPr id="734" name="椭圆 733"/>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35" name="矩形 734"/>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6" name="组合 45"/>
              <p:cNvGrpSpPr/>
              <p:nvPr/>
            </p:nvGrpSpPr>
            <p:grpSpPr>
              <a:xfrm>
                <a:off x="2659275" y="4338665"/>
                <a:ext cx="109069" cy="102002"/>
                <a:chOff x="3423153" y="4338665"/>
                <a:chExt cx="109069" cy="102002"/>
              </a:xfrm>
            </p:grpSpPr>
            <p:sp>
              <p:nvSpPr>
                <p:cNvPr id="452" name="椭圆 451"/>
                <p:cNvSpPr/>
                <p:nvPr/>
              </p:nvSpPr>
              <p:spPr>
                <a:xfrm>
                  <a:off x="3431422" y="4339867"/>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1" name="椭圆 570"/>
                <p:cNvSpPr/>
                <p:nvPr/>
              </p:nvSpPr>
              <p:spPr>
                <a:xfrm>
                  <a:off x="3423153" y="4338665"/>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48" name="组合 747"/>
              <p:cNvGrpSpPr/>
              <p:nvPr/>
            </p:nvGrpSpPr>
            <p:grpSpPr>
              <a:xfrm rot="19920000">
                <a:off x="2696464" y="4127213"/>
                <a:ext cx="108000" cy="58025"/>
                <a:chOff x="4070463" y="2451368"/>
                <a:chExt cx="108000" cy="58025"/>
              </a:xfrm>
            </p:grpSpPr>
            <p:sp>
              <p:nvSpPr>
                <p:cNvPr id="749" name="椭圆 748"/>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50" name="矩形 749"/>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6" name="组合 145"/>
              <p:cNvGrpSpPr/>
              <p:nvPr/>
            </p:nvGrpSpPr>
            <p:grpSpPr>
              <a:xfrm>
                <a:off x="2689973" y="3958786"/>
                <a:ext cx="141680" cy="141251"/>
                <a:chOff x="3456232" y="3956405"/>
                <a:chExt cx="141680" cy="141251"/>
              </a:xfrm>
            </p:grpSpPr>
            <p:sp>
              <p:nvSpPr>
                <p:cNvPr id="430" name="椭圆 429"/>
                <p:cNvSpPr/>
                <p:nvPr/>
              </p:nvSpPr>
              <p:spPr>
                <a:xfrm>
                  <a:off x="3464712" y="3964456"/>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8" name="椭圆 607"/>
                <p:cNvSpPr/>
                <p:nvPr/>
              </p:nvSpPr>
              <p:spPr>
                <a:xfrm>
                  <a:off x="3456232" y="3956405"/>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27" name="组合 726"/>
              <p:cNvGrpSpPr/>
              <p:nvPr/>
            </p:nvGrpSpPr>
            <p:grpSpPr>
              <a:xfrm rot="5172689">
                <a:off x="2765462" y="4079257"/>
                <a:ext cx="108000" cy="58025"/>
                <a:chOff x="4070463" y="2451368"/>
                <a:chExt cx="108000" cy="58025"/>
              </a:xfrm>
            </p:grpSpPr>
            <p:sp>
              <p:nvSpPr>
                <p:cNvPr id="728" name="椭圆 727"/>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9" name="矩形 728"/>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4" name="组合 133"/>
              <p:cNvGrpSpPr/>
              <p:nvPr/>
            </p:nvGrpSpPr>
            <p:grpSpPr>
              <a:xfrm>
                <a:off x="2793093" y="4067167"/>
                <a:ext cx="135725" cy="128510"/>
                <a:chOff x="3559352" y="4067167"/>
                <a:chExt cx="135725" cy="128510"/>
              </a:xfrm>
            </p:grpSpPr>
            <p:sp>
              <p:nvSpPr>
                <p:cNvPr id="460" name="椭圆 459"/>
                <p:cNvSpPr/>
                <p:nvPr/>
              </p:nvSpPr>
              <p:spPr>
                <a:xfrm>
                  <a:off x="3569077" y="4069677"/>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6" name="椭圆 595"/>
                <p:cNvSpPr/>
                <p:nvPr/>
              </p:nvSpPr>
              <p:spPr>
                <a:xfrm>
                  <a:off x="3559352" y="4067167"/>
                  <a:ext cx="100800" cy="100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30" name="组合 729"/>
              <p:cNvGrpSpPr/>
              <p:nvPr/>
            </p:nvGrpSpPr>
            <p:grpSpPr>
              <a:xfrm rot="16320000">
                <a:off x="2649699" y="3931482"/>
                <a:ext cx="108000" cy="58025"/>
                <a:chOff x="4070463" y="2451368"/>
                <a:chExt cx="108000" cy="58025"/>
              </a:xfrm>
            </p:grpSpPr>
            <p:sp>
              <p:nvSpPr>
                <p:cNvPr id="731" name="椭圆 730"/>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32" name="矩形 731"/>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4" name="组合 43"/>
              <p:cNvGrpSpPr/>
              <p:nvPr/>
            </p:nvGrpSpPr>
            <p:grpSpPr>
              <a:xfrm>
                <a:off x="2605084" y="3878688"/>
                <a:ext cx="109626" cy="105690"/>
                <a:chOff x="3368962" y="3878688"/>
                <a:chExt cx="109626" cy="105690"/>
              </a:xfrm>
            </p:grpSpPr>
            <p:sp>
              <p:nvSpPr>
                <p:cNvPr id="449" name="椭圆 448"/>
                <p:cNvSpPr/>
                <p:nvPr/>
              </p:nvSpPr>
              <p:spPr>
                <a:xfrm>
                  <a:off x="3377788" y="3883578"/>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9" name="椭圆 568"/>
                <p:cNvSpPr/>
                <p:nvPr/>
              </p:nvSpPr>
              <p:spPr>
                <a:xfrm>
                  <a:off x="3368962" y="3878688"/>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44" name="组合 143"/>
              <p:cNvGrpSpPr/>
              <p:nvPr/>
            </p:nvGrpSpPr>
            <p:grpSpPr>
              <a:xfrm>
                <a:off x="2863645" y="3774009"/>
                <a:ext cx="144226" cy="147437"/>
                <a:chOff x="3629904" y="3774009"/>
                <a:chExt cx="144226" cy="147437"/>
              </a:xfrm>
            </p:grpSpPr>
            <p:sp>
              <p:nvSpPr>
                <p:cNvPr id="429" name="椭圆 428"/>
                <p:cNvSpPr/>
                <p:nvPr/>
              </p:nvSpPr>
              <p:spPr>
                <a:xfrm>
                  <a:off x="3640930" y="3788246"/>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6" name="椭圆 605"/>
                <p:cNvSpPr/>
                <p:nvPr/>
              </p:nvSpPr>
              <p:spPr>
                <a:xfrm>
                  <a:off x="3629904" y="3774009"/>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06" name="组合 705"/>
              <p:cNvGrpSpPr>
                <a:grpSpLocks noChangeAspect="1"/>
              </p:cNvGrpSpPr>
              <p:nvPr/>
            </p:nvGrpSpPr>
            <p:grpSpPr>
              <a:xfrm rot="15616680">
                <a:off x="2834294" y="3714215"/>
                <a:ext cx="168440" cy="21600"/>
                <a:chOff x="7999226" y="5474356"/>
                <a:chExt cx="786054" cy="100800"/>
              </a:xfrm>
            </p:grpSpPr>
            <p:sp>
              <p:nvSpPr>
                <p:cNvPr id="707" name="椭圆 706"/>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8" name="矩形 707"/>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4" name="组合 53"/>
              <p:cNvGrpSpPr/>
              <p:nvPr/>
            </p:nvGrpSpPr>
            <p:grpSpPr>
              <a:xfrm>
                <a:off x="2801030" y="3479514"/>
                <a:ext cx="177047" cy="171735"/>
                <a:chOff x="3567289" y="3479514"/>
                <a:chExt cx="177047" cy="171735"/>
              </a:xfrm>
            </p:grpSpPr>
            <p:sp>
              <p:nvSpPr>
                <p:cNvPr id="477" name="椭圆 476"/>
                <p:cNvSpPr/>
                <p:nvPr/>
              </p:nvSpPr>
              <p:spPr>
                <a:xfrm>
                  <a:off x="3582336" y="3489249"/>
                  <a:ext cx="162000" cy="162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0" name="椭圆 579"/>
                <p:cNvSpPr/>
                <p:nvPr/>
              </p:nvSpPr>
              <p:spPr>
                <a:xfrm>
                  <a:off x="3567289" y="3479514"/>
                  <a:ext cx="136800" cy="1368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2" name="组合 41"/>
              <p:cNvGrpSpPr/>
              <p:nvPr/>
            </p:nvGrpSpPr>
            <p:grpSpPr>
              <a:xfrm>
                <a:off x="3371888" y="3573129"/>
                <a:ext cx="108125" cy="106546"/>
                <a:chOff x="4135766" y="3573129"/>
                <a:chExt cx="108125" cy="106546"/>
              </a:xfrm>
            </p:grpSpPr>
            <p:sp>
              <p:nvSpPr>
                <p:cNvPr id="446" name="椭圆 445"/>
                <p:cNvSpPr/>
                <p:nvPr/>
              </p:nvSpPr>
              <p:spPr>
                <a:xfrm>
                  <a:off x="4143091" y="3578875"/>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7" name="椭圆 566"/>
                <p:cNvSpPr/>
                <p:nvPr/>
              </p:nvSpPr>
              <p:spPr>
                <a:xfrm>
                  <a:off x="4135766" y="3573129"/>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3" name="组合 52"/>
              <p:cNvGrpSpPr/>
              <p:nvPr/>
            </p:nvGrpSpPr>
            <p:grpSpPr>
              <a:xfrm>
                <a:off x="3132206" y="3161978"/>
                <a:ext cx="177439" cy="178195"/>
                <a:chOff x="3896084" y="3161978"/>
                <a:chExt cx="177439" cy="178195"/>
              </a:xfrm>
            </p:grpSpPr>
            <p:sp>
              <p:nvSpPr>
                <p:cNvPr id="476" name="椭圆 475"/>
                <p:cNvSpPr/>
                <p:nvPr/>
              </p:nvSpPr>
              <p:spPr>
                <a:xfrm>
                  <a:off x="3911523" y="3178173"/>
                  <a:ext cx="162000" cy="162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9" name="椭圆 578"/>
                <p:cNvSpPr/>
                <p:nvPr/>
              </p:nvSpPr>
              <p:spPr>
                <a:xfrm>
                  <a:off x="3896084" y="3161978"/>
                  <a:ext cx="136800" cy="1368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0" name="组合 59"/>
              <p:cNvGrpSpPr/>
              <p:nvPr/>
            </p:nvGrpSpPr>
            <p:grpSpPr>
              <a:xfrm>
                <a:off x="2549490" y="3295896"/>
                <a:ext cx="127578" cy="126155"/>
                <a:chOff x="3315749" y="3295896"/>
                <a:chExt cx="127578" cy="126155"/>
              </a:xfrm>
            </p:grpSpPr>
            <p:sp>
              <p:nvSpPr>
                <p:cNvPr id="466" name="椭圆 465"/>
                <p:cNvSpPr/>
                <p:nvPr/>
              </p:nvSpPr>
              <p:spPr>
                <a:xfrm>
                  <a:off x="3317327" y="3296051"/>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6" name="椭圆 585"/>
                <p:cNvSpPr/>
                <p:nvPr/>
              </p:nvSpPr>
              <p:spPr>
                <a:xfrm>
                  <a:off x="3315749" y="3295896"/>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1" name="组合 40"/>
              <p:cNvGrpSpPr/>
              <p:nvPr/>
            </p:nvGrpSpPr>
            <p:grpSpPr>
              <a:xfrm>
                <a:off x="2562626" y="3498120"/>
                <a:ext cx="107151" cy="107013"/>
                <a:chOff x="3326504" y="3498120"/>
                <a:chExt cx="107151" cy="107013"/>
              </a:xfrm>
            </p:grpSpPr>
            <p:sp>
              <p:nvSpPr>
                <p:cNvPr id="447" name="椭圆 446"/>
                <p:cNvSpPr/>
                <p:nvPr/>
              </p:nvSpPr>
              <p:spPr>
                <a:xfrm>
                  <a:off x="3332855" y="3504333"/>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6" name="椭圆 565"/>
                <p:cNvSpPr/>
                <p:nvPr/>
              </p:nvSpPr>
              <p:spPr>
                <a:xfrm>
                  <a:off x="3326504" y="3498120"/>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64" name="组合 663"/>
              <p:cNvGrpSpPr>
                <a:grpSpLocks noChangeAspect="1"/>
              </p:cNvGrpSpPr>
              <p:nvPr/>
            </p:nvGrpSpPr>
            <p:grpSpPr>
              <a:xfrm rot="14007413">
                <a:off x="2450809" y="3248140"/>
                <a:ext cx="168440" cy="21600"/>
                <a:chOff x="7999226" y="5474356"/>
                <a:chExt cx="786054" cy="100800"/>
              </a:xfrm>
            </p:grpSpPr>
            <p:sp>
              <p:nvSpPr>
                <p:cNvPr id="665" name="椭圆 664"/>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6" name="矩形 665"/>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0" name="组合 139"/>
              <p:cNvGrpSpPr/>
              <p:nvPr/>
            </p:nvGrpSpPr>
            <p:grpSpPr>
              <a:xfrm>
                <a:off x="2390997" y="3077389"/>
                <a:ext cx="150146" cy="151114"/>
                <a:chOff x="3157256" y="3075008"/>
                <a:chExt cx="150146" cy="151114"/>
              </a:xfrm>
            </p:grpSpPr>
            <p:sp>
              <p:nvSpPr>
                <p:cNvPr id="425" name="椭圆 424"/>
                <p:cNvSpPr/>
                <p:nvPr/>
              </p:nvSpPr>
              <p:spPr>
                <a:xfrm>
                  <a:off x="3174202" y="3092922"/>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2" name="椭圆 601"/>
                <p:cNvSpPr/>
                <p:nvPr/>
              </p:nvSpPr>
              <p:spPr>
                <a:xfrm>
                  <a:off x="3157256" y="3075008"/>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61" name="组合 660"/>
              <p:cNvGrpSpPr>
                <a:grpSpLocks noChangeAspect="1"/>
              </p:cNvGrpSpPr>
              <p:nvPr/>
            </p:nvGrpSpPr>
            <p:grpSpPr>
              <a:xfrm rot="18720000">
                <a:off x="2478830" y="3053329"/>
                <a:ext cx="168440" cy="21600"/>
                <a:chOff x="7999226" y="5474356"/>
                <a:chExt cx="786054" cy="100800"/>
              </a:xfrm>
            </p:grpSpPr>
            <p:sp>
              <p:nvSpPr>
                <p:cNvPr id="662" name="椭圆 661"/>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3" name="矩形 662"/>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9" name="组合 678"/>
              <p:cNvGrpSpPr/>
              <p:nvPr/>
            </p:nvGrpSpPr>
            <p:grpSpPr>
              <a:xfrm rot="10620000">
                <a:off x="2343774" y="3191584"/>
                <a:ext cx="108000" cy="58025"/>
                <a:chOff x="4070463" y="2451368"/>
                <a:chExt cx="108000" cy="58025"/>
              </a:xfrm>
            </p:grpSpPr>
            <p:sp>
              <p:nvSpPr>
                <p:cNvPr id="680" name="椭圆 679"/>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1" name="矩形 680"/>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0" name="组合 129"/>
              <p:cNvGrpSpPr/>
              <p:nvPr/>
            </p:nvGrpSpPr>
            <p:grpSpPr>
              <a:xfrm>
                <a:off x="2278368" y="3217048"/>
                <a:ext cx="135127" cy="133275"/>
                <a:chOff x="3042246" y="3217048"/>
                <a:chExt cx="135127" cy="133275"/>
              </a:xfrm>
            </p:grpSpPr>
            <p:sp>
              <p:nvSpPr>
                <p:cNvPr id="458" name="椭圆 457"/>
                <p:cNvSpPr/>
                <p:nvPr/>
              </p:nvSpPr>
              <p:spPr>
                <a:xfrm>
                  <a:off x="3051373" y="3224323"/>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2" name="椭圆 591"/>
                <p:cNvSpPr/>
                <p:nvPr/>
              </p:nvSpPr>
              <p:spPr>
                <a:xfrm>
                  <a:off x="3042246" y="3217048"/>
                  <a:ext cx="100800" cy="100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39" name="组合 138"/>
              <p:cNvGrpSpPr/>
              <p:nvPr/>
            </p:nvGrpSpPr>
            <p:grpSpPr>
              <a:xfrm>
                <a:off x="2572484" y="2872470"/>
                <a:ext cx="149636" cy="151251"/>
                <a:chOff x="3338743" y="2872470"/>
                <a:chExt cx="149636" cy="151251"/>
              </a:xfrm>
            </p:grpSpPr>
            <p:sp>
              <p:nvSpPr>
                <p:cNvPr id="423" name="椭圆 422"/>
                <p:cNvSpPr/>
                <p:nvPr/>
              </p:nvSpPr>
              <p:spPr>
                <a:xfrm>
                  <a:off x="3355179" y="2890521"/>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1" name="椭圆 600"/>
                <p:cNvSpPr/>
                <p:nvPr/>
              </p:nvSpPr>
              <p:spPr>
                <a:xfrm>
                  <a:off x="3338743" y="2872470"/>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1" name="组合 50"/>
              <p:cNvGrpSpPr/>
              <p:nvPr/>
            </p:nvGrpSpPr>
            <p:grpSpPr>
              <a:xfrm>
                <a:off x="2503206" y="2597513"/>
                <a:ext cx="176495" cy="174035"/>
                <a:chOff x="3269465" y="2597513"/>
                <a:chExt cx="176495" cy="174035"/>
              </a:xfrm>
            </p:grpSpPr>
            <p:sp>
              <p:nvSpPr>
                <p:cNvPr id="474" name="椭圆 473"/>
                <p:cNvSpPr/>
                <p:nvPr/>
              </p:nvSpPr>
              <p:spPr>
                <a:xfrm>
                  <a:off x="3283960" y="2609548"/>
                  <a:ext cx="162000" cy="162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7" name="椭圆 576"/>
                <p:cNvSpPr/>
                <p:nvPr/>
              </p:nvSpPr>
              <p:spPr>
                <a:xfrm>
                  <a:off x="3269465" y="2597513"/>
                  <a:ext cx="136800" cy="1368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9" name="组合 58"/>
              <p:cNvGrpSpPr/>
              <p:nvPr/>
            </p:nvGrpSpPr>
            <p:grpSpPr>
              <a:xfrm>
                <a:off x="2779470" y="2970866"/>
                <a:ext cx="131593" cy="126189"/>
                <a:chOff x="3543348" y="2970866"/>
                <a:chExt cx="131593" cy="126189"/>
              </a:xfrm>
            </p:grpSpPr>
            <p:sp>
              <p:nvSpPr>
                <p:cNvPr id="465" name="椭圆 464"/>
                <p:cNvSpPr/>
                <p:nvPr/>
              </p:nvSpPr>
              <p:spPr>
                <a:xfrm>
                  <a:off x="3548941" y="2971055"/>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5" name="椭圆 584"/>
                <p:cNvSpPr/>
                <p:nvPr/>
              </p:nvSpPr>
              <p:spPr>
                <a:xfrm>
                  <a:off x="3543348" y="2970866"/>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76" name="组合 675"/>
              <p:cNvGrpSpPr/>
              <p:nvPr/>
            </p:nvGrpSpPr>
            <p:grpSpPr>
              <a:xfrm rot="7680000">
                <a:off x="2785746" y="3102133"/>
                <a:ext cx="108000" cy="58025"/>
                <a:chOff x="4070463" y="2451368"/>
                <a:chExt cx="108000" cy="58025"/>
              </a:xfrm>
            </p:grpSpPr>
            <p:sp>
              <p:nvSpPr>
                <p:cNvPr id="677" name="椭圆 676"/>
                <p:cNvSpPr/>
                <p:nvPr/>
              </p:nvSpPr>
              <p:spPr>
                <a:xfrm rot="19020000">
                  <a:off x="4076547" y="24885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8" name="矩形 677"/>
                <p:cNvSpPr/>
                <p:nvPr/>
              </p:nvSpPr>
              <p:spPr>
                <a:xfrm rot="2820000">
                  <a:off x="4113663" y="2408168"/>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9" name="组合 38"/>
              <p:cNvGrpSpPr/>
              <p:nvPr/>
            </p:nvGrpSpPr>
            <p:grpSpPr>
              <a:xfrm>
                <a:off x="2809783" y="3150217"/>
                <a:ext cx="107042" cy="105955"/>
                <a:chOff x="3573661" y="3150217"/>
                <a:chExt cx="107042" cy="105955"/>
              </a:xfrm>
            </p:grpSpPr>
            <p:sp>
              <p:nvSpPr>
                <p:cNvPr id="444" name="椭圆 443"/>
                <p:cNvSpPr/>
                <p:nvPr/>
              </p:nvSpPr>
              <p:spPr>
                <a:xfrm>
                  <a:off x="3579903" y="3155372"/>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4" name="椭圆 563"/>
                <p:cNvSpPr/>
                <p:nvPr/>
              </p:nvSpPr>
              <p:spPr>
                <a:xfrm>
                  <a:off x="3573661" y="3150217"/>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31" name="组合 130"/>
              <p:cNvGrpSpPr/>
              <p:nvPr/>
            </p:nvGrpSpPr>
            <p:grpSpPr>
              <a:xfrm>
                <a:off x="3053551" y="2887351"/>
                <a:ext cx="129414" cy="135223"/>
                <a:chOff x="3819810" y="2887351"/>
                <a:chExt cx="129414" cy="135223"/>
              </a:xfrm>
            </p:grpSpPr>
            <p:sp>
              <p:nvSpPr>
                <p:cNvPr id="457" name="椭圆 456"/>
                <p:cNvSpPr/>
                <p:nvPr/>
              </p:nvSpPr>
              <p:spPr>
                <a:xfrm>
                  <a:off x="3823224" y="2896574"/>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3" name="椭圆 592"/>
                <p:cNvSpPr/>
                <p:nvPr/>
              </p:nvSpPr>
              <p:spPr>
                <a:xfrm>
                  <a:off x="3819810" y="2887351"/>
                  <a:ext cx="100800" cy="100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37" name="组合 136"/>
              <p:cNvGrpSpPr/>
              <p:nvPr/>
            </p:nvGrpSpPr>
            <p:grpSpPr>
              <a:xfrm>
                <a:off x="3025883" y="2575452"/>
                <a:ext cx="146295" cy="145859"/>
                <a:chOff x="3792142" y="2575452"/>
                <a:chExt cx="146295" cy="145859"/>
              </a:xfrm>
            </p:grpSpPr>
            <p:sp>
              <p:nvSpPr>
                <p:cNvPr id="421" name="椭圆 420"/>
                <p:cNvSpPr/>
                <p:nvPr/>
              </p:nvSpPr>
              <p:spPr>
                <a:xfrm>
                  <a:off x="3805237" y="2588111"/>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9" name="椭圆 598"/>
                <p:cNvSpPr/>
                <p:nvPr/>
              </p:nvSpPr>
              <p:spPr>
                <a:xfrm>
                  <a:off x="3792142" y="2575452"/>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29" name="组合 128"/>
              <p:cNvGrpSpPr/>
              <p:nvPr/>
            </p:nvGrpSpPr>
            <p:grpSpPr>
              <a:xfrm>
                <a:off x="3345360" y="2552855"/>
                <a:ext cx="134219" cy="130933"/>
                <a:chOff x="4111619" y="2552855"/>
                <a:chExt cx="134219" cy="130933"/>
              </a:xfrm>
            </p:grpSpPr>
            <p:sp>
              <p:nvSpPr>
                <p:cNvPr id="456" name="椭圆 455"/>
                <p:cNvSpPr/>
                <p:nvPr/>
              </p:nvSpPr>
              <p:spPr>
                <a:xfrm>
                  <a:off x="4119838" y="2557788"/>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1" name="椭圆 590"/>
                <p:cNvSpPr/>
                <p:nvPr/>
              </p:nvSpPr>
              <p:spPr>
                <a:xfrm>
                  <a:off x="4111619" y="2552855"/>
                  <a:ext cx="100800" cy="100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4" name="组合 33"/>
              <p:cNvGrpSpPr/>
              <p:nvPr/>
            </p:nvGrpSpPr>
            <p:grpSpPr>
              <a:xfrm>
                <a:off x="3330833" y="2386539"/>
                <a:ext cx="105422" cy="104558"/>
                <a:chOff x="4097092" y="2386539"/>
                <a:chExt cx="105422" cy="104558"/>
              </a:xfrm>
            </p:grpSpPr>
            <p:sp>
              <p:nvSpPr>
                <p:cNvPr id="438" name="椭圆 437"/>
                <p:cNvSpPr/>
                <p:nvPr/>
              </p:nvSpPr>
              <p:spPr>
                <a:xfrm>
                  <a:off x="4101714" y="2390297"/>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9" name="椭圆 558"/>
                <p:cNvSpPr/>
                <p:nvPr/>
              </p:nvSpPr>
              <p:spPr>
                <a:xfrm>
                  <a:off x="4097092" y="2386539"/>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22" name="组合 621"/>
              <p:cNvGrpSpPr>
                <a:grpSpLocks noChangeAspect="1"/>
              </p:cNvGrpSpPr>
              <p:nvPr/>
            </p:nvGrpSpPr>
            <p:grpSpPr>
              <a:xfrm rot="16080000">
                <a:off x="3011378" y="2510376"/>
                <a:ext cx="168440" cy="21600"/>
                <a:chOff x="7999226" y="5474356"/>
                <a:chExt cx="786054" cy="100800"/>
              </a:xfrm>
            </p:grpSpPr>
            <p:sp>
              <p:nvSpPr>
                <p:cNvPr id="623" name="椭圆 622"/>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4" name="矩形 623"/>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0" name="组合 49"/>
              <p:cNvGrpSpPr/>
              <p:nvPr/>
            </p:nvGrpSpPr>
            <p:grpSpPr>
              <a:xfrm>
                <a:off x="2993908" y="2291731"/>
                <a:ext cx="178548" cy="174334"/>
                <a:chOff x="3757786" y="2291731"/>
                <a:chExt cx="178548" cy="174334"/>
              </a:xfrm>
            </p:grpSpPr>
            <p:sp>
              <p:nvSpPr>
                <p:cNvPr id="473" name="椭圆 472"/>
                <p:cNvSpPr/>
                <p:nvPr/>
              </p:nvSpPr>
              <p:spPr>
                <a:xfrm>
                  <a:off x="3774334" y="2304065"/>
                  <a:ext cx="162000" cy="1620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6" name="椭圆 575"/>
                <p:cNvSpPr/>
                <p:nvPr/>
              </p:nvSpPr>
              <p:spPr>
                <a:xfrm>
                  <a:off x="3757786" y="2291731"/>
                  <a:ext cx="136800" cy="1368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5" name="组合 34"/>
              <p:cNvGrpSpPr/>
              <p:nvPr/>
            </p:nvGrpSpPr>
            <p:grpSpPr>
              <a:xfrm>
                <a:off x="2788347" y="2602422"/>
                <a:ext cx="104240" cy="106080"/>
                <a:chOff x="3554606" y="2602422"/>
                <a:chExt cx="104240" cy="106080"/>
              </a:xfrm>
            </p:grpSpPr>
            <p:sp>
              <p:nvSpPr>
                <p:cNvPr id="440" name="椭圆 439"/>
                <p:cNvSpPr/>
                <p:nvPr/>
              </p:nvSpPr>
              <p:spPr>
                <a:xfrm>
                  <a:off x="3558046" y="2607702"/>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0" name="椭圆 559"/>
                <p:cNvSpPr/>
                <p:nvPr/>
              </p:nvSpPr>
              <p:spPr>
                <a:xfrm>
                  <a:off x="3554606" y="2602422"/>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45" name="组合 544"/>
              <p:cNvGrpSpPr>
                <a:grpSpLocks noChangeAspect="1"/>
              </p:cNvGrpSpPr>
              <p:nvPr/>
            </p:nvGrpSpPr>
            <p:grpSpPr>
              <a:xfrm rot="5040000">
                <a:off x="2498420" y="2279634"/>
                <a:ext cx="168440" cy="21600"/>
                <a:chOff x="7999226" y="5474356"/>
                <a:chExt cx="786054" cy="100800"/>
              </a:xfrm>
            </p:grpSpPr>
            <p:sp>
              <p:nvSpPr>
                <p:cNvPr id="546" name="椭圆 545"/>
                <p:cNvSpPr/>
                <p:nvPr/>
              </p:nvSpPr>
              <p:spPr>
                <a:xfrm>
                  <a:off x="7999226" y="5474488"/>
                  <a:ext cx="72000" cy="97200"/>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7" name="矩形 546"/>
                <p:cNvSpPr/>
                <p:nvPr/>
              </p:nvSpPr>
              <p:spPr>
                <a:xfrm rot="5400000">
                  <a:off x="8356880" y="5146756"/>
                  <a:ext cx="100800" cy="75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3" name="组合 32"/>
              <p:cNvGrpSpPr/>
              <p:nvPr/>
            </p:nvGrpSpPr>
            <p:grpSpPr>
              <a:xfrm>
                <a:off x="2536272" y="2310093"/>
                <a:ext cx="103956" cy="104501"/>
                <a:chOff x="3300150" y="2310093"/>
                <a:chExt cx="103956" cy="104501"/>
              </a:xfrm>
            </p:grpSpPr>
            <p:sp>
              <p:nvSpPr>
                <p:cNvPr id="439" name="椭圆 438"/>
                <p:cNvSpPr/>
                <p:nvPr/>
              </p:nvSpPr>
              <p:spPr>
                <a:xfrm>
                  <a:off x="3303306" y="2313794"/>
                  <a:ext cx="100800" cy="1008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8" name="椭圆 557"/>
                <p:cNvSpPr/>
                <p:nvPr/>
              </p:nvSpPr>
              <p:spPr>
                <a:xfrm>
                  <a:off x="3300150" y="2310093"/>
                  <a:ext cx="82800" cy="828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84" name="组合 783"/>
              <p:cNvGrpSpPr/>
              <p:nvPr/>
            </p:nvGrpSpPr>
            <p:grpSpPr>
              <a:xfrm>
                <a:off x="2645937" y="1678205"/>
                <a:ext cx="150005" cy="142979"/>
                <a:chOff x="3409815" y="1678205"/>
                <a:chExt cx="150005" cy="142979"/>
              </a:xfrm>
            </p:grpSpPr>
            <p:grpSp>
              <p:nvGrpSpPr>
                <p:cNvPr id="9" name="组合 8"/>
                <p:cNvGrpSpPr/>
                <p:nvPr/>
              </p:nvGrpSpPr>
              <p:grpSpPr>
                <a:xfrm>
                  <a:off x="3409815" y="1678205"/>
                  <a:ext cx="150005" cy="142979"/>
                  <a:chOff x="3412196" y="1678205"/>
                  <a:chExt cx="150005" cy="142979"/>
                </a:xfrm>
              </p:grpSpPr>
              <p:sp>
                <p:nvSpPr>
                  <p:cNvPr id="410" name="椭圆 409"/>
                  <p:cNvSpPr/>
                  <p:nvPr/>
                </p:nvSpPr>
                <p:spPr>
                  <a:xfrm>
                    <a:off x="3429001" y="1687984"/>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9" name="椭圆 488"/>
                  <p:cNvSpPr/>
                  <p:nvPr/>
                </p:nvSpPr>
                <p:spPr>
                  <a:xfrm>
                    <a:off x="3412196" y="1678205"/>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490" name="Rectangle 10"/>
                <p:cNvSpPr>
                  <a:spLocks noChangeArrowheads="1"/>
                </p:cNvSpPr>
                <p:nvPr/>
              </p:nvSpPr>
              <p:spPr bwMode="auto">
                <a:xfrm>
                  <a:off x="3458461" y="1697510"/>
                  <a:ext cx="72918" cy="107722"/>
                </a:xfrm>
                <a:prstGeom prst="rect">
                  <a:avLst/>
                </a:prstGeom>
                <a:noFill/>
                <a:ln>
                  <a:noFill/>
                </a:ln>
                <a:effectLst/>
              </p:spPr>
              <p:txBody>
                <a:bodyPr wrap="square" lIns="0" tIns="0" rIns="0" bIns="0">
                  <a:spAutoFit/>
                </a:bodyPr>
                <a:lstStyle/>
                <a:p>
                  <a:pPr>
                    <a:defRPr/>
                  </a:pPr>
                  <a:r>
                    <a:rPr lang="en-US" altLang="zh-CN" sz="700" dirty="0">
                      <a:solidFill>
                        <a:schemeClr val="bg1"/>
                      </a:solidFill>
                      <a:effectLst>
                        <a:outerShdw blurRad="38100" dist="38100" dir="2700000" algn="tl">
                          <a:srgbClr val="C0C0C0"/>
                        </a:outerShdw>
                      </a:effectLst>
                      <a:latin typeface="Arial" charset="0"/>
                    </a:rPr>
                    <a:t>C</a:t>
                  </a:r>
                  <a:endParaRPr lang="zh-CN" altLang="en-US" sz="700" dirty="0">
                    <a:solidFill>
                      <a:schemeClr val="bg1"/>
                    </a:solidFill>
                    <a:effectLst>
                      <a:outerShdw blurRad="38100" dist="38100" dir="2700000" algn="tl">
                        <a:srgbClr val="C0C0C0"/>
                      </a:outerShdw>
                    </a:effectLst>
                    <a:latin typeface="Arial" charset="0"/>
                  </a:endParaRPr>
                </a:p>
              </p:txBody>
            </p:sp>
          </p:grpSp>
        </p:grpSp>
        <p:grpSp>
          <p:nvGrpSpPr>
            <p:cNvPr id="10" name="组合 9"/>
            <p:cNvGrpSpPr/>
            <p:nvPr/>
          </p:nvGrpSpPr>
          <p:grpSpPr>
            <a:xfrm>
              <a:off x="6909712" y="1096828"/>
              <a:ext cx="1514605" cy="3607892"/>
              <a:chOff x="6909712" y="1096828"/>
              <a:chExt cx="1514605" cy="3607892"/>
            </a:xfrm>
          </p:grpSpPr>
          <p:sp>
            <p:nvSpPr>
              <p:cNvPr id="161" name="任意多边形 160"/>
              <p:cNvSpPr/>
              <p:nvPr/>
            </p:nvSpPr>
            <p:spPr>
              <a:xfrm rot="1190795">
                <a:off x="7578294" y="4357807"/>
                <a:ext cx="216502" cy="346913"/>
              </a:xfrm>
              <a:custGeom>
                <a:avLst/>
                <a:gdLst>
                  <a:gd name="connsiteX0" fmla="*/ 97352 w 216502"/>
                  <a:gd name="connsiteY0" fmla="*/ 0 h 346913"/>
                  <a:gd name="connsiteX1" fmla="*/ 112962 w 216502"/>
                  <a:gd name="connsiteY1" fmla="*/ 3933 h 346913"/>
                  <a:gd name="connsiteX2" fmla="*/ 205763 w 216502"/>
                  <a:gd name="connsiteY2" fmla="*/ 105753 h 346913"/>
                  <a:gd name="connsiteX3" fmla="*/ 97564 w 216502"/>
                  <a:gd name="connsiteY3" fmla="*/ 336173 h 346913"/>
                  <a:gd name="connsiteX4" fmla="*/ 26860 w 216502"/>
                  <a:gd name="connsiteY4" fmla="*/ 346655 h 346913"/>
                  <a:gd name="connsiteX5" fmla="*/ 0 w 216502"/>
                  <a:gd name="connsiteY5" fmla="*/ 339887 h 346913"/>
                  <a:gd name="connsiteX6" fmla="*/ 8379 w 216502"/>
                  <a:gd name="connsiteY6" fmla="*/ 334290 h 346913"/>
                  <a:gd name="connsiteX7" fmla="*/ 111548 w 216502"/>
                  <a:gd name="connsiteY7" fmla="*/ 95475 h 346913"/>
                  <a:gd name="connsiteX8" fmla="*/ 106794 w 216502"/>
                  <a:gd name="connsiteY8" fmla="*/ 37433 h 346913"/>
                  <a:gd name="connsiteX9" fmla="*/ 97352 w 216502"/>
                  <a:gd name="connsiteY9" fmla="*/ 0 h 346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6502" h="346913">
                    <a:moveTo>
                      <a:pt x="97352" y="0"/>
                    </a:moveTo>
                    <a:lnTo>
                      <a:pt x="112962" y="3933"/>
                    </a:lnTo>
                    <a:cubicBezTo>
                      <a:pt x="154660" y="23513"/>
                      <a:pt x="188888" y="59000"/>
                      <a:pt x="205763" y="105753"/>
                    </a:cubicBezTo>
                    <a:cubicBezTo>
                      <a:pt x="239513" y="199260"/>
                      <a:pt x="191071" y="302422"/>
                      <a:pt x="97564" y="336173"/>
                    </a:cubicBezTo>
                    <a:cubicBezTo>
                      <a:pt x="74188" y="344610"/>
                      <a:pt x="50208" y="347911"/>
                      <a:pt x="26860" y="346655"/>
                    </a:cubicBezTo>
                    <a:lnTo>
                      <a:pt x="0" y="339887"/>
                    </a:lnTo>
                    <a:lnTo>
                      <a:pt x="8379" y="334290"/>
                    </a:lnTo>
                    <a:cubicBezTo>
                      <a:pt x="70624" y="282534"/>
                      <a:pt x="111548" y="194887"/>
                      <a:pt x="111548" y="95475"/>
                    </a:cubicBezTo>
                    <a:cubicBezTo>
                      <a:pt x="111547" y="75593"/>
                      <a:pt x="109910" y="56181"/>
                      <a:pt x="106794" y="37433"/>
                    </a:cubicBezTo>
                    <a:lnTo>
                      <a:pt x="97352" y="0"/>
                    </a:lnTo>
                    <a:close/>
                  </a:path>
                </a:pathLst>
              </a:cu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nvGrpSpPr>
              <p:cNvPr id="162" name="组合 161"/>
              <p:cNvGrpSpPr/>
              <p:nvPr/>
            </p:nvGrpSpPr>
            <p:grpSpPr>
              <a:xfrm>
                <a:off x="7088027" y="4144364"/>
                <a:ext cx="286814" cy="335755"/>
                <a:chOff x="4720244" y="4144364"/>
                <a:chExt cx="286814" cy="335755"/>
              </a:xfrm>
            </p:grpSpPr>
            <p:sp>
              <p:nvSpPr>
                <p:cNvPr id="299" name="任意多边形 298"/>
                <p:cNvSpPr/>
                <p:nvPr/>
              </p:nvSpPr>
              <p:spPr>
                <a:xfrm>
                  <a:off x="4737306" y="4145319"/>
                  <a:ext cx="269752" cy="334800"/>
                </a:xfrm>
                <a:custGeom>
                  <a:avLst/>
                  <a:gdLst>
                    <a:gd name="connsiteX0" fmla="*/ 167400 w 269752"/>
                    <a:gd name="connsiteY0" fmla="*/ 0 h 334800"/>
                    <a:gd name="connsiteX1" fmla="*/ 232559 w 269752"/>
                    <a:gd name="connsiteY1" fmla="*/ 13155 h 334800"/>
                    <a:gd name="connsiteX2" fmla="*/ 269752 w 269752"/>
                    <a:gd name="connsiteY2" fmla="*/ 38232 h 334800"/>
                    <a:gd name="connsiteX3" fmla="*/ 236912 w 269752"/>
                    <a:gd name="connsiteY3" fmla="*/ 65327 h 334800"/>
                    <a:gd name="connsiteX4" fmla="*/ 157831 w 269752"/>
                    <a:gd name="connsiteY4" fmla="*/ 256246 h 334800"/>
                    <a:gd name="connsiteX5" fmla="*/ 163316 w 269752"/>
                    <a:gd name="connsiteY5" fmla="*/ 310660 h 334800"/>
                    <a:gd name="connsiteX6" fmla="*/ 170609 w 269752"/>
                    <a:gd name="connsiteY6" fmla="*/ 334152 h 334800"/>
                    <a:gd name="connsiteX7" fmla="*/ 167400 w 269752"/>
                    <a:gd name="connsiteY7" fmla="*/ 334800 h 334800"/>
                    <a:gd name="connsiteX8" fmla="*/ 0 w 269752"/>
                    <a:gd name="connsiteY8" fmla="*/ 167400 h 334800"/>
                    <a:gd name="connsiteX9" fmla="*/ 167400 w 269752"/>
                    <a:gd name="connsiteY9" fmla="*/ 0 h 33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9752" h="334800">
                      <a:moveTo>
                        <a:pt x="167400" y="0"/>
                      </a:moveTo>
                      <a:cubicBezTo>
                        <a:pt x="190513" y="0"/>
                        <a:pt x="212532" y="4684"/>
                        <a:pt x="232559" y="13155"/>
                      </a:cubicBezTo>
                      <a:lnTo>
                        <a:pt x="269752" y="38232"/>
                      </a:lnTo>
                      <a:lnTo>
                        <a:pt x="236912" y="65327"/>
                      </a:lnTo>
                      <a:cubicBezTo>
                        <a:pt x="188052" y="114188"/>
                        <a:pt x="157831" y="181688"/>
                        <a:pt x="157831" y="256246"/>
                      </a:cubicBezTo>
                      <a:cubicBezTo>
                        <a:pt x="157831" y="274886"/>
                        <a:pt x="159720" y="293084"/>
                        <a:pt x="163316" y="310660"/>
                      </a:cubicBezTo>
                      <a:lnTo>
                        <a:pt x="170609" y="334152"/>
                      </a:lnTo>
                      <a:lnTo>
                        <a:pt x="167400" y="334800"/>
                      </a:lnTo>
                      <a:cubicBezTo>
                        <a:pt x="74948" y="334800"/>
                        <a:pt x="0" y="259852"/>
                        <a:pt x="0" y="167400"/>
                      </a:cubicBezTo>
                      <a:cubicBezTo>
                        <a:pt x="0" y="74948"/>
                        <a:pt x="74948" y="0"/>
                        <a:pt x="167400" y="0"/>
                      </a:cubicBezTo>
                      <a:close/>
                    </a:path>
                  </a:pathLst>
                </a:custGeom>
                <a:solidFill>
                  <a:srgbClr val="E8BF65"/>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00" name="椭圆 299"/>
                <p:cNvSpPr/>
                <p:nvPr/>
              </p:nvSpPr>
              <p:spPr>
                <a:xfrm>
                  <a:off x="4720244" y="4144364"/>
                  <a:ext cx="252000" cy="252000"/>
                </a:xfrm>
                <a:prstGeom prst="ellipse">
                  <a:avLst/>
                </a:prstGeom>
                <a:solidFill>
                  <a:schemeClr val="bg1"/>
                </a:solidFill>
                <a:ln w="6350">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63" name="组合 162"/>
              <p:cNvGrpSpPr/>
              <p:nvPr/>
            </p:nvGrpSpPr>
            <p:grpSpPr>
              <a:xfrm>
                <a:off x="7259632" y="4091587"/>
                <a:ext cx="468000" cy="576000"/>
                <a:chOff x="4891849" y="4091587"/>
                <a:chExt cx="468000" cy="576000"/>
              </a:xfrm>
            </p:grpSpPr>
            <p:sp>
              <p:nvSpPr>
                <p:cNvPr id="297" name="椭圆 296"/>
                <p:cNvSpPr/>
                <p:nvPr/>
              </p:nvSpPr>
              <p:spPr>
                <a:xfrm rot="1190795">
                  <a:off x="4891849" y="4091587"/>
                  <a:ext cx="468000" cy="5760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98" name="椭圆 297"/>
                <p:cNvSpPr/>
                <p:nvPr/>
              </p:nvSpPr>
              <p:spPr>
                <a:xfrm rot="1190795">
                  <a:off x="4922913" y="4105035"/>
                  <a:ext cx="360000" cy="468000"/>
                </a:xfrm>
                <a:prstGeom prst="ellipse">
                  <a:avLst/>
                </a:prstGeom>
                <a:solidFill>
                  <a:schemeClr val="bg1"/>
                </a:solidFill>
                <a:ln w="6350">
                  <a:solidFill>
                    <a:schemeClr val="tx1"/>
                  </a:solid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64" name="组合 163"/>
              <p:cNvGrpSpPr/>
              <p:nvPr/>
            </p:nvGrpSpPr>
            <p:grpSpPr>
              <a:xfrm>
                <a:off x="7247625" y="3676764"/>
                <a:ext cx="820023" cy="720000"/>
                <a:chOff x="4879842" y="3676764"/>
                <a:chExt cx="820023" cy="720000"/>
              </a:xfrm>
            </p:grpSpPr>
            <p:sp>
              <p:nvSpPr>
                <p:cNvPr id="295" name="椭圆 294"/>
                <p:cNvSpPr/>
                <p:nvPr/>
              </p:nvSpPr>
              <p:spPr>
                <a:xfrm>
                  <a:off x="4979865" y="3676764"/>
                  <a:ext cx="720000" cy="7200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96" name="椭圆 295"/>
                <p:cNvSpPr/>
                <p:nvPr/>
              </p:nvSpPr>
              <p:spPr>
                <a:xfrm>
                  <a:off x="4879842" y="3814880"/>
                  <a:ext cx="540000" cy="540000"/>
                </a:xfrm>
                <a:prstGeom prst="ellipse">
                  <a:avLst/>
                </a:prstGeom>
                <a:solidFill>
                  <a:schemeClr val="bg1"/>
                </a:solidFill>
                <a:ln w="6350">
                  <a:solidFill>
                    <a:schemeClr val="tx1"/>
                  </a:solidFill>
                </a:ln>
                <a:effectLst>
                  <a:softEdge rad="152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65" name="组合 164"/>
              <p:cNvGrpSpPr/>
              <p:nvPr/>
            </p:nvGrpSpPr>
            <p:grpSpPr>
              <a:xfrm>
                <a:off x="7406065" y="3505105"/>
                <a:ext cx="364765" cy="379056"/>
                <a:chOff x="5038282" y="3505105"/>
                <a:chExt cx="364765" cy="379056"/>
              </a:xfrm>
            </p:grpSpPr>
            <p:sp>
              <p:nvSpPr>
                <p:cNvPr id="293" name="椭圆 292"/>
                <p:cNvSpPr/>
                <p:nvPr/>
              </p:nvSpPr>
              <p:spPr>
                <a:xfrm>
                  <a:off x="5043047" y="3524161"/>
                  <a:ext cx="360000" cy="360000"/>
                </a:xfrm>
                <a:prstGeom prst="ellipse">
                  <a:avLst/>
                </a:pr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94" name="椭圆 293"/>
                <p:cNvSpPr/>
                <p:nvPr/>
              </p:nvSpPr>
              <p:spPr>
                <a:xfrm>
                  <a:off x="5038282" y="3505105"/>
                  <a:ext cx="288000" cy="288000"/>
                </a:xfrm>
                <a:prstGeom prst="ellipse">
                  <a:avLst/>
                </a:prstGeom>
                <a:solidFill>
                  <a:schemeClr val="bg1"/>
                </a:solidFill>
                <a:ln w="6350">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66" name="组合 165"/>
              <p:cNvGrpSpPr/>
              <p:nvPr/>
            </p:nvGrpSpPr>
            <p:grpSpPr>
              <a:xfrm>
                <a:off x="7839802" y="3295469"/>
                <a:ext cx="360000" cy="393344"/>
                <a:chOff x="5472019" y="3295469"/>
                <a:chExt cx="360000" cy="393344"/>
              </a:xfrm>
            </p:grpSpPr>
            <p:sp>
              <p:nvSpPr>
                <p:cNvPr id="291" name="椭圆 290"/>
                <p:cNvSpPr/>
                <p:nvPr/>
              </p:nvSpPr>
              <p:spPr>
                <a:xfrm>
                  <a:off x="5472019" y="3328813"/>
                  <a:ext cx="360000" cy="360000"/>
                </a:xfrm>
                <a:prstGeom prst="ellipse">
                  <a:avLst/>
                </a:pr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92" name="椭圆 291"/>
                <p:cNvSpPr/>
                <p:nvPr/>
              </p:nvSpPr>
              <p:spPr>
                <a:xfrm>
                  <a:off x="5495828" y="3295469"/>
                  <a:ext cx="288000" cy="288000"/>
                </a:xfrm>
                <a:prstGeom prst="ellipse">
                  <a:avLst/>
                </a:pr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67" name="组合 166"/>
              <p:cNvGrpSpPr/>
              <p:nvPr/>
            </p:nvGrpSpPr>
            <p:grpSpPr>
              <a:xfrm>
                <a:off x="7292873" y="3298131"/>
                <a:ext cx="468000" cy="468000"/>
                <a:chOff x="4925090" y="3298131"/>
                <a:chExt cx="468000" cy="468000"/>
              </a:xfrm>
            </p:grpSpPr>
            <p:sp>
              <p:nvSpPr>
                <p:cNvPr id="289" name="椭圆 288"/>
                <p:cNvSpPr/>
                <p:nvPr/>
              </p:nvSpPr>
              <p:spPr>
                <a:xfrm>
                  <a:off x="4925090" y="3298131"/>
                  <a:ext cx="468000" cy="468000"/>
                </a:xfrm>
                <a:prstGeom prst="ellipse">
                  <a:avLst/>
                </a:prstGeom>
                <a:solidFill>
                  <a:srgbClr val="7488C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90" name="椭圆 289"/>
                <p:cNvSpPr/>
                <p:nvPr/>
              </p:nvSpPr>
              <p:spPr>
                <a:xfrm>
                  <a:off x="4967951" y="3331466"/>
                  <a:ext cx="324000" cy="324000"/>
                </a:xfrm>
                <a:prstGeom prst="ellipse">
                  <a:avLst/>
                </a:pr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68" name="组合 167"/>
              <p:cNvGrpSpPr/>
              <p:nvPr/>
            </p:nvGrpSpPr>
            <p:grpSpPr>
              <a:xfrm>
                <a:off x="7032548" y="3112113"/>
                <a:ext cx="398106" cy="379055"/>
                <a:chOff x="4664765" y="3112113"/>
                <a:chExt cx="398106" cy="379055"/>
              </a:xfrm>
            </p:grpSpPr>
            <p:sp>
              <p:nvSpPr>
                <p:cNvPr id="287" name="椭圆 286"/>
                <p:cNvSpPr/>
                <p:nvPr/>
              </p:nvSpPr>
              <p:spPr>
                <a:xfrm>
                  <a:off x="4702871" y="3131168"/>
                  <a:ext cx="360000" cy="360000"/>
                </a:xfrm>
                <a:prstGeom prst="ellipse">
                  <a:avLst/>
                </a:pr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88" name="椭圆 287"/>
                <p:cNvSpPr/>
                <p:nvPr/>
              </p:nvSpPr>
              <p:spPr>
                <a:xfrm>
                  <a:off x="4664765" y="3112113"/>
                  <a:ext cx="288000" cy="288000"/>
                </a:xfrm>
                <a:prstGeom prst="ellipse">
                  <a:avLst/>
                </a:pr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69" name="组合 168"/>
              <p:cNvGrpSpPr/>
              <p:nvPr/>
            </p:nvGrpSpPr>
            <p:grpSpPr>
              <a:xfrm>
                <a:off x="7103496" y="3132452"/>
                <a:ext cx="460582" cy="487054"/>
                <a:chOff x="4735713" y="3137215"/>
                <a:chExt cx="460582" cy="487054"/>
              </a:xfrm>
            </p:grpSpPr>
            <p:sp>
              <p:nvSpPr>
                <p:cNvPr id="285" name="椭圆 284"/>
                <p:cNvSpPr/>
                <p:nvPr/>
              </p:nvSpPr>
              <p:spPr>
                <a:xfrm>
                  <a:off x="4764295" y="3156269"/>
                  <a:ext cx="432000" cy="4680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86" name="椭圆 285"/>
                <p:cNvSpPr/>
                <p:nvPr/>
              </p:nvSpPr>
              <p:spPr>
                <a:xfrm>
                  <a:off x="4735713" y="3137215"/>
                  <a:ext cx="324000" cy="360000"/>
                </a:xfrm>
                <a:prstGeom prst="ellipse">
                  <a:avLst/>
                </a:prstGeom>
                <a:solidFill>
                  <a:schemeClr val="bg1"/>
                </a:solidFill>
                <a:ln w="6350">
                  <a:solidFill>
                    <a:schemeClr val="tx1"/>
                  </a:solid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0" name="组合 169"/>
              <p:cNvGrpSpPr/>
              <p:nvPr/>
            </p:nvGrpSpPr>
            <p:grpSpPr>
              <a:xfrm>
                <a:off x="7217072" y="2837746"/>
                <a:ext cx="595044" cy="604580"/>
                <a:chOff x="4849289" y="2837746"/>
                <a:chExt cx="595044" cy="604580"/>
              </a:xfrm>
            </p:grpSpPr>
            <p:sp>
              <p:nvSpPr>
                <p:cNvPr id="283" name="椭圆 282"/>
                <p:cNvSpPr/>
                <p:nvPr/>
              </p:nvSpPr>
              <p:spPr>
                <a:xfrm>
                  <a:off x="4868333" y="2866326"/>
                  <a:ext cx="576000" cy="5760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84" name="椭圆 283"/>
                <p:cNvSpPr/>
                <p:nvPr/>
              </p:nvSpPr>
              <p:spPr>
                <a:xfrm>
                  <a:off x="4849289" y="2837746"/>
                  <a:ext cx="432000" cy="432000"/>
                </a:xfrm>
                <a:prstGeom prst="ellipse">
                  <a:avLst/>
                </a:prstGeom>
                <a:solidFill>
                  <a:schemeClr val="bg1"/>
                </a:solidFill>
                <a:ln w="6350">
                  <a:solidFill>
                    <a:schemeClr val="tx1"/>
                  </a:solid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1" name="组合 170"/>
              <p:cNvGrpSpPr/>
              <p:nvPr/>
            </p:nvGrpSpPr>
            <p:grpSpPr>
              <a:xfrm>
                <a:off x="7588900" y="2285673"/>
                <a:ext cx="360000" cy="374291"/>
                <a:chOff x="5221117" y="2285673"/>
                <a:chExt cx="360000" cy="374291"/>
              </a:xfrm>
            </p:grpSpPr>
            <p:sp>
              <p:nvSpPr>
                <p:cNvPr id="281" name="椭圆 280"/>
                <p:cNvSpPr/>
                <p:nvPr/>
              </p:nvSpPr>
              <p:spPr>
                <a:xfrm>
                  <a:off x="5221117" y="2299964"/>
                  <a:ext cx="360000" cy="3600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82" name="椭圆 281"/>
                <p:cNvSpPr/>
                <p:nvPr/>
              </p:nvSpPr>
              <p:spPr>
                <a:xfrm>
                  <a:off x="5244926" y="2285673"/>
                  <a:ext cx="288000" cy="288000"/>
                </a:xfrm>
                <a:prstGeom prst="ellipse">
                  <a:avLst/>
                </a:pr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2" name="组合 171"/>
              <p:cNvGrpSpPr/>
              <p:nvPr/>
            </p:nvGrpSpPr>
            <p:grpSpPr>
              <a:xfrm>
                <a:off x="7933945" y="2391836"/>
                <a:ext cx="254745" cy="372703"/>
                <a:chOff x="5566162" y="2391836"/>
                <a:chExt cx="254745" cy="372703"/>
              </a:xfrm>
            </p:grpSpPr>
            <p:sp>
              <p:nvSpPr>
                <p:cNvPr id="279" name="任意多边形 278"/>
                <p:cNvSpPr/>
                <p:nvPr/>
              </p:nvSpPr>
              <p:spPr>
                <a:xfrm rot="4364694">
                  <a:off x="5516231" y="2459864"/>
                  <a:ext cx="360097" cy="249254"/>
                </a:xfrm>
                <a:custGeom>
                  <a:avLst/>
                  <a:gdLst>
                    <a:gd name="connsiteX0" fmla="*/ 8150 w 360097"/>
                    <a:gd name="connsiteY0" fmla="*/ 126655 h 249254"/>
                    <a:gd name="connsiteX1" fmla="*/ 233442 w 360097"/>
                    <a:gd name="connsiteY1" fmla="*/ 8149 h 249254"/>
                    <a:gd name="connsiteX2" fmla="*/ 351948 w 360097"/>
                    <a:gd name="connsiteY2" fmla="*/ 233440 h 249254"/>
                    <a:gd name="connsiteX3" fmla="*/ 345231 w 360097"/>
                    <a:gd name="connsiteY3" fmla="*/ 249254 h 249254"/>
                    <a:gd name="connsiteX4" fmla="*/ 16357 w 360097"/>
                    <a:gd name="connsiteY4" fmla="*/ 249254 h 249254"/>
                    <a:gd name="connsiteX5" fmla="*/ 875 w 360097"/>
                    <a:gd name="connsiteY5" fmla="*/ 197761 h 249254"/>
                    <a:gd name="connsiteX6" fmla="*/ 8150 w 360097"/>
                    <a:gd name="connsiteY6" fmla="*/ 126655 h 24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97" h="249254">
                      <a:moveTo>
                        <a:pt x="8150" y="126655"/>
                      </a:moveTo>
                      <a:cubicBezTo>
                        <a:pt x="37638" y="31718"/>
                        <a:pt x="138505" y="-21339"/>
                        <a:pt x="233442" y="8149"/>
                      </a:cubicBezTo>
                      <a:cubicBezTo>
                        <a:pt x="328378" y="37637"/>
                        <a:pt x="381436" y="138503"/>
                        <a:pt x="351948" y="233440"/>
                      </a:cubicBezTo>
                      <a:lnTo>
                        <a:pt x="345231" y="249254"/>
                      </a:lnTo>
                      <a:lnTo>
                        <a:pt x="16357" y="249254"/>
                      </a:lnTo>
                      <a:lnTo>
                        <a:pt x="875" y="197761"/>
                      </a:lnTo>
                      <a:cubicBezTo>
                        <a:pt x="-1435" y="174494"/>
                        <a:pt x="778" y="150389"/>
                        <a:pt x="8150" y="126655"/>
                      </a:cubicBezTo>
                      <a:close/>
                    </a:path>
                  </a:pathLst>
                </a:cu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80" name="任意多边形 279"/>
                <p:cNvSpPr/>
                <p:nvPr/>
              </p:nvSpPr>
              <p:spPr>
                <a:xfrm rot="4364694">
                  <a:off x="5530162" y="2427836"/>
                  <a:ext cx="252000" cy="180000"/>
                </a:xfrm>
                <a:custGeom>
                  <a:avLst/>
                  <a:gdLst>
                    <a:gd name="connsiteX0" fmla="*/ 8150 w 360097"/>
                    <a:gd name="connsiteY0" fmla="*/ 126655 h 249254"/>
                    <a:gd name="connsiteX1" fmla="*/ 233442 w 360097"/>
                    <a:gd name="connsiteY1" fmla="*/ 8149 h 249254"/>
                    <a:gd name="connsiteX2" fmla="*/ 351948 w 360097"/>
                    <a:gd name="connsiteY2" fmla="*/ 233440 h 249254"/>
                    <a:gd name="connsiteX3" fmla="*/ 345231 w 360097"/>
                    <a:gd name="connsiteY3" fmla="*/ 249254 h 249254"/>
                    <a:gd name="connsiteX4" fmla="*/ 16357 w 360097"/>
                    <a:gd name="connsiteY4" fmla="*/ 249254 h 249254"/>
                    <a:gd name="connsiteX5" fmla="*/ 875 w 360097"/>
                    <a:gd name="connsiteY5" fmla="*/ 197761 h 249254"/>
                    <a:gd name="connsiteX6" fmla="*/ 8150 w 360097"/>
                    <a:gd name="connsiteY6" fmla="*/ 126655 h 249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97" h="249254">
                      <a:moveTo>
                        <a:pt x="8150" y="126655"/>
                      </a:moveTo>
                      <a:cubicBezTo>
                        <a:pt x="37638" y="31718"/>
                        <a:pt x="138505" y="-21339"/>
                        <a:pt x="233442" y="8149"/>
                      </a:cubicBezTo>
                      <a:cubicBezTo>
                        <a:pt x="328378" y="37637"/>
                        <a:pt x="381436" y="138503"/>
                        <a:pt x="351948" y="233440"/>
                      </a:cubicBezTo>
                      <a:lnTo>
                        <a:pt x="345231" y="249254"/>
                      </a:lnTo>
                      <a:lnTo>
                        <a:pt x="16357" y="249254"/>
                      </a:lnTo>
                      <a:lnTo>
                        <a:pt x="875" y="197761"/>
                      </a:lnTo>
                      <a:cubicBezTo>
                        <a:pt x="-1435" y="174494"/>
                        <a:pt x="778" y="150389"/>
                        <a:pt x="8150" y="126655"/>
                      </a:cubicBezTo>
                      <a:close/>
                    </a:path>
                  </a:pathLst>
                </a:custGeom>
                <a:solidFill>
                  <a:schemeClr val="bg1"/>
                </a:solidFill>
                <a:ln w="6350">
                  <a:solidFill>
                    <a:schemeClr val="tx1"/>
                  </a:solid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3" name="组合 172"/>
              <p:cNvGrpSpPr/>
              <p:nvPr/>
            </p:nvGrpSpPr>
            <p:grpSpPr>
              <a:xfrm>
                <a:off x="7098351" y="2357118"/>
                <a:ext cx="388580" cy="360000"/>
                <a:chOff x="4730568" y="2357118"/>
                <a:chExt cx="388580" cy="360000"/>
              </a:xfrm>
            </p:grpSpPr>
            <p:sp>
              <p:nvSpPr>
                <p:cNvPr id="277" name="椭圆 276"/>
                <p:cNvSpPr/>
                <p:nvPr/>
              </p:nvSpPr>
              <p:spPr>
                <a:xfrm>
                  <a:off x="4759148" y="2357118"/>
                  <a:ext cx="360000" cy="3600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78" name="椭圆 277"/>
                <p:cNvSpPr/>
                <p:nvPr/>
              </p:nvSpPr>
              <p:spPr>
                <a:xfrm>
                  <a:off x="4730568" y="2376164"/>
                  <a:ext cx="288000" cy="288000"/>
                </a:xfrm>
                <a:prstGeom prst="ellipse">
                  <a:avLst/>
                </a:pr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4" name="组合 173"/>
              <p:cNvGrpSpPr/>
              <p:nvPr/>
            </p:nvGrpSpPr>
            <p:grpSpPr>
              <a:xfrm>
                <a:off x="6909712" y="2396224"/>
                <a:ext cx="386837" cy="369530"/>
                <a:chOff x="4541929" y="2396224"/>
                <a:chExt cx="386837" cy="369530"/>
              </a:xfrm>
            </p:grpSpPr>
            <p:sp>
              <p:nvSpPr>
                <p:cNvPr id="275" name="任意多边形 274"/>
                <p:cNvSpPr/>
                <p:nvPr/>
              </p:nvSpPr>
              <p:spPr>
                <a:xfrm>
                  <a:off x="4580031" y="2405754"/>
                  <a:ext cx="348735" cy="360000"/>
                </a:xfrm>
                <a:custGeom>
                  <a:avLst/>
                  <a:gdLst>
                    <a:gd name="connsiteX0" fmla="*/ 180000 w 348735"/>
                    <a:gd name="connsiteY0" fmla="*/ 0 h 360000"/>
                    <a:gd name="connsiteX1" fmla="*/ 216276 w 348735"/>
                    <a:gd name="connsiteY1" fmla="*/ 3657 h 360000"/>
                    <a:gd name="connsiteX2" fmla="*/ 216683 w 348735"/>
                    <a:gd name="connsiteY2" fmla="*/ 3783 h 360000"/>
                    <a:gd name="connsiteX3" fmla="*/ 236376 w 348735"/>
                    <a:gd name="connsiteY3" fmla="*/ 22422 h 360000"/>
                    <a:gd name="connsiteX4" fmla="*/ 311653 w 348735"/>
                    <a:gd name="connsiteY4" fmla="*/ 133745 h 360000"/>
                    <a:gd name="connsiteX5" fmla="*/ 337820 w 348735"/>
                    <a:gd name="connsiteY5" fmla="*/ 197686 h 360000"/>
                    <a:gd name="connsiteX6" fmla="*/ 348735 w 348735"/>
                    <a:gd name="connsiteY6" fmla="*/ 240786 h 360000"/>
                    <a:gd name="connsiteX7" fmla="*/ 345855 w 348735"/>
                    <a:gd name="connsiteY7" fmla="*/ 250064 h 360000"/>
                    <a:gd name="connsiteX8" fmla="*/ 180000 w 348735"/>
                    <a:gd name="connsiteY8" fmla="*/ 360000 h 360000"/>
                    <a:gd name="connsiteX9" fmla="*/ 0 w 348735"/>
                    <a:gd name="connsiteY9" fmla="*/ 180000 h 360000"/>
                    <a:gd name="connsiteX10" fmla="*/ 180000 w 348735"/>
                    <a:gd name="connsiteY10" fmla="*/ 0 h 3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735" h="360000">
                      <a:moveTo>
                        <a:pt x="180000" y="0"/>
                      </a:moveTo>
                      <a:cubicBezTo>
                        <a:pt x="192427" y="0"/>
                        <a:pt x="204559" y="1259"/>
                        <a:pt x="216276" y="3657"/>
                      </a:cubicBezTo>
                      <a:lnTo>
                        <a:pt x="216683" y="3783"/>
                      </a:lnTo>
                      <a:lnTo>
                        <a:pt x="236376" y="22422"/>
                      </a:lnTo>
                      <a:cubicBezTo>
                        <a:pt x="265067" y="53906"/>
                        <a:pt x="290804" y="91377"/>
                        <a:pt x="311653" y="133745"/>
                      </a:cubicBezTo>
                      <a:cubicBezTo>
                        <a:pt x="322078" y="154929"/>
                        <a:pt x="330787" y="176335"/>
                        <a:pt x="337820" y="197686"/>
                      </a:cubicBezTo>
                      <a:lnTo>
                        <a:pt x="348735" y="240786"/>
                      </a:lnTo>
                      <a:lnTo>
                        <a:pt x="345855" y="250064"/>
                      </a:lnTo>
                      <a:cubicBezTo>
                        <a:pt x="318529" y="314669"/>
                        <a:pt x="254558" y="360000"/>
                        <a:pt x="180000" y="360000"/>
                      </a:cubicBezTo>
                      <a:cubicBezTo>
                        <a:pt x="80589" y="360000"/>
                        <a:pt x="0" y="279411"/>
                        <a:pt x="0" y="180000"/>
                      </a:cubicBezTo>
                      <a:cubicBezTo>
                        <a:pt x="0" y="80589"/>
                        <a:pt x="80589" y="0"/>
                        <a:pt x="180000" y="0"/>
                      </a:cubicBezTo>
                      <a:close/>
                    </a:path>
                  </a:pathLst>
                </a:cu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76" name="任意多边形 275"/>
                <p:cNvSpPr/>
                <p:nvPr/>
              </p:nvSpPr>
              <p:spPr>
                <a:xfrm>
                  <a:off x="4541929" y="2396224"/>
                  <a:ext cx="288000" cy="288000"/>
                </a:xfrm>
                <a:custGeom>
                  <a:avLst/>
                  <a:gdLst>
                    <a:gd name="connsiteX0" fmla="*/ 180000 w 348735"/>
                    <a:gd name="connsiteY0" fmla="*/ 0 h 360000"/>
                    <a:gd name="connsiteX1" fmla="*/ 216276 w 348735"/>
                    <a:gd name="connsiteY1" fmla="*/ 3657 h 360000"/>
                    <a:gd name="connsiteX2" fmla="*/ 216683 w 348735"/>
                    <a:gd name="connsiteY2" fmla="*/ 3783 h 360000"/>
                    <a:gd name="connsiteX3" fmla="*/ 236376 w 348735"/>
                    <a:gd name="connsiteY3" fmla="*/ 22422 h 360000"/>
                    <a:gd name="connsiteX4" fmla="*/ 311653 w 348735"/>
                    <a:gd name="connsiteY4" fmla="*/ 133745 h 360000"/>
                    <a:gd name="connsiteX5" fmla="*/ 337820 w 348735"/>
                    <a:gd name="connsiteY5" fmla="*/ 197686 h 360000"/>
                    <a:gd name="connsiteX6" fmla="*/ 348735 w 348735"/>
                    <a:gd name="connsiteY6" fmla="*/ 240786 h 360000"/>
                    <a:gd name="connsiteX7" fmla="*/ 345855 w 348735"/>
                    <a:gd name="connsiteY7" fmla="*/ 250064 h 360000"/>
                    <a:gd name="connsiteX8" fmla="*/ 180000 w 348735"/>
                    <a:gd name="connsiteY8" fmla="*/ 360000 h 360000"/>
                    <a:gd name="connsiteX9" fmla="*/ 0 w 348735"/>
                    <a:gd name="connsiteY9" fmla="*/ 180000 h 360000"/>
                    <a:gd name="connsiteX10" fmla="*/ 180000 w 348735"/>
                    <a:gd name="connsiteY10" fmla="*/ 0 h 3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735" h="360000">
                      <a:moveTo>
                        <a:pt x="180000" y="0"/>
                      </a:moveTo>
                      <a:cubicBezTo>
                        <a:pt x="192427" y="0"/>
                        <a:pt x="204559" y="1259"/>
                        <a:pt x="216276" y="3657"/>
                      </a:cubicBezTo>
                      <a:lnTo>
                        <a:pt x="216683" y="3783"/>
                      </a:lnTo>
                      <a:lnTo>
                        <a:pt x="236376" y="22422"/>
                      </a:lnTo>
                      <a:cubicBezTo>
                        <a:pt x="265067" y="53906"/>
                        <a:pt x="290804" y="91377"/>
                        <a:pt x="311653" y="133745"/>
                      </a:cubicBezTo>
                      <a:cubicBezTo>
                        <a:pt x="322078" y="154929"/>
                        <a:pt x="330787" y="176335"/>
                        <a:pt x="337820" y="197686"/>
                      </a:cubicBezTo>
                      <a:lnTo>
                        <a:pt x="348735" y="240786"/>
                      </a:lnTo>
                      <a:lnTo>
                        <a:pt x="345855" y="250064"/>
                      </a:lnTo>
                      <a:cubicBezTo>
                        <a:pt x="318529" y="314669"/>
                        <a:pt x="254558" y="360000"/>
                        <a:pt x="180000" y="360000"/>
                      </a:cubicBezTo>
                      <a:cubicBezTo>
                        <a:pt x="80589" y="360000"/>
                        <a:pt x="0" y="279411"/>
                        <a:pt x="0" y="180000"/>
                      </a:cubicBezTo>
                      <a:cubicBezTo>
                        <a:pt x="0" y="80589"/>
                        <a:pt x="80589" y="0"/>
                        <a:pt x="180000" y="0"/>
                      </a:cubicBezTo>
                      <a:close/>
                    </a:path>
                  </a:pathLst>
                </a:cu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5" name="组合 174"/>
              <p:cNvGrpSpPr/>
              <p:nvPr/>
            </p:nvGrpSpPr>
            <p:grpSpPr>
              <a:xfrm>
                <a:off x="7210273" y="2571425"/>
                <a:ext cx="401818" cy="420869"/>
                <a:chOff x="4842490" y="2571425"/>
                <a:chExt cx="401818" cy="420869"/>
              </a:xfrm>
            </p:grpSpPr>
            <p:sp>
              <p:nvSpPr>
                <p:cNvPr id="273" name="椭圆 272"/>
                <p:cNvSpPr/>
                <p:nvPr/>
              </p:nvSpPr>
              <p:spPr>
                <a:xfrm>
                  <a:off x="4866308" y="2614294"/>
                  <a:ext cx="378000" cy="378000"/>
                </a:xfrm>
                <a:prstGeom prst="ellipse">
                  <a:avLst/>
                </a:pr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74" name="椭圆 273"/>
                <p:cNvSpPr/>
                <p:nvPr/>
              </p:nvSpPr>
              <p:spPr>
                <a:xfrm>
                  <a:off x="4842490" y="2571425"/>
                  <a:ext cx="324000" cy="324000"/>
                </a:xfrm>
                <a:prstGeom prst="ellipse">
                  <a:avLst/>
                </a:pr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6" name="组合 175"/>
              <p:cNvGrpSpPr/>
              <p:nvPr/>
            </p:nvGrpSpPr>
            <p:grpSpPr>
              <a:xfrm>
                <a:off x="6930173" y="2154103"/>
                <a:ext cx="388576" cy="383817"/>
                <a:chOff x="4562390" y="2154103"/>
                <a:chExt cx="388576" cy="383817"/>
              </a:xfrm>
            </p:grpSpPr>
            <p:sp>
              <p:nvSpPr>
                <p:cNvPr id="271" name="椭圆 270"/>
                <p:cNvSpPr/>
                <p:nvPr/>
              </p:nvSpPr>
              <p:spPr>
                <a:xfrm>
                  <a:off x="4590966" y="2177920"/>
                  <a:ext cx="360000" cy="360000"/>
                </a:xfrm>
                <a:prstGeom prst="ellipse">
                  <a:avLst/>
                </a:pr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72" name="椭圆 271"/>
                <p:cNvSpPr/>
                <p:nvPr/>
              </p:nvSpPr>
              <p:spPr>
                <a:xfrm>
                  <a:off x="4562390" y="2154103"/>
                  <a:ext cx="288000" cy="288000"/>
                </a:xfrm>
                <a:prstGeom prst="ellipse">
                  <a:avLst/>
                </a:pr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7" name="组合 176"/>
              <p:cNvGrpSpPr/>
              <p:nvPr/>
            </p:nvGrpSpPr>
            <p:grpSpPr>
              <a:xfrm>
                <a:off x="7207013" y="1438531"/>
                <a:ext cx="383817" cy="379054"/>
                <a:chOff x="4839230" y="1438531"/>
                <a:chExt cx="383817" cy="379054"/>
              </a:xfrm>
            </p:grpSpPr>
            <p:sp>
              <p:nvSpPr>
                <p:cNvPr id="269" name="椭圆 268"/>
                <p:cNvSpPr/>
                <p:nvPr/>
              </p:nvSpPr>
              <p:spPr>
                <a:xfrm>
                  <a:off x="4863047" y="1457585"/>
                  <a:ext cx="360000" cy="360000"/>
                </a:xfrm>
                <a:prstGeom prst="ellipse">
                  <a:avLst/>
                </a:pr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70" name="椭圆 269"/>
                <p:cNvSpPr/>
                <p:nvPr/>
              </p:nvSpPr>
              <p:spPr>
                <a:xfrm>
                  <a:off x="4839230" y="1438531"/>
                  <a:ext cx="288000" cy="288000"/>
                </a:xfrm>
                <a:prstGeom prst="ellipse">
                  <a:avLst/>
                </a:pr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8" name="组合 177"/>
              <p:cNvGrpSpPr/>
              <p:nvPr/>
            </p:nvGrpSpPr>
            <p:grpSpPr>
              <a:xfrm>
                <a:off x="7326412" y="1294205"/>
                <a:ext cx="479628" cy="451058"/>
                <a:chOff x="4958629" y="1294205"/>
                <a:chExt cx="479628" cy="451058"/>
              </a:xfrm>
            </p:grpSpPr>
            <p:sp>
              <p:nvSpPr>
                <p:cNvPr id="267" name="椭圆 266"/>
                <p:cNvSpPr/>
                <p:nvPr/>
              </p:nvSpPr>
              <p:spPr>
                <a:xfrm>
                  <a:off x="5006257" y="1313263"/>
                  <a:ext cx="432000" cy="4320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68" name="椭圆 267"/>
                <p:cNvSpPr/>
                <p:nvPr/>
              </p:nvSpPr>
              <p:spPr>
                <a:xfrm>
                  <a:off x="4958629" y="1294205"/>
                  <a:ext cx="360000" cy="360000"/>
                </a:xfrm>
                <a:prstGeom prst="ellipse">
                  <a:avLst/>
                </a:prstGeom>
                <a:solidFill>
                  <a:schemeClr val="bg1"/>
                </a:solidFill>
                <a:ln w="6350">
                  <a:solidFill>
                    <a:schemeClr val="tx1"/>
                  </a:solid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sp>
            <p:nvSpPr>
              <p:cNvPr id="179" name="椭圆 178"/>
              <p:cNvSpPr/>
              <p:nvPr/>
            </p:nvSpPr>
            <p:spPr>
              <a:xfrm>
                <a:off x="7578932" y="1948123"/>
                <a:ext cx="360000" cy="360000"/>
              </a:xfrm>
              <a:prstGeom prst="ellipse">
                <a:avLst/>
              </a:pr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80" name="任意多边形 179"/>
              <p:cNvSpPr/>
              <p:nvPr/>
            </p:nvSpPr>
            <p:spPr>
              <a:xfrm>
                <a:off x="7829779" y="4387886"/>
                <a:ext cx="189720" cy="89852"/>
              </a:xfrm>
              <a:custGeom>
                <a:avLst/>
                <a:gdLst>
                  <a:gd name="connsiteX0" fmla="*/ 189720 w 189720"/>
                  <a:gd name="connsiteY0" fmla="*/ 0 h 89852"/>
                  <a:gd name="connsiteX1" fmla="*/ 187116 w 189720"/>
                  <a:gd name="connsiteY1" fmla="*/ 12897 h 89852"/>
                  <a:gd name="connsiteX2" fmla="*/ 71018 w 189720"/>
                  <a:gd name="connsiteY2" fmla="*/ 89852 h 89852"/>
                  <a:gd name="connsiteX3" fmla="*/ 21973 w 189720"/>
                  <a:gd name="connsiteY3" fmla="*/ 79950 h 89852"/>
                  <a:gd name="connsiteX4" fmla="*/ 0 w 189720"/>
                  <a:gd name="connsiteY4" fmla="*/ 65136 h 89852"/>
                  <a:gd name="connsiteX5" fmla="*/ 25289 w 189720"/>
                  <a:gd name="connsiteY5" fmla="*/ 67685 h 89852"/>
                  <a:gd name="connsiteX6" fmla="*/ 156121 w 189720"/>
                  <a:gd name="connsiteY6" fmla="*/ 27722 h 89852"/>
                  <a:gd name="connsiteX7" fmla="*/ 189720 w 189720"/>
                  <a:gd name="connsiteY7" fmla="*/ 0 h 89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9720" h="89852">
                    <a:moveTo>
                      <a:pt x="189720" y="0"/>
                    </a:moveTo>
                    <a:lnTo>
                      <a:pt x="187116" y="12897"/>
                    </a:lnTo>
                    <a:cubicBezTo>
                      <a:pt x="167989" y="58120"/>
                      <a:pt x="123209" y="89852"/>
                      <a:pt x="71018" y="89852"/>
                    </a:cubicBezTo>
                    <a:cubicBezTo>
                      <a:pt x="53621" y="89852"/>
                      <a:pt x="37048" y="86326"/>
                      <a:pt x="21973" y="79950"/>
                    </a:cubicBezTo>
                    <a:lnTo>
                      <a:pt x="0" y="65136"/>
                    </a:lnTo>
                    <a:lnTo>
                      <a:pt x="25289" y="67685"/>
                    </a:lnTo>
                    <a:cubicBezTo>
                      <a:pt x="73752" y="67685"/>
                      <a:pt x="118774" y="52953"/>
                      <a:pt x="156121" y="27722"/>
                    </a:cubicBezTo>
                    <a:lnTo>
                      <a:pt x="189720" y="0"/>
                    </a:lnTo>
                    <a:close/>
                  </a:path>
                </a:pathLst>
              </a:cu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81" name="任意多边形 180"/>
              <p:cNvSpPr/>
              <p:nvPr/>
            </p:nvSpPr>
            <p:spPr>
              <a:xfrm>
                <a:off x="7599989" y="1687015"/>
                <a:ext cx="349771" cy="454005"/>
              </a:xfrm>
              <a:custGeom>
                <a:avLst/>
                <a:gdLst>
                  <a:gd name="connsiteX0" fmla="*/ 115771 w 349771"/>
                  <a:gd name="connsiteY0" fmla="*/ 0 h 454005"/>
                  <a:gd name="connsiteX1" fmla="*/ 349771 w 349771"/>
                  <a:gd name="connsiteY1" fmla="*/ 234000 h 454005"/>
                  <a:gd name="connsiteX2" fmla="*/ 206855 w 349771"/>
                  <a:gd name="connsiteY2" fmla="*/ 449611 h 454005"/>
                  <a:gd name="connsiteX3" fmla="*/ 192700 w 349771"/>
                  <a:gd name="connsiteY3" fmla="*/ 454005 h 454005"/>
                  <a:gd name="connsiteX4" fmla="*/ 205808 w 349771"/>
                  <a:gd name="connsiteY4" fmla="*/ 443190 h 454005"/>
                  <a:gd name="connsiteX5" fmla="*/ 276981 w 349771"/>
                  <a:gd name="connsiteY5" fmla="*/ 271363 h 454005"/>
                  <a:gd name="connsiteX6" fmla="*/ 33981 w 349771"/>
                  <a:gd name="connsiteY6" fmla="*/ 28363 h 454005"/>
                  <a:gd name="connsiteX7" fmla="*/ 0 w 349771"/>
                  <a:gd name="connsiteY7" fmla="*/ 31789 h 454005"/>
                  <a:gd name="connsiteX8" fmla="*/ 24687 w 349771"/>
                  <a:gd name="connsiteY8" fmla="*/ 18389 h 454005"/>
                  <a:gd name="connsiteX9" fmla="*/ 115771 w 349771"/>
                  <a:gd name="connsiteY9" fmla="*/ 0 h 454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771" h="454005">
                    <a:moveTo>
                      <a:pt x="115771" y="0"/>
                    </a:moveTo>
                    <a:cubicBezTo>
                      <a:pt x="245006" y="0"/>
                      <a:pt x="349771" y="104765"/>
                      <a:pt x="349771" y="234000"/>
                    </a:cubicBezTo>
                    <a:cubicBezTo>
                      <a:pt x="349771" y="330926"/>
                      <a:pt x="290841" y="414088"/>
                      <a:pt x="206855" y="449611"/>
                    </a:cubicBezTo>
                    <a:lnTo>
                      <a:pt x="192700" y="454005"/>
                    </a:lnTo>
                    <a:lnTo>
                      <a:pt x="205808" y="443190"/>
                    </a:lnTo>
                    <a:cubicBezTo>
                      <a:pt x="249782" y="399216"/>
                      <a:pt x="276981" y="338466"/>
                      <a:pt x="276981" y="271363"/>
                    </a:cubicBezTo>
                    <a:cubicBezTo>
                      <a:pt x="276981" y="137158"/>
                      <a:pt x="168186" y="28363"/>
                      <a:pt x="33981" y="28363"/>
                    </a:cubicBezTo>
                    <a:lnTo>
                      <a:pt x="0" y="31789"/>
                    </a:lnTo>
                    <a:lnTo>
                      <a:pt x="24687" y="18389"/>
                    </a:lnTo>
                    <a:cubicBezTo>
                      <a:pt x="52683" y="6548"/>
                      <a:pt x="83462" y="0"/>
                      <a:pt x="115771" y="0"/>
                    </a:cubicBezTo>
                    <a:close/>
                  </a:path>
                </a:pathLst>
              </a:custGeom>
              <a:solidFill>
                <a:srgbClr val="7488C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82" name="任意多边形 181"/>
              <p:cNvSpPr/>
              <p:nvPr/>
            </p:nvSpPr>
            <p:spPr>
              <a:xfrm rot="19844471">
                <a:off x="7268101" y="3789184"/>
                <a:ext cx="457282" cy="336611"/>
              </a:xfrm>
              <a:custGeom>
                <a:avLst/>
                <a:gdLst>
                  <a:gd name="connsiteX0" fmla="*/ 340371 w 457282"/>
                  <a:gd name="connsiteY0" fmla="*/ 29206 h 336611"/>
                  <a:gd name="connsiteX1" fmla="*/ 446543 w 457282"/>
                  <a:gd name="connsiteY1" fmla="*/ 297908 h 336611"/>
                  <a:gd name="connsiteX2" fmla="*/ 439101 w 457282"/>
                  <a:gd name="connsiteY2" fmla="*/ 315021 h 336611"/>
                  <a:gd name="connsiteX3" fmla="*/ 407550 w 457282"/>
                  <a:gd name="connsiteY3" fmla="*/ 322466 h 336611"/>
                  <a:gd name="connsiteX4" fmla="*/ 246403 w 457282"/>
                  <a:gd name="connsiteY4" fmla="*/ 336611 h 336611"/>
                  <a:gd name="connsiteX5" fmla="*/ 14932 w 457282"/>
                  <a:gd name="connsiteY5" fmla="*/ 305871 h 336611"/>
                  <a:gd name="connsiteX6" fmla="*/ 14454 w 457282"/>
                  <a:gd name="connsiteY6" fmla="*/ 305699 h 336611"/>
                  <a:gd name="connsiteX7" fmla="*/ 8615 w 457282"/>
                  <a:gd name="connsiteY7" fmla="*/ 290660 h 336611"/>
                  <a:gd name="connsiteX8" fmla="*/ 29206 w 457282"/>
                  <a:gd name="connsiteY8" fmla="*/ 116912 h 336611"/>
                  <a:gd name="connsiteX9" fmla="*/ 340371 w 457282"/>
                  <a:gd name="connsiteY9" fmla="*/ 29206 h 336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7282" h="336611">
                    <a:moveTo>
                      <a:pt x="340371" y="29206"/>
                    </a:moveTo>
                    <a:cubicBezTo>
                      <a:pt x="436748" y="83199"/>
                      <a:pt x="478859" y="196611"/>
                      <a:pt x="446543" y="297908"/>
                    </a:cubicBezTo>
                    <a:lnTo>
                      <a:pt x="439101" y="315021"/>
                    </a:lnTo>
                    <a:lnTo>
                      <a:pt x="407550" y="322466"/>
                    </a:lnTo>
                    <a:cubicBezTo>
                      <a:pt x="358020" y="331574"/>
                      <a:pt x="303565" y="336611"/>
                      <a:pt x="246403" y="336611"/>
                    </a:cubicBezTo>
                    <a:cubicBezTo>
                      <a:pt x="160661" y="336611"/>
                      <a:pt x="81007" y="325279"/>
                      <a:pt x="14932" y="305871"/>
                    </a:cubicBezTo>
                    <a:lnTo>
                      <a:pt x="14454" y="305699"/>
                    </a:lnTo>
                    <a:lnTo>
                      <a:pt x="8615" y="290660"/>
                    </a:lnTo>
                    <a:cubicBezTo>
                      <a:pt x="-7257" y="234349"/>
                      <a:pt x="-1647" y="171985"/>
                      <a:pt x="29206" y="116912"/>
                    </a:cubicBezTo>
                    <a:cubicBezTo>
                      <a:pt x="90913" y="6767"/>
                      <a:pt x="230226" y="-32500"/>
                      <a:pt x="340371" y="29206"/>
                    </a:cubicBezTo>
                    <a:close/>
                  </a:path>
                </a:pathLst>
              </a:custGeom>
              <a:solidFill>
                <a:srgbClr val="D2004C"/>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nvGrpSpPr>
              <p:cNvPr id="183" name="组合 182"/>
              <p:cNvGrpSpPr/>
              <p:nvPr/>
            </p:nvGrpSpPr>
            <p:grpSpPr>
              <a:xfrm>
                <a:off x="7712076" y="1511763"/>
                <a:ext cx="359889" cy="312921"/>
                <a:chOff x="5344293" y="1511763"/>
                <a:chExt cx="359889" cy="312921"/>
              </a:xfrm>
            </p:grpSpPr>
            <p:sp>
              <p:nvSpPr>
                <p:cNvPr id="265" name="任意多边形 264"/>
                <p:cNvSpPr/>
                <p:nvPr/>
              </p:nvSpPr>
              <p:spPr>
                <a:xfrm rot="2313827">
                  <a:off x="5353824" y="1559391"/>
                  <a:ext cx="350358" cy="265293"/>
                </a:xfrm>
                <a:custGeom>
                  <a:avLst/>
                  <a:gdLst>
                    <a:gd name="connsiteX0" fmla="*/ 40877 w 350358"/>
                    <a:gd name="connsiteY0" fmla="*/ 22412 h 265293"/>
                    <a:gd name="connsiteX1" fmla="*/ 288124 w 350358"/>
                    <a:gd name="connsiteY1" fmla="*/ 101538 h 265293"/>
                    <a:gd name="connsiteX2" fmla="*/ 350358 w 350358"/>
                    <a:gd name="connsiteY2" fmla="*/ 247256 h 265293"/>
                    <a:gd name="connsiteX3" fmla="*/ 348426 w 350358"/>
                    <a:gd name="connsiteY3" fmla="*/ 265293 h 265293"/>
                    <a:gd name="connsiteX4" fmla="*/ 53489 w 350358"/>
                    <a:gd name="connsiteY4" fmla="*/ 265293 h 265293"/>
                    <a:gd name="connsiteX5" fmla="*/ 19368 w 350358"/>
                    <a:gd name="connsiteY5" fmla="*/ 208278 h 265293"/>
                    <a:gd name="connsiteX6" fmla="*/ 40877 w 350358"/>
                    <a:gd name="connsiteY6" fmla="*/ 22412 h 265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0358" h="265293">
                      <a:moveTo>
                        <a:pt x="40877" y="22412"/>
                      </a:moveTo>
                      <a:cubicBezTo>
                        <a:pt x="103062" y="-27166"/>
                        <a:pt x="213757" y="8260"/>
                        <a:pt x="288124" y="101538"/>
                      </a:cubicBezTo>
                      <a:cubicBezTo>
                        <a:pt x="325307" y="148177"/>
                        <a:pt x="346367" y="200448"/>
                        <a:pt x="350358" y="247256"/>
                      </a:cubicBezTo>
                      <a:lnTo>
                        <a:pt x="348426" y="265293"/>
                      </a:lnTo>
                      <a:lnTo>
                        <a:pt x="53489" y="265293"/>
                      </a:lnTo>
                      <a:lnTo>
                        <a:pt x="19368" y="208278"/>
                      </a:lnTo>
                      <a:cubicBezTo>
                        <a:pt x="-11868" y="134031"/>
                        <a:pt x="-5762" y="59595"/>
                        <a:pt x="40877" y="22412"/>
                      </a:cubicBezTo>
                      <a:close/>
                    </a:path>
                  </a:pathLst>
                </a:cu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66" name="任意多边形 265"/>
                <p:cNvSpPr/>
                <p:nvPr/>
              </p:nvSpPr>
              <p:spPr>
                <a:xfrm rot="2313827">
                  <a:off x="5344293" y="1511763"/>
                  <a:ext cx="350358" cy="265293"/>
                </a:xfrm>
                <a:custGeom>
                  <a:avLst/>
                  <a:gdLst>
                    <a:gd name="connsiteX0" fmla="*/ 40877 w 350358"/>
                    <a:gd name="connsiteY0" fmla="*/ 22412 h 265293"/>
                    <a:gd name="connsiteX1" fmla="*/ 288124 w 350358"/>
                    <a:gd name="connsiteY1" fmla="*/ 101538 h 265293"/>
                    <a:gd name="connsiteX2" fmla="*/ 350358 w 350358"/>
                    <a:gd name="connsiteY2" fmla="*/ 247256 h 265293"/>
                    <a:gd name="connsiteX3" fmla="*/ 348426 w 350358"/>
                    <a:gd name="connsiteY3" fmla="*/ 265293 h 265293"/>
                    <a:gd name="connsiteX4" fmla="*/ 53489 w 350358"/>
                    <a:gd name="connsiteY4" fmla="*/ 265293 h 265293"/>
                    <a:gd name="connsiteX5" fmla="*/ 19368 w 350358"/>
                    <a:gd name="connsiteY5" fmla="*/ 208278 h 265293"/>
                    <a:gd name="connsiteX6" fmla="*/ 40877 w 350358"/>
                    <a:gd name="connsiteY6" fmla="*/ 22412 h 265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0358" h="265293">
                      <a:moveTo>
                        <a:pt x="40877" y="22412"/>
                      </a:moveTo>
                      <a:cubicBezTo>
                        <a:pt x="103062" y="-27166"/>
                        <a:pt x="213757" y="8260"/>
                        <a:pt x="288124" y="101538"/>
                      </a:cubicBezTo>
                      <a:cubicBezTo>
                        <a:pt x="325307" y="148177"/>
                        <a:pt x="346367" y="200448"/>
                        <a:pt x="350358" y="247256"/>
                      </a:cubicBezTo>
                      <a:lnTo>
                        <a:pt x="348426" y="265293"/>
                      </a:lnTo>
                      <a:lnTo>
                        <a:pt x="53489" y="265293"/>
                      </a:lnTo>
                      <a:lnTo>
                        <a:pt x="19368" y="208278"/>
                      </a:lnTo>
                      <a:cubicBezTo>
                        <a:pt x="-11868" y="134031"/>
                        <a:pt x="-5762" y="59595"/>
                        <a:pt x="40877" y="22412"/>
                      </a:cubicBezTo>
                      <a:close/>
                    </a:path>
                  </a:pathLst>
                </a:cu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84" name="组合 183"/>
              <p:cNvGrpSpPr/>
              <p:nvPr/>
            </p:nvGrpSpPr>
            <p:grpSpPr>
              <a:xfrm>
                <a:off x="7782651" y="1422632"/>
                <a:ext cx="352581" cy="435928"/>
                <a:chOff x="5405342" y="1422632"/>
                <a:chExt cx="352581" cy="435928"/>
              </a:xfrm>
            </p:grpSpPr>
            <p:sp>
              <p:nvSpPr>
                <p:cNvPr id="263" name="任意多边形 262"/>
                <p:cNvSpPr>
                  <a:spLocks noChangeAspect="1"/>
                </p:cNvSpPr>
                <p:nvPr/>
              </p:nvSpPr>
              <p:spPr>
                <a:xfrm rot="120000">
                  <a:off x="5433923" y="1493305"/>
                  <a:ext cx="324000" cy="365255"/>
                </a:xfrm>
                <a:custGeom>
                  <a:avLst/>
                  <a:gdLst>
                    <a:gd name="connsiteX0" fmla="*/ 134845 w 314845"/>
                    <a:gd name="connsiteY0" fmla="*/ 0 h 354934"/>
                    <a:gd name="connsiteX1" fmla="*/ 314845 w 314845"/>
                    <a:gd name="connsiteY1" fmla="*/ 180000 h 354934"/>
                    <a:gd name="connsiteX2" fmla="*/ 204909 w 314845"/>
                    <a:gd name="connsiteY2" fmla="*/ 345855 h 354934"/>
                    <a:gd name="connsiteX3" fmla="*/ 175660 w 314845"/>
                    <a:gd name="connsiteY3" fmla="*/ 354934 h 354934"/>
                    <a:gd name="connsiteX4" fmla="*/ 153910 w 314845"/>
                    <a:gd name="connsiteY4" fmla="*/ 348183 h 354934"/>
                    <a:gd name="connsiteX5" fmla="*/ 0 w 314845"/>
                    <a:gd name="connsiteY5" fmla="*/ 115986 h 354934"/>
                    <a:gd name="connsiteX6" fmla="*/ 5120 w 314845"/>
                    <a:gd name="connsiteY6" fmla="*/ 65199 h 354934"/>
                    <a:gd name="connsiteX7" fmla="*/ 9371 w 314845"/>
                    <a:gd name="connsiteY7" fmla="*/ 51504 h 354934"/>
                    <a:gd name="connsiteX8" fmla="*/ 64781 w 314845"/>
                    <a:gd name="connsiteY8" fmla="*/ 14145 h 354934"/>
                    <a:gd name="connsiteX9" fmla="*/ 134845 w 314845"/>
                    <a:gd name="connsiteY9" fmla="*/ 0 h 354934"/>
                    <a:gd name="connsiteX0" fmla="*/ 134845 w 314845"/>
                    <a:gd name="connsiteY0" fmla="*/ 0 h 354934"/>
                    <a:gd name="connsiteX1" fmla="*/ 314845 w 314845"/>
                    <a:gd name="connsiteY1" fmla="*/ 180000 h 354934"/>
                    <a:gd name="connsiteX2" fmla="*/ 204909 w 314845"/>
                    <a:gd name="connsiteY2" fmla="*/ 345855 h 354934"/>
                    <a:gd name="connsiteX3" fmla="*/ 175660 w 314845"/>
                    <a:gd name="connsiteY3" fmla="*/ 354934 h 354934"/>
                    <a:gd name="connsiteX4" fmla="*/ 153910 w 314845"/>
                    <a:gd name="connsiteY4" fmla="*/ 348183 h 354934"/>
                    <a:gd name="connsiteX5" fmla="*/ 0 w 314845"/>
                    <a:gd name="connsiteY5" fmla="*/ 115986 h 354934"/>
                    <a:gd name="connsiteX6" fmla="*/ 5120 w 314845"/>
                    <a:gd name="connsiteY6" fmla="*/ 65199 h 354934"/>
                    <a:gd name="connsiteX7" fmla="*/ 9371 w 314845"/>
                    <a:gd name="connsiteY7" fmla="*/ 51504 h 354934"/>
                    <a:gd name="connsiteX8" fmla="*/ 38189 w 314845"/>
                    <a:gd name="connsiteY8" fmla="*/ 28314 h 354934"/>
                    <a:gd name="connsiteX9" fmla="*/ 64781 w 314845"/>
                    <a:gd name="connsiteY9" fmla="*/ 14145 h 354934"/>
                    <a:gd name="connsiteX10" fmla="*/ 134845 w 314845"/>
                    <a:gd name="connsiteY10" fmla="*/ 0 h 354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845" h="354934">
                      <a:moveTo>
                        <a:pt x="134845" y="0"/>
                      </a:moveTo>
                      <a:cubicBezTo>
                        <a:pt x="234256" y="0"/>
                        <a:pt x="314845" y="80589"/>
                        <a:pt x="314845" y="180000"/>
                      </a:cubicBezTo>
                      <a:cubicBezTo>
                        <a:pt x="314845" y="254558"/>
                        <a:pt x="269514" y="318529"/>
                        <a:pt x="204909" y="345855"/>
                      </a:cubicBezTo>
                      <a:lnTo>
                        <a:pt x="175660" y="354934"/>
                      </a:lnTo>
                      <a:lnTo>
                        <a:pt x="153910" y="348183"/>
                      </a:lnTo>
                      <a:cubicBezTo>
                        <a:pt x="63464" y="309927"/>
                        <a:pt x="0" y="220368"/>
                        <a:pt x="0" y="115986"/>
                      </a:cubicBezTo>
                      <a:cubicBezTo>
                        <a:pt x="0" y="98589"/>
                        <a:pt x="1763" y="81604"/>
                        <a:pt x="5120" y="65199"/>
                      </a:cubicBezTo>
                      <a:lnTo>
                        <a:pt x="9371" y="51504"/>
                      </a:lnTo>
                      <a:cubicBezTo>
                        <a:pt x="18977" y="46155"/>
                        <a:pt x="28583" y="33663"/>
                        <a:pt x="38189" y="28314"/>
                      </a:cubicBezTo>
                      <a:cubicBezTo>
                        <a:pt x="47053" y="21210"/>
                        <a:pt x="55917" y="21249"/>
                        <a:pt x="64781" y="14145"/>
                      </a:cubicBezTo>
                      <a:cubicBezTo>
                        <a:pt x="86316" y="5037"/>
                        <a:pt x="109992" y="0"/>
                        <a:pt x="134845" y="0"/>
                      </a:cubicBezTo>
                      <a:close/>
                    </a:path>
                  </a:pathLst>
                </a:cu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64" name="任意多边形 263"/>
                <p:cNvSpPr>
                  <a:spLocks noChangeAspect="1"/>
                </p:cNvSpPr>
                <p:nvPr/>
              </p:nvSpPr>
              <p:spPr>
                <a:xfrm rot="120000">
                  <a:off x="5405342" y="1422632"/>
                  <a:ext cx="324000" cy="365255"/>
                </a:xfrm>
                <a:custGeom>
                  <a:avLst/>
                  <a:gdLst>
                    <a:gd name="connsiteX0" fmla="*/ 134845 w 314845"/>
                    <a:gd name="connsiteY0" fmla="*/ 0 h 354934"/>
                    <a:gd name="connsiteX1" fmla="*/ 314845 w 314845"/>
                    <a:gd name="connsiteY1" fmla="*/ 180000 h 354934"/>
                    <a:gd name="connsiteX2" fmla="*/ 204909 w 314845"/>
                    <a:gd name="connsiteY2" fmla="*/ 345855 h 354934"/>
                    <a:gd name="connsiteX3" fmla="*/ 175660 w 314845"/>
                    <a:gd name="connsiteY3" fmla="*/ 354934 h 354934"/>
                    <a:gd name="connsiteX4" fmla="*/ 153910 w 314845"/>
                    <a:gd name="connsiteY4" fmla="*/ 348183 h 354934"/>
                    <a:gd name="connsiteX5" fmla="*/ 0 w 314845"/>
                    <a:gd name="connsiteY5" fmla="*/ 115986 h 354934"/>
                    <a:gd name="connsiteX6" fmla="*/ 5120 w 314845"/>
                    <a:gd name="connsiteY6" fmla="*/ 65199 h 354934"/>
                    <a:gd name="connsiteX7" fmla="*/ 9371 w 314845"/>
                    <a:gd name="connsiteY7" fmla="*/ 51504 h 354934"/>
                    <a:gd name="connsiteX8" fmla="*/ 64781 w 314845"/>
                    <a:gd name="connsiteY8" fmla="*/ 14145 h 354934"/>
                    <a:gd name="connsiteX9" fmla="*/ 134845 w 314845"/>
                    <a:gd name="connsiteY9" fmla="*/ 0 h 354934"/>
                    <a:gd name="connsiteX0" fmla="*/ 134845 w 314845"/>
                    <a:gd name="connsiteY0" fmla="*/ 0 h 354934"/>
                    <a:gd name="connsiteX1" fmla="*/ 314845 w 314845"/>
                    <a:gd name="connsiteY1" fmla="*/ 180000 h 354934"/>
                    <a:gd name="connsiteX2" fmla="*/ 204909 w 314845"/>
                    <a:gd name="connsiteY2" fmla="*/ 345855 h 354934"/>
                    <a:gd name="connsiteX3" fmla="*/ 175660 w 314845"/>
                    <a:gd name="connsiteY3" fmla="*/ 354934 h 354934"/>
                    <a:gd name="connsiteX4" fmla="*/ 153910 w 314845"/>
                    <a:gd name="connsiteY4" fmla="*/ 348183 h 354934"/>
                    <a:gd name="connsiteX5" fmla="*/ 0 w 314845"/>
                    <a:gd name="connsiteY5" fmla="*/ 115986 h 354934"/>
                    <a:gd name="connsiteX6" fmla="*/ 5120 w 314845"/>
                    <a:gd name="connsiteY6" fmla="*/ 65199 h 354934"/>
                    <a:gd name="connsiteX7" fmla="*/ 9371 w 314845"/>
                    <a:gd name="connsiteY7" fmla="*/ 51504 h 354934"/>
                    <a:gd name="connsiteX8" fmla="*/ 38189 w 314845"/>
                    <a:gd name="connsiteY8" fmla="*/ 28314 h 354934"/>
                    <a:gd name="connsiteX9" fmla="*/ 64781 w 314845"/>
                    <a:gd name="connsiteY9" fmla="*/ 14145 h 354934"/>
                    <a:gd name="connsiteX10" fmla="*/ 134845 w 314845"/>
                    <a:gd name="connsiteY10" fmla="*/ 0 h 354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4845" h="354934">
                      <a:moveTo>
                        <a:pt x="134845" y="0"/>
                      </a:moveTo>
                      <a:cubicBezTo>
                        <a:pt x="234256" y="0"/>
                        <a:pt x="314845" y="80589"/>
                        <a:pt x="314845" y="180000"/>
                      </a:cubicBezTo>
                      <a:cubicBezTo>
                        <a:pt x="314845" y="254558"/>
                        <a:pt x="269514" y="318529"/>
                        <a:pt x="204909" y="345855"/>
                      </a:cubicBezTo>
                      <a:lnTo>
                        <a:pt x="175660" y="354934"/>
                      </a:lnTo>
                      <a:lnTo>
                        <a:pt x="153910" y="348183"/>
                      </a:lnTo>
                      <a:cubicBezTo>
                        <a:pt x="63464" y="309927"/>
                        <a:pt x="0" y="220368"/>
                        <a:pt x="0" y="115986"/>
                      </a:cubicBezTo>
                      <a:cubicBezTo>
                        <a:pt x="0" y="98589"/>
                        <a:pt x="1763" y="81604"/>
                        <a:pt x="5120" y="65199"/>
                      </a:cubicBezTo>
                      <a:lnTo>
                        <a:pt x="9371" y="51504"/>
                      </a:lnTo>
                      <a:cubicBezTo>
                        <a:pt x="18977" y="46155"/>
                        <a:pt x="28583" y="33663"/>
                        <a:pt x="38189" y="28314"/>
                      </a:cubicBezTo>
                      <a:cubicBezTo>
                        <a:pt x="47053" y="21210"/>
                        <a:pt x="55917" y="21249"/>
                        <a:pt x="64781" y="14145"/>
                      </a:cubicBezTo>
                      <a:cubicBezTo>
                        <a:pt x="86316" y="5037"/>
                        <a:pt x="109992" y="0"/>
                        <a:pt x="134845" y="0"/>
                      </a:cubicBezTo>
                      <a:close/>
                    </a:path>
                  </a:pathLst>
                </a:cu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85" name="组合 184"/>
              <p:cNvGrpSpPr/>
              <p:nvPr/>
            </p:nvGrpSpPr>
            <p:grpSpPr>
              <a:xfrm>
                <a:off x="7386198" y="1096828"/>
                <a:ext cx="472766" cy="452053"/>
                <a:chOff x="5018415" y="1096828"/>
                <a:chExt cx="472766" cy="452053"/>
              </a:xfrm>
            </p:grpSpPr>
            <p:sp>
              <p:nvSpPr>
                <p:cNvPr id="261" name="任意多边形 260"/>
                <p:cNvSpPr/>
                <p:nvPr/>
              </p:nvSpPr>
              <p:spPr>
                <a:xfrm>
                  <a:off x="5023181" y="1149223"/>
                  <a:ext cx="468000" cy="399658"/>
                </a:xfrm>
                <a:custGeom>
                  <a:avLst/>
                  <a:gdLst>
                    <a:gd name="connsiteX0" fmla="*/ 234000 w 468000"/>
                    <a:gd name="connsiteY0" fmla="*/ 0 h 399658"/>
                    <a:gd name="connsiteX1" fmla="*/ 468000 w 468000"/>
                    <a:gd name="connsiteY1" fmla="*/ 234000 h 399658"/>
                    <a:gd name="connsiteX2" fmla="*/ 428037 w 468000"/>
                    <a:gd name="connsiteY2" fmla="*/ 364832 h 399658"/>
                    <a:gd name="connsiteX3" fmla="*/ 412658 w 468000"/>
                    <a:gd name="connsiteY3" fmla="*/ 383471 h 399658"/>
                    <a:gd name="connsiteX4" fmla="*/ 358829 w 468000"/>
                    <a:gd name="connsiteY4" fmla="*/ 394904 h 399658"/>
                    <a:gd name="connsiteX5" fmla="*/ 289904 w 468000"/>
                    <a:gd name="connsiteY5" fmla="*/ 399658 h 399658"/>
                    <a:gd name="connsiteX6" fmla="*/ 48074 w 468000"/>
                    <a:gd name="connsiteY6" fmla="*/ 331121 h 399658"/>
                    <a:gd name="connsiteX7" fmla="*/ 10623 w 468000"/>
                    <a:gd name="connsiteY7" fmla="*/ 300065 h 399658"/>
                    <a:gd name="connsiteX8" fmla="*/ 4754 w 468000"/>
                    <a:gd name="connsiteY8" fmla="*/ 281159 h 399658"/>
                    <a:gd name="connsiteX9" fmla="*/ 0 w 468000"/>
                    <a:gd name="connsiteY9" fmla="*/ 234000 h 399658"/>
                    <a:gd name="connsiteX10" fmla="*/ 234000 w 468000"/>
                    <a:gd name="connsiteY10" fmla="*/ 0 h 39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8000" h="399658">
                      <a:moveTo>
                        <a:pt x="234000" y="0"/>
                      </a:moveTo>
                      <a:cubicBezTo>
                        <a:pt x="363235" y="0"/>
                        <a:pt x="468000" y="104765"/>
                        <a:pt x="468000" y="234000"/>
                      </a:cubicBezTo>
                      <a:cubicBezTo>
                        <a:pt x="468000" y="282463"/>
                        <a:pt x="453268" y="327485"/>
                        <a:pt x="428037" y="364832"/>
                      </a:cubicBezTo>
                      <a:lnTo>
                        <a:pt x="412658" y="383471"/>
                      </a:lnTo>
                      <a:lnTo>
                        <a:pt x="358829" y="394904"/>
                      </a:lnTo>
                      <a:cubicBezTo>
                        <a:pt x="336566" y="398021"/>
                        <a:pt x="313514" y="399658"/>
                        <a:pt x="289904" y="399658"/>
                      </a:cubicBezTo>
                      <a:cubicBezTo>
                        <a:pt x="195464" y="399658"/>
                        <a:pt x="109964" y="373467"/>
                        <a:pt x="48074" y="331121"/>
                      </a:cubicBezTo>
                      <a:lnTo>
                        <a:pt x="10623" y="300065"/>
                      </a:lnTo>
                      <a:lnTo>
                        <a:pt x="4754" y="281159"/>
                      </a:lnTo>
                      <a:cubicBezTo>
                        <a:pt x="1637" y="265926"/>
                        <a:pt x="0" y="250154"/>
                        <a:pt x="0" y="234000"/>
                      </a:cubicBezTo>
                      <a:cubicBezTo>
                        <a:pt x="0" y="104765"/>
                        <a:pt x="104765" y="0"/>
                        <a:pt x="234000" y="0"/>
                      </a:cubicBezTo>
                      <a:close/>
                    </a:path>
                  </a:pathLst>
                </a:custGeom>
                <a:solidFill>
                  <a:srgbClr val="D2004C"/>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62" name="任意多边形 261"/>
                <p:cNvSpPr/>
                <p:nvPr/>
              </p:nvSpPr>
              <p:spPr>
                <a:xfrm>
                  <a:off x="5018415" y="1096828"/>
                  <a:ext cx="324000" cy="324000"/>
                </a:xfrm>
                <a:custGeom>
                  <a:avLst/>
                  <a:gdLst>
                    <a:gd name="connsiteX0" fmla="*/ 234000 w 468000"/>
                    <a:gd name="connsiteY0" fmla="*/ 0 h 399658"/>
                    <a:gd name="connsiteX1" fmla="*/ 468000 w 468000"/>
                    <a:gd name="connsiteY1" fmla="*/ 234000 h 399658"/>
                    <a:gd name="connsiteX2" fmla="*/ 428037 w 468000"/>
                    <a:gd name="connsiteY2" fmla="*/ 364832 h 399658"/>
                    <a:gd name="connsiteX3" fmla="*/ 412658 w 468000"/>
                    <a:gd name="connsiteY3" fmla="*/ 383471 h 399658"/>
                    <a:gd name="connsiteX4" fmla="*/ 358829 w 468000"/>
                    <a:gd name="connsiteY4" fmla="*/ 394904 h 399658"/>
                    <a:gd name="connsiteX5" fmla="*/ 289904 w 468000"/>
                    <a:gd name="connsiteY5" fmla="*/ 399658 h 399658"/>
                    <a:gd name="connsiteX6" fmla="*/ 48074 w 468000"/>
                    <a:gd name="connsiteY6" fmla="*/ 331121 h 399658"/>
                    <a:gd name="connsiteX7" fmla="*/ 10623 w 468000"/>
                    <a:gd name="connsiteY7" fmla="*/ 300065 h 399658"/>
                    <a:gd name="connsiteX8" fmla="*/ 4754 w 468000"/>
                    <a:gd name="connsiteY8" fmla="*/ 281159 h 399658"/>
                    <a:gd name="connsiteX9" fmla="*/ 0 w 468000"/>
                    <a:gd name="connsiteY9" fmla="*/ 234000 h 399658"/>
                    <a:gd name="connsiteX10" fmla="*/ 234000 w 468000"/>
                    <a:gd name="connsiteY10" fmla="*/ 0 h 39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8000" h="399658">
                      <a:moveTo>
                        <a:pt x="234000" y="0"/>
                      </a:moveTo>
                      <a:cubicBezTo>
                        <a:pt x="363235" y="0"/>
                        <a:pt x="468000" y="104765"/>
                        <a:pt x="468000" y="234000"/>
                      </a:cubicBezTo>
                      <a:cubicBezTo>
                        <a:pt x="468000" y="282463"/>
                        <a:pt x="453268" y="327485"/>
                        <a:pt x="428037" y="364832"/>
                      </a:cubicBezTo>
                      <a:lnTo>
                        <a:pt x="412658" y="383471"/>
                      </a:lnTo>
                      <a:lnTo>
                        <a:pt x="358829" y="394904"/>
                      </a:lnTo>
                      <a:cubicBezTo>
                        <a:pt x="336566" y="398021"/>
                        <a:pt x="313514" y="399658"/>
                        <a:pt x="289904" y="399658"/>
                      </a:cubicBezTo>
                      <a:cubicBezTo>
                        <a:pt x="195464" y="399658"/>
                        <a:pt x="109964" y="373467"/>
                        <a:pt x="48074" y="331121"/>
                      </a:cubicBezTo>
                      <a:lnTo>
                        <a:pt x="10623" y="300065"/>
                      </a:lnTo>
                      <a:lnTo>
                        <a:pt x="4754" y="281159"/>
                      </a:lnTo>
                      <a:cubicBezTo>
                        <a:pt x="1637" y="265926"/>
                        <a:pt x="0" y="250154"/>
                        <a:pt x="0" y="234000"/>
                      </a:cubicBezTo>
                      <a:cubicBezTo>
                        <a:pt x="0" y="104765"/>
                        <a:pt x="104765" y="0"/>
                        <a:pt x="234000" y="0"/>
                      </a:cubicBezTo>
                      <a:close/>
                    </a:path>
                  </a:pathLst>
                </a:cu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86" name="组合 185"/>
              <p:cNvGrpSpPr/>
              <p:nvPr/>
            </p:nvGrpSpPr>
            <p:grpSpPr>
              <a:xfrm>
                <a:off x="7078751" y="2039547"/>
                <a:ext cx="487055" cy="482291"/>
                <a:chOff x="4710968" y="2039547"/>
                <a:chExt cx="487055" cy="482291"/>
              </a:xfrm>
            </p:grpSpPr>
            <p:sp>
              <p:nvSpPr>
                <p:cNvPr id="259" name="椭圆 258"/>
                <p:cNvSpPr/>
                <p:nvPr/>
              </p:nvSpPr>
              <p:spPr>
                <a:xfrm>
                  <a:off x="4730023" y="2053838"/>
                  <a:ext cx="468000" cy="4680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60" name="椭圆 259"/>
                <p:cNvSpPr/>
                <p:nvPr/>
              </p:nvSpPr>
              <p:spPr>
                <a:xfrm>
                  <a:off x="4710968" y="2039547"/>
                  <a:ext cx="324000" cy="324000"/>
                </a:xfrm>
                <a:prstGeom prst="ellipse">
                  <a:avLst/>
                </a:pr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87" name="组合 186"/>
              <p:cNvGrpSpPr/>
              <p:nvPr/>
            </p:nvGrpSpPr>
            <p:grpSpPr>
              <a:xfrm>
                <a:off x="7260625" y="2094435"/>
                <a:ext cx="455821" cy="510867"/>
                <a:chOff x="4892842" y="2094435"/>
                <a:chExt cx="455821" cy="510867"/>
              </a:xfrm>
            </p:grpSpPr>
            <p:sp>
              <p:nvSpPr>
                <p:cNvPr id="257" name="椭圆 256"/>
                <p:cNvSpPr/>
                <p:nvPr/>
              </p:nvSpPr>
              <p:spPr>
                <a:xfrm>
                  <a:off x="4916663" y="2137302"/>
                  <a:ext cx="432000" cy="468000"/>
                </a:xfrm>
                <a:prstGeom prst="ellipse">
                  <a:avLst/>
                </a:prstGeom>
                <a:solidFill>
                  <a:srgbClr val="7488C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58" name="椭圆 257"/>
                <p:cNvSpPr/>
                <p:nvPr/>
              </p:nvSpPr>
              <p:spPr>
                <a:xfrm>
                  <a:off x="4892842" y="2094435"/>
                  <a:ext cx="324000" cy="360000"/>
                </a:xfrm>
                <a:prstGeom prst="ellipse">
                  <a:avLst/>
                </a:prstGeom>
                <a:solidFill>
                  <a:schemeClr val="bg1"/>
                </a:solidFill>
                <a:ln w="6350">
                  <a:solidFill>
                    <a:schemeClr val="tx1"/>
                  </a:solid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88" name="组合 187"/>
              <p:cNvGrpSpPr/>
              <p:nvPr/>
            </p:nvGrpSpPr>
            <p:grpSpPr>
              <a:xfrm>
                <a:off x="6983763" y="1840630"/>
                <a:ext cx="487424" cy="346412"/>
                <a:chOff x="4615980" y="1840630"/>
                <a:chExt cx="487424" cy="346412"/>
              </a:xfrm>
            </p:grpSpPr>
            <p:sp>
              <p:nvSpPr>
                <p:cNvPr id="255" name="任意多边形 254"/>
                <p:cNvSpPr/>
                <p:nvPr/>
              </p:nvSpPr>
              <p:spPr>
                <a:xfrm rot="20220000">
                  <a:off x="4635284" y="1875742"/>
                  <a:ext cx="468120" cy="311300"/>
                </a:xfrm>
                <a:custGeom>
                  <a:avLst/>
                  <a:gdLst>
                    <a:gd name="connsiteX0" fmla="*/ 325492 w 468120"/>
                    <a:gd name="connsiteY0" fmla="*/ 18662 h 311300"/>
                    <a:gd name="connsiteX1" fmla="*/ 463509 w 468120"/>
                    <a:gd name="connsiteY1" fmla="*/ 280224 h 311300"/>
                    <a:gd name="connsiteX2" fmla="*/ 453864 w 468120"/>
                    <a:gd name="connsiteY2" fmla="*/ 311300 h 311300"/>
                    <a:gd name="connsiteX3" fmla="*/ 14008 w 468120"/>
                    <a:gd name="connsiteY3" fmla="*/ 311300 h 311300"/>
                    <a:gd name="connsiteX4" fmla="*/ 4329 w 468120"/>
                    <a:gd name="connsiteY4" fmla="*/ 278676 h 311300"/>
                    <a:gd name="connsiteX5" fmla="*/ 18663 w 468120"/>
                    <a:gd name="connsiteY5" fmla="*/ 142630 h 311300"/>
                    <a:gd name="connsiteX6" fmla="*/ 325492 w 468120"/>
                    <a:gd name="connsiteY6" fmla="*/ 18662 h 31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120" h="311300">
                      <a:moveTo>
                        <a:pt x="325492" y="18662"/>
                      </a:moveTo>
                      <a:cubicBezTo>
                        <a:pt x="429583" y="62847"/>
                        <a:pt x="485088" y="173545"/>
                        <a:pt x="463509" y="280224"/>
                      </a:cubicBezTo>
                      <a:lnTo>
                        <a:pt x="453864" y="311300"/>
                      </a:lnTo>
                      <a:lnTo>
                        <a:pt x="14008" y="311300"/>
                      </a:lnTo>
                      <a:lnTo>
                        <a:pt x="4329" y="278676"/>
                      </a:lnTo>
                      <a:cubicBezTo>
                        <a:pt x="-4304" y="234440"/>
                        <a:pt x="-273" y="187240"/>
                        <a:pt x="18663" y="142630"/>
                      </a:cubicBezTo>
                      <a:cubicBezTo>
                        <a:pt x="69159" y="23668"/>
                        <a:pt x="206530" y="-31834"/>
                        <a:pt x="325492" y="18662"/>
                      </a:cubicBezTo>
                      <a:close/>
                    </a:path>
                  </a:pathLst>
                </a:custGeom>
                <a:solidFill>
                  <a:srgbClr val="D2004C"/>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56" name="任意多边形 255"/>
                <p:cNvSpPr/>
                <p:nvPr/>
              </p:nvSpPr>
              <p:spPr>
                <a:xfrm rot="20220000">
                  <a:off x="4615980" y="1840630"/>
                  <a:ext cx="360000" cy="288000"/>
                </a:xfrm>
                <a:custGeom>
                  <a:avLst/>
                  <a:gdLst>
                    <a:gd name="connsiteX0" fmla="*/ 325492 w 468120"/>
                    <a:gd name="connsiteY0" fmla="*/ 18662 h 311300"/>
                    <a:gd name="connsiteX1" fmla="*/ 463509 w 468120"/>
                    <a:gd name="connsiteY1" fmla="*/ 280224 h 311300"/>
                    <a:gd name="connsiteX2" fmla="*/ 453864 w 468120"/>
                    <a:gd name="connsiteY2" fmla="*/ 311300 h 311300"/>
                    <a:gd name="connsiteX3" fmla="*/ 14008 w 468120"/>
                    <a:gd name="connsiteY3" fmla="*/ 311300 h 311300"/>
                    <a:gd name="connsiteX4" fmla="*/ 4329 w 468120"/>
                    <a:gd name="connsiteY4" fmla="*/ 278676 h 311300"/>
                    <a:gd name="connsiteX5" fmla="*/ 18663 w 468120"/>
                    <a:gd name="connsiteY5" fmla="*/ 142630 h 311300"/>
                    <a:gd name="connsiteX6" fmla="*/ 325492 w 468120"/>
                    <a:gd name="connsiteY6" fmla="*/ 18662 h 31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8120" h="311300">
                      <a:moveTo>
                        <a:pt x="325492" y="18662"/>
                      </a:moveTo>
                      <a:cubicBezTo>
                        <a:pt x="429583" y="62847"/>
                        <a:pt x="485088" y="173545"/>
                        <a:pt x="463509" y="280224"/>
                      </a:cubicBezTo>
                      <a:lnTo>
                        <a:pt x="453864" y="311300"/>
                      </a:lnTo>
                      <a:lnTo>
                        <a:pt x="14008" y="311300"/>
                      </a:lnTo>
                      <a:lnTo>
                        <a:pt x="4329" y="278676"/>
                      </a:lnTo>
                      <a:cubicBezTo>
                        <a:pt x="-4304" y="234440"/>
                        <a:pt x="-273" y="187240"/>
                        <a:pt x="18663" y="142630"/>
                      </a:cubicBezTo>
                      <a:cubicBezTo>
                        <a:pt x="69159" y="23668"/>
                        <a:pt x="206530" y="-31834"/>
                        <a:pt x="325492" y="18662"/>
                      </a:cubicBezTo>
                      <a:close/>
                    </a:path>
                  </a:pathLst>
                </a:cu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89" name="组合 188"/>
              <p:cNvGrpSpPr/>
              <p:nvPr/>
            </p:nvGrpSpPr>
            <p:grpSpPr>
              <a:xfrm>
                <a:off x="7390964" y="1715377"/>
                <a:ext cx="486000" cy="486000"/>
                <a:chOff x="5023181" y="1715377"/>
                <a:chExt cx="486000" cy="486000"/>
              </a:xfrm>
            </p:grpSpPr>
            <p:sp>
              <p:nvSpPr>
                <p:cNvPr id="253" name="椭圆 252"/>
                <p:cNvSpPr/>
                <p:nvPr/>
              </p:nvSpPr>
              <p:spPr>
                <a:xfrm>
                  <a:off x="5023181" y="1715377"/>
                  <a:ext cx="486000" cy="4860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54" name="椭圆 253"/>
                <p:cNvSpPr/>
                <p:nvPr/>
              </p:nvSpPr>
              <p:spPr>
                <a:xfrm>
                  <a:off x="5031631" y="1753580"/>
                  <a:ext cx="324000" cy="324000"/>
                </a:xfrm>
                <a:prstGeom prst="ellipse">
                  <a:avLst/>
                </a:pr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90" name="组合 189"/>
              <p:cNvGrpSpPr/>
              <p:nvPr/>
            </p:nvGrpSpPr>
            <p:grpSpPr>
              <a:xfrm>
                <a:off x="7314855" y="1547115"/>
                <a:ext cx="499601" cy="431068"/>
                <a:chOff x="4947072" y="1547115"/>
                <a:chExt cx="499601" cy="431068"/>
              </a:xfrm>
            </p:grpSpPr>
            <p:sp>
              <p:nvSpPr>
                <p:cNvPr id="251" name="任意多边形 250"/>
                <p:cNvSpPr/>
                <p:nvPr/>
              </p:nvSpPr>
              <p:spPr>
                <a:xfrm rot="20911705">
                  <a:off x="4978581" y="1554060"/>
                  <a:ext cx="468092" cy="424123"/>
                </a:xfrm>
                <a:custGeom>
                  <a:avLst/>
                  <a:gdLst>
                    <a:gd name="connsiteX0" fmla="*/ 280584 w 468092"/>
                    <a:gd name="connsiteY0" fmla="*/ 4721 h 424123"/>
                    <a:gd name="connsiteX1" fmla="*/ 463372 w 468092"/>
                    <a:gd name="connsiteY1" fmla="*/ 280585 h 424123"/>
                    <a:gd name="connsiteX2" fmla="*/ 452585 w 468092"/>
                    <a:gd name="connsiteY2" fmla="*/ 315370 h 424123"/>
                    <a:gd name="connsiteX3" fmla="*/ 444023 w 468092"/>
                    <a:gd name="connsiteY3" fmla="*/ 328891 h 424123"/>
                    <a:gd name="connsiteX4" fmla="*/ 235061 w 468092"/>
                    <a:gd name="connsiteY4" fmla="*/ 424123 h 424123"/>
                    <a:gd name="connsiteX5" fmla="*/ 26098 w 468092"/>
                    <a:gd name="connsiteY5" fmla="*/ 328891 h 424123"/>
                    <a:gd name="connsiteX6" fmla="*/ 13252 w 468092"/>
                    <a:gd name="connsiteY6" fmla="*/ 308605 h 424123"/>
                    <a:gd name="connsiteX7" fmla="*/ 4627 w 468092"/>
                    <a:gd name="connsiteY7" fmla="*/ 280430 h 424123"/>
                    <a:gd name="connsiteX8" fmla="*/ 4721 w 468092"/>
                    <a:gd name="connsiteY8" fmla="*/ 187508 h 424123"/>
                    <a:gd name="connsiteX9" fmla="*/ 280584 w 468092"/>
                    <a:gd name="connsiteY9" fmla="*/ 4721 h 4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8092" h="424123">
                      <a:moveTo>
                        <a:pt x="280584" y="4721"/>
                      </a:moveTo>
                      <a:cubicBezTo>
                        <a:pt x="407238" y="30423"/>
                        <a:pt x="489074" y="153931"/>
                        <a:pt x="463372" y="280585"/>
                      </a:cubicBezTo>
                      <a:lnTo>
                        <a:pt x="452585" y="315370"/>
                      </a:lnTo>
                      <a:lnTo>
                        <a:pt x="444023" y="328891"/>
                      </a:lnTo>
                      <a:cubicBezTo>
                        <a:pt x="398737" y="386348"/>
                        <a:pt x="322045" y="424123"/>
                        <a:pt x="235061" y="424123"/>
                      </a:cubicBezTo>
                      <a:cubicBezTo>
                        <a:pt x="148075" y="424123"/>
                        <a:pt x="71384" y="386347"/>
                        <a:pt x="26098" y="328891"/>
                      </a:cubicBezTo>
                      <a:lnTo>
                        <a:pt x="13252" y="308605"/>
                      </a:lnTo>
                      <a:lnTo>
                        <a:pt x="4627" y="280430"/>
                      </a:lnTo>
                      <a:cubicBezTo>
                        <a:pt x="-1409" y="250638"/>
                        <a:pt x="-1705" y="219171"/>
                        <a:pt x="4721" y="187508"/>
                      </a:cubicBezTo>
                      <a:cubicBezTo>
                        <a:pt x="30423" y="60855"/>
                        <a:pt x="153931" y="-20982"/>
                        <a:pt x="280584" y="4721"/>
                      </a:cubicBezTo>
                      <a:close/>
                    </a:path>
                  </a:pathLst>
                </a:custGeom>
                <a:solidFill>
                  <a:srgbClr val="D2004C"/>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52" name="任意多边形 251"/>
                <p:cNvSpPr/>
                <p:nvPr/>
              </p:nvSpPr>
              <p:spPr>
                <a:xfrm rot="20911705">
                  <a:off x="4947072" y="1547115"/>
                  <a:ext cx="360000" cy="288000"/>
                </a:xfrm>
                <a:custGeom>
                  <a:avLst/>
                  <a:gdLst>
                    <a:gd name="connsiteX0" fmla="*/ 280584 w 468092"/>
                    <a:gd name="connsiteY0" fmla="*/ 4721 h 424123"/>
                    <a:gd name="connsiteX1" fmla="*/ 463372 w 468092"/>
                    <a:gd name="connsiteY1" fmla="*/ 280585 h 424123"/>
                    <a:gd name="connsiteX2" fmla="*/ 452585 w 468092"/>
                    <a:gd name="connsiteY2" fmla="*/ 315370 h 424123"/>
                    <a:gd name="connsiteX3" fmla="*/ 444023 w 468092"/>
                    <a:gd name="connsiteY3" fmla="*/ 328891 h 424123"/>
                    <a:gd name="connsiteX4" fmla="*/ 235061 w 468092"/>
                    <a:gd name="connsiteY4" fmla="*/ 424123 h 424123"/>
                    <a:gd name="connsiteX5" fmla="*/ 26098 w 468092"/>
                    <a:gd name="connsiteY5" fmla="*/ 328891 h 424123"/>
                    <a:gd name="connsiteX6" fmla="*/ 13252 w 468092"/>
                    <a:gd name="connsiteY6" fmla="*/ 308605 h 424123"/>
                    <a:gd name="connsiteX7" fmla="*/ 4627 w 468092"/>
                    <a:gd name="connsiteY7" fmla="*/ 280430 h 424123"/>
                    <a:gd name="connsiteX8" fmla="*/ 4721 w 468092"/>
                    <a:gd name="connsiteY8" fmla="*/ 187508 h 424123"/>
                    <a:gd name="connsiteX9" fmla="*/ 280584 w 468092"/>
                    <a:gd name="connsiteY9" fmla="*/ 4721 h 424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8092" h="424123">
                      <a:moveTo>
                        <a:pt x="280584" y="4721"/>
                      </a:moveTo>
                      <a:cubicBezTo>
                        <a:pt x="407238" y="30423"/>
                        <a:pt x="489074" y="153931"/>
                        <a:pt x="463372" y="280585"/>
                      </a:cubicBezTo>
                      <a:lnTo>
                        <a:pt x="452585" y="315370"/>
                      </a:lnTo>
                      <a:lnTo>
                        <a:pt x="444023" y="328891"/>
                      </a:lnTo>
                      <a:cubicBezTo>
                        <a:pt x="398737" y="386348"/>
                        <a:pt x="322045" y="424123"/>
                        <a:pt x="235061" y="424123"/>
                      </a:cubicBezTo>
                      <a:cubicBezTo>
                        <a:pt x="148075" y="424123"/>
                        <a:pt x="71384" y="386347"/>
                        <a:pt x="26098" y="328891"/>
                      </a:cubicBezTo>
                      <a:lnTo>
                        <a:pt x="13252" y="308605"/>
                      </a:lnTo>
                      <a:lnTo>
                        <a:pt x="4627" y="280430"/>
                      </a:lnTo>
                      <a:cubicBezTo>
                        <a:pt x="-1409" y="250638"/>
                        <a:pt x="-1705" y="219171"/>
                        <a:pt x="4721" y="187508"/>
                      </a:cubicBezTo>
                      <a:cubicBezTo>
                        <a:pt x="30423" y="60855"/>
                        <a:pt x="153931" y="-20982"/>
                        <a:pt x="280584" y="4721"/>
                      </a:cubicBezTo>
                      <a:close/>
                    </a:path>
                  </a:pathLst>
                </a:cu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91" name="组合 190"/>
              <p:cNvGrpSpPr/>
              <p:nvPr/>
            </p:nvGrpSpPr>
            <p:grpSpPr>
              <a:xfrm>
                <a:off x="7338767" y="1977822"/>
                <a:ext cx="505648" cy="447786"/>
                <a:chOff x="4970984" y="1977822"/>
                <a:chExt cx="505648" cy="447786"/>
              </a:xfrm>
            </p:grpSpPr>
            <p:sp>
              <p:nvSpPr>
                <p:cNvPr id="249" name="椭圆 248"/>
                <p:cNvSpPr/>
                <p:nvPr/>
              </p:nvSpPr>
              <p:spPr>
                <a:xfrm rot="516403">
                  <a:off x="4972632" y="2004408"/>
                  <a:ext cx="504000" cy="4212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50" name="椭圆 249"/>
                <p:cNvSpPr/>
                <p:nvPr/>
              </p:nvSpPr>
              <p:spPr>
                <a:xfrm rot="516403">
                  <a:off x="4970984" y="1977822"/>
                  <a:ext cx="396000" cy="324000"/>
                </a:xfrm>
                <a:prstGeom prst="ellipse">
                  <a:avLst/>
                </a:prstGeom>
                <a:solidFill>
                  <a:schemeClr val="bg1"/>
                </a:solidFill>
                <a:ln w="6350">
                  <a:solidFill>
                    <a:schemeClr val="tx1"/>
                  </a:solid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92" name="组合 191"/>
              <p:cNvGrpSpPr/>
              <p:nvPr/>
            </p:nvGrpSpPr>
            <p:grpSpPr>
              <a:xfrm>
                <a:off x="7237434" y="1957643"/>
                <a:ext cx="364922" cy="411343"/>
                <a:chOff x="4869651" y="1957643"/>
                <a:chExt cx="364922" cy="411343"/>
              </a:xfrm>
            </p:grpSpPr>
            <p:sp>
              <p:nvSpPr>
                <p:cNvPr id="247" name="任意多边形 246"/>
                <p:cNvSpPr/>
                <p:nvPr/>
              </p:nvSpPr>
              <p:spPr>
                <a:xfrm>
                  <a:off x="4893468" y="1990986"/>
                  <a:ext cx="341105" cy="378000"/>
                </a:xfrm>
                <a:custGeom>
                  <a:avLst/>
                  <a:gdLst>
                    <a:gd name="connsiteX0" fmla="*/ 189000 w 341105"/>
                    <a:gd name="connsiteY0" fmla="*/ 0 h 378000"/>
                    <a:gd name="connsiteX1" fmla="*/ 207498 w 341105"/>
                    <a:gd name="connsiteY1" fmla="*/ 1865 h 378000"/>
                    <a:gd name="connsiteX2" fmla="*/ 220175 w 341105"/>
                    <a:gd name="connsiteY2" fmla="*/ 5800 h 378000"/>
                    <a:gd name="connsiteX3" fmla="*/ 341105 w 341105"/>
                    <a:gd name="connsiteY3" fmla="*/ 188240 h 378000"/>
                    <a:gd name="connsiteX4" fmla="*/ 220175 w 341105"/>
                    <a:gd name="connsiteY4" fmla="*/ 370680 h 378000"/>
                    <a:gd name="connsiteX5" fmla="*/ 200247 w 341105"/>
                    <a:gd name="connsiteY5" fmla="*/ 376866 h 378000"/>
                    <a:gd name="connsiteX6" fmla="*/ 189000 w 341105"/>
                    <a:gd name="connsiteY6" fmla="*/ 378000 h 378000"/>
                    <a:gd name="connsiteX7" fmla="*/ 0 w 341105"/>
                    <a:gd name="connsiteY7" fmla="*/ 189000 h 378000"/>
                    <a:gd name="connsiteX8" fmla="*/ 189000 w 341105"/>
                    <a:gd name="connsiteY8" fmla="*/ 0 h 37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1105" h="378000">
                      <a:moveTo>
                        <a:pt x="189000" y="0"/>
                      </a:moveTo>
                      <a:lnTo>
                        <a:pt x="207498" y="1865"/>
                      </a:lnTo>
                      <a:lnTo>
                        <a:pt x="220175" y="5800"/>
                      </a:lnTo>
                      <a:cubicBezTo>
                        <a:pt x="291241" y="35858"/>
                        <a:pt x="341105" y="106226"/>
                        <a:pt x="341105" y="188240"/>
                      </a:cubicBezTo>
                      <a:cubicBezTo>
                        <a:pt x="341105" y="270254"/>
                        <a:pt x="291241" y="340622"/>
                        <a:pt x="220175" y="370680"/>
                      </a:cubicBezTo>
                      <a:lnTo>
                        <a:pt x="200247" y="376866"/>
                      </a:lnTo>
                      <a:lnTo>
                        <a:pt x="189000" y="378000"/>
                      </a:lnTo>
                      <a:cubicBezTo>
                        <a:pt x="84618" y="378000"/>
                        <a:pt x="0" y="293382"/>
                        <a:pt x="0" y="189000"/>
                      </a:cubicBezTo>
                      <a:cubicBezTo>
                        <a:pt x="0" y="84618"/>
                        <a:pt x="84618" y="0"/>
                        <a:pt x="189000" y="0"/>
                      </a:cubicBezTo>
                      <a:close/>
                    </a:path>
                  </a:pathLst>
                </a:cu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48" name="任意多边形 247"/>
                <p:cNvSpPr/>
                <p:nvPr/>
              </p:nvSpPr>
              <p:spPr>
                <a:xfrm>
                  <a:off x="4869651" y="1957643"/>
                  <a:ext cx="288000" cy="324000"/>
                </a:xfrm>
                <a:custGeom>
                  <a:avLst/>
                  <a:gdLst>
                    <a:gd name="connsiteX0" fmla="*/ 189000 w 341105"/>
                    <a:gd name="connsiteY0" fmla="*/ 0 h 378000"/>
                    <a:gd name="connsiteX1" fmla="*/ 207498 w 341105"/>
                    <a:gd name="connsiteY1" fmla="*/ 1865 h 378000"/>
                    <a:gd name="connsiteX2" fmla="*/ 220175 w 341105"/>
                    <a:gd name="connsiteY2" fmla="*/ 5800 h 378000"/>
                    <a:gd name="connsiteX3" fmla="*/ 341105 w 341105"/>
                    <a:gd name="connsiteY3" fmla="*/ 188240 h 378000"/>
                    <a:gd name="connsiteX4" fmla="*/ 220175 w 341105"/>
                    <a:gd name="connsiteY4" fmla="*/ 370680 h 378000"/>
                    <a:gd name="connsiteX5" fmla="*/ 200247 w 341105"/>
                    <a:gd name="connsiteY5" fmla="*/ 376866 h 378000"/>
                    <a:gd name="connsiteX6" fmla="*/ 189000 w 341105"/>
                    <a:gd name="connsiteY6" fmla="*/ 378000 h 378000"/>
                    <a:gd name="connsiteX7" fmla="*/ 0 w 341105"/>
                    <a:gd name="connsiteY7" fmla="*/ 189000 h 378000"/>
                    <a:gd name="connsiteX8" fmla="*/ 189000 w 341105"/>
                    <a:gd name="connsiteY8" fmla="*/ 0 h 37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1105" h="378000">
                      <a:moveTo>
                        <a:pt x="189000" y="0"/>
                      </a:moveTo>
                      <a:lnTo>
                        <a:pt x="207498" y="1865"/>
                      </a:lnTo>
                      <a:lnTo>
                        <a:pt x="220175" y="5800"/>
                      </a:lnTo>
                      <a:cubicBezTo>
                        <a:pt x="291241" y="35858"/>
                        <a:pt x="341105" y="106226"/>
                        <a:pt x="341105" y="188240"/>
                      </a:cubicBezTo>
                      <a:cubicBezTo>
                        <a:pt x="341105" y="270254"/>
                        <a:pt x="291241" y="340622"/>
                        <a:pt x="220175" y="370680"/>
                      </a:cubicBezTo>
                      <a:lnTo>
                        <a:pt x="200247" y="376866"/>
                      </a:lnTo>
                      <a:lnTo>
                        <a:pt x="189000" y="378000"/>
                      </a:lnTo>
                      <a:cubicBezTo>
                        <a:pt x="84618" y="378000"/>
                        <a:pt x="0" y="293382"/>
                        <a:pt x="0" y="189000"/>
                      </a:cubicBezTo>
                      <a:cubicBezTo>
                        <a:pt x="0" y="84618"/>
                        <a:pt x="84618" y="0"/>
                        <a:pt x="189000" y="0"/>
                      </a:cubicBezTo>
                      <a:close/>
                    </a:path>
                  </a:pathLst>
                </a:cu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93" name="组合 192"/>
              <p:cNvGrpSpPr/>
              <p:nvPr/>
            </p:nvGrpSpPr>
            <p:grpSpPr>
              <a:xfrm>
                <a:off x="7695623" y="2102900"/>
                <a:ext cx="315795" cy="365817"/>
                <a:chOff x="5327840" y="2102900"/>
                <a:chExt cx="315795" cy="365817"/>
              </a:xfrm>
            </p:grpSpPr>
            <p:sp>
              <p:nvSpPr>
                <p:cNvPr id="245" name="任意多边形 244"/>
                <p:cNvSpPr/>
                <p:nvPr/>
              </p:nvSpPr>
              <p:spPr>
                <a:xfrm>
                  <a:off x="5327846" y="2126717"/>
                  <a:ext cx="315789" cy="342000"/>
                </a:xfrm>
                <a:custGeom>
                  <a:avLst/>
                  <a:gdLst>
                    <a:gd name="connsiteX0" fmla="*/ 144789 w 315789"/>
                    <a:gd name="connsiteY0" fmla="*/ 0 h 342000"/>
                    <a:gd name="connsiteX1" fmla="*/ 315789 w 315789"/>
                    <a:gd name="connsiteY1" fmla="*/ 171000 h 342000"/>
                    <a:gd name="connsiteX2" fmla="*/ 144789 w 315789"/>
                    <a:gd name="connsiteY2" fmla="*/ 342000 h 342000"/>
                    <a:gd name="connsiteX3" fmla="*/ 23874 w 315789"/>
                    <a:gd name="connsiteY3" fmla="*/ 291915 h 342000"/>
                    <a:gd name="connsiteX4" fmla="*/ 7625 w 315789"/>
                    <a:gd name="connsiteY4" fmla="*/ 267815 h 342000"/>
                    <a:gd name="connsiteX5" fmla="*/ 4937 w 315789"/>
                    <a:gd name="connsiteY5" fmla="*/ 259156 h 342000"/>
                    <a:gd name="connsiteX6" fmla="*/ 0 w 315789"/>
                    <a:gd name="connsiteY6" fmla="*/ 210183 h 342000"/>
                    <a:gd name="connsiteX7" fmla="*/ 107136 w 315789"/>
                    <a:gd name="connsiteY7" fmla="*/ 8684 h 342000"/>
                    <a:gd name="connsiteX8" fmla="*/ 110311 w 315789"/>
                    <a:gd name="connsiteY8" fmla="*/ 6961 h 342000"/>
                    <a:gd name="connsiteX9" fmla="*/ 144789 w 315789"/>
                    <a:gd name="connsiteY9" fmla="*/ 0 h 34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5789" h="342000">
                      <a:moveTo>
                        <a:pt x="144789" y="0"/>
                      </a:moveTo>
                      <a:cubicBezTo>
                        <a:pt x="239230" y="0"/>
                        <a:pt x="315789" y="76559"/>
                        <a:pt x="315789" y="171000"/>
                      </a:cubicBezTo>
                      <a:cubicBezTo>
                        <a:pt x="315789" y="265441"/>
                        <a:pt x="239230" y="342000"/>
                        <a:pt x="144789" y="342000"/>
                      </a:cubicBezTo>
                      <a:cubicBezTo>
                        <a:pt x="97569" y="342000"/>
                        <a:pt x="54819" y="322860"/>
                        <a:pt x="23874" y="291915"/>
                      </a:cubicBezTo>
                      <a:lnTo>
                        <a:pt x="7625" y="267815"/>
                      </a:lnTo>
                      <a:lnTo>
                        <a:pt x="4937" y="259156"/>
                      </a:lnTo>
                      <a:cubicBezTo>
                        <a:pt x="1700" y="243337"/>
                        <a:pt x="0" y="226959"/>
                        <a:pt x="0" y="210183"/>
                      </a:cubicBezTo>
                      <a:cubicBezTo>
                        <a:pt x="0" y="126305"/>
                        <a:pt x="42498" y="52353"/>
                        <a:pt x="107136" y="8684"/>
                      </a:cubicBezTo>
                      <a:lnTo>
                        <a:pt x="110311" y="6961"/>
                      </a:lnTo>
                      <a:lnTo>
                        <a:pt x="144789" y="0"/>
                      </a:lnTo>
                      <a:close/>
                    </a:path>
                  </a:pathLst>
                </a:custGeom>
                <a:solidFill>
                  <a:srgbClr val="E8BF65"/>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46" name="任意多边形 245"/>
                <p:cNvSpPr/>
                <p:nvPr/>
              </p:nvSpPr>
              <p:spPr>
                <a:xfrm>
                  <a:off x="5327840" y="2102900"/>
                  <a:ext cx="216000" cy="252000"/>
                </a:xfrm>
                <a:custGeom>
                  <a:avLst/>
                  <a:gdLst>
                    <a:gd name="connsiteX0" fmla="*/ 144789 w 315789"/>
                    <a:gd name="connsiteY0" fmla="*/ 0 h 342000"/>
                    <a:gd name="connsiteX1" fmla="*/ 315789 w 315789"/>
                    <a:gd name="connsiteY1" fmla="*/ 171000 h 342000"/>
                    <a:gd name="connsiteX2" fmla="*/ 144789 w 315789"/>
                    <a:gd name="connsiteY2" fmla="*/ 342000 h 342000"/>
                    <a:gd name="connsiteX3" fmla="*/ 23874 w 315789"/>
                    <a:gd name="connsiteY3" fmla="*/ 291915 h 342000"/>
                    <a:gd name="connsiteX4" fmla="*/ 7625 w 315789"/>
                    <a:gd name="connsiteY4" fmla="*/ 267815 h 342000"/>
                    <a:gd name="connsiteX5" fmla="*/ 4937 w 315789"/>
                    <a:gd name="connsiteY5" fmla="*/ 259156 h 342000"/>
                    <a:gd name="connsiteX6" fmla="*/ 0 w 315789"/>
                    <a:gd name="connsiteY6" fmla="*/ 210183 h 342000"/>
                    <a:gd name="connsiteX7" fmla="*/ 107136 w 315789"/>
                    <a:gd name="connsiteY7" fmla="*/ 8684 h 342000"/>
                    <a:gd name="connsiteX8" fmla="*/ 110311 w 315789"/>
                    <a:gd name="connsiteY8" fmla="*/ 6961 h 342000"/>
                    <a:gd name="connsiteX9" fmla="*/ 144789 w 315789"/>
                    <a:gd name="connsiteY9" fmla="*/ 0 h 34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5789" h="342000">
                      <a:moveTo>
                        <a:pt x="144789" y="0"/>
                      </a:moveTo>
                      <a:cubicBezTo>
                        <a:pt x="239230" y="0"/>
                        <a:pt x="315789" y="76559"/>
                        <a:pt x="315789" y="171000"/>
                      </a:cubicBezTo>
                      <a:cubicBezTo>
                        <a:pt x="315789" y="265441"/>
                        <a:pt x="239230" y="342000"/>
                        <a:pt x="144789" y="342000"/>
                      </a:cubicBezTo>
                      <a:cubicBezTo>
                        <a:pt x="97569" y="342000"/>
                        <a:pt x="54819" y="322860"/>
                        <a:pt x="23874" y="291915"/>
                      </a:cubicBezTo>
                      <a:lnTo>
                        <a:pt x="7625" y="267815"/>
                      </a:lnTo>
                      <a:lnTo>
                        <a:pt x="4937" y="259156"/>
                      </a:lnTo>
                      <a:cubicBezTo>
                        <a:pt x="1700" y="243337"/>
                        <a:pt x="0" y="226959"/>
                        <a:pt x="0" y="210183"/>
                      </a:cubicBezTo>
                      <a:cubicBezTo>
                        <a:pt x="0" y="126305"/>
                        <a:pt x="42498" y="52353"/>
                        <a:pt x="107136" y="8684"/>
                      </a:cubicBezTo>
                      <a:lnTo>
                        <a:pt x="110311" y="6961"/>
                      </a:lnTo>
                      <a:lnTo>
                        <a:pt x="144789" y="0"/>
                      </a:lnTo>
                      <a:close/>
                    </a:path>
                  </a:pathLst>
                </a:custGeom>
                <a:solidFill>
                  <a:schemeClr val="bg1"/>
                </a:solidFill>
                <a:ln w="6350">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94" name="组合 193"/>
              <p:cNvGrpSpPr/>
              <p:nvPr/>
            </p:nvGrpSpPr>
            <p:grpSpPr>
              <a:xfrm>
                <a:off x="7005808" y="3380135"/>
                <a:ext cx="353854" cy="349090"/>
                <a:chOff x="4638025" y="3380135"/>
                <a:chExt cx="353854" cy="349090"/>
              </a:xfrm>
            </p:grpSpPr>
            <p:sp>
              <p:nvSpPr>
                <p:cNvPr id="243" name="椭圆 242"/>
                <p:cNvSpPr/>
                <p:nvPr/>
              </p:nvSpPr>
              <p:spPr>
                <a:xfrm>
                  <a:off x="4657079" y="3394425"/>
                  <a:ext cx="334800" cy="334800"/>
                </a:xfrm>
                <a:prstGeom prst="ellipse">
                  <a:avLst/>
                </a:prstGeom>
                <a:solidFill>
                  <a:srgbClr val="E8BF65"/>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44" name="椭圆 243"/>
                <p:cNvSpPr/>
                <p:nvPr/>
              </p:nvSpPr>
              <p:spPr>
                <a:xfrm>
                  <a:off x="4638025" y="3380135"/>
                  <a:ext cx="252000" cy="252000"/>
                </a:xfrm>
                <a:prstGeom prst="ellipse">
                  <a:avLst/>
                </a:prstGeom>
                <a:solidFill>
                  <a:schemeClr val="bg1"/>
                </a:solidFill>
                <a:ln w="6350">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95" name="组合 194"/>
              <p:cNvGrpSpPr/>
              <p:nvPr/>
            </p:nvGrpSpPr>
            <p:grpSpPr>
              <a:xfrm>
                <a:off x="7137563" y="2794447"/>
                <a:ext cx="470772" cy="350121"/>
                <a:chOff x="4769780" y="2794447"/>
                <a:chExt cx="470772" cy="350121"/>
              </a:xfrm>
            </p:grpSpPr>
            <p:sp>
              <p:nvSpPr>
                <p:cNvPr id="241" name="任意多边形 240"/>
                <p:cNvSpPr/>
                <p:nvPr/>
              </p:nvSpPr>
              <p:spPr>
                <a:xfrm rot="20340000">
                  <a:off x="4790431" y="2807115"/>
                  <a:ext cx="450121" cy="337453"/>
                </a:xfrm>
                <a:custGeom>
                  <a:avLst/>
                  <a:gdLst>
                    <a:gd name="connsiteX0" fmla="*/ 305693 w 450121"/>
                    <a:gd name="connsiteY0" fmla="*/ 15006 h 337453"/>
                    <a:gd name="connsiteX1" fmla="*/ 447099 w 450121"/>
                    <a:gd name="connsiteY1" fmla="*/ 261723 h 337453"/>
                    <a:gd name="connsiteX2" fmla="*/ 435757 w 450121"/>
                    <a:gd name="connsiteY2" fmla="*/ 303339 h 337453"/>
                    <a:gd name="connsiteX3" fmla="*/ 367342 w 450121"/>
                    <a:gd name="connsiteY3" fmla="*/ 320478 h 337453"/>
                    <a:gd name="connsiteX4" fmla="*/ 185176 w 450121"/>
                    <a:gd name="connsiteY4" fmla="*/ 337453 h 337453"/>
                    <a:gd name="connsiteX5" fmla="*/ 90858 w 450121"/>
                    <a:gd name="connsiteY5" fmla="*/ 333065 h 337453"/>
                    <a:gd name="connsiteX6" fmla="*/ 23366 w 450121"/>
                    <a:gd name="connsiteY6" fmla="*/ 323395 h 337453"/>
                    <a:gd name="connsiteX7" fmla="*/ 19513 w 450121"/>
                    <a:gd name="connsiteY7" fmla="*/ 316577 h 337453"/>
                    <a:gd name="connsiteX8" fmla="*/ 15005 w 450121"/>
                    <a:gd name="connsiteY8" fmla="*/ 144428 h 337453"/>
                    <a:gd name="connsiteX9" fmla="*/ 305693 w 450121"/>
                    <a:gd name="connsiteY9" fmla="*/ 15006 h 33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0121" h="337453">
                      <a:moveTo>
                        <a:pt x="305693" y="15006"/>
                      </a:moveTo>
                      <a:cubicBezTo>
                        <a:pt x="407202" y="53971"/>
                        <a:pt x="464255" y="158485"/>
                        <a:pt x="447099" y="261723"/>
                      </a:cubicBezTo>
                      <a:lnTo>
                        <a:pt x="435757" y="303339"/>
                      </a:lnTo>
                      <a:lnTo>
                        <a:pt x="367342" y="320478"/>
                      </a:lnTo>
                      <a:cubicBezTo>
                        <a:pt x="311351" y="331409"/>
                        <a:pt x="249793" y="337453"/>
                        <a:pt x="185176" y="337453"/>
                      </a:cubicBezTo>
                      <a:cubicBezTo>
                        <a:pt x="152867" y="337453"/>
                        <a:pt x="121323" y="335942"/>
                        <a:pt x="90858" y="333065"/>
                      </a:cubicBezTo>
                      <a:lnTo>
                        <a:pt x="23366" y="323395"/>
                      </a:lnTo>
                      <a:lnTo>
                        <a:pt x="19513" y="316577"/>
                      </a:lnTo>
                      <a:cubicBezTo>
                        <a:pt x="-3908" y="263973"/>
                        <a:pt x="-7261" y="202434"/>
                        <a:pt x="15005" y="144428"/>
                      </a:cubicBezTo>
                      <a:cubicBezTo>
                        <a:pt x="59537" y="28418"/>
                        <a:pt x="189683" y="-29527"/>
                        <a:pt x="305693" y="15006"/>
                      </a:cubicBezTo>
                      <a:close/>
                    </a:path>
                  </a:pathLst>
                </a:custGeom>
                <a:solidFill>
                  <a:srgbClr val="D2004C"/>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42" name="任意多边形 241"/>
                <p:cNvSpPr/>
                <p:nvPr/>
              </p:nvSpPr>
              <p:spPr>
                <a:xfrm rot="20340000">
                  <a:off x="4769780" y="2794447"/>
                  <a:ext cx="324000" cy="252000"/>
                </a:xfrm>
                <a:custGeom>
                  <a:avLst/>
                  <a:gdLst>
                    <a:gd name="connsiteX0" fmla="*/ 305693 w 450121"/>
                    <a:gd name="connsiteY0" fmla="*/ 15006 h 337453"/>
                    <a:gd name="connsiteX1" fmla="*/ 447099 w 450121"/>
                    <a:gd name="connsiteY1" fmla="*/ 261723 h 337453"/>
                    <a:gd name="connsiteX2" fmla="*/ 435757 w 450121"/>
                    <a:gd name="connsiteY2" fmla="*/ 303339 h 337453"/>
                    <a:gd name="connsiteX3" fmla="*/ 367342 w 450121"/>
                    <a:gd name="connsiteY3" fmla="*/ 320478 h 337453"/>
                    <a:gd name="connsiteX4" fmla="*/ 185176 w 450121"/>
                    <a:gd name="connsiteY4" fmla="*/ 337453 h 337453"/>
                    <a:gd name="connsiteX5" fmla="*/ 90858 w 450121"/>
                    <a:gd name="connsiteY5" fmla="*/ 333065 h 337453"/>
                    <a:gd name="connsiteX6" fmla="*/ 23366 w 450121"/>
                    <a:gd name="connsiteY6" fmla="*/ 323395 h 337453"/>
                    <a:gd name="connsiteX7" fmla="*/ 19513 w 450121"/>
                    <a:gd name="connsiteY7" fmla="*/ 316577 h 337453"/>
                    <a:gd name="connsiteX8" fmla="*/ 15005 w 450121"/>
                    <a:gd name="connsiteY8" fmla="*/ 144428 h 337453"/>
                    <a:gd name="connsiteX9" fmla="*/ 305693 w 450121"/>
                    <a:gd name="connsiteY9" fmla="*/ 15006 h 337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0121" h="337453">
                      <a:moveTo>
                        <a:pt x="305693" y="15006"/>
                      </a:moveTo>
                      <a:cubicBezTo>
                        <a:pt x="407202" y="53971"/>
                        <a:pt x="464255" y="158485"/>
                        <a:pt x="447099" y="261723"/>
                      </a:cubicBezTo>
                      <a:lnTo>
                        <a:pt x="435757" y="303339"/>
                      </a:lnTo>
                      <a:lnTo>
                        <a:pt x="367342" y="320478"/>
                      </a:lnTo>
                      <a:cubicBezTo>
                        <a:pt x="311351" y="331409"/>
                        <a:pt x="249793" y="337453"/>
                        <a:pt x="185176" y="337453"/>
                      </a:cubicBezTo>
                      <a:cubicBezTo>
                        <a:pt x="152867" y="337453"/>
                        <a:pt x="121323" y="335942"/>
                        <a:pt x="90858" y="333065"/>
                      </a:cubicBezTo>
                      <a:lnTo>
                        <a:pt x="23366" y="323395"/>
                      </a:lnTo>
                      <a:lnTo>
                        <a:pt x="19513" y="316577"/>
                      </a:lnTo>
                      <a:cubicBezTo>
                        <a:pt x="-3908" y="263973"/>
                        <a:pt x="-7261" y="202434"/>
                        <a:pt x="15005" y="144428"/>
                      </a:cubicBezTo>
                      <a:cubicBezTo>
                        <a:pt x="59537" y="28418"/>
                        <a:pt x="189683" y="-29527"/>
                        <a:pt x="305693" y="15006"/>
                      </a:cubicBezTo>
                      <a:close/>
                    </a:path>
                  </a:pathLst>
                </a:cu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96" name="组合 195"/>
              <p:cNvGrpSpPr/>
              <p:nvPr/>
            </p:nvGrpSpPr>
            <p:grpSpPr>
              <a:xfrm>
                <a:off x="7477362" y="3061017"/>
                <a:ext cx="502617" cy="544765"/>
                <a:chOff x="5109579" y="3061017"/>
                <a:chExt cx="502617" cy="544765"/>
              </a:xfrm>
            </p:grpSpPr>
            <p:sp>
              <p:nvSpPr>
                <p:cNvPr id="239" name="椭圆 238"/>
                <p:cNvSpPr/>
                <p:nvPr/>
              </p:nvSpPr>
              <p:spPr>
                <a:xfrm>
                  <a:off x="5133396" y="3065782"/>
                  <a:ext cx="478800" cy="540000"/>
                </a:xfrm>
                <a:prstGeom prst="ellipse">
                  <a:avLst/>
                </a:prstGeom>
                <a:solidFill>
                  <a:srgbClr val="7488C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40" name="椭圆 239"/>
                <p:cNvSpPr/>
                <p:nvPr/>
              </p:nvSpPr>
              <p:spPr>
                <a:xfrm>
                  <a:off x="5109579" y="3061017"/>
                  <a:ext cx="324000" cy="396000"/>
                </a:xfrm>
                <a:prstGeom prst="ellipse">
                  <a:avLst/>
                </a:pr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97" name="组合 196"/>
              <p:cNvGrpSpPr/>
              <p:nvPr/>
            </p:nvGrpSpPr>
            <p:grpSpPr>
              <a:xfrm>
                <a:off x="7560604" y="2632912"/>
                <a:ext cx="518291" cy="508766"/>
                <a:chOff x="5192821" y="2632912"/>
                <a:chExt cx="518291" cy="508766"/>
              </a:xfrm>
            </p:grpSpPr>
            <p:sp>
              <p:nvSpPr>
                <p:cNvPr id="237" name="椭圆 236"/>
                <p:cNvSpPr/>
                <p:nvPr/>
              </p:nvSpPr>
              <p:spPr>
                <a:xfrm>
                  <a:off x="5207112" y="2637678"/>
                  <a:ext cx="504000" cy="5040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38" name="椭圆 237"/>
                <p:cNvSpPr/>
                <p:nvPr/>
              </p:nvSpPr>
              <p:spPr>
                <a:xfrm>
                  <a:off x="5192821" y="2632912"/>
                  <a:ext cx="360000" cy="360000"/>
                </a:xfrm>
                <a:prstGeom prst="ellipse">
                  <a:avLst/>
                </a:pr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98" name="组合 197"/>
              <p:cNvGrpSpPr/>
              <p:nvPr/>
            </p:nvGrpSpPr>
            <p:grpSpPr>
              <a:xfrm>
                <a:off x="7557392" y="2477703"/>
                <a:ext cx="476532" cy="419818"/>
                <a:chOff x="5189609" y="2477703"/>
                <a:chExt cx="476532" cy="419818"/>
              </a:xfrm>
            </p:grpSpPr>
            <p:sp>
              <p:nvSpPr>
                <p:cNvPr id="235" name="任意多边形 234"/>
                <p:cNvSpPr>
                  <a:spLocks noChangeAspect="1"/>
                </p:cNvSpPr>
                <p:nvPr/>
              </p:nvSpPr>
              <p:spPr>
                <a:xfrm>
                  <a:off x="5208665" y="2501521"/>
                  <a:ext cx="457476" cy="396000"/>
                </a:xfrm>
                <a:custGeom>
                  <a:avLst/>
                  <a:gdLst>
                    <a:gd name="connsiteX0" fmla="*/ 234000 w 468000"/>
                    <a:gd name="connsiteY0" fmla="*/ 0 h 405110"/>
                    <a:gd name="connsiteX1" fmla="*/ 468000 w 468000"/>
                    <a:gd name="connsiteY1" fmla="*/ 234000 h 405110"/>
                    <a:gd name="connsiteX2" fmla="*/ 464190 w 468000"/>
                    <a:gd name="connsiteY2" fmla="*/ 271800 h 405110"/>
                    <a:gd name="connsiteX3" fmla="*/ 434257 w 468000"/>
                    <a:gd name="connsiteY3" fmla="*/ 310213 h 405110"/>
                    <a:gd name="connsiteX4" fmla="*/ 217882 w 468000"/>
                    <a:gd name="connsiteY4" fmla="*/ 405110 h 405110"/>
                    <a:gd name="connsiteX5" fmla="*/ 46795 w 468000"/>
                    <a:gd name="connsiteY5" fmla="*/ 349776 h 405110"/>
                    <a:gd name="connsiteX6" fmla="*/ 18337 w 468000"/>
                    <a:gd name="connsiteY6" fmla="*/ 324915 h 405110"/>
                    <a:gd name="connsiteX7" fmla="*/ 4754 w 468000"/>
                    <a:gd name="connsiteY7" fmla="*/ 281159 h 405110"/>
                    <a:gd name="connsiteX8" fmla="*/ 0 w 468000"/>
                    <a:gd name="connsiteY8" fmla="*/ 234000 h 405110"/>
                    <a:gd name="connsiteX9" fmla="*/ 234000 w 468000"/>
                    <a:gd name="connsiteY9" fmla="*/ 0 h 40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8000" h="405110">
                      <a:moveTo>
                        <a:pt x="234000" y="0"/>
                      </a:moveTo>
                      <a:cubicBezTo>
                        <a:pt x="363235" y="0"/>
                        <a:pt x="468000" y="104765"/>
                        <a:pt x="468000" y="234000"/>
                      </a:cubicBezTo>
                      <a:lnTo>
                        <a:pt x="464190" y="271800"/>
                      </a:lnTo>
                      <a:lnTo>
                        <a:pt x="434257" y="310213"/>
                      </a:lnTo>
                      <a:cubicBezTo>
                        <a:pt x="378882" y="368845"/>
                        <a:pt x="302382" y="405110"/>
                        <a:pt x="217882" y="405110"/>
                      </a:cubicBezTo>
                      <a:cubicBezTo>
                        <a:pt x="154508" y="405110"/>
                        <a:pt x="95633" y="384711"/>
                        <a:pt x="46795" y="349776"/>
                      </a:cubicBezTo>
                      <a:lnTo>
                        <a:pt x="18337" y="324915"/>
                      </a:lnTo>
                      <a:lnTo>
                        <a:pt x="4754" y="281159"/>
                      </a:lnTo>
                      <a:cubicBezTo>
                        <a:pt x="1637" y="265927"/>
                        <a:pt x="0" y="250155"/>
                        <a:pt x="0" y="234000"/>
                      </a:cubicBezTo>
                      <a:cubicBezTo>
                        <a:pt x="0" y="104765"/>
                        <a:pt x="104765" y="0"/>
                        <a:pt x="234000" y="0"/>
                      </a:cubicBezTo>
                      <a:close/>
                    </a:path>
                  </a:pathLst>
                </a:custGeom>
                <a:solidFill>
                  <a:srgbClr val="D2004C"/>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36" name="任意多边形 235"/>
                <p:cNvSpPr>
                  <a:spLocks noChangeAspect="1"/>
                </p:cNvSpPr>
                <p:nvPr/>
              </p:nvSpPr>
              <p:spPr>
                <a:xfrm>
                  <a:off x="5189609" y="2477703"/>
                  <a:ext cx="324000" cy="280461"/>
                </a:xfrm>
                <a:custGeom>
                  <a:avLst/>
                  <a:gdLst>
                    <a:gd name="connsiteX0" fmla="*/ 234000 w 468000"/>
                    <a:gd name="connsiteY0" fmla="*/ 0 h 405110"/>
                    <a:gd name="connsiteX1" fmla="*/ 468000 w 468000"/>
                    <a:gd name="connsiteY1" fmla="*/ 234000 h 405110"/>
                    <a:gd name="connsiteX2" fmla="*/ 464190 w 468000"/>
                    <a:gd name="connsiteY2" fmla="*/ 271800 h 405110"/>
                    <a:gd name="connsiteX3" fmla="*/ 434257 w 468000"/>
                    <a:gd name="connsiteY3" fmla="*/ 310213 h 405110"/>
                    <a:gd name="connsiteX4" fmla="*/ 217882 w 468000"/>
                    <a:gd name="connsiteY4" fmla="*/ 405110 h 405110"/>
                    <a:gd name="connsiteX5" fmla="*/ 46795 w 468000"/>
                    <a:gd name="connsiteY5" fmla="*/ 349776 h 405110"/>
                    <a:gd name="connsiteX6" fmla="*/ 18337 w 468000"/>
                    <a:gd name="connsiteY6" fmla="*/ 324915 h 405110"/>
                    <a:gd name="connsiteX7" fmla="*/ 4754 w 468000"/>
                    <a:gd name="connsiteY7" fmla="*/ 281159 h 405110"/>
                    <a:gd name="connsiteX8" fmla="*/ 0 w 468000"/>
                    <a:gd name="connsiteY8" fmla="*/ 234000 h 405110"/>
                    <a:gd name="connsiteX9" fmla="*/ 234000 w 468000"/>
                    <a:gd name="connsiteY9" fmla="*/ 0 h 405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8000" h="405110">
                      <a:moveTo>
                        <a:pt x="234000" y="0"/>
                      </a:moveTo>
                      <a:cubicBezTo>
                        <a:pt x="363235" y="0"/>
                        <a:pt x="468000" y="104765"/>
                        <a:pt x="468000" y="234000"/>
                      </a:cubicBezTo>
                      <a:lnTo>
                        <a:pt x="464190" y="271800"/>
                      </a:lnTo>
                      <a:lnTo>
                        <a:pt x="434257" y="310213"/>
                      </a:lnTo>
                      <a:cubicBezTo>
                        <a:pt x="378882" y="368845"/>
                        <a:pt x="302382" y="405110"/>
                        <a:pt x="217882" y="405110"/>
                      </a:cubicBezTo>
                      <a:cubicBezTo>
                        <a:pt x="154508" y="405110"/>
                        <a:pt x="95633" y="384711"/>
                        <a:pt x="46795" y="349776"/>
                      </a:cubicBezTo>
                      <a:lnTo>
                        <a:pt x="18337" y="324915"/>
                      </a:lnTo>
                      <a:lnTo>
                        <a:pt x="4754" y="281159"/>
                      </a:lnTo>
                      <a:cubicBezTo>
                        <a:pt x="1637" y="265927"/>
                        <a:pt x="0" y="250155"/>
                        <a:pt x="0" y="234000"/>
                      </a:cubicBezTo>
                      <a:cubicBezTo>
                        <a:pt x="0" y="104765"/>
                        <a:pt x="104765" y="0"/>
                        <a:pt x="234000" y="0"/>
                      </a:cubicBezTo>
                      <a:close/>
                    </a:path>
                  </a:pathLst>
                </a:cu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99" name="组合 198"/>
              <p:cNvGrpSpPr/>
              <p:nvPr/>
            </p:nvGrpSpPr>
            <p:grpSpPr>
              <a:xfrm>
                <a:off x="7390784" y="2469119"/>
                <a:ext cx="383763" cy="237292"/>
                <a:chOff x="5023001" y="2469119"/>
                <a:chExt cx="383763" cy="237292"/>
              </a:xfrm>
            </p:grpSpPr>
            <p:sp>
              <p:nvSpPr>
                <p:cNvPr id="233" name="任意多边形 232"/>
                <p:cNvSpPr>
                  <a:spLocks noChangeAspect="1"/>
                </p:cNvSpPr>
                <p:nvPr/>
              </p:nvSpPr>
              <p:spPr>
                <a:xfrm rot="20240723">
                  <a:off x="5028764" y="2469119"/>
                  <a:ext cx="378000" cy="223481"/>
                </a:xfrm>
                <a:custGeom>
                  <a:avLst/>
                  <a:gdLst>
                    <a:gd name="connsiteX0" fmla="*/ 353662 w 360092"/>
                    <a:gd name="connsiteY0" fmla="*/ 1 h 212894"/>
                    <a:gd name="connsiteX1" fmla="*/ 360090 w 360092"/>
                    <a:gd name="connsiteY1" fmla="*/ 32073 h 212894"/>
                    <a:gd name="connsiteX2" fmla="*/ 346157 w 360092"/>
                    <a:gd name="connsiteY2" fmla="*/ 102179 h 212894"/>
                    <a:gd name="connsiteX3" fmla="*/ 110714 w 360092"/>
                    <a:gd name="connsiteY3" fmla="*/ 198960 h 212894"/>
                    <a:gd name="connsiteX4" fmla="*/ 0 w 360092"/>
                    <a:gd name="connsiteY4" fmla="*/ 33623 h 212894"/>
                    <a:gd name="connsiteX5" fmla="*/ 3184 w 360092"/>
                    <a:gd name="connsiteY5" fmla="*/ 0 h 212894"/>
                    <a:gd name="connsiteX6" fmla="*/ 353662 w 360092"/>
                    <a:gd name="connsiteY6" fmla="*/ 1 h 212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92" h="212894">
                      <a:moveTo>
                        <a:pt x="353662" y="1"/>
                      </a:moveTo>
                      <a:lnTo>
                        <a:pt x="360090" y="32073"/>
                      </a:lnTo>
                      <a:cubicBezTo>
                        <a:pt x="360201" y="55455"/>
                        <a:pt x="355730" y="79244"/>
                        <a:pt x="346157" y="102179"/>
                      </a:cubicBezTo>
                      <a:cubicBezTo>
                        <a:pt x="307866" y="193920"/>
                        <a:pt x="202454" y="237250"/>
                        <a:pt x="110714" y="198960"/>
                      </a:cubicBezTo>
                      <a:cubicBezTo>
                        <a:pt x="41908" y="170242"/>
                        <a:pt x="334" y="103768"/>
                        <a:pt x="0" y="33623"/>
                      </a:cubicBezTo>
                      <a:lnTo>
                        <a:pt x="3184" y="0"/>
                      </a:lnTo>
                      <a:lnTo>
                        <a:pt x="353662" y="1"/>
                      </a:lnTo>
                      <a:close/>
                    </a:path>
                  </a:pathLst>
                </a:cu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34" name="任意多边形 233"/>
                <p:cNvSpPr/>
                <p:nvPr/>
              </p:nvSpPr>
              <p:spPr>
                <a:xfrm>
                  <a:off x="5023001" y="2490411"/>
                  <a:ext cx="216000" cy="216000"/>
                </a:xfrm>
                <a:custGeom>
                  <a:avLst/>
                  <a:gdLst>
                    <a:gd name="connsiteX0" fmla="*/ 180000 w 348735"/>
                    <a:gd name="connsiteY0" fmla="*/ 0 h 360000"/>
                    <a:gd name="connsiteX1" fmla="*/ 216276 w 348735"/>
                    <a:gd name="connsiteY1" fmla="*/ 3657 h 360000"/>
                    <a:gd name="connsiteX2" fmla="*/ 216683 w 348735"/>
                    <a:gd name="connsiteY2" fmla="*/ 3783 h 360000"/>
                    <a:gd name="connsiteX3" fmla="*/ 236376 w 348735"/>
                    <a:gd name="connsiteY3" fmla="*/ 22422 h 360000"/>
                    <a:gd name="connsiteX4" fmla="*/ 311653 w 348735"/>
                    <a:gd name="connsiteY4" fmla="*/ 133745 h 360000"/>
                    <a:gd name="connsiteX5" fmla="*/ 337820 w 348735"/>
                    <a:gd name="connsiteY5" fmla="*/ 197686 h 360000"/>
                    <a:gd name="connsiteX6" fmla="*/ 348735 w 348735"/>
                    <a:gd name="connsiteY6" fmla="*/ 240786 h 360000"/>
                    <a:gd name="connsiteX7" fmla="*/ 345855 w 348735"/>
                    <a:gd name="connsiteY7" fmla="*/ 250064 h 360000"/>
                    <a:gd name="connsiteX8" fmla="*/ 180000 w 348735"/>
                    <a:gd name="connsiteY8" fmla="*/ 360000 h 360000"/>
                    <a:gd name="connsiteX9" fmla="*/ 0 w 348735"/>
                    <a:gd name="connsiteY9" fmla="*/ 180000 h 360000"/>
                    <a:gd name="connsiteX10" fmla="*/ 180000 w 348735"/>
                    <a:gd name="connsiteY10" fmla="*/ 0 h 3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8735" h="360000">
                      <a:moveTo>
                        <a:pt x="180000" y="0"/>
                      </a:moveTo>
                      <a:cubicBezTo>
                        <a:pt x="192427" y="0"/>
                        <a:pt x="204559" y="1259"/>
                        <a:pt x="216276" y="3657"/>
                      </a:cubicBezTo>
                      <a:lnTo>
                        <a:pt x="216683" y="3783"/>
                      </a:lnTo>
                      <a:lnTo>
                        <a:pt x="236376" y="22422"/>
                      </a:lnTo>
                      <a:cubicBezTo>
                        <a:pt x="265067" y="53906"/>
                        <a:pt x="290804" y="91377"/>
                        <a:pt x="311653" y="133745"/>
                      </a:cubicBezTo>
                      <a:cubicBezTo>
                        <a:pt x="322078" y="154929"/>
                        <a:pt x="330787" y="176335"/>
                        <a:pt x="337820" y="197686"/>
                      </a:cubicBezTo>
                      <a:lnTo>
                        <a:pt x="348735" y="240786"/>
                      </a:lnTo>
                      <a:lnTo>
                        <a:pt x="345855" y="250064"/>
                      </a:lnTo>
                      <a:cubicBezTo>
                        <a:pt x="318529" y="314669"/>
                        <a:pt x="254558" y="360000"/>
                        <a:pt x="180000" y="360000"/>
                      </a:cubicBezTo>
                      <a:cubicBezTo>
                        <a:pt x="80589" y="360000"/>
                        <a:pt x="0" y="279411"/>
                        <a:pt x="0" y="180000"/>
                      </a:cubicBezTo>
                      <a:cubicBezTo>
                        <a:pt x="0" y="80589"/>
                        <a:pt x="80589" y="0"/>
                        <a:pt x="180000" y="0"/>
                      </a:cubicBezTo>
                      <a:close/>
                    </a:path>
                  </a:pathLst>
                </a:custGeom>
                <a:solidFill>
                  <a:schemeClr val="bg1"/>
                </a:solidFill>
                <a:ln w="6350">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00" name="组合 199"/>
              <p:cNvGrpSpPr/>
              <p:nvPr/>
            </p:nvGrpSpPr>
            <p:grpSpPr>
              <a:xfrm>
                <a:off x="7651198" y="2927668"/>
                <a:ext cx="414000" cy="442800"/>
                <a:chOff x="5283415" y="2927668"/>
                <a:chExt cx="414000" cy="442800"/>
              </a:xfrm>
            </p:grpSpPr>
            <p:sp>
              <p:nvSpPr>
                <p:cNvPr id="231" name="椭圆 230"/>
                <p:cNvSpPr/>
                <p:nvPr/>
              </p:nvSpPr>
              <p:spPr>
                <a:xfrm>
                  <a:off x="5283415" y="2927668"/>
                  <a:ext cx="414000" cy="4428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32" name="椭圆 231"/>
                <p:cNvSpPr/>
                <p:nvPr/>
              </p:nvSpPr>
              <p:spPr>
                <a:xfrm>
                  <a:off x="5359618" y="2951479"/>
                  <a:ext cx="288000" cy="324000"/>
                </a:xfrm>
                <a:prstGeom prst="ellipse">
                  <a:avLst/>
                </a:pr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01" name="组合 200"/>
              <p:cNvGrpSpPr/>
              <p:nvPr/>
            </p:nvGrpSpPr>
            <p:grpSpPr>
              <a:xfrm>
                <a:off x="7552365" y="2865189"/>
                <a:ext cx="363863" cy="419655"/>
                <a:chOff x="5184582" y="2865189"/>
                <a:chExt cx="363863" cy="419655"/>
              </a:xfrm>
            </p:grpSpPr>
            <p:sp>
              <p:nvSpPr>
                <p:cNvPr id="229" name="任意多边形 228"/>
                <p:cNvSpPr/>
                <p:nvPr/>
              </p:nvSpPr>
              <p:spPr>
                <a:xfrm rot="1847122">
                  <a:off x="5194694" y="2906785"/>
                  <a:ext cx="353751" cy="378059"/>
                </a:xfrm>
                <a:custGeom>
                  <a:avLst/>
                  <a:gdLst>
                    <a:gd name="connsiteX0" fmla="*/ 92294 w 353751"/>
                    <a:gd name="connsiteY0" fmla="*/ 26662 h 378059"/>
                    <a:gd name="connsiteX1" fmla="*/ 235439 w 353751"/>
                    <a:gd name="connsiteY1" fmla="*/ 5817 h 378059"/>
                    <a:gd name="connsiteX2" fmla="*/ 284426 w 353751"/>
                    <a:gd name="connsiteY2" fmla="*/ 28896 h 378059"/>
                    <a:gd name="connsiteX3" fmla="*/ 293123 w 353751"/>
                    <a:gd name="connsiteY3" fmla="*/ 36571 h 378059"/>
                    <a:gd name="connsiteX4" fmla="*/ 353751 w 353751"/>
                    <a:gd name="connsiteY4" fmla="*/ 193124 h 378059"/>
                    <a:gd name="connsiteX5" fmla="*/ 318399 w 353751"/>
                    <a:gd name="connsiteY5" fmla="*/ 316911 h 378059"/>
                    <a:gd name="connsiteX6" fmla="*/ 299845 w 353751"/>
                    <a:gd name="connsiteY6" fmla="*/ 340963 h 378059"/>
                    <a:gd name="connsiteX7" fmla="*/ 285764 w 353751"/>
                    <a:gd name="connsiteY7" fmla="*/ 351398 h 378059"/>
                    <a:gd name="connsiteX8" fmla="*/ 26661 w 353751"/>
                    <a:gd name="connsiteY8" fmla="*/ 285765 h 378059"/>
                    <a:gd name="connsiteX9" fmla="*/ 92294 w 353751"/>
                    <a:gd name="connsiteY9" fmla="*/ 26662 h 37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3751" h="378059">
                      <a:moveTo>
                        <a:pt x="92294" y="26662"/>
                      </a:moveTo>
                      <a:cubicBezTo>
                        <a:pt x="137131" y="-50"/>
                        <a:pt x="188551" y="-6061"/>
                        <a:pt x="235439" y="5817"/>
                      </a:cubicBezTo>
                      <a:lnTo>
                        <a:pt x="284426" y="28896"/>
                      </a:lnTo>
                      <a:lnTo>
                        <a:pt x="293123" y="36571"/>
                      </a:lnTo>
                      <a:cubicBezTo>
                        <a:pt x="330582" y="76636"/>
                        <a:pt x="353751" y="131986"/>
                        <a:pt x="353751" y="193124"/>
                      </a:cubicBezTo>
                      <a:cubicBezTo>
                        <a:pt x="353751" y="238978"/>
                        <a:pt x="340718" y="281576"/>
                        <a:pt x="318399" y="316911"/>
                      </a:cubicBezTo>
                      <a:lnTo>
                        <a:pt x="299845" y="340963"/>
                      </a:lnTo>
                      <a:lnTo>
                        <a:pt x="285764" y="351398"/>
                      </a:lnTo>
                      <a:cubicBezTo>
                        <a:pt x="196090" y="404824"/>
                        <a:pt x="80086" y="375438"/>
                        <a:pt x="26661" y="285765"/>
                      </a:cubicBezTo>
                      <a:cubicBezTo>
                        <a:pt x="-26764" y="196091"/>
                        <a:pt x="2621" y="80087"/>
                        <a:pt x="92294" y="26662"/>
                      </a:cubicBezTo>
                      <a:close/>
                    </a:path>
                  </a:pathLst>
                </a:cu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30" name="任意多边形 229"/>
                <p:cNvSpPr/>
                <p:nvPr/>
              </p:nvSpPr>
              <p:spPr>
                <a:xfrm rot="1847122">
                  <a:off x="5184582" y="2865189"/>
                  <a:ext cx="288000" cy="324000"/>
                </a:xfrm>
                <a:custGeom>
                  <a:avLst/>
                  <a:gdLst>
                    <a:gd name="connsiteX0" fmla="*/ 92294 w 353751"/>
                    <a:gd name="connsiteY0" fmla="*/ 26662 h 378059"/>
                    <a:gd name="connsiteX1" fmla="*/ 235439 w 353751"/>
                    <a:gd name="connsiteY1" fmla="*/ 5817 h 378059"/>
                    <a:gd name="connsiteX2" fmla="*/ 284426 w 353751"/>
                    <a:gd name="connsiteY2" fmla="*/ 28896 h 378059"/>
                    <a:gd name="connsiteX3" fmla="*/ 293123 w 353751"/>
                    <a:gd name="connsiteY3" fmla="*/ 36571 h 378059"/>
                    <a:gd name="connsiteX4" fmla="*/ 353751 w 353751"/>
                    <a:gd name="connsiteY4" fmla="*/ 193124 h 378059"/>
                    <a:gd name="connsiteX5" fmla="*/ 318399 w 353751"/>
                    <a:gd name="connsiteY5" fmla="*/ 316911 h 378059"/>
                    <a:gd name="connsiteX6" fmla="*/ 299845 w 353751"/>
                    <a:gd name="connsiteY6" fmla="*/ 340963 h 378059"/>
                    <a:gd name="connsiteX7" fmla="*/ 285764 w 353751"/>
                    <a:gd name="connsiteY7" fmla="*/ 351398 h 378059"/>
                    <a:gd name="connsiteX8" fmla="*/ 26661 w 353751"/>
                    <a:gd name="connsiteY8" fmla="*/ 285765 h 378059"/>
                    <a:gd name="connsiteX9" fmla="*/ 92294 w 353751"/>
                    <a:gd name="connsiteY9" fmla="*/ 26662 h 378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3751" h="378059">
                      <a:moveTo>
                        <a:pt x="92294" y="26662"/>
                      </a:moveTo>
                      <a:cubicBezTo>
                        <a:pt x="137131" y="-50"/>
                        <a:pt x="188551" y="-6061"/>
                        <a:pt x="235439" y="5817"/>
                      </a:cubicBezTo>
                      <a:lnTo>
                        <a:pt x="284426" y="28896"/>
                      </a:lnTo>
                      <a:lnTo>
                        <a:pt x="293123" y="36571"/>
                      </a:lnTo>
                      <a:cubicBezTo>
                        <a:pt x="330582" y="76636"/>
                        <a:pt x="353751" y="131986"/>
                        <a:pt x="353751" y="193124"/>
                      </a:cubicBezTo>
                      <a:cubicBezTo>
                        <a:pt x="353751" y="238978"/>
                        <a:pt x="340718" y="281576"/>
                        <a:pt x="318399" y="316911"/>
                      </a:cubicBezTo>
                      <a:lnTo>
                        <a:pt x="299845" y="340963"/>
                      </a:lnTo>
                      <a:lnTo>
                        <a:pt x="285764" y="351398"/>
                      </a:lnTo>
                      <a:cubicBezTo>
                        <a:pt x="196090" y="404824"/>
                        <a:pt x="80086" y="375438"/>
                        <a:pt x="26661" y="285765"/>
                      </a:cubicBezTo>
                      <a:cubicBezTo>
                        <a:pt x="-26764" y="196091"/>
                        <a:pt x="2621" y="80087"/>
                        <a:pt x="92294" y="26662"/>
                      </a:cubicBezTo>
                      <a:close/>
                    </a:path>
                  </a:pathLst>
                </a:cu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02" name="组合 201"/>
              <p:cNvGrpSpPr/>
              <p:nvPr/>
            </p:nvGrpSpPr>
            <p:grpSpPr>
              <a:xfrm>
                <a:off x="7942882" y="3029561"/>
                <a:ext cx="329782" cy="377776"/>
                <a:chOff x="5575099" y="3029561"/>
                <a:chExt cx="329782" cy="377776"/>
              </a:xfrm>
            </p:grpSpPr>
            <p:sp>
              <p:nvSpPr>
                <p:cNvPr id="227" name="任意多边形 226"/>
                <p:cNvSpPr/>
                <p:nvPr/>
              </p:nvSpPr>
              <p:spPr>
                <a:xfrm rot="17280000">
                  <a:off x="5600624" y="3103081"/>
                  <a:ext cx="334891" cy="273622"/>
                </a:xfrm>
                <a:custGeom>
                  <a:avLst/>
                  <a:gdLst>
                    <a:gd name="connsiteX0" fmla="*/ 326653 w 334891"/>
                    <a:gd name="connsiteY0" fmla="*/ 54448 h 273622"/>
                    <a:gd name="connsiteX1" fmla="*/ 219175 w 334891"/>
                    <a:gd name="connsiteY1" fmla="*/ 265384 h 273622"/>
                    <a:gd name="connsiteX2" fmla="*/ 8239 w 334891"/>
                    <a:gd name="connsiteY2" fmla="*/ 157907 h 273622"/>
                    <a:gd name="connsiteX3" fmla="*/ 18291 w 334891"/>
                    <a:gd name="connsiteY3" fmla="*/ 30180 h 273622"/>
                    <a:gd name="connsiteX4" fmla="*/ 41880 w 334891"/>
                    <a:gd name="connsiteY4" fmla="*/ 0 h 273622"/>
                    <a:gd name="connsiteX5" fmla="*/ 295955 w 334891"/>
                    <a:gd name="connsiteY5" fmla="*/ 0 h 273622"/>
                    <a:gd name="connsiteX6" fmla="*/ 326653 w 334891"/>
                    <a:gd name="connsiteY6" fmla="*/ 54448 h 273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4891" h="273622">
                      <a:moveTo>
                        <a:pt x="326653" y="54448"/>
                      </a:moveTo>
                      <a:cubicBezTo>
                        <a:pt x="355222" y="142375"/>
                        <a:pt x="307102" y="236815"/>
                        <a:pt x="219175" y="265384"/>
                      </a:cubicBezTo>
                      <a:cubicBezTo>
                        <a:pt x="131248" y="293953"/>
                        <a:pt x="36808" y="245834"/>
                        <a:pt x="8239" y="157907"/>
                      </a:cubicBezTo>
                      <a:cubicBezTo>
                        <a:pt x="-6046" y="113943"/>
                        <a:pt x="-1158" y="68351"/>
                        <a:pt x="18291" y="30180"/>
                      </a:cubicBezTo>
                      <a:lnTo>
                        <a:pt x="41880" y="0"/>
                      </a:lnTo>
                      <a:lnTo>
                        <a:pt x="295955" y="0"/>
                      </a:lnTo>
                      <a:lnTo>
                        <a:pt x="326653" y="54448"/>
                      </a:lnTo>
                      <a:close/>
                    </a:path>
                  </a:pathLst>
                </a:custGeom>
                <a:solidFill>
                  <a:srgbClr val="E8BF65"/>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28" name="椭圆 227"/>
                <p:cNvSpPr/>
                <p:nvPr/>
              </p:nvSpPr>
              <p:spPr>
                <a:xfrm>
                  <a:off x="5575099" y="3029561"/>
                  <a:ext cx="252000" cy="252000"/>
                </a:xfrm>
                <a:prstGeom prst="ellipse">
                  <a:avLst/>
                </a:pr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03" name="组合 202"/>
              <p:cNvGrpSpPr/>
              <p:nvPr/>
            </p:nvGrpSpPr>
            <p:grpSpPr>
              <a:xfrm>
                <a:off x="7663802" y="3985882"/>
                <a:ext cx="426784" cy="468000"/>
                <a:chOff x="5296019" y="3985882"/>
                <a:chExt cx="426784" cy="468000"/>
              </a:xfrm>
            </p:grpSpPr>
            <p:sp>
              <p:nvSpPr>
                <p:cNvPr id="225" name="任意多边形 224"/>
                <p:cNvSpPr/>
                <p:nvPr/>
              </p:nvSpPr>
              <p:spPr>
                <a:xfrm>
                  <a:off x="5338148" y="3985882"/>
                  <a:ext cx="384655" cy="468000"/>
                </a:xfrm>
                <a:custGeom>
                  <a:avLst/>
                  <a:gdLst>
                    <a:gd name="connsiteX0" fmla="*/ 150655 w 384655"/>
                    <a:gd name="connsiteY0" fmla="*/ 0 h 468000"/>
                    <a:gd name="connsiteX1" fmla="*/ 384655 w 384655"/>
                    <a:gd name="connsiteY1" fmla="*/ 234000 h 468000"/>
                    <a:gd name="connsiteX2" fmla="*/ 150655 w 384655"/>
                    <a:gd name="connsiteY2" fmla="*/ 468000 h 468000"/>
                    <a:gd name="connsiteX3" fmla="*/ 19823 w 384655"/>
                    <a:gd name="connsiteY3" fmla="*/ 428037 h 468000"/>
                    <a:gd name="connsiteX4" fmla="*/ 15786 w 384655"/>
                    <a:gd name="connsiteY4" fmla="*/ 424706 h 468000"/>
                    <a:gd name="connsiteX5" fmla="*/ 6583 w 384655"/>
                    <a:gd name="connsiteY5" fmla="*/ 383531 h 468000"/>
                    <a:gd name="connsiteX6" fmla="*/ 0 w 384655"/>
                    <a:gd name="connsiteY6" fmla="*/ 292840 h 468000"/>
                    <a:gd name="connsiteX7" fmla="*/ 55334 w 384655"/>
                    <a:gd name="connsiteY7" fmla="*/ 41241 h 468000"/>
                    <a:gd name="connsiteX8" fmla="*/ 71021 w 384655"/>
                    <a:gd name="connsiteY8" fmla="*/ 14835 h 468000"/>
                    <a:gd name="connsiteX9" fmla="*/ 103496 w 384655"/>
                    <a:gd name="connsiteY9" fmla="*/ 4754 h 468000"/>
                    <a:gd name="connsiteX10" fmla="*/ 150655 w 384655"/>
                    <a:gd name="connsiteY10" fmla="*/ 0 h 46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4655" h="468000">
                      <a:moveTo>
                        <a:pt x="150655" y="0"/>
                      </a:moveTo>
                      <a:cubicBezTo>
                        <a:pt x="279890" y="0"/>
                        <a:pt x="384655" y="104765"/>
                        <a:pt x="384655" y="234000"/>
                      </a:cubicBezTo>
                      <a:cubicBezTo>
                        <a:pt x="384655" y="363235"/>
                        <a:pt x="279890" y="468000"/>
                        <a:pt x="150655" y="468000"/>
                      </a:cubicBezTo>
                      <a:cubicBezTo>
                        <a:pt x="102192" y="468000"/>
                        <a:pt x="57170" y="453268"/>
                        <a:pt x="19823" y="428037"/>
                      </a:cubicBezTo>
                      <a:lnTo>
                        <a:pt x="15786" y="424706"/>
                      </a:lnTo>
                      <a:lnTo>
                        <a:pt x="6583" y="383531"/>
                      </a:lnTo>
                      <a:cubicBezTo>
                        <a:pt x="2267" y="354237"/>
                        <a:pt x="0" y="323906"/>
                        <a:pt x="0" y="292840"/>
                      </a:cubicBezTo>
                      <a:cubicBezTo>
                        <a:pt x="0" y="199642"/>
                        <a:pt x="20399" y="113061"/>
                        <a:pt x="55334" y="41241"/>
                      </a:cubicBezTo>
                      <a:lnTo>
                        <a:pt x="71021" y="14835"/>
                      </a:lnTo>
                      <a:lnTo>
                        <a:pt x="103496" y="4754"/>
                      </a:lnTo>
                      <a:cubicBezTo>
                        <a:pt x="118729" y="1637"/>
                        <a:pt x="134501" y="0"/>
                        <a:pt x="150655" y="0"/>
                      </a:cubicBezTo>
                      <a:close/>
                    </a:path>
                  </a:pathLst>
                </a:custGeom>
                <a:solidFill>
                  <a:srgbClr val="7488C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26" name="椭圆 225"/>
                <p:cNvSpPr/>
                <p:nvPr/>
              </p:nvSpPr>
              <p:spPr>
                <a:xfrm>
                  <a:off x="5296019" y="4009100"/>
                  <a:ext cx="288000" cy="288000"/>
                </a:xfrm>
                <a:prstGeom prst="ellipse">
                  <a:avLst/>
                </a:pr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04" name="组合 203"/>
              <p:cNvGrpSpPr/>
              <p:nvPr/>
            </p:nvGrpSpPr>
            <p:grpSpPr>
              <a:xfrm>
                <a:off x="7658329" y="3515841"/>
                <a:ext cx="507384" cy="540000"/>
                <a:chOff x="5290546" y="3515841"/>
                <a:chExt cx="507384" cy="540000"/>
              </a:xfrm>
            </p:grpSpPr>
            <p:sp>
              <p:nvSpPr>
                <p:cNvPr id="223" name="椭圆 222"/>
                <p:cNvSpPr/>
                <p:nvPr/>
              </p:nvSpPr>
              <p:spPr>
                <a:xfrm>
                  <a:off x="5319130" y="3515841"/>
                  <a:ext cx="478800" cy="5400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24" name="椭圆 223"/>
                <p:cNvSpPr/>
                <p:nvPr/>
              </p:nvSpPr>
              <p:spPr>
                <a:xfrm>
                  <a:off x="5290546" y="3568230"/>
                  <a:ext cx="324000" cy="396000"/>
                </a:xfrm>
                <a:prstGeom prst="ellipse">
                  <a:avLst/>
                </a:prstGeom>
                <a:solidFill>
                  <a:schemeClr val="bg1"/>
                </a:solidFill>
                <a:ln w="6350">
                  <a:solidFill>
                    <a:schemeClr val="tx1"/>
                  </a:solid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05" name="组合 204"/>
              <p:cNvGrpSpPr/>
              <p:nvPr/>
            </p:nvGrpSpPr>
            <p:grpSpPr>
              <a:xfrm>
                <a:off x="7692221" y="3369819"/>
                <a:ext cx="469764" cy="434301"/>
                <a:chOff x="5324438" y="3369819"/>
                <a:chExt cx="469764" cy="434301"/>
              </a:xfrm>
            </p:grpSpPr>
            <p:sp>
              <p:nvSpPr>
                <p:cNvPr id="221" name="任意多边形 220"/>
                <p:cNvSpPr/>
                <p:nvPr/>
              </p:nvSpPr>
              <p:spPr>
                <a:xfrm>
                  <a:off x="5337002" y="3417189"/>
                  <a:ext cx="457200" cy="386931"/>
                </a:xfrm>
                <a:custGeom>
                  <a:avLst/>
                  <a:gdLst>
                    <a:gd name="connsiteX0" fmla="*/ 228600 w 457200"/>
                    <a:gd name="connsiteY0" fmla="*/ 0 h 386931"/>
                    <a:gd name="connsiteX1" fmla="*/ 457200 w 457200"/>
                    <a:gd name="connsiteY1" fmla="*/ 228600 h 386931"/>
                    <a:gd name="connsiteX2" fmla="*/ 452556 w 457200"/>
                    <a:gd name="connsiteY2" fmla="*/ 274671 h 386931"/>
                    <a:gd name="connsiteX3" fmla="*/ 449561 w 457200"/>
                    <a:gd name="connsiteY3" fmla="*/ 284319 h 386931"/>
                    <a:gd name="connsiteX4" fmla="*/ 434496 w 457200"/>
                    <a:gd name="connsiteY4" fmla="*/ 302578 h 386931"/>
                    <a:gd name="connsiteX5" fmla="*/ 230849 w 457200"/>
                    <a:gd name="connsiteY5" fmla="*/ 386931 h 386931"/>
                    <a:gd name="connsiteX6" fmla="*/ 27202 w 457200"/>
                    <a:gd name="connsiteY6" fmla="*/ 302578 h 386931"/>
                    <a:gd name="connsiteX7" fmla="*/ 4926 w 457200"/>
                    <a:gd name="connsiteY7" fmla="*/ 275579 h 386931"/>
                    <a:gd name="connsiteX8" fmla="*/ 4644 w 457200"/>
                    <a:gd name="connsiteY8" fmla="*/ 274671 h 386931"/>
                    <a:gd name="connsiteX9" fmla="*/ 0 w 457200"/>
                    <a:gd name="connsiteY9" fmla="*/ 228600 h 386931"/>
                    <a:gd name="connsiteX10" fmla="*/ 228600 w 457200"/>
                    <a:gd name="connsiteY10" fmla="*/ 0 h 38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7200" h="386931">
                      <a:moveTo>
                        <a:pt x="228600" y="0"/>
                      </a:moveTo>
                      <a:cubicBezTo>
                        <a:pt x="354852" y="0"/>
                        <a:pt x="457200" y="102348"/>
                        <a:pt x="457200" y="228600"/>
                      </a:cubicBezTo>
                      <a:cubicBezTo>
                        <a:pt x="457200" y="244382"/>
                        <a:pt x="455601" y="259790"/>
                        <a:pt x="452556" y="274671"/>
                      </a:cubicBezTo>
                      <a:lnTo>
                        <a:pt x="449561" y="284319"/>
                      </a:lnTo>
                      <a:lnTo>
                        <a:pt x="434496" y="302578"/>
                      </a:lnTo>
                      <a:cubicBezTo>
                        <a:pt x="382378" y="354696"/>
                        <a:pt x="310378" y="386931"/>
                        <a:pt x="230849" y="386931"/>
                      </a:cubicBezTo>
                      <a:cubicBezTo>
                        <a:pt x="151320" y="386931"/>
                        <a:pt x="79320" y="354696"/>
                        <a:pt x="27202" y="302578"/>
                      </a:cubicBezTo>
                      <a:lnTo>
                        <a:pt x="4926" y="275579"/>
                      </a:lnTo>
                      <a:lnTo>
                        <a:pt x="4644" y="274671"/>
                      </a:lnTo>
                      <a:cubicBezTo>
                        <a:pt x="1599" y="259790"/>
                        <a:pt x="0" y="244382"/>
                        <a:pt x="0" y="228600"/>
                      </a:cubicBezTo>
                      <a:cubicBezTo>
                        <a:pt x="0" y="102348"/>
                        <a:pt x="102348" y="0"/>
                        <a:pt x="228600" y="0"/>
                      </a:cubicBezTo>
                      <a:close/>
                    </a:path>
                  </a:pathLst>
                </a:custGeom>
                <a:solidFill>
                  <a:srgbClr val="D2004C"/>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22" name="椭圆 221"/>
                <p:cNvSpPr/>
                <p:nvPr/>
              </p:nvSpPr>
              <p:spPr>
                <a:xfrm>
                  <a:off x="5324438" y="3369819"/>
                  <a:ext cx="360000" cy="360000"/>
                </a:xfrm>
                <a:prstGeom prst="ellipse">
                  <a:avLst/>
                </a:prstGeom>
                <a:solidFill>
                  <a:schemeClr val="bg1"/>
                </a:solidFill>
                <a:ln w="6350">
                  <a:solidFill>
                    <a:schemeClr val="tx1"/>
                  </a:solid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06" name="组合 205"/>
              <p:cNvGrpSpPr>
                <a:grpSpLocks noChangeAspect="1"/>
              </p:cNvGrpSpPr>
              <p:nvPr/>
            </p:nvGrpSpPr>
            <p:grpSpPr>
              <a:xfrm>
                <a:off x="7555198" y="3367701"/>
                <a:ext cx="395118" cy="270000"/>
                <a:chOff x="5196942" y="3362939"/>
                <a:chExt cx="378917" cy="258929"/>
              </a:xfrm>
            </p:grpSpPr>
            <p:sp>
              <p:nvSpPr>
                <p:cNvPr id="219" name="任意多边形 218"/>
                <p:cNvSpPr/>
                <p:nvPr/>
              </p:nvSpPr>
              <p:spPr>
                <a:xfrm rot="20471675">
                  <a:off x="5215761" y="3415584"/>
                  <a:ext cx="360098" cy="206284"/>
                </a:xfrm>
                <a:custGeom>
                  <a:avLst/>
                  <a:gdLst>
                    <a:gd name="connsiteX0" fmla="*/ 356007 w 360098"/>
                    <a:gd name="connsiteY0" fmla="*/ 0 h 206284"/>
                    <a:gd name="connsiteX1" fmla="*/ 359636 w 360098"/>
                    <a:gd name="connsiteY1" fmla="*/ 13376 h 206284"/>
                    <a:gd name="connsiteX2" fmla="*/ 350441 w 360098"/>
                    <a:gd name="connsiteY2" fmla="*/ 84259 h 206284"/>
                    <a:gd name="connsiteX3" fmla="*/ 122026 w 360098"/>
                    <a:gd name="connsiteY3" fmla="*/ 196627 h 206284"/>
                    <a:gd name="connsiteX4" fmla="*/ 1426 w 360098"/>
                    <a:gd name="connsiteY4" fmla="*/ 3730 h 206284"/>
                    <a:gd name="connsiteX5" fmla="*/ 2291 w 360098"/>
                    <a:gd name="connsiteY5" fmla="*/ 0 h 206284"/>
                    <a:gd name="connsiteX6" fmla="*/ 356007 w 360098"/>
                    <a:gd name="connsiteY6" fmla="*/ 0 h 20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98" h="206284">
                      <a:moveTo>
                        <a:pt x="356007" y="0"/>
                      </a:moveTo>
                      <a:lnTo>
                        <a:pt x="359636" y="13376"/>
                      </a:lnTo>
                      <a:cubicBezTo>
                        <a:pt x="361316" y="36697"/>
                        <a:pt x="358452" y="60733"/>
                        <a:pt x="350441" y="84259"/>
                      </a:cubicBezTo>
                      <a:cubicBezTo>
                        <a:pt x="318395" y="178364"/>
                        <a:pt x="216130" y="228672"/>
                        <a:pt x="122026" y="196627"/>
                      </a:cubicBezTo>
                      <a:cubicBezTo>
                        <a:pt x="39684" y="168587"/>
                        <a:pt x="-9126" y="86785"/>
                        <a:pt x="1426" y="3730"/>
                      </a:cubicBezTo>
                      <a:lnTo>
                        <a:pt x="2291" y="0"/>
                      </a:lnTo>
                      <a:lnTo>
                        <a:pt x="356007" y="0"/>
                      </a:lnTo>
                      <a:close/>
                    </a:path>
                  </a:pathLst>
                </a:cu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20" name="椭圆 219"/>
                <p:cNvSpPr/>
                <p:nvPr/>
              </p:nvSpPr>
              <p:spPr>
                <a:xfrm>
                  <a:off x="5196942" y="3362939"/>
                  <a:ext cx="252000" cy="252000"/>
                </a:xfrm>
                <a:prstGeom prst="ellipse">
                  <a:avLst/>
                </a:pr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07" name="组合 206"/>
              <p:cNvGrpSpPr/>
              <p:nvPr/>
            </p:nvGrpSpPr>
            <p:grpSpPr>
              <a:xfrm>
                <a:off x="7820842" y="3832870"/>
                <a:ext cx="421200" cy="421200"/>
                <a:chOff x="5453059" y="3832870"/>
                <a:chExt cx="421200" cy="421200"/>
              </a:xfrm>
            </p:grpSpPr>
            <p:sp>
              <p:nvSpPr>
                <p:cNvPr id="217" name="椭圆 216"/>
                <p:cNvSpPr/>
                <p:nvPr/>
              </p:nvSpPr>
              <p:spPr>
                <a:xfrm>
                  <a:off x="5453059" y="3832870"/>
                  <a:ext cx="421200" cy="421200"/>
                </a:xfrm>
                <a:prstGeom prst="ellipse">
                  <a:avLst/>
                </a:prstGeom>
                <a:solidFill>
                  <a:srgbClr val="33332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8" name="椭圆 217"/>
                <p:cNvSpPr/>
                <p:nvPr/>
              </p:nvSpPr>
              <p:spPr>
                <a:xfrm>
                  <a:off x="5567363" y="3899544"/>
                  <a:ext cx="288000" cy="288000"/>
                </a:xfrm>
                <a:prstGeom prst="ellipse">
                  <a:avLst/>
                </a:prstGeom>
                <a:solidFill>
                  <a:schemeClr val="bg1"/>
                </a:solidFill>
                <a:ln w="6350">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08" name="组合 207"/>
              <p:cNvGrpSpPr/>
              <p:nvPr/>
            </p:nvGrpSpPr>
            <p:grpSpPr>
              <a:xfrm>
                <a:off x="8151471" y="3914918"/>
                <a:ext cx="272846" cy="339452"/>
                <a:chOff x="5769399" y="3914918"/>
                <a:chExt cx="272846" cy="339452"/>
              </a:xfrm>
            </p:grpSpPr>
            <p:sp>
              <p:nvSpPr>
                <p:cNvPr id="215" name="任意多边形 214"/>
                <p:cNvSpPr/>
                <p:nvPr/>
              </p:nvSpPr>
              <p:spPr>
                <a:xfrm>
                  <a:off x="5775274" y="3919570"/>
                  <a:ext cx="266971" cy="334800"/>
                </a:xfrm>
                <a:custGeom>
                  <a:avLst/>
                  <a:gdLst>
                    <a:gd name="connsiteX0" fmla="*/ 99571 w 266971"/>
                    <a:gd name="connsiteY0" fmla="*/ 0 h 334800"/>
                    <a:gd name="connsiteX1" fmla="*/ 266971 w 266971"/>
                    <a:gd name="connsiteY1" fmla="*/ 167400 h 334800"/>
                    <a:gd name="connsiteX2" fmla="*/ 99571 w 266971"/>
                    <a:gd name="connsiteY2" fmla="*/ 334800 h 334800"/>
                    <a:gd name="connsiteX3" fmla="*/ 34412 w 266971"/>
                    <a:gd name="connsiteY3" fmla="*/ 321645 h 334800"/>
                    <a:gd name="connsiteX4" fmla="*/ 0 w 266971"/>
                    <a:gd name="connsiteY4" fmla="*/ 298444 h 334800"/>
                    <a:gd name="connsiteX5" fmla="*/ 15384 w 266971"/>
                    <a:gd name="connsiteY5" fmla="*/ 269431 h 334800"/>
                    <a:gd name="connsiteX6" fmla="*/ 52288 w 266971"/>
                    <a:gd name="connsiteY6" fmla="*/ 65784 h 334800"/>
                    <a:gd name="connsiteX7" fmla="*/ 47408 w 266971"/>
                    <a:gd name="connsiteY7" fmla="*/ 10531 h 334800"/>
                    <a:gd name="connsiteX8" fmla="*/ 99571 w 266971"/>
                    <a:gd name="connsiteY8" fmla="*/ 0 h 33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6971" h="334800">
                      <a:moveTo>
                        <a:pt x="99571" y="0"/>
                      </a:moveTo>
                      <a:cubicBezTo>
                        <a:pt x="192023" y="0"/>
                        <a:pt x="266971" y="74948"/>
                        <a:pt x="266971" y="167400"/>
                      </a:cubicBezTo>
                      <a:cubicBezTo>
                        <a:pt x="266971" y="259852"/>
                        <a:pt x="192023" y="334800"/>
                        <a:pt x="99571" y="334800"/>
                      </a:cubicBezTo>
                      <a:cubicBezTo>
                        <a:pt x="76458" y="334800"/>
                        <a:pt x="54439" y="330116"/>
                        <a:pt x="34412" y="321645"/>
                      </a:cubicBezTo>
                      <a:lnTo>
                        <a:pt x="0" y="298444"/>
                      </a:lnTo>
                      <a:lnTo>
                        <a:pt x="15384" y="269431"/>
                      </a:lnTo>
                      <a:cubicBezTo>
                        <a:pt x="38185" y="217313"/>
                        <a:pt x="52288" y="145313"/>
                        <a:pt x="52288" y="65784"/>
                      </a:cubicBezTo>
                      <a:lnTo>
                        <a:pt x="47408" y="10531"/>
                      </a:lnTo>
                      <a:lnTo>
                        <a:pt x="99571" y="0"/>
                      </a:lnTo>
                      <a:close/>
                    </a:path>
                  </a:pathLst>
                </a:custGeom>
                <a:solidFill>
                  <a:srgbClr val="E8BF65"/>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6" name="椭圆 215"/>
                <p:cNvSpPr/>
                <p:nvPr/>
              </p:nvSpPr>
              <p:spPr>
                <a:xfrm>
                  <a:off x="5769399" y="3914918"/>
                  <a:ext cx="252000" cy="252000"/>
                </a:xfrm>
                <a:prstGeom prst="ellipse">
                  <a:avLst/>
                </a:pr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09" name="组合 208"/>
              <p:cNvGrpSpPr/>
              <p:nvPr/>
            </p:nvGrpSpPr>
            <p:grpSpPr>
              <a:xfrm>
                <a:off x="7732725" y="3816197"/>
                <a:ext cx="401819" cy="401817"/>
                <a:chOff x="5364942" y="3816197"/>
                <a:chExt cx="401819" cy="401817"/>
              </a:xfrm>
            </p:grpSpPr>
            <p:sp>
              <p:nvSpPr>
                <p:cNvPr id="213" name="椭圆 212"/>
                <p:cNvSpPr/>
                <p:nvPr/>
              </p:nvSpPr>
              <p:spPr>
                <a:xfrm>
                  <a:off x="5388761" y="3840014"/>
                  <a:ext cx="378000" cy="378000"/>
                </a:xfrm>
                <a:prstGeom prst="ellipse">
                  <a:avLst/>
                </a:pr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4" name="椭圆 213"/>
                <p:cNvSpPr/>
                <p:nvPr/>
              </p:nvSpPr>
              <p:spPr>
                <a:xfrm>
                  <a:off x="5364942" y="3816197"/>
                  <a:ext cx="324000" cy="324000"/>
                </a:xfrm>
                <a:prstGeom prst="ellipse">
                  <a:avLst/>
                </a:prstGeom>
                <a:solidFill>
                  <a:schemeClr val="bg1"/>
                </a:solidFill>
                <a:ln w="6350">
                  <a:solidFill>
                    <a:schemeClr val="tx1"/>
                  </a:solid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10" name="组合 209"/>
              <p:cNvGrpSpPr/>
              <p:nvPr/>
            </p:nvGrpSpPr>
            <p:grpSpPr>
              <a:xfrm>
                <a:off x="7243592" y="4301505"/>
                <a:ext cx="380039" cy="382763"/>
                <a:chOff x="4875809" y="4301505"/>
                <a:chExt cx="380039" cy="382763"/>
              </a:xfrm>
            </p:grpSpPr>
            <p:sp>
              <p:nvSpPr>
                <p:cNvPr id="211" name="椭圆 210"/>
                <p:cNvSpPr/>
                <p:nvPr/>
              </p:nvSpPr>
              <p:spPr>
                <a:xfrm>
                  <a:off x="4895848" y="4324268"/>
                  <a:ext cx="360000" cy="360000"/>
                </a:xfrm>
                <a:prstGeom prst="ellipse">
                  <a:avLst/>
                </a:prstGeom>
                <a:solidFill>
                  <a:srgbClr val="D4D0CD"/>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2" name="椭圆 211"/>
                <p:cNvSpPr/>
                <p:nvPr/>
              </p:nvSpPr>
              <p:spPr>
                <a:xfrm>
                  <a:off x="4875809" y="4301505"/>
                  <a:ext cx="324000" cy="324000"/>
                </a:xfrm>
                <a:prstGeom prst="ellipse">
                  <a:avLst/>
                </a:prstGeom>
                <a:solidFill>
                  <a:schemeClr val="bg1"/>
                </a:solidFill>
                <a:ln w="6350">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sp>
            <p:nvSpPr>
              <p:cNvPr id="884" name="椭圆 883"/>
              <p:cNvSpPr/>
              <p:nvPr/>
            </p:nvSpPr>
            <p:spPr>
              <a:xfrm>
                <a:off x="7234243" y="3755155"/>
                <a:ext cx="360000" cy="360000"/>
              </a:xfrm>
              <a:prstGeom prst="ellipse">
                <a:avLst/>
              </a:prstGeom>
              <a:solidFill>
                <a:schemeClr val="bg1"/>
              </a:solidFill>
              <a:ln w="6350">
                <a:solidFill>
                  <a:schemeClr val="tx1"/>
                </a:solid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4" name="组合 3"/>
            <p:cNvGrpSpPr/>
            <p:nvPr/>
          </p:nvGrpSpPr>
          <p:grpSpPr>
            <a:xfrm>
              <a:off x="4811261" y="1222086"/>
              <a:ext cx="1464489" cy="3426338"/>
              <a:chOff x="4811261" y="1222086"/>
              <a:chExt cx="1464489" cy="3426338"/>
            </a:xfrm>
          </p:grpSpPr>
          <p:sp>
            <p:nvSpPr>
              <p:cNvPr id="1108" name="矩形 20"/>
              <p:cNvSpPr/>
              <p:nvPr/>
            </p:nvSpPr>
            <p:spPr>
              <a:xfrm>
                <a:off x="5060157" y="1514192"/>
                <a:ext cx="622975" cy="482775"/>
              </a:xfrm>
              <a:custGeom>
                <a:avLst/>
                <a:gdLst>
                  <a:gd name="connsiteX0" fmla="*/ 0 w 311032"/>
                  <a:gd name="connsiteY0" fmla="*/ 0 h 482775"/>
                  <a:gd name="connsiteX1" fmla="*/ 311032 w 311032"/>
                  <a:gd name="connsiteY1" fmla="*/ 0 h 482775"/>
                  <a:gd name="connsiteX2" fmla="*/ 311032 w 311032"/>
                  <a:gd name="connsiteY2" fmla="*/ 482775 h 482775"/>
                  <a:gd name="connsiteX3" fmla="*/ 0 w 311032"/>
                  <a:gd name="connsiteY3" fmla="*/ 482775 h 482775"/>
                  <a:gd name="connsiteX4" fmla="*/ 0 w 311032"/>
                  <a:gd name="connsiteY4" fmla="*/ 0 h 482775"/>
                  <a:gd name="connsiteX0" fmla="*/ 0 w 496769"/>
                  <a:gd name="connsiteY0" fmla="*/ 0 h 482775"/>
                  <a:gd name="connsiteX1" fmla="*/ 496769 w 496769"/>
                  <a:gd name="connsiteY1" fmla="*/ 0 h 482775"/>
                  <a:gd name="connsiteX2" fmla="*/ 311032 w 496769"/>
                  <a:gd name="connsiteY2" fmla="*/ 482775 h 482775"/>
                  <a:gd name="connsiteX3" fmla="*/ 0 w 496769"/>
                  <a:gd name="connsiteY3" fmla="*/ 482775 h 482775"/>
                  <a:gd name="connsiteX4" fmla="*/ 0 w 496769"/>
                  <a:gd name="connsiteY4" fmla="*/ 0 h 482775"/>
                  <a:gd name="connsiteX0" fmla="*/ 128588 w 625357"/>
                  <a:gd name="connsiteY0" fmla="*/ 0 h 485156"/>
                  <a:gd name="connsiteX1" fmla="*/ 625357 w 625357"/>
                  <a:gd name="connsiteY1" fmla="*/ 0 h 485156"/>
                  <a:gd name="connsiteX2" fmla="*/ 439620 w 625357"/>
                  <a:gd name="connsiteY2" fmla="*/ 482775 h 485156"/>
                  <a:gd name="connsiteX3" fmla="*/ 0 w 625357"/>
                  <a:gd name="connsiteY3" fmla="*/ 485156 h 485156"/>
                  <a:gd name="connsiteX4" fmla="*/ 128588 w 625357"/>
                  <a:gd name="connsiteY4" fmla="*/ 0 h 485156"/>
                  <a:gd name="connsiteX0" fmla="*/ 128588 w 625357"/>
                  <a:gd name="connsiteY0" fmla="*/ 0 h 487537"/>
                  <a:gd name="connsiteX1" fmla="*/ 625357 w 625357"/>
                  <a:gd name="connsiteY1" fmla="*/ 0 h 487537"/>
                  <a:gd name="connsiteX2" fmla="*/ 439620 w 625357"/>
                  <a:gd name="connsiteY2" fmla="*/ 482775 h 487537"/>
                  <a:gd name="connsiteX3" fmla="*/ 0 w 625357"/>
                  <a:gd name="connsiteY3" fmla="*/ 487537 h 487537"/>
                  <a:gd name="connsiteX4" fmla="*/ 128588 w 625357"/>
                  <a:gd name="connsiteY4" fmla="*/ 0 h 487537"/>
                  <a:gd name="connsiteX0" fmla="*/ 126206 w 622975"/>
                  <a:gd name="connsiteY0" fmla="*/ 0 h 485156"/>
                  <a:gd name="connsiteX1" fmla="*/ 622975 w 622975"/>
                  <a:gd name="connsiteY1" fmla="*/ 0 h 485156"/>
                  <a:gd name="connsiteX2" fmla="*/ 437238 w 622975"/>
                  <a:gd name="connsiteY2" fmla="*/ 482775 h 485156"/>
                  <a:gd name="connsiteX3" fmla="*/ 0 w 622975"/>
                  <a:gd name="connsiteY3" fmla="*/ 485156 h 485156"/>
                  <a:gd name="connsiteX4" fmla="*/ 126206 w 622975"/>
                  <a:gd name="connsiteY4" fmla="*/ 0 h 485156"/>
                  <a:gd name="connsiteX0" fmla="*/ 126206 w 622975"/>
                  <a:gd name="connsiteY0" fmla="*/ 0 h 482775"/>
                  <a:gd name="connsiteX1" fmla="*/ 622975 w 622975"/>
                  <a:gd name="connsiteY1" fmla="*/ 0 h 482775"/>
                  <a:gd name="connsiteX2" fmla="*/ 437238 w 622975"/>
                  <a:gd name="connsiteY2" fmla="*/ 482775 h 482775"/>
                  <a:gd name="connsiteX3" fmla="*/ 0 w 622975"/>
                  <a:gd name="connsiteY3" fmla="*/ 482775 h 482775"/>
                  <a:gd name="connsiteX4" fmla="*/ 126206 w 622975"/>
                  <a:gd name="connsiteY4" fmla="*/ 0 h 482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2975" h="482775">
                    <a:moveTo>
                      <a:pt x="126206" y="0"/>
                    </a:moveTo>
                    <a:lnTo>
                      <a:pt x="622975" y="0"/>
                    </a:lnTo>
                    <a:lnTo>
                      <a:pt x="437238" y="482775"/>
                    </a:lnTo>
                    <a:lnTo>
                      <a:pt x="0" y="482775"/>
                    </a:lnTo>
                    <a:lnTo>
                      <a:pt x="126206" y="0"/>
                    </a:lnTo>
                    <a:close/>
                  </a:path>
                </a:pathLst>
              </a:custGeom>
              <a:solidFill>
                <a:srgbClr val="D9D9D9"/>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07" name="矩形 19"/>
              <p:cNvSpPr/>
              <p:nvPr/>
            </p:nvSpPr>
            <p:spPr>
              <a:xfrm>
                <a:off x="5057501" y="1996967"/>
                <a:ext cx="517005" cy="467505"/>
              </a:xfrm>
              <a:custGeom>
                <a:avLst/>
                <a:gdLst>
                  <a:gd name="connsiteX0" fmla="*/ 0 w 507481"/>
                  <a:gd name="connsiteY0" fmla="*/ 0 h 405592"/>
                  <a:gd name="connsiteX1" fmla="*/ 507481 w 507481"/>
                  <a:gd name="connsiteY1" fmla="*/ 0 h 405592"/>
                  <a:gd name="connsiteX2" fmla="*/ 507481 w 507481"/>
                  <a:gd name="connsiteY2" fmla="*/ 405592 h 405592"/>
                  <a:gd name="connsiteX3" fmla="*/ 0 w 507481"/>
                  <a:gd name="connsiteY3" fmla="*/ 405592 h 405592"/>
                  <a:gd name="connsiteX4" fmla="*/ 0 w 507481"/>
                  <a:gd name="connsiteY4" fmla="*/ 0 h 405592"/>
                  <a:gd name="connsiteX0" fmla="*/ 0 w 507481"/>
                  <a:gd name="connsiteY0" fmla="*/ 0 h 465123"/>
                  <a:gd name="connsiteX1" fmla="*/ 507481 w 507481"/>
                  <a:gd name="connsiteY1" fmla="*/ 0 h 465123"/>
                  <a:gd name="connsiteX2" fmla="*/ 507481 w 507481"/>
                  <a:gd name="connsiteY2" fmla="*/ 405592 h 465123"/>
                  <a:gd name="connsiteX3" fmla="*/ 116681 w 507481"/>
                  <a:gd name="connsiteY3" fmla="*/ 465123 h 465123"/>
                  <a:gd name="connsiteX4" fmla="*/ 0 w 507481"/>
                  <a:gd name="connsiteY4" fmla="*/ 0 h 465123"/>
                  <a:gd name="connsiteX0" fmla="*/ 0 w 514624"/>
                  <a:gd name="connsiteY0" fmla="*/ 0 h 467504"/>
                  <a:gd name="connsiteX1" fmla="*/ 514624 w 514624"/>
                  <a:gd name="connsiteY1" fmla="*/ 2381 h 467504"/>
                  <a:gd name="connsiteX2" fmla="*/ 514624 w 514624"/>
                  <a:gd name="connsiteY2" fmla="*/ 407973 h 467504"/>
                  <a:gd name="connsiteX3" fmla="*/ 123824 w 514624"/>
                  <a:gd name="connsiteY3" fmla="*/ 467504 h 467504"/>
                  <a:gd name="connsiteX4" fmla="*/ 0 w 514624"/>
                  <a:gd name="connsiteY4" fmla="*/ 0 h 467504"/>
                  <a:gd name="connsiteX0" fmla="*/ 0 w 514624"/>
                  <a:gd name="connsiteY0" fmla="*/ 1 h 467505"/>
                  <a:gd name="connsiteX1" fmla="*/ 412231 w 514624"/>
                  <a:gd name="connsiteY1" fmla="*/ 0 h 467505"/>
                  <a:gd name="connsiteX2" fmla="*/ 514624 w 514624"/>
                  <a:gd name="connsiteY2" fmla="*/ 407974 h 467505"/>
                  <a:gd name="connsiteX3" fmla="*/ 123824 w 514624"/>
                  <a:gd name="connsiteY3" fmla="*/ 467505 h 467505"/>
                  <a:gd name="connsiteX4" fmla="*/ 0 w 514624"/>
                  <a:gd name="connsiteY4" fmla="*/ 1 h 467505"/>
                  <a:gd name="connsiteX0" fmla="*/ 0 w 517005"/>
                  <a:gd name="connsiteY0" fmla="*/ 1 h 467505"/>
                  <a:gd name="connsiteX1" fmla="*/ 412231 w 517005"/>
                  <a:gd name="connsiteY1" fmla="*/ 0 h 467505"/>
                  <a:gd name="connsiteX2" fmla="*/ 517005 w 517005"/>
                  <a:gd name="connsiteY2" fmla="*/ 415118 h 467505"/>
                  <a:gd name="connsiteX3" fmla="*/ 123824 w 517005"/>
                  <a:gd name="connsiteY3" fmla="*/ 467505 h 467505"/>
                  <a:gd name="connsiteX4" fmla="*/ 0 w 517005"/>
                  <a:gd name="connsiteY4" fmla="*/ 1 h 467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005" h="467505">
                    <a:moveTo>
                      <a:pt x="0" y="1"/>
                    </a:moveTo>
                    <a:lnTo>
                      <a:pt x="412231" y="0"/>
                    </a:lnTo>
                    <a:lnTo>
                      <a:pt x="517005" y="415118"/>
                    </a:lnTo>
                    <a:lnTo>
                      <a:pt x="123824" y="467505"/>
                    </a:lnTo>
                    <a:lnTo>
                      <a:pt x="0" y="1"/>
                    </a:lnTo>
                    <a:close/>
                  </a:path>
                </a:pathLst>
              </a:custGeom>
              <a:solidFill>
                <a:srgbClr val="595959"/>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06" name="等腰三角形 18"/>
              <p:cNvSpPr/>
              <p:nvPr/>
            </p:nvSpPr>
            <p:spPr>
              <a:xfrm>
                <a:off x="5589258" y="2224939"/>
                <a:ext cx="480433" cy="482766"/>
              </a:xfrm>
              <a:custGeom>
                <a:avLst/>
                <a:gdLst>
                  <a:gd name="connsiteX0" fmla="*/ 0 w 499483"/>
                  <a:gd name="connsiteY0" fmla="*/ 232736 h 232736"/>
                  <a:gd name="connsiteX1" fmla="*/ 249742 w 499483"/>
                  <a:gd name="connsiteY1" fmla="*/ 0 h 232736"/>
                  <a:gd name="connsiteX2" fmla="*/ 499483 w 499483"/>
                  <a:gd name="connsiteY2" fmla="*/ 232736 h 232736"/>
                  <a:gd name="connsiteX3" fmla="*/ 0 w 499483"/>
                  <a:gd name="connsiteY3" fmla="*/ 232736 h 232736"/>
                  <a:gd name="connsiteX0" fmla="*/ 0 w 480433"/>
                  <a:gd name="connsiteY0" fmla="*/ 232736 h 523248"/>
                  <a:gd name="connsiteX1" fmla="*/ 249742 w 480433"/>
                  <a:gd name="connsiteY1" fmla="*/ 0 h 523248"/>
                  <a:gd name="connsiteX2" fmla="*/ 480433 w 480433"/>
                  <a:gd name="connsiteY2" fmla="*/ 523248 h 523248"/>
                  <a:gd name="connsiteX3" fmla="*/ 0 w 480433"/>
                  <a:gd name="connsiteY3" fmla="*/ 232736 h 523248"/>
                  <a:gd name="connsiteX0" fmla="*/ 0 w 480433"/>
                  <a:gd name="connsiteY0" fmla="*/ 192254 h 482766"/>
                  <a:gd name="connsiteX1" fmla="*/ 371186 w 480433"/>
                  <a:gd name="connsiteY1" fmla="*/ 0 h 482766"/>
                  <a:gd name="connsiteX2" fmla="*/ 480433 w 480433"/>
                  <a:gd name="connsiteY2" fmla="*/ 482766 h 482766"/>
                  <a:gd name="connsiteX3" fmla="*/ 0 w 480433"/>
                  <a:gd name="connsiteY3" fmla="*/ 192254 h 482766"/>
                </a:gdLst>
                <a:ahLst/>
                <a:cxnLst>
                  <a:cxn ang="0">
                    <a:pos x="connsiteX0" y="connsiteY0"/>
                  </a:cxn>
                  <a:cxn ang="0">
                    <a:pos x="connsiteX1" y="connsiteY1"/>
                  </a:cxn>
                  <a:cxn ang="0">
                    <a:pos x="connsiteX2" y="connsiteY2"/>
                  </a:cxn>
                  <a:cxn ang="0">
                    <a:pos x="connsiteX3" y="connsiteY3"/>
                  </a:cxn>
                </a:cxnLst>
                <a:rect l="l" t="t" r="r" b="b"/>
                <a:pathLst>
                  <a:path w="480433" h="482766">
                    <a:moveTo>
                      <a:pt x="0" y="192254"/>
                    </a:moveTo>
                    <a:lnTo>
                      <a:pt x="371186" y="0"/>
                    </a:lnTo>
                    <a:lnTo>
                      <a:pt x="480433" y="482766"/>
                    </a:lnTo>
                    <a:lnTo>
                      <a:pt x="0" y="192254"/>
                    </a:lnTo>
                    <a:close/>
                  </a:path>
                </a:pathLst>
              </a:custGeom>
              <a:solidFill>
                <a:srgbClr val="595959"/>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05" name="矩形 17"/>
              <p:cNvSpPr/>
              <p:nvPr/>
            </p:nvSpPr>
            <p:spPr>
              <a:xfrm>
                <a:off x="5369719" y="2411307"/>
                <a:ext cx="708269" cy="671514"/>
              </a:xfrm>
              <a:custGeom>
                <a:avLst/>
                <a:gdLst>
                  <a:gd name="connsiteX0" fmla="*/ 0 w 334413"/>
                  <a:gd name="connsiteY0" fmla="*/ 0 h 661989"/>
                  <a:gd name="connsiteX1" fmla="*/ 334413 w 334413"/>
                  <a:gd name="connsiteY1" fmla="*/ 0 h 661989"/>
                  <a:gd name="connsiteX2" fmla="*/ 334413 w 334413"/>
                  <a:gd name="connsiteY2" fmla="*/ 661989 h 661989"/>
                  <a:gd name="connsiteX3" fmla="*/ 0 w 334413"/>
                  <a:gd name="connsiteY3" fmla="*/ 661989 h 661989"/>
                  <a:gd name="connsiteX4" fmla="*/ 0 w 334413"/>
                  <a:gd name="connsiteY4" fmla="*/ 0 h 661989"/>
                  <a:gd name="connsiteX0" fmla="*/ 0 w 498719"/>
                  <a:gd name="connsiteY0" fmla="*/ 0 h 661989"/>
                  <a:gd name="connsiteX1" fmla="*/ 498719 w 498719"/>
                  <a:gd name="connsiteY1" fmla="*/ 297656 h 661989"/>
                  <a:gd name="connsiteX2" fmla="*/ 334413 w 498719"/>
                  <a:gd name="connsiteY2" fmla="*/ 661989 h 661989"/>
                  <a:gd name="connsiteX3" fmla="*/ 0 w 498719"/>
                  <a:gd name="connsiteY3" fmla="*/ 661989 h 661989"/>
                  <a:gd name="connsiteX4" fmla="*/ 0 w 498719"/>
                  <a:gd name="connsiteY4" fmla="*/ 0 h 661989"/>
                  <a:gd name="connsiteX0" fmla="*/ 209550 w 708269"/>
                  <a:gd name="connsiteY0" fmla="*/ 0 h 661989"/>
                  <a:gd name="connsiteX1" fmla="*/ 708269 w 708269"/>
                  <a:gd name="connsiteY1" fmla="*/ 297656 h 661989"/>
                  <a:gd name="connsiteX2" fmla="*/ 543963 w 708269"/>
                  <a:gd name="connsiteY2" fmla="*/ 661989 h 661989"/>
                  <a:gd name="connsiteX3" fmla="*/ 0 w 708269"/>
                  <a:gd name="connsiteY3" fmla="*/ 466726 h 661989"/>
                  <a:gd name="connsiteX4" fmla="*/ 209550 w 708269"/>
                  <a:gd name="connsiteY4" fmla="*/ 0 h 661989"/>
                  <a:gd name="connsiteX0" fmla="*/ 209550 w 708269"/>
                  <a:gd name="connsiteY0" fmla="*/ 0 h 671514"/>
                  <a:gd name="connsiteX1" fmla="*/ 708269 w 708269"/>
                  <a:gd name="connsiteY1" fmla="*/ 297656 h 671514"/>
                  <a:gd name="connsiteX2" fmla="*/ 539200 w 708269"/>
                  <a:gd name="connsiteY2" fmla="*/ 671514 h 671514"/>
                  <a:gd name="connsiteX3" fmla="*/ 0 w 708269"/>
                  <a:gd name="connsiteY3" fmla="*/ 466726 h 671514"/>
                  <a:gd name="connsiteX4" fmla="*/ 209550 w 708269"/>
                  <a:gd name="connsiteY4" fmla="*/ 0 h 671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8269" h="671514">
                    <a:moveTo>
                      <a:pt x="209550" y="0"/>
                    </a:moveTo>
                    <a:lnTo>
                      <a:pt x="708269" y="297656"/>
                    </a:lnTo>
                    <a:lnTo>
                      <a:pt x="539200" y="671514"/>
                    </a:lnTo>
                    <a:lnTo>
                      <a:pt x="0" y="466726"/>
                    </a:lnTo>
                    <a:lnTo>
                      <a:pt x="209550" y="0"/>
                    </a:lnTo>
                    <a:close/>
                  </a:path>
                </a:pathLst>
              </a:custGeom>
              <a:solidFill>
                <a:srgbClr val="D9D9D9"/>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03" name="矩形 15"/>
              <p:cNvSpPr/>
              <p:nvPr/>
            </p:nvSpPr>
            <p:spPr>
              <a:xfrm>
                <a:off x="5044391" y="3243963"/>
                <a:ext cx="770475" cy="620608"/>
              </a:xfrm>
              <a:custGeom>
                <a:avLst/>
                <a:gdLst>
                  <a:gd name="connsiteX0" fmla="*/ 0 w 768093"/>
                  <a:gd name="connsiteY0" fmla="*/ 0 h 389627"/>
                  <a:gd name="connsiteX1" fmla="*/ 768093 w 768093"/>
                  <a:gd name="connsiteY1" fmla="*/ 0 h 389627"/>
                  <a:gd name="connsiteX2" fmla="*/ 768093 w 768093"/>
                  <a:gd name="connsiteY2" fmla="*/ 389627 h 389627"/>
                  <a:gd name="connsiteX3" fmla="*/ 0 w 768093"/>
                  <a:gd name="connsiteY3" fmla="*/ 389627 h 389627"/>
                  <a:gd name="connsiteX4" fmla="*/ 0 w 768093"/>
                  <a:gd name="connsiteY4" fmla="*/ 0 h 389627"/>
                  <a:gd name="connsiteX0" fmla="*/ 0 w 768093"/>
                  <a:gd name="connsiteY0" fmla="*/ 0 h 515833"/>
                  <a:gd name="connsiteX1" fmla="*/ 768093 w 768093"/>
                  <a:gd name="connsiteY1" fmla="*/ 0 h 515833"/>
                  <a:gd name="connsiteX2" fmla="*/ 768093 w 768093"/>
                  <a:gd name="connsiteY2" fmla="*/ 389627 h 515833"/>
                  <a:gd name="connsiteX3" fmla="*/ 276225 w 768093"/>
                  <a:gd name="connsiteY3" fmla="*/ 515833 h 515833"/>
                  <a:gd name="connsiteX4" fmla="*/ 0 w 768093"/>
                  <a:gd name="connsiteY4" fmla="*/ 0 h 515833"/>
                  <a:gd name="connsiteX0" fmla="*/ 0 w 768093"/>
                  <a:gd name="connsiteY0" fmla="*/ 0 h 515833"/>
                  <a:gd name="connsiteX1" fmla="*/ 768093 w 768093"/>
                  <a:gd name="connsiteY1" fmla="*/ 0 h 515833"/>
                  <a:gd name="connsiteX2" fmla="*/ 765712 w 768093"/>
                  <a:gd name="connsiteY2" fmla="*/ 401534 h 515833"/>
                  <a:gd name="connsiteX3" fmla="*/ 276225 w 768093"/>
                  <a:gd name="connsiteY3" fmla="*/ 515833 h 515833"/>
                  <a:gd name="connsiteX4" fmla="*/ 0 w 768093"/>
                  <a:gd name="connsiteY4" fmla="*/ 0 h 515833"/>
                  <a:gd name="connsiteX0" fmla="*/ 0 w 770580"/>
                  <a:gd name="connsiteY0" fmla="*/ 0 h 515833"/>
                  <a:gd name="connsiteX1" fmla="*/ 768093 w 770580"/>
                  <a:gd name="connsiteY1" fmla="*/ 0 h 515833"/>
                  <a:gd name="connsiteX2" fmla="*/ 770475 w 770580"/>
                  <a:gd name="connsiteY2" fmla="*/ 401534 h 515833"/>
                  <a:gd name="connsiteX3" fmla="*/ 276225 w 770580"/>
                  <a:gd name="connsiteY3" fmla="*/ 515833 h 515833"/>
                  <a:gd name="connsiteX4" fmla="*/ 0 w 770580"/>
                  <a:gd name="connsiteY4" fmla="*/ 0 h 515833"/>
                  <a:gd name="connsiteX0" fmla="*/ 0 w 770477"/>
                  <a:gd name="connsiteY0" fmla="*/ 104775 h 620608"/>
                  <a:gd name="connsiteX1" fmla="*/ 589499 w 770477"/>
                  <a:gd name="connsiteY1" fmla="*/ 0 h 620608"/>
                  <a:gd name="connsiteX2" fmla="*/ 770475 w 770477"/>
                  <a:gd name="connsiteY2" fmla="*/ 506309 h 620608"/>
                  <a:gd name="connsiteX3" fmla="*/ 276225 w 770477"/>
                  <a:gd name="connsiteY3" fmla="*/ 620608 h 620608"/>
                  <a:gd name="connsiteX4" fmla="*/ 0 w 770477"/>
                  <a:gd name="connsiteY4" fmla="*/ 104775 h 620608"/>
                  <a:gd name="connsiteX0" fmla="*/ 0 w 770475"/>
                  <a:gd name="connsiteY0" fmla="*/ 104775 h 620608"/>
                  <a:gd name="connsiteX1" fmla="*/ 589499 w 770475"/>
                  <a:gd name="connsiteY1" fmla="*/ 0 h 620608"/>
                  <a:gd name="connsiteX2" fmla="*/ 770475 w 770475"/>
                  <a:gd name="connsiteY2" fmla="*/ 506309 h 620608"/>
                  <a:gd name="connsiteX3" fmla="*/ 276225 w 770475"/>
                  <a:gd name="connsiteY3" fmla="*/ 620608 h 620608"/>
                  <a:gd name="connsiteX4" fmla="*/ 0 w 770475"/>
                  <a:gd name="connsiteY4" fmla="*/ 104775 h 620608"/>
                  <a:gd name="connsiteX0" fmla="*/ 0 w 770475"/>
                  <a:gd name="connsiteY0" fmla="*/ 104775 h 620608"/>
                  <a:gd name="connsiteX1" fmla="*/ 589499 w 770475"/>
                  <a:gd name="connsiteY1" fmla="*/ 0 h 620608"/>
                  <a:gd name="connsiteX2" fmla="*/ 770475 w 770475"/>
                  <a:gd name="connsiteY2" fmla="*/ 506309 h 620608"/>
                  <a:gd name="connsiteX3" fmla="*/ 276225 w 770475"/>
                  <a:gd name="connsiteY3" fmla="*/ 620608 h 620608"/>
                  <a:gd name="connsiteX4" fmla="*/ 0 w 770475"/>
                  <a:gd name="connsiteY4" fmla="*/ 104775 h 620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0475" h="620608">
                    <a:moveTo>
                      <a:pt x="0" y="104775"/>
                    </a:moveTo>
                    <a:lnTo>
                      <a:pt x="589499" y="0"/>
                    </a:lnTo>
                    <a:cubicBezTo>
                      <a:pt x="636330" y="133845"/>
                      <a:pt x="723644" y="372464"/>
                      <a:pt x="770475" y="506309"/>
                    </a:cubicBezTo>
                    <a:lnTo>
                      <a:pt x="276225" y="620608"/>
                    </a:lnTo>
                    <a:lnTo>
                      <a:pt x="0" y="104775"/>
                    </a:lnTo>
                    <a:close/>
                  </a:path>
                </a:pathLst>
              </a:custGeom>
              <a:solidFill>
                <a:schemeClr val="tx1">
                  <a:lumMod val="65000"/>
                  <a:lumOff val="3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04" name="矩形 16"/>
              <p:cNvSpPr/>
              <p:nvPr/>
            </p:nvSpPr>
            <p:spPr>
              <a:xfrm>
                <a:off x="5053012" y="2825918"/>
                <a:ext cx="314590" cy="591271"/>
              </a:xfrm>
              <a:custGeom>
                <a:avLst/>
                <a:gdLst>
                  <a:gd name="connsiteX0" fmla="*/ 0 w 128852"/>
                  <a:gd name="connsiteY0" fmla="*/ 0 h 591271"/>
                  <a:gd name="connsiteX1" fmla="*/ 128852 w 128852"/>
                  <a:gd name="connsiteY1" fmla="*/ 0 h 591271"/>
                  <a:gd name="connsiteX2" fmla="*/ 128852 w 128852"/>
                  <a:gd name="connsiteY2" fmla="*/ 591271 h 591271"/>
                  <a:gd name="connsiteX3" fmla="*/ 0 w 128852"/>
                  <a:gd name="connsiteY3" fmla="*/ 591271 h 591271"/>
                  <a:gd name="connsiteX4" fmla="*/ 0 w 128852"/>
                  <a:gd name="connsiteY4" fmla="*/ 0 h 591271"/>
                  <a:gd name="connsiteX0" fmla="*/ 0 w 224102"/>
                  <a:gd name="connsiteY0" fmla="*/ 0 h 591271"/>
                  <a:gd name="connsiteX1" fmla="*/ 224102 w 224102"/>
                  <a:gd name="connsiteY1" fmla="*/ 95250 h 591271"/>
                  <a:gd name="connsiteX2" fmla="*/ 128852 w 224102"/>
                  <a:gd name="connsiteY2" fmla="*/ 591271 h 591271"/>
                  <a:gd name="connsiteX3" fmla="*/ 0 w 224102"/>
                  <a:gd name="connsiteY3" fmla="*/ 591271 h 591271"/>
                  <a:gd name="connsiteX4" fmla="*/ 0 w 224102"/>
                  <a:gd name="connsiteY4" fmla="*/ 0 h 591271"/>
                  <a:gd name="connsiteX0" fmla="*/ 90488 w 314590"/>
                  <a:gd name="connsiteY0" fmla="*/ 0 h 591271"/>
                  <a:gd name="connsiteX1" fmla="*/ 314590 w 314590"/>
                  <a:gd name="connsiteY1" fmla="*/ 95250 h 591271"/>
                  <a:gd name="connsiteX2" fmla="*/ 219340 w 314590"/>
                  <a:gd name="connsiteY2" fmla="*/ 591271 h 591271"/>
                  <a:gd name="connsiteX3" fmla="*/ 0 w 314590"/>
                  <a:gd name="connsiteY3" fmla="*/ 536502 h 591271"/>
                  <a:gd name="connsiteX4" fmla="*/ 90488 w 314590"/>
                  <a:gd name="connsiteY4" fmla="*/ 0 h 5912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590" h="591271">
                    <a:moveTo>
                      <a:pt x="90488" y="0"/>
                    </a:moveTo>
                    <a:lnTo>
                      <a:pt x="314590" y="95250"/>
                    </a:lnTo>
                    <a:lnTo>
                      <a:pt x="219340" y="591271"/>
                    </a:lnTo>
                    <a:lnTo>
                      <a:pt x="0" y="536502"/>
                    </a:lnTo>
                    <a:lnTo>
                      <a:pt x="90488" y="0"/>
                    </a:lnTo>
                    <a:close/>
                  </a:path>
                </a:pathLst>
              </a:custGeom>
              <a:solidFill>
                <a:srgbClr val="D9D9D9"/>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02" name="矩形 14"/>
              <p:cNvSpPr/>
              <p:nvPr/>
            </p:nvSpPr>
            <p:spPr>
              <a:xfrm>
                <a:off x="5812484" y="3564534"/>
                <a:ext cx="183502" cy="569794"/>
              </a:xfrm>
              <a:custGeom>
                <a:avLst/>
                <a:gdLst>
                  <a:gd name="connsiteX0" fmla="*/ 0 w 183502"/>
                  <a:gd name="connsiteY0" fmla="*/ 0 h 153076"/>
                  <a:gd name="connsiteX1" fmla="*/ 183502 w 183502"/>
                  <a:gd name="connsiteY1" fmla="*/ 0 h 153076"/>
                  <a:gd name="connsiteX2" fmla="*/ 183502 w 183502"/>
                  <a:gd name="connsiteY2" fmla="*/ 153076 h 153076"/>
                  <a:gd name="connsiteX3" fmla="*/ 0 w 183502"/>
                  <a:gd name="connsiteY3" fmla="*/ 153076 h 153076"/>
                  <a:gd name="connsiteX4" fmla="*/ 0 w 183502"/>
                  <a:gd name="connsiteY4" fmla="*/ 0 h 153076"/>
                  <a:gd name="connsiteX0" fmla="*/ 0 w 183502"/>
                  <a:gd name="connsiteY0" fmla="*/ 173831 h 326907"/>
                  <a:gd name="connsiteX1" fmla="*/ 116827 w 183502"/>
                  <a:gd name="connsiteY1" fmla="*/ 0 h 326907"/>
                  <a:gd name="connsiteX2" fmla="*/ 183502 w 183502"/>
                  <a:gd name="connsiteY2" fmla="*/ 326907 h 326907"/>
                  <a:gd name="connsiteX3" fmla="*/ 0 w 183502"/>
                  <a:gd name="connsiteY3" fmla="*/ 326907 h 326907"/>
                  <a:gd name="connsiteX4" fmla="*/ 0 w 183502"/>
                  <a:gd name="connsiteY4" fmla="*/ 173831 h 326907"/>
                  <a:gd name="connsiteX0" fmla="*/ 0 w 183502"/>
                  <a:gd name="connsiteY0" fmla="*/ 173831 h 557888"/>
                  <a:gd name="connsiteX1" fmla="*/ 116827 w 183502"/>
                  <a:gd name="connsiteY1" fmla="*/ 0 h 557888"/>
                  <a:gd name="connsiteX2" fmla="*/ 183502 w 183502"/>
                  <a:gd name="connsiteY2" fmla="*/ 326907 h 557888"/>
                  <a:gd name="connsiteX3" fmla="*/ 145256 w 183502"/>
                  <a:gd name="connsiteY3" fmla="*/ 557888 h 557888"/>
                  <a:gd name="connsiteX4" fmla="*/ 0 w 183502"/>
                  <a:gd name="connsiteY4" fmla="*/ 173831 h 557888"/>
                  <a:gd name="connsiteX0" fmla="*/ 0 w 178739"/>
                  <a:gd name="connsiteY0" fmla="*/ 173831 h 557888"/>
                  <a:gd name="connsiteX1" fmla="*/ 116827 w 178739"/>
                  <a:gd name="connsiteY1" fmla="*/ 0 h 557888"/>
                  <a:gd name="connsiteX2" fmla="*/ 178739 w 178739"/>
                  <a:gd name="connsiteY2" fmla="*/ 298332 h 557888"/>
                  <a:gd name="connsiteX3" fmla="*/ 145256 w 178739"/>
                  <a:gd name="connsiteY3" fmla="*/ 557888 h 557888"/>
                  <a:gd name="connsiteX4" fmla="*/ 0 w 178739"/>
                  <a:gd name="connsiteY4" fmla="*/ 173831 h 557888"/>
                  <a:gd name="connsiteX0" fmla="*/ 0 w 183502"/>
                  <a:gd name="connsiteY0" fmla="*/ 180975 h 557888"/>
                  <a:gd name="connsiteX1" fmla="*/ 121590 w 183502"/>
                  <a:gd name="connsiteY1" fmla="*/ 0 h 557888"/>
                  <a:gd name="connsiteX2" fmla="*/ 183502 w 183502"/>
                  <a:gd name="connsiteY2" fmla="*/ 298332 h 557888"/>
                  <a:gd name="connsiteX3" fmla="*/ 150019 w 183502"/>
                  <a:gd name="connsiteY3" fmla="*/ 557888 h 557888"/>
                  <a:gd name="connsiteX4" fmla="*/ 0 w 183502"/>
                  <a:gd name="connsiteY4" fmla="*/ 180975 h 557888"/>
                  <a:gd name="connsiteX0" fmla="*/ 0 w 183502"/>
                  <a:gd name="connsiteY0" fmla="*/ 180975 h 569794"/>
                  <a:gd name="connsiteX1" fmla="*/ 121590 w 183502"/>
                  <a:gd name="connsiteY1" fmla="*/ 0 h 569794"/>
                  <a:gd name="connsiteX2" fmla="*/ 183502 w 183502"/>
                  <a:gd name="connsiteY2" fmla="*/ 298332 h 569794"/>
                  <a:gd name="connsiteX3" fmla="*/ 152400 w 183502"/>
                  <a:gd name="connsiteY3" fmla="*/ 569794 h 569794"/>
                  <a:gd name="connsiteX4" fmla="*/ 0 w 183502"/>
                  <a:gd name="connsiteY4" fmla="*/ 180975 h 5697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502" h="569794">
                    <a:moveTo>
                      <a:pt x="0" y="180975"/>
                    </a:moveTo>
                    <a:lnTo>
                      <a:pt x="121590" y="0"/>
                    </a:lnTo>
                    <a:lnTo>
                      <a:pt x="183502" y="298332"/>
                    </a:lnTo>
                    <a:lnTo>
                      <a:pt x="152400" y="569794"/>
                    </a:lnTo>
                    <a:lnTo>
                      <a:pt x="0" y="180975"/>
                    </a:lnTo>
                    <a:close/>
                  </a:path>
                </a:pathLst>
              </a:custGeom>
              <a:solidFill>
                <a:schemeClr val="tx1">
                  <a:lumMod val="65000"/>
                  <a:lumOff val="3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01" name="矩形 8"/>
              <p:cNvSpPr/>
              <p:nvPr/>
            </p:nvSpPr>
            <p:spPr>
              <a:xfrm>
                <a:off x="5074890" y="3867494"/>
                <a:ext cx="888606" cy="741431"/>
              </a:xfrm>
              <a:custGeom>
                <a:avLst/>
                <a:gdLst>
                  <a:gd name="connsiteX0" fmla="*/ 0 w 579044"/>
                  <a:gd name="connsiteY0" fmla="*/ 0 h 720000"/>
                  <a:gd name="connsiteX1" fmla="*/ 579044 w 579044"/>
                  <a:gd name="connsiteY1" fmla="*/ 0 h 720000"/>
                  <a:gd name="connsiteX2" fmla="*/ 579044 w 579044"/>
                  <a:gd name="connsiteY2" fmla="*/ 720000 h 720000"/>
                  <a:gd name="connsiteX3" fmla="*/ 0 w 579044"/>
                  <a:gd name="connsiteY3" fmla="*/ 720000 h 720000"/>
                  <a:gd name="connsiteX4" fmla="*/ 0 w 579044"/>
                  <a:gd name="connsiteY4" fmla="*/ 0 h 720000"/>
                  <a:gd name="connsiteX0" fmla="*/ 0 w 645719"/>
                  <a:gd name="connsiteY0" fmla="*/ 0 h 720000"/>
                  <a:gd name="connsiteX1" fmla="*/ 645719 w 645719"/>
                  <a:gd name="connsiteY1" fmla="*/ 278606 h 720000"/>
                  <a:gd name="connsiteX2" fmla="*/ 579044 w 645719"/>
                  <a:gd name="connsiteY2" fmla="*/ 720000 h 720000"/>
                  <a:gd name="connsiteX3" fmla="*/ 0 w 645719"/>
                  <a:gd name="connsiteY3" fmla="*/ 720000 h 720000"/>
                  <a:gd name="connsiteX4" fmla="*/ 0 w 645719"/>
                  <a:gd name="connsiteY4" fmla="*/ 0 h 720000"/>
                  <a:gd name="connsiteX0" fmla="*/ 242887 w 888606"/>
                  <a:gd name="connsiteY0" fmla="*/ 0 h 720000"/>
                  <a:gd name="connsiteX1" fmla="*/ 888606 w 888606"/>
                  <a:gd name="connsiteY1" fmla="*/ 278606 h 720000"/>
                  <a:gd name="connsiteX2" fmla="*/ 821931 w 888606"/>
                  <a:gd name="connsiteY2" fmla="*/ 720000 h 720000"/>
                  <a:gd name="connsiteX3" fmla="*/ 0 w 888606"/>
                  <a:gd name="connsiteY3" fmla="*/ 560457 h 720000"/>
                  <a:gd name="connsiteX4" fmla="*/ 242887 w 888606"/>
                  <a:gd name="connsiteY4" fmla="*/ 0 h 720000"/>
                  <a:gd name="connsiteX0" fmla="*/ 242887 w 888606"/>
                  <a:gd name="connsiteY0" fmla="*/ 0 h 741431"/>
                  <a:gd name="connsiteX1" fmla="*/ 888606 w 888606"/>
                  <a:gd name="connsiteY1" fmla="*/ 278606 h 741431"/>
                  <a:gd name="connsiteX2" fmla="*/ 624287 w 888606"/>
                  <a:gd name="connsiteY2" fmla="*/ 741431 h 741431"/>
                  <a:gd name="connsiteX3" fmla="*/ 0 w 888606"/>
                  <a:gd name="connsiteY3" fmla="*/ 560457 h 741431"/>
                  <a:gd name="connsiteX4" fmla="*/ 242887 w 888606"/>
                  <a:gd name="connsiteY4" fmla="*/ 0 h 7414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8606" h="741431">
                    <a:moveTo>
                      <a:pt x="242887" y="0"/>
                    </a:moveTo>
                    <a:lnTo>
                      <a:pt x="888606" y="278606"/>
                    </a:lnTo>
                    <a:lnTo>
                      <a:pt x="624287" y="741431"/>
                    </a:lnTo>
                    <a:lnTo>
                      <a:pt x="0" y="560457"/>
                    </a:lnTo>
                    <a:lnTo>
                      <a:pt x="242887" y="0"/>
                    </a:lnTo>
                    <a:close/>
                  </a:path>
                </a:pathLst>
              </a:cu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408" name="组合 407"/>
              <p:cNvGrpSpPr/>
              <p:nvPr/>
            </p:nvGrpSpPr>
            <p:grpSpPr>
              <a:xfrm>
                <a:off x="4836539" y="4196327"/>
                <a:ext cx="134087" cy="129498"/>
                <a:chOff x="4836539" y="4196327"/>
                <a:chExt cx="134087" cy="129498"/>
              </a:xfrm>
            </p:grpSpPr>
            <p:sp>
              <p:nvSpPr>
                <p:cNvPr id="813" name="椭圆 812"/>
                <p:cNvSpPr/>
                <p:nvPr/>
              </p:nvSpPr>
              <p:spPr>
                <a:xfrm>
                  <a:off x="4844626" y="4199825"/>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43" name="椭圆 842"/>
                <p:cNvSpPr/>
                <p:nvPr/>
              </p:nvSpPr>
              <p:spPr>
                <a:xfrm>
                  <a:off x="4836539" y="4196327"/>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847" name="组合 846"/>
              <p:cNvGrpSpPr/>
              <p:nvPr/>
            </p:nvGrpSpPr>
            <p:grpSpPr>
              <a:xfrm rot="20820000">
                <a:off x="4946398" y="4287959"/>
                <a:ext cx="65336" cy="162000"/>
                <a:chOff x="4911303" y="3783349"/>
                <a:chExt cx="65336" cy="162000"/>
              </a:xfrm>
            </p:grpSpPr>
            <p:sp>
              <p:nvSpPr>
                <p:cNvPr id="848" name="椭圆 847"/>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49" name="矩形 848"/>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4" name="组合 153"/>
              <p:cNvGrpSpPr/>
              <p:nvPr/>
            </p:nvGrpSpPr>
            <p:grpSpPr>
              <a:xfrm>
                <a:off x="4986412" y="4345690"/>
                <a:ext cx="148146" cy="147172"/>
                <a:chOff x="4986412" y="4345690"/>
                <a:chExt cx="148146" cy="147172"/>
              </a:xfrm>
            </p:grpSpPr>
            <p:sp>
              <p:nvSpPr>
                <p:cNvPr id="774" name="椭圆 773"/>
                <p:cNvSpPr/>
                <p:nvPr/>
              </p:nvSpPr>
              <p:spPr>
                <a:xfrm>
                  <a:off x="5001358" y="4359662"/>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42" name="椭圆 841"/>
                <p:cNvSpPr/>
                <p:nvPr/>
              </p:nvSpPr>
              <p:spPr>
                <a:xfrm>
                  <a:off x="4986412" y="4345690"/>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109" name="组合 1108"/>
              <p:cNvGrpSpPr/>
              <p:nvPr/>
            </p:nvGrpSpPr>
            <p:grpSpPr>
              <a:xfrm rot="15780000">
                <a:off x="5164928" y="4217203"/>
                <a:ext cx="93068" cy="270000"/>
                <a:chOff x="4955376" y="3993727"/>
                <a:chExt cx="93068" cy="270000"/>
              </a:xfrm>
            </p:grpSpPr>
            <p:sp>
              <p:nvSpPr>
                <p:cNvPr id="1110" name="椭圆 1109"/>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11" name="矩形 1110"/>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11" name="组合 910"/>
              <p:cNvGrpSpPr/>
              <p:nvPr/>
            </p:nvGrpSpPr>
            <p:grpSpPr>
              <a:xfrm>
                <a:off x="6090655" y="4175817"/>
                <a:ext cx="129232" cy="126000"/>
                <a:chOff x="6090655" y="4175817"/>
                <a:chExt cx="129232" cy="126000"/>
              </a:xfrm>
            </p:grpSpPr>
            <p:sp>
              <p:nvSpPr>
                <p:cNvPr id="815" name="椭圆 814"/>
                <p:cNvSpPr/>
                <p:nvPr/>
              </p:nvSpPr>
              <p:spPr>
                <a:xfrm>
                  <a:off x="6093887" y="4175817"/>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10" name="椭圆 909"/>
                <p:cNvSpPr/>
                <p:nvPr/>
              </p:nvSpPr>
              <p:spPr>
                <a:xfrm>
                  <a:off x="6090655" y="4175817"/>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891" name="组合 890"/>
              <p:cNvGrpSpPr/>
              <p:nvPr/>
            </p:nvGrpSpPr>
            <p:grpSpPr>
              <a:xfrm>
                <a:off x="5863016" y="4006431"/>
                <a:ext cx="83258" cy="87401"/>
                <a:chOff x="5863016" y="4006431"/>
                <a:chExt cx="83258" cy="87401"/>
              </a:xfrm>
            </p:grpSpPr>
            <p:sp>
              <p:nvSpPr>
                <p:cNvPr id="796" name="椭圆 795"/>
                <p:cNvSpPr/>
                <p:nvPr/>
              </p:nvSpPr>
              <p:spPr>
                <a:xfrm>
                  <a:off x="5867074" y="4014632"/>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90" name="椭圆 889"/>
                <p:cNvSpPr/>
                <p:nvPr/>
              </p:nvSpPr>
              <p:spPr>
                <a:xfrm>
                  <a:off x="5863016" y="4006431"/>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78" name="组合 977"/>
              <p:cNvGrpSpPr/>
              <p:nvPr/>
            </p:nvGrpSpPr>
            <p:grpSpPr>
              <a:xfrm rot="16980000">
                <a:off x="5399341" y="3509853"/>
                <a:ext cx="65336" cy="162000"/>
                <a:chOff x="4911303" y="3783349"/>
                <a:chExt cx="65336" cy="162000"/>
              </a:xfrm>
            </p:grpSpPr>
            <p:sp>
              <p:nvSpPr>
                <p:cNvPr id="979" name="椭圆 978"/>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80" name="矩形 979"/>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17" name="组合 916"/>
              <p:cNvGrpSpPr/>
              <p:nvPr/>
            </p:nvGrpSpPr>
            <p:grpSpPr>
              <a:xfrm>
                <a:off x="4947417" y="3208361"/>
                <a:ext cx="91435" cy="87754"/>
                <a:chOff x="4947417" y="3208361"/>
                <a:chExt cx="91435" cy="87754"/>
              </a:xfrm>
            </p:grpSpPr>
            <p:sp>
              <p:nvSpPr>
                <p:cNvPr id="483" name="椭圆 482"/>
                <p:cNvSpPr/>
                <p:nvPr/>
              </p:nvSpPr>
              <p:spPr>
                <a:xfrm>
                  <a:off x="4959652" y="3216915"/>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16" name="椭圆 915"/>
                <p:cNvSpPr/>
                <p:nvPr/>
              </p:nvSpPr>
              <p:spPr>
                <a:xfrm>
                  <a:off x="4947417" y="3208361"/>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84" name="组合 983"/>
              <p:cNvGrpSpPr/>
              <p:nvPr/>
            </p:nvGrpSpPr>
            <p:grpSpPr>
              <a:xfrm rot="900000">
                <a:off x="4988244" y="3279168"/>
                <a:ext cx="51470" cy="109998"/>
                <a:chOff x="5066084" y="3940537"/>
                <a:chExt cx="51470" cy="109998"/>
              </a:xfrm>
            </p:grpSpPr>
            <p:sp>
              <p:nvSpPr>
                <p:cNvPr id="985" name="椭圆 984"/>
                <p:cNvSpPr/>
                <p:nvPr/>
              </p:nvSpPr>
              <p:spPr>
                <a:xfrm rot="3420000">
                  <a:off x="5068784" y="39378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86" name="矩形 985"/>
                <p:cNvSpPr/>
                <p:nvPr/>
              </p:nvSpPr>
              <p:spPr>
                <a:xfrm rot="8820000">
                  <a:off x="5095954" y="3942535"/>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87" name="组合 986"/>
              <p:cNvGrpSpPr/>
              <p:nvPr/>
            </p:nvGrpSpPr>
            <p:grpSpPr>
              <a:xfrm rot="3396882">
                <a:off x="5045772" y="3073860"/>
                <a:ext cx="93068" cy="270000"/>
                <a:chOff x="4955376" y="3993727"/>
                <a:chExt cx="93068" cy="270000"/>
              </a:xfrm>
            </p:grpSpPr>
            <p:sp>
              <p:nvSpPr>
                <p:cNvPr id="988" name="椭圆 987"/>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89" name="矩形 988"/>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59" name="组合 958"/>
              <p:cNvGrpSpPr/>
              <p:nvPr/>
            </p:nvGrpSpPr>
            <p:grpSpPr>
              <a:xfrm>
                <a:off x="5081671" y="3023721"/>
                <a:ext cx="146897" cy="149841"/>
                <a:chOff x="5081671" y="3023721"/>
                <a:chExt cx="146897" cy="149841"/>
              </a:xfrm>
            </p:grpSpPr>
            <p:sp>
              <p:nvSpPr>
                <p:cNvPr id="827" name="椭圆 826"/>
                <p:cNvSpPr/>
                <p:nvPr/>
              </p:nvSpPr>
              <p:spPr>
                <a:xfrm>
                  <a:off x="5095368" y="3040362"/>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8" name="椭圆 957"/>
                <p:cNvSpPr/>
                <p:nvPr/>
              </p:nvSpPr>
              <p:spPr>
                <a:xfrm>
                  <a:off x="5081671" y="3023721"/>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43" name="组合 942"/>
              <p:cNvGrpSpPr/>
              <p:nvPr/>
            </p:nvGrpSpPr>
            <p:grpSpPr>
              <a:xfrm>
                <a:off x="5180355" y="3098596"/>
                <a:ext cx="126411" cy="130823"/>
                <a:chOff x="5180355" y="3098596"/>
                <a:chExt cx="126411" cy="130823"/>
              </a:xfrm>
            </p:grpSpPr>
            <p:sp>
              <p:nvSpPr>
                <p:cNvPr id="810" name="椭圆 809"/>
                <p:cNvSpPr/>
                <p:nvPr/>
              </p:nvSpPr>
              <p:spPr>
                <a:xfrm>
                  <a:off x="5180766" y="3103419"/>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42" name="椭圆 941"/>
                <p:cNvSpPr/>
                <p:nvPr/>
              </p:nvSpPr>
              <p:spPr>
                <a:xfrm>
                  <a:off x="5180355" y="3098596"/>
                  <a:ext cx="90000" cy="90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81" name="组合 980"/>
              <p:cNvGrpSpPr/>
              <p:nvPr/>
            </p:nvGrpSpPr>
            <p:grpSpPr>
              <a:xfrm rot="14104563">
                <a:off x="5293572" y="2904040"/>
                <a:ext cx="93068" cy="270000"/>
                <a:chOff x="4955376" y="3993727"/>
                <a:chExt cx="93068" cy="270000"/>
              </a:xfrm>
            </p:grpSpPr>
            <p:sp>
              <p:nvSpPr>
                <p:cNvPr id="982" name="椭圆 981"/>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83" name="矩形 982"/>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63" name="组合 962"/>
              <p:cNvGrpSpPr/>
              <p:nvPr/>
            </p:nvGrpSpPr>
            <p:grpSpPr>
              <a:xfrm>
                <a:off x="5291869" y="2819014"/>
                <a:ext cx="147056" cy="142663"/>
                <a:chOff x="5291869" y="2819014"/>
                <a:chExt cx="147056" cy="142663"/>
              </a:xfrm>
            </p:grpSpPr>
            <p:sp>
              <p:nvSpPr>
                <p:cNvPr id="780" name="椭圆 779"/>
                <p:cNvSpPr/>
                <p:nvPr/>
              </p:nvSpPr>
              <p:spPr>
                <a:xfrm>
                  <a:off x="5305725" y="2828477"/>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62" name="椭圆 961"/>
                <p:cNvSpPr/>
                <p:nvPr/>
              </p:nvSpPr>
              <p:spPr>
                <a:xfrm>
                  <a:off x="5291869" y="2819014"/>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53" name="组合 952"/>
              <p:cNvGrpSpPr/>
              <p:nvPr/>
            </p:nvGrpSpPr>
            <p:grpSpPr>
              <a:xfrm>
                <a:off x="6147380" y="2789867"/>
                <a:ext cx="128370" cy="126000"/>
                <a:chOff x="6147380" y="2789867"/>
                <a:chExt cx="128370" cy="126000"/>
              </a:xfrm>
            </p:grpSpPr>
            <p:sp>
              <p:nvSpPr>
                <p:cNvPr id="818" name="椭圆 817"/>
                <p:cNvSpPr/>
                <p:nvPr/>
              </p:nvSpPr>
              <p:spPr>
                <a:xfrm>
                  <a:off x="6149750" y="2789867"/>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2" name="椭圆 951"/>
                <p:cNvSpPr/>
                <p:nvPr/>
              </p:nvSpPr>
              <p:spPr>
                <a:xfrm>
                  <a:off x="6147380" y="2789986"/>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37" name="组合 1036"/>
              <p:cNvGrpSpPr/>
              <p:nvPr/>
            </p:nvGrpSpPr>
            <p:grpSpPr>
              <a:xfrm rot="7020000">
                <a:off x="6119266" y="2723537"/>
                <a:ext cx="46128" cy="112959"/>
                <a:chOff x="6062046" y="4034817"/>
                <a:chExt cx="46128" cy="112959"/>
              </a:xfrm>
            </p:grpSpPr>
            <p:sp>
              <p:nvSpPr>
                <p:cNvPr id="1038" name="椭圆 1037"/>
                <p:cNvSpPr/>
                <p:nvPr/>
              </p:nvSpPr>
              <p:spPr>
                <a:xfrm rot="6900000">
                  <a:off x="6090045" y="403211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39" name="矩形 1038"/>
                <p:cNvSpPr/>
                <p:nvPr/>
              </p:nvSpPr>
              <p:spPr>
                <a:xfrm rot="12300000">
                  <a:off x="6062046" y="4039776"/>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58" name="组合 1057"/>
              <p:cNvGrpSpPr/>
              <p:nvPr/>
            </p:nvGrpSpPr>
            <p:grpSpPr>
              <a:xfrm rot="10320000">
                <a:off x="5978802" y="2502951"/>
                <a:ext cx="65336" cy="162000"/>
                <a:chOff x="4911303" y="3783349"/>
                <a:chExt cx="65336" cy="162000"/>
              </a:xfrm>
            </p:grpSpPr>
            <p:sp>
              <p:nvSpPr>
                <p:cNvPr id="1059" name="椭圆 1058"/>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60" name="矩形 1059"/>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21" name="矩形 1020"/>
              <p:cNvSpPr/>
              <p:nvPr/>
            </p:nvSpPr>
            <p:spPr>
              <a:xfrm rot="4620000">
                <a:off x="5811926" y="2480777"/>
                <a:ext cx="21600" cy="828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16" name="组合 1015"/>
              <p:cNvGrpSpPr/>
              <p:nvPr/>
            </p:nvGrpSpPr>
            <p:grpSpPr>
              <a:xfrm rot="15900000">
                <a:off x="5476485" y="2689239"/>
                <a:ext cx="93068" cy="270000"/>
                <a:chOff x="4955376" y="3993727"/>
                <a:chExt cx="93068" cy="270000"/>
              </a:xfrm>
            </p:grpSpPr>
            <p:sp>
              <p:nvSpPr>
                <p:cNvPr id="1017" name="椭圆 1016"/>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18" name="矩形 1017"/>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61" name="组合 960"/>
              <p:cNvGrpSpPr/>
              <p:nvPr/>
            </p:nvGrpSpPr>
            <p:grpSpPr>
              <a:xfrm>
                <a:off x="5548193" y="2630504"/>
                <a:ext cx="141541" cy="147893"/>
                <a:chOff x="5548193" y="2630504"/>
                <a:chExt cx="141541" cy="147893"/>
              </a:xfrm>
            </p:grpSpPr>
            <p:sp>
              <p:nvSpPr>
                <p:cNvPr id="807" name="椭圆 806"/>
                <p:cNvSpPr/>
                <p:nvPr/>
              </p:nvSpPr>
              <p:spPr>
                <a:xfrm>
                  <a:off x="5556534" y="2645197"/>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60" name="椭圆 959"/>
                <p:cNvSpPr/>
                <p:nvPr/>
              </p:nvSpPr>
              <p:spPr>
                <a:xfrm>
                  <a:off x="5548193" y="2630504"/>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40" name="组合 1039"/>
              <p:cNvGrpSpPr/>
              <p:nvPr/>
            </p:nvGrpSpPr>
            <p:grpSpPr>
              <a:xfrm rot="12240000">
                <a:off x="5586046" y="2414415"/>
                <a:ext cx="93068" cy="270000"/>
                <a:chOff x="4955376" y="3993727"/>
                <a:chExt cx="93068" cy="270000"/>
              </a:xfrm>
            </p:grpSpPr>
            <p:sp>
              <p:nvSpPr>
                <p:cNvPr id="1041" name="椭圆 1040"/>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42" name="矩形 1041"/>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46" name="组合 1045"/>
              <p:cNvGrpSpPr/>
              <p:nvPr/>
            </p:nvGrpSpPr>
            <p:grpSpPr>
              <a:xfrm rot="10800000">
                <a:off x="5476569" y="2233967"/>
                <a:ext cx="65336" cy="162000"/>
                <a:chOff x="4911303" y="3783349"/>
                <a:chExt cx="65336" cy="162000"/>
              </a:xfrm>
            </p:grpSpPr>
            <p:sp>
              <p:nvSpPr>
                <p:cNvPr id="1047" name="椭圆 1046"/>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48" name="矩形 1047"/>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39" name="组合 938"/>
              <p:cNvGrpSpPr/>
              <p:nvPr/>
            </p:nvGrpSpPr>
            <p:grpSpPr>
              <a:xfrm>
                <a:off x="5345584" y="1873992"/>
                <a:ext cx="166706" cy="170286"/>
                <a:chOff x="5345584" y="1873992"/>
                <a:chExt cx="166706" cy="170286"/>
              </a:xfrm>
            </p:grpSpPr>
            <p:sp>
              <p:nvSpPr>
                <p:cNvPr id="826" name="椭圆 825"/>
                <p:cNvSpPr/>
                <p:nvPr/>
              </p:nvSpPr>
              <p:spPr>
                <a:xfrm>
                  <a:off x="5361090" y="1893078"/>
                  <a:ext cx="151200" cy="1512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38" name="椭圆 937"/>
                <p:cNvSpPr/>
                <p:nvPr/>
              </p:nvSpPr>
              <p:spPr>
                <a:xfrm>
                  <a:off x="5345584" y="1873992"/>
                  <a:ext cx="129600" cy="1296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52" name="组合 1051"/>
              <p:cNvGrpSpPr/>
              <p:nvPr/>
            </p:nvGrpSpPr>
            <p:grpSpPr>
              <a:xfrm rot="2040000">
                <a:off x="5385242" y="2020705"/>
                <a:ext cx="65336" cy="162000"/>
                <a:chOff x="4911303" y="3783349"/>
                <a:chExt cx="65336" cy="162000"/>
              </a:xfrm>
            </p:grpSpPr>
            <p:sp>
              <p:nvSpPr>
                <p:cNvPr id="1053" name="椭圆 1052"/>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54" name="矩形 1053"/>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67" name="组合 966"/>
              <p:cNvGrpSpPr/>
              <p:nvPr/>
            </p:nvGrpSpPr>
            <p:grpSpPr>
              <a:xfrm>
                <a:off x="5352755" y="2151995"/>
                <a:ext cx="146681" cy="148026"/>
                <a:chOff x="5352755" y="2151995"/>
                <a:chExt cx="146681" cy="148026"/>
              </a:xfrm>
            </p:grpSpPr>
            <p:sp>
              <p:nvSpPr>
                <p:cNvPr id="830" name="椭圆 829"/>
                <p:cNvSpPr/>
                <p:nvPr/>
              </p:nvSpPr>
              <p:spPr>
                <a:xfrm>
                  <a:off x="5366236" y="2166821"/>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66" name="椭圆 965"/>
                <p:cNvSpPr/>
                <p:nvPr/>
              </p:nvSpPr>
              <p:spPr>
                <a:xfrm>
                  <a:off x="5352755" y="2151995"/>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25" name="组合 924"/>
              <p:cNvGrpSpPr/>
              <p:nvPr/>
            </p:nvGrpSpPr>
            <p:grpSpPr>
              <a:xfrm>
                <a:off x="5137351" y="2408460"/>
                <a:ext cx="86537" cy="90172"/>
                <a:chOff x="5132589" y="2408460"/>
                <a:chExt cx="86537" cy="90172"/>
              </a:xfrm>
            </p:grpSpPr>
            <p:sp>
              <p:nvSpPr>
                <p:cNvPr id="802" name="椭圆 801"/>
                <p:cNvSpPr/>
                <p:nvPr/>
              </p:nvSpPr>
              <p:spPr>
                <a:xfrm>
                  <a:off x="5139926" y="2419432"/>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24" name="椭圆 923"/>
                <p:cNvSpPr/>
                <p:nvPr/>
              </p:nvSpPr>
              <p:spPr>
                <a:xfrm>
                  <a:off x="5132589" y="2408460"/>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49" name="组合 1048"/>
              <p:cNvGrpSpPr/>
              <p:nvPr/>
            </p:nvGrpSpPr>
            <p:grpSpPr>
              <a:xfrm rot="7020000">
                <a:off x="5280870" y="2153775"/>
                <a:ext cx="65336" cy="162000"/>
                <a:chOff x="4911303" y="3783349"/>
                <a:chExt cx="65336" cy="162000"/>
              </a:xfrm>
            </p:grpSpPr>
            <p:sp>
              <p:nvSpPr>
                <p:cNvPr id="1050" name="椭圆 1049"/>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51" name="矩形 1050"/>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31" name="组合 1030"/>
              <p:cNvGrpSpPr/>
              <p:nvPr/>
            </p:nvGrpSpPr>
            <p:grpSpPr>
              <a:xfrm rot="13260000">
                <a:off x="5189570" y="2230514"/>
                <a:ext cx="81982" cy="216000"/>
                <a:chOff x="4955376" y="4002987"/>
                <a:chExt cx="81982" cy="216000"/>
              </a:xfrm>
            </p:grpSpPr>
            <p:sp>
              <p:nvSpPr>
                <p:cNvPr id="1032" name="椭圆 1031"/>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33" name="矩形 1032"/>
                <p:cNvSpPr/>
                <p:nvPr/>
              </p:nvSpPr>
              <p:spPr>
                <a:xfrm rot="8820000">
                  <a:off x="5015758" y="4002987"/>
                  <a:ext cx="21600" cy="21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47" name="组合 946"/>
              <p:cNvGrpSpPr/>
              <p:nvPr/>
            </p:nvGrpSpPr>
            <p:grpSpPr>
              <a:xfrm>
                <a:off x="5153436" y="2186944"/>
                <a:ext cx="127840" cy="129864"/>
                <a:chOff x="5153436" y="2186944"/>
                <a:chExt cx="127840" cy="129864"/>
              </a:xfrm>
            </p:grpSpPr>
            <p:sp>
              <p:nvSpPr>
                <p:cNvPr id="811" name="椭圆 810"/>
                <p:cNvSpPr/>
                <p:nvPr/>
              </p:nvSpPr>
              <p:spPr>
                <a:xfrm>
                  <a:off x="5155276" y="2190808"/>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46" name="椭圆 945"/>
                <p:cNvSpPr/>
                <p:nvPr/>
              </p:nvSpPr>
              <p:spPr>
                <a:xfrm>
                  <a:off x="5153436" y="2186944"/>
                  <a:ext cx="90000" cy="90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55" name="组合 1054"/>
              <p:cNvGrpSpPr/>
              <p:nvPr/>
            </p:nvGrpSpPr>
            <p:grpSpPr>
              <a:xfrm rot="10860000">
                <a:off x="5118637" y="2020171"/>
                <a:ext cx="81982" cy="216000"/>
                <a:chOff x="4955376" y="4002987"/>
                <a:chExt cx="81982" cy="216000"/>
              </a:xfrm>
            </p:grpSpPr>
            <p:sp>
              <p:nvSpPr>
                <p:cNvPr id="1056" name="椭圆 1055"/>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57" name="矩形 1056"/>
                <p:cNvSpPr/>
                <p:nvPr/>
              </p:nvSpPr>
              <p:spPr>
                <a:xfrm rot="8820000">
                  <a:off x="5015758" y="4002987"/>
                  <a:ext cx="21600" cy="21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27" name="组合 926"/>
              <p:cNvGrpSpPr/>
              <p:nvPr/>
            </p:nvGrpSpPr>
            <p:grpSpPr>
              <a:xfrm>
                <a:off x="4977335" y="1827593"/>
                <a:ext cx="88646" cy="84392"/>
                <a:chOff x="4977335" y="1827593"/>
                <a:chExt cx="88646" cy="84392"/>
              </a:xfrm>
            </p:grpSpPr>
            <p:sp>
              <p:nvSpPr>
                <p:cNvPr id="803" name="椭圆 802"/>
                <p:cNvSpPr/>
                <p:nvPr/>
              </p:nvSpPr>
              <p:spPr>
                <a:xfrm>
                  <a:off x="4986781" y="1832785"/>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26" name="椭圆 925"/>
                <p:cNvSpPr/>
                <p:nvPr/>
              </p:nvSpPr>
              <p:spPr>
                <a:xfrm>
                  <a:off x="4977335" y="1827593"/>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85" name="组合 1084"/>
              <p:cNvGrpSpPr/>
              <p:nvPr/>
            </p:nvGrpSpPr>
            <p:grpSpPr>
              <a:xfrm rot="19800000">
                <a:off x="5021440" y="1892741"/>
                <a:ext cx="38850" cy="80329"/>
                <a:chOff x="6069324" y="4034817"/>
                <a:chExt cx="38850" cy="80329"/>
              </a:xfrm>
            </p:grpSpPr>
            <p:sp>
              <p:nvSpPr>
                <p:cNvPr id="1086" name="椭圆 1085"/>
                <p:cNvSpPr/>
                <p:nvPr/>
              </p:nvSpPr>
              <p:spPr>
                <a:xfrm rot="6900000">
                  <a:off x="6090045" y="403211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87" name="矩形 1086"/>
                <p:cNvSpPr/>
                <p:nvPr/>
              </p:nvSpPr>
              <p:spPr>
                <a:xfrm rot="12300000">
                  <a:off x="6069324" y="4043146"/>
                  <a:ext cx="21600" cy="7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73" name="组合 972"/>
              <p:cNvGrpSpPr/>
              <p:nvPr/>
            </p:nvGrpSpPr>
            <p:grpSpPr>
              <a:xfrm>
                <a:off x="4969642" y="1913021"/>
                <a:ext cx="145236" cy="145858"/>
                <a:chOff x="4969642" y="1913021"/>
                <a:chExt cx="145236" cy="145858"/>
              </a:xfrm>
            </p:grpSpPr>
            <p:sp>
              <p:nvSpPr>
                <p:cNvPr id="831" name="椭圆 830"/>
                <p:cNvSpPr/>
                <p:nvPr/>
              </p:nvSpPr>
              <p:spPr>
                <a:xfrm>
                  <a:off x="4981678" y="1925679"/>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72" name="椭圆 971"/>
                <p:cNvSpPr/>
                <p:nvPr/>
              </p:nvSpPr>
              <p:spPr>
                <a:xfrm>
                  <a:off x="4969642" y="1913021"/>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82" name="组合 1081"/>
              <p:cNvGrpSpPr/>
              <p:nvPr/>
            </p:nvGrpSpPr>
            <p:grpSpPr>
              <a:xfrm rot="14880000">
                <a:off x="5118751" y="1789404"/>
                <a:ext cx="81982" cy="216000"/>
                <a:chOff x="4955376" y="4002987"/>
                <a:chExt cx="81982" cy="216000"/>
              </a:xfrm>
            </p:grpSpPr>
            <p:sp>
              <p:nvSpPr>
                <p:cNvPr id="1083" name="椭圆 1082"/>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84" name="矩形 1083"/>
                <p:cNvSpPr/>
                <p:nvPr/>
              </p:nvSpPr>
              <p:spPr>
                <a:xfrm rot="8820000">
                  <a:off x="5015758" y="4002987"/>
                  <a:ext cx="21600" cy="21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57" name="组合 956"/>
              <p:cNvGrpSpPr/>
              <p:nvPr/>
            </p:nvGrpSpPr>
            <p:grpSpPr>
              <a:xfrm>
                <a:off x="5706913" y="1587335"/>
                <a:ext cx="130543" cy="128834"/>
                <a:chOff x="5706913" y="1587335"/>
                <a:chExt cx="130543" cy="128834"/>
              </a:xfrm>
            </p:grpSpPr>
            <p:sp>
              <p:nvSpPr>
                <p:cNvPr id="819" name="椭圆 818"/>
                <p:cNvSpPr/>
                <p:nvPr/>
              </p:nvSpPr>
              <p:spPr>
                <a:xfrm>
                  <a:off x="5711456" y="1590169"/>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6" name="椭圆 955"/>
                <p:cNvSpPr/>
                <p:nvPr/>
              </p:nvSpPr>
              <p:spPr>
                <a:xfrm>
                  <a:off x="5706913" y="1587335"/>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73" name="组合 1072"/>
              <p:cNvGrpSpPr/>
              <p:nvPr/>
            </p:nvGrpSpPr>
            <p:grpSpPr>
              <a:xfrm rot="10980000">
                <a:off x="5702927" y="1465487"/>
                <a:ext cx="65336" cy="162000"/>
                <a:chOff x="4911303" y="3783349"/>
                <a:chExt cx="65336" cy="162000"/>
              </a:xfrm>
            </p:grpSpPr>
            <p:sp>
              <p:nvSpPr>
                <p:cNvPr id="1074" name="椭圆 1073"/>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75" name="矩形 1074"/>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13" name="组合 612"/>
              <p:cNvGrpSpPr/>
              <p:nvPr/>
            </p:nvGrpSpPr>
            <p:grpSpPr>
              <a:xfrm>
                <a:off x="5573004" y="4228627"/>
                <a:ext cx="127710" cy="128869"/>
                <a:chOff x="5573004" y="4228627"/>
                <a:chExt cx="127710" cy="128869"/>
              </a:xfrm>
            </p:grpSpPr>
            <p:sp>
              <p:nvSpPr>
                <p:cNvPr id="480" name="椭圆 479"/>
                <p:cNvSpPr/>
                <p:nvPr/>
              </p:nvSpPr>
              <p:spPr>
                <a:xfrm>
                  <a:off x="5574714" y="4231496"/>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46" name="椭圆 845"/>
                <p:cNvSpPr/>
                <p:nvPr/>
              </p:nvSpPr>
              <p:spPr>
                <a:xfrm>
                  <a:off x="5573004" y="4228627"/>
                  <a:ext cx="90000" cy="90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850" name="组合 849"/>
              <p:cNvGrpSpPr/>
              <p:nvPr/>
            </p:nvGrpSpPr>
            <p:grpSpPr>
              <a:xfrm rot="21420000">
                <a:off x="5081676" y="4455338"/>
                <a:ext cx="51470" cy="109998"/>
                <a:chOff x="5066084" y="3940537"/>
                <a:chExt cx="51470" cy="109998"/>
              </a:xfrm>
            </p:grpSpPr>
            <p:sp>
              <p:nvSpPr>
                <p:cNvPr id="851" name="椭圆 850"/>
                <p:cNvSpPr/>
                <p:nvPr/>
              </p:nvSpPr>
              <p:spPr>
                <a:xfrm rot="3420000">
                  <a:off x="5068784" y="39378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52" name="矩形 851"/>
                <p:cNvSpPr/>
                <p:nvPr/>
              </p:nvSpPr>
              <p:spPr>
                <a:xfrm rot="8820000">
                  <a:off x="5095954" y="3942535"/>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53" name="组合 852"/>
              <p:cNvGrpSpPr/>
              <p:nvPr/>
            </p:nvGrpSpPr>
            <p:grpSpPr>
              <a:xfrm rot="1263931">
                <a:off x="5593649" y="4334204"/>
                <a:ext cx="93068" cy="270000"/>
                <a:chOff x="4955376" y="3993727"/>
                <a:chExt cx="93068" cy="270000"/>
              </a:xfrm>
            </p:grpSpPr>
            <p:sp>
              <p:nvSpPr>
                <p:cNvPr id="854" name="椭圆 853"/>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55" name="矩形 854"/>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56" name="组合 855"/>
              <p:cNvGrpSpPr/>
              <p:nvPr/>
            </p:nvGrpSpPr>
            <p:grpSpPr>
              <a:xfrm rot="9240000">
                <a:off x="6024875" y="4087002"/>
                <a:ext cx="65336" cy="162000"/>
                <a:chOff x="4911303" y="3783349"/>
                <a:chExt cx="65336" cy="162000"/>
              </a:xfrm>
            </p:grpSpPr>
            <p:sp>
              <p:nvSpPr>
                <p:cNvPr id="857" name="椭圆 856"/>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58" name="矩形 857"/>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59" name="组合 858"/>
              <p:cNvGrpSpPr/>
              <p:nvPr/>
            </p:nvGrpSpPr>
            <p:grpSpPr>
              <a:xfrm rot="8280000">
                <a:off x="5437737" y="4086193"/>
                <a:ext cx="93068" cy="270000"/>
                <a:chOff x="4955376" y="3993727"/>
                <a:chExt cx="93068" cy="270000"/>
              </a:xfrm>
            </p:grpSpPr>
            <p:sp>
              <p:nvSpPr>
                <p:cNvPr id="860" name="椭圆 859"/>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61" name="矩形 860"/>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62" name="组合 861"/>
              <p:cNvGrpSpPr/>
              <p:nvPr/>
            </p:nvGrpSpPr>
            <p:grpSpPr>
              <a:xfrm rot="16560000">
                <a:off x="5760735" y="4117728"/>
                <a:ext cx="93068" cy="270000"/>
                <a:chOff x="4955376" y="3993727"/>
                <a:chExt cx="93068" cy="270000"/>
              </a:xfrm>
            </p:grpSpPr>
            <p:sp>
              <p:nvSpPr>
                <p:cNvPr id="863" name="椭圆 862"/>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64" name="矩形 863"/>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71" name="组合 870"/>
              <p:cNvGrpSpPr/>
              <p:nvPr/>
            </p:nvGrpSpPr>
            <p:grpSpPr>
              <a:xfrm rot="8280000">
                <a:off x="5852822" y="3933051"/>
                <a:ext cx="46128" cy="112959"/>
                <a:chOff x="6062046" y="4034817"/>
                <a:chExt cx="46128" cy="112959"/>
              </a:xfrm>
            </p:grpSpPr>
            <p:sp>
              <p:nvSpPr>
                <p:cNvPr id="872" name="椭圆 871"/>
                <p:cNvSpPr/>
                <p:nvPr/>
              </p:nvSpPr>
              <p:spPr>
                <a:xfrm rot="6900000">
                  <a:off x="6090045" y="403211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73" name="矩形 872"/>
                <p:cNvSpPr/>
                <p:nvPr/>
              </p:nvSpPr>
              <p:spPr>
                <a:xfrm rot="12300000">
                  <a:off x="6062046" y="4039776"/>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81" name="组合 880"/>
              <p:cNvGrpSpPr/>
              <p:nvPr/>
            </p:nvGrpSpPr>
            <p:grpSpPr>
              <a:xfrm rot="12600000">
                <a:off x="5319364" y="3894016"/>
                <a:ext cx="93068" cy="270000"/>
                <a:chOff x="4955376" y="3993727"/>
                <a:chExt cx="93068" cy="270000"/>
              </a:xfrm>
            </p:grpSpPr>
            <p:sp>
              <p:nvSpPr>
                <p:cNvPr id="882" name="椭圆 881"/>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83" name="矩形 882"/>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15" name="组合 614"/>
              <p:cNvGrpSpPr/>
              <p:nvPr/>
            </p:nvGrpSpPr>
            <p:grpSpPr>
              <a:xfrm>
                <a:off x="5261055" y="4123617"/>
                <a:ext cx="144804" cy="144822"/>
                <a:chOff x="5261055" y="4123617"/>
                <a:chExt cx="144804" cy="144822"/>
              </a:xfrm>
            </p:grpSpPr>
            <p:sp>
              <p:nvSpPr>
                <p:cNvPr id="776" name="椭圆 775"/>
                <p:cNvSpPr/>
                <p:nvPr/>
              </p:nvSpPr>
              <p:spPr>
                <a:xfrm>
                  <a:off x="5272659" y="4135239"/>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85" name="椭圆 884"/>
                <p:cNvSpPr/>
                <p:nvPr/>
              </p:nvSpPr>
              <p:spPr>
                <a:xfrm>
                  <a:off x="5261055" y="4123617"/>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888" name="组合 887"/>
              <p:cNvGrpSpPr/>
              <p:nvPr/>
            </p:nvGrpSpPr>
            <p:grpSpPr>
              <a:xfrm>
                <a:off x="5653177" y="4563749"/>
                <a:ext cx="86555" cy="84675"/>
                <a:chOff x="5653177" y="4563749"/>
                <a:chExt cx="86555" cy="84675"/>
              </a:xfrm>
            </p:grpSpPr>
            <p:sp>
              <p:nvSpPr>
                <p:cNvPr id="795" name="椭圆 794"/>
                <p:cNvSpPr/>
                <p:nvPr/>
              </p:nvSpPr>
              <p:spPr>
                <a:xfrm>
                  <a:off x="5660532" y="4569224"/>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86" name="椭圆 885"/>
                <p:cNvSpPr/>
                <p:nvPr/>
              </p:nvSpPr>
              <p:spPr>
                <a:xfrm>
                  <a:off x="5653177" y="4563749"/>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897" name="组合 896"/>
              <p:cNvGrpSpPr/>
              <p:nvPr/>
            </p:nvGrpSpPr>
            <p:grpSpPr>
              <a:xfrm>
                <a:off x="5727926" y="3661493"/>
                <a:ext cx="145968" cy="144803"/>
                <a:chOff x="5727926" y="3661493"/>
                <a:chExt cx="145968" cy="144803"/>
              </a:xfrm>
            </p:grpSpPr>
            <p:sp>
              <p:nvSpPr>
                <p:cNvPr id="772" name="椭圆 771"/>
                <p:cNvSpPr/>
                <p:nvPr/>
              </p:nvSpPr>
              <p:spPr>
                <a:xfrm>
                  <a:off x="5740694" y="3673096"/>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96" name="椭圆 895"/>
                <p:cNvSpPr/>
                <p:nvPr/>
              </p:nvSpPr>
              <p:spPr>
                <a:xfrm>
                  <a:off x="5727926" y="3661493"/>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899" name="组合 898"/>
              <p:cNvGrpSpPr/>
              <p:nvPr/>
            </p:nvGrpSpPr>
            <p:grpSpPr>
              <a:xfrm>
                <a:off x="5494481" y="3439533"/>
                <a:ext cx="145914" cy="145939"/>
                <a:chOff x="5494481" y="3439533"/>
                <a:chExt cx="145914" cy="145939"/>
              </a:xfrm>
            </p:grpSpPr>
            <p:sp>
              <p:nvSpPr>
                <p:cNvPr id="828" name="椭圆 827"/>
                <p:cNvSpPr/>
                <p:nvPr/>
              </p:nvSpPr>
              <p:spPr>
                <a:xfrm>
                  <a:off x="5507195" y="3452272"/>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98" name="椭圆 897"/>
                <p:cNvSpPr/>
                <p:nvPr/>
              </p:nvSpPr>
              <p:spPr>
                <a:xfrm>
                  <a:off x="5494481" y="3439533"/>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01" name="组合 900"/>
              <p:cNvGrpSpPr/>
              <p:nvPr/>
            </p:nvGrpSpPr>
            <p:grpSpPr>
              <a:xfrm>
                <a:off x="4968999" y="3280977"/>
                <a:ext cx="143498" cy="145283"/>
                <a:chOff x="4968999" y="3280977"/>
                <a:chExt cx="143498" cy="145283"/>
              </a:xfrm>
            </p:grpSpPr>
            <p:sp>
              <p:nvSpPr>
                <p:cNvPr id="484" name="椭圆 483"/>
                <p:cNvSpPr/>
                <p:nvPr/>
              </p:nvSpPr>
              <p:spPr>
                <a:xfrm>
                  <a:off x="4979297" y="3293060"/>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00" name="椭圆 899"/>
                <p:cNvSpPr/>
                <p:nvPr/>
              </p:nvSpPr>
              <p:spPr>
                <a:xfrm>
                  <a:off x="4968999" y="3280977"/>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03" name="组合 902"/>
              <p:cNvGrpSpPr/>
              <p:nvPr/>
            </p:nvGrpSpPr>
            <p:grpSpPr>
              <a:xfrm>
                <a:off x="5812695" y="3890529"/>
                <a:ext cx="126000" cy="126853"/>
                <a:chOff x="5812695" y="3890529"/>
                <a:chExt cx="126000" cy="126853"/>
              </a:xfrm>
            </p:grpSpPr>
            <p:sp>
              <p:nvSpPr>
                <p:cNvPr id="806" name="椭圆 805"/>
                <p:cNvSpPr/>
                <p:nvPr/>
              </p:nvSpPr>
              <p:spPr>
                <a:xfrm>
                  <a:off x="5812695" y="3891382"/>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02" name="椭圆 901"/>
                <p:cNvSpPr/>
                <p:nvPr/>
              </p:nvSpPr>
              <p:spPr>
                <a:xfrm>
                  <a:off x="5813104" y="3890529"/>
                  <a:ext cx="90000" cy="90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05" name="组合 904"/>
              <p:cNvGrpSpPr/>
              <p:nvPr/>
            </p:nvGrpSpPr>
            <p:grpSpPr>
              <a:xfrm>
                <a:off x="5230001" y="3542454"/>
                <a:ext cx="132622" cy="128819"/>
                <a:chOff x="5230001" y="3542454"/>
                <a:chExt cx="132622" cy="128819"/>
              </a:xfrm>
            </p:grpSpPr>
            <p:sp>
              <p:nvSpPr>
                <p:cNvPr id="808" name="椭圆 807"/>
                <p:cNvSpPr/>
                <p:nvPr/>
              </p:nvSpPr>
              <p:spPr>
                <a:xfrm>
                  <a:off x="5236623" y="3545273"/>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04" name="椭圆 903"/>
                <p:cNvSpPr/>
                <p:nvPr/>
              </p:nvSpPr>
              <p:spPr>
                <a:xfrm>
                  <a:off x="5230001" y="3542454"/>
                  <a:ext cx="90000" cy="90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15" name="组合 914"/>
              <p:cNvGrpSpPr/>
              <p:nvPr/>
            </p:nvGrpSpPr>
            <p:grpSpPr>
              <a:xfrm>
                <a:off x="5221315" y="3366386"/>
                <a:ext cx="86453" cy="87035"/>
                <a:chOff x="5221315" y="3366386"/>
                <a:chExt cx="86453" cy="87035"/>
              </a:xfrm>
            </p:grpSpPr>
            <p:sp>
              <p:nvSpPr>
                <p:cNvPr id="798" name="椭圆 797"/>
                <p:cNvSpPr/>
                <p:nvPr/>
              </p:nvSpPr>
              <p:spPr>
                <a:xfrm>
                  <a:off x="5228568" y="3374221"/>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14" name="椭圆 913"/>
                <p:cNvSpPr/>
                <p:nvPr/>
              </p:nvSpPr>
              <p:spPr>
                <a:xfrm>
                  <a:off x="5221315" y="3366386"/>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29" name="组合 928"/>
              <p:cNvGrpSpPr/>
              <p:nvPr/>
            </p:nvGrpSpPr>
            <p:grpSpPr>
              <a:xfrm>
                <a:off x="5462058" y="1941770"/>
                <a:ext cx="82704" cy="90318"/>
                <a:chOff x="5459677" y="1941770"/>
                <a:chExt cx="82704" cy="90318"/>
              </a:xfrm>
            </p:grpSpPr>
            <p:sp>
              <p:nvSpPr>
                <p:cNvPr id="804" name="椭圆 803"/>
                <p:cNvSpPr/>
                <p:nvPr/>
              </p:nvSpPr>
              <p:spPr>
                <a:xfrm>
                  <a:off x="5459677" y="1952888"/>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28" name="椭圆 927"/>
                <p:cNvSpPr/>
                <p:nvPr/>
              </p:nvSpPr>
              <p:spPr>
                <a:xfrm>
                  <a:off x="5470381" y="1941770"/>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35" name="组合 934"/>
              <p:cNvGrpSpPr/>
              <p:nvPr/>
            </p:nvGrpSpPr>
            <p:grpSpPr>
              <a:xfrm>
                <a:off x="5488479" y="2314037"/>
                <a:ext cx="163717" cy="163508"/>
                <a:chOff x="5488479" y="2314037"/>
                <a:chExt cx="163717" cy="163508"/>
              </a:xfrm>
            </p:grpSpPr>
            <p:sp>
              <p:nvSpPr>
                <p:cNvPr id="825" name="椭圆 824"/>
                <p:cNvSpPr/>
                <p:nvPr/>
              </p:nvSpPr>
              <p:spPr>
                <a:xfrm>
                  <a:off x="5500996" y="2326345"/>
                  <a:ext cx="151200" cy="1512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34" name="椭圆 933"/>
                <p:cNvSpPr/>
                <p:nvPr/>
              </p:nvSpPr>
              <p:spPr>
                <a:xfrm>
                  <a:off x="5488479" y="2314037"/>
                  <a:ext cx="129600" cy="1296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65" name="组合 964"/>
              <p:cNvGrpSpPr/>
              <p:nvPr/>
            </p:nvGrpSpPr>
            <p:grpSpPr>
              <a:xfrm>
                <a:off x="5997314" y="2610524"/>
                <a:ext cx="147092" cy="145845"/>
                <a:chOff x="5997314" y="2610524"/>
                <a:chExt cx="147092" cy="145845"/>
              </a:xfrm>
            </p:grpSpPr>
            <p:sp>
              <p:nvSpPr>
                <p:cNvPr id="814" name="椭圆 813"/>
                <p:cNvSpPr/>
                <p:nvPr/>
              </p:nvSpPr>
              <p:spPr>
                <a:xfrm>
                  <a:off x="6011206" y="2623169"/>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64" name="椭圆 963"/>
                <p:cNvSpPr/>
                <p:nvPr/>
              </p:nvSpPr>
              <p:spPr>
                <a:xfrm>
                  <a:off x="5997314" y="2610524"/>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75" name="组合 974"/>
              <p:cNvGrpSpPr/>
              <p:nvPr/>
            </p:nvGrpSpPr>
            <p:grpSpPr>
              <a:xfrm>
                <a:off x="5167022" y="1659654"/>
                <a:ext cx="145280" cy="148144"/>
                <a:chOff x="5167022" y="1659654"/>
                <a:chExt cx="145280" cy="148144"/>
              </a:xfrm>
            </p:grpSpPr>
            <p:sp>
              <p:nvSpPr>
                <p:cNvPr id="832" name="椭圆 831"/>
                <p:cNvSpPr/>
                <p:nvPr/>
              </p:nvSpPr>
              <p:spPr>
                <a:xfrm>
                  <a:off x="5179102" y="1674598"/>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74" name="椭圆 973"/>
                <p:cNvSpPr/>
                <p:nvPr/>
              </p:nvSpPr>
              <p:spPr>
                <a:xfrm>
                  <a:off x="5167022" y="1659654"/>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77" name="组合 976"/>
              <p:cNvGrpSpPr/>
              <p:nvPr/>
            </p:nvGrpSpPr>
            <p:grpSpPr>
              <a:xfrm>
                <a:off x="5834050" y="2406673"/>
                <a:ext cx="142464" cy="146245"/>
                <a:chOff x="5834050" y="2406673"/>
                <a:chExt cx="142464" cy="146245"/>
              </a:xfrm>
            </p:grpSpPr>
            <p:sp>
              <p:nvSpPr>
                <p:cNvPr id="829" name="椭圆 828"/>
                <p:cNvSpPr/>
                <p:nvPr/>
              </p:nvSpPr>
              <p:spPr>
                <a:xfrm>
                  <a:off x="5843314" y="2419718"/>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76" name="椭圆 975"/>
                <p:cNvSpPr/>
                <p:nvPr/>
              </p:nvSpPr>
              <p:spPr>
                <a:xfrm>
                  <a:off x="5834050" y="2406673"/>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90" name="组合 989"/>
              <p:cNvGrpSpPr/>
              <p:nvPr/>
            </p:nvGrpSpPr>
            <p:grpSpPr>
              <a:xfrm rot="1565705">
                <a:off x="5209626" y="3214936"/>
                <a:ext cx="65336" cy="162000"/>
                <a:chOff x="4911303" y="3783349"/>
                <a:chExt cx="65336" cy="162000"/>
              </a:xfrm>
            </p:grpSpPr>
            <p:sp>
              <p:nvSpPr>
                <p:cNvPr id="991" name="椭圆 990"/>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92" name="矩形 991"/>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93" name="组合 992"/>
              <p:cNvGrpSpPr/>
              <p:nvPr/>
            </p:nvGrpSpPr>
            <p:grpSpPr>
              <a:xfrm rot="12420000">
                <a:off x="5129119" y="2806657"/>
                <a:ext cx="93068" cy="270000"/>
                <a:chOff x="4955376" y="3993727"/>
                <a:chExt cx="93068" cy="270000"/>
              </a:xfrm>
            </p:grpSpPr>
            <p:sp>
              <p:nvSpPr>
                <p:cNvPr id="994" name="椭圆 993"/>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95" name="矩形 994"/>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96" name="组合 995"/>
              <p:cNvGrpSpPr/>
              <p:nvPr/>
            </p:nvGrpSpPr>
            <p:grpSpPr>
              <a:xfrm rot="18120000">
                <a:off x="5412650" y="2902845"/>
                <a:ext cx="46128" cy="112959"/>
                <a:chOff x="6062046" y="4034817"/>
                <a:chExt cx="46128" cy="112959"/>
              </a:xfrm>
            </p:grpSpPr>
            <p:sp>
              <p:nvSpPr>
                <p:cNvPr id="997" name="椭圆 996"/>
                <p:cNvSpPr/>
                <p:nvPr/>
              </p:nvSpPr>
              <p:spPr>
                <a:xfrm rot="6900000">
                  <a:off x="6090045" y="403211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98" name="矩形 997"/>
                <p:cNvSpPr/>
                <p:nvPr/>
              </p:nvSpPr>
              <p:spPr>
                <a:xfrm rot="12300000">
                  <a:off x="6062046" y="4039776"/>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99" name="组合 998"/>
              <p:cNvGrpSpPr/>
              <p:nvPr/>
            </p:nvGrpSpPr>
            <p:grpSpPr>
              <a:xfrm rot="6600000">
                <a:off x="5271941" y="2768243"/>
                <a:ext cx="46128" cy="112959"/>
                <a:chOff x="6062046" y="4034817"/>
                <a:chExt cx="46128" cy="112959"/>
              </a:xfrm>
            </p:grpSpPr>
            <p:sp>
              <p:nvSpPr>
                <p:cNvPr id="1000" name="椭圆 999"/>
                <p:cNvSpPr/>
                <p:nvPr/>
              </p:nvSpPr>
              <p:spPr>
                <a:xfrm rot="6900000">
                  <a:off x="6090045" y="403211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01" name="矩形 1000"/>
                <p:cNvSpPr/>
                <p:nvPr/>
              </p:nvSpPr>
              <p:spPr>
                <a:xfrm rot="12300000">
                  <a:off x="6062046" y="4039776"/>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02" name="组合 1001"/>
              <p:cNvGrpSpPr/>
              <p:nvPr/>
            </p:nvGrpSpPr>
            <p:grpSpPr>
              <a:xfrm rot="13260000">
                <a:off x="5585021" y="3227526"/>
                <a:ext cx="93068" cy="270000"/>
                <a:chOff x="4955376" y="3993727"/>
                <a:chExt cx="93068" cy="270000"/>
              </a:xfrm>
            </p:grpSpPr>
            <p:sp>
              <p:nvSpPr>
                <p:cNvPr id="1003" name="椭圆 1002"/>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04" name="矩形 1003"/>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05" name="组合 1004"/>
              <p:cNvGrpSpPr/>
              <p:nvPr/>
            </p:nvGrpSpPr>
            <p:grpSpPr>
              <a:xfrm>
                <a:off x="5606866" y="3520818"/>
                <a:ext cx="173229" cy="216000"/>
                <a:chOff x="5628295" y="3501770"/>
                <a:chExt cx="173229" cy="216000"/>
              </a:xfrm>
            </p:grpSpPr>
            <p:sp>
              <p:nvSpPr>
                <p:cNvPr id="1006" name="椭圆 1005"/>
                <p:cNvSpPr/>
                <p:nvPr/>
              </p:nvSpPr>
              <p:spPr>
                <a:xfrm rot="2700000">
                  <a:off x="5630995" y="3524093"/>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07" name="椭圆 1006"/>
                <p:cNvSpPr/>
                <p:nvPr/>
              </p:nvSpPr>
              <p:spPr>
                <a:xfrm rot="2700000">
                  <a:off x="5783395" y="3676493"/>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08" name="矩形 1007"/>
                <p:cNvSpPr/>
                <p:nvPr/>
              </p:nvSpPr>
              <p:spPr>
                <a:xfrm rot="8100000">
                  <a:off x="5704363" y="3501770"/>
                  <a:ext cx="21600" cy="21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09" name="组合 1008"/>
              <p:cNvGrpSpPr/>
              <p:nvPr/>
            </p:nvGrpSpPr>
            <p:grpSpPr>
              <a:xfrm>
                <a:off x="5067066" y="3356843"/>
                <a:ext cx="206563" cy="270000"/>
                <a:chOff x="5100400" y="3356843"/>
                <a:chExt cx="206563" cy="270000"/>
              </a:xfrm>
            </p:grpSpPr>
            <p:sp>
              <p:nvSpPr>
                <p:cNvPr id="1010" name="椭圆 1009"/>
                <p:cNvSpPr/>
                <p:nvPr/>
              </p:nvSpPr>
              <p:spPr>
                <a:xfrm rot="2731073">
                  <a:off x="5103100" y="3386653"/>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11" name="椭圆 1010"/>
                <p:cNvSpPr/>
                <p:nvPr/>
              </p:nvSpPr>
              <p:spPr>
                <a:xfrm rot="2731073">
                  <a:off x="5288834" y="3574768"/>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12" name="矩形 1011"/>
                <p:cNvSpPr/>
                <p:nvPr/>
              </p:nvSpPr>
              <p:spPr>
                <a:xfrm rot="8131073">
                  <a:off x="5192587" y="3356843"/>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13" name="组合 1012"/>
              <p:cNvGrpSpPr/>
              <p:nvPr/>
            </p:nvGrpSpPr>
            <p:grpSpPr>
              <a:xfrm rot="4560000">
                <a:off x="4915235" y="3356155"/>
                <a:ext cx="65336" cy="162000"/>
                <a:chOff x="4911303" y="3783349"/>
                <a:chExt cx="65336" cy="162000"/>
              </a:xfrm>
            </p:grpSpPr>
            <p:sp>
              <p:nvSpPr>
                <p:cNvPr id="1014" name="椭圆 1013"/>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15" name="矩形 1014"/>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25" name="组合 1024"/>
              <p:cNvGrpSpPr/>
              <p:nvPr/>
            </p:nvGrpSpPr>
            <p:grpSpPr>
              <a:xfrm rot="19620000">
                <a:off x="5700392" y="2709748"/>
                <a:ext cx="65336" cy="162000"/>
                <a:chOff x="4911303" y="3783349"/>
                <a:chExt cx="65336" cy="162000"/>
              </a:xfrm>
            </p:grpSpPr>
            <p:sp>
              <p:nvSpPr>
                <p:cNvPr id="1026" name="椭圆 1025"/>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27" name="矩形 1026"/>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28" name="组合 1027"/>
              <p:cNvGrpSpPr/>
              <p:nvPr/>
            </p:nvGrpSpPr>
            <p:grpSpPr>
              <a:xfrm rot="5220000">
                <a:off x="5894056" y="2636850"/>
                <a:ext cx="89081" cy="252000"/>
                <a:chOff x="4955376" y="3997889"/>
                <a:chExt cx="89081" cy="252000"/>
              </a:xfrm>
            </p:grpSpPr>
            <p:sp>
              <p:nvSpPr>
                <p:cNvPr id="1029" name="椭圆 1028"/>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30" name="矩形 1029"/>
                <p:cNvSpPr/>
                <p:nvPr/>
              </p:nvSpPr>
              <p:spPr>
                <a:xfrm rot="8820000">
                  <a:off x="5022857" y="3997889"/>
                  <a:ext cx="21600" cy="25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34" name="组合 1033"/>
              <p:cNvGrpSpPr/>
              <p:nvPr/>
            </p:nvGrpSpPr>
            <p:grpSpPr>
              <a:xfrm rot="11460000">
                <a:off x="6110981" y="2578271"/>
                <a:ext cx="38850" cy="80329"/>
                <a:chOff x="6069324" y="4034817"/>
                <a:chExt cx="38850" cy="80329"/>
              </a:xfrm>
            </p:grpSpPr>
            <p:sp>
              <p:nvSpPr>
                <p:cNvPr id="1035" name="椭圆 1034"/>
                <p:cNvSpPr/>
                <p:nvPr/>
              </p:nvSpPr>
              <p:spPr>
                <a:xfrm rot="6900000">
                  <a:off x="6090045" y="403211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36" name="矩形 1035"/>
                <p:cNvSpPr/>
                <p:nvPr/>
              </p:nvSpPr>
              <p:spPr>
                <a:xfrm rot="12300000">
                  <a:off x="6069324" y="4043146"/>
                  <a:ext cx="21600" cy="7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43" name="组合 1042"/>
              <p:cNvGrpSpPr/>
              <p:nvPr/>
            </p:nvGrpSpPr>
            <p:grpSpPr>
              <a:xfrm rot="13320000">
                <a:off x="5921804" y="2296052"/>
                <a:ext cx="65336" cy="162000"/>
                <a:chOff x="4911303" y="3783349"/>
                <a:chExt cx="65336" cy="162000"/>
              </a:xfrm>
            </p:grpSpPr>
            <p:sp>
              <p:nvSpPr>
                <p:cNvPr id="1044" name="椭圆 1043"/>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45" name="矩形 1044"/>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64" name="组合 1063"/>
              <p:cNvGrpSpPr/>
              <p:nvPr/>
            </p:nvGrpSpPr>
            <p:grpSpPr>
              <a:xfrm rot="11886884">
                <a:off x="5187648" y="1497404"/>
                <a:ext cx="81982" cy="216000"/>
                <a:chOff x="4955376" y="4002987"/>
                <a:chExt cx="81982" cy="216000"/>
              </a:xfrm>
            </p:grpSpPr>
            <p:sp>
              <p:nvSpPr>
                <p:cNvPr id="1065" name="椭圆 1064"/>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66" name="矩形 1065"/>
                <p:cNvSpPr/>
                <p:nvPr/>
              </p:nvSpPr>
              <p:spPr>
                <a:xfrm rot="8820000">
                  <a:off x="5015758" y="4002987"/>
                  <a:ext cx="21600" cy="21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67" name="组合 1066"/>
              <p:cNvGrpSpPr/>
              <p:nvPr/>
            </p:nvGrpSpPr>
            <p:grpSpPr>
              <a:xfrm rot="2520000">
                <a:off x="4949688" y="1996373"/>
                <a:ext cx="38850" cy="80329"/>
                <a:chOff x="6069324" y="4034817"/>
                <a:chExt cx="38850" cy="80329"/>
              </a:xfrm>
            </p:grpSpPr>
            <p:sp>
              <p:nvSpPr>
                <p:cNvPr id="1068" name="椭圆 1067"/>
                <p:cNvSpPr/>
                <p:nvPr/>
              </p:nvSpPr>
              <p:spPr>
                <a:xfrm rot="6900000">
                  <a:off x="6090045" y="403211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69" name="矩形 1068"/>
                <p:cNvSpPr/>
                <p:nvPr/>
              </p:nvSpPr>
              <p:spPr>
                <a:xfrm rot="12300000">
                  <a:off x="6069324" y="4043146"/>
                  <a:ext cx="21600" cy="7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76" name="组合 1075"/>
              <p:cNvGrpSpPr/>
              <p:nvPr/>
            </p:nvGrpSpPr>
            <p:grpSpPr>
              <a:xfrm rot="18111568">
                <a:off x="5339970" y="1683398"/>
                <a:ext cx="65336" cy="162000"/>
                <a:chOff x="4911303" y="3783349"/>
                <a:chExt cx="65336" cy="162000"/>
              </a:xfrm>
            </p:grpSpPr>
            <p:sp>
              <p:nvSpPr>
                <p:cNvPr id="1077" name="椭圆 1076"/>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78" name="矩形 1077"/>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79" name="组合 1078"/>
              <p:cNvGrpSpPr/>
              <p:nvPr/>
            </p:nvGrpSpPr>
            <p:grpSpPr>
              <a:xfrm rot="12360000">
                <a:off x="5476257" y="1809244"/>
                <a:ext cx="65336" cy="162000"/>
                <a:chOff x="4911303" y="3783349"/>
                <a:chExt cx="65336" cy="162000"/>
              </a:xfrm>
            </p:grpSpPr>
            <p:sp>
              <p:nvSpPr>
                <p:cNvPr id="1080" name="椭圆 1079"/>
                <p:cNvSpPr/>
                <p:nvPr/>
              </p:nvSpPr>
              <p:spPr>
                <a:xfrm rot="3420000">
                  <a:off x="4914003" y="37854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81" name="矩形 1080"/>
                <p:cNvSpPr/>
                <p:nvPr/>
              </p:nvSpPr>
              <p:spPr>
                <a:xfrm rot="8820000">
                  <a:off x="4955039" y="3783349"/>
                  <a:ext cx="21600" cy="162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1088" name="直接连接符 1087"/>
              <p:cNvCxnSpPr/>
              <p:nvPr/>
            </p:nvCxnSpPr>
            <p:spPr>
              <a:xfrm flipH="1" flipV="1">
                <a:off x="5041296" y="1222086"/>
                <a:ext cx="87419" cy="208555"/>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1090" name="直接连接符 1089"/>
              <p:cNvCxnSpPr/>
              <p:nvPr/>
            </p:nvCxnSpPr>
            <p:spPr>
              <a:xfrm flipV="1">
                <a:off x="5995572" y="1923150"/>
                <a:ext cx="73580" cy="207365"/>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1092" name="直接连接符 1091"/>
              <p:cNvCxnSpPr/>
              <p:nvPr/>
            </p:nvCxnSpPr>
            <p:spPr>
              <a:xfrm flipH="1" flipV="1">
                <a:off x="5513358" y="2036198"/>
                <a:ext cx="50185" cy="279139"/>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1094" name="直接连接符 1093"/>
              <p:cNvCxnSpPr/>
              <p:nvPr/>
            </p:nvCxnSpPr>
            <p:spPr>
              <a:xfrm flipV="1">
                <a:off x="5139078" y="2518777"/>
                <a:ext cx="33131" cy="206289"/>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1096" name="直接连接符 1095"/>
              <p:cNvCxnSpPr/>
              <p:nvPr/>
            </p:nvCxnSpPr>
            <p:spPr>
              <a:xfrm flipH="1" flipV="1">
                <a:off x="5919880" y="3139926"/>
                <a:ext cx="13613" cy="325664"/>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cxnSp>
            <p:nvCxnSpPr>
              <p:cNvPr id="1098" name="直接连接符 1097"/>
              <p:cNvCxnSpPr/>
              <p:nvPr/>
            </p:nvCxnSpPr>
            <p:spPr>
              <a:xfrm flipH="1" flipV="1">
                <a:off x="5280315" y="3466808"/>
                <a:ext cx="30834" cy="287459"/>
              </a:xfrm>
              <a:prstGeom prst="line">
                <a:avLst/>
              </a:prstGeom>
              <a:ln w="19050">
                <a:solidFill>
                  <a:srgbClr val="FF0000"/>
                </a:solidFill>
                <a:prstDash val="sysDot"/>
              </a:ln>
            </p:spPr>
            <p:style>
              <a:lnRef idx="1">
                <a:schemeClr val="accent1"/>
              </a:lnRef>
              <a:fillRef idx="0">
                <a:schemeClr val="accent1"/>
              </a:fillRef>
              <a:effectRef idx="0">
                <a:schemeClr val="accent1"/>
              </a:effectRef>
              <a:fontRef idx="minor">
                <a:schemeClr val="tx1"/>
              </a:fontRef>
            </p:style>
          </p:cxnSp>
          <p:grpSp>
            <p:nvGrpSpPr>
              <p:cNvPr id="941" name="组合 940"/>
              <p:cNvGrpSpPr/>
              <p:nvPr/>
            </p:nvGrpSpPr>
            <p:grpSpPr>
              <a:xfrm>
                <a:off x="5088785" y="1414940"/>
                <a:ext cx="161177" cy="169973"/>
                <a:chOff x="5088785" y="1414940"/>
                <a:chExt cx="161177" cy="169973"/>
              </a:xfrm>
            </p:grpSpPr>
            <p:sp>
              <p:nvSpPr>
                <p:cNvPr id="823" name="椭圆 822"/>
                <p:cNvSpPr/>
                <p:nvPr/>
              </p:nvSpPr>
              <p:spPr>
                <a:xfrm>
                  <a:off x="5098762" y="1433713"/>
                  <a:ext cx="151200" cy="1512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40" name="椭圆 939"/>
                <p:cNvSpPr/>
                <p:nvPr/>
              </p:nvSpPr>
              <p:spPr>
                <a:xfrm>
                  <a:off x="5088785" y="1414940"/>
                  <a:ext cx="129600" cy="1296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49" name="组合 948"/>
              <p:cNvGrpSpPr/>
              <p:nvPr/>
            </p:nvGrpSpPr>
            <p:grpSpPr>
              <a:xfrm>
                <a:off x="5407966" y="1671169"/>
                <a:ext cx="126509" cy="131851"/>
                <a:chOff x="5407966" y="1671169"/>
                <a:chExt cx="126509" cy="131851"/>
              </a:xfrm>
            </p:grpSpPr>
            <p:sp>
              <p:nvSpPr>
                <p:cNvPr id="812" name="椭圆 811"/>
                <p:cNvSpPr/>
                <p:nvPr/>
              </p:nvSpPr>
              <p:spPr>
                <a:xfrm>
                  <a:off x="5408475" y="1677020"/>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48" name="椭圆 947"/>
                <p:cNvSpPr/>
                <p:nvPr/>
              </p:nvSpPr>
              <p:spPr>
                <a:xfrm>
                  <a:off x="5407966" y="1671169"/>
                  <a:ext cx="90000" cy="90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70" name="组合 1069"/>
              <p:cNvGrpSpPr/>
              <p:nvPr/>
            </p:nvGrpSpPr>
            <p:grpSpPr>
              <a:xfrm rot="15240000">
                <a:off x="5560821" y="1497384"/>
                <a:ext cx="93068" cy="270000"/>
                <a:chOff x="4955376" y="3993727"/>
                <a:chExt cx="93068" cy="270000"/>
              </a:xfrm>
            </p:grpSpPr>
            <p:sp>
              <p:nvSpPr>
                <p:cNvPr id="1071" name="椭圆 1070"/>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72" name="矩形 1071"/>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71" name="组合 970"/>
              <p:cNvGrpSpPr/>
              <p:nvPr/>
            </p:nvGrpSpPr>
            <p:grpSpPr>
              <a:xfrm>
                <a:off x="5600055" y="1414063"/>
                <a:ext cx="146932" cy="146085"/>
                <a:chOff x="5600055" y="1414063"/>
                <a:chExt cx="146932" cy="146085"/>
              </a:xfrm>
            </p:grpSpPr>
            <p:sp>
              <p:nvSpPr>
                <p:cNvPr id="833" name="椭圆 832"/>
                <p:cNvSpPr/>
                <p:nvPr/>
              </p:nvSpPr>
              <p:spPr>
                <a:xfrm>
                  <a:off x="5613787" y="1426948"/>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68" name="椭圆 967"/>
                <p:cNvSpPr/>
                <p:nvPr/>
              </p:nvSpPr>
              <p:spPr>
                <a:xfrm>
                  <a:off x="5600055" y="1414063"/>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61" name="组合 1060"/>
              <p:cNvGrpSpPr/>
              <p:nvPr/>
            </p:nvGrpSpPr>
            <p:grpSpPr>
              <a:xfrm rot="11220000">
                <a:off x="5626795" y="1357353"/>
                <a:ext cx="51470" cy="109998"/>
                <a:chOff x="5066084" y="3940537"/>
                <a:chExt cx="51470" cy="109998"/>
              </a:xfrm>
            </p:grpSpPr>
            <p:sp>
              <p:nvSpPr>
                <p:cNvPr id="1062" name="椭圆 1061"/>
                <p:cNvSpPr/>
                <p:nvPr/>
              </p:nvSpPr>
              <p:spPr>
                <a:xfrm rot="3420000">
                  <a:off x="5068784" y="393783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63" name="矩形 1062"/>
                <p:cNvSpPr/>
                <p:nvPr/>
              </p:nvSpPr>
              <p:spPr>
                <a:xfrm rot="8820000">
                  <a:off x="5095954" y="3942535"/>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31" name="组合 930"/>
              <p:cNvGrpSpPr/>
              <p:nvPr/>
            </p:nvGrpSpPr>
            <p:grpSpPr>
              <a:xfrm>
                <a:off x="5565929" y="1330943"/>
                <a:ext cx="91094" cy="88371"/>
                <a:chOff x="5565929" y="1330943"/>
                <a:chExt cx="91094" cy="88371"/>
              </a:xfrm>
            </p:grpSpPr>
            <p:sp>
              <p:nvSpPr>
                <p:cNvPr id="805" name="椭圆 804"/>
                <p:cNvSpPr/>
                <p:nvPr/>
              </p:nvSpPr>
              <p:spPr>
                <a:xfrm>
                  <a:off x="5577823" y="1340114"/>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30" name="椭圆 929"/>
                <p:cNvSpPr/>
                <p:nvPr/>
              </p:nvSpPr>
              <p:spPr>
                <a:xfrm>
                  <a:off x="5565929" y="1330943"/>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55" name="组合 954"/>
              <p:cNvGrpSpPr/>
              <p:nvPr/>
            </p:nvGrpSpPr>
            <p:grpSpPr>
              <a:xfrm>
                <a:off x="4844586" y="1986543"/>
                <a:ext cx="133183" cy="128902"/>
                <a:chOff x="4844586" y="1986543"/>
                <a:chExt cx="133183" cy="128902"/>
              </a:xfrm>
            </p:grpSpPr>
            <p:sp>
              <p:nvSpPr>
                <p:cNvPr id="816" name="椭圆 815"/>
                <p:cNvSpPr/>
                <p:nvPr/>
              </p:nvSpPr>
              <p:spPr>
                <a:xfrm>
                  <a:off x="4851769" y="1989445"/>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4" name="椭圆 953"/>
                <p:cNvSpPr/>
                <p:nvPr/>
              </p:nvSpPr>
              <p:spPr>
                <a:xfrm>
                  <a:off x="4844586" y="1986543"/>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45" name="组合 944"/>
              <p:cNvGrpSpPr/>
              <p:nvPr/>
            </p:nvGrpSpPr>
            <p:grpSpPr>
              <a:xfrm>
                <a:off x="5803414" y="2763527"/>
                <a:ext cx="128307" cy="130223"/>
                <a:chOff x="5803414" y="2763527"/>
                <a:chExt cx="128307" cy="130223"/>
              </a:xfrm>
            </p:grpSpPr>
            <p:sp>
              <p:nvSpPr>
                <p:cNvPr id="809" name="椭圆 808"/>
                <p:cNvSpPr/>
                <p:nvPr/>
              </p:nvSpPr>
              <p:spPr>
                <a:xfrm>
                  <a:off x="5805721" y="2767750"/>
                  <a:ext cx="126000" cy="126000"/>
                </a:xfrm>
                <a:prstGeom prst="ellipse">
                  <a:avLst/>
                </a:prstGeom>
                <a:solidFill>
                  <a:srgbClr val="7488C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44" name="椭圆 943"/>
                <p:cNvSpPr/>
                <p:nvPr/>
              </p:nvSpPr>
              <p:spPr>
                <a:xfrm>
                  <a:off x="5803414" y="2763527"/>
                  <a:ext cx="90000" cy="90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022" name="组合 1021"/>
              <p:cNvGrpSpPr/>
              <p:nvPr/>
            </p:nvGrpSpPr>
            <p:grpSpPr>
              <a:xfrm rot="1553744">
                <a:off x="5824169" y="2875151"/>
                <a:ext cx="82691" cy="216000"/>
                <a:chOff x="4955376" y="4002611"/>
                <a:chExt cx="82691" cy="216000"/>
              </a:xfrm>
            </p:grpSpPr>
            <p:sp>
              <p:nvSpPr>
                <p:cNvPr id="1023" name="椭圆 1022"/>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24" name="矩形 1023"/>
                <p:cNvSpPr/>
                <p:nvPr/>
              </p:nvSpPr>
              <p:spPr>
                <a:xfrm rot="8820000">
                  <a:off x="5016467" y="4002611"/>
                  <a:ext cx="21600" cy="216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19" name="组合 918"/>
              <p:cNvGrpSpPr/>
              <p:nvPr/>
            </p:nvGrpSpPr>
            <p:grpSpPr>
              <a:xfrm>
                <a:off x="5853963" y="3041389"/>
                <a:ext cx="88407" cy="86532"/>
                <a:chOff x="5853963" y="3041389"/>
                <a:chExt cx="88407" cy="86532"/>
              </a:xfrm>
            </p:grpSpPr>
            <p:sp>
              <p:nvSpPr>
                <p:cNvPr id="799" name="椭圆 798"/>
                <p:cNvSpPr/>
                <p:nvPr/>
              </p:nvSpPr>
              <p:spPr>
                <a:xfrm>
                  <a:off x="5863170" y="3048721"/>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18" name="椭圆 917"/>
                <p:cNvSpPr/>
                <p:nvPr/>
              </p:nvSpPr>
              <p:spPr>
                <a:xfrm>
                  <a:off x="5853963" y="3041389"/>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37" name="组合 936"/>
              <p:cNvGrpSpPr/>
              <p:nvPr/>
            </p:nvGrpSpPr>
            <p:grpSpPr>
              <a:xfrm>
                <a:off x="5876720" y="2118230"/>
                <a:ext cx="159808" cy="172477"/>
                <a:chOff x="5876720" y="2118230"/>
                <a:chExt cx="159808" cy="172477"/>
              </a:xfrm>
            </p:grpSpPr>
            <p:sp>
              <p:nvSpPr>
                <p:cNvPr id="824" name="椭圆 823"/>
                <p:cNvSpPr/>
                <p:nvPr/>
              </p:nvSpPr>
              <p:spPr>
                <a:xfrm>
                  <a:off x="5885328" y="2139507"/>
                  <a:ext cx="151200" cy="1512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36" name="椭圆 935"/>
                <p:cNvSpPr/>
                <p:nvPr/>
              </p:nvSpPr>
              <p:spPr>
                <a:xfrm>
                  <a:off x="5876720" y="2118230"/>
                  <a:ext cx="129600" cy="1296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21" name="组合 920"/>
              <p:cNvGrpSpPr/>
              <p:nvPr/>
            </p:nvGrpSpPr>
            <p:grpSpPr>
              <a:xfrm>
                <a:off x="6101309" y="2546919"/>
                <a:ext cx="87860" cy="89586"/>
                <a:chOff x="6101309" y="2546919"/>
                <a:chExt cx="87860" cy="89586"/>
              </a:xfrm>
            </p:grpSpPr>
            <p:sp>
              <p:nvSpPr>
                <p:cNvPr id="800" name="椭圆 799"/>
                <p:cNvSpPr/>
                <p:nvPr/>
              </p:nvSpPr>
              <p:spPr>
                <a:xfrm>
                  <a:off x="6109969" y="2557305"/>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20" name="椭圆 919"/>
                <p:cNvSpPr/>
                <p:nvPr/>
              </p:nvSpPr>
              <p:spPr>
                <a:xfrm>
                  <a:off x="6101309" y="2546919"/>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51" name="组合 950"/>
              <p:cNvGrpSpPr/>
              <p:nvPr/>
            </p:nvGrpSpPr>
            <p:grpSpPr>
              <a:xfrm>
                <a:off x="5397802" y="2952531"/>
                <a:ext cx="128126" cy="129721"/>
                <a:chOff x="5397802" y="2952531"/>
                <a:chExt cx="128126" cy="129721"/>
              </a:xfrm>
            </p:grpSpPr>
            <p:sp>
              <p:nvSpPr>
                <p:cNvPr id="817" name="椭圆 816"/>
                <p:cNvSpPr/>
                <p:nvPr/>
              </p:nvSpPr>
              <p:spPr>
                <a:xfrm>
                  <a:off x="5399928" y="2956252"/>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0" name="椭圆 949"/>
                <p:cNvSpPr/>
                <p:nvPr/>
              </p:nvSpPr>
              <p:spPr>
                <a:xfrm>
                  <a:off x="5397802" y="2952531"/>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23" name="组合 922"/>
              <p:cNvGrpSpPr/>
              <p:nvPr/>
            </p:nvGrpSpPr>
            <p:grpSpPr>
              <a:xfrm>
                <a:off x="5219166" y="2733931"/>
                <a:ext cx="88602" cy="88590"/>
                <a:chOff x="5219166" y="2733931"/>
                <a:chExt cx="88602" cy="88590"/>
              </a:xfrm>
            </p:grpSpPr>
            <p:sp>
              <p:nvSpPr>
                <p:cNvPr id="801" name="椭圆 800"/>
                <p:cNvSpPr/>
                <p:nvPr/>
              </p:nvSpPr>
              <p:spPr>
                <a:xfrm>
                  <a:off x="5228568" y="2743321"/>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22" name="椭圆 921"/>
                <p:cNvSpPr/>
                <p:nvPr/>
              </p:nvSpPr>
              <p:spPr>
                <a:xfrm>
                  <a:off x="5219166" y="2733931"/>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33" name="组合 932"/>
              <p:cNvGrpSpPr/>
              <p:nvPr/>
            </p:nvGrpSpPr>
            <p:grpSpPr>
              <a:xfrm>
                <a:off x="5036545" y="2734184"/>
                <a:ext cx="166236" cy="168341"/>
                <a:chOff x="5036545" y="2734184"/>
                <a:chExt cx="166236" cy="168341"/>
              </a:xfrm>
            </p:grpSpPr>
            <p:sp>
              <p:nvSpPr>
                <p:cNvPr id="822" name="椭圆 821"/>
                <p:cNvSpPr/>
                <p:nvPr/>
              </p:nvSpPr>
              <p:spPr>
                <a:xfrm>
                  <a:off x="5051581" y="2751325"/>
                  <a:ext cx="151200" cy="1512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32" name="椭圆 931"/>
                <p:cNvSpPr/>
                <p:nvPr/>
              </p:nvSpPr>
              <p:spPr>
                <a:xfrm>
                  <a:off x="5036545" y="2734184"/>
                  <a:ext cx="129600" cy="1296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13" name="组合 912"/>
              <p:cNvGrpSpPr/>
              <p:nvPr/>
            </p:nvGrpSpPr>
            <p:grpSpPr>
              <a:xfrm>
                <a:off x="4811261" y="3461617"/>
                <a:ext cx="129491" cy="131193"/>
                <a:chOff x="4811261" y="3461617"/>
                <a:chExt cx="129491" cy="131193"/>
              </a:xfrm>
            </p:grpSpPr>
            <p:sp>
              <p:nvSpPr>
                <p:cNvPr id="482" name="椭圆 481"/>
                <p:cNvSpPr/>
                <p:nvPr/>
              </p:nvSpPr>
              <p:spPr>
                <a:xfrm>
                  <a:off x="4814752" y="3466810"/>
                  <a:ext cx="126000" cy="126000"/>
                </a:xfrm>
                <a:prstGeom prst="ellipse">
                  <a:avLst/>
                </a:prstGeom>
                <a:solidFill>
                  <a:srgbClr val="FFC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12" name="椭圆 911"/>
                <p:cNvSpPr/>
                <p:nvPr/>
              </p:nvSpPr>
              <p:spPr>
                <a:xfrm>
                  <a:off x="4811261" y="3461617"/>
                  <a:ext cx="93600" cy="936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909" name="组合 908"/>
              <p:cNvGrpSpPr/>
              <p:nvPr/>
            </p:nvGrpSpPr>
            <p:grpSpPr>
              <a:xfrm>
                <a:off x="5533522" y="3155561"/>
                <a:ext cx="164189" cy="164693"/>
                <a:chOff x="5533522" y="3155561"/>
                <a:chExt cx="164189" cy="164693"/>
              </a:xfrm>
            </p:grpSpPr>
            <p:sp>
              <p:nvSpPr>
                <p:cNvPr id="821" name="椭圆 820"/>
                <p:cNvSpPr/>
                <p:nvPr/>
              </p:nvSpPr>
              <p:spPr>
                <a:xfrm>
                  <a:off x="5546511" y="3169054"/>
                  <a:ext cx="151200" cy="1512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08" name="椭圆 907"/>
                <p:cNvSpPr/>
                <p:nvPr/>
              </p:nvSpPr>
              <p:spPr>
                <a:xfrm>
                  <a:off x="5533522" y="3155561"/>
                  <a:ext cx="129600" cy="1296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877" name="组合 876"/>
              <p:cNvGrpSpPr/>
              <p:nvPr/>
            </p:nvGrpSpPr>
            <p:grpSpPr>
              <a:xfrm rot="18960000">
                <a:off x="5805752" y="3791282"/>
                <a:ext cx="75417" cy="112713"/>
                <a:chOff x="6120061" y="3782780"/>
                <a:chExt cx="75417" cy="112713"/>
              </a:xfrm>
            </p:grpSpPr>
            <p:sp>
              <p:nvSpPr>
                <p:cNvPr id="878" name="椭圆 877"/>
                <p:cNvSpPr/>
                <p:nvPr/>
              </p:nvSpPr>
              <p:spPr>
                <a:xfrm rot="17940000">
                  <a:off x="6122761" y="3877364"/>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79" name="椭圆 878"/>
                <p:cNvSpPr/>
                <p:nvPr/>
              </p:nvSpPr>
              <p:spPr>
                <a:xfrm rot="17940000">
                  <a:off x="6177349" y="3780080"/>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80" name="矩形 879"/>
                <p:cNvSpPr/>
                <p:nvPr/>
              </p:nvSpPr>
              <p:spPr>
                <a:xfrm rot="1740000">
                  <a:off x="6148103" y="3784397"/>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95" name="组合 894"/>
              <p:cNvGrpSpPr/>
              <p:nvPr/>
            </p:nvGrpSpPr>
            <p:grpSpPr>
              <a:xfrm>
                <a:off x="5856611" y="3781976"/>
                <a:ext cx="143313" cy="143636"/>
                <a:chOff x="5856611" y="3781976"/>
                <a:chExt cx="143313" cy="143636"/>
              </a:xfrm>
            </p:grpSpPr>
            <p:sp>
              <p:nvSpPr>
                <p:cNvPr id="787" name="椭圆 786"/>
                <p:cNvSpPr/>
                <p:nvPr/>
              </p:nvSpPr>
              <p:spPr>
                <a:xfrm>
                  <a:off x="5866724" y="3792412"/>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94" name="椭圆 893"/>
                <p:cNvSpPr/>
                <p:nvPr/>
              </p:nvSpPr>
              <p:spPr>
                <a:xfrm>
                  <a:off x="5856611" y="3781976"/>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874" name="组合 873"/>
              <p:cNvGrpSpPr/>
              <p:nvPr/>
            </p:nvGrpSpPr>
            <p:grpSpPr>
              <a:xfrm rot="12748244">
                <a:off x="5919754" y="3567639"/>
                <a:ext cx="93068" cy="270000"/>
                <a:chOff x="4955376" y="3993727"/>
                <a:chExt cx="93068" cy="270000"/>
              </a:xfrm>
            </p:grpSpPr>
            <p:sp>
              <p:nvSpPr>
                <p:cNvPr id="875" name="椭圆 874"/>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76" name="矩形 875"/>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07" name="组合 906"/>
              <p:cNvGrpSpPr/>
              <p:nvPr/>
            </p:nvGrpSpPr>
            <p:grpSpPr>
              <a:xfrm>
                <a:off x="5841817" y="3472020"/>
                <a:ext cx="165595" cy="164721"/>
                <a:chOff x="5841817" y="3472020"/>
                <a:chExt cx="165595" cy="164721"/>
              </a:xfrm>
            </p:grpSpPr>
            <p:sp>
              <p:nvSpPr>
                <p:cNvPr id="820" name="椭圆 819"/>
                <p:cNvSpPr/>
                <p:nvPr/>
              </p:nvSpPr>
              <p:spPr>
                <a:xfrm>
                  <a:off x="5856212" y="3485541"/>
                  <a:ext cx="151200" cy="1512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06" name="椭圆 905"/>
                <p:cNvSpPr/>
                <p:nvPr/>
              </p:nvSpPr>
              <p:spPr>
                <a:xfrm>
                  <a:off x="5841817" y="3472020"/>
                  <a:ext cx="129600" cy="1296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868" name="组合 867"/>
              <p:cNvGrpSpPr/>
              <p:nvPr/>
            </p:nvGrpSpPr>
            <p:grpSpPr>
              <a:xfrm rot="1680000">
                <a:off x="5878212" y="3889938"/>
                <a:ext cx="93068" cy="270000"/>
                <a:chOff x="4955376" y="3993727"/>
                <a:chExt cx="93068" cy="270000"/>
              </a:xfrm>
            </p:grpSpPr>
            <p:sp>
              <p:nvSpPr>
                <p:cNvPr id="869" name="椭圆 868"/>
                <p:cNvSpPr/>
                <p:nvPr/>
              </p:nvSpPr>
              <p:spPr>
                <a:xfrm rot="3420000">
                  <a:off x="4958076" y="4007006"/>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70" name="矩形 869"/>
                <p:cNvSpPr/>
                <p:nvPr/>
              </p:nvSpPr>
              <p:spPr>
                <a:xfrm rot="8820000">
                  <a:off x="5026844" y="3993727"/>
                  <a:ext cx="21600" cy="270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93" name="组合 892"/>
              <p:cNvGrpSpPr/>
              <p:nvPr/>
            </p:nvGrpSpPr>
            <p:grpSpPr>
              <a:xfrm>
                <a:off x="5887477" y="4057719"/>
                <a:ext cx="143322" cy="142324"/>
                <a:chOff x="5887477" y="4057719"/>
                <a:chExt cx="143322" cy="142324"/>
              </a:xfrm>
            </p:grpSpPr>
            <p:sp>
              <p:nvSpPr>
                <p:cNvPr id="778" name="椭圆 777"/>
                <p:cNvSpPr/>
                <p:nvPr/>
              </p:nvSpPr>
              <p:spPr>
                <a:xfrm>
                  <a:off x="5897599" y="4066843"/>
                  <a:ext cx="133200" cy="133200"/>
                </a:xfrm>
                <a:prstGeom prst="ellipse">
                  <a:avLst/>
                </a:prstGeom>
                <a:solidFill>
                  <a:schemeClr val="tx1"/>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92" name="椭圆 891"/>
                <p:cNvSpPr/>
                <p:nvPr/>
              </p:nvSpPr>
              <p:spPr>
                <a:xfrm>
                  <a:off x="5887477" y="4057719"/>
                  <a:ext cx="115200" cy="1152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865" name="组合 864"/>
              <p:cNvGrpSpPr/>
              <p:nvPr/>
            </p:nvGrpSpPr>
            <p:grpSpPr>
              <a:xfrm rot="11040000">
                <a:off x="5985844" y="3989578"/>
                <a:ext cx="46128" cy="112959"/>
                <a:chOff x="6062046" y="4034817"/>
                <a:chExt cx="46128" cy="112959"/>
              </a:xfrm>
            </p:grpSpPr>
            <p:sp>
              <p:nvSpPr>
                <p:cNvPr id="866" name="椭圆 865"/>
                <p:cNvSpPr/>
                <p:nvPr/>
              </p:nvSpPr>
              <p:spPr>
                <a:xfrm rot="6900000">
                  <a:off x="6090045" y="4032117"/>
                  <a:ext cx="15429" cy="20829"/>
                </a:xfrm>
                <a:prstGeom prst="ellipse">
                  <a:avLst/>
                </a:prstGeom>
                <a:gradFill flip="none" rotWithShape="1">
                  <a:gsLst>
                    <a:gs pos="0">
                      <a:srgbClr val="7E7C7B"/>
                    </a:gs>
                    <a:gs pos="50000">
                      <a:srgbClr val="D7D5DA"/>
                    </a:gs>
                    <a:gs pos="100000">
                      <a:srgbClr val="514A4A"/>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67" name="矩形 866"/>
                <p:cNvSpPr/>
                <p:nvPr/>
              </p:nvSpPr>
              <p:spPr>
                <a:xfrm rot="12300000">
                  <a:off x="6062046" y="4039776"/>
                  <a:ext cx="21600" cy="108000"/>
                </a:xfrm>
                <a:prstGeom prst="rect">
                  <a:avLst/>
                </a:prstGeom>
                <a:gradFill flip="none" rotWithShape="1">
                  <a:gsLst>
                    <a:gs pos="0">
                      <a:srgbClr val="3F3737"/>
                    </a:gs>
                    <a:gs pos="50000">
                      <a:srgbClr val="DAD8DD"/>
                    </a:gs>
                    <a:gs pos="100000">
                      <a:srgbClr val="72706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89" name="组合 888"/>
              <p:cNvGrpSpPr/>
              <p:nvPr/>
            </p:nvGrpSpPr>
            <p:grpSpPr>
              <a:xfrm>
                <a:off x="5991744" y="3963400"/>
                <a:ext cx="84693" cy="89424"/>
                <a:chOff x="5991744" y="3963400"/>
                <a:chExt cx="84693" cy="89424"/>
              </a:xfrm>
            </p:grpSpPr>
            <p:sp>
              <p:nvSpPr>
                <p:cNvPr id="797" name="椭圆 796"/>
                <p:cNvSpPr/>
                <p:nvPr/>
              </p:nvSpPr>
              <p:spPr>
                <a:xfrm>
                  <a:off x="5997237" y="3973624"/>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87" name="椭圆 886"/>
                <p:cNvSpPr/>
                <p:nvPr/>
              </p:nvSpPr>
              <p:spPr>
                <a:xfrm>
                  <a:off x="5991744" y="3963400"/>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54" name="组合 553"/>
              <p:cNvGrpSpPr/>
              <p:nvPr/>
            </p:nvGrpSpPr>
            <p:grpSpPr>
              <a:xfrm>
                <a:off x="5229148" y="3762750"/>
                <a:ext cx="167035" cy="166486"/>
                <a:chOff x="5229148" y="3762750"/>
                <a:chExt cx="167035" cy="166486"/>
              </a:xfrm>
            </p:grpSpPr>
            <p:sp>
              <p:nvSpPr>
                <p:cNvPr id="481" name="椭圆 480"/>
                <p:cNvSpPr/>
                <p:nvPr/>
              </p:nvSpPr>
              <p:spPr>
                <a:xfrm>
                  <a:off x="5244983" y="3778036"/>
                  <a:ext cx="151200" cy="151200"/>
                </a:xfrm>
                <a:prstGeom prst="ellipse">
                  <a:avLst/>
                </a:prstGeom>
                <a:solidFill>
                  <a:srgbClr val="FF0000"/>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45" name="椭圆 844"/>
                <p:cNvSpPr/>
                <p:nvPr/>
              </p:nvSpPr>
              <p:spPr>
                <a:xfrm>
                  <a:off x="5229148" y="3762750"/>
                  <a:ext cx="129600" cy="129600"/>
                </a:xfrm>
                <a:prstGeom prst="ellipse">
                  <a:avLst/>
                </a:prstGeom>
                <a:solidFill>
                  <a:schemeClr val="bg1"/>
                </a:solidFill>
                <a:ln w="635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94" name="组合 493"/>
              <p:cNvGrpSpPr/>
              <p:nvPr/>
            </p:nvGrpSpPr>
            <p:grpSpPr>
              <a:xfrm>
                <a:off x="5095502" y="4484724"/>
                <a:ext cx="88568" cy="88047"/>
                <a:chOff x="5097883" y="4484724"/>
                <a:chExt cx="88568" cy="88047"/>
              </a:xfrm>
            </p:grpSpPr>
            <p:sp>
              <p:nvSpPr>
                <p:cNvPr id="794" name="椭圆 793"/>
                <p:cNvSpPr/>
                <p:nvPr/>
              </p:nvSpPr>
              <p:spPr>
                <a:xfrm>
                  <a:off x="5107251" y="4493571"/>
                  <a:ext cx="79200" cy="79200"/>
                </a:xfrm>
                <a:prstGeom prst="ellipse">
                  <a:avLst/>
                </a:prstGeom>
                <a:solidFill>
                  <a:schemeClr val="bg1">
                    <a:lumMod val="6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44" name="椭圆 843"/>
                <p:cNvSpPr/>
                <p:nvPr/>
              </p:nvSpPr>
              <p:spPr>
                <a:xfrm>
                  <a:off x="5097883" y="4484724"/>
                  <a:ext cx="72000" cy="72000"/>
                </a:xfrm>
                <a:prstGeom prst="ellipse">
                  <a:avLst/>
                </a:prstGeom>
                <a:solidFill>
                  <a:schemeClr val="bg1"/>
                </a:solidFill>
                <a:ln w="6350">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grpSp>
      <p:cxnSp>
        <p:nvCxnSpPr>
          <p:cNvPr id="792" name="直接箭头连接符 791"/>
          <p:cNvCxnSpPr/>
          <p:nvPr/>
        </p:nvCxnSpPr>
        <p:spPr>
          <a:xfrm flipV="1">
            <a:off x="3543809" y="2435459"/>
            <a:ext cx="0" cy="324000"/>
          </a:xfrm>
          <a:prstGeom prst="straightConnector1">
            <a:avLst/>
          </a:prstGeom>
          <a:ln>
            <a:tailEnd type="stealth"/>
          </a:ln>
        </p:spPr>
        <p:style>
          <a:lnRef idx="1">
            <a:schemeClr val="accent1"/>
          </a:lnRef>
          <a:fillRef idx="0">
            <a:schemeClr val="accent1"/>
          </a:fillRef>
          <a:effectRef idx="0">
            <a:schemeClr val="accent1"/>
          </a:effectRef>
          <a:fontRef idx="minor">
            <a:schemeClr val="tx1"/>
          </a:fontRef>
        </p:style>
      </p:cxnSp>
      <p:cxnSp>
        <p:nvCxnSpPr>
          <p:cNvPr id="789" name="直接连接符 788"/>
          <p:cNvCxnSpPr/>
          <p:nvPr/>
        </p:nvCxnSpPr>
        <p:spPr>
          <a:xfrm>
            <a:off x="3489036" y="2437497"/>
            <a:ext cx="108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91" name="直接箭头连接符 790"/>
          <p:cNvCxnSpPr/>
          <p:nvPr/>
        </p:nvCxnSpPr>
        <p:spPr>
          <a:xfrm>
            <a:off x="3543807" y="3314144"/>
            <a:ext cx="0" cy="324000"/>
          </a:xfrm>
          <a:prstGeom prst="straightConnector1">
            <a:avLst/>
          </a:prstGeom>
          <a:ln>
            <a:tailEnd type="stealth"/>
          </a:ln>
        </p:spPr>
        <p:style>
          <a:lnRef idx="1">
            <a:schemeClr val="accent1"/>
          </a:lnRef>
          <a:fillRef idx="0">
            <a:schemeClr val="accent1"/>
          </a:fillRef>
          <a:effectRef idx="0">
            <a:schemeClr val="accent1"/>
          </a:effectRef>
          <a:fontRef idx="minor">
            <a:schemeClr val="tx1"/>
          </a:fontRef>
        </p:style>
      </p:cxnSp>
      <p:cxnSp>
        <p:nvCxnSpPr>
          <p:cNvPr id="790" name="直接连接符 789"/>
          <p:cNvCxnSpPr/>
          <p:nvPr/>
        </p:nvCxnSpPr>
        <p:spPr>
          <a:xfrm>
            <a:off x="3487503" y="3639097"/>
            <a:ext cx="108000" cy="0"/>
          </a:xfrm>
          <a:prstGeom prst="line">
            <a:avLst/>
          </a:prstGeom>
        </p:spPr>
        <p:style>
          <a:lnRef idx="1">
            <a:schemeClr val="accent1"/>
          </a:lnRef>
          <a:fillRef idx="0">
            <a:schemeClr val="accent1"/>
          </a:fillRef>
          <a:effectRef idx="0">
            <a:schemeClr val="accent1"/>
          </a:effectRef>
          <a:fontRef idx="minor">
            <a:schemeClr val="tx1"/>
          </a:fontRef>
        </p:style>
      </p:cxnSp>
      <p:sp>
        <p:nvSpPr>
          <p:cNvPr id="786" name="左大括号 785"/>
          <p:cNvSpPr/>
          <p:nvPr/>
        </p:nvSpPr>
        <p:spPr>
          <a:xfrm>
            <a:off x="2188871" y="1929393"/>
            <a:ext cx="108000" cy="1260000"/>
          </a:xfrm>
          <a:prstGeom prst="lef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Tree>
    <p:extLst>
      <p:ext uri="{BB962C8B-B14F-4D97-AF65-F5344CB8AC3E}">
        <p14:creationId xmlns:p14="http://schemas.microsoft.com/office/powerpoint/2010/main" val="159916629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4"/>
          <p:cNvSpPr>
            <a:spLocks noChangeArrowheads="1"/>
          </p:cNvSpPr>
          <p:nvPr/>
        </p:nvSpPr>
        <p:spPr bwMode="auto">
          <a:xfrm>
            <a:off x="1071564" y="544814"/>
            <a:ext cx="214994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α-</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螺旋</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(α-helix)</a:t>
            </a:r>
            <a:endPar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cxnSp>
        <p:nvCxnSpPr>
          <p:cNvPr id="8" name="直接连接符 7"/>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80" name="Rectangle 4">
            <a:hlinkClick r:id="rId2" action="ppaction://hlinkfile"/>
          </p:cNvPr>
          <p:cNvSpPr>
            <a:spLocks noChangeArrowheads="1"/>
          </p:cNvSpPr>
          <p:nvPr/>
        </p:nvSpPr>
        <p:spPr bwMode="auto">
          <a:xfrm>
            <a:off x="8727156" y="5271326"/>
            <a:ext cx="1444626"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sz="2000" dirty="0">
                <a:solidFill>
                  <a:srgbClr val="FFC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α-</a:t>
            </a:r>
            <a:r>
              <a:rPr lang="zh-CN" altLang="en-US" sz="2000" dirty="0">
                <a:solidFill>
                  <a:srgbClr val="FFC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螺旋视频</a:t>
            </a:r>
          </a:p>
        </p:txBody>
      </p:sp>
      <p:grpSp>
        <p:nvGrpSpPr>
          <p:cNvPr id="81" name="组合 80"/>
          <p:cNvGrpSpPr/>
          <p:nvPr/>
        </p:nvGrpSpPr>
        <p:grpSpPr>
          <a:xfrm>
            <a:off x="6099549" y="1217631"/>
            <a:ext cx="1656000" cy="5050265"/>
            <a:chOff x="5462244" y="1217631"/>
            <a:chExt cx="1656000" cy="5050265"/>
          </a:xfrm>
        </p:grpSpPr>
        <p:sp>
          <p:nvSpPr>
            <p:cNvPr id="82" name="任意多边形 81"/>
            <p:cNvSpPr/>
            <p:nvPr/>
          </p:nvSpPr>
          <p:spPr>
            <a:xfrm flipV="1">
              <a:off x="5703558" y="1772979"/>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B0F0"/>
                </a:gs>
                <a:gs pos="50000">
                  <a:srgbClr val="00B0F0">
                    <a:tint val="44500"/>
                    <a:satMod val="160000"/>
                  </a:srgbClr>
                </a:gs>
                <a:gs pos="100000">
                  <a:srgbClr val="00B0F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5" name="任意多边形 84"/>
            <p:cNvSpPr/>
            <p:nvPr/>
          </p:nvSpPr>
          <p:spPr>
            <a:xfrm flipV="1">
              <a:off x="5705939" y="2496882"/>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B0F0"/>
                </a:gs>
                <a:gs pos="50000">
                  <a:srgbClr val="00B0F0">
                    <a:tint val="44500"/>
                    <a:satMod val="160000"/>
                  </a:srgbClr>
                </a:gs>
                <a:gs pos="100000">
                  <a:srgbClr val="00B0F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6" name="任意多边形 85"/>
            <p:cNvSpPr/>
            <p:nvPr/>
          </p:nvSpPr>
          <p:spPr>
            <a:xfrm flipV="1">
              <a:off x="5708318" y="3218423"/>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B0F0"/>
                </a:gs>
                <a:gs pos="50000">
                  <a:srgbClr val="00B0F0">
                    <a:tint val="44500"/>
                    <a:satMod val="160000"/>
                  </a:srgbClr>
                </a:gs>
                <a:gs pos="100000">
                  <a:srgbClr val="00B0F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7" name="任意多边形 86"/>
            <p:cNvSpPr/>
            <p:nvPr/>
          </p:nvSpPr>
          <p:spPr>
            <a:xfrm rot="20359350">
              <a:off x="5699361" y="3916804"/>
              <a:ext cx="354099" cy="299281"/>
            </a:xfrm>
            <a:custGeom>
              <a:avLst/>
              <a:gdLst>
                <a:gd name="connsiteX0" fmla="*/ 118447 w 354099"/>
                <a:gd name="connsiteY0" fmla="*/ 172 h 299281"/>
                <a:gd name="connsiteX1" fmla="*/ 129621 w 354099"/>
                <a:gd name="connsiteY1" fmla="*/ 4708 h 299281"/>
                <a:gd name="connsiteX2" fmla="*/ 111165 w 354099"/>
                <a:gd name="connsiteY2" fmla="*/ 33376 h 299281"/>
                <a:gd name="connsiteX3" fmla="*/ 124740 w 354099"/>
                <a:gd name="connsiteY3" fmla="*/ 71586 h 299281"/>
                <a:gd name="connsiteX4" fmla="*/ 210657 w 354099"/>
                <a:gd name="connsiteY4" fmla="*/ 167643 h 299281"/>
                <a:gd name="connsiteX5" fmla="*/ 332765 w 354099"/>
                <a:gd name="connsiteY5" fmla="*/ 282450 h 299281"/>
                <a:gd name="connsiteX6" fmla="*/ 354099 w 354099"/>
                <a:gd name="connsiteY6" fmla="*/ 299281 h 299281"/>
                <a:gd name="connsiteX7" fmla="*/ 76132 w 354099"/>
                <a:gd name="connsiteY7" fmla="*/ 299281 h 299281"/>
                <a:gd name="connsiteX8" fmla="*/ 60905 w 354099"/>
                <a:gd name="connsiteY8" fmla="*/ 283502 h 299281"/>
                <a:gd name="connsiteX9" fmla="*/ 40448 w 354099"/>
                <a:gd name="connsiteY9" fmla="*/ 261206 h 299281"/>
                <a:gd name="connsiteX10" fmla="*/ 6277 w 354099"/>
                <a:gd name="connsiteY10" fmla="*/ 210131 h 299281"/>
                <a:gd name="connsiteX11" fmla="*/ 2496 w 354099"/>
                <a:gd name="connsiteY11" fmla="*/ 152709 h 299281"/>
                <a:gd name="connsiteX12" fmla="*/ 33901 w 354099"/>
                <a:gd name="connsiteY12" fmla="*/ 62754 h 299281"/>
                <a:gd name="connsiteX13" fmla="*/ 63540 w 354099"/>
                <a:gd name="connsiteY13" fmla="*/ 17946 h 299281"/>
                <a:gd name="connsiteX14" fmla="*/ 100363 w 354099"/>
                <a:gd name="connsiteY14" fmla="*/ 1301 h 299281"/>
                <a:gd name="connsiteX15" fmla="*/ 118447 w 354099"/>
                <a:gd name="connsiteY15" fmla="*/ 172 h 29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4099" h="299281">
                  <a:moveTo>
                    <a:pt x="118447" y="172"/>
                  </a:moveTo>
                  <a:cubicBezTo>
                    <a:pt x="124159" y="632"/>
                    <a:pt x="128721" y="2035"/>
                    <a:pt x="129621" y="4708"/>
                  </a:cubicBezTo>
                  <a:cubicBezTo>
                    <a:pt x="131421" y="10054"/>
                    <a:pt x="111979" y="22229"/>
                    <a:pt x="111165" y="33376"/>
                  </a:cubicBezTo>
                  <a:cubicBezTo>
                    <a:pt x="110352" y="44522"/>
                    <a:pt x="108158" y="49208"/>
                    <a:pt x="124740" y="71586"/>
                  </a:cubicBezTo>
                  <a:cubicBezTo>
                    <a:pt x="141322" y="93964"/>
                    <a:pt x="175987" y="132499"/>
                    <a:pt x="210657" y="167643"/>
                  </a:cubicBezTo>
                  <a:cubicBezTo>
                    <a:pt x="245328" y="202787"/>
                    <a:pt x="285841" y="242681"/>
                    <a:pt x="332765" y="282450"/>
                  </a:cubicBezTo>
                  <a:lnTo>
                    <a:pt x="354099" y="299281"/>
                  </a:lnTo>
                  <a:lnTo>
                    <a:pt x="76132" y="299281"/>
                  </a:lnTo>
                  <a:lnTo>
                    <a:pt x="60905" y="283502"/>
                  </a:lnTo>
                  <a:cubicBezTo>
                    <a:pt x="53163" y="275284"/>
                    <a:pt x="46252" y="267745"/>
                    <a:pt x="40448" y="261206"/>
                  </a:cubicBezTo>
                  <a:cubicBezTo>
                    <a:pt x="17232" y="235051"/>
                    <a:pt x="12602" y="228213"/>
                    <a:pt x="6277" y="210131"/>
                  </a:cubicBezTo>
                  <a:cubicBezTo>
                    <a:pt x="-48" y="192047"/>
                    <a:pt x="-2108" y="177271"/>
                    <a:pt x="2496" y="152709"/>
                  </a:cubicBezTo>
                  <a:cubicBezTo>
                    <a:pt x="7099" y="128146"/>
                    <a:pt x="23727" y="85214"/>
                    <a:pt x="33901" y="62754"/>
                  </a:cubicBezTo>
                  <a:cubicBezTo>
                    <a:pt x="44076" y="40293"/>
                    <a:pt x="52462" y="28188"/>
                    <a:pt x="63540" y="17946"/>
                  </a:cubicBezTo>
                  <a:cubicBezTo>
                    <a:pt x="74617" y="7703"/>
                    <a:pt x="89350" y="3507"/>
                    <a:pt x="100363" y="1301"/>
                  </a:cubicBezTo>
                  <a:cubicBezTo>
                    <a:pt x="105870" y="198"/>
                    <a:pt x="112734" y="-287"/>
                    <a:pt x="118447" y="172"/>
                  </a:cubicBezTo>
                  <a:close/>
                </a:path>
              </a:pathLst>
            </a:custGeom>
            <a:gradFill flip="none" rotWithShape="1">
              <a:gsLst>
                <a:gs pos="0">
                  <a:srgbClr val="00B0F0"/>
                </a:gs>
                <a:gs pos="50000">
                  <a:srgbClr val="00B0F0">
                    <a:tint val="44500"/>
                    <a:satMod val="160000"/>
                  </a:srgbClr>
                </a:gs>
                <a:gs pos="100000">
                  <a:srgbClr val="00B0F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8" name="任意多边形 87"/>
            <p:cNvSpPr/>
            <p:nvPr/>
          </p:nvSpPr>
          <p:spPr>
            <a:xfrm>
              <a:off x="6197275" y="1217631"/>
              <a:ext cx="405593" cy="523238"/>
            </a:xfrm>
            <a:custGeom>
              <a:avLst/>
              <a:gdLst>
                <a:gd name="connsiteX0" fmla="*/ 176014 w 408635"/>
                <a:gd name="connsiteY0" fmla="*/ 529627 h 530813"/>
                <a:gd name="connsiteX1" fmla="*/ 235545 w 408635"/>
                <a:gd name="connsiteY1" fmla="*/ 455809 h 530813"/>
                <a:gd name="connsiteX2" fmla="*/ 273645 w 408635"/>
                <a:gd name="connsiteY2" fmla="*/ 386752 h 530813"/>
                <a:gd name="connsiteX3" fmla="*/ 280789 w 408635"/>
                <a:gd name="connsiteY3" fmla="*/ 312934 h 530813"/>
                <a:gd name="connsiteX4" fmla="*/ 273645 w 408635"/>
                <a:gd name="connsiteY4" fmla="*/ 281977 h 530813"/>
                <a:gd name="connsiteX5" fmla="*/ 249833 w 408635"/>
                <a:gd name="connsiteY5" fmla="*/ 241496 h 530813"/>
                <a:gd name="connsiteX6" fmla="*/ 202208 w 408635"/>
                <a:gd name="connsiteY6" fmla="*/ 205777 h 530813"/>
                <a:gd name="connsiteX7" fmla="*/ 178395 w 408635"/>
                <a:gd name="connsiteY7" fmla="*/ 186727 h 530813"/>
                <a:gd name="connsiteX8" fmla="*/ 168870 w 408635"/>
                <a:gd name="connsiteY8" fmla="*/ 215302 h 530813"/>
                <a:gd name="connsiteX9" fmla="*/ 164108 w 408635"/>
                <a:gd name="connsiteY9" fmla="*/ 251021 h 530813"/>
                <a:gd name="connsiteX10" fmla="*/ 154583 w 408635"/>
                <a:gd name="connsiteY10" fmla="*/ 272452 h 530813"/>
                <a:gd name="connsiteX11" fmla="*/ 149820 w 408635"/>
                <a:gd name="connsiteY11" fmla="*/ 258165 h 530813"/>
                <a:gd name="connsiteX12" fmla="*/ 126008 w 408635"/>
                <a:gd name="connsiteY12" fmla="*/ 212921 h 530813"/>
                <a:gd name="connsiteX13" fmla="*/ 4564 w 408635"/>
                <a:gd name="connsiteY13" fmla="*/ 15277 h 530813"/>
                <a:gd name="connsiteX14" fmla="*/ 35520 w 408635"/>
                <a:gd name="connsiteY14" fmla="*/ 15277 h 530813"/>
                <a:gd name="connsiteX15" fmla="*/ 128389 w 408635"/>
                <a:gd name="connsiteY15" fmla="*/ 31946 h 530813"/>
                <a:gd name="connsiteX16" fmla="*/ 304602 w 408635"/>
                <a:gd name="connsiteY16" fmla="*/ 65284 h 530813"/>
                <a:gd name="connsiteX17" fmla="*/ 328414 w 408635"/>
                <a:gd name="connsiteY17" fmla="*/ 70046 h 530813"/>
                <a:gd name="connsiteX18" fmla="*/ 299839 w 408635"/>
                <a:gd name="connsiteY18" fmla="*/ 81952 h 530813"/>
                <a:gd name="connsiteX19" fmla="*/ 247452 w 408635"/>
                <a:gd name="connsiteY19" fmla="*/ 103384 h 530813"/>
                <a:gd name="connsiteX20" fmla="*/ 266502 w 408635"/>
                <a:gd name="connsiteY20" fmla="*/ 115290 h 530813"/>
                <a:gd name="connsiteX21" fmla="*/ 309364 w 408635"/>
                <a:gd name="connsiteY21" fmla="*/ 141484 h 530813"/>
                <a:gd name="connsiteX22" fmla="*/ 345083 w 408635"/>
                <a:gd name="connsiteY22" fmla="*/ 165296 h 530813"/>
                <a:gd name="connsiteX23" fmla="*/ 371277 w 408635"/>
                <a:gd name="connsiteY23" fmla="*/ 205777 h 530813"/>
                <a:gd name="connsiteX24" fmla="*/ 392708 w 408635"/>
                <a:gd name="connsiteY24" fmla="*/ 246259 h 530813"/>
                <a:gd name="connsiteX25" fmla="*/ 406995 w 408635"/>
                <a:gd name="connsiteY25" fmla="*/ 303409 h 530813"/>
                <a:gd name="connsiteX26" fmla="*/ 406995 w 408635"/>
                <a:gd name="connsiteY26" fmla="*/ 365321 h 530813"/>
                <a:gd name="connsiteX27" fmla="*/ 395089 w 408635"/>
                <a:gd name="connsiteY27" fmla="*/ 417709 h 530813"/>
                <a:gd name="connsiteX28" fmla="*/ 368895 w 408635"/>
                <a:gd name="connsiteY28" fmla="*/ 465334 h 530813"/>
                <a:gd name="connsiteX29" fmla="*/ 292695 w 408635"/>
                <a:gd name="connsiteY29" fmla="*/ 498671 h 530813"/>
                <a:gd name="connsiteX30" fmla="*/ 176014 w 408635"/>
                <a:gd name="connsiteY30" fmla="*/ 529627 h 530813"/>
                <a:gd name="connsiteX0" fmla="*/ 183157 w 408635"/>
                <a:gd name="connsiteY0" fmla="*/ 532008 h 533114"/>
                <a:gd name="connsiteX1" fmla="*/ 235545 w 408635"/>
                <a:gd name="connsiteY1" fmla="*/ 455809 h 533114"/>
                <a:gd name="connsiteX2" fmla="*/ 273645 w 408635"/>
                <a:gd name="connsiteY2" fmla="*/ 386752 h 533114"/>
                <a:gd name="connsiteX3" fmla="*/ 280789 w 408635"/>
                <a:gd name="connsiteY3" fmla="*/ 312934 h 533114"/>
                <a:gd name="connsiteX4" fmla="*/ 273645 w 408635"/>
                <a:gd name="connsiteY4" fmla="*/ 281977 h 533114"/>
                <a:gd name="connsiteX5" fmla="*/ 249833 w 408635"/>
                <a:gd name="connsiteY5" fmla="*/ 241496 h 533114"/>
                <a:gd name="connsiteX6" fmla="*/ 202208 w 408635"/>
                <a:gd name="connsiteY6" fmla="*/ 205777 h 533114"/>
                <a:gd name="connsiteX7" fmla="*/ 178395 w 408635"/>
                <a:gd name="connsiteY7" fmla="*/ 186727 h 533114"/>
                <a:gd name="connsiteX8" fmla="*/ 168870 w 408635"/>
                <a:gd name="connsiteY8" fmla="*/ 215302 h 533114"/>
                <a:gd name="connsiteX9" fmla="*/ 164108 w 408635"/>
                <a:gd name="connsiteY9" fmla="*/ 251021 h 533114"/>
                <a:gd name="connsiteX10" fmla="*/ 154583 w 408635"/>
                <a:gd name="connsiteY10" fmla="*/ 272452 h 533114"/>
                <a:gd name="connsiteX11" fmla="*/ 149820 w 408635"/>
                <a:gd name="connsiteY11" fmla="*/ 258165 h 533114"/>
                <a:gd name="connsiteX12" fmla="*/ 126008 w 408635"/>
                <a:gd name="connsiteY12" fmla="*/ 212921 h 533114"/>
                <a:gd name="connsiteX13" fmla="*/ 4564 w 408635"/>
                <a:gd name="connsiteY13" fmla="*/ 15277 h 533114"/>
                <a:gd name="connsiteX14" fmla="*/ 35520 w 408635"/>
                <a:gd name="connsiteY14" fmla="*/ 15277 h 533114"/>
                <a:gd name="connsiteX15" fmla="*/ 128389 w 408635"/>
                <a:gd name="connsiteY15" fmla="*/ 31946 h 533114"/>
                <a:gd name="connsiteX16" fmla="*/ 304602 w 408635"/>
                <a:gd name="connsiteY16" fmla="*/ 65284 h 533114"/>
                <a:gd name="connsiteX17" fmla="*/ 328414 w 408635"/>
                <a:gd name="connsiteY17" fmla="*/ 70046 h 533114"/>
                <a:gd name="connsiteX18" fmla="*/ 299839 w 408635"/>
                <a:gd name="connsiteY18" fmla="*/ 81952 h 533114"/>
                <a:gd name="connsiteX19" fmla="*/ 247452 w 408635"/>
                <a:gd name="connsiteY19" fmla="*/ 103384 h 533114"/>
                <a:gd name="connsiteX20" fmla="*/ 266502 w 408635"/>
                <a:gd name="connsiteY20" fmla="*/ 115290 h 533114"/>
                <a:gd name="connsiteX21" fmla="*/ 309364 w 408635"/>
                <a:gd name="connsiteY21" fmla="*/ 141484 h 533114"/>
                <a:gd name="connsiteX22" fmla="*/ 345083 w 408635"/>
                <a:gd name="connsiteY22" fmla="*/ 165296 h 533114"/>
                <a:gd name="connsiteX23" fmla="*/ 371277 w 408635"/>
                <a:gd name="connsiteY23" fmla="*/ 205777 h 533114"/>
                <a:gd name="connsiteX24" fmla="*/ 392708 w 408635"/>
                <a:gd name="connsiteY24" fmla="*/ 246259 h 533114"/>
                <a:gd name="connsiteX25" fmla="*/ 406995 w 408635"/>
                <a:gd name="connsiteY25" fmla="*/ 303409 h 533114"/>
                <a:gd name="connsiteX26" fmla="*/ 406995 w 408635"/>
                <a:gd name="connsiteY26" fmla="*/ 365321 h 533114"/>
                <a:gd name="connsiteX27" fmla="*/ 395089 w 408635"/>
                <a:gd name="connsiteY27" fmla="*/ 417709 h 533114"/>
                <a:gd name="connsiteX28" fmla="*/ 368895 w 408635"/>
                <a:gd name="connsiteY28" fmla="*/ 465334 h 533114"/>
                <a:gd name="connsiteX29" fmla="*/ 292695 w 408635"/>
                <a:gd name="connsiteY29" fmla="*/ 498671 h 533114"/>
                <a:gd name="connsiteX30" fmla="*/ 183157 w 408635"/>
                <a:gd name="connsiteY30" fmla="*/ 532008 h 533114"/>
                <a:gd name="connsiteX0" fmla="*/ 183157 w 408369"/>
                <a:gd name="connsiteY0" fmla="*/ 532008 h 533114"/>
                <a:gd name="connsiteX1" fmla="*/ 235545 w 408369"/>
                <a:gd name="connsiteY1" fmla="*/ 455809 h 533114"/>
                <a:gd name="connsiteX2" fmla="*/ 273645 w 408369"/>
                <a:gd name="connsiteY2" fmla="*/ 386752 h 533114"/>
                <a:gd name="connsiteX3" fmla="*/ 280789 w 408369"/>
                <a:gd name="connsiteY3" fmla="*/ 312934 h 533114"/>
                <a:gd name="connsiteX4" fmla="*/ 273645 w 408369"/>
                <a:gd name="connsiteY4" fmla="*/ 281977 h 533114"/>
                <a:gd name="connsiteX5" fmla="*/ 249833 w 408369"/>
                <a:gd name="connsiteY5" fmla="*/ 241496 h 533114"/>
                <a:gd name="connsiteX6" fmla="*/ 202208 w 408369"/>
                <a:gd name="connsiteY6" fmla="*/ 205777 h 533114"/>
                <a:gd name="connsiteX7" fmla="*/ 178395 w 408369"/>
                <a:gd name="connsiteY7" fmla="*/ 186727 h 533114"/>
                <a:gd name="connsiteX8" fmla="*/ 168870 w 408369"/>
                <a:gd name="connsiteY8" fmla="*/ 215302 h 533114"/>
                <a:gd name="connsiteX9" fmla="*/ 164108 w 408369"/>
                <a:gd name="connsiteY9" fmla="*/ 251021 h 533114"/>
                <a:gd name="connsiteX10" fmla="*/ 154583 w 408369"/>
                <a:gd name="connsiteY10" fmla="*/ 272452 h 533114"/>
                <a:gd name="connsiteX11" fmla="*/ 149820 w 408369"/>
                <a:gd name="connsiteY11" fmla="*/ 258165 h 533114"/>
                <a:gd name="connsiteX12" fmla="*/ 126008 w 408369"/>
                <a:gd name="connsiteY12" fmla="*/ 212921 h 533114"/>
                <a:gd name="connsiteX13" fmla="*/ 4564 w 408369"/>
                <a:gd name="connsiteY13" fmla="*/ 15277 h 533114"/>
                <a:gd name="connsiteX14" fmla="*/ 35520 w 408369"/>
                <a:gd name="connsiteY14" fmla="*/ 15277 h 533114"/>
                <a:gd name="connsiteX15" fmla="*/ 128389 w 408369"/>
                <a:gd name="connsiteY15" fmla="*/ 31946 h 533114"/>
                <a:gd name="connsiteX16" fmla="*/ 304602 w 408369"/>
                <a:gd name="connsiteY16" fmla="*/ 65284 h 533114"/>
                <a:gd name="connsiteX17" fmla="*/ 328414 w 408369"/>
                <a:gd name="connsiteY17" fmla="*/ 70046 h 533114"/>
                <a:gd name="connsiteX18" fmla="*/ 299839 w 408369"/>
                <a:gd name="connsiteY18" fmla="*/ 81952 h 533114"/>
                <a:gd name="connsiteX19" fmla="*/ 247452 w 408369"/>
                <a:gd name="connsiteY19" fmla="*/ 103384 h 533114"/>
                <a:gd name="connsiteX20" fmla="*/ 266502 w 408369"/>
                <a:gd name="connsiteY20" fmla="*/ 115290 h 533114"/>
                <a:gd name="connsiteX21" fmla="*/ 309364 w 408369"/>
                <a:gd name="connsiteY21" fmla="*/ 141484 h 533114"/>
                <a:gd name="connsiteX22" fmla="*/ 345083 w 408369"/>
                <a:gd name="connsiteY22" fmla="*/ 165296 h 533114"/>
                <a:gd name="connsiteX23" fmla="*/ 371277 w 408369"/>
                <a:gd name="connsiteY23" fmla="*/ 205777 h 533114"/>
                <a:gd name="connsiteX24" fmla="*/ 392708 w 408369"/>
                <a:gd name="connsiteY24" fmla="*/ 246259 h 533114"/>
                <a:gd name="connsiteX25" fmla="*/ 406995 w 408369"/>
                <a:gd name="connsiteY25" fmla="*/ 303409 h 533114"/>
                <a:gd name="connsiteX26" fmla="*/ 406995 w 408369"/>
                <a:gd name="connsiteY26" fmla="*/ 365321 h 533114"/>
                <a:gd name="connsiteX27" fmla="*/ 399851 w 408369"/>
                <a:gd name="connsiteY27" fmla="*/ 417709 h 533114"/>
                <a:gd name="connsiteX28" fmla="*/ 368895 w 408369"/>
                <a:gd name="connsiteY28" fmla="*/ 465334 h 533114"/>
                <a:gd name="connsiteX29" fmla="*/ 292695 w 408369"/>
                <a:gd name="connsiteY29" fmla="*/ 498671 h 533114"/>
                <a:gd name="connsiteX30" fmla="*/ 183157 w 408369"/>
                <a:gd name="connsiteY30" fmla="*/ 532008 h 533114"/>
                <a:gd name="connsiteX0" fmla="*/ 183157 w 409911"/>
                <a:gd name="connsiteY0" fmla="*/ 532008 h 533114"/>
                <a:gd name="connsiteX1" fmla="*/ 235545 w 409911"/>
                <a:gd name="connsiteY1" fmla="*/ 455809 h 533114"/>
                <a:gd name="connsiteX2" fmla="*/ 273645 w 409911"/>
                <a:gd name="connsiteY2" fmla="*/ 386752 h 533114"/>
                <a:gd name="connsiteX3" fmla="*/ 280789 w 409911"/>
                <a:gd name="connsiteY3" fmla="*/ 312934 h 533114"/>
                <a:gd name="connsiteX4" fmla="*/ 273645 w 409911"/>
                <a:gd name="connsiteY4" fmla="*/ 281977 h 533114"/>
                <a:gd name="connsiteX5" fmla="*/ 249833 w 409911"/>
                <a:gd name="connsiteY5" fmla="*/ 241496 h 533114"/>
                <a:gd name="connsiteX6" fmla="*/ 202208 w 409911"/>
                <a:gd name="connsiteY6" fmla="*/ 205777 h 533114"/>
                <a:gd name="connsiteX7" fmla="*/ 178395 w 409911"/>
                <a:gd name="connsiteY7" fmla="*/ 186727 h 533114"/>
                <a:gd name="connsiteX8" fmla="*/ 168870 w 409911"/>
                <a:gd name="connsiteY8" fmla="*/ 215302 h 533114"/>
                <a:gd name="connsiteX9" fmla="*/ 164108 w 409911"/>
                <a:gd name="connsiteY9" fmla="*/ 251021 h 533114"/>
                <a:gd name="connsiteX10" fmla="*/ 154583 w 409911"/>
                <a:gd name="connsiteY10" fmla="*/ 272452 h 533114"/>
                <a:gd name="connsiteX11" fmla="*/ 149820 w 409911"/>
                <a:gd name="connsiteY11" fmla="*/ 258165 h 533114"/>
                <a:gd name="connsiteX12" fmla="*/ 126008 w 409911"/>
                <a:gd name="connsiteY12" fmla="*/ 212921 h 533114"/>
                <a:gd name="connsiteX13" fmla="*/ 4564 w 409911"/>
                <a:gd name="connsiteY13" fmla="*/ 15277 h 533114"/>
                <a:gd name="connsiteX14" fmla="*/ 35520 w 409911"/>
                <a:gd name="connsiteY14" fmla="*/ 15277 h 533114"/>
                <a:gd name="connsiteX15" fmla="*/ 128389 w 409911"/>
                <a:gd name="connsiteY15" fmla="*/ 31946 h 533114"/>
                <a:gd name="connsiteX16" fmla="*/ 304602 w 409911"/>
                <a:gd name="connsiteY16" fmla="*/ 65284 h 533114"/>
                <a:gd name="connsiteX17" fmla="*/ 328414 w 409911"/>
                <a:gd name="connsiteY17" fmla="*/ 70046 h 533114"/>
                <a:gd name="connsiteX18" fmla="*/ 299839 w 409911"/>
                <a:gd name="connsiteY18" fmla="*/ 81952 h 533114"/>
                <a:gd name="connsiteX19" fmla="*/ 247452 w 409911"/>
                <a:gd name="connsiteY19" fmla="*/ 103384 h 533114"/>
                <a:gd name="connsiteX20" fmla="*/ 266502 w 409911"/>
                <a:gd name="connsiteY20" fmla="*/ 115290 h 533114"/>
                <a:gd name="connsiteX21" fmla="*/ 309364 w 409911"/>
                <a:gd name="connsiteY21" fmla="*/ 141484 h 533114"/>
                <a:gd name="connsiteX22" fmla="*/ 345083 w 409911"/>
                <a:gd name="connsiteY22" fmla="*/ 165296 h 533114"/>
                <a:gd name="connsiteX23" fmla="*/ 371277 w 409911"/>
                <a:gd name="connsiteY23" fmla="*/ 205777 h 533114"/>
                <a:gd name="connsiteX24" fmla="*/ 392708 w 409911"/>
                <a:gd name="connsiteY24" fmla="*/ 246259 h 533114"/>
                <a:gd name="connsiteX25" fmla="*/ 406995 w 409911"/>
                <a:gd name="connsiteY25" fmla="*/ 303409 h 533114"/>
                <a:gd name="connsiteX26" fmla="*/ 409376 w 409911"/>
                <a:gd name="connsiteY26" fmla="*/ 365321 h 533114"/>
                <a:gd name="connsiteX27" fmla="*/ 399851 w 409911"/>
                <a:gd name="connsiteY27" fmla="*/ 417709 h 533114"/>
                <a:gd name="connsiteX28" fmla="*/ 368895 w 409911"/>
                <a:gd name="connsiteY28" fmla="*/ 465334 h 533114"/>
                <a:gd name="connsiteX29" fmla="*/ 292695 w 409911"/>
                <a:gd name="connsiteY29" fmla="*/ 498671 h 533114"/>
                <a:gd name="connsiteX30" fmla="*/ 183157 w 409911"/>
                <a:gd name="connsiteY30" fmla="*/ 532008 h 533114"/>
                <a:gd name="connsiteX0" fmla="*/ 183157 w 409843"/>
                <a:gd name="connsiteY0" fmla="*/ 532008 h 533114"/>
                <a:gd name="connsiteX1" fmla="*/ 235545 w 409843"/>
                <a:gd name="connsiteY1" fmla="*/ 455809 h 533114"/>
                <a:gd name="connsiteX2" fmla="*/ 273645 w 409843"/>
                <a:gd name="connsiteY2" fmla="*/ 386752 h 533114"/>
                <a:gd name="connsiteX3" fmla="*/ 280789 w 409843"/>
                <a:gd name="connsiteY3" fmla="*/ 312934 h 533114"/>
                <a:gd name="connsiteX4" fmla="*/ 273645 w 409843"/>
                <a:gd name="connsiteY4" fmla="*/ 281977 h 533114"/>
                <a:gd name="connsiteX5" fmla="*/ 249833 w 409843"/>
                <a:gd name="connsiteY5" fmla="*/ 241496 h 533114"/>
                <a:gd name="connsiteX6" fmla="*/ 202208 w 409843"/>
                <a:gd name="connsiteY6" fmla="*/ 205777 h 533114"/>
                <a:gd name="connsiteX7" fmla="*/ 178395 w 409843"/>
                <a:gd name="connsiteY7" fmla="*/ 186727 h 533114"/>
                <a:gd name="connsiteX8" fmla="*/ 168870 w 409843"/>
                <a:gd name="connsiteY8" fmla="*/ 215302 h 533114"/>
                <a:gd name="connsiteX9" fmla="*/ 164108 w 409843"/>
                <a:gd name="connsiteY9" fmla="*/ 251021 h 533114"/>
                <a:gd name="connsiteX10" fmla="*/ 154583 w 409843"/>
                <a:gd name="connsiteY10" fmla="*/ 272452 h 533114"/>
                <a:gd name="connsiteX11" fmla="*/ 149820 w 409843"/>
                <a:gd name="connsiteY11" fmla="*/ 258165 h 533114"/>
                <a:gd name="connsiteX12" fmla="*/ 126008 w 409843"/>
                <a:gd name="connsiteY12" fmla="*/ 212921 h 533114"/>
                <a:gd name="connsiteX13" fmla="*/ 4564 w 409843"/>
                <a:gd name="connsiteY13" fmla="*/ 15277 h 533114"/>
                <a:gd name="connsiteX14" fmla="*/ 35520 w 409843"/>
                <a:gd name="connsiteY14" fmla="*/ 15277 h 533114"/>
                <a:gd name="connsiteX15" fmla="*/ 128389 w 409843"/>
                <a:gd name="connsiteY15" fmla="*/ 31946 h 533114"/>
                <a:gd name="connsiteX16" fmla="*/ 304602 w 409843"/>
                <a:gd name="connsiteY16" fmla="*/ 65284 h 533114"/>
                <a:gd name="connsiteX17" fmla="*/ 328414 w 409843"/>
                <a:gd name="connsiteY17" fmla="*/ 70046 h 533114"/>
                <a:gd name="connsiteX18" fmla="*/ 299839 w 409843"/>
                <a:gd name="connsiteY18" fmla="*/ 81952 h 533114"/>
                <a:gd name="connsiteX19" fmla="*/ 247452 w 409843"/>
                <a:gd name="connsiteY19" fmla="*/ 103384 h 533114"/>
                <a:gd name="connsiteX20" fmla="*/ 266502 w 409843"/>
                <a:gd name="connsiteY20" fmla="*/ 115290 h 533114"/>
                <a:gd name="connsiteX21" fmla="*/ 309364 w 409843"/>
                <a:gd name="connsiteY21" fmla="*/ 141484 h 533114"/>
                <a:gd name="connsiteX22" fmla="*/ 345083 w 409843"/>
                <a:gd name="connsiteY22" fmla="*/ 165296 h 533114"/>
                <a:gd name="connsiteX23" fmla="*/ 371277 w 409843"/>
                <a:gd name="connsiteY23" fmla="*/ 205777 h 533114"/>
                <a:gd name="connsiteX24" fmla="*/ 395089 w 409843"/>
                <a:gd name="connsiteY24" fmla="*/ 246259 h 533114"/>
                <a:gd name="connsiteX25" fmla="*/ 406995 w 409843"/>
                <a:gd name="connsiteY25" fmla="*/ 303409 h 533114"/>
                <a:gd name="connsiteX26" fmla="*/ 409376 w 409843"/>
                <a:gd name="connsiteY26" fmla="*/ 365321 h 533114"/>
                <a:gd name="connsiteX27" fmla="*/ 399851 w 409843"/>
                <a:gd name="connsiteY27" fmla="*/ 417709 h 533114"/>
                <a:gd name="connsiteX28" fmla="*/ 368895 w 409843"/>
                <a:gd name="connsiteY28" fmla="*/ 465334 h 533114"/>
                <a:gd name="connsiteX29" fmla="*/ 292695 w 409843"/>
                <a:gd name="connsiteY29" fmla="*/ 498671 h 533114"/>
                <a:gd name="connsiteX30" fmla="*/ 183157 w 409843"/>
                <a:gd name="connsiteY30" fmla="*/ 532008 h 533114"/>
                <a:gd name="connsiteX0" fmla="*/ 183157 w 409843"/>
                <a:gd name="connsiteY0" fmla="*/ 532008 h 533114"/>
                <a:gd name="connsiteX1" fmla="*/ 235545 w 409843"/>
                <a:gd name="connsiteY1" fmla="*/ 455809 h 533114"/>
                <a:gd name="connsiteX2" fmla="*/ 273645 w 409843"/>
                <a:gd name="connsiteY2" fmla="*/ 386752 h 533114"/>
                <a:gd name="connsiteX3" fmla="*/ 280789 w 409843"/>
                <a:gd name="connsiteY3" fmla="*/ 312934 h 533114"/>
                <a:gd name="connsiteX4" fmla="*/ 273645 w 409843"/>
                <a:gd name="connsiteY4" fmla="*/ 281977 h 533114"/>
                <a:gd name="connsiteX5" fmla="*/ 249833 w 409843"/>
                <a:gd name="connsiteY5" fmla="*/ 241496 h 533114"/>
                <a:gd name="connsiteX6" fmla="*/ 202208 w 409843"/>
                <a:gd name="connsiteY6" fmla="*/ 205777 h 533114"/>
                <a:gd name="connsiteX7" fmla="*/ 178395 w 409843"/>
                <a:gd name="connsiteY7" fmla="*/ 186727 h 533114"/>
                <a:gd name="connsiteX8" fmla="*/ 168870 w 409843"/>
                <a:gd name="connsiteY8" fmla="*/ 215302 h 533114"/>
                <a:gd name="connsiteX9" fmla="*/ 164108 w 409843"/>
                <a:gd name="connsiteY9" fmla="*/ 251021 h 533114"/>
                <a:gd name="connsiteX10" fmla="*/ 154583 w 409843"/>
                <a:gd name="connsiteY10" fmla="*/ 272452 h 533114"/>
                <a:gd name="connsiteX11" fmla="*/ 149820 w 409843"/>
                <a:gd name="connsiteY11" fmla="*/ 258165 h 533114"/>
                <a:gd name="connsiteX12" fmla="*/ 126008 w 409843"/>
                <a:gd name="connsiteY12" fmla="*/ 212921 h 533114"/>
                <a:gd name="connsiteX13" fmla="*/ 4564 w 409843"/>
                <a:gd name="connsiteY13" fmla="*/ 15277 h 533114"/>
                <a:gd name="connsiteX14" fmla="*/ 35520 w 409843"/>
                <a:gd name="connsiteY14" fmla="*/ 15277 h 533114"/>
                <a:gd name="connsiteX15" fmla="*/ 128389 w 409843"/>
                <a:gd name="connsiteY15" fmla="*/ 31946 h 533114"/>
                <a:gd name="connsiteX16" fmla="*/ 304602 w 409843"/>
                <a:gd name="connsiteY16" fmla="*/ 65284 h 533114"/>
                <a:gd name="connsiteX17" fmla="*/ 328414 w 409843"/>
                <a:gd name="connsiteY17" fmla="*/ 70046 h 533114"/>
                <a:gd name="connsiteX18" fmla="*/ 299839 w 409843"/>
                <a:gd name="connsiteY18" fmla="*/ 81952 h 533114"/>
                <a:gd name="connsiteX19" fmla="*/ 247452 w 409843"/>
                <a:gd name="connsiteY19" fmla="*/ 103384 h 533114"/>
                <a:gd name="connsiteX20" fmla="*/ 266502 w 409843"/>
                <a:gd name="connsiteY20" fmla="*/ 115290 h 533114"/>
                <a:gd name="connsiteX21" fmla="*/ 309364 w 409843"/>
                <a:gd name="connsiteY21" fmla="*/ 141484 h 533114"/>
                <a:gd name="connsiteX22" fmla="*/ 345083 w 409843"/>
                <a:gd name="connsiteY22" fmla="*/ 165296 h 533114"/>
                <a:gd name="connsiteX23" fmla="*/ 371277 w 409843"/>
                <a:gd name="connsiteY23" fmla="*/ 198634 h 533114"/>
                <a:gd name="connsiteX24" fmla="*/ 395089 w 409843"/>
                <a:gd name="connsiteY24" fmla="*/ 246259 h 533114"/>
                <a:gd name="connsiteX25" fmla="*/ 406995 w 409843"/>
                <a:gd name="connsiteY25" fmla="*/ 303409 h 533114"/>
                <a:gd name="connsiteX26" fmla="*/ 409376 w 409843"/>
                <a:gd name="connsiteY26" fmla="*/ 365321 h 533114"/>
                <a:gd name="connsiteX27" fmla="*/ 399851 w 409843"/>
                <a:gd name="connsiteY27" fmla="*/ 417709 h 533114"/>
                <a:gd name="connsiteX28" fmla="*/ 368895 w 409843"/>
                <a:gd name="connsiteY28" fmla="*/ 465334 h 533114"/>
                <a:gd name="connsiteX29" fmla="*/ 292695 w 409843"/>
                <a:gd name="connsiteY29" fmla="*/ 498671 h 533114"/>
                <a:gd name="connsiteX30" fmla="*/ 183157 w 409843"/>
                <a:gd name="connsiteY30" fmla="*/ 532008 h 533114"/>
                <a:gd name="connsiteX0" fmla="*/ 181020 w 407706"/>
                <a:gd name="connsiteY0" fmla="*/ 526790 h 527896"/>
                <a:gd name="connsiteX1" fmla="*/ 233408 w 407706"/>
                <a:gd name="connsiteY1" fmla="*/ 450591 h 527896"/>
                <a:gd name="connsiteX2" fmla="*/ 271508 w 407706"/>
                <a:gd name="connsiteY2" fmla="*/ 381534 h 527896"/>
                <a:gd name="connsiteX3" fmla="*/ 278652 w 407706"/>
                <a:gd name="connsiteY3" fmla="*/ 307716 h 527896"/>
                <a:gd name="connsiteX4" fmla="*/ 271508 w 407706"/>
                <a:gd name="connsiteY4" fmla="*/ 276759 h 527896"/>
                <a:gd name="connsiteX5" fmla="*/ 247696 w 407706"/>
                <a:gd name="connsiteY5" fmla="*/ 236278 h 527896"/>
                <a:gd name="connsiteX6" fmla="*/ 200071 w 407706"/>
                <a:gd name="connsiteY6" fmla="*/ 200559 h 527896"/>
                <a:gd name="connsiteX7" fmla="*/ 176258 w 407706"/>
                <a:gd name="connsiteY7" fmla="*/ 181509 h 527896"/>
                <a:gd name="connsiteX8" fmla="*/ 166733 w 407706"/>
                <a:gd name="connsiteY8" fmla="*/ 210084 h 527896"/>
                <a:gd name="connsiteX9" fmla="*/ 161971 w 407706"/>
                <a:gd name="connsiteY9" fmla="*/ 245803 h 527896"/>
                <a:gd name="connsiteX10" fmla="*/ 152446 w 407706"/>
                <a:gd name="connsiteY10" fmla="*/ 267234 h 527896"/>
                <a:gd name="connsiteX11" fmla="*/ 147683 w 407706"/>
                <a:gd name="connsiteY11" fmla="*/ 252947 h 527896"/>
                <a:gd name="connsiteX12" fmla="*/ 123871 w 407706"/>
                <a:gd name="connsiteY12" fmla="*/ 207703 h 527896"/>
                <a:gd name="connsiteX13" fmla="*/ 4809 w 407706"/>
                <a:gd name="connsiteY13" fmla="*/ 17203 h 527896"/>
                <a:gd name="connsiteX14" fmla="*/ 33383 w 407706"/>
                <a:gd name="connsiteY14" fmla="*/ 10059 h 527896"/>
                <a:gd name="connsiteX15" fmla="*/ 126252 w 407706"/>
                <a:gd name="connsiteY15" fmla="*/ 26728 h 527896"/>
                <a:gd name="connsiteX16" fmla="*/ 302465 w 407706"/>
                <a:gd name="connsiteY16" fmla="*/ 60066 h 527896"/>
                <a:gd name="connsiteX17" fmla="*/ 326277 w 407706"/>
                <a:gd name="connsiteY17" fmla="*/ 64828 h 527896"/>
                <a:gd name="connsiteX18" fmla="*/ 297702 w 407706"/>
                <a:gd name="connsiteY18" fmla="*/ 76734 h 527896"/>
                <a:gd name="connsiteX19" fmla="*/ 245315 w 407706"/>
                <a:gd name="connsiteY19" fmla="*/ 98166 h 527896"/>
                <a:gd name="connsiteX20" fmla="*/ 264365 w 407706"/>
                <a:gd name="connsiteY20" fmla="*/ 110072 h 527896"/>
                <a:gd name="connsiteX21" fmla="*/ 307227 w 407706"/>
                <a:gd name="connsiteY21" fmla="*/ 136266 h 527896"/>
                <a:gd name="connsiteX22" fmla="*/ 342946 w 407706"/>
                <a:gd name="connsiteY22" fmla="*/ 160078 h 527896"/>
                <a:gd name="connsiteX23" fmla="*/ 369140 w 407706"/>
                <a:gd name="connsiteY23" fmla="*/ 193416 h 527896"/>
                <a:gd name="connsiteX24" fmla="*/ 392952 w 407706"/>
                <a:gd name="connsiteY24" fmla="*/ 241041 h 527896"/>
                <a:gd name="connsiteX25" fmla="*/ 404858 w 407706"/>
                <a:gd name="connsiteY25" fmla="*/ 298191 h 527896"/>
                <a:gd name="connsiteX26" fmla="*/ 407239 w 407706"/>
                <a:gd name="connsiteY26" fmla="*/ 360103 h 527896"/>
                <a:gd name="connsiteX27" fmla="*/ 397714 w 407706"/>
                <a:gd name="connsiteY27" fmla="*/ 412491 h 527896"/>
                <a:gd name="connsiteX28" fmla="*/ 366758 w 407706"/>
                <a:gd name="connsiteY28" fmla="*/ 460116 h 527896"/>
                <a:gd name="connsiteX29" fmla="*/ 290558 w 407706"/>
                <a:gd name="connsiteY29" fmla="*/ 493453 h 527896"/>
                <a:gd name="connsiteX30" fmla="*/ 181020 w 407706"/>
                <a:gd name="connsiteY30" fmla="*/ 526790 h 527896"/>
                <a:gd name="connsiteX0" fmla="*/ 181020 w 407706"/>
                <a:gd name="connsiteY0" fmla="*/ 525163 h 526269"/>
                <a:gd name="connsiteX1" fmla="*/ 233408 w 407706"/>
                <a:gd name="connsiteY1" fmla="*/ 448964 h 526269"/>
                <a:gd name="connsiteX2" fmla="*/ 271508 w 407706"/>
                <a:gd name="connsiteY2" fmla="*/ 379907 h 526269"/>
                <a:gd name="connsiteX3" fmla="*/ 278652 w 407706"/>
                <a:gd name="connsiteY3" fmla="*/ 306089 h 526269"/>
                <a:gd name="connsiteX4" fmla="*/ 271508 w 407706"/>
                <a:gd name="connsiteY4" fmla="*/ 275132 h 526269"/>
                <a:gd name="connsiteX5" fmla="*/ 247696 w 407706"/>
                <a:gd name="connsiteY5" fmla="*/ 234651 h 526269"/>
                <a:gd name="connsiteX6" fmla="*/ 200071 w 407706"/>
                <a:gd name="connsiteY6" fmla="*/ 198932 h 526269"/>
                <a:gd name="connsiteX7" fmla="*/ 176258 w 407706"/>
                <a:gd name="connsiteY7" fmla="*/ 179882 h 526269"/>
                <a:gd name="connsiteX8" fmla="*/ 166733 w 407706"/>
                <a:gd name="connsiteY8" fmla="*/ 208457 h 526269"/>
                <a:gd name="connsiteX9" fmla="*/ 161971 w 407706"/>
                <a:gd name="connsiteY9" fmla="*/ 244176 h 526269"/>
                <a:gd name="connsiteX10" fmla="*/ 152446 w 407706"/>
                <a:gd name="connsiteY10" fmla="*/ 265607 h 526269"/>
                <a:gd name="connsiteX11" fmla="*/ 147683 w 407706"/>
                <a:gd name="connsiteY11" fmla="*/ 251320 h 526269"/>
                <a:gd name="connsiteX12" fmla="*/ 123871 w 407706"/>
                <a:gd name="connsiteY12" fmla="*/ 206076 h 526269"/>
                <a:gd name="connsiteX13" fmla="*/ 4809 w 407706"/>
                <a:gd name="connsiteY13" fmla="*/ 17958 h 526269"/>
                <a:gd name="connsiteX14" fmla="*/ 33383 w 407706"/>
                <a:gd name="connsiteY14" fmla="*/ 8432 h 526269"/>
                <a:gd name="connsiteX15" fmla="*/ 126252 w 407706"/>
                <a:gd name="connsiteY15" fmla="*/ 25101 h 526269"/>
                <a:gd name="connsiteX16" fmla="*/ 302465 w 407706"/>
                <a:gd name="connsiteY16" fmla="*/ 58439 h 526269"/>
                <a:gd name="connsiteX17" fmla="*/ 326277 w 407706"/>
                <a:gd name="connsiteY17" fmla="*/ 63201 h 526269"/>
                <a:gd name="connsiteX18" fmla="*/ 297702 w 407706"/>
                <a:gd name="connsiteY18" fmla="*/ 75107 h 526269"/>
                <a:gd name="connsiteX19" fmla="*/ 245315 w 407706"/>
                <a:gd name="connsiteY19" fmla="*/ 96539 h 526269"/>
                <a:gd name="connsiteX20" fmla="*/ 264365 w 407706"/>
                <a:gd name="connsiteY20" fmla="*/ 108445 h 526269"/>
                <a:gd name="connsiteX21" fmla="*/ 307227 w 407706"/>
                <a:gd name="connsiteY21" fmla="*/ 134639 h 526269"/>
                <a:gd name="connsiteX22" fmla="*/ 342946 w 407706"/>
                <a:gd name="connsiteY22" fmla="*/ 158451 h 526269"/>
                <a:gd name="connsiteX23" fmla="*/ 369140 w 407706"/>
                <a:gd name="connsiteY23" fmla="*/ 191789 h 526269"/>
                <a:gd name="connsiteX24" fmla="*/ 392952 w 407706"/>
                <a:gd name="connsiteY24" fmla="*/ 239414 h 526269"/>
                <a:gd name="connsiteX25" fmla="*/ 404858 w 407706"/>
                <a:gd name="connsiteY25" fmla="*/ 296564 h 526269"/>
                <a:gd name="connsiteX26" fmla="*/ 407239 w 407706"/>
                <a:gd name="connsiteY26" fmla="*/ 358476 h 526269"/>
                <a:gd name="connsiteX27" fmla="*/ 397714 w 407706"/>
                <a:gd name="connsiteY27" fmla="*/ 410864 h 526269"/>
                <a:gd name="connsiteX28" fmla="*/ 366758 w 407706"/>
                <a:gd name="connsiteY28" fmla="*/ 458489 h 526269"/>
                <a:gd name="connsiteX29" fmla="*/ 290558 w 407706"/>
                <a:gd name="connsiteY29" fmla="*/ 491826 h 526269"/>
                <a:gd name="connsiteX30" fmla="*/ 181020 w 407706"/>
                <a:gd name="connsiteY30" fmla="*/ 525163 h 526269"/>
                <a:gd name="connsiteX0" fmla="*/ 181020 w 407706"/>
                <a:gd name="connsiteY0" fmla="*/ 525163 h 526269"/>
                <a:gd name="connsiteX1" fmla="*/ 233408 w 407706"/>
                <a:gd name="connsiteY1" fmla="*/ 448964 h 526269"/>
                <a:gd name="connsiteX2" fmla="*/ 271508 w 407706"/>
                <a:gd name="connsiteY2" fmla="*/ 379907 h 526269"/>
                <a:gd name="connsiteX3" fmla="*/ 278652 w 407706"/>
                <a:gd name="connsiteY3" fmla="*/ 306089 h 526269"/>
                <a:gd name="connsiteX4" fmla="*/ 271508 w 407706"/>
                <a:gd name="connsiteY4" fmla="*/ 275132 h 526269"/>
                <a:gd name="connsiteX5" fmla="*/ 247696 w 407706"/>
                <a:gd name="connsiteY5" fmla="*/ 234651 h 526269"/>
                <a:gd name="connsiteX6" fmla="*/ 202453 w 407706"/>
                <a:gd name="connsiteY6" fmla="*/ 198932 h 526269"/>
                <a:gd name="connsiteX7" fmla="*/ 176258 w 407706"/>
                <a:gd name="connsiteY7" fmla="*/ 179882 h 526269"/>
                <a:gd name="connsiteX8" fmla="*/ 166733 w 407706"/>
                <a:gd name="connsiteY8" fmla="*/ 208457 h 526269"/>
                <a:gd name="connsiteX9" fmla="*/ 161971 w 407706"/>
                <a:gd name="connsiteY9" fmla="*/ 244176 h 526269"/>
                <a:gd name="connsiteX10" fmla="*/ 152446 w 407706"/>
                <a:gd name="connsiteY10" fmla="*/ 265607 h 526269"/>
                <a:gd name="connsiteX11" fmla="*/ 147683 w 407706"/>
                <a:gd name="connsiteY11" fmla="*/ 251320 h 526269"/>
                <a:gd name="connsiteX12" fmla="*/ 123871 w 407706"/>
                <a:gd name="connsiteY12" fmla="*/ 206076 h 526269"/>
                <a:gd name="connsiteX13" fmla="*/ 4809 w 407706"/>
                <a:gd name="connsiteY13" fmla="*/ 17958 h 526269"/>
                <a:gd name="connsiteX14" fmla="*/ 33383 w 407706"/>
                <a:gd name="connsiteY14" fmla="*/ 8432 h 526269"/>
                <a:gd name="connsiteX15" fmla="*/ 126252 w 407706"/>
                <a:gd name="connsiteY15" fmla="*/ 25101 h 526269"/>
                <a:gd name="connsiteX16" fmla="*/ 302465 w 407706"/>
                <a:gd name="connsiteY16" fmla="*/ 58439 h 526269"/>
                <a:gd name="connsiteX17" fmla="*/ 326277 w 407706"/>
                <a:gd name="connsiteY17" fmla="*/ 63201 h 526269"/>
                <a:gd name="connsiteX18" fmla="*/ 297702 w 407706"/>
                <a:gd name="connsiteY18" fmla="*/ 75107 h 526269"/>
                <a:gd name="connsiteX19" fmla="*/ 245315 w 407706"/>
                <a:gd name="connsiteY19" fmla="*/ 96539 h 526269"/>
                <a:gd name="connsiteX20" fmla="*/ 264365 w 407706"/>
                <a:gd name="connsiteY20" fmla="*/ 108445 h 526269"/>
                <a:gd name="connsiteX21" fmla="*/ 307227 w 407706"/>
                <a:gd name="connsiteY21" fmla="*/ 134639 h 526269"/>
                <a:gd name="connsiteX22" fmla="*/ 342946 w 407706"/>
                <a:gd name="connsiteY22" fmla="*/ 158451 h 526269"/>
                <a:gd name="connsiteX23" fmla="*/ 369140 w 407706"/>
                <a:gd name="connsiteY23" fmla="*/ 191789 h 526269"/>
                <a:gd name="connsiteX24" fmla="*/ 392952 w 407706"/>
                <a:gd name="connsiteY24" fmla="*/ 239414 h 526269"/>
                <a:gd name="connsiteX25" fmla="*/ 404858 w 407706"/>
                <a:gd name="connsiteY25" fmla="*/ 296564 h 526269"/>
                <a:gd name="connsiteX26" fmla="*/ 407239 w 407706"/>
                <a:gd name="connsiteY26" fmla="*/ 358476 h 526269"/>
                <a:gd name="connsiteX27" fmla="*/ 397714 w 407706"/>
                <a:gd name="connsiteY27" fmla="*/ 410864 h 526269"/>
                <a:gd name="connsiteX28" fmla="*/ 366758 w 407706"/>
                <a:gd name="connsiteY28" fmla="*/ 458489 h 526269"/>
                <a:gd name="connsiteX29" fmla="*/ 290558 w 407706"/>
                <a:gd name="connsiteY29" fmla="*/ 491826 h 526269"/>
                <a:gd name="connsiteX30" fmla="*/ 181020 w 407706"/>
                <a:gd name="connsiteY30" fmla="*/ 525163 h 526269"/>
                <a:gd name="connsiteX0" fmla="*/ 181020 w 407706"/>
                <a:gd name="connsiteY0" fmla="*/ 525163 h 526269"/>
                <a:gd name="connsiteX1" fmla="*/ 233408 w 407706"/>
                <a:gd name="connsiteY1" fmla="*/ 448964 h 526269"/>
                <a:gd name="connsiteX2" fmla="*/ 271508 w 407706"/>
                <a:gd name="connsiteY2" fmla="*/ 379907 h 526269"/>
                <a:gd name="connsiteX3" fmla="*/ 278652 w 407706"/>
                <a:gd name="connsiteY3" fmla="*/ 306089 h 526269"/>
                <a:gd name="connsiteX4" fmla="*/ 271508 w 407706"/>
                <a:gd name="connsiteY4" fmla="*/ 275132 h 526269"/>
                <a:gd name="connsiteX5" fmla="*/ 242934 w 407706"/>
                <a:gd name="connsiteY5" fmla="*/ 239413 h 526269"/>
                <a:gd name="connsiteX6" fmla="*/ 202453 w 407706"/>
                <a:gd name="connsiteY6" fmla="*/ 198932 h 526269"/>
                <a:gd name="connsiteX7" fmla="*/ 176258 w 407706"/>
                <a:gd name="connsiteY7" fmla="*/ 179882 h 526269"/>
                <a:gd name="connsiteX8" fmla="*/ 166733 w 407706"/>
                <a:gd name="connsiteY8" fmla="*/ 208457 h 526269"/>
                <a:gd name="connsiteX9" fmla="*/ 161971 w 407706"/>
                <a:gd name="connsiteY9" fmla="*/ 244176 h 526269"/>
                <a:gd name="connsiteX10" fmla="*/ 152446 w 407706"/>
                <a:gd name="connsiteY10" fmla="*/ 265607 h 526269"/>
                <a:gd name="connsiteX11" fmla="*/ 147683 w 407706"/>
                <a:gd name="connsiteY11" fmla="*/ 251320 h 526269"/>
                <a:gd name="connsiteX12" fmla="*/ 123871 w 407706"/>
                <a:gd name="connsiteY12" fmla="*/ 206076 h 526269"/>
                <a:gd name="connsiteX13" fmla="*/ 4809 w 407706"/>
                <a:gd name="connsiteY13" fmla="*/ 17958 h 526269"/>
                <a:gd name="connsiteX14" fmla="*/ 33383 w 407706"/>
                <a:gd name="connsiteY14" fmla="*/ 8432 h 526269"/>
                <a:gd name="connsiteX15" fmla="*/ 126252 w 407706"/>
                <a:gd name="connsiteY15" fmla="*/ 25101 h 526269"/>
                <a:gd name="connsiteX16" fmla="*/ 302465 w 407706"/>
                <a:gd name="connsiteY16" fmla="*/ 58439 h 526269"/>
                <a:gd name="connsiteX17" fmla="*/ 326277 w 407706"/>
                <a:gd name="connsiteY17" fmla="*/ 63201 h 526269"/>
                <a:gd name="connsiteX18" fmla="*/ 297702 w 407706"/>
                <a:gd name="connsiteY18" fmla="*/ 75107 h 526269"/>
                <a:gd name="connsiteX19" fmla="*/ 245315 w 407706"/>
                <a:gd name="connsiteY19" fmla="*/ 96539 h 526269"/>
                <a:gd name="connsiteX20" fmla="*/ 264365 w 407706"/>
                <a:gd name="connsiteY20" fmla="*/ 108445 h 526269"/>
                <a:gd name="connsiteX21" fmla="*/ 307227 w 407706"/>
                <a:gd name="connsiteY21" fmla="*/ 134639 h 526269"/>
                <a:gd name="connsiteX22" fmla="*/ 342946 w 407706"/>
                <a:gd name="connsiteY22" fmla="*/ 158451 h 526269"/>
                <a:gd name="connsiteX23" fmla="*/ 369140 w 407706"/>
                <a:gd name="connsiteY23" fmla="*/ 191789 h 526269"/>
                <a:gd name="connsiteX24" fmla="*/ 392952 w 407706"/>
                <a:gd name="connsiteY24" fmla="*/ 239414 h 526269"/>
                <a:gd name="connsiteX25" fmla="*/ 404858 w 407706"/>
                <a:gd name="connsiteY25" fmla="*/ 296564 h 526269"/>
                <a:gd name="connsiteX26" fmla="*/ 407239 w 407706"/>
                <a:gd name="connsiteY26" fmla="*/ 358476 h 526269"/>
                <a:gd name="connsiteX27" fmla="*/ 397714 w 407706"/>
                <a:gd name="connsiteY27" fmla="*/ 410864 h 526269"/>
                <a:gd name="connsiteX28" fmla="*/ 366758 w 407706"/>
                <a:gd name="connsiteY28" fmla="*/ 458489 h 526269"/>
                <a:gd name="connsiteX29" fmla="*/ 290558 w 407706"/>
                <a:gd name="connsiteY29" fmla="*/ 491826 h 526269"/>
                <a:gd name="connsiteX30" fmla="*/ 181020 w 407706"/>
                <a:gd name="connsiteY30" fmla="*/ 525163 h 526269"/>
                <a:gd name="connsiteX0" fmla="*/ 181020 w 407706"/>
                <a:gd name="connsiteY0" fmla="*/ 525163 h 526269"/>
                <a:gd name="connsiteX1" fmla="*/ 233408 w 407706"/>
                <a:gd name="connsiteY1" fmla="*/ 448964 h 526269"/>
                <a:gd name="connsiteX2" fmla="*/ 271508 w 407706"/>
                <a:gd name="connsiteY2" fmla="*/ 379907 h 526269"/>
                <a:gd name="connsiteX3" fmla="*/ 278652 w 407706"/>
                <a:gd name="connsiteY3" fmla="*/ 306089 h 526269"/>
                <a:gd name="connsiteX4" fmla="*/ 271508 w 407706"/>
                <a:gd name="connsiteY4" fmla="*/ 275132 h 526269"/>
                <a:gd name="connsiteX5" fmla="*/ 242934 w 407706"/>
                <a:gd name="connsiteY5" fmla="*/ 239413 h 526269"/>
                <a:gd name="connsiteX6" fmla="*/ 202453 w 407706"/>
                <a:gd name="connsiteY6" fmla="*/ 198932 h 526269"/>
                <a:gd name="connsiteX7" fmla="*/ 176258 w 407706"/>
                <a:gd name="connsiteY7" fmla="*/ 179882 h 526269"/>
                <a:gd name="connsiteX8" fmla="*/ 166733 w 407706"/>
                <a:gd name="connsiteY8" fmla="*/ 208457 h 526269"/>
                <a:gd name="connsiteX9" fmla="*/ 161971 w 407706"/>
                <a:gd name="connsiteY9" fmla="*/ 237032 h 526269"/>
                <a:gd name="connsiteX10" fmla="*/ 152446 w 407706"/>
                <a:gd name="connsiteY10" fmla="*/ 265607 h 526269"/>
                <a:gd name="connsiteX11" fmla="*/ 147683 w 407706"/>
                <a:gd name="connsiteY11" fmla="*/ 251320 h 526269"/>
                <a:gd name="connsiteX12" fmla="*/ 123871 w 407706"/>
                <a:gd name="connsiteY12" fmla="*/ 206076 h 526269"/>
                <a:gd name="connsiteX13" fmla="*/ 4809 w 407706"/>
                <a:gd name="connsiteY13" fmla="*/ 17958 h 526269"/>
                <a:gd name="connsiteX14" fmla="*/ 33383 w 407706"/>
                <a:gd name="connsiteY14" fmla="*/ 8432 h 526269"/>
                <a:gd name="connsiteX15" fmla="*/ 126252 w 407706"/>
                <a:gd name="connsiteY15" fmla="*/ 25101 h 526269"/>
                <a:gd name="connsiteX16" fmla="*/ 302465 w 407706"/>
                <a:gd name="connsiteY16" fmla="*/ 58439 h 526269"/>
                <a:gd name="connsiteX17" fmla="*/ 326277 w 407706"/>
                <a:gd name="connsiteY17" fmla="*/ 63201 h 526269"/>
                <a:gd name="connsiteX18" fmla="*/ 297702 w 407706"/>
                <a:gd name="connsiteY18" fmla="*/ 75107 h 526269"/>
                <a:gd name="connsiteX19" fmla="*/ 245315 w 407706"/>
                <a:gd name="connsiteY19" fmla="*/ 96539 h 526269"/>
                <a:gd name="connsiteX20" fmla="*/ 264365 w 407706"/>
                <a:gd name="connsiteY20" fmla="*/ 108445 h 526269"/>
                <a:gd name="connsiteX21" fmla="*/ 307227 w 407706"/>
                <a:gd name="connsiteY21" fmla="*/ 134639 h 526269"/>
                <a:gd name="connsiteX22" fmla="*/ 342946 w 407706"/>
                <a:gd name="connsiteY22" fmla="*/ 158451 h 526269"/>
                <a:gd name="connsiteX23" fmla="*/ 369140 w 407706"/>
                <a:gd name="connsiteY23" fmla="*/ 191789 h 526269"/>
                <a:gd name="connsiteX24" fmla="*/ 392952 w 407706"/>
                <a:gd name="connsiteY24" fmla="*/ 239414 h 526269"/>
                <a:gd name="connsiteX25" fmla="*/ 404858 w 407706"/>
                <a:gd name="connsiteY25" fmla="*/ 296564 h 526269"/>
                <a:gd name="connsiteX26" fmla="*/ 407239 w 407706"/>
                <a:gd name="connsiteY26" fmla="*/ 358476 h 526269"/>
                <a:gd name="connsiteX27" fmla="*/ 397714 w 407706"/>
                <a:gd name="connsiteY27" fmla="*/ 410864 h 526269"/>
                <a:gd name="connsiteX28" fmla="*/ 366758 w 407706"/>
                <a:gd name="connsiteY28" fmla="*/ 458489 h 526269"/>
                <a:gd name="connsiteX29" fmla="*/ 290558 w 407706"/>
                <a:gd name="connsiteY29" fmla="*/ 491826 h 526269"/>
                <a:gd name="connsiteX30" fmla="*/ 181020 w 407706"/>
                <a:gd name="connsiteY30" fmla="*/ 525163 h 526269"/>
                <a:gd name="connsiteX0" fmla="*/ 181020 w 407706"/>
                <a:gd name="connsiteY0" fmla="*/ 525163 h 526269"/>
                <a:gd name="connsiteX1" fmla="*/ 233408 w 407706"/>
                <a:gd name="connsiteY1" fmla="*/ 448964 h 526269"/>
                <a:gd name="connsiteX2" fmla="*/ 271508 w 407706"/>
                <a:gd name="connsiteY2" fmla="*/ 379907 h 526269"/>
                <a:gd name="connsiteX3" fmla="*/ 278652 w 407706"/>
                <a:gd name="connsiteY3" fmla="*/ 306089 h 526269"/>
                <a:gd name="connsiteX4" fmla="*/ 271508 w 407706"/>
                <a:gd name="connsiteY4" fmla="*/ 275132 h 526269"/>
                <a:gd name="connsiteX5" fmla="*/ 242934 w 407706"/>
                <a:gd name="connsiteY5" fmla="*/ 239413 h 526269"/>
                <a:gd name="connsiteX6" fmla="*/ 202453 w 407706"/>
                <a:gd name="connsiteY6" fmla="*/ 198932 h 526269"/>
                <a:gd name="connsiteX7" fmla="*/ 176258 w 407706"/>
                <a:gd name="connsiteY7" fmla="*/ 179882 h 526269"/>
                <a:gd name="connsiteX8" fmla="*/ 166733 w 407706"/>
                <a:gd name="connsiteY8" fmla="*/ 208457 h 526269"/>
                <a:gd name="connsiteX9" fmla="*/ 161971 w 407706"/>
                <a:gd name="connsiteY9" fmla="*/ 237032 h 526269"/>
                <a:gd name="connsiteX10" fmla="*/ 152446 w 407706"/>
                <a:gd name="connsiteY10" fmla="*/ 265607 h 526269"/>
                <a:gd name="connsiteX11" fmla="*/ 145302 w 407706"/>
                <a:gd name="connsiteY11" fmla="*/ 244176 h 526269"/>
                <a:gd name="connsiteX12" fmla="*/ 123871 w 407706"/>
                <a:gd name="connsiteY12" fmla="*/ 206076 h 526269"/>
                <a:gd name="connsiteX13" fmla="*/ 4809 w 407706"/>
                <a:gd name="connsiteY13" fmla="*/ 17958 h 526269"/>
                <a:gd name="connsiteX14" fmla="*/ 33383 w 407706"/>
                <a:gd name="connsiteY14" fmla="*/ 8432 h 526269"/>
                <a:gd name="connsiteX15" fmla="*/ 126252 w 407706"/>
                <a:gd name="connsiteY15" fmla="*/ 25101 h 526269"/>
                <a:gd name="connsiteX16" fmla="*/ 302465 w 407706"/>
                <a:gd name="connsiteY16" fmla="*/ 58439 h 526269"/>
                <a:gd name="connsiteX17" fmla="*/ 326277 w 407706"/>
                <a:gd name="connsiteY17" fmla="*/ 63201 h 526269"/>
                <a:gd name="connsiteX18" fmla="*/ 297702 w 407706"/>
                <a:gd name="connsiteY18" fmla="*/ 75107 h 526269"/>
                <a:gd name="connsiteX19" fmla="*/ 245315 w 407706"/>
                <a:gd name="connsiteY19" fmla="*/ 96539 h 526269"/>
                <a:gd name="connsiteX20" fmla="*/ 264365 w 407706"/>
                <a:gd name="connsiteY20" fmla="*/ 108445 h 526269"/>
                <a:gd name="connsiteX21" fmla="*/ 307227 w 407706"/>
                <a:gd name="connsiteY21" fmla="*/ 134639 h 526269"/>
                <a:gd name="connsiteX22" fmla="*/ 342946 w 407706"/>
                <a:gd name="connsiteY22" fmla="*/ 158451 h 526269"/>
                <a:gd name="connsiteX23" fmla="*/ 369140 w 407706"/>
                <a:gd name="connsiteY23" fmla="*/ 191789 h 526269"/>
                <a:gd name="connsiteX24" fmla="*/ 392952 w 407706"/>
                <a:gd name="connsiteY24" fmla="*/ 239414 h 526269"/>
                <a:gd name="connsiteX25" fmla="*/ 404858 w 407706"/>
                <a:gd name="connsiteY25" fmla="*/ 296564 h 526269"/>
                <a:gd name="connsiteX26" fmla="*/ 407239 w 407706"/>
                <a:gd name="connsiteY26" fmla="*/ 358476 h 526269"/>
                <a:gd name="connsiteX27" fmla="*/ 397714 w 407706"/>
                <a:gd name="connsiteY27" fmla="*/ 410864 h 526269"/>
                <a:gd name="connsiteX28" fmla="*/ 366758 w 407706"/>
                <a:gd name="connsiteY28" fmla="*/ 458489 h 526269"/>
                <a:gd name="connsiteX29" fmla="*/ 290558 w 407706"/>
                <a:gd name="connsiteY29" fmla="*/ 491826 h 526269"/>
                <a:gd name="connsiteX30" fmla="*/ 181020 w 407706"/>
                <a:gd name="connsiteY30" fmla="*/ 525163 h 526269"/>
                <a:gd name="connsiteX0" fmla="*/ 178907 w 405593"/>
                <a:gd name="connsiteY0" fmla="*/ 522132 h 523238"/>
                <a:gd name="connsiteX1" fmla="*/ 231295 w 405593"/>
                <a:gd name="connsiteY1" fmla="*/ 445933 h 523238"/>
                <a:gd name="connsiteX2" fmla="*/ 269395 w 405593"/>
                <a:gd name="connsiteY2" fmla="*/ 376876 h 523238"/>
                <a:gd name="connsiteX3" fmla="*/ 276539 w 405593"/>
                <a:gd name="connsiteY3" fmla="*/ 303058 h 523238"/>
                <a:gd name="connsiteX4" fmla="*/ 269395 w 405593"/>
                <a:gd name="connsiteY4" fmla="*/ 272101 h 523238"/>
                <a:gd name="connsiteX5" fmla="*/ 240821 w 405593"/>
                <a:gd name="connsiteY5" fmla="*/ 236382 h 523238"/>
                <a:gd name="connsiteX6" fmla="*/ 200340 w 405593"/>
                <a:gd name="connsiteY6" fmla="*/ 195901 h 523238"/>
                <a:gd name="connsiteX7" fmla="*/ 174145 w 405593"/>
                <a:gd name="connsiteY7" fmla="*/ 176851 h 523238"/>
                <a:gd name="connsiteX8" fmla="*/ 164620 w 405593"/>
                <a:gd name="connsiteY8" fmla="*/ 205426 h 523238"/>
                <a:gd name="connsiteX9" fmla="*/ 159858 w 405593"/>
                <a:gd name="connsiteY9" fmla="*/ 234001 h 523238"/>
                <a:gd name="connsiteX10" fmla="*/ 150333 w 405593"/>
                <a:gd name="connsiteY10" fmla="*/ 262576 h 523238"/>
                <a:gd name="connsiteX11" fmla="*/ 143189 w 405593"/>
                <a:gd name="connsiteY11" fmla="*/ 241145 h 523238"/>
                <a:gd name="connsiteX12" fmla="*/ 121758 w 405593"/>
                <a:gd name="connsiteY12" fmla="*/ 203045 h 523238"/>
                <a:gd name="connsiteX13" fmla="*/ 5078 w 405593"/>
                <a:gd name="connsiteY13" fmla="*/ 19689 h 523238"/>
                <a:gd name="connsiteX14" fmla="*/ 31270 w 405593"/>
                <a:gd name="connsiteY14" fmla="*/ 5401 h 523238"/>
                <a:gd name="connsiteX15" fmla="*/ 124139 w 405593"/>
                <a:gd name="connsiteY15" fmla="*/ 22070 h 523238"/>
                <a:gd name="connsiteX16" fmla="*/ 300352 w 405593"/>
                <a:gd name="connsiteY16" fmla="*/ 55408 h 523238"/>
                <a:gd name="connsiteX17" fmla="*/ 324164 w 405593"/>
                <a:gd name="connsiteY17" fmla="*/ 60170 h 523238"/>
                <a:gd name="connsiteX18" fmla="*/ 295589 w 405593"/>
                <a:gd name="connsiteY18" fmla="*/ 72076 h 523238"/>
                <a:gd name="connsiteX19" fmla="*/ 243202 w 405593"/>
                <a:gd name="connsiteY19" fmla="*/ 93508 h 523238"/>
                <a:gd name="connsiteX20" fmla="*/ 262252 w 405593"/>
                <a:gd name="connsiteY20" fmla="*/ 105414 h 523238"/>
                <a:gd name="connsiteX21" fmla="*/ 305114 w 405593"/>
                <a:gd name="connsiteY21" fmla="*/ 131608 h 523238"/>
                <a:gd name="connsiteX22" fmla="*/ 340833 w 405593"/>
                <a:gd name="connsiteY22" fmla="*/ 155420 h 523238"/>
                <a:gd name="connsiteX23" fmla="*/ 367027 w 405593"/>
                <a:gd name="connsiteY23" fmla="*/ 188758 h 523238"/>
                <a:gd name="connsiteX24" fmla="*/ 390839 w 405593"/>
                <a:gd name="connsiteY24" fmla="*/ 236383 h 523238"/>
                <a:gd name="connsiteX25" fmla="*/ 402745 w 405593"/>
                <a:gd name="connsiteY25" fmla="*/ 293533 h 523238"/>
                <a:gd name="connsiteX26" fmla="*/ 405126 w 405593"/>
                <a:gd name="connsiteY26" fmla="*/ 355445 h 523238"/>
                <a:gd name="connsiteX27" fmla="*/ 395601 w 405593"/>
                <a:gd name="connsiteY27" fmla="*/ 407833 h 523238"/>
                <a:gd name="connsiteX28" fmla="*/ 364645 w 405593"/>
                <a:gd name="connsiteY28" fmla="*/ 455458 h 523238"/>
                <a:gd name="connsiteX29" fmla="*/ 288445 w 405593"/>
                <a:gd name="connsiteY29" fmla="*/ 488795 h 523238"/>
                <a:gd name="connsiteX30" fmla="*/ 178907 w 405593"/>
                <a:gd name="connsiteY30" fmla="*/ 522132 h 523238"/>
                <a:gd name="connsiteX0" fmla="*/ 178907 w 405593"/>
                <a:gd name="connsiteY0" fmla="*/ 522132 h 523238"/>
                <a:gd name="connsiteX1" fmla="*/ 231295 w 405593"/>
                <a:gd name="connsiteY1" fmla="*/ 445933 h 523238"/>
                <a:gd name="connsiteX2" fmla="*/ 269395 w 405593"/>
                <a:gd name="connsiteY2" fmla="*/ 376876 h 523238"/>
                <a:gd name="connsiteX3" fmla="*/ 276539 w 405593"/>
                <a:gd name="connsiteY3" fmla="*/ 303058 h 523238"/>
                <a:gd name="connsiteX4" fmla="*/ 269395 w 405593"/>
                <a:gd name="connsiteY4" fmla="*/ 272101 h 523238"/>
                <a:gd name="connsiteX5" fmla="*/ 240821 w 405593"/>
                <a:gd name="connsiteY5" fmla="*/ 236382 h 523238"/>
                <a:gd name="connsiteX6" fmla="*/ 200340 w 405593"/>
                <a:gd name="connsiteY6" fmla="*/ 195901 h 523238"/>
                <a:gd name="connsiteX7" fmla="*/ 174145 w 405593"/>
                <a:gd name="connsiteY7" fmla="*/ 176851 h 523238"/>
                <a:gd name="connsiteX8" fmla="*/ 164620 w 405593"/>
                <a:gd name="connsiteY8" fmla="*/ 205426 h 523238"/>
                <a:gd name="connsiteX9" fmla="*/ 159858 w 405593"/>
                <a:gd name="connsiteY9" fmla="*/ 234001 h 523238"/>
                <a:gd name="connsiteX10" fmla="*/ 152715 w 405593"/>
                <a:gd name="connsiteY10" fmla="*/ 260195 h 523238"/>
                <a:gd name="connsiteX11" fmla="*/ 143189 w 405593"/>
                <a:gd name="connsiteY11" fmla="*/ 241145 h 523238"/>
                <a:gd name="connsiteX12" fmla="*/ 121758 w 405593"/>
                <a:gd name="connsiteY12" fmla="*/ 203045 h 523238"/>
                <a:gd name="connsiteX13" fmla="*/ 5078 w 405593"/>
                <a:gd name="connsiteY13" fmla="*/ 19689 h 523238"/>
                <a:gd name="connsiteX14" fmla="*/ 31270 w 405593"/>
                <a:gd name="connsiteY14" fmla="*/ 5401 h 523238"/>
                <a:gd name="connsiteX15" fmla="*/ 124139 w 405593"/>
                <a:gd name="connsiteY15" fmla="*/ 22070 h 523238"/>
                <a:gd name="connsiteX16" fmla="*/ 300352 w 405593"/>
                <a:gd name="connsiteY16" fmla="*/ 55408 h 523238"/>
                <a:gd name="connsiteX17" fmla="*/ 324164 w 405593"/>
                <a:gd name="connsiteY17" fmla="*/ 60170 h 523238"/>
                <a:gd name="connsiteX18" fmla="*/ 295589 w 405593"/>
                <a:gd name="connsiteY18" fmla="*/ 72076 h 523238"/>
                <a:gd name="connsiteX19" fmla="*/ 243202 w 405593"/>
                <a:gd name="connsiteY19" fmla="*/ 93508 h 523238"/>
                <a:gd name="connsiteX20" fmla="*/ 262252 w 405593"/>
                <a:gd name="connsiteY20" fmla="*/ 105414 h 523238"/>
                <a:gd name="connsiteX21" fmla="*/ 305114 w 405593"/>
                <a:gd name="connsiteY21" fmla="*/ 131608 h 523238"/>
                <a:gd name="connsiteX22" fmla="*/ 340833 w 405593"/>
                <a:gd name="connsiteY22" fmla="*/ 155420 h 523238"/>
                <a:gd name="connsiteX23" fmla="*/ 367027 w 405593"/>
                <a:gd name="connsiteY23" fmla="*/ 188758 h 523238"/>
                <a:gd name="connsiteX24" fmla="*/ 390839 w 405593"/>
                <a:gd name="connsiteY24" fmla="*/ 236383 h 523238"/>
                <a:gd name="connsiteX25" fmla="*/ 402745 w 405593"/>
                <a:gd name="connsiteY25" fmla="*/ 293533 h 523238"/>
                <a:gd name="connsiteX26" fmla="*/ 405126 w 405593"/>
                <a:gd name="connsiteY26" fmla="*/ 355445 h 523238"/>
                <a:gd name="connsiteX27" fmla="*/ 395601 w 405593"/>
                <a:gd name="connsiteY27" fmla="*/ 407833 h 523238"/>
                <a:gd name="connsiteX28" fmla="*/ 364645 w 405593"/>
                <a:gd name="connsiteY28" fmla="*/ 455458 h 523238"/>
                <a:gd name="connsiteX29" fmla="*/ 288445 w 405593"/>
                <a:gd name="connsiteY29" fmla="*/ 488795 h 523238"/>
                <a:gd name="connsiteX30" fmla="*/ 178907 w 405593"/>
                <a:gd name="connsiteY30" fmla="*/ 522132 h 523238"/>
                <a:gd name="connsiteX0" fmla="*/ 178907 w 405593"/>
                <a:gd name="connsiteY0" fmla="*/ 522132 h 523238"/>
                <a:gd name="connsiteX1" fmla="*/ 231295 w 405593"/>
                <a:gd name="connsiteY1" fmla="*/ 445933 h 523238"/>
                <a:gd name="connsiteX2" fmla="*/ 269395 w 405593"/>
                <a:gd name="connsiteY2" fmla="*/ 376876 h 523238"/>
                <a:gd name="connsiteX3" fmla="*/ 276539 w 405593"/>
                <a:gd name="connsiteY3" fmla="*/ 303058 h 523238"/>
                <a:gd name="connsiteX4" fmla="*/ 269395 w 405593"/>
                <a:gd name="connsiteY4" fmla="*/ 272101 h 523238"/>
                <a:gd name="connsiteX5" fmla="*/ 240821 w 405593"/>
                <a:gd name="connsiteY5" fmla="*/ 236382 h 523238"/>
                <a:gd name="connsiteX6" fmla="*/ 200340 w 405593"/>
                <a:gd name="connsiteY6" fmla="*/ 195901 h 523238"/>
                <a:gd name="connsiteX7" fmla="*/ 174145 w 405593"/>
                <a:gd name="connsiteY7" fmla="*/ 176851 h 523238"/>
                <a:gd name="connsiteX8" fmla="*/ 164620 w 405593"/>
                <a:gd name="connsiteY8" fmla="*/ 205426 h 523238"/>
                <a:gd name="connsiteX9" fmla="*/ 159858 w 405593"/>
                <a:gd name="connsiteY9" fmla="*/ 234001 h 523238"/>
                <a:gd name="connsiteX10" fmla="*/ 152715 w 405593"/>
                <a:gd name="connsiteY10" fmla="*/ 260195 h 523238"/>
                <a:gd name="connsiteX11" fmla="*/ 143189 w 405593"/>
                <a:gd name="connsiteY11" fmla="*/ 241145 h 523238"/>
                <a:gd name="connsiteX12" fmla="*/ 121758 w 405593"/>
                <a:gd name="connsiteY12" fmla="*/ 203045 h 523238"/>
                <a:gd name="connsiteX13" fmla="*/ 5078 w 405593"/>
                <a:gd name="connsiteY13" fmla="*/ 19689 h 523238"/>
                <a:gd name="connsiteX14" fmla="*/ 31270 w 405593"/>
                <a:gd name="connsiteY14" fmla="*/ 5401 h 523238"/>
                <a:gd name="connsiteX15" fmla="*/ 124139 w 405593"/>
                <a:gd name="connsiteY15" fmla="*/ 22070 h 523238"/>
                <a:gd name="connsiteX16" fmla="*/ 300352 w 405593"/>
                <a:gd name="connsiteY16" fmla="*/ 55408 h 523238"/>
                <a:gd name="connsiteX17" fmla="*/ 324164 w 405593"/>
                <a:gd name="connsiteY17" fmla="*/ 60170 h 523238"/>
                <a:gd name="connsiteX18" fmla="*/ 295589 w 405593"/>
                <a:gd name="connsiteY18" fmla="*/ 72076 h 523238"/>
                <a:gd name="connsiteX19" fmla="*/ 243202 w 405593"/>
                <a:gd name="connsiteY19" fmla="*/ 93508 h 523238"/>
                <a:gd name="connsiteX20" fmla="*/ 262252 w 405593"/>
                <a:gd name="connsiteY20" fmla="*/ 105414 h 523238"/>
                <a:gd name="connsiteX21" fmla="*/ 305114 w 405593"/>
                <a:gd name="connsiteY21" fmla="*/ 131608 h 523238"/>
                <a:gd name="connsiteX22" fmla="*/ 340833 w 405593"/>
                <a:gd name="connsiteY22" fmla="*/ 155420 h 523238"/>
                <a:gd name="connsiteX23" fmla="*/ 369408 w 405593"/>
                <a:gd name="connsiteY23" fmla="*/ 188758 h 523238"/>
                <a:gd name="connsiteX24" fmla="*/ 390839 w 405593"/>
                <a:gd name="connsiteY24" fmla="*/ 236383 h 523238"/>
                <a:gd name="connsiteX25" fmla="*/ 402745 w 405593"/>
                <a:gd name="connsiteY25" fmla="*/ 293533 h 523238"/>
                <a:gd name="connsiteX26" fmla="*/ 405126 w 405593"/>
                <a:gd name="connsiteY26" fmla="*/ 355445 h 523238"/>
                <a:gd name="connsiteX27" fmla="*/ 395601 w 405593"/>
                <a:gd name="connsiteY27" fmla="*/ 407833 h 523238"/>
                <a:gd name="connsiteX28" fmla="*/ 364645 w 405593"/>
                <a:gd name="connsiteY28" fmla="*/ 455458 h 523238"/>
                <a:gd name="connsiteX29" fmla="*/ 288445 w 405593"/>
                <a:gd name="connsiteY29" fmla="*/ 488795 h 523238"/>
                <a:gd name="connsiteX30" fmla="*/ 178907 w 405593"/>
                <a:gd name="connsiteY30" fmla="*/ 522132 h 52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5593" h="523238">
                  <a:moveTo>
                    <a:pt x="178907" y="522132"/>
                  </a:moveTo>
                  <a:cubicBezTo>
                    <a:pt x="169382" y="514988"/>
                    <a:pt x="216214" y="470142"/>
                    <a:pt x="231295" y="445933"/>
                  </a:cubicBezTo>
                  <a:cubicBezTo>
                    <a:pt x="246376" y="421724"/>
                    <a:pt x="261854" y="400688"/>
                    <a:pt x="269395" y="376876"/>
                  </a:cubicBezTo>
                  <a:cubicBezTo>
                    <a:pt x="276936" y="353064"/>
                    <a:pt x="276539" y="320520"/>
                    <a:pt x="276539" y="303058"/>
                  </a:cubicBezTo>
                  <a:cubicBezTo>
                    <a:pt x="276539" y="285596"/>
                    <a:pt x="275348" y="283213"/>
                    <a:pt x="269395" y="272101"/>
                  </a:cubicBezTo>
                  <a:cubicBezTo>
                    <a:pt x="263442" y="260989"/>
                    <a:pt x="252330" y="249082"/>
                    <a:pt x="240821" y="236382"/>
                  </a:cubicBezTo>
                  <a:cubicBezTo>
                    <a:pt x="229312" y="223682"/>
                    <a:pt x="211453" y="205823"/>
                    <a:pt x="200340" y="195901"/>
                  </a:cubicBezTo>
                  <a:cubicBezTo>
                    <a:pt x="189227" y="185979"/>
                    <a:pt x="180098" y="175263"/>
                    <a:pt x="174145" y="176851"/>
                  </a:cubicBezTo>
                  <a:cubicBezTo>
                    <a:pt x="168192" y="178439"/>
                    <a:pt x="167001" y="195901"/>
                    <a:pt x="164620" y="205426"/>
                  </a:cubicBezTo>
                  <a:cubicBezTo>
                    <a:pt x="162239" y="214951"/>
                    <a:pt x="161842" y="224873"/>
                    <a:pt x="159858" y="234001"/>
                  </a:cubicBezTo>
                  <a:cubicBezTo>
                    <a:pt x="157874" y="243129"/>
                    <a:pt x="155493" y="259004"/>
                    <a:pt x="152715" y="260195"/>
                  </a:cubicBezTo>
                  <a:cubicBezTo>
                    <a:pt x="149937" y="261386"/>
                    <a:pt x="148348" y="250670"/>
                    <a:pt x="143189" y="241145"/>
                  </a:cubicBezTo>
                  <a:cubicBezTo>
                    <a:pt x="138030" y="231620"/>
                    <a:pt x="144777" y="239954"/>
                    <a:pt x="121758" y="203045"/>
                  </a:cubicBezTo>
                  <a:cubicBezTo>
                    <a:pt x="98740" y="166136"/>
                    <a:pt x="20159" y="52630"/>
                    <a:pt x="5078" y="19689"/>
                  </a:cubicBezTo>
                  <a:cubicBezTo>
                    <a:pt x="-10003" y="-13252"/>
                    <a:pt x="11427" y="5004"/>
                    <a:pt x="31270" y="5401"/>
                  </a:cubicBezTo>
                  <a:cubicBezTo>
                    <a:pt x="51114" y="5798"/>
                    <a:pt x="124139" y="22070"/>
                    <a:pt x="124139" y="22070"/>
                  </a:cubicBezTo>
                  <a:lnTo>
                    <a:pt x="300352" y="55408"/>
                  </a:lnTo>
                  <a:cubicBezTo>
                    <a:pt x="333690" y="61758"/>
                    <a:pt x="324958" y="57392"/>
                    <a:pt x="324164" y="60170"/>
                  </a:cubicBezTo>
                  <a:cubicBezTo>
                    <a:pt x="323370" y="62948"/>
                    <a:pt x="295589" y="72076"/>
                    <a:pt x="295589" y="72076"/>
                  </a:cubicBezTo>
                  <a:cubicBezTo>
                    <a:pt x="282095" y="77632"/>
                    <a:pt x="248758" y="87952"/>
                    <a:pt x="243202" y="93508"/>
                  </a:cubicBezTo>
                  <a:cubicBezTo>
                    <a:pt x="237646" y="99064"/>
                    <a:pt x="262252" y="105414"/>
                    <a:pt x="262252" y="105414"/>
                  </a:cubicBezTo>
                  <a:cubicBezTo>
                    <a:pt x="272571" y="111764"/>
                    <a:pt x="292017" y="123274"/>
                    <a:pt x="305114" y="131608"/>
                  </a:cubicBezTo>
                  <a:cubicBezTo>
                    <a:pt x="318211" y="139942"/>
                    <a:pt x="330117" y="145895"/>
                    <a:pt x="340833" y="155420"/>
                  </a:cubicBezTo>
                  <a:cubicBezTo>
                    <a:pt x="351549" y="164945"/>
                    <a:pt x="361074" y="175264"/>
                    <a:pt x="369408" y="188758"/>
                  </a:cubicBezTo>
                  <a:cubicBezTo>
                    <a:pt x="377742" y="202252"/>
                    <a:pt x="385283" y="218921"/>
                    <a:pt x="390839" y="236383"/>
                  </a:cubicBezTo>
                  <a:cubicBezTo>
                    <a:pt x="396395" y="253845"/>
                    <a:pt x="400364" y="273689"/>
                    <a:pt x="402745" y="293533"/>
                  </a:cubicBezTo>
                  <a:cubicBezTo>
                    <a:pt x="405126" y="313377"/>
                    <a:pt x="406317" y="336395"/>
                    <a:pt x="405126" y="355445"/>
                  </a:cubicBezTo>
                  <a:cubicBezTo>
                    <a:pt x="403935" y="374495"/>
                    <a:pt x="402348" y="391164"/>
                    <a:pt x="395601" y="407833"/>
                  </a:cubicBezTo>
                  <a:cubicBezTo>
                    <a:pt x="388854" y="424502"/>
                    <a:pt x="381711" y="441964"/>
                    <a:pt x="364645" y="455458"/>
                  </a:cubicBezTo>
                  <a:cubicBezTo>
                    <a:pt x="347579" y="468952"/>
                    <a:pt x="319401" y="477683"/>
                    <a:pt x="288445" y="488795"/>
                  </a:cubicBezTo>
                  <a:cubicBezTo>
                    <a:pt x="257489" y="499907"/>
                    <a:pt x="188432" y="529276"/>
                    <a:pt x="178907" y="522132"/>
                  </a:cubicBezTo>
                  <a:close/>
                </a:path>
              </a:pathLst>
            </a:custGeom>
            <a:gradFill flip="none" rotWithShape="1">
              <a:gsLst>
                <a:gs pos="0">
                  <a:srgbClr val="00B0F0"/>
                </a:gs>
                <a:gs pos="50000">
                  <a:srgbClr val="00B0F0">
                    <a:tint val="44500"/>
                    <a:satMod val="160000"/>
                  </a:srgbClr>
                </a:gs>
                <a:gs pos="100000">
                  <a:srgbClr val="00B0F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9" name="任意多边形 88"/>
            <p:cNvSpPr/>
            <p:nvPr/>
          </p:nvSpPr>
          <p:spPr>
            <a:xfrm>
              <a:off x="5701180" y="1407311"/>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70C0">
                    <a:shade val="30000"/>
                    <a:satMod val="115000"/>
                  </a:srgbClr>
                </a:gs>
                <a:gs pos="50000">
                  <a:srgbClr val="71C2FF"/>
                </a:gs>
                <a:gs pos="100000">
                  <a:srgbClr val="0070C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0" name="任意多边形 89"/>
            <p:cNvSpPr/>
            <p:nvPr/>
          </p:nvSpPr>
          <p:spPr>
            <a:xfrm>
              <a:off x="5708320" y="3580365"/>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70C0">
                    <a:shade val="30000"/>
                    <a:satMod val="115000"/>
                  </a:srgbClr>
                </a:gs>
                <a:gs pos="50000">
                  <a:srgbClr val="71C2FF"/>
                </a:gs>
                <a:gs pos="100000">
                  <a:srgbClr val="0070C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1" name="任意多边形 90"/>
            <p:cNvSpPr/>
            <p:nvPr/>
          </p:nvSpPr>
          <p:spPr>
            <a:xfrm>
              <a:off x="5705940" y="2861222"/>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70C0">
                    <a:shade val="30000"/>
                    <a:satMod val="115000"/>
                  </a:srgbClr>
                </a:gs>
                <a:gs pos="50000">
                  <a:srgbClr val="71C2FF"/>
                </a:gs>
                <a:gs pos="100000">
                  <a:srgbClr val="0070C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2" name="任意多边形 91"/>
            <p:cNvSpPr/>
            <p:nvPr/>
          </p:nvSpPr>
          <p:spPr>
            <a:xfrm>
              <a:off x="5703561" y="2139681"/>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70C0">
                    <a:shade val="30000"/>
                    <a:satMod val="115000"/>
                  </a:srgbClr>
                </a:gs>
                <a:gs pos="50000">
                  <a:srgbClr val="71C2FF"/>
                </a:gs>
                <a:gs pos="100000">
                  <a:srgbClr val="0070C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93" name="组合 92"/>
            <p:cNvGrpSpPr>
              <a:grpSpLocks noChangeAspect="1"/>
            </p:cNvGrpSpPr>
            <p:nvPr/>
          </p:nvGrpSpPr>
          <p:grpSpPr>
            <a:xfrm>
              <a:off x="5462244" y="4254407"/>
              <a:ext cx="1656000" cy="2013489"/>
              <a:chOff x="9334464" y="1669888"/>
              <a:chExt cx="2263573" cy="2752214"/>
            </a:xfrm>
            <a:solidFill>
              <a:srgbClr val="E8BF65"/>
            </a:solidFill>
          </p:grpSpPr>
          <p:sp>
            <p:nvSpPr>
              <p:cNvPr id="94" name="任意多边形 93"/>
              <p:cNvSpPr/>
              <p:nvPr/>
            </p:nvSpPr>
            <p:spPr>
              <a:xfrm>
                <a:off x="9334464" y="1669888"/>
                <a:ext cx="2263573" cy="2752214"/>
              </a:xfrm>
              <a:custGeom>
                <a:avLst/>
                <a:gdLst>
                  <a:gd name="connsiteX0" fmla="*/ 2177678 w 2264298"/>
                  <a:gd name="connsiteY0" fmla="*/ 1520418 h 2751645"/>
                  <a:gd name="connsiteX1" fmla="*/ 2063378 w 2264298"/>
                  <a:gd name="connsiteY1" fmla="*/ 1477556 h 2751645"/>
                  <a:gd name="connsiteX2" fmla="*/ 1963366 w 2264298"/>
                  <a:gd name="connsiteY2" fmla="*/ 1434693 h 2751645"/>
                  <a:gd name="connsiteX3" fmla="*/ 1863353 w 2264298"/>
                  <a:gd name="connsiteY3" fmla="*/ 1406118 h 2751645"/>
                  <a:gd name="connsiteX4" fmla="*/ 1806203 w 2264298"/>
                  <a:gd name="connsiteY4" fmla="*/ 1334681 h 2751645"/>
                  <a:gd name="connsiteX5" fmla="*/ 1753816 w 2264298"/>
                  <a:gd name="connsiteY5" fmla="*/ 1263243 h 2751645"/>
                  <a:gd name="connsiteX6" fmla="*/ 1691903 w 2264298"/>
                  <a:gd name="connsiteY6" fmla="*/ 1177518 h 2751645"/>
                  <a:gd name="connsiteX7" fmla="*/ 1591891 w 2264298"/>
                  <a:gd name="connsiteY7" fmla="*/ 1072743 h 2751645"/>
                  <a:gd name="connsiteX8" fmla="*/ 1444253 w 2264298"/>
                  <a:gd name="connsiteY8" fmla="*/ 934631 h 2751645"/>
                  <a:gd name="connsiteX9" fmla="*/ 1306141 w 2264298"/>
                  <a:gd name="connsiteY9" fmla="*/ 829856 h 2751645"/>
                  <a:gd name="connsiteX10" fmla="*/ 1229941 w 2264298"/>
                  <a:gd name="connsiteY10" fmla="*/ 739368 h 2751645"/>
                  <a:gd name="connsiteX11" fmla="*/ 1139453 w 2264298"/>
                  <a:gd name="connsiteY11" fmla="*/ 677456 h 2751645"/>
                  <a:gd name="connsiteX12" fmla="*/ 1034678 w 2264298"/>
                  <a:gd name="connsiteY12" fmla="*/ 548868 h 2751645"/>
                  <a:gd name="connsiteX13" fmla="*/ 972766 w 2264298"/>
                  <a:gd name="connsiteY13" fmla="*/ 477431 h 2751645"/>
                  <a:gd name="connsiteX14" fmla="*/ 920378 w 2264298"/>
                  <a:gd name="connsiteY14" fmla="*/ 401231 h 2751645"/>
                  <a:gd name="connsiteX15" fmla="*/ 867991 w 2264298"/>
                  <a:gd name="connsiteY15" fmla="*/ 344081 h 2751645"/>
                  <a:gd name="connsiteX16" fmla="*/ 806078 w 2264298"/>
                  <a:gd name="connsiteY16" fmla="*/ 272643 h 2751645"/>
                  <a:gd name="connsiteX17" fmla="*/ 767978 w 2264298"/>
                  <a:gd name="connsiteY17" fmla="*/ 196443 h 2751645"/>
                  <a:gd name="connsiteX18" fmla="*/ 720353 w 2264298"/>
                  <a:gd name="connsiteY18" fmla="*/ 72618 h 2751645"/>
                  <a:gd name="connsiteX19" fmla="*/ 701303 w 2264298"/>
                  <a:gd name="connsiteY19" fmla="*/ 15468 h 2751645"/>
                  <a:gd name="connsiteX20" fmla="*/ 667966 w 2264298"/>
                  <a:gd name="connsiteY20" fmla="*/ 1181 h 2751645"/>
                  <a:gd name="connsiteX21" fmla="*/ 601291 w 2264298"/>
                  <a:gd name="connsiteY21" fmla="*/ 39281 h 2751645"/>
                  <a:gd name="connsiteX22" fmla="*/ 553666 w 2264298"/>
                  <a:gd name="connsiteY22" fmla="*/ 153581 h 2751645"/>
                  <a:gd name="connsiteX23" fmla="*/ 553666 w 2264298"/>
                  <a:gd name="connsiteY23" fmla="*/ 296456 h 2751645"/>
                  <a:gd name="connsiteX24" fmla="*/ 606053 w 2264298"/>
                  <a:gd name="connsiteY24" fmla="*/ 467906 h 2751645"/>
                  <a:gd name="connsiteX25" fmla="*/ 663203 w 2264298"/>
                  <a:gd name="connsiteY25" fmla="*/ 582206 h 2751645"/>
                  <a:gd name="connsiteX26" fmla="*/ 729878 w 2264298"/>
                  <a:gd name="connsiteY26" fmla="*/ 710793 h 2751645"/>
                  <a:gd name="connsiteX27" fmla="*/ 782266 w 2264298"/>
                  <a:gd name="connsiteY27" fmla="*/ 763181 h 2751645"/>
                  <a:gd name="connsiteX28" fmla="*/ 820366 w 2264298"/>
                  <a:gd name="connsiteY28" fmla="*/ 810806 h 2751645"/>
                  <a:gd name="connsiteX29" fmla="*/ 834653 w 2264298"/>
                  <a:gd name="connsiteY29" fmla="*/ 844143 h 2751645"/>
                  <a:gd name="connsiteX30" fmla="*/ 734641 w 2264298"/>
                  <a:gd name="connsiteY30" fmla="*/ 815568 h 2751645"/>
                  <a:gd name="connsiteX31" fmla="*/ 596528 w 2264298"/>
                  <a:gd name="connsiteY31" fmla="*/ 806043 h 2751645"/>
                  <a:gd name="connsiteX32" fmla="*/ 477466 w 2264298"/>
                  <a:gd name="connsiteY32" fmla="*/ 829856 h 2751645"/>
                  <a:gd name="connsiteX33" fmla="*/ 396503 w 2264298"/>
                  <a:gd name="connsiteY33" fmla="*/ 867956 h 2751645"/>
                  <a:gd name="connsiteX34" fmla="*/ 239341 w 2264298"/>
                  <a:gd name="connsiteY34" fmla="*/ 915581 h 2751645"/>
                  <a:gd name="connsiteX35" fmla="*/ 153616 w 2264298"/>
                  <a:gd name="connsiteY35" fmla="*/ 958443 h 2751645"/>
                  <a:gd name="connsiteX36" fmla="*/ 67891 w 2264298"/>
                  <a:gd name="connsiteY36" fmla="*/ 1020356 h 2751645"/>
                  <a:gd name="connsiteX37" fmla="*/ 48841 w 2264298"/>
                  <a:gd name="connsiteY37" fmla="*/ 1115606 h 2751645"/>
                  <a:gd name="connsiteX38" fmla="*/ 48841 w 2264298"/>
                  <a:gd name="connsiteY38" fmla="*/ 1201331 h 2751645"/>
                  <a:gd name="connsiteX39" fmla="*/ 91703 w 2264298"/>
                  <a:gd name="connsiteY39" fmla="*/ 1258481 h 2751645"/>
                  <a:gd name="connsiteX40" fmla="*/ 115516 w 2264298"/>
                  <a:gd name="connsiteY40" fmla="*/ 1282293 h 2751645"/>
                  <a:gd name="connsiteX41" fmla="*/ 53603 w 2264298"/>
                  <a:gd name="connsiteY41" fmla="*/ 1301343 h 2751645"/>
                  <a:gd name="connsiteX42" fmla="*/ 5978 w 2264298"/>
                  <a:gd name="connsiteY42" fmla="*/ 1363256 h 2751645"/>
                  <a:gd name="connsiteX43" fmla="*/ 1216 w 2264298"/>
                  <a:gd name="connsiteY43" fmla="*/ 1468031 h 2751645"/>
                  <a:gd name="connsiteX44" fmla="*/ 10741 w 2264298"/>
                  <a:gd name="connsiteY44" fmla="*/ 1548993 h 2751645"/>
                  <a:gd name="connsiteX45" fmla="*/ 67891 w 2264298"/>
                  <a:gd name="connsiteY45" fmla="*/ 1582331 h 2751645"/>
                  <a:gd name="connsiteX46" fmla="*/ 91703 w 2264298"/>
                  <a:gd name="connsiteY46" fmla="*/ 1625193 h 2751645"/>
                  <a:gd name="connsiteX47" fmla="*/ 53603 w 2264298"/>
                  <a:gd name="connsiteY47" fmla="*/ 1672818 h 2751645"/>
                  <a:gd name="connsiteX48" fmla="*/ 39316 w 2264298"/>
                  <a:gd name="connsiteY48" fmla="*/ 1744256 h 2751645"/>
                  <a:gd name="connsiteX49" fmla="*/ 63128 w 2264298"/>
                  <a:gd name="connsiteY49" fmla="*/ 1829981 h 2751645"/>
                  <a:gd name="connsiteX50" fmla="*/ 148853 w 2264298"/>
                  <a:gd name="connsiteY50" fmla="*/ 1882368 h 2751645"/>
                  <a:gd name="connsiteX51" fmla="*/ 177428 w 2264298"/>
                  <a:gd name="connsiteY51" fmla="*/ 1920468 h 2751645"/>
                  <a:gd name="connsiteX52" fmla="*/ 129803 w 2264298"/>
                  <a:gd name="connsiteY52" fmla="*/ 1987143 h 2751645"/>
                  <a:gd name="connsiteX53" fmla="*/ 144091 w 2264298"/>
                  <a:gd name="connsiteY53" fmla="*/ 2091918 h 2751645"/>
                  <a:gd name="connsiteX54" fmla="*/ 196478 w 2264298"/>
                  <a:gd name="connsiteY54" fmla="*/ 2144306 h 2751645"/>
                  <a:gd name="connsiteX55" fmla="*/ 344116 w 2264298"/>
                  <a:gd name="connsiteY55" fmla="*/ 2153831 h 2751645"/>
                  <a:gd name="connsiteX56" fmla="*/ 467941 w 2264298"/>
                  <a:gd name="connsiteY56" fmla="*/ 2163356 h 2751645"/>
                  <a:gd name="connsiteX57" fmla="*/ 520328 w 2264298"/>
                  <a:gd name="connsiteY57" fmla="*/ 2158593 h 2751645"/>
                  <a:gd name="connsiteX58" fmla="*/ 610816 w 2264298"/>
                  <a:gd name="connsiteY58" fmla="*/ 2187168 h 2751645"/>
                  <a:gd name="connsiteX59" fmla="*/ 734641 w 2264298"/>
                  <a:gd name="connsiteY59" fmla="*/ 2215743 h 2751645"/>
                  <a:gd name="connsiteX60" fmla="*/ 910853 w 2264298"/>
                  <a:gd name="connsiteY60" fmla="*/ 2230031 h 2751645"/>
                  <a:gd name="connsiteX61" fmla="*/ 1110878 w 2264298"/>
                  <a:gd name="connsiteY61" fmla="*/ 2230031 h 2751645"/>
                  <a:gd name="connsiteX62" fmla="*/ 1377578 w 2264298"/>
                  <a:gd name="connsiteY62" fmla="*/ 2234793 h 2751645"/>
                  <a:gd name="connsiteX63" fmla="*/ 1553791 w 2264298"/>
                  <a:gd name="connsiteY63" fmla="*/ 2234793 h 2751645"/>
                  <a:gd name="connsiteX64" fmla="*/ 1710953 w 2264298"/>
                  <a:gd name="connsiteY64" fmla="*/ 2330043 h 2751645"/>
                  <a:gd name="connsiteX65" fmla="*/ 1858591 w 2264298"/>
                  <a:gd name="connsiteY65" fmla="*/ 2415768 h 2751645"/>
                  <a:gd name="connsiteX66" fmla="*/ 1987178 w 2264298"/>
                  <a:gd name="connsiteY66" fmla="*/ 2568168 h 2751645"/>
                  <a:gd name="connsiteX67" fmla="*/ 2130053 w 2264298"/>
                  <a:gd name="connsiteY67" fmla="*/ 2687231 h 2751645"/>
                  <a:gd name="connsiteX68" fmla="*/ 2244353 w 2264298"/>
                  <a:gd name="connsiteY68" fmla="*/ 2744381 h 2751645"/>
                  <a:gd name="connsiteX69" fmla="*/ 2258641 w 2264298"/>
                  <a:gd name="connsiteY69" fmla="*/ 2525306 h 2751645"/>
                  <a:gd name="connsiteX70" fmla="*/ 2258641 w 2264298"/>
                  <a:gd name="connsiteY70" fmla="*/ 2120493 h 2751645"/>
                  <a:gd name="connsiteX71" fmla="*/ 2253878 w 2264298"/>
                  <a:gd name="connsiteY71" fmla="*/ 1706156 h 2751645"/>
                  <a:gd name="connsiteX72" fmla="*/ 2258641 w 2264298"/>
                  <a:gd name="connsiteY72" fmla="*/ 1539468 h 2751645"/>
                  <a:gd name="connsiteX73" fmla="*/ 2177678 w 2264298"/>
                  <a:gd name="connsiteY73" fmla="*/ 1520418 h 2751645"/>
                  <a:gd name="connsiteX0" fmla="*/ 2177678 w 2264298"/>
                  <a:gd name="connsiteY0" fmla="*/ 1520418 h 2751645"/>
                  <a:gd name="connsiteX1" fmla="*/ 2063378 w 2264298"/>
                  <a:gd name="connsiteY1" fmla="*/ 1477556 h 2751645"/>
                  <a:gd name="connsiteX2" fmla="*/ 1963366 w 2264298"/>
                  <a:gd name="connsiteY2" fmla="*/ 1434693 h 2751645"/>
                  <a:gd name="connsiteX3" fmla="*/ 1868115 w 2264298"/>
                  <a:gd name="connsiteY3" fmla="*/ 1401355 h 2751645"/>
                  <a:gd name="connsiteX4" fmla="*/ 1806203 w 2264298"/>
                  <a:gd name="connsiteY4" fmla="*/ 1334681 h 2751645"/>
                  <a:gd name="connsiteX5" fmla="*/ 1753816 w 2264298"/>
                  <a:gd name="connsiteY5" fmla="*/ 1263243 h 2751645"/>
                  <a:gd name="connsiteX6" fmla="*/ 1691903 w 2264298"/>
                  <a:gd name="connsiteY6" fmla="*/ 1177518 h 2751645"/>
                  <a:gd name="connsiteX7" fmla="*/ 1591891 w 2264298"/>
                  <a:gd name="connsiteY7" fmla="*/ 1072743 h 2751645"/>
                  <a:gd name="connsiteX8" fmla="*/ 1444253 w 2264298"/>
                  <a:gd name="connsiteY8" fmla="*/ 934631 h 2751645"/>
                  <a:gd name="connsiteX9" fmla="*/ 1306141 w 2264298"/>
                  <a:gd name="connsiteY9" fmla="*/ 829856 h 2751645"/>
                  <a:gd name="connsiteX10" fmla="*/ 1229941 w 2264298"/>
                  <a:gd name="connsiteY10" fmla="*/ 739368 h 2751645"/>
                  <a:gd name="connsiteX11" fmla="*/ 1139453 w 2264298"/>
                  <a:gd name="connsiteY11" fmla="*/ 677456 h 2751645"/>
                  <a:gd name="connsiteX12" fmla="*/ 1034678 w 2264298"/>
                  <a:gd name="connsiteY12" fmla="*/ 548868 h 2751645"/>
                  <a:gd name="connsiteX13" fmla="*/ 972766 w 2264298"/>
                  <a:gd name="connsiteY13" fmla="*/ 477431 h 2751645"/>
                  <a:gd name="connsiteX14" fmla="*/ 920378 w 2264298"/>
                  <a:gd name="connsiteY14" fmla="*/ 401231 h 2751645"/>
                  <a:gd name="connsiteX15" fmla="*/ 867991 w 2264298"/>
                  <a:gd name="connsiteY15" fmla="*/ 344081 h 2751645"/>
                  <a:gd name="connsiteX16" fmla="*/ 806078 w 2264298"/>
                  <a:gd name="connsiteY16" fmla="*/ 272643 h 2751645"/>
                  <a:gd name="connsiteX17" fmla="*/ 767978 w 2264298"/>
                  <a:gd name="connsiteY17" fmla="*/ 196443 h 2751645"/>
                  <a:gd name="connsiteX18" fmla="*/ 720353 w 2264298"/>
                  <a:gd name="connsiteY18" fmla="*/ 72618 h 2751645"/>
                  <a:gd name="connsiteX19" fmla="*/ 701303 w 2264298"/>
                  <a:gd name="connsiteY19" fmla="*/ 15468 h 2751645"/>
                  <a:gd name="connsiteX20" fmla="*/ 667966 w 2264298"/>
                  <a:gd name="connsiteY20" fmla="*/ 1181 h 2751645"/>
                  <a:gd name="connsiteX21" fmla="*/ 601291 w 2264298"/>
                  <a:gd name="connsiteY21" fmla="*/ 39281 h 2751645"/>
                  <a:gd name="connsiteX22" fmla="*/ 553666 w 2264298"/>
                  <a:gd name="connsiteY22" fmla="*/ 153581 h 2751645"/>
                  <a:gd name="connsiteX23" fmla="*/ 553666 w 2264298"/>
                  <a:gd name="connsiteY23" fmla="*/ 296456 h 2751645"/>
                  <a:gd name="connsiteX24" fmla="*/ 606053 w 2264298"/>
                  <a:gd name="connsiteY24" fmla="*/ 467906 h 2751645"/>
                  <a:gd name="connsiteX25" fmla="*/ 663203 w 2264298"/>
                  <a:gd name="connsiteY25" fmla="*/ 582206 h 2751645"/>
                  <a:gd name="connsiteX26" fmla="*/ 729878 w 2264298"/>
                  <a:gd name="connsiteY26" fmla="*/ 710793 h 2751645"/>
                  <a:gd name="connsiteX27" fmla="*/ 782266 w 2264298"/>
                  <a:gd name="connsiteY27" fmla="*/ 763181 h 2751645"/>
                  <a:gd name="connsiteX28" fmla="*/ 820366 w 2264298"/>
                  <a:gd name="connsiteY28" fmla="*/ 810806 h 2751645"/>
                  <a:gd name="connsiteX29" fmla="*/ 834653 w 2264298"/>
                  <a:gd name="connsiteY29" fmla="*/ 844143 h 2751645"/>
                  <a:gd name="connsiteX30" fmla="*/ 734641 w 2264298"/>
                  <a:gd name="connsiteY30" fmla="*/ 815568 h 2751645"/>
                  <a:gd name="connsiteX31" fmla="*/ 596528 w 2264298"/>
                  <a:gd name="connsiteY31" fmla="*/ 806043 h 2751645"/>
                  <a:gd name="connsiteX32" fmla="*/ 477466 w 2264298"/>
                  <a:gd name="connsiteY32" fmla="*/ 829856 h 2751645"/>
                  <a:gd name="connsiteX33" fmla="*/ 396503 w 2264298"/>
                  <a:gd name="connsiteY33" fmla="*/ 867956 h 2751645"/>
                  <a:gd name="connsiteX34" fmla="*/ 239341 w 2264298"/>
                  <a:gd name="connsiteY34" fmla="*/ 915581 h 2751645"/>
                  <a:gd name="connsiteX35" fmla="*/ 153616 w 2264298"/>
                  <a:gd name="connsiteY35" fmla="*/ 958443 h 2751645"/>
                  <a:gd name="connsiteX36" fmla="*/ 67891 w 2264298"/>
                  <a:gd name="connsiteY36" fmla="*/ 1020356 h 2751645"/>
                  <a:gd name="connsiteX37" fmla="*/ 48841 w 2264298"/>
                  <a:gd name="connsiteY37" fmla="*/ 1115606 h 2751645"/>
                  <a:gd name="connsiteX38" fmla="*/ 48841 w 2264298"/>
                  <a:gd name="connsiteY38" fmla="*/ 1201331 h 2751645"/>
                  <a:gd name="connsiteX39" fmla="*/ 91703 w 2264298"/>
                  <a:gd name="connsiteY39" fmla="*/ 1258481 h 2751645"/>
                  <a:gd name="connsiteX40" fmla="*/ 115516 w 2264298"/>
                  <a:gd name="connsiteY40" fmla="*/ 1282293 h 2751645"/>
                  <a:gd name="connsiteX41" fmla="*/ 53603 w 2264298"/>
                  <a:gd name="connsiteY41" fmla="*/ 1301343 h 2751645"/>
                  <a:gd name="connsiteX42" fmla="*/ 5978 w 2264298"/>
                  <a:gd name="connsiteY42" fmla="*/ 1363256 h 2751645"/>
                  <a:gd name="connsiteX43" fmla="*/ 1216 w 2264298"/>
                  <a:gd name="connsiteY43" fmla="*/ 1468031 h 2751645"/>
                  <a:gd name="connsiteX44" fmla="*/ 10741 w 2264298"/>
                  <a:gd name="connsiteY44" fmla="*/ 1548993 h 2751645"/>
                  <a:gd name="connsiteX45" fmla="*/ 67891 w 2264298"/>
                  <a:gd name="connsiteY45" fmla="*/ 1582331 h 2751645"/>
                  <a:gd name="connsiteX46" fmla="*/ 91703 w 2264298"/>
                  <a:gd name="connsiteY46" fmla="*/ 1625193 h 2751645"/>
                  <a:gd name="connsiteX47" fmla="*/ 53603 w 2264298"/>
                  <a:gd name="connsiteY47" fmla="*/ 1672818 h 2751645"/>
                  <a:gd name="connsiteX48" fmla="*/ 39316 w 2264298"/>
                  <a:gd name="connsiteY48" fmla="*/ 1744256 h 2751645"/>
                  <a:gd name="connsiteX49" fmla="*/ 63128 w 2264298"/>
                  <a:gd name="connsiteY49" fmla="*/ 1829981 h 2751645"/>
                  <a:gd name="connsiteX50" fmla="*/ 148853 w 2264298"/>
                  <a:gd name="connsiteY50" fmla="*/ 1882368 h 2751645"/>
                  <a:gd name="connsiteX51" fmla="*/ 177428 w 2264298"/>
                  <a:gd name="connsiteY51" fmla="*/ 1920468 h 2751645"/>
                  <a:gd name="connsiteX52" fmla="*/ 129803 w 2264298"/>
                  <a:gd name="connsiteY52" fmla="*/ 1987143 h 2751645"/>
                  <a:gd name="connsiteX53" fmla="*/ 144091 w 2264298"/>
                  <a:gd name="connsiteY53" fmla="*/ 2091918 h 2751645"/>
                  <a:gd name="connsiteX54" fmla="*/ 196478 w 2264298"/>
                  <a:gd name="connsiteY54" fmla="*/ 2144306 h 2751645"/>
                  <a:gd name="connsiteX55" fmla="*/ 344116 w 2264298"/>
                  <a:gd name="connsiteY55" fmla="*/ 2153831 h 2751645"/>
                  <a:gd name="connsiteX56" fmla="*/ 467941 w 2264298"/>
                  <a:gd name="connsiteY56" fmla="*/ 2163356 h 2751645"/>
                  <a:gd name="connsiteX57" fmla="*/ 520328 w 2264298"/>
                  <a:gd name="connsiteY57" fmla="*/ 2158593 h 2751645"/>
                  <a:gd name="connsiteX58" fmla="*/ 610816 w 2264298"/>
                  <a:gd name="connsiteY58" fmla="*/ 2187168 h 2751645"/>
                  <a:gd name="connsiteX59" fmla="*/ 734641 w 2264298"/>
                  <a:gd name="connsiteY59" fmla="*/ 2215743 h 2751645"/>
                  <a:gd name="connsiteX60" fmla="*/ 910853 w 2264298"/>
                  <a:gd name="connsiteY60" fmla="*/ 2230031 h 2751645"/>
                  <a:gd name="connsiteX61" fmla="*/ 1110878 w 2264298"/>
                  <a:gd name="connsiteY61" fmla="*/ 2230031 h 2751645"/>
                  <a:gd name="connsiteX62" fmla="*/ 1377578 w 2264298"/>
                  <a:gd name="connsiteY62" fmla="*/ 2234793 h 2751645"/>
                  <a:gd name="connsiteX63" fmla="*/ 1553791 w 2264298"/>
                  <a:gd name="connsiteY63" fmla="*/ 2234793 h 2751645"/>
                  <a:gd name="connsiteX64" fmla="*/ 1710953 w 2264298"/>
                  <a:gd name="connsiteY64" fmla="*/ 2330043 h 2751645"/>
                  <a:gd name="connsiteX65" fmla="*/ 1858591 w 2264298"/>
                  <a:gd name="connsiteY65" fmla="*/ 2415768 h 2751645"/>
                  <a:gd name="connsiteX66" fmla="*/ 1987178 w 2264298"/>
                  <a:gd name="connsiteY66" fmla="*/ 2568168 h 2751645"/>
                  <a:gd name="connsiteX67" fmla="*/ 2130053 w 2264298"/>
                  <a:gd name="connsiteY67" fmla="*/ 2687231 h 2751645"/>
                  <a:gd name="connsiteX68" fmla="*/ 2244353 w 2264298"/>
                  <a:gd name="connsiteY68" fmla="*/ 2744381 h 2751645"/>
                  <a:gd name="connsiteX69" fmla="*/ 2258641 w 2264298"/>
                  <a:gd name="connsiteY69" fmla="*/ 2525306 h 2751645"/>
                  <a:gd name="connsiteX70" fmla="*/ 2258641 w 2264298"/>
                  <a:gd name="connsiteY70" fmla="*/ 2120493 h 2751645"/>
                  <a:gd name="connsiteX71" fmla="*/ 2253878 w 2264298"/>
                  <a:gd name="connsiteY71" fmla="*/ 1706156 h 2751645"/>
                  <a:gd name="connsiteX72" fmla="*/ 2258641 w 2264298"/>
                  <a:gd name="connsiteY72" fmla="*/ 1539468 h 2751645"/>
                  <a:gd name="connsiteX73" fmla="*/ 2177678 w 2264298"/>
                  <a:gd name="connsiteY73" fmla="*/ 1520418 h 2751645"/>
                  <a:gd name="connsiteX0" fmla="*/ 2177678 w 2260580"/>
                  <a:gd name="connsiteY0" fmla="*/ 1520418 h 2751645"/>
                  <a:gd name="connsiteX1" fmla="*/ 2063378 w 2260580"/>
                  <a:gd name="connsiteY1" fmla="*/ 1477556 h 2751645"/>
                  <a:gd name="connsiteX2" fmla="*/ 1963366 w 2260580"/>
                  <a:gd name="connsiteY2" fmla="*/ 1434693 h 2751645"/>
                  <a:gd name="connsiteX3" fmla="*/ 1868115 w 2260580"/>
                  <a:gd name="connsiteY3" fmla="*/ 1401355 h 2751645"/>
                  <a:gd name="connsiteX4" fmla="*/ 1806203 w 2260580"/>
                  <a:gd name="connsiteY4" fmla="*/ 1334681 h 2751645"/>
                  <a:gd name="connsiteX5" fmla="*/ 1753816 w 2260580"/>
                  <a:gd name="connsiteY5" fmla="*/ 1263243 h 2751645"/>
                  <a:gd name="connsiteX6" fmla="*/ 1691903 w 2260580"/>
                  <a:gd name="connsiteY6" fmla="*/ 1177518 h 2751645"/>
                  <a:gd name="connsiteX7" fmla="*/ 1591891 w 2260580"/>
                  <a:gd name="connsiteY7" fmla="*/ 1072743 h 2751645"/>
                  <a:gd name="connsiteX8" fmla="*/ 1444253 w 2260580"/>
                  <a:gd name="connsiteY8" fmla="*/ 934631 h 2751645"/>
                  <a:gd name="connsiteX9" fmla="*/ 1306141 w 2260580"/>
                  <a:gd name="connsiteY9" fmla="*/ 829856 h 2751645"/>
                  <a:gd name="connsiteX10" fmla="*/ 1229941 w 2260580"/>
                  <a:gd name="connsiteY10" fmla="*/ 739368 h 2751645"/>
                  <a:gd name="connsiteX11" fmla="*/ 1139453 w 2260580"/>
                  <a:gd name="connsiteY11" fmla="*/ 677456 h 2751645"/>
                  <a:gd name="connsiteX12" fmla="*/ 1034678 w 2260580"/>
                  <a:gd name="connsiteY12" fmla="*/ 548868 h 2751645"/>
                  <a:gd name="connsiteX13" fmla="*/ 972766 w 2260580"/>
                  <a:gd name="connsiteY13" fmla="*/ 477431 h 2751645"/>
                  <a:gd name="connsiteX14" fmla="*/ 920378 w 2260580"/>
                  <a:gd name="connsiteY14" fmla="*/ 401231 h 2751645"/>
                  <a:gd name="connsiteX15" fmla="*/ 867991 w 2260580"/>
                  <a:gd name="connsiteY15" fmla="*/ 344081 h 2751645"/>
                  <a:gd name="connsiteX16" fmla="*/ 806078 w 2260580"/>
                  <a:gd name="connsiteY16" fmla="*/ 272643 h 2751645"/>
                  <a:gd name="connsiteX17" fmla="*/ 767978 w 2260580"/>
                  <a:gd name="connsiteY17" fmla="*/ 196443 h 2751645"/>
                  <a:gd name="connsiteX18" fmla="*/ 720353 w 2260580"/>
                  <a:gd name="connsiteY18" fmla="*/ 72618 h 2751645"/>
                  <a:gd name="connsiteX19" fmla="*/ 701303 w 2260580"/>
                  <a:gd name="connsiteY19" fmla="*/ 15468 h 2751645"/>
                  <a:gd name="connsiteX20" fmla="*/ 667966 w 2260580"/>
                  <a:gd name="connsiteY20" fmla="*/ 1181 h 2751645"/>
                  <a:gd name="connsiteX21" fmla="*/ 601291 w 2260580"/>
                  <a:gd name="connsiteY21" fmla="*/ 39281 h 2751645"/>
                  <a:gd name="connsiteX22" fmla="*/ 553666 w 2260580"/>
                  <a:gd name="connsiteY22" fmla="*/ 153581 h 2751645"/>
                  <a:gd name="connsiteX23" fmla="*/ 553666 w 2260580"/>
                  <a:gd name="connsiteY23" fmla="*/ 296456 h 2751645"/>
                  <a:gd name="connsiteX24" fmla="*/ 606053 w 2260580"/>
                  <a:gd name="connsiteY24" fmla="*/ 467906 h 2751645"/>
                  <a:gd name="connsiteX25" fmla="*/ 663203 w 2260580"/>
                  <a:gd name="connsiteY25" fmla="*/ 582206 h 2751645"/>
                  <a:gd name="connsiteX26" fmla="*/ 729878 w 2260580"/>
                  <a:gd name="connsiteY26" fmla="*/ 710793 h 2751645"/>
                  <a:gd name="connsiteX27" fmla="*/ 782266 w 2260580"/>
                  <a:gd name="connsiteY27" fmla="*/ 763181 h 2751645"/>
                  <a:gd name="connsiteX28" fmla="*/ 820366 w 2260580"/>
                  <a:gd name="connsiteY28" fmla="*/ 810806 h 2751645"/>
                  <a:gd name="connsiteX29" fmla="*/ 834653 w 2260580"/>
                  <a:gd name="connsiteY29" fmla="*/ 844143 h 2751645"/>
                  <a:gd name="connsiteX30" fmla="*/ 734641 w 2260580"/>
                  <a:gd name="connsiteY30" fmla="*/ 815568 h 2751645"/>
                  <a:gd name="connsiteX31" fmla="*/ 596528 w 2260580"/>
                  <a:gd name="connsiteY31" fmla="*/ 806043 h 2751645"/>
                  <a:gd name="connsiteX32" fmla="*/ 477466 w 2260580"/>
                  <a:gd name="connsiteY32" fmla="*/ 829856 h 2751645"/>
                  <a:gd name="connsiteX33" fmla="*/ 396503 w 2260580"/>
                  <a:gd name="connsiteY33" fmla="*/ 867956 h 2751645"/>
                  <a:gd name="connsiteX34" fmla="*/ 239341 w 2260580"/>
                  <a:gd name="connsiteY34" fmla="*/ 915581 h 2751645"/>
                  <a:gd name="connsiteX35" fmla="*/ 153616 w 2260580"/>
                  <a:gd name="connsiteY35" fmla="*/ 958443 h 2751645"/>
                  <a:gd name="connsiteX36" fmla="*/ 67891 w 2260580"/>
                  <a:gd name="connsiteY36" fmla="*/ 1020356 h 2751645"/>
                  <a:gd name="connsiteX37" fmla="*/ 48841 w 2260580"/>
                  <a:gd name="connsiteY37" fmla="*/ 1115606 h 2751645"/>
                  <a:gd name="connsiteX38" fmla="*/ 48841 w 2260580"/>
                  <a:gd name="connsiteY38" fmla="*/ 1201331 h 2751645"/>
                  <a:gd name="connsiteX39" fmla="*/ 91703 w 2260580"/>
                  <a:gd name="connsiteY39" fmla="*/ 1258481 h 2751645"/>
                  <a:gd name="connsiteX40" fmla="*/ 115516 w 2260580"/>
                  <a:gd name="connsiteY40" fmla="*/ 1282293 h 2751645"/>
                  <a:gd name="connsiteX41" fmla="*/ 53603 w 2260580"/>
                  <a:gd name="connsiteY41" fmla="*/ 1301343 h 2751645"/>
                  <a:gd name="connsiteX42" fmla="*/ 5978 w 2260580"/>
                  <a:gd name="connsiteY42" fmla="*/ 1363256 h 2751645"/>
                  <a:gd name="connsiteX43" fmla="*/ 1216 w 2260580"/>
                  <a:gd name="connsiteY43" fmla="*/ 1468031 h 2751645"/>
                  <a:gd name="connsiteX44" fmla="*/ 10741 w 2260580"/>
                  <a:gd name="connsiteY44" fmla="*/ 1548993 h 2751645"/>
                  <a:gd name="connsiteX45" fmla="*/ 67891 w 2260580"/>
                  <a:gd name="connsiteY45" fmla="*/ 1582331 h 2751645"/>
                  <a:gd name="connsiteX46" fmla="*/ 91703 w 2260580"/>
                  <a:gd name="connsiteY46" fmla="*/ 1625193 h 2751645"/>
                  <a:gd name="connsiteX47" fmla="*/ 53603 w 2260580"/>
                  <a:gd name="connsiteY47" fmla="*/ 1672818 h 2751645"/>
                  <a:gd name="connsiteX48" fmla="*/ 39316 w 2260580"/>
                  <a:gd name="connsiteY48" fmla="*/ 1744256 h 2751645"/>
                  <a:gd name="connsiteX49" fmla="*/ 63128 w 2260580"/>
                  <a:gd name="connsiteY49" fmla="*/ 1829981 h 2751645"/>
                  <a:gd name="connsiteX50" fmla="*/ 148853 w 2260580"/>
                  <a:gd name="connsiteY50" fmla="*/ 1882368 h 2751645"/>
                  <a:gd name="connsiteX51" fmla="*/ 177428 w 2260580"/>
                  <a:gd name="connsiteY51" fmla="*/ 1920468 h 2751645"/>
                  <a:gd name="connsiteX52" fmla="*/ 129803 w 2260580"/>
                  <a:gd name="connsiteY52" fmla="*/ 1987143 h 2751645"/>
                  <a:gd name="connsiteX53" fmla="*/ 144091 w 2260580"/>
                  <a:gd name="connsiteY53" fmla="*/ 2091918 h 2751645"/>
                  <a:gd name="connsiteX54" fmla="*/ 196478 w 2260580"/>
                  <a:gd name="connsiteY54" fmla="*/ 2144306 h 2751645"/>
                  <a:gd name="connsiteX55" fmla="*/ 344116 w 2260580"/>
                  <a:gd name="connsiteY55" fmla="*/ 2153831 h 2751645"/>
                  <a:gd name="connsiteX56" fmla="*/ 467941 w 2260580"/>
                  <a:gd name="connsiteY56" fmla="*/ 2163356 h 2751645"/>
                  <a:gd name="connsiteX57" fmla="*/ 520328 w 2260580"/>
                  <a:gd name="connsiteY57" fmla="*/ 2158593 h 2751645"/>
                  <a:gd name="connsiteX58" fmla="*/ 610816 w 2260580"/>
                  <a:gd name="connsiteY58" fmla="*/ 2187168 h 2751645"/>
                  <a:gd name="connsiteX59" fmla="*/ 734641 w 2260580"/>
                  <a:gd name="connsiteY59" fmla="*/ 2215743 h 2751645"/>
                  <a:gd name="connsiteX60" fmla="*/ 910853 w 2260580"/>
                  <a:gd name="connsiteY60" fmla="*/ 2230031 h 2751645"/>
                  <a:gd name="connsiteX61" fmla="*/ 1110878 w 2260580"/>
                  <a:gd name="connsiteY61" fmla="*/ 2230031 h 2751645"/>
                  <a:gd name="connsiteX62" fmla="*/ 1377578 w 2260580"/>
                  <a:gd name="connsiteY62" fmla="*/ 2234793 h 2751645"/>
                  <a:gd name="connsiteX63" fmla="*/ 1553791 w 2260580"/>
                  <a:gd name="connsiteY63" fmla="*/ 2234793 h 2751645"/>
                  <a:gd name="connsiteX64" fmla="*/ 1710953 w 2260580"/>
                  <a:gd name="connsiteY64" fmla="*/ 2330043 h 2751645"/>
                  <a:gd name="connsiteX65" fmla="*/ 1858591 w 2260580"/>
                  <a:gd name="connsiteY65" fmla="*/ 2415768 h 2751645"/>
                  <a:gd name="connsiteX66" fmla="*/ 1987178 w 2260580"/>
                  <a:gd name="connsiteY66" fmla="*/ 2568168 h 2751645"/>
                  <a:gd name="connsiteX67" fmla="*/ 2130053 w 2260580"/>
                  <a:gd name="connsiteY67" fmla="*/ 2687231 h 2751645"/>
                  <a:gd name="connsiteX68" fmla="*/ 2244353 w 2260580"/>
                  <a:gd name="connsiteY68" fmla="*/ 2744381 h 2751645"/>
                  <a:gd name="connsiteX69" fmla="*/ 2258641 w 2260580"/>
                  <a:gd name="connsiteY69" fmla="*/ 2525306 h 2751645"/>
                  <a:gd name="connsiteX70" fmla="*/ 2258641 w 2260580"/>
                  <a:gd name="connsiteY70" fmla="*/ 2120493 h 2751645"/>
                  <a:gd name="connsiteX71" fmla="*/ 2253878 w 2260580"/>
                  <a:gd name="connsiteY71" fmla="*/ 1706156 h 2751645"/>
                  <a:gd name="connsiteX72" fmla="*/ 2253878 w 2260580"/>
                  <a:gd name="connsiteY72" fmla="*/ 1558518 h 2751645"/>
                  <a:gd name="connsiteX73" fmla="*/ 2177678 w 2260580"/>
                  <a:gd name="connsiteY73" fmla="*/ 1520418 h 2751645"/>
                  <a:gd name="connsiteX0" fmla="*/ 2177678 w 2259898"/>
                  <a:gd name="connsiteY0" fmla="*/ 1520418 h 2751645"/>
                  <a:gd name="connsiteX1" fmla="*/ 2063378 w 2259898"/>
                  <a:gd name="connsiteY1" fmla="*/ 1477556 h 2751645"/>
                  <a:gd name="connsiteX2" fmla="*/ 1963366 w 2259898"/>
                  <a:gd name="connsiteY2" fmla="*/ 1434693 h 2751645"/>
                  <a:gd name="connsiteX3" fmla="*/ 1868115 w 2259898"/>
                  <a:gd name="connsiteY3" fmla="*/ 1401355 h 2751645"/>
                  <a:gd name="connsiteX4" fmla="*/ 1806203 w 2259898"/>
                  <a:gd name="connsiteY4" fmla="*/ 1334681 h 2751645"/>
                  <a:gd name="connsiteX5" fmla="*/ 1753816 w 2259898"/>
                  <a:gd name="connsiteY5" fmla="*/ 1263243 h 2751645"/>
                  <a:gd name="connsiteX6" fmla="*/ 1691903 w 2259898"/>
                  <a:gd name="connsiteY6" fmla="*/ 1177518 h 2751645"/>
                  <a:gd name="connsiteX7" fmla="*/ 1591891 w 2259898"/>
                  <a:gd name="connsiteY7" fmla="*/ 1072743 h 2751645"/>
                  <a:gd name="connsiteX8" fmla="*/ 1444253 w 2259898"/>
                  <a:gd name="connsiteY8" fmla="*/ 934631 h 2751645"/>
                  <a:gd name="connsiteX9" fmla="*/ 1306141 w 2259898"/>
                  <a:gd name="connsiteY9" fmla="*/ 829856 h 2751645"/>
                  <a:gd name="connsiteX10" fmla="*/ 1229941 w 2259898"/>
                  <a:gd name="connsiteY10" fmla="*/ 739368 h 2751645"/>
                  <a:gd name="connsiteX11" fmla="*/ 1139453 w 2259898"/>
                  <a:gd name="connsiteY11" fmla="*/ 677456 h 2751645"/>
                  <a:gd name="connsiteX12" fmla="*/ 1034678 w 2259898"/>
                  <a:gd name="connsiteY12" fmla="*/ 548868 h 2751645"/>
                  <a:gd name="connsiteX13" fmla="*/ 972766 w 2259898"/>
                  <a:gd name="connsiteY13" fmla="*/ 477431 h 2751645"/>
                  <a:gd name="connsiteX14" fmla="*/ 920378 w 2259898"/>
                  <a:gd name="connsiteY14" fmla="*/ 401231 h 2751645"/>
                  <a:gd name="connsiteX15" fmla="*/ 867991 w 2259898"/>
                  <a:gd name="connsiteY15" fmla="*/ 344081 h 2751645"/>
                  <a:gd name="connsiteX16" fmla="*/ 806078 w 2259898"/>
                  <a:gd name="connsiteY16" fmla="*/ 272643 h 2751645"/>
                  <a:gd name="connsiteX17" fmla="*/ 767978 w 2259898"/>
                  <a:gd name="connsiteY17" fmla="*/ 196443 h 2751645"/>
                  <a:gd name="connsiteX18" fmla="*/ 720353 w 2259898"/>
                  <a:gd name="connsiteY18" fmla="*/ 72618 h 2751645"/>
                  <a:gd name="connsiteX19" fmla="*/ 701303 w 2259898"/>
                  <a:gd name="connsiteY19" fmla="*/ 15468 h 2751645"/>
                  <a:gd name="connsiteX20" fmla="*/ 667966 w 2259898"/>
                  <a:gd name="connsiteY20" fmla="*/ 1181 h 2751645"/>
                  <a:gd name="connsiteX21" fmla="*/ 601291 w 2259898"/>
                  <a:gd name="connsiteY21" fmla="*/ 39281 h 2751645"/>
                  <a:gd name="connsiteX22" fmla="*/ 553666 w 2259898"/>
                  <a:gd name="connsiteY22" fmla="*/ 153581 h 2751645"/>
                  <a:gd name="connsiteX23" fmla="*/ 553666 w 2259898"/>
                  <a:gd name="connsiteY23" fmla="*/ 296456 h 2751645"/>
                  <a:gd name="connsiteX24" fmla="*/ 606053 w 2259898"/>
                  <a:gd name="connsiteY24" fmla="*/ 467906 h 2751645"/>
                  <a:gd name="connsiteX25" fmla="*/ 663203 w 2259898"/>
                  <a:gd name="connsiteY25" fmla="*/ 582206 h 2751645"/>
                  <a:gd name="connsiteX26" fmla="*/ 729878 w 2259898"/>
                  <a:gd name="connsiteY26" fmla="*/ 710793 h 2751645"/>
                  <a:gd name="connsiteX27" fmla="*/ 782266 w 2259898"/>
                  <a:gd name="connsiteY27" fmla="*/ 763181 h 2751645"/>
                  <a:gd name="connsiteX28" fmla="*/ 820366 w 2259898"/>
                  <a:gd name="connsiteY28" fmla="*/ 810806 h 2751645"/>
                  <a:gd name="connsiteX29" fmla="*/ 834653 w 2259898"/>
                  <a:gd name="connsiteY29" fmla="*/ 844143 h 2751645"/>
                  <a:gd name="connsiteX30" fmla="*/ 734641 w 2259898"/>
                  <a:gd name="connsiteY30" fmla="*/ 815568 h 2751645"/>
                  <a:gd name="connsiteX31" fmla="*/ 596528 w 2259898"/>
                  <a:gd name="connsiteY31" fmla="*/ 806043 h 2751645"/>
                  <a:gd name="connsiteX32" fmla="*/ 477466 w 2259898"/>
                  <a:gd name="connsiteY32" fmla="*/ 829856 h 2751645"/>
                  <a:gd name="connsiteX33" fmla="*/ 396503 w 2259898"/>
                  <a:gd name="connsiteY33" fmla="*/ 867956 h 2751645"/>
                  <a:gd name="connsiteX34" fmla="*/ 239341 w 2259898"/>
                  <a:gd name="connsiteY34" fmla="*/ 915581 h 2751645"/>
                  <a:gd name="connsiteX35" fmla="*/ 153616 w 2259898"/>
                  <a:gd name="connsiteY35" fmla="*/ 958443 h 2751645"/>
                  <a:gd name="connsiteX36" fmla="*/ 67891 w 2259898"/>
                  <a:gd name="connsiteY36" fmla="*/ 1020356 h 2751645"/>
                  <a:gd name="connsiteX37" fmla="*/ 48841 w 2259898"/>
                  <a:gd name="connsiteY37" fmla="*/ 1115606 h 2751645"/>
                  <a:gd name="connsiteX38" fmla="*/ 48841 w 2259898"/>
                  <a:gd name="connsiteY38" fmla="*/ 1201331 h 2751645"/>
                  <a:gd name="connsiteX39" fmla="*/ 91703 w 2259898"/>
                  <a:gd name="connsiteY39" fmla="*/ 1258481 h 2751645"/>
                  <a:gd name="connsiteX40" fmla="*/ 115516 w 2259898"/>
                  <a:gd name="connsiteY40" fmla="*/ 1282293 h 2751645"/>
                  <a:gd name="connsiteX41" fmla="*/ 53603 w 2259898"/>
                  <a:gd name="connsiteY41" fmla="*/ 1301343 h 2751645"/>
                  <a:gd name="connsiteX42" fmla="*/ 5978 w 2259898"/>
                  <a:gd name="connsiteY42" fmla="*/ 1363256 h 2751645"/>
                  <a:gd name="connsiteX43" fmla="*/ 1216 w 2259898"/>
                  <a:gd name="connsiteY43" fmla="*/ 1468031 h 2751645"/>
                  <a:gd name="connsiteX44" fmla="*/ 10741 w 2259898"/>
                  <a:gd name="connsiteY44" fmla="*/ 1548993 h 2751645"/>
                  <a:gd name="connsiteX45" fmla="*/ 67891 w 2259898"/>
                  <a:gd name="connsiteY45" fmla="*/ 1582331 h 2751645"/>
                  <a:gd name="connsiteX46" fmla="*/ 91703 w 2259898"/>
                  <a:gd name="connsiteY46" fmla="*/ 1625193 h 2751645"/>
                  <a:gd name="connsiteX47" fmla="*/ 53603 w 2259898"/>
                  <a:gd name="connsiteY47" fmla="*/ 1672818 h 2751645"/>
                  <a:gd name="connsiteX48" fmla="*/ 39316 w 2259898"/>
                  <a:gd name="connsiteY48" fmla="*/ 1744256 h 2751645"/>
                  <a:gd name="connsiteX49" fmla="*/ 63128 w 2259898"/>
                  <a:gd name="connsiteY49" fmla="*/ 1829981 h 2751645"/>
                  <a:gd name="connsiteX50" fmla="*/ 148853 w 2259898"/>
                  <a:gd name="connsiteY50" fmla="*/ 1882368 h 2751645"/>
                  <a:gd name="connsiteX51" fmla="*/ 177428 w 2259898"/>
                  <a:gd name="connsiteY51" fmla="*/ 1920468 h 2751645"/>
                  <a:gd name="connsiteX52" fmla="*/ 129803 w 2259898"/>
                  <a:gd name="connsiteY52" fmla="*/ 1987143 h 2751645"/>
                  <a:gd name="connsiteX53" fmla="*/ 144091 w 2259898"/>
                  <a:gd name="connsiteY53" fmla="*/ 2091918 h 2751645"/>
                  <a:gd name="connsiteX54" fmla="*/ 196478 w 2259898"/>
                  <a:gd name="connsiteY54" fmla="*/ 2144306 h 2751645"/>
                  <a:gd name="connsiteX55" fmla="*/ 344116 w 2259898"/>
                  <a:gd name="connsiteY55" fmla="*/ 2153831 h 2751645"/>
                  <a:gd name="connsiteX56" fmla="*/ 467941 w 2259898"/>
                  <a:gd name="connsiteY56" fmla="*/ 2163356 h 2751645"/>
                  <a:gd name="connsiteX57" fmla="*/ 520328 w 2259898"/>
                  <a:gd name="connsiteY57" fmla="*/ 2158593 h 2751645"/>
                  <a:gd name="connsiteX58" fmla="*/ 610816 w 2259898"/>
                  <a:gd name="connsiteY58" fmla="*/ 2187168 h 2751645"/>
                  <a:gd name="connsiteX59" fmla="*/ 734641 w 2259898"/>
                  <a:gd name="connsiteY59" fmla="*/ 2215743 h 2751645"/>
                  <a:gd name="connsiteX60" fmla="*/ 910853 w 2259898"/>
                  <a:gd name="connsiteY60" fmla="*/ 2230031 h 2751645"/>
                  <a:gd name="connsiteX61" fmla="*/ 1110878 w 2259898"/>
                  <a:gd name="connsiteY61" fmla="*/ 2230031 h 2751645"/>
                  <a:gd name="connsiteX62" fmla="*/ 1377578 w 2259898"/>
                  <a:gd name="connsiteY62" fmla="*/ 2234793 h 2751645"/>
                  <a:gd name="connsiteX63" fmla="*/ 1553791 w 2259898"/>
                  <a:gd name="connsiteY63" fmla="*/ 2234793 h 2751645"/>
                  <a:gd name="connsiteX64" fmla="*/ 1710953 w 2259898"/>
                  <a:gd name="connsiteY64" fmla="*/ 2330043 h 2751645"/>
                  <a:gd name="connsiteX65" fmla="*/ 1858591 w 2259898"/>
                  <a:gd name="connsiteY65" fmla="*/ 2415768 h 2751645"/>
                  <a:gd name="connsiteX66" fmla="*/ 1987178 w 2259898"/>
                  <a:gd name="connsiteY66" fmla="*/ 2568168 h 2751645"/>
                  <a:gd name="connsiteX67" fmla="*/ 2130053 w 2259898"/>
                  <a:gd name="connsiteY67" fmla="*/ 2687231 h 2751645"/>
                  <a:gd name="connsiteX68" fmla="*/ 2244353 w 2259898"/>
                  <a:gd name="connsiteY68" fmla="*/ 2744381 h 2751645"/>
                  <a:gd name="connsiteX69" fmla="*/ 2258641 w 2259898"/>
                  <a:gd name="connsiteY69" fmla="*/ 2525306 h 2751645"/>
                  <a:gd name="connsiteX70" fmla="*/ 2258641 w 2259898"/>
                  <a:gd name="connsiteY70" fmla="*/ 2120493 h 2751645"/>
                  <a:gd name="connsiteX71" fmla="*/ 2253878 w 2259898"/>
                  <a:gd name="connsiteY71" fmla="*/ 1706156 h 2751645"/>
                  <a:gd name="connsiteX72" fmla="*/ 2251497 w 2259898"/>
                  <a:gd name="connsiteY72" fmla="*/ 1570425 h 2751645"/>
                  <a:gd name="connsiteX73" fmla="*/ 2177678 w 2259898"/>
                  <a:gd name="connsiteY73" fmla="*/ 1520418 h 2751645"/>
                  <a:gd name="connsiteX0" fmla="*/ 2180059 w 2259898"/>
                  <a:gd name="connsiteY0" fmla="*/ 1525180 h 2751645"/>
                  <a:gd name="connsiteX1" fmla="*/ 2063378 w 2259898"/>
                  <a:gd name="connsiteY1" fmla="*/ 1477556 h 2751645"/>
                  <a:gd name="connsiteX2" fmla="*/ 1963366 w 2259898"/>
                  <a:gd name="connsiteY2" fmla="*/ 1434693 h 2751645"/>
                  <a:gd name="connsiteX3" fmla="*/ 1868115 w 2259898"/>
                  <a:gd name="connsiteY3" fmla="*/ 1401355 h 2751645"/>
                  <a:gd name="connsiteX4" fmla="*/ 1806203 w 2259898"/>
                  <a:gd name="connsiteY4" fmla="*/ 1334681 h 2751645"/>
                  <a:gd name="connsiteX5" fmla="*/ 1753816 w 2259898"/>
                  <a:gd name="connsiteY5" fmla="*/ 1263243 h 2751645"/>
                  <a:gd name="connsiteX6" fmla="*/ 1691903 w 2259898"/>
                  <a:gd name="connsiteY6" fmla="*/ 1177518 h 2751645"/>
                  <a:gd name="connsiteX7" fmla="*/ 1591891 w 2259898"/>
                  <a:gd name="connsiteY7" fmla="*/ 1072743 h 2751645"/>
                  <a:gd name="connsiteX8" fmla="*/ 1444253 w 2259898"/>
                  <a:gd name="connsiteY8" fmla="*/ 934631 h 2751645"/>
                  <a:gd name="connsiteX9" fmla="*/ 1306141 w 2259898"/>
                  <a:gd name="connsiteY9" fmla="*/ 829856 h 2751645"/>
                  <a:gd name="connsiteX10" fmla="*/ 1229941 w 2259898"/>
                  <a:gd name="connsiteY10" fmla="*/ 739368 h 2751645"/>
                  <a:gd name="connsiteX11" fmla="*/ 1139453 w 2259898"/>
                  <a:gd name="connsiteY11" fmla="*/ 677456 h 2751645"/>
                  <a:gd name="connsiteX12" fmla="*/ 1034678 w 2259898"/>
                  <a:gd name="connsiteY12" fmla="*/ 548868 h 2751645"/>
                  <a:gd name="connsiteX13" fmla="*/ 972766 w 2259898"/>
                  <a:gd name="connsiteY13" fmla="*/ 477431 h 2751645"/>
                  <a:gd name="connsiteX14" fmla="*/ 920378 w 2259898"/>
                  <a:gd name="connsiteY14" fmla="*/ 401231 h 2751645"/>
                  <a:gd name="connsiteX15" fmla="*/ 867991 w 2259898"/>
                  <a:gd name="connsiteY15" fmla="*/ 344081 h 2751645"/>
                  <a:gd name="connsiteX16" fmla="*/ 806078 w 2259898"/>
                  <a:gd name="connsiteY16" fmla="*/ 272643 h 2751645"/>
                  <a:gd name="connsiteX17" fmla="*/ 767978 w 2259898"/>
                  <a:gd name="connsiteY17" fmla="*/ 196443 h 2751645"/>
                  <a:gd name="connsiteX18" fmla="*/ 720353 w 2259898"/>
                  <a:gd name="connsiteY18" fmla="*/ 72618 h 2751645"/>
                  <a:gd name="connsiteX19" fmla="*/ 701303 w 2259898"/>
                  <a:gd name="connsiteY19" fmla="*/ 15468 h 2751645"/>
                  <a:gd name="connsiteX20" fmla="*/ 667966 w 2259898"/>
                  <a:gd name="connsiteY20" fmla="*/ 1181 h 2751645"/>
                  <a:gd name="connsiteX21" fmla="*/ 601291 w 2259898"/>
                  <a:gd name="connsiteY21" fmla="*/ 39281 h 2751645"/>
                  <a:gd name="connsiteX22" fmla="*/ 553666 w 2259898"/>
                  <a:gd name="connsiteY22" fmla="*/ 153581 h 2751645"/>
                  <a:gd name="connsiteX23" fmla="*/ 553666 w 2259898"/>
                  <a:gd name="connsiteY23" fmla="*/ 296456 h 2751645"/>
                  <a:gd name="connsiteX24" fmla="*/ 606053 w 2259898"/>
                  <a:gd name="connsiteY24" fmla="*/ 467906 h 2751645"/>
                  <a:gd name="connsiteX25" fmla="*/ 663203 w 2259898"/>
                  <a:gd name="connsiteY25" fmla="*/ 582206 h 2751645"/>
                  <a:gd name="connsiteX26" fmla="*/ 729878 w 2259898"/>
                  <a:gd name="connsiteY26" fmla="*/ 710793 h 2751645"/>
                  <a:gd name="connsiteX27" fmla="*/ 782266 w 2259898"/>
                  <a:gd name="connsiteY27" fmla="*/ 763181 h 2751645"/>
                  <a:gd name="connsiteX28" fmla="*/ 820366 w 2259898"/>
                  <a:gd name="connsiteY28" fmla="*/ 810806 h 2751645"/>
                  <a:gd name="connsiteX29" fmla="*/ 834653 w 2259898"/>
                  <a:gd name="connsiteY29" fmla="*/ 844143 h 2751645"/>
                  <a:gd name="connsiteX30" fmla="*/ 734641 w 2259898"/>
                  <a:gd name="connsiteY30" fmla="*/ 815568 h 2751645"/>
                  <a:gd name="connsiteX31" fmla="*/ 596528 w 2259898"/>
                  <a:gd name="connsiteY31" fmla="*/ 806043 h 2751645"/>
                  <a:gd name="connsiteX32" fmla="*/ 477466 w 2259898"/>
                  <a:gd name="connsiteY32" fmla="*/ 829856 h 2751645"/>
                  <a:gd name="connsiteX33" fmla="*/ 396503 w 2259898"/>
                  <a:gd name="connsiteY33" fmla="*/ 867956 h 2751645"/>
                  <a:gd name="connsiteX34" fmla="*/ 239341 w 2259898"/>
                  <a:gd name="connsiteY34" fmla="*/ 915581 h 2751645"/>
                  <a:gd name="connsiteX35" fmla="*/ 153616 w 2259898"/>
                  <a:gd name="connsiteY35" fmla="*/ 958443 h 2751645"/>
                  <a:gd name="connsiteX36" fmla="*/ 67891 w 2259898"/>
                  <a:gd name="connsiteY36" fmla="*/ 1020356 h 2751645"/>
                  <a:gd name="connsiteX37" fmla="*/ 48841 w 2259898"/>
                  <a:gd name="connsiteY37" fmla="*/ 1115606 h 2751645"/>
                  <a:gd name="connsiteX38" fmla="*/ 48841 w 2259898"/>
                  <a:gd name="connsiteY38" fmla="*/ 1201331 h 2751645"/>
                  <a:gd name="connsiteX39" fmla="*/ 91703 w 2259898"/>
                  <a:gd name="connsiteY39" fmla="*/ 1258481 h 2751645"/>
                  <a:gd name="connsiteX40" fmla="*/ 115516 w 2259898"/>
                  <a:gd name="connsiteY40" fmla="*/ 1282293 h 2751645"/>
                  <a:gd name="connsiteX41" fmla="*/ 53603 w 2259898"/>
                  <a:gd name="connsiteY41" fmla="*/ 1301343 h 2751645"/>
                  <a:gd name="connsiteX42" fmla="*/ 5978 w 2259898"/>
                  <a:gd name="connsiteY42" fmla="*/ 1363256 h 2751645"/>
                  <a:gd name="connsiteX43" fmla="*/ 1216 w 2259898"/>
                  <a:gd name="connsiteY43" fmla="*/ 1468031 h 2751645"/>
                  <a:gd name="connsiteX44" fmla="*/ 10741 w 2259898"/>
                  <a:gd name="connsiteY44" fmla="*/ 1548993 h 2751645"/>
                  <a:gd name="connsiteX45" fmla="*/ 67891 w 2259898"/>
                  <a:gd name="connsiteY45" fmla="*/ 1582331 h 2751645"/>
                  <a:gd name="connsiteX46" fmla="*/ 91703 w 2259898"/>
                  <a:gd name="connsiteY46" fmla="*/ 1625193 h 2751645"/>
                  <a:gd name="connsiteX47" fmla="*/ 53603 w 2259898"/>
                  <a:gd name="connsiteY47" fmla="*/ 1672818 h 2751645"/>
                  <a:gd name="connsiteX48" fmla="*/ 39316 w 2259898"/>
                  <a:gd name="connsiteY48" fmla="*/ 1744256 h 2751645"/>
                  <a:gd name="connsiteX49" fmla="*/ 63128 w 2259898"/>
                  <a:gd name="connsiteY49" fmla="*/ 1829981 h 2751645"/>
                  <a:gd name="connsiteX50" fmla="*/ 148853 w 2259898"/>
                  <a:gd name="connsiteY50" fmla="*/ 1882368 h 2751645"/>
                  <a:gd name="connsiteX51" fmla="*/ 177428 w 2259898"/>
                  <a:gd name="connsiteY51" fmla="*/ 1920468 h 2751645"/>
                  <a:gd name="connsiteX52" fmla="*/ 129803 w 2259898"/>
                  <a:gd name="connsiteY52" fmla="*/ 1987143 h 2751645"/>
                  <a:gd name="connsiteX53" fmla="*/ 144091 w 2259898"/>
                  <a:gd name="connsiteY53" fmla="*/ 2091918 h 2751645"/>
                  <a:gd name="connsiteX54" fmla="*/ 196478 w 2259898"/>
                  <a:gd name="connsiteY54" fmla="*/ 2144306 h 2751645"/>
                  <a:gd name="connsiteX55" fmla="*/ 344116 w 2259898"/>
                  <a:gd name="connsiteY55" fmla="*/ 2153831 h 2751645"/>
                  <a:gd name="connsiteX56" fmla="*/ 467941 w 2259898"/>
                  <a:gd name="connsiteY56" fmla="*/ 2163356 h 2751645"/>
                  <a:gd name="connsiteX57" fmla="*/ 520328 w 2259898"/>
                  <a:gd name="connsiteY57" fmla="*/ 2158593 h 2751645"/>
                  <a:gd name="connsiteX58" fmla="*/ 610816 w 2259898"/>
                  <a:gd name="connsiteY58" fmla="*/ 2187168 h 2751645"/>
                  <a:gd name="connsiteX59" fmla="*/ 734641 w 2259898"/>
                  <a:gd name="connsiteY59" fmla="*/ 2215743 h 2751645"/>
                  <a:gd name="connsiteX60" fmla="*/ 910853 w 2259898"/>
                  <a:gd name="connsiteY60" fmla="*/ 2230031 h 2751645"/>
                  <a:gd name="connsiteX61" fmla="*/ 1110878 w 2259898"/>
                  <a:gd name="connsiteY61" fmla="*/ 2230031 h 2751645"/>
                  <a:gd name="connsiteX62" fmla="*/ 1377578 w 2259898"/>
                  <a:gd name="connsiteY62" fmla="*/ 2234793 h 2751645"/>
                  <a:gd name="connsiteX63" fmla="*/ 1553791 w 2259898"/>
                  <a:gd name="connsiteY63" fmla="*/ 2234793 h 2751645"/>
                  <a:gd name="connsiteX64" fmla="*/ 1710953 w 2259898"/>
                  <a:gd name="connsiteY64" fmla="*/ 2330043 h 2751645"/>
                  <a:gd name="connsiteX65" fmla="*/ 1858591 w 2259898"/>
                  <a:gd name="connsiteY65" fmla="*/ 2415768 h 2751645"/>
                  <a:gd name="connsiteX66" fmla="*/ 1987178 w 2259898"/>
                  <a:gd name="connsiteY66" fmla="*/ 2568168 h 2751645"/>
                  <a:gd name="connsiteX67" fmla="*/ 2130053 w 2259898"/>
                  <a:gd name="connsiteY67" fmla="*/ 2687231 h 2751645"/>
                  <a:gd name="connsiteX68" fmla="*/ 2244353 w 2259898"/>
                  <a:gd name="connsiteY68" fmla="*/ 2744381 h 2751645"/>
                  <a:gd name="connsiteX69" fmla="*/ 2258641 w 2259898"/>
                  <a:gd name="connsiteY69" fmla="*/ 2525306 h 2751645"/>
                  <a:gd name="connsiteX70" fmla="*/ 2258641 w 2259898"/>
                  <a:gd name="connsiteY70" fmla="*/ 2120493 h 2751645"/>
                  <a:gd name="connsiteX71" fmla="*/ 2253878 w 2259898"/>
                  <a:gd name="connsiteY71" fmla="*/ 1706156 h 2751645"/>
                  <a:gd name="connsiteX72" fmla="*/ 2251497 w 2259898"/>
                  <a:gd name="connsiteY72" fmla="*/ 1570425 h 2751645"/>
                  <a:gd name="connsiteX73" fmla="*/ 2180059 w 2259898"/>
                  <a:gd name="connsiteY73" fmla="*/ 1525180 h 2751645"/>
                  <a:gd name="connsiteX0" fmla="*/ 2180059 w 2259990"/>
                  <a:gd name="connsiteY0" fmla="*/ 1525180 h 2751645"/>
                  <a:gd name="connsiteX1" fmla="*/ 2063378 w 2259990"/>
                  <a:gd name="connsiteY1" fmla="*/ 1477556 h 2751645"/>
                  <a:gd name="connsiteX2" fmla="*/ 1963366 w 2259990"/>
                  <a:gd name="connsiteY2" fmla="*/ 1434693 h 2751645"/>
                  <a:gd name="connsiteX3" fmla="*/ 1868115 w 2259990"/>
                  <a:gd name="connsiteY3" fmla="*/ 1401355 h 2751645"/>
                  <a:gd name="connsiteX4" fmla="*/ 1806203 w 2259990"/>
                  <a:gd name="connsiteY4" fmla="*/ 1334681 h 2751645"/>
                  <a:gd name="connsiteX5" fmla="*/ 1753816 w 2259990"/>
                  <a:gd name="connsiteY5" fmla="*/ 1263243 h 2751645"/>
                  <a:gd name="connsiteX6" fmla="*/ 1691903 w 2259990"/>
                  <a:gd name="connsiteY6" fmla="*/ 1177518 h 2751645"/>
                  <a:gd name="connsiteX7" fmla="*/ 1591891 w 2259990"/>
                  <a:gd name="connsiteY7" fmla="*/ 1072743 h 2751645"/>
                  <a:gd name="connsiteX8" fmla="*/ 1444253 w 2259990"/>
                  <a:gd name="connsiteY8" fmla="*/ 934631 h 2751645"/>
                  <a:gd name="connsiteX9" fmla="*/ 1306141 w 2259990"/>
                  <a:gd name="connsiteY9" fmla="*/ 829856 h 2751645"/>
                  <a:gd name="connsiteX10" fmla="*/ 1229941 w 2259990"/>
                  <a:gd name="connsiteY10" fmla="*/ 739368 h 2751645"/>
                  <a:gd name="connsiteX11" fmla="*/ 1139453 w 2259990"/>
                  <a:gd name="connsiteY11" fmla="*/ 677456 h 2751645"/>
                  <a:gd name="connsiteX12" fmla="*/ 1034678 w 2259990"/>
                  <a:gd name="connsiteY12" fmla="*/ 548868 h 2751645"/>
                  <a:gd name="connsiteX13" fmla="*/ 972766 w 2259990"/>
                  <a:gd name="connsiteY13" fmla="*/ 477431 h 2751645"/>
                  <a:gd name="connsiteX14" fmla="*/ 920378 w 2259990"/>
                  <a:gd name="connsiteY14" fmla="*/ 401231 h 2751645"/>
                  <a:gd name="connsiteX15" fmla="*/ 867991 w 2259990"/>
                  <a:gd name="connsiteY15" fmla="*/ 344081 h 2751645"/>
                  <a:gd name="connsiteX16" fmla="*/ 806078 w 2259990"/>
                  <a:gd name="connsiteY16" fmla="*/ 272643 h 2751645"/>
                  <a:gd name="connsiteX17" fmla="*/ 767978 w 2259990"/>
                  <a:gd name="connsiteY17" fmla="*/ 196443 h 2751645"/>
                  <a:gd name="connsiteX18" fmla="*/ 720353 w 2259990"/>
                  <a:gd name="connsiteY18" fmla="*/ 72618 h 2751645"/>
                  <a:gd name="connsiteX19" fmla="*/ 701303 w 2259990"/>
                  <a:gd name="connsiteY19" fmla="*/ 15468 h 2751645"/>
                  <a:gd name="connsiteX20" fmla="*/ 667966 w 2259990"/>
                  <a:gd name="connsiteY20" fmla="*/ 1181 h 2751645"/>
                  <a:gd name="connsiteX21" fmla="*/ 601291 w 2259990"/>
                  <a:gd name="connsiteY21" fmla="*/ 39281 h 2751645"/>
                  <a:gd name="connsiteX22" fmla="*/ 553666 w 2259990"/>
                  <a:gd name="connsiteY22" fmla="*/ 153581 h 2751645"/>
                  <a:gd name="connsiteX23" fmla="*/ 553666 w 2259990"/>
                  <a:gd name="connsiteY23" fmla="*/ 296456 h 2751645"/>
                  <a:gd name="connsiteX24" fmla="*/ 606053 w 2259990"/>
                  <a:gd name="connsiteY24" fmla="*/ 467906 h 2751645"/>
                  <a:gd name="connsiteX25" fmla="*/ 663203 w 2259990"/>
                  <a:gd name="connsiteY25" fmla="*/ 582206 h 2751645"/>
                  <a:gd name="connsiteX26" fmla="*/ 729878 w 2259990"/>
                  <a:gd name="connsiteY26" fmla="*/ 710793 h 2751645"/>
                  <a:gd name="connsiteX27" fmla="*/ 782266 w 2259990"/>
                  <a:gd name="connsiteY27" fmla="*/ 763181 h 2751645"/>
                  <a:gd name="connsiteX28" fmla="*/ 820366 w 2259990"/>
                  <a:gd name="connsiteY28" fmla="*/ 810806 h 2751645"/>
                  <a:gd name="connsiteX29" fmla="*/ 834653 w 2259990"/>
                  <a:gd name="connsiteY29" fmla="*/ 844143 h 2751645"/>
                  <a:gd name="connsiteX30" fmla="*/ 734641 w 2259990"/>
                  <a:gd name="connsiteY30" fmla="*/ 815568 h 2751645"/>
                  <a:gd name="connsiteX31" fmla="*/ 596528 w 2259990"/>
                  <a:gd name="connsiteY31" fmla="*/ 806043 h 2751645"/>
                  <a:gd name="connsiteX32" fmla="*/ 477466 w 2259990"/>
                  <a:gd name="connsiteY32" fmla="*/ 829856 h 2751645"/>
                  <a:gd name="connsiteX33" fmla="*/ 396503 w 2259990"/>
                  <a:gd name="connsiteY33" fmla="*/ 867956 h 2751645"/>
                  <a:gd name="connsiteX34" fmla="*/ 239341 w 2259990"/>
                  <a:gd name="connsiteY34" fmla="*/ 915581 h 2751645"/>
                  <a:gd name="connsiteX35" fmla="*/ 153616 w 2259990"/>
                  <a:gd name="connsiteY35" fmla="*/ 958443 h 2751645"/>
                  <a:gd name="connsiteX36" fmla="*/ 67891 w 2259990"/>
                  <a:gd name="connsiteY36" fmla="*/ 1020356 h 2751645"/>
                  <a:gd name="connsiteX37" fmla="*/ 48841 w 2259990"/>
                  <a:gd name="connsiteY37" fmla="*/ 1115606 h 2751645"/>
                  <a:gd name="connsiteX38" fmla="*/ 48841 w 2259990"/>
                  <a:gd name="connsiteY38" fmla="*/ 1201331 h 2751645"/>
                  <a:gd name="connsiteX39" fmla="*/ 91703 w 2259990"/>
                  <a:gd name="connsiteY39" fmla="*/ 1258481 h 2751645"/>
                  <a:gd name="connsiteX40" fmla="*/ 115516 w 2259990"/>
                  <a:gd name="connsiteY40" fmla="*/ 1282293 h 2751645"/>
                  <a:gd name="connsiteX41" fmla="*/ 53603 w 2259990"/>
                  <a:gd name="connsiteY41" fmla="*/ 1301343 h 2751645"/>
                  <a:gd name="connsiteX42" fmla="*/ 5978 w 2259990"/>
                  <a:gd name="connsiteY42" fmla="*/ 1363256 h 2751645"/>
                  <a:gd name="connsiteX43" fmla="*/ 1216 w 2259990"/>
                  <a:gd name="connsiteY43" fmla="*/ 1468031 h 2751645"/>
                  <a:gd name="connsiteX44" fmla="*/ 10741 w 2259990"/>
                  <a:gd name="connsiteY44" fmla="*/ 1548993 h 2751645"/>
                  <a:gd name="connsiteX45" fmla="*/ 67891 w 2259990"/>
                  <a:gd name="connsiteY45" fmla="*/ 1582331 h 2751645"/>
                  <a:gd name="connsiteX46" fmla="*/ 91703 w 2259990"/>
                  <a:gd name="connsiteY46" fmla="*/ 1625193 h 2751645"/>
                  <a:gd name="connsiteX47" fmla="*/ 53603 w 2259990"/>
                  <a:gd name="connsiteY47" fmla="*/ 1672818 h 2751645"/>
                  <a:gd name="connsiteX48" fmla="*/ 39316 w 2259990"/>
                  <a:gd name="connsiteY48" fmla="*/ 1744256 h 2751645"/>
                  <a:gd name="connsiteX49" fmla="*/ 63128 w 2259990"/>
                  <a:gd name="connsiteY49" fmla="*/ 1829981 h 2751645"/>
                  <a:gd name="connsiteX50" fmla="*/ 148853 w 2259990"/>
                  <a:gd name="connsiteY50" fmla="*/ 1882368 h 2751645"/>
                  <a:gd name="connsiteX51" fmla="*/ 177428 w 2259990"/>
                  <a:gd name="connsiteY51" fmla="*/ 1920468 h 2751645"/>
                  <a:gd name="connsiteX52" fmla="*/ 129803 w 2259990"/>
                  <a:gd name="connsiteY52" fmla="*/ 1987143 h 2751645"/>
                  <a:gd name="connsiteX53" fmla="*/ 144091 w 2259990"/>
                  <a:gd name="connsiteY53" fmla="*/ 2091918 h 2751645"/>
                  <a:gd name="connsiteX54" fmla="*/ 196478 w 2259990"/>
                  <a:gd name="connsiteY54" fmla="*/ 2144306 h 2751645"/>
                  <a:gd name="connsiteX55" fmla="*/ 344116 w 2259990"/>
                  <a:gd name="connsiteY55" fmla="*/ 2153831 h 2751645"/>
                  <a:gd name="connsiteX56" fmla="*/ 467941 w 2259990"/>
                  <a:gd name="connsiteY56" fmla="*/ 2163356 h 2751645"/>
                  <a:gd name="connsiteX57" fmla="*/ 520328 w 2259990"/>
                  <a:gd name="connsiteY57" fmla="*/ 2158593 h 2751645"/>
                  <a:gd name="connsiteX58" fmla="*/ 610816 w 2259990"/>
                  <a:gd name="connsiteY58" fmla="*/ 2187168 h 2751645"/>
                  <a:gd name="connsiteX59" fmla="*/ 734641 w 2259990"/>
                  <a:gd name="connsiteY59" fmla="*/ 2215743 h 2751645"/>
                  <a:gd name="connsiteX60" fmla="*/ 910853 w 2259990"/>
                  <a:gd name="connsiteY60" fmla="*/ 2230031 h 2751645"/>
                  <a:gd name="connsiteX61" fmla="*/ 1110878 w 2259990"/>
                  <a:gd name="connsiteY61" fmla="*/ 2230031 h 2751645"/>
                  <a:gd name="connsiteX62" fmla="*/ 1377578 w 2259990"/>
                  <a:gd name="connsiteY62" fmla="*/ 2234793 h 2751645"/>
                  <a:gd name="connsiteX63" fmla="*/ 1553791 w 2259990"/>
                  <a:gd name="connsiteY63" fmla="*/ 2234793 h 2751645"/>
                  <a:gd name="connsiteX64" fmla="*/ 1710953 w 2259990"/>
                  <a:gd name="connsiteY64" fmla="*/ 2330043 h 2751645"/>
                  <a:gd name="connsiteX65" fmla="*/ 1858591 w 2259990"/>
                  <a:gd name="connsiteY65" fmla="*/ 2415768 h 2751645"/>
                  <a:gd name="connsiteX66" fmla="*/ 1987178 w 2259990"/>
                  <a:gd name="connsiteY66" fmla="*/ 2568168 h 2751645"/>
                  <a:gd name="connsiteX67" fmla="*/ 2130053 w 2259990"/>
                  <a:gd name="connsiteY67" fmla="*/ 2687231 h 2751645"/>
                  <a:gd name="connsiteX68" fmla="*/ 2244353 w 2259990"/>
                  <a:gd name="connsiteY68" fmla="*/ 2744381 h 2751645"/>
                  <a:gd name="connsiteX69" fmla="*/ 2258641 w 2259990"/>
                  <a:gd name="connsiteY69" fmla="*/ 2525306 h 2751645"/>
                  <a:gd name="connsiteX70" fmla="*/ 2258641 w 2259990"/>
                  <a:gd name="connsiteY70" fmla="*/ 2120493 h 2751645"/>
                  <a:gd name="connsiteX71" fmla="*/ 2258641 w 2259990"/>
                  <a:gd name="connsiteY71" fmla="*/ 1703775 h 2751645"/>
                  <a:gd name="connsiteX72" fmla="*/ 2251497 w 2259990"/>
                  <a:gd name="connsiteY72" fmla="*/ 1570425 h 2751645"/>
                  <a:gd name="connsiteX73" fmla="*/ 2180059 w 2259990"/>
                  <a:gd name="connsiteY73" fmla="*/ 1525180 h 2751645"/>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9941 w 2259990"/>
                  <a:gd name="connsiteY10" fmla="*/ 739937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29878 w 2259990"/>
                  <a:gd name="connsiteY26" fmla="*/ 711362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06612 h 2752214"/>
                  <a:gd name="connsiteX32" fmla="*/ 477466 w 2259990"/>
                  <a:gd name="connsiteY32" fmla="*/ 830425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82900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5178 w 2259990"/>
                  <a:gd name="connsiteY10" fmla="*/ 742318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29878 w 2259990"/>
                  <a:gd name="connsiteY26" fmla="*/ 711362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06612 h 2752214"/>
                  <a:gd name="connsiteX32" fmla="*/ 477466 w 2259990"/>
                  <a:gd name="connsiteY32" fmla="*/ 830425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82900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5178 w 2259990"/>
                  <a:gd name="connsiteY10" fmla="*/ 742318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29878 w 2259990"/>
                  <a:gd name="connsiteY26" fmla="*/ 711362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06612 h 2752214"/>
                  <a:gd name="connsiteX32" fmla="*/ 477466 w 2259990"/>
                  <a:gd name="connsiteY32" fmla="*/ 835188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82900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5178 w 2259990"/>
                  <a:gd name="connsiteY10" fmla="*/ 742318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29878 w 2259990"/>
                  <a:gd name="connsiteY26" fmla="*/ 711362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11375 h 2752214"/>
                  <a:gd name="connsiteX32" fmla="*/ 477466 w 2259990"/>
                  <a:gd name="connsiteY32" fmla="*/ 835188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82900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5178 w 2259990"/>
                  <a:gd name="connsiteY10" fmla="*/ 742318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32259 w 2259990"/>
                  <a:gd name="connsiteY26" fmla="*/ 708981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11375 h 2752214"/>
                  <a:gd name="connsiteX32" fmla="*/ 477466 w 2259990"/>
                  <a:gd name="connsiteY32" fmla="*/ 835188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82900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5178 w 2259990"/>
                  <a:gd name="connsiteY10" fmla="*/ 742318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32259 w 2259990"/>
                  <a:gd name="connsiteY26" fmla="*/ 708981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11375 h 2752214"/>
                  <a:gd name="connsiteX32" fmla="*/ 477466 w 2259990"/>
                  <a:gd name="connsiteY32" fmla="*/ 835188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90044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3837 w 2263768"/>
                  <a:gd name="connsiteY0" fmla="*/ 1525749 h 2752214"/>
                  <a:gd name="connsiteX1" fmla="*/ 2067156 w 2263768"/>
                  <a:gd name="connsiteY1" fmla="*/ 1478125 h 2752214"/>
                  <a:gd name="connsiteX2" fmla="*/ 1967144 w 2263768"/>
                  <a:gd name="connsiteY2" fmla="*/ 1435262 h 2752214"/>
                  <a:gd name="connsiteX3" fmla="*/ 1871893 w 2263768"/>
                  <a:gd name="connsiteY3" fmla="*/ 1401924 h 2752214"/>
                  <a:gd name="connsiteX4" fmla="*/ 1809981 w 2263768"/>
                  <a:gd name="connsiteY4" fmla="*/ 1335250 h 2752214"/>
                  <a:gd name="connsiteX5" fmla="*/ 1757594 w 2263768"/>
                  <a:gd name="connsiteY5" fmla="*/ 1263812 h 2752214"/>
                  <a:gd name="connsiteX6" fmla="*/ 1695681 w 2263768"/>
                  <a:gd name="connsiteY6" fmla="*/ 1178087 h 2752214"/>
                  <a:gd name="connsiteX7" fmla="*/ 1595669 w 2263768"/>
                  <a:gd name="connsiteY7" fmla="*/ 1073312 h 2752214"/>
                  <a:gd name="connsiteX8" fmla="*/ 1448031 w 2263768"/>
                  <a:gd name="connsiteY8" fmla="*/ 935200 h 2752214"/>
                  <a:gd name="connsiteX9" fmla="*/ 1309919 w 2263768"/>
                  <a:gd name="connsiteY9" fmla="*/ 830425 h 2752214"/>
                  <a:gd name="connsiteX10" fmla="*/ 1228956 w 2263768"/>
                  <a:gd name="connsiteY10" fmla="*/ 742318 h 2752214"/>
                  <a:gd name="connsiteX11" fmla="*/ 1143231 w 2263768"/>
                  <a:gd name="connsiteY11" fmla="*/ 678025 h 2752214"/>
                  <a:gd name="connsiteX12" fmla="*/ 1038456 w 2263768"/>
                  <a:gd name="connsiteY12" fmla="*/ 549437 h 2752214"/>
                  <a:gd name="connsiteX13" fmla="*/ 976544 w 2263768"/>
                  <a:gd name="connsiteY13" fmla="*/ 478000 h 2752214"/>
                  <a:gd name="connsiteX14" fmla="*/ 924156 w 2263768"/>
                  <a:gd name="connsiteY14" fmla="*/ 401800 h 2752214"/>
                  <a:gd name="connsiteX15" fmla="*/ 871769 w 2263768"/>
                  <a:gd name="connsiteY15" fmla="*/ 344650 h 2752214"/>
                  <a:gd name="connsiteX16" fmla="*/ 809856 w 2263768"/>
                  <a:gd name="connsiteY16" fmla="*/ 273212 h 2752214"/>
                  <a:gd name="connsiteX17" fmla="*/ 771756 w 2263768"/>
                  <a:gd name="connsiteY17" fmla="*/ 197012 h 2752214"/>
                  <a:gd name="connsiteX18" fmla="*/ 736037 w 2263768"/>
                  <a:gd name="connsiteY18" fmla="*/ 99380 h 2752214"/>
                  <a:gd name="connsiteX19" fmla="*/ 705081 w 2263768"/>
                  <a:gd name="connsiteY19" fmla="*/ 16037 h 2752214"/>
                  <a:gd name="connsiteX20" fmla="*/ 671744 w 2263768"/>
                  <a:gd name="connsiteY20" fmla="*/ 1750 h 2752214"/>
                  <a:gd name="connsiteX21" fmla="*/ 605069 w 2263768"/>
                  <a:gd name="connsiteY21" fmla="*/ 39850 h 2752214"/>
                  <a:gd name="connsiteX22" fmla="*/ 557444 w 2263768"/>
                  <a:gd name="connsiteY22" fmla="*/ 154150 h 2752214"/>
                  <a:gd name="connsiteX23" fmla="*/ 557444 w 2263768"/>
                  <a:gd name="connsiteY23" fmla="*/ 297025 h 2752214"/>
                  <a:gd name="connsiteX24" fmla="*/ 609831 w 2263768"/>
                  <a:gd name="connsiteY24" fmla="*/ 468475 h 2752214"/>
                  <a:gd name="connsiteX25" fmla="*/ 666981 w 2263768"/>
                  <a:gd name="connsiteY25" fmla="*/ 582775 h 2752214"/>
                  <a:gd name="connsiteX26" fmla="*/ 736037 w 2263768"/>
                  <a:gd name="connsiteY26" fmla="*/ 708981 h 2752214"/>
                  <a:gd name="connsiteX27" fmla="*/ 786044 w 2263768"/>
                  <a:gd name="connsiteY27" fmla="*/ 763750 h 2752214"/>
                  <a:gd name="connsiteX28" fmla="*/ 824144 w 2263768"/>
                  <a:gd name="connsiteY28" fmla="*/ 811375 h 2752214"/>
                  <a:gd name="connsiteX29" fmla="*/ 838431 w 2263768"/>
                  <a:gd name="connsiteY29" fmla="*/ 844712 h 2752214"/>
                  <a:gd name="connsiteX30" fmla="*/ 738419 w 2263768"/>
                  <a:gd name="connsiteY30" fmla="*/ 816137 h 2752214"/>
                  <a:gd name="connsiteX31" fmla="*/ 600306 w 2263768"/>
                  <a:gd name="connsiteY31" fmla="*/ 811375 h 2752214"/>
                  <a:gd name="connsiteX32" fmla="*/ 481244 w 2263768"/>
                  <a:gd name="connsiteY32" fmla="*/ 835188 h 2752214"/>
                  <a:gd name="connsiteX33" fmla="*/ 400281 w 2263768"/>
                  <a:gd name="connsiteY33" fmla="*/ 868525 h 2752214"/>
                  <a:gd name="connsiteX34" fmla="*/ 243119 w 2263768"/>
                  <a:gd name="connsiteY34" fmla="*/ 916150 h 2752214"/>
                  <a:gd name="connsiteX35" fmla="*/ 157394 w 2263768"/>
                  <a:gd name="connsiteY35" fmla="*/ 959012 h 2752214"/>
                  <a:gd name="connsiteX36" fmla="*/ 71669 w 2263768"/>
                  <a:gd name="connsiteY36" fmla="*/ 1020925 h 2752214"/>
                  <a:gd name="connsiteX37" fmla="*/ 52619 w 2263768"/>
                  <a:gd name="connsiteY37" fmla="*/ 1116175 h 2752214"/>
                  <a:gd name="connsiteX38" fmla="*/ 52619 w 2263768"/>
                  <a:gd name="connsiteY38" fmla="*/ 1201900 h 2752214"/>
                  <a:gd name="connsiteX39" fmla="*/ 95481 w 2263768"/>
                  <a:gd name="connsiteY39" fmla="*/ 1259050 h 2752214"/>
                  <a:gd name="connsiteX40" fmla="*/ 119294 w 2263768"/>
                  <a:gd name="connsiteY40" fmla="*/ 1282862 h 2752214"/>
                  <a:gd name="connsiteX41" fmla="*/ 57381 w 2263768"/>
                  <a:gd name="connsiteY41" fmla="*/ 1301912 h 2752214"/>
                  <a:gd name="connsiteX42" fmla="*/ 9756 w 2263768"/>
                  <a:gd name="connsiteY42" fmla="*/ 1363825 h 2752214"/>
                  <a:gd name="connsiteX43" fmla="*/ 232 w 2263768"/>
                  <a:gd name="connsiteY43" fmla="*/ 1463838 h 2752214"/>
                  <a:gd name="connsiteX44" fmla="*/ 14519 w 2263768"/>
                  <a:gd name="connsiteY44" fmla="*/ 1549562 h 2752214"/>
                  <a:gd name="connsiteX45" fmla="*/ 71669 w 2263768"/>
                  <a:gd name="connsiteY45" fmla="*/ 1590044 h 2752214"/>
                  <a:gd name="connsiteX46" fmla="*/ 95481 w 2263768"/>
                  <a:gd name="connsiteY46" fmla="*/ 1625762 h 2752214"/>
                  <a:gd name="connsiteX47" fmla="*/ 57381 w 2263768"/>
                  <a:gd name="connsiteY47" fmla="*/ 1673387 h 2752214"/>
                  <a:gd name="connsiteX48" fmla="*/ 43094 w 2263768"/>
                  <a:gd name="connsiteY48" fmla="*/ 1744825 h 2752214"/>
                  <a:gd name="connsiteX49" fmla="*/ 66906 w 2263768"/>
                  <a:gd name="connsiteY49" fmla="*/ 1830550 h 2752214"/>
                  <a:gd name="connsiteX50" fmla="*/ 152631 w 2263768"/>
                  <a:gd name="connsiteY50" fmla="*/ 1882937 h 2752214"/>
                  <a:gd name="connsiteX51" fmla="*/ 181206 w 2263768"/>
                  <a:gd name="connsiteY51" fmla="*/ 1921037 h 2752214"/>
                  <a:gd name="connsiteX52" fmla="*/ 133581 w 2263768"/>
                  <a:gd name="connsiteY52" fmla="*/ 1987712 h 2752214"/>
                  <a:gd name="connsiteX53" fmla="*/ 147869 w 2263768"/>
                  <a:gd name="connsiteY53" fmla="*/ 2092487 h 2752214"/>
                  <a:gd name="connsiteX54" fmla="*/ 200256 w 2263768"/>
                  <a:gd name="connsiteY54" fmla="*/ 2144875 h 2752214"/>
                  <a:gd name="connsiteX55" fmla="*/ 347894 w 2263768"/>
                  <a:gd name="connsiteY55" fmla="*/ 2154400 h 2752214"/>
                  <a:gd name="connsiteX56" fmla="*/ 471719 w 2263768"/>
                  <a:gd name="connsiteY56" fmla="*/ 2163925 h 2752214"/>
                  <a:gd name="connsiteX57" fmla="*/ 524106 w 2263768"/>
                  <a:gd name="connsiteY57" fmla="*/ 2159162 h 2752214"/>
                  <a:gd name="connsiteX58" fmla="*/ 614594 w 2263768"/>
                  <a:gd name="connsiteY58" fmla="*/ 2187737 h 2752214"/>
                  <a:gd name="connsiteX59" fmla="*/ 738419 w 2263768"/>
                  <a:gd name="connsiteY59" fmla="*/ 2216312 h 2752214"/>
                  <a:gd name="connsiteX60" fmla="*/ 914631 w 2263768"/>
                  <a:gd name="connsiteY60" fmla="*/ 2230600 h 2752214"/>
                  <a:gd name="connsiteX61" fmla="*/ 1114656 w 2263768"/>
                  <a:gd name="connsiteY61" fmla="*/ 2230600 h 2752214"/>
                  <a:gd name="connsiteX62" fmla="*/ 1381356 w 2263768"/>
                  <a:gd name="connsiteY62" fmla="*/ 2235362 h 2752214"/>
                  <a:gd name="connsiteX63" fmla="*/ 1557569 w 2263768"/>
                  <a:gd name="connsiteY63" fmla="*/ 2235362 h 2752214"/>
                  <a:gd name="connsiteX64" fmla="*/ 1714731 w 2263768"/>
                  <a:gd name="connsiteY64" fmla="*/ 2330612 h 2752214"/>
                  <a:gd name="connsiteX65" fmla="*/ 1862369 w 2263768"/>
                  <a:gd name="connsiteY65" fmla="*/ 2416337 h 2752214"/>
                  <a:gd name="connsiteX66" fmla="*/ 1990956 w 2263768"/>
                  <a:gd name="connsiteY66" fmla="*/ 2568737 h 2752214"/>
                  <a:gd name="connsiteX67" fmla="*/ 2133831 w 2263768"/>
                  <a:gd name="connsiteY67" fmla="*/ 2687800 h 2752214"/>
                  <a:gd name="connsiteX68" fmla="*/ 2248131 w 2263768"/>
                  <a:gd name="connsiteY68" fmla="*/ 2744950 h 2752214"/>
                  <a:gd name="connsiteX69" fmla="*/ 2262419 w 2263768"/>
                  <a:gd name="connsiteY69" fmla="*/ 2525875 h 2752214"/>
                  <a:gd name="connsiteX70" fmla="*/ 2262419 w 2263768"/>
                  <a:gd name="connsiteY70" fmla="*/ 2121062 h 2752214"/>
                  <a:gd name="connsiteX71" fmla="*/ 2262419 w 2263768"/>
                  <a:gd name="connsiteY71" fmla="*/ 1704344 h 2752214"/>
                  <a:gd name="connsiteX72" fmla="*/ 2255275 w 2263768"/>
                  <a:gd name="connsiteY72" fmla="*/ 1570994 h 2752214"/>
                  <a:gd name="connsiteX73" fmla="*/ 2183837 w 2263768"/>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81011 w 2263573"/>
                  <a:gd name="connsiteY51" fmla="*/ 1921037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59162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30600 h 2752214"/>
                  <a:gd name="connsiteX62" fmla="*/ 1381161 w 2263573"/>
                  <a:gd name="connsiteY62" fmla="*/ 2235362 h 2752214"/>
                  <a:gd name="connsiteX63" fmla="*/ 1557374 w 2263573"/>
                  <a:gd name="connsiteY63" fmla="*/ 2235362 h 2752214"/>
                  <a:gd name="connsiteX64" fmla="*/ 1714536 w 2263573"/>
                  <a:gd name="connsiteY64" fmla="*/ 2330612 h 2752214"/>
                  <a:gd name="connsiteX65" fmla="*/ 1862174 w 2263573"/>
                  <a:gd name="connsiteY65" fmla="*/ 2416337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73867 w 2263573"/>
                  <a:gd name="connsiteY51" fmla="*/ 1918656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59162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30600 h 2752214"/>
                  <a:gd name="connsiteX62" fmla="*/ 1381161 w 2263573"/>
                  <a:gd name="connsiteY62" fmla="*/ 2235362 h 2752214"/>
                  <a:gd name="connsiteX63" fmla="*/ 1557374 w 2263573"/>
                  <a:gd name="connsiteY63" fmla="*/ 2235362 h 2752214"/>
                  <a:gd name="connsiteX64" fmla="*/ 1714536 w 2263573"/>
                  <a:gd name="connsiteY64" fmla="*/ 2330612 h 2752214"/>
                  <a:gd name="connsiteX65" fmla="*/ 1862174 w 2263573"/>
                  <a:gd name="connsiteY65" fmla="*/ 2416337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73867 w 2263573"/>
                  <a:gd name="connsiteY51" fmla="*/ 1918656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66306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30600 h 2752214"/>
                  <a:gd name="connsiteX62" fmla="*/ 1381161 w 2263573"/>
                  <a:gd name="connsiteY62" fmla="*/ 2235362 h 2752214"/>
                  <a:gd name="connsiteX63" fmla="*/ 1557374 w 2263573"/>
                  <a:gd name="connsiteY63" fmla="*/ 2235362 h 2752214"/>
                  <a:gd name="connsiteX64" fmla="*/ 1714536 w 2263573"/>
                  <a:gd name="connsiteY64" fmla="*/ 2330612 h 2752214"/>
                  <a:gd name="connsiteX65" fmla="*/ 1862174 w 2263573"/>
                  <a:gd name="connsiteY65" fmla="*/ 2416337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73867 w 2263573"/>
                  <a:gd name="connsiteY51" fmla="*/ 1918656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66306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42506 h 2752214"/>
                  <a:gd name="connsiteX62" fmla="*/ 1381161 w 2263573"/>
                  <a:gd name="connsiteY62" fmla="*/ 2235362 h 2752214"/>
                  <a:gd name="connsiteX63" fmla="*/ 1557374 w 2263573"/>
                  <a:gd name="connsiteY63" fmla="*/ 2235362 h 2752214"/>
                  <a:gd name="connsiteX64" fmla="*/ 1714536 w 2263573"/>
                  <a:gd name="connsiteY64" fmla="*/ 2330612 h 2752214"/>
                  <a:gd name="connsiteX65" fmla="*/ 1862174 w 2263573"/>
                  <a:gd name="connsiteY65" fmla="*/ 2416337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73867 w 2263573"/>
                  <a:gd name="connsiteY51" fmla="*/ 1918656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66306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42506 h 2752214"/>
                  <a:gd name="connsiteX62" fmla="*/ 1381161 w 2263573"/>
                  <a:gd name="connsiteY62" fmla="*/ 2235362 h 2752214"/>
                  <a:gd name="connsiteX63" fmla="*/ 1545468 w 2263573"/>
                  <a:gd name="connsiteY63" fmla="*/ 2240124 h 2752214"/>
                  <a:gd name="connsiteX64" fmla="*/ 1714536 w 2263573"/>
                  <a:gd name="connsiteY64" fmla="*/ 2330612 h 2752214"/>
                  <a:gd name="connsiteX65" fmla="*/ 1862174 w 2263573"/>
                  <a:gd name="connsiteY65" fmla="*/ 2416337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73867 w 2263573"/>
                  <a:gd name="connsiteY51" fmla="*/ 1918656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66306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42506 h 2752214"/>
                  <a:gd name="connsiteX62" fmla="*/ 1381161 w 2263573"/>
                  <a:gd name="connsiteY62" fmla="*/ 2235362 h 2752214"/>
                  <a:gd name="connsiteX63" fmla="*/ 1545468 w 2263573"/>
                  <a:gd name="connsiteY63" fmla="*/ 2240124 h 2752214"/>
                  <a:gd name="connsiteX64" fmla="*/ 1714536 w 2263573"/>
                  <a:gd name="connsiteY64" fmla="*/ 2330612 h 2752214"/>
                  <a:gd name="connsiteX65" fmla="*/ 1855031 w 2263573"/>
                  <a:gd name="connsiteY65" fmla="*/ 2423480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688217 w 2263573"/>
                  <a:gd name="connsiteY26" fmla="*/ 608968 h 2752214"/>
                  <a:gd name="connsiteX27" fmla="*/ 735842 w 2263573"/>
                  <a:gd name="connsiteY27" fmla="*/ 708981 h 2752214"/>
                  <a:gd name="connsiteX28" fmla="*/ 785849 w 2263573"/>
                  <a:gd name="connsiteY28" fmla="*/ 763750 h 2752214"/>
                  <a:gd name="connsiteX29" fmla="*/ 823949 w 2263573"/>
                  <a:gd name="connsiteY29" fmla="*/ 811375 h 2752214"/>
                  <a:gd name="connsiteX30" fmla="*/ 838236 w 2263573"/>
                  <a:gd name="connsiteY30" fmla="*/ 844712 h 2752214"/>
                  <a:gd name="connsiteX31" fmla="*/ 738224 w 2263573"/>
                  <a:gd name="connsiteY31" fmla="*/ 816137 h 2752214"/>
                  <a:gd name="connsiteX32" fmla="*/ 600111 w 2263573"/>
                  <a:gd name="connsiteY32" fmla="*/ 811375 h 2752214"/>
                  <a:gd name="connsiteX33" fmla="*/ 481049 w 2263573"/>
                  <a:gd name="connsiteY33" fmla="*/ 835188 h 2752214"/>
                  <a:gd name="connsiteX34" fmla="*/ 400086 w 2263573"/>
                  <a:gd name="connsiteY34" fmla="*/ 868525 h 2752214"/>
                  <a:gd name="connsiteX35" fmla="*/ 242924 w 2263573"/>
                  <a:gd name="connsiteY35" fmla="*/ 916150 h 2752214"/>
                  <a:gd name="connsiteX36" fmla="*/ 157199 w 2263573"/>
                  <a:gd name="connsiteY36" fmla="*/ 959012 h 2752214"/>
                  <a:gd name="connsiteX37" fmla="*/ 71474 w 2263573"/>
                  <a:gd name="connsiteY37" fmla="*/ 1020925 h 2752214"/>
                  <a:gd name="connsiteX38" fmla="*/ 52424 w 2263573"/>
                  <a:gd name="connsiteY38" fmla="*/ 1116175 h 2752214"/>
                  <a:gd name="connsiteX39" fmla="*/ 52424 w 2263573"/>
                  <a:gd name="connsiteY39" fmla="*/ 1201900 h 2752214"/>
                  <a:gd name="connsiteX40" fmla="*/ 95286 w 2263573"/>
                  <a:gd name="connsiteY40" fmla="*/ 1259050 h 2752214"/>
                  <a:gd name="connsiteX41" fmla="*/ 119099 w 2263573"/>
                  <a:gd name="connsiteY41" fmla="*/ 1282862 h 2752214"/>
                  <a:gd name="connsiteX42" fmla="*/ 57186 w 2263573"/>
                  <a:gd name="connsiteY42" fmla="*/ 1301912 h 2752214"/>
                  <a:gd name="connsiteX43" fmla="*/ 11943 w 2263573"/>
                  <a:gd name="connsiteY43" fmla="*/ 1370969 h 2752214"/>
                  <a:gd name="connsiteX44" fmla="*/ 37 w 2263573"/>
                  <a:gd name="connsiteY44" fmla="*/ 1463838 h 2752214"/>
                  <a:gd name="connsiteX45" fmla="*/ 14324 w 2263573"/>
                  <a:gd name="connsiteY45" fmla="*/ 1549562 h 2752214"/>
                  <a:gd name="connsiteX46" fmla="*/ 71474 w 2263573"/>
                  <a:gd name="connsiteY46" fmla="*/ 1590044 h 2752214"/>
                  <a:gd name="connsiteX47" fmla="*/ 95286 w 2263573"/>
                  <a:gd name="connsiteY47" fmla="*/ 1625762 h 2752214"/>
                  <a:gd name="connsiteX48" fmla="*/ 57186 w 2263573"/>
                  <a:gd name="connsiteY48" fmla="*/ 1673387 h 2752214"/>
                  <a:gd name="connsiteX49" fmla="*/ 42899 w 2263573"/>
                  <a:gd name="connsiteY49" fmla="*/ 1744825 h 2752214"/>
                  <a:gd name="connsiteX50" fmla="*/ 66711 w 2263573"/>
                  <a:gd name="connsiteY50" fmla="*/ 1830550 h 2752214"/>
                  <a:gd name="connsiteX51" fmla="*/ 152436 w 2263573"/>
                  <a:gd name="connsiteY51" fmla="*/ 1882937 h 2752214"/>
                  <a:gd name="connsiteX52" fmla="*/ 173867 w 2263573"/>
                  <a:gd name="connsiteY52" fmla="*/ 1918656 h 2752214"/>
                  <a:gd name="connsiteX53" fmla="*/ 133386 w 2263573"/>
                  <a:gd name="connsiteY53" fmla="*/ 1987712 h 2752214"/>
                  <a:gd name="connsiteX54" fmla="*/ 147674 w 2263573"/>
                  <a:gd name="connsiteY54" fmla="*/ 2092487 h 2752214"/>
                  <a:gd name="connsiteX55" fmla="*/ 200061 w 2263573"/>
                  <a:gd name="connsiteY55" fmla="*/ 2144875 h 2752214"/>
                  <a:gd name="connsiteX56" fmla="*/ 347699 w 2263573"/>
                  <a:gd name="connsiteY56" fmla="*/ 2154400 h 2752214"/>
                  <a:gd name="connsiteX57" fmla="*/ 471524 w 2263573"/>
                  <a:gd name="connsiteY57" fmla="*/ 2163925 h 2752214"/>
                  <a:gd name="connsiteX58" fmla="*/ 523911 w 2263573"/>
                  <a:gd name="connsiteY58" fmla="*/ 2166306 h 2752214"/>
                  <a:gd name="connsiteX59" fmla="*/ 614399 w 2263573"/>
                  <a:gd name="connsiteY59" fmla="*/ 2187737 h 2752214"/>
                  <a:gd name="connsiteX60" fmla="*/ 738224 w 2263573"/>
                  <a:gd name="connsiteY60" fmla="*/ 2216312 h 2752214"/>
                  <a:gd name="connsiteX61" fmla="*/ 914436 w 2263573"/>
                  <a:gd name="connsiteY61" fmla="*/ 2230600 h 2752214"/>
                  <a:gd name="connsiteX62" fmla="*/ 1114461 w 2263573"/>
                  <a:gd name="connsiteY62" fmla="*/ 2242506 h 2752214"/>
                  <a:gd name="connsiteX63" fmla="*/ 1381161 w 2263573"/>
                  <a:gd name="connsiteY63" fmla="*/ 2235362 h 2752214"/>
                  <a:gd name="connsiteX64" fmla="*/ 1545468 w 2263573"/>
                  <a:gd name="connsiteY64" fmla="*/ 2240124 h 2752214"/>
                  <a:gd name="connsiteX65" fmla="*/ 1714536 w 2263573"/>
                  <a:gd name="connsiteY65" fmla="*/ 2330612 h 2752214"/>
                  <a:gd name="connsiteX66" fmla="*/ 1855031 w 2263573"/>
                  <a:gd name="connsiteY66" fmla="*/ 2423480 h 2752214"/>
                  <a:gd name="connsiteX67" fmla="*/ 1990761 w 2263573"/>
                  <a:gd name="connsiteY67" fmla="*/ 2568737 h 2752214"/>
                  <a:gd name="connsiteX68" fmla="*/ 2133636 w 2263573"/>
                  <a:gd name="connsiteY68" fmla="*/ 2687800 h 2752214"/>
                  <a:gd name="connsiteX69" fmla="*/ 2247936 w 2263573"/>
                  <a:gd name="connsiteY69" fmla="*/ 2744950 h 2752214"/>
                  <a:gd name="connsiteX70" fmla="*/ 2262224 w 2263573"/>
                  <a:gd name="connsiteY70" fmla="*/ 2525875 h 2752214"/>
                  <a:gd name="connsiteX71" fmla="*/ 2262224 w 2263573"/>
                  <a:gd name="connsiteY71" fmla="*/ 2121062 h 2752214"/>
                  <a:gd name="connsiteX72" fmla="*/ 2262224 w 2263573"/>
                  <a:gd name="connsiteY72" fmla="*/ 1704344 h 2752214"/>
                  <a:gd name="connsiteX73" fmla="*/ 2255080 w 2263573"/>
                  <a:gd name="connsiteY73" fmla="*/ 1570994 h 2752214"/>
                  <a:gd name="connsiteX74" fmla="*/ 2183642 w 2263573"/>
                  <a:gd name="connsiteY74"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688217 w 2263573"/>
                  <a:gd name="connsiteY26" fmla="*/ 608968 h 2752214"/>
                  <a:gd name="connsiteX27" fmla="*/ 735842 w 2263573"/>
                  <a:gd name="connsiteY27" fmla="*/ 708981 h 2752214"/>
                  <a:gd name="connsiteX28" fmla="*/ 785849 w 2263573"/>
                  <a:gd name="connsiteY28" fmla="*/ 763750 h 2752214"/>
                  <a:gd name="connsiteX29" fmla="*/ 823949 w 2263573"/>
                  <a:gd name="connsiteY29" fmla="*/ 811375 h 2752214"/>
                  <a:gd name="connsiteX30" fmla="*/ 838236 w 2263573"/>
                  <a:gd name="connsiteY30" fmla="*/ 844712 h 2752214"/>
                  <a:gd name="connsiteX31" fmla="*/ 738224 w 2263573"/>
                  <a:gd name="connsiteY31" fmla="*/ 816137 h 2752214"/>
                  <a:gd name="connsiteX32" fmla="*/ 600111 w 2263573"/>
                  <a:gd name="connsiteY32" fmla="*/ 811375 h 2752214"/>
                  <a:gd name="connsiteX33" fmla="*/ 481049 w 2263573"/>
                  <a:gd name="connsiteY33" fmla="*/ 835188 h 2752214"/>
                  <a:gd name="connsiteX34" fmla="*/ 400086 w 2263573"/>
                  <a:gd name="connsiteY34" fmla="*/ 868525 h 2752214"/>
                  <a:gd name="connsiteX35" fmla="*/ 242924 w 2263573"/>
                  <a:gd name="connsiteY35" fmla="*/ 916150 h 2752214"/>
                  <a:gd name="connsiteX36" fmla="*/ 157199 w 2263573"/>
                  <a:gd name="connsiteY36" fmla="*/ 959012 h 2752214"/>
                  <a:gd name="connsiteX37" fmla="*/ 71474 w 2263573"/>
                  <a:gd name="connsiteY37" fmla="*/ 1020925 h 2752214"/>
                  <a:gd name="connsiteX38" fmla="*/ 52424 w 2263573"/>
                  <a:gd name="connsiteY38" fmla="*/ 1116175 h 2752214"/>
                  <a:gd name="connsiteX39" fmla="*/ 52424 w 2263573"/>
                  <a:gd name="connsiteY39" fmla="*/ 1201900 h 2752214"/>
                  <a:gd name="connsiteX40" fmla="*/ 95286 w 2263573"/>
                  <a:gd name="connsiteY40" fmla="*/ 1259050 h 2752214"/>
                  <a:gd name="connsiteX41" fmla="*/ 119099 w 2263573"/>
                  <a:gd name="connsiteY41" fmla="*/ 1282862 h 2752214"/>
                  <a:gd name="connsiteX42" fmla="*/ 57186 w 2263573"/>
                  <a:gd name="connsiteY42" fmla="*/ 1301912 h 2752214"/>
                  <a:gd name="connsiteX43" fmla="*/ 11943 w 2263573"/>
                  <a:gd name="connsiteY43" fmla="*/ 1370969 h 2752214"/>
                  <a:gd name="connsiteX44" fmla="*/ 37 w 2263573"/>
                  <a:gd name="connsiteY44" fmla="*/ 1463838 h 2752214"/>
                  <a:gd name="connsiteX45" fmla="*/ 14324 w 2263573"/>
                  <a:gd name="connsiteY45" fmla="*/ 1549562 h 2752214"/>
                  <a:gd name="connsiteX46" fmla="*/ 71474 w 2263573"/>
                  <a:gd name="connsiteY46" fmla="*/ 1590044 h 2752214"/>
                  <a:gd name="connsiteX47" fmla="*/ 95286 w 2263573"/>
                  <a:gd name="connsiteY47" fmla="*/ 1625762 h 2752214"/>
                  <a:gd name="connsiteX48" fmla="*/ 57186 w 2263573"/>
                  <a:gd name="connsiteY48" fmla="*/ 1673387 h 2752214"/>
                  <a:gd name="connsiteX49" fmla="*/ 42899 w 2263573"/>
                  <a:gd name="connsiteY49" fmla="*/ 1744825 h 2752214"/>
                  <a:gd name="connsiteX50" fmla="*/ 66711 w 2263573"/>
                  <a:gd name="connsiteY50" fmla="*/ 1830550 h 2752214"/>
                  <a:gd name="connsiteX51" fmla="*/ 152436 w 2263573"/>
                  <a:gd name="connsiteY51" fmla="*/ 1882937 h 2752214"/>
                  <a:gd name="connsiteX52" fmla="*/ 173867 w 2263573"/>
                  <a:gd name="connsiteY52" fmla="*/ 1918656 h 2752214"/>
                  <a:gd name="connsiteX53" fmla="*/ 133386 w 2263573"/>
                  <a:gd name="connsiteY53" fmla="*/ 1987712 h 2752214"/>
                  <a:gd name="connsiteX54" fmla="*/ 147674 w 2263573"/>
                  <a:gd name="connsiteY54" fmla="*/ 2092487 h 2752214"/>
                  <a:gd name="connsiteX55" fmla="*/ 200061 w 2263573"/>
                  <a:gd name="connsiteY55" fmla="*/ 2144875 h 2752214"/>
                  <a:gd name="connsiteX56" fmla="*/ 347699 w 2263573"/>
                  <a:gd name="connsiteY56" fmla="*/ 2154400 h 2752214"/>
                  <a:gd name="connsiteX57" fmla="*/ 471524 w 2263573"/>
                  <a:gd name="connsiteY57" fmla="*/ 2163925 h 2752214"/>
                  <a:gd name="connsiteX58" fmla="*/ 523911 w 2263573"/>
                  <a:gd name="connsiteY58" fmla="*/ 2166306 h 2752214"/>
                  <a:gd name="connsiteX59" fmla="*/ 614399 w 2263573"/>
                  <a:gd name="connsiteY59" fmla="*/ 2187737 h 2752214"/>
                  <a:gd name="connsiteX60" fmla="*/ 776324 w 2263573"/>
                  <a:gd name="connsiteY60" fmla="*/ 2216312 h 2752214"/>
                  <a:gd name="connsiteX61" fmla="*/ 914436 w 2263573"/>
                  <a:gd name="connsiteY61" fmla="*/ 2230600 h 2752214"/>
                  <a:gd name="connsiteX62" fmla="*/ 1114461 w 2263573"/>
                  <a:gd name="connsiteY62" fmla="*/ 2242506 h 2752214"/>
                  <a:gd name="connsiteX63" fmla="*/ 1381161 w 2263573"/>
                  <a:gd name="connsiteY63" fmla="*/ 2235362 h 2752214"/>
                  <a:gd name="connsiteX64" fmla="*/ 1545468 w 2263573"/>
                  <a:gd name="connsiteY64" fmla="*/ 2240124 h 2752214"/>
                  <a:gd name="connsiteX65" fmla="*/ 1714536 w 2263573"/>
                  <a:gd name="connsiteY65" fmla="*/ 2330612 h 2752214"/>
                  <a:gd name="connsiteX66" fmla="*/ 1855031 w 2263573"/>
                  <a:gd name="connsiteY66" fmla="*/ 2423480 h 2752214"/>
                  <a:gd name="connsiteX67" fmla="*/ 1990761 w 2263573"/>
                  <a:gd name="connsiteY67" fmla="*/ 2568737 h 2752214"/>
                  <a:gd name="connsiteX68" fmla="*/ 2133636 w 2263573"/>
                  <a:gd name="connsiteY68" fmla="*/ 2687800 h 2752214"/>
                  <a:gd name="connsiteX69" fmla="*/ 2247936 w 2263573"/>
                  <a:gd name="connsiteY69" fmla="*/ 2744950 h 2752214"/>
                  <a:gd name="connsiteX70" fmla="*/ 2262224 w 2263573"/>
                  <a:gd name="connsiteY70" fmla="*/ 2525875 h 2752214"/>
                  <a:gd name="connsiteX71" fmla="*/ 2262224 w 2263573"/>
                  <a:gd name="connsiteY71" fmla="*/ 2121062 h 2752214"/>
                  <a:gd name="connsiteX72" fmla="*/ 2262224 w 2263573"/>
                  <a:gd name="connsiteY72" fmla="*/ 1704344 h 2752214"/>
                  <a:gd name="connsiteX73" fmla="*/ 2255080 w 2263573"/>
                  <a:gd name="connsiteY73" fmla="*/ 1570994 h 2752214"/>
                  <a:gd name="connsiteX74" fmla="*/ 2183642 w 2263573"/>
                  <a:gd name="connsiteY74"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688217 w 2263573"/>
                  <a:gd name="connsiteY26" fmla="*/ 608968 h 2752214"/>
                  <a:gd name="connsiteX27" fmla="*/ 735842 w 2263573"/>
                  <a:gd name="connsiteY27" fmla="*/ 708981 h 2752214"/>
                  <a:gd name="connsiteX28" fmla="*/ 785849 w 2263573"/>
                  <a:gd name="connsiteY28" fmla="*/ 763750 h 2752214"/>
                  <a:gd name="connsiteX29" fmla="*/ 823949 w 2263573"/>
                  <a:gd name="connsiteY29" fmla="*/ 811375 h 2752214"/>
                  <a:gd name="connsiteX30" fmla="*/ 838236 w 2263573"/>
                  <a:gd name="connsiteY30" fmla="*/ 844712 h 2752214"/>
                  <a:gd name="connsiteX31" fmla="*/ 738224 w 2263573"/>
                  <a:gd name="connsiteY31" fmla="*/ 816137 h 2752214"/>
                  <a:gd name="connsiteX32" fmla="*/ 600111 w 2263573"/>
                  <a:gd name="connsiteY32" fmla="*/ 811375 h 2752214"/>
                  <a:gd name="connsiteX33" fmla="*/ 481049 w 2263573"/>
                  <a:gd name="connsiteY33" fmla="*/ 835188 h 2752214"/>
                  <a:gd name="connsiteX34" fmla="*/ 400086 w 2263573"/>
                  <a:gd name="connsiteY34" fmla="*/ 868525 h 2752214"/>
                  <a:gd name="connsiteX35" fmla="*/ 242924 w 2263573"/>
                  <a:gd name="connsiteY35" fmla="*/ 916150 h 2752214"/>
                  <a:gd name="connsiteX36" fmla="*/ 157199 w 2263573"/>
                  <a:gd name="connsiteY36" fmla="*/ 959012 h 2752214"/>
                  <a:gd name="connsiteX37" fmla="*/ 71474 w 2263573"/>
                  <a:gd name="connsiteY37" fmla="*/ 1020925 h 2752214"/>
                  <a:gd name="connsiteX38" fmla="*/ 52424 w 2263573"/>
                  <a:gd name="connsiteY38" fmla="*/ 1116175 h 2752214"/>
                  <a:gd name="connsiteX39" fmla="*/ 52424 w 2263573"/>
                  <a:gd name="connsiteY39" fmla="*/ 1201900 h 2752214"/>
                  <a:gd name="connsiteX40" fmla="*/ 95286 w 2263573"/>
                  <a:gd name="connsiteY40" fmla="*/ 1259050 h 2752214"/>
                  <a:gd name="connsiteX41" fmla="*/ 119099 w 2263573"/>
                  <a:gd name="connsiteY41" fmla="*/ 1282862 h 2752214"/>
                  <a:gd name="connsiteX42" fmla="*/ 57186 w 2263573"/>
                  <a:gd name="connsiteY42" fmla="*/ 1301912 h 2752214"/>
                  <a:gd name="connsiteX43" fmla="*/ 11943 w 2263573"/>
                  <a:gd name="connsiteY43" fmla="*/ 1370969 h 2752214"/>
                  <a:gd name="connsiteX44" fmla="*/ 37 w 2263573"/>
                  <a:gd name="connsiteY44" fmla="*/ 1463838 h 2752214"/>
                  <a:gd name="connsiteX45" fmla="*/ 14324 w 2263573"/>
                  <a:gd name="connsiteY45" fmla="*/ 1549562 h 2752214"/>
                  <a:gd name="connsiteX46" fmla="*/ 71474 w 2263573"/>
                  <a:gd name="connsiteY46" fmla="*/ 1590044 h 2752214"/>
                  <a:gd name="connsiteX47" fmla="*/ 95286 w 2263573"/>
                  <a:gd name="connsiteY47" fmla="*/ 1625762 h 2752214"/>
                  <a:gd name="connsiteX48" fmla="*/ 57186 w 2263573"/>
                  <a:gd name="connsiteY48" fmla="*/ 1673387 h 2752214"/>
                  <a:gd name="connsiteX49" fmla="*/ 42899 w 2263573"/>
                  <a:gd name="connsiteY49" fmla="*/ 1744825 h 2752214"/>
                  <a:gd name="connsiteX50" fmla="*/ 66711 w 2263573"/>
                  <a:gd name="connsiteY50" fmla="*/ 1830550 h 2752214"/>
                  <a:gd name="connsiteX51" fmla="*/ 152436 w 2263573"/>
                  <a:gd name="connsiteY51" fmla="*/ 1882937 h 2752214"/>
                  <a:gd name="connsiteX52" fmla="*/ 173867 w 2263573"/>
                  <a:gd name="connsiteY52" fmla="*/ 1918656 h 2752214"/>
                  <a:gd name="connsiteX53" fmla="*/ 133386 w 2263573"/>
                  <a:gd name="connsiteY53" fmla="*/ 1987712 h 2752214"/>
                  <a:gd name="connsiteX54" fmla="*/ 147674 w 2263573"/>
                  <a:gd name="connsiteY54" fmla="*/ 2092487 h 2752214"/>
                  <a:gd name="connsiteX55" fmla="*/ 200061 w 2263573"/>
                  <a:gd name="connsiteY55" fmla="*/ 2144875 h 2752214"/>
                  <a:gd name="connsiteX56" fmla="*/ 347699 w 2263573"/>
                  <a:gd name="connsiteY56" fmla="*/ 2154400 h 2752214"/>
                  <a:gd name="connsiteX57" fmla="*/ 471524 w 2263573"/>
                  <a:gd name="connsiteY57" fmla="*/ 2163925 h 2752214"/>
                  <a:gd name="connsiteX58" fmla="*/ 523911 w 2263573"/>
                  <a:gd name="connsiteY58" fmla="*/ 2166306 h 2752214"/>
                  <a:gd name="connsiteX59" fmla="*/ 614399 w 2263573"/>
                  <a:gd name="connsiteY59" fmla="*/ 2187737 h 2752214"/>
                  <a:gd name="connsiteX60" fmla="*/ 792993 w 2263573"/>
                  <a:gd name="connsiteY60" fmla="*/ 2223456 h 2752214"/>
                  <a:gd name="connsiteX61" fmla="*/ 914436 w 2263573"/>
                  <a:gd name="connsiteY61" fmla="*/ 2230600 h 2752214"/>
                  <a:gd name="connsiteX62" fmla="*/ 1114461 w 2263573"/>
                  <a:gd name="connsiteY62" fmla="*/ 2242506 h 2752214"/>
                  <a:gd name="connsiteX63" fmla="*/ 1381161 w 2263573"/>
                  <a:gd name="connsiteY63" fmla="*/ 2235362 h 2752214"/>
                  <a:gd name="connsiteX64" fmla="*/ 1545468 w 2263573"/>
                  <a:gd name="connsiteY64" fmla="*/ 2240124 h 2752214"/>
                  <a:gd name="connsiteX65" fmla="*/ 1714536 w 2263573"/>
                  <a:gd name="connsiteY65" fmla="*/ 2330612 h 2752214"/>
                  <a:gd name="connsiteX66" fmla="*/ 1855031 w 2263573"/>
                  <a:gd name="connsiteY66" fmla="*/ 2423480 h 2752214"/>
                  <a:gd name="connsiteX67" fmla="*/ 1990761 w 2263573"/>
                  <a:gd name="connsiteY67" fmla="*/ 2568737 h 2752214"/>
                  <a:gd name="connsiteX68" fmla="*/ 2133636 w 2263573"/>
                  <a:gd name="connsiteY68" fmla="*/ 2687800 h 2752214"/>
                  <a:gd name="connsiteX69" fmla="*/ 2247936 w 2263573"/>
                  <a:gd name="connsiteY69" fmla="*/ 2744950 h 2752214"/>
                  <a:gd name="connsiteX70" fmla="*/ 2262224 w 2263573"/>
                  <a:gd name="connsiteY70" fmla="*/ 2525875 h 2752214"/>
                  <a:gd name="connsiteX71" fmla="*/ 2262224 w 2263573"/>
                  <a:gd name="connsiteY71" fmla="*/ 2121062 h 2752214"/>
                  <a:gd name="connsiteX72" fmla="*/ 2262224 w 2263573"/>
                  <a:gd name="connsiteY72" fmla="*/ 1704344 h 2752214"/>
                  <a:gd name="connsiteX73" fmla="*/ 2255080 w 2263573"/>
                  <a:gd name="connsiteY73" fmla="*/ 1570994 h 2752214"/>
                  <a:gd name="connsiteX74" fmla="*/ 2183642 w 2263573"/>
                  <a:gd name="connsiteY74" fmla="*/ 1525749 h 275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263573" h="2752214">
                    <a:moveTo>
                      <a:pt x="2183642" y="1525749"/>
                    </a:moveTo>
                    <a:cubicBezTo>
                      <a:pt x="2152289" y="1510271"/>
                      <a:pt x="2103077" y="1493206"/>
                      <a:pt x="2066961" y="1478125"/>
                    </a:cubicBezTo>
                    <a:cubicBezTo>
                      <a:pt x="2030845" y="1463044"/>
                      <a:pt x="1999493" y="1447962"/>
                      <a:pt x="1966949" y="1435262"/>
                    </a:cubicBezTo>
                    <a:cubicBezTo>
                      <a:pt x="1934405" y="1422562"/>
                      <a:pt x="1897892" y="1418593"/>
                      <a:pt x="1871698" y="1401924"/>
                    </a:cubicBezTo>
                    <a:cubicBezTo>
                      <a:pt x="1845504" y="1385255"/>
                      <a:pt x="1828836" y="1358269"/>
                      <a:pt x="1809786" y="1335250"/>
                    </a:cubicBezTo>
                    <a:cubicBezTo>
                      <a:pt x="1790736" y="1312231"/>
                      <a:pt x="1757399" y="1263812"/>
                      <a:pt x="1757399" y="1263812"/>
                    </a:cubicBezTo>
                    <a:cubicBezTo>
                      <a:pt x="1738349" y="1237618"/>
                      <a:pt x="1722473" y="1209837"/>
                      <a:pt x="1695486" y="1178087"/>
                    </a:cubicBezTo>
                    <a:cubicBezTo>
                      <a:pt x="1668499" y="1146337"/>
                      <a:pt x="1636749" y="1113793"/>
                      <a:pt x="1595474" y="1073312"/>
                    </a:cubicBezTo>
                    <a:cubicBezTo>
                      <a:pt x="1554199" y="1032831"/>
                      <a:pt x="1495461" y="975681"/>
                      <a:pt x="1447836" y="935200"/>
                    </a:cubicBezTo>
                    <a:cubicBezTo>
                      <a:pt x="1400211" y="894719"/>
                      <a:pt x="1346236" y="862572"/>
                      <a:pt x="1309724" y="830425"/>
                    </a:cubicBezTo>
                    <a:cubicBezTo>
                      <a:pt x="1273212" y="798278"/>
                      <a:pt x="1256542" y="767718"/>
                      <a:pt x="1228761" y="742318"/>
                    </a:cubicBezTo>
                    <a:cubicBezTo>
                      <a:pt x="1200980" y="716918"/>
                      <a:pt x="1174786" y="710172"/>
                      <a:pt x="1143036" y="678025"/>
                    </a:cubicBezTo>
                    <a:cubicBezTo>
                      <a:pt x="1111286" y="645878"/>
                      <a:pt x="1066042" y="582774"/>
                      <a:pt x="1038261" y="549437"/>
                    </a:cubicBezTo>
                    <a:cubicBezTo>
                      <a:pt x="1010480" y="516099"/>
                      <a:pt x="995399" y="502606"/>
                      <a:pt x="976349" y="478000"/>
                    </a:cubicBezTo>
                    <a:cubicBezTo>
                      <a:pt x="957299" y="453394"/>
                      <a:pt x="941423" y="424025"/>
                      <a:pt x="923961" y="401800"/>
                    </a:cubicBezTo>
                    <a:cubicBezTo>
                      <a:pt x="906499" y="379575"/>
                      <a:pt x="890624" y="366081"/>
                      <a:pt x="871574" y="344650"/>
                    </a:cubicBezTo>
                    <a:cubicBezTo>
                      <a:pt x="852524" y="323219"/>
                      <a:pt x="826330" y="297818"/>
                      <a:pt x="809661" y="273212"/>
                    </a:cubicBezTo>
                    <a:cubicBezTo>
                      <a:pt x="792992" y="248606"/>
                      <a:pt x="783864" y="225984"/>
                      <a:pt x="771561" y="197012"/>
                    </a:cubicBezTo>
                    <a:cubicBezTo>
                      <a:pt x="759258" y="168040"/>
                      <a:pt x="746954" y="129542"/>
                      <a:pt x="735842" y="99380"/>
                    </a:cubicBezTo>
                    <a:cubicBezTo>
                      <a:pt x="724730" y="69218"/>
                      <a:pt x="715601" y="32309"/>
                      <a:pt x="704886" y="16037"/>
                    </a:cubicBezTo>
                    <a:cubicBezTo>
                      <a:pt x="694171" y="-235"/>
                      <a:pt x="688218" y="-2219"/>
                      <a:pt x="671549" y="1750"/>
                    </a:cubicBezTo>
                    <a:cubicBezTo>
                      <a:pt x="654880" y="5719"/>
                      <a:pt x="623924" y="14450"/>
                      <a:pt x="604874" y="39850"/>
                    </a:cubicBezTo>
                    <a:cubicBezTo>
                      <a:pt x="585824" y="65250"/>
                      <a:pt x="565186" y="111288"/>
                      <a:pt x="557249" y="154150"/>
                    </a:cubicBezTo>
                    <a:cubicBezTo>
                      <a:pt x="549312" y="197012"/>
                      <a:pt x="548518" y="244637"/>
                      <a:pt x="557249" y="297025"/>
                    </a:cubicBezTo>
                    <a:cubicBezTo>
                      <a:pt x="565980" y="349412"/>
                      <a:pt x="591380" y="420850"/>
                      <a:pt x="609636" y="468475"/>
                    </a:cubicBezTo>
                    <a:cubicBezTo>
                      <a:pt x="627892" y="516100"/>
                      <a:pt x="653689" y="559360"/>
                      <a:pt x="666786" y="582775"/>
                    </a:cubicBezTo>
                    <a:cubicBezTo>
                      <a:pt x="679883" y="606190"/>
                      <a:pt x="676708" y="587934"/>
                      <a:pt x="688217" y="608968"/>
                    </a:cubicBezTo>
                    <a:cubicBezTo>
                      <a:pt x="699726" y="630002"/>
                      <a:pt x="719570" y="683184"/>
                      <a:pt x="735842" y="708981"/>
                    </a:cubicBezTo>
                    <a:cubicBezTo>
                      <a:pt x="752114" y="734778"/>
                      <a:pt x="771165" y="746684"/>
                      <a:pt x="785849" y="763750"/>
                    </a:cubicBezTo>
                    <a:cubicBezTo>
                      <a:pt x="800533" y="780816"/>
                      <a:pt x="815218" y="797881"/>
                      <a:pt x="823949" y="811375"/>
                    </a:cubicBezTo>
                    <a:cubicBezTo>
                      <a:pt x="832680" y="824869"/>
                      <a:pt x="852523" y="843918"/>
                      <a:pt x="838236" y="844712"/>
                    </a:cubicBezTo>
                    <a:cubicBezTo>
                      <a:pt x="823949" y="845506"/>
                      <a:pt x="777912" y="821693"/>
                      <a:pt x="738224" y="816137"/>
                    </a:cubicBezTo>
                    <a:cubicBezTo>
                      <a:pt x="698537" y="810581"/>
                      <a:pt x="642973" y="808200"/>
                      <a:pt x="600111" y="811375"/>
                    </a:cubicBezTo>
                    <a:cubicBezTo>
                      <a:pt x="557249" y="814550"/>
                      <a:pt x="514387" y="825663"/>
                      <a:pt x="481049" y="835188"/>
                    </a:cubicBezTo>
                    <a:cubicBezTo>
                      <a:pt x="447712" y="844713"/>
                      <a:pt x="439773" y="855031"/>
                      <a:pt x="400086" y="868525"/>
                    </a:cubicBezTo>
                    <a:cubicBezTo>
                      <a:pt x="360399" y="882019"/>
                      <a:pt x="283405" y="901069"/>
                      <a:pt x="242924" y="916150"/>
                    </a:cubicBezTo>
                    <a:cubicBezTo>
                      <a:pt x="202443" y="931231"/>
                      <a:pt x="185774" y="941550"/>
                      <a:pt x="157199" y="959012"/>
                    </a:cubicBezTo>
                    <a:cubicBezTo>
                      <a:pt x="128624" y="976474"/>
                      <a:pt x="88936" y="994731"/>
                      <a:pt x="71474" y="1020925"/>
                    </a:cubicBezTo>
                    <a:cubicBezTo>
                      <a:pt x="54012" y="1047119"/>
                      <a:pt x="55599" y="1086012"/>
                      <a:pt x="52424" y="1116175"/>
                    </a:cubicBezTo>
                    <a:cubicBezTo>
                      <a:pt x="49249" y="1146338"/>
                      <a:pt x="45280" y="1178088"/>
                      <a:pt x="52424" y="1201900"/>
                    </a:cubicBezTo>
                    <a:cubicBezTo>
                      <a:pt x="59568" y="1225712"/>
                      <a:pt x="84173" y="1245556"/>
                      <a:pt x="95286" y="1259050"/>
                    </a:cubicBezTo>
                    <a:cubicBezTo>
                      <a:pt x="106398" y="1272544"/>
                      <a:pt x="125449" y="1275718"/>
                      <a:pt x="119099" y="1282862"/>
                    </a:cubicBezTo>
                    <a:cubicBezTo>
                      <a:pt x="112749" y="1290006"/>
                      <a:pt x="75045" y="1287228"/>
                      <a:pt x="57186" y="1301912"/>
                    </a:cubicBezTo>
                    <a:cubicBezTo>
                      <a:pt x="39327" y="1316596"/>
                      <a:pt x="21468" y="1343981"/>
                      <a:pt x="11943" y="1370969"/>
                    </a:cubicBezTo>
                    <a:cubicBezTo>
                      <a:pt x="2418" y="1397957"/>
                      <a:pt x="-360" y="1434073"/>
                      <a:pt x="37" y="1463838"/>
                    </a:cubicBezTo>
                    <a:cubicBezTo>
                      <a:pt x="434" y="1493604"/>
                      <a:pt x="2418" y="1528528"/>
                      <a:pt x="14324" y="1549562"/>
                    </a:cubicBezTo>
                    <a:cubicBezTo>
                      <a:pt x="26230" y="1570596"/>
                      <a:pt x="57980" y="1577344"/>
                      <a:pt x="71474" y="1590044"/>
                    </a:cubicBezTo>
                    <a:cubicBezTo>
                      <a:pt x="84968" y="1602744"/>
                      <a:pt x="97667" y="1611871"/>
                      <a:pt x="95286" y="1625762"/>
                    </a:cubicBezTo>
                    <a:cubicBezTo>
                      <a:pt x="92905" y="1639653"/>
                      <a:pt x="65917" y="1653543"/>
                      <a:pt x="57186" y="1673387"/>
                    </a:cubicBezTo>
                    <a:cubicBezTo>
                      <a:pt x="48455" y="1693231"/>
                      <a:pt x="41311" y="1718631"/>
                      <a:pt x="42899" y="1744825"/>
                    </a:cubicBezTo>
                    <a:cubicBezTo>
                      <a:pt x="44486" y="1771019"/>
                      <a:pt x="48455" y="1807531"/>
                      <a:pt x="66711" y="1830550"/>
                    </a:cubicBezTo>
                    <a:cubicBezTo>
                      <a:pt x="84967" y="1853569"/>
                      <a:pt x="134577" y="1868253"/>
                      <a:pt x="152436" y="1882937"/>
                    </a:cubicBezTo>
                    <a:cubicBezTo>
                      <a:pt x="170295" y="1897621"/>
                      <a:pt x="177042" y="1901194"/>
                      <a:pt x="173867" y="1918656"/>
                    </a:cubicBezTo>
                    <a:cubicBezTo>
                      <a:pt x="170692" y="1936119"/>
                      <a:pt x="137751" y="1958740"/>
                      <a:pt x="133386" y="1987712"/>
                    </a:cubicBezTo>
                    <a:cubicBezTo>
                      <a:pt x="129021" y="2016684"/>
                      <a:pt x="136562" y="2066293"/>
                      <a:pt x="147674" y="2092487"/>
                    </a:cubicBezTo>
                    <a:cubicBezTo>
                      <a:pt x="158786" y="2118681"/>
                      <a:pt x="166723" y="2134556"/>
                      <a:pt x="200061" y="2144875"/>
                    </a:cubicBezTo>
                    <a:cubicBezTo>
                      <a:pt x="233399" y="2155194"/>
                      <a:pt x="347699" y="2154400"/>
                      <a:pt x="347699" y="2154400"/>
                    </a:cubicBezTo>
                    <a:lnTo>
                      <a:pt x="471524" y="2163925"/>
                    </a:lnTo>
                    <a:cubicBezTo>
                      <a:pt x="500893" y="2165909"/>
                      <a:pt x="500099" y="2162337"/>
                      <a:pt x="523911" y="2166306"/>
                    </a:cubicBezTo>
                    <a:cubicBezTo>
                      <a:pt x="547723" y="2170275"/>
                      <a:pt x="569552" y="2178212"/>
                      <a:pt x="614399" y="2187737"/>
                    </a:cubicBezTo>
                    <a:cubicBezTo>
                      <a:pt x="659246" y="2197262"/>
                      <a:pt x="742987" y="2216312"/>
                      <a:pt x="792993" y="2223456"/>
                    </a:cubicBezTo>
                    <a:cubicBezTo>
                      <a:pt x="842999" y="2230600"/>
                      <a:pt x="860858" y="2227425"/>
                      <a:pt x="914436" y="2230600"/>
                    </a:cubicBezTo>
                    <a:lnTo>
                      <a:pt x="1114461" y="2242506"/>
                    </a:lnTo>
                    <a:lnTo>
                      <a:pt x="1381161" y="2235362"/>
                    </a:lnTo>
                    <a:cubicBezTo>
                      <a:pt x="1452995" y="2234965"/>
                      <a:pt x="1489906" y="2224249"/>
                      <a:pt x="1545468" y="2240124"/>
                    </a:cubicBezTo>
                    <a:cubicBezTo>
                      <a:pt x="1601030" y="2255999"/>
                      <a:pt x="1662942" y="2300053"/>
                      <a:pt x="1714536" y="2330612"/>
                    </a:cubicBezTo>
                    <a:cubicBezTo>
                      <a:pt x="1766130" y="2361171"/>
                      <a:pt x="1808994" y="2383793"/>
                      <a:pt x="1855031" y="2423480"/>
                    </a:cubicBezTo>
                    <a:cubicBezTo>
                      <a:pt x="1901068" y="2463167"/>
                      <a:pt x="1944327" y="2524684"/>
                      <a:pt x="1990761" y="2568737"/>
                    </a:cubicBezTo>
                    <a:cubicBezTo>
                      <a:pt x="2037195" y="2612790"/>
                      <a:pt x="2090774" y="2658431"/>
                      <a:pt x="2133636" y="2687800"/>
                    </a:cubicBezTo>
                    <a:cubicBezTo>
                      <a:pt x="2176498" y="2717169"/>
                      <a:pt x="2226505" y="2771937"/>
                      <a:pt x="2247936" y="2744950"/>
                    </a:cubicBezTo>
                    <a:cubicBezTo>
                      <a:pt x="2269367" y="2717963"/>
                      <a:pt x="2259843" y="2629856"/>
                      <a:pt x="2262224" y="2525875"/>
                    </a:cubicBezTo>
                    <a:cubicBezTo>
                      <a:pt x="2264605" y="2421894"/>
                      <a:pt x="2262224" y="2257984"/>
                      <a:pt x="2262224" y="2121062"/>
                    </a:cubicBezTo>
                    <a:lnTo>
                      <a:pt x="2262224" y="1704344"/>
                    </a:lnTo>
                    <a:cubicBezTo>
                      <a:pt x="2262224" y="1607507"/>
                      <a:pt x="2268177" y="1600760"/>
                      <a:pt x="2255080" y="1570994"/>
                    </a:cubicBezTo>
                    <a:cubicBezTo>
                      <a:pt x="2241983" y="1541228"/>
                      <a:pt x="2214995" y="1541227"/>
                      <a:pt x="2183642" y="1525749"/>
                    </a:cubicBezTo>
                    <a:close/>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 name="任意多边形 94"/>
              <p:cNvSpPr/>
              <p:nvPr/>
            </p:nvSpPr>
            <p:spPr>
              <a:xfrm>
                <a:off x="10012941" y="1671638"/>
                <a:ext cx="43077" cy="197643"/>
              </a:xfrm>
              <a:custGeom>
                <a:avLst/>
                <a:gdLst>
                  <a:gd name="connsiteX0" fmla="*/ 7477 w 38433"/>
                  <a:gd name="connsiteY0" fmla="*/ 0 h 197643"/>
                  <a:gd name="connsiteX1" fmla="*/ 333 w 38433"/>
                  <a:gd name="connsiteY1" fmla="*/ 80962 h 197643"/>
                  <a:gd name="connsiteX2" fmla="*/ 17002 w 38433"/>
                  <a:gd name="connsiteY2" fmla="*/ 147637 h 197643"/>
                  <a:gd name="connsiteX3" fmla="*/ 31290 w 38433"/>
                  <a:gd name="connsiteY3" fmla="*/ 173831 h 197643"/>
                  <a:gd name="connsiteX4" fmla="*/ 38433 w 38433"/>
                  <a:gd name="connsiteY4" fmla="*/ 197643 h 197643"/>
                  <a:gd name="connsiteX0" fmla="*/ 7477 w 43195"/>
                  <a:gd name="connsiteY0" fmla="*/ 0 h 197643"/>
                  <a:gd name="connsiteX1" fmla="*/ 333 w 43195"/>
                  <a:gd name="connsiteY1" fmla="*/ 80962 h 197643"/>
                  <a:gd name="connsiteX2" fmla="*/ 17002 w 43195"/>
                  <a:gd name="connsiteY2" fmla="*/ 147637 h 197643"/>
                  <a:gd name="connsiteX3" fmla="*/ 31290 w 43195"/>
                  <a:gd name="connsiteY3" fmla="*/ 173831 h 197643"/>
                  <a:gd name="connsiteX4" fmla="*/ 43195 w 43195"/>
                  <a:gd name="connsiteY4" fmla="*/ 197643 h 197643"/>
                  <a:gd name="connsiteX0" fmla="*/ 7359 w 43077"/>
                  <a:gd name="connsiteY0" fmla="*/ 0 h 197643"/>
                  <a:gd name="connsiteX1" fmla="*/ 215 w 43077"/>
                  <a:gd name="connsiteY1" fmla="*/ 80962 h 197643"/>
                  <a:gd name="connsiteX2" fmla="*/ 14503 w 43077"/>
                  <a:gd name="connsiteY2" fmla="*/ 135730 h 197643"/>
                  <a:gd name="connsiteX3" fmla="*/ 31172 w 43077"/>
                  <a:gd name="connsiteY3" fmla="*/ 173831 h 197643"/>
                  <a:gd name="connsiteX4" fmla="*/ 43077 w 43077"/>
                  <a:gd name="connsiteY4" fmla="*/ 197643 h 197643"/>
                  <a:gd name="connsiteX0" fmla="*/ 7359 w 43077"/>
                  <a:gd name="connsiteY0" fmla="*/ 0 h 197643"/>
                  <a:gd name="connsiteX1" fmla="*/ 215 w 43077"/>
                  <a:gd name="connsiteY1" fmla="*/ 80962 h 197643"/>
                  <a:gd name="connsiteX2" fmla="*/ 14503 w 43077"/>
                  <a:gd name="connsiteY2" fmla="*/ 135730 h 197643"/>
                  <a:gd name="connsiteX3" fmla="*/ 28790 w 43077"/>
                  <a:gd name="connsiteY3" fmla="*/ 173831 h 197643"/>
                  <a:gd name="connsiteX4" fmla="*/ 43077 w 43077"/>
                  <a:gd name="connsiteY4" fmla="*/ 197643 h 197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77" h="197643">
                    <a:moveTo>
                      <a:pt x="7359" y="0"/>
                    </a:moveTo>
                    <a:cubicBezTo>
                      <a:pt x="2993" y="28178"/>
                      <a:pt x="-976" y="58340"/>
                      <a:pt x="215" y="80962"/>
                    </a:cubicBezTo>
                    <a:cubicBezTo>
                      <a:pt x="1406" y="103584"/>
                      <a:pt x="9741" y="120252"/>
                      <a:pt x="14503" y="135730"/>
                    </a:cubicBezTo>
                    <a:cubicBezTo>
                      <a:pt x="19265" y="151208"/>
                      <a:pt x="24028" y="163512"/>
                      <a:pt x="28790" y="173831"/>
                    </a:cubicBezTo>
                    <a:cubicBezTo>
                      <a:pt x="33552" y="184150"/>
                      <a:pt x="41291" y="189904"/>
                      <a:pt x="43077" y="197643"/>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任意多边形 95"/>
              <p:cNvSpPr/>
              <p:nvPr/>
            </p:nvSpPr>
            <p:spPr>
              <a:xfrm>
                <a:off x="10064244" y="1890028"/>
                <a:ext cx="50007" cy="10807"/>
              </a:xfrm>
              <a:custGeom>
                <a:avLst/>
                <a:gdLst>
                  <a:gd name="connsiteX0" fmla="*/ 159544 w 159544"/>
                  <a:gd name="connsiteY0" fmla="*/ 0 h 30648"/>
                  <a:gd name="connsiteX1" fmla="*/ 66675 w 159544"/>
                  <a:gd name="connsiteY1" fmla="*/ 28575 h 30648"/>
                  <a:gd name="connsiteX2" fmla="*/ 0 w 159544"/>
                  <a:gd name="connsiteY2" fmla="*/ 26194 h 30648"/>
                  <a:gd name="connsiteX0" fmla="*/ 159544 w 159544"/>
                  <a:gd name="connsiteY0" fmla="*/ 0 h 26830"/>
                  <a:gd name="connsiteX1" fmla="*/ 121444 w 159544"/>
                  <a:gd name="connsiteY1" fmla="*/ 14288 h 26830"/>
                  <a:gd name="connsiteX2" fmla="*/ 0 w 159544"/>
                  <a:gd name="connsiteY2" fmla="*/ 26194 h 26830"/>
                  <a:gd name="connsiteX0" fmla="*/ 71438 w 71438"/>
                  <a:gd name="connsiteY0" fmla="*/ 0 h 18171"/>
                  <a:gd name="connsiteX1" fmla="*/ 33338 w 71438"/>
                  <a:gd name="connsiteY1" fmla="*/ 14288 h 18171"/>
                  <a:gd name="connsiteX2" fmla="*/ 0 w 71438"/>
                  <a:gd name="connsiteY2" fmla="*/ 16669 h 18171"/>
                  <a:gd name="connsiteX0" fmla="*/ 71438 w 71438"/>
                  <a:gd name="connsiteY0" fmla="*/ 0 h 17505"/>
                  <a:gd name="connsiteX1" fmla="*/ 45244 w 71438"/>
                  <a:gd name="connsiteY1" fmla="*/ 9525 h 17505"/>
                  <a:gd name="connsiteX2" fmla="*/ 0 w 71438"/>
                  <a:gd name="connsiteY2" fmla="*/ 16669 h 17505"/>
                  <a:gd name="connsiteX0" fmla="*/ 54769 w 54769"/>
                  <a:gd name="connsiteY0" fmla="*/ 0 h 13256"/>
                  <a:gd name="connsiteX1" fmla="*/ 28575 w 54769"/>
                  <a:gd name="connsiteY1" fmla="*/ 9525 h 13256"/>
                  <a:gd name="connsiteX2" fmla="*/ 0 w 54769"/>
                  <a:gd name="connsiteY2" fmla="*/ 11907 h 13256"/>
                  <a:gd name="connsiteX0" fmla="*/ 54769 w 54769"/>
                  <a:gd name="connsiteY0" fmla="*/ 0 h 13256"/>
                  <a:gd name="connsiteX1" fmla="*/ 30956 w 54769"/>
                  <a:gd name="connsiteY1" fmla="*/ 9525 h 13256"/>
                  <a:gd name="connsiteX2" fmla="*/ 0 w 54769"/>
                  <a:gd name="connsiteY2" fmla="*/ 11907 h 13256"/>
                  <a:gd name="connsiteX0" fmla="*/ 50007 w 50007"/>
                  <a:gd name="connsiteY0" fmla="*/ 0 h 11441"/>
                  <a:gd name="connsiteX1" fmla="*/ 26194 w 50007"/>
                  <a:gd name="connsiteY1" fmla="*/ 9525 h 11441"/>
                  <a:gd name="connsiteX2" fmla="*/ 0 w 50007"/>
                  <a:gd name="connsiteY2" fmla="*/ 9525 h 11441"/>
                  <a:gd name="connsiteX0" fmla="*/ 50007 w 50007"/>
                  <a:gd name="connsiteY0" fmla="*/ 0 h 10807"/>
                  <a:gd name="connsiteX1" fmla="*/ 26194 w 50007"/>
                  <a:gd name="connsiteY1" fmla="*/ 7144 h 10807"/>
                  <a:gd name="connsiteX2" fmla="*/ 0 w 50007"/>
                  <a:gd name="connsiteY2" fmla="*/ 9525 h 10807"/>
                </a:gdLst>
                <a:ahLst/>
                <a:cxnLst>
                  <a:cxn ang="0">
                    <a:pos x="connsiteX0" y="connsiteY0"/>
                  </a:cxn>
                  <a:cxn ang="0">
                    <a:pos x="connsiteX1" y="connsiteY1"/>
                  </a:cxn>
                  <a:cxn ang="0">
                    <a:pos x="connsiteX2" y="connsiteY2"/>
                  </a:cxn>
                </a:cxnLst>
                <a:rect l="l" t="t" r="r" b="b"/>
                <a:pathLst>
                  <a:path w="50007" h="10807">
                    <a:moveTo>
                      <a:pt x="50007" y="0"/>
                    </a:moveTo>
                    <a:cubicBezTo>
                      <a:pt x="16868" y="12104"/>
                      <a:pt x="34528" y="5557"/>
                      <a:pt x="26194" y="7144"/>
                    </a:cubicBezTo>
                    <a:cubicBezTo>
                      <a:pt x="17860" y="8731"/>
                      <a:pt x="20042" y="12898"/>
                      <a:pt x="0" y="9525"/>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任意多边形 96"/>
              <p:cNvSpPr/>
              <p:nvPr/>
            </p:nvSpPr>
            <p:spPr>
              <a:xfrm>
                <a:off x="11187113" y="3467100"/>
                <a:ext cx="283368" cy="188119"/>
              </a:xfrm>
              <a:custGeom>
                <a:avLst/>
                <a:gdLst>
                  <a:gd name="connsiteX0" fmla="*/ 0 w 283368"/>
                  <a:gd name="connsiteY0" fmla="*/ 0 h 188119"/>
                  <a:gd name="connsiteX1" fmla="*/ 128587 w 283368"/>
                  <a:gd name="connsiteY1" fmla="*/ 69056 h 188119"/>
                  <a:gd name="connsiteX2" fmla="*/ 211931 w 283368"/>
                  <a:gd name="connsiteY2" fmla="*/ 128588 h 188119"/>
                  <a:gd name="connsiteX3" fmla="*/ 283368 w 283368"/>
                  <a:gd name="connsiteY3" fmla="*/ 188119 h 188119"/>
                </a:gdLst>
                <a:ahLst/>
                <a:cxnLst>
                  <a:cxn ang="0">
                    <a:pos x="connsiteX0" y="connsiteY0"/>
                  </a:cxn>
                  <a:cxn ang="0">
                    <a:pos x="connsiteX1" y="connsiteY1"/>
                  </a:cxn>
                  <a:cxn ang="0">
                    <a:pos x="connsiteX2" y="connsiteY2"/>
                  </a:cxn>
                  <a:cxn ang="0">
                    <a:pos x="connsiteX3" y="connsiteY3"/>
                  </a:cxn>
                </a:cxnLst>
                <a:rect l="l" t="t" r="r" b="b"/>
                <a:pathLst>
                  <a:path w="283368" h="188119">
                    <a:moveTo>
                      <a:pt x="0" y="0"/>
                    </a:moveTo>
                    <a:cubicBezTo>
                      <a:pt x="46632" y="23812"/>
                      <a:pt x="93265" y="47625"/>
                      <a:pt x="128587" y="69056"/>
                    </a:cubicBezTo>
                    <a:cubicBezTo>
                      <a:pt x="163909" y="90487"/>
                      <a:pt x="186134" y="108744"/>
                      <a:pt x="211931" y="128588"/>
                    </a:cubicBezTo>
                    <a:cubicBezTo>
                      <a:pt x="237728" y="148432"/>
                      <a:pt x="260548" y="168275"/>
                      <a:pt x="283368" y="188119"/>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任意多边形 97"/>
              <p:cNvSpPr/>
              <p:nvPr/>
            </p:nvSpPr>
            <p:spPr>
              <a:xfrm>
                <a:off x="11120438" y="3562350"/>
                <a:ext cx="333375" cy="304800"/>
              </a:xfrm>
              <a:custGeom>
                <a:avLst/>
                <a:gdLst>
                  <a:gd name="connsiteX0" fmla="*/ 0 w 333375"/>
                  <a:gd name="connsiteY0" fmla="*/ 0 h 304800"/>
                  <a:gd name="connsiteX1" fmla="*/ 173831 w 333375"/>
                  <a:gd name="connsiteY1" fmla="*/ 92869 h 304800"/>
                  <a:gd name="connsiteX2" fmla="*/ 264318 w 333375"/>
                  <a:gd name="connsiteY2" fmla="*/ 180975 h 304800"/>
                  <a:gd name="connsiteX3" fmla="*/ 333375 w 333375"/>
                  <a:gd name="connsiteY3" fmla="*/ 304800 h 304800"/>
                </a:gdLst>
                <a:ahLst/>
                <a:cxnLst>
                  <a:cxn ang="0">
                    <a:pos x="connsiteX0" y="connsiteY0"/>
                  </a:cxn>
                  <a:cxn ang="0">
                    <a:pos x="connsiteX1" y="connsiteY1"/>
                  </a:cxn>
                  <a:cxn ang="0">
                    <a:pos x="connsiteX2" y="connsiteY2"/>
                  </a:cxn>
                  <a:cxn ang="0">
                    <a:pos x="connsiteX3" y="connsiteY3"/>
                  </a:cxn>
                </a:cxnLst>
                <a:rect l="l" t="t" r="r" b="b"/>
                <a:pathLst>
                  <a:path w="333375" h="304800">
                    <a:moveTo>
                      <a:pt x="0" y="0"/>
                    </a:moveTo>
                    <a:cubicBezTo>
                      <a:pt x="64889" y="31353"/>
                      <a:pt x="129778" y="62707"/>
                      <a:pt x="173831" y="92869"/>
                    </a:cubicBezTo>
                    <a:cubicBezTo>
                      <a:pt x="217884" y="123031"/>
                      <a:pt x="237727" y="145653"/>
                      <a:pt x="264318" y="180975"/>
                    </a:cubicBezTo>
                    <a:cubicBezTo>
                      <a:pt x="290909" y="216297"/>
                      <a:pt x="312142" y="260548"/>
                      <a:pt x="333375" y="304800"/>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任意多边形 98"/>
              <p:cNvSpPr/>
              <p:nvPr/>
            </p:nvSpPr>
            <p:spPr>
              <a:xfrm>
                <a:off x="10806112" y="3048000"/>
                <a:ext cx="387178" cy="437973"/>
              </a:xfrm>
              <a:custGeom>
                <a:avLst/>
                <a:gdLst>
                  <a:gd name="connsiteX0" fmla="*/ 0 w 364476"/>
                  <a:gd name="connsiteY0" fmla="*/ 378619 h 426766"/>
                  <a:gd name="connsiteX1" fmla="*/ 111919 w 364476"/>
                  <a:gd name="connsiteY1" fmla="*/ 426244 h 426766"/>
                  <a:gd name="connsiteX2" fmla="*/ 228600 w 364476"/>
                  <a:gd name="connsiteY2" fmla="*/ 397669 h 426766"/>
                  <a:gd name="connsiteX3" fmla="*/ 302419 w 364476"/>
                  <a:gd name="connsiteY3" fmla="*/ 304800 h 426766"/>
                  <a:gd name="connsiteX4" fmla="*/ 361950 w 364476"/>
                  <a:gd name="connsiteY4" fmla="*/ 159544 h 426766"/>
                  <a:gd name="connsiteX5" fmla="*/ 352425 w 364476"/>
                  <a:gd name="connsiteY5" fmla="*/ 54769 h 426766"/>
                  <a:gd name="connsiteX6" fmla="*/ 342900 w 364476"/>
                  <a:gd name="connsiteY6" fmla="*/ 0 h 426766"/>
                  <a:gd name="connsiteX0" fmla="*/ 0 w 360311"/>
                  <a:gd name="connsiteY0" fmla="*/ 378619 h 426766"/>
                  <a:gd name="connsiteX1" fmla="*/ 111919 w 360311"/>
                  <a:gd name="connsiteY1" fmla="*/ 426244 h 426766"/>
                  <a:gd name="connsiteX2" fmla="*/ 228600 w 360311"/>
                  <a:gd name="connsiteY2" fmla="*/ 397669 h 426766"/>
                  <a:gd name="connsiteX3" fmla="*/ 302419 w 360311"/>
                  <a:gd name="connsiteY3" fmla="*/ 304800 h 426766"/>
                  <a:gd name="connsiteX4" fmla="*/ 357188 w 360311"/>
                  <a:gd name="connsiteY4" fmla="*/ 161925 h 426766"/>
                  <a:gd name="connsiteX5" fmla="*/ 352425 w 360311"/>
                  <a:gd name="connsiteY5" fmla="*/ 54769 h 426766"/>
                  <a:gd name="connsiteX6" fmla="*/ 342900 w 360311"/>
                  <a:gd name="connsiteY6" fmla="*/ 0 h 426766"/>
                  <a:gd name="connsiteX0" fmla="*/ 0 w 360985"/>
                  <a:gd name="connsiteY0" fmla="*/ 378619 h 426766"/>
                  <a:gd name="connsiteX1" fmla="*/ 111919 w 360985"/>
                  <a:gd name="connsiteY1" fmla="*/ 426244 h 426766"/>
                  <a:gd name="connsiteX2" fmla="*/ 228600 w 360985"/>
                  <a:gd name="connsiteY2" fmla="*/ 397669 h 426766"/>
                  <a:gd name="connsiteX3" fmla="*/ 302419 w 360985"/>
                  <a:gd name="connsiteY3" fmla="*/ 304800 h 426766"/>
                  <a:gd name="connsiteX4" fmla="*/ 357188 w 360985"/>
                  <a:gd name="connsiteY4" fmla="*/ 161925 h 426766"/>
                  <a:gd name="connsiteX5" fmla="*/ 354806 w 360985"/>
                  <a:gd name="connsiteY5" fmla="*/ 54769 h 426766"/>
                  <a:gd name="connsiteX6" fmla="*/ 342900 w 360985"/>
                  <a:gd name="connsiteY6" fmla="*/ 0 h 426766"/>
                  <a:gd name="connsiteX0" fmla="*/ 0 w 368129"/>
                  <a:gd name="connsiteY0" fmla="*/ 395288 h 426256"/>
                  <a:gd name="connsiteX1" fmla="*/ 119063 w 368129"/>
                  <a:gd name="connsiteY1" fmla="*/ 426244 h 426256"/>
                  <a:gd name="connsiteX2" fmla="*/ 235744 w 368129"/>
                  <a:gd name="connsiteY2" fmla="*/ 397669 h 426256"/>
                  <a:gd name="connsiteX3" fmla="*/ 309563 w 368129"/>
                  <a:gd name="connsiteY3" fmla="*/ 304800 h 426256"/>
                  <a:gd name="connsiteX4" fmla="*/ 364332 w 368129"/>
                  <a:gd name="connsiteY4" fmla="*/ 161925 h 426256"/>
                  <a:gd name="connsiteX5" fmla="*/ 361950 w 368129"/>
                  <a:gd name="connsiteY5" fmla="*/ 54769 h 426256"/>
                  <a:gd name="connsiteX6" fmla="*/ 350044 w 368129"/>
                  <a:gd name="connsiteY6" fmla="*/ 0 h 426256"/>
                  <a:gd name="connsiteX0" fmla="*/ 0 w 372891"/>
                  <a:gd name="connsiteY0" fmla="*/ 404813 h 426614"/>
                  <a:gd name="connsiteX1" fmla="*/ 123825 w 372891"/>
                  <a:gd name="connsiteY1" fmla="*/ 426244 h 426614"/>
                  <a:gd name="connsiteX2" fmla="*/ 240506 w 372891"/>
                  <a:gd name="connsiteY2" fmla="*/ 397669 h 426614"/>
                  <a:gd name="connsiteX3" fmla="*/ 314325 w 372891"/>
                  <a:gd name="connsiteY3" fmla="*/ 304800 h 426614"/>
                  <a:gd name="connsiteX4" fmla="*/ 369094 w 372891"/>
                  <a:gd name="connsiteY4" fmla="*/ 161925 h 426614"/>
                  <a:gd name="connsiteX5" fmla="*/ 366712 w 372891"/>
                  <a:gd name="connsiteY5" fmla="*/ 54769 h 426614"/>
                  <a:gd name="connsiteX6" fmla="*/ 354806 w 372891"/>
                  <a:gd name="connsiteY6" fmla="*/ 0 h 426614"/>
                  <a:gd name="connsiteX0" fmla="*/ 0 w 387178"/>
                  <a:gd name="connsiteY0" fmla="*/ 419100 h 432412"/>
                  <a:gd name="connsiteX1" fmla="*/ 138112 w 387178"/>
                  <a:gd name="connsiteY1" fmla="*/ 426244 h 432412"/>
                  <a:gd name="connsiteX2" fmla="*/ 254793 w 387178"/>
                  <a:gd name="connsiteY2" fmla="*/ 397669 h 432412"/>
                  <a:gd name="connsiteX3" fmla="*/ 328612 w 387178"/>
                  <a:gd name="connsiteY3" fmla="*/ 304800 h 432412"/>
                  <a:gd name="connsiteX4" fmla="*/ 383381 w 387178"/>
                  <a:gd name="connsiteY4" fmla="*/ 161925 h 432412"/>
                  <a:gd name="connsiteX5" fmla="*/ 380999 w 387178"/>
                  <a:gd name="connsiteY5" fmla="*/ 54769 h 432412"/>
                  <a:gd name="connsiteX6" fmla="*/ 369093 w 387178"/>
                  <a:gd name="connsiteY6" fmla="*/ 0 h 432412"/>
                  <a:gd name="connsiteX0" fmla="*/ 0 w 387178"/>
                  <a:gd name="connsiteY0" fmla="*/ 419100 h 437973"/>
                  <a:gd name="connsiteX1" fmla="*/ 138112 w 387178"/>
                  <a:gd name="connsiteY1" fmla="*/ 435769 h 437973"/>
                  <a:gd name="connsiteX2" fmla="*/ 254793 w 387178"/>
                  <a:gd name="connsiteY2" fmla="*/ 397669 h 437973"/>
                  <a:gd name="connsiteX3" fmla="*/ 328612 w 387178"/>
                  <a:gd name="connsiteY3" fmla="*/ 304800 h 437973"/>
                  <a:gd name="connsiteX4" fmla="*/ 383381 w 387178"/>
                  <a:gd name="connsiteY4" fmla="*/ 161925 h 437973"/>
                  <a:gd name="connsiteX5" fmla="*/ 380999 w 387178"/>
                  <a:gd name="connsiteY5" fmla="*/ 54769 h 437973"/>
                  <a:gd name="connsiteX6" fmla="*/ 369093 w 387178"/>
                  <a:gd name="connsiteY6" fmla="*/ 0 h 4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7178" h="437973">
                    <a:moveTo>
                      <a:pt x="0" y="419100"/>
                    </a:moveTo>
                    <a:cubicBezTo>
                      <a:pt x="36909" y="441325"/>
                      <a:pt x="95647" y="439341"/>
                      <a:pt x="138112" y="435769"/>
                    </a:cubicBezTo>
                    <a:cubicBezTo>
                      <a:pt x="180577" y="432197"/>
                      <a:pt x="223043" y="419497"/>
                      <a:pt x="254793" y="397669"/>
                    </a:cubicBezTo>
                    <a:cubicBezTo>
                      <a:pt x="286543" y="375841"/>
                      <a:pt x="307181" y="344091"/>
                      <a:pt x="328612" y="304800"/>
                    </a:cubicBezTo>
                    <a:cubicBezTo>
                      <a:pt x="350043" y="265509"/>
                      <a:pt x="374650" y="203597"/>
                      <a:pt x="383381" y="161925"/>
                    </a:cubicBezTo>
                    <a:cubicBezTo>
                      <a:pt x="392112" y="120253"/>
                      <a:pt x="383380" y="81757"/>
                      <a:pt x="380999" y="54769"/>
                    </a:cubicBezTo>
                    <a:cubicBezTo>
                      <a:pt x="378618" y="27782"/>
                      <a:pt x="372268" y="14089"/>
                      <a:pt x="369093" y="0"/>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任意多边形 99"/>
              <p:cNvSpPr/>
              <p:nvPr/>
            </p:nvSpPr>
            <p:spPr>
              <a:xfrm>
                <a:off x="10898982" y="3569494"/>
                <a:ext cx="197889" cy="347253"/>
              </a:xfrm>
              <a:custGeom>
                <a:avLst/>
                <a:gdLst>
                  <a:gd name="connsiteX0" fmla="*/ 121444 w 191095"/>
                  <a:gd name="connsiteY0" fmla="*/ 0 h 347253"/>
                  <a:gd name="connsiteX1" fmla="*/ 176213 w 191095"/>
                  <a:gd name="connsiteY1" fmla="*/ 54769 h 347253"/>
                  <a:gd name="connsiteX2" fmla="*/ 190500 w 191095"/>
                  <a:gd name="connsiteY2" fmla="*/ 159544 h 347253"/>
                  <a:gd name="connsiteX3" fmla="*/ 185738 w 191095"/>
                  <a:gd name="connsiteY3" fmla="*/ 257175 h 347253"/>
                  <a:gd name="connsiteX4" fmla="*/ 161925 w 191095"/>
                  <a:gd name="connsiteY4" fmla="*/ 311944 h 347253"/>
                  <a:gd name="connsiteX5" fmla="*/ 95250 w 191095"/>
                  <a:gd name="connsiteY5" fmla="*/ 345281 h 347253"/>
                  <a:gd name="connsiteX6" fmla="*/ 0 w 191095"/>
                  <a:gd name="connsiteY6" fmla="*/ 340519 h 347253"/>
                  <a:gd name="connsiteX0" fmla="*/ 121444 w 197858"/>
                  <a:gd name="connsiteY0" fmla="*/ 0 h 347253"/>
                  <a:gd name="connsiteX1" fmla="*/ 176213 w 197858"/>
                  <a:gd name="connsiteY1" fmla="*/ 54769 h 347253"/>
                  <a:gd name="connsiteX2" fmla="*/ 197644 w 197858"/>
                  <a:gd name="connsiteY2" fmla="*/ 140494 h 347253"/>
                  <a:gd name="connsiteX3" fmla="*/ 185738 w 197858"/>
                  <a:gd name="connsiteY3" fmla="*/ 257175 h 347253"/>
                  <a:gd name="connsiteX4" fmla="*/ 161925 w 197858"/>
                  <a:gd name="connsiteY4" fmla="*/ 311944 h 347253"/>
                  <a:gd name="connsiteX5" fmla="*/ 95250 w 197858"/>
                  <a:gd name="connsiteY5" fmla="*/ 345281 h 347253"/>
                  <a:gd name="connsiteX6" fmla="*/ 0 w 197858"/>
                  <a:gd name="connsiteY6" fmla="*/ 340519 h 347253"/>
                  <a:gd name="connsiteX0" fmla="*/ 121444 w 197889"/>
                  <a:gd name="connsiteY0" fmla="*/ 0 h 347253"/>
                  <a:gd name="connsiteX1" fmla="*/ 176213 w 197889"/>
                  <a:gd name="connsiteY1" fmla="*/ 54769 h 347253"/>
                  <a:gd name="connsiteX2" fmla="*/ 197644 w 197889"/>
                  <a:gd name="connsiteY2" fmla="*/ 140494 h 347253"/>
                  <a:gd name="connsiteX3" fmla="*/ 185738 w 197889"/>
                  <a:gd name="connsiteY3" fmla="*/ 257175 h 347253"/>
                  <a:gd name="connsiteX4" fmla="*/ 154781 w 197889"/>
                  <a:gd name="connsiteY4" fmla="*/ 311944 h 347253"/>
                  <a:gd name="connsiteX5" fmla="*/ 95250 w 197889"/>
                  <a:gd name="connsiteY5" fmla="*/ 345281 h 347253"/>
                  <a:gd name="connsiteX6" fmla="*/ 0 w 197889"/>
                  <a:gd name="connsiteY6" fmla="*/ 340519 h 34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889" h="347253">
                    <a:moveTo>
                      <a:pt x="121444" y="0"/>
                    </a:moveTo>
                    <a:cubicBezTo>
                      <a:pt x="143074" y="14089"/>
                      <a:pt x="163513" y="31353"/>
                      <a:pt x="176213" y="54769"/>
                    </a:cubicBezTo>
                    <a:cubicBezTo>
                      <a:pt x="188913" y="78185"/>
                      <a:pt x="196056" y="106760"/>
                      <a:pt x="197644" y="140494"/>
                    </a:cubicBezTo>
                    <a:cubicBezTo>
                      <a:pt x="199232" y="174228"/>
                      <a:pt x="192882" y="228600"/>
                      <a:pt x="185738" y="257175"/>
                    </a:cubicBezTo>
                    <a:cubicBezTo>
                      <a:pt x="178594" y="285750"/>
                      <a:pt x="169862" y="297260"/>
                      <a:pt x="154781" y="311944"/>
                    </a:cubicBezTo>
                    <a:cubicBezTo>
                      <a:pt x="139700" y="326628"/>
                      <a:pt x="121047" y="340519"/>
                      <a:pt x="95250" y="345281"/>
                    </a:cubicBezTo>
                    <a:cubicBezTo>
                      <a:pt x="69453" y="350043"/>
                      <a:pt x="34131" y="345281"/>
                      <a:pt x="0" y="340519"/>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任意多边形 100"/>
              <p:cNvSpPr/>
              <p:nvPr/>
            </p:nvSpPr>
            <p:spPr>
              <a:xfrm>
                <a:off x="10015538" y="2264569"/>
                <a:ext cx="66675" cy="11906"/>
              </a:xfrm>
              <a:custGeom>
                <a:avLst/>
                <a:gdLst>
                  <a:gd name="connsiteX0" fmla="*/ 0 w 66675"/>
                  <a:gd name="connsiteY0" fmla="*/ 11906 h 11906"/>
                  <a:gd name="connsiteX1" fmla="*/ 54768 w 66675"/>
                  <a:gd name="connsiteY1" fmla="*/ 7144 h 11906"/>
                  <a:gd name="connsiteX2" fmla="*/ 66675 w 66675"/>
                  <a:gd name="connsiteY2" fmla="*/ 0 h 11906"/>
                </a:gdLst>
                <a:ahLst/>
                <a:cxnLst>
                  <a:cxn ang="0">
                    <a:pos x="connsiteX0" y="connsiteY0"/>
                  </a:cxn>
                  <a:cxn ang="0">
                    <a:pos x="connsiteX1" y="connsiteY1"/>
                  </a:cxn>
                  <a:cxn ang="0">
                    <a:pos x="connsiteX2" y="connsiteY2"/>
                  </a:cxn>
                </a:cxnLst>
                <a:rect l="l" t="t" r="r" b="b"/>
                <a:pathLst>
                  <a:path w="66675" h="11906">
                    <a:moveTo>
                      <a:pt x="0" y="11906"/>
                    </a:moveTo>
                    <a:cubicBezTo>
                      <a:pt x="21828" y="10517"/>
                      <a:pt x="43656" y="9128"/>
                      <a:pt x="54768" y="7144"/>
                    </a:cubicBezTo>
                    <a:cubicBezTo>
                      <a:pt x="65881" y="5160"/>
                      <a:pt x="66278" y="2580"/>
                      <a:pt x="66675" y="0"/>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任意多边形 101"/>
              <p:cNvSpPr/>
              <p:nvPr/>
            </p:nvSpPr>
            <p:spPr>
              <a:xfrm>
                <a:off x="10177463" y="2514600"/>
                <a:ext cx="159543" cy="521494"/>
              </a:xfrm>
              <a:custGeom>
                <a:avLst/>
                <a:gdLst>
                  <a:gd name="connsiteX0" fmla="*/ 0 w 159543"/>
                  <a:gd name="connsiteY0" fmla="*/ 0 h 521494"/>
                  <a:gd name="connsiteX1" fmla="*/ 42862 w 159543"/>
                  <a:gd name="connsiteY1" fmla="*/ 45244 h 521494"/>
                  <a:gd name="connsiteX2" fmla="*/ 59531 w 159543"/>
                  <a:gd name="connsiteY2" fmla="*/ 97631 h 521494"/>
                  <a:gd name="connsiteX3" fmla="*/ 71437 w 159543"/>
                  <a:gd name="connsiteY3" fmla="*/ 164306 h 521494"/>
                  <a:gd name="connsiteX4" fmla="*/ 95250 w 159543"/>
                  <a:gd name="connsiteY4" fmla="*/ 226219 h 521494"/>
                  <a:gd name="connsiteX5" fmla="*/ 95250 w 159543"/>
                  <a:gd name="connsiteY5" fmla="*/ 304800 h 521494"/>
                  <a:gd name="connsiteX6" fmla="*/ 92868 w 159543"/>
                  <a:gd name="connsiteY6" fmla="*/ 378619 h 521494"/>
                  <a:gd name="connsiteX7" fmla="*/ 123825 w 159543"/>
                  <a:gd name="connsiteY7" fmla="*/ 464344 h 521494"/>
                  <a:gd name="connsiteX8" fmla="*/ 159543 w 159543"/>
                  <a:gd name="connsiteY8" fmla="*/ 521494 h 521494"/>
                  <a:gd name="connsiteX9" fmla="*/ 159543 w 159543"/>
                  <a:gd name="connsiteY9" fmla="*/ 521494 h 521494"/>
                  <a:gd name="connsiteX0" fmla="*/ 0 w 159543"/>
                  <a:gd name="connsiteY0" fmla="*/ 0 h 521494"/>
                  <a:gd name="connsiteX1" fmla="*/ 42862 w 159543"/>
                  <a:gd name="connsiteY1" fmla="*/ 45244 h 521494"/>
                  <a:gd name="connsiteX2" fmla="*/ 59531 w 159543"/>
                  <a:gd name="connsiteY2" fmla="*/ 97631 h 521494"/>
                  <a:gd name="connsiteX3" fmla="*/ 71437 w 159543"/>
                  <a:gd name="connsiteY3" fmla="*/ 164306 h 521494"/>
                  <a:gd name="connsiteX4" fmla="*/ 88107 w 159543"/>
                  <a:gd name="connsiteY4" fmla="*/ 226219 h 521494"/>
                  <a:gd name="connsiteX5" fmla="*/ 95250 w 159543"/>
                  <a:gd name="connsiteY5" fmla="*/ 304800 h 521494"/>
                  <a:gd name="connsiteX6" fmla="*/ 92868 w 159543"/>
                  <a:gd name="connsiteY6" fmla="*/ 378619 h 521494"/>
                  <a:gd name="connsiteX7" fmla="*/ 123825 w 159543"/>
                  <a:gd name="connsiteY7" fmla="*/ 464344 h 521494"/>
                  <a:gd name="connsiteX8" fmla="*/ 159543 w 159543"/>
                  <a:gd name="connsiteY8" fmla="*/ 521494 h 521494"/>
                  <a:gd name="connsiteX9" fmla="*/ 159543 w 159543"/>
                  <a:gd name="connsiteY9" fmla="*/ 521494 h 52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3" h="521494">
                    <a:moveTo>
                      <a:pt x="0" y="0"/>
                    </a:moveTo>
                    <a:cubicBezTo>
                      <a:pt x="16470" y="14486"/>
                      <a:pt x="32940" y="28972"/>
                      <a:pt x="42862" y="45244"/>
                    </a:cubicBezTo>
                    <a:cubicBezTo>
                      <a:pt x="52784" y="61516"/>
                      <a:pt x="54769" y="77787"/>
                      <a:pt x="59531" y="97631"/>
                    </a:cubicBezTo>
                    <a:cubicBezTo>
                      <a:pt x="64293" y="117475"/>
                      <a:pt x="66674" y="142875"/>
                      <a:pt x="71437" y="164306"/>
                    </a:cubicBezTo>
                    <a:cubicBezTo>
                      <a:pt x="76200" y="185737"/>
                      <a:pt x="84138" y="202803"/>
                      <a:pt x="88107" y="226219"/>
                    </a:cubicBezTo>
                    <a:cubicBezTo>
                      <a:pt x="92076" y="249635"/>
                      <a:pt x="94457" y="279400"/>
                      <a:pt x="95250" y="304800"/>
                    </a:cubicBezTo>
                    <a:cubicBezTo>
                      <a:pt x="96044" y="330200"/>
                      <a:pt x="88106" y="352029"/>
                      <a:pt x="92868" y="378619"/>
                    </a:cubicBezTo>
                    <a:cubicBezTo>
                      <a:pt x="97630" y="405209"/>
                      <a:pt x="112713" y="440532"/>
                      <a:pt x="123825" y="464344"/>
                    </a:cubicBezTo>
                    <a:cubicBezTo>
                      <a:pt x="134938" y="488157"/>
                      <a:pt x="159543" y="521494"/>
                      <a:pt x="159543" y="521494"/>
                    </a:cubicBezTo>
                    <a:lnTo>
                      <a:pt x="159543" y="521494"/>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任意多边形 102"/>
              <p:cNvSpPr/>
              <p:nvPr/>
            </p:nvSpPr>
            <p:spPr>
              <a:xfrm>
                <a:off x="10139339" y="2607469"/>
                <a:ext cx="100036" cy="411956"/>
              </a:xfrm>
              <a:custGeom>
                <a:avLst/>
                <a:gdLst>
                  <a:gd name="connsiteX0" fmla="*/ 92892 w 100036"/>
                  <a:gd name="connsiteY0" fmla="*/ 0 h 411956"/>
                  <a:gd name="connsiteX1" fmla="*/ 47649 w 100036"/>
                  <a:gd name="connsiteY1" fmla="*/ 30956 h 411956"/>
                  <a:gd name="connsiteX2" fmla="*/ 11930 w 100036"/>
                  <a:gd name="connsiteY2" fmla="*/ 78581 h 411956"/>
                  <a:gd name="connsiteX3" fmla="*/ 24 w 100036"/>
                  <a:gd name="connsiteY3" fmla="*/ 150019 h 411956"/>
                  <a:gd name="connsiteX4" fmla="*/ 14311 w 100036"/>
                  <a:gd name="connsiteY4" fmla="*/ 240506 h 411956"/>
                  <a:gd name="connsiteX5" fmla="*/ 35742 w 100036"/>
                  <a:gd name="connsiteY5" fmla="*/ 319087 h 411956"/>
                  <a:gd name="connsiteX6" fmla="*/ 71461 w 100036"/>
                  <a:gd name="connsiteY6" fmla="*/ 373856 h 411956"/>
                  <a:gd name="connsiteX7" fmla="*/ 100036 w 100036"/>
                  <a:gd name="connsiteY7" fmla="*/ 411956 h 411956"/>
                  <a:gd name="connsiteX8" fmla="*/ 100036 w 100036"/>
                  <a:gd name="connsiteY8" fmla="*/ 411956 h 41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36" h="411956">
                    <a:moveTo>
                      <a:pt x="92892" y="0"/>
                    </a:moveTo>
                    <a:cubicBezTo>
                      <a:pt x="77017" y="8929"/>
                      <a:pt x="61143" y="17859"/>
                      <a:pt x="47649" y="30956"/>
                    </a:cubicBezTo>
                    <a:cubicBezTo>
                      <a:pt x="34155" y="44053"/>
                      <a:pt x="19867" y="58737"/>
                      <a:pt x="11930" y="78581"/>
                    </a:cubicBezTo>
                    <a:cubicBezTo>
                      <a:pt x="3993" y="98425"/>
                      <a:pt x="-373" y="123032"/>
                      <a:pt x="24" y="150019"/>
                    </a:cubicBezTo>
                    <a:cubicBezTo>
                      <a:pt x="421" y="177006"/>
                      <a:pt x="8358" y="212328"/>
                      <a:pt x="14311" y="240506"/>
                    </a:cubicBezTo>
                    <a:cubicBezTo>
                      <a:pt x="20264" y="268684"/>
                      <a:pt x="26217" y="296862"/>
                      <a:pt x="35742" y="319087"/>
                    </a:cubicBezTo>
                    <a:cubicBezTo>
                      <a:pt x="45267" y="341312"/>
                      <a:pt x="60745" y="358378"/>
                      <a:pt x="71461" y="373856"/>
                    </a:cubicBezTo>
                    <a:cubicBezTo>
                      <a:pt x="82177" y="389334"/>
                      <a:pt x="100036" y="411956"/>
                      <a:pt x="100036" y="411956"/>
                    </a:cubicBezTo>
                    <a:lnTo>
                      <a:pt x="100036" y="411956"/>
                    </a:ln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 name="任意多边形 103"/>
              <p:cNvSpPr/>
              <p:nvPr/>
            </p:nvSpPr>
            <p:spPr>
              <a:xfrm>
                <a:off x="10377488" y="2990850"/>
                <a:ext cx="228600" cy="431006"/>
              </a:xfrm>
              <a:custGeom>
                <a:avLst/>
                <a:gdLst>
                  <a:gd name="connsiteX0" fmla="*/ 0 w 228600"/>
                  <a:gd name="connsiteY0" fmla="*/ 0 h 431006"/>
                  <a:gd name="connsiteX1" fmla="*/ 19050 w 228600"/>
                  <a:gd name="connsiteY1" fmla="*/ 100013 h 431006"/>
                  <a:gd name="connsiteX2" fmla="*/ 50006 w 228600"/>
                  <a:gd name="connsiteY2" fmla="*/ 216694 h 431006"/>
                  <a:gd name="connsiteX3" fmla="*/ 80962 w 228600"/>
                  <a:gd name="connsiteY3" fmla="*/ 297656 h 431006"/>
                  <a:gd name="connsiteX4" fmla="*/ 126206 w 228600"/>
                  <a:gd name="connsiteY4" fmla="*/ 359569 h 431006"/>
                  <a:gd name="connsiteX5" fmla="*/ 185737 w 228600"/>
                  <a:gd name="connsiteY5" fmla="*/ 404813 h 431006"/>
                  <a:gd name="connsiteX6" fmla="*/ 228600 w 228600"/>
                  <a:gd name="connsiteY6" fmla="*/ 431006 h 43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431006">
                    <a:moveTo>
                      <a:pt x="0" y="0"/>
                    </a:moveTo>
                    <a:cubicBezTo>
                      <a:pt x="5358" y="31948"/>
                      <a:pt x="10716" y="63897"/>
                      <a:pt x="19050" y="100013"/>
                    </a:cubicBezTo>
                    <a:cubicBezTo>
                      <a:pt x="27384" y="136129"/>
                      <a:pt x="39687" y="183754"/>
                      <a:pt x="50006" y="216694"/>
                    </a:cubicBezTo>
                    <a:cubicBezTo>
                      <a:pt x="60325" y="249634"/>
                      <a:pt x="68262" y="273844"/>
                      <a:pt x="80962" y="297656"/>
                    </a:cubicBezTo>
                    <a:cubicBezTo>
                      <a:pt x="93662" y="321469"/>
                      <a:pt x="108744" y="341710"/>
                      <a:pt x="126206" y="359569"/>
                    </a:cubicBezTo>
                    <a:cubicBezTo>
                      <a:pt x="143668" y="377428"/>
                      <a:pt x="168671" y="392907"/>
                      <a:pt x="185737" y="404813"/>
                    </a:cubicBezTo>
                    <a:cubicBezTo>
                      <a:pt x="202803" y="416719"/>
                      <a:pt x="215701" y="423862"/>
                      <a:pt x="228600" y="431006"/>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任意多边形 104"/>
              <p:cNvSpPr/>
              <p:nvPr/>
            </p:nvSpPr>
            <p:spPr>
              <a:xfrm>
                <a:off x="10203656" y="3100388"/>
                <a:ext cx="240507" cy="169068"/>
              </a:xfrm>
              <a:custGeom>
                <a:avLst/>
                <a:gdLst>
                  <a:gd name="connsiteX0" fmla="*/ 240507 w 240507"/>
                  <a:gd name="connsiteY0" fmla="*/ 169068 h 169068"/>
                  <a:gd name="connsiteX1" fmla="*/ 169069 w 240507"/>
                  <a:gd name="connsiteY1" fmla="*/ 130968 h 169068"/>
                  <a:gd name="connsiteX2" fmla="*/ 114300 w 240507"/>
                  <a:gd name="connsiteY2" fmla="*/ 90487 h 169068"/>
                  <a:gd name="connsiteX3" fmla="*/ 50007 w 240507"/>
                  <a:gd name="connsiteY3" fmla="*/ 40481 h 169068"/>
                  <a:gd name="connsiteX4" fmla="*/ 0 w 240507"/>
                  <a:gd name="connsiteY4" fmla="*/ 0 h 169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507" h="169068">
                    <a:moveTo>
                      <a:pt x="240507" y="169068"/>
                    </a:moveTo>
                    <a:cubicBezTo>
                      <a:pt x="215305" y="156566"/>
                      <a:pt x="190103" y="144065"/>
                      <a:pt x="169069" y="130968"/>
                    </a:cubicBezTo>
                    <a:cubicBezTo>
                      <a:pt x="148034" y="117871"/>
                      <a:pt x="134144" y="105568"/>
                      <a:pt x="114300" y="90487"/>
                    </a:cubicBezTo>
                    <a:cubicBezTo>
                      <a:pt x="94456" y="75406"/>
                      <a:pt x="69057" y="55562"/>
                      <a:pt x="50007" y="40481"/>
                    </a:cubicBezTo>
                    <a:cubicBezTo>
                      <a:pt x="30957" y="25400"/>
                      <a:pt x="15478" y="12700"/>
                      <a:pt x="0" y="0"/>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任意多边形 105"/>
              <p:cNvSpPr/>
              <p:nvPr/>
            </p:nvSpPr>
            <p:spPr>
              <a:xfrm>
                <a:off x="10060996" y="3748087"/>
                <a:ext cx="59317" cy="140494"/>
              </a:xfrm>
              <a:custGeom>
                <a:avLst/>
                <a:gdLst>
                  <a:gd name="connsiteX0" fmla="*/ 59317 w 59317"/>
                  <a:gd name="connsiteY0" fmla="*/ 140494 h 140494"/>
                  <a:gd name="connsiteX1" fmla="*/ 4548 w 59317"/>
                  <a:gd name="connsiteY1" fmla="*/ 59531 h 140494"/>
                  <a:gd name="connsiteX2" fmla="*/ 6929 w 59317"/>
                  <a:gd name="connsiteY2" fmla="*/ 0 h 140494"/>
                </a:gdLst>
                <a:ahLst/>
                <a:cxnLst>
                  <a:cxn ang="0">
                    <a:pos x="connsiteX0" y="connsiteY0"/>
                  </a:cxn>
                  <a:cxn ang="0">
                    <a:pos x="connsiteX1" y="connsiteY1"/>
                  </a:cxn>
                  <a:cxn ang="0">
                    <a:pos x="connsiteX2" y="connsiteY2"/>
                  </a:cxn>
                </a:cxnLst>
                <a:rect l="l" t="t" r="r" b="b"/>
                <a:pathLst>
                  <a:path w="59317" h="140494">
                    <a:moveTo>
                      <a:pt x="59317" y="140494"/>
                    </a:moveTo>
                    <a:cubicBezTo>
                      <a:pt x="36298" y="111720"/>
                      <a:pt x="13279" y="82947"/>
                      <a:pt x="4548" y="59531"/>
                    </a:cubicBezTo>
                    <a:cubicBezTo>
                      <a:pt x="-4183" y="36115"/>
                      <a:pt x="1373" y="18057"/>
                      <a:pt x="6929" y="0"/>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任意多边形 106"/>
              <p:cNvSpPr/>
              <p:nvPr/>
            </p:nvSpPr>
            <p:spPr>
              <a:xfrm>
                <a:off x="9444038" y="2640806"/>
                <a:ext cx="648596" cy="554930"/>
              </a:xfrm>
              <a:custGeom>
                <a:avLst/>
                <a:gdLst>
                  <a:gd name="connsiteX0" fmla="*/ 219075 w 648596"/>
                  <a:gd name="connsiteY0" fmla="*/ 0 h 554930"/>
                  <a:gd name="connsiteX1" fmla="*/ 261937 w 648596"/>
                  <a:gd name="connsiteY1" fmla="*/ 38100 h 554930"/>
                  <a:gd name="connsiteX2" fmla="*/ 288131 w 648596"/>
                  <a:gd name="connsiteY2" fmla="*/ 83344 h 554930"/>
                  <a:gd name="connsiteX3" fmla="*/ 319087 w 648596"/>
                  <a:gd name="connsiteY3" fmla="*/ 142875 h 554930"/>
                  <a:gd name="connsiteX4" fmla="*/ 364331 w 648596"/>
                  <a:gd name="connsiteY4" fmla="*/ 185738 h 554930"/>
                  <a:gd name="connsiteX5" fmla="*/ 450056 w 648596"/>
                  <a:gd name="connsiteY5" fmla="*/ 233363 h 554930"/>
                  <a:gd name="connsiteX6" fmla="*/ 523875 w 648596"/>
                  <a:gd name="connsiteY6" fmla="*/ 271463 h 554930"/>
                  <a:gd name="connsiteX7" fmla="*/ 590550 w 648596"/>
                  <a:gd name="connsiteY7" fmla="*/ 316707 h 554930"/>
                  <a:gd name="connsiteX8" fmla="*/ 635793 w 648596"/>
                  <a:gd name="connsiteY8" fmla="*/ 383382 h 554930"/>
                  <a:gd name="connsiteX9" fmla="*/ 647700 w 648596"/>
                  <a:gd name="connsiteY9" fmla="*/ 452438 h 554930"/>
                  <a:gd name="connsiteX10" fmla="*/ 616743 w 648596"/>
                  <a:gd name="connsiteY10" fmla="*/ 519113 h 554930"/>
                  <a:gd name="connsiteX11" fmla="*/ 576262 w 648596"/>
                  <a:gd name="connsiteY11" fmla="*/ 550069 h 554930"/>
                  <a:gd name="connsiteX12" fmla="*/ 523875 w 648596"/>
                  <a:gd name="connsiteY12" fmla="*/ 552450 h 554930"/>
                  <a:gd name="connsiteX13" fmla="*/ 447675 w 648596"/>
                  <a:gd name="connsiteY13" fmla="*/ 526257 h 554930"/>
                  <a:gd name="connsiteX14" fmla="*/ 371475 w 648596"/>
                  <a:gd name="connsiteY14" fmla="*/ 500063 h 554930"/>
                  <a:gd name="connsiteX15" fmla="*/ 292893 w 648596"/>
                  <a:gd name="connsiteY15" fmla="*/ 466725 h 554930"/>
                  <a:gd name="connsiteX16" fmla="*/ 207168 w 648596"/>
                  <a:gd name="connsiteY16" fmla="*/ 431007 h 554930"/>
                  <a:gd name="connsiteX17" fmla="*/ 116681 w 648596"/>
                  <a:gd name="connsiteY17" fmla="*/ 364332 h 554930"/>
                  <a:gd name="connsiteX18" fmla="*/ 71437 w 648596"/>
                  <a:gd name="connsiteY18" fmla="*/ 338138 h 554930"/>
                  <a:gd name="connsiteX19" fmla="*/ 0 w 648596"/>
                  <a:gd name="connsiteY19" fmla="*/ 304800 h 554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8596" h="554930">
                    <a:moveTo>
                      <a:pt x="219075" y="0"/>
                    </a:moveTo>
                    <a:cubicBezTo>
                      <a:pt x="234751" y="12104"/>
                      <a:pt x="250428" y="24209"/>
                      <a:pt x="261937" y="38100"/>
                    </a:cubicBezTo>
                    <a:cubicBezTo>
                      <a:pt x="273446" y="51991"/>
                      <a:pt x="278606" y="65882"/>
                      <a:pt x="288131" y="83344"/>
                    </a:cubicBezTo>
                    <a:cubicBezTo>
                      <a:pt x="297656" y="100807"/>
                      <a:pt x="306387" y="125809"/>
                      <a:pt x="319087" y="142875"/>
                    </a:cubicBezTo>
                    <a:cubicBezTo>
                      <a:pt x="331787" y="159941"/>
                      <a:pt x="342503" y="170657"/>
                      <a:pt x="364331" y="185738"/>
                    </a:cubicBezTo>
                    <a:cubicBezTo>
                      <a:pt x="386159" y="200819"/>
                      <a:pt x="423465" y="219076"/>
                      <a:pt x="450056" y="233363"/>
                    </a:cubicBezTo>
                    <a:cubicBezTo>
                      <a:pt x="476647" y="247650"/>
                      <a:pt x="500459" y="257572"/>
                      <a:pt x="523875" y="271463"/>
                    </a:cubicBezTo>
                    <a:cubicBezTo>
                      <a:pt x="547291" y="285354"/>
                      <a:pt x="571897" y="298054"/>
                      <a:pt x="590550" y="316707"/>
                    </a:cubicBezTo>
                    <a:cubicBezTo>
                      <a:pt x="609203" y="335360"/>
                      <a:pt x="626268" y="360760"/>
                      <a:pt x="635793" y="383382"/>
                    </a:cubicBezTo>
                    <a:cubicBezTo>
                      <a:pt x="645318" y="406004"/>
                      <a:pt x="650875" y="429816"/>
                      <a:pt x="647700" y="452438"/>
                    </a:cubicBezTo>
                    <a:cubicBezTo>
                      <a:pt x="644525" y="475060"/>
                      <a:pt x="628649" y="502841"/>
                      <a:pt x="616743" y="519113"/>
                    </a:cubicBezTo>
                    <a:cubicBezTo>
                      <a:pt x="604837" y="535385"/>
                      <a:pt x="591740" y="544513"/>
                      <a:pt x="576262" y="550069"/>
                    </a:cubicBezTo>
                    <a:cubicBezTo>
                      <a:pt x="560784" y="555625"/>
                      <a:pt x="545306" y="556419"/>
                      <a:pt x="523875" y="552450"/>
                    </a:cubicBezTo>
                    <a:cubicBezTo>
                      <a:pt x="502444" y="548481"/>
                      <a:pt x="447675" y="526257"/>
                      <a:pt x="447675" y="526257"/>
                    </a:cubicBezTo>
                    <a:cubicBezTo>
                      <a:pt x="422275" y="517526"/>
                      <a:pt x="397272" y="509985"/>
                      <a:pt x="371475" y="500063"/>
                    </a:cubicBezTo>
                    <a:cubicBezTo>
                      <a:pt x="345678" y="490141"/>
                      <a:pt x="292893" y="466725"/>
                      <a:pt x="292893" y="466725"/>
                    </a:cubicBezTo>
                    <a:cubicBezTo>
                      <a:pt x="265509" y="455216"/>
                      <a:pt x="236537" y="448072"/>
                      <a:pt x="207168" y="431007"/>
                    </a:cubicBezTo>
                    <a:cubicBezTo>
                      <a:pt x="177799" y="413942"/>
                      <a:pt x="139303" y="379810"/>
                      <a:pt x="116681" y="364332"/>
                    </a:cubicBezTo>
                    <a:cubicBezTo>
                      <a:pt x="94059" y="348854"/>
                      <a:pt x="90884" y="348060"/>
                      <a:pt x="71437" y="338138"/>
                    </a:cubicBezTo>
                    <a:cubicBezTo>
                      <a:pt x="51990" y="328216"/>
                      <a:pt x="25995" y="316508"/>
                      <a:pt x="0" y="304800"/>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任意多边形 107"/>
              <p:cNvSpPr/>
              <p:nvPr/>
            </p:nvSpPr>
            <p:spPr>
              <a:xfrm>
                <a:off x="9844088" y="2602706"/>
                <a:ext cx="28656" cy="209550"/>
              </a:xfrm>
              <a:custGeom>
                <a:avLst/>
                <a:gdLst>
                  <a:gd name="connsiteX0" fmla="*/ 19050 w 28656"/>
                  <a:gd name="connsiteY0" fmla="*/ 0 h 209550"/>
                  <a:gd name="connsiteX1" fmla="*/ 28575 w 28656"/>
                  <a:gd name="connsiteY1" fmla="*/ 83344 h 209550"/>
                  <a:gd name="connsiteX2" fmla="*/ 14287 w 28656"/>
                  <a:gd name="connsiteY2" fmla="*/ 164307 h 209550"/>
                  <a:gd name="connsiteX3" fmla="*/ 0 w 28656"/>
                  <a:gd name="connsiteY3" fmla="*/ 209550 h 209550"/>
                </a:gdLst>
                <a:ahLst/>
                <a:cxnLst>
                  <a:cxn ang="0">
                    <a:pos x="connsiteX0" y="connsiteY0"/>
                  </a:cxn>
                  <a:cxn ang="0">
                    <a:pos x="connsiteX1" y="connsiteY1"/>
                  </a:cxn>
                  <a:cxn ang="0">
                    <a:pos x="connsiteX2" y="connsiteY2"/>
                  </a:cxn>
                  <a:cxn ang="0">
                    <a:pos x="connsiteX3" y="connsiteY3"/>
                  </a:cxn>
                </a:cxnLst>
                <a:rect l="l" t="t" r="r" b="b"/>
                <a:pathLst>
                  <a:path w="28656" h="209550">
                    <a:moveTo>
                      <a:pt x="19050" y="0"/>
                    </a:moveTo>
                    <a:cubicBezTo>
                      <a:pt x="24209" y="27980"/>
                      <a:pt x="29369" y="55960"/>
                      <a:pt x="28575" y="83344"/>
                    </a:cubicBezTo>
                    <a:cubicBezTo>
                      <a:pt x="27781" y="110728"/>
                      <a:pt x="19049" y="143273"/>
                      <a:pt x="14287" y="164307"/>
                    </a:cubicBezTo>
                    <a:cubicBezTo>
                      <a:pt x="9525" y="185341"/>
                      <a:pt x="4762" y="197445"/>
                      <a:pt x="0" y="209550"/>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任意多边形 108"/>
              <p:cNvSpPr/>
              <p:nvPr/>
            </p:nvSpPr>
            <p:spPr>
              <a:xfrm>
                <a:off x="9420225" y="3164681"/>
                <a:ext cx="817158" cy="310323"/>
              </a:xfrm>
              <a:custGeom>
                <a:avLst/>
                <a:gdLst>
                  <a:gd name="connsiteX0" fmla="*/ 635794 w 817158"/>
                  <a:gd name="connsiteY0" fmla="*/ 0 h 310323"/>
                  <a:gd name="connsiteX1" fmla="*/ 690563 w 817158"/>
                  <a:gd name="connsiteY1" fmla="*/ 21432 h 310323"/>
                  <a:gd name="connsiteX2" fmla="*/ 740569 w 817158"/>
                  <a:gd name="connsiteY2" fmla="*/ 47625 h 310323"/>
                  <a:gd name="connsiteX3" fmla="*/ 785813 w 817158"/>
                  <a:gd name="connsiteY3" fmla="*/ 83344 h 310323"/>
                  <a:gd name="connsiteX4" fmla="*/ 814388 w 817158"/>
                  <a:gd name="connsiteY4" fmla="*/ 159544 h 310323"/>
                  <a:gd name="connsiteX5" fmla="*/ 812006 w 817158"/>
                  <a:gd name="connsiteY5" fmla="*/ 233363 h 310323"/>
                  <a:gd name="connsiteX6" fmla="*/ 778669 w 817158"/>
                  <a:gd name="connsiteY6" fmla="*/ 278607 h 310323"/>
                  <a:gd name="connsiteX7" fmla="*/ 728663 w 817158"/>
                  <a:gd name="connsiteY7" fmla="*/ 307182 h 310323"/>
                  <a:gd name="connsiteX8" fmla="*/ 657225 w 817158"/>
                  <a:gd name="connsiteY8" fmla="*/ 307182 h 310323"/>
                  <a:gd name="connsiteX9" fmla="*/ 547688 w 817158"/>
                  <a:gd name="connsiteY9" fmla="*/ 285750 h 310323"/>
                  <a:gd name="connsiteX10" fmla="*/ 423863 w 817158"/>
                  <a:gd name="connsiteY10" fmla="*/ 257175 h 310323"/>
                  <a:gd name="connsiteX11" fmla="*/ 309563 w 817158"/>
                  <a:gd name="connsiteY11" fmla="*/ 223838 h 310323"/>
                  <a:gd name="connsiteX12" fmla="*/ 183356 w 817158"/>
                  <a:gd name="connsiteY12" fmla="*/ 180975 h 310323"/>
                  <a:gd name="connsiteX13" fmla="*/ 88106 w 817158"/>
                  <a:gd name="connsiteY13" fmla="*/ 152400 h 310323"/>
                  <a:gd name="connsiteX14" fmla="*/ 0 w 817158"/>
                  <a:gd name="connsiteY14" fmla="*/ 109538 h 31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7158" h="310323">
                    <a:moveTo>
                      <a:pt x="635794" y="0"/>
                    </a:moveTo>
                    <a:cubicBezTo>
                      <a:pt x="654447" y="6747"/>
                      <a:pt x="673101" y="13495"/>
                      <a:pt x="690563" y="21432"/>
                    </a:cubicBezTo>
                    <a:cubicBezTo>
                      <a:pt x="708025" y="29369"/>
                      <a:pt x="724694" y="37306"/>
                      <a:pt x="740569" y="47625"/>
                    </a:cubicBezTo>
                    <a:cubicBezTo>
                      <a:pt x="756444" y="57944"/>
                      <a:pt x="773510" y="64691"/>
                      <a:pt x="785813" y="83344"/>
                    </a:cubicBezTo>
                    <a:cubicBezTo>
                      <a:pt x="798116" y="101997"/>
                      <a:pt x="810023" y="134541"/>
                      <a:pt x="814388" y="159544"/>
                    </a:cubicBezTo>
                    <a:cubicBezTo>
                      <a:pt x="818754" y="184547"/>
                      <a:pt x="817959" y="213519"/>
                      <a:pt x="812006" y="233363"/>
                    </a:cubicBezTo>
                    <a:cubicBezTo>
                      <a:pt x="806053" y="253207"/>
                      <a:pt x="792559" y="266304"/>
                      <a:pt x="778669" y="278607"/>
                    </a:cubicBezTo>
                    <a:cubicBezTo>
                      <a:pt x="764779" y="290910"/>
                      <a:pt x="748904" y="302420"/>
                      <a:pt x="728663" y="307182"/>
                    </a:cubicBezTo>
                    <a:cubicBezTo>
                      <a:pt x="708422" y="311945"/>
                      <a:pt x="687387" y="310754"/>
                      <a:pt x="657225" y="307182"/>
                    </a:cubicBezTo>
                    <a:cubicBezTo>
                      <a:pt x="627063" y="303610"/>
                      <a:pt x="586582" y="294084"/>
                      <a:pt x="547688" y="285750"/>
                    </a:cubicBezTo>
                    <a:cubicBezTo>
                      <a:pt x="508794" y="277416"/>
                      <a:pt x="463550" y="267494"/>
                      <a:pt x="423863" y="257175"/>
                    </a:cubicBezTo>
                    <a:cubicBezTo>
                      <a:pt x="384175" y="246856"/>
                      <a:pt x="349647" y="236538"/>
                      <a:pt x="309563" y="223838"/>
                    </a:cubicBezTo>
                    <a:cubicBezTo>
                      <a:pt x="269479" y="211138"/>
                      <a:pt x="220265" y="192881"/>
                      <a:pt x="183356" y="180975"/>
                    </a:cubicBezTo>
                    <a:cubicBezTo>
                      <a:pt x="146447" y="169069"/>
                      <a:pt x="118665" y="164306"/>
                      <a:pt x="88106" y="152400"/>
                    </a:cubicBezTo>
                    <a:cubicBezTo>
                      <a:pt x="57547" y="140494"/>
                      <a:pt x="28773" y="125016"/>
                      <a:pt x="0" y="109538"/>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任意多边形 109"/>
              <p:cNvSpPr/>
              <p:nvPr/>
            </p:nvSpPr>
            <p:spPr>
              <a:xfrm>
                <a:off x="9501188" y="3452813"/>
                <a:ext cx="731152" cy="209789"/>
              </a:xfrm>
              <a:custGeom>
                <a:avLst/>
                <a:gdLst>
                  <a:gd name="connsiteX0" fmla="*/ 690562 w 733126"/>
                  <a:gd name="connsiteY0" fmla="*/ 0 h 209801"/>
                  <a:gd name="connsiteX1" fmla="*/ 728662 w 733126"/>
                  <a:gd name="connsiteY1" fmla="*/ 50006 h 209801"/>
                  <a:gd name="connsiteX2" fmla="*/ 731043 w 733126"/>
                  <a:gd name="connsiteY2" fmla="*/ 100012 h 209801"/>
                  <a:gd name="connsiteX3" fmla="*/ 716756 w 733126"/>
                  <a:gd name="connsiteY3" fmla="*/ 157162 h 209801"/>
                  <a:gd name="connsiteX4" fmla="*/ 676275 w 733126"/>
                  <a:gd name="connsiteY4" fmla="*/ 192881 h 209801"/>
                  <a:gd name="connsiteX5" fmla="*/ 633412 w 733126"/>
                  <a:gd name="connsiteY5" fmla="*/ 209550 h 209801"/>
                  <a:gd name="connsiteX6" fmla="*/ 573881 w 733126"/>
                  <a:gd name="connsiteY6" fmla="*/ 202406 h 209801"/>
                  <a:gd name="connsiteX7" fmla="*/ 523875 w 733126"/>
                  <a:gd name="connsiteY7" fmla="*/ 195262 h 209801"/>
                  <a:gd name="connsiteX8" fmla="*/ 466725 w 733126"/>
                  <a:gd name="connsiteY8" fmla="*/ 204787 h 209801"/>
                  <a:gd name="connsiteX9" fmla="*/ 385762 w 733126"/>
                  <a:gd name="connsiteY9" fmla="*/ 202406 h 209801"/>
                  <a:gd name="connsiteX10" fmla="*/ 314325 w 733126"/>
                  <a:gd name="connsiteY10" fmla="*/ 183356 h 209801"/>
                  <a:gd name="connsiteX11" fmla="*/ 221456 w 733126"/>
                  <a:gd name="connsiteY11" fmla="*/ 171450 h 209801"/>
                  <a:gd name="connsiteX12" fmla="*/ 135731 w 733126"/>
                  <a:gd name="connsiteY12" fmla="*/ 157162 h 209801"/>
                  <a:gd name="connsiteX13" fmla="*/ 47625 w 733126"/>
                  <a:gd name="connsiteY13" fmla="*/ 135731 h 209801"/>
                  <a:gd name="connsiteX14" fmla="*/ 0 w 733126"/>
                  <a:gd name="connsiteY14" fmla="*/ 109537 h 209801"/>
                  <a:gd name="connsiteX0" fmla="*/ 690562 w 733126"/>
                  <a:gd name="connsiteY0" fmla="*/ 0 h 209801"/>
                  <a:gd name="connsiteX1" fmla="*/ 728662 w 733126"/>
                  <a:gd name="connsiteY1" fmla="*/ 50006 h 209801"/>
                  <a:gd name="connsiteX2" fmla="*/ 731043 w 733126"/>
                  <a:gd name="connsiteY2" fmla="*/ 100012 h 209801"/>
                  <a:gd name="connsiteX3" fmla="*/ 716756 w 733126"/>
                  <a:gd name="connsiteY3" fmla="*/ 157162 h 209801"/>
                  <a:gd name="connsiteX4" fmla="*/ 676275 w 733126"/>
                  <a:gd name="connsiteY4" fmla="*/ 192881 h 209801"/>
                  <a:gd name="connsiteX5" fmla="*/ 633412 w 733126"/>
                  <a:gd name="connsiteY5" fmla="*/ 209550 h 209801"/>
                  <a:gd name="connsiteX6" fmla="*/ 573881 w 733126"/>
                  <a:gd name="connsiteY6" fmla="*/ 202406 h 209801"/>
                  <a:gd name="connsiteX7" fmla="*/ 523875 w 733126"/>
                  <a:gd name="connsiteY7" fmla="*/ 195262 h 209801"/>
                  <a:gd name="connsiteX8" fmla="*/ 466725 w 733126"/>
                  <a:gd name="connsiteY8" fmla="*/ 204787 h 209801"/>
                  <a:gd name="connsiteX9" fmla="*/ 385762 w 733126"/>
                  <a:gd name="connsiteY9" fmla="*/ 202406 h 209801"/>
                  <a:gd name="connsiteX10" fmla="*/ 311944 w 733126"/>
                  <a:gd name="connsiteY10" fmla="*/ 188119 h 209801"/>
                  <a:gd name="connsiteX11" fmla="*/ 221456 w 733126"/>
                  <a:gd name="connsiteY11" fmla="*/ 171450 h 209801"/>
                  <a:gd name="connsiteX12" fmla="*/ 135731 w 733126"/>
                  <a:gd name="connsiteY12" fmla="*/ 157162 h 209801"/>
                  <a:gd name="connsiteX13" fmla="*/ 47625 w 733126"/>
                  <a:gd name="connsiteY13" fmla="*/ 135731 h 209801"/>
                  <a:gd name="connsiteX14" fmla="*/ 0 w 733126"/>
                  <a:gd name="connsiteY14" fmla="*/ 109537 h 209801"/>
                  <a:gd name="connsiteX0" fmla="*/ 690562 w 733126"/>
                  <a:gd name="connsiteY0" fmla="*/ 0 h 209789"/>
                  <a:gd name="connsiteX1" fmla="*/ 728662 w 733126"/>
                  <a:gd name="connsiteY1" fmla="*/ 50006 h 209789"/>
                  <a:gd name="connsiteX2" fmla="*/ 731043 w 733126"/>
                  <a:gd name="connsiteY2" fmla="*/ 100012 h 209789"/>
                  <a:gd name="connsiteX3" fmla="*/ 716756 w 733126"/>
                  <a:gd name="connsiteY3" fmla="*/ 157162 h 209789"/>
                  <a:gd name="connsiteX4" fmla="*/ 676275 w 733126"/>
                  <a:gd name="connsiteY4" fmla="*/ 192881 h 209789"/>
                  <a:gd name="connsiteX5" fmla="*/ 633412 w 733126"/>
                  <a:gd name="connsiteY5" fmla="*/ 209550 h 209789"/>
                  <a:gd name="connsiteX6" fmla="*/ 573881 w 733126"/>
                  <a:gd name="connsiteY6" fmla="*/ 202406 h 209789"/>
                  <a:gd name="connsiteX7" fmla="*/ 523875 w 733126"/>
                  <a:gd name="connsiteY7" fmla="*/ 197643 h 209789"/>
                  <a:gd name="connsiteX8" fmla="*/ 466725 w 733126"/>
                  <a:gd name="connsiteY8" fmla="*/ 204787 h 209789"/>
                  <a:gd name="connsiteX9" fmla="*/ 385762 w 733126"/>
                  <a:gd name="connsiteY9" fmla="*/ 202406 h 209789"/>
                  <a:gd name="connsiteX10" fmla="*/ 311944 w 733126"/>
                  <a:gd name="connsiteY10" fmla="*/ 188119 h 209789"/>
                  <a:gd name="connsiteX11" fmla="*/ 221456 w 733126"/>
                  <a:gd name="connsiteY11" fmla="*/ 171450 h 209789"/>
                  <a:gd name="connsiteX12" fmla="*/ 135731 w 733126"/>
                  <a:gd name="connsiteY12" fmla="*/ 157162 h 209789"/>
                  <a:gd name="connsiteX13" fmla="*/ 47625 w 733126"/>
                  <a:gd name="connsiteY13" fmla="*/ 135731 h 209789"/>
                  <a:gd name="connsiteX14" fmla="*/ 0 w 733126"/>
                  <a:gd name="connsiteY14" fmla="*/ 109537 h 209789"/>
                  <a:gd name="connsiteX0" fmla="*/ 690562 w 733126"/>
                  <a:gd name="connsiteY0" fmla="*/ 0 h 209789"/>
                  <a:gd name="connsiteX1" fmla="*/ 728662 w 733126"/>
                  <a:gd name="connsiteY1" fmla="*/ 50006 h 209789"/>
                  <a:gd name="connsiteX2" fmla="*/ 731043 w 733126"/>
                  <a:gd name="connsiteY2" fmla="*/ 100012 h 209789"/>
                  <a:gd name="connsiteX3" fmla="*/ 716756 w 733126"/>
                  <a:gd name="connsiteY3" fmla="*/ 157162 h 209789"/>
                  <a:gd name="connsiteX4" fmla="*/ 676275 w 733126"/>
                  <a:gd name="connsiteY4" fmla="*/ 192881 h 209789"/>
                  <a:gd name="connsiteX5" fmla="*/ 633412 w 733126"/>
                  <a:gd name="connsiteY5" fmla="*/ 209550 h 209789"/>
                  <a:gd name="connsiteX6" fmla="*/ 573881 w 733126"/>
                  <a:gd name="connsiteY6" fmla="*/ 202406 h 209789"/>
                  <a:gd name="connsiteX7" fmla="*/ 523875 w 733126"/>
                  <a:gd name="connsiteY7" fmla="*/ 197643 h 209789"/>
                  <a:gd name="connsiteX8" fmla="*/ 466725 w 733126"/>
                  <a:gd name="connsiteY8" fmla="*/ 204787 h 209789"/>
                  <a:gd name="connsiteX9" fmla="*/ 388143 w 733126"/>
                  <a:gd name="connsiteY9" fmla="*/ 200025 h 209789"/>
                  <a:gd name="connsiteX10" fmla="*/ 311944 w 733126"/>
                  <a:gd name="connsiteY10" fmla="*/ 188119 h 209789"/>
                  <a:gd name="connsiteX11" fmla="*/ 221456 w 733126"/>
                  <a:gd name="connsiteY11" fmla="*/ 171450 h 209789"/>
                  <a:gd name="connsiteX12" fmla="*/ 135731 w 733126"/>
                  <a:gd name="connsiteY12" fmla="*/ 157162 h 209789"/>
                  <a:gd name="connsiteX13" fmla="*/ 47625 w 733126"/>
                  <a:gd name="connsiteY13" fmla="*/ 135731 h 209789"/>
                  <a:gd name="connsiteX14" fmla="*/ 0 w 733126"/>
                  <a:gd name="connsiteY14" fmla="*/ 109537 h 209789"/>
                  <a:gd name="connsiteX0" fmla="*/ 690562 w 731152"/>
                  <a:gd name="connsiteY0" fmla="*/ 0 h 209789"/>
                  <a:gd name="connsiteX1" fmla="*/ 721518 w 731152"/>
                  <a:gd name="connsiteY1" fmla="*/ 52387 h 209789"/>
                  <a:gd name="connsiteX2" fmla="*/ 731043 w 731152"/>
                  <a:gd name="connsiteY2" fmla="*/ 100012 h 209789"/>
                  <a:gd name="connsiteX3" fmla="*/ 716756 w 731152"/>
                  <a:gd name="connsiteY3" fmla="*/ 157162 h 209789"/>
                  <a:gd name="connsiteX4" fmla="*/ 676275 w 731152"/>
                  <a:gd name="connsiteY4" fmla="*/ 192881 h 209789"/>
                  <a:gd name="connsiteX5" fmla="*/ 633412 w 731152"/>
                  <a:gd name="connsiteY5" fmla="*/ 209550 h 209789"/>
                  <a:gd name="connsiteX6" fmla="*/ 573881 w 731152"/>
                  <a:gd name="connsiteY6" fmla="*/ 202406 h 209789"/>
                  <a:gd name="connsiteX7" fmla="*/ 523875 w 731152"/>
                  <a:gd name="connsiteY7" fmla="*/ 197643 h 209789"/>
                  <a:gd name="connsiteX8" fmla="*/ 466725 w 731152"/>
                  <a:gd name="connsiteY8" fmla="*/ 204787 h 209789"/>
                  <a:gd name="connsiteX9" fmla="*/ 388143 w 731152"/>
                  <a:gd name="connsiteY9" fmla="*/ 200025 h 209789"/>
                  <a:gd name="connsiteX10" fmla="*/ 311944 w 731152"/>
                  <a:gd name="connsiteY10" fmla="*/ 188119 h 209789"/>
                  <a:gd name="connsiteX11" fmla="*/ 221456 w 731152"/>
                  <a:gd name="connsiteY11" fmla="*/ 171450 h 209789"/>
                  <a:gd name="connsiteX12" fmla="*/ 135731 w 731152"/>
                  <a:gd name="connsiteY12" fmla="*/ 157162 h 209789"/>
                  <a:gd name="connsiteX13" fmla="*/ 47625 w 731152"/>
                  <a:gd name="connsiteY13" fmla="*/ 135731 h 209789"/>
                  <a:gd name="connsiteX14" fmla="*/ 0 w 731152"/>
                  <a:gd name="connsiteY14" fmla="*/ 109537 h 20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1152" h="209789">
                    <a:moveTo>
                      <a:pt x="690562" y="0"/>
                    </a:moveTo>
                    <a:cubicBezTo>
                      <a:pt x="706238" y="16668"/>
                      <a:pt x="714771" y="35718"/>
                      <a:pt x="721518" y="52387"/>
                    </a:cubicBezTo>
                    <a:cubicBezTo>
                      <a:pt x="728265" y="69056"/>
                      <a:pt x="731837" y="82550"/>
                      <a:pt x="731043" y="100012"/>
                    </a:cubicBezTo>
                    <a:cubicBezTo>
                      <a:pt x="730249" y="117474"/>
                      <a:pt x="725884" y="141684"/>
                      <a:pt x="716756" y="157162"/>
                    </a:cubicBezTo>
                    <a:cubicBezTo>
                      <a:pt x="707628" y="172640"/>
                      <a:pt x="690166" y="184150"/>
                      <a:pt x="676275" y="192881"/>
                    </a:cubicBezTo>
                    <a:cubicBezTo>
                      <a:pt x="662384" y="201612"/>
                      <a:pt x="650478" y="207963"/>
                      <a:pt x="633412" y="209550"/>
                    </a:cubicBezTo>
                    <a:cubicBezTo>
                      <a:pt x="616346" y="211137"/>
                      <a:pt x="592137" y="204390"/>
                      <a:pt x="573881" y="202406"/>
                    </a:cubicBezTo>
                    <a:cubicBezTo>
                      <a:pt x="555625" y="200422"/>
                      <a:pt x="541734" y="197246"/>
                      <a:pt x="523875" y="197643"/>
                    </a:cubicBezTo>
                    <a:cubicBezTo>
                      <a:pt x="506016" y="198040"/>
                      <a:pt x="489347" y="204390"/>
                      <a:pt x="466725" y="204787"/>
                    </a:cubicBezTo>
                    <a:cubicBezTo>
                      <a:pt x="444103" y="205184"/>
                      <a:pt x="413940" y="202803"/>
                      <a:pt x="388143" y="200025"/>
                    </a:cubicBezTo>
                    <a:cubicBezTo>
                      <a:pt x="362346" y="197247"/>
                      <a:pt x="339725" y="192882"/>
                      <a:pt x="311944" y="188119"/>
                    </a:cubicBezTo>
                    <a:cubicBezTo>
                      <a:pt x="284163" y="183357"/>
                      <a:pt x="251619" y="177006"/>
                      <a:pt x="221456" y="171450"/>
                    </a:cubicBezTo>
                    <a:cubicBezTo>
                      <a:pt x="192087" y="166291"/>
                      <a:pt x="164703" y="163115"/>
                      <a:pt x="135731" y="157162"/>
                    </a:cubicBezTo>
                    <a:cubicBezTo>
                      <a:pt x="106759" y="151209"/>
                      <a:pt x="70247" y="143668"/>
                      <a:pt x="47625" y="135731"/>
                    </a:cubicBezTo>
                    <a:cubicBezTo>
                      <a:pt x="25003" y="127794"/>
                      <a:pt x="12501" y="118665"/>
                      <a:pt x="0" y="109537"/>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任意多边形 110"/>
              <p:cNvSpPr/>
              <p:nvPr/>
            </p:nvSpPr>
            <p:spPr>
              <a:xfrm>
                <a:off x="9644063" y="3652838"/>
                <a:ext cx="426256" cy="166687"/>
              </a:xfrm>
              <a:custGeom>
                <a:avLst/>
                <a:gdLst>
                  <a:gd name="connsiteX0" fmla="*/ 411956 w 423880"/>
                  <a:gd name="connsiteY0" fmla="*/ 0 h 166687"/>
                  <a:gd name="connsiteX1" fmla="*/ 423862 w 423880"/>
                  <a:gd name="connsiteY1" fmla="*/ 52387 h 166687"/>
                  <a:gd name="connsiteX2" fmla="*/ 409575 w 423880"/>
                  <a:gd name="connsiteY2" fmla="*/ 71437 h 166687"/>
                  <a:gd name="connsiteX3" fmla="*/ 366712 w 423880"/>
                  <a:gd name="connsiteY3" fmla="*/ 95250 h 166687"/>
                  <a:gd name="connsiteX4" fmla="*/ 297656 w 423880"/>
                  <a:gd name="connsiteY4" fmla="*/ 119062 h 166687"/>
                  <a:gd name="connsiteX5" fmla="*/ 216693 w 423880"/>
                  <a:gd name="connsiteY5" fmla="*/ 133350 h 166687"/>
                  <a:gd name="connsiteX6" fmla="*/ 150018 w 423880"/>
                  <a:gd name="connsiteY6" fmla="*/ 142875 h 166687"/>
                  <a:gd name="connsiteX7" fmla="*/ 88106 w 423880"/>
                  <a:gd name="connsiteY7" fmla="*/ 157162 h 166687"/>
                  <a:gd name="connsiteX8" fmla="*/ 40481 w 423880"/>
                  <a:gd name="connsiteY8" fmla="*/ 164306 h 166687"/>
                  <a:gd name="connsiteX9" fmla="*/ 0 w 423880"/>
                  <a:gd name="connsiteY9" fmla="*/ 166687 h 166687"/>
                  <a:gd name="connsiteX0" fmla="*/ 411956 w 426256"/>
                  <a:gd name="connsiteY0" fmla="*/ 0 h 166687"/>
                  <a:gd name="connsiteX1" fmla="*/ 426243 w 426256"/>
                  <a:gd name="connsiteY1" fmla="*/ 33337 h 166687"/>
                  <a:gd name="connsiteX2" fmla="*/ 409575 w 426256"/>
                  <a:gd name="connsiteY2" fmla="*/ 71437 h 166687"/>
                  <a:gd name="connsiteX3" fmla="*/ 366712 w 426256"/>
                  <a:gd name="connsiteY3" fmla="*/ 95250 h 166687"/>
                  <a:gd name="connsiteX4" fmla="*/ 297656 w 426256"/>
                  <a:gd name="connsiteY4" fmla="*/ 119062 h 166687"/>
                  <a:gd name="connsiteX5" fmla="*/ 216693 w 426256"/>
                  <a:gd name="connsiteY5" fmla="*/ 133350 h 166687"/>
                  <a:gd name="connsiteX6" fmla="*/ 150018 w 426256"/>
                  <a:gd name="connsiteY6" fmla="*/ 142875 h 166687"/>
                  <a:gd name="connsiteX7" fmla="*/ 88106 w 426256"/>
                  <a:gd name="connsiteY7" fmla="*/ 157162 h 166687"/>
                  <a:gd name="connsiteX8" fmla="*/ 40481 w 426256"/>
                  <a:gd name="connsiteY8" fmla="*/ 164306 h 166687"/>
                  <a:gd name="connsiteX9" fmla="*/ 0 w 426256"/>
                  <a:gd name="connsiteY9" fmla="*/ 166687 h 16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6256" h="166687">
                    <a:moveTo>
                      <a:pt x="411956" y="0"/>
                    </a:moveTo>
                    <a:cubicBezTo>
                      <a:pt x="418107" y="20240"/>
                      <a:pt x="426640" y="21431"/>
                      <a:pt x="426243" y="33337"/>
                    </a:cubicBezTo>
                    <a:cubicBezTo>
                      <a:pt x="425846" y="45243"/>
                      <a:pt x="419497" y="61118"/>
                      <a:pt x="409575" y="71437"/>
                    </a:cubicBezTo>
                    <a:cubicBezTo>
                      <a:pt x="399653" y="81756"/>
                      <a:pt x="385365" y="87313"/>
                      <a:pt x="366712" y="95250"/>
                    </a:cubicBezTo>
                    <a:cubicBezTo>
                      <a:pt x="348059" y="103188"/>
                      <a:pt x="322659" y="112712"/>
                      <a:pt x="297656" y="119062"/>
                    </a:cubicBezTo>
                    <a:cubicBezTo>
                      <a:pt x="272653" y="125412"/>
                      <a:pt x="241299" y="129381"/>
                      <a:pt x="216693" y="133350"/>
                    </a:cubicBezTo>
                    <a:cubicBezTo>
                      <a:pt x="192087" y="137319"/>
                      <a:pt x="171449" y="138906"/>
                      <a:pt x="150018" y="142875"/>
                    </a:cubicBezTo>
                    <a:cubicBezTo>
                      <a:pt x="128587" y="146844"/>
                      <a:pt x="106362" y="153590"/>
                      <a:pt x="88106" y="157162"/>
                    </a:cubicBezTo>
                    <a:cubicBezTo>
                      <a:pt x="69850" y="160734"/>
                      <a:pt x="55165" y="162719"/>
                      <a:pt x="40481" y="164306"/>
                    </a:cubicBezTo>
                    <a:cubicBezTo>
                      <a:pt x="25797" y="165894"/>
                      <a:pt x="12898" y="166290"/>
                      <a:pt x="0" y="166687"/>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任意多边形 111"/>
              <p:cNvSpPr/>
              <p:nvPr/>
            </p:nvSpPr>
            <p:spPr>
              <a:xfrm>
                <a:off x="9844237" y="3650456"/>
                <a:ext cx="221308" cy="62889"/>
              </a:xfrm>
              <a:custGeom>
                <a:avLst/>
                <a:gdLst>
                  <a:gd name="connsiteX0" fmla="*/ 211783 w 211783"/>
                  <a:gd name="connsiteY0" fmla="*/ 52388 h 69249"/>
                  <a:gd name="connsiteX1" fmla="*/ 133202 w 211783"/>
                  <a:gd name="connsiteY1" fmla="*/ 69057 h 69249"/>
                  <a:gd name="connsiteX2" fmla="*/ 73670 w 211783"/>
                  <a:gd name="connsiteY2" fmla="*/ 61913 h 69249"/>
                  <a:gd name="connsiteX3" fmla="*/ 28427 w 211783"/>
                  <a:gd name="connsiteY3" fmla="*/ 57150 h 69249"/>
                  <a:gd name="connsiteX4" fmla="*/ 2233 w 211783"/>
                  <a:gd name="connsiteY4" fmla="*/ 57150 h 69249"/>
                  <a:gd name="connsiteX5" fmla="*/ 2233 w 211783"/>
                  <a:gd name="connsiteY5" fmla="*/ 38100 h 69249"/>
                  <a:gd name="connsiteX6" fmla="*/ 9377 w 211783"/>
                  <a:gd name="connsiteY6" fmla="*/ 0 h 69249"/>
                  <a:gd name="connsiteX0" fmla="*/ 211783 w 211783"/>
                  <a:gd name="connsiteY0" fmla="*/ 52388 h 69249"/>
                  <a:gd name="connsiteX1" fmla="*/ 133202 w 211783"/>
                  <a:gd name="connsiteY1" fmla="*/ 69057 h 69249"/>
                  <a:gd name="connsiteX2" fmla="*/ 73670 w 211783"/>
                  <a:gd name="connsiteY2" fmla="*/ 61913 h 69249"/>
                  <a:gd name="connsiteX3" fmla="*/ 28427 w 211783"/>
                  <a:gd name="connsiteY3" fmla="*/ 57150 h 69249"/>
                  <a:gd name="connsiteX4" fmla="*/ 2233 w 211783"/>
                  <a:gd name="connsiteY4" fmla="*/ 57150 h 69249"/>
                  <a:gd name="connsiteX5" fmla="*/ 2233 w 211783"/>
                  <a:gd name="connsiteY5" fmla="*/ 28575 h 69249"/>
                  <a:gd name="connsiteX6" fmla="*/ 9377 w 211783"/>
                  <a:gd name="connsiteY6" fmla="*/ 0 h 69249"/>
                  <a:gd name="connsiteX0" fmla="*/ 211783 w 211783"/>
                  <a:gd name="connsiteY0" fmla="*/ 52388 h 69249"/>
                  <a:gd name="connsiteX1" fmla="*/ 133202 w 211783"/>
                  <a:gd name="connsiteY1" fmla="*/ 69057 h 69249"/>
                  <a:gd name="connsiteX2" fmla="*/ 73670 w 211783"/>
                  <a:gd name="connsiteY2" fmla="*/ 61913 h 69249"/>
                  <a:gd name="connsiteX3" fmla="*/ 28427 w 211783"/>
                  <a:gd name="connsiteY3" fmla="*/ 57150 h 69249"/>
                  <a:gd name="connsiteX4" fmla="*/ 2233 w 211783"/>
                  <a:gd name="connsiteY4" fmla="*/ 52388 h 69249"/>
                  <a:gd name="connsiteX5" fmla="*/ 2233 w 211783"/>
                  <a:gd name="connsiteY5" fmla="*/ 28575 h 69249"/>
                  <a:gd name="connsiteX6" fmla="*/ 9377 w 211783"/>
                  <a:gd name="connsiteY6" fmla="*/ 0 h 69249"/>
                  <a:gd name="connsiteX0" fmla="*/ 211783 w 211783"/>
                  <a:gd name="connsiteY0" fmla="*/ 52388 h 69285"/>
                  <a:gd name="connsiteX1" fmla="*/ 133202 w 211783"/>
                  <a:gd name="connsiteY1" fmla="*/ 69057 h 69285"/>
                  <a:gd name="connsiteX2" fmla="*/ 73670 w 211783"/>
                  <a:gd name="connsiteY2" fmla="*/ 61913 h 69285"/>
                  <a:gd name="connsiteX3" fmla="*/ 28427 w 211783"/>
                  <a:gd name="connsiteY3" fmla="*/ 59531 h 69285"/>
                  <a:gd name="connsiteX4" fmla="*/ 2233 w 211783"/>
                  <a:gd name="connsiteY4" fmla="*/ 52388 h 69285"/>
                  <a:gd name="connsiteX5" fmla="*/ 2233 w 211783"/>
                  <a:gd name="connsiteY5" fmla="*/ 28575 h 69285"/>
                  <a:gd name="connsiteX6" fmla="*/ 9377 w 211783"/>
                  <a:gd name="connsiteY6" fmla="*/ 0 h 69285"/>
                  <a:gd name="connsiteX0" fmla="*/ 216546 w 216546"/>
                  <a:gd name="connsiteY0" fmla="*/ 50007 h 69387"/>
                  <a:gd name="connsiteX1" fmla="*/ 133202 w 216546"/>
                  <a:gd name="connsiteY1" fmla="*/ 69057 h 69387"/>
                  <a:gd name="connsiteX2" fmla="*/ 73670 w 216546"/>
                  <a:gd name="connsiteY2" fmla="*/ 61913 h 69387"/>
                  <a:gd name="connsiteX3" fmla="*/ 28427 w 216546"/>
                  <a:gd name="connsiteY3" fmla="*/ 59531 h 69387"/>
                  <a:gd name="connsiteX4" fmla="*/ 2233 w 216546"/>
                  <a:gd name="connsiteY4" fmla="*/ 52388 h 69387"/>
                  <a:gd name="connsiteX5" fmla="*/ 2233 w 216546"/>
                  <a:gd name="connsiteY5" fmla="*/ 28575 h 69387"/>
                  <a:gd name="connsiteX6" fmla="*/ 9377 w 216546"/>
                  <a:gd name="connsiteY6" fmla="*/ 0 h 69387"/>
                  <a:gd name="connsiteX0" fmla="*/ 216546 w 216546"/>
                  <a:gd name="connsiteY0" fmla="*/ 50007 h 62889"/>
                  <a:gd name="connsiteX1" fmla="*/ 147489 w 216546"/>
                  <a:gd name="connsiteY1" fmla="*/ 61913 h 62889"/>
                  <a:gd name="connsiteX2" fmla="*/ 73670 w 216546"/>
                  <a:gd name="connsiteY2" fmla="*/ 61913 h 62889"/>
                  <a:gd name="connsiteX3" fmla="*/ 28427 w 216546"/>
                  <a:gd name="connsiteY3" fmla="*/ 59531 h 62889"/>
                  <a:gd name="connsiteX4" fmla="*/ 2233 w 216546"/>
                  <a:gd name="connsiteY4" fmla="*/ 52388 h 62889"/>
                  <a:gd name="connsiteX5" fmla="*/ 2233 w 216546"/>
                  <a:gd name="connsiteY5" fmla="*/ 28575 h 62889"/>
                  <a:gd name="connsiteX6" fmla="*/ 9377 w 216546"/>
                  <a:gd name="connsiteY6" fmla="*/ 0 h 62889"/>
                  <a:gd name="connsiteX0" fmla="*/ 221308 w 221308"/>
                  <a:gd name="connsiteY0" fmla="*/ 50007 h 62889"/>
                  <a:gd name="connsiteX1" fmla="*/ 147489 w 221308"/>
                  <a:gd name="connsiteY1" fmla="*/ 61913 h 62889"/>
                  <a:gd name="connsiteX2" fmla="*/ 73670 w 221308"/>
                  <a:gd name="connsiteY2" fmla="*/ 61913 h 62889"/>
                  <a:gd name="connsiteX3" fmla="*/ 28427 w 221308"/>
                  <a:gd name="connsiteY3" fmla="*/ 59531 h 62889"/>
                  <a:gd name="connsiteX4" fmla="*/ 2233 w 221308"/>
                  <a:gd name="connsiteY4" fmla="*/ 52388 h 62889"/>
                  <a:gd name="connsiteX5" fmla="*/ 2233 w 221308"/>
                  <a:gd name="connsiteY5" fmla="*/ 28575 h 62889"/>
                  <a:gd name="connsiteX6" fmla="*/ 9377 w 221308"/>
                  <a:gd name="connsiteY6" fmla="*/ 0 h 6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308" h="62889">
                    <a:moveTo>
                      <a:pt x="221308" y="50007"/>
                    </a:moveTo>
                    <a:cubicBezTo>
                      <a:pt x="193527" y="57548"/>
                      <a:pt x="172095" y="59929"/>
                      <a:pt x="147489" y="61913"/>
                    </a:cubicBezTo>
                    <a:cubicBezTo>
                      <a:pt x="122883" y="63897"/>
                      <a:pt x="93514" y="62310"/>
                      <a:pt x="73670" y="61913"/>
                    </a:cubicBezTo>
                    <a:cubicBezTo>
                      <a:pt x="53826" y="61516"/>
                      <a:pt x="40333" y="61118"/>
                      <a:pt x="28427" y="59531"/>
                    </a:cubicBezTo>
                    <a:cubicBezTo>
                      <a:pt x="16521" y="57944"/>
                      <a:pt x="6599" y="57547"/>
                      <a:pt x="2233" y="52388"/>
                    </a:cubicBezTo>
                    <a:cubicBezTo>
                      <a:pt x="-2133" y="47229"/>
                      <a:pt x="1042" y="37306"/>
                      <a:pt x="2233" y="28575"/>
                    </a:cubicBezTo>
                    <a:cubicBezTo>
                      <a:pt x="3424" y="19844"/>
                      <a:pt x="6400" y="14287"/>
                      <a:pt x="9377" y="0"/>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任意多边形 112"/>
              <p:cNvSpPr/>
              <p:nvPr/>
            </p:nvSpPr>
            <p:spPr>
              <a:xfrm>
                <a:off x="9957938" y="3471863"/>
                <a:ext cx="227089" cy="157299"/>
              </a:xfrm>
              <a:custGeom>
                <a:avLst/>
                <a:gdLst>
                  <a:gd name="connsiteX0" fmla="*/ 202856 w 227089"/>
                  <a:gd name="connsiteY0" fmla="*/ 0 h 157299"/>
                  <a:gd name="connsiteX1" fmla="*/ 226668 w 227089"/>
                  <a:gd name="connsiteY1" fmla="*/ 69056 h 157299"/>
                  <a:gd name="connsiteX2" fmla="*/ 217143 w 227089"/>
                  <a:gd name="connsiteY2" fmla="*/ 114300 h 157299"/>
                  <a:gd name="connsiteX3" fmla="*/ 205237 w 227089"/>
                  <a:gd name="connsiteY3" fmla="*/ 147637 h 157299"/>
                  <a:gd name="connsiteX4" fmla="*/ 183806 w 227089"/>
                  <a:gd name="connsiteY4" fmla="*/ 157162 h 157299"/>
                  <a:gd name="connsiteX5" fmla="*/ 133800 w 227089"/>
                  <a:gd name="connsiteY5" fmla="*/ 152400 h 157299"/>
                  <a:gd name="connsiteX6" fmla="*/ 64743 w 227089"/>
                  <a:gd name="connsiteY6" fmla="*/ 140493 h 157299"/>
                  <a:gd name="connsiteX7" fmla="*/ 21881 w 227089"/>
                  <a:gd name="connsiteY7" fmla="*/ 128587 h 157299"/>
                  <a:gd name="connsiteX8" fmla="*/ 2831 w 227089"/>
                  <a:gd name="connsiteY8" fmla="*/ 102393 h 157299"/>
                  <a:gd name="connsiteX9" fmla="*/ 450 w 227089"/>
                  <a:gd name="connsiteY9" fmla="*/ 66675 h 15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089" h="157299">
                    <a:moveTo>
                      <a:pt x="202856" y="0"/>
                    </a:moveTo>
                    <a:cubicBezTo>
                      <a:pt x="213571" y="25003"/>
                      <a:pt x="224287" y="50006"/>
                      <a:pt x="226668" y="69056"/>
                    </a:cubicBezTo>
                    <a:cubicBezTo>
                      <a:pt x="229049" y="88106"/>
                      <a:pt x="220715" y="101203"/>
                      <a:pt x="217143" y="114300"/>
                    </a:cubicBezTo>
                    <a:cubicBezTo>
                      <a:pt x="213571" y="127397"/>
                      <a:pt x="210793" y="140493"/>
                      <a:pt x="205237" y="147637"/>
                    </a:cubicBezTo>
                    <a:cubicBezTo>
                      <a:pt x="199681" y="154781"/>
                      <a:pt x="195712" y="156368"/>
                      <a:pt x="183806" y="157162"/>
                    </a:cubicBezTo>
                    <a:cubicBezTo>
                      <a:pt x="171900" y="157956"/>
                      <a:pt x="153644" y="155178"/>
                      <a:pt x="133800" y="152400"/>
                    </a:cubicBezTo>
                    <a:cubicBezTo>
                      <a:pt x="113956" y="149622"/>
                      <a:pt x="83396" y="144462"/>
                      <a:pt x="64743" y="140493"/>
                    </a:cubicBezTo>
                    <a:cubicBezTo>
                      <a:pt x="46090" y="136524"/>
                      <a:pt x="32200" y="134937"/>
                      <a:pt x="21881" y="128587"/>
                    </a:cubicBezTo>
                    <a:cubicBezTo>
                      <a:pt x="11562" y="122237"/>
                      <a:pt x="6403" y="112712"/>
                      <a:pt x="2831" y="102393"/>
                    </a:cubicBezTo>
                    <a:cubicBezTo>
                      <a:pt x="-741" y="92074"/>
                      <a:pt x="-146" y="79374"/>
                      <a:pt x="450" y="66675"/>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任意多边形 113"/>
              <p:cNvSpPr/>
              <p:nvPr/>
            </p:nvSpPr>
            <p:spPr>
              <a:xfrm>
                <a:off x="9968861" y="3243263"/>
                <a:ext cx="225981" cy="204882"/>
              </a:xfrm>
              <a:custGeom>
                <a:avLst/>
                <a:gdLst>
                  <a:gd name="connsiteX0" fmla="*/ 100100 w 227018"/>
                  <a:gd name="connsiteY0" fmla="*/ 0 h 207263"/>
                  <a:gd name="connsiteX1" fmla="*/ 159631 w 227018"/>
                  <a:gd name="connsiteY1" fmla="*/ 16669 h 207263"/>
                  <a:gd name="connsiteX2" fmla="*/ 200113 w 227018"/>
                  <a:gd name="connsiteY2" fmla="*/ 28575 h 207263"/>
                  <a:gd name="connsiteX3" fmla="*/ 216781 w 227018"/>
                  <a:gd name="connsiteY3" fmla="*/ 50007 h 207263"/>
                  <a:gd name="connsiteX4" fmla="*/ 226306 w 227018"/>
                  <a:gd name="connsiteY4" fmla="*/ 104775 h 207263"/>
                  <a:gd name="connsiteX5" fmla="*/ 223925 w 227018"/>
                  <a:gd name="connsiteY5" fmla="*/ 152400 h 207263"/>
                  <a:gd name="connsiteX6" fmla="*/ 204875 w 227018"/>
                  <a:gd name="connsiteY6" fmla="*/ 195263 h 207263"/>
                  <a:gd name="connsiteX7" fmla="*/ 166775 w 227018"/>
                  <a:gd name="connsiteY7" fmla="*/ 207169 h 207263"/>
                  <a:gd name="connsiteX8" fmla="*/ 102481 w 227018"/>
                  <a:gd name="connsiteY8" fmla="*/ 200025 h 207263"/>
                  <a:gd name="connsiteX9" fmla="*/ 35806 w 227018"/>
                  <a:gd name="connsiteY9" fmla="*/ 185738 h 207263"/>
                  <a:gd name="connsiteX10" fmla="*/ 2469 w 227018"/>
                  <a:gd name="connsiteY10" fmla="*/ 169069 h 207263"/>
                  <a:gd name="connsiteX11" fmla="*/ 2469 w 227018"/>
                  <a:gd name="connsiteY11" fmla="*/ 135732 h 207263"/>
                  <a:gd name="connsiteX12" fmla="*/ 2469 w 227018"/>
                  <a:gd name="connsiteY12" fmla="*/ 95250 h 207263"/>
                  <a:gd name="connsiteX13" fmla="*/ 11994 w 227018"/>
                  <a:gd name="connsiteY13" fmla="*/ 61913 h 207263"/>
                  <a:gd name="connsiteX0" fmla="*/ 98434 w 225352"/>
                  <a:gd name="connsiteY0" fmla="*/ 0 h 207263"/>
                  <a:gd name="connsiteX1" fmla="*/ 157965 w 225352"/>
                  <a:gd name="connsiteY1" fmla="*/ 16669 h 207263"/>
                  <a:gd name="connsiteX2" fmla="*/ 198447 w 225352"/>
                  <a:gd name="connsiteY2" fmla="*/ 28575 h 207263"/>
                  <a:gd name="connsiteX3" fmla="*/ 215115 w 225352"/>
                  <a:gd name="connsiteY3" fmla="*/ 50007 h 207263"/>
                  <a:gd name="connsiteX4" fmla="*/ 224640 w 225352"/>
                  <a:gd name="connsiteY4" fmla="*/ 104775 h 207263"/>
                  <a:gd name="connsiteX5" fmla="*/ 222259 w 225352"/>
                  <a:gd name="connsiteY5" fmla="*/ 152400 h 207263"/>
                  <a:gd name="connsiteX6" fmla="*/ 203209 w 225352"/>
                  <a:gd name="connsiteY6" fmla="*/ 195263 h 207263"/>
                  <a:gd name="connsiteX7" fmla="*/ 165109 w 225352"/>
                  <a:gd name="connsiteY7" fmla="*/ 207169 h 207263"/>
                  <a:gd name="connsiteX8" fmla="*/ 100815 w 225352"/>
                  <a:gd name="connsiteY8" fmla="*/ 200025 h 207263"/>
                  <a:gd name="connsiteX9" fmla="*/ 34140 w 225352"/>
                  <a:gd name="connsiteY9" fmla="*/ 185738 h 207263"/>
                  <a:gd name="connsiteX10" fmla="*/ 3185 w 225352"/>
                  <a:gd name="connsiteY10" fmla="*/ 166688 h 207263"/>
                  <a:gd name="connsiteX11" fmla="*/ 803 w 225352"/>
                  <a:gd name="connsiteY11" fmla="*/ 135732 h 207263"/>
                  <a:gd name="connsiteX12" fmla="*/ 803 w 225352"/>
                  <a:gd name="connsiteY12" fmla="*/ 95250 h 207263"/>
                  <a:gd name="connsiteX13" fmla="*/ 10328 w 225352"/>
                  <a:gd name="connsiteY13" fmla="*/ 61913 h 207263"/>
                  <a:gd name="connsiteX0" fmla="*/ 99063 w 225981"/>
                  <a:gd name="connsiteY0" fmla="*/ 0 h 207263"/>
                  <a:gd name="connsiteX1" fmla="*/ 158594 w 225981"/>
                  <a:gd name="connsiteY1" fmla="*/ 16669 h 207263"/>
                  <a:gd name="connsiteX2" fmla="*/ 199076 w 225981"/>
                  <a:gd name="connsiteY2" fmla="*/ 28575 h 207263"/>
                  <a:gd name="connsiteX3" fmla="*/ 215744 w 225981"/>
                  <a:gd name="connsiteY3" fmla="*/ 50007 h 207263"/>
                  <a:gd name="connsiteX4" fmla="*/ 225269 w 225981"/>
                  <a:gd name="connsiteY4" fmla="*/ 104775 h 207263"/>
                  <a:gd name="connsiteX5" fmla="*/ 222888 w 225981"/>
                  <a:gd name="connsiteY5" fmla="*/ 152400 h 207263"/>
                  <a:gd name="connsiteX6" fmla="*/ 203838 w 225981"/>
                  <a:gd name="connsiteY6" fmla="*/ 195263 h 207263"/>
                  <a:gd name="connsiteX7" fmla="*/ 165738 w 225981"/>
                  <a:gd name="connsiteY7" fmla="*/ 207169 h 207263"/>
                  <a:gd name="connsiteX8" fmla="*/ 101444 w 225981"/>
                  <a:gd name="connsiteY8" fmla="*/ 200025 h 207263"/>
                  <a:gd name="connsiteX9" fmla="*/ 44294 w 225981"/>
                  <a:gd name="connsiteY9" fmla="*/ 185738 h 207263"/>
                  <a:gd name="connsiteX10" fmla="*/ 3814 w 225981"/>
                  <a:gd name="connsiteY10" fmla="*/ 166688 h 207263"/>
                  <a:gd name="connsiteX11" fmla="*/ 1432 w 225981"/>
                  <a:gd name="connsiteY11" fmla="*/ 135732 h 207263"/>
                  <a:gd name="connsiteX12" fmla="*/ 1432 w 225981"/>
                  <a:gd name="connsiteY12" fmla="*/ 95250 h 207263"/>
                  <a:gd name="connsiteX13" fmla="*/ 10957 w 225981"/>
                  <a:gd name="connsiteY13" fmla="*/ 61913 h 207263"/>
                  <a:gd name="connsiteX0" fmla="*/ 94300 w 225981"/>
                  <a:gd name="connsiteY0" fmla="*/ 0 h 204882"/>
                  <a:gd name="connsiteX1" fmla="*/ 158594 w 225981"/>
                  <a:gd name="connsiteY1" fmla="*/ 14288 h 204882"/>
                  <a:gd name="connsiteX2" fmla="*/ 199076 w 225981"/>
                  <a:gd name="connsiteY2" fmla="*/ 26194 h 204882"/>
                  <a:gd name="connsiteX3" fmla="*/ 215744 w 225981"/>
                  <a:gd name="connsiteY3" fmla="*/ 47626 h 204882"/>
                  <a:gd name="connsiteX4" fmla="*/ 225269 w 225981"/>
                  <a:gd name="connsiteY4" fmla="*/ 102394 h 204882"/>
                  <a:gd name="connsiteX5" fmla="*/ 222888 w 225981"/>
                  <a:gd name="connsiteY5" fmla="*/ 150019 h 204882"/>
                  <a:gd name="connsiteX6" fmla="*/ 203838 w 225981"/>
                  <a:gd name="connsiteY6" fmla="*/ 192882 h 204882"/>
                  <a:gd name="connsiteX7" fmla="*/ 165738 w 225981"/>
                  <a:gd name="connsiteY7" fmla="*/ 204788 h 204882"/>
                  <a:gd name="connsiteX8" fmla="*/ 101444 w 225981"/>
                  <a:gd name="connsiteY8" fmla="*/ 197644 h 204882"/>
                  <a:gd name="connsiteX9" fmla="*/ 44294 w 225981"/>
                  <a:gd name="connsiteY9" fmla="*/ 183357 h 204882"/>
                  <a:gd name="connsiteX10" fmla="*/ 3814 w 225981"/>
                  <a:gd name="connsiteY10" fmla="*/ 164307 h 204882"/>
                  <a:gd name="connsiteX11" fmla="*/ 1432 w 225981"/>
                  <a:gd name="connsiteY11" fmla="*/ 133351 h 204882"/>
                  <a:gd name="connsiteX12" fmla="*/ 1432 w 225981"/>
                  <a:gd name="connsiteY12" fmla="*/ 92869 h 204882"/>
                  <a:gd name="connsiteX13" fmla="*/ 10957 w 225981"/>
                  <a:gd name="connsiteY13" fmla="*/ 59532 h 20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981" h="204882">
                    <a:moveTo>
                      <a:pt x="94300" y="0"/>
                    </a:moveTo>
                    <a:cubicBezTo>
                      <a:pt x="115731" y="4763"/>
                      <a:pt x="141131" y="9922"/>
                      <a:pt x="158594" y="14288"/>
                    </a:cubicBezTo>
                    <a:cubicBezTo>
                      <a:pt x="176057" y="18654"/>
                      <a:pt x="189551" y="20638"/>
                      <a:pt x="199076" y="26194"/>
                    </a:cubicBezTo>
                    <a:cubicBezTo>
                      <a:pt x="208601" y="31750"/>
                      <a:pt x="211379" y="34926"/>
                      <a:pt x="215744" y="47626"/>
                    </a:cubicBezTo>
                    <a:cubicBezTo>
                      <a:pt x="220109" y="60326"/>
                      <a:pt x="224078" y="85329"/>
                      <a:pt x="225269" y="102394"/>
                    </a:cubicBezTo>
                    <a:cubicBezTo>
                      <a:pt x="226460" y="119459"/>
                      <a:pt x="226460" y="134938"/>
                      <a:pt x="222888" y="150019"/>
                    </a:cubicBezTo>
                    <a:cubicBezTo>
                      <a:pt x="219316" y="165100"/>
                      <a:pt x="213363" y="183754"/>
                      <a:pt x="203838" y="192882"/>
                    </a:cubicBezTo>
                    <a:cubicBezTo>
                      <a:pt x="194313" y="202010"/>
                      <a:pt x="182804" y="203994"/>
                      <a:pt x="165738" y="204788"/>
                    </a:cubicBezTo>
                    <a:cubicBezTo>
                      <a:pt x="148672" y="205582"/>
                      <a:pt x="121685" y="201216"/>
                      <a:pt x="101444" y="197644"/>
                    </a:cubicBezTo>
                    <a:cubicBezTo>
                      <a:pt x="81203" y="194072"/>
                      <a:pt x="60566" y="188913"/>
                      <a:pt x="44294" y="183357"/>
                    </a:cubicBezTo>
                    <a:cubicBezTo>
                      <a:pt x="28022" y="177801"/>
                      <a:pt x="10958" y="172641"/>
                      <a:pt x="3814" y="164307"/>
                    </a:cubicBezTo>
                    <a:cubicBezTo>
                      <a:pt x="-3330" y="155973"/>
                      <a:pt x="1829" y="145257"/>
                      <a:pt x="1432" y="133351"/>
                    </a:cubicBezTo>
                    <a:cubicBezTo>
                      <a:pt x="1035" y="121445"/>
                      <a:pt x="-155" y="105172"/>
                      <a:pt x="1432" y="92869"/>
                    </a:cubicBezTo>
                    <a:cubicBezTo>
                      <a:pt x="3019" y="80566"/>
                      <a:pt x="6988" y="70049"/>
                      <a:pt x="10957" y="59532"/>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任意多边形 114"/>
              <p:cNvSpPr/>
              <p:nvPr/>
            </p:nvSpPr>
            <p:spPr>
              <a:xfrm>
                <a:off x="9827214" y="2976099"/>
                <a:ext cx="233762" cy="207632"/>
              </a:xfrm>
              <a:custGeom>
                <a:avLst/>
                <a:gdLst>
                  <a:gd name="connsiteX0" fmla="*/ 205 w 233762"/>
                  <a:gd name="connsiteY0" fmla="*/ 79045 h 207632"/>
                  <a:gd name="connsiteX1" fmla="*/ 4967 w 233762"/>
                  <a:gd name="connsiteY1" fmla="*/ 29039 h 207632"/>
                  <a:gd name="connsiteX2" fmla="*/ 33542 w 233762"/>
                  <a:gd name="connsiteY2" fmla="*/ 2845 h 207632"/>
                  <a:gd name="connsiteX3" fmla="*/ 100217 w 233762"/>
                  <a:gd name="connsiteY3" fmla="*/ 2845 h 207632"/>
                  <a:gd name="connsiteX4" fmla="*/ 157367 w 233762"/>
                  <a:gd name="connsiteY4" fmla="*/ 21895 h 207632"/>
                  <a:gd name="connsiteX5" fmla="*/ 195467 w 233762"/>
                  <a:gd name="connsiteY5" fmla="*/ 50470 h 207632"/>
                  <a:gd name="connsiteX6" fmla="*/ 224042 w 233762"/>
                  <a:gd name="connsiteY6" fmla="*/ 79045 h 207632"/>
                  <a:gd name="connsiteX7" fmla="*/ 233567 w 233762"/>
                  <a:gd name="connsiteY7" fmla="*/ 110001 h 207632"/>
                  <a:gd name="connsiteX8" fmla="*/ 216899 w 233762"/>
                  <a:gd name="connsiteY8" fmla="*/ 138576 h 207632"/>
                  <a:gd name="connsiteX9" fmla="*/ 188324 w 233762"/>
                  <a:gd name="connsiteY9" fmla="*/ 164770 h 207632"/>
                  <a:gd name="connsiteX10" fmla="*/ 162130 w 233762"/>
                  <a:gd name="connsiteY10" fmla="*/ 193345 h 207632"/>
                  <a:gd name="connsiteX11" fmla="*/ 119267 w 233762"/>
                  <a:gd name="connsiteY11" fmla="*/ 207632 h 207632"/>
                  <a:gd name="connsiteX0" fmla="*/ 205 w 233762"/>
                  <a:gd name="connsiteY0" fmla="*/ 79045 h 207632"/>
                  <a:gd name="connsiteX1" fmla="*/ 4967 w 233762"/>
                  <a:gd name="connsiteY1" fmla="*/ 29039 h 207632"/>
                  <a:gd name="connsiteX2" fmla="*/ 33542 w 233762"/>
                  <a:gd name="connsiteY2" fmla="*/ 2845 h 207632"/>
                  <a:gd name="connsiteX3" fmla="*/ 100217 w 233762"/>
                  <a:gd name="connsiteY3" fmla="*/ 2845 h 207632"/>
                  <a:gd name="connsiteX4" fmla="*/ 157367 w 233762"/>
                  <a:gd name="connsiteY4" fmla="*/ 21895 h 207632"/>
                  <a:gd name="connsiteX5" fmla="*/ 195467 w 233762"/>
                  <a:gd name="connsiteY5" fmla="*/ 50470 h 207632"/>
                  <a:gd name="connsiteX6" fmla="*/ 224042 w 233762"/>
                  <a:gd name="connsiteY6" fmla="*/ 79045 h 207632"/>
                  <a:gd name="connsiteX7" fmla="*/ 233567 w 233762"/>
                  <a:gd name="connsiteY7" fmla="*/ 110001 h 207632"/>
                  <a:gd name="connsiteX8" fmla="*/ 216899 w 233762"/>
                  <a:gd name="connsiteY8" fmla="*/ 138576 h 207632"/>
                  <a:gd name="connsiteX9" fmla="*/ 195468 w 233762"/>
                  <a:gd name="connsiteY9" fmla="*/ 164770 h 207632"/>
                  <a:gd name="connsiteX10" fmla="*/ 162130 w 233762"/>
                  <a:gd name="connsiteY10" fmla="*/ 193345 h 207632"/>
                  <a:gd name="connsiteX11" fmla="*/ 119267 w 233762"/>
                  <a:gd name="connsiteY11" fmla="*/ 207632 h 20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762" h="207632">
                    <a:moveTo>
                      <a:pt x="205" y="79045"/>
                    </a:moveTo>
                    <a:cubicBezTo>
                      <a:pt x="-192" y="60392"/>
                      <a:pt x="-589" y="41739"/>
                      <a:pt x="4967" y="29039"/>
                    </a:cubicBezTo>
                    <a:cubicBezTo>
                      <a:pt x="10523" y="16339"/>
                      <a:pt x="17667" y="7211"/>
                      <a:pt x="33542" y="2845"/>
                    </a:cubicBezTo>
                    <a:cubicBezTo>
                      <a:pt x="49417" y="-1521"/>
                      <a:pt x="79580" y="-330"/>
                      <a:pt x="100217" y="2845"/>
                    </a:cubicBezTo>
                    <a:cubicBezTo>
                      <a:pt x="120855" y="6020"/>
                      <a:pt x="141492" y="13958"/>
                      <a:pt x="157367" y="21895"/>
                    </a:cubicBezTo>
                    <a:cubicBezTo>
                      <a:pt x="173242" y="29832"/>
                      <a:pt x="184355" y="40945"/>
                      <a:pt x="195467" y="50470"/>
                    </a:cubicBezTo>
                    <a:cubicBezTo>
                      <a:pt x="206580" y="59995"/>
                      <a:pt x="217692" y="69123"/>
                      <a:pt x="224042" y="79045"/>
                    </a:cubicBezTo>
                    <a:cubicBezTo>
                      <a:pt x="230392" y="88967"/>
                      <a:pt x="234757" y="100079"/>
                      <a:pt x="233567" y="110001"/>
                    </a:cubicBezTo>
                    <a:cubicBezTo>
                      <a:pt x="232377" y="119923"/>
                      <a:pt x="223249" y="129448"/>
                      <a:pt x="216899" y="138576"/>
                    </a:cubicBezTo>
                    <a:cubicBezTo>
                      <a:pt x="210549" y="147704"/>
                      <a:pt x="204596" y="155642"/>
                      <a:pt x="195468" y="164770"/>
                    </a:cubicBezTo>
                    <a:cubicBezTo>
                      <a:pt x="186340" y="173898"/>
                      <a:pt x="174830" y="186201"/>
                      <a:pt x="162130" y="193345"/>
                    </a:cubicBezTo>
                    <a:cubicBezTo>
                      <a:pt x="149430" y="200489"/>
                      <a:pt x="134944" y="204060"/>
                      <a:pt x="119267" y="207632"/>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grpSp>
        <p:nvGrpSpPr>
          <p:cNvPr id="116" name="组合 115"/>
          <p:cNvGrpSpPr/>
          <p:nvPr/>
        </p:nvGrpSpPr>
        <p:grpSpPr>
          <a:xfrm>
            <a:off x="3517984" y="1217492"/>
            <a:ext cx="1656000" cy="5036556"/>
            <a:chOff x="3517984" y="1217492"/>
            <a:chExt cx="1656000" cy="5036556"/>
          </a:xfrm>
        </p:grpSpPr>
        <p:sp>
          <p:nvSpPr>
            <p:cNvPr id="117" name="任意多边形 116"/>
            <p:cNvSpPr/>
            <p:nvPr/>
          </p:nvSpPr>
          <p:spPr>
            <a:xfrm flipH="1" flipV="1">
              <a:off x="4073338" y="1768361"/>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B0F0"/>
                </a:gs>
                <a:gs pos="50000">
                  <a:srgbClr val="00B0F0">
                    <a:tint val="44500"/>
                    <a:satMod val="160000"/>
                  </a:srgbClr>
                </a:gs>
                <a:gs pos="100000">
                  <a:srgbClr val="00B0F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8" name="任意多边形 117"/>
            <p:cNvSpPr/>
            <p:nvPr/>
          </p:nvSpPr>
          <p:spPr>
            <a:xfrm flipH="1" flipV="1">
              <a:off x="4075719" y="2492264"/>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B0F0"/>
                </a:gs>
                <a:gs pos="50000">
                  <a:srgbClr val="00B0F0">
                    <a:tint val="44500"/>
                    <a:satMod val="160000"/>
                  </a:srgbClr>
                </a:gs>
                <a:gs pos="100000">
                  <a:srgbClr val="00B0F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9" name="任意多边形 118"/>
            <p:cNvSpPr/>
            <p:nvPr/>
          </p:nvSpPr>
          <p:spPr>
            <a:xfrm flipH="1" flipV="1">
              <a:off x="4078098" y="3213805"/>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B0F0"/>
                </a:gs>
                <a:gs pos="50000">
                  <a:srgbClr val="00B0F0">
                    <a:tint val="44500"/>
                    <a:satMod val="160000"/>
                  </a:srgbClr>
                </a:gs>
                <a:gs pos="100000">
                  <a:srgbClr val="00B0F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0" name="任意多边形 119"/>
            <p:cNvSpPr/>
            <p:nvPr/>
          </p:nvSpPr>
          <p:spPr>
            <a:xfrm rot="1240650" flipH="1">
              <a:off x="4632556" y="3914567"/>
              <a:ext cx="354099" cy="299281"/>
            </a:xfrm>
            <a:custGeom>
              <a:avLst/>
              <a:gdLst>
                <a:gd name="connsiteX0" fmla="*/ 118447 w 354099"/>
                <a:gd name="connsiteY0" fmla="*/ 172 h 299281"/>
                <a:gd name="connsiteX1" fmla="*/ 129621 w 354099"/>
                <a:gd name="connsiteY1" fmla="*/ 4708 h 299281"/>
                <a:gd name="connsiteX2" fmla="*/ 111165 w 354099"/>
                <a:gd name="connsiteY2" fmla="*/ 33376 h 299281"/>
                <a:gd name="connsiteX3" fmla="*/ 124740 w 354099"/>
                <a:gd name="connsiteY3" fmla="*/ 71586 h 299281"/>
                <a:gd name="connsiteX4" fmla="*/ 210657 w 354099"/>
                <a:gd name="connsiteY4" fmla="*/ 167643 h 299281"/>
                <a:gd name="connsiteX5" fmla="*/ 332765 w 354099"/>
                <a:gd name="connsiteY5" fmla="*/ 282450 h 299281"/>
                <a:gd name="connsiteX6" fmla="*/ 354099 w 354099"/>
                <a:gd name="connsiteY6" fmla="*/ 299281 h 299281"/>
                <a:gd name="connsiteX7" fmla="*/ 76132 w 354099"/>
                <a:gd name="connsiteY7" fmla="*/ 299281 h 299281"/>
                <a:gd name="connsiteX8" fmla="*/ 60905 w 354099"/>
                <a:gd name="connsiteY8" fmla="*/ 283502 h 299281"/>
                <a:gd name="connsiteX9" fmla="*/ 40448 w 354099"/>
                <a:gd name="connsiteY9" fmla="*/ 261206 h 299281"/>
                <a:gd name="connsiteX10" fmla="*/ 6277 w 354099"/>
                <a:gd name="connsiteY10" fmla="*/ 210131 h 299281"/>
                <a:gd name="connsiteX11" fmla="*/ 2496 w 354099"/>
                <a:gd name="connsiteY11" fmla="*/ 152709 h 299281"/>
                <a:gd name="connsiteX12" fmla="*/ 33901 w 354099"/>
                <a:gd name="connsiteY12" fmla="*/ 62754 h 299281"/>
                <a:gd name="connsiteX13" fmla="*/ 63540 w 354099"/>
                <a:gd name="connsiteY13" fmla="*/ 17946 h 299281"/>
                <a:gd name="connsiteX14" fmla="*/ 100363 w 354099"/>
                <a:gd name="connsiteY14" fmla="*/ 1301 h 299281"/>
                <a:gd name="connsiteX15" fmla="*/ 118447 w 354099"/>
                <a:gd name="connsiteY15" fmla="*/ 172 h 299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54099" h="299281">
                  <a:moveTo>
                    <a:pt x="118447" y="172"/>
                  </a:moveTo>
                  <a:cubicBezTo>
                    <a:pt x="124159" y="632"/>
                    <a:pt x="128721" y="2035"/>
                    <a:pt x="129621" y="4708"/>
                  </a:cubicBezTo>
                  <a:cubicBezTo>
                    <a:pt x="131421" y="10054"/>
                    <a:pt x="111979" y="22229"/>
                    <a:pt x="111165" y="33376"/>
                  </a:cubicBezTo>
                  <a:cubicBezTo>
                    <a:pt x="110352" y="44522"/>
                    <a:pt x="108158" y="49208"/>
                    <a:pt x="124740" y="71586"/>
                  </a:cubicBezTo>
                  <a:cubicBezTo>
                    <a:pt x="141322" y="93964"/>
                    <a:pt x="175987" y="132499"/>
                    <a:pt x="210657" y="167643"/>
                  </a:cubicBezTo>
                  <a:cubicBezTo>
                    <a:pt x="245328" y="202787"/>
                    <a:pt x="285841" y="242681"/>
                    <a:pt x="332765" y="282450"/>
                  </a:cubicBezTo>
                  <a:lnTo>
                    <a:pt x="354099" y="299281"/>
                  </a:lnTo>
                  <a:lnTo>
                    <a:pt x="76132" y="299281"/>
                  </a:lnTo>
                  <a:lnTo>
                    <a:pt x="60905" y="283502"/>
                  </a:lnTo>
                  <a:cubicBezTo>
                    <a:pt x="53163" y="275284"/>
                    <a:pt x="46252" y="267745"/>
                    <a:pt x="40448" y="261206"/>
                  </a:cubicBezTo>
                  <a:cubicBezTo>
                    <a:pt x="17232" y="235051"/>
                    <a:pt x="12602" y="228213"/>
                    <a:pt x="6277" y="210131"/>
                  </a:cubicBezTo>
                  <a:cubicBezTo>
                    <a:pt x="-48" y="192047"/>
                    <a:pt x="-2108" y="177271"/>
                    <a:pt x="2496" y="152709"/>
                  </a:cubicBezTo>
                  <a:cubicBezTo>
                    <a:pt x="7099" y="128146"/>
                    <a:pt x="23727" y="85214"/>
                    <a:pt x="33901" y="62754"/>
                  </a:cubicBezTo>
                  <a:cubicBezTo>
                    <a:pt x="44076" y="40293"/>
                    <a:pt x="52462" y="28188"/>
                    <a:pt x="63540" y="17946"/>
                  </a:cubicBezTo>
                  <a:cubicBezTo>
                    <a:pt x="74617" y="7703"/>
                    <a:pt x="89350" y="3507"/>
                    <a:pt x="100363" y="1301"/>
                  </a:cubicBezTo>
                  <a:cubicBezTo>
                    <a:pt x="105870" y="198"/>
                    <a:pt x="112734" y="-287"/>
                    <a:pt x="118447" y="172"/>
                  </a:cubicBezTo>
                  <a:close/>
                </a:path>
              </a:pathLst>
            </a:custGeom>
            <a:gradFill flip="none" rotWithShape="1">
              <a:gsLst>
                <a:gs pos="0">
                  <a:srgbClr val="00B0F0"/>
                </a:gs>
                <a:gs pos="50000">
                  <a:srgbClr val="00B0F0">
                    <a:tint val="44500"/>
                    <a:satMod val="160000"/>
                  </a:srgbClr>
                </a:gs>
                <a:gs pos="100000">
                  <a:srgbClr val="00B0F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1" name="任意多边形 120"/>
            <p:cNvSpPr/>
            <p:nvPr/>
          </p:nvSpPr>
          <p:spPr>
            <a:xfrm flipH="1">
              <a:off x="4078100" y="3575747"/>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70C0">
                    <a:shade val="30000"/>
                    <a:satMod val="115000"/>
                  </a:srgbClr>
                </a:gs>
                <a:gs pos="50000">
                  <a:srgbClr val="71C2FF"/>
                </a:gs>
                <a:gs pos="100000">
                  <a:srgbClr val="0070C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2" name="任意多边形 121"/>
            <p:cNvSpPr/>
            <p:nvPr/>
          </p:nvSpPr>
          <p:spPr>
            <a:xfrm flipH="1">
              <a:off x="4075720" y="2856604"/>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70C0">
                    <a:shade val="30000"/>
                    <a:satMod val="115000"/>
                  </a:srgbClr>
                </a:gs>
                <a:gs pos="50000">
                  <a:srgbClr val="71C2FF"/>
                </a:gs>
                <a:gs pos="100000">
                  <a:srgbClr val="0070C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3" name="任意多边形 122"/>
            <p:cNvSpPr/>
            <p:nvPr/>
          </p:nvSpPr>
          <p:spPr>
            <a:xfrm flipH="1">
              <a:off x="4073341" y="2135063"/>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70C0">
                    <a:shade val="30000"/>
                    <a:satMod val="115000"/>
                  </a:srgbClr>
                </a:gs>
                <a:gs pos="50000">
                  <a:srgbClr val="71C2FF"/>
                </a:gs>
                <a:gs pos="100000">
                  <a:srgbClr val="0070C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4" name="任意多边形 123"/>
            <p:cNvSpPr/>
            <p:nvPr/>
          </p:nvSpPr>
          <p:spPr>
            <a:xfrm flipH="1">
              <a:off x="4077814" y="1217492"/>
              <a:ext cx="405593" cy="523238"/>
            </a:xfrm>
            <a:custGeom>
              <a:avLst/>
              <a:gdLst>
                <a:gd name="connsiteX0" fmla="*/ 176014 w 408635"/>
                <a:gd name="connsiteY0" fmla="*/ 529627 h 530813"/>
                <a:gd name="connsiteX1" fmla="*/ 235545 w 408635"/>
                <a:gd name="connsiteY1" fmla="*/ 455809 h 530813"/>
                <a:gd name="connsiteX2" fmla="*/ 273645 w 408635"/>
                <a:gd name="connsiteY2" fmla="*/ 386752 h 530813"/>
                <a:gd name="connsiteX3" fmla="*/ 280789 w 408635"/>
                <a:gd name="connsiteY3" fmla="*/ 312934 h 530813"/>
                <a:gd name="connsiteX4" fmla="*/ 273645 w 408635"/>
                <a:gd name="connsiteY4" fmla="*/ 281977 h 530813"/>
                <a:gd name="connsiteX5" fmla="*/ 249833 w 408635"/>
                <a:gd name="connsiteY5" fmla="*/ 241496 h 530813"/>
                <a:gd name="connsiteX6" fmla="*/ 202208 w 408635"/>
                <a:gd name="connsiteY6" fmla="*/ 205777 h 530813"/>
                <a:gd name="connsiteX7" fmla="*/ 178395 w 408635"/>
                <a:gd name="connsiteY7" fmla="*/ 186727 h 530813"/>
                <a:gd name="connsiteX8" fmla="*/ 168870 w 408635"/>
                <a:gd name="connsiteY8" fmla="*/ 215302 h 530813"/>
                <a:gd name="connsiteX9" fmla="*/ 164108 w 408635"/>
                <a:gd name="connsiteY9" fmla="*/ 251021 h 530813"/>
                <a:gd name="connsiteX10" fmla="*/ 154583 w 408635"/>
                <a:gd name="connsiteY10" fmla="*/ 272452 h 530813"/>
                <a:gd name="connsiteX11" fmla="*/ 149820 w 408635"/>
                <a:gd name="connsiteY11" fmla="*/ 258165 h 530813"/>
                <a:gd name="connsiteX12" fmla="*/ 126008 w 408635"/>
                <a:gd name="connsiteY12" fmla="*/ 212921 h 530813"/>
                <a:gd name="connsiteX13" fmla="*/ 4564 w 408635"/>
                <a:gd name="connsiteY13" fmla="*/ 15277 h 530813"/>
                <a:gd name="connsiteX14" fmla="*/ 35520 w 408635"/>
                <a:gd name="connsiteY14" fmla="*/ 15277 h 530813"/>
                <a:gd name="connsiteX15" fmla="*/ 128389 w 408635"/>
                <a:gd name="connsiteY15" fmla="*/ 31946 h 530813"/>
                <a:gd name="connsiteX16" fmla="*/ 304602 w 408635"/>
                <a:gd name="connsiteY16" fmla="*/ 65284 h 530813"/>
                <a:gd name="connsiteX17" fmla="*/ 328414 w 408635"/>
                <a:gd name="connsiteY17" fmla="*/ 70046 h 530813"/>
                <a:gd name="connsiteX18" fmla="*/ 299839 w 408635"/>
                <a:gd name="connsiteY18" fmla="*/ 81952 h 530813"/>
                <a:gd name="connsiteX19" fmla="*/ 247452 w 408635"/>
                <a:gd name="connsiteY19" fmla="*/ 103384 h 530813"/>
                <a:gd name="connsiteX20" fmla="*/ 266502 w 408635"/>
                <a:gd name="connsiteY20" fmla="*/ 115290 h 530813"/>
                <a:gd name="connsiteX21" fmla="*/ 309364 w 408635"/>
                <a:gd name="connsiteY21" fmla="*/ 141484 h 530813"/>
                <a:gd name="connsiteX22" fmla="*/ 345083 w 408635"/>
                <a:gd name="connsiteY22" fmla="*/ 165296 h 530813"/>
                <a:gd name="connsiteX23" fmla="*/ 371277 w 408635"/>
                <a:gd name="connsiteY23" fmla="*/ 205777 h 530813"/>
                <a:gd name="connsiteX24" fmla="*/ 392708 w 408635"/>
                <a:gd name="connsiteY24" fmla="*/ 246259 h 530813"/>
                <a:gd name="connsiteX25" fmla="*/ 406995 w 408635"/>
                <a:gd name="connsiteY25" fmla="*/ 303409 h 530813"/>
                <a:gd name="connsiteX26" fmla="*/ 406995 w 408635"/>
                <a:gd name="connsiteY26" fmla="*/ 365321 h 530813"/>
                <a:gd name="connsiteX27" fmla="*/ 395089 w 408635"/>
                <a:gd name="connsiteY27" fmla="*/ 417709 h 530813"/>
                <a:gd name="connsiteX28" fmla="*/ 368895 w 408635"/>
                <a:gd name="connsiteY28" fmla="*/ 465334 h 530813"/>
                <a:gd name="connsiteX29" fmla="*/ 292695 w 408635"/>
                <a:gd name="connsiteY29" fmla="*/ 498671 h 530813"/>
                <a:gd name="connsiteX30" fmla="*/ 176014 w 408635"/>
                <a:gd name="connsiteY30" fmla="*/ 529627 h 530813"/>
                <a:gd name="connsiteX0" fmla="*/ 183157 w 408635"/>
                <a:gd name="connsiteY0" fmla="*/ 532008 h 533114"/>
                <a:gd name="connsiteX1" fmla="*/ 235545 w 408635"/>
                <a:gd name="connsiteY1" fmla="*/ 455809 h 533114"/>
                <a:gd name="connsiteX2" fmla="*/ 273645 w 408635"/>
                <a:gd name="connsiteY2" fmla="*/ 386752 h 533114"/>
                <a:gd name="connsiteX3" fmla="*/ 280789 w 408635"/>
                <a:gd name="connsiteY3" fmla="*/ 312934 h 533114"/>
                <a:gd name="connsiteX4" fmla="*/ 273645 w 408635"/>
                <a:gd name="connsiteY4" fmla="*/ 281977 h 533114"/>
                <a:gd name="connsiteX5" fmla="*/ 249833 w 408635"/>
                <a:gd name="connsiteY5" fmla="*/ 241496 h 533114"/>
                <a:gd name="connsiteX6" fmla="*/ 202208 w 408635"/>
                <a:gd name="connsiteY6" fmla="*/ 205777 h 533114"/>
                <a:gd name="connsiteX7" fmla="*/ 178395 w 408635"/>
                <a:gd name="connsiteY7" fmla="*/ 186727 h 533114"/>
                <a:gd name="connsiteX8" fmla="*/ 168870 w 408635"/>
                <a:gd name="connsiteY8" fmla="*/ 215302 h 533114"/>
                <a:gd name="connsiteX9" fmla="*/ 164108 w 408635"/>
                <a:gd name="connsiteY9" fmla="*/ 251021 h 533114"/>
                <a:gd name="connsiteX10" fmla="*/ 154583 w 408635"/>
                <a:gd name="connsiteY10" fmla="*/ 272452 h 533114"/>
                <a:gd name="connsiteX11" fmla="*/ 149820 w 408635"/>
                <a:gd name="connsiteY11" fmla="*/ 258165 h 533114"/>
                <a:gd name="connsiteX12" fmla="*/ 126008 w 408635"/>
                <a:gd name="connsiteY12" fmla="*/ 212921 h 533114"/>
                <a:gd name="connsiteX13" fmla="*/ 4564 w 408635"/>
                <a:gd name="connsiteY13" fmla="*/ 15277 h 533114"/>
                <a:gd name="connsiteX14" fmla="*/ 35520 w 408635"/>
                <a:gd name="connsiteY14" fmla="*/ 15277 h 533114"/>
                <a:gd name="connsiteX15" fmla="*/ 128389 w 408635"/>
                <a:gd name="connsiteY15" fmla="*/ 31946 h 533114"/>
                <a:gd name="connsiteX16" fmla="*/ 304602 w 408635"/>
                <a:gd name="connsiteY16" fmla="*/ 65284 h 533114"/>
                <a:gd name="connsiteX17" fmla="*/ 328414 w 408635"/>
                <a:gd name="connsiteY17" fmla="*/ 70046 h 533114"/>
                <a:gd name="connsiteX18" fmla="*/ 299839 w 408635"/>
                <a:gd name="connsiteY18" fmla="*/ 81952 h 533114"/>
                <a:gd name="connsiteX19" fmla="*/ 247452 w 408635"/>
                <a:gd name="connsiteY19" fmla="*/ 103384 h 533114"/>
                <a:gd name="connsiteX20" fmla="*/ 266502 w 408635"/>
                <a:gd name="connsiteY20" fmla="*/ 115290 h 533114"/>
                <a:gd name="connsiteX21" fmla="*/ 309364 w 408635"/>
                <a:gd name="connsiteY21" fmla="*/ 141484 h 533114"/>
                <a:gd name="connsiteX22" fmla="*/ 345083 w 408635"/>
                <a:gd name="connsiteY22" fmla="*/ 165296 h 533114"/>
                <a:gd name="connsiteX23" fmla="*/ 371277 w 408635"/>
                <a:gd name="connsiteY23" fmla="*/ 205777 h 533114"/>
                <a:gd name="connsiteX24" fmla="*/ 392708 w 408635"/>
                <a:gd name="connsiteY24" fmla="*/ 246259 h 533114"/>
                <a:gd name="connsiteX25" fmla="*/ 406995 w 408635"/>
                <a:gd name="connsiteY25" fmla="*/ 303409 h 533114"/>
                <a:gd name="connsiteX26" fmla="*/ 406995 w 408635"/>
                <a:gd name="connsiteY26" fmla="*/ 365321 h 533114"/>
                <a:gd name="connsiteX27" fmla="*/ 395089 w 408635"/>
                <a:gd name="connsiteY27" fmla="*/ 417709 h 533114"/>
                <a:gd name="connsiteX28" fmla="*/ 368895 w 408635"/>
                <a:gd name="connsiteY28" fmla="*/ 465334 h 533114"/>
                <a:gd name="connsiteX29" fmla="*/ 292695 w 408635"/>
                <a:gd name="connsiteY29" fmla="*/ 498671 h 533114"/>
                <a:gd name="connsiteX30" fmla="*/ 183157 w 408635"/>
                <a:gd name="connsiteY30" fmla="*/ 532008 h 533114"/>
                <a:gd name="connsiteX0" fmla="*/ 183157 w 408369"/>
                <a:gd name="connsiteY0" fmla="*/ 532008 h 533114"/>
                <a:gd name="connsiteX1" fmla="*/ 235545 w 408369"/>
                <a:gd name="connsiteY1" fmla="*/ 455809 h 533114"/>
                <a:gd name="connsiteX2" fmla="*/ 273645 w 408369"/>
                <a:gd name="connsiteY2" fmla="*/ 386752 h 533114"/>
                <a:gd name="connsiteX3" fmla="*/ 280789 w 408369"/>
                <a:gd name="connsiteY3" fmla="*/ 312934 h 533114"/>
                <a:gd name="connsiteX4" fmla="*/ 273645 w 408369"/>
                <a:gd name="connsiteY4" fmla="*/ 281977 h 533114"/>
                <a:gd name="connsiteX5" fmla="*/ 249833 w 408369"/>
                <a:gd name="connsiteY5" fmla="*/ 241496 h 533114"/>
                <a:gd name="connsiteX6" fmla="*/ 202208 w 408369"/>
                <a:gd name="connsiteY6" fmla="*/ 205777 h 533114"/>
                <a:gd name="connsiteX7" fmla="*/ 178395 w 408369"/>
                <a:gd name="connsiteY7" fmla="*/ 186727 h 533114"/>
                <a:gd name="connsiteX8" fmla="*/ 168870 w 408369"/>
                <a:gd name="connsiteY8" fmla="*/ 215302 h 533114"/>
                <a:gd name="connsiteX9" fmla="*/ 164108 w 408369"/>
                <a:gd name="connsiteY9" fmla="*/ 251021 h 533114"/>
                <a:gd name="connsiteX10" fmla="*/ 154583 w 408369"/>
                <a:gd name="connsiteY10" fmla="*/ 272452 h 533114"/>
                <a:gd name="connsiteX11" fmla="*/ 149820 w 408369"/>
                <a:gd name="connsiteY11" fmla="*/ 258165 h 533114"/>
                <a:gd name="connsiteX12" fmla="*/ 126008 w 408369"/>
                <a:gd name="connsiteY12" fmla="*/ 212921 h 533114"/>
                <a:gd name="connsiteX13" fmla="*/ 4564 w 408369"/>
                <a:gd name="connsiteY13" fmla="*/ 15277 h 533114"/>
                <a:gd name="connsiteX14" fmla="*/ 35520 w 408369"/>
                <a:gd name="connsiteY14" fmla="*/ 15277 h 533114"/>
                <a:gd name="connsiteX15" fmla="*/ 128389 w 408369"/>
                <a:gd name="connsiteY15" fmla="*/ 31946 h 533114"/>
                <a:gd name="connsiteX16" fmla="*/ 304602 w 408369"/>
                <a:gd name="connsiteY16" fmla="*/ 65284 h 533114"/>
                <a:gd name="connsiteX17" fmla="*/ 328414 w 408369"/>
                <a:gd name="connsiteY17" fmla="*/ 70046 h 533114"/>
                <a:gd name="connsiteX18" fmla="*/ 299839 w 408369"/>
                <a:gd name="connsiteY18" fmla="*/ 81952 h 533114"/>
                <a:gd name="connsiteX19" fmla="*/ 247452 w 408369"/>
                <a:gd name="connsiteY19" fmla="*/ 103384 h 533114"/>
                <a:gd name="connsiteX20" fmla="*/ 266502 w 408369"/>
                <a:gd name="connsiteY20" fmla="*/ 115290 h 533114"/>
                <a:gd name="connsiteX21" fmla="*/ 309364 w 408369"/>
                <a:gd name="connsiteY21" fmla="*/ 141484 h 533114"/>
                <a:gd name="connsiteX22" fmla="*/ 345083 w 408369"/>
                <a:gd name="connsiteY22" fmla="*/ 165296 h 533114"/>
                <a:gd name="connsiteX23" fmla="*/ 371277 w 408369"/>
                <a:gd name="connsiteY23" fmla="*/ 205777 h 533114"/>
                <a:gd name="connsiteX24" fmla="*/ 392708 w 408369"/>
                <a:gd name="connsiteY24" fmla="*/ 246259 h 533114"/>
                <a:gd name="connsiteX25" fmla="*/ 406995 w 408369"/>
                <a:gd name="connsiteY25" fmla="*/ 303409 h 533114"/>
                <a:gd name="connsiteX26" fmla="*/ 406995 w 408369"/>
                <a:gd name="connsiteY26" fmla="*/ 365321 h 533114"/>
                <a:gd name="connsiteX27" fmla="*/ 399851 w 408369"/>
                <a:gd name="connsiteY27" fmla="*/ 417709 h 533114"/>
                <a:gd name="connsiteX28" fmla="*/ 368895 w 408369"/>
                <a:gd name="connsiteY28" fmla="*/ 465334 h 533114"/>
                <a:gd name="connsiteX29" fmla="*/ 292695 w 408369"/>
                <a:gd name="connsiteY29" fmla="*/ 498671 h 533114"/>
                <a:gd name="connsiteX30" fmla="*/ 183157 w 408369"/>
                <a:gd name="connsiteY30" fmla="*/ 532008 h 533114"/>
                <a:gd name="connsiteX0" fmla="*/ 183157 w 409911"/>
                <a:gd name="connsiteY0" fmla="*/ 532008 h 533114"/>
                <a:gd name="connsiteX1" fmla="*/ 235545 w 409911"/>
                <a:gd name="connsiteY1" fmla="*/ 455809 h 533114"/>
                <a:gd name="connsiteX2" fmla="*/ 273645 w 409911"/>
                <a:gd name="connsiteY2" fmla="*/ 386752 h 533114"/>
                <a:gd name="connsiteX3" fmla="*/ 280789 w 409911"/>
                <a:gd name="connsiteY3" fmla="*/ 312934 h 533114"/>
                <a:gd name="connsiteX4" fmla="*/ 273645 w 409911"/>
                <a:gd name="connsiteY4" fmla="*/ 281977 h 533114"/>
                <a:gd name="connsiteX5" fmla="*/ 249833 w 409911"/>
                <a:gd name="connsiteY5" fmla="*/ 241496 h 533114"/>
                <a:gd name="connsiteX6" fmla="*/ 202208 w 409911"/>
                <a:gd name="connsiteY6" fmla="*/ 205777 h 533114"/>
                <a:gd name="connsiteX7" fmla="*/ 178395 w 409911"/>
                <a:gd name="connsiteY7" fmla="*/ 186727 h 533114"/>
                <a:gd name="connsiteX8" fmla="*/ 168870 w 409911"/>
                <a:gd name="connsiteY8" fmla="*/ 215302 h 533114"/>
                <a:gd name="connsiteX9" fmla="*/ 164108 w 409911"/>
                <a:gd name="connsiteY9" fmla="*/ 251021 h 533114"/>
                <a:gd name="connsiteX10" fmla="*/ 154583 w 409911"/>
                <a:gd name="connsiteY10" fmla="*/ 272452 h 533114"/>
                <a:gd name="connsiteX11" fmla="*/ 149820 w 409911"/>
                <a:gd name="connsiteY11" fmla="*/ 258165 h 533114"/>
                <a:gd name="connsiteX12" fmla="*/ 126008 w 409911"/>
                <a:gd name="connsiteY12" fmla="*/ 212921 h 533114"/>
                <a:gd name="connsiteX13" fmla="*/ 4564 w 409911"/>
                <a:gd name="connsiteY13" fmla="*/ 15277 h 533114"/>
                <a:gd name="connsiteX14" fmla="*/ 35520 w 409911"/>
                <a:gd name="connsiteY14" fmla="*/ 15277 h 533114"/>
                <a:gd name="connsiteX15" fmla="*/ 128389 w 409911"/>
                <a:gd name="connsiteY15" fmla="*/ 31946 h 533114"/>
                <a:gd name="connsiteX16" fmla="*/ 304602 w 409911"/>
                <a:gd name="connsiteY16" fmla="*/ 65284 h 533114"/>
                <a:gd name="connsiteX17" fmla="*/ 328414 w 409911"/>
                <a:gd name="connsiteY17" fmla="*/ 70046 h 533114"/>
                <a:gd name="connsiteX18" fmla="*/ 299839 w 409911"/>
                <a:gd name="connsiteY18" fmla="*/ 81952 h 533114"/>
                <a:gd name="connsiteX19" fmla="*/ 247452 w 409911"/>
                <a:gd name="connsiteY19" fmla="*/ 103384 h 533114"/>
                <a:gd name="connsiteX20" fmla="*/ 266502 w 409911"/>
                <a:gd name="connsiteY20" fmla="*/ 115290 h 533114"/>
                <a:gd name="connsiteX21" fmla="*/ 309364 w 409911"/>
                <a:gd name="connsiteY21" fmla="*/ 141484 h 533114"/>
                <a:gd name="connsiteX22" fmla="*/ 345083 w 409911"/>
                <a:gd name="connsiteY22" fmla="*/ 165296 h 533114"/>
                <a:gd name="connsiteX23" fmla="*/ 371277 w 409911"/>
                <a:gd name="connsiteY23" fmla="*/ 205777 h 533114"/>
                <a:gd name="connsiteX24" fmla="*/ 392708 w 409911"/>
                <a:gd name="connsiteY24" fmla="*/ 246259 h 533114"/>
                <a:gd name="connsiteX25" fmla="*/ 406995 w 409911"/>
                <a:gd name="connsiteY25" fmla="*/ 303409 h 533114"/>
                <a:gd name="connsiteX26" fmla="*/ 409376 w 409911"/>
                <a:gd name="connsiteY26" fmla="*/ 365321 h 533114"/>
                <a:gd name="connsiteX27" fmla="*/ 399851 w 409911"/>
                <a:gd name="connsiteY27" fmla="*/ 417709 h 533114"/>
                <a:gd name="connsiteX28" fmla="*/ 368895 w 409911"/>
                <a:gd name="connsiteY28" fmla="*/ 465334 h 533114"/>
                <a:gd name="connsiteX29" fmla="*/ 292695 w 409911"/>
                <a:gd name="connsiteY29" fmla="*/ 498671 h 533114"/>
                <a:gd name="connsiteX30" fmla="*/ 183157 w 409911"/>
                <a:gd name="connsiteY30" fmla="*/ 532008 h 533114"/>
                <a:gd name="connsiteX0" fmla="*/ 183157 w 409843"/>
                <a:gd name="connsiteY0" fmla="*/ 532008 h 533114"/>
                <a:gd name="connsiteX1" fmla="*/ 235545 w 409843"/>
                <a:gd name="connsiteY1" fmla="*/ 455809 h 533114"/>
                <a:gd name="connsiteX2" fmla="*/ 273645 w 409843"/>
                <a:gd name="connsiteY2" fmla="*/ 386752 h 533114"/>
                <a:gd name="connsiteX3" fmla="*/ 280789 w 409843"/>
                <a:gd name="connsiteY3" fmla="*/ 312934 h 533114"/>
                <a:gd name="connsiteX4" fmla="*/ 273645 w 409843"/>
                <a:gd name="connsiteY4" fmla="*/ 281977 h 533114"/>
                <a:gd name="connsiteX5" fmla="*/ 249833 w 409843"/>
                <a:gd name="connsiteY5" fmla="*/ 241496 h 533114"/>
                <a:gd name="connsiteX6" fmla="*/ 202208 w 409843"/>
                <a:gd name="connsiteY6" fmla="*/ 205777 h 533114"/>
                <a:gd name="connsiteX7" fmla="*/ 178395 w 409843"/>
                <a:gd name="connsiteY7" fmla="*/ 186727 h 533114"/>
                <a:gd name="connsiteX8" fmla="*/ 168870 w 409843"/>
                <a:gd name="connsiteY8" fmla="*/ 215302 h 533114"/>
                <a:gd name="connsiteX9" fmla="*/ 164108 w 409843"/>
                <a:gd name="connsiteY9" fmla="*/ 251021 h 533114"/>
                <a:gd name="connsiteX10" fmla="*/ 154583 w 409843"/>
                <a:gd name="connsiteY10" fmla="*/ 272452 h 533114"/>
                <a:gd name="connsiteX11" fmla="*/ 149820 w 409843"/>
                <a:gd name="connsiteY11" fmla="*/ 258165 h 533114"/>
                <a:gd name="connsiteX12" fmla="*/ 126008 w 409843"/>
                <a:gd name="connsiteY12" fmla="*/ 212921 h 533114"/>
                <a:gd name="connsiteX13" fmla="*/ 4564 w 409843"/>
                <a:gd name="connsiteY13" fmla="*/ 15277 h 533114"/>
                <a:gd name="connsiteX14" fmla="*/ 35520 w 409843"/>
                <a:gd name="connsiteY14" fmla="*/ 15277 h 533114"/>
                <a:gd name="connsiteX15" fmla="*/ 128389 w 409843"/>
                <a:gd name="connsiteY15" fmla="*/ 31946 h 533114"/>
                <a:gd name="connsiteX16" fmla="*/ 304602 w 409843"/>
                <a:gd name="connsiteY16" fmla="*/ 65284 h 533114"/>
                <a:gd name="connsiteX17" fmla="*/ 328414 w 409843"/>
                <a:gd name="connsiteY17" fmla="*/ 70046 h 533114"/>
                <a:gd name="connsiteX18" fmla="*/ 299839 w 409843"/>
                <a:gd name="connsiteY18" fmla="*/ 81952 h 533114"/>
                <a:gd name="connsiteX19" fmla="*/ 247452 w 409843"/>
                <a:gd name="connsiteY19" fmla="*/ 103384 h 533114"/>
                <a:gd name="connsiteX20" fmla="*/ 266502 w 409843"/>
                <a:gd name="connsiteY20" fmla="*/ 115290 h 533114"/>
                <a:gd name="connsiteX21" fmla="*/ 309364 w 409843"/>
                <a:gd name="connsiteY21" fmla="*/ 141484 h 533114"/>
                <a:gd name="connsiteX22" fmla="*/ 345083 w 409843"/>
                <a:gd name="connsiteY22" fmla="*/ 165296 h 533114"/>
                <a:gd name="connsiteX23" fmla="*/ 371277 w 409843"/>
                <a:gd name="connsiteY23" fmla="*/ 205777 h 533114"/>
                <a:gd name="connsiteX24" fmla="*/ 395089 w 409843"/>
                <a:gd name="connsiteY24" fmla="*/ 246259 h 533114"/>
                <a:gd name="connsiteX25" fmla="*/ 406995 w 409843"/>
                <a:gd name="connsiteY25" fmla="*/ 303409 h 533114"/>
                <a:gd name="connsiteX26" fmla="*/ 409376 w 409843"/>
                <a:gd name="connsiteY26" fmla="*/ 365321 h 533114"/>
                <a:gd name="connsiteX27" fmla="*/ 399851 w 409843"/>
                <a:gd name="connsiteY27" fmla="*/ 417709 h 533114"/>
                <a:gd name="connsiteX28" fmla="*/ 368895 w 409843"/>
                <a:gd name="connsiteY28" fmla="*/ 465334 h 533114"/>
                <a:gd name="connsiteX29" fmla="*/ 292695 w 409843"/>
                <a:gd name="connsiteY29" fmla="*/ 498671 h 533114"/>
                <a:gd name="connsiteX30" fmla="*/ 183157 w 409843"/>
                <a:gd name="connsiteY30" fmla="*/ 532008 h 533114"/>
                <a:gd name="connsiteX0" fmla="*/ 183157 w 409843"/>
                <a:gd name="connsiteY0" fmla="*/ 532008 h 533114"/>
                <a:gd name="connsiteX1" fmla="*/ 235545 w 409843"/>
                <a:gd name="connsiteY1" fmla="*/ 455809 h 533114"/>
                <a:gd name="connsiteX2" fmla="*/ 273645 w 409843"/>
                <a:gd name="connsiteY2" fmla="*/ 386752 h 533114"/>
                <a:gd name="connsiteX3" fmla="*/ 280789 w 409843"/>
                <a:gd name="connsiteY3" fmla="*/ 312934 h 533114"/>
                <a:gd name="connsiteX4" fmla="*/ 273645 w 409843"/>
                <a:gd name="connsiteY4" fmla="*/ 281977 h 533114"/>
                <a:gd name="connsiteX5" fmla="*/ 249833 w 409843"/>
                <a:gd name="connsiteY5" fmla="*/ 241496 h 533114"/>
                <a:gd name="connsiteX6" fmla="*/ 202208 w 409843"/>
                <a:gd name="connsiteY6" fmla="*/ 205777 h 533114"/>
                <a:gd name="connsiteX7" fmla="*/ 178395 w 409843"/>
                <a:gd name="connsiteY7" fmla="*/ 186727 h 533114"/>
                <a:gd name="connsiteX8" fmla="*/ 168870 w 409843"/>
                <a:gd name="connsiteY8" fmla="*/ 215302 h 533114"/>
                <a:gd name="connsiteX9" fmla="*/ 164108 w 409843"/>
                <a:gd name="connsiteY9" fmla="*/ 251021 h 533114"/>
                <a:gd name="connsiteX10" fmla="*/ 154583 w 409843"/>
                <a:gd name="connsiteY10" fmla="*/ 272452 h 533114"/>
                <a:gd name="connsiteX11" fmla="*/ 149820 w 409843"/>
                <a:gd name="connsiteY11" fmla="*/ 258165 h 533114"/>
                <a:gd name="connsiteX12" fmla="*/ 126008 w 409843"/>
                <a:gd name="connsiteY12" fmla="*/ 212921 h 533114"/>
                <a:gd name="connsiteX13" fmla="*/ 4564 w 409843"/>
                <a:gd name="connsiteY13" fmla="*/ 15277 h 533114"/>
                <a:gd name="connsiteX14" fmla="*/ 35520 w 409843"/>
                <a:gd name="connsiteY14" fmla="*/ 15277 h 533114"/>
                <a:gd name="connsiteX15" fmla="*/ 128389 w 409843"/>
                <a:gd name="connsiteY15" fmla="*/ 31946 h 533114"/>
                <a:gd name="connsiteX16" fmla="*/ 304602 w 409843"/>
                <a:gd name="connsiteY16" fmla="*/ 65284 h 533114"/>
                <a:gd name="connsiteX17" fmla="*/ 328414 w 409843"/>
                <a:gd name="connsiteY17" fmla="*/ 70046 h 533114"/>
                <a:gd name="connsiteX18" fmla="*/ 299839 w 409843"/>
                <a:gd name="connsiteY18" fmla="*/ 81952 h 533114"/>
                <a:gd name="connsiteX19" fmla="*/ 247452 w 409843"/>
                <a:gd name="connsiteY19" fmla="*/ 103384 h 533114"/>
                <a:gd name="connsiteX20" fmla="*/ 266502 w 409843"/>
                <a:gd name="connsiteY20" fmla="*/ 115290 h 533114"/>
                <a:gd name="connsiteX21" fmla="*/ 309364 w 409843"/>
                <a:gd name="connsiteY21" fmla="*/ 141484 h 533114"/>
                <a:gd name="connsiteX22" fmla="*/ 345083 w 409843"/>
                <a:gd name="connsiteY22" fmla="*/ 165296 h 533114"/>
                <a:gd name="connsiteX23" fmla="*/ 371277 w 409843"/>
                <a:gd name="connsiteY23" fmla="*/ 198634 h 533114"/>
                <a:gd name="connsiteX24" fmla="*/ 395089 w 409843"/>
                <a:gd name="connsiteY24" fmla="*/ 246259 h 533114"/>
                <a:gd name="connsiteX25" fmla="*/ 406995 w 409843"/>
                <a:gd name="connsiteY25" fmla="*/ 303409 h 533114"/>
                <a:gd name="connsiteX26" fmla="*/ 409376 w 409843"/>
                <a:gd name="connsiteY26" fmla="*/ 365321 h 533114"/>
                <a:gd name="connsiteX27" fmla="*/ 399851 w 409843"/>
                <a:gd name="connsiteY27" fmla="*/ 417709 h 533114"/>
                <a:gd name="connsiteX28" fmla="*/ 368895 w 409843"/>
                <a:gd name="connsiteY28" fmla="*/ 465334 h 533114"/>
                <a:gd name="connsiteX29" fmla="*/ 292695 w 409843"/>
                <a:gd name="connsiteY29" fmla="*/ 498671 h 533114"/>
                <a:gd name="connsiteX30" fmla="*/ 183157 w 409843"/>
                <a:gd name="connsiteY30" fmla="*/ 532008 h 533114"/>
                <a:gd name="connsiteX0" fmla="*/ 181020 w 407706"/>
                <a:gd name="connsiteY0" fmla="*/ 526790 h 527896"/>
                <a:gd name="connsiteX1" fmla="*/ 233408 w 407706"/>
                <a:gd name="connsiteY1" fmla="*/ 450591 h 527896"/>
                <a:gd name="connsiteX2" fmla="*/ 271508 w 407706"/>
                <a:gd name="connsiteY2" fmla="*/ 381534 h 527896"/>
                <a:gd name="connsiteX3" fmla="*/ 278652 w 407706"/>
                <a:gd name="connsiteY3" fmla="*/ 307716 h 527896"/>
                <a:gd name="connsiteX4" fmla="*/ 271508 w 407706"/>
                <a:gd name="connsiteY4" fmla="*/ 276759 h 527896"/>
                <a:gd name="connsiteX5" fmla="*/ 247696 w 407706"/>
                <a:gd name="connsiteY5" fmla="*/ 236278 h 527896"/>
                <a:gd name="connsiteX6" fmla="*/ 200071 w 407706"/>
                <a:gd name="connsiteY6" fmla="*/ 200559 h 527896"/>
                <a:gd name="connsiteX7" fmla="*/ 176258 w 407706"/>
                <a:gd name="connsiteY7" fmla="*/ 181509 h 527896"/>
                <a:gd name="connsiteX8" fmla="*/ 166733 w 407706"/>
                <a:gd name="connsiteY8" fmla="*/ 210084 h 527896"/>
                <a:gd name="connsiteX9" fmla="*/ 161971 w 407706"/>
                <a:gd name="connsiteY9" fmla="*/ 245803 h 527896"/>
                <a:gd name="connsiteX10" fmla="*/ 152446 w 407706"/>
                <a:gd name="connsiteY10" fmla="*/ 267234 h 527896"/>
                <a:gd name="connsiteX11" fmla="*/ 147683 w 407706"/>
                <a:gd name="connsiteY11" fmla="*/ 252947 h 527896"/>
                <a:gd name="connsiteX12" fmla="*/ 123871 w 407706"/>
                <a:gd name="connsiteY12" fmla="*/ 207703 h 527896"/>
                <a:gd name="connsiteX13" fmla="*/ 4809 w 407706"/>
                <a:gd name="connsiteY13" fmla="*/ 17203 h 527896"/>
                <a:gd name="connsiteX14" fmla="*/ 33383 w 407706"/>
                <a:gd name="connsiteY14" fmla="*/ 10059 h 527896"/>
                <a:gd name="connsiteX15" fmla="*/ 126252 w 407706"/>
                <a:gd name="connsiteY15" fmla="*/ 26728 h 527896"/>
                <a:gd name="connsiteX16" fmla="*/ 302465 w 407706"/>
                <a:gd name="connsiteY16" fmla="*/ 60066 h 527896"/>
                <a:gd name="connsiteX17" fmla="*/ 326277 w 407706"/>
                <a:gd name="connsiteY17" fmla="*/ 64828 h 527896"/>
                <a:gd name="connsiteX18" fmla="*/ 297702 w 407706"/>
                <a:gd name="connsiteY18" fmla="*/ 76734 h 527896"/>
                <a:gd name="connsiteX19" fmla="*/ 245315 w 407706"/>
                <a:gd name="connsiteY19" fmla="*/ 98166 h 527896"/>
                <a:gd name="connsiteX20" fmla="*/ 264365 w 407706"/>
                <a:gd name="connsiteY20" fmla="*/ 110072 h 527896"/>
                <a:gd name="connsiteX21" fmla="*/ 307227 w 407706"/>
                <a:gd name="connsiteY21" fmla="*/ 136266 h 527896"/>
                <a:gd name="connsiteX22" fmla="*/ 342946 w 407706"/>
                <a:gd name="connsiteY22" fmla="*/ 160078 h 527896"/>
                <a:gd name="connsiteX23" fmla="*/ 369140 w 407706"/>
                <a:gd name="connsiteY23" fmla="*/ 193416 h 527896"/>
                <a:gd name="connsiteX24" fmla="*/ 392952 w 407706"/>
                <a:gd name="connsiteY24" fmla="*/ 241041 h 527896"/>
                <a:gd name="connsiteX25" fmla="*/ 404858 w 407706"/>
                <a:gd name="connsiteY25" fmla="*/ 298191 h 527896"/>
                <a:gd name="connsiteX26" fmla="*/ 407239 w 407706"/>
                <a:gd name="connsiteY26" fmla="*/ 360103 h 527896"/>
                <a:gd name="connsiteX27" fmla="*/ 397714 w 407706"/>
                <a:gd name="connsiteY27" fmla="*/ 412491 h 527896"/>
                <a:gd name="connsiteX28" fmla="*/ 366758 w 407706"/>
                <a:gd name="connsiteY28" fmla="*/ 460116 h 527896"/>
                <a:gd name="connsiteX29" fmla="*/ 290558 w 407706"/>
                <a:gd name="connsiteY29" fmla="*/ 493453 h 527896"/>
                <a:gd name="connsiteX30" fmla="*/ 181020 w 407706"/>
                <a:gd name="connsiteY30" fmla="*/ 526790 h 527896"/>
                <a:gd name="connsiteX0" fmla="*/ 181020 w 407706"/>
                <a:gd name="connsiteY0" fmla="*/ 525163 h 526269"/>
                <a:gd name="connsiteX1" fmla="*/ 233408 w 407706"/>
                <a:gd name="connsiteY1" fmla="*/ 448964 h 526269"/>
                <a:gd name="connsiteX2" fmla="*/ 271508 w 407706"/>
                <a:gd name="connsiteY2" fmla="*/ 379907 h 526269"/>
                <a:gd name="connsiteX3" fmla="*/ 278652 w 407706"/>
                <a:gd name="connsiteY3" fmla="*/ 306089 h 526269"/>
                <a:gd name="connsiteX4" fmla="*/ 271508 w 407706"/>
                <a:gd name="connsiteY4" fmla="*/ 275132 h 526269"/>
                <a:gd name="connsiteX5" fmla="*/ 247696 w 407706"/>
                <a:gd name="connsiteY5" fmla="*/ 234651 h 526269"/>
                <a:gd name="connsiteX6" fmla="*/ 200071 w 407706"/>
                <a:gd name="connsiteY6" fmla="*/ 198932 h 526269"/>
                <a:gd name="connsiteX7" fmla="*/ 176258 w 407706"/>
                <a:gd name="connsiteY7" fmla="*/ 179882 h 526269"/>
                <a:gd name="connsiteX8" fmla="*/ 166733 w 407706"/>
                <a:gd name="connsiteY8" fmla="*/ 208457 h 526269"/>
                <a:gd name="connsiteX9" fmla="*/ 161971 w 407706"/>
                <a:gd name="connsiteY9" fmla="*/ 244176 h 526269"/>
                <a:gd name="connsiteX10" fmla="*/ 152446 w 407706"/>
                <a:gd name="connsiteY10" fmla="*/ 265607 h 526269"/>
                <a:gd name="connsiteX11" fmla="*/ 147683 w 407706"/>
                <a:gd name="connsiteY11" fmla="*/ 251320 h 526269"/>
                <a:gd name="connsiteX12" fmla="*/ 123871 w 407706"/>
                <a:gd name="connsiteY12" fmla="*/ 206076 h 526269"/>
                <a:gd name="connsiteX13" fmla="*/ 4809 w 407706"/>
                <a:gd name="connsiteY13" fmla="*/ 17958 h 526269"/>
                <a:gd name="connsiteX14" fmla="*/ 33383 w 407706"/>
                <a:gd name="connsiteY14" fmla="*/ 8432 h 526269"/>
                <a:gd name="connsiteX15" fmla="*/ 126252 w 407706"/>
                <a:gd name="connsiteY15" fmla="*/ 25101 h 526269"/>
                <a:gd name="connsiteX16" fmla="*/ 302465 w 407706"/>
                <a:gd name="connsiteY16" fmla="*/ 58439 h 526269"/>
                <a:gd name="connsiteX17" fmla="*/ 326277 w 407706"/>
                <a:gd name="connsiteY17" fmla="*/ 63201 h 526269"/>
                <a:gd name="connsiteX18" fmla="*/ 297702 w 407706"/>
                <a:gd name="connsiteY18" fmla="*/ 75107 h 526269"/>
                <a:gd name="connsiteX19" fmla="*/ 245315 w 407706"/>
                <a:gd name="connsiteY19" fmla="*/ 96539 h 526269"/>
                <a:gd name="connsiteX20" fmla="*/ 264365 w 407706"/>
                <a:gd name="connsiteY20" fmla="*/ 108445 h 526269"/>
                <a:gd name="connsiteX21" fmla="*/ 307227 w 407706"/>
                <a:gd name="connsiteY21" fmla="*/ 134639 h 526269"/>
                <a:gd name="connsiteX22" fmla="*/ 342946 w 407706"/>
                <a:gd name="connsiteY22" fmla="*/ 158451 h 526269"/>
                <a:gd name="connsiteX23" fmla="*/ 369140 w 407706"/>
                <a:gd name="connsiteY23" fmla="*/ 191789 h 526269"/>
                <a:gd name="connsiteX24" fmla="*/ 392952 w 407706"/>
                <a:gd name="connsiteY24" fmla="*/ 239414 h 526269"/>
                <a:gd name="connsiteX25" fmla="*/ 404858 w 407706"/>
                <a:gd name="connsiteY25" fmla="*/ 296564 h 526269"/>
                <a:gd name="connsiteX26" fmla="*/ 407239 w 407706"/>
                <a:gd name="connsiteY26" fmla="*/ 358476 h 526269"/>
                <a:gd name="connsiteX27" fmla="*/ 397714 w 407706"/>
                <a:gd name="connsiteY27" fmla="*/ 410864 h 526269"/>
                <a:gd name="connsiteX28" fmla="*/ 366758 w 407706"/>
                <a:gd name="connsiteY28" fmla="*/ 458489 h 526269"/>
                <a:gd name="connsiteX29" fmla="*/ 290558 w 407706"/>
                <a:gd name="connsiteY29" fmla="*/ 491826 h 526269"/>
                <a:gd name="connsiteX30" fmla="*/ 181020 w 407706"/>
                <a:gd name="connsiteY30" fmla="*/ 525163 h 526269"/>
                <a:gd name="connsiteX0" fmla="*/ 181020 w 407706"/>
                <a:gd name="connsiteY0" fmla="*/ 525163 h 526269"/>
                <a:gd name="connsiteX1" fmla="*/ 233408 w 407706"/>
                <a:gd name="connsiteY1" fmla="*/ 448964 h 526269"/>
                <a:gd name="connsiteX2" fmla="*/ 271508 w 407706"/>
                <a:gd name="connsiteY2" fmla="*/ 379907 h 526269"/>
                <a:gd name="connsiteX3" fmla="*/ 278652 w 407706"/>
                <a:gd name="connsiteY3" fmla="*/ 306089 h 526269"/>
                <a:gd name="connsiteX4" fmla="*/ 271508 w 407706"/>
                <a:gd name="connsiteY4" fmla="*/ 275132 h 526269"/>
                <a:gd name="connsiteX5" fmla="*/ 247696 w 407706"/>
                <a:gd name="connsiteY5" fmla="*/ 234651 h 526269"/>
                <a:gd name="connsiteX6" fmla="*/ 202453 w 407706"/>
                <a:gd name="connsiteY6" fmla="*/ 198932 h 526269"/>
                <a:gd name="connsiteX7" fmla="*/ 176258 w 407706"/>
                <a:gd name="connsiteY7" fmla="*/ 179882 h 526269"/>
                <a:gd name="connsiteX8" fmla="*/ 166733 w 407706"/>
                <a:gd name="connsiteY8" fmla="*/ 208457 h 526269"/>
                <a:gd name="connsiteX9" fmla="*/ 161971 w 407706"/>
                <a:gd name="connsiteY9" fmla="*/ 244176 h 526269"/>
                <a:gd name="connsiteX10" fmla="*/ 152446 w 407706"/>
                <a:gd name="connsiteY10" fmla="*/ 265607 h 526269"/>
                <a:gd name="connsiteX11" fmla="*/ 147683 w 407706"/>
                <a:gd name="connsiteY11" fmla="*/ 251320 h 526269"/>
                <a:gd name="connsiteX12" fmla="*/ 123871 w 407706"/>
                <a:gd name="connsiteY12" fmla="*/ 206076 h 526269"/>
                <a:gd name="connsiteX13" fmla="*/ 4809 w 407706"/>
                <a:gd name="connsiteY13" fmla="*/ 17958 h 526269"/>
                <a:gd name="connsiteX14" fmla="*/ 33383 w 407706"/>
                <a:gd name="connsiteY14" fmla="*/ 8432 h 526269"/>
                <a:gd name="connsiteX15" fmla="*/ 126252 w 407706"/>
                <a:gd name="connsiteY15" fmla="*/ 25101 h 526269"/>
                <a:gd name="connsiteX16" fmla="*/ 302465 w 407706"/>
                <a:gd name="connsiteY16" fmla="*/ 58439 h 526269"/>
                <a:gd name="connsiteX17" fmla="*/ 326277 w 407706"/>
                <a:gd name="connsiteY17" fmla="*/ 63201 h 526269"/>
                <a:gd name="connsiteX18" fmla="*/ 297702 w 407706"/>
                <a:gd name="connsiteY18" fmla="*/ 75107 h 526269"/>
                <a:gd name="connsiteX19" fmla="*/ 245315 w 407706"/>
                <a:gd name="connsiteY19" fmla="*/ 96539 h 526269"/>
                <a:gd name="connsiteX20" fmla="*/ 264365 w 407706"/>
                <a:gd name="connsiteY20" fmla="*/ 108445 h 526269"/>
                <a:gd name="connsiteX21" fmla="*/ 307227 w 407706"/>
                <a:gd name="connsiteY21" fmla="*/ 134639 h 526269"/>
                <a:gd name="connsiteX22" fmla="*/ 342946 w 407706"/>
                <a:gd name="connsiteY22" fmla="*/ 158451 h 526269"/>
                <a:gd name="connsiteX23" fmla="*/ 369140 w 407706"/>
                <a:gd name="connsiteY23" fmla="*/ 191789 h 526269"/>
                <a:gd name="connsiteX24" fmla="*/ 392952 w 407706"/>
                <a:gd name="connsiteY24" fmla="*/ 239414 h 526269"/>
                <a:gd name="connsiteX25" fmla="*/ 404858 w 407706"/>
                <a:gd name="connsiteY25" fmla="*/ 296564 h 526269"/>
                <a:gd name="connsiteX26" fmla="*/ 407239 w 407706"/>
                <a:gd name="connsiteY26" fmla="*/ 358476 h 526269"/>
                <a:gd name="connsiteX27" fmla="*/ 397714 w 407706"/>
                <a:gd name="connsiteY27" fmla="*/ 410864 h 526269"/>
                <a:gd name="connsiteX28" fmla="*/ 366758 w 407706"/>
                <a:gd name="connsiteY28" fmla="*/ 458489 h 526269"/>
                <a:gd name="connsiteX29" fmla="*/ 290558 w 407706"/>
                <a:gd name="connsiteY29" fmla="*/ 491826 h 526269"/>
                <a:gd name="connsiteX30" fmla="*/ 181020 w 407706"/>
                <a:gd name="connsiteY30" fmla="*/ 525163 h 526269"/>
                <a:gd name="connsiteX0" fmla="*/ 181020 w 407706"/>
                <a:gd name="connsiteY0" fmla="*/ 525163 h 526269"/>
                <a:gd name="connsiteX1" fmla="*/ 233408 w 407706"/>
                <a:gd name="connsiteY1" fmla="*/ 448964 h 526269"/>
                <a:gd name="connsiteX2" fmla="*/ 271508 w 407706"/>
                <a:gd name="connsiteY2" fmla="*/ 379907 h 526269"/>
                <a:gd name="connsiteX3" fmla="*/ 278652 w 407706"/>
                <a:gd name="connsiteY3" fmla="*/ 306089 h 526269"/>
                <a:gd name="connsiteX4" fmla="*/ 271508 w 407706"/>
                <a:gd name="connsiteY4" fmla="*/ 275132 h 526269"/>
                <a:gd name="connsiteX5" fmla="*/ 242934 w 407706"/>
                <a:gd name="connsiteY5" fmla="*/ 239413 h 526269"/>
                <a:gd name="connsiteX6" fmla="*/ 202453 w 407706"/>
                <a:gd name="connsiteY6" fmla="*/ 198932 h 526269"/>
                <a:gd name="connsiteX7" fmla="*/ 176258 w 407706"/>
                <a:gd name="connsiteY7" fmla="*/ 179882 h 526269"/>
                <a:gd name="connsiteX8" fmla="*/ 166733 w 407706"/>
                <a:gd name="connsiteY8" fmla="*/ 208457 h 526269"/>
                <a:gd name="connsiteX9" fmla="*/ 161971 w 407706"/>
                <a:gd name="connsiteY9" fmla="*/ 244176 h 526269"/>
                <a:gd name="connsiteX10" fmla="*/ 152446 w 407706"/>
                <a:gd name="connsiteY10" fmla="*/ 265607 h 526269"/>
                <a:gd name="connsiteX11" fmla="*/ 147683 w 407706"/>
                <a:gd name="connsiteY11" fmla="*/ 251320 h 526269"/>
                <a:gd name="connsiteX12" fmla="*/ 123871 w 407706"/>
                <a:gd name="connsiteY12" fmla="*/ 206076 h 526269"/>
                <a:gd name="connsiteX13" fmla="*/ 4809 w 407706"/>
                <a:gd name="connsiteY13" fmla="*/ 17958 h 526269"/>
                <a:gd name="connsiteX14" fmla="*/ 33383 w 407706"/>
                <a:gd name="connsiteY14" fmla="*/ 8432 h 526269"/>
                <a:gd name="connsiteX15" fmla="*/ 126252 w 407706"/>
                <a:gd name="connsiteY15" fmla="*/ 25101 h 526269"/>
                <a:gd name="connsiteX16" fmla="*/ 302465 w 407706"/>
                <a:gd name="connsiteY16" fmla="*/ 58439 h 526269"/>
                <a:gd name="connsiteX17" fmla="*/ 326277 w 407706"/>
                <a:gd name="connsiteY17" fmla="*/ 63201 h 526269"/>
                <a:gd name="connsiteX18" fmla="*/ 297702 w 407706"/>
                <a:gd name="connsiteY18" fmla="*/ 75107 h 526269"/>
                <a:gd name="connsiteX19" fmla="*/ 245315 w 407706"/>
                <a:gd name="connsiteY19" fmla="*/ 96539 h 526269"/>
                <a:gd name="connsiteX20" fmla="*/ 264365 w 407706"/>
                <a:gd name="connsiteY20" fmla="*/ 108445 h 526269"/>
                <a:gd name="connsiteX21" fmla="*/ 307227 w 407706"/>
                <a:gd name="connsiteY21" fmla="*/ 134639 h 526269"/>
                <a:gd name="connsiteX22" fmla="*/ 342946 w 407706"/>
                <a:gd name="connsiteY22" fmla="*/ 158451 h 526269"/>
                <a:gd name="connsiteX23" fmla="*/ 369140 w 407706"/>
                <a:gd name="connsiteY23" fmla="*/ 191789 h 526269"/>
                <a:gd name="connsiteX24" fmla="*/ 392952 w 407706"/>
                <a:gd name="connsiteY24" fmla="*/ 239414 h 526269"/>
                <a:gd name="connsiteX25" fmla="*/ 404858 w 407706"/>
                <a:gd name="connsiteY25" fmla="*/ 296564 h 526269"/>
                <a:gd name="connsiteX26" fmla="*/ 407239 w 407706"/>
                <a:gd name="connsiteY26" fmla="*/ 358476 h 526269"/>
                <a:gd name="connsiteX27" fmla="*/ 397714 w 407706"/>
                <a:gd name="connsiteY27" fmla="*/ 410864 h 526269"/>
                <a:gd name="connsiteX28" fmla="*/ 366758 w 407706"/>
                <a:gd name="connsiteY28" fmla="*/ 458489 h 526269"/>
                <a:gd name="connsiteX29" fmla="*/ 290558 w 407706"/>
                <a:gd name="connsiteY29" fmla="*/ 491826 h 526269"/>
                <a:gd name="connsiteX30" fmla="*/ 181020 w 407706"/>
                <a:gd name="connsiteY30" fmla="*/ 525163 h 526269"/>
                <a:gd name="connsiteX0" fmla="*/ 181020 w 407706"/>
                <a:gd name="connsiteY0" fmla="*/ 525163 h 526269"/>
                <a:gd name="connsiteX1" fmla="*/ 233408 w 407706"/>
                <a:gd name="connsiteY1" fmla="*/ 448964 h 526269"/>
                <a:gd name="connsiteX2" fmla="*/ 271508 w 407706"/>
                <a:gd name="connsiteY2" fmla="*/ 379907 h 526269"/>
                <a:gd name="connsiteX3" fmla="*/ 278652 w 407706"/>
                <a:gd name="connsiteY3" fmla="*/ 306089 h 526269"/>
                <a:gd name="connsiteX4" fmla="*/ 271508 w 407706"/>
                <a:gd name="connsiteY4" fmla="*/ 275132 h 526269"/>
                <a:gd name="connsiteX5" fmla="*/ 242934 w 407706"/>
                <a:gd name="connsiteY5" fmla="*/ 239413 h 526269"/>
                <a:gd name="connsiteX6" fmla="*/ 202453 w 407706"/>
                <a:gd name="connsiteY6" fmla="*/ 198932 h 526269"/>
                <a:gd name="connsiteX7" fmla="*/ 176258 w 407706"/>
                <a:gd name="connsiteY7" fmla="*/ 179882 h 526269"/>
                <a:gd name="connsiteX8" fmla="*/ 166733 w 407706"/>
                <a:gd name="connsiteY8" fmla="*/ 208457 h 526269"/>
                <a:gd name="connsiteX9" fmla="*/ 161971 w 407706"/>
                <a:gd name="connsiteY9" fmla="*/ 237032 h 526269"/>
                <a:gd name="connsiteX10" fmla="*/ 152446 w 407706"/>
                <a:gd name="connsiteY10" fmla="*/ 265607 h 526269"/>
                <a:gd name="connsiteX11" fmla="*/ 147683 w 407706"/>
                <a:gd name="connsiteY11" fmla="*/ 251320 h 526269"/>
                <a:gd name="connsiteX12" fmla="*/ 123871 w 407706"/>
                <a:gd name="connsiteY12" fmla="*/ 206076 h 526269"/>
                <a:gd name="connsiteX13" fmla="*/ 4809 w 407706"/>
                <a:gd name="connsiteY13" fmla="*/ 17958 h 526269"/>
                <a:gd name="connsiteX14" fmla="*/ 33383 w 407706"/>
                <a:gd name="connsiteY14" fmla="*/ 8432 h 526269"/>
                <a:gd name="connsiteX15" fmla="*/ 126252 w 407706"/>
                <a:gd name="connsiteY15" fmla="*/ 25101 h 526269"/>
                <a:gd name="connsiteX16" fmla="*/ 302465 w 407706"/>
                <a:gd name="connsiteY16" fmla="*/ 58439 h 526269"/>
                <a:gd name="connsiteX17" fmla="*/ 326277 w 407706"/>
                <a:gd name="connsiteY17" fmla="*/ 63201 h 526269"/>
                <a:gd name="connsiteX18" fmla="*/ 297702 w 407706"/>
                <a:gd name="connsiteY18" fmla="*/ 75107 h 526269"/>
                <a:gd name="connsiteX19" fmla="*/ 245315 w 407706"/>
                <a:gd name="connsiteY19" fmla="*/ 96539 h 526269"/>
                <a:gd name="connsiteX20" fmla="*/ 264365 w 407706"/>
                <a:gd name="connsiteY20" fmla="*/ 108445 h 526269"/>
                <a:gd name="connsiteX21" fmla="*/ 307227 w 407706"/>
                <a:gd name="connsiteY21" fmla="*/ 134639 h 526269"/>
                <a:gd name="connsiteX22" fmla="*/ 342946 w 407706"/>
                <a:gd name="connsiteY22" fmla="*/ 158451 h 526269"/>
                <a:gd name="connsiteX23" fmla="*/ 369140 w 407706"/>
                <a:gd name="connsiteY23" fmla="*/ 191789 h 526269"/>
                <a:gd name="connsiteX24" fmla="*/ 392952 w 407706"/>
                <a:gd name="connsiteY24" fmla="*/ 239414 h 526269"/>
                <a:gd name="connsiteX25" fmla="*/ 404858 w 407706"/>
                <a:gd name="connsiteY25" fmla="*/ 296564 h 526269"/>
                <a:gd name="connsiteX26" fmla="*/ 407239 w 407706"/>
                <a:gd name="connsiteY26" fmla="*/ 358476 h 526269"/>
                <a:gd name="connsiteX27" fmla="*/ 397714 w 407706"/>
                <a:gd name="connsiteY27" fmla="*/ 410864 h 526269"/>
                <a:gd name="connsiteX28" fmla="*/ 366758 w 407706"/>
                <a:gd name="connsiteY28" fmla="*/ 458489 h 526269"/>
                <a:gd name="connsiteX29" fmla="*/ 290558 w 407706"/>
                <a:gd name="connsiteY29" fmla="*/ 491826 h 526269"/>
                <a:gd name="connsiteX30" fmla="*/ 181020 w 407706"/>
                <a:gd name="connsiteY30" fmla="*/ 525163 h 526269"/>
                <a:gd name="connsiteX0" fmla="*/ 181020 w 407706"/>
                <a:gd name="connsiteY0" fmla="*/ 525163 h 526269"/>
                <a:gd name="connsiteX1" fmla="*/ 233408 w 407706"/>
                <a:gd name="connsiteY1" fmla="*/ 448964 h 526269"/>
                <a:gd name="connsiteX2" fmla="*/ 271508 w 407706"/>
                <a:gd name="connsiteY2" fmla="*/ 379907 h 526269"/>
                <a:gd name="connsiteX3" fmla="*/ 278652 w 407706"/>
                <a:gd name="connsiteY3" fmla="*/ 306089 h 526269"/>
                <a:gd name="connsiteX4" fmla="*/ 271508 w 407706"/>
                <a:gd name="connsiteY4" fmla="*/ 275132 h 526269"/>
                <a:gd name="connsiteX5" fmla="*/ 242934 w 407706"/>
                <a:gd name="connsiteY5" fmla="*/ 239413 h 526269"/>
                <a:gd name="connsiteX6" fmla="*/ 202453 w 407706"/>
                <a:gd name="connsiteY6" fmla="*/ 198932 h 526269"/>
                <a:gd name="connsiteX7" fmla="*/ 176258 w 407706"/>
                <a:gd name="connsiteY7" fmla="*/ 179882 h 526269"/>
                <a:gd name="connsiteX8" fmla="*/ 166733 w 407706"/>
                <a:gd name="connsiteY8" fmla="*/ 208457 h 526269"/>
                <a:gd name="connsiteX9" fmla="*/ 161971 w 407706"/>
                <a:gd name="connsiteY9" fmla="*/ 237032 h 526269"/>
                <a:gd name="connsiteX10" fmla="*/ 152446 w 407706"/>
                <a:gd name="connsiteY10" fmla="*/ 265607 h 526269"/>
                <a:gd name="connsiteX11" fmla="*/ 145302 w 407706"/>
                <a:gd name="connsiteY11" fmla="*/ 244176 h 526269"/>
                <a:gd name="connsiteX12" fmla="*/ 123871 w 407706"/>
                <a:gd name="connsiteY12" fmla="*/ 206076 h 526269"/>
                <a:gd name="connsiteX13" fmla="*/ 4809 w 407706"/>
                <a:gd name="connsiteY13" fmla="*/ 17958 h 526269"/>
                <a:gd name="connsiteX14" fmla="*/ 33383 w 407706"/>
                <a:gd name="connsiteY14" fmla="*/ 8432 h 526269"/>
                <a:gd name="connsiteX15" fmla="*/ 126252 w 407706"/>
                <a:gd name="connsiteY15" fmla="*/ 25101 h 526269"/>
                <a:gd name="connsiteX16" fmla="*/ 302465 w 407706"/>
                <a:gd name="connsiteY16" fmla="*/ 58439 h 526269"/>
                <a:gd name="connsiteX17" fmla="*/ 326277 w 407706"/>
                <a:gd name="connsiteY17" fmla="*/ 63201 h 526269"/>
                <a:gd name="connsiteX18" fmla="*/ 297702 w 407706"/>
                <a:gd name="connsiteY18" fmla="*/ 75107 h 526269"/>
                <a:gd name="connsiteX19" fmla="*/ 245315 w 407706"/>
                <a:gd name="connsiteY19" fmla="*/ 96539 h 526269"/>
                <a:gd name="connsiteX20" fmla="*/ 264365 w 407706"/>
                <a:gd name="connsiteY20" fmla="*/ 108445 h 526269"/>
                <a:gd name="connsiteX21" fmla="*/ 307227 w 407706"/>
                <a:gd name="connsiteY21" fmla="*/ 134639 h 526269"/>
                <a:gd name="connsiteX22" fmla="*/ 342946 w 407706"/>
                <a:gd name="connsiteY22" fmla="*/ 158451 h 526269"/>
                <a:gd name="connsiteX23" fmla="*/ 369140 w 407706"/>
                <a:gd name="connsiteY23" fmla="*/ 191789 h 526269"/>
                <a:gd name="connsiteX24" fmla="*/ 392952 w 407706"/>
                <a:gd name="connsiteY24" fmla="*/ 239414 h 526269"/>
                <a:gd name="connsiteX25" fmla="*/ 404858 w 407706"/>
                <a:gd name="connsiteY25" fmla="*/ 296564 h 526269"/>
                <a:gd name="connsiteX26" fmla="*/ 407239 w 407706"/>
                <a:gd name="connsiteY26" fmla="*/ 358476 h 526269"/>
                <a:gd name="connsiteX27" fmla="*/ 397714 w 407706"/>
                <a:gd name="connsiteY27" fmla="*/ 410864 h 526269"/>
                <a:gd name="connsiteX28" fmla="*/ 366758 w 407706"/>
                <a:gd name="connsiteY28" fmla="*/ 458489 h 526269"/>
                <a:gd name="connsiteX29" fmla="*/ 290558 w 407706"/>
                <a:gd name="connsiteY29" fmla="*/ 491826 h 526269"/>
                <a:gd name="connsiteX30" fmla="*/ 181020 w 407706"/>
                <a:gd name="connsiteY30" fmla="*/ 525163 h 526269"/>
                <a:gd name="connsiteX0" fmla="*/ 178907 w 405593"/>
                <a:gd name="connsiteY0" fmla="*/ 522132 h 523238"/>
                <a:gd name="connsiteX1" fmla="*/ 231295 w 405593"/>
                <a:gd name="connsiteY1" fmla="*/ 445933 h 523238"/>
                <a:gd name="connsiteX2" fmla="*/ 269395 w 405593"/>
                <a:gd name="connsiteY2" fmla="*/ 376876 h 523238"/>
                <a:gd name="connsiteX3" fmla="*/ 276539 w 405593"/>
                <a:gd name="connsiteY3" fmla="*/ 303058 h 523238"/>
                <a:gd name="connsiteX4" fmla="*/ 269395 w 405593"/>
                <a:gd name="connsiteY4" fmla="*/ 272101 h 523238"/>
                <a:gd name="connsiteX5" fmla="*/ 240821 w 405593"/>
                <a:gd name="connsiteY5" fmla="*/ 236382 h 523238"/>
                <a:gd name="connsiteX6" fmla="*/ 200340 w 405593"/>
                <a:gd name="connsiteY6" fmla="*/ 195901 h 523238"/>
                <a:gd name="connsiteX7" fmla="*/ 174145 w 405593"/>
                <a:gd name="connsiteY7" fmla="*/ 176851 h 523238"/>
                <a:gd name="connsiteX8" fmla="*/ 164620 w 405593"/>
                <a:gd name="connsiteY8" fmla="*/ 205426 h 523238"/>
                <a:gd name="connsiteX9" fmla="*/ 159858 w 405593"/>
                <a:gd name="connsiteY9" fmla="*/ 234001 h 523238"/>
                <a:gd name="connsiteX10" fmla="*/ 150333 w 405593"/>
                <a:gd name="connsiteY10" fmla="*/ 262576 h 523238"/>
                <a:gd name="connsiteX11" fmla="*/ 143189 w 405593"/>
                <a:gd name="connsiteY11" fmla="*/ 241145 h 523238"/>
                <a:gd name="connsiteX12" fmla="*/ 121758 w 405593"/>
                <a:gd name="connsiteY12" fmla="*/ 203045 h 523238"/>
                <a:gd name="connsiteX13" fmla="*/ 5078 w 405593"/>
                <a:gd name="connsiteY13" fmla="*/ 19689 h 523238"/>
                <a:gd name="connsiteX14" fmla="*/ 31270 w 405593"/>
                <a:gd name="connsiteY14" fmla="*/ 5401 h 523238"/>
                <a:gd name="connsiteX15" fmla="*/ 124139 w 405593"/>
                <a:gd name="connsiteY15" fmla="*/ 22070 h 523238"/>
                <a:gd name="connsiteX16" fmla="*/ 300352 w 405593"/>
                <a:gd name="connsiteY16" fmla="*/ 55408 h 523238"/>
                <a:gd name="connsiteX17" fmla="*/ 324164 w 405593"/>
                <a:gd name="connsiteY17" fmla="*/ 60170 h 523238"/>
                <a:gd name="connsiteX18" fmla="*/ 295589 w 405593"/>
                <a:gd name="connsiteY18" fmla="*/ 72076 h 523238"/>
                <a:gd name="connsiteX19" fmla="*/ 243202 w 405593"/>
                <a:gd name="connsiteY19" fmla="*/ 93508 h 523238"/>
                <a:gd name="connsiteX20" fmla="*/ 262252 w 405593"/>
                <a:gd name="connsiteY20" fmla="*/ 105414 h 523238"/>
                <a:gd name="connsiteX21" fmla="*/ 305114 w 405593"/>
                <a:gd name="connsiteY21" fmla="*/ 131608 h 523238"/>
                <a:gd name="connsiteX22" fmla="*/ 340833 w 405593"/>
                <a:gd name="connsiteY22" fmla="*/ 155420 h 523238"/>
                <a:gd name="connsiteX23" fmla="*/ 367027 w 405593"/>
                <a:gd name="connsiteY23" fmla="*/ 188758 h 523238"/>
                <a:gd name="connsiteX24" fmla="*/ 390839 w 405593"/>
                <a:gd name="connsiteY24" fmla="*/ 236383 h 523238"/>
                <a:gd name="connsiteX25" fmla="*/ 402745 w 405593"/>
                <a:gd name="connsiteY25" fmla="*/ 293533 h 523238"/>
                <a:gd name="connsiteX26" fmla="*/ 405126 w 405593"/>
                <a:gd name="connsiteY26" fmla="*/ 355445 h 523238"/>
                <a:gd name="connsiteX27" fmla="*/ 395601 w 405593"/>
                <a:gd name="connsiteY27" fmla="*/ 407833 h 523238"/>
                <a:gd name="connsiteX28" fmla="*/ 364645 w 405593"/>
                <a:gd name="connsiteY28" fmla="*/ 455458 h 523238"/>
                <a:gd name="connsiteX29" fmla="*/ 288445 w 405593"/>
                <a:gd name="connsiteY29" fmla="*/ 488795 h 523238"/>
                <a:gd name="connsiteX30" fmla="*/ 178907 w 405593"/>
                <a:gd name="connsiteY30" fmla="*/ 522132 h 523238"/>
                <a:gd name="connsiteX0" fmla="*/ 178907 w 405593"/>
                <a:gd name="connsiteY0" fmla="*/ 522132 h 523238"/>
                <a:gd name="connsiteX1" fmla="*/ 231295 w 405593"/>
                <a:gd name="connsiteY1" fmla="*/ 445933 h 523238"/>
                <a:gd name="connsiteX2" fmla="*/ 269395 w 405593"/>
                <a:gd name="connsiteY2" fmla="*/ 376876 h 523238"/>
                <a:gd name="connsiteX3" fmla="*/ 276539 w 405593"/>
                <a:gd name="connsiteY3" fmla="*/ 303058 h 523238"/>
                <a:gd name="connsiteX4" fmla="*/ 269395 w 405593"/>
                <a:gd name="connsiteY4" fmla="*/ 272101 h 523238"/>
                <a:gd name="connsiteX5" fmla="*/ 240821 w 405593"/>
                <a:gd name="connsiteY5" fmla="*/ 236382 h 523238"/>
                <a:gd name="connsiteX6" fmla="*/ 200340 w 405593"/>
                <a:gd name="connsiteY6" fmla="*/ 195901 h 523238"/>
                <a:gd name="connsiteX7" fmla="*/ 174145 w 405593"/>
                <a:gd name="connsiteY7" fmla="*/ 176851 h 523238"/>
                <a:gd name="connsiteX8" fmla="*/ 164620 w 405593"/>
                <a:gd name="connsiteY8" fmla="*/ 205426 h 523238"/>
                <a:gd name="connsiteX9" fmla="*/ 159858 w 405593"/>
                <a:gd name="connsiteY9" fmla="*/ 234001 h 523238"/>
                <a:gd name="connsiteX10" fmla="*/ 152715 w 405593"/>
                <a:gd name="connsiteY10" fmla="*/ 260195 h 523238"/>
                <a:gd name="connsiteX11" fmla="*/ 143189 w 405593"/>
                <a:gd name="connsiteY11" fmla="*/ 241145 h 523238"/>
                <a:gd name="connsiteX12" fmla="*/ 121758 w 405593"/>
                <a:gd name="connsiteY12" fmla="*/ 203045 h 523238"/>
                <a:gd name="connsiteX13" fmla="*/ 5078 w 405593"/>
                <a:gd name="connsiteY13" fmla="*/ 19689 h 523238"/>
                <a:gd name="connsiteX14" fmla="*/ 31270 w 405593"/>
                <a:gd name="connsiteY14" fmla="*/ 5401 h 523238"/>
                <a:gd name="connsiteX15" fmla="*/ 124139 w 405593"/>
                <a:gd name="connsiteY15" fmla="*/ 22070 h 523238"/>
                <a:gd name="connsiteX16" fmla="*/ 300352 w 405593"/>
                <a:gd name="connsiteY16" fmla="*/ 55408 h 523238"/>
                <a:gd name="connsiteX17" fmla="*/ 324164 w 405593"/>
                <a:gd name="connsiteY17" fmla="*/ 60170 h 523238"/>
                <a:gd name="connsiteX18" fmla="*/ 295589 w 405593"/>
                <a:gd name="connsiteY18" fmla="*/ 72076 h 523238"/>
                <a:gd name="connsiteX19" fmla="*/ 243202 w 405593"/>
                <a:gd name="connsiteY19" fmla="*/ 93508 h 523238"/>
                <a:gd name="connsiteX20" fmla="*/ 262252 w 405593"/>
                <a:gd name="connsiteY20" fmla="*/ 105414 h 523238"/>
                <a:gd name="connsiteX21" fmla="*/ 305114 w 405593"/>
                <a:gd name="connsiteY21" fmla="*/ 131608 h 523238"/>
                <a:gd name="connsiteX22" fmla="*/ 340833 w 405593"/>
                <a:gd name="connsiteY22" fmla="*/ 155420 h 523238"/>
                <a:gd name="connsiteX23" fmla="*/ 367027 w 405593"/>
                <a:gd name="connsiteY23" fmla="*/ 188758 h 523238"/>
                <a:gd name="connsiteX24" fmla="*/ 390839 w 405593"/>
                <a:gd name="connsiteY24" fmla="*/ 236383 h 523238"/>
                <a:gd name="connsiteX25" fmla="*/ 402745 w 405593"/>
                <a:gd name="connsiteY25" fmla="*/ 293533 h 523238"/>
                <a:gd name="connsiteX26" fmla="*/ 405126 w 405593"/>
                <a:gd name="connsiteY26" fmla="*/ 355445 h 523238"/>
                <a:gd name="connsiteX27" fmla="*/ 395601 w 405593"/>
                <a:gd name="connsiteY27" fmla="*/ 407833 h 523238"/>
                <a:gd name="connsiteX28" fmla="*/ 364645 w 405593"/>
                <a:gd name="connsiteY28" fmla="*/ 455458 h 523238"/>
                <a:gd name="connsiteX29" fmla="*/ 288445 w 405593"/>
                <a:gd name="connsiteY29" fmla="*/ 488795 h 523238"/>
                <a:gd name="connsiteX30" fmla="*/ 178907 w 405593"/>
                <a:gd name="connsiteY30" fmla="*/ 522132 h 523238"/>
                <a:gd name="connsiteX0" fmla="*/ 178907 w 405593"/>
                <a:gd name="connsiteY0" fmla="*/ 522132 h 523238"/>
                <a:gd name="connsiteX1" fmla="*/ 231295 w 405593"/>
                <a:gd name="connsiteY1" fmla="*/ 445933 h 523238"/>
                <a:gd name="connsiteX2" fmla="*/ 269395 w 405593"/>
                <a:gd name="connsiteY2" fmla="*/ 376876 h 523238"/>
                <a:gd name="connsiteX3" fmla="*/ 276539 w 405593"/>
                <a:gd name="connsiteY3" fmla="*/ 303058 h 523238"/>
                <a:gd name="connsiteX4" fmla="*/ 269395 w 405593"/>
                <a:gd name="connsiteY4" fmla="*/ 272101 h 523238"/>
                <a:gd name="connsiteX5" fmla="*/ 240821 w 405593"/>
                <a:gd name="connsiteY5" fmla="*/ 236382 h 523238"/>
                <a:gd name="connsiteX6" fmla="*/ 200340 w 405593"/>
                <a:gd name="connsiteY6" fmla="*/ 195901 h 523238"/>
                <a:gd name="connsiteX7" fmla="*/ 174145 w 405593"/>
                <a:gd name="connsiteY7" fmla="*/ 176851 h 523238"/>
                <a:gd name="connsiteX8" fmla="*/ 164620 w 405593"/>
                <a:gd name="connsiteY8" fmla="*/ 205426 h 523238"/>
                <a:gd name="connsiteX9" fmla="*/ 159858 w 405593"/>
                <a:gd name="connsiteY9" fmla="*/ 234001 h 523238"/>
                <a:gd name="connsiteX10" fmla="*/ 152715 w 405593"/>
                <a:gd name="connsiteY10" fmla="*/ 260195 h 523238"/>
                <a:gd name="connsiteX11" fmla="*/ 143189 w 405593"/>
                <a:gd name="connsiteY11" fmla="*/ 241145 h 523238"/>
                <a:gd name="connsiteX12" fmla="*/ 121758 w 405593"/>
                <a:gd name="connsiteY12" fmla="*/ 203045 h 523238"/>
                <a:gd name="connsiteX13" fmla="*/ 5078 w 405593"/>
                <a:gd name="connsiteY13" fmla="*/ 19689 h 523238"/>
                <a:gd name="connsiteX14" fmla="*/ 31270 w 405593"/>
                <a:gd name="connsiteY14" fmla="*/ 5401 h 523238"/>
                <a:gd name="connsiteX15" fmla="*/ 124139 w 405593"/>
                <a:gd name="connsiteY15" fmla="*/ 22070 h 523238"/>
                <a:gd name="connsiteX16" fmla="*/ 300352 w 405593"/>
                <a:gd name="connsiteY16" fmla="*/ 55408 h 523238"/>
                <a:gd name="connsiteX17" fmla="*/ 324164 w 405593"/>
                <a:gd name="connsiteY17" fmla="*/ 60170 h 523238"/>
                <a:gd name="connsiteX18" fmla="*/ 295589 w 405593"/>
                <a:gd name="connsiteY18" fmla="*/ 72076 h 523238"/>
                <a:gd name="connsiteX19" fmla="*/ 243202 w 405593"/>
                <a:gd name="connsiteY19" fmla="*/ 93508 h 523238"/>
                <a:gd name="connsiteX20" fmla="*/ 262252 w 405593"/>
                <a:gd name="connsiteY20" fmla="*/ 105414 h 523238"/>
                <a:gd name="connsiteX21" fmla="*/ 305114 w 405593"/>
                <a:gd name="connsiteY21" fmla="*/ 131608 h 523238"/>
                <a:gd name="connsiteX22" fmla="*/ 340833 w 405593"/>
                <a:gd name="connsiteY22" fmla="*/ 155420 h 523238"/>
                <a:gd name="connsiteX23" fmla="*/ 369408 w 405593"/>
                <a:gd name="connsiteY23" fmla="*/ 188758 h 523238"/>
                <a:gd name="connsiteX24" fmla="*/ 390839 w 405593"/>
                <a:gd name="connsiteY24" fmla="*/ 236383 h 523238"/>
                <a:gd name="connsiteX25" fmla="*/ 402745 w 405593"/>
                <a:gd name="connsiteY25" fmla="*/ 293533 h 523238"/>
                <a:gd name="connsiteX26" fmla="*/ 405126 w 405593"/>
                <a:gd name="connsiteY26" fmla="*/ 355445 h 523238"/>
                <a:gd name="connsiteX27" fmla="*/ 395601 w 405593"/>
                <a:gd name="connsiteY27" fmla="*/ 407833 h 523238"/>
                <a:gd name="connsiteX28" fmla="*/ 364645 w 405593"/>
                <a:gd name="connsiteY28" fmla="*/ 455458 h 523238"/>
                <a:gd name="connsiteX29" fmla="*/ 288445 w 405593"/>
                <a:gd name="connsiteY29" fmla="*/ 488795 h 523238"/>
                <a:gd name="connsiteX30" fmla="*/ 178907 w 405593"/>
                <a:gd name="connsiteY30" fmla="*/ 522132 h 523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05593" h="523238">
                  <a:moveTo>
                    <a:pt x="178907" y="522132"/>
                  </a:moveTo>
                  <a:cubicBezTo>
                    <a:pt x="169382" y="514988"/>
                    <a:pt x="216214" y="470142"/>
                    <a:pt x="231295" y="445933"/>
                  </a:cubicBezTo>
                  <a:cubicBezTo>
                    <a:pt x="246376" y="421724"/>
                    <a:pt x="261854" y="400688"/>
                    <a:pt x="269395" y="376876"/>
                  </a:cubicBezTo>
                  <a:cubicBezTo>
                    <a:pt x="276936" y="353064"/>
                    <a:pt x="276539" y="320520"/>
                    <a:pt x="276539" y="303058"/>
                  </a:cubicBezTo>
                  <a:cubicBezTo>
                    <a:pt x="276539" y="285596"/>
                    <a:pt x="275348" y="283213"/>
                    <a:pt x="269395" y="272101"/>
                  </a:cubicBezTo>
                  <a:cubicBezTo>
                    <a:pt x="263442" y="260989"/>
                    <a:pt x="252330" y="249082"/>
                    <a:pt x="240821" y="236382"/>
                  </a:cubicBezTo>
                  <a:cubicBezTo>
                    <a:pt x="229312" y="223682"/>
                    <a:pt x="211453" y="205823"/>
                    <a:pt x="200340" y="195901"/>
                  </a:cubicBezTo>
                  <a:cubicBezTo>
                    <a:pt x="189227" y="185979"/>
                    <a:pt x="180098" y="175263"/>
                    <a:pt x="174145" y="176851"/>
                  </a:cubicBezTo>
                  <a:cubicBezTo>
                    <a:pt x="168192" y="178439"/>
                    <a:pt x="167001" y="195901"/>
                    <a:pt x="164620" y="205426"/>
                  </a:cubicBezTo>
                  <a:cubicBezTo>
                    <a:pt x="162239" y="214951"/>
                    <a:pt x="161842" y="224873"/>
                    <a:pt x="159858" y="234001"/>
                  </a:cubicBezTo>
                  <a:cubicBezTo>
                    <a:pt x="157874" y="243129"/>
                    <a:pt x="155493" y="259004"/>
                    <a:pt x="152715" y="260195"/>
                  </a:cubicBezTo>
                  <a:cubicBezTo>
                    <a:pt x="149937" y="261386"/>
                    <a:pt x="148348" y="250670"/>
                    <a:pt x="143189" y="241145"/>
                  </a:cubicBezTo>
                  <a:cubicBezTo>
                    <a:pt x="138030" y="231620"/>
                    <a:pt x="144777" y="239954"/>
                    <a:pt x="121758" y="203045"/>
                  </a:cubicBezTo>
                  <a:cubicBezTo>
                    <a:pt x="98740" y="166136"/>
                    <a:pt x="20159" y="52630"/>
                    <a:pt x="5078" y="19689"/>
                  </a:cubicBezTo>
                  <a:cubicBezTo>
                    <a:pt x="-10003" y="-13252"/>
                    <a:pt x="11427" y="5004"/>
                    <a:pt x="31270" y="5401"/>
                  </a:cubicBezTo>
                  <a:cubicBezTo>
                    <a:pt x="51114" y="5798"/>
                    <a:pt x="124139" y="22070"/>
                    <a:pt x="124139" y="22070"/>
                  </a:cubicBezTo>
                  <a:lnTo>
                    <a:pt x="300352" y="55408"/>
                  </a:lnTo>
                  <a:cubicBezTo>
                    <a:pt x="333690" y="61758"/>
                    <a:pt x="324958" y="57392"/>
                    <a:pt x="324164" y="60170"/>
                  </a:cubicBezTo>
                  <a:cubicBezTo>
                    <a:pt x="323370" y="62948"/>
                    <a:pt x="295589" y="72076"/>
                    <a:pt x="295589" y="72076"/>
                  </a:cubicBezTo>
                  <a:cubicBezTo>
                    <a:pt x="282095" y="77632"/>
                    <a:pt x="248758" y="87952"/>
                    <a:pt x="243202" y="93508"/>
                  </a:cubicBezTo>
                  <a:cubicBezTo>
                    <a:pt x="237646" y="99064"/>
                    <a:pt x="262252" y="105414"/>
                    <a:pt x="262252" y="105414"/>
                  </a:cubicBezTo>
                  <a:cubicBezTo>
                    <a:pt x="272571" y="111764"/>
                    <a:pt x="292017" y="123274"/>
                    <a:pt x="305114" y="131608"/>
                  </a:cubicBezTo>
                  <a:cubicBezTo>
                    <a:pt x="318211" y="139942"/>
                    <a:pt x="330117" y="145895"/>
                    <a:pt x="340833" y="155420"/>
                  </a:cubicBezTo>
                  <a:cubicBezTo>
                    <a:pt x="351549" y="164945"/>
                    <a:pt x="361074" y="175264"/>
                    <a:pt x="369408" y="188758"/>
                  </a:cubicBezTo>
                  <a:cubicBezTo>
                    <a:pt x="377742" y="202252"/>
                    <a:pt x="385283" y="218921"/>
                    <a:pt x="390839" y="236383"/>
                  </a:cubicBezTo>
                  <a:cubicBezTo>
                    <a:pt x="396395" y="253845"/>
                    <a:pt x="400364" y="273689"/>
                    <a:pt x="402745" y="293533"/>
                  </a:cubicBezTo>
                  <a:cubicBezTo>
                    <a:pt x="405126" y="313377"/>
                    <a:pt x="406317" y="336395"/>
                    <a:pt x="405126" y="355445"/>
                  </a:cubicBezTo>
                  <a:cubicBezTo>
                    <a:pt x="403935" y="374495"/>
                    <a:pt x="402348" y="391164"/>
                    <a:pt x="395601" y="407833"/>
                  </a:cubicBezTo>
                  <a:cubicBezTo>
                    <a:pt x="388854" y="424502"/>
                    <a:pt x="381711" y="441964"/>
                    <a:pt x="364645" y="455458"/>
                  </a:cubicBezTo>
                  <a:cubicBezTo>
                    <a:pt x="347579" y="468952"/>
                    <a:pt x="319401" y="477683"/>
                    <a:pt x="288445" y="488795"/>
                  </a:cubicBezTo>
                  <a:cubicBezTo>
                    <a:pt x="257489" y="499907"/>
                    <a:pt x="188432" y="529276"/>
                    <a:pt x="178907" y="522132"/>
                  </a:cubicBezTo>
                  <a:close/>
                </a:path>
              </a:pathLst>
            </a:custGeom>
            <a:gradFill flip="none" rotWithShape="1">
              <a:gsLst>
                <a:gs pos="0">
                  <a:srgbClr val="00B0F0"/>
                </a:gs>
                <a:gs pos="50000">
                  <a:srgbClr val="00B0F0">
                    <a:tint val="44500"/>
                    <a:satMod val="160000"/>
                  </a:srgbClr>
                </a:gs>
                <a:gs pos="100000">
                  <a:srgbClr val="00B0F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5" name="任意多边形 124"/>
            <p:cNvSpPr/>
            <p:nvPr/>
          </p:nvSpPr>
          <p:spPr>
            <a:xfrm flipH="1">
              <a:off x="4075722" y="1411160"/>
              <a:ext cx="900539" cy="620822"/>
            </a:xfrm>
            <a:custGeom>
              <a:avLst/>
              <a:gdLst>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4063 w 900384"/>
                <a:gd name="connsiteY8" fmla="*/ 400140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5970 w 900384"/>
                <a:gd name="connsiteY8" fmla="*/ 395378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87419 w 900384"/>
                <a:gd name="connsiteY6" fmla="*/ 307272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85038 w 900384"/>
                <a:gd name="connsiteY16" fmla="*/ 516822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4169 w 900384"/>
                <a:gd name="connsiteY0" fmla="*/ 90 h 630611"/>
                <a:gd name="connsiteX1" fmla="*/ 844644 w 900384"/>
                <a:gd name="connsiteY1" fmla="*/ 57240 h 630611"/>
                <a:gd name="connsiteX2" fmla="*/ 808925 w 900384"/>
                <a:gd name="connsiteY2" fmla="*/ 92959 h 630611"/>
                <a:gd name="connsiteX3" fmla="*/ 716057 w 900384"/>
                <a:gd name="connsiteY3" fmla="*/ 135822 h 630611"/>
                <a:gd name="connsiteX4" fmla="*/ 580325 w 900384"/>
                <a:gd name="connsiteY4" fmla="*/ 181065 h 630611"/>
                <a:gd name="connsiteX5" fmla="*/ 382682 w 900384"/>
                <a:gd name="connsiteY5" fmla="*/ 235834 h 630611"/>
                <a:gd name="connsiteX6" fmla="*/ 199325 w 900384"/>
                <a:gd name="connsiteY6" fmla="*/ 295366 h 630611"/>
                <a:gd name="connsiteX7" fmla="*/ 61213 w 900384"/>
                <a:gd name="connsiteY7" fmla="*/ 357278 h 630611"/>
                <a:gd name="connsiteX8" fmla="*/ 11207 w 900384"/>
                <a:gd name="connsiteY8" fmla="*/ 402521 h 630611"/>
                <a:gd name="connsiteX9" fmla="*/ 6444 w 900384"/>
                <a:gd name="connsiteY9" fmla="*/ 440622 h 630611"/>
                <a:gd name="connsiteX10" fmla="*/ 1682 w 900384"/>
                <a:gd name="connsiteY10" fmla="*/ 547778 h 630611"/>
                <a:gd name="connsiteX11" fmla="*/ 4063 w 900384"/>
                <a:gd name="connsiteY11" fmla="*/ 597784 h 630611"/>
                <a:gd name="connsiteX12" fmla="*/ 44544 w 900384"/>
                <a:gd name="connsiteY12" fmla="*/ 623978 h 630611"/>
                <a:gd name="connsiteX13" fmla="*/ 77882 w 900384"/>
                <a:gd name="connsiteY13" fmla="*/ 628740 h 630611"/>
                <a:gd name="connsiteX14" fmla="*/ 58832 w 900384"/>
                <a:gd name="connsiteY14" fmla="*/ 597784 h 630611"/>
                <a:gd name="connsiteX15" fmla="*/ 85025 w 900384"/>
                <a:gd name="connsiteY15" fmla="*/ 566828 h 630611"/>
                <a:gd name="connsiteX16" fmla="*/ 199326 w 900384"/>
                <a:gd name="connsiteY16" fmla="*/ 507297 h 630611"/>
                <a:gd name="connsiteX17" fmla="*/ 354107 w 900384"/>
                <a:gd name="connsiteY17" fmla="*/ 443003 h 630611"/>
                <a:gd name="connsiteX18" fmla="*/ 546988 w 900384"/>
                <a:gd name="connsiteY18" fmla="*/ 383472 h 630611"/>
                <a:gd name="connsiteX19" fmla="*/ 727963 w 900384"/>
                <a:gd name="connsiteY19" fmla="*/ 323940 h 630611"/>
                <a:gd name="connsiteX20" fmla="*/ 849407 w 900384"/>
                <a:gd name="connsiteY20" fmla="*/ 273934 h 630611"/>
                <a:gd name="connsiteX21" fmla="*/ 897032 w 900384"/>
                <a:gd name="connsiteY21" fmla="*/ 190590 h 630611"/>
                <a:gd name="connsiteX22" fmla="*/ 894650 w 900384"/>
                <a:gd name="connsiteY22" fmla="*/ 100103 h 630611"/>
                <a:gd name="connsiteX23" fmla="*/ 880363 w 900384"/>
                <a:gd name="connsiteY23" fmla="*/ 45334 h 630611"/>
                <a:gd name="connsiteX24" fmla="*/ 854169 w 900384"/>
                <a:gd name="connsiteY24" fmla="*/ 90 h 630611"/>
                <a:gd name="connsiteX0" fmla="*/ 855307 w 901522"/>
                <a:gd name="connsiteY0" fmla="*/ 90 h 630611"/>
                <a:gd name="connsiteX1" fmla="*/ 845782 w 901522"/>
                <a:gd name="connsiteY1" fmla="*/ 57240 h 630611"/>
                <a:gd name="connsiteX2" fmla="*/ 810063 w 901522"/>
                <a:gd name="connsiteY2" fmla="*/ 92959 h 630611"/>
                <a:gd name="connsiteX3" fmla="*/ 717195 w 901522"/>
                <a:gd name="connsiteY3" fmla="*/ 135822 h 630611"/>
                <a:gd name="connsiteX4" fmla="*/ 581463 w 901522"/>
                <a:gd name="connsiteY4" fmla="*/ 181065 h 630611"/>
                <a:gd name="connsiteX5" fmla="*/ 383820 w 901522"/>
                <a:gd name="connsiteY5" fmla="*/ 235834 h 630611"/>
                <a:gd name="connsiteX6" fmla="*/ 200463 w 901522"/>
                <a:gd name="connsiteY6" fmla="*/ 295366 h 630611"/>
                <a:gd name="connsiteX7" fmla="*/ 62351 w 901522"/>
                <a:gd name="connsiteY7" fmla="*/ 357278 h 630611"/>
                <a:gd name="connsiteX8" fmla="*/ 12345 w 901522"/>
                <a:gd name="connsiteY8" fmla="*/ 402521 h 630611"/>
                <a:gd name="connsiteX9" fmla="*/ 438 w 901522"/>
                <a:gd name="connsiteY9" fmla="*/ 447766 h 630611"/>
                <a:gd name="connsiteX10" fmla="*/ 2820 w 901522"/>
                <a:gd name="connsiteY10" fmla="*/ 547778 h 630611"/>
                <a:gd name="connsiteX11" fmla="*/ 5201 w 901522"/>
                <a:gd name="connsiteY11" fmla="*/ 597784 h 630611"/>
                <a:gd name="connsiteX12" fmla="*/ 45682 w 901522"/>
                <a:gd name="connsiteY12" fmla="*/ 623978 h 630611"/>
                <a:gd name="connsiteX13" fmla="*/ 79020 w 901522"/>
                <a:gd name="connsiteY13" fmla="*/ 628740 h 630611"/>
                <a:gd name="connsiteX14" fmla="*/ 59970 w 901522"/>
                <a:gd name="connsiteY14" fmla="*/ 597784 h 630611"/>
                <a:gd name="connsiteX15" fmla="*/ 86163 w 901522"/>
                <a:gd name="connsiteY15" fmla="*/ 566828 h 630611"/>
                <a:gd name="connsiteX16" fmla="*/ 200464 w 901522"/>
                <a:gd name="connsiteY16" fmla="*/ 507297 h 630611"/>
                <a:gd name="connsiteX17" fmla="*/ 355245 w 901522"/>
                <a:gd name="connsiteY17" fmla="*/ 443003 h 630611"/>
                <a:gd name="connsiteX18" fmla="*/ 548126 w 901522"/>
                <a:gd name="connsiteY18" fmla="*/ 383472 h 630611"/>
                <a:gd name="connsiteX19" fmla="*/ 729101 w 901522"/>
                <a:gd name="connsiteY19" fmla="*/ 323940 h 630611"/>
                <a:gd name="connsiteX20" fmla="*/ 850545 w 901522"/>
                <a:gd name="connsiteY20" fmla="*/ 273934 h 630611"/>
                <a:gd name="connsiteX21" fmla="*/ 898170 w 901522"/>
                <a:gd name="connsiteY21" fmla="*/ 190590 h 630611"/>
                <a:gd name="connsiteX22" fmla="*/ 895788 w 901522"/>
                <a:gd name="connsiteY22" fmla="*/ 100103 h 630611"/>
                <a:gd name="connsiteX23" fmla="*/ 881501 w 901522"/>
                <a:gd name="connsiteY23" fmla="*/ 45334 h 630611"/>
                <a:gd name="connsiteX24" fmla="*/ 855307 w 901522"/>
                <a:gd name="connsiteY24" fmla="*/ 90 h 630611"/>
                <a:gd name="connsiteX0" fmla="*/ 857547 w 903762"/>
                <a:gd name="connsiteY0" fmla="*/ 90 h 630611"/>
                <a:gd name="connsiteX1" fmla="*/ 848022 w 903762"/>
                <a:gd name="connsiteY1" fmla="*/ 57240 h 630611"/>
                <a:gd name="connsiteX2" fmla="*/ 812303 w 903762"/>
                <a:gd name="connsiteY2" fmla="*/ 92959 h 630611"/>
                <a:gd name="connsiteX3" fmla="*/ 719435 w 903762"/>
                <a:gd name="connsiteY3" fmla="*/ 135822 h 630611"/>
                <a:gd name="connsiteX4" fmla="*/ 583703 w 903762"/>
                <a:gd name="connsiteY4" fmla="*/ 181065 h 630611"/>
                <a:gd name="connsiteX5" fmla="*/ 386060 w 903762"/>
                <a:gd name="connsiteY5" fmla="*/ 235834 h 630611"/>
                <a:gd name="connsiteX6" fmla="*/ 202703 w 903762"/>
                <a:gd name="connsiteY6" fmla="*/ 295366 h 630611"/>
                <a:gd name="connsiteX7" fmla="*/ 64591 w 903762"/>
                <a:gd name="connsiteY7" fmla="*/ 357278 h 630611"/>
                <a:gd name="connsiteX8" fmla="*/ 14585 w 903762"/>
                <a:gd name="connsiteY8" fmla="*/ 402521 h 630611"/>
                <a:gd name="connsiteX9" fmla="*/ 2678 w 903762"/>
                <a:gd name="connsiteY9" fmla="*/ 447766 h 630611"/>
                <a:gd name="connsiteX10" fmla="*/ 297 w 903762"/>
                <a:gd name="connsiteY10" fmla="*/ 543016 h 630611"/>
                <a:gd name="connsiteX11" fmla="*/ 7441 w 903762"/>
                <a:gd name="connsiteY11" fmla="*/ 597784 h 630611"/>
                <a:gd name="connsiteX12" fmla="*/ 47922 w 903762"/>
                <a:gd name="connsiteY12" fmla="*/ 623978 h 630611"/>
                <a:gd name="connsiteX13" fmla="*/ 81260 w 903762"/>
                <a:gd name="connsiteY13" fmla="*/ 628740 h 630611"/>
                <a:gd name="connsiteX14" fmla="*/ 62210 w 903762"/>
                <a:gd name="connsiteY14" fmla="*/ 597784 h 630611"/>
                <a:gd name="connsiteX15" fmla="*/ 88403 w 903762"/>
                <a:gd name="connsiteY15" fmla="*/ 566828 h 630611"/>
                <a:gd name="connsiteX16" fmla="*/ 202704 w 903762"/>
                <a:gd name="connsiteY16" fmla="*/ 507297 h 630611"/>
                <a:gd name="connsiteX17" fmla="*/ 357485 w 903762"/>
                <a:gd name="connsiteY17" fmla="*/ 443003 h 630611"/>
                <a:gd name="connsiteX18" fmla="*/ 550366 w 903762"/>
                <a:gd name="connsiteY18" fmla="*/ 383472 h 630611"/>
                <a:gd name="connsiteX19" fmla="*/ 731341 w 903762"/>
                <a:gd name="connsiteY19" fmla="*/ 323940 h 630611"/>
                <a:gd name="connsiteX20" fmla="*/ 852785 w 903762"/>
                <a:gd name="connsiteY20" fmla="*/ 273934 h 630611"/>
                <a:gd name="connsiteX21" fmla="*/ 900410 w 903762"/>
                <a:gd name="connsiteY21" fmla="*/ 190590 h 630611"/>
                <a:gd name="connsiteX22" fmla="*/ 898028 w 903762"/>
                <a:gd name="connsiteY22" fmla="*/ 100103 h 630611"/>
                <a:gd name="connsiteX23" fmla="*/ 883741 w 903762"/>
                <a:gd name="connsiteY23" fmla="*/ 45334 h 630611"/>
                <a:gd name="connsiteX24" fmla="*/ 857547 w 903762"/>
                <a:gd name="connsiteY24" fmla="*/ 90 h 630611"/>
                <a:gd name="connsiteX0" fmla="*/ 857889 w 904104"/>
                <a:gd name="connsiteY0" fmla="*/ 90 h 630689"/>
                <a:gd name="connsiteX1" fmla="*/ 848364 w 904104"/>
                <a:gd name="connsiteY1" fmla="*/ 57240 h 630689"/>
                <a:gd name="connsiteX2" fmla="*/ 812645 w 904104"/>
                <a:gd name="connsiteY2" fmla="*/ 92959 h 630689"/>
                <a:gd name="connsiteX3" fmla="*/ 719777 w 904104"/>
                <a:gd name="connsiteY3" fmla="*/ 135822 h 630689"/>
                <a:gd name="connsiteX4" fmla="*/ 584045 w 904104"/>
                <a:gd name="connsiteY4" fmla="*/ 181065 h 630689"/>
                <a:gd name="connsiteX5" fmla="*/ 386402 w 904104"/>
                <a:gd name="connsiteY5" fmla="*/ 235834 h 630689"/>
                <a:gd name="connsiteX6" fmla="*/ 203045 w 904104"/>
                <a:gd name="connsiteY6" fmla="*/ 295366 h 630689"/>
                <a:gd name="connsiteX7" fmla="*/ 64933 w 904104"/>
                <a:gd name="connsiteY7" fmla="*/ 357278 h 630689"/>
                <a:gd name="connsiteX8" fmla="*/ 14927 w 904104"/>
                <a:gd name="connsiteY8" fmla="*/ 402521 h 630689"/>
                <a:gd name="connsiteX9" fmla="*/ 3020 w 904104"/>
                <a:gd name="connsiteY9" fmla="*/ 447766 h 630689"/>
                <a:gd name="connsiteX10" fmla="*/ 639 w 904104"/>
                <a:gd name="connsiteY10" fmla="*/ 543016 h 630689"/>
                <a:gd name="connsiteX11" fmla="*/ 12546 w 904104"/>
                <a:gd name="connsiteY11" fmla="*/ 595403 h 630689"/>
                <a:gd name="connsiteX12" fmla="*/ 48264 w 904104"/>
                <a:gd name="connsiteY12" fmla="*/ 623978 h 630689"/>
                <a:gd name="connsiteX13" fmla="*/ 81602 w 904104"/>
                <a:gd name="connsiteY13" fmla="*/ 628740 h 630689"/>
                <a:gd name="connsiteX14" fmla="*/ 62552 w 904104"/>
                <a:gd name="connsiteY14" fmla="*/ 597784 h 630689"/>
                <a:gd name="connsiteX15" fmla="*/ 88745 w 904104"/>
                <a:gd name="connsiteY15" fmla="*/ 566828 h 630689"/>
                <a:gd name="connsiteX16" fmla="*/ 203046 w 904104"/>
                <a:gd name="connsiteY16" fmla="*/ 507297 h 630689"/>
                <a:gd name="connsiteX17" fmla="*/ 357827 w 904104"/>
                <a:gd name="connsiteY17" fmla="*/ 443003 h 630689"/>
                <a:gd name="connsiteX18" fmla="*/ 550708 w 904104"/>
                <a:gd name="connsiteY18" fmla="*/ 383472 h 630689"/>
                <a:gd name="connsiteX19" fmla="*/ 731683 w 904104"/>
                <a:gd name="connsiteY19" fmla="*/ 323940 h 630689"/>
                <a:gd name="connsiteX20" fmla="*/ 853127 w 904104"/>
                <a:gd name="connsiteY20" fmla="*/ 273934 h 630689"/>
                <a:gd name="connsiteX21" fmla="*/ 900752 w 904104"/>
                <a:gd name="connsiteY21" fmla="*/ 190590 h 630689"/>
                <a:gd name="connsiteX22" fmla="*/ 898370 w 904104"/>
                <a:gd name="connsiteY22" fmla="*/ 100103 h 630689"/>
                <a:gd name="connsiteX23" fmla="*/ 884083 w 904104"/>
                <a:gd name="connsiteY23" fmla="*/ 45334 h 630689"/>
                <a:gd name="connsiteX24" fmla="*/ 857889 w 904104"/>
                <a:gd name="connsiteY24" fmla="*/ 90 h 630689"/>
                <a:gd name="connsiteX0" fmla="*/ 860270 w 904104"/>
                <a:gd name="connsiteY0" fmla="*/ 134 h 618827"/>
                <a:gd name="connsiteX1" fmla="*/ 848364 w 904104"/>
                <a:gd name="connsiteY1" fmla="*/ 45378 h 618827"/>
                <a:gd name="connsiteX2" fmla="*/ 812645 w 904104"/>
                <a:gd name="connsiteY2" fmla="*/ 81097 h 618827"/>
                <a:gd name="connsiteX3" fmla="*/ 719777 w 904104"/>
                <a:gd name="connsiteY3" fmla="*/ 123960 h 618827"/>
                <a:gd name="connsiteX4" fmla="*/ 584045 w 904104"/>
                <a:gd name="connsiteY4" fmla="*/ 169203 h 618827"/>
                <a:gd name="connsiteX5" fmla="*/ 386402 w 904104"/>
                <a:gd name="connsiteY5" fmla="*/ 223972 h 618827"/>
                <a:gd name="connsiteX6" fmla="*/ 203045 w 904104"/>
                <a:gd name="connsiteY6" fmla="*/ 283504 h 618827"/>
                <a:gd name="connsiteX7" fmla="*/ 64933 w 904104"/>
                <a:gd name="connsiteY7" fmla="*/ 345416 h 618827"/>
                <a:gd name="connsiteX8" fmla="*/ 14927 w 904104"/>
                <a:gd name="connsiteY8" fmla="*/ 390659 h 618827"/>
                <a:gd name="connsiteX9" fmla="*/ 3020 w 904104"/>
                <a:gd name="connsiteY9" fmla="*/ 435904 h 618827"/>
                <a:gd name="connsiteX10" fmla="*/ 639 w 904104"/>
                <a:gd name="connsiteY10" fmla="*/ 531154 h 618827"/>
                <a:gd name="connsiteX11" fmla="*/ 12546 w 904104"/>
                <a:gd name="connsiteY11" fmla="*/ 583541 h 618827"/>
                <a:gd name="connsiteX12" fmla="*/ 48264 w 904104"/>
                <a:gd name="connsiteY12" fmla="*/ 612116 h 618827"/>
                <a:gd name="connsiteX13" fmla="*/ 81602 w 904104"/>
                <a:gd name="connsiteY13" fmla="*/ 616878 h 618827"/>
                <a:gd name="connsiteX14" fmla="*/ 62552 w 904104"/>
                <a:gd name="connsiteY14" fmla="*/ 585922 h 618827"/>
                <a:gd name="connsiteX15" fmla="*/ 88745 w 904104"/>
                <a:gd name="connsiteY15" fmla="*/ 554966 h 618827"/>
                <a:gd name="connsiteX16" fmla="*/ 203046 w 904104"/>
                <a:gd name="connsiteY16" fmla="*/ 495435 h 618827"/>
                <a:gd name="connsiteX17" fmla="*/ 357827 w 904104"/>
                <a:gd name="connsiteY17" fmla="*/ 431141 h 618827"/>
                <a:gd name="connsiteX18" fmla="*/ 550708 w 904104"/>
                <a:gd name="connsiteY18" fmla="*/ 371610 h 618827"/>
                <a:gd name="connsiteX19" fmla="*/ 731683 w 904104"/>
                <a:gd name="connsiteY19" fmla="*/ 312078 h 618827"/>
                <a:gd name="connsiteX20" fmla="*/ 853127 w 904104"/>
                <a:gd name="connsiteY20" fmla="*/ 262072 h 618827"/>
                <a:gd name="connsiteX21" fmla="*/ 900752 w 904104"/>
                <a:gd name="connsiteY21" fmla="*/ 178728 h 618827"/>
                <a:gd name="connsiteX22" fmla="*/ 898370 w 904104"/>
                <a:gd name="connsiteY22" fmla="*/ 88241 h 618827"/>
                <a:gd name="connsiteX23" fmla="*/ 884083 w 904104"/>
                <a:gd name="connsiteY23" fmla="*/ 33472 h 618827"/>
                <a:gd name="connsiteX24" fmla="*/ 860270 w 904104"/>
                <a:gd name="connsiteY24" fmla="*/ 134 h 618827"/>
                <a:gd name="connsiteX0" fmla="*/ 860270 w 901049"/>
                <a:gd name="connsiteY0" fmla="*/ 134 h 618827"/>
                <a:gd name="connsiteX1" fmla="*/ 848364 w 901049"/>
                <a:gd name="connsiteY1" fmla="*/ 45378 h 618827"/>
                <a:gd name="connsiteX2" fmla="*/ 812645 w 901049"/>
                <a:gd name="connsiteY2" fmla="*/ 81097 h 618827"/>
                <a:gd name="connsiteX3" fmla="*/ 719777 w 901049"/>
                <a:gd name="connsiteY3" fmla="*/ 123960 h 618827"/>
                <a:gd name="connsiteX4" fmla="*/ 584045 w 901049"/>
                <a:gd name="connsiteY4" fmla="*/ 169203 h 618827"/>
                <a:gd name="connsiteX5" fmla="*/ 386402 w 901049"/>
                <a:gd name="connsiteY5" fmla="*/ 223972 h 618827"/>
                <a:gd name="connsiteX6" fmla="*/ 203045 w 901049"/>
                <a:gd name="connsiteY6" fmla="*/ 283504 h 618827"/>
                <a:gd name="connsiteX7" fmla="*/ 64933 w 901049"/>
                <a:gd name="connsiteY7" fmla="*/ 345416 h 618827"/>
                <a:gd name="connsiteX8" fmla="*/ 14927 w 901049"/>
                <a:gd name="connsiteY8" fmla="*/ 390659 h 618827"/>
                <a:gd name="connsiteX9" fmla="*/ 3020 w 901049"/>
                <a:gd name="connsiteY9" fmla="*/ 435904 h 618827"/>
                <a:gd name="connsiteX10" fmla="*/ 639 w 901049"/>
                <a:gd name="connsiteY10" fmla="*/ 531154 h 618827"/>
                <a:gd name="connsiteX11" fmla="*/ 12546 w 901049"/>
                <a:gd name="connsiteY11" fmla="*/ 583541 h 618827"/>
                <a:gd name="connsiteX12" fmla="*/ 48264 w 901049"/>
                <a:gd name="connsiteY12" fmla="*/ 612116 h 618827"/>
                <a:gd name="connsiteX13" fmla="*/ 81602 w 901049"/>
                <a:gd name="connsiteY13" fmla="*/ 616878 h 618827"/>
                <a:gd name="connsiteX14" fmla="*/ 62552 w 901049"/>
                <a:gd name="connsiteY14" fmla="*/ 585922 h 618827"/>
                <a:gd name="connsiteX15" fmla="*/ 88745 w 901049"/>
                <a:gd name="connsiteY15" fmla="*/ 554966 h 618827"/>
                <a:gd name="connsiteX16" fmla="*/ 203046 w 901049"/>
                <a:gd name="connsiteY16" fmla="*/ 495435 h 618827"/>
                <a:gd name="connsiteX17" fmla="*/ 357827 w 901049"/>
                <a:gd name="connsiteY17" fmla="*/ 431141 h 618827"/>
                <a:gd name="connsiteX18" fmla="*/ 550708 w 901049"/>
                <a:gd name="connsiteY18" fmla="*/ 371610 h 618827"/>
                <a:gd name="connsiteX19" fmla="*/ 731683 w 901049"/>
                <a:gd name="connsiteY19" fmla="*/ 312078 h 618827"/>
                <a:gd name="connsiteX20" fmla="*/ 853127 w 901049"/>
                <a:gd name="connsiteY20" fmla="*/ 262072 h 618827"/>
                <a:gd name="connsiteX21" fmla="*/ 895990 w 901049"/>
                <a:gd name="connsiteY21" fmla="*/ 200160 h 618827"/>
                <a:gd name="connsiteX22" fmla="*/ 898370 w 901049"/>
                <a:gd name="connsiteY22" fmla="*/ 88241 h 618827"/>
                <a:gd name="connsiteX23" fmla="*/ 884083 w 901049"/>
                <a:gd name="connsiteY23" fmla="*/ 33472 h 618827"/>
                <a:gd name="connsiteX24" fmla="*/ 860270 w 901049"/>
                <a:gd name="connsiteY24" fmla="*/ 134 h 618827"/>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8264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64933 w 901049"/>
                <a:gd name="connsiteY7" fmla="*/ 345416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03045 w 901049"/>
                <a:gd name="connsiteY6" fmla="*/ 283504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270 w 901049"/>
                <a:gd name="connsiteY0" fmla="*/ 134 h 620822"/>
                <a:gd name="connsiteX1" fmla="*/ 848364 w 901049"/>
                <a:gd name="connsiteY1" fmla="*/ 45378 h 620822"/>
                <a:gd name="connsiteX2" fmla="*/ 812645 w 901049"/>
                <a:gd name="connsiteY2" fmla="*/ 81097 h 620822"/>
                <a:gd name="connsiteX3" fmla="*/ 719777 w 901049"/>
                <a:gd name="connsiteY3" fmla="*/ 123960 h 620822"/>
                <a:gd name="connsiteX4" fmla="*/ 584045 w 901049"/>
                <a:gd name="connsiteY4" fmla="*/ 169203 h 620822"/>
                <a:gd name="connsiteX5" fmla="*/ 386402 w 901049"/>
                <a:gd name="connsiteY5" fmla="*/ 223972 h 620822"/>
                <a:gd name="connsiteX6" fmla="*/ 212570 w 901049"/>
                <a:gd name="connsiteY6" fmla="*/ 285885 h 620822"/>
                <a:gd name="connsiteX7" fmla="*/ 76839 w 901049"/>
                <a:gd name="connsiteY7" fmla="*/ 347797 h 620822"/>
                <a:gd name="connsiteX8" fmla="*/ 14927 w 901049"/>
                <a:gd name="connsiteY8" fmla="*/ 390659 h 620822"/>
                <a:gd name="connsiteX9" fmla="*/ 3020 w 901049"/>
                <a:gd name="connsiteY9" fmla="*/ 435904 h 620822"/>
                <a:gd name="connsiteX10" fmla="*/ 639 w 901049"/>
                <a:gd name="connsiteY10" fmla="*/ 531154 h 620822"/>
                <a:gd name="connsiteX11" fmla="*/ 12546 w 901049"/>
                <a:gd name="connsiteY11" fmla="*/ 583541 h 620822"/>
                <a:gd name="connsiteX12" fmla="*/ 41120 w 901049"/>
                <a:gd name="connsiteY12" fmla="*/ 612116 h 620822"/>
                <a:gd name="connsiteX13" fmla="*/ 69696 w 901049"/>
                <a:gd name="connsiteY13" fmla="*/ 619260 h 620822"/>
                <a:gd name="connsiteX14" fmla="*/ 62552 w 901049"/>
                <a:gd name="connsiteY14" fmla="*/ 585922 h 620822"/>
                <a:gd name="connsiteX15" fmla="*/ 88745 w 901049"/>
                <a:gd name="connsiteY15" fmla="*/ 554966 h 620822"/>
                <a:gd name="connsiteX16" fmla="*/ 203046 w 901049"/>
                <a:gd name="connsiteY16" fmla="*/ 495435 h 620822"/>
                <a:gd name="connsiteX17" fmla="*/ 357827 w 901049"/>
                <a:gd name="connsiteY17" fmla="*/ 431141 h 620822"/>
                <a:gd name="connsiteX18" fmla="*/ 550708 w 901049"/>
                <a:gd name="connsiteY18" fmla="*/ 371610 h 620822"/>
                <a:gd name="connsiteX19" fmla="*/ 731683 w 901049"/>
                <a:gd name="connsiteY19" fmla="*/ 312078 h 620822"/>
                <a:gd name="connsiteX20" fmla="*/ 853127 w 901049"/>
                <a:gd name="connsiteY20" fmla="*/ 262072 h 620822"/>
                <a:gd name="connsiteX21" fmla="*/ 895990 w 901049"/>
                <a:gd name="connsiteY21" fmla="*/ 200160 h 620822"/>
                <a:gd name="connsiteX22" fmla="*/ 898370 w 901049"/>
                <a:gd name="connsiteY22" fmla="*/ 88241 h 620822"/>
                <a:gd name="connsiteX23" fmla="*/ 884083 w 901049"/>
                <a:gd name="connsiteY23" fmla="*/ 33472 h 620822"/>
                <a:gd name="connsiteX24" fmla="*/ 860270 w 901049"/>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342 w 901121"/>
                <a:gd name="connsiteY0" fmla="*/ 134 h 620822"/>
                <a:gd name="connsiteX1" fmla="*/ 848436 w 901121"/>
                <a:gd name="connsiteY1" fmla="*/ 45378 h 620822"/>
                <a:gd name="connsiteX2" fmla="*/ 812717 w 901121"/>
                <a:gd name="connsiteY2" fmla="*/ 81097 h 620822"/>
                <a:gd name="connsiteX3" fmla="*/ 719849 w 901121"/>
                <a:gd name="connsiteY3" fmla="*/ 123960 h 620822"/>
                <a:gd name="connsiteX4" fmla="*/ 584117 w 901121"/>
                <a:gd name="connsiteY4" fmla="*/ 169203 h 620822"/>
                <a:gd name="connsiteX5" fmla="*/ 386474 w 901121"/>
                <a:gd name="connsiteY5" fmla="*/ 223972 h 620822"/>
                <a:gd name="connsiteX6" fmla="*/ 212642 w 901121"/>
                <a:gd name="connsiteY6" fmla="*/ 285885 h 620822"/>
                <a:gd name="connsiteX7" fmla="*/ 76911 w 901121"/>
                <a:gd name="connsiteY7" fmla="*/ 347797 h 620822"/>
                <a:gd name="connsiteX8" fmla="*/ 17381 w 901121"/>
                <a:gd name="connsiteY8" fmla="*/ 385897 h 620822"/>
                <a:gd name="connsiteX9" fmla="*/ 3092 w 901121"/>
                <a:gd name="connsiteY9" fmla="*/ 435904 h 620822"/>
                <a:gd name="connsiteX10" fmla="*/ 711 w 901121"/>
                <a:gd name="connsiteY10" fmla="*/ 531154 h 620822"/>
                <a:gd name="connsiteX11" fmla="*/ 12618 w 901121"/>
                <a:gd name="connsiteY11" fmla="*/ 583541 h 620822"/>
                <a:gd name="connsiteX12" fmla="*/ 41192 w 901121"/>
                <a:gd name="connsiteY12" fmla="*/ 612116 h 620822"/>
                <a:gd name="connsiteX13" fmla="*/ 69768 w 901121"/>
                <a:gd name="connsiteY13" fmla="*/ 619260 h 620822"/>
                <a:gd name="connsiteX14" fmla="*/ 62624 w 901121"/>
                <a:gd name="connsiteY14" fmla="*/ 585922 h 620822"/>
                <a:gd name="connsiteX15" fmla="*/ 88817 w 901121"/>
                <a:gd name="connsiteY15" fmla="*/ 554966 h 620822"/>
                <a:gd name="connsiteX16" fmla="*/ 203118 w 901121"/>
                <a:gd name="connsiteY16" fmla="*/ 495435 h 620822"/>
                <a:gd name="connsiteX17" fmla="*/ 357899 w 901121"/>
                <a:gd name="connsiteY17" fmla="*/ 431141 h 620822"/>
                <a:gd name="connsiteX18" fmla="*/ 550780 w 901121"/>
                <a:gd name="connsiteY18" fmla="*/ 371610 h 620822"/>
                <a:gd name="connsiteX19" fmla="*/ 731755 w 901121"/>
                <a:gd name="connsiteY19" fmla="*/ 312078 h 620822"/>
                <a:gd name="connsiteX20" fmla="*/ 853199 w 901121"/>
                <a:gd name="connsiteY20" fmla="*/ 262072 h 620822"/>
                <a:gd name="connsiteX21" fmla="*/ 896062 w 901121"/>
                <a:gd name="connsiteY21" fmla="*/ 200160 h 620822"/>
                <a:gd name="connsiteX22" fmla="*/ 898442 w 901121"/>
                <a:gd name="connsiteY22" fmla="*/ 88241 h 620822"/>
                <a:gd name="connsiteX23" fmla="*/ 884155 w 901121"/>
                <a:gd name="connsiteY23" fmla="*/ 33472 h 620822"/>
                <a:gd name="connsiteX24" fmla="*/ 860342 w 901121"/>
                <a:gd name="connsiteY24" fmla="*/ 134 h 620822"/>
                <a:gd name="connsiteX0" fmla="*/ 860737 w 901516"/>
                <a:gd name="connsiteY0" fmla="*/ 134 h 620822"/>
                <a:gd name="connsiteX1" fmla="*/ 848831 w 901516"/>
                <a:gd name="connsiteY1" fmla="*/ 45378 h 620822"/>
                <a:gd name="connsiteX2" fmla="*/ 813112 w 901516"/>
                <a:gd name="connsiteY2" fmla="*/ 81097 h 620822"/>
                <a:gd name="connsiteX3" fmla="*/ 720244 w 901516"/>
                <a:gd name="connsiteY3" fmla="*/ 123960 h 620822"/>
                <a:gd name="connsiteX4" fmla="*/ 584512 w 901516"/>
                <a:gd name="connsiteY4" fmla="*/ 169203 h 620822"/>
                <a:gd name="connsiteX5" fmla="*/ 386869 w 901516"/>
                <a:gd name="connsiteY5" fmla="*/ 223972 h 620822"/>
                <a:gd name="connsiteX6" fmla="*/ 213037 w 901516"/>
                <a:gd name="connsiteY6" fmla="*/ 285885 h 620822"/>
                <a:gd name="connsiteX7" fmla="*/ 77306 w 901516"/>
                <a:gd name="connsiteY7" fmla="*/ 347797 h 620822"/>
                <a:gd name="connsiteX8" fmla="*/ 27301 w 901516"/>
                <a:gd name="connsiteY8" fmla="*/ 383516 h 620822"/>
                <a:gd name="connsiteX9" fmla="*/ 3487 w 901516"/>
                <a:gd name="connsiteY9" fmla="*/ 435904 h 620822"/>
                <a:gd name="connsiteX10" fmla="*/ 1106 w 901516"/>
                <a:gd name="connsiteY10" fmla="*/ 531154 h 620822"/>
                <a:gd name="connsiteX11" fmla="*/ 13013 w 901516"/>
                <a:gd name="connsiteY11" fmla="*/ 583541 h 620822"/>
                <a:gd name="connsiteX12" fmla="*/ 41587 w 901516"/>
                <a:gd name="connsiteY12" fmla="*/ 612116 h 620822"/>
                <a:gd name="connsiteX13" fmla="*/ 70163 w 901516"/>
                <a:gd name="connsiteY13" fmla="*/ 619260 h 620822"/>
                <a:gd name="connsiteX14" fmla="*/ 63019 w 901516"/>
                <a:gd name="connsiteY14" fmla="*/ 585922 h 620822"/>
                <a:gd name="connsiteX15" fmla="*/ 89212 w 901516"/>
                <a:gd name="connsiteY15" fmla="*/ 554966 h 620822"/>
                <a:gd name="connsiteX16" fmla="*/ 203513 w 901516"/>
                <a:gd name="connsiteY16" fmla="*/ 495435 h 620822"/>
                <a:gd name="connsiteX17" fmla="*/ 358294 w 901516"/>
                <a:gd name="connsiteY17" fmla="*/ 431141 h 620822"/>
                <a:gd name="connsiteX18" fmla="*/ 551175 w 901516"/>
                <a:gd name="connsiteY18" fmla="*/ 371610 h 620822"/>
                <a:gd name="connsiteX19" fmla="*/ 732150 w 901516"/>
                <a:gd name="connsiteY19" fmla="*/ 312078 h 620822"/>
                <a:gd name="connsiteX20" fmla="*/ 853594 w 901516"/>
                <a:gd name="connsiteY20" fmla="*/ 262072 h 620822"/>
                <a:gd name="connsiteX21" fmla="*/ 896457 w 901516"/>
                <a:gd name="connsiteY21" fmla="*/ 200160 h 620822"/>
                <a:gd name="connsiteX22" fmla="*/ 898837 w 901516"/>
                <a:gd name="connsiteY22" fmla="*/ 88241 h 620822"/>
                <a:gd name="connsiteX23" fmla="*/ 884550 w 901516"/>
                <a:gd name="connsiteY23" fmla="*/ 33472 h 620822"/>
                <a:gd name="connsiteX24" fmla="*/ 860737 w 901516"/>
                <a:gd name="connsiteY24" fmla="*/ 134 h 620822"/>
                <a:gd name="connsiteX0" fmla="*/ 860737 w 900539"/>
                <a:gd name="connsiteY0" fmla="*/ 134 h 620822"/>
                <a:gd name="connsiteX1" fmla="*/ 848831 w 900539"/>
                <a:gd name="connsiteY1" fmla="*/ 45378 h 620822"/>
                <a:gd name="connsiteX2" fmla="*/ 813112 w 900539"/>
                <a:gd name="connsiteY2" fmla="*/ 81097 h 620822"/>
                <a:gd name="connsiteX3" fmla="*/ 720244 w 900539"/>
                <a:gd name="connsiteY3" fmla="*/ 123960 h 620822"/>
                <a:gd name="connsiteX4" fmla="*/ 584512 w 900539"/>
                <a:gd name="connsiteY4" fmla="*/ 169203 h 620822"/>
                <a:gd name="connsiteX5" fmla="*/ 386869 w 900539"/>
                <a:gd name="connsiteY5" fmla="*/ 223972 h 620822"/>
                <a:gd name="connsiteX6" fmla="*/ 213037 w 900539"/>
                <a:gd name="connsiteY6" fmla="*/ 285885 h 620822"/>
                <a:gd name="connsiteX7" fmla="*/ 77306 w 900539"/>
                <a:gd name="connsiteY7" fmla="*/ 347797 h 620822"/>
                <a:gd name="connsiteX8" fmla="*/ 27301 w 900539"/>
                <a:gd name="connsiteY8" fmla="*/ 383516 h 620822"/>
                <a:gd name="connsiteX9" fmla="*/ 3487 w 900539"/>
                <a:gd name="connsiteY9" fmla="*/ 435904 h 620822"/>
                <a:gd name="connsiteX10" fmla="*/ 1106 w 900539"/>
                <a:gd name="connsiteY10" fmla="*/ 531154 h 620822"/>
                <a:gd name="connsiteX11" fmla="*/ 13013 w 900539"/>
                <a:gd name="connsiteY11" fmla="*/ 583541 h 620822"/>
                <a:gd name="connsiteX12" fmla="*/ 41587 w 900539"/>
                <a:gd name="connsiteY12" fmla="*/ 612116 h 620822"/>
                <a:gd name="connsiteX13" fmla="*/ 70163 w 900539"/>
                <a:gd name="connsiteY13" fmla="*/ 619260 h 620822"/>
                <a:gd name="connsiteX14" fmla="*/ 63019 w 900539"/>
                <a:gd name="connsiteY14" fmla="*/ 585922 h 620822"/>
                <a:gd name="connsiteX15" fmla="*/ 89212 w 900539"/>
                <a:gd name="connsiteY15" fmla="*/ 554966 h 620822"/>
                <a:gd name="connsiteX16" fmla="*/ 203513 w 900539"/>
                <a:gd name="connsiteY16" fmla="*/ 495435 h 620822"/>
                <a:gd name="connsiteX17" fmla="*/ 358294 w 900539"/>
                <a:gd name="connsiteY17" fmla="*/ 431141 h 620822"/>
                <a:gd name="connsiteX18" fmla="*/ 551175 w 900539"/>
                <a:gd name="connsiteY18" fmla="*/ 371610 h 620822"/>
                <a:gd name="connsiteX19" fmla="*/ 732150 w 900539"/>
                <a:gd name="connsiteY19" fmla="*/ 312078 h 620822"/>
                <a:gd name="connsiteX20" fmla="*/ 853594 w 900539"/>
                <a:gd name="connsiteY20" fmla="*/ 262072 h 620822"/>
                <a:gd name="connsiteX21" fmla="*/ 894076 w 900539"/>
                <a:gd name="connsiteY21" fmla="*/ 204922 h 620822"/>
                <a:gd name="connsiteX22" fmla="*/ 898837 w 900539"/>
                <a:gd name="connsiteY22" fmla="*/ 88241 h 620822"/>
                <a:gd name="connsiteX23" fmla="*/ 884550 w 900539"/>
                <a:gd name="connsiteY23" fmla="*/ 33472 h 620822"/>
                <a:gd name="connsiteX24" fmla="*/ 860737 w 900539"/>
                <a:gd name="connsiteY24" fmla="*/ 134 h 62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539" h="620822">
                  <a:moveTo>
                    <a:pt x="860737" y="134"/>
                  </a:moveTo>
                  <a:cubicBezTo>
                    <a:pt x="854784" y="2118"/>
                    <a:pt x="856768" y="31884"/>
                    <a:pt x="848831" y="45378"/>
                  </a:cubicBezTo>
                  <a:cubicBezTo>
                    <a:pt x="840894" y="58872"/>
                    <a:pt x="834543" y="68000"/>
                    <a:pt x="813112" y="81097"/>
                  </a:cubicBezTo>
                  <a:cubicBezTo>
                    <a:pt x="791681" y="94194"/>
                    <a:pt x="758344" y="109276"/>
                    <a:pt x="720244" y="123960"/>
                  </a:cubicBezTo>
                  <a:cubicBezTo>
                    <a:pt x="682144" y="138644"/>
                    <a:pt x="640074" y="152534"/>
                    <a:pt x="584512" y="169203"/>
                  </a:cubicBezTo>
                  <a:cubicBezTo>
                    <a:pt x="528949" y="185872"/>
                    <a:pt x="448781" y="204525"/>
                    <a:pt x="386869" y="223972"/>
                  </a:cubicBezTo>
                  <a:cubicBezTo>
                    <a:pt x="324957" y="243419"/>
                    <a:pt x="264631" y="265248"/>
                    <a:pt x="213037" y="285885"/>
                  </a:cubicBezTo>
                  <a:cubicBezTo>
                    <a:pt x="161443" y="306522"/>
                    <a:pt x="108262" y="331525"/>
                    <a:pt x="77306" y="347797"/>
                  </a:cubicBezTo>
                  <a:cubicBezTo>
                    <a:pt x="46350" y="364069"/>
                    <a:pt x="39604" y="368832"/>
                    <a:pt x="27301" y="383516"/>
                  </a:cubicBezTo>
                  <a:cubicBezTo>
                    <a:pt x="14998" y="398201"/>
                    <a:pt x="7853" y="411298"/>
                    <a:pt x="3487" y="435904"/>
                  </a:cubicBezTo>
                  <a:cubicBezTo>
                    <a:pt x="-879" y="460510"/>
                    <a:pt x="-482" y="506548"/>
                    <a:pt x="1106" y="531154"/>
                  </a:cubicBezTo>
                  <a:cubicBezTo>
                    <a:pt x="2694" y="555760"/>
                    <a:pt x="6266" y="570047"/>
                    <a:pt x="13013" y="583541"/>
                  </a:cubicBezTo>
                  <a:cubicBezTo>
                    <a:pt x="19760" y="597035"/>
                    <a:pt x="32062" y="606163"/>
                    <a:pt x="41587" y="612116"/>
                  </a:cubicBezTo>
                  <a:cubicBezTo>
                    <a:pt x="51112" y="618069"/>
                    <a:pt x="66591" y="623626"/>
                    <a:pt x="70163" y="619260"/>
                  </a:cubicBezTo>
                  <a:cubicBezTo>
                    <a:pt x="73735" y="614894"/>
                    <a:pt x="59844" y="596638"/>
                    <a:pt x="63019" y="585922"/>
                  </a:cubicBezTo>
                  <a:cubicBezTo>
                    <a:pt x="66194" y="575206"/>
                    <a:pt x="65796" y="570047"/>
                    <a:pt x="89212" y="554966"/>
                  </a:cubicBezTo>
                  <a:cubicBezTo>
                    <a:pt x="112628" y="539885"/>
                    <a:pt x="158666" y="516073"/>
                    <a:pt x="203513" y="495435"/>
                  </a:cubicBezTo>
                  <a:cubicBezTo>
                    <a:pt x="248360" y="474797"/>
                    <a:pt x="300350" y="451779"/>
                    <a:pt x="358294" y="431141"/>
                  </a:cubicBezTo>
                  <a:cubicBezTo>
                    <a:pt x="416238" y="410504"/>
                    <a:pt x="488866" y="391454"/>
                    <a:pt x="551175" y="371610"/>
                  </a:cubicBezTo>
                  <a:cubicBezTo>
                    <a:pt x="613484" y="351766"/>
                    <a:pt x="681747" y="330334"/>
                    <a:pt x="732150" y="312078"/>
                  </a:cubicBezTo>
                  <a:cubicBezTo>
                    <a:pt x="782553" y="293822"/>
                    <a:pt x="826606" y="279931"/>
                    <a:pt x="853594" y="262072"/>
                  </a:cubicBezTo>
                  <a:cubicBezTo>
                    <a:pt x="880582" y="244213"/>
                    <a:pt x="886535" y="233894"/>
                    <a:pt x="894076" y="204922"/>
                  </a:cubicBezTo>
                  <a:cubicBezTo>
                    <a:pt x="901617" y="175950"/>
                    <a:pt x="901615" y="112450"/>
                    <a:pt x="898837" y="88241"/>
                  </a:cubicBezTo>
                  <a:cubicBezTo>
                    <a:pt x="896059" y="64032"/>
                    <a:pt x="890900" y="48156"/>
                    <a:pt x="884550" y="33472"/>
                  </a:cubicBezTo>
                  <a:cubicBezTo>
                    <a:pt x="878200" y="18788"/>
                    <a:pt x="866690" y="-1850"/>
                    <a:pt x="860737" y="134"/>
                  </a:cubicBezTo>
                  <a:close/>
                </a:path>
              </a:pathLst>
            </a:custGeom>
            <a:gradFill flip="none" rotWithShape="1">
              <a:gsLst>
                <a:gs pos="0">
                  <a:srgbClr val="0070C0">
                    <a:shade val="30000"/>
                    <a:satMod val="115000"/>
                  </a:srgbClr>
                </a:gs>
                <a:gs pos="50000">
                  <a:srgbClr val="71C2FF"/>
                </a:gs>
                <a:gs pos="100000">
                  <a:srgbClr val="0070C0"/>
                </a:gs>
              </a:gsLst>
              <a:lin ang="10800000" scaled="1"/>
              <a:tileRect/>
            </a:gra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126" name="组合 125"/>
            <p:cNvGrpSpPr>
              <a:grpSpLocks noChangeAspect="1"/>
            </p:cNvGrpSpPr>
            <p:nvPr/>
          </p:nvGrpSpPr>
          <p:grpSpPr>
            <a:xfrm flipH="1">
              <a:off x="3517984" y="4240559"/>
              <a:ext cx="1656000" cy="2013489"/>
              <a:chOff x="9334464" y="1669888"/>
              <a:chExt cx="2263573" cy="2752214"/>
            </a:xfrm>
            <a:solidFill>
              <a:srgbClr val="E8BF65"/>
            </a:solidFill>
          </p:grpSpPr>
          <p:sp>
            <p:nvSpPr>
              <p:cNvPr id="127" name="任意多边形 126"/>
              <p:cNvSpPr/>
              <p:nvPr/>
            </p:nvSpPr>
            <p:spPr>
              <a:xfrm>
                <a:off x="9334464" y="1669888"/>
                <a:ext cx="2263573" cy="2752214"/>
              </a:xfrm>
              <a:custGeom>
                <a:avLst/>
                <a:gdLst>
                  <a:gd name="connsiteX0" fmla="*/ 2177678 w 2264298"/>
                  <a:gd name="connsiteY0" fmla="*/ 1520418 h 2751645"/>
                  <a:gd name="connsiteX1" fmla="*/ 2063378 w 2264298"/>
                  <a:gd name="connsiteY1" fmla="*/ 1477556 h 2751645"/>
                  <a:gd name="connsiteX2" fmla="*/ 1963366 w 2264298"/>
                  <a:gd name="connsiteY2" fmla="*/ 1434693 h 2751645"/>
                  <a:gd name="connsiteX3" fmla="*/ 1863353 w 2264298"/>
                  <a:gd name="connsiteY3" fmla="*/ 1406118 h 2751645"/>
                  <a:gd name="connsiteX4" fmla="*/ 1806203 w 2264298"/>
                  <a:gd name="connsiteY4" fmla="*/ 1334681 h 2751645"/>
                  <a:gd name="connsiteX5" fmla="*/ 1753816 w 2264298"/>
                  <a:gd name="connsiteY5" fmla="*/ 1263243 h 2751645"/>
                  <a:gd name="connsiteX6" fmla="*/ 1691903 w 2264298"/>
                  <a:gd name="connsiteY6" fmla="*/ 1177518 h 2751645"/>
                  <a:gd name="connsiteX7" fmla="*/ 1591891 w 2264298"/>
                  <a:gd name="connsiteY7" fmla="*/ 1072743 h 2751645"/>
                  <a:gd name="connsiteX8" fmla="*/ 1444253 w 2264298"/>
                  <a:gd name="connsiteY8" fmla="*/ 934631 h 2751645"/>
                  <a:gd name="connsiteX9" fmla="*/ 1306141 w 2264298"/>
                  <a:gd name="connsiteY9" fmla="*/ 829856 h 2751645"/>
                  <a:gd name="connsiteX10" fmla="*/ 1229941 w 2264298"/>
                  <a:gd name="connsiteY10" fmla="*/ 739368 h 2751645"/>
                  <a:gd name="connsiteX11" fmla="*/ 1139453 w 2264298"/>
                  <a:gd name="connsiteY11" fmla="*/ 677456 h 2751645"/>
                  <a:gd name="connsiteX12" fmla="*/ 1034678 w 2264298"/>
                  <a:gd name="connsiteY12" fmla="*/ 548868 h 2751645"/>
                  <a:gd name="connsiteX13" fmla="*/ 972766 w 2264298"/>
                  <a:gd name="connsiteY13" fmla="*/ 477431 h 2751645"/>
                  <a:gd name="connsiteX14" fmla="*/ 920378 w 2264298"/>
                  <a:gd name="connsiteY14" fmla="*/ 401231 h 2751645"/>
                  <a:gd name="connsiteX15" fmla="*/ 867991 w 2264298"/>
                  <a:gd name="connsiteY15" fmla="*/ 344081 h 2751645"/>
                  <a:gd name="connsiteX16" fmla="*/ 806078 w 2264298"/>
                  <a:gd name="connsiteY16" fmla="*/ 272643 h 2751645"/>
                  <a:gd name="connsiteX17" fmla="*/ 767978 w 2264298"/>
                  <a:gd name="connsiteY17" fmla="*/ 196443 h 2751645"/>
                  <a:gd name="connsiteX18" fmla="*/ 720353 w 2264298"/>
                  <a:gd name="connsiteY18" fmla="*/ 72618 h 2751645"/>
                  <a:gd name="connsiteX19" fmla="*/ 701303 w 2264298"/>
                  <a:gd name="connsiteY19" fmla="*/ 15468 h 2751645"/>
                  <a:gd name="connsiteX20" fmla="*/ 667966 w 2264298"/>
                  <a:gd name="connsiteY20" fmla="*/ 1181 h 2751645"/>
                  <a:gd name="connsiteX21" fmla="*/ 601291 w 2264298"/>
                  <a:gd name="connsiteY21" fmla="*/ 39281 h 2751645"/>
                  <a:gd name="connsiteX22" fmla="*/ 553666 w 2264298"/>
                  <a:gd name="connsiteY22" fmla="*/ 153581 h 2751645"/>
                  <a:gd name="connsiteX23" fmla="*/ 553666 w 2264298"/>
                  <a:gd name="connsiteY23" fmla="*/ 296456 h 2751645"/>
                  <a:gd name="connsiteX24" fmla="*/ 606053 w 2264298"/>
                  <a:gd name="connsiteY24" fmla="*/ 467906 h 2751645"/>
                  <a:gd name="connsiteX25" fmla="*/ 663203 w 2264298"/>
                  <a:gd name="connsiteY25" fmla="*/ 582206 h 2751645"/>
                  <a:gd name="connsiteX26" fmla="*/ 729878 w 2264298"/>
                  <a:gd name="connsiteY26" fmla="*/ 710793 h 2751645"/>
                  <a:gd name="connsiteX27" fmla="*/ 782266 w 2264298"/>
                  <a:gd name="connsiteY27" fmla="*/ 763181 h 2751645"/>
                  <a:gd name="connsiteX28" fmla="*/ 820366 w 2264298"/>
                  <a:gd name="connsiteY28" fmla="*/ 810806 h 2751645"/>
                  <a:gd name="connsiteX29" fmla="*/ 834653 w 2264298"/>
                  <a:gd name="connsiteY29" fmla="*/ 844143 h 2751645"/>
                  <a:gd name="connsiteX30" fmla="*/ 734641 w 2264298"/>
                  <a:gd name="connsiteY30" fmla="*/ 815568 h 2751645"/>
                  <a:gd name="connsiteX31" fmla="*/ 596528 w 2264298"/>
                  <a:gd name="connsiteY31" fmla="*/ 806043 h 2751645"/>
                  <a:gd name="connsiteX32" fmla="*/ 477466 w 2264298"/>
                  <a:gd name="connsiteY32" fmla="*/ 829856 h 2751645"/>
                  <a:gd name="connsiteX33" fmla="*/ 396503 w 2264298"/>
                  <a:gd name="connsiteY33" fmla="*/ 867956 h 2751645"/>
                  <a:gd name="connsiteX34" fmla="*/ 239341 w 2264298"/>
                  <a:gd name="connsiteY34" fmla="*/ 915581 h 2751645"/>
                  <a:gd name="connsiteX35" fmla="*/ 153616 w 2264298"/>
                  <a:gd name="connsiteY35" fmla="*/ 958443 h 2751645"/>
                  <a:gd name="connsiteX36" fmla="*/ 67891 w 2264298"/>
                  <a:gd name="connsiteY36" fmla="*/ 1020356 h 2751645"/>
                  <a:gd name="connsiteX37" fmla="*/ 48841 w 2264298"/>
                  <a:gd name="connsiteY37" fmla="*/ 1115606 h 2751645"/>
                  <a:gd name="connsiteX38" fmla="*/ 48841 w 2264298"/>
                  <a:gd name="connsiteY38" fmla="*/ 1201331 h 2751645"/>
                  <a:gd name="connsiteX39" fmla="*/ 91703 w 2264298"/>
                  <a:gd name="connsiteY39" fmla="*/ 1258481 h 2751645"/>
                  <a:gd name="connsiteX40" fmla="*/ 115516 w 2264298"/>
                  <a:gd name="connsiteY40" fmla="*/ 1282293 h 2751645"/>
                  <a:gd name="connsiteX41" fmla="*/ 53603 w 2264298"/>
                  <a:gd name="connsiteY41" fmla="*/ 1301343 h 2751645"/>
                  <a:gd name="connsiteX42" fmla="*/ 5978 w 2264298"/>
                  <a:gd name="connsiteY42" fmla="*/ 1363256 h 2751645"/>
                  <a:gd name="connsiteX43" fmla="*/ 1216 w 2264298"/>
                  <a:gd name="connsiteY43" fmla="*/ 1468031 h 2751645"/>
                  <a:gd name="connsiteX44" fmla="*/ 10741 w 2264298"/>
                  <a:gd name="connsiteY44" fmla="*/ 1548993 h 2751645"/>
                  <a:gd name="connsiteX45" fmla="*/ 67891 w 2264298"/>
                  <a:gd name="connsiteY45" fmla="*/ 1582331 h 2751645"/>
                  <a:gd name="connsiteX46" fmla="*/ 91703 w 2264298"/>
                  <a:gd name="connsiteY46" fmla="*/ 1625193 h 2751645"/>
                  <a:gd name="connsiteX47" fmla="*/ 53603 w 2264298"/>
                  <a:gd name="connsiteY47" fmla="*/ 1672818 h 2751645"/>
                  <a:gd name="connsiteX48" fmla="*/ 39316 w 2264298"/>
                  <a:gd name="connsiteY48" fmla="*/ 1744256 h 2751645"/>
                  <a:gd name="connsiteX49" fmla="*/ 63128 w 2264298"/>
                  <a:gd name="connsiteY49" fmla="*/ 1829981 h 2751645"/>
                  <a:gd name="connsiteX50" fmla="*/ 148853 w 2264298"/>
                  <a:gd name="connsiteY50" fmla="*/ 1882368 h 2751645"/>
                  <a:gd name="connsiteX51" fmla="*/ 177428 w 2264298"/>
                  <a:gd name="connsiteY51" fmla="*/ 1920468 h 2751645"/>
                  <a:gd name="connsiteX52" fmla="*/ 129803 w 2264298"/>
                  <a:gd name="connsiteY52" fmla="*/ 1987143 h 2751645"/>
                  <a:gd name="connsiteX53" fmla="*/ 144091 w 2264298"/>
                  <a:gd name="connsiteY53" fmla="*/ 2091918 h 2751645"/>
                  <a:gd name="connsiteX54" fmla="*/ 196478 w 2264298"/>
                  <a:gd name="connsiteY54" fmla="*/ 2144306 h 2751645"/>
                  <a:gd name="connsiteX55" fmla="*/ 344116 w 2264298"/>
                  <a:gd name="connsiteY55" fmla="*/ 2153831 h 2751645"/>
                  <a:gd name="connsiteX56" fmla="*/ 467941 w 2264298"/>
                  <a:gd name="connsiteY56" fmla="*/ 2163356 h 2751645"/>
                  <a:gd name="connsiteX57" fmla="*/ 520328 w 2264298"/>
                  <a:gd name="connsiteY57" fmla="*/ 2158593 h 2751645"/>
                  <a:gd name="connsiteX58" fmla="*/ 610816 w 2264298"/>
                  <a:gd name="connsiteY58" fmla="*/ 2187168 h 2751645"/>
                  <a:gd name="connsiteX59" fmla="*/ 734641 w 2264298"/>
                  <a:gd name="connsiteY59" fmla="*/ 2215743 h 2751645"/>
                  <a:gd name="connsiteX60" fmla="*/ 910853 w 2264298"/>
                  <a:gd name="connsiteY60" fmla="*/ 2230031 h 2751645"/>
                  <a:gd name="connsiteX61" fmla="*/ 1110878 w 2264298"/>
                  <a:gd name="connsiteY61" fmla="*/ 2230031 h 2751645"/>
                  <a:gd name="connsiteX62" fmla="*/ 1377578 w 2264298"/>
                  <a:gd name="connsiteY62" fmla="*/ 2234793 h 2751645"/>
                  <a:gd name="connsiteX63" fmla="*/ 1553791 w 2264298"/>
                  <a:gd name="connsiteY63" fmla="*/ 2234793 h 2751645"/>
                  <a:gd name="connsiteX64" fmla="*/ 1710953 w 2264298"/>
                  <a:gd name="connsiteY64" fmla="*/ 2330043 h 2751645"/>
                  <a:gd name="connsiteX65" fmla="*/ 1858591 w 2264298"/>
                  <a:gd name="connsiteY65" fmla="*/ 2415768 h 2751645"/>
                  <a:gd name="connsiteX66" fmla="*/ 1987178 w 2264298"/>
                  <a:gd name="connsiteY66" fmla="*/ 2568168 h 2751645"/>
                  <a:gd name="connsiteX67" fmla="*/ 2130053 w 2264298"/>
                  <a:gd name="connsiteY67" fmla="*/ 2687231 h 2751645"/>
                  <a:gd name="connsiteX68" fmla="*/ 2244353 w 2264298"/>
                  <a:gd name="connsiteY68" fmla="*/ 2744381 h 2751645"/>
                  <a:gd name="connsiteX69" fmla="*/ 2258641 w 2264298"/>
                  <a:gd name="connsiteY69" fmla="*/ 2525306 h 2751645"/>
                  <a:gd name="connsiteX70" fmla="*/ 2258641 w 2264298"/>
                  <a:gd name="connsiteY70" fmla="*/ 2120493 h 2751645"/>
                  <a:gd name="connsiteX71" fmla="*/ 2253878 w 2264298"/>
                  <a:gd name="connsiteY71" fmla="*/ 1706156 h 2751645"/>
                  <a:gd name="connsiteX72" fmla="*/ 2258641 w 2264298"/>
                  <a:gd name="connsiteY72" fmla="*/ 1539468 h 2751645"/>
                  <a:gd name="connsiteX73" fmla="*/ 2177678 w 2264298"/>
                  <a:gd name="connsiteY73" fmla="*/ 1520418 h 2751645"/>
                  <a:gd name="connsiteX0" fmla="*/ 2177678 w 2264298"/>
                  <a:gd name="connsiteY0" fmla="*/ 1520418 h 2751645"/>
                  <a:gd name="connsiteX1" fmla="*/ 2063378 w 2264298"/>
                  <a:gd name="connsiteY1" fmla="*/ 1477556 h 2751645"/>
                  <a:gd name="connsiteX2" fmla="*/ 1963366 w 2264298"/>
                  <a:gd name="connsiteY2" fmla="*/ 1434693 h 2751645"/>
                  <a:gd name="connsiteX3" fmla="*/ 1868115 w 2264298"/>
                  <a:gd name="connsiteY3" fmla="*/ 1401355 h 2751645"/>
                  <a:gd name="connsiteX4" fmla="*/ 1806203 w 2264298"/>
                  <a:gd name="connsiteY4" fmla="*/ 1334681 h 2751645"/>
                  <a:gd name="connsiteX5" fmla="*/ 1753816 w 2264298"/>
                  <a:gd name="connsiteY5" fmla="*/ 1263243 h 2751645"/>
                  <a:gd name="connsiteX6" fmla="*/ 1691903 w 2264298"/>
                  <a:gd name="connsiteY6" fmla="*/ 1177518 h 2751645"/>
                  <a:gd name="connsiteX7" fmla="*/ 1591891 w 2264298"/>
                  <a:gd name="connsiteY7" fmla="*/ 1072743 h 2751645"/>
                  <a:gd name="connsiteX8" fmla="*/ 1444253 w 2264298"/>
                  <a:gd name="connsiteY8" fmla="*/ 934631 h 2751645"/>
                  <a:gd name="connsiteX9" fmla="*/ 1306141 w 2264298"/>
                  <a:gd name="connsiteY9" fmla="*/ 829856 h 2751645"/>
                  <a:gd name="connsiteX10" fmla="*/ 1229941 w 2264298"/>
                  <a:gd name="connsiteY10" fmla="*/ 739368 h 2751645"/>
                  <a:gd name="connsiteX11" fmla="*/ 1139453 w 2264298"/>
                  <a:gd name="connsiteY11" fmla="*/ 677456 h 2751645"/>
                  <a:gd name="connsiteX12" fmla="*/ 1034678 w 2264298"/>
                  <a:gd name="connsiteY12" fmla="*/ 548868 h 2751645"/>
                  <a:gd name="connsiteX13" fmla="*/ 972766 w 2264298"/>
                  <a:gd name="connsiteY13" fmla="*/ 477431 h 2751645"/>
                  <a:gd name="connsiteX14" fmla="*/ 920378 w 2264298"/>
                  <a:gd name="connsiteY14" fmla="*/ 401231 h 2751645"/>
                  <a:gd name="connsiteX15" fmla="*/ 867991 w 2264298"/>
                  <a:gd name="connsiteY15" fmla="*/ 344081 h 2751645"/>
                  <a:gd name="connsiteX16" fmla="*/ 806078 w 2264298"/>
                  <a:gd name="connsiteY16" fmla="*/ 272643 h 2751645"/>
                  <a:gd name="connsiteX17" fmla="*/ 767978 w 2264298"/>
                  <a:gd name="connsiteY17" fmla="*/ 196443 h 2751645"/>
                  <a:gd name="connsiteX18" fmla="*/ 720353 w 2264298"/>
                  <a:gd name="connsiteY18" fmla="*/ 72618 h 2751645"/>
                  <a:gd name="connsiteX19" fmla="*/ 701303 w 2264298"/>
                  <a:gd name="connsiteY19" fmla="*/ 15468 h 2751645"/>
                  <a:gd name="connsiteX20" fmla="*/ 667966 w 2264298"/>
                  <a:gd name="connsiteY20" fmla="*/ 1181 h 2751645"/>
                  <a:gd name="connsiteX21" fmla="*/ 601291 w 2264298"/>
                  <a:gd name="connsiteY21" fmla="*/ 39281 h 2751645"/>
                  <a:gd name="connsiteX22" fmla="*/ 553666 w 2264298"/>
                  <a:gd name="connsiteY22" fmla="*/ 153581 h 2751645"/>
                  <a:gd name="connsiteX23" fmla="*/ 553666 w 2264298"/>
                  <a:gd name="connsiteY23" fmla="*/ 296456 h 2751645"/>
                  <a:gd name="connsiteX24" fmla="*/ 606053 w 2264298"/>
                  <a:gd name="connsiteY24" fmla="*/ 467906 h 2751645"/>
                  <a:gd name="connsiteX25" fmla="*/ 663203 w 2264298"/>
                  <a:gd name="connsiteY25" fmla="*/ 582206 h 2751645"/>
                  <a:gd name="connsiteX26" fmla="*/ 729878 w 2264298"/>
                  <a:gd name="connsiteY26" fmla="*/ 710793 h 2751645"/>
                  <a:gd name="connsiteX27" fmla="*/ 782266 w 2264298"/>
                  <a:gd name="connsiteY27" fmla="*/ 763181 h 2751645"/>
                  <a:gd name="connsiteX28" fmla="*/ 820366 w 2264298"/>
                  <a:gd name="connsiteY28" fmla="*/ 810806 h 2751645"/>
                  <a:gd name="connsiteX29" fmla="*/ 834653 w 2264298"/>
                  <a:gd name="connsiteY29" fmla="*/ 844143 h 2751645"/>
                  <a:gd name="connsiteX30" fmla="*/ 734641 w 2264298"/>
                  <a:gd name="connsiteY30" fmla="*/ 815568 h 2751645"/>
                  <a:gd name="connsiteX31" fmla="*/ 596528 w 2264298"/>
                  <a:gd name="connsiteY31" fmla="*/ 806043 h 2751645"/>
                  <a:gd name="connsiteX32" fmla="*/ 477466 w 2264298"/>
                  <a:gd name="connsiteY32" fmla="*/ 829856 h 2751645"/>
                  <a:gd name="connsiteX33" fmla="*/ 396503 w 2264298"/>
                  <a:gd name="connsiteY33" fmla="*/ 867956 h 2751645"/>
                  <a:gd name="connsiteX34" fmla="*/ 239341 w 2264298"/>
                  <a:gd name="connsiteY34" fmla="*/ 915581 h 2751645"/>
                  <a:gd name="connsiteX35" fmla="*/ 153616 w 2264298"/>
                  <a:gd name="connsiteY35" fmla="*/ 958443 h 2751645"/>
                  <a:gd name="connsiteX36" fmla="*/ 67891 w 2264298"/>
                  <a:gd name="connsiteY36" fmla="*/ 1020356 h 2751645"/>
                  <a:gd name="connsiteX37" fmla="*/ 48841 w 2264298"/>
                  <a:gd name="connsiteY37" fmla="*/ 1115606 h 2751645"/>
                  <a:gd name="connsiteX38" fmla="*/ 48841 w 2264298"/>
                  <a:gd name="connsiteY38" fmla="*/ 1201331 h 2751645"/>
                  <a:gd name="connsiteX39" fmla="*/ 91703 w 2264298"/>
                  <a:gd name="connsiteY39" fmla="*/ 1258481 h 2751645"/>
                  <a:gd name="connsiteX40" fmla="*/ 115516 w 2264298"/>
                  <a:gd name="connsiteY40" fmla="*/ 1282293 h 2751645"/>
                  <a:gd name="connsiteX41" fmla="*/ 53603 w 2264298"/>
                  <a:gd name="connsiteY41" fmla="*/ 1301343 h 2751645"/>
                  <a:gd name="connsiteX42" fmla="*/ 5978 w 2264298"/>
                  <a:gd name="connsiteY42" fmla="*/ 1363256 h 2751645"/>
                  <a:gd name="connsiteX43" fmla="*/ 1216 w 2264298"/>
                  <a:gd name="connsiteY43" fmla="*/ 1468031 h 2751645"/>
                  <a:gd name="connsiteX44" fmla="*/ 10741 w 2264298"/>
                  <a:gd name="connsiteY44" fmla="*/ 1548993 h 2751645"/>
                  <a:gd name="connsiteX45" fmla="*/ 67891 w 2264298"/>
                  <a:gd name="connsiteY45" fmla="*/ 1582331 h 2751645"/>
                  <a:gd name="connsiteX46" fmla="*/ 91703 w 2264298"/>
                  <a:gd name="connsiteY46" fmla="*/ 1625193 h 2751645"/>
                  <a:gd name="connsiteX47" fmla="*/ 53603 w 2264298"/>
                  <a:gd name="connsiteY47" fmla="*/ 1672818 h 2751645"/>
                  <a:gd name="connsiteX48" fmla="*/ 39316 w 2264298"/>
                  <a:gd name="connsiteY48" fmla="*/ 1744256 h 2751645"/>
                  <a:gd name="connsiteX49" fmla="*/ 63128 w 2264298"/>
                  <a:gd name="connsiteY49" fmla="*/ 1829981 h 2751645"/>
                  <a:gd name="connsiteX50" fmla="*/ 148853 w 2264298"/>
                  <a:gd name="connsiteY50" fmla="*/ 1882368 h 2751645"/>
                  <a:gd name="connsiteX51" fmla="*/ 177428 w 2264298"/>
                  <a:gd name="connsiteY51" fmla="*/ 1920468 h 2751645"/>
                  <a:gd name="connsiteX52" fmla="*/ 129803 w 2264298"/>
                  <a:gd name="connsiteY52" fmla="*/ 1987143 h 2751645"/>
                  <a:gd name="connsiteX53" fmla="*/ 144091 w 2264298"/>
                  <a:gd name="connsiteY53" fmla="*/ 2091918 h 2751645"/>
                  <a:gd name="connsiteX54" fmla="*/ 196478 w 2264298"/>
                  <a:gd name="connsiteY54" fmla="*/ 2144306 h 2751645"/>
                  <a:gd name="connsiteX55" fmla="*/ 344116 w 2264298"/>
                  <a:gd name="connsiteY55" fmla="*/ 2153831 h 2751645"/>
                  <a:gd name="connsiteX56" fmla="*/ 467941 w 2264298"/>
                  <a:gd name="connsiteY56" fmla="*/ 2163356 h 2751645"/>
                  <a:gd name="connsiteX57" fmla="*/ 520328 w 2264298"/>
                  <a:gd name="connsiteY57" fmla="*/ 2158593 h 2751645"/>
                  <a:gd name="connsiteX58" fmla="*/ 610816 w 2264298"/>
                  <a:gd name="connsiteY58" fmla="*/ 2187168 h 2751645"/>
                  <a:gd name="connsiteX59" fmla="*/ 734641 w 2264298"/>
                  <a:gd name="connsiteY59" fmla="*/ 2215743 h 2751645"/>
                  <a:gd name="connsiteX60" fmla="*/ 910853 w 2264298"/>
                  <a:gd name="connsiteY60" fmla="*/ 2230031 h 2751645"/>
                  <a:gd name="connsiteX61" fmla="*/ 1110878 w 2264298"/>
                  <a:gd name="connsiteY61" fmla="*/ 2230031 h 2751645"/>
                  <a:gd name="connsiteX62" fmla="*/ 1377578 w 2264298"/>
                  <a:gd name="connsiteY62" fmla="*/ 2234793 h 2751645"/>
                  <a:gd name="connsiteX63" fmla="*/ 1553791 w 2264298"/>
                  <a:gd name="connsiteY63" fmla="*/ 2234793 h 2751645"/>
                  <a:gd name="connsiteX64" fmla="*/ 1710953 w 2264298"/>
                  <a:gd name="connsiteY64" fmla="*/ 2330043 h 2751645"/>
                  <a:gd name="connsiteX65" fmla="*/ 1858591 w 2264298"/>
                  <a:gd name="connsiteY65" fmla="*/ 2415768 h 2751645"/>
                  <a:gd name="connsiteX66" fmla="*/ 1987178 w 2264298"/>
                  <a:gd name="connsiteY66" fmla="*/ 2568168 h 2751645"/>
                  <a:gd name="connsiteX67" fmla="*/ 2130053 w 2264298"/>
                  <a:gd name="connsiteY67" fmla="*/ 2687231 h 2751645"/>
                  <a:gd name="connsiteX68" fmla="*/ 2244353 w 2264298"/>
                  <a:gd name="connsiteY68" fmla="*/ 2744381 h 2751645"/>
                  <a:gd name="connsiteX69" fmla="*/ 2258641 w 2264298"/>
                  <a:gd name="connsiteY69" fmla="*/ 2525306 h 2751645"/>
                  <a:gd name="connsiteX70" fmla="*/ 2258641 w 2264298"/>
                  <a:gd name="connsiteY70" fmla="*/ 2120493 h 2751645"/>
                  <a:gd name="connsiteX71" fmla="*/ 2253878 w 2264298"/>
                  <a:gd name="connsiteY71" fmla="*/ 1706156 h 2751645"/>
                  <a:gd name="connsiteX72" fmla="*/ 2258641 w 2264298"/>
                  <a:gd name="connsiteY72" fmla="*/ 1539468 h 2751645"/>
                  <a:gd name="connsiteX73" fmla="*/ 2177678 w 2264298"/>
                  <a:gd name="connsiteY73" fmla="*/ 1520418 h 2751645"/>
                  <a:gd name="connsiteX0" fmla="*/ 2177678 w 2260580"/>
                  <a:gd name="connsiteY0" fmla="*/ 1520418 h 2751645"/>
                  <a:gd name="connsiteX1" fmla="*/ 2063378 w 2260580"/>
                  <a:gd name="connsiteY1" fmla="*/ 1477556 h 2751645"/>
                  <a:gd name="connsiteX2" fmla="*/ 1963366 w 2260580"/>
                  <a:gd name="connsiteY2" fmla="*/ 1434693 h 2751645"/>
                  <a:gd name="connsiteX3" fmla="*/ 1868115 w 2260580"/>
                  <a:gd name="connsiteY3" fmla="*/ 1401355 h 2751645"/>
                  <a:gd name="connsiteX4" fmla="*/ 1806203 w 2260580"/>
                  <a:gd name="connsiteY4" fmla="*/ 1334681 h 2751645"/>
                  <a:gd name="connsiteX5" fmla="*/ 1753816 w 2260580"/>
                  <a:gd name="connsiteY5" fmla="*/ 1263243 h 2751645"/>
                  <a:gd name="connsiteX6" fmla="*/ 1691903 w 2260580"/>
                  <a:gd name="connsiteY6" fmla="*/ 1177518 h 2751645"/>
                  <a:gd name="connsiteX7" fmla="*/ 1591891 w 2260580"/>
                  <a:gd name="connsiteY7" fmla="*/ 1072743 h 2751645"/>
                  <a:gd name="connsiteX8" fmla="*/ 1444253 w 2260580"/>
                  <a:gd name="connsiteY8" fmla="*/ 934631 h 2751645"/>
                  <a:gd name="connsiteX9" fmla="*/ 1306141 w 2260580"/>
                  <a:gd name="connsiteY9" fmla="*/ 829856 h 2751645"/>
                  <a:gd name="connsiteX10" fmla="*/ 1229941 w 2260580"/>
                  <a:gd name="connsiteY10" fmla="*/ 739368 h 2751645"/>
                  <a:gd name="connsiteX11" fmla="*/ 1139453 w 2260580"/>
                  <a:gd name="connsiteY11" fmla="*/ 677456 h 2751645"/>
                  <a:gd name="connsiteX12" fmla="*/ 1034678 w 2260580"/>
                  <a:gd name="connsiteY12" fmla="*/ 548868 h 2751645"/>
                  <a:gd name="connsiteX13" fmla="*/ 972766 w 2260580"/>
                  <a:gd name="connsiteY13" fmla="*/ 477431 h 2751645"/>
                  <a:gd name="connsiteX14" fmla="*/ 920378 w 2260580"/>
                  <a:gd name="connsiteY14" fmla="*/ 401231 h 2751645"/>
                  <a:gd name="connsiteX15" fmla="*/ 867991 w 2260580"/>
                  <a:gd name="connsiteY15" fmla="*/ 344081 h 2751645"/>
                  <a:gd name="connsiteX16" fmla="*/ 806078 w 2260580"/>
                  <a:gd name="connsiteY16" fmla="*/ 272643 h 2751645"/>
                  <a:gd name="connsiteX17" fmla="*/ 767978 w 2260580"/>
                  <a:gd name="connsiteY17" fmla="*/ 196443 h 2751645"/>
                  <a:gd name="connsiteX18" fmla="*/ 720353 w 2260580"/>
                  <a:gd name="connsiteY18" fmla="*/ 72618 h 2751645"/>
                  <a:gd name="connsiteX19" fmla="*/ 701303 w 2260580"/>
                  <a:gd name="connsiteY19" fmla="*/ 15468 h 2751645"/>
                  <a:gd name="connsiteX20" fmla="*/ 667966 w 2260580"/>
                  <a:gd name="connsiteY20" fmla="*/ 1181 h 2751645"/>
                  <a:gd name="connsiteX21" fmla="*/ 601291 w 2260580"/>
                  <a:gd name="connsiteY21" fmla="*/ 39281 h 2751645"/>
                  <a:gd name="connsiteX22" fmla="*/ 553666 w 2260580"/>
                  <a:gd name="connsiteY22" fmla="*/ 153581 h 2751645"/>
                  <a:gd name="connsiteX23" fmla="*/ 553666 w 2260580"/>
                  <a:gd name="connsiteY23" fmla="*/ 296456 h 2751645"/>
                  <a:gd name="connsiteX24" fmla="*/ 606053 w 2260580"/>
                  <a:gd name="connsiteY24" fmla="*/ 467906 h 2751645"/>
                  <a:gd name="connsiteX25" fmla="*/ 663203 w 2260580"/>
                  <a:gd name="connsiteY25" fmla="*/ 582206 h 2751645"/>
                  <a:gd name="connsiteX26" fmla="*/ 729878 w 2260580"/>
                  <a:gd name="connsiteY26" fmla="*/ 710793 h 2751645"/>
                  <a:gd name="connsiteX27" fmla="*/ 782266 w 2260580"/>
                  <a:gd name="connsiteY27" fmla="*/ 763181 h 2751645"/>
                  <a:gd name="connsiteX28" fmla="*/ 820366 w 2260580"/>
                  <a:gd name="connsiteY28" fmla="*/ 810806 h 2751645"/>
                  <a:gd name="connsiteX29" fmla="*/ 834653 w 2260580"/>
                  <a:gd name="connsiteY29" fmla="*/ 844143 h 2751645"/>
                  <a:gd name="connsiteX30" fmla="*/ 734641 w 2260580"/>
                  <a:gd name="connsiteY30" fmla="*/ 815568 h 2751645"/>
                  <a:gd name="connsiteX31" fmla="*/ 596528 w 2260580"/>
                  <a:gd name="connsiteY31" fmla="*/ 806043 h 2751645"/>
                  <a:gd name="connsiteX32" fmla="*/ 477466 w 2260580"/>
                  <a:gd name="connsiteY32" fmla="*/ 829856 h 2751645"/>
                  <a:gd name="connsiteX33" fmla="*/ 396503 w 2260580"/>
                  <a:gd name="connsiteY33" fmla="*/ 867956 h 2751645"/>
                  <a:gd name="connsiteX34" fmla="*/ 239341 w 2260580"/>
                  <a:gd name="connsiteY34" fmla="*/ 915581 h 2751645"/>
                  <a:gd name="connsiteX35" fmla="*/ 153616 w 2260580"/>
                  <a:gd name="connsiteY35" fmla="*/ 958443 h 2751645"/>
                  <a:gd name="connsiteX36" fmla="*/ 67891 w 2260580"/>
                  <a:gd name="connsiteY36" fmla="*/ 1020356 h 2751645"/>
                  <a:gd name="connsiteX37" fmla="*/ 48841 w 2260580"/>
                  <a:gd name="connsiteY37" fmla="*/ 1115606 h 2751645"/>
                  <a:gd name="connsiteX38" fmla="*/ 48841 w 2260580"/>
                  <a:gd name="connsiteY38" fmla="*/ 1201331 h 2751645"/>
                  <a:gd name="connsiteX39" fmla="*/ 91703 w 2260580"/>
                  <a:gd name="connsiteY39" fmla="*/ 1258481 h 2751645"/>
                  <a:gd name="connsiteX40" fmla="*/ 115516 w 2260580"/>
                  <a:gd name="connsiteY40" fmla="*/ 1282293 h 2751645"/>
                  <a:gd name="connsiteX41" fmla="*/ 53603 w 2260580"/>
                  <a:gd name="connsiteY41" fmla="*/ 1301343 h 2751645"/>
                  <a:gd name="connsiteX42" fmla="*/ 5978 w 2260580"/>
                  <a:gd name="connsiteY42" fmla="*/ 1363256 h 2751645"/>
                  <a:gd name="connsiteX43" fmla="*/ 1216 w 2260580"/>
                  <a:gd name="connsiteY43" fmla="*/ 1468031 h 2751645"/>
                  <a:gd name="connsiteX44" fmla="*/ 10741 w 2260580"/>
                  <a:gd name="connsiteY44" fmla="*/ 1548993 h 2751645"/>
                  <a:gd name="connsiteX45" fmla="*/ 67891 w 2260580"/>
                  <a:gd name="connsiteY45" fmla="*/ 1582331 h 2751645"/>
                  <a:gd name="connsiteX46" fmla="*/ 91703 w 2260580"/>
                  <a:gd name="connsiteY46" fmla="*/ 1625193 h 2751645"/>
                  <a:gd name="connsiteX47" fmla="*/ 53603 w 2260580"/>
                  <a:gd name="connsiteY47" fmla="*/ 1672818 h 2751645"/>
                  <a:gd name="connsiteX48" fmla="*/ 39316 w 2260580"/>
                  <a:gd name="connsiteY48" fmla="*/ 1744256 h 2751645"/>
                  <a:gd name="connsiteX49" fmla="*/ 63128 w 2260580"/>
                  <a:gd name="connsiteY49" fmla="*/ 1829981 h 2751645"/>
                  <a:gd name="connsiteX50" fmla="*/ 148853 w 2260580"/>
                  <a:gd name="connsiteY50" fmla="*/ 1882368 h 2751645"/>
                  <a:gd name="connsiteX51" fmla="*/ 177428 w 2260580"/>
                  <a:gd name="connsiteY51" fmla="*/ 1920468 h 2751645"/>
                  <a:gd name="connsiteX52" fmla="*/ 129803 w 2260580"/>
                  <a:gd name="connsiteY52" fmla="*/ 1987143 h 2751645"/>
                  <a:gd name="connsiteX53" fmla="*/ 144091 w 2260580"/>
                  <a:gd name="connsiteY53" fmla="*/ 2091918 h 2751645"/>
                  <a:gd name="connsiteX54" fmla="*/ 196478 w 2260580"/>
                  <a:gd name="connsiteY54" fmla="*/ 2144306 h 2751645"/>
                  <a:gd name="connsiteX55" fmla="*/ 344116 w 2260580"/>
                  <a:gd name="connsiteY55" fmla="*/ 2153831 h 2751645"/>
                  <a:gd name="connsiteX56" fmla="*/ 467941 w 2260580"/>
                  <a:gd name="connsiteY56" fmla="*/ 2163356 h 2751645"/>
                  <a:gd name="connsiteX57" fmla="*/ 520328 w 2260580"/>
                  <a:gd name="connsiteY57" fmla="*/ 2158593 h 2751645"/>
                  <a:gd name="connsiteX58" fmla="*/ 610816 w 2260580"/>
                  <a:gd name="connsiteY58" fmla="*/ 2187168 h 2751645"/>
                  <a:gd name="connsiteX59" fmla="*/ 734641 w 2260580"/>
                  <a:gd name="connsiteY59" fmla="*/ 2215743 h 2751645"/>
                  <a:gd name="connsiteX60" fmla="*/ 910853 w 2260580"/>
                  <a:gd name="connsiteY60" fmla="*/ 2230031 h 2751645"/>
                  <a:gd name="connsiteX61" fmla="*/ 1110878 w 2260580"/>
                  <a:gd name="connsiteY61" fmla="*/ 2230031 h 2751645"/>
                  <a:gd name="connsiteX62" fmla="*/ 1377578 w 2260580"/>
                  <a:gd name="connsiteY62" fmla="*/ 2234793 h 2751645"/>
                  <a:gd name="connsiteX63" fmla="*/ 1553791 w 2260580"/>
                  <a:gd name="connsiteY63" fmla="*/ 2234793 h 2751645"/>
                  <a:gd name="connsiteX64" fmla="*/ 1710953 w 2260580"/>
                  <a:gd name="connsiteY64" fmla="*/ 2330043 h 2751645"/>
                  <a:gd name="connsiteX65" fmla="*/ 1858591 w 2260580"/>
                  <a:gd name="connsiteY65" fmla="*/ 2415768 h 2751645"/>
                  <a:gd name="connsiteX66" fmla="*/ 1987178 w 2260580"/>
                  <a:gd name="connsiteY66" fmla="*/ 2568168 h 2751645"/>
                  <a:gd name="connsiteX67" fmla="*/ 2130053 w 2260580"/>
                  <a:gd name="connsiteY67" fmla="*/ 2687231 h 2751645"/>
                  <a:gd name="connsiteX68" fmla="*/ 2244353 w 2260580"/>
                  <a:gd name="connsiteY68" fmla="*/ 2744381 h 2751645"/>
                  <a:gd name="connsiteX69" fmla="*/ 2258641 w 2260580"/>
                  <a:gd name="connsiteY69" fmla="*/ 2525306 h 2751645"/>
                  <a:gd name="connsiteX70" fmla="*/ 2258641 w 2260580"/>
                  <a:gd name="connsiteY70" fmla="*/ 2120493 h 2751645"/>
                  <a:gd name="connsiteX71" fmla="*/ 2253878 w 2260580"/>
                  <a:gd name="connsiteY71" fmla="*/ 1706156 h 2751645"/>
                  <a:gd name="connsiteX72" fmla="*/ 2253878 w 2260580"/>
                  <a:gd name="connsiteY72" fmla="*/ 1558518 h 2751645"/>
                  <a:gd name="connsiteX73" fmla="*/ 2177678 w 2260580"/>
                  <a:gd name="connsiteY73" fmla="*/ 1520418 h 2751645"/>
                  <a:gd name="connsiteX0" fmla="*/ 2177678 w 2259898"/>
                  <a:gd name="connsiteY0" fmla="*/ 1520418 h 2751645"/>
                  <a:gd name="connsiteX1" fmla="*/ 2063378 w 2259898"/>
                  <a:gd name="connsiteY1" fmla="*/ 1477556 h 2751645"/>
                  <a:gd name="connsiteX2" fmla="*/ 1963366 w 2259898"/>
                  <a:gd name="connsiteY2" fmla="*/ 1434693 h 2751645"/>
                  <a:gd name="connsiteX3" fmla="*/ 1868115 w 2259898"/>
                  <a:gd name="connsiteY3" fmla="*/ 1401355 h 2751645"/>
                  <a:gd name="connsiteX4" fmla="*/ 1806203 w 2259898"/>
                  <a:gd name="connsiteY4" fmla="*/ 1334681 h 2751645"/>
                  <a:gd name="connsiteX5" fmla="*/ 1753816 w 2259898"/>
                  <a:gd name="connsiteY5" fmla="*/ 1263243 h 2751645"/>
                  <a:gd name="connsiteX6" fmla="*/ 1691903 w 2259898"/>
                  <a:gd name="connsiteY6" fmla="*/ 1177518 h 2751645"/>
                  <a:gd name="connsiteX7" fmla="*/ 1591891 w 2259898"/>
                  <a:gd name="connsiteY7" fmla="*/ 1072743 h 2751645"/>
                  <a:gd name="connsiteX8" fmla="*/ 1444253 w 2259898"/>
                  <a:gd name="connsiteY8" fmla="*/ 934631 h 2751645"/>
                  <a:gd name="connsiteX9" fmla="*/ 1306141 w 2259898"/>
                  <a:gd name="connsiteY9" fmla="*/ 829856 h 2751645"/>
                  <a:gd name="connsiteX10" fmla="*/ 1229941 w 2259898"/>
                  <a:gd name="connsiteY10" fmla="*/ 739368 h 2751645"/>
                  <a:gd name="connsiteX11" fmla="*/ 1139453 w 2259898"/>
                  <a:gd name="connsiteY11" fmla="*/ 677456 h 2751645"/>
                  <a:gd name="connsiteX12" fmla="*/ 1034678 w 2259898"/>
                  <a:gd name="connsiteY12" fmla="*/ 548868 h 2751645"/>
                  <a:gd name="connsiteX13" fmla="*/ 972766 w 2259898"/>
                  <a:gd name="connsiteY13" fmla="*/ 477431 h 2751645"/>
                  <a:gd name="connsiteX14" fmla="*/ 920378 w 2259898"/>
                  <a:gd name="connsiteY14" fmla="*/ 401231 h 2751645"/>
                  <a:gd name="connsiteX15" fmla="*/ 867991 w 2259898"/>
                  <a:gd name="connsiteY15" fmla="*/ 344081 h 2751645"/>
                  <a:gd name="connsiteX16" fmla="*/ 806078 w 2259898"/>
                  <a:gd name="connsiteY16" fmla="*/ 272643 h 2751645"/>
                  <a:gd name="connsiteX17" fmla="*/ 767978 w 2259898"/>
                  <a:gd name="connsiteY17" fmla="*/ 196443 h 2751645"/>
                  <a:gd name="connsiteX18" fmla="*/ 720353 w 2259898"/>
                  <a:gd name="connsiteY18" fmla="*/ 72618 h 2751645"/>
                  <a:gd name="connsiteX19" fmla="*/ 701303 w 2259898"/>
                  <a:gd name="connsiteY19" fmla="*/ 15468 h 2751645"/>
                  <a:gd name="connsiteX20" fmla="*/ 667966 w 2259898"/>
                  <a:gd name="connsiteY20" fmla="*/ 1181 h 2751645"/>
                  <a:gd name="connsiteX21" fmla="*/ 601291 w 2259898"/>
                  <a:gd name="connsiteY21" fmla="*/ 39281 h 2751645"/>
                  <a:gd name="connsiteX22" fmla="*/ 553666 w 2259898"/>
                  <a:gd name="connsiteY22" fmla="*/ 153581 h 2751645"/>
                  <a:gd name="connsiteX23" fmla="*/ 553666 w 2259898"/>
                  <a:gd name="connsiteY23" fmla="*/ 296456 h 2751645"/>
                  <a:gd name="connsiteX24" fmla="*/ 606053 w 2259898"/>
                  <a:gd name="connsiteY24" fmla="*/ 467906 h 2751645"/>
                  <a:gd name="connsiteX25" fmla="*/ 663203 w 2259898"/>
                  <a:gd name="connsiteY25" fmla="*/ 582206 h 2751645"/>
                  <a:gd name="connsiteX26" fmla="*/ 729878 w 2259898"/>
                  <a:gd name="connsiteY26" fmla="*/ 710793 h 2751645"/>
                  <a:gd name="connsiteX27" fmla="*/ 782266 w 2259898"/>
                  <a:gd name="connsiteY27" fmla="*/ 763181 h 2751645"/>
                  <a:gd name="connsiteX28" fmla="*/ 820366 w 2259898"/>
                  <a:gd name="connsiteY28" fmla="*/ 810806 h 2751645"/>
                  <a:gd name="connsiteX29" fmla="*/ 834653 w 2259898"/>
                  <a:gd name="connsiteY29" fmla="*/ 844143 h 2751645"/>
                  <a:gd name="connsiteX30" fmla="*/ 734641 w 2259898"/>
                  <a:gd name="connsiteY30" fmla="*/ 815568 h 2751645"/>
                  <a:gd name="connsiteX31" fmla="*/ 596528 w 2259898"/>
                  <a:gd name="connsiteY31" fmla="*/ 806043 h 2751645"/>
                  <a:gd name="connsiteX32" fmla="*/ 477466 w 2259898"/>
                  <a:gd name="connsiteY32" fmla="*/ 829856 h 2751645"/>
                  <a:gd name="connsiteX33" fmla="*/ 396503 w 2259898"/>
                  <a:gd name="connsiteY33" fmla="*/ 867956 h 2751645"/>
                  <a:gd name="connsiteX34" fmla="*/ 239341 w 2259898"/>
                  <a:gd name="connsiteY34" fmla="*/ 915581 h 2751645"/>
                  <a:gd name="connsiteX35" fmla="*/ 153616 w 2259898"/>
                  <a:gd name="connsiteY35" fmla="*/ 958443 h 2751645"/>
                  <a:gd name="connsiteX36" fmla="*/ 67891 w 2259898"/>
                  <a:gd name="connsiteY36" fmla="*/ 1020356 h 2751645"/>
                  <a:gd name="connsiteX37" fmla="*/ 48841 w 2259898"/>
                  <a:gd name="connsiteY37" fmla="*/ 1115606 h 2751645"/>
                  <a:gd name="connsiteX38" fmla="*/ 48841 w 2259898"/>
                  <a:gd name="connsiteY38" fmla="*/ 1201331 h 2751645"/>
                  <a:gd name="connsiteX39" fmla="*/ 91703 w 2259898"/>
                  <a:gd name="connsiteY39" fmla="*/ 1258481 h 2751645"/>
                  <a:gd name="connsiteX40" fmla="*/ 115516 w 2259898"/>
                  <a:gd name="connsiteY40" fmla="*/ 1282293 h 2751645"/>
                  <a:gd name="connsiteX41" fmla="*/ 53603 w 2259898"/>
                  <a:gd name="connsiteY41" fmla="*/ 1301343 h 2751645"/>
                  <a:gd name="connsiteX42" fmla="*/ 5978 w 2259898"/>
                  <a:gd name="connsiteY42" fmla="*/ 1363256 h 2751645"/>
                  <a:gd name="connsiteX43" fmla="*/ 1216 w 2259898"/>
                  <a:gd name="connsiteY43" fmla="*/ 1468031 h 2751645"/>
                  <a:gd name="connsiteX44" fmla="*/ 10741 w 2259898"/>
                  <a:gd name="connsiteY44" fmla="*/ 1548993 h 2751645"/>
                  <a:gd name="connsiteX45" fmla="*/ 67891 w 2259898"/>
                  <a:gd name="connsiteY45" fmla="*/ 1582331 h 2751645"/>
                  <a:gd name="connsiteX46" fmla="*/ 91703 w 2259898"/>
                  <a:gd name="connsiteY46" fmla="*/ 1625193 h 2751645"/>
                  <a:gd name="connsiteX47" fmla="*/ 53603 w 2259898"/>
                  <a:gd name="connsiteY47" fmla="*/ 1672818 h 2751645"/>
                  <a:gd name="connsiteX48" fmla="*/ 39316 w 2259898"/>
                  <a:gd name="connsiteY48" fmla="*/ 1744256 h 2751645"/>
                  <a:gd name="connsiteX49" fmla="*/ 63128 w 2259898"/>
                  <a:gd name="connsiteY49" fmla="*/ 1829981 h 2751645"/>
                  <a:gd name="connsiteX50" fmla="*/ 148853 w 2259898"/>
                  <a:gd name="connsiteY50" fmla="*/ 1882368 h 2751645"/>
                  <a:gd name="connsiteX51" fmla="*/ 177428 w 2259898"/>
                  <a:gd name="connsiteY51" fmla="*/ 1920468 h 2751645"/>
                  <a:gd name="connsiteX52" fmla="*/ 129803 w 2259898"/>
                  <a:gd name="connsiteY52" fmla="*/ 1987143 h 2751645"/>
                  <a:gd name="connsiteX53" fmla="*/ 144091 w 2259898"/>
                  <a:gd name="connsiteY53" fmla="*/ 2091918 h 2751645"/>
                  <a:gd name="connsiteX54" fmla="*/ 196478 w 2259898"/>
                  <a:gd name="connsiteY54" fmla="*/ 2144306 h 2751645"/>
                  <a:gd name="connsiteX55" fmla="*/ 344116 w 2259898"/>
                  <a:gd name="connsiteY55" fmla="*/ 2153831 h 2751645"/>
                  <a:gd name="connsiteX56" fmla="*/ 467941 w 2259898"/>
                  <a:gd name="connsiteY56" fmla="*/ 2163356 h 2751645"/>
                  <a:gd name="connsiteX57" fmla="*/ 520328 w 2259898"/>
                  <a:gd name="connsiteY57" fmla="*/ 2158593 h 2751645"/>
                  <a:gd name="connsiteX58" fmla="*/ 610816 w 2259898"/>
                  <a:gd name="connsiteY58" fmla="*/ 2187168 h 2751645"/>
                  <a:gd name="connsiteX59" fmla="*/ 734641 w 2259898"/>
                  <a:gd name="connsiteY59" fmla="*/ 2215743 h 2751645"/>
                  <a:gd name="connsiteX60" fmla="*/ 910853 w 2259898"/>
                  <a:gd name="connsiteY60" fmla="*/ 2230031 h 2751645"/>
                  <a:gd name="connsiteX61" fmla="*/ 1110878 w 2259898"/>
                  <a:gd name="connsiteY61" fmla="*/ 2230031 h 2751645"/>
                  <a:gd name="connsiteX62" fmla="*/ 1377578 w 2259898"/>
                  <a:gd name="connsiteY62" fmla="*/ 2234793 h 2751645"/>
                  <a:gd name="connsiteX63" fmla="*/ 1553791 w 2259898"/>
                  <a:gd name="connsiteY63" fmla="*/ 2234793 h 2751645"/>
                  <a:gd name="connsiteX64" fmla="*/ 1710953 w 2259898"/>
                  <a:gd name="connsiteY64" fmla="*/ 2330043 h 2751645"/>
                  <a:gd name="connsiteX65" fmla="*/ 1858591 w 2259898"/>
                  <a:gd name="connsiteY65" fmla="*/ 2415768 h 2751645"/>
                  <a:gd name="connsiteX66" fmla="*/ 1987178 w 2259898"/>
                  <a:gd name="connsiteY66" fmla="*/ 2568168 h 2751645"/>
                  <a:gd name="connsiteX67" fmla="*/ 2130053 w 2259898"/>
                  <a:gd name="connsiteY67" fmla="*/ 2687231 h 2751645"/>
                  <a:gd name="connsiteX68" fmla="*/ 2244353 w 2259898"/>
                  <a:gd name="connsiteY68" fmla="*/ 2744381 h 2751645"/>
                  <a:gd name="connsiteX69" fmla="*/ 2258641 w 2259898"/>
                  <a:gd name="connsiteY69" fmla="*/ 2525306 h 2751645"/>
                  <a:gd name="connsiteX70" fmla="*/ 2258641 w 2259898"/>
                  <a:gd name="connsiteY70" fmla="*/ 2120493 h 2751645"/>
                  <a:gd name="connsiteX71" fmla="*/ 2253878 w 2259898"/>
                  <a:gd name="connsiteY71" fmla="*/ 1706156 h 2751645"/>
                  <a:gd name="connsiteX72" fmla="*/ 2251497 w 2259898"/>
                  <a:gd name="connsiteY72" fmla="*/ 1570425 h 2751645"/>
                  <a:gd name="connsiteX73" fmla="*/ 2177678 w 2259898"/>
                  <a:gd name="connsiteY73" fmla="*/ 1520418 h 2751645"/>
                  <a:gd name="connsiteX0" fmla="*/ 2180059 w 2259898"/>
                  <a:gd name="connsiteY0" fmla="*/ 1525180 h 2751645"/>
                  <a:gd name="connsiteX1" fmla="*/ 2063378 w 2259898"/>
                  <a:gd name="connsiteY1" fmla="*/ 1477556 h 2751645"/>
                  <a:gd name="connsiteX2" fmla="*/ 1963366 w 2259898"/>
                  <a:gd name="connsiteY2" fmla="*/ 1434693 h 2751645"/>
                  <a:gd name="connsiteX3" fmla="*/ 1868115 w 2259898"/>
                  <a:gd name="connsiteY3" fmla="*/ 1401355 h 2751645"/>
                  <a:gd name="connsiteX4" fmla="*/ 1806203 w 2259898"/>
                  <a:gd name="connsiteY4" fmla="*/ 1334681 h 2751645"/>
                  <a:gd name="connsiteX5" fmla="*/ 1753816 w 2259898"/>
                  <a:gd name="connsiteY5" fmla="*/ 1263243 h 2751645"/>
                  <a:gd name="connsiteX6" fmla="*/ 1691903 w 2259898"/>
                  <a:gd name="connsiteY6" fmla="*/ 1177518 h 2751645"/>
                  <a:gd name="connsiteX7" fmla="*/ 1591891 w 2259898"/>
                  <a:gd name="connsiteY7" fmla="*/ 1072743 h 2751645"/>
                  <a:gd name="connsiteX8" fmla="*/ 1444253 w 2259898"/>
                  <a:gd name="connsiteY8" fmla="*/ 934631 h 2751645"/>
                  <a:gd name="connsiteX9" fmla="*/ 1306141 w 2259898"/>
                  <a:gd name="connsiteY9" fmla="*/ 829856 h 2751645"/>
                  <a:gd name="connsiteX10" fmla="*/ 1229941 w 2259898"/>
                  <a:gd name="connsiteY10" fmla="*/ 739368 h 2751645"/>
                  <a:gd name="connsiteX11" fmla="*/ 1139453 w 2259898"/>
                  <a:gd name="connsiteY11" fmla="*/ 677456 h 2751645"/>
                  <a:gd name="connsiteX12" fmla="*/ 1034678 w 2259898"/>
                  <a:gd name="connsiteY12" fmla="*/ 548868 h 2751645"/>
                  <a:gd name="connsiteX13" fmla="*/ 972766 w 2259898"/>
                  <a:gd name="connsiteY13" fmla="*/ 477431 h 2751645"/>
                  <a:gd name="connsiteX14" fmla="*/ 920378 w 2259898"/>
                  <a:gd name="connsiteY14" fmla="*/ 401231 h 2751645"/>
                  <a:gd name="connsiteX15" fmla="*/ 867991 w 2259898"/>
                  <a:gd name="connsiteY15" fmla="*/ 344081 h 2751645"/>
                  <a:gd name="connsiteX16" fmla="*/ 806078 w 2259898"/>
                  <a:gd name="connsiteY16" fmla="*/ 272643 h 2751645"/>
                  <a:gd name="connsiteX17" fmla="*/ 767978 w 2259898"/>
                  <a:gd name="connsiteY17" fmla="*/ 196443 h 2751645"/>
                  <a:gd name="connsiteX18" fmla="*/ 720353 w 2259898"/>
                  <a:gd name="connsiteY18" fmla="*/ 72618 h 2751645"/>
                  <a:gd name="connsiteX19" fmla="*/ 701303 w 2259898"/>
                  <a:gd name="connsiteY19" fmla="*/ 15468 h 2751645"/>
                  <a:gd name="connsiteX20" fmla="*/ 667966 w 2259898"/>
                  <a:gd name="connsiteY20" fmla="*/ 1181 h 2751645"/>
                  <a:gd name="connsiteX21" fmla="*/ 601291 w 2259898"/>
                  <a:gd name="connsiteY21" fmla="*/ 39281 h 2751645"/>
                  <a:gd name="connsiteX22" fmla="*/ 553666 w 2259898"/>
                  <a:gd name="connsiteY22" fmla="*/ 153581 h 2751645"/>
                  <a:gd name="connsiteX23" fmla="*/ 553666 w 2259898"/>
                  <a:gd name="connsiteY23" fmla="*/ 296456 h 2751645"/>
                  <a:gd name="connsiteX24" fmla="*/ 606053 w 2259898"/>
                  <a:gd name="connsiteY24" fmla="*/ 467906 h 2751645"/>
                  <a:gd name="connsiteX25" fmla="*/ 663203 w 2259898"/>
                  <a:gd name="connsiteY25" fmla="*/ 582206 h 2751645"/>
                  <a:gd name="connsiteX26" fmla="*/ 729878 w 2259898"/>
                  <a:gd name="connsiteY26" fmla="*/ 710793 h 2751645"/>
                  <a:gd name="connsiteX27" fmla="*/ 782266 w 2259898"/>
                  <a:gd name="connsiteY27" fmla="*/ 763181 h 2751645"/>
                  <a:gd name="connsiteX28" fmla="*/ 820366 w 2259898"/>
                  <a:gd name="connsiteY28" fmla="*/ 810806 h 2751645"/>
                  <a:gd name="connsiteX29" fmla="*/ 834653 w 2259898"/>
                  <a:gd name="connsiteY29" fmla="*/ 844143 h 2751645"/>
                  <a:gd name="connsiteX30" fmla="*/ 734641 w 2259898"/>
                  <a:gd name="connsiteY30" fmla="*/ 815568 h 2751645"/>
                  <a:gd name="connsiteX31" fmla="*/ 596528 w 2259898"/>
                  <a:gd name="connsiteY31" fmla="*/ 806043 h 2751645"/>
                  <a:gd name="connsiteX32" fmla="*/ 477466 w 2259898"/>
                  <a:gd name="connsiteY32" fmla="*/ 829856 h 2751645"/>
                  <a:gd name="connsiteX33" fmla="*/ 396503 w 2259898"/>
                  <a:gd name="connsiteY33" fmla="*/ 867956 h 2751645"/>
                  <a:gd name="connsiteX34" fmla="*/ 239341 w 2259898"/>
                  <a:gd name="connsiteY34" fmla="*/ 915581 h 2751645"/>
                  <a:gd name="connsiteX35" fmla="*/ 153616 w 2259898"/>
                  <a:gd name="connsiteY35" fmla="*/ 958443 h 2751645"/>
                  <a:gd name="connsiteX36" fmla="*/ 67891 w 2259898"/>
                  <a:gd name="connsiteY36" fmla="*/ 1020356 h 2751645"/>
                  <a:gd name="connsiteX37" fmla="*/ 48841 w 2259898"/>
                  <a:gd name="connsiteY37" fmla="*/ 1115606 h 2751645"/>
                  <a:gd name="connsiteX38" fmla="*/ 48841 w 2259898"/>
                  <a:gd name="connsiteY38" fmla="*/ 1201331 h 2751645"/>
                  <a:gd name="connsiteX39" fmla="*/ 91703 w 2259898"/>
                  <a:gd name="connsiteY39" fmla="*/ 1258481 h 2751645"/>
                  <a:gd name="connsiteX40" fmla="*/ 115516 w 2259898"/>
                  <a:gd name="connsiteY40" fmla="*/ 1282293 h 2751645"/>
                  <a:gd name="connsiteX41" fmla="*/ 53603 w 2259898"/>
                  <a:gd name="connsiteY41" fmla="*/ 1301343 h 2751645"/>
                  <a:gd name="connsiteX42" fmla="*/ 5978 w 2259898"/>
                  <a:gd name="connsiteY42" fmla="*/ 1363256 h 2751645"/>
                  <a:gd name="connsiteX43" fmla="*/ 1216 w 2259898"/>
                  <a:gd name="connsiteY43" fmla="*/ 1468031 h 2751645"/>
                  <a:gd name="connsiteX44" fmla="*/ 10741 w 2259898"/>
                  <a:gd name="connsiteY44" fmla="*/ 1548993 h 2751645"/>
                  <a:gd name="connsiteX45" fmla="*/ 67891 w 2259898"/>
                  <a:gd name="connsiteY45" fmla="*/ 1582331 h 2751645"/>
                  <a:gd name="connsiteX46" fmla="*/ 91703 w 2259898"/>
                  <a:gd name="connsiteY46" fmla="*/ 1625193 h 2751645"/>
                  <a:gd name="connsiteX47" fmla="*/ 53603 w 2259898"/>
                  <a:gd name="connsiteY47" fmla="*/ 1672818 h 2751645"/>
                  <a:gd name="connsiteX48" fmla="*/ 39316 w 2259898"/>
                  <a:gd name="connsiteY48" fmla="*/ 1744256 h 2751645"/>
                  <a:gd name="connsiteX49" fmla="*/ 63128 w 2259898"/>
                  <a:gd name="connsiteY49" fmla="*/ 1829981 h 2751645"/>
                  <a:gd name="connsiteX50" fmla="*/ 148853 w 2259898"/>
                  <a:gd name="connsiteY50" fmla="*/ 1882368 h 2751645"/>
                  <a:gd name="connsiteX51" fmla="*/ 177428 w 2259898"/>
                  <a:gd name="connsiteY51" fmla="*/ 1920468 h 2751645"/>
                  <a:gd name="connsiteX52" fmla="*/ 129803 w 2259898"/>
                  <a:gd name="connsiteY52" fmla="*/ 1987143 h 2751645"/>
                  <a:gd name="connsiteX53" fmla="*/ 144091 w 2259898"/>
                  <a:gd name="connsiteY53" fmla="*/ 2091918 h 2751645"/>
                  <a:gd name="connsiteX54" fmla="*/ 196478 w 2259898"/>
                  <a:gd name="connsiteY54" fmla="*/ 2144306 h 2751645"/>
                  <a:gd name="connsiteX55" fmla="*/ 344116 w 2259898"/>
                  <a:gd name="connsiteY55" fmla="*/ 2153831 h 2751645"/>
                  <a:gd name="connsiteX56" fmla="*/ 467941 w 2259898"/>
                  <a:gd name="connsiteY56" fmla="*/ 2163356 h 2751645"/>
                  <a:gd name="connsiteX57" fmla="*/ 520328 w 2259898"/>
                  <a:gd name="connsiteY57" fmla="*/ 2158593 h 2751645"/>
                  <a:gd name="connsiteX58" fmla="*/ 610816 w 2259898"/>
                  <a:gd name="connsiteY58" fmla="*/ 2187168 h 2751645"/>
                  <a:gd name="connsiteX59" fmla="*/ 734641 w 2259898"/>
                  <a:gd name="connsiteY59" fmla="*/ 2215743 h 2751645"/>
                  <a:gd name="connsiteX60" fmla="*/ 910853 w 2259898"/>
                  <a:gd name="connsiteY60" fmla="*/ 2230031 h 2751645"/>
                  <a:gd name="connsiteX61" fmla="*/ 1110878 w 2259898"/>
                  <a:gd name="connsiteY61" fmla="*/ 2230031 h 2751645"/>
                  <a:gd name="connsiteX62" fmla="*/ 1377578 w 2259898"/>
                  <a:gd name="connsiteY62" fmla="*/ 2234793 h 2751645"/>
                  <a:gd name="connsiteX63" fmla="*/ 1553791 w 2259898"/>
                  <a:gd name="connsiteY63" fmla="*/ 2234793 h 2751645"/>
                  <a:gd name="connsiteX64" fmla="*/ 1710953 w 2259898"/>
                  <a:gd name="connsiteY64" fmla="*/ 2330043 h 2751645"/>
                  <a:gd name="connsiteX65" fmla="*/ 1858591 w 2259898"/>
                  <a:gd name="connsiteY65" fmla="*/ 2415768 h 2751645"/>
                  <a:gd name="connsiteX66" fmla="*/ 1987178 w 2259898"/>
                  <a:gd name="connsiteY66" fmla="*/ 2568168 h 2751645"/>
                  <a:gd name="connsiteX67" fmla="*/ 2130053 w 2259898"/>
                  <a:gd name="connsiteY67" fmla="*/ 2687231 h 2751645"/>
                  <a:gd name="connsiteX68" fmla="*/ 2244353 w 2259898"/>
                  <a:gd name="connsiteY68" fmla="*/ 2744381 h 2751645"/>
                  <a:gd name="connsiteX69" fmla="*/ 2258641 w 2259898"/>
                  <a:gd name="connsiteY69" fmla="*/ 2525306 h 2751645"/>
                  <a:gd name="connsiteX70" fmla="*/ 2258641 w 2259898"/>
                  <a:gd name="connsiteY70" fmla="*/ 2120493 h 2751645"/>
                  <a:gd name="connsiteX71" fmla="*/ 2253878 w 2259898"/>
                  <a:gd name="connsiteY71" fmla="*/ 1706156 h 2751645"/>
                  <a:gd name="connsiteX72" fmla="*/ 2251497 w 2259898"/>
                  <a:gd name="connsiteY72" fmla="*/ 1570425 h 2751645"/>
                  <a:gd name="connsiteX73" fmla="*/ 2180059 w 2259898"/>
                  <a:gd name="connsiteY73" fmla="*/ 1525180 h 2751645"/>
                  <a:gd name="connsiteX0" fmla="*/ 2180059 w 2259990"/>
                  <a:gd name="connsiteY0" fmla="*/ 1525180 h 2751645"/>
                  <a:gd name="connsiteX1" fmla="*/ 2063378 w 2259990"/>
                  <a:gd name="connsiteY1" fmla="*/ 1477556 h 2751645"/>
                  <a:gd name="connsiteX2" fmla="*/ 1963366 w 2259990"/>
                  <a:gd name="connsiteY2" fmla="*/ 1434693 h 2751645"/>
                  <a:gd name="connsiteX3" fmla="*/ 1868115 w 2259990"/>
                  <a:gd name="connsiteY3" fmla="*/ 1401355 h 2751645"/>
                  <a:gd name="connsiteX4" fmla="*/ 1806203 w 2259990"/>
                  <a:gd name="connsiteY4" fmla="*/ 1334681 h 2751645"/>
                  <a:gd name="connsiteX5" fmla="*/ 1753816 w 2259990"/>
                  <a:gd name="connsiteY5" fmla="*/ 1263243 h 2751645"/>
                  <a:gd name="connsiteX6" fmla="*/ 1691903 w 2259990"/>
                  <a:gd name="connsiteY6" fmla="*/ 1177518 h 2751645"/>
                  <a:gd name="connsiteX7" fmla="*/ 1591891 w 2259990"/>
                  <a:gd name="connsiteY7" fmla="*/ 1072743 h 2751645"/>
                  <a:gd name="connsiteX8" fmla="*/ 1444253 w 2259990"/>
                  <a:gd name="connsiteY8" fmla="*/ 934631 h 2751645"/>
                  <a:gd name="connsiteX9" fmla="*/ 1306141 w 2259990"/>
                  <a:gd name="connsiteY9" fmla="*/ 829856 h 2751645"/>
                  <a:gd name="connsiteX10" fmla="*/ 1229941 w 2259990"/>
                  <a:gd name="connsiteY10" fmla="*/ 739368 h 2751645"/>
                  <a:gd name="connsiteX11" fmla="*/ 1139453 w 2259990"/>
                  <a:gd name="connsiteY11" fmla="*/ 677456 h 2751645"/>
                  <a:gd name="connsiteX12" fmla="*/ 1034678 w 2259990"/>
                  <a:gd name="connsiteY12" fmla="*/ 548868 h 2751645"/>
                  <a:gd name="connsiteX13" fmla="*/ 972766 w 2259990"/>
                  <a:gd name="connsiteY13" fmla="*/ 477431 h 2751645"/>
                  <a:gd name="connsiteX14" fmla="*/ 920378 w 2259990"/>
                  <a:gd name="connsiteY14" fmla="*/ 401231 h 2751645"/>
                  <a:gd name="connsiteX15" fmla="*/ 867991 w 2259990"/>
                  <a:gd name="connsiteY15" fmla="*/ 344081 h 2751645"/>
                  <a:gd name="connsiteX16" fmla="*/ 806078 w 2259990"/>
                  <a:gd name="connsiteY16" fmla="*/ 272643 h 2751645"/>
                  <a:gd name="connsiteX17" fmla="*/ 767978 w 2259990"/>
                  <a:gd name="connsiteY17" fmla="*/ 196443 h 2751645"/>
                  <a:gd name="connsiteX18" fmla="*/ 720353 w 2259990"/>
                  <a:gd name="connsiteY18" fmla="*/ 72618 h 2751645"/>
                  <a:gd name="connsiteX19" fmla="*/ 701303 w 2259990"/>
                  <a:gd name="connsiteY19" fmla="*/ 15468 h 2751645"/>
                  <a:gd name="connsiteX20" fmla="*/ 667966 w 2259990"/>
                  <a:gd name="connsiteY20" fmla="*/ 1181 h 2751645"/>
                  <a:gd name="connsiteX21" fmla="*/ 601291 w 2259990"/>
                  <a:gd name="connsiteY21" fmla="*/ 39281 h 2751645"/>
                  <a:gd name="connsiteX22" fmla="*/ 553666 w 2259990"/>
                  <a:gd name="connsiteY22" fmla="*/ 153581 h 2751645"/>
                  <a:gd name="connsiteX23" fmla="*/ 553666 w 2259990"/>
                  <a:gd name="connsiteY23" fmla="*/ 296456 h 2751645"/>
                  <a:gd name="connsiteX24" fmla="*/ 606053 w 2259990"/>
                  <a:gd name="connsiteY24" fmla="*/ 467906 h 2751645"/>
                  <a:gd name="connsiteX25" fmla="*/ 663203 w 2259990"/>
                  <a:gd name="connsiteY25" fmla="*/ 582206 h 2751645"/>
                  <a:gd name="connsiteX26" fmla="*/ 729878 w 2259990"/>
                  <a:gd name="connsiteY26" fmla="*/ 710793 h 2751645"/>
                  <a:gd name="connsiteX27" fmla="*/ 782266 w 2259990"/>
                  <a:gd name="connsiteY27" fmla="*/ 763181 h 2751645"/>
                  <a:gd name="connsiteX28" fmla="*/ 820366 w 2259990"/>
                  <a:gd name="connsiteY28" fmla="*/ 810806 h 2751645"/>
                  <a:gd name="connsiteX29" fmla="*/ 834653 w 2259990"/>
                  <a:gd name="connsiteY29" fmla="*/ 844143 h 2751645"/>
                  <a:gd name="connsiteX30" fmla="*/ 734641 w 2259990"/>
                  <a:gd name="connsiteY30" fmla="*/ 815568 h 2751645"/>
                  <a:gd name="connsiteX31" fmla="*/ 596528 w 2259990"/>
                  <a:gd name="connsiteY31" fmla="*/ 806043 h 2751645"/>
                  <a:gd name="connsiteX32" fmla="*/ 477466 w 2259990"/>
                  <a:gd name="connsiteY32" fmla="*/ 829856 h 2751645"/>
                  <a:gd name="connsiteX33" fmla="*/ 396503 w 2259990"/>
                  <a:gd name="connsiteY33" fmla="*/ 867956 h 2751645"/>
                  <a:gd name="connsiteX34" fmla="*/ 239341 w 2259990"/>
                  <a:gd name="connsiteY34" fmla="*/ 915581 h 2751645"/>
                  <a:gd name="connsiteX35" fmla="*/ 153616 w 2259990"/>
                  <a:gd name="connsiteY35" fmla="*/ 958443 h 2751645"/>
                  <a:gd name="connsiteX36" fmla="*/ 67891 w 2259990"/>
                  <a:gd name="connsiteY36" fmla="*/ 1020356 h 2751645"/>
                  <a:gd name="connsiteX37" fmla="*/ 48841 w 2259990"/>
                  <a:gd name="connsiteY37" fmla="*/ 1115606 h 2751645"/>
                  <a:gd name="connsiteX38" fmla="*/ 48841 w 2259990"/>
                  <a:gd name="connsiteY38" fmla="*/ 1201331 h 2751645"/>
                  <a:gd name="connsiteX39" fmla="*/ 91703 w 2259990"/>
                  <a:gd name="connsiteY39" fmla="*/ 1258481 h 2751645"/>
                  <a:gd name="connsiteX40" fmla="*/ 115516 w 2259990"/>
                  <a:gd name="connsiteY40" fmla="*/ 1282293 h 2751645"/>
                  <a:gd name="connsiteX41" fmla="*/ 53603 w 2259990"/>
                  <a:gd name="connsiteY41" fmla="*/ 1301343 h 2751645"/>
                  <a:gd name="connsiteX42" fmla="*/ 5978 w 2259990"/>
                  <a:gd name="connsiteY42" fmla="*/ 1363256 h 2751645"/>
                  <a:gd name="connsiteX43" fmla="*/ 1216 w 2259990"/>
                  <a:gd name="connsiteY43" fmla="*/ 1468031 h 2751645"/>
                  <a:gd name="connsiteX44" fmla="*/ 10741 w 2259990"/>
                  <a:gd name="connsiteY44" fmla="*/ 1548993 h 2751645"/>
                  <a:gd name="connsiteX45" fmla="*/ 67891 w 2259990"/>
                  <a:gd name="connsiteY45" fmla="*/ 1582331 h 2751645"/>
                  <a:gd name="connsiteX46" fmla="*/ 91703 w 2259990"/>
                  <a:gd name="connsiteY46" fmla="*/ 1625193 h 2751645"/>
                  <a:gd name="connsiteX47" fmla="*/ 53603 w 2259990"/>
                  <a:gd name="connsiteY47" fmla="*/ 1672818 h 2751645"/>
                  <a:gd name="connsiteX48" fmla="*/ 39316 w 2259990"/>
                  <a:gd name="connsiteY48" fmla="*/ 1744256 h 2751645"/>
                  <a:gd name="connsiteX49" fmla="*/ 63128 w 2259990"/>
                  <a:gd name="connsiteY49" fmla="*/ 1829981 h 2751645"/>
                  <a:gd name="connsiteX50" fmla="*/ 148853 w 2259990"/>
                  <a:gd name="connsiteY50" fmla="*/ 1882368 h 2751645"/>
                  <a:gd name="connsiteX51" fmla="*/ 177428 w 2259990"/>
                  <a:gd name="connsiteY51" fmla="*/ 1920468 h 2751645"/>
                  <a:gd name="connsiteX52" fmla="*/ 129803 w 2259990"/>
                  <a:gd name="connsiteY52" fmla="*/ 1987143 h 2751645"/>
                  <a:gd name="connsiteX53" fmla="*/ 144091 w 2259990"/>
                  <a:gd name="connsiteY53" fmla="*/ 2091918 h 2751645"/>
                  <a:gd name="connsiteX54" fmla="*/ 196478 w 2259990"/>
                  <a:gd name="connsiteY54" fmla="*/ 2144306 h 2751645"/>
                  <a:gd name="connsiteX55" fmla="*/ 344116 w 2259990"/>
                  <a:gd name="connsiteY55" fmla="*/ 2153831 h 2751645"/>
                  <a:gd name="connsiteX56" fmla="*/ 467941 w 2259990"/>
                  <a:gd name="connsiteY56" fmla="*/ 2163356 h 2751645"/>
                  <a:gd name="connsiteX57" fmla="*/ 520328 w 2259990"/>
                  <a:gd name="connsiteY57" fmla="*/ 2158593 h 2751645"/>
                  <a:gd name="connsiteX58" fmla="*/ 610816 w 2259990"/>
                  <a:gd name="connsiteY58" fmla="*/ 2187168 h 2751645"/>
                  <a:gd name="connsiteX59" fmla="*/ 734641 w 2259990"/>
                  <a:gd name="connsiteY59" fmla="*/ 2215743 h 2751645"/>
                  <a:gd name="connsiteX60" fmla="*/ 910853 w 2259990"/>
                  <a:gd name="connsiteY60" fmla="*/ 2230031 h 2751645"/>
                  <a:gd name="connsiteX61" fmla="*/ 1110878 w 2259990"/>
                  <a:gd name="connsiteY61" fmla="*/ 2230031 h 2751645"/>
                  <a:gd name="connsiteX62" fmla="*/ 1377578 w 2259990"/>
                  <a:gd name="connsiteY62" fmla="*/ 2234793 h 2751645"/>
                  <a:gd name="connsiteX63" fmla="*/ 1553791 w 2259990"/>
                  <a:gd name="connsiteY63" fmla="*/ 2234793 h 2751645"/>
                  <a:gd name="connsiteX64" fmla="*/ 1710953 w 2259990"/>
                  <a:gd name="connsiteY64" fmla="*/ 2330043 h 2751645"/>
                  <a:gd name="connsiteX65" fmla="*/ 1858591 w 2259990"/>
                  <a:gd name="connsiteY65" fmla="*/ 2415768 h 2751645"/>
                  <a:gd name="connsiteX66" fmla="*/ 1987178 w 2259990"/>
                  <a:gd name="connsiteY66" fmla="*/ 2568168 h 2751645"/>
                  <a:gd name="connsiteX67" fmla="*/ 2130053 w 2259990"/>
                  <a:gd name="connsiteY67" fmla="*/ 2687231 h 2751645"/>
                  <a:gd name="connsiteX68" fmla="*/ 2244353 w 2259990"/>
                  <a:gd name="connsiteY68" fmla="*/ 2744381 h 2751645"/>
                  <a:gd name="connsiteX69" fmla="*/ 2258641 w 2259990"/>
                  <a:gd name="connsiteY69" fmla="*/ 2525306 h 2751645"/>
                  <a:gd name="connsiteX70" fmla="*/ 2258641 w 2259990"/>
                  <a:gd name="connsiteY70" fmla="*/ 2120493 h 2751645"/>
                  <a:gd name="connsiteX71" fmla="*/ 2258641 w 2259990"/>
                  <a:gd name="connsiteY71" fmla="*/ 1703775 h 2751645"/>
                  <a:gd name="connsiteX72" fmla="*/ 2251497 w 2259990"/>
                  <a:gd name="connsiteY72" fmla="*/ 1570425 h 2751645"/>
                  <a:gd name="connsiteX73" fmla="*/ 2180059 w 2259990"/>
                  <a:gd name="connsiteY73" fmla="*/ 1525180 h 2751645"/>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9941 w 2259990"/>
                  <a:gd name="connsiteY10" fmla="*/ 739937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29878 w 2259990"/>
                  <a:gd name="connsiteY26" fmla="*/ 711362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06612 h 2752214"/>
                  <a:gd name="connsiteX32" fmla="*/ 477466 w 2259990"/>
                  <a:gd name="connsiteY32" fmla="*/ 830425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82900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5178 w 2259990"/>
                  <a:gd name="connsiteY10" fmla="*/ 742318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29878 w 2259990"/>
                  <a:gd name="connsiteY26" fmla="*/ 711362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06612 h 2752214"/>
                  <a:gd name="connsiteX32" fmla="*/ 477466 w 2259990"/>
                  <a:gd name="connsiteY32" fmla="*/ 830425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82900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5178 w 2259990"/>
                  <a:gd name="connsiteY10" fmla="*/ 742318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29878 w 2259990"/>
                  <a:gd name="connsiteY26" fmla="*/ 711362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06612 h 2752214"/>
                  <a:gd name="connsiteX32" fmla="*/ 477466 w 2259990"/>
                  <a:gd name="connsiteY32" fmla="*/ 835188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82900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5178 w 2259990"/>
                  <a:gd name="connsiteY10" fmla="*/ 742318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29878 w 2259990"/>
                  <a:gd name="connsiteY26" fmla="*/ 711362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11375 h 2752214"/>
                  <a:gd name="connsiteX32" fmla="*/ 477466 w 2259990"/>
                  <a:gd name="connsiteY32" fmla="*/ 835188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82900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5178 w 2259990"/>
                  <a:gd name="connsiteY10" fmla="*/ 742318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32259 w 2259990"/>
                  <a:gd name="connsiteY26" fmla="*/ 708981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11375 h 2752214"/>
                  <a:gd name="connsiteX32" fmla="*/ 477466 w 2259990"/>
                  <a:gd name="connsiteY32" fmla="*/ 835188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82900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0059 w 2259990"/>
                  <a:gd name="connsiteY0" fmla="*/ 1525749 h 2752214"/>
                  <a:gd name="connsiteX1" fmla="*/ 2063378 w 2259990"/>
                  <a:gd name="connsiteY1" fmla="*/ 1478125 h 2752214"/>
                  <a:gd name="connsiteX2" fmla="*/ 1963366 w 2259990"/>
                  <a:gd name="connsiteY2" fmla="*/ 1435262 h 2752214"/>
                  <a:gd name="connsiteX3" fmla="*/ 1868115 w 2259990"/>
                  <a:gd name="connsiteY3" fmla="*/ 1401924 h 2752214"/>
                  <a:gd name="connsiteX4" fmla="*/ 1806203 w 2259990"/>
                  <a:gd name="connsiteY4" fmla="*/ 1335250 h 2752214"/>
                  <a:gd name="connsiteX5" fmla="*/ 1753816 w 2259990"/>
                  <a:gd name="connsiteY5" fmla="*/ 1263812 h 2752214"/>
                  <a:gd name="connsiteX6" fmla="*/ 1691903 w 2259990"/>
                  <a:gd name="connsiteY6" fmla="*/ 1178087 h 2752214"/>
                  <a:gd name="connsiteX7" fmla="*/ 1591891 w 2259990"/>
                  <a:gd name="connsiteY7" fmla="*/ 1073312 h 2752214"/>
                  <a:gd name="connsiteX8" fmla="*/ 1444253 w 2259990"/>
                  <a:gd name="connsiteY8" fmla="*/ 935200 h 2752214"/>
                  <a:gd name="connsiteX9" fmla="*/ 1306141 w 2259990"/>
                  <a:gd name="connsiteY9" fmla="*/ 830425 h 2752214"/>
                  <a:gd name="connsiteX10" fmla="*/ 1225178 w 2259990"/>
                  <a:gd name="connsiteY10" fmla="*/ 742318 h 2752214"/>
                  <a:gd name="connsiteX11" fmla="*/ 1139453 w 2259990"/>
                  <a:gd name="connsiteY11" fmla="*/ 678025 h 2752214"/>
                  <a:gd name="connsiteX12" fmla="*/ 1034678 w 2259990"/>
                  <a:gd name="connsiteY12" fmla="*/ 549437 h 2752214"/>
                  <a:gd name="connsiteX13" fmla="*/ 972766 w 2259990"/>
                  <a:gd name="connsiteY13" fmla="*/ 478000 h 2752214"/>
                  <a:gd name="connsiteX14" fmla="*/ 920378 w 2259990"/>
                  <a:gd name="connsiteY14" fmla="*/ 401800 h 2752214"/>
                  <a:gd name="connsiteX15" fmla="*/ 867991 w 2259990"/>
                  <a:gd name="connsiteY15" fmla="*/ 344650 h 2752214"/>
                  <a:gd name="connsiteX16" fmla="*/ 806078 w 2259990"/>
                  <a:gd name="connsiteY16" fmla="*/ 273212 h 2752214"/>
                  <a:gd name="connsiteX17" fmla="*/ 767978 w 2259990"/>
                  <a:gd name="connsiteY17" fmla="*/ 197012 h 2752214"/>
                  <a:gd name="connsiteX18" fmla="*/ 732259 w 2259990"/>
                  <a:gd name="connsiteY18" fmla="*/ 99380 h 2752214"/>
                  <a:gd name="connsiteX19" fmla="*/ 701303 w 2259990"/>
                  <a:gd name="connsiteY19" fmla="*/ 16037 h 2752214"/>
                  <a:gd name="connsiteX20" fmla="*/ 667966 w 2259990"/>
                  <a:gd name="connsiteY20" fmla="*/ 1750 h 2752214"/>
                  <a:gd name="connsiteX21" fmla="*/ 601291 w 2259990"/>
                  <a:gd name="connsiteY21" fmla="*/ 39850 h 2752214"/>
                  <a:gd name="connsiteX22" fmla="*/ 553666 w 2259990"/>
                  <a:gd name="connsiteY22" fmla="*/ 154150 h 2752214"/>
                  <a:gd name="connsiteX23" fmla="*/ 553666 w 2259990"/>
                  <a:gd name="connsiteY23" fmla="*/ 297025 h 2752214"/>
                  <a:gd name="connsiteX24" fmla="*/ 606053 w 2259990"/>
                  <a:gd name="connsiteY24" fmla="*/ 468475 h 2752214"/>
                  <a:gd name="connsiteX25" fmla="*/ 663203 w 2259990"/>
                  <a:gd name="connsiteY25" fmla="*/ 582775 h 2752214"/>
                  <a:gd name="connsiteX26" fmla="*/ 732259 w 2259990"/>
                  <a:gd name="connsiteY26" fmla="*/ 708981 h 2752214"/>
                  <a:gd name="connsiteX27" fmla="*/ 782266 w 2259990"/>
                  <a:gd name="connsiteY27" fmla="*/ 763750 h 2752214"/>
                  <a:gd name="connsiteX28" fmla="*/ 820366 w 2259990"/>
                  <a:gd name="connsiteY28" fmla="*/ 811375 h 2752214"/>
                  <a:gd name="connsiteX29" fmla="*/ 834653 w 2259990"/>
                  <a:gd name="connsiteY29" fmla="*/ 844712 h 2752214"/>
                  <a:gd name="connsiteX30" fmla="*/ 734641 w 2259990"/>
                  <a:gd name="connsiteY30" fmla="*/ 816137 h 2752214"/>
                  <a:gd name="connsiteX31" fmla="*/ 596528 w 2259990"/>
                  <a:gd name="connsiteY31" fmla="*/ 811375 h 2752214"/>
                  <a:gd name="connsiteX32" fmla="*/ 477466 w 2259990"/>
                  <a:gd name="connsiteY32" fmla="*/ 835188 h 2752214"/>
                  <a:gd name="connsiteX33" fmla="*/ 396503 w 2259990"/>
                  <a:gd name="connsiteY33" fmla="*/ 868525 h 2752214"/>
                  <a:gd name="connsiteX34" fmla="*/ 239341 w 2259990"/>
                  <a:gd name="connsiteY34" fmla="*/ 916150 h 2752214"/>
                  <a:gd name="connsiteX35" fmla="*/ 153616 w 2259990"/>
                  <a:gd name="connsiteY35" fmla="*/ 959012 h 2752214"/>
                  <a:gd name="connsiteX36" fmla="*/ 67891 w 2259990"/>
                  <a:gd name="connsiteY36" fmla="*/ 1020925 h 2752214"/>
                  <a:gd name="connsiteX37" fmla="*/ 48841 w 2259990"/>
                  <a:gd name="connsiteY37" fmla="*/ 1116175 h 2752214"/>
                  <a:gd name="connsiteX38" fmla="*/ 48841 w 2259990"/>
                  <a:gd name="connsiteY38" fmla="*/ 1201900 h 2752214"/>
                  <a:gd name="connsiteX39" fmla="*/ 91703 w 2259990"/>
                  <a:gd name="connsiteY39" fmla="*/ 1259050 h 2752214"/>
                  <a:gd name="connsiteX40" fmla="*/ 115516 w 2259990"/>
                  <a:gd name="connsiteY40" fmla="*/ 1282862 h 2752214"/>
                  <a:gd name="connsiteX41" fmla="*/ 53603 w 2259990"/>
                  <a:gd name="connsiteY41" fmla="*/ 1301912 h 2752214"/>
                  <a:gd name="connsiteX42" fmla="*/ 5978 w 2259990"/>
                  <a:gd name="connsiteY42" fmla="*/ 1363825 h 2752214"/>
                  <a:gd name="connsiteX43" fmla="*/ 1216 w 2259990"/>
                  <a:gd name="connsiteY43" fmla="*/ 1468600 h 2752214"/>
                  <a:gd name="connsiteX44" fmla="*/ 10741 w 2259990"/>
                  <a:gd name="connsiteY44" fmla="*/ 1549562 h 2752214"/>
                  <a:gd name="connsiteX45" fmla="*/ 67891 w 2259990"/>
                  <a:gd name="connsiteY45" fmla="*/ 1590044 h 2752214"/>
                  <a:gd name="connsiteX46" fmla="*/ 91703 w 2259990"/>
                  <a:gd name="connsiteY46" fmla="*/ 1625762 h 2752214"/>
                  <a:gd name="connsiteX47" fmla="*/ 53603 w 2259990"/>
                  <a:gd name="connsiteY47" fmla="*/ 1673387 h 2752214"/>
                  <a:gd name="connsiteX48" fmla="*/ 39316 w 2259990"/>
                  <a:gd name="connsiteY48" fmla="*/ 1744825 h 2752214"/>
                  <a:gd name="connsiteX49" fmla="*/ 63128 w 2259990"/>
                  <a:gd name="connsiteY49" fmla="*/ 1830550 h 2752214"/>
                  <a:gd name="connsiteX50" fmla="*/ 148853 w 2259990"/>
                  <a:gd name="connsiteY50" fmla="*/ 1882937 h 2752214"/>
                  <a:gd name="connsiteX51" fmla="*/ 177428 w 2259990"/>
                  <a:gd name="connsiteY51" fmla="*/ 1921037 h 2752214"/>
                  <a:gd name="connsiteX52" fmla="*/ 129803 w 2259990"/>
                  <a:gd name="connsiteY52" fmla="*/ 1987712 h 2752214"/>
                  <a:gd name="connsiteX53" fmla="*/ 144091 w 2259990"/>
                  <a:gd name="connsiteY53" fmla="*/ 2092487 h 2752214"/>
                  <a:gd name="connsiteX54" fmla="*/ 196478 w 2259990"/>
                  <a:gd name="connsiteY54" fmla="*/ 2144875 h 2752214"/>
                  <a:gd name="connsiteX55" fmla="*/ 344116 w 2259990"/>
                  <a:gd name="connsiteY55" fmla="*/ 2154400 h 2752214"/>
                  <a:gd name="connsiteX56" fmla="*/ 467941 w 2259990"/>
                  <a:gd name="connsiteY56" fmla="*/ 2163925 h 2752214"/>
                  <a:gd name="connsiteX57" fmla="*/ 520328 w 2259990"/>
                  <a:gd name="connsiteY57" fmla="*/ 2159162 h 2752214"/>
                  <a:gd name="connsiteX58" fmla="*/ 610816 w 2259990"/>
                  <a:gd name="connsiteY58" fmla="*/ 2187737 h 2752214"/>
                  <a:gd name="connsiteX59" fmla="*/ 734641 w 2259990"/>
                  <a:gd name="connsiteY59" fmla="*/ 2216312 h 2752214"/>
                  <a:gd name="connsiteX60" fmla="*/ 910853 w 2259990"/>
                  <a:gd name="connsiteY60" fmla="*/ 2230600 h 2752214"/>
                  <a:gd name="connsiteX61" fmla="*/ 1110878 w 2259990"/>
                  <a:gd name="connsiteY61" fmla="*/ 2230600 h 2752214"/>
                  <a:gd name="connsiteX62" fmla="*/ 1377578 w 2259990"/>
                  <a:gd name="connsiteY62" fmla="*/ 2235362 h 2752214"/>
                  <a:gd name="connsiteX63" fmla="*/ 1553791 w 2259990"/>
                  <a:gd name="connsiteY63" fmla="*/ 2235362 h 2752214"/>
                  <a:gd name="connsiteX64" fmla="*/ 1710953 w 2259990"/>
                  <a:gd name="connsiteY64" fmla="*/ 2330612 h 2752214"/>
                  <a:gd name="connsiteX65" fmla="*/ 1858591 w 2259990"/>
                  <a:gd name="connsiteY65" fmla="*/ 2416337 h 2752214"/>
                  <a:gd name="connsiteX66" fmla="*/ 1987178 w 2259990"/>
                  <a:gd name="connsiteY66" fmla="*/ 2568737 h 2752214"/>
                  <a:gd name="connsiteX67" fmla="*/ 2130053 w 2259990"/>
                  <a:gd name="connsiteY67" fmla="*/ 2687800 h 2752214"/>
                  <a:gd name="connsiteX68" fmla="*/ 2244353 w 2259990"/>
                  <a:gd name="connsiteY68" fmla="*/ 2744950 h 2752214"/>
                  <a:gd name="connsiteX69" fmla="*/ 2258641 w 2259990"/>
                  <a:gd name="connsiteY69" fmla="*/ 2525875 h 2752214"/>
                  <a:gd name="connsiteX70" fmla="*/ 2258641 w 2259990"/>
                  <a:gd name="connsiteY70" fmla="*/ 2121062 h 2752214"/>
                  <a:gd name="connsiteX71" fmla="*/ 2258641 w 2259990"/>
                  <a:gd name="connsiteY71" fmla="*/ 1704344 h 2752214"/>
                  <a:gd name="connsiteX72" fmla="*/ 2251497 w 2259990"/>
                  <a:gd name="connsiteY72" fmla="*/ 1570994 h 2752214"/>
                  <a:gd name="connsiteX73" fmla="*/ 2180059 w 2259990"/>
                  <a:gd name="connsiteY73" fmla="*/ 1525749 h 2752214"/>
                  <a:gd name="connsiteX0" fmla="*/ 2183837 w 2263768"/>
                  <a:gd name="connsiteY0" fmla="*/ 1525749 h 2752214"/>
                  <a:gd name="connsiteX1" fmla="*/ 2067156 w 2263768"/>
                  <a:gd name="connsiteY1" fmla="*/ 1478125 h 2752214"/>
                  <a:gd name="connsiteX2" fmla="*/ 1967144 w 2263768"/>
                  <a:gd name="connsiteY2" fmla="*/ 1435262 h 2752214"/>
                  <a:gd name="connsiteX3" fmla="*/ 1871893 w 2263768"/>
                  <a:gd name="connsiteY3" fmla="*/ 1401924 h 2752214"/>
                  <a:gd name="connsiteX4" fmla="*/ 1809981 w 2263768"/>
                  <a:gd name="connsiteY4" fmla="*/ 1335250 h 2752214"/>
                  <a:gd name="connsiteX5" fmla="*/ 1757594 w 2263768"/>
                  <a:gd name="connsiteY5" fmla="*/ 1263812 h 2752214"/>
                  <a:gd name="connsiteX6" fmla="*/ 1695681 w 2263768"/>
                  <a:gd name="connsiteY6" fmla="*/ 1178087 h 2752214"/>
                  <a:gd name="connsiteX7" fmla="*/ 1595669 w 2263768"/>
                  <a:gd name="connsiteY7" fmla="*/ 1073312 h 2752214"/>
                  <a:gd name="connsiteX8" fmla="*/ 1448031 w 2263768"/>
                  <a:gd name="connsiteY8" fmla="*/ 935200 h 2752214"/>
                  <a:gd name="connsiteX9" fmla="*/ 1309919 w 2263768"/>
                  <a:gd name="connsiteY9" fmla="*/ 830425 h 2752214"/>
                  <a:gd name="connsiteX10" fmla="*/ 1228956 w 2263768"/>
                  <a:gd name="connsiteY10" fmla="*/ 742318 h 2752214"/>
                  <a:gd name="connsiteX11" fmla="*/ 1143231 w 2263768"/>
                  <a:gd name="connsiteY11" fmla="*/ 678025 h 2752214"/>
                  <a:gd name="connsiteX12" fmla="*/ 1038456 w 2263768"/>
                  <a:gd name="connsiteY12" fmla="*/ 549437 h 2752214"/>
                  <a:gd name="connsiteX13" fmla="*/ 976544 w 2263768"/>
                  <a:gd name="connsiteY13" fmla="*/ 478000 h 2752214"/>
                  <a:gd name="connsiteX14" fmla="*/ 924156 w 2263768"/>
                  <a:gd name="connsiteY14" fmla="*/ 401800 h 2752214"/>
                  <a:gd name="connsiteX15" fmla="*/ 871769 w 2263768"/>
                  <a:gd name="connsiteY15" fmla="*/ 344650 h 2752214"/>
                  <a:gd name="connsiteX16" fmla="*/ 809856 w 2263768"/>
                  <a:gd name="connsiteY16" fmla="*/ 273212 h 2752214"/>
                  <a:gd name="connsiteX17" fmla="*/ 771756 w 2263768"/>
                  <a:gd name="connsiteY17" fmla="*/ 197012 h 2752214"/>
                  <a:gd name="connsiteX18" fmla="*/ 736037 w 2263768"/>
                  <a:gd name="connsiteY18" fmla="*/ 99380 h 2752214"/>
                  <a:gd name="connsiteX19" fmla="*/ 705081 w 2263768"/>
                  <a:gd name="connsiteY19" fmla="*/ 16037 h 2752214"/>
                  <a:gd name="connsiteX20" fmla="*/ 671744 w 2263768"/>
                  <a:gd name="connsiteY20" fmla="*/ 1750 h 2752214"/>
                  <a:gd name="connsiteX21" fmla="*/ 605069 w 2263768"/>
                  <a:gd name="connsiteY21" fmla="*/ 39850 h 2752214"/>
                  <a:gd name="connsiteX22" fmla="*/ 557444 w 2263768"/>
                  <a:gd name="connsiteY22" fmla="*/ 154150 h 2752214"/>
                  <a:gd name="connsiteX23" fmla="*/ 557444 w 2263768"/>
                  <a:gd name="connsiteY23" fmla="*/ 297025 h 2752214"/>
                  <a:gd name="connsiteX24" fmla="*/ 609831 w 2263768"/>
                  <a:gd name="connsiteY24" fmla="*/ 468475 h 2752214"/>
                  <a:gd name="connsiteX25" fmla="*/ 666981 w 2263768"/>
                  <a:gd name="connsiteY25" fmla="*/ 582775 h 2752214"/>
                  <a:gd name="connsiteX26" fmla="*/ 736037 w 2263768"/>
                  <a:gd name="connsiteY26" fmla="*/ 708981 h 2752214"/>
                  <a:gd name="connsiteX27" fmla="*/ 786044 w 2263768"/>
                  <a:gd name="connsiteY27" fmla="*/ 763750 h 2752214"/>
                  <a:gd name="connsiteX28" fmla="*/ 824144 w 2263768"/>
                  <a:gd name="connsiteY28" fmla="*/ 811375 h 2752214"/>
                  <a:gd name="connsiteX29" fmla="*/ 838431 w 2263768"/>
                  <a:gd name="connsiteY29" fmla="*/ 844712 h 2752214"/>
                  <a:gd name="connsiteX30" fmla="*/ 738419 w 2263768"/>
                  <a:gd name="connsiteY30" fmla="*/ 816137 h 2752214"/>
                  <a:gd name="connsiteX31" fmla="*/ 600306 w 2263768"/>
                  <a:gd name="connsiteY31" fmla="*/ 811375 h 2752214"/>
                  <a:gd name="connsiteX32" fmla="*/ 481244 w 2263768"/>
                  <a:gd name="connsiteY32" fmla="*/ 835188 h 2752214"/>
                  <a:gd name="connsiteX33" fmla="*/ 400281 w 2263768"/>
                  <a:gd name="connsiteY33" fmla="*/ 868525 h 2752214"/>
                  <a:gd name="connsiteX34" fmla="*/ 243119 w 2263768"/>
                  <a:gd name="connsiteY34" fmla="*/ 916150 h 2752214"/>
                  <a:gd name="connsiteX35" fmla="*/ 157394 w 2263768"/>
                  <a:gd name="connsiteY35" fmla="*/ 959012 h 2752214"/>
                  <a:gd name="connsiteX36" fmla="*/ 71669 w 2263768"/>
                  <a:gd name="connsiteY36" fmla="*/ 1020925 h 2752214"/>
                  <a:gd name="connsiteX37" fmla="*/ 52619 w 2263768"/>
                  <a:gd name="connsiteY37" fmla="*/ 1116175 h 2752214"/>
                  <a:gd name="connsiteX38" fmla="*/ 52619 w 2263768"/>
                  <a:gd name="connsiteY38" fmla="*/ 1201900 h 2752214"/>
                  <a:gd name="connsiteX39" fmla="*/ 95481 w 2263768"/>
                  <a:gd name="connsiteY39" fmla="*/ 1259050 h 2752214"/>
                  <a:gd name="connsiteX40" fmla="*/ 119294 w 2263768"/>
                  <a:gd name="connsiteY40" fmla="*/ 1282862 h 2752214"/>
                  <a:gd name="connsiteX41" fmla="*/ 57381 w 2263768"/>
                  <a:gd name="connsiteY41" fmla="*/ 1301912 h 2752214"/>
                  <a:gd name="connsiteX42" fmla="*/ 9756 w 2263768"/>
                  <a:gd name="connsiteY42" fmla="*/ 1363825 h 2752214"/>
                  <a:gd name="connsiteX43" fmla="*/ 232 w 2263768"/>
                  <a:gd name="connsiteY43" fmla="*/ 1463838 h 2752214"/>
                  <a:gd name="connsiteX44" fmla="*/ 14519 w 2263768"/>
                  <a:gd name="connsiteY44" fmla="*/ 1549562 h 2752214"/>
                  <a:gd name="connsiteX45" fmla="*/ 71669 w 2263768"/>
                  <a:gd name="connsiteY45" fmla="*/ 1590044 h 2752214"/>
                  <a:gd name="connsiteX46" fmla="*/ 95481 w 2263768"/>
                  <a:gd name="connsiteY46" fmla="*/ 1625762 h 2752214"/>
                  <a:gd name="connsiteX47" fmla="*/ 57381 w 2263768"/>
                  <a:gd name="connsiteY47" fmla="*/ 1673387 h 2752214"/>
                  <a:gd name="connsiteX48" fmla="*/ 43094 w 2263768"/>
                  <a:gd name="connsiteY48" fmla="*/ 1744825 h 2752214"/>
                  <a:gd name="connsiteX49" fmla="*/ 66906 w 2263768"/>
                  <a:gd name="connsiteY49" fmla="*/ 1830550 h 2752214"/>
                  <a:gd name="connsiteX50" fmla="*/ 152631 w 2263768"/>
                  <a:gd name="connsiteY50" fmla="*/ 1882937 h 2752214"/>
                  <a:gd name="connsiteX51" fmla="*/ 181206 w 2263768"/>
                  <a:gd name="connsiteY51" fmla="*/ 1921037 h 2752214"/>
                  <a:gd name="connsiteX52" fmla="*/ 133581 w 2263768"/>
                  <a:gd name="connsiteY52" fmla="*/ 1987712 h 2752214"/>
                  <a:gd name="connsiteX53" fmla="*/ 147869 w 2263768"/>
                  <a:gd name="connsiteY53" fmla="*/ 2092487 h 2752214"/>
                  <a:gd name="connsiteX54" fmla="*/ 200256 w 2263768"/>
                  <a:gd name="connsiteY54" fmla="*/ 2144875 h 2752214"/>
                  <a:gd name="connsiteX55" fmla="*/ 347894 w 2263768"/>
                  <a:gd name="connsiteY55" fmla="*/ 2154400 h 2752214"/>
                  <a:gd name="connsiteX56" fmla="*/ 471719 w 2263768"/>
                  <a:gd name="connsiteY56" fmla="*/ 2163925 h 2752214"/>
                  <a:gd name="connsiteX57" fmla="*/ 524106 w 2263768"/>
                  <a:gd name="connsiteY57" fmla="*/ 2159162 h 2752214"/>
                  <a:gd name="connsiteX58" fmla="*/ 614594 w 2263768"/>
                  <a:gd name="connsiteY58" fmla="*/ 2187737 h 2752214"/>
                  <a:gd name="connsiteX59" fmla="*/ 738419 w 2263768"/>
                  <a:gd name="connsiteY59" fmla="*/ 2216312 h 2752214"/>
                  <a:gd name="connsiteX60" fmla="*/ 914631 w 2263768"/>
                  <a:gd name="connsiteY60" fmla="*/ 2230600 h 2752214"/>
                  <a:gd name="connsiteX61" fmla="*/ 1114656 w 2263768"/>
                  <a:gd name="connsiteY61" fmla="*/ 2230600 h 2752214"/>
                  <a:gd name="connsiteX62" fmla="*/ 1381356 w 2263768"/>
                  <a:gd name="connsiteY62" fmla="*/ 2235362 h 2752214"/>
                  <a:gd name="connsiteX63" fmla="*/ 1557569 w 2263768"/>
                  <a:gd name="connsiteY63" fmla="*/ 2235362 h 2752214"/>
                  <a:gd name="connsiteX64" fmla="*/ 1714731 w 2263768"/>
                  <a:gd name="connsiteY64" fmla="*/ 2330612 h 2752214"/>
                  <a:gd name="connsiteX65" fmla="*/ 1862369 w 2263768"/>
                  <a:gd name="connsiteY65" fmla="*/ 2416337 h 2752214"/>
                  <a:gd name="connsiteX66" fmla="*/ 1990956 w 2263768"/>
                  <a:gd name="connsiteY66" fmla="*/ 2568737 h 2752214"/>
                  <a:gd name="connsiteX67" fmla="*/ 2133831 w 2263768"/>
                  <a:gd name="connsiteY67" fmla="*/ 2687800 h 2752214"/>
                  <a:gd name="connsiteX68" fmla="*/ 2248131 w 2263768"/>
                  <a:gd name="connsiteY68" fmla="*/ 2744950 h 2752214"/>
                  <a:gd name="connsiteX69" fmla="*/ 2262419 w 2263768"/>
                  <a:gd name="connsiteY69" fmla="*/ 2525875 h 2752214"/>
                  <a:gd name="connsiteX70" fmla="*/ 2262419 w 2263768"/>
                  <a:gd name="connsiteY70" fmla="*/ 2121062 h 2752214"/>
                  <a:gd name="connsiteX71" fmla="*/ 2262419 w 2263768"/>
                  <a:gd name="connsiteY71" fmla="*/ 1704344 h 2752214"/>
                  <a:gd name="connsiteX72" fmla="*/ 2255275 w 2263768"/>
                  <a:gd name="connsiteY72" fmla="*/ 1570994 h 2752214"/>
                  <a:gd name="connsiteX73" fmla="*/ 2183837 w 2263768"/>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81011 w 2263573"/>
                  <a:gd name="connsiteY51" fmla="*/ 1921037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59162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30600 h 2752214"/>
                  <a:gd name="connsiteX62" fmla="*/ 1381161 w 2263573"/>
                  <a:gd name="connsiteY62" fmla="*/ 2235362 h 2752214"/>
                  <a:gd name="connsiteX63" fmla="*/ 1557374 w 2263573"/>
                  <a:gd name="connsiteY63" fmla="*/ 2235362 h 2752214"/>
                  <a:gd name="connsiteX64" fmla="*/ 1714536 w 2263573"/>
                  <a:gd name="connsiteY64" fmla="*/ 2330612 h 2752214"/>
                  <a:gd name="connsiteX65" fmla="*/ 1862174 w 2263573"/>
                  <a:gd name="connsiteY65" fmla="*/ 2416337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73867 w 2263573"/>
                  <a:gd name="connsiteY51" fmla="*/ 1918656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59162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30600 h 2752214"/>
                  <a:gd name="connsiteX62" fmla="*/ 1381161 w 2263573"/>
                  <a:gd name="connsiteY62" fmla="*/ 2235362 h 2752214"/>
                  <a:gd name="connsiteX63" fmla="*/ 1557374 w 2263573"/>
                  <a:gd name="connsiteY63" fmla="*/ 2235362 h 2752214"/>
                  <a:gd name="connsiteX64" fmla="*/ 1714536 w 2263573"/>
                  <a:gd name="connsiteY64" fmla="*/ 2330612 h 2752214"/>
                  <a:gd name="connsiteX65" fmla="*/ 1862174 w 2263573"/>
                  <a:gd name="connsiteY65" fmla="*/ 2416337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73867 w 2263573"/>
                  <a:gd name="connsiteY51" fmla="*/ 1918656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66306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30600 h 2752214"/>
                  <a:gd name="connsiteX62" fmla="*/ 1381161 w 2263573"/>
                  <a:gd name="connsiteY62" fmla="*/ 2235362 h 2752214"/>
                  <a:gd name="connsiteX63" fmla="*/ 1557374 w 2263573"/>
                  <a:gd name="connsiteY63" fmla="*/ 2235362 h 2752214"/>
                  <a:gd name="connsiteX64" fmla="*/ 1714536 w 2263573"/>
                  <a:gd name="connsiteY64" fmla="*/ 2330612 h 2752214"/>
                  <a:gd name="connsiteX65" fmla="*/ 1862174 w 2263573"/>
                  <a:gd name="connsiteY65" fmla="*/ 2416337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73867 w 2263573"/>
                  <a:gd name="connsiteY51" fmla="*/ 1918656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66306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42506 h 2752214"/>
                  <a:gd name="connsiteX62" fmla="*/ 1381161 w 2263573"/>
                  <a:gd name="connsiteY62" fmla="*/ 2235362 h 2752214"/>
                  <a:gd name="connsiteX63" fmla="*/ 1557374 w 2263573"/>
                  <a:gd name="connsiteY63" fmla="*/ 2235362 h 2752214"/>
                  <a:gd name="connsiteX64" fmla="*/ 1714536 w 2263573"/>
                  <a:gd name="connsiteY64" fmla="*/ 2330612 h 2752214"/>
                  <a:gd name="connsiteX65" fmla="*/ 1862174 w 2263573"/>
                  <a:gd name="connsiteY65" fmla="*/ 2416337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73867 w 2263573"/>
                  <a:gd name="connsiteY51" fmla="*/ 1918656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66306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42506 h 2752214"/>
                  <a:gd name="connsiteX62" fmla="*/ 1381161 w 2263573"/>
                  <a:gd name="connsiteY62" fmla="*/ 2235362 h 2752214"/>
                  <a:gd name="connsiteX63" fmla="*/ 1545468 w 2263573"/>
                  <a:gd name="connsiteY63" fmla="*/ 2240124 h 2752214"/>
                  <a:gd name="connsiteX64" fmla="*/ 1714536 w 2263573"/>
                  <a:gd name="connsiteY64" fmla="*/ 2330612 h 2752214"/>
                  <a:gd name="connsiteX65" fmla="*/ 1862174 w 2263573"/>
                  <a:gd name="connsiteY65" fmla="*/ 2416337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735842 w 2263573"/>
                  <a:gd name="connsiteY26" fmla="*/ 708981 h 2752214"/>
                  <a:gd name="connsiteX27" fmla="*/ 785849 w 2263573"/>
                  <a:gd name="connsiteY27" fmla="*/ 763750 h 2752214"/>
                  <a:gd name="connsiteX28" fmla="*/ 823949 w 2263573"/>
                  <a:gd name="connsiteY28" fmla="*/ 811375 h 2752214"/>
                  <a:gd name="connsiteX29" fmla="*/ 838236 w 2263573"/>
                  <a:gd name="connsiteY29" fmla="*/ 844712 h 2752214"/>
                  <a:gd name="connsiteX30" fmla="*/ 738224 w 2263573"/>
                  <a:gd name="connsiteY30" fmla="*/ 816137 h 2752214"/>
                  <a:gd name="connsiteX31" fmla="*/ 600111 w 2263573"/>
                  <a:gd name="connsiteY31" fmla="*/ 811375 h 2752214"/>
                  <a:gd name="connsiteX32" fmla="*/ 481049 w 2263573"/>
                  <a:gd name="connsiteY32" fmla="*/ 835188 h 2752214"/>
                  <a:gd name="connsiteX33" fmla="*/ 400086 w 2263573"/>
                  <a:gd name="connsiteY33" fmla="*/ 868525 h 2752214"/>
                  <a:gd name="connsiteX34" fmla="*/ 242924 w 2263573"/>
                  <a:gd name="connsiteY34" fmla="*/ 916150 h 2752214"/>
                  <a:gd name="connsiteX35" fmla="*/ 157199 w 2263573"/>
                  <a:gd name="connsiteY35" fmla="*/ 959012 h 2752214"/>
                  <a:gd name="connsiteX36" fmla="*/ 71474 w 2263573"/>
                  <a:gd name="connsiteY36" fmla="*/ 1020925 h 2752214"/>
                  <a:gd name="connsiteX37" fmla="*/ 52424 w 2263573"/>
                  <a:gd name="connsiteY37" fmla="*/ 1116175 h 2752214"/>
                  <a:gd name="connsiteX38" fmla="*/ 52424 w 2263573"/>
                  <a:gd name="connsiteY38" fmla="*/ 1201900 h 2752214"/>
                  <a:gd name="connsiteX39" fmla="*/ 95286 w 2263573"/>
                  <a:gd name="connsiteY39" fmla="*/ 1259050 h 2752214"/>
                  <a:gd name="connsiteX40" fmla="*/ 119099 w 2263573"/>
                  <a:gd name="connsiteY40" fmla="*/ 1282862 h 2752214"/>
                  <a:gd name="connsiteX41" fmla="*/ 57186 w 2263573"/>
                  <a:gd name="connsiteY41" fmla="*/ 1301912 h 2752214"/>
                  <a:gd name="connsiteX42" fmla="*/ 11943 w 2263573"/>
                  <a:gd name="connsiteY42" fmla="*/ 1370969 h 2752214"/>
                  <a:gd name="connsiteX43" fmla="*/ 37 w 2263573"/>
                  <a:gd name="connsiteY43" fmla="*/ 1463838 h 2752214"/>
                  <a:gd name="connsiteX44" fmla="*/ 14324 w 2263573"/>
                  <a:gd name="connsiteY44" fmla="*/ 1549562 h 2752214"/>
                  <a:gd name="connsiteX45" fmla="*/ 71474 w 2263573"/>
                  <a:gd name="connsiteY45" fmla="*/ 1590044 h 2752214"/>
                  <a:gd name="connsiteX46" fmla="*/ 95286 w 2263573"/>
                  <a:gd name="connsiteY46" fmla="*/ 1625762 h 2752214"/>
                  <a:gd name="connsiteX47" fmla="*/ 57186 w 2263573"/>
                  <a:gd name="connsiteY47" fmla="*/ 1673387 h 2752214"/>
                  <a:gd name="connsiteX48" fmla="*/ 42899 w 2263573"/>
                  <a:gd name="connsiteY48" fmla="*/ 1744825 h 2752214"/>
                  <a:gd name="connsiteX49" fmla="*/ 66711 w 2263573"/>
                  <a:gd name="connsiteY49" fmla="*/ 1830550 h 2752214"/>
                  <a:gd name="connsiteX50" fmla="*/ 152436 w 2263573"/>
                  <a:gd name="connsiteY50" fmla="*/ 1882937 h 2752214"/>
                  <a:gd name="connsiteX51" fmla="*/ 173867 w 2263573"/>
                  <a:gd name="connsiteY51" fmla="*/ 1918656 h 2752214"/>
                  <a:gd name="connsiteX52" fmla="*/ 133386 w 2263573"/>
                  <a:gd name="connsiteY52" fmla="*/ 1987712 h 2752214"/>
                  <a:gd name="connsiteX53" fmla="*/ 147674 w 2263573"/>
                  <a:gd name="connsiteY53" fmla="*/ 2092487 h 2752214"/>
                  <a:gd name="connsiteX54" fmla="*/ 200061 w 2263573"/>
                  <a:gd name="connsiteY54" fmla="*/ 2144875 h 2752214"/>
                  <a:gd name="connsiteX55" fmla="*/ 347699 w 2263573"/>
                  <a:gd name="connsiteY55" fmla="*/ 2154400 h 2752214"/>
                  <a:gd name="connsiteX56" fmla="*/ 471524 w 2263573"/>
                  <a:gd name="connsiteY56" fmla="*/ 2163925 h 2752214"/>
                  <a:gd name="connsiteX57" fmla="*/ 523911 w 2263573"/>
                  <a:gd name="connsiteY57" fmla="*/ 2166306 h 2752214"/>
                  <a:gd name="connsiteX58" fmla="*/ 614399 w 2263573"/>
                  <a:gd name="connsiteY58" fmla="*/ 2187737 h 2752214"/>
                  <a:gd name="connsiteX59" fmla="*/ 738224 w 2263573"/>
                  <a:gd name="connsiteY59" fmla="*/ 2216312 h 2752214"/>
                  <a:gd name="connsiteX60" fmla="*/ 914436 w 2263573"/>
                  <a:gd name="connsiteY60" fmla="*/ 2230600 h 2752214"/>
                  <a:gd name="connsiteX61" fmla="*/ 1114461 w 2263573"/>
                  <a:gd name="connsiteY61" fmla="*/ 2242506 h 2752214"/>
                  <a:gd name="connsiteX62" fmla="*/ 1381161 w 2263573"/>
                  <a:gd name="connsiteY62" fmla="*/ 2235362 h 2752214"/>
                  <a:gd name="connsiteX63" fmla="*/ 1545468 w 2263573"/>
                  <a:gd name="connsiteY63" fmla="*/ 2240124 h 2752214"/>
                  <a:gd name="connsiteX64" fmla="*/ 1714536 w 2263573"/>
                  <a:gd name="connsiteY64" fmla="*/ 2330612 h 2752214"/>
                  <a:gd name="connsiteX65" fmla="*/ 1855031 w 2263573"/>
                  <a:gd name="connsiteY65" fmla="*/ 2423480 h 2752214"/>
                  <a:gd name="connsiteX66" fmla="*/ 1990761 w 2263573"/>
                  <a:gd name="connsiteY66" fmla="*/ 2568737 h 2752214"/>
                  <a:gd name="connsiteX67" fmla="*/ 2133636 w 2263573"/>
                  <a:gd name="connsiteY67" fmla="*/ 2687800 h 2752214"/>
                  <a:gd name="connsiteX68" fmla="*/ 2247936 w 2263573"/>
                  <a:gd name="connsiteY68" fmla="*/ 2744950 h 2752214"/>
                  <a:gd name="connsiteX69" fmla="*/ 2262224 w 2263573"/>
                  <a:gd name="connsiteY69" fmla="*/ 2525875 h 2752214"/>
                  <a:gd name="connsiteX70" fmla="*/ 2262224 w 2263573"/>
                  <a:gd name="connsiteY70" fmla="*/ 2121062 h 2752214"/>
                  <a:gd name="connsiteX71" fmla="*/ 2262224 w 2263573"/>
                  <a:gd name="connsiteY71" fmla="*/ 1704344 h 2752214"/>
                  <a:gd name="connsiteX72" fmla="*/ 2255080 w 2263573"/>
                  <a:gd name="connsiteY72" fmla="*/ 1570994 h 2752214"/>
                  <a:gd name="connsiteX73" fmla="*/ 2183642 w 2263573"/>
                  <a:gd name="connsiteY73"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688217 w 2263573"/>
                  <a:gd name="connsiteY26" fmla="*/ 608968 h 2752214"/>
                  <a:gd name="connsiteX27" fmla="*/ 735842 w 2263573"/>
                  <a:gd name="connsiteY27" fmla="*/ 708981 h 2752214"/>
                  <a:gd name="connsiteX28" fmla="*/ 785849 w 2263573"/>
                  <a:gd name="connsiteY28" fmla="*/ 763750 h 2752214"/>
                  <a:gd name="connsiteX29" fmla="*/ 823949 w 2263573"/>
                  <a:gd name="connsiteY29" fmla="*/ 811375 h 2752214"/>
                  <a:gd name="connsiteX30" fmla="*/ 838236 w 2263573"/>
                  <a:gd name="connsiteY30" fmla="*/ 844712 h 2752214"/>
                  <a:gd name="connsiteX31" fmla="*/ 738224 w 2263573"/>
                  <a:gd name="connsiteY31" fmla="*/ 816137 h 2752214"/>
                  <a:gd name="connsiteX32" fmla="*/ 600111 w 2263573"/>
                  <a:gd name="connsiteY32" fmla="*/ 811375 h 2752214"/>
                  <a:gd name="connsiteX33" fmla="*/ 481049 w 2263573"/>
                  <a:gd name="connsiteY33" fmla="*/ 835188 h 2752214"/>
                  <a:gd name="connsiteX34" fmla="*/ 400086 w 2263573"/>
                  <a:gd name="connsiteY34" fmla="*/ 868525 h 2752214"/>
                  <a:gd name="connsiteX35" fmla="*/ 242924 w 2263573"/>
                  <a:gd name="connsiteY35" fmla="*/ 916150 h 2752214"/>
                  <a:gd name="connsiteX36" fmla="*/ 157199 w 2263573"/>
                  <a:gd name="connsiteY36" fmla="*/ 959012 h 2752214"/>
                  <a:gd name="connsiteX37" fmla="*/ 71474 w 2263573"/>
                  <a:gd name="connsiteY37" fmla="*/ 1020925 h 2752214"/>
                  <a:gd name="connsiteX38" fmla="*/ 52424 w 2263573"/>
                  <a:gd name="connsiteY38" fmla="*/ 1116175 h 2752214"/>
                  <a:gd name="connsiteX39" fmla="*/ 52424 w 2263573"/>
                  <a:gd name="connsiteY39" fmla="*/ 1201900 h 2752214"/>
                  <a:gd name="connsiteX40" fmla="*/ 95286 w 2263573"/>
                  <a:gd name="connsiteY40" fmla="*/ 1259050 h 2752214"/>
                  <a:gd name="connsiteX41" fmla="*/ 119099 w 2263573"/>
                  <a:gd name="connsiteY41" fmla="*/ 1282862 h 2752214"/>
                  <a:gd name="connsiteX42" fmla="*/ 57186 w 2263573"/>
                  <a:gd name="connsiteY42" fmla="*/ 1301912 h 2752214"/>
                  <a:gd name="connsiteX43" fmla="*/ 11943 w 2263573"/>
                  <a:gd name="connsiteY43" fmla="*/ 1370969 h 2752214"/>
                  <a:gd name="connsiteX44" fmla="*/ 37 w 2263573"/>
                  <a:gd name="connsiteY44" fmla="*/ 1463838 h 2752214"/>
                  <a:gd name="connsiteX45" fmla="*/ 14324 w 2263573"/>
                  <a:gd name="connsiteY45" fmla="*/ 1549562 h 2752214"/>
                  <a:gd name="connsiteX46" fmla="*/ 71474 w 2263573"/>
                  <a:gd name="connsiteY46" fmla="*/ 1590044 h 2752214"/>
                  <a:gd name="connsiteX47" fmla="*/ 95286 w 2263573"/>
                  <a:gd name="connsiteY47" fmla="*/ 1625762 h 2752214"/>
                  <a:gd name="connsiteX48" fmla="*/ 57186 w 2263573"/>
                  <a:gd name="connsiteY48" fmla="*/ 1673387 h 2752214"/>
                  <a:gd name="connsiteX49" fmla="*/ 42899 w 2263573"/>
                  <a:gd name="connsiteY49" fmla="*/ 1744825 h 2752214"/>
                  <a:gd name="connsiteX50" fmla="*/ 66711 w 2263573"/>
                  <a:gd name="connsiteY50" fmla="*/ 1830550 h 2752214"/>
                  <a:gd name="connsiteX51" fmla="*/ 152436 w 2263573"/>
                  <a:gd name="connsiteY51" fmla="*/ 1882937 h 2752214"/>
                  <a:gd name="connsiteX52" fmla="*/ 173867 w 2263573"/>
                  <a:gd name="connsiteY52" fmla="*/ 1918656 h 2752214"/>
                  <a:gd name="connsiteX53" fmla="*/ 133386 w 2263573"/>
                  <a:gd name="connsiteY53" fmla="*/ 1987712 h 2752214"/>
                  <a:gd name="connsiteX54" fmla="*/ 147674 w 2263573"/>
                  <a:gd name="connsiteY54" fmla="*/ 2092487 h 2752214"/>
                  <a:gd name="connsiteX55" fmla="*/ 200061 w 2263573"/>
                  <a:gd name="connsiteY55" fmla="*/ 2144875 h 2752214"/>
                  <a:gd name="connsiteX56" fmla="*/ 347699 w 2263573"/>
                  <a:gd name="connsiteY56" fmla="*/ 2154400 h 2752214"/>
                  <a:gd name="connsiteX57" fmla="*/ 471524 w 2263573"/>
                  <a:gd name="connsiteY57" fmla="*/ 2163925 h 2752214"/>
                  <a:gd name="connsiteX58" fmla="*/ 523911 w 2263573"/>
                  <a:gd name="connsiteY58" fmla="*/ 2166306 h 2752214"/>
                  <a:gd name="connsiteX59" fmla="*/ 614399 w 2263573"/>
                  <a:gd name="connsiteY59" fmla="*/ 2187737 h 2752214"/>
                  <a:gd name="connsiteX60" fmla="*/ 738224 w 2263573"/>
                  <a:gd name="connsiteY60" fmla="*/ 2216312 h 2752214"/>
                  <a:gd name="connsiteX61" fmla="*/ 914436 w 2263573"/>
                  <a:gd name="connsiteY61" fmla="*/ 2230600 h 2752214"/>
                  <a:gd name="connsiteX62" fmla="*/ 1114461 w 2263573"/>
                  <a:gd name="connsiteY62" fmla="*/ 2242506 h 2752214"/>
                  <a:gd name="connsiteX63" fmla="*/ 1381161 w 2263573"/>
                  <a:gd name="connsiteY63" fmla="*/ 2235362 h 2752214"/>
                  <a:gd name="connsiteX64" fmla="*/ 1545468 w 2263573"/>
                  <a:gd name="connsiteY64" fmla="*/ 2240124 h 2752214"/>
                  <a:gd name="connsiteX65" fmla="*/ 1714536 w 2263573"/>
                  <a:gd name="connsiteY65" fmla="*/ 2330612 h 2752214"/>
                  <a:gd name="connsiteX66" fmla="*/ 1855031 w 2263573"/>
                  <a:gd name="connsiteY66" fmla="*/ 2423480 h 2752214"/>
                  <a:gd name="connsiteX67" fmla="*/ 1990761 w 2263573"/>
                  <a:gd name="connsiteY67" fmla="*/ 2568737 h 2752214"/>
                  <a:gd name="connsiteX68" fmla="*/ 2133636 w 2263573"/>
                  <a:gd name="connsiteY68" fmla="*/ 2687800 h 2752214"/>
                  <a:gd name="connsiteX69" fmla="*/ 2247936 w 2263573"/>
                  <a:gd name="connsiteY69" fmla="*/ 2744950 h 2752214"/>
                  <a:gd name="connsiteX70" fmla="*/ 2262224 w 2263573"/>
                  <a:gd name="connsiteY70" fmla="*/ 2525875 h 2752214"/>
                  <a:gd name="connsiteX71" fmla="*/ 2262224 w 2263573"/>
                  <a:gd name="connsiteY71" fmla="*/ 2121062 h 2752214"/>
                  <a:gd name="connsiteX72" fmla="*/ 2262224 w 2263573"/>
                  <a:gd name="connsiteY72" fmla="*/ 1704344 h 2752214"/>
                  <a:gd name="connsiteX73" fmla="*/ 2255080 w 2263573"/>
                  <a:gd name="connsiteY73" fmla="*/ 1570994 h 2752214"/>
                  <a:gd name="connsiteX74" fmla="*/ 2183642 w 2263573"/>
                  <a:gd name="connsiteY74"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688217 w 2263573"/>
                  <a:gd name="connsiteY26" fmla="*/ 608968 h 2752214"/>
                  <a:gd name="connsiteX27" fmla="*/ 735842 w 2263573"/>
                  <a:gd name="connsiteY27" fmla="*/ 708981 h 2752214"/>
                  <a:gd name="connsiteX28" fmla="*/ 785849 w 2263573"/>
                  <a:gd name="connsiteY28" fmla="*/ 763750 h 2752214"/>
                  <a:gd name="connsiteX29" fmla="*/ 823949 w 2263573"/>
                  <a:gd name="connsiteY29" fmla="*/ 811375 h 2752214"/>
                  <a:gd name="connsiteX30" fmla="*/ 838236 w 2263573"/>
                  <a:gd name="connsiteY30" fmla="*/ 844712 h 2752214"/>
                  <a:gd name="connsiteX31" fmla="*/ 738224 w 2263573"/>
                  <a:gd name="connsiteY31" fmla="*/ 816137 h 2752214"/>
                  <a:gd name="connsiteX32" fmla="*/ 600111 w 2263573"/>
                  <a:gd name="connsiteY32" fmla="*/ 811375 h 2752214"/>
                  <a:gd name="connsiteX33" fmla="*/ 481049 w 2263573"/>
                  <a:gd name="connsiteY33" fmla="*/ 835188 h 2752214"/>
                  <a:gd name="connsiteX34" fmla="*/ 400086 w 2263573"/>
                  <a:gd name="connsiteY34" fmla="*/ 868525 h 2752214"/>
                  <a:gd name="connsiteX35" fmla="*/ 242924 w 2263573"/>
                  <a:gd name="connsiteY35" fmla="*/ 916150 h 2752214"/>
                  <a:gd name="connsiteX36" fmla="*/ 157199 w 2263573"/>
                  <a:gd name="connsiteY36" fmla="*/ 959012 h 2752214"/>
                  <a:gd name="connsiteX37" fmla="*/ 71474 w 2263573"/>
                  <a:gd name="connsiteY37" fmla="*/ 1020925 h 2752214"/>
                  <a:gd name="connsiteX38" fmla="*/ 52424 w 2263573"/>
                  <a:gd name="connsiteY38" fmla="*/ 1116175 h 2752214"/>
                  <a:gd name="connsiteX39" fmla="*/ 52424 w 2263573"/>
                  <a:gd name="connsiteY39" fmla="*/ 1201900 h 2752214"/>
                  <a:gd name="connsiteX40" fmla="*/ 95286 w 2263573"/>
                  <a:gd name="connsiteY40" fmla="*/ 1259050 h 2752214"/>
                  <a:gd name="connsiteX41" fmla="*/ 119099 w 2263573"/>
                  <a:gd name="connsiteY41" fmla="*/ 1282862 h 2752214"/>
                  <a:gd name="connsiteX42" fmla="*/ 57186 w 2263573"/>
                  <a:gd name="connsiteY42" fmla="*/ 1301912 h 2752214"/>
                  <a:gd name="connsiteX43" fmla="*/ 11943 w 2263573"/>
                  <a:gd name="connsiteY43" fmla="*/ 1370969 h 2752214"/>
                  <a:gd name="connsiteX44" fmla="*/ 37 w 2263573"/>
                  <a:gd name="connsiteY44" fmla="*/ 1463838 h 2752214"/>
                  <a:gd name="connsiteX45" fmla="*/ 14324 w 2263573"/>
                  <a:gd name="connsiteY45" fmla="*/ 1549562 h 2752214"/>
                  <a:gd name="connsiteX46" fmla="*/ 71474 w 2263573"/>
                  <a:gd name="connsiteY46" fmla="*/ 1590044 h 2752214"/>
                  <a:gd name="connsiteX47" fmla="*/ 95286 w 2263573"/>
                  <a:gd name="connsiteY47" fmla="*/ 1625762 h 2752214"/>
                  <a:gd name="connsiteX48" fmla="*/ 57186 w 2263573"/>
                  <a:gd name="connsiteY48" fmla="*/ 1673387 h 2752214"/>
                  <a:gd name="connsiteX49" fmla="*/ 42899 w 2263573"/>
                  <a:gd name="connsiteY49" fmla="*/ 1744825 h 2752214"/>
                  <a:gd name="connsiteX50" fmla="*/ 66711 w 2263573"/>
                  <a:gd name="connsiteY50" fmla="*/ 1830550 h 2752214"/>
                  <a:gd name="connsiteX51" fmla="*/ 152436 w 2263573"/>
                  <a:gd name="connsiteY51" fmla="*/ 1882937 h 2752214"/>
                  <a:gd name="connsiteX52" fmla="*/ 173867 w 2263573"/>
                  <a:gd name="connsiteY52" fmla="*/ 1918656 h 2752214"/>
                  <a:gd name="connsiteX53" fmla="*/ 133386 w 2263573"/>
                  <a:gd name="connsiteY53" fmla="*/ 1987712 h 2752214"/>
                  <a:gd name="connsiteX54" fmla="*/ 147674 w 2263573"/>
                  <a:gd name="connsiteY54" fmla="*/ 2092487 h 2752214"/>
                  <a:gd name="connsiteX55" fmla="*/ 200061 w 2263573"/>
                  <a:gd name="connsiteY55" fmla="*/ 2144875 h 2752214"/>
                  <a:gd name="connsiteX56" fmla="*/ 347699 w 2263573"/>
                  <a:gd name="connsiteY56" fmla="*/ 2154400 h 2752214"/>
                  <a:gd name="connsiteX57" fmla="*/ 471524 w 2263573"/>
                  <a:gd name="connsiteY57" fmla="*/ 2163925 h 2752214"/>
                  <a:gd name="connsiteX58" fmla="*/ 523911 w 2263573"/>
                  <a:gd name="connsiteY58" fmla="*/ 2166306 h 2752214"/>
                  <a:gd name="connsiteX59" fmla="*/ 614399 w 2263573"/>
                  <a:gd name="connsiteY59" fmla="*/ 2187737 h 2752214"/>
                  <a:gd name="connsiteX60" fmla="*/ 776324 w 2263573"/>
                  <a:gd name="connsiteY60" fmla="*/ 2216312 h 2752214"/>
                  <a:gd name="connsiteX61" fmla="*/ 914436 w 2263573"/>
                  <a:gd name="connsiteY61" fmla="*/ 2230600 h 2752214"/>
                  <a:gd name="connsiteX62" fmla="*/ 1114461 w 2263573"/>
                  <a:gd name="connsiteY62" fmla="*/ 2242506 h 2752214"/>
                  <a:gd name="connsiteX63" fmla="*/ 1381161 w 2263573"/>
                  <a:gd name="connsiteY63" fmla="*/ 2235362 h 2752214"/>
                  <a:gd name="connsiteX64" fmla="*/ 1545468 w 2263573"/>
                  <a:gd name="connsiteY64" fmla="*/ 2240124 h 2752214"/>
                  <a:gd name="connsiteX65" fmla="*/ 1714536 w 2263573"/>
                  <a:gd name="connsiteY65" fmla="*/ 2330612 h 2752214"/>
                  <a:gd name="connsiteX66" fmla="*/ 1855031 w 2263573"/>
                  <a:gd name="connsiteY66" fmla="*/ 2423480 h 2752214"/>
                  <a:gd name="connsiteX67" fmla="*/ 1990761 w 2263573"/>
                  <a:gd name="connsiteY67" fmla="*/ 2568737 h 2752214"/>
                  <a:gd name="connsiteX68" fmla="*/ 2133636 w 2263573"/>
                  <a:gd name="connsiteY68" fmla="*/ 2687800 h 2752214"/>
                  <a:gd name="connsiteX69" fmla="*/ 2247936 w 2263573"/>
                  <a:gd name="connsiteY69" fmla="*/ 2744950 h 2752214"/>
                  <a:gd name="connsiteX70" fmla="*/ 2262224 w 2263573"/>
                  <a:gd name="connsiteY70" fmla="*/ 2525875 h 2752214"/>
                  <a:gd name="connsiteX71" fmla="*/ 2262224 w 2263573"/>
                  <a:gd name="connsiteY71" fmla="*/ 2121062 h 2752214"/>
                  <a:gd name="connsiteX72" fmla="*/ 2262224 w 2263573"/>
                  <a:gd name="connsiteY72" fmla="*/ 1704344 h 2752214"/>
                  <a:gd name="connsiteX73" fmla="*/ 2255080 w 2263573"/>
                  <a:gd name="connsiteY73" fmla="*/ 1570994 h 2752214"/>
                  <a:gd name="connsiteX74" fmla="*/ 2183642 w 2263573"/>
                  <a:gd name="connsiteY74" fmla="*/ 1525749 h 2752214"/>
                  <a:gd name="connsiteX0" fmla="*/ 2183642 w 2263573"/>
                  <a:gd name="connsiteY0" fmla="*/ 1525749 h 2752214"/>
                  <a:gd name="connsiteX1" fmla="*/ 2066961 w 2263573"/>
                  <a:gd name="connsiteY1" fmla="*/ 1478125 h 2752214"/>
                  <a:gd name="connsiteX2" fmla="*/ 1966949 w 2263573"/>
                  <a:gd name="connsiteY2" fmla="*/ 1435262 h 2752214"/>
                  <a:gd name="connsiteX3" fmla="*/ 1871698 w 2263573"/>
                  <a:gd name="connsiteY3" fmla="*/ 1401924 h 2752214"/>
                  <a:gd name="connsiteX4" fmla="*/ 1809786 w 2263573"/>
                  <a:gd name="connsiteY4" fmla="*/ 1335250 h 2752214"/>
                  <a:gd name="connsiteX5" fmla="*/ 1757399 w 2263573"/>
                  <a:gd name="connsiteY5" fmla="*/ 1263812 h 2752214"/>
                  <a:gd name="connsiteX6" fmla="*/ 1695486 w 2263573"/>
                  <a:gd name="connsiteY6" fmla="*/ 1178087 h 2752214"/>
                  <a:gd name="connsiteX7" fmla="*/ 1595474 w 2263573"/>
                  <a:gd name="connsiteY7" fmla="*/ 1073312 h 2752214"/>
                  <a:gd name="connsiteX8" fmla="*/ 1447836 w 2263573"/>
                  <a:gd name="connsiteY8" fmla="*/ 935200 h 2752214"/>
                  <a:gd name="connsiteX9" fmla="*/ 1309724 w 2263573"/>
                  <a:gd name="connsiteY9" fmla="*/ 830425 h 2752214"/>
                  <a:gd name="connsiteX10" fmla="*/ 1228761 w 2263573"/>
                  <a:gd name="connsiteY10" fmla="*/ 742318 h 2752214"/>
                  <a:gd name="connsiteX11" fmla="*/ 1143036 w 2263573"/>
                  <a:gd name="connsiteY11" fmla="*/ 678025 h 2752214"/>
                  <a:gd name="connsiteX12" fmla="*/ 1038261 w 2263573"/>
                  <a:gd name="connsiteY12" fmla="*/ 549437 h 2752214"/>
                  <a:gd name="connsiteX13" fmla="*/ 976349 w 2263573"/>
                  <a:gd name="connsiteY13" fmla="*/ 478000 h 2752214"/>
                  <a:gd name="connsiteX14" fmla="*/ 923961 w 2263573"/>
                  <a:gd name="connsiteY14" fmla="*/ 401800 h 2752214"/>
                  <a:gd name="connsiteX15" fmla="*/ 871574 w 2263573"/>
                  <a:gd name="connsiteY15" fmla="*/ 344650 h 2752214"/>
                  <a:gd name="connsiteX16" fmla="*/ 809661 w 2263573"/>
                  <a:gd name="connsiteY16" fmla="*/ 273212 h 2752214"/>
                  <a:gd name="connsiteX17" fmla="*/ 771561 w 2263573"/>
                  <a:gd name="connsiteY17" fmla="*/ 197012 h 2752214"/>
                  <a:gd name="connsiteX18" fmla="*/ 735842 w 2263573"/>
                  <a:gd name="connsiteY18" fmla="*/ 99380 h 2752214"/>
                  <a:gd name="connsiteX19" fmla="*/ 704886 w 2263573"/>
                  <a:gd name="connsiteY19" fmla="*/ 16037 h 2752214"/>
                  <a:gd name="connsiteX20" fmla="*/ 671549 w 2263573"/>
                  <a:gd name="connsiteY20" fmla="*/ 1750 h 2752214"/>
                  <a:gd name="connsiteX21" fmla="*/ 604874 w 2263573"/>
                  <a:gd name="connsiteY21" fmla="*/ 39850 h 2752214"/>
                  <a:gd name="connsiteX22" fmla="*/ 557249 w 2263573"/>
                  <a:gd name="connsiteY22" fmla="*/ 154150 h 2752214"/>
                  <a:gd name="connsiteX23" fmla="*/ 557249 w 2263573"/>
                  <a:gd name="connsiteY23" fmla="*/ 297025 h 2752214"/>
                  <a:gd name="connsiteX24" fmla="*/ 609636 w 2263573"/>
                  <a:gd name="connsiteY24" fmla="*/ 468475 h 2752214"/>
                  <a:gd name="connsiteX25" fmla="*/ 666786 w 2263573"/>
                  <a:gd name="connsiteY25" fmla="*/ 582775 h 2752214"/>
                  <a:gd name="connsiteX26" fmla="*/ 688217 w 2263573"/>
                  <a:gd name="connsiteY26" fmla="*/ 608968 h 2752214"/>
                  <a:gd name="connsiteX27" fmla="*/ 735842 w 2263573"/>
                  <a:gd name="connsiteY27" fmla="*/ 708981 h 2752214"/>
                  <a:gd name="connsiteX28" fmla="*/ 785849 w 2263573"/>
                  <a:gd name="connsiteY28" fmla="*/ 763750 h 2752214"/>
                  <a:gd name="connsiteX29" fmla="*/ 823949 w 2263573"/>
                  <a:gd name="connsiteY29" fmla="*/ 811375 h 2752214"/>
                  <a:gd name="connsiteX30" fmla="*/ 838236 w 2263573"/>
                  <a:gd name="connsiteY30" fmla="*/ 844712 h 2752214"/>
                  <a:gd name="connsiteX31" fmla="*/ 738224 w 2263573"/>
                  <a:gd name="connsiteY31" fmla="*/ 816137 h 2752214"/>
                  <a:gd name="connsiteX32" fmla="*/ 600111 w 2263573"/>
                  <a:gd name="connsiteY32" fmla="*/ 811375 h 2752214"/>
                  <a:gd name="connsiteX33" fmla="*/ 481049 w 2263573"/>
                  <a:gd name="connsiteY33" fmla="*/ 835188 h 2752214"/>
                  <a:gd name="connsiteX34" fmla="*/ 400086 w 2263573"/>
                  <a:gd name="connsiteY34" fmla="*/ 868525 h 2752214"/>
                  <a:gd name="connsiteX35" fmla="*/ 242924 w 2263573"/>
                  <a:gd name="connsiteY35" fmla="*/ 916150 h 2752214"/>
                  <a:gd name="connsiteX36" fmla="*/ 157199 w 2263573"/>
                  <a:gd name="connsiteY36" fmla="*/ 959012 h 2752214"/>
                  <a:gd name="connsiteX37" fmla="*/ 71474 w 2263573"/>
                  <a:gd name="connsiteY37" fmla="*/ 1020925 h 2752214"/>
                  <a:gd name="connsiteX38" fmla="*/ 52424 w 2263573"/>
                  <a:gd name="connsiteY38" fmla="*/ 1116175 h 2752214"/>
                  <a:gd name="connsiteX39" fmla="*/ 52424 w 2263573"/>
                  <a:gd name="connsiteY39" fmla="*/ 1201900 h 2752214"/>
                  <a:gd name="connsiteX40" fmla="*/ 95286 w 2263573"/>
                  <a:gd name="connsiteY40" fmla="*/ 1259050 h 2752214"/>
                  <a:gd name="connsiteX41" fmla="*/ 119099 w 2263573"/>
                  <a:gd name="connsiteY41" fmla="*/ 1282862 h 2752214"/>
                  <a:gd name="connsiteX42" fmla="*/ 57186 w 2263573"/>
                  <a:gd name="connsiteY42" fmla="*/ 1301912 h 2752214"/>
                  <a:gd name="connsiteX43" fmla="*/ 11943 w 2263573"/>
                  <a:gd name="connsiteY43" fmla="*/ 1370969 h 2752214"/>
                  <a:gd name="connsiteX44" fmla="*/ 37 w 2263573"/>
                  <a:gd name="connsiteY44" fmla="*/ 1463838 h 2752214"/>
                  <a:gd name="connsiteX45" fmla="*/ 14324 w 2263573"/>
                  <a:gd name="connsiteY45" fmla="*/ 1549562 h 2752214"/>
                  <a:gd name="connsiteX46" fmla="*/ 71474 w 2263573"/>
                  <a:gd name="connsiteY46" fmla="*/ 1590044 h 2752214"/>
                  <a:gd name="connsiteX47" fmla="*/ 95286 w 2263573"/>
                  <a:gd name="connsiteY47" fmla="*/ 1625762 h 2752214"/>
                  <a:gd name="connsiteX48" fmla="*/ 57186 w 2263573"/>
                  <a:gd name="connsiteY48" fmla="*/ 1673387 h 2752214"/>
                  <a:gd name="connsiteX49" fmla="*/ 42899 w 2263573"/>
                  <a:gd name="connsiteY49" fmla="*/ 1744825 h 2752214"/>
                  <a:gd name="connsiteX50" fmla="*/ 66711 w 2263573"/>
                  <a:gd name="connsiteY50" fmla="*/ 1830550 h 2752214"/>
                  <a:gd name="connsiteX51" fmla="*/ 152436 w 2263573"/>
                  <a:gd name="connsiteY51" fmla="*/ 1882937 h 2752214"/>
                  <a:gd name="connsiteX52" fmla="*/ 173867 w 2263573"/>
                  <a:gd name="connsiteY52" fmla="*/ 1918656 h 2752214"/>
                  <a:gd name="connsiteX53" fmla="*/ 133386 w 2263573"/>
                  <a:gd name="connsiteY53" fmla="*/ 1987712 h 2752214"/>
                  <a:gd name="connsiteX54" fmla="*/ 147674 w 2263573"/>
                  <a:gd name="connsiteY54" fmla="*/ 2092487 h 2752214"/>
                  <a:gd name="connsiteX55" fmla="*/ 200061 w 2263573"/>
                  <a:gd name="connsiteY55" fmla="*/ 2144875 h 2752214"/>
                  <a:gd name="connsiteX56" fmla="*/ 347699 w 2263573"/>
                  <a:gd name="connsiteY56" fmla="*/ 2154400 h 2752214"/>
                  <a:gd name="connsiteX57" fmla="*/ 471524 w 2263573"/>
                  <a:gd name="connsiteY57" fmla="*/ 2163925 h 2752214"/>
                  <a:gd name="connsiteX58" fmla="*/ 523911 w 2263573"/>
                  <a:gd name="connsiteY58" fmla="*/ 2166306 h 2752214"/>
                  <a:gd name="connsiteX59" fmla="*/ 614399 w 2263573"/>
                  <a:gd name="connsiteY59" fmla="*/ 2187737 h 2752214"/>
                  <a:gd name="connsiteX60" fmla="*/ 792993 w 2263573"/>
                  <a:gd name="connsiteY60" fmla="*/ 2223456 h 2752214"/>
                  <a:gd name="connsiteX61" fmla="*/ 914436 w 2263573"/>
                  <a:gd name="connsiteY61" fmla="*/ 2230600 h 2752214"/>
                  <a:gd name="connsiteX62" fmla="*/ 1114461 w 2263573"/>
                  <a:gd name="connsiteY62" fmla="*/ 2242506 h 2752214"/>
                  <a:gd name="connsiteX63" fmla="*/ 1381161 w 2263573"/>
                  <a:gd name="connsiteY63" fmla="*/ 2235362 h 2752214"/>
                  <a:gd name="connsiteX64" fmla="*/ 1545468 w 2263573"/>
                  <a:gd name="connsiteY64" fmla="*/ 2240124 h 2752214"/>
                  <a:gd name="connsiteX65" fmla="*/ 1714536 w 2263573"/>
                  <a:gd name="connsiteY65" fmla="*/ 2330612 h 2752214"/>
                  <a:gd name="connsiteX66" fmla="*/ 1855031 w 2263573"/>
                  <a:gd name="connsiteY66" fmla="*/ 2423480 h 2752214"/>
                  <a:gd name="connsiteX67" fmla="*/ 1990761 w 2263573"/>
                  <a:gd name="connsiteY67" fmla="*/ 2568737 h 2752214"/>
                  <a:gd name="connsiteX68" fmla="*/ 2133636 w 2263573"/>
                  <a:gd name="connsiteY68" fmla="*/ 2687800 h 2752214"/>
                  <a:gd name="connsiteX69" fmla="*/ 2247936 w 2263573"/>
                  <a:gd name="connsiteY69" fmla="*/ 2744950 h 2752214"/>
                  <a:gd name="connsiteX70" fmla="*/ 2262224 w 2263573"/>
                  <a:gd name="connsiteY70" fmla="*/ 2525875 h 2752214"/>
                  <a:gd name="connsiteX71" fmla="*/ 2262224 w 2263573"/>
                  <a:gd name="connsiteY71" fmla="*/ 2121062 h 2752214"/>
                  <a:gd name="connsiteX72" fmla="*/ 2262224 w 2263573"/>
                  <a:gd name="connsiteY72" fmla="*/ 1704344 h 2752214"/>
                  <a:gd name="connsiteX73" fmla="*/ 2255080 w 2263573"/>
                  <a:gd name="connsiteY73" fmla="*/ 1570994 h 2752214"/>
                  <a:gd name="connsiteX74" fmla="*/ 2183642 w 2263573"/>
                  <a:gd name="connsiteY74" fmla="*/ 1525749 h 275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2263573" h="2752214">
                    <a:moveTo>
                      <a:pt x="2183642" y="1525749"/>
                    </a:moveTo>
                    <a:cubicBezTo>
                      <a:pt x="2152289" y="1510271"/>
                      <a:pt x="2103077" y="1493206"/>
                      <a:pt x="2066961" y="1478125"/>
                    </a:cubicBezTo>
                    <a:cubicBezTo>
                      <a:pt x="2030845" y="1463044"/>
                      <a:pt x="1999493" y="1447962"/>
                      <a:pt x="1966949" y="1435262"/>
                    </a:cubicBezTo>
                    <a:cubicBezTo>
                      <a:pt x="1934405" y="1422562"/>
                      <a:pt x="1897892" y="1418593"/>
                      <a:pt x="1871698" y="1401924"/>
                    </a:cubicBezTo>
                    <a:cubicBezTo>
                      <a:pt x="1845504" y="1385255"/>
                      <a:pt x="1828836" y="1358269"/>
                      <a:pt x="1809786" y="1335250"/>
                    </a:cubicBezTo>
                    <a:cubicBezTo>
                      <a:pt x="1790736" y="1312231"/>
                      <a:pt x="1757399" y="1263812"/>
                      <a:pt x="1757399" y="1263812"/>
                    </a:cubicBezTo>
                    <a:cubicBezTo>
                      <a:pt x="1738349" y="1237618"/>
                      <a:pt x="1722473" y="1209837"/>
                      <a:pt x="1695486" y="1178087"/>
                    </a:cubicBezTo>
                    <a:cubicBezTo>
                      <a:pt x="1668499" y="1146337"/>
                      <a:pt x="1636749" y="1113793"/>
                      <a:pt x="1595474" y="1073312"/>
                    </a:cubicBezTo>
                    <a:cubicBezTo>
                      <a:pt x="1554199" y="1032831"/>
                      <a:pt x="1495461" y="975681"/>
                      <a:pt x="1447836" y="935200"/>
                    </a:cubicBezTo>
                    <a:cubicBezTo>
                      <a:pt x="1400211" y="894719"/>
                      <a:pt x="1346236" y="862572"/>
                      <a:pt x="1309724" y="830425"/>
                    </a:cubicBezTo>
                    <a:cubicBezTo>
                      <a:pt x="1273212" y="798278"/>
                      <a:pt x="1256542" y="767718"/>
                      <a:pt x="1228761" y="742318"/>
                    </a:cubicBezTo>
                    <a:cubicBezTo>
                      <a:pt x="1200980" y="716918"/>
                      <a:pt x="1174786" y="710172"/>
                      <a:pt x="1143036" y="678025"/>
                    </a:cubicBezTo>
                    <a:cubicBezTo>
                      <a:pt x="1111286" y="645878"/>
                      <a:pt x="1066042" y="582774"/>
                      <a:pt x="1038261" y="549437"/>
                    </a:cubicBezTo>
                    <a:cubicBezTo>
                      <a:pt x="1010480" y="516099"/>
                      <a:pt x="995399" y="502606"/>
                      <a:pt x="976349" y="478000"/>
                    </a:cubicBezTo>
                    <a:cubicBezTo>
                      <a:pt x="957299" y="453394"/>
                      <a:pt x="941423" y="424025"/>
                      <a:pt x="923961" y="401800"/>
                    </a:cubicBezTo>
                    <a:cubicBezTo>
                      <a:pt x="906499" y="379575"/>
                      <a:pt x="890624" y="366081"/>
                      <a:pt x="871574" y="344650"/>
                    </a:cubicBezTo>
                    <a:cubicBezTo>
                      <a:pt x="852524" y="323219"/>
                      <a:pt x="826330" y="297818"/>
                      <a:pt x="809661" y="273212"/>
                    </a:cubicBezTo>
                    <a:cubicBezTo>
                      <a:pt x="792992" y="248606"/>
                      <a:pt x="783864" y="225984"/>
                      <a:pt x="771561" y="197012"/>
                    </a:cubicBezTo>
                    <a:cubicBezTo>
                      <a:pt x="759258" y="168040"/>
                      <a:pt x="746954" y="129542"/>
                      <a:pt x="735842" y="99380"/>
                    </a:cubicBezTo>
                    <a:cubicBezTo>
                      <a:pt x="724730" y="69218"/>
                      <a:pt x="715601" y="32309"/>
                      <a:pt x="704886" y="16037"/>
                    </a:cubicBezTo>
                    <a:cubicBezTo>
                      <a:pt x="694171" y="-235"/>
                      <a:pt x="688218" y="-2219"/>
                      <a:pt x="671549" y="1750"/>
                    </a:cubicBezTo>
                    <a:cubicBezTo>
                      <a:pt x="654880" y="5719"/>
                      <a:pt x="623924" y="14450"/>
                      <a:pt x="604874" y="39850"/>
                    </a:cubicBezTo>
                    <a:cubicBezTo>
                      <a:pt x="585824" y="65250"/>
                      <a:pt x="565186" y="111288"/>
                      <a:pt x="557249" y="154150"/>
                    </a:cubicBezTo>
                    <a:cubicBezTo>
                      <a:pt x="549312" y="197012"/>
                      <a:pt x="548518" y="244637"/>
                      <a:pt x="557249" y="297025"/>
                    </a:cubicBezTo>
                    <a:cubicBezTo>
                      <a:pt x="565980" y="349412"/>
                      <a:pt x="591380" y="420850"/>
                      <a:pt x="609636" y="468475"/>
                    </a:cubicBezTo>
                    <a:cubicBezTo>
                      <a:pt x="627892" y="516100"/>
                      <a:pt x="653689" y="559360"/>
                      <a:pt x="666786" y="582775"/>
                    </a:cubicBezTo>
                    <a:cubicBezTo>
                      <a:pt x="679883" y="606190"/>
                      <a:pt x="676708" y="587934"/>
                      <a:pt x="688217" y="608968"/>
                    </a:cubicBezTo>
                    <a:cubicBezTo>
                      <a:pt x="699726" y="630002"/>
                      <a:pt x="719570" y="683184"/>
                      <a:pt x="735842" y="708981"/>
                    </a:cubicBezTo>
                    <a:cubicBezTo>
                      <a:pt x="752114" y="734778"/>
                      <a:pt x="771165" y="746684"/>
                      <a:pt x="785849" y="763750"/>
                    </a:cubicBezTo>
                    <a:cubicBezTo>
                      <a:pt x="800533" y="780816"/>
                      <a:pt x="815218" y="797881"/>
                      <a:pt x="823949" y="811375"/>
                    </a:cubicBezTo>
                    <a:cubicBezTo>
                      <a:pt x="832680" y="824869"/>
                      <a:pt x="852523" y="843918"/>
                      <a:pt x="838236" y="844712"/>
                    </a:cubicBezTo>
                    <a:cubicBezTo>
                      <a:pt x="823949" y="845506"/>
                      <a:pt x="777912" y="821693"/>
                      <a:pt x="738224" y="816137"/>
                    </a:cubicBezTo>
                    <a:cubicBezTo>
                      <a:pt x="698537" y="810581"/>
                      <a:pt x="642973" y="808200"/>
                      <a:pt x="600111" y="811375"/>
                    </a:cubicBezTo>
                    <a:cubicBezTo>
                      <a:pt x="557249" y="814550"/>
                      <a:pt x="514387" y="825663"/>
                      <a:pt x="481049" y="835188"/>
                    </a:cubicBezTo>
                    <a:cubicBezTo>
                      <a:pt x="447712" y="844713"/>
                      <a:pt x="439773" y="855031"/>
                      <a:pt x="400086" y="868525"/>
                    </a:cubicBezTo>
                    <a:cubicBezTo>
                      <a:pt x="360399" y="882019"/>
                      <a:pt x="283405" y="901069"/>
                      <a:pt x="242924" y="916150"/>
                    </a:cubicBezTo>
                    <a:cubicBezTo>
                      <a:pt x="202443" y="931231"/>
                      <a:pt x="185774" y="941550"/>
                      <a:pt x="157199" y="959012"/>
                    </a:cubicBezTo>
                    <a:cubicBezTo>
                      <a:pt x="128624" y="976474"/>
                      <a:pt x="88936" y="994731"/>
                      <a:pt x="71474" y="1020925"/>
                    </a:cubicBezTo>
                    <a:cubicBezTo>
                      <a:pt x="54012" y="1047119"/>
                      <a:pt x="55599" y="1086012"/>
                      <a:pt x="52424" y="1116175"/>
                    </a:cubicBezTo>
                    <a:cubicBezTo>
                      <a:pt x="49249" y="1146338"/>
                      <a:pt x="45280" y="1178088"/>
                      <a:pt x="52424" y="1201900"/>
                    </a:cubicBezTo>
                    <a:cubicBezTo>
                      <a:pt x="59568" y="1225712"/>
                      <a:pt x="84173" y="1245556"/>
                      <a:pt x="95286" y="1259050"/>
                    </a:cubicBezTo>
                    <a:cubicBezTo>
                      <a:pt x="106398" y="1272544"/>
                      <a:pt x="125449" y="1275718"/>
                      <a:pt x="119099" y="1282862"/>
                    </a:cubicBezTo>
                    <a:cubicBezTo>
                      <a:pt x="112749" y="1290006"/>
                      <a:pt x="75045" y="1287228"/>
                      <a:pt x="57186" y="1301912"/>
                    </a:cubicBezTo>
                    <a:cubicBezTo>
                      <a:pt x="39327" y="1316596"/>
                      <a:pt x="21468" y="1343981"/>
                      <a:pt x="11943" y="1370969"/>
                    </a:cubicBezTo>
                    <a:cubicBezTo>
                      <a:pt x="2418" y="1397957"/>
                      <a:pt x="-360" y="1434073"/>
                      <a:pt x="37" y="1463838"/>
                    </a:cubicBezTo>
                    <a:cubicBezTo>
                      <a:pt x="434" y="1493604"/>
                      <a:pt x="2418" y="1528528"/>
                      <a:pt x="14324" y="1549562"/>
                    </a:cubicBezTo>
                    <a:cubicBezTo>
                      <a:pt x="26230" y="1570596"/>
                      <a:pt x="57980" y="1577344"/>
                      <a:pt x="71474" y="1590044"/>
                    </a:cubicBezTo>
                    <a:cubicBezTo>
                      <a:pt x="84968" y="1602744"/>
                      <a:pt x="97667" y="1611871"/>
                      <a:pt x="95286" y="1625762"/>
                    </a:cubicBezTo>
                    <a:cubicBezTo>
                      <a:pt x="92905" y="1639653"/>
                      <a:pt x="65917" y="1653543"/>
                      <a:pt x="57186" y="1673387"/>
                    </a:cubicBezTo>
                    <a:cubicBezTo>
                      <a:pt x="48455" y="1693231"/>
                      <a:pt x="41311" y="1718631"/>
                      <a:pt x="42899" y="1744825"/>
                    </a:cubicBezTo>
                    <a:cubicBezTo>
                      <a:pt x="44486" y="1771019"/>
                      <a:pt x="48455" y="1807531"/>
                      <a:pt x="66711" y="1830550"/>
                    </a:cubicBezTo>
                    <a:cubicBezTo>
                      <a:pt x="84967" y="1853569"/>
                      <a:pt x="134577" y="1868253"/>
                      <a:pt x="152436" y="1882937"/>
                    </a:cubicBezTo>
                    <a:cubicBezTo>
                      <a:pt x="170295" y="1897621"/>
                      <a:pt x="177042" y="1901194"/>
                      <a:pt x="173867" y="1918656"/>
                    </a:cubicBezTo>
                    <a:cubicBezTo>
                      <a:pt x="170692" y="1936119"/>
                      <a:pt x="137751" y="1958740"/>
                      <a:pt x="133386" y="1987712"/>
                    </a:cubicBezTo>
                    <a:cubicBezTo>
                      <a:pt x="129021" y="2016684"/>
                      <a:pt x="136562" y="2066293"/>
                      <a:pt x="147674" y="2092487"/>
                    </a:cubicBezTo>
                    <a:cubicBezTo>
                      <a:pt x="158786" y="2118681"/>
                      <a:pt x="166723" y="2134556"/>
                      <a:pt x="200061" y="2144875"/>
                    </a:cubicBezTo>
                    <a:cubicBezTo>
                      <a:pt x="233399" y="2155194"/>
                      <a:pt x="347699" y="2154400"/>
                      <a:pt x="347699" y="2154400"/>
                    </a:cubicBezTo>
                    <a:lnTo>
                      <a:pt x="471524" y="2163925"/>
                    </a:lnTo>
                    <a:cubicBezTo>
                      <a:pt x="500893" y="2165909"/>
                      <a:pt x="500099" y="2162337"/>
                      <a:pt x="523911" y="2166306"/>
                    </a:cubicBezTo>
                    <a:cubicBezTo>
                      <a:pt x="547723" y="2170275"/>
                      <a:pt x="569552" y="2178212"/>
                      <a:pt x="614399" y="2187737"/>
                    </a:cubicBezTo>
                    <a:cubicBezTo>
                      <a:pt x="659246" y="2197262"/>
                      <a:pt x="742987" y="2216312"/>
                      <a:pt x="792993" y="2223456"/>
                    </a:cubicBezTo>
                    <a:cubicBezTo>
                      <a:pt x="842999" y="2230600"/>
                      <a:pt x="860858" y="2227425"/>
                      <a:pt x="914436" y="2230600"/>
                    </a:cubicBezTo>
                    <a:lnTo>
                      <a:pt x="1114461" y="2242506"/>
                    </a:lnTo>
                    <a:lnTo>
                      <a:pt x="1381161" y="2235362"/>
                    </a:lnTo>
                    <a:cubicBezTo>
                      <a:pt x="1452995" y="2234965"/>
                      <a:pt x="1489906" y="2224249"/>
                      <a:pt x="1545468" y="2240124"/>
                    </a:cubicBezTo>
                    <a:cubicBezTo>
                      <a:pt x="1601030" y="2255999"/>
                      <a:pt x="1662942" y="2300053"/>
                      <a:pt x="1714536" y="2330612"/>
                    </a:cubicBezTo>
                    <a:cubicBezTo>
                      <a:pt x="1766130" y="2361171"/>
                      <a:pt x="1808994" y="2383793"/>
                      <a:pt x="1855031" y="2423480"/>
                    </a:cubicBezTo>
                    <a:cubicBezTo>
                      <a:pt x="1901068" y="2463167"/>
                      <a:pt x="1944327" y="2524684"/>
                      <a:pt x="1990761" y="2568737"/>
                    </a:cubicBezTo>
                    <a:cubicBezTo>
                      <a:pt x="2037195" y="2612790"/>
                      <a:pt x="2090774" y="2658431"/>
                      <a:pt x="2133636" y="2687800"/>
                    </a:cubicBezTo>
                    <a:cubicBezTo>
                      <a:pt x="2176498" y="2717169"/>
                      <a:pt x="2226505" y="2771937"/>
                      <a:pt x="2247936" y="2744950"/>
                    </a:cubicBezTo>
                    <a:cubicBezTo>
                      <a:pt x="2269367" y="2717963"/>
                      <a:pt x="2259843" y="2629856"/>
                      <a:pt x="2262224" y="2525875"/>
                    </a:cubicBezTo>
                    <a:cubicBezTo>
                      <a:pt x="2264605" y="2421894"/>
                      <a:pt x="2262224" y="2257984"/>
                      <a:pt x="2262224" y="2121062"/>
                    </a:cubicBezTo>
                    <a:lnTo>
                      <a:pt x="2262224" y="1704344"/>
                    </a:lnTo>
                    <a:cubicBezTo>
                      <a:pt x="2262224" y="1607507"/>
                      <a:pt x="2268177" y="1600760"/>
                      <a:pt x="2255080" y="1570994"/>
                    </a:cubicBezTo>
                    <a:cubicBezTo>
                      <a:pt x="2241983" y="1541228"/>
                      <a:pt x="2214995" y="1541227"/>
                      <a:pt x="2183642" y="1525749"/>
                    </a:cubicBezTo>
                    <a:close/>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8" name="任意多边形 127"/>
              <p:cNvSpPr/>
              <p:nvPr/>
            </p:nvSpPr>
            <p:spPr>
              <a:xfrm>
                <a:off x="10012941" y="1671638"/>
                <a:ext cx="43077" cy="197643"/>
              </a:xfrm>
              <a:custGeom>
                <a:avLst/>
                <a:gdLst>
                  <a:gd name="connsiteX0" fmla="*/ 7477 w 38433"/>
                  <a:gd name="connsiteY0" fmla="*/ 0 h 197643"/>
                  <a:gd name="connsiteX1" fmla="*/ 333 w 38433"/>
                  <a:gd name="connsiteY1" fmla="*/ 80962 h 197643"/>
                  <a:gd name="connsiteX2" fmla="*/ 17002 w 38433"/>
                  <a:gd name="connsiteY2" fmla="*/ 147637 h 197643"/>
                  <a:gd name="connsiteX3" fmla="*/ 31290 w 38433"/>
                  <a:gd name="connsiteY3" fmla="*/ 173831 h 197643"/>
                  <a:gd name="connsiteX4" fmla="*/ 38433 w 38433"/>
                  <a:gd name="connsiteY4" fmla="*/ 197643 h 197643"/>
                  <a:gd name="connsiteX0" fmla="*/ 7477 w 43195"/>
                  <a:gd name="connsiteY0" fmla="*/ 0 h 197643"/>
                  <a:gd name="connsiteX1" fmla="*/ 333 w 43195"/>
                  <a:gd name="connsiteY1" fmla="*/ 80962 h 197643"/>
                  <a:gd name="connsiteX2" fmla="*/ 17002 w 43195"/>
                  <a:gd name="connsiteY2" fmla="*/ 147637 h 197643"/>
                  <a:gd name="connsiteX3" fmla="*/ 31290 w 43195"/>
                  <a:gd name="connsiteY3" fmla="*/ 173831 h 197643"/>
                  <a:gd name="connsiteX4" fmla="*/ 43195 w 43195"/>
                  <a:gd name="connsiteY4" fmla="*/ 197643 h 197643"/>
                  <a:gd name="connsiteX0" fmla="*/ 7359 w 43077"/>
                  <a:gd name="connsiteY0" fmla="*/ 0 h 197643"/>
                  <a:gd name="connsiteX1" fmla="*/ 215 w 43077"/>
                  <a:gd name="connsiteY1" fmla="*/ 80962 h 197643"/>
                  <a:gd name="connsiteX2" fmla="*/ 14503 w 43077"/>
                  <a:gd name="connsiteY2" fmla="*/ 135730 h 197643"/>
                  <a:gd name="connsiteX3" fmla="*/ 31172 w 43077"/>
                  <a:gd name="connsiteY3" fmla="*/ 173831 h 197643"/>
                  <a:gd name="connsiteX4" fmla="*/ 43077 w 43077"/>
                  <a:gd name="connsiteY4" fmla="*/ 197643 h 197643"/>
                  <a:gd name="connsiteX0" fmla="*/ 7359 w 43077"/>
                  <a:gd name="connsiteY0" fmla="*/ 0 h 197643"/>
                  <a:gd name="connsiteX1" fmla="*/ 215 w 43077"/>
                  <a:gd name="connsiteY1" fmla="*/ 80962 h 197643"/>
                  <a:gd name="connsiteX2" fmla="*/ 14503 w 43077"/>
                  <a:gd name="connsiteY2" fmla="*/ 135730 h 197643"/>
                  <a:gd name="connsiteX3" fmla="*/ 28790 w 43077"/>
                  <a:gd name="connsiteY3" fmla="*/ 173831 h 197643"/>
                  <a:gd name="connsiteX4" fmla="*/ 43077 w 43077"/>
                  <a:gd name="connsiteY4" fmla="*/ 197643 h 1976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77" h="197643">
                    <a:moveTo>
                      <a:pt x="7359" y="0"/>
                    </a:moveTo>
                    <a:cubicBezTo>
                      <a:pt x="2993" y="28178"/>
                      <a:pt x="-976" y="58340"/>
                      <a:pt x="215" y="80962"/>
                    </a:cubicBezTo>
                    <a:cubicBezTo>
                      <a:pt x="1406" y="103584"/>
                      <a:pt x="9741" y="120252"/>
                      <a:pt x="14503" y="135730"/>
                    </a:cubicBezTo>
                    <a:cubicBezTo>
                      <a:pt x="19265" y="151208"/>
                      <a:pt x="24028" y="163512"/>
                      <a:pt x="28790" y="173831"/>
                    </a:cubicBezTo>
                    <a:cubicBezTo>
                      <a:pt x="33552" y="184150"/>
                      <a:pt x="41291" y="189904"/>
                      <a:pt x="43077" y="197643"/>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任意多边形 128"/>
              <p:cNvSpPr/>
              <p:nvPr/>
            </p:nvSpPr>
            <p:spPr>
              <a:xfrm>
                <a:off x="10064244" y="1890028"/>
                <a:ext cx="50007" cy="10807"/>
              </a:xfrm>
              <a:custGeom>
                <a:avLst/>
                <a:gdLst>
                  <a:gd name="connsiteX0" fmla="*/ 159544 w 159544"/>
                  <a:gd name="connsiteY0" fmla="*/ 0 h 30648"/>
                  <a:gd name="connsiteX1" fmla="*/ 66675 w 159544"/>
                  <a:gd name="connsiteY1" fmla="*/ 28575 h 30648"/>
                  <a:gd name="connsiteX2" fmla="*/ 0 w 159544"/>
                  <a:gd name="connsiteY2" fmla="*/ 26194 h 30648"/>
                  <a:gd name="connsiteX0" fmla="*/ 159544 w 159544"/>
                  <a:gd name="connsiteY0" fmla="*/ 0 h 26830"/>
                  <a:gd name="connsiteX1" fmla="*/ 121444 w 159544"/>
                  <a:gd name="connsiteY1" fmla="*/ 14288 h 26830"/>
                  <a:gd name="connsiteX2" fmla="*/ 0 w 159544"/>
                  <a:gd name="connsiteY2" fmla="*/ 26194 h 26830"/>
                  <a:gd name="connsiteX0" fmla="*/ 71438 w 71438"/>
                  <a:gd name="connsiteY0" fmla="*/ 0 h 18171"/>
                  <a:gd name="connsiteX1" fmla="*/ 33338 w 71438"/>
                  <a:gd name="connsiteY1" fmla="*/ 14288 h 18171"/>
                  <a:gd name="connsiteX2" fmla="*/ 0 w 71438"/>
                  <a:gd name="connsiteY2" fmla="*/ 16669 h 18171"/>
                  <a:gd name="connsiteX0" fmla="*/ 71438 w 71438"/>
                  <a:gd name="connsiteY0" fmla="*/ 0 h 17505"/>
                  <a:gd name="connsiteX1" fmla="*/ 45244 w 71438"/>
                  <a:gd name="connsiteY1" fmla="*/ 9525 h 17505"/>
                  <a:gd name="connsiteX2" fmla="*/ 0 w 71438"/>
                  <a:gd name="connsiteY2" fmla="*/ 16669 h 17505"/>
                  <a:gd name="connsiteX0" fmla="*/ 54769 w 54769"/>
                  <a:gd name="connsiteY0" fmla="*/ 0 h 13256"/>
                  <a:gd name="connsiteX1" fmla="*/ 28575 w 54769"/>
                  <a:gd name="connsiteY1" fmla="*/ 9525 h 13256"/>
                  <a:gd name="connsiteX2" fmla="*/ 0 w 54769"/>
                  <a:gd name="connsiteY2" fmla="*/ 11907 h 13256"/>
                  <a:gd name="connsiteX0" fmla="*/ 54769 w 54769"/>
                  <a:gd name="connsiteY0" fmla="*/ 0 h 13256"/>
                  <a:gd name="connsiteX1" fmla="*/ 30956 w 54769"/>
                  <a:gd name="connsiteY1" fmla="*/ 9525 h 13256"/>
                  <a:gd name="connsiteX2" fmla="*/ 0 w 54769"/>
                  <a:gd name="connsiteY2" fmla="*/ 11907 h 13256"/>
                  <a:gd name="connsiteX0" fmla="*/ 50007 w 50007"/>
                  <a:gd name="connsiteY0" fmla="*/ 0 h 11441"/>
                  <a:gd name="connsiteX1" fmla="*/ 26194 w 50007"/>
                  <a:gd name="connsiteY1" fmla="*/ 9525 h 11441"/>
                  <a:gd name="connsiteX2" fmla="*/ 0 w 50007"/>
                  <a:gd name="connsiteY2" fmla="*/ 9525 h 11441"/>
                  <a:gd name="connsiteX0" fmla="*/ 50007 w 50007"/>
                  <a:gd name="connsiteY0" fmla="*/ 0 h 10807"/>
                  <a:gd name="connsiteX1" fmla="*/ 26194 w 50007"/>
                  <a:gd name="connsiteY1" fmla="*/ 7144 h 10807"/>
                  <a:gd name="connsiteX2" fmla="*/ 0 w 50007"/>
                  <a:gd name="connsiteY2" fmla="*/ 9525 h 10807"/>
                </a:gdLst>
                <a:ahLst/>
                <a:cxnLst>
                  <a:cxn ang="0">
                    <a:pos x="connsiteX0" y="connsiteY0"/>
                  </a:cxn>
                  <a:cxn ang="0">
                    <a:pos x="connsiteX1" y="connsiteY1"/>
                  </a:cxn>
                  <a:cxn ang="0">
                    <a:pos x="connsiteX2" y="connsiteY2"/>
                  </a:cxn>
                </a:cxnLst>
                <a:rect l="l" t="t" r="r" b="b"/>
                <a:pathLst>
                  <a:path w="50007" h="10807">
                    <a:moveTo>
                      <a:pt x="50007" y="0"/>
                    </a:moveTo>
                    <a:cubicBezTo>
                      <a:pt x="16868" y="12104"/>
                      <a:pt x="34528" y="5557"/>
                      <a:pt x="26194" y="7144"/>
                    </a:cubicBezTo>
                    <a:cubicBezTo>
                      <a:pt x="17860" y="8731"/>
                      <a:pt x="20042" y="12898"/>
                      <a:pt x="0" y="9525"/>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任意多边形 129"/>
              <p:cNvSpPr/>
              <p:nvPr/>
            </p:nvSpPr>
            <p:spPr>
              <a:xfrm>
                <a:off x="11187113" y="3467100"/>
                <a:ext cx="283368" cy="188119"/>
              </a:xfrm>
              <a:custGeom>
                <a:avLst/>
                <a:gdLst>
                  <a:gd name="connsiteX0" fmla="*/ 0 w 283368"/>
                  <a:gd name="connsiteY0" fmla="*/ 0 h 188119"/>
                  <a:gd name="connsiteX1" fmla="*/ 128587 w 283368"/>
                  <a:gd name="connsiteY1" fmla="*/ 69056 h 188119"/>
                  <a:gd name="connsiteX2" fmla="*/ 211931 w 283368"/>
                  <a:gd name="connsiteY2" fmla="*/ 128588 h 188119"/>
                  <a:gd name="connsiteX3" fmla="*/ 283368 w 283368"/>
                  <a:gd name="connsiteY3" fmla="*/ 188119 h 188119"/>
                </a:gdLst>
                <a:ahLst/>
                <a:cxnLst>
                  <a:cxn ang="0">
                    <a:pos x="connsiteX0" y="connsiteY0"/>
                  </a:cxn>
                  <a:cxn ang="0">
                    <a:pos x="connsiteX1" y="connsiteY1"/>
                  </a:cxn>
                  <a:cxn ang="0">
                    <a:pos x="connsiteX2" y="connsiteY2"/>
                  </a:cxn>
                  <a:cxn ang="0">
                    <a:pos x="connsiteX3" y="connsiteY3"/>
                  </a:cxn>
                </a:cxnLst>
                <a:rect l="l" t="t" r="r" b="b"/>
                <a:pathLst>
                  <a:path w="283368" h="188119">
                    <a:moveTo>
                      <a:pt x="0" y="0"/>
                    </a:moveTo>
                    <a:cubicBezTo>
                      <a:pt x="46632" y="23812"/>
                      <a:pt x="93265" y="47625"/>
                      <a:pt x="128587" y="69056"/>
                    </a:cubicBezTo>
                    <a:cubicBezTo>
                      <a:pt x="163909" y="90487"/>
                      <a:pt x="186134" y="108744"/>
                      <a:pt x="211931" y="128588"/>
                    </a:cubicBezTo>
                    <a:cubicBezTo>
                      <a:pt x="237728" y="148432"/>
                      <a:pt x="260548" y="168275"/>
                      <a:pt x="283368" y="188119"/>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任意多边形 130"/>
              <p:cNvSpPr/>
              <p:nvPr/>
            </p:nvSpPr>
            <p:spPr>
              <a:xfrm>
                <a:off x="11120438" y="3562350"/>
                <a:ext cx="333375" cy="304800"/>
              </a:xfrm>
              <a:custGeom>
                <a:avLst/>
                <a:gdLst>
                  <a:gd name="connsiteX0" fmla="*/ 0 w 333375"/>
                  <a:gd name="connsiteY0" fmla="*/ 0 h 304800"/>
                  <a:gd name="connsiteX1" fmla="*/ 173831 w 333375"/>
                  <a:gd name="connsiteY1" fmla="*/ 92869 h 304800"/>
                  <a:gd name="connsiteX2" fmla="*/ 264318 w 333375"/>
                  <a:gd name="connsiteY2" fmla="*/ 180975 h 304800"/>
                  <a:gd name="connsiteX3" fmla="*/ 333375 w 333375"/>
                  <a:gd name="connsiteY3" fmla="*/ 304800 h 304800"/>
                </a:gdLst>
                <a:ahLst/>
                <a:cxnLst>
                  <a:cxn ang="0">
                    <a:pos x="connsiteX0" y="connsiteY0"/>
                  </a:cxn>
                  <a:cxn ang="0">
                    <a:pos x="connsiteX1" y="connsiteY1"/>
                  </a:cxn>
                  <a:cxn ang="0">
                    <a:pos x="connsiteX2" y="connsiteY2"/>
                  </a:cxn>
                  <a:cxn ang="0">
                    <a:pos x="connsiteX3" y="connsiteY3"/>
                  </a:cxn>
                </a:cxnLst>
                <a:rect l="l" t="t" r="r" b="b"/>
                <a:pathLst>
                  <a:path w="333375" h="304800">
                    <a:moveTo>
                      <a:pt x="0" y="0"/>
                    </a:moveTo>
                    <a:cubicBezTo>
                      <a:pt x="64889" y="31353"/>
                      <a:pt x="129778" y="62707"/>
                      <a:pt x="173831" y="92869"/>
                    </a:cubicBezTo>
                    <a:cubicBezTo>
                      <a:pt x="217884" y="123031"/>
                      <a:pt x="237727" y="145653"/>
                      <a:pt x="264318" y="180975"/>
                    </a:cubicBezTo>
                    <a:cubicBezTo>
                      <a:pt x="290909" y="216297"/>
                      <a:pt x="312142" y="260548"/>
                      <a:pt x="333375" y="304800"/>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任意多边形 131"/>
              <p:cNvSpPr/>
              <p:nvPr/>
            </p:nvSpPr>
            <p:spPr>
              <a:xfrm>
                <a:off x="10806112" y="3048000"/>
                <a:ext cx="387178" cy="437973"/>
              </a:xfrm>
              <a:custGeom>
                <a:avLst/>
                <a:gdLst>
                  <a:gd name="connsiteX0" fmla="*/ 0 w 364476"/>
                  <a:gd name="connsiteY0" fmla="*/ 378619 h 426766"/>
                  <a:gd name="connsiteX1" fmla="*/ 111919 w 364476"/>
                  <a:gd name="connsiteY1" fmla="*/ 426244 h 426766"/>
                  <a:gd name="connsiteX2" fmla="*/ 228600 w 364476"/>
                  <a:gd name="connsiteY2" fmla="*/ 397669 h 426766"/>
                  <a:gd name="connsiteX3" fmla="*/ 302419 w 364476"/>
                  <a:gd name="connsiteY3" fmla="*/ 304800 h 426766"/>
                  <a:gd name="connsiteX4" fmla="*/ 361950 w 364476"/>
                  <a:gd name="connsiteY4" fmla="*/ 159544 h 426766"/>
                  <a:gd name="connsiteX5" fmla="*/ 352425 w 364476"/>
                  <a:gd name="connsiteY5" fmla="*/ 54769 h 426766"/>
                  <a:gd name="connsiteX6" fmla="*/ 342900 w 364476"/>
                  <a:gd name="connsiteY6" fmla="*/ 0 h 426766"/>
                  <a:gd name="connsiteX0" fmla="*/ 0 w 360311"/>
                  <a:gd name="connsiteY0" fmla="*/ 378619 h 426766"/>
                  <a:gd name="connsiteX1" fmla="*/ 111919 w 360311"/>
                  <a:gd name="connsiteY1" fmla="*/ 426244 h 426766"/>
                  <a:gd name="connsiteX2" fmla="*/ 228600 w 360311"/>
                  <a:gd name="connsiteY2" fmla="*/ 397669 h 426766"/>
                  <a:gd name="connsiteX3" fmla="*/ 302419 w 360311"/>
                  <a:gd name="connsiteY3" fmla="*/ 304800 h 426766"/>
                  <a:gd name="connsiteX4" fmla="*/ 357188 w 360311"/>
                  <a:gd name="connsiteY4" fmla="*/ 161925 h 426766"/>
                  <a:gd name="connsiteX5" fmla="*/ 352425 w 360311"/>
                  <a:gd name="connsiteY5" fmla="*/ 54769 h 426766"/>
                  <a:gd name="connsiteX6" fmla="*/ 342900 w 360311"/>
                  <a:gd name="connsiteY6" fmla="*/ 0 h 426766"/>
                  <a:gd name="connsiteX0" fmla="*/ 0 w 360985"/>
                  <a:gd name="connsiteY0" fmla="*/ 378619 h 426766"/>
                  <a:gd name="connsiteX1" fmla="*/ 111919 w 360985"/>
                  <a:gd name="connsiteY1" fmla="*/ 426244 h 426766"/>
                  <a:gd name="connsiteX2" fmla="*/ 228600 w 360985"/>
                  <a:gd name="connsiteY2" fmla="*/ 397669 h 426766"/>
                  <a:gd name="connsiteX3" fmla="*/ 302419 w 360985"/>
                  <a:gd name="connsiteY3" fmla="*/ 304800 h 426766"/>
                  <a:gd name="connsiteX4" fmla="*/ 357188 w 360985"/>
                  <a:gd name="connsiteY4" fmla="*/ 161925 h 426766"/>
                  <a:gd name="connsiteX5" fmla="*/ 354806 w 360985"/>
                  <a:gd name="connsiteY5" fmla="*/ 54769 h 426766"/>
                  <a:gd name="connsiteX6" fmla="*/ 342900 w 360985"/>
                  <a:gd name="connsiteY6" fmla="*/ 0 h 426766"/>
                  <a:gd name="connsiteX0" fmla="*/ 0 w 368129"/>
                  <a:gd name="connsiteY0" fmla="*/ 395288 h 426256"/>
                  <a:gd name="connsiteX1" fmla="*/ 119063 w 368129"/>
                  <a:gd name="connsiteY1" fmla="*/ 426244 h 426256"/>
                  <a:gd name="connsiteX2" fmla="*/ 235744 w 368129"/>
                  <a:gd name="connsiteY2" fmla="*/ 397669 h 426256"/>
                  <a:gd name="connsiteX3" fmla="*/ 309563 w 368129"/>
                  <a:gd name="connsiteY3" fmla="*/ 304800 h 426256"/>
                  <a:gd name="connsiteX4" fmla="*/ 364332 w 368129"/>
                  <a:gd name="connsiteY4" fmla="*/ 161925 h 426256"/>
                  <a:gd name="connsiteX5" fmla="*/ 361950 w 368129"/>
                  <a:gd name="connsiteY5" fmla="*/ 54769 h 426256"/>
                  <a:gd name="connsiteX6" fmla="*/ 350044 w 368129"/>
                  <a:gd name="connsiteY6" fmla="*/ 0 h 426256"/>
                  <a:gd name="connsiteX0" fmla="*/ 0 w 372891"/>
                  <a:gd name="connsiteY0" fmla="*/ 404813 h 426614"/>
                  <a:gd name="connsiteX1" fmla="*/ 123825 w 372891"/>
                  <a:gd name="connsiteY1" fmla="*/ 426244 h 426614"/>
                  <a:gd name="connsiteX2" fmla="*/ 240506 w 372891"/>
                  <a:gd name="connsiteY2" fmla="*/ 397669 h 426614"/>
                  <a:gd name="connsiteX3" fmla="*/ 314325 w 372891"/>
                  <a:gd name="connsiteY3" fmla="*/ 304800 h 426614"/>
                  <a:gd name="connsiteX4" fmla="*/ 369094 w 372891"/>
                  <a:gd name="connsiteY4" fmla="*/ 161925 h 426614"/>
                  <a:gd name="connsiteX5" fmla="*/ 366712 w 372891"/>
                  <a:gd name="connsiteY5" fmla="*/ 54769 h 426614"/>
                  <a:gd name="connsiteX6" fmla="*/ 354806 w 372891"/>
                  <a:gd name="connsiteY6" fmla="*/ 0 h 426614"/>
                  <a:gd name="connsiteX0" fmla="*/ 0 w 387178"/>
                  <a:gd name="connsiteY0" fmla="*/ 419100 h 432412"/>
                  <a:gd name="connsiteX1" fmla="*/ 138112 w 387178"/>
                  <a:gd name="connsiteY1" fmla="*/ 426244 h 432412"/>
                  <a:gd name="connsiteX2" fmla="*/ 254793 w 387178"/>
                  <a:gd name="connsiteY2" fmla="*/ 397669 h 432412"/>
                  <a:gd name="connsiteX3" fmla="*/ 328612 w 387178"/>
                  <a:gd name="connsiteY3" fmla="*/ 304800 h 432412"/>
                  <a:gd name="connsiteX4" fmla="*/ 383381 w 387178"/>
                  <a:gd name="connsiteY4" fmla="*/ 161925 h 432412"/>
                  <a:gd name="connsiteX5" fmla="*/ 380999 w 387178"/>
                  <a:gd name="connsiteY5" fmla="*/ 54769 h 432412"/>
                  <a:gd name="connsiteX6" fmla="*/ 369093 w 387178"/>
                  <a:gd name="connsiteY6" fmla="*/ 0 h 432412"/>
                  <a:gd name="connsiteX0" fmla="*/ 0 w 387178"/>
                  <a:gd name="connsiteY0" fmla="*/ 419100 h 437973"/>
                  <a:gd name="connsiteX1" fmla="*/ 138112 w 387178"/>
                  <a:gd name="connsiteY1" fmla="*/ 435769 h 437973"/>
                  <a:gd name="connsiteX2" fmla="*/ 254793 w 387178"/>
                  <a:gd name="connsiteY2" fmla="*/ 397669 h 437973"/>
                  <a:gd name="connsiteX3" fmla="*/ 328612 w 387178"/>
                  <a:gd name="connsiteY3" fmla="*/ 304800 h 437973"/>
                  <a:gd name="connsiteX4" fmla="*/ 383381 w 387178"/>
                  <a:gd name="connsiteY4" fmla="*/ 161925 h 437973"/>
                  <a:gd name="connsiteX5" fmla="*/ 380999 w 387178"/>
                  <a:gd name="connsiteY5" fmla="*/ 54769 h 437973"/>
                  <a:gd name="connsiteX6" fmla="*/ 369093 w 387178"/>
                  <a:gd name="connsiteY6" fmla="*/ 0 h 4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7178" h="437973">
                    <a:moveTo>
                      <a:pt x="0" y="419100"/>
                    </a:moveTo>
                    <a:cubicBezTo>
                      <a:pt x="36909" y="441325"/>
                      <a:pt x="95647" y="439341"/>
                      <a:pt x="138112" y="435769"/>
                    </a:cubicBezTo>
                    <a:cubicBezTo>
                      <a:pt x="180577" y="432197"/>
                      <a:pt x="223043" y="419497"/>
                      <a:pt x="254793" y="397669"/>
                    </a:cubicBezTo>
                    <a:cubicBezTo>
                      <a:pt x="286543" y="375841"/>
                      <a:pt x="307181" y="344091"/>
                      <a:pt x="328612" y="304800"/>
                    </a:cubicBezTo>
                    <a:cubicBezTo>
                      <a:pt x="350043" y="265509"/>
                      <a:pt x="374650" y="203597"/>
                      <a:pt x="383381" y="161925"/>
                    </a:cubicBezTo>
                    <a:cubicBezTo>
                      <a:pt x="392112" y="120253"/>
                      <a:pt x="383380" y="81757"/>
                      <a:pt x="380999" y="54769"/>
                    </a:cubicBezTo>
                    <a:cubicBezTo>
                      <a:pt x="378618" y="27782"/>
                      <a:pt x="372268" y="14089"/>
                      <a:pt x="369093" y="0"/>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任意多边形 132"/>
              <p:cNvSpPr/>
              <p:nvPr/>
            </p:nvSpPr>
            <p:spPr>
              <a:xfrm>
                <a:off x="10898982" y="3569494"/>
                <a:ext cx="197889" cy="347253"/>
              </a:xfrm>
              <a:custGeom>
                <a:avLst/>
                <a:gdLst>
                  <a:gd name="connsiteX0" fmla="*/ 121444 w 191095"/>
                  <a:gd name="connsiteY0" fmla="*/ 0 h 347253"/>
                  <a:gd name="connsiteX1" fmla="*/ 176213 w 191095"/>
                  <a:gd name="connsiteY1" fmla="*/ 54769 h 347253"/>
                  <a:gd name="connsiteX2" fmla="*/ 190500 w 191095"/>
                  <a:gd name="connsiteY2" fmla="*/ 159544 h 347253"/>
                  <a:gd name="connsiteX3" fmla="*/ 185738 w 191095"/>
                  <a:gd name="connsiteY3" fmla="*/ 257175 h 347253"/>
                  <a:gd name="connsiteX4" fmla="*/ 161925 w 191095"/>
                  <a:gd name="connsiteY4" fmla="*/ 311944 h 347253"/>
                  <a:gd name="connsiteX5" fmla="*/ 95250 w 191095"/>
                  <a:gd name="connsiteY5" fmla="*/ 345281 h 347253"/>
                  <a:gd name="connsiteX6" fmla="*/ 0 w 191095"/>
                  <a:gd name="connsiteY6" fmla="*/ 340519 h 347253"/>
                  <a:gd name="connsiteX0" fmla="*/ 121444 w 197858"/>
                  <a:gd name="connsiteY0" fmla="*/ 0 h 347253"/>
                  <a:gd name="connsiteX1" fmla="*/ 176213 w 197858"/>
                  <a:gd name="connsiteY1" fmla="*/ 54769 h 347253"/>
                  <a:gd name="connsiteX2" fmla="*/ 197644 w 197858"/>
                  <a:gd name="connsiteY2" fmla="*/ 140494 h 347253"/>
                  <a:gd name="connsiteX3" fmla="*/ 185738 w 197858"/>
                  <a:gd name="connsiteY3" fmla="*/ 257175 h 347253"/>
                  <a:gd name="connsiteX4" fmla="*/ 161925 w 197858"/>
                  <a:gd name="connsiteY4" fmla="*/ 311944 h 347253"/>
                  <a:gd name="connsiteX5" fmla="*/ 95250 w 197858"/>
                  <a:gd name="connsiteY5" fmla="*/ 345281 h 347253"/>
                  <a:gd name="connsiteX6" fmla="*/ 0 w 197858"/>
                  <a:gd name="connsiteY6" fmla="*/ 340519 h 347253"/>
                  <a:gd name="connsiteX0" fmla="*/ 121444 w 197889"/>
                  <a:gd name="connsiteY0" fmla="*/ 0 h 347253"/>
                  <a:gd name="connsiteX1" fmla="*/ 176213 w 197889"/>
                  <a:gd name="connsiteY1" fmla="*/ 54769 h 347253"/>
                  <a:gd name="connsiteX2" fmla="*/ 197644 w 197889"/>
                  <a:gd name="connsiteY2" fmla="*/ 140494 h 347253"/>
                  <a:gd name="connsiteX3" fmla="*/ 185738 w 197889"/>
                  <a:gd name="connsiteY3" fmla="*/ 257175 h 347253"/>
                  <a:gd name="connsiteX4" fmla="*/ 154781 w 197889"/>
                  <a:gd name="connsiteY4" fmla="*/ 311944 h 347253"/>
                  <a:gd name="connsiteX5" fmla="*/ 95250 w 197889"/>
                  <a:gd name="connsiteY5" fmla="*/ 345281 h 347253"/>
                  <a:gd name="connsiteX6" fmla="*/ 0 w 197889"/>
                  <a:gd name="connsiteY6" fmla="*/ 340519 h 34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889" h="347253">
                    <a:moveTo>
                      <a:pt x="121444" y="0"/>
                    </a:moveTo>
                    <a:cubicBezTo>
                      <a:pt x="143074" y="14089"/>
                      <a:pt x="163513" y="31353"/>
                      <a:pt x="176213" y="54769"/>
                    </a:cubicBezTo>
                    <a:cubicBezTo>
                      <a:pt x="188913" y="78185"/>
                      <a:pt x="196056" y="106760"/>
                      <a:pt x="197644" y="140494"/>
                    </a:cubicBezTo>
                    <a:cubicBezTo>
                      <a:pt x="199232" y="174228"/>
                      <a:pt x="192882" y="228600"/>
                      <a:pt x="185738" y="257175"/>
                    </a:cubicBezTo>
                    <a:cubicBezTo>
                      <a:pt x="178594" y="285750"/>
                      <a:pt x="169862" y="297260"/>
                      <a:pt x="154781" y="311944"/>
                    </a:cubicBezTo>
                    <a:cubicBezTo>
                      <a:pt x="139700" y="326628"/>
                      <a:pt x="121047" y="340519"/>
                      <a:pt x="95250" y="345281"/>
                    </a:cubicBezTo>
                    <a:cubicBezTo>
                      <a:pt x="69453" y="350043"/>
                      <a:pt x="34131" y="345281"/>
                      <a:pt x="0" y="340519"/>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任意多边形 133"/>
              <p:cNvSpPr/>
              <p:nvPr/>
            </p:nvSpPr>
            <p:spPr>
              <a:xfrm>
                <a:off x="10015538" y="2264569"/>
                <a:ext cx="66675" cy="11906"/>
              </a:xfrm>
              <a:custGeom>
                <a:avLst/>
                <a:gdLst>
                  <a:gd name="connsiteX0" fmla="*/ 0 w 66675"/>
                  <a:gd name="connsiteY0" fmla="*/ 11906 h 11906"/>
                  <a:gd name="connsiteX1" fmla="*/ 54768 w 66675"/>
                  <a:gd name="connsiteY1" fmla="*/ 7144 h 11906"/>
                  <a:gd name="connsiteX2" fmla="*/ 66675 w 66675"/>
                  <a:gd name="connsiteY2" fmla="*/ 0 h 11906"/>
                </a:gdLst>
                <a:ahLst/>
                <a:cxnLst>
                  <a:cxn ang="0">
                    <a:pos x="connsiteX0" y="connsiteY0"/>
                  </a:cxn>
                  <a:cxn ang="0">
                    <a:pos x="connsiteX1" y="connsiteY1"/>
                  </a:cxn>
                  <a:cxn ang="0">
                    <a:pos x="connsiteX2" y="connsiteY2"/>
                  </a:cxn>
                </a:cxnLst>
                <a:rect l="l" t="t" r="r" b="b"/>
                <a:pathLst>
                  <a:path w="66675" h="11906">
                    <a:moveTo>
                      <a:pt x="0" y="11906"/>
                    </a:moveTo>
                    <a:cubicBezTo>
                      <a:pt x="21828" y="10517"/>
                      <a:pt x="43656" y="9128"/>
                      <a:pt x="54768" y="7144"/>
                    </a:cubicBezTo>
                    <a:cubicBezTo>
                      <a:pt x="65881" y="5160"/>
                      <a:pt x="66278" y="2580"/>
                      <a:pt x="66675" y="0"/>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5" name="任意多边形 134"/>
              <p:cNvSpPr/>
              <p:nvPr/>
            </p:nvSpPr>
            <p:spPr>
              <a:xfrm>
                <a:off x="10177463" y="2514600"/>
                <a:ext cx="159543" cy="521494"/>
              </a:xfrm>
              <a:custGeom>
                <a:avLst/>
                <a:gdLst>
                  <a:gd name="connsiteX0" fmla="*/ 0 w 159543"/>
                  <a:gd name="connsiteY0" fmla="*/ 0 h 521494"/>
                  <a:gd name="connsiteX1" fmla="*/ 42862 w 159543"/>
                  <a:gd name="connsiteY1" fmla="*/ 45244 h 521494"/>
                  <a:gd name="connsiteX2" fmla="*/ 59531 w 159543"/>
                  <a:gd name="connsiteY2" fmla="*/ 97631 h 521494"/>
                  <a:gd name="connsiteX3" fmla="*/ 71437 w 159543"/>
                  <a:gd name="connsiteY3" fmla="*/ 164306 h 521494"/>
                  <a:gd name="connsiteX4" fmla="*/ 95250 w 159543"/>
                  <a:gd name="connsiteY4" fmla="*/ 226219 h 521494"/>
                  <a:gd name="connsiteX5" fmla="*/ 95250 w 159543"/>
                  <a:gd name="connsiteY5" fmla="*/ 304800 h 521494"/>
                  <a:gd name="connsiteX6" fmla="*/ 92868 w 159543"/>
                  <a:gd name="connsiteY6" fmla="*/ 378619 h 521494"/>
                  <a:gd name="connsiteX7" fmla="*/ 123825 w 159543"/>
                  <a:gd name="connsiteY7" fmla="*/ 464344 h 521494"/>
                  <a:gd name="connsiteX8" fmla="*/ 159543 w 159543"/>
                  <a:gd name="connsiteY8" fmla="*/ 521494 h 521494"/>
                  <a:gd name="connsiteX9" fmla="*/ 159543 w 159543"/>
                  <a:gd name="connsiteY9" fmla="*/ 521494 h 521494"/>
                  <a:gd name="connsiteX0" fmla="*/ 0 w 159543"/>
                  <a:gd name="connsiteY0" fmla="*/ 0 h 521494"/>
                  <a:gd name="connsiteX1" fmla="*/ 42862 w 159543"/>
                  <a:gd name="connsiteY1" fmla="*/ 45244 h 521494"/>
                  <a:gd name="connsiteX2" fmla="*/ 59531 w 159543"/>
                  <a:gd name="connsiteY2" fmla="*/ 97631 h 521494"/>
                  <a:gd name="connsiteX3" fmla="*/ 71437 w 159543"/>
                  <a:gd name="connsiteY3" fmla="*/ 164306 h 521494"/>
                  <a:gd name="connsiteX4" fmla="*/ 88107 w 159543"/>
                  <a:gd name="connsiteY4" fmla="*/ 226219 h 521494"/>
                  <a:gd name="connsiteX5" fmla="*/ 95250 w 159543"/>
                  <a:gd name="connsiteY5" fmla="*/ 304800 h 521494"/>
                  <a:gd name="connsiteX6" fmla="*/ 92868 w 159543"/>
                  <a:gd name="connsiteY6" fmla="*/ 378619 h 521494"/>
                  <a:gd name="connsiteX7" fmla="*/ 123825 w 159543"/>
                  <a:gd name="connsiteY7" fmla="*/ 464344 h 521494"/>
                  <a:gd name="connsiteX8" fmla="*/ 159543 w 159543"/>
                  <a:gd name="connsiteY8" fmla="*/ 521494 h 521494"/>
                  <a:gd name="connsiteX9" fmla="*/ 159543 w 159543"/>
                  <a:gd name="connsiteY9" fmla="*/ 521494 h 52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9543" h="521494">
                    <a:moveTo>
                      <a:pt x="0" y="0"/>
                    </a:moveTo>
                    <a:cubicBezTo>
                      <a:pt x="16470" y="14486"/>
                      <a:pt x="32940" y="28972"/>
                      <a:pt x="42862" y="45244"/>
                    </a:cubicBezTo>
                    <a:cubicBezTo>
                      <a:pt x="52784" y="61516"/>
                      <a:pt x="54769" y="77787"/>
                      <a:pt x="59531" y="97631"/>
                    </a:cubicBezTo>
                    <a:cubicBezTo>
                      <a:pt x="64293" y="117475"/>
                      <a:pt x="66674" y="142875"/>
                      <a:pt x="71437" y="164306"/>
                    </a:cubicBezTo>
                    <a:cubicBezTo>
                      <a:pt x="76200" y="185737"/>
                      <a:pt x="84138" y="202803"/>
                      <a:pt x="88107" y="226219"/>
                    </a:cubicBezTo>
                    <a:cubicBezTo>
                      <a:pt x="92076" y="249635"/>
                      <a:pt x="94457" y="279400"/>
                      <a:pt x="95250" y="304800"/>
                    </a:cubicBezTo>
                    <a:cubicBezTo>
                      <a:pt x="96044" y="330200"/>
                      <a:pt x="88106" y="352029"/>
                      <a:pt x="92868" y="378619"/>
                    </a:cubicBezTo>
                    <a:cubicBezTo>
                      <a:pt x="97630" y="405209"/>
                      <a:pt x="112713" y="440532"/>
                      <a:pt x="123825" y="464344"/>
                    </a:cubicBezTo>
                    <a:cubicBezTo>
                      <a:pt x="134938" y="488157"/>
                      <a:pt x="159543" y="521494"/>
                      <a:pt x="159543" y="521494"/>
                    </a:cubicBezTo>
                    <a:lnTo>
                      <a:pt x="159543" y="521494"/>
                    </a:ln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6" name="任意多边形 135"/>
              <p:cNvSpPr/>
              <p:nvPr/>
            </p:nvSpPr>
            <p:spPr>
              <a:xfrm>
                <a:off x="10139339" y="2607469"/>
                <a:ext cx="100036" cy="411956"/>
              </a:xfrm>
              <a:custGeom>
                <a:avLst/>
                <a:gdLst>
                  <a:gd name="connsiteX0" fmla="*/ 92892 w 100036"/>
                  <a:gd name="connsiteY0" fmla="*/ 0 h 411956"/>
                  <a:gd name="connsiteX1" fmla="*/ 47649 w 100036"/>
                  <a:gd name="connsiteY1" fmla="*/ 30956 h 411956"/>
                  <a:gd name="connsiteX2" fmla="*/ 11930 w 100036"/>
                  <a:gd name="connsiteY2" fmla="*/ 78581 h 411956"/>
                  <a:gd name="connsiteX3" fmla="*/ 24 w 100036"/>
                  <a:gd name="connsiteY3" fmla="*/ 150019 h 411956"/>
                  <a:gd name="connsiteX4" fmla="*/ 14311 w 100036"/>
                  <a:gd name="connsiteY4" fmla="*/ 240506 h 411956"/>
                  <a:gd name="connsiteX5" fmla="*/ 35742 w 100036"/>
                  <a:gd name="connsiteY5" fmla="*/ 319087 h 411956"/>
                  <a:gd name="connsiteX6" fmla="*/ 71461 w 100036"/>
                  <a:gd name="connsiteY6" fmla="*/ 373856 h 411956"/>
                  <a:gd name="connsiteX7" fmla="*/ 100036 w 100036"/>
                  <a:gd name="connsiteY7" fmla="*/ 411956 h 411956"/>
                  <a:gd name="connsiteX8" fmla="*/ 100036 w 100036"/>
                  <a:gd name="connsiteY8" fmla="*/ 411956 h 411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36" h="411956">
                    <a:moveTo>
                      <a:pt x="92892" y="0"/>
                    </a:moveTo>
                    <a:cubicBezTo>
                      <a:pt x="77017" y="8929"/>
                      <a:pt x="61143" y="17859"/>
                      <a:pt x="47649" y="30956"/>
                    </a:cubicBezTo>
                    <a:cubicBezTo>
                      <a:pt x="34155" y="44053"/>
                      <a:pt x="19867" y="58737"/>
                      <a:pt x="11930" y="78581"/>
                    </a:cubicBezTo>
                    <a:cubicBezTo>
                      <a:pt x="3993" y="98425"/>
                      <a:pt x="-373" y="123032"/>
                      <a:pt x="24" y="150019"/>
                    </a:cubicBezTo>
                    <a:cubicBezTo>
                      <a:pt x="421" y="177006"/>
                      <a:pt x="8358" y="212328"/>
                      <a:pt x="14311" y="240506"/>
                    </a:cubicBezTo>
                    <a:cubicBezTo>
                      <a:pt x="20264" y="268684"/>
                      <a:pt x="26217" y="296862"/>
                      <a:pt x="35742" y="319087"/>
                    </a:cubicBezTo>
                    <a:cubicBezTo>
                      <a:pt x="45267" y="341312"/>
                      <a:pt x="60745" y="358378"/>
                      <a:pt x="71461" y="373856"/>
                    </a:cubicBezTo>
                    <a:cubicBezTo>
                      <a:pt x="82177" y="389334"/>
                      <a:pt x="100036" y="411956"/>
                      <a:pt x="100036" y="411956"/>
                    </a:cubicBezTo>
                    <a:lnTo>
                      <a:pt x="100036" y="411956"/>
                    </a:ln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7" name="任意多边形 136"/>
              <p:cNvSpPr/>
              <p:nvPr/>
            </p:nvSpPr>
            <p:spPr>
              <a:xfrm>
                <a:off x="10377488" y="2990850"/>
                <a:ext cx="228600" cy="431006"/>
              </a:xfrm>
              <a:custGeom>
                <a:avLst/>
                <a:gdLst>
                  <a:gd name="connsiteX0" fmla="*/ 0 w 228600"/>
                  <a:gd name="connsiteY0" fmla="*/ 0 h 431006"/>
                  <a:gd name="connsiteX1" fmla="*/ 19050 w 228600"/>
                  <a:gd name="connsiteY1" fmla="*/ 100013 h 431006"/>
                  <a:gd name="connsiteX2" fmla="*/ 50006 w 228600"/>
                  <a:gd name="connsiteY2" fmla="*/ 216694 h 431006"/>
                  <a:gd name="connsiteX3" fmla="*/ 80962 w 228600"/>
                  <a:gd name="connsiteY3" fmla="*/ 297656 h 431006"/>
                  <a:gd name="connsiteX4" fmla="*/ 126206 w 228600"/>
                  <a:gd name="connsiteY4" fmla="*/ 359569 h 431006"/>
                  <a:gd name="connsiteX5" fmla="*/ 185737 w 228600"/>
                  <a:gd name="connsiteY5" fmla="*/ 404813 h 431006"/>
                  <a:gd name="connsiteX6" fmla="*/ 228600 w 228600"/>
                  <a:gd name="connsiteY6" fmla="*/ 431006 h 431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8600" h="431006">
                    <a:moveTo>
                      <a:pt x="0" y="0"/>
                    </a:moveTo>
                    <a:cubicBezTo>
                      <a:pt x="5358" y="31948"/>
                      <a:pt x="10716" y="63897"/>
                      <a:pt x="19050" y="100013"/>
                    </a:cubicBezTo>
                    <a:cubicBezTo>
                      <a:pt x="27384" y="136129"/>
                      <a:pt x="39687" y="183754"/>
                      <a:pt x="50006" y="216694"/>
                    </a:cubicBezTo>
                    <a:cubicBezTo>
                      <a:pt x="60325" y="249634"/>
                      <a:pt x="68262" y="273844"/>
                      <a:pt x="80962" y="297656"/>
                    </a:cubicBezTo>
                    <a:cubicBezTo>
                      <a:pt x="93662" y="321469"/>
                      <a:pt x="108744" y="341710"/>
                      <a:pt x="126206" y="359569"/>
                    </a:cubicBezTo>
                    <a:cubicBezTo>
                      <a:pt x="143668" y="377428"/>
                      <a:pt x="168671" y="392907"/>
                      <a:pt x="185737" y="404813"/>
                    </a:cubicBezTo>
                    <a:cubicBezTo>
                      <a:pt x="202803" y="416719"/>
                      <a:pt x="215701" y="423862"/>
                      <a:pt x="228600" y="431006"/>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任意多边形 137"/>
              <p:cNvSpPr/>
              <p:nvPr/>
            </p:nvSpPr>
            <p:spPr>
              <a:xfrm>
                <a:off x="10203656" y="3100388"/>
                <a:ext cx="240507" cy="169068"/>
              </a:xfrm>
              <a:custGeom>
                <a:avLst/>
                <a:gdLst>
                  <a:gd name="connsiteX0" fmla="*/ 240507 w 240507"/>
                  <a:gd name="connsiteY0" fmla="*/ 169068 h 169068"/>
                  <a:gd name="connsiteX1" fmla="*/ 169069 w 240507"/>
                  <a:gd name="connsiteY1" fmla="*/ 130968 h 169068"/>
                  <a:gd name="connsiteX2" fmla="*/ 114300 w 240507"/>
                  <a:gd name="connsiteY2" fmla="*/ 90487 h 169068"/>
                  <a:gd name="connsiteX3" fmla="*/ 50007 w 240507"/>
                  <a:gd name="connsiteY3" fmla="*/ 40481 h 169068"/>
                  <a:gd name="connsiteX4" fmla="*/ 0 w 240507"/>
                  <a:gd name="connsiteY4" fmla="*/ 0 h 169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507" h="169068">
                    <a:moveTo>
                      <a:pt x="240507" y="169068"/>
                    </a:moveTo>
                    <a:cubicBezTo>
                      <a:pt x="215305" y="156566"/>
                      <a:pt x="190103" y="144065"/>
                      <a:pt x="169069" y="130968"/>
                    </a:cubicBezTo>
                    <a:cubicBezTo>
                      <a:pt x="148034" y="117871"/>
                      <a:pt x="134144" y="105568"/>
                      <a:pt x="114300" y="90487"/>
                    </a:cubicBezTo>
                    <a:cubicBezTo>
                      <a:pt x="94456" y="75406"/>
                      <a:pt x="69057" y="55562"/>
                      <a:pt x="50007" y="40481"/>
                    </a:cubicBezTo>
                    <a:cubicBezTo>
                      <a:pt x="30957" y="25400"/>
                      <a:pt x="15478" y="12700"/>
                      <a:pt x="0" y="0"/>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任意多边形 138"/>
              <p:cNvSpPr/>
              <p:nvPr/>
            </p:nvSpPr>
            <p:spPr>
              <a:xfrm>
                <a:off x="10060996" y="3748087"/>
                <a:ext cx="59317" cy="140494"/>
              </a:xfrm>
              <a:custGeom>
                <a:avLst/>
                <a:gdLst>
                  <a:gd name="connsiteX0" fmla="*/ 59317 w 59317"/>
                  <a:gd name="connsiteY0" fmla="*/ 140494 h 140494"/>
                  <a:gd name="connsiteX1" fmla="*/ 4548 w 59317"/>
                  <a:gd name="connsiteY1" fmla="*/ 59531 h 140494"/>
                  <a:gd name="connsiteX2" fmla="*/ 6929 w 59317"/>
                  <a:gd name="connsiteY2" fmla="*/ 0 h 140494"/>
                </a:gdLst>
                <a:ahLst/>
                <a:cxnLst>
                  <a:cxn ang="0">
                    <a:pos x="connsiteX0" y="connsiteY0"/>
                  </a:cxn>
                  <a:cxn ang="0">
                    <a:pos x="connsiteX1" y="connsiteY1"/>
                  </a:cxn>
                  <a:cxn ang="0">
                    <a:pos x="connsiteX2" y="connsiteY2"/>
                  </a:cxn>
                </a:cxnLst>
                <a:rect l="l" t="t" r="r" b="b"/>
                <a:pathLst>
                  <a:path w="59317" h="140494">
                    <a:moveTo>
                      <a:pt x="59317" y="140494"/>
                    </a:moveTo>
                    <a:cubicBezTo>
                      <a:pt x="36298" y="111720"/>
                      <a:pt x="13279" y="82947"/>
                      <a:pt x="4548" y="59531"/>
                    </a:cubicBezTo>
                    <a:cubicBezTo>
                      <a:pt x="-4183" y="36115"/>
                      <a:pt x="1373" y="18057"/>
                      <a:pt x="6929" y="0"/>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0" name="任意多边形 139"/>
              <p:cNvSpPr/>
              <p:nvPr/>
            </p:nvSpPr>
            <p:spPr>
              <a:xfrm>
                <a:off x="9444038" y="2640806"/>
                <a:ext cx="648596" cy="554930"/>
              </a:xfrm>
              <a:custGeom>
                <a:avLst/>
                <a:gdLst>
                  <a:gd name="connsiteX0" fmla="*/ 219075 w 648596"/>
                  <a:gd name="connsiteY0" fmla="*/ 0 h 554930"/>
                  <a:gd name="connsiteX1" fmla="*/ 261937 w 648596"/>
                  <a:gd name="connsiteY1" fmla="*/ 38100 h 554930"/>
                  <a:gd name="connsiteX2" fmla="*/ 288131 w 648596"/>
                  <a:gd name="connsiteY2" fmla="*/ 83344 h 554930"/>
                  <a:gd name="connsiteX3" fmla="*/ 319087 w 648596"/>
                  <a:gd name="connsiteY3" fmla="*/ 142875 h 554930"/>
                  <a:gd name="connsiteX4" fmla="*/ 364331 w 648596"/>
                  <a:gd name="connsiteY4" fmla="*/ 185738 h 554930"/>
                  <a:gd name="connsiteX5" fmla="*/ 450056 w 648596"/>
                  <a:gd name="connsiteY5" fmla="*/ 233363 h 554930"/>
                  <a:gd name="connsiteX6" fmla="*/ 523875 w 648596"/>
                  <a:gd name="connsiteY6" fmla="*/ 271463 h 554930"/>
                  <a:gd name="connsiteX7" fmla="*/ 590550 w 648596"/>
                  <a:gd name="connsiteY7" fmla="*/ 316707 h 554930"/>
                  <a:gd name="connsiteX8" fmla="*/ 635793 w 648596"/>
                  <a:gd name="connsiteY8" fmla="*/ 383382 h 554930"/>
                  <a:gd name="connsiteX9" fmla="*/ 647700 w 648596"/>
                  <a:gd name="connsiteY9" fmla="*/ 452438 h 554930"/>
                  <a:gd name="connsiteX10" fmla="*/ 616743 w 648596"/>
                  <a:gd name="connsiteY10" fmla="*/ 519113 h 554930"/>
                  <a:gd name="connsiteX11" fmla="*/ 576262 w 648596"/>
                  <a:gd name="connsiteY11" fmla="*/ 550069 h 554930"/>
                  <a:gd name="connsiteX12" fmla="*/ 523875 w 648596"/>
                  <a:gd name="connsiteY12" fmla="*/ 552450 h 554930"/>
                  <a:gd name="connsiteX13" fmla="*/ 447675 w 648596"/>
                  <a:gd name="connsiteY13" fmla="*/ 526257 h 554930"/>
                  <a:gd name="connsiteX14" fmla="*/ 371475 w 648596"/>
                  <a:gd name="connsiteY14" fmla="*/ 500063 h 554930"/>
                  <a:gd name="connsiteX15" fmla="*/ 292893 w 648596"/>
                  <a:gd name="connsiteY15" fmla="*/ 466725 h 554930"/>
                  <a:gd name="connsiteX16" fmla="*/ 207168 w 648596"/>
                  <a:gd name="connsiteY16" fmla="*/ 431007 h 554930"/>
                  <a:gd name="connsiteX17" fmla="*/ 116681 w 648596"/>
                  <a:gd name="connsiteY17" fmla="*/ 364332 h 554930"/>
                  <a:gd name="connsiteX18" fmla="*/ 71437 w 648596"/>
                  <a:gd name="connsiteY18" fmla="*/ 338138 h 554930"/>
                  <a:gd name="connsiteX19" fmla="*/ 0 w 648596"/>
                  <a:gd name="connsiteY19" fmla="*/ 304800 h 554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48596" h="554930">
                    <a:moveTo>
                      <a:pt x="219075" y="0"/>
                    </a:moveTo>
                    <a:cubicBezTo>
                      <a:pt x="234751" y="12104"/>
                      <a:pt x="250428" y="24209"/>
                      <a:pt x="261937" y="38100"/>
                    </a:cubicBezTo>
                    <a:cubicBezTo>
                      <a:pt x="273446" y="51991"/>
                      <a:pt x="278606" y="65882"/>
                      <a:pt x="288131" y="83344"/>
                    </a:cubicBezTo>
                    <a:cubicBezTo>
                      <a:pt x="297656" y="100807"/>
                      <a:pt x="306387" y="125809"/>
                      <a:pt x="319087" y="142875"/>
                    </a:cubicBezTo>
                    <a:cubicBezTo>
                      <a:pt x="331787" y="159941"/>
                      <a:pt x="342503" y="170657"/>
                      <a:pt x="364331" y="185738"/>
                    </a:cubicBezTo>
                    <a:cubicBezTo>
                      <a:pt x="386159" y="200819"/>
                      <a:pt x="423465" y="219076"/>
                      <a:pt x="450056" y="233363"/>
                    </a:cubicBezTo>
                    <a:cubicBezTo>
                      <a:pt x="476647" y="247650"/>
                      <a:pt x="500459" y="257572"/>
                      <a:pt x="523875" y="271463"/>
                    </a:cubicBezTo>
                    <a:cubicBezTo>
                      <a:pt x="547291" y="285354"/>
                      <a:pt x="571897" y="298054"/>
                      <a:pt x="590550" y="316707"/>
                    </a:cubicBezTo>
                    <a:cubicBezTo>
                      <a:pt x="609203" y="335360"/>
                      <a:pt x="626268" y="360760"/>
                      <a:pt x="635793" y="383382"/>
                    </a:cubicBezTo>
                    <a:cubicBezTo>
                      <a:pt x="645318" y="406004"/>
                      <a:pt x="650875" y="429816"/>
                      <a:pt x="647700" y="452438"/>
                    </a:cubicBezTo>
                    <a:cubicBezTo>
                      <a:pt x="644525" y="475060"/>
                      <a:pt x="628649" y="502841"/>
                      <a:pt x="616743" y="519113"/>
                    </a:cubicBezTo>
                    <a:cubicBezTo>
                      <a:pt x="604837" y="535385"/>
                      <a:pt x="591740" y="544513"/>
                      <a:pt x="576262" y="550069"/>
                    </a:cubicBezTo>
                    <a:cubicBezTo>
                      <a:pt x="560784" y="555625"/>
                      <a:pt x="545306" y="556419"/>
                      <a:pt x="523875" y="552450"/>
                    </a:cubicBezTo>
                    <a:cubicBezTo>
                      <a:pt x="502444" y="548481"/>
                      <a:pt x="447675" y="526257"/>
                      <a:pt x="447675" y="526257"/>
                    </a:cubicBezTo>
                    <a:cubicBezTo>
                      <a:pt x="422275" y="517526"/>
                      <a:pt x="397272" y="509985"/>
                      <a:pt x="371475" y="500063"/>
                    </a:cubicBezTo>
                    <a:cubicBezTo>
                      <a:pt x="345678" y="490141"/>
                      <a:pt x="292893" y="466725"/>
                      <a:pt x="292893" y="466725"/>
                    </a:cubicBezTo>
                    <a:cubicBezTo>
                      <a:pt x="265509" y="455216"/>
                      <a:pt x="236537" y="448072"/>
                      <a:pt x="207168" y="431007"/>
                    </a:cubicBezTo>
                    <a:cubicBezTo>
                      <a:pt x="177799" y="413942"/>
                      <a:pt x="139303" y="379810"/>
                      <a:pt x="116681" y="364332"/>
                    </a:cubicBezTo>
                    <a:cubicBezTo>
                      <a:pt x="94059" y="348854"/>
                      <a:pt x="90884" y="348060"/>
                      <a:pt x="71437" y="338138"/>
                    </a:cubicBezTo>
                    <a:cubicBezTo>
                      <a:pt x="51990" y="328216"/>
                      <a:pt x="25995" y="316508"/>
                      <a:pt x="0" y="304800"/>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任意多边形 140"/>
              <p:cNvSpPr/>
              <p:nvPr/>
            </p:nvSpPr>
            <p:spPr>
              <a:xfrm>
                <a:off x="9844088" y="2602706"/>
                <a:ext cx="28656" cy="209550"/>
              </a:xfrm>
              <a:custGeom>
                <a:avLst/>
                <a:gdLst>
                  <a:gd name="connsiteX0" fmla="*/ 19050 w 28656"/>
                  <a:gd name="connsiteY0" fmla="*/ 0 h 209550"/>
                  <a:gd name="connsiteX1" fmla="*/ 28575 w 28656"/>
                  <a:gd name="connsiteY1" fmla="*/ 83344 h 209550"/>
                  <a:gd name="connsiteX2" fmla="*/ 14287 w 28656"/>
                  <a:gd name="connsiteY2" fmla="*/ 164307 h 209550"/>
                  <a:gd name="connsiteX3" fmla="*/ 0 w 28656"/>
                  <a:gd name="connsiteY3" fmla="*/ 209550 h 209550"/>
                </a:gdLst>
                <a:ahLst/>
                <a:cxnLst>
                  <a:cxn ang="0">
                    <a:pos x="connsiteX0" y="connsiteY0"/>
                  </a:cxn>
                  <a:cxn ang="0">
                    <a:pos x="connsiteX1" y="connsiteY1"/>
                  </a:cxn>
                  <a:cxn ang="0">
                    <a:pos x="connsiteX2" y="connsiteY2"/>
                  </a:cxn>
                  <a:cxn ang="0">
                    <a:pos x="connsiteX3" y="connsiteY3"/>
                  </a:cxn>
                </a:cxnLst>
                <a:rect l="l" t="t" r="r" b="b"/>
                <a:pathLst>
                  <a:path w="28656" h="209550">
                    <a:moveTo>
                      <a:pt x="19050" y="0"/>
                    </a:moveTo>
                    <a:cubicBezTo>
                      <a:pt x="24209" y="27980"/>
                      <a:pt x="29369" y="55960"/>
                      <a:pt x="28575" y="83344"/>
                    </a:cubicBezTo>
                    <a:cubicBezTo>
                      <a:pt x="27781" y="110728"/>
                      <a:pt x="19049" y="143273"/>
                      <a:pt x="14287" y="164307"/>
                    </a:cubicBezTo>
                    <a:cubicBezTo>
                      <a:pt x="9525" y="185341"/>
                      <a:pt x="4762" y="197445"/>
                      <a:pt x="0" y="209550"/>
                    </a:cubicBezTo>
                  </a:path>
                </a:pathLst>
              </a:cu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2" name="任意多边形 141"/>
              <p:cNvSpPr/>
              <p:nvPr/>
            </p:nvSpPr>
            <p:spPr>
              <a:xfrm>
                <a:off x="9420225" y="3164681"/>
                <a:ext cx="817158" cy="310323"/>
              </a:xfrm>
              <a:custGeom>
                <a:avLst/>
                <a:gdLst>
                  <a:gd name="connsiteX0" fmla="*/ 635794 w 817158"/>
                  <a:gd name="connsiteY0" fmla="*/ 0 h 310323"/>
                  <a:gd name="connsiteX1" fmla="*/ 690563 w 817158"/>
                  <a:gd name="connsiteY1" fmla="*/ 21432 h 310323"/>
                  <a:gd name="connsiteX2" fmla="*/ 740569 w 817158"/>
                  <a:gd name="connsiteY2" fmla="*/ 47625 h 310323"/>
                  <a:gd name="connsiteX3" fmla="*/ 785813 w 817158"/>
                  <a:gd name="connsiteY3" fmla="*/ 83344 h 310323"/>
                  <a:gd name="connsiteX4" fmla="*/ 814388 w 817158"/>
                  <a:gd name="connsiteY4" fmla="*/ 159544 h 310323"/>
                  <a:gd name="connsiteX5" fmla="*/ 812006 w 817158"/>
                  <a:gd name="connsiteY5" fmla="*/ 233363 h 310323"/>
                  <a:gd name="connsiteX6" fmla="*/ 778669 w 817158"/>
                  <a:gd name="connsiteY6" fmla="*/ 278607 h 310323"/>
                  <a:gd name="connsiteX7" fmla="*/ 728663 w 817158"/>
                  <a:gd name="connsiteY7" fmla="*/ 307182 h 310323"/>
                  <a:gd name="connsiteX8" fmla="*/ 657225 w 817158"/>
                  <a:gd name="connsiteY8" fmla="*/ 307182 h 310323"/>
                  <a:gd name="connsiteX9" fmla="*/ 547688 w 817158"/>
                  <a:gd name="connsiteY9" fmla="*/ 285750 h 310323"/>
                  <a:gd name="connsiteX10" fmla="*/ 423863 w 817158"/>
                  <a:gd name="connsiteY10" fmla="*/ 257175 h 310323"/>
                  <a:gd name="connsiteX11" fmla="*/ 309563 w 817158"/>
                  <a:gd name="connsiteY11" fmla="*/ 223838 h 310323"/>
                  <a:gd name="connsiteX12" fmla="*/ 183356 w 817158"/>
                  <a:gd name="connsiteY12" fmla="*/ 180975 h 310323"/>
                  <a:gd name="connsiteX13" fmla="*/ 88106 w 817158"/>
                  <a:gd name="connsiteY13" fmla="*/ 152400 h 310323"/>
                  <a:gd name="connsiteX14" fmla="*/ 0 w 817158"/>
                  <a:gd name="connsiteY14" fmla="*/ 109538 h 310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7158" h="310323">
                    <a:moveTo>
                      <a:pt x="635794" y="0"/>
                    </a:moveTo>
                    <a:cubicBezTo>
                      <a:pt x="654447" y="6747"/>
                      <a:pt x="673101" y="13495"/>
                      <a:pt x="690563" y="21432"/>
                    </a:cubicBezTo>
                    <a:cubicBezTo>
                      <a:pt x="708025" y="29369"/>
                      <a:pt x="724694" y="37306"/>
                      <a:pt x="740569" y="47625"/>
                    </a:cubicBezTo>
                    <a:cubicBezTo>
                      <a:pt x="756444" y="57944"/>
                      <a:pt x="773510" y="64691"/>
                      <a:pt x="785813" y="83344"/>
                    </a:cubicBezTo>
                    <a:cubicBezTo>
                      <a:pt x="798116" y="101997"/>
                      <a:pt x="810023" y="134541"/>
                      <a:pt x="814388" y="159544"/>
                    </a:cubicBezTo>
                    <a:cubicBezTo>
                      <a:pt x="818754" y="184547"/>
                      <a:pt x="817959" y="213519"/>
                      <a:pt x="812006" y="233363"/>
                    </a:cubicBezTo>
                    <a:cubicBezTo>
                      <a:pt x="806053" y="253207"/>
                      <a:pt x="792559" y="266304"/>
                      <a:pt x="778669" y="278607"/>
                    </a:cubicBezTo>
                    <a:cubicBezTo>
                      <a:pt x="764779" y="290910"/>
                      <a:pt x="748904" y="302420"/>
                      <a:pt x="728663" y="307182"/>
                    </a:cubicBezTo>
                    <a:cubicBezTo>
                      <a:pt x="708422" y="311945"/>
                      <a:pt x="687387" y="310754"/>
                      <a:pt x="657225" y="307182"/>
                    </a:cubicBezTo>
                    <a:cubicBezTo>
                      <a:pt x="627063" y="303610"/>
                      <a:pt x="586582" y="294084"/>
                      <a:pt x="547688" y="285750"/>
                    </a:cubicBezTo>
                    <a:cubicBezTo>
                      <a:pt x="508794" y="277416"/>
                      <a:pt x="463550" y="267494"/>
                      <a:pt x="423863" y="257175"/>
                    </a:cubicBezTo>
                    <a:cubicBezTo>
                      <a:pt x="384175" y="246856"/>
                      <a:pt x="349647" y="236538"/>
                      <a:pt x="309563" y="223838"/>
                    </a:cubicBezTo>
                    <a:cubicBezTo>
                      <a:pt x="269479" y="211138"/>
                      <a:pt x="220265" y="192881"/>
                      <a:pt x="183356" y="180975"/>
                    </a:cubicBezTo>
                    <a:cubicBezTo>
                      <a:pt x="146447" y="169069"/>
                      <a:pt x="118665" y="164306"/>
                      <a:pt x="88106" y="152400"/>
                    </a:cubicBezTo>
                    <a:cubicBezTo>
                      <a:pt x="57547" y="140494"/>
                      <a:pt x="28773" y="125016"/>
                      <a:pt x="0" y="109538"/>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3" name="任意多边形 142"/>
              <p:cNvSpPr/>
              <p:nvPr/>
            </p:nvSpPr>
            <p:spPr>
              <a:xfrm>
                <a:off x="9501188" y="3452813"/>
                <a:ext cx="731152" cy="209789"/>
              </a:xfrm>
              <a:custGeom>
                <a:avLst/>
                <a:gdLst>
                  <a:gd name="connsiteX0" fmla="*/ 690562 w 733126"/>
                  <a:gd name="connsiteY0" fmla="*/ 0 h 209801"/>
                  <a:gd name="connsiteX1" fmla="*/ 728662 w 733126"/>
                  <a:gd name="connsiteY1" fmla="*/ 50006 h 209801"/>
                  <a:gd name="connsiteX2" fmla="*/ 731043 w 733126"/>
                  <a:gd name="connsiteY2" fmla="*/ 100012 h 209801"/>
                  <a:gd name="connsiteX3" fmla="*/ 716756 w 733126"/>
                  <a:gd name="connsiteY3" fmla="*/ 157162 h 209801"/>
                  <a:gd name="connsiteX4" fmla="*/ 676275 w 733126"/>
                  <a:gd name="connsiteY4" fmla="*/ 192881 h 209801"/>
                  <a:gd name="connsiteX5" fmla="*/ 633412 w 733126"/>
                  <a:gd name="connsiteY5" fmla="*/ 209550 h 209801"/>
                  <a:gd name="connsiteX6" fmla="*/ 573881 w 733126"/>
                  <a:gd name="connsiteY6" fmla="*/ 202406 h 209801"/>
                  <a:gd name="connsiteX7" fmla="*/ 523875 w 733126"/>
                  <a:gd name="connsiteY7" fmla="*/ 195262 h 209801"/>
                  <a:gd name="connsiteX8" fmla="*/ 466725 w 733126"/>
                  <a:gd name="connsiteY8" fmla="*/ 204787 h 209801"/>
                  <a:gd name="connsiteX9" fmla="*/ 385762 w 733126"/>
                  <a:gd name="connsiteY9" fmla="*/ 202406 h 209801"/>
                  <a:gd name="connsiteX10" fmla="*/ 314325 w 733126"/>
                  <a:gd name="connsiteY10" fmla="*/ 183356 h 209801"/>
                  <a:gd name="connsiteX11" fmla="*/ 221456 w 733126"/>
                  <a:gd name="connsiteY11" fmla="*/ 171450 h 209801"/>
                  <a:gd name="connsiteX12" fmla="*/ 135731 w 733126"/>
                  <a:gd name="connsiteY12" fmla="*/ 157162 h 209801"/>
                  <a:gd name="connsiteX13" fmla="*/ 47625 w 733126"/>
                  <a:gd name="connsiteY13" fmla="*/ 135731 h 209801"/>
                  <a:gd name="connsiteX14" fmla="*/ 0 w 733126"/>
                  <a:gd name="connsiteY14" fmla="*/ 109537 h 209801"/>
                  <a:gd name="connsiteX0" fmla="*/ 690562 w 733126"/>
                  <a:gd name="connsiteY0" fmla="*/ 0 h 209801"/>
                  <a:gd name="connsiteX1" fmla="*/ 728662 w 733126"/>
                  <a:gd name="connsiteY1" fmla="*/ 50006 h 209801"/>
                  <a:gd name="connsiteX2" fmla="*/ 731043 w 733126"/>
                  <a:gd name="connsiteY2" fmla="*/ 100012 h 209801"/>
                  <a:gd name="connsiteX3" fmla="*/ 716756 w 733126"/>
                  <a:gd name="connsiteY3" fmla="*/ 157162 h 209801"/>
                  <a:gd name="connsiteX4" fmla="*/ 676275 w 733126"/>
                  <a:gd name="connsiteY4" fmla="*/ 192881 h 209801"/>
                  <a:gd name="connsiteX5" fmla="*/ 633412 w 733126"/>
                  <a:gd name="connsiteY5" fmla="*/ 209550 h 209801"/>
                  <a:gd name="connsiteX6" fmla="*/ 573881 w 733126"/>
                  <a:gd name="connsiteY6" fmla="*/ 202406 h 209801"/>
                  <a:gd name="connsiteX7" fmla="*/ 523875 w 733126"/>
                  <a:gd name="connsiteY7" fmla="*/ 195262 h 209801"/>
                  <a:gd name="connsiteX8" fmla="*/ 466725 w 733126"/>
                  <a:gd name="connsiteY8" fmla="*/ 204787 h 209801"/>
                  <a:gd name="connsiteX9" fmla="*/ 385762 w 733126"/>
                  <a:gd name="connsiteY9" fmla="*/ 202406 h 209801"/>
                  <a:gd name="connsiteX10" fmla="*/ 311944 w 733126"/>
                  <a:gd name="connsiteY10" fmla="*/ 188119 h 209801"/>
                  <a:gd name="connsiteX11" fmla="*/ 221456 w 733126"/>
                  <a:gd name="connsiteY11" fmla="*/ 171450 h 209801"/>
                  <a:gd name="connsiteX12" fmla="*/ 135731 w 733126"/>
                  <a:gd name="connsiteY12" fmla="*/ 157162 h 209801"/>
                  <a:gd name="connsiteX13" fmla="*/ 47625 w 733126"/>
                  <a:gd name="connsiteY13" fmla="*/ 135731 h 209801"/>
                  <a:gd name="connsiteX14" fmla="*/ 0 w 733126"/>
                  <a:gd name="connsiteY14" fmla="*/ 109537 h 209801"/>
                  <a:gd name="connsiteX0" fmla="*/ 690562 w 733126"/>
                  <a:gd name="connsiteY0" fmla="*/ 0 h 209789"/>
                  <a:gd name="connsiteX1" fmla="*/ 728662 w 733126"/>
                  <a:gd name="connsiteY1" fmla="*/ 50006 h 209789"/>
                  <a:gd name="connsiteX2" fmla="*/ 731043 w 733126"/>
                  <a:gd name="connsiteY2" fmla="*/ 100012 h 209789"/>
                  <a:gd name="connsiteX3" fmla="*/ 716756 w 733126"/>
                  <a:gd name="connsiteY3" fmla="*/ 157162 h 209789"/>
                  <a:gd name="connsiteX4" fmla="*/ 676275 w 733126"/>
                  <a:gd name="connsiteY4" fmla="*/ 192881 h 209789"/>
                  <a:gd name="connsiteX5" fmla="*/ 633412 w 733126"/>
                  <a:gd name="connsiteY5" fmla="*/ 209550 h 209789"/>
                  <a:gd name="connsiteX6" fmla="*/ 573881 w 733126"/>
                  <a:gd name="connsiteY6" fmla="*/ 202406 h 209789"/>
                  <a:gd name="connsiteX7" fmla="*/ 523875 w 733126"/>
                  <a:gd name="connsiteY7" fmla="*/ 197643 h 209789"/>
                  <a:gd name="connsiteX8" fmla="*/ 466725 w 733126"/>
                  <a:gd name="connsiteY8" fmla="*/ 204787 h 209789"/>
                  <a:gd name="connsiteX9" fmla="*/ 385762 w 733126"/>
                  <a:gd name="connsiteY9" fmla="*/ 202406 h 209789"/>
                  <a:gd name="connsiteX10" fmla="*/ 311944 w 733126"/>
                  <a:gd name="connsiteY10" fmla="*/ 188119 h 209789"/>
                  <a:gd name="connsiteX11" fmla="*/ 221456 w 733126"/>
                  <a:gd name="connsiteY11" fmla="*/ 171450 h 209789"/>
                  <a:gd name="connsiteX12" fmla="*/ 135731 w 733126"/>
                  <a:gd name="connsiteY12" fmla="*/ 157162 h 209789"/>
                  <a:gd name="connsiteX13" fmla="*/ 47625 w 733126"/>
                  <a:gd name="connsiteY13" fmla="*/ 135731 h 209789"/>
                  <a:gd name="connsiteX14" fmla="*/ 0 w 733126"/>
                  <a:gd name="connsiteY14" fmla="*/ 109537 h 209789"/>
                  <a:gd name="connsiteX0" fmla="*/ 690562 w 733126"/>
                  <a:gd name="connsiteY0" fmla="*/ 0 h 209789"/>
                  <a:gd name="connsiteX1" fmla="*/ 728662 w 733126"/>
                  <a:gd name="connsiteY1" fmla="*/ 50006 h 209789"/>
                  <a:gd name="connsiteX2" fmla="*/ 731043 w 733126"/>
                  <a:gd name="connsiteY2" fmla="*/ 100012 h 209789"/>
                  <a:gd name="connsiteX3" fmla="*/ 716756 w 733126"/>
                  <a:gd name="connsiteY3" fmla="*/ 157162 h 209789"/>
                  <a:gd name="connsiteX4" fmla="*/ 676275 w 733126"/>
                  <a:gd name="connsiteY4" fmla="*/ 192881 h 209789"/>
                  <a:gd name="connsiteX5" fmla="*/ 633412 w 733126"/>
                  <a:gd name="connsiteY5" fmla="*/ 209550 h 209789"/>
                  <a:gd name="connsiteX6" fmla="*/ 573881 w 733126"/>
                  <a:gd name="connsiteY6" fmla="*/ 202406 h 209789"/>
                  <a:gd name="connsiteX7" fmla="*/ 523875 w 733126"/>
                  <a:gd name="connsiteY7" fmla="*/ 197643 h 209789"/>
                  <a:gd name="connsiteX8" fmla="*/ 466725 w 733126"/>
                  <a:gd name="connsiteY8" fmla="*/ 204787 h 209789"/>
                  <a:gd name="connsiteX9" fmla="*/ 388143 w 733126"/>
                  <a:gd name="connsiteY9" fmla="*/ 200025 h 209789"/>
                  <a:gd name="connsiteX10" fmla="*/ 311944 w 733126"/>
                  <a:gd name="connsiteY10" fmla="*/ 188119 h 209789"/>
                  <a:gd name="connsiteX11" fmla="*/ 221456 w 733126"/>
                  <a:gd name="connsiteY11" fmla="*/ 171450 h 209789"/>
                  <a:gd name="connsiteX12" fmla="*/ 135731 w 733126"/>
                  <a:gd name="connsiteY12" fmla="*/ 157162 h 209789"/>
                  <a:gd name="connsiteX13" fmla="*/ 47625 w 733126"/>
                  <a:gd name="connsiteY13" fmla="*/ 135731 h 209789"/>
                  <a:gd name="connsiteX14" fmla="*/ 0 w 733126"/>
                  <a:gd name="connsiteY14" fmla="*/ 109537 h 209789"/>
                  <a:gd name="connsiteX0" fmla="*/ 690562 w 731152"/>
                  <a:gd name="connsiteY0" fmla="*/ 0 h 209789"/>
                  <a:gd name="connsiteX1" fmla="*/ 721518 w 731152"/>
                  <a:gd name="connsiteY1" fmla="*/ 52387 h 209789"/>
                  <a:gd name="connsiteX2" fmla="*/ 731043 w 731152"/>
                  <a:gd name="connsiteY2" fmla="*/ 100012 h 209789"/>
                  <a:gd name="connsiteX3" fmla="*/ 716756 w 731152"/>
                  <a:gd name="connsiteY3" fmla="*/ 157162 h 209789"/>
                  <a:gd name="connsiteX4" fmla="*/ 676275 w 731152"/>
                  <a:gd name="connsiteY4" fmla="*/ 192881 h 209789"/>
                  <a:gd name="connsiteX5" fmla="*/ 633412 w 731152"/>
                  <a:gd name="connsiteY5" fmla="*/ 209550 h 209789"/>
                  <a:gd name="connsiteX6" fmla="*/ 573881 w 731152"/>
                  <a:gd name="connsiteY6" fmla="*/ 202406 h 209789"/>
                  <a:gd name="connsiteX7" fmla="*/ 523875 w 731152"/>
                  <a:gd name="connsiteY7" fmla="*/ 197643 h 209789"/>
                  <a:gd name="connsiteX8" fmla="*/ 466725 w 731152"/>
                  <a:gd name="connsiteY8" fmla="*/ 204787 h 209789"/>
                  <a:gd name="connsiteX9" fmla="*/ 388143 w 731152"/>
                  <a:gd name="connsiteY9" fmla="*/ 200025 h 209789"/>
                  <a:gd name="connsiteX10" fmla="*/ 311944 w 731152"/>
                  <a:gd name="connsiteY10" fmla="*/ 188119 h 209789"/>
                  <a:gd name="connsiteX11" fmla="*/ 221456 w 731152"/>
                  <a:gd name="connsiteY11" fmla="*/ 171450 h 209789"/>
                  <a:gd name="connsiteX12" fmla="*/ 135731 w 731152"/>
                  <a:gd name="connsiteY12" fmla="*/ 157162 h 209789"/>
                  <a:gd name="connsiteX13" fmla="*/ 47625 w 731152"/>
                  <a:gd name="connsiteY13" fmla="*/ 135731 h 209789"/>
                  <a:gd name="connsiteX14" fmla="*/ 0 w 731152"/>
                  <a:gd name="connsiteY14" fmla="*/ 109537 h 209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1152" h="209789">
                    <a:moveTo>
                      <a:pt x="690562" y="0"/>
                    </a:moveTo>
                    <a:cubicBezTo>
                      <a:pt x="706238" y="16668"/>
                      <a:pt x="714771" y="35718"/>
                      <a:pt x="721518" y="52387"/>
                    </a:cubicBezTo>
                    <a:cubicBezTo>
                      <a:pt x="728265" y="69056"/>
                      <a:pt x="731837" y="82550"/>
                      <a:pt x="731043" y="100012"/>
                    </a:cubicBezTo>
                    <a:cubicBezTo>
                      <a:pt x="730249" y="117474"/>
                      <a:pt x="725884" y="141684"/>
                      <a:pt x="716756" y="157162"/>
                    </a:cubicBezTo>
                    <a:cubicBezTo>
                      <a:pt x="707628" y="172640"/>
                      <a:pt x="690166" y="184150"/>
                      <a:pt x="676275" y="192881"/>
                    </a:cubicBezTo>
                    <a:cubicBezTo>
                      <a:pt x="662384" y="201612"/>
                      <a:pt x="650478" y="207963"/>
                      <a:pt x="633412" y="209550"/>
                    </a:cubicBezTo>
                    <a:cubicBezTo>
                      <a:pt x="616346" y="211137"/>
                      <a:pt x="592137" y="204390"/>
                      <a:pt x="573881" y="202406"/>
                    </a:cubicBezTo>
                    <a:cubicBezTo>
                      <a:pt x="555625" y="200422"/>
                      <a:pt x="541734" y="197246"/>
                      <a:pt x="523875" y="197643"/>
                    </a:cubicBezTo>
                    <a:cubicBezTo>
                      <a:pt x="506016" y="198040"/>
                      <a:pt x="489347" y="204390"/>
                      <a:pt x="466725" y="204787"/>
                    </a:cubicBezTo>
                    <a:cubicBezTo>
                      <a:pt x="444103" y="205184"/>
                      <a:pt x="413940" y="202803"/>
                      <a:pt x="388143" y="200025"/>
                    </a:cubicBezTo>
                    <a:cubicBezTo>
                      <a:pt x="362346" y="197247"/>
                      <a:pt x="339725" y="192882"/>
                      <a:pt x="311944" y="188119"/>
                    </a:cubicBezTo>
                    <a:cubicBezTo>
                      <a:pt x="284163" y="183357"/>
                      <a:pt x="251619" y="177006"/>
                      <a:pt x="221456" y="171450"/>
                    </a:cubicBezTo>
                    <a:cubicBezTo>
                      <a:pt x="192087" y="166291"/>
                      <a:pt x="164703" y="163115"/>
                      <a:pt x="135731" y="157162"/>
                    </a:cubicBezTo>
                    <a:cubicBezTo>
                      <a:pt x="106759" y="151209"/>
                      <a:pt x="70247" y="143668"/>
                      <a:pt x="47625" y="135731"/>
                    </a:cubicBezTo>
                    <a:cubicBezTo>
                      <a:pt x="25003" y="127794"/>
                      <a:pt x="12501" y="118665"/>
                      <a:pt x="0" y="109537"/>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4" name="任意多边形 143"/>
              <p:cNvSpPr/>
              <p:nvPr/>
            </p:nvSpPr>
            <p:spPr>
              <a:xfrm>
                <a:off x="9644063" y="3652838"/>
                <a:ext cx="426256" cy="166687"/>
              </a:xfrm>
              <a:custGeom>
                <a:avLst/>
                <a:gdLst>
                  <a:gd name="connsiteX0" fmla="*/ 411956 w 423880"/>
                  <a:gd name="connsiteY0" fmla="*/ 0 h 166687"/>
                  <a:gd name="connsiteX1" fmla="*/ 423862 w 423880"/>
                  <a:gd name="connsiteY1" fmla="*/ 52387 h 166687"/>
                  <a:gd name="connsiteX2" fmla="*/ 409575 w 423880"/>
                  <a:gd name="connsiteY2" fmla="*/ 71437 h 166687"/>
                  <a:gd name="connsiteX3" fmla="*/ 366712 w 423880"/>
                  <a:gd name="connsiteY3" fmla="*/ 95250 h 166687"/>
                  <a:gd name="connsiteX4" fmla="*/ 297656 w 423880"/>
                  <a:gd name="connsiteY4" fmla="*/ 119062 h 166687"/>
                  <a:gd name="connsiteX5" fmla="*/ 216693 w 423880"/>
                  <a:gd name="connsiteY5" fmla="*/ 133350 h 166687"/>
                  <a:gd name="connsiteX6" fmla="*/ 150018 w 423880"/>
                  <a:gd name="connsiteY6" fmla="*/ 142875 h 166687"/>
                  <a:gd name="connsiteX7" fmla="*/ 88106 w 423880"/>
                  <a:gd name="connsiteY7" fmla="*/ 157162 h 166687"/>
                  <a:gd name="connsiteX8" fmla="*/ 40481 w 423880"/>
                  <a:gd name="connsiteY8" fmla="*/ 164306 h 166687"/>
                  <a:gd name="connsiteX9" fmla="*/ 0 w 423880"/>
                  <a:gd name="connsiteY9" fmla="*/ 166687 h 166687"/>
                  <a:gd name="connsiteX0" fmla="*/ 411956 w 426256"/>
                  <a:gd name="connsiteY0" fmla="*/ 0 h 166687"/>
                  <a:gd name="connsiteX1" fmla="*/ 426243 w 426256"/>
                  <a:gd name="connsiteY1" fmla="*/ 33337 h 166687"/>
                  <a:gd name="connsiteX2" fmla="*/ 409575 w 426256"/>
                  <a:gd name="connsiteY2" fmla="*/ 71437 h 166687"/>
                  <a:gd name="connsiteX3" fmla="*/ 366712 w 426256"/>
                  <a:gd name="connsiteY3" fmla="*/ 95250 h 166687"/>
                  <a:gd name="connsiteX4" fmla="*/ 297656 w 426256"/>
                  <a:gd name="connsiteY4" fmla="*/ 119062 h 166687"/>
                  <a:gd name="connsiteX5" fmla="*/ 216693 w 426256"/>
                  <a:gd name="connsiteY5" fmla="*/ 133350 h 166687"/>
                  <a:gd name="connsiteX6" fmla="*/ 150018 w 426256"/>
                  <a:gd name="connsiteY6" fmla="*/ 142875 h 166687"/>
                  <a:gd name="connsiteX7" fmla="*/ 88106 w 426256"/>
                  <a:gd name="connsiteY7" fmla="*/ 157162 h 166687"/>
                  <a:gd name="connsiteX8" fmla="*/ 40481 w 426256"/>
                  <a:gd name="connsiteY8" fmla="*/ 164306 h 166687"/>
                  <a:gd name="connsiteX9" fmla="*/ 0 w 426256"/>
                  <a:gd name="connsiteY9" fmla="*/ 166687 h 16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6256" h="166687">
                    <a:moveTo>
                      <a:pt x="411956" y="0"/>
                    </a:moveTo>
                    <a:cubicBezTo>
                      <a:pt x="418107" y="20240"/>
                      <a:pt x="426640" y="21431"/>
                      <a:pt x="426243" y="33337"/>
                    </a:cubicBezTo>
                    <a:cubicBezTo>
                      <a:pt x="425846" y="45243"/>
                      <a:pt x="419497" y="61118"/>
                      <a:pt x="409575" y="71437"/>
                    </a:cubicBezTo>
                    <a:cubicBezTo>
                      <a:pt x="399653" y="81756"/>
                      <a:pt x="385365" y="87313"/>
                      <a:pt x="366712" y="95250"/>
                    </a:cubicBezTo>
                    <a:cubicBezTo>
                      <a:pt x="348059" y="103188"/>
                      <a:pt x="322659" y="112712"/>
                      <a:pt x="297656" y="119062"/>
                    </a:cubicBezTo>
                    <a:cubicBezTo>
                      <a:pt x="272653" y="125412"/>
                      <a:pt x="241299" y="129381"/>
                      <a:pt x="216693" y="133350"/>
                    </a:cubicBezTo>
                    <a:cubicBezTo>
                      <a:pt x="192087" y="137319"/>
                      <a:pt x="171449" y="138906"/>
                      <a:pt x="150018" y="142875"/>
                    </a:cubicBezTo>
                    <a:cubicBezTo>
                      <a:pt x="128587" y="146844"/>
                      <a:pt x="106362" y="153590"/>
                      <a:pt x="88106" y="157162"/>
                    </a:cubicBezTo>
                    <a:cubicBezTo>
                      <a:pt x="69850" y="160734"/>
                      <a:pt x="55165" y="162719"/>
                      <a:pt x="40481" y="164306"/>
                    </a:cubicBezTo>
                    <a:cubicBezTo>
                      <a:pt x="25797" y="165894"/>
                      <a:pt x="12898" y="166290"/>
                      <a:pt x="0" y="166687"/>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5" name="任意多边形 144"/>
              <p:cNvSpPr/>
              <p:nvPr/>
            </p:nvSpPr>
            <p:spPr>
              <a:xfrm>
                <a:off x="9844237" y="3650456"/>
                <a:ext cx="221308" cy="62889"/>
              </a:xfrm>
              <a:custGeom>
                <a:avLst/>
                <a:gdLst>
                  <a:gd name="connsiteX0" fmla="*/ 211783 w 211783"/>
                  <a:gd name="connsiteY0" fmla="*/ 52388 h 69249"/>
                  <a:gd name="connsiteX1" fmla="*/ 133202 w 211783"/>
                  <a:gd name="connsiteY1" fmla="*/ 69057 h 69249"/>
                  <a:gd name="connsiteX2" fmla="*/ 73670 w 211783"/>
                  <a:gd name="connsiteY2" fmla="*/ 61913 h 69249"/>
                  <a:gd name="connsiteX3" fmla="*/ 28427 w 211783"/>
                  <a:gd name="connsiteY3" fmla="*/ 57150 h 69249"/>
                  <a:gd name="connsiteX4" fmla="*/ 2233 w 211783"/>
                  <a:gd name="connsiteY4" fmla="*/ 57150 h 69249"/>
                  <a:gd name="connsiteX5" fmla="*/ 2233 w 211783"/>
                  <a:gd name="connsiteY5" fmla="*/ 38100 h 69249"/>
                  <a:gd name="connsiteX6" fmla="*/ 9377 w 211783"/>
                  <a:gd name="connsiteY6" fmla="*/ 0 h 69249"/>
                  <a:gd name="connsiteX0" fmla="*/ 211783 w 211783"/>
                  <a:gd name="connsiteY0" fmla="*/ 52388 h 69249"/>
                  <a:gd name="connsiteX1" fmla="*/ 133202 w 211783"/>
                  <a:gd name="connsiteY1" fmla="*/ 69057 h 69249"/>
                  <a:gd name="connsiteX2" fmla="*/ 73670 w 211783"/>
                  <a:gd name="connsiteY2" fmla="*/ 61913 h 69249"/>
                  <a:gd name="connsiteX3" fmla="*/ 28427 w 211783"/>
                  <a:gd name="connsiteY3" fmla="*/ 57150 h 69249"/>
                  <a:gd name="connsiteX4" fmla="*/ 2233 w 211783"/>
                  <a:gd name="connsiteY4" fmla="*/ 57150 h 69249"/>
                  <a:gd name="connsiteX5" fmla="*/ 2233 w 211783"/>
                  <a:gd name="connsiteY5" fmla="*/ 28575 h 69249"/>
                  <a:gd name="connsiteX6" fmla="*/ 9377 w 211783"/>
                  <a:gd name="connsiteY6" fmla="*/ 0 h 69249"/>
                  <a:gd name="connsiteX0" fmla="*/ 211783 w 211783"/>
                  <a:gd name="connsiteY0" fmla="*/ 52388 h 69249"/>
                  <a:gd name="connsiteX1" fmla="*/ 133202 w 211783"/>
                  <a:gd name="connsiteY1" fmla="*/ 69057 h 69249"/>
                  <a:gd name="connsiteX2" fmla="*/ 73670 w 211783"/>
                  <a:gd name="connsiteY2" fmla="*/ 61913 h 69249"/>
                  <a:gd name="connsiteX3" fmla="*/ 28427 w 211783"/>
                  <a:gd name="connsiteY3" fmla="*/ 57150 h 69249"/>
                  <a:gd name="connsiteX4" fmla="*/ 2233 w 211783"/>
                  <a:gd name="connsiteY4" fmla="*/ 52388 h 69249"/>
                  <a:gd name="connsiteX5" fmla="*/ 2233 w 211783"/>
                  <a:gd name="connsiteY5" fmla="*/ 28575 h 69249"/>
                  <a:gd name="connsiteX6" fmla="*/ 9377 w 211783"/>
                  <a:gd name="connsiteY6" fmla="*/ 0 h 69249"/>
                  <a:gd name="connsiteX0" fmla="*/ 211783 w 211783"/>
                  <a:gd name="connsiteY0" fmla="*/ 52388 h 69285"/>
                  <a:gd name="connsiteX1" fmla="*/ 133202 w 211783"/>
                  <a:gd name="connsiteY1" fmla="*/ 69057 h 69285"/>
                  <a:gd name="connsiteX2" fmla="*/ 73670 w 211783"/>
                  <a:gd name="connsiteY2" fmla="*/ 61913 h 69285"/>
                  <a:gd name="connsiteX3" fmla="*/ 28427 w 211783"/>
                  <a:gd name="connsiteY3" fmla="*/ 59531 h 69285"/>
                  <a:gd name="connsiteX4" fmla="*/ 2233 w 211783"/>
                  <a:gd name="connsiteY4" fmla="*/ 52388 h 69285"/>
                  <a:gd name="connsiteX5" fmla="*/ 2233 w 211783"/>
                  <a:gd name="connsiteY5" fmla="*/ 28575 h 69285"/>
                  <a:gd name="connsiteX6" fmla="*/ 9377 w 211783"/>
                  <a:gd name="connsiteY6" fmla="*/ 0 h 69285"/>
                  <a:gd name="connsiteX0" fmla="*/ 216546 w 216546"/>
                  <a:gd name="connsiteY0" fmla="*/ 50007 h 69387"/>
                  <a:gd name="connsiteX1" fmla="*/ 133202 w 216546"/>
                  <a:gd name="connsiteY1" fmla="*/ 69057 h 69387"/>
                  <a:gd name="connsiteX2" fmla="*/ 73670 w 216546"/>
                  <a:gd name="connsiteY2" fmla="*/ 61913 h 69387"/>
                  <a:gd name="connsiteX3" fmla="*/ 28427 w 216546"/>
                  <a:gd name="connsiteY3" fmla="*/ 59531 h 69387"/>
                  <a:gd name="connsiteX4" fmla="*/ 2233 w 216546"/>
                  <a:gd name="connsiteY4" fmla="*/ 52388 h 69387"/>
                  <a:gd name="connsiteX5" fmla="*/ 2233 w 216546"/>
                  <a:gd name="connsiteY5" fmla="*/ 28575 h 69387"/>
                  <a:gd name="connsiteX6" fmla="*/ 9377 w 216546"/>
                  <a:gd name="connsiteY6" fmla="*/ 0 h 69387"/>
                  <a:gd name="connsiteX0" fmla="*/ 216546 w 216546"/>
                  <a:gd name="connsiteY0" fmla="*/ 50007 h 62889"/>
                  <a:gd name="connsiteX1" fmla="*/ 147489 w 216546"/>
                  <a:gd name="connsiteY1" fmla="*/ 61913 h 62889"/>
                  <a:gd name="connsiteX2" fmla="*/ 73670 w 216546"/>
                  <a:gd name="connsiteY2" fmla="*/ 61913 h 62889"/>
                  <a:gd name="connsiteX3" fmla="*/ 28427 w 216546"/>
                  <a:gd name="connsiteY3" fmla="*/ 59531 h 62889"/>
                  <a:gd name="connsiteX4" fmla="*/ 2233 w 216546"/>
                  <a:gd name="connsiteY4" fmla="*/ 52388 h 62889"/>
                  <a:gd name="connsiteX5" fmla="*/ 2233 w 216546"/>
                  <a:gd name="connsiteY5" fmla="*/ 28575 h 62889"/>
                  <a:gd name="connsiteX6" fmla="*/ 9377 w 216546"/>
                  <a:gd name="connsiteY6" fmla="*/ 0 h 62889"/>
                  <a:gd name="connsiteX0" fmla="*/ 221308 w 221308"/>
                  <a:gd name="connsiteY0" fmla="*/ 50007 h 62889"/>
                  <a:gd name="connsiteX1" fmla="*/ 147489 w 221308"/>
                  <a:gd name="connsiteY1" fmla="*/ 61913 h 62889"/>
                  <a:gd name="connsiteX2" fmla="*/ 73670 w 221308"/>
                  <a:gd name="connsiteY2" fmla="*/ 61913 h 62889"/>
                  <a:gd name="connsiteX3" fmla="*/ 28427 w 221308"/>
                  <a:gd name="connsiteY3" fmla="*/ 59531 h 62889"/>
                  <a:gd name="connsiteX4" fmla="*/ 2233 w 221308"/>
                  <a:gd name="connsiteY4" fmla="*/ 52388 h 62889"/>
                  <a:gd name="connsiteX5" fmla="*/ 2233 w 221308"/>
                  <a:gd name="connsiteY5" fmla="*/ 28575 h 62889"/>
                  <a:gd name="connsiteX6" fmla="*/ 9377 w 221308"/>
                  <a:gd name="connsiteY6" fmla="*/ 0 h 6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1308" h="62889">
                    <a:moveTo>
                      <a:pt x="221308" y="50007"/>
                    </a:moveTo>
                    <a:cubicBezTo>
                      <a:pt x="193527" y="57548"/>
                      <a:pt x="172095" y="59929"/>
                      <a:pt x="147489" y="61913"/>
                    </a:cubicBezTo>
                    <a:cubicBezTo>
                      <a:pt x="122883" y="63897"/>
                      <a:pt x="93514" y="62310"/>
                      <a:pt x="73670" y="61913"/>
                    </a:cubicBezTo>
                    <a:cubicBezTo>
                      <a:pt x="53826" y="61516"/>
                      <a:pt x="40333" y="61118"/>
                      <a:pt x="28427" y="59531"/>
                    </a:cubicBezTo>
                    <a:cubicBezTo>
                      <a:pt x="16521" y="57944"/>
                      <a:pt x="6599" y="57547"/>
                      <a:pt x="2233" y="52388"/>
                    </a:cubicBezTo>
                    <a:cubicBezTo>
                      <a:pt x="-2133" y="47229"/>
                      <a:pt x="1042" y="37306"/>
                      <a:pt x="2233" y="28575"/>
                    </a:cubicBezTo>
                    <a:cubicBezTo>
                      <a:pt x="3424" y="19844"/>
                      <a:pt x="6400" y="14287"/>
                      <a:pt x="9377" y="0"/>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任意多边形 145"/>
              <p:cNvSpPr/>
              <p:nvPr/>
            </p:nvSpPr>
            <p:spPr>
              <a:xfrm>
                <a:off x="9957938" y="3471863"/>
                <a:ext cx="227089" cy="157299"/>
              </a:xfrm>
              <a:custGeom>
                <a:avLst/>
                <a:gdLst>
                  <a:gd name="connsiteX0" fmla="*/ 202856 w 227089"/>
                  <a:gd name="connsiteY0" fmla="*/ 0 h 157299"/>
                  <a:gd name="connsiteX1" fmla="*/ 226668 w 227089"/>
                  <a:gd name="connsiteY1" fmla="*/ 69056 h 157299"/>
                  <a:gd name="connsiteX2" fmla="*/ 217143 w 227089"/>
                  <a:gd name="connsiteY2" fmla="*/ 114300 h 157299"/>
                  <a:gd name="connsiteX3" fmla="*/ 205237 w 227089"/>
                  <a:gd name="connsiteY3" fmla="*/ 147637 h 157299"/>
                  <a:gd name="connsiteX4" fmla="*/ 183806 w 227089"/>
                  <a:gd name="connsiteY4" fmla="*/ 157162 h 157299"/>
                  <a:gd name="connsiteX5" fmla="*/ 133800 w 227089"/>
                  <a:gd name="connsiteY5" fmla="*/ 152400 h 157299"/>
                  <a:gd name="connsiteX6" fmla="*/ 64743 w 227089"/>
                  <a:gd name="connsiteY6" fmla="*/ 140493 h 157299"/>
                  <a:gd name="connsiteX7" fmla="*/ 21881 w 227089"/>
                  <a:gd name="connsiteY7" fmla="*/ 128587 h 157299"/>
                  <a:gd name="connsiteX8" fmla="*/ 2831 w 227089"/>
                  <a:gd name="connsiteY8" fmla="*/ 102393 h 157299"/>
                  <a:gd name="connsiteX9" fmla="*/ 450 w 227089"/>
                  <a:gd name="connsiteY9" fmla="*/ 66675 h 157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7089" h="157299">
                    <a:moveTo>
                      <a:pt x="202856" y="0"/>
                    </a:moveTo>
                    <a:cubicBezTo>
                      <a:pt x="213571" y="25003"/>
                      <a:pt x="224287" y="50006"/>
                      <a:pt x="226668" y="69056"/>
                    </a:cubicBezTo>
                    <a:cubicBezTo>
                      <a:pt x="229049" y="88106"/>
                      <a:pt x="220715" y="101203"/>
                      <a:pt x="217143" y="114300"/>
                    </a:cubicBezTo>
                    <a:cubicBezTo>
                      <a:pt x="213571" y="127397"/>
                      <a:pt x="210793" y="140493"/>
                      <a:pt x="205237" y="147637"/>
                    </a:cubicBezTo>
                    <a:cubicBezTo>
                      <a:pt x="199681" y="154781"/>
                      <a:pt x="195712" y="156368"/>
                      <a:pt x="183806" y="157162"/>
                    </a:cubicBezTo>
                    <a:cubicBezTo>
                      <a:pt x="171900" y="157956"/>
                      <a:pt x="153644" y="155178"/>
                      <a:pt x="133800" y="152400"/>
                    </a:cubicBezTo>
                    <a:cubicBezTo>
                      <a:pt x="113956" y="149622"/>
                      <a:pt x="83396" y="144462"/>
                      <a:pt x="64743" y="140493"/>
                    </a:cubicBezTo>
                    <a:cubicBezTo>
                      <a:pt x="46090" y="136524"/>
                      <a:pt x="32200" y="134937"/>
                      <a:pt x="21881" y="128587"/>
                    </a:cubicBezTo>
                    <a:cubicBezTo>
                      <a:pt x="11562" y="122237"/>
                      <a:pt x="6403" y="112712"/>
                      <a:pt x="2831" y="102393"/>
                    </a:cubicBezTo>
                    <a:cubicBezTo>
                      <a:pt x="-741" y="92074"/>
                      <a:pt x="-146" y="79374"/>
                      <a:pt x="450" y="66675"/>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7" name="任意多边形 146"/>
              <p:cNvSpPr/>
              <p:nvPr/>
            </p:nvSpPr>
            <p:spPr>
              <a:xfrm>
                <a:off x="9968861" y="3243263"/>
                <a:ext cx="225981" cy="204882"/>
              </a:xfrm>
              <a:custGeom>
                <a:avLst/>
                <a:gdLst>
                  <a:gd name="connsiteX0" fmla="*/ 100100 w 227018"/>
                  <a:gd name="connsiteY0" fmla="*/ 0 h 207263"/>
                  <a:gd name="connsiteX1" fmla="*/ 159631 w 227018"/>
                  <a:gd name="connsiteY1" fmla="*/ 16669 h 207263"/>
                  <a:gd name="connsiteX2" fmla="*/ 200113 w 227018"/>
                  <a:gd name="connsiteY2" fmla="*/ 28575 h 207263"/>
                  <a:gd name="connsiteX3" fmla="*/ 216781 w 227018"/>
                  <a:gd name="connsiteY3" fmla="*/ 50007 h 207263"/>
                  <a:gd name="connsiteX4" fmla="*/ 226306 w 227018"/>
                  <a:gd name="connsiteY4" fmla="*/ 104775 h 207263"/>
                  <a:gd name="connsiteX5" fmla="*/ 223925 w 227018"/>
                  <a:gd name="connsiteY5" fmla="*/ 152400 h 207263"/>
                  <a:gd name="connsiteX6" fmla="*/ 204875 w 227018"/>
                  <a:gd name="connsiteY6" fmla="*/ 195263 h 207263"/>
                  <a:gd name="connsiteX7" fmla="*/ 166775 w 227018"/>
                  <a:gd name="connsiteY7" fmla="*/ 207169 h 207263"/>
                  <a:gd name="connsiteX8" fmla="*/ 102481 w 227018"/>
                  <a:gd name="connsiteY8" fmla="*/ 200025 h 207263"/>
                  <a:gd name="connsiteX9" fmla="*/ 35806 w 227018"/>
                  <a:gd name="connsiteY9" fmla="*/ 185738 h 207263"/>
                  <a:gd name="connsiteX10" fmla="*/ 2469 w 227018"/>
                  <a:gd name="connsiteY10" fmla="*/ 169069 h 207263"/>
                  <a:gd name="connsiteX11" fmla="*/ 2469 w 227018"/>
                  <a:gd name="connsiteY11" fmla="*/ 135732 h 207263"/>
                  <a:gd name="connsiteX12" fmla="*/ 2469 w 227018"/>
                  <a:gd name="connsiteY12" fmla="*/ 95250 h 207263"/>
                  <a:gd name="connsiteX13" fmla="*/ 11994 w 227018"/>
                  <a:gd name="connsiteY13" fmla="*/ 61913 h 207263"/>
                  <a:gd name="connsiteX0" fmla="*/ 98434 w 225352"/>
                  <a:gd name="connsiteY0" fmla="*/ 0 h 207263"/>
                  <a:gd name="connsiteX1" fmla="*/ 157965 w 225352"/>
                  <a:gd name="connsiteY1" fmla="*/ 16669 h 207263"/>
                  <a:gd name="connsiteX2" fmla="*/ 198447 w 225352"/>
                  <a:gd name="connsiteY2" fmla="*/ 28575 h 207263"/>
                  <a:gd name="connsiteX3" fmla="*/ 215115 w 225352"/>
                  <a:gd name="connsiteY3" fmla="*/ 50007 h 207263"/>
                  <a:gd name="connsiteX4" fmla="*/ 224640 w 225352"/>
                  <a:gd name="connsiteY4" fmla="*/ 104775 h 207263"/>
                  <a:gd name="connsiteX5" fmla="*/ 222259 w 225352"/>
                  <a:gd name="connsiteY5" fmla="*/ 152400 h 207263"/>
                  <a:gd name="connsiteX6" fmla="*/ 203209 w 225352"/>
                  <a:gd name="connsiteY6" fmla="*/ 195263 h 207263"/>
                  <a:gd name="connsiteX7" fmla="*/ 165109 w 225352"/>
                  <a:gd name="connsiteY7" fmla="*/ 207169 h 207263"/>
                  <a:gd name="connsiteX8" fmla="*/ 100815 w 225352"/>
                  <a:gd name="connsiteY8" fmla="*/ 200025 h 207263"/>
                  <a:gd name="connsiteX9" fmla="*/ 34140 w 225352"/>
                  <a:gd name="connsiteY9" fmla="*/ 185738 h 207263"/>
                  <a:gd name="connsiteX10" fmla="*/ 3185 w 225352"/>
                  <a:gd name="connsiteY10" fmla="*/ 166688 h 207263"/>
                  <a:gd name="connsiteX11" fmla="*/ 803 w 225352"/>
                  <a:gd name="connsiteY11" fmla="*/ 135732 h 207263"/>
                  <a:gd name="connsiteX12" fmla="*/ 803 w 225352"/>
                  <a:gd name="connsiteY12" fmla="*/ 95250 h 207263"/>
                  <a:gd name="connsiteX13" fmla="*/ 10328 w 225352"/>
                  <a:gd name="connsiteY13" fmla="*/ 61913 h 207263"/>
                  <a:gd name="connsiteX0" fmla="*/ 99063 w 225981"/>
                  <a:gd name="connsiteY0" fmla="*/ 0 h 207263"/>
                  <a:gd name="connsiteX1" fmla="*/ 158594 w 225981"/>
                  <a:gd name="connsiteY1" fmla="*/ 16669 h 207263"/>
                  <a:gd name="connsiteX2" fmla="*/ 199076 w 225981"/>
                  <a:gd name="connsiteY2" fmla="*/ 28575 h 207263"/>
                  <a:gd name="connsiteX3" fmla="*/ 215744 w 225981"/>
                  <a:gd name="connsiteY3" fmla="*/ 50007 h 207263"/>
                  <a:gd name="connsiteX4" fmla="*/ 225269 w 225981"/>
                  <a:gd name="connsiteY4" fmla="*/ 104775 h 207263"/>
                  <a:gd name="connsiteX5" fmla="*/ 222888 w 225981"/>
                  <a:gd name="connsiteY5" fmla="*/ 152400 h 207263"/>
                  <a:gd name="connsiteX6" fmla="*/ 203838 w 225981"/>
                  <a:gd name="connsiteY6" fmla="*/ 195263 h 207263"/>
                  <a:gd name="connsiteX7" fmla="*/ 165738 w 225981"/>
                  <a:gd name="connsiteY7" fmla="*/ 207169 h 207263"/>
                  <a:gd name="connsiteX8" fmla="*/ 101444 w 225981"/>
                  <a:gd name="connsiteY8" fmla="*/ 200025 h 207263"/>
                  <a:gd name="connsiteX9" fmla="*/ 44294 w 225981"/>
                  <a:gd name="connsiteY9" fmla="*/ 185738 h 207263"/>
                  <a:gd name="connsiteX10" fmla="*/ 3814 w 225981"/>
                  <a:gd name="connsiteY10" fmla="*/ 166688 h 207263"/>
                  <a:gd name="connsiteX11" fmla="*/ 1432 w 225981"/>
                  <a:gd name="connsiteY11" fmla="*/ 135732 h 207263"/>
                  <a:gd name="connsiteX12" fmla="*/ 1432 w 225981"/>
                  <a:gd name="connsiteY12" fmla="*/ 95250 h 207263"/>
                  <a:gd name="connsiteX13" fmla="*/ 10957 w 225981"/>
                  <a:gd name="connsiteY13" fmla="*/ 61913 h 207263"/>
                  <a:gd name="connsiteX0" fmla="*/ 94300 w 225981"/>
                  <a:gd name="connsiteY0" fmla="*/ 0 h 204882"/>
                  <a:gd name="connsiteX1" fmla="*/ 158594 w 225981"/>
                  <a:gd name="connsiteY1" fmla="*/ 14288 h 204882"/>
                  <a:gd name="connsiteX2" fmla="*/ 199076 w 225981"/>
                  <a:gd name="connsiteY2" fmla="*/ 26194 h 204882"/>
                  <a:gd name="connsiteX3" fmla="*/ 215744 w 225981"/>
                  <a:gd name="connsiteY3" fmla="*/ 47626 h 204882"/>
                  <a:gd name="connsiteX4" fmla="*/ 225269 w 225981"/>
                  <a:gd name="connsiteY4" fmla="*/ 102394 h 204882"/>
                  <a:gd name="connsiteX5" fmla="*/ 222888 w 225981"/>
                  <a:gd name="connsiteY5" fmla="*/ 150019 h 204882"/>
                  <a:gd name="connsiteX6" fmla="*/ 203838 w 225981"/>
                  <a:gd name="connsiteY6" fmla="*/ 192882 h 204882"/>
                  <a:gd name="connsiteX7" fmla="*/ 165738 w 225981"/>
                  <a:gd name="connsiteY7" fmla="*/ 204788 h 204882"/>
                  <a:gd name="connsiteX8" fmla="*/ 101444 w 225981"/>
                  <a:gd name="connsiteY8" fmla="*/ 197644 h 204882"/>
                  <a:gd name="connsiteX9" fmla="*/ 44294 w 225981"/>
                  <a:gd name="connsiteY9" fmla="*/ 183357 h 204882"/>
                  <a:gd name="connsiteX10" fmla="*/ 3814 w 225981"/>
                  <a:gd name="connsiteY10" fmla="*/ 164307 h 204882"/>
                  <a:gd name="connsiteX11" fmla="*/ 1432 w 225981"/>
                  <a:gd name="connsiteY11" fmla="*/ 133351 h 204882"/>
                  <a:gd name="connsiteX12" fmla="*/ 1432 w 225981"/>
                  <a:gd name="connsiteY12" fmla="*/ 92869 h 204882"/>
                  <a:gd name="connsiteX13" fmla="*/ 10957 w 225981"/>
                  <a:gd name="connsiteY13" fmla="*/ 59532 h 204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5981" h="204882">
                    <a:moveTo>
                      <a:pt x="94300" y="0"/>
                    </a:moveTo>
                    <a:cubicBezTo>
                      <a:pt x="115731" y="4763"/>
                      <a:pt x="141131" y="9922"/>
                      <a:pt x="158594" y="14288"/>
                    </a:cubicBezTo>
                    <a:cubicBezTo>
                      <a:pt x="176057" y="18654"/>
                      <a:pt x="189551" y="20638"/>
                      <a:pt x="199076" y="26194"/>
                    </a:cubicBezTo>
                    <a:cubicBezTo>
                      <a:pt x="208601" y="31750"/>
                      <a:pt x="211379" y="34926"/>
                      <a:pt x="215744" y="47626"/>
                    </a:cubicBezTo>
                    <a:cubicBezTo>
                      <a:pt x="220109" y="60326"/>
                      <a:pt x="224078" y="85329"/>
                      <a:pt x="225269" y="102394"/>
                    </a:cubicBezTo>
                    <a:cubicBezTo>
                      <a:pt x="226460" y="119459"/>
                      <a:pt x="226460" y="134938"/>
                      <a:pt x="222888" y="150019"/>
                    </a:cubicBezTo>
                    <a:cubicBezTo>
                      <a:pt x="219316" y="165100"/>
                      <a:pt x="213363" y="183754"/>
                      <a:pt x="203838" y="192882"/>
                    </a:cubicBezTo>
                    <a:cubicBezTo>
                      <a:pt x="194313" y="202010"/>
                      <a:pt x="182804" y="203994"/>
                      <a:pt x="165738" y="204788"/>
                    </a:cubicBezTo>
                    <a:cubicBezTo>
                      <a:pt x="148672" y="205582"/>
                      <a:pt x="121685" y="201216"/>
                      <a:pt x="101444" y="197644"/>
                    </a:cubicBezTo>
                    <a:cubicBezTo>
                      <a:pt x="81203" y="194072"/>
                      <a:pt x="60566" y="188913"/>
                      <a:pt x="44294" y="183357"/>
                    </a:cubicBezTo>
                    <a:cubicBezTo>
                      <a:pt x="28022" y="177801"/>
                      <a:pt x="10958" y="172641"/>
                      <a:pt x="3814" y="164307"/>
                    </a:cubicBezTo>
                    <a:cubicBezTo>
                      <a:pt x="-3330" y="155973"/>
                      <a:pt x="1829" y="145257"/>
                      <a:pt x="1432" y="133351"/>
                    </a:cubicBezTo>
                    <a:cubicBezTo>
                      <a:pt x="1035" y="121445"/>
                      <a:pt x="-155" y="105172"/>
                      <a:pt x="1432" y="92869"/>
                    </a:cubicBezTo>
                    <a:cubicBezTo>
                      <a:pt x="3019" y="80566"/>
                      <a:pt x="6988" y="70049"/>
                      <a:pt x="10957" y="59532"/>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8" name="任意多边形 147"/>
              <p:cNvSpPr/>
              <p:nvPr/>
            </p:nvSpPr>
            <p:spPr>
              <a:xfrm>
                <a:off x="9827214" y="2976099"/>
                <a:ext cx="233762" cy="207632"/>
              </a:xfrm>
              <a:custGeom>
                <a:avLst/>
                <a:gdLst>
                  <a:gd name="connsiteX0" fmla="*/ 205 w 233762"/>
                  <a:gd name="connsiteY0" fmla="*/ 79045 h 207632"/>
                  <a:gd name="connsiteX1" fmla="*/ 4967 w 233762"/>
                  <a:gd name="connsiteY1" fmla="*/ 29039 h 207632"/>
                  <a:gd name="connsiteX2" fmla="*/ 33542 w 233762"/>
                  <a:gd name="connsiteY2" fmla="*/ 2845 h 207632"/>
                  <a:gd name="connsiteX3" fmla="*/ 100217 w 233762"/>
                  <a:gd name="connsiteY3" fmla="*/ 2845 h 207632"/>
                  <a:gd name="connsiteX4" fmla="*/ 157367 w 233762"/>
                  <a:gd name="connsiteY4" fmla="*/ 21895 h 207632"/>
                  <a:gd name="connsiteX5" fmla="*/ 195467 w 233762"/>
                  <a:gd name="connsiteY5" fmla="*/ 50470 h 207632"/>
                  <a:gd name="connsiteX6" fmla="*/ 224042 w 233762"/>
                  <a:gd name="connsiteY6" fmla="*/ 79045 h 207632"/>
                  <a:gd name="connsiteX7" fmla="*/ 233567 w 233762"/>
                  <a:gd name="connsiteY7" fmla="*/ 110001 h 207632"/>
                  <a:gd name="connsiteX8" fmla="*/ 216899 w 233762"/>
                  <a:gd name="connsiteY8" fmla="*/ 138576 h 207632"/>
                  <a:gd name="connsiteX9" fmla="*/ 188324 w 233762"/>
                  <a:gd name="connsiteY9" fmla="*/ 164770 h 207632"/>
                  <a:gd name="connsiteX10" fmla="*/ 162130 w 233762"/>
                  <a:gd name="connsiteY10" fmla="*/ 193345 h 207632"/>
                  <a:gd name="connsiteX11" fmla="*/ 119267 w 233762"/>
                  <a:gd name="connsiteY11" fmla="*/ 207632 h 207632"/>
                  <a:gd name="connsiteX0" fmla="*/ 205 w 233762"/>
                  <a:gd name="connsiteY0" fmla="*/ 79045 h 207632"/>
                  <a:gd name="connsiteX1" fmla="*/ 4967 w 233762"/>
                  <a:gd name="connsiteY1" fmla="*/ 29039 h 207632"/>
                  <a:gd name="connsiteX2" fmla="*/ 33542 w 233762"/>
                  <a:gd name="connsiteY2" fmla="*/ 2845 h 207632"/>
                  <a:gd name="connsiteX3" fmla="*/ 100217 w 233762"/>
                  <a:gd name="connsiteY3" fmla="*/ 2845 h 207632"/>
                  <a:gd name="connsiteX4" fmla="*/ 157367 w 233762"/>
                  <a:gd name="connsiteY4" fmla="*/ 21895 h 207632"/>
                  <a:gd name="connsiteX5" fmla="*/ 195467 w 233762"/>
                  <a:gd name="connsiteY5" fmla="*/ 50470 h 207632"/>
                  <a:gd name="connsiteX6" fmla="*/ 224042 w 233762"/>
                  <a:gd name="connsiteY6" fmla="*/ 79045 h 207632"/>
                  <a:gd name="connsiteX7" fmla="*/ 233567 w 233762"/>
                  <a:gd name="connsiteY7" fmla="*/ 110001 h 207632"/>
                  <a:gd name="connsiteX8" fmla="*/ 216899 w 233762"/>
                  <a:gd name="connsiteY8" fmla="*/ 138576 h 207632"/>
                  <a:gd name="connsiteX9" fmla="*/ 195468 w 233762"/>
                  <a:gd name="connsiteY9" fmla="*/ 164770 h 207632"/>
                  <a:gd name="connsiteX10" fmla="*/ 162130 w 233762"/>
                  <a:gd name="connsiteY10" fmla="*/ 193345 h 207632"/>
                  <a:gd name="connsiteX11" fmla="*/ 119267 w 233762"/>
                  <a:gd name="connsiteY11" fmla="*/ 207632 h 20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3762" h="207632">
                    <a:moveTo>
                      <a:pt x="205" y="79045"/>
                    </a:moveTo>
                    <a:cubicBezTo>
                      <a:pt x="-192" y="60392"/>
                      <a:pt x="-589" y="41739"/>
                      <a:pt x="4967" y="29039"/>
                    </a:cubicBezTo>
                    <a:cubicBezTo>
                      <a:pt x="10523" y="16339"/>
                      <a:pt x="17667" y="7211"/>
                      <a:pt x="33542" y="2845"/>
                    </a:cubicBezTo>
                    <a:cubicBezTo>
                      <a:pt x="49417" y="-1521"/>
                      <a:pt x="79580" y="-330"/>
                      <a:pt x="100217" y="2845"/>
                    </a:cubicBezTo>
                    <a:cubicBezTo>
                      <a:pt x="120855" y="6020"/>
                      <a:pt x="141492" y="13958"/>
                      <a:pt x="157367" y="21895"/>
                    </a:cubicBezTo>
                    <a:cubicBezTo>
                      <a:pt x="173242" y="29832"/>
                      <a:pt x="184355" y="40945"/>
                      <a:pt x="195467" y="50470"/>
                    </a:cubicBezTo>
                    <a:cubicBezTo>
                      <a:pt x="206580" y="59995"/>
                      <a:pt x="217692" y="69123"/>
                      <a:pt x="224042" y="79045"/>
                    </a:cubicBezTo>
                    <a:cubicBezTo>
                      <a:pt x="230392" y="88967"/>
                      <a:pt x="234757" y="100079"/>
                      <a:pt x="233567" y="110001"/>
                    </a:cubicBezTo>
                    <a:cubicBezTo>
                      <a:pt x="232377" y="119923"/>
                      <a:pt x="223249" y="129448"/>
                      <a:pt x="216899" y="138576"/>
                    </a:cubicBezTo>
                    <a:cubicBezTo>
                      <a:pt x="210549" y="147704"/>
                      <a:pt x="204596" y="155642"/>
                      <a:pt x="195468" y="164770"/>
                    </a:cubicBezTo>
                    <a:cubicBezTo>
                      <a:pt x="186340" y="173898"/>
                      <a:pt x="174830" y="186201"/>
                      <a:pt x="162130" y="193345"/>
                    </a:cubicBezTo>
                    <a:cubicBezTo>
                      <a:pt x="149430" y="200489"/>
                      <a:pt x="134944" y="204060"/>
                      <a:pt x="119267" y="207632"/>
                    </a:cubicBezTo>
                  </a:path>
                </a:pathLst>
              </a:custGeom>
              <a:solidFill>
                <a:srgbClr val="FFCCC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sp>
        <p:nvSpPr>
          <p:cNvPr id="149" name="矩形 148"/>
          <p:cNvSpPr/>
          <p:nvPr/>
        </p:nvSpPr>
        <p:spPr>
          <a:xfrm>
            <a:off x="6080868" y="5979186"/>
            <a:ext cx="1415772" cy="544444"/>
          </a:xfrm>
          <a:prstGeom prst="rect">
            <a:avLst/>
          </a:prstGeom>
        </p:spPr>
        <p:txBody>
          <a:bodyPr wrap="none">
            <a:spAutoFit/>
          </a:bodyPr>
          <a:lstStyle/>
          <a:p>
            <a:pPr algn="just" fontAlgn="base">
              <a:lnSpc>
                <a:spcPts val="4000"/>
              </a:lnSpc>
              <a:spcBef>
                <a:spcPts val="600"/>
              </a:spcBef>
              <a:spcAft>
                <a:spcPct val="0"/>
              </a:spcAft>
              <a:buClr>
                <a:srgbClr val="C00000"/>
              </a:buClr>
              <a:buSzPct val="80000"/>
            </a:pPr>
            <a:r>
              <a:rPr lang="zh-CN" altLang="en-US" sz="2400" kern="0" dirty="0">
                <a:effectLst>
                  <a:outerShdw blurRad="38100" dist="38100" dir="2700000" algn="tl">
                    <a:srgbClr val="C0C0C0"/>
                  </a:outerShdw>
                </a:effectLst>
                <a:latin typeface="Times New Roman" pitchFamily="18" charset="0"/>
              </a:rPr>
              <a:t>右手螺旋</a:t>
            </a:r>
          </a:p>
        </p:txBody>
      </p:sp>
      <p:sp>
        <p:nvSpPr>
          <p:cNvPr id="150" name="矩形 149"/>
          <p:cNvSpPr/>
          <p:nvPr/>
        </p:nvSpPr>
        <p:spPr>
          <a:xfrm>
            <a:off x="3757920" y="5983808"/>
            <a:ext cx="1415772" cy="605294"/>
          </a:xfrm>
          <a:prstGeom prst="rect">
            <a:avLst/>
          </a:prstGeom>
        </p:spPr>
        <p:txBody>
          <a:bodyPr wrap="none">
            <a:spAutoFit/>
          </a:bodyPr>
          <a:lstStyle/>
          <a:p>
            <a:pPr algn="just" fontAlgn="base">
              <a:lnSpc>
                <a:spcPts val="4000"/>
              </a:lnSpc>
              <a:spcBef>
                <a:spcPts val="600"/>
              </a:spcBef>
              <a:spcAft>
                <a:spcPct val="0"/>
              </a:spcAft>
              <a:buClr>
                <a:srgbClr val="C00000"/>
              </a:buClr>
              <a:buSzPct val="80000"/>
            </a:pPr>
            <a:r>
              <a:rPr lang="zh-CN" altLang="en-US" sz="2400" kern="0" dirty="0">
                <a:effectLst>
                  <a:outerShdw blurRad="38100" dist="38100" dir="2700000" algn="tl">
                    <a:srgbClr val="C0C0C0"/>
                  </a:outerShdw>
                </a:effectLst>
                <a:latin typeface="Times New Roman" pitchFamily="18" charset="0"/>
              </a:rPr>
              <a:t>左手螺旋</a:t>
            </a:r>
          </a:p>
        </p:txBody>
      </p:sp>
    </p:spTree>
    <p:extLst>
      <p:ext uri="{BB962C8B-B14F-4D97-AF65-F5344CB8AC3E}">
        <p14:creationId xmlns:p14="http://schemas.microsoft.com/office/powerpoint/2010/main" val="188260732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8" name="Rectangle 6"/>
          <p:cNvSpPr>
            <a:spLocks noChangeArrowheads="1"/>
          </p:cNvSpPr>
          <p:nvPr/>
        </p:nvSpPr>
        <p:spPr bwMode="auto">
          <a:xfrm>
            <a:off x="3551000" y="721513"/>
            <a:ext cx="133402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kumimoji="1" lang="en-US" altLang="zh-CN" dirty="0">
                <a:effectLst>
                  <a:outerShdw blurRad="38100" dist="38100" dir="2700000" algn="tl">
                    <a:srgbClr val="C0C0C0"/>
                  </a:outerShdw>
                </a:effectLst>
                <a:latin typeface="Arial" charset="0"/>
              </a:rPr>
              <a:t>α-</a:t>
            </a:r>
            <a:r>
              <a:rPr kumimoji="1" lang="zh-CN" altLang="en-US" dirty="0">
                <a:effectLst>
                  <a:outerShdw blurRad="38100" dist="38100" dir="2700000" algn="tl">
                    <a:srgbClr val="C0C0C0"/>
                  </a:outerShdw>
                </a:effectLst>
                <a:latin typeface="Arial" charset="0"/>
              </a:rPr>
              <a:t>螺旋氢键</a:t>
            </a:r>
          </a:p>
        </p:txBody>
      </p:sp>
      <p:sp>
        <p:nvSpPr>
          <p:cNvPr id="2" name="矩形 1"/>
          <p:cNvSpPr/>
          <p:nvPr/>
        </p:nvSpPr>
        <p:spPr>
          <a:xfrm>
            <a:off x="1488625" y="2980488"/>
            <a:ext cx="394660" cy="861774"/>
          </a:xfrm>
          <a:prstGeom prst="rect">
            <a:avLst/>
          </a:prstGeom>
        </p:spPr>
        <p:txBody>
          <a:bodyPr wrap="none">
            <a:spAutoFit/>
          </a:bodyPr>
          <a:lstStyle/>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endPar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t>
            </a: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O</a:t>
            </a:r>
            <a:r>
              <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i</a:t>
            </a:r>
            <a:endParaRPr lang="zh-CN" altLang="en-US" baseline="-25000" dirty="0">
              <a:latin typeface="Arial" panose="020B0604020202020204" pitchFamily="34" charset="0"/>
              <a:ea typeface="方正姚体" panose="02010601030101010101" pitchFamily="2" charset="-122"/>
            </a:endParaRPr>
          </a:p>
        </p:txBody>
      </p:sp>
      <p:cxnSp>
        <p:nvCxnSpPr>
          <p:cNvPr id="4" name="直接连接符 3"/>
          <p:cNvCxnSpPr>
            <a:cxnSpLocks noChangeAspect="1"/>
          </p:cNvCxnSpPr>
          <p:nvPr/>
        </p:nvCxnSpPr>
        <p:spPr>
          <a:xfrm rot="-120000">
            <a:off x="1323712" y="2872980"/>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接连接符 7"/>
          <p:cNvCxnSpPr>
            <a:cxnSpLocks noChangeAspect="1"/>
          </p:cNvCxnSpPr>
          <p:nvPr/>
        </p:nvCxnSpPr>
        <p:spPr>
          <a:xfrm rot="120000" flipH="1">
            <a:off x="1760693" y="2860856"/>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 name="组合 54"/>
          <p:cNvGrpSpPr/>
          <p:nvPr/>
        </p:nvGrpSpPr>
        <p:grpSpPr>
          <a:xfrm>
            <a:off x="3707774" y="2272486"/>
            <a:ext cx="441146" cy="771832"/>
            <a:chOff x="3716241" y="2238618"/>
            <a:chExt cx="441146" cy="771832"/>
          </a:xfrm>
        </p:grpSpPr>
        <p:sp>
          <p:nvSpPr>
            <p:cNvPr id="5" name="矩形 4"/>
            <p:cNvSpPr/>
            <p:nvPr/>
          </p:nvSpPr>
          <p:spPr>
            <a:xfrm>
              <a:off x="3716241" y="2750122"/>
              <a:ext cx="441146"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r>
                <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α</a:t>
              </a:r>
              <a:endParaRPr lang="zh-CN" altLang="en-US" dirty="0">
                <a:latin typeface="Arial" panose="020B0604020202020204" pitchFamily="34" charset="0"/>
                <a:ea typeface="方正姚体" panose="02010601030101010101" pitchFamily="2" charset="-122"/>
              </a:endParaRPr>
            </a:p>
          </p:txBody>
        </p:sp>
        <p:sp>
          <p:nvSpPr>
            <p:cNvPr id="9" name="矩形 8"/>
            <p:cNvSpPr/>
            <p:nvPr/>
          </p:nvSpPr>
          <p:spPr>
            <a:xfrm>
              <a:off x="3725125" y="2238618"/>
              <a:ext cx="351378"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R</a:t>
              </a:r>
              <a:endParaRPr lang="zh-CN" altLang="en-US" dirty="0">
                <a:latin typeface="Arial" panose="020B0604020202020204" pitchFamily="34" charset="0"/>
                <a:ea typeface="方正姚体" panose="02010601030101010101" pitchFamily="2" charset="-122"/>
              </a:endParaRPr>
            </a:p>
          </p:txBody>
        </p:sp>
        <p:sp>
          <p:nvSpPr>
            <p:cNvPr id="23" name="等腰三角形 22"/>
            <p:cNvSpPr/>
            <p:nvPr/>
          </p:nvSpPr>
          <p:spPr>
            <a:xfrm rot="10800000">
              <a:off x="3864814" y="2441493"/>
              <a:ext cx="72000" cy="288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1" name="矩形 50"/>
          <p:cNvSpPr/>
          <p:nvPr/>
        </p:nvSpPr>
        <p:spPr>
          <a:xfrm>
            <a:off x="1949433" y="2566682"/>
            <a:ext cx="351378" cy="481542"/>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H</a:t>
            </a:r>
          </a:p>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endParaRPr lang="zh-CN" altLang="en-US" dirty="0">
              <a:latin typeface="Arial" panose="020B0604020202020204" pitchFamily="34" charset="0"/>
              <a:ea typeface="方正姚体" panose="02010601030101010101" pitchFamily="2" charset="-122"/>
            </a:endParaRPr>
          </a:p>
        </p:txBody>
      </p:sp>
      <p:grpSp>
        <p:nvGrpSpPr>
          <p:cNvPr id="54" name="组合 53"/>
          <p:cNvGrpSpPr/>
          <p:nvPr/>
        </p:nvGrpSpPr>
        <p:grpSpPr>
          <a:xfrm>
            <a:off x="2394061" y="3077732"/>
            <a:ext cx="441146" cy="790763"/>
            <a:chOff x="2394061" y="3077732"/>
            <a:chExt cx="441146" cy="790763"/>
          </a:xfrm>
        </p:grpSpPr>
        <p:grpSp>
          <p:nvGrpSpPr>
            <p:cNvPr id="46" name="组合 45"/>
            <p:cNvGrpSpPr/>
            <p:nvPr/>
          </p:nvGrpSpPr>
          <p:grpSpPr>
            <a:xfrm>
              <a:off x="2524634" y="3276235"/>
              <a:ext cx="90000" cy="291479"/>
              <a:chOff x="5842794" y="6022530"/>
              <a:chExt cx="90000" cy="291479"/>
            </a:xfrm>
          </p:grpSpPr>
          <p:cxnSp>
            <p:nvCxnSpPr>
              <p:cNvPr id="7" name="直接连接符 6"/>
              <p:cNvCxnSpPr/>
              <p:nvPr/>
            </p:nvCxnSpPr>
            <p:spPr>
              <a:xfrm>
                <a:off x="5842794" y="6314009"/>
                <a:ext cx="9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a:off x="5849938" y="6271147"/>
                <a:ext cx="756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p:nvPr/>
            </p:nvCxnSpPr>
            <p:spPr>
              <a:xfrm>
                <a:off x="5854700" y="6228281"/>
                <a:ext cx="612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5859464" y="6182077"/>
                <a:ext cx="504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a:off x="5866606" y="6136834"/>
                <a:ext cx="3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a:off x="5872302" y="6093972"/>
                <a:ext cx="252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a:off x="5874684" y="6058249"/>
                <a:ext cx="1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5877064" y="6022530"/>
                <a:ext cx="108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矩形 48"/>
            <p:cNvSpPr/>
            <p:nvPr/>
          </p:nvSpPr>
          <p:spPr>
            <a:xfrm>
              <a:off x="2398651" y="3608167"/>
              <a:ext cx="351378"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R</a:t>
              </a:r>
              <a:endParaRPr lang="zh-CN" altLang="en-US" dirty="0">
                <a:latin typeface="Arial" panose="020B0604020202020204" pitchFamily="34" charset="0"/>
                <a:ea typeface="方正姚体" panose="02010601030101010101" pitchFamily="2" charset="-122"/>
              </a:endParaRPr>
            </a:p>
          </p:txBody>
        </p:sp>
        <p:sp>
          <p:nvSpPr>
            <p:cNvPr id="52" name="矩形 51"/>
            <p:cNvSpPr/>
            <p:nvPr/>
          </p:nvSpPr>
          <p:spPr>
            <a:xfrm>
              <a:off x="2394061" y="3077732"/>
              <a:ext cx="441146"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r>
                <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α</a:t>
              </a:r>
              <a:endParaRPr lang="zh-CN" altLang="en-US" dirty="0">
                <a:latin typeface="Arial" panose="020B0604020202020204" pitchFamily="34" charset="0"/>
                <a:ea typeface="方正姚体" panose="02010601030101010101" pitchFamily="2" charset="-122"/>
              </a:endParaRPr>
            </a:p>
          </p:txBody>
        </p:sp>
      </p:grpSp>
      <p:sp>
        <p:nvSpPr>
          <p:cNvPr id="57" name="矩形 56"/>
          <p:cNvSpPr/>
          <p:nvPr/>
        </p:nvSpPr>
        <p:spPr>
          <a:xfrm>
            <a:off x="2844732" y="2193829"/>
            <a:ext cx="364202" cy="861774"/>
          </a:xfrm>
          <a:prstGeom prst="rect">
            <a:avLst/>
          </a:prstGeom>
        </p:spPr>
        <p:txBody>
          <a:bodyPr wrap="none">
            <a:spAutoFit/>
          </a:bodyPr>
          <a:lstStyle/>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O</a:t>
            </a: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t>
            </a: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rPr>
              <a:t>C</a:t>
            </a:r>
            <a:endParaRPr lang="zh-CN" altLang="en-US" baseline="-25000" dirty="0">
              <a:latin typeface="Arial" panose="020B0604020202020204" pitchFamily="34" charset="0"/>
              <a:ea typeface="方正姚体" panose="02010601030101010101" pitchFamily="2" charset="-122"/>
            </a:endParaRPr>
          </a:p>
        </p:txBody>
      </p:sp>
      <p:cxnSp>
        <p:nvCxnSpPr>
          <p:cNvPr id="58" name="直接连接符 57"/>
          <p:cNvCxnSpPr>
            <a:cxnSpLocks noChangeAspect="1"/>
          </p:cNvCxnSpPr>
          <p:nvPr/>
        </p:nvCxnSpPr>
        <p:spPr>
          <a:xfrm rot="-120000">
            <a:off x="2237054" y="2874038"/>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连接符 58"/>
          <p:cNvCxnSpPr>
            <a:cxnSpLocks noChangeAspect="1"/>
          </p:cNvCxnSpPr>
          <p:nvPr/>
        </p:nvCxnSpPr>
        <p:spPr>
          <a:xfrm rot="120000" flipH="1">
            <a:off x="2665568" y="2870381"/>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p:cNvCxnSpPr>
            <a:cxnSpLocks noChangeAspect="1"/>
          </p:cNvCxnSpPr>
          <p:nvPr/>
        </p:nvCxnSpPr>
        <p:spPr>
          <a:xfrm rot="-120000">
            <a:off x="3121821" y="2872980"/>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p:cNvCxnSpPr>
            <a:cxnSpLocks noChangeAspect="1"/>
          </p:cNvCxnSpPr>
          <p:nvPr/>
        </p:nvCxnSpPr>
        <p:spPr>
          <a:xfrm rot="120000" flipH="1">
            <a:off x="3541868" y="2860856"/>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p:cNvCxnSpPr>
            <a:cxnSpLocks noChangeAspect="1"/>
          </p:cNvCxnSpPr>
          <p:nvPr/>
        </p:nvCxnSpPr>
        <p:spPr>
          <a:xfrm rot="-120000">
            <a:off x="4025638" y="2872980"/>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p:cNvCxnSpPr>
            <a:cxnSpLocks noChangeAspect="1"/>
          </p:cNvCxnSpPr>
          <p:nvPr/>
        </p:nvCxnSpPr>
        <p:spPr>
          <a:xfrm rot="120000" flipH="1">
            <a:off x="4428751" y="2860856"/>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a:cxnSpLocks noChangeAspect="1"/>
          </p:cNvCxnSpPr>
          <p:nvPr/>
        </p:nvCxnSpPr>
        <p:spPr>
          <a:xfrm rot="-120000">
            <a:off x="4894529" y="2874038"/>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a:cxnSpLocks noChangeAspect="1"/>
          </p:cNvCxnSpPr>
          <p:nvPr/>
        </p:nvCxnSpPr>
        <p:spPr>
          <a:xfrm rot="120000" flipH="1">
            <a:off x="5314576" y="2878848"/>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a:cxnSpLocks noChangeAspect="1"/>
          </p:cNvCxnSpPr>
          <p:nvPr/>
        </p:nvCxnSpPr>
        <p:spPr>
          <a:xfrm rot="-120000">
            <a:off x="5751779" y="2871922"/>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直接连接符 66"/>
          <p:cNvCxnSpPr>
            <a:cxnSpLocks noChangeAspect="1"/>
          </p:cNvCxnSpPr>
          <p:nvPr/>
        </p:nvCxnSpPr>
        <p:spPr>
          <a:xfrm rot="120000" flipH="1">
            <a:off x="6180293" y="2868265"/>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直接连接符 67"/>
          <p:cNvCxnSpPr>
            <a:cxnSpLocks noChangeAspect="1"/>
          </p:cNvCxnSpPr>
          <p:nvPr/>
        </p:nvCxnSpPr>
        <p:spPr>
          <a:xfrm rot="-120000">
            <a:off x="6647129" y="2863455"/>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连接符 68"/>
          <p:cNvCxnSpPr>
            <a:cxnSpLocks noChangeAspect="1"/>
          </p:cNvCxnSpPr>
          <p:nvPr/>
        </p:nvCxnSpPr>
        <p:spPr>
          <a:xfrm rot="120000" flipH="1">
            <a:off x="7058709" y="2851331"/>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直接连接符 69"/>
          <p:cNvCxnSpPr>
            <a:cxnSpLocks noChangeAspect="1"/>
          </p:cNvCxnSpPr>
          <p:nvPr/>
        </p:nvCxnSpPr>
        <p:spPr>
          <a:xfrm rot="-120000">
            <a:off x="7513904" y="2874038"/>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直接连接符 70"/>
          <p:cNvCxnSpPr>
            <a:cxnSpLocks noChangeAspect="1"/>
          </p:cNvCxnSpPr>
          <p:nvPr/>
        </p:nvCxnSpPr>
        <p:spPr>
          <a:xfrm rot="120000" flipH="1">
            <a:off x="7959352" y="2870381"/>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直接连接符 71"/>
          <p:cNvCxnSpPr>
            <a:cxnSpLocks noChangeAspect="1"/>
          </p:cNvCxnSpPr>
          <p:nvPr/>
        </p:nvCxnSpPr>
        <p:spPr>
          <a:xfrm rot="-120000">
            <a:off x="8416663" y="2874038"/>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直接连接符 72"/>
          <p:cNvCxnSpPr>
            <a:cxnSpLocks noChangeAspect="1"/>
          </p:cNvCxnSpPr>
          <p:nvPr/>
        </p:nvCxnSpPr>
        <p:spPr>
          <a:xfrm rot="120000" flipH="1">
            <a:off x="8853644" y="2870381"/>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直接连接符 73"/>
          <p:cNvCxnSpPr>
            <a:cxnSpLocks noChangeAspect="1"/>
          </p:cNvCxnSpPr>
          <p:nvPr/>
        </p:nvCxnSpPr>
        <p:spPr>
          <a:xfrm rot="-120000">
            <a:off x="9409379" y="2870864"/>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直接连接符 74"/>
          <p:cNvCxnSpPr>
            <a:cxnSpLocks noChangeAspect="1"/>
          </p:cNvCxnSpPr>
          <p:nvPr/>
        </p:nvCxnSpPr>
        <p:spPr>
          <a:xfrm rot="120000" flipH="1">
            <a:off x="9820959" y="2867207"/>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直接连接符 75"/>
          <p:cNvCxnSpPr>
            <a:cxnSpLocks noChangeAspect="1"/>
          </p:cNvCxnSpPr>
          <p:nvPr/>
        </p:nvCxnSpPr>
        <p:spPr>
          <a:xfrm rot="-120000">
            <a:off x="10280376" y="2866428"/>
            <a:ext cx="252000" cy="194526"/>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矩形 78"/>
          <p:cNvSpPr/>
          <p:nvPr/>
        </p:nvSpPr>
        <p:spPr>
          <a:xfrm>
            <a:off x="4173032" y="2978860"/>
            <a:ext cx="364202" cy="861774"/>
          </a:xfrm>
          <a:prstGeom prst="rect">
            <a:avLst/>
          </a:prstGeom>
        </p:spPr>
        <p:txBody>
          <a:bodyPr wrap="none">
            <a:spAutoFit/>
          </a:bodyPr>
          <a:lstStyle/>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endPar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t>
            </a: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O</a:t>
            </a:r>
            <a:endParaRPr lang="zh-CN" altLang="en-US" baseline="-25000" dirty="0">
              <a:latin typeface="Arial" panose="020B0604020202020204" pitchFamily="34" charset="0"/>
              <a:ea typeface="方正姚体" panose="02010601030101010101" pitchFamily="2" charset="-122"/>
            </a:endParaRPr>
          </a:p>
        </p:txBody>
      </p:sp>
      <p:sp>
        <p:nvSpPr>
          <p:cNvPr id="80" name="矩形 79"/>
          <p:cNvSpPr/>
          <p:nvPr/>
        </p:nvSpPr>
        <p:spPr>
          <a:xfrm>
            <a:off x="3288924" y="3068215"/>
            <a:ext cx="351378" cy="481542"/>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p>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H</a:t>
            </a:r>
            <a:endParaRPr lang="zh-CN" altLang="en-US" dirty="0">
              <a:latin typeface="Arial" panose="020B0604020202020204" pitchFamily="34" charset="0"/>
              <a:ea typeface="方正姚体" panose="02010601030101010101" pitchFamily="2" charset="-122"/>
            </a:endParaRPr>
          </a:p>
        </p:txBody>
      </p:sp>
      <p:sp>
        <p:nvSpPr>
          <p:cNvPr id="81" name="矩形 80"/>
          <p:cNvSpPr/>
          <p:nvPr/>
        </p:nvSpPr>
        <p:spPr>
          <a:xfrm>
            <a:off x="4614227" y="2566682"/>
            <a:ext cx="351378" cy="481542"/>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H</a:t>
            </a:r>
          </a:p>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endParaRPr lang="zh-CN" altLang="en-US" dirty="0">
              <a:latin typeface="Arial" panose="020B0604020202020204" pitchFamily="34" charset="0"/>
              <a:ea typeface="方正姚体" panose="02010601030101010101" pitchFamily="2" charset="-122"/>
            </a:endParaRPr>
          </a:p>
        </p:txBody>
      </p:sp>
      <p:sp>
        <p:nvSpPr>
          <p:cNvPr id="82" name="矩形 81"/>
          <p:cNvSpPr/>
          <p:nvPr/>
        </p:nvSpPr>
        <p:spPr>
          <a:xfrm>
            <a:off x="7234505" y="2566682"/>
            <a:ext cx="351378" cy="481542"/>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H</a:t>
            </a:r>
          </a:p>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endParaRPr lang="zh-CN" altLang="en-US" dirty="0">
              <a:latin typeface="Arial" panose="020B0604020202020204" pitchFamily="34" charset="0"/>
              <a:ea typeface="方正姚体" panose="02010601030101010101" pitchFamily="2" charset="-122"/>
            </a:endParaRPr>
          </a:p>
        </p:txBody>
      </p:sp>
      <p:sp>
        <p:nvSpPr>
          <p:cNvPr id="83" name="矩形 82"/>
          <p:cNvSpPr/>
          <p:nvPr/>
        </p:nvSpPr>
        <p:spPr>
          <a:xfrm>
            <a:off x="10002008" y="2566682"/>
            <a:ext cx="351378" cy="481542"/>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H</a:t>
            </a:r>
          </a:p>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endParaRPr lang="zh-CN" altLang="en-US" dirty="0">
              <a:latin typeface="Arial" panose="020B0604020202020204" pitchFamily="34" charset="0"/>
              <a:ea typeface="方正姚体" panose="02010601030101010101" pitchFamily="2" charset="-122"/>
            </a:endParaRPr>
          </a:p>
        </p:txBody>
      </p:sp>
      <p:grpSp>
        <p:nvGrpSpPr>
          <p:cNvPr id="84" name="组合 83"/>
          <p:cNvGrpSpPr/>
          <p:nvPr/>
        </p:nvGrpSpPr>
        <p:grpSpPr>
          <a:xfrm>
            <a:off x="5051425" y="3081460"/>
            <a:ext cx="441146" cy="790763"/>
            <a:chOff x="2394061" y="3077732"/>
            <a:chExt cx="441146" cy="790763"/>
          </a:xfrm>
        </p:grpSpPr>
        <p:grpSp>
          <p:nvGrpSpPr>
            <p:cNvPr id="85" name="组合 84"/>
            <p:cNvGrpSpPr/>
            <p:nvPr/>
          </p:nvGrpSpPr>
          <p:grpSpPr>
            <a:xfrm>
              <a:off x="2524634" y="3276235"/>
              <a:ext cx="90000" cy="291479"/>
              <a:chOff x="5842794" y="6022530"/>
              <a:chExt cx="90000" cy="291479"/>
            </a:xfrm>
          </p:grpSpPr>
          <p:cxnSp>
            <p:nvCxnSpPr>
              <p:cNvPr id="88" name="直接连接符 87"/>
              <p:cNvCxnSpPr/>
              <p:nvPr/>
            </p:nvCxnSpPr>
            <p:spPr>
              <a:xfrm>
                <a:off x="5842794" y="6314009"/>
                <a:ext cx="9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直接连接符 88"/>
              <p:cNvCxnSpPr/>
              <p:nvPr/>
            </p:nvCxnSpPr>
            <p:spPr>
              <a:xfrm>
                <a:off x="5849938" y="6271147"/>
                <a:ext cx="756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直接连接符 89"/>
              <p:cNvCxnSpPr/>
              <p:nvPr/>
            </p:nvCxnSpPr>
            <p:spPr>
              <a:xfrm>
                <a:off x="5854700" y="6228281"/>
                <a:ext cx="612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直接连接符 90"/>
              <p:cNvCxnSpPr/>
              <p:nvPr/>
            </p:nvCxnSpPr>
            <p:spPr>
              <a:xfrm>
                <a:off x="5859464" y="6182077"/>
                <a:ext cx="504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直接连接符 91"/>
              <p:cNvCxnSpPr/>
              <p:nvPr/>
            </p:nvCxnSpPr>
            <p:spPr>
              <a:xfrm>
                <a:off x="5866606" y="6136834"/>
                <a:ext cx="3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直接连接符 92"/>
              <p:cNvCxnSpPr/>
              <p:nvPr/>
            </p:nvCxnSpPr>
            <p:spPr>
              <a:xfrm>
                <a:off x="5872302" y="6093972"/>
                <a:ext cx="252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直接连接符 93"/>
              <p:cNvCxnSpPr/>
              <p:nvPr/>
            </p:nvCxnSpPr>
            <p:spPr>
              <a:xfrm>
                <a:off x="5874684" y="6058249"/>
                <a:ext cx="1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直接连接符 94"/>
              <p:cNvCxnSpPr/>
              <p:nvPr/>
            </p:nvCxnSpPr>
            <p:spPr>
              <a:xfrm>
                <a:off x="5877064" y="6022530"/>
                <a:ext cx="108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6" name="矩形 85"/>
            <p:cNvSpPr/>
            <p:nvPr/>
          </p:nvSpPr>
          <p:spPr>
            <a:xfrm>
              <a:off x="2398651" y="3608167"/>
              <a:ext cx="351378"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R</a:t>
              </a:r>
              <a:endParaRPr lang="zh-CN" altLang="en-US" dirty="0">
                <a:latin typeface="Arial" panose="020B0604020202020204" pitchFamily="34" charset="0"/>
                <a:ea typeface="方正姚体" panose="02010601030101010101" pitchFamily="2" charset="-122"/>
              </a:endParaRPr>
            </a:p>
          </p:txBody>
        </p:sp>
        <p:sp>
          <p:nvSpPr>
            <p:cNvPr id="87" name="矩形 86"/>
            <p:cNvSpPr/>
            <p:nvPr/>
          </p:nvSpPr>
          <p:spPr>
            <a:xfrm>
              <a:off x="2394061" y="3077732"/>
              <a:ext cx="441146"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r>
                <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α</a:t>
              </a:r>
              <a:endParaRPr lang="zh-CN" altLang="en-US" dirty="0">
                <a:latin typeface="Arial" panose="020B0604020202020204" pitchFamily="34" charset="0"/>
                <a:ea typeface="方正姚体" panose="02010601030101010101" pitchFamily="2" charset="-122"/>
              </a:endParaRPr>
            </a:p>
          </p:txBody>
        </p:sp>
      </p:grpSp>
      <p:grpSp>
        <p:nvGrpSpPr>
          <p:cNvPr id="96" name="组合 95"/>
          <p:cNvGrpSpPr/>
          <p:nvPr/>
        </p:nvGrpSpPr>
        <p:grpSpPr>
          <a:xfrm>
            <a:off x="7689161" y="3082152"/>
            <a:ext cx="441146" cy="790763"/>
            <a:chOff x="2394061" y="3077732"/>
            <a:chExt cx="441146" cy="790763"/>
          </a:xfrm>
        </p:grpSpPr>
        <p:grpSp>
          <p:nvGrpSpPr>
            <p:cNvPr id="97" name="组合 96"/>
            <p:cNvGrpSpPr/>
            <p:nvPr/>
          </p:nvGrpSpPr>
          <p:grpSpPr>
            <a:xfrm>
              <a:off x="2524634" y="3276235"/>
              <a:ext cx="90000" cy="291479"/>
              <a:chOff x="5842794" y="6022530"/>
              <a:chExt cx="90000" cy="291479"/>
            </a:xfrm>
          </p:grpSpPr>
          <p:cxnSp>
            <p:nvCxnSpPr>
              <p:cNvPr id="100" name="直接连接符 99"/>
              <p:cNvCxnSpPr/>
              <p:nvPr/>
            </p:nvCxnSpPr>
            <p:spPr>
              <a:xfrm>
                <a:off x="5842794" y="6314009"/>
                <a:ext cx="9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直接连接符 100"/>
              <p:cNvCxnSpPr/>
              <p:nvPr/>
            </p:nvCxnSpPr>
            <p:spPr>
              <a:xfrm>
                <a:off x="5849938" y="6271147"/>
                <a:ext cx="756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直接连接符 101"/>
              <p:cNvCxnSpPr/>
              <p:nvPr/>
            </p:nvCxnSpPr>
            <p:spPr>
              <a:xfrm>
                <a:off x="5854700" y="6228281"/>
                <a:ext cx="612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直接连接符 102"/>
              <p:cNvCxnSpPr/>
              <p:nvPr/>
            </p:nvCxnSpPr>
            <p:spPr>
              <a:xfrm>
                <a:off x="5859464" y="6182077"/>
                <a:ext cx="504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直接连接符 103"/>
              <p:cNvCxnSpPr/>
              <p:nvPr/>
            </p:nvCxnSpPr>
            <p:spPr>
              <a:xfrm>
                <a:off x="5866606" y="6136834"/>
                <a:ext cx="3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直接连接符 104"/>
              <p:cNvCxnSpPr/>
              <p:nvPr/>
            </p:nvCxnSpPr>
            <p:spPr>
              <a:xfrm>
                <a:off x="5872302" y="6093972"/>
                <a:ext cx="252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a:off x="5874684" y="6058249"/>
                <a:ext cx="1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5877064" y="6022530"/>
                <a:ext cx="108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8" name="矩形 97"/>
            <p:cNvSpPr/>
            <p:nvPr/>
          </p:nvSpPr>
          <p:spPr>
            <a:xfrm>
              <a:off x="2398651" y="3608167"/>
              <a:ext cx="351378"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R</a:t>
              </a:r>
              <a:endParaRPr lang="zh-CN" altLang="en-US" dirty="0">
                <a:latin typeface="Arial" panose="020B0604020202020204" pitchFamily="34" charset="0"/>
                <a:ea typeface="方正姚体" panose="02010601030101010101" pitchFamily="2" charset="-122"/>
              </a:endParaRPr>
            </a:p>
          </p:txBody>
        </p:sp>
        <p:sp>
          <p:nvSpPr>
            <p:cNvPr id="99" name="矩形 98"/>
            <p:cNvSpPr/>
            <p:nvPr/>
          </p:nvSpPr>
          <p:spPr>
            <a:xfrm>
              <a:off x="2394061" y="3077732"/>
              <a:ext cx="441146"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r>
                <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α</a:t>
              </a:r>
              <a:endParaRPr lang="zh-CN" altLang="en-US" dirty="0">
                <a:latin typeface="Arial" panose="020B0604020202020204" pitchFamily="34" charset="0"/>
                <a:ea typeface="方正姚体" panose="02010601030101010101" pitchFamily="2" charset="-122"/>
              </a:endParaRPr>
            </a:p>
          </p:txBody>
        </p:sp>
      </p:grpSp>
      <p:sp>
        <p:nvSpPr>
          <p:cNvPr id="108" name="矩形 107"/>
          <p:cNvSpPr/>
          <p:nvPr/>
        </p:nvSpPr>
        <p:spPr>
          <a:xfrm>
            <a:off x="8566440" y="3067534"/>
            <a:ext cx="351378" cy="481542"/>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p>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H</a:t>
            </a:r>
            <a:endParaRPr lang="zh-CN" altLang="en-US" dirty="0">
              <a:latin typeface="Arial" panose="020B0604020202020204" pitchFamily="34" charset="0"/>
              <a:ea typeface="方正姚体" panose="02010601030101010101" pitchFamily="2" charset="-122"/>
            </a:endParaRPr>
          </a:p>
        </p:txBody>
      </p:sp>
      <p:sp>
        <p:nvSpPr>
          <p:cNvPr id="109" name="矩形 108"/>
          <p:cNvSpPr/>
          <p:nvPr/>
        </p:nvSpPr>
        <p:spPr>
          <a:xfrm>
            <a:off x="5918016" y="3044830"/>
            <a:ext cx="559769" cy="477054"/>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p>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H</a:t>
            </a:r>
            <a:r>
              <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i+4</a:t>
            </a:r>
            <a:endParaRPr lang="zh-CN" altLang="en-US" baseline="-25000" dirty="0">
              <a:latin typeface="Arial" panose="020B0604020202020204" pitchFamily="34" charset="0"/>
              <a:ea typeface="方正姚体" panose="02010601030101010101" pitchFamily="2" charset="-122"/>
            </a:endParaRPr>
          </a:p>
        </p:txBody>
      </p:sp>
      <p:sp>
        <p:nvSpPr>
          <p:cNvPr id="110" name="矩形 109"/>
          <p:cNvSpPr/>
          <p:nvPr/>
        </p:nvSpPr>
        <p:spPr>
          <a:xfrm>
            <a:off x="6800136" y="2970393"/>
            <a:ext cx="364202" cy="861774"/>
          </a:xfrm>
          <a:prstGeom prst="rect">
            <a:avLst/>
          </a:prstGeom>
        </p:spPr>
        <p:txBody>
          <a:bodyPr wrap="none">
            <a:spAutoFit/>
          </a:bodyPr>
          <a:lstStyle/>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endPar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t>
            </a: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O</a:t>
            </a:r>
            <a:endParaRPr lang="zh-CN" altLang="en-US" baseline="-25000" dirty="0">
              <a:latin typeface="Arial" panose="020B0604020202020204" pitchFamily="34" charset="0"/>
              <a:ea typeface="方正姚体" panose="02010601030101010101" pitchFamily="2" charset="-122"/>
            </a:endParaRPr>
          </a:p>
        </p:txBody>
      </p:sp>
      <p:sp>
        <p:nvSpPr>
          <p:cNvPr id="111" name="矩形 110"/>
          <p:cNvSpPr/>
          <p:nvPr/>
        </p:nvSpPr>
        <p:spPr>
          <a:xfrm>
            <a:off x="9574267" y="2978860"/>
            <a:ext cx="364202" cy="861774"/>
          </a:xfrm>
          <a:prstGeom prst="rect">
            <a:avLst/>
          </a:prstGeom>
        </p:spPr>
        <p:txBody>
          <a:bodyPr wrap="none">
            <a:spAutoFit/>
          </a:bodyPr>
          <a:lstStyle/>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endPar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t>
            </a: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O</a:t>
            </a:r>
            <a:endParaRPr lang="zh-CN" altLang="en-US" baseline="-25000" dirty="0">
              <a:latin typeface="Arial" panose="020B0604020202020204" pitchFamily="34" charset="0"/>
              <a:ea typeface="方正姚体" panose="02010601030101010101" pitchFamily="2" charset="-122"/>
            </a:endParaRPr>
          </a:p>
        </p:txBody>
      </p:sp>
      <p:grpSp>
        <p:nvGrpSpPr>
          <p:cNvPr id="112" name="组合 111"/>
          <p:cNvGrpSpPr/>
          <p:nvPr/>
        </p:nvGrpSpPr>
        <p:grpSpPr>
          <a:xfrm>
            <a:off x="6355657" y="2280953"/>
            <a:ext cx="441146" cy="771832"/>
            <a:chOff x="3716241" y="2238618"/>
            <a:chExt cx="441146" cy="771832"/>
          </a:xfrm>
        </p:grpSpPr>
        <p:sp>
          <p:nvSpPr>
            <p:cNvPr id="113" name="矩形 112"/>
            <p:cNvSpPr/>
            <p:nvPr/>
          </p:nvSpPr>
          <p:spPr>
            <a:xfrm>
              <a:off x="3716241" y="2750122"/>
              <a:ext cx="441146"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r>
                <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α</a:t>
              </a:r>
              <a:endParaRPr lang="zh-CN" altLang="en-US" dirty="0">
                <a:latin typeface="Arial" panose="020B0604020202020204" pitchFamily="34" charset="0"/>
                <a:ea typeface="方正姚体" panose="02010601030101010101" pitchFamily="2" charset="-122"/>
              </a:endParaRPr>
            </a:p>
          </p:txBody>
        </p:sp>
        <p:sp>
          <p:nvSpPr>
            <p:cNvPr id="114" name="矩形 113"/>
            <p:cNvSpPr/>
            <p:nvPr/>
          </p:nvSpPr>
          <p:spPr>
            <a:xfrm>
              <a:off x="3725125" y="2238618"/>
              <a:ext cx="351378"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R</a:t>
              </a:r>
              <a:endParaRPr lang="zh-CN" altLang="en-US" dirty="0">
                <a:latin typeface="Arial" panose="020B0604020202020204" pitchFamily="34" charset="0"/>
                <a:ea typeface="方正姚体" panose="02010601030101010101" pitchFamily="2" charset="-122"/>
              </a:endParaRPr>
            </a:p>
          </p:txBody>
        </p:sp>
        <p:sp>
          <p:nvSpPr>
            <p:cNvPr id="115" name="等腰三角形 114"/>
            <p:cNvSpPr/>
            <p:nvPr/>
          </p:nvSpPr>
          <p:spPr>
            <a:xfrm rot="10800000">
              <a:off x="3864814" y="2441493"/>
              <a:ext cx="72000" cy="288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6" name="组合 115"/>
          <p:cNvGrpSpPr/>
          <p:nvPr/>
        </p:nvGrpSpPr>
        <p:grpSpPr>
          <a:xfrm>
            <a:off x="9049337" y="2272486"/>
            <a:ext cx="441146" cy="771832"/>
            <a:chOff x="3716241" y="2238618"/>
            <a:chExt cx="441146" cy="771832"/>
          </a:xfrm>
        </p:grpSpPr>
        <p:sp>
          <p:nvSpPr>
            <p:cNvPr id="117" name="矩形 116"/>
            <p:cNvSpPr/>
            <p:nvPr/>
          </p:nvSpPr>
          <p:spPr>
            <a:xfrm>
              <a:off x="3716241" y="2750122"/>
              <a:ext cx="441146"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r>
                <a:rPr lang="en-US" altLang="zh-CN" baseline="-25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α</a:t>
              </a:r>
              <a:endParaRPr lang="zh-CN" altLang="en-US" dirty="0">
                <a:latin typeface="Arial" panose="020B0604020202020204" pitchFamily="34" charset="0"/>
                <a:ea typeface="方正姚体" panose="02010601030101010101" pitchFamily="2" charset="-122"/>
              </a:endParaRPr>
            </a:p>
          </p:txBody>
        </p:sp>
        <p:sp>
          <p:nvSpPr>
            <p:cNvPr id="118" name="矩形 117"/>
            <p:cNvSpPr/>
            <p:nvPr/>
          </p:nvSpPr>
          <p:spPr>
            <a:xfrm>
              <a:off x="3725125" y="2238618"/>
              <a:ext cx="351378" cy="260328"/>
            </a:xfrm>
            <a:prstGeom prst="rect">
              <a:avLst/>
            </a:prstGeom>
          </p:spPr>
          <p:txBody>
            <a:bodyPr wrap="none">
              <a:spAutoFit/>
            </a:bodyPr>
            <a:lstStyle/>
            <a:p>
              <a:pPr>
                <a:lnSpc>
                  <a:spcPts val="12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R</a:t>
              </a:r>
              <a:endParaRPr lang="zh-CN" altLang="en-US" dirty="0">
                <a:latin typeface="Arial" panose="020B0604020202020204" pitchFamily="34" charset="0"/>
                <a:ea typeface="方正姚体" panose="02010601030101010101" pitchFamily="2" charset="-122"/>
              </a:endParaRPr>
            </a:p>
          </p:txBody>
        </p:sp>
        <p:sp>
          <p:nvSpPr>
            <p:cNvPr id="119" name="等腰三角形 118"/>
            <p:cNvSpPr/>
            <p:nvPr/>
          </p:nvSpPr>
          <p:spPr>
            <a:xfrm rot="10800000">
              <a:off x="3864814" y="2441493"/>
              <a:ext cx="72000" cy="288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0" name="矩形 119"/>
          <p:cNvSpPr/>
          <p:nvPr/>
        </p:nvSpPr>
        <p:spPr>
          <a:xfrm>
            <a:off x="5482487" y="2190913"/>
            <a:ext cx="364202" cy="861774"/>
          </a:xfrm>
          <a:prstGeom prst="rect">
            <a:avLst/>
          </a:prstGeom>
        </p:spPr>
        <p:txBody>
          <a:bodyPr wrap="none">
            <a:spAutoFit/>
          </a:bodyPr>
          <a:lstStyle/>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O</a:t>
            </a: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t>
            </a: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rPr>
              <a:t>C</a:t>
            </a:r>
            <a:endParaRPr lang="zh-CN" altLang="en-US" baseline="-25000" dirty="0">
              <a:latin typeface="Arial" panose="020B0604020202020204" pitchFamily="34" charset="0"/>
              <a:ea typeface="方正姚体" panose="02010601030101010101" pitchFamily="2" charset="-122"/>
            </a:endParaRPr>
          </a:p>
        </p:txBody>
      </p:sp>
      <p:sp>
        <p:nvSpPr>
          <p:cNvPr id="121" name="矩形 120"/>
          <p:cNvSpPr/>
          <p:nvPr/>
        </p:nvSpPr>
        <p:spPr>
          <a:xfrm>
            <a:off x="8140952" y="2191242"/>
            <a:ext cx="364202" cy="861774"/>
          </a:xfrm>
          <a:prstGeom prst="rect">
            <a:avLst/>
          </a:prstGeom>
        </p:spPr>
        <p:txBody>
          <a:bodyPr wrap="none">
            <a:spAutoFit/>
          </a:bodyPr>
          <a:lstStyle/>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O</a:t>
            </a: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t>
            </a:r>
          </a:p>
          <a:p>
            <a:pPr>
              <a:lnSpc>
                <a:spcPts val="2000"/>
              </a:lnSpc>
            </a:pPr>
            <a:r>
              <a:rPr lang="en-US" altLang="zh-CN" dirty="0">
                <a:effectLst>
                  <a:outerShdw blurRad="38100" dist="38100" dir="2700000" algn="tl">
                    <a:srgbClr val="000000">
                      <a:alpha val="43137"/>
                    </a:srgbClr>
                  </a:outerShdw>
                </a:effectLst>
                <a:latin typeface="Arial" panose="020B0604020202020204" pitchFamily="34" charset="0"/>
              </a:rPr>
              <a:t>C</a:t>
            </a:r>
            <a:endParaRPr lang="zh-CN" altLang="en-US" baseline="-25000" dirty="0">
              <a:latin typeface="Arial" panose="020B0604020202020204" pitchFamily="34" charset="0"/>
              <a:ea typeface="方正姚体" panose="02010601030101010101" pitchFamily="2" charset="-122"/>
            </a:endParaRPr>
          </a:p>
        </p:txBody>
      </p:sp>
      <p:sp>
        <p:nvSpPr>
          <p:cNvPr id="122" name="Rectangle 6"/>
          <p:cNvSpPr>
            <a:spLocks noChangeArrowheads="1"/>
          </p:cNvSpPr>
          <p:nvPr/>
        </p:nvSpPr>
        <p:spPr bwMode="auto">
          <a:xfrm>
            <a:off x="2809719" y="3562932"/>
            <a:ext cx="84029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kumimoji="1" lang="el-GR" altLang="zh-CN" dirty="0">
                <a:effectLst>
                  <a:outerShdw blurRad="38100" dist="38100" dir="2700000" algn="tl">
                    <a:srgbClr val="C0C0C0"/>
                  </a:outerShdw>
                </a:effectLst>
                <a:latin typeface="Arial" charset="0"/>
              </a:rPr>
              <a:t>Ψ</a:t>
            </a:r>
            <a:r>
              <a:rPr kumimoji="1" lang="en-US" altLang="zh-CN" dirty="0">
                <a:effectLst>
                  <a:outerShdw blurRad="38100" dist="38100" dir="2700000" algn="tl">
                    <a:srgbClr val="C0C0C0"/>
                  </a:outerShdw>
                </a:effectLst>
                <a:latin typeface="Arial" charset="0"/>
              </a:rPr>
              <a:t>=-47</a:t>
            </a:r>
            <a:endParaRPr kumimoji="1" lang="zh-CN" altLang="en-US" dirty="0">
              <a:effectLst>
                <a:outerShdw blurRad="38100" dist="38100" dir="2700000" algn="tl">
                  <a:srgbClr val="C0C0C0"/>
                </a:outerShdw>
              </a:effectLst>
              <a:latin typeface="Arial" charset="0"/>
            </a:endParaRPr>
          </a:p>
        </p:txBody>
      </p:sp>
      <p:sp>
        <p:nvSpPr>
          <p:cNvPr id="123" name="Rectangle 6"/>
          <p:cNvSpPr>
            <a:spLocks noChangeArrowheads="1"/>
          </p:cNvSpPr>
          <p:nvPr/>
        </p:nvSpPr>
        <p:spPr bwMode="auto">
          <a:xfrm>
            <a:off x="2147776" y="2089162"/>
            <a:ext cx="784189"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kumimoji="1" lang="en-US" altLang="zh-CN" dirty="0">
                <a:effectLst>
                  <a:outerShdw blurRad="38100" dist="38100" dir="2700000" algn="tl">
                    <a:srgbClr val="C0C0C0"/>
                  </a:outerShdw>
                </a:effectLst>
                <a:latin typeface="Times New Roman" panose="02020603050405020304" pitchFamily="18" charset="0"/>
                <a:ea typeface="方正姚体" panose="02010601030101010101" pitchFamily="2" charset="-122"/>
              </a:rPr>
              <a:t>ф=-57</a:t>
            </a:r>
            <a:endParaRPr kumimoji="1" lang="zh-CN" altLang="en-US"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cxnSp>
        <p:nvCxnSpPr>
          <p:cNvPr id="78" name="直接箭头连接符 77"/>
          <p:cNvCxnSpPr/>
          <p:nvPr/>
        </p:nvCxnSpPr>
        <p:spPr>
          <a:xfrm flipH="1">
            <a:off x="2358670" y="2441493"/>
            <a:ext cx="70781" cy="4680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25" name="直接箭头连接符 124"/>
          <p:cNvCxnSpPr/>
          <p:nvPr/>
        </p:nvCxnSpPr>
        <p:spPr>
          <a:xfrm flipH="1" flipV="1">
            <a:off x="2853265" y="3126360"/>
            <a:ext cx="100333" cy="46800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28" name="矩形 127"/>
          <p:cNvSpPr/>
          <p:nvPr/>
        </p:nvSpPr>
        <p:spPr>
          <a:xfrm>
            <a:off x="543148" y="2654092"/>
            <a:ext cx="813043" cy="285976"/>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r>
              <a:rPr lang="zh-CN" altLang="en-US"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末端</a:t>
            </a:r>
            <a:endParaRPr lang="zh-CN" altLang="en-US" dirty="0">
              <a:latin typeface="Arial" panose="020B0604020202020204" pitchFamily="34" charset="0"/>
              <a:ea typeface="方正姚体" panose="02010601030101010101" pitchFamily="2" charset="-122"/>
            </a:endParaRPr>
          </a:p>
        </p:txBody>
      </p:sp>
      <p:sp>
        <p:nvSpPr>
          <p:cNvPr id="129" name="矩形 128"/>
          <p:cNvSpPr/>
          <p:nvPr/>
        </p:nvSpPr>
        <p:spPr>
          <a:xfrm>
            <a:off x="10526264" y="2654092"/>
            <a:ext cx="813043" cy="285976"/>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r>
              <a:rPr lang="zh-CN" altLang="en-US"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末端</a:t>
            </a:r>
            <a:endParaRPr lang="zh-CN" altLang="en-US" dirty="0">
              <a:latin typeface="Arial" panose="020B0604020202020204" pitchFamily="34" charset="0"/>
              <a:ea typeface="方正姚体" panose="02010601030101010101" pitchFamily="2" charset="-122"/>
            </a:endParaRPr>
          </a:p>
        </p:txBody>
      </p:sp>
      <p:sp>
        <p:nvSpPr>
          <p:cNvPr id="3" name="右箭头 2"/>
          <p:cNvSpPr/>
          <p:nvPr/>
        </p:nvSpPr>
        <p:spPr>
          <a:xfrm rot="6019767">
            <a:off x="2877867" y="1760933"/>
            <a:ext cx="396000" cy="108000"/>
          </a:xfrm>
          <a:prstGeom prst="right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右箭头 123"/>
          <p:cNvSpPr/>
          <p:nvPr/>
        </p:nvSpPr>
        <p:spPr>
          <a:xfrm rot="9607147">
            <a:off x="3171058" y="1399510"/>
            <a:ext cx="396000" cy="108000"/>
          </a:xfrm>
          <a:prstGeom prst="right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右箭头 125"/>
          <p:cNvSpPr/>
          <p:nvPr/>
        </p:nvSpPr>
        <p:spPr>
          <a:xfrm rot="10345029">
            <a:off x="3654270" y="1266161"/>
            <a:ext cx="396000" cy="108000"/>
          </a:xfrm>
          <a:prstGeom prst="right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右箭头 126"/>
          <p:cNvSpPr/>
          <p:nvPr/>
        </p:nvSpPr>
        <p:spPr>
          <a:xfrm rot="10800000">
            <a:off x="4226648" y="1240505"/>
            <a:ext cx="396000" cy="108000"/>
          </a:xfrm>
          <a:prstGeom prst="right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右箭头 129"/>
          <p:cNvSpPr/>
          <p:nvPr/>
        </p:nvSpPr>
        <p:spPr>
          <a:xfrm rot="11167919">
            <a:off x="4862280" y="1255612"/>
            <a:ext cx="396000" cy="108000"/>
          </a:xfrm>
          <a:prstGeom prst="right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右箭头 130"/>
          <p:cNvSpPr/>
          <p:nvPr/>
        </p:nvSpPr>
        <p:spPr>
          <a:xfrm rot="11263854">
            <a:off x="5430091" y="1317835"/>
            <a:ext cx="396000" cy="108000"/>
          </a:xfrm>
          <a:prstGeom prst="right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右箭头 131"/>
          <p:cNvSpPr/>
          <p:nvPr/>
        </p:nvSpPr>
        <p:spPr>
          <a:xfrm rot="11525412">
            <a:off x="5944160" y="1425391"/>
            <a:ext cx="396000" cy="108000"/>
          </a:xfrm>
          <a:prstGeom prst="right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右箭头 132"/>
          <p:cNvSpPr/>
          <p:nvPr/>
        </p:nvSpPr>
        <p:spPr>
          <a:xfrm rot="11936275">
            <a:off x="6480109" y="1611588"/>
            <a:ext cx="396000" cy="108000"/>
          </a:xfrm>
          <a:prstGeom prst="right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右箭头 133"/>
          <p:cNvSpPr/>
          <p:nvPr/>
        </p:nvSpPr>
        <p:spPr>
          <a:xfrm rot="13121273">
            <a:off x="6921304" y="1893195"/>
            <a:ext cx="396000" cy="108000"/>
          </a:xfrm>
          <a:prstGeom prst="right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5" name="右箭头 134"/>
          <p:cNvSpPr/>
          <p:nvPr/>
        </p:nvSpPr>
        <p:spPr>
          <a:xfrm rot="15756309">
            <a:off x="7188645" y="2250902"/>
            <a:ext cx="396000" cy="108000"/>
          </a:xfrm>
          <a:prstGeom prst="rightArrow">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6" name="右箭头 135"/>
          <p:cNvSpPr/>
          <p:nvPr/>
        </p:nvSpPr>
        <p:spPr>
          <a:xfrm rot="6019767">
            <a:off x="5512505" y="1814570"/>
            <a:ext cx="396000" cy="108000"/>
          </a:xfrm>
          <a:prstGeom prst="rightArrow">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7" name="右箭头 136"/>
          <p:cNvSpPr/>
          <p:nvPr/>
        </p:nvSpPr>
        <p:spPr>
          <a:xfrm rot="9445068">
            <a:off x="5825285" y="1496479"/>
            <a:ext cx="396000" cy="108000"/>
          </a:xfrm>
          <a:prstGeom prst="rightArrow">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右箭头 137"/>
          <p:cNvSpPr/>
          <p:nvPr/>
        </p:nvSpPr>
        <p:spPr>
          <a:xfrm rot="10086139">
            <a:off x="6321997" y="1346096"/>
            <a:ext cx="396000" cy="108000"/>
          </a:xfrm>
          <a:prstGeom prst="rightArrow">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右箭头 138"/>
          <p:cNvSpPr/>
          <p:nvPr/>
        </p:nvSpPr>
        <p:spPr>
          <a:xfrm rot="10800000">
            <a:off x="6894798" y="1307214"/>
            <a:ext cx="396000" cy="108000"/>
          </a:xfrm>
          <a:prstGeom prst="rightArrow">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0" name="右箭头 139"/>
          <p:cNvSpPr/>
          <p:nvPr/>
        </p:nvSpPr>
        <p:spPr>
          <a:xfrm rot="11113455">
            <a:off x="7527952" y="1326175"/>
            <a:ext cx="396000" cy="108000"/>
          </a:xfrm>
          <a:prstGeom prst="rightArrow">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右箭头 140"/>
          <p:cNvSpPr/>
          <p:nvPr/>
        </p:nvSpPr>
        <p:spPr>
          <a:xfrm rot="11413262">
            <a:off x="8096218" y="1413277"/>
            <a:ext cx="396000" cy="108000"/>
          </a:xfrm>
          <a:prstGeom prst="rightArrow">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2" name="右箭头 141"/>
          <p:cNvSpPr/>
          <p:nvPr/>
        </p:nvSpPr>
        <p:spPr>
          <a:xfrm rot="11730300">
            <a:off x="8603411" y="1517624"/>
            <a:ext cx="396000" cy="108000"/>
          </a:xfrm>
          <a:prstGeom prst="rightArrow">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3" name="右箭头 142"/>
          <p:cNvSpPr/>
          <p:nvPr/>
        </p:nvSpPr>
        <p:spPr>
          <a:xfrm rot="12042211">
            <a:off x="9147350" y="1676971"/>
            <a:ext cx="396000" cy="108000"/>
          </a:xfrm>
          <a:prstGeom prst="rightArrow">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4" name="右箭头 143"/>
          <p:cNvSpPr/>
          <p:nvPr/>
        </p:nvSpPr>
        <p:spPr>
          <a:xfrm rot="12946840">
            <a:off x="9618892" y="1932037"/>
            <a:ext cx="396000" cy="108000"/>
          </a:xfrm>
          <a:prstGeom prst="rightArrow">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5" name="右箭头 144"/>
          <p:cNvSpPr/>
          <p:nvPr/>
        </p:nvSpPr>
        <p:spPr>
          <a:xfrm rot="15317689">
            <a:off x="9902231" y="2232317"/>
            <a:ext cx="396000" cy="108000"/>
          </a:xfrm>
          <a:prstGeom prst="rightArrow">
            <a:avLst/>
          </a:prstGeom>
          <a:solidFill>
            <a:srgbClr val="FFFF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右箭头 145"/>
          <p:cNvSpPr/>
          <p:nvPr/>
        </p:nvSpPr>
        <p:spPr>
          <a:xfrm rot="15525920">
            <a:off x="4186114" y="4121529"/>
            <a:ext cx="396000" cy="108000"/>
          </a:xfrm>
          <a:prstGeom prst="rightArrow">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7" name="右箭头 146"/>
          <p:cNvSpPr/>
          <p:nvPr/>
        </p:nvSpPr>
        <p:spPr>
          <a:xfrm rot="12102943">
            <a:off x="4487985" y="4473673"/>
            <a:ext cx="396000" cy="108000"/>
          </a:xfrm>
          <a:prstGeom prst="rightArrow">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8" name="右箭头 147"/>
          <p:cNvSpPr/>
          <p:nvPr/>
        </p:nvSpPr>
        <p:spPr>
          <a:xfrm rot="11555615">
            <a:off x="4972615" y="4649965"/>
            <a:ext cx="396000" cy="108000"/>
          </a:xfrm>
          <a:prstGeom prst="rightArrow">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右箭头 148"/>
          <p:cNvSpPr/>
          <p:nvPr/>
        </p:nvSpPr>
        <p:spPr>
          <a:xfrm rot="10800000">
            <a:off x="5550461" y="4691837"/>
            <a:ext cx="396000" cy="108000"/>
          </a:xfrm>
          <a:prstGeom prst="rightArrow">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0" name="右箭头 149"/>
          <p:cNvSpPr/>
          <p:nvPr/>
        </p:nvSpPr>
        <p:spPr>
          <a:xfrm rot="10423549">
            <a:off x="6227265" y="4679709"/>
            <a:ext cx="396000" cy="108000"/>
          </a:xfrm>
          <a:prstGeom prst="rightArrow">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右箭头 150"/>
          <p:cNvSpPr/>
          <p:nvPr/>
        </p:nvSpPr>
        <p:spPr>
          <a:xfrm rot="10103080">
            <a:off x="6753054" y="4608303"/>
            <a:ext cx="396000" cy="108000"/>
          </a:xfrm>
          <a:prstGeom prst="rightArrow">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2" name="右箭头 151"/>
          <p:cNvSpPr/>
          <p:nvPr/>
        </p:nvSpPr>
        <p:spPr>
          <a:xfrm rot="9959954">
            <a:off x="7267679" y="4496803"/>
            <a:ext cx="396000" cy="108000"/>
          </a:xfrm>
          <a:prstGeom prst="rightArrow">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右箭头 152"/>
          <p:cNvSpPr/>
          <p:nvPr/>
        </p:nvSpPr>
        <p:spPr>
          <a:xfrm rot="9480037">
            <a:off x="7822769" y="4308797"/>
            <a:ext cx="396000" cy="108000"/>
          </a:xfrm>
          <a:prstGeom prst="rightArrow">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4" name="右箭头 153"/>
          <p:cNvSpPr/>
          <p:nvPr/>
        </p:nvSpPr>
        <p:spPr>
          <a:xfrm rot="8156047">
            <a:off x="8276045" y="4043606"/>
            <a:ext cx="396000" cy="108000"/>
          </a:xfrm>
          <a:prstGeom prst="rightArrow">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右箭头 154"/>
          <p:cNvSpPr/>
          <p:nvPr/>
        </p:nvSpPr>
        <p:spPr>
          <a:xfrm rot="5709760">
            <a:off x="8501411" y="3665041"/>
            <a:ext cx="396000" cy="108000"/>
          </a:xfrm>
          <a:prstGeom prst="rightArrow">
            <a:avLst/>
          </a:prstGeom>
          <a:solidFill>
            <a:srgbClr val="00B05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6" name="右箭头 155"/>
          <p:cNvSpPr/>
          <p:nvPr/>
        </p:nvSpPr>
        <p:spPr>
          <a:xfrm rot="5657396">
            <a:off x="5894065" y="3657036"/>
            <a:ext cx="396000" cy="108000"/>
          </a:xfrm>
          <a:prstGeom prst="rightArrow">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7" name="右箭头 156"/>
          <p:cNvSpPr/>
          <p:nvPr/>
        </p:nvSpPr>
        <p:spPr>
          <a:xfrm rot="8446919">
            <a:off x="5675710" y="4045290"/>
            <a:ext cx="396000" cy="108000"/>
          </a:xfrm>
          <a:prstGeom prst="rightArrow">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8" name="右箭头 157"/>
          <p:cNvSpPr/>
          <p:nvPr/>
        </p:nvSpPr>
        <p:spPr>
          <a:xfrm rot="9442025">
            <a:off x="5198703" y="4319058"/>
            <a:ext cx="396000" cy="108000"/>
          </a:xfrm>
          <a:prstGeom prst="rightArrow">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9" name="右箭头 158"/>
          <p:cNvSpPr/>
          <p:nvPr/>
        </p:nvSpPr>
        <p:spPr>
          <a:xfrm rot="10185680">
            <a:off x="4591915" y="4532187"/>
            <a:ext cx="396000" cy="108000"/>
          </a:xfrm>
          <a:prstGeom prst="rightArrow">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0" name="右箭头 159"/>
          <p:cNvSpPr/>
          <p:nvPr/>
        </p:nvSpPr>
        <p:spPr>
          <a:xfrm rot="10070231">
            <a:off x="4118127" y="4629027"/>
            <a:ext cx="396000" cy="108000"/>
          </a:xfrm>
          <a:prstGeom prst="rightArrow">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1" name="右箭头 160"/>
          <p:cNvSpPr/>
          <p:nvPr/>
        </p:nvSpPr>
        <p:spPr>
          <a:xfrm rot="10293753">
            <a:off x="3600394" y="4707986"/>
            <a:ext cx="396000" cy="108000"/>
          </a:xfrm>
          <a:prstGeom prst="rightArrow">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2" name="右箭头 161"/>
          <p:cNvSpPr/>
          <p:nvPr/>
        </p:nvSpPr>
        <p:spPr>
          <a:xfrm rot="10800000">
            <a:off x="2987239" y="4723532"/>
            <a:ext cx="396000" cy="108000"/>
          </a:xfrm>
          <a:prstGeom prst="rightArrow">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3" name="右箭头 162"/>
          <p:cNvSpPr/>
          <p:nvPr/>
        </p:nvSpPr>
        <p:spPr>
          <a:xfrm rot="11296348">
            <a:off x="2350445" y="4679708"/>
            <a:ext cx="396000" cy="108000"/>
          </a:xfrm>
          <a:prstGeom prst="rightArrow">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4" name="右箭头 163"/>
          <p:cNvSpPr/>
          <p:nvPr/>
        </p:nvSpPr>
        <p:spPr>
          <a:xfrm rot="11853052">
            <a:off x="1862268" y="4546344"/>
            <a:ext cx="396000" cy="108000"/>
          </a:xfrm>
          <a:prstGeom prst="rightArrow">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5" name="右箭头 164"/>
          <p:cNvSpPr/>
          <p:nvPr/>
        </p:nvSpPr>
        <p:spPr>
          <a:xfrm rot="15498999">
            <a:off x="1580933" y="4184558"/>
            <a:ext cx="396000" cy="108000"/>
          </a:xfrm>
          <a:prstGeom prst="rightArrow">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6" name="右箭头 165"/>
          <p:cNvSpPr/>
          <p:nvPr/>
        </p:nvSpPr>
        <p:spPr>
          <a:xfrm rot="11093945">
            <a:off x="10174140" y="1327268"/>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7" name="右箭头 166"/>
          <p:cNvSpPr/>
          <p:nvPr/>
        </p:nvSpPr>
        <p:spPr>
          <a:xfrm rot="10800000">
            <a:off x="9565614" y="1327267"/>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8" name="右箭头 167"/>
          <p:cNvSpPr/>
          <p:nvPr/>
        </p:nvSpPr>
        <p:spPr>
          <a:xfrm rot="10154199">
            <a:off x="8954376" y="1342461"/>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9" name="右箭头 168"/>
          <p:cNvSpPr/>
          <p:nvPr/>
        </p:nvSpPr>
        <p:spPr>
          <a:xfrm rot="8954110">
            <a:off x="8501411" y="1487354"/>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0" name="右箭头 169"/>
          <p:cNvSpPr/>
          <p:nvPr/>
        </p:nvSpPr>
        <p:spPr>
          <a:xfrm rot="5976486">
            <a:off x="8166758" y="1835266"/>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1" name="右箭头 170"/>
          <p:cNvSpPr/>
          <p:nvPr/>
        </p:nvSpPr>
        <p:spPr>
          <a:xfrm rot="15624257">
            <a:off x="9615212" y="4145279"/>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2" name="右箭头 171"/>
          <p:cNvSpPr/>
          <p:nvPr/>
        </p:nvSpPr>
        <p:spPr>
          <a:xfrm rot="15693865">
            <a:off x="6856642" y="4145732"/>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3" name="右箭头 172"/>
          <p:cNvSpPr/>
          <p:nvPr/>
        </p:nvSpPr>
        <p:spPr>
          <a:xfrm rot="11590497">
            <a:off x="7198265" y="4494211"/>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4" name="右箭头 173"/>
          <p:cNvSpPr/>
          <p:nvPr/>
        </p:nvSpPr>
        <p:spPr>
          <a:xfrm rot="11366296">
            <a:off x="7673184" y="4648140"/>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5" name="右箭头 174"/>
          <p:cNvSpPr/>
          <p:nvPr/>
        </p:nvSpPr>
        <p:spPr>
          <a:xfrm rot="10800000">
            <a:off x="8218660" y="4689500"/>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6" name="右箭头 175"/>
          <p:cNvSpPr/>
          <p:nvPr/>
        </p:nvSpPr>
        <p:spPr>
          <a:xfrm rot="10200432">
            <a:off x="8868600" y="4664577"/>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7" name="右箭头 176"/>
          <p:cNvSpPr/>
          <p:nvPr/>
        </p:nvSpPr>
        <p:spPr>
          <a:xfrm rot="10149810">
            <a:off x="9439710" y="4589445"/>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右箭头 177"/>
          <p:cNvSpPr/>
          <p:nvPr/>
        </p:nvSpPr>
        <p:spPr>
          <a:xfrm rot="12002945">
            <a:off x="9955579" y="4507758"/>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9" name="右箭头 178"/>
          <p:cNvSpPr/>
          <p:nvPr/>
        </p:nvSpPr>
        <p:spPr>
          <a:xfrm rot="10080993">
            <a:off x="9945366" y="4503167"/>
            <a:ext cx="396000" cy="108000"/>
          </a:xfrm>
          <a:prstGeom prst="rightArrow">
            <a:avLst/>
          </a:prstGeom>
          <a:solidFill>
            <a:schemeClr val="bg1">
              <a:lumMod val="50000"/>
            </a:scheme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0" name="Rectangle 6"/>
          <p:cNvSpPr>
            <a:spLocks noChangeArrowheads="1"/>
          </p:cNvSpPr>
          <p:nvPr/>
        </p:nvSpPr>
        <p:spPr bwMode="auto">
          <a:xfrm>
            <a:off x="1222504" y="715680"/>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kumimoji="1" lang="en-US" altLang="zh-CN" dirty="0">
                <a:effectLst>
                  <a:outerShdw blurRad="38100" dist="38100" dir="2700000" algn="tl">
                    <a:srgbClr val="C0C0C0"/>
                  </a:outerShdw>
                </a:effectLst>
                <a:latin typeface="Arial" charset="0"/>
              </a:rPr>
              <a:t>N</a:t>
            </a:r>
            <a:endParaRPr kumimoji="1" lang="zh-CN" altLang="en-US" dirty="0">
              <a:effectLst>
                <a:outerShdw blurRad="38100" dist="38100" dir="2700000" algn="tl">
                  <a:srgbClr val="C0C0C0"/>
                </a:outerShdw>
              </a:effectLst>
              <a:latin typeface="Arial" charset="0"/>
            </a:endParaRPr>
          </a:p>
        </p:txBody>
      </p:sp>
      <p:sp>
        <p:nvSpPr>
          <p:cNvPr id="181" name="Rectangle 6"/>
          <p:cNvSpPr>
            <a:spLocks noChangeArrowheads="1"/>
          </p:cNvSpPr>
          <p:nvPr/>
        </p:nvSpPr>
        <p:spPr bwMode="auto">
          <a:xfrm>
            <a:off x="9977890" y="739348"/>
            <a:ext cx="351378"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kumimoji="1" lang="en-US" altLang="zh-CN" dirty="0">
                <a:effectLst>
                  <a:outerShdw blurRad="38100" dist="38100" dir="2700000" algn="tl">
                    <a:srgbClr val="C0C0C0"/>
                  </a:outerShdw>
                </a:effectLst>
                <a:latin typeface="Arial" charset="0"/>
              </a:rPr>
              <a:t>C</a:t>
            </a:r>
            <a:endParaRPr kumimoji="1" lang="zh-CN" altLang="en-US" dirty="0">
              <a:effectLst>
                <a:outerShdw blurRad="38100" dist="38100" dir="2700000" algn="tl">
                  <a:srgbClr val="C0C0C0"/>
                </a:outerShdw>
              </a:effectLst>
              <a:latin typeface="Arial" charset="0"/>
            </a:endParaRPr>
          </a:p>
        </p:txBody>
      </p:sp>
      <p:cxnSp>
        <p:nvCxnSpPr>
          <p:cNvPr id="10" name="直接箭头连接符 9"/>
          <p:cNvCxnSpPr/>
          <p:nvPr/>
        </p:nvCxnSpPr>
        <p:spPr>
          <a:xfrm>
            <a:off x="1563817" y="932480"/>
            <a:ext cx="648000"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2" name="直接箭头连接符 181"/>
          <p:cNvCxnSpPr/>
          <p:nvPr/>
        </p:nvCxnSpPr>
        <p:spPr>
          <a:xfrm>
            <a:off x="9353496" y="924014"/>
            <a:ext cx="648000"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1" name="右大括号 10"/>
          <p:cNvSpPr/>
          <p:nvPr/>
        </p:nvSpPr>
        <p:spPr>
          <a:xfrm rot="5400000">
            <a:off x="2386836" y="4494919"/>
            <a:ext cx="288000" cy="1260000"/>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83" name="右大括号 182"/>
          <p:cNvSpPr/>
          <p:nvPr/>
        </p:nvSpPr>
        <p:spPr>
          <a:xfrm rot="5400000">
            <a:off x="3730903" y="4450452"/>
            <a:ext cx="288000" cy="1332000"/>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84" name="右大括号 183"/>
          <p:cNvSpPr/>
          <p:nvPr/>
        </p:nvSpPr>
        <p:spPr>
          <a:xfrm rot="5400000">
            <a:off x="5061727" y="4504846"/>
            <a:ext cx="288000" cy="1224000"/>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85" name="右大括号 184"/>
          <p:cNvSpPr/>
          <p:nvPr/>
        </p:nvSpPr>
        <p:spPr>
          <a:xfrm rot="5400000">
            <a:off x="6380676" y="4443862"/>
            <a:ext cx="288000" cy="1332000"/>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86" name="右大括号 185"/>
          <p:cNvSpPr/>
          <p:nvPr/>
        </p:nvSpPr>
        <p:spPr>
          <a:xfrm rot="5400000">
            <a:off x="7710404" y="4504452"/>
            <a:ext cx="288000" cy="1224000"/>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87" name="右大括号 186"/>
          <p:cNvSpPr/>
          <p:nvPr/>
        </p:nvSpPr>
        <p:spPr>
          <a:xfrm rot="5400000">
            <a:off x="9017910" y="4450452"/>
            <a:ext cx="288000" cy="1332000"/>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88" name="右大括号 187"/>
          <p:cNvSpPr/>
          <p:nvPr/>
        </p:nvSpPr>
        <p:spPr>
          <a:xfrm rot="5400000">
            <a:off x="1184391" y="4623862"/>
            <a:ext cx="288000" cy="972000"/>
          </a:xfrm>
          <a:prstGeom prst="rightBrace">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89" name="矩形 188"/>
          <p:cNvSpPr/>
          <p:nvPr/>
        </p:nvSpPr>
        <p:spPr>
          <a:xfrm>
            <a:off x="1167360" y="5304237"/>
            <a:ext cx="697627" cy="285976"/>
          </a:xfrm>
          <a:prstGeom prst="rect">
            <a:avLst/>
          </a:prstGeom>
        </p:spPr>
        <p:txBody>
          <a:bodyPr wrap="none">
            <a:spAutoFit/>
          </a:bodyPr>
          <a:lstStyle/>
          <a:p>
            <a:pPr>
              <a:lnSpc>
                <a:spcPts val="1500"/>
              </a:lnSpc>
            </a:pPr>
            <a:r>
              <a:rPr lang="zh-CN" altLang="en-US"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残基</a:t>
            </a:r>
            <a:r>
              <a:rPr lang="en-US" altLang="zh-CN" dirty="0" err="1">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i</a:t>
            </a:r>
            <a:endParaRPr lang="zh-CN" altLang="en-US" dirty="0">
              <a:latin typeface="Arial" panose="020B0604020202020204" pitchFamily="34" charset="0"/>
              <a:ea typeface="方正姚体" panose="02010601030101010101" pitchFamily="2" charset="-122"/>
            </a:endParaRPr>
          </a:p>
        </p:txBody>
      </p:sp>
      <p:sp>
        <p:nvSpPr>
          <p:cNvPr id="190" name="矩形 189"/>
          <p:cNvSpPr/>
          <p:nvPr/>
        </p:nvSpPr>
        <p:spPr>
          <a:xfrm>
            <a:off x="2269328" y="5297938"/>
            <a:ext cx="498855" cy="284693"/>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i+1</a:t>
            </a:r>
            <a:endParaRPr lang="zh-CN" altLang="en-US" dirty="0">
              <a:latin typeface="Arial" panose="020B0604020202020204" pitchFamily="34" charset="0"/>
              <a:ea typeface="方正姚体" panose="02010601030101010101" pitchFamily="2" charset="-122"/>
            </a:endParaRPr>
          </a:p>
        </p:txBody>
      </p:sp>
      <p:sp>
        <p:nvSpPr>
          <p:cNvPr id="191" name="矩形 190"/>
          <p:cNvSpPr/>
          <p:nvPr/>
        </p:nvSpPr>
        <p:spPr>
          <a:xfrm>
            <a:off x="3674177" y="5297938"/>
            <a:ext cx="498855" cy="289182"/>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i+2</a:t>
            </a:r>
            <a:endParaRPr lang="zh-CN" altLang="en-US" dirty="0">
              <a:latin typeface="Arial" panose="020B0604020202020204" pitchFamily="34" charset="0"/>
              <a:ea typeface="方正姚体" panose="02010601030101010101" pitchFamily="2" charset="-122"/>
            </a:endParaRPr>
          </a:p>
        </p:txBody>
      </p:sp>
      <p:sp>
        <p:nvSpPr>
          <p:cNvPr id="192" name="矩形 191"/>
          <p:cNvSpPr/>
          <p:nvPr/>
        </p:nvSpPr>
        <p:spPr>
          <a:xfrm>
            <a:off x="4999640" y="5297938"/>
            <a:ext cx="498855" cy="289182"/>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i+3</a:t>
            </a:r>
            <a:endParaRPr lang="zh-CN" altLang="en-US" dirty="0">
              <a:latin typeface="Arial" panose="020B0604020202020204" pitchFamily="34" charset="0"/>
              <a:ea typeface="方正姚体" panose="02010601030101010101" pitchFamily="2" charset="-122"/>
            </a:endParaRPr>
          </a:p>
        </p:txBody>
      </p:sp>
      <p:sp>
        <p:nvSpPr>
          <p:cNvPr id="193" name="矩形 192"/>
          <p:cNvSpPr/>
          <p:nvPr/>
        </p:nvSpPr>
        <p:spPr>
          <a:xfrm>
            <a:off x="6347079" y="5297938"/>
            <a:ext cx="498855" cy="289182"/>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i+4</a:t>
            </a:r>
            <a:endParaRPr lang="zh-CN" altLang="en-US" dirty="0">
              <a:latin typeface="Arial" panose="020B0604020202020204" pitchFamily="34" charset="0"/>
              <a:ea typeface="方正姚体" panose="02010601030101010101" pitchFamily="2" charset="-122"/>
            </a:endParaRPr>
          </a:p>
        </p:txBody>
      </p:sp>
      <p:sp>
        <p:nvSpPr>
          <p:cNvPr id="194" name="矩形 193"/>
          <p:cNvSpPr/>
          <p:nvPr/>
        </p:nvSpPr>
        <p:spPr>
          <a:xfrm>
            <a:off x="7662229" y="5305520"/>
            <a:ext cx="498855" cy="289182"/>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i+5</a:t>
            </a:r>
            <a:endParaRPr lang="zh-CN" altLang="en-US" dirty="0">
              <a:latin typeface="Arial" panose="020B0604020202020204" pitchFamily="34" charset="0"/>
              <a:ea typeface="方正姚体" panose="02010601030101010101" pitchFamily="2" charset="-122"/>
            </a:endParaRPr>
          </a:p>
        </p:txBody>
      </p:sp>
      <p:sp>
        <p:nvSpPr>
          <p:cNvPr id="195" name="矩形 194"/>
          <p:cNvSpPr/>
          <p:nvPr/>
        </p:nvSpPr>
        <p:spPr>
          <a:xfrm>
            <a:off x="8934233" y="5292838"/>
            <a:ext cx="498855" cy="289182"/>
          </a:xfrm>
          <a:prstGeom prst="rect">
            <a:avLst/>
          </a:prstGeom>
        </p:spPr>
        <p:txBody>
          <a:bodyPr wrap="none">
            <a:spAutoFit/>
          </a:bodyPr>
          <a:lstStyle/>
          <a:p>
            <a:pPr>
              <a:lnSpc>
                <a:spcPts val="15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i+6</a:t>
            </a:r>
            <a:endParaRPr lang="zh-CN" altLang="en-US" dirty="0">
              <a:latin typeface="Arial" panose="020B0604020202020204" pitchFamily="34" charset="0"/>
              <a:ea typeface="方正姚体" panose="02010601030101010101" pitchFamily="2" charset="-122"/>
            </a:endParaRPr>
          </a:p>
        </p:txBody>
      </p:sp>
      <p:sp>
        <p:nvSpPr>
          <p:cNvPr id="196" name="Rectangle 6"/>
          <p:cNvSpPr>
            <a:spLocks noChangeArrowheads="1"/>
          </p:cNvSpPr>
          <p:nvPr/>
        </p:nvSpPr>
        <p:spPr bwMode="auto">
          <a:xfrm>
            <a:off x="4473312" y="5810062"/>
            <a:ext cx="3235181" cy="461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kumimoji="1" lang="en-US" altLang="zh-CN" sz="2400" dirty="0">
                <a:effectLst>
                  <a:outerShdw blurRad="38100" dist="38100" dir="2700000" algn="tl">
                    <a:srgbClr val="C0C0C0"/>
                  </a:outerShdw>
                </a:effectLst>
                <a:latin typeface="Arial" charset="0"/>
              </a:rPr>
              <a:t>α-</a:t>
            </a:r>
            <a:r>
              <a:rPr kumimoji="1" lang="zh-CN" altLang="en-US" sz="2400" dirty="0">
                <a:effectLst>
                  <a:outerShdw blurRad="38100" dist="38100" dir="2700000" algn="tl">
                    <a:srgbClr val="C0C0C0"/>
                  </a:outerShdw>
                </a:effectLst>
                <a:latin typeface="Arial" charset="0"/>
              </a:rPr>
              <a:t>螺旋结构氢键的形成</a:t>
            </a:r>
          </a:p>
        </p:txBody>
      </p:sp>
    </p:spTree>
    <p:extLst>
      <p:ext uri="{BB962C8B-B14F-4D97-AF65-F5344CB8AC3E}">
        <p14:creationId xmlns:p14="http://schemas.microsoft.com/office/powerpoint/2010/main" val="295327129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
          <p:cNvSpPr>
            <a:spLocks noChangeArrowheads="1"/>
          </p:cNvSpPr>
          <p:nvPr/>
        </p:nvSpPr>
        <p:spPr bwMode="auto">
          <a:xfrm>
            <a:off x="1081089" y="581026"/>
            <a:ext cx="302037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β-</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折叠</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(β-pleated sheet)</a:t>
            </a:r>
            <a:endPar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cxnSp>
        <p:nvCxnSpPr>
          <p:cNvPr id="5" name="直接连接符 4"/>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2" name="组合 11"/>
          <p:cNvGrpSpPr/>
          <p:nvPr/>
        </p:nvGrpSpPr>
        <p:grpSpPr>
          <a:xfrm>
            <a:off x="1041098" y="1222121"/>
            <a:ext cx="7618827" cy="3106298"/>
            <a:chOff x="1041098" y="1222121"/>
            <a:chExt cx="7618827" cy="3106298"/>
          </a:xfrm>
        </p:grpSpPr>
        <p:grpSp>
          <p:nvGrpSpPr>
            <p:cNvPr id="20" name="组合 19"/>
            <p:cNvGrpSpPr/>
            <p:nvPr/>
          </p:nvGrpSpPr>
          <p:grpSpPr>
            <a:xfrm>
              <a:off x="1041098" y="3063666"/>
              <a:ext cx="6734663" cy="835200"/>
              <a:chOff x="1041098" y="3063666"/>
              <a:chExt cx="6734663" cy="835200"/>
            </a:xfrm>
          </p:grpSpPr>
          <p:sp>
            <p:nvSpPr>
              <p:cNvPr id="246" name="矩形 1"/>
              <p:cNvSpPr/>
              <p:nvPr/>
            </p:nvSpPr>
            <p:spPr>
              <a:xfrm rot="1560000">
                <a:off x="7657914" y="3219094"/>
                <a:ext cx="25696" cy="550800"/>
              </a:xfrm>
              <a:custGeom>
                <a:avLst/>
                <a:gdLst>
                  <a:gd name="connsiteX0" fmla="*/ 0 w 107156"/>
                  <a:gd name="connsiteY0" fmla="*/ 0 h 601530"/>
                  <a:gd name="connsiteX1" fmla="*/ 107156 w 107156"/>
                  <a:gd name="connsiteY1" fmla="*/ 0 h 601530"/>
                  <a:gd name="connsiteX2" fmla="*/ 107156 w 107156"/>
                  <a:gd name="connsiteY2" fmla="*/ 601530 h 601530"/>
                  <a:gd name="connsiteX3" fmla="*/ 0 w 107156"/>
                  <a:gd name="connsiteY3" fmla="*/ 601530 h 601530"/>
                  <a:gd name="connsiteX4" fmla="*/ 0 w 107156"/>
                  <a:gd name="connsiteY4" fmla="*/ 0 h 601530"/>
                  <a:gd name="connsiteX0" fmla="*/ 0 w 107156"/>
                  <a:gd name="connsiteY0" fmla="*/ 0 h 601530"/>
                  <a:gd name="connsiteX1" fmla="*/ 78020 w 107156"/>
                  <a:gd name="connsiteY1" fmla="*/ 146680 h 601530"/>
                  <a:gd name="connsiteX2" fmla="*/ 107156 w 107156"/>
                  <a:gd name="connsiteY2" fmla="*/ 601530 h 601530"/>
                  <a:gd name="connsiteX3" fmla="*/ 0 w 107156"/>
                  <a:gd name="connsiteY3" fmla="*/ 601530 h 601530"/>
                  <a:gd name="connsiteX4" fmla="*/ 0 w 107156"/>
                  <a:gd name="connsiteY4" fmla="*/ 0 h 601530"/>
                  <a:gd name="connsiteX0" fmla="*/ 0 w 107156"/>
                  <a:gd name="connsiteY0" fmla="*/ 0 h 601530"/>
                  <a:gd name="connsiteX1" fmla="*/ 87309 w 107156"/>
                  <a:gd name="connsiteY1" fmla="*/ 176591 h 601530"/>
                  <a:gd name="connsiteX2" fmla="*/ 107156 w 107156"/>
                  <a:gd name="connsiteY2" fmla="*/ 601530 h 601530"/>
                  <a:gd name="connsiteX3" fmla="*/ 0 w 107156"/>
                  <a:gd name="connsiteY3" fmla="*/ 601530 h 601530"/>
                  <a:gd name="connsiteX4" fmla="*/ 0 w 107156"/>
                  <a:gd name="connsiteY4" fmla="*/ 0 h 601530"/>
                  <a:gd name="connsiteX0" fmla="*/ 0 w 107156"/>
                  <a:gd name="connsiteY0" fmla="*/ 0 h 601530"/>
                  <a:gd name="connsiteX1" fmla="*/ 93573 w 107156"/>
                  <a:gd name="connsiteY1" fmla="*/ 189432 h 601530"/>
                  <a:gd name="connsiteX2" fmla="*/ 107156 w 107156"/>
                  <a:gd name="connsiteY2" fmla="*/ 601530 h 601530"/>
                  <a:gd name="connsiteX3" fmla="*/ 0 w 107156"/>
                  <a:gd name="connsiteY3" fmla="*/ 601530 h 601530"/>
                  <a:gd name="connsiteX4" fmla="*/ 0 w 107156"/>
                  <a:gd name="connsiteY4" fmla="*/ 0 h 601530"/>
                  <a:gd name="connsiteX0" fmla="*/ 4589 w 111745"/>
                  <a:gd name="connsiteY0" fmla="*/ 0 h 601530"/>
                  <a:gd name="connsiteX1" fmla="*/ 98162 w 111745"/>
                  <a:gd name="connsiteY1" fmla="*/ 189432 h 601530"/>
                  <a:gd name="connsiteX2" fmla="*/ 111745 w 111745"/>
                  <a:gd name="connsiteY2" fmla="*/ 601530 h 601530"/>
                  <a:gd name="connsiteX3" fmla="*/ 0 w 111745"/>
                  <a:gd name="connsiteY3" fmla="*/ 526936 h 601530"/>
                  <a:gd name="connsiteX4" fmla="*/ 4589 w 111745"/>
                  <a:gd name="connsiteY4" fmla="*/ 0 h 601530"/>
                  <a:gd name="connsiteX0" fmla="*/ 4589 w 98162"/>
                  <a:gd name="connsiteY0" fmla="*/ 0 h 698202"/>
                  <a:gd name="connsiteX1" fmla="*/ 98162 w 98162"/>
                  <a:gd name="connsiteY1" fmla="*/ 189432 h 698202"/>
                  <a:gd name="connsiteX2" fmla="*/ 87363 w 98162"/>
                  <a:gd name="connsiteY2" fmla="*/ 698202 h 698202"/>
                  <a:gd name="connsiteX3" fmla="*/ 0 w 98162"/>
                  <a:gd name="connsiteY3" fmla="*/ 526936 h 698202"/>
                  <a:gd name="connsiteX4" fmla="*/ 4589 w 98162"/>
                  <a:gd name="connsiteY4" fmla="*/ 0 h 698202"/>
                  <a:gd name="connsiteX0" fmla="*/ 4589 w 95030"/>
                  <a:gd name="connsiteY0" fmla="*/ 0 h 698202"/>
                  <a:gd name="connsiteX1" fmla="*/ 95030 w 95030"/>
                  <a:gd name="connsiteY1" fmla="*/ 183011 h 698202"/>
                  <a:gd name="connsiteX2" fmla="*/ 87363 w 95030"/>
                  <a:gd name="connsiteY2" fmla="*/ 698202 h 698202"/>
                  <a:gd name="connsiteX3" fmla="*/ 0 w 95030"/>
                  <a:gd name="connsiteY3" fmla="*/ 526936 h 698202"/>
                  <a:gd name="connsiteX4" fmla="*/ 4589 w 95030"/>
                  <a:gd name="connsiteY4" fmla="*/ 0 h 698202"/>
                  <a:gd name="connsiteX0" fmla="*/ 480 w 95202"/>
                  <a:gd name="connsiteY0" fmla="*/ 0 h 696070"/>
                  <a:gd name="connsiteX1" fmla="*/ 95202 w 95202"/>
                  <a:gd name="connsiteY1" fmla="*/ 180879 h 696070"/>
                  <a:gd name="connsiteX2" fmla="*/ 87535 w 95202"/>
                  <a:gd name="connsiteY2" fmla="*/ 696070 h 696070"/>
                  <a:gd name="connsiteX3" fmla="*/ 172 w 95202"/>
                  <a:gd name="connsiteY3" fmla="*/ 524804 h 696070"/>
                  <a:gd name="connsiteX4" fmla="*/ 480 w 95202"/>
                  <a:gd name="connsiteY4" fmla="*/ 0 h 696070"/>
                  <a:gd name="connsiteX0" fmla="*/ 480 w 102945"/>
                  <a:gd name="connsiteY0" fmla="*/ 0 h 696070"/>
                  <a:gd name="connsiteX1" fmla="*/ 102945 w 102945"/>
                  <a:gd name="connsiteY1" fmla="*/ 95393 h 696070"/>
                  <a:gd name="connsiteX2" fmla="*/ 87535 w 102945"/>
                  <a:gd name="connsiteY2" fmla="*/ 696070 h 696070"/>
                  <a:gd name="connsiteX3" fmla="*/ 172 w 102945"/>
                  <a:gd name="connsiteY3" fmla="*/ 524804 h 696070"/>
                  <a:gd name="connsiteX4" fmla="*/ 480 w 102945"/>
                  <a:gd name="connsiteY4" fmla="*/ 0 h 696070"/>
                  <a:gd name="connsiteX0" fmla="*/ 480 w 102945"/>
                  <a:gd name="connsiteY0" fmla="*/ 0 h 589129"/>
                  <a:gd name="connsiteX1" fmla="*/ 102945 w 102945"/>
                  <a:gd name="connsiteY1" fmla="*/ 95393 h 589129"/>
                  <a:gd name="connsiteX2" fmla="*/ 76093 w 102945"/>
                  <a:gd name="connsiteY2" fmla="*/ 589129 h 589129"/>
                  <a:gd name="connsiteX3" fmla="*/ 172 w 102945"/>
                  <a:gd name="connsiteY3" fmla="*/ 524804 h 589129"/>
                  <a:gd name="connsiteX4" fmla="*/ 480 w 102945"/>
                  <a:gd name="connsiteY4" fmla="*/ 0 h 589129"/>
                  <a:gd name="connsiteX0" fmla="*/ 480 w 100462"/>
                  <a:gd name="connsiteY0" fmla="*/ 0 h 589129"/>
                  <a:gd name="connsiteX1" fmla="*/ 100462 w 100462"/>
                  <a:gd name="connsiteY1" fmla="*/ 81880 h 589129"/>
                  <a:gd name="connsiteX2" fmla="*/ 76093 w 100462"/>
                  <a:gd name="connsiteY2" fmla="*/ 589129 h 589129"/>
                  <a:gd name="connsiteX3" fmla="*/ 172 w 100462"/>
                  <a:gd name="connsiteY3" fmla="*/ 524804 h 589129"/>
                  <a:gd name="connsiteX4" fmla="*/ 480 w 100462"/>
                  <a:gd name="connsiteY4" fmla="*/ 0 h 589129"/>
                  <a:gd name="connsiteX0" fmla="*/ 480 w 95218"/>
                  <a:gd name="connsiteY0" fmla="*/ 0 h 589129"/>
                  <a:gd name="connsiteX1" fmla="*/ 95219 w 95218"/>
                  <a:gd name="connsiteY1" fmla="*/ 66106 h 589129"/>
                  <a:gd name="connsiteX2" fmla="*/ 76093 w 95218"/>
                  <a:gd name="connsiteY2" fmla="*/ 589129 h 589129"/>
                  <a:gd name="connsiteX3" fmla="*/ 172 w 95218"/>
                  <a:gd name="connsiteY3" fmla="*/ 524804 h 589129"/>
                  <a:gd name="connsiteX4" fmla="*/ 480 w 95218"/>
                  <a:gd name="connsiteY4" fmla="*/ 0 h 589129"/>
                  <a:gd name="connsiteX0" fmla="*/ 480 w 92177"/>
                  <a:gd name="connsiteY0" fmla="*/ 0 h 589129"/>
                  <a:gd name="connsiteX1" fmla="*/ 92176 w 92177"/>
                  <a:gd name="connsiteY1" fmla="*/ 75095 h 589129"/>
                  <a:gd name="connsiteX2" fmla="*/ 76093 w 92177"/>
                  <a:gd name="connsiteY2" fmla="*/ 589129 h 589129"/>
                  <a:gd name="connsiteX3" fmla="*/ 172 w 92177"/>
                  <a:gd name="connsiteY3" fmla="*/ 524804 h 589129"/>
                  <a:gd name="connsiteX4" fmla="*/ 480 w 92177"/>
                  <a:gd name="connsiteY4" fmla="*/ 0 h 589129"/>
                  <a:gd name="connsiteX0" fmla="*/ 480 w 78238"/>
                  <a:gd name="connsiteY0" fmla="*/ 0 h 589129"/>
                  <a:gd name="connsiteX1" fmla="*/ 78238 w 78238"/>
                  <a:gd name="connsiteY1" fmla="*/ 69413 h 589129"/>
                  <a:gd name="connsiteX2" fmla="*/ 76093 w 78238"/>
                  <a:gd name="connsiteY2" fmla="*/ 589129 h 589129"/>
                  <a:gd name="connsiteX3" fmla="*/ 172 w 78238"/>
                  <a:gd name="connsiteY3" fmla="*/ 524804 h 589129"/>
                  <a:gd name="connsiteX4" fmla="*/ 480 w 78238"/>
                  <a:gd name="connsiteY4" fmla="*/ 0 h 589129"/>
                  <a:gd name="connsiteX0" fmla="*/ 480 w 78238"/>
                  <a:gd name="connsiteY0" fmla="*/ 0 h 576718"/>
                  <a:gd name="connsiteX1" fmla="*/ 78238 w 78238"/>
                  <a:gd name="connsiteY1" fmla="*/ 69413 h 576718"/>
                  <a:gd name="connsiteX2" fmla="*/ 67954 w 78238"/>
                  <a:gd name="connsiteY2" fmla="*/ 576719 h 576718"/>
                  <a:gd name="connsiteX3" fmla="*/ 172 w 78238"/>
                  <a:gd name="connsiteY3" fmla="*/ 524804 h 576718"/>
                  <a:gd name="connsiteX4" fmla="*/ 480 w 78238"/>
                  <a:gd name="connsiteY4" fmla="*/ 0 h 576718"/>
                  <a:gd name="connsiteX0" fmla="*/ 480 w 67953"/>
                  <a:gd name="connsiteY0" fmla="*/ 0 h 576719"/>
                  <a:gd name="connsiteX1" fmla="*/ 67194 w 67953"/>
                  <a:gd name="connsiteY1" fmla="*/ 60368 h 576719"/>
                  <a:gd name="connsiteX2" fmla="*/ 67954 w 67953"/>
                  <a:gd name="connsiteY2" fmla="*/ 576719 h 576719"/>
                  <a:gd name="connsiteX3" fmla="*/ 172 w 67953"/>
                  <a:gd name="connsiteY3" fmla="*/ 524804 h 576719"/>
                  <a:gd name="connsiteX4" fmla="*/ 480 w 67953"/>
                  <a:gd name="connsiteY4" fmla="*/ 0 h 5767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53" h="576719">
                    <a:moveTo>
                      <a:pt x="480" y="0"/>
                    </a:moveTo>
                    <a:lnTo>
                      <a:pt x="67194" y="60368"/>
                    </a:lnTo>
                    <a:cubicBezTo>
                      <a:pt x="67447" y="232485"/>
                      <a:pt x="67701" y="404602"/>
                      <a:pt x="67954" y="576719"/>
                    </a:cubicBezTo>
                    <a:lnTo>
                      <a:pt x="172" y="524804"/>
                    </a:lnTo>
                    <a:cubicBezTo>
                      <a:pt x="1702" y="349159"/>
                      <a:pt x="-1050" y="175645"/>
                      <a:pt x="480" y="0"/>
                    </a:cubicBezTo>
                    <a:close/>
                  </a:path>
                </a:pathLst>
              </a:custGeom>
              <a:solidFill>
                <a:srgbClr val="8AC0A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7" name="矩形 1"/>
              <p:cNvSpPr/>
              <p:nvPr/>
            </p:nvSpPr>
            <p:spPr>
              <a:xfrm rot="1440000">
                <a:off x="1421979" y="3063666"/>
                <a:ext cx="37888" cy="835200"/>
              </a:xfrm>
              <a:custGeom>
                <a:avLst/>
                <a:gdLst>
                  <a:gd name="connsiteX0" fmla="*/ 0 w 107156"/>
                  <a:gd name="connsiteY0" fmla="*/ 0 h 601530"/>
                  <a:gd name="connsiteX1" fmla="*/ 107156 w 107156"/>
                  <a:gd name="connsiteY1" fmla="*/ 0 h 601530"/>
                  <a:gd name="connsiteX2" fmla="*/ 107156 w 107156"/>
                  <a:gd name="connsiteY2" fmla="*/ 601530 h 601530"/>
                  <a:gd name="connsiteX3" fmla="*/ 0 w 107156"/>
                  <a:gd name="connsiteY3" fmla="*/ 601530 h 601530"/>
                  <a:gd name="connsiteX4" fmla="*/ 0 w 107156"/>
                  <a:gd name="connsiteY4" fmla="*/ 0 h 601530"/>
                  <a:gd name="connsiteX0" fmla="*/ 0 w 107156"/>
                  <a:gd name="connsiteY0" fmla="*/ 0 h 601530"/>
                  <a:gd name="connsiteX1" fmla="*/ 78020 w 107156"/>
                  <a:gd name="connsiteY1" fmla="*/ 146680 h 601530"/>
                  <a:gd name="connsiteX2" fmla="*/ 107156 w 107156"/>
                  <a:gd name="connsiteY2" fmla="*/ 601530 h 601530"/>
                  <a:gd name="connsiteX3" fmla="*/ 0 w 107156"/>
                  <a:gd name="connsiteY3" fmla="*/ 601530 h 601530"/>
                  <a:gd name="connsiteX4" fmla="*/ 0 w 107156"/>
                  <a:gd name="connsiteY4" fmla="*/ 0 h 601530"/>
                  <a:gd name="connsiteX0" fmla="*/ 0 w 107156"/>
                  <a:gd name="connsiteY0" fmla="*/ 0 h 601530"/>
                  <a:gd name="connsiteX1" fmla="*/ 87309 w 107156"/>
                  <a:gd name="connsiteY1" fmla="*/ 176591 h 601530"/>
                  <a:gd name="connsiteX2" fmla="*/ 107156 w 107156"/>
                  <a:gd name="connsiteY2" fmla="*/ 601530 h 601530"/>
                  <a:gd name="connsiteX3" fmla="*/ 0 w 107156"/>
                  <a:gd name="connsiteY3" fmla="*/ 601530 h 601530"/>
                  <a:gd name="connsiteX4" fmla="*/ 0 w 107156"/>
                  <a:gd name="connsiteY4" fmla="*/ 0 h 601530"/>
                  <a:gd name="connsiteX0" fmla="*/ 0 w 107156"/>
                  <a:gd name="connsiteY0" fmla="*/ 0 h 601530"/>
                  <a:gd name="connsiteX1" fmla="*/ 93573 w 107156"/>
                  <a:gd name="connsiteY1" fmla="*/ 189432 h 601530"/>
                  <a:gd name="connsiteX2" fmla="*/ 107156 w 107156"/>
                  <a:gd name="connsiteY2" fmla="*/ 601530 h 601530"/>
                  <a:gd name="connsiteX3" fmla="*/ 0 w 107156"/>
                  <a:gd name="connsiteY3" fmla="*/ 601530 h 601530"/>
                  <a:gd name="connsiteX4" fmla="*/ 0 w 107156"/>
                  <a:gd name="connsiteY4" fmla="*/ 0 h 601530"/>
                  <a:gd name="connsiteX0" fmla="*/ 4589 w 111745"/>
                  <a:gd name="connsiteY0" fmla="*/ 0 h 601530"/>
                  <a:gd name="connsiteX1" fmla="*/ 98162 w 111745"/>
                  <a:gd name="connsiteY1" fmla="*/ 189432 h 601530"/>
                  <a:gd name="connsiteX2" fmla="*/ 111745 w 111745"/>
                  <a:gd name="connsiteY2" fmla="*/ 601530 h 601530"/>
                  <a:gd name="connsiteX3" fmla="*/ 0 w 111745"/>
                  <a:gd name="connsiteY3" fmla="*/ 526936 h 601530"/>
                  <a:gd name="connsiteX4" fmla="*/ 4589 w 111745"/>
                  <a:gd name="connsiteY4" fmla="*/ 0 h 601530"/>
                  <a:gd name="connsiteX0" fmla="*/ 4589 w 98162"/>
                  <a:gd name="connsiteY0" fmla="*/ 0 h 698202"/>
                  <a:gd name="connsiteX1" fmla="*/ 98162 w 98162"/>
                  <a:gd name="connsiteY1" fmla="*/ 189432 h 698202"/>
                  <a:gd name="connsiteX2" fmla="*/ 87363 w 98162"/>
                  <a:gd name="connsiteY2" fmla="*/ 698202 h 698202"/>
                  <a:gd name="connsiteX3" fmla="*/ 0 w 98162"/>
                  <a:gd name="connsiteY3" fmla="*/ 526936 h 698202"/>
                  <a:gd name="connsiteX4" fmla="*/ 4589 w 98162"/>
                  <a:gd name="connsiteY4" fmla="*/ 0 h 698202"/>
                  <a:gd name="connsiteX0" fmla="*/ 4589 w 95030"/>
                  <a:gd name="connsiteY0" fmla="*/ 0 h 698202"/>
                  <a:gd name="connsiteX1" fmla="*/ 95030 w 95030"/>
                  <a:gd name="connsiteY1" fmla="*/ 183011 h 698202"/>
                  <a:gd name="connsiteX2" fmla="*/ 87363 w 95030"/>
                  <a:gd name="connsiteY2" fmla="*/ 698202 h 698202"/>
                  <a:gd name="connsiteX3" fmla="*/ 0 w 95030"/>
                  <a:gd name="connsiteY3" fmla="*/ 526936 h 698202"/>
                  <a:gd name="connsiteX4" fmla="*/ 4589 w 95030"/>
                  <a:gd name="connsiteY4" fmla="*/ 0 h 698202"/>
                  <a:gd name="connsiteX0" fmla="*/ 480 w 95202"/>
                  <a:gd name="connsiteY0" fmla="*/ 0 h 696070"/>
                  <a:gd name="connsiteX1" fmla="*/ 95202 w 95202"/>
                  <a:gd name="connsiteY1" fmla="*/ 180879 h 696070"/>
                  <a:gd name="connsiteX2" fmla="*/ 87535 w 95202"/>
                  <a:gd name="connsiteY2" fmla="*/ 696070 h 696070"/>
                  <a:gd name="connsiteX3" fmla="*/ 172 w 95202"/>
                  <a:gd name="connsiteY3" fmla="*/ 524804 h 696070"/>
                  <a:gd name="connsiteX4" fmla="*/ 480 w 95202"/>
                  <a:gd name="connsiteY4" fmla="*/ 0 h 696070"/>
                  <a:gd name="connsiteX0" fmla="*/ 480 w 102945"/>
                  <a:gd name="connsiteY0" fmla="*/ 0 h 696070"/>
                  <a:gd name="connsiteX1" fmla="*/ 102945 w 102945"/>
                  <a:gd name="connsiteY1" fmla="*/ 95393 h 696070"/>
                  <a:gd name="connsiteX2" fmla="*/ 87535 w 102945"/>
                  <a:gd name="connsiteY2" fmla="*/ 696070 h 696070"/>
                  <a:gd name="connsiteX3" fmla="*/ 172 w 102945"/>
                  <a:gd name="connsiteY3" fmla="*/ 524804 h 696070"/>
                  <a:gd name="connsiteX4" fmla="*/ 480 w 102945"/>
                  <a:gd name="connsiteY4" fmla="*/ 0 h 696070"/>
                  <a:gd name="connsiteX0" fmla="*/ 480 w 102945"/>
                  <a:gd name="connsiteY0" fmla="*/ 0 h 589129"/>
                  <a:gd name="connsiteX1" fmla="*/ 102945 w 102945"/>
                  <a:gd name="connsiteY1" fmla="*/ 95393 h 589129"/>
                  <a:gd name="connsiteX2" fmla="*/ 76093 w 102945"/>
                  <a:gd name="connsiteY2" fmla="*/ 589129 h 589129"/>
                  <a:gd name="connsiteX3" fmla="*/ 172 w 102945"/>
                  <a:gd name="connsiteY3" fmla="*/ 524804 h 589129"/>
                  <a:gd name="connsiteX4" fmla="*/ 480 w 102945"/>
                  <a:gd name="connsiteY4" fmla="*/ 0 h 589129"/>
                  <a:gd name="connsiteX0" fmla="*/ 480 w 100462"/>
                  <a:gd name="connsiteY0" fmla="*/ 0 h 589129"/>
                  <a:gd name="connsiteX1" fmla="*/ 100462 w 100462"/>
                  <a:gd name="connsiteY1" fmla="*/ 81880 h 589129"/>
                  <a:gd name="connsiteX2" fmla="*/ 76093 w 100462"/>
                  <a:gd name="connsiteY2" fmla="*/ 589129 h 589129"/>
                  <a:gd name="connsiteX3" fmla="*/ 172 w 100462"/>
                  <a:gd name="connsiteY3" fmla="*/ 524804 h 589129"/>
                  <a:gd name="connsiteX4" fmla="*/ 480 w 100462"/>
                  <a:gd name="connsiteY4" fmla="*/ 0 h 589129"/>
                  <a:gd name="connsiteX0" fmla="*/ 480 w 95218"/>
                  <a:gd name="connsiteY0" fmla="*/ 0 h 589129"/>
                  <a:gd name="connsiteX1" fmla="*/ 95219 w 95218"/>
                  <a:gd name="connsiteY1" fmla="*/ 66106 h 589129"/>
                  <a:gd name="connsiteX2" fmla="*/ 76093 w 95218"/>
                  <a:gd name="connsiteY2" fmla="*/ 589129 h 589129"/>
                  <a:gd name="connsiteX3" fmla="*/ 172 w 95218"/>
                  <a:gd name="connsiteY3" fmla="*/ 524804 h 589129"/>
                  <a:gd name="connsiteX4" fmla="*/ 480 w 95218"/>
                  <a:gd name="connsiteY4" fmla="*/ 0 h 589129"/>
                  <a:gd name="connsiteX0" fmla="*/ 480 w 92177"/>
                  <a:gd name="connsiteY0" fmla="*/ 0 h 589129"/>
                  <a:gd name="connsiteX1" fmla="*/ 92176 w 92177"/>
                  <a:gd name="connsiteY1" fmla="*/ 75095 h 589129"/>
                  <a:gd name="connsiteX2" fmla="*/ 76093 w 92177"/>
                  <a:gd name="connsiteY2" fmla="*/ 589129 h 589129"/>
                  <a:gd name="connsiteX3" fmla="*/ 172 w 92177"/>
                  <a:gd name="connsiteY3" fmla="*/ 524804 h 589129"/>
                  <a:gd name="connsiteX4" fmla="*/ 480 w 92177"/>
                  <a:gd name="connsiteY4" fmla="*/ 0 h 589129"/>
                  <a:gd name="connsiteX0" fmla="*/ 480 w 78238"/>
                  <a:gd name="connsiteY0" fmla="*/ 0 h 589129"/>
                  <a:gd name="connsiteX1" fmla="*/ 78238 w 78238"/>
                  <a:gd name="connsiteY1" fmla="*/ 69413 h 589129"/>
                  <a:gd name="connsiteX2" fmla="*/ 76093 w 78238"/>
                  <a:gd name="connsiteY2" fmla="*/ 589129 h 589129"/>
                  <a:gd name="connsiteX3" fmla="*/ 172 w 78238"/>
                  <a:gd name="connsiteY3" fmla="*/ 524804 h 589129"/>
                  <a:gd name="connsiteX4" fmla="*/ 480 w 78238"/>
                  <a:gd name="connsiteY4" fmla="*/ 0 h 589129"/>
                  <a:gd name="connsiteX0" fmla="*/ 480 w 78238"/>
                  <a:gd name="connsiteY0" fmla="*/ 0 h 576718"/>
                  <a:gd name="connsiteX1" fmla="*/ 78238 w 78238"/>
                  <a:gd name="connsiteY1" fmla="*/ 69413 h 576718"/>
                  <a:gd name="connsiteX2" fmla="*/ 67954 w 78238"/>
                  <a:gd name="connsiteY2" fmla="*/ 576719 h 576718"/>
                  <a:gd name="connsiteX3" fmla="*/ 172 w 78238"/>
                  <a:gd name="connsiteY3" fmla="*/ 524804 h 576718"/>
                  <a:gd name="connsiteX4" fmla="*/ 480 w 78238"/>
                  <a:gd name="connsiteY4" fmla="*/ 0 h 576718"/>
                  <a:gd name="connsiteX0" fmla="*/ 480 w 67953"/>
                  <a:gd name="connsiteY0" fmla="*/ 0 h 576719"/>
                  <a:gd name="connsiteX1" fmla="*/ 67194 w 67953"/>
                  <a:gd name="connsiteY1" fmla="*/ 60368 h 576719"/>
                  <a:gd name="connsiteX2" fmla="*/ 67954 w 67953"/>
                  <a:gd name="connsiteY2" fmla="*/ 576719 h 576719"/>
                  <a:gd name="connsiteX3" fmla="*/ 172 w 67953"/>
                  <a:gd name="connsiteY3" fmla="*/ 524804 h 576719"/>
                  <a:gd name="connsiteX4" fmla="*/ 480 w 67953"/>
                  <a:gd name="connsiteY4" fmla="*/ 0 h 576719"/>
                  <a:gd name="connsiteX0" fmla="*/ 23278 w 90751"/>
                  <a:gd name="connsiteY0" fmla="*/ 0 h 576719"/>
                  <a:gd name="connsiteX1" fmla="*/ 89992 w 90751"/>
                  <a:gd name="connsiteY1" fmla="*/ 60368 h 576719"/>
                  <a:gd name="connsiteX2" fmla="*/ 90752 w 90751"/>
                  <a:gd name="connsiteY2" fmla="*/ 576719 h 576719"/>
                  <a:gd name="connsiteX3" fmla="*/ -1 w 90751"/>
                  <a:gd name="connsiteY3" fmla="*/ 543838 h 576719"/>
                  <a:gd name="connsiteX4" fmla="*/ 23278 w 90751"/>
                  <a:gd name="connsiteY4" fmla="*/ 0 h 576719"/>
                  <a:gd name="connsiteX0" fmla="*/ 23278 w 89995"/>
                  <a:gd name="connsiteY0" fmla="*/ 0 h 587667"/>
                  <a:gd name="connsiteX1" fmla="*/ 89992 w 89995"/>
                  <a:gd name="connsiteY1" fmla="*/ 60368 h 587667"/>
                  <a:gd name="connsiteX2" fmla="*/ 74792 w 89995"/>
                  <a:gd name="connsiteY2" fmla="*/ 587667 h 587667"/>
                  <a:gd name="connsiteX3" fmla="*/ -1 w 89995"/>
                  <a:gd name="connsiteY3" fmla="*/ 543838 h 587667"/>
                  <a:gd name="connsiteX4" fmla="*/ 23278 w 89995"/>
                  <a:gd name="connsiteY4" fmla="*/ 0 h 587667"/>
                  <a:gd name="connsiteX0" fmla="*/ 23278 w 91214"/>
                  <a:gd name="connsiteY0" fmla="*/ 0 h 587667"/>
                  <a:gd name="connsiteX1" fmla="*/ 91211 w 91214"/>
                  <a:gd name="connsiteY1" fmla="*/ 36623 h 587667"/>
                  <a:gd name="connsiteX2" fmla="*/ 74792 w 91214"/>
                  <a:gd name="connsiteY2" fmla="*/ 587667 h 587667"/>
                  <a:gd name="connsiteX3" fmla="*/ -1 w 91214"/>
                  <a:gd name="connsiteY3" fmla="*/ 543838 h 587667"/>
                  <a:gd name="connsiteX4" fmla="*/ 23278 w 91214"/>
                  <a:gd name="connsiteY4" fmla="*/ 0 h 587667"/>
                  <a:gd name="connsiteX0" fmla="*/ 23278 w 90582"/>
                  <a:gd name="connsiteY0" fmla="*/ 0 h 587667"/>
                  <a:gd name="connsiteX1" fmla="*/ 90581 w 90582"/>
                  <a:gd name="connsiteY1" fmla="*/ 40328 h 587667"/>
                  <a:gd name="connsiteX2" fmla="*/ 74792 w 90582"/>
                  <a:gd name="connsiteY2" fmla="*/ 587667 h 587667"/>
                  <a:gd name="connsiteX3" fmla="*/ -1 w 90582"/>
                  <a:gd name="connsiteY3" fmla="*/ 543838 h 587667"/>
                  <a:gd name="connsiteX4" fmla="*/ 23278 w 90582"/>
                  <a:gd name="connsiteY4" fmla="*/ 0 h 587667"/>
                  <a:gd name="connsiteX0" fmla="*/ 23278 w 100195"/>
                  <a:gd name="connsiteY0" fmla="*/ 0 h 587667"/>
                  <a:gd name="connsiteX1" fmla="*/ 100193 w 100195"/>
                  <a:gd name="connsiteY1" fmla="*/ 50093 h 587667"/>
                  <a:gd name="connsiteX2" fmla="*/ 74792 w 100195"/>
                  <a:gd name="connsiteY2" fmla="*/ 587667 h 587667"/>
                  <a:gd name="connsiteX3" fmla="*/ -1 w 100195"/>
                  <a:gd name="connsiteY3" fmla="*/ 543838 h 587667"/>
                  <a:gd name="connsiteX4" fmla="*/ 23278 w 100195"/>
                  <a:gd name="connsiteY4" fmla="*/ 0 h 5876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95" h="587667">
                    <a:moveTo>
                      <a:pt x="23278" y="0"/>
                    </a:moveTo>
                    <a:lnTo>
                      <a:pt x="100193" y="50093"/>
                    </a:lnTo>
                    <a:cubicBezTo>
                      <a:pt x="100446" y="222210"/>
                      <a:pt x="74539" y="415550"/>
                      <a:pt x="74792" y="587667"/>
                    </a:cubicBezTo>
                    <a:lnTo>
                      <a:pt x="-1" y="543838"/>
                    </a:lnTo>
                    <a:cubicBezTo>
                      <a:pt x="1529" y="368193"/>
                      <a:pt x="21748" y="175645"/>
                      <a:pt x="23278" y="0"/>
                    </a:cubicBezTo>
                    <a:close/>
                  </a:path>
                </a:pathLst>
              </a:custGeom>
              <a:solidFill>
                <a:srgbClr val="8AC0A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8" name="等腰三角形 11"/>
              <p:cNvSpPr/>
              <p:nvPr/>
            </p:nvSpPr>
            <p:spPr>
              <a:xfrm rot="20700000">
                <a:off x="1104429" y="3407034"/>
                <a:ext cx="126206" cy="480264"/>
              </a:xfrm>
              <a:custGeom>
                <a:avLst/>
                <a:gdLst>
                  <a:gd name="connsiteX0" fmla="*/ 0 w 252413"/>
                  <a:gd name="connsiteY0" fmla="*/ 414125 h 414125"/>
                  <a:gd name="connsiteX1" fmla="*/ 126207 w 252413"/>
                  <a:gd name="connsiteY1" fmla="*/ 0 h 414125"/>
                  <a:gd name="connsiteX2" fmla="*/ 252413 w 252413"/>
                  <a:gd name="connsiteY2" fmla="*/ 414125 h 414125"/>
                  <a:gd name="connsiteX3" fmla="*/ 0 w 252413"/>
                  <a:gd name="connsiteY3" fmla="*/ 414125 h 414125"/>
                  <a:gd name="connsiteX0" fmla="*/ 104757 w 126206"/>
                  <a:gd name="connsiteY0" fmla="*/ 474430 h 474430"/>
                  <a:gd name="connsiteX1" fmla="*/ 0 w 126206"/>
                  <a:gd name="connsiteY1" fmla="*/ 0 h 474430"/>
                  <a:gd name="connsiteX2" fmla="*/ 126206 w 126206"/>
                  <a:gd name="connsiteY2" fmla="*/ 414125 h 474430"/>
                  <a:gd name="connsiteX3" fmla="*/ 104757 w 126206"/>
                  <a:gd name="connsiteY3" fmla="*/ 474430 h 474430"/>
                  <a:gd name="connsiteX0" fmla="*/ 109358 w 126206"/>
                  <a:gd name="connsiteY0" fmla="*/ 475663 h 475663"/>
                  <a:gd name="connsiteX1" fmla="*/ 0 w 126206"/>
                  <a:gd name="connsiteY1" fmla="*/ 0 h 475663"/>
                  <a:gd name="connsiteX2" fmla="*/ 126206 w 126206"/>
                  <a:gd name="connsiteY2" fmla="*/ 414125 h 475663"/>
                  <a:gd name="connsiteX3" fmla="*/ 109358 w 126206"/>
                  <a:gd name="connsiteY3" fmla="*/ 475663 h 475663"/>
                  <a:gd name="connsiteX0" fmla="*/ 108126 w 126206"/>
                  <a:gd name="connsiteY0" fmla="*/ 480264 h 480264"/>
                  <a:gd name="connsiteX1" fmla="*/ 0 w 126206"/>
                  <a:gd name="connsiteY1" fmla="*/ 0 h 480264"/>
                  <a:gd name="connsiteX2" fmla="*/ 126206 w 126206"/>
                  <a:gd name="connsiteY2" fmla="*/ 414125 h 480264"/>
                  <a:gd name="connsiteX3" fmla="*/ 108126 w 126206"/>
                  <a:gd name="connsiteY3" fmla="*/ 480264 h 480264"/>
                </a:gdLst>
                <a:ahLst/>
                <a:cxnLst>
                  <a:cxn ang="0">
                    <a:pos x="connsiteX0" y="connsiteY0"/>
                  </a:cxn>
                  <a:cxn ang="0">
                    <a:pos x="connsiteX1" y="connsiteY1"/>
                  </a:cxn>
                  <a:cxn ang="0">
                    <a:pos x="connsiteX2" y="connsiteY2"/>
                  </a:cxn>
                  <a:cxn ang="0">
                    <a:pos x="connsiteX3" y="connsiteY3"/>
                  </a:cxn>
                </a:cxnLst>
                <a:rect l="l" t="t" r="r" b="b"/>
                <a:pathLst>
                  <a:path w="126206" h="480264">
                    <a:moveTo>
                      <a:pt x="108126" y="480264"/>
                    </a:moveTo>
                    <a:lnTo>
                      <a:pt x="0" y="0"/>
                    </a:lnTo>
                    <a:lnTo>
                      <a:pt x="126206" y="414125"/>
                    </a:lnTo>
                    <a:lnTo>
                      <a:pt x="108126" y="480264"/>
                    </a:lnTo>
                    <a:close/>
                  </a:path>
                </a:pathLst>
              </a:custGeom>
              <a:solidFill>
                <a:srgbClr val="8AC0A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9" name="右箭头 62"/>
              <p:cNvSpPr/>
              <p:nvPr/>
            </p:nvSpPr>
            <p:spPr>
              <a:xfrm flipH="1" flipV="1">
                <a:off x="1041098" y="3096591"/>
                <a:ext cx="6734663" cy="704738"/>
              </a:xfrm>
              <a:custGeom>
                <a:avLst/>
                <a:gdLst>
                  <a:gd name="connsiteX0" fmla="*/ 0 w 6768000"/>
                  <a:gd name="connsiteY0" fmla="*/ 225000 h 900000"/>
                  <a:gd name="connsiteX1" fmla="*/ 6318000 w 6768000"/>
                  <a:gd name="connsiteY1" fmla="*/ 225000 h 900000"/>
                  <a:gd name="connsiteX2" fmla="*/ 6318000 w 6768000"/>
                  <a:gd name="connsiteY2" fmla="*/ 0 h 900000"/>
                  <a:gd name="connsiteX3" fmla="*/ 6768000 w 6768000"/>
                  <a:gd name="connsiteY3" fmla="*/ 450000 h 900000"/>
                  <a:gd name="connsiteX4" fmla="*/ 6318000 w 6768000"/>
                  <a:gd name="connsiteY4" fmla="*/ 900000 h 900000"/>
                  <a:gd name="connsiteX5" fmla="*/ 6318000 w 6768000"/>
                  <a:gd name="connsiteY5" fmla="*/ 675000 h 900000"/>
                  <a:gd name="connsiteX6" fmla="*/ 0 w 6768000"/>
                  <a:gd name="connsiteY6" fmla="*/ 675000 h 900000"/>
                  <a:gd name="connsiteX7" fmla="*/ 0 w 6768000"/>
                  <a:gd name="connsiteY7" fmla="*/ 225000 h 900000"/>
                  <a:gd name="connsiteX0" fmla="*/ 219075 w 6768000"/>
                  <a:gd name="connsiteY0" fmla="*/ 225000 h 900000"/>
                  <a:gd name="connsiteX1" fmla="*/ 6318000 w 6768000"/>
                  <a:gd name="connsiteY1" fmla="*/ 225000 h 900000"/>
                  <a:gd name="connsiteX2" fmla="*/ 6318000 w 6768000"/>
                  <a:gd name="connsiteY2" fmla="*/ 0 h 900000"/>
                  <a:gd name="connsiteX3" fmla="*/ 6768000 w 6768000"/>
                  <a:gd name="connsiteY3" fmla="*/ 450000 h 900000"/>
                  <a:gd name="connsiteX4" fmla="*/ 6318000 w 6768000"/>
                  <a:gd name="connsiteY4" fmla="*/ 900000 h 900000"/>
                  <a:gd name="connsiteX5" fmla="*/ 6318000 w 6768000"/>
                  <a:gd name="connsiteY5" fmla="*/ 675000 h 900000"/>
                  <a:gd name="connsiteX6" fmla="*/ 0 w 6768000"/>
                  <a:gd name="connsiteY6" fmla="*/ 675000 h 900000"/>
                  <a:gd name="connsiteX7" fmla="*/ 219075 w 6768000"/>
                  <a:gd name="connsiteY7" fmla="*/ 225000 h 900000"/>
                  <a:gd name="connsiteX0" fmla="*/ 219075 w 6734663"/>
                  <a:gd name="connsiteY0" fmla="*/ 225000 h 900000"/>
                  <a:gd name="connsiteX1" fmla="*/ 6318000 w 6734663"/>
                  <a:gd name="connsiteY1" fmla="*/ 225000 h 900000"/>
                  <a:gd name="connsiteX2" fmla="*/ 6318000 w 6734663"/>
                  <a:gd name="connsiteY2" fmla="*/ 0 h 900000"/>
                  <a:gd name="connsiteX3" fmla="*/ 6734663 w 6734663"/>
                  <a:gd name="connsiteY3" fmla="*/ 488100 h 900000"/>
                  <a:gd name="connsiteX4" fmla="*/ 6318000 w 6734663"/>
                  <a:gd name="connsiteY4" fmla="*/ 900000 h 900000"/>
                  <a:gd name="connsiteX5" fmla="*/ 6318000 w 6734663"/>
                  <a:gd name="connsiteY5" fmla="*/ 675000 h 900000"/>
                  <a:gd name="connsiteX6" fmla="*/ 0 w 6734663"/>
                  <a:gd name="connsiteY6" fmla="*/ 675000 h 900000"/>
                  <a:gd name="connsiteX7" fmla="*/ 219075 w 6734663"/>
                  <a:gd name="connsiteY7" fmla="*/ 225000 h 900000"/>
                  <a:gd name="connsiteX0" fmla="*/ 219075 w 6734663"/>
                  <a:gd name="connsiteY0" fmla="*/ 105938 h 780938"/>
                  <a:gd name="connsiteX1" fmla="*/ 6318000 w 6734663"/>
                  <a:gd name="connsiteY1" fmla="*/ 105938 h 780938"/>
                  <a:gd name="connsiteX2" fmla="*/ 6503737 w 6734663"/>
                  <a:gd name="connsiteY2" fmla="*/ 0 h 780938"/>
                  <a:gd name="connsiteX3" fmla="*/ 6734663 w 6734663"/>
                  <a:gd name="connsiteY3" fmla="*/ 369038 h 780938"/>
                  <a:gd name="connsiteX4" fmla="*/ 6318000 w 6734663"/>
                  <a:gd name="connsiteY4" fmla="*/ 780938 h 780938"/>
                  <a:gd name="connsiteX5" fmla="*/ 6318000 w 6734663"/>
                  <a:gd name="connsiteY5" fmla="*/ 555938 h 780938"/>
                  <a:gd name="connsiteX6" fmla="*/ 0 w 6734663"/>
                  <a:gd name="connsiteY6" fmla="*/ 555938 h 780938"/>
                  <a:gd name="connsiteX7" fmla="*/ 219075 w 6734663"/>
                  <a:gd name="connsiteY7" fmla="*/ 105938 h 780938"/>
                  <a:gd name="connsiteX0" fmla="*/ 219075 w 6734663"/>
                  <a:gd name="connsiteY0" fmla="*/ 105938 h 780938"/>
                  <a:gd name="connsiteX1" fmla="*/ 6441825 w 6734663"/>
                  <a:gd name="connsiteY1" fmla="*/ 110700 h 780938"/>
                  <a:gd name="connsiteX2" fmla="*/ 6503737 w 6734663"/>
                  <a:gd name="connsiteY2" fmla="*/ 0 h 780938"/>
                  <a:gd name="connsiteX3" fmla="*/ 6734663 w 6734663"/>
                  <a:gd name="connsiteY3" fmla="*/ 369038 h 780938"/>
                  <a:gd name="connsiteX4" fmla="*/ 6318000 w 6734663"/>
                  <a:gd name="connsiteY4" fmla="*/ 780938 h 780938"/>
                  <a:gd name="connsiteX5" fmla="*/ 6318000 w 6734663"/>
                  <a:gd name="connsiteY5" fmla="*/ 555938 h 780938"/>
                  <a:gd name="connsiteX6" fmla="*/ 0 w 6734663"/>
                  <a:gd name="connsiteY6" fmla="*/ 555938 h 780938"/>
                  <a:gd name="connsiteX7" fmla="*/ 219075 w 6734663"/>
                  <a:gd name="connsiteY7" fmla="*/ 105938 h 780938"/>
                  <a:gd name="connsiteX0" fmla="*/ 219075 w 6734663"/>
                  <a:gd name="connsiteY0" fmla="*/ 105938 h 780938"/>
                  <a:gd name="connsiteX1" fmla="*/ 6441825 w 6734663"/>
                  <a:gd name="connsiteY1" fmla="*/ 110700 h 780938"/>
                  <a:gd name="connsiteX2" fmla="*/ 6503737 w 6734663"/>
                  <a:gd name="connsiteY2" fmla="*/ 0 h 780938"/>
                  <a:gd name="connsiteX3" fmla="*/ 6734663 w 6734663"/>
                  <a:gd name="connsiteY3" fmla="*/ 369038 h 780938"/>
                  <a:gd name="connsiteX4" fmla="*/ 6318000 w 6734663"/>
                  <a:gd name="connsiteY4" fmla="*/ 780938 h 780938"/>
                  <a:gd name="connsiteX5" fmla="*/ 6232275 w 6734663"/>
                  <a:gd name="connsiteY5" fmla="*/ 551176 h 780938"/>
                  <a:gd name="connsiteX6" fmla="*/ 0 w 6734663"/>
                  <a:gd name="connsiteY6" fmla="*/ 555938 h 780938"/>
                  <a:gd name="connsiteX7" fmla="*/ 219075 w 6734663"/>
                  <a:gd name="connsiteY7" fmla="*/ 105938 h 780938"/>
                  <a:gd name="connsiteX0" fmla="*/ 219075 w 6734663"/>
                  <a:gd name="connsiteY0" fmla="*/ 105938 h 704738"/>
                  <a:gd name="connsiteX1" fmla="*/ 6441825 w 6734663"/>
                  <a:gd name="connsiteY1" fmla="*/ 110700 h 704738"/>
                  <a:gd name="connsiteX2" fmla="*/ 6503737 w 6734663"/>
                  <a:gd name="connsiteY2" fmla="*/ 0 h 704738"/>
                  <a:gd name="connsiteX3" fmla="*/ 6734663 w 6734663"/>
                  <a:gd name="connsiteY3" fmla="*/ 369038 h 704738"/>
                  <a:gd name="connsiteX4" fmla="*/ 6175125 w 6734663"/>
                  <a:gd name="connsiteY4" fmla="*/ 704738 h 704738"/>
                  <a:gd name="connsiteX5" fmla="*/ 6232275 w 6734663"/>
                  <a:gd name="connsiteY5" fmla="*/ 551176 h 704738"/>
                  <a:gd name="connsiteX6" fmla="*/ 0 w 6734663"/>
                  <a:gd name="connsiteY6" fmla="*/ 555938 h 704738"/>
                  <a:gd name="connsiteX7" fmla="*/ 219075 w 6734663"/>
                  <a:gd name="connsiteY7" fmla="*/ 105938 h 704738"/>
                  <a:gd name="connsiteX0" fmla="*/ 219075 w 6734663"/>
                  <a:gd name="connsiteY0" fmla="*/ 105938 h 704738"/>
                  <a:gd name="connsiteX1" fmla="*/ 6441825 w 6734663"/>
                  <a:gd name="connsiteY1" fmla="*/ 110700 h 704738"/>
                  <a:gd name="connsiteX2" fmla="*/ 6503737 w 6734663"/>
                  <a:gd name="connsiteY2" fmla="*/ 0 h 704738"/>
                  <a:gd name="connsiteX3" fmla="*/ 6734663 w 6734663"/>
                  <a:gd name="connsiteY3" fmla="*/ 369038 h 704738"/>
                  <a:gd name="connsiteX4" fmla="*/ 6175125 w 6734663"/>
                  <a:gd name="connsiteY4" fmla="*/ 704738 h 704738"/>
                  <a:gd name="connsiteX5" fmla="*/ 6232275 w 6734663"/>
                  <a:gd name="connsiteY5" fmla="*/ 555939 h 704738"/>
                  <a:gd name="connsiteX6" fmla="*/ 0 w 6734663"/>
                  <a:gd name="connsiteY6" fmla="*/ 555938 h 704738"/>
                  <a:gd name="connsiteX7" fmla="*/ 219075 w 6734663"/>
                  <a:gd name="connsiteY7" fmla="*/ 105938 h 704738"/>
                  <a:gd name="connsiteX0" fmla="*/ 219075 w 6734663"/>
                  <a:gd name="connsiteY0" fmla="*/ 105938 h 704738"/>
                  <a:gd name="connsiteX1" fmla="*/ 6451350 w 6734663"/>
                  <a:gd name="connsiteY1" fmla="*/ 110700 h 704738"/>
                  <a:gd name="connsiteX2" fmla="*/ 6503737 w 6734663"/>
                  <a:gd name="connsiteY2" fmla="*/ 0 h 704738"/>
                  <a:gd name="connsiteX3" fmla="*/ 6734663 w 6734663"/>
                  <a:gd name="connsiteY3" fmla="*/ 369038 h 704738"/>
                  <a:gd name="connsiteX4" fmla="*/ 6175125 w 6734663"/>
                  <a:gd name="connsiteY4" fmla="*/ 704738 h 704738"/>
                  <a:gd name="connsiteX5" fmla="*/ 6232275 w 6734663"/>
                  <a:gd name="connsiteY5" fmla="*/ 555939 h 704738"/>
                  <a:gd name="connsiteX6" fmla="*/ 0 w 6734663"/>
                  <a:gd name="connsiteY6" fmla="*/ 555938 h 704738"/>
                  <a:gd name="connsiteX7" fmla="*/ 219075 w 6734663"/>
                  <a:gd name="connsiteY7" fmla="*/ 105938 h 704738"/>
                  <a:gd name="connsiteX0" fmla="*/ 219075 w 6734663"/>
                  <a:gd name="connsiteY0" fmla="*/ 105938 h 704738"/>
                  <a:gd name="connsiteX1" fmla="*/ 6451350 w 6734663"/>
                  <a:gd name="connsiteY1" fmla="*/ 110700 h 704738"/>
                  <a:gd name="connsiteX2" fmla="*/ 6503737 w 6734663"/>
                  <a:gd name="connsiteY2" fmla="*/ 0 h 704738"/>
                  <a:gd name="connsiteX3" fmla="*/ 6734663 w 6734663"/>
                  <a:gd name="connsiteY3" fmla="*/ 369038 h 704738"/>
                  <a:gd name="connsiteX4" fmla="*/ 6175125 w 6734663"/>
                  <a:gd name="connsiteY4" fmla="*/ 704738 h 704738"/>
                  <a:gd name="connsiteX5" fmla="*/ 6237037 w 6734663"/>
                  <a:gd name="connsiteY5" fmla="*/ 558320 h 704738"/>
                  <a:gd name="connsiteX6" fmla="*/ 0 w 6734663"/>
                  <a:gd name="connsiteY6" fmla="*/ 555938 h 704738"/>
                  <a:gd name="connsiteX7" fmla="*/ 219075 w 6734663"/>
                  <a:gd name="connsiteY7" fmla="*/ 105938 h 70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34663" h="704738">
                    <a:moveTo>
                      <a:pt x="219075" y="105938"/>
                    </a:moveTo>
                    <a:lnTo>
                      <a:pt x="6451350" y="110700"/>
                    </a:lnTo>
                    <a:lnTo>
                      <a:pt x="6503737" y="0"/>
                    </a:lnTo>
                    <a:lnTo>
                      <a:pt x="6734663" y="369038"/>
                    </a:lnTo>
                    <a:lnTo>
                      <a:pt x="6175125" y="704738"/>
                    </a:lnTo>
                    <a:lnTo>
                      <a:pt x="6237037" y="558320"/>
                    </a:lnTo>
                    <a:lnTo>
                      <a:pt x="0" y="555938"/>
                    </a:lnTo>
                    <a:lnTo>
                      <a:pt x="219075" y="105938"/>
                    </a:lnTo>
                    <a:close/>
                  </a:path>
                </a:pathLst>
              </a:custGeom>
              <a:solidFill>
                <a:srgbClr val="E8F0E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0" name="矩形 249"/>
              <p:cNvSpPr/>
              <p:nvPr/>
            </p:nvSpPr>
            <p:spPr>
              <a:xfrm>
                <a:off x="1323969" y="3695142"/>
                <a:ext cx="6228000" cy="50400"/>
              </a:xfrm>
              <a:prstGeom prst="rect">
                <a:avLst/>
              </a:prstGeom>
              <a:solidFill>
                <a:srgbClr val="8AC0A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 name="组合 26"/>
            <p:cNvGrpSpPr/>
            <p:nvPr/>
          </p:nvGrpSpPr>
          <p:grpSpPr>
            <a:xfrm>
              <a:off x="1854878" y="1733811"/>
              <a:ext cx="6805047" cy="704738"/>
              <a:chOff x="1854878" y="1733811"/>
              <a:chExt cx="6805047" cy="704738"/>
            </a:xfrm>
          </p:grpSpPr>
          <p:sp>
            <p:nvSpPr>
              <p:cNvPr id="2" name="矩形 1"/>
              <p:cNvSpPr/>
              <p:nvPr/>
            </p:nvSpPr>
            <p:spPr>
              <a:xfrm>
                <a:off x="1854878" y="2290977"/>
                <a:ext cx="6264000" cy="72000"/>
              </a:xfrm>
              <a:prstGeom prst="rect">
                <a:avLst/>
              </a:prstGeom>
              <a:solidFill>
                <a:srgbClr val="8AC0A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右箭头 62"/>
              <p:cNvSpPr/>
              <p:nvPr/>
            </p:nvSpPr>
            <p:spPr>
              <a:xfrm>
                <a:off x="1854879" y="1733811"/>
                <a:ext cx="6734663" cy="704738"/>
              </a:xfrm>
              <a:custGeom>
                <a:avLst/>
                <a:gdLst>
                  <a:gd name="connsiteX0" fmla="*/ 0 w 6768000"/>
                  <a:gd name="connsiteY0" fmla="*/ 225000 h 900000"/>
                  <a:gd name="connsiteX1" fmla="*/ 6318000 w 6768000"/>
                  <a:gd name="connsiteY1" fmla="*/ 225000 h 900000"/>
                  <a:gd name="connsiteX2" fmla="*/ 6318000 w 6768000"/>
                  <a:gd name="connsiteY2" fmla="*/ 0 h 900000"/>
                  <a:gd name="connsiteX3" fmla="*/ 6768000 w 6768000"/>
                  <a:gd name="connsiteY3" fmla="*/ 450000 h 900000"/>
                  <a:gd name="connsiteX4" fmla="*/ 6318000 w 6768000"/>
                  <a:gd name="connsiteY4" fmla="*/ 900000 h 900000"/>
                  <a:gd name="connsiteX5" fmla="*/ 6318000 w 6768000"/>
                  <a:gd name="connsiteY5" fmla="*/ 675000 h 900000"/>
                  <a:gd name="connsiteX6" fmla="*/ 0 w 6768000"/>
                  <a:gd name="connsiteY6" fmla="*/ 675000 h 900000"/>
                  <a:gd name="connsiteX7" fmla="*/ 0 w 6768000"/>
                  <a:gd name="connsiteY7" fmla="*/ 225000 h 900000"/>
                  <a:gd name="connsiteX0" fmla="*/ 219075 w 6768000"/>
                  <a:gd name="connsiteY0" fmla="*/ 225000 h 900000"/>
                  <a:gd name="connsiteX1" fmla="*/ 6318000 w 6768000"/>
                  <a:gd name="connsiteY1" fmla="*/ 225000 h 900000"/>
                  <a:gd name="connsiteX2" fmla="*/ 6318000 w 6768000"/>
                  <a:gd name="connsiteY2" fmla="*/ 0 h 900000"/>
                  <a:gd name="connsiteX3" fmla="*/ 6768000 w 6768000"/>
                  <a:gd name="connsiteY3" fmla="*/ 450000 h 900000"/>
                  <a:gd name="connsiteX4" fmla="*/ 6318000 w 6768000"/>
                  <a:gd name="connsiteY4" fmla="*/ 900000 h 900000"/>
                  <a:gd name="connsiteX5" fmla="*/ 6318000 w 6768000"/>
                  <a:gd name="connsiteY5" fmla="*/ 675000 h 900000"/>
                  <a:gd name="connsiteX6" fmla="*/ 0 w 6768000"/>
                  <a:gd name="connsiteY6" fmla="*/ 675000 h 900000"/>
                  <a:gd name="connsiteX7" fmla="*/ 219075 w 6768000"/>
                  <a:gd name="connsiteY7" fmla="*/ 225000 h 900000"/>
                  <a:gd name="connsiteX0" fmla="*/ 219075 w 6734663"/>
                  <a:gd name="connsiteY0" fmla="*/ 225000 h 900000"/>
                  <a:gd name="connsiteX1" fmla="*/ 6318000 w 6734663"/>
                  <a:gd name="connsiteY1" fmla="*/ 225000 h 900000"/>
                  <a:gd name="connsiteX2" fmla="*/ 6318000 w 6734663"/>
                  <a:gd name="connsiteY2" fmla="*/ 0 h 900000"/>
                  <a:gd name="connsiteX3" fmla="*/ 6734663 w 6734663"/>
                  <a:gd name="connsiteY3" fmla="*/ 488100 h 900000"/>
                  <a:gd name="connsiteX4" fmla="*/ 6318000 w 6734663"/>
                  <a:gd name="connsiteY4" fmla="*/ 900000 h 900000"/>
                  <a:gd name="connsiteX5" fmla="*/ 6318000 w 6734663"/>
                  <a:gd name="connsiteY5" fmla="*/ 675000 h 900000"/>
                  <a:gd name="connsiteX6" fmla="*/ 0 w 6734663"/>
                  <a:gd name="connsiteY6" fmla="*/ 675000 h 900000"/>
                  <a:gd name="connsiteX7" fmla="*/ 219075 w 6734663"/>
                  <a:gd name="connsiteY7" fmla="*/ 225000 h 900000"/>
                  <a:gd name="connsiteX0" fmla="*/ 219075 w 6734663"/>
                  <a:gd name="connsiteY0" fmla="*/ 105938 h 780938"/>
                  <a:gd name="connsiteX1" fmla="*/ 6318000 w 6734663"/>
                  <a:gd name="connsiteY1" fmla="*/ 105938 h 780938"/>
                  <a:gd name="connsiteX2" fmla="*/ 6503737 w 6734663"/>
                  <a:gd name="connsiteY2" fmla="*/ 0 h 780938"/>
                  <a:gd name="connsiteX3" fmla="*/ 6734663 w 6734663"/>
                  <a:gd name="connsiteY3" fmla="*/ 369038 h 780938"/>
                  <a:gd name="connsiteX4" fmla="*/ 6318000 w 6734663"/>
                  <a:gd name="connsiteY4" fmla="*/ 780938 h 780938"/>
                  <a:gd name="connsiteX5" fmla="*/ 6318000 w 6734663"/>
                  <a:gd name="connsiteY5" fmla="*/ 555938 h 780938"/>
                  <a:gd name="connsiteX6" fmla="*/ 0 w 6734663"/>
                  <a:gd name="connsiteY6" fmla="*/ 555938 h 780938"/>
                  <a:gd name="connsiteX7" fmla="*/ 219075 w 6734663"/>
                  <a:gd name="connsiteY7" fmla="*/ 105938 h 780938"/>
                  <a:gd name="connsiteX0" fmla="*/ 219075 w 6734663"/>
                  <a:gd name="connsiteY0" fmla="*/ 105938 h 780938"/>
                  <a:gd name="connsiteX1" fmla="*/ 6441825 w 6734663"/>
                  <a:gd name="connsiteY1" fmla="*/ 110700 h 780938"/>
                  <a:gd name="connsiteX2" fmla="*/ 6503737 w 6734663"/>
                  <a:gd name="connsiteY2" fmla="*/ 0 h 780938"/>
                  <a:gd name="connsiteX3" fmla="*/ 6734663 w 6734663"/>
                  <a:gd name="connsiteY3" fmla="*/ 369038 h 780938"/>
                  <a:gd name="connsiteX4" fmla="*/ 6318000 w 6734663"/>
                  <a:gd name="connsiteY4" fmla="*/ 780938 h 780938"/>
                  <a:gd name="connsiteX5" fmla="*/ 6318000 w 6734663"/>
                  <a:gd name="connsiteY5" fmla="*/ 555938 h 780938"/>
                  <a:gd name="connsiteX6" fmla="*/ 0 w 6734663"/>
                  <a:gd name="connsiteY6" fmla="*/ 555938 h 780938"/>
                  <a:gd name="connsiteX7" fmla="*/ 219075 w 6734663"/>
                  <a:gd name="connsiteY7" fmla="*/ 105938 h 780938"/>
                  <a:gd name="connsiteX0" fmla="*/ 219075 w 6734663"/>
                  <a:gd name="connsiteY0" fmla="*/ 105938 h 780938"/>
                  <a:gd name="connsiteX1" fmla="*/ 6441825 w 6734663"/>
                  <a:gd name="connsiteY1" fmla="*/ 110700 h 780938"/>
                  <a:gd name="connsiteX2" fmla="*/ 6503737 w 6734663"/>
                  <a:gd name="connsiteY2" fmla="*/ 0 h 780938"/>
                  <a:gd name="connsiteX3" fmla="*/ 6734663 w 6734663"/>
                  <a:gd name="connsiteY3" fmla="*/ 369038 h 780938"/>
                  <a:gd name="connsiteX4" fmla="*/ 6318000 w 6734663"/>
                  <a:gd name="connsiteY4" fmla="*/ 780938 h 780938"/>
                  <a:gd name="connsiteX5" fmla="*/ 6232275 w 6734663"/>
                  <a:gd name="connsiteY5" fmla="*/ 551176 h 780938"/>
                  <a:gd name="connsiteX6" fmla="*/ 0 w 6734663"/>
                  <a:gd name="connsiteY6" fmla="*/ 555938 h 780938"/>
                  <a:gd name="connsiteX7" fmla="*/ 219075 w 6734663"/>
                  <a:gd name="connsiteY7" fmla="*/ 105938 h 780938"/>
                  <a:gd name="connsiteX0" fmla="*/ 219075 w 6734663"/>
                  <a:gd name="connsiteY0" fmla="*/ 105938 h 704738"/>
                  <a:gd name="connsiteX1" fmla="*/ 6441825 w 6734663"/>
                  <a:gd name="connsiteY1" fmla="*/ 110700 h 704738"/>
                  <a:gd name="connsiteX2" fmla="*/ 6503737 w 6734663"/>
                  <a:gd name="connsiteY2" fmla="*/ 0 h 704738"/>
                  <a:gd name="connsiteX3" fmla="*/ 6734663 w 6734663"/>
                  <a:gd name="connsiteY3" fmla="*/ 369038 h 704738"/>
                  <a:gd name="connsiteX4" fmla="*/ 6175125 w 6734663"/>
                  <a:gd name="connsiteY4" fmla="*/ 704738 h 704738"/>
                  <a:gd name="connsiteX5" fmla="*/ 6232275 w 6734663"/>
                  <a:gd name="connsiteY5" fmla="*/ 551176 h 704738"/>
                  <a:gd name="connsiteX6" fmla="*/ 0 w 6734663"/>
                  <a:gd name="connsiteY6" fmla="*/ 555938 h 704738"/>
                  <a:gd name="connsiteX7" fmla="*/ 219075 w 6734663"/>
                  <a:gd name="connsiteY7" fmla="*/ 105938 h 704738"/>
                  <a:gd name="connsiteX0" fmla="*/ 219075 w 6734663"/>
                  <a:gd name="connsiteY0" fmla="*/ 105938 h 704738"/>
                  <a:gd name="connsiteX1" fmla="*/ 6441825 w 6734663"/>
                  <a:gd name="connsiteY1" fmla="*/ 110700 h 704738"/>
                  <a:gd name="connsiteX2" fmla="*/ 6503737 w 6734663"/>
                  <a:gd name="connsiteY2" fmla="*/ 0 h 704738"/>
                  <a:gd name="connsiteX3" fmla="*/ 6734663 w 6734663"/>
                  <a:gd name="connsiteY3" fmla="*/ 369038 h 704738"/>
                  <a:gd name="connsiteX4" fmla="*/ 6175125 w 6734663"/>
                  <a:gd name="connsiteY4" fmla="*/ 704738 h 704738"/>
                  <a:gd name="connsiteX5" fmla="*/ 6232275 w 6734663"/>
                  <a:gd name="connsiteY5" fmla="*/ 555939 h 704738"/>
                  <a:gd name="connsiteX6" fmla="*/ 0 w 6734663"/>
                  <a:gd name="connsiteY6" fmla="*/ 555938 h 704738"/>
                  <a:gd name="connsiteX7" fmla="*/ 219075 w 6734663"/>
                  <a:gd name="connsiteY7" fmla="*/ 105938 h 70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34663" h="704738">
                    <a:moveTo>
                      <a:pt x="219075" y="105938"/>
                    </a:moveTo>
                    <a:lnTo>
                      <a:pt x="6441825" y="110700"/>
                    </a:lnTo>
                    <a:lnTo>
                      <a:pt x="6503737" y="0"/>
                    </a:lnTo>
                    <a:lnTo>
                      <a:pt x="6734663" y="369038"/>
                    </a:lnTo>
                    <a:lnTo>
                      <a:pt x="6175125" y="704738"/>
                    </a:lnTo>
                    <a:lnTo>
                      <a:pt x="6232275" y="555939"/>
                    </a:lnTo>
                    <a:lnTo>
                      <a:pt x="0" y="555938"/>
                    </a:lnTo>
                    <a:lnTo>
                      <a:pt x="219075" y="105938"/>
                    </a:lnTo>
                    <a:close/>
                  </a:path>
                </a:pathLst>
              </a:custGeom>
              <a:solidFill>
                <a:srgbClr val="E8F0E9"/>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矩形 64"/>
              <p:cNvSpPr/>
              <p:nvPr/>
            </p:nvSpPr>
            <p:spPr>
              <a:xfrm rot="-1860000">
                <a:off x="7965112" y="2276520"/>
                <a:ext cx="694813" cy="73200"/>
              </a:xfrm>
              <a:custGeom>
                <a:avLst/>
                <a:gdLst>
                  <a:gd name="connsiteX0" fmla="*/ 0 w 655200"/>
                  <a:gd name="connsiteY0" fmla="*/ 0 h 72000"/>
                  <a:gd name="connsiteX1" fmla="*/ 655200 w 655200"/>
                  <a:gd name="connsiteY1" fmla="*/ 0 h 72000"/>
                  <a:gd name="connsiteX2" fmla="*/ 655200 w 655200"/>
                  <a:gd name="connsiteY2" fmla="*/ 72000 h 72000"/>
                  <a:gd name="connsiteX3" fmla="*/ 0 w 655200"/>
                  <a:gd name="connsiteY3" fmla="*/ 72000 h 72000"/>
                  <a:gd name="connsiteX4" fmla="*/ 0 w 655200"/>
                  <a:gd name="connsiteY4" fmla="*/ 0 h 72000"/>
                  <a:gd name="connsiteX0" fmla="*/ 0 w 655200"/>
                  <a:gd name="connsiteY0" fmla="*/ 0 h 72000"/>
                  <a:gd name="connsiteX1" fmla="*/ 655200 w 655200"/>
                  <a:gd name="connsiteY1" fmla="*/ 0 h 72000"/>
                  <a:gd name="connsiteX2" fmla="*/ 619265 w 655200"/>
                  <a:gd name="connsiteY2" fmla="*/ 67078 h 72000"/>
                  <a:gd name="connsiteX3" fmla="*/ 0 w 655200"/>
                  <a:gd name="connsiteY3" fmla="*/ 72000 h 72000"/>
                  <a:gd name="connsiteX4" fmla="*/ 0 w 655200"/>
                  <a:gd name="connsiteY4" fmla="*/ 0 h 72000"/>
                  <a:gd name="connsiteX0" fmla="*/ 0 w 655200"/>
                  <a:gd name="connsiteY0" fmla="*/ 0 h 72000"/>
                  <a:gd name="connsiteX1" fmla="*/ 655200 w 655200"/>
                  <a:gd name="connsiteY1" fmla="*/ 0 h 72000"/>
                  <a:gd name="connsiteX2" fmla="*/ 615998 w 655200"/>
                  <a:gd name="connsiteY2" fmla="*/ 67892 h 72000"/>
                  <a:gd name="connsiteX3" fmla="*/ 0 w 655200"/>
                  <a:gd name="connsiteY3" fmla="*/ 72000 h 72000"/>
                  <a:gd name="connsiteX4" fmla="*/ 0 w 655200"/>
                  <a:gd name="connsiteY4" fmla="*/ 0 h 72000"/>
                  <a:gd name="connsiteX0" fmla="*/ 36346 w 691546"/>
                  <a:gd name="connsiteY0" fmla="*/ 0 h 72385"/>
                  <a:gd name="connsiteX1" fmla="*/ 691546 w 691546"/>
                  <a:gd name="connsiteY1" fmla="*/ 0 h 72385"/>
                  <a:gd name="connsiteX2" fmla="*/ 652344 w 691546"/>
                  <a:gd name="connsiteY2" fmla="*/ 67892 h 72385"/>
                  <a:gd name="connsiteX3" fmla="*/ 0 w 691546"/>
                  <a:gd name="connsiteY3" fmla="*/ 72385 h 72385"/>
                  <a:gd name="connsiteX4" fmla="*/ 36346 w 691546"/>
                  <a:gd name="connsiteY4" fmla="*/ 0 h 72385"/>
                  <a:gd name="connsiteX0" fmla="*/ 39613 w 694813"/>
                  <a:gd name="connsiteY0" fmla="*/ 0 h 73200"/>
                  <a:gd name="connsiteX1" fmla="*/ 694813 w 694813"/>
                  <a:gd name="connsiteY1" fmla="*/ 0 h 73200"/>
                  <a:gd name="connsiteX2" fmla="*/ 655611 w 694813"/>
                  <a:gd name="connsiteY2" fmla="*/ 67892 h 73200"/>
                  <a:gd name="connsiteX3" fmla="*/ 0 w 694813"/>
                  <a:gd name="connsiteY3" fmla="*/ 73200 h 73200"/>
                  <a:gd name="connsiteX4" fmla="*/ 39613 w 694813"/>
                  <a:gd name="connsiteY4" fmla="*/ 0 h 73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94813" h="73200">
                    <a:moveTo>
                      <a:pt x="39613" y="0"/>
                    </a:moveTo>
                    <a:lnTo>
                      <a:pt x="694813" y="0"/>
                    </a:lnTo>
                    <a:lnTo>
                      <a:pt x="655611" y="67892"/>
                    </a:lnTo>
                    <a:lnTo>
                      <a:pt x="0" y="73200"/>
                    </a:lnTo>
                    <a:lnTo>
                      <a:pt x="39613" y="0"/>
                    </a:lnTo>
                    <a:close/>
                  </a:path>
                </a:pathLst>
              </a:custGeom>
              <a:solidFill>
                <a:srgbClr val="8AC0A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45" name="矩形 67"/>
            <p:cNvSpPr/>
            <p:nvPr/>
          </p:nvSpPr>
          <p:spPr>
            <a:xfrm rot="1440000">
              <a:off x="7040283" y="1222121"/>
              <a:ext cx="501902" cy="3106284"/>
            </a:xfrm>
            <a:custGeom>
              <a:avLst/>
              <a:gdLst>
                <a:gd name="connsiteX0" fmla="*/ 0 w 756000"/>
                <a:gd name="connsiteY0" fmla="*/ 0 h 2556000"/>
                <a:gd name="connsiteX1" fmla="*/ 756000 w 756000"/>
                <a:gd name="connsiteY1" fmla="*/ 0 h 2556000"/>
                <a:gd name="connsiteX2" fmla="*/ 756000 w 756000"/>
                <a:gd name="connsiteY2" fmla="*/ 2556000 h 2556000"/>
                <a:gd name="connsiteX3" fmla="*/ 0 w 756000"/>
                <a:gd name="connsiteY3" fmla="*/ 2556000 h 2556000"/>
                <a:gd name="connsiteX4" fmla="*/ 0 w 756000"/>
                <a:gd name="connsiteY4" fmla="*/ 0 h 2556000"/>
                <a:gd name="connsiteX0" fmla="*/ 0 w 756000"/>
                <a:gd name="connsiteY0" fmla="*/ 0 h 2556000"/>
                <a:gd name="connsiteX1" fmla="*/ 752633 w 756000"/>
                <a:gd name="connsiteY1" fmla="*/ 27566 h 2556000"/>
                <a:gd name="connsiteX2" fmla="*/ 756000 w 756000"/>
                <a:gd name="connsiteY2" fmla="*/ 2556000 h 2556000"/>
                <a:gd name="connsiteX3" fmla="*/ 0 w 756000"/>
                <a:gd name="connsiteY3" fmla="*/ 2556000 h 2556000"/>
                <a:gd name="connsiteX4" fmla="*/ 0 w 756000"/>
                <a:gd name="connsiteY4" fmla="*/ 0 h 2556000"/>
                <a:gd name="connsiteX0" fmla="*/ 2922 w 758922"/>
                <a:gd name="connsiteY0" fmla="*/ 0 h 2556000"/>
                <a:gd name="connsiteX1" fmla="*/ 755555 w 758922"/>
                <a:gd name="connsiteY1" fmla="*/ 27566 h 2556000"/>
                <a:gd name="connsiteX2" fmla="*/ 758922 w 758922"/>
                <a:gd name="connsiteY2" fmla="*/ 2556000 h 2556000"/>
                <a:gd name="connsiteX3" fmla="*/ 0 w 758922"/>
                <a:gd name="connsiteY3" fmla="*/ 2526021 h 2556000"/>
                <a:gd name="connsiteX4" fmla="*/ 2922 w 758922"/>
                <a:gd name="connsiteY4" fmla="*/ 0 h 2556000"/>
                <a:gd name="connsiteX0" fmla="*/ 2922 w 758922"/>
                <a:gd name="connsiteY0" fmla="*/ 580263 h 3136263"/>
                <a:gd name="connsiteX1" fmla="*/ 748402 w 758922"/>
                <a:gd name="connsiteY1" fmla="*/ 0 h 3136263"/>
                <a:gd name="connsiteX2" fmla="*/ 758922 w 758922"/>
                <a:gd name="connsiteY2" fmla="*/ 3136263 h 3136263"/>
                <a:gd name="connsiteX3" fmla="*/ 0 w 758922"/>
                <a:gd name="connsiteY3" fmla="*/ 3106284 h 3136263"/>
                <a:gd name="connsiteX4" fmla="*/ 2922 w 758922"/>
                <a:gd name="connsiteY4" fmla="*/ 580263 h 3136263"/>
                <a:gd name="connsiteX0" fmla="*/ 2922 w 758922"/>
                <a:gd name="connsiteY0" fmla="*/ 580263 h 3136263"/>
                <a:gd name="connsiteX1" fmla="*/ 748402 w 758922"/>
                <a:gd name="connsiteY1" fmla="*/ 0 h 3136263"/>
                <a:gd name="connsiteX2" fmla="*/ 758922 w 758922"/>
                <a:gd name="connsiteY2" fmla="*/ 3136263 h 3136263"/>
                <a:gd name="connsiteX3" fmla="*/ 0 w 758922"/>
                <a:gd name="connsiteY3" fmla="*/ 3106284 h 3136263"/>
                <a:gd name="connsiteX4" fmla="*/ 2922 w 758922"/>
                <a:gd name="connsiteY4" fmla="*/ 580263 h 3136263"/>
                <a:gd name="connsiteX0" fmla="*/ 2922 w 755404"/>
                <a:gd name="connsiteY0" fmla="*/ 580263 h 3106284"/>
                <a:gd name="connsiteX1" fmla="*/ 748402 w 755404"/>
                <a:gd name="connsiteY1" fmla="*/ 0 h 3106284"/>
                <a:gd name="connsiteX2" fmla="*/ 755404 w 755404"/>
                <a:gd name="connsiteY2" fmla="*/ 2522145 h 3106284"/>
                <a:gd name="connsiteX3" fmla="*/ 0 w 755404"/>
                <a:gd name="connsiteY3" fmla="*/ 3106284 h 3106284"/>
                <a:gd name="connsiteX4" fmla="*/ 2922 w 755404"/>
                <a:gd name="connsiteY4" fmla="*/ 580263 h 3106284"/>
                <a:gd name="connsiteX0" fmla="*/ 2922 w 755762"/>
                <a:gd name="connsiteY0" fmla="*/ 580263 h 3106284"/>
                <a:gd name="connsiteX1" fmla="*/ 748402 w 755762"/>
                <a:gd name="connsiteY1" fmla="*/ 0 h 3106284"/>
                <a:gd name="connsiteX2" fmla="*/ 755762 w 755762"/>
                <a:gd name="connsiteY2" fmla="*/ 2516827 h 3106284"/>
                <a:gd name="connsiteX3" fmla="*/ 0 w 755762"/>
                <a:gd name="connsiteY3" fmla="*/ 3106284 h 3106284"/>
                <a:gd name="connsiteX4" fmla="*/ 2922 w 755762"/>
                <a:gd name="connsiteY4" fmla="*/ 580263 h 3106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762" h="3106284">
                  <a:moveTo>
                    <a:pt x="2922" y="580263"/>
                  </a:moveTo>
                  <a:lnTo>
                    <a:pt x="748402" y="0"/>
                  </a:lnTo>
                  <a:cubicBezTo>
                    <a:pt x="749524" y="842811"/>
                    <a:pt x="754640" y="1674016"/>
                    <a:pt x="755762" y="2516827"/>
                  </a:cubicBezTo>
                  <a:lnTo>
                    <a:pt x="0" y="3106284"/>
                  </a:lnTo>
                  <a:lnTo>
                    <a:pt x="2922" y="580263"/>
                  </a:lnTo>
                  <a:close/>
                </a:path>
              </a:pathLst>
            </a:custGeom>
            <a:solidFill>
              <a:srgbClr val="BCACD0"/>
            </a:solidFill>
            <a:ln>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3" name="矩形 67"/>
            <p:cNvSpPr/>
            <p:nvPr/>
          </p:nvSpPr>
          <p:spPr>
            <a:xfrm rot="1440000">
              <a:off x="5668679" y="1222123"/>
              <a:ext cx="501902" cy="3106284"/>
            </a:xfrm>
            <a:custGeom>
              <a:avLst/>
              <a:gdLst>
                <a:gd name="connsiteX0" fmla="*/ 0 w 756000"/>
                <a:gd name="connsiteY0" fmla="*/ 0 h 2556000"/>
                <a:gd name="connsiteX1" fmla="*/ 756000 w 756000"/>
                <a:gd name="connsiteY1" fmla="*/ 0 h 2556000"/>
                <a:gd name="connsiteX2" fmla="*/ 756000 w 756000"/>
                <a:gd name="connsiteY2" fmla="*/ 2556000 h 2556000"/>
                <a:gd name="connsiteX3" fmla="*/ 0 w 756000"/>
                <a:gd name="connsiteY3" fmla="*/ 2556000 h 2556000"/>
                <a:gd name="connsiteX4" fmla="*/ 0 w 756000"/>
                <a:gd name="connsiteY4" fmla="*/ 0 h 2556000"/>
                <a:gd name="connsiteX0" fmla="*/ 0 w 756000"/>
                <a:gd name="connsiteY0" fmla="*/ 0 h 2556000"/>
                <a:gd name="connsiteX1" fmla="*/ 752633 w 756000"/>
                <a:gd name="connsiteY1" fmla="*/ 27566 h 2556000"/>
                <a:gd name="connsiteX2" fmla="*/ 756000 w 756000"/>
                <a:gd name="connsiteY2" fmla="*/ 2556000 h 2556000"/>
                <a:gd name="connsiteX3" fmla="*/ 0 w 756000"/>
                <a:gd name="connsiteY3" fmla="*/ 2556000 h 2556000"/>
                <a:gd name="connsiteX4" fmla="*/ 0 w 756000"/>
                <a:gd name="connsiteY4" fmla="*/ 0 h 2556000"/>
                <a:gd name="connsiteX0" fmla="*/ 2922 w 758922"/>
                <a:gd name="connsiteY0" fmla="*/ 0 h 2556000"/>
                <a:gd name="connsiteX1" fmla="*/ 755555 w 758922"/>
                <a:gd name="connsiteY1" fmla="*/ 27566 h 2556000"/>
                <a:gd name="connsiteX2" fmla="*/ 758922 w 758922"/>
                <a:gd name="connsiteY2" fmla="*/ 2556000 h 2556000"/>
                <a:gd name="connsiteX3" fmla="*/ 0 w 758922"/>
                <a:gd name="connsiteY3" fmla="*/ 2526021 h 2556000"/>
                <a:gd name="connsiteX4" fmla="*/ 2922 w 758922"/>
                <a:gd name="connsiteY4" fmla="*/ 0 h 2556000"/>
                <a:gd name="connsiteX0" fmla="*/ 2922 w 758922"/>
                <a:gd name="connsiteY0" fmla="*/ 580263 h 3136263"/>
                <a:gd name="connsiteX1" fmla="*/ 748402 w 758922"/>
                <a:gd name="connsiteY1" fmla="*/ 0 h 3136263"/>
                <a:gd name="connsiteX2" fmla="*/ 758922 w 758922"/>
                <a:gd name="connsiteY2" fmla="*/ 3136263 h 3136263"/>
                <a:gd name="connsiteX3" fmla="*/ 0 w 758922"/>
                <a:gd name="connsiteY3" fmla="*/ 3106284 h 3136263"/>
                <a:gd name="connsiteX4" fmla="*/ 2922 w 758922"/>
                <a:gd name="connsiteY4" fmla="*/ 580263 h 3136263"/>
                <a:gd name="connsiteX0" fmla="*/ 2922 w 758922"/>
                <a:gd name="connsiteY0" fmla="*/ 580263 h 3136263"/>
                <a:gd name="connsiteX1" fmla="*/ 748402 w 758922"/>
                <a:gd name="connsiteY1" fmla="*/ 0 h 3136263"/>
                <a:gd name="connsiteX2" fmla="*/ 758922 w 758922"/>
                <a:gd name="connsiteY2" fmla="*/ 3136263 h 3136263"/>
                <a:gd name="connsiteX3" fmla="*/ 0 w 758922"/>
                <a:gd name="connsiteY3" fmla="*/ 3106284 h 3136263"/>
                <a:gd name="connsiteX4" fmla="*/ 2922 w 758922"/>
                <a:gd name="connsiteY4" fmla="*/ 580263 h 3136263"/>
                <a:gd name="connsiteX0" fmla="*/ 2922 w 755404"/>
                <a:gd name="connsiteY0" fmla="*/ 580263 h 3106284"/>
                <a:gd name="connsiteX1" fmla="*/ 748402 w 755404"/>
                <a:gd name="connsiteY1" fmla="*/ 0 h 3106284"/>
                <a:gd name="connsiteX2" fmla="*/ 755404 w 755404"/>
                <a:gd name="connsiteY2" fmla="*/ 2522145 h 3106284"/>
                <a:gd name="connsiteX3" fmla="*/ 0 w 755404"/>
                <a:gd name="connsiteY3" fmla="*/ 3106284 h 3106284"/>
                <a:gd name="connsiteX4" fmla="*/ 2922 w 755404"/>
                <a:gd name="connsiteY4" fmla="*/ 580263 h 3106284"/>
                <a:gd name="connsiteX0" fmla="*/ 2922 w 755762"/>
                <a:gd name="connsiteY0" fmla="*/ 580263 h 3106284"/>
                <a:gd name="connsiteX1" fmla="*/ 748402 w 755762"/>
                <a:gd name="connsiteY1" fmla="*/ 0 h 3106284"/>
                <a:gd name="connsiteX2" fmla="*/ 755762 w 755762"/>
                <a:gd name="connsiteY2" fmla="*/ 2516827 h 3106284"/>
                <a:gd name="connsiteX3" fmla="*/ 0 w 755762"/>
                <a:gd name="connsiteY3" fmla="*/ 3106284 h 3106284"/>
                <a:gd name="connsiteX4" fmla="*/ 2922 w 755762"/>
                <a:gd name="connsiteY4" fmla="*/ 580263 h 3106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762" h="3106284">
                  <a:moveTo>
                    <a:pt x="2922" y="580263"/>
                  </a:moveTo>
                  <a:lnTo>
                    <a:pt x="748402" y="0"/>
                  </a:lnTo>
                  <a:cubicBezTo>
                    <a:pt x="749524" y="842811"/>
                    <a:pt x="754640" y="1674016"/>
                    <a:pt x="755762" y="2516827"/>
                  </a:cubicBezTo>
                  <a:lnTo>
                    <a:pt x="0" y="3106284"/>
                  </a:lnTo>
                  <a:lnTo>
                    <a:pt x="2922" y="580263"/>
                  </a:lnTo>
                  <a:close/>
                </a:path>
              </a:pathLst>
            </a:custGeom>
            <a:solidFill>
              <a:srgbClr val="BCACD0"/>
            </a:solidFill>
            <a:ln>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1" name="矩形 67"/>
            <p:cNvSpPr/>
            <p:nvPr/>
          </p:nvSpPr>
          <p:spPr>
            <a:xfrm rot="1440000">
              <a:off x="4292312" y="1222124"/>
              <a:ext cx="501902" cy="3106284"/>
            </a:xfrm>
            <a:custGeom>
              <a:avLst/>
              <a:gdLst>
                <a:gd name="connsiteX0" fmla="*/ 0 w 756000"/>
                <a:gd name="connsiteY0" fmla="*/ 0 h 2556000"/>
                <a:gd name="connsiteX1" fmla="*/ 756000 w 756000"/>
                <a:gd name="connsiteY1" fmla="*/ 0 h 2556000"/>
                <a:gd name="connsiteX2" fmla="*/ 756000 w 756000"/>
                <a:gd name="connsiteY2" fmla="*/ 2556000 h 2556000"/>
                <a:gd name="connsiteX3" fmla="*/ 0 w 756000"/>
                <a:gd name="connsiteY3" fmla="*/ 2556000 h 2556000"/>
                <a:gd name="connsiteX4" fmla="*/ 0 w 756000"/>
                <a:gd name="connsiteY4" fmla="*/ 0 h 2556000"/>
                <a:gd name="connsiteX0" fmla="*/ 0 w 756000"/>
                <a:gd name="connsiteY0" fmla="*/ 0 h 2556000"/>
                <a:gd name="connsiteX1" fmla="*/ 752633 w 756000"/>
                <a:gd name="connsiteY1" fmla="*/ 27566 h 2556000"/>
                <a:gd name="connsiteX2" fmla="*/ 756000 w 756000"/>
                <a:gd name="connsiteY2" fmla="*/ 2556000 h 2556000"/>
                <a:gd name="connsiteX3" fmla="*/ 0 w 756000"/>
                <a:gd name="connsiteY3" fmla="*/ 2556000 h 2556000"/>
                <a:gd name="connsiteX4" fmla="*/ 0 w 756000"/>
                <a:gd name="connsiteY4" fmla="*/ 0 h 2556000"/>
                <a:gd name="connsiteX0" fmla="*/ 2922 w 758922"/>
                <a:gd name="connsiteY0" fmla="*/ 0 h 2556000"/>
                <a:gd name="connsiteX1" fmla="*/ 755555 w 758922"/>
                <a:gd name="connsiteY1" fmla="*/ 27566 h 2556000"/>
                <a:gd name="connsiteX2" fmla="*/ 758922 w 758922"/>
                <a:gd name="connsiteY2" fmla="*/ 2556000 h 2556000"/>
                <a:gd name="connsiteX3" fmla="*/ 0 w 758922"/>
                <a:gd name="connsiteY3" fmla="*/ 2526021 h 2556000"/>
                <a:gd name="connsiteX4" fmla="*/ 2922 w 758922"/>
                <a:gd name="connsiteY4" fmla="*/ 0 h 2556000"/>
                <a:gd name="connsiteX0" fmla="*/ 2922 w 758922"/>
                <a:gd name="connsiteY0" fmla="*/ 580263 h 3136263"/>
                <a:gd name="connsiteX1" fmla="*/ 748402 w 758922"/>
                <a:gd name="connsiteY1" fmla="*/ 0 h 3136263"/>
                <a:gd name="connsiteX2" fmla="*/ 758922 w 758922"/>
                <a:gd name="connsiteY2" fmla="*/ 3136263 h 3136263"/>
                <a:gd name="connsiteX3" fmla="*/ 0 w 758922"/>
                <a:gd name="connsiteY3" fmla="*/ 3106284 h 3136263"/>
                <a:gd name="connsiteX4" fmla="*/ 2922 w 758922"/>
                <a:gd name="connsiteY4" fmla="*/ 580263 h 3136263"/>
                <a:gd name="connsiteX0" fmla="*/ 2922 w 758922"/>
                <a:gd name="connsiteY0" fmla="*/ 580263 h 3136263"/>
                <a:gd name="connsiteX1" fmla="*/ 748402 w 758922"/>
                <a:gd name="connsiteY1" fmla="*/ 0 h 3136263"/>
                <a:gd name="connsiteX2" fmla="*/ 758922 w 758922"/>
                <a:gd name="connsiteY2" fmla="*/ 3136263 h 3136263"/>
                <a:gd name="connsiteX3" fmla="*/ 0 w 758922"/>
                <a:gd name="connsiteY3" fmla="*/ 3106284 h 3136263"/>
                <a:gd name="connsiteX4" fmla="*/ 2922 w 758922"/>
                <a:gd name="connsiteY4" fmla="*/ 580263 h 3136263"/>
                <a:gd name="connsiteX0" fmla="*/ 2922 w 755404"/>
                <a:gd name="connsiteY0" fmla="*/ 580263 h 3106284"/>
                <a:gd name="connsiteX1" fmla="*/ 748402 w 755404"/>
                <a:gd name="connsiteY1" fmla="*/ 0 h 3106284"/>
                <a:gd name="connsiteX2" fmla="*/ 755404 w 755404"/>
                <a:gd name="connsiteY2" fmla="*/ 2522145 h 3106284"/>
                <a:gd name="connsiteX3" fmla="*/ 0 w 755404"/>
                <a:gd name="connsiteY3" fmla="*/ 3106284 h 3106284"/>
                <a:gd name="connsiteX4" fmla="*/ 2922 w 755404"/>
                <a:gd name="connsiteY4" fmla="*/ 580263 h 3106284"/>
                <a:gd name="connsiteX0" fmla="*/ 2922 w 755762"/>
                <a:gd name="connsiteY0" fmla="*/ 580263 h 3106284"/>
                <a:gd name="connsiteX1" fmla="*/ 748402 w 755762"/>
                <a:gd name="connsiteY1" fmla="*/ 0 h 3106284"/>
                <a:gd name="connsiteX2" fmla="*/ 755762 w 755762"/>
                <a:gd name="connsiteY2" fmla="*/ 2516827 h 3106284"/>
                <a:gd name="connsiteX3" fmla="*/ 0 w 755762"/>
                <a:gd name="connsiteY3" fmla="*/ 3106284 h 3106284"/>
                <a:gd name="connsiteX4" fmla="*/ 2922 w 755762"/>
                <a:gd name="connsiteY4" fmla="*/ 580263 h 3106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762" h="3106284">
                  <a:moveTo>
                    <a:pt x="2922" y="580263"/>
                  </a:moveTo>
                  <a:lnTo>
                    <a:pt x="748402" y="0"/>
                  </a:lnTo>
                  <a:cubicBezTo>
                    <a:pt x="749524" y="842811"/>
                    <a:pt x="754640" y="1674016"/>
                    <a:pt x="755762" y="2516827"/>
                  </a:cubicBezTo>
                  <a:lnTo>
                    <a:pt x="0" y="3106284"/>
                  </a:lnTo>
                  <a:lnTo>
                    <a:pt x="2922" y="580263"/>
                  </a:lnTo>
                  <a:close/>
                </a:path>
              </a:pathLst>
            </a:custGeom>
            <a:solidFill>
              <a:srgbClr val="BCACD0"/>
            </a:solidFill>
            <a:ln>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9" name="矩形 67"/>
            <p:cNvSpPr/>
            <p:nvPr/>
          </p:nvSpPr>
          <p:spPr>
            <a:xfrm rot="1440000">
              <a:off x="2915900" y="1222135"/>
              <a:ext cx="501902" cy="3106284"/>
            </a:xfrm>
            <a:custGeom>
              <a:avLst/>
              <a:gdLst>
                <a:gd name="connsiteX0" fmla="*/ 0 w 756000"/>
                <a:gd name="connsiteY0" fmla="*/ 0 h 2556000"/>
                <a:gd name="connsiteX1" fmla="*/ 756000 w 756000"/>
                <a:gd name="connsiteY1" fmla="*/ 0 h 2556000"/>
                <a:gd name="connsiteX2" fmla="*/ 756000 w 756000"/>
                <a:gd name="connsiteY2" fmla="*/ 2556000 h 2556000"/>
                <a:gd name="connsiteX3" fmla="*/ 0 w 756000"/>
                <a:gd name="connsiteY3" fmla="*/ 2556000 h 2556000"/>
                <a:gd name="connsiteX4" fmla="*/ 0 w 756000"/>
                <a:gd name="connsiteY4" fmla="*/ 0 h 2556000"/>
                <a:gd name="connsiteX0" fmla="*/ 0 w 756000"/>
                <a:gd name="connsiteY0" fmla="*/ 0 h 2556000"/>
                <a:gd name="connsiteX1" fmla="*/ 752633 w 756000"/>
                <a:gd name="connsiteY1" fmla="*/ 27566 h 2556000"/>
                <a:gd name="connsiteX2" fmla="*/ 756000 w 756000"/>
                <a:gd name="connsiteY2" fmla="*/ 2556000 h 2556000"/>
                <a:gd name="connsiteX3" fmla="*/ 0 w 756000"/>
                <a:gd name="connsiteY3" fmla="*/ 2556000 h 2556000"/>
                <a:gd name="connsiteX4" fmla="*/ 0 w 756000"/>
                <a:gd name="connsiteY4" fmla="*/ 0 h 2556000"/>
                <a:gd name="connsiteX0" fmla="*/ 2922 w 758922"/>
                <a:gd name="connsiteY0" fmla="*/ 0 h 2556000"/>
                <a:gd name="connsiteX1" fmla="*/ 755555 w 758922"/>
                <a:gd name="connsiteY1" fmla="*/ 27566 h 2556000"/>
                <a:gd name="connsiteX2" fmla="*/ 758922 w 758922"/>
                <a:gd name="connsiteY2" fmla="*/ 2556000 h 2556000"/>
                <a:gd name="connsiteX3" fmla="*/ 0 w 758922"/>
                <a:gd name="connsiteY3" fmla="*/ 2526021 h 2556000"/>
                <a:gd name="connsiteX4" fmla="*/ 2922 w 758922"/>
                <a:gd name="connsiteY4" fmla="*/ 0 h 2556000"/>
                <a:gd name="connsiteX0" fmla="*/ 2922 w 758922"/>
                <a:gd name="connsiteY0" fmla="*/ 580263 h 3136263"/>
                <a:gd name="connsiteX1" fmla="*/ 748402 w 758922"/>
                <a:gd name="connsiteY1" fmla="*/ 0 h 3136263"/>
                <a:gd name="connsiteX2" fmla="*/ 758922 w 758922"/>
                <a:gd name="connsiteY2" fmla="*/ 3136263 h 3136263"/>
                <a:gd name="connsiteX3" fmla="*/ 0 w 758922"/>
                <a:gd name="connsiteY3" fmla="*/ 3106284 h 3136263"/>
                <a:gd name="connsiteX4" fmla="*/ 2922 w 758922"/>
                <a:gd name="connsiteY4" fmla="*/ 580263 h 3136263"/>
                <a:gd name="connsiteX0" fmla="*/ 2922 w 758922"/>
                <a:gd name="connsiteY0" fmla="*/ 580263 h 3136263"/>
                <a:gd name="connsiteX1" fmla="*/ 748402 w 758922"/>
                <a:gd name="connsiteY1" fmla="*/ 0 h 3136263"/>
                <a:gd name="connsiteX2" fmla="*/ 758922 w 758922"/>
                <a:gd name="connsiteY2" fmla="*/ 3136263 h 3136263"/>
                <a:gd name="connsiteX3" fmla="*/ 0 w 758922"/>
                <a:gd name="connsiteY3" fmla="*/ 3106284 h 3136263"/>
                <a:gd name="connsiteX4" fmla="*/ 2922 w 758922"/>
                <a:gd name="connsiteY4" fmla="*/ 580263 h 3136263"/>
                <a:gd name="connsiteX0" fmla="*/ 2922 w 755404"/>
                <a:gd name="connsiteY0" fmla="*/ 580263 h 3106284"/>
                <a:gd name="connsiteX1" fmla="*/ 748402 w 755404"/>
                <a:gd name="connsiteY1" fmla="*/ 0 h 3106284"/>
                <a:gd name="connsiteX2" fmla="*/ 755404 w 755404"/>
                <a:gd name="connsiteY2" fmla="*/ 2522145 h 3106284"/>
                <a:gd name="connsiteX3" fmla="*/ 0 w 755404"/>
                <a:gd name="connsiteY3" fmla="*/ 3106284 h 3106284"/>
                <a:gd name="connsiteX4" fmla="*/ 2922 w 755404"/>
                <a:gd name="connsiteY4" fmla="*/ 580263 h 3106284"/>
                <a:gd name="connsiteX0" fmla="*/ 2922 w 755762"/>
                <a:gd name="connsiteY0" fmla="*/ 580263 h 3106284"/>
                <a:gd name="connsiteX1" fmla="*/ 748402 w 755762"/>
                <a:gd name="connsiteY1" fmla="*/ 0 h 3106284"/>
                <a:gd name="connsiteX2" fmla="*/ 755762 w 755762"/>
                <a:gd name="connsiteY2" fmla="*/ 2516827 h 3106284"/>
                <a:gd name="connsiteX3" fmla="*/ 0 w 755762"/>
                <a:gd name="connsiteY3" fmla="*/ 3106284 h 3106284"/>
                <a:gd name="connsiteX4" fmla="*/ 2922 w 755762"/>
                <a:gd name="connsiteY4" fmla="*/ 580263 h 31062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762" h="3106284">
                  <a:moveTo>
                    <a:pt x="2922" y="580263"/>
                  </a:moveTo>
                  <a:lnTo>
                    <a:pt x="748402" y="0"/>
                  </a:lnTo>
                  <a:cubicBezTo>
                    <a:pt x="749524" y="842811"/>
                    <a:pt x="754640" y="1674016"/>
                    <a:pt x="755762" y="2516827"/>
                  </a:cubicBezTo>
                  <a:lnTo>
                    <a:pt x="0" y="3106284"/>
                  </a:lnTo>
                  <a:lnTo>
                    <a:pt x="2922" y="580263"/>
                  </a:lnTo>
                  <a:close/>
                </a:path>
              </a:pathLst>
            </a:custGeom>
            <a:solidFill>
              <a:srgbClr val="BCACD0"/>
            </a:solidFill>
            <a:ln>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4" name="矩形 67"/>
            <p:cNvSpPr/>
            <p:nvPr/>
          </p:nvSpPr>
          <p:spPr>
            <a:xfrm rot="1440000">
              <a:off x="6224029" y="1494885"/>
              <a:ext cx="758922" cy="2556000"/>
            </a:xfrm>
            <a:custGeom>
              <a:avLst/>
              <a:gdLst>
                <a:gd name="connsiteX0" fmla="*/ 0 w 756000"/>
                <a:gd name="connsiteY0" fmla="*/ 0 h 2556000"/>
                <a:gd name="connsiteX1" fmla="*/ 756000 w 756000"/>
                <a:gd name="connsiteY1" fmla="*/ 0 h 2556000"/>
                <a:gd name="connsiteX2" fmla="*/ 756000 w 756000"/>
                <a:gd name="connsiteY2" fmla="*/ 2556000 h 2556000"/>
                <a:gd name="connsiteX3" fmla="*/ 0 w 756000"/>
                <a:gd name="connsiteY3" fmla="*/ 2556000 h 2556000"/>
                <a:gd name="connsiteX4" fmla="*/ 0 w 756000"/>
                <a:gd name="connsiteY4" fmla="*/ 0 h 2556000"/>
                <a:gd name="connsiteX0" fmla="*/ 0 w 756000"/>
                <a:gd name="connsiteY0" fmla="*/ 0 h 2556000"/>
                <a:gd name="connsiteX1" fmla="*/ 752633 w 756000"/>
                <a:gd name="connsiteY1" fmla="*/ 27566 h 2556000"/>
                <a:gd name="connsiteX2" fmla="*/ 756000 w 756000"/>
                <a:gd name="connsiteY2" fmla="*/ 2556000 h 2556000"/>
                <a:gd name="connsiteX3" fmla="*/ 0 w 756000"/>
                <a:gd name="connsiteY3" fmla="*/ 2556000 h 2556000"/>
                <a:gd name="connsiteX4" fmla="*/ 0 w 756000"/>
                <a:gd name="connsiteY4" fmla="*/ 0 h 2556000"/>
                <a:gd name="connsiteX0" fmla="*/ 2922 w 758922"/>
                <a:gd name="connsiteY0" fmla="*/ 0 h 2556000"/>
                <a:gd name="connsiteX1" fmla="*/ 755555 w 758922"/>
                <a:gd name="connsiteY1" fmla="*/ 27566 h 2556000"/>
                <a:gd name="connsiteX2" fmla="*/ 758922 w 758922"/>
                <a:gd name="connsiteY2" fmla="*/ 2556000 h 2556000"/>
                <a:gd name="connsiteX3" fmla="*/ 0 w 758922"/>
                <a:gd name="connsiteY3" fmla="*/ 2526021 h 2556000"/>
                <a:gd name="connsiteX4" fmla="*/ 2922 w 758922"/>
                <a:gd name="connsiteY4" fmla="*/ 0 h 255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8922" h="2556000">
                  <a:moveTo>
                    <a:pt x="2922" y="0"/>
                  </a:moveTo>
                  <a:lnTo>
                    <a:pt x="755555" y="27566"/>
                  </a:lnTo>
                  <a:cubicBezTo>
                    <a:pt x="756677" y="870377"/>
                    <a:pt x="757800" y="1713189"/>
                    <a:pt x="758922" y="2556000"/>
                  </a:cubicBezTo>
                  <a:lnTo>
                    <a:pt x="0" y="2526021"/>
                  </a:lnTo>
                  <a:lnTo>
                    <a:pt x="2922" y="0"/>
                  </a:lnTo>
                  <a:close/>
                </a:path>
              </a:pathLst>
            </a:custGeom>
            <a:solidFill>
              <a:srgbClr val="6D539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2" name="矩形 67"/>
            <p:cNvSpPr/>
            <p:nvPr/>
          </p:nvSpPr>
          <p:spPr>
            <a:xfrm rot="1440000">
              <a:off x="4852425" y="1494887"/>
              <a:ext cx="758922" cy="2556000"/>
            </a:xfrm>
            <a:custGeom>
              <a:avLst/>
              <a:gdLst>
                <a:gd name="connsiteX0" fmla="*/ 0 w 756000"/>
                <a:gd name="connsiteY0" fmla="*/ 0 h 2556000"/>
                <a:gd name="connsiteX1" fmla="*/ 756000 w 756000"/>
                <a:gd name="connsiteY1" fmla="*/ 0 h 2556000"/>
                <a:gd name="connsiteX2" fmla="*/ 756000 w 756000"/>
                <a:gd name="connsiteY2" fmla="*/ 2556000 h 2556000"/>
                <a:gd name="connsiteX3" fmla="*/ 0 w 756000"/>
                <a:gd name="connsiteY3" fmla="*/ 2556000 h 2556000"/>
                <a:gd name="connsiteX4" fmla="*/ 0 w 756000"/>
                <a:gd name="connsiteY4" fmla="*/ 0 h 2556000"/>
                <a:gd name="connsiteX0" fmla="*/ 0 w 756000"/>
                <a:gd name="connsiteY0" fmla="*/ 0 h 2556000"/>
                <a:gd name="connsiteX1" fmla="*/ 752633 w 756000"/>
                <a:gd name="connsiteY1" fmla="*/ 27566 h 2556000"/>
                <a:gd name="connsiteX2" fmla="*/ 756000 w 756000"/>
                <a:gd name="connsiteY2" fmla="*/ 2556000 h 2556000"/>
                <a:gd name="connsiteX3" fmla="*/ 0 w 756000"/>
                <a:gd name="connsiteY3" fmla="*/ 2556000 h 2556000"/>
                <a:gd name="connsiteX4" fmla="*/ 0 w 756000"/>
                <a:gd name="connsiteY4" fmla="*/ 0 h 2556000"/>
                <a:gd name="connsiteX0" fmla="*/ 2922 w 758922"/>
                <a:gd name="connsiteY0" fmla="*/ 0 h 2556000"/>
                <a:gd name="connsiteX1" fmla="*/ 755555 w 758922"/>
                <a:gd name="connsiteY1" fmla="*/ 27566 h 2556000"/>
                <a:gd name="connsiteX2" fmla="*/ 758922 w 758922"/>
                <a:gd name="connsiteY2" fmla="*/ 2556000 h 2556000"/>
                <a:gd name="connsiteX3" fmla="*/ 0 w 758922"/>
                <a:gd name="connsiteY3" fmla="*/ 2526021 h 2556000"/>
                <a:gd name="connsiteX4" fmla="*/ 2922 w 758922"/>
                <a:gd name="connsiteY4" fmla="*/ 0 h 255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8922" h="2556000">
                  <a:moveTo>
                    <a:pt x="2922" y="0"/>
                  </a:moveTo>
                  <a:lnTo>
                    <a:pt x="755555" y="27566"/>
                  </a:lnTo>
                  <a:cubicBezTo>
                    <a:pt x="756677" y="870377"/>
                    <a:pt x="757800" y="1713189"/>
                    <a:pt x="758922" y="2556000"/>
                  </a:cubicBezTo>
                  <a:lnTo>
                    <a:pt x="0" y="2526021"/>
                  </a:lnTo>
                  <a:lnTo>
                    <a:pt x="2922" y="0"/>
                  </a:lnTo>
                  <a:close/>
                </a:path>
              </a:pathLst>
            </a:custGeom>
            <a:solidFill>
              <a:srgbClr val="6D539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0" name="矩形 67"/>
            <p:cNvSpPr/>
            <p:nvPr/>
          </p:nvSpPr>
          <p:spPr>
            <a:xfrm rot="1440000">
              <a:off x="3476058" y="1494888"/>
              <a:ext cx="758922" cy="2556000"/>
            </a:xfrm>
            <a:custGeom>
              <a:avLst/>
              <a:gdLst>
                <a:gd name="connsiteX0" fmla="*/ 0 w 756000"/>
                <a:gd name="connsiteY0" fmla="*/ 0 h 2556000"/>
                <a:gd name="connsiteX1" fmla="*/ 756000 w 756000"/>
                <a:gd name="connsiteY1" fmla="*/ 0 h 2556000"/>
                <a:gd name="connsiteX2" fmla="*/ 756000 w 756000"/>
                <a:gd name="connsiteY2" fmla="*/ 2556000 h 2556000"/>
                <a:gd name="connsiteX3" fmla="*/ 0 w 756000"/>
                <a:gd name="connsiteY3" fmla="*/ 2556000 h 2556000"/>
                <a:gd name="connsiteX4" fmla="*/ 0 w 756000"/>
                <a:gd name="connsiteY4" fmla="*/ 0 h 2556000"/>
                <a:gd name="connsiteX0" fmla="*/ 0 w 756000"/>
                <a:gd name="connsiteY0" fmla="*/ 0 h 2556000"/>
                <a:gd name="connsiteX1" fmla="*/ 752633 w 756000"/>
                <a:gd name="connsiteY1" fmla="*/ 27566 h 2556000"/>
                <a:gd name="connsiteX2" fmla="*/ 756000 w 756000"/>
                <a:gd name="connsiteY2" fmla="*/ 2556000 h 2556000"/>
                <a:gd name="connsiteX3" fmla="*/ 0 w 756000"/>
                <a:gd name="connsiteY3" fmla="*/ 2556000 h 2556000"/>
                <a:gd name="connsiteX4" fmla="*/ 0 w 756000"/>
                <a:gd name="connsiteY4" fmla="*/ 0 h 2556000"/>
                <a:gd name="connsiteX0" fmla="*/ 2922 w 758922"/>
                <a:gd name="connsiteY0" fmla="*/ 0 h 2556000"/>
                <a:gd name="connsiteX1" fmla="*/ 755555 w 758922"/>
                <a:gd name="connsiteY1" fmla="*/ 27566 h 2556000"/>
                <a:gd name="connsiteX2" fmla="*/ 758922 w 758922"/>
                <a:gd name="connsiteY2" fmla="*/ 2556000 h 2556000"/>
                <a:gd name="connsiteX3" fmla="*/ 0 w 758922"/>
                <a:gd name="connsiteY3" fmla="*/ 2526021 h 2556000"/>
                <a:gd name="connsiteX4" fmla="*/ 2922 w 758922"/>
                <a:gd name="connsiteY4" fmla="*/ 0 h 255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8922" h="2556000">
                  <a:moveTo>
                    <a:pt x="2922" y="0"/>
                  </a:moveTo>
                  <a:lnTo>
                    <a:pt x="755555" y="27566"/>
                  </a:lnTo>
                  <a:cubicBezTo>
                    <a:pt x="756677" y="870377"/>
                    <a:pt x="757800" y="1713189"/>
                    <a:pt x="758922" y="2556000"/>
                  </a:cubicBezTo>
                  <a:lnTo>
                    <a:pt x="0" y="2526021"/>
                  </a:lnTo>
                  <a:lnTo>
                    <a:pt x="2922" y="0"/>
                  </a:lnTo>
                  <a:close/>
                </a:path>
              </a:pathLst>
            </a:custGeom>
            <a:solidFill>
              <a:srgbClr val="6D539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8" name="矩形 67"/>
            <p:cNvSpPr/>
            <p:nvPr/>
          </p:nvSpPr>
          <p:spPr>
            <a:xfrm rot="1440000">
              <a:off x="2099646" y="1494899"/>
              <a:ext cx="758922" cy="2556000"/>
            </a:xfrm>
            <a:custGeom>
              <a:avLst/>
              <a:gdLst>
                <a:gd name="connsiteX0" fmla="*/ 0 w 756000"/>
                <a:gd name="connsiteY0" fmla="*/ 0 h 2556000"/>
                <a:gd name="connsiteX1" fmla="*/ 756000 w 756000"/>
                <a:gd name="connsiteY1" fmla="*/ 0 h 2556000"/>
                <a:gd name="connsiteX2" fmla="*/ 756000 w 756000"/>
                <a:gd name="connsiteY2" fmla="*/ 2556000 h 2556000"/>
                <a:gd name="connsiteX3" fmla="*/ 0 w 756000"/>
                <a:gd name="connsiteY3" fmla="*/ 2556000 h 2556000"/>
                <a:gd name="connsiteX4" fmla="*/ 0 w 756000"/>
                <a:gd name="connsiteY4" fmla="*/ 0 h 2556000"/>
                <a:gd name="connsiteX0" fmla="*/ 0 w 756000"/>
                <a:gd name="connsiteY0" fmla="*/ 0 h 2556000"/>
                <a:gd name="connsiteX1" fmla="*/ 752633 w 756000"/>
                <a:gd name="connsiteY1" fmla="*/ 27566 h 2556000"/>
                <a:gd name="connsiteX2" fmla="*/ 756000 w 756000"/>
                <a:gd name="connsiteY2" fmla="*/ 2556000 h 2556000"/>
                <a:gd name="connsiteX3" fmla="*/ 0 w 756000"/>
                <a:gd name="connsiteY3" fmla="*/ 2556000 h 2556000"/>
                <a:gd name="connsiteX4" fmla="*/ 0 w 756000"/>
                <a:gd name="connsiteY4" fmla="*/ 0 h 2556000"/>
                <a:gd name="connsiteX0" fmla="*/ 2922 w 758922"/>
                <a:gd name="connsiteY0" fmla="*/ 0 h 2556000"/>
                <a:gd name="connsiteX1" fmla="*/ 755555 w 758922"/>
                <a:gd name="connsiteY1" fmla="*/ 27566 h 2556000"/>
                <a:gd name="connsiteX2" fmla="*/ 758922 w 758922"/>
                <a:gd name="connsiteY2" fmla="*/ 2556000 h 2556000"/>
                <a:gd name="connsiteX3" fmla="*/ 0 w 758922"/>
                <a:gd name="connsiteY3" fmla="*/ 2526021 h 2556000"/>
                <a:gd name="connsiteX4" fmla="*/ 2922 w 758922"/>
                <a:gd name="connsiteY4" fmla="*/ 0 h 255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8922" h="2556000">
                  <a:moveTo>
                    <a:pt x="2922" y="0"/>
                  </a:moveTo>
                  <a:lnTo>
                    <a:pt x="755555" y="27566"/>
                  </a:lnTo>
                  <a:cubicBezTo>
                    <a:pt x="756677" y="870377"/>
                    <a:pt x="757800" y="1713189"/>
                    <a:pt x="758922" y="2556000"/>
                  </a:cubicBezTo>
                  <a:lnTo>
                    <a:pt x="0" y="2526021"/>
                  </a:lnTo>
                  <a:lnTo>
                    <a:pt x="2922" y="0"/>
                  </a:lnTo>
                  <a:close/>
                </a:path>
              </a:pathLst>
            </a:custGeom>
            <a:solidFill>
              <a:srgbClr val="6D539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3" name="直接连接符 32"/>
            <p:cNvCxnSpPr/>
            <p:nvPr/>
          </p:nvCxnSpPr>
          <p:spPr>
            <a:xfrm flipV="1">
              <a:off x="3868686" y="1545981"/>
              <a:ext cx="0" cy="180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34" name="椭圆 33"/>
            <p:cNvSpPr/>
            <p:nvPr/>
          </p:nvSpPr>
          <p:spPr>
            <a:xfrm>
              <a:off x="3742686" y="1284434"/>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sp>
          <p:nvSpPr>
            <p:cNvPr id="6" name="矩形 5"/>
            <p:cNvSpPr/>
            <p:nvPr/>
          </p:nvSpPr>
          <p:spPr>
            <a:xfrm>
              <a:off x="2443952" y="1667838"/>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7" name="矩形 6"/>
            <p:cNvSpPr/>
            <p:nvPr/>
          </p:nvSpPr>
          <p:spPr>
            <a:xfrm>
              <a:off x="2591589" y="1925546"/>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8" name="矩形 7"/>
            <p:cNvSpPr/>
            <p:nvPr/>
          </p:nvSpPr>
          <p:spPr>
            <a:xfrm>
              <a:off x="2464584" y="2217115"/>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9" name="矩形 8"/>
            <p:cNvSpPr/>
            <p:nvPr/>
          </p:nvSpPr>
          <p:spPr>
            <a:xfrm>
              <a:off x="3019688" y="1620739"/>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0" name="矩形 9"/>
            <p:cNvSpPr/>
            <p:nvPr/>
          </p:nvSpPr>
          <p:spPr>
            <a:xfrm>
              <a:off x="2896391" y="1886914"/>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1" name="矩形 10"/>
            <p:cNvSpPr/>
            <p:nvPr/>
          </p:nvSpPr>
          <p:spPr>
            <a:xfrm>
              <a:off x="3023391" y="2174778"/>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baseline="-25000" dirty="0">
                <a:latin typeface="Arial" panose="020B0604020202020204" pitchFamily="34" charset="0"/>
                <a:ea typeface="方正姚体" panose="02010601030101010101" pitchFamily="2" charset="-122"/>
              </a:endParaRPr>
            </a:p>
          </p:txBody>
        </p:sp>
        <p:cxnSp>
          <p:nvCxnSpPr>
            <p:cNvPr id="3" name="直接连接符 2"/>
            <p:cNvCxnSpPr/>
            <p:nvPr/>
          </p:nvCxnSpPr>
          <p:spPr>
            <a:xfrm>
              <a:off x="2546268" y="1862399"/>
              <a:ext cx="72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nvCxnSpPr>
          <p:spPr>
            <a:xfrm flipV="1">
              <a:off x="3036811" y="1787083"/>
              <a:ext cx="540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flipV="1">
              <a:off x="2573021" y="2126373"/>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flipV="1">
              <a:off x="2611114" y="2145417"/>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nvCxnSpPr>
          <p:spPr>
            <a:xfrm flipV="1">
              <a:off x="2743376" y="1997966"/>
              <a:ext cx="1548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8" name="直接连接符 17"/>
            <p:cNvCxnSpPr/>
            <p:nvPr/>
          </p:nvCxnSpPr>
          <p:spPr>
            <a:xfrm>
              <a:off x="3013006" y="2091005"/>
              <a:ext cx="46800" cy="12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flipV="1">
              <a:off x="3097152" y="2398479"/>
              <a:ext cx="0" cy="144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14" name="椭圆 13"/>
            <p:cNvSpPr/>
            <p:nvPr/>
          </p:nvSpPr>
          <p:spPr>
            <a:xfrm>
              <a:off x="2970129" y="2542479"/>
              <a:ext cx="252000" cy="252000"/>
            </a:xfrm>
            <a:prstGeom prst="ellipse">
              <a:avLst/>
            </a:prstGeom>
            <a:solidFill>
              <a:srgbClr val="FFC000">
                <a:alpha val="4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sp>
          <p:nvSpPr>
            <p:cNvPr id="21" name="矩形 20"/>
            <p:cNvSpPr/>
            <p:nvPr/>
          </p:nvSpPr>
          <p:spPr>
            <a:xfrm>
              <a:off x="3299900" y="195849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baseline="-25000" dirty="0">
                <a:latin typeface="Arial" panose="020B0604020202020204" pitchFamily="34" charset="0"/>
                <a:ea typeface="方正姚体" panose="02010601030101010101" pitchFamily="2" charset="-122"/>
              </a:endParaRPr>
            </a:p>
          </p:txBody>
        </p:sp>
        <p:sp>
          <p:nvSpPr>
            <p:cNvPr id="22" name="矩形 21"/>
            <p:cNvSpPr/>
            <p:nvPr/>
          </p:nvSpPr>
          <p:spPr>
            <a:xfrm>
              <a:off x="3391977" y="1678966"/>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23" name="直接连接符 22"/>
            <p:cNvCxnSpPr/>
            <p:nvPr/>
          </p:nvCxnSpPr>
          <p:spPr>
            <a:xfrm rot="20880000" flipV="1">
              <a:off x="3377892" y="1869182"/>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4" name="直接连接符 23"/>
            <p:cNvCxnSpPr/>
            <p:nvPr/>
          </p:nvCxnSpPr>
          <p:spPr>
            <a:xfrm rot="20880000" flipV="1">
              <a:off x="3415985" y="1888226"/>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25" name="矩形 24"/>
            <p:cNvSpPr/>
            <p:nvPr/>
          </p:nvSpPr>
          <p:spPr>
            <a:xfrm>
              <a:off x="3510764" y="1958343"/>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26" name="矩形 25"/>
            <p:cNvSpPr/>
            <p:nvPr/>
          </p:nvSpPr>
          <p:spPr>
            <a:xfrm>
              <a:off x="3386409" y="2216062"/>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28" name="直接连接符 27"/>
            <p:cNvCxnSpPr/>
            <p:nvPr/>
          </p:nvCxnSpPr>
          <p:spPr>
            <a:xfrm flipV="1">
              <a:off x="3167247" y="2129602"/>
              <a:ext cx="144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V="1">
              <a:off x="3667319" y="1905755"/>
              <a:ext cx="108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rot="20880000" flipV="1">
              <a:off x="3466451" y="2163665"/>
              <a:ext cx="72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3437550" y="2076275"/>
              <a:ext cx="72000" cy="18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35" name="矩形 34"/>
            <p:cNvSpPr/>
            <p:nvPr/>
          </p:nvSpPr>
          <p:spPr>
            <a:xfrm>
              <a:off x="1681952" y="332042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36" name="矩形 35"/>
            <p:cNvSpPr/>
            <p:nvPr/>
          </p:nvSpPr>
          <p:spPr>
            <a:xfrm>
              <a:off x="2162965" y="3534738"/>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37" name="矩形 36"/>
            <p:cNvSpPr/>
            <p:nvPr/>
          </p:nvSpPr>
          <p:spPr>
            <a:xfrm>
              <a:off x="2443952" y="3472847"/>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38" name="矩形 37"/>
            <p:cNvSpPr/>
            <p:nvPr/>
          </p:nvSpPr>
          <p:spPr>
            <a:xfrm>
              <a:off x="2888930" y="3308213"/>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40" name="矩形 39"/>
            <p:cNvSpPr/>
            <p:nvPr/>
          </p:nvSpPr>
          <p:spPr>
            <a:xfrm>
              <a:off x="2637821" y="3502587"/>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41" name="矩形 40"/>
            <p:cNvSpPr/>
            <p:nvPr/>
          </p:nvSpPr>
          <p:spPr>
            <a:xfrm>
              <a:off x="1997105" y="3278258"/>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42" name="矩形 41"/>
            <p:cNvSpPr/>
            <p:nvPr/>
          </p:nvSpPr>
          <p:spPr>
            <a:xfrm>
              <a:off x="2989182" y="3012994"/>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43" name="矩形 42"/>
            <p:cNvSpPr/>
            <p:nvPr/>
          </p:nvSpPr>
          <p:spPr>
            <a:xfrm>
              <a:off x="2054905" y="3802346"/>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44" name="矩形 43"/>
            <p:cNvSpPr/>
            <p:nvPr/>
          </p:nvSpPr>
          <p:spPr>
            <a:xfrm>
              <a:off x="2125529" y="2975313"/>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45" name="矩形 44"/>
            <p:cNvSpPr/>
            <p:nvPr/>
          </p:nvSpPr>
          <p:spPr>
            <a:xfrm>
              <a:off x="2549293" y="374562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46" name="直接连接符 45"/>
            <p:cNvCxnSpPr/>
            <p:nvPr/>
          </p:nvCxnSpPr>
          <p:spPr>
            <a:xfrm flipV="1">
              <a:off x="1828965" y="3393398"/>
              <a:ext cx="1548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flipV="1">
              <a:off x="2295690" y="3607699"/>
              <a:ext cx="1440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48" name="直接连接符 47"/>
            <p:cNvCxnSpPr/>
            <p:nvPr/>
          </p:nvCxnSpPr>
          <p:spPr>
            <a:xfrm flipV="1">
              <a:off x="2108055" y="3187397"/>
              <a:ext cx="540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49" name="直接连接符 48"/>
            <p:cNvCxnSpPr/>
            <p:nvPr/>
          </p:nvCxnSpPr>
          <p:spPr>
            <a:xfrm rot="21480000">
              <a:off x="2134769" y="3462501"/>
              <a:ext cx="46800" cy="12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50" name="直接连接符 49"/>
            <p:cNvCxnSpPr/>
            <p:nvPr/>
          </p:nvCxnSpPr>
          <p:spPr>
            <a:xfrm rot="21420000" flipV="1">
              <a:off x="2144391" y="3721812"/>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51" name="直接连接符 50"/>
            <p:cNvCxnSpPr/>
            <p:nvPr/>
          </p:nvCxnSpPr>
          <p:spPr>
            <a:xfrm rot="21420000" flipV="1">
              <a:off x="2182484" y="3740856"/>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flipV="1">
              <a:off x="2517690" y="3691212"/>
              <a:ext cx="0" cy="216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53" name="椭圆 52"/>
            <p:cNvSpPr/>
            <p:nvPr/>
          </p:nvSpPr>
          <p:spPr>
            <a:xfrm>
              <a:off x="2397657" y="3898250"/>
              <a:ext cx="252000" cy="252000"/>
            </a:xfrm>
            <a:prstGeom prst="ellipse">
              <a:avLst/>
            </a:prstGeom>
            <a:solidFill>
              <a:srgbClr val="FFC000">
                <a:alpha val="4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sp>
          <p:nvSpPr>
            <p:cNvPr id="54" name="椭圆 53"/>
            <p:cNvSpPr/>
            <p:nvPr/>
          </p:nvSpPr>
          <p:spPr>
            <a:xfrm>
              <a:off x="3036406" y="2895398"/>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cxnSp>
          <p:nvCxnSpPr>
            <p:cNvPr id="55" name="直接连接符 54"/>
            <p:cNvCxnSpPr/>
            <p:nvPr/>
          </p:nvCxnSpPr>
          <p:spPr>
            <a:xfrm flipV="1">
              <a:off x="3138855" y="3147839"/>
              <a:ext cx="0" cy="252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rot="21420000" flipV="1">
              <a:off x="2968314" y="3212215"/>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57" name="直接连接符 56"/>
            <p:cNvCxnSpPr/>
            <p:nvPr/>
          </p:nvCxnSpPr>
          <p:spPr>
            <a:xfrm rot="21420000" flipV="1">
              <a:off x="3006407" y="3231259"/>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58" name="直接连接符 57"/>
            <p:cNvCxnSpPr/>
            <p:nvPr/>
          </p:nvCxnSpPr>
          <p:spPr>
            <a:xfrm flipV="1">
              <a:off x="2787228" y="3493087"/>
              <a:ext cx="108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59" name="直接连接符 58"/>
            <p:cNvCxnSpPr/>
            <p:nvPr/>
          </p:nvCxnSpPr>
          <p:spPr>
            <a:xfrm rot="20880000" flipV="1">
              <a:off x="2626898" y="3691821"/>
              <a:ext cx="72000" cy="90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60" name="直接连接符 59"/>
            <p:cNvCxnSpPr/>
            <p:nvPr/>
          </p:nvCxnSpPr>
          <p:spPr>
            <a:xfrm>
              <a:off x="2571321" y="3591296"/>
              <a:ext cx="72000" cy="3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61" name="直接连接符 60"/>
            <p:cNvCxnSpPr/>
            <p:nvPr/>
          </p:nvCxnSpPr>
          <p:spPr>
            <a:xfrm>
              <a:off x="3028337" y="3421769"/>
              <a:ext cx="36000" cy="3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62" name="直接连接符 61"/>
            <p:cNvCxnSpPr/>
            <p:nvPr/>
          </p:nvCxnSpPr>
          <p:spPr>
            <a:xfrm flipV="1">
              <a:off x="2247120" y="2437138"/>
              <a:ext cx="252000" cy="540000"/>
            </a:xfrm>
            <a:prstGeom prst="line">
              <a:avLst/>
            </a:prstGeom>
            <a:ln w="1270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flipV="1">
              <a:off x="3223454" y="2408556"/>
              <a:ext cx="216000" cy="468000"/>
            </a:xfrm>
            <a:prstGeom prst="line">
              <a:avLst/>
            </a:prstGeom>
            <a:ln w="12700">
              <a:solidFill>
                <a:srgbClr val="00B0F0"/>
              </a:solidFill>
              <a:prstDash val="dash"/>
            </a:ln>
          </p:spPr>
          <p:style>
            <a:lnRef idx="1">
              <a:schemeClr val="accent1"/>
            </a:lnRef>
            <a:fillRef idx="0">
              <a:schemeClr val="accent1"/>
            </a:fillRef>
            <a:effectRef idx="0">
              <a:schemeClr val="accent1"/>
            </a:effectRef>
            <a:fontRef idx="minor">
              <a:schemeClr val="tx1"/>
            </a:fontRef>
          </p:style>
        </p:cxnSp>
        <p:sp>
          <p:nvSpPr>
            <p:cNvPr id="70" name="矩形 69"/>
            <p:cNvSpPr/>
            <p:nvPr/>
          </p:nvSpPr>
          <p:spPr>
            <a:xfrm>
              <a:off x="3782229" y="172021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71" name="矩形 70"/>
            <p:cNvSpPr/>
            <p:nvPr/>
          </p:nvSpPr>
          <p:spPr>
            <a:xfrm>
              <a:off x="3953681" y="1930293"/>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72" name="矩形 71"/>
            <p:cNvSpPr/>
            <p:nvPr/>
          </p:nvSpPr>
          <p:spPr>
            <a:xfrm>
              <a:off x="3826676" y="2221862"/>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73" name="矩形 72"/>
            <p:cNvSpPr/>
            <p:nvPr/>
          </p:nvSpPr>
          <p:spPr>
            <a:xfrm>
              <a:off x="4381780" y="1625486"/>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74" name="矩形 73"/>
            <p:cNvSpPr/>
            <p:nvPr/>
          </p:nvSpPr>
          <p:spPr>
            <a:xfrm>
              <a:off x="4268009" y="1896424"/>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75" name="矩形 74"/>
            <p:cNvSpPr/>
            <p:nvPr/>
          </p:nvSpPr>
          <p:spPr>
            <a:xfrm>
              <a:off x="4390246" y="217952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baseline="-25000" dirty="0">
                <a:latin typeface="Arial" panose="020B0604020202020204" pitchFamily="34" charset="0"/>
                <a:ea typeface="方正姚体" panose="02010601030101010101" pitchFamily="2" charset="-122"/>
              </a:endParaRPr>
            </a:p>
          </p:txBody>
        </p:sp>
        <p:cxnSp>
          <p:nvCxnSpPr>
            <p:cNvPr id="76" name="直接连接符 75"/>
            <p:cNvCxnSpPr/>
            <p:nvPr/>
          </p:nvCxnSpPr>
          <p:spPr>
            <a:xfrm>
              <a:off x="3908360" y="1867146"/>
              <a:ext cx="72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77" name="直接连接符 76"/>
            <p:cNvCxnSpPr/>
            <p:nvPr/>
          </p:nvCxnSpPr>
          <p:spPr>
            <a:xfrm flipV="1">
              <a:off x="4398903" y="1791830"/>
              <a:ext cx="540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78" name="直接连接符 77"/>
            <p:cNvCxnSpPr/>
            <p:nvPr/>
          </p:nvCxnSpPr>
          <p:spPr>
            <a:xfrm flipV="1">
              <a:off x="3925587" y="2126357"/>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79" name="直接连接符 78"/>
            <p:cNvCxnSpPr/>
            <p:nvPr/>
          </p:nvCxnSpPr>
          <p:spPr>
            <a:xfrm flipV="1">
              <a:off x="3963680" y="2145401"/>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0" name="直接连接符 79"/>
            <p:cNvCxnSpPr/>
            <p:nvPr/>
          </p:nvCxnSpPr>
          <p:spPr>
            <a:xfrm flipV="1">
              <a:off x="4105468" y="2002713"/>
              <a:ext cx="1548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1" name="直接连接符 80"/>
            <p:cNvCxnSpPr/>
            <p:nvPr/>
          </p:nvCxnSpPr>
          <p:spPr>
            <a:xfrm>
              <a:off x="4375098" y="2095752"/>
              <a:ext cx="46800" cy="12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2" name="直接连接符 81"/>
            <p:cNvCxnSpPr/>
            <p:nvPr/>
          </p:nvCxnSpPr>
          <p:spPr>
            <a:xfrm flipV="1">
              <a:off x="4459244" y="2403226"/>
              <a:ext cx="0" cy="144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83" name="椭圆 82"/>
            <p:cNvSpPr/>
            <p:nvPr/>
          </p:nvSpPr>
          <p:spPr>
            <a:xfrm>
              <a:off x="4332221" y="2547226"/>
              <a:ext cx="252000" cy="252000"/>
            </a:xfrm>
            <a:prstGeom prst="ellipse">
              <a:avLst/>
            </a:prstGeom>
            <a:solidFill>
              <a:srgbClr val="FFC000">
                <a:alpha val="4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sp>
          <p:nvSpPr>
            <p:cNvPr id="84" name="矩形 83"/>
            <p:cNvSpPr/>
            <p:nvPr/>
          </p:nvSpPr>
          <p:spPr>
            <a:xfrm>
              <a:off x="4661992" y="1963242"/>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baseline="-25000" dirty="0">
                <a:latin typeface="Arial" panose="020B0604020202020204" pitchFamily="34" charset="0"/>
                <a:ea typeface="方正姚体" panose="02010601030101010101" pitchFamily="2" charset="-122"/>
              </a:endParaRPr>
            </a:p>
          </p:txBody>
        </p:sp>
        <p:sp>
          <p:nvSpPr>
            <p:cNvPr id="85" name="矩形 84"/>
            <p:cNvSpPr/>
            <p:nvPr/>
          </p:nvSpPr>
          <p:spPr>
            <a:xfrm>
              <a:off x="4754069" y="1683713"/>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86" name="直接连接符 85"/>
            <p:cNvCxnSpPr/>
            <p:nvPr/>
          </p:nvCxnSpPr>
          <p:spPr>
            <a:xfrm rot="20880000" flipV="1">
              <a:off x="4739984" y="1873929"/>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87" name="直接连接符 86"/>
            <p:cNvCxnSpPr/>
            <p:nvPr/>
          </p:nvCxnSpPr>
          <p:spPr>
            <a:xfrm rot="20880000" flipV="1">
              <a:off x="4778077" y="1892973"/>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88" name="矩形 87"/>
            <p:cNvSpPr/>
            <p:nvPr/>
          </p:nvSpPr>
          <p:spPr>
            <a:xfrm>
              <a:off x="4872856" y="1963090"/>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89" name="矩形 88"/>
            <p:cNvSpPr/>
            <p:nvPr/>
          </p:nvSpPr>
          <p:spPr>
            <a:xfrm>
              <a:off x="4748501" y="2220809"/>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90" name="直接连接符 89"/>
            <p:cNvCxnSpPr/>
            <p:nvPr/>
          </p:nvCxnSpPr>
          <p:spPr>
            <a:xfrm flipV="1">
              <a:off x="4529339" y="2134349"/>
              <a:ext cx="144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1" name="直接连接符 90"/>
            <p:cNvCxnSpPr/>
            <p:nvPr/>
          </p:nvCxnSpPr>
          <p:spPr>
            <a:xfrm flipV="1">
              <a:off x="5029411" y="1910502"/>
              <a:ext cx="108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2" name="直接连接符 91"/>
            <p:cNvCxnSpPr/>
            <p:nvPr/>
          </p:nvCxnSpPr>
          <p:spPr>
            <a:xfrm rot="20880000" flipV="1">
              <a:off x="4828543" y="2168412"/>
              <a:ext cx="72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93" name="直接连接符 92"/>
            <p:cNvCxnSpPr/>
            <p:nvPr/>
          </p:nvCxnSpPr>
          <p:spPr>
            <a:xfrm>
              <a:off x="4799642" y="2081022"/>
              <a:ext cx="72000" cy="18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94" name="矩形 93"/>
            <p:cNvSpPr/>
            <p:nvPr/>
          </p:nvSpPr>
          <p:spPr>
            <a:xfrm>
              <a:off x="3063096" y="3372802"/>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95" name="矩形 94"/>
            <p:cNvSpPr/>
            <p:nvPr/>
          </p:nvSpPr>
          <p:spPr>
            <a:xfrm>
              <a:off x="3525057" y="353948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96" name="矩形 95"/>
            <p:cNvSpPr/>
            <p:nvPr/>
          </p:nvSpPr>
          <p:spPr>
            <a:xfrm>
              <a:off x="3806044" y="3477594"/>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97" name="矩形 96"/>
            <p:cNvSpPr/>
            <p:nvPr/>
          </p:nvSpPr>
          <p:spPr>
            <a:xfrm>
              <a:off x="4251022" y="3312960"/>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98" name="矩形 97"/>
            <p:cNvSpPr/>
            <p:nvPr/>
          </p:nvSpPr>
          <p:spPr>
            <a:xfrm>
              <a:off x="4425673" y="3359667"/>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99" name="矩形 98"/>
            <p:cNvSpPr/>
            <p:nvPr/>
          </p:nvSpPr>
          <p:spPr>
            <a:xfrm>
              <a:off x="3999913" y="3507334"/>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00" name="矩形 99"/>
            <p:cNvSpPr/>
            <p:nvPr/>
          </p:nvSpPr>
          <p:spPr>
            <a:xfrm>
              <a:off x="3359197" y="328300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01" name="矩形 100"/>
            <p:cNvSpPr/>
            <p:nvPr/>
          </p:nvSpPr>
          <p:spPr>
            <a:xfrm>
              <a:off x="4351274" y="3017741"/>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02" name="矩形 101"/>
            <p:cNvSpPr/>
            <p:nvPr/>
          </p:nvSpPr>
          <p:spPr>
            <a:xfrm>
              <a:off x="3416997" y="3807093"/>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03" name="矩形 102"/>
            <p:cNvSpPr/>
            <p:nvPr/>
          </p:nvSpPr>
          <p:spPr>
            <a:xfrm>
              <a:off x="3487621" y="2980060"/>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04" name="矩形 103"/>
            <p:cNvSpPr/>
            <p:nvPr/>
          </p:nvSpPr>
          <p:spPr>
            <a:xfrm>
              <a:off x="3911385" y="3750372"/>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105" name="直接连接符 104"/>
            <p:cNvCxnSpPr/>
            <p:nvPr/>
          </p:nvCxnSpPr>
          <p:spPr>
            <a:xfrm flipV="1">
              <a:off x="3191057" y="3398145"/>
              <a:ext cx="1548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06" name="直接连接符 105"/>
            <p:cNvCxnSpPr/>
            <p:nvPr/>
          </p:nvCxnSpPr>
          <p:spPr>
            <a:xfrm flipV="1">
              <a:off x="3657782" y="3612446"/>
              <a:ext cx="1440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flipV="1">
              <a:off x="3470147" y="3192144"/>
              <a:ext cx="540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rot="21480000">
              <a:off x="3496861" y="3467248"/>
              <a:ext cx="46800" cy="12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rot="21420000" flipV="1">
              <a:off x="3506483" y="3726559"/>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10" name="直接连接符 109"/>
            <p:cNvCxnSpPr/>
            <p:nvPr/>
          </p:nvCxnSpPr>
          <p:spPr>
            <a:xfrm rot="21420000" flipV="1">
              <a:off x="3544576" y="3745603"/>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11" name="直接连接符 110"/>
            <p:cNvCxnSpPr/>
            <p:nvPr/>
          </p:nvCxnSpPr>
          <p:spPr>
            <a:xfrm flipV="1">
              <a:off x="3879782" y="3695959"/>
              <a:ext cx="0" cy="216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112" name="椭圆 111"/>
            <p:cNvSpPr/>
            <p:nvPr/>
          </p:nvSpPr>
          <p:spPr>
            <a:xfrm>
              <a:off x="3759749" y="3902997"/>
              <a:ext cx="252000" cy="252000"/>
            </a:xfrm>
            <a:prstGeom prst="ellipse">
              <a:avLst/>
            </a:prstGeom>
            <a:solidFill>
              <a:srgbClr val="FFC000">
                <a:alpha val="4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sp>
          <p:nvSpPr>
            <p:cNvPr id="113" name="椭圆 112"/>
            <p:cNvSpPr/>
            <p:nvPr/>
          </p:nvSpPr>
          <p:spPr>
            <a:xfrm>
              <a:off x="4398498" y="2900145"/>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cxnSp>
          <p:nvCxnSpPr>
            <p:cNvPr id="114" name="直接连接符 113"/>
            <p:cNvCxnSpPr/>
            <p:nvPr/>
          </p:nvCxnSpPr>
          <p:spPr>
            <a:xfrm flipV="1">
              <a:off x="4500947" y="3152586"/>
              <a:ext cx="0" cy="252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15" name="直接连接符 114"/>
            <p:cNvCxnSpPr/>
            <p:nvPr/>
          </p:nvCxnSpPr>
          <p:spPr>
            <a:xfrm rot="21420000" flipV="1">
              <a:off x="4330406" y="3216962"/>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16" name="直接连接符 115"/>
            <p:cNvCxnSpPr/>
            <p:nvPr/>
          </p:nvCxnSpPr>
          <p:spPr>
            <a:xfrm rot="21420000" flipV="1">
              <a:off x="4368499" y="3236006"/>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17" name="直接连接符 116"/>
            <p:cNvCxnSpPr/>
            <p:nvPr/>
          </p:nvCxnSpPr>
          <p:spPr>
            <a:xfrm flipV="1">
              <a:off x="4149320" y="3497834"/>
              <a:ext cx="108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18" name="直接连接符 117"/>
            <p:cNvCxnSpPr/>
            <p:nvPr/>
          </p:nvCxnSpPr>
          <p:spPr>
            <a:xfrm rot="20880000" flipV="1">
              <a:off x="3988990" y="3696568"/>
              <a:ext cx="72000" cy="90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19" name="直接连接符 118"/>
            <p:cNvCxnSpPr/>
            <p:nvPr/>
          </p:nvCxnSpPr>
          <p:spPr>
            <a:xfrm>
              <a:off x="3933413" y="3596043"/>
              <a:ext cx="72000" cy="3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20" name="直接连接符 119"/>
            <p:cNvCxnSpPr/>
            <p:nvPr/>
          </p:nvCxnSpPr>
          <p:spPr>
            <a:xfrm>
              <a:off x="4390429" y="3426516"/>
              <a:ext cx="36000" cy="3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21" name="直接连接符 120"/>
            <p:cNvCxnSpPr/>
            <p:nvPr/>
          </p:nvCxnSpPr>
          <p:spPr>
            <a:xfrm flipV="1">
              <a:off x="3609212" y="2441885"/>
              <a:ext cx="252000" cy="540000"/>
            </a:xfrm>
            <a:prstGeom prst="line">
              <a:avLst/>
            </a:prstGeom>
            <a:ln w="1270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122" name="直接连接符 121"/>
            <p:cNvCxnSpPr/>
            <p:nvPr/>
          </p:nvCxnSpPr>
          <p:spPr>
            <a:xfrm flipV="1">
              <a:off x="4585546" y="2413303"/>
              <a:ext cx="216000" cy="468000"/>
            </a:xfrm>
            <a:prstGeom prst="line">
              <a:avLst/>
            </a:prstGeom>
            <a:ln w="12700">
              <a:solidFill>
                <a:srgbClr val="00B0F0"/>
              </a:solidFill>
              <a:prstDash val="dash"/>
            </a:ln>
          </p:spPr>
          <p:style>
            <a:lnRef idx="1">
              <a:schemeClr val="accent1"/>
            </a:lnRef>
            <a:fillRef idx="0">
              <a:schemeClr val="accent1"/>
            </a:fillRef>
            <a:effectRef idx="0">
              <a:schemeClr val="accent1"/>
            </a:effectRef>
            <a:fontRef idx="minor">
              <a:schemeClr val="tx1"/>
            </a:fontRef>
          </p:style>
        </p:cxnSp>
        <p:sp>
          <p:nvSpPr>
            <p:cNvPr id="124" name="矩形 123"/>
            <p:cNvSpPr/>
            <p:nvPr/>
          </p:nvSpPr>
          <p:spPr>
            <a:xfrm>
              <a:off x="5139529" y="172021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25" name="矩形 124"/>
            <p:cNvSpPr/>
            <p:nvPr/>
          </p:nvSpPr>
          <p:spPr>
            <a:xfrm>
              <a:off x="5310981" y="1958871"/>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26" name="矩形 125"/>
            <p:cNvSpPr/>
            <p:nvPr/>
          </p:nvSpPr>
          <p:spPr>
            <a:xfrm>
              <a:off x="5183976" y="2250440"/>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27" name="矩形 126"/>
            <p:cNvSpPr/>
            <p:nvPr/>
          </p:nvSpPr>
          <p:spPr>
            <a:xfrm>
              <a:off x="5739080" y="1615960"/>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28" name="矩形 127"/>
            <p:cNvSpPr/>
            <p:nvPr/>
          </p:nvSpPr>
          <p:spPr>
            <a:xfrm>
              <a:off x="5620546" y="1886898"/>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29" name="矩形 128"/>
            <p:cNvSpPr/>
            <p:nvPr/>
          </p:nvSpPr>
          <p:spPr>
            <a:xfrm>
              <a:off x="5742783" y="2169999"/>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baseline="-25000" dirty="0">
                <a:latin typeface="Arial" panose="020B0604020202020204" pitchFamily="34" charset="0"/>
                <a:ea typeface="方正姚体" panose="02010601030101010101" pitchFamily="2" charset="-122"/>
              </a:endParaRPr>
            </a:p>
          </p:txBody>
        </p:sp>
        <p:cxnSp>
          <p:nvCxnSpPr>
            <p:cNvPr id="130" name="直接连接符 129"/>
            <p:cNvCxnSpPr/>
            <p:nvPr/>
          </p:nvCxnSpPr>
          <p:spPr>
            <a:xfrm>
              <a:off x="5270423" y="1890961"/>
              <a:ext cx="72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flipV="1">
              <a:off x="5756203" y="1782304"/>
              <a:ext cx="540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flipV="1">
              <a:off x="5287650" y="2154935"/>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33" name="直接连接符 132"/>
            <p:cNvCxnSpPr/>
            <p:nvPr/>
          </p:nvCxnSpPr>
          <p:spPr>
            <a:xfrm flipV="1">
              <a:off x="5325743" y="2173979"/>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34" name="直接连接符 133"/>
            <p:cNvCxnSpPr/>
            <p:nvPr/>
          </p:nvCxnSpPr>
          <p:spPr>
            <a:xfrm flipV="1">
              <a:off x="5462768" y="2007476"/>
              <a:ext cx="1548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35" name="直接连接符 134"/>
            <p:cNvCxnSpPr/>
            <p:nvPr/>
          </p:nvCxnSpPr>
          <p:spPr>
            <a:xfrm>
              <a:off x="5732398" y="2086226"/>
              <a:ext cx="46800" cy="12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36" name="直接连接符 135"/>
            <p:cNvCxnSpPr/>
            <p:nvPr/>
          </p:nvCxnSpPr>
          <p:spPr>
            <a:xfrm flipV="1">
              <a:off x="5816544" y="2393700"/>
              <a:ext cx="0" cy="144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137" name="椭圆 136"/>
            <p:cNvSpPr/>
            <p:nvPr/>
          </p:nvSpPr>
          <p:spPr>
            <a:xfrm>
              <a:off x="5689521" y="2537700"/>
              <a:ext cx="252000" cy="252000"/>
            </a:xfrm>
            <a:prstGeom prst="ellipse">
              <a:avLst/>
            </a:prstGeom>
            <a:solidFill>
              <a:srgbClr val="FFC000">
                <a:alpha val="4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sp>
          <p:nvSpPr>
            <p:cNvPr id="138" name="矩形 137"/>
            <p:cNvSpPr/>
            <p:nvPr/>
          </p:nvSpPr>
          <p:spPr>
            <a:xfrm>
              <a:off x="6019292" y="1953716"/>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baseline="-25000" dirty="0">
                <a:latin typeface="Arial" panose="020B0604020202020204" pitchFamily="34" charset="0"/>
                <a:ea typeface="方正姚体" panose="02010601030101010101" pitchFamily="2" charset="-122"/>
              </a:endParaRPr>
            </a:p>
          </p:txBody>
        </p:sp>
        <p:sp>
          <p:nvSpPr>
            <p:cNvPr id="139" name="矩形 138"/>
            <p:cNvSpPr/>
            <p:nvPr/>
          </p:nvSpPr>
          <p:spPr>
            <a:xfrm>
              <a:off x="6111369" y="1674187"/>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140" name="直接连接符 139"/>
            <p:cNvCxnSpPr/>
            <p:nvPr/>
          </p:nvCxnSpPr>
          <p:spPr>
            <a:xfrm rot="20880000" flipV="1">
              <a:off x="6097284" y="1864403"/>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41" name="直接连接符 140"/>
            <p:cNvCxnSpPr/>
            <p:nvPr/>
          </p:nvCxnSpPr>
          <p:spPr>
            <a:xfrm rot="20880000" flipV="1">
              <a:off x="6135377" y="1883447"/>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142" name="矩形 141"/>
            <p:cNvSpPr/>
            <p:nvPr/>
          </p:nvSpPr>
          <p:spPr>
            <a:xfrm>
              <a:off x="6230156" y="1953564"/>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43" name="矩形 142"/>
            <p:cNvSpPr/>
            <p:nvPr/>
          </p:nvSpPr>
          <p:spPr>
            <a:xfrm>
              <a:off x="6105801" y="2211283"/>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144" name="直接连接符 143"/>
            <p:cNvCxnSpPr/>
            <p:nvPr/>
          </p:nvCxnSpPr>
          <p:spPr>
            <a:xfrm flipV="1">
              <a:off x="5886639" y="2124823"/>
              <a:ext cx="144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45" name="直接连接符 144"/>
            <p:cNvCxnSpPr/>
            <p:nvPr/>
          </p:nvCxnSpPr>
          <p:spPr>
            <a:xfrm flipV="1">
              <a:off x="6386711" y="1900976"/>
              <a:ext cx="108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46" name="直接连接符 145"/>
            <p:cNvCxnSpPr/>
            <p:nvPr/>
          </p:nvCxnSpPr>
          <p:spPr>
            <a:xfrm rot="20880000" flipV="1">
              <a:off x="6185843" y="2158886"/>
              <a:ext cx="72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47" name="直接连接符 146"/>
            <p:cNvCxnSpPr/>
            <p:nvPr/>
          </p:nvCxnSpPr>
          <p:spPr>
            <a:xfrm>
              <a:off x="6156942" y="2071496"/>
              <a:ext cx="72000" cy="18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149" name="矩形 148"/>
            <p:cNvSpPr/>
            <p:nvPr/>
          </p:nvSpPr>
          <p:spPr>
            <a:xfrm>
              <a:off x="4882357" y="3529959"/>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50" name="矩形 149"/>
            <p:cNvSpPr/>
            <p:nvPr/>
          </p:nvSpPr>
          <p:spPr>
            <a:xfrm>
              <a:off x="5163344" y="3468068"/>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51" name="矩形 150"/>
            <p:cNvSpPr/>
            <p:nvPr/>
          </p:nvSpPr>
          <p:spPr>
            <a:xfrm>
              <a:off x="5608322" y="3303434"/>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52" name="矩形 151"/>
            <p:cNvSpPr/>
            <p:nvPr/>
          </p:nvSpPr>
          <p:spPr>
            <a:xfrm>
              <a:off x="5782973" y="3369193"/>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53" name="矩形 152"/>
            <p:cNvSpPr/>
            <p:nvPr/>
          </p:nvSpPr>
          <p:spPr>
            <a:xfrm>
              <a:off x="5357213" y="3497808"/>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54" name="矩形 153"/>
            <p:cNvSpPr/>
            <p:nvPr/>
          </p:nvSpPr>
          <p:spPr>
            <a:xfrm>
              <a:off x="4716497" y="3273479"/>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55" name="矩形 154"/>
            <p:cNvSpPr/>
            <p:nvPr/>
          </p:nvSpPr>
          <p:spPr>
            <a:xfrm>
              <a:off x="5708574" y="3008215"/>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56" name="矩形 155"/>
            <p:cNvSpPr/>
            <p:nvPr/>
          </p:nvSpPr>
          <p:spPr>
            <a:xfrm>
              <a:off x="4774297" y="3797567"/>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57" name="矩形 156"/>
            <p:cNvSpPr/>
            <p:nvPr/>
          </p:nvSpPr>
          <p:spPr>
            <a:xfrm>
              <a:off x="4825869" y="2989586"/>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58" name="矩形 157"/>
            <p:cNvSpPr/>
            <p:nvPr/>
          </p:nvSpPr>
          <p:spPr>
            <a:xfrm>
              <a:off x="5268685" y="3740846"/>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159" name="直接连接符 158"/>
            <p:cNvCxnSpPr/>
            <p:nvPr/>
          </p:nvCxnSpPr>
          <p:spPr>
            <a:xfrm flipV="1">
              <a:off x="4553120" y="3402908"/>
              <a:ext cx="1548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60" name="直接连接符 159"/>
            <p:cNvCxnSpPr/>
            <p:nvPr/>
          </p:nvCxnSpPr>
          <p:spPr>
            <a:xfrm flipV="1">
              <a:off x="5015082" y="3602920"/>
              <a:ext cx="1440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61" name="直接连接符 160"/>
            <p:cNvCxnSpPr/>
            <p:nvPr/>
          </p:nvCxnSpPr>
          <p:spPr>
            <a:xfrm flipV="1">
              <a:off x="4827447" y="3182618"/>
              <a:ext cx="540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62" name="直接连接符 161"/>
            <p:cNvCxnSpPr/>
            <p:nvPr/>
          </p:nvCxnSpPr>
          <p:spPr>
            <a:xfrm rot="21480000">
              <a:off x="4854161" y="3457722"/>
              <a:ext cx="46800" cy="12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63" name="直接连接符 162"/>
            <p:cNvCxnSpPr/>
            <p:nvPr/>
          </p:nvCxnSpPr>
          <p:spPr>
            <a:xfrm rot="21420000" flipV="1">
              <a:off x="4863783" y="3717033"/>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64" name="直接连接符 163"/>
            <p:cNvCxnSpPr/>
            <p:nvPr/>
          </p:nvCxnSpPr>
          <p:spPr>
            <a:xfrm rot="21420000" flipV="1">
              <a:off x="4901876" y="3736077"/>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65" name="直接连接符 164"/>
            <p:cNvCxnSpPr/>
            <p:nvPr/>
          </p:nvCxnSpPr>
          <p:spPr>
            <a:xfrm flipV="1">
              <a:off x="5237082" y="3686433"/>
              <a:ext cx="0" cy="216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166" name="椭圆 165"/>
            <p:cNvSpPr/>
            <p:nvPr/>
          </p:nvSpPr>
          <p:spPr>
            <a:xfrm>
              <a:off x="5117049" y="3893471"/>
              <a:ext cx="252000" cy="252000"/>
            </a:xfrm>
            <a:prstGeom prst="ellipse">
              <a:avLst/>
            </a:prstGeom>
            <a:solidFill>
              <a:srgbClr val="FFC000">
                <a:alpha val="4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sp>
          <p:nvSpPr>
            <p:cNvPr id="167" name="椭圆 166"/>
            <p:cNvSpPr/>
            <p:nvPr/>
          </p:nvSpPr>
          <p:spPr>
            <a:xfrm>
              <a:off x="5755798" y="2890619"/>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cxnSp>
          <p:nvCxnSpPr>
            <p:cNvPr id="168" name="直接连接符 167"/>
            <p:cNvCxnSpPr/>
            <p:nvPr/>
          </p:nvCxnSpPr>
          <p:spPr>
            <a:xfrm flipV="1">
              <a:off x="5858247" y="3143060"/>
              <a:ext cx="0" cy="252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69" name="直接连接符 168"/>
            <p:cNvCxnSpPr/>
            <p:nvPr/>
          </p:nvCxnSpPr>
          <p:spPr>
            <a:xfrm rot="21420000" flipV="1">
              <a:off x="5687706" y="3207436"/>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70" name="直接连接符 169"/>
            <p:cNvCxnSpPr/>
            <p:nvPr/>
          </p:nvCxnSpPr>
          <p:spPr>
            <a:xfrm rot="21420000" flipV="1">
              <a:off x="5725799" y="3226480"/>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71" name="直接连接符 170"/>
            <p:cNvCxnSpPr/>
            <p:nvPr/>
          </p:nvCxnSpPr>
          <p:spPr>
            <a:xfrm flipV="1">
              <a:off x="5506620" y="3488308"/>
              <a:ext cx="108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72" name="直接连接符 171"/>
            <p:cNvCxnSpPr/>
            <p:nvPr/>
          </p:nvCxnSpPr>
          <p:spPr>
            <a:xfrm rot="20880000" flipV="1">
              <a:off x="5346290" y="3687042"/>
              <a:ext cx="72000" cy="90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73" name="直接连接符 172"/>
            <p:cNvCxnSpPr/>
            <p:nvPr/>
          </p:nvCxnSpPr>
          <p:spPr>
            <a:xfrm>
              <a:off x="5290713" y="3586517"/>
              <a:ext cx="72000" cy="3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74" name="直接连接符 173"/>
            <p:cNvCxnSpPr/>
            <p:nvPr/>
          </p:nvCxnSpPr>
          <p:spPr>
            <a:xfrm>
              <a:off x="5747729" y="3416990"/>
              <a:ext cx="36000" cy="3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75" name="直接连接符 174"/>
            <p:cNvCxnSpPr/>
            <p:nvPr/>
          </p:nvCxnSpPr>
          <p:spPr>
            <a:xfrm flipV="1">
              <a:off x="4966512" y="2432359"/>
              <a:ext cx="252000" cy="540000"/>
            </a:xfrm>
            <a:prstGeom prst="line">
              <a:avLst/>
            </a:prstGeom>
            <a:ln w="1270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176" name="直接连接符 175"/>
            <p:cNvCxnSpPr/>
            <p:nvPr/>
          </p:nvCxnSpPr>
          <p:spPr>
            <a:xfrm flipV="1">
              <a:off x="5942846" y="2403777"/>
              <a:ext cx="216000" cy="468000"/>
            </a:xfrm>
            <a:prstGeom prst="line">
              <a:avLst/>
            </a:prstGeom>
            <a:ln w="12700">
              <a:solidFill>
                <a:srgbClr val="00B0F0"/>
              </a:solidFill>
              <a:prstDash val="dash"/>
            </a:ln>
          </p:spPr>
          <p:style>
            <a:lnRef idx="1">
              <a:schemeClr val="accent1"/>
            </a:lnRef>
            <a:fillRef idx="0">
              <a:schemeClr val="accent1"/>
            </a:fillRef>
            <a:effectRef idx="0">
              <a:schemeClr val="accent1"/>
            </a:effectRef>
            <a:fontRef idx="minor">
              <a:schemeClr val="tx1"/>
            </a:fontRef>
          </p:style>
        </p:cxnSp>
        <p:sp>
          <p:nvSpPr>
            <p:cNvPr id="178" name="矩形 177"/>
            <p:cNvSpPr/>
            <p:nvPr/>
          </p:nvSpPr>
          <p:spPr>
            <a:xfrm>
              <a:off x="6487323" y="1715460"/>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79" name="矩形 178"/>
            <p:cNvSpPr/>
            <p:nvPr/>
          </p:nvSpPr>
          <p:spPr>
            <a:xfrm>
              <a:off x="6677827" y="1944590"/>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80" name="矩形 179"/>
            <p:cNvSpPr/>
            <p:nvPr/>
          </p:nvSpPr>
          <p:spPr>
            <a:xfrm>
              <a:off x="6555585" y="2236159"/>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81" name="矩形 180"/>
            <p:cNvSpPr/>
            <p:nvPr/>
          </p:nvSpPr>
          <p:spPr>
            <a:xfrm>
              <a:off x="7120215" y="1620731"/>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82" name="矩形 181"/>
            <p:cNvSpPr/>
            <p:nvPr/>
          </p:nvSpPr>
          <p:spPr>
            <a:xfrm>
              <a:off x="6996918" y="1886906"/>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83" name="矩形 182"/>
            <p:cNvSpPr/>
            <p:nvPr/>
          </p:nvSpPr>
          <p:spPr>
            <a:xfrm>
              <a:off x="7128681" y="215095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baseline="-25000" dirty="0">
                <a:latin typeface="Arial" panose="020B0604020202020204" pitchFamily="34" charset="0"/>
                <a:ea typeface="方正姚体" panose="02010601030101010101" pitchFamily="2" charset="-122"/>
              </a:endParaRPr>
            </a:p>
          </p:txBody>
        </p:sp>
        <p:cxnSp>
          <p:nvCxnSpPr>
            <p:cNvPr id="184" name="直接连接符 183"/>
            <p:cNvCxnSpPr/>
            <p:nvPr/>
          </p:nvCxnSpPr>
          <p:spPr>
            <a:xfrm>
              <a:off x="6627743" y="1876680"/>
              <a:ext cx="72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85" name="直接连接符 184"/>
            <p:cNvCxnSpPr/>
            <p:nvPr/>
          </p:nvCxnSpPr>
          <p:spPr>
            <a:xfrm flipV="1">
              <a:off x="7137338" y="1787075"/>
              <a:ext cx="540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86" name="直接连接符 185"/>
            <p:cNvCxnSpPr/>
            <p:nvPr/>
          </p:nvCxnSpPr>
          <p:spPr>
            <a:xfrm flipV="1">
              <a:off x="6664022" y="2140654"/>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87" name="直接连接符 186"/>
            <p:cNvCxnSpPr/>
            <p:nvPr/>
          </p:nvCxnSpPr>
          <p:spPr>
            <a:xfrm flipV="1">
              <a:off x="6702115" y="2159698"/>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88" name="直接连接符 187"/>
            <p:cNvCxnSpPr/>
            <p:nvPr/>
          </p:nvCxnSpPr>
          <p:spPr>
            <a:xfrm flipV="1">
              <a:off x="6834377" y="2017010"/>
              <a:ext cx="1548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89" name="直接连接符 188"/>
            <p:cNvCxnSpPr/>
            <p:nvPr/>
          </p:nvCxnSpPr>
          <p:spPr>
            <a:xfrm>
              <a:off x="7142111" y="2071945"/>
              <a:ext cx="46800" cy="12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90" name="直接连接符 189"/>
            <p:cNvCxnSpPr/>
            <p:nvPr/>
          </p:nvCxnSpPr>
          <p:spPr>
            <a:xfrm flipV="1">
              <a:off x="7197679" y="2398471"/>
              <a:ext cx="0" cy="144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191" name="椭圆 190"/>
            <p:cNvSpPr/>
            <p:nvPr/>
          </p:nvSpPr>
          <p:spPr>
            <a:xfrm>
              <a:off x="7070656" y="2542471"/>
              <a:ext cx="252000" cy="252000"/>
            </a:xfrm>
            <a:prstGeom prst="ellipse">
              <a:avLst/>
            </a:prstGeom>
            <a:solidFill>
              <a:srgbClr val="FFC000">
                <a:alpha val="4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sp>
          <p:nvSpPr>
            <p:cNvPr id="192" name="矩形 191"/>
            <p:cNvSpPr/>
            <p:nvPr/>
          </p:nvSpPr>
          <p:spPr>
            <a:xfrm>
              <a:off x="7400427" y="1958487"/>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baseline="-25000" dirty="0">
                <a:latin typeface="Arial" panose="020B0604020202020204" pitchFamily="34" charset="0"/>
                <a:ea typeface="方正姚体" panose="02010601030101010101" pitchFamily="2" charset="-122"/>
              </a:endParaRPr>
            </a:p>
          </p:txBody>
        </p:sp>
        <p:sp>
          <p:nvSpPr>
            <p:cNvPr id="193" name="矩形 192"/>
            <p:cNvSpPr/>
            <p:nvPr/>
          </p:nvSpPr>
          <p:spPr>
            <a:xfrm>
              <a:off x="7492504" y="1678958"/>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194" name="直接连接符 193"/>
            <p:cNvCxnSpPr/>
            <p:nvPr/>
          </p:nvCxnSpPr>
          <p:spPr>
            <a:xfrm rot="20880000" flipV="1">
              <a:off x="7478419" y="1869174"/>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95" name="直接连接符 194"/>
            <p:cNvCxnSpPr/>
            <p:nvPr/>
          </p:nvCxnSpPr>
          <p:spPr>
            <a:xfrm rot="20880000" flipV="1">
              <a:off x="7516512" y="1888218"/>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196" name="矩形 195"/>
            <p:cNvSpPr/>
            <p:nvPr/>
          </p:nvSpPr>
          <p:spPr>
            <a:xfrm>
              <a:off x="7611291" y="195833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197" name="矩形 196"/>
            <p:cNvSpPr/>
            <p:nvPr/>
          </p:nvSpPr>
          <p:spPr>
            <a:xfrm>
              <a:off x="7486936" y="2216054"/>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198" name="直接连接符 197"/>
            <p:cNvCxnSpPr/>
            <p:nvPr/>
          </p:nvCxnSpPr>
          <p:spPr>
            <a:xfrm flipV="1">
              <a:off x="7267774" y="2129594"/>
              <a:ext cx="144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99" name="直接连接符 198"/>
            <p:cNvCxnSpPr/>
            <p:nvPr/>
          </p:nvCxnSpPr>
          <p:spPr>
            <a:xfrm flipV="1">
              <a:off x="7767846" y="1905747"/>
              <a:ext cx="108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00" name="直接连接符 199"/>
            <p:cNvCxnSpPr/>
            <p:nvPr/>
          </p:nvCxnSpPr>
          <p:spPr>
            <a:xfrm rot="20880000" flipV="1">
              <a:off x="7566978" y="2163657"/>
              <a:ext cx="72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01" name="直接连接符 200"/>
            <p:cNvCxnSpPr/>
            <p:nvPr/>
          </p:nvCxnSpPr>
          <p:spPr>
            <a:xfrm>
              <a:off x="7538077" y="2076267"/>
              <a:ext cx="72000" cy="18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203" name="矩形 202"/>
            <p:cNvSpPr/>
            <p:nvPr/>
          </p:nvSpPr>
          <p:spPr>
            <a:xfrm>
              <a:off x="6263492" y="3534730"/>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204" name="矩形 203"/>
            <p:cNvSpPr/>
            <p:nvPr/>
          </p:nvSpPr>
          <p:spPr>
            <a:xfrm>
              <a:off x="6544479" y="3472839"/>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205" name="矩形 204"/>
            <p:cNvSpPr/>
            <p:nvPr/>
          </p:nvSpPr>
          <p:spPr>
            <a:xfrm>
              <a:off x="6989457" y="330820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206" name="矩形 205"/>
            <p:cNvSpPr/>
            <p:nvPr/>
          </p:nvSpPr>
          <p:spPr>
            <a:xfrm>
              <a:off x="7192686" y="3369201"/>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207" name="矩形 206"/>
            <p:cNvSpPr/>
            <p:nvPr/>
          </p:nvSpPr>
          <p:spPr>
            <a:xfrm>
              <a:off x="6738348" y="3502579"/>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208" name="矩形 207"/>
            <p:cNvSpPr/>
            <p:nvPr/>
          </p:nvSpPr>
          <p:spPr>
            <a:xfrm>
              <a:off x="6097632" y="3278250"/>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209" name="矩形 208"/>
            <p:cNvSpPr/>
            <p:nvPr/>
          </p:nvSpPr>
          <p:spPr>
            <a:xfrm>
              <a:off x="7089709" y="3012986"/>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210" name="矩形 209"/>
            <p:cNvSpPr/>
            <p:nvPr/>
          </p:nvSpPr>
          <p:spPr>
            <a:xfrm>
              <a:off x="6155432" y="3802338"/>
              <a:ext cx="160300"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O</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211" name="矩形 210"/>
            <p:cNvSpPr/>
            <p:nvPr/>
          </p:nvSpPr>
          <p:spPr>
            <a:xfrm>
              <a:off x="6226056" y="297530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212" name="矩形 211"/>
            <p:cNvSpPr/>
            <p:nvPr/>
          </p:nvSpPr>
          <p:spPr>
            <a:xfrm>
              <a:off x="6649820" y="3745617"/>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H</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cxnSp>
          <p:nvCxnSpPr>
            <p:cNvPr id="213" name="直接连接符 212"/>
            <p:cNvCxnSpPr/>
            <p:nvPr/>
          </p:nvCxnSpPr>
          <p:spPr>
            <a:xfrm flipV="1">
              <a:off x="5934255" y="3421968"/>
              <a:ext cx="1548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14" name="直接连接符 213"/>
            <p:cNvCxnSpPr/>
            <p:nvPr/>
          </p:nvCxnSpPr>
          <p:spPr>
            <a:xfrm flipV="1">
              <a:off x="6396217" y="3607691"/>
              <a:ext cx="144000" cy="504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15" name="直接连接符 214"/>
            <p:cNvCxnSpPr/>
            <p:nvPr/>
          </p:nvCxnSpPr>
          <p:spPr>
            <a:xfrm flipV="1">
              <a:off x="6208582" y="3187389"/>
              <a:ext cx="540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16" name="直接连接符 215"/>
            <p:cNvCxnSpPr/>
            <p:nvPr/>
          </p:nvCxnSpPr>
          <p:spPr>
            <a:xfrm rot="21480000">
              <a:off x="6235296" y="3462493"/>
              <a:ext cx="46800" cy="12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rot="21420000" flipV="1">
              <a:off x="6244918" y="3721804"/>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18" name="直接连接符 217"/>
            <p:cNvCxnSpPr/>
            <p:nvPr/>
          </p:nvCxnSpPr>
          <p:spPr>
            <a:xfrm rot="21420000" flipV="1">
              <a:off x="6283011" y="3740848"/>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19" name="直接连接符 218"/>
            <p:cNvCxnSpPr/>
            <p:nvPr/>
          </p:nvCxnSpPr>
          <p:spPr>
            <a:xfrm flipV="1">
              <a:off x="6618217" y="3691204"/>
              <a:ext cx="0" cy="216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220" name="椭圆 219"/>
            <p:cNvSpPr/>
            <p:nvPr/>
          </p:nvSpPr>
          <p:spPr>
            <a:xfrm>
              <a:off x="6498184" y="3898242"/>
              <a:ext cx="252000" cy="252000"/>
            </a:xfrm>
            <a:prstGeom prst="ellipse">
              <a:avLst/>
            </a:prstGeom>
            <a:solidFill>
              <a:srgbClr val="FFC000">
                <a:alpha val="4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sp>
          <p:nvSpPr>
            <p:cNvPr id="221" name="椭圆 220"/>
            <p:cNvSpPr/>
            <p:nvPr/>
          </p:nvSpPr>
          <p:spPr>
            <a:xfrm>
              <a:off x="7165511" y="2895390"/>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cxnSp>
          <p:nvCxnSpPr>
            <p:cNvPr id="222" name="直接连接符 221"/>
            <p:cNvCxnSpPr/>
            <p:nvPr/>
          </p:nvCxnSpPr>
          <p:spPr>
            <a:xfrm flipV="1">
              <a:off x="7267960" y="3147831"/>
              <a:ext cx="0" cy="252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23" name="直接连接符 222"/>
            <p:cNvCxnSpPr/>
            <p:nvPr/>
          </p:nvCxnSpPr>
          <p:spPr>
            <a:xfrm rot="21420000" flipV="1">
              <a:off x="7068841" y="3212207"/>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24" name="直接连接符 223"/>
            <p:cNvCxnSpPr/>
            <p:nvPr/>
          </p:nvCxnSpPr>
          <p:spPr>
            <a:xfrm rot="21420000" flipV="1">
              <a:off x="7106934" y="3231251"/>
              <a:ext cx="64800" cy="1188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25" name="直接连接符 224"/>
            <p:cNvCxnSpPr/>
            <p:nvPr/>
          </p:nvCxnSpPr>
          <p:spPr>
            <a:xfrm flipV="1">
              <a:off x="6887755" y="3493079"/>
              <a:ext cx="108000" cy="108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26" name="直接连接符 225"/>
            <p:cNvCxnSpPr/>
            <p:nvPr/>
          </p:nvCxnSpPr>
          <p:spPr>
            <a:xfrm rot="20880000" flipV="1">
              <a:off x="6727425" y="3691813"/>
              <a:ext cx="72000" cy="90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27" name="直接连接符 226"/>
            <p:cNvCxnSpPr/>
            <p:nvPr/>
          </p:nvCxnSpPr>
          <p:spPr>
            <a:xfrm>
              <a:off x="6671848" y="3591288"/>
              <a:ext cx="72000" cy="3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28" name="直接连接符 227"/>
            <p:cNvCxnSpPr/>
            <p:nvPr/>
          </p:nvCxnSpPr>
          <p:spPr>
            <a:xfrm>
              <a:off x="7128864" y="3421761"/>
              <a:ext cx="36000" cy="36000"/>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229" name="直接连接符 228"/>
            <p:cNvCxnSpPr/>
            <p:nvPr/>
          </p:nvCxnSpPr>
          <p:spPr>
            <a:xfrm flipV="1">
              <a:off x="6347647" y="2437130"/>
              <a:ext cx="252000" cy="540000"/>
            </a:xfrm>
            <a:prstGeom prst="line">
              <a:avLst/>
            </a:prstGeom>
            <a:ln w="1270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230" name="直接连接符 229"/>
            <p:cNvCxnSpPr/>
            <p:nvPr/>
          </p:nvCxnSpPr>
          <p:spPr>
            <a:xfrm flipV="1">
              <a:off x="7323981" y="2408548"/>
              <a:ext cx="216000" cy="468000"/>
            </a:xfrm>
            <a:prstGeom prst="line">
              <a:avLst/>
            </a:prstGeom>
            <a:ln w="12700">
              <a:solidFill>
                <a:srgbClr val="00B0F0"/>
              </a:solidFill>
              <a:prstDash val="dash"/>
            </a:ln>
          </p:spPr>
          <p:style>
            <a:lnRef idx="1">
              <a:schemeClr val="accent1"/>
            </a:lnRef>
            <a:fillRef idx="0">
              <a:schemeClr val="accent1"/>
            </a:fillRef>
            <a:effectRef idx="0">
              <a:schemeClr val="accent1"/>
            </a:effectRef>
            <a:fontRef idx="minor">
              <a:schemeClr val="tx1"/>
            </a:fontRef>
          </p:style>
        </p:cxnSp>
        <p:cxnSp>
          <p:nvCxnSpPr>
            <p:cNvPr id="231" name="直接连接符 230"/>
            <p:cNvCxnSpPr/>
            <p:nvPr/>
          </p:nvCxnSpPr>
          <p:spPr>
            <a:xfrm flipV="1">
              <a:off x="5226023" y="1545989"/>
              <a:ext cx="0" cy="180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232" name="椭圆 231"/>
            <p:cNvSpPr/>
            <p:nvPr/>
          </p:nvSpPr>
          <p:spPr>
            <a:xfrm>
              <a:off x="5100023" y="1284442"/>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cxnSp>
          <p:nvCxnSpPr>
            <p:cNvPr id="233" name="直接连接符 232"/>
            <p:cNvCxnSpPr/>
            <p:nvPr/>
          </p:nvCxnSpPr>
          <p:spPr>
            <a:xfrm flipV="1">
              <a:off x="6569058" y="1545965"/>
              <a:ext cx="0" cy="180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234" name="椭圆 233"/>
            <p:cNvSpPr/>
            <p:nvPr/>
          </p:nvSpPr>
          <p:spPr>
            <a:xfrm>
              <a:off x="6443058" y="1284418"/>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cxnSp>
          <p:nvCxnSpPr>
            <p:cNvPr id="235" name="直接连接符 234"/>
            <p:cNvCxnSpPr/>
            <p:nvPr/>
          </p:nvCxnSpPr>
          <p:spPr>
            <a:xfrm flipV="1">
              <a:off x="7954970" y="1545972"/>
              <a:ext cx="0" cy="180000"/>
            </a:xfrm>
            <a:prstGeom prst="line">
              <a:avLst/>
            </a:prstGeom>
            <a:ln w="12700"/>
          </p:spPr>
          <p:style>
            <a:lnRef idx="1">
              <a:schemeClr val="accent1"/>
            </a:lnRef>
            <a:fillRef idx="0">
              <a:schemeClr val="accent1"/>
            </a:fillRef>
            <a:effectRef idx="0">
              <a:schemeClr val="accent1"/>
            </a:effectRef>
            <a:fontRef idx="minor">
              <a:schemeClr val="tx1"/>
            </a:fontRef>
          </p:style>
        </p:cxnSp>
        <p:sp>
          <p:nvSpPr>
            <p:cNvPr id="236" name="椭圆 235"/>
            <p:cNvSpPr/>
            <p:nvPr/>
          </p:nvSpPr>
          <p:spPr>
            <a:xfrm>
              <a:off x="7828970" y="1284425"/>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400" dirty="0">
                  <a:solidFill>
                    <a:schemeClr val="tx1"/>
                  </a:solidFill>
                  <a:latin typeface="Arial" panose="020B0604020202020204" pitchFamily="34" charset="0"/>
                  <a:cs typeface="Arial" panose="020B0604020202020204" pitchFamily="34" charset="0"/>
                </a:rPr>
                <a:t>R</a:t>
              </a:r>
              <a:endParaRPr lang="zh-CN" altLang="en-US" sz="1400" dirty="0">
                <a:solidFill>
                  <a:schemeClr val="tx1"/>
                </a:solidFill>
                <a:latin typeface="Arial" panose="020B0604020202020204" pitchFamily="34" charset="0"/>
                <a:cs typeface="Arial" panose="020B0604020202020204" pitchFamily="34" charset="0"/>
              </a:endParaRPr>
            </a:p>
          </p:txBody>
        </p:sp>
        <p:sp>
          <p:nvSpPr>
            <p:cNvPr id="237" name="矩形 236"/>
            <p:cNvSpPr/>
            <p:nvPr/>
          </p:nvSpPr>
          <p:spPr>
            <a:xfrm>
              <a:off x="7870991" y="1720125"/>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grpSp>
      <p:sp>
        <p:nvSpPr>
          <p:cNvPr id="347" name="矩形 346"/>
          <p:cNvSpPr/>
          <p:nvPr/>
        </p:nvSpPr>
        <p:spPr>
          <a:xfrm>
            <a:off x="3894877" y="4501424"/>
            <a:ext cx="1098625" cy="417203"/>
          </a:xfrm>
          <a:prstGeom prst="rect">
            <a:avLst/>
          </a:prstGeom>
        </p:spPr>
        <p:txBody>
          <a:bodyPr wrap="none" lIns="36000" tIns="144000" rIns="36000" bIns="72000" anchor="ctr" anchorCtr="0">
            <a:spAutoFit/>
          </a:bodyPr>
          <a:lstStyle/>
          <a:p>
            <a:pPr>
              <a:lnSpc>
                <a:spcPts val="1500"/>
              </a:lnSpc>
            </a:pPr>
            <a:r>
              <a:rPr lang="zh-CN" altLang="en-US" sz="2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正面视图</a:t>
            </a:r>
            <a:endParaRPr lang="zh-CN" altLang="en-US" sz="2000" dirty="0">
              <a:latin typeface="Arial" panose="020B0604020202020204" pitchFamily="34" charset="0"/>
              <a:ea typeface="方正姚体" panose="02010601030101010101" pitchFamily="2" charset="-122"/>
            </a:endParaRPr>
          </a:p>
        </p:txBody>
      </p:sp>
      <p:grpSp>
        <p:nvGrpSpPr>
          <p:cNvPr id="41996" name="组合 41995"/>
          <p:cNvGrpSpPr/>
          <p:nvPr/>
        </p:nvGrpSpPr>
        <p:grpSpPr>
          <a:xfrm>
            <a:off x="7077311" y="4006852"/>
            <a:ext cx="4306247" cy="1789314"/>
            <a:chOff x="7077311" y="4006852"/>
            <a:chExt cx="4306247" cy="1789314"/>
          </a:xfrm>
        </p:grpSpPr>
        <p:sp>
          <p:nvSpPr>
            <p:cNvPr id="276" name="椭圆 275"/>
            <p:cNvSpPr/>
            <p:nvPr/>
          </p:nvSpPr>
          <p:spPr>
            <a:xfrm>
              <a:off x="9553222" y="4603958"/>
              <a:ext cx="198000" cy="1980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7" name="椭圆 276"/>
            <p:cNvSpPr/>
            <p:nvPr/>
          </p:nvSpPr>
          <p:spPr>
            <a:xfrm>
              <a:off x="9327716" y="4428542"/>
              <a:ext cx="198000" cy="1980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0" name="椭圆 279"/>
            <p:cNvSpPr/>
            <p:nvPr/>
          </p:nvSpPr>
          <p:spPr>
            <a:xfrm>
              <a:off x="8420819" y="4755426"/>
              <a:ext cx="198000" cy="1980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9" name="椭圆 278"/>
            <p:cNvSpPr/>
            <p:nvPr/>
          </p:nvSpPr>
          <p:spPr>
            <a:xfrm>
              <a:off x="8675124" y="4650076"/>
              <a:ext cx="198000" cy="1980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2" name="椭圆 281"/>
            <p:cNvSpPr/>
            <p:nvPr/>
          </p:nvSpPr>
          <p:spPr>
            <a:xfrm>
              <a:off x="7844432" y="4458897"/>
              <a:ext cx="198000" cy="1980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3" name="椭圆 282"/>
            <p:cNvSpPr/>
            <p:nvPr/>
          </p:nvSpPr>
          <p:spPr>
            <a:xfrm>
              <a:off x="7614089" y="4278549"/>
              <a:ext cx="198000" cy="1980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1" name="椭圆 280"/>
            <p:cNvSpPr/>
            <p:nvPr/>
          </p:nvSpPr>
          <p:spPr>
            <a:xfrm>
              <a:off x="8160778" y="4577493"/>
              <a:ext cx="198000" cy="198000"/>
            </a:xfrm>
            <a:prstGeom prst="ellipse">
              <a:avLst/>
            </a:prstGeom>
            <a:solidFill>
              <a:srgbClr val="00B0F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8" name="椭圆 277"/>
            <p:cNvSpPr/>
            <p:nvPr/>
          </p:nvSpPr>
          <p:spPr>
            <a:xfrm>
              <a:off x="9005023" y="4557897"/>
              <a:ext cx="198000" cy="198000"/>
            </a:xfrm>
            <a:prstGeom prst="ellipse">
              <a:avLst/>
            </a:prstGeom>
            <a:solidFill>
              <a:srgbClr val="00B0F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1" name="椭圆 270"/>
            <p:cNvSpPr/>
            <p:nvPr/>
          </p:nvSpPr>
          <p:spPr>
            <a:xfrm>
              <a:off x="11081069" y="4571242"/>
              <a:ext cx="198000" cy="1980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5" name="椭圆 274"/>
            <p:cNvSpPr/>
            <p:nvPr/>
          </p:nvSpPr>
          <p:spPr>
            <a:xfrm>
              <a:off x="9906329" y="4721831"/>
              <a:ext cx="198000" cy="198000"/>
            </a:xfrm>
            <a:prstGeom prst="ellipse">
              <a:avLst/>
            </a:prstGeom>
            <a:solidFill>
              <a:srgbClr val="00B0F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3" name="椭圆 272"/>
            <p:cNvSpPr/>
            <p:nvPr/>
          </p:nvSpPr>
          <p:spPr>
            <a:xfrm>
              <a:off x="10447549" y="4789354"/>
              <a:ext cx="198000" cy="1980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4" name="椭圆 273"/>
            <p:cNvSpPr/>
            <p:nvPr/>
          </p:nvSpPr>
          <p:spPr>
            <a:xfrm>
              <a:off x="10157629" y="4913342"/>
              <a:ext cx="198000" cy="1980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2" name="椭圆 271"/>
            <p:cNvSpPr/>
            <p:nvPr/>
          </p:nvSpPr>
          <p:spPr>
            <a:xfrm>
              <a:off x="10741455" y="4682942"/>
              <a:ext cx="198000" cy="198000"/>
            </a:xfrm>
            <a:prstGeom prst="ellipse">
              <a:avLst/>
            </a:prstGeom>
            <a:solidFill>
              <a:srgbClr val="00B0F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9" name="任意多边形 348"/>
            <p:cNvSpPr/>
            <p:nvPr/>
          </p:nvSpPr>
          <p:spPr>
            <a:xfrm rot="3540000">
              <a:off x="10974367" y="4561556"/>
              <a:ext cx="217675" cy="600706"/>
            </a:xfrm>
            <a:custGeom>
              <a:avLst/>
              <a:gdLst>
                <a:gd name="connsiteX0" fmla="*/ 0 w 217675"/>
                <a:gd name="connsiteY0" fmla="*/ 125195 h 600706"/>
                <a:gd name="connsiteX1" fmla="*/ 21007 w 217675"/>
                <a:gd name="connsiteY1" fmla="*/ 104328 h 600706"/>
                <a:gd name="connsiteX2" fmla="*/ 124765 w 217675"/>
                <a:gd name="connsiteY2" fmla="*/ 38923 h 600706"/>
                <a:gd name="connsiteX3" fmla="*/ 158871 w 217675"/>
                <a:gd name="connsiteY3" fmla="*/ 17270 h 600706"/>
                <a:gd name="connsiteX4" fmla="*/ 186804 w 217675"/>
                <a:gd name="connsiteY4" fmla="*/ 0 h 600706"/>
                <a:gd name="connsiteX5" fmla="*/ 217675 w 217675"/>
                <a:gd name="connsiteY5" fmla="*/ 441489 h 600706"/>
                <a:gd name="connsiteX6" fmla="*/ 192930 w 217675"/>
                <a:gd name="connsiteY6" fmla="*/ 457176 h 600706"/>
                <a:gd name="connsiteX7" fmla="*/ 126928 w 217675"/>
                <a:gd name="connsiteY7" fmla="*/ 493046 h 600706"/>
                <a:gd name="connsiteX8" fmla="*/ 26020 w 217675"/>
                <a:gd name="connsiteY8" fmla="*/ 554648 h 600706"/>
                <a:gd name="connsiteX9" fmla="*/ 7346 w 217675"/>
                <a:gd name="connsiteY9" fmla="*/ 578501 h 600706"/>
                <a:gd name="connsiteX10" fmla="*/ 0 w 217675"/>
                <a:gd name="connsiteY10" fmla="*/ 600706 h 600706"/>
                <a:gd name="connsiteX11" fmla="*/ 0 w 217675"/>
                <a:gd name="connsiteY11" fmla="*/ 125195 h 600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7675" h="600706">
                  <a:moveTo>
                    <a:pt x="0" y="125195"/>
                  </a:moveTo>
                  <a:lnTo>
                    <a:pt x="21007" y="104328"/>
                  </a:lnTo>
                  <a:cubicBezTo>
                    <a:pt x="51613" y="79614"/>
                    <a:pt x="93205" y="58506"/>
                    <a:pt x="124765" y="38923"/>
                  </a:cubicBezTo>
                  <a:cubicBezTo>
                    <a:pt x="135284" y="32397"/>
                    <a:pt x="146962" y="24857"/>
                    <a:pt x="158871" y="17270"/>
                  </a:cubicBezTo>
                  <a:lnTo>
                    <a:pt x="186804" y="0"/>
                  </a:lnTo>
                  <a:lnTo>
                    <a:pt x="217675" y="441489"/>
                  </a:lnTo>
                  <a:lnTo>
                    <a:pt x="192930" y="457176"/>
                  </a:lnTo>
                  <a:cubicBezTo>
                    <a:pt x="170163" y="469830"/>
                    <a:pt x="145280" y="481384"/>
                    <a:pt x="126928" y="493046"/>
                  </a:cubicBezTo>
                  <a:cubicBezTo>
                    <a:pt x="90227" y="516370"/>
                    <a:pt x="47403" y="536012"/>
                    <a:pt x="26020" y="554648"/>
                  </a:cubicBezTo>
                  <a:cubicBezTo>
                    <a:pt x="15328" y="563966"/>
                    <a:pt x="10508" y="571024"/>
                    <a:pt x="7346" y="578501"/>
                  </a:cubicBezTo>
                  <a:lnTo>
                    <a:pt x="0" y="600706"/>
                  </a:lnTo>
                  <a:lnTo>
                    <a:pt x="0" y="125195"/>
                  </a:lnTo>
                  <a:close/>
                </a:path>
              </a:pathLst>
            </a:custGeom>
            <a:solidFill>
              <a:srgbClr val="7C5D9F">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0" name="任意多边形 349"/>
            <p:cNvSpPr/>
            <p:nvPr/>
          </p:nvSpPr>
          <p:spPr>
            <a:xfrm rot="3240000">
              <a:off x="7418123" y="4297767"/>
              <a:ext cx="916124" cy="990509"/>
            </a:xfrm>
            <a:custGeom>
              <a:avLst/>
              <a:gdLst>
                <a:gd name="connsiteX0" fmla="*/ 43102 w 916124"/>
                <a:gd name="connsiteY0" fmla="*/ 374132 h 990509"/>
                <a:gd name="connsiteX1" fmla="*/ 84024 w 916124"/>
                <a:gd name="connsiteY1" fmla="*/ 363786 h 990509"/>
                <a:gd name="connsiteX2" fmla="*/ 134100 w 916124"/>
                <a:gd name="connsiteY2" fmla="*/ 350154 h 990509"/>
                <a:gd name="connsiteX3" fmla="*/ 341357 w 916124"/>
                <a:gd name="connsiteY3" fmla="*/ 291756 h 990509"/>
                <a:gd name="connsiteX4" fmla="*/ 427296 w 916124"/>
                <a:gd name="connsiteY4" fmla="*/ 242344 h 990509"/>
                <a:gd name="connsiteX5" fmla="*/ 533702 w 916124"/>
                <a:gd name="connsiteY5" fmla="*/ 160709 h 990509"/>
                <a:gd name="connsiteX6" fmla="*/ 623658 w 916124"/>
                <a:gd name="connsiteY6" fmla="*/ 93611 h 990509"/>
                <a:gd name="connsiteX7" fmla="*/ 694725 w 916124"/>
                <a:gd name="connsiteY7" fmla="*/ 68718 h 990509"/>
                <a:gd name="connsiteX8" fmla="*/ 796254 w 916124"/>
                <a:gd name="connsiteY8" fmla="*/ 42410 h 990509"/>
                <a:gd name="connsiteX9" fmla="*/ 912834 w 916124"/>
                <a:gd name="connsiteY9" fmla="*/ 3488 h 990509"/>
                <a:gd name="connsiteX10" fmla="*/ 916124 w 916124"/>
                <a:gd name="connsiteY10" fmla="*/ 0 h 990509"/>
                <a:gd name="connsiteX11" fmla="*/ 916124 w 916124"/>
                <a:gd name="connsiteY11" fmla="*/ 499898 h 990509"/>
                <a:gd name="connsiteX12" fmla="*/ 902576 w 916124"/>
                <a:gd name="connsiteY12" fmla="*/ 519958 h 990509"/>
                <a:gd name="connsiteX13" fmla="*/ 845176 w 916124"/>
                <a:gd name="connsiteY13" fmla="*/ 566554 h 990509"/>
                <a:gd name="connsiteX14" fmla="*/ 734917 w 916124"/>
                <a:gd name="connsiteY14" fmla="*/ 645389 h 990509"/>
                <a:gd name="connsiteX15" fmla="*/ 612754 w 916124"/>
                <a:gd name="connsiteY15" fmla="*/ 724406 h 990509"/>
                <a:gd name="connsiteX16" fmla="*/ 558317 w 916124"/>
                <a:gd name="connsiteY16" fmla="*/ 746666 h 990509"/>
                <a:gd name="connsiteX17" fmla="*/ 483215 w 916124"/>
                <a:gd name="connsiteY17" fmla="*/ 756855 h 990509"/>
                <a:gd name="connsiteX18" fmla="*/ 303424 w 916124"/>
                <a:gd name="connsiteY18" fmla="*/ 773398 h 990509"/>
                <a:gd name="connsiteX19" fmla="*/ 234628 w 916124"/>
                <a:gd name="connsiteY19" fmla="*/ 791115 h 990509"/>
                <a:gd name="connsiteX20" fmla="*/ 114752 w 916124"/>
                <a:gd name="connsiteY20" fmla="*/ 895341 h 990509"/>
                <a:gd name="connsiteX21" fmla="*/ 59142 w 916124"/>
                <a:gd name="connsiteY21" fmla="*/ 941215 h 990509"/>
                <a:gd name="connsiteX22" fmla="*/ 0 w 916124"/>
                <a:gd name="connsiteY22" fmla="*/ 990509 h 990509"/>
                <a:gd name="connsiteX23" fmla="*/ 43102 w 916124"/>
                <a:gd name="connsiteY23" fmla="*/ 374132 h 990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16124" h="990509">
                  <a:moveTo>
                    <a:pt x="43102" y="374132"/>
                  </a:moveTo>
                  <a:lnTo>
                    <a:pt x="84024" y="363786"/>
                  </a:lnTo>
                  <a:cubicBezTo>
                    <a:pt x="101062" y="359631"/>
                    <a:pt x="118083" y="355318"/>
                    <a:pt x="134100" y="350154"/>
                  </a:cubicBezTo>
                  <a:cubicBezTo>
                    <a:pt x="198166" y="329493"/>
                    <a:pt x="292492" y="309725"/>
                    <a:pt x="341357" y="291756"/>
                  </a:cubicBezTo>
                  <a:cubicBezTo>
                    <a:pt x="390226" y="273786"/>
                    <a:pt x="395238" y="264185"/>
                    <a:pt x="427296" y="242344"/>
                  </a:cubicBezTo>
                  <a:cubicBezTo>
                    <a:pt x="459353" y="220502"/>
                    <a:pt x="500975" y="185497"/>
                    <a:pt x="533702" y="160709"/>
                  </a:cubicBezTo>
                  <a:cubicBezTo>
                    <a:pt x="566430" y="135918"/>
                    <a:pt x="596819" y="108944"/>
                    <a:pt x="623658" y="93611"/>
                  </a:cubicBezTo>
                  <a:cubicBezTo>
                    <a:pt x="650494" y="78280"/>
                    <a:pt x="665959" y="77252"/>
                    <a:pt x="694725" y="68718"/>
                  </a:cubicBezTo>
                  <a:cubicBezTo>
                    <a:pt x="723491" y="60183"/>
                    <a:pt x="759903" y="53280"/>
                    <a:pt x="796254" y="42410"/>
                  </a:cubicBezTo>
                  <a:cubicBezTo>
                    <a:pt x="832606" y="31538"/>
                    <a:pt x="889617" y="21941"/>
                    <a:pt x="912834" y="3488"/>
                  </a:cubicBezTo>
                  <a:lnTo>
                    <a:pt x="916124" y="0"/>
                  </a:lnTo>
                  <a:lnTo>
                    <a:pt x="916124" y="499898"/>
                  </a:lnTo>
                  <a:lnTo>
                    <a:pt x="902576" y="519958"/>
                  </a:lnTo>
                  <a:cubicBezTo>
                    <a:pt x="886742" y="538375"/>
                    <a:pt x="873117" y="545650"/>
                    <a:pt x="845176" y="566554"/>
                  </a:cubicBezTo>
                  <a:cubicBezTo>
                    <a:pt x="817232" y="587458"/>
                    <a:pt x="773654" y="619081"/>
                    <a:pt x="734917" y="645389"/>
                  </a:cubicBezTo>
                  <a:cubicBezTo>
                    <a:pt x="696181" y="671699"/>
                    <a:pt x="642187" y="707526"/>
                    <a:pt x="612754" y="724406"/>
                  </a:cubicBezTo>
                  <a:cubicBezTo>
                    <a:pt x="583320" y="741284"/>
                    <a:pt x="579906" y="741258"/>
                    <a:pt x="558317" y="746666"/>
                  </a:cubicBezTo>
                  <a:cubicBezTo>
                    <a:pt x="536728" y="752074"/>
                    <a:pt x="525698" y="752399"/>
                    <a:pt x="483215" y="756855"/>
                  </a:cubicBezTo>
                  <a:cubicBezTo>
                    <a:pt x="440732" y="761311"/>
                    <a:pt x="344854" y="767688"/>
                    <a:pt x="303424" y="773398"/>
                  </a:cubicBezTo>
                  <a:cubicBezTo>
                    <a:pt x="261992" y="779109"/>
                    <a:pt x="256034" y="768404"/>
                    <a:pt x="234628" y="791115"/>
                  </a:cubicBezTo>
                  <a:cubicBezTo>
                    <a:pt x="213220" y="813826"/>
                    <a:pt x="173382" y="851104"/>
                    <a:pt x="114752" y="895341"/>
                  </a:cubicBezTo>
                  <a:cubicBezTo>
                    <a:pt x="100096" y="906399"/>
                    <a:pt x="80656" y="922901"/>
                    <a:pt x="59142" y="941215"/>
                  </a:cubicBezTo>
                  <a:lnTo>
                    <a:pt x="0" y="990509"/>
                  </a:lnTo>
                  <a:lnTo>
                    <a:pt x="43102" y="374132"/>
                  </a:lnTo>
                  <a:close/>
                </a:path>
              </a:pathLst>
            </a:custGeom>
            <a:solidFill>
              <a:srgbClr val="7C5D9F">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1" name="任意多边形 350"/>
            <p:cNvSpPr/>
            <p:nvPr/>
          </p:nvSpPr>
          <p:spPr>
            <a:xfrm rot="3240000">
              <a:off x="9127065" y="4435690"/>
              <a:ext cx="388641" cy="735648"/>
            </a:xfrm>
            <a:custGeom>
              <a:avLst/>
              <a:gdLst>
                <a:gd name="connsiteX0" fmla="*/ 52828 w 388641"/>
                <a:gd name="connsiteY0" fmla="*/ 116658 h 735648"/>
                <a:gd name="connsiteX1" fmla="*/ 101612 w 388641"/>
                <a:gd name="connsiteY1" fmla="*/ 93188 h 735648"/>
                <a:gd name="connsiteX2" fmla="*/ 225371 w 388641"/>
                <a:gd name="connsiteY2" fmla="*/ 56539 h 735648"/>
                <a:gd name="connsiteX3" fmla="*/ 357380 w 388641"/>
                <a:gd name="connsiteY3" fmla="*/ 13375 h 735648"/>
                <a:gd name="connsiteX4" fmla="*/ 388641 w 388641"/>
                <a:gd name="connsiteY4" fmla="*/ 0 h 735648"/>
                <a:gd name="connsiteX5" fmla="*/ 371526 w 388641"/>
                <a:gd name="connsiteY5" fmla="*/ 490082 h 735648"/>
                <a:gd name="connsiteX6" fmla="*/ 370865 w 388641"/>
                <a:gd name="connsiteY6" fmla="*/ 490111 h 735648"/>
                <a:gd name="connsiteX7" fmla="*/ 271627 w 388641"/>
                <a:gd name="connsiteY7" fmla="*/ 499275 h 735648"/>
                <a:gd name="connsiteX8" fmla="*/ 207573 w 388641"/>
                <a:gd name="connsiteY8" fmla="*/ 546926 h 735648"/>
                <a:gd name="connsiteX9" fmla="*/ 55325 w 388641"/>
                <a:gd name="connsiteY9" fmla="*/ 683557 h 735648"/>
                <a:gd name="connsiteX10" fmla="*/ 7374 w 388641"/>
                <a:gd name="connsiteY10" fmla="*/ 725248 h 735648"/>
                <a:gd name="connsiteX11" fmla="*/ 0 w 388641"/>
                <a:gd name="connsiteY11" fmla="*/ 735648 h 735648"/>
                <a:gd name="connsiteX12" fmla="*/ 42078 w 388641"/>
                <a:gd name="connsiteY12" fmla="*/ 133907 h 735648"/>
                <a:gd name="connsiteX13" fmla="*/ 52828 w 388641"/>
                <a:gd name="connsiteY13" fmla="*/ 116658 h 735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88641" h="735648">
                  <a:moveTo>
                    <a:pt x="52828" y="116658"/>
                  </a:moveTo>
                  <a:cubicBezTo>
                    <a:pt x="65984" y="101335"/>
                    <a:pt x="78311" y="103485"/>
                    <a:pt x="101612" y="93188"/>
                  </a:cubicBezTo>
                  <a:cubicBezTo>
                    <a:pt x="132681" y="79457"/>
                    <a:pt x="176476" y="72522"/>
                    <a:pt x="225371" y="56539"/>
                  </a:cubicBezTo>
                  <a:cubicBezTo>
                    <a:pt x="262043" y="44550"/>
                    <a:pt x="315142" y="29321"/>
                    <a:pt x="357380" y="13375"/>
                  </a:cubicBezTo>
                  <a:lnTo>
                    <a:pt x="388641" y="0"/>
                  </a:lnTo>
                  <a:lnTo>
                    <a:pt x="371526" y="490082"/>
                  </a:lnTo>
                  <a:lnTo>
                    <a:pt x="370865" y="490111"/>
                  </a:lnTo>
                  <a:cubicBezTo>
                    <a:pt x="336194" y="491180"/>
                    <a:pt x="296048" y="491997"/>
                    <a:pt x="271627" y="499275"/>
                  </a:cubicBezTo>
                  <a:cubicBezTo>
                    <a:pt x="239068" y="508978"/>
                    <a:pt x="243623" y="516212"/>
                    <a:pt x="207573" y="546926"/>
                  </a:cubicBezTo>
                  <a:cubicBezTo>
                    <a:pt x="171524" y="577639"/>
                    <a:pt x="88692" y="653836"/>
                    <a:pt x="55325" y="683557"/>
                  </a:cubicBezTo>
                  <a:cubicBezTo>
                    <a:pt x="21959" y="713277"/>
                    <a:pt x="20323" y="710127"/>
                    <a:pt x="7374" y="725248"/>
                  </a:cubicBezTo>
                  <a:lnTo>
                    <a:pt x="0" y="735648"/>
                  </a:lnTo>
                  <a:lnTo>
                    <a:pt x="42078" y="133907"/>
                  </a:lnTo>
                  <a:lnTo>
                    <a:pt x="52828" y="116658"/>
                  </a:lnTo>
                  <a:close/>
                </a:path>
              </a:pathLst>
            </a:custGeom>
            <a:solidFill>
              <a:srgbClr val="7C5D9F">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2" name="任意多边形 351"/>
            <p:cNvSpPr/>
            <p:nvPr/>
          </p:nvSpPr>
          <p:spPr>
            <a:xfrm rot="3240000">
              <a:off x="8653681" y="4159738"/>
              <a:ext cx="253210" cy="1390661"/>
            </a:xfrm>
            <a:custGeom>
              <a:avLst/>
              <a:gdLst>
                <a:gd name="connsiteX0" fmla="*/ 253210 w 253210"/>
                <a:gd name="connsiteY0" fmla="*/ 0 h 1390661"/>
                <a:gd name="connsiteX1" fmla="*/ 211276 w 253210"/>
                <a:gd name="connsiteY1" fmla="*/ 599686 h 1390661"/>
                <a:gd name="connsiteX2" fmla="*/ 207761 w 253210"/>
                <a:gd name="connsiteY2" fmla="*/ 604643 h 1390661"/>
                <a:gd name="connsiteX3" fmla="*/ 192917 w 253210"/>
                <a:gd name="connsiteY3" fmla="*/ 632673 h 1390661"/>
                <a:gd name="connsiteX4" fmla="*/ 145343 w 253210"/>
                <a:gd name="connsiteY4" fmla="*/ 730561 h 1390661"/>
                <a:gd name="connsiteX5" fmla="*/ 108094 w 253210"/>
                <a:gd name="connsiteY5" fmla="*/ 818290 h 1390661"/>
                <a:gd name="connsiteX6" fmla="*/ 106561 w 253210"/>
                <a:gd name="connsiteY6" fmla="*/ 905476 h 1390661"/>
                <a:gd name="connsiteX7" fmla="*/ 109767 w 253210"/>
                <a:gd name="connsiteY7" fmla="*/ 1022601 h 1390661"/>
                <a:gd name="connsiteX8" fmla="*/ 111033 w 253210"/>
                <a:gd name="connsiteY8" fmla="*/ 1105934 h 1390661"/>
                <a:gd name="connsiteX9" fmla="*/ 111411 w 253210"/>
                <a:gd name="connsiteY9" fmla="*/ 1162131 h 1390661"/>
                <a:gd name="connsiteX10" fmla="*/ 68037 w 253210"/>
                <a:gd name="connsiteY10" fmla="*/ 1254239 h 1390661"/>
                <a:gd name="connsiteX11" fmla="*/ 20465 w 253210"/>
                <a:gd name="connsiteY11" fmla="*/ 1352129 h 1390661"/>
                <a:gd name="connsiteX12" fmla="*/ 2274 w 253210"/>
                <a:gd name="connsiteY12" fmla="*/ 1387295 h 1390661"/>
                <a:gd name="connsiteX13" fmla="*/ 0 w 253210"/>
                <a:gd name="connsiteY13" fmla="*/ 1390661 h 1390661"/>
                <a:gd name="connsiteX14" fmla="*/ 0 w 253210"/>
                <a:gd name="connsiteY14" fmla="*/ 892275 h 1390661"/>
                <a:gd name="connsiteX15" fmla="*/ 4924 w 253210"/>
                <a:gd name="connsiteY15" fmla="*/ 887053 h 1390661"/>
                <a:gd name="connsiteX16" fmla="*/ 15836 w 253210"/>
                <a:gd name="connsiteY16" fmla="*/ 827786 h 1390661"/>
                <a:gd name="connsiteX17" fmla="*/ 58455 w 253210"/>
                <a:gd name="connsiteY17" fmla="*/ 623283 h 1390661"/>
                <a:gd name="connsiteX18" fmla="*/ 95869 w 253210"/>
                <a:gd name="connsiteY18" fmla="*/ 515068 h 1390661"/>
                <a:gd name="connsiteX19" fmla="*/ 135029 w 253210"/>
                <a:gd name="connsiteY19" fmla="*/ 396352 h 1390661"/>
                <a:gd name="connsiteX20" fmla="*/ 196733 w 253210"/>
                <a:gd name="connsiteY20" fmla="*/ 193937 h 1390661"/>
                <a:gd name="connsiteX21" fmla="*/ 239598 w 253210"/>
                <a:gd name="connsiteY21" fmla="*/ 35715 h 1390661"/>
                <a:gd name="connsiteX22" fmla="*/ 253210 w 253210"/>
                <a:gd name="connsiteY22" fmla="*/ 0 h 139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3210" h="1390661">
                  <a:moveTo>
                    <a:pt x="253210" y="0"/>
                  </a:moveTo>
                  <a:lnTo>
                    <a:pt x="211276" y="599686"/>
                  </a:lnTo>
                  <a:lnTo>
                    <a:pt x="207761" y="604643"/>
                  </a:lnTo>
                  <a:cubicBezTo>
                    <a:pt x="203556" y="611951"/>
                    <a:pt x="199359" y="620429"/>
                    <a:pt x="192917" y="632673"/>
                  </a:cubicBezTo>
                  <a:cubicBezTo>
                    <a:pt x="180031" y="657161"/>
                    <a:pt x="159479" y="699624"/>
                    <a:pt x="145343" y="730561"/>
                  </a:cubicBezTo>
                  <a:cubicBezTo>
                    <a:pt x="131206" y="761496"/>
                    <a:pt x="114559" y="789139"/>
                    <a:pt x="108094" y="818290"/>
                  </a:cubicBezTo>
                  <a:cubicBezTo>
                    <a:pt x="101631" y="847442"/>
                    <a:pt x="106282" y="871426"/>
                    <a:pt x="106561" y="905476"/>
                  </a:cubicBezTo>
                  <a:cubicBezTo>
                    <a:pt x="106840" y="939528"/>
                    <a:pt x="109022" y="989191"/>
                    <a:pt x="109767" y="1022601"/>
                  </a:cubicBezTo>
                  <a:cubicBezTo>
                    <a:pt x="110513" y="1056011"/>
                    <a:pt x="110759" y="1082679"/>
                    <a:pt x="111033" y="1105934"/>
                  </a:cubicBezTo>
                  <a:cubicBezTo>
                    <a:pt x="111305" y="1129190"/>
                    <a:pt x="118575" y="1137414"/>
                    <a:pt x="111411" y="1162131"/>
                  </a:cubicBezTo>
                  <a:cubicBezTo>
                    <a:pt x="104243" y="1186849"/>
                    <a:pt x="83194" y="1222574"/>
                    <a:pt x="68037" y="1254239"/>
                  </a:cubicBezTo>
                  <a:cubicBezTo>
                    <a:pt x="52880" y="1285907"/>
                    <a:pt x="34661" y="1325160"/>
                    <a:pt x="20465" y="1352129"/>
                  </a:cubicBezTo>
                  <a:cubicBezTo>
                    <a:pt x="13366" y="1365614"/>
                    <a:pt x="7922" y="1376989"/>
                    <a:pt x="2274" y="1387295"/>
                  </a:cubicBezTo>
                  <a:lnTo>
                    <a:pt x="0" y="1390661"/>
                  </a:lnTo>
                  <a:lnTo>
                    <a:pt x="0" y="892275"/>
                  </a:lnTo>
                  <a:lnTo>
                    <a:pt x="4924" y="887053"/>
                  </a:lnTo>
                  <a:cubicBezTo>
                    <a:pt x="12029" y="875058"/>
                    <a:pt x="7668" y="862322"/>
                    <a:pt x="15836" y="827786"/>
                  </a:cubicBezTo>
                  <a:cubicBezTo>
                    <a:pt x="26727" y="781738"/>
                    <a:pt x="45116" y="675403"/>
                    <a:pt x="58455" y="623283"/>
                  </a:cubicBezTo>
                  <a:cubicBezTo>
                    <a:pt x="71793" y="571164"/>
                    <a:pt x="83108" y="552891"/>
                    <a:pt x="95869" y="515068"/>
                  </a:cubicBezTo>
                  <a:cubicBezTo>
                    <a:pt x="108631" y="477248"/>
                    <a:pt x="118219" y="449872"/>
                    <a:pt x="135029" y="396352"/>
                  </a:cubicBezTo>
                  <a:lnTo>
                    <a:pt x="196733" y="193937"/>
                  </a:lnTo>
                  <a:cubicBezTo>
                    <a:pt x="211634" y="144057"/>
                    <a:pt x="225266" y="81110"/>
                    <a:pt x="239598" y="35715"/>
                  </a:cubicBezTo>
                  <a:lnTo>
                    <a:pt x="253210" y="0"/>
                  </a:lnTo>
                  <a:close/>
                </a:path>
              </a:pathLst>
            </a:custGeom>
            <a:solidFill>
              <a:srgbClr val="B3AACB">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3" name="任意多边形 352"/>
            <p:cNvSpPr/>
            <p:nvPr/>
          </p:nvSpPr>
          <p:spPr>
            <a:xfrm rot="3240000">
              <a:off x="10405493" y="4283991"/>
              <a:ext cx="257494" cy="1402236"/>
            </a:xfrm>
            <a:custGeom>
              <a:avLst/>
              <a:gdLst>
                <a:gd name="connsiteX0" fmla="*/ 255806 w 257494"/>
                <a:gd name="connsiteY0" fmla="*/ 1406 h 1402236"/>
                <a:gd name="connsiteX1" fmla="*/ 257494 w 257494"/>
                <a:gd name="connsiteY1" fmla="*/ 0 h 1402236"/>
                <a:gd name="connsiteX2" fmla="*/ 215337 w 257494"/>
                <a:gd name="connsiteY2" fmla="*/ 481871 h 1402236"/>
                <a:gd name="connsiteX3" fmla="*/ 205266 w 257494"/>
                <a:gd name="connsiteY3" fmla="*/ 507741 h 1402236"/>
                <a:gd name="connsiteX4" fmla="*/ 189893 w 257494"/>
                <a:gd name="connsiteY4" fmla="*/ 553968 h 1402236"/>
                <a:gd name="connsiteX5" fmla="*/ 138843 w 257494"/>
                <a:gd name="connsiteY5" fmla="*/ 705255 h 1402236"/>
                <a:gd name="connsiteX6" fmla="*/ 133623 w 257494"/>
                <a:gd name="connsiteY6" fmla="*/ 769158 h 1402236"/>
                <a:gd name="connsiteX7" fmla="*/ 127016 w 257494"/>
                <a:gd name="connsiteY7" fmla="*/ 867378 h 1402236"/>
                <a:gd name="connsiteX8" fmla="*/ 93909 w 257494"/>
                <a:gd name="connsiteY8" fmla="*/ 1196531 h 1402236"/>
                <a:gd name="connsiteX9" fmla="*/ 73983 w 257494"/>
                <a:gd name="connsiteY9" fmla="*/ 1264467 h 1402236"/>
                <a:gd name="connsiteX10" fmla="*/ 27445 w 257494"/>
                <a:gd name="connsiteY10" fmla="*/ 1354096 h 1402236"/>
                <a:gd name="connsiteX11" fmla="*/ 0 w 257494"/>
                <a:gd name="connsiteY11" fmla="*/ 1402236 h 1402236"/>
                <a:gd name="connsiteX12" fmla="*/ 0 w 257494"/>
                <a:gd name="connsiteY12" fmla="*/ 939555 h 1402236"/>
                <a:gd name="connsiteX13" fmla="*/ 1873 w 257494"/>
                <a:gd name="connsiteY13" fmla="*/ 938343 h 1402236"/>
                <a:gd name="connsiteX14" fmla="*/ 22310 w 257494"/>
                <a:gd name="connsiteY14" fmla="*/ 841342 h 1402236"/>
                <a:gd name="connsiteX15" fmla="*/ 38007 w 257494"/>
                <a:gd name="connsiteY15" fmla="*/ 714407 h 1402236"/>
                <a:gd name="connsiteX16" fmla="*/ 54771 w 257494"/>
                <a:gd name="connsiteY16" fmla="*/ 626514 h 1402236"/>
                <a:gd name="connsiteX17" fmla="*/ 83621 w 257494"/>
                <a:gd name="connsiteY17" fmla="*/ 550343 h 1402236"/>
                <a:gd name="connsiteX18" fmla="*/ 124000 w 257494"/>
                <a:gd name="connsiteY18" fmla="*/ 417793 h 1402236"/>
                <a:gd name="connsiteX19" fmla="*/ 175742 w 257494"/>
                <a:gd name="connsiteY19" fmla="*/ 249347 h 1402236"/>
                <a:gd name="connsiteX20" fmla="*/ 207196 w 257494"/>
                <a:gd name="connsiteY20" fmla="*/ 125033 h 1402236"/>
                <a:gd name="connsiteX21" fmla="*/ 255806 w 257494"/>
                <a:gd name="connsiteY21" fmla="*/ 1406 h 140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7494" h="1402236">
                  <a:moveTo>
                    <a:pt x="255806" y="1406"/>
                  </a:moveTo>
                  <a:lnTo>
                    <a:pt x="257494" y="0"/>
                  </a:lnTo>
                  <a:lnTo>
                    <a:pt x="215337" y="481871"/>
                  </a:lnTo>
                  <a:lnTo>
                    <a:pt x="205266" y="507741"/>
                  </a:lnTo>
                  <a:cubicBezTo>
                    <a:pt x="201090" y="520159"/>
                    <a:pt x="196507" y="534736"/>
                    <a:pt x="189893" y="553968"/>
                  </a:cubicBezTo>
                  <a:cubicBezTo>
                    <a:pt x="176663" y="592432"/>
                    <a:pt x="148221" y="669390"/>
                    <a:pt x="138843" y="705255"/>
                  </a:cubicBezTo>
                  <a:cubicBezTo>
                    <a:pt x="129465" y="741120"/>
                    <a:pt x="135593" y="742138"/>
                    <a:pt x="133623" y="769158"/>
                  </a:cubicBezTo>
                  <a:cubicBezTo>
                    <a:pt x="131420" y="801899"/>
                    <a:pt x="133637" y="796150"/>
                    <a:pt x="127016" y="867378"/>
                  </a:cubicBezTo>
                  <a:cubicBezTo>
                    <a:pt x="120397" y="938607"/>
                    <a:pt x="102748" y="1130350"/>
                    <a:pt x="93909" y="1196531"/>
                  </a:cubicBezTo>
                  <a:cubicBezTo>
                    <a:pt x="85071" y="1262714"/>
                    <a:pt x="73983" y="1264467"/>
                    <a:pt x="73983" y="1264467"/>
                  </a:cubicBezTo>
                  <a:cubicBezTo>
                    <a:pt x="63897" y="1285102"/>
                    <a:pt x="46340" y="1319564"/>
                    <a:pt x="27445" y="1354096"/>
                  </a:cubicBezTo>
                  <a:lnTo>
                    <a:pt x="0" y="1402236"/>
                  </a:lnTo>
                  <a:lnTo>
                    <a:pt x="0" y="939555"/>
                  </a:lnTo>
                  <a:lnTo>
                    <a:pt x="1873" y="938343"/>
                  </a:lnTo>
                  <a:cubicBezTo>
                    <a:pt x="23134" y="916507"/>
                    <a:pt x="16288" y="878664"/>
                    <a:pt x="22310" y="841342"/>
                  </a:cubicBezTo>
                  <a:cubicBezTo>
                    <a:pt x="28334" y="804020"/>
                    <a:pt x="32597" y="750213"/>
                    <a:pt x="38007" y="714407"/>
                  </a:cubicBezTo>
                  <a:cubicBezTo>
                    <a:pt x="43416" y="678604"/>
                    <a:pt x="47168" y="653858"/>
                    <a:pt x="54771" y="626514"/>
                  </a:cubicBezTo>
                  <a:cubicBezTo>
                    <a:pt x="62375" y="599169"/>
                    <a:pt x="72083" y="585130"/>
                    <a:pt x="83621" y="550343"/>
                  </a:cubicBezTo>
                  <a:cubicBezTo>
                    <a:pt x="95160" y="515555"/>
                    <a:pt x="108647" y="467958"/>
                    <a:pt x="124000" y="417793"/>
                  </a:cubicBezTo>
                  <a:lnTo>
                    <a:pt x="175742" y="249347"/>
                  </a:lnTo>
                  <a:cubicBezTo>
                    <a:pt x="189608" y="200554"/>
                    <a:pt x="193851" y="166354"/>
                    <a:pt x="207196" y="125033"/>
                  </a:cubicBezTo>
                  <a:cubicBezTo>
                    <a:pt x="220539" y="83707"/>
                    <a:pt x="224805" y="35298"/>
                    <a:pt x="255806" y="1406"/>
                  </a:cubicBezTo>
                  <a:close/>
                </a:path>
              </a:pathLst>
            </a:custGeom>
            <a:solidFill>
              <a:srgbClr val="BCB3CF">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4" name="任意多边形 353"/>
            <p:cNvSpPr/>
            <p:nvPr/>
          </p:nvSpPr>
          <p:spPr>
            <a:xfrm rot="3240000">
              <a:off x="9521005" y="4639745"/>
              <a:ext cx="553303" cy="756869"/>
            </a:xfrm>
            <a:custGeom>
              <a:avLst/>
              <a:gdLst>
                <a:gd name="connsiteX0" fmla="*/ 17163 w 553303"/>
                <a:gd name="connsiteY0" fmla="*/ 265380 h 756869"/>
                <a:gd name="connsiteX1" fmla="*/ 19853 w 553303"/>
                <a:gd name="connsiteY1" fmla="*/ 264229 h 756869"/>
                <a:gd name="connsiteX2" fmla="*/ 105958 w 553303"/>
                <a:gd name="connsiteY2" fmla="*/ 194334 h 756869"/>
                <a:gd name="connsiteX3" fmla="*/ 245262 w 553303"/>
                <a:gd name="connsiteY3" fmla="*/ 83621 h 756869"/>
                <a:gd name="connsiteX4" fmla="*/ 315456 w 553303"/>
                <a:gd name="connsiteY4" fmla="*/ 63978 h 756869"/>
                <a:gd name="connsiteX5" fmla="*/ 451647 w 553303"/>
                <a:gd name="connsiteY5" fmla="*/ 30474 h 756869"/>
                <a:gd name="connsiteX6" fmla="*/ 538770 w 553303"/>
                <a:gd name="connsiteY6" fmla="*/ 9403 h 756869"/>
                <a:gd name="connsiteX7" fmla="*/ 553303 w 553303"/>
                <a:gd name="connsiteY7" fmla="*/ 0 h 756869"/>
                <a:gd name="connsiteX8" fmla="*/ 553303 w 553303"/>
                <a:gd name="connsiteY8" fmla="*/ 466128 h 756869"/>
                <a:gd name="connsiteX9" fmla="*/ 529780 w 553303"/>
                <a:gd name="connsiteY9" fmla="*/ 502259 h 756869"/>
                <a:gd name="connsiteX10" fmla="*/ 445603 w 553303"/>
                <a:gd name="connsiteY10" fmla="*/ 573553 h 756869"/>
                <a:gd name="connsiteX11" fmla="*/ 363174 w 553303"/>
                <a:gd name="connsiteY11" fmla="*/ 634342 h 756869"/>
                <a:gd name="connsiteX12" fmla="*/ 209512 w 553303"/>
                <a:gd name="connsiteY12" fmla="*/ 740510 h 756869"/>
                <a:gd name="connsiteX13" fmla="*/ 125831 w 553303"/>
                <a:gd name="connsiteY13" fmla="*/ 750356 h 756869"/>
                <a:gd name="connsiteX14" fmla="*/ 27792 w 553303"/>
                <a:gd name="connsiteY14" fmla="*/ 755654 h 756869"/>
                <a:gd name="connsiteX15" fmla="*/ 0 w 553303"/>
                <a:gd name="connsiteY15" fmla="*/ 756869 h 756869"/>
                <a:gd name="connsiteX16" fmla="*/ 17163 w 553303"/>
                <a:gd name="connsiteY16" fmla="*/ 265380 h 756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3303" h="756869">
                  <a:moveTo>
                    <a:pt x="17163" y="265380"/>
                  </a:moveTo>
                  <a:lnTo>
                    <a:pt x="19853" y="264229"/>
                  </a:lnTo>
                  <a:cubicBezTo>
                    <a:pt x="62472" y="242703"/>
                    <a:pt x="68389" y="224435"/>
                    <a:pt x="105958" y="194334"/>
                  </a:cubicBezTo>
                  <a:cubicBezTo>
                    <a:pt x="143525" y="164233"/>
                    <a:pt x="210345" y="105346"/>
                    <a:pt x="245262" y="83621"/>
                  </a:cubicBezTo>
                  <a:cubicBezTo>
                    <a:pt x="280179" y="61893"/>
                    <a:pt x="281061" y="72836"/>
                    <a:pt x="315456" y="63978"/>
                  </a:cubicBezTo>
                  <a:cubicBezTo>
                    <a:pt x="349854" y="55120"/>
                    <a:pt x="411094" y="41727"/>
                    <a:pt x="451647" y="30474"/>
                  </a:cubicBezTo>
                  <a:cubicBezTo>
                    <a:pt x="482061" y="22035"/>
                    <a:pt x="515155" y="19403"/>
                    <a:pt x="538770" y="9403"/>
                  </a:cubicBezTo>
                  <a:lnTo>
                    <a:pt x="553303" y="0"/>
                  </a:lnTo>
                  <a:lnTo>
                    <a:pt x="553303" y="466128"/>
                  </a:lnTo>
                  <a:lnTo>
                    <a:pt x="529780" y="502259"/>
                  </a:lnTo>
                  <a:cubicBezTo>
                    <a:pt x="498899" y="544087"/>
                    <a:pt x="473371" y="551539"/>
                    <a:pt x="445603" y="573553"/>
                  </a:cubicBezTo>
                  <a:cubicBezTo>
                    <a:pt x="417836" y="595568"/>
                    <a:pt x="402523" y="606516"/>
                    <a:pt x="363174" y="634342"/>
                  </a:cubicBezTo>
                  <a:cubicBezTo>
                    <a:pt x="323825" y="662170"/>
                    <a:pt x="249068" y="721176"/>
                    <a:pt x="209512" y="740510"/>
                  </a:cubicBezTo>
                  <a:cubicBezTo>
                    <a:pt x="169953" y="759847"/>
                    <a:pt x="156116" y="747830"/>
                    <a:pt x="125831" y="750356"/>
                  </a:cubicBezTo>
                  <a:cubicBezTo>
                    <a:pt x="95543" y="752879"/>
                    <a:pt x="66015" y="753009"/>
                    <a:pt x="27792" y="755654"/>
                  </a:cubicBezTo>
                  <a:lnTo>
                    <a:pt x="0" y="756869"/>
                  </a:lnTo>
                  <a:lnTo>
                    <a:pt x="17163" y="265380"/>
                  </a:lnTo>
                  <a:close/>
                </a:path>
              </a:pathLst>
            </a:custGeom>
            <a:solidFill>
              <a:srgbClr val="A084BA">
                <a:alpha val="7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椭圆 28"/>
            <p:cNvSpPr/>
            <p:nvPr/>
          </p:nvSpPr>
          <p:spPr>
            <a:xfrm>
              <a:off x="9295925" y="4006852"/>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1" name="椭圆 250"/>
            <p:cNvSpPr/>
            <p:nvPr/>
          </p:nvSpPr>
          <p:spPr>
            <a:xfrm>
              <a:off x="10663556" y="4345002"/>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2" name="椭圆 251"/>
            <p:cNvSpPr/>
            <p:nvPr/>
          </p:nvSpPr>
          <p:spPr>
            <a:xfrm>
              <a:off x="11048412" y="4154997"/>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3" name="椭圆 252"/>
            <p:cNvSpPr/>
            <p:nvPr/>
          </p:nvSpPr>
          <p:spPr>
            <a:xfrm>
              <a:off x="10130156" y="5264152"/>
              <a:ext cx="252000" cy="252000"/>
            </a:xfrm>
            <a:prstGeom prst="ellipse">
              <a:avLst/>
            </a:prstGeom>
            <a:solidFill>
              <a:srgbClr val="FFC000">
                <a:alpha val="6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4" name="椭圆 253"/>
            <p:cNvSpPr/>
            <p:nvPr/>
          </p:nvSpPr>
          <p:spPr>
            <a:xfrm>
              <a:off x="8778908" y="4259702"/>
              <a:ext cx="252000" cy="252000"/>
            </a:xfrm>
            <a:prstGeom prst="ellipse">
              <a:avLst/>
            </a:pr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5" name="椭圆 254"/>
            <p:cNvSpPr/>
            <p:nvPr/>
          </p:nvSpPr>
          <p:spPr>
            <a:xfrm>
              <a:off x="9711056" y="5544166"/>
              <a:ext cx="252000" cy="252000"/>
            </a:xfrm>
            <a:prstGeom prst="ellipse">
              <a:avLst/>
            </a:prstGeom>
            <a:solidFill>
              <a:srgbClr val="FFC000">
                <a:alpha val="6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6" name="椭圆 255"/>
            <p:cNvSpPr/>
            <p:nvPr/>
          </p:nvSpPr>
          <p:spPr>
            <a:xfrm>
              <a:off x="8389112" y="5148704"/>
              <a:ext cx="252000" cy="252000"/>
            </a:xfrm>
            <a:prstGeom prst="ellipse">
              <a:avLst/>
            </a:prstGeom>
            <a:solidFill>
              <a:srgbClr val="FFC000">
                <a:alpha val="6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7" name="椭圆 256"/>
            <p:cNvSpPr/>
            <p:nvPr/>
          </p:nvSpPr>
          <p:spPr>
            <a:xfrm>
              <a:off x="7974119" y="5443006"/>
              <a:ext cx="252000" cy="252000"/>
            </a:xfrm>
            <a:prstGeom prst="ellipse">
              <a:avLst/>
            </a:prstGeom>
            <a:solidFill>
              <a:srgbClr val="FFC000">
                <a:alpha val="60000"/>
              </a:srgbClr>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8" name="椭圆 257"/>
            <p:cNvSpPr/>
            <p:nvPr/>
          </p:nvSpPr>
          <p:spPr>
            <a:xfrm>
              <a:off x="9736456" y="5155054"/>
              <a:ext cx="223200" cy="2232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9" name="椭圆 258"/>
            <p:cNvSpPr/>
            <p:nvPr/>
          </p:nvSpPr>
          <p:spPr>
            <a:xfrm>
              <a:off x="9996806" y="5136004"/>
              <a:ext cx="223200" cy="223200"/>
            </a:xfrm>
            <a:prstGeom prst="ellipse">
              <a:avLst/>
            </a:prstGeom>
            <a:solidFill>
              <a:srgbClr val="00B0F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0" name="椭圆 259"/>
            <p:cNvSpPr/>
            <p:nvPr/>
          </p:nvSpPr>
          <p:spPr>
            <a:xfrm>
              <a:off x="9349106" y="5034404"/>
              <a:ext cx="223200" cy="2232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2" name="椭圆 261"/>
            <p:cNvSpPr/>
            <p:nvPr/>
          </p:nvSpPr>
          <p:spPr>
            <a:xfrm>
              <a:off x="10701656" y="4799454"/>
              <a:ext cx="223200" cy="2232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3" name="椭圆 262"/>
            <p:cNvSpPr/>
            <p:nvPr/>
          </p:nvSpPr>
          <p:spPr>
            <a:xfrm>
              <a:off x="9118125" y="4818504"/>
              <a:ext cx="223200" cy="223200"/>
            </a:xfrm>
            <a:prstGeom prst="ellipse">
              <a:avLst/>
            </a:prstGeom>
            <a:solidFill>
              <a:srgbClr val="00B0F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4" name="椭圆 263"/>
            <p:cNvSpPr/>
            <p:nvPr/>
          </p:nvSpPr>
          <p:spPr>
            <a:xfrm>
              <a:off x="8264968" y="4979331"/>
              <a:ext cx="223200" cy="223200"/>
            </a:xfrm>
            <a:prstGeom prst="ellipse">
              <a:avLst/>
            </a:prstGeom>
            <a:solidFill>
              <a:srgbClr val="00B0F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5" name="椭圆 264"/>
            <p:cNvSpPr/>
            <p:nvPr/>
          </p:nvSpPr>
          <p:spPr>
            <a:xfrm>
              <a:off x="7988716" y="5024404"/>
              <a:ext cx="223200" cy="2232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6" name="椭圆 265"/>
            <p:cNvSpPr/>
            <p:nvPr/>
          </p:nvSpPr>
          <p:spPr>
            <a:xfrm>
              <a:off x="7610077" y="4879496"/>
              <a:ext cx="223200" cy="2232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7" name="椭圆 266"/>
            <p:cNvSpPr/>
            <p:nvPr/>
          </p:nvSpPr>
          <p:spPr>
            <a:xfrm>
              <a:off x="7393270" y="4679084"/>
              <a:ext cx="223200" cy="223200"/>
            </a:xfrm>
            <a:prstGeom prst="ellipse">
              <a:avLst/>
            </a:prstGeom>
            <a:solidFill>
              <a:srgbClr val="00B0F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 name="椭圆 267"/>
            <p:cNvSpPr/>
            <p:nvPr/>
          </p:nvSpPr>
          <p:spPr>
            <a:xfrm>
              <a:off x="7077311" y="4571056"/>
              <a:ext cx="223200" cy="2232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 name="椭圆 268"/>
            <p:cNvSpPr/>
            <p:nvPr/>
          </p:nvSpPr>
          <p:spPr>
            <a:xfrm>
              <a:off x="8802224" y="4743431"/>
              <a:ext cx="223200" cy="2232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0" name="椭圆 269"/>
            <p:cNvSpPr/>
            <p:nvPr/>
          </p:nvSpPr>
          <p:spPr>
            <a:xfrm>
              <a:off x="8548117" y="4786538"/>
              <a:ext cx="223200" cy="2232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6" name="直接连接符 65"/>
            <p:cNvCxnSpPr/>
            <p:nvPr/>
          </p:nvCxnSpPr>
          <p:spPr>
            <a:xfrm>
              <a:off x="11234737" y="4702969"/>
              <a:ext cx="136800" cy="6627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p:nvPr/>
          </p:nvCxnSpPr>
          <p:spPr>
            <a:xfrm>
              <a:off x="11179969" y="4399853"/>
              <a:ext cx="0" cy="2088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直接连接符 283"/>
            <p:cNvCxnSpPr/>
            <p:nvPr/>
          </p:nvCxnSpPr>
          <p:spPr>
            <a:xfrm>
              <a:off x="10794206" y="4597002"/>
              <a:ext cx="0" cy="2448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直接连接符 284"/>
            <p:cNvCxnSpPr/>
            <p:nvPr/>
          </p:nvCxnSpPr>
          <p:spPr>
            <a:xfrm>
              <a:off x="10915556" y="4970316"/>
              <a:ext cx="100800" cy="54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6" name="直接连接符 285"/>
            <p:cNvCxnSpPr/>
            <p:nvPr/>
          </p:nvCxnSpPr>
          <p:spPr>
            <a:xfrm flipV="1">
              <a:off x="10934432" y="4700576"/>
              <a:ext cx="144000" cy="54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61" name="椭圆 260"/>
            <p:cNvSpPr/>
            <p:nvPr/>
          </p:nvSpPr>
          <p:spPr>
            <a:xfrm>
              <a:off x="10407175" y="4888354"/>
              <a:ext cx="223200" cy="223200"/>
            </a:xfrm>
            <a:prstGeom prst="ellipse">
              <a:avLst/>
            </a:prstGeom>
            <a:solidFill>
              <a:schemeClr val="tx1">
                <a:lumMod val="65000"/>
                <a:lumOff val="35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88" name="直接连接符 287"/>
            <p:cNvCxnSpPr/>
            <p:nvPr/>
          </p:nvCxnSpPr>
          <p:spPr>
            <a:xfrm flipV="1">
              <a:off x="10600857" y="4818504"/>
              <a:ext cx="144000" cy="54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直接连接符 288"/>
            <p:cNvCxnSpPr/>
            <p:nvPr/>
          </p:nvCxnSpPr>
          <p:spPr>
            <a:xfrm flipV="1">
              <a:off x="10597368" y="4943846"/>
              <a:ext cx="108000" cy="36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直接连接符 289"/>
            <p:cNvCxnSpPr/>
            <p:nvPr/>
          </p:nvCxnSpPr>
          <p:spPr>
            <a:xfrm>
              <a:off x="10248899" y="5166122"/>
              <a:ext cx="0" cy="144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直接连接符 290"/>
            <p:cNvCxnSpPr/>
            <p:nvPr/>
          </p:nvCxnSpPr>
          <p:spPr>
            <a:xfrm>
              <a:off x="9840913" y="5378254"/>
              <a:ext cx="0" cy="198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2" name="直接连接符 291"/>
            <p:cNvCxnSpPr/>
            <p:nvPr/>
          </p:nvCxnSpPr>
          <p:spPr>
            <a:xfrm>
              <a:off x="9421925" y="4263167"/>
              <a:ext cx="0" cy="198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3" name="直接连接符 292"/>
            <p:cNvCxnSpPr/>
            <p:nvPr/>
          </p:nvCxnSpPr>
          <p:spPr>
            <a:xfrm>
              <a:off x="8902526" y="4513586"/>
              <a:ext cx="0" cy="252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4" name="直接连接符 293"/>
            <p:cNvCxnSpPr/>
            <p:nvPr/>
          </p:nvCxnSpPr>
          <p:spPr>
            <a:xfrm>
              <a:off x="8515111" y="5011788"/>
              <a:ext cx="0" cy="180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5" name="直接连接符 294"/>
            <p:cNvCxnSpPr/>
            <p:nvPr/>
          </p:nvCxnSpPr>
          <p:spPr>
            <a:xfrm>
              <a:off x="8100119" y="5252842"/>
              <a:ext cx="0" cy="216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6" name="直接连接符 295"/>
            <p:cNvCxnSpPr/>
            <p:nvPr/>
          </p:nvCxnSpPr>
          <p:spPr>
            <a:xfrm flipV="1">
              <a:off x="10205919" y="5046598"/>
              <a:ext cx="252000" cy="144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 name="直接连接符 296"/>
            <p:cNvCxnSpPr/>
            <p:nvPr/>
          </p:nvCxnSpPr>
          <p:spPr>
            <a:xfrm flipV="1">
              <a:off x="10352640" y="4938543"/>
              <a:ext cx="72000" cy="432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8" name="直接连接符 297"/>
            <p:cNvCxnSpPr/>
            <p:nvPr/>
          </p:nvCxnSpPr>
          <p:spPr>
            <a:xfrm>
              <a:off x="10083360" y="4881339"/>
              <a:ext cx="90000" cy="72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 name="直接连接符 299"/>
            <p:cNvCxnSpPr/>
            <p:nvPr/>
          </p:nvCxnSpPr>
          <p:spPr>
            <a:xfrm>
              <a:off x="9740902" y="4746402"/>
              <a:ext cx="206658" cy="5305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2" name="直接连接符 301"/>
            <p:cNvCxnSpPr/>
            <p:nvPr/>
          </p:nvCxnSpPr>
          <p:spPr>
            <a:xfrm flipV="1">
              <a:off x="9909685" y="5272927"/>
              <a:ext cx="90000" cy="116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4" name="直接连接符 303"/>
            <p:cNvCxnSpPr/>
            <p:nvPr/>
          </p:nvCxnSpPr>
          <p:spPr>
            <a:xfrm>
              <a:off x="9508087" y="5198919"/>
              <a:ext cx="129600" cy="3920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6" name="直接连接符 305"/>
            <p:cNvCxnSpPr/>
            <p:nvPr/>
          </p:nvCxnSpPr>
          <p:spPr>
            <a:xfrm>
              <a:off x="7816176" y="5055909"/>
              <a:ext cx="187200" cy="72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8" name="直接连接符 307"/>
            <p:cNvCxnSpPr/>
            <p:nvPr/>
          </p:nvCxnSpPr>
          <p:spPr>
            <a:xfrm flipV="1">
              <a:off x="9197916" y="4563913"/>
              <a:ext cx="133200" cy="54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0" name="直接连接符 309"/>
            <p:cNvCxnSpPr/>
            <p:nvPr/>
          </p:nvCxnSpPr>
          <p:spPr>
            <a:xfrm flipV="1">
              <a:off x="8871564" y="4678855"/>
              <a:ext cx="136800" cy="54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1" name="直接连接符 310"/>
            <p:cNvCxnSpPr/>
            <p:nvPr/>
          </p:nvCxnSpPr>
          <p:spPr>
            <a:xfrm rot="-600000">
              <a:off x="9023951" y="4874715"/>
              <a:ext cx="90000" cy="36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3" name="直接连接符 312"/>
            <p:cNvCxnSpPr/>
            <p:nvPr/>
          </p:nvCxnSpPr>
          <p:spPr>
            <a:xfrm>
              <a:off x="9347529" y="5041604"/>
              <a:ext cx="28800" cy="3742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5" name="直接连接符 314"/>
            <p:cNvCxnSpPr/>
            <p:nvPr/>
          </p:nvCxnSpPr>
          <p:spPr>
            <a:xfrm rot="300000" flipV="1">
              <a:off x="8734017" y="4869555"/>
              <a:ext cx="90000" cy="1722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 name="直接连接符 316"/>
            <p:cNvCxnSpPr/>
            <p:nvPr/>
          </p:nvCxnSpPr>
          <p:spPr>
            <a:xfrm flipV="1">
              <a:off x="8474735" y="4952912"/>
              <a:ext cx="125450" cy="8271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9" name="直接连接符 318"/>
            <p:cNvCxnSpPr/>
            <p:nvPr/>
          </p:nvCxnSpPr>
          <p:spPr>
            <a:xfrm flipV="1">
              <a:off x="8166070" y="5127909"/>
              <a:ext cx="127535" cy="176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直接连接符 320"/>
            <p:cNvCxnSpPr/>
            <p:nvPr/>
          </p:nvCxnSpPr>
          <p:spPr>
            <a:xfrm rot="180000">
              <a:off x="8348640" y="4722359"/>
              <a:ext cx="90000" cy="72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直接连接符 322"/>
            <p:cNvCxnSpPr>
              <a:endCxn id="276" idx="1"/>
            </p:cNvCxnSpPr>
            <p:nvPr/>
          </p:nvCxnSpPr>
          <p:spPr>
            <a:xfrm>
              <a:off x="9510152" y="4586077"/>
              <a:ext cx="64800" cy="54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直接连接符 324"/>
            <p:cNvCxnSpPr/>
            <p:nvPr/>
          </p:nvCxnSpPr>
          <p:spPr>
            <a:xfrm rot="-60000">
              <a:off x="7553573" y="4807597"/>
              <a:ext cx="82800" cy="108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7" name="直接连接符 326"/>
            <p:cNvCxnSpPr/>
            <p:nvPr/>
          </p:nvCxnSpPr>
          <p:spPr>
            <a:xfrm>
              <a:off x="8009685" y="4588826"/>
              <a:ext cx="162000" cy="54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9" name="直接连接符 328"/>
            <p:cNvCxnSpPr/>
            <p:nvPr/>
          </p:nvCxnSpPr>
          <p:spPr>
            <a:xfrm>
              <a:off x="7250529" y="4715166"/>
              <a:ext cx="144000" cy="3761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1" name="直接连接符 330"/>
            <p:cNvCxnSpPr/>
            <p:nvPr/>
          </p:nvCxnSpPr>
          <p:spPr>
            <a:xfrm rot="120000">
              <a:off x="7770672" y="4420349"/>
              <a:ext cx="90000" cy="720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56" name="矩形 355"/>
            <p:cNvSpPr/>
            <p:nvPr/>
          </p:nvSpPr>
          <p:spPr>
            <a:xfrm>
              <a:off x="7620409" y="5090280"/>
              <a:ext cx="147476" cy="25648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C</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357" name="矩形 356"/>
            <p:cNvSpPr/>
            <p:nvPr/>
          </p:nvSpPr>
          <p:spPr>
            <a:xfrm>
              <a:off x="7412280" y="4884506"/>
              <a:ext cx="147476" cy="23904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N</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sp>
          <p:nvSpPr>
            <p:cNvPr id="358" name="矩形 357"/>
            <p:cNvSpPr/>
            <p:nvPr/>
          </p:nvSpPr>
          <p:spPr>
            <a:xfrm>
              <a:off x="8607153" y="4240527"/>
              <a:ext cx="147476" cy="239040"/>
            </a:xfrm>
            <a:prstGeom prst="rect">
              <a:avLst/>
            </a:prstGeom>
          </p:spPr>
          <p:txBody>
            <a:bodyPr wrap="none" lIns="0" tIns="0" rIns="0" bIns="0">
              <a:spAutoFit/>
            </a:bodyPr>
            <a:lstStyle/>
            <a:p>
              <a:pPr>
                <a:lnSpc>
                  <a:spcPts val="2000"/>
                </a:lnSpc>
              </a:pPr>
              <a:r>
                <a:rPr lang="en-US" altLang="zh-CN" sz="1600" dirty="0">
                  <a:effectLst>
                    <a:outerShdw blurRad="38100" dist="38100" dir="2700000" algn="tl">
                      <a:srgbClr val="000000">
                        <a:alpha val="43137"/>
                      </a:srgbClr>
                    </a:outerShdw>
                  </a:effectLst>
                  <a:latin typeface="Arial" panose="020B0604020202020204" pitchFamily="34" charset="0"/>
                </a:rPr>
                <a:t>R</a:t>
              </a:r>
              <a:endParaRPr lang="zh-CN" altLang="en-US" sz="1600" dirty="0">
                <a:effectLst>
                  <a:outerShdw blurRad="38100" dist="38100" dir="2700000" algn="tl">
                    <a:srgbClr val="000000">
                      <a:alpha val="43137"/>
                    </a:srgbClr>
                  </a:outerShdw>
                </a:effectLst>
                <a:latin typeface="Arial" panose="020B0604020202020204" pitchFamily="34" charset="0"/>
              </a:endParaRPr>
            </a:p>
          </p:txBody>
        </p:sp>
      </p:grpSp>
      <p:sp>
        <p:nvSpPr>
          <p:cNvPr id="359" name="矩形 358"/>
          <p:cNvSpPr/>
          <p:nvPr/>
        </p:nvSpPr>
        <p:spPr>
          <a:xfrm>
            <a:off x="8505879" y="5642577"/>
            <a:ext cx="1098625" cy="417203"/>
          </a:xfrm>
          <a:prstGeom prst="rect">
            <a:avLst/>
          </a:prstGeom>
        </p:spPr>
        <p:txBody>
          <a:bodyPr wrap="none" lIns="36000" tIns="144000" rIns="36000" bIns="72000" anchor="ctr" anchorCtr="0">
            <a:spAutoFit/>
          </a:bodyPr>
          <a:lstStyle/>
          <a:p>
            <a:pPr>
              <a:lnSpc>
                <a:spcPts val="1500"/>
              </a:lnSpc>
            </a:pPr>
            <a:r>
              <a:rPr lang="zh-CN" altLang="en-US" sz="2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侧面视图</a:t>
            </a:r>
            <a:endParaRPr lang="zh-CN" altLang="en-US" sz="2000" dirty="0">
              <a:latin typeface="Arial" panose="020B0604020202020204" pitchFamily="34" charset="0"/>
              <a:ea typeface="方正姚体" panose="02010601030101010101" pitchFamily="2" charset="-122"/>
            </a:endParaRPr>
          </a:p>
        </p:txBody>
      </p:sp>
    </p:spTree>
    <p:extLst>
      <p:ext uri="{BB962C8B-B14F-4D97-AF65-F5344CB8AC3E}">
        <p14:creationId xmlns:p14="http://schemas.microsoft.com/office/powerpoint/2010/main" val="341765185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8883nadl06_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56728" y="584203"/>
            <a:ext cx="10324321" cy="4680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62783551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矩形 45"/>
          <p:cNvSpPr/>
          <p:nvPr/>
        </p:nvSpPr>
        <p:spPr>
          <a:xfrm>
            <a:off x="9065753" y="1147899"/>
            <a:ext cx="1400797" cy="4320000"/>
          </a:xfrm>
          <a:prstGeom prst="rect">
            <a:avLst/>
          </a:prstGeom>
          <a:solidFill>
            <a:srgbClr val="CBD2E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矩形 44"/>
          <p:cNvSpPr/>
          <p:nvPr/>
        </p:nvSpPr>
        <p:spPr>
          <a:xfrm>
            <a:off x="6221595" y="1147899"/>
            <a:ext cx="1400797" cy="4320000"/>
          </a:xfrm>
          <a:prstGeom prst="rect">
            <a:avLst/>
          </a:prstGeom>
          <a:solidFill>
            <a:srgbClr val="CBD2E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p:cNvSpPr/>
          <p:nvPr/>
        </p:nvSpPr>
        <p:spPr>
          <a:xfrm>
            <a:off x="7643213" y="1147899"/>
            <a:ext cx="1400797" cy="4320000"/>
          </a:xfrm>
          <a:prstGeom prst="rect">
            <a:avLst/>
          </a:prstGeom>
          <a:solidFill>
            <a:srgbClr val="CBD2E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矩形 42"/>
          <p:cNvSpPr/>
          <p:nvPr/>
        </p:nvSpPr>
        <p:spPr>
          <a:xfrm>
            <a:off x="1158045" y="1147899"/>
            <a:ext cx="1400797" cy="4320000"/>
          </a:xfrm>
          <a:prstGeom prst="rect">
            <a:avLst/>
          </a:prstGeom>
          <a:solidFill>
            <a:srgbClr val="CBD2E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p:cNvSpPr/>
          <p:nvPr/>
        </p:nvSpPr>
        <p:spPr>
          <a:xfrm>
            <a:off x="3984455" y="1147899"/>
            <a:ext cx="1400797" cy="4320000"/>
          </a:xfrm>
          <a:prstGeom prst="rect">
            <a:avLst/>
          </a:prstGeom>
          <a:solidFill>
            <a:srgbClr val="CBD2E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矩形 35"/>
          <p:cNvSpPr/>
          <p:nvPr/>
        </p:nvSpPr>
        <p:spPr>
          <a:xfrm>
            <a:off x="2570384" y="1152525"/>
            <a:ext cx="1400797" cy="4320000"/>
          </a:xfrm>
          <a:prstGeom prst="rect">
            <a:avLst/>
          </a:prstGeom>
          <a:solidFill>
            <a:srgbClr val="FADBD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670" name="Rectangle 6"/>
          <p:cNvSpPr>
            <a:spLocks noChangeArrowheads="1"/>
          </p:cNvSpPr>
          <p:nvPr/>
        </p:nvSpPr>
        <p:spPr bwMode="auto">
          <a:xfrm>
            <a:off x="2638425" y="5644092"/>
            <a:ext cx="1628775" cy="3603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defRPr/>
            </a:pPr>
            <a:r>
              <a:rPr kumimoji="1" lang="zh-CN" altLang="en-US" sz="2000" dirty="0">
                <a:solidFill>
                  <a:srgbClr val="FF0000"/>
                </a:solidFill>
                <a:effectLst>
                  <a:outerShdw blurRad="38100" dist="38100" dir="2700000" algn="tl">
                    <a:srgbClr val="C0C0C0"/>
                  </a:outerShdw>
                </a:effectLst>
                <a:latin typeface="Arial" charset="0"/>
              </a:rPr>
              <a:t>反向平行</a:t>
            </a:r>
            <a:r>
              <a:rPr kumimoji="1" lang="zh-CN" altLang="en-US" sz="2000" dirty="0">
                <a:effectLst>
                  <a:outerShdw blurRad="38100" dist="38100" dir="2700000" algn="tl">
                    <a:srgbClr val="C0C0C0"/>
                  </a:outerShdw>
                </a:effectLst>
                <a:latin typeface="Arial" charset="0"/>
              </a:rPr>
              <a:t>↑↓↑</a:t>
            </a:r>
          </a:p>
        </p:txBody>
      </p:sp>
      <p:sp>
        <p:nvSpPr>
          <p:cNvPr id="113671" name="Rectangle 7"/>
          <p:cNvSpPr>
            <a:spLocks noChangeArrowheads="1"/>
          </p:cNvSpPr>
          <p:nvPr/>
        </p:nvSpPr>
        <p:spPr bwMode="auto">
          <a:xfrm>
            <a:off x="7737476" y="5641976"/>
            <a:ext cx="1587499" cy="360363"/>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algn="ctr">
              <a:defRPr/>
            </a:pPr>
            <a:r>
              <a:rPr kumimoji="1" lang="zh-CN" altLang="en-US" sz="2000" dirty="0">
                <a:solidFill>
                  <a:srgbClr val="FF0000"/>
                </a:solidFill>
                <a:effectLst>
                  <a:outerShdw blurRad="38100" dist="38100" dir="2700000" algn="tl">
                    <a:srgbClr val="C0C0C0"/>
                  </a:outerShdw>
                </a:effectLst>
                <a:latin typeface="Arial" charset="0"/>
              </a:rPr>
              <a:t>顺向平行</a:t>
            </a:r>
            <a:r>
              <a:rPr kumimoji="1" lang="zh-CN" altLang="en-US" sz="2000" dirty="0">
                <a:effectLst>
                  <a:outerShdw blurRad="38100" dist="38100" dir="2700000" algn="tl">
                    <a:srgbClr val="C0C0C0"/>
                  </a:outerShdw>
                </a:effectLst>
                <a:latin typeface="Arial" charset="0"/>
              </a:rPr>
              <a:t>↑↑↑</a:t>
            </a:r>
          </a:p>
        </p:txBody>
      </p:sp>
      <p:sp>
        <p:nvSpPr>
          <p:cNvPr id="8" name="Rectangle 4"/>
          <p:cNvSpPr>
            <a:spLocks noChangeArrowheads="1"/>
          </p:cNvSpPr>
          <p:nvPr/>
        </p:nvSpPr>
        <p:spPr bwMode="auto">
          <a:xfrm>
            <a:off x="1081089" y="544814"/>
            <a:ext cx="3020379"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β-</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折叠</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(β-pleated sheet)</a:t>
            </a:r>
            <a:endPar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cxnSp>
        <p:nvCxnSpPr>
          <p:cNvPr id="9" name="直接连接符 8"/>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3" name="组合 2"/>
          <p:cNvGrpSpPr/>
          <p:nvPr/>
        </p:nvGrpSpPr>
        <p:grpSpPr>
          <a:xfrm>
            <a:off x="1178309" y="1442975"/>
            <a:ext cx="4312989" cy="3873368"/>
            <a:chOff x="1652458" y="1442975"/>
            <a:chExt cx="4312989" cy="3873368"/>
          </a:xfrm>
        </p:grpSpPr>
        <p:sp>
          <p:nvSpPr>
            <p:cNvPr id="2" name="矩形 1"/>
            <p:cNvSpPr/>
            <p:nvPr/>
          </p:nvSpPr>
          <p:spPr>
            <a:xfrm>
              <a:off x="1652458" y="1442975"/>
              <a:ext cx="1340432" cy="3873368"/>
            </a:xfrm>
            <a:prstGeom prst="rect">
              <a:avLst/>
            </a:prstGeom>
          </p:spPr>
          <p:txBody>
            <a:bodyPr wrap="none">
              <a:spAutoFit/>
            </a:bodyPr>
            <a:lstStyle/>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Times New Roman" panose="02020603050405020304" pitchFamily="18" charset="0"/>
                </a:rPr>
                <a:t>   </a:t>
              </a: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a:t>
              </a: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Times New Roman" panose="02020603050405020304" pitchFamily="18" charset="0"/>
                </a:rPr>
                <a:t>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N—H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endPar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10" name="矩形 9"/>
            <p:cNvSpPr/>
            <p:nvPr/>
          </p:nvSpPr>
          <p:spPr>
            <a:xfrm>
              <a:off x="3066147" y="1442975"/>
              <a:ext cx="1407758" cy="3862596"/>
            </a:xfrm>
            <a:prstGeom prst="rect">
              <a:avLst/>
            </a:prstGeom>
          </p:spPr>
          <p:txBody>
            <a:bodyPr wrap="none">
              <a:spAutoFit/>
            </a:bodyPr>
            <a:lstStyle/>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H—</a:t>
              </a: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Times New Roman" panose="02020603050405020304" pitchFamily="18" charset="0"/>
                </a:rPr>
                <a:t>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N—H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O=C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H—N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endPar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11" name="矩形 10"/>
            <p:cNvSpPr/>
            <p:nvPr/>
          </p:nvSpPr>
          <p:spPr>
            <a:xfrm>
              <a:off x="4454923" y="1442975"/>
              <a:ext cx="1340432" cy="3873368"/>
            </a:xfrm>
            <a:prstGeom prst="rect">
              <a:avLst/>
            </a:prstGeom>
          </p:spPr>
          <p:txBody>
            <a:bodyPr wrap="none">
              <a:spAutoFit/>
            </a:bodyPr>
            <a:lstStyle/>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Times New Roman" panose="02020603050405020304" pitchFamily="18" charset="0"/>
                </a:rPr>
                <a:t>H</a:t>
              </a: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a:t>
              </a: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Times New Roman" panose="02020603050405020304" pitchFamily="18" charset="0"/>
                </a:rPr>
                <a:t>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O=C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N—H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H—N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endPar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cxnSp>
          <p:nvCxnSpPr>
            <p:cNvPr id="4" name="直接连接符 3"/>
            <p:cNvCxnSpPr/>
            <p:nvPr/>
          </p:nvCxnSpPr>
          <p:spPr>
            <a:xfrm>
              <a:off x="2858044" y="2071164"/>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nvCxnSpPr>
          <p:spPr>
            <a:xfrm>
              <a:off x="2891906" y="3502033"/>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2858042" y="4213237"/>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4229644" y="2426767"/>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4297379" y="3146428"/>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7" name="直接连接符 16"/>
            <p:cNvCxnSpPr/>
            <p:nvPr/>
          </p:nvCxnSpPr>
          <p:spPr>
            <a:xfrm>
              <a:off x="4238111" y="4560370"/>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8" name="直接连接符 17"/>
            <p:cNvCxnSpPr/>
            <p:nvPr/>
          </p:nvCxnSpPr>
          <p:spPr>
            <a:xfrm>
              <a:off x="5660513" y="2079627"/>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a:off x="5677447" y="3493566"/>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5660515" y="4204773"/>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grpSp>
      <p:grpSp>
        <p:nvGrpSpPr>
          <p:cNvPr id="6" name="组合 5"/>
          <p:cNvGrpSpPr/>
          <p:nvPr/>
        </p:nvGrpSpPr>
        <p:grpSpPr>
          <a:xfrm>
            <a:off x="6117748" y="1437589"/>
            <a:ext cx="4469475" cy="3882396"/>
            <a:chOff x="6117748" y="1437589"/>
            <a:chExt cx="4469475" cy="3882396"/>
          </a:xfrm>
        </p:grpSpPr>
        <p:sp>
          <p:nvSpPr>
            <p:cNvPr id="21" name="矩形 20"/>
            <p:cNvSpPr/>
            <p:nvPr/>
          </p:nvSpPr>
          <p:spPr>
            <a:xfrm>
              <a:off x="6323887" y="1446617"/>
              <a:ext cx="1340432" cy="3873368"/>
            </a:xfrm>
            <a:prstGeom prst="rect">
              <a:avLst/>
            </a:prstGeom>
          </p:spPr>
          <p:txBody>
            <a:bodyPr wrap="none">
              <a:spAutoFit/>
            </a:bodyPr>
            <a:lstStyle/>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Times New Roman" panose="02020603050405020304" pitchFamily="18" charset="0"/>
                </a:rPr>
                <a:t>H</a:t>
              </a: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a:t>
              </a: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Times New Roman" panose="02020603050405020304" pitchFamily="18" charset="0"/>
                </a:rPr>
                <a:t>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O=C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N—H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H—N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endPar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22" name="矩形 21"/>
            <p:cNvSpPr/>
            <p:nvPr/>
          </p:nvSpPr>
          <p:spPr>
            <a:xfrm>
              <a:off x="7690219" y="1437589"/>
              <a:ext cx="1340432" cy="3873368"/>
            </a:xfrm>
            <a:prstGeom prst="rect">
              <a:avLst/>
            </a:prstGeom>
          </p:spPr>
          <p:txBody>
            <a:bodyPr wrap="none">
              <a:spAutoFit/>
            </a:bodyPr>
            <a:lstStyle/>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Times New Roman" panose="02020603050405020304" pitchFamily="18" charset="0"/>
                </a:rPr>
                <a:t>H</a:t>
              </a: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a:t>
              </a: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Times New Roman" panose="02020603050405020304" pitchFamily="18" charset="0"/>
                </a:rPr>
                <a:t>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O=C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N—H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H—N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endPar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23" name="矩形 22"/>
            <p:cNvSpPr/>
            <p:nvPr/>
          </p:nvSpPr>
          <p:spPr>
            <a:xfrm>
              <a:off x="9051654" y="1446617"/>
              <a:ext cx="1340432" cy="3873368"/>
            </a:xfrm>
            <a:prstGeom prst="rect">
              <a:avLst/>
            </a:prstGeom>
          </p:spPr>
          <p:txBody>
            <a:bodyPr wrap="none">
              <a:spAutoFit/>
            </a:bodyPr>
            <a:lstStyle/>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Times New Roman" panose="02020603050405020304" pitchFamily="18" charset="0"/>
                </a:rPr>
                <a:t>H</a:t>
              </a: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a:t>
              </a: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Times New Roman" panose="02020603050405020304" pitchFamily="18" charset="0"/>
                </a:rPr>
                <a:t>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O=C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N—H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βC-CH</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C=O</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H—N</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HC-βC</a:t>
              </a:r>
            </a:p>
            <a:p>
              <a:pPr>
                <a:lnSpc>
                  <a:spcPts val="1400"/>
                </a:lnSpc>
              </a:pPr>
              <a:r>
                <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endParaRPr lang="en-US" altLang="zh-CN"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cxnSp>
          <p:nvCxnSpPr>
            <p:cNvPr id="24" name="直接连接符 23"/>
            <p:cNvCxnSpPr/>
            <p:nvPr/>
          </p:nvCxnSpPr>
          <p:spPr>
            <a:xfrm rot="2400000">
              <a:off x="6127273" y="2234143"/>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rot="2400000">
              <a:off x="6117748" y="4367743"/>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6" name="直接连接符 25"/>
            <p:cNvCxnSpPr/>
            <p:nvPr/>
          </p:nvCxnSpPr>
          <p:spPr>
            <a:xfrm rot="2400000">
              <a:off x="7517923" y="2215093"/>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7" name="直接连接符 26"/>
            <p:cNvCxnSpPr/>
            <p:nvPr/>
          </p:nvCxnSpPr>
          <p:spPr>
            <a:xfrm rot="2400000">
              <a:off x="8879998" y="2224618"/>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rot="2400000">
              <a:off x="10242073" y="2224618"/>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rot="2400000">
              <a:off x="7508398" y="4367743"/>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rot="2400000">
              <a:off x="8870473" y="4377268"/>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rot="2400000">
              <a:off x="10232548" y="4377268"/>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rot="19200000" flipV="1">
              <a:off x="7575073" y="3319993"/>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rot="19200000" flipV="1">
              <a:off x="8937148" y="3329518"/>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rot="19200000" flipV="1">
              <a:off x="10299223" y="3329518"/>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35" name="直接连接符 34"/>
            <p:cNvCxnSpPr/>
            <p:nvPr/>
          </p:nvCxnSpPr>
          <p:spPr>
            <a:xfrm rot="19200000" flipV="1">
              <a:off x="6174898" y="3329518"/>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grpSp>
      <p:sp>
        <p:nvSpPr>
          <p:cNvPr id="39" name="Rectangle 7"/>
          <p:cNvSpPr>
            <a:spLocks noChangeArrowheads="1"/>
          </p:cNvSpPr>
          <p:nvPr/>
        </p:nvSpPr>
        <p:spPr bwMode="auto">
          <a:xfrm>
            <a:off x="2840153" y="1119801"/>
            <a:ext cx="893908" cy="360363"/>
          </a:xfrm>
          <a:prstGeom prst="rect">
            <a:avLst/>
          </a:prstGeom>
          <a:noFill/>
          <a:ln>
            <a:noFill/>
          </a:ln>
          <a:effectLst/>
        </p:spPr>
        <p:txBody>
          <a:bodyPr anchor="ctr"/>
          <a:lstStyle/>
          <a:p>
            <a:pPr algn="ctr">
              <a:defRPr/>
            </a:pPr>
            <a:r>
              <a:rPr kumimoji="1" lang="en-US" altLang="zh-CN" dirty="0">
                <a:effectLst>
                  <a:outerShdw blurRad="38100" dist="38100" dir="2700000" algn="tl">
                    <a:srgbClr val="C0C0C0"/>
                  </a:outerShdw>
                </a:effectLst>
                <a:latin typeface="Arial" charset="0"/>
              </a:rPr>
              <a:t>C-</a:t>
            </a:r>
            <a:r>
              <a:rPr kumimoji="1" lang="zh-CN" altLang="en-US" dirty="0">
                <a:effectLst>
                  <a:outerShdw blurRad="38100" dist="38100" dir="2700000" algn="tl">
                    <a:srgbClr val="C0C0C0"/>
                  </a:outerShdw>
                </a:effectLst>
                <a:latin typeface="Arial" charset="0"/>
              </a:rPr>
              <a:t>末端</a:t>
            </a:r>
          </a:p>
        </p:txBody>
      </p:sp>
      <p:sp>
        <p:nvSpPr>
          <p:cNvPr id="40" name="Rectangle 7"/>
          <p:cNvSpPr>
            <a:spLocks noChangeArrowheads="1"/>
          </p:cNvSpPr>
          <p:nvPr/>
        </p:nvSpPr>
        <p:spPr bwMode="auto">
          <a:xfrm>
            <a:off x="2840153" y="5129826"/>
            <a:ext cx="893908" cy="360363"/>
          </a:xfrm>
          <a:prstGeom prst="rect">
            <a:avLst/>
          </a:prstGeom>
          <a:noFill/>
          <a:ln>
            <a:noFill/>
          </a:ln>
          <a:effectLst/>
        </p:spPr>
        <p:txBody>
          <a:bodyPr anchor="ctr"/>
          <a:lstStyle/>
          <a:p>
            <a:pPr algn="ctr">
              <a:defRPr/>
            </a:pPr>
            <a:r>
              <a:rPr kumimoji="1" lang="en-US" altLang="zh-CN" dirty="0">
                <a:effectLst>
                  <a:outerShdw blurRad="38100" dist="38100" dir="2700000" algn="tl">
                    <a:srgbClr val="C0C0C0"/>
                  </a:outerShdw>
                </a:effectLst>
                <a:latin typeface="Arial" charset="0"/>
              </a:rPr>
              <a:t>N-</a:t>
            </a:r>
            <a:r>
              <a:rPr kumimoji="1" lang="zh-CN" altLang="en-US" dirty="0">
                <a:effectLst>
                  <a:outerShdw blurRad="38100" dist="38100" dir="2700000" algn="tl">
                    <a:srgbClr val="C0C0C0"/>
                  </a:outerShdw>
                </a:effectLst>
                <a:latin typeface="Arial" charset="0"/>
              </a:rPr>
              <a:t>末端</a:t>
            </a:r>
          </a:p>
        </p:txBody>
      </p:sp>
      <p:sp>
        <p:nvSpPr>
          <p:cNvPr id="41" name="Rectangle 7"/>
          <p:cNvSpPr>
            <a:spLocks noChangeArrowheads="1"/>
          </p:cNvSpPr>
          <p:nvPr/>
        </p:nvSpPr>
        <p:spPr bwMode="auto">
          <a:xfrm>
            <a:off x="4226400" y="1126218"/>
            <a:ext cx="893908" cy="360363"/>
          </a:xfrm>
          <a:prstGeom prst="rect">
            <a:avLst/>
          </a:prstGeom>
          <a:noFill/>
          <a:ln>
            <a:noFill/>
          </a:ln>
          <a:effectLst/>
        </p:spPr>
        <p:txBody>
          <a:bodyPr anchor="ctr"/>
          <a:lstStyle/>
          <a:p>
            <a:pPr algn="ctr">
              <a:defRPr/>
            </a:pPr>
            <a:r>
              <a:rPr kumimoji="1" lang="en-US" altLang="zh-CN" dirty="0">
                <a:effectLst>
                  <a:outerShdw blurRad="38100" dist="38100" dir="2700000" algn="tl">
                    <a:srgbClr val="C0C0C0"/>
                  </a:outerShdw>
                </a:effectLst>
                <a:latin typeface="Arial" charset="0"/>
              </a:rPr>
              <a:t>N-</a:t>
            </a:r>
            <a:r>
              <a:rPr kumimoji="1" lang="zh-CN" altLang="en-US" dirty="0">
                <a:effectLst>
                  <a:outerShdw blurRad="38100" dist="38100" dir="2700000" algn="tl">
                    <a:srgbClr val="C0C0C0"/>
                  </a:outerShdw>
                </a:effectLst>
                <a:latin typeface="Arial" charset="0"/>
              </a:rPr>
              <a:t>末端</a:t>
            </a:r>
          </a:p>
        </p:txBody>
      </p:sp>
      <p:sp>
        <p:nvSpPr>
          <p:cNvPr id="42" name="Rectangle 7"/>
          <p:cNvSpPr>
            <a:spLocks noChangeArrowheads="1"/>
          </p:cNvSpPr>
          <p:nvPr/>
        </p:nvSpPr>
        <p:spPr bwMode="auto">
          <a:xfrm>
            <a:off x="1347720" y="1147899"/>
            <a:ext cx="893908" cy="360363"/>
          </a:xfrm>
          <a:prstGeom prst="rect">
            <a:avLst/>
          </a:prstGeom>
          <a:noFill/>
          <a:ln>
            <a:noFill/>
          </a:ln>
          <a:effectLst/>
        </p:spPr>
        <p:txBody>
          <a:bodyPr anchor="ctr"/>
          <a:lstStyle/>
          <a:p>
            <a:pPr algn="ctr">
              <a:defRPr/>
            </a:pPr>
            <a:r>
              <a:rPr kumimoji="1" lang="en-US" altLang="zh-CN" dirty="0">
                <a:effectLst>
                  <a:outerShdw blurRad="38100" dist="38100" dir="2700000" algn="tl">
                    <a:srgbClr val="C0C0C0"/>
                  </a:outerShdw>
                </a:effectLst>
                <a:latin typeface="Arial" charset="0"/>
              </a:rPr>
              <a:t>N-</a:t>
            </a:r>
            <a:r>
              <a:rPr kumimoji="1" lang="zh-CN" altLang="en-US" dirty="0">
                <a:effectLst>
                  <a:outerShdw blurRad="38100" dist="38100" dir="2700000" algn="tl">
                    <a:srgbClr val="C0C0C0"/>
                  </a:outerShdw>
                </a:effectLst>
                <a:latin typeface="Arial" charset="0"/>
              </a:rPr>
              <a:t>末端</a:t>
            </a:r>
          </a:p>
        </p:txBody>
      </p:sp>
      <p:sp>
        <p:nvSpPr>
          <p:cNvPr id="7" name="左大括号 6"/>
          <p:cNvSpPr/>
          <p:nvPr/>
        </p:nvSpPr>
        <p:spPr>
          <a:xfrm rot="16200000">
            <a:off x="3187911" y="3474700"/>
            <a:ext cx="180000" cy="421200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8" name="左大括号 47"/>
          <p:cNvSpPr/>
          <p:nvPr/>
        </p:nvSpPr>
        <p:spPr>
          <a:xfrm rot="16200000">
            <a:off x="8264736" y="3474700"/>
            <a:ext cx="180000" cy="4212000"/>
          </a:xfrm>
          <a:prstGeom prst="leftBrace">
            <a:avLst/>
          </a:prstGeom>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49" name="Rectangle 7"/>
          <p:cNvSpPr>
            <a:spLocks noChangeArrowheads="1"/>
          </p:cNvSpPr>
          <p:nvPr/>
        </p:nvSpPr>
        <p:spPr bwMode="auto">
          <a:xfrm>
            <a:off x="6483506" y="5127694"/>
            <a:ext cx="893908" cy="360363"/>
          </a:xfrm>
          <a:prstGeom prst="rect">
            <a:avLst/>
          </a:prstGeom>
          <a:noFill/>
          <a:ln>
            <a:noFill/>
          </a:ln>
          <a:effectLst/>
        </p:spPr>
        <p:txBody>
          <a:bodyPr anchor="ctr"/>
          <a:lstStyle/>
          <a:p>
            <a:pPr algn="ctr">
              <a:defRPr/>
            </a:pPr>
            <a:r>
              <a:rPr kumimoji="1" lang="en-US" altLang="zh-CN" dirty="0">
                <a:effectLst>
                  <a:outerShdw blurRad="38100" dist="38100" dir="2700000" algn="tl">
                    <a:srgbClr val="C0C0C0"/>
                  </a:outerShdw>
                </a:effectLst>
                <a:latin typeface="Arial" charset="0"/>
              </a:rPr>
              <a:t>C-</a:t>
            </a:r>
            <a:r>
              <a:rPr kumimoji="1" lang="zh-CN" altLang="en-US" dirty="0">
                <a:effectLst>
                  <a:outerShdw blurRad="38100" dist="38100" dir="2700000" algn="tl">
                    <a:srgbClr val="C0C0C0"/>
                  </a:outerShdw>
                </a:effectLst>
                <a:latin typeface="Arial" charset="0"/>
              </a:rPr>
              <a:t>末端</a:t>
            </a:r>
          </a:p>
        </p:txBody>
      </p:sp>
      <p:sp>
        <p:nvSpPr>
          <p:cNvPr id="50" name="Rectangle 7"/>
          <p:cNvSpPr>
            <a:spLocks noChangeArrowheads="1"/>
          </p:cNvSpPr>
          <p:nvPr/>
        </p:nvSpPr>
        <p:spPr bwMode="auto">
          <a:xfrm>
            <a:off x="7913481" y="5127694"/>
            <a:ext cx="893908" cy="360363"/>
          </a:xfrm>
          <a:prstGeom prst="rect">
            <a:avLst/>
          </a:prstGeom>
          <a:noFill/>
          <a:ln>
            <a:noFill/>
          </a:ln>
          <a:effectLst/>
        </p:spPr>
        <p:txBody>
          <a:bodyPr anchor="ctr"/>
          <a:lstStyle/>
          <a:p>
            <a:pPr algn="ctr">
              <a:defRPr/>
            </a:pPr>
            <a:r>
              <a:rPr kumimoji="1" lang="en-US" altLang="zh-CN" dirty="0">
                <a:effectLst>
                  <a:outerShdw blurRad="38100" dist="38100" dir="2700000" algn="tl">
                    <a:srgbClr val="C0C0C0"/>
                  </a:outerShdw>
                </a:effectLst>
                <a:latin typeface="Arial" charset="0"/>
              </a:rPr>
              <a:t>C-</a:t>
            </a:r>
            <a:r>
              <a:rPr kumimoji="1" lang="zh-CN" altLang="en-US" dirty="0">
                <a:effectLst>
                  <a:outerShdw blurRad="38100" dist="38100" dir="2700000" algn="tl">
                    <a:srgbClr val="C0C0C0"/>
                  </a:outerShdw>
                </a:effectLst>
                <a:latin typeface="Arial" charset="0"/>
              </a:rPr>
              <a:t>末端</a:t>
            </a:r>
          </a:p>
        </p:txBody>
      </p:sp>
      <p:sp>
        <p:nvSpPr>
          <p:cNvPr id="51" name="Rectangle 7"/>
          <p:cNvSpPr>
            <a:spLocks noChangeArrowheads="1"/>
          </p:cNvSpPr>
          <p:nvPr/>
        </p:nvSpPr>
        <p:spPr bwMode="auto">
          <a:xfrm>
            <a:off x="9337015" y="5127694"/>
            <a:ext cx="893908" cy="360363"/>
          </a:xfrm>
          <a:prstGeom prst="rect">
            <a:avLst/>
          </a:prstGeom>
          <a:noFill/>
          <a:ln>
            <a:noFill/>
          </a:ln>
          <a:effectLst/>
        </p:spPr>
        <p:txBody>
          <a:bodyPr anchor="ctr"/>
          <a:lstStyle/>
          <a:p>
            <a:pPr algn="ctr">
              <a:defRPr/>
            </a:pPr>
            <a:r>
              <a:rPr kumimoji="1" lang="en-US" altLang="zh-CN" dirty="0">
                <a:effectLst>
                  <a:outerShdw blurRad="38100" dist="38100" dir="2700000" algn="tl">
                    <a:srgbClr val="C0C0C0"/>
                  </a:outerShdw>
                </a:effectLst>
                <a:latin typeface="Arial" charset="0"/>
              </a:rPr>
              <a:t>C-</a:t>
            </a:r>
            <a:r>
              <a:rPr kumimoji="1" lang="zh-CN" altLang="en-US" dirty="0">
                <a:effectLst>
                  <a:outerShdw blurRad="38100" dist="38100" dir="2700000" algn="tl">
                    <a:srgbClr val="C0C0C0"/>
                  </a:outerShdw>
                </a:effectLst>
                <a:latin typeface="Arial" charset="0"/>
              </a:rPr>
              <a:t>末端</a:t>
            </a:r>
          </a:p>
        </p:txBody>
      </p:sp>
      <p:sp>
        <p:nvSpPr>
          <p:cNvPr id="52" name="Rectangle 7"/>
          <p:cNvSpPr>
            <a:spLocks noChangeArrowheads="1"/>
          </p:cNvSpPr>
          <p:nvPr/>
        </p:nvSpPr>
        <p:spPr bwMode="auto">
          <a:xfrm>
            <a:off x="6475039" y="1151144"/>
            <a:ext cx="893908" cy="360363"/>
          </a:xfrm>
          <a:prstGeom prst="rect">
            <a:avLst/>
          </a:prstGeom>
          <a:noFill/>
          <a:ln>
            <a:noFill/>
          </a:ln>
          <a:effectLst/>
        </p:spPr>
        <p:txBody>
          <a:bodyPr anchor="ctr"/>
          <a:lstStyle/>
          <a:p>
            <a:pPr algn="ctr">
              <a:defRPr/>
            </a:pPr>
            <a:r>
              <a:rPr kumimoji="1" lang="en-US" altLang="zh-CN" dirty="0">
                <a:effectLst>
                  <a:outerShdw blurRad="38100" dist="38100" dir="2700000" algn="tl">
                    <a:srgbClr val="C0C0C0"/>
                  </a:outerShdw>
                </a:effectLst>
                <a:latin typeface="Arial" charset="0"/>
              </a:rPr>
              <a:t>N-</a:t>
            </a:r>
            <a:r>
              <a:rPr kumimoji="1" lang="zh-CN" altLang="en-US" dirty="0">
                <a:effectLst>
                  <a:outerShdw blurRad="38100" dist="38100" dir="2700000" algn="tl">
                    <a:srgbClr val="C0C0C0"/>
                  </a:outerShdw>
                </a:effectLst>
                <a:latin typeface="Arial" charset="0"/>
              </a:rPr>
              <a:t>末端</a:t>
            </a:r>
          </a:p>
        </p:txBody>
      </p:sp>
      <p:sp>
        <p:nvSpPr>
          <p:cNvPr id="53" name="Rectangle 7"/>
          <p:cNvSpPr>
            <a:spLocks noChangeArrowheads="1"/>
          </p:cNvSpPr>
          <p:nvPr/>
        </p:nvSpPr>
        <p:spPr bwMode="auto">
          <a:xfrm>
            <a:off x="7913880" y="1126218"/>
            <a:ext cx="893908" cy="360363"/>
          </a:xfrm>
          <a:prstGeom prst="rect">
            <a:avLst/>
          </a:prstGeom>
          <a:noFill/>
          <a:ln>
            <a:noFill/>
          </a:ln>
          <a:effectLst/>
        </p:spPr>
        <p:txBody>
          <a:bodyPr anchor="ctr"/>
          <a:lstStyle/>
          <a:p>
            <a:pPr algn="ctr">
              <a:defRPr/>
            </a:pPr>
            <a:r>
              <a:rPr kumimoji="1" lang="en-US" altLang="zh-CN" dirty="0">
                <a:effectLst>
                  <a:outerShdw blurRad="38100" dist="38100" dir="2700000" algn="tl">
                    <a:srgbClr val="C0C0C0"/>
                  </a:outerShdw>
                </a:effectLst>
                <a:latin typeface="Arial" charset="0"/>
              </a:rPr>
              <a:t>N-</a:t>
            </a:r>
            <a:r>
              <a:rPr kumimoji="1" lang="zh-CN" altLang="en-US" dirty="0">
                <a:effectLst>
                  <a:outerShdw blurRad="38100" dist="38100" dir="2700000" algn="tl">
                    <a:srgbClr val="C0C0C0"/>
                  </a:outerShdw>
                </a:effectLst>
                <a:latin typeface="Arial" charset="0"/>
              </a:rPr>
              <a:t>末端</a:t>
            </a:r>
          </a:p>
        </p:txBody>
      </p:sp>
      <p:sp>
        <p:nvSpPr>
          <p:cNvPr id="54" name="Rectangle 7"/>
          <p:cNvSpPr>
            <a:spLocks noChangeArrowheads="1"/>
          </p:cNvSpPr>
          <p:nvPr/>
        </p:nvSpPr>
        <p:spPr bwMode="auto">
          <a:xfrm>
            <a:off x="9314677" y="1151144"/>
            <a:ext cx="893908" cy="360363"/>
          </a:xfrm>
          <a:prstGeom prst="rect">
            <a:avLst/>
          </a:prstGeom>
          <a:noFill/>
          <a:ln>
            <a:noFill/>
          </a:ln>
          <a:effectLst/>
        </p:spPr>
        <p:txBody>
          <a:bodyPr anchor="ctr"/>
          <a:lstStyle/>
          <a:p>
            <a:pPr algn="ctr">
              <a:defRPr/>
            </a:pPr>
            <a:r>
              <a:rPr kumimoji="1" lang="en-US" altLang="zh-CN" dirty="0">
                <a:effectLst>
                  <a:outerShdw blurRad="38100" dist="38100" dir="2700000" algn="tl">
                    <a:srgbClr val="C0C0C0"/>
                  </a:outerShdw>
                </a:effectLst>
                <a:latin typeface="Arial" charset="0"/>
              </a:rPr>
              <a:t>N-</a:t>
            </a:r>
            <a:r>
              <a:rPr kumimoji="1" lang="zh-CN" altLang="en-US" dirty="0">
                <a:effectLst>
                  <a:outerShdw blurRad="38100" dist="38100" dir="2700000" algn="tl">
                    <a:srgbClr val="C0C0C0"/>
                  </a:outerShdw>
                </a:effectLst>
                <a:latin typeface="Arial" charset="0"/>
              </a:rPr>
              <a:t>末端</a:t>
            </a:r>
          </a:p>
        </p:txBody>
      </p:sp>
      <p:sp>
        <p:nvSpPr>
          <p:cNvPr id="5" name="矩形 4">
            <a:hlinkClick r:id="rId2" action="ppaction://hlinkfile"/>
          </p:cNvPr>
          <p:cNvSpPr/>
          <p:nvPr/>
        </p:nvSpPr>
        <p:spPr>
          <a:xfrm>
            <a:off x="5186364" y="5769334"/>
            <a:ext cx="1436612" cy="400110"/>
          </a:xfrm>
          <a:prstGeom prst="rect">
            <a:avLst/>
          </a:prstGeom>
        </p:spPr>
        <p:txBody>
          <a:bodyPr wrap="none">
            <a:spAutoFit/>
          </a:bodyPr>
          <a:lstStyle/>
          <a:p>
            <a:r>
              <a:rPr lang="en-US" altLang="zh-CN" sz="2000" b="1" dirty="0">
                <a:solidFill>
                  <a:srgbClr val="FFC000"/>
                </a:solidFill>
                <a:effectLst>
                  <a:outerShdw blurRad="38100" dist="38100" dir="2700000" algn="tl">
                    <a:srgbClr val="C0C0C0"/>
                  </a:outerShdw>
                </a:effectLst>
                <a:latin typeface="Times New Roman" panose="02020603050405020304" pitchFamily="18" charset="0"/>
              </a:rPr>
              <a:t>β-</a:t>
            </a:r>
            <a:r>
              <a:rPr lang="zh-CN" altLang="en-US" sz="2000" b="1" dirty="0">
                <a:solidFill>
                  <a:srgbClr val="FFC000"/>
                </a:solidFill>
                <a:effectLst>
                  <a:outerShdw blurRad="38100" dist="38100" dir="2700000" algn="tl">
                    <a:srgbClr val="C0C0C0"/>
                  </a:outerShdw>
                </a:effectLst>
                <a:latin typeface="Times New Roman" panose="02020603050405020304" pitchFamily="18" charset="0"/>
              </a:rPr>
              <a:t>折叠视频</a:t>
            </a:r>
            <a:endParaRPr lang="zh-CN" altLang="en-US" sz="2000" b="1" dirty="0">
              <a:solidFill>
                <a:srgbClr val="FFC000"/>
              </a:solidFill>
            </a:endParaRPr>
          </a:p>
        </p:txBody>
      </p:sp>
    </p:spTree>
    <p:extLst>
      <p:ext uri="{BB962C8B-B14F-4D97-AF65-F5344CB8AC3E}">
        <p14:creationId xmlns:p14="http://schemas.microsoft.com/office/powerpoint/2010/main" val="104281479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
          <p:cNvSpPr>
            <a:spLocks noChangeArrowheads="1"/>
          </p:cNvSpPr>
          <p:nvPr/>
        </p:nvSpPr>
        <p:spPr bwMode="auto">
          <a:xfrm>
            <a:off x="1081089" y="581026"/>
            <a:ext cx="200247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β-</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转角</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(β-turn)</a:t>
            </a:r>
            <a:endPar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cxnSp>
        <p:nvCxnSpPr>
          <p:cNvPr id="5" name="直接连接符 4"/>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87" name="组合 186"/>
          <p:cNvGrpSpPr/>
          <p:nvPr/>
        </p:nvGrpSpPr>
        <p:grpSpPr>
          <a:xfrm rot="8331498">
            <a:off x="7256282" y="4908895"/>
            <a:ext cx="720000" cy="230613"/>
            <a:chOff x="6259790" y="2855234"/>
            <a:chExt cx="720000" cy="230613"/>
          </a:xfrm>
          <a:effectLst>
            <a:outerShdw blurRad="50800" dist="38100" dir="2700000" algn="tl" rotWithShape="0">
              <a:prstClr val="black">
                <a:alpha val="40000"/>
              </a:prstClr>
            </a:outerShdw>
          </a:effectLst>
        </p:grpSpPr>
        <p:sp>
          <p:nvSpPr>
            <p:cNvPr id="188" name="椭圆 187"/>
            <p:cNvSpPr/>
            <p:nvPr/>
          </p:nvSpPr>
          <p:spPr>
            <a:xfrm rot="4012559" flipH="1">
              <a:off x="6902143" y="2884034"/>
              <a:ext cx="93600" cy="36000"/>
            </a:xfrm>
            <a:prstGeom prst="ellipse">
              <a:avLst/>
            </a:prstGeom>
            <a:solidFill>
              <a:srgbClr val="CBCBCB"/>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9" name="梯形 188"/>
            <p:cNvSpPr/>
            <p:nvPr/>
          </p:nvSpPr>
          <p:spPr>
            <a:xfrm rot="4020000" flipH="1" flipV="1">
              <a:off x="6574790" y="2680847"/>
              <a:ext cx="90000" cy="720000"/>
            </a:xfrm>
            <a:prstGeom prst="trapezoid">
              <a:avLst>
                <a:gd name="adj" fmla="val 0"/>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190" name="组合 189"/>
          <p:cNvGrpSpPr/>
          <p:nvPr/>
        </p:nvGrpSpPr>
        <p:grpSpPr>
          <a:xfrm>
            <a:off x="7910937" y="4062227"/>
            <a:ext cx="285615" cy="294658"/>
            <a:chOff x="7910937" y="4062227"/>
            <a:chExt cx="285615" cy="294658"/>
          </a:xfrm>
          <a:effectLst>
            <a:outerShdw blurRad="50800" dist="38100" dir="2700000" algn="tl" rotWithShape="0">
              <a:prstClr val="black">
                <a:alpha val="40000"/>
              </a:prstClr>
            </a:outerShdw>
          </a:effectLst>
        </p:grpSpPr>
        <p:sp>
          <p:nvSpPr>
            <p:cNvPr id="191" name="椭圆 190"/>
            <p:cNvSpPr/>
            <p:nvPr/>
          </p:nvSpPr>
          <p:spPr>
            <a:xfrm>
              <a:off x="7944552" y="4104885"/>
              <a:ext cx="252000" cy="252000"/>
            </a:xfrm>
            <a:prstGeom prst="ellipse">
              <a:avLst/>
            </a:prstGeom>
            <a:solidFill>
              <a:schemeClr val="bg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2" name="椭圆 191"/>
            <p:cNvSpPr/>
            <p:nvPr/>
          </p:nvSpPr>
          <p:spPr>
            <a:xfrm>
              <a:off x="7910937" y="4062227"/>
              <a:ext cx="252000" cy="252000"/>
            </a:xfrm>
            <a:prstGeom prst="ellipse">
              <a:avLst/>
            </a:pr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3" name="组合 192"/>
          <p:cNvGrpSpPr/>
          <p:nvPr/>
        </p:nvGrpSpPr>
        <p:grpSpPr>
          <a:xfrm rot="1118416">
            <a:off x="7875881" y="4219348"/>
            <a:ext cx="155656" cy="324000"/>
            <a:chOff x="5019869" y="1819036"/>
            <a:chExt cx="155656" cy="324000"/>
          </a:xfrm>
          <a:effectLst>
            <a:outerShdw blurRad="50800" dist="38100" dir="2700000" algn="tl" rotWithShape="0">
              <a:prstClr val="black">
                <a:alpha val="40000"/>
              </a:prstClr>
            </a:outerShdw>
          </a:effectLst>
        </p:grpSpPr>
        <p:sp>
          <p:nvSpPr>
            <p:cNvPr id="194" name="椭圆 193"/>
            <p:cNvSpPr/>
            <p:nvPr/>
          </p:nvSpPr>
          <p:spPr>
            <a:xfrm rot="12060000" flipH="1">
              <a:off x="5110725" y="1821589"/>
              <a:ext cx="64800" cy="432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5" name="梯形 194"/>
            <p:cNvSpPr/>
            <p:nvPr/>
          </p:nvSpPr>
          <p:spPr>
            <a:xfrm rot="12420000" flipH="1" flipV="1">
              <a:off x="5019869" y="1819036"/>
              <a:ext cx="108000" cy="324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196" name="组合 195"/>
          <p:cNvGrpSpPr/>
          <p:nvPr/>
        </p:nvGrpSpPr>
        <p:grpSpPr>
          <a:xfrm>
            <a:off x="7578422" y="4285151"/>
            <a:ext cx="401019" cy="398104"/>
            <a:chOff x="7578422" y="4285151"/>
            <a:chExt cx="401019" cy="398104"/>
          </a:xfrm>
          <a:effectLst>
            <a:outerShdw blurRad="50800" dist="38100" dir="2700000" algn="tl" rotWithShape="0">
              <a:prstClr val="black">
                <a:alpha val="40000"/>
              </a:prstClr>
            </a:outerShdw>
          </a:effectLst>
        </p:grpSpPr>
        <p:sp>
          <p:nvSpPr>
            <p:cNvPr id="197" name="椭圆 196"/>
            <p:cNvSpPr/>
            <p:nvPr/>
          </p:nvSpPr>
          <p:spPr>
            <a:xfrm>
              <a:off x="7619441" y="4323255"/>
              <a:ext cx="360000" cy="360000"/>
            </a:xfrm>
            <a:prstGeom prst="ellipse">
              <a:avLst/>
            </a:prstGeom>
            <a:solidFill>
              <a:srgbClr val="26262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8" name="椭圆 197"/>
            <p:cNvSpPr/>
            <p:nvPr/>
          </p:nvSpPr>
          <p:spPr>
            <a:xfrm>
              <a:off x="7578422" y="4285151"/>
              <a:ext cx="360000" cy="360000"/>
            </a:xfrm>
            <a:prstGeom prst="ellipse">
              <a:avLst/>
            </a:prstGeom>
            <a:solidFill>
              <a:schemeClr val="bg1"/>
            </a:solidFill>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9" name="组合 198"/>
          <p:cNvGrpSpPr/>
          <p:nvPr/>
        </p:nvGrpSpPr>
        <p:grpSpPr>
          <a:xfrm rot="21360000">
            <a:off x="7159163" y="3831330"/>
            <a:ext cx="543078" cy="661857"/>
            <a:chOff x="6743293" y="2119369"/>
            <a:chExt cx="543078" cy="661857"/>
          </a:xfrm>
          <a:effectLst>
            <a:outerShdw blurRad="50800" dist="38100" dir="2700000" algn="tl" rotWithShape="0">
              <a:prstClr val="black">
                <a:alpha val="40000"/>
              </a:prstClr>
            </a:outerShdw>
          </a:effectLst>
        </p:grpSpPr>
        <p:sp>
          <p:nvSpPr>
            <p:cNvPr id="200" name="椭圆 199"/>
            <p:cNvSpPr/>
            <p:nvPr/>
          </p:nvSpPr>
          <p:spPr>
            <a:xfrm rot="19199163" flipH="1">
              <a:off x="7210771" y="2665992"/>
              <a:ext cx="75600"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1" name="梯形 200"/>
            <p:cNvSpPr/>
            <p:nvPr/>
          </p:nvSpPr>
          <p:spPr>
            <a:xfrm rot="19020000" flipH="1" flipV="1">
              <a:off x="6980426" y="2119369"/>
              <a:ext cx="90000" cy="661857"/>
            </a:xfrm>
            <a:prstGeom prst="trapezoid">
              <a:avLst>
                <a:gd name="adj" fmla="val 7792"/>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202" name="椭圆 201"/>
            <p:cNvSpPr/>
            <p:nvPr/>
          </p:nvSpPr>
          <p:spPr>
            <a:xfrm rot="19199163" flipH="1">
              <a:off x="6743293" y="2188618"/>
              <a:ext cx="108000" cy="3600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03" name="组合 202"/>
          <p:cNvGrpSpPr/>
          <p:nvPr/>
        </p:nvGrpSpPr>
        <p:grpSpPr>
          <a:xfrm>
            <a:off x="6857514" y="3591671"/>
            <a:ext cx="403473" cy="409205"/>
            <a:chOff x="6857514" y="3591671"/>
            <a:chExt cx="403473" cy="409205"/>
          </a:xfrm>
          <a:effectLst>
            <a:outerShdw blurRad="50800" dist="38100" dir="2700000" algn="tl" rotWithShape="0">
              <a:prstClr val="black">
                <a:alpha val="40000"/>
              </a:prstClr>
            </a:outerShdw>
          </a:effectLst>
        </p:grpSpPr>
        <p:sp>
          <p:nvSpPr>
            <p:cNvPr id="204" name="椭圆 203"/>
            <p:cNvSpPr/>
            <p:nvPr/>
          </p:nvSpPr>
          <p:spPr>
            <a:xfrm>
              <a:off x="6900987" y="3640876"/>
              <a:ext cx="360000" cy="360000"/>
            </a:xfrm>
            <a:prstGeom prst="ellipse">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5" name="椭圆 204"/>
            <p:cNvSpPr/>
            <p:nvPr/>
          </p:nvSpPr>
          <p:spPr>
            <a:xfrm>
              <a:off x="6857514" y="3591671"/>
              <a:ext cx="360000" cy="360000"/>
            </a:xfrm>
            <a:prstGeom prst="ellipse">
              <a:avLst/>
            </a:prstGeom>
            <a:solidFill>
              <a:schemeClr val="bg1"/>
            </a:solidFill>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06" name="组合 205"/>
          <p:cNvGrpSpPr/>
          <p:nvPr/>
        </p:nvGrpSpPr>
        <p:grpSpPr>
          <a:xfrm rot="7740000">
            <a:off x="6923969" y="3238955"/>
            <a:ext cx="720000" cy="230613"/>
            <a:chOff x="6259790" y="2855234"/>
            <a:chExt cx="720000" cy="230613"/>
          </a:xfrm>
          <a:effectLst>
            <a:outerShdw blurRad="50800" dist="38100" dir="2700000" algn="tl" rotWithShape="0">
              <a:prstClr val="black">
                <a:alpha val="40000"/>
              </a:prstClr>
            </a:outerShdw>
          </a:effectLst>
        </p:grpSpPr>
        <p:sp>
          <p:nvSpPr>
            <p:cNvPr id="207" name="椭圆 206"/>
            <p:cNvSpPr/>
            <p:nvPr/>
          </p:nvSpPr>
          <p:spPr>
            <a:xfrm rot="4012559" flipH="1">
              <a:off x="6902143" y="2884034"/>
              <a:ext cx="93600" cy="36000"/>
            </a:xfrm>
            <a:prstGeom prst="ellipse">
              <a:avLst/>
            </a:prstGeom>
            <a:solidFill>
              <a:srgbClr val="CBCBCB"/>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8" name="梯形 207"/>
            <p:cNvSpPr/>
            <p:nvPr/>
          </p:nvSpPr>
          <p:spPr>
            <a:xfrm rot="4020000" flipH="1" flipV="1">
              <a:off x="6574790" y="2680847"/>
              <a:ext cx="90000" cy="720000"/>
            </a:xfrm>
            <a:prstGeom prst="trapezoid">
              <a:avLst>
                <a:gd name="adj" fmla="val 0"/>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227" name="组合 226"/>
          <p:cNvGrpSpPr/>
          <p:nvPr/>
        </p:nvGrpSpPr>
        <p:grpSpPr>
          <a:xfrm>
            <a:off x="8002641" y="2353523"/>
            <a:ext cx="406894" cy="405526"/>
            <a:chOff x="8002641" y="2353523"/>
            <a:chExt cx="406894" cy="405526"/>
          </a:xfrm>
          <a:effectLst>
            <a:outerShdw blurRad="50800" dist="38100" dir="2700000" algn="tl" rotWithShape="0">
              <a:prstClr val="black">
                <a:alpha val="40000"/>
              </a:prstClr>
            </a:outerShdw>
          </a:effectLst>
        </p:grpSpPr>
        <p:sp>
          <p:nvSpPr>
            <p:cNvPr id="228" name="椭圆 227"/>
            <p:cNvSpPr/>
            <p:nvPr/>
          </p:nvSpPr>
          <p:spPr>
            <a:xfrm>
              <a:off x="8049535" y="2399049"/>
              <a:ext cx="360000" cy="360000"/>
            </a:xfrm>
            <a:prstGeom prst="ellipse">
              <a:avLst/>
            </a:prstGeom>
            <a:solidFill>
              <a:srgbClr val="D8327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9" name="椭圆 228"/>
            <p:cNvSpPr/>
            <p:nvPr/>
          </p:nvSpPr>
          <p:spPr>
            <a:xfrm>
              <a:off x="8002641" y="2353523"/>
              <a:ext cx="360000" cy="360000"/>
            </a:xfrm>
            <a:prstGeom prst="ellipse">
              <a:avLst/>
            </a:prstGeom>
            <a:solidFill>
              <a:schemeClr val="bg1"/>
            </a:solidFill>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30" name="组合 229"/>
          <p:cNvGrpSpPr/>
          <p:nvPr/>
        </p:nvGrpSpPr>
        <p:grpSpPr>
          <a:xfrm>
            <a:off x="7471861" y="2583457"/>
            <a:ext cx="613985" cy="249843"/>
            <a:chOff x="7490909" y="2576314"/>
            <a:chExt cx="613985" cy="249843"/>
          </a:xfrm>
          <a:effectLst>
            <a:outerShdw blurRad="50800" dist="38100" dir="2700000" algn="tl" rotWithShape="0">
              <a:prstClr val="black">
                <a:alpha val="40000"/>
              </a:prstClr>
            </a:outerShdw>
          </a:effectLst>
        </p:grpSpPr>
        <p:sp>
          <p:nvSpPr>
            <p:cNvPr id="260" name="椭圆 259"/>
            <p:cNvSpPr/>
            <p:nvPr/>
          </p:nvSpPr>
          <p:spPr>
            <a:xfrm rot="15438314" flipH="1">
              <a:off x="8044095" y="2591115"/>
              <a:ext cx="75600"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1" name="梯形 260"/>
            <p:cNvSpPr/>
            <p:nvPr/>
          </p:nvSpPr>
          <p:spPr>
            <a:xfrm rot="15259151" flipH="1" flipV="1">
              <a:off x="7751654" y="2395944"/>
              <a:ext cx="90000" cy="594000"/>
            </a:xfrm>
            <a:prstGeom prst="trapezoid">
              <a:avLst>
                <a:gd name="adj" fmla="val 7792"/>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262" name="椭圆 261"/>
            <p:cNvSpPr/>
            <p:nvPr/>
          </p:nvSpPr>
          <p:spPr>
            <a:xfrm rot="15438314" flipH="1">
              <a:off x="7458509" y="2757757"/>
              <a:ext cx="100800" cy="3600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3" name="组合 262"/>
          <p:cNvGrpSpPr/>
          <p:nvPr/>
        </p:nvGrpSpPr>
        <p:grpSpPr>
          <a:xfrm>
            <a:off x="4974005" y="1581249"/>
            <a:ext cx="355378" cy="368473"/>
            <a:chOff x="4974005" y="1581249"/>
            <a:chExt cx="355378" cy="368473"/>
          </a:xfrm>
          <a:effectLst>
            <a:outerShdw blurRad="50800" dist="38100" dir="2700000" algn="tl" rotWithShape="0">
              <a:prstClr val="black">
                <a:alpha val="40000"/>
              </a:prstClr>
            </a:outerShdw>
          </a:effectLst>
        </p:grpSpPr>
        <p:sp>
          <p:nvSpPr>
            <p:cNvPr id="264" name="椭圆 263"/>
            <p:cNvSpPr/>
            <p:nvPr/>
          </p:nvSpPr>
          <p:spPr>
            <a:xfrm>
              <a:off x="5005383" y="1625722"/>
              <a:ext cx="324000" cy="324000"/>
            </a:xfrm>
            <a:prstGeom prst="ellipse">
              <a:avLst/>
            </a:prstGeom>
            <a:solidFill>
              <a:srgbClr val="D8327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5" name="椭圆 264"/>
            <p:cNvSpPr/>
            <p:nvPr/>
          </p:nvSpPr>
          <p:spPr>
            <a:xfrm>
              <a:off x="4974005" y="1581249"/>
              <a:ext cx="324000" cy="324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6" name="组合 265"/>
          <p:cNvGrpSpPr/>
          <p:nvPr/>
        </p:nvGrpSpPr>
        <p:grpSpPr>
          <a:xfrm>
            <a:off x="5012726" y="1819036"/>
            <a:ext cx="155656" cy="324000"/>
            <a:chOff x="5019869" y="1819036"/>
            <a:chExt cx="155656" cy="324000"/>
          </a:xfrm>
          <a:effectLst>
            <a:outerShdw blurRad="50800" dist="38100" dir="2700000" algn="tl" rotWithShape="0">
              <a:prstClr val="black">
                <a:alpha val="40000"/>
              </a:prstClr>
            </a:outerShdw>
          </a:effectLst>
        </p:grpSpPr>
        <p:sp>
          <p:nvSpPr>
            <p:cNvPr id="267" name="椭圆 266"/>
            <p:cNvSpPr/>
            <p:nvPr/>
          </p:nvSpPr>
          <p:spPr>
            <a:xfrm rot="12060000" flipH="1">
              <a:off x="5110725" y="1821589"/>
              <a:ext cx="64800" cy="432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 name="梯形 267"/>
            <p:cNvSpPr/>
            <p:nvPr/>
          </p:nvSpPr>
          <p:spPr>
            <a:xfrm rot="12420000" flipH="1" flipV="1">
              <a:off x="5019869" y="1819036"/>
              <a:ext cx="108000" cy="324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269" name="组合 268"/>
          <p:cNvGrpSpPr/>
          <p:nvPr/>
        </p:nvGrpSpPr>
        <p:grpSpPr>
          <a:xfrm>
            <a:off x="3349796" y="2305001"/>
            <a:ext cx="326001" cy="321117"/>
            <a:chOff x="3349796" y="2305001"/>
            <a:chExt cx="326001" cy="321117"/>
          </a:xfrm>
          <a:effectLst>
            <a:outerShdw blurRad="50800" dist="38100" dir="2700000" algn="tl" rotWithShape="0">
              <a:prstClr val="black">
                <a:alpha val="40000"/>
              </a:prstClr>
            </a:outerShdw>
          </a:effectLst>
        </p:grpSpPr>
        <p:sp>
          <p:nvSpPr>
            <p:cNvPr id="270" name="椭圆 269"/>
            <p:cNvSpPr/>
            <p:nvPr/>
          </p:nvSpPr>
          <p:spPr>
            <a:xfrm>
              <a:off x="3387797" y="2338118"/>
              <a:ext cx="288000" cy="288000"/>
            </a:xfrm>
            <a:prstGeom prst="ellipse">
              <a:avLst/>
            </a:prstGeom>
            <a:solidFill>
              <a:schemeClr val="bg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1" name="椭圆 270"/>
            <p:cNvSpPr/>
            <p:nvPr/>
          </p:nvSpPr>
          <p:spPr>
            <a:xfrm>
              <a:off x="3349796" y="2305001"/>
              <a:ext cx="288000" cy="288000"/>
            </a:xfrm>
            <a:prstGeom prst="ellipse">
              <a:avLst/>
            </a:pr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2" name="组合 271"/>
          <p:cNvGrpSpPr/>
          <p:nvPr/>
        </p:nvGrpSpPr>
        <p:grpSpPr>
          <a:xfrm>
            <a:off x="3578574" y="2378615"/>
            <a:ext cx="335242" cy="119915"/>
            <a:chOff x="3578574" y="2378615"/>
            <a:chExt cx="335242" cy="119915"/>
          </a:xfrm>
          <a:effectLst>
            <a:outerShdw blurRad="50800" dist="38100" dir="2700000" algn="tl" rotWithShape="0">
              <a:prstClr val="black">
                <a:alpha val="40000"/>
              </a:prstClr>
            </a:outerShdw>
          </a:effectLst>
        </p:grpSpPr>
        <p:sp>
          <p:nvSpPr>
            <p:cNvPr id="273" name="椭圆 272"/>
            <p:cNvSpPr/>
            <p:nvPr/>
          </p:nvSpPr>
          <p:spPr>
            <a:xfrm rot="4626902" flipH="1">
              <a:off x="3570973" y="2444931"/>
              <a:ext cx="61200"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4" name="梯形 273"/>
            <p:cNvSpPr/>
            <p:nvPr/>
          </p:nvSpPr>
          <p:spPr>
            <a:xfrm rot="4626902" flipH="1" flipV="1">
              <a:off x="3697816" y="2270615"/>
              <a:ext cx="108000" cy="324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cxnSp>
        <p:nvCxnSpPr>
          <p:cNvPr id="275" name="直接连接符 274"/>
          <p:cNvCxnSpPr/>
          <p:nvPr/>
        </p:nvCxnSpPr>
        <p:spPr>
          <a:xfrm rot="-120000" flipV="1">
            <a:off x="5041383" y="4099690"/>
            <a:ext cx="1226029" cy="82441"/>
          </a:xfrm>
          <a:prstGeom prst="line">
            <a:avLst/>
          </a:prstGeom>
          <a:ln w="28575">
            <a:solidFill>
              <a:srgbClr val="11974B"/>
            </a:solidFill>
            <a:prstDash val="sysDash"/>
          </a:ln>
          <a:effectLst>
            <a:outerShdw blurRad="50800" dist="38100" dir="2700000" algn="tl" rotWithShape="0">
              <a:prstClr val="black">
                <a:alpha val="40000"/>
              </a:prstClr>
            </a:outerShdw>
          </a:effectLst>
        </p:spPr>
        <p:style>
          <a:lnRef idx="1">
            <a:schemeClr val="accent1"/>
          </a:lnRef>
          <a:fillRef idx="0">
            <a:schemeClr val="accent1"/>
          </a:fillRef>
          <a:effectRef idx="0">
            <a:schemeClr val="accent1"/>
          </a:effectRef>
          <a:fontRef idx="minor">
            <a:schemeClr val="tx1"/>
          </a:fontRef>
        </p:style>
      </p:cxnSp>
      <p:grpSp>
        <p:nvGrpSpPr>
          <p:cNvPr id="276" name="组合 275"/>
          <p:cNvGrpSpPr/>
          <p:nvPr/>
        </p:nvGrpSpPr>
        <p:grpSpPr>
          <a:xfrm>
            <a:off x="4639821" y="3986587"/>
            <a:ext cx="401562" cy="408957"/>
            <a:chOff x="4639821" y="3986587"/>
            <a:chExt cx="401562" cy="408957"/>
          </a:xfrm>
          <a:effectLst>
            <a:outerShdw blurRad="50800" dist="38100" dir="2700000" algn="tl" rotWithShape="0">
              <a:prstClr val="black">
                <a:alpha val="40000"/>
              </a:prstClr>
            </a:outerShdw>
          </a:effectLst>
        </p:grpSpPr>
        <p:sp>
          <p:nvSpPr>
            <p:cNvPr id="277" name="椭圆 276"/>
            <p:cNvSpPr/>
            <p:nvPr/>
          </p:nvSpPr>
          <p:spPr>
            <a:xfrm>
              <a:off x="4681383" y="4035544"/>
              <a:ext cx="360000" cy="360000"/>
            </a:xfrm>
            <a:prstGeom prst="ellipse">
              <a:avLst/>
            </a:prstGeom>
            <a:solidFill>
              <a:srgbClr val="D8327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8" name="椭圆 277"/>
            <p:cNvSpPr/>
            <p:nvPr/>
          </p:nvSpPr>
          <p:spPr>
            <a:xfrm>
              <a:off x="4639821" y="3986587"/>
              <a:ext cx="360000" cy="360000"/>
            </a:xfrm>
            <a:prstGeom prst="ellipse">
              <a:avLst/>
            </a:prstGeom>
            <a:solidFill>
              <a:schemeClr val="bg1"/>
            </a:solidFill>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9" name="组合 278"/>
          <p:cNvGrpSpPr>
            <a:grpSpLocks noChangeAspect="1"/>
          </p:cNvGrpSpPr>
          <p:nvPr/>
        </p:nvGrpSpPr>
        <p:grpSpPr>
          <a:xfrm rot="3240000" flipH="1">
            <a:off x="4204011" y="3879191"/>
            <a:ext cx="504000" cy="597970"/>
            <a:chOff x="2804811" y="1910961"/>
            <a:chExt cx="788910" cy="936000"/>
          </a:xfrm>
          <a:effectLst>
            <a:outerShdw blurRad="50800" dist="38100" dir="2700000" algn="tl" rotWithShape="0">
              <a:prstClr val="black">
                <a:alpha val="40000"/>
              </a:prstClr>
            </a:outerShdw>
          </a:effectLst>
        </p:grpSpPr>
        <p:sp>
          <p:nvSpPr>
            <p:cNvPr id="280" name="椭圆 279"/>
            <p:cNvSpPr/>
            <p:nvPr/>
          </p:nvSpPr>
          <p:spPr>
            <a:xfrm rot="8400837">
              <a:off x="2804811" y="1982322"/>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1" name="梯形 280"/>
            <p:cNvSpPr/>
            <p:nvPr/>
          </p:nvSpPr>
          <p:spPr>
            <a:xfrm rot="8400837" flipV="1">
              <a:off x="3044964" y="1910961"/>
              <a:ext cx="252000" cy="936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282" name="椭圆 281"/>
            <p:cNvSpPr/>
            <p:nvPr/>
          </p:nvSpPr>
          <p:spPr>
            <a:xfrm rot="8400837">
              <a:off x="3341721" y="2691228"/>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83" name="组合 282"/>
          <p:cNvGrpSpPr/>
          <p:nvPr/>
        </p:nvGrpSpPr>
        <p:grpSpPr>
          <a:xfrm>
            <a:off x="3980489" y="3930725"/>
            <a:ext cx="462249" cy="458406"/>
            <a:chOff x="3980489" y="3930725"/>
            <a:chExt cx="462249" cy="458406"/>
          </a:xfrm>
          <a:effectLst>
            <a:outerShdw blurRad="50800" dist="38100" dir="2700000" algn="tl" rotWithShape="0">
              <a:prstClr val="black">
                <a:alpha val="40000"/>
              </a:prstClr>
            </a:outerShdw>
          </a:effectLst>
        </p:grpSpPr>
        <p:sp>
          <p:nvSpPr>
            <p:cNvPr id="284" name="椭圆 283"/>
            <p:cNvSpPr/>
            <p:nvPr/>
          </p:nvSpPr>
          <p:spPr>
            <a:xfrm>
              <a:off x="4028738" y="3975131"/>
              <a:ext cx="414000" cy="414000"/>
            </a:xfrm>
            <a:prstGeom prst="ellipse">
              <a:avLst/>
            </a:prstGeom>
            <a:solidFill>
              <a:schemeClr val="tx1">
                <a:lumMod val="85000"/>
                <a:lumOff val="1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5" name="椭圆 284"/>
            <p:cNvSpPr/>
            <p:nvPr/>
          </p:nvSpPr>
          <p:spPr>
            <a:xfrm>
              <a:off x="3980489" y="3930725"/>
              <a:ext cx="414000" cy="414000"/>
            </a:xfrm>
            <a:prstGeom prst="ellipse">
              <a:avLst/>
            </a:prstGeom>
            <a:solidFill>
              <a:schemeClr val="bg1"/>
            </a:solidFill>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86" name="组合 285"/>
          <p:cNvGrpSpPr/>
          <p:nvPr/>
        </p:nvGrpSpPr>
        <p:grpSpPr>
          <a:xfrm>
            <a:off x="7098893" y="5220783"/>
            <a:ext cx="415188" cy="407953"/>
            <a:chOff x="7098893" y="5220783"/>
            <a:chExt cx="415188" cy="407953"/>
          </a:xfrm>
          <a:effectLst>
            <a:outerShdw blurRad="50800" dist="38100" dir="2700000" algn="tl" rotWithShape="0">
              <a:prstClr val="black">
                <a:alpha val="40000"/>
              </a:prstClr>
            </a:outerShdw>
          </a:effectLst>
        </p:grpSpPr>
        <p:sp>
          <p:nvSpPr>
            <p:cNvPr id="287" name="椭圆 286"/>
            <p:cNvSpPr/>
            <p:nvPr/>
          </p:nvSpPr>
          <p:spPr>
            <a:xfrm>
              <a:off x="7154081" y="5268736"/>
              <a:ext cx="360000" cy="360000"/>
            </a:xfrm>
            <a:prstGeom prst="ellipse">
              <a:avLst/>
            </a:prstGeom>
            <a:solidFill>
              <a:srgbClr val="26262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8" name="椭圆 287"/>
            <p:cNvSpPr/>
            <p:nvPr/>
          </p:nvSpPr>
          <p:spPr>
            <a:xfrm>
              <a:off x="7098893" y="5220783"/>
              <a:ext cx="360000" cy="360000"/>
            </a:xfrm>
            <a:prstGeom prst="ellipse">
              <a:avLst/>
            </a:prstGeom>
            <a:solidFill>
              <a:schemeClr val="bg1"/>
            </a:solidFill>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89" name="组合 288"/>
          <p:cNvGrpSpPr/>
          <p:nvPr/>
        </p:nvGrpSpPr>
        <p:grpSpPr>
          <a:xfrm>
            <a:off x="4692027" y="1975450"/>
            <a:ext cx="443978" cy="435915"/>
            <a:chOff x="4692027" y="1975450"/>
            <a:chExt cx="443978" cy="435915"/>
          </a:xfrm>
          <a:effectLst>
            <a:outerShdw blurRad="50800" dist="38100" dir="2700000" algn="tl" rotWithShape="0">
              <a:prstClr val="black">
                <a:alpha val="40000"/>
              </a:prstClr>
            </a:outerShdw>
          </a:effectLst>
        </p:grpSpPr>
        <p:sp>
          <p:nvSpPr>
            <p:cNvPr id="290" name="椭圆 289"/>
            <p:cNvSpPr/>
            <p:nvPr/>
          </p:nvSpPr>
          <p:spPr>
            <a:xfrm>
              <a:off x="4740005" y="2015365"/>
              <a:ext cx="396000" cy="396000"/>
            </a:xfrm>
            <a:prstGeom prst="ellipse">
              <a:avLst/>
            </a:prstGeom>
            <a:solidFill>
              <a:srgbClr val="26262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1" name="椭圆 290"/>
            <p:cNvSpPr/>
            <p:nvPr/>
          </p:nvSpPr>
          <p:spPr>
            <a:xfrm>
              <a:off x="4692027" y="1975450"/>
              <a:ext cx="396000" cy="396000"/>
            </a:xfrm>
            <a:prstGeom prst="ellipse">
              <a:avLst/>
            </a:prstGeom>
            <a:solidFill>
              <a:schemeClr val="bg1"/>
            </a:solidFill>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92" name="组合 291"/>
          <p:cNvGrpSpPr/>
          <p:nvPr/>
        </p:nvGrpSpPr>
        <p:grpSpPr>
          <a:xfrm>
            <a:off x="7117710" y="2576843"/>
            <a:ext cx="446167" cy="431798"/>
            <a:chOff x="7117710" y="2576843"/>
            <a:chExt cx="446167" cy="431798"/>
          </a:xfrm>
          <a:effectLst>
            <a:outerShdw blurRad="50800" dist="38100" dir="2700000" algn="tl" rotWithShape="0">
              <a:prstClr val="black">
                <a:alpha val="40000"/>
              </a:prstClr>
            </a:outerShdw>
          </a:effectLst>
        </p:grpSpPr>
        <p:sp>
          <p:nvSpPr>
            <p:cNvPr id="293" name="椭圆 292"/>
            <p:cNvSpPr/>
            <p:nvPr/>
          </p:nvSpPr>
          <p:spPr>
            <a:xfrm>
              <a:off x="7167877" y="2612641"/>
              <a:ext cx="396000" cy="396000"/>
            </a:xfrm>
            <a:prstGeom prst="ellipse">
              <a:avLst/>
            </a:prstGeom>
            <a:solidFill>
              <a:srgbClr val="26262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4" name="椭圆 293"/>
            <p:cNvSpPr/>
            <p:nvPr/>
          </p:nvSpPr>
          <p:spPr>
            <a:xfrm>
              <a:off x="7117710" y="2576843"/>
              <a:ext cx="396000" cy="396000"/>
            </a:xfrm>
            <a:prstGeom prst="ellipse">
              <a:avLst/>
            </a:prstGeom>
            <a:solidFill>
              <a:schemeClr val="bg1"/>
            </a:solidFill>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95" name="组合 294"/>
          <p:cNvGrpSpPr/>
          <p:nvPr/>
        </p:nvGrpSpPr>
        <p:grpSpPr>
          <a:xfrm>
            <a:off x="6443856" y="1337121"/>
            <a:ext cx="327397" cy="320891"/>
            <a:chOff x="6443856" y="1337121"/>
            <a:chExt cx="327397" cy="320891"/>
          </a:xfrm>
          <a:effectLst>
            <a:outerShdw blurRad="50800" dist="38100" dir="2700000" algn="tl" rotWithShape="0">
              <a:prstClr val="black">
                <a:alpha val="40000"/>
              </a:prstClr>
            </a:outerShdw>
          </a:effectLst>
        </p:grpSpPr>
        <p:sp>
          <p:nvSpPr>
            <p:cNvPr id="296" name="椭圆 295"/>
            <p:cNvSpPr/>
            <p:nvPr/>
          </p:nvSpPr>
          <p:spPr>
            <a:xfrm>
              <a:off x="6483253" y="1370012"/>
              <a:ext cx="288000" cy="288000"/>
            </a:xfrm>
            <a:prstGeom prst="ellipse">
              <a:avLst/>
            </a:prstGeom>
            <a:solidFill>
              <a:schemeClr val="bg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7" name="椭圆 296"/>
            <p:cNvSpPr/>
            <p:nvPr/>
          </p:nvSpPr>
          <p:spPr>
            <a:xfrm>
              <a:off x="6443856" y="1337121"/>
              <a:ext cx="288000" cy="288000"/>
            </a:xfrm>
            <a:prstGeom prst="ellipse">
              <a:avLst/>
            </a:pr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98" name="组合 297"/>
          <p:cNvGrpSpPr/>
          <p:nvPr/>
        </p:nvGrpSpPr>
        <p:grpSpPr>
          <a:xfrm>
            <a:off x="5044676" y="5479474"/>
            <a:ext cx="362587" cy="363941"/>
            <a:chOff x="5044676" y="5479474"/>
            <a:chExt cx="362587" cy="363941"/>
          </a:xfrm>
          <a:effectLst>
            <a:outerShdw blurRad="50800" dist="38100" dir="2700000" algn="tl" rotWithShape="0">
              <a:prstClr val="black">
                <a:alpha val="40000"/>
              </a:prstClr>
            </a:outerShdw>
          </a:effectLst>
        </p:grpSpPr>
        <p:sp>
          <p:nvSpPr>
            <p:cNvPr id="299" name="椭圆 298"/>
            <p:cNvSpPr/>
            <p:nvPr/>
          </p:nvSpPr>
          <p:spPr>
            <a:xfrm>
              <a:off x="5083263" y="5519415"/>
              <a:ext cx="324000" cy="324000"/>
            </a:xfrm>
            <a:prstGeom prst="ellipse">
              <a:avLst/>
            </a:prstGeom>
            <a:solidFill>
              <a:srgbClr val="BFBFB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0" name="椭圆 299"/>
            <p:cNvSpPr/>
            <p:nvPr/>
          </p:nvSpPr>
          <p:spPr>
            <a:xfrm>
              <a:off x="5044676" y="5479474"/>
              <a:ext cx="324000" cy="324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01" name="组合 300"/>
          <p:cNvGrpSpPr/>
          <p:nvPr/>
        </p:nvGrpSpPr>
        <p:grpSpPr>
          <a:xfrm>
            <a:off x="3042663" y="5112625"/>
            <a:ext cx="360317" cy="350722"/>
            <a:chOff x="3042663" y="5112625"/>
            <a:chExt cx="360317" cy="350722"/>
          </a:xfrm>
          <a:effectLst>
            <a:outerShdw blurRad="50800" dist="38100" dir="2700000" algn="tl" rotWithShape="0">
              <a:prstClr val="black">
                <a:alpha val="40000"/>
              </a:prstClr>
            </a:outerShdw>
          </a:effectLst>
        </p:grpSpPr>
        <p:sp>
          <p:nvSpPr>
            <p:cNvPr id="302" name="椭圆 301"/>
            <p:cNvSpPr/>
            <p:nvPr/>
          </p:nvSpPr>
          <p:spPr>
            <a:xfrm>
              <a:off x="3078980" y="5139347"/>
              <a:ext cx="324000" cy="324000"/>
            </a:xfrm>
            <a:prstGeom prst="ellipse">
              <a:avLst/>
            </a:prstGeom>
            <a:solidFill>
              <a:srgbClr val="BFBFB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3" name="椭圆 302"/>
            <p:cNvSpPr/>
            <p:nvPr/>
          </p:nvSpPr>
          <p:spPr>
            <a:xfrm>
              <a:off x="3042663" y="5112625"/>
              <a:ext cx="324000" cy="324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04" name="组合 303"/>
          <p:cNvGrpSpPr>
            <a:grpSpLocks noChangeAspect="1"/>
          </p:cNvGrpSpPr>
          <p:nvPr/>
        </p:nvGrpSpPr>
        <p:grpSpPr>
          <a:xfrm rot="18900000" flipH="1">
            <a:off x="6398743" y="1623159"/>
            <a:ext cx="504000" cy="597970"/>
            <a:chOff x="2804811" y="1910961"/>
            <a:chExt cx="788910" cy="936000"/>
          </a:xfrm>
          <a:effectLst>
            <a:outerShdw blurRad="50800" dist="38100" dir="2700000" algn="tl" rotWithShape="0">
              <a:prstClr val="black">
                <a:alpha val="40000"/>
              </a:prstClr>
            </a:outerShdw>
          </a:effectLst>
        </p:grpSpPr>
        <p:sp>
          <p:nvSpPr>
            <p:cNvPr id="305" name="椭圆 304"/>
            <p:cNvSpPr/>
            <p:nvPr/>
          </p:nvSpPr>
          <p:spPr>
            <a:xfrm rot="8400837">
              <a:off x="2804811" y="1982322"/>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6" name="梯形 305"/>
            <p:cNvSpPr/>
            <p:nvPr/>
          </p:nvSpPr>
          <p:spPr>
            <a:xfrm rot="8400837" flipV="1">
              <a:off x="3044964" y="1910961"/>
              <a:ext cx="252000" cy="936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07" name="椭圆 306"/>
            <p:cNvSpPr/>
            <p:nvPr/>
          </p:nvSpPr>
          <p:spPr>
            <a:xfrm rot="8400837">
              <a:off x="3341721" y="2691228"/>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08" name="组合 307"/>
          <p:cNvGrpSpPr/>
          <p:nvPr/>
        </p:nvGrpSpPr>
        <p:grpSpPr>
          <a:xfrm>
            <a:off x="6743293" y="2119369"/>
            <a:ext cx="543078" cy="661857"/>
            <a:chOff x="6743293" y="2119369"/>
            <a:chExt cx="543078" cy="661857"/>
          </a:xfrm>
          <a:effectLst>
            <a:outerShdw blurRad="50800" dist="38100" dir="2700000" algn="tl" rotWithShape="0">
              <a:prstClr val="black">
                <a:alpha val="40000"/>
              </a:prstClr>
            </a:outerShdw>
          </a:effectLst>
        </p:grpSpPr>
        <p:sp>
          <p:nvSpPr>
            <p:cNvPr id="309" name="椭圆 308"/>
            <p:cNvSpPr/>
            <p:nvPr/>
          </p:nvSpPr>
          <p:spPr>
            <a:xfrm rot="19199163" flipH="1">
              <a:off x="7210771" y="2665992"/>
              <a:ext cx="75600"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0" name="梯形 309"/>
            <p:cNvSpPr/>
            <p:nvPr/>
          </p:nvSpPr>
          <p:spPr>
            <a:xfrm rot="19020000" flipH="1" flipV="1">
              <a:off x="6980426" y="2119369"/>
              <a:ext cx="90000" cy="661857"/>
            </a:xfrm>
            <a:prstGeom prst="trapezoid">
              <a:avLst>
                <a:gd name="adj" fmla="val 7792"/>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11" name="椭圆 310"/>
            <p:cNvSpPr/>
            <p:nvPr/>
          </p:nvSpPr>
          <p:spPr>
            <a:xfrm rot="19199163" flipH="1">
              <a:off x="6743293" y="2188618"/>
              <a:ext cx="108000" cy="3600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12" name="组合 311"/>
          <p:cNvGrpSpPr/>
          <p:nvPr/>
        </p:nvGrpSpPr>
        <p:grpSpPr>
          <a:xfrm>
            <a:off x="6437783" y="1845321"/>
            <a:ext cx="439812" cy="434662"/>
            <a:chOff x="6437783" y="1845321"/>
            <a:chExt cx="439812" cy="434662"/>
          </a:xfrm>
          <a:effectLst>
            <a:outerShdw blurRad="50800" dist="38100" dir="2700000" algn="tl" rotWithShape="0">
              <a:prstClr val="black">
                <a:alpha val="40000"/>
              </a:prstClr>
            </a:outerShdw>
          </a:effectLst>
        </p:grpSpPr>
        <p:sp>
          <p:nvSpPr>
            <p:cNvPr id="313" name="椭圆 312"/>
            <p:cNvSpPr/>
            <p:nvPr/>
          </p:nvSpPr>
          <p:spPr>
            <a:xfrm>
              <a:off x="6481595" y="1883983"/>
              <a:ext cx="396000" cy="396000"/>
            </a:xfrm>
            <a:prstGeom prst="ellipse">
              <a:avLst/>
            </a:prstGeom>
            <a:solidFill>
              <a:srgbClr val="26262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4" name="椭圆 313"/>
            <p:cNvSpPr/>
            <p:nvPr/>
          </p:nvSpPr>
          <p:spPr>
            <a:xfrm>
              <a:off x="6437783" y="1845321"/>
              <a:ext cx="396000" cy="396000"/>
            </a:xfrm>
            <a:prstGeom prst="ellipse">
              <a:avLst/>
            </a:prstGeom>
            <a:solidFill>
              <a:schemeClr val="bg1"/>
            </a:solidFill>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15" name="组合 314"/>
          <p:cNvGrpSpPr>
            <a:grpSpLocks noChangeAspect="1"/>
          </p:cNvGrpSpPr>
          <p:nvPr/>
        </p:nvGrpSpPr>
        <p:grpSpPr>
          <a:xfrm rot="10740000" flipH="1">
            <a:off x="6701163" y="1477903"/>
            <a:ext cx="504000" cy="597970"/>
            <a:chOff x="2804811" y="1910961"/>
            <a:chExt cx="788910" cy="936000"/>
          </a:xfrm>
          <a:effectLst>
            <a:outerShdw blurRad="50800" dist="38100" dir="2700000" algn="tl" rotWithShape="0">
              <a:prstClr val="black">
                <a:alpha val="40000"/>
              </a:prstClr>
            </a:outerShdw>
          </a:effectLst>
        </p:grpSpPr>
        <p:sp>
          <p:nvSpPr>
            <p:cNvPr id="316" name="椭圆 315"/>
            <p:cNvSpPr/>
            <p:nvPr/>
          </p:nvSpPr>
          <p:spPr>
            <a:xfrm rot="8400837">
              <a:off x="2804811" y="1982322"/>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7" name="梯形 316"/>
            <p:cNvSpPr/>
            <p:nvPr/>
          </p:nvSpPr>
          <p:spPr>
            <a:xfrm rot="8400837" flipV="1">
              <a:off x="3044964" y="1910961"/>
              <a:ext cx="252000" cy="936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18" name="椭圆 317"/>
            <p:cNvSpPr/>
            <p:nvPr/>
          </p:nvSpPr>
          <p:spPr>
            <a:xfrm rot="8400837">
              <a:off x="3341721" y="2691228"/>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19" name="组合 318"/>
          <p:cNvGrpSpPr/>
          <p:nvPr/>
        </p:nvGrpSpPr>
        <p:grpSpPr>
          <a:xfrm>
            <a:off x="6700960" y="1304388"/>
            <a:ext cx="601791" cy="615150"/>
            <a:chOff x="6691434" y="1299625"/>
            <a:chExt cx="601791" cy="615150"/>
          </a:xfrm>
          <a:effectLst>
            <a:outerShdw blurRad="50800" dist="38100" dir="2700000" algn="tl" rotWithShape="0">
              <a:prstClr val="black">
                <a:alpha val="40000"/>
              </a:prstClr>
            </a:outerShdw>
          </a:effectLst>
        </p:grpSpPr>
        <p:sp>
          <p:nvSpPr>
            <p:cNvPr id="320" name="椭圆 319"/>
            <p:cNvSpPr/>
            <p:nvPr/>
          </p:nvSpPr>
          <p:spPr>
            <a:xfrm>
              <a:off x="6753225" y="1374775"/>
              <a:ext cx="540000" cy="540000"/>
            </a:xfrm>
            <a:prstGeom prst="ellipse">
              <a:avLst/>
            </a:prstGeom>
            <a:solidFill>
              <a:srgbClr val="11974B"/>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1" name="椭圆 320"/>
            <p:cNvSpPr/>
            <p:nvPr/>
          </p:nvSpPr>
          <p:spPr>
            <a:xfrm>
              <a:off x="6691434" y="1299625"/>
              <a:ext cx="540000" cy="540000"/>
            </a:xfrm>
            <a:prstGeom prst="ellipse">
              <a:avLst/>
            </a:prstGeom>
            <a:solidFill>
              <a:schemeClr val="bg1"/>
            </a:solidFill>
            <a:effectLst>
              <a:softEdge rad="152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22" name="椭圆 321"/>
          <p:cNvSpPr/>
          <p:nvPr/>
        </p:nvSpPr>
        <p:spPr>
          <a:xfrm rot="4012559" flipH="1">
            <a:off x="6449705" y="2143465"/>
            <a:ext cx="93600" cy="36000"/>
          </a:xfrm>
          <a:prstGeom prst="ellipse">
            <a:avLst/>
          </a:prstGeom>
          <a:solidFill>
            <a:srgbClr val="CBCBCB"/>
          </a:solidFill>
          <a:ln w="6350">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3" name="梯形 322"/>
          <p:cNvSpPr/>
          <p:nvPr/>
        </p:nvSpPr>
        <p:spPr>
          <a:xfrm rot="4020000" flipH="1" flipV="1">
            <a:off x="6138921" y="1951244"/>
            <a:ext cx="90000" cy="684000"/>
          </a:xfrm>
          <a:prstGeom prst="trapezoid">
            <a:avLst>
              <a:gd name="adj" fmla="val 0"/>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nvGrpSpPr>
          <p:cNvPr id="324" name="组合 323"/>
          <p:cNvGrpSpPr/>
          <p:nvPr/>
        </p:nvGrpSpPr>
        <p:grpSpPr>
          <a:xfrm rot="-3420000">
            <a:off x="4152661" y="1985160"/>
            <a:ext cx="543078" cy="661857"/>
            <a:chOff x="6743293" y="2119369"/>
            <a:chExt cx="543078" cy="661857"/>
          </a:xfrm>
          <a:effectLst>
            <a:outerShdw blurRad="50800" dist="38100" dir="2700000" algn="tl" rotWithShape="0">
              <a:prstClr val="black">
                <a:alpha val="40000"/>
              </a:prstClr>
            </a:outerShdw>
          </a:effectLst>
        </p:grpSpPr>
        <p:sp>
          <p:nvSpPr>
            <p:cNvPr id="325" name="椭圆 324"/>
            <p:cNvSpPr/>
            <p:nvPr/>
          </p:nvSpPr>
          <p:spPr>
            <a:xfrm rot="19199163" flipH="1">
              <a:off x="7210771" y="2665992"/>
              <a:ext cx="75600"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6" name="梯形 325"/>
            <p:cNvSpPr/>
            <p:nvPr/>
          </p:nvSpPr>
          <p:spPr>
            <a:xfrm rot="19020000" flipH="1" flipV="1">
              <a:off x="6980426" y="2119369"/>
              <a:ext cx="90000" cy="661857"/>
            </a:xfrm>
            <a:prstGeom prst="trapezoid">
              <a:avLst>
                <a:gd name="adj" fmla="val 7792"/>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27" name="椭圆 326"/>
            <p:cNvSpPr/>
            <p:nvPr/>
          </p:nvSpPr>
          <p:spPr>
            <a:xfrm rot="19199163" flipH="1">
              <a:off x="6743293" y="2188618"/>
              <a:ext cx="108000" cy="3600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28" name="组合 327"/>
          <p:cNvGrpSpPr/>
          <p:nvPr/>
        </p:nvGrpSpPr>
        <p:grpSpPr>
          <a:xfrm>
            <a:off x="3675809" y="2155523"/>
            <a:ext cx="434241" cy="436020"/>
            <a:chOff x="3675809" y="2155523"/>
            <a:chExt cx="434241" cy="436020"/>
          </a:xfrm>
          <a:effectLst>
            <a:outerShdw blurRad="50800" dist="38100" dir="2700000" algn="tl" rotWithShape="0">
              <a:prstClr val="black">
                <a:alpha val="40000"/>
              </a:prstClr>
            </a:outerShdw>
          </a:effectLst>
        </p:grpSpPr>
        <p:sp>
          <p:nvSpPr>
            <p:cNvPr id="329" name="椭圆 328"/>
            <p:cNvSpPr/>
            <p:nvPr/>
          </p:nvSpPr>
          <p:spPr>
            <a:xfrm>
              <a:off x="3714050" y="2195543"/>
              <a:ext cx="396000" cy="396000"/>
            </a:xfrm>
            <a:prstGeom prst="ellipse">
              <a:avLst/>
            </a:prstGeom>
            <a:solidFill>
              <a:srgbClr val="26262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0" name="椭圆 329"/>
            <p:cNvSpPr/>
            <p:nvPr/>
          </p:nvSpPr>
          <p:spPr>
            <a:xfrm>
              <a:off x="3675809" y="2155523"/>
              <a:ext cx="396000" cy="396000"/>
            </a:xfrm>
            <a:prstGeom prst="ellipse">
              <a:avLst/>
            </a:prstGeom>
            <a:solidFill>
              <a:schemeClr val="bg1"/>
            </a:solidFill>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31" name="组合 330"/>
          <p:cNvGrpSpPr/>
          <p:nvPr/>
        </p:nvGrpSpPr>
        <p:grpSpPr>
          <a:xfrm>
            <a:off x="5066211" y="2227724"/>
            <a:ext cx="604269" cy="189391"/>
            <a:chOff x="5066211" y="2227724"/>
            <a:chExt cx="604269" cy="189391"/>
          </a:xfrm>
          <a:effectLst>
            <a:outerShdw blurRad="50800" dist="38100" dir="2700000" algn="tl" rotWithShape="0">
              <a:prstClr val="black">
                <a:alpha val="40000"/>
              </a:prstClr>
            </a:outerShdw>
          </a:effectLst>
        </p:grpSpPr>
        <p:sp>
          <p:nvSpPr>
            <p:cNvPr id="332" name="椭圆 331"/>
            <p:cNvSpPr/>
            <p:nvPr/>
          </p:nvSpPr>
          <p:spPr>
            <a:xfrm rot="6840000" flipH="1">
              <a:off x="5059025" y="2242124"/>
              <a:ext cx="64800" cy="36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3" name="梯形 332"/>
            <p:cNvSpPr/>
            <p:nvPr/>
          </p:nvSpPr>
          <p:spPr>
            <a:xfrm rot="6600000" flipH="1" flipV="1">
              <a:off x="5312813" y="2059448"/>
              <a:ext cx="111065" cy="604269"/>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334" name="组合 333"/>
          <p:cNvGrpSpPr/>
          <p:nvPr/>
        </p:nvGrpSpPr>
        <p:grpSpPr>
          <a:xfrm rot="13313013">
            <a:off x="3375512" y="1928638"/>
            <a:ext cx="604269" cy="189391"/>
            <a:chOff x="5066211" y="2227724"/>
            <a:chExt cx="604269" cy="189391"/>
          </a:xfrm>
          <a:effectLst>
            <a:outerShdw blurRad="50800" dist="38100" dir="2700000" algn="tl" rotWithShape="0">
              <a:prstClr val="black">
                <a:alpha val="40000"/>
              </a:prstClr>
            </a:outerShdw>
          </a:effectLst>
        </p:grpSpPr>
        <p:sp>
          <p:nvSpPr>
            <p:cNvPr id="335" name="椭圆 334"/>
            <p:cNvSpPr/>
            <p:nvPr/>
          </p:nvSpPr>
          <p:spPr>
            <a:xfrm rot="6840000" flipH="1">
              <a:off x="5059025" y="2242124"/>
              <a:ext cx="64800" cy="36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6" name="梯形 335"/>
            <p:cNvSpPr/>
            <p:nvPr/>
          </p:nvSpPr>
          <p:spPr>
            <a:xfrm rot="6600000" flipH="1" flipV="1">
              <a:off x="5312813" y="2059448"/>
              <a:ext cx="111065" cy="604269"/>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337" name="组合 336"/>
          <p:cNvGrpSpPr/>
          <p:nvPr/>
        </p:nvGrpSpPr>
        <p:grpSpPr>
          <a:xfrm rot="960000">
            <a:off x="3719778" y="3383416"/>
            <a:ext cx="543078" cy="661857"/>
            <a:chOff x="6743293" y="2119369"/>
            <a:chExt cx="543078" cy="661857"/>
          </a:xfrm>
          <a:effectLst>
            <a:outerShdw blurRad="50800" dist="38100" dir="2700000" algn="tl" rotWithShape="0">
              <a:prstClr val="black">
                <a:alpha val="40000"/>
              </a:prstClr>
            </a:outerShdw>
          </a:effectLst>
        </p:grpSpPr>
        <p:sp>
          <p:nvSpPr>
            <p:cNvPr id="338" name="椭圆 337"/>
            <p:cNvSpPr/>
            <p:nvPr/>
          </p:nvSpPr>
          <p:spPr>
            <a:xfrm rot="19199163" flipH="1">
              <a:off x="7210771" y="2665992"/>
              <a:ext cx="75600"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9" name="梯形 338"/>
            <p:cNvSpPr/>
            <p:nvPr/>
          </p:nvSpPr>
          <p:spPr>
            <a:xfrm rot="19020000" flipH="1" flipV="1">
              <a:off x="6980426" y="2119369"/>
              <a:ext cx="90000" cy="661857"/>
            </a:xfrm>
            <a:prstGeom prst="trapezoid">
              <a:avLst>
                <a:gd name="adj" fmla="val 7792"/>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40" name="椭圆 339"/>
            <p:cNvSpPr/>
            <p:nvPr/>
          </p:nvSpPr>
          <p:spPr>
            <a:xfrm rot="19199163" flipH="1">
              <a:off x="6743293" y="2188618"/>
              <a:ext cx="108000" cy="3600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1" name="组合 340"/>
          <p:cNvGrpSpPr/>
          <p:nvPr/>
        </p:nvGrpSpPr>
        <p:grpSpPr>
          <a:xfrm rot="13923367">
            <a:off x="3578357" y="2545444"/>
            <a:ext cx="543078" cy="661857"/>
            <a:chOff x="6743293" y="2119369"/>
            <a:chExt cx="543078" cy="661857"/>
          </a:xfrm>
          <a:effectLst>
            <a:outerShdw blurRad="50800" dist="38100" dir="2700000" algn="tl" rotWithShape="0">
              <a:prstClr val="black">
                <a:alpha val="40000"/>
              </a:prstClr>
            </a:outerShdw>
          </a:effectLst>
        </p:grpSpPr>
        <p:sp>
          <p:nvSpPr>
            <p:cNvPr id="342" name="椭圆 341"/>
            <p:cNvSpPr/>
            <p:nvPr/>
          </p:nvSpPr>
          <p:spPr>
            <a:xfrm rot="19199163" flipH="1">
              <a:off x="7210771" y="2665992"/>
              <a:ext cx="75600"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3" name="梯形 342"/>
            <p:cNvSpPr/>
            <p:nvPr/>
          </p:nvSpPr>
          <p:spPr>
            <a:xfrm rot="19020000" flipH="1" flipV="1">
              <a:off x="6980426" y="2119369"/>
              <a:ext cx="90000" cy="661857"/>
            </a:xfrm>
            <a:prstGeom prst="trapezoid">
              <a:avLst>
                <a:gd name="adj" fmla="val 7792"/>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44" name="椭圆 343"/>
            <p:cNvSpPr/>
            <p:nvPr/>
          </p:nvSpPr>
          <p:spPr>
            <a:xfrm rot="19199163" flipH="1">
              <a:off x="6743293" y="2188618"/>
              <a:ext cx="108000" cy="3600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5" name="组合 344"/>
          <p:cNvGrpSpPr/>
          <p:nvPr/>
        </p:nvGrpSpPr>
        <p:grpSpPr>
          <a:xfrm>
            <a:off x="3356764" y="3177367"/>
            <a:ext cx="344865" cy="144000"/>
            <a:chOff x="3356764" y="3165462"/>
            <a:chExt cx="344865" cy="144000"/>
          </a:xfrm>
          <a:effectLst>
            <a:outerShdw blurRad="50800" dist="38100" dir="2700000" algn="tl" rotWithShape="0">
              <a:prstClr val="black">
                <a:alpha val="40000"/>
              </a:prstClr>
            </a:outerShdw>
          </a:effectLst>
        </p:grpSpPr>
        <p:sp>
          <p:nvSpPr>
            <p:cNvPr id="346" name="椭圆 345"/>
            <p:cNvSpPr/>
            <p:nvPr/>
          </p:nvSpPr>
          <p:spPr>
            <a:xfrm rot="16548835" flipH="1">
              <a:off x="3639030" y="3228610"/>
              <a:ext cx="79200"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7" name="梯形 346"/>
            <p:cNvSpPr/>
            <p:nvPr/>
          </p:nvSpPr>
          <p:spPr>
            <a:xfrm rot="16548835" flipH="1" flipV="1">
              <a:off x="3446764" y="3075462"/>
              <a:ext cx="144000" cy="324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348" name="组合 347"/>
          <p:cNvGrpSpPr/>
          <p:nvPr/>
        </p:nvGrpSpPr>
        <p:grpSpPr>
          <a:xfrm>
            <a:off x="3530213" y="3008641"/>
            <a:ext cx="442425" cy="453149"/>
            <a:chOff x="3530213" y="3008641"/>
            <a:chExt cx="442425" cy="453149"/>
          </a:xfrm>
          <a:effectLst>
            <a:outerShdw blurRad="50800" dist="38100" dir="2700000" algn="tl" rotWithShape="0">
              <a:prstClr val="black">
                <a:alpha val="40000"/>
              </a:prstClr>
            </a:outerShdw>
          </a:effectLst>
        </p:grpSpPr>
        <p:sp>
          <p:nvSpPr>
            <p:cNvPr id="349" name="椭圆 348"/>
            <p:cNvSpPr/>
            <p:nvPr/>
          </p:nvSpPr>
          <p:spPr>
            <a:xfrm>
              <a:off x="3576638" y="3065790"/>
              <a:ext cx="396000" cy="396000"/>
            </a:xfrm>
            <a:prstGeom prst="ellipse">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0" name="椭圆 349"/>
            <p:cNvSpPr/>
            <p:nvPr/>
          </p:nvSpPr>
          <p:spPr>
            <a:xfrm>
              <a:off x="3530213" y="3008641"/>
              <a:ext cx="396000" cy="396000"/>
            </a:xfrm>
            <a:prstGeom prst="ellipse">
              <a:avLst/>
            </a:prstGeom>
            <a:solidFill>
              <a:schemeClr val="bg1"/>
            </a:solidFill>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51" name="组合 350"/>
          <p:cNvGrpSpPr/>
          <p:nvPr/>
        </p:nvGrpSpPr>
        <p:grpSpPr>
          <a:xfrm rot="4760858">
            <a:off x="3461589" y="3085531"/>
            <a:ext cx="150945" cy="332166"/>
            <a:chOff x="5587568" y="2582833"/>
            <a:chExt cx="150945" cy="332166"/>
          </a:xfrm>
          <a:effectLst>
            <a:outerShdw blurRad="50800" dist="38100" dir="2700000" algn="tl" rotWithShape="0">
              <a:prstClr val="black">
                <a:alpha val="40000"/>
              </a:prstClr>
            </a:outerShdw>
          </a:effectLst>
        </p:grpSpPr>
        <p:sp>
          <p:nvSpPr>
            <p:cNvPr id="352" name="椭圆 351"/>
            <p:cNvSpPr/>
            <p:nvPr/>
          </p:nvSpPr>
          <p:spPr>
            <a:xfrm rot="11679863" flipH="1">
              <a:off x="5658017" y="2582833"/>
              <a:ext cx="80496"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3" name="梯形 352"/>
            <p:cNvSpPr/>
            <p:nvPr/>
          </p:nvSpPr>
          <p:spPr>
            <a:xfrm rot="11679863" flipH="1" flipV="1">
              <a:off x="5587568" y="2590999"/>
              <a:ext cx="144000" cy="324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354" name="组合 353"/>
          <p:cNvGrpSpPr/>
          <p:nvPr/>
        </p:nvGrpSpPr>
        <p:grpSpPr>
          <a:xfrm>
            <a:off x="3113851" y="3019677"/>
            <a:ext cx="410617" cy="398428"/>
            <a:chOff x="3113851" y="3019677"/>
            <a:chExt cx="410617" cy="398428"/>
          </a:xfrm>
          <a:effectLst>
            <a:outerShdw blurRad="50800" dist="38100" dir="2700000" algn="tl" rotWithShape="0">
              <a:prstClr val="black">
                <a:alpha val="40000"/>
              </a:prstClr>
            </a:outerShdw>
          </a:effectLst>
        </p:grpSpPr>
        <p:sp>
          <p:nvSpPr>
            <p:cNvPr id="355" name="椭圆 354"/>
            <p:cNvSpPr/>
            <p:nvPr/>
          </p:nvSpPr>
          <p:spPr>
            <a:xfrm>
              <a:off x="3164468" y="3058105"/>
              <a:ext cx="360000" cy="360000"/>
            </a:xfrm>
            <a:prstGeom prst="ellipse">
              <a:avLst/>
            </a:prstGeom>
            <a:solidFill>
              <a:schemeClr val="bg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6" name="椭圆 355"/>
            <p:cNvSpPr/>
            <p:nvPr/>
          </p:nvSpPr>
          <p:spPr>
            <a:xfrm>
              <a:off x="3113851" y="3019677"/>
              <a:ext cx="360000" cy="360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57" name="组合 356"/>
          <p:cNvGrpSpPr/>
          <p:nvPr/>
        </p:nvGrpSpPr>
        <p:grpSpPr>
          <a:xfrm rot="14461318">
            <a:off x="3810783" y="4325934"/>
            <a:ext cx="543078" cy="661857"/>
            <a:chOff x="6743293" y="2119369"/>
            <a:chExt cx="543078" cy="661857"/>
          </a:xfrm>
          <a:effectLst>
            <a:outerShdw blurRad="50800" dist="38100" dir="2700000" algn="tl" rotWithShape="0">
              <a:prstClr val="black">
                <a:alpha val="40000"/>
              </a:prstClr>
            </a:outerShdw>
          </a:effectLst>
        </p:grpSpPr>
        <p:sp>
          <p:nvSpPr>
            <p:cNvPr id="358" name="椭圆 357"/>
            <p:cNvSpPr/>
            <p:nvPr/>
          </p:nvSpPr>
          <p:spPr>
            <a:xfrm rot="19199163" flipH="1">
              <a:off x="7210771" y="2665992"/>
              <a:ext cx="75600"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9" name="梯形 358"/>
            <p:cNvSpPr/>
            <p:nvPr/>
          </p:nvSpPr>
          <p:spPr>
            <a:xfrm rot="19020000" flipH="1" flipV="1">
              <a:off x="6980426" y="2119369"/>
              <a:ext cx="90000" cy="661857"/>
            </a:xfrm>
            <a:prstGeom prst="trapezoid">
              <a:avLst>
                <a:gd name="adj" fmla="val 7792"/>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60" name="椭圆 359"/>
            <p:cNvSpPr/>
            <p:nvPr/>
          </p:nvSpPr>
          <p:spPr>
            <a:xfrm rot="19199163" flipH="1">
              <a:off x="6743293" y="2188618"/>
              <a:ext cx="108000" cy="3600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61" name="组合 360"/>
          <p:cNvGrpSpPr>
            <a:grpSpLocks noChangeAspect="1"/>
          </p:cNvGrpSpPr>
          <p:nvPr/>
        </p:nvGrpSpPr>
        <p:grpSpPr>
          <a:xfrm rot="12720000" flipH="1">
            <a:off x="3444913" y="4871290"/>
            <a:ext cx="504000" cy="597970"/>
            <a:chOff x="2804811" y="1910961"/>
            <a:chExt cx="788910" cy="936000"/>
          </a:xfrm>
          <a:effectLst>
            <a:outerShdw blurRad="50800" dist="38100" dir="2700000" algn="tl" rotWithShape="0">
              <a:prstClr val="black">
                <a:alpha val="40000"/>
              </a:prstClr>
            </a:outerShdw>
          </a:effectLst>
        </p:grpSpPr>
        <p:sp>
          <p:nvSpPr>
            <p:cNvPr id="362" name="椭圆 361"/>
            <p:cNvSpPr/>
            <p:nvPr/>
          </p:nvSpPr>
          <p:spPr>
            <a:xfrm rot="8400837">
              <a:off x="2804811" y="1982322"/>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3" name="梯形 362"/>
            <p:cNvSpPr/>
            <p:nvPr/>
          </p:nvSpPr>
          <p:spPr>
            <a:xfrm rot="8400837" flipV="1">
              <a:off x="3044964" y="1910961"/>
              <a:ext cx="252000" cy="936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64" name="椭圆 363"/>
            <p:cNvSpPr/>
            <p:nvPr/>
          </p:nvSpPr>
          <p:spPr>
            <a:xfrm rot="8400837">
              <a:off x="3341721" y="2691228"/>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65" name="组合 364"/>
          <p:cNvGrpSpPr>
            <a:grpSpLocks noChangeAspect="1"/>
          </p:cNvGrpSpPr>
          <p:nvPr/>
        </p:nvGrpSpPr>
        <p:grpSpPr>
          <a:xfrm rot="2168255" flipH="1">
            <a:off x="4570986" y="5475535"/>
            <a:ext cx="504000" cy="597970"/>
            <a:chOff x="2804811" y="1910961"/>
            <a:chExt cx="788910" cy="936000"/>
          </a:xfrm>
          <a:effectLst>
            <a:outerShdw blurRad="50800" dist="38100" dir="2700000" algn="tl" rotWithShape="0">
              <a:prstClr val="black">
                <a:alpha val="40000"/>
              </a:prstClr>
            </a:outerShdw>
          </a:effectLst>
        </p:grpSpPr>
        <p:sp>
          <p:nvSpPr>
            <p:cNvPr id="366" name="椭圆 365"/>
            <p:cNvSpPr/>
            <p:nvPr/>
          </p:nvSpPr>
          <p:spPr>
            <a:xfrm rot="8400837">
              <a:off x="2804811" y="1982322"/>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7" name="梯形 366"/>
            <p:cNvSpPr/>
            <p:nvPr/>
          </p:nvSpPr>
          <p:spPr>
            <a:xfrm rot="8400837" flipV="1">
              <a:off x="3044964" y="1910961"/>
              <a:ext cx="252000" cy="936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68" name="椭圆 367"/>
            <p:cNvSpPr/>
            <p:nvPr/>
          </p:nvSpPr>
          <p:spPr>
            <a:xfrm rot="8400837">
              <a:off x="3341721" y="2691228"/>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69" name="组合 368"/>
          <p:cNvGrpSpPr/>
          <p:nvPr/>
        </p:nvGrpSpPr>
        <p:grpSpPr>
          <a:xfrm rot="960000">
            <a:off x="6487288" y="5340172"/>
            <a:ext cx="720000" cy="230613"/>
            <a:chOff x="6259790" y="2855234"/>
            <a:chExt cx="720000" cy="230613"/>
          </a:xfrm>
          <a:effectLst>
            <a:outerShdw blurRad="50800" dist="38100" dir="2700000" algn="tl" rotWithShape="0">
              <a:prstClr val="black">
                <a:alpha val="40000"/>
              </a:prstClr>
            </a:outerShdw>
          </a:effectLst>
        </p:grpSpPr>
        <p:sp>
          <p:nvSpPr>
            <p:cNvPr id="370" name="椭圆 369"/>
            <p:cNvSpPr/>
            <p:nvPr/>
          </p:nvSpPr>
          <p:spPr>
            <a:xfrm rot="4012559" flipH="1">
              <a:off x="6902143" y="2884034"/>
              <a:ext cx="93600" cy="36000"/>
            </a:xfrm>
            <a:prstGeom prst="ellipse">
              <a:avLst/>
            </a:prstGeom>
            <a:solidFill>
              <a:srgbClr val="CBCBCB"/>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1" name="梯形 370"/>
            <p:cNvSpPr/>
            <p:nvPr/>
          </p:nvSpPr>
          <p:spPr>
            <a:xfrm rot="4020000" flipH="1" flipV="1">
              <a:off x="6574790" y="2680847"/>
              <a:ext cx="90000" cy="720000"/>
            </a:xfrm>
            <a:prstGeom prst="trapezoid">
              <a:avLst>
                <a:gd name="adj" fmla="val 0"/>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372" name="组合 371"/>
          <p:cNvGrpSpPr/>
          <p:nvPr/>
        </p:nvGrpSpPr>
        <p:grpSpPr>
          <a:xfrm>
            <a:off x="6245119" y="5353973"/>
            <a:ext cx="372968" cy="374521"/>
            <a:chOff x="6245119" y="5353973"/>
            <a:chExt cx="372968" cy="374521"/>
          </a:xfrm>
          <a:effectLst>
            <a:outerShdw blurRad="50800" dist="38100" dir="2700000" algn="tl" rotWithShape="0">
              <a:prstClr val="black">
                <a:alpha val="40000"/>
              </a:prstClr>
            </a:outerShdw>
          </a:effectLst>
        </p:grpSpPr>
        <p:sp>
          <p:nvSpPr>
            <p:cNvPr id="373" name="椭圆 372"/>
            <p:cNvSpPr/>
            <p:nvPr/>
          </p:nvSpPr>
          <p:spPr>
            <a:xfrm>
              <a:off x="6294087" y="5404494"/>
              <a:ext cx="324000" cy="324000"/>
            </a:xfrm>
            <a:prstGeom prst="ellipse">
              <a:avLst/>
            </a:prstGeom>
            <a:solidFill>
              <a:srgbClr val="D8327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4" name="椭圆 373"/>
            <p:cNvSpPr/>
            <p:nvPr/>
          </p:nvSpPr>
          <p:spPr>
            <a:xfrm>
              <a:off x="6245119" y="5353973"/>
              <a:ext cx="324000" cy="324000"/>
            </a:xfrm>
            <a:prstGeom prst="ellipse">
              <a:avLst/>
            </a:prstGeom>
            <a:solidFill>
              <a:schemeClr val="bg1"/>
            </a:solidFill>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75" name="组合 374"/>
          <p:cNvGrpSpPr>
            <a:grpSpLocks noChangeAspect="1"/>
          </p:cNvGrpSpPr>
          <p:nvPr/>
        </p:nvGrpSpPr>
        <p:grpSpPr>
          <a:xfrm rot="14220000" flipH="1">
            <a:off x="7998588" y="4271539"/>
            <a:ext cx="504000" cy="597970"/>
            <a:chOff x="2804811" y="1910961"/>
            <a:chExt cx="788910" cy="936000"/>
          </a:xfrm>
          <a:effectLst>
            <a:outerShdw blurRad="50800" dist="38100" dir="2700000" algn="tl" rotWithShape="0">
              <a:prstClr val="black">
                <a:alpha val="40000"/>
              </a:prstClr>
            </a:outerShdw>
          </a:effectLst>
        </p:grpSpPr>
        <p:sp>
          <p:nvSpPr>
            <p:cNvPr id="376" name="椭圆 375"/>
            <p:cNvSpPr/>
            <p:nvPr/>
          </p:nvSpPr>
          <p:spPr>
            <a:xfrm rot="8400837">
              <a:off x="2804811" y="1982322"/>
              <a:ext cx="126000" cy="72000"/>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7" name="梯形 376"/>
            <p:cNvSpPr/>
            <p:nvPr/>
          </p:nvSpPr>
          <p:spPr>
            <a:xfrm rot="8400837" flipV="1">
              <a:off x="3044964" y="1910961"/>
              <a:ext cx="252000" cy="936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378" name="椭圆 377"/>
            <p:cNvSpPr/>
            <p:nvPr/>
          </p:nvSpPr>
          <p:spPr>
            <a:xfrm rot="8400837">
              <a:off x="3341721" y="2691228"/>
              <a:ext cx="252000" cy="9525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79" name="组合 378"/>
          <p:cNvGrpSpPr/>
          <p:nvPr/>
        </p:nvGrpSpPr>
        <p:grpSpPr>
          <a:xfrm>
            <a:off x="8279702" y="4275625"/>
            <a:ext cx="553139" cy="556950"/>
            <a:chOff x="8279702" y="4275625"/>
            <a:chExt cx="553139" cy="556950"/>
          </a:xfrm>
          <a:effectLst>
            <a:outerShdw blurRad="50800" dist="38100" dir="2700000" algn="tl" rotWithShape="0">
              <a:prstClr val="black">
                <a:alpha val="40000"/>
              </a:prstClr>
            </a:outerShdw>
          </a:effectLst>
        </p:grpSpPr>
        <p:sp>
          <p:nvSpPr>
            <p:cNvPr id="380" name="椭圆 379"/>
            <p:cNvSpPr/>
            <p:nvPr/>
          </p:nvSpPr>
          <p:spPr>
            <a:xfrm>
              <a:off x="8346841" y="4346575"/>
              <a:ext cx="486000" cy="486000"/>
            </a:xfrm>
            <a:prstGeom prst="ellipse">
              <a:avLst/>
            </a:prstGeom>
            <a:solidFill>
              <a:srgbClr val="11974B"/>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1" name="椭圆 380"/>
            <p:cNvSpPr/>
            <p:nvPr/>
          </p:nvSpPr>
          <p:spPr>
            <a:xfrm>
              <a:off x="8279702" y="4275625"/>
              <a:ext cx="486000" cy="486000"/>
            </a:xfrm>
            <a:prstGeom prst="ellipse">
              <a:avLst/>
            </a:prstGeom>
            <a:solidFill>
              <a:schemeClr val="bg1"/>
            </a:solidFill>
            <a:effectLst>
              <a:softEdge rad="139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82" name="Rectangle 6"/>
          <p:cNvSpPr>
            <a:spLocks noChangeArrowheads="1"/>
          </p:cNvSpPr>
          <p:nvPr/>
        </p:nvSpPr>
        <p:spPr bwMode="auto">
          <a:xfrm>
            <a:off x="4208572" y="4870436"/>
            <a:ext cx="165702" cy="360363"/>
          </a:xfrm>
          <a:prstGeom prst="rect">
            <a:avLst/>
          </a:prstGeom>
          <a:noFill/>
          <a:ln>
            <a:noFill/>
          </a:ln>
          <a:effectLst>
            <a:outerShdw blurRad="50800" dist="38100" dir="2700000" algn="tl" rotWithShape="0">
              <a:prstClr val="black">
                <a:alpha val="40000"/>
              </a:prstClr>
            </a:outerShdw>
          </a:effectLst>
        </p:spPr>
        <p:txBody>
          <a:bodyPr anchor="ctr"/>
          <a:lstStyle/>
          <a:p>
            <a:pPr algn="ctr">
              <a:defRPr/>
            </a:pPr>
            <a:r>
              <a:rPr kumimoji="1" lang="en-US" altLang="zh-CN" sz="2400" i="1" dirty="0" err="1">
                <a:effectLst>
                  <a:outerShdw blurRad="38100" dist="38100" dir="2700000" algn="tl">
                    <a:srgbClr val="C0C0C0"/>
                  </a:outerShdw>
                </a:effectLst>
                <a:latin typeface="Arial" charset="0"/>
              </a:rPr>
              <a:t>i</a:t>
            </a:r>
            <a:endParaRPr kumimoji="1" lang="zh-CN" altLang="en-US" sz="2400" i="1" dirty="0">
              <a:effectLst>
                <a:outerShdw blurRad="38100" dist="38100" dir="2700000" algn="tl">
                  <a:srgbClr val="C0C0C0"/>
                </a:outerShdw>
              </a:effectLst>
              <a:latin typeface="Arial" charset="0"/>
            </a:endParaRPr>
          </a:p>
        </p:txBody>
      </p:sp>
      <p:sp>
        <p:nvSpPr>
          <p:cNvPr id="383" name="Rectangle 6"/>
          <p:cNvSpPr>
            <a:spLocks noChangeArrowheads="1"/>
          </p:cNvSpPr>
          <p:nvPr/>
        </p:nvSpPr>
        <p:spPr bwMode="auto">
          <a:xfrm>
            <a:off x="6769243" y="4414351"/>
            <a:ext cx="925042" cy="360363"/>
          </a:xfrm>
          <a:prstGeom prst="rect">
            <a:avLst/>
          </a:prstGeom>
          <a:noFill/>
          <a:ln>
            <a:noFill/>
          </a:ln>
          <a:effectLst>
            <a:outerShdw blurRad="50800" dist="38100" dir="2700000" algn="tl" rotWithShape="0">
              <a:prstClr val="black">
                <a:alpha val="40000"/>
              </a:prstClr>
            </a:outerShdw>
          </a:effectLst>
        </p:spPr>
        <p:txBody>
          <a:bodyPr anchor="ctr"/>
          <a:lstStyle/>
          <a:p>
            <a:pPr algn="ctr">
              <a:defRPr/>
            </a:pPr>
            <a:r>
              <a:rPr kumimoji="1" lang="en-US" altLang="zh-CN" sz="2400" i="1" dirty="0" err="1">
                <a:effectLst>
                  <a:outerShdw blurRad="38100" dist="38100" dir="2700000" algn="tl">
                    <a:srgbClr val="C0C0C0"/>
                  </a:outerShdw>
                </a:effectLst>
                <a:latin typeface="Arial" charset="0"/>
              </a:rPr>
              <a:t>i</a:t>
            </a:r>
            <a:r>
              <a:rPr kumimoji="1" lang="en-US" altLang="zh-CN" sz="2400" i="1" dirty="0">
                <a:effectLst>
                  <a:outerShdw blurRad="38100" dist="38100" dir="2700000" algn="tl">
                    <a:srgbClr val="C0C0C0"/>
                  </a:outerShdw>
                </a:effectLst>
                <a:latin typeface="Arial" charset="0"/>
              </a:rPr>
              <a:t> </a:t>
            </a:r>
            <a:r>
              <a:rPr kumimoji="1" lang="en-US" altLang="zh-CN" sz="2400" dirty="0">
                <a:effectLst>
                  <a:outerShdw blurRad="38100" dist="38100" dir="2700000" algn="tl">
                    <a:srgbClr val="C0C0C0"/>
                  </a:outerShdw>
                </a:effectLst>
                <a:latin typeface="Arial" charset="0"/>
              </a:rPr>
              <a:t>+ 3</a:t>
            </a:r>
            <a:endParaRPr kumimoji="1" lang="zh-CN" altLang="en-US" sz="2400" dirty="0">
              <a:effectLst>
                <a:outerShdw blurRad="38100" dist="38100" dir="2700000" algn="tl">
                  <a:srgbClr val="C0C0C0"/>
                </a:outerShdw>
              </a:effectLst>
              <a:latin typeface="Arial" charset="0"/>
            </a:endParaRPr>
          </a:p>
        </p:txBody>
      </p:sp>
      <p:sp>
        <p:nvSpPr>
          <p:cNvPr id="384" name="Rectangle 6"/>
          <p:cNvSpPr>
            <a:spLocks noChangeArrowheads="1"/>
          </p:cNvSpPr>
          <p:nvPr/>
        </p:nvSpPr>
        <p:spPr bwMode="auto">
          <a:xfrm>
            <a:off x="6111282" y="2328520"/>
            <a:ext cx="925042" cy="360363"/>
          </a:xfrm>
          <a:prstGeom prst="rect">
            <a:avLst/>
          </a:prstGeom>
          <a:noFill/>
          <a:ln>
            <a:noFill/>
          </a:ln>
          <a:effectLst>
            <a:outerShdw blurRad="50800" dist="38100" dir="2700000" algn="tl" rotWithShape="0">
              <a:prstClr val="black">
                <a:alpha val="40000"/>
              </a:prstClr>
            </a:outerShdw>
          </a:effectLst>
        </p:spPr>
        <p:txBody>
          <a:bodyPr anchor="ctr"/>
          <a:lstStyle/>
          <a:p>
            <a:pPr algn="ctr">
              <a:defRPr/>
            </a:pPr>
            <a:r>
              <a:rPr kumimoji="1" lang="en-US" altLang="zh-CN" sz="2400" i="1" dirty="0" err="1">
                <a:effectLst>
                  <a:outerShdw blurRad="38100" dist="38100" dir="2700000" algn="tl">
                    <a:srgbClr val="C0C0C0"/>
                  </a:outerShdw>
                </a:effectLst>
                <a:latin typeface="Arial" charset="0"/>
              </a:rPr>
              <a:t>i</a:t>
            </a:r>
            <a:r>
              <a:rPr kumimoji="1" lang="en-US" altLang="zh-CN" sz="2400" i="1" dirty="0">
                <a:effectLst>
                  <a:outerShdw blurRad="38100" dist="38100" dir="2700000" algn="tl">
                    <a:srgbClr val="C0C0C0"/>
                  </a:outerShdw>
                </a:effectLst>
                <a:latin typeface="Arial" charset="0"/>
              </a:rPr>
              <a:t> </a:t>
            </a:r>
            <a:r>
              <a:rPr kumimoji="1" lang="en-US" altLang="zh-CN" sz="2400" dirty="0">
                <a:effectLst>
                  <a:outerShdw blurRad="38100" dist="38100" dir="2700000" algn="tl">
                    <a:srgbClr val="C0C0C0"/>
                  </a:outerShdw>
                </a:effectLst>
                <a:latin typeface="Arial" charset="0"/>
              </a:rPr>
              <a:t>+ 2</a:t>
            </a:r>
            <a:endParaRPr kumimoji="1" lang="zh-CN" altLang="en-US" sz="2400" dirty="0">
              <a:effectLst>
                <a:outerShdw blurRad="38100" dist="38100" dir="2700000" algn="tl">
                  <a:srgbClr val="C0C0C0"/>
                </a:outerShdw>
              </a:effectLst>
              <a:latin typeface="Arial" charset="0"/>
            </a:endParaRPr>
          </a:p>
        </p:txBody>
      </p:sp>
      <p:sp>
        <p:nvSpPr>
          <p:cNvPr id="385" name="Rectangle 6"/>
          <p:cNvSpPr>
            <a:spLocks noChangeArrowheads="1"/>
          </p:cNvSpPr>
          <p:nvPr/>
        </p:nvSpPr>
        <p:spPr bwMode="auto">
          <a:xfrm>
            <a:off x="3865063" y="2546771"/>
            <a:ext cx="925042" cy="360363"/>
          </a:xfrm>
          <a:prstGeom prst="rect">
            <a:avLst/>
          </a:prstGeom>
          <a:noFill/>
          <a:ln>
            <a:noFill/>
          </a:ln>
          <a:effectLst>
            <a:outerShdw blurRad="50800" dist="38100" dir="2700000" algn="tl" rotWithShape="0">
              <a:prstClr val="black">
                <a:alpha val="40000"/>
              </a:prstClr>
            </a:outerShdw>
          </a:effectLst>
        </p:spPr>
        <p:txBody>
          <a:bodyPr anchor="ctr"/>
          <a:lstStyle/>
          <a:p>
            <a:pPr algn="ctr">
              <a:defRPr/>
            </a:pPr>
            <a:r>
              <a:rPr kumimoji="1" lang="en-US" altLang="zh-CN" sz="2400" i="1" dirty="0" err="1">
                <a:effectLst>
                  <a:outerShdw blurRad="38100" dist="38100" dir="2700000" algn="tl">
                    <a:srgbClr val="C0C0C0"/>
                  </a:outerShdw>
                </a:effectLst>
                <a:latin typeface="Arial" charset="0"/>
              </a:rPr>
              <a:t>i</a:t>
            </a:r>
            <a:r>
              <a:rPr kumimoji="1" lang="en-US" altLang="zh-CN" sz="2400" i="1" dirty="0">
                <a:effectLst>
                  <a:outerShdw blurRad="38100" dist="38100" dir="2700000" algn="tl">
                    <a:srgbClr val="C0C0C0"/>
                  </a:outerShdw>
                </a:effectLst>
                <a:latin typeface="Arial" charset="0"/>
              </a:rPr>
              <a:t> </a:t>
            </a:r>
            <a:r>
              <a:rPr kumimoji="1" lang="en-US" altLang="zh-CN" sz="2400" dirty="0">
                <a:effectLst>
                  <a:outerShdw blurRad="38100" dist="38100" dir="2700000" algn="tl">
                    <a:srgbClr val="C0C0C0"/>
                  </a:outerShdw>
                </a:effectLst>
                <a:latin typeface="Arial" charset="0"/>
              </a:rPr>
              <a:t>+ 1</a:t>
            </a:r>
            <a:endParaRPr kumimoji="1" lang="zh-CN" altLang="en-US" sz="2400" dirty="0">
              <a:effectLst>
                <a:outerShdw blurRad="38100" dist="38100" dir="2700000" algn="tl">
                  <a:srgbClr val="C0C0C0"/>
                </a:outerShdw>
              </a:effectLst>
              <a:latin typeface="Arial" charset="0"/>
            </a:endParaRPr>
          </a:p>
        </p:txBody>
      </p:sp>
      <p:grpSp>
        <p:nvGrpSpPr>
          <p:cNvPr id="386" name="组合 385"/>
          <p:cNvGrpSpPr/>
          <p:nvPr/>
        </p:nvGrpSpPr>
        <p:grpSpPr>
          <a:xfrm>
            <a:off x="4402379" y="5580783"/>
            <a:ext cx="440205" cy="451375"/>
            <a:chOff x="4402379" y="5580783"/>
            <a:chExt cx="440205" cy="451375"/>
          </a:xfrm>
          <a:effectLst>
            <a:outerShdw blurRad="50800" dist="38100" dir="2700000" algn="tl" rotWithShape="0">
              <a:prstClr val="black">
                <a:alpha val="40000"/>
              </a:prstClr>
            </a:outerShdw>
          </a:effectLst>
        </p:grpSpPr>
        <p:sp>
          <p:nvSpPr>
            <p:cNvPr id="387" name="椭圆 386"/>
            <p:cNvSpPr/>
            <p:nvPr/>
          </p:nvSpPr>
          <p:spPr>
            <a:xfrm>
              <a:off x="4446584" y="5636158"/>
              <a:ext cx="396000" cy="396000"/>
            </a:xfrm>
            <a:prstGeom prst="ellipse">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8" name="椭圆 387"/>
            <p:cNvSpPr/>
            <p:nvPr/>
          </p:nvSpPr>
          <p:spPr>
            <a:xfrm>
              <a:off x="4402379" y="5580783"/>
              <a:ext cx="396000" cy="396000"/>
            </a:xfrm>
            <a:prstGeom prst="ellipse">
              <a:avLst/>
            </a:prstGeom>
            <a:solidFill>
              <a:schemeClr val="bg1"/>
            </a:solidFill>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89" name="组合 388"/>
          <p:cNvGrpSpPr/>
          <p:nvPr/>
        </p:nvGrpSpPr>
        <p:grpSpPr>
          <a:xfrm>
            <a:off x="4225519" y="5097840"/>
            <a:ext cx="339188" cy="693845"/>
            <a:chOff x="4235043" y="5088316"/>
            <a:chExt cx="339188" cy="693845"/>
          </a:xfrm>
          <a:effectLst>
            <a:outerShdw blurRad="50800" dist="38100" dir="2700000" algn="tl" rotWithShape="0">
              <a:prstClr val="black">
                <a:alpha val="40000"/>
              </a:prstClr>
            </a:outerShdw>
          </a:effectLst>
        </p:grpSpPr>
        <p:sp>
          <p:nvSpPr>
            <p:cNvPr id="390" name="椭圆 389"/>
            <p:cNvSpPr/>
            <p:nvPr/>
          </p:nvSpPr>
          <p:spPr>
            <a:xfrm rot="8152559" flipH="1">
              <a:off x="4487831" y="5665732"/>
              <a:ext cx="86400" cy="36000"/>
            </a:xfrm>
            <a:prstGeom prst="ellipse">
              <a:avLst/>
            </a:prstGeom>
            <a:solidFill>
              <a:srgbClr val="CBCBCB"/>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1" name="梯形 390"/>
            <p:cNvSpPr/>
            <p:nvPr/>
          </p:nvSpPr>
          <p:spPr>
            <a:xfrm rot="18960000" flipH="1" flipV="1">
              <a:off x="4235043" y="5088316"/>
              <a:ext cx="108000" cy="693845"/>
            </a:xfrm>
            <a:prstGeom prst="trapezoid">
              <a:avLst>
                <a:gd name="adj" fmla="val 12019"/>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392" name="组合 391"/>
          <p:cNvGrpSpPr/>
          <p:nvPr/>
        </p:nvGrpSpPr>
        <p:grpSpPr>
          <a:xfrm>
            <a:off x="3675797" y="4828742"/>
            <a:ext cx="468387" cy="460530"/>
            <a:chOff x="3675797" y="4828742"/>
            <a:chExt cx="468387" cy="460530"/>
          </a:xfrm>
          <a:effectLst>
            <a:outerShdw blurRad="50800" dist="38100" dir="2700000" algn="tl" rotWithShape="0">
              <a:prstClr val="black">
                <a:alpha val="40000"/>
              </a:prstClr>
            </a:outerShdw>
          </a:effectLst>
        </p:grpSpPr>
        <p:sp>
          <p:nvSpPr>
            <p:cNvPr id="393" name="椭圆 392"/>
            <p:cNvSpPr/>
            <p:nvPr/>
          </p:nvSpPr>
          <p:spPr>
            <a:xfrm>
              <a:off x="3730184" y="4875272"/>
              <a:ext cx="414000" cy="414000"/>
            </a:xfrm>
            <a:prstGeom prst="ellipse">
              <a:avLst/>
            </a:prstGeom>
            <a:solidFill>
              <a:srgbClr val="262626"/>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4" name="椭圆 393"/>
            <p:cNvSpPr/>
            <p:nvPr/>
          </p:nvSpPr>
          <p:spPr>
            <a:xfrm>
              <a:off x="3675797" y="4828742"/>
              <a:ext cx="414000" cy="414000"/>
            </a:xfrm>
            <a:prstGeom prst="ellipse">
              <a:avLst/>
            </a:prstGeom>
            <a:solidFill>
              <a:schemeClr val="bg1"/>
            </a:solidFill>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95" name="组合 394"/>
          <p:cNvGrpSpPr/>
          <p:nvPr/>
        </p:nvGrpSpPr>
        <p:grpSpPr>
          <a:xfrm>
            <a:off x="3491034" y="4518625"/>
            <a:ext cx="674841" cy="674475"/>
            <a:chOff x="3491034" y="4518625"/>
            <a:chExt cx="674841" cy="674475"/>
          </a:xfrm>
          <a:effectLst>
            <a:outerShdw blurRad="50800" dist="38100" dir="2700000" algn="tl" rotWithShape="0">
              <a:prstClr val="black">
                <a:alpha val="40000"/>
              </a:prstClr>
            </a:outerShdw>
          </a:effectLst>
        </p:grpSpPr>
        <p:sp>
          <p:nvSpPr>
            <p:cNvPr id="396" name="椭圆 395"/>
            <p:cNvSpPr/>
            <p:nvPr/>
          </p:nvSpPr>
          <p:spPr>
            <a:xfrm>
              <a:off x="3571875" y="4599100"/>
              <a:ext cx="594000" cy="594000"/>
            </a:xfrm>
            <a:prstGeom prst="ellipse">
              <a:avLst/>
            </a:prstGeom>
            <a:solidFill>
              <a:srgbClr val="11974B"/>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7" name="椭圆 396"/>
            <p:cNvSpPr/>
            <p:nvPr/>
          </p:nvSpPr>
          <p:spPr>
            <a:xfrm>
              <a:off x="3491034" y="4518625"/>
              <a:ext cx="594000" cy="594000"/>
            </a:xfrm>
            <a:prstGeom prst="ellipse">
              <a:avLst/>
            </a:prstGeom>
            <a:solidFill>
              <a:schemeClr val="bg1"/>
            </a:solidFill>
            <a:effectLst>
              <a:softEdge rad="165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98" name="组合 397"/>
          <p:cNvGrpSpPr/>
          <p:nvPr/>
        </p:nvGrpSpPr>
        <p:grpSpPr>
          <a:xfrm>
            <a:off x="3143250" y="1250950"/>
            <a:ext cx="580200" cy="570675"/>
            <a:chOff x="3143250" y="1250950"/>
            <a:chExt cx="580200" cy="570675"/>
          </a:xfrm>
          <a:effectLst>
            <a:outerShdw blurRad="50800" dist="38100" dir="2700000" algn="tl" rotWithShape="0">
              <a:prstClr val="black">
                <a:alpha val="40000"/>
              </a:prstClr>
            </a:outerShdw>
          </a:effectLst>
        </p:grpSpPr>
        <p:sp>
          <p:nvSpPr>
            <p:cNvPr id="399" name="椭圆 398"/>
            <p:cNvSpPr/>
            <p:nvPr/>
          </p:nvSpPr>
          <p:spPr>
            <a:xfrm>
              <a:off x="3219450" y="1317625"/>
              <a:ext cx="504000" cy="504000"/>
            </a:xfrm>
            <a:prstGeom prst="ellipse">
              <a:avLst/>
            </a:prstGeom>
            <a:solidFill>
              <a:srgbClr val="11974B"/>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0" name="椭圆 399"/>
            <p:cNvSpPr/>
            <p:nvPr/>
          </p:nvSpPr>
          <p:spPr>
            <a:xfrm>
              <a:off x="3143250" y="1250950"/>
              <a:ext cx="504000" cy="504000"/>
            </a:xfrm>
            <a:prstGeom prst="ellipse">
              <a:avLst/>
            </a:prstGeom>
            <a:solidFill>
              <a:schemeClr val="bg1"/>
            </a:solidFill>
            <a:effectLst>
              <a:softEdge rad="139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01" name="组合 400"/>
          <p:cNvGrpSpPr/>
          <p:nvPr/>
        </p:nvGrpSpPr>
        <p:grpSpPr>
          <a:xfrm>
            <a:off x="5483048" y="2244497"/>
            <a:ext cx="431098" cy="444386"/>
            <a:chOff x="5483048" y="2244497"/>
            <a:chExt cx="431098" cy="444386"/>
          </a:xfrm>
          <a:effectLst>
            <a:outerShdw blurRad="50800" dist="38100" dir="2700000" algn="tl" rotWithShape="0">
              <a:prstClr val="black">
                <a:alpha val="40000"/>
              </a:prstClr>
            </a:outerShdw>
          </a:effectLst>
        </p:grpSpPr>
        <p:sp>
          <p:nvSpPr>
            <p:cNvPr id="402" name="椭圆 401"/>
            <p:cNvSpPr/>
            <p:nvPr/>
          </p:nvSpPr>
          <p:spPr>
            <a:xfrm>
              <a:off x="5518146" y="2292883"/>
              <a:ext cx="396000" cy="396000"/>
            </a:xfrm>
            <a:prstGeom prst="ellipse">
              <a:avLst/>
            </a:prstGeom>
            <a:solidFill>
              <a:srgbClr val="00B0F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3" name="椭圆 402"/>
            <p:cNvSpPr/>
            <p:nvPr/>
          </p:nvSpPr>
          <p:spPr>
            <a:xfrm>
              <a:off x="5483048" y="2244497"/>
              <a:ext cx="396000" cy="396000"/>
            </a:xfrm>
            <a:prstGeom prst="ellipse">
              <a:avLst/>
            </a:prstGeom>
            <a:solidFill>
              <a:schemeClr val="bg1"/>
            </a:solidFill>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04" name="组合 403"/>
          <p:cNvGrpSpPr/>
          <p:nvPr/>
        </p:nvGrpSpPr>
        <p:grpSpPr>
          <a:xfrm>
            <a:off x="5578044" y="2582833"/>
            <a:ext cx="150945" cy="332166"/>
            <a:chOff x="5587568" y="2582833"/>
            <a:chExt cx="150945" cy="332166"/>
          </a:xfrm>
          <a:effectLst>
            <a:outerShdw blurRad="50800" dist="38100" dir="2700000" algn="tl" rotWithShape="0">
              <a:prstClr val="black">
                <a:alpha val="40000"/>
              </a:prstClr>
            </a:outerShdw>
          </a:effectLst>
        </p:grpSpPr>
        <p:sp>
          <p:nvSpPr>
            <p:cNvPr id="405" name="椭圆 404"/>
            <p:cNvSpPr/>
            <p:nvPr/>
          </p:nvSpPr>
          <p:spPr>
            <a:xfrm rot="11679863" flipH="1">
              <a:off x="5658017" y="2582833"/>
              <a:ext cx="80496"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6" name="梯形 405"/>
            <p:cNvSpPr/>
            <p:nvPr/>
          </p:nvSpPr>
          <p:spPr>
            <a:xfrm rot="11679863" flipH="1" flipV="1">
              <a:off x="5587568" y="2590999"/>
              <a:ext cx="144000" cy="324000"/>
            </a:xfrm>
            <a:prstGeom prst="trapezoid">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grpSp>
      <p:grpSp>
        <p:nvGrpSpPr>
          <p:cNvPr id="407" name="组合 406"/>
          <p:cNvGrpSpPr/>
          <p:nvPr/>
        </p:nvGrpSpPr>
        <p:grpSpPr>
          <a:xfrm>
            <a:off x="5370435" y="2727516"/>
            <a:ext cx="403422" cy="405982"/>
            <a:chOff x="5370435" y="2727516"/>
            <a:chExt cx="403422" cy="405982"/>
          </a:xfrm>
          <a:effectLst>
            <a:outerShdw blurRad="50800" dist="38100" dir="2700000" algn="tl" rotWithShape="0">
              <a:prstClr val="black">
                <a:alpha val="40000"/>
              </a:prstClr>
            </a:outerShdw>
          </a:effectLst>
        </p:grpSpPr>
        <p:sp>
          <p:nvSpPr>
            <p:cNvPr id="408" name="椭圆 407"/>
            <p:cNvSpPr/>
            <p:nvPr/>
          </p:nvSpPr>
          <p:spPr>
            <a:xfrm>
              <a:off x="5413857" y="2773498"/>
              <a:ext cx="360000" cy="360000"/>
            </a:xfrm>
            <a:prstGeom prst="ellipse">
              <a:avLst/>
            </a:prstGeom>
            <a:solidFill>
              <a:schemeClr val="bg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9" name="椭圆 408"/>
            <p:cNvSpPr/>
            <p:nvPr/>
          </p:nvSpPr>
          <p:spPr>
            <a:xfrm>
              <a:off x="5370435" y="2727516"/>
              <a:ext cx="360000" cy="360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0" name="组合 409"/>
          <p:cNvGrpSpPr/>
          <p:nvPr/>
        </p:nvGrpSpPr>
        <p:grpSpPr>
          <a:xfrm rot="17700000">
            <a:off x="6338623" y="3647216"/>
            <a:ext cx="543078" cy="661857"/>
            <a:chOff x="6743293" y="2119369"/>
            <a:chExt cx="543078" cy="661857"/>
          </a:xfrm>
          <a:effectLst>
            <a:outerShdw blurRad="50800" dist="38100" dir="2700000" algn="tl" rotWithShape="0">
              <a:prstClr val="black">
                <a:alpha val="40000"/>
              </a:prstClr>
            </a:outerShdw>
          </a:effectLst>
        </p:grpSpPr>
        <p:sp>
          <p:nvSpPr>
            <p:cNvPr id="411" name="椭圆 410"/>
            <p:cNvSpPr/>
            <p:nvPr/>
          </p:nvSpPr>
          <p:spPr>
            <a:xfrm rot="19199163" flipH="1">
              <a:off x="7210771" y="2665992"/>
              <a:ext cx="75600" cy="45998"/>
            </a:xfrm>
            <a:prstGeom prst="ellipse">
              <a:avLst/>
            </a:prstGeom>
            <a:gradFill flip="none" rotWithShape="1">
              <a:gsLst>
                <a:gs pos="0">
                  <a:srgbClr val="7F7F7F">
                    <a:tint val="66000"/>
                    <a:satMod val="160000"/>
                  </a:srgbClr>
                </a:gs>
                <a:gs pos="50000">
                  <a:srgbClr val="7F7F7F">
                    <a:tint val="44500"/>
                    <a:satMod val="160000"/>
                  </a:srgbClr>
                </a:gs>
                <a:gs pos="100000">
                  <a:srgbClr val="7F7F7F">
                    <a:tint val="23500"/>
                    <a:satMod val="160000"/>
                  </a:srgbClr>
                </a:gs>
              </a:gsLst>
              <a:lin ang="10800000" scaled="1"/>
              <a:tileRect/>
            </a:gra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2" name="梯形 411"/>
            <p:cNvSpPr/>
            <p:nvPr/>
          </p:nvSpPr>
          <p:spPr>
            <a:xfrm rot="19020000" flipH="1" flipV="1">
              <a:off x="6980426" y="2119369"/>
              <a:ext cx="90000" cy="661857"/>
            </a:xfrm>
            <a:prstGeom prst="trapezoid">
              <a:avLst>
                <a:gd name="adj" fmla="val 7792"/>
              </a:avLst>
            </a:prstGeom>
            <a:gradFill flip="none" rotWithShape="1">
              <a:gsLst>
                <a:gs pos="0">
                  <a:schemeClr val="tx1">
                    <a:lumMod val="50000"/>
                    <a:lumOff val="50000"/>
                    <a:tint val="66000"/>
                    <a:satMod val="160000"/>
                  </a:schemeClr>
                </a:gs>
                <a:gs pos="50000">
                  <a:schemeClr val="tx1">
                    <a:lumMod val="50000"/>
                    <a:lumOff val="50000"/>
                    <a:tint val="44500"/>
                    <a:satMod val="160000"/>
                  </a:schemeClr>
                </a:gs>
                <a:gs pos="100000">
                  <a:schemeClr val="tx1">
                    <a:lumMod val="50000"/>
                    <a:lumOff val="50000"/>
                    <a:tint val="23500"/>
                    <a:satMod val="160000"/>
                  </a:schemeClr>
                </a:gs>
              </a:gsLst>
              <a:lin ang="10800000" scaled="1"/>
              <a:tileRect/>
            </a:gra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CN" altLang="en-US"/>
            </a:p>
          </p:txBody>
        </p:sp>
        <p:sp>
          <p:nvSpPr>
            <p:cNvPr id="413" name="椭圆 412"/>
            <p:cNvSpPr/>
            <p:nvPr/>
          </p:nvSpPr>
          <p:spPr>
            <a:xfrm rot="19199163" flipH="1">
              <a:off x="6743293" y="2188618"/>
              <a:ext cx="108000" cy="36000"/>
            </a:xfrm>
            <a:prstGeom prst="ellipse">
              <a:avLst/>
            </a:prstGeom>
            <a:solidFill>
              <a:srgbClr val="7F7F7F"/>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4" name="组合 413"/>
          <p:cNvGrpSpPr/>
          <p:nvPr/>
        </p:nvGrpSpPr>
        <p:grpSpPr>
          <a:xfrm>
            <a:off x="6225235" y="3853867"/>
            <a:ext cx="325884" cy="328264"/>
            <a:chOff x="6225235" y="3853867"/>
            <a:chExt cx="325884" cy="328264"/>
          </a:xfrm>
          <a:effectLst>
            <a:outerShdw blurRad="50800" dist="38100" dir="2700000" algn="tl" rotWithShape="0">
              <a:prstClr val="black">
                <a:alpha val="40000"/>
              </a:prstClr>
            </a:outerShdw>
          </a:effectLst>
        </p:grpSpPr>
        <p:sp>
          <p:nvSpPr>
            <p:cNvPr id="415" name="椭圆 414"/>
            <p:cNvSpPr/>
            <p:nvPr/>
          </p:nvSpPr>
          <p:spPr>
            <a:xfrm>
              <a:off x="6263119" y="3894131"/>
              <a:ext cx="288000" cy="288000"/>
            </a:xfrm>
            <a:prstGeom prst="ellipse">
              <a:avLst/>
            </a:prstGeom>
            <a:solidFill>
              <a:schemeClr val="bg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6" name="椭圆 415"/>
            <p:cNvSpPr/>
            <p:nvPr/>
          </p:nvSpPr>
          <p:spPr>
            <a:xfrm>
              <a:off x="6225235" y="3853867"/>
              <a:ext cx="288000" cy="288000"/>
            </a:xfrm>
            <a:prstGeom prst="ellipse">
              <a:avLst/>
            </a:pr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3201193547"/>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
          <p:cNvSpPr>
            <a:spLocks noChangeArrowheads="1"/>
          </p:cNvSpPr>
          <p:nvPr/>
        </p:nvSpPr>
        <p:spPr bwMode="auto">
          <a:xfrm>
            <a:off x="1071564" y="544814"/>
            <a:ext cx="347402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无规则卷曲</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(random coil)</a:t>
            </a:r>
            <a:endPar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cxnSp>
        <p:nvCxnSpPr>
          <p:cNvPr id="8" name="直接连接符 7"/>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9" name="任意多边形 8"/>
          <p:cNvSpPr/>
          <p:nvPr/>
        </p:nvSpPr>
        <p:spPr>
          <a:xfrm>
            <a:off x="5685809" y="3771897"/>
            <a:ext cx="460588" cy="269152"/>
          </a:xfrm>
          <a:custGeom>
            <a:avLst/>
            <a:gdLst>
              <a:gd name="connsiteX0" fmla="*/ 426860 w 460588"/>
              <a:gd name="connsiteY0" fmla="*/ 3 h 269152"/>
              <a:gd name="connsiteX1" fmla="*/ 460197 w 460588"/>
              <a:gd name="connsiteY1" fmla="*/ 52391 h 269152"/>
              <a:gd name="connsiteX2" fmla="*/ 441147 w 460588"/>
              <a:gd name="connsiteY2" fmla="*/ 145259 h 269152"/>
              <a:gd name="connsiteX3" fmla="*/ 383997 w 460588"/>
              <a:gd name="connsiteY3" fmla="*/ 223841 h 269152"/>
              <a:gd name="connsiteX4" fmla="*/ 248266 w 460588"/>
              <a:gd name="connsiteY4" fmla="*/ 269084 h 269152"/>
              <a:gd name="connsiteX5" fmla="*/ 124441 w 460588"/>
              <a:gd name="connsiteY5" fmla="*/ 214316 h 269152"/>
              <a:gd name="connsiteX6" fmla="*/ 83960 w 460588"/>
              <a:gd name="connsiteY6" fmla="*/ 138116 h 269152"/>
              <a:gd name="connsiteX7" fmla="*/ 45860 w 460588"/>
              <a:gd name="connsiteY7" fmla="*/ 80966 h 269152"/>
              <a:gd name="connsiteX8" fmla="*/ 5379 w 460588"/>
              <a:gd name="connsiteY8" fmla="*/ 54772 h 269152"/>
              <a:gd name="connsiteX9" fmla="*/ 2997 w 460588"/>
              <a:gd name="connsiteY9" fmla="*/ 21434 h 269152"/>
              <a:gd name="connsiteX10" fmla="*/ 29191 w 460588"/>
              <a:gd name="connsiteY10" fmla="*/ 9528 h 269152"/>
              <a:gd name="connsiteX11" fmla="*/ 110154 w 460588"/>
              <a:gd name="connsiteY11" fmla="*/ 59534 h 269152"/>
              <a:gd name="connsiteX12" fmla="*/ 155397 w 460588"/>
              <a:gd name="connsiteY12" fmla="*/ 157166 h 269152"/>
              <a:gd name="connsiteX13" fmla="*/ 241122 w 460588"/>
              <a:gd name="connsiteY13" fmla="*/ 211934 h 269152"/>
              <a:gd name="connsiteX14" fmla="*/ 333991 w 460588"/>
              <a:gd name="connsiteY14" fmla="*/ 190503 h 269152"/>
              <a:gd name="connsiteX15" fmla="*/ 391141 w 460588"/>
              <a:gd name="connsiteY15" fmla="*/ 119066 h 269152"/>
              <a:gd name="connsiteX16" fmla="*/ 400666 w 460588"/>
              <a:gd name="connsiteY16" fmla="*/ 50009 h 269152"/>
              <a:gd name="connsiteX17" fmla="*/ 426860 w 460588"/>
              <a:gd name="connsiteY17" fmla="*/ 3 h 26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60588" h="269152">
                <a:moveTo>
                  <a:pt x="426860" y="3"/>
                </a:moveTo>
                <a:cubicBezTo>
                  <a:pt x="436782" y="400"/>
                  <a:pt x="457816" y="28182"/>
                  <a:pt x="460197" y="52391"/>
                </a:cubicBezTo>
                <a:cubicBezTo>
                  <a:pt x="462578" y="76600"/>
                  <a:pt x="453847" y="116684"/>
                  <a:pt x="441147" y="145259"/>
                </a:cubicBezTo>
                <a:cubicBezTo>
                  <a:pt x="428447" y="173834"/>
                  <a:pt x="416144" y="203204"/>
                  <a:pt x="383997" y="223841"/>
                </a:cubicBezTo>
                <a:cubicBezTo>
                  <a:pt x="351850" y="244478"/>
                  <a:pt x="291525" y="270671"/>
                  <a:pt x="248266" y="269084"/>
                </a:cubicBezTo>
                <a:cubicBezTo>
                  <a:pt x="205007" y="267497"/>
                  <a:pt x="151825" y="236144"/>
                  <a:pt x="124441" y="214316"/>
                </a:cubicBezTo>
                <a:cubicBezTo>
                  <a:pt x="97057" y="192488"/>
                  <a:pt x="97057" y="160341"/>
                  <a:pt x="83960" y="138116"/>
                </a:cubicBezTo>
                <a:cubicBezTo>
                  <a:pt x="70863" y="115891"/>
                  <a:pt x="58957" y="94857"/>
                  <a:pt x="45860" y="80966"/>
                </a:cubicBezTo>
                <a:cubicBezTo>
                  <a:pt x="32763" y="67075"/>
                  <a:pt x="12523" y="64694"/>
                  <a:pt x="5379" y="54772"/>
                </a:cubicBezTo>
                <a:cubicBezTo>
                  <a:pt x="-1765" y="44850"/>
                  <a:pt x="-972" y="28975"/>
                  <a:pt x="2997" y="21434"/>
                </a:cubicBezTo>
                <a:cubicBezTo>
                  <a:pt x="6966" y="13893"/>
                  <a:pt x="11332" y="3178"/>
                  <a:pt x="29191" y="9528"/>
                </a:cubicBezTo>
                <a:cubicBezTo>
                  <a:pt x="47050" y="15878"/>
                  <a:pt x="89120" y="34928"/>
                  <a:pt x="110154" y="59534"/>
                </a:cubicBezTo>
                <a:cubicBezTo>
                  <a:pt x="131188" y="84140"/>
                  <a:pt x="133569" y="131766"/>
                  <a:pt x="155397" y="157166"/>
                </a:cubicBezTo>
                <a:cubicBezTo>
                  <a:pt x="177225" y="182566"/>
                  <a:pt x="211356" y="206378"/>
                  <a:pt x="241122" y="211934"/>
                </a:cubicBezTo>
                <a:cubicBezTo>
                  <a:pt x="270888" y="217490"/>
                  <a:pt x="308988" y="205981"/>
                  <a:pt x="333991" y="190503"/>
                </a:cubicBezTo>
                <a:cubicBezTo>
                  <a:pt x="358994" y="175025"/>
                  <a:pt x="380028" y="142482"/>
                  <a:pt x="391141" y="119066"/>
                </a:cubicBezTo>
                <a:cubicBezTo>
                  <a:pt x="402253" y="95650"/>
                  <a:pt x="399078" y="65487"/>
                  <a:pt x="400666" y="50009"/>
                </a:cubicBezTo>
                <a:cubicBezTo>
                  <a:pt x="402253" y="34531"/>
                  <a:pt x="416938" y="-394"/>
                  <a:pt x="426860" y="3"/>
                </a:cubicBezTo>
                <a:close/>
              </a:path>
            </a:pathLst>
          </a:custGeom>
          <a:solidFill>
            <a:srgbClr val="C00000"/>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任意多边形 9"/>
          <p:cNvSpPr/>
          <p:nvPr/>
        </p:nvSpPr>
        <p:spPr>
          <a:xfrm rot="381524" flipH="1">
            <a:off x="5168062" y="3820000"/>
            <a:ext cx="614575" cy="430628"/>
          </a:xfrm>
          <a:custGeom>
            <a:avLst/>
            <a:gdLst>
              <a:gd name="connsiteX0" fmla="*/ 614575 w 614575"/>
              <a:gd name="connsiteY0" fmla="*/ 0 h 430628"/>
              <a:gd name="connsiteX1" fmla="*/ 563883 w 614575"/>
              <a:gd name="connsiteY1" fmla="*/ 2480 h 430628"/>
              <a:gd name="connsiteX2" fmla="*/ 558446 w 614575"/>
              <a:gd name="connsiteY2" fmla="*/ 11803 h 430628"/>
              <a:gd name="connsiteX3" fmla="*/ 532656 w 614575"/>
              <a:gd name="connsiteY3" fmla="*/ 71224 h 430628"/>
              <a:gd name="connsiteX4" fmla="*/ 493188 w 614575"/>
              <a:gd name="connsiteY4" fmla="*/ 145894 h 430628"/>
              <a:gd name="connsiteX5" fmla="*/ 439255 w 614575"/>
              <a:gd name="connsiteY5" fmla="*/ 221347 h 430628"/>
              <a:gd name="connsiteX6" fmla="*/ 374809 w 614575"/>
              <a:gd name="connsiteY6" fmla="*/ 283649 h 430628"/>
              <a:gd name="connsiteX7" fmla="*/ 303533 w 614575"/>
              <a:gd name="connsiteY7" fmla="*/ 321230 h 430628"/>
              <a:gd name="connsiteX8" fmla="*/ 217017 w 614575"/>
              <a:gd name="connsiteY8" fmla="*/ 323569 h 430628"/>
              <a:gd name="connsiteX9" fmla="*/ 45303 w 614575"/>
              <a:gd name="connsiteY9" fmla="*/ 316413 h 430628"/>
              <a:gd name="connsiteX10" fmla="*/ 53 w 614575"/>
              <a:gd name="connsiteY10" fmla="*/ 378458 h 430628"/>
              <a:gd name="connsiteX11" fmla="*/ 38695 w 614575"/>
              <a:gd name="connsiteY11" fmla="*/ 418704 h 430628"/>
              <a:gd name="connsiteX12" fmla="*/ 142825 w 614575"/>
              <a:gd name="connsiteY12" fmla="*/ 430309 h 430628"/>
              <a:gd name="connsiteX13" fmla="*/ 231452 w 614575"/>
              <a:gd name="connsiteY13" fmla="*/ 409037 h 430628"/>
              <a:gd name="connsiteX14" fmla="*/ 294046 w 614575"/>
              <a:gd name="connsiteY14" fmla="*/ 384865 h 430628"/>
              <a:gd name="connsiteX15" fmla="*/ 384260 w 614575"/>
              <a:gd name="connsiteY15" fmla="*/ 327831 h 430628"/>
              <a:gd name="connsiteX16" fmla="*/ 456335 w 614575"/>
              <a:gd name="connsiteY16" fmla="*/ 261587 h 430628"/>
              <a:gd name="connsiteX17" fmla="*/ 515000 w 614575"/>
              <a:gd name="connsiteY17" fmla="*/ 186660 h 430628"/>
              <a:gd name="connsiteX18" fmla="*/ 556572 w 614575"/>
              <a:gd name="connsiteY18" fmla="*/ 114621 h 430628"/>
              <a:gd name="connsiteX19" fmla="*/ 589990 w 614575"/>
              <a:gd name="connsiteY19" fmla="*/ 51257 h 430628"/>
              <a:gd name="connsiteX20" fmla="*/ 608936 w 614575"/>
              <a:gd name="connsiteY20" fmla="*/ 10241 h 430628"/>
              <a:gd name="connsiteX21" fmla="*/ 614575 w 614575"/>
              <a:gd name="connsiteY21" fmla="*/ 0 h 430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14575" h="430628">
                <a:moveTo>
                  <a:pt x="614575" y="0"/>
                </a:moveTo>
                <a:lnTo>
                  <a:pt x="563883" y="2480"/>
                </a:lnTo>
                <a:lnTo>
                  <a:pt x="558446" y="11803"/>
                </a:lnTo>
                <a:cubicBezTo>
                  <a:pt x="549938" y="27228"/>
                  <a:pt x="543532" y="48877"/>
                  <a:pt x="532656" y="71224"/>
                </a:cubicBezTo>
                <a:cubicBezTo>
                  <a:pt x="521780" y="93572"/>
                  <a:pt x="508755" y="120874"/>
                  <a:pt x="493188" y="145894"/>
                </a:cubicBezTo>
                <a:cubicBezTo>
                  <a:pt x="477621" y="170913"/>
                  <a:pt x="458985" y="198388"/>
                  <a:pt x="439255" y="221347"/>
                </a:cubicBezTo>
                <a:cubicBezTo>
                  <a:pt x="419525" y="244306"/>
                  <a:pt x="397429" y="267002"/>
                  <a:pt x="374809" y="283649"/>
                </a:cubicBezTo>
                <a:cubicBezTo>
                  <a:pt x="352188" y="300296"/>
                  <a:pt x="329832" y="314577"/>
                  <a:pt x="303533" y="321230"/>
                </a:cubicBezTo>
                <a:cubicBezTo>
                  <a:pt x="277234" y="327884"/>
                  <a:pt x="260055" y="324371"/>
                  <a:pt x="217017" y="323569"/>
                </a:cubicBezTo>
                <a:cubicBezTo>
                  <a:pt x="173979" y="322766"/>
                  <a:pt x="81463" y="307265"/>
                  <a:pt x="45303" y="316413"/>
                </a:cubicBezTo>
                <a:cubicBezTo>
                  <a:pt x="9142" y="325561"/>
                  <a:pt x="1154" y="361409"/>
                  <a:pt x="53" y="378458"/>
                </a:cubicBezTo>
                <a:cubicBezTo>
                  <a:pt x="-1048" y="395507"/>
                  <a:pt x="14900" y="410063"/>
                  <a:pt x="38695" y="418704"/>
                </a:cubicBezTo>
                <a:cubicBezTo>
                  <a:pt x="62490" y="427346"/>
                  <a:pt x="110699" y="431919"/>
                  <a:pt x="142825" y="430309"/>
                </a:cubicBezTo>
                <a:cubicBezTo>
                  <a:pt x="174951" y="428698"/>
                  <a:pt x="206249" y="416612"/>
                  <a:pt x="231452" y="409037"/>
                </a:cubicBezTo>
                <a:cubicBezTo>
                  <a:pt x="256654" y="401463"/>
                  <a:pt x="270594" y="398225"/>
                  <a:pt x="294046" y="384865"/>
                </a:cubicBezTo>
                <a:cubicBezTo>
                  <a:pt x="317498" y="371505"/>
                  <a:pt x="357212" y="348378"/>
                  <a:pt x="384260" y="327831"/>
                </a:cubicBezTo>
                <a:cubicBezTo>
                  <a:pt x="411309" y="307284"/>
                  <a:pt x="434545" y="285115"/>
                  <a:pt x="456335" y="261587"/>
                </a:cubicBezTo>
                <a:cubicBezTo>
                  <a:pt x="478125" y="238058"/>
                  <a:pt x="498293" y="211155"/>
                  <a:pt x="515000" y="186660"/>
                </a:cubicBezTo>
                <a:cubicBezTo>
                  <a:pt x="531707" y="162166"/>
                  <a:pt x="544074" y="137188"/>
                  <a:pt x="556572" y="114621"/>
                </a:cubicBezTo>
                <a:cubicBezTo>
                  <a:pt x="569071" y="92054"/>
                  <a:pt x="581262" y="68654"/>
                  <a:pt x="589990" y="51257"/>
                </a:cubicBezTo>
                <a:cubicBezTo>
                  <a:pt x="598717" y="33861"/>
                  <a:pt x="604594" y="20539"/>
                  <a:pt x="608936" y="10241"/>
                </a:cubicBezTo>
                <a:lnTo>
                  <a:pt x="614575" y="0"/>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 name="任意多边形 10"/>
          <p:cNvSpPr/>
          <p:nvPr/>
        </p:nvSpPr>
        <p:spPr>
          <a:xfrm>
            <a:off x="5645825" y="4752527"/>
            <a:ext cx="392429" cy="311753"/>
          </a:xfrm>
          <a:custGeom>
            <a:avLst/>
            <a:gdLst>
              <a:gd name="connsiteX0" fmla="*/ 81055 w 392403"/>
              <a:gd name="connsiteY0" fmla="*/ 252430 h 314723"/>
              <a:gd name="connsiteX1" fmla="*/ 173924 w 392403"/>
              <a:gd name="connsiteY1" fmla="*/ 309580 h 314723"/>
              <a:gd name="connsiteX2" fmla="*/ 257268 w 392403"/>
              <a:gd name="connsiteY2" fmla="*/ 309580 h 314723"/>
              <a:gd name="connsiteX3" fmla="*/ 333468 w 392403"/>
              <a:gd name="connsiteY3" fmla="*/ 288149 h 314723"/>
              <a:gd name="connsiteX4" fmla="*/ 376330 w 392403"/>
              <a:gd name="connsiteY4" fmla="*/ 245287 h 314723"/>
              <a:gd name="connsiteX5" fmla="*/ 390618 w 392403"/>
              <a:gd name="connsiteY5" fmla="*/ 204805 h 314723"/>
              <a:gd name="connsiteX6" fmla="*/ 390618 w 392403"/>
              <a:gd name="connsiteY6" fmla="*/ 145274 h 314723"/>
              <a:gd name="connsiteX7" fmla="*/ 376330 w 392403"/>
              <a:gd name="connsiteY7" fmla="*/ 185755 h 314723"/>
              <a:gd name="connsiteX8" fmla="*/ 321562 w 392403"/>
              <a:gd name="connsiteY8" fmla="*/ 211949 h 314723"/>
              <a:gd name="connsiteX9" fmla="*/ 231074 w 392403"/>
              <a:gd name="connsiteY9" fmla="*/ 226237 h 314723"/>
              <a:gd name="connsiteX10" fmla="*/ 152493 w 392403"/>
              <a:gd name="connsiteY10" fmla="*/ 185755 h 314723"/>
              <a:gd name="connsiteX11" fmla="*/ 121537 w 392403"/>
              <a:gd name="connsiteY11" fmla="*/ 116699 h 314723"/>
              <a:gd name="connsiteX12" fmla="*/ 102487 w 392403"/>
              <a:gd name="connsiteY12" fmla="*/ 47643 h 314723"/>
              <a:gd name="connsiteX13" fmla="*/ 92962 w 392403"/>
              <a:gd name="connsiteY13" fmla="*/ 4780 h 314723"/>
              <a:gd name="connsiteX14" fmla="*/ 35812 w 392403"/>
              <a:gd name="connsiteY14" fmla="*/ 4780 h 314723"/>
              <a:gd name="connsiteX15" fmla="*/ 9618 w 392403"/>
              <a:gd name="connsiteY15" fmla="*/ 38118 h 314723"/>
              <a:gd name="connsiteX16" fmla="*/ 93 w 392403"/>
              <a:gd name="connsiteY16" fmla="*/ 64312 h 314723"/>
              <a:gd name="connsiteX17" fmla="*/ 14380 w 392403"/>
              <a:gd name="connsiteY17" fmla="*/ 114318 h 314723"/>
              <a:gd name="connsiteX18" fmla="*/ 52480 w 392403"/>
              <a:gd name="connsiteY18" fmla="*/ 209568 h 314723"/>
              <a:gd name="connsiteX19" fmla="*/ 81055 w 392403"/>
              <a:gd name="connsiteY19" fmla="*/ 252430 h 314723"/>
              <a:gd name="connsiteX0" fmla="*/ 97723 w 392403"/>
              <a:gd name="connsiteY0" fmla="*/ 266717 h 313704"/>
              <a:gd name="connsiteX1" fmla="*/ 173924 w 392403"/>
              <a:gd name="connsiteY1" fmla="*/ 309580 h 313704"/>
              <a:gd name="connsiteX2" fmla="*/ 257268 w 392403"/>
              <a:gd name="connsiteY2" fmla="*/ 309580 h 313704"/>
              <a:gd name="connsiteX3" fmla="*/ 333468 w 392403"/>
              <a:gd name="connsiteY3" fmla="*/ 288149 h 313704"/>
              <a:gd name="connsiteX4" fmla="*/ 376330 w 392403"/>
              <a:gd name="connsiteY4" fmla="*/ 245287 h 313704"/>
              <a:gd name="connsiteX5" fmla="*/ 390618 w 392403"/>
              <a:gd name="connsiteY5" fmla="*/ 204805 h 313704"/>
              <a:gd name="connsiteX6" fmla="*/ 390618 w 392403"/>
              <a:gd name="connsiteY6" fmla="*/ 145274 h 313704"/>
              <a:gd name="connsiteX7" fmla="*/ 376330 w 392403"/>
              <a:gd name="connsiteY7" fmla="*/ 185755 h 313704"/>
              <a:gd name="connsiteX8" fmla="*/ 321562 w 392403"/>
              <a:gd name="connsiteY8" fmla="*/ 211949 h 313704"/>
              <a:gd name="connsiteX9" fmla="*/ 231074 w 392403"/>
              <a:gd name="connsiteY9" fmla="*/ 226237 h 313704"/>
              <a:gd name="connsiteX10" fmla="*/ 152493 w 392403"/>
              <a:gd name="connsiteY10" fmla="*/ 185755 h 313704"/>
              <a:gd name="connsiteX11" fmla="*/ 121537 w 392403"/>
              <a:gd name="connsiteY11" fmla="*/ 116699 h 313704"/>
              <a:gd name="connsiteX12" fmla="*/ 102487 w 392403"/>
              <a:gd name="connsiteY12" fmla="*/ 47643 h 313704"/>
              <a:gd name="connsiteX13" fmla="*/ 92962 w 392403"/>
              <a:gd name="connsiteY13" fmla="*/ 4780 h 313704"/>
              <a:gd name="connsiteX14" fmla="*/ 35812 w 392403"/>
              <a:gd name="connsiteY14" fmla="*/ 4780 h 313704"/>
              <a:gd name="connsiteX15" fmla="*/ 9618 w 392403"/>
              <a:gd name="connsiteY15" fmla="*/ 38118 h 313704"/>
              <a:gd name="connsiteX16" fmla="*/ 93 w 392403"/>
              <a:gd name="connsiteY16" fmla="*/ 64312 h 313704"/>
              <a:gd name="connsiteX17" fmla="*/ 14380 w 392403"/>
              <a:gd name="connsiteY17" fmla="*/ 114318 h 313704"/>
              <a:gd name="connsiteX18" fmla="*/ 52480 w 392403"/>
              <a:gd name="connsiteY18" fmla="*/ 209568 h 313704"/>
              <a:gd name="connsiteX19" fmla="*/ 97723 w 392403"/>
              <a:gd name="connsiteY19" fmla="*/ 266717 h 313704"/>
              <a:gd name="connsiteX0" fmla="*/ 97723 w 392403"/>
              <a:gd name="connsiteY0" fmla="*/ 266717 h 313704"/>
              <a:gd name="connsiteX1" fmla="*/ 173924 w 392403"/>
              <a:gd name="connsiteY1" fmla="*/ 309580 h 313704"/>
              <a:gd name="connsiteX2" fmla="*/ 257268 w 392403"/>
              <a:gd name="connsiteY2" fmla="*/ 309580 h 313704"/>
              <a:gd name="connsiteX3" fmla="*/ 333468 w 392403"/>
              <a:gd name="connsiteY3" fmla="*/ 288149 h 313704"/>
              <a:gd name="connsiteX4" fmla="*/ 376330 w 392403"/>
              <a:gd name="connsiteY4" fmla="*/ 245287 h 313704"/>
              <a:gd name="connsiteX5" fmla="*/ 390618 w 392403"/>
              <a:gd name="connsiteY5" fmla="*/ 204805 h 313704"/>
              <a:gd name="connsiteX6" fmla="*/ 390618 w 392403"/>
              <a:gd name="connsiteY6" fmla="*/ 145274 h 313704"/>
              <a:gd name="connsiteX7" fmla="*/ 376330 w 392403"/>
              <a:gd name="connsiteY7" fmla="*/ 185755 h 313704"/>
              <a:gd name="connsiteX8" fmla="*/ 321562 w 392403"/>
              <a:gd name="connsiteY8" fmla="*/ 211949 h 313704"/>
              <a:gd name="connsiteX9" fmla="*/ 231074 w 392403"/>
              <a:gd name="connsiteY9" fmla="*/ 226237 h 313704"/>
              <a:gd name="connsiteX10" fmla="*/ 152493 w 392403"/>
              <a:gd name="connsiteY10" fmla="*/ 180992 h 313704"/>
              <a:gd name="connsiteX11" fmla="*/ 121537 w 392403"/>
              <a:gd name="connsiteY11" fmla="*/ 116699 h 313704"/>
              <a:gd name="connsiteX12" fmla="*/ 102487 w 392403"/>
              <a:gd name="connsiteY12" fmla="*/ 47643 h 313704"/>
              <a:gd name="connsiteX13" fmla="*/ 92962 w 392403"/>
              <a:gd name="connsiteY13" fmla="*/ 4780 h 313704"/>
              <a:gd name="connsiteX14" fmla="*/ 35812 w 392403"/>
              <a:gd name="connsiteY14" fmla="*/ 4780 h 313704"/>
              <a:gd name="connsiteX15" fmla="*/ 9618 w 392403"/>
              <a:gd name="connsiteY15" fmla="*/ 38118 h 313704"/>
              <a:gd name="connsiteX16" fmla="*/ 93 w 392403"/>
              <a:gd name="connsiteY16" fmla="*/ 64312 h 313704"/>
              <a:gd name="connsiteX17" fmla="*/ 14380 w 392403"/>
              <a:gd name="connsiteY17" fmla="*/ 114318 h 313704"/>
              <a:gd name="connsiteX18" fmla="*/ 52480 w 392403"/>
              <a:gd name="connsiteY18" fmla="*/ 209568 h 313704"/>
              <a:gd name="connsiteX19" fmla="*/ 97723 w 392403"/>
              <a:gd name="connsiteY19" fmla="*/ 266717 h 313704"/>
              <a:gd name="connsiteX0" fmla="*/ 97723 w 392403"/>
              <a:gd name="connsiteY0" fmla="*/ 266717 h 313704"/>
              <a:gd name="connsiteX1" fmla="*/ 173924 w 392403"/>
              <a:gd name="connsiteY1" fmla="*/ 309580 h 313704"/>
              <a:gd name="connsiteX2" fmla="*/ 257268 w 392403"/>
              <a:gd name="connsiteY2" fmla="*/ 309580 h 313704"/>
              <a:gd name="connsiteX3" fmla="*/ 333468 w 392403"/>
              <a:gd name="connsiteY3" fmla="*/ 288149 h 313704"/>
              <a:gd name="connsiteX4" fmla="*/ 376330 w 392403"/>
              <a:gd name="connsiteY4" fmla="*/ 245287 h 313704"/>
              <a:gd name="connsiteX5" fmla="*/ 390618 w 392403"/>
              <a:gd name="connsiteY5" fmla="*/ 204805 h 313704"/>
              <a:gd name="connsiteX6" fmla="*/ 390618 w 392403"/>
              <a:gd name="connsiteY6" fmla="*/ 145274 h 313704"/>
              <a:gd name="connsiteX7" fmla="*/ 376330 w 392403"/>
              <a:gd name="connsiteY7" fmla="*/ 185755 h 313704"/>
              <a:gd name="connsiteX8" fmla="*/ 321562 w 392403"/>
              <a:gd name="connsiteY8" fmla="*/ 211949 h 313704"/>
              <a:gd name="connsiteX9" fmla="*/ 231074 w 392403"/>
              <a:gd name="connsiteY9" fmla="*/ 226237 h 313704"/>
              <a:gd name="connsiteX10" fmla="*/ 152493 w 392403"/>
              <a:gd name="connsiteY10" fmla="*/ 180992 h 313704"/>
              <a:gd name="connsiteX11" fmla="*/ 121537 w 392403"/>
              <a:gd name="connsiteY11" fmla="*/ 116699 h 313704"/>
              <a:gd name="connsiteX12" fmla="*/ 102487 w 392403"/>
              <a:gd name="connsiteY12" fmla="*/ 47643 h 313704"/>
              <a:gd name="connsiteX13" fmla="*/ 83437 w 392403"/>
              <a:gd name="connsiteY13" fmla="*/ 4780 h 313704"/>
              <a:gd name="connsiteX14" fmla="*/ 35812 w 392403"/>
              <a:gd name="connsiteY14" fmla="*/ 4780 h 313704"/>
              <a:gd name="connsiteX15" fmla="*/ 9618 w 392403"/>
              <a:gd name="connsiteY15" fmla="*/ 38118 h 313704"/>
              <a:gd name="connsiteX16" fmla="*/ 93 w 392403"/>
              <a:gd name="connsiteY16" fmla="*/ 64312 h 313704"/>
              <a:gd name="connsiteX17" fmla="*/ 14380 w 392403"/>
              <a:gd name="connsiteY17" fmla="*/ 114318 h 313704"/>
              <a:gd name="connsiteX18" fmla="*/ 52480 w 392403"/>
              <a:gd name="connsiteY18" fmla="*/ 209568 h 313704"/>
              <a:gd name="connsiteX19" fmla="*/ 97723 w 392403"/>
              <a:gd name="connsiteY19" fmla="*/ 266717 h 313704"/>
              <a:gd name="connsiteX0" fmla="*/ 97749 w 392429"/>
              <a:gd name="connsiteY0" fmla="*/ 264766 h 311753"/>
              <a:gd name="connsiteX1" fmla="*/ 173950 w 392429"/>
              <a:gd name="connsiteY1" fmla="*/ 307629 h 311753"/>
              <a:gd name="connsiteX2" fmla="*/ 257294 w 392429"/>
              <a:gd name="connsiteY2" fmla="*/ 307629 h 311753"/>
              <a:gd name="connsiteX3" fmla="*/ 333494 w 392429"/>
              <a:gd name="connsiteY3" fmla="*/ 286198 h 311753"/>
              <a:gd name="connsiteX4" fmla="*/ 376356 w 392429"/>
              <a:gd name="connsiteY4" fmla="*/ 243336 h 311753"/>
              <a:gd name="connsiteX5" fmla="*/ 390644 w 392429"/>
              <a:gd name="connsiteY5" fmla="*/ 202854 h 311753"/>
              <a:gd name="connsiteX6" fmla="*/ 390644 w 392429"/>
              <a:gd name="connsiteY6" fmla="*/ 143323 h 311753"/>
              <a:gd name="connsiteX7" fmla="*/ 376356 w 392429"/>
              <a:gd name="connsiteY7" fmla="*/ 183804 h 311753"/>
              <a:gd name="connsiteX8" fmla="*/ 321588 w 392429"/>
              <a:gd name="connsiteY8" fmla="*/ 209998 h 311753"/>
              <a:gd name="connsiteX9" fmla="*/ 231100 w 392429"/>
              <a:gd name="connsiteY9" fmla="*/ 224286 h 311753"/>
              <a:gd name="connsiteX10" fmla="*/ 152519 w 392429"/>
              <a:gd name="connsiteY10" fmla="*/ 179041 h 311753"/>
              <a:gd name="connsiteX11" fmla="*/ 121563 w 392429"/>
              <a:gd name="connsiteY11" fmla="*/ 114748 h 311753"/>
              <a:gd name="connsiteX12" fmla="*/ 102513 w 392429"/>
              <a:gd name="connsiteY12" fmla="*/ 45692 h 311753"/>
              <a:gd name="connsiteX13" fmla="*/ 83463 w 392429"/>
              <a:gd name="connsiteY13" fmla="*/ 2829 h 311753"/>
              <a:gd name="connsiteX14" fmla="*/ 42982 w 392429"/>
              <a:gd name="connsiteY14" fmla="*/ 7591 h 311753"/>
              <a:gd name="connsiteX15" fmla="*/ 9644 w 392429"/>
              <a:gd name="connsiteY15" fmla="*/ 36167 h 311753"/>
              <a:gd name="connsiteX16" fmla="*/ 119 w 392429"/>
              <a:gd name="connsiteY16" fmla="*/ 62361 h 311753"/>
              <a:gd name="connsiteX17" fmla="*/ 14406 w 392429"/>
              <a:gd name="connsiteY17" fmla="*/ 112367 h 311753"/>
              <a:gd name="connsiteX18" fmla="*/ 52506 w 392429"/>
              <a:gd name="connsiteY18" fmla="*/ 207617 h 311753"/>
              <a:gd name="connsiteX19" fmla="*/ 97749 w 392429"/>
              <a:gd name="connsiteY19" fmla="*/ 264766 h 311753"/>
              <a:gd name="connsiteX0" fmla="*/ 97749 w 392429"/>
              <a:gd name="connsiteY0" fmla="*/ 264766 h 311753"/>
              <a:gd name="connsiteX1" fmla="*/ 173950 w 392429"/>
              <a:gd name="connsiteY1" fmla="*/ 307629 h 311753"/>
              <a:gd name="connsiteX2" fmla="*/ 257294 w 392429"/>
              <a:gd name="connsiteY2" fmla="*/ 307629 h 311753"/>
              <a:gd name="connsiteX3" fmla="*/ 333494 w 392429"/>
              <a:gd name="connsiteY3" fmla="*/ 286198 h 311753"/>
              <a:gd name="connsiteX4" fmla="*/ 376356 w 392429"/>
              <a:gd name="connsiteY4" fmla="*/ 243336 h 311753"/>
              <a:gd name="connsiteX5" fmla="*/ 390644 w 392429"/>
              <a:gd name="connsiteY5" fmla="*/ 202854 h 311753"/>
              <a:gd name="connsiteX6" fmla="*/ 390644 w 392429"/>
              <a:gd name="connsiteY6" fmla="*/ 143323 h 311753"/>
              <a:gd name="connsiteX7" fmla="*/ 376356 w 392429"/>
              <a:gd name="connsiteY7" fmla="*/ 183804 h 311753"/>
              <a:gd name="connsiteX8" fmla="*/ 321588 w 392429"/>
              <a:gd name="connsiteY8" fmla="*/ 217141 h 311753"/>
              <a:gd name="connsiteX9" fmla="*/ 231100 w 392429"/>
              <a:gd name="connsiteY9" fmla="*/ 224286 h 311753"/>
              <a:gd name="connsiteX10" fmla="*/ 152519 w 392429"/>
              <a:gd name="connsiteY10" fmla="*/ 179041 h 311753"/>
              <a:gd name="connsiteX11" fmla="*/ 121563 w 392429"/>
              <a:gd name="connsiteY11" fmla="*/ 114748 h 311753"/>
              <a:gd name="connsiteX12" fmla="*/ 102513 w 392429"/>
              <a:gd name="connsiteY12" fmla="*/ 45692 h 311753"/>
              <a:gd name="connsiteX13" fmla="*/ 83463 w 392429"/>
              <a:gd name="connsiteY13" fmla="*/ 2829 h 311753"/>
              <a:gd name="connsiteX14" fmla="*/ 42982 w 392429"/>
              <a:gd name="connsiteY14" fmla="*/ 7591 h 311753"/>
              <a:gd name="connsiteX15" fmla="*/ 9644 w 392429"/>
              <a:gd name="connsiteY15" fmla="*/ 36167 h 311753"/>
              <a:gd name="connsiteX16" fmla="*/ 119 w 392429"/>
              <a:gd name="connsiteY16" fmla="*/ 62361 h 311753"/>
              <a:gd name="connsiteX17" fmla="*/ 14406 w 392429"/>
              <a:gd name="connsiteY17" fmla="*/ 112367 h 311753"/>
              <a:gd name="connsiteX18" fmla="*/ 52506 w 392429"/>
              <a:gd name="connsiteY18" fmla="*/ 207617 h 311753"/>
              <a:gd name="connsiteX19" fmla="*/ 97749 w 392429"/>
              <a:gd name="connsiteY19" fmla="*/ 264766 h 311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2429" h="311753">
                <a:moveTo>
                  <a:pt x="97749" y="264766"/>
                </a:moveTo>
                <a:cubicBezTo>
                  <a:pt x="117990" y="281435"/>
                  <a:pt x="147359" y="300485"/>
                  <a:pt x="173950" y="307629"/>
                </a:cubicBezTo>
                <a:cubicBezTo>
                  <a:pt x="200541" y="314773"/>
                  <a:pt x="230703" y="311201"/>
                  <a:pt x="257294" y="307629"/>
                </a:cubicBezTo>
                <a:cubicBezTo>
                  <a:pt x="283885" y="304057"/>
                  <a:pt x="313650" y="296913"/>
                  <a:pt x="333494" y="286198"/>
                </a:cubicBezTo>
                <a:cubicBezTo>
                  <a:pt x="353338" y="275483"/>
                  <a:pt x="366831" y="257227"/>
                  <a:pt x="376356" y="243336"/>
                </a:cubicBezTo>
                <a:cubicBezTo>
                  <a:pt x="385881" y="229445"/>
                  <a:pt x="388263" y="219523"/>
                  <a:pt x="390644" y="202854"/>
                </a:cubicBezTo>
                <a:cubicBezTo>
                  <a:pt x="393025" y="186185"/>
                  <a:pt x="393025" y="146498"/>
                  <a:pt x="390644" y="143323"/>
                </a:cubicBezTo>
                <a:cubicBezTo>
                  <a:pt x="388263" y="140148"/>
                  <a:pt x="387865" y="171501"/>
                  <a:pt x="376356" y="183804"/>
                </a:cubicBezTo>
                <a:cubicBezTo>
                  <a:pt x="364847" y="196107"/>
                  <a:pt x="345797" y="210394"/>
                  <a:pt x="321588" y="217141"/>
                </a:cubicBezTo>
                <a:cubicBezTo>
                  <a:pt x="297379" y="223888"/>
                  <a:pt x="259278" y="230636"/>
                  <a:pt x="231100" y="224286"/>
                </a:cubicBezTo>
                <a:cubicBezTo>
                  <a:pt x="202922" y="217936"/>
                  <a:pt x="170775" y="197297"/>
                  <a:pt x="152519" y="179041"/>
                </a:cubicBezTo>
                <a:cubicBezTo>
                  <a:pt x="134263" y="160785"/>
                  <a:pt x="129897" y="136973"/>
                  <a:pt x="121563" y="114748"/>
                </a:cubicBezTo>
                <a:cubicBezTo>
                  <a:pt x="113229" y="92523"/>
                  <a:pt x="108863" y="64345"/>
                  <a:pt x="102513" y="45692"/>
                </a:cubicBezTo>
                <a:cubicBezTo>
                  <a:pt x="96163" y="27039"/>
                  <a:pt x="93385" y="9179"/>
                  <a:pt x="83463" y="2829"/>
                </a:cubicBezTo>
                <a:cubicBezTo>
                  <a:pt x="73541" y="-3521"/>
                  <a:pt x="55285" y="2035"/>
                  <a:pt x="42982" y="7591"/>
                </a:cubicBezTo>
                <a:cubicBezTo>
                  <a:pt x="30679" y="13147"/>
                  <a:pt x="16788" y="27039"/>
                  <a:pt x="9644" y="36167"/>
                </a:cubicBezTo>
                <a:cubicBezTo>
                  <a:pt x="2500" y="45295"/>
                  <a:pt x="-675" y="49661"/>
                  <a:pt x="119" y="62361"/>
                </a:cubicBezTo>
                <a:cubicBezTo>
                  <a:pt x="913" y="75061"/>
                  <a:pt x="5675" y="88158"/>
                  <a:pt x="14406" y="112367"/>
                </a:cubicBezTo>
                <a:cubicBezTo>
                  <a:pt x="23137" y="136576"/>
                  <a:pt x="38616" y="182217"/>
                  <a:pt x="52506" y="207617"/>
                </a:cubicBezTo>
                <a:cubicBezTo>
                  <a:pt x="66396" y="233017"/>
                  <a:pt x="77508" y="248097"/>
                  <a:pt x="97749" y="264766"/>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任意多边形 11"/>
          <p:cNvSpPr/>
          <p:nvPr/>
        </p:nvSpPr>
        <p:spPr>
          <a:xfrm>
            <a:off x="5802155" y="4539201"/>
            <a:ext cx="368472" cy="277547"/>
          </a:xfrm>
          <a:custGeom>
            <a:avLst/>
            <a:gdLst>
              <a:gd name="connsiteX0" fmla="*/ 376482 w 384958"/>
              <a:gd name="connsiteY0" fmla="*/ 223840 h 278088"/>
              <a:gd name="connsiteX1" fmla="*/ 331238 w 384958"/>
              <a:gd name="connsiteY1" fmla="*/ 269084 h 278088"/>
              <a:gd name="connsiteX2" fmla="*/ 259801 w 384958"/>
              <a:gd name="connsiteY2" fmla="*/ 276228 h 278088"/>
              <a:gd name="connsiteX3" fmla="*/ 188363 w 384958"/>
              <a:gd name="connsiteY3" fmla="*/ 245271 h 278088"/>
              <a:gd name="connsiteX4" fmla="*/ 90732 w 384958"/>
              <a:gd name="connsiteY4" fmla="*/ 192884 h 278088"/>
              <a:gd name="connsiteX5" fmla="*/ 16913 w 384958"/>
              <a:gd name="connsiteY5" fmla="*/ 130971 h 278088"/>
              <a:gd name="connsiteX6" fmla="*/ 245 w 384958"/>
              <a:gd name="connsiteY6" fmla="*/ 66678 h 278088"/>
              <a:gd name="connsiteX7" fmla="*/ 24057 w 384958"/>
              <a:gd name="connsiteY7" fmla="*/ 7146 h 278088"/>
              <a:gd name="connsiteX8" fmla="*/ 69301 w 384958"/>
              <a:gd name="connsiteY8" fmla="*/ 7146 h 278088"/>
              <a:gd name="connsiteX9" fmla="*/ 78826 w 384958"/>
              <a:gd name="connsiteY9" fmla="*/ 61915 h 278088"/>
              <a:gd name="connsiteX10" fmla="*/ 107401 w 384958"/>
              <a:gd name="connsiteY10" fmla="*/ 111921 h 278088"/>
              <a:gd name="connsiteX11" fmla="*/ 166932 w 384958"/>
              <a:gd name="connsiteY11" fmla="*/ 152403 h 278088"/>
              <a:gd name="connsiteX12" fmla="*/ 233607 w 384958"/>
              <a:gd name="connsiteY12" fmla="*/ 180978 h 278088"/>
              <a:gd name="connsiteX13" fmla="*/ 321713 w 384958"/>
              <a:gd name="connsiteY13" fmla="*/ 180978 h 278088"/>
              <a:gd name="connsiteX14" fmla="*/ 366957 w 384958"/>
              <a:gd name="connsiteY14" fmla="*/ 154784 h 278088"/>
              <a:gd name="connsiteX15" fmla="*/ 371720 w 384958"/>
              <a:gd name="connsiteY15" fmla="*/ 126209 h 278088"/>
              <a:gd name="connsiteX16" fmla="*/ 383626 w 384958"/>
              <a:gd name="connsiteY16" fmla="*/ 159546 h 278088"/>
              <a:gd name="connsiteX17" fmla="*/ 376482 w 384958"/>
              <a:gd name="connsiteY17" fmla="*/ 223840 h 278088"/>
              <a:gd name="connsiteX0" fmla="*/ 376482 w 384958"/>
              <a:gd name="connsiteY0" fmla="*/ 223840 h 278088"/>
              <a:gd name="connsiteX1" fmla="*/ 331238 w 384958"/>
              <a:gd name="connsiteY1" fmla="*/ 269084 h 278088"/>
              <a:gd name="connsiteX2" fmla="*/ 259801 w 384958"/>
              <a:gd name="connsiteY2" fmla="*/ 276228 h 278088"/>
              <a:gd name="connsiteX3" fmla="*/ 188363 w 384958"/>
              <a:gd name="connsiteY3" fmla="*/ 245271 h 278088"/>
              <a:gd name="connsiteX4" fmla="*/ 90732 w 384958"/>
              <a:gd name="connsiteY4" fmla="*/ 192884 h 278088"/>
              <a:gd name="connsiteX5" fmla="*/ 16913 w 384958"/>
              <a:gd name="connsiteY5" fmla="*/ 130971 h 278088"/>
              <a:gd name="connsiteX6" fmla="*/ 245 w 384958"/>
              <a:gd name="connsiteY6" fmla="*/ 66678 h 278088"/>
              <a:gd name="connsiteX7" fmla="*/ 24057 w 384958"/>
              <a:gd name="connsiteY7" fmla="*/ 7146 h 278088"/>
              <a:gd name="connsiteX8" fmla="*/ 69301 w 384958"/>
              <a:gd name="connsiteY8" fmla="*/ 7146 h 278088"/>
              <a:gd name="connsiteX9" fmla="*/ 78826 w 384958"/>
              <a:gd name="connsiteY9" fmla="*/ 61915 h 278088"/>
              <a:gd name="connsiteX10" fmla="*/ 107401 w 384958"/>
              <a:gd name="connsiteY10" fmla="*/ 111921 h 278088"/>
              <a:gd name="connsiteX11" fmla="*/ 166932 w 384958"/>
              <a:gd name="connsiteY11" fmla="*/ 152403 h 278088"/>
              <a:gd name="connsiteX12" fmla="*/ 233607 w 384958"/>
              <a:gd name="connsiteY12" fmla="*/ 180978 h 278088"/>
              <a:gd name="connsiteX13" fmla="*/ 321713 w 384958"/>
              <a:gd name="connsiteY13" fmla="*/ 180978 h 278088"/>
              <a:gd name="connsiteX14" fmla="*/ 357432 w 384958"/>
              <a:gd name="connsiteY14" fmla="*/ 154784 h 278088"/>
              <a:gd name="connsiteX15" fmla="*/ 371720 w 384958"/>
              <a:gd name="connsiteY15" fmla="*/ 126209 h 278088"/>
              <a:gd name="connsiteX16" fmla="*/ 383626 w 384958"/>
              <a:gd name="connsiteY16" fmla="*/ 159546 h 278088"/>
              <a:gd name="connsiteX17" fmla="*/ 376482 w 384958"/>
              <a:gd name="connsiteY17" fmla="*/ 223840 h 278088"/>
              <a:gd name="connsiteX0" fmla="*/ 376311 w 384787"/>
              <a:gd name="connsiteY0" fmla="*/ 223840 h 278088"/>
              <a:gd name="connsiteX1" fmla="*/ 331067 w 384787"/>
              <a:gd name="connsiteY1" fmla="*/ 269084 h 278088"/>
              <a:gd name="connsiteX2" fmla="*/ 259630 w 384787"/>
              <a:gd name="connsiteY2" fmla="*/ 276228 h 278088"/>
              <a:gd name="connsiteX3" fmla="*/ 188192 w 384787"/>
              <a:gd name="connsiteY3" fmla="*/ 245271 h 278088"/>
              <a:gd name="connsiteX4" fmla="*/ 90561 w 384787"/>
              <a:gd name="connsiteY4" fmla="*/ 192884 h 278088"/>
              <a:gd name="connsiteX5" fmla="*/ 31030 w 384787"/>
              <a:gd name="connsiteY5" fmla="*/ 147639 h 278088"/>
              <a:gd name="connsiteX6" fmla="*/ 74 w 384787"/>
              <a:gd name="connsiteY6" fmla="*/ 66678 h 278088"/>
              <a:gd name="connsiteX7" fmla="*/ 23886 w 384787"/>
              <a:gd name="connsiteY7" fmla="*/ 7146 h 278088"/>
              <a:gd name="connsiteX8" fmla="*/ 69130 w 384787"/>
              <a:gd name="connsiteY8" fmla="*/ 7146 h 278088"/>
              <a:gd name="connsiteX9" fmla="*/ 78655 w 384787"/>
              <a:gd name="connsiteY9" fmla="*/ 61915 h 278088"/>
              <a:gd name="connsiteX10" fmla="*/ 107230 w 384787"/>
              <a:gd name="connsiteY10" fmla="*/ 111921 h 278088"/>
              <a:gd name="connsiteX11" fmla="*/ 166761 w 384787"/>
              <a:gd name="connsiteY11" fmla="*/ 152403 h 278088"/>
              <a:gd name="connsiteX12" fmla="*/ 233436 w 384787"/>
              <a:gd name="connsiteY12" fmla="*/ 180978 h 278088"/>
              <a:gd name="connsiteX13" fmla="*/ 321542 w 384787"/>
              <a:gd name="connsiteY13" fmla="*/ 180978 h 278088"/>
              <a:gd name="connsiteX14" fmla="*/ 357261 w 384787"/>
              <a:gd name="connsiteY14" fmla="*/ 154784 h 278088"/>
              <a:gd name="connsiteX15" fmla="*/ 371549 w 384787"/>
              <a:gd name="connsiteY15" fmla="*/ 126209 h 278088"/>
              <a:gd name="connsiteX16" fmla="*/ 383455 w 384787"/>
              <a:gd name="connsiteY16" fmla="*/ 159546 h 278088"/>
              <a:gd name="connsiteX17" fmla="*/ 376311 w 384787"/>
              <a:gd name="connsiteY17" fmla="*/ 223840 h 278088"/>
              <a:gd name="connsiteX0" fmla="*/ 362296 w 370772"/>
              <a:gd name="connsiteY0" fmla="*/ 224302 h 278550"/>
              <a:gd name="connsiteX1" fmla="*/ 317052 w 370772"/>
              <a:gd name="connsiteY1" fmla="*/ 269546 h 278550"/>
              <a:gd name="connsiteX2" fmla="*/ 245615 w 370772"/>
              <a:gd name="connsiteY2" fmla="*/ 276690 h 278550"/>
              <a:gd name="connsiteX3" fmla="*/ 174177 w 370772"/>
              <a:gd name="connsiteY3" fmla="*/ 245733 h 278550"/>
              <a:gd name="connsiteX4" fmla="*/ 76546 w 370772"/>
              <a:gd name="connsiteY4" fmla="*/ 193346 h 278550"/>
              <a:gd name="connsiteX5" fmla="*/ 17015 w 370772"/>
              <a:gd name="connsiteY5" fmla="*/ 148101 h 278550"/>
              <a:gd name="connsiteX6" fmla="*/ 346 w 370772"/>
              <a:gd name="connsiteY6" fmla="*/ 74284 h 278550"/>
              <a:gd name="connsiteX7" fmla="*/ 9871 w 370772"/>
              <a:gd name="connsiteY7" fmla="*/ 7608 h 278550"/>
              <a:gd name="connsiteX8" fmla="*/ 55115 w 370772"/>
              <a:gd name="connsiteY8" fmla="*/ 7608 h 278550"/>
              <a:gd name="connsiteX9" fmla="*/ 64640 w 370772"/>
              <a:gd name="connsiteY9" fmla="*/ 62377 h 278550"/>
              <a:gd name="connsiteX10" fmla="*/ 93215 w 370772"/>
              <a:gd name="connsiteY10" fmla="*/ 112383 h 278550"/>
              <a:gd name="connsiteX11" fmla="*/ 152746 w 370772"/>
              <a:gd name="connsiteY11" fmla="*/ 152865 h 278550"/>
              <a:gd name="connsiteX12" fmla="*/ 219421 w 370772"/>
              <a:gd name="connsiteY12" fmla="*/ 181440 h 278550"/>
              <a:gd name="connsiteX13" fmla="*/ 307527 w 370772"/>
              <a:gd name="connsiteY13" fmla="*/ 181440 h 278550"/>
              <a:gd name="connsiteX14" fmla="*/ 343246 w 370772"/>
              <a:gd name="connsiteY14" fmla="*/ 155246 h 278550"/>
              <a:gd name="connsiteX15" fmla="*/ 357534 w 370772"/>
              <a:gd name="connsiteY15" fmla="*/ 126671 h 278550"/>
              <a:gd name="connsiteX16" fmla="*/ 369440 w 370772"/>
              <a:gd name="connsiteY16" fmla="*/ 160008 h 278550"/>
              <a:gd name="connsiteX17" fmla="*/ 362296 w 370772"/>
              <a:gd name="connsiteY17" fmla="*/ 224302 h 278550"/>
              <a:gd name="connsiteX0" fmla="*/ 362760 w 371236"/>
              <a:gd name="connsiteY0" fmla="*/ 224302 h 278550"/>
              <a:gd name="connsiteX1" fmla="*/ 317516 w 371236"/>
              <a:gd name="connsiteY1" fmla="*/ 269546 h 278550"/>
              <a:gd name="connsiteX2" fmla="*/ 246079 w 371236"/>
              <a:gd name="connsiteY2" fmla="*/ 276690 h 278550"/>
              <a:gd name="connsiteX3" fmla="*/ 174641 w 371236"/>
              <a:gd name="connsiteY3" fmla="*/ 245733 h 278550"/>
              <a:gd name="connsiteX4" fmla="*/ 77010 w 371236"/>
              <a:gd name="connsiteY4" fmla="*/ 193346 h 278550"/>
              <a:gd name="connsiteX5" fmla="*/ 24623 w 371236"/>
              <a:gd name="connsiteY5" fmla="*/ 150482 h 278550"/>
              <a:gd name="connsiteX6" fmla="*/ 810 w 371236"/>
              <a:gd name="connsiteY6" fmla="*/ 74284 h 278550"/>
              <a:gd name="connsiteX7" fmla="*/ 10335 w 371236"/>
              <a:gd name="connsiteY7" fmla="*/ 7608 h 278550"/>
              <a:gd name="connsiteX8" fmla="*/ 55579 w 371236"/>
              <a:gd name="connsiteY8" fmla="*/ 7608 h 278550"/>
              <a:gd name="connsiteX9" fmla="*/ 65104 w 371236"/>
              <a:gd name="connsiteY9" fmla="*/ 62377 h 278550"/>
              <a:gd name="connsiteX10" fmla="*/ 93679 w 371236"/>
              <a:gd name="connsiteY10" fmla="*/ 112383 h 278550"/>
              <a:gd name="connsiteX11" fmla="*/ 153210 w 371236"/>
              <a:gd name="connsiteY11" fmla="*/ 152865 h 278550"/>
              <a:gd name="connsiteX12" fmla="*/ 219885 w 371236"/>
              <a:gd name="connsiteY12" fmla="*/ 181440 h 278550"/>
              <a:gd name="connsiteX13" fmla="*/ 307991 w 371236"/>
              <a:gd name="connsiteY13" fmla="*/ 181440 h 278550"/>
              <a:gd name="connsiteX14" fmla="*/ 343710 w 371236"/>
              <a:gd name="connsiteY14" fmla="*/ 155246 h 278550"/>
              <a:gd name="connsiteX15" fmla="*/ 357998 w 371236"/>
              <a:gd name="connsiteY15" fmla="*/ 126671 h 278550"/>
              <a:gd name="connsiteX16" fmla="*/ 369904 w 371236"/>
              <a:gd name="connsiteY16" fmla="*/ 160008 h 278550"/>
              <a:gd name="connsiteX17" fmla="*/ 362760 w 371236"/>
              <a:gd name="connsiteY17" fmla="*/ 224302 h 278550"/>
              <a:gd name="connsiteX0" fmla="*/ 360727 w 369203"/>
              <a:gd name="connsiteY0" fmla="*/ 224458 h 278706"/>
              <a:gd name="connsiteX1" fmla="*/ 315483 w 369203"/>
              <a:gd name="connsiteY1" fmla="*/ 269702 h 278706"/>
              <a:gd name="connsiteX2" fmla="*/ 244046 w 369203"/>
              <a:gd name="connsiteY2" fmla="*/ 276846 h 278706"/>
              <a:gd name="connsiteX3" fmla="*/ 172608 w 369203"/>
              <a:gd name="connsiteY3" fmla="*/ 245889 h 278706"/>
              <a:gd name="connsiteX4" fmla="*/ 74977 w 369203"/>
              <a:gd name="connsiteY4" fmla="*/ 193502 h 278706"/>
              <a:gd name="connsiteX5" fmla="*/ 22590 w 369203"/>
              <a:gd name="connsiteY5" fmla="*/ 150638 h 278706"/>
              <a:gd name="connsiteX6" fmla="*/ 1158 w 369203"/>
              <a:gd name="connsiteY6" fmla="*/ 76821 h 278706"/>
              <a:gd name="connsiteX7" fmla="*/ 8302 w 369203"/>
              <a:gd name="connsiteY7" fmla="*/ 7764 h 278706"/>
              <a:gd name="connsiteX8" fmla="*/ 53546 w 369203"/>
              <a:gd name="connsiteY8" fmla="*/ 7764 h 278706"/>
              <a:gd name="connsiteX9" fmla="*/ 63071 w 369203"/>
              <a:gd name="connsiteY9" fmla="*/ 62533 h 278706"/>
              <a:gd name="connsiteX10" fmla="*/ 91646 w 369203"/>
              <a:gd name="connsiteY10" fmla="*/ 112539 h 278706"/>
              <a:gd name="connsiteX11" fmla="*/ 151177 w 369203"/>
              <a:gd name="connsiteY11" fmla="*/ 153021 h 278706"/>
              <a:gd name="connsiteX12" fmla="*/ 217852 w 369203"/>
              <a:gd name="connsiteY12" fmla="*/ 181596 h 278706"/>
              <a:gd name="connsiteX13" fmla="*/ 305958 w 369203"/>
              <a:gd name="connsiteY13" fmla="*/ 181596 h 278706"/>
              <a:gd name="connsiteX14" fmla="*/ 341677 w 369203"/>
              <a:gd name="connsiteY14" fmla="*/ 155402 h 278706"/>
              <a:gd name="connsiteX15" fmla="*/ 355965 w 369203"/>
              <a:gd name="connsiteY15" fmla="*/ 126827 h 278706"/>
              <a:gd name="connsiteX16" fmla="*/ 367871 w 369203"/>
              <a:gd name="connsiteY16" fmla="*/ 160164 h 278706"/>
              <a:gd name="connsiteX17" fmla="*/ 360727 w 369203"/>
              <a:gd name="connsiteY17" fmla="*/ 224458 h 278706"/>
              <a:gd name="connsiteX0" fmla="*/ 360727 w 369203"/>
              <a:gd name="connsiteY0" fmla="*/ 224458 h 278706"/>
              <a:gd name="connsiteX1" fmla="*/ 315483 w 369203"/>
              <a:gd name="connsiteY1" fmla="*/ 269702 h 278706"/>
              <a:gd name="connsiteX2" fmla="*/ 244046 w 369203"/>
              <a:gd name="connsiteY2" fmla="*/ 276846 h 278706"/>
              <a:gd name="connsiteX3" fmla="*/ 172608 w 369203"/>
              <a:gd name="connsiteY3" fmla="*/ 245889 h 278706"/>
              <a:gd name="connsiteX4" fmla="*/ 74977 w 369203"/>
              <a:gd name="connsiteY4" fmla="*/ 193502 h 278706"/>
              <a:gd name="connsiteX5" fmla="*/ 22590 w 369203"/>
              <a:gd name="connsiteY5" fmla="*/ 150638 h 278706"/>
              <a:gd name="connsiteX6" fmla="*/ 1158 w 369203"/>
              <a:gd name="connsiteY6" fmla="*/ 76821 h 278706"/>
              <a:gd name="connsiteX7" fmla="*/ 8302 w 369203"/>
              <a:gd name="connsiteY7" fmla="*/ 7764 h 278706"/>
              <a:gd name="connsiteX8" fmla="*/ 53546 w 369203"/>
              <a:gd name="connsiteY8" fmla="*/ 7764 h 278706"/>
              <a:gd name="connsiteX9" fmla="*/ 63071 w 369203"/>
              <a:gd name="connsiteY9" fmla="*/ 62533 h 278706"/>
              <a:gd name="connsiteX10" fmla="*/ 103552 w 369203"/>
              <a:gd name="connsiteY10" fmla="*/ 117301 h 278706"/>
              <a:gd name="connsiteX11" fmla="*/ 151177 w 369203"/>
              <a:gd name="connsiteY11" fmla="*/ 153021 h 278706"/>
              <a:gd name="connsiteX12" fmla="*/ 217852 w 369203"/>
              <a:gd name="connsiteY12" fmla="*/ 181596 h 278706"/>
              <a:gd name="connsiteX13" fmla="*/ 305958 w 369203"/>
              <a:gd name="connsiteY13" fmla="*/ 181596 h 278706"/>
              <a:gd name="connsiteX14" fmla="*/ 341677 w 369203"/>
              <a:gd name="connsiteY14" fmla="*/ 155402 h 278706"/>
              <a:gd name="connsiteX15" fmla="*/ 355965 w 369203"/>
              <a:gd name="connsiteY15" fmla="*/ 126827 h 278706"/>
              <a:gd name="connsiteX16" fmla="*/ 367871 w 369203"/>
              <a:gd name="connsiteY16" fmla="*/ 160164 h 278706"/>
              <a:gd name="connsiteX17" fmla="*/ 360727 w 369203"/>
              <a:gd name="connsiteY17" fmla="*/ 224458 h 278706"/>
              <a:gd name="connsiteX0" fmla="*/ 360727 w 369203"/>
              <a:gd name="connsiteY0" fmla="*/ 224458 h 278706"/>
              <a:gd name="connsiteX1" fmla="*/ 315483 w 369203"/>
              <a:gd name="connsiteY1" fmla="*/ 269702 h 278706"/>
              <a:gd name="connsiteX2" fmla="*/ 244046 w 369203"/>
              <a:gd name="connsiteY2" fmla="*/ 276846 h 278706"/>
              <a:gd name="connsiteX3" fmla="*/ 172608 w 369203"/>
              <a:gd name="connsiteY3" fmla="*/ 245889 h 278706"/>
              <a:gd name="connsiteX4" fmla="*/ 74977 w 369203"/>
              <a:gd name="connsiteY4" fmla="*/ 193502 h 278706"/>
              <a:gd name="connsiteX5" fmla="*/ 22590 w 369203"/>
              <a:gd name="connsiteY5" fmla="*/ 150638 h 278706"/>
              <a:gd name="connsiteX6" fmla="*/ 1158 w 369203"/>
              <a:gd name="connsiteY6" fmla="*/ 76821 h 278706"/>
              <a:gd name="connsiteX7" fmla="*/ 8302 w 369203"/>
              <a:gd name="connsiteY7" fmla="*/ 7764 h 278706"/>
              <a:gd name="connsiteX8" fmla="*/ 53546 w 369203"/>
              <a:gd name="connsiteY8" fmla="*/ 7764 h 278706"/>
              <a:gd name="connsiteX9" fmla="*/ 63071 w 369203"/>
              <a:gd name="connsiteY9" fmla="*/ 62533 h 278706"/>
              <a:gd name="connsiteX10" fmla="*/ 103552 w 369203"/>
              <a:gd name="connsiteY10" fmla="*/ 117301 h 278706"/>
              <a:gd name="connsiteX11" fmla="*/ 151177 w 369203"/>
              <a:gd name="connsiteY11" fmla="*/ 153021 h 278706"/>
              <a:gd name="connsiteX12" fmla="*/ 217852 w 369203"/>
              <a:gd name="connsiteY12" fmla="*/ 181596 h 278706"/>
              <a:gd name="connsiteX13" fmla="*/ 301195 w 369203"/>
              <a:gd name="connsiteY13" fmla="*/ 181596 h 278706"/>
              <a:gd name="connsiteX14" fmla="*/ 341677 w 369203"/>
              <a:gd name="connsiteY14" fmla="*/ 155402 h 278706"/>
              <a:gd name="connsiteX15" fmla="*/ 355965 w 369203"/>
              <a:gd name="connsiteY15" fmla="*/ 126827 h 278706"/>
              <a:gd name="connsiteX16" fmla="*/ 367871 w 369203"/>
              <a:gd name="connsiteY16" fmla="*/ 160164 h 278706"/>
              <a:gd name="connsiteX17" fmla="*/ 360727 w 369203"/>
              <a:gd name="connsiteY17" fmla="*/ 224458 h 278706"/>
              <a:gd name="connsiteX0" fmla="*/ 360521 w 368997"/>
              <a:gd name="connsiteY0" fmla="*/ 223299 h 277547"/>
              <a:gd name="connsiteX1" fmla="*/ 315277 w 368997"/>
              <a:gd name="connsiteY1" fmla="*/ 268543 h 277547"/>
              <a:gd name="connsiteX2" fmla="*/ 243840 w 368997"/>
              <a:gd name="connsiteY2" fmla="*/ 275687 h 277547"/>
              <a:gd name="connsiteX3" fmla="*/ 172402 w 368997"/>
              <a:gd name="connsiteY3" fmla="*/ 244730 h 277547"/>
              <a:gd name="connsiteX4" fmla="*/ 74771 w 368997"/>
              <a:gd name="connsiteY4" fmla="*/ 192343 h 277547"/>
              <a:gd name="connsiteX5" fmla="*/ 22384 w 368997"/>
              <a:gd name="connsiteY5" fmla="*/ 149479 h 277547"/>
              <a:gd name="connsiteX6" fmla="*/ 952 w 368997"/>
              <a:gd name="connsiteY6" fmla="*/ 75662 h 277547"/>
              <a:gd name="connsiteX7" fmla="*/ 8096 w 368997"/>
              <a:gd name="connsiteY7" fmla="*/ 6605 h 277547"/>
              <a:gd name="connsiteX8" fmla="*/ 46197 w 368997"/>
              <a:gd name="connsiteY8" fmla="*/ 8986 h 277547"/>
              <a:gd name="connsiteX9" fmla="*/ 62865 w 368997"/>
              <a:gd name="connsiteY9" fmla="*/ 61374 h 277547"/>
              <a:gd name="connsiteX10" fmla="*/ 103346 w 368997"/>
              <a:gd name="connsiteY10" fmla="*/ 116142 h 277547"/>
              <a:gd name="connsiteX11" fmla="*/ 150971 w 368997"/>
              <a:gd name="connsiteY11" fmla="*/ 151862 h 277547"/>
              <a:gd name="connsiteX12" fmla="*/ 217646 w 368997"/>
              <a:gd name="connsiteY12" fmla="*/ 180437 h 277547"/>
              <a:gd name="connsiteX13" fmla="*/ 300989 w 368997"/>
              <a:gd name="connsiteY13" fmla="*/ 180437 h 277547"/>
              <a:gd name="connsiteX14" fmla="*/ 341471 w 368997"/>
              <a:gd name="connsiteY14" fmla="*/ 154243 h 277547"/>
              <a:gd name="connsiteX15" fmla="*/ 355759 w 368997"/>
              <a:gd name="connsiteY15" fmla="*/ 125668 h 277547"/>
              <a:gd name="connsiteX16" fmla="*/ 367665 w 368997"/>
              <a:gd name="connsiteY16" fmla="*/ 159005 h 277547"/>
              <a:gd name="connsiteX17" fmla="*/ 360521 w 368997"/>
              <a:gd name="connsiteY17" fmla="*/ 223299 h 277547"/>
              <a:gd name="connsiteX0" fmla="*/ 360521 w 368472"/>
              <a:gd name="connsiteY0" fmla="*/ 223299 h 277547"/>
              <a:gd name="connsiteX1" fmla="*/ 315277 w 368472"/>
              <a:gd name="connsiteY1" fmla="*/ 268543 h 277547"/>
              <a:gd name="connsiteX2" fmla="*/ 243840 w 368472"/>
              <a:gd name="connsiteY2" fmla="*/ 275687 h 277547"/>
              <a:gd name="connsiteX3" fmla="*/ 172402 w 368472"/>
              <a:gd name="connsiteY3" fmla="*/ 244730 h 277547"/>
              <a:gd name="connsiteX4" fmla="*/ 74771 w 368472"/>
              <a:gd name="connsiteY4" fmla="*/ 192343 h 277547"/>
              <a:gd name="connsiteX5" fmla="*/ 22384 w 368472"/>
              <a:gd name="connsiteY5" fmla="*/ 149479 h 277547"/>
              <a:gd name="connsiteX6" fmla="*/ 952 w 368472"/>
              <a:gd name="connsiteY6" fmla="*/ 75662 h 277547"/>
              <a:gd name="connsiteX7" fmla="*/ 8096 w 368472"/>
              <a:gd name="connsiteY7" fmla="*/ 6605 h 277547"/>
              <a:gd name="connsiteX8" fmla="*/ 46197 w 368472"/>
              <a:gd name="connsiteY8" fmla="*/ 8986 h 277547"/>
              <a:gd name="connsiteX9" fmla="*/ 62865 w 368472"/>
              <a:gd name="connsiteY9" fmla="*/ 61374 h 277547"/>
              <a:gd name="connsiteX10" fmla="*/ 103346 w 368472"/>
              <a:gd name="connsiteY10" fmla="*/ 116142 h 277547"/>
              <a:gd name="connsiteX11" fmla="*/ 150971 w 368472"/>
              <a:gd name="connsiteY11" fmla="*/ 151862 h 277547"/>
              <a:gd name="connsiteX12" fmla="*/ 217646 w 368472"/>
              <a:gd name="connsiteY12" fmla="*/ 180437 h 277547"/>
              <a:gd name="connsiteX13" fmla="*/ 300989 w 368472"/>
              <a:gd name="connsiteY13" fmla="*/ 180437 h 277547"/>
              <a:gd name="connsiteX14" fmla="*/ 341471 w 368472"/>
              <a:gd name="connsiteY14" fmla="*/ 154243 h 277547"/>
              <a:gd name="connsiteX15" fmla="*/ 350996 w 368472"/>
              <a:gd name="connsiteY15" fmla="*/ 125668 h 277547"/>
              <a:gd name="connsiteX16" fmla="*/ 367665 w 368472"/>
              <a:gd name="connsiteY16" fmla="*/ 159005 h 277547"/>
              <a:gd name="connsiteX17" fmla="*/ 360521 w 368472"/>
              <a:gd name="connsiteY17" fmla="*/ 223299 h 277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68472" h="277547">
                <a:moveTo>
                  <a:pt x="360521" y="223299"/>
                </a:moveTo>
                <a:cubicBezTo>
                  <a:pt x="351790" y="241555"/>
                  <a:pt x="334724" y="259812"/>
                  <a:pt x="315277" y="268543"/>
                </a:cubicBezTo>
                <a:cubicBezTo>
                  <a:pt x="295830" y="277274"/>
                  <a:pt x="267652" y="279656"/>
                  <a:pt x="243840" y="275687"/>
                </a:cubicBezTo>
                <a:cubicBezTo>
                  <a:pt x="220027" y="271718"/>
                  <a:pt x="200580" y="258621"/>
                  <a:pt x="172402" y="244730"/>
                </a:cubicBezTo>
                <a:cubicBezTo>
                  <a:pt x="144224" y="230839"/>
                  <a:pt x="99774" y="208218"/>
                  <a:pt x="74771" y="192343"/>
                </a:cubicBezTo>
                <a:cubicBezTo>
                  <a:pt x="49768" y="176468"/>
                  <a:pt x="34687" y="168926"/>
                  <a:pt x="22384" y="149479"/>
                </a:cubicBezTo>
                <a:cubicBezTo>
                  <a:pt x="10081" y="130032"/>
                  <a:pt x="3333" y="99474"/>
                  <a:pt x="952" y="75662"/>
                </a:cubicBezTo>
                <a:cubicBezTo>
                  <a:pt x="-1429" y="51850"/>
                  <a:pt x="555" y="17718"/>
                  <a:pt x="8096" y="6605"/>
                </a:cubicBezTo>
                <a:cubicBezTo>
                  <a:pt x="15637" y="-4508"/>
                  <a:pt x="37069" y="-142"/>
                  <a:pt x="46197" y="8986"/>
                </a:cubicBezTo>
                <a:cubicBezTo>
                  <a:pt x="55325" y="18114"/>
                  <a:pt x="53340" y="43515"/>
                  <a:pt x="62865" y="61374"/>
                </a:cubicBezTo>
                <a:cubicBezTo>
                  <a:pt x="72390" y="79233"/>
                  <a:pt x="88662" y="101061"/>
                  <a:pt x="103346" y="116142"/>
                </a:cubicBezTo>
                <a:cubicBezTo>
                  <a:pt x="118030" y="131223"/>
                  <a:pt x="131921" y="141146"/>
                  <a:pt x="150971" y="151862"/>
                </a:cubicBezTo>
                <a:cubicBezTo>
                  <a:pt x="170021" y="162578"/>
                  <a:pt x="192643" y="175675"/>
                  <a:pt x="217646" y="180437"/>
                </a:cubicBezTo>
                <a:cubicBezTo>
                  <a:pt x="242649" y="185199"/>
                  <a:pt x="280352" y="184803"/>
                  <a:pt x="300989" y="180437"/>
                </a:cubicBezTo>
                <a:cubicBezTo>
                  <a:pt x="321627" y="176071"/>
                  <a:pt x="333137" y="163371"/>
                  <a:pt x="341471" y="154243"/>
                </a:cubicBezTo>
                <a:cubicBezTo>
                  <a:pt x="349805" y="145115"/>
                  <a:pt x="348218" y="124874"/>
                  <a:pt x="350996" y="125668"/>
                </a:cubicBezTo>
                <a:cubicBezTo>
                  <a:pt x="353774" y="126462"/>
                  <a:pt x="366078" y="142733"/>
                  <a:pt x="367665" y="159005"/>
                </a:cubicBezTo>
                <a:cubicBezTo>
                  <a:pt x="369253" y="175277"/>
                  <a:pt x="369252" y="205043"/>
                  <a:pt x="360521" y="223299"/>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任意多边形 12"/>
          <p:cNvSpPr/>
          <p:nvPr/>
        </p:nvSpPr>
        <p:spPr>
          <a:xfrm>
            <a:off x="4637761" y="4772003"/>
            <a:ext cx="467175" cy="429639"/>
          </a:xfrm>
          <a:custGeom>
            <a:avLst/>
            <a:gdLst>
              <a:gd name="connsiteX0" fmla="*/ 162839 w 467964"/>
              <a:gd name="connsiteY0" fmla="*/ 397691 h 428940"/>
              <a:gd name="connsiteX1" fmla="*/ 303333 w 467964"/>
              <a:gd name="connsiteY1" fmla="*/ 428647 h 428940"/>
              <a:gd name="connsiteX2" fmla="*/ 415252 w 467964"/>
              <a:gd name="connsiteY2" fmla="*/ 411978 h 428940"/>
              <a:gd name="connsiteX3" fmla="*/ 455733 w 467964"/>
              <a:gd name="connsiteY3" fmla="*/ 390547 h 428940"/>
              <a:gd name="connsiteX4" fmla="*/ 465258 w 467964"/>
              <a:gd name="connsiteY4" fmla="*/ 359591 h 428940"/>
              <a:gd name="connsiteX5" fmla="*/ 412870 w 467964"/>
              <a:gd name="connsiteY5" fmla="*/ 300060 h 428940"/>
              <a:gd name="connsiteX6" fmla="*/ 272377 w 467964"/>
              <a:gd name="connsiteY6" fmla="*/ 250053 h 428940"/>
              <a:gd name="connsiteX7" fmla="*/ 155695 w 467964"/>
              <a:gd name="connsiteY7" fmla="*/ 192903 h 428940"/>
              <a:gd name="connsiteX8" fmla="*/ 93783 w 467964"/>
              <a:gd name="connsiteY8" fmla="*/ 147660 h 428940"/>
              <a:gd name="connsiteX9" fmla="*/ 48539 w 467964"/>
              <a:gd name="connsiteY9" fmla="*/ 102416 h 428940"/>
              <a:gd name="connsiteX10" fmla="*/ 31870 w 467964"/>
              <a:gd name="connsiteY10" fmla="*/ 47647 h 428940"/>
              <a:gd name="connsiteX11" fmla="*/ 12820 w 467964"/>
              <a:gd name="connsiteY11" fmla="*/ 22 h 428940"/>
              <a:gd name="connsiteX12" fmla="*/ 5677 w 467964"/>
              <a:gd name="connsiteY12" fmla="*/ 42885 h 428940"/>
              <a:gd name="connsiteX13" fmla="*/ 914 w 467964"/>
              <a:gd name="connsiteY13" fmla="*/ 138135 h 428940"/>
              <a:gd name="connsiteX14" fmla="*/ 24727 w 467964"/>
              <a:gd name="connsiteY14" fmla="*/ 233385 h 428940"/>
              <a:gd name="connsiteX15" fmla="*/ 69970 w 467964"/>
              <a:gd name="connsiteY15" fmla="*/ 328635 h 428940"/>
              <a:gd name="connsiteX16" fmla="*/ 162839 w 467964"/>
              <a:gd name="connsiteY16" fmla="*/ 397691 h 428940"/>
              <a:gd name="connsiteX0" fmla="*/ 162839 w 467118"/>
              <a:gd name="connsiteY0" fmla="*/ 397691 h 428940"/>
              <a:gd name="connsiteX1" fmla="*/ 303333 w 467118"/>
              <a:gd name="connsiteY1" fmla="*/ 428647 h 428940"/>
              <a:gd name="connsiteX2" fmla="*/ 415252 w 467118"/>
              <a:gd name="connsiteY2" fmla="*/ 411978 h 428940"/>
              <a:gd name="connsiteX3" fmla="*/ 455733 w 467118"/>
              <a:gd name="connsiteY3" fmla="*/ 390547 h 428940"/>
              <a:gd name="connsiteX4" fmla="*/ 465258 w 467118"/>
              <a:gd name="connsiteY4" fmla="*/ 359591 h 428940"/>
              <a:gd name="connsiteX5" fmla="*/ 424776 w 467118"/>
              <a:gd name="connsiteY5" fmla="*/ 302441 h 428940"/>
              <a:gd name="connsiteX6" fmla="*/ 272377 w 467118"/>
              <a:gd name="connsiteY6" fmla="*/ 250053 h 428940"/>
              <a:gd name="connsiteX7" fmla="*/ 155695 w 467118"/>
              <a:gd name="connsiteY7" fmla="*/ 192903 h 428940"/>
              <a:gd name="connsiteX8" fmla="*/ 93783 w 467118"/>
              <a:gd name="connsiteY8" fmla="*/ 147660 h 428940"/>
              <a:gd name="connsiteX9" fmla="*/ 48539 w 467118"/>
              <a:gd name="connsiteY9" fmla="*/ 102416 h 428940"/>
              <a:gd name="connsiteX10" fmla="*/ 31870 w 467118"/>
              <a:gd name="connsiteY10" fmla="*/ 47647 h 428940"/>
              <a:gd name="connsiteX11" fmla="*/ 12820 w 467118"/>
              <a:gd name="connsiteY11" fmla="*/ 22 h 428940"/>
              <a:gd name="connsiteX12" fmla="*/ 5677 w 467118"/>
              <a:gd name="connsiteY12" fmla="*/ 42885 h 428940"/>
              <a:gd name="connsiteX13" fmla="*/ 914 w 467118"/>
              <a:gd name="connsiteY13" fmla="*/ 138135 h 428940"/>
              <a:gd name="connsiteX14" fmla="*/ 24727 w 467118"/>
              <a:gd name="connsiteY14" fmla="*/ 233385 h 428940"/>
              <a:gd name="connsiteX15" fmla="*/ 69970 w 467118"/>
              <a:gd name="connsiteY15" fmla="*/ 328635 h 428940"/>
              <a:gd name="connsiteX16" fmla="*/ 162839 w 467118"/>
              <a:gd name="connsiteY16" fmla="*/ 397691 h 428940"/>
              <a:gd name="connsiteX0" fmla="*/ 162839 w 467175"/>
              <a:gd name="connsiteY0" fmla="*/ 397691 h 429639"/>
              <a:gd name="connsiteX1" fmla="*/ 303333 w 467175"/>
              <a:gd name="connsiteY1" fmla="*/ 428647 h 429639"/>
              <a:gd name="connsiteX2" fmla="*/ 412871 w 467175"/>
              <a:gd name="connsiteY2" fmla="*/ 419122 h 429639"/>
              <a:gd name="connsiteX3" fmla="*/ 455733 w 467175"/>
              <a:gd name="connsiteY3" fmla="*/ 390547 h 429639"/>
              <a:gd name="connsiteX4" fmla="*/ 465258 w 467175"/>
              <a:gd name="connsiteY4" fmla="*/ 359591 h 429639"/>
              <a:gd name="connsiteX5" fmla="*/ 424776 w 467175"/>
              <a:gd name="connsiteY5" fmla="*/ 302441 h 429639"/>
              <a:gd name="connsiteX6" fmla="*/ 272377 w 467175"/>
              <a:gd name="connsiteY6" fmla="*/ 250053 h 429639"/>
              <a:gd name="connsiteX7" fmla="*/ 155695 w 467175"/>
              <a:gd name="connsiteY7" fmla="*/ 192903 h 429639"/>
              <a:gd name="connsiteX8" fmla="*/ 93783 w 467175"/>
              <a:gd name="connsiteY8" fmla="*/ 147660 h 429639"/>
              <a:gd name="connsiteX9" fmla="*/ 48539 w 467175"/>
              <a:gd name="connsiteY9" fmla="*/ 102416 h 429639"/>
              <a:gd name="connsiteX10" fmla="*/ 31870 w 467175"/>
              <a:gd name="connsiteY10" fmla="*/ 47647 h 429639"/>
              <a:gd name="connsiteX11" fmla="*/ 12820 w 467175"/>
              <a:gd name="connsiteY11" fmla="*/ 22 h 429639"/>
              <a:gd name="connsiteX12" fmla="*/ 5677 w 467175"/>
              <a:gd name="connsiteY12" fmla="*/ 42885 h 429639"/>
              <a:gd name="connsiteX13" fmla="*/ 914 w 467175"/>
              <a:gd name="connsiteY13" fmla="*/ 138135 h 429639"/>
              <a:gd name="connsiteX14" fmla="*/ 24727 w 467175"/>
              <a:gd name="connsiteY14" fmla="*/ 233385 h 429639"/>
              <a:gd name="connsiteX15" fmla="*/ 69970 w 467175"/>
              <a:gd name="connsiteY15" fmla="*/ 328635 h 429639"/>
              <a:gd name="connsiteX16" fmla="*/ 162839 w 467175"/>
              <a:gd name="connsiteY16" fmla="*/ 397691 h 429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67175" h="429639">
                <a:moveTo>
                  <a:pt x="162839" y="397691"/>
                </a:moveTo>
                <a:cubicBezTo>
                  <a:pt x="201733" y="414360"/>
                  <a:pt x="261661" y="425075"/>
                  <a:pt x="303333" y="428647"/>
                </a:cubicBezTo>
                <a:cubicBezTo>
                  <a:pt x="345005" y="432219"/>
                  <a:pt x="387471" y="425472"/>
                  <a:pt x="412871" y="419122"/>
                </a:cubicBezTo>
                <a:cubicBezTo>
                  <a:pt x="438271" y="412772"/>
                  <a:pt x="447002" y="400469"/>
                  <a:pt x="455733" y="390547"/>
                </a:cubicBezTo>
                <a:cubicBezTo>
                  <a:pt x="464464" y="380625"/>
                  <a:pt x="470418" y="374275"/>
                  <a:pt x="465258" y="359591"/>
                </a:cubicBezTo>
                <a:cubicBezTo>
                  <a:pt x="460098" y="344907"/>
                  <a:pt x="456923" y="320697"/>
                  <a:pt x="424776" y="302441"/>
                </a:cubicBezTo>
                <a:cubicBezTo>
                  <a:pt x="392629" y="284185"/>
                  <a:pt x="317224" y="268309"/>
                  <a:pt x="272377" y="250053"/>
                </a:cubicBezTo>
                <a:cubicBezTo>
                  <a:pt x="227530" y="231797"/>
                  <a:pt x="185461" y="209968"/>
                  <a:pt x="155695" y="192903"/>
                </a:cubicBezTo>
                <a:cubicBezTo>
                  <a:pt x="125929" y="175837"/>
                  <a:pt x="111642" y="162741"/>
                  <a:pt x="93783" y="147660"/>
                </a:cubicBezTo>
                <a:cubicBezTo>
                  <a:pt x="75924" y="132579"/>
                  <a:pt x="58858" y="119085"/>
                  <a:pt x="48539" y="102416"/>
                </a:cubicBezTo>
                <a:cubicBezTo>
                  <a:pt x="38220" y="85747"/>
                  <a:pt x="37823" y="64713"/>
                  <a:pt x="31870" y="47647"/>
                </a:cubicBezTo>
                <a:cubicBezTo>
                  <a:pt x="25917" y="30581"/>
                  <a:pt x="17185" y="816"/>
                  <a:pt x="12820" y="22"/>
                </a:cubicBezTo>
                <a:cubicBezTo>
                  <a:pt x="8454" y="-772"/>
                  <a:pt x="7661" y="19866"/>
                  <a:pt x="5677" y="42885"/>
                </a:cubicBezTo>
                <a:cubicBezTo>
                  <a:pt x="3693" y="65904"/>
                  <a:pt x="-2261" y="106385"/>
                  <a:pt x="914" y="138135"/>
                </a:cubicBezTo>
                <a:cubicBezTo>
                  <a:pt x="4089" y="169885"/>
                  <a:pt x="13218" y="201635"/>
                  <a:pt x="24727" y="233385"/>
                </a:cubicBezTo>
                <a:cubicBezTo>
                  <a:pt x="36236" y="265135"/>
                  <a:pt x="46158" y="301648"/>
                  <a:pt x="69970" y="328635"/>
                </a:cubicBezTo>
                <a:cubicBezTo>
                  <a:pt x="93782" y="355622"/>
                  <a:pt x="123945" y="381022"/>
                  <a:pt x="162839" y="397691"/>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任意多边形 13"/>
          <p:cNvSpPr/>
          <p:nvPr/>
        </p:nvSpPr>
        <p:spPr>
          <a:xfrm>
            <a:off x="4664643" y="4455114"/>
            <a:ext cx="438877" cy="378893"/>
          </a:xfrm>
          <a:custGeom>
            <a:avLst/>
            <a:gdLst>
              <a:gd name="connsiteX0" fmla="*/ 319123 w 438688"/>
              <a:gd name="connsiteY0" fmla="*/ 378817 h 379552"/>
              <a:gd name="connsiteX1" fmla="*/ 171486 w 438688"/>
              <a:gd name="connsiteY1" fmla="*/ 364529 h 379552"/>
              <a:gd name="connsiteX2" fmla="*/ 69092 w 438688"/>
              <a:gd name="connsiteY2" fmla="*/ 319285 h 379552"/>
              <a:gd name="connsiteX3" fmla="*/ 11942 w 438688"/>
              <a:gd name="connsiteY3" fmla="*/ 240704 h 379552"/>
              <a:gd name="connsiteX4" fmla="*/ 36 w 438688"/>
              <a:gd name="connsiteY4" fmla="*/ 171648 h 379552"/>
              <a:gd name="connsiteX5" fmla="*/ 9561 w 438688"/>
              <a:gd name="connsiteY5" fmla="*/ 85923 h 379552"/>
              <a:gd name="connsiteX6" fmla="*/ 42898 w 438688"/>
              <a:gd name="connsiteY6" fmla="*/ 198 h 379552"/>
              <a:gd name="connsiteX7" fmla="*/ 47661 w 438688"/>
              <a:gd name="connsiteY7" fmla="*/ 64492 h 379552"/>
              <a:gd name="connsiteX8" fmla="*/ 88142 w 438688"/>
              <a:gd name="connsiteY8" fmla="*/ 133548 h 379552"/>
              <a:gd name="connsiteX9" fmla="*/ 145292 w 438688"/>
              <a:gd name="connsiteY9" fmla="*/ 207367 h 379552"/>
              <a:gd name="connsiteX10" fmla="*/ 257211 w 438688"/>
              <a:gd name="connsiteY10" fmla="*/ 252610 h 379552"/>
              <a:gd name="connsiteX11" fmla="*/ 345317 w 438688"/>
              <a:gd name="connsiteY11" fmla="*/ 231179 h 379552"/>
              <a:gd name="connsiteX12" fmla="*/ 388180 w 438688"/>
              <a:gd name="connsiteY12" fmla="*/ 207367 h 379552"/>
              <a:gd name="connsiteX13" fmla="*/ 423898 w 438688"/>
              <a:gd name="connsiteY13" fmla="*/ 226417 h 379552"/>
              <a:gd name="connsiteX14" fmla="*/ 438186 w 438688"/>
              <a:gd name="connsiteY14" fmla="*/ 276423 h 379552"/>
              <a:gd name="connsiteX15" fmla="*/ 431042 w 438688"/>
              <a:gd name="connsiteY15" fmla="*/ 321667 h 379552"/>
              <a:gd name="connsiteX16" fmla="*/ 390561 w 438688"/>
              <a:gd name="connsiteY16" fmla="*/ 345479 h 379552"/>
              <a:gd name="connsiteX17" fmla="*/ 319123 w 438688"/>
              <a:gd name="connsiteY17" fmla="*/ 378817 h 379552"/>
              <a:gd name="connsiteX0" fmla="*/ 319123 w 438688"/>
              <a:gd name="connsiteY0" fmla="*/ 378817 h 378839"/>
              <a:gd name="connsiteX1" fmla="*/ 171486 w 438688"/>
              <a:gd name="connsiteY1" fmla="*/ 364529 h 378839"/>
              <a:gd name="connsiteX2" fmla="*/ 69092 w 438688"/>
              <a:gd name="connsiteY2" fmla="*/ 319285 h 378839"/>
              <a:gd name="connsiteX3" fmla="*/ 11942 w 438688"/>
              <a:gd name="connsiteY3" fmla="*/ 240704 h 378839"/>
              <a:gd name="connsiteX4" fmla="*/ 36 w 438688"/>
              <a:gd name="connsiteY4" fmla="*/ 171648 h 378839"/>
              <a:gd name="connsiteX5" fmla="*/ 9561 w 438688"/>
              <a:gd name="connsiteY5" fmla="*/ 85923 h 378839"/>
              <a:gd name="connsiteX6" fmla="*/ 42898 w 438688"/>
              <a:gd name="connsiteY6" fmla="*/ 198 h 378839"/>
              <a:gd name="connsiteX7" fmla="*/ 47661 w 438688"/>
              <a:gd name="connsiteY7" fmla="*/ 64492 h 378839"/>
              <a:gd name="connsiteX8" fmla="*/ 88142 w 438688"/>
              <a:gd name="connsiteY8" fmla="*/ 133548 h 378839"/>
              <a:gd name="connsiteX9" fmla="*/ 145292 w 438688"/>
              <a:gd name="connsiteY9" fmla="*/ 207367 h 378839"/>
              <a:gd name="connsiteX10" fmla="*/ 257211 w 438688"/>
              <a:gd name="connsiteY10" fmla="*/ 252610 h 378839"/>
              <a:gd name="connsiteX11" fmla="*/ 345317 w 438688"/>
              <a:gd name="connsiteY11" fmla="*/ 231179 h 378839"/>
              <a:gd name="connsiteX12" fmla="*/ 388180 w 438688"/>
              <a:gd name="connsiteY12" fmla="*/ 207367 h 378839"/>
              <a:gd name="connsiteX13" fmla="*/ 423898 w 438688"/>
              <a:gd name="connsiteY13" fmla="*/ 226417 h 378839"/>
              <a:gd name="connsiteX14" fmla="*/ 438186 w 438688"/>
              <a:gd name="connsiteY14" fmla="*/ 276423 h 378839"/>
              <a:gd name="connsiteX15" fmla="*/ 431042 w 438688"/>
              <a:gd name="connsiteY15" fmla="*/ 321667 h 378839"/>
              <a:gd name="connsiteX16" fmla="*/ 392942 w 438688"/>
              <a:gd name="connsiteY16" fmla="*/ 362148 h 378839"/>
              <a:gd name="connsiteX17" fmla="*/ 319123 w 438688"/>
              <a:gd name="connsiteY17" fmla="*/ 378817 h 378839"/>
              <a:gd name="connsiteX0" fmla="*/ 319123 w 438688"/>
              <a:gd name="connsiteY0" fmla="*/ 378817 h 378896"/>
              <a:gd name="connsiteX1" fmla="*/ 171486 w 438688"/>
              <a:gd name="connsiteY1" fmla="*/ 364529 h 378896"/>
              <a:gd name="connsiteX2" fmla="*/ 69092 w 438688"/>
              <a:gd name="connsiteY2" fmla="*/ 319285 h 378896"/>
              <a:gd name="connsiteX3" fmla="*/ 11942 w 438688"/>
              <a:gd name="connsiteY3" fmla="*/ 240704 h 378896"/>
              <a:gd name="connsiteX4" fmla="*/ 36 w 438688"/>
              <a:gd name="connsiteY4" fmla="*/ 171648 h 378896"/>
              <a:gd name="connsiteX5" fmla="*/ 9561 w 438688"/>
              <a:gd name="connsiteY5" fmla="*/ 85923 h 378896"/>
              <a:gd name="connsiteX6" fmla="*/ 42898 w 438688"/>
              <a:gd name="connsiteY6" fmla="*/ 198 h 378896"/>
              <a:gd name="connsiteX7" fmla="*/ 47661 w 438688"/>
              <a:gd name="connsiteY7" fmla="*/ 64492 h 378896"/>
              <a:gd name="connsiteX8" fmla="*/ 88142 w 438688"/>
              <a:gd name="connsiteY8" fmla="*/ 133548 h 378896"/>
              <a:gd name="connsiteX9" fmla="*/ 145292 w 438688"/>
              <a:gd name="connsiteY9" fmla="*/ 207367 h 378896"/>
              <a:gd name="connsiteX10" fmla="*/ 257211 w 438688"/>
              <a:gd name="connsiteY10" fmla="*/ 252610 h 378896"/>
              <a:gd name="connsiteX11" fmla="*/ 345317 w 438688"/>
              <a:gd name="connsiteY11" fmla="*/ 231179 h 378896"/>
              <a:gd name="connsiteX12" fmla="*/ 388180 w 438688"/>
              <a:gd name="connsiteY12" fmla="*/ 207367 h 378896"/>
              <a:gd name="connsiteX13" fmla="*/ 423898 w 438688"/>
              <a:gd name="connsiteY13" fmla="*/ 226417 h 378896"/>
              <a:gd name="connsiteX14" fmla="*/ 438186 w 438688"/>
              <a:gd name="connsiteY14" fmla="*/ 276423 h 378896"/>
              <a:gd name="connsiteX15" fmla="*/ 431042 w 438688"/>
              <a:gd name="connsiteY15" fmla="*/ 321667 h 378896"/>
              <a:gd name="connsiteX16" fmla="*/ 388179 w 438688"/>
              <a:gd name="connsiteY16" fmla="*/ 359767 h 378896"/>
              <a:gd name="connsiteX17" fmla="*/ 319123 w 438688"/>
              <a:gd name="connsiteY17" fmla="*/ 378817 h 378896"/>
              <a:gd name="connsiteX0" fmla="*/ 319123 w 438688"/>
              <a:gd name="connsiteY0" fmla="*/ 378817 h 378887"/>
              <a:gd name="connsiteX1" fmla="*/ 171486 w 438688"/>
              <a:gd name="connsiteY1" fmla="*/ 364529 h 378887"/>
              <a:gd name="connsiteX2" fmla="*/ 78617 w 438688"/>
              <a:gd name="connsiteY2" fmla="*/ 324047 h 378887"/>
              <a:gd name="connsiteX3" fmla="*/ 11942 w 438688"/>
              <a:gd name="connsiteY3" fmla="*/ 240704 h 378887"/>
              <a:gd name="connsiteX4" fmla="*/ 36 w 438688"/>
              <a:gd name="connsiteY4" fmla="*/ 171648 h 378887"/>
              <a:gd name="connsiteX5" fmla="*/ 9561 w 438688"/>
              <a:gd name="connsiteY5" fmla="*/ 85923 h 378887"/>
              <a:gd name="connsiteX6" fmla="*/ 42898 w 438688"/>
              <a:gd name="connsiteY6" fmla="*/ 198 h 378887"/>
              <a:gd name="connsiteX7" fmla="*/ 47661 w 438688"/>
              <a:gd name="connsiteY7" fmla="*/ 64492 h 378887"/>
              <a:gd name="connsiteX8" fmla="*/ 88142 w 438688"/>
              <a:gd name="connsiteY8" fmla="*/ 133548 h 378887"/>
              <a:gd name="connsiteX9" fmla="*/ 145292 w 438688"/>
              <a:gd name="connsiteY9" fmla="*/ 207367 h 378887"/>
              <a:gd name="connsiteX10" fmla="*/ 257211 w 438688"/>
              <a:gd name="connsiteY10" fmla="*/ 252610 h 378887"/>
              <a:gd name="connsiteX11" fmla="*/ 345317 w 438688"/>
              <a:gd name="connsiteY11" fmla="*/ 231179 h 378887"/>
              <a:gd name="connsiteX12" fmla="*/ 388180 w 438688"/>
              <a:gd name="connsiteY12" fmla="*/ 207367 h 378887"/>
              <a:gd name="connsiteX13" fmla="*/ 423898 w 438688"/>
              <a:gd name="connsiteY13" fmla="*/ 226417 h 378887"/>
              <a:gd name="connsiteX14" fmla="*/ 438186 w 438688"/>
              <a:gd name="connsiteY14" fmla="*/ 276423 h 378887"/>
              <a:gd name="connsiteX15" fmla="*/ 431042 w 438688"/>
              <a:gd name="connsiteY15" fmla="*/ 321667 h 378887"/>
              <a:gd name="connsiteX16" fmla="*/ 388179 w 438688"/>
              <a:gd name="connsiteY16" fmla="*/ 359767 h 378887"/>
              <a:gd name="connsiteX17" fmla="*/ 319123 w 438688"/>
              <a:gd name="connsiteY17" fmla="*/ 378817 h 378887"/>
              <a:gd name="connsiteX0" fmla="*/ 319312 w 438877"/>
              <a:gd name="connsiteY0" fmla="*/ 378817 h 378887"/>
              <a:gd name="connsiteX1" fmla="*/ 171675 w 438877"/>
              <a:gd name="connsiteY1" fmla="*/ 364529 h 378887"/>
              <a:gd name="connsiteX2" fmla="*/ 78806 w 438877"/>
              <a:gd name="connsiteY2" fmla="*/ 324047 h 378887"/>
              <a:gd name="connsiteX3" fmla="*/ 16893 w 438877"/>
              <a:gd name="connsiteY3" fmla="*/ 243085 h 378887"/>
              <a:gd name="connsiteX4" fmla="*/ 225 w 438877"/>
              <a:gd name="connsiteY4" fmla="*/ 171648 h 378887"/>
              <a:gd name="connsiteX5" fmla="*/ 9750 w 438877"/>
              <a:gd name="connsiteY5" fmla="*/ 85923 h 378887"/>
              <a:gd name="connsiteX6" fmla="*/ 43087 w 438877"/>
              <a:gd name="connsiteY6" fmla="*/ 198 h 378887"/>
              <a:gd name="connsiteX7" fmla="*/ 47850 w 438877"/>
              <a:gd name="connsiteY7" fmla="*/ 64492 h 378887"/>
              <a:gd name="connsiteX8" fmla="*/ 88331 w 438877"/>
              <a:gd name="connsiteY8" fmla="*/ 133548 h 378887"/>
              <a:gd name="connsiteX9" fmla="*/ 145481 w 438877"/>
              <a:gd name="connsiteY9" fmla="*/ 207367 h 378887"/>
              <a:gd name="connsiteX10" fmla="*/ 257400 w 438877"/>
              <a:gd name="connsiteY10" fmla="*/ 252610 h 378887"/>
              <a:gd name="connsiteX11" fmla="*/ 345506 w 438877"/>
              <a:gd name="connsiteY11" fmla="*/ 231179 h 378887"/>
              <a:gd name="connsiteX12" fmla="*/ 388369 w 438877"/>
              <a:gd name="connsiteY12" fmla="*/ 207367 h 378887"/>
              <a:gd name="connsiteX13" fmla="*/ 424087 w 438877"/>
              <a:gd name="connsiteY13" fmla="*/ 226417 h 378887"/>
              <a:gd name="connsiteX14" fmla="*/ 438375 w 438877"/>
              <a:gd name="connsiteY14" fmla="*/ 276423 h 378887"/>
              <a:gd name="connsiteX15" fmla="*/ 431231 w 438877"/>
              <a:gd name="connsiteY15" fmla="*/ 321667 h 378887"/>
              <a:gd name="connsiteX16" fmla="*/ 388368 w 438877"/>
              <a:gd name="connsiteY16" fmla="*/ 359767 h 378887"/>
              <a:gd name="connsiteX17" fmla="*/ 319312 w 438877"/>
              <a:gd name="connsiteY17" fmla="*/ 378817 h 378887"/>
              <a:gd name="connsiteX0" fmla="*/ 319312 w 438877"/>
              <a:gd name="connsiteY0" fmla="*/ 378817 h 378887"/>
              <a:gd name="connsiteX1" fmla="*/ 171675 w 438877"/>
              <a:gd name="connsiteY1" fmla="*/ 364529 h 378887"/>
              <a:gd name="connsiteX2" fmla="*/ 78806 w 438877"/>
              <a:gd name="connsiteY2" fmla="*/ 324047 h 378887"/>
              <a:gd name="connsiteX3" fmla="*/ 16893 w 438877"/>
              <a:gd name="connsiteY3" fmla="*/ 243085 h 378887"/>
              <a:gd name="connsiteX4" fmla="*/ 225 w 438877"/>
              <a:gd name="connsiteY4" fmla="*/ 171648 h 378887"/>
              <a:gd name="connsiteX5" fmla="*/ 9750 w 438877"/>
              <a:gd name="connsiteY5" fmla="*/ 85923 h 378887"/>
              <a:gd name="connsiteX6" fmla="*/ 43087 w 438877"/>
              <a:gd name="connsiteY6" fmla="*/ 198 h 378887"/>
              <a:gd name="connsiteX7" fmla="*/ 54994 w 438877"/>
              <a:gd name="connsiteY7" fmla="*/ 64492 h 378887"/>
              <a:gd name="connsiteX8" fmla="*/ 88331 w 438877"/>
              <a:gd name="connsiteY8" fmla="*/ 133548 h 378887"/>
              <a:gd name="connsiteX9" fmla="*/ 145481 w 438877"/>
              <a:gd name="connsiteY9" fmla="*/ 207367 h 378887"/>
              <a:gd name="connsiteX10" fmla="*/ 257400 w 438877"/>
              <a:gd name="connsiteY10" fmla="*/ 252610 h 378887"/>
              <a:gd name="connsiteX11" fmla="*/ 345506 w 438877"/>
              <a:gd name="connsiteY11" fmla="*/ 231179 h 378887"/>
              <a:gd name="connsiteX12" fmla="*/ 388369 w 438877"/>
              <a:gd name="connsiteY12" fmla="*/ 207367 h 378887"/>
              <a:gd name="connsiteX13" fmla="*/ 424087 w 438877"/>
              <a:gd name="connsiteY13" fmla="*/ 226417 h 378887"/>
              <a:gd name="connsiteX14" fmla="*/ 438375 w 438877"/>
              <a:gd name="connsiteY14" fmla="*/ 276423 h 378887"/>
              <a:gd name="connsiteX15" fmla="*/ 431231 w 438877"/>
              <a:gd name="connsiteY15" fmla="*/ 321667 h 378887"/>
              <a:gd name="connsiteX16" fmla="*/ 388368 w 438877"/>
              <a:gd name="connsiteY16" fmla="*/ 359767 h 378887"/>
              <a:gd name="connsiteX17" fmla="*/ 319312 w 438877"/>
              <a:gd name="connsiteY17" fmla="*/ 378817 h 378887"/>
              <a:gd name="connsiteX0" fmla="*/ 319312 w 438877"/>
              <a:gd name="connsiteY0" fmla="*/ 378823 h 378893"/>
              <a:gd name="connsiteX1" fmla="*/ 171675 w 438877"/>
              <a:gd name="connsiteY1" fmla="*/ 364535 h 378893"/>
              <a:gd name="connsiteX2" fmla="*/ 78806 w 438877"/>
              <a:gd name="connsiteY2" fmla="*/ 324053 h 378893"/>
              <a:gd name="connsiteX3" fmla="*/ 16893 w 438877"/>
              <a:gd name="connsiteY3" fmla="*/ 243091 h 378893"/>
              <a:gd name="connsiteX4" fmla="*/ 225 w 438877"/>
              <a:gd name="connsiteY4" fmla="*/ 171654 h 378893"/>
              <a:gd name="connsiteX5" fmla="*/ 9750 w 438877"/>
              <a:gd name="connsiteY5" fmla="*/ 85929 h 378893"/>
              <a:gd name="connsiteX6" fmla="*/ 43087 w 438877"/>
              <a:gd name="connsiteY6" fmla="*/ 204 h 378893"/>
              <a:gd name="connsiteX7" fmla="*/ 54994 w 438877"/>
              <a:gd name="connsiteY7" fmla="*/ 64498 h 378893"/>
              <a:gd name="connsiteX8" fmla="*/ 83568 w 438877"/>
              <a:gd name="connsiteY8" fmla="*/ 143079 h 378893"/>
              <a:gd name="connsiteX9" fmla="*/ 145481 w 438877"/>
              <a:gd name="connsiteY9" fmla="*/ 207373 h 378893"/>
              <a:gd name="connsiteX10" fmla="*/ 257400 w 438877"/>
              <a:gd name="connsiteY10" fmla="*/ 252616 h 378893"/>
              <a:gd name="connsiteX11" fmla="*/ 345506 w 438877"/>
              <a:gd name="connsiteY11" fmla="*/ 231185 h 378893"/>
              <a:gd name="connsiteX12" fmla="*/ 388369 w 438877"/>
              <a:gd name="connsiteY12" fmla="*/ 207373 h 378893"/>
              <a:gd name="connsiteX13" fmla="*/ 424087 w 438877"/>
              <a:gd name="connsiteY13" fmla="*/ 226423 h 378893"/>
              <a:gd name="connsiteX14" fmla="*/ 438375 w 438877"/>
              <a:gd name="connsiteY14" fmla="*/ 276429 h 378893"/>
              <a:gd name="connsiteX15" fmla="*/ 431231 w 438877"/>
              <a:gd name="connsiteY15" fmla="*/ 321673 h 378893"/>
              <a:gd name="connsiteX16" fmla="*/ 388368 w 438877"/>
              <a:gd name="connsiteY16" fmla="*/ 359773 h 378893"/>
              <a:gd name="connsiteX17" fmla="*/ 319312 w 438877"/>
              <a:gd name="connsiteY17" fmla="*/ 378823 h 378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8877" h="378893">
                <a:moveTo>
                  <a:pt x="319312" y="378823"/>
                </a:moveTo>
                <a:cubicBezTo>
                  <a:pt x="283197" y="379617"/>
                  <a:pt x="211759" y="373663"/>
                  <a:pt x="171675" y="364535"/>
                </a:cubicBezTo>
                <a:cubicBezTo>
                  <a:pt x="131591" y="355407"/>
                  <a:pt x="104603" y="344294"/>
                  <a:pt x="78806" y="324053"/>
                </a:cubicBezTo>
                <a:cubicBezTo>
                  <a:pt x="53009" y="303812"/>
                  <a:pt x="29990" y="268491"/>
                  <a:pt x="16893" y="243091"/>
                </a:cubicBezTo>
                <a:cubicBezTo>
                  <a:pt x="3796" y="217691"/>
                  <a:pt x="1416" y="197848"/>
                  <a:pt x="225" y="171654"/>
                </a:cubicBezTo>
                <a:cubicBezTo>
                  <a:pt x="-966" y="145460"/>
                  <a:pt x="2606" y="114504"/>
                  <a:pt x="9750" y="85929"/>
                </a:cubicBezTo>
                <a:cubicBezTo>
                  <a:pt x="16894" y="57354"/>
                  <a:pt x="35546" y="3776"/>
                  <a:pt x="43087" y="204"/>
                </a:cubicBezTo>
                <a:cubicBezTo>
                  <a:pt x="50628" y="-3368"/>
                  <a:pt x="48247" y="40686"/>
                  <a:pt x="54994" y="64498"/>
                </a:cubicBezTo>
                <a:cubicBezTo>
                  <a:pt x="61741" y="88310"/>
                  <a:pt x="68487" y="119267"/>
                  <a:pt x="83568" y="143079"/>
                </a:cubicBezTo>
                <a:cubicBezTo>
                  <a:pt x="98649" y="166891"/>
                  <a:pt x="116509" y="189117"/>
                  <a:pt x="145481" y="207373"/>
                </a:cubicBezTo>
                <a:cubicBezTo>
                  <a:pt x="174453" y="225629"/>
                  <a:pt x="224063" y="248647"/>
                  <a:pt x="257400" y="252616"/>
                </a:cubicBezTo>
                <a:cubicBezTo>
                  <a:pt x="290737" y="256585"/>
                  <a:pt x="323678" y="238725"/>
                  <a:pt x="345506" y="231185"/>
                </a:cubicBezTo>
                <a:cubicBezTo>
                  <a:pt x="367334" y="223644"/>
                  <a:pt x="375272" y="208167"/>
                  <a:pt x="388369" y="207373"/>
                </a:cubicBezTo>
                <a:cubicBezTo>
                  <a:pt x="401466" y="206579"/>
                  <a:pt x="415753" y="214914"/>
                  <a:pt x="424087" y="226423"/>
                </a:cubicBezTo>
                <a:cubicBezTo>
                  <a:pt x="432421" y="237932"/>
                  <a:pt x="437184" y="260554"/>
                  <a:pt x="438375" y="276429"/>
                </a:cubicBezTo>
                <a:cubicBezTo>
                  <a:pt x="439566" y="292304"/>
                  <a:pt x="439169" y="310164"/>
                  <a:pt x="431231" y="321673"/>
                </a:cubicBezTo>
                <a:cubicBezTo>
                  <a:pt x="423294" y="333182"/>
                  <a:pt x="403846" y="351836"/>
                  <a:pt x="388368" y="359773"/>
                </a:cubicBezTo>
                <a:cubicBezTo>
                  <a:pt x="372890" y="367710"/>
                  <a:pt x="355427" y="378029"/>
                  <a:pt x="319312" y="378823"/>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任意多边形 14"/>
          <p:cNvSpPr/>
          <p:nvPr/>
        </p:nvSpPr>
        <p:spPr>
          <a:xfrm>
            <a:off x="4766330" y="4102888"/>
            <a:ext cx="377286" cy="459599"/>
          </a:xfrm>
          <a:custGeom>
            <a:avLst/>
            <a:gdLst>
              <a:gd name="connsiteX0" fmla="*/ 96202 w 377286"/>
              <a:gd name="connsiteY0" fmla="*/ 0 h 459599"/>
              <a:gd name="connsiteX1" fmla="*/ 93801 w 377286"/>
              <a:gd name="connsiteY1" fmla="*/ 11912 h 459599"/>
              <a:gd name="connsiteX2" fmla="*/ 84277 w 377286"/>
              <a:gd name="connsiteY2" fmla="*/ 73825 h 459599"/>
              <a:gd name="connsiteX3" fmla="*/ 103326 w 377286"/>
              <a:gd name="connsiteY3" fmla="*/ 150025 h 459599"/>
              <a:gd name="connsiteX4" fmla="*/ 143808 w 377286"/>
              <a:gd name="connsiteY4" fmla="*/ 233368 h 459599"/>
              <a:gd name="connsiteX5" fmla="*/ 196195 w 377286"/>
              <a:gd name="connsiteY5" fmla="*/ 280993 h 459599"/>
              <a:gd name="connsiteX6" fmla="*/ 272395 w 377286"/>
              <a:gd name="connsiteY6" fmla="*/ 288137 h 459599"/>
              <a:gd name="connsiteX7" fmla="*/ 324783 w 377286"/>
              <a:gd name="connsiteY7" fmla="*/ 278612 h 459599"/>
              <a:gd name="connsiteX8" fmla="*/ 360501 w 377286"/>
              <a:gd name="connsiteY8" fmla="*/ 290518 h 459599"/>
              <a:gd name="connsiteX9" fmla="*/ 377170 w 377286"/>
              <a:gd name="connsiteY9" fmla="*/ 335762 h 459599"/>
              <a:gd name="connsiteX10" fmla="*/ 365265 w 377286"/>
              <a:gd name="connsiteY10" fmla="*/ 395293 h 459599"/>
              <a:gd name="connsiteX11" fmla="*/ 320020 w 377286"/>
              <a:gd name="connsiteY11" fmla="*/ 433393 h 459599"/>
              <a:gd name="connsiteX12" fmla="*/ 231914 w 377286"/>
              <a:gd name="connsiteY12" fmla="*/ 459587 h 459599"/>
              <a:gd name="connsiteX13" fmla="*/ 108089 w 377286"/>
              <a:gd name="connsiteY13" fmla="*/ 435775 h 459599"/>
              <a:gd name="connsiteX14" fmla="*/ 36651 w 377286"/>
              <a:gd name="connsiteY14" fmla="*/ 366718 h 459599"/>
              <a:gd name="connsiteX15" fmla="*/ 933 w 377286"/>
              <a:gd name="connsiteY15" fmla="*/ 228606 h 459599"/>
              <a:gd name="connsiteX16" fmla="*/ 5695 w 377286"/>
              <a:gd name="connsiteY16" fmla="*/ 126212 h 459599"/>
              <a:gd name="connsiteX17" fmla="*/ 11946 w 377286"/>
              <a:gd name="connsiteY17" fmla="*/ 90791 h 459599"/>
              <a:gd name="connsiteX18" fmla="*/ 19987 w 377286"/>
              <a:gd name="connsiteY18" fmla="*/ 66669 h 459599"/>
              <a:gd name="connsiteX19" fmla="*/ 19983 w 377286"/>
              <a:gd name="connsiteY19" fmla="*/ 66681 h 459599"/>
              <a:gd name="connsiteX20" fmla="*/ 41414 w 377286"/>
              <a:gd name="connsiteY20" fmla="*/ 35725 h 459599"/>
              <a:gd name="connsiteX21" fmla="*/ 96183 w 377286"/>
              <a:gd name="connsiteY21" fmla="*/ 6 h 459599"/>
              <a:gd name="connsiteX22" fmla="*/ 96202 w 377286"/>
              <a:gd name="connsiteY22" fmla="*/ 0 h 459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77286" h="459599">
                <a:moveTo>
                  <a:pt x="96202" y="0"/>
                </a:moveTo>
                <a:lnTo>
                  <a:pt x="93801" y="11912"/>
                </a:lnTo>
                <a:cubicBezTo>
                  <a:pt x="91817" y="27390"/>
                  <a:pt x="82690" y="50806"/>
                  <a:pt x="84277" y="73825"/>
                </a:cubicBezTo>
                <a:cubicBezTo>
                  <a:pt x="85864" y="96844"/>
                  <a:pt x="93404" y="123434"/>
                  <a:pt x="103326" y="150025"/>
                </a:cubicBezTo>
                <a:cubicBezTo>
                  <a:pt x="113248" y="176616"/>
                  <a:pt x="128330" y="211540"/>
                  <a:pt x="143808" y="233368"/>
                </a:cubicBezTo>
                <a:cubicBezTo>
                  <a:pt x="159286" y="255196"/>
                  <a:pt x="174764" y="271865"/>
                  <a:pt x="196195" y="280993"/>
                </a:cubicBezTo>
                <a:cubicBezTo>
                  <a:pt x="217626" y="290121"/>
                  <a:pt x="250964" y="288534"/>
                  <a:pt x="272395" y="288137"/>
                </a:cubicBezTo>
                <a:cubicBezTo>
                  <a:pt x="293826" y="287740"/>
                  <a:pt x="310099" y="278215"/>
                  <a:pt x="324783" y="278612"/>
                </a:cubicBezTo>
                <a:cubicBezTo>
                  <a:pt x="339467" y="279009"/>
                  <a:pt x="351770" y="280993"/>
                  <a:pt x="360501" y="290518"/>
                </a:cubicBezTo>
                <a:cubicBezTo>
                  <a:pt x="369232" y="300043"/>
                  <a:pt x="376376" y="318300"/>
                  <a:pt x="377170" y="335762"/>
                </a:cubicBezTo>
                <a:cubicBezTo>
                  <a:pt x="377964" y="353224"/>
                  <a:pt x="374790" y="379021"/>
                  <a:pt x="365265" y="395293"/>
                </a:cubicBezTo>
                <a:cubicBezTo>
                  <a:pt x="355740" y="411565"/>
                  <a:pt x="342245" y="422677"/>
                  <a:pt x="320020" y="433393"/>
                </a:cubicBezTo>
                <a:cubicBezTo>
                  <a:pt x="297795" y="444109"/>
                  <a:pt x="267236" y="459190"/>
                  <a:pt x="231914" y="459587"/>
                </a:cubicBezTo>
                <a:cubicBezTo>
                  <a:pt x="196592" y="459984"/>
                  <a:pt x="140633" y="451253"/>
                  <a:pt x="108089" y="435775"/>
                </a:cubicBezTo>
                <a:cubicBezTo>
                  <a:pt x="75545" y="420297"/>
                  <a:pt x="54510" y="401246"/>
                  <a:pt x="36651" y="366718"/>
                </a:cubicBezTo>
                <a:cubicBezTo>
                  <a:pt x="18792" y="332190"/>
                  <a:pt x="3711" y="261943"/>
                  <a:pt x="933" y="228606"/>
                </a:cubicBezTo>
                <a:cubicBezTo>
                  <a:pt x="-1845" y="195268"/>
                  <a:pt x="2123" y="154390"/>
                  <a:pt x="5695" y="126212"/>
                </a:cubicBezTo>
                <a:cubicBezTo>
                  <a:pt x="7481" y="112123"/>
                  <a:pt x="9366" y="101110"/>
                  <a:pt x="11946" y="90791"/>
                </a:cubicBezTo>
                <a:lnTo>
                  <a:pt x="19987" y="66669"/>
                </a:lnTo>
                <a:lnTo>
                  <a:pt x="19983" y="66681"/>
                </a:lnTo>
                <a:cubicBezTo>
                  <a:pt x="19983" y="70253"/>
                  <a:pt x="28714" y="46837"/>
                  <a:pt x="41414" y="35725"/>
                </a:cubicBezTo>
                <a:cubicBezTo>
                  <a:pt x="54114" y="24613"/>
                  <a:pt x="71974" y="9928"/>
                  <a:pt x="96183" y="6"/>
                </a:cubicBezTo>
                <a:lnTo>
                  <a:pt x="96202" y="0"/>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任意多边形 15"/>
          <p:cNvSpPr/>
          <p:nvPr/>
        </p:nvSpPr>
        <p:spPr>
          <a:xfrm rot="11626111">
            <a:off x="4841742" y="3842898"/>
            <a:ext cx="424612" cy="415188"/>
          </a:xfrm>
          <a:custGeom>
            <a:avLst/>
            <a:gdLst>
              <a:gd name="connsiteX0" fmla="*/ 344094 w 424612"/>
              <a:gd name="connsiteY0" fmla="*/ 415188 h 415188"/>
              <a:gd name="connsiteX1" fmla="*/ 343473 w 424612"/>
              <a:gd name="connsiteY1" fmla="*/ 408351 h 415188"/>
              <a:gd name="connsiteX2" fmla="*/ 327604 w 424612"/>
              <a:gd name="connsiteY2" fmla="*/ 343591 h 415188"/>
              <a:gd name="connsiteX3" fmla="*/ 278314 w 424612"/>
              <a:gd name="connsiteY3" fmla="*/ 262505 h 415188"/>
              <a:gd name="connsiteX4" fmla="*/ 187302 w 424612"/>
              <a:gd name="connsiteY4" fmla="*/ 211256 h 415188"/>
              <a:gd name="connsiteX5" fmla="*/ 74203 w 424612"/>
              <a:gd name="connsiteY5" fmla="*/ 189936 h 415188"/>
              <a:gd name="connsiteX6" fmla="*/ 4618 w 424612"/>
              <a:gd name="connsiteY6" fmla="*/ 126081 h 415188"/>
              <a:gd name="connsiteX7" fmla="*/ 14190 w 424612"/>
              <a:gd name="connsiteY7" fmla="*/ 55088 h 415188"/>
              <a:gd name="connsiteX8" fmla="*/ 76161 w 424612"/>
              <a:gd name="connsiteY8" fmla="*/ 17837 h 415188"/>
              <a:gd name="connsiteX9" fmla="*/ 177313 w 424612"/>
              <a:gd name="connsiteY9" fmla="*/ 406 h 415188"/>
              <a:gd name="connsiteX10" fmla="*/ 281116 w 424612"/>
              <a:gd name="connsiteY10" fmla="*/ 33811 h 415188"/>
              <a:gd name="connsiteX11" fmla="*/ 337481 w 424612"/>
              <a:gd name="connsiteY11" fmla="*/ 83743 h 415188"/>
              <a:gd name="connsiteX12" fmla="*/ 375912 w 424612"/>
              <a:gd name="connsiteY12" fmla="*/ 140522 h 415188"/>
              <a:gd name="connsiteX13" fmla="*/ 413591 w 424612"/>
              <a:gd name="connsiteY13" fmla="*/ 234260 h 415188"/>
              <a:gd name="connsiteX14" fmla="*/ 423383 w 424612"/>
              <a:gd name="connsiteY14" fmla="*/ 262966 h 415188"/>
              <a:gd name="connsiteX15" fmla="*/ 424612 w 424612"/>
              <a:gd name="connsiteY15" fmla="*/ 268257 h 415188"/>
              <a:gd name="connsiteX16" fmla="*/ 344094 w 424612"/>
              <a:gd name="connsiteY16" fmla="*/ 415188 h 41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4612" h="415188">
                <a:moveTo>
                  <a:pt x="344094" y="415188"/>
                </a:moveTo>
                <a:lnTo>
                  <a:pt x="343473" y="408351"/>
                </a:lnTo>
                <a:cubicBezTo>
                  <a:pt x="343473" y="408351"/>
                  <a:pt x="338463" y="367899"/>
                  <a:pt x="327604" y="343591"/>
                </a:cubicBezTo>
                <a:cubicBezTo>
                  <a:pt x="316745" y="319284"/>
                  <a:pt x="301699" y="284562"/>
                  <a:pt x="278314" y="262505"/>
                </a:cubicBezTo>
                <a:cubicBezTo>
                  <a:pt x="254930" y="240449"/>
                  <a:pt x="221320" y="223351"/>
                  <a:pt x="187302" y="211256"/>
                </a:cubicBezTo>
                <a:cubicBezTo>
                  <a:pt x="153282" y="199161"/>
                  <a:pt x="104650" y="204131"/>
                  <a:pt x="74203" y="189936"/>
                </a:cubicBezTo>
                <a:cubicBezTo>
                  <a:pt x="43755" y="175740"/>
                  <a:pt x="14620" y="148555"/>
                  <a:pt x="4618" y="126081"/>
                </a:cubicBezTo>
                <a:cubicBezTo>
                  <a:pt x="-5385" y="103607"/>
                  <a:pt x="2266" y="73128"/>
                  <a:pt x="14190" y="55088"/>
                </a:cubicBezTo>
                <a:cubicBezTo>
                  <a:pt x="26114" y="37047"/>
                  <a:pt x="48974" y="26951"/>
                  <a:pt x="76161" y="17837"/>
                </a:cubicBezTo>
                <a:cubicBezTo>
                  <a:pt x="103349" y="8724"/>
                  <a:pt x="143154" y="-2256"/>
                  <a:pt x="177313" y="406"/>
                </a:cubicBezTo>
                <a:cubicBezTo>
                  <a:pt x="211473" y="3069"/>
                  <a:pt x="254421" y="19921"/>
                  <a:pt x="281116" y="33811"/>
                </a:cubicBezTo>
                <a:cubicBezTo>
                  <a:pt x="307810" y="47701"/>
                  <a:pt x="321682" y="65958"/>
                  <a:pt x="337481" y="83743"/>
                </a:cubicBezTo>
                <a:cubicBezTo>
                  <a:pt x="353280" y="101528"/>
                  <a:pt x="363227" y="115436"/>
                  <a:pt x="375912" y="140522"/>
                </a:cubicBezTo>
                <a:cubicBezTo>
                  <a:pt x="388597" y="165608"/>
                  <a:pt x="404753" y="209865"/>
                  <a:pt x="413591" y="234260"/>
                </a:cubicBezTo>
                <a:cubicBezTo>
                  <a:pt x="418010" y="246457"/>
                  <a:pt x="421050" y="255111"/>
                  <a:pt x="423383" y="262966"/>
                </a:cubicBezTo>
                <a:lnTo>
                  <a:pt x="424612" y="268257"/>
                </a:lnTo>
                <a:lnTo>
                  <a:pt x="344094" y="415188"/>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7" name="任意多边形 16"/>
          <p:cNvSpPr/>
          <p:nvPr/>
        </p:nvSpPr>
        <p:spPr>
          <a:xfrm>
            <a:off x="4362583" y="3693191"/>
            <a:ext cx="283331" cy="593678"/>
          </a:xfrm>
          <a:custGeom>
            <a:avLst/>
            <a:gdLst>
              <a:gd name="connsiteX0" fmla="*/ 52760 w 279075"/>
              <a:gd name="connsiteY0" fmla="*/ 88175 h 587647"/>
              <a:gd name="connsiteX1" fmla="*/ 5135 w 279075"/>
              <a:gd name="connsiteY1" fmla="*/ 212000 h 587647"/>
              <a:gd name="connsiteX2" fmla="*/ 9898 w 279075"/>
              <a:gd name="connsiteY2" fmla="*/ 388213 h 587647"/>
              <a:gd name="connsiteX3" fmla="*/ 81335 w 279075"/>
              <a:gd name="connsiteY3" fmla="*/ 547756 h 587647"/>
              <a:gd name="connsiteX4" fmla="*/ 117054 w 279075"/>
              <a:gd name="connsiteY4" fmla="*/ 583475 h 587647"/>
              <a:gd name="connsiteX5" fmla="*/ 150391 w 279075"/>
              <a:gd name="connsiteY5" fmla="*/ 583475 h 587647"/>
              <a:gd name="connsiteX6" fmla="*/ 150391 w 279075"/>
              <a:gd name="connsiteY6" fmla="*/ 552519 h 587647"/>
              <a:gd name="connsiteX7" fmla="*/ 50379 w 279075"/>
              <a:gd name="connsiteY7" fmla="*/ 326300 h 587647"/>
              <a:gd name="connsiteX8" fmla="*/ 69429 w 279075"/>
              <a:gd name="connsiteY8" fmla="*/ 159613 h 587647"/>
              <a:gd name="connsiteX9" fmla="*/ 138485 w 279075"/>
              <a:gd name="connsiteY9" fmla="*/ 64363 h 587647"/>
              <a:gd name="connsiteX10" fmla="*/ 193254 w 279075"/>
              <a:gd name="connsiteY10" fmla="*/ 52456 h 587647"/>
              <a:gd name="connsiteX11" fmla="*/ 248023 w 279075"/>
              <a:gd name="connsiteY11" fmla="*/ 64363 h 587647"/>
              <a:gd name="connsiteX12" fmla="*/ 278979 w 279075"/>
              <a:gd name="connsiteY12" fmla="*/ 31025 h 587647"/>
              <a:gd name="connsiteX13" fmla="*/ 238498 w 279075"/>
              <a:gd name="connsiteY13" fmla="*/ 69 h 587647"/>
              <a:gd name="connsiteX14" fmla="*/ 143248 w 279075"/>
              <a:gd name="connsiteY14" fmla="*/ 23881 h 587647"/>
              <a:gd name="connsiteX15" fmla="*/ 52760 w 279075"/>
              <a:gd name="connsiteY15" fmla="*/ 88175 h 587647"/>
              <a:gd name="connsiteX0" fmla="*/ 52760 w 279075"/>
              <a:gd name="connsiteY0" fmla="*/ 88175 h 592920"/>
              <a:gd name="connsiteX1" fmla="*/ 5135 w 279075"/>
              <a:gd name="connsiteY1" fmla="*/ 212000 h 592920"/>
              <a:gd name="connsiteX2" fmla="*/ 9898 w 279075"/>
              <a:gd name="connsiteY2" fmla="*/ 388213 h 592920"/>
              <a:gd name="connsiteX3" fmla="*/ 81335 w 279075"/>
              <a:gd name="connsiteY3" fmla="*/ 547756 h 592920"/>
              <a:gd name="connsiteX4" fmla="*/ 114673 w 279075"/>
              <a:gd name="connsiteY4" fmla="*/ 590618 h 592920"/>
              <a:gd name="connsiteX5" fmla="*/ 150391 w 279075"/>
              <a:gd name="connsiteY5" fmla="*/ 583475 h 592920"/>
              <a:gd name="connsiteX6" fmla="*/ 150391 w 279075"/>
              <a:gd name="connsiteY6" fmla="*/ 552519 h 592920"/>
              <a:gd name="connsiteX7" fmla="*/ 50379 w 279075"/>
              <a:gd name="connsiteY7" fmla="*/ 326300 h 592920"/>
              <a:gd name="connsiteX8" fmla="*/ 69429 w 279075"/>
              <a:gd name="connsiteY8" fmla="*/ 159613 h 592920"/>
              <a:gd name="connsiteX9" fmla="*/ 138485 w 279075"/>
              <a:gd name="connsiteY9" fmla="*/ 64363 h 592920"/>
              <a:gd name="connsiteX10" fmla="*/ 193254 w 279075"/>
              <a:gd name="connsiteY10" fmla="*/ 52456 h 592920"/>
              <a:gd name="connsiteX11" fmla="*/ 248023 w 279075"/>
              <a:gd name="connsiteY11" fmla="*/ 64363 h 592920"/>
              <a:gd name="connsiteX12" fmla="*/ 278979 w 279075"/>
              <a:gd name="connsiteY12" fmla="*/ 31025 h 592920"/>
              <a:gd name="connsiteX13" fmla="*/ 238498 w 279075"/>
              <a:gd name="connsiteY13" fmla="*/ 69 h 592920"/>
              <a:gd name="connsiteX14" fmla="*/ 143248 w 279075"/>
              <a:gd name="connsiteY14" fmla="*/ 23881 h 592920"/>
              <a:gd name="connsiteX15" fmla="*/ 52760 w 279075"/>
              <a:gd name="connsiteY15" fmla="*/ 88175 h 592920"/>
              <a:gd name="connsiteX0" fmla="*/ 52760 w 279075"/>
              <a:gd name="connsiteY0" fmla="*/ 88175 h 593528"/>
              <a:gd name="connsiteX1" fmla="*/ 5135 w 279075"/>
              <a:gd name="connsiteY1" fmla="*/ 212000 h 593528"/>
              <a:gd name="connsiteX2" fmla="*/ 9898 w 279075"/>
              <a:gd name="connsiteY2" fmla="*/ 388213 h 593528"/>
              <a:gd name="connsiteX3" fmla="*/ 81335 w 279075"/>
              <a:gd name="connsiteY3" fmla="*/ 547756 h 593528"/>
              <a:gd name="connsiteX4" fmla="*/ 114673 w 279075"/>
              <a:gd name="connsiteY4" fmla="*/ 590618 h 593528"/>
              <a:gd name="connsiteX5" fmla="*/ 150391 w 279075"/>
              <a:gd name="connsiteY5" fmla="*/ 583475 h 593528"/>
              <a:gd name="connsiteX6" fmla="*/ 138484 w 279075"/>
              <a:gd name="connsiteY6" fmla="*/ 533469 h 593528"/>
              <a:gd name="connsiteX7" fmla="*/ 50379 w 279075"/>
              <a:gd name="connsiteY7" fmla="*/ 326300 h 593528"/>
              <a:gd name="connsiteX8" fmla="*/ 69429 w 279075"/>
              <a:gd name="connsiteY8" fmla="*/ 159613 h 593528"/>
              <a:gd name="connsiteX9" fmla="*/ 138485 w 279075"/>
              <a:gd name="connsiteY9" fmla="*/ 64363 h 593528"/>
              <a:gd name="connsiteX10" fmla="*/ 193254 w 279075"/>
              <a:gd name="connsiteY10" fmla="*/ 52456 h 593528"/>
              <a:gd name="connsiteX11" fmla="*/ 248023 w 279075"/>
              <a:gd name="connsiteY11" fmla="*/ 64363 h 593528"/>
              <a:gd name="connsiteX12" fmla="*/ 278979 w 279075"/>
              <a:gd name="connsiteY12" fmla="*/ 31025 h 593528"/>
              <a:gd name="connsiteX13" fmla="*/ 238498 w 279075"/>
              <a:gd name="connsiteY13" fmla="*/ 69 h 593528"/>
              <a:gd name="connsiteX14" fmla="*/ 143248 w 279075"/>
              <a:gd name="connsiteY14" fmla="*/ 23881 h 593528"/>
              <a:gd name="connsiteX15" fmla="*/ 52760 w 279075"/>
              <a:gd name="connsiteY15" fmla="*/ 88175 h 593528"/>
              <a:gd name="connsiteX0" fmla="*/ 52760 w 279075"/>
              <a:gd name="connsiteY0" fmla="*/ 88175 h 593618"/>
              <a:gd name="connsiteX1" fmla="*/ 5135 w 279075"/>
              <a:gd name="connsiteY1" fmla="*/ 212000 h 593618"/>
              <a:gd name="connsiteX2" fmla="*/ 9898 w 279075"/>
              <a:gd name="connsiteY2" fmla="*/ 388213 h 593618"/>
              <a:gd name="connsiteX3" fmla="*/ 81335 w 279075"/>
              <a:gd name="connsiteY3" fmla="*/ 547756 h 593618"/>
              <a:gd name="connsiteX4" fmla="*/ 114673 w 279075"/>
              <a:gd name="connsiteY4" fmla="*/ 590618 h 593618"/>
              <a:gd name="connsiteX5" fmla="*/ 150391 w 279075"/>
              <a:gd name="connsiteY5" fmla="*/ 583475 h 593618"/>
              <a:gd name="connsiteX6" fmla="*/ 138484 w 279075"/>
              <a:gd name="connsiteY6" fmla="*/ 531087 h 593618"/>
              <a:gd name="connsiteX7" fmla="*/ 50379 w 279075"/>
              <a:gd name="connsiteY7" fmla="*/ 326300 h 593618"/>
              <a:gd name="connsiteX8" fmla="*/ 69429 w 279075"/>
              <a:gd name="connsiteY8" fmla="*/ 159613 h 593618"/>
              <a:gd name="connsiteX9" fmla="*/ 138485 w 279075"/>
              <a:gd name="connsiteY9" fmla="*/ 64363 h 593618"/>
              <a:gd name="connsiteX10" fmla="*/ 193254 w 279075"/>
              <a:gd name="connsiteY10" fmla="*/ 52456 h 593618"/>
              <a:gd name="connsiteX11" fmla="*/ 248023 w 279075"/>
              <a:gd name="connsiteY11" fmla="*/ 64363 h 593618"/>
              <a:gd name="connsiteX12" fmla="*/ 278979 w 279075"/>
              <a:gd name="connsiteY12" fmla="*/ 31025 h 593618"/>
              <a:gd name="connsiteX13" fmla="*/ 238498 w 279075"/>
              <a:gd name="connsiteY13" fmla="*/ 69 h 593618"/>
              <a:gd name="connsiteX14" fmla="*/ 143248 w 279075"/>
              <a:gd name="connsiteY14" fmla="*/ 23881 h 593618"/>
              <a:gd name="connsiteX15" fmla="*/ 52760 w 279075"/>
              <a:gd name="connsiteY15" fmla="*/ 88175 h 593618"/>
              <a:gd name="connsiteX0" fmla="*/ 50800 w 277115"/>
              <a:gd name="connsiteY0" fmla="*/ 88175 h 593618"/>
              <a:gd name="connsiteX1" fmla="*/ 3175 w 277115"/>
              <a:gd name="connsiteY1" fmla="*/ 212000 h 593618"/>
              <a:gd name="connsiteX2" fmla="*/ 12700 w 277115"/>
              <a:gd name="connsiteY2" fmla="*/ 397738 h 593618"/>
              <a:gd name="connsiteX3" fmla="*/ 79375 w 277115"/>
              <a:gd name="connsiteY3" fmla="*/ 547756 h 593618"/>
              <a:gd name="connsiteX4" fmla="*/ 112713 w 277115"/>
              <a:gd name="connsiteY4" fmla="*/ 590618 h 593618"/>
              <a:gd name="connsiteX5" fmla="*/ 148431 w 277115"/>
              <a:gd name="connsiteY5" fmla="*/ 583475 h 593618"/>
              <a:gd name="connsiteX6" fmla="*/ 136524 w 277115"/>
              <a:gd name="connsiteY6" fmla="*/ 531087 h 593618"/>
              <a:gd name="connsiteX7" fmla="*/ 48419 w 277115"/>
              <a:gd name="connsiteY7" fmla="*/ 326300 h 593618"/>
              <a:gd name="connsiteX8" fmla="*/ 67469 w 277115"/>
              <a:gd name="connsiteY8" fmla="*/ 159613 h 593618"/>
              <a:gd name="connsiteX9" fmla="*/ 136525 w 277115"/>
              <a:gd name="connsiteY9" fmla="*/ 64363 h 593618"/>
              <a:gd name="connsiteX10" fmla="*/ 191294 w 277115"/>
              <a:gd name="connsiteY10" fmla="*/ 52456 h 593618"/>
              <a:gd name="connsiteX11" fmla="*/ 246063 w 277115"/>
              <a:gd name="connsiteY11" fmla="*/ 64363 h 593618"/>
              <a:gd name="connsiteX12" fmla="*/ 277019 w 277115"/>
              <a:gd name="connsiteY12" fmla="*/ 31025 h 593618"/>
              <a:gd name="connsiteX13" fmla="*/ 236538 w 277115"/>
              <a:gd name="connsiteY13" fmla="*/ 69 h 593618"/>
              <a:gd name="connsiteX14" fmla="*/ 141288 w 277115"/>
              <a:gd name="connsiteY14" fmla="*/ 23881 h 593618"/>
              <a:gd name="connsiteX15" fmla="*/ 50800 w 277115"/>
              <a:gd name="connsiteY15" fmla="*/ 88175 h 593618"/>
              <a:gd name="connsiteX0" fmla="*/ 50800 w 277115"/>
              <a:gd name="connsiteY0" fmla="*/ 88175 h 593618"/>
              <a:gd name="connsiteX1" fmla="*/ 3175 w 277115"/>
              <a:gd name="connsiteY1" fmla="*/ 212000 h 593618"/>
              <a:gd name="connsiteX2" fmla="*/ 12700 w 277115"/>
              <a:gd name="connsiteY2" fmla="*/ 397738 h 593618"/>
              <a:gd name="connsiteX3" fmla="*/ 79375 w 277115"/>
              <a:gd name="connsiteY3" fmla="*/ 547756 h 593618"/>
              <a:gd name="connsiteX4" fmla="*/ 112713 w 277115"/>
              <a:gd name="connsiteY4" fmla="*/ 590618 h 593618"/>
              <a:gd name="connsiteX5" fmla="*/ 148431 w 277115"/>
              <a:gd name="connsiteY5" fmla="*/ 583475 h 593618"/>
              <a:gd name="connsiteX6" fmla="*/ 136524 w 277115"/>
              <a:gd name="connsiteY6" fmla="*/ 531087 h 593618"/>
              <a:gd name="connsiteX7" fmla="*/ 48419 w 277115"/>
              <a:gd name="connsiteY7" fmla="*/ 312012 h 593618"/>
              <a:gd name="connsiteX8" fmla="*/ 67469 w 277115"/>
              <a:gd name="connsiteY8" fmla="*/ 159613 h 593618"/>
              <a:gd name="connsiteX9" fmla="*/ 136525 w 277115"/>
              <a:gd name="connsiteY9" fmla="*/ 64363 h 593618"/>
              <a:gd name="connsiteX10" fmla="*/ 191294 w 277115"/>
              <a:gd name="connsiteY10" fmla="*/ 52456 h 593618"/>
              <a:gd name="connsiteX11" fmla="*/ 246063 w 277115"/>
              <a:gd name="connsiteY11" fmla="*/ 64363 h 593618"/>
              <a:gd name="connsiteX12" fmla="*/ 277019 w 277115"/>
              <a:gd name="connsiteY12" fmla="*/ 31025 h 593618"/>
              <a:gd name="connsiteX13" fmla="*/ 236538 w 277115"/>
              <a:gd name="connsiteY13" fmla="*/ 69 h 593618"/>
              <a:gd name="connsiteX14" fmla="*/ 141288 w 277115"/>
              <a:gd name="connsiteY14" fmla="*/ 23881 h 593618"/>
              <a:gd name="connsiteX15" fmla="*/ 50800 w 277115"/>
              <a:gd name="connsiteY15" fmla="*/ 88175 h 593618"/>
              <a:gd name="connsiteX0" fmla="*/ 54731 w 281046"/>
              <a:gd name="connsiteY0" fmla="*/ 88175 h 593618"/>
              <a:gd name="connsiteX1" fmla="*/ 2344 w 281046"/>
              <a:gd name="connsiteY1" fmla="*/ 223906 h 593618"/>
              <a:gd name="connsiteX2" fmla="*/ 16631 w 281046"/>
              <a:gd name="connsiteY2" fmla="*/ 397738 h 593618"/>
              <a:gd name="connsiteX3" fmla="*/ 83306 w 281046"/>
              <a:gd name="connsiteY3" fmla="*/ 547756 h 593618"/>
              <a:gd name="connsiteX4" fmla="*/ 116644 w 281046"/>
              <a:gd name="connsiteY4" fmla="*/ 590618 h 593618"/>
              <a:gd name="connsiteX5" fmla="*/ 152362 w 281046"/>
              <a:gd name="connsiteY5" fmla="*/ 583475 h 593618"/>
              <a:gd name="connsiteX6" fmla="*/ 140455 w 281046"/>
              <a:gd name="connsiteY6" fmla="*/ 531087 h 593618"/>
              <a:gd name="connsiteX7" fmla="*/ 52350 w 281046"/>
              <a:gd name="connsiteY7" fmla="*/ 312012 h 593618"/>
              <a:gd name="connsiteX8" fmla="*/ 71400 w 281046"/>
              <a:gd name="connsiteY8" fmla="*/ 159613 h 593618"/>
              <a:gd name="connsiteX9" fmla="*/ 140456 w 281046"/>
              <a:gd name="connsiteY9" fmla="*/ 64363 h 593618"/>
              <a:gd name="connsiteX10" fmla="*/ 195225 w 281046"/>
              <a:gd name="connsiteY10" fmla="*/ 52456 h 593618"/>
              <a:gd name="connsiteX11" fmla="*/ 249994 w 281046"/>
              <a:gd name="connsiteY11" fmla="*/ 64363 h 593618"/>
              <a:gd name="connsiteX12" fmla="*/ 280950 w 281046"/>
              <a:gd name="connsiteY12" fmla="*/ 31025 h 593618"/>
              <a:gd name="connsiteX13" fmla="*/ 240469 w 281046"/>
              <a:gd name="connsiteY13" fmla="*/ 69 h 593618"/>
              <a:gd name="connsiteX14" fmla="*/ 145219 w 281046"/>
              <a:gd name="connsiteY14" fmla="*/ 23881 h 593618"/>
              <a:gd name="connsiteX15" fmla="*/ 54731 w 281046"/>
              <a:gd name="connsiteY15" fmla="*/ 88175 h 593618"/>
              <a:gd name="connsiteX0" fmla="*/ 54731 w 281046"/>
              <a:gd name="connsiteY0" fmla="*/ 88175 h 593618"/>
              <a:gd name="connsiteX1" fmla="*/ 2344 w 281046"/>
              <a:gd name="connsiteY1" fmla="*/ 223906 h 593618"/>
              <a:gd name="connsiteX2" fmla="*/ 16631 w 281046"/>
              <a:gd name="connsiteY2" fmla="*/ 397738 h 593618"/>
              <a:gd name="connsiteX3" fmla="*/ 83306 w 281046"/>
              <a:gd name="connsiteY3" fmla="*/ 547756 h 593618"/>
              <a:gd name="connsiteX4" fmla="*/ 116644 w 281046"/>
              <a:gd name="connsiteY4" fmla="*/ 590618 h 593618"/>
              <a:gd name="connsiteX5" fmla="*/ 152362 w 281046"/>
              <a:gd name="connsiteY5" fmla="*/ 583475 h 593618"/>
              <a:gd name="connsiteX6" fmla="*/ 140455 w 281046"/>
              <a:gd name="connsiteY6" fmla="*/ 531087 h 593618"/>
              <a:gd name="connsiteX7" fmla="*/ 52350 w 281046"/>
              <a:gd name="connsiteY7" fmla="*/ 323918 h 593618"/>
              <a:gd name="connsiteX8" fmla="*/ 71400 w 281046"/>
              <a:gd name="connsiteY8" fmla="*/ 159613 h 593618"/>
              <a:gd name="connsiteX9" fmla="*/ 140456 w 281046"/>
              <a:gd name="connsiteY9" fmla="*/ 64363 h 593618"/>
              <a:gd name="connsiteX10" fmla="*/ 195225 w 281046"/>
              <a:gd name="connsiteY10" fmla="*/ 52456 h 593618"/>
              <a:gd name="connsiteX11" fmla="*/ 249994 w 281046"/>
              <a:gd name="connsiteY11" fmla="*/ 64363 h 593618"/>
              <a:gd name="connsiteX12" fmla="*/ 280950 w 281046"/>
              <a:gd name="connsiteY12" fmla="*/ 31025 h 593618"/>
              <a:gd name="connsiteX13" fmla="*/ 240469 w 281046"/>
              <a:gd name="connsiteY13" fmla="*/ 69 h 593618"/>
              <a:gd name="connsiteX14" fmla="*/ 145219 w 281046"/>
              <a:gd name="connsiteY14" fmla="*/ 23881 h 593618"/>
              <a:gd name="connsiteX15" fmla="*/ 54731 w 281046"/>
              <a:gd name="connsiteY15" fmla="*/ 88175 h 593618"/>
              <a:gd name="connsiteX0" fmla="*/ 54731 w 281046"/>
              <a:gd name="connsiteY0" fmla="*/ 88175 h 593618"/>
              <a:gd name="connsiteX1" fmla="*/ 2344 w 281046"/>
              <a:gd name="connsiteY1" fmla="*/ 223906 h 593618"/>
              <a:gd name="connsiteX2" fmla="*/ 16631 w 281046"/>
              <a:gd name="connsiteY2" fmla="*/ 397738 h 593618"/>
              <a:gd name="connsiteX3" fmla="*/ 83306 w 281046"/>
              <a:gd name="connsiteY3" fmla="*/ 547756 h 593618"/>
              <a:gd name="connsiteX4" fmla="*/ 116644 w 281046"/>
              <a:gd name="connsiteY4" fmla="*/ 590618 h 593618"/>
              <a:gd name="connsiteX5" fmla="*/ 152362 w 281046"/>
              <a:gd name="connsiteY5" fmla="*/ 583475 h 593618"/>
              <a:gd name="connsiteX6" fmla="*/ 140455 w 281046"/>
              <a:gd name="connsiteY6" fmla="*/ 531087 h 593618"/>
              <a:gd name="connsiteX7" fmla="*/ 47587 w 281046"/>
              <a:gd name="connsiteY7" fmla="*/ 328680 h 593618"/>
              <a:gd name="connsiteX8" fmla="*/ 71400 w 281046"/>
              <a:gd name="connsiteY8" fmla="*/ 159613 h 593618"/>
              <a:gd name="connsiteX9" fmla="*/ 140456 w 281046"/>
              <a:gd name="connsiteY9" fmla="*/ 64363 h 593618"/>
              <a:gd name="connsiteX10" fmla="*/ 195225 w 281046"/>
              <a:gd name="connsiteY10" fmla="*/ 52456 h 593618"/>
              <a:gd name="connsiteX11" fmla="*/ 249994 w 281046"/>
              <a:gd name="connsiteY11" fmla="*/ 64363 h 593618"/>
              <a:gd name="connsiteX12" fmla="*/ 280950 w 281046"/>
              <a:gd name="connsiteY12" fmla="*/ 31025 h 593618"/>
              <a:gd name="connsiteX13" fmla="*/ 240469 w 281046"/>
              <a:gd name="connsiteY13" fmla="*/ 69 h 593618"/>
              <a:gd name="connsiteX14" fmla="*/ 145219 w 281046"/>
              <a:gd name="connsiteY14" fmla="*/ 23881 h 593618"/>
              <a:gd name="connsiteX15" fmla="*/ 54731 w 281046"/>
              <a:gd name="connsiteY15" fmla="*/ 88175 h 593618"/>
              <a:gd name="connsiteX0" fmla="*/ 54731 w 281046"/>
              <a:gd name="connsiteY0" fmla="*/ 88235 h 593678"/>
              <a:gd name="connsiteX1" fmla="*/ 2344 w 281046"/>
              <a:gd name="connsiteY1" fmla="*/ 223966 h 593678"/>
              <a:gd name="connsiteX2" fmla="*/ 16631 w 281046"/>
              <a:gd name="connsiteY2" fmla="*/ 397798 h 593678"/>
              <a:gd name="connsiteX3" fmla="*/ 83306 w 281046"/>
              <a:gd name="connsiteY3" fmla="*/ 547816 h 593678"/>
              <a:gd name="connsiteX4" fmla="*/ 116644 w 281046"/>
              <a:gd name="connsiteY4" fmla="*/ 590678 h 593678"/>
              <a:gd name="connsiteX5" fmla="*/ 152362 w 281046"/>
              <a:gd name="connsiteY5" fmla="*/ 583535 h 593678"/>
              <a:gd name="connsiteX6" fmla="*/ 140455 w 281046"/>
              <a:gd name="connsiteY6" fmla="*/ 531147 h 593678"/>
              <a:gd name="connsiteX7" fmla="*/ 47587 w 281046"/>
              <a:gd name="connsiteY7" fmla="*/ 328740 h 593678"/>
              <a:gd name="connsiteX8" fmla="*/ 71400 w 281046"/>
              <a:gd name="connsiteY8" fmla="*/ 159673 h 593678"/>
              <a:gd name="connsiteX9" fmla="*/ 140456 w 281046"/>
              <a:gd name="connsiteY9" fmla="*/ 64423 h 593678"/>
              <a:gd name="connsiteX10" fmla="*/ 195225 w 281046"/>
              <a:gd name="connsiteY10" fmla="*/ 52516 h 593678"/>
              <a:gd name="connsiteX11" fmla="*/ 249994 w 281046"/>
              <a:gd name="connsiteY11" fmla="*/ 64423 h 593678"/>
              <a:gd name="connsiteX12" fmla="*/ 280950 w 281046"/>
              <a:gd name="connsiteY12" fmla="*/ 31085 h 593678"/>
              <a:gd name="connsiteX13" fmla="*/ 240469 w 281046"/>
              <a:gd name="connsiteY13" fmla="*/ 129 h 593678"/>
              <a:gd name="connsiteX14" fmla="*/ 145219 w 281046"/>
              <a:gd name="connsiteY14" fmla="*/ 16798 h 593678"/>
              <a:gd name="connsiteX15" fmla="*/ 54731 w 281046"/>
              <a:gd name="connsiteY15" fmla="*/ 88235 h 593678"/>
              <a:gd name="connsiteX0" fmla="*/ 54731 w 281046"/>
              <a:gd name="connsiteY0" fmla="*/ 88235 h 593678"/>
              <a:gd name="connsiteX1" fmla="*/ 2344 w 281046"/>
              <a:gd name="connsiteY1" fmla="*/ 223966 h 593678"/>
              <a:gd name="connsiteX2" fmla="*/ 16631 w 281046"/>
              <a:gd name="connsiteY2" fmla="*/ 397798 h 593678"/>
              <a:gd name="connsiteX3" fmla="*/ 83306 w 281046"/>
              <a:gd name="connsiteY3" fmla="*/ 547816 h 593678"/>
              <a:gd name="connsiteX4" fmla="*/ 116644 w 281046"/>
              <a:gd name="connsiteY4" fmla="*/ 590678 h 593678"/>
              <a:gd name="connsiteX5" fmla="*/ 152362 w 281046"/>
              <a:gd name="connsiteY5" fmla="*/ 583535 h 593678"/>
              <a:gd name="connsiteX6" fmla="*/ 140455 w 281046"/>
              <a:gd name="connsiteY6" fmla="*/ 531147 h 593678"/>
              <a:gd name="connsiteX7" fmla="*/ 47587 w 281046"/>
              <a:gd name="connsiteY7" fmla="*/ 328740 h 593678"/>
              <a:gd name="connsiteX8" fmla="*/ 71400 w 281046"/>
              <a:gd name="connsiteY8" fmla="*/ 159673 h 593678"/>
              <a:gd name="connsiteX9" fmla="*/ 133313 w 281046"/>
              <a:gd name="connsiteY9" fmla="*/ 73948 h 593678"/>
              <a:gd name="connsiteX10" fmla="*/ 195225 w 281046"/>
              <a:gd name="connsiteY10" fmla="*/ 52516 h 593678"/>
              <a:gd name="connsiteX11" fmla="*/ 249994 w 281046"/>
              <a:gd name="connsiteY11" fmla="*/ 64423 h 593678"/>
              <a:gd name="connsiteX12" fmla="*/ 280950 w 281046"/>
              <a:gd name="connsiteY12" fmla="*/ 31085 h 593678"/>
              <a:gd name="connsiteX13" fmla="*/ 240469 w 281046"/>
              <a:gd name="connsiteY13" fmla="*/ 129 h 593678"/>
              <a:gd name="connsiteX14" fmla="*/ 145219 w 281046"/>
              <a:gd name="connsiteY14" fmla="*/ 16798 h 593678"/>
              <a:gd name="connsiteX15" fmla="*/ 54731 w 281046"/>
              <a:gd name="connsiteY15" fmla="*/ 88235 h 593678"/>
              <a:gd name="connsiteX0" fmla="*/ 57016 w 283331"/>
              <a:gd name="connsiteY0" fmla="*/ 88235 h 593678"/>
              <a:gd name="connsiteX1" fmla="*/ 4629 w 283331"/>
              <a:gd name="connsiteY1" fmla="*/ 223966 h 593678"/>
              <a:gd name="connsiteX2" fmla="*/ 11772 w 283331"/>
              <a:gd name="connsiteY2" fmla="*/ 383510 h 593678"/>
              <a:gd name="connsiteX3" fmla="*/ 85591 w 283331"/>
              <a:gd name="connsiteY3" fmla="*/ 547816 h 593678"/>
              <a:gd name="connsiteX4" fmla="*/ 118929 w 283331"/>
              <a:gd name="connsiteY4" fmla="*/ 590678 h 593678"/>
              <a:gd name="connsiteX5" fmla="*/ 154647 w 283331"/>
              <a:gd name="connsiteY5" fmla="*/ 583535 h 593678"/>
              <a:gd name="connsiteX6" fmla="*/ 142740 w 283331"/>
              <a:gd name="connsiteY6" fmla="*/ 531147 h 593678"/>
              <a:gd name="connsiteX7" fmla="*/ 49872 w 283331"/>
              <a:gd name="connsiteY7" fmla="*/ 328740 h 593678"/>
              <a:gd name="connsiteX8" fmla="*/ 73685 w 283331"/>
              <a:gd name="connsiteY8" fmla="*/ 159673 h 593678"/>
              <a:gd name="connsiteX9" fmla="*/ 135598 w 283331"/>
              <a:gd name="connsiteY9" fmla="*/ 73948 h 593678"/>
              <a:gd name="connsiteX10" fmla="*/ 197510 w 283331"/>
              <a:gd name="connsiteY10" fmla="*/ 52516 h 593678"/>
              <a:gd name="connsiteX11" fmla="*/ 252279 w 283331"/>
              <a:gd name="connsiteY11" fmla="*/ 64423 h 593678"/>
              <a:gd name="connsiteX12" fmla="*/ 283235 w 283331"/>
              <a:gd name="connsiteY12" fmla="*/ 31085 h 593678"/>
              <a:gd name="connsiteX13" fmla="*/ 242754 w 283331"/>
              <a:gd name="connsiteY13" fmla="*/ 129 h 593678"/>
              <a:gd name="connsiteX14" fmla="*/ 147504 w 283331"/>
              <a:gd name="connsiteY14" fmla="*/ 16798 h 593678"/>
              <a:gd name="connsiteX15" fmla="*/ 57016 w 283331"/>
              <a:gd name="connsiteY15" fmla="*/ 88235 h 593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3331" h="593678">
                <a:moveTo>
                  <a:pt x="57016" y="88235"/>
                </a:moveTo>
                <a:cubicBezTo>
                  <a:pt x="33204" y="122763"/>
                  <a:pt x="12170" y="174754"/>
                  <a:pt x="4629" y="223966"/>
                </a:cubicBezTo>
                <a:cubicBezTo>
                  <a:pt x="-2912" y="273179"/>
                  <a:pt x="-1722" y="329535"/>
                  <a:pt x="11772" y="383510"/>
                </a:cubicBezTo>
                <a:cubicBezTo>
                  <a:pt x="25266" y="437485"/>
                  <a:pt x="67732" y="513288"/>
                  <a:pt x="85591" y="547816"/>
                </a:cubicBezTo>
                <a:cubicBezTo>
                  <a:pt x="103450" y="582344"/>
                  <a:pt x="107420" y="584725"/>
                  <a:pt x="118929" y="590678"/>
                </a:cubicBezTo>
                <a:cubicBezTo>
                  <a:pt x="130438" y="596631"/>
                  <a:pt x="150679" y="593457"/>
                  <a:pt x="154647" y="583535"/>
                </a:cubicBezTo>
                <a:cubicBezTo>
                  <a:pt x="158616" y="573613"/>
                  <a:pt x="160202" y="573613"/>
                  <a:pt x="142740" y="531147"/>
                </a:cubicBezTo>
                <a:cubicBezTo>
                  <a:pt x="125278" y="488681"/>
                  <a:pt x="61381" y="390652"/>
                  <a:pt x="49872" y="328740"/>
                </a:cubicBezTo>
                <a:cubicBezTo>
                  <a:pt x="38363" y="266828"/>
                  <a:pt x="59397" y="202138"/>
                  <a:pt x="73685" y="159673"/>
                </a:cubicBezTo>
                <a:cubicBezTo>
                  <a:pt x="87973" y="117208"/>
                  <a:pt x="114961" y="91807"/>
                  <a:pt x="135598" y="73948"/>
                </a:cubicBezTo>
                <a:cubicBezTo>
                  <a:pt x="156235" y="56089"/>
                  <a:pt x="178063" y="54103"/>
                  <a:pt x="197510" y="52516"/>
                </a:cubicBezTo>
                <a:cubicBezTo>
                  <a:pt x="216957" y="50929"/>
                  <a:pt x="237992" y="67995"/>
                  <a:pt x="252279" y="64423"/>
                </a:cubicBezTo>
                <a:cubicBezTo>
                  <a:pt x="266566" y="60851"/>
                  <a:pt x="284822" y="41801"/>
                  <a:pt x="283235" y="31085"/>
                </a:cubicBezTo>
                <a:cubicBezTo>
                  <a:pt x="281648" y="20369"/>
                  <a:pt x="265376" y="1320"/>
                  <a:pt x="242754" y="129"/>
                </a:cubicBezTo>
                <a:cubicBezTo>
                  <a:pt x="220132" y="-1062"/>
                  <a:pt x="173301" y="6082"/>
                  <a:pt x="147504" y="16798"/>
                </a:cubicBezTo>
                <a:cubicBezTo>
                  <a:pt x="121707" y="27514"/>
                  <a:pt x="80828" y="53707"/>
                  <a:pt x="57016" y="88235"/>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任意多边形 17"/>
          <p:cNvSpPr/>
          <p:nvPr/>
        </p:nvSpPr>
        <p:spPr>
          <a:xfrm>
            <a:off x="5100022" y="3758338"/>
            <a:ext cx="255845" cy="233475"/>
          </a:xfrm>
          <a:custGeom>
            <a:avLst/>
            <a:gdLst>
              <a:gd name="connsiteX0" fmla="*/ 2998 w 255845"/>
              <a:gd name="connsiteY0" fmla="*/ 1656 h 233475"/>
              <a:gd name="connsiteX1" fmla="*/ 19667 w 255845"/>
              <a:gd name="connsiteY1" fmla="*/ 11181 h 233475"/>
              <a:gd name="connsiteX2" fmla="*/ 26810 w 255845"/>
              <a:gd name="connsiteY2" fmla="*/ 42137 h 233475"/>
              <a:gd name="connsiteX3" fmla="*/ 43479 w 255845"/>
              <a:gd name="connsiteY3" fmla="*/ 80237 h 233475"/>
              <a:gd name="connsiteX4" fmla="*/ 86342 w 255845"/>
              <a:gd name="connsiteY4" fmla="*/ 123100 h 233475"/>
              <a:gd name="connsiteX5" fmla="*/ 150636 w 255845"/>
              <a:gd name="connsiteY5" fmla="*/ 146912 h 233475"/>
              <a:gd name="connsiteX6" fmla="*/ 207785 w 255845"/>
              <a:gd name="connsiteY6" fmla="*/ 130243 h 233475"/>
              <a:gd name="connsiteX7" fmla="*/ 229217 w 255845"/>
              <a:gd name="connsiteY7" fmla="*/ 104050 h 233475"/>
              <a:gd name="connsiteX8" fmla="*/ 230229 w 255845"/>
              <a:gd name="connsiteY8" fmla="*/ 103514 h 233475"/>
              <a:gd name="connsiteX9" fmla="*/ 238742 w 255845"/>
              <a:gd name="connsiteY9" fmla="*/ 115957 h 233475"/>
              <a:gd name="connsiteX10" fmla="*/ 255410 w 255845"/>
              <a:gd name="connsiteY10" fmla="*/ 170725 h 233475"/>
              <a:gd name="connsiteX11" fmla="*/ 253773 w 255845"/>
              <a:gd name="connsiteY11" fmla="*/ 191412 h 233475"/>
              <a:gd name="connsiteX12" fmla="*/ 253669 w 255845"/>
              <a:gd name="connsiteY12" fmla="*/ 191868 h 233475"/>
              <a:gd name="connsiteX13" fmla="*/ 244992 w 255845"/>
              <a:gd name="connsiteY13" fmla="*/ 206294 h 233475"/>
              <a:gd name="connsiteX14" fmla="*/ 224454 w 255845"/>
              <a:gd name="connsiteY14" fmla="*/ 223112 h 233475"/>
              <a:gd name="connsiteX15" fmla="*/ 150635 w 255845"/>
              <a:gd name="connsiteY15" fmla="*/ 232637 h 233475"/>
              <a:gd name="connsiteX16" fmla="*/ 86342 w 255845"/>
              <a:gd name="connsiteY16" fmla="*/ 206443 h 233475"/>
              <a:gd name="connsiteX17" fmla="*/ 38717 w 255845"/>
              <a:gd name="connsiteY17" fmla="*/ 161200 h 233475"/>
              <a:gd name="connsiteX18" fmla="*/ 10142 w 255845"/>
              <a:gd name="connsiteY18" fmla="*/ 99287 h 233475"/>
              <a:gd name="connsiteX19" fmla="*/ 617 w 255845"/>
              <a:gd name="connsiteY19" fmla="*/ 42137 h 233475"/>
              <a:gd name="connsiteX20" fmla="*/ 2998 w 255845"/>
              <a:gd name="connsiteY20" fmla="*/ 1656 h 23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5845" h="233475">
                <a:moveTo>
                  <a:pt x="2998" y="1656"/>
                </a:moveTo>
                <a:cubicBezTo>
                  <a:pt x="6173" y="-3503"/>
                  <a:pt x="15698" y="4434"/>
                  <a:pt x="19667" y="11181"/>
                </a:cubicBezTo>
                <a:cubicBezTo>
                  <a:pt x="23636" y="17928"/>
                  <a:pt x="22841" y="30628"/>
                  <a:pt x="26810" y="42137"/>
                </a:cubicBezTo>
                <a:cubicBezTo>
                  <a:pt x="30779" y="53646"/>
                  <a:pt x="33557" y="66743"/>
                  <a:pt x="43479" y="80237"/>
                </a:cubicBezTo>
                <a:cubicBezTo>
                  <a:pt x="53401" y="93731"/>
                  <a:pt x="68483" y="111988"/>
                  <a:pt x="86342" y="123100"/>
                </a:cubicBezTo>
                <a:cubicBezTo>
                  <a:pt x="104201" y="134212"/>
                  <a:pt x="130396" y="145722"/>
                  <a:pt x="150636" y="146912"/>
                </a:cubicBezTo>
                <a:cubicBezTo>
                  <a:pt x="170876" y="148102"/>
                  <a:pt x="194688" y="137387"/>
                  <a:pt x="207785" y="130243"/>
                </a:cubicBezTo>
                <a:cubicBezTo>
                  <a:pt x="220882" y="123099"/>
                  <a:pt x="220882" y="109606"/>
                  <a:pt x="229217" y="104050"/>
                </a:cubicBezTo>
                <a:lnTo>
                  <a:pt x="230229" y="103514"/>
                </a:lnTo>
                <a:lnTo>
                  <a:pt x="238742" y="115957"/>
                </a:lnTo>
                <a:cubicBezTo>
                  <a:pt x="246679" y="132626"/>
                  <a:pt x="253029" y="156834"/>
                  <a:pt x="255410" y="170725"/>
                </a:cubicBezTo>
                <a:cubicBezTo>
                  <a:pt x="256601" y="177671"/>
                  <a:pt x="255113" y="185608"/>
                  <a:pt x="253773" y="191412"/>
                </a:cubicBezTo>
                <a:lnTo>
                  <a:pt x="253669" y="191868"/>
                </a:lnTo>
                <a:lnTo>
                  <a:pt x="244992" y="206294"/>
                </a:lnTo>
                <a:cubicBezTo>
                  <a:pt x="239833" y="213091"/>
                  <a:pt x="233384" y="219143"/>
                  <a:pt x="224454" y="223112"/>
                </a:cubicBezTo>
                <a:cubicBezTo>
                  <a:pt x="206595" y="231050"/>
                  <a:pt x="173654" y="235415"/>
                  <a:pt x="150635" y="232637"/>
                </a:cubicBezTo>
                <a:cubicBezTo>
                  <a:pt x="127616" y="229859"/>
                  <a:pt x="104995" y="218349"/>
                  <a:pt x="86342" y="206443"/>
                </a:cubicBezTo>
                <a:cubicBezTo>
                  <a:pt x="67689" y="194537"/>
                  <a:pt x="51417" y="179059"/>
                  <a:pt x="38717" y="161200"/>
                </a:cubicBezTo>
                <a:cubicBezTo>
                  <a:pt x="26017" y="143341"/>
                  <a:pt x="16492" y="119131"/>
                  <a:pt x="10142" y="99287"/>
                </a:cubicBezTo>
                <a:cubicBezTo>
                  <a:pt x="3792" y="79443"/>
                  <a:pt x="1808" y="58409"/>
                  <a:pt x="617" y="42137"/>
                </a:cubicBezTo>
                <a:cubicBezTo>
                  <a:pt x="-574" y="25865"/>
                  <a:pt x="-177" y="6815"/>
                  <a:pt x="2998" y="1656"/>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9" name="任意多边形 18"/>
          <p:cNvSpPr/>
          <p:nvPr/>
        </p:nvSpPr>
        <p:spPr>
          <a:xfrm>
            <a:off x="5256801" y="3628451"/>
            <a:ext cx="163275" cy="329557"/>
          </a:xfrm>
          <a:custGeom>
            <a:avLst/>
            <a:gdLst>
              <a:gd name="connsiteX0" fmla="*/ 51005 w 163275"/>
              <a:gd name="connsiteY0" fmla="*/ 200599 h 331890"/>
              <a:gd name="connsiteX1" fmla="*/ 91487 w 163275"/>
              <a:gd name="connsiteY1" fmla="*/ 252987 h 331890"/>
              <a:gd name="connsiteX2" fmla="*/ 98630 w 163275"/>
              <a:gd name="connsiteY2" fmla="*/ 300612 h 331890"/>
              <a:gd name="connsiteX3" fmla="*/ 96249 w 163275"/>
              <a:gd name="connsiteY3" fmla="*/ 331568 h 331890"/>
              <a:gd name="connsiteX4" fmla="*/ 120062 w 163275"/>
              <a:gd name="connsiteY4" fmla="*/ 281562 h 331890"/>
              <a:gd name="connsiteX5" fmla="*/ 151018 w 163275"/>
              <a:gd name="connsiteY5" fmla="*/ 219649 h 331890"/>
              <a:gd name="connsiteX6" fmla="*/ 162924 w 163275"/>
              <a:gd name="connsiteY6" fmla="*/ 129162 h 331890"/>
              <a:gd name="connsiteX7" fmla="*/ 139112 w 163275"/>
              <a:gd name="connsiteY7" fmla="*/ 41055 h 331890"/>
              <a:gd name="connsiteX8" fmla="*/ 93868 w 163275"/>
              <a:gd name="connsiteY8" fmla="*/ 574 h 331890"/>
              <a:gd name="connsiteX9" fmla="*/ 31955 w 163275"/>
              <a:gd name="connsiteY9" fmla="*/ 19624 h 331890"/>
              <a:gd name="connsiteX10" fmla="*/ 5762 w 163275"/>
              <a:gd name="connsiteY10" fmla="*/ 52962 h 331890"/>
              <a:gd name="connsiteX11" fmla="*/ 999 w 163275"/>
              <a:gd name="connsiteY11" fmla="*/ 110112 h 331890"/>
              <a:gd name="connsiteX12" fmla="*/ 20049 w 163275"/>
              <a:gd name="connsiteY12" fmla="*/ 155355 h 331890"/>
              <a:gd name="connsiteX13" fmla="*/ 51005 w 163275"/>
              <a:gd name="connsiteY13" fmla="*/ 200599 h 331890"/>
              <a:gd name="connsiteX0" fmla="*/ 51005 w 163275"/>
              <a:gd name="connsiteY0" fmla="*/ 200599 h 329538"/>
              <a:gd name="connsiteX1" fmla="*/ 91487 w 163275"/>
              <a:gd name="connsiteY1" fmla="*/ 252987 h 329538"/>
              <a:gd name="connsiteX2" fmla="*/ 98630 w 163275"/>
              <a:gd name="connsiteY2" fmla="*/ 300612 h 329538"/>
              <a:gd name="connsiteX3" fmla="*/ 91487 w 163275"/>
              <a:gd name="connsiteY3" fmla="*/ 329187 h 329538"/>
              <a:gd name="connsiteX4" fmla="*/ 120062 w 163275"/>
              <a:gd name="connsiteY4" fmla="*/ 281562 h 329538"/>
              <a:gd name="connsiteX5" fmla="*/ 151018 w 163275"/>
              <a:gd name="connsiteY5" fmla="*/ 219649 h 329538"/>
              <a:gd name="connsiteX6" fmla="*/ 162924 w 163275"/>
              <a:gd name="connsiteY6" fmla="*/ 129162 h 329538"/>
              <a:gd name="connsiteX7" fmla="*/ 139112 w 163275"/>
              <a:gd name="connsiteY7" fmla="*/ 41055 h 329538"/>
              <a:gd name="connsiteX8" fmla="*/ 93868 w 163275"/>
              <a:gd name="connsiteY8" fmla="*/ 574 h 329538"/>
              <a:gd name="connsiteX9" fmla="*/ 31955 w 163275"/>
              <a:gd name="connsiteY9" fmla="*/ 19624 h 329538"/>
              <a:gd name="connsiteX10" fmla="*/ 5762 w 163275"/>
              <a:gd name="connsiteY10" fmla="*/ 52962 h 329538"/>
              <a:gd name="connsiteX11" fmla="*/ 999 w 163275"/>
              <a:gd name="connsiteY11" fmla="*/ 110112 h 329538"/>
              <a:gd name="connsiteX12" fmla="*/ 20049 w 163275"/>
              <a:gd name="connsiteY12" fmla="*/ 155355 h 329538"/>
              <a:gd name="connsiteX13" fmla="*/ 51005 w 163275"/>
              <a:gd name="connsiteY13" fmla="*/ 200599 h 329538"/>
              <a:gd name="connsiteX0" fmla="*/ 51005 w 163275"/>
              <a:gd name="connsiteY0" fmla="*/ 200599 h 329557"/>
              <a:gd name="connsiteX1" fmla="*/ 81962 w 163275"/>
              <a:gd name="connsiteY1" fmla="*/ 245844 h 329557"/>
              <a:gd name="connsiteX2" fmla="*/ 98630 w 163275"/>
              <a:gd name="connsiteY2" fmla="*/ 300612 h 329557"/>
              <a:gd name="connsiteX3" fmla="*/ 91487 w 163275"/>
              <a:gd name="connsiteY3" fmla="*/ 329187 h 329557"/>
              <a:gd name="connsiteX4" fmla="*/ 120062 w 163275"/>
              <a:gd name="connsiteY4" fmla="*/ 281562 h 329557"/>
              <a:gd name="connsiteX5" fmla="*/ 151018 w 163275"/>
              <a:gd name="connsiteY5" fmla="*/ 219649 h 329557"/>
              <a:gd name="connsiteX6" fmla="*/ 162924 w 163275"/>
              <a:gd name="connsiteY6" fmla="*/ 129162 h 329557"/>
              <a:gd name="connsiteX7" fmla="*/ 139112 w 163275"/>
              <a:gd name="connsiteY7" fmla="*/ 41055 h 329557"/>
              <a:gd name="connsiteX8" fmla="*/ 93868 w 163275"/>
              <a:gd name="connsiteY8" fmla="*/ 574 h 329557"/>
              <a:gd name="connsiteX9" fmla="*/ 31955 w 163275"/>
              <a:gd name="connsiteY9" fmla="*/ 19624 h 329557"/>
              <a:gd name="connsiteX10" fmla="*/ 5762 w 163275"/>
              <a:gd name="connsiteY10" fmla="*/ 52962 h 329557"/>
              <a:gd name="connsiteX11" fmla="*/ 999 w 163275"/>
              <a:gd name="connsiteY11" fmla="*/ 110112 h 329557"/>
              <a:gd name="connsiteX12" fmla="*/ 20049 w 163275"/>
              <a:gd name="connsiteY12" fmla="*/ 155355 h 329557"/>
              <a:gd name="connsiteX13" fmla="*/ 51005 w 163275"/>
              <a:gd name="connsiteY13" fmla="*/ 200599 h 32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3275" h="329557">
                <a:moveTo>
                  <a:pt x="51005" y="200599"/>
                </a:moveTo>
                <a:cubicBezTo>
                  <a:pt x="61324" y="215680"/>
                  <a:pt x="74025" y="229175"/>
                  <a:pt x="81962" y="245844"/>
                </a:cubicBezTo>
                <a:cubicBezTo>
                  <a:pt x="89899" y="262513"/>
                  <a:pt x="97042" y="286721"/>
                  <a:pt x="98630" y="300612"/>
                </a:cubicBezTo>
                <a:cubicBezTo>
                  <a:pt x="100218" y="314503"/>
                  <a:pt x="87915" y="332362"/>
                  <a:pt x="91487" y="329187"/>
                </a:cubicBezTo>
                <a:cubicBezTo>
                  <a:pt x="95059" y="326012"/>
                  <a:pt x="110140" y="299818"/>
                  <a:pt x="120062" y="281562"/>
                </a:cubicBezTo>
                <a:cubicBezTo>
                  <a:pt x="129984" y="263306"/>
                  <a:pt x="143874" y="245049"/>
                  <a:pt x="151018" y="219649"/>
                </a:cubicBezTo>
                <a:cubicBezTo>
                  <a:pt x="158162" y="194249"/>
                  <a:pt x="164908" y="158928"/>
                  <a:pt x="162924" y="129162"/>
                </a:cubicBezTo>
                <a:cubicBezTo>
                  <a:pt x="160940" y="99396"/>
                  <a:pt x="150621" y="62486"/>
                  <a:pt x="139112" y="41055"/>
                </a:cubicBezTo>
                <a:cubicBezTo>
                  <a:pt x="127603" y="19624"/>
                  <a:pt x="111727" y="4146"/>
                  <a:pt x="93868" y="574"/>
                </a:cubicBezTo>
                <a:cubicBezTo>
                  <a:pt x="76009" y="-2998"/>
                  <a:pt x="46639" y="10893"/>
                  <a:pt x="31955" y="19624"/>
                </a:cubicBezTo>
                <a:cubicBezTo>
                  <a:pt x="17271" y="28355"/>
                  <a:pt x="10921" y="37881"/>
                  <a:pt x="5762" y="52962"/>
                </a:cubicBezTo>
                <a:cubicBezTo>
                  <a:pt x="603" y="68043"/>
                  <a:pt x="-1382" y="93046"/>
                  <a:pt x="999" y="110112"/>
                </a:cubicBezTo>
                <a:cubicBezTo>
                  <a:pt x="3380" y="127178"/>
                  <a:pt x="12905" y="141861"/>
                  <a:pt x="20049" y="155355"/>
                </a:cubicBezTo>
                <a:cubicBezTo>
                  <a:pt x="27193" y="168849"/>
                  <a:pt x="40686" y="185518"/>
                  <a:pt x="51005" y="200599"/>
                </a:cubicBezTo>
                <a:close/>
              </a:path>
            </a:pathLst>
          </a:custGeom>
          <a:gradFill flip="none" rotWithShape="1">
            <a:gsLst>
              <a:gs pos="0">
                <a:srgbClr val="49701E"/>
              </a:gs>
              <a:gs pos="61000">
                <a:srgbClr val="BAE18F"/>
              </a:gs>
              <a:gs pos="100000">
                <a:srgbClr val="F3FBEF"/>
              </a:gs>
            </a:gsLst>
            <a:lin ang="15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0" name="任意多边形 19"/>
          <p:cNvSpPr/>
          <p:nvPr/>
        </p:nvSpPr>
        <p:spPr>
          <a:xfrm>
            <a:off x="5969629" y="3388270"/>
            <a:ext cx="956834" cy="790405"/>
          </a:xfrm>
          <a:custGeom>
            <a:avLst/>
            <a:gdLst>
              <a:gd name="connsiteX0" fmla="*/ 154946 w 956834"/>
              <a:gd name="connsiteY0" fmla="*/ 181857 h 781513"/>
              <a:gd name="connsiteX1" fmla="*/ 309727 w 956834"/>
              <a:gd name="connsiteY1" fmla="*/ 265201 h 781513"/>
              <a:gd name="connsiteX2" fmla="*/ 524040 w 956834"/>
              <a:gd name="connsiteY2" fmla="*/ 315207 h 781513"/>
              <a:gd name="connsiteX3" fmla="*/ 719302 w 956834"/>
              <a:gd name="connsiteY3" fmla="*/ 334257 h 781513"/>
              <a:gd name="connsiteX4" fmla="*/ 838365 w 956834"/>
              <a:gd name="connsiteY4" fmla="*/ 322351 h 781513"/>
              <a:gd name="connsiteX5" fmla="*/ 888371 w 956834"/>
              <a:gd name="connsiteY5" fmla="*/ 308063 h 781513"/>
              <a:gd name="connsiteX6" fmla="*/ 859796 w 956834"/>
              <a:gd name="connsiteY6" fmla="*/ 341401 h 781513"/>
              <a:gd name="connsiteX7" fmla="*/ 769309 w 956834"/>
              <a:gd name="connsiteY7" fmla="*/ 465226 h 781513"/>
              <a:gd name="connsiteX8" fmla="*/ 728827 w 956834"/>
              <a:gd name="connsiteY8" fmla="*/ 572382 h 781513"/>
              <a:gd name="connsiteX9" fmla="*/ 733590 w 956834"/>
              <a:gd name="connsiteY9" fmla="*/ 698588 h 781513"/>
              <a:gd name="connsiteX10" fmla="*/ 747877 w 956834"/>
              <a:gd name="connsiteY10" fmla="*/ 770026 h 781513"/>
              <a:gd name="connsiteX11" fmla="*/ 800265 w 956834"/>
              <a:gd name="connsiteY11" fmla="*/ 777169 h 781513"/>
              <a:gd name="connsiteX12" fmla="*/ 790740 w 956834"/>
              <a:gd name="connsiteY12" fmla="*/ 727163 h 781513"/>
              <a:gd name="connsiteX13" fmla="*/ 776452 w 956834"/>
              <a:gd name="connsiteY13" fmla="*/ 603338 h 781513"/>
              <a:gd name="connsiteX14" fmla="*/ 828840 w 956834"/>
              <a:gd name="connsiteY14" fmla="*/ 465226 h 781513"/>
              <a:gd name="connsiteX15" fmla="*/ 897896 w 956834"/>
              <a:gd name="connsiteY15" fmla="*/ 384263 h 781513"/>
              <a:gd name="connsiteX16" fmla="*/ 950284 w 956834"/>
              <a:gd name="connsiteY16" fmla="*/ 308063 h 781513"/>
              <a:gd name="connsiteX17" fmla="*/ 947902 w 956834"/>
              <a:gd name="connsiteY17" fmla="*/ 248532 h 781513"/>
              <a:gd name="connsiteX18" fmla="*/ 876465 w 956834"/>
              <a:gd name="connsiteY18" fmla="*/ 255676 h 781513"/>
              <a:gd name="connsiteX19" fmla="*/ 664534 w 956834"/>
              <a:gd name="connsiteY19" fmla="*/ 277107 h 781513"/>
              <a:gd name="connsiteX20" fmla="*/ 469271 w 956834"/>
              <a:gd name="connsiteY20" fmla="*/ 262819 h 781513"/>
              <a:gd name="connsiteX21" fmla="*/ 304965 w 956834"/>
              <a:gd name="connsiteY21" fmla="*/ 208051 h 781513"/>
              <a:gd name="connsiteX22" fmla="*/ 145421 w 956834"/>
              <a:gd name="connsiteY22" fmla="*/ 127088 h 781513"/>
              <a:gd name="connsiteX23" fmla="*/ 69221 w 956834"/>
              <a:gd name="connsiteY23" fmla="*/ 50888 h 781513"/>
              <a:gd name="connsiteX24" fmla="*/ 35884 w 956834"/>
              <a:gd name="connsiteY24" fmla="*/ 3263 h 781513"/>
              <a:gd name="connsiteX25" fmla="*/ 165 w 956834"/>
              <a:gd name="connsiteY25" fmla="*/ 10407 h 781513"/>
              <a:gd name="connsiteX26" fmla="*/ 26359 w 956834"/>
              <a:gd name="connsiteY26" fmla="*/ 60413 h 781513"/>
              <a:gd name="connsiteX27" fmla="*/ 107321 w 956834"/>
              <a:gd name="connsiteY27" fmla="*/ 138994 h 781513"/>
              <a:gd name="connsiteX28" fmla="*/ 154946 w 956834"/>
              <a:gd name="connsiteY28" fmla="*/ 181857 h 781513"/>
              <a:gd name="connsiteX0" fmla="*/ 154946 w 956834"/>
              <a:gd name="connsiteY0" fmla="*/ 181857 h 781513"/>
              <a:gd name="connsiteX1" fmla="*/ 309727 w 956834"/>
              <a:gd name="connsiteY1" fmla="*/ 265201 h 781513"/>
              <a:gd name="connsiteX2" fmla="*/ 524040 w 956834"/>
              <a:gd name="connsiteY2" fmla="*/ 315207 h 781513"/>
              <a:gd name="connsiteX3" fmla="*/ 719302 w 956834"/>
              <a:gd name="connsiteY3" fmla="*/ 334257 h 781513"/>
              <a:gd name="connsiteX4" fmla="*/ 838365 w 956834"/>
              <a:gd name="connsiteY4" fmla="*/ 322351 h 781513"/>
              <a:gd name="connsiteX5" fmla="*/ 888371 w 956834"/>
              <a:gd name="connsiteY5" fmla="*/ 308063 h 781513"/>
              <a:gd name="connsiteX6" fmla="*/ 859796 w 956834"/>
              <a:gd name="connsiteY6" fmla="*/ 341401 h 781513"/>
              <a:gd name="connsiteX7" fmla="*/ 769309 w 956834"/>
              <a:gd name="connsiteY7" fmla="*/ 465226 h 781513"/>
              <a:gd name="connsiteX8" fmla="*/ 724064 w 956834"/>
              <a:gd name="connsiteY8" fmla="*/ 572382 h 781513"/>
              <a:gd name="connsiteX9" fmla="*/ 733590 w 956834"/>
              <a:gd name="connsiteY9" fmla="*/ 698588 h 781513"/>
              <a:gd name="connsiteX10" fmla="*/ 747877 w 956834"/>
              <a:gd name="connsiteY10" fmla="*/ 770026 h 781513"/>
              <a:gd name="connsiteX11" fmla="*/ 800265 w 956834"/>
              <a:gd name="connsiteY11" fmla="*/ 777169 h 781513"/>
              <a:gd name="connsiteX12" fmla="*/ 790740 w 956834"/>
              <a:gd name="connsiteY12" fmla="*/ 727163 h 781513"/>
              <a:gd name="connsiteX13" fmla="*/ 776452 w 956834"/>
              <a:gd name="connsiteY13" fmla="*/ 603338 h 781513"/>
              <a:gd name="connsiteX14" fmla="*/ 828840 w 956834"/>
              <a:gd name="connsiteY14" fmla="*/ 465226 h 781513"/>
              <a:gd name="connsiteX15" fmla="*/ 897896 w 956834"/>
              <a:gd name="connsiteY15" fmla="*/ 384263 h 781513"/>
              <a:gd name="connsiteX16" fmla="*/ 950284 w 956834"/>
              <a:gd name="connsiteY16" fmla="*/ 308063 h 781513"/>
              <a:gd name="connsiteX17" fmla="*/ 947902 w 956834"/>
              <a:gd name="connsiteY17" fmla="*/ 248532 h 781513"/>
              <a:gd name="connsiteX18" fmla="*/ 876465 w 956834"/>
              <a:gd name="connsiteY18" fmla="*/ 255676 h 781513"/>
              <a:gd name="connsiteX19" fmla="*/ 664534 w 956834"/>
              <a:gd name="connsiteY19" fmla="*/ 277107 h 781513"/>
              <a:gd name="connsiteX20" fmla="*/ 469271 w 956834"/>
              <a:gd name="connsiteY20" fmla="*/ 262819 h 781513"/>
              <a:gd name="connsiteX21" fmla="*/ 304965 w 956834"/>
              <a:gd name="connsiteY21" fmla="*/ 208051 h 781513"/>
              <a:gd name="connsiteX22" fmla="*/ 145421 w 956834"/>
              <a:gd name="connsiteY22" fmla="*/ 127088 h 781513"/>
              <a:gd name="connsiteX23" fmla="*/ 69221 w 956834"/>
              <a:gd name="connsiteY23" fmla="*/ 50888 h 781513"/>
              <a:gd name="connsiteX24" fmla="*/ 35884 w 956834"/>
              <a:gd name="connsiteY24" fmla="*/ 3263 h 781513"/>
              <a:gd name="connsiteX25" fmla="*/ 165 w 956834"/>
              <a:gd name="connsiteY25" fmla="*/ 10407 h 781513"/>
              <a:gd name="connsiteX26" fmla="*/ 26359 w 956834"/>
              <a:gd name="connsiteY26" fmla="*/ 60413 h 781513"/>
              <a:gd name="connsiteX27" fmla="*/ 107321 w 956834"/>
              <a:gd name="connsiteY27" fmla="*/ 138994 h 781513"/>
              <a:gd name="connsiteX28" fmla="*/ 154946 w 956834"/>
              <a:gd name="connsiteY28" fmla="*/ 181857 h 781513"/>
              <a:gd name="connsiteX0" fmla="*/ 154946 w 956834"/>
              <a:gd name="connsiteY0" fmla="*/ 181857 h 781513"/>
              <a:gd name="connsiteX1" fmla="*/ 309727 w 956834"/>
              <a:gd name="connsiteY1" fmla="*/ 265201 h 781513"/>
              <a:gd name="connsiteX2" fmla="*/ 524040 w 956834"/>
              <a:gd name="connsiteY2" fmla="*/ 315207 h 781513"/>
              <a:gd name="connsiteX3" fmla="*/ 719302 w 956834"/>
              <a:gd name="connsiteY3" fmla="*/ 334257 h 781513"/>
              <a:gd name="connsiteX4" fmla="*/ 838365 w 956834"/>
              <a:gd name="connsiteY4" fmla="*/ 322351 h 781513"/>
              <a:gd name="connsiteX5" fmla="*/ 888371 w 956834"/>
              <a:gd name="connsiteY5" fmla="*/ 308063 h 781513"/>
              <a:gd name="connsiteX6" fmla="*/ 859796 w 956834"/>
              <a:gd name="connsiteY6" fmla="*/ 341401 h 781513"/>
              <a:gd name="connsiteX7" fmla="*/ 769309 w 956834"/>
              <a:gd name="connsiteY7" fmla="*/ 465226 h 781513"/>
              <a:gd name="connsiteX8" fmla="*/ 724064 w 956834"/>
              <a:gd name="connsiteY8" fmla="*/ 572382 h 781513"/>
              <a:gd name="connsiteX9" fmla="*/ 733590 w 956834"/>
              <a:gd name="connsiteY9" fmla="*/ 698588 h 781513"/>
              <a:gd name="connsiteX10" fmla="*/ 747877 w 956834"/>
              <a:gd name="connsiteY10" fmla="*/ 770026 h 781513"/>
              <a:gd name="connsiteX11" fmla="*/ 800265 w 956834"/>
              <a:gd name="connsiteY11" fmla="*/ 777169 h 781513"/>
              <a:gd name="connsiteX12" fmla="*/ 790740 w 956834"/>
              <a:gd name="connsiteY12" fmla="*/ 727163 h 781513"/>
              <a:gd name="connsiteX13" fmla="*/ 776452 w 956834"/>
              <a:gd name="connsiteY13" fmla="*/ 603338 h 781513"/>
              <a:gd name="connsiteX14" fmla="*/ 826459 w 956834"/>
              <a:gd name="connsiteY14" fmla="*/ 472370 h 781513"/>
              <a:gd name="connsiteX15" fmla="*/ 897896 w 956834"/>
              <a:gd name="connsiteY15" fmla="*/ 384263 h 781513"/>
              <a:gd name="connsiteX16" fmla="*/ 950284 w 956834"/>
              <a:gd name="connsiteY16" fmla="*/ 308063 h 781513"/>
              <a:gd name="connsiteX17" fmla="*/ 947902 w 956834"/>
              <a:gd name="connsiteY17" fmla="*/ 248532 h 781513"/>
              <a:gd name="connsiteX18" fmla="*/ 876465 w 956834"/>
              <a:gd name="connsiteY18" fmla="*/ 255676 h 781513"/>
              <a:gd name="connsiteX19" fmla="*/ 664534 w 956834"/>
              <a:gd name="connsiteY19" fmla="*/ 277107 h 781513"/>
              <a:gd name="connsiteX20" fmla="*/ 469271 w 956834"/>
              <a:gd name="connsiteY20" fmla="*/ 262819 h 781513"/>
              <a:gd name="connsiteX21" fmla="*/ 304965 w 956834"/>
              <a:gd name="connsiteY21" fmla="*/ 208051 h 781513"/>
              <a:gd name="connsiteX22" fmla="*/ 145421 w 956834"/>
              <a:gd name="connsiteY22" fmla="*/ 127088 h 781513"/>
              <a:gd name="connsiteX23" fmla="*/ 69221 w 956834"/>
              <a:gd name="connsiteY23" fmla="*/ 50888 h 781513"/>
              <a:gd name="connsiteX24" fmla="*/ 35884 w 956834"/>
              <a:gd name="connsiteY24" fmla="*/ 3263 h 781513"/>
              <a:gd name="connsiteX25" fmla="*/ 165 w 956834"/>
              <a:gd name="connsiteY25" fmla="*/ 10407 h 781513"/>
              <a:gd name="connsiteX26" fmla="*/ 26359 w 956834"/>
              <a:gd name="connsiteY26" fmla="*/ 60413 h 781513"/>
              <a:gd name="connsiteX27" fmla="*/ 107321 w 956834"/>
              <a:gd name="connsiteY27" fmla="*/ 138994 h 781513"/>
              <a:gd name="connsiteX28" fmla="*/ 154946 w 956834"/>
              <a:gd name="connsiteY28" fmla="*/ 181857 h 781513"/>
              <a:gd name="connsiteX0" fmla="*/ 154946 w 956834"/>
              <a:gd name="connsiteY0" fmla="*/ 181857 h 781513"/>
              <a:gd name="connsiteX1" fmla="*/ 309727 w 956834"/>
              <a:gd name="connsiteY1" fmla="*/ 265201 h 781513"/>
              <a:gd name="connsiteX2" fmla="*/ 519277 w 956834"/>
              <a:gd name="connsiteY2" fmla="*/ 322351 h 781513"/>
              <a:gd name="connsiteX3" fmla="*/ 719302 w 956834"/>
              <a:gd name="connsiteY3" fmla="*/ 334257 h 781513"/>
              <a:gd name="connsiteX4" fmla="*/ 838365 w 956834"/>
              <a:gd name="connsiteY4" fmla="*/ 322351 h 781513"/>
              <a:gd name="connsiteX5" fmla="*/ 888371 w 956834"/>
              <a:gd name="connsiteY5" fmla="*/ 308063 h 781513"/>
              <a:gd name="connsiteX6" fmla="*/ 859796 w 956834"/>
              <a:gd name="connsiteY6" fmla="*/ 341401 h 781513"/>
              <a:gd name="connsiteX7" fmla="*/ 769309 w 956834"/>
              <a:gd name="connsiteY7" fmla="*/ 465226 h 781513"/>
              <a:gd name="connsiteX8" fmla="*/ 724064 w 956834"/>
              <a:gd name="connsiteY8" fmla="*/ 572382 h 781513"/>
              <a:gd name="connsiteX9" fmla="*/ 733590 w 956834"/>
              <a:gd name="connsiteY9" fmla="*/ 698588 h 781513"/>
              <a:gd name="connsiteX10" fmla="*/ 747877 w 956834"/>
              <a:gd name="connsiteY10" fmla="*/ 770026 h 781513"/>
              <a:gd name="connsiteX11" fmla="*/ 800265 w 956834"/>
              <a:gd name="connsiteY11" fmla="*/ 777169 h 781513"/>
              <a:gd name="connsiteX12" fmla="*/ 790740 w 956834"/>
              <a:gd name="connsiteY12" fmla="*/ 727163 h 781513"/>
              <a:gd name="connsiteX13" fmla="*/ 776452 w 956834"/>
              <a:gd name="connsiteY13" fmla="*/ 603338 h 781513"/>
              <a:gd name="connsiteX14" fmla="*/ 826459 w 956834"/>
              <a:gd name="connsiteY14" fmla="*/ 472370 h 781513"/>
              <a:gd name="connsiteX15" fmla="*/ 897896 w 956834"/>
              <a:gd name="connsiteY15" fmla="*/ 384263 h 781513"/>
              <a:gd name="connsiteX16" fmla="*/ 950284 w 956834"/>
              <a:gd name="connsiteY16" fmla="*/ 308063 h 781513"/>
              <a:gd name="connsiteX17" fmla="*/ 947902 w 956834"/>
              <a:gd name="connsiteY17" fmla="*/ 248532 h 781513"/>
              <a:gd name="connsiteX18" fmla="*/ 876465 w 956834"/>
              <a:gd name="connsiteY18" fmla="*/ 255676 h 781513"/>
              <a:gd name="connsiteX19" fmla="*/ 664534 w 956834"/>
              <a:gd name="connsiteY19" fmla="*/ 277107 h 781513"/>
              <a:gd name="connsiteX20" fmla="*/ 469271 w 956834"/>
              <a:gd name="connsiteY20" fmla="*/ 262819 h 781513"/>
              <a:gd name="connsiteX21" fmla="*/ 304965 w 956834"/>
              <a:gd name="connsiteY21" fmla="*/ 208051 h 781513"/>
              <a:gd name="connsiteX22" fmla="*/ 145421 w 956834"/>
              <a:gd name="connsiteY22" fmla="*/ 127088 h 781513"/>
              <a:gd name="connsiteX23" fmla="*/ 69221 w 956834"/>
              <a:gd name="connsiteY23" fmla="*/ 50888 h 781513"/>
              <a:gd name="connsiteX24" fmla="*/ 35884 w 956834"/>
              <a:gd name="connsiteY24" fmla="*/ 3263 h 781513"/>
              <a:gd name="connsiteX25" fmla="*/ 165 w 956834"/>
              <a:gd name="connsiteY25" fmla="*/ 10407 h 781513"/>
              <a:gd name="connsiteX26" fmla="*/ 26359 w 956834"/>
              <a:gd name="connsiteY26" fmla="*/ 60413 h 781513"/>
              <a:gd name="connsiteX27" fmla="*/ 107321 w 956834"/>
              <a:gd name="connsiteY27" fmla="*/ 138994 h 781513"/>
              <a:gd name="connsiteX28" fmla="*/ 154946 w 956834"/>
              <a:gd name="connsiteY28" fmla="*/ 181857 h 781513"/>
              <a:gd name="connsiteX0" fmla="*/ 154946 w 956834"/>
              <a:gd name="connsiteY0" fmla="*/ 181857 h 781513"/>
              <a:gd name="connsiteX1" fmla="*/ 309727 w 956834"/>
              <a:gd name="connsiteY1" fmla="*/ 265201 h 781513"/>
              <a:gd name="connsiteX2" fmla="*/ 519277 w 956834"/>
              <a:gd name="connsiteY2" fmla="*/ 322351 h 781513"/>
              <a:gd name="connsiteX3" fmla="*/ 719302 w 956834"/>
              <a:gd name="connsiteY3" fmla="*/ 334257 h 781513"/>
              <a:gd name="connsiteX4" fmla="*/ 838365 w 956834"/>
              <a:gd name="connsiteY4" fmla="*/ 322351 h 781513"/>
              <a:gd name="connsiteX5" fmla="*/ 888371 w 956834"/>
              <a:gd name="connsiteY5" fmla="*/ 308063 h 781513"/>
              <a:gd name="connsiteX6" fmla="*/ 859796 w 956834"/>
              <a:gd name="connsiteY6" fmla="*/ 341401 h 781513"/>
              <a:gd name="connsiteX7" fmla="*/ 769309 w 956834"/>
              <a:gd name="connsiteY7" fmla="*/ 465226 h 781513"/>
              <a:gd name="connsiteX8" fmla="*/ 724064 w 956834"/>
              <a:gd name="connsiteY8" fmla="*/ 572382 h 781513"/>
              <a:gd name="connsiteX9" fmla="*/ 733590 w 956834"/>
              <a:gd name="connsiteY9" fmla="*/ 698588 h 781513"/>
              <a:gd name="connsiteX10" fmla="*/ 747877 w 956834"/>
              <a:gd name="connsiteY10" fmla="*/ 770026 h 781513"/>
              <a:gd name="connsiteX11" fmla="*/ 800265 w 956834"/>
              <a:gd name="connsiteY11" fmla="*/ 777169 h 781513"/>
              <a:gd name="connsiteX12" fmla="*/ 790740 w 956834"/>
              <a:gd name="connsiteY12" fmla="*/ 727163 h 781513"/>
              <a:gd name="connsiteX13" fmla="*/ 776452 w 956834"/>
              <a:gd name="connsiteY13" fmla="*/ 603338 h 781513"/>
              <a:gd name="connsiteX14" fmla="*/ 826459 w 956834"/>
              <a:gd name="connsiteY14" fmla="*/ 472370 h 781513"/>
              <a:gd name="connsiteX15" fmla="*/ 897896 w 956834"/>
              <a:gd name="connsiteY15" fmla="*/ 384263 h 781513"/>
              <a:gd name="connsiteX16" fmla="*/ 950284 w 956834"/>
              <a:gd name="connsiteY16" fmla="*/ 308063 h 781513"/>
              <a:gd name="connsiteX17" fmla="*/ 947902 w 956834"/>
              <a:gd name="connsiteY17" fmla="*/ 248532 h 781513"/>
              <a:gd name="connsiteX18" fmla="*/ 876465 w 956834"/>
              <a:gd name="connsiteY18" fmla="*/ 255676 h 781513"/>
              <a:gd name="connsiteX19" fmla="*/ 664534 w 956834"/>
              <a:gd name="connsiteY19" fmla="*/ 277107 h 781513"/>
              <a:gd name="connsiteX20" fmla="*/ 469271 w 956834"/>
              <a:gd name="connsiteY20" fmla="*/ 262819 h 781513"/>
              <a:gd name="connsiteX21" fmla="*/ 304965 w 956834"/>
              <a:gd name="connsiteY21" fmla="*/ 208051 h 781513"/>
              <a:gd name="connsiteX22" fmla="*/ 152564 w 956834"/>
              <a:gd name="connsiteY22" fmla="*/ 124707 h 781513"/>
              <a:gd name="connsiteX23" fmla="*/ 69221 w 956834"/>
              <a:gd name="connsiteY23" fmla="*/ 50888 h 781513"/>
              <a:gd name="connsiteX24" fmla="*/ 35884 w 956834"/>
              <a:gd name="connsiteY24" fmla="*/ 3263 h 781513"/>
              <a:gd name="connsiteX25" fmla="*/ 165 w 956834"/>
              <a:gd name="connsiteY25" fmla="*/ 10407 h 781513"/>
              <a:gd name="connsiteX26" fmla="*/ 26359 w 956834"/>
              <a:gd name="connsiteY26" fmla="*/ 60413 h 781513"/>
              <a:gd name="connsiteX27" fmla="*/ 107321 w 956834"/>
              <a:gd name="connsiteY27" fmla="*/ 138994 h 781513"/>
              <a:gd name="connsiteX28" fmla="*/ 154946 w 956834"/>
              <a:gd name="connsiteY28" fmla="*/ 181857 h 781513"/>
              <a:gd name="connsiteX0" fmla="*/ 154946 w 956834"/>
              <a:gd name="connsiteY0" fmla="*/ 186663 h 786319"/>
              <a:gd name="connsiteX1" fmla="*/ 309727 w 956834"/>
              <a:gd name="connsiteY1" fmla="*/ 270007 h 786319"/>
              <a:gd name="connsiteX2" fmla="*/ 519277 w 956834"/>
              <a:gd name="connsiteY2" fmla="*/ 327157 h 786319"/>
              <a:gd name="connsiteX3" fmla="*/ 719302 w 956834"/>
              <a:gd name="connsiteY3" fmla="*/ 339063 h 786319"/>
              <a:gd name="connsiteX4" fmla="*/ 838365 w 956834"/>
              <a:gd name="connsiteY4" fmla="*/ 327157 h 786319"/>
              <a:gd name="connsiteX5" fmla="*/ 888371 w 956834"/>
              <a:gd name="connsiteY5" fmla="*/ 312869 h 786319"/>
              <a:gd name="connsiteX6" fmla="*/ 859796 w 956834"/>
              <a:gd name="connsiteY6" fmla="*/ 346207 h 786319"/>
              <a:gd name="connsiteX7" fmla="*/ 769309 w 956834"/>
              <a:gd name="connsiteY7" fmla="*/ 470032 h 786319"/>
              <a:gd name="connsiteX8" fmla="*/ 724064 w 956834"/>
              <a:gd name="connsiteY8" fmla="*/ 577188 h 786319"/>
              <a:gd name="connsiteX9" fmla="*/ 733590 w 956834"/>
              <a:gd name="connsiteY9" fmla="*/ 703394 h 786319"/>
              <a:gd name="connsiteX10" fmla="*/ 747877 w 956834"/>
              <a:gd name="connsiteY10" fmla="*/ 774832 h 786319"/>
              <a:gd name="connsiteX11" fmla="*/ 800265 w 956834"/>
              <a:gd name="connsiteY11" fmla="*/ 781975 h 786319"/>
              <a:gd name="connsiteX12" fmla="*/ 790740 w 956834"/>
              <a:gd name="connsiteY12" fmla="*/ 731969 h 786319"/>
              <a:gd name="connsiteX13" fmla="*/ 776452 w 956834"/>
              <a:gd name="connsiteY13" fmla="*/ 608144 h 786319"/>
              <a:gd name="connsiteX14" fmla="*/ 826459 w 956834"/>
              <a:gd name="connsiteY14" fmla="*/ 477176 h 786319"/>
              <a:gd name="connsiteX15" fmla="*/ 897896 w 956834"/>
              <a:gd name="connsiteY15" fmla="*/ 389069 h 786319"/>
              <a:gd name="connsiteX16" fmla="*/ 950284 w 956834"/>
              <a:gd name="connsiteY16" fmla="*/ 312869 h 786319"/>
              <a:gd name="connsiteX17" fmla="*/ 947902 w 956834"/>
              <a:gd name="connsiteY17" fmla="*/ 253338 h 786319"/>
              <a:gd name="connsiteX18" fmla="*/ 876465 w 956834"/>
              <a:gd name="connsiteY18" fmla="*/ 260482 h 786319"/>
              <a:gd name="connsiteX19" fmla="*/ 664534 w 956834"/>
              <a:gd name="connsiteY19" fmla="*/ 281913 h 786319"/>
              <a:gd name="connsiteX20" fmla="*/ 469271 w 956834"/>
              <a:gd name="connsiteY20" fmla="*/ 267625 h 786319"/>
              <a:gd name="connsiteX21" fmla="*/ 304965 w 956834"/>
              <a:gd name="connsiteY21" fmla="*/ 212857 h 786319"/>
              <a:gd name="connsiteX22" fmla="*/ 152564 w 956834"/>
              <a:gd name="connsiteY22" fmla="*/ 129513 h 786319"/>
              <a:gd name="connsiteX23" fmla="*/ 69221 w 956834"/>
              <a:gd name="connsiteY23" fmla="*/ 55694 h 786319"/>
              <a:gd name="connsiteX24" fmla="*/ 35884 w 956834"/>
              <a:gd name="connsiteY24" fmla="*/ 8069 h 786319"/>
              <a:gd name="connsiteX25" fmla="*/ 165 w 956834"/>
              <a:gd name="connsiteY25" fmla="*/ 5688 h 786319"/>
              <a:gd name="connsiteX26" fmla="*/ 26359 w 956834"/>
              <a:gd name="connsiteY26" fmla="*/ 65219 h 786319"/>
              <a:gd name="connsiteX27" fmla="*/ 107321 w 956834"/>
              <a:gd name="connsiteY27" fmla="*/ 143800 h 786319"/>
              <a:gd name="connsiteX28" fmla="*/ 154946 w 956834"/>
              <a:gd name="connsiteY28" fmla="*/ 186663 h 786319"/>
              <a:gd name="connsiteX0" fmla="*/ 154946 w 956834"/>
              <a:gd name="connsiteY0" fmla="*/ 190749 h 790405"/>
              <a:gd name="connsiteX1" fmla="*/ 309727 w 956834"/>
              <a:gd name="connsiteY1" fmla="*/ 274093 h 790405"/>
              <a:gd name="connsiteX2" fmla="*/ 519277 w 956834"/>
              <a:gd name="connsiteY2" fmla="*/ 331243 h 790405"/>
              <a:gd name="connsiteX3" fmla="*/ 719302 w 956834"/>
              <a:gd name="connsiteY3" fmla="*/ 343149 h 790405"/>
              <a:gd name="connsiteX4" fmla="*/ 838365 w 956834"/>
              <a:gd name="connsiteY4" fmla="*/ 331243 h 790405"/>
              <a:gd name="connsiteX5" fmla="*/ 888371 w 956834"/>
              <a:gd name="connsiteY5" fmla="*/ 316955 h 790405"/>
              <a:gd name="connsiteX6" fmla="*/ 859796 w 956834"/>
              <a:gd name="connsiteY6" fmla="*/ 350293 h 790405"/>
              <a:gd name="connsiteX7" fmla="*/ 769309 w 956834"/>
              <a:gd name="connsiteY7" fmla="*/ 474118 h 790405"/>
              <a:gd name="connsiteX8" fmla="*/ 724064 w 956834"/>
              <a:gd name="connsiteY8" fmla="*/ 581274 h 790405"/>
              <a:gd name="connsiteX9" fmla="*/ 733590 w 956834"/>
              <a:gd name="connsiteY9" fmla="*/ 707480 h 790405"/>
              <a:gd name="connsiteX10" fmla="*/ 747877 w 956834"/>
              <a:gd name="connsiteY10" fmla="*/ 778918 h 790405"/>
              <a:gd name="connsiteX11" fmla="*/ 800265 w 956834"/>
              <a:gd name="connsiteY11" fmla="*/ 786061 h 790405"/>
              <a:gd name="connsiteX12" fmla="*/ 790740 w 956834"/>
              <a:gd name="connsiteY12" fmla="*/ 736055 h 790405"/>
              <a:gd name="connsiteX13" fmla="*/ 776452 w 956834"/>
              <a:gd name="connsiteY13" fmla="*/ 612230 h 790405"/>
              <a:gd name="connsiteX14" fmla="*/ 826459 w 956834"/>
              <a:gd name="connsiteY14" fmla="*/ 481262 h 790405"/>
              <a:gd name="connsiteX15" fmla="*/ 897896 w 956834"/>
              <a:gd name="connsiteY15" fmla="*/ 393155 h 790405"/>
              <a:gd name="connsiteX16" fmla="*/ 950284 w 956834"/>
              <a:gd name="connsiteY16" fmla="*/ 316955 h 790405"/>
              <a:gd name="connsiteX17" fmla="*/ 947902 w 956834"/>
              <a:gd name="connsiteY17" fmla="*/ 257424 h 790405"/>
              <a:gd name="connsiteX18" fmla="*/ 876465 w 956834"/>
              <a:gd name="connsiteY18" fmla="*/ 264568 h 790405"/>
              <a:gd name="connsiteX19" fmla="*/ 664534 w 956834"/>
              <a:gd name="connsiteY19" fmla="*/ 285999 h 790405"/>
              <a:gd name="connsiteX20" fmla="*/ 469271 w 956834"/>
              <a:gd name="connsiteY20" fmla="*/ 271711 h 790405"/>
              <a:gd name="connsiteX21" fmla="*/ 304965 w 956834"/>
              <a:gd name="connsiteY21" fmla="*/ 216943 h 790405"/>
              <a:gd name="connsiteX22" fmla="*/ 152564 w 956834"/>
              <a:gd name="connsiteY22" fmla="*/ 133599 h 790405"/>
              <a:gd name="connsiteX23" fmla="*/ 69221 w 956834"/>
              <a:gd name="connsiteY23" fmla="*/ 59780 h 790405"/>
              <a:gd name="connsiteX24" fmla="*/ 35884 w 956834"/>
              <a:gd name="connsiteY24" fmla="*/ 5011 h 790405"/>
              <a:gd name="connsiteX25" fmla="*/ 165 w 956834"/>
              <a:gd name="connsiteY25" fmla="*/ 9774 h 790405"/>
              <a:gd name="connsiteX26" fmla="*/ 26359 w 956834"/>
              <a:gd name="connsiteY26" fmla="*/ 69305 h 790405"/>
              <a:gd name="connsiteX27" fmla="*/ 107321 w 956834"/>
              <a:gd name="connsiteY27" fmla="*/ 147886 h 790405"/>
              <a:gd name="connsiteX28" fmla="*/ 154946 w 956834"/>
              <a:gd name="connsiteY28" fmla="*/ 190749 h 790405"/>
              <a:gd name="connsiteX0" fmla="*/ 154946 w 956834"/>
              <a:gd name="connsiteY0" fmla="*/ 190749 h 790405"/>
              <a:gd name="connsiteX1" fmla="*/ 309727 w 956834"/>
              <a:gd name="connsiteY1" fmla="*/ 274093 h 790405"/>
              <a:gd name="connsiteX2" fmla="*/ 519277 w 956834"/>
              <a:gd name="connsiteY2" fmla="*/ 331243 h 790405"/>
              <a:gd name="connsiteX3" fmla="*/ 719302 w 956834"/>
              <a:gd name="connsiteY3" fmla="*/ 343149 h 790405"/>
              <a:gd name="connsiteX4" fmla="*/ 838365 w 956834"/>
              <a:gd name="connsiteY4" fmla="*/ 331243 h 790405"/>
              <a:gd name="connsiteX5" fmla="*/ 888371 w 956834"/>
              <a:gd name="connsiteY5" fmla="*/ 316955 h 790405"/>
              <a:gd name="connsiteX6" fmla="*/ 859796 w 956834"/>
              <a:gd name="connsiteY6" fmla="*/ 350293 h 790405"/>
              <a:gd name="connsiteX7" fmla="*/ 769309 w 956834"/>
              <a:gd name="connsiteY7" fmla="*/ 474118 h 790405"/>
              <a:gd name="connsiteX8" fmla="*/ 724064 w 956834"/>
              <a:gd name="connsiteY8" fmla="*/ 581274 h 790405"/>
              <a:gd name="connsiteX9" fmla="*/ 733590 w 956834"/>
              <a:gd name="connsiteY9" fmla="*/ 707480 h 790405"/>
              <a:gd name="connsiteX10" fmla="*/ 747877 w 956834"/>
              <a:gd name="connsiteY10" fmla="*/ 778918 h 790405"/>
              <a:gd name="connsiteX11" fmla="*/ 800265 w 956834"/>
              <a:gd name="connsiteY11" fmla="*/ 786061 h 790405"/>
              <a:gd name="connsiteX12" fmla="*/ 790740 w 956834"/>
              <a:gd name="connsiteY12" fmla="*/ 736055 h 790405"/>
              <a:gd name="connsiteX13" fmla="*/ 776452 w 956834"/>
              <a:gd name="connsiteY13" fmla="*/ 612230 h 790405"/>
              <a:gd name="connsiteX14" fmla="*/ 826459 w 956834"/>
              <a:gd name="connsiteY14" fmla="*/ 481262 h 790405"/>
              <a:gd name="connsiteX15" fmla="*/ 897896 w 956834"/>
              <a:gd name="connsiteY15" fmla="*/ 393155 h 790405"/>
              <a:gd name="connsiteX16" fmla="*/ 950284 w 956834"/>
              <a:gd name="connsiteY16" fmla="*/ 316955 h 790405"/>
              <a:gd name="connsiteX17" fmla="*/ 947902 w 956834"/>
              <a:gd name="connsiteY17" fmla="*/ 257424 h 790405"/>
              <a:gd name="connsiteX18" fmla="*/ 876465 w 956834"/>
              <a:gd name="connsiteY18" fmla="*/ 264568 h 790405"/>
              <a:gd name="connsiteX19" fmla="*/ 664534 w 956834"/>
              <a:gd name="connsiteY19" fmla="*/ 285999 h 790405"/>
              <a:gd name="connsiteX20" fmla="*/ 469271 w 956834"/>
              <a:gd name="connsiteY20" fmla="*/ 271711 h 790405"/>
              <a:gd name="connsiteX21" fmla="*/ 304965 w 956834"/>
              <a:gd name="connsiteY21" fmla="*/ 216943 h 790405"/>
              <a:gd name="connsiteX22" fmla="*/ 152564 w 956834"/>
              <a:gd name="connsiteY22" fmla="*/ 133599 h 790405"/>
              <a:gd name="connsiteX23" fmla="*/ 69221 w 956834"/>
              <a:gd name="connsiteY23" fmla="*/ 59780 h 790405"/>
              <a:gd name="connsiteX24" fmla="*/ 35884 w 956834"/>
              <a:gd name="connsiteY24" fmla="*/ 5011 h 790405"/>
              <a:gd name="connsiteX25" fmla="*/ 165 w 956834"/>
              <a:gd name="connsiteY25" fmla="*/ 9774 h 790405"/>
              <a:gd name="connsiteX26" fmla="*/ 26359 w 956834"/>
              <a:gd name="connsiteY26" fmla="*/ 69305 h 790405"/>
              <a:gd name="connsiteX27" fmla="*/ 97796 w 956834"/>
              <a:gd name="connsiteY27" fmla="*/ 145505 h 790405"/>
              <a:gd name="connsiteX28" fmla="*/ 154946 w 956834"/>
              <a:gd name="connsiteY28" fmla="*/ 190749 h 79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6834" h="790405">
                <a:moveTo>
                  <a:pt x="154946" y="190749"/>
                </a:moveTo>
                <a:cubicBezTo>
                  <a:pt x="190268" y="212180"/>
                  <a:pt x="249005" y="250677"/>
                  <a:pt x="309727" y="274093"/>
                </a:cubicBezTo>
                <a:cubicBezTo>
                  <a:pt x="370449" y="297509"/>
                  <a:pt x="451015" y="319734"/>
                  <a:pt x="519277" y="331243"/>
                </a:cubicBezTo>
                <a:cubicBezTo>
                  <a:pt x="587539" y="342752"/>
                  <a:pt x="666121" y="343149"/>
                  <a:pt x="719302" y="343149"/>
                </a:cubicBezTo>
                <a:cubicBezTo>
                  <a:pt x="772483" y="343149"/>
                  <a:pt x="810187" y="335609"/>
                  <a:pt x="838365" y="331243"/>
                </a:cubicBezTo>
                <a:cubicBezTo>
                  <a:pt x="866543" y="326877"/>
                  <a:pt x="884799" y="313780"/>
                  <a:pt x="888371" y="316955"/>
                </a:cubicBezTo>
                <a:cubicBezTo>
                  <a:pt x="891943" y="320130"/>
                  <a:pt x="879640" y="324099"/>
                  <a:pt x="859796" y="350293"/>
                </a:cubicBezTo>
                <a:cubicBezTo>
                  <a:pt x="839952" y="376487"/>
                  <a:pt x="791931" y="435621"/>
                  <a:pt x="769309" y="474118"/>
                </a:cubicBezTo>
                <a:cubicBezTo>
                  <a:pt x="746687" y="512615"/>
                  <a:pt x="730017" y="542380"/>
                  <a:pt x="724064" y="581274"/>
                </a:cubicBezTo>
                <a:cubicBezTo>
                  <a:pt x="718111" y="620168"/>
                  <a:pt x="729621" y="674539"/>
                  <a:pt x="733590" y="707480"/>
                </a:cubicBezTo>
                <a:cubicBezTo>
                  <a:pt x="737559" y="740421"/>
                  <a:pt x="736765" y="765821"/>
                  <a:pt x="747877" y="778918"/>
                </a:cubicBezTo>
                <a:cubicBezTo>
                  <a:pt x="758989" y="792015"/>
                  <a:pt x="793121" y="793205"/>
                  <a:pt x="800265" y="786061"/>
                </a:cubicBezTo>
                <a:cubicBezTo>
                  <a:pt x="807409" y="778917"/>
                  <a:pt x="794709" y="765027"/>
                  <a:pt x="790740" y="736055"/>
                </a:cubicBezTo>
                <a:cubicBezTo>
                  <a:pt x="786771" y="707083"/>
                  <a:pt x="770499" y="654695"/>
                  <a:pt x="776452" y="612230"/>
                </a:cubicBezTo>
                <a:cubicBezTo>
                  <a:pt x="782405" y="569765"/>
                  <a:pt x="806218" y="517774"/>
                  <a:pt x="826459" y="481262"/>
                </a:cubicBezTo>
                <a:cubicBezTo>
                  <a:pt x="846700" y="444750"/>
                  <a:pt x="877259" y="420539"/>
                  <a:pt x="897896" y="393155"/>
                </a:cubicBezTo>
                <a:cubicBezTo>
                  <a:pt x="918533" y="365771"/>
                  <a:pt x="941950" y="339577"/>
                  <a:pt x="950284" y="316955"/>
                </a:cubicBezTo>
                <a:cubicBezTo>
                  <a:pt x="958618" y="294333"/>
                  <a:pt x="960205" y="266155"/>
                  <a:pt x="947902" y="257424"/>
                </a:cubicBezTo>
                <a:cubicBezTo>
                  <a:pt x="935599" y="248693"/>
                  <a:pt x="876465" y="264568"/>
                  <a:pt x="876465" y="264568"/>
                </a:cubicBezTo>
                <a:cubicBezTo>
                  <a:pt x="829237" y="269330"/>
                  <a:pt x="732400" y="284809"/>
                  <a:pt x="664534" y="285999"/>
                </a:cubicBezTo>
                <a:cubicBezTo>
                  <a:pt x="596668" y="287190"/>
                  <a:pt x="529199" y="283220"/>
                  <a:pt x="469271" y="271711"/>
                </a:cubicBezTo>
                <a:cubicBezTo>
                  <a:pt x="409343" y="260202"/>
                  <a:pt x="357749" y="239962"/>
                  <a:pt x="304965" y="216943"/>
                </a:cubicBezTo>
                <a:cubicBezTo>
                  <a:pt x="252181" y="193924"/>
                  <a:pt x="191855" y="159793"/>
                  <a:pt x="152564" y="133599"/>
                </a:cubicBezTo>
                <a:cubicBezTo>
                  <a:pt x="113273" y="107405"/>
                  <a:pt x="88668" y="81211"/>
                  <a:pt x="69221" y="59780"/>
                </a:cubicBezTo>
                <a:cubicBezTo>
                  <a:pt x="49774" y="38349"/>
                  <a:pt x="47393" y="13345"/>
                  <a:pt x="35884" y="5011"/>
                </a:cubicBezTo>
                <a:cubicBezTo>
                  <a:pt x="24375" y="-3323"/>
                  <a:pt x="1752" y="-942"/>
                  <a:pt x="165" y="9774"/>
                </a:cubicBezTo>
                <a:cubicBezTo>
                  <a:pt x="-1422" y="20490"/>
                  <a:pt x="8500" y="47874"/>
                  <a:pt x="26359" y="69305"/>
                </a:cubicBezTo>
                <a:cubicBezTo>
                  <a:pt x="44218" y="90736"/>
                  <a:pt x="73984" y="124074"/>
                  <a:pt x="97796" y="145505"/>
                </a:cubicBezTo>
                <a:cubicBezTo>
                  <a:pt x="121608" y="166936"/>
                  <a:pt x="119624" y="169318"/>
                  <a:pt x="154946" y="190749"/>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任意多边形 20"/>
          <p:cNvSpPr/>
          <p:nvPr/>
        </p:nvSpPr>
        <p:spPr>
          <a:xfrm rot="12437885">
            <a:off x="5853702" y="3153441"/>
            <a:ext cx="358280" cy="277531"/>
          </a:xfrm>
          <a:custGeom>
            <a:avLst/>
            <a:gdLst>
              <a:gd name="connsiteX0" fmla="*/ 347214 w 358280"/>
              <a:gd name="connsiteY0" fmla="*/ 277531 h 277531"/>
              <a:gd name="connsiteX1" fmla="*/ 307891 w 358280"/>
              <a:gd name="connsiteY1" fmla="*/ 234585 h 277531"/>
              <a:gd name="connsiteX2" fmla="*/ 108734 w 358280"/>
              <a:gd name="connsiteY2" fmla="*/ 234193 h 277531"/>
              <a:gd name="connsiteX3" fmla="*/ 0 w 358280"/>
              <a:gd name="connsiteY3" fmla="*/ 55344 h 277531"/>
              <a:gd name="connsiteX4" fmla="*/ 187981 w 358280"/>
              <a:gd name="connsiteY4" fmla="*/ 67414 h 277531"/>
              <a:gd name="connsiteX5" fmla="*/ 163245 w 358280"/>
              <a:gd name="connsiteY5" fmla="*/ 0 h 277531"/>
              <a:gd name="connsiteX6" fmla="*/ 358280 w 358280"/>
              <a:gd name="connsiteY6" fmla="*/ 100808 h 277531"/>
              <a:gd name="connsiteX7" fmla="*/ 347214 w 358280"/>
              <a:gd name="connsiteY7" fmla="*/ 277531 h 27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8280" h="277531">
                <a:moveTo>
                  <a:pt x="347214" y="277531"/>
                </a:moveTo>
                <a:lnTo>
                  <a:pt x="307891" y="234585"/>
                </a:lnTo>
                <a:lnTo>
                  <a:pt x="108734" y="234193"/>
                </a:lnTo>
                <a:lnTo>
                  <a:pt x="0" y="55344"/>
                </a:lnTo>
                <a:lnTo>
                  <a:pt x="187981" y="67414"/>
                </a:lnTo>
                <a:cubicBezTo>
                  <a:pt x="188359" y="52997"/>
                  <a:pt x="162866" y="14417"/>
                  <a:pt x="163245" y="0"/>
                </a:cubicBezTo>
                <a:lnTo>
                  <a:pt x="358280" y="100808"/>
                </a:lnTo>
                <a:lnTo>
                  <a:pt x="347214" y="277531"/>
                </a:lnTo>
                <a:close/>
              </a:path>
            </a:pathLst>
          </a:custGeom>
          <a:gradFill flip="none" rotWithShape="1">
            <a:gsLst>
              <a:gs pos="0">
                <a:srgbClr val="70AC2E"/>
              </a:gs>
              <a:gs pos="50000">
                <a:srgbClr val="7CBF33"/>
              </a:gs>
              <a:gs pos="100000">
                <a:srgbClr val="7CBF33">
                  <a:tint val="23500"/>
                  <a:satMod val="160000"/>
                </a:srgbClr>
              </a:gs>
            </a:gsLst>
            <a:lin ang="108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2" name="任意多边形 21"/>
          <p:cNvSpPr/>
          <p:nvPr/>
        </p:nvSpPr>
        <p:spPr>
          <a:xfrm rot="5400000" flipH="1">
            <a:off x="6062255" y="3298954"/>
            <a:ext cx="227349" cy="69618"/>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334507 w 334507"/>
              <a:gd name="connsiteY0" fmla="*/ 2381 h 36000"/>
              <a:gd name="connsiteX1" fmla="*/ 307737 w 334507"/>
              <a:gd name="connsiteY1" fmla="*/ 36000 h 36000"/>
              <a:gd name="connsiteX2" fmla="*/ 0 w 334507"/>
              <a:gd name="connsiteY2" fmla="*/ 36000 h 36000"/>
              <a:gd name="connsiteX3" fmla="*/ 44456 w 334507"/>
              <a:gd name="connsiteY3" fmla="*/ 0 h 36000"/>
              <a:gd name="connsiteX4" fmla="*/ 334507 w 334507"/>
              <a:gd name="connsiteY4" fmla="*/ 2381 h 36000"/>
              <a:gd name="connsiteX0" fmla="*/ 329744 w 329744"/>
              <a:gd name="connsiteY0" fmla="*/ 4762 h 36000"/>
              <a:gd name="connsiteX1" fmla="*/ 307737 w 329744"/>
              <a:gd name="connsiteY1" fmla="*/ 36000 h 36000"/>
              <a:gd name="connsiteX2" fmla="*/ 0 w 329744"/>
              <a:gd name="connsiteY2" fmla="*/ 36000 h 36000"/>
              <a:gd name="connsiteX3" fmla="*/ 44456 w 329744"/>
              <a:gd name="connsiteY3" fmla="*/ 0 h 36000"/>
              <a:gd name="connsiteX4" fmla="*/ 329744 w 329744"/>
              <a:gd name="connsiteY4" fmla="*/ 4762 h 36000"/>
              <a:gd name="connsiteX0" fmla="*/ 285288 w 285288"/>
              <a:gd name="connsiteY0" fmla="*/ 4762 h 36000"/>
              <a:gd name="connsiteX1" fmla="*/ 263281 w 285288"/>
              <a:gd name="connsiteY1" fmla="*/ 36000 h 36000"/>
              <a:gd name="connsiteX2" fmla="*/ 55557 w 285288"/>
              <a:gd name="connsiteY2" fmla="*/ 26475 h 36000"/>
              <a:gd name="connsiteX3" fmla="*/ 0 w 285288"/>
              <a:gd name="connsiteY3" fmla="*/ 0 h 36000"/>
              <a:gd name="connsiteX4" fmla="*/ 285288 w 285288"/>
              <a:gd name="connsiteY4" fmla="*/ 4762 h 36000"/>
              <a:gd name="connsiteX0" fmla="*/ 229731 w 229731"/>
              <a:gd name="connsiteY0" fmla="*/ 5953 h 37191"/>
              <a:gd name="connsiteX1" fmla="*/ 207724 w 229731"/>
              <a:gd name="connsiteY1" fmla="*/ 37191 h 37191"/>
              <a:gd name="connsiteX2" fmla="*/ 0 w 229731"/>
              <a:gd name="connsiteY2" fmla="*/ 27666 h 37191"/>
              <a:gd name="connsiteX3" fmla="*/ 8737 w 229731"/>
              <a:gd name="connsiteY3" fmla="*/ 0 h 37191"/>
              <a:gd name="connsiteX4" fmla="*/ 229731 w 229731"/>
              <a:gd name="connsiteY4" fmla="*/ 5953 h 37191"/>
              <a:gd name="connsiteX0" fmla="*/ 229731 w 229731"/>
              <a:gd name="connsiteY0" fmla="*/ 5953 h 37191"/>
              <a:gd name="connsiteX1" fmla="*/ 207724 w 229731"/>
              <a:gd name="connsiteY1" fmla="*/ 37191 h 37191"/>
              <a:gd name="connsiteX2" fmla="*/ 0 w 229731"/>
              <a:gd name="connsiteY2" fmla="*/ 27666 h 37191"/>
              <a:gd name="connsiteX3" fmla="*/ 15880 w 229731"/>
              <a:gd name="connsiteY3" fmla="*/ 0 h 37191"/>
              <a:gd name="connsiteX4" fmla="*/ 229731 w 229731"/>
              <a:gd name="connsiteY4" fmla="*/ 5953 h 37191"/>
              <a:gd name="connsiteX0" fmla="*/ 229731 w 229731"/>
              <a:gd name="connsiteY0" fmla="*/ 5953 h 36000"/>
              <a:gd name="connsiteX1" fmla="*/ 207724 w 229731"/>
              <a:gd name="connsiteY1" fmla="*/ 36000 h 36000"/>
              <a:gd name="connsiteX2" fmla="*/ 0 w 229731"/>
              <a:gd name="connsiteY2" fmla="*/ 27666 h 36000"/>
              <a:gd name="connsiteX3" fmla="*/ 15880 w 229731"/>
              <a:gd name="connsiteY3" fmla="*/ 0 h 36000"/>
              <a:gd name="connsiteX4" fmla="*/ 229731 w 229731"/>
              <a:gd name="connsiteY4" fmla="*/ 5953 h 36000"/>
              <a:gd name="connsiteX0" fmla="*/ 227349 w 227349"/>
              <a:gd name="connsiteY0" fmla="*/ 4762 h 36000"/>
              <a:gd name="connsiteX1" fmla="*/ 207724 w 227349"/>
              <a:gd name="connsiteY1" fmla="*/ 36000 h 36000"/>
              <a:gd name="connsiteX2" fmla="*/ 0 w 227349"/>
              <a:gd name="connsiteY2" fmla="*/ 27666 h 36000"/>
              <a:gd name="connsiteX3" fmla="*/ 15880 w 227349"/>
              <a:gd name="connsiteY3" fmla="*/ 0 h 36000"/>
              <a:gd name="connsiteX4" fmla="*/ 227349 w 227349"/>
              <a:gd name="connsiteY4" fmla="*/ 4762 h 36000"/>
              <a:gd name="connsiteX0" fmla="*/ 227349 w 227349"/>
              <a:gd name="connsiteY0" fmla="*/ 4762 h 34809"/>
              <a:gd name="connsiteX1" fmla="*/ 210106 w 227349"/>
              <a:gd name="connsiteY1" fmla="*/ 34809 h 34809"/>
              <a:gd name="connsiteX2" fmla="*/ 0 w 227349"/>
              <a:gd name="connsiteY2" fmla="*/ 27666 h 34809"/>
              <a:gd name="connsiteX3" fmla="*/ 15880 w 227349"/>
              <a:gd name="connsiteY3" fmla="*/ 0 h 34809"/>
              <a:gd name="connsiteX4" fmla="*/ 227349 w 227349"/>
              <a:gd name="connsiteY4" fmla="*/ 4762 h 348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349" h="34809">
                <a:moveTo>
                  <a:pt x="227349" y="4762"/>
                </a:moveTo>
                <a:lnTo>
                  <a:pt x="210106" y="34809"/>
                </a:lnTo>
                <a:lnTo>
                  <a:pt x="0" y="27666"/>
                </a:lnTo>
                <a:lnTo>
                  <a:pt x="15880" y="0"/>
                </a:lnTo>
                <a:lnTo>
                  <a:pt x="227349" y="4762"/>
                </a:lnTo>
                <a:close/>
              </a:path>
            </a:pathLst>
          </a:custGeom>
          <a:solidFill>
            <a:srgbClr val="BAE18F"/>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3" name="任意多边形 22"/>
          <p:cNvSpPr/>
          <p:nvPr/>
        </p:nvSpPr>
        <p:spPr>
          <a:xfrm>
            <a:off x="5378922" y="3146276"/>
            <a:ext cx="802990" cy="220986"/>
          </a:xfrm>
          <a:custGeom>
            <a:avLst/>
            <a:gdLst>
              <a:gd name="connsiteX0" fmla="*/ 114622 w 802990"/>
              <a:gd name="connsiteY0" fmla="*/ 116037 h 220986"/>
              <a:gd name="connsiteX1" fmla="*/ 209872 w 802990"/>
              <a:gd name="connsiteY1" fmla="*/ 70793 h 220986"/>
              <a:gd name="connsiteX2" fmla="*/ 319409 w 802990"/>
              <a:gd name="connsiteY2" fmla="*/ 20787 h 220986"/>
              <a:gd name="connsiteX3" fmla="*/ 457522 w 802990"/>
              <a:gd name="connsiteY3" fmla="*/ 1737 h 220986"/>
              <a:gd name="connsiteX4" fmla="*/ 617066 w 802990"/>
              <a:gd name="connsiteY4" fmla="*/ 61268 h 220986"/>
              <a:gd name="connsiteX5" fmla="*/ 719459 w 802990"/>
              <a:gd name="connsiteY5" fmla="*/ 135087 h 220986"/>
              <a:gd name="connsiteX6" fmla="*/ 778991 w 802990"/>
              <a:gd name="connsiteY6" fmla="*/ 170805 h 220986"/>
              <a:gd name="connsiteX7" fmla="*/ 802803 w 802990"/>
              <a:gd name="connsiteY7" fmla="*/ 192237 h 220986"/>
              <a:gd name="connsiteX8" fmla="*/ 786134 w 802990"/>
              <a:gd name="connsiteY8" fmla="*/ 220812 h 220986"/>
              <a:gd name="connsiteX9" fmla="*/ 721841 w 802990"/>
              <a:gd name="connsiteY9" fmla="*/ 177949 h 220986"/>
              <a:gd name="connsiteX10" fmla="*/ 636116 w 802990"/>
              <a:gd name="connsiteY10" fmla="*/ 118418 h 220986"/>
              <a:gd name="connsiteX11" fmla="*/ 512291 w 802990"/>
              <a:gd name="connsiteY11" fmla="*/ 68412 h 220986"/>
              <a:gd name="connsiteX12" fmla="*/ 400372 w 802990"/>
              <a:gd name="connsiteY12" fmla="*/ 46980 h 220986"/>
              <a:gd name="connsiteX13" fmla="*/ 281309 w 802990"/>
              <a:gd name="connsiteY13" fmla="*/ 70793 h 220986"/>
              <a:gd name="connsiteX14" fmla="*/ 174153 w 802990"/>
              <a:gd name="connsiteY14" fmla="*/ 113655 h 220986"/>
              <a:gd name="connsiteX15" fmla="*/ 97953 w 802990"/>
              <a:gd name="connsiteY15" fmla="*/ 166043 h 220986"/>
              <a:gd name="connsiteX16" fmla="*/ 50328 w 802990"/>
              <a:gd name="connsiteY16" fmla="*/ 208905 h 220986"/>
              <a:gd name="connsiteX17" fmla="*/ 322 w 802990"/>
              <a:gd name="connsiteY17" fmla="*/ 199380 h 220986"/>
              <a:gd name="connsiteX18" fmla="*/ 31278 w 802990"/>
              <a:gd name="connsiteY18" fmla="*/ 163662 h 220986"/>
              <a:gd name="connsiteX19" fmla="*/ 114622 w 802990"/>
              <a:gd name="connsiteY19" fmla="*/ 116037 h 220986"/>
              <a:gd name="connsiteX0" fmla="*/ 114622 w 802990"/>
              <a:gd name="connsiteY0" fmla="*/ 116037 h 220986"/>
              <a:gd name="connsiteX1" fmla="*/ 209872 w 802990"/>
              <a:gd name="connsiteY1" fmla="*/ 70793 h 220986"/>
              <a:gd name="connsiteX2" fmla="*/ 319409 w 802990"/>
              <a:gd name="connsiteY2" fmla="*/ 20787 h 220986"/>
              <a:gd name="connsiteX3" fmla="*/ 457522 w 802990"/>
              <a:gd name="connsiteY3" fmla="*/ 1737 h 220986"/>
              <a:gd name="connsiteX4" fmla="*/ 617066 w 802990"/>
              <a:gd name="connsiteY4" fmla="*/ 61268 h 220986"/>
              <a:gd name="connsiteX5" fmla="*/ 719459 w 802990"/>
              <a:gd name="connsiteY5" fmla="*/ 135087 h 220986"/>
              <a:gd name="connsiteX6" fmla="*/ 778991 w 802990"/>
              <a:gd name="connsiteY6" fmla="*/ 170805 h 220986"/>
              <a:gd name="connsiteX7" fmla="*/ 802803 w 802990"/>
              <a:gd name="connsiteY7" fmla="*/ 192237 h 220986"/>
              <a:gd name="connsiteX8" fmla="*/ 786134 w 802990"/>
              <a:gd name="connsiteY8" fmla="*/ 220812 h 220986"/>
              <a:gd name="connsiteX9" fmla="*/ 721841 w 802990"/>
              <a:gd name="connsiteY9" fmla="*/ 177949 h 220986"/>
              <a:gd name="connsiteX10" fmla="*/ 636116 w 802990"/>
              <a:gd name="connsiteY10" fmla="*/ 118418 h 220986"/>
              <a:gd name="connsiteX11" fmla="*/ 512291 w 802990"/>
              <a:gd name="connsiteY11" fmla="*/ 68412 h 220986"/>
              <a:gd name="connsiteX12" fmla="*/ 400372 w 802990"/>
              <a:gd name="connsiteY12" fmla="*/ 46980 h 220986"/>
              <a:gd name="connsiteX13" fmla="*/ 281309 w 802990"/>
              <a:gd name="connsiteY13" fmla="*/ 70793 h 220986"/>
              <a:gd name="connsiteX14" fmla="*/ 174153 w 802990"/>
              <a:gd name="connsiteY14" fmla="*/ 113655 h 220986"/>
              <a:gd name="connsiteX15" fmla="*/ 102716 w 802990"/>
              <a:gd name="connsiteY15" fmla="*/ 166043 h 220986"/>
              <a:gd name="connsiteX16" fmla="*/ 50328 w 802990"/>
              <a:gd name="connsiteY16" fmla="*/ 208905 h 220986"/>
              <a:gd name="connsiteX17" fmla="*/ 322 w 802990"/>
              <a:gd name="connsiteY17" fmla="*/ 199380 h 220986"/>
              <a:gd name="connsiteX18" fmla="*/ 31278 w 802990"/>
              <a:gd name="connsiteY18" fmla="*/ 163662 h 220986"/>
              <a:gd name="connsiteX19" fmla="*/ 114622 w 802990"/>
              <a:gd name="connsiteY19" fmla="*/ 116037 h 220986"/>
              <a:gd name="connsiteX0" fmla="*/ 114622 w 802990"/>
              <a:gd name="connsiteY0" fmla="*/ 116037 h 220986"/>
              <a:gd name="connsiteX1" fmla="*/ 209872 w 802990"/>
              <a:gd name="connsiteY1" fmla="*/ 70793 h 220986"/>
              <a:gd name="connsiteX2" fmla="*/ 319409 w 802990"/>
              <a:gd name="connsiteY2" fmla="*/ 20787 h 220986"/>
              <a:gd name="connsiteX3" fmla="*/ 457522 w 802990"/>
              <a:gd name="connsiteY3" fmla="*/ 1737 h 220986"/>
              <a:gd name="connsiteX4" fmla="*/ 617066 w 802990"/>
              <a:gd name="connsiteY4" fmla="*/ 61268 h 220986"/>
              <a:gd name="connsiteX5" fmla="*/ 719459 w 802990"/>
              <a:gd name="connsiteY5" fmla="*/ 135087 h 220986"/>
              <a:gd name="connsiteX6" fmla="*/ 778991 w 802990"/>
              <a:gd name="connsiteY6" fmla="*/ 170805 h 220986"/>
              <a:gd name="connsiteX7" fmla="*/ 802803 w 802990"/>
              <a:gd name="connsiteY7" fmla="*/ 192237 h 220986"/>
              <a:gd name="connsiteX8" fmla="*/ 786134 w 802990"/>
              <a:gd name="connsiteY8" fmla="*/ 220812 h 220986"/>
              <a:gd name="connsiteX9" fmla="*/ 721841 w 802990"/>
              <a:gd name="connsiteY9" fmla="*/ 177949 h 220986"/>
              <a:gd name="connsiteX10" fmla="*/ 636116 w 802990"/>
              <a:gd name="connsiteY10" fmla="*/ 118418 h 220986"/>
              <a:gd name="connsiteX11" fmla="*/ 512291 w 802990"/>
              <a:gd name="connsiteY11" fmla="*/ 68412 h 220986"/>
              <a:gd name="connsiteX12" fmla="*/ 400372 w 802990"/>
              <a:gd name="connsiteY12" fmla="*/ 46980 h 220986"/>
              <a:gd name="connsiteX13" fmla="*/ 281309 w 802990"/>
              <a:gd name="connsiteY13" fmla="*/ 70793 h 220986"/>
              <a:gd name="connsiteX14" fmla="*/ 174153 w 802990"/>
              <a:gd name="connsiteY14" fmla="*/ 118417 h 220986"/>
              <a:gd name="connsiteX15" fmla="*/ 102716 w 802990"/>
              <a:gd name="connsiteY15" fmla="*/ 166043 h 220986"/>
              <a:gd name="connsiteX16" fmla="*/ 50328 w 802990"/>
              <a:gd name="connsiteY16" fmla="*/ 208905 h 220986"/>
              <a:gd name="connsiteX17" fmla="*/ 322 w 802990"/>
              <a:gd name="connsiteY17" fmla="*/ 199380 h 220986"/>
              <a:gd name="connsiteX18" fmla="*/ 31278 w 802990"/>
              <a:gd name="connsiteY18" fmla="*/ 163662 h 220986"/>
              <a:gd name="connsiteX19" fmla="*/ 114622 w 802990"/>
              <a:gd name="connsiteY19" fmla="*/ 116037 h 220986"/>
              <a:gd name="connsiteX0" fmla="*/ 114622 w 802990"/>
              <a:gd name="connsiteY0" fmla="*/ 116037 h 220986"/>
              <a:gd name="connsiteX1" fmla="*/ 209872 w 802990"/>
              <a:gd name="connsiteY1" fmla="*/ 70793 h 220986"/>
              <a:gd name="connsiteX2" fmla="*/ 319409 w 802990"/>
              <a:gd name="connsiteY2" fmla="*/ 20787 h 220986"/>
              <a:gd name="connsiteX3" fmla="*/ 457522 w 802990"/>
              <a:gd name="connsiteY3" fmla="*/ 1737 h 220986"/>
              <a:gd name="connsiteX4" fmla="*/ 617066 w 802990"/>
              <a:gd name="connsiteY4" fmla="*/ 61268 h 220986"/>
              <a:gd name="connsiteX5" fmla="*/ 717077 w 802990"/>
              <a:gd name="connsiteY5" fmla="*/ 123181 h 220986"/>
              <a:gd name="connsiteX6" fmla="*/ 778991 w 802990"/>
              <a:gd name="connsiteY6" fmla="*/ 170805 h 220986"/>
              <a:gd name="connsiteX7" fmla="*/ 802803 w 802990"/>
              <a:gd name="connsiteY7" fmla="*/ 192237 h 220986"/>
              <a:gd name="connsiteX8" fmla="*/ 786134 w 802990"/>
              <a:gd name="connsiteY8" fmla="*/ 220812 h 220986"/>
              <a:gd name="connsiteX9" fmla="*/ 721841 w 802990"/>
              <a:gd name="connsiteY9" fmla="*/ 177949 h 220986"/>
              <a:gd name="connsiteX10" fmla="*/ 636116 w 802990"/>
              <a:gd name="connsiteY10" fmla="*/ 118418 h 220986"/>
              <a:gd name="connsiteX11" fmla="*/ 512291 w 802990"/>
              <a:gd name="connsiteY11" fmla="*/ 68412 h 220986"/>
              <a:gd name="connsiteX12" fmla="*/ 400372 w 802990"/>
              <a:gd name="connsiteY12" fmla="*/ 46980 h 220986"/>
              <a:gd name="connsiteX13" fmla="*/ 281309 w 802990"/>
              <a:gd name="connsiteY13" fmla="*/ 70793 h 220986"/>
              <a:gd name="connsiteX14" fmla="*/ 174153 w 802990"/>
              <a:gd name="connsiteY14" fmla="*/ 118417 h 220986"/>
              <a:gd name="connsiteX15" fmla="*/ 102716 w 802990"/>
              <a:gd name="connsiteY15" fmla="*/ 166043 h 220986"/>
              <a:gd name="connsiteX16" fmla="*/ 50328 w 802990"/>
              <a:gd name="connsiteY16" fmla="*/ 208905 h 220986"/>
              <a:gd name="connsiteX17" fmla="*/ 322 w 802990"/>
              <a:gd name="connsiteY17" fmla="*/ 199380 h 220986"/>
              <a:gd name="connsiteX18" fmla="*/ 31278 w 802990"/>
              <a:gd name="connsiteY18" fmla="*/ 163662 h 220986"/>
              <a:gd name="connsiteX19" fmla="*/ 114622 w 802990"/>
              <a:gd name="connsiteY19" fmla="*/ 116037 h 220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02990" h="220986">
                <a:moveTo>
                  <a:pt x="114622" y="116037"/>
                </a:moveTo>
                <a:cubicBezTo>
                  <a:pt x="144388" y="100559"/>
                  <a:pt x="209872" y="70793"/>
                  <a:pt x="209872" y="70793"/>
                </a:cubicBezTo>
                <a:cubicBezTo>
                  <a:pt x="244003" y="54918"/>
                  <a:pt x="278134" y="32296"/>
                  <a:pt x="319409" y="20787"/>
                </a:cubicBezTo>
                <a:cubicBezTo>
                  <a:pt x="360684" y="9278"/>
                  <a:pt x="407913" y="-5010"/>
                  <a:pt x="457522" y="1737"/>
                </a:cubicBezTo>
                <a:cubicBezTo>
                  <a:pt x="507131" y="8484"/>
                  <a:pt x="573807" y="41027"/>
                  <a:pt x="617066" y="61268"/>
                </a:cubicBezTo>
                <a:cubicBezTo>
                  <a:pt x="660325" y="81509"/>
                  <a:pt x="690090" y="104925"/>
                  <a:pt x="717077" y="123181"/>
                </a:cubicBezTo>
                <a:cubicBezTo>
                  <a:pt x="744064" y="141437"/>
                  <a:pt x="764703" y="159296"/>
                  <a:pt x="778991" y="170805"/>
                </a:cubicBezTo>
                <a:cubicBezTo>
                  <a:pt x="793279" y="182314"/>
                  <a:pt x="801613" y="183903"/>
                  <a:pt x="802803" y="192237"/>
                </a:cubicBezTo>
                <a:cubicBezTo>
                  <a:pt x="803993" y="200571"/>
                  <a:pt x="799628" y="223193"/>
                  <a:pt x="786134" y="220812"/>
                </a:cubicBezTo>
                <a:cubicBezTo>
                  <a:pt x="772640" y="218431"/>
                  <a:pt x="746844" y="195015"/>
                  <a:pt x="721841" y="177949"/>
                </a:cubicBezTo>
                <a:cubicBezTo>
                  <a:pt x="696838" y="160883"/>
                  <a:pt x="671041" y="136674"/>
                  <a:pt x="636116" y="118418"/>
                </a:cubicBezTo>
                <a:cubicBezTo>
                  <a:pt x="601191" y="100162"/>
                  <a:pt x="551582" y="80318"/>
                  <a:pt x="512291" y="68412"/>
                </a:cubicBezTo>
                <a:cubicBezTo>
                  <a:pt x="473000" y="56506"/>
                  <a:pt x="438869" y="46583"/>
                  <a:pt x="400372" y="46980"/>
                </a:cubicBezTo>
                <a:cubicBezTo>
                  <a:pt x="361875" y="47377"/>
                  <a:pt x="319012" y="58887"/>
                  <a:pt x="281309" y="70793"/>
                </a:cubicBezTo>
                <a:cubicBezTo>
                  <a:pt x="243606" y="82699"/>
                  <a:pt x="203918" y="102542"/>
                  <a:pt x="174153" y="118417"/>
                </a:cubicBezTo>
                <a:cubicBezTo>
                  <a:pt x="144388" y="134292"/>
                  <a:pt x="123353" y="150962"/>
                  <a:pt x="102716" y="166043"/>
                </a:cubicBezTo>
                <a:cubicBezTo>
                  <a:pt x="82079" y="181124"/>
                  <a:pt x="67394" y="203349"/>
                  <a:pt x="50328" y="208905"/>
                </a:cubicBezTo>
                <a:cubicBezTo>
                  <a:pt x="33262" y="214461"/>
                  <a:pt x="3497" y="206921"/>
                  <a:pt x="322" y="199380"/>
                </a:cubicBezTo>
                <a:cubicBezTo>
                  <a:pt x="-2853" y="191840"/>
                  <a:pt x="18181" y="174774"/>
                  <a:pt x="31278" y="163662"/>
                </a:cubicBezTo>
                <a:cubicBezTo>
                  <a:pt x="44375" y="152550"/>
                  <a:pt x="84856" y="131515"/>
                  <a:pt x="114622" y="116037"/>
                </a:cubicBezTo>
                <a:close/>
              </a:path>
            </a:pathLst>
          </a:custGeom>
          <a:solidFill>
            <a:srgbClr val="5F9127"/>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任意多边形 23"/>
          <p:cNvSpPr/>
          <p:nvPr/>
        </p:nvSpPr>
        <p:spPr>
          <a:xfrm>
            <a:off x="4823831" y="1383165"/>
            <a:ext cx="1567451" cy="2249043"/>
          </a:xfrm>
          <a:custGeom>
            <a:avLst/>
            <a:gdLst>
              <a:gd name="connsiteX0" fmla="*/ 1560828 w 1563041"/>
              <a:gd name="connsiteY0" fmla="*/ 244871 h 2248305"/>
              <a:gd name="connsiteX1" fmla="*/ 1538603 w 1563041"/>
              <a:gd name="connsiteY1" fmla="*/ 73421 h 2248305"/>
              <a:gd name="connsiteX2" fmla="*/ 1405253 w 1563041"/>
              <a:gd name="connsiteY2" fmla="*/ 3571 h 2248305"/>
              <a:gd name="connsiteX3" fmla="*/ 1208403 w 1563041"/>
              <a:gd name="connsiteY3" fmla="*/ 19446 h 2248305"/>
              <a:gd name="connsiteX4" fmla="*/ 1021078 w 1563041"/>
              <a:gd name="connsiteY4" fmla="*/ 98821 h 2248305"/>
              <a:gd name="connsiteX5" fmla="*/ 802003 w 1563041"/>
              <a:gd name="connsiteY5" fmla="*/ 248046 h 2248305"/>
              <a:gd name="connsiteX6" fmla="*/ 617853 w 1563041"/>
              <a:gd name="connsiteY6" fmla="*/ 394096 h 2248305"/>
              <a:gd name="connsiteX7" fmla="*/ 370203 w 1563041"/>
              <a:gd name="connsiteY7" fmla="*/ 619521 h 2248305"/>
              <a:gd name="connsiteX8" fmla="*/ 230503 w 1563041"/>
              <a:gd name="connsiteY8" fmla="*/ 803671 h 2248305"/>
              <a:gd name="connsiteX9" fmla="*/ 141603 w 1563041"/>
              <a:gd name="connsiteY9" fmla="*/ 892571 h 2248305"/>
              <a:gd name="connsiteX10" fmla="*/ 81278 w 1563041"/>
              <a:gd name="connsiteY10" fmla="*/ 1032271 h 2248305"/>
              <a:gd name="connsiteX11" fmla="*/ 59053 w 1563041"/>
              <a:gd name="connsiteY11" fmla="*/ 1152921 h 2248305"/>
              <a:gd name="connsiteX12" fmla="*/ 106678 w 1563041"/>
              <a:gd name="connsiteY12" fmla="*/ 1206896 h 2248305"/>
              <a:gd name="connsiteX13" fmla="*/ 125728 w 1563041"/>
              <a:gd name="connsiteY13" fmla="*/ 1229121 h 2248305"/>
              <a:gd name="connsiteX14" fmla="*/ 141603 w 1563041"/>
              <a:gd name="connsiteY14" fmla="*/ 1289446 h 2248305"/>
              <a:gd name="connsiteX15" fmla="*/ 125728 w 1563041"/>
              <a:gd name="connsiteY15" fmla="*/ 1337071 h 2248305"/>
              <a:gd name="connsiteX16" fmla="*/ 52703 w 1563041"/>
              <a:gd name="connsiteY16" fmla="*/ 1460896 h 2248305"/>
              <a:gd name="connsiteX17" fmla="*/ 8253 w 1563041"/>
              <a:gd name="connsiteY17" fmla="*/ 1651396 h 2248305"/>
              <a:gd name="connsiteX18" fmla="*/ 11428 w 1563041"/>
              <a:gd name="connsiteY18" fmla="*/ 1886346 h 2248305"/>
              <a:gd name="connsiteX19" fmla="*/ 122553 w 1563041"/>
              <a:gd name="connsiteY19" fmla="*/ 2095896 h 2248305"/>
              <a:gd name="connsiteX20" fmla="*/ 205103 w 1563041"/>
              <a:gd name="connsiteY20" fmla="*/ 2207021 h 2248305"/>
              <a:gd name="connsiteX21" fmla="*/ 328928 w 1563041"/>
              <a:gd name="connsiteY21" fmla="*/ 2248296 h 2248305"/>
              <a:gd name="connsiteX22" fmla="*/ 443228 w 1563041"/>
              <a:gd name="connsiteY22" fmla="*/ 2210196 h 2248305"/>
              <a:gd name="connsiteX23" fmla="*/ 592453 w 1563041"/>
              <a:gd name="connsiteY23" fmla="*/ 2149871 h 2248305"/>
              <a:gd name="connsiteX24" fmla="*/ 694053 w 1563041"/>
              <a:gd name="connsiteY24" fmla="*/ 2124471 h 2248305"/>
              <a:gd name="connsiteX25" fmla="*/ 728978 w 1563041"/>
              <a:gd name="connsiteY25" fmla="*/ 2108596 h 2248305"/>
              <a:gd name="connsiteX26" fmla="*/ 719453 w 1563041"/>
              <a:gd name="connsiteY26" fmla="*/ 2076846 h 2248305"/>
              <a:gd name="connsiteX27" fmla="*/ 627378 w 1563041"/>
              <a:gd name="connsiteY27" fmla="*/ 2089546 h 2248305"/>
              <a:gd name="connsiteX28" fmla="*/ 509903 w 1563041"/>
              <a:gd name="connsiteY28" fmla="*/ 2140346 h 2248305"/>
              <a:gd name="connsiteX29" fmla="*/ 351153 w 1563041"/>
              <a:gd name="connsiteY29" fmla="*/ 2181621 h 2248305"/>
              <a:gd name="connsiteX30" fmla="*/ 233678 w 1563041"/>
              <a:gd name="connsiteY30" fmla="*/ 2172096 h 2248305"/>
              <a:gd name="connsiteX31" fmla="*/ 109853 w 1563041"/>
              <a:gd name="connsiteY31" fmla="*/ 1994296 h 2248305"/>
              <a:gd name="connsiteX32" fmla="*/ 46353 w 1563041"/>
              <a:gd name="connsiteY32" fmla="*/ 1768871 h 2248305"/>
              <a:gd name="connsiteX33" fmla="*/ 71753 w 1563041"/>
              <a:gd name="connsiteY33" fmla="*/ 1552971 h 2248305"/>
              <a:gd name="connsiteX34" fmla="*/ 135253 w 1563041"/>
              <a:gd name="connsiteY34" fmla="*/ 1394221 h 2248305"/>
              <a:gd name="connsiteX35" fmla="*/ 182878 w 1563041"/>
              <a:gd name="connsiteY35" fmla="*/ 1305321 h 2248305"/>
              <a:gd name="connsiteX36" fmla="*/ 186053 w 1563041"/>
              <a:gd name="connsiteY36" fmla="*/ 1165621 h 2248305"/>
              <a:gd name="connsiteX37" fmla="*/ 182878 w 1563041"/>
              <a:gd name="connsiteY37" fmla="*/ 1070371 h 2248305"/>
              <a:gd name="connsiteX38" fmla="*/ 252728 w 1563041"/>
              <a:gd name="connsiteY38" fmla="*/ 879871 h 2248305"/>
              <a:gd name="connsiteX39" fmla="*/ 373378 w 1563041"/>
              <a:gd name="connsiteY39" fmla="*/ 705246 h 2248305"/>
              <a:gd name="connsiteX40" fmla="*/ 601978 w 1563041"/>
              <a:gd name="connsiteY40" fmla="*/ 498871 h 2248305"/>
              <a:gd name="connsiteX41" fmla="*/ 767078 w 1563041"/>
              <a:gd name="connsiteY41" fmla="*/ 333771 h 2248305"/>
              <a:gd name="connsiteX42" fmla="*/ 973453 w 1563041"/>
              <a:gd name="connsiteY42" fmla="*/ 190896 h 2248305"/>
              <a:gd name="connsiteX43" fmla="*/ 1119503 w 1563041"/>
              <a:gd name="connsiteY43" fmla="*/ 89296 h 2248305"/>
              <a:gd name="connsiteX44" fmla="*/ 1325878 w 1563041"/>
              <a:gd name="connsiteY44" fmla="*/ 44846 h 2248305"/>
              <a:gd name="connsiteX45" fmla="*/ 1462403 w 1563041"/>
              <a:gd name="connsiteY45" fmla="*/ 73421 h 2248305"/>
              <a:gd name="connsiteX46" fmla="*/ 1519553 w 1563041"/>
              <a:gd name="connsiteY46" fmla="*/ 155971 h 2248305"/>
              <a:gd name="connsiteX47" fmla="*/ 1494153 w 1563041"/>
              <a:gd name="connsiteY47" fmla="*/ 263921 h 2248305"/>
              <a:gd name="connsiteX48" fmla="*/ 1452878 w 1563041"/>
              <a:gd name="connsiteY48" fmla="*/ 314721 h 2248305"/>
              <a:gd name="connsiteX49" fmla="*/ 1452878 w 1563041"/>
              <a:gd name="connsiteY49" fmla="*/ 359171 h 2248305"/>
              <a:gd name="connsiteX50" fmla="*/ 1510028 w 1563041"/>
              <a:gd name="connsiteY50" fmla="*/ 346471 h 2248305"/>
              <a:gd name="connsiteX51" fmla="*/ 1560828 w 1563041"/>
              <a:gd name="connsiteY51" fmla="*/ 244871 h 2248305"/>
              <a:gd name="connsiteX0" fmla="*/ 1560828 w 1563041"/>
              <a:gd name="connsiteY0" fmla="*/ 244871 h 2248305"/>
              <a:gd name="connsiteX1" fmla="*/ 1538603 w 1563041"/>
              <a:gd name="connsiteY1" fmla="*/ 73421 h 2248305"/>
              <a:gd name="connsiteX2" fmla="*/ 1405253 w 1563041"/>
              <a:gd name="connsiteY2" fmla="*/ 3571 h 2248305"/>
              <a:gd name="connsiteX3" fmla="*/ 1208403 w 1563041"/>
              <a:gd name="connsiteY3" fmla="*/ 19446 h 2248305"/>
              <a:gd name="connsiteX4" fmla="*/ 1021078 w 1563041"/>
              <a:gd name="connsiteY4" fmla="*/ 98821 h 2248305"/>
              <a:gd name="connsiteX5" fmla="*/ 802003 w 1563041"/>
              <a:gd name="connsiteY5" fmla="*/ 248046 h 2248305"/>
              <a:gd name="connsiteX6" fmla="*/ 617853 w 1563041"/>
              <a:gd name="connsiteY6" fmla="*/ 394096 h 2248305"/>
              <a:gd name="connsiteX7" fmla="*/ 370203 w 1563041"/>
              <a:gd name="connsiteY7" fmla="*/ 619521 h 2248305"/>
              <a:gd name="connsiteX8" fmla="*/ 230503 w 1563041"/>
              <a:gd name="connsiteY8" fmla="*/ 803671 h 2248305"/>
              <a:gd name="connsiteX9" fmla="*/ 141603 w 1563041"/>
              <a:gd name="connsiteY9" fmla="*/ 892571 h 2248305"/>
              <a:gd name="connsiteX10" fmla="*/ 81278 w 1563041"/>
              <a:gd name="connsiteY10" fmla="*/ 1032271 h 2248305"/>
              <a:gd name="connsiteX11" fmla="*/ 59053 w 1563041"/>
              <a:gd name="connsiteY11" fmla="*/ 1152921 h 2248305"/>
              <a:gd name="connsiteX12" fmla="*/ 106678 w 1563041"/>
              <a:gd name="connsiteY12" fmla="*/ 1206896 h 2248305"/>
              <a:gd name="connsiteX13" fmla="*/ 125728 w 1563041"/>
              <a:gd name="connsiteY13" fmla="*/ 1229121 h 2248305"/>
              <a:gd name="connsiteX14" fmla="*/ 141603 w 1563041"/>
              <a:gd name="connsiteY14" fmla="*/ 1289446 h 2248305"/>
              <a:gd name="connsiteX15" fmla="*/ 125728 w 1563041"/>
              <a:gd name="connsiteY15" fmla="*/ 1337071 h 2248305"/>
              <a:gd name="connsiteX16" fmla="*/ 52703 w 1563041"/>
              <a:gd name="connsiteY16" fmla="*/ 1460896 h 2248305"/>
              <a:gd name="connsiteX17" fmla="*/ 8253 w 1563041"/>
              <a:gd name="connsiteY17" fmla="*/ 1651396 h 2248305"/>
              <a:gd name="connsiteX18" fmla="*/ 11428 w 1563041"/>
              <a:gd name="connsiteY18" fmla="*/ 1886346 h 2248305"/>
              <a:gd name="connsiteX19" fmla="*/ 122553 w 1563041"/>
              <a:gd name="connsiteY19" fmla="*/ 2095896 h 2248305"/>
              <a:gd name="connsiteX20" fmla="*/ 205103 w 1563041"/>
              <a:gd name="connsiteY20" fmla="*/ 2207021 h 2248305"/>
              <a:gd name="connsiteX21" fmla="*/ 328928 w 1563041"/>
              <a:gd name="connsiteY21" fmla="*/ 2248296 h 2248305"/>
              <a:gd name="connsiteX22" fmla="*/ 443228 w 1563041"/>
              <a:gd name="connsiteY22" fmla="*/ 2210196 h 2248305"/>
              <a:gd name="connsiteX23" fmla="*/ 592453 w 1563041"/>
              <a:gd name="connsiteY23" fmla="*/ 2149871 h 2248305"/>
              <a:gd name="connsiteX24" fmla="*/ 694053 w 1563041"/>
              <a:gd name="connsiteY24" fmla="*/ 2124471 h 2248305"/>
              <a:gd name="connsiteX25" fmla="*/ 728978 w 1563041"/>
              <a:gd name="connsiteY25" fmla="*/ 2108596 h 2248305"/>
              <a:gd name="connsiteX26" fmla="*/ 719453 w 1563041"/>
              <a:gd name="connsiteY26" fmla="*/ 2076846 h 2248305"/>
              <a:gd name="connsiteX27" fmla="*/ 627378 w 1563041"/>
              <a:gd name="connsiteY27" fmla="*/ 2089546 h 2248305"/>
              <a:gd name="connsiteX28" fmla="*/ 509903 w 1563041"/>
              <a:gd name="connsiteY28" fmla="*/ 2140346 h 2248305"/>
              <a:gd name="connsiteX29" fmla="*/ 351153 w 1563041"/>
              <a:gd name="connsiteY29" fmla="*/ 2181621 h 2248305"/>
              <a:gd name="connsiteX30" fmla="*/ 233678 w 1563041"/>
              <a:gd name="connsiteY30" fmla="*/ 2172096 h 2248305"/>
              <a:gd name="connsiteX31" fmla="*/ 109853 w 1563041"/>
              <a:gd name="connsiteY31" fmla="*/ 1994296 h 2248305"/>
              <a:gd name="connsiteX32" fmla="*/ 46353 w 1563041"/>
              <a:gd name="connsiteY32" fmla="*/ 1768871 h 2248305"/>
              <a:gd name="connsiteX33" fmla="*/ 71753 w 1563041"/>
              <a:gd name="connsiteY33" fmla="*/ 1552971 h 2248305"/>
              <a:gd name="connsiteX34" fmla="*/ 135253 w 1563041"/>
              <a:gd name="connsiteY34" fmla="*/ 1394221 h 2248305"/>
              <a:gd name="connsiteX35" fmla="*/ 182878 w 1563041"/>
              <a:gd name="connsiteY35" fmla="*/ 1305321 h 2248305"/>
              <a:gd name="connsiteX36" fmla="*/ 186053 w 1563041"/>
              <a:gd name="connsiteY36" fmla="*/ 1165621 h 2248305"/>
              <a:gd name="connsiteX37" fmla="*/ 182878 w 1563041"/>
              <a:gd name="connsiteY37" fmla="*/ 1070371 h 2248305"/>
              <a:gd name="connsiteX38" fmla="*/ 252728 w 1563041"/>
              <a:gd name="connsiteY38" fmla="*/ 879871 h 2248305"/>
              <a:gd name="connsiteX39" fmla="*/ 373378 w 1563041"/>
              <a:gd name="connsiteY39" fmla="*/ 705246 h 2248305"/>
              <a:gd name="connsiteX40" fmla="*/ 601978 w 1563041"/>
              <a:gd name="connsiteY40" fmla="*/ 498871 h 2248305"/>
              <a:gd name="connsiteX41" fmla="*/ 767078 w 1563041"/>
              <a:gd name="connsiteY41" fmla="*/ 333771 h 2248305"/>
              <a:gd name="connsiteX42" fmla="*/ 973453 w 1563041"/>
              <a:gd name="connsiteY42" fmla="*/ 190896 h 2248305"/>
              <a:gd name="connsiteX43" fmla="*/ 1119503 w 1563041"/>
              <a:gd name="connsiteY43" fmla="*/ 89296 h 2248305"/>
              <a:gd name="connsiteX44" fmla="*/ 1325878 w 1563041"/>
              <a:gd name="connsiteY44" fmla="*/ 44846 h 2248305"/>
              <a:gd name="connsiteX45" fmla="*/ 1462403 w 1563041"/>
              <a:gd name="connsiteY45" fmla="*/ 73421 h 2248305"/>
              <a:gd name="connsiteX46" fmla="*/ 1512410 w 1563041"/>
              <a:gd name="connsiteY46" fmla="*/ 163115 h 2248305"/>
              <a:gd name="connsiteX47" fmla="*/ 1494153 w 1563041"/>
              <a:gd name="connsiteY47" fmla="*/ 263921 h 2248305"/>
              <a:gd name="connsiteX48" fmla="*/ 1452878 w 1563041"/>
              <a:gd name="connsiteY48" fmla="*/ 314721 h 2248305"/>
              <a:gd name="connsiteX49" fmla="*/ 1452878 w 1563041"/>
              <a:gd name="connsiteY49" fmla="*/ 359171 h 2248305"/>
              <a:gd name="connsiteX50" fmla="*/ 1510028 w 1563041"/>
              <a:gd name="connsiteY50" fmla="*/ 346471 h 2248305"/>
              <a:gd name="connsiteX51" fmla="*/ 1560828 w 1563041"/>
              <a:gd name="connsiteY51" fmla="*/ 244871 h 2248305"/>
              <a:gd name="connsiteX0" fmla="*/ 1565590 w 1567185"/>
              <a:gd name="connsiteY0" fmla="*/ 202009 h 2248305"/>
              <a:gd name="connsiteX1" fmla="*/ 1538603 w 1567185"/>
              <a:gd name="connsiteY1" fmla="*/ 73421 h 2248305"/>
              <a:gd name="connsiteX2" fmla="*/ 1405253 w 1567185"/>
              <a:gd name="connsiteY2" fmla="*/ 3571 h 2248305"/>
              <a:gd name="connsiteX3" fmla="*/ 1208403 w 1567185"/>
              <a:gd name="connsiteY3" fmla="*/ 19446 h 2248305"/>
              <a:gd name="connsiteX4" fmla="*/ 1021078 w 1567185"/>
              <a:gd name="connsiteY4" fmla="*/ 98821 h 2248305"/>
              <a:gd name="connsiteX5" fmla="*/ 802003 w 1567185"/>
              <a:gd name="connsiteY5" fmla="*/ 248046 h 2248305"/>
              <a:gd name="connsiteX6" fmla="*/ 617853 w 1567185"/>
              <a:gd name="connsiteY6" fmla="*/ 394096 h 2248305"/>
              <a:gd name="connsiteX7" fmla="*/ 370203 w 1567185"/>
              <a:gd name="connsiteY7" fmla="*/ 619521 h 2248305"/>
              <a:gd name="connsiteX8" fmla="*/ 230503 w 1567185"/>
              <a:gd name="connsiteY8" fmla="*/ 803671 h 2248305"/>
              <a:gd name="connsiteX9" fmla="*/ 141603 w 1567185"/>
              <a:gd name="connsiteY9" fmla="*/ 892571 h 2248305"/>
              <a:gd name="connsiteX10" fmla="*/ 81278 w 1567185"/>
              <a:gd name="connsiteY10" fmla="*/ 1032271 h 2248305"/>
              <a:gd name="connsiteX11" fmla="*/ 59053 w 1567185"/>
              <a:gd name="connsiteY11" fmla="*/ 1152921 h 2248305"/>
              <a:gd name="connsiteX12" fmla="*/ 106678 w 1567185"/>
              <a:gd name="connsiteY12" fmla="*/ 1206896 h 2248305"/>
              <a:gd name="connsiteX13" fmla="*/ 125728 w 1567185"/>
              <a:gd name="connsiteY13" fmla="*/ 1229121 h 2248305"/>
              <a:gd name="connsiteX14" fmla="*/ 141603 w 1567185"/>
              <a:gd name="connsiteY14" fmla="*/ 1289446 h 2248305"/>
              <a:gd name="connsiteX15" fmla="*/ 125728 w 1567185"/>
              <a:gd name="connsiteY15" fmla="*/ 1337071 h 2248305"/>
              <a:gd name="connsiteX16" fmla="*/ 52703 w 1567185"/>
              <a:gd name="connsiteY16" fmla="*/ 1460896 h 2248305"/>
              <a:gd name="connsiteX17" fmla="*/ 8253 w 1567185"/>
              <a:gd name="connsiteY17" fmla="*/ 1651396 h 2248305"/>
              <a:gd name="connsiteX18" fmla="*/ 11428 w 1567185"/>
              <a:gd name="connsiteY18" fmla="*/ 1886346 h 2248305"/>
              <a:gd name="connsiteX19" fmla="*/ 122553 w 1567185"/>
              <a:gd name="connsiteY19" fmla="*/ 2095896 h 2248305"/>
              <a:gd name="connsiteX20" fmla="*/ 205103 w 1567185"/>
              <a:gd name="connsiteY20" fmla="*/ 2207021 h 2248305"/>
              <a:gd name="connsiteX21" fmla="*/ 328928 w 1567185"/>
              <a:gd name="connsiteY21" fmla="*/ 2248296 h 2248305"/>
              <a:gd name="connsiteX22" fmla="*/ 443228 w 1567185"/>
              <a:gd name="connsiteY22" fmla="*/ 2210196 h 2248305"/>
              <a:gd name="connsiteX23" fmla="*/ 592453 w 1567185"/>
              <a:gd name="connsiteY23" fmla="*/ 2149871 h 2248305"/>
              <a:gd name="connsiteX24" fmla="*/ 694053 w 1567185"/>
              <a:gd name="connsiteY24" fmla="*/ 2124471 h 2248305"/>
              <a:gd name="connsiteX25" fmla="*/ 728978 w 1567185"/>
              <a:gd name="connsiteY25" fmla="*/ 2108596 h 2248305"/>
              <a:gd name="connsiteX26" fmla="*/ 719453 w 1567185"/>
              <a:gd name="connsiteY26" fmla="*/ 2076846 h 2248305"/>
              <a:gd name="connsiteX27" fmla="*/ 627378 w 1567185"/>
              <a:gd name="connsiteY27" fmla="*/ 2089546 h 2248305"/>
              <a:gd name="connsiteX28" fmla="*/ 509903 w 1567185"/>
              <a:gd name="connsiteY28" fmla="*/ 2140346 h 2248305"/>
              <a:gd name="connsiteX29" fmla="*/ 351153 w 1567185"/>
              <a:gd name="connsiteY29" fmla="*/ 2181621 h 2248305"/>
              <a:gd name="connsiteX30" fmla="*/ 233678 w 1567185"/>
              <a:gd name="connsiteY30" fmla="*/ 2172096 h 2248305"/>
              <a:gd name="connsiteX31" fmla="*/ 109853 w 1567185"/>
              <a:gd name="connsiteY31" fmla="*/ 1994296 h 2248305"/>
              <a:gd name="connsiteX32" fmla="*/ 46353 w 1567185"/>
              <a:gd name="connsiteY32" fmla="*/ 1768871 h 2248305"/>
              <a:gd name="connsiteX33" fmla="*/ 71753 w 1567185"/>
              <a:gd name="connsiteY33" fmla="*/ 1552971 h 2248305"/>
              <a:gd name="connsiteX34" fmla="*/ 135253 w 1567185"/>
              <a:gd name="connsiteY34" fmla="*/ 1394221 h 2248305"/>
              <a:gd name="connsiteX35" fmla="*/ 182878 w 1567185"/>
              <a:gd name="connsiteY35" fmla="*/ 1305321 h 2248305"/>
              <a:gd name="connsiteX36" fmla="*/ 186053 w 1567185"/>
              <a:gd name="connsiteY36" fmla="*/ 1165621 h 2248305"/>
              <a:gd name="connsiteX37" fmla="*/ 182878 w 1567185"/>
              <a:gd name="connsiteY37" fmla="*/ 1070371 h 2248305"/>
              <a:gd name="connsiteX38" fmla="*/ 252728 w 1567185"/>
              <a:gd name="connsiteY38" fmla="*/ 879871 h 2248305"/>
              <a:gd name="connsiteX39" fmla="*/ 373378 w 1567185"/>
              <a:gd name="connsiteY39" fmla="*/ 705246 h 2248305"/>
              <a:gd name="connsiteX40" fmla="*/ 601978 w 1567185"/>
              <a:gd name="connsiteY40" fmla="*/ 498871 h 2248305"/>
              <a:gd name="connsiteX41" fmla="*/ 767078 w 1567185"/>
              <a:gd name="connsiteY41" fmla="*/ 333771 h 2248305"/>
              <a:gd name="connsiteX42" fmla="*/ 973453 w 1567185"/>
              <a:gd name="connsiteY42" fmla="*/ 190896 h 2248305"/>
              <a:gd name="connsiteX43" fmla="*/ 1119503 w 1567185"/>
              <a:gd name="connsiteY43" fmla="*/ 89296 h 2248305"/>
              <a:gd name="connsiteX44" fmla="*/ 1325878 w 1567185"/>
              <a:gd name="connsiteY44" fmla="*/ 44846 h 2248305"/>
              <a:gd name="connsiteX45" fmla="*/ 1462403 w 1567185"/>
              <a:gd name="connsiteY45" fmla="*/ 73421 h 2248305"/>
              <a:gd name="connsiteX46" fmla="*/ 1512410 w 1567185"/>
              <a:gd name="connsiteY46" fmla="*/ 163115 h 2248305"/>
              <a:gd name="connsiteX47" fmla="*/ 1494153 w 1567185"/>
              <a:gd name="connsiteY47" fmla="*/ 263921 h 2248305"/>
              <a:gd name="connsiteX48" fmla="*/ 1452878 w 1567185"/>
              <a:gd name="connsiteY48" fmla="*/ 314721 h 2248305"/>
              <a:gd name="connsiteX49" fmla="*/ 1452878 w 1567185"/>
              <a:gd name="connsiteY49" fmla="*/ 359171 h 2248305"/>
              <a:gd name="connsiteX50" fmla="*/ 1510028 w 1567185"/>
              <a:gd name="connsiteY50" fmla="*/ 346471 h 2248305"/>
              <a:gd name="connsiteX51" fmla="*/ 1565590 w 1567185"/>
              <a:gd name="connsiteY51" fmla="*/ 202009 h 2248305"/>
              <a:gd name="connsiteX0" fmla="*/ 1565590 w 1567185"/>
              <a:gd name="connsiteY0" fmla="*/ 202074 h 2248370"/>
              <a:gd name="connsiteX1" fmla="*/ 1538603 w 1567185"/>
              <a:gd name="connsiteY1" fmla="*/ 73486 h 2248370"/>
              <a:gd name="connsiteX2" fmla="*/ 1405253 w 1567185"/>
              <a:gd name="connsiteY2" fmla="*/ 3636 h 2248370"/>
              <a:gd name="connsiteX3" fmla="*/ 1208403 w 1567185"/>
              <a:gd name="connsiteY3" fmla="*/ 19511 h 2248370"/>
              <a:gd name="connsiteX4" fmla="*/ 1004409 w 1567185"/>
              <a:gd name="connsiteY4" fmla="*/ 101267 h 2248370"/>
              <a:gd name="connsiteX5" fmla="*/ 802003 w 1567185"/>
              <a:gd name="connsiteY5" fmla="*/ 248111 h 2248370"/>
              <a:gd name="connsiteX6" fmla="*/ 617853 w 1567185"/>
              <a:gd name="connsiteY6" fmla="*/ 394161 h 2248370"/>
              <a:gd name="connsiteX7" fmla="*/ 370203 w 1567185"/>
              <a:gd name="connsiteY7" fmla="*/ 619586 h 2248370"/>
              <a:gd name="connsiteX8" fmla="*/ 230503 w 1567185"/>
              <a:gd name="connsiteY8" fmla="*/ 803736 h 2248370"/>
              <a:gd name="connsiteX9" fmla="*/ 141603 w 1567185"/>
              <a:gd name="connsiteY9" fmla="*/ 892636 h 2248370"/>
              <a:gd name="connsiteX10" fmla="*/ 81278 w 1567185"/>
              <a:gd name="connsiteY10" fmla="*/ 1032336 h 2248370"/>
              <a:gd name="connsiteX11" fmla="*/ 59053 w 1567185"/>
              <a:gd name="connsiteY11" fmla="*/ 1152986 h 2248370"/>
              <a:gd name="connsiteX12" fmla="*/ 106678 w 1567185"/>
              <a:gd name="connsiteY12" fmla="*/ 1206961 h 2248370"/>
              <a:gd name="connsiteX13" fmla="*/ 125728 w 1567185"/>
              <a:gd name="connsiteY13" fmla="*/ 1229186 h 2248370"/>
              <a:gd name="connsiteX14" fmla="*/ 141603 w 1567185"/>
              <a:gd name="connsiteY14" fmla="*/ 1289511 h 2248370"/>
              <a:gd name="connsiteX15" fmla="*/ 125728 w 1567185"/>
              <a:gd name="connsiteY15" fmla="*/ 1337136 h 2248370"/>
              <a:gd name="connsiteX16" fmla="*/ 52703 w 1567185"/>
              <a:gd name="connsiteY16" fmla="*/ 1460961 h 2248370"/>
              <a:gd name="connsiteX17" fmla="*/ 8253 w 1567185"/>
              <a:gd name="connsiteY17" fmla="*/ 1651461 h 2248370"/>
              <a:gd name="connsiteX18" fmla="*/ 11428 w 1567185"/>
              <a:gd name="connsiteY18" fmla="*/ 1886411 h 2248370"/>
              <a:gd name="connsiteX19" fmla="*/ 122553 w 1567185"/>
              <a:gd name="connsiteY19" fmla="*/ 2095961 h 2248370"/>
              <a:gd name="connsiteX20" fmla="*/ 205103 w 1567185"/>
              <a:gd name="connsiteY20" fmla="*/ 2207086 h 2248370"/>
              <a:gd name="connsiteX21" fmla="*/ 328928 w 1567185"/>
              <a:gd name="connsiteY21" fmla="*/ 2248361 h 2248370"/>
              <a:gd name="connsiteX22" fmla="*/ 443228 w 1567185"/>
              <a:gd name="connsiteY22" fmla="*/ 2210261 h 2248370"/>
              <a:gd name="connsiteX23" fmla="*/ 592453 w 1567185"/>
              <a:gd name="connsiteY23" fmla="*/ 2149936 h 2248370"/>
              <a:gd name="connsiteX24" fmla="*/ 694053 w 1567185"/>
              <a:gd name="connsiteY24" fmla="*/ 2124536 h 2248370"/>
              <a:gd name="connsiteX25" fmla="*/ 728978 w 1567185"/>
              <a:gd name="connsiteY25" fmla="*/ 2108661 h 2248370"/>
              <a:gd name="connsiteX26" fmla="*/ 719453 w 1567185"/>
              <a:gd name="connsiteY26" fmla="*/ 2076911 h 2248370"/>
              <a:gd name="connsiteX27" fmla="*/ 627378 w 1567185"/>
              <a:gd name="connsiteY27" fmla="*/ 2089611 h 2248370"/>
              <a:gd name="connsiteX28" fmla="*/ 509903 w 1567185"/>
              <a:gd name="connsiteY28" fmla="*/ 2140411 h 2248370"/>
              <a:gd name="connsiteX29" fmla="*/ 351153 w 1567185"/>
              <a:gd name="connsiteY29" fmla="*/ 2181686 h 2248370"/>
              <a:gd name="connsiteX30" fmla="*/ 233678 w 1567185"/>
              <a:gd name="connsiteY30" fmla="*/ 2172161 h 2248370"/>
              <a:gd name="connsiteX31" fmla="*/ 109853 w 1567185"/>
              <a:gd name="connsiteY31" fmla="*/ 1994361 h 2248370"/>
              <a:gd name="connsiteX32" fmla="*/ 46353 w 1567185"/>
              <a:gd name="connsiteY32" fmla="*/ 1768936 h 2248370"/>
              <a:gd name="connsiteX33" fmla="*/ 71753 w 1567185"/>
              <a:gd name="connsiteY33" fmla="*/ 1553036 h 2248370"/>
              <a:gd name="connsiteX34" fmla="*/ 135253 w 1567185"/>
              <a:gd name="connsiteY34" fmla="*/ 1394286 h 2248370"/>
              <a:gd name="connsiteX35" fmla="*/ 182878 w 1567185"/>
              <a:gd name="connsiteY35" fmla="*/ 1305386 h 2248370"/>
              <a:gd name="connsiteX36" fmla="*/ 186053 w 1567185"/>
              <a:gd name="connsiteY36" fmla="*/ 1165686 h 2248370"/>
              <a:gd name="connsiteX37" fmla="*/ 182878 w 1567185"/>
              <a:gd name="connsiteY37" fmla="*/ 1070436 h 2248370"/>
              <a:gd name="connsiteX38" fmla="*/ 252728 w 1567185"/>
              <a:gd name="connsiteY38" fmla="*/ 879936 h 2248370"/>
              <a:gd name="connsiteX39" fmla="*/ 373378 w 1567185"/>
              <a:gd name="connsiteY39" fmla="*/ 705311 h 2248370"/>
              <a:gd name="connsiteX40" fmla="*/ 601978 w 1567185"/>
              <a:gd name="connsiteY40" fmla="*/ 498936 h 2248370"/>
              <a:gd name="connsiteX41" fmla="*/ 767078 w 1567185"/>
              <a:gd name="connsiteY41" fmla="*/ 333836 h 2248370"/>
              <a:gd name="connsiteX42" fmla="*/ 973453 w 1567185"/>
              <a:gd name="connsiteY42" fmla="*/ 190961 h 2248370"/>
              <a:gd name="connsiteX43" fmla="*/ 1119503 w 1567185"/>
              <a:gd name="connsiteY43" fmla="*/ 89361 h 2248370"/>
              <a:gd name="connsiteX44" fmla="*/ 1325878 w 1567185"/>
              <a:gd name="connsiteY44" fmla="*/ 44911 h 2248370"/>
              <a:gd name="connsiteX45" fmla="*/ 1462403 w 1567185"/>
              <a:gd name="connsiteY45" fmla="*/ 73486 h 2248370"/>
              <a:gd name="connsiteX46" fmla="*/ 1512410 w 1567185"/>
              <a:gd name="connsiteY46" fmla="*/ 163180 h 2248370"/>
              <a:gd name="connsiteX47" fmla="*/ 1494153 w 1567185"/>
              <a:gd name="connsiteY47" fmla="*/ 263986 h 2248370"/>
              <a:gd name="connsiteX48" fmla="*/ 1452878 w 1567185"/>
              <a:gd name="connsiteY48" fmla="*/ 314786 h 2248370"/>
              <a:gd name="connsiteX49" fmla="*/ 1452878 w 1567185"/>
              <a:gd name="connsiteY49" fmla="*/ 359236 h 2248370"/>
              <a:gd name="connsiteX50" fmla="*/ 1510028 w 1567185"/>
              <a:gd name="connsiteY50" fmla="*/ 346536 h 2248370"/>
              <a:gd name="connsiteX51" fmla="*/ 1565590 w 1567185"/>
              <a:gd name="connsiteY51" fmla="*/ 202074 h 2248370"/>
              <a:gd name="connsiteX0" fmla="*/ 1565590 w 1567185"/>
              <a:gd name="connsiteY0" fmla="*/ 202747 h 2249043"/>
              <a:gd name="connsiteX1" fmla="*/ 1538603 w 1567185"/>
              <a:gd name="connsiteY1" fmla="*/ 74159 h 2249043"/>
              <a:gd name="connsiteX2" fmla="*/ 1405253 w 1567185"/>
              <a:gd name="connsiteY2" fmla="*/ 4309 h 2249043"/>
              <a:gd name="connsiteX3" fmla="*/ 1203641 w 1567185"/>
              <a:gd name="connsiteY3" fmla="*/ 17803 h 2249043"/>
              <a:gd name="connsiteX4" fmla="*/ 1004409 w 1567185"/>
              <a:gd name="connsiteY4" fmla="*/ 101940 h 2249043"/>
              <a:gd name="connsiteX5" fmla="*/ 802003 w 1567185"/>
              <a:gd name="connsiteY5" fmla="*/ 248784 h 2249043"/>
              <a:gd name="connsiteX6" fmla="*/ 617853 w 1567185"/>
              <a:gd name="connsiteY6" fmla="*/ 394834 h 2249043"/>
              <a:gd name="connsiteX7" fmla="*/ 370203 w 1567185"/>
              <a:gd name="connsiteY7" fmla="*/ 620259 h 2249043"/>
              <a:gd name="connsiteX8" fmla="*/ 230503 w 1567185"/>
              <a:gd name="connsiteY8" fmla="*/ 804409 h 2249043"/>
              <a:gd name="connsiteX9" fmla="*/ 141603 w 1567185"/>
              <a:gd name="connsiteY9" fmla="*/ 893309 h 2249043"/>
              <a:gd name="connsiteX10" fmla="*/ 81278 w 1567185"/>
              <a:gd name="connsiteY10" fmla="*/ 1033009 h 2249043"/>
              <a:gd name="connsiteX11" fmla="*/ 59053 w 1567185"/>
              <a:gd name="connsiteY11" fmla="*/ 1153659 h 2249043"/>
              <a:gd name="connsiteX12" fmla="*/ 106678 w 1567185"/>
              <a:gd name="connsiteY12" fmla="*/ 1207634 h 2249043"/>
              <a:gd name="connsiteX13" fmla="*/ 125728 w 1567185"/>
              <a:gd name="connsiteY13" fmla="*/ 1229859 h 2249043"/>
              <a:gd name="connsiteX14" fmla="*/ 141603 w 1567185"/>
              <a:gd name="connsiteY14" fmla="*/ 1290184 h 2249043"/>
              <a:gd name="connsiteX15" fmla="*/ 125728 w 1567185"/>
              <a:gd name="connsiteY15" fmla="*/ 1337809 h 2249043"/>
              <a:gd name="connsiteX16" fmla="*/ 52703 w 1567185"/>
              <a:gd name="connsiteY16" fmla="*/ 1461634 h 2249043"/>
              <a:gd name="connsiteX17" fmla="*/ 8253 w 1567185"/>
              <a:gd name="connsiteY17" fmla="*/ 1652134 h 2249043"/>
              <a:gd name="connsiteX18" fmla="*/ 11428 w 1567185"/>
              <a:gd name="connsiteY18" fmla="*/ 1887084 h 2249043"/>
              <a:gd name="connsiteX19" fmla="*/ 122553 w 1567185"/>
              <a:gd name="connsiteY19" fmla="*/ 2096634 h 2249043"/>
              <a:gd name="connsiteX20" fmla="*/ 205103 w 1567185"/>
              <a:gd name="connsiteY20" fmla="*/ 2207759 h 2249043"/>
              <a:gd name="connsiteX21" fmla="*/ 328928 w 1567185"/>
              <a:gd name="connsiteY21" fmla="*/ 2249034 h 2249043"/>
              <a:gd name="connsiteX22" fmla="*/ 443228 w 1567185"/>
              <a:gd name="connsiteY22" fmla="*/ 2210934 h 2249043"/>
              <a:gd name="connsiteX23" fmla="*/ 592453 w 1567185"/>
              <a:gd name="connsiteY23" fmla="*/ 2150609 h 2249043"/>
              <a:gd name="connsiteX24" fmla="*/ 694053 w 1567185"/>
              <a:gd name="connsiteY24" fmla="*/ 2125209 h 2249043"/>
              <a:gd name="connsiteX25" fmla="*/ 728978 w 1567185"/>
              <a:gd name="connsiteY25" fmla="*/ 2109334 h 2249043"/>
              <a:gd name="connsiteX26" fmla="*/ 719453 w 1567185"/>
              <a:gd name="connsiteY26" fmla="*/ 2077584 h 2249043"/>
              <a:gd name="connsiteX27" fmla="*/ 627378 w 1567185"/>
              <a:gd name="connsiteY27" fmla="*/ 2090284 h 2249043"/>
              <a:gd name="connsiteX28" fmla="*/ 509903 w 1567185"/>
              <a:gd name="connsiteY28" fmla="*/ 2141084 h 2249043"/>
              <a:gd name="connsiteX29" fmla="*/ 351153 w 1567185"/>
              <a:gd name="connsiteY29" fmla="*/ 2182359 h 2249043"/>
              <a:gd name="connsiteX30" fmla="*/ 233678 w 1567185"/>
              <a:gd name="connsiteY30" fmla="*/ 2172834 h 2249043"/>
              <a:gd name="connsiteX31" fmla="*/ 109853 w 1567185"/>
              <a:gd name="connsiteY31" fmla="*/ 1995034 h 2249043"/>
              <a:gd name="connsiteX32" fmla="*/ 46353 w 1567185"/>
              <a:gd name="connsiteY32" fmla="*/ 1769609 h 2249043"/>
              <a:gd name="connsiteX33" fmla="*/ 71753 w 1567185"/>
              <a:gd name="connsiteY33" fmla="*/ 1553709 h 2249043"/>
              <a:gd name="connsiteX34" fmla="*/ 135253 w 1567185"/>
              <a:gd name="connsiteY34" fmla="*/ 1394959 h 2249043"/>
              <a:gd name="connsiteX35" fmla="*/ 182878 w 1567185"/>
              <a:gd name="connsiteY35" fmla="*/ 1306059 h 2249043"/>
              <a:gd name="connsiteX36" fmla="*/ 186053 w 1567185"/>
              <a:gd name="connsiteY36" fmla="*/ 1166359 h 2249043"/>
              <a:gd name="connsiteX37" fmla="*/ 182878 w 1567185"/>
              <a:gd name="connsiteY37" fmla="*/ 1071109 h 2249043"/>
              <a:gd name="connsiteX38" fmla="*/ 252728 w 1567185"/>
              <a:gd name="connsiteY38" fmla="*/ 880609 h 2249043"/>
              <a:gd name="connsiteX39" fmla="*/ 373378 w 1567185"/>
              <a:gd name="connsiteY39" fmla="*/ 705984 h 2249043"/>
              <a:gd name="connsiteX40" fmla="*/ 601978 w 1567185"/>
              <a:gd name="connsiteY40" fmla="*/ 499609 h 2249043"/>
              <a:gd name="connsiteX41" fmla="*/ 767078 w 1567185"/>
              <a:gd name="connsiteY41" fmla="*/ 334509 h 2249043"/>
              <a:gd name="connsiteX42" fmla="*/ 973453 w 1567185"/>
              <a:gd name="connsiteY42" fmla="*/ 191634 h 2249043"/>
              <a:gd name="connsiteX43" fmla="*/ 1119503 w 1567185"/>
              <a:gd name="connsiteY43" fmla="*/ 90034 h 2249043"/>
              <a:gd name="connsiteX44" fmla="*/ 1325878 w 1567185"/>
              <a:gd name="connsiteY44" fmla="*/ 45584 h 2249043"/>
              <a:gd name="connsiteX45" fmla="*/ 1462403 w 1567185"/>
              <a:gd name="connsiteY45" fmla="*/ 74159 h 2249043"/>
              <a:gd name="connsiteX46" fmla="*/ 1512410 w 1567185"/>
              <a:gd name="connsiteY46" fmla="*/ 163853 h 2249043"/>
              <a:gd name="connsiteX47" fmla="*/ 1494153 w 1567185"/>
              <a:gd name="connsiteY47" fmla="*/ 264659 h 2249043"/>
              <a:gd name="connsiteX48" fmla="*/ 1452878 w 1567185"/>
              <a:gd name="connsiteY48" fmla="*/ 315459 h 2249043"/>
              <a:gd name="connsiteX49" fmla="*/ 1452878 w 1567185"/>
              <a:gd name="connsiteY49" fmla="*/ 359909 h 2249043"/>
              <a:gd name="connsiteX50" fmla="*/ 1510028 w 1567185"/>
              <a:gd name="connsiteY50" fmla="*/ 347209 h 2249043"/>
              <a:gd name="connsiteX51" fmla="*/ 1565590 w 1567185"/>
              <a:gd name="connsiteY51" fmla="*/ 202747 h 2249043"/>
              <a:gd name="connsiteX0" fmla="*/ 1565590 w 1567185"/>
              <a:gd name="connsiteY0" fmla="*/ 202747 h 2249043"/>
              <a:gd name="connsiteX1" fmla="*/ 1538603 w 1567185"/>
              <a:gd name="connsiteY1" fmla="*/ 74159 h 2249043"/>
              <a:gd name="connsiteX2" fmla="*/ 1405253 w 1567185"/>
              <a:gd name="connsiteY2" fmla="*/ 4309 h 2249043"/>
              <a:gd name="connsiteX3" fmla="*/ 1203641 w 1567185"/>
              <a:gd name="connsiteY3" fmla="*/ 17803 h 2249043"/>
              <a:gd name="connsiteX4" fmla="*/ 1004409 w 1567185"/>
              <a:gd name="connsiteY4" fmla="*/ 101940 h 2249043"/>
              <a:gd name="connsiteX5" fmla="*/ 802003 w 1567185"/>
              <a:gd name="connsiteY5" fmla="*/ 248784 h 2249043"/>
              <a:gd name="connsiteX6" fmla="*/ 617853 w 1567185"/>
              <a:gd name="connsiteY6" fmla="*/ 394834 h 2249043"/>
              <a:gd name="connsiteX7" fmla="*/ 370203 w 1567185"/>
              <a:gd name="connsiteY7" fmla="*/ 620259 h 2249043"/>
              <a:gd name="connsiteX8" fmla="*/ 230503 w 1567185"/>
              <a:gd name="connsiteY8" fmla="*/ 804409 h 2249043"/>
              <a:gd name="connsiteX9" fmla="*/ 141603 w 1567185"/>
              <a:gd name="connsiteY9" fmla="*/ 893309 h 2249043"/>
              <a:gd name="connsiteX10" fmla="*/ 81278 w 1567185"/>
              <a:gd name="connsiteY10" fmla="*/ 1033009 h 2249043"/>
              <a:gd name="connsiteX11" fmla="*/ 59053 w 1567185"/>
              <a:gd name="connsiteY11" fmla="*/ 1153659 h 2249043"/>
              <a:gd name="connsiteX12" fmla="*/ 106678 w 1567185"/>
              <a:gd name="connsiteY12" fmla="*/ 1207634 h 2249043"/>
              <a:gd name="connsiteX13" fmla="*/ 125728 w 1567185"/>
              <a:gd name="connsiteY13" fmla="*/ 1229859 h 2249043"/>
              <a:gd name="connsiteX14" fmla="*/ 141603 w 1567185"/>
              <a:gd name="connsiteY14" fmla="*/ 1290184 h 2249043"/>
              <a:gd name="connsiteX15" fmla="*/ 125728 w 1567185"/>
              <a:gd name="connsiteY15" fmla="*/ 1337809 h 2249043"/>
              <a:gd name="connsiteX16" fmla="*/ 52703 w 1567185"/>
              <a:gd name="connsiteY16" fmla="*/ 1461634 h 2249043"/>
              <a:gd name="connsiteX17" fmla="*/ 8253 w 1567185"/>
              <a:gd name="connsiteY17" fmla="*/ 1652134 h 2249043"/>
              <a:gd name="connsiteX18" fmla="*/ 11428 w 1567185"/>
              <a:gd name="connsiteY18" fmla="*/ 1887084 h 2249043"/>
              <a:gd name="connsiteX19" fmla="*/ 122553 w 1567185"/>
              <a:gd name="connsiteY19" fmla="*/ 2096634 h 2249043"/>
              <a:gd name="connsiteX20" fmla="*/ 205103 w 1567185"/>
              <a:gd name="connsiteY20" fmla="*/ 2207759 h 2249043"/>
              <a:gd name="connsiteX21" fmla="*/ 328928 w 1567185"/>
              <a:gd name="connsiteY21" fmla="*/ 2249034 h 2249043"/>
              <a:gd name="connsiteX22" fmla="*/ 443228 w 1567185"/>
              <a:gd name="connsiteY22" fmla="*/ 2210934 h 2249043"/>
              <a:gd name="connsiteX23" fmla="*/ 592453 w 1567185"/>
              <a:gd name="connsiteY23" fmla="*/ 2150609 h 2249043"/>
              <a:gd name="connsiteX24" fmla="*/ 694053 w 1567185"/>
              <a:gd name="connsiteY24" fmla="*/ 2125209 h 2249043"/>
              <a:gd name="connsiteX25" fmla="*/ 728978 w 1567185"/>
              <a:gd name="connsiteY25" fmla="*/ 2109334 h 2249043"/>
              <a:gd name="connsiteX26" fmla="*/ 719453 w 1567185"/>
              <a:gd name="connsiteY26" fmla="*/ 2077584 h 2249043"/>
              <a:gd name="connsiteX27" fmla="*/ 627378 w 1567185"/>
              <a:gd name="connsiteY27" fmla="*/ 2090284 h 2249043"/>
              <a:gd name="connsiteX28" fmla="*/ 509903 w 1567185"/>
              <a:gd name="connsiteY28" fmla="*/ 2141084 h 2249043"/>
              <a:gd name="connsiteX29" fmla="*/ 351153 w 1567185"/>
              <a:gd name="connsiteY29" fmla="*/ 2182359 h 2249043"/>
              <a:gd name="connsiteX30" fmla="*/ 233678 w 1567185"/>
              <a:gd name="connsiteY30" fmla="*/ 2172834 h 2249043"/>
              <a:gd name="connsiteX31" fmla="*/ 109853 w 1567185"/>
              <a:gd name="connsiteY31" fmla="*/ 1995034 h 2249043"/>
              <a:gd name="connsiteX32" fmla="*/ 46353 w 1567185"/>
              <a:gd name="connsiteY32" fmla="*/ 1769609 h 2249043"/>
              <a:gd name="connsiteX33" fmla="*/ 71753 w 1567185"/>
              <a:gd name="connsiteY33" fmla="*/ 1553709 h 2249043"/>
              <a:gd name="connsiteX34" fmla="*/ 135253 w 1567185"/>
              <a:gd name="connsiteY34" fmla="*/ 1394959 h 2249043"/>
              <a:gd name="connsiteX35" fmla="*/ 182878 w 1567185"/>
              <a:gd name="connsiteY35" fmla="*/ 1306059 h 2249043"/>
              <a:gd name="connsiteX36" fmla="*/ 186053 w 1567185"/>
              <a:gd name="connsiteY36" fmla="*/ 1166359 h 2249043"/>
              <a:gd name="connsiteX37" fmla="*/ 182878 w 1567185"/>
              <a:gd name="connsiteY37" fmla="*/ 1071109 h 2249043"/>
              <a:gd name="connsiteX38" fmla="*/ 252728 w 1567185"/>
              <a:gd name="connsiteY38" fmla="*/ 880609 h 2249043"/>
              <a:gd name="connsiteX39" fmla="*/ 373378 w 1567185"/>
              <a:gd name="connsiteY39" fmla="*/ 705984 h 2249043"/>
              <a:gd name="connsiteX40" fmla="*/ 601978 w 1567185"/>
              <a:gd name="connsiteY40" fmla="*/ 499609 h 2249043"/>
              <a:gd name="connsiteX41" fmla="*/ 767078 w 1567185"/>
              <a:gd name="connsiteY41" fmla="*/ 334509 h 2249043"/>
              <a:gd name="connsiteX42" fmla="*/ 973453 w 1567185"/>
              <a:gd name="connsiteY42" fmla="*/ 191634 h 2249043"/>
              <a:gd name="connsiteX43" fmla="*/ 1131409 w 1567185"/>
              <a:gd name="connsiteY43" fmla="*/ 90034 h 2249043"/>
              <a:gd name="connsiteX44" fmla="*/ 1325878 w 1567185"/>
              <a:gd name="connsiteY44" fmla="*/ 45584 h 2249043"/>
              <a:gd name="connsiteX45" fmla="*/ 1462403 w 1567185"/>
              <a:gd name="connsiteY45" fmla="*/ 74159 h 2249043"/>
              <a:gd name="connsiteX46" fmla="*/ 1512410 w 1567185"/>
              <a:gd name="connsiteY46" fmla="*/ 163853 h 2249043"/>
              <a:gd name="connsiteX47" fmla="*/ 1494153 w 1567185"/>
              <a:gd name="connsiteY47" fmla="*/ 264659 h 2249043"/>
              <a:gd name="connsiteX48" fmla="*/ 1452878 w 1567185"/>
              <a:gd name="connsiteY48" fmla="*/ 315459 h 2249043"/>
              <a:gd name="connsiteX49" fmla="*/ 1452878 w 1567185"/>
              <a:gd name="connsiteY49" fmla="*/ 359909 h 2249043"/>
              <a:gd name="connsiteX50" fmla="*/ 1510028 w 1567185"/>
              <a:gd name="connsiteY50" fmla="*/ 347209 h 2249043"/>
              <a:gd name="connsiteX51" fmla="*/ 1565590 w 1567185"/>
              <a:gd name="connsiteY51" fmla="*/ 202747 h 2249043"/>
              <a:gd name="connsiteX0" fmla="*/ 1565590 w 1567185"/>
              <a:gd name="connsiteY0" fmla="*/ 202747 h 2249043"/>
              <a:gd name="connsiteX1" fmla="*/ 1538603 w 1567185"/>
              <a:gd name="connsiteY1" fmla="*/ 74159 h 2249043"/>
              <a:gd name="connsiteX2" fmla="*/ 1405253 w 1567185"/>
              <a:gd name="connsiteY2" fmla="*/ 4309 h 2249043"/>
              <a:gd name="connsiteX3" fmla="*/ 1203641 w 1567185"/>
              <a:gd name="connsiteY3" fmla="*/ 17803 h 2249043"/>
              <a:gd name="connsiteX4" fmla="*/ 1004409 w 1567185"/>
              <a:gd name="connsiteY4" fmla="*/ 101940 h 2249043"/>
              <a:gd name="connsiteX5" fmla="*/ 802003 w 1567185"/>
              <a:gd name="connsiteY5" fmla="*/ 248784 h 2249043"/>
              <a:gd name="connsiteX6" fmla="*/ 617853 w 1567185"/>
              <a:gd name="connsiteY6" fmla="*/ 394834 h 2249043"/>
              <a:gd name="connsiteX7" fmla="*/ 370203 w 1567185"/>
              <a:gd name="connsiteY7" fmla="*/ 620259 h 2249043"/>
              <a:gd name="connsiteX8" fmla="*/ 230503 w 1567185"/>
              <a:gd name="connsiteY8" fmla="*/ 804409 h 2249043"/>
              <a:gd name="connsiteX9" fmla="*/ 141603 w 1567185"/>
              <a:gd name="connsiteY9" fmla="*/ 893309 h 2249043"/>
              <a:gd name="connsiteX10" fmla="*/ 81278 w 1567185"/>
              <a:gd name="connsiteY10" fmla="*/ 1033009 h 2249043"/>
              <a:gd name="connsiteX11" fmla="*/ 59053 w 1567185"/>
              <a:gd name="connsiteY11" fmla="*/ 1153659 h 2249043"/>
              <a:gd name="connsiteX12" fmla="*/ 106678 w 1567185"/>
              <a:gd name="connsiteY12" fmla="*/ 1207634 h 2249043"/>
              <a:gd name="connsiteX13" fmla="*/ 125728 w 1567185"/>
              <a:gd name="connsiteY13" fmla="*/ 1229859 h 2249043"/>
              <a:gd name="connsiteX14" fmla="*/ 141603 w 1567185"/>
              <a:gd name="connsiteY14" fmla="*/ 1290184 h 2249043"/>
              <a:gd name="connsiteX15" fmla="*/ 125728 w 1567185"/>
              <a:gd name="connsiteY15" fmla="*/ 1337809 h 2249043"/>
              <a:gd name="connsiteX16" fmla="*/ 52703 w 1567185"/>
              <a:gd name="connsiteY16" fmla="*/ 1461634 h 2249043"/>
              <a:gd name="connsiteX17" fmla="*/ 8253 w 1567185"/>
              <a:gd name="connsiteY17" fmla="*/ 1652134 h 2249043"/>
              <a:gd name="connsiteX18" fmla="*/ 11428 w 1567185"/>
              <a:gd name="connsiteY18" fmla="*/ 1887084 h 2249043"/>
              <a:gd name="connsiteX19" fmla="*/ 122553 w 1567185"/>
              <a:gd name="connsiteY19" fmla="*/ 2096634 h 2249043"/>
              <a:gd name="connsiteX20" fmla="*/ 205103 w 1567185"/>
              <a:gd name="connsiteY20" fmla="*/ 2207759 h 2249043"/>
              <a:gd name="connsiteX21" fmla="*/ 328928 w 1567185"/>
              <a:gd name="connsiteY21" fmla="*/ 2249034 h 2249043"/>
              <a:gd name="connsiteX22" fmla="*/ 443228 w 1567185"/>
              <a:gd name="connsiteY22" fmla="*/ 2210934 h 2249043"/>
              <a:gd name="connsiteX23" fmla="*/ 592453 w 1567185"/>
              <a:gd name="connsiteY23" fmla="*/ 2150609 h 2249043"/>
              <a:gd name="connsiteX24" fmla="*/ 694053 w 1567185"/>
              <a:gd name="connsiteY24" fmla="*/ 2125209 h 2249043"/>
              <a:gd name="connsiteX25" fmla="*/ 728978 w 1567185"/>
              <a:gd name="connsiteY25" fmla="*/ 2109334 h 2249043"/>
              <a:gd name="connsiteX26" fmla="*/ 719453 w 1567185"/>
              <a:gd name="connsiteY26" fmla="*/ 2077584 h 2249043"/>
              <a:gd name="connsiteX27" fmla="*/ 627378 w 1567185"/>
              <a:gd name="connsiteY27" fmla="*/ 2090284 h 2249043"/>
              <a:gd name="connsiteX28" fmla="*/ 509903 w 1567185"/>
              <a:gd name="connsiteY28" fmla="*/ 2141084 h 2249043"/>
              <a:gd name="connsiteX29" fmla="*/ 351153 w 1567185"/>
              <a:gd name="connsiteY29" fmla="*/ 2182359 h 2249043"/>
              <a:gd name="connsiteX30" fmla="*/ 233678 w 1567185"/>
              <a:gd name="connsiteY30" fmla="*/ 2172834 h 2249043"/>
              <a:gd name="connsiteX31" fmla="*/ 109853 w 1567185"/>
              <a:gd name="connsiteY31" fmla="*/ 1995034 h 2249043"/>
              <a:gd name="connsiteX32" fmla="*/ 46353 w 1567185"/>
              <a:gd name="connsiteY32" fmla="*/ 1769609 h 2249043"/>
              <a:gd name="connsiteX33" fmla="*/ 71753 w 1567185"/>
              <a:gd name="connsiteY33" fmla="*/ 1553709 h 2249043"/>
              <a:gd name="connsiteX34" fmla="*/ 135253 w 1567185"/>
              <a:gd name="connsiteY34" fmla="*/ 1394959 h 2249043"/>
              <a:gd name="connsiteX35" fmla="*/ 182878 w 1567185"/>
              <a:gd name="connsiteY35" fmla="*/ 1306059 h 2249043"/>
              <a:gd name="connsiteX36" fmla="*/ 186053 w 1567185"/>
              <a:gd name="connsiteY36" fmla="*/ 1166359 h 2249043"/>
              <a:gd name="connsiteX37" fmla="*/ 182878 w 1567185"/>
              <a:gd name="connsiteY37" fmla="*/ 1071109 h 2249043"/>
              <a:gd name="connsiteX38" fmla="*/ 252728 w 1567185"/>
              <a:gd name="connsiteY38" fmla="*/ 880609 h 2249043"/>
              <a:gd name="connsiteX39" fmla="*/ 373378 w 1567185"/>
              <a:gd name="connsiteY39" fmla="*/ 705984 h 2249043"/>
              <a:gd name="connsiteX40" fmla="*/ 601978 w 1567185"/>
              <a:gd name="connsiteY40" fmla="*/ 499609 h 2249043"/>
              <a:gd name="connsiteX41" fmla="*/ 776603 w 1567185"/>
              <a:gd name="connsiteY41" fmla="*/ 336890 h 2249043"/>
              <a:gd name="connsiteX42" fmla="*/ 973453 w 1567185"/>
              <a:gd name="connsiteY42" fmla="*/ 191634 h 2249043"/>
              <a:gd name="connsiteX43" fmla="*/ 1131409 w 1567185"/>
              <a:gd name="connsiteY43" fmla="*/ 90034 h 2249043"/>
              <a:gd name="connsiteX44" fmla="*/ 1325878 w 1567185"/>
              <a:gd name="connsiteY44" fmla="*/ 45584 h 2249043"/>
              <a:gd name="connsiteX45" fmla="*/ 1462403 w 1567185"/>
              <a:gd name="connsiteY45" fmla="*/ 74159 h 2249043"/>
              <a:gd name="connsiteX46" fmla="*/ 1512410 w 1567185"/>
              <a:gd name="connsiteY46" fmla="*/ 163853 h 2249043"/>
              <a:gd name="connsiteX47" fmla="*/ 1494153 w 1567185"/>
              <a:gd name="connsiteY47" fmla="*/ 264659 h 2249043"/>
              <a:gd name="connsiteX48" fmla="*/ 1452878 w 1567185"/>
              <a:gd name="connsiteY48" fmla="*/ 315459 h 2249043"/>
              <a:gd name="connsiteX49" fmla="*/ 1452878 w 1567185"/>
              <a:gd name="connsiteY49" fmla="*/ 359909 h 2249043"/>
              <a:gd name="connsiteX50" fmla="*/ 1510028 w 1567185"/>
              <a:gd name="connsiteY50" fmla="*/ 347209 h 2249043"/>
              <a:gd name="connsiteX51" fmla="*/ 1565590 w 1567185"/>
              <a:gd name="connsiteY51" fmla="*/ 202747 h 2249043"/>
              <a:gd name="connsiteX0" fmla="*/ 1565590 w 1567185"/>
              <a:gd name="connsiteY0" fmla="*/ 202747 h 2249043"/>
              <a:gd name="connsiteX1" fmla="*/ 1538603 w 1567185"/>
              <a:gd name="connsiteY1" fmla="*/ 74159 h 2249043"/>
              <a:gd name="connsiteX2" fmla="*/ 1405253 w 1567185"/>
              <a:gd name="connsiteY2" fmla="*/ 4309 h 2249043"/>
              <a:gd name="connsiteX3" fmla="*/ 1203641 w 1567185"/>
              <a:gd name="connsiteY3" fmla="*/ 17803 h 2249043"/>
              <a:gd name="connsiteX4" fmla="*/ 1004409 w 1567185"/>
              <a:gd name="connsiteY4" fmla="*/ 101940 h 2249043"/>
              <a:gd name="connsiteX5" fmla="*/ 804384 w 1567185"/>
              <a:gd name="connsiteY5" fmla="*/ 234496 h 2249043"/>
              <a:gd name="connsiteX6" fmla="*/ 617853 w 1567185"/>
              <a:gd name="connsiteY6" fmla="*/ 394834 h 2249043"/>
              <a:gd name="connsiteX7" fmla="*/ 370203 w 1567185"/>
              <a:gd name="connsiteY7" fmla="*/ 620259 h 2249043"/>
              <a:gd name="connsiteX8" fmla="*/ 230503 w 1567185"/>
              <a:gd name="connsiteY8" fmla="*/ 804409 h 2249043"/>
              <a:gd name="connsiteX9" fmla="*/ 141603 w 1567185"/>
              <a:gd name="connsiteY9" fmla="*/ 893309 h 2249043"/>
              <a:gd name="connsiteX10" fmla="*/ 81278 w 1567185"/>
              <a:gd name="connsiteY10" fmla="*/ 1033009 h 2249043"/>
              <a:gd name="connsiteX11" fmla="*/ 59053 w 1567185"/>
              <a:gd name="connsiteY11" fmla="*/ 1153659 h 2249043"/>
              <a:gd name="connsiteX12" fmla="*/ 106678 w 1567185"/>
              <a:gd name="connsiteY12" fmla="*/ 1207634 h 2249043"/>
              <a:gd name="connsiteX13" fmla="*/ 125728 w 1567185"/>
              <a:gd name="connsiteY13" fmla="*/ 1229859 h 2249043"/>
              <a:gd name="connsiteX14" fmla="*/ 141603 w 1567185"/>
              <a:gd name="connsiteY14" fmla="*/ 1290184 h 2249043"/>
              <a:gd name="connsiteX15" fmla="*/ 125728 w 1567185"/>
              <a:gd name="connsiteY15" fmla="*/ 1337809 h 2249043"/>
              <a:gd name="connsiteX16" fmla="*/ 52703 w 1567185"/>
              <a:gd name="connsiteY16" fmla="*/ 1461634 h 2249043"/>
              <a:gd name="connsiteX17" fmla="*/ 8253 w 1567185"/>
              <a:gd name="connsiteY17" fmla="*/ 1652134 h 2249043"/>
              <a:gd name="connsiteX18" fmla="*/ 11428 w 1567185"/>
              <a:gd name="connsiteY18" fmla="*/ 1887084 h 2249043"/>
              <a:gd name="connsiteX19" fmla="*/ 122553 w 1567185"/>
              <a:gd name="connsiteY19" fmla="*/ 2096634 h 2249043"/>
              <a:gd name="connsiteX20" fmla="*/ 205103 w 1567185"/>
              <a:gd name="connsiteY20" fmla="*/ 2207759 h 2249043"/>
              <a:gd name="connsiteX21" fmla="*/ 328928 w 1567185"/>
              <a:gd name="connsiteY21" fmla="*/ 2249034 h 2249043"/>
              <a:gd name="connsiteX22" fmla="*/ 443228 w 1567185"/>
              <a:gd name="connsiteY22" fmla="*/ 2210934 h 2249043"/>
              <a:gd name="connsiteX23" fmla="*/ 592453 w 1567185"/>
              <a:gd name="connsiteY23" fmla="*/ 2150609 h 2249043"/>
              <a:gd name="connsiteX24" fmla="*/ 694053 w 1567185"/>
              <a:gd name="connsiteY24" fmla="*/ 2125209 h 2249043"/>
              <a:gd name="connsiteX25" fmla="*/ 728978 w 1567185"/>
              <a:gd name="connsiteY25" fmla="*/ 2109334 h 2249043"/>
              <a:gd name="connsiteX26" fmla="*/ 719453 w 1567185"/>
              <a:gd name="connsiteY26" fmla="*/ 2077584 h 2249043"/>
              <a:gd name="connsiteX27" fmla="*/ 627378 w 1567185"/>
              <a:gd name="connsiteY27" fmla="*/ 2090284 h 2249043"/>
              <a:gd name="connsiteX28" fmla="*/ 509903 w 1567185"/>
              <a:gd name="connsiteY28" fmla="*/ 2141084 h 2249043"/>
              <a:gd name="connsiteX29" fmla="*/ 351153 w 1567185"/>
              <a:gd name="connsiteY29" fmla="*/ 2182359 h 2249043"/>
              <a:gd name="connsiteX30" fmla="*/ 233678 w 1567185"/>
              <a:gd name="connsiteY30" fmla="*/ 2172834 h 2249043"/>
              <a:gd name="connsiteX31" fmla="*/ 109853 w 1567185"/>
              <a:gd name="connsiteY31" fmla="*/ 1995034 h 2249043"/>
              <a:gd name="connsiteX32" fmla="*/ 46353 w 1567185"/>
              <a:gd name="connsiteY32" fmla="*/ 1769609 h 2249043"/>
              <a:gd name="connsiteX33" fmla="*/ 71753 w 1567185"/>
              <a:gd name="connsiteY33" fmla="*/ 1553709 h 2249043"/>
              <a:gd name="connsiteX34" fmla="*/ 135253 w 1567185"/>
              <a:gd name="connsiteY34" fmla="*/ 1394959 h 2249043"/>
              <a:gd name="connsiteX35" fmla="*/ 182878 w 1567185"/>
              <a:gd name="connsiteY35" fmla="*/ 1306059 h 2249043"/>
              <a:gd name="connsiteX36" fmla="*/ 186053 w 1567185"/>
              <a:gd name="connsiteY36" fmla="*/ 1166359 h 2249043"/>
              <a:gd name="connsiteX37" fmla="*/ 182878 w 1567185"/>
              <a:gd name="connsiteY37" fmla="*/ 1071109 h 2249043"/>
              <a:gd name="connsiteX38" fmla="*/ 252728 w 1567185"/>
              <a:gd name="connsiteY38" fmla="*/ 880609 h 2249043"/>
              <a:gd name="connsiteX39" fmla="*/ 373378 w 1567185"/>
              <a:gd name="connsiteY39" fmla="*/ 705984 h 2249043"/>
              <a:gd name="connsiteX40" fmla="*/ 601978 w 1567185"/>
              <a:gd name="connsiteY40" fmla="*/ 499609 h 2249043"/>
              <a:gd name="connsiteX41" fmla="*/ 776603 w 1567185"/>
              <a:gd name="connsiteY41" fmla="*/ 336890 h 2249043"/>
              <a:gd name="connsiteX42" fmla="*/ 973453 w 1567185"/>
              <a:gd name="connsiteY42" fmla="*/ 191634 h 2249043"/>
              <a:gd name="connsiteX43" fmla="*/ 1131409 w 1567185"/>
              <a:gd name="connsiteY43" fmla="*/ 90034 h 2249043"/>
              <a:gd name="connsiteX44" fmla="*/ 1325878 w 1567185"/>
              <a:gd name="connsiteY44" fmla="*/ 45584 h 2249043"/>
              <a:gd name="connsiteX45" fmla="*/ 1462403 w 1567185"/>
              <a:gd name="connsiteY45" fmla="*/ 74159 h 2249043"/>
              <a:gd name="connsiteX46" fmla="*/ 1512410 w 1567185"/>
              <a:gd name="connsiteY46" fmla="*/ 163853 h 2249043"/>
              <a:gd name="connsiteX47" fmla="*/ 1494153 w 1567185"/>
              <a:gd name="connsiteY47" fmla="*/ 264659 h 2249043"/>
              <a:gd name="connsiteX48" fmla="*/ 1452878 w 1567185"/>
              <a:gd name="connsiteY48" fmla="*/ 315459 h 2249043"/>
              <a:gd name="connsiteX49" fmla="*/ 1452878 w 1567185"/>
              <a:gd name="connsiteY49" fmla="*/ 359909 h 2249043"/>
              <a:gd name="connsiteX50" fmla="*/ 1510028 w 1567185"/>
              <a:gd name="connsiteY50" fmla="*/ 347209 h 2249043"/>
              <a:gd name="connsiteX51" fmla="*/ 1565590 w 1567185"/>
              <a:gd name="connsiteY51" fmla="*/ 202747 h 2249043"/>
              <a:gd name="connsiteX0" fmla="*/ 1565590 w 1567185"/>
              <a:gd name="connsiteY0" fmla="*/ 202747 h 2249043"/>
              <a:gd name="connsiteX1" fmla="*/ 1538603 w 1567185"/>
              <a:gd name="connsiteY1" fmla="*/ 74159 h 2249043"/>
              <a:gd name="connsiteX2" fmla="*/ 1405253 w 1567185"/>
              <a:gd name="connsiteY2" fmla="*/ 4309 h 2249043"/>
              <a:gd name="connsiteX3" fmla="*/ 1203641 w 1567185"/>
              <a:gd name="connsiteY3" fmla="*/ 17803 h 2249043"/>
              <a:gd name="connsiteX4" fmla="*/ 1004409 w 1567185"/>
              <a:gd name="connsiteY4" fmla="*/ 101940 h 2249043"/>
              <a:gd name="connsiteX5" fmla="*/ 804384 w 1567185"/>
              <a:gd name="connsiteY5" fmla="*/ 234496 h 2249043"/>
              <a:gd name="connsiteX6" fmla="*/ 617853 w 1567185"/>
              <a:gd name="connsiteY6" fmla="*/ 394834 h 2249043"/>
              <a:gd name="connsiteX7" fmla="*/ 370203 w 1567185"/>
              <a:gd name="connsiteY7" fmla="*/ 620259 h 2249043"/>
              <a:gd name="connsiteX8" fmla="*/ 230503 w 1567185"/>
              <a:gd name="connsiteY8" fmla="*/ 804409 h 2249043"/>
              <a:gd name="connsiteX9" fmla="*/ 146365 w 1567185"/>
              <a:gd name="connsiteY9" fmla="*/ 900453 h 2249043"/>
              <a:gd name="connsiteX10" fmla="*/ 81278 w 1567185"/>
              <a:gd name="connsiteY10" fmla="*/ 1033009 h 2249043"/>
              <a:gd name="connsiteX11" fmla="*/ 59053 w 1567185"/>
              <a:gd name="connsiteY11" fmla="*/ 1153659 h 2249043"/>
              <a:gd name="connsiteX12" fmla="*/ 106678 w 1567185"/>
              <a:gd name="connsiteY12" fmla="*/ 1207634 h 2249043"/>
              <a:gd name="connsiteX13" fmla="*/ 125728 w 1567185"/>
              <a:gd name="connsiteY13" fmla="*/ 1229859 h 2249043"/>
              <a:gd name="connsiteX14" fmla="*/ 141603 w 1567185"/>
              <a:gd name="connsiteY14" fmla="*/ 1290184 h 2249043"/>
              <a:gd name="connsiteX15" fmla="*/ 125728 w 1567185"/>
              <a:gd name="connsiteY15" fmla="*/ 1337809 h 2249043"/>
              <a:gd name="connsiteX16" fmla="*/ 52703 w 1567185"/>
              <a:gd name="connsiteY16" fmla="*/ 1461634 h 2249043"/>
              <a:gd name="connsiteX17" fmla="*/ 8253 w 1567185"/>
              <a:gd name="connsiteY17" fmla="*/ 1652134 h 2249043"/>
              <a:gd name="connsiteX18" fmla="*/ 11428 w 1567185"/>
              <a:gd name="connsiteY18" fmla="*/ 1887084 h 2249043"/>
              <a:gd name="connsiteX19" fmla="*/ 122553 w 1567185"/>
              <a:gd name="connsiteY19" fmla="*/ 2096634 h 2249043"/>
              <a:gd name="connsiteX20" fmla="*/ 205103 w 1567185"/>
              <a:gd name="connsiteY20" fmla="*/ 2207759 h 2249043"/>
              <a:gd name="connsiteX21" fmla="*/ 328928 w 1567185"/>
              <a:gd name="connsiteY21" fmla="*/ 2249034 h 2249043"/>
              <a:gd name="connsiteX22" fmla="*/ 443228 w 1567185"/>
              <a:gd name="connsiteY22" fmla="*/ 2210934 h 2249043"/>
              <a:gd name="connsiteX23" fmla="*/ 592453 w 1567185"/>
              <a:gd name="connsiteY23" fmla="*/ 2150609 h 2249043"/>
              <a:gd name="connsiteX24" fmla="*/ 694053 w 1567185"/>
              <a:gd name="connsiteY24" fmla="*/ 2125209 h 2249043"/>
              <a:gd name="connsiteX25" fmla="*/ 728978 w 1567185"/>
              <a:gd name="connsiteY25" fmla="*/ 2109334 h 2249043"/>
              <a:gd name="connsiteX26" fmla="*/ 719453 w 1567185"/>
              <a:gd name="connsiteY26" fmla="*/ 2077584 h 2249043"/>
              <a:gd name="connsiteX27" fmla="*/ 627378 w 1567185"/>
              <a:gd name="connsiteY27" fmla="*/ 2090284 h 2249043"/>
              <a:gd name="connsiteX28" fmla="*/ 509903 w 1567185"/>
              <a:gd name="connsiteY28" fmla="*/ 2141084 h 2249043"/>
              <a:gd name="connsiteX29" fmla="*/ 351153 w 1567185"/>
              <a:gd name="connsiteY29" fmla="*/ 2182359 h 2249043"/>
              <a:gd name="connsiteX30" fmla="*/ 233678 w 1567185"/>
              <a:gd name="connsiteY30" fmla="*/ 2172834 h 2249043"/>
              <a:gd name="connsiteX31" fmla="*/ 109853 w 1567185"/>
              <a:gd name="connsiteY31" fmla="*/ 1995034 h 2249043"/>
              <a:gd name="connsiteX32" fmla="*/ 46353 w 1567185"/>
              <a:gd name="connsiteY32" fmla="*/ 1769609 h 2249043"/>
              <a:gd name="connsiteX33" fmla="*/ 71753 w 1567185"/>
              <a:gd name="connsiteY33" fmla="*/ 1553709 h 2249043"/>
              <a:gd name="connsiteX34" fmla="*/ 135253 w 1567185"/>
              <a:gd name="connsiteY34" fmla="*/ 1394959 h 2249043"/>
              <a:gd name="connsiteX35" fmla="*/ 182878 w 1567185"/>
              <a:gd name="connsiteY35" fmla="*/ 1306059 h 2249043"/>
              <a:gd name="connsiteX36" fmla="*/ 186053 w 1567185"/>
              <a:gd name="connsiteY36" fmla="*/ 1166359 h 2249043"/>
              <a:gd name="connsiteX37" fmla="*/ 182878 w 1567185"/>
              <a:gd name="connsiteY37" fmla="*/ 1071109 h 2249043"/>
              <a:gd name="connsiteX38" fmla="*/ 252728 w 1567185"/>
              <a:gd name="connsiteY38" fmla="*/ 880609 h 2249043"/>
              <a:gd name="connsiteX39" fmla="*/ 373378 w 1567185"/>
              <a:gd name="connsiteY39" fmla="*/ 705984 h 2249043"/>
              <a:gd name="connsiteX40" fmla="*/ 601978 w 1567185"/>
              <a:gd name="connsiteY40" fmla="*/ 499609 h 2249043"/>
              <a:gd name="connsiteX41" fmla="*/ 776603 w 1567185"/>
              <a:gd name="connsiteY41" fmla="*/ 336890 h 2249043"/>
              <a:gd name="connsiteX42" fmla="*/ 973453 w 1567185"/>
              <a:gd name="connsiteY42" fmla="*/ 191634 h 2249043"/>
              <a:gd name="connsiteX43" fmla="*/ 1131409 w 1567185"/>
              <a:gd name="connsiteY43" fmla="*/ 90034 h 2249043"/>
              <a:gd name="connsiteX44" fmla="*/ 1325878 w 1567185"/>
              <a:gd name="connsiteY44" fmla="*/ 45584 h 2249043"/>
              <a:gd name="connsiteX45" fmla="*/ 1462403 w 1567185"/>
              <a:gd name="connsiteY45" fmla="*/ 74159 h 2249043"/>
              <a:gd name="connsiteX46" fmla="*/ 1512410 w 1567185"/>
              <a:gd name="connsiteY46" fmla="*/ 163853 h 2249043"/>
              <a:gd name="connsiteX47" fmla="*/ 1494153 w 1567185"/>
              <a:gd name="connsiteY47" fmla="*/ 264659 h 2249043"/>
              <a:gd name="connsiteX48" fmla="*/ 1452878 w 1567185"/>
              <a:gd name="connsiteY48" fmla="*/ 315459 h 2249043"/>
              <a:gd name="connsiteX49" fmla="*/ 1452878 w 1567185"/>
              <a:gd name="connsiteY49" fmla="*/ 359909 h 2249043"/>
              <a:gd name="connsiteX50" fmla="*/ 1510028 w 1567185"/>
              <a:gd name="connsiteY50" fmla="*/ 347209 h 2249043"/>
              <a:gd name="connsiteX51" fmla="*/ 1565590 w 1567185"/>
              <a:gd name="connsiteY51" fmla="*/ 202747 h 2249043"/>
              <a:gd name="connsiteX0" fmla="*/ 1565856 w 1567451"/>
              <a:gd name="connsiteY0" fmla="*/ 202747 h 2249043"/>
              <a:gd name="connsiteX1" fmla="*/ 1538869 w 1567451"/>
              <a:gd name="connsiteY1" fmla="*/ 74159 h 2249043"/>
              <a:gd name="connsiteX2" fmla="*/ 1405519 w 1567451"/>
              <a:gd name="connsiteY2" fmla="*/ 4309 h 2249043"/>
              <a:gd name="connsiteX3" fmla="*/ 1203907 w 1567451"/>
              <a:gd name="connsiteY3" fmla="*/ 17803 h 2249043"/>
              <a:gd name="connsiteX4" fmla="*/ 1004675 w 1567451"/>
              <a:gd name="connsiteY4" fmla="*/ 101940 h 2249043"/>
              <a:gd name="connsiteX5" fmla="*/ 804650 w 1567451"/>
              <a:gd name="connsiteY5" fmla="*/ 234496 h 2249043"/>
              <a:gd name="connsiteX6" fmla="*/ 618119 w 1567451"/>
              <a:gd name="connsiteY6" fmla="*/ 394834 h 2249043"/>
              <a:gd name="connsiteX7" fmla="*/ 370469 w 1567451"/>
              <a:gd name="connsiteY7" fmla="*/ 620259 h 2249043"/>
              <a:gd name="connsiteX8" fmla="*/ 230769 w 1567451"/>
              <a:gd name="connsiteY8" fmla="*/ 804409 h 2249043"/>
              <a:gd name="connsiteX9" fmla="*/ 146631 w 1567451"/>
              <a:gd name="connsiteY9" fmla="*/ 900453 h 2249043"/>
              <a:gd name="connsiteX10" fmla="*/ 81544 w 1567451"/>
              <a:gd name="connsiteY10" fmla="*/ 1033009 h 2249043"/>
              <a:gd name="connsiteX11" fmla="*/ 59319 w 1567451"/>
              <a:gd name="connsiteY11" fmla="*/ 1153659 h 2249043"/>
              <a:gd name="connsiteX12" fmla="*/ 106944 w 1567451"/>
              <a:gd name="connsiteY12" fmla="*/ 1207634 h 2249043"/>
              <a:gd name="connsiteX13" fmla="*/ 125994 w 1567451"/>
              <a:gd name="connsiteY13" fmla="*/ 1229859 h 2249043"/>
              <a:gd name="connsiteX14" fmla="*/ 141869 w 1567451"/>
              <a:gd name="connsiteY14" fmla="*/ 1290184 h 2249043"/>
              <a:gd name="connsiteX15" fmla="*/ 125994 w 1567451"/>
              <a:gd name="connsiteY15" fmla="*/ 1337809 h 2249043"/>
              <a:gd name="connsiteX16" fmla="*/ 57732 w 1567451"/>
              <a:gd name="connsiteY16" fmla="*/ 1461634 h 2249043"/>
              <a:gd name="connsiteX17" fmla="*/ 8519 w 1567451"/>
              <a:gd name="connsiteY17" fmla="*/ 1652134 h 2249043"/>
              <a:gd name="connsiteX18" fmla="*/ 11694 w 1567451"/>
              <a:gd name="connsiteY18" fmla="*/ 1887084 h 2249043"/>
              <a:gd name="connsiteX19" fmla="*/ 122819 w 1567451"/>
              <a:gd name="connsiteY19" fmla="*/ 2096634 h 2249043"/>
              <a:gd name="connsiteX20" fmla="*/ 205369 w 1567451"/>
              <a:gd name="connsiteY20" fmla="*/ 2207759 h 2249043"/>
              <a:gd name="connsiteX21" fmla="*/ 329194 w 1567451"/>
              <a:gd name="connsiteY21" fmla="*/ 2249034 h 2249043"/>
              <a:gd name="connsiteX22" fmla="*/ 443494 w 1567451"/>
              <a:gd name="connsiteY22" fmla="*/ 2210934 h 2249043"/>
              <a:gd name="connsiteX23" fmla="*/ 592719 w 1567451"/>
              <a:gd name="connsiteY23" fmla="*/ 2150609 h 2249043"/>
              <a:gd name="connsiteX24" fmla="*/ 694319 w 1567451"/>
              <a:gd name="connsiteY24" fmla="*/ 2125209 h 2249043"/>
              <a:gd name="connsiteX25" fmla="*/ 729244 w 1567451"/>
              <a:gd name="connsiteY25" fmla="*/ 2109334 h 2249043"/>
              <a:gd name="connsiteX26" fmla="*/ 719719 w 1567451"/>
              <a:gd name="connsiteY26" fmla="*/ 2077584 h 2249043"/>
              <a:gd name="connsiteX27" fmla="*/ 627644 w 1567451"/>
              <a:gd name="connsiteY27" fmla="*/ 2090284 h 2249043"/>
              <a:gd name="connsiteX28" fmla="*/ 510169 w 1567451"/>
              <a:gd name="connsiteY28" fmla="*/ 2141084 h 2249043"/>
              <a:gd name="connsiteX29" fmla="*/ 351419 w 1567451"/>
              <a:gd name="connsiteY29" fmla="*/ 2182359 h 2249043"/>
              <a:gd name="connsiteX30" fmla="*/ 233944 w 1567451"/>
              <a:gd name="connsiteY30" fmla="*/ 2172834 h 2249043"/>
              <a:gd name="connsiteX31" fmla="*/ 110119 w 1567451"/>
              <a:gd name="connsiteY31" fmla="*/ 1995034 h 2249043"/>
              <a:gd name="connsiteX32" fmla="*/ 46619 w 1567451"/>
              <a:gd name="connsiteY32" fmla="*/ 1769609 h 2249043"/>
              <a:gd name="connsiteX33" fmla="*/ 72019 w 1567451"/>
              <a:gd name="connsiteY33" fmla="*/ 1553709 h 2249043"/>
              <a:gd name="connsiteX34" fmla="*/ 135519 w 1567451"/>
              <a:gd name="connsiteY34" fmla="*/ 1394959 h 2249043"/>
              <a:gd name="connsiteX35" fmla="*/ 183144 w 1567451"/>
              <a:gd name="connsiteY35" fmla="*/ 1306059 h 2249043"/>
              <a:gd name="connsiteX36" fmla="*/ 186319 w 1567451"/>
              <a:gd name="connsiteY36" fmla="*/ 1166359 h 2249043"/>
              <a:gd name="connsiteX37" fmla="*/ 183144 w 1567451"/>
              <a:gd name="connsiteY37" fmla="*/ 1071109 h 2249043"/>
              <a:gd name="connsiteX38" fmla="*/ 252994 w 1567451"/>
              <a:gd name="connsiteY38" fmla="*/ 880609 h 2249043"/>
              <a:gd name="connsiteX39" fmla="*/ 373644 w 1567451"/>
              <a:gd name="connsiteY39" fmla="*/ 705984 h 2249043"/>
              <a:gd name="connsiteX40" fmla="*/ 602244 w 1567451"/>
              <a:gd name="connsiteY40" fmla="*/ 499609 h 2249043"/>
              <a:gd name="connsiteX41" fmla="*/ 776869 w 1567451"/>
              <a:gd name="connsiteY41" fmla="*/ 336890 h 2249043"/>
              <a:gd name="connsiteX42" fmla="*/ 973719 w 1567451"/>
              <a:gd name="connsiteY42" fmla="*/ 191634 h 2249043"/>
              <a:gd name="connsiteX43" fmla="*/ 1131675 w 1567451"/>
              <a:gd name="connsiteY43" fmla="*/ 90034 h 2249043"/>
              <a:gd name="connsiteX44" fmla="*/ 1326144 w 1567451"/>
              <a:gd name="connsiteY44" fmla="*/ 45584 h 2249043"/>
              <a:gd name="connsiteX45" fmla="*/ 1462669 w 1567451"/>
              <a:gd name="connsiteY45" fmla="*/ 74159 h 2249043"/>
              <a:gd name="connsiteX46" fmla="*/ 1512676 w 1567451"/>
              <a:gd name="connsiteY46" fmla="*/ 163853 h 2249043"/>
              <a:gd name="connsiteX47" fmla="*/ 1494419 w 1567451"/>
              <a:gd name="connsiteY47" fmla="*/ 264659 h 2249043"/>
              <a:gd name="connsiteX48" fmla="*/ 1453144 w 1567451"/>
              <a:gd name="connsiteY48" fmla="*/ 315459 h 2249043"/>
              <a:gd name="connsiteX49" fmla="*/ 1453144 w 1567451"/>
              <a:gd name="connsiteY49" fmla="*/ 359909 h 2249043"/>
              <a:gd name="connsiteX50" fmla="*/ 1510294 w 1567451"/>
              <a:gd name="connsiteY50" fmla="*/ 347209 h 2249043"/>
              <a:gd name="connsiteX51" fmla="*/ 1565856 w 1567451"/>
              <a:gd name="connsiteY51" fmla="*/ 202747 h 2249043"/>
              <a:gd name="connsiteX0" fmla="*/ 1565856 w 1567451"/>
              <a:gd name="connsiteY0" fmla="*/ 202747 h 2249043"/>
              <a:gd name="connsiteX1" fmla="*/ 1538869 w 1567451"/>
              <a:gd name="connsiteY1" fmla="*/ 74159 h 2249043"/>
              <a:gd name="connsiteX2" fmla="*/ 1405519 w 1567451"/>
              <a:gd name="connsiteY2" fmla="*/ 4309 h 2249043"/>
              <a:gd name="connsiteX3" fmla="*/ 1203907 w 1567451"/>
              <a:gd name="connsiteY3" fmla="*/ 17803 h 2249043"/>
              <a:gd name="connsiteX4" fmla="*/ 1004675 w 1567451"/>
              <a:gd name="connsiteY4" fmla="*/ 101940 h 2249043"/>
              <a:gd name="connsiteX5" fmla="*/ 804650 w 1567451"/>
              <a:gd name="connsiteY5" fmla="*/ 234496 h 2249043"/>
              <a:gd name="connsiteX6" fmla="*/ 618119 w 1567451"/>
              <a:gd name="connsiteY6" fmla="*/ 394834 h 2249043"/>
              <a:gd name="connsiteX7" fmla="*/ 370469 w 1567451"/>
              <a:gd name="connsiteY7" fmla="*/ 620259 h 2249043"/>
              <a:gd name="connsiteX8" fmla="*/ 230769 w 1567451"/>
              <a:gd name="connsiteY8" fmla="*/ 804409 h 2249043"/>
              <a:gd name="connsiteX9" fmla="*/ 146631 w 1567451"/>
              <a:gd name="connsiteY9" fmla="*/ 900453 h 2249043"/>
              <a:gd name="connsiteX10" fmla="*/ 81544 w 1567451"/>
              <a:gd name="connsiteY10" fmla="*/ 1033009 h 2249043"/>
              <a:gd name="connsiteX11" fmla="*/ 59319 w 1567451"/>
              <a:gd name="connsiteY11" fmla="*/ 1153659 h 2249043"/>
              <a:gd name="connsiteX12" fmla="*/ 106944 w 1567451"/>
              <a:gd name="connsiteY12" fmla="*/ 1207634 h 2249043"/>
              <a:gd name="connsiteX13" fmla="*/ 125994 w 1567451"/>
              <a:gd name="connsiteY13" fmla="*/ 1229859 h 2249043"/>
              <a:gd name="connsiteX14" fmla="*/ 141869 w 1567451"/>
              <a:gd name="connsiteY14" fmla="*/ 1290184 h 2249043"/>
              <a:gd name="connsiteX15" fmla="*/ 125994 w 1567451"/>
              <a:gd name="connsiteY15" fmla="*/ 1337809 h 2249043"/>
              <a:gd name="connsiteX16" fmla="*/ 57732 w 1567451"/>
              <a:gd name="connsiteY16" fmla="*/ 1461634 h 2249043"/>
              <a:gd name="connsiteX17" fmla="*/ 8519 w 1567451"/>
              <a:gd name="connsiteY17" fmla="*/ 1652134 h 2249043"/>
              <a:gd name="connsiteX18" fmla="*/ 11694 w 1567451"/>
              <a:gd name="connsiteY18" fmla="*/ 1887084 h 2249043"/>
              <a:gd name="connsiteX19" fmla="*/ 122819 w 1567451"/>
              <a:gd name="connsiteY19" fmla="*/ 2096634 h 2249043"/>
              <a:gd name="connsiteX20" fmla="*/ 205369 w 1567451"/>
              <a:gd name="connsiteY20" fmla="*/ 2207759 h 2249043"/>
              <a:gd name="connsiteX21" fmla="*/ 329194 w 1567451"/>
              <a:gd name="connsiteY21" fmla="*/ 2249034 h 2249043"/>
              <a:gd name="connsiteX22" fmla="*/ 443494 w 1567451"/>
              <a:gd name="connsiteY22" fmla="*/ 2210934 h 2249043"/>
              <a:gd name="connsiteX23" fmla="*/ 592719 w 1567451"/>
              <a:gd name="connsiteY23" fmla="*/ 2150609 h 2249043"/>
              <a:gd name="connsiteX24" fmla="*/ 694319 w 1567451"/>
              <a:gd name="connsiteY24" fmla="*/ 2125209 h 2249043"/>
              <a:gd name="connsiteX25" fmla="*/ 729244 w 1567451"/>
              <a:gd name="connsiteY25" fmla="*/ 2109334 h 2249043"/>
              <a:gd name="connsiteX26" fmla="*/ 719719 w 1567451"/>
              <a:gd name="connsiteY26" fmla="*/ 2077584 h 2249043"/>
              <a:gd name="connsiteX27" fmla="*/ 627644 w 1567451"/>
              <a:gd name="connsiteY27" fmla="*/ 2090284 h 2249043"/>
              <a:gd name="connsiteX28" fmla="*/ 510169 w 1567451"/>
              <a:gd name="connsiteY28" fmla="*/ 2141084 h 2249043"/>
              <a:gd name="connsiteX29" fmla="*/ 351419 w 1567451"/>
              <a:gd name="connsiteY29" fmla="*/ 2201409 h 2249043"/>
              <a:gd name="connsiteX30" fmla="*/ 233944 w 1567451"/>
              <a:gd name="connsiteY30" fmla="*/ 2172834 h 2249043"/>
              <a:gd name="connsiteX31" fmla="*/ 110119 w 1567451"/>
              <a:gd name="connsiteY31" fmla="*/ 1995034 h 2249043"/>
              <a:gd name="connsiteX32" fmla="*/ 46619 w 1567451"/>
              <a:gd name="connsiteY32" fmla="*/ 1769609 h 2249043"/>
              <a:gd name="connsiteX33" fmla="*/ 72019 w 1567451"/>
              <a:gd name="connsiteY33" fmla="*/ 1553709 h 2249043"/>
              <a:gd name="connsiteX34" fmla="*/ 135519 w 1567451"/>
              <a:gd name="connsiteY34" fmla="*/ 1394959 h 2249043"/>
              <a:gd name="connsiteX35" fmla="*/ 183144 w 1567451"/>
              <a:gd name="connsiteY35" fmla="*/ 1306059 h 2249043"/>
              <a:gd name="connsiteX36" fmla="*/ 186319 w 1567451"/>
              <a:gd name="connsiteY36" fmla="*/ 1166359 h 2249043"/>
              <a:gd name="connsiteX37" fmla="*/ 183144 w 1567451"/>
              <a:gd name="connsiteY37" fmla="*/ 1071109 h 2249043"/>
              <a:gd name="connsiteX38" fmla="*/ 252994 w 1567451"/>
              <a:gd name="connsiteY38" fmla="*/ 880609 h 2249043"/>
              <a:gd name="connsiteX39" fmla="*/ 373644 w 1567451"/>
              <a:gd name="connsiteY39" fmla="*/ 705984 h 2249043"/>
              <a:gd name="connsiteX40" fmla="*/ 602244 w 1567451"/>
              <a:gd name="connsiteY40" fmla="*/ 499609 h 2249043"/>
              <a:gd name="connsiteX41" fmla="*/ 776869 w 1567451"/>
              <a:gd name="connsiteY41" fmla="*/ 336890 h 2249043"/>
              <a:gd name="connsiteX42" fmla="*/ 973719 w 1567451"/>
              <a:gd name="connsiteY42" fmla="*/ 191634 h 2249043"/>
              <a:gd name="connsiteX43" fmla="*/ 1131675 w 1567451"/>
              <a:gd name="connsiteY43" fmla="*/ 90034 h 2249043"/>
              <a:gd name="connsiteX44" fmla="*/ 1326144 w 1567451"/>
              <a:gd name="connsiteY44" fmla="*/ 45584 h 2249043"/>
              <a:gd name="connsiteX45" fmla="*/ 1462669 w 1567451"/>
              <a:gd name="connsiteY45" fmla="*/ 74159 h 2249043"/>
              <a:gd name="connsiteX46" fmla="*/ 1512676 w 1567451"/>
              <a:gd name="connsiteY46" fmla="*/ 163853 h 2249043"/>
              <a:gd name="connsiteX47" fmla="*/ 1494419 w 1567451"/>
              <a:gd name="connsiteY47" fmla="*/ 264659 h 2249043"/>
              <a:gd name="connsiteX48" fmla="*/ 1453144 w 1567451"/>
              <a:gd name="connsiteY48" fmla="*/ 315459 h 2249043"/>
              <a:gd name="connsiteX49" fmla="*/ 1453144 w 1567451"/>
              <a:gd name="connsiteY49" fmla="*/ 359909 h 2249043"/>
              <a:gd name="connsiteX50" fmla="*/ 1510294 w 1567451"/>
              <a:gd name="connsiteY50" fmla="*/ 347209 h 2249043"/>
              <a:gd name="connsiteX51" fmla="*/ 1565856 w 1567451"/>
              <a:gd name="connsiteY51" fmla="*/ 202747 h 224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567451" h="2249043">
                <a:moveTo>
                  <a:pt x="1565856" y="202747"/>
                </a:moveTo>
                <a:cubicBezTo>
                  <a:pt x="1570618" y="157239"/>
                  <a:pt x="1565592" y="107232"/>
                  <a:pt x="1538869" y="74159"/>
                </a:cubicBezTo>
                <a:cubicBezTo>
                  <a:pt x="1512146" y="41086"/>
                  <a:pt x="1461346" y="13702"/>
                  <a:pt x="1405519" y="4309"/>
                </a:cubicBezTo>
                <a:cubicBezTo>
                  <a:pt x="1349692" y="-5084"/>
                  <a:pt x="1270714" y="1531"/>
                  <a:pt x="1203907" y="17803"/>
                </a:cubicBezTo>
                <a:cubicBezTo>
                  <a:pt x="1137100" y="34075"/>
                  <a:pt x="1071218" y="65825"/>
                  <a:pt x="1004675" y="101940"/>
                </a:cubicBezTo>
                <a:cubicBezTo>
                  <a:pt x="938132" y="138055"/>
                  <a:pt x="869076" y="185680"/>
                  <a:pt x="804650" y="234496"/>
                </a:cubicBezTo>
                <a:cubicBezTo>
                  <a:pt x="740224" y="283312"/>
                  <a:pt x="690483" y="330540"/>
                  <a:pt x="618119" y="394834"/>
                </a:cubicBezTo>
                <a:cubicBezTo>
                  <a:pt x="545755" y="459128"/>
                  <a:pt x="435027" y="551997"/>
                  <a:pt x="370469" y="620259"/>
                </a:cubicBezTo>
                <a:cubicBezTo>
                  <a:pt x="305911" y="688521"/>
                  <a:pt x="268075" y="757710"/>
                  <a:pt x="230769" y="804409"/>
                </a:cubicBezTo>
                <a:cubicBezTo>
                  <a:pt x="193463" y="851108"/>
                  <a:pt x="171502" y="862353"/>
                  <a:pt x="146631" y="900453"/>
                </a:cubicBezTo>
                <a:cubicBezTo>
                  <a:pt x="121760" y="938553"/>
                  <a:pt x="96096" y="990808"/>
                  <a:pt x="81544" y="1033009"/>
                </a:cubicBezTo>
                <a:cubicBezTo>
                  <a:pt x="66992" y="1075210"/>
                  <a:pt x="55086" y="1124555"/>
                  <a:pt x="59319" y="1153659"/>
                </a:cubicBezTo>
                <a:cubicBezTo>
                  <a:pt x="63552" y="1182763"/>
                  <a:pt x="95832" y="1194934"/>
                  <a:pt x="106944" y="1207634"/>
                </a:cubicBezTo>
                <a:cubicBezTo>
                  <a:pt x="118056" y="1220334"/>
                  <a:pt x="120173" y="1216101"/>
                  <a:pt x="125994" y="1229859"/>
                </a:cubicBezTo>
                <a:cubicBezTo>
                  <a:pt x="131815" y="1243617"/>
                  <a:pt x="141869" y="1272192"/>
                  <a:pt x="141869" y="1290184"/>
                </a:cubicBezTo>
                <a:cubicBezTo>
                  <a:pt x="141869" y="1308176"/>
                  <a:pt x="140017" y="1309234"/>
                  <a:pt x="125994" y="1337809"/>
                </a:cubicBezTo>
                <a:cubicBezTo>
                  <a:pt x="111971" y="1366384"/>
                  <a:pt x="77311" y="1409247"/>
                  <a:pt x="57732" y="1461634"/>
                </a:cubicBezTo>
                <a:cubicBezTo>
                  <a:pt x="38153" y="1514022"/>
                  <a:pt x="16192" y="1581226"/>
                  <a:pt x="8519" y="1652134"/>
                </a:cubicBezTo>
                <a:cubicBezTo>
                  <a:pt x="846" y="1723042"/>
                  <a:pt x="-7356" y="1813001"/>
                  <a:pt x="11694" y="1887084"/>
                </a:cubicBezTo>
                <a:cubicBezTo>
                  <a:pt x="30744" y="1961167"/>
                  <a:pt x="90540" y="2043188"/>
                  <a:pt x="122819" y="2096634"/>
                </a:cubicBezTo>
                <a:cubicBezTo>
                  <a:pt x="155098" y="2150080"/>
                  <a:pt x="170973" y="2182359"/>
                  <a:pt x="205369" y="2207759"/>
                </a:cubicBezTo>
                <a:cubicBezTo>
                  <a:pt x="239765" y="2233159"/>
                  <a:pt x="289507" y="2248505"/>
                  <a:pt x="329194" y="2249034"/>
                </a:cubicBezTo>
                <a:cubicBezTo>
                  <a:pt x="368881" y="2249563"/>
                  <a:pt x="399573" y="2227338"/>
                  <a:pt x="443494" y="2210934"/>
                </a:cubicBezTo>
                <a:cubicBezTo>
                  <a:pt x="487415" y="2194530"/>
                  <a:pt x="550915" y="2164896"/>
                  <a:pt x="592719" y="2150609"/>
                </a:cubicBezTo>
                <a:cubicBezTo>
                  <a:pt x="634523" y="2136322"/>
                  <a:pt x="671565" y="2132088"/>
                  <a:pt x="694319" y="2125209"/>
                </a:cubicBezTo>
                <a:cubicBezTo>
                  <a:pt x="717073" y="2118330"/>
                  <a:pt x="725011" y="2117271"/>
                  <a:pt x="729244" y="2109334"/>
                </a:cubicBezTo>
                <a:cubicBezTo>
                  <a:pt x="733477" y="2101397"/>
                  <a:pt x="736652" y="2080759"/>
                  <a:pt x="719719" y="2077584"/>
                </a:cubicBezTo>
                <a:cubicBezTo>
                  <a:pt x="702786" y="2074409"/>
                  <a:pt x="662569" y="2079701"/>
                  <a:pt x="627644" y="2090284"/>
                </a:cubicBezTo>
                <a:cubicBezTo>
                  <a:pt x="592719" y="2100867"/>
                  <a:pt x="556206" y="2122563"/>
                  <a:pt x="510169" y="2141084"/>
                </a:cubicBezTo>
                <a:cubicBezTo>
                  <a:pt x="464132" y="2159605"/>
                  <a:pt x="397456" y="2196117"/>
                  <a:pt x="351419" y="2201409"/>
                </a:cubicBezTo>
                <a:cubicBezTo>
                  <a:pt x="305381" y="2206701"/>
                  <a:pt x="274161" y="2207230"/>
                  <a:pt x="233944" y="2172834"/>
                </a:cubicBezTo>
                <a:cubicBezTo>
                  <a:pt x="193727" y="2138438"/>
                  <a:pt x="141340" y="2062238"/>
                  <a:pt x="110119" y="1995034"/>
                </a:cubicBezTo>
                <a:cubicBezTo>
                  <a:pt x="78898" y="1927830"/>
                  <a:pt x="52969" y="1843163"/>
                  <a:pt x="46619" y="1769609"/>
                </a:cubicBezTo>
                <a:cubicBezTo>
                  <a:pt x="40269" y="1696055"/>
                  <a:pt x="57202" y="1616151"/>
                  <a:pt x="72019" y="1553709"/>
                </a:cubicBezTo>
                <a:cubicBezTo>
                  <a:pt x="86836" y="1491267"/>
                  <a:pt x="116998" y="1436234"/>
                  <a:pt x="135519" y="1394959"/>
                </a:cubicBezTo>
                <a:cubicBezTo>
                  <a:pt x="154040" y="1353684"/>
                  <a:pt x="174677" y="1344159"/>
                  <a:pt x="183144" y="1306059"/>
                </a:cubicBezTo>
                <a:cubicBezTo>
                  <a:pt x="191611" y="1267959"/>
                  <a:pt x="186319" y="1205517"/>
                  <a:pt x="186319" y="1166359"/>
                </a:cubicBezTo>
                <a:cubicBezTo>
                  <a:pt x="186319" y="1127201"/>
                  <a:pt x="172032" y="1118734"/>
                  <a:pt x="183144" y="1071109"/>
                </a:cubicBezTo>
                <a:cubicBezTo>
                  <a:pt x="194256" y="1023484"/>
                  <a:pt x="221244" y="941463"/>
                  <a:pt x="252994" y="880609"/>
                </a:cubicBezTo>
                <a:cubicBezTo>
                  <a:pt x="284744" y="819755"/>
                  <a:pt x="315436" y="769484"/>
                  <a:pt x="373644" y="705984"/>
                </a:cubicBezTo>
                <a:cubicBezTo>
                  <a:pt x="431852" y="642484"/>
                  <a:pt x="535040" y="561125"/>
                  <a:pt x="602244" y="499609"/>
                </a:cubicBezTo>
                <a:cubicBezTo>
                  <a:pt x="669448" y="438093"/>
                  <a:pt x="714957" y="388219"/>
                  <a:pt x="776869" y="336890"/>
                </a:cubicBezTo>
                <a:cubicBezTo>
                  <a:pt x="838781" y="285561"/>
                  <a:pt x="914585" y="232777"/>
                  <a:pt x="973719" y="191634"/>
                </a:cubicBezTo>
                <a:cubicBezTo>
                  <a:pt x="1032853" y="150491"/>
                  <a:pt x="1072938" y="114376"/>
                  <a:pt x="1131675" y="90034"/>
                </a:cubicBezTo>
                <a:cubicBezTo>
                  <a:pt x="1190412" y="65692"/>
                  <a:pt x="1270978" y="48230"/>
                  <a:pt x="1326144" y="45584"/>
                </a:cubicBezTo>
                <a:cubicBezTo>
                  <a:pt x="1381310" y="42938"/>
                  <a:pt x="1431580" y="54448"/>
                  <a:pt x="1462669" y="74159"/>
                </a:cubicBezTo>
                <a:cubicBezTo>
                  <a:pt x="1493758" y="93870"/>
                  <a:pt x="1507384" y="132103"/>
                  <a:pt x="1512676" y="163853"/>
                </a:cubicBezTo>
                <a:cubicBezTo>
                  <a:pt x="1517968" y="195603"/>
                  <a:pt x="1504341" y="239391"/>
                  <a:pt x="1494419" y="264659"/>
                </a:cubicBezTo>
                <a:cubicBezTo>
                  <a:pt x="1484497" y="289927"/>
                  <a:pt x="1460023" y="299584"/>
                  <a:pt x="1453144" y="315459"/>
                </a:cubicBezTo>
                <a:cubicBezTo>
                  <a:pt x="1446265" y="331334"/>
                  <a:pt x="1443619" y="354617"/>
                  <a:pt x="1453144" y="359909"/>
                </a:cubicBezTo>
                <a:cubicBezTo>
                  <a:pt x="1462669" y="365201"/>
                  <a:pt x="1491509" y="373403"/>
                  <a:pt x="1510294" y="347209"/>
                </a:cubicBezTo>
                <a:cubicBezTo>
                  <a:pt x="1529079" y="321015"/>
                  <a:pt x="1561094" y="248255"/>
                  <a:pt x="1565856" y="202747"/>
                </a:cubicBezTo>
                <a:close/>
              </a:path>
            </a:pathLst>
          </a:custGeom>
          <a:solidFill>
            <a:srgbClr val="BAE18F"/>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任意多边形 24"/>
          <p:cNvSpPr/>
          <p:nvPr/>
        </p:nvSpPr>
        <p:spPr>
          <a:xfrm>
            <a:off x="4619625" y="2455065"/>
            <a:ext cx="381498" cy="1049678"/>
          </a:xfrm>
          <a:custGeom>
            <a:avLst/>
            <a:gdLst>
              <a:gd name="connsiteX0" fmla="*/ 335756 w 381498"/>
              <a:gd name="connsiteY0" fmla="*/ 659610 h 1049678"/>
              <a:gd name="connsiteX1" fmla="*/ 288131 w 381498"/>
              <a:gd name="connsiteY1" fmla="*/ 804866 h 1049678"/>
              <a:gd name="connsiteX2" fmla="*/ 192881 w 381498"/>
              <a:gd name="connsiteY2" fmla="*/ 966791 h 1049678"/>
              <a:gd name="connsiteX3" fmla="*/ 100013 w 381498"/>
              <a:gd name="connsiteY3" fmla="*/ 1042991 h 1049678"/>
              <a:gd name="connsiteX4" fmla="*/ 33338 w 381498"/>
              <a:gd name="connsiteY4" fmla="*/ 1035848 h 1049678"/>
              <a:gd name="connsiteX5" fmla="*/ 0 w 381498"/>
              <a:gd name="connsiteY5" fmla="*/ 954885 h 1049678"/>
              <a:gd name="connsiteX6" fmla="*/ 33338 w 381498"/>
              <a:gd name="connsiteY6" fmla="*/ 816773 h 1049678"/>
              <a:gd name="connsiteX7" fmla="*/ 128588 w 381498"/>
              <a:gd name="connsiteY7" fmla="*/ 604841 h 1049678"/>
              <a:gd name="connsiteX8" fmla="*/ 221456 w 381498"/>
              <a:gd name="connsiteY8" fmla="*/ 488160 h 1049678"/>
              <a:gd name="connsiteX9" fmla="*/ 300038 w 381498"/>
              <a:gd name="connsiteY9" fmla="*/ 428629 h 1049678"/>
              <a:gd name="connsiteX10" fmla="*/ 347663 w 381498"/>
              <a:gd name="connsiteY10" fmla="*/ 400054 h 1049678"/>
              <a:gd name="connsiteX11" fmla="*/ 345281 w 381498"/>
              <a:gd name="connsiteY11" fmla="*/ 426248 h 1049678"/>
              <a:gd name="connsiteX12" fmla="*/ 338138 w 381498"/>
              <a:gd name="connsiteY12" fmla="*/ 473873 h 1049678"/>
              <a:gd name="connsiteX13" fmla="*/ 321469 w 381498"/>
              <a:gd name="connsiteY13" fmla="*/ 488160 h 1049678"/>
              <a:gd name="connsiteX14" fmla="*/ 271463 w 381498"/>
              <a:gd name="connsiteY14" fmla="*/ 535785 h 1049678"/>
              <a:gd name="connsiteX15" fmla="*/ 185738 w 381498"/>
              <a:gd name="connsiteY15" fmla="*/ 621510 h 1049678"/>
              <a:gd name="connsiteX16" fmla="*/ 119063 w 381498"/>
              <a:gd name="connsiteY16" fmla="*/ 745335 h 1049678"/>
              <a:gd name="connsiteX17" fmla="*/ 71438 w 381498"/>
              <a:gd name="connsiteY17" fmla="*/ 881066 h 1049678"/>
              <a:gd name="connsiteX18" fmla="*/ 59531 w 381498"/>
              <a:gd name="connsiteY18" fmla="*/ 983460 h 1049678"/>
              <a:gd name="connsiteX19" fmla="*/ 109538 w 381498"/>
              <a:gd name="connsiteY19" fmla="*/ 978698 h 1049678"/>
              <a:gd name="connsiteX20" fmla="*/ 195263 w 381498"/>
              <a:gd name="connsiteY20" fmla="*/ 881066 h 1049678"/>
              <a:gd name="connsiteX21" fmla="*/ 288131 w 381498"/>
              <a:gd name="connsiteY21" fmla="*/ 695329 h 1049678"/>
              <a:gd name="connsiteX22" fmla="*/ 328613 w 381498"/>
              <a:gd name="connsiteY22" fmla="*/ 528641 h 1049678"/>
              <a:gd name="connsiteX23" fmla="*/ 345281 w 381498"/>
              <a:gd name="connsiteY23" fmla="*/ 309566 h 1049678"/>
              <a:gd name="connsiteX24" fmla="*/ 330994 w 381498"/>
              <a:gd name="connsiteY24" fmla="*/ 223841 h 1049678"/>
              <a:gd name="connsiteX25" fmla="*/ 311944 w 381498"/>
              <a:gd name="connsiteY25" fmla="*/ 142879 h 1049678"/>
              <a:gd name="connsiteX26" fmla="*/ 297656 w 381498"/>
              <a:gd name="connsiteY26" fmla="*/ 97635 h 1049678"/>
              <a:gd name="connsiteX27" fmla="*/ 307181 w 381498"/>
              <a:gd name="connsiteY27" fmla="*/ 42866 h 1049678"/>
              <a:gd name="connsiteX28" fmla="*/ 342900 w 381498"/>
              <a:gd name="connsiteY28" fmla="*/ 4 h 1049678"/>
              <a:gd name="connsiteX29" fmla="*/ 381000 w 381498"/>
              <a:gd name="connsiteY29" fmla="*/ 40485 h 1049678"/>
              <a:gd name="connsiteX30" fmla="*/ 364331 w 381498"/>
              <a:gd name="connsiteY30" fmla="*/ 104779 h 1049678"/>
              <a:gd name="connsiteX31" fmla="*/ 359569 w 381498"/>
              <a:gd name="connsiteY31" fmla="*/ 171454 h 1049678"/>
              <a:gd name="connsiteX32" fmla="*/ 371475 w 381498"/>
              <a:gd name="connsiteY32" fmla="*/ 269085 h 1049678"/>
              <a:gd name="connsiteX33" fmla="*/ 373856 w 381498"/>
              <a:gd name="connsiteY33" fmla="*/ 395291 h 1049678"/>
              <a:gd name="connsiteX34" fmla="*/ 359569 w 381498"/>
              <a:gd name="connsiteY34" fmla="*/ 559598 h 1049678"/>
              <a:gd name="connsiteX35" fmla="*/ 335756 w 381498"/>
              <a:gd name="connsiteY35" fmla="*/ 659610 h 1049678"/>
              <a:gd name="connsiteX0" fmla="*/ 338138 w 381498"/>
              <a:gd name="connsiteY0" fmla="*/ 666753 h 1049678"/>
              <a:gd name="connsiteX1" fmla="*/ 288131 w 381498"/>
              <a:gd name="connsiteY1" fmla="*/ 804866 h 1049678"/>
              <a:gd name="connsiteX2" fmla="*/ 192881 w 381498"/>
              <a:gd name="connsiteY2" fmla="*/ 966791 h 1049678"/>
              <a:gd name="connsiteX3" fmla="*/ 100013 w 381498"/>
              <a:gd name="connsiteY3" fmla="*/ 1042991 h 1049678"/>
              <a:gd name="connsiteX4" fmla="*/ 33338 w 381498"/>
              <a:gd name="connsiteY4" fmla="*/ 1035848 h 1049678"/>
              <a:gd name="connsiteX5" fmla="*/ 0 w 381498"/>
              <a:gd name="connsiteY5" fmla="*/ 954885 h 1049678"/>
              <a:gd name="connsiteX6" fmla="*/ 33338 w 381498"/>
              <a:gd name="connsiteY6" fmla="*/ 816773 h 1049678"/>
              <a:gd name="connsiteX7" fmla="*/ 128588 w 381498"/>
              <a:gd name="connsiteY7" fmla="*/ 604841 h 1049678"/>
              <a:gd name="connsiteX8" fmla="*/ 221456 w 381498"/>
              <a:gd name="connsiteY8" fmla="*/ 488160 h 1049678"/>
              <a:gd name="connsiteX9" fmla="*/ 300038 w 381498"/>
              <a:gd name="connsiteY9" fmla="*/ 428629 h 1049678"/>
              <a:gd name="connsiteX10" fmla="*/ 347663 w 381498"/>
              <a:gd name="connsiteY10" fmla="*/ 400054 h 1049678"/>
              <a:gd name="connsiteX11" fmla="*/ 345281 w 381498"/>
              <a:gd name="connsiteY11" fmla="*/ 426248 h 1049678"/>
              <a:gd name="connsiteX12" fmla="*/ 338138 w 381498"/>
              <a:gd name="connsiteY12" fmla="*/ 473873 h 1049678"/>
              <a:gd name="connsiteX13" fmla="*/ 321469 w 381498"/>
              <a:gd name="connsiteY13" fmla="*/ 488160 h 1049678"/>
              <a:gd name="connsiteX14" fmla="*/ 271463 w 381498"/>
              <a:gd name="connsiteY14" fmla="*/ 535785 h 1049678"/>
              <a:gd name="connsiteX15" fmla="*/ 185738 w 381498"/>
              <a:gd name="connsiteY15" fmla="*/ 621510 h 1049678"/>
              <a:gd name="connsiteX16" fmla="*/ 119063 w 381498"/>
              <a:gd name="connsiteY16" fmla="*/ 745335 h 1049678"/>
              <a:gd name="connsiteX17" fmla="*/ 71438 w 381498"/>
              <a:gd name="connsiteY17" fmla="*/ 881066 h 1049678"/>
              <a:gd name="connsiteX18" fmla="*/ 59531 w 381498"/>
              <a:gd name="connsiteY18" fmla="*/ 983460 h 1049678"/>
              <a:gd name="connsiteX19" fmla="*/ 109538 w 381498"/>
              <a:gd name="connsiteY19" fmla="*/ 978698 h 1049678"/>
              <a:gd name="connsiteX20" fmla="*/ 195263 w 381498"/>
              <a:gd name="connsiteY20" fmla="*/ 881066 h 1049678"/>
              <a:gd name="connsiteX21" fmla="*/ 288131 w 381498"/>
              <a:gd name="connsiteY21" fmla="*/ 695329 h 1049678"/>
              <a:gd name="connsiteX22" fmla="*/ 328613 w 381498"/>
              <a:gd name="connsiteY22" fmla="*/ 528641 h 1049678"/>
              <a:gd name="connsiteX23" fmla="*/ 345281 w 381498"/>
              <a:gd name="connsiteY23" fmla="*/ 309566 h 1049678"/>
              <a:gd name="connsiteX24" fmla="*/ 330994 w 381498"/>
              <a:gd name="connsiteY24" fmla="*/ 223841 h 1049678"/>
              <a:gd name="connsiteX25" fmla="*/ 311944 w 381498"/>
              <a:gd name="connsiteY25" fmla="*/ 142879 h 1049678"/>
              <a:gd name="connsiteX26" fmla="*/ 297656 w 381498"/>
              <a:gd name="connsiteY26" fmla="*/ 97635 h 1049678"/>
              <a:gd name="connsiteX27" fmla="*/ 307181 w 381498"/>
              <a:gd name="connsiteY27" fmla="*/ 42866 h 1049678"/>
              <a:gd name="connsiteX28" fmla="*/ 342900 w 381498"/>
              <a:gd name="connsiteY28" fmla="*/ 4 h 1049678"/>
              <a:gd name="connsiteX29" fmla="*/ 381000 w 381498"/>
              <a:gd name="connsiteY29" fmla="*/ 40485 h 1049678"/>
              <a:gd name="connsiteX30" fmla="*/ 364331 w 381498"/>
              <a:gd name="connsiteY30" fmla="*/ 104779 h 1049678"/>
              <a:gd name="connsiteX31" fmla="*/ 359569 w 381498"/>
              <a:gd name="connsiteY31" fmla="*/ 171454 h 1049678"/>
              <a:gd name="connsiteX32" fmla="*/ 371475 w 381498"/>
              <a:gd name="connsiteY32" fmla="*/ 269085 h 1049678"/>
              <a:gd name="connsiteX33" fmla="*/ 373856 w 381498"/>
              <a:gd name="connsiteY33" fmla="*/ 395291 h 1049678"/>
              <a:gd name="connsiteX34" fmla="*/ 359569 w 381498"/>
              <a:gd name="connsiteY34" fmla="*/ 559598 h 1049678"/>
              <a:gd name="connsiteX35" fmla="*/ 338138 w 381498"/>
              <a:gd name="connsiteY35" fmla="*/ 666753 h 1049678"/>
              <a:gd name="connsiteX0" fmla="*/ 338138 w 381498"/>
              <a:gd name="connsiteY0" fmla="*/ 666753 h 1049678"/>
              <a:gd name="connsiteX1" fmla="*/ 288131 w 381498"/>
              <a:gd name="connsiteY1" fmla="*/ 804866 h 1049678"/>
              <a:gd name="connsiteX2" fmla="*/ 192881 w 381498"/>
              <a:gd name="connsiteY2" fmla="*/ 966791 h 1049678"/>
              <a:gd name="connsiteX3" fmla="*/ 100013 w 381498"/>
              <a:gd name="connsiteY3" fmla="*/ 1042991 h 1049678"/>
              <a:gd name="connsiteX4" fmla="*/ 33338 w 381498"/>
              <a:gd name="connsiteY4" fmla="*/ 1035848 h 1049678"/>
              <a:gd name="connsiteX5" fmla="*/ 0 w 381498"/>
              <a:gd name="connsiteY5" fmla="*/ 954885 h 1049678"/>
              <a:gd name="connsiteX6" fmla="*/ 33338 w 381498"/>
              <a:gd name="connsiteY6" fmla="*/ 816773 h 1049678"/>
              <a:gd name="connsiteX7" fmla="*/ 119063 w 381498"/>
              <a:gd name="connsiteY7" fmla="*/ 616747 h 1049678"/>
              <a:gd name="connsiteX8" fmla="*/ 221456 w 381498"/>
              <a:gd name="connsiteY8" fmla="*/ 488160 h 1049678"/>
              <a:gd name="connsiteX9" fmla="*/ 300038 w 381498"/>
              <a:gd name="connsiteY9" fmla="*/ 428629 h 1049678"/>
              <a:gd name="connsiteX10" fmla="*/ 347663 w 381498"/>
              <a:gd name="connsiteY10" fmla="*/ 400054 h 1049678"/>
              <a:gd name="connsiteX11" fmla="*/ 345281 w 381498"/>
              <a:gd name="connsiteY11" fmla="*/ 426248 h 1049678"/>
              <a:gd name="connsiteX12" fmla="*/ 338138 w 381498"/>
              <a:gd name="connsiteY12" fmla="*/ 473873 h 1049678"/>
              <a:gd name="connsiteX13" fmla="*/ 321469 w 381498"/>
              <a:gd name="connsiteY13" fmla="*/ 488160 h 1049678"/>
              <a:gd name="connsiteX14" fmla="*/ 271463 w 381498"/>
              <a:gd name="connsiteY14" fmla="*/ 535785 h 1049678"/>
              <a:gd name="connsiteX15" fmla="*/ 185738 w 381498"/>
              <a:gd name="connsiteY15" fmla="*/ 621510 h 1049678"/>
              <a:gd name="connsiteX16" fmla="*/ 119063 w 381498"/>
              <a:gd name="connsiteY16" fmla="*/ 745335 h 1049678"/>
              <a:gd name="connsiteX17" fmla="*/ 71438 w 381498"/>
              <a:gd name="connsiteY17" fmla="*/ 881066 h 1049678"/>
              <a:gd name="connsiteX18" fmla="*/ 59531 w 381498"/>
              <a:gd name="connsiteY18" fmla="*/ 983460 h 1049678"/>
              <a:gd name="connsiteX19" fmla="*/ 109538 w 381498"/>
              <a:gd name="connsiteY19" fmla="*/ 978698 h 1049678"/>
              <a:gd name="connsiteX20" fmla="*/ 195263 w 381498"/>
              <a:gd name="connsiteY20" fmla="*/ 881066 h 1049678"/>
              <a:gd name="connsiteX21" fmla="*/ 288131 w 381498"/>
              <a:gd name="connsiteY21" fmla="*/ 695329 h 1049678"/>
              <a:gd name="connsiteX22" fmla="*/ 328613 w 381498"/>
              <a:gd name="connsiteY22" fmla="*/ 528641 h 1049678"/>
              <a:gd name="connsiteX23" fmla="*/ 345281 w 381498"/>
              <a:gd name="connsiteY23" fmla="*/ 309566 h 1049678"/>
              <a:gd name="connsiteX24" fmla="*/ 330994 w 381498"/>
              <a:gd name="connsiteY24" fmla="*/ 223841 h 1049678"/>
              <a:gd name="connsiteX25" fmla="*/ 311944 w 381498"/>
              <a:gd name="connsiteY25" fmla="*/ 142879 h 1049678"/>
              <a:gd name="connsiteX26" fmla="*/ 297656 w 381498"/>
              <a:gd name="connsiteY26" fmla="*/ 97635 h 1049678"/>
              <a:gd name="connsiteX27" fmla="*/ 307181 w 381498"/>
              <a:gd name="connsiteY27" fmla="*/ 42866 h 1049678"/>
              <a:gd name="connsiteX28" fmla="*/ 342900 w 381498"/>
              <a:gd name="connsiteY28" fmla="*/ 4 h 1049678"/>
              <a:gd name="connsiteX29" fmla="*/ 381000 w 381498"/>
              <a:gd name="connsiteY29" fmla="*/ 40485 h 1049678"/>
              <a:gd name="connsiteX30" fmla="*/ 364331 w 381498"/>
              <a:gd name="connsiteY30" fmla="*/ 104779 h 1049678"/>
              <a:gd name="connsiteX31" fmla="*/ 359569 w 381498"/>
              <a:gd name="connsiteY31" fmla="*/ 171454 h 1049678"/>
              <a:gd name="connsiteX32" fmla="*/ 371475 w 381498"/>
              <a:gd name="connsiteY32" fmla="*/ 269085 h 1049678"/>
              <a:gd name="connsiteX33" fmla="*/ 373856 w 381498"/>
              <a:gd name="connsiteY33" fmla="*/ 395291 h 1049678"/>
              <a:gd name="connsiteX34" fmla="*/ 359569 w 381498"/>
              <a:gd name="connsiteY34" fmla="*/ 559598 h 1049678"/>
              <a:gd name="connsiteX35" fmla="*/ 338138 w 381498"/>
              <a:gd name="connsiteY35" fmla="*/ 666753 h 1049678"/>
              <a:gd name="connsiteX0" fmla="*/ 338138 w 381498"/>
              <a:gd name="connsiteY0" fmla="*/ 666753 h 1049678"/>
              <a:gd name="connsiteX1" fmla="*/ 288131 w 381498"/>
              <a:gd name="connsiteY1" fmla="*/ 804866 h 1049678"/>
              <a:gd name="connsiteX2" fmla="*/ 192881 w 381498"/>
              <a:gd name="connsiteY2" fmla="*/ 966791 h 1049678"/>
              <a:gd name="connsiteX3" fmla="*/ 100013 w 381498"/>
              <a:gd name="connsiteY3" fmla="*/ 1042991 h 1049678"/>
              <a:gd name="connsiteX4" fmla="*/ 33338 w 381498"/>
              <a:gd name="connsiteY4" fmla="*/ 1035848 h 1049678"/>
              <a:gd name="connsiteX5" fmla="*/ 0 w 381498"/>
              <a:gd name="connsiteY5" fmla="*/ 954885 h 1049678"/>
              <a:gd name="connsiteX6" fmla="*/ 33338 w 381498"/>
              <a:gd name="connsiteY6" fmla="*/ 816773 h 1049678"/>
              <a:gd name="connsiteX7" fmla="*/ 119063 w 381498"/>
              <a:gd name="connsiteY7" fmla="*/ 616747 h 1049678"/>
              <a:gd name="connsiteX8" fmla="*/ 221456 w 381498"/>
              <a:gd name="connsiteY8" fmla="*/ 488160 h 1049678"/>
              <a:gd name="connsiteX9" fmla="*/ 300038 w 381498"/>
              <a:gd name="connsiteY9" fmla="*/ 428629 h 1049678"/>
              <a:gd name="connsiteX10" fmla="*/ 340520 w 381498"/>
              <a:gd name="connsiteY10" fmla="*/ 404816 h 1049678"/>
              <a:gd name="connsiteX11" fmla="*/ 345281 w 381498"/>
              <a:gd name="connsiteY11" fmla="*/ 426248 h 1049678"/>
              <a:gd name="connsiteX12" fmla="*/ 338138 w 381498"/>
              <a:gd name="connsiteY12" fmla="*/ 473873 h 1049678"/>
              <a:gd name="connsiteX13" fmla="*/ 321469 w 381498"/>
              <a:gd name="connsiteY13" fmla="*/ 488160 h 1049678"/>
              <a:gd name="connsiteX14" fmla="*/ 271463 w 381498"/>
              <a:gd name="connsiteY14" fmla="*/ 535785 h 1049678"/>
              <a:gd name="connsiteX15" fmla="*/ 185738 w 381498"/>
              <a:gd name="connsiteY15" fmla="*/ 621510 h 1049678"/>
              <a:gd name="connsiteX16" fmla="*/ 119063 w 381498"/>
              <a:gd name="connsiteY16" fmla="*/ 745335 h 1049678"/>
              <a:gd name="connsiteX17" fmla="*/ 71438 w 381498"/>
              <a:gd name="connsiteY17" fmla="*/ 881066 h 1049678"/>
              <a:gd name="connsiteX18" fmla="*/ 59531 w 381498"/>
              <a:gd name="connsiteY18" fmla="*/ 983460 h 1049678"/>
              <a:gd name="connsiteX19" fmla="*/ 109538 w 381498"/>
              <a:gd name="connsiteY19" fmla="*/ 978698 h 1049678"/>
              <a:gd name="connsiteX20" fmla="*/ 195263 w 381498"/>
              <a:gd name="connsiteY20" fmla="*/ 881066 h 1049678"/>
              <a:gd name="connsiteX21" fmla="*/ 288131 w 381498"/>
              <a:gd name="connsiteY21" fmla="*/ 695329 h 1049678"/>
              <a:gd name="connsiteX22" fmla="*/ 328613 w 381498"/>
              <a:gd name="connsiteY22" fmla="*/ 528641 h 1049678"/>
              <a:gd name="connsiteX23" fmla="*/ 345281 w 381498"/>
              <a:gd name="connsiteY23" fmla="*/ 309566 h 1049678"/>
              <a:gd name="connsiteX24" fmla="*/ 330994 w 381498"/>
              <a:gd name="connsiteY24" fmla="*/ 223841 h 1049678"/>
              <a:gd name="connsiteX25" fmla="*/ 311944 w 381498"/>
              <a:gd name="connsiteY25" fmla="*/ 142879 h 1049678"/>
              <a:gd name="connsiteX26" fmla="*/ 297656 w 381498"/>
              <a:gd name="connsiteY26" fmla="*/ 97635 h 1049678"/>
              <a:gd name="connsiteX27" fmla="*/ 307181 w 381498"/>
              <a:gd name="connsiteY27" fmla="*/ 42866 h 1049678"/>
              <a:gd name="connsiteX28" fmla="*/ 342900 w 381498"/>
              <a:gd name="connsiteY28" fmla="*/ 4 h 1049678"/>
              <a:gd name="connsiteX29" fmla="*/ 381000 w 381498"/>
              <a:gd name="connsiteY29" fmla="*/ 40485 h 1049678"/>
              <a:gd name="connsiteX30" fmla="*/ 364331 w 381498"/>
              <a:gd name="connsiteY30" fmla="*/ 104779 h 1049678"/>
              <a:gd name="connsiteX31" fmla="*/ 359569 w 381498"/>
              <a:gd name="connsiteY31" fmla="*/ 171454 h 1049678"/>
              <a:gd name="connsiteX32" fmla="*/ 371475 w 381498"/>
              <a:gd name="connsiteY32" fmla="*/ 269085 h 1049678"/>
              <a:gd name="connsiteX33" fmla="*/ 373856 w 381498"/>
              <a:gd name="connsiteY33" fmla="*/ 395291 h 1049678"/>
              <a:gd name="connsiteX34" fmla="*/ 359569 w 381498"/>
              <a:gd name="connsiteY34" fmla="*/ 559598 h 1049678"/>
              <a:gd name="connsiteX35" fmla="*/ 338138 w 381498"/>
              <a:gd name="connsiteY35" fmla="*/ 666753 h 1049678"/>
              <a:gd name="connsiteX0" fmla="*/ 338138 w 381498"/>
              <a:gd name="connsiteY0" fmla="*/ 666753 h 1049678"/>
              <a:gd name="connsiteX1" fmla="*/ 288131 w 381498"/>
              <a:gd name="connsiteY1" fmla="*/ 804866 h 1049678"/>
              <a:gd name="connsiteX2" fmla="*/ 192881 w 381498"/>
              <a:gd name="connsiteY2" fmla="*/ 966791 h 1049678"/>
              <a:gd name="connsiteX3" fmla="*/ 100013 w 381498"/>
              <a:gd name="connsiteY3" fmla="*/ 1042991 h 1049678"/>
              <a:gd name="connsiteX4" fmla="*/ 33338 w 381498"/>
              <a:gd name="connsiteY4" fmla="*/ 1035848 h 1049678"/>
              <a:gd name="connsiteX5" fmla="*/ 0 w 381498"/>
              <a:gd name="connsiteY5" fmla="*/ 954885 h 1049678"/>
              <a:gd name="connsiteX6" fmla="*/ 33338 w 381498"/>
              <a:gd name="connsiteY6" fmla="*/ 816773 h 1049678"/>
              <a:gd name="connsiteX7" fmla="*/ 119063 w 381498"/>
              <a:gd name="connsiteY7" fmla="*/ 616747 h 1049678"/>
              <a:gd name="connsiteX8" fmla="*/ 221456 w 381498"/>
              <a:gd name="connsiteY8" fmla="*/ 488160 h 1049678"/>
              <a:gd name="connsiteX9" fmla="*/ 300038 w 381498"/>
              <a:gd name="connsiteY9" fmla="*/ 428629 h 1049678"/>
              <a:gd name="connsiteX10" fmla="*/ 340520 w 381498"/>
              <a:gd name="connsiteY10" fmla="*/ 404816 h 1049678"/>
              <a:gd name="connsiteX11" fmla="*/ 338137 w 381498"/>
              <a:gd name="connsiteY11" fmla="*/ 431011 h 1049678"/>
              <a:gd name="connsiteX12" fmla="*/ 338138 w 381498"/>
              <a:gd name="connsiteY12" fmla="*/ 473873 h 1049678"/>
              <a:gd name="connsiteX13" fmla="*/ 321469 w 381498"/>
              <a:gd name="connsiteY13" fmla="*/ 488160 h 1049678"/>
              <a:gd name="connsiteX14" fmla="*/ 271463 w 381498"/>
              <a:gd name="connsiteY14" fmla="*/ 535785 h 1049678"/>
              <a:gd name="connsiteX15" fmla="*/ 185738 w 381498"/>
              <a:gd name="connsiteY15" fmla="*/ 621510 h 1049678"/>
              <a:gd name="connsiteX16" fmla="*/ 119063 w 381498"/>
              <a:gd name="connsiteY16" fmla="*/ 745335 h 1049678"/>
              <a:gd name="connsiteX17" fmla="*/ 71438 w 381498"/>
              <a:gd name="connsiteY17" fmla="*/ 881066 h 1049678"/>
              <a:gd name="connsiteX18" fmla="*/ 59531 w 381498"/>
              <a:gd name="connsiteY18" fmla="*/ 983460 h 1049678"/>
              <a:gd name="connsiteX19" fmla="*/ 109538 w 381498"/>
              <a:gd name="connsiteY19" fmla="*/ 978698 h 1049678"/>
              <a:gd name="connsiteX20" fmla="*/ 195263 w 381498"/>
              <a:gd name="connsiteY20" fmla="*/ 881066 h 1049678"/>
              <a:gd name="connsiteX21" fmla="*/ 288131 w 381498"/>
              <a:gd name="connsiteY21" fmla="*/ 695329 h 1049678"/>
              <a:gd name="connsiteX22" fmla="*/ 328613 w 381498"/>
              <a:gd name="connsiteY22" fmla="*/ 528641 h 1049678"/>
              <a:gd name="connsiteX23" fmla="*/ 345281 w 381498"/>
              <a:gd name="connsiteY23" fmla="*/ 309566 h 1049678"/>
              <a:gd name="connsiteX24" fmla="*/ 330994 w 381498"/>
              <a:gd name="connsiteY24" fmla="*/ 223841 h 1049678"/>
              <a:gd name="connsiteX25" fmla="*/ 311944 w 381498"/>
              <a:gd name="connsiteY25" fmla="*/ 142879 h 1049678"/>
              <a:gd name="connsiteX26" fmla="*/ 297656 w 381498"/>
              <a:gd name="connsiteY26" fmla="*/ 97635 h 1049678"/>
              <a:gd name="connsiteX27" fmla="*/ 307181 w 381498"/>
              <a:gd name="connsiteY27" fmla="*/ 42866 h 1049678"/>
              <a:gd name="connsiteX28" fmla="*/ 342900 w 381498"/>
              <a:gd name="connsiteY28" fmla="*/ 4 h 1049678"/>
              <a:gd name="connsiteX29" fmla="*/ 381000 w 381498"/>
              <a:gd name="connsiteY29" fmla="*/ 40485 h 1049678"/>
              <a:gd name="connsiteX30" fmla="*/ 364331 w 381498"/>
              <a:gd name="connsiteY30" fmla="*/ 104779 h 1049678"/>
              <a:gd name="connsiteX31" fmla="*/ 359569 w 381498"/>
              <a:gd name="connsiteY31" fmla="*/ 171454 h 1049678"/>
              <a:gd name="connsiteX32" fmla="*/ 371475 w 381498"/>
              <a:gd name="connsiteY32" fmla="*/ 269085 h 1049678"/>
              <a:gd name="connsiteX33" fmla="*/ 373856 w 381498"/>
              <a:gd name="connsiteY33" fmla="*/ 395291 h 1049678"/>
              <a:gd name="connsiteX34" fmla="*/ 359569 w 381498"/>
              <a:gd name="connsiteY34" fmla="*/ 559598 h 1049678"/>
              <a:gd name="connsiteX35" fmla="*/ 338138 w 381498"/>
              <a:gd name="connsiteY35" fmla="*/ 666753 h 1049678"/>
              <a:gd name="connsiteX0" fmla="*/ 338138 w 381498"/>
              <a:gd name="connsiteY0" fmla="*/ 666753 h 1049678"/>
              <a:gd name="connsiteX1" fmla="*/ 288131 w 381498"/>
              <a:gd name="connsiteY1" fmla="*/ 804866 h 1049678"/>
              <a:gd name="connsiteX2" fmla="*/ 192881 w 381498"/>
              <a:gd name="connsiteY2" fmla="*/ 966791 h 1049678"/>
              <a:gd name="connsiteX3" fmla="*/ 100013 w 381498"/>
              <a:gd name="connsiteY3" fmla="*/ 1042991 h 1049678"/>
              <a:gd name="connsiteX4" fmla="*/ 33338 w 381498"/>
              <a:gd name="connsiteY4" fmla="*/ 1035848 h 1049678"/>
              <a:gd name="connsiteX5" fmla="*/ 0 w 381498"/>
              <a:gd name="connsiteY5" fmla="*/ 954885 h 1049678"/>
              <a:gd name="connsiteX6" fmla="*/ 33338 w 381498"/>
              <a:gd name="connsiteY6" fmla="*/ 816773 h 1049678"/>
              <a:gd name="connsiteX7" fmla="*/ 119063 w 381498"/>
              <a:gd name="connsiteY7" fmla="*/ 616747 h 1049678"/>
              <a:gd name="connsiteX8" fmla="*/ 221456 w 381498"/>
              <a:gd name="connsiteY8" fmla="*/ 488160 h 1049678"/>
              <a:gd name="connsiteX9" fmla="*/ 300038 w 381498"/>
              <a:gd name="connsiteY9" fmla="*/ 428629 h 1049678"/>
              <a:gd name="connsiteX10" fmla="*/ 340520 w 381498"/>
              <a:gd name="connsiteY10" fmla="*/ 404816 h 1049678"/>
              <a:gd name="connsiteX11" fmla="*/ 338137 w 381498"/>
              <a:gd name="connsiteY11" fmla="*/ 431011 h 1049678"/>
              <a:gd name="connsiteX12" fmla="*/ 333375 w 381498"/>
              <a:gd name="connsiteY12" fmla="*/ 473873 h 1049678"/>
              <a:gd name="connsiteX13" fmla="*/ 321469 w 381498"/>
              <a:gd name="connsiteY13" fmla="*/ 488160 h 1049678"/>
              <a:gd name="connsiteX14" fmla="*/ 271463 w 381498"/>
              <a:gd name="connsiteY14" fmla="*/ 535785 h 1049678"/>
              <a:gd name="connsiteX15" fmla="*/ 185738 w 381498"/>
              <a:gd name="connsiteY15" fmla="*/ 621510 h 1049678"/>
              <a:gd name="connsiteX16" fmla="*/ 119063 w 381498"/>
              <a:gd name="connsiteY16" fmla="*/ 745335 h 1049678"/>
              <a:gd name="connsiteX17" fmla="*/ 71438 w 381498"/>
              <a:gd name="connsiteY17" fmla="*/ 881066 h 1049678"/>
              <a:gd name="connsiteX18" fmla="*/ 59531 w 381498"/>
              <a:gd name="connsiteY18" fmla="*/ 983460 h 1049678"/>
              <a:gd name="connsiteX19" fmla="*/ 109538 w 381498"/>
              <a:gd name="connsiteY19" fmla="*/ 978698 h 1049678"/>
              <a:gd name="connsiteX20" fmla="*/ 195263 w 381498"/>
              <a:gd name="connsiteY20" fmla="*/ 881066 h 1049678"/>
              <a:gd name="connsiteX21" fmla="*/ 288131 w 381498"/>
              <a:gd name="connsiteY21" fmla="*/ 695329 h 1049678"/>
              <a:gd name="connsiteX22" fmla="*/ 328613 w 381498"/>
              <a:gd name="connsiteY22" fmla="*/ 528641 h 1049678"/>
              <a:gd name="connsiteX23" fmla="*/ 345281 w 381498"/>
              <a:gd name="connsiteY23" fmla="*/ 309566 h 1049678"/>
              <a:gd name="connsiteX24" fmla="*/ 330994 w 381498"/>
              <a:gd name="connsiteY24" fmla="*/ 223841 h 1049678"/>
              <a:gd name="connsiteX25" fmla="*/ 311944 w 381498"/>
              <a:gd name="connsiteY25" fmla="*/ 142879 h 1049678"/>
              <a:gd name="connsiteX26" fmla="*/ 297656 w 381498"/>
              <a:gd name="connsiteY26" fmla="*/ 97635 h 1049678"/>
              <a:gd name="connsiteX27" fmla="*/ 307181 w 381498"/>
              <a:gd name="connsiteY27" fmla="*/ 42866 h 1049678"/>
              <a:gd name="connsiteX28" fmla="*/ 342900 w 381498"/>
              <a:gd name="connsiteY28" fmla="*/ 4 h 1049678"/>
              <a:gd name="connsiteX29" fmla="*/ 381000 w 381498"/>
              <a:gd name="connsiteY29" fmla="*/ 40485 h 1049678"/>
              <a:gd name="connsiteX30" fmla="*/ 364331 w 381498"/>
              <a:gd name="connsiteY30" fmla="*/ 104779 h 1049678"/>
              <a:gd name="connsiteX31" fmla="*/ 359569 w 381498"/>
              <a:gd name="connsiteY31" fmla="*/ 171454 h 1049678"/>
              <a:gd name="connsiteX32" fmla="*/ 371475 w 381498"/>
              <a:gd name="connsiteY32" fmla="*/ 269085 h 1049678"/>
              <a:gd name="connsiteX33" fmla="*/ 373856 w 381498"/>
              <a:gd name="connsiteY33" fmla="*/ 395291 h 1049678"/>
              <a:gd name="connsiteX34" fmla="*/ 359569 w 381498"/>
              <a:gd name="connsiteY34" fmla="*/ 559598 h 1049678"/>
              <a:gd name="connsiteX35" fmla="*/ 338138 w 381498"/>
              <a:gd name="connsiteY35" fmla="*/ 666753 h 1049678"/>
              <a:gd name="connsiteX0" fmla="*/ 338138 w 381498"/>
              <a:gd name="connsiteY0" fmla="*/ 666753 h 1049678"/>
              <a:gd name="connsiteX1" fmla="*/ 288131 w 381498"/>
              <a:gd name="connsiteY1" fmla="*/ 804866 h 1049678"/>
              <a:gd name="connsiteX2" fmla="*/ 192881 w 381498"/>
              <a:gd name="connsiteY2" fmla="*/ 966791 h 1049678"/>
              <a:gd name="connsiteX3" fmla="*/ 100013 w 381498"/>
              <a:gd name="connsiteY3" fmla="*/ 1042991 h 1049678"/>
              <a:gd name="connsiteX4" fmla="*/ 33338 w 381498"/>
              <a:gd name="connsiteY4" fmla="*/ 1035848 h 1049678"/>
              <a:gd name="connsiteX5" fmla="*/ 0 w 381498"/>
              <a:gd name="connsiteY5" fmla="*/ 954885 h 1049678"/>
              <a:gd name="connsiteX6" fmla="*/ 33338 w 381498"/>
              <a:gd name="connsiteY6" fmla="*/ 816773 h 1049678"/>
              <a:gd name="connsiteX7" fmla="*/ 119063 w 381498"/>
              <a:gd name="connsiteY7" fmla="*/ 616747 h 1049678"/>
              <a:gd name="connsiteX8" fmla="*/ 221456 w 381498"/>
              <a:gd name="connsiteY8" fmla="*/ 488160 h 1049678"/>
              <a:gd name="connsiteX9" fmla="*/ 300038 w 381498"/>
              <a:gd name="connsiteY9" fmla="*/ 428629 h 1049678"/>
              <a:gd name="connsiteX10" fmla="*/ 338139 w 381498"/>
              <a:gd name="connsiteY10" fmla="*/ 404816 h 1049678"/>
              <a:gd name="connsiteX11" fmla="*/ 338137 w 381498"/>
              <a:gd name="connsiteY11" fmla="*/ 431011 h 1049678"/>
              <a:gd name="connsiteX12" fmla="*/ 333375 w 381498"/>
              <a:gd name="connsiteY12" fmla="*/ 473873 h 1049678"/>
              <a:gd name="connsiteX13" fmla="*/ 321469 w 381498"/>
              <a:gd name="connsiteY13" fmla="*/ 488160 h 1049678"/>
              <a:gd name="connsiteX14" fmla="*/ 271463 w 381498"/>
              <a:gd name="connsiteY14" fmla="*/ 535785 h 1049678"/>
              <a:gd name="connsiteX15" fmla="*/ 185738 w 381498"/>
              <a:gd name="connsiteY15" fmla="*/ 621510 h 1049678"/>
              <a:gd name="connsiteX16" fmla="*/ 119063 w 381498"/>
              <a:gd name="connsiteY16" fmla="*/ 745335 h 1049678"/>
              <a:gd name="connsiteX17" fmla="*/ 71438 w 381498"/>
              <a:gd name="connsiteY17" fmla="*/ 881066 h 1049678"/>
              <a:gd name="connsiteX18" fmla="*/ 59531 w 381498"/>
              <a:gd name="connsiteY18" fmla="*/ 983460 h 1049678"/>
              <a:gd name="connsiteX19" fmla="*/ 109538 w 381498"/>
              <a:gd name="connsiteY19" fmla="*/ 978698 h 1049678"/>
              <a:gd name="connsiteX20" fmla="*/ 195263 w 381498"/>
              <a:gd name="connsiteY20" fmla="*/ 881066 h 1049678"/>
              <a:gd name="connsiteX21" fmla="*/ 288131 w 381498"/>
              <a:gd name="connsiteY21" fmla="*/ 695329 h 1049678"/>
              <a:gd name="connsiteX22" fmla="*/ 328613 w 381498"/>
              <a:gd name="connsiteY22" fmla="*/ 528641 h 1049678"/>
              <a:gd name="connsiteX23" fmla="*/ 345281 w 381498"/>
              <a:gd name="connsiteY23" fmla="*/ 309566 h 1049678"/>
              <a:gd name="connsiteX24" fmla="*/ 330994 w 381498"/>
              <a:gd name="connsiteY24" fmla="*/ 223841 h 1049678"/>
              <a:gd name="connsiteX25" fmla="*/ 311944 w 381498"/>
              <a:gd name="connsiteY25" fmla="*/ 142879 h 1049678"/>
              <a:gd name="connsiteX26" fmla="*/ 297656 w 381498"/>
              <a:gd name="connsiteY26" fmla="*/ 97635 h 1049678"/>
              <a:gd name="connsiteX27" fmla="*/ 307181 w 381498"/>
              <a:gd name="connsiteY27" fmla="*/ 42866 h 1049678"/>
              <a:gd name="connsiteX28" fmla="*/ 342900 w 381498"/>
              <a:gd name="connsiteY28" fmla="*/ 4 h 1049678"/>
              <a:gd name="connsiteX29" fmla="*/ 381000 w 381498"/>
              <a:gd name="connsiteY29" fmla="*/ 40485 h 1049678"/>
              <a:gd name="connsiteX30" fmla="*/ 364331 w 381498"/>
              <a:gd name="connsiteY30" fmla="*/ 104779 h 1049678"/>
              <a:gd name="connsiteX31" fmla="*/ 359569 w 381498"/>
              <a:gd name="connsiteY31" fmla="*/ 171454 h 1049678"/>
              <a:gd name="connsiteX32" fmla="*/ 371475 w 381498"/>
              <a:gd name="connsiteY32" fmla="*/ 269085 h 1049678"/>
              <a:gd name="connsiteX33" fmla="*/ 373856 w 381498"/>
              <a:gd name="connsiteY33" fmla="*/ 395291 h 1049678"/>
              <a:gd name="connsiteX34" fmla="*/ 359569 w 381498"/>
              <a:gd name="connsiteY34" fmla="*/ 559598 h 1049678"/>
              <a:gd name="connsiteX35" fmla="*/ 338138 w 381498"/>
              <a:gd name="connsiteY35" fmla="*/ 666753 h 1049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81498" h="1049678">
                <a:moveTo>
                  <a:pt x="338138" y="666753"/>
                </a:moveTo>
                <a:cubicBezTo>
                  <a:pt x="326232" y="707631"/>
                  <a:pt x="312340" y="754860"/>
                  <a:pt x="288131" y="804866"/>
                </a:cubicBezTo>
                <a:cubicBezTo>
                  <a:pt x="263922" y="854872"/>
                  <a:pt x="224234" y="927104"/>
                  <a:pt x="192881" y="966791"/>
                </a:cubicBezTo>
                <a:cubicBezTo>
                  <a:pt x="161528" y="1006479"/>
                  <a:pt x="126603" y="1031482"/>
                  <a:pt x="100013" y="1042991"/>
                </a:cubicBezTo>
                <a:cubicBezTo>
                  <a:pt x="73423" y="1054500"/>
                  <a:pt x="50007" y="1050532"/>
                  <a:pt x="33338" y="1035848"/>
                </a:cubicBezTo>
                <a:cubicBezTo>
                  <a:pt x="16669" y="1021164"/>
                  <a:pt x="0" y="991397"/>
                  <a:pt x="0" y="954885"/>
                </a:cubicBezTo>
                <a:cubicBezTo>
                  <a:pt x="0" y="918373"/>
                  <a:pt x="13494" y="873129"/>
                  <a:pt x="33338" y="816773"/>
                </a:cubicBezTo>
                <a:cubicBezTo>
                  <a:pt x="53182" y="760417"/>
                  <a:pt x="87710" y="671516"/>
                  <a:pt x="119063" y="616747"/>
                </a:cubicBezTo>
                <a:cubicBezTo>
                  <a:pt x="150416" y="561978"/>
                  <a:pt x="191294" y="519513"/>
                  <a:pt x="221456" y="488160"/>
                </a:cubicBezTo>
                <a:cubicBezTo>
                  <a:pt x="251618" y="456807"/>
                  <a:pt x="280591" y="442520"/>
                  <a:pt x="300038" y="428629"/>
                </a:cubicBezTo>
                <a:cubicBezTo>
                  <a:pt x="319485" y="414738"/>
                  <a:pt x="331789" y="404419"/>
                  <a:pt x="338139" y="404816"/>
                </a:cubicBezTo>
                <a:cubicBezTo>
                  <a:pt x="344489" y="405213"/>
                  <a:pt x="338931" y="419502"/>
                  <a:pt x="338137" y="431011"/>
                </a:cubicBezTo>
                <a:cubicBezTo>
                  <a:pt x="337343" y="442520"/>
                  <a:pt x="336153" y="464348"/>
                  <a:pt x="333375" y="473873"/>
                </a:cubicBezTo>
                <a:cubicBezTo>
                  <a:pt x="330597" y="483398"/>
                  <a:pt x="331788" y="477841"/>
                  <a:pt x="321469" y="488160"/>
                </a:cubicBezTo>
                <a:cubicBezTo>
                  <a:pt x="311150" y="498479"/>
                  <a:pt x="294085" y="513560"/>
                  <a:pt x="271463" y="535785"/>
                </a:cubicBezTo>
                <a:cubicBezTo>
                  <a:pt x="248841" y="558010"/>
                  <a:pt x="211138" y="586585"/>
                  <a:pt x="185738" y="621510"/>
                </a:cubicBezTo>
                <a:cubicBezTo>
                  <a:pt x="160338" y="656435"/>
                  <a:pt x="138113" y="702076"/>
                  <a:pt x="119063" y="745335"/>
                </a:cubicBezTo>
                <a:cubicBezTo>
                  <a:pt x="100013" y="788594"/>
                  <a:pt x="81360" y="841379"/>
                  <a:pt x="71438" y="881066"/>
                </a:cubicBezTo>
                <a:cubicBezTo>
                  <a:pt x="61516" y="920753"/>
                  <a:pt x="53181" y="967188"/>
                  <a:pt x="59531" y="983460"/>
                </a:cubicBezTo>
                <a:cubicBezTo>
                  <a:pt x="65881" y="999732"/>
                  <a:pt x="86916" y="995764"/>
                  <a:pt x="109538" y="978698"/>
                </a:cubicBezTo>
                <a:cubicBezTo>
                  <a:pt x="132160" y="961632"/>
                  <a:pt x="165497" y="928294"/>
                  <a:pt x="195263" y="881066"/>
                </a:cubicBezTo>
                <a:cubicBezTo>
                  <a:pt x="225028" y="833838"/>
                  <a:pt x="265906" y="754066"/>
                  <a:pt x="288131" y="695329"/>
                </a:cubicBezTo>
                <a:cubicBezTo>
                  <a:pt x="310356" y="636592"/>
                  <a:pt x="319088" y="592935"/>
                  <a:pt x="328613" y="528641"/>
                </a:cubicBezTo>
                <a:cubicBezTo>
                  <a:pt x="338138" y="464347"/>
                  <a:pt x="344884" y="360366"/>
                  <a:pt x="345281" y="309566"/>
                </a:cubicBezTo>
                <a:cubicBezTo>
                  <a:pt x="345678" y="258766"/>
                  <a:pt x="336550" y="251622"/>
                  <a:pt x="330994" y="223841"/>
                </a:cubicBezTo>
                <a:cubicBezTo>
                  <a:pt x="325438" y="196060"/>
                  <a:pt x="317500" y="163913"/>
                  <a:pt x="311944" y="142879"/>
                </a:cubicBezTo>
                <a:cubicBezTo>
                  <a:pt x="306388" y="121845"/>
                  <a:pt x="298450" y="114304"/>
                  <a:pt x="297656" y="97635"/>
                </a:cubicBezTo>
                <a:cubicBezTo>
                  <a:pt x="296862" y="80966"/>
                  <a:pt x="299640" y="59138"/>
                  <a:pt x="307181" y="42866"/>
                </a:cubicBezTo>
                <a:cubicBezTo>
                  <a:pt x="314722" y="26594"/>
                  <a:pt x="330597" y="401"/>
                  <a:pt x="342900" y="4"/>
                </a:cubicBezTo>
                <a:cubicBezTo>
                  <a:pt x="355203" y="-393"/>
                  <a:pt x="377428" y="23022"/>
                  <a:pt x="381000" y="40485"/>
                </a:cubicBezTo>
                <a:cubicBezTo>
                  <a:pt x="384572" y="57947"/>
                  <a:pt x="367903" y="82951"/>
                  <a:pt x="364331" y="104779"/>
                </a:cubicBezTo>
                <a:cubicBezTo>
                  <a:pt x="360759" y="126607"/>
                  <a:pt x="358378" y="144070"/>
                  <a:pt x="359569" y="171454"/>
                </a:cubicBezTo>
                <a:cubicBezTo>
                  <a:pt x="360760" y="198838"/>
                  <a:pt x="369094" y="231779"/>
                  <a:pt x="371475" y="269085"/>
                </a:cubicBezTo>
                <a:cubicBezTo>
                  <a:pt x="373856" y="306391"/>
                  <a:pt x="375840" y="346872"/>
                  <a:pt x="373856" y="395291"/>
                </a:cubicBezTo>
                <a:cubicBezTo>
                  <a:pt x="371872" y="443710"/>
                  <a:pt x="365522" y="514354"/>
                  <a:pt x="359569" y="559598"/>
                </a:cubicBezTo>
                <a:cubicBezTo>
                  <a:pt x="353616" y="604842"/>
                  <a:pt x="350044" y="625875"/>
                  <a:pt x="338138" y="666753"/>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任意多边形 25"/>
          <p:cNvSpPr/>
          <p:nvPr/>
        </p:nvSpPr>
        <p:spPr>
          <a:xfrm>
            <a:off x="5041270" y="1524270"/>
            <a:ext cx="826302" cy="826552"/>
          </a:xfrm>
          <a:custGeom>
            <a:avLst/>
            <a:gdLst>
              <a:gd name="connsiteX0" fmla="*/ 826302 w 826302"/>
              <a:gd name="connsiteY0" fmla="*/ 0 h 826552"/>
              <a:gd name="connsiteX1" fmla="*/ 821368 w 826302"/>
              <a:gd name="connsiteY1" fmla="*/ 11636 h 826552"/>
              <a:gd name="connsiteX2" fmla="*/ 757074 w 826302"/>
              <a:gd name="connsiteY2" fmla="*/ 64024 h 826552"/>
              <a:gd name="connsiteX3" fmla="*/ 688018 w 826302"/>
              <a:gd name="connsiteY3" fmla="*/ 121174 h 826552"/>
              <a:gd name="connsiteX4" fmla="*/ 647536 w 826302"/>
              <a:gd name="connsiteY4" fmla="*/ 171180 h 826552"/>
              <a:gd name="connsiteX5" fmla="*/ 599911 w 826302"/>
              <a:gd name="connsiteY5" fmla="*/ 199755 h 826552"/>
              <a:gd name="connsiteX6" fmla="*/ 557049 w 826302"/>
              <a:gd name="connsiteY6" fmla="*/ 216424 h 826552"/>
              <a:gd name="connsiteX7" fmla="*/ 497518 w 826302"/>
              <a:gd name="connsiteY7" fmla="*/ 273574 h 826552"/>
              <a:gd name="connsiteX8" fmla="*/ 407030 w 826302"/>
              <a:gd name="connsiteY8" fmla="*/ 361680 h 826552"/>
              <a:gd name="connsiteX9" fmla="*/ 354643 w 826302"/>
              <a:gd name="connsiteY9" fmla="*/ 414068 h 826552"/>
              <a:gd name="connsiteX10" fmla="*/ 264155 w 826302"/>
              <a:gd name="connsiteY10" fmla="*/ 521224 h 826552"/>
              <a:gd name="connsiteX11" fmla="*/ 195099 w 826302"/>
              <a:gd name="connsiteY11" fmla="*/ 616474 h 826552"/>
              <a:gd name="connsiteX12" fmla="*/ 145092 w 826302"/>
              <a:gd name="connsiteY12" fmla="*/ 683149 h 826552"/>
              <a:gd name="connsiteX13" fmla="*/ 102230 w 826302"/>
              <a:gd name="connsiteY13" fmla="*/ 745061 h 826552"/>
              <a:gd name="connsiteX14" fmla="*/ 56986 w 826302"/>
              <a:gd name="connsiteY14" fmla="*/ 811736 h 826552"/>
              <a:gd name="connsiteX15" fmla="*/ 9547 w 826302"/>
              <a:gd name="connsiteY15" fmla="*/ 826247 h 826552"/>
              <a:gd name="connsiteX16" fmla="*/ 0 w 826302"/>
              <a:gd name="connsiteY16" fmla="*/ 821345 h 826552"/>
              <a:gd name="connsiteX17" fmla="*/ 12809 w 826302"/>
              <a:gd name="connsiteY17" fmla="*/ 788245 h 826552"/>
              <a:gd name="connsiteX18" fmla="*/ 35555 w 826302"/>
              <a:gd name="connsiteY18" fmla="*/ 739504 h 826552"/>
              <a:gd name="connsiteX19" fmla="*/ 156205 w 826302"/>
              <a:gd name="connsiteY19" fmla="*/ 564879 h 826552"/>
              <a:gd name="connsiteX20" fmla="*/ 384805 w 826302"/>
              <a:gd name="connsiteY20" fmla="*/ 358504 h 826552"/>
              <a:gd name="connsiteX21" fmla="*/ 559430 w 826302"/>
              <a:gd name="connsiteY21" fmla="*/ 195785 h 826552"/>
              <a:gd name="connsiteX22" fmla="*/ 756280 w 826302"/>
              <a:gd name="connsiteY22" fmla="*/ 50529 h 826552"/>
              <a:gd name="connsiteX23" fmla="*/ 826302 w 826302"/>
              <a:gd name="connsiteY23" fmla="*/ 0 h 82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302" h="826552">
                <a:moveTo>
                  <a:pt x="826302" y="0"/>
                </a:moveTo>
                <a:lnTo>
                  <a:pt x="821368" y="11636"/>
                </a:lnTo>
                <a:cubicBezTo>
                  <a:pt x="809859" y="25527"/>
                  <a:pt x="757074" y="64024"/>
                  <a:pt x="757074" y="64024"/>
                </a:cubicBezTo>
                <a:cubicBezTo>
                  <a:pt x="734849" y="82280"/>
                  <a:pt x="706274" y="103315"/>
                  <a:pt x="688018" y="121174"/>
                </a:cubicBezTo>
                <a:cubicBezTo>
                  <a:pt x="669762" y="139033"/>
                  <a:pt x="662220" y="158083"/>
                  <a:pt x="647536" y="171180"/>
                </a:cubicBezTo>
                <a:cubicBezTo>
                  <a:pt x="632852" y="184277"/>
                  <a:pt x="614992" y="192214"/>
                  <a:pt x="599911" y="199755"/>
                </a:cubicBezTo>
                <a:cubicBezTo>
                  <a:pt x="584830" y="207296"/>
                  <a:pt x="574114" y="204121"/>
                  <a:pt x="557049" y="216424"/>
                </a:cubicBezTo>
                <a:cubicBezTo>
                  <a:pt x="539984" y="228727"/>
                  <a:pt x="497518" y="273574"/>
                  <a:pt x="497518" y="273574"/>
                </a:cubicBezTo>
                <a:lnTo>
                  <a:pt x="407030" y="361680"/>
                </a:lnTo>
                <a:cubicBezTo>
                  <a:pt x="383217" y="385096"/>
                  <a:pt x="378456" y="387477"/>
                  <a:pt x="354643" y="414068"/>
                </a:cubicBezTo>
                <a:cubicBezTo>
                  <a:pt x="330831" y="440659"/>
                  <a:pt x="290746" y="487490"/>
                  <a:pt x="264155" y="521224"/>
                </a:cubicBezTo>
                <a:cubicBezTo>
                  <a:pt x="237564" y="554958"/>
                  <a:pt x="214943" y="589487"/>
                  <a:pt x="195099" y="616474"/>
                </a:cubicBezTo>
                <a:cubicBezTo>
                  <a:pt x="175255" y="643461"/>
                  <a:pt x="160570" y="661718"/>
                  <a:pt x="145092" y="683149"/>
                </a:cubicBezTo>
                <a:cubicBezTo>
                  <a:pt x="129614" y="704580"/>
                  <a:pt x="116914" y="723630"/>
                  <a:pt x="102230" y="745061"/>
                </a:cubicBezTo>
                <a:cubicBezTo>
                  <a:pt x="87546" y="766492"/>
                  <a:pt x="74052" y="799036"/>
                  <a:pt x="56986" y="811736"/>
                </a:cubicBezTo>
                <a:cubicBezTo>
                  <a:pt x="44187" y="821261"/>
                  <a:pt x="22681" y="828107"/>
                  <a:pt x="9547" y="826247"/>
                </a:cubicBezTo>
                <a:lnTo>
                  <a:pt x="0" y="821345"/>
                </a:lnTo>
                <a:lnTo>
                  <a:pt x="12809" y="788245"/>
                </a:lnTo>
                <a:cubicBezTo>
                  <a:pt x="19978" y="771254"/>
                  <a:pt x="27618" y="754718"/>
                  <a:pt x="35555" y="739504"/>
                </a:cubicBezTo>
                <a:cubicBezTo>
                  <a:pt x="67305" y="678650"/>
                  <a:pt x="97997" y="628379"/>
                  <a:pt x="156205" y="564879"/>
                </a:cubicBezTo>
                <a:cubicBezTo>
                  <a:pt x="214413" y="501379"/>
                  <a:pt x="317601" y="420020"/>
                  <a:pt x="384805" y="358504"/>
                </a:cubicBezTo>
                <a:cubicBezTo>
                  <a:pt x="452009" y="296988"/>
                  <a:pt x="497518" y="247114"/>
                  <a:pt x="559430" y="195785"/>
                </a:cubicBezTo>
                <a:cubicBezTo>
                  <a:pt x="621342" y="144456"/>
                  <a:pt x="697146" y="91672"/>
                  <a:pt x="756280" y="50529"/>
                </a:cubicBezTo>
                <a:lnTo>
                  <a:pt x="826302" y="0"/>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任意多边形 26"/>
          <p:cNvSpPr/>
          <p:nvPr/>
        </p:nvSpPr>
        <p:spPr>
          <a:xfrm>
            <a:off x="6588920" y="1809995"/>
            <a:ext cx="433427" cy="262056"/>
          </a:xfrm>
          <a:custGeom>
            <a:avLst/>
            <a:gdLst>
              <a:gd name="connsiteX0" fmla="*/ 771 w 429431"/>
              <a:gd name="connsiteY0" fmla="*/ 223986 h 239261"/>
              <a:gd name="connsiteX1" fmla="*/ 29346 w 429431"/>
              <a:gd name="connsiteY1" fmla="*/ 162074 h 239261"/>
              <a:gd name="connsiteX2" fmla="*/ 91259 w 429431"/>
              <a:gd name="connsiteY2" fmla="*/ 88255 h 239261"/>
              <a:gd name="connsiteX3" fmla="*/ 167459 w 429431"/>
              <a:gd name="connsiteY3" fmla="*/ 40630 h 239261"/>
              <a:gd name="connsiteX4" fmla="*/ 255565 w 429431"/>
              <a:gd name="connsiteY4" fmla="*/ 4911 h 239261"/>
              <a:gd name="connsiteX5" fmla="*/ 357959 w 429431"/>
              <a:gd name="connsiteY5" fmla="*/ 7293 h 239261"/>
              <a:gd name="connsiteX6" fmla="*/ 415109 w 429431"/>
              <a:gd name="connsiteY6" fmla="*/ 69205 h 239261"/>
              <a:gd name="connsiteX7" fmla="*/ 429396 w 429431"/>
              <a:gd name="connsiteY7" fmla="*/ 135880 h 239261"/>
              <a:gd name="connsiteX8" fmla="*/ 412728 w 429431"/>
              <a:gd name="connsiteY8" fmla="*/ 114449 h 239261"/>
              <a:gd name="connsiteX9" fmla="*/ 386534 w 429431"/>
              <a:gd name="connsiteY9" fmla="*/ 85874 h 239261"/>
              <a:gd name="connsiteX10" fmla="*/ 288903 w 429431"/>
              <a:gd name="connsiteY10" fmla="*/ 62061 h 239261"/>
              <a:gd name="connsiteX11" fmla="*/ 212703 w 429431"/>
              <a:gd name="connsiteY11" fmla="*/ 73968 h 239261"/>
              <a:gd name="connsiteX12" fmla="*/ 136503 w 429431"/>
              <a:gd name="connsiteY12" fmla="*/ 116830 h 239261"/>
              <a:gd name="connsiteX13" fmla="*/ 91259 w 429431"/>
              <a:gd name="connsiteY13" fmla="*/ 166836 h 239261"/>
              <a:gd name="connsiteX14" fmla="*/ 57921 w 429431"/>
              <a:gd name="connsiteY14" fmla="*/ 231130 h 239261"/>
              <a:gd name="connsiteX15" fmla="*/ 771 w 429431"/>
              <a:gd name="connsiteY15" fmla="*/ 223986 h 239261"/>
              <a:gd name="connsiteX0" fmla="*/ 32 w 428692"/>
              <a:gd name="connsiteY0" fmla="*/ 223986 h 266214"/>
              <a:gd name="connsiteX1" fmla="*/ 28607 w 428692"/>
              <a:gd name="connsiteY1" fmla="*/ 162074 h 266214"/>
              <a:gd name="connsiteX2" fmla="*/ 90520 w 428692"/>
              <a:gd name="connsiteY2" fmla="*/ 88255 h 266214"/>
              <a:gd name="connsiteX3" fmla="*/ 166720 w 428692"/>
              <a:gd name="connsiteY3" fmla="*/ 40630 h 266214"/>
              <a:gd name="connsiteX4" fmla="*/ 254826 w 428692"/>
              <a:gd name="connsiteY4" fmla="*/ 4911 h 266214"/>
              <a:gd name="connsiteX5" fmla="*/ 357220 w 428692"/>
              <a:gd name="connsiteY5" fmla="*/ 7293 h 266214"/>
              <a:gd name="connsiteX6" fmla="*/ 414370 w 428692"/>
              <a:gd name="connsiteY6" fmla="*/ 69205 h 266214"/>
              <a:gd name="connsiteX7" fmla="*/ 428657 w 428692"/>
              <a:gd name="connsiteY7" fmla="*/ 135880 h 266214"/>
              <a:gd name="connsiteX8" fmla="*/ 411989 w 428692"/>
              <a:gd name="connsiteY8" fmla="*/ 114449 h 266214"/>
              <a:gd name="connsiteX9" fmla="*/ 385795 w 428692"/>
              <a:gd name="connsiteY9" fmla="*/ 85874 h 266214"/>
              <a:gd name="connsiteX10" fmla="*/ 288164 w 428692"/>
              <a:gd name="connsiteY10" fmla="*/ 62061 h 266214"/>
              <a:gd name="connsiteX11" fmla="*/ 211964 w 428692"/>
              <a:gd name="connsiteY11" fmla="*/ 73968 h 266214"/>
              <a:gd name="connsiteX12" fmla="*/ 135764 w 428692"/>
              <a:gd name="connsiteY12" fmla="*/ 116830 h 266214"/>
              <a:gd name="connsiteX13" fmla="*/ 90520 w 428692"/>
              <a:gd name="connsiteY13" fmla="*/ 166836 h 266214"/>
              <a:gd name="connsiteX14" fmla="*/ 33370 w 428692"/>
              <a:gd name="connsiteY14" fmla="*/ 262086 h 266214"/>
              <a:gd name="connsiteX15" fmla="*/ 32 w 428692"/>
              <a:gd name="connsiteY15" fmla="*/ 223986 h 266214"/>
              <a:gd name="connsiteX0" fmla="*/ 25 w 433447"/>
              <a:gd name="connsiteY0" fmla="*/ 233511 h 265006"/>
              <a:gd name="connsiteX1" fmla="*/ 33362 w 433447"/>
              <a:gd name="connsiteY1" fmla="*/ 162074 h 265006"/>
              <a:gd name="connsiteX2" fmla="*/ 95275 w 433447"/>
              <a:gd name="connsiteY2" fmla="*/ 88255 h 265006"/>
              <a:gd name="connsiteX3" fmla="*/ 171475 w 433447"/>
              <a:gd name="connsiteY3" fmla="*/ 40630 h 265006"/>
              <a:gd name="connsiteX4" fmla="*/ 259581 w 433447"/>
              <a:gd name="connsiteY4" fmla="*/ 4911 h 265006"/>
              <a:gd name="connsiteX5" fmla="*/ 361975 w 433447"/>
              <a:gd name="connsiteY5" fmla="*/ 7293 h 265006"/>
              <a:gd name="connsiteX6" fmla="*/ 419125 w 433447"/>
              <a:gd name="connsiteY6" fmla="*/ 69205 h 265006"/>
              <a:gd name="connsiteX7" fmla="*/ 433412 w 433447"/>
              <a:gd name="connsiteY7" fmla="*/ 135880 h 265006"/>
              <a:gd name="connsiteX8" fmla="*/ 416744 w 433447"/>
              <a:gd name="connsiteY8" fmla="*/ 114449 h 265006"/>
              <a:gd name="connsiteX9" fmla="*/ 390550 w 433447"/>
              <a:gd name="connsiteY9" fmla="*/ 85874 h 265006"/>
              <a:gd name="connsiteX10" fmla="*/ 292919 w 433447"/>
              <a:gd name="connsiteY10" fmla="*/ 62061 h 265006"/>
              <a:gd name="connsiteX11" fmla="*/ 216719 w 433447"/>
              <a:gd name="connsiteY11" fmla="*/ 73968 h 265006"/>
              <a:gd name="connsiteX12" fmla="*/ 140519 w 433447"/>
              <a:gd name="connsiteY12" fmla="*/ 116830 h 265006"/>
              <a:gd name="connsiteX13" fmla="*/ 95275 w 433447"/>
              <a:gd name="connsiteY13" fmla="*/ 166836 h 265006"/>
              <a:gd name="connsiteX14" fmla="*/ 38125 w 433447"/>
              <a:gd name="connsiteY14" fmla="*/ 262086 h 265006"/>
              <a:gd name="connsiteX15" fmla="*/ 25 w 433447"/>
              <a:gd name="connsiteY15" fmla="*/ 233511 h 265006"/>
              <a:gd name="connsiteX0" fmla="*/ 0 w 433422"/>
              <a:gd name="connsiteY0" fmla="*/ 233511 h 264973"/>
              <a:gd name="connsiteX1" fmla="*/ 38099 w 433422"/>
              <a:gd name="connsiteY1" fmla="*/ 164455 h 264973"/>
              <a:gd name="connsiteX2" fmla="*/ 95250 w 433422"/>
              <a:gd name="connsiteY2" fmla="*/ 88255 h 264973"/>
              <a:gd name="connsiteX3" fmla="*/ 171450 w 433422"/>
              <a:gd name="connsiteY3" fmla="*/ 40630 h 264973"/>
              <a:gd name="connsiteX4" fmla="*/ 259556 w 433422"/>
              <a:gd name="connsiteY4" fmla="*/ 4911 h 264973"/>
              <a:gd name="connsiteX5" fmla="*/ 361950 w 433422"/>
              <a:gd name="connsiteY5" fmla="*/ 7293 h 264973"/>
              <a:gd name="connsiteX6" fmla="*/ 419100 w 433422"/>
              <a:gd name="connsiteY6" fmla="*/ 69205 h 264973"/>
              <a:gd name="connsiteX7" fmla="*/ 433387 w 433422"/>
              <a:gd name="connsiteY7" fmla="*/ 135880 h 264973"/>
              <a:gd name="connsiteX8" fmla="*/ 416719 w 433422"/>
              <a:gd name="connsiteY8" fmla="*/ 114449 h 264973"/>
              <a:gd name="connsiteX9" fmla="*/ 390525 w 433422"/>
              <a:gd name="connsiteY9" fmla="*/ 85874 h 264973"/>
              <a:gd name="connsiteX10" fmla="*/ 292894 w 433422"/>
              <a:gd name="connsiteY10" fmla="*/ 62061 h 264973"/>
              <a:gd name="connsiteX11" fmla="*/ 216694 w 433422"/>
              <a:gd name="connsiteY11" fmla="*/ 73968 h 264973"/>
              <a:gd name="connsiteX12" fmla="*/ 140494 w 433422"/>
              <a:gd name="connsiteY12" fmla="*/ 116830 h 264973"/>
              <a:gd name="connsiteX13" fmla="*/ 95250 w 433422"/>
              <a:gd name="connsiteY13" fmla="*/ 166836 h 264973"/>
              <a:gd name="connsiteX14" fmla="*/ 38100 w 433422"/>
              <a:gd name="connsiteY14" fmla="*/ 262086 h 264973"/>
              <a:gd name="connsiteX15" fmla="*/ 0 w 433422"/>
              <a:gd name="connsiteY15" fmla="*/ 233511 h 264973"/>
              <a:gd name="connsiteX0" fmla="*/ 0 w 433427"/>
              <a:gd name="connsiteY0" fmla="*/ 231262 h 262724"/>
              <a:gd name="connsiteX1" fmla="*/ 38099 w 433427"/>
              <a:gd name="connsiteY1" fmla="*/ 162206 h 262724"/>
              <a:gd name="connsiteX2" fmla="*/ 95250 w 433427"/>
              <a:gd name="connsiteY2" fmla="*/ 86006 h 262724"/>
              <a:gd name="connsiteX3" fmla="*/ 171450 w 433427"/>
              <a:gd name="connsiteY3" fmla="*/ 38381 h 262724"/>
              <a:gd name="connsiteX4" fmla="*/ 259556 w 433427"/>
              <a:gd name="connsiteY4" fmla="*/ 2662 h 262724"/>
              <a:gd name="connsiteX5" fmla="*/ 359569 w 433427"/>
              <a:gd name="connsiteY5" fmla="*/ 9807 h 262724"/>
              <a:gd name="connsiteX6" fmla="*/ 419100 w 433427"/>
              <a:gd name="connsiteY6" fmla="*/ 66956 h 262724"/>
              <a:gd name="connsiteX7" fmla="*/ 433387 w 433427"/>
              <a:gd name="connsiteY7" fmla="*/ 133631 h 262724"/>
              <a:gd name="connsiteX8" fmla="*/ 416719 w 433427"/>
              <a:gd name="connsiteY8" fmla="*/ 112200 h 262724"/>
              <a:gd name="connsiteX9" fmla="*/ 390525 w 433427"/>
              <a:gd name="connsiteY9" fmla="*/ 83625 h 262724"/>
              <a:gd name="connsiteX10" fmla="*/ 292894 w 433427"/>
              <a:gd name="connsiteY10" fmla="*/ 59812 h 262724"/>
              <a:gd name="connsiteX11" fmla="*/ 216694 w 433427"/>
              <a:gd name="connsiteY11" fmla="*/ 71719 h 262724"/>
              <a:gd name="connsiteX12" fmla="*/ 140494 w 433427"/>
              <a:gd name="connsiteY12" fmla="*/ 114581 h 262724"/>
              <a:gd name="connsiteX13" fmla="*/ 95250 w 433427"/>
              <a:gd name="connsiteY13" fmla="*/ 164587 h 262724"/>
              <a:gd name="connsiteX14" fmla="*/ 38100 w 433427"/>
              <a:gd name="connsiteY14" fmla="*/ 259837 h 262724"/>
              <a:gd name="connsiteX15" fmla="*/ 0 w 433427"/>
              <a:gd name="connsiteY15" fmla="*/ 231262 h 262724"/>
              <a:gd name="connsiteX0" fmla="*/ 0 w 433427"/>
              <a:gd name="connsiteY0" fmla="*/ 231262 h 262581"/>
              <a:gd name="connsiteX1" fmla="*/ 38099 w 433427"/>
              <a:gd name="connsiteY1" fmla="*/ 162206 h 262581"/>
              <a:gd name="connsiteX2" fmla="*/ 95250 w 433427"/>
              <a:gd name="connsiteY2" fmla="*/ 86006 h 262581"/>
              <a:gd name="connsiteX3" fmla="*/ 171450 w 433427"/>
              <a:gd name="connsiteY3" fmla="*/ 38381 h 262581"/>
              <a:gd name="connsiteX4" fmla="*/ 259556 w 433427"/>
              <a:gd name="connsiteY4" fmla="*/ 2662 h 262581"/>
              <a:gd name="connsiteX5" fmla="*/ 359569 w 433427"/>
              <a:gd name="connsiteY5" fmla="*/ 9807 h 262581"/>
              <a:gd name="connsiteX6" fmla="*/ 419100 w 433427"/>
              <a:gd name="connsiteY6" fmla="*/ 66956 h 262581"/>
              <a:gd name="connsiteX7" fmla="*/ 433387 w 433427"/>
              <a:gd name="connsiteY7" fmla="*/ 133631 h 262581"/>
              <a:gd name="connsiteX8" fmla="*/ 416719 w 433427"/>
              <a:gd name="connsiteY8" fmla="*/ 112200 h 262581"/>
              <a:gd name="connsiteX9" fmla="*/ 390525 w 433427"/>
              <a:gd name="connsiteY9" fmla="*/ 83625 h 262581"/>
              <a:gd name="connsiteX10" fmla="*/ 292894 w 433427"/>
              <a:gd name="connsiteY10" fmla="*/ 59812 h 262581"/>
              <a:gd name="connsiteX11" fmla="*/ 216694 w 433427"/>
              <a:gd name="connsiteY11" fmla="*/ 71719 h 262581"/>
              <a:gd name="connsiteX12" fmla="*/ 140494 w 433427"/>
              <a:gd name="connsiteY12" fmla="*/ 114581 h 262581"/>
              <a:gd name="connsiteX13" fmla="*/ 97632 w 433427"/>
              <a:gd name="connsiteY13" fmla="*/ 166968 h 262581"/>
              <a:gd name="connsiteX14" fmla="*/ 38100 w 433427"/>
              <a:gd name="connsiteY14" fmla="*/ 259837 h 262581"/>
              <a:gd name="connsiteX15" fmla="*/ 0 w 433427"/>
              <a:gd name="connsiteY15" fmla="*/ 231262 h 262581"/>
              <a:gd name="connsiteX0" fmla="*/ 0 w 433427"/>
              <a:gd name="connsiteY0" fmla="*/ 230737 h 262056"/>
              <a:gd name="connsiteX1" fmla="*/ 38099 w 433427"/>
              <a:gd name="connsiteY1" fmla="*/ 161681 h 262056"/>
              <a:gd name="connsiteX2" fmla="*/ 95250 w 433427"/>
              <a:gd name="connsiteY2" fmla="*/ 85481 h 262056"/>
              <a:gd name="connsiteX3" fmla="*/ 169069 w 433427"/>
              <a:gd name="connsiteY3" fmla="*/ 30712 h 262056"/>
              <a:gd name="connsiteX4" fmla="*/ 259556 w 433427"/>
              <a:gd name="connsiteY4" fmla="*/ 2137 h 262056"/>
              <a:gd name="connsiteX5" fmla="*/ 359569 w 433427"/>
              <a:gd name="connsiteY5" fmla="*/ 9282 h 262056"/>
              <a:gd name="connsiteX6" fmla="*/ 419100 w 433427"/>
              <a:gd name="connsiteY6" fmla="*/ 66431 h 262056"/>
              <a:gd name="connsiteX7" fmla="*/ 433387 w 433427"/>
              <a:gd name="connsiteY7" fmla="*/ 133106 h 262056"/>
              <a:gd name="connsiteX8" fmla="*/ 416719 w 433427"/>
              <a:gd name="connsiteY8" fmla="*/ 111675 h 262056"/>
              <a:gd name="connsiteX9" fmla="*/ 390525 w 433427"/>
              <a:gd name="connsiteY9" fmla="*/ 83100 h 262056"/>
              <a:gd name="connsiteX10" fmla="*/ 292894 w 433427"/>
              <a:gd name="connsiteY10" fmla="*/ 59287 h 262056"/>
              <a:gd name="connsiteX11" fmla="*/ 216694 w 433427"/>
              <a:gd name="connsiteY11" fmla="*/ 71194 h 262056"/>
              <a:gd name="connsiteX12" fmla="*/ 140494 w 433427"/>
              <a:gd name="connsiteY12" fmla="*/ 114056 h 262056"/>
              <a:gd name="connsiteX13" fmla="*/ 97632 w 433427"/>
              <a:gd name="connsiteY13" fmla="*/ 166443 h 262056"/>
              <a:gd name="connsiteX14" fmla="*/ 38100 w 433427"/>
              <a:gd name="connsiteY14" fmla="*/ 259312 h 262056"/>
              <a:gd name="connsiteX15" fmla="*/ 0 w 433427"/>
              <a:gd name="connsiteY15" fmla="*/ 230737 h 262056"/>
              <a:gd name="connsiteX0" fmla="*/ 0 w 433427"/>
              <a:gd name="connsiteY0" fmla="*/ 230737 h 262056"/>
              <a:gd name="connsiteX1" fmla="*/ 38099 w 433427"/>
              <a:gd name="connsiteY1" fmla="*/ 161681 h 262056"/>
              <a:gd name="connsiteX2" fmla="*/ 95250 w 433427"/>
              <a:gd name="connsiteY2" fmla="*/ 85481 h 262056"/>
              <a:gd name="connsiteX3" fmla="*/ 169069 w 433427"/>
              <a:gd name="connsiteY3" fmla="*/ 30712 h 262056"/>
              <a:gd name="connsiteX4" fmla="*/ 259556 w 433427"/>
              <a:gd name="connsiteY4" fmla="*/ 2137 h 262056"/>
              <a:gd name="connsiteX5" fmla="*/ 359569 w 433427"/>
              <a:gd name="connsiteY5" fmla="*/ 9282 h 262056"/>
              <a:gd name="connsiteX6" fmla="*/ 419100 w 433427"/>
              <a:gd name="connsiteY6" fmla="*/ 66431 h 262056"/>
              <a:gd name="connsiteX7" fmla="*/ 433387 w 433427"/>
              <a:gd name="connsiteY7" fmla="*/ 133106 h 262056"/>
              <a:gd name="connsiteX8" fmla="*/ 416719 w 433427"/>
              <a:gd name="connsiteY8" fmla="*/ 111675 h 262056"/>
              <a:gd name="connsiteX9" fmla="*/ 376238 w 433427"/>
              <a:gd name="connsiteY9" fmla="*/ 78337 h 262056"/>
              <a:gd name="connsiteX10" fmla="*/ 292894 w 433427"/>
              <a:gd name="connsiteY10" fmla="*/ 59287 h 262056"/>
              <a:gd name="connsiteX11" fmla="*/ 216694 w 433427"/>
              <a:gd name="connsiteY11" fmla="*/ 71194 h 262056"/>
              <a:gd name="connsiteX12" fmla="*/ 140494 w 433427"/>
              <a:gd name="connsiteY12" fmla="*/ 114056 h 262056"/>
              <a:gd name="connsiteX13" fmla="*/ 97632 w 433427"/>
              <a:gd name="connsiteY13" fmla="*/ 166443 h 262056"/>
              <a:gd name="connsiteX14" fmla="*/ 38100 w 433427"/>
              <a:gd name="connsiteY14" fmla="*/ 259312 h 262056"/>
              <a:gd name="connsiteX15" fmla="*/ 0 w 433427"/>
              <a:gd name="connsiteY15" fmla="*/ 230737 h 262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3427" h="262056">
                <a:moveTo>
                  <a:pt x="0" y="230737"/>
                </a:moveTo>
                <a:cubicBezTo>
                  <a:pt x="0" y="214465"/>
                  <a:pt x="22224" y="185890"/>
                  <a:pt x="38099" y="161681"/>
                </a:cubicBezTo>
                <a:cubicBezTo>
                  <a:pt x="53974" y="137472"/>
                  <a:pt x="73422" y="107309"/>
                  <a:pt x="95250" y="85481"/>
                </a:cubicBezTo>
                <a:cubicBezTo>
                  <a:pt x="117078" y="63653"/>
                  <a:pt x="141685" y="44603"/>
                  <a:pt x="169069" y="30712"/>
                </a:cubicBezTo>
                <a:cubicBezTo>
                  <a:pt x="196453" y="16821"/>
                  <a:pt x="227806" y="5709"/>
                  <a:pt x="259556" y="2137"/>
                </a:cubicBezTo>
                <a:cubicBezTo>
                  <a:pt x="291306" y="-1435"/>
                  <a:pt x="332978" y="-1434"/>
                  <a:pt x="359569" y="9282"/>
                </a:cubicBezTo>
                <a:cubicBezTo>
                  <a:pt x="386160" y="19998"/>
                  <a:pt x="406797" y="45794"/>
                  <a:pt x="419100" y="66431"/>
                </a:cubicBezTo>
                <a:cubicBezTo>
                  <a:pt x="431403" y="87068"/>
                  <a:pt x="433784" y="125565"/>
                  <a:pt x="433387" y="133106"/>
                </a:cubicBezTo>
                <a:cubicBezTo>
                  <a:pt x="432990" y="140647"/>
                  <a:pt x="426244" y="120803"/>
                  <a:pt x="416719" y="111675"/>
                </a:cubicBezTo>
                <a:cubicBezTo>
                  <a:pt x="407194" y="102547"/>
                  <a:pt x="396876" y="87068"/>
                  <a:pt x="376238" y="78337"/>
                </a:cubicBezTo>
                <a:cubicBezTo>
                  <a:pt x="355600" y="69606"/>
                  <a:pt x="319485" y="60477"/>
                  <a:pt x="292894" y="59287"/>
                </a:cubicBezTo>
                <a:cubicBezTo>
                  <a:pt x="266303" y="58097"/>
                  <a:pt x="242094" y="62066"/>
                  <a:pt x="216694" y="71194"/>
                </a:cubicBezTo>
                <a:cubicBezTo>
                  <a:pt x="191294" y="80322"/>
                  <a:pt x="160338" y="98181"/>
                  <a:pt x="140494" y="114056"/>
                </a:cubicBezTo>
                <a:cubicBezTo>
                  <a:pt x="120650" y="129931"/>
                  <a:pt x="110729" y="147393"/>
                  <a:pt x="97632" y="166443"/>
                </a:cubicBezTo>
                <a:cubicBezTo>
                  <a:pt x="84535" y="185493"/>
                  <a:pt x="54372" y="248596"/>
                  <a:pt x="38100" y="259312"/>
                </a:cubicBezTo>
                <a:cubicBezTo>
                  <a:pt x="21828" y="270028"/>
                  <a:pt x="0" y="247009"/>
                  <a:pt x="0" y="230737"/>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任意多边形 27"/>
          <p:cNvSpPr/>
          <p:nvPr/>
        </p:nvSpPr>
        <p:spPr>
          <a:xfrm>
            <a:off x="6404033" y="2092099"/>
            <a:ext cx="981562" cy="686977"/>
          </a:xfrm>
          <a:custGeom>
            <a:avLst/>
            <a:gdLst>
              <a:gd name="connsiteX0" fmla="*/ 484734 w 976859"/>
              <a:gd name="connsiteY0" fmla="*/ 53320 h 676951"/>
              <a:gd name="connsiteX1" fmla="*/ 422821 w 976859"/>
              <a:gd name="connsiteY1" fmla="*/ 100945 h 676951"/>
              <a:gd name="connsiteX2" fmla="*/ 396628 w 976859"/>
              <a:gd name="connsiteY2" fmla="*/ 127139 h 676951"/>
              <a:gd name="connsiteX3" fmla="*/ 391865 w 976859"/>
              <a:gd name="connsiteY3" fmla="*/ 170002 h 676951"/>
              <a:gd name="connsiteX4" fmla="*/ 437109 w 976859"/>
              <a:gd name="connsiteY4" fmla="*/ 205720 h 676951"/>
              <a:gd name="connsiteX5" fmla="*/ 582365 w 976859"/>
              <a:gd name="connsiteY5" fmla="*/ 189052 h 676951"/>
              <a:gd name="connsiteX6" fmla="*/ 706190 w 976859"/>
              <a:gd name="connsiteY6" fmla="*/ 160477 h 676951"/>
              <a:gd name="connsiteX7" fmla="*/ 791915 w 976859"/>
              <a:gd name="connsiteY7" fmla="*/ 115233 h 676951"/>
              <a:gd name="connsiteX8" fmla="*/ 877640 w 976859"/>
              <a:gd name="connsiteY8" fmla="*/ 105708 h 676951"/>
              <a:gd name="connsiteX9" fmla="*/ 925265 w 976859"/>
              <a:gd name="connsiteY9" fmla="*/ 141427 h 676951"/>
              <a:gd name="connsiteX10" fmla="*/ 925265 w 976859"/>
              <a:gd name="connsiteY10" fmla="*/ 222389 h 676951"/>
              <a:gd name="connsiteX11" fmla="*/ 889546 w 976859"/>
              <a:gd name="connsiteY11" fmla="*/ 320020 h 676951"/>
              <a:gd name="connsiteX12" fmla="*/ 796678 w 976859"/>
              <a:gd name="connsiteY12" fmla="*/ 374789 h 676951"/>
              <a:gd name="connsiteX13" fmla="*/ 656184 w 976859"/>
              <a:gd name="connsiteY13" fmla="*/ 403364 h 676951"/>
              <a:gd name="connsiteX14" fmla="*/ 515690 w 976859"/>
              <a:gd name="connsiteY14" fmla="*/ 360502 h 676951"/>
              <a:gd name="connsiteX15" fmla="*/ 384721 w 976859"/>
              <a:gd name="connsiteY15" fmla="*/ 293827 h 676951"/>
              <a:gd name="connsiteX16" fmla="*/ 279946 w 976859"/>
              <a:gd name="connsiteY16" fmla="*/ 248583 h 676951"/>
              <a:gd name="connsiteX17" fmla="*/ 191840 w 976859"/>
              <a:gd name="connsiteY17" fmla="*/ 265252 h 676951"/>
              <a:gd name="connsiteX18" fmla="*/ 82303 w 976859"/>
              <a:gd name="connsiteY18" fmla="*/ 322402 h 676951"/>
              <a:gd name="connsiteX19" fmla="*/ 8484 w 976859"/>
              <a:gd name="connsiteY19" fmla="*/ 403364 h 676951"/>
              <a:gd name="connsiteX20" fmla="*/ 3721 w 976859"/>
              <a:gd name="connsiteY20" fmla="*/ 508139 h 676951"/>
              <a:gd name="connsiteX21" fmla="*/ 27534 w 976859"/>
              <a:gd name="connsiteY21" fmla="*/ 603389 h 676951"/>
              <a:gd name="connsiteX22" fmla="*/ 79921 w 976859"/>
              <a:gd name="connsiteY22" fmla="*/ 662920 h 676951"/>
              <a:gd name="connsiteX23" fmla="*/ 213271 w 976859"/>
              <a:gd name="connsiteY23" fmla="*/ 672445 h 676951"/>
              <a:gd name="connsiteX24" fmla="*/ 277565 w 976859"/>
              <a:gd name="connsiteY24" fmla="*/ 603389 h 676951"/>
              <a:gd name="connsiteX25" fmla="*/ 296615 w 976859"/>
              <a:gd name="connsiteY25" fmla="*/ 500995 h 676951"/>
              <a:gd name="connsiteX26" fmla="*/ 301378 w 976859"/>
              <a:gd name="connsiteY26" fmla="*/ 410508 h 676951"/>
              <a:gd name="connsiteX27" fmla="*/ 303759 w 976859"/>
              <a:gd name="connsiteY27" fmla="*/ 322402 h 676951"/>
              <a:gd name="connsiteX28" fmla="*/ 372815 w 976859"/>
              <a:gd name="connsiteY28" fmla="*/ 343833 h 676951"/>
              <a:gd name="connsiteX29" fmla="*/ 489496 w 976859"/>
              <a:gd name="connsiteY29" fmla="*/ 398602 h 676951"/>
              <a:gd name="connsiteX30" fmla="*/ 634753 w 976859"/>
              <a:gd name="connsiteY30" fmla="*/ 446227 h 676951"/>
              <a:gd name="connsiteX31" fmla="*/ 796678 w 976859"/>
              <a:gd name="connsiteY31" fmla="*/ 439083 h 676951"/>
              <a:gd name="connsiteX32" fmla="*/ 910978 w 976859"/>
              <a:gd name="connsiteY32" fmla="*/ 365264 h 676951"/>
              <a:gd name="connsiteX33" fmla="*/ 972890 w 976859"/>
              <a:gd name="connsiteY33" fmla="*/ 239058 h 676951"/>
              <a:gd name="connsiteX34" fmla="*/ 958603 w 976859"/>
              <a:gd name="connsiteY34" fmla="*/ 122377 h 676951"/>
              <a:gd name="connsiteX35" fmla="*/ 860971 w 976859"/>
              <a:gd name="connsiteY35" fmla="*/ 27127 h 676951"/>
              <a:gd name="connsiteX36" fmla="*/ 760959 w 976859"/>
              <a:gd name="connsiteY36" fmla="*/ 933 h 676951"/>
              <a:gd name="connsiteX37" fmla="*/ 627609 w 976859"/>
              <a:gd name="connsiteY37" fmla="*/ 8077 h 676951"/>
              <a:gd name="connsiteX38" fmla="*/ 484734 w 976859"/>
              <a:gd name="connsiteY38" fmla="*/ 53320 h 676951"/>
              <a:gd name="connsiteX0" fmla="*/ 484734 w 976859"/>
              <a:gd name="connsiteY0" fmla="*/ 53320 h 676951"/>
              <a:gd name="connsiteX1" fmla="*/ 429965 w 976859"/>
              <a:gd name="connsiteY1" fmla="*/ 86658 h 676951"/>
              <a:gd name="connsiteX2" fmla="*/ 396628 w 976859"/>
              <a:gd name="connsiteY2" fmla="*/ 127139 h 676951"/>
              <a:gd name="connsiteX3" fmla="*/ 391865 w 976859"/>
              <a:gd name="connsiteY3" fmla="*/ 170002 h 676951"/>
              <a:gd name="connsiteX4" fmla="*/ 437109 w 976859"/>
              <a:gd name="connsiteY4" fmla="*/ 205720 h 676951"/>
              <a:gd name="connsiteX5" fmla="*/ 582365 w 976859"/>
              <a:gd name="connsiteY5" fmla="*/ 189052 h 676951"/>
              <a:gd name="connsiteX6" fmla="*/ 706190 w 976859"/>
              <a:gd name="connsiteY6" fmla="*/ 160477 h 676951"/>
              <a:gd name="connsiteX7" fmla="*/ 791915 w 976859"/>
              <a:gd name="connsiteY7" fmla="*/ 115233 h 676951"/>
              <a:gd name="connsiteX8" fmla="*/ 877640 w 976859"/>
              <a:gd name="connsiteY8" fmla="*/ 105708 h 676951"/>
              <a:gd name="connsiteX9" fmla="*/ 925265 w 976859"/>
              <a:gd name="connsiteY9" fmla="*/ 141427 h 676951"/>
              <a:gd name="connsiteX10" fmla="*/ 925265 w 976859"/>
              <a:gd name="connsiteY10" fmla="*/ 222389 h 676951"/>
              <a:gd name="connsiteX11" fmla="*/ 889546 w 976859"/>
              <a:gd name="connsiteY11" fmla="*/ 320020 h 676951"/>
              <a:gd name="connsiteX12" fmla="*/ 796678 w 976859"/>
              <a:gd name="connsiteY12" fmla="*/ 374789 h 676951"/>
              <a:gd name="connsiteX13" fmla="*/ 656184 w 976859"/>
              <a:gd name="connsiteY13" fmla="*/ 403364 h 676951"/>
              <a:gd name="connsiteX14" fmla="*/ 515690 w 976859"/>
              <a:gd name="connsiteY14" fmla="*/ 360502 h 676951"/>
              <a:gd name="connsiteX15" fmla="*/ 384721 w 976859"/>
              <a:gd name="connsiteY15" fmla="*/ 293827 h 676951"/>
              <a:gd name="connsiteX16" fmla="*/ 279946 w 976859"/>
              <a:gd name="connsiteY16" fmla="*/ 248583 h 676951"/>
              <a:gd name="connsiteX17" fmla="*/ 191840 w 976859"/>
              <a:gd name="connsiteY17" fmla="*/ 265252 h 676951"/>
              <a:gd name="connsiteX18" fmla="*/ 82303 w 976859"/>
              <a:gd name="connsiteY18" fmla="*/ 322402 h 676951"/>
              <a:gd name="connsiteX19" fmla="*/ 8484 w 976859"/>
              <a:gd name="connsiteY19" fmla="*/ 403364 h 676951"/>
              <a:gd name="connsiteX20" fmla="*/ 3721 w 976859"/>
              <a:gd name="connsiteY20" fmla="*/ 508139 h 676951"/>
              <a:gd name="connsiteX21" fmla="*/ 27534 w 976859"/>
              <a:gd name="connsiteY21" fmla="*/ 603389 h 676951"/>
              <a:gd name="connsiteX22" fmla="*/ 79921 w 976859"/>
              <a:gd name="connsiteY22" fmla="*/ 662920 h 676951"/>
              <a:gd name="connsiteX23" fmla="*/ 213271 w 976859"/>
              <a:gd name="connsiteY23" fmla="*/ 672445 h 676951"/>
              <a:gd name="connsiteX24" fmla="*/ 277565 w 976859"/>
              <a:gd name="connsiteY24" fmla="*/ 603389 h 676951"/>
              <a:gd name="connsiteX25" fmla="*/ 296615 w 976859"/>
              <a:gd name="connsiteY25" fmla="*/ 500995 h 676951"/>
              <a:gd name="connsiteX26" fmla="*/ 301378 w 976859"/>
              <a:gd name="connsiteY26" fmla="*/ 410508 h 676951"/>
              <a:gd name="connsiteX27" fmla="*/ 303759 w 976859"/>
              <a:gd name="connsiteY27" fmla="*/ 322402 h 676951"/>
              <a:gd name="connsiteX28" fmla="*/ 372815 w 976859"/>
              <a:gd name="connsiteY28" fmla="*/ 343833 h 676951"/>
              <a:gd name="connsiteX29" fmla="*/ 489496 w 976859"/>
              <a:gd name="connsiteY29" fmla="*/ 398602 h 676951"/>
              <a:gd name="connsiteX30" fmla="*/ 634753 w 976859"/>
              <a:gd name="connsiteY30" fmla="*/ 446227 h 676951"/>
              <a:gd name="connsiteX31" fmla="*/ 796678 w 976859"/>
              <a:gd name="connsiteY31" fmla="*/ 439083 h 676951"/>
              <a:gd name="connsiteX32" fmla="*/ 910978 w 976859"/>
              <a:gd name="connsiteY32" fmla="*/ 365264 h 676951"/>
              <a:gd name="connsiteX33" fmla="*/ 972890 w 976859"/>
              <a:gd name="connsiteY33" fmla="*/ 239058 h 676951"/>
              <a:gd name="connsiteX34" fmla="*/ 958603 w 976859"/>
              <a:gd name="connsiteY34" fmla="*/ 122377 h 676951"/>
              <a:gd name="connsiteX35" fmla="*/ 860971 w 976859"/>
              <a:gd name="connsiteY35" fmla="*/ 27127 h 676951"/>
              <a:gd name="connsiteX36" fmla="*/ 760959 w 976859"/>
              <a:gd name="connsiteY36" fmla="*/ 933 h 676951"/>
              <a:gd name="connsiteX37" fmla="*/ 627609 w 976859"/>
              <a:gd name="connsiteY37" fmla="*/ 8077 h 676951"/>
              <a:gd name="connsiteX38" fmla="*/ 484734 w 976859"/>
              <a:gd name="connsiteY38" fmla="*/ 53320 h 676951"/>
              <a:gd name="connsiteX0" fmla="*/ 491878 w 976859"/>
              <a:gd name="connsiteY0" fmla="*/ 44092 h 677248"/>
              <a:gd name="connsiteX1" fmla="*/ 429965 w 976859"/>
              <a:gd name="connsiteY1" fmla="*/ 86955 h 677248"/>
              <a:gd name="connsiteX2" fmla="*/ 396628 w 976859"/>
              <a:gd name="connsiteY2" fmla="*/ 127436 h 677248"/>
              <a:gd name="connsiteX3" fmla="*/ 391865 w 976859"/>
              <a:gd name="connsiteY3" fmla="*/ 170299 h 677248"/>
              <a:gd name="connsiteX4" fmla="*/ 437109 w 976859"/>
              <a:gd name="connsiteY4" fmla="*/ 206017 h 677248"/>
              <a:gd name="connsiteX5" fmla="*/ 582365 w 976859"/>
              <a:gd name="connsiteY5" fmla="*/ 189349 h 677248"/>
              <a:gd name="connsiteX6" fmla="*/ 706190 w 976859"/>
              <a:gd name="connsiteY6" fmla="*/ 160774 h 677248"/>
              <a:gd name="connsiteX7" fmla="*/ 791915 w 976859"/>
              <a:gd name="connsiteY7" fmla="*/ 115530 h 677248"/>
              <a:gd name="connsiteX8" fmla="*/ 877640 w 976859"/>
              <a:gd name="connsiteY8" fmla="*/ 106005 h 677248"/>
              <a:gd name="connsiteX9" fmla="*/ 925265 w 976859"/>
              <a:gd name="connsiteY9" fmla="*/ 141724 h 677248"/>
              <a:gd name="connsiteX10" fmla="*/ 925265 w 976859"/>
              <a:gd name="connsiteY10" fmla="*/ 222686 h 677248"/>
              <a:gd name="connsiteX11" fmla="*/ 889546 w 976859"/>
              <a:gd name="connsiteY11" fmla="*/ 320317 h 677248"/>
              <a:gd name="connsiteX12" fmla="*/ 796678 w 976859"/>
              <a:gd name="connsiteY12" fmla="*/ 375086 h 677248"/>
              <a:gd name="connsiteX13" fmla="*/ 656184 w 976859"/>
              <a:gd name="connsiteY13" fmla="*/ 403661 h 677248"/>
              <a:gd name="connsiteX14" fmla="*/ 515690 w 976859"/>
              <a:gd name="connsiteY14" fmla="*/ 360799 h 677248"/>
              <a:gd name="connsiteX15" fmla="*/ 384721 w 976859"/>
              <a:gd name="connsiteY15" fmla="*/ 294124 h 677248"/>
              <a:gd name="connsiteX16" fmla="*/ 279946 w 976859"/>
              <a:gd name="connsiteY16" fmla="*/ 248880 h 677248"/>
              <a:gd name="connsiteX17" fmla="*/ 191840 w 976859"/>
              <a:gd name="connsiteY17" fmla="*/ 265549 h 677248"/>
              <a:gd name="connsiteX18" fmla="*/ 82303 w 976859"/>
              <a:gd name="connsiteY18" fmla="*/ 322699 h 677248"/>
              <a:gd name="connsiteX19" fmla="*/ 8484 w 976859"/>
              <a:gd name="connsiteY19" fmla="*/ 403661 h 677248"/>
              <a:gd name="connsiteX20" fmla="*/ 3721 w 976859"/>
              <a:gd name="connsiteY20" fmla="*/ 508436 h 677248"/>
              <a:gd name="connsiteX21" fmla="*/ 27534 w 976859"/>
              <a:gd name="connsiteY21" fmla="*/ 603686 h 677248"/>
              <a:gd name="connsiteX22" fmla="*/ 79921 w 976859"/>
              <a:gd name="connsiteY22" fmla="*/ 663217 h 677248"/>
              <a:gd name="connsiteX23" fmla="*/ 213271 w 976859"/>
              <a:gd name="connsiteY23" fmla="*/ 672742 h 677248"/>
              <a:gd name="connsiteX24" fmla="*/ 277565 w 976859"/>
              <a:gd name="connsiteY24" fmla="*/ 603686 h 677248"/>
              <a:gd name="connsiteX25" fmla="*/ 296615 w 976859"/>
              <a:gd name="connsiteY25" fmla="*/ 501292 h 677248"/>
              <a:gd name="connsiteX26" fmla="*/ 301378 w 976859"/>
              <a:gd name="connsiteY26" fmla="*/ 410805 h 677248"/>
              <a:gd name="connsiteX27" fmla="*/ 303759 w 976859"/>
              <a:gd name="connsiteY27" fmla="*/ 322699 h 677248"/>
              <a:gd name="connsiteX28" fmla="*/ 372815 w 976859"/>
              <a:gd name="connsiteY28" fmla="*/ 344130 h 677248"/>
              <a:gd name="connsiteX29" fmla="*/ 489496 w 976859"/>
              <a:gd name="connsiteY29" fmla="*/ 398899 h 677248"/>
              <a:gd name="connsiteX30" fmla="*/ 634753 w 976859"/>
              <a:gd name="connsiteY30" fmla="*/ 446524 h 677248"/>
              <a:gd name="connsiteX31" fmla="*/ 796678 w 976859"/>
              <a:gd name="connsiteY31" fmla="*/ 439380 h 677248"/>
              <a:gd name="connsiteX32" fmla="*/ 910978 w 976859"/>
              <a:gd name="connsiteY32" fmla="*/ 365561 h 677248"/>
              <a:gd name="connsiteX33" fmla="*/ 972890 w 976859"/>
              <a:gd name="connsiteY33" fmla="*/ 239355 h 677248"/>
              <a:gd name="connsiteX34" fmla="*/ 958603 w 976859"/>
              <a:gd name="connsiteY34" fmla="*/ 122674 h 677248"/>
              <a:gd name="connsiteX35" fmla="*/ 860971 w 976859"/>
              <a:gd name="connsiteY35" fmla="*/ 27424 h 677248"/>
              <a:gd name="connsiteX36" fmla="*/ 760959 w 976859"/>
              <a:gd name="connsiteY36" fmla="*/ 1230 h 677248"/>
              <a:gd name="connsiteX37" fmla="*/ 627609 w 976859"/>
              <a:gd name="connsiteY37" fmla="*/ 8374 h 677248"/>
              <a:gd name="connsiteX38" fmla="*/ 491878 w 976859"/>
              <a:gd name="connsiteY38" fmla="*/ 44092 h 677248"/>
              <a:gd name="connsiteX0" fmla="*/ 491878 w 976859"/>
              <a:gd name="connsiteY0" fmla="*/ 44092 h 677248"/>
              <a:gd name="connsiteX1" fmla="*/ 429965 w 976859"/>
              <a:gd name="connsiteY1" fmla="*/ 86955 h 677248"/>
              <a:gd name="connsiteX2" fmla="*/ 396628 w 976859"/>
              <a:gd name="connsiteY2" fmla="*/ 127436 h 677248"/>
              <a:gd name="connsiteX3" fmla="*/ 391865 w 976859"/>
              <a:gd name="connsiteY3" fmla="*/ 170299 h 677248"/>
              <a:gd name="connsiteX4" fmla="*/ 437109 w 976859"/>
              <a:gd name="connsiteY4" fmla="*/ 206017 h 677248"/>
              <a:gd name="connsiteX5" fmla="*/ 582365 w 976859"/>
              <a:gd name="connsiteY5" fmla="*/ 189349 h 677248"/>
              <a:gd name="connsiteX6" fmla="*/ 706190 w 976859"/>
              <a:gd name="connsiteY6" fmla="*/ 160774 h 677248"/>
              <a:gd name="connsiteX7" fmla="*/ 791915 w 976859"/>
              <a:gd name="connsiteY7" fmla="*/ 115530 h 677248"/>
              <a:gd name="connsiteX8" fmla="*/ 870497 w 976859"/>
              <a:gd name="connsiteY8" fmla="*/ 106005 h 677248"/>
              <a:gd name="connsiteX9" fmla="*/ 925265 w 976859"/>
              <a:gd name="connsiteY9" fmla="*/ 141724 h 677248"/>
              <a:gd name="connsiteX10" fmla="*/ 925265 w 976859"/>
              <a:gd name="connsiteY10" fmla="*/ 222686 h 677248"/>
              <a:gd name="connsiteX11" fmla="*/ 889546 w 976859"/>
              <a:gd name="connsiteY11" fmla="*/ 320317 h 677248"/>
              <a:gd name="connsiteX12" fmla="*/ 796678 w 976859"/>
              <a:gd name="connsiteY12" fmla="*/ 375086 h 677248"/>
              <a:gd name="connsiteX13" fmla="*/ 656184 w 976859"/>
              <a:gd name="connsiteY13" fmla="*/ 403661 h 677248"/>
              <a:gd name="connsiteX14" fmla="*/ 515690 w 976859"/>
              <a:gd name="connsiteY14" fmla="*/ 360799 h 677248"/>
              <a:gd name="connsiteX15" fmla="*/ 384721 w 976859"/>
              <a:gd name="connsiteY15" fmla="*/ 294124 h 677248"/>
              <a:gd name="connsiteX16" fmla="*/ 279946 w 976859"/>
              <a:gd name="connsiteY16" fmla="*/ 248880 h 677248"/>
              <a:gd name="connsiteX17" fmla="*/ 191840 w 976859"/>
              <a:gd name="connsiteY17" fmla="*/ 265549 h 677248"/>
              <a:gd name="connsiteX18" fmla="*/ 82303 w 976859"/>
              <a:gd name="connsiteY18" fmla="*/ 322699 h 677248"/>
              <a:gd name="connsiteX19" fmla="*/ 8484 w 976859"/>
              <a:gd name="connsiteY19" fmla="*/ 403661 h 677248"/>
              <a:gd name="connsiteX20" fmla="*/ 3721 w 976859"/>
              <a:gd name="connsiteY20" fmla="*/ 508436 h 677248"/>
              <a:gd name="connsiteX21" fmla="*/ 27534 w 976859"/>
              <a:gd name="connsiteY21" fmla="*/ 603686 h 677248"/>
              <a:gd name="connsiteX22" fmla="*/ 79921 w 976859"/>
              <a:gd name="connsiteY22" fmla="*/ 663217 h 677248"/>
              <a:gd name="connsiteX23" fmla="*/ 213271 w 976859"/>
              <a:gd name="connsiteY23" fmla="*/ 672742 h 677248"/>
              <a:gd name="connsiteX24" fmla="*/ 277565 w 976859"/>
              <a:gd name="connsiteY24" fmla="*/ 603686 h 677248"/>
              <a:gd name="connsiteX25" fmla="*/ 296615 w 976859"/>
              <a:gd name="connsiteY25" fmla="*/ 501292 h 677248"/>
              <a:gd name="connsiteX26" fmla="*/ 301378 w 976859"/>
              <a:gd name="connsiteY26" fmla="*/ 410805 h 677248"/>
              <a:gd name="connsiteX27" fmla="*/ 303759 w 976859"/>
              <a:gd name="connsiteY27" fmla="*/ 322699 h 677248"/>
              <a:gd name="connsiteX28" fmla="*/ 372815 w 976859"/>
              <a:gd name="connsiteY28" fmla="*/ 344130 h 677248"/>
              <a:gd name="connsiteX29" fmla="*/ 489496 w 976859"/>
              <a:gd name="connsiteY29" fmla="*/ 398899 h 677248"/>
              <a:gd name="connsiteX30" fmla="*/ 634753 w 976859"/>
              <a:gd name="connsiteY30" fmla="*/ 446524 h 677248"/>
              <a:gd name="connsiteX31" fmla="*/ 796678 w 976859"/>
              <a:gd name="connsiteY31" fmla="*/ 439380 h 677248"/>
              <a:gd name="connsiteX32" fmla="*/ 910978 w 976859"/>
              <a:gd name="connsiteY32" fmla="*/ 365561 h 677248"/>
              <a:gd name="connsiteX33" fmla="*/ 972890 w 976859"/>
              <a:gd name="connsiteY33" fmla="*/ 239355 h 677248"/>
              <a:gd name="connsiteX34" fmla="*/ 958603 w 976859"/>
              <a:gd name="connsiteY34" fmla="*/ 122674 h 677248"/>
              <a:gd name="connsiteX35" fmla="*/ 860971 w 976859"/>
              <a:gd name="connsiteY35" fmla="*/ 27424 h 677248"/>
              <a:gd name="connsiteX36" fmla="*/ 760959 w 976859"/>
              <a:gd name="connsiteY36" fmla="*/ 1230 h 677248"/>
              <a:gd name="connsiteX37" fmla="*/ 627609 w 976859"/>
              <a:gd name="connsiteY37" fmla="*/ 8374 h 677248"/>
              <a:gd name="connsiteX38" fmla="*/ 491878 w 976859"/>
              <a:gd name="connsiteY38" fmla="*/ 44092 h 677248"/>
              <a:gd name="connsiteX0" fmla="*/ 491878 w 976859"/>
              <a:gd name="connsiteY0" fmla="*/ 44092 h 677248"/>
              <a:gd name="connsiteX1" fmla="*/ 429965 w 976859"/>
              <a:gd name="connsiteY1" fmla="*/ 86955 h 677248"/>
              <a:gd name="connsiteX2" fmla="*/ 396628 w 976859"/>
              <a:gd name="connsiteY2" fmla="*/ 127436 h 677248"/>
              <a:gd name="connsiteX3" fmla="*/ 391865 w 976859"/>
              <a:gd name="connsiteY3" fmla="*/ 170299 h 677248"/>
              <a:gd name="connsiteX4" fmla="*/ 437109 w 976859"/>
              <a:gd name="connsiteY4" fmla="*/ 206017 h 677248"/>
              <a:gd name="connsiteX5" fmla="*/ 582365 w 976859"/>
              <a:gd name="connsiteY5" fmla="*/ 189349 h 677248"/>
              <a:gd name="connsiteX6" fmla="*/ 706190 w 976859"/>
              <a:gd name="connsiteY6" fmla="*/ 160774 h 677248"/>
              <a:gd name="connsiteX7" fmla="*/ 791915 w 976859"/>
              <a:gd name="connsiteY7" fmla="*/ 115530 h 677248"/>
              <a:gd name="connsiteX8" fmla="*/ 870497 w 976859"/>
              <a:gd name="connsiteY8" fmla="*/ 106005 h 677248"/>
              <a:gd name="connsiteX9" fmla="*/ 918121 w 976859"/>
              <a:gd name="connsiteY9" fmla="*/ 144105 h 677248"/>
              <a:gd name="connsiteX10" fmla="*/ 925265 w 976859"/>
              <a:gd name="connsiteY10" fmla="*/ 222686 h 677248"/>
              <a:gd name="connsiteX11" fmla="*/ 889546 w 976859"/>
              <a:gd name="connsiteY11" fmla="*/ 320317 h 677248"/>
              <a:gd name="connsiteX12" fmla="*/ 796678 w 976859"/>
              <a:gd name="connsiteY12" fmla="*/ 375086 h 677248"/>
              <a:gd name="connsiteX13" fmla="*/ 656184 w 976859"/>
              <a:gd name="connsiteY13" fmla="*/ 403661 h 677248"/>
              <a:gd name="connsiteX14" fmla="*/ 515690 w 976859"/>
              <a:gd name="connsiteY14" fmla="*/ 360799 h 677248"/>
              <a:gd name="connsiteX15" fmla="*/ 384721 w 976859"/>
              <a:gd name="connsiteY15" fmla="*/ 294124 h 677248"/>
              <a:gd name="connsiteX16" fmla="*/ 279946 w 976859"/>
              <a:gd name="connsiteY16" fmla="*/ 248880 h 677248"/>
              <a:gd name="connsiteX17" fmla="*/ 191840 w 976859"/>
              <a:gd name="connsiteY17" fmla="*/ 265549 h 677248"/>
              <a:gd name="connsiteX18" fmla="*/ 82303 w 976859"/>
              <a:gd name="connsiteY18" fmla="*/ 322699 h 677248"/>
              <a:gd name="connsiteX19" fmla="*/ 8484 w 976859"/>
              <a:gd name="connsiteY19" fmla="*/ 403661 h 677248"/>
              <a:gd name="connsiteX20" fmla="*/ 3721 w 976859"/>
              <a:gd name="connsiteY20" fmla="*/ 508436 h 677248"/>
              <a:gd name="connsiteX21" fmla="*/ 27534 w 976859"/>
              <a:gd name="connsiteY21" fmla="*/ 603686 h 677248"/>
              <a:gd name="connsiteX22" fmla="*/ 79921 w 976859"/>
              <a:gd name="connsiteY22" fmla="*/ 663217 h 677248"/>
              <a:gd name="connsiteX23" fmla="*/ 213271 w 976859"/>
              <a:gd name="connsiteY23" fmla="*/ 672742 h 677248"/>
              <a:gd name="connsiteX24" fmla="*/ 277565 w 976859"/>
              <a:gd name="connsiteY24" fmla="*/ 603686 h 677248"/>
              <a:gd name="connsiteX25" fmla="*/ 296615 w 976859"/>
              <a:gd name="connsiteY25" fmla="*/ 501292 h 677248"/>
              <a:gd name="connsiteX26" fmla="*/ 301378 w 976859"/>
              <a:gd name="connsiteY26" fmla="*/ 410805 h 677248"/>
              <a:gd name="connsiteX27" fmla="*/ 303759 w 976859"/>
              <a:gd name="connsiteY27" fmla="*/ 322699 h 677248"/>
              <a:gd name="connsiteX28" fmla="*/ 372815 w 976859"/>
              <a:gd name="connsiteY28" fmla="*/ 344130 h 677248"/>
              <a:gd name="connsiteX29" fmla="*/ 489496 w 976859"/>
              <a:gd name="connsiteY29" fmla="*/ 398899 h 677248"/>
              <a:gd name="connsiteX30" fmla="*/ 634753 w 976859"/>
              <a:gd name="connsiteY30" fmla="*/ 446524 h 677248"/>
              <a:gd name="connsiteX31" fmla="*/ 796678 w 976859"/>
              <a:gd name="connsiteY31" fmla="*/ 439380 h 677248"/>
              <a:gd name="connsiteX32" fmla="*/ 910978 w 976859"/>
              <a:gd name="connsiteY32" fmla="*/ 365561 h 677248"/>
              <a:gd name="connsiteX33" fmla="*/ 972890 w 976859"/>
              <a:gd name="connsiteY33" fmla="*/ 239355 h 677248"/>
              <a:gd name="connsiteX34" fmla="*/ 958603 w 976859"/>
              <a:gd name="connsiteY34" fmla="*/ 122674 h 677248"/>
              <a:gd name="connsiteX35" fmla="*/ 860971 w 976859"/>
              <a:gd name="connsiteY35" fmla="*/ 27424 h 677248"/>
              <a:gd name="connsiteX36" fmla="*/ 760959 w 976859"/>
              <a:gd name="connsiteY36" fmla="*/ 1230 h 677248"/>
              <a:gd name="connsiteX37" fmla="*/ 627609 w 976859"/>
              <a:gd name="connsiteY37" fmla="*/ 8374 h 677248"/>
              <a:gd name="connsiteX38" fmla="*/ 491878 w 976859"/>
              <a:gd name="connsiteY38" fmla="*/ 44092 h 677248"/>
              <a:gd name="connsiteX0" fmla="*/ 491878 w 976859"/>
              <a:gd name="connsiteY0" fmla="*/ 44092 h 677248"/>
              <a:gd name="connsiteX1" fmla="*/ 429965 w 976859"/>
              <a:gd name="connsiteY1" fmla="*/ 86955 h 677248"/>
              <a:gd name="connsiteX2" fmla="*/ 396628 w 976859"/>
              <a:gd name="connsiteY2" fmla="*/ 127436 h 677248"/>
              <a:gd name="connsiteX3" fmla="*/ 391865 w 976859"/>
              <a:gd name="connsiteY3" fmla="*/ 170299 h 677248"/>
              <a:gd name="connsiteX4" fmla="*/ 437109 w 976859"/>
              <a:gd name="connsiteY4" fmla="*/ 206017 h 677248"/>
              <a:gd name="connsiteX5" fmla="*/ 582365 w 976859"/>
              <a:gd name="connsiteY5" fmla="*/ 189349 h 677248"/>
              <a:gd name="connsiteX6" fmla="*/ 706190 w 976859"/>
              <a:gd name="connsiteY6" fmla="*/ 160774 h 677248"/>
              <a:gd name="connsiteX7" fmla="*/ 791915 w 976859"/>
              <a:gd name="connsiteY7" fmla="*/ 115530 h 677248"/>
              <a:gd name="connsiteX8" fmla="*/ 870497 w 976859"/>
              <a:gd name="connsiteY8" fmla="*/ 106005 h 677248"/>
              <a:gd name="connsiteX9" fmla="*/ 918121 w 976859"/>
              <a:gd name="connsiteY9" fmla="*/ 144105 h 677248"/>
              <a:gd name="connsiteX10" fmla="*/ 925265 w 976859"/>
              <a:gd name="connsiteY10" fmla="*/ 222686 h 677248"/>
              <a:gd name="connsiteX11" fmla="*/ 889546 w 976859"/>
              <a:gd name="connsiteY11" fmla="*/ 320317 h 677248"/>
              <a:gd name="connsiteX12" fmla="*/ 796678 w 976859"/>
              <a:gd name="connsiteY12" fmla="*/ 375086 h 677248"/>
              <a:gd name="connsiteX13" fmla="*/ 672852 w 976859"/>
              <a:gd name="connsiteY13" fmla="*/ 401280 h 677248"/>
              <a:gd name="connsiteX14" fmla="*/ 515690 w 976859"/>
              <a:gd name="connsiteY14" fmla="*/ 360799 h 677248"/>
              <a:gd name="connsiteX15" fmla="*/ 384721 w 976859"/>
              <a:gd name="connsiteY15" fmla="*/ 294124 h 677248"/>
              <a:gd name="connsiteX16" fmla="*/ 279946 w 976859"/>
              <a:gd name="connsiteY16" fmla="*/ 248880 h 677248"/>
              <a:gd name="connsiteX17" fmla="*/ 191840 w 976859"/>
              <a:gd name="connsiteY17" fmla="*/ 265549 h 677248"/>
              <a:gd name="connsiteX18" fmla="*/ 82303 w 976859"/>
              <a:gd name="connsiteY18" fmla="*/ 322699 h 677248"/>
              <a:gd name="connsiteX19" fmla="*/ 8484 w 976859"/>
              <a:gd name="connsiteY19" fmla="*/ 403661 h 677248"/>
              <a:gd name="connsiteX20" fmla="*/ 3721 w 976859"/>
              <a:gd name="connsiteY20" fmla="*/ 508436 h 677248"/>
              <a:gd name="connsiteX21" fmla="*/ 27534 w 976859"/>
              <a:gd name="connsiteY21" fmla="*/ 603686 h 677248"/>
              <a:gd name="connsiteX22" fmla="*/ 79921 w 976859"/>
              <a:gd name="connsiteY22" fmla="*/ 663217 h 677248"/>
              <a:gd name="connsiteX23" fmla="*/ 213271 w 976859"/>
              <a:gd name="connsiteY23" fmla="*/ 672742 h 677248"/>
              <a:gd name="connsiteX24" fmla="*/ 277565 w 976859"/>
              <a:gd name="connsiteY24" fmla="*/ 603686 h 677248"/>
              <a:gd name="connsiteX25" fmla="*/ 296615 w 976859"/>
              <a:gd name="connsiteY25" fmla="*/ 501292 h 677248"/>
              <a:gd name="connsiteX26" fmla="*/ 301378 w 976859"/>
              <a:gd name="connsiteY26" fmla="*/ 410805 h 677248"/>
              <a:gd name="connsiteX27" fmla="*/ 303759 w 976859"/>
              <a:gd name="connsiteY27" fmla="*/ 322699 h 677248"/>
              <a:gd name="connsiteX28" fmla="*/ 372815 w 976859"/>
              <a:gd name="connsiteY28" fmla="*/ 344130 h 677248"/>
              <a:gd name="connsiteX29" fmla="*/ 489496 w 976859"/>
              <a:gd name="connsiteY29" fmla="*/ 398899 h 677248"/>
              <a:gd name="connsiteX30" fmla="*/ 634753 w 976859"/>
              <a:gd name="connsiteY30" fmla="*/ 446524 h 677248"/>
              <a:gd name="connsiteX31" fmla="*/ 796678 w 976859"/>
              <a:gd name="connsiteY31" fmla="*/ 439380 h 677248"/>
              <a:gd name="connsiteX32" fmla="*/ 910978 w 976859"/>
              <a:gd name="connsiteY32" fmla="*/ 365561 h 677248"/>
              <a:gd name="connsiteX33" fmla="*/ 972890 w 976859"/>
              <a:gd name="connsiteY33" fmla="*/ 239355 h 677248"/>
              <a:gd name="connsiteX34" fmla="*/ 958603 w 976859"/>
              <a:gd name="connsiteY34" fmla="*/ 122674 h 677248"/>
              <a:gd name="connsiteX35" fmla="*/ 860971 w 976859"/>
              <a:gd name="connsiteY35" fmla="*/ 27424 h 677248"/>
              <a:gd name="connsiteX36" fmla="*/ 760959 w 976859"/>
              <a:gd name="connsiteY36" fmla="*/ 1230 h 677248"/>
              <a:gd name="connsiteX37" fmla="*/ 627609 w 976859"/>
              <a:gd name="connsiteY37" fmla="*/ 8374 h 677248"/>
              <a:gd name="connsiteX38" fmla="*/ 491878 w 976859"/>
              <a:gd name="connsiteY38" fmla="*/ 44092 h 677248"/>
              <a:gd name="connsiteX0" fmla="*/ 491878 w 976859"/>
              <a:gd name="connsiteY0" fmla="*/ 44092 h 677248"/>
              <a:gd name="connsiteX1" fmla="*/ 429965 w 976859"/>
              <a:gd name="connsiteY1" fmla="*/ 86955 h 677248"/>
              <a:gd name="connsiteX2" fmla="*/ 396628 w 976859"/>
              <a:gd name="connsiteY2" fmla="*/ 127436 h 677248"/>
              <a:gd name="connsiteX3" fmla="*/ 391865 w 976859"/>
              <a:gd name="connsiteY3" fmla="*/ 170299 h 677248"/>
              <a:gd name="connsiteX4" fmla="*/ 437109 w 976859"/>
              <a:gd name="connsiteY4" fmla="*/ 206017 h 677248"/>
              <a:gd name="connsiteX5" fmla="*/ 582365 w 976859"/>
              <a:gd name="connsiteY5" fmla="*/ 189349 h 677248"/>
              <a:gd name="connsiteX6" fmla="*/ 706190 w 976859"/>
              <a:gd name="connsiteY6" fmla="*/ 160774 h 677248"/>
              <a:gd name="connsiteX7" fmla="*/ 791915 w 976859"/>
              <a:gd name="connsiteY7" fmla="*/ 115530 h 677248"/>
              <a:gd name="connsiteX8" fmla="*/ 870497 w 976859"/>
              <a:gd name="connsiteY8" fmla="*/ 106005 h 677248"/>
              <a:gd name="connsiteX9" fmla="*/ 918121 w 976859"/>
              <a:gd name="connsiteY9" fmla="*/ 144105 h 677248"/>
              <a:gd name="connsiteX10" fmla="*/ 925265 w 976859"/>
              <a:gd name="connsiteY10" fmla="*/ 222686 h 677248"/>
              <a:gd name="connsiteX11" fmla="*/ 889546 w 976859"/>
              <a:gd name="connsiteY11" fmla="*/ 320317 h 677248"/>
              <a:gd name="connsiteX12" fmla="*/ 796678 w 976859"/>
              <a:gd name="connsiteY12" fmla="*/ 375086 h 677248"/>
              <a:gd name="connsiteX13" fmla="*/ 672852 w 976859"/>
              <a:gd name="connsiteY13" fmla="*/ 401280 h 677248"/>
              <a:gd name="connsiteX14" fmla="*/ 515690 w 976859"/>
              <a:gd name="connsiteY14" fmla="*/ 360799 h 677248"/>
              <a:gd name="connsiteX15" fmla="*/ 384721 w 976859"/>
              <a:gd name="connsiteY15" fmla="*/ 294124 h 677248"/>
              <a:gd name="connsiteX16" fmla="*/ 279946 w 976859"/>
              <a:gd name="connsiteY16" fmla="*/ 248880 h 677248"/>
              <a:gd name="connsiteX17" fmla="*/ 191840 w 976859"/>
              <a:gd name="connsiteY17" fmla="*/ 265549 h 677248"/>
              <a:gd name="connsiteX18" fmla="*/ 82303 w 976859"/>
              <a:gd name="connsiteY18" fmla="*/ 327462 h 677248"/>
              <a:gd name="connsiteX19" fmla="*/ 8484 w 976859"/>
              <a:gd name="connsiteY19" fmla="*/ 403661 h 677248"/>
              <a:gd name="connsiteX20" fmla="*/ 3721 w 976859"/>
              <a:gd name="connsiteY20" fmla="*/ 508436 h 677248"/>
              <a:gd name="connsiteX21" fmla="*/ 27534 w 976859"/>
              <a:gd name="connsiteY21" fmla="*/ 603686 h 677248"/>
              <a:gd name="connsiteX22" fmla="*/ 79921 w 976859"/>
              <a:gd name="connsiteY22" fmla="*/ 663217 h 677248"/>
              <a:gd name="connsiteX23" fmla="*/ 213271 w 976859"/>
              <a:gd name="connsiteY23" fmla="*/ 672742 h 677248"/>
              <a:gd name="connsiteX24" fmla="*/ 277565 w 976859"/>
              <a:gd name="connsiteY24" fmla="*/ 603686 h 677248"/>
              <a:gd name="connsiteX25" fmla="*/ 296615 w 976859"/>
              <a:gd name="connsiteY25" fmla="*/ 501292 h 677248"/>
              <a:gd name="connsiteX26" fmla="*/ 301378 w 976859"/>
              <a:gd name="connsiteY26" fmla="*/ 410805 h 677248"/>
              <a:gd name="connsiteX27" fmla="*/ 303759 w 976859"/>
              <a:gd name="connsiteY27" fmla="*/ 322699 h 677248"/>
              <a:gd name="connsiteX28" fmla="*/ 372815 w 976859"/>
              <a:gd name="connsiteY28" fmla="*/ 344130 h 677248"/>
              <a:gd name="connsiteX29" fmla="*/ 489496 w 976859"/>
              <a:gd name="connsiteY29" fmla="*/ 398899 h 677248"/>
              <a:gd name="connsiteX30" fmla="*/ 634753 w 976859"/>
              <a:gd name="connsiteY30" fmla="*/ 446524 h 677248"/>
              <a:gd name="connsiteX31" fmla="*/ 796678 w 976859"/>
              <a:gd name="connsiteY31" fmla="*/ 439380 h 677248"/>
              <a:gd name="connsiteX32" fmla="*/ 910978 w 976859"/>
              <a:gd name="connsiteY32" fmla="*/ 365561 h 677248"/>
              <a:gd name="connsiteX33" fmla="*/ 972890 w 976859"/>
              <a:gd name="connsiteY33" fmla="*/ 239355 h 677248"/>
              <a:gd name="connsiteX34" fmla="*/ 958603 w 976859"/>
              <a:gd name="connsiteY34" fmla="*/ 122674 h 677248"/>
              <a:gd name="connsiteX35" fmla="*/ 860971 w 976859"/>
              <a:gd name="connsiteY35" fmla="*/ 27424 h 677248"/>
              <a:gd name="connsiteX36" fmla="*/ 760959 w 976859"/>
              <a:gd name="connsiteY36" fmla="*/ 1230 h 677248"/>
              <a:gd name="connsiteX37" fmla="*/ 627609 w 976859"/>
              <a:gd name="connsiteY37" fmla="*/ 8374 h 677248"/>
              <a:gd name="connsiteX38" fmla="*/ 491878 w 976859"/>
              <a:gd name="connsiteY38" fmla="*/ 44092 h 677248"/>
              <a:gd name="connsiteX0" fmla="*/ 491878 w 976859"/>
              <a:gd name="connsiteY0" fmla="*/ 44092 h 677248"/>
              <a:gd name="connsiteX1" fmla="*/ 429965 w 976859"/>
              <a:gd name="connsiteY1" fmla="*/ 86955 h 677248"/>
              <a:gd name="connsiteX2" fmla="*/ 396628 w 976859"/>
              <a:gd name="connsiteY2" fmla="*/ 127436 h 677248"/>
              <a:gd name="connsiteX3" fmla="*/ 391865 w 976859"/>
              <a:gd name="connsiteY3" fmla="*/ 170299 h 677248"/>
              <a:gd name="connsiteX4" fmla="*/ 437109 w 976859"/>
              <a:gd name="connsiteY4" fmla="*/ 206017 h 677248"/>
              <a:gd name="connsiteX5" fmla="*/ 582365 w 976859"/>
              <a:gd name="connsiteY5" fmla="*/ 189349 h 677248"/>
              <a:gd name="connsiteX6" fmla="*/ 706190 w 976859"/>
              <a:gd name="connsiteY6" fmla="*/ 160774 h 677248"/>
              <a:gd name="connsiteX7" fmla="*/ 791915 w 976859"/>
              <a:gd name="connsiteY7" fmla="*/ 115530 h 677248"/>
              <a:gd name="connsiteX8" fmla="*/ 870497 w 976859"/>
              <a:gd name="connsiteY8" fmla="*/ 106005 h 677248"/>
              <a:gd name="connsiteX9" fmla="*/ 918121 w 976859"/>
              <a:gd name="connsiteY9" fmla="*/ 144105 h 677248"/>
              <a:gd name="connsiteX10" fmla="*/ 925265 w 976859"/>
              <a:gd name="connsiteY10" fmla="*/ 222686 h 677248"/>
              <a:gd name="connsiteX11" fmla="*/ 889546 w 976859"/>
              <a:gd name="connsiteY11" fmla="*/ 320317 h 677248"/>
              <a:gd name="connsiteX12" fmla="*/ 796678 w 976859"/>
              <a:gd name="connsiteY12" fmla="*/ 375086 h 677248"/>
              <a:gd name="connsiteX13" fmla="*/ 672852 w 976859"/>
              <a:gd name="connsiteY13" fmla="*/ 401280 h 677248"/>
              <a:gd name="connsiteX14" fmla="*/ 515690 w 976859"/>
              <a:gd name="connsiteY14" fmla="*/ 360799 h 677248"/>
              <a:gd name="connsiteX15" fmla="*/ 384721 w 976859"/>
              <a:gd name="connsiteY15" fmla="*/ 294124 h 677248"/>
              <a:gd name="connsiteX16" fmla="*/ 279946 w 976859"/>
              <a:gd name="connsiteY16" fmla="*/ 248880 h 677248"/>
              <a:gd name="connsiteX17" fmla="*/ 182315 w 976859"/>
              <a:gd name="connsiteY17" fmla="*/ 260787 h 677248"/>
              <a:gd name="connsiteX18" fmla="*/ 82303 w 976859"/>
              <a:gd name="connsiteY18" fmla="*/ 327462 h 677248"/>
              <a:gd name="connsiteX19" fmla="*/ 8484 w 976859"/>
              <a:gd name="connsiteY19" fmla="*/ 403661 h 677248"/>
              <a:gd name="connsiteX20" fmla="*/ 3721 w 976859"/>
              <a:gd name="connsiteY20" fmla="*/ 508436 h 677248"/>
              <a:gd name="connsiteX21" fmla="*/ 27534 w 976859"/>
              <a:gd name="connsiteY21" fmla="*/ 603686 h 677248"/>
              <a:gd name="connsiteX22" fmla="*/ 79921 w 976859"/>
              <a:gd name="connsiteY22" fmla="*/ 663217 h 677248"/>
              <a:gd name="connsiteX23" fmla="*/ 213271 w 976859"/>
              <a:gd name="connsiteY23" fmla="*/ 672742 h 677248"/>
              <a:gd name="connsiteX24" fmla="*/ 277565 w 976859"/>
              <a:gd name="connsiteY24" fmla="*/ 603686 h 677248"/>
              <a:gd name="connsiteX25" fmla="*/ 296615 w 976859"/>
              <a:gd name="connsiteY25" fmla="*/ 501292 h 677248"/>
              <a:gd name="connsiteX26" fmla="*/ 301378 w 976859"/>
              <a:gd name="connsiteY26" fmla="*/ 410805 h 677248"/>
              <a:gd name="connsiteX27" fmla="*/ 303759 w 976859"/>
              <a:gd name="connsiteY27" fmla="*/ 322699 h 677248"/>
              <a:gd name="connsiteX28" fmla="*/ 372815 w 976859"/>
              <a:gd name="connsiteY28" fmla="*/ 344130 h 677248"/>
              <a:gd name="connsiteX29" fmla="*/ 489496 w 976859"/>
              <a:gd name="connsiteY29" fmla="*/ 398899 h 677248"/>
              <a:gd name="connsiteX30" fmla="*/ 634753 w 976859"/>
              <a:gd name="connsiteY30" fmla="*/ 446524 h 677248"/>
              <a:gd name="connsiteX31" fmla="*/ 796678 w 976859"/>
              <a:gd name="connsiteY31" fmla="*/ 439380 h 677248"/>
              <a:gd name="connsiteX32" fmla="*/ 910978 w 976859"/>
              <a:gd name="connsiteY32" fmla="*/ 365561 h 677248"/>
              <a:gd name="connsiteX33" fmla="*/ 972890 w 976859"/>
              <a:gd name="connsiteY33" fmla="*/ 239355 h 677248"/>
              <a:gd name="connsiteX34" fmla="*/ 958603 w 976859"/>
              <a:gd name="connsiteY34" fmla="*/ 122674 h 677248"/>
              <a:gd name="connsiteX35" fmla="*/ 860971 w 976859"/>
              <a:gd name="connsiteY35" fmla="*/ 27424 h 677248"/>
              <a:gd name="connsiteX36" fmla="*/ 760959 w 976859"/>
              <a:gd name="connsiteY36" fmla="*/ 1230 h 677248"/>
              <a:gd name="connsiteX37" fmla="*/ 627609 w 976859"/>
              <a:gd name="connsiteY37" fmla="*/ 8374 h 677248"/>
              <a:gd name="connsiteX38" fmla="*/ 491878 w 976859"/>
              <a:gd name="connsiteY38" fmla="*/ 44092 h 677248"/>
              <a:gd name="connsiteX0" fmla="*/ 491878 w 976859"/>
              <a:gd name="connsiteY0" fmla="*/ 44092 h 677248"/>
              <a:gd name="connsiteX1" fmla="*/ 429965 w 976859"/>
              <a:gd name="connsiteY1" fmla="*/ 86955 h 677248"/>
              <a:gd name="connsiteX2" fmla="*/ 396628 w 976859"/>
              <a:gd name="connsiteY2" fmla="*/ 127436 h 677248"/>
              <a:gd name="connsiteX3" fmla="*/ 391865 w 976859"/>
              <a:gd name="connsiteY3" fmla="*/ 170299 h 677248"/>
              <a:gd name="connsiteX4" fmla="*/ 437109 w 976859"/>
              <a:gd name="connsiteY4" fmla="*/ 206017 h 677248"/>
              <a:gd name="connsiteX5" fmla="*/ 582365 w 976859"/>
              <a:gd name="connsiteY5" fmla="*/ 189349 h 677248"/>
              <a:gd name="connsiteX6" fmla="*/ 706190 w 976859"/>
              <a:gd name="connsiteY6" fmla="*/ 160774 h 677248"/>
              <a:gd name="connsiteX7" fmla="*/ 791915 w 976859"/>
              <a:gd name="connsiteY7" fmla="*/ 115530 h 677248"/>
              <a:gd name="connsiteX8" fmla="*/ 870497 w 976859"/>
              <a:gd name="connsiteY8" fmla="*/ 106005 h 677248"/>
              <a:gd name="connsiteX9" fmla="*/ 918121 w 976859"/>
              <a:gd name="connsiteY9" fmla="*/ 144105 h 677248"/>
              <a:gd name="connsiteX10" fmla="*/ 925265 w 976859"/>
              <a:gd name="connsiteY10" fmla="*/ 222686 h 677248"/>
              <a:gd name="connsiteX11" fmla="*/ 889546 w 976859"/>
              <a:gd name="connsiteY11" fmla="*/ 320317 h 677248"/>
              <a:gd name="connsiteX12" fmla="*/ 796678 w 976859"/>
              <a:gd name="connsiteY12" fmla="*/ 375086 h 677248"/>
              <a:gd name="connsiteX13" fmla="*/ 672852 w 976859"/>
              <a:gd name="connsiteY13" fmla="*/ 401280 h 677248"/>
              <a:gd name="connsiteX14" fmla="*/ 515690 w 976859"/>
              <a:gd name="connsiteY14" fmla="*/ 360799 h 677248"/>
              <a:gd name="connsiteX15" fmla="*/ 384721 w 976859"/>
              <a:gd name="connsiteY15" fmla="*/ 294124 h 677248"/>
              <a:gd name="connsiteX16" fmla="*/ 279946 w 976859"/>
              <a:gd name="connsiteY16" fmla="*/ 248880 h 677248"/>
              <a:gd name="connsiteX17" fmla="*/ 182315 w 976859"/>
              <a:gd name="connsiteY17" fmla="*/ 260787 h 677248"/>
              <a:gd name="connsiteX18" fmla="*/ 82303 w 976859"/>
              <a:gd name="connsiteY18" fmla="*/ 327462 h 677248"/>
              <a:gd name="connsiteX19" fmla="*/ 8484 w 976859"/>
              <a:gd name="connsiteY19" fmla="*/ 403661 h 677248"/>
              <a:gd name="connsiteX20" fmla="*/ 3721 w 976859"/>
              <a:gd name="connsiteY20" fmla="*/ 508436 h 677248"/>
              <a:gd name="connsiteX21" fmla="*/ 27534 w 976859"/>
              <a:gd name="connsiteY21" fmla="*/ 603686 h 677248"/>
              <a:gd name="connsiteX22" fmla="*/ 79921 w 976859"/>
              <a:gd name="connsiteY22" fmla="*/ 663217 h 677248"/>
              <a:gd name="connsiteX23" fmla="*/ 213271 w 976859"/>
              <a:gd name="connsiteY23" fmla="*/ 672742 h 677248"/>
              <a:gd name="connsiteX24" fmla="*/ 277565 w 976859"/>
              <a:gd name="connsiteY24" fmla="*/ 603686 h 677248"/>
              <a:gd name="connsiteX25" fmla="*/ 301378 w 976859"/>
              <a:gd name="connsiteY25" fmla="*/ 496529 h 677248"/>
              <a:gd name="connsiteX26" fmla="*/ 301378 w 976859"/>
              <a:gd name="connsiteY26" fmla="*/ 410805 h 677248"/>
              <a:gd name="connsiteX27" fmla="*/ 303759 w 976859"/>
              <a:gd name="connsiteY27" fmla="*/ 322699 h 677248"/>
              <a:gd name="connsiteX28" fmla="*/ 372815 w 976859"/>
              <a:gd name="connsiteY28" fmla="*/ 344130 h 677248"/>
              <a:gd name="connsiteX29" fmla="*/ 489496 w 976859"/>
              <a:gd name="connsiteY29" fmla="*/ 398899 h 677248"/>
              <a:gd name="connsiteX30" fmla="*/ 634753 w 976859"/>
              <a:gd name="connsiteY30" fmla="*/ 446524 h 677248"/>
              <a:gd name="connsiteX31" fmla="*/ 796678 w 976859"/>
              <a:gd name="connsiteY31" fmla="*/ 439380 h 677248"/>
              <a:gd name="connsiteX32" fmla="*/ 910978 w 976859"/>
              <a:gd name="connsiteY32" fmla="*/ 365561 h 677248"/>
              <a:gd name="connsiteX33" fmla="*/ 972890 w 976859"/>
              <a:gd name="connsiteY33" fmla="*/ 239355 h 677248"/>
              <a:gd name="connsiteX34" fmla="*/ 958603 w 976859"/>
              <a:gd name="connsiteY34" fmla="*/ 122674 h 677248"/>
              <a:gd name="connsiteX35" fmla="*/ 860971 w 976859"/>
              <a:gd name="connsiteY35" fmla="*/ 27424 h 677248"/>
              <a:gd name="connsiteX36" fmla="*/ 760959 w 976859"/>
              <a:gd name="connsiteY36" fmla="*/ 1230 h 677248"/>
              <a:gd name="connsiteX37" fmla="*/ 627609 w 976859"/>
              <a:gd name="connsiteY37" fmla="*/ 8374 h 677248"/>
              <a:gd name="connsiteX38" fmla="*/ 491878 w 976859"/>
              <a:gd name="connsiteY38" fmla="*/ 44092 h 677248"/>
              <a:gd name="connsiteX0" fmla="*/ 491878 w 976859"/>
              <a:gd name="connsiteY0" fmla="*/ 44092 h 677248"/>
              <a:gd name="connsiteX1" fmla="*/ 429965 w 976859"/>
              <a:gd name="connsiteY1" fmla="*/ 86955 h 677248"/>
              <a:gd name="connsiteX2" fmla="*/ 396628 w 976859"/>
              <a:gd name="connsiteY2" fmla="*/ 127436 h 677248"/>
              <a:gd name="connsiteX3" fmla="*/ 391865 w 976859"/>
              <a:gd name="connsiteY3" fmla="*/ 170299 h 677248"/>
              <a:gd name="connsiteX4" fmla="*/ 437109 w 976859"/>
              <a:gd name="connsiteY4" fmla="*/ 206017 h 677248"/>
              <a:gd name="connsiteX5" fmla="*/ 582365 w 976859"/>
              <a:gd name="connsiteY5" fmla="*/ 189349 h 677248"/>
              <a:gd name="connsiteX6" fmla="*/ 706190 w 976859"/>
              <a:gd name="connsiteY6" fmla="*/ 160774 h 677248"/>
              <a:gd name="connsiteX7" fmla="*/ 791915 w 976859"/>
              <a:gd name="connsiteY7" fmla="*/ 115530 h 677248"/>
              <a:gd name="connsiteX8" fmla="*/ 870497 w 976859"/>
              <a:gd name="connsiteY8" fmla="*/ 106005 h 677248"/>
              <a:gd name="connsiteX9" fmla="*/ 918121 w 976859"/>
              <a:gd name="connsiteY9" fmla="*/ 144105 h 677248"/>
              <a:gd name="connsiteX10" fmla="*/ 925265 w 976859"/>
              <a:gd name="connsiteY10" fmla="*/ 222686 h 677248"/>
              <a:gd name="connsiteX11" fmla="*/ 889546 w 976859"/>
              <a:gd name="connsiteY11" fmla="*/ 320317 h 677248"/>
              <a:gd name="connsiteX12" fmla="*/ 796678 w 976859"/>
              <a:gd name="connsiteY12" fmla="*/ 375086 h 677248"/>
              <a:gd name="connsiteX13" fmla="*/ 672852 w 976859"/>
              <a:gd name="connsiteY13" fmla="*/ 401280 h 677248"/>
              <a:gd name="connsiteX14" fmla="*/ 515690 w 976859"/>
              <a:gd name="connsiteY14" fmla="*/ 360799 h 677248"/>
              <a:gd name="connsiteX15" fmla="*/ 384721 w 976859"/>
              <a:gd name="connsiteY15" fmla="*/ 294124 h 677248"/>
              <a:gd name="connsiteX16" fmla="*/ 279946 w 976859"/>
              <a:gd name="connsiteY16" fmla="*/ 248880 h 677248"/>
              <a:gd name="connsiteX17" fmla="*/ 182315 w 976859"/>
              <a:gd name="connsiteY17" fmla="*/ 260787 h 677248"/>
              <a:gd name="connsiteX18" fmla="*/ 82303 w 976859"/>
              <a:gd name="connsiteY18" fmla="*/ 327462 h 677248"/>
              <a:gd name="connsiteX19" fmla="*/ 8484 w 976859"/>
              <a:gd name="connsiteY19" fmla="*/ 403661 h 677248"/>
              <a:gd name="connsiteX20" fmla="*/ 3721 w 976859"/>
              <a:gd name="connsiteY20" fmla="*/ 508436 h 677248"/>
              <a:gd name="connsiteX21" fmla="*/ 27534 w 976859"/>
              <a:gd name="connsiteY21" fmla="*/ 603686 h 677248"/>
              <a:gd name="connsiteX22" fmla="*/ 79921 w 976859"/>
              <a:gd name="connsiteY22" fmla="*/ 663217 h 677248"/>
              <a:gd name="connsiteX23" fmla="*/ 213271 w 976859"/>
              <a:gd name="connsiteY23" fmla="*/ 672742 h 677248"/>
              <a:gd name="connsiteX24" fmla="*/ 277565 w 976859"/>
              <a:gd name="connsiteY24" fmla="*/ 603686 h 677248"/>
              <a:gd name="connsiteX25" fmla="*/ 301378 w 976859"/>
              <a:gd name="connsiteY25" fmla="*/ 496529 h 677248"/>
              <a:gd name="connsiteX26" fmla="*/ 310903 w 976859"/>
              <a:gd name="connsiteY26" fmla="*/ 410805 h 677248"/>
              <a:gd name="connsiteX27" fmla="*/ 303759 w 976859"/>
              <a:gd name="connsiteY27" fmla="*/ 322699 h 677248"/>
              <a:gd name="connsiteX28" fmla="*/ 372815 w 976859"/>
              <a:gd name="connsiteY28" fmla="*/ 344130 h 677248"/>
              <a:gd name="connsiteX29" fmla="*/ 489496 w 976859"/>
              <a:gd name="connsiteY29" fmla="*/ 398899 h 677248"/>
              <a:gd name="connsiteX30" fmla="*/ 634753 w 976859"/>
              <a:gd name="connsiteY30" fmla="*/ 446524 h 677248"/>
              <a:gd name="connsiteX31" fmla="*/ 796678 w 976859"/>
              <a:gd name="connsiteY31" fmla="*/ 439380 h 677248"/>
              <a:gd name="connsiteX32" fmla="*/ 910978 w 976859"/>
              <a:gd name="connsiteY32" fmla="*/ 365561 h 677248"/>
              <a:gd name="connsiteX33" fmla="*/ 972890 w 976859"/>
              <a:gd name="connsiteY33" fmla="*/ 239355 h 677248"/>
              <a:gd name="connsiteX34" fmla="*/ 958603 w 976859"/>
              <a:gd name="connsiteY34" fmla="*/ 122674 h 677248"/>
              <a:gd name="connsiteX35" fmla="*/ 860971 w 976859"/>
              <a:gd name="connsiteY35" fmla="*/ 27424 h 677248"/>
              <a:gd name="connsiteX36" fmla="*/ 760959 w 976859"/>
              <a:gd name="connsiteY36" fmla="*/ 1230 h 677248"/>
              <a:gd name="connsiteX37" fmla="*/ 627609 w 976859"/>
              <a:gd name="connsiteY37" fmla="*/ 8374 h 677248"/>
              <a:gd name="connsiteX38" fmla="*/ 491878 w 976859"/>
              <a:gd name="connsiteY38" fmla="*/ 44092 h 677248"/>
              <a:gd name="connsiteX0" fmla="*/ 491878 w 976859"/>
              <a:gd name="connsiteY0" fmla="*/ 44092 h 677425"/>
              <a:gd name="connsiteX1" fmla="*/ 429965 w 976859"/>
              <a:gd name="connsiteY1" fmla="*/ 86955 h 677425"/>
              <a:gd name="connsiteX2" fmla="*/ 396628 w 976859"/>
              <a:gd name="connsiteY2" fmla="*/ 127436 h 677425"/>
              <a:gd name="connsiteX3" fmla="*/ 391865 w 976859"/>
              <a:gd name="connsiteY3" fmla="*/ 170299 h 677425"/>
              <a:gd name="connsiteX4" fmla="*/ 437109 w 976859"/>
              <a:gd name="connsiteY4" fmla="*/ 206017 h 677425"/>
              <a:gd name="connsiteX5" fmla="*/ 582365 w 976859"/>
              <a:gd name="connsiteY5" fmla="*/ 189349 h 677425"/>
              <a:gd name="connsiteX6" fmla="*/ 706190 w 976859"/>
              <a:gd name="connsiteY6" fmla="*/ 160774 h 677425"/>
              <a:gd name="connsiteX7" fmla="*/ 791915 w 976859"/>
              <a:gd name="connsiteY7" fmla="*/ 115530 h 677425"/>
              <a:gd name="connsiteX8" fmla="*/ 870497 w 976859"/>
              <a:gd name="connsiteY8" fmla="*/ 106005 h 677425"/>
              <a:gd name="connsiteX9" fmla="*/ 918121 w 976859"/>
              <a:gd name="connsiteY9" fmla="*/ 144105 h 677425"/>
              <a:gd name="connsiteX10" fmla="*/ 925265 w 976859"/>
              <a:gd name="connsiteY10" fmla="*/ 222686 h 677425"/>
              <a:gd name="connsiteX11" fmla="*/ 889546 w 976859"/>
              <a:gd name="connsiteY11" fmla="*/ 320317 h 677425"/>
              <a:gd name="connsiteX12" fmla="*/ 796678 w 976859"/>
              <a:gd name="connsiteY12" fmla="*/ 375086 h 677425"/>
              <a:gd name="connsiteX13" fmla="*/ 672852 w 976859"/>
              <a:gd name="connsiteY13" fmla="*/ 401280 h 677425"/>
              <a:gd name="connsiteX14" fmla="*/ 515690 w 976859"/>
              <a:gd name="connsiteY14" fmla="*/ 360799 h 677425"/>
              <a:gd name="connsiteX15" fmla="*/ 384721 w 976859"/>
              <a:gd name="connsiteY15" fmla="*/ 294124 h 677425"/>
              <a:gd name="connsiteX16" fmla="*/ 279946 w 976859"/>
              <a:gd name="connsiteY16" fmla="*/ 248880 h 677425"/>
              <a:gd name="connsiteX17" fmla="*/ 182315 w 976859"/>
              <a:gd name="connsiteY17" fmla="*/ 260787 h 677425"/>
              <a:gd name="connsiteX18" fmla="*/ 82303 w 976859"/>
              <a:gd name="connsiteY18" fmla="*/ 327462 h 677425"/>
              <a:gd name="connsiteX19" fmla="*/ 8484 w 976859"/>
              <a:gd name="connsiteY19" fmla="*/ 403661 h 677425"/>
              <a:gd name="connsiteX20" fmla="*/ 3721 w 976859"/>
              <a:gd name="connsiteY20" fmla="*/ 508436 h 677425"/>
              <a:gd name="connsiteX21" fmla="*/ 27534 w 976859"/>
              <a:gd name="connsiteY21" fmla="*/ 603686 h 677425"/>
              <a:gd name="connsiteX22" fmla="*/ 79921 w 976859"/>
              <a:gd name="connsiteY22" fmla="*/ 663217 h 677425"/>
              <a:gd name="connsiteX23" fmla="*/ 213271 w 976859"/>
              <a:gd name="connsiteY23" fmla="*/ 672742 h 677425"/>
              <a:gd name="connsiteX24" fmla="*/ 272802 w 976859"/>
              <a:gd name="connsiteY24" fmla="*/ 601305 h 677425"/>
              <a:gd name="connsiteX25" fmla="*/ 301378 w 976859"/>
              <a:gd name="connsiteY25" fmla="*/ 496529 h 677425"/>
              <a:gd name="connsiteX26" fmla="*/ 310903 w 976859"/>
              <a:gd name="connsiteY26" fmla="*/ 410805 h 677425"/>
              <a:gd name="connsiteX27" fmla="*/ 303759 w 976859"/>
              <a:gd name="connsiteY27" fmla="*/ 322699 h 677425"/>
              <a:gd name="connsiteX28" fmla="*/ 372815 w 976859"/>
              <a:gd name="connsiteY28" fmla="*/ 344130 h 677425"/>
              <a:gd name="connsiteX29" fmla="*/ 489496 w 976859"/>
              <a:gd name="connsiteY29" fmla="*/ 398899 h 677425"/>
              <a:gd name="connsiteX30" fmla="*/ 634753 w 976859"/>
              <a:gd name="connsiteY30" fmla="*/ 446524 h 677425"/>
              <a:gd name="connsiteX31" fmla="*/ 796678 w 976859"/>
              <a:gd name="connsiteY31" fmla="*/ 439380 h 677425"/>
              <a:gd name="connsiteX32" fmla="*/ 910978 w 976859"/>
              <a:gd name="connsiteY32" fmla="*/ 365561 h 677425"/>
              <a:gd name="connsiteX33" fmla="*/ 972890 w 976859"/>
              <a:gd name="connsiteY33" fmla="*/ 239355 h 677425"/>
              <a:gd name="connsiteX34" fmla="*/ 958603 w 976859"/>
              <a:gd name="connsiteY34" fmla="*/ 122674 h 677425"/>
              <a:gd name="connsiteX35" fmla="*/ 860971 w 976859"/>
              <a:gd name="connsiteY35" fmla="*/ 27424 h 677425"/>
              <a:gd name="connsiteX36" fmla="*/ 760959 w 976859"/>
              <a:gd name="connsiteY36" fmla="*/ 1230 h 677425"/>
              <a:gd name="connsiteX37" fmla="*/ 627609 w 976859"/>
              <a:gd name="connsiteY37" fmla="*/ 8374 h 677425"/>
              <a:gd name="connsiteX38" fmla="*/ 491878 w 976859"/>
              <a:gd name="connsiteY38" fmla="*/ 44092 h 677425"/>
              <a:gd name="connsiteX0" fmla="*/ 491878 w 976859"/>
              <a:gd name="connsiteY0" fmla="*/ 44092 h 677425"/>
              <a:gd name="connsiteX1" fmla="*/ 429965 w 976859"/>
              <a:gd name="connsiteY1" fmla="*/ 86955 h 677425"/>
              <a:gd name="connsiteX2" fmla="*/ 396628 w 976859"/>
              <a:gd name="connsiteY2" fmla="*/ 127436 h 677425"/>
              <a:gd name="connsiteX3" fmla="*/ 391865 w 976859"/>
              <a:gd name="connsiteY3" fmla="*/ 170299 h 677425"/>
              <a:gd name="connsiteX4" fmla="*/ 437109 w 976859"/>
              <a:gd name="connsiteY4" fmla="*/ 206017 h 677425"/>
              <a:gd name="connsiteX5" fmla="*/ 582365 w 976859"/>
              <a:gd name="connsiteY5" fmla="*/ 189349 h 677425"/>
              <a:gd name="connsiteX6" fmla="*/ 706190 w 976859"/>
              <a:gd name="connsiteY6" fmla="*/ 160774 h 677425"/>
              <a:gd name="connsiteX7" fmla="*/ 791915 w 976859"/>
              <a:gd name="connsiteY7" fmla="*/ 115530 h 677425"/>
              <a:gd name="connsiteX8" fmla="*/ 870497 w 976859"/>
              <a:gd name="connsiteY8" fmla="*/ 106005 h 677425"/>
              <a:gd name="connsiteX9" fmla="*/ 918121 w 976859"/>
              <a:gd name="connsiteY9" fmla="*/ 144105 h 677425"/>
              <a:gd name="connsiteX10" fmla="*/ 925265 w 976859"/>
              <a:gd name="connsiteY10" fmla="*/ 222686 h 677425"/>
              <a:gd name="connsiteX11" fmla="*/ 889546 w 976859"/>
              <a:gd name="connsiteY11" fmla="*/ 320317 h 677425"/>
              <a:gd name="connsiteX12" fmla="*/ 796678 w 976859"/>
              <a:gd name="connsiteY12" fmla="*/ 375086 h 677425"/>
              <a:gd name="connsiteX13" fmla="*/ 672852 w 976859"/>
              <a:gd name="connsiteY13" fmla="*/ 401280 h 677425"/>
              <a:gd name="connsiteX14" fmla="*/ 515690 w 976859"/>
              <a:gd name="connsiteY14" fmla="*/ 360799 h 677425"/>
              <a:gd name="connsiteX15" fmla="*/ 384721 w 976859"/>
              <a:gd name="connsiteY15" fmla="*/ 294124 h 677425"/>
              <a:gd name="connsiteX16" fmla="*/ 279946 w 976859"/>
              <a:gd name="connsiteY16" fmla="*/ 248880 h 677425"/>
              <a:gd name="connsiteX17" fmla="*/ 182315 w 976859"/>
              <a:gd name="connsiteY17" fmla="*/ 260787 h 677425"/>
              <a:gd name="connsiteX18" fmla="*/ 82303 w 976859"/>
              <a:gd name="connsiteY18" fmla="*/ 327462 h 677425"/>
              <a:gd name="connsiteX19" fmla="*/ 8484 w 976859"/>
              <a:gd name="connsiteY19" fmla="*/ 403661 h 677425"/>
              <a:gd name="connsiteX20" fmla="*/ 3721 w 976859"/>
              <a:gd name="connsiteY20" fmla="*/ 508436 h 677425"/>
              <a:gd name="connsiteX21" fmla="*/ 27534 w 976859"/>
              <a:gd name="connsiteY21" fmla="*/ 603686 h 677425"/>
              <a:gd name="connsiteX22" fmla="*/ 79921 w 976859"/>
              <a:gd name="connsiteY22" fmla="*/ 663217 h 677425"/>
              <a:gd name="connsiteX23" fmla="*/ 213271 w 976859"/>
              <a:gd name="connsiteY23" fmla="*/ 672742 h 677425"/>
              <a:gd name="connsiteX24" fmla="*/ 272802 w 976859"/>
              <a:gd name="connsiteY24" fmla="*/ 601305 h 677425"/>
              <a:gd name="connsiteX25" fmla="*/ 306140 w 976859"/>
              <a:gd name="connsiteY25" fmla="*/ 513198 h 677425"/>
              <a:gd name="connsiteX26" fmla="*/ 310903 w 976859"/>
              <a:gd name="connsiteY26" fmla="*/ 410805 h 677425"/>
              <a:gd name="connsiteX27" fmla="*/ 303759 w 976859"/>
              <a:gd name="connsiteY27" fmla="*/ 322699 h 677425"/>
              <a:gd name="connsiteX28" fmla="*/ 372815 w 976859"/>
              <a:gd name="connsiteY28" fmla="*/ 344130 h 677425"/>
              <a:gd name="connsiteX29" fmla="*/ 489496 w 976859"/>
              <a:gd name="connsiteY29" fmla="*/ 398899 h 677425"/>
              <a:gd name="connsiteX30" fmla="*/ 634753 w 976859"/>
              <a:gd name="connsiteY30" fmla="*/ 446524 h 677425"/>
              <a:gd name="connsiteX31" fmla="*/ 796678 w 976859"/>
              <a:gd name="connsiteY31" fmla="*/ 439380 h 677425"/>
              <a:gd name="connsiteX32" fmla="*/ 910978 w 976859"/>
              <a:gd name="connsiteY32" fmla="*/ 365561 h 677425"/>
              <a:gd name="connsiteX33" fmla="*/ 972890 w 976859"/>
              <a:gd name="connsiteY33" fmla="*/ 239355 h 677425"/>
              <a:gd name="connsiteX34" fmla="*/ 958603 w 976859"/>
              <a:gd name="connsiteY34" fmla="*/ 122674 h 677425"/>
              <a:gd name="connsiteX35" fmla="*/ 860971 w 976859"/>
              <a:gd name="connsiteY35" fmla="*/ 27424 h 677425"/>
              <a:gd name="connsiteX36" fmla="*/ 760959 w 976859"/>
              <a:gd name="connsiteY36" fmla="*/ 1230 h 677425"/>
              <a:gd name="connsiteX37" fmla="*/ 627609 w 976859"/>
              <a:gd name="connsiteY37" fmla="*/ 8374 h 677425"/>
              <a:gd name="connsiteX38" fmla="*/ 491878 w 976859"/>
              <a:gd name="connsiteY38" fmla="*/ 44092 h 677425"/>
              <a:gd name="connsiteX0" fmla="*/ 491878 w 976859"/>
              <a:gd name="connsiteY0" fmla="*/ 44092 h 682923"/>
              <a:gd name="connsiteX1" fmla="*/ 429965 w 976859"/>
              <a:gd name="connsiteY1" fmla="*/ 86955 h 682923"/>
              <a:gd name="connsiteX2" fmla="*/ 396628 w 976859"/>
              <a:gd name="connsiteY2" fmla="*/ 127436 h 682923"/>
              <a:gd name="connsiteX3" fmla="*/ 391865 w 976859"/>
              <a:gd name="connsiteY3" fmla="*/ 170299 h 682923"/>
              <a:gd name="connsiteX4" fmla="*/ 437109 w 976859"/>
              <a:gd name="connsiteY4" fmla="*/ 206017 h 682923"/>
              <a:gd name="connsiteX5" fmla="*/ 582365 w 976859"/>
              <a:gd name="connsiteY5" fmla="*/ 189349 h 682923"/>
              <a:gd name="connsiteX6" fmla="*/ 706190 w 976859"/>
              <a:gd name="connsiteY6" fmla="*/ 160774 h 682923"/>
              <a:gd name="connsiteX7" fmla="*/ 791915 w 976859"/>
              <a:gd name="connsiteY7" fmla="*/ 115530 h 682923"/>
              <a:gd name="connsiteX8" fmla="*/ 870497 w 976859"/>
              <a:gd name="connsiteY8" fmla="*/ 106005 h 682923"/>
              <a:gd name="connsiteX9" fmla="*/ 918121 w 976859"/>
              <a:gd name="connsiteY9" fmla="*/ 144105 h 682923"/>
              <a:gd name="connsiteX10" fmla="*/ 925265 w 976859"/>
              <a:gd name="connsiteY10" fmla="*/ 222686 h 682923"/>
              <a:gd name="connsiteX11" fmla="*/ 889546 w 976859"/>
              <a:gd name="connsiteY11" fmla="*/ 320317 h 682923"/>
              <a:gd name="connsiteX12" fmla="*/ 796678 w 976859"/>
              <a:gd name="connsiteY12" fmla="*/ 375086 h 682923"/>
              <a:gd name="connsiteX13" fmla="*/ 672852 w 976859"/>
              <a:gd name="connsiteY13" fmla="*/ 401280 h 682923"/>
              <a:gd name="connsiteX14" fmla="*/ 515690 w 976859"/>
              <a:gd name="connsiteY14" fmla="*/ 360799 h 682923"/>
              <a:gd name="connsiteX15" fmla="*/ 384721 w 976859"/>
              <a:gd name="connsiteY15" fmla="*/ 294124 h 682923"/>
              <a:gd name="connsiteX16" fmla="*/ 279946 w 976859"/>
              <a:gd name="connsiteY16" fmla="*/ 248880 h 682923"/>
              <a:gd name="connsiteX17" fmla="*/ 182315 w 976859"/>
              <a:gd name="connsiteY17" fmla="*/ 260787 h 682923"/>
              <a:gd name="connsiteX18" fmla="*/ 82303 w 976859"/>
              <a:gd name="connsiteY18" fmla="*/ 327462 h 682923"/>
              <a:gd name="connsiteX19" fmla="*/ 8484 w 976859"/>
              <a:gd name="connsiteY19" fmla="*/ 403661 h 682923"/>
              <a:gd name="connsiteX20" fmla="*/ 3721 w 976859"/>
              <a:gd name="connsiteY20" fmla="*/ 508436 h 682923"/>
              <a:gd name="connsiteX21" fmla="*/ 27534 w 976859"/>
              <a:gd name="connsiteY21" fmla="*/ 603686 h 682923"/>
              <a:gd name="connsiteX22" fmla="*/ 101352 w 976859"/>
              <a:gd name="connsiteY22" fmla="*/ 675123 h 682923"/>
              <a:gd name="connsiteX23" fmla="*/ 213271 w 976859"/>
              <a:gd name="connsiteY23" fmla="*/ 672742 h 682923"/>
              <a:gd name="connsiteX24" fmla="*/ 272802 w 976859"/>
              <a:gd name="connsiteY24" fmla="*/ 601305 h 682923"/>
              <a:gd name="connsiteX25" fmla="*/ 306140 w 976859"/>
              <a:gd name="connsiteY25" fmla="*/ 513198 h 682923"/>
              <a:gd name="connsiteX26" fmla="*/ 310903 w 976859"/>
              <a:gd name="connsiteY26" fmla="*/ 410805 h 682923"/>
              <a:gd name="connsiteX27" fmla="*/ 303759 w 976859"/>
              <a:gd name="connsiteY27" fmla="*/ 322699 h 682923"/>
              <a:gd name="connsiteX28" fmla="*/ 372815 w 976859"/>
              <a:gd name="connsiteY28" fmla="*/ 344130 h 682923"/>
              <a:gd name="connsiteX29" fmla="*/ 489496 w 976859"/>
              <a:gd name="connsiteY29" fmla="*/ 398899 h 682923"/>
              <a:gd name="connsiteX30" fmla="*/ 634753 w 976859"/>
              <a:gd name="connsiteY30" fmla="*/ 446524 h 682923"/>
              <a:gd name="connsiteX31" fmla="*/ 796678 w 976859"/>
              <a:gd name="connsiteY31" fmla="*/ 439380 h 682923"/>
              <a:gd name="connsiteX32" fmla="*/ 910978 w 976859"/>
              <a:gd name="connsiteY32" fmla="*/ 365561 h 682923"/>
              <a:gd name="connsiteX33" fmla="*/ 972890 w 976859"/>
              <a:gd name="connsiteY33" fmla="*/ 239355 h 682923"/>
              <a:gd name="connsiteX34" fmla="*/ 958603 w 976859"/>
              <a:gd name="connsiteY34" fmla="*/ 122674 h 682923"/>
              <a:gd name="connsiteX35" fmla="*/ 860971 w 976859"/>
              <a:gd name="connsiteY35" fmla="*/ 27424 h 682923"/>
              <a:gd name="connsiteX36" fmla="*/ 760959 w 976859"/>
              <a:gd name="connsiteY36" fmla="*/ 1230 h 682923"/>
              <a:gd name="connsiteX37" fmla="*/ 627609 w 976859"/>
              <a:gd name="connsiteY37" fmla="*/ 8374 h 682923"/>
              <a:gd name="connsiteX38" fmla="*/ 491878 w 976859"/>
              <a:gd name="connsiteY38" fmla="*/ 44092 h 682923"/>
              <a:gd name="connsiteX0" fmla="*/ 491878 w 976859"/>
              <a:gd name="connsiteY0" fmla="*/ 44092 h 682923"/>
              <a:gd name="connsiteX1" fmla="*/ 429965 w 976859"/>
              <a:gd name="connsiteY1" fmla="*/ 86955 h 682923"/>
              <a:gd name="connsiteX2" fmla="*/ 396628 w 976859"/>
              <a:gd name="connsiteY2" fmla="*/ 127436 h 682923"/>
              <a:gd name="connsiteX3" fmla="*/ 391865 w 976859"/>
              <a:gd name="connsiteY3" fmla="*/ 170299 h 682923"/>
              <a:gd name="connsiteX4" fmla="*/ 437109 w 976859"/>
              <a:gd name="connsiteY4" fmla="*/ 206017 h 682923"/>
              <a:gd name="connsiteX5" fmla="*/ 582365 w 976859"/>
              <a:gd name="connsiteY5" fmla="*/ 189349 h 682923"/>
              <a:gd name="connsiteX6" fmla="*/ 706190 w 976859"/>
              <a:gd name="connsiteY6" fmla="*/ 160774 h 682923"/>
              <a:gd name="connsiteX7" fmla="*/ 791915 w 976859"/>
              <a:gd name="connsiteY7" fmla="*/ 115530 h 682923"/>
              <a:gd name="connsiteX8" fmla="*/ 870497 w 976859"/>
              <a:gd name="connsiteY8" fmla="*/ 106005 h 682923"/>
              <a:gd name="connsiteX9" fmla="*/ 918121 w 976859"/>
              <a:gd name="connsiteY9" fmla="*/ 144105 h 682923"/>
              <a:gd name="connsiteX10" fmla="*/ 925265 w 976859"/>
              <a:gd name="connsiteY10" fmla="*/ 222686 h 682923"/>
              <a:gd name="connsiteX11" fmla="*/ 889546 w 976859"/>
              <a:gd name="connsiteY11" fmla="*/ 320317 h 682923"/>
              <a:gd name="connsiteX12" fmla="*/ 796678 w 976859"/>
              <a:gd name="connsiteY12" fmla="*/ 375086 h 682923"/>
              <a:gd name="connsiteX13" fmla="*/ 672852 w 976859"/>
              <a:gd name="connsiteY13" fmla="*/ 401280 h 682923"/>
              <a:gd name="connsiteX14" fmla="*/ 515690 w 976859"/>
              <a:gd name="connsiteY14" fmla="*/ 360799 h 682923"/>
              <a:gd name="connsiteX15" fmla="*/ 384721 w 976859"/>
              <a:gd name="connsiteY15" fmla="*/ 294124 h 682923"/>
              <a:gd name="connsiteX16" fmla="*/ 279946 w 976859"/>
              <a:gd name="connsiteY16" fmla="*/ 248880 h 682923"/>
              <a:gd name="connsiteX17" fmla="*/ 182315 w 976859"/>
              <a:gd name="connsiteY17" fmla="*/ 260787 h 682923"/>
              <a:gd name="connsiteX18" fmla="*/ 82303 w 976859"/>
              <a:gd name="connsiteY18" fmla="*/ 327462 h 682923"/>
              <a:gd name="connsiteX19" fmla="*/ 8484 w 976859"/>
              <a:gd name="connsiteY19" fmla="*/ 415567 h 682923"/>
              <a:gd name="connsiteX20" fmla="*/ 3721 w 976859"/>
              <a:gd name="connsiteY20" fmla="*/ 508436 h 682923"/>
              <a:gd name="connsiteX21" fmla="*/ 27534 w 976859"/>
              <a:gd name="connsiteY21" fmla="*/ 603686 h 682923"/>
              <a:gd name="connsiteX22" fmla="*/ 101352 w 976859"/>
              <a:gd name="connsiteY22" fmla="*/ 675123 h 682923"/>
              <a:gd name="connsiteX23" fmla="*/ 213271 w 976859"/>
              <a:gd name="connsiteY23" fmla="*/ 672742 h 682923"/>
              <a:gd name="connsiteX24" fmla="*/ 272802 w 976859"/>
              <a:gd name="connsiteY24" fmla="*/ 601305 h 682923"/>
              <a:gd name="connsiteX25" fmla="*/ 306140 w 976859"/>
              <a:gd name="connsiteY25" fmla="*/ 513198 h 682923"/>
              <a:gd name="connsiteX26" fmla="*/ 310903 w 976859"/>
              <a:gd name="connsiteY26" fmla="*/ 410805 h 682923"/>
              <a:gd name="connsiteX27" fmla="*/ 303759 w 976859"/>
              <a:gd name="connsiteY27" fmla="*/ 322699 h 682923"/>
              <a:gd name="connsiteX28" fmla="*/ 372815 w 976859"/>
              <a:gd name="connsiteY28" fmla="*/ 344130 h 682923"/>
              <a:gd name="connsiteX29" fmla="*/ 489496 w 976859"/>
              <a:gd name="connsiteY29" fmla="*/ 398899 h 682923"/>
              <a:gd name="connsiteX30" fmla="*/ 634753 w 976859"/>
              <a:gd name="connsiteY30" fmla="*/ 446524 h 682923"/>
              <a:gd name="connsiteX31" fmla="*/ 796678 w 976859"/>
              <a:gd name="connsiteY31" fmla="*/ 439380 h 682923"/>
              <a:gd name="connsiteX32" fmla="*/ 910978 w 976859"/>
              <a:gd name="connsiteY32" fmla="*/ 365561 h 682923"/>
              <a:gd name="connsiteX33" fmla="*/ 972890 w 976859"/>
              <a:gd name="connsiteY33" fmla="*/ 239355 h 682923"/>
              <a:gd name="connsiteX34" fmla="*/ 958603 w 976859"/>
              <a:gd name="connsiteY34" fmla="*/ 122674 h 682923"/>
              <a:gd name="connsiteX35" fmla="*/ 860971 w 976859"/>
              <a:gd name="connsiteY35" fmla="*/ 27424 h 682923"/>
              <a:gd name="connsiteX36" fmla="*/ 760959 w 976859"/>
              <a:gd name="connsiteY36" fmla="*/ 1230 h 682923"/>
              <a:gd name="connsiteX37" fmla="*/ 627609 w 976859"/>
              <a:gd name="connsiteY37" fmla="*/ 8374 h 682923"/>
              <a:gd name="connsiteX38" fmla="*/ 491878 w 976859"/>
              <a:gd name="connsiteY38" fmla="*/ 44092 h 682923"/>
              <a:gd name="connsiteX0" fmla="*/ 496830 w 981811"/>
              <a:gd name="connsiteY0" fmla="*/ 44092 h 682923"/>
              <a:gd name="connsiteX1" fmla="*/ 434917 w 981811"/>
              <a:gd name="connsiteY1" fmla="*/ 86955 h 682923"/>
              <a:gd name="connsiteX2" fmla="*/ 401580 w 981811"/>
              <a:gd name="connsiteY2" fmla="*/ 127436 h 682923"/>
              <a:gd name="connsiteX3" fmla="*/ 396817 w 981811"/>
              <a:gd name="connsiteY3" fmla="*/ 170299 h 682923"/>
              <a:gd name="connsiteX4" fmla="*/ 442061 w 981811"/>
              <a:gd name="connsiteY4" fmla="*/ 206017 h 682923"/>
              <a:gd name="connsiteX5" fmla="*/ 587317 w 981811"/>
              <a:gd name="connsiteY5" fmla="*/ 189349 h 682923"/>
              <a:gd name="connsiteX6" fmla="*/ 711142 w 981811"/>
              <a:gd name="connsiteY6" fmla="*/ 160774 h 682923"/>
              <a:gd name="connsiteX7" fmla="*/ 796867 w 981811"/>
              <a:gd name="connsiteY7" fmla="*/ 115530 h 682923"/>
              <a:gd name="connsiteX8" fmla="*/ 875449 w 981811"/>
              <a:gd name="connsiteY8" fmla="*/ 106005 h 682923"/>
              <a:gd name="connsiteX9" fmla="*/ 923073 w 981811"/>
              <a:gd name="connsiteY9" fmla="*/ 144105 h 682923"/>
              <a:gd name="connsiteX10" fmla="*/ 930217 w 981811"/>
              <a:gd name="connsiteY10" fmla="*/ 222686 h 682923"/>
              <a:gd name="connsiteX11" fmla="*/ 894498 w 981811"/>
              <a:gd name="connsiteY11" fmla="*/ 320317 h 682923"/>
              <a:gd name="connsiteX12" fmla="*/ 801630 w 981811"/>
              <a:gd name="connsiteY12" fmla="*/ 375086 h 682923"/>
              <a:gd name="connsiteX13" fmla="*/ 677804 w 981811"/>
              <a:gd name="connsiteY13" fmla="*/ 401280 h 682923"/>
              <a:gd name="connsiteX14" fmla="*/ 520642 w 981811"/>
              <a:gd name="connsiteY14" fmla="*/ 360799 h 682923"/>
              <a:gd name="connsiteX15" fmla="*/ 389673 w 981811"/>
              <a:gd name="connsiteY15" fmla="*/ 294124 h 682923"/>
              <a:gd name="connsiteX16" fmla="*/ 284898 w 981811"/>
              <a:gd name="connsiteY16" fmla="*/ 248880 h 682923"/>
              <a:gd name="connsiteX17" fmla="*/ 187267 w 981811"/>
              <a:gd name="connsiteY17" fmla="*/ 260787 h 682923"/>
              <a:gd name="connsiteX18" fmla="*/ 87255 w 981811"/>
              <a:gd name="connsiteY18" fmla="*/ 327462 h 682923"/>
              <a:gd name="connsiteX19" fmla="*/ 13436 w 981811"/>
              <a:gd name="connsiteY19" fmla="*/ 415567 h 682923"/>
              <a:gd name="connsiteX20" fmla="*/ 1529 w 981811"/>
              <a:gd name="connsiteY20" fmla="*/ 506055 h 682923"/>
              <a:gd name="connsiteX21" fmla="*/ 32486 w 981811"/>
              <a:gd name="connsiteY21" fmla="*/ 603686 h 682923"/>
              <a:gd name="connsiteX22" fmla="*/ 106304 w 981811"/>
              <a:gd name="connsiteY22" fmla="*/ 675123 h 682923"/>
              <a:gd name="connsiteX23" fmla="*/ 218223 w 981811"/>
              <a:gd name="connsiteY23" fmla="*/ 672742 h 682923"/>
              <a:gd name="connsiteX24" fmla="*/ 277754 w 981811"/>
              <a:gd name="connsiteY24" fmla="*/ 601305 h 682923"/>
              <a:gd name="connsiteX25" fmla="*/ 311092 w 981811"/>
              <a:gd name="connsiteY25" fmla="*/ 513198 h 682923"/>
              <a:gd name="connsiteX26" fmla="*/ 315855 w 981811"/>
              <a:gd name="connsiteY26" fmla="*/ 410805 h 682923"/>
              <a:gd name="connsiteX27" fmla="*/ 308711 w 981811"/>
              <a:gd name="connsiteY27" fmla="*/ 322699 h 682923"/>
              <a:gd name="connsiteX28" fmla="*/ 377767 w 981811"/>
              <a:gd name="connsiteY28" fmla="*/ 344130 h 682923"/>
              <a:gd name="connsiteX29" fmla="*/ 494448 w 981811"/>
              <a:gd name="connsiteY29" fmla="*/ 398899 h 682923"/>
              <a:gd name="connsiteX30" fmla="*/ 639705 w 981811"/>
              <a:gd name="connsiteY30" fmla="*/ 446524 h 682923"/>
              <a:gd name="connsiteX31" fmla="*/ 801630 w 981811"/>
              <a:gd name="connsiteY31" fmla="*/ 439380 h 682923"/>
              <a:gd name="connsiteX32" fmla="*/ 915930 w 981811"/>
              <a:gd name="connsiteY32" fmla="*/ 365561 h 682923"/>
              <a:gd name="connsiteX33" fmla="*/ 977842 w 981811"/>
              <a:gd name="connsiteY33" fmla="*/ 239355 h 682923"/>
              <a:gd name="connsiteX34" fmla="*/ 963555 w 981811"/>
              <a:gd name="connsiteY34" fmla="*/ 122674 h 682923"/>
              <a:gd name="connsiteX35" fmla="*/ 865923 w 981811"/>
              <a:gd name="connsiteY35" fmla="*/ 27424 h 682923"/>
              <a:gd name="connsiteX36" fmla="*/ 765911 w 981811"/>
              <a:gd name="connsiteY36" fmla="*/ 1230 h 682923"/>
              <a:gd name="connsiteX37" fmla="*/ 632561 w 981811"/>
              <a:gd name="connsiteY37" fmla="*/ 8374 h 682923"/>
              <a:gd name="connsiteX38" fmla="*/ 496830 w 981811"/>
              <a:gd name="connsiteY38" fmla="*/ 44092 h 682923"/>
              <a:gd name="connsiteX0" fmla="*/ 496830 w 981811"/>
              <a:gd name="connsiteY0" fmla="*/ 44092 h 682923"/>
              <a:gd name="connsiteX1" fmla="*/ 434917 w 981811"/>
              <a:gd name="connsiteY1" fmla="*/ 86955 h 682923"/>
              <a:gd name="connsiteX2" fmla="*/ 401580 w 981811"/>
              <a:gd name="connsiteY2" fmla="*/ 127436 h 682923"/>
              <a:gd name="connsiteX3" fmla="*/ 396817 w 981811"/>
              <a:gd name="connsiteY3" fmla="*/ 170299 h 682923"/>
              <a:gd name="connsiteX4" fmla="*/ 442061 w 981811"/>
              <a:gd name="connsiteY4" fmla="*/ 206017 h 682923"/>
              <a:gd name="connsiteX5" fmla="*/ 587317 w 981811"/>
              <a:gd name="connsiteY5" fmla="*/ 189349 h 682923"/>
              <a:gd name="connsiteX6" fmla="*/ 711142 w 981811"/>
              <a:gd name="connsiteY6" fmla="*/ 160774 h 682923"/>
              <a:gd name="connsiteX7" fmla="*/ 796867 w 981811"/>
              <a:gd name="connsiteY7" fmla="*/ 115530 h 682923"/>
              <a:gd name="connsiteX8" fmla="*/ 875449 w 981811"/>
              <a:gd name="connsiteY8" fmla="*/ 106005 h 682923"/>
              <a:gd name="connsiteX9" fmla="*/ 923073 w 981811"/>
              <a:gd name="connsiteY9" fmla="*/ 144105 h 682923"/>
              <a:gd name="connsiteX10" fmla="*/ 930217 w 981811"/>
              <a:gd name="connsiteY10" fmla="*/ 222686 h 682923"/>
              <a:gd name="connsiteX11" fmla="*/ 894498 w 981811"/>
              <a:gd name="connsiteY11" fmla="*/ 320317 h 682923"/>
              <a:gd name="connsiteX12" fmla="*/ 801630 w 981811"/>
              <a:gd name="connsiteY12" fmla="*/ 375086 h 682923"/>
              <a:gd name="connsiteX13" fmla="*/ 677804 w 981811"/>
              <a:gd name="connsiteY13" fmla="*/ 401280 h 682923"/>
              <a:gd name="connsiteX14" fmla="*/ 520642 w 981811"/>
              <a:gd name="connsiteY14" fmla="*/ 360799 h 682923"/>
              <a:gd name="connsiteX15" fmla="*/ 389673 w 981811"/>
              <a:gd name="connsiteY15" fmla="*/ 294124 h 682923"/>
              <a:gd name="connsiteX16" fmla="*/ 284898 w 981811"/>
              <a:gd name="connsiteY16" fmla="*/ 248880 h 682923"/>
              <a:gd name="connsiteX17" fmla="*/ 187267 w 981811"/>
              <a:gd name="connsiteY17" fmla="*/ 260787 h 682923"/>
              <a:gd name="connsiteX18" fmla="*/ 87255 w 981811"/>
              <a:gd name="connsiteY18" fmla="*/ 327462 h 682923"/>
              <a:gd name="connsiteX19" fmla="*/ 13436 w 981811"/>
              <a:gd name="connsiteY19" fmla="*/ 415567 h 682923"/>
              <a:gd name="connsiteX20" fmla="*/ 1529 w 981811"/>
              <a:gd name="connsiteY20" fmla="*/ 506055 h 682923"/>
              <a:gd name="connsiteX21" fmla="*/ 32486 w 981811"/>
              <a:gd name="connsiteY21" fmla="*/ 603686 h 682923"/>
              <a:gd name="connsiteX22" fmla="*/ 106304 w 981811"/>
              <a:gd name="connsiteY22" fmla="*/ 675123 h 682923"/>
              <a:gd name="connsiteX23" fmla="*/ 218223 w 981811"/>
              <a:gd name="connsiteY23" fmla="*/ 672742 h 682923"/>
              <a:gd name="connsiteX24" fmla="*/ 277754 w 981811"/>
              <a:gd name="connsiteY24" fmla="*/ 601305 h 682923"/>
              <a:gd name="connsiteX25" fmla="*/ 306329 w 981811"/>
              <a:gd name="connsiteY25" fmla="*/ 513198 h 682923"/>
              <a:gd name="connsiteX26" fmla="*/ 315855 w 981811"/>
              <a:gd name="connsiteY26" fmla="*/ 410805 h 682923"/>
              <a:gd name="connsiteX27" fmla="*/ 308711 w 981811"/>
              <a:gd name="connsiteY27" fmla="*/ 322699 h 682923"/>
              <a:gd name="connsiteX28" fmla="*/ 377767 w 981811"/>
              <a:gd name="connsiteY28" fmla="*/ 344130 h 682923"/>
              <a:gd name="connsiteX29" fmla="*/ 494448 w 981811"/>
              <a:gd name="connsiteY29" fmla="*/ 398899 h 682923"/>
              <a:gd name="connsiteX30" fmla="*/ 639705 w 981811"/>
              <a:gd name="connsiteY30" fmla="*/ 446524 h 682923"/>
              <a:gd name="connsiteX31" fmla="*/ 801630 w 981811"/>
              <a:gd name="connsiteY31" fmla="*/ 439380 h 682923"/>
              <a:gd name="connsiteX32" fmla="*/ 915930 w 981811"/>
              <a:gd name="connsiteY32" fmla="*/ 365561 h 682923"/>
              <a:gd name="connsiteX33" fmla="*/ 977842 w 981811"/>
              <a:gd name="connsiteY33" fmla="*/ 239355 h 682923"/>
              <a:gd name="connsiteX34" fmla="*/ 963555 w 981811"/>
              <a:gd name="connsiteY34" fmla="*/ 122674 h 682923"/>
              <a:gd name="connsiteX35" fmla="*/ 865923 w 981811"/>
              <a:gd name="connsiteY35" fmla="*/ 27424 h 682923"/>
              <a:gd name="connsiteX36" fmla="*/ 765911 w 981811"/>
              <a:gd name="connsiteY36" fmla="*/ 1230 h 682923"/>
              <a:gd name="connsiteX37" fmla="*/ 632561 w 981811"/>
              <a:gd name="connsiteY37" fmla="*/ 8374 h 682923"/>
              <a:gd name="connsiteX38" fmla="*/ 496830 w 981811"/>
              <a:gd name="connsiteY38" fmla="*/ 44092 h 682923"/>
              <a:gd name="connsiteX0" fmla="*/ 496830 w 981811"/>
              <a:gd name="connsiteY0" fmla="*/ 44092 h 682923"/>
              <a:gd name="connsiteX1" fmla="*/ 434917 w 981811"/>
              <a:gd name="connsiteY1" fmla="*/ 86955 h 682923"/>
              <a:gd name="connsiteX2" fmla="*/ 401580 w 981811"/>
              <a:gd name="connsiteY2" fmla="*/ 127436 h 682923"/>
              <a:gd name="connsiteX3" fmla="*/ 396817 w 981811"/>
              <a:gd name="connsiteY3" fmla="*/ 170299 h 682923"/>
              <a:gd name="connsiteX4" fmla="*/ 442061 w 981811"/>
              <a:gd name="connsiteY4" fmla="*/ 206017 h 682923"/>
              <a:gd name="connsiteX5" fmla="*/ 587317 w 981811"/>
              <a:gd name="connsiteY5" fmla="*/ 189349 h 682923"/>
              <a:gd name="connsiteX6" fmla="*/ 711142 w 981811"/>
              <a:gd name="connsiteY6" fmla="*/ 160774 h 682923"/>
              <a:gd name="connsiteX7" fmla="*/ 796867 w 981811"/>
              <a:gd name="connsiteY7" fmla="*/ 115530 h 682923"/>
              <a:gd name="connsiteX8" fmla="*/ 875449 w 981811"/>
              <a:gd name="connsiteY8" fmla="*/ 106005 h 682923"/>
              <a:gd name="connsiteX9" fmla="*/ 923073 w 981811"/>
              <a:gd name="connsiteY9" fmla="*/ 144105 h 682923"/>
              <a:gd name="connsiteX10" fmla="*/ 930217 w 981811"/>
              <a:gd name="connsiteY10" fmla="*/ 222686 h 682923"/>
              <a:gd name="connsiteX11" fmla="*/ 894498 w 981811"/>
              <a:gd name="connsiteY11" fmla="*/ 320317 h 682923"/>
              <a:gd name="connsiteX12" fmla="*/ 801630 w 981811"/>
              <a:gd name="connsiteY12" fmla="*/ 375086 h 682923"/>
              <a:gd name="connsiteX13" fmla="*/ 677804 w 981811"/>
              <a:gd name="connsiteY13" fmla="*/ 401280 h 682923"/>
              <a:gd name="connsiteX14" fmla="*/ 520642 w 981811"/>
              <a:gd name="connsiteY14" fmla="*/ 360799 h 682923"/>
              <a:gd name="connsiteX15" fmla="*/ 389673 w 981811"/>
              <a:gd name="connsiteY15" fmla="*/ 294124 h 682923"/>
              <a:gd name="connsiteX16" fmla="*/ 284898 w 981811"/>
              <a:gd name="connsiteY16" fmla="*/ 248880 h 682923"/>
              <a:gd name="connsiteX17" fmla="*/ 187267 w 981811"/>
              <a:gd name="connsiteY17" fmla="*/ 260787 h 682923"/>
              <a:gd name="connsiteX18" fmla="*/ 87255 w 981811"/>
              <a:gd name="connsiteY18" fmla="*/ 327462 h 682923"/>
              <a:gd name="connsiteX19" fmla="*/ 13436 w 981811"/>
              <a:gd name="connsiteY19" fmla="*/ 415567 h 682923"/>
              <a:gd name="connsiteX20" fmla="*/ 1529 w 981811"/>
              <a:gd name="connsiteY20" fmla="*/ 506055 h 682923"/>
              <a:gd name="connsiteX21" fmla="*/ 32486 w 981811"/>
              <a:gd name="connsiteY21" fmla="*/ 603686 h 682923"/>
              <a:gd name="connsiteX22" fmla="*/ 106304 w 981811"/>
              <a:gd name="connsiteY22" fmla="*/ 675123 h 682923"/>
              <a:gd name="connsiteX23" fmla="*/ 218223 w 981811"/>
              <a:gd name="connsiteY23" fmla="*/ 672742 h 682923"/>
              <a:gd name="connsiteX24" fmla="*/ 277754 w 981811"/>
              <a:gd name="connsiteY24" fmla="*/ 601305 h 682923"/>
              <a:gd name="connsiteX25" fmla="*/ 306329 w 981811"/>
              <a:gd name="connsiteY25" fmla="*/ 513198 h 682923"/>
              <a:gd name="connsiteX26" fmla="*/ 311092 w 981811"/>
              <a:gd name="connsiteY26" fmla="*/ 410805 h 682923"/>
              <a:gd name="connsiteX27" fmla="*/ 308711 w 981811"/>
              <a:gd name="connsiteY27" fmla="*/ 322699 h 682923"/>
              <a:gd name="connsiteX28" fmla="*/ 377767 w 981811"/>
              <a:gd name="connsiteY28" fmla="*/ 344130 h 682923"/>
              <a:gd name="connsiteX29" fmla="*/ 494448 w 981811"/>
              <a:gd name="connsiteY29" fmla="*/ 398899 h 682923"/>
              <a:gd name="connsiteX30" fmla="*/ 639705 w 981811"/>
              <a:gd name="connsiteY30" fmla="*/ 446524 h 682923"/>
              <a:gd name="connsiteX31" fmla="*/ 801630 w 981811"/>
              <a:gd name="connsiteY31" fmla="*/ 439380 h 682923"/>
              <a:gd name="connsiteX32" fmla="*/ 915930 w 981811"/>
              <a:gd name="connsiteY32" fmla="*/ 365561 h 682923"/>
              <a:gd name="connsiteX33" fmla="*/ 977842 w 981811"/>
              <a:gd name="connsiteY33" fmla="*/ 239355 h 682923"/>
              <a:gd name="connsiteX34" fmla="*/ 963555 w 981811"/>
              <a:gd name="connsiteY34" fmla="*/ 122674 h 682923"/>
              <a:gd name="connsiteX35" fmla="*/ 865923 w 981811"/>
              <a:gd name="connsiteY35" fmla="*/ 27424 h 682923"/>
              <a:gd name="connsiteX36" fmla="*/ 765911 w 981811"/>
              <a:gd name="connsiteY36" fmla="*/ 1230 h 682923"/>
              <a:gd name="connsiteX37" fmla="*/ 632561 w 981811"/>
              <a:gd name="connsiteY37" fmla="*/ 8374 h 682923"/>
              <a:gd name="connsiteX38" fmla="*/ 496830 w 981811"/>
              <a:gd name="connsiteY38" fmla="*/ 44092 h 682923"/>
              <a:gd name="connsiteX0" fmla="*/ 496830 w 981811"/>
              <a:gd name="connsiteY0" fmla="*/ 44092 h 687187"/>
              <a:gd name="connsiteX1" fmla="*/ 434917 w 981811"/>
              <a:gd name="connsiteY1" fmla="*/ 86955 h 687187"/>
              <a:gd name="connsiteX2" fmla="*/ 401580 w 981811"/>
              <a:gd name="connsiteY2" fmla="*/ 127436 h 687187"/>
              <a:gd name="connsiteX3" fmla="*/ 396817 w 981811"/>
              <a:gd name="connsiteY3" fmla="*/ 170299 h 687187"/>
              <a:gd name="connsiteX4" fmla="*/ 442061 w 981811"/>
              <a:gd name="connsiteY4" fmla="*/ 206017 h 687187"/>
              <a:gd name="connsiteX5" fmla="*/ 587317 w 981811"/>
              <a:gd name="connsiteY5" fmla="*/ 189349 h 687187"/>
              <a:gd name="connsiteX6" fmla="*/ 711142 w 981811"/>
              <a:gd name="connsiteY6" fmla="*/ 160774 h 687187"/>
              <a:gd name="connsiteX7" fmla="*/ 796867 w 981811"/>
              <a:gd name="connsiteY7" fmla="*/ 115530 h 687187"/>
              <a:gd name="connsiteX8" fmla="*/ 875449 w 981811"/>
              <a:gd name="connsiteY8" fmla="*/ 106005 h 687187"/>
              <a:gd name="connsiteX9" fmla="*/ 923073 w 981811"/>
              <a:gd name="connsiteY9" fmla="*/ 144105 h 687187"/>
              <a:gd name="connsiteX10" fmla="*/ 930217 w 981811"/>
              <a:gd name="connsiteY10" fmla="*/ 222686 h 687187"/>
              <a:gd name="connsiteX11" fmla="*/ 894498 w 981811"/>
              <a:gd name="connsiteY11" fmla="*/ 320317 h 687187"/>
              <a:gd name="connsiteX12" fmla="*/ 801630 w 981811"/>
              <a:gd name="connsiteY12" fmla="*/ 375086 h 687187"/>
              <a:gd name="connsiteX13" fmla="*/ 677804 w 981811"/>
              <a:gd name="connsiteY13" fmla="*/ 401280 h 687187"/>
              <a:gd name="connsiteX14" fmla="*/ 520642 w 981811"/>
              <a:gd name="connsiteY14" fmla="*/ 360799 h 687187"/>
              <a:gd name="connsiteX15" fmla="*/ 389673 w 981811"/>
              <a:gd name="connsiteY15" fmla="*/ 294124 h 687187"/>
              <a:gd name="connsiteX16" fmla="*/ 284898 w 981811"/>
              <a:gd name="connsiteY16" fmla="*/ 248880 h 687187"/>
              <a:gd name="connsiteX17" fmla="*/ 187267 w 981811"/>
              <a:gd name="connsiteY17" fmla="*/ 260787 h 687187"/>
              <a:gd name="connsiteX18" fmla="*/ 87255 w 981811"/>
              <a:gd name="connsiteY18" fmla="*/ 327462 h 687187"/>
              <a:gd name="connsiteX19" fmla="*/ 13436 w 981811"/>
              <a:gd name="connsiteY19" fmla="*/ 415567 h 687187"/>
              <a:gd name="connsiteX20" fmla="*/ 1529 w 981811"/>
              <a:gd name="connsiteY20" fmla="*/ 506055 h 687187"/>
              <a:gd name="connsiteX21" fmla="*/ 32486 w 981811"/>
              <a:gd name="connsiteY21" fmla="*/ 603686 h 687187"/>
              <a:gd name="connsiteX22" fmla="*/ 106304 w 981811"/>
              <a:gd name="connsiteY22" fmla="*/ 675123 h 687187"/>
              <a:gd name="connsiteX23" fmla="*/ 215842 w 981811"/>
              <a:gd name="connsiteY23" fmla="*/ 679886 h 687187"/>
              <a:gd name="connsiteX24" fmla="*/ 277754 w 981811"/>
              <a:gd name="connsiteY24" fmla="*/ 601305 h 687187"/>
              <a:gd name="connsiteX25" fmla="*/ 306329 w 981811"/>
              <a:gd name="connsiteY25" fmla="*/ 513198 h 687187"/>
              <a:gd name="connsiteX26" fmla="*/ 311092 w 981811"/>
              <a:gd name="connsiteY26" fmla="*/ 410805 h 687187"/>
              <a:gd name="connsiteX27" fmla="*/ 308711 w 981811"/>
              <a:gd name="connsiteY27" fmla="*/ 322699 h 687187"/>
              <a:gd name="connsiteX28" fmla="*/ 377767 w 981811"/>
              <a:gd name="connsiteY28" fmla="*/ 344130 h 687187"/>
              <a:gd name="connsiteX29" fmla="*/ 494448 w 981811"/>
              <a:gd name="connsiteY29" fmla="*/ 398899 h 687187"/>
              <a:gd name="connsiteX30" fmla="*/ 639705 w 981811"/>
              <a:gd name="connsiteY30" fmla="*/ 446524 h 687187"/>
              <a:gd name="connsiteX31" fmla="*/ 801630 w 981811"/>
              <a:gd name="connsiteY31" fmla="*/ 439380 h 687187"/>
              <a:gd name="connsiteX32" fmla="*/ 915930 w 981811"/>
              <a:gd name="connsiteY32" fmla="*/ 365561 h 687187"/>
              <a:gd name="connsiteX33" fmla="*/ 977842 w 981811"/>
              <a:gd name="connsiteY33" fmla="*/ 239355 h 687187"/>
              <a:gd name="connsiteX34" fmla="*/ 963555 w 981811"/>
              <a:gd name="connsiteY34" fmla="*/ 122674 h 687187"/>
              <a:gd name="connsiteX35" fmla="*/ 865923 w 981811"/>
              <a:gd name="connsiteY35" fmla="*/ 27424 h 687187"/>
              <a:gd name="connsiteX36" fmla="*/ 765911 w 981811"/>
              <a:gd name="connsiteY36" fmla="*/ 1230 h 687187"/>
              <a:gd name="connsiteX37" fmla="*/ 632561 w 981811"/>
              <a:gd name="connsiteY37" fmla="*/ 8374 h 687187"/>
              <a:gd name="connsiteX38" fmla="*/ 496830 w 981811"/>
              <a:gd name="connsiteY38" fmla="*/ 44092 h 687187"/>
              <a:gd name="connsiteX0" fmla="*/ 496830 w 981562"/>
              <a:gd name="connsiteY0" fmla="*/ 44092 h 687187"/>
              <a:gd name="connsiteX1" fmla="*/ 434917 w 981562"/>
              <a:gd name="connsiteY1" fmla="*/ 86955 h 687187"/>
              <a:gd name="connsiteX2" fmla="*/ 401580 w 981562"/>
              <a:gd name="connsiteY2" fmla="*/ 127436 h 687187"/>
              <a:gd name="connsiteX3" fmla="*/ 396817 w 981562"/>
              <a:gd name="connsiteY3" fmla="*/ 170299 h 687187"/>
              <a:gd name="connsiteX4" fmla="*/ 442061 w 981562"/>
              <a:gd name="connsiteY4" fmla="*/ 206017 h 687187"/>
              <a:gd name="connsiteX5" fmla="*/ 587317 w 981562"/>
              <a:gd name="connsiteY5" fmla="*/ 189349 h 687187"/>
              <a:gd name="connsiteX6" fmla="*/ 711142 w 981562"/>
              <a:gd name="connsiteY6" fmla="*/ 160774 h 687187"/>
              <a:gd name="connsiteX7" fmla="*/ 796867 w 981562"/>
              <a:gd name="connsiteY7" fmla="*/ 115530 h 687187"/>
              <a:gd name="connsiteX8" fmla="*/ 875449 w 981562"/>
              <a:gd name="connsiteY8" fmla="*/ 106005 h 687187"/>
              <a:gd name="connsiteX9" fmla="*/ 923073 w 981562"/>
              <a:gd name="connsiteY9" fmla="*/ 144105 h 687187"/>
              <a:gd name="connsiteX10" fmla="*/ 930217 w 981562"/>
              <a:gd name="connsiteY10" fmla="*/ 222686 h 687187"/>
              <a:gd name="connsiteX11" fmla="*/ 894498 w 981562"/>
              <a:gd name="connsiteY11" fmla="*/ 320317 h 687187"/>
              <a:gd name="connsiteX12" fmla="*/ 801630 w 981562"/>
              <a:gd name="connsiteY12" fmla="*/ 375086 h 687187"/>
              <a:gd name="connsiteX13" fmla="*/ 677804 w 981562"/>
              <a:gd name="connsiteY13" fmla="*/ 401280 h 687187"/>
              <a:gd name="connsiteX14" fmla="*/ 520642 w 981562"/>
              <a:gd name="connsiteY14" fmla="*/ 360799 h 687187"/>
              <a:gd name="connsiteX15" fmla="*/ 389673 w 981562"/>
              <a:gd name="connsiteY15" fmla="*/ 294124 h 687187"/>
              <a:gd name="connsiteX16" fmla="*/ 284898 w 981562"/>
              <a:gd name="connsiteY16" fmla="*/ 248880 h 687187"/>
              <a:gd name="connsiteX17" fmla="*/ 187267 w 981562"/>
              <a:gd name="connsiteY17" fmla="*/ 260787 h 687187"/>
              <a:gd name="connsiteX18" fmla="*/ 87255 w 981562"/>
              <a:gd name="connsiteY18" fmla="*/ 327462 h 687187"/>
              <a:gd name="connsiteX19" fmla="*/ 13436 w 981562"/>
              <a:gd name="connsiteY19" fmla="*/ 415567 h 687187"/>
              <a:gd name="connsiteX20" fmla="*/ 1529 w 981562"/>
              <a:gd name="connsiteY20" fmla="*/ 506055 h 687187"/>
              <a:gd name="connsiteX21" fmla="*/ 32486 w 981562"/>
              <a:gd name="connsiteY21" fmla="*/ 603686 h 687187"/>
              <a:gd name="connsiteX22" fmla="*/ 106304 w 981562"/>
              <a:gd name="connsiteY22" fmla="*/ 675123 h 687187"/>
              <a:gd name="connsiteX23" fmla="*/ 215842 w 981562"/>
              <a:gd name="connsiteY23" fmla="*/ 679886 h 687187"/>
              <a:gd name="connsiteX24" fmla="*/ 277754 w 981562"/>
              <a:gd name="connsiteY24" fmla="*/ 601305 h 687187"/>
              <a:gd name="connsiteX25" fmla="*/ 306329 w 981562"/>
              <a:gd name="connsiteY25" fmla="*/ 513198 h 687187"/>
              <a:gd name="connsiteX26" fmla="*/ 311092 w 981562"/>
              <a:gd name="connsiteY26" fmla="*/ 410805 h 687187"/>
              <a:gd name="connsiteX27" fmla="*/ 308711 w 981562"/>
              <a:gd name="connsiteY27" fmla="*/ 322699 h 687187"/>
              <a:gd name="connsiteX28" fmla="*/ 377767 w 981562"/>
              <a:gd name="connsiteY28" fmla="*/ 344130 h 687187"/>
              <a:gd name="connsiteX29" fmla="*/ 494448 w 981562"/>
              <a:gd name="connsiteY29" fmla="*/ 398899 h 687187"/>
              <a:gd name="connsiteX30" fmla="*/ 639705 w 981562"/>
              <a:gd name="connsiteY30" fmla="*/ 446524 h 687187"/>
              <a:gd name="connsiteX31" fmla="*/ 801630 w 981562"/>
              <a:gd name="connsiteY31" fmla="*/ 439380 h 687187"/>
              <a:gd name="connsiteX32" fmla="*/ 915930 w 981562"/>
              <a:gd name="connsiteY32" fmla="*/ 365561 h 687187"/>
              <a:gd name="connsiteX33" fmla="*/ 977842 w 981562"/>
              <a:gd name="connsiteY33" fmla="*/ 239355 h 687187"/>
              <a:gd name="connsiteX34" fmla="*/ 963555 w 981562"/>
              <a:gd name="connsiteY34" fmla="*/ 122674 h 687187"/>
              <a:gd name="connsiteX35" fmla="*/ 873067 w 981562"/>
              <a:gd name="connsiteY35" fmla="*/ 32186 h 687187"/>
              <a:gd name="connsiteX36" fmla="*/ 765911 w 981562"/>
              <a:gd name="connsiteY36" fmla="*/ 1230 h 687187"/>
              <a:gd name="connsiteX37" fmla="*/ 632561 w 981562"/>
              <a:gd name="connsiteY37" fmla="*/ 8374 h 687187"/>
              <a:gd name="connsiteX38" fmla="*/ 496830 w 981562"/>
              <a:gd name="connsiteY38" fmla="*/ 44092 h 687187"/>
              <a:gd name="connsiteX0" fmla="*/ 518261 w 981562"/>
              <a:gd name="connsiteY0" fmla="*/ 34357 h 686977"/>
              <a:gd name="connsiteX1" fmla="*/ 434917 w 981562"/>
              <a:gd name="connsiteY1" fmla="*/ 86745 h 686977"/>
              <a:gd name="connsiteX2" fmla="*/ 401580 w 981562"/>
              <a:gd name="connsiteY2" fmla="*/ 127226 h 686977"/>
              <a:gd name="connsiteX3" fmla="*/ 396817 w 981562"/>
              <a:gd name="connsiteY3" fmla="*/ 170089 h 686977"/>
              <a:gd name="connsiteX4" fmla="*/ 442061 w 981562"/>
              <a:gd name="connsiteY4" fmla="*/ 205807 h 686977"/>
              <a:gd name="connsiteX5" fmla="*/ 587317 w 981562"/>
              <a:gd name="connsiteY5" fmla="*/ 189139 h 686977"/>
              <a:gd name="connsiteX6" fmla="*/ 711142 w 981562"/>
              <a:gd name="connsiteY6" fmla="*/ 160564 h 686977"/>
              <a:gd name="connsiteX7" fmla="*/ 796867 w 981562"/>
              <a:gd name="connsiteY7" fmla="*/ 115320 h 686977"/>
              <a:gd name="connsiteX8" fmla="*/ 875449 w 981562"/>
              <a:gd name="connsiteY8" fmla="*/ 105795 h 686977"/>
              <a:gd name="connsiteX9" fmla="*/ 923073 w 981562"/>
              <a:gd name="connsiteY9" fmla="*/ 143895 h 686977"/>
              <a:gd name="connsiteX10" fmla="*/ 930217 w 981562"/>
              <a:gd name="connsiteY10" fmla="*/ 222476 h 686977"/>
              <a:gd name="connsiteX11" fmla="*/ 894498 w 981562"/>
              <a:gd name="connsiteY11" fmla="*/ 320107 h 686977"/>
              <a:gd name="connsiteX12" fmla="*/ 801630 w 981562"/>
              <a:gd name="connsiteY12" fmla="*/ 374876 h 686977"/>
              <a:gd name="connsiteX13" fmla="*/ 677804 w 981562"/>
              <a:gd name="connsiteY13" fmla="*/ 401070 h 686977"/>
              <a:gd name="connsiteX14" fmla="*/ 520642 w 981562"/>
              <a:gd name="connsiteY14" fmla="*/ 360589 h 686977"/>
              <a:gd name="connsiteX15" fmla="*/ 389673 w 981562"/>
              <a:gd name="connsiteY15" fmla="*/ 293914 h 686977"/>
              <a:gd name="connsiteX16" fmla="*/ 284898 w 981562"/>
              <a:gd name="connsiteY16" fmla="*/ 248670 h 686977"/>
              <a:gd name="connsiteX17" fmla="*/ 187267 w 981562"/>
              <a:gd name="connsiteY17" fmla="*/ 260577 h 686977"/>
              <a:gd name="connsiteX18" fmla="*/ 87255 w 981562"/>
              <a:gd name="connsiteY18" fmla="*/ 327252 h 686977"/>
              <a:gd name="connsiteX19" fmla="*/ 13436 w 981562"/>
              <a:gd name="connsiteY19" fmla="*/ 415357 h 686977"/>
              <a:gd name="connsiteX20" fmla="*/ 1529 w 981562"/>
              <a:gd name="connsiteY20" fmla="*/ 505845 h 686977"/>
              <a:gd name="connsiteX21" fmla="*/ 32486 w 981562"/>
              <a:gd name="connsiteY21" fmla="*/ 603476 h 686977"/>
              <a:gd name="connsiteX22" fmla="*/ 106304 w 981562"/>
              <a:gd name="connsiteY22" fmla="*/ 674913 h 686977"/>
              <a:gd name="connsiteX23" fmla="*/ 215842 w 981562"/>
              <a:gd name="connsiteY23" fmla="*/ 679676 h 686977"/>
              <a:gd name="connsiteX24" fmla="*/ 277754 w 981562"/>
              <a:gd name="connsiteY24" fmla="*/ 601095 h 686977"/>
              <a:gd name="connsiteX25" fmla="*/ 306329 w 981562"/>
              <a:gd name="connsiteY25" fmla="*/ 512988 h 686977"/>
              <a:gd name="connsiteX26" fmla="*/ 311092 w 981562"/>
              <a:gd name="connsiteY26" fmla="*/ 410595 h 686977"/>
              <a:gd name="connsiteX27" fmla="*/ 308711 w 981562"/>
              <a:gd name="connsiteY27" fmla="*/ 322489 h 686977"/>
              <a:gd name="connsiteX28" fmla="*/ 377767 w 981562"/>
              <a:gd name="connsiteY28" fmla="*/ 343920 h 686977"/>
              <a:gd name="connsiteX29" fmla="*/ 494448 w 981562"/>
              <a:gd name="connsiteY29" fmla="*/ 398689 h 686977"/>
              <a:gd name="connsiteX30" fmla="*/ 639705 w 981562"/>
              <a:gd name="connsiteY30" fmla="*/ 446314 h 686977"/>
              <a:gd name="connsiteX31" fmla="*/ 801630 w 981562"/>
              <a:gd name="connsiteY31" fmla="*/ 439170 h 686977"/>
              <a:gd name="connsiteX32" fmla="*/ 915930 w 981562"/>
              <a:gd name="connsiteY32" fmla="*/ 365351 h 686977"/>
              <a:gd name="connsiteX33" fmla="*/ 977842 w 981562"/>
              <a:gd name="connsiteY33" fmla="*/ 239145 h 686977"/>
              <a:gd name="connsiteX34" fmla="*/ 963555 w 981562"/>
              <a:gd name="connsiteY34" fmla="*/ 122464 h 686977"/>
              <a:gd name="connsiteX35" fmla="*/ 873067 w 981562"/>
              <a:gd name="connsiteY35" fmla="*/ 31976 h 686977"/>
              <a:gd name="connsiteX36" fmla="*/ 765911 w 981562"/>
              <a:gd name="connsiteY36" fmla="*/ 1020 h 686977"/>
              <a:gd name="connsiteX37" fmla="*/ 632561 w 981562"/>
              <a:gd name="connsiteY37" fmla="*/ 8164 h 686977"/>
              <a:gd name="connsiteX38" fmla="*/ 518261 w 981562"/>
              <a:gd name="connsiteY38" fmla="*/ 34357 h 686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81562" h="686977">
                <a:moveTo>
                  <a:pt x="518261" y="34357"/>
                </a:moveTo>
                <a:cubicBezTo>
                  <a:pt x="485320" y="47454"/>
                  <a:pt x="454364" y="71267"/>
                  <a:pt x="434917" y="86745"/>
                </a:cubicBezTo>
                <a:cubicBezTo>
                  <a:pt x="415470" y="102223"/>
                  <a:pt x="407930" y="113335"/>
                  <a:pt x="401580" y="127226"/>
                </a:cubicBezTo>
                <a:cubicBezTo>
                  <a:pt x="395230" y="141117"/>
                  <a:pt x="390070" y="156992"/>
                  <a:pt x="396817" y="170089"/>
                </a:cubicBezTo>
                <a:cubicBezTo>
                  <a:pt x="403564" y="183186"/>
                  <a:pt x="410311" y="202632"/>
                  <a:pt x="442061" y="205807"/>
                </a:cubicBezTo>
                <a:cubicBezTo>
                  <a:pt x="473811" y="208982"/>
                  <a:pt x="542470" y="196679"/>
                  <a:pt x="587317" y="189139"/>
                </a:cubicBezTo>
                <a:cubicBezTo>
                  <a:pt x="632164" y="181599"/>
                  <a:pt x="676217" y="172867"/>
                  <a:pt x="711142" y="160564"/>
                </a:cubicBezTo>
                <a:cubicBezTo>
                  <a:pt x="746067" y="148261"/>
                  <a:pt x="769482" y="124448"/>
                  <a:pt x="796867" y="115320"/>
                </a:cubicBezTo>
                <a:cubicBezTo>
                  <a:pt x="824252" y="106192"/>
                  <a:pt x="854415" y="101033"/>
                  <a:pt x="875449" y="105795"/>
                </a:cubicBezTo>
                <a:cubicBezTo>
                  <a:pt x="896483" y="110557"/>
                  <a:pt x="913945" y="124448"/>
                  <a:pt x="923073" y="143895"/>
                </a:cubicBezTo>
                <a:cubicBezTo>
                  <a:pt x="932201" y="163342"/>
                  <a:pt x="934979" y="193107"/>
                  <a:pt x="930217" y="222476"/>
                </a:cubicBezTo>
                <a:cubicBezTo>
                  <a:pt x="925455" y="251845"/>
                  <a:pt x="915929" y="294707"/>
                  <a:pt x="894498" y="320107"/>
                </a:cubicBezTo>
                <a:cubicBezTo>
                  <a:pt x="873067" y="345507"/>
                  <a:pt x="837746" y="361382"/>
                  <a:pt x="801630" y="374876"/>
                </a:cubicBezTo>
                <a:cubicBezTo>
                  <a:pt x="765514" y="388370"/>
                  <a:pt x="724635" y="403451"/>
                  <a:pt x="677804" y="401070"/>
                </a:cubicBezTo>
                <a:cubicBezTo>
                  <a:pt x="630973" y="398689"/>
                  <a:pt x="568664" y="378448"/>
                  <a:pt x="520642" y="360589"/>
                </a:cubicBezTo>
                <a:cubicBezTo>
                  <a:pt x="472620" y="342730"/>
                  <a:pt x="428964" y="312567"/>
                  <a:pt x="389673" y="293914"/>
                </a:cubicBezTo>
                <a:cubicBezTo>
                  <a:pt x="350382" y="275261"/>
                  <a:pt x="318632" y="254226"/>
                  <a:pt x="284898" y="248670"/>
                </a:cubicBezTo>
                <a:cubicBezTo>
                  <a:pt x="251164" y="243114"/>
                  <a:pt x="220207" y="247480"/>
                  <a:pt x="187267" y="260577"/>
                </a:cubicBezTo>
                <a:cubicBezTo>
                  <a:pt x="154327" y="273674"/>
                  <a:pt x="116227" y="301455"/>
                  <a:pt x="87255" y="327252"/>
                </a:cubicBezTo>
                <a:cubicBezTo>
                  <a:pt x="58283" y="353049"/>
                  <a:pt x="27724" y="385592"/>
                  <a:pt x="13436" y="415357"/>
                </a:cubicBezTo>
                <a:cubicBezTo>
                  <a:pt x="-852" y="445122"/>
                  <a:pt x="-1646" y="474492"/>
                  <a:pt x="1529" y="505845"/>
                </a:cubicBezTo>
                <a:cubicBezTo>
                  <a:pt x="4704" y="537198"/>
                  <a:pt x="15024" y="575298"/>
                  <a:pt x="32486" y="603476"/>
                </a:cubicBezTo>
                <a:cubicBezTo>
                  <a:pt x="49948" y="631654"/>
                  <a:pt x="75745" y="662213"/>
                  <a:pt x="106304" y="674913"/>
                </a:cubicBezTo>
                <a:cubicBezTo>
                  <a:pt x="136863" y="687613"/>
                  <a:pt x="187267" y="691979"/>
                  <a:pt x="215842" y="679676"/>
                </a:cubicBezTo>
                <a:cubicBezTo>
                  <a:pt x="244417" y="667373"/>
                  <a:pt x="262673" y="628876"/>
                  <a:pt x="277754" y="601095"/>
                </a:cubicBezTo>
                <a:cubicBezTo>
                  <a:pt x="292835" y="573314"/>
                  <a:pt x="300773" y="544738"/>
                  <a:pt x="306329" y="512988"/>
                </a:cubicBezTo>
                <a:cubicBezTo>
                  <a:pt x="311885" y="481238"/>
                  <a:pt x="310695" y="442345"/>
                  <a:pt x="311092" y="410595"/>
                </a:cubicBezTo>
                <a:cubicBezTo>
                  <a:pt x="311489" y="378845"/>
                  <a:pt x="297599" y="333601"/>
                  <a:pt x="308711" y="322489"/>
                </a:cubicBezTo>
                <a:cubicBezTo>
                  <a:pt x="319823" y="311377"/>
                  <a:pt x="346811" y="331220"/>
                  <a:pt x="377767" y="343920"/>
                </a:cubicBezTo>
                <a:cubicBezTo>
                  <a:pt x="408723" y="356620"/>
                  <a:pt x="450792" y="381623"/>
                  <a:pt x="494448" y="398689"/>
                </a:cubicBezTo>
                <a:cubicBezTo>
                  <a:pt x="538104" y="415755"/>
                  <a:pt x="588508" y="439567"/>
                  <a:pt x="639705" y="446314"/>
                </a:cubicBezTo>
                <a:cubicBezTo>
                  <a:pt x="690902" y="453061"/>
                  <a:pt x="755593" y="452664"/>
                  <a:pt x="801630" y="439170"/>
                </a:cubicBezTo>
                <a:cubicBezTo>
                  <a:pt x="847667" y="425676"/>
                  <a:pt x="886561" y="398688"/>
                  <a:pt x="915930" y="365351"/>
                </a:cubicBezTo>
                <a:cubicBezTo>
                  <a:pt x="945299" y="332014"/>
                  <a:pt x="969905" y="279626"/>
                  <a:pt x="977842" y="239145"/>
                </a:cubicBezTo>
                <a:cubicBezTo>
                  <a:pt x="985779" y="198664"/>
                  <a:pt x="981017" y="156992"/>
                  <a:pt x="963555" y="122464"/>
                </a:cubicBezTo>
                <a:cubicBezTo>
                  <a:pt x="946093" y="87936"/>
                  <a:pt x="906008" y="52217"/>
                  <a:pt x="873067" y="31976"/>
                </a:cubicBezTo>
                <a:cubicBezTo>
                  <a:pt x="840126" y="11735"/>
                  <a:pt x="804805" y="4195"/>
                  <a:pt x="765911" y="1020"/>
                </a:cubicBezTo>
                <a:cubicBezTo>
                  <a:pt x="727017" y="-2155"/>
                  <a:pt x="673836" y="2608"/>
                  <a:pt x="632561" y="8164"/>
                </a:cubicBezTo>
                <a:cubicBezTo>
                  <a:pt x="591286" y="13720"/>
                  <a:pt x="551202" y="21260"/>
                  <a:pt x="518261" y="34357"/>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 name="直接箭头连接符 28"/>
          <p:cNvCxnSpPr/>
          <p:nvPr/>
        </p:nvCxnSpPr>
        <p:spPr>
          <a:xfrm>
            <a:off x="3989492" y="3117850"/>
            <a:ext cx="720725"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0" name="矩形 29"/>
          <p:cNvSpPr/>
          <p:nvPr/>
        </p:nvSpPr>
        <p:spPr>
          <a:xfrm>
            <a:off x="2711554" y="2916238"/>
            <a:ext cx="1346844" cy="369332"/>
          </a:xfrm>
          <a:prstGeom prst="rect">
            <a:avLst/>
          </a:prstGeom>
        </p:spPr>
        <p:txBody>
          <a:bodyPr wrap="none">
            <a:spAutoFit/>
          </a:bodyPr>
          <a:lstStyle/>
          <a:p>
            <a:pPr>
              <a:defRPr/>
            </a:pPr>
            <a:r>
              <a:rPr kumimoji="1" lang="zh-CN" altLang="en-US" dirty="0">
                <a:effectLst>
                  <a:outerShdw blurRad="38100" dist="38100" dir="2700000" algn="tl">
                    <a:srgbClr val="C0C0C0"/>
                  </a:outerShdw>
                </a:effectLst>
                <a:latin typeface="Times New Roman" panose="02020603050405020304" pitchFamily="18" charset="0"/>
                <a:ea typeface="方正姚体" panose="02010601030101010101" pitchFamily="2" charset="-122"/>
              </a:rPr>
              <a:t>无规则卷曲</a:t>
            </a:r>
            <a:endParaRPr lang="zh-CN" altLang="en-US" dirty="0">
              <a:latin typeface="Times New Roman" panose="02020603050405020304" pitchFamily="18" charset="0"/>
              <a:ea typeface="方正姚体" panose="02010601030101010101" pitchFamily="2" charset="-122"/>
            </a:endParaRPr>
          </a:p>
        </p:txBody>
      </p:sp>
      <p:sp>
        <p:nvSpPr>
          <p:cNvPr id="31" name="任意多边形 30"/>
          <p:cNvSpPr/>
          <p:nvPr/>
        </p:nvSpPr>
        <p:spPr>
          <a:xfrm rot="3314328">
            <a:off x="4724429" y="1924541"/>
            <a:ext cx="1334448" cy="365661"/>
          </a:xfrm>
          <a:custGeom>
            <a:avLst/>
            <a:gdLst>
              <a:gd name="connsiteX0" fmla="*/ 0 w 1334448"/>
              <a:gd name="connsiteY0" fmla="*/ 0 h 365661"/>
              <a:gd name="connsiteX1" fmla="*/ 59463 w 1334448"/>
              <a:gd name="connsiteY1" fmla="*/ 10761 h 365661"/>
              <a:gd name="connsiteX2" fmla="*/ 112479 w 1334448"/>
              <a:gd name="connsiteY2" fmla="*/ 21629 h 365661"/>
              <a:gd name="connsiteX3" fmla="*/ 308677 w 1334448"/>
              <a:gd name="connsiteY3" fmla="*/ 56343 h 365661"/>
              <a:gd name="connsiteX4" fmla="*/ 578978 w 1334448"/>
              <a:gd name="connsiteY4" fmla="*/ 84516 h 365661"/>
              <a:gd name="connsiteX5" fmla="*/ 1017221 w 1334448"/>
              <a:gd name="connsiteY5" fmla="*/ 110726 h 365661"/>
              <a:gd name="connsiteX6" fmla="*/ 1014922 w 1334448"/>
              <a:gd name="connsiteY6" fmla="*/ 39007 h 365661"/>
              <a:gd name="connsiteX7" fmla="*/ 1334448 w 1334448"/>
              <a:gd name="connsiteY7" fmla="*/ 213354 h 365661"/>
              <a:gd name="connsiteX8" fmla="*/ 1113367 w 1334448"/>
              <a:gd name="connsiteY8" fmla="*/ 365661 h 365661"/>
              <a:gd name="connsiteX9" fmla="*/ 1093835 w 1334448"/>
              <a:gd name="connsiteY9" fmla="*/ 307598 h 365661"/>
              <a:gd name="connsiteX10" fmla="*/ 745729 w 1334448"/>
              <a:gd name="connsiteY10" fmla="*/ 316186 h 365661"/>
              <a:gd name="connsiteX11" fmla="*/ 337321 w 1334448"/>
              <a:gd name="connsiteY11" fmla="*/ 290716 h 365661"/>
              <a:gd name="connsiteX12" fmla="*/ 162805 w 1334448"/>
              <a:gd name="connsiteY12" fmla="*/ 262352 h 365661"/>
              <a:gd name="connsiteX13" fmla="*/ 25420 w 1334448"/>
              <a:gd name="connsiteY13" fmla="*/ 228690 h 365661"/>
              <a:gd name="connsiteX14" fmla="*/ 20902 w 1334448"/>
              <a:gd name="connsiteY14" fmla="*/ 213426 h 365661"/>
              <a:gd name="connsiteX15" fmla="*/ 21310 w 1334448"/>
              <a:gd name="connsiteY15" fmla="*/ 211698 h 365661"/>
              <a:gd name="connsiteX16" fmla="*/ 23204 w 1334448"/>
              <a:gd name="connsiteY16" fmla="*/ 113183 h 365661"/>
              <a:gd name="connsiteX17" fmla="*/ 6485 w 1334448"/>
              <a:gd name="connsiteY17" fmla="*/ 16079 h 365661"/>
              <a:gd name="connsiteX18" fmla="*/ 0 w 1334448"/>
              <a:gd name="connsiteY18" fmla="*/ 0 h 365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4448" h="365661">
                <a:moveTo>
                  <a:pt x="0" y="0"/>
                </a:moveTo>
                <a:lnTo>
                  <a:pt x="59463" y="10761"/>
                </a:lnTo>
                <a:cubicBezTo>
                  <a:pt x="81000" y="15207"/>
                  <a:pt x="99914" y="19392"/>
                  <a:pt x="112479" y="21629"/>
                </a:cubicBezTo>
                <a:cubicBezTo>
                  <a:pt x="162737" y="30576"/>
                  <a:pt x="235571" y="44738"/>
                  <a:pt x="308677" y="56343"/>
                </a:cubicBezTo>
                <a:cubicBezTo>
                  <a:pt x="381781" y="67948"/>
                  <a:pt x="455218" y="72484"/>
                  <a:pt x="578978" y="84516"/>
                </a:cubicBezTo>
                <a:lnTo>
                  <a:pt x="1017221" y="110726"/>
                </a:lnTo>
                <a:cubicBezTo>
                  <a:pt x="1017598" y="96309"/>
                  <a:pt x="1014544" y="53424"/>
                  <a:pt x="1014922" y="39007"/>
                </a:cubicBezTo>
                <a:lnTo>
                  <a:pt x="1334448" y="213354"/>
                </a:lnTo>
                <a:lnTo>
                  <a:pt x="1113367" y="365661"/>
                </a:lnTo>
                <a:lnTo>
                  <a:pt x="1093835" y="307598"/>
                </a:lnTo>
                <a:cubicBezTo>
                  <a:pt x="1030305" y="296339"/>
                  <a:pt x="873146" y="318475"/>
                  <a:pt x="745729" y="316186"/>
                </a:cubicBezTo>
                <a:cubicBezTo>
                  <a:pt x="618313" y="313899"/>
                  <a:pt x="435228" y="300693"/>
                  <a:pt x="337321" y="290716"/>
                </a:cubicBezTo>
                <a:cubicBezTo>
                  <a:pt x="280308" y="278201"/>
                  <a:pt x="219820" y="274867"/>
                  <a:pt x="162805" y="262352"/>
                </a:cubicBezTo>
                <a:lnTo>
                  <a:pt x="25420" y="228690"/>
                </a:lnTo>
                <a:lnTo>
                  <a:pt x="20902" y="213426"/>
                </a:lnTo>
                <a:lnTo>
                  <a:pt x="21310" y="211698"/>
                </a:lnTo>
                <a:cubicBezTo>
                  <a:pt x="25024" y="181181"/>
                  <a:pt x="25833" y="147878"/>
                  <a:pt x="23204" y="113183"/>
                </a:cubicBezTo>
                <a:cubicBezTo>
                  <a:pt x="20574" y="78489"/>
                  <a:pt x="14755" y="45688"/>
                  <a:pt x="6485" y="16079"/>
                </a:cubicBezTo>
                <a:lnTo>
                  <a:pt x="0" y="0"/>
                </a:lnTo>
                <a:close/>
              </a:path>
            </a:pathLst>
          </a:custGeom>
          <a:gradFill flip="none" rotWithShape="1">
            <a:gsLst>
              <a:gs pos="0">
                <a:srgbClr val="70AC2E"/>
              </a:gs>
              <a:gs pos="50000">
                <a:srgbClr val="7CBF33"/>
              </a:gs>
              <a:gs pos="100000">
                <a:srgbClr val="7CBF33">
                  <a:tint val="23500"/>
                  <a:satMod val="160000"/>
                </a:srgbClr>
              </a:gs>
            </a:gsLst>
            <a:lin ang="108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2" name="任意多边形 31"/>
          <p:cNvSpPr/>
          <p:nvPr/>
        </p:nvSpPr>
        <p:spPr>
          <a:xfrm rot="1609575">
            <a:off x="5447283" y="3467609"/>
            <a:ext cx="660283" cy="329798"/>
          </a:xfrm>
          <a:custGeom>
            <a:avLst/>
            <a:gdLst>
              <a:gd name="connsiteX0" fmla="*/ 113148 w 660283"/>
              <a:gd name="connsiteY0" fmla="*/ 37953 h 329798"/>
              <a:gd name="connsiteX1" fmla="*/ 505175 w 660283"/>
              <a:gd name="connsiteY1" fmla="*/ 42223 h 329798"/>
              <a:gd name="connsiteX2" fmla="*/ 514832 w 660283"/>
              <a:gd name="connsiteY2" fmla="*/ 0 h 329798"/>
              <a:gd name="connsiteX3" fmla="*/ 660283 w 660283"/>
              <a:gd name="connsiteY3" fmla="*/ 159932 h 329798"/>
              <a:gd name="connsiteX4" fmla="*/ 497676 w 660283"/>
              <a:gd name="connsiteY4" fmla="*/ 329798 h 329798"/>
              <a:gd name="connsiteX5" fmla="*/ 489018 w 660283"/>
              <a:gd name="connsiteY5" fmla="*/ 268388 h 329798"/>
              <a:gd name="connsiteX6" fmla="*/ 0 w 660283"/>
              <a:gd name="connsiteY6" fmla="*/ 211036 h 329798"/>
              <a:gd name="connsiteX7" fmla="*/ 113148 w 660283"/>
              <a:gd name="connsiteY7" fmla="*/ 37953 h 329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60283" h="329798">
                <a:moveTo>
                  <a:pt x="113148" y="37953"/>
                </a:moveTo>
                <a:lnTo>
                  <a:pt x="505175" y="42223"/>
                </a:lnTo>
                <a:cubicBezTo>
                  <a:pt x="505552" y="27806"/>
                  <a:pt x="514454" y="14417"/>
                  <a:pt x="514832" y="0"/>
                </a:cubicBezTo>
                <a:lnTo>
                  <a:pt x="660283" y="159932"/>
                </a:lnTo>
                <a:lnTo>
                  <a:pt x="497676" y="329798"/>
                </a:lnTo>
                <a:lnTo>
                  <a:pt x="489018" y="268388"/>
                </a:lnTo>
                <a:lnTo>
                  <a:pt x="0" y="211036"/>
                </a:lnTo>
                <a:lnTo>
                  <a:pt x="113148" y="37953"/>
                </a:lnTo>
                <a:close/>
              </a:path>
            </a:pathLst>
          </a:custGeom>
          <a:gradFill flip="none" rotWithShape="1">
            <a:gsLst>
              <a:gs pos="0">
                <a:srgbClr val="70AC2E"/>
              </a:gs>
              <a:gs pos="50000">
                <a:srgbClr val="7CBF33"/>
              </a:gs>
              <a:gs pos="100000">
                <a:srgbClr val="7CBF33">
                  <a:tint val="23500"/>
                  <a:satMod val="160000"/>
                </a:srgbClr>
              </a:gs>
            </a:gsLst>
            <a:lin ang="108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3" name="任意多边形 32"/>
          <p:cNvSpPr/>
          <p:nvPr/>
        </p:nvSpPr>
        <p:spPr>
          <a:xfrm rot="19187155">
            <a:off x="4889255" y="3737894"/>
            <a:ext cx="1971" cy="669"/>
          </a:xfrm>
          <a:custGeom>
            <a:avLst/>
            <a:gdLst>
              <a:gd name="connsiteX0" fmla="*/ 1971 w 1971"/>
              <a:gd name="connsiteY0" fmla="*/ 0 h 669"/>
              <a:gd name="connsiteX1" fmla="*/ 1933 w 1971"/>
              <a:gd name="connsiteY1" fmla="*/ 669 h 669"/>
              <a:gd name="connsiteX2" fmla="*/ 0 w 1971"/>
              <a:gd name="connsiteY2" fmla="*/ 201 h 669"/>
              <a:gd name="connsiteX3" fmla="*/ 1971 w 1971"/>
              <a:gd name="connsiteY3" fmla="*/ 0 h 669"/>
            </a:gdLst>
            <a:ahLst/>
            <a:cxnLst>
              <a:cxn ang="0">
                <a:pos x="connsiteX0" y="connsiteY0"/>
              </a:cxn>
              <a:cxn ang="0">
                <a:pos x="connsiteX1" y="connsiteY1"/>
              </a:cxn>
              <a:cxn ang="0">
                <a:pos x="connsiteX2" y="connsiteY2"/>
              </a:cxn>
              <a:cxn ang="0">
                <a:pos x="connsiteX3" y="connsiteY3"/>
              </a:cxn>
            </a:cxnLst>
            <a:rect l="l" t="t" r="r" b="b"/>
            <a:pathLst>
              <a:path w="1971" h="669">
                <a:moveTo>
                  <a:pt x="1971" y="0"/>
                </a:moveTo>
                <a:lnTo>
                  <a:pt x="1933" y="669"/>
                </a:lnTo>
                <a:lnTo>
                  <a:pt x="0" y="201"/>
                </a:lnTo>
                <a:lnTo>
                  <a:pt x="1971" y="0"/>
                </a:lnTo>
                <a:close/>
              </a:path>
            </a:pathLst>
          </a:custGeom>
          <a:no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4" name="任意多边形 33"/>
          <p:cNvSpPr/>
          <p:nvPr/>
        </p:nvSpPr>
        <p:spPr>
          <a:xfrm rot="19187155">
            <a:off x="4887869" y="3738930"/>
            <a:ext cx="1656" cy="562"/>
          </a:xfrm>
          <a:custGeom>
            <a:avLst/>
            <a:gdLst>
              <a:gd name="connsiteX0" fmla="*/ 1656 w 1656"/>
              <a:gd name="connsiteY0" fmla="*/ 394 h 562"/>
              <a:gd name="connsiteX1" fmla="*/ 0 w 1656"/>
              <a:gd name="connsiteY1" fmla="*/ 562 h 562"/>
              <a:gd name="connsiteX2" fmla="*/ 32 w 1656"/>
              <a:gd name="connsiteY2" fmla="*/ 0 h 562"/>
              <a:gd name="connsiteX3" fmla="*/ 1656 w 1656"/>
              <a:gd name="connsiteY3" fmla="*/ 394 h 562"/>
            </a:gdLst>
            <a:ahLst/>
            <a:cxnLst>
              <a:cxn ang="0">
                <a:pos x="connsiteX0" y="connsiteY0"/>
              </a:cxn>
              <a:cxn ang="0">
                <a:pos x="connsiteX1" y="connsiteY1"/>
              </a:cxn>
              <a:cxn ang="0">
                <a:pos x="connsiteX2" y="connsiteY2"/>
              </a:cxn>
              <a:cxn ang="0">
                <a:pos x="connsiteX3" y="connsiteY3"/>
              </a:cxn>
            </a:cxnLst>
            <a:rect l="l" t="t" r="r" b="b"/>
            <a:pathLst>
              <a:path w="1656" h="562">
                <a:moveTo>
                  <a:pt x="1656" y="394"/>
                </a:moveTo>
                <a:lnTo>
                  <a:pt x="0" y="562"/>
                </a:lnTo>
                <a:lnTo>
                  <a:pt x="32" y="0"/>
                </a:lnTo>
                <a:lnTo>
                  <a:pt x="1656" y="394"/>
                </a:lnTo>
                <a:close/>
              </a:path>
            </a:pathLst>
          </a:custGeom>
          <a:no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5" name="任意多边形 34"/>
          <p:cNvSpPr/>
          <p:nvPr/>
        </p:nvSpPr>
        <p:spPr>
          <a:xfrm rot="19187155">
            <a:off x="4830605" y="3435003"/>
            <a:ext cx="674074" cy="215680"/>
          </a:xfrm>
          <a:custGeom>
            <a:avLst/>
            <a:gdLst>
              <a:gd name="connsiteX0" fmla="*/ 674074 w 674074"/>
              <a:gd name="connsiteY0" fmla="*/ 100383 h 215680"/>
              <a:gd name="connsiteX1" fmla="*/ 411437 w 674074"/>
              <a:gd name="connsiteY1" fmla="*/ 215680 h 215680"/>
              <a:gd name="connsiteX2" fmla="*/ 397835 w 674074"/>
              <a:gd name="connsiteY2" fmla="*/ 168304 h 215680"/>
              <a:gd name="connsiteX3" fmla="*/ 122948 w 674074"/>
              <a:gd name="connsiteY3" fmla="*/ 108063 h 215680"/>
              <a:gd name="connsiteX4" fmla="*/ 0 w 674074"/>
              <a:gd name="connsiteY4" fmla="*/ 78275 h 215680"/>
              <a:gd name="connsiteX5" fmla="*/ 38 w 674074"/>
              <a:gd name="connsiteY5" fmla="*/ 77606 h 215680"/>
              <a:gd name="connsiteX6" fmla="*/ 391369 w 674074"/>
              <a:gd name="connsiteY6" fmla="*/ 37794 h 215680"/>
              <a:gd name="connsiteX7" fmla="*/ 387890 w 674074"/>
              <a:gd name="connsiteY7" fmla="*/ 0 h 215680"/>
              <a:gd name="connsiteX8" fmla="*/ 674074 w 674074"/>
              <a:gd name="connsiteY8" fmla="*/ 100383 h 21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074" h="215680">
                <a:moveTo>
                  <a:pt x="674074" y="100383"/>
                </a:moveTo>
                <a:lnTo>
                  <a:pt x="411437" y="215680"/>
                </a:lnTo>
                <a:lnTo>
                  <a:pt x="397835" y="168304"/>
                </a:lnTo>
                <a:cubicBezTo>
                  <a:pt x="287143" y="149257"/>
                  <a:pt x="205046" y="128660"/>
                  <a:pt x="122948" y="108063"/>
                </a:cubicBezTo>
                <a:lnTo>
                  <a:pt x="0" y="78275"/>
                </a:lnTo>
                <a:lnTo>
                  <a:pt x="38" y="77606"/>
                </a:lnTo>
                <a:lnTo>
                  <a:pt x="391369" y="37794"/>
                </a:lnTo>
                <a:cubicBezTo>
                  <a:pt x="391747" y="23378"/>
                  <a:pt x="387512" y="14416"/>
                  <a:pt x="387890" y="0"/>
                </a:cubicBezTo>
                <a:lnTo>
                  <a:pt x="674074" y="100383"/>
                </a:lnTo>
                <a:close/>
              </a:path>
            </a:pathLst>
          </a:custGeom>
          <a:gradFill flip="none" rotWithShape="1">
            <a:gsLst>
              <a:gs pos="0">
                <a:srgbClr val="70AC2E"/>
              </a:gs>
              <a:gs pos="50000">
                <a:srgbClr val="7CBF33"/>
              </a:gs>
              <a:gs pos="100000">
                <a:srgbClr val="7CBF33">
                  <a:tint val="23500"/>
                  <a:satMod val="160000"/>
                </a:srgbClr>
              </a:gs>
            </a:gsLst>
            <a:lin ang="108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6" name="任意多边形 35"/>
          <p:cNvSpPr/>
          <p:nvPr/>
        </p:nvSpPr>
        <p:spPr>
          <a:xfrm rot="11626111">
            <a:off x="5211017" y="3795860"/>
            <a:ext cx="3737" cy="1132"/>
          </a:xfrm>
          <a:custGeom>
            <a:avLst/>
            <a:gdLst>
              <a:gd name="connsiteX0" fmla="*/ 3737 w 3737"/>
              <a:gd name="connsiteY0" fmla="*/ 505 h 1132"/>
              <a:gd name="connsiteX1" fmla="*/ 184 w 3737"/>
              <a:gd name="connsiteY1" fmla="*/ 1132 h 1132"/>
              <a:gd name="connsiteX2" fmla="*/ 0 w 3737"/>
              <a:gd name="connsiteY2" fmla="*/ 383 h 1132"/>
              <a:gd name="connsiteX3" fmla="*/ 1319 w 3737"/>
              <a:gd name="connsiteY3" fmla="*/ 133 h 1132"/>
              <a:gd name="connsiteX4" fmla="*/ 3613 w 3737"/>
              <a:gd name="connsiteY4" fmla="*/ 0 h 1132"/>
              <a:gd name="connsiteX5" fmla="*/ 3737 w 3737"/>
              <a:gd name="connsiteY5" fmla="*/ 505 h 1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37" h="1132">
                <a:moveTo>
                  <a:pt x="3737" y="505"/>
                </a:moveTo>
                <a:lnTo>
                  <a:pt x="184" y="1132"/>
                </a:lnTo>
                <a:lnTo>
                  <a:pt x="0" y="383"/>
                </a:lnTo>
                <a:lnTo>
                  <a:pt x="1319" y="133"/>
                </a:lnTo>
                <a:lnTo>
                  <a:pt x="3613" y="0"/>
                </a:lnTo>
                <a:lnTo>
                  <a:pt x="3737" y="505"/>
                </a:lnTo>
                <a:close/>
              </a:path>
            </a:pathLst>
          </a:custGeom>
          <a:no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7" name="任意多边形 36"/>
          <p:cNvSpPr/>
          <p:nvPr/>
        </p:nvSpPr>
        <p:spPr>
          <a:xfrm rot="11626111">
            <a:off x="4587426" y="3714196"/>
            <a:ext cx="616232" cy="113233"/>
          </a:xfrm>
          <a:custGeom>
            <a:avLst/>
            <a:gdLst>
              <a:gd name="connsiteX0" fmla="*/ 299125 w 616232"/>
              <a:gd name="connsiteY0" fmla="*/ 113233 h 113233"/>
              <a:gd name="connsiteX1" fmla="*/ 285089 w 616232"/>
              <a:gd name="connsiteY1" fmla="*/ 89916 h 113233"/>
              <a:gd name="connsiteX2" fmla="*/ 0 w 616232"/>
              <a:gd name="connsiteY2" fmla="*/ 106441 h 113233"/>
              <a:gd name="connsiteX3" fmla="*/ 289378 w 616232"/>
              <a:gd name="connsiteY3" fmla="*/ 55440 h 113233"/>
              <a:gd name="connsiteX4" fmla="*/ 312958 w 616232"/>
              <a:gd name="connsiteY4" fmla="*/ 0 h 113233"/>
              <a:gd name="connsiteX5" fmla="*/ 616232 w 616232"/>
              <a:gd name="connsiteY5" fmla="*/ 3576 h 113233"/>
              <a:gd name="connsiteX6" fmla="*/ 299125 w 616232"/>
              <a:gd name="connsiteY6" fmla="*/ 113233 h 113233"/>
              <a:gd name="connsiteX0" fmla="*/ 299125 w 616232"/>
              <a:gd name="connsiteY0" fmla="*/ 113233 h 113233"/>
              <a:gd name="connsiteX1" fmla="*/ 285089 w 616232"/>
              <a:gd name="connsiteY1" fmla="*/ 89916 h 113233"/>
              <a:gd name="connsiteX2" fmla="*/ 0 w 616232"/>
              <a:gd name="connsiteY2" fmla="*/ 106441 h 113233"/>
              <a:gd name="connsiteX3" fmla="*/ 289378 w 616232"/>
              <a:gd name="connsiteY3" fmla="*/ 55440 h 113233"/>
              <a:gd name="connsiteX4" fmla="*/ 312958 w 616232"/>
              <a:gd name="connsiteY4" fmla="*/ 0 h 113233"/>
              <a:gd name="connsiteX5" fmla="*/ 498956 w 616232"/>
              <a:gd name="connsiteY5" fmla="*/ 6282 h 113233"/>
              <a:gd name="connsiteX6" fmla="*/ 616232 w 616232"/>
              <a:gd name="connsiteY6" fmla="*/ 3576 h 113233"/>
              <a:gd name="connsiteX7" fmla="*/ 299125 w 616232"/>
              <a:gd name="connsiteY7" fmla="*/ 113233 h 113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6232" h="113233">
                <a:moveTo>
                  <a:pt x="299125" y="113233"/>
                </a:moveTo>
                <a:lnTo>
                  <a:pt x="285089" y="89916"/>
                </a:lnTo>
                <a:lnTo>
                  <a:pt x="0" y="106441"/>
                </a:lnTo>
                <a:lnTo>
                  <a:pt x="289378" y="55440"/>
                </a:lnTo>
                <a:cubicBezTo>
                  <a:pt x="289756" y="41023"/>
                  <a:pt x="312579" y="14417"/>
                  <a:pt x="312958" y="0"/>
                </a:cubicBezTo>
                <a:cubicBezTo>
                  <a:pt x="373619" y="-30"/>
                  <a:pt x="438295" y="6312"/>
                  <a:pt x="498956" y="6282"/>
                </a:cubicBezTo>
                <a:lnTo>
                  <a:pt x="616232" y="3576"/>
                </a:lnTo>
                <a:lnTo>
                  <a:pt x="299125" y="113233"/>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8" name="任意多边形 37"/>
          <p:cNvSpPr/>
          <p:nvPr/>
        </p:nvSpPr>
        <p:spPr>
          <a:xfrm rot="11626111">
            <a:off x="5206689" y="3795528"/>
            <a:ext cx="4461" cy="764"/>
          </a:xfrm>
          <a:custGeom>
            <a:avLst/>
            <a:gdLst>
              <a:gd name="connsiteX0" fmla="*/ 4461 w 4461"/>
              <a:gd name="connsiteY0" fmla="*/ 0 h 764"/>
              <a:gd name="connsiteX1" fmla="*/ 124 w 4461"/>
              <a:gd name="connsiteY1" fmla="*/ 764 h 764"/>
              <a:gd name="connsiteX2" fmla="*/ 0 w 4461"/>
              <a:gd name="connsiteY2" fmla="*/ 259 h 764"/>
              <a:gd name="connsiteX3" fmla="*/ 4461 w 4461"/>
              <a:gd name="connsiteY3" fmla="*/ 0 h 764"/>
            </a:gdLst>
            <a:ahLst/>
            <a:cxnLst>
              <a:cxn ang="0">
                <a:pos x="connsiteX0" y="connsiteY0"/>
              </a:cxn>
              <a:cxn ang="0">
                <a:pos x="connsiteX1" y="connsiteY1"/>
              </a:cxn>
              <a:cxn ang="0">
                <a:pos x="connsiteX2" y="connsiteY2"/>
              </a:cxn>
              <a:cxn ang="0">
                <a:pos x="connsiteX3" y="connsiteY3"/>
              </a:cxn>
            </a:cxnLst>
            <a:rect l="l" t="t" r="r" b="b"/>
            <a:pathLst>
              <a:path w="4461" h="764">
                <a:moveTo>
                  <a:pt x="4461" y="0"/>
                </a:moveTo>
                <a:lnTo>
                  <a:pt x="124" y="764"/>
                </a:lnTo>
                <a:lnTo>
                  <a:pt x="0" y="259"/>
                </a:lnTo>
                <a:lnTo>
                  <a:pt x="4461" y="0"/>
                </a:lnTo>
                <a:close/>
              </a:path>
            </a:pathLst>
          </a:custGeom>
          <a:no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9" name="任意多边形 38"/>
          <p:cNvSpPr/>
          <p:nvPr/>
        </p:nvSpPr>
        <p:spPr>
          <a:xfrm rot="18540000">
            <a:off x="6347646" y="2162259"/>
            <a:ext cx="336889" cy="36000"/>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889" h="36000">
                <a:moveTo>
                  <a:pt x="336889" y="0"/>
                </a:moveTo>
                <a:lnTo>
                  <a:pt x="307737" y="36000"/>
                </a:lnTo>
                <a:lnTo>
                  <a:pt x="0" y="36000"/>
                </a:lnTo>
                <a:lnTo>
                  <a:pt x="44456" y="0"/>
                </a:lnTo>
                <a:lnTo>
                  <a:pt x="336889" y="0"/>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0" name="任意多边形 39"/>
          <p:cNvSpPr/>
          <p:nvPr/>
        </p:nvSpPr>
        <p:spPr>
          <a:xfrm rot="13980000" flipV="1">
            <a:off x="6351673" y="2253232"/>
            <a:ext cx="108347" cy="36002"/>
          </a:xfrm>
          <a:custGeom>
            <a:avLst/>
            <a:gdLst>
              <a:gd name="connsiteX0" fmla="*/ 108347 w 108347"/>
              <a:gd name="connsiteY0" fmla="*/ 1 h 36002"/>
              <a:gd name="connsiteX1" fmla="*/ 44830 w 108347"/>
              <a:gd name="connsiteY1" fmla="*/ 0 h 36002"/>
              <a:gd name="connsiteX2" fmla="*/ 44148 w 108347"/>
              <a:gd name="connsiteY2" fmla="*/ 2734 h 36002"/>
              <a:gd name="connsiteX3" fmla="*/ 0 w 108347"/>
              <a:gd name="connsiteY3" fmla="*/ 36002 h 36002"/>
              <a:gd name="connsiteX4" fmla="*/ 60571 w 108347"/>
              <a:gd name="connsiteY4" fmla="*/ 36002 h 36002"/>
              <a:gd name="connsiteX5" fmla="*/ 108347 w 108347"/>
              <a:gd name="connsiteY5" fmla="*/ 1 h 36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347" h="36002">
                <a:moveTo>
                  <a:pt x="108347" y="1"/>
                </a:moveTo>
                <a:lnTo>
                  <a:pt x="44830" y="0"/>
                </a:lnTo>
                <a:lnTo>
                  <a:pt x="44148" y="2734"/>
                </a:lnTo>
                <a:lnTo>
                  <a:pt x="0" y="36002"/>
                </a:lnTo>
                <a:lnTo>
                  <a:pt x="60571" y="36002"/>
                </a:lnTo>
                <a:lnTo>
                  <a:pt x="108347" y="1"/>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1" name="任意多边形 40"/>
          <p:cNvSpPr/>
          <p:nvPr/>
        </p:nvSpPr>
        <p:spPr>
          <a:xfrm>
            <a:off x="5083913" y="4907038"/>
            <a:ext cx="2306261" cy="1433195"/>
          </a:xfrm>
          <a:custGeom>
            <a:avLst/>
            <a:gdLst>
              <a:gd name="connsiteX0" fmla="*/ 1444819 w 2303225"/>
              <a:gd name="connsiteY0" fmla="*/ 855445 h 1436594"/>
              <a:gd name="connsiteX1" fmla="*/ 1668656 w 2303225"/>
              <a:gd name="connsiteY1" fmla="*/ 779245 h 1436594"/>
              <a:gd name="connsiteX2" fmla="*/ 1871063 w 2303225"/>
              <a:gd name="connsiteY2" fmla="*/ 688758 h 1436594"/>
              <a:gd name="connsiteX3" fmla="*/ 2075850 w 2303225"/>
              <a:gd name="connsiteY3" fmla="*/ 591126 h 1436594"/>
              <a:gd name="connsiteX4" fmla="*/ 2190150 w 2303225"/>
              <a:gd name="connsiteY4" fmla="*/ 495876 h 1436594"/>
              <a:gd name="connsiteX5" fmla="*/ 2183006 w 2303225"/>
              <a:gd name="connsiteY5" fmla="*/ 424439 h 1436594"/>
              <a:gd name="connsiteX6" fmla="*/ 2082994 w 2303225"/>
              <a:gd name="connsiteY6" fmla="*/ 264895 h 1436594"/>
              <a:gd name="connsiteX7" fmla="*/ 1975838 w 2303225"/>
              <a:gd name="connsiteY7" fmla="*/ 102970 h 1436594"/>
              <a:gd name="connsiteX8" fmla="*/ 1994888 w 2303225"/>
              <a:gd name="connsiteY8" fmla="*/ 38676 h 1436594"/>
              <a:gd name="connsiteX9" fmla="*/ 2082994 w 2303225"/>
              <a:gd name="connsiteY9" fmla="*/ 576 h 1436594"/>
              <a:gd name="connsiteX10" fmla="*/ 2211581 w 2303225"/>
              <a:gd name="connsiteY10" fmla="*/ 67251 h 1436594"/>
              <a:gd name="connsiteX11" fmla="*/ 2287781 w 2303225"/>
              <a:gd name="connsiteY11" fmla="*/ 174408 h 1436594"/>
              <a:gd name="connsiteX12" fmla="*/ 2299688 w 2303225"/>
              <a:gd name="connsiteY12" fmla="*/ 329189 h 1436594"/>
              <a:gd name="connsiteX13" fmla="*/ 2242538 w 2303225"/>
              <a:gd name="connsiteY13" fmla="*/ 514926 h 1436594"/>
              <a:gd name="connsiteX14" fmla="*/ 2042513 w 2303225"/>
              <a:gd name="connsiteY14" fmla="*/ 648276 h 1436594"/>
              <a:gd name="connsiteX15" fmla="*/ 1792481 w 2303225"/>
              <a:gd name="connsiteY15" fmla="*/ 764958 h 1436594"/>
              <a:gd name="connsiteX16" fmla="*/ 1523400 w 2303225"/>
              <a:gd name="connsiteY16" fmla="*/ 876876 h 1436594"/>
              <a:gd name="connsiteX17" fmla="*/ 1306706 w 2303225"/>
              <a:gd name="connsiteY17" fmla="*/ 969745 h 1436594"/>
              <a:gd name="connsiteX18" fmla="*/ 1147163 w 2303225"/>
              <a:gd name="connsiteY18" fmla="*/ 1072139 h 1436594"/>
              <a:gd name="connsiteX19" fmla="*/ 1016194 w 2303225"/>
              <a:gd name="connsiteY19" fmla="*/ 1165008 h 1436594"/>
              <a:gd name="connsiteX20" fmla="*/ 763781 w 2303225"/>
              <a:gd name="connsiteY20" fmla="*/ 1238826 h 1436594"/>
              <a:gd name="connsiteX21" fmla="*/ 504225 w 2303225"/>
              <a:gd name="connsiteY21" fmla="*/ 1293595 h 1436594"/>
              <a:gd name="connsiteX22" fmla="*/ 401831 w 2303225"/>
              <a:gd name="connsiteY22" fmla="*/ 1315026 h 1436594"/>
              <a:gd name="connsiteX23" fmla="*/ 354206 w 2303225"/>
              <a:gd name="connsiteY23" fmla="*/ 1365033 h 1436594"/>
              <a:gd name="connsiteX24" fmla="*/ 301819 w 2303225"/>
              <a:gd name="connsiteY24" fmla="*/ 1434089 h 1436594"/>
              <a:gd name="connsiteX25" fmla="*/ 166088 w 2303225"/>
              <a:gd name="connsiteY25" fmla="*/ 1410276 h 1436594"/>
              <a:gd name="connsiteX26" fmla="*/ 51788 w 2303225"/>
              <a:gd name="connsiteY26" fmla="*/ 1305501 h 1436594"/>
              <a:gd name="connsiteX27" fmla="*/ 13688 w 2303225"/>
              <a:gd name="connsiteY27" fmla="*/ 1200726 h 1436594"/>
              <a:gd name="connsiteX28" fmla="*/ 6544 w 2303225"/>
              <a:gd name="connsiteY28" fmla="*/ 1091189 h 1436594"/>
              <a:gd name="connsiteX29" fmla="*/ 104175 w 2303225"/>
              <a:gd name="connsiteY29" fmla="*/ 993558 h 1436594"/>
              <a:gd name="connsiteX30" fmla="*/ 206569 w 2303225"/>
              <a:gd name="connsiteY30" fmla="*/ 934026 h 1436594"/>
              <a:gd name="connsiteX31" fmla="*/ 235144 w 2303225"/>
              <a:gd name="connsiteY31" fmla="*/ 943551 h 1436594"/>
              <a:gd name="connsiteX32" fmla="*/ 211331 w 2303225"/>
              <a:gd name="connsiteY32" fmla="*/ 979270 h 1436594"/>
              <a:gd name="connsiteX33" fmla="*/ 208950 w 2303225"/>
              <a:gd name="connsiteY33" fmla="*/ 1117383 h 1436594"/>
              <a:gd name="connsiteX34" fmla="*/ 228000 w 2303225"/>
              <a:gd name="connsiteY34" fmla="*/ 1255495 h 1436594"/>
              <a:gd name="connsiteX35" fmla="*/ 261338 w 2303225"/>
              <a:gd name="connsiteY35" fmla="*/ 1365033 h 1436594"/>
              <a:gd name="connsiteX36" fmla="*/ 294675 w 2303225"/>
              <a:gd name="connsiteY36" fmla="*/ 1386464 h 1436594"/>
              <a:gd name="connsiteX37" fmla="*/ 318488 w 2303225"/>
              <a:gd name="connsiteY37" fmla="*/ 1355508 h 1436594"/>
              <a:gd name="connsiteX38" fmla="*/ 344681 w 2303225"/>
              <a:gd name="connsiteY38" fmla="*/ 1298358 h 1436594"/>
              <a:gd name="connsiteX39" fmla="*/ 444694 w 2303225"/>
              <a:gd name="connsiteY39" fmla="*/ 1255495 h 1436594"/>
              <a:gd name="connsiteX40" fmla="*/ 613763 w 2303225"/>
              <a:gd name="connsiteY40" fmla="*/ 1219776 h 1436594"/>
              <a:gd name="connsiteX41" fmla="*/ 839981 w 2303225"/>
              <a:gd name="connsiteY41" fmla="*/ 1165008 h 1436594"/>
              <a:gd name="connsiteX42" fmla="*/ 1004288 w 2303225"/>
              <a:gd name="connsiteY42" fmla="*/ 1107858 h 1436594"/>
              <a:gd name="connsiteX43" fmla="*/ 1161450 w 2303225"/>
              <a:gd name="connsiteY43" fmla="*/ 1010226 h 1436594"/>
              <a:gd name="connsiteX44" fmla="*/ 1306706 w 2303225"/>
              <a:gd name="connsiteY44" fmla="*/ 924501 h 1436594"/>
              <a:gd name="connsiteX45" fmla="*/ 1444819 w 2303225"/>
              <a:gd name="connsiteY45" fmla="*/ 855445 h 1436594"/>
              <a:gd name="connsiteX0" fmla="*/ 1444819 w 2303225"/>
              <a:gd name="connsiteY0" fmla="*/ 855445 h 1436594"/>
              <a:gd name="connsiteX1" fmla="*/ 1668656 w 2303225"/>
              <a:gd name="connsiteY1" fmla="*/ 779245 h 1436594"/>
              <a:gd name="connsiteX2" fmla="*/ 1871063 w 2303225"/>
              <a:gd name="connsiteY2" fmla="*/ 688758 h 1436594"/>
              <a:gd name="connsiteX3" fmla="*/ 2075850 w 2303225"/>
              <a:gd name="connsiteY3" fmla="*/ 591126 h 1436594"/>
              <a:gd name="connsiteX4" fmla="*/ 2190150 w 2303225"/>
              <a:gd name="connsiteY4" fmla="*/ 495876 h 1436594"/>
              <a:gd name="connsiteX5" fmla="*/ 2183006 w 2303225"/>
              <a:gd name="connsiteY5" fmla="*/ 424439 h 1436594"/>
              <a:gd name="connsiteX6" fmla="*/ 2082994 w 2303225"/>
              <a:gd name="connsiteY6" fmla="*/ 264895 h 1436594"/>
              <a:gd name="connsiteX7" fmla="*/ 1975838 w 2303225"/>
              <a:gd name="connsiteY7" fmla="*/ 102970 h 1436594"/>
              <a:gd name="connsiteX8" fmla="*/ 1994888 w 2303225"/>
              <a:gd name="connsiteY8" fmla="*/ 38676 h 1436594"/>
              <a:gd name="connsiteX9" fmla="*/ 2082994 w 2303225"/>
              <a:gd name="connsiteY9" fmla="*/ 576 h 1436594"/>
              <a:gd name="connsiteX10" fmla="*/ 2211581 w 2303225"/>
              <a:gd name="connsiteY10" fmla="*/ 67251 h 1436594"/>
              <a:gd name="connsiteX11" fmla="*/ 2287781 w 2303225"/>
              <a:gd name="connsiteY11" fmla="*/ 174408 h 1436594"/>
              <a:gd name="connsiteX12" fmla="*/ 2299688 w 2303225"/>
              <a:gd name="connsiteY12" fmla="*/ 329189 h 1436594"/>
              <a:gd name="connsiteX13" fmla="*/ 2242538 w 2303225"/>
              <a:gd name="connsiteY13" fmla="*/ 514926 h 1436594"/>
              <a:gd name="connsiteX14" fmla="*/ 2042513 w 2303225"/>
              <a:gd name="connsiteY14" fmla="*/ 648276 h 1436594"/>
              <a:gd name="connsiteX15" fmla="*/ 1792481 w 2303225"/>
              <a:gd name="connsiteY15" fmla="*/ 764958 h 1436594"/>
              <a:gd name="connsiteX16" fmla="*/ 1544832 w 2303225"/>
              <a:gd name="connsiteY16" fmla="*/ 872113 h 1436594"/>
              <a:gd name="connsiteX17" fmla="*/ 1306706 w 2303225"/>
              <a:gd name="connsiteY17" fmla="*/ 969745 h 1436594"/>
              <a:gd name="connsiteX18" fmla="*/ 1147163 w 2303225"/>
              <a:gd name="connsiteY18" fmla="*/ 1072139 h 1436594"/>
              <a:gd name="connsiteX19" fmla="*/ 1016194 w 2303225"/>
              <a:gd name="connsiteY19" fmla="*/ 1165008 h 1436594"/>
              <a:gd name="connsiteX20" fmla="*/ 763781 w 2303225"/>
              <a:gd name="connsiteY20" fmla="*/ 1238826 h 1436594"/>
              <a:gd name="connsiteX21" fmla="*/ 504225 w 2303225"/>
              <a:gd name="connsiteY21" fmla="*/ 1293595 h 1436594"/>
              <a:gd name="connsiteX22" fmla="*/ 401831 w 2303225"/>
              <a:gd name="connsiteY22" fmla="*/ 1315026 h 1436594"/>
              <a:gd name="connsiteX23" fmla="*/ 354206 w 2303225"/>
              <a:gd name="connsiteY23" fmla="*/ 1365033 h 1436594"/>
              <a:gd name="connsiteX24" fmla="*/ 301819 w 2303225"/>
              <a:gd name="connsiteY24" fmla="*/ 1434089 h 1436594"/>
              <a:gd name="connsiteX25" fmla="*/ 166088 w 2303225"/>
              <a:gd name="connsiteY25" fmla="*/ 1410276 h 1436594"/>
              <a:gd name="connsiteX26" fmla="*/ 51788 w 2303225"/>
              <a:gd name="connsiteY26" fmla="*/ 1305501 h 1436594"/>
              <a:gd name="connsiteX27" fmla="*/ 13688 w 2303225"/>
              <a:gd name="connsiteY27" fmla="*/ 1200726 h 1436594"/>
              <a:gd name="connsiteX28" fmla="*/ 6544 w 2303225"/>
              <a:gd name="connsiteY28" fmla="*/ 1091189 h 1436594"/>
              <a:gd name="connsiteX29" fmla="*/ 104175 w 2303225"/>
              <a:gd name="connsiteY29" fmla="*/ 993558 h 1436594"/>
              <a:gd name="connsiteX30" fmla="*/ 206569 w 2303225"/>
              <a:gd name="connsiteY30" fmla="*/ 934026 h 1436594"/>
              <a:gd name="connsiteX31" fmla="*/ 235144 w 2303225"/>
              <a:gd name="connsiteY31" fmla="*/ 943551 h 1436594"/>
              <a:gd name="connsiteX32" fmla="*/ 211331 w 2303225"/>
              <a:gd name="connsiteY32" fmla="*/ 979270 h 1436594"/>
              <a:gd name="connsiteX33" fmla="*/ 208950 w 2303225"/>
              <a:gd name="connsiteY33" fmla="*/ 1117383 h 1436594"/>
              <a:gd name="connsiteX34" fmla="*/ 228000 w 2303225"/>
              <a:gd name="connsiteY34" fmla="*/ 1255495 h 1436594"/>
              <a:gd name="connsiteX35" fmla="*/ 261338 w 2303225"/>
              <a:gd name="connsiteY35" fmla="*/ 1365033 h 1436594"/>
              <a:gd name="connsiteX36" fmla="*/ 294675 w 2303225"/>
              <a:gd name="connsiteY36" fmla="*/ 1386464 h 1436594"/>
              <a:gd name="connsiteX37" fmla="*/ 318488 w 2303225"/>
              <a:gd name="connsiteY37" fmla="*/ 1355508 h 1436594"/>
              <a:gd name="connsiteX38" fmla="*/ 344681 w 2303225"/>
              <a:gd name="connsiteY38" fmla="*/ 1298358 h 1436594"/>
              <a:gd name="connsiteX39" fmla="*/ 444694 w 2303225"/>
              <a:gd name="connsiteY39" fmla="*/ 1255495 h 1436594"/>
              <a:gd name="connsiteX40" fmla="*/ 613763 w 2303225"/>
              <a:gd name="connsiteY40" fmla="*/ 1219776 h 1436594"/>
              <a:gd name="connsiteX41" fmla="*/ 839981 w 2303225"/>
              <a:gd name="connsiteY41" fmla="*/ 1165008 h 1436594"/>
              <a:gd name="connsiteX42" fmla="*/ 1004288 w 2303225"/>
              <a:gd name="connsiteY42" fmla="*/ 1107858 h 1436594"/>
              <a:gd name="connsiteX43" fmla="*/ 1161450 w 2303225"/>
              <a:gd name="connsiteY43" fmla="*/ 1010226 h 1436594"/>
              <a:gd name="connsiteX44" fmla="*/ 1306706 w 2303225"/>
              <a:gd name="connsiteY44" fmla="*/ 924501 h 1436594"/>
              <a:gd name="connsiteX45" fmla="*/ 1444819 w 2303225"/>
              <a:gd name="connsiteY45" fmla="*/ 855445 h 1436594"/>
              <a:gd name="connsiteX0" fmla="*/ 1442438 w 2303225"/>
              <a:gd name="connsiteY0" fmla="*/ 860207 h 1436594"/>
              <a:gd name="connsiteX1" fmla="*/ 1668656 w 2303225"/>
              <a:gd name="connsiteY1" fmla="*/ 779245 h 1436594"/>
              <a:gd name="connsiteX2" fmla="*/ 1871063 w 2303225"/>
              <a:gd name="connsiteY2" fmla="*/ 688758 h 1436594"/>
              <a:gd name="connsiteX3" fmla="*/ 2075850 w 2303225"/>
              <a:gd name="connsiteY3" fmla="*/ 591126 h 1436594"/>
              <a:gd name="connsiteX4" fmla="*/ 2190150 w 2303225"/>
              <a:gd name="connsiteY4" fmla="*/ 495876 h 1436594"/>
              <a:gd name="connsiteX5" fmla="*/ 2183006 w 2303225"/>
              <a:gd name="connsiteY5" fmla="*/ 424439 h 1436594"/>
              <a:gd name="connsiteX6" fmla="*/ 2082994 w 2303225"/>
              <a:gd name="connsiteY6" fmla="*/ 264895 h 1436594"/>
              <a:gd name="connsiteX7" fmla="*/ 1975838 w 2303225"/>
              <a:gd name="connsiteY7" fmla="*/ 102970 h 1436594"/>
              <a:gd name="connsiteX8" fmla="*/ 1994888 w 2303225"/>
              <a:gd name="connsiteY8" fmla="*/ 38676 h 1436594"/>
              <a:gd name="connsiteX9" fmla="*/ 2082994 w 2303225"/>
              <a:gd name="connsiteY9" fmla="*/ 576 h 1436594"/>
              <a:gd name="connsiteX10" fmla="*/ 2211581 w 2303225"/>
              <a:gd name="connsiteY10" fmla="*/ 67251 h 1436594"/>
              <a:gd name="connsiteX11" fmla="*/ 2287781 w 2303225"/>
              <a:gd name="connsiteY11" fmla="*/ 174408 h 1436594"/>
              <a:gd name="connsiteX12" fmla="*/ 2299688 w 2303225"/>
              <a:gd name="connsiteY12" fmla="*/ 329189 h 1436594"/>
              <a:gd name="connsiteX13" fmla="*/ 2242538 w 2303225"/>
              <a:gd name="connsiteY13" fmla="*/ 514926 h 1436594"/>
              <a:gd name="connsiteX14" fmla="*/ 2042513 w 2303225"/>
              <a:gd name="connsiteY14" fmla="*/ 648276 h 1436594"/>
              <a:gd name="connsiteX15" fmla="*/ 1792481 w 2303225"/>
              <a:gd name="connsiteY15" fmla="*/ 764958 h 1436594"/>
              <a:gd name="connsiteX16" fmla="*/ 1544832 w 2303225"/>
              <a:gd name="connsiteY16" fmla="*/ 872113 h 1436594"/>
              <a:gd name="connsiteX17" fmla="*/ 1306706 w 2303225"/>
              <a:gd name="connsiteY17" fmla="*/ 969745 h 1436594"/>
              <a:gd name="connsiteX18" fmla="*/ 1147163 w 2303225"/>
              <a:gd name="connsiteY18" fmla="*/ 1072139 h 1436594"/>
              <a:gd name="connsiteX19" fmla="*/ 1016194 w 2303225"/>
              <a:gd name="connsiteY19" fmla="*/ 1165008 h 1436594"/>
              <a:gd name="connsiteX20" fmla="*/ 763781 w 2303225"/>
              <a:gd name="connsiteY20" fmla="*/ 1238826 h 1436594"/>
              <a:gd name="connsiteX21" fmla="*/ 504225 w 2303225"/>
              <a:gd name="connsiteY21" fmla="*/ 1293595 h 1436594"/>
              <a:gd name="connsiteX22" fmla="*/ 401831 w 2303225"/>
              <a:gd name="connsiteY22" fmla="*/ 1315026 h 1436594"/>
              <a:gd name="connsiteX23" fmla="*/ 354206 w 2303225"/>
              <a:gd name="connsiteY23" fmla="*/ 1365033 h 1436594"/>
              <a:gd name="connsiteX24" fmla="*/ 301819 w 2303225"/>
              <a:gd name="connsiteY24" fmla="*/ 1434089 h 1436594"/>
              <a:gd name="connsiteX25" fmla="*/ 166088 w 2303225"/>
              <a:gd name="connsiteY25" fmla="*/ 1410276 h 1436594"/>
              <a:gd name="connsiteX26" fmla="*/ 51788 w 2303225"/>
              <a:gd name="connsiteY26" fmla="*/ 1305501 h 1436594"/>
              <a:gd name="connsiteX27" fmla="*/ 13688 w 2303225"/>
              <a:gd name="connsiteY27" fmla="*/ 1200726 h 1436594"/>
              <a:gd name="connsiteX28" fmla="*/ 6544 w 2303225"/>
              <a:gd name="connsiteY28" fmla="*/ 1091189 h 1436594"/>
              <a:gd name="connsiteX29" fmla="*/ 104175 w 2303225"/>
              <a:gd name="connsiteY29" fmla="*/ 993558 h 1436594"/>
              <a:gd name="connsiteX30" fmla="*/ 206569 w 2303225"/>
              <a:gd name="connsiteY30" fmla="*/ 934026 h 1436594"/>
              <a:gd name="connsiteX31" fmla="*/ 235144 w 2303225"/>
              <a:gd name="connsiteY31" fmla="*/ 943551 h 1436594"/>
              <a:gd name="connsiteX32" fmla="*/ 211331 w 2303225"/>
              <a:gd name="connsiteY32" fmla="*/ 979270 h 1436594"/>
              <a:gd name="connsiteX33" fmla="*/ 208950 w 2303225"/>
              <a:gd name="connsiteY33" fmla="*/ 1117383 h 1436594"/>
              <a:gd name="connsiteX34" fmla="*/ 228000 w 2303225"/>
              <a:gd name="connsiteY34" fmla="*/ 1255495 h 1436594"/>
              <a:gd name="connsiteX35" fmla="*/ 261338 w 2303225"/>
              <a:gd name="connsiteY35" fmla="*/ 1365033 h 1436594"/>
              <a:gd name="connsiteX36" fmla="*/ 294675 w 2303225"/>
              <a:gd name="connsiteY36" fmla="*/ 1386464 h 1436594"/>
              <a:gd name="connsiteX37" fmla="*/ 318488 w 2303225"/>
              <a:gd name="connsiteY37" fmla="*/ 1355508 h 1436594"/>
              <a:gd name="connsiteX38" fmla="*/ 344681 w 2303225"/>
              <a:gd name="connsiteY38" fmla="*/ 1298358 h 1436594"/>
              <a:gd name="connsiteX39" fmla="*/ 444694 w 2303225"/>
              <a:gd name="connsiteY39" fmla="*/ 1255495 h 1436594"/>
              <a:gd name="connsiteX40" fmla="*/ 613763 w 2303225"/>
              <a:gd name="connsiteY40" fmla="*/ 1219776 h 1436594"/>
              <a:gd name="connsiteX41" fmla="*/ 839981 w 2303225"/>
              <a:gd name="connsiteY41" fmla="*/ 1165008 h 1436594"/>
              <a:gd name="connsiteX42" fmla="*/ 1004288 w 2303225"/>
              <a:gd name="connsiteY42" fmla="*/ 1107858 h 1436594"/>
              <a:gd name="connsiteX43" fmla="*/ 1161450 w 2303225"/>
              <a:gd name="connsiteY43" fmla="*/ 1010226 h 1436594"/>
              <a:gd name="connsiteX44" fmla="*/ 1306706 w 2303225"/>
              <a:gd name="connsiteY44" fmla="*/ 924501 h 1436594"/>
              <a:gd name="connsiteX45" fmla="*/ 1442438 w 2303225"/>
              <a:gd name="connsiteY45" fmla="*/ 860207 h 1436594"/>
              <a:gd name="connsiteX0" fmla="*/ 1442438 w 2303225"/>
              <a:gd name="connsiteY0" fmla="*/ 860207 h 1436594"/>
              <a:gd name="connsiteX1" fmla="*/ 1668656 w 2303225"/>
              <a:gd name="connsiteY1" fmla="*/ 779245 h 1436594"/>
              <a:gd name="connsiteX2" fmla="*/ 1871063 w 2303225"/>
              <a:gd name="connsiteY2" fmla="*/ 688758 h 1436594"/>
              <a:gd name="connsiteX3" fmla="*/ 2075850 w 2303225"/>
              <a:gd name="connsiteY3" fmla="*/ 591126 h 1436594"/>
              <a:gd name="connsiteX4" fmla="*/ 2183007 w 2303225"/>
              <a:gd name="connsiteY4" fmla="*/ 503020 h 1436594"/>
              <a:gd name="connsiteX5" fmla="*/ 2183006 w 2303225"/>
              <a:gd name="connsiteY5" fmla="*/ 424439 h 1436594"/>
              <a:gd name="connsiteX6" fmla="*/ 2082994 w 2303225"/>
              <a:gd name="connsiteY6" fmla="*/ 264895 h 1436594"/>
              <a:gd name="connsiteX7" fmla="*/ 1975838 w 2303225"/>
              <a:gd name="connsiteY7" fmla="*/ 102970 h 1436594"/>
              <a:gd name="connsiteX8" fmla="*/ 1994888 w 2303225"/>
              <a:gd name="connsiteY8" fmla="*/ 38676 h 1436594"/>
              <a:gd name="connsiteX9" fmla="*/ 2082994 w 2303225"/>
              <a:gd name="connsiteY9" fmla="*/ 576 h 1436594"/>
              <a:gd name="connsiteX10" fmla="*/ 2211581 w 2303225"/>
              <a:gd name="connsiteY10" fmla="*/ 67251 h 1436594"/>
              <a:gd name="connsiteX11" fmla="*/ 2287781 w 2303225"/>
              <a:gd name="connsiteY11" fmla="*/ 174408 h 1436594"/>
              <a:gd name="connsiteX12" fmla="*/ 2299688 w 2303225"/>
              <a:gd name="connsiteY12" fmla="*/ 329189 h 1436594"/>
              <a:gd name="connsiteX13" fmla="*/ 2242538 w 2303225"/>
              <a:gd name="connsiteY13" fmla="*/ 514926 h 1436594"/>
              <a:gd name="connsiteX14" fmla="*/ 2042513 w 2303225"/>
              <a:gd name="connsiteY14" fmla="*/ 648276 h 1436594"/>
              <a:gd name="connsiteX15" fmla="*/ 1792481 w 2303225"/>
              <a:gd name="connsiteY15" fmla="*/ 764958 h 1436594"/>
              <a:gd name="connsiteX16" fmla="*/ 1544832 w 2303225"/>
              <a:gd name="connsiteY16" fmla="*/ 872113 h 1436594"/>
              <a:gd name="connsiteX17" fmla="*/ 1306706 w 2303225"/>
              <a:gd name="connsiteY17" fmla="*/ 969745 h 1436594"/>
              <a:gd name="connsiteX18" fmla="*/ 1147163 w 2303225"/>
              <a:gd name="connsiteY18" fmla="*/ 1072139 h 1436594"/>
              <a:gd name="connsiteX19" fmla="*/ 1016194 w 2303225"/>
              <a:gd name="connsiteY19" fmla="*/ 1165008 h 1436594"/>
              <a:gd name="connsiteX20" fmla="*/ 763781 w 2303225"/>
              <a:gd name="connsiteY20" fmla="*/ 1238826 h 1436594"/>
              <a:gd name="connsiteX21" fmla="*/ 504225 w 2303225"/>
              <a:gd name="connsiteY21" fmla="*/ 1293595 h 1436594"/>
              <a:gd name="connsiteX22" fmla="*/ 401831 w 2303225"/>
              <a:gd name="connsiteY22" fmla="*/ 1315026 h 1436594"/>
              <a:gd name="connsiteX23" fmla="*/ 354206 w 2303225"/>
              <a:gd name="connsiteY23" fmla="*/ 1365033 h 1436594"/>
              <a:gd name="connsiteX24" fmla="*/ 301819 w 2303225"/>
              <a:gd name="connsiteY24" fmla="*/ 1434089 h 1436594"/>
              <a:gd name="connsiteX25" fmla="*/ 166088 w 2303225"/>
              <a:gd name="connsiteY25" fmla="*/ 1410276 h 1436594"/>
              <a:gd name="connsiteX26" fmla="*/ 51788 w 2303225"/>
              <a:gd name="connsiteY26" fmla="*/ 1305501 h 1436594"/>
              <a:gd name="connsiteX27" fmla="*/ 13688 w 2303225"/>
              <a:gd name="connsiteY27" fmla="*/ 1200726 h 1436594"/>
              <a:gd name="connsiteX28" fmla="*/ 6544 w 2303225"/>
              <a:gd name="connsiteY28" fmla="*/ 1091189 h 1436594"/>
              <a:gd name="connsiteX29" fmla="*/ 104175 w 2303225"/>
              <a:gd name="connsiteY29" fmla="*/ 993558 h 1436594"/>
              <a:gd name="connsiteX30" fmla="*/ 206569 w 2303225"/>
              <a:gd name="connsiteY30" fmla="*/ 934026 h 1436594"/>
              <a:gd name="connsiteX31" fmla="*/ 235144 w 2303225"/>
              <a:gd name="connsiteY31" fmla="*/ 943551 h 1436594"/>
              <a:gd name="connsiteX32" fmla="*/ 211331 w 2303225"/>
              <a:gd name="connsiteY32" fmla="*/ 979270 h 1436594"/>
              <a:gd name="connsiteX33" fmla="*/ 208950 w 2303225"/>
              <a:gd name="connsiteY33" fmla="*/ 1117383 h 1436594"/>
              <a:gd name="connsiteX34" fmla="*/ 228000 w 2303225"/>
              <a:gd name="connsiteY34" fmla="*/ 1255495 h 1436594"/>
              <a:gd name="connsiteX35" fmla="*/ 261338 w 2303225"/>
              <a:gd name="connsiteY35" fmla="*/ 1365033 h 1436594"/>
              <a:gd name="connsiteX36" fmla="*/ 294675 w 2303225"/>
              <a:gd name="connsiteY36" fmla="*/ 1386464 h 1436594"/>
              <a:gd name="connsiteX37" fmla="*/ 318488 w 2303225"/>
              <a:gd name="connsiteY37" fmla="*/ 1355508 h 1436594"/>
              <a:gd name="connsiteX38" fmla="*/ 344681 w 2303225"/>
              <a:gd name="connsiteY38" fmla="*/ 1298358 h 1436594"/>
              <a:gd name="connsiteX39" fmla="*/ 444694 w 2303225"/>
              <a:gd name="connsiteY39" fmla="*/ 1255495 h 1436594"/>
              <a:gd name="connsiteX40" fmla="*/ 613763 w 2303225"/>
              <a:gd name="connsiteY40" fmla="*/ 1219776 h 1436594"/>
              <a:gd name="connsiteX41" fmla="*/ 839981 w 2303225"/>
              <a:gd name="connsiteY41" fmla="*/ 1165008 h 1436594"/>
              <a:gd name="connsiteX42" fmla="*/ 1004288 w 2303225"/>
              <a:gd name="connsiteY42" fmla="*/ 1107858 h 1436594"/>
              <a:gd name="connsiteX43" fmla="*/ 1161450 w 2303225"/>
              <a:gd name="connsiteY43" fmla="*/ 1010226 h 1436594"/>
              <a:gd name="connsiteX44" fmla="*/ 1306706 w 2303225"/>
              <a:gd name="connsiteY44" fmla="*/ 924501 h 1436594"/>
              <a:gd name="connsiteX45" fmla="*/ 1442438 w 2303225"/>
              <a:gd name="connsiteY45" fmla="*/ 860207 h 1436594"/>
              <a:gd name="connsiteX0" fmla="*/ 1442438 w 2303225"/>
              <a:gd name="connsiteY0" fmla="*/ 860347 h 1436734"/>
              <a:gd name="connsiteX1" fmla="*/ 1668656 w 2303225"/>
              <a:gd name="connsiteY1" fmla="*/ 779385 h 1436734"/>
              <a:gd name="connsiteX2" fmla="*/ 1871063 w 2303225"/>
              <a:gd name="connsiteY2" fmla="*/ 688898 h 1436734"/>
              <a:gd name="connsiteX3" fmla="*/ 2075850 w 2303225"/>
              <a:gd name="connsiteY3" fmla="*/ 591266 h 1436734"/>
              <a:gd name="connsiteX4" fmla="*/ 2183007 w 2303225"/>
              <a:gd name="connsiteY4" fmla="*/ 503160 h 1436734"/>
              <a:gd name="connsiteX5" fmla="*/ 2183006 w 2303225"/>
              <a:gd name="connsiteY5" fmla="*/ 424579 h 1436734"/>
              <a:gd name="connsiteX6" fmla="*/ 2082994 w 2303225"/>
              <a:gd name="connsiteY6" fmla="*/ 265035 h 1436734"/>
              <a:gd name="connsiteX7" fmla="*/ 1975838 w 2303225"/>
              <a:gd name="connsiteY7" fmla="*/ 103110 h 1436734"/>
              <a:gd name="connsiteX8" fmla="*/ 1990126 w 2303225"/>
              <a:gd name="connsiteY8" fmla="*/ 36435 h 1436734"/>
              <a:gd name="connsiteX9" fmla="*/ 2082994 w 2303225"/>
              <a:gd name="connsiteY9" fmla="*/ 716 h 1436734"/>
              <a:gd name="connsiteX10" fmla="*/ 2211581 w 2303225"/>
              <a:gd name="connsiteY10" fmla="*/ 67391 h 1436734"/>
              <a:gd name="connsiteX11" fmla="*/ 2287781 w 2303225"/>
              <a:gd name="connsiteY11" fmla="*/ 174548 h 1436734"/>
              <a:gd name="connsiteX12" fmla="*/ 2299688 w 2303225"/>
              <a:gd name="connsiteY12" fmla="*/ 329329 h 1436734"/>
              <a:gd name="connsiteX13" fmla="*/ 2242538 w 2303225"/>
              <a:gd name="connsiteY13" fmla="*/ 515066 h 1436734"/>
              <a:gd name="connsiteX14" fmla="*/ 2042513 w 2303225"/>
              <a:gd name="connsiteY14" fmla="*/ 648416 h 1436734"/>
              <a:gd name="connsiteX15" fmla="*/ 1792481 w 2303225"/>
              <a:gd name="connsiteY15" fmla="*/ 765098 h 1436734"/>
              <a:gd name="connsiteX16" fmla="*/ 1544832 w 2303225"/>
              <a:gd name="connsiteY16" fmla="*/ 872253 h 1436734"/>
              <a:gd name="connsiteX17" fmla="*/ 1306706 w 2303225"/>
              <a:gd name="connsiteY17" fmla="*/ 969885 h 1436734"/>
              <a:gd name="connsiteX18" fmla="*/ 1147163 w 2303225"/>
              <a:gd name="connsiteY18" fmla="*/ 1072279 h 1436734"/>
              <a:gd name="connsiteX19" fmla="*/ 1016194 w 2303225"/>
              <a:gd name="connsiteY19" fmla="*/ 1165148 h 1436734"/>
              <a:gd name="connsiteX20" fmla="*/ 763781 w 2303225"/>
              <a:gd name="connsiteY20" fmla="*/ 1238966 h 1436734"/>
              <a:gd name="connsiteX21" fmla="*/ 504225 w 2303225"/>
              <a:gd name="connsiteY21" fmla="*/ 1293735 h 1436734"/>
              <a:gd name="connsiteX22" fmla="*/ 401831 w 2303225"/>
              <a:gd name="connsiteY22" fmla="*/ 1315166 h 1436734"/>
              <a:gd name="connsiteX23" fmla="*/ 354206 w 2303225"/>
              <a:gd name="connsiteY23" fmla="*/ 1365173 h 1436734"/>
              <a:gd name="connsiteX24" fmla="*/ 301819 w 2303225"/>
              <a:gd name="connsiteY24" fmla="*/ 1434229 h 1436734"/>
              <a:gd name="connsiteX25" fmla="*/ 166088 w 2303225"/>
              <a:gd name="connsiteY25" fmla="*/ 1410416 h 1436734"/>
              <a:gd name="connsiteX26" fmla="*/ 51788 w 2303225"/>
              <a:gd name="connsiteY26" fmla="*/ 1305641 h 1436734"/>
              <a:gd name="connsiteX27" fmla="*/ 13688 w 2303225"/>
              <a:gd name="connsiteY27" fmla="*/ 1200866 h 1436734"/>
              <a:gd name="connsiteX28" fmla="*/ 6544 w 2303225"/>
              <a:gd name="connsiteY28" fmla="*/ 1091329 h 1436734"/>
              <a:gd name="connsiteX29" fmla="*/ 104175 w 2303225"/>
              <a:gd name="connsiteY29" fmla="*/ 993698 h 1436734"/>
              <a:gd name="connsiteX30" fmla="*/ 206569 w 2303225"/>
              <a:gd name="connsiteY30" fmla="*/ 934166 h 1436734"/>
              <a:gd name="connsiteX31" fmla="*/ 235144 w 2303225"/>
              <a:gd name="connsiteY31" fmla="*/ 943691 h 1436734"/>
              <a:gd name="connsiteX32" fmla="*/ 211331 w 2303225"/>
              <a:gd name="connsiteY32" fmla="*/ 979410 h 1436734"/>
              <a:gd name="connsiteX33" fmla="*/ 208950 w 2303225"/>
              <a:gd name="connsiteY33" fmla="*/ 1117523 h 1436734"/>
              <a:gd name="connsiteX34" fmla="*/ 228000 w 2303225"/>
              <a:gd name="connsiteY34" fmla="*/ 1255635 h 1436734"/>
              <a:gd name="connsiteX35" fmla="*/ 261338 w 2303225"/>
              <a:gd name="connsiteY35" fmla="*/ 1365173 h 1436734"/>
              <a:gd name="connsiteX36" fmla="*/ 294675 w 2303225"/>
              <a:gd name="connsiteY36" fmla="*/ 1386604 h 1436734"/>
              <a:gd name="connsiteX37" fmla="*/ 318488 w 2303225"/>
              <a:gd name="connsiteY37" fmla="*/ 1355648 h 1436734"/>
              <a:gd name="connsiteX38" fmla="*/ 344681 w 2303225"/>
              <a:gd name="connsiteY38" fmla="*/ 1298498 h 1436734"/>
              <a:gd name="connsiteX39" fmla="*/ 444694 w 2303225"/>
              <a:gd name="connsiteY39" fmla="*/ 1255635 h 1436734"/>
              <a:gd name="connsiteX40" fmla="*/ 613763 w 2303225"/>
              <a:gd name="connsiteY40" fmla="*/ 1219916 h 1436734"/>
              <a:gd name="connsiteX41" fmla="*/ 839981 w 2303225"/>
              <a:gd name="connsiteY41" fmla="*/ 1165148 h 1436734"/>
              <a:gd name="connsiteX42" fmla="*/ 1004288 w 2303225"/>
              <a:gd name="connsiteY42" fmla="*/ 1107998 h 1436734"/>
              <a:gd name="connsiteX43" fmla="*/ 1161450 w 2303225"/>
              <a:gd name="connsiteY43" fmla="*/ 1010366 h 1436734"/>
              <a:gd name="connsiteX44" fmla="*/ 1306706 w 2303225"/>
              <a:gd name="connsiteY44" fmla="*/ 924641 h 1436734"/>
              <a:gd name="connsiteX45" fmla="*/ 1442438 w 2303225"/>
              <a:gd name="connsiteY45" fmla="*/ 860347 h 1436734"/>
              <a:gd name="connsiteX0" fmla="*/ 1442438 w 2303225"/>
              <a:gd name="connsiteY0" fmla="*/ 860347 h 1436734"/>
              <a:gd name="connsiteX1" fmla="*/ 1668656 w 2303225"/>
              <a:gd name="connsiteY1" fmla="*/ 779385 h 1436734"/>
              <a:gd name="connsiteX2" fmla="*/ 1871063 w 2303225"/>
              <a:gd name="connsiteY2" fmla="*/ 688898 h 1436734"/>
              <a:gd name="connsiteX3" fmla="*/ 2075850 w 2303225"/>
              <a:gd name="connsiteY3" fmla="*/ 591266 h 1436734"/>
              <a:gd name="connsiteX4" fmla="*/ 2183007 w 2303225"/>
              <a:gd name="connsiteY4" fmla="*/ 503160 h 1436734"/>
              <a:gd name="connsiteX5" fmla="*/ 2183006 w 2303225"/>
              <a:gd name="connsiteY5" fmla="*/ 424579 h 1436734"/>
              <a:gd name="connsiteX6" fmla="*/ 2082994 w 2303225"/>
              <a:gd name="connsiteY6" fmla="*/ 265035 h 1436734"/>
              <a:gd name="connsiteX7" fmla="*/ 1975838 w 2303225"/>
              <a:gd name="connsiteY7" fmla="*/ 103110 h 1436734"/>
              <a:gd name="connsiteX8" fmla="*/ 1990126 w 2303225"/>
              <a:gd name="connsiteY8" fmla="*/ 36435 h 1436734"/>
              <a:gd name="connsiteX9" fmla="*/ 2082994 w 2303225"/>
              <a:gd name="connsiteY9" fmla="*/ 716 h 1436734"/>
              <a:gd name="connsiteX10" fmla="*/ 2211581 w 2303225"/>
              <a:gd name="connsiteY10" fmla="*/ 67391 h 1436734"/>
              <a:gd name="connsiteX11" fmla="*/ 2287781 w 2303225"/>
              <a:gd name="connsiteY11" fmla="*/ 174548 h 1436734"/>
              <a:gd name="connsiteX12" fmla="*/ 2299688 w 2303225"/>
              <a:gd name="connsiteY12" fmla="*/ 329329 h 1436734"/>
              <a:gd name="connsiteX13" fmla="*/ 2242538 w 2303225"/>
              <a:gd name="connsiteY13" fmla="*/ 515066 h 1436734"/>
              <a:gd name="connsiteX14" fmla="*/ 2042513 w 2303225"/>
              <a:gd name="connsiteY14" fmla="*/ 648416 h 1436734"/>
              <a:gd name="connsiteX15" fmla="*/ 1792481 w 2303225"/>
              <a:gd name="connsiteY15" fmla="*/ 765098 h 1436734"/>
              <a:gd name="connsiteX16" fmla="*/ 1544832 w 2303225"/>
              <a:gd name="connsiteY16" fmla="*/ 872253 h 1436734"/>
              <a:gd name="connsiteX17" fmla="*/ 1332900 w 2303225"/>
              <a:gd name="connsiteY17" fmla="*/ 960360 h 1436734"/>
              <a:gd name="connsiteX18" fmla="*/ 1147163 w 2303225"/>
              <a:gd name="connsiteY18" fmla="*/ 1072279 h 1436734"/>
              <a:gd name="connsiteX19" fmla="*/ 1016194 w 2303225"/>
              <a:gd name="connsiteY19" fmla="*/ 1165148 h 1436734"/>
              <a:gd name="connsiteX20" fmla="*/ 763781 w 2303225"/>
              <a:gd name="connsiteY20" fmla="*/ 1238966 h 1436734"/>
              <a:gd name="connsiteX21" fmla="*/ 504225 w 2303225"/>
              <a:gd name="connsiteY21" fmla="*/ 1293735 h 1436734"/>
              <a:gd name="connsiteX22" fmla="*/ 401831 w 2303225"/>
              <a:gd name="connsiteY22" fmla="*/ 1315166 h 1436734"/>
              <a:gd name="connsiteX23" fmla="*/ 354206 w 2303225"/>
              <a:gd name="connsiteY23" fmla="*/ 1365173 h 1436734"/>
              <a:gd name="connsiteX24" fmla="*/ 301819 w 2303225"/>
              <a:gd name="connsiteY24" fmla="*/ 1434229 h 1436734"/>
              <a:gd name="connsiteX25" fmla="*/ 166088 w 2303225"/>
              <a:gd name="connsiteY25" fmla="*/ 1410416 h 1436734"/>
              <a:gd name="connsiteX26" fmla="*/ 51788 w 2303225"/>
              <a:gd name="connsiteY26" fmla="*/ 1305641 h 1436734"/>
              <a:gd name="connsiteX27" fmla="*/ 13688 w 2303225"/>
              <a:gd name="connsiteY27" fmla="*/ 1200866 h 1436734"/>
              <a:gd name="connsiteX28" fmla="*/ 6544 w 2303225"/>
              <a:gd name="connsiteY28" fmla="*/ 1091329 h 1436734"/>
              <a:gd name="connsiteX29" fmla="*/ 104175 w 2303225"/>
              <a:gd name="connsiteY29" fmla="*/ 993698 h 1436734"/>
              <a:gd name="connsiteX30" fmla="*/ 206569 w 2303225"/>
              <a:gd name="connsiteY30" fmla="*/ 934166 h 1436734"/>
              <a:gd name="connsiteX31" fmla="*/ 235144 w 2303225"/>
              <a:gd name="connsiteY31" fmla="*/ 943691 h 1436734"/>
              <a:gd name="connsiteX32" fmla="*/ 211331 w 2303225"/>
              <a:gd name="connsiteY32" fmla="*/ 979410 h 1436734"/>
              <a:gd name="connsiteX33" fmla="*/ 208950 w 2303225"/>
              <a:gd name="connsiteY33" fmla="*/ 1117523 h 1436734"/>
              <a:gd name="connsiteX34" fmla="*/ 228000 w 2303225"/>
              <a:gd name="connsiteY34" fmla="*/ 1255635 h 1436734"/>
              <a:gd name="connsiteX35" fmla="*/ 261338 w 2303225"/>
              <a:gd name="connsiteY35" fmla="*/ 1365173 h 1436734"/>
              <a:gd name="connsiteX36" fmla="*/ 294675 w 2303225"/>
              <a:gd name="connsiteY36" fmla="*/ 1386604 h 1436734"/>
              <a:gd name="connsiteX37" fmla="*/ 318488 w 2303225"/>
              <a:gd name="connsiteY37" fmla="*/ 1355648 h 1436734"/>
              <a:gd name="connsiteX38" fmla="*/ 344681 w 2303225"/>
              <a:gd name="connsiteY38" fmla="*/ 1298498 h 1436734"/>
              <a:gd name="connsiteX39" fmla="*/ 444694 w 2303225"/>
              <a:gd name="connsiteY39" fmla="*/ 1255635 h 1436734"/>
              <a:gd name="connsiteX40" fmla="*/ 613763 w 2303225"/>
              <a:gd name="connsiteY40" fmla="*/ 1219916 h 1436734"/>
              <a:gd name="connsiteX41" fmla="*/ 839981 w 2303225"/>
              <a:gd name="connsiteY41" fmla="*/ 1165148 h 1436734"/>
              <a:gd name="connsiteX42" fmla="*/ 1004288 w 2303225"/>
              <a:gd name="connsiteY42" fmla="*/ 1107998 h 1436734"/>
              <a:gd name="connsiteX43" fmla="*/ 1161450 w 2303225"/>
              <a:gd name="connsiteY43" fmla="*/ 1010366 h 1436734"/>
              <a:gd name="connsiteX44" fmla="*/ 1306706 w 2303225"/>
              <a:gd name="connsiteY44" fmla="*/ 924641 h 1436734"/>
              <a:gd name="connsiteX45" fmla="*/ 1442438 w 2303225"/>
              <a:gd name="connsiteY45" fmla="*/ 860347 h 1436734"/>
              <a:gd name="connsiteX0" fmla="*/ 1442438 w 2303225"/>
              <a:gd name="connsiteY0" fmla="*/ 860347 h 1436734"/>
              <a:gd name="connsiteX1" fmla="*/ 1668656 w 2303225"/>
              <a:gd name="connsiteY1" fmla="*/ 779385 h 1436734"/>
              <a:gd name="connsiteX2" fmla="*/ 1871063 w 2303225"/>
              <a:gd name="connsiteY2" fmla="*/ 688898 h 1436734"/>
              <a:gd name="connsiteX3" fmla="*/ 2075850 w 2303225"/>
              <a:gd name="connsiteY3" fmla="*/ 591266 h 1436734"/>
              <a:gd name="connsiteX4" fmla="*/ 2183007 w 2303225"/>
              <a:gd name="connsiteY4" fmla="*/ 503160 h 1436734"/>
              <a:gd name="connsiteX5" fmla="*/ 2183006 w 2303225"/>
              <a:gd name="connsiteY5" fmla="*/ 424579 h 1436734"/>
              <a:gd name="connsiteX6" fmla="*/ 2082994 w 2303225"/>
              <a:gd name="connsiteY6" fmla="*/ 265035 h 1436734"/>
              <a:gd name="connsiteX7" fmla="*/ 1975838 w 2303225"/>
              <a:gd name="connsiteY7" fmla="*/ 103110 h 1436734"/>
              <a:gd name="connsiteX8" fmla="*/ 1990126 w 2303225"/>
              <a:gd name="connsiteY8" fmla="*/ 36435 h 1436734"/>
              <a:gd name="connsiteX9" fmla="*/ 2082994 w 2303225"/>
              <a:gd name="connsiteY9" fmla="*/ 716 h 1436734"/>
              <a:gd name="connsiteX10" fmla="*/ 2211581 w 2303225"/>
              <a:gd name="connsiteY10" fmla="*/ 67391 h 1436734"/>
              <a:gd name="connsiteX11" fmla="*/ 2287781 w 2303225"/>
              <a:gd name="connsiteY11" fmla="*/ 174548 h 1436734"/>
              <a:gd name="connsiteX12" fmla="*/ 2299688 w 2303225"/>
              <a:gd name="connsiteY12" fmla="*/ 329329 h 1436734"/>
              <a:gd name="connsiteX13" fmla="*/ 2242538 w 2303225"/>
              <a:gd name="connsiteY13" fmla="*/ 515066 h 1436734"/>
              <a:gd name="connsiteX14" fmla="*/ 2042513 w 2303225"/>
              <a:gd name="connsiteY14" fmla="*/ 648416 h 1436734"/>
              <a:gd name="connsiteX15" fmla="*/ 1792481 w 2303225"/>
              <a:gd name="connsiteY15" fmla="*/ 765098 h 1436734"/>
              <a:gd name="connsiteX16" fmla="*/ 1544832 w 2303225"/>
              <a:gd name="connsiteY16" fmla="*/ 872253 h 1436734"/>
              <a:gd name="connsiteX17" fmla="*/ 1332900 w 2303225"/>
              <a:gd name="connsiteY17" fmla="*/ 960360 h 1436734"/>
              <a:gd name="connsiteX18" fmla="*/ 1156688 w 2303225"/>
              <a:gd name="connsiteY18" fmla="*/ 1072279 h 1436734"/>
              <a:gd name="connsiteX19" fmla="*/ 1016194 w 2303225"/>
              <a:gd name="connsiteY19" fmla="*/ 1165148 h 1436734"/>
              <a:gd name="connsiteX20" fmla="*/ 763781 w 2303225"/>
              <a:gd name="connsiteY20" fmla="*/ 1238966 h 1436734"/>
              <a:gd name="connsiteX21" fmla="*/ 504225 w 2303225"/>
              <a:gd name="connsiteY21" fmla="*/ 1293735 h 1436734"/>
              <a:gd name="connsiteX22" fmla="*/ 401831 w 2303225"/>
              <a:gd name="connsiteY22" fmla="*/ 1315166 h 1436734"/>
              <a:gd name="connsiteX23" fmla="*/ 354206 w 2303225"/>
              <a:gd name="connsiteY23" fmla="*/ 1365173 h 1436734"/>
              <a:gd name="connsiteX24" fmla="*/ 301819 w 2303225"/>
              <a:gd name="connsiteY24" fmla="*/ 1434229 h 1436734"/>
              <a:gd name="connsiteX25" fmla="*/ 166088 w 2303225"/>
              <a:gd name="connsiteY25" fmla="*/ 1410416 h 1436734"/>
              <a:gd name="connsiteX26" fmla="*/ 51788 w 2303225"/>
              <a:gd name="connsiteY26" fmla="*/ 1305641 h 1436734"/>
              <a:gd name="connsiteX27" fmla="*/ 13688 w 2303225"/>
              <a:gd name="connsiteY27" fmla="*/ 1200866 h 1436734"/>
              <a:gd name="connsiteX28" fmla="*/ 6544 w 2303225"/>
              <a:gd name="connsiteY28" fmla="*/ 1091329 h 1436734"/>
              <a:gd name="connsiteX29" fmla="*/ 104175 w 2303225"/>
              <a:gd name="connsiteY29" fmla="*/ 993698 h 1436734"/>
              <a:gd name="connsiteX30" fmla="*/ 206569 w 2303225"/>
              <a:gd name="connsiteY30" fmla="*/ 934166 h 1436734"/>
              <a:gd name="connsiteX31" fmla="*/ 235144 w 2303225"/>
              <a:gd name="connsiteY31" fmla="*/ 943691 h 1436734"/>
              <a:gd name="connsiteX32" fmla="*/ 211331 w 2303225"/>
              <a:gd name="connsiteY32" fmla="*/ 979410 h 1436734"/>
              <a:gd name="connsiteX33" fmla="*/ 208950 w 2303225"/>
              <a:gd name="connsiteY33" fmla="*/ 1117523 h 1436734"/>
              <a:gd name="connsiteX34" fmla="*/ 228000 w 2303225"/>
              <a:gd name="connsiteY34" fmla="*/ 1255635 h 1436734"/>
              <a:gd name="connsiteX35" fmla="*/ 261338 w 2303225"/>
              <a:gd name="connsiteY35" fmla="*/ 1365173 h 1436734"/>
              <a:gd name="connsiteX36" fmla="*/ 294675 w 2303225"/>
              <a:gd name="connsiteY36" fmla="*/ 1386604 h 1436734"/>
              <a:gd name="connsiteX37" fmla="*/ 318488 w 2303225"/>
              <a:gd name="connsiteY37" fmla="*/ 1355648 h 1436734"/>
              <a:gd name="connsiteX38" fmla="*/ 344681 w 2303225"/>
              <a:gd name="connsiteY38" fmla="*/ 1298498 h 1436734"/>
              <a:gd name="connsiteX39" fmla="*/ 444694 w 2303225"/>
              <a:gd name="connsiteY39" fmla="*/ 1255635 h 1436734"/>
              <a:gd name="connsiteX40" fmla="*/ 613763 w 2303225"/>
              <a:gd name="connsiteY40" fmla="*/ 1219916 h 1436734"/>
              <a:gd name="connsiteX41" fmla="*/ 839981 w 2303225"/>
              <a:gd name="connsiteY41" fmla="*/ 1165148 h 1436734"/>
              <a:gd name="connsiteX42" fmla="*/ 1004288 w 2303225"/>
              <a:gd name="connsiteY42" fmla="*/ 1107998 h 1436734"/>
              <a:gd name="connsiteX43" fmla="*/ 1161450 w 2303225"/>
              <a:gd name="connsiteY43" fmla="*/ 1010366 h 1436734"/>
              <a:gd name="connsiteX44" fmla="*/ 1306706 w 2303225"/>
              <a:gd name="connsiteY44" fmla="*/ 924641 h 1436734"/>
              <a:gd name="connsiteX45" fmla="*/ 1442438 w 2303225"/>
              <a:gd name="connsiteY45" fmla="*/ 860347 h 1436734"/>
              <a:gd name="connsiteX0" fmla="*/ 1442438 w 2303225"/>
              <a:gd name="connsiteY0" fmla="*/ 860347 h 1436734"/>
              <a:gd name="connsiteX1" fmla="*/ 1668656 w 2303225"/>
              <a:gd name="connsiteY1" fmla="*/ 779385 h 1436734"/>
              <a:gd name="connsiteX2" fmla="*/ 1871063 w 2303225"/>
              <a:gd name="connsiteY2" fmla="*/ 688898 h 1436734"/>
              <a:gd name="connsiteX3" fmla="*/ 2075850 w 2303225"/>
              <a:gd name="connsiteY3" fmla="*/ 591266 h 1436734"/>
              <a:gd name="connsiteX4" fmla="*/ 2183007 w 2303225"/>
              <a:gd name="connsiteY4" fmla="*/ 503160 h 1436734"/>
              <a:gd name="connsiteX5" fmla="*/ 2183006 w 2303225"/>
              <a:gd name="connsiteY5" fmla="*/ 424579 h 1436734"/>
              <a:gd name="connsiteX6" fmla="*/ 2082994 w 2303225"/>
              <a:gd name="connsiteY6" fmla="*/ 265035 h 1436734"/>
              <a:gd name="connsiteX7" fmla="*/ 1975838 w 2303225"/>
              <a:gd name="connsiteY7" fmla="*/ 103110 h 1436734"/>
              <a:gd name="connsiteX8" fmla="*/ 1990126 w 2303225"/>
              <a:gd name="connsiteY8" fmla="*/ 36435 h 1436734"/>
              <a:gd name="connsiteX9" fmla="*/ 2082994 w 2303225"/>
              <a:gd name="connsiteY9" fmla="*/ 716 h 1436734"/>
              <a:gd name="connsiteX10" fmla="*/ 2211581 w 2303225"/>
              <a:gd name="connsiteY10" fmla="*/ 67391 h 1436734"/>
              <a:gd name="connsiteX11" fmla="*/ 2287781 w 2303225"/>
              <a:gd name="connsiteY11" fmla="*/ 174548 h 1436734"/>
              <a:gd name="connsiteX12" fmla="*/ 2299688 w 2303225"/>
              <a:gd name="connsiteY12" fmla="*/ 329329 h 1436734"/>
              <a:gd name="connsiteX13" fmla="*/ 2242538 w 2303225"/>
              <a:gd name="connsiteY13" fmla="*/ 515066 h 1436734"/>
              <a:gd name="connsiteX14" fmla="*/ 2042513 w 2303225"/>
              <a:gd name="connsiteY14" fmla="*/ 648416 h 1436734"/>
              <a:gd name="connsiteX15" fmla="*/ 1792481 w 2303225"/>
              <a:gd name="connsiteY15" fmla="*/ 765098 h 1436734"/>
              <a:gd name="connsiteX16" fmla="*/ 1544832 w 2303225"/>
              <a:gd name="connsiteY16" fmla="*/ 872253 h 1436734"/>
              <a:gd name="connsiteX17" fmla="*/ 1332900 w 2303225"/>
              <a:gd name="connsiteY17" fmla="*/ 960360 h 1436734"/>
              <a:gd name="connsiteX18" fmla="*/ 1156688 w 2303225"/>
              <a:gd name="connsiteY18" fmla="*/ 1072279 h 1436734"/>
              <a:gd name="connsiteX19" fmla="*/ 1016194 w 2303225"/>
              <a:gd name="connsiteY19" fmla="*/ 1165148 h 1436734"/>
              <a:gd name="connsiteX20" fmla="*/ 763781 w 2303225"/>
              <a:gd name="connsiteY20" fmla="*/ 1238966 h 1436734"/>
              <a:gd name="connsiteX21" fmla="*/ 504225 w 2303225"/>
              <a:gd name="connsiteY21" fmla="*/ 1293735 h 1436734"/>
              <a:gd name="connsiteX22" fmla="*/ 401831 w 2303225"/>
              <a:gd name="connsiteY22" fmla="*/ 1315166 h 1436734"/>
              <a:gd name="connsiteX23" fmla="*/ 354206 w 2303225"/>
              <a:gd name="connsiteY23" fmla="*/ 1365173 h 1436734"/>
              <a:gd name="connsiteX24" fmla="*/ 301819 w 2303225"/>
              <a:gd name="connsiteY24" fmla="*/ 1434229 h 1436734"/>
              <a:gd name="connsiteX25" fmla="*/ 166088 w 2303225"/>
              <a:gd name="connsiteY25" fmla="*/ 1410416 h 1436734"/>
              <a:gd name="connsiteX26" fmla="*/ 51788 w 2303225"/>
              <a:gd name="connsiteY26" fmla="*/ 1305641 h 1436734"/>
              <a:gd name="connsiteX27" fmla="*/ 13688 w 2303225"/>
              <a:gd name="connsiteY27" fmla="*/ 1200866 h 1436734"/>
              <a:gd name="connsiteX28" fmla="*/ 6544 w 2303225"/>
              <a:gd name="connsiteY28" fmla="*/ 1091329 h 1436734"/>
              <a:gd name="connsiteX29" fmla="*/ 104175 w 2303225"/>
              <a:gd name="connsiteY29" fmla="*/ 993698 h 1436734"/>
              <a:gd name="connsiteX30" fmla="*/ 206569 w 2303225"/>
              <a:gd name="connsiteY30" fmla="*/ 934166 h 1436734"/>
              <a:gd name="connsiteX31" fmla="*/ 235144 w 2303225"/>
              <a:gd name="connsiteY31" fmla="*/ 943691 h 1436734"/>
              <a:gd name="connsiteX32" fmla="*/ 211331 w 2303225"/>
              <a:gd name="connsiteY32" fmla="*/ 979410 h 1436734"/>
              <a:gd name="connsiteX33" fmla="*/ 208950 w 2303225"/>
              <a:gd name="connsiteY33" fmla="*/ 1117523 h 1436734"/>
              <a:gd name="connsiteX34" fmla="*/ 228000 w 2303225"/>
              <a:gd name="connsiteY34" fmla="*/ 1255635 h 1436734"/>
              <a:gd name="connsiteX35" fmla="*/ 261338 w 2303225"/>
              <a:gd name="connsiteY35" fmla="*/ 1365173 h 1436734"/>
              <a:gd name="connsiteX36" fmla="*/ 294675 w 2303225"/>
              <a:gd name="connsiteY36" fmla="*/ 1386604 h 1436734"/>
              <a:gd name="connsiteX37" fmla="*/ 316106 w 2303225"/>
              <a:gd name="connsiteY37" fmla="*/ 1350886 h 1436734"/>
              <a:gd name="connsiteX38" fmla="*/ 344681 w 2303225"/>
              <a:gd name="connsiteY38" fmla="*/ 1298498 h 1436734"/>
              <a:gd name="connsiteX39" fmla="*/ 444694 w 2303225"/>
              <a:gd name="connsiteY39" fmla="*/ 1255635 h 1436734"/>
              <a:gd name="connsiteX40" fmla="*/ 613763 w 2303225"/>
              <a:gd name="connsiteY40" fmla="*/ 1219916 h 1436734"/>
              <a:gd name="connsiteX41" fmla="*/ 839981 w 2303225"/>
              <a:gd name="connsiteY41" fmla="*/ 1165148 h 1436734"/>
              <a:gd name="connsiteX42" fmla="*/ 1004288 w 2303225"/>
              <a:gd name="connsiteY42" fmla="*/ 1107998 h 1436734"/>
              <a:gd name="connsiteX43" fmla="*/ 1161450 w 2303225"/>
              <a:gd name="connsiteY43" fmla="*/ 1010366 h 1436734"/>
              <a:gd name="connsiteX44" fmla="*/ 1306706 w 2303225"/>
              <a:gd name="connsiteY44" fmla="*/ 924641 h 1436734"/>
              <a:gd name="connsiteX45" fmla="*/ 1442438 w 2303225"/>
              <a:gd name="connsiteY45" fmla="*/ 860347 h 1436734"/>
              <a:gd name="connsiteX0" fmla="*/ 1442438 w 2303225"/>
              <a:gd name="connsiteY0" fmla="*/ 860347 h 1432601"/>
              <a:gd name="connsiteX1" fmla="*/ 1668656 w 2303225"/>
              <a:gd name="connsiteY1" fmla="*/ 779385 h 1432601"/>
              <a:gd name="connsiteX2" fmla="*/ 1871063 w 2303225"/>
              <a:gd name="connsiteY2" fmla="*/ 688898 h 1432601"/>
              <a:gd name="connsiteX3" fmla="*/ 2075850 w 2303225"/>
              <a:gd name="connsiteY3" fmla="*/ 591266 h 1432601"/>
              <a:gd name="connsiteX4" fmla="*/ 2183007 w 2303225"/>
              <a:gd name="connsiteY4" fmla="*/ 503160 h 1432601"/>
              <a:gd name="connsiteX5" fmla="*/ 2183006 w 2303225"/>
              <a:gd name="connsiteY5" fmla="*/ 424579 h 1432601"/>
              <a:gd name="connsiteX6" fmla="*/ 2082994 w 2303225"/>
              <a:gd name="connsiteY6" fmla="*/ 265035 h 1432601"/>
              <a:gd name="connsiteX7" fmla="*/ 1975838 w 2303225"/>
              <a:gd name="connsiteY7" fmla="*/ 103110 h 1432601"/>
              <a:gd name="connsiteX8" fmla="*/ 1990126 w 2303225"/>
              <a:gd name="connsiteY8" fmla="*/ 36435 h 1432601"/>
              <a:gd name="connsiteX9" fmla="*/ 2082994 w 2303225"/>
              <a:gd name="connsiteY9" fmla="*/ 716 h 1432601"/>
              <a:gd name="connsiteX10" fmla="*/ 2211581 w 2303225"/>
              <a:gd name="connsiteY10" fmla="*/ 67391 h 1432601"/>
              <a:gd name="connsiteX11" fmla="*/ 2287781 w 2303225"/>
              <a:gd name="connsiteY11" fmla="*/ 174548 h 1432601"/>
              <a:gd name="connsiteX12" fmla="*/ 2299688 w 2303225"/>
              <a:gd name="connsiteY12" fmla="*/ 329329 h 1432601"/>
              <a:gd name="connsiteX13" fmla="*/ 2242538 w 2303225"/>
              <a:gd name="connsiteY13" fmla="*/ 515066 h 1432601"/>
              <a:gd name="connsiteX14" fmla="*/ 2042513 w 2303225"/>
              <a:gd name="connsiteY14" fmla="*/ 648416 h 1432601"/>
              <a:gd name="connsiteX15" fmla="*/ 1792481 w 2303225"/>
              <a:gd name="connsiteY15" fmla="*/ 765098 h 1432601"/>
              <a:gd name="connsiteX16" fmla="*/ 1544832 w 2303225"/>
              <a:gd name="connsiteY16" fmla="*/ 872253 h 1432601"/>
              <a:gd name="connsiteX17" fmla="*/ 1332900 w 2303225"/>
              <a:gd name="connsiteY17" fmla="*/ 960360 h 1432601"/>
              <a:gd name="connsiteX18" fmla="*/ 1156688 w 2303225"/>
              <a:gd name="connsiteY18" fmla="*/ 1072279 h 1432601"/>
              <a:gd name="connsiteX19" fmla="*/ 1016194 w 2303225"/>
              <a:gd name="connsiteY19" fmla="*/ 1165148 h 1432601"/>
              <a:gd name="connsiteX20" fmla="*/ 763781 w 2303225"/>
              <a:gd name="connsiteY20" fmla="*/ 1238966 h 1432601"/>
              <a:gd name="connsiteX21" fmla="*/ 504225 w 2303225"/>
              <a:gd name="connsiteY21" fmla="*/ 1293735 h 1432601"/>
              <a:gd name="connsiteX22" fmla="*/ 401831 w 2303225"/>
              <a:gd name="connsiteY22" fmla="*/ 1315166 h 1432601"/>
              <a:gd name="connsiteX23" fmla="*/ 354206 w 2303225"/>
              <a:gd name="connsiteY23" fmla="*/ 1365173 h 1432601"/>
              <a:gd name="connsiteX24" fmla="*/ 308963 w 2303225"/>
              <a:gd name="connsiteY24" fmla="*/ 1429467 h 1432601"/>
              <a:gd name="connsiteX25" fmla="*/ 166088 w 2303225"/>
              <a:gd name="connsiteY25" fmla="*/ 1410416 h 1432601"/>
              <a:gd name="connsiteX26" fmla="*/ 51788 w 2303225"/>
              <a:gd name="connsiteY26" fmla="*/ 1305641 h 1432601"/>
              <a:gd name="connsiteX27" fmla="*/ 13688 w 2303225"/>
              <a:gd name="connsiteY27" fmla="*/ 1200866 h 1432601"/>
              <a:gd name="connsiteX28" fmla="*/ 6544 w 2303225"/>
              <a:gd name="connsiteY28" fmla="*/ 1091329 h 1432601"/>
              <a:gd name="connsiteX29" fmla="*/ 104175 w 2303225"/>
              <a:gd name="connsiteY29" fmla="*/ 993698 h 1432601"/>
              <a:gd name="connsiteX30" fmla="*/ 206569 w 2303225"/>
              <a:gd name="connsiteY30" fmla="*/ 934166 h 1432601"/>
              <a:gd name="connsiteX31" fmla="*/ 235144 w 2303225"/>
              <a:gd name="connsiteY31" fmla="*/ 943691 h 1432601"/>
              <a:gd name="connsiteX32" fmla="*/ 211331 w 2303225"/>
              <a:gd name="connsiteY32" fmla="*/ 979410 h 1432601"/>
              <a:gd name="connsiteX33" fmla="*/ 208950 w 2303225"/>
              <a:gd name="connsiteY33" fmla="*/ 1117523 h 1432601"/>
              <a:gd name="connsiteX34" fmla="*/ 228000 w 2303225"/>
              <a:gd name="connsiteY34" fmla="*/ 1255635 h 1432601"/>
              <a:gd name="connsiteX35" fmla="*/ 261338 w 2303225"/>
              <a:gd name="connsiteY35" fmla="*/ 1365173 h 1432601"/>
              <a:gd name="connsiteX36" fmla="*/ 294675 w 2303225"/>
              <a:gd name="connsiteY36" fmla="*/ 1386604 h 1432601"/>
              <a:gd name="connsiteX37" fmla="*/ 316106 w 2303225"/>
              <a:gd name="connsiteY37" fmla="*/ 1350886 h 1432601"/>
              <a:gd name="connsiteX38" fmla="*/ 344681 w 2303225"/>
              <a:gd name="connsiteY38" fmla="*/ 1298498 h 1432601"/>
              <a:gd name="connsiteX39" fmla="*/ 444694 w 2303225"/>
              <a:gd name="connsiteY39" fmla="*/ 1255635 h 1432601"/>
              <a:gd name="connsiteX40" fmla="*/ 613763 w 2303225"/>
              <a:gd name="connsiteY40" fmla="*/ 1219916 h 1432601"/>
              <a:gd name="connsiteX41" fmla="*/ 839981 w 2303225"/>
              <a:gd name="connsiteY41" fmla="*/ 1165148 h 1432601"/>
              <a:gd name="connsiteX42" fmla="*/ 1004288 w 2303225"/>
              <a:gd name="connsiteY42" fmla="*/ 1107998 h 1432601"/>
              <a:gd name="connsiteX43" fmla="*/ 1161450 w 2303225"/>
              <a:gd name="connsiteY43" fmla="*/ 1010366 h 1432601"/>
              <a:gd name="connsiteX44" fmla="*/ 1306706 w 2303225"/>
              <a:gd name="connsiteY44" fmla="*/ 924641 h 1432601"/>
              <a:gd name="connsiteX45" fmla="*/ 1442438 w 2303225"/>
              <a:gd name="connsiteY45" fmla="*/ 860347 h 1432601"/>
              <a:gd name="connsiteX0" fmla="*/ 1442438 w 2303225"/>
              <a:gd name="connsiteY0" fmla="*/ 860347 h 1437237"/>
              <a:gd name="connsiteX1" fmla="*/ 1668656 w 2303225"/>
              <a:gd name="connsiteY1" fmla="*/ 779385 h 1437237"/>
              <a:gd name="connsiteX2" fmla="*/ 1871063 w 2303225"/>
              <a:gd name="connsiteY2" fmla="*/ 688898 h 1437237"/>
              <a:gd name="connsiteX3" fmla="*/ 2075850 w 2303225"/>
              <a:gd name="connsiteY3" fmla="*/ 591266 h 1437237"/>
              <a:gd name="connsiteX4" fmla="*/ 2183007 w 2303225"/>
              <a:gd name="connsiteY4" fmla="*/ 503160 h 1437237"/>
              <a:gd name="connsiteX5" fmla="*/ 2183006 w 2303225"/>
              <a:gd name="connsiteY5" fmla="*/ 424579 h 1437237"/>
              <a:gd name="connsiteX6" fmla="*/ 2082994 w 2303225"/>
              <a:gd name="connsiteY6" fmla="*/ 265035 h 1437237"/>
              <a:gd name="connsiteX7" fmla="*/ 1975838 w 2303225"/>
              <a:gd name="connsiteY7" fmla="*/ 103110 h 1437237"/>
              <a:gd name="connsiteX8" fmla="*/ 1990126 w 2303225"/>
              <a:gd name="connsiteY8" fmla="*/ 36435 h 1437237"/>
              <a:gd name="connsiteX9" fmla="*/ 2082994 w 2303225"/>
              <a:gd name="connsiteY9" fmla="*/ 716 h 1437237"/>
              <a:gd name="connsiteX10" fmla="*/ 2211581 w 2303225"/>
              <a:gd name="connsiteY10" fmla="*/ 67391 h 1437237"/>
              <a:gd name="connsiteX11" fmla="*/ 2287781 w 2303225"/>
              <a:gd name="connsiteY11" fmla="*/ 174548 h 1437237"/>
              <a:gd name="connsiteX12" fmla="*/ 2299688 w 2303225"/>
              <a:gd name="connsiteY12" fmla="*/ 329329 h 1437237"/>
              <a:gd name="connsiteX13" fmla="*/ 2242538 w 2303225"/>
              <a:gd name="connsiteY13" fmla="*/ 515066 h 1437237"/>
              <a:gd name="connsiteX14" fmla="*/ 2042513 w 2303225"/>
              <a:gd name="connsiteY14" fmla="*/ 648416 h 1437237"/>
              <a:gd name="connsiteX15" fmla="*/ 1792481 w 2303225"/>
              <a:gd name="connsiteY15" fmla="*/ 765098 h 1437237"/>
              <a:gd name="connsiteX16" fmla="*/ 1544832 w 2303225"/>
              <a:gd name="connsiteY16" fmla="*/ 872253 h 1437237"/>
              <a:gd name="connsiteX17" fmla="*/ 1332900 w 2303225"/>
              <a:gd name="connsiteY17" fmla="*/ 960360 h 1437237"/>
              <a:gd name="connsiteX18" fmla="*/ 1156688 w 2303225"/>
              <a:gd name="connsiteY18" fmla="*/ 1072279 h 1437237"/>
              <a:gd name="connsiteX19" fmla="*/ 1016194 w 2303225"/>
              <a:gd name="connsiteY19" fmla="*/ 1165148 h 1437237"/>
              <a:gd name="connsiteX20" fmla="*/ 763781 w 2303225"/>
              <a:gd name="connsiteY20" fmla="*/ 1238966 h 1437237"/>
              <a:gd name="connsiteX21" fmla="*/ 504225 w 2303225"/>
              <a:gd name="connsiteY21" fmla="*/ 1293735 h 1437237"/>
              <a:gd name="connsiteX22" fmla="*/ 401831 w 2303225"/>
              <a:gd name="connsiteY22" fmla="*/ 1315166 h 1437237"/>
              <a:gd name="connsiteX23" fmla="*/ 354206 w 2303225"/>
              <a:gd name="connsiteY23" fmla="*/ 1365173 h 1437237"/>
              <a:gd name="connsiteX24" fmla="*/ 308963 w 2303225"/>
              <a:gd name="connsiteY24" fmla="*/ 1429467 h 1437237"/>
              <a:gd name="connsiteX25" fmla="*/ 180375 w 2303225"/>
              <a:gd name="connsiteY25" fmla="*/ 1422322 h 1437237"/>
              <a:gd name="connsiteX26" fmla="*/ 51788 w 2303225"/>
              <a:gd name="connsiteY26" fmla="*/ 1305641 h 1437237"/>
              <a:gd name="connsiteX27" fmla="*/ 13688 w 2303225"/>
              <a:gd name="connsiteY27" fmla="*/ 1200866 h 1437237"/>
              <a:gd name="connsiteX28" fmla="*/ 6544 w 2303225"/>
              <a:gd name="connsiteY28" fmla="*/ 1091329 h 1437237"/>
              <a:gd name="connsiteX29" fmla="*/ 104175 w 2303225"/>
              <a:gd name="connsiteY29" fmla="*/ 993698 h 1437237"/>
              <a:gd name="connsiteX30" fmla="*/ 206569 w 2303225"/>
              <a:gd name="connsiteY30" fmla="*/ 934166 h 1437237"/>
              <a:gd name="connsiteX31" fmla="*/ 235144 w 2303225"/>
              <a:gd name="connsiteY31" fmla="*/ 943691 h 1437237"/>
              <a:gd name="connsiteX32" fmla="*/ 211331 w 2303225"/>
              <a:gd name="connsiteY32" fmla="*/ 979410 h 1437237"/>
              <a:gd name="connsiteX33" fmla="*/ 208950 w 2303225"/>
              <a:gd name="connsiteY33" fmla="*/ 1117523 h 1437237"/>
              <a:gd name="connsiteX34" fmla="*/ 228000 w 2303225"/>
              <a:gd name="connsiteY34" fmla="*/ 1255635 h 1437237"/>
              <a:gd name="connsiteX35" fmla="*/ 261338 w 2303225"/>
              <a:gd name="connsiteY35" fmla="*/ 1365173 h 1437237"/>
              <a:gd name="connsiteX36" fmla="*/ 294675 w 2303225"/>
              <a:gd name="connsiteY36" fmla="*/ 1386604 h 1437237"/>
              <a:gd name="connsiteX37" fmla="*/ 316106 w 2303225"/>
              <a:gd name="connsiteY37" fmla="*/ 1350886 h 1437237"/>
              <a:gd name="connsiteX38" fmla="*/ 344681 w 2303225"/>
              <a:gd name="connsiteY38" fmla="*/ 1298498 h 1437237"/>
              <a:gd name="connsiteX39" fmla="*/ 444694 w 2303225"/>
              <a:gd name="connsiteY39" fmla="*/ 1255635 h 1437237"/>
              <a:gd name="connsiteX40" fmla="*/ 613763 w 2303225"/>
              <a:gd name="connsiteY40" fmla="*/ 1219916 h 1437237"/>
              <a:gd name="connsiteX41" fmla="*/ 839981 w 2303225"/>
              <a:gd name="connsiteY41" fmla="*/ 1165148 h 1437237"/>
              <a:gd name="connsiteX42" fmla="*/ 1004288 w 2303225"/>
              <a:gd name="connsiteY42" fmla="*/ 1107998 h 1437237"/>
              <a:gd name="connsiteX43" fmla="*/ 1161450 w 2303225"/>
              <a:gd name="connsiteY43" fmla="*/ 1010366 h 1437237"/>
              <a:gd name="connsiteX44" fmla="*/ 1306706 w 2303225"/>
              <a:gd name="connsiteY44" fmla="*/ 924641 h 1437237"/>
              <a:gd name="connsiteX45" fmla="*/ 1442438 w 2303225"/>
              <a:gd name="connsiteY45" fmla="*/ 860347 h 1437237"/>
              <a:gd name="connsiteX0" fmla="*/ 1442438 w 2303225"/>
              <a:gd name="connsiteY0" fmla="*/ 860347 h 1434992"/>
              <a:gd name="connsiteX1" fmla="*/ 1668656 w 2303225"/>
              <a:gd name="connsiteY1" fmla="*/ 779385 h 1434992"/>
              <a:gd name="connsiteX2" fmla="*/ 1871063 w 2303225"/>
              <a:gd name="connsiteY2" fmla="*/ 688898 h 1434992"/>
              <a:gd name="connsiteX3" fmla="*/ 2075850 w 2303225"/>
              <a:gd name="connsiteY3" fmla="*/ 591266 h 1434992"/>
              <a:gd name="connsiteX4" fmla="*/ 2183007 w 2303225"/>
              <a:gd name="connsiteY4" fmla="*/ 503160 h 1434992"/>
              <a:gd name="connsiteX5" fmla="*/ 2183006 w 2303225"/>
              <a:gd name="connsiteY5" fmla="*/ 424579 h 1434992"/>
              <a:gd name="connsiteX6" fmla="*/ 2082994 w 2303225"/>
              <a:gd name="connsiteY6" fmla="*/ 265035 h 1434992"/>
              <a:gd name="connsiteX7" fmla="*/ 1975838 w 2303225"/>
              <a:gd name="connsiteY7" fmla="*/ 103110 h 1434992"/>
              <a:gd name="connsiteX8" fmla="*/ 1990126 w 2303225"/>
              <a:gd name="connsiteY8" fmla="*/ 36435 h 1434992"/>
              <a:gd name="connsiteX9" fmla="*/ 2082994 w 2303225"/>
              <a:gd name="connsiteY9" fmla="*/ 716 h 1434992"/>
              <a:gd name="connsiteX10" fmla="*/ 2211581 w 2303225"/>
              <a:gd name="connsiteY10" fmla="*/ 67391 h 1434992"/>
              <a:gd name="connsiteX11" fmla="*/ 2287781 w 2303225"/>
              <a:gd name="connsiteY11" fmla="*/ 174548 h 1434992"/>
              <a:gd name="connsiteX12" fmla="*/ 2299688 w 2303225"/>
              <a:gd name="connsiteY12" fmla="*/ 329329 h 1434992"/>
              <a:gd name="connsiteX13" fmla="*/ 2242538 w 2303225"/>
              <a:gd name="connsiteY13" fmla="*/ 515066 h 1434992"/>
              <a:gd name="connsiteX14" fmla="*/ 2042513 w 2303225"/>
              <a:gd name="connsiteY14" fmla="*/ 648416 h 1434992"/>
              <a:gd name="connsiteX15" fmla="*/ 1792481 w 2303225"/>
              <a:gd name="connsiteY15" fmla="*/ 765098 h 1434992"/>
              <a:gd name="connsiteX16" fmla="*/ 1544832 w 2303225"/>
              <a:gd name="connsiteY16" fmla="*/ 872253 h 1434992"/>
              <a:gd name="connsiteX17" fmla="*/ 1332900 w 2303225"/>
              <a:gd name="connsiteY17" fmla="*/ 960360 h 1434992"/>
              <a:gd name="connsiteX18" fmla="*/ 1156688 w 2303225"/>
              <a:gd name="connsiteY18" fmla="*/ 1072279 h 1434992"/>
              <a:gd name="connsiteX19" fmla="*/ 1016194 w 2303225"/>
              <a:gd name="connsiteY19" fmla="*/ 1165148 h 1434992"/>
              <a:gd name="connsiteX20" fmla="*/ 763781 w 2303225"/>
              <a:gd name="connsiteY20" fmla="*/ 1238966 h 1434992"/>
              <a:gd name="connsiteX21" fmla="*/ 504225 w 2303225"/>
              <a:gd name="connsiteY21" fmla="*/ 1293735 h 1434992"/>
              <a:gd name="connsiteX22" fmla="*/ 401831 w 2303225"/>
              <a:gd name="connsiteY22" fmla="*/ 1315166 h 1434992"/>
              <a:gd name="connsiteX23" fmla="*/ 354206 w 2303225"/>
              <a:gd name="connsiteY23" fmla="*/ 1365173 h 1434992"/>
              <a:gd name="connsiteX24" fmla="*/ 308963 w 2303225"/>
              <a:gd name="connsiteY24" fmla="*/ 1429467 h 1434992"/>
              <a:gd name="connsiteX25" fmla="*/ 180375 w 2303225"/>
              <a:gd name="connsiteY25" fmla="*/ 1417559 h 1434992"/>
              <a:gd name="connsiteX26" fmla="*/ 51788 w 2303225"/>
              <a:gd name="connsiteY26" fmla="*/ 1305641 h 1434992"/>
              <a:gd name="connsiteX27" fmla="*/ 13688 w 2303225"/>
              <a:gd name="connsiteY27" fmla="*/ 1200866 h 1434992"/>
              <a:gd name="connsiteX28" fmla="*/ 6544 w 2303225"/>
              <a:gd name="connsiteY28" fmla="*/ 1091329 h 1434992"/>
              <a:gd name="connsiteX29" fmla="*/ 104175 w 2303225"/>
              <a:gd name="connsiteY29" fmla="*/ 993698 h 1434992"/>
              <a:gd name="connsiteX30" fmla="*/ 206569 w 2303225"/>
              <a:gd name="connsiteY30" fmla="*/ 934166 h 1434992"/>
              <a:gd name="connsiteX31" fmla="*/ 235144 w 2303225"/>
              <a:gd name="connsiteY31" fmla="*/ 943691 h 1434992"/>
              <a:gd name="connsiteX32" fmla="*/ 211331 w 2303225"/>
              <a:gd name="connsiteY32" fmla="*/ 979410 h 1434992"/>
              <a:gd name="connsiteX33" fmla="*/ 208950 w 2303225"/>
              <a:gd name="connsiteY33" fmla="*/ 1117523 h 1434992"/>
              <a:gd name="connsiteX34" fmla="*/ 228000 w 2303225"/>
              <a:gd name="connsiteY34" fmla="*/ 1255635 h 1434992"/>
              <a:gd name="connsiteX35" fmla="*/ 261338 w 2303225"/>
              <a:gd name="connsiteY35" fmla="*/ 1365173 h 1434992"/>
              <a:gd name="connsiteX36" fmla="*/ 294675 w 2303225"/>
              <a:gd name="connsiteY36" fmla="*/ 1386604 h 1434992"/>
              <a:gd name="connsiteX37" fmla="*/ 316106 w 2303225"/>
              <a:gd name="connsiteY37" fmla="*/ 1350886 h 1434992"/>
              <a:gd name="connsiteX38" fmla="*/ 344681 w 2303225"/>
              <a:gd name="connsiteY38" fmla="*/ 1298498 h 1434992"/>
              <a:gd name="connsiteX39" fmla="*/ 444694 w 2303225"/>
              <a:gd name="connsiteY39" fmla="*/ 1255635 h 1434992"/>
              <a:gd name="connsiteX40" fmla="*/ 613763 w 2303225"/>
              <a:gd name="connsiteY40" fmla="*/ 1219916 h 1434992"/>
              <a:gd name="connsiteX41" fmla="*/ 839981 w 2303225"/>
              <a:gd name="connsiteY41" fmla="*/ 1165148 h 1434992"/>
              <a:gd name="connsiteX42" fmla="*/ 1004288 w 2303225"/>
              <a:gd name="connsiteY42" fmla="*/ 1107998 h 1434992"/>
              <a:gd name="connsiteX43" fmla="*/ 1161450 w 2303225"/>
              <a:gd name="connsiteY43" fmla="*/ 1010366 h 1434992"/>
              <a:gd name="connsiteX44" fmla="*/ 1306706 w 2303225"/>
              <a:gd name="connsiteY44" fmla="*/ 924641 h 1434992"/>
              <a:gd name="connsiteX45" fmla="*/ 1442438 w 2303225"/>
              <a:gd name="connsiteY45" fmla="*/ 860347 h 1434992"/>
              <a:gd name="connsiteX0" fmla="*/ 1442438 w 2303225"/>
              <a:gd name="connsiteY0" fmla="*/ 860347 h 1434992"/>
              <a:gd name="connsiteX1" fmla="*/ 1668656 w 2303225"/>
              <a:gd name="connsiteY1" fmla="*/ 779385 h 1434992"/>
              <a:gd name="connsiteX2" fmla="*/ 1871063 w 2303225"/>
              <a:gd name="connsiteY2" fmla="*/ 688898 h 1434992"/>
              <a:gd name="connsiteX3" fmla="*/ 2075850 w 2303225"/>
              <a:gd name="connsiteY3" fmla="*/ 591266 h 1434992"/>
              <a:gd name="connsiteX4" fmla="*/ 2183007 w 2303225"/>
              <a:gd name="connsiteY4" fmla="*/ 503160 h 1434992"/>
              <a:gd name="connsiteX5" fmla="*/ 2183006 w 2303225"/>
              <a:gd name="connsiteY5" fmla="*/ 424579 h 1434992"/>
              <a:gd name="connsiteX6" fmla="*/ 2082994 w 2303225"/>
              <a:gd name="connsiteY6" fmla="*/ 265035 h 1434992"/>
              <a:gd name="connsiteX7" fmla="*/ 1975838 w 2303225"/>
              <a:gd name="connsiteY7" fmla="*/ 103110 h 1434992"/>
              <a:gd name="connsiteX8" fmla="*/ 1990126 w 2303225"/>
              <a:gd name="connsiteY8" fmla="*/ 36435 h 1434992"/>
              <a:gd name="connsiteX9" fmla="*/ 2082994 w 2303225"/>
              <a:gd name="connsiteY9" fmla="*/ 716 h 1434992"/>
              <a:gd name="connsiteX10" fmla="*/ 2211581 w 2303225"/>
              <a:gd name="connsiteY10" fmla="*/ 67391 h 1434992"/>
              <a:gd name="connsiteX11" fmla="*/ 2287781 w 2303225"/>
              <a:gd name="connsiteY11" fmla="*/ 174548 h 1434992"/>
              <a:gd name="connsiteX12" fmla="*/ 2299688 w 2303225"/>
              <a:gd name="connsiteY12" fmla="*/ 329329 h 1434992"/>
              <a:gd name="connsiteX13" fmla="*/ 2242538 w 2303225"/>
              <a:gd name="connsiteY13" fmla="*/ 515066 h 1434992"/>
              <a:gd name="connsiteX14" fmla="*/ 2042513 w 2303225"/>
              <a:gd name="connsiteY14" fmla="*/ 648416 h 1434992"/>
              <a:gd name="connsiteX15" fmla="*/ 1792481 w 2303225"/>
              <a:gd name="connsiteY15" fmla="*/ 765098 h 1434992"/>
              <a:gd name="connsiteX16" fmla="*/ 1544832 w 2303225"/>
              <a:gd name="connsiteY16" fmla="*/ 872253 h 1434992"/>
              <a:gd name="connsiteX17" fmla="*/ 1332900 w 2303225"/>
              <a:gd name="connsiteY17" fmla="*/ 960360 h 1434992"/>
              <a:gd name="connsiteX18" fmla="*/ 1156688 w 2303225"/>
              <a:gd name="connsiteY18" fmla="*/ 1072279 h 1434992"/>
              <a:gd name="connsiteX19" fmla="*/ 1016194 w 2303225"/>
              <a:gd name="connsiteY19" fmla="*/ 1165148 h 1434992"/>
              <a:gd name="connsiteX20" fmla="*/ 763781 w 2303225"/>
              <a:gd name="connsiteY20" fmla="*/ 1238966 h 1434992"/>
              <a:gd name="connsiteX21" fmla="*/ 504225 w 2303225"/>
              <a:gd name="connsiteY21" fmla="*/ 1293735 h 1434992"/>
              <a:gd name="connsiteX22" fmla="*/ 401831 w 2303225"/>
              <a:gd name="connsiteY22" fmla="*/ 1315166 h 1434992"/>
              <a:gd name="connsiteX23" fmla="*/ 354206 w 2303225"/>
              <a:gd name="connsiteY23" fmla="*/ 1365173 h 1434992"/>
              <a:gd name="connsiteX24" fmla="*/ 308963 w 2303225"/>
              <a:gd name="connsiteY24" fmla="*/ 1429467 h 1434992"/>
              <a:gd name="connsiteX25" fmla="*/ 180375 w 2303225"/>
              <a:gd name="connsiteY25" fmla="*/ 1417559 h 1434992"/>
              <a:gd name="connsiteX26" fmla="*/ 51788 w 2303225"/>
              <a:gd name="connsiteY26" fmla="*/ 1305641 h 1434992"/>
              <a:gd name="connsiteX27" fmla="*/ 13688 w 2303225"/>
              <a:gd name="connsiteY27" fmla="*/ 1200866 h 1434992"/>
              <a:gd name="connsiteX28" fmla="*/ 6544 w 2303225"/>
              <a:gd name="connsiteY28" fmla="*/ 1091329 h 1434992"/>
              <a:gd name="connsiteX29" fmla="*/ 104175 w 2303225"/>
              <a:gd name="connsiteY29" fmla="*/ 993698 h 1434992"/>
              <a:gd name="connsiteX30" fmla="*/ 206569 w 2303225"/>
              <a:gd name="connsiteY30" fmla="*/ 934166 h 1434992"/>
              <a:gd name="connsiteX31" fmla="*/ 235144 w 2303225"/>
              <a:gd name="connsiteY31" fmla="*/ 943691 h 1434992"/>
              <a:gd name="connsiteX32" fmla="*/ 211331 w 2303225"/>
              <a:gd name="connsiteY32" fmla="*/ 979410 h 1434992"/>
              <a:gd name="connsiteX33" fmla="*/ 208950 w 2303225"/>
              <a:gd name="connsiteY33" fmla="*/ 1117523 h 1434992"/>
              <a:gd name="connsiteX34" fmla="*/ 228000 w 2303225"/>
              <a:gd name="connsiteY34" fmla="*/ 1255635 h 1434992"/>
              <a:gd name="connsiteX35" fmla="*/ 261338 w 2303225"/>
              <a:gd name="connsiteY35" fmla="*/ 1365173 h 1434992"/>
              <a:gd name="connsiteX36" fmla="*/ 294675 w 2303225"/>
              <a:gd name="connsiteY36" fmla="*/ 1386604 h 1434992"/>
              <a:gd name="connsiteX37" fmla="*/ 316106 w 2303225"/>
              <a:gd name="connsiteY37" fmla="*/ 1350886 h 1434992"/>
              <a:gd name="connsiteX38" fmla="*/ 344681 w 2303225"/>
              <a:gd name="connsiteY38" fmla="*/ 1298498 h 1434992"/>
              <a:gd name="connsiteX39" fmla="*/ 444694 w 2303225"/>
              <a:gd name="connsiteY39" fmla="*/ 1255635 h 1434992"/>
              <a:gd name="connsiteX40" fmla="*/ 585188 w 2303225"/>
              <a:gd name="connsiteY40" fmla="*/ 1229441 h 1434992"/>
              <a:gd name="connsiteX41" fmla="*/ 839981 w 2303225"/>
              <a:gd name="connsiteY41" fmla="*/ 1165148 h 1434992"/>
              <a:gd name="connsiteX42" fmla="*/ 1004288 w 2303225"/>
              <a:gd name="connsiteY42" fmla="*/ 1107998 h 1434992"/>
              <a:gd name="connsiteX43" fmla="*/ 1161450 w 2303225"/>
              <a:gd name="connsiteY43" fmla="*/ 1010366 h 1434992"/>
              <a:gd name="connsiteX44" fmla="*/ 1306706 w 2303225"/>
              <a:gd name="connsiteY44" fmla="*/ 924641 h 1434992"/>
              <a:gd name="connsiteX45" fmla="*/ 1442438 w 2303225"/>
              <a:gd name="connsiteY45" fmla="*/ 860347 h 1434992"/>
              <a:gd name="connsiteX0" fmla="*/ 1442687 w 2303474"/>
              <a:gd name="connsiteY0" fmla="*/ 860347 h 1434881"/>
              <a:gd name="connsiteX1" fmla="*/ 1668905 w 2303474"/>
              <a:gd name="connsiteY1" fmla="*/ 779385 h 1434881"/>
              <a:gd name="connsiteX2" fmla="*/ 1871312 w 2303474"/>
              <a:gd name="connsiteY2" fmla="*/ 688898 h 1434881"/>
              <a:gd name="connsiteX3" fmla="*/ 2076099 w 2303474"/>
              <a:gd name="connsiteY3" fmla="*/ 591266 h 1434881"/>
              <a:gd name="connsiteX4" fmla="*/ 2183256 w 2303474"/>
              <a:gd name="connsiteY4" fmla="*/ 503160 h 1434881"/>
              <a:gd name="connsiteX5" fmla="*/ 2183255 w 2303474"/>
              <a:gd name="connsiteY5" fmla="*/ 424579 h 1434881"/>
              <a:gd name="connsiteX6" fmla="*/ 2083243 w 2303474"/>
              <a:gd name="connsiteY6" fmla="*/ 265035 h 1434881"/>
              <a:gd name="connsiteX7" fmla="*/ 1976087 w 2303474"/>
              <a:gd name="connsiteY7" fmla="*/ 103110 h 1434881"/>
              <a:gd name="connsiteX8" fmla="*/ 1990375 w 2303474"/>
              <a:gd name="connsiteY8" fmla="*/ 36435 h 1434881"/>
              <a:gd name="connsiteX9" fmla="*/ 2083243 w 2303474"/>
              <a:gd name="connsiteY9" fmla="*/ 716 h 1434881"/>
              <a:gd name="connsiteX10" fmla="*/ 2211830 w 2303474"/>
              <a:gd name="connsiteY10" fmla="*/ 67391 h 1434881"/>
              <a:gd name="connsiteX11" fmla="*/ 2288030 w 2303474"/>
              <a:gd name="connsiteY11" fmla="*/ 174548 h 1434881"/>
              <a:gd name="connsiteX12" fmla="*/ 2299937 w 2303474"/>
              <a:gd name="connsiteY12" fmla="*/ 329329 h 1434881"/>
              <a:gd name="connsiteX13" fmla="*/ 2242787 w 2303474"/>
              <a:gd name="connsiteY13" fmla="*/ 515066 h 1434881"/>
              <a:gd name="connsiteX14" fmla="*/ 2042762 w 2303474"/>
              <a:gd name="connsiteY14" fmla="*/ 648416 h 1434881"/>
              <a:gd name="connsiteX15" fmla="*/ 1792730 w 2303474"/>
              <a:gd name="connsiteY15" fmla="*/ 765098 h 1434881"/>
              <a:gd name="connsiteX16" fmla="*/ 1545081 w 2303474"/>
              <a:gd name="connsiteY16" fmla="*/ 872253 h 1434881"/>
              <a:gd name="connsiteX17" fmla="*/ 1333149 w 2303474"/>
              <a:gd name="connsiteY17" fmla="*/ 960360 h 1434881"/>
              <a:gd name="connsiteX18" fmla="*/ 1156937 w 2303474"/>
              <a:gd name="connsiteY18" fmla="*/ 1072279 h 1434881"/>
              <a:gd name="connsiteX19" fmla="*/ 1016443 w 2303474"/>
              <a:gd name="connsiteY19" fmla="*/ 1165148 h 1434881"/>
              <a:gd name="connsiteX20" fmla="*/ 764030 w 2303474"/>
              <a:gd name="connsiteY20" fmla="*/ 1238966 h 1434881"/>
              <a:gd name="connsiteX21" fmla="*/ 504474 w 2303474"/>
              <a:gd name="connsiteY21" fmla="*/ 1293735 h 1434881"/>
              <a:gd name="connsiteX22" fmla="*/ 402080 w 2303474"/>
              <a:gd name="connsiteY22" fmla="*/ 1315166 h 1434881"/>
              <a:gd name="connsiteX23" fmla="*/ 354455 w 2303474"/>
              <a:gd name="connsiteY23" fmla="*/ 1365173 h 1434881"/>
              <a:gd name="connsiteX24" fmla="*/ 309212 w 2303474"/>
              <a:gd name="connsiteY24" fmla="*/ 1429467 h 1434881"/>
              <a:gd name="connsiteX25" fmla="*/ 180624 w 2303474"/>
              <a:gd name="connsiteY25" fmla="*/ 1417559 h 1434881"/>
              <a:gd name="connsiteX26" fmla="*/ 59181 w 2303474"/>
              <a:gd name="connsiteY26" fmla="*/ 1308023 h 1434881"/>
              <a:gd name="connsiteX27" fmla="*/ 13937 w 2303474"/>
              <a:gd name="connsiteY27" fmla="*/ 1200866 h 1434881"/>
              <a:gd name="connsiteX28" fmla="*/ 6793 w 2303474"/>
              <a:gd name="connsiteY28" fmla="*/ 1091329 h 1434881"/>
              <a:gd name="connsiteX29" fmla="*/ 104424 w 2303474"/>
              <a:gd name="connsiteY29" fmla="*/ 993698 h 1434881"/>
              <a:gd name="connsiteX30" fmla="*/ 206818 w 2303474"/>
              <a:gd name="connsiteY30" fmla="*/ 934166 h 1434881"/>
              <a:gd name="connsiteX31" fmla="*/ 235393 w 2303474"/>
              <a:gd name="connsiteY31" fmla="*/ 943691 h 1434881"/>
              <a:gd name="connsiteX32" fmla="*/ 211580 w 2303474"/>
              <a:gd name="connsiteY32" fmla="*/ 979410 h 1434881"/>
              <a:gd name="connsiteX33" fmla="*/ 209199 w 2303474"/>
              <a:gd name="connsiteY33" fmla="*/ 1117523 h 1434881"/>
              <a:gd name="connsiteX34" fmla="*/ 228249 w 2303474"/>
              <a:gd name="connsiteY34" fmla="*/ 1255635 h 1434881"/>
              <a:gd name="connsiteX35" fmla="*/ 261587 w 2303474"/>
              <a:gd name="connsiteY35" fmla="*/ 1365173 h 1434881"/>
              <a:gd name="connsiteX36" fmla="*/ 294924 w 2303474"/>
              <a:gd name="connsiteY36" fmla="*/ 1386604 h 1434881"/>
              <a:gd name="connsiteX37" fmla="*/ 316355 w 2303474"/>
              <a:gd name="connsiteY37" fmla="*/ 1350886 h 1434881"/>
              <a:gd name="connsiteX38" fmla="*/ 344930 w 2303474"/>
              <a:gd name="connsiteY38" fmla="*/ 1298498 h 1434881"/>
              <a:gd name="connsiteX39" fmla="*/ 444943 w 2303474"/>
              <a:gd name="connsiteY39" fmla="*/ 1255635 h 1434881"/>
              <a:gd name="connsiteX40" fmla="*/ 585437 w 2303474"/>
              <a:gd name="connsiteY40" fmla="*/ 1229441 h 1434881"/>
              <a:gd name="connsiteX41" fmla="*/ 840230 w 2303474"/>
              <a:gd name="connsiteY41" fmla="*/ 1165148 h 1434881"/>
              <a:gd name="connsiteX42" fmla="*/ 1004537 w 2303474"/>
              <a:gd name="connsiteY42" fmla="*/ 1107998 h 1434881"/>
              <a:gd name="connsiteX43" fmla="*/ 1161699 w 2303474"/>
              <a:gd name="connsiteY43" fmla="*/ 1010366 h 1434881"/>
              <a:gd name="connsiteX44" fmla="*/ 1306955 w 2303474"/>
              <a:gd name="connsiteY44" fmla="*/ 924641 h 1434881"/>
              <a:gd name="connsiteX45" fmla="*/ 1442687 w 2303474"/>
              <a:gd name="connsiteY45" fmla="*/ 860347 h 1434881"/>
              <a:gd name="connsiteX0" fmla="*/ 1445474 w 2306261"/>
              <a:gd name="connsiteY0" fmla="*/ 860347 h 1434881"/>
              <a:gd name="connsiteX1" fmla="*/ 1671692 w 2306261"/>
              <a:gd name="connsiteY1" fmla="*/ 779385 h 1434881"/>
              <a:gd name="connsiteX2" fmla="*/ 1874099 w 2306261"/>
              <a:gd name="connsiteY2" fmla="*/ 688898 h 1434881"/>
              <a:gd name="connsiteX3" fmla="*/ 2078886 w 2306261"/>
              <a:gd name="connsiteY3" fmla="*/ 591266 h 1434881"/>
              <a:gd name="connsiteX4" fmla="*/ 2186043 w 2306261"/>
              <a:gd name="connsiteY4" fmla="*/ 503160 h 1434881"/>
              <a:gd name="connsiteX5" fmla="*/ 2186042 w 2306261"/>
              <a:gd name="connsiteY5" fmla="*/ 424579 h 1434881"/>
              <a:gd name="connsiteX6" fmla="*/ 2086030 w 2306261"/>
              <a:gd name="connsiteY6" fmla="*/ 265035 h 1434881"/>
              <a:gd name="connsiteX7" fmla="*/ 1978874 w 2306261"/>
              <a:gd name="connsiteY7" fmla="*/ 103110 h 1434881"/>
              <a:gd name="connsiteX8" fmla="*/ 1993162 w 2306261"/>
              <a:gd name="connsiteY8" fmla="*/ 36435 h 1434881"/>
              <a:gd name="connsiteX9" fmla="*/ 2086030 w 2306261"/>
              <a:gd name="connsiteY9" fmla="*/ 716 h 1434881"/>
              <a:gd name="connsiteX10" fmla="*/ 2214617 w 2306261"/>
              <a:gd name="connsiteY10" fmla="*/ 67391 h 1434881"/>
              <a:gd name="connsiteX11" fmla="*/ 2290817 w 2306261"/>
              <a:gd name="connsiteY11" fmla="*/ 174548 h 1434881"/>
              <a:gd name="connsiteX12" fmla="*/ 2302724 w 2306261"/>
              <a:gd name="connsiteY12" fmla="*/ 329329 h 1434881"/>
              <a:gd name="connsiteX13" fmla="*/ 2245574 w 2306261"/>
              <a:gd name="connsiteY13" fmla="*/ 515066 h 1434881"/>
              <a:gd name="connsiteX14" fmla="*/ 2045549 w 2306261"/>
              <a:gd name="connsiteY14" fmla="*/ 648416 h 1434881"/>
              <a:gd name="connsiteX15" fmla="*/ 1795517 w 2306261"/>
              <a:gd name="connsiteY15" fmla="*/ 765098 h 1434881"/>
              <a:gd name="connsiteX16" fmla="*/ 1547868 w 2306261"/>
              <a:gd name="connsiteY16" fmla="*/ 872253 h 1434881"/>
              <a:gd name="connsiteX17" fmla="*/ 1335936 w 2306261"/>
              <a:gd name="connsiteY17" fmla="*/ 960360 h 1434881"/>
              <a:gd name="connsiteX18" fmla="*/ 1159724 w 2306261"/>
              <a:gd name="connsiteY18" fmla="*/ 1072279 h 1434881"/>
              <a:gd name="connsiteX19" fmla="*/ 1019230 w 2306261"/>
              <a:gd name="connsiteY19" fmla="*/ 1165148 h 1434881"/>
              <a:gd name="connsiteX20" fmla="*/ 766817 w 2306261"/>
              <a:gd name="connsiteY20" fmla="*/ 1238966 h 1434881"/>
              <a:gd name="connsiteX21" fmla="*/ 507261 w 2306261"/>
              <a:gd name="connsiteY21" fmla="*/ 1293735 h 1434881"/>
              <a:gd name="connsiteX22" fmla="*/ 404867 w 2306261"/>
              <a:gd name="connsiteY22" fmla="*/ 1315166 h 1434881"/>
              <a:gd name="connsiteX23" fmla="*/ 357242 w 2306261"/>
              <a:gd name="connsiteY23" fmla="*/ 1365173 h 1434881"/>
              <a:gd name="connsiteX24" fmla="*/ 311999 w 2306261"/>
              <a:gd name="connsiteY24" fmla="*/ 1429467 h 1434881"/>
              <a:gd name="connsiteX25" fmla="*/ 183411 w 2306261"/>
              <a:gd name="connsiteY25" fmla="*/ 1417559 h 1434881"/>
              <a:gd name="connsiteX26" fmla="*/ 61968 w 2306261"/>
              <a:gd name="connsiteY26" fmla="*/ 1308023 h 1434881"/>
              <a:gd name="connsiteX27" fmla="*/ 9580 w 2306261"/>
              <a:gd name="connsiteY27" fmla="*/ 1200866 h 1434881"/>
              <a:gd name="connsiteX28" fmla="*/ 9580 w 2306261"/>
              <a:gd name="connsiteY28" fmla="*/ 1091329 h 1434881"/>
              <a:gd name="connsiteX29" fmla="*/ 107211 w 2306261"/>
              <a:gd name="connsiteY29" fmla="*/ 993698 h 1434881"/>
              <a:gd name="connsiteX30" fmla="*/ 209605 w 2306261"/>
              <a:gd name="connsiteY30" fmla="*/ 934166 h 1434881"/>
              <a:gd name="connsiteX31" fmla="*/ 238180 w 2306261"/>
              <a:gd name="connsiteY31" fmla="*/ 943691 h 1434881"/>
              <a:gd name="connsiteX32" fmla="*/ 214367 w 2306261"/>
              <a:gd name="connsiteY32" fmla="*/ 979410 h 1434881"/>
              <a:gd name="connsiteX33" fmla="*/ 211986 w 2306261"/>
              <a:gd name="connsiteY33" fmla="*/ 1117523 h 1434881"/>
              <a:gd name="connsiteX34" fmla="*/ 231036 w 2306261"/>
              <a:gd name="connsiteY34" fmla="*/ 1255635 h 1434881"/>
              <a:gd name="connsiteX35" fmla="*/ 264374 w 2306261"/>
              <a:gd name="connsiteY35" fmla="*/ 1365173 h 1434881"/>
              <a:gd name="connsiteX36" fmla="*/ 297711 w 2306261"/>
              <a:gd name="connsiteY36" fmla="*/ 1386604 h 1434881"/>
              <a:gd name="connsiteX37" fmla="*/ 319142 w 2306261"/>
              <a:gd name="connsiteY37" fmla="*/ 1350886 h 1434881"/>
              <a:gd name="connsiteX38" fmla="*/ 347717 w 2306261"/>
              <a:gd name="connsiteY38" fmla="*/ 1298498 h 1434881"/>
              <a:gd name="connsiteX39" fmla="*/ 447730 w 2306261"/>
              <a:gd name="connsiteY39" fmla="*/ 1255635 h 1434881"/>
              <a:gd name="connsiteX40" fmla="*/ 588224 w 2306261"/>
              <a:gd name="connsiteY40" fmla="*/ 1229441 h 1434881"/>
              <a:gd name="connsiteX41" fmla="*/ 843017 w 2306261"/>
              <a:gd name="connsiteY41" fmla="*/ 1165148 h 1434881"/>
              <a:gd name="connsiteX42" fmla="*/ 1007324 w 2306261"/>
              <a:gd name="connsiteY42" fmla="*/ 1107998 h 1434881"/>
              <a:gd name="connsiteX43" fmla="*/ 1164486 w 2306261"/>
              <a:gd name="connsiteY43" fmla="*/ 1010366 h 1434881"/>
              <a:gd name="connsiteX44" fmla="*/ 1309742 w 2306261"/>
              <a:gd name="connsiteY44" fmla="*/ 924641 h 1434881"/>
              <a:gd name="connsiteX45" fmla="*/ 1445474 w 2306261"/>
              <a:gd name="connsiteY45" fmla="*/ 860347 h 1434881"/>
              <a:gd name="connsiteX0" fmla="*/ 1445474 w 2306261"/>
              <a:gd name="connsiteY0" fmla="*/ 860347 h 1433195"/>
              <a:gd name="connsiteX1" fmla="*/ 1671692 w 2306261"/>
              <a:gd name="connsiteY1" fmla="*/ 779385 h 1433195"/>
              <a:gd name="connsiteX2" fmla="*/ 1874099 w 2306261"/>
              <a:gd name="connsiteY2" fmla="*/ 688898 h 1433195"/>
              <a:gd name="connsiteX3" fmla="*/ 2078886 w 2306261"/>
              <a:gd name="connsiteY3" fmla="*/ 591266 h 1433195"/>
              <a:gd name="connsiteX4" fmla="*/ 2186043 w 2306261"/>
              <a:gd name="connsiteY4" fmla="*/ 503160 h 1433195"/>
              <a:gd name="connsiteX5" fmla="*/ 2186042 w 2306261"/>
              <a:gd name="connsiteY5" fmla="*/ 424579 h 1433195"/>
              <a:gd name="connsiteX6" fmla="*/ 2086030 w 2306261"/>
              <a:gd name="connsiteY6" fmla="*/ 265035 h 1433195"/>
              <a:gd name="connsiteX7" fmla="*/ 1978874 w 2306261"/>
              <a:gd name="connsiteY7" fmla="*/ 103110 h 1433195"/>
              <a:gd name="connsiteX8" fmla="*/ 1993162 w 2306261"/>
              <a:gd name="connsiteY8" fmla="*/ 36435 h 1433195"/>
              <a:gd name="connsiteX9" fmla="*/ 2086030 w 2306261"/>
              <a:gd name="connsiteY9" fmla="*/ 716 h 1433195"/>
              <a:gd name="connsiteX10" fmla="*/ 2214617 w 2306261"/>
              <a:gd name="connsiteY10" fmla="*/ 67391 h 1433195"/>
              <a:gd name="connsiteX11" fmla="*/ 2290817 w 2306261"/>
              <a:gd name="connsiteY11" fmla="*/ 174548 h 1433195"/>
              <a:gd name="connsiteX12" fmla="*/ 2302724 w 2306261"/>
              <a:gd name="connsiteY12" fmla="*/ 329329 h 1433195"/>
              <a:gd name="connsiteX13" fmla="*/ 2245574 w 2306261"/>
              <a:gd name="connsiteY13" fmla="*/ 515066 h 1433195"/>
              <a:gd name="connsiteX14" fmla="*/ 2045549 w 2306261"/>
              <a:gd name="connsiteY14" fmla="*/ 648416 h 1433195"/>
              <a:gd name="connsiteX15" fmla="*/ 1795517 w 2306261"/>
              <a:gd name="connsiteY15" fmla="*/ 765098 h 1433195"/>
              <a:gd name="connsiteX16" fmla="*/ 1547868 w 2306261"/>
              <a:gd name="connsiteY16" fmla="*/ 872253 h 1433195"/>
              <a:gd name="connsiteX17" fmla="*/ 1335936 w 2306261"/>
              <a:gd name="connsiteY17" fmla="*/ 960360 h 1433195"/>
              <a:gd name="connsiteX18" fmla="*/ 1159724 w 2306261"/>
              <a:gd name="connsiteY18" fmla="*/ 1072279 h 1433195"/>
              <a:gd name="connsiteX19" fmla="*/ 1019230 w 2306261"/>
              <a:gd name="connsiteY19" fmla="*/ 1165148 h 1433195"/>
              <a:gd name="connsiteX20" fmla="*/ 766817 w 2306261"/>
              <a:gd name="connsiteY20" fmla="*/ 1238966 h 1433195"/>
              <a:gd name="connsiteX21" fmla="*/ 507261 w 2306261"/>
              <a:gd name="connsiteY21" fmla="*/ 1293735 h 1433195"/>
              <a:gd name="connsiteX22" fmla="*/ 404867 w 2306261"/>
              <a:gd name="connsiteY22" fmla="*/ 1315166 h 1433195"/>
              <a:gd name="connsiteX23" fmla="*/ 357242 w 2306261"/>
              <a:gd name="connsiteY23" fmla="*/ 1365173 h 1433195"/>
              <a:gd name="connsiteX24" fmla="*/ 311999 w 2306261"/>
              <a:gd name="connsiteY24" fmla="*/ 1429467 h 1433195"/>
              <a:gd name="connsiteX25" fmla="*/ 181029 w 2306261"/>
              <a:gd name="connsiteY25" fmla="*/ 1412797 h 1433195"/>
              <a:gd name="connsiteX26" fmla="*/ 61968 w 2306261"/>
              <a:gd name="connsiteY26" fmla="*/ 1308023 h 1433195"/>
              <a:gd name="connsiteX27" fmla="*/ 9580 w 2306261"/>
              <a:gd name="connsiteY27" fmla="*/ 1200866 h 1433195"/>
              <a:gd name="connsiteX28" fmla="*/ 9580 w 2306261"/>
              <a:gd name="connsiteY28" fmla="*/ 1091329 h 1433195"/>
              <a:gd name="connsiteX29" fmla="*/ 107211 w 2306261"/>
              <a:gd name="connsiteY29" fmla="*/ 993698 h 1433195"/>
              <a:gd name="connsiteX30" fmla="*/ 209605 w 2306261"/>
              <a:gd name="connsiteY30" fmla="*/ 934166 h 1433195"/>
              <a:gd name="connsiteX31" fmla="*/ 238180 w 2306261"/>
              <a:gd name="connsiteY31" fmla="*/ 943691 h 1433195"/>
              <a:gd name="connsiteX32" fmla="*/ 214367 w 2306261"/>
              <a:gd name="connsiteY32" fmla="*/ 979410 h 1433195"/>
              <a:gd name="connsiteX33" fmla="*/ 211986 w 2306261"/>
              <a:gd name="connsiteY33" fmla="*/ 1117523 h 1433195"/>
              <a:gd name="connsiteX34" fmla="*/ 231036 w 2306261"/>
              <a:gd name="connsiteY34" fmla="*/ 1255635 h 1433195"/>
              <a:gd name="connsiteX35" fmla="*/ 264374 w 2306261"/>
              <a:gd name="connsiteY35" fmla="*/ 1365173 h 1433195"/>
              <a:gd name="connsiteX36" fmla="*/ 297711 w 2306261"/>
              <a:gd name="connsiteY36" fmla="*/ 1386604 h 1433195"/>
              <a:gd name="connsiteX37" fmla="*/ 319142 w 2306261"/>
              <a:gd name="connsiteY37" fmla="*/ 1350886 h 1433195"/>
              <a:gd name="connsiteX38" fmla="*/ 347717 w 2306261"/>
              <a:gd name="connsiteY38" fmla="*/ 1298498 h 1433195"/>
              <a:gd name="connsiteX39" fmla="*/ 447730 w 2306261"/>
              <a:gd name="connsiteY39" fmla="*/ 1255635 h 1433195"/>
              <a:gd name="connsiteX40" fmla="*/ 588224 w 2306261"/>
              <a:gd name="connsiteY40" fmla="*/ 1229441 h 1433195"/>
              <a:gd name="connsiteX41" fmla="*/ 843017 w 2306261"/>
              <a:gd name="connsiteY41" fmla="*/ 1165148 h 1433195"/>
              <a:gd name="connsiteX42" fmla="*/ 1007324 w 2306261"/>
              <a:gd name="connsiteY42" fmla="*/ 1107998 h 1433195"/>
              <a:gd name="connsiteX43" fmla="*/ 1164486 w 2306261"/>
              <a:gd name="connsiteY43" fmla="*/ 1010366 h 1433195"/>
              <a:gd name="connsiteX44" fmla="*/ 1309742 w 2306261"/>
              <a:gd name="connsiteY44" fmla="*/ 924641 h 1433195"/>
              <a:gd name="connsiteX45" fmla="*/ 1445474 w 2306261"/>
              <a:gd name="connsiteY45" fmla="*/ 860347 h 1433195"/>
              <a:gd name="connsiteX0" fmla="*/ 1445474 w 2306261"/>
              <a:gd name="connsiteY0" fmla="*/ 860347 h 1433195"/>
              <a:gd name="connsiteX1" fmla="*/ 1671692 w 2306261"/>
              <a:gd name="connsiteY1" fmla="*/ 779385 h 1433195"/>
              <a:gd name="connsiteX2" fmla="*/ 1874099 w 2306261"/>
              <a:gd name="connsiteY2" fmla="*/ 688898 h 1433195"/>
              <a:gd name="connsiteX3" fmla="*/ 2078886 w 2306261"/>
              <a:gd name="connsiteY3" fmla="*/ 591266 h 1433195"/>
              <a:gd name="connsiteX4" fmla="*/ 2186043 w 2306261"/>
              <a:gd name="connsiteY4" fmla="*/ 503160 h 1433195"/>
              <a:gd name="connsiteX5" fmla="*/ 2186042 w 2306261"/>
              <a:gd name="connsiteY5" fmla="*/ 424579 h 1433195"/>
              <a:gd name="connsiteX6" fmla="*/ 2086030 w 2306261"/>
              <a:gd name="connsiteY6" fmla="*/ 265035 h 1433195"/>
              <a:gd name="connsiteX7" fmla="*/ 1978874 w 2306261"/>
              <a:gd name="connsiteY7" fmla="*/ 103110 h 1433195"/>
              <a:gd name="connsiteX8" fmla="*/ 1993162 w 2306261"/>
              <a:gd name="connsiteY8" fmla="*/ 36435 h 1433195"/>
              <a:gd name="connsiteX9" fmla="*/ 2086030 w 2306261"/>
              <a:gd name="connsiteY9" fmla="*/ 716 h 1433195"/>
              <a:gd name="connsiteX10" fmla="*/ 2214617 w 2306261"/>
              <a:gd name="connsiteY10" fmla="*/ 67391 h 1433195"/>
              <a:gd name="connsiteX11" fmla="*/ 2290817 w 2306261"/>
              <a:gd name="connsiteY11" fmla="*/ 174548 h 1433195"/>
              <a:gd name="connsiteX12" fmla="*/ 2302724 w 2306261"/>
              <a:gd name="connsiteY12" fmla="*/ 329329 h 1433195"/>
              <a:gd name="connsiteX13" fmla="*/ 2245574 w 2306261"/>
              <a:gd name="connsiteY13" fmla="*/ 515066 h 1433195"/>
              <a:gd name="connsiteX14" fmla="*/ 2045549 w 2306261"/>
              <a:gd name="connsiteY14" fmla="*/ 648416 h 1433195"/>
              <a:gd name="connsiteX15" fmla="*/ 1795517 w 2306261"/>
              <a:gd name="connsiteY15" fmla="*/ 765098 h 1433195"/>
              <a:gd name="connsiteX16" fmla="*/ 1547868 w 2306261"/>
              <a:gd name="connsiteY16" fmla="*/ 872253 h 1433195"/>
              <a:gd name="connsiteX17" fmla="*/ 1335936 w 2306261"/>
              <a:gd name="connsiteY17" fmla="*/ 960360 h 1433195"/>
              <a:gd name="connsiteX18" fmla="*/ 1159724 w 2306261"/>
              <a:gd name="connsiteY18" fmla="*/ 1072279 h 1433195"/>
              <a:gd name="connsiteX19" fmla="*/ 1019230 w 2306261"/>
              <a:gd name="connsiteY19" fmla="*/ 1165148 h 1433195"/>
              <a:gd name="connsiteX20" fmla="*/ 766817 w 2306261"/>
              <a:gd name="connsiteY20" fmla="*/ 1238966 h 1433195"/>
              <a:gd name="connsiteX21" fmla="*/ 507261 w 2306261"/>
              <a:gd name="connsiteY21" fmla="*/ 1293735 h 1433195"/>
              <a:gd name="connsiteX22" fmla="*/ 404867 w 2306261"/>
              <a:gd name="connsiteY22" fmla="*/ 1315166 h 1433195"/>
              <a:gd name="connsiteX23" fmla="*/ 357242 w 2306261"/>
              <a:gd name="connsiteY23" fmla="*/ 1365173 h 1433195"/>
              <a:gd name="connsiteX24" fmla="*/ 311999 w 2306261"/>
              <a:gd name="connsiteY24" fmla="*/ 1429467 h 1433195"/>
              <a:gd name="connsiteX25" fmla="*/ 181029 w 2306261"/>
              <a:gd name="connsiteY25" fmla="*/ 1412797 h 1433195"/>
              <a:gd name="connsiteX26" fmla="*/ 61968 w 2306261"/>
              <a:gd name="connsiteY26" fmla="*/ 1308023 h 1433195"/>
              <a:gd name="connsiteX27" fmla="*/ 9580 w 2306261"/>
              <a:gd name="connsiteY27" fmla="*/ 1200866 h 1433195"/>
              <a:gd name="connsiteX28" fmla="*/ 9580 w 2306261"/>
              <a:gd name="connsiteY28" fmla="*/ 1091329 h 1433195"/>
              <a:gd name="connsiteX29" fmla="*/ 107211 w 2306261"/>
              <a:gd name="connsiteY29" fmla="*/ 993698 h 1433195"/>
              <a:gd name="connsiteX30" fmla="*/ 209605 w 2306261"/>
              <a:gd name="connsiteY30" fmla="*/ 934166 h 1433195"/>
              <a:gd name="connsiteX31" fmla="*/ 238180 w 2306261"/>
              <a:gd name="connsiteY31" fmla="*/ 943691 h 1433195"/>
              <a:gd name="connsiteX32" fmla="*/ 207224 w 2306261"/>
              <a:gd name="connsiteY32" fmla="*/ 1019891 h 1433195"/>
              <a:gd name="connsiteX33" fmla="*/ 211986 w 2306261"/>
              <a:gd name="connsiteY33" fmla="*/ 1117523 h 1433195"/>
              <a:gd name="connsiteX34" fmla="*/ 231036 w 2306261"/>
              <a:gd name="connsiteY34" fmla="*/ 1255635 h 1433195"/>
              <a:gd name="connsiteX35" fmla="*/ 264374 w 2306261"/>
              <a:gd name="connsiteY35" fmla="*/ 1365173 h 1433195"/>
              <a:gd name="connsiteX36" fmla="*/ 297711 w 2306261"/>
              <a:gd name="connsiteY36" fmla="*/ 1386604 h 1433195"/>
              <a:gd name="connsiteX37" fmla="*/ 319142 w 2306261"/>
              <a:gd name="connsiteY37" fmla="*/ 1350886 h 1433195"/>
              <a:gd name="connsiteX38" fmla="*/ 347717 w 2306261"/>
              <a:gd name="connsiteY38" fmla="*/ 1298498 h 1433195"/>
              <a:gd name="connsiteX39" fmla="*/ 447730 w 2306261"/>
              <a:gd name="connsiteY39" fmla="*/ 1255635 h 1433195"/>
              <a:gd name="connsiteX40" fmla="*/ 588224 w 2306261"/>
              <a:gd name="connsiteY40" fmla="*/ 1229441 h 1433195"/>
              <a:gd name="connsiteX41" fmla="*/ 843017 w 2306261"/>
              <a:gd name="connsiteY41" fmla="*/ 1165148 h 1433195"/>
              <a:gd name="connsiteX42" fmla="*/ 1007324 w 2306261"/>
              <a:gd name="connsiteY42" fmla="*/ 1107998 h 1433195"/>
              <a:gd name="connsiteX43" fmla="*/ 1164486 w 2306261"/>
              <a:gd name="connsiteY43" fmla="*/ 1010366 h 1433195"/>
              <a:gd name="connsiteX44" fmla="*/ 1309742 w 2306261"/>
              <a:gd name="connsiteY44" fmla="*/ 924641 h 1433195"/>
              <a:gd name="connsiteX45" fmla="*/ 1445474 w 2306261"/>
              <a:gd name="connsiteY45" fmla="*/ 860347 h 1433195"/>
              <a:gd name="connsiteX0" fmla="*/ 1445474 w 2306261"/>
              <a:gd name="connsiteY0" fmla="*/ 860347 h 1433195"/>
              <a:gd name="connsiteX1" fmla="*/ 1671692 w 2306261"/>
              <a:gd name="connsiteY1" fmla="*/ 779385 h 1433195"/>
              <a:gd name="connsiteX2" fmla="*/ 1874099 w 2306261"/>
              <a:gd name="connsiteY2" fmla="*/ 688898 h 1433195"/>
              <a:gd name="connsiteX3" fmla="*/ 2078886 w 2306261"/>
              <a:gd name="connsiteY3" fmla="*/ 591266 h 1433195"/>
              <a:gd name="connsiteX4" fmla="*/ 2186043 w 2306261"/>
              <a:gd name="connsiteY4" fmla="*/ 503160 h 1433195"/>
              <a:gd name="connsiteX5" fmla="*/ 2186042 w 2306261"/>
              <a:gd name="connsiteY5" fmla="*/ 424579 h 1433195"/>
              <a:gd name="connsiteX6" fmla="*/ 2086030 w 2306261"/>
              <a:gd name="connsiteY6" fmla="*/ 265035 h 1433195"/>
              <a:gd name="connsiteX7" fmla="*/ 1978874 w 2306261"/>
              <a:gd name="connsiteY7" fmla="*/ 103110 h 1433195"/>
              <a:gd name="connsiteX8" fmla="*/ 1993162 w 2306261"/>
              <a:gd name="connsiteY8" fmla="*/ 36435 h 1433195"/>
              <a:gd name="connsiteX9" fmla="*/ 2086030 w 2306261"/>
              <a:gd name="connsiteY9" fmla="*/ 716 h 1433195"/>
              <a:gd name="connsiteX10" fmla="*/ 2214617 w 2306261"/>
              <a:gd name="connsiteY10" fmla="*/ 67391 h 1433195"/>
              <a:gd name="connsiteX11" fmla="*/ 2290817 w 2306261"/>
              <a:gd name="connsiteY11" fmla="*/ 174548 h 1433195"/>
              <a:gd name="connsiteX12" fmla="*/ 2302724 w 2306261"/>
              <a:gd name="connsiteY12" fmla="*/ 329329 h 1433195"/>
              <a:gd name="connsiteX13" fmla="*/ 2245574 w 2306261"/>
              <a:gd name="connsiteY13" fmla="*/ 515066 h 1433195"/>
              <a:gd name="connsiteX14" fmla="*/ 2045549 w 2306261"/>
              <a:gd name="connsiteY14" fmla="*/ 648416 h 1433195"/>
              <a:gd name="connsiteX15" fmla="*/ 1795517 w 2306261"/>
              <a:gd name="connsiteY15" fmla="*/ 765098 h 1433195"/>
              <a:gd name="connsiteX16" fmla="*/ 1547868 w 2306261"/>
              <a:gd name="connsiteY16" fmla="*/ 872253 h 1433195"/>
              <a:gd name="connsiteX17" fmla="*/ 1335936 w 2306261"/>
              <a:gd name="connsiteY17" fmla="*/ 960360 h 1433195"/>
              <a:gd name="connsiteX18" fmla="*/ 1159724 w 2306261"/>
              <a:gd name="connsiteY18" fmla="*/ 1072279 h 1433195"/>
              <a:gd name="connsiteX19" fmla="*/ 1019230 w 2306261"/>
              <a:gd name="connsiteY19" fmla="*/ 1165148 h 1433195"/>
              <a:gd name="connsiteX20" fmla="*/ 766817 w 2306261"/>
              <a:gd name="connsiteY20" fmla="*/ 1238966 h 1433195"/>
              <a:gd name="connsiteX21" fmla="*/ 507261 w 2306261"/>
              <a:gd name="connsiteY21" fmla="*/ 1293735 h 1433195"/>
              <a:gd name="connsiteX22" fmla="*/ 404867 w 2306261"/>
              <a:gd name="connsiteY22" fmla="*/ 1315166 h 1433195"/>
              <a:gd name="connsiteX23" fmla="*/ 357242 w 2306261"/>
              <a:gd name="connsiteY23" fmla="*/ 1365173 h 1433195"/>
              <a:gd name="connsiteX24" fmla="*/ 311999 w 2306261"/>
              <a:gd name="connsiteY24" fmla="*/ 1429467 h 1433195"/>
              <a:gd name="connsiteX25" fmla="*/ 181029 w 2306261"/>
              <a:gd name="connsiteY25" fmla="*/ 1412797 h 1433195"/>
              <a:gd name="connsiteX26" fmla="*/ 61968 w 2306261"/>
              <a:gd name="connsiteY26" fmla="*/ 1308023 h 1433195"/>
              <a:gd name="connsiteX27" fmla="*/ 9580 w 2306261"/>
              <a:gd name="connsiteY27" fmla="*/ 1200866 h 1433195"/>
              <a:gd name="connsiteX28" fmla="*/ 9580 w 2306261"/>
              <a:gd name="connsiteY28" fmla="*/ 1091329 h 1433195"/>
              <a:gd name="connsiteX29" fmla="*/ 107211 w 2306261"/>
              <a:gd name="connsiteY29" fmla="*/ 993698 h 1433195"/>
              <a:gd name="connsiteX30" fmla="*/ 209605 w 2306261"/>
              <a:gd name="connsiteY30" fmla="*/ 934166 h 1433195"/>
              <a:gd name="connsiteX31" fmla="*/ 238180 w 2306261"/>
              <a:gd name="connsiteY31" fmla="*/ 955597 h 1433195"/>
              <a:gd name="connsiteX32" fmla="*/ 207224 w 2306261"/>
              <a:gd name="connsiteY32" fmla="*/ 1019891 h 1433195"/>
              <a:gd name="connsiteX33" fmla="*/ 211986 w 2306261"/>
              <a:gd name="connsiteY33" fmla="*/ 1117523 h 1433195"/>
              <a:gd name="connsiteX34" fmla="*/ 231036 w 2306261"/>
              <a:gd name="connsiteY34" fmla="*/ 1255635 h 1433195"/>
              <a:gd name="connsiteX35" fmla="*/ 264374 w 2306261"/>
              <a:gd name="connsiteY35" fmla="*/ 1365173 h 1433195"/>
              <a:gd name="connsiteX36" fmla="*/ 297711 w 2306261"/>
              <a:gd name="connsiteY36" fmla="*/ 1386604 h 1433195"/>
              <a:gd name="connsiteX37" fmla="*/ 319142 w 2306261"/>
              <a:gd name="connsiteY37" fmla="*/ 1350886 h 1433195"/>
              <a:gd name="connsiteX38" fmla="*/ 347717 w 2306261"/>
              <a:gd name="connsiteY38" fmla="*/ 1298498 h 1433195"/>
              <a:gd name="connsiteX39" fmla="*/ 447730 w 2306261"/>
              <a:gd name="connsiteY39" fmla="*/ 1255635 h 1433195"/>
              <a:gd name="connsiteX40" fmla="*/ 588224 w 2306261"/>
              <a:gd name="connsiteY40" fmla="*/ 1229441 h 1433195"/>
              <a:gd name="connsiteX41" fmla="*/ 843017 w 2306261"/>
              <a:gd name="connsiteY41" fmla="*/ 1165148 h 1433195"/>
              <a:gd name="connsiteX42" fmla="*/ 1007324 w 2306261"/>
              <a:gd name="connsiteY42" fmla="*/ 1107998 h 1433195"/>
              <a:gd name="connsiteX43" fmla="*/ 1164486 w 2306261"/>
              <a:gd name="connsiteY43" fmla="*/ 1010366 h 1433195"/>
              <a:gd name="connsiteX44" fmla="*/ 1309742 w 2306261"/>
              <a:gd name="connsiteY44" fmla="*/ 924641 h 1433195"/>
              <a:gd name="connsiteX45" fmla="*/ 1445474 w 2306261"/>
              <a:gd name="connsiteY45" fmla="*/ 860347 h 1433195"/>
              <a:gd name="connsiteX0" fmla="*/ 1445474 w 2306261"/>
              <a:gd name="connsiteY0" fmla="*/ 860347 h 1433195"/>
              <a:gd name="connsiteX1" fmla="*/ 1671692 w 2306261"/>
              <a:gd name="connsiteY1" fmla="*/ 779385 h 1433195"/>
              <a:gd name="connsiteX2" fmla="*/ 1874099 w 2306261"/>
              <a:gd name="connsiteY2" fmla="*/ 688898 h 1433195"/>
              <a:gd name="connsiteX3" fmla="*/ 2078886 w 2306261"/>
              <a:gd name="connsiteY3" fmla="*/ 591266 h 1433195"/>
              <a:gd name="connsiteX4" fmla="*/ 2186043 w 2306261"/>
              <a:gd name="connsiteY4" fmla="*/ 503160 h 1433195"/>
              <a:gd name="connsiteX5" fmla="*/ 2186042 w 2306261"/>
              <a:gd name="connsiteY5" fmla="*/ 424579 h 1433195"/>
              <a:gd name="connsiteX6" fmla="*/ 2086030 w 2306261"/>
              <a:gd name="connsiteY6" fmla="*/ 265035 h 1433195"/>
              <a:gd name="connsiteX7" fmla="*/ 1978874 w 2306261"/>
              <a:gd name="connsiteY7" fmla="*/ 103110 h 1433195"/>
              <a:gd name="connsiteX8" fmla="*/ 1993162 w 2306261"/>
              <a:gd name="connsiteY8" fmla="*/ 36435 h 1433195"/>
              <a:gd name="connsiteX9" fmla="*/ 2086030 w 2306261"/>
              <a:gd name="connsiteY9" fmla="*/ 716 h 1433195"/>
              <a:gd name="connsiteX10" fmla="*/ 2214617 w 2306261"/>
              <a:gd name="connsiteY10" fmla="*/ 67391 h 1433195"/>
              <a:gd name="connsiteX11" fmla="*/ 2290817 w 2306261"/>
              <a:gd name="connsiteY11" fmla="*/ 174548 h 1433195"/>
              <a:gd name="connsiteX12" fmla="*/ 2302724 w 2306261"/>
              <a:gd name="connsiteY12" fmla="*/ 329329 h 1433195"/>
              <a:gd name="connsiteX13" fmla="*/ 2245574 w 2306261"/>
              <a:gd name="connsiteY13" fmla="*/ 515066 h 1433195"/>
              <a:gd name="connsiteX14" fmla="*/ 2045549 w 2306261"/>
              <a:gd name="connsiteY14" fmla="*/ 648416 h 1433195"/>
              <a:gd name="connsiteX15" fmla="*/ 1795517 w 2306261"/>
              <a:gd name="connsiteY15" fmla="*/ 765098 h 1433195"/>
              <a:gd name="connsiteX16" fmla="*/ 1547868 w 2306261"/>
              <a:gd name="connsiteY16" fmla="*/ 872253 h 1433195"/>
              <a:gd name="connsiteX17" fmla="*/ 1335936 w 2306261"/>
              <a:gd name="connsiteY17" fmla="*/ 960360 h 1433195"/>
              <a:gd name="connsiteX18" fmla="*/ 1159724 w 2306261"/>
              <a:gd name="connsiteY18" fmla="*/ 1072279 h 1433195"/>
              <a:gd name="connsiteX19" fmla="*/ 1019230 w 2306261"/>
              <a:gd name="connsiteY19" fmla="*/ 1165148 h 1433195"/>
              <a:gd name="connsiteX20" fmla="*/ 766817 w 2306261"/>
              <a:gd name="connsiteY20" fmla="*/ 1238966 h 1433195"/>
              <a:gd name="connsiteX21" fmla="*/ 507261 w 2306261"/>
              <a:gd name="connsiteY21" fmla="*/ 1293735 h 1433195"/>
              <a:gd name="connsiteX22" fmla="*/ 404867 w 2306261"/>
              <a:gd name="connsiteY22" fmla="*/ 1315166 h 1433195"/>
              <a:gd name="connsiteX23" fmla="*/ 357242 w 2306261"/>
              <a:gd name="connsiteY23" fmla="*/ 1365173 h 1433195"/>
              <a:gd name="connsiteX24" fmla="*/ 311999 w 2306261"/>
              <a:gd name="connsiteY24" fmla="*/ 1429467 h 1433195"/>
              <a:gd name="connsiteX25" fmla="*/ 181029 w 2306261"/>
              <a:gd name="connsiteY25" fmla="*/ 1412797 h 1433195"/>
              <a:gd name="connsiteX26" fmla="*/ 61968 w 2306261"/>
              <a:gd name="connsiteY26" fmla="*/ 1308023 h 1433195"/>
              <a:gd name="connsiteX27" fmla="*/ 9580 w 2306261"/>
              <a:gd name="connsiteY27" fmla="*/ 1200866 h 1433195"/>
              <a:gd name="connsiteX28" fmla="*/ 9580 w 2306261"/>
              <a:gd name="connsiteY28" fmla="*/ 1091329 h 1433195"/>
              <a:gd name="connsiteX29" fmla="*/ 107211 w 2306261"/>
              <a:gd name="connsiteY29" fmla="*/ 993698 h 1433195"/>
              <a:gd name="connsiteX30" fmla="*/ 204843 w 2306261"/>
              <a:gd name="connsiteY30" fmla="*/ 953216 h 1433195"/>
              <a:gd name="connsiteX31" fmla="*/ 238180 w 2306261"/>
              <a:gd name="connsiteY31" fmla="*/ 955597 h 1433195"/>
              <a:gd name="connsiteX32" fmla="*/ 207224 w 2306261"/>
              <a:gd name="connsiteY32" fmla="*/ 1019891 h 1433195"/>
              <a:gd name="connsiteX33" fmla="*/ 211986 w 2306261"/>
              <a:gd name="connsiteY33" fmla="*/ 1117523 h 1433195"/>
              <a:gd name="connsiteX34" fmla="*/ 231036 w 2306261"/>
              <a:gd name="connsiteY34" fmla="*/ 1255635 h 1433195"/>
              <a:gd name="connsiteX35" fmla="*/ 264374 w 2306261"/>
              <a:gd name="connsiteY35" fmla="*/ 1365173 h 1433195"/>
              <a:gd name="connsiteX36" fmla="*/ 297711 w 2306261"/>
              <a:gd name="connsiteY36" fmla="*/ 1386604 h 1433195"/>
              <a:gd name="connsiteX37" fmla="*/ 319142 w 2306261"/>
              <a:gd name="connsiteY37" fmla="*/ 1350886 h 1433195"/>
              <a:gd name="connsiteX38" fmla="*/ 347717 w 2306261"/>
              <a:gd name="connsiteY38" fmla="*/ 1298498 h 1433195"/>
              <a:gd name="connsiteX39" fmla="*/ 447730 w 2306261"/>
              <a:gd name="connsiteY39" fmla="*/ 1255635 h 1433195"/>
              <a:gd name="connsiteX40" fmla="*/ 588224 w 2306261"/>
              <a:gd name="connsiteY40" fmla="*/ 1229441 h 1433195"/>
              <a:gd name="connsiteX41" fmla="*/ 843017 w 2306261"/>
              <a:gd name="connsiteY41" fmla="*/ 1165148 h 1433195"/>
              <a:gd name="connsiteX42" fmla="*/ 1007324 w 2306261"/>
              <a:gd name="connsiteY42" fmla="*/ 1107998 h 1433195"/>
              <a:gd name="connsiteX43" fmla="*/ 1164486 w 2306261"/>
              <a:gd name="connsiteY43" fmla="*/ 1010366 h 1433195"/>
              <a:gd name="connsiteX44" fmla="*/ 1309742 w 2306261"/>
              <a:gd name="connsiteY44" fmla="*/ 924641 h 1433195"/>
              <a:gd name="connsiteX45" fmla="*/ 1445474 w 2306261"/>
              <a:gd name="connsiteY45" fmla="*/ 860347 h 1433195"/>
              <a:gd name="connsiteX0" fmla="*/ 1445474 w 2306261"/>
              <a:gd name="connsiteY0" fmla="*/ 860347 h 1433195"/>
              <a:gd name="connsiteX1" fmla="*/ 1671692 w 2306261"/>
              <a:gd name="connsiteY1" fmla="*/ 779385 h 1433195"/>
              <a:gd name="connsiteX2" fmla="*/ 1874099 w 2306261"/>
              <a:gd name="connsiteY2" fmla="*/ 688898 h 1433195"/>
              <a:gd name="connsiteX3" fmla="*/ 2078886 w 2306261"/>
              <a:gd name="connsiteY3" fmla="*/ 591266 h 1433195"/>
              <a:gd name="connsiteX4" fmla="*/ 2186043 w 2306261"/>
              <a:gd name="connsiteY4" fmla="*/ 503160 h 1433195"/>
              <a:gd name="connsiteX5" fmla="*/ 2186042 w 2306261"/>
              <a:gd name="connsiteY5" fmla="*/ 424579 h 1433195"/>
              <a:gd name="connsiteX6" fmla="*/ 2086030 w 2306261"/>
              <a:gd name="connsiteY6" fmla="*/ 265035 h 1433195"/>
              <a:gd name="connsiteX7" fmla="*/ 1978874 w 2306261"/>
              <a:gd name="connsiteY7" fmla="*/ 103110 h 1433195"/>
              <a:gd name="connsiteX8" fmla="*/ 1993162 w 2306261"/>
              <a:gd name="connsiteY8" fmla="*/ 36435 h 1433195"/>
              <a:gd name="connsiteX9" fmla="*/ 2086030 w 2306261"/>
              <a:gd name="connsiteY9" fmla="*/ 716 h 1433195"/>
              <a:gd name="connsiteX10" fmla="*/ 2214617 w 2306261"/>
              <a:gd name="connsiteY10" fmla="*/ 67391 h 1433195"/>
              <a:gd name="connsiteX11" fmla="*/ 2290817 w 2306261"/>
              <a:gd name="connsiteY11" fmla="*/ 174548 h 1433195"/>
              <a:gd name="connsiteX12" fmla="*/ 2302724 w 2306261"/>
              <a:gd name="connsiteY12" fmla="*/ 329329 h 1433195"/>
              <a:gd name="connsiteX13" fmla="*/ 2245574 w 2306261"/>
              <a:gd name="connsiteY13" fmla="*/ 515066 h 1433195"/>
              <a:gd name="connsiteX14" fmla="*/ 2045549 w 2306261"/>
              <a:gd name="connsiteY14" fmla="*/ 648416 h 1433195"/>
              <a:gd name="connsiteX15" fmla="*/ 1795517 w 2306261"/>
              <a:gd name="connsiteY15" fmla="*/ 765098 h 1433195"/>
              <a:gd name="connsiteX16" fmla="*/ 1547868 w 2306261"/>
              <a:gd name="connsiteY16" fmla="*/ 872253 h 1433195"/>
              <a:gd name="connsiteX17" fmla="*/ 1335936 w 2306261"/>
              <a:gd name="connsiteY17" fmla="*/ 960360 h 1433195"/>
              <a:gd name="connsiteX18" fmla="*/ 1159724 w 2306261"/>
              <a:gd name="connsiteY18" fmla="*/ 1072279 h 1433195"/>
              <a:gd name="connsiteX19" fmla="*/ 1019230 w 2306261"/>
              <a:gd name="connsiteY19" fmla="*/ 1165148 h 1433195"/>
              <a:gd name="connsiteX20" fmla="*/ 766817 w 2306261"/>
              <a:gd name="connsiteY20" fmla="*/ 1238966 h 1433195"/>
              <a:gd name="connsiteX21" fmla="*/ 507261 w 2306261"/>
              <a:gd name="connsiteY21" fmla="*/ 1293735 h 1433195"/>
              <a:gd name="connsiteX22" fmla="*/ 404867 w 2306261"/>
              <a:gd name="connsiteY22" fmla="*/ 1315166 h 1433195"/>
              <a:gd name="connsiteX23" fmla="*/ 357242 w 2306261"/>
              <a:gd name="connsiteY23" fmla="*/ 1365173 h 1433195"/>
              <a:gd name="connsiteX24" fmla="*/ 311999 w 2306261"/>
              <a:gd name="connsiteY24" fmla="*/ 1429467 h 1433195"/>
              <a:gd name="connsiteX25" fmla="*/ 181029 w 2306261"/>
              <a:gd name="connsiteY25" fmla="*/ 1412797 h 1433195"/>
              <a:gd name="connsiteX26" fmla="*/ 61968 w 2306261"/>
              <a:gd name="connsiteY26" fmla="*/ 1308023 h 1433195"/>
              <a:gd name="connsiteX27" fmla="*/ 9580 w 2306261"/>
              <a:gd name="connsiteY27" fmla="*/ 1200866 h 1433195"/>
              <a:gd name="connsiteX28" fmla="*/ 9580 w 2306261"/>
              <a:gd name="connsiteY28" fmla="*/ 1091329 h 1433195"/>
              <a:gd name="connsiteX29" fmla="*/ 107211 w 2306261"/>
              <a:gd name="connsiteY29" fmla="*/ 993698 h 1433195"/>
              <a:gd name="connsiteX30" fmla="*/ 204843 w 2306261"/>
              <a:gd name="connsiteY30" fmla="*/ 953216 h 1433195"/>
              <a:gd name="connsiteX31" fmla="*/ 238180 w 2306261"/>
              <a:gd name="connsiteY31" fmla="*/ 955597 h 1433195"/>
              <a:gd name="connsiteX32" fmla="*/ 214368 w 2306261"/>
              <a:gd name="connsiteY32" fmla="*/ 1012747 h 1433195"/>
              <a:gd name="connsiteX33" fmla="*/ 211986 w 2306261"/>
              <a:gd name="connsiteY33" fmla="*/ 1117523 h 1433195"/>
              <a:gd name="connsiteX34" fmla="*/ 231036 w 2306261"/>
              <a:gd name="connsiteY34" fmla="*/ 1255635 h 1433195"/>
              <a:gd name="connsiteX35" fmla="*/ 264374 w 2306261"/>
              <a:gd name="connsiteY35" fmla="*/ 1365173 h 1433195"/>
              <a:gd name="connsiteX36" fmla="*/ 297711 w 2306261"/>
              <a:gd name="connsiteY36" fmla="*/ 1386604 h 1433195"/>
              <a:gd name="connsiteX37" fmla="*/ 319142 w 2306261"/>
              <a:gd name="connsiteY37" fmla="*/ 1350886 h 1433195"/>
              <a:gd name="connsiteX38" fmla="*/ 347717 w 2306261"/>
              <a:gd name="connsiteY38" fmla="*/ 1298498 h 1433195"/>
              <a:gd name="connsiteX39" fmla="*/ 447730 w 2306261"/>
              <a:gd name="connsiteY39" fmla="*/ 1255635 h 1433195"/>
              <a:gd name="connsiteX40" fmla="*/ 588224 w 2306261"/>
              <a:gd name="connsiteY40" fmla="*/ 1229441 h 1433195"/>
              <a:gd name="connsiteX41" fmla="*/ 843017 w 2306261"/>
              <a:gd name="connsiteY41" fmla="*/ 1165148 h 1433195"/>
              <a:gd name="connsiteX42" fmla="*/ 1007324 w 2306261"/>
              <a:gd name="connsiteY42" fmla="*/ 1107998 h 1433195"/>
              <a:gd name="connsiteX43" fmla="*/ 1164486 w 2306261"/>
              <a:gd name="connsiteY43" fmla="*/ 1010366 h 1433195"/>
              <a:gd name="connsiteX44" fmla="*/ 1309742 w 2306261"/>
              <a:gd name="connsiteY44" fmla="*/ 924641 h 1433195"/>
              <a:gd name="connsiteX45" fmla="*/ 1445474 w 2306261"/>
              <a:gd name="connsiteY45" fmla="*/ 860347 h 1433195"/>
              <a:gd name="connsiteX0" fmla="*/ 1445474 w 2306261"/>
              <a:gd name="connsiteY0" fmla="*/ 860347 h 1433195"/>
              <a:gd name="connsiteX1" fmla="*/ 1671692 w 2306261"/>
              <a:gd name="connsiteY1" fmla="*/ 779385 h 1433195"/>
              <a:gd name="connsiteX2" fmla="*/ 1874099 w 2306261"/>
              <a:gd name="connsiteY2" fmla="*/ 688898 h 1433195"/>
              <a:gd name="connsiteX3" fmla="*/ 2078886 w 2306261"/>
              <a:gd name="connsiteY3" fmla="*/ 591266 h 1433195"/>
              <a:gd name="connsiteX4" fmla="*/ 2186043 w 2306261"/>
              <a:gd name="connsiteY4" fmla="*/ 503160 h 1433195"/>
              <a:gd name="connsiteX5" fmla="*/ 2186042 w 2306261"/>
              <a:gd name="connsiteY5" fmla="*/ 424579 h 1433195"/>
              <a:gd name="connsiteX6" fmla="*/ 2086030 w 2306261"/>
              <a:gd name="connsiteY6" fmla="*/ 265035 h 1433195"/>
              <a:gd name="connsiteX7" fmla="*/ 1978874 w 2306261"/>
              <a:gd name="connsiteY7" fmla="*/ 103110 h 1433195"/>
              <a:gd name="connsiteX8" fmla="*/ 1993162 w 2306261"/>
              <a:gd name="connsiteY8" fmla="*/ 36435 h 1433195"/>
              <a:gd name="connsiteX9" fmla="*/ 2086030 w 2306261"/>
              <a:gd name="connsiteY9" fmla="*/ 716 h 1433195"/>
              <a:gd name="connsiteX10" fmla="*/ 2214617 w 2306261"/>
              <a:gd name="connsiteY10" fmla="*/ 67391 h 1433195"/>
              <a:gd name="connsiteX11" fmla="*/ 2290817 w 2306261"/>
              <a:gd name="connsiteY11" fmla="*/ 174548 h 1433195"/>
              <a:gd name="connsiteX12" fmla="*/ 2302724 w 2306261"/>
              <a:gd name="connsiteY12" fmla="*/ 329329 h 1433195"/>
              <a:gd name="connsiteX13" fmla="*/ 2245574 w 2306261"/>
              <a:gd name="connsiteY13" fmla="*/ 515066 h 1433195"/>
              <a:gd name="connsiteX14" fmla="*/ 2045549 w 2306261"/>
              <a:gd name="connsiteY14" fmla="*/ 648416 h 1433195"/>
              <a:gd name="connsiteX15" fmla="*/ 1795517 w 2306261"/>
              <a:gd name="connsiteY15" fmla="*/ 765098 h 1433195"/>
              <a:gd name="connsiteX16" fmla="*/ 1547868 w 2306261"/>
              <a:gd name="connsiteY16" fmla="*/ 872253 h 1433195"/>
              <a:gd name="connsiteX17" fmla="*/ 1335936 w 2306261"/>
              <a:gd name="connsiteY17" fmla="*/ 960360 h 1433195"/>
              <a:gd name="connsiteX18" fmla="*/ 1159724 w 2306261"/>
              <a:gd name="connsiteY18" fmla="*/ 1072279 h 1433195"/>
              <a:gd name="connsiteX19" fmla="*/ 1019230 w 2306261"/>
              <a:gd name="connsiteY19" fmla="*/ 1165148 h 1433195"/>
              <a:gd name="connsiteX20" fmla="*/ 766817 w 2306261"/>
              <a:gd name="connsiteY20" fmla="*/ 1238966 h 1433195"/>
              <a:gd name="connsiteX21" fmla="*/ 507261 w 2306261"/>
              <a:gd name="connsiteY21" fmla="*/ 1293735 h 1433195"/>
              <a:gd name="connsiteX22" fmla="*/ 404867 w 2306261"/>
              <a:gd name="connsiteY22" fmla="*/ 1315166 h 1433195"/>
              <a:gd name="connsiteX23" fmla="*/ 357242 w 2306261"/>
              <a:gd name="connsiteY23" fmla="*/ 1365173 h 1433195"/>
              <a:gd name="connsiteX24" fmla="*/ 311999 w 2306261"/>
              <a:gd name="connsiteY24" fmla="*/ 1429467 h 1433195"/>
              <a:gd name="connsiteX25" fmla="*/ 181029 w 2306261"/>
              <a:gd name="connsiteY25" fmla="*/ 1412797 h 1433195"/>
              <a:gd name="connsiteX26" fmla="*/ 61968 w 2306261"/>
              <a:gd name="connsiteY26" fmla="*/ 1308023 h 1433195"/>
              <a:gd name="connsiteX27" fmla="*/ 9580 w 2306261"/>
              <a:gd name="connsiteY27" fmla="*/ 1200866 h 1433195"/>
              <a:gd name="connsiteX28" fmla="*/ 9580 w 2306261"/>
              <a:gd name="connsiteY28" fmla="*/ 1091329 h 1433195"/>
              <a:gd name="connsiteX29" fmla="*/ 107211 w 2306261"/>
              <a:gd name="connsiteY29" fmla="*/ 993698 h 1433195"/>
              <a:gd name="connsiteX30" fmla="*/ 204843 w 2306261"/>
              <a:gd name="connsiteY30" fmla="*/ 953216 h 1433195"/>
              <a:gd name="connsiteX31" fmla="*/ 233418 w 2306261"/>
              <a:gd name="connsiteY31" fmla="*/ 955597 h 1433195"/>
              <a:gd name="connsiteX32" fmla="*/ 214368 w 2306261"/>
              <a:gd name="connsiteY32" fmla="*/ 1012747 h 1433195"/>
              <a:gd name="connsiteX33" fmla="*/ 211986 w 2306261"/>
              <a:gd name="connsiteY33" fmla="*/ 1117523 h 1433195"/>
              <a:gd name="connsiteX34" fmla="*/ 231036 w 2306261"/>
              <a:gd name="connsiteY34" fmla="*/ 1255635 h 1433195"/>
              <a:gd name="connsiteX35" fmla="*/ 264374 w 2306261"/>
              <a:gd name="connsiteY35" fmla="*/ 1365173 h 1433195"/>
              <a:gd name="connsiteX36" fmla="*/ 297711 w 2306261"/>
              <a:gd name="connsiteY36" fmla="*/ 1386604 h 1433195"/>
              <a:gd name="connsiteX37" fmla="*/ 319142 w 2306261"/>
              <a:gd name="connsiteY37" fmla="*/ 1350886 h 1433195"/>
              <a:gd name="connsiteX38" fmla="*/ 347717 w 2306261"/>
              <a:gd name="connsiteY38" fmla="*/ 1298498 h 1433195"/>
              <a:gd name="connsiteX39" fmla="*/ 447730 w 2306261"/>
              <a:gd name="connsiteY39" fmla="*/ 1255635 h 1433195"/>
              <a:gd name="connsiteX40" fmla="*/ 588224 w 2306261"/>
              <a:gd name="connsiteY40" fmla="*/ 1229441 h 1433195"/>
              <a:gd name="connsiteX41" fmla="*/ 843017 w 2306261"/>
              <a:gd name="connsiteY41" fmla="*/ 1165148 h 1433195"/>
              <a:gd name="connsiteX42" fmla="*/ 1007324 w 2306261"/>
              <a:gd name="connsiteY42" fmla="*/ 1107998 h 1433195"/>
              <a:gd name="connsiteX43" fmla="*/ 1164486 w 2306261"/>
              <a:gd name="connsiteY43" fmla="*/ 1010366 h 1433195"/>
              <a:gd name="connsiteX44" fmla="*/ 1309742 w 2306261"/>
              <a:gd name="connsiteY44" fmla="*/ 924641 h 1433195"/>
              <a:gd name="connsiteX45" fmla="*/ 1445474 w 2306261"/>
              <a:gd name="connsiteY45" fmla="*/ 860347 h 1433195"/>
              <a:gd name="connsiteX0" fmla="*/ 1445474 w 2306261"/>
              <a:gd name="connsiteY0" fmla="*/ 860347 h 1433195"/>
              <a:gd name="connsiteX1" fmla="*/ 1671692 w 2306261"/>
              <a:gd name="connsiteY1" fmla="*/ 779385 h 1433195"/>
              <a:gd name="connsiteX2" fmla="*/ 1874099 w 2306261"/>
              <a:gd name="connsiteY2" fmla="*/ 688898 h 1433195"/>
              <a:gd name="connsiteX3" fmla="*/ 2078886 w 2306261"/>
              <a:gd name="connsiteY3" fmla="*/ 591266 h 1433195"/>
              <a:gd name="connsiteX4" fmla="*/ 2186043 w 2306261"/>
              <a:gd name="connsiteY4" fmla="*/ 503160 h 1433195"/>
              <a:gd name="connsiteX5" fmla="*/ 2186042 w 2306261"/>
              <a:gd name="connsiteY5" fmla="*/ 424579 h 1433195"/>
              <a:gd name="connsiteX6" fmla="*/ 2086030 w 2306261"/>
              <a:gd name="connsiteY6" fmla="*/ 265035 h 1433195"/>
              <a:gd name="connsiteX7" fmla="*/ 1978874 w 2306261"/>
              <a:gd name="connsiteY7" fmla="*/ 103110 h 1433195"/>
              <a:gd name="connsiteX8" fmla="*/ 1993162 w 2306261"/>
              <a:gd name="connsiteY8" fmla="*/ 36435 h 1433195"/>
              <a:gd name="connsiteX9" fmla="*/ 2086030 w 2306261"/>
              <a:gd name="connsiteY9" fmla="*/ 716 h 1433195"/>
              <a:gd name="connsiteX10" fmla="*/ 2214617 w 2306261"/>
              <a:gd name="connsiteY10" fmla="*/ 67391 h 1433195"/>
              <a:gd name="connsiteX11" fmla="*/ 2290817 w 2306261"/>
              <a:gd name="connsiteY11" fmla="*/ 174548 h 1433195"/>
              <a:gd name="connsiteX12" fmla="*/ 2302724 w 2306261"/>
              <a:gd name="connsiteY12" fmla="*/ 329329 h 1433195"/>
              <a:gd name="connsiteX13" fmla="*/ 2245574 w 2306261"/>
              <a:gd name="connsiteY13" fmla="*/ 515066 h 1433195"/>
              <a:gd name="connsiteX14" fmla="*/ 2045549 w 2306261"/>
              <a:gd name="connsiteY14" fmla="*/ 648416 h 1433195"/>
              <a:gd name="connsiteX15" fmla="*/ 1795517 w 2306261"/>
              <a:gd name="connsiteY15" fmla="*/ 765098 h 1433195"/>
              <a:gd name="connsiteX16" fmla="*/ 1547868 w 2306261"/>
              <a:gd name="connsiteY16" fmla="*/ 872253 h 1433195"/>
              <a:gd name="connsiteX17" fmla="*/ 1335936 w 2306261"/>
              <a:gd name="connsiteY17" fmla="*/ 960360 h 1433195"/>
              <a:gd name="connsiteX18" fmla="*/ 1159724 w 2306261"/>
              <a:gd name="connsiteY18" fmla="*/ 1072279 h 1433195"/>
              <a:gd name="connsiteX19" fmla="*/ 1019230 w 2306261"/>
              <a:gd name="connsiteY19" fmla="*/ 1165148 h 1433195"/>
              <a:gd name="connsiteX20" fmla="*/ 766817 w 2306261"/>
              <a:gd name="connsiteY20" fmla="*/ 1238966 h 1433195"/>
              <a:gd name="connsiteX21" fmla="*/ 507261 w 2306261"/>
              <a:gd name="connsiteY21" fmla="*/ 1293735 h 1433195"/>
              <a:gd name="connsiteX22" fmla="*/ 404867 w 2306261"/>
              <a:gd name="connsiteY22" fmla="*/ 1315166 h 1433195"/>
              <a:gd name="connsiteX23" fmla="*/ 357242 w 2306261"/>
              <a:gd name="connsiteY23" fmla="*/ 1365173 h 1433195"/>
              <a:gd name="connsiteX24" fmla="*/ 311999 w 2306261"/>
              <a:gd name="connsiteY24" fmla="*/ 1429467 h 1433195"/>
              <a:gd name="connsiteX25" fmla="*/ 181029 w 2306261"/>
              <a:gd name="connsiteY25" fmla="*/ 1412797 h 1433195"/>
              <a:gd name="connsiteX26" fmla="*/ 61968 w 2306261"/>
              <a:gd name="connsiteY26" fmla="*/ 1308023 h 1433195"/>
              <a:gd name="connsiteX27" fmla="*/ 9580 w 2306261"/>
              <a:gd name="connsiteY27" fmla="*/ 1200866 h 1433195"/>
              <a:gd name="connsiteX28" fmla="*/ 9580 w 2306261"/>
              <a:gd name="connsiteY28" fmla="*/ 1091329 h 1433195"/>
              <a:gd name="connsiteX29" fmla="*/ 107211 w 2306261"/>
              <a:gd name="connsiteY29" fmla="*/ 993698 h 1433195"/>
              <a:gd name="connsiteX30" fmla="*/ 200080 w 2306261"/>
              <a:gd name="connsiteY30" fmla="*/ 955598 h 1433195"/>
              <a:gd name="connsiteX31" fmla="*/ 233418 w 2306261"/>
              <a:gd name="connsiteY31" fmla="*/ 955597 h 1433195"/>
              <a:gd name="connsiteX32" fmla="*/ 214368 w 2306261"/>
              <a:gd name="connsiteY32" fmla="*/ 1012747 h 1433195"/>
              <a:gd name="connsiteX33" fmla="*/ 211986 w 2306261"/>
              <a:gd name="connsiteY33" fmla="*/ 1117523 h 1433195"/>
              <a:gd name="connsiteX34" fmla="*/ 231036 w 2306261"/>
              <a:gd name="connsiteY34" fmla="*/ 1255635 h 1433195"/>
              <a:gd name="connsiteX35" fmla="*/ 264374 w 2306261"/>
              <a:gd name="connsiteY35" fmla="*/ 1365173 h 1433195"/>
              <a:gd name="connsiteX36" fmla="*/ 297711 w 2306261"/>
              <a:gd name="connsiteY36" fmla="*/ 1386604 h 1433195"/>
              <a:gd name="connsiteX37" fmla="*/ 319142 w 2306261"/>
              <a:gd name="connsiteY37" fmla="*/ 1350886 h 1433195"/>
              <a:gd name="connsiteX38" fmla="*/ 347717 w 2306261"/>
              <a:gd name="connsiteY38" fmla="*/ 1298498 h 1433195"/>
              <a:gd name="connsiteX39" fmla="*/ 447730 w 2306261"/>
              <a:gd name="connsiteY39" fmla="*/ 1255635 h 1433195"/>
              <a:gd name="connsiteX40" fmla="*/ 588224 w 2306261"/>
              <a:gd name="connsiteY40" fmla="*/ 1229441 h 1433195"/>
              <a:gd name="connsiteX41" fmla="*/ 843017 w 2306261"/>
              <a:gd name="connsiteY41" fmla="*/ 1165148 h 1433195"/>
              <a:gd name="connsiteX42" fmla="*/ 1007324 w 2306261"/>
              <a:gd name="connsiteY42" fmla="*/ 1107998 h 1433195"/>
              <a:gd name="connsiteX43" fmla="*/ 1164486 w 2306261"/>
              <a:gd name="connsiteY43" fmla="*/ 1010366 h 1433195"/>
              <a:gd name="connsiteX44" fmla="*/ 1309742 w 2306261"/>
              <a:gd name="connsiteY44" fmla="*/ 924641 h 1433195"/>
              <a:gd name="connsiteX45" fmla="*/ 1445474 w 2306261"/>
              <a:gd name="connsiteY45" fmla="*/ 860347 h 1433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306261" h="1433195">
                <a:moveTo>
                  <a:pt x="1445474" y="860347"/>
                </a:moveTo>
                <a:cubicBezTo>
                  <a:pt x="1505799" y="836138"/>
                  <a:pt x="1600255" y="807960"/>
                  <a:pt x="1671692" y="779385"/>
                </a:cubicBezTo>
                <a:cubicBezTo>
                  <a:pt x="1743130" y="750810"/>
                  <a:pt x="1806233" y="720251"/>
                  <a:pt x="1874099" y="688898"/>
                </a:cubicBezTo>
                <a:cubicBezTo>
                  <a:pt x="1941965" y="657545"/>
                  <a:pt x="2026895" y="622222"/>
                  <a:pt x="2078886" y="591266"/>
                </a:cubicBezTo>
                <a:cubicBezTo>
                  <a:pt x="2130877" y="560310"/>
                  <a:pt x="2168184" y="530941"/>
                  <a:pt x="2186043" y="503160"/>
                </a:cubicBezTo>
                <a:cubicBezTo>
                  <a:pt x="2203902" y="475379"/>
                  <a:pt x="2202711" y="464266"/>
                  <a:pt x="2186042" y="424579"/>
                </a:cubicBezTo>
                <a:cubicBezTo>
                  <a:pt x="2169373" y="384892"/>
                  <a:pt x="2120558" y="318613"/>
                  <a:pt x="2086030" y="265035"/>
                </a:cubicBezTo>
                <a:cubicBezTo>
                  <a:pt x="2051502" y="211457"/>
                  <a:pt x="1994352" y="141210"/>
                  <a:pt x="1978874" y="103110"/>
                </a:cubicBezTo>
                <a:cubicBezTo>
                  <a:pt x="1963396" y="65010"/>
                  <a:pt x="1975303" y="53501"/>
                  <a:pt x="1993162" y="36435"/>
                </a:cubicBezTo>
                <a:cubicBezTo>
                  <a:pt x="2011021" y="19369"/>
                  <a:pt x="2049121" y="-4443"/>
                  <a:pt x="2086030" y="716"/>
                </a:cubicBezTo>
                <a:cubicBezTo>
                  <a:pt x="2122939" y="5875"/>
                  <a:pt x="2180486" y="38419"/>
                  <a:pt x="2214617" y="67391"/>
                </a:cubicBezTo>
                <a:cubicBezTo>
                  <a:pt x="2248748" y="96363"/>
                  <a:pt x="2276133" y="130892"/>
                  <a:pt x="2290817" y="174548"/>
                </a:cubicBezTo>
                <a:cubicBezTo>
                  <a:pt x="2305501" y="218204"/>
                  <a:pt x="2310264" y="272576"/>
                  <a:pt x="2302724" y="329329"/>
                </a:cubicBezTo>
                <a:cubicBezTo>
                  <a:pt x="2295184" y="386082"/>
                  <a:pt x="2288436" y="461885"/>
                  <a:pt x="2245574" y="515066"/>
                </a:cubicBezTo>
                <a:cubicBezTo>
                  <a:pt x="2202712" y="568247"/>
                  <a:pt x="2120558" y="606744"/>
                  <a:pt x="2045549" y="648416"/>
                </a:cubicBezTo>
                <a:cubicBezTo>
                  <a:pt x="1970540" y="690088"/>
                  <a:pt x="1878464" y="727792"/>
                  <a:pt x="1795517" y="765098"/>
                </a:cubicBezTo>
                <a:cubicBezTo>
                  <a:pt x="1712570" y="802404"/>
                  <a:pt x="1624465" y="839709"/>
                  <a:pt x="1547868" y="872253"/>
                </a:cubicBezTo>
                <a:cubicBezTo>
                  <a:pt x="1471271" y="904797"/>
                  <a:pt x="1400627" y="927022"/>
                  <a:pt x="1335936" y="960360"/>
                </a:cubicBezTo>
                <a:cubicBezTo>
                  <a:pt x="1271245" y="993698"/>
                  <a:pt x="1212508" y="1038148"/>
                  <a:pt x="1159724" y="1072279"/>
                </a:cubicBezTo>
                <a:cubicBezTo>
                  <a:pt x="1106940" y="1106410"/>
                  <a:pt x="1084714" y="1137367"/>
                  <a:pt x="1019230" y="1165148"/>
                </a:cubicBezTo>
                <a:cubicBezTo>
                  <a:pt x="953746" y="1192929"/>
                  <a:pt x="852145" y="1217535"/>
                  <a:pt x="766817" y="1238966"/>
                </a:cubicBezTo>
                <a:cubicBezTo>
                  <a:pt x="681489" y="1260397"/>
                  <a:pt x="507261" y="1293735"/>
                  <a:pt x="507261" y="1293735"/>
                </a:cubicBezTo>
                <a:cubicBezTo>
                  <a:pt x="446936" y="1306435"/>
                  <a:pt x="429870" y="1303260"/>
                  <a:pt x="404867" y="1315166"/>
                </a:cubicBezTo>
                <a:cubicBezTo>
                  <a:pt x="379864" y="1327072"/>
                  <a:pt x="372720" y="1346123"/>
                  <a:pt x="357242" y="1365173"/>
                </a:cubicBezTo>
                <a:cubicBezTo>
                  <a:pt x="341764" y="1384223"/>
                  <a:pt x="341368" y="1421530"/>
                  <a:pt x="311999" y="1429467"/>
                </a:cubicBezTo>
                <a:cubicBezTo>
                  <a:pt x="282630" y="1437404"/>
                  <a:pt x="222701" y="1433038"/>
                  <a:pt x="181029" y="1412797"/>
                </a:cubicBezTo>
                <a:cubicBezTo>
                  <a:pt x="139357" y="1392556"/>
                  <a:pt x="90543" y="1343345"/>
                  <a:pt x="61968" y="1308023"/>
                </a:cubicBezTo>
                <a:cubicBezTo>
                  <a:pt x="33393" y="1272701"/>
                  <a:pt x="18311" y="1236982"/>
                  <a:pt x="9580" y="1200866"/>
                </a:cubicBezTo>
                <a:cubicBezTo>
                  <a:pt x="849" y="1164750"/>
                  <a:pt x="-6692" y="1125857"/>
                  <a:pt x="9580" y="1091329"/>
                </a:cubicBezTo>
                <a:cubicBezTo>
                  <a:pt x="25852" y="1056801"/>
                  <a:pt x="75461" y="1016320"/>
                  <a:pt x="107211" y="993698"/>
                </a:cubicBezTo>
                <a:cubicBezTo>
                  <a:pt x="138961" y="971076"/>
                  <a:pt x="179046" y="961948"/>
                  <a:pt x="200080" y="955598"/>
                </a:cubicBezTo>
                <a:cubicBezTo>
                  <a:pt x="221114" y="949248"/>
                  <a:pt x="231037" y="946072"/>
                  <a:pt x="233418" y="955597"/>
                </a:cubicBezTo>
                <a:cubicBezTo>
                  <a:pt x="235799" y="965122"/>
                  <a:pt x="217940" y="985759"/>
                  <a:pt x="214368" y="1012747"/>
                </a:cubicBezTo>
                <a:cubicBezTo>
                  <a:pt x="210796" y="1039735"/>
                  <a:pt x="209208" y="1077042"/>
                  <a:pt x="211986" y="1117523"/>
                </a:cubicBezTo>
                <a:cubicBezTo>
                  <a:pt x="214764" y="1158004"/>
                  <a:pt x="222305" y="1214360"/>
                  <a:pt x="231036" y="1255635"/>
                </a:cubicBezTo>
                <a:cubicBezTo>
                  <a:pt x="239767" y="1296910"/>
                  <a:pt x="253261" y="1343345"/>
                  <a:pt x="264374" y="1365173"/>
                </a:cubicBezTo>
                <a:cubicBezTo>
                  <a:pt x="275487" y="1387001"/>
                  <a:pt x="288583" y="1388985"/>
                  <a:pt x="297711" y="1386604"/>
                </a:cubicBezTo>
                <a:cubicBezTo>
                  <a:pt x="306839" y="1384223"/>
                  <a:pt x="310808" y="1365570"/>
                  <a:pt x="319142" y="1350886"/>
                </a:cubicBezTo>
                <a:cubicBezTo>
                  <a:pt x="327476" y="1336202"/>
                  <a:pt x="326286" y="1314373"/>
                  <a:pt x="347717" y="1298498"/>
                </a:cubicBezTo>
                <a:cubicBezTo>
                  <a:pt x="369148" y="1282623"/>
                  <a:pt x="407646" y="1267144"/>
                  <a:pt x="447730" y="1255635"/>
                </a:cubicBezTo>
                <a:cubicBezTo>
                  <a:pt x="487814" y="1244126"/>
                  <a:pt x="522343" y="1244522"/>
                  <a:pt x="588224" y="1229441"/>
                </a:cubicBezTo>
                <a:cubicBezTo>
                  <a:pt x="654105" y="1214360"/>
                  <a:pt x="773167" y="1185388"/>
                  <a:pt x="843017" y="1165148"/>
                </a:cubicBezTo>
                <a:cubicBezTo>
                  <a:pt x="912867" y="1144908"/>
                  <a:pt x="953746" y="1133795"/>
                  <a:pt x="1007324" y="1107998"/>
                </a:cubicBezTo>
                <a:cubicBezTo>
                  <a:pt x="1060902" y="1082201"/>
                  <a:pt x="1114083" y="1040925"/>
                  <a:pt x="1164486" y="1010366"/>
                </a:cubicBezTo>
                <a:cubicBezTo>
                  <a:pt x="1214889" y="979807"/>
                  <a:pt x="1262911" y="949644"/>
                  <a:pt x="1309742" y="924641"/>
                </a:cubicBezTo>
                <a:cubicBezTo>
                  <a:pt x="1356573" y="899638"/>
                  <a:pt x="1385149" y="884556"/>
                  <a:pt x="1445474" y="860347"/>
                </a:cubicBezTo>
                <a:close/>
              </a:path>
            </a:pathLst>
          </a:custGeom>
          <a:gradFill flip="none" rotWithShape="1">
            <a:gsLst>
              <a:gs pos="0">
                <a:srgbClr val="49701E"/>
              </a:gs>
              <a:gs pos="50000">
                <a:srgbClr val="7CBF33"/>
              </a:gs>
              <a:gs pos="100000">
                <a:srgbClr val="7CBF33">
                  <a:tint val="23500"/>
                  <a:satMod val="160000"/>
                </a:srgbClr>
              </a:gs>
            </a:gsLst>
            <a:lin ang="108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2" name="任意多边形 41"/>
          <p:cNvSpPr/>
          <p:nvPr/>
        </p:nvSpPr>
        <p:spPr>
          <a:xfrm>
            <a:off x="5398805" y="5565495"/>
            <a:ext cx="277038" cy="542973"/>
          </a:xfrm>
          <a:custGeom>
            <a:avLst/>
            <a:gdLst>
              <a:gd name="connsiteX0" fmla="*/ 59361 w 277380"/>
              <a:gd name="connsiteY0" fmla="*/ 445583 h 546158"/>
              <a:gd name="connsiteX1" fmla="*/ 11736 w 277380"/>
              <a:gd name="connsiteY1" fmla="*/ 343190 h 546158"/>
              <a:gd name="connsiteX2" fmla="*/ 2211 w 277380"/>
              <a:gd name="connsiteY2" fmla="*/ 205077 h 546158"/>
              <a:gd name="connsiteX3" fmla="*/ 45074 w 277380"/>
              <a:gd name="connsiteY3" fmla="*/ 86015 h 546158"/>
              <a:gd name="connsiteX4" fmla="*/ 111749 w 277380"/>
              <a:gd name="connsiteY4" fmla="*/ 31246 h 546158"/>
              <a:gd name="connsiteX5" fmla="*/ 187949 w 277380"/>
              <a:gd name="connsiteY5" fmla="*/ 7433 h 546158"/>
              <a:gd name="connsiteX6" fmla="*/ 204617 w 277380"/>
              <a:gd name="connsiteY6" fmla="*/ 2671 h 546158"/>
              <a:gd name="connsiteX7" fmla="*/ 183186 w 277380"/>
              <a:gd name="connsiteY7" fmla="*/ 45533 h 546158"/>
              <a:gd name="connsiteX8" fmla="*/ 176042 w 277380"/>
              <a:gd name="connsiteY8" fmla="*/ 109827 h 546158"/>
              <a:gd name="connsiteX9" fmla="*/ 195092 w 277380"/>
              <a:gd name="connsiteY9" fmla="*/ 186027 h 546158"/>
              <a:gd name="connsiteX10" fmla="*/ 257005 w 277380"/>
              <a:gd name="connsiteY10" fmla="*/ 336046 h 546158"/>
              <a:gd name="connsiteX11" fmla="*/ 276055 w 277380"/>
              <a:gd name="connsiteY11" fmla="*/ 433677 h 546158"/>
              <a:gd name="connsiteX12" fmla="*/ 271292 w 277380"/>
              <a:gd name="connsiteY12" fmla="*/ 471777 h 546158"/>
              <a:gd name="connsiteX13" fmla="*/ 235574 w 277380"/>
              <a:gd name="connsiteY13" fmla="*/ 495590 h 546158"/>
              <a:gd name="connsiteX14" fmla="*/ 185567 w 277380"/>
              <a:gd name="connsiteY14" fmla="*/ 526546 h 546158"/>
              <a:gd name="connsiteX15" fmla="*/ 152230 w 277380"/>
              <a:gd name="connsiteY15" fmla="*/ 545596 h 546158"/>
              <a:gd name="connsiteX16" fmla="*/ 118892 w 277380"/>
              <a:gd name="connsiteY16" fmla="*/ 505115 h 546158"/>
              <a:gd name="connsiteX17" fmla="*/ 59361 w 277380"/>
              <a:gd name="connsiteY17" fmla="*/ 445583 h 546158"/>
              <a:gd name="connsiteX0" fmla="*/ 59361 w 277380"/>
              <a:gd name="connsiteY0" fmla="*/ 445583 h 546158"/>
              <a:gd name="connsiteX1" fmla="*/ 11736 w 277380"/>
              <a:gd name="connsiteY1" fmla="*/ 343190 h 546158"/>
              <a:gd name="connsiteX2" fmla="*/ 2211 w 277380"/>
              <a:gd name="connsiteY2" fmla="*/ 205077 h 546158"/>
              <a:gd name="connsiteX3" fmla="*/ 45074 w 277380"/>
              <a:gd name="connsiteY3" fmla="*/ 86015 h 546158"/>
              <a:gd name="connsiteX4" fmla="*/ 111749 w 277380"/>
              <a:gd name="connsiteY4" fmla="*/ 31246 h 546158"/>
              <a:gd name="connsiteX5" fmla="*/ 187949 w 277380"/>
              <a:gd name="connsiteY5" fmla="*/ 7433 h 546158"/>
              <a:gd name="connsiteX6" fmla="*/ 204617 w 277380"/>
              <a:gd name="connsiteY6" fmla="*/ 2671 h 546158"/>
              <a:gd name="connsiteX7" fmla="*/ 183186 w 277380"/>
              <a:gd name="connsiteY7" fmla="*/ 45533 h 546158"/>
              <a:gd name="connsiteX8" fmla="*/ 176042 w 277380"/>
              <a:gd name="connsiteY8" fmla="*/ 109827 h 546158"/>
              <a:gd name="connsiteX9" fmla="*/ 195092 w 277380"/>
              <a:gd name="connsiteY9" fmla="*/ 186027 h 546158"/>
              <a:gd name="connsiteX10" fmla="*/ 257005 w 277380"/>
              <a:gd name="connsiteY10" fmla="*/ 336046 h 546158"/>
              <a:gd name="connsiteX11" fmla="*/ 276055 w 277380"/>
              <a:gd name="connsiteY11" fmla="*/ 433677 h 546158"/>
              <a:gd name="connsiteX12" fmla="*/ 271292 w 277380"/>
              <a:gd name="connsiteY12" fmla="*/ 471777 h 546158"/>
              <a:gd name="connsiteX13" fmla="*/ 235574 w 277380"/>
              <a:gd name="connsiteY13" fmla="*/ 495590 h 546158"/>
              <a:gd name="connsiteX14" fmla="*/ 185567 w 277380"/>
              <a:gd name="connsiteY14" fmla="*/ 526546 h 546158"/>
              <a:gd name="connsiteX15" fmla="*/ 152230 w 277380"/>
              <a:gd name="connsiteY15" fmla="*/ 545596 h 546158"/>
              <a:gd name="connsiteX16" fmla="*/ 111748 w 277380"/>
              <a:gd name="connsiteY16" fmla="*/ 502733 h 546158"/>
              <a:gd name="connsiteX17" fmla="*/ 59361 w 277380"/>
              <a:gd name="connsiteY17" fmla="*/ 445583 h 546158"/>
              <a:gd name="connsiteX0" fmla="*/ 59361 w 277380"/>
              <a:gd name="connsiteY0" fmla="*/ 445583 h 546158"/>
              <a:gd name="connsiteX1" fmla="*/ 11736 w 277380"/>
              <a:gd name="connsiteY1" fmla="*/ 343190 h 546158"/>
              <a:gd name="connsiteX2" fmla="*/ 2211 w 277380"/>
              <a:gd name="connsiteY2" fmla="*/ 205077 h 546158"/>
              <a:gd name="connsiteX3" fmla="*/ 45074 w 277380"/>
              <a:gd name="connsiteY3" fmla="*/ 86015 h 546158"/>
              <a:gd name="connsiteX4" fmla="*/ 111749 w 277380"/>
              <a:gd name="connsiteY4" fmla="*/ 31246 h 546158"/>
              <a:gd name="connsiteX5" fmla="*/ 187949 w 277380"/>
              <a:gd name="connsiteY5" fmla="*/ 7433 h 546158"/>
              <a:gd name="connsiteX6" fmla="*/ 204617 w 277380"/>
              <a:gd name="connsiteY6" fmla="*/ 2671 h 546158"/>
              <a:gd name="connsiteX7" fmla="*/ 183186 w 277380"/>
              <a:gd name="connsiteY7" fmla="*/ 45533 h 546158"/>
              <a:gd name="connsiteX8" fmla="*/ 176042 w 277380"/>
              <a:gd name="connsiteY8" fmla="*/ 109827 h 546158"/>
              <a:gd name="connsiteX9" fmla="*/ 195092 w 277380"/>
              <a:gd name="connsiteY9" fmla="*/ 186027 h 546158"/>
              <a:gd name="connsiteX10" fmla="*/ 257005 w 277380"/>
              <a:gd name="connsiteY10" fmla="*/ 336046 h 546158"/>
              <a:gd name="connsiteX11" fmla="*/ 276055 w 277380"/>
              <a:gd name="connsiteY11" fmla="*/ 433677 h 546158"/>
              <a:gd name="connsiteX12" fmla="*/ 271292 w 277380"/>
              <a:gd name="connsiteY12" fmla="*/ 471777 h 546158"/>
              <a:gd name="connsiteX13" fmla="*/ 235574 w 277380"/>
              <a:gd name="connsiteY13" fmla="*/ 495590 h 546158"/>
              <a:gd name="connsiteX14" fmla="*/ 185567 w 277380"/>
              <a:gd name="connsiteY14" fmla="*/ 526546 h 546158"/>
              <a:gd name="connsiteX15" fmla="*/ 152230 w 277380"/>
              <a:gd name="connsiteY15" fmla="*/ 545596 h 546158"/>
              <a:gd name="connsiteX16" fmla="*/ 106985 w 277380"/>
              <a:gd name="connsiteY16" fmla="*/ 507495 h 546158"/>
              <a:gd name="connsiteX17" fmla="*/ 59361 w 277380"/>
              <a:gd name="connsiteY17" fmla="*/ 445583 h 546158"/>
              <a:gd name="connsiteX0" fmla="*/ 59019 w 277038"/>
              <a:gd name="connsiteY0" fmla="*/ 445583 h 546158"/>
              <a:gd name="connsiteX1" fmla="*/ 11394 w 277038"/>
              <a:gd name="connsiteY1" fmla="*/ 343190 h 546158"/>
              <a:gd name="connsiteX2" fmla="*/ 1869 w 277038"/>
              <a:gd name="connsiteY2" fmla="*/ 205077 h 546158"/>
              <a:gd name="connsiteX3" fmla="*/ 39969 w 277038"/>
              <a:gd name="connsiteY3" fmla="*/ 90777 h 546158"/>
              <a:gd name="connsiteX4" fmla="*/ 111407 w 277038"/>
              <a:gd name="connsiteY4" fmla="*/ 31246 h 546158"/>
              <a:gd name="connsiteX5" fmla="*/ 187607 w 277038"/>
              <a:gd name="connsiteY5" fmla="*/ 7433 h 546158"/>
              <a:gd name="connsiteX6" fmla="*/ 204275 w 277038"/>
              <a:gd name="connsiteY6" fmla="*/ 2671 h 546158"/>
              <a:gd name="connsiteX7" fmla="*/ 182844 w 277038"/>
              <a:gd name="connsiteY7" fmla="*/ 45533 h 546158"/>
              <a:gd name="connsiteX8" fmla="*/ 175700 w 277038"/>
              <a:gd name="connsiteY8" fmla="*/ 109827 h 546158"/>
              <a:gd name="connsiteX9" fmla="*/ 194750 w 277038"/>
              <a:gd name="connsiteY9" fmla="*/ 186027 h 546158"/>
              <a:gd name="connsiteX10" fmla="*/ 256663 w 277038"/>
              <a:gd name="connsiteY10" fmla="*/ 336046 h 546158"/>
              <a:gd name="connsiteX11" fmla="*/ 275713 w 277038"/>
              <a:gd name="connsiteY11" fmla="*/ 433677 h 546158"/>
              <a:gd name="connsiteX12" fmla="*/ 270950 w 277038"/>
              <a:gd name="connsiteY12" fmla="*/ 471777 h 546158"/>
              <a:gd name="connsiteX13" fmla="*/ 235232 w 277038"/>
              <a:gd name="connsiteY13" fmla="*/ 495590 h 546158"/>
              <a:gd name="connsiteX14" fmla="*/ 185225 w 277038"/>
              <a:gd name="connsiteY14" fmla="*/ 526546 h 546158"/>
              <a:gd name="connsiteX15" fmla="*/ 151888 w 277038"/>
              <a:gd name="connsiteY15" fmla="*/ 545596 h 546158"/>
              <a:gd name="connsiteX16" fmla="*/ 106643 w 277038"/>
              <a:gd name="connsiteY16" fmla="*/ 507495 h 546158"/>
              <a:gd name="connsiteX17" fmla="*/ 59019 w 277038"/>
              <a:gd name="connsiteY17" fmla="*/ 445583 h 546158"/>
              <a:gd name="connsiteX0" fmla="*/ 59019 w 277038"/>
              <a:gd name="connsiteY0" fmla="*/ 442070 h 542645"/>
              <a:gd name="connsiteX1" fmla="*/ 11394 w 277038"/>
              <a:gd name="connsiteY1" fmla="*/ 339677 h 542645"/>
              <a:gd name="connsiteX2" fmla="*/ 1869 w 277038"/>
              <a:gd name="connsiteY2" fmla="*/ 201564 h 542645"/>
              <a:gd name="connsiteX3" fmla="*/ 39969 w 277038"/>
              <a:gd name="connsiteY3" fmla="*/ 87264 h 542645"/>
              <a:gd name="connsiteX4" fmla="*/ 111407 w 277038"/>
              <a:gd name="connsiteY4" fmla="*/ 27733 h 542645"/>
              <a:gd name="connsiteX5" fmla="*/ 187607 w 277038"/>
              <a:gd name="connsiteY5" fmla="*/ 3920 h 542645"/>
              <a:gd name="connsiteX6" fmla="*/ 209037 w 277038"/>
              <a:gd name="connsiteY6" fmla="*/ 3921 h 542645"/>
              <a:gd name="connsiteX7" fmla="*/ 182844 w 277038"/>
              <a:gd name="connsiteY7" fmla="*/ 42020 h 542645"/>
              <a:gd name="connsiteX8" fmla="*/ 175700 w 277038"/>
              <a:gd name="connsiteY8" fmla="*/ 106314 h 542645"/>
              <a:gd name="connsiteX9" fmla="*/ 194750 w 277038"/>
              <a:gd name="connsiteY9" fmla="*/ 182514 h 542645"/>
              <a:gd name="connsiteX10" fmla="*/ 256663 w 277038"/>
              <a:gd name="connsiteY10" fmla="*/ 332533 h 542645"/>
              <a:gd name="connsiteX11" fmla="*/ 275713 w 277038"/>
              <a:gd name="connsiteY11" fmla="*/ 430164 h 542645"/>
              <a:gd name="connsiteX12" fmla="*/ 270950 w 277038"/>
              <a:gd name="connsiteY12" fmla="*/ 468264 h 542645"/>
              <a:gd name="connsiteX13" fmla="*/ 235232 w 277038"/>
              <a:gd name="connsiteY13" fmla="*/ 492077 h 542645"/>
              <a:gd name="connsiteX14" fmla="*/ 185225 w 277038"/>
              <a:gd name="connsiteY14" fmla="*/ 523033 h 542645"/>
              <a:gd name="connsiteX15" fmla="*/ 151888 w 277038"/>
              <a:gd name="connsiteY15" fmla="*/ 542083 h 542645"/>
              <a:gd name="connsiteX16" fmla="*/ 106643 w 277038"/>
              <a:gd name="connsiteY16" fmla="*/ 503982 h 542645"/>
              <a:gd name="connsiteX17" fmla="*/ 59019 w 277038"/>
              <a:gd name="connsiteY17" fmla="*/ 442070 h 542645"/>
              <a:gd name="connsiteX0" fmla="*/ 59019 w 277038"/>
              <a:gd name="connsiteY0" fmla="*/ 442398 h 542973"/>
              <a:gd name="connsiteX1" fmla="*/ 11394 w 277038"/>
              <a:gd name="connsiteY1" fmla="*/ 340005 h 542973"/>
              <a:gd name="connsiteX2" fmla="*/ 1869 w 277038"/>
              <a:gd name="connsiteY2" fmla="*/ 201892 h 542973"/>
              <a:gd name="connsiteX3" fmla="*/ 39969 w 277038"/>
              <a:gd name="connsiteY3" fmla="*/ 87592 h 542973"/>
              <a:gd name="connsiteX4" fmla="*/ 111407 w 277038"/>
              <a:gd name="connsiteY4" fmla="*/ 28061 h 542973"/>
              <a:gd name="connsiteX5" fmla="*/ 187607 w 277038"/>
              <a:gd name="connsiteY5" fmla="*/ 4248 h 542973"/>
              <a:gd name="connsiteX6" fmla="*/ 209037 w 277038"/>
              <a:gd name="connsiteY6" fmla="*/ 4249 h 542973"/>
              <a:gd name="connsiteX7" fmla="*/ 185225 w 277038"/>
              <a:gd name="connsiteY7" fmla="*/ 47110 h 542973"/>
              <a:gd name="connsiteX8" fmla="*/ 175700 w 277038"/>
              <a:gd name="connsiteY8" fmla="*/ 106642 h 542973"/>
              <a:gd name="connsiteX9" fmla="*/ 194750 w 277038"/>
              <a:gd name="connsiteY9" fmla="*/ 182842 h 542973"/>
              <a:gd name="connsiteX10" fmla="*/ 256663 w 277038"/>
              <a:gd name="connsiteY10" fmla="*/ 332861 h 542973"/>
              <a:gd name="connsiteX11" fmla="*/ 275713 w 277038"/>
              <a:gd name="connsiteY11" fmla="*/ 430492 h 542973"/>
              <a:gd name="connsiteX12" fmla="*/ 270950 w 277038"/>
              <a:gd name="connsiteY12" fmla="*/ 468592 h 542973"/>
              <a:gd name="connsiteX13" fmla="*/ 235232 w 277038"/>
              <a:gd name="connsiteY13" fmla="*/ 492405 h 542973"/>
              <a:gd name="connsiteX14" fmla="*/ 185225 w 277038"/>
              <a:gd name="connsiteY14" fmla="*/ 523361 h 542973"/>
              <a:gd name="connsiteX15" fmla="*/ 151888 w 277038"/>
              <a:gd name="connsiteY15" fmla="*/ 542411 h 542973"/>
              <a:gd name="connsiteX16" fmla="*/ 106643 w 277038"/>
              <a:gd name="connsiteY16" fmla="*/ 504310 h 542973"/>
              <a:gd name="connsiteX17" fmla="*/ 59019 w 277038"/>
              <a:gd name="connsiteY17" fmla="*/ 442398 h 54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7038" h="542973">
                <a:moveTo>
                  <a:pt x="59019" y="442398"/>
                </a:moveTo>
                <a:cubicBezTo>
                  <a:pt x="43144" y="415014"/>
                  <a:pt x="20919" y="380089"/>
                  <a:pt x="11394" y="340005"/>
                </a:cubicBezTo>
                <a:cubicBezTo>
                  <a:pt x="1869" y="299921"/>
                  <a:pt x="-2893" y="243961"/>
                  <a:pt x="1869" y="201892"/>
                </a:cubicBezTo>
                <a:cubicBezTo>
                  <a:pt x="6631" y="159823"/>
                  <a:pt x="21713" y="116564"/>
                  <a:pt x="39969" y="87592"/>
                </a:cubicBezTo>
                <a:cubicBezTo>
                  <a:pt x="58225" y="58620"/>
                  <a:pt x="86801" y="41952"/>
                  <a:pt x="111407" y="28061"/>
                </a:cubicBezTo>
                <a:cubicBezTo>
                  <a:pt x="136013" y="14170"/>
                  <a:pt x="171335" y="8217"/>
                  <a:pt x="187607" y="4248"/>
                </a:cubicBezTo>
                <a:cubicBezTo>
                  <a:pt x="203879" y="279"/>
                  <a:pt x="209434" y="-2895"/>
                  <a:pt x="209037" y="4249"/>
                </a:cubicBezTo>
                <a:cubicBezTo>
                  <a:pt x="208640" y="11393"/>
                  <a:pt x="190781" y="30045"/>
                  <a:pt x="185225" y="47110"/>
                </a:cubicBezTo>
                <a:cubicBezTo>
                  <a:pt x="179669" y="64176"/>
                  <a:pt x="174113" y="84020"/>
                  <a:pt x="175700" y="106642"/>
                </a:cubicBezTo>
                <a:cubicBezTo>
                  <a:pt x="177287" y="129264"/>
                  <a:pt x="181256" y="145139"/>
                  <a:pt x="194750" y="182842"/>
                </a:cubicBezTo>
                <a:cubicBezTo>
                  <a:pt x="208244" y="220545"/>
                  <a:pt x="243169" y="291586"/>
                  <a:pt x="256663" y="332861"/>
                </a:cubicBezTo>
                <a:cubicBezTo>
                  <a:pt x="270157" y="374136"/>
                  <a:pt x="273332" y="407870"/>
                  <a:pt x="275713" y="430492"/>
                </a:cubicBezTo>
                <a:cubicBezTo>
                  <a:pt x="278094" y="453114"/>
                  <a:pt x="277697" y="458273"/>
                  <a:pt x="270950" y="468592"/>
                </a:cubicBezTo>
                <a:cubicBezTo>
                  <a:pt x="264203" y="478911"/>
                  <a:pt x="249519" y="483277"/>
                  <a:pt x="235232" y="492405"/>
                </a:cubicBezTo>
                <a:cubicBezTo>
                  <a:pt x="220945" y="501533"/>
                  <a:pt x="199116" y="515027"/>
                  <a:pt x="185225" y="523361"/>
                </a:cubicBezTo>
                <a:cubicBezTo>
                  <a:pt x="171334" y="531695"/>
                  <a:pt x="163000" y="545983"/>
                  <a:pt x="151888" y="542411"/>
                </a:cubicBezTo>
                <a:cubicBezTo>
                  <a:pt x="140776" y="538839"/>
                  <a:pt x="120931" y="519391"/>
                  <a:pt x="106643" y="504310"/>
                </a:cubicBezTo>
                <a:cubicBezTo>
                  <a:pt x="92356" y="489229"/>
                  <a:pt x="74894" y="469782"/>
                  <a:pt x="59019" y="442398"/>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任意多边形 42"/>
          <p:cNvSpPr/>
          <p:nvPr/>
        </p:nvSpPr>
        <p:spPr>
          <a:xfrm>
            <a:off x="5717103" y="5181600"/>
            <a:ext cx="803126" cy="653291"/>
          </a:xfrm>
          <a:custGeom>
            <a:avLst/>
            <a:gdLst>
              <a:gd name="connsiteX0" fmla="*/ 78696 w 805343"/>
              <a:gd name="connsiteY0" fmla="*/ 576263 h 653291"/>
              <a:gd name="connsiteX1" fmla="*/ 38215 w 805343"/>
              <a:gd name="connsiteY1" fmla="*/ 504825 h 653291"/>
              <a:gd name="connsiteX2" fmla="*/ 115 w 805343"/>
              <a:gd name="connsiteY2" fmla="*/ 409575 h 653291"/>
              <a:gd name="connsiteX3" fmla="*/ 28690 w 805343"/>
              <a:gd name="connsiteY3" fmla="*/ 276225 h 653291"/>
              <a:gd name="connsiteX4" fmla="*/ 90603 w 805343"/>
              <a:gd name="connsiteY4" fmla="*/ 157163 h 653291"/>
              <a:gd name="connsiteX5" fmla="*/ 173946 w 805343"/>
              <a:gd name="connsiteY5" fmla="*/ 88106 h 653291"/>
              <a:gd name="connsiteX6" fmla="*/ 295390 w 805343"/>
              <a:gd name="connsiteY6" fmla="*/ 69056 h 653291"/>
              <a:gd name="connsiteX7" fmla="*/ 419215 w 805343"/>
              <a:gd name="connsiteY7" fmla="*/ 88106 h 653291"/>
              <a:gd name="connsiteX8" fmla="*/ 540659 w 805343"/>
              <a:gd name="connsiteY8" fmla="*/ 107156 h 653291"/>
              <a:gd name="connsiteX9" fmla="*/ 662103 w 805343"/>
              <a:gd name="connsiteY9" fmla="*/ 107156 h 653291"/>
              <a:gd name="connsiteX10" fmla="*/ 721634 w 805343"/>
              <a:gd name="connsiteY10" fmla="*/ 83344 h 653291"/>
              <a:gd name="connsiteX11" fmla="*/ 702584 w 805343"/>
              <a:gd name="connsiteY11" fmla="*/ 59531 h 653291"/>
              <a:gd name="connsiteX12" fmla="*/ 593046 w 805343"/>
              <a:gd name="connsiteY12" fmla="*/ 61913 h 653291"/>
              <a:gd name="connsiteX13" fmla="*/ 473984 w 805343"/>
              <a:gd name="connsiteY13" fmla="*/ 52388 h 653291"/>
              <a:gd name="connsiteX14" fmla="*/ 397784 w 805343"/>
              <a:gd name="connsiteY14" fmla="*/ 45244 h 653291"/>
              <a:gd name="connsiteX15" fmla="*/ 385878 w 805343"/>
              <a:gd name="connsiteY15" fmla="*/ 16669 h 653291"/>
              <a:gd name="connsiteX16" fmla="*/ 438265 w 805343"/>
              <a:gd name="connsiteY16" fmla="*/ 0 h 653291"/>
              <a:gd name="connsiteX17" fmla="*/ 590665 w 805343"/>
              <a:gd name="connsiteY17" fmla="*/ 7144 h 653291"/>
              <a:gd name="connsiteX18" fmla="*/ 700203 w 805343"/>
              <a:gd name="connsiteY18" fmla="*/ 11906 h 653291"/>
              <a:gd name="connsiteX19" fmla="*/ 783546 w 805343"/>
              <a:gd name="connsiteY19" fmla="*/ 28575 h 653291"/>
              <a:gd name="connsiteX20" fmla="*/ 804978 w 805343"/>
              <a:gd name="connsiteY20" fmla="*/ 69056 h 653291"/>
              <a:gd name="connsiteX21" fmla="*/ 771640 w 805343"/>
              <a:gd name="connsiteY21" fmla="*/ 111919 h 653291"/>
              <a:gd name="connsiteX22" fmla="*/ 695440 w 805343"/>
              <a:gd name="connsiteY22" fmla="*/ 152400 h 653291"/>
              <a:gd name="connsiteX23" fmla="*/ 593046 w 805343"/>
              <a:gd name="connsiteY23" fmla="*/ 164306 h 653291"/>
              <a:gd name="connsiteX24" fmla="*/ 483509 w 805343"/>
              <a:gd name="connsiteY24" fmla="*/ 150019 h 653291"/>
              <a:gd name="connsiteX25" fmla="*/ 383496 w 805343"/>
              <a:gd name="connsiteY25" fmla="*/ 123825 h 653291"/>
              <a:gd name="connsiteX26" fmla="*/ 295390 w 805343"/>
              <a:gd name="connsiteY26" fmla="*/ 109538 h 653291"/>
              <a:gd name="connsiteX27" fmla="*/ 219190 w 805343"/>
              <a:gd name="connsiteY27" fmla="*/ 116681 h 653291"/>
              <a:gd name="connsiteX28" fmla="*/ 159659 w 805343"/>
              <a:gd name="connsiteY28" fmla="*/ 145256 h 653291"/>
              <a:gd name="connsiteX29" fmla="*/ 135846 w 805343"/>
              <a:gd name="connsiteY29" fmla="*/ 216694 h 653291"/>
              <a:gd name="connsiteX30" fmla="*/ 145371 w 805343"/>
              <a:gd name="connsiteY30" fmla="*/ 302419 h 653291"/>
              <a:gd name="connsiteX31" fmla="*/ 214428 w 805343"/>
              <a:gd name="connsiteY31" fmla="*/ 450056 h 653291"/>
              <a:gd name="connsiteX32" fmla="*/ 250146 w 805343"/>
              <a:gd name="connsiteY32" fmla="*/ 554831 h 653291"/>
              <a:gd name="connsiteX33" fmla="*/ 231096 w 805343"/>
              <a:gd name="connsiteY33" fmla="*/ 611981 h 653291"/>
              <a:gd name="connsiteX34" fmla="*/ 209665 w 805343"/>
              <a:gd name="connsiteY34" fmla="*/ 640556 h 653291"/>
              <a:gd name="connsiteX35" fmla="*/ 173946 w 805343"/>
              <a:gd name="connsiteY35" fmla="*/ 652463 h 653291"/>
              <a:gd name="connsiteX36" fmla="*/ 126321 w 805343"/>
              <a:gd name="connsiteY36" fmla="*/ 619125 h 653291"/>
              <a:gd name="connsiteX37" fmla="*/ 78696 w 805343"/>
              <a:gd name="connsiteY37" fmla="*/ 576263 h 653291"/>
              <a:gd name="connsiteX0" fmla="*/ 76331 w 802978"/>
              <a:gd name="connsiteY0" fmla="*/ 576263 h 653291"/>
              <a:gd name="connsiteX1" fmla="*/ 35850 w 802978"/>
              <a:gd name="connsiteY1" fmla="*/ 504825 h 653291"/>
              <a:gd name="connsiteX2" fmla="*/ 131 w 802978"/>
              <a:gd name="connsiteY2" fmla="*/ 400050 h 653291"/>
              <a:gd name="connsiteX3" fmla="*/ 26325 w 802978"/>
              <a:gd name="connsiteY3" fmla="*/ 276225 h 653291"/>
              <a:gd name="connsiteX4" fmla="*/ 88238 w 802978"/>
              <a:gd name="connsiteY4" fmla="*/ 157163 h 653291"/>
              <a:gd name="connsiteX5" fmla="*/ 171581 w 802978"/>
              <a:gd name="connsiteY5" fmla="*/ 88106 h 653291"/>
              <a:gd name="connsiteX6" fmla="*/ 293025 w 802978"/>
              <a:gd name="connsiteY6" fmla="*/ 69056 h 653291"/>
              <a:gd name="connsiteX7" fmla="*/ 416850 w 802978"/>
              <a:gd name="connsiteY7" fmla="*/ 88106 h 653291"/>
              <a:gd name="connsiteX8" fmla="*/ 538294 w 802978"/>
              <a:gd name="connsiteY8" fmla="*/ 107156 h 653291"/>
              <a:gd name="connsiteX9" fmla="*/ 659738 w 802978"/>
              <a:gd name="connsiteY9" fmla="*/ 107156 h 653291"/>
              <a:gd name="connsiteX10" fmla="*/ 719269 w 802978"/>
              <a:gd name="connsiteY10" fmla="*/ 83344 h 653291"/>
              <a:gd name="connsiteX11" fmla="*/ 700219 w 802978"/>
              <a:gd name="connsiteY11" fmla="*/ 59531 h 653291"/>
              <a:gd name="connsiteX12" fmla="*/ 590681 w 802978"/>
              <a:gd name="connsiteY12" fmla="*/ 61913 h 653291"/>
              <a:gd name="connsiteX13" fmla="*/ 471619 w 802978"/>
              <a:gd name="connsiteY13" fmla="*/ 52388 h 653291"/>
              <a:gd name="connsiteX14" fmla="*/ 395419 w 802978"/>
              <a:gd name="connsiteY14" fmla="*/ 45244 h 653291"/>
              <a:gd name="connsiteX15" fmla="*/ 383513 w 802978"/>
              <a:gd name="connsiteY15" fmla="*/ 16669 h 653291"/>
              <a:gd name="connsiteX16" fmla="*/ 435900 w 802978"/>
              <a:gd name="connsiteY16" fmla="*/ 0 h 653291"/>
              <a:gd name="connsiteX17" fmla="*/ 588300 w 802978"/>
              <a:gd name="connsiteY17" fmla="*/ 7144 h 653291"/>
              <a:gd name="connsiteX18" fmla="*/ 697838 w 802978"/>
              <a:gd name="connsiteY18" fmla="*/ 11906 h 653291"/>
              <a:gd name="connsiteX19" fmla="*/ 781181 w 802978"/>
              <a:gd name="connsiteY19" fmla="*/ 28575 h 653291"/>
              <a:gd name="connsiteX20" fmla="*/ 802613 w 802978"/>
              <a:gd name="connsiteY20" fmla="*/ 69056 h 653291"/>
              <a:gd name="connsiteX21" fmla="*/ 769275 w 802978"/>
              <a:gd name="connsiteY21" fmla="*/ 111919 h 653291"/>
              <a:gd name="connsiteX22" fmla="*/ 693075 w 802978"/>
              <a:gd name="connsiteY22" fmla="*/ 152400 h 653291"/>
              <a:gd name="connsiteX23" fmla="*/ 590681 w 802978"/>
              <a:gd name="connsiteY23" fmla="*/ 164306 h 653291"/>
              <a:gd name="connsiteX24" fmla="*/ 481144 w 802978"/>
              <a:gd name="connsiteY24" fmla="*/ 150019 h 653291"/>
              <a:gd name="connsiteX25" fmla="*/ 381131 w 802978"/>
              <a:gd name="connsiteY25" fmla="*/ 123825 h 653291"/>
              <a:gd name="connsiteX26" fmla="*/ 293025 w 802978"/>
              <a:gd name="connsiteY26" fmla="*/ 109538 h 653291"/>
              <a:gd name="connsiteX27" fmla="*/ 216825 w 802978"/>
              <a:gd name="connsiteY27" fmla="*/ 116681 h 653291"/>
              <a:gd name="connsiteX28" fmla="*/ 157294 w 802978"/>
              <a:gd name="connsiteY28" fmla="*/ 145256 h 653291"/>
              <a:gd name="connsiteX29" fmla="*/ 133481 w 802978"/>
              <a:gd name="connsiteY29" fmla="*/ 216694 h 653291"/>
              <a:gd name="connsiteX30" fmla="*/ 143006 w 802978"/>
              <a:gd name="connsiteY30" fmla="*/ 302419 h 653291"/>
              <a:gd name="connsiteX31" fmla="*/ 212063 w 802978"/>
              <a:gd name="connsiteY31" fmla="*/ 450056 h 653291"/>
              <a:gd name="connsiteX32" fmla="*/ 247781 w 802978"/>
              <a:gd name="connsiteY32" fmla="*/ 554831 h 653291"/>
              <a:gd name="connsiteX33" fmla="*/ 228731 w 802978"/>
              <a:gd name="connsiteY33" fmla="*/ 611981 h 653291"/>
              <a:gd name="connsiteX34" fmla="*/ 207300 w 802978"/>
              <a:gd name="connsiteY34" fmla="*/ 640556 h 653291"/>
              <a:gd name="connsiteX35" fmla="*/ 171581 w 802978"/>
              <a:gd name="connsiteY35" fmla="*/ 652463 h 653291"/>
              <a:gd name="connsiteX36" fmla="*/ 123956 w 802978"/>
              <a:gd name="connsiteY36" fmla="*/ 619125 h 653291"/>
              <a:gd name="connsiteX37" fmla="*/ 76331 w 802978"/>
              <a:gd name="connsiteY37" fmla="*/ 576263 h 653291"/>
              <a:gd name="connsiteX0" fmla="*/ 76278 w 802925"/>
              <a:gd name="connsiteY0" fmla="*/ 576263 h 653291"/>
              <a:gd name="connsiteX1" fmla="*/ 33416 w 802925"/>
              <a:gd name="connsiteY1" fmla="*/ 514350 h 653291"/>
              <a:gd name="connsiteX2" fmla="*/ 78 w 802925"/>
              <a:gd name="connsiteY2" fmla="*/ 400050 h 653291"/>
              <a:gd name="connsiteX3" fmla="*/ 26272 w 802925"/>
              <a:gd name="connsiteY3" fmla="*/ 276225 h 653291"/>
              <a:gd name="connsiteX4" fmla="*/ 88185 w 802925"/>
              <a:gd name="connsiteY4" fmla="*/ 157163 h 653291"/>
              <a:gd name="connsiteX5" fmla="*/ 171528 w 802925"/>
              <a:gd name="connsiteY5" fmla="*/ 88106 h 653291"/>
              <a:gd name="connsiteX6" fmla="*/ 292972 w 802925"/>
              <a:gd name="connsiteY6" fmla="*/ 69056 h 653291"/>
              <a:gd name="connsiteX7" fmla="*/ 416797 w 802925"/>
              <a:gd name="connsiteY7" fmla="*/ 88106 h 653291"/>
              <a:gd name="connsiteX8" fmla="*/ 538241 w 802925"/>
              <a:gd name="connsiteY8" fmla="*/ 107156 h 653291"/>
              <a:gd name="connsiteX9" fmla="*/ 659685 w 802925"/>
              <a:gd name="connsiteY9" fmla="*/ 107156 h 653291"/>
              <a:gd name="connsiteX10" fmla="*/ 719216 w 802925"/>
              <a:gd name="connsiteY10" fmla="*/ 83344 h 653291"/>
              <a:gd name="connsiteX11" fmla="*/ 700166 w 802925"/>
              <a:gd name="connsiteY11" fmla="*/ 59531 h 653291"/>
              <a:gd name="connsiteX12" fmla="*/ 590628 w 802925"/>
              <a:gd name="connsiteY12" fmla="*/ 61913 h 653291"/>
              <a:gd name="connsiteX13" fmla="*/ 471566 w 802925"/>
              <a:gd name="connsiteY13" fmla="*/ 52388 h 653291"/>
              <a:gd name="connsiteX14" fmla="*/ 395366 w 802925"/>
              <a:gd name="connsiteY14" fmla="*/ 45244 h 653291"/>
              <a:gd name="connsiteX15" fmla="*/ 383460 w 802925"/>
              <a:gd name="connsiteY15" fmla="*/ 16669 h 653291"/>
              <a:gd name="connsiteX16" fmla="*/ 435847 w 802925"/>
              <a:gd name="connsiteY16" fmla="*/ 0 h 653291"/>
              <a:gd name="connsiteX17" fmla="*/ 588247 w 802925"/>
              <a:gd name="connsiteY17" fmla="*/ 7144 h 653291"/>
              <a:gd name="connsiteX18" fmla="*/ 697785 w 802925"/>
              <a:gd name="connsiteY18" fmla="*/ 11906 h 653291"/>
              <a:gd name="connsiteX19" fmla="*/ 781128 w 802925"/>
              <a:gd name="connsiteY19" fmla="*/ 28575 h 653291"/>
              <a:gd name="connsiteX20" fmla="*/ 802560 w 802925"/>
              <a:gd name="connsiteY20" fmla="*/ 69056 h 653291"/>
              <a:gd name="connsiteX21" fmla="*/ 769222 w 802925"/>
              <a:gd name="connsiteY21" fmla="*/ 111919 h 653291"/>
              <a:gd name="connsiteX22" fmla="*/ 693022 w 802925"/>
              <a:gd name="connsiteY22" fmla="*/ 152400 h 653291"/>
              <a:gd name="connsiteX23" fmla="*/ 590628 w 802925"/>
              <a:gd name="connsiteY23" fmla="*/ 164306 h 653291"/>
              <a:gd name="connsiteX24" fmla="*/ 481091 w 802925"/>
              <a:gd name="connsiteY24" fmla="*/ 150019 h 653291"/>
              <a:gd name="connsiteX25" fmla="*/ 381078 w 802925"/>
              <a:gd name="connsiteY25" fmla="*/ 123825 h 653291"/>
              <a:gd name="connsiteX26" fmla="*/ 292972 w 802925"/>
              <a:gd name="connsiteY26" fmla="*/ 109538 h 653291"/>
              <a:gd name="connsiteX27" fmla="*/ 216772 w 802925"/>
              <a:gd name="connsiteY27" fmla="*/ 116681 h 653291"/>
              <a:gd name="connsiteX28" fmla="*/ 157241 w 802925"/>
              <a:gd name="connsiteY28" fmla="*/ 145256 h 653291"/>
              <a:gd name="connsiteX29" fmla="*/ 133428 w 802925"/>
              <a:gd name="connsiteY29" fmla="*/ 216694 h 653291"/>
              <a:gd name="connsiteX30" fmla="*/ 142953 w 802925"/>
              <a:gd name="connsiteY30" fmla="*/ 302419 h 653291"/>
              <a:gd name="connsiteX31" fmla="*/ 212010 w 802925"/>
              <a:gd name="connsiteY31" fmla="*/ 450056 h 653291"/>
              <a:gd name="connsiteX32" fmla="*/ 247728 w 802925"/>
              <a:gd name="connsiteY32" fmla="*/ 554831 h 653291"/>
              <a:gd name="connsiteX33" fmla="*/ 228678 w 802925"/>
              <a:gd name="connsiteY33" fmla="*/ 611981 h 653291"/>
              <a:gd name="connsiteX34" fmla="*/ 207247 w 802925"/>
              <a:gd name="connsiteY34" fmla="*/ 640556 h 653291"/>
              <a:gd name="connsiteX35" fmla="*/ 171528 w 802925"/>
              <a:gd name="connsiteY35" fmla="*/ 652463 h 653291"/>
              <a:gd name="connsiteX36" fmla="*/ 123903 w 802925"/>
              <a:gd name="connsiteY36" fmla="*/ 619125 h 653291"/>
              <a:gd name="connsiteX37" fmla="*/ 76278 w 802925"/>
              <a:gd name="connsiteY37" fmla="*/ 576263 h 653291"/>
              <a:gd name="connsiteX0" fmla="*/ 76278 w 802925"/>
              <a:gd name="connsiteY0" fmla="*/ 576263 h 653291"/>
              <a:gd name="connsiteX1" fmla="*/ 33416 w 802925"/>
              <a:gd name="connsiteY1" fmla="*/ 514350 h 653291"/>
              <a:gd name="connsiteX2" fmla="*/ 78 w 802925"/>
              <a:gd name="connsiteY2" fmla="*/ 400050 h 653291"/>
              <a:gd name="connsiteX3" fmla="*/ 26272 w 802925"/>
              <a:gd name="connsiteY3" fmla="*/ 276225 h 653291"/>
              <a:gd name="connsiteX4" fmla="*/ 88185 w 802925"/>
              <a:gd name="connsiteY4" fmla="*/ 157163 h 653291"/>
              <a:gd name="connsiteX5" fmla="*/ 171528 w 802925"/>
              <a:gd name="connsiteY5" fmla="*/ 88106 h 653291"/>
              <a:gd name="connsiteX6" fmla="*/ 292972 w 802925"/>
              <a:gd name="connsiteY6" fmla="*/ 69056 h 653291"/>
              <a:gd name="connsiteX7" fmla="*/ 416797 w 802925"/>
              <a:gd name="connsiteY7" fmla="*/ 88106 h 653291"/>
              <a:gd name="connsiteX8" fmla="*/ 538241 w 802925"/>
              <a:gd name="connsiteY8" fmla="*/ 107156 h 653291"/>
              <a:gd name="connsiteX9" fmla="*/ 659685 w 802925"/>
              <a:gd name="connsiteY9" fmla="*/ 107156 h 653291"/>
              <a:gd name="connsiteX10" fmla="*/ 719216 w 802925"/>
              <a:gd name="connsiteY10" fmla="*/ 83344 h 653291"/>
              <a:gd name="connsiteX11" fmla="*/ 700166 w 802925"/>
              <a:gd name="connsiteY11" fmla="*/ 59531 h 653291"/>
              <a:gd name="connsiteX12" fmla="*/ 590628 w 802925"/>
              <a:gd name="connsiteY12" fmla="*/ 61913 h 653291"/>
              <a:gd name="connsiteX13" fmla="*/ 471566 w 802925"/>
              <a:gd name="connsiteY13" fmla="*/ 52388 h 653291"/>
              <a:gd name="connsiteX14" fmla="*/ 395366 w 802925"/>
              <a:gd name="connsiteY14" fmla="*/ 45244 h 653291"/>
              <a:gd name="connsiteX15" fmla="*/ 383460 w 802925"/>
              <a:gd name="connsiteY15" fmla="*/ 16669 h 653291"/>
              <a:gd name="connsiteX16" fmla="*/ 435847 w 802925"/>
              <a:gd name="connsiteY16" fmla="*/ 0 h 653291"/>
              <a:gd name="connsiteX17" fmla="*/ 588247 w 802925"/>
              <a:gd name="connsiteY17" fmla="*/ 7144 h 653291"/>
              <a:gd name="connsiteX18" fmla="*/ 697785 w 802925"/>
              <a:gd name="connsiteY18" fmla="*/ 11906 h 653291"/>
              <a:gd name="connsiteX19" fmla="*/ 781128 w 802925"/>
              <a:gd name="connsiteY19" fmla="*/ 28575 h 653291"/>
              <a:gd name="connsiteX20" fmla="*/ 802560 w 802925"/>
              <a:gd name="connsiteY20" fmla="*/ 69056 h 653291"/>
              <a:gd name="connsiteX21" fmla="*/ 769222 w 802925"/>
              <a:gd name="connsiteY21" fmla="*/ 111919 h 653291"/>
              <a:gd name="connsiteX22" fmla="*/ 693022 w 802925"/>
              <a:gd name="connsiteY22" fmla="*/ 152400 h 653291"/>
              <a:gd name="connsiteX23" fmla="*/ 590628 w 802925"/>
              <a:gd name="connsiteY23" fmla="*/ 164306 h 653291"/>
              <a:gd name="connsiteX24" fmla="*/ 481091 w 802925"/>
              <a:gd name="connsiteY24" fmla="*/ 150019 h 653291"/>
              <a:gd name="connsiteX25" fmla="*/ 381078 w 802925"/>
              <a:gd name="connsiteY25" fmla="*/ 123825 h 653291"/>
              <a:gd name="connsiteX26" fmla="*/ 292972 w 802925"/>
              <a:gd name="connsiteY26" fmla="*/ 109538 h 653291"/>
              <a:gd name="connsiteX27" fmla="*/ 216772 w 802925"/>
              <a:gd name="connsiteY27" fmla="*/ 116681 h 653291"/>
              <a:gd name="connsiteX28" fmla="*/ 157241 w 802925"/>
              <a:gd name="connsiteY28" fmla="*/ 145256 h 653291"/>
              <a:gd name="connsiteX29" fmla="*/ 133428 w 802925"/>
              <a:gd name="connsiteY29" fmla="*/ 216694 h 653291"/>
              <a:gd name="connsiteX30" fmla="*/ 142953 w 802925"/>
              <a:gd name="connsiteY30" fmla="*/ 302419 h 653291"/>
              <a:gd name="connsiteX31" fmla="*/ 212010 w 802925"/>
              <a:gd name="connsiteY31" fmla="*/ 450056 h 653291"/>
              <a:gd name="connsiteX32" fmla="*/ 242965 w 802925"/>
              <a:gd name="connsiteY32" fmla="*/ 535781 h 653291"/>
              <a:gd name="connsiteX33" fmla="*/ 228678 w 802925"/>
              <a:gd name="connsiteY33" fmla="*/ 611981 h 653291"/>
              <a:gd name="connsiteX34" fmla="*/ 207247 w 802925"/>
              <a:gd name="connsiteY34" fmla="*/ 640556 h 653291"/>
              <a:gd name="connsiteX35" fmla="*/ 171528 w 802925"/>
              <a:gd name="connsiteY35" fmla="*/ 652463 h 653291"/>
              <a:gd name="connsiteX36" fmla="*/ 123903 w 802925"/>
              <a:gd name="connsiteY36" fmla="*/ 619125 h 653291"/>
              <a:gd name="connsiteX37" fmla="*/ 76278 w 802925"/>
              <a:gd name="connsiteY37" fmla="*/ 576263 h 653291"/>
              <a:gd name="connsiteX0" fmla="*/ 76278 w 802925"/>
              <a:gd name="connsiteY0" fmla="*/ 576263 h 653291"/>
              <a:gd name="connsiteX1" fmla="*/ 33416 w 802925"/>
              <a:gd name="connsiteY1" fmla="*/ 514350 h 653291"/>
              <a:gd name="connsiteX2" fmla="*/ 78 w 802925"/>
              <a:gd name="connsiteY2" fmla="*/ 400050 h 653291"/>
              <a:gd name="connsiteX3" fmla="*/ 26272 w 802925"/>
              <a:gd name="connsiteY3" fmla="*/ 276225 h 653291"/>
              <a:gd name="connsiteX4" fmla="*/ 88185 w 802925"/>
              <a:gd name="connsiteY4" fmla="*/ 157163 h 653291"/>
              <a:gd name="connsiteX5" fmla="*/ 171528 w 802925"/>
              <a:gd name="connsiteY5" fmla="*/ 88106 h 653291"/>
              <a:gd name="connsiteX6" fmla="*/ 292972 w 802925"/>
              <a:gd name="connsiteY6" fmla="*/ 69056 h 653291"/>
              <a:gd name="connsiteX7" fmla="*/ 416797 w 802925"/>
              <a:gd name="connsiteY7" fmla="*/ 88106 h 653291"/>
              <a:gd name="connsiteX8" fmla="*/ 538241 w 802925"/>
              <a:gd name="connsiteY8" fmla="*/ 107156 h 653291"/>
              <a:gd name="connsiteX9" fmla="*/ 659685 w 802925"/>
              <a:gd name="connsiteY9" fmla="*/ 107156 h 653291"/>
              <a:gd name="connsiteX10" fmla="*/ 719216 w 802925"/>
              <a:gd name="connsiteY10" fmla="*/ 83344 h 653291"/>
              <a:gd name="connsiteX11" fmla="*/ 700166 w 802925"/>
              <a:gd name="connsiteY11" fmla="*/ 59531 h 653291"/>
              <a:gd name="connsiteX12" fmla="*/ 590628 w 802925"/>
              <a:gd name="connsiteY12" fmla="*/ 61913 h 653291"/>
              <a:gd name="connsiteX13" fmla="*/ 471566 w 802925"/>
              <a:gd name="connsiteY13" fmla="*/ 52388 h 653291"/>
              <a:gd name="connsiteX14" fmla="*/ 395366 w 802925"/>
              <a:gd name="connsiteY14" fmla="*/ 45244 h 653291"/>
              <a:gd name="connsiteX15" fmla="*/ 383460 w 802925"/>
              <a:gd name="connsiteY15" fmla="*/ 16669 h 653291"/>
              <a:gd name="connsiteX16" fmla="*/ 435847 w 802925"/>
              <a:gd name="connsiteY16" fmla="*/ 0 h 653291"/>
              <a:gd name="connsiteX17" fmla="*/ 588247 w 802925"/>
              <a:gd name="connsiteY17" fmla="*/ 7144 h 653291"/>
              <a:gd name="connsiteX18" fmla="*/ 697785 w 802925"/>
              <a:gd name="connsiteY18" fmla="*/ 11906 h 653291"/>
              <a:gd name="connsiteX19" fmla="*/ 781128 w 802925"/>
              <a:gd name="connsiteY19" fmla="*/ 28575 h 653291"/>
              <a:gd name="connsiteX20" fmla="*/ 802560 w 802925"/>
              <a:gd name="connsiteY20" fmla="*/ 69056 h 653291"/>
              <a:gd name="connsiteX21" fmla="*/ 769222 w 802925"/>
              <a:gd name="connsiteY21" fmla="*/ 111919 h 653291"/>
              <a:gd name="connsiteX22" fmla="*/ 693022 w 802925"/>
              <a:gd name="connsiteY22" fmla="*/ 152400 h 653291"/>
              <a:gd name="connsiteX23" fmla="*/ 590628 w 802925"/>
              <a:gd name="connsiteY23" fmla="*/ 164306 h 653291"/>
              <a:gd name="connsiteX24" fmla="*/ 481091 w 802925"/>
              <a:gd name="connsiteY24" fmla="*/ 150019 h 653291"/>
              <a:gd name="connsiteX25" fmla="*/ 381078 w 802925"/>
              <a:gd name="connsiteY25" fmla="*/ 123825 h 653291"/>
              <a:gd name="connsiteX26" fmla="*/ 292972 w 802925"/>
              <a:gd name="connsiteY26" fmla="*/ 109538 h 653291"/>
              <a:gd name="connsiteX27" fmla="*/ 216772 w 802925"/>
              <a:gd name="connsiteY27" fmla="*/ 116681 h 653291"/>
              <a:gd name="connsiteX28" fmla="*/ 157241 w 802925"/>
              <a:gd name="connsiteY28" fmla="*/ 145256 h 653291"/>
              <a:gd name="connsiteX29" fmla="*/ 133428 w 802925"/>
              <a:gd name="connsiteY29" fmla="*/ 216694 h 653291"/>
              <a:gd name="connsiteX30" fmla="*/ 142953 w 802925"/>
              <a:gd name="connsiteY30" fmla="*/ 302419 h 653291"/>
              <a:gd name="connsiteX31" fmla="*/ 212010 w 802925"/>
              <a:gd name="connsiteY31" fmla="*/ 450056 h 653291"/>
              <a:gd name="connsiteX32" fmla="*/ 242965 w 802925"/>
              <a:gd name="connsiteY32" fmla="*/ 535781 h 653291"/>
              <a:gd name="connsiteX33" fmla="*/ 228678 w 802925"/>
              <a:gd name="connsiteY33" fmla="*/ 611981 h 653291"/>
              <a:gd name="connsiteX34" fmla="*/ 207247 w 802925"/>
              <a:gd name="connsiteY34" fmla="*/ 640556 h 653291"/>
              <a:gd name="connsiteX35" fmla="*/ 171528 w 802925"/>
              <a:gd name="connsiteY35" fmla="*/ 652463 h 653291"/>
              <a:gd name="connsiteX36" fmla="*/ 121521 w 802925"/>
              <a:gd name="connsiteY36" fmla="*/ 623887 h 653291"/>
              <a:gd name="connsiteX37" fmla="*/ 76278 w 802925"/>
              <a:gd name="connsiteY37" fmla="*/ 576263 h 653291"/>
              <a:gd name="connsiteX0" fmla="*/ 73897 w 802925"/>
              <a:gd name="connsiteY0" fmla="*/ 578644 h 653291"/>
              <a:gd name="connsiteX1" fmla="*/ 33416 w 802925"/>
              <a:gd name="connsiteY1" fmla="*/ 514350 h 653291"/>
              <a:gd name="connsiteX2" fmla="*/ 78 w 802925"/>
              <a:gd name="connsiteY2" fmla="*/ 400050 h 653291"/>
              <a:gd name="connsiteX3" fmla="*/ 26272 w 802925"/>
              <a:gd name="connsiteY3" fmla="*/ 276225 h 653291"/>
              <a:gd name="connsiteX4" fmla="*/ 88185 w 802925"/>
              <a:gd name="connsiteY4" fmla="*/ 157163 h 653291"/>
              <a:gd name="connsiteX5" fmla="*/ 171528 w 802925"/>
              <a:gd name="connsiteY5" fmla="*/ 88106 h 653291"/>
              <a:gd name="connsiteX6" fmla="*/ 292972 w 802925"/>
              <a:gd name="connsiteY6" fmla="*/ 69056 h 653291"/>
              <a:gd name="connsiteX7" fmla="*/ 416797 w 802925"/>
              <a:gd name="connsiteY7" fmla="*/ 88106 h 653291"/>
              <a:gd name="connsiteX8" fmla="*/ 538241 w 802925"/>
              <a:gd name="connsiteY8" fmla="*/ 107156 h 653291"/>
              <a:gd name="connsiteX9" fmla="*/ 659685 w 802925"/>
              <a:gd name="connsiteY9" fmla="*/ 107156 h 653291"/>
              <a:gd name="connsiteX10" fmla="*/ 719216 w 802925"/>
              <a:gd name="connsiteY10" fmla="*/ 83344 h 653291"/>
              <a:gd name="connsiteX11" fmla="*/ 700166 w 802925"/>
              <a:gd name="connsiteY11" fmla="*/ 59531 h 653291"/>
              <a:gd name="connsiteX12" fmla="*/ 590628 w 802925"/>
              <a:gd name="connsiteY12" fmla="*/ 61913 h 653291"/>
              <a:gd name="connsiteX13" fmla="*/ 471566 w 802925"/>
              <a:gd name="connsiteY13" fmla="*/ 52388 h 653291"/>
              <a:gd name="connsiteX14" fmla="*/ 395366 w 802925"/>
              <a:gd name="connsiteY14" fmla="*/ 45244 h 653291"/>
              <a:gd name="connsiteX15" fmla="*/ 383460 w 802925"/>
              <a:gd name="connsiteY15" fmla="*/ 16669 h 653291"/>
              <a:gd name="connsiteX16" fmla="*/ 435847 w 802925"/>
              <a:gd name="connsiteY16" fmla="*/ 0 h 653291"/>
              <a:gd name="connsiteX17" fmla="*/ 588247 w 802925"/>
              <a:gd name="connsiteY17" fmla="*/ 7144 h 653291"/>
              <a:gd name="connsiteX18" fmla="*/ 697785 w 802925"/>
              <a:gd name="connsiteY18" fmla="*/ 11906 h 653291"/>
              <a:gd name="connsiteX19" fmla="*/ 781128 w 802925"/>
              <a:gd name="connsiteY19" fmla="*/ 28575 h 653291"/>
              <a:gd name="connsiteX20" fmla="*/ 802560 w 802925"/>
              <a:gd name="connsiteY20" fmla="*/ 69056 h 653291"/>
              <a:gd name="connsiteX21" fmla="*/ 769222 w 802925"/>
              <a:gd name="connsiteY21" fmla="*/ 111919 h 653291"/>
              <a:gd name="connsiteX22" fmla="*/ 693022 w 802925"/>
              <a:gd name="connsiteY22" fmla="*/ 152400 h 653291"/>
              <a:gd name="connsiteX23" fmla="*/ 590628 w 802925"/>
              <a:gd name="connsiteY23" fmla="*/ 164306 h 653291"/>
              <a:gd name="connsiteX24" fmla="*/ 481091 w 802925"/>
              <a:gd name="connsiteY24" fmla="*/ 150019 h 653291"/>
              <a:gd name="connsiteX25" fmla="*/ 381078 w 802925"/>
              <a:gd name="connsiteY25" fmla="*/ 123825 h 653291"/>
              <a:gd name="connsiteX26" fmla="*/ 292972 w 802925"/>
              <a:gd name="connsiteY26" fmla="*/ 109538 h 653291"/>
              <a:gd name="connsiteX27" fmla="*/ 216772 w 802925"/>
              <a:gd name="connsiteY27" fmla="*/ 116681 h 653291"/>
              <a:gd name="connsiteX28" fmla="*/ 157241 w 802925"/>
              <a:gd name="connsiteY28" fmla="*/ 145256 h 653291"/>
              <a:gd name="connsiteX29" fmla="*/ 133428 w 802925"/>
              <a:gd name="connsiteY29" fmla="*/ 216694 h 653291"/>
              <a:gd name="connsiteX30" fmla="*/ 142953 w 802925"/>
              <a:gd name="connsiteY30" fmla="*/ 302419 h 653291"/>
              <a:gd name="connsiteX31" fmla="*/ 212010 w 802925"/>
              <a:gd name="connsiteY31" fmla="*/ 450056 h 653291"/>
              <a:gd name="connsiteX32" fmla="*/ 242965 w 802925"/>
              <a:gd name="connsiteY32" fmla="*/ 535781 h 653291"/>
              <a:gd name="connsiteX33" fmla="*/ 228678 w 802925"/>
              <a:gd name="connsiteY33" fmla="*/ 611981 h 653291"/>
              <a:gd name="connsiteX34" fmla="*/ 207247 w 802925"/>
              <a:gd name="connsiteY34" fmla="*/ 640556 h 653291"/>
              <a:gd name="connsiteX35" fmla="*/ 171528 w 802925"/>
              <a:gd name="connsiteY35" fmla="*/ 652463 h 653291"/>
              <a:gd name="connsiteX36" fmla="*/ 121521 w 802925"/>
              <a:gd name="connsiteY36" fmla="*/ 623887 h 653291"/>
              <a:gd name="connsiteX37" fmla="*/ 73897 w 802925"/>
              <a:gd name="connsiteY37" fmla="*/ 578644 h 653291"/>
              <a:gd name="connsiteX0" fmla="*/ 74098 w 803126"/>
              <a:gd name="connsiteY0" fmla="*/ 578644 h 653291"/>
              <a:gd name="connsiteX1" fmla="*/ 33617 w 803126"/>
              <a:gd name="connsiteY1" fmla="*/ 514350 h 653291"/>
              <a:gd name="connsiteX2" fmla="*/ 279 w 803126"/>
              <a:gd name="connsiteY2" fmla="*/ 400050 h 653291"/>
              <a:gd name="connsiteX3" fmla="*/ 21711 w 803126"/>
              <a:gd name="connsiteY3" fmla="*/ 278607 h 653291"/>
              <a:gd name="connsiteX4" fmla="*/ 88386 w 803126"/>
              <a:gd name="connsiteY4" fmla="*/ 157163 h 653291"/>
              <a:gd name="connsiteX5" fmla="*/ 171729 w 803126"/>
              <a:gd name="connsiteY5" fmla="*/ 88106 h 653291"/>
              <a:gd name="connsiteX6" fmla="*/ 293173 w 803126"/>
              <a:gd name="connsiteY6" fmla="*/ 69056 h 653291"/>
              <a:gd name="connsiteX7" fmla="*/ 416998 w 803126"/>
              <a:gd name="connsiteY7" fmla="*/ 88106 h 653291"/>
              <a:gd name="connsiteX8" fmla="*/ 538442 w 803126"/>
              <a:gd name="connsiteY8" fmla="*/ 107156 h 653291"/>
              <a:gd name="connsiteX9" fmla="*/ 659886 w 803126"/>
              <a:gd name="connsiteY9" fmla="*/ 107156 h 653291"/>
              <a:gd name="connsiteX10" fmla="*/ 719417 w 803126"/>
              <a:gd name="connsiteY10" fmla="*/ 83344 h 653291"/>
              <a:gd name="connsiteX11" fmla="*/ 700367 w 803126"/>
              <a:gd name="connsiteY11" fmla="*/ 59531 h 653291"/>
              <a:gd name="connsiteX12" fmla="*/ 590829 w 803126"/>
              <a:gd name="connsiteY12" fmla="*/ 61913 h 653291"/>
              <a:gd name="connsiteX13" fmla="*/ 471767 w 803126"/>
              <a:gd name="connsiteY13" fmla="*/ 52388 h 653291"/>
              <a:gd name="connsiteX14" fmla="*/ 395567 w 803126"/>
              <a:gd name="connsiteY14" fmla="*/ 45244 h 653291"/>
              <a:gd name="connsiteX15" fmla="*/ 383661 w 803126"/>
              <a:gd name="connsiteY15" fmla="*/ 16669 h 653291"/>
              <a:gd name="connsiteX16" fmla="*/ 436048 w 803126"/>
              <a:gd name="connsiteY16" fmla="*/ 0 h 653291"/>
              <a:gd name="connsiteX17" fmla="*/ 588448 w 803126"/>
              <a:gd name="connsiteY17" fmla="*/ 7144 h 653291"/>
              <a:gd name="connsiteX18" fmla="*/ 697986 w 803126"/>
              <a:gd name="connsiteY18" fmla="*/ 11906 h 653291"/>
              <a:gd name="connsiteX19" fmla="*/ 781329 w 803126"/>
              <a:gd name="connsiteY19" fmla="*/ 28575 h 653291"/>
              <a:gd name="connsiteX20" fmla="*/ 802761 w 803126"/>
              <a:gd name="connsiteY20" fmla="*/ 69056 h 653291"/>
              <a:gd name="connsiteX21" fmla="*/ 769423 w 803126"/>
              <a:gd name="connsiteY21" fmla="*/ 111919 h 653291"/>
              <a:gd name="connsiteX22" fmla="*/ 693223 w 803126"/>
              <a:gd name="connsiteY22" fmla="*/ 152400 h 653291"/>
              <a:gd name="connsiteX23" fmla="*/ 590829 w 803126"/>
              <a:gd name="connsiteY23" fmla="*/ 164306 h 653291"/>
              <a:gd name="connsiteX24" fmla="*/ 481292 w 803126"/>
              <a:gd name="connsiteY24" fmla="*/ 150019 h 653291"/>
              <a:gd name="connsiteX25" fmla="*/ 381279 w 803126"/>
              <a:gd name="connsiteY25" fmla="*/ 123825 h 653291"/>
              <a:gd name="connsiteX26" fmla="*/ 293173 w 803126"/>
              <a:gd name="connsiteY26" fmla="*/ 109538 h 653291"/>
              <a:gd name="connsiteX27" fmla="*/ 216973 w 803126"/>
              <a:gd name="connsiteY27" fmla="*/ 116681 h 653291"/>
              <a:gd name="connsiteX28" fmla="*/ 157442 w 803126"/>
              <a:gd name="connsiteY28" fmla="*/ 145256 h 653291"/>
              <a:gd name="connsiteX29" fmla="*/ 133629 w 803126"/>
              <a:gd name="connsiteY29" fmla="*/ 216694 h 653291"/>
              <a:gd name="connsiteX30" fmla="*/ 143154 w 803126"/>
              <a:gd name="connsiteY30" fmla="*/ 302419 h 653291"/>
              <a:gd name="connsiteX31" fmla="*/ 212211 w 803126"/>
              <a:gd name="connsiteY31" fmla="*/ 450056 h 653291"/>
              <a:gd name="connsiteX32" fmla="*/ 243166 w 803126"/>
              <a:gd name="connsiteY32" fmla="*/ 535781 h 653291"/>
              <a:gd name="connsiteX33" fmla="*/ 228879 w 803126"/>
              <a:gd name="connsiteY33" fmla="*/ 611981 h 653291"/>
              <a:gd name="connsiteX34" fmla="*/ 207448 w 803126"/>
              <a:gd name="connsiteY34" fmla="*/ 640556 h 653291"/>
              <a:gd name="connsiteX35" fmla="*/ 171729 w 803126"/>
              <a:gd name="connsiteY35" fmla="*/ 652463 h 653291"/>
              <a:gd name="connsiteX36" fmla="*/ 121722 w 803126"/>
              <a:gd name="connsiteY36" fmla="*/ 623887 h 653291"/>
              <a:gd name="connsiteX37" fmla="*/ 74098 w 803126"/>
              <a:gd name="connsiteY37" fmla="*/ 578644 h 653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03126" h="653291">
                <a:moveTo>
                  <a:pt x="74098" y="578644"/>
                </a:moveTo>
                <a:cubicBezTo>
                  <a:pt x="59414" y="560388"/>
                  <a:pt x="45920" y="544116"/>
                  <a:pt x="33617" y="514350"/>
                </a:cubicBezTo>
                <a:cubicBezTo>
                  <a:pt x="21314" y="484584"/>
                  <a:pt x="2263" y="439340"/>
                  <a:pt x="279" y="400050"/>
                </a:cubicBezTo>
                <a:cubicBezTo>
                  <a:pt x="-1705" y="360760"/>
                  <a:pt x="7027" y="319088"/>
                  <a:pt x="21711" y="278607"/>
                </a:cubicBezTo>
                <a:cubicBezTo>
                  <a:pt x="36396" y="238126"/>
                  <a:pt x="63383" y="188913"/>
                  <a:pt x="88386" y="157163"/>
                </a:cubicBezTo>
                <a:cubicBezTo>
                  <a:pt x="113389" y="125413"/>
                  <a:pt x="137598" y="102790"/>
                  <a:pt x="171729" y="88106"/>
                </a:cubicBezTo>
                <a:cubicBezTo>
                  <a:pt x="205860" y="73421"/>
                  <a:pt x="252295" y="69056"/>
                  <a:pt x="293173" y="69056"/>
                </a:cubicBezTo>
                <a:cubicBezTo>
                  <a:pt x="334051" y="69056"/>
                  <a:pt x="416998" y="88106"/>
                  <a:pt x="416998" y="88106"/>
                </a:cubicBezTo>
                <a:cubicBezTo>
                  <a:pt x="457876" y="94456"/>
                  <a:pt x="497961" y="103981"/>
                  <a:pt x="538442" y="107156"/>
                </a:cubicBezTo>
                <a:cubicBezTo>
                  <a:pt x="578923" y="110331"/>
                  <a:pt x="629724" y="111125"/>
                  <a:pt x="659886" y="107156"/>
                </a:cubicBezTo>
                <a:cubicBezTo>
                  <a:pt x="690048" y="103187"/>
                  <a:pt x="712670" y="91281"/>
                  <a:pt x="719417" y="83344"/>
                </a:cubicBezTo>
                <a:cubicBezTo>
                  <a:pt x="726164" y="75406"/>
                  <a:pt x="721798" y="63103"/>
                  <a:pt x="700367" y="59531"/>
                </a:cubicBezTo>
                <a:cubicBezTo>
                  <a:pt x="678936" y="55959"/>
                  <a:pt x="628929" y="63103"/>
                  <a:pt x="590829" y="61913"/>
                </a:cubicBezTo>
                <a:cubicBezTo>
                  <a:pt x="552729" y="60723"/>
                  <a:pt x="471767" y="52388"/>
                  <a:pt x="471767" y="52388"/>
                </a:cubicBezTo>
                <a:cubicBezTo>
                  <a:pt x="439223" y="49610"/>
                  <a:pt x="410251" y="51197"/>
                  <a:pt x="395567" y="45244"/>
                </a:cubicBezTo>
                <a:cubicBezTo>
                  <a:pt x="380883" y="39291"/>
                  <a:pt x="376914" y="24210"/>
                  <a:pt x="383661" y="16669"/>
                </a:cubicBezTo>
                <a:cubicBezTo>
                  <a:pt x="390408" y="9128"/>
                  <a:pt x="401917" y="1587"/>
                  <a:pt x="436048" y="0"/>
                </a:cubicBezTo>
                <a:lnTo>
                  <a:pt x="588448" y="7144"/>
                </a:lnTo>
                <a:cubicBezTo>
                  <a:pt x="632104" y="9128"/>
                  <a:pt x="665839" y="8334"/>
                  <a:pt x="697986" y="11906"/>
                </a:cubicBezTo>
                <a:cubicBezTo>
                  <a:pt x="730133" y="15478"/>
                  <a:pt x="763867" y="19050"/>
                  <a:pt x="781329" y="28575"/>
                </a:cubicBezTo>
                <a:cubicBezTo>
                  <a:pt x="798792" y="38100"/>
                  <a:pt x="804745" y="55165"/>
                  <a:pt x="802761" y="69056"/>
                </a:cubicBezTo>
                <a:cubicBezTo>
                  <a:pt x="800777" y="82947"/>
                  <a:pt x="787679" y="98028"/>
                  <a:pt x="769423" y="111919"/>
                </a:cubicBezTo>
                <a:cubicBezTo>
                  <a:pt x="751167" y="125810"/>
                  <a:pt x="722989" y="143669"/>
                  <a:pt x="693223" y="152400"/>
                </a:cubicBezTo>
                <a:cubicBezTo>
                  <a:pt x="663457" y="161131"/>
                  <a:pt x="626151" y="164703"/>
                  <a:pt x="590829" y="164306"/>
                </a:cubicBezTo>
                <a:cubicBezTo>
                  <a:pt x="555507" y="163909"/>
                  <a:pt x="516217" y="156766"/>
                  <a:pt x="481292" y="150019"/>
                </a:cubicBezTo>
                <a:cubicBezTo>
                  <a:pt x="446367" y="143272"/>
                  <a:pt x="412632" y="130572"/>
                  <a:pt x="381279" y="123825"/>
                </a:cubicBezTo>
                <a:cubicBezTo>
                  <a:pt x="349926" y="117078"/>
                  <a:pt x="320557" y="110729"/>
                  <a:pt x="293173" y="109538"/>
                </a:cubicBezTo>
                <a:cubicBezTo>
                  <a:pt x="265789" y="108347"/>
                  <a:pt x="239595" y="110728"/>
                  <a:pt x="216973" y="116681"/>
                </a:cubicBezTo>
                <a:cubicBezTo>
                  <a:pt x="194351" y="122634"/>
                  <a:pt x="171333" y="128587"/>
                  <a:pt x="157442" y="145256"/>
                </a:cubicBezTo>
                <a:cubicBezTo>
                  <a:pt x="143551" y="161925"/>
                  <a:pt x="136010" y="190500"/>
                  <a:pt x="133629" y="216694"/>
                </a:cubicBezTo>
                <a:cubicBezTo>
                  <a:pt x="131248" y="242888"/>
                  <a:pt x="130057" y="263525"/>
                  <a:pt x="143154" y="302419"/>
                </a:cubicBezTo>
                <a:cubicBezTo>
                  <a:pt x="156251" y="341313"/>
                  <a:pt x="195542" y="411162"/>
                  <a:pt x="212211" y="450056"/>
                </a:cubicBezTo>
                <a:cubicBezTo>
                  <a:pt x="228880" y="488950"/>
                  <a:pt x="240388" y="508793"/>
                  <a:pt x="243166" y="535781"/>
                </a:cubicBezTo>
                <a:cubicBezTo>
                  <a:pt x="245944" y="562769"/>
                  <a:pt x="234832" y="594518"/>
                  <a:pt x="228879" y="611981"/>
                </a:cubicBezTo>
                <a:cubicBezTo>
                  <a:pt x="222926" y="629444"/>
                  <a:pt x="216973" y="633809"/>
                  <a:pt x="207448" y="640556"/>
                </a:cubicBezTo>
                <a:cubicBezTo>
                  <a:pt x="197923" y="647303"/>
                  <a:pt x="185620" y="656035"/>
                  <a:pt x="171729" y="652463"/>
                </a:cubicBezTo>
                <a:cubicBezTo>
                  <a:pt x="157838" y="648891"/>
                  <a:pt x="137994" y="636190"/>
                  <a:pt x="121722" y="623887"/>
                </a:cubicBezTo>
                <a:cubicBezTo>
                  <a:pt x="105450" y="611584"/>
                  <a:pt x="88782" y="596900"/>
                  <a:pt x="74098" y="578644"/>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任意多边形 43"/>
          <p:cNvSpPr/>
          <p:nvPr/>
        </p:nvSpPr>
        <p:spPr>
          <a:xfrm>
            <a:off x="6948266" y="4925605"/>
            <a:ext cx="660307" cy="384597"/>
          </a:xfrm>
          <a:custGeom>
            <a:avLst/>
            <a:gdLst>
              <a:gd name="connsiteX0" fmla="*/ 114522 w 660175"/>
              <a:gd name="connsiteY0" fmla="*/ 339339 h 384597"/>
              <a:gd name="connsiteX1" fmla="*/ 219297 w 660175"/>
              <a:gd name="connsiteY1" fmla="*/ 379820 h 384597"/>
              <a:gd name="connsiteX2" fmla="*/ 357409 w 660175"/>
              <a:gd name="connsiteY2" fmla="*/ 377439 h 384597"/>
              <a:gd name="connsiteX3" fmla="*/ 474090 w 660175"/>
              <a:gd name="connsiteY3" fmla="*/ 322670 h 384597"/>
              <a:gd name="connsiteX4" fmla="*/ 540765 w 660175"/>
              <a:gd name="connsiteY4" fmla="*/ 229801 h 384597"/>
              <a:gd name="connsiteX5" fmla="*/ 600297 w 660175"/>
              <a:gd name="connsiteY5" fmla="*/ 158364 h 384597"/>
              <a:gd name="connsiteX6" fmla="*/ 640778 w 660175"/>
              <a:gd name="connsiteY6" fmla="*/ 101214 h 384597"/>
              <a:gd name="connsiteX7" fmla="*/ 659828 w 660175"/>
              <a:gd name="connsiteY7" fmla="*/ 3583 h 384597"/>
              <a:gd name="connsiteX8" fmla="*/ 650303 w 660175"/>
              <a:gd name="connsiteY8" fmla="*/ 32158 h 384597"/>
              <a:gd name="connsiteX9" fmla="*/ 616965 w 660175"/>
              <a:gd name="connsiteY9" fmla="*/ 89308 h 384597"/>
              <a:gd name="connsiteX10" fmla="*/ 547909 w 660175"/>
              <a:gd name="connsiteY10" fmla="*/ 163126 h 384597"/>
              <a:gd name="connsiteX11" fmla="*/ 424084 w 660175"/>
              <a:gd name="connsiteY11" fmla="*/ 222658 h 384597"/>
              <a:gd name="connsiteX12" fmla="*/ 290734 w 660175"/>
              <a:gd name="connsiteY12" fmla="*/ 205989 h 384597"/>
              <a:gd name="connsiteX13" fmla="*/ 171672 w 660175"/>
              <a:gd name="connsiteY13" fmla="*/ 139314 h 384597"/>
              <a:gd name="connsiteX14" fmla="*/ 135953 w 660175"/>
              <a:gd name="connsiteY14" fmla="*/ 77401 h 384597"/>
              <a:gd name="connsiteX15" fmla="*/ 133572 w 660175"/>
              <a:gd name="connsiteY15" fmla="*/ 36920 h 384597"/>
              <a:gd name="connsiteX16" fmla="*/ 150240 w 660175"/>
              <a:gd name="connsiteY16" fmla="*/ 1201 h 384597"/>
              <a:gd name="connsiteX17" fmla="*/ 133572 w 660175"/>
              <a:gd name="connsiteY17" fmla="*/ 13108 h 384597"/>
              <a:gd name="connsiteX18" fmla="*/ 95472 w 660175"/>
              <a:gd name="connsiteY18" fmla="*/ 58351 h 384597"/>
              <a:gd name="connsiteX19" fmla="*/ 52609 w 660175"/>
              <a:gd name="connsiteY19" fmla="*/ 122645 h 384597"/>
              <a:gd name="connsiteX20" fmla="*/ 14509 w 660175"/>
              <a:gd name="connsiteY20" fmla="*/ 175033 h 384597"/>
              <a:gd name="connsiteX21" fmla="*/ 222 w 660175"/>
              <a:gd name="connsiteY21" fmla="*/ 205989 h 384597"/>
              <a:gd name="connsiteX22" fmla="*/ 24034 w 660175"/>
              <a:gd name="connsiteY22" fmla="*/ 255995 h 384597"/>
              <a:gd name="connsiteX23" fmla="*/ 71659 w 660175"/>
              <a:gd name="connsiteY23" fmla="*/ 310764 h 384597"/>
              <a:gd name="connsiteX24" fmla="*/ 114522 w 660175"/>
              <a:gd name="connsiteY24" fmla="*/ 339339 h 384597"/>
              <a:gd name="connsiteX0" fmla="*/ 114522 w 660307"/>
              <a:gd name="connsiteY0" fmla="*/ 339339 h 384597"/>
              <a:gd name="connsiteX1" fmla="*/ 219297 w 660307"/>
              <a:gd name="connsiteY1" fmla="*/ 379820 h 384597"/>
              <a:gd name="connsiteX2" fmla="*/ 357409 w 660307"/>
              <a:gd name="connsiteY2" fmla="*/ 377439 h 384597"/>
              <a:gd name="connsiteX3" fmla="*/ 474090 w 660307"/>
              <a:gd name="connsiteY3" fmla="*/ 322670 h 384597"/>
              <a:gd name="connsiteX4" fmla="*/ 540765 w 660307"/>
              <a:gd name="connsiteY4" fmla="*/ 229801 h 384597"/>
              <a:gd name="connsiteX5" fmla="*/ 600297 w 660307"/>
              <a:gd name="connsiteY5" fmla="*/ 158364 h 384597"/>
              <a:gd name="connsiteX6" fmla="*/ 638397 w 660307"/>
              <a:gd name="connsiteY6" fmla="*/ 91689 h 384597"/>
              <a:gd name="connsiteX7" fmla="*/ 659828 w 660307"/>
              <a:gd name="connsiteY7" fmla="*/ 3583 h 384597"/>
              <a:gd name="connsiteX8" fmla="*/ 650303 w 660307"/>
              <a:gd name="connsiteY8" fmla="*/ 32158 h 384597"/>
              <a:gd name="connsiteX9" fmla="*/ 616965 w 660307"/>
              <a:gd name="connsiteY9" fmla="*/ 89308 h 384597"/>
              <a:gd name="connsiteX10" fmla="*/ 547909 w 660307"/>
              <a:gd name="connsiteY10" fmla="*/ 163126 h 384597"/>
              <a:gd name="connsiteX11" fmla="*/ 424084 w 660307"/>
              <a:gd name="connsiteY11" fmla="*/ 222658 h 384597"/>
              <a:gd name="connsiteX12" fmla="*/ 290734 w 660307"/>
              <a:gd name="connsiteY12" fmla="*/ 205989 h 384597"/>
              <a:gd name="connsiteX13" fmla="*/ 171672 w 660307"/>
              <a:gd name="connsiteY13" fmla="*/ 139314 h 384597"/>
              <a:gd name="connsiteX14" fmla="*/ 135953 w 660307"/>
              <a:gd name="connsiteY14" fmla="*/ 77401 h 384597"/>
              <a:gd name="connsiteX15" fmla="*/ 133572 w 660307"/>
              <a:gd name="connsiteY15" fmla="*/ 36920 h 384597"/>
              <a:gd name="connsiteX16" fmla="*/ 150240 w 660307"/>
              <a:gd name="connsiteY16" fmla="*/ 1201 h 384597"/>
              <a:gd name="connsiteX17" fmla="*/ 133572 w 660307"/>
              <a:gd name="connsiteY17" fmla="*/ 13108 h 384597"/>
              <a:gd name="connsiteX18" fmla="*/ 95472 w 660307"/>
              <a:gd name="connsiteY18" fmla="*/ 58351 h 384597"/>
              <a:gd name="connsiteX19" fmla="*/ 52609 w 660307"/>
              <a:gd name="connsiteY19" fmla="*/ 122645 h 384597"/>
              <a:gd name="connsiteX20" fmla="*/ 14509 w 660307"/>
              <a:gd name="connsiteY20" fmla="*/ 175033 h 384597"/>
              <a:gd name="connsiteX21" fmla="*/ 222 w 660307"/>
              <a:gd name="connsiteY21" fmla="*/ 205989 h 384597"/>
              <a:gd name="connsiteX22" fmla="*/ 24034 w 660307"/>
              <a:gd name="connsiteY22" fmla="*/ 255995 h 384597"/>
              <a:gd name="connsiteX23" fmla="*/ 71659 w 660307"/>
              <a:gd name="connsiteY23" fmla="*/ 310764 h 384597"/>
              <a:gd name="connsiteX24" fmla="*/ 114522 w 660307"/>
              <a:gd name="connsiteY24" fmla="*/ 339339 h 384597"/>
              <a:gd name="connsiteX0" fmla="*/ 114522 w 660307"/>
              <a:gd name="connsiteY0" fmla="*/ 339339 h 384597"/>
              <a:gd name="connsiteX1" fmla="*/ 219297 w 660307"/>
              <a:gd name="connsiteY1" fmla="*/ 379820 h 384597"/>
              <a:gd name="connsiteX2" fmla="*/ 357409 w 660307"/>
              <a:gd name="connsiteY2" fmla="*/ 377439 h 384597"/>
              <a:gd name="connsiteX3" fmla="*/ 474090 w 660307"/>
              <a:gd name="connsiteY3" fmla="*/ 322670 h 384597"/>
              <a:gd name="connsiteX4" fmla="*/ 540765 w 660307"/>
              <a:gd name="connsiteY4" fmla="*/ 229801 h 384597"/>
              <a:gd name="connsiteX5" fmla="*/ 600297 w 660307"/>
              <a:gd name="connsiteY5" fmla="*/ 158364 h 384597"/>
              <a:gd name="connsiteX6" fmla="*/ 638397 w 660307"/>
              <a:gd name="connsiteY6" fmla="*/ 91689 h 384597"/>
              <a:gd name="connsiteX7" fmla="*/ 659828 w 660307"/>
              <a:gd name="connsiteY7" fmla="*/ 3583 h 384597"/>
              <a:gd name="connsiteX8" fmla="*/ 650303 w 660307"/>
              <a:gd name="connsiteY8" fmla="*/ 32158 h 384597"/>
              <a:gd name="connsiteX9" fmla="*/ 616965 w 660307"/>
              <a:gd name="connsiteY9" fmla="*/ 89308 h 384597"/>
              <a:gd name="connsiteX10" fmla="*/ 547909 w 660307"/>
              <a:gd name="connsiteY10" fmla="*/ 163126 h 384597"/>
              <a:gd name="connsiteX11" fmla="*/ 424084 w 660307"/>
              <a:gd name="connsiteY11" fmla="*/ 222658 h 384597"/>
              <a:gd name="connsiteX12" fmla="*/ 293116 w 660307"/>
              <a:gd name="connsiteY12" fmla="*/ 210752 h 384597"/>
              <a:gd name="connsiteX13" fmla="*/ 171672 w 660307"/>
              <a:gd name="connsiteY13" fmla="*/ 139314 h 384597"/>
              <a:gd name="connsiteX14" fmla="*/ 135953 w 660307"/>
              <a:gd name="connsiteY14" fmla="*/ 77401 h 384597"/>
              <a:gd name="connsiteX15" fmla="*/ 133572 w 660307"/>
              <a:gd name="connsiteY15" fmla="*/ 36920 h 384597"/>
              <a:gd name="connsiteX16" fmla="*/ 150240 w 660307"/>
              <a:gd name="connsiteY16" fmla="*/ 1201 h 384597"/>
              <a:gd name="connsiteX17" fmla="*/ 133572 w 660307"/>
              <a:gd name="connsiteY17" fmla="*/ 13108 h 384597"/>
              <a:gd name="connsiteX18" fmla="*/ 95472 w 660307"/>
              <a:gd name="connsiteY18" fmla="*/ 58351 h 384597"/>
              <a:gd name="connsiteX19" fmla="*/ 52609 w 660307"/>
              <a:gd name="connsiteY19" fmla="*/ 122645 h 384597"/>
              <a:gd name="connsiteX20" fmla="*/ 14509 w 660307"/>
              <a:gd name="connsiteY20" fmla="*/ 175033 h 384597"/>
              <a:gd name="connsiteX21" fmla="*/ 222 w 660307"/>
              <a:gd name="connsiteY21" fmla="*/ 205989 h 384597"/>
              <a:gd name="connsiteX22" fmla="*/ 24034 w 660307"/>
              <a:gd name="connsiteY22" fmla="*/ 255995 h 384597"/>
              <a:gd name="connsiteX23" fmla="*/ 71659 w 660307"/>
              <a:gd name="connsiteY23" fmla="*/ 310764 h 384597"/>
              <a:gd name="connsiteX24" fmla="*/ 114522 w 660307"/>
              <a:gd name="connsiteY24" fmla="*/ 339339 h 384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60307" h="384597">
                <a:moveTo>
                  <a:pt x="114522" y="339339"/>
                </a:moveTo>
                <a:cubicBezTo>
                  <a:pt x="139128" y="350848"/>
                  <a:pt x="178816" y="373470"/>
                  <a:pt x="219297" y="379820"/>
                </a:cubicBezTo>
                <a:cubicBezTo>
                  <a:pt x="259778" y="386170"/>
                  <a:pt x="314944" y="386964"/>
                  <a:pt x="357409" y="377439"/>
                </a:cubicBezTo>
                <a:cubicBezTo>
                  <a:pt x="399874" y="367914"/>
                  <a:pt x="443531" y="347276"/>
                  <a:pt x="474090" y="322670"/>
                </a:cubicBezTo>
                <a:cubicBezTo>
                  <a:pt x="504649" y="298064"/>
                  <a:pt x="519731" y="257185"/>
                  <a:pt x="540765" y="229801"/>
                </a:cubicBezTo>
                <a:cubicBezTo>
                  <a:pt x="561799" y="202417"/>
                  <a:pt x="584025" y="181383"/>
                  <a:pt x="600297" y="158364"/>
                </a:cubicBezTo>
                <a:cubicBezTo>
                  <a:pt x="616569" y="135345"/>
                  <a:pt x="628475" y="117486"/>
                  <a:pt x="638397" y="91689"/>
                </a:cubicBezTo>
                <a:cubicBezTo>
                  <a:pt x="648319" y="65892"/>
                  <a:pt x="657844" y="13505"/>
                  <a:pt x="659828" y="3583"/>
                </a:cubicBezTo>
                <a:cubicBezTo>
                  <a:pt x="661812" y="-6339"/>
                  <a:pt x="657447" y="17870"/>
                  <a:pt x="650303" y="32158"/>
                </a:cubicBezTo>
                <a:cubicBezTo>
                  <a:pt x="643159" y="46445"/>
                  <a:pt x="634031" y="67480"/>
                  <a:pt x="616965" y="89308"/>
                </a:cubicBezTo>
                <a:cubicBezTo>
                  <a:pt x="599899" y="111136"/>
                  <a:pt x="580056" y="140901"/>
                  <a:pt x="547909" y="163126"/>
                </a:cubicBezTo>
                <a:cubicBezTo>
                  <a:pt x="515762" y="185351"/>
                  <a:pt x="466549" y="214720"/>
                  <a:pt x="424084" y="222658"/>
                </a:cubicBezTo>
                <a:cubicBezTo>
                  <a:pt x="381619" y="230596"/>
                  <a:pt x="335185" y="224643"/>
                  <a:pt x="293116" y="210752"/>
                </a:cubicBezTo>
                <a:cubicBezTo>
                  <a:pt x="251047" y="196861"/>
                  <a:pt x="197866" y="161539"/>
                  <a:pt x="171672" y="139314"/>
                </a:cubicBezTo>
                <a:cubicBezTo>
                  <a:pt x="145478" y="117089"/>
                  <a:pt x="142303" y="94467"/>
                  <a:pt x="135953" y="77401"/>
                </a:cubicBezTo>
                <a:cubicBezTo>
                  <a:pt x="129603" y="60335"/>
                  <a:pt x="131191" y="49620"/>
                  <a:pt x="133572" y="36920"/>
                </a:cubicBezTo>
                <a:cubicBezTo>
                  <a:pt x="135953" y="24220"/>
                  <a:pt x="150240" y="5170"/>
                  <a:pt x="150240" y="1201"/>
                </a:cubicBezTo>
                <a:cubicBezTo>
                  <a:pt x="150240" y="-2768"/>
                  <a:pt x="142700" y="3583"/>
                  <a:pt x="133572" y="13108"/>
                </a:cubicBezTo>
                <a:cubicBezTo>
                  <a:pt x="124444" y="22633"/>
                  <a:pt x="108966" y="40095"/>
                  <a:pt x="95472" y="58351"/>
                </a:cubicBezTo>
                <a:cubicBezTo>
                  <a:pt x="81978" y="76607"/>
                  <a:pt x="66103" y="103198"/>
                  <a:pt x="52609" y="122645"/>
                </a:cubicBezTo>
                <a:cubicBezTo>
                  <a:pt x="39115" y="142092"/>
                  <a:pt x="23240" y="161142"/>
                  <a:pt x="14509" y="175033"/>
                </a:cubicBezTo>
                <a:cubicBezTo>
                  <a:pt x="5778" y="188924"/>
                  <a:pt x="-1365" y="192495"/>
                  <a:pt x="222" y="205989"/>
                </a:cubicBezTo>
                <a:cubicBezTo>
                  <a:pt x="1809" y="219483"/>
                  <a:pt x="12128" y="238533"/>
                  <a:pt x="24034" y="255995"/>
                </a:cubicBezTo>
                <a:cubicBezTo>
                  <a:pt x="35940" y="273457"/>
                  <a:pt x="53800" y="295286"/>
                  <a:pt x="71659" y="310764"/>
                </a:cubicBezTo>
                <a:cubicBezTo>
                  <a:pt x="89518" y="326242"/>
                  <a:pt x="89916" y="327830"/>
                  <a:pt x="114522" y="339339"/>
                </a:cubicBezTo>
                <a:close/>
              </a:path>
            </a:pathLst>
          </a:custGeom>
          <a:gradFill flip="none" rotWithShape="1">
            <a:gsLst>
              <a:gs pos="0">
                <a:srgbClr val="49701E"/>
              </a:gs>
              <a:gs pos="51000">
                <a:srgbClr val="E5F4D4"/>
              </a:gs>
              <a:gs pos="75000">
                <a:srgbClr val="49701E"/>
              </a:gs>
            </a:gsLst>
            <a:lin ang="132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5" name="任意多边形 44"/>
          <p:cNvSpPr/>
          <p:nvPr/>
        </p:nvSpPr>
        <p:spPr>
          <a:xfrm>
            <a:off x="7253217" y="4609691"/>
            <a:ext cx="367268" cy="498410"/>
          </a:xfrm>
          <a:custGeom>
            <a:avLst/>
            <a:gdLst>
              <a:gd name="connsiteX0" fmla="*/ 197715 w 366807"/>
              <a:gd name="connsiteY0" fmla="*/ 19050 h 498001"/>
              <a:gd name="connsiteX1" fmla="*/ 295347 w 366807"/>
              <a:gd name="connsiteY1" fmla="*/ 71438 h 498001"/>
              <a:gd name="connsiteX2" fmla="*/ 333447 w 366807"/>
              <a:gd name="connsiteY2" fmla="*/ 116681 h 498001"/>
              <a:gd name="connsiteX3" fmla="*/ 352497 w 366807"/>
              <a:gd name="connsiteY3" fmla="*/ 171450 h 498001"/>
              <a:gd name="connsiteX4" fmla="*/ 366784 w 366807"/>
              <a:gd name="connsiteY4" fmla="*/ 242888 h 498001"/>
              <a:gd name="connsiteX5" fmla="*/ 354878 w 366807"/>
              <a:gd name="connsiteY5" fmla="*/ 314325 h 498001"/>
              <a:gd name="connsiteX6" fmla="*/ 321540 w 366807"/>
              <a:gd name="connsiteY6" fmla="*/ 395288 h 498001"/>
              <a:gd name="connsiteX7" fmla="*/ 281059 w 366807"/>
              <a:gd name="connsiteY7" fmla="*/ 445294 h 498001"/>
              <a:gd name="connsiteX8" fmla="*/ 238197 w 366807"/>
              <a:gd name="connsiteY8" fmla="*/ 483394 h 498001"/>
              <a:gd name="connsiteX9" fmla="*/ 214384 w 366807"/>
              <a:gd name="connsiteY9" fmla="*/ 497681 h 498001"/>
              <a:gd name="connsiteX10" fmla="*/ 226290 w 366807"/>
              <a:gd name="connsiteY10" fmla="*/ 471488 h 498001"/>
              <a:gd name="connsiteX11" fmla="*/ 235815 w 366807"/>
              <a:gd name="connsiteY11" fmla="*/ 395288 h 498001"/>
              <a:gd name="connsiteX12" fmla="*/ 216765 w 366807"/>
              <a:gd name="connsiteY12" fmla="*/ 295275 h 498001"/>
              <a:gd name="connsiteX13" fmla="*/ 138184 w 366807"/>
              <a:gd name="connsiteY13" fmla="*/ 219075 h 498001"/>
              <a:gd name="connsiteX14" fmla="*/ 52459 w 366807"/>
              <a:gd name="connsiteY14" fmla="*/ 161925 h 498001"/>
              <a:gd name="connsiteX15" fmla="*/ 4834 w 366807"/>
              <a:gd name="connsiteY15" fmla="*/ 121444 h 498001"/>
              <a:gd name="connsiteX16" fmla="*/ 4834 w 366807"/>
              <a:gd name="connsiteY16" fmla="*/ 97631 h 498001"/>
              <a:gd name="connsiteX17" fmla="*/ 33409 w 366807"/>
              <a:gd name="connsiteY17" fmla="*/ 71438 h 498001"/>
              <a:gd name="connsiteX18" fmla="*/ 81034 w 366807"/>
              <a:gd name="connsiteY18" fmla="*/ 35719 h 498001"/>
              <a:gd name="connsiteX19" fmla="*/ 104847 w 366807"/>
              <a:gd name="connsiteY19" fmla="*/ 9525 h 498001"/>
              <a:gd name="connsiteX20" fmla="*/ 119134 w 366807"/>
              <a:gd name="connsiteY20" fmla="*/ 0 h 498001"/>
              <a:gd name="connsiteX21" fmla="*/ 197715 w 366807"/>
              <a:gd name="connsiteY21" fmla="*/ 19050 h 498001"/>
              <a:gd name="connsiteX0" fmla="*/ 197715 w 366807"/>
              <a:gd name="connsiteY0" fmla="*/ 19050 h 498001"/>
              <a:gd name="connsiteX1" fmla="*/ 295347 w 366807"/>
              <a:gd name="connsiteY1" fmla="*/ 71438 h 498001"/>
              <a:gd name="connsiteX2" fmla="*/ 333447 w 366807"/>
              <a:gd name="connsiteY2" fmla="*/ 116681 h 498001"/>
              <a:gd name="connsiteX3" fmla="*/ 352497 w 366807"/>
              <a:gd name="connsiteY3" fmla="*/ 171450 h 498001"/>
              <a:gd name="connsiteX4" fmla="*/ 366784 w 366807"/>
              <a:gd name="connsiteY4" fmla="*/ 242888 h 498001"/>
              <a:gd name="connsiteX5" fmla="*/ 354878 w 366807"/>
              <a:gd name="connsiteY5" fmla="*/ 314325 h 498001"/>
              <a:gd name="connsiteX6" fmla="*/ 321540 w 366807"/>
              <a:gd name="connsiteY6" fmla="*/ 395288 h 498001"/>
              <a:gd name="connsiteX7" fmla="*/ 281059 w 366807"/>
              <a:gd name="connsiteY7" fmla="*/ 445294 h 498001"/>
              <a:gd name="connsiteX8" fmla="*/ 238197 w 366807"/>
              <a:gd name="connsiteY8" fmla="*/ 483394 h 498001"/>
              <a:gd name="connsiteX9" fmla="*/ 214384 w 366807"/>
              <a:gd name="connsiteY9" fmla="*/ 497681 h 498001"/>
              <a:gd name="connsiteX10" fmla="*/ 226290 w 366807"/>
              <a:gd name="connsiteY10" fmla="*/ 471488 h 498001"/>
              <a:gd name="connsiteX11" fmla="*/ 235815 w 366807"/>
              <a:gd name="connsiteY11" fmla="*/ 395288 h 498001"/>
              <a:gd name="connsiteX12" fmla="*/ 216765 w 366807"/>
              <a:gd name="connsiteY12" fmla="*/ 295275 h 498001"/>
              <a:gd name="connsiteX13" fmla="*/ 138184 w 366807"/>
              <a:gd name="connsiteY13" fmla="*/ 219075 h 498001"/>
              <a:gd name="connsiteX14" fmla="*/ 52459 w 366807"/>
              <a:gd name="connsiteY14" fmla="*/ 161925 h 498001"/>
              <a:gd name="connsiteX15" fmla="*/ 4834 w 366807"/>
              <a:gd name="connsiteY15" fmla="*/ 121444 h 498001"/>
              <a:gd name="connsiteX16" fmla="*/ 4834 w 366807"/>
              <a:gd name="connsiteY16" fmla="*/ 97631 h 498001"/>
              <a:gd name="connsiteX17" fmla="*/ 33409 w 366807"/>
              <a:gd name="connsiteY17" fmla="*/ 71438 h 498001"/>
              <a:gd name="connsiteX18" fmla="*/ 81034 w 366807"/>
              <a:gd name="connsiteY18" fmla="*/ 35719 h 498001"/>
              <a:gd name="connsiteX19" fmla="*/ 104847 w 366807"/>
              <a:gd name="connsiteY19" fmla="*/ 9525 h 498001"/>
              <a:gd name="connsiteX20" fmla="*/ 126278 w 366807"/>
              <a:gd name="connsiteY20" fmla="*/ 0 h 498001"/>
              <a:gd name="connsiteX21" fmla="*/ 197715 w 366807"/>
              <a:gd name="connsiteY21" fmla="*/ 19050 h 498001"/>
              <a:gd name="connsiteX0" fmla="*/ 197715 w 367332"/>
              <a:gd name="connsiteY0" fmla="*/ 19050 h 498001"/>
              <a:gd name="connsiteX1" fmla="*/ 295347 w 367332"/>
              <a:gd name="connsiteY1" fmla="*/ 71438 h 498001"/>
              <a:gd name="connsiteX2" fmla="*/ 333447 w 367332"/>
              <a:gd name="connsiteY2" fmla="*/ 116681 h 498001"/>
              <a:gd name="connsiteX3" fmla="*/ 362022 w 367332"/>
              <a:gd name="connsiteY3" fmla="*/ 176213 h 498001"/>
              <a:gd name="connsiteX4" fmla="*/ 366784 w 367332"/>
              <a:gd name="connsiteY4" fmla="*/ 242888 h 498001"/>
              <a:gd name="connsiteX5" fmla="*/ 354878 w 367332"/>
              <a:gd name="connsiteY5" fmla="*/ 314325 h 498001"/>
              <a:gd name="connsiteX6" fmla="*/ 321540 w 367332"/>
              <a:gd name="connsiteY6" fmla="*/ 395288 h 498001"/>
              <a:gd name="connsiteX7" fmla="*/ 281059 w 367332"/>
              <a:gd name="connsiteY7" fmla="*/ 445294 h 498001"/>
              <a:gd name="connsiteX8" fmla="*/ 238197 w 367332"/>
              <a:gd name="connsiteY8" fmla="*/ 483394 h 498001"/>
              <a:gd name="connsiteX9" fmla="*/ 214384 w 367332"/>
              <a:gd name="connsiteY9" fmla="*/ 497681 h 498001"/>
              <a:gd name="connsiteX10" fmla="*/ 226290 w 367332"/>
              <a:gd name="connsiteY10" fmla="*/ 471488 h 498001"/>
              <a:gd name="connsiteX11" fmla="*/ 235815 w 367332"/>
              <a:gd name="connsiteY11" fmla="*/ 395288 h 498001"/>
              <a:gd name="connsiteX12" fmla="*/ 216765 w 367332"/>
              <a:gd name="connsiteY12" fmla="*/ 295275 h 498001"/>
              <a:gd name="connsiteX13" fmla="*/ 138184 w 367332"/>
              <a:gd name="connsiteY13" fmla="*/ 219075 h 498001"/>
              <a:gd name="connsiteX14" fmla="*/ 52459 w 367332"/>
              <a:gd name="connsiteY14" fmla="*/ 161925 h 498001"/>
              <a:gd name="connsiteX15" fmla="*/ 4834 w 367332"/>
              <a:gd name="connsiteY15" fmla="*/ 121444 h 498001"/>
              <a:gd name="connsiteX16" fmla="*/ 4834 w 367332"/>
              <a:gd name="connsiteY16" fmla="*/ 97631 h 498001"/>
              <a:gd name="connsiteX17" fmla="*/ 33409 w 367332"/>
              <a:gd name="connsiteY17" fmla="*/ 71438 h 498001"/>
              <a:gd name="connsiteX18" fmla="*/ 81034 w 367332"/>
              <a:gd name="connsiteY18" fmla="*/ 35719 h 498001"/>
              <a:gd name="connsiteX19" fmla="*/ 104847 w 367332"/>
              <a:gd name="connsiteY19" fmla="*/ 9525 h 498001"/>
              <a:gd name="connsiteX20" fmla="*/ 126278 w 367332"/>
              <a:gd name="connsiteY20" fmla="*/ 0 h 498001"/>
              <a:gd name="connsiteX21" fmla="*/ 197715 w 367332"/>
              <a:gd name="connsiteY21" fmla="*/ 19050 h 498001"/>
              <a:gd name="connsiteX0" fmla="*/ 197715 w 367268"/>
              <a:gd name="connsiteY0" fmla="*/ 19050 h 498001"/>
              <a:gd name="connsiteX1" fmla="*/ 295347 w 367268"/>
              <a:gd name="connsiteY1" fmla="*/ 71438 h 498001"/>
              <a:gd name="connsiteX2" fmla="*/ 335828 w 367268"/>
              <a:gd name="connsiteY2" fmla="*/ 114300 h 498001"/>
              <a:gd name="connsiteX3" fmla="*/ 362022 w 367268"/>
              <a:gd name="connsiteY3" fmla="*/ 176213 h 498001"/>
              <a:gd name="connsiteX4" fmla="*/ 366784 w 367268"/>
              <a:gd name="connsiteY4" fmla="*/ 242888 h 498001"/>
              <a:gd name="connsiteX5" fmla="*/ 354878 w 367268"/>
              <a:gd name="connsiteY5" fmla="*/ 314325 h 498001"/>
              <a:gd name="connsiteX6" fmla="*/ 321540 w 367268"/>
              <a:gd name="connsiteY6" fmla="*/ 395288 h 498001"/>
              <a:gd name="connsiteX7" fmla="*/ 281059 w 367268"/>
              <a:gd name="connsiteY7" fmla="*/ 445294 h 498001"/>
              <a:gd name="connsiteX8" fmla="*/ 238197 w 367268"/>
              <a:gd name="connsiteY8" fmla="*/ 483394 h 498001"/>
              <a:gd name="connsiteX9" fmla="*/ 214384 w 367268"/>
              <a:gd name="connsiteY9" fmla="*/ 497681 h 498001"/>
              <a:gd name="connsiteX10" fmla="*/ 226290 w 367268"/>
              <a:gd name="connsiteY10" fmla="*/ 471488 h 498001"/>
              <a:gd name="connsiteX11" fmla="*/ 235815 w 367268"/>
              <a:gd name="connsiteY11" fmla="*/ 395288 h 498001"/>
              <a:gd name="connsiteX12" fmla="*/ 216765 w 367268"/>
              <a:gd name="connsiteY12" fmla="*/ 295275 h 498001"/>
              <a:gd name="connsiteX13" fmla="*/ 138184 w 367268"/>
              <a:gd name="connsiteY13" fmla="*/ 219075 h 498001"/>
              <a:gd name="connsiteX14" fmla="*/ 52459 w 367268"/>
              <a:gd name="connsiteY14" fmla="*/ 161925 h 498001"/>
              <a:gd name="connsiteX15" fmla="*/ 4834 w 367268"/>
              <a:gd name="connsiteY15" fmla="*/ 121444 h 498001"/>
              <a:gd name="connsiteX16" fmla="*/ 4834 w 367268"/>
              <a:gd name="connsiteY16" fmla="*/ 97631 h 498001"/>
              <a:gd name="connsiteX17" fmla="*/ 33409 w 367268"/>
              <a:gd name="connsiteY17" fmla="*/ 71438 h 498001"/>
              <a:gd name="connsiteX18" fmla="*/ 81034 w 367268"/>
              <a:gd name="connsiteY18" fmla="*/ 35719 h 498001"/>
              <a:gd name="connsiteX19" fmla="*/ 104847 w 367268"/>
              <a:gd name="connsiteY19" fmla="*/ 9525 h 498001"/>
              <a:gd name="connsiteX20" fmla="*/ 126278 w 367268"/>
              <a:gd name="connsiteY20" fmla="*/ 0 h 498001"/>
              <a:gd name="connsiteX21" fmla="*/ 197715 w 367268"/>
              <a:gd name="connsiteY21" fmla="*/ 19050 h 498001"/>
              <a:gd name="connsiteX0" fmla="*/ 197715 w 367268"/>
              <a:gd name="connsiteY0" fmla="*/ 19050 h 498001"/>
              <a:gd name="connsiteX1" fmla="*/ 295347 w 367268"/>
              <a:gd name="connsiteY1" fmla="*/ 71438 h 498001"/>
              <a:gd name="connsiteX2" fmla="*/ 335828 w 367268"/>
              <a:gd name="connsiteY2" fmla="*/ 114300 h 498001"/>
              <a:gd name="connsiteX3" fmla="*/ 362022 w 367268"/>
              <a:gd name="connsiteY3" fmla="*/ 176213 h 498001"/>
              <a:gd name="connsiteX4" fmla="*/ 366784 w 367268"/>
              <a:gd name="connsiteY4" fmla="*/ 242888 h 498001"/>
              <a:gd name="connsiteX5" fmla="*/ 354878 w 367268"/>
              <a:gd name="connsiteY5" fmla="*/ 314325 h 498001"/>
              <a:gd name="connsiteX6" fmla="*/ 321540 w 367268"/>
              <a:gd name="connsiteY6" fmla="*/ 395288 h 498001"/>
              <a:gd name="connsiteX7" fmla="*/ 281059 w 367268"/>
              <a:gd name="connsiteY7" fmla="*/ 445294 h 498001"/>
              <a:gd name="connsiteX8" fmla="*/ 238197 w 367268"/>
              <a:gd name="connsiteY8" fmla="*/ 483394 h 498001"/>
              <a:gd name="connsiteX9" fmla="*/ 214384 w 367268"/>
              <a:gd name="connsiteY9" fmla="*/ 497681 h 498001"/>
              <a:gd name="connsiteX10" fmla="*/ 226290 w 367268"/>
              <a:gd name="connsiteY10" fmla="*/ 471488 h 498001"/>
              <a:gd name="connsiteX11" fmla="*/ 235815 w 367268"/>
              <a:gd name="connsiteY11" fmla="*/ 395288 h 498001"/>
              <a:gd name="connsiteX12" fmla="*/ 216765 w 367268"/>
              <a:gd name="connsiteY12" fmla="*/ 295275 h 498001"/>
              <a:gd name="connsiteX13" fmla="*/ 138184 w 367268"/>
              <a:gd name="connsiteY13" fmla="*/ 219075 h 498001"/>
              <a:gd name="connsiteX14" fmla="*/ 52459 w 367268"/>
              <a:gd name="connsiteY14" fmla="*/ 161925 h 498001"/>
              <a:gd name="connsiteX15" fmla="*/ 4834 w 367268"/>
              <a:gd name="connsiteY15" fmla="*/ 121444 h 498001"/>
              <a:gd name="connsiteX16" fmla="*/ 4834 w 367268"/>
              <a:gd name="connsiteY16" fmla="*/ 97631 h 498001"/>
              <a:gd name="connsiteX17" fmla="*/ 33409 w 367268"/>
              <a:gd name="connsiteY17" fmla="*/ 71438 h 498001"/>
              <a:gd name="connsiteX18" fmla="*/ 73890 w 367268"/>
              <a:gd name="connsiteY18" fmla="*/ 30957 h 498001"/>
              <a:gd name="connsiteX19" fmla="*/ 104847 w 367268"/>
              <a:gd name="connsiteY19" fmla="*/ 9525 h 498001"/>
              <a:gd name="connsiteX20" fmla="*/ 126278 w 367268"/>
              <a:gd name="connsiteY20" fmla="*/ 0 h 498001"/>
              <a:gd name="connsiteX21" fmla="*/ 197715 w 367268"/>
              <a:gd name="connsiteY21" fmla="*/ 19050 h 498001"/>
              <a:gd name="connsiteX0" fmla="*/ 197715 w 367268"/>
              <a:gd name="connsiteY0" fmla="*/ 21840 h 498410"/>
              <a:gd name="connsiteX1" fmla="*/ 295347 w 367268"/>
              <a:gd name="connsiteY1" fmla="*/ 71847 h 498410"/>
              <a:gd name="connsiteX2" fmla="*/ 335828 w 367268"/>
              <a:gd name="connsiteY2" fmla="*/ 114709 h 498410"/>
              <a:gd name="connsiteX3" fmla="*/ 362022 w 367268"/>
              <a:gd name="connsiteY3" fmla="*/ 176622 h 498410"/>
              <a:gd name="connsiteX4" fmla="*/ 366784 w 367268"/>
              <a:gd name="connsiteY4" fmla="*/ 243297 h 498410"/>
              <a:gd name="connsiteX5" fmla="*/ 354878 w 367268"/>
              <a:gd name="connsiteY5" fmla="*/ 314734 h 498410"/>
              <a:gd name="connsiteX6" fmla="*/ 321540 w 367268"/>
              <a:gd name="connsiteY6" fmla="*/ 395697 h 498410"/>
              <a:gd name="connsiteX7" fmla="*/ 281059 w 367268"/>
              <a:gd name="connsiteY7" fmla="*/ 445703 h 498410"/>
              <a:gd name="connsiteX8" fmla="*/ 238197 w 367268"/>
              <a:gd name="connsiteY8" fmla="*/ 483803 h 498410"/>
              <a:gd name="connsiteX9" fmla="*/ 214384 w 367268"/>
              <a:gd name="connsiteY9" fmla="*/ 498090 h 498410"/>
              <a:gd name="connsiteX10" fmla="*/ 226290 w 367268"/>
              <a:gd name="connsiteY10" fmla="*/ 471897 h 498410"/>
              <a:gd name="connsiteX11" fmla="*/ 235815 w 367268"/>
              <a:gd name="connsiteY11" fmla="*/ 395697 h 498410"/>
              <a:gd name="connsiteX12" fmla="*/ 216765 w 367268"/>
              <a:gd name="connsiteY12" fmla="*/ 295684 h 498410"/>
              <a:gd name="connsiteX13" fmla="*/ 138184 w 367268"/>
              <a:gd name="connsiteY13" fmla="*/ 219484 h 498410"/>
              <a:gd name="connsiteX14" fmla="*/ 52459 w 367268"/>
              <a:gd name="connsiteY14" fmla="*/ 162334 h 498410"/>
              <a:gd name="connsiteX15" fmla="*/ 4834 w 367268"/>
              <a:gd name="connsiteY15" fmla="*/ 121853 h 498410"/>
              <a:gd name="connsiteX16" fmla="*/ 4834 w 367268"/>
              <a:gd name="connsiteY16" fmla="*/ 98040 h 498410"/>
              <a:gd name="connsiteX17" fmla="*/ 33409 w 367268"/>
              <a:gd name="connsiteY17" fmla="*/ 71847 h 498410"/>
              <a:gd name="connsiteX18" fmla="*/ 73890 w 367268"/>
              <a:gd name="connsiteY18" fmla="*/ 31366 h 498410"/>
              <a:gd name="connsiteX19" fmla="*/ 104847 w 367268"/>
              <a:gd name="connsiteY19" fmla="*/ 9934 h 498410"/>
              <a:gd name="connsiteX20" fmla="*/ 126278 w 367268"/>
              <a:gd name="connsiteY20" fmla="*/ 409 h 498410"/>
              <a:gd name="connsiteX21" fmla="*/ 197715 w 367268"/>
              <a:gd name="connsiteY21" fmla="*/ 21840 h 498410"/>
              <a:gd name="connsiteX0" fmla="*/ 197715 w 367268"/>
              <a:gd name="connsiteY0" fmla="*/ 21840 h 498410"/>
              <a:gd name="connsiteX1" fmla="*/ 288203 w 367268"/>
              <a:gd name="connsiteY1" fmla="*/ 69466 h 498410"/>
              <a:gd name="connsiteX2" fmla="*/ 335828 w 367268"/>
              <a:gd name="connsiteY2" fmla="*/ 114709 h 498410"/>
              <a:gd name="connsiteX3" fmla="*/ 362022 w 367268"/>
              <a:gd name="connsiteY3" fmla="*/ 176622 h 498410"/>
              <a:gd name="connsiteX4" fmla="*/ 366784 w 367268"/>
              <a:gd name="connsiteY4" fmla="*/ 243297 h 498410"/>
              <a:gd name="connsiteX5" fmla="*/ 354878 w 367268"/>
              <a:gd name="connsiteY5" fmla="*/ 314734 h 498410"/>
              <a:gd name="connsiteX6" fmla="*/ 321540 w 367268"/>
              <a:gd name="connsiteY6" fmla="*/ 395697 h 498410"/>
              <a:gd name="connsiteX7" fmla="*/ 281059 w 367268"/>
              <a:gd name="connsiteY7" fmla="*/ 445703 h 498410"/>
              <a:gd name="connsiteX8" fmla="*/ 238197 w 367268"/>
              <a:gd name="connsiteY8" fmla="*/ 483803 h 498410"/>
              <a:gd name="connsiteX9" fmla="*/ 214384 w 367268"/>
              <a:gd name="connsiteY9" fmla="*/ 498090 h 498410"/>
              <a:gd name="connsiteX10" fmla="*/ 226290 w 367268"/>
              <a:gd name="connsiteY10" fmla="*/ 471897 h 498410"/>
              <a:gd name="connsiteX11" fmla="*/ 235815 w 367268"/>
              <a:gd name="connsiteY11" fmla="*/ 395697 h 498410"/>
              <a:gd name="connsiteX12" fmla="*/ 216765 w 367268"/>
              <a:gd name="connsiteY12" fmla="*/ 295684 h 498410"/>
              <a:gd name="connsiteX13" fmla="*/ 138184 w 367268"/>
              <a:gd name="connsiteY13" fmla="*/ 219484 h 498410"/>
              <a:gd name="connsiteX14" fmla="*/ 52459 w 367268"/>
              <a:gd name="connsiteY14" fmla="*/ 162334 h 498410"/>
              <a:gd name="connsiteX15" fmla="*/ 4834 w 367268"/>
              <a:gd name="connsiteY15" fmla="*/ 121853 h 498410"/>
              <a:gd name="connsiteX16" fmla="*/ 4834 w 367268"/>
              <a:gd name="connsiteY16" fmla="*/ 98040 h 498410"/>
              <a:gd name="connsiteX17" fmla="*/ 33409 w 367268"/>
              <a:gd name="connsiteY17" fmla="*/ 71847 h 498410"/>
              <a:gd name="connsiteX18" fmla="*/ 73890 w 367268"/>
              <a:gd name="connsiteY18" fmla="*/ 31366 h 498410"/>
              <a:gd name="connsiteX19" fmla="*/ 104847 w 367268"/>
              <a:gd name="connsiteY19" fmla="*/ 9934 h 498410"/>
              <a:gd name="connsiteX20" fmla="*/ 126278 w 367268"/>
              <a:gd name="connsiteY20" fmla="*/ 409 h 498410"/>
              <a:gd name="connsiteX21" fmla="*/ 197715 w 367268"/>
              <a:gd name="connsiteY21" fmla="*/ 21840 h 498410"/>
              <a:gd name="connsiteX0" fmla="*/ 197715 w 367268"/>
              <a:gd name="connsiteY0" fmla="*/ 21840 h 498410"/>
              <a:gd name="connsiteX1" fmla="*/ 288203 w 367268"/>
              <a:gd name="connsiteY1" fmla="*/ 69466 h 498410"/>
              <a:gd name="connsiteX2" fmla="*/ 335828 w 367268"/>
              <a:gd name="connsiteY2" fmla="*/ 114709 h 498410"/>
              <a:gd name="connsiteX3" fmla="*/ 362022 w 367268"/>
              <a:gd name="connsiteY3" fmla="*/ 176622 h 498410"/>
              <a:gd name="connsiteX4" fmla="*/ 366784 w 367268"/>
              <a:gd name="connsiteY4" fmla="*/ 243297 h 498410"/>
              <a:gd name="connsiteX5" fmla="*/ 354878 w 367268"/>
              <a:gd name="connsiteY5" fmla="*/ 314734 h 498410"/>
              <a:gd name="connsiteX6" fmla="*/ 321540 w 367268"/>
              <a:gd name="connsiteY6" fmla="*/ 395697 h 498410"/>
              <a:gd name="connsiteX7" fmla="*/ 281059 w 367268"/>
              <a:gd name="connsiteY7" fmla="*/ 445703 h 498410"/>
              <a:gd name="connsiteX8" fmla="*/ 238197 w 367268"/>
              <a:gd name="connsiteY8" fmla="*/ 483803 h 498410"/>
              <a:gd name="connsiteX9" fmla="*/ 214384 w 367268"/>
              <a:gd name="connsiteY9" fmla="*/ 498090 h 498410"/>
              <a:gd name="connsiteX10" fmla="*/ 226290 w 367268"/>
              <a:gd name="connsiteY10" fmla="*/ 471897 h 498410"/>
              <a:gd name="connsiteX11" fmla="*/ 235815 w 367268"/>
              <a:gd name="connsiteY11" fmla="*/ 395697 h 498410"/>
              <a:gd name="connsiteX12" fmla="*/ 216765 w 367268"/>
              <a:gd name="connsiteY12" fmla="*/ 295684 h 498410"/>
              <a:gd name="connsiteX13" fmla="*/ 138184 w 367268"/>
              <a:gd name="connsiteY13" fmla="*/ 219484 h 498410"/>
              <a:gd name="connsiteX14" fmla="*/ 52459 w 367268"/>
              <a:gd name="connsiteY14" fmla="*/ 162334 h 498410"/>
              <a:gd name="connsiteX15" fmla="*/ 4834 w 367268"/>
              <a:gd name="connsiteY15" fmla="*/ 121853 h 498410"/>
              <a:gd name="connsiteX16" fmla="*/ 4834 w 367268"/>
              <a:gd name="connsiteY16" fmla="*/ 98040 h 498410"/>
              <a:gd name="connsiteX17" fmla="*/ 33409 w 367268"/>
              <a:gd name="connsiteY17" fmla="*/ 71847 h 498410"/>
              <a:gd name="connsiteX18" fmla="*/ 73890 w 367268"/>
              <a:gd name="connsiteY18" fmla="*/ 36129 h 498410"/>
              <a:gd name="connsiteX19" fmla="*/ 104847 w 367268"/>
              <a:gd name="connsiteY19" fmla="*/ 9934 h 498410"/>
              <a:gd name="connsiteX20" fmla="*/ 126278 w 367268"/>
              <a:gd name="connsiteY20" fmla="*/ 409 h 498410"/>
              <a:gd name="connsiteX21" fmla="*/ 197715 w 367268"/>
              <a:gd name="connsiteY21" fmla="*/ 21840 h 4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7268" h="498410">
                <a:moveTo>
                  <a:pt x="197715" y="21840"/>
                </a:moveTo>
                <a:cubicBezTo>
                  <a:pt x="224702" y="33349"/>
                  <a:pt x="265184" y="53988"/>
                  <a:pt x="288203" y="69466"/>
                </a:cubicBezTo>
                <a:cubicBezTo>
                  <a:pt x="311222" y="84944"/>
                  <a:pt x="323525" y="96850"/>
                  <a:pt x="335828" y="114709"/>
                </a:cubicBezTo>
                <a:cubicBezTo>
                  <a:pt x="348131" y="132568"/>
                  <a:pt x="356863" y="155191"/>
                  <a:pt x="362022" y="176622"/>
                </a:cubicBezTo>
                <a:cubicBezTo>
                  <a:pt x="367181" y="198053"/>
                  <a:pt x="367975" y="220278"/>
                  <a:pt x="366784" y="243297"/>
                </a:cubicBezTo>
                <a:cubicBezTo>
                  <a:pt x="365593" y="266316"/>
                  <a:pt x="362419" y="289334"/>
                  <a:pt x="354878" y="314734"/>
                </a:cubicBezTo>
                <a:cubicBezTo>
                  <a:pt x="347337" y="340134"/>
                  <a:pt x="333843" y="373869"/>
                  <a:pt x="321540" y="395697"/>
                </a:cubicBezTo>
                <a:cubicBezTo>
                  <a:pt x="309237" y="417525"/>
                  <a:pt x="294950" y="431019"/>
                  <a:pt x="281059" y="445703"/>
                </a:cubicBezTo>
                <a:cubicBezTo>
                  <a:pt x="267169" y="460387"/>
                  <a:pt x="249310" y="475072"/>
                  <a:pt x="238197" y="483803"/>
                </a:cubicBezTo>
                <a:cubicBezTo>
                  <a:pt x="227084" y="492534"/>
                  <a:pt x="216369" y="500074"/>
                  <a:pt x="214384" y="498090"/>
                </a:cubicBezTo>
                <a:cubicBezTo>
                  <a:pt x="212400" y="496106"/>
                  <a:pt x="222718" y="488962"/>
                  <a:pt x="226290" y="471897"/>
                </a:cubicBezTo>
                <a:cubicBezTo>
                  <a:pt x="229862" y="454832"/>
                  <a:pt x="237402" y="425066"/>
                  <a:pt x="235815" y="395697"/>
                </a:cubicBezTo>
                <a:cubicBezTo>
                  <a:pt x="234228" y="366328"/>
                  <a:pt x="233037" y="325053"/>
                  <a:pt x="216765" y="295684"/>
                </a:cubicBezTo>
                <a:cubicBezTo>
                  <a:pt x="200493" y="266315"/>
                  <a:pt x="165568" y="241709"/>
                  <a:pt x="138184" y="219484"/>
                </a:cubicBezTo>
                <a:cubicBezTo>
                  <a:pt x="110800" y="197259"/>
                  <a:pt x="74684" y="178606"/>
                  <a:pt x="52459" y="162334"/>
                </a:cubicBezTo>
                <a:cubicBezTo>
                  <a:pt x="30234" y="146062"/>
                  <a:pt x="12771" y="132569"/>
                  <a:pt x="4834" y="121853"/>
                </a:cubicBezTo>
                <a:cubicBezTo>
                  <a:pt x="-3103" y="111137"/>
                  <a:pt x="72" y="106374"/>
                  <a:pt x="4834" y="98040"/>
                </a:cubicBezTo>
                <a:cubicBezTo>
                  <a:pt x="9596" y="89706"/>
                  <a:pt x="21900" y="82166"/>
                  <a:pt x="33409" y="71847"/>
                </a:cubicBezTo>
                <a:cubicBezTo>
                  <a:pt x="44918" y="61528"/>
                  <a:pt x="61984" y="46448"/>
                  <a:pt x="73890" y="36129"/>
                </a:cubicBezTo>
                <a:cubicBezTo>
                  <a:pt x="85796" y="25810"/>
                  <a:pt x="98497" y="15887"/>
                  <a:pt x="104847" y="9934"/>
                </a:cubicBezTo>
                <a:cubicBezTo>
                  <a:pt x="111197" y="3981"/>
                  <a:pt x="110800" y="-1575"/>
                  <a:pt x="126278" y="409"/>
                </a:cubicBezTo>
                <a:cubicBezTo>
                  <a:pt x="141756" y="2393"/>
                  <a:pt x="170728" y="10331"/>
                  <a:pt x="197715" y="21840"/>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任意多边形 45"/>
          <p:cNvSpPr/>
          <p:nvPr/>
        </p:nvSpPr>
        <p:spPr>
          <a:xfrm>
            <a:off x="7157240" y="4629078"/>
            <a:ext cx="555781" cy="359927"/>
          </a:xfrm>
          <a:custGeom>
            <a:avLst/>
            <a:gdLst>
              <a:gd name="connsiteX0" fmla="*/ 257973 w 548533"/>
              <a:gd name="connsiteY0" fmla="*/ 347723 h 348010"/>
              <a:gd name="connsiteX1" fmla="*/ 362748 w 548533"/>
              <a:gd name="connsiteY1" fmla="*/ 331054 h 348010"/>
              <a:gd name="connsiteX2" fmla="*/ 431804 w 548533"/>
              <a:gd name="connsiteY2" fmla="*/ 285810 h 348010"/>
              <a:gd name="connsiteX3" fmla="*/ 474666 w 548533"/>
              <a:gd name="connsiteY3" fmla="*/ 207229 h 348010"/>
              <a:gd name="connsiteX4" fmla="*/ 512766 w 548533"/>
              <a:gd name="connsiteY4" fmla="*/ 133410 h 348010"/>
              <a:gd name="connsiteX5" fmla="*/ 534198 w 548533"/>
              <a:gd name="connsiteY5" fmla="*/ 54829 h 348010"/>
              <a:gd name="connsiteX6" fmla="*/ 548485 w 548533"/>
              <a:gd name="connsiteY6" fmla="*/ 60 h 348010"/>
              <a:gd name="connsiteX7" fmla="*/ 529435 w 548533"/>
              <a:gd name="connsiteY7" fmla="*/ 45304 h 348010"/>
              <a:gd name="connsiteX8" fmla="*/ 493716 w 548533"/>
              <a:gd name="connsiteY8" fmla="*/ 102454 h 348010"/>
              <a:gd name="connsiteX9" fmla="*/ 429423 w 548533"/>
              <a:gd name="connsiteY9" fmla="*/ 142935 h 348010"/>
              <a:gd name="connsiteX10" fmla="*/ 329410 w 548533"/>
              <a:gd name="connsiteY10" fmla="*/ 142935 h 348010"/>
              <a:gd name="connsiteX11" fmla="*/ 222254 w 548533"/>
              <a:gd name="connsiteY11" fmla="*/ 119123 h 348010"/>
              <a:gd name="connsiteX12" fmla="*/ 146054 w 548533"/>
              <a:gd name="connsiteY12" fmla="*/ 81023 h 348010"/>
              <a:gd name="connsiteX13" fmla="*/ 117479 w 548533"/>
              <a:gd name="connsiteY13" fmla="*/ 54829 h 348010"/>
              <a:gd name="connsiteX14" fmla="*/ 103191 w 548533"/>
              <a:gd name="connsiteY14" fmla="*/ 66735 h 348010"/>
              <a:gd name="connsiteX15" fmla="*/ 62710 w 548533"/>
              <a:gd name="connsiteY15" fmla="*/ 102454 h 348010"/>
              <a:gd name="connsiteX16" fmla="*/ 12704 w 548533"/>
              <a:gd name="connsiteY16" fmla="*/ 140554 h 348010"/>
              <a:gd name="connsiteX17" fmla="*/ 798 w 548533"/>
              <a:gd name="connsiteY17" fmla="*/ 157223 h 348010"/>
              <a:gd name="connsiteX18" fmla="*/ 5560 w 548533"/>
              <a:gd name="connsiteY18" fmla="*/ 185798 h 348010"/>
              <a:gd name="connsiteX19" fmla="*/ 41279 w 548533"/>
              <a:gd name="connsiteY19" fmla="*/ 245329 h 348010"/>
              <a:gd name="connsiteX20" fmla="*/ 107954 w 548533"/>
              <a:gd name="connsiteY20" fmla="*/ 300098 h 348010"/>
              <a:gd name="connsiteX21" fmla="*/ 186535 w 548533"/>
              <a:gd name="connsiteY21" fmla="*/ 338198 h 348010"/>
              <a:gd name="connsiteX22" fmla="*/ 257973 w 548533"/>
              <a:gd name="connsiteY22" fmla="*/ 347723 h 348010"/>
              <a:gd name="connsiteX0" fmla="*/ 257973 w 548775"/>
              <a:gd name="connsiteY0" fmla="*/ 347756 h 348043"/>
              <a:gd name="connsiteX1" fmla="*/ 362748 w 548775"/>
              <a:gd name="connsiteY1" fmla="*/ 331087 h 348043"/>
              <a:gd name="connsiteX2" fmla="*/ 431804 w 548775"/>
              <a:gd name="connsiteY2" fmla="*/ 285843 h 348043"/>
              <a:gd name="connsiteX3" fmla="*/ 474666 w 548775"/>
              <a:gd name="connsiteY3" fmla="*/ 207262 h 348043"/>
              <a:gd name="connsiteX4" fmla="*/ 512766 w 548775"/>
              <a:gd name="connsiteY4" fmla="*/ 133443 h 348043"/>
              <a:gd name="connsiteX5" fmla="*/ 538960 w 548775"/>
              <a:gd name="connsiteY5" fmla="*/ 57243 h 348043"/>
              <a:gd name="connsiteX6" fmla="*/ 548485 w 548775"/>
              <a:gd name="connsiteY6" fmla="*/ 93 h 348043"/>
              <a:gd name="connsiteX7" fmla="*/ 529435 w 548775"/>
              <a:gd name="connsiteY7" fmla="*/ 45337 h 348043"/>
              <a:gd name="connsiteX8" fmla="*/ 493716 w 548775"/>
              <a:gd name="connsiteY8" fmla="*/ 102487 h 348043"/>
              <a:gd name="connsiteX9" fmla="*/ 429423 w 548775"/>
              <a:gd name="connsiteY9" fmla="*/ 142968 h 348043"/>
              <a:gd name="connsiteX10" fmla="*/ 329410 w 548775"/>
              <a:gd name="connsiteY10" fmla="*/ 142968 h 348043"/>
              <a:gd name="connsiteX11" fmla="*/ 222254 w 548775"/>
              <a:gd name="connsiteY11" fmla="*/ 119156 h 348043"/>
              <a:gd name="connsiteX12" fmla="*/ 146054 w 548775"/>
              <a:gd name="connsiteY12" fmla="*/ 81056 h 348043"/>
              <a:gd name="connsiteX13" fmla="*/ 117479 w 548775"/>
              <a:gd name="connsiteY13" fmla="*/ 54862 h 348043"/>
              <a:gd name="connsiteX14" fmla="*/ 103191 w 548775"/>
              <a:gd name="connsiteY14" fmla="*/ 66768 h 348043"/>
              <a:gd name="connsiteX15" fmla="*/ 62710 w 548775"/>
              <a:gd name="connsiteY15" fmla="*/ 102487 h 348043"/>
              <a:gd name="connsiteX16" fmla="*/ 12704 w 548775"/>
              <a:gd name="connsiteY16" fmla="*/ 140587 h 348043"/>
              <a:gd name="connsiteX17" fmla="*/ 798 w 548775"/>
              <a:gd name="connsiteY17" fmla="*/ 157256 h 348043"/>
              <a:gd name="connsiteX18" fmla="*/ 5560 w 548775"/>
              <a:gd name="connsiteY18" fmla="*/ 185831 h 348043"/>
              <a:gd name="connsiteX19" fmla="*/ 41279 w 548775"/>
              <a:gd name="connsiteY19" fmla="*/ 245362 h 348043"/>
              <a:gd name="connsiteX20" fmla="*/ 107954 w 548775"/>
              <a:gd name="connsiteY20" fmla="*/ 300131 h 348043"/>
              <a:gd name="connsiteX21" fmla="*/ 186535 w 548775"/>
              <a:gd name="connsiteY21" fmla="*/ 338231 h 348043"/>
              <a:gd name="connsiteX22" fmla="*/ 257973 w 548775"/>
              <a:gd name="connsiteY22" fmla="*/ 347756 h 348043"/>
              <a:gd name="connsiteX0" fmla="*/ 257973 w 560507"/>
              <a:gd name="connsiteY0" fmla="*/ 359640 h 359927"/>
              <a:gd name="connsiteX1" fmla="*/ 362748 w 560507"/>
              <a:gd name="connsiteY1" fmla="*/ 342971 h 359927"/>
              <a:gd name="connsiteX2" fmla="*/ 431804 w 560507"/>
              <a:gd name="connsiteY2" fmla="*/ 297727 h 359927"/>
              <a:gd name="connsiteX3" fmla="*/ 474666 w 560507"/>
              <a:gd name="connsiteY3" fmla="*/ 219146 h 359927"/>
              <a:gd name="connsiteX4" fmla="*/ 512766 w 560507"/>
              <a:gd name="connsiteY4" fmla="*/ 145327 h 359927"/>
              <a:gd name="connsiteX5" fmla="*/ 538960 w 560507"/>
              <a:gd name="connsiteY5" fmla="*/ 69127 h 359927"/>
              <a:gd name="connsiteX6" fmla="*/ 560391 w 560507"/>
              <a:gd name="connsiteY6" fmla="*/ 71 h 359927"/>
              <a:gd name="connsiteX7" fmla="*/ 529435 w 560507"/>
              <a:gd name="connsiteY7" fmla="*/ 57221 h 359927"/>
              <a:gd name="connsiteX8" fmla="*/ 493716 w 560507"/>
              <a:gd name="connsiteY8" fmla="*/ 114371 h 359927"/>
              <a:gd name="connsiteX9" fmla="*/ 429423 w 560507"/>
              <a:gd name="connsiteY9" fmla="*/ 154852 h 359927"/>
              <a:gd name="connsiteX10" fmla="*/ 329410 w 560507"/>
              <a:gd name="connsiteY10" fmla="*/ 154852 h 359927"/>
              <a:gd name="connsiteX11" fmla="*/ 222254 w 560507"/>
              <a:gd name="connsiteY11" fmla="*/ 131040 h 359927"/>
              <a:gd name="connsiteX12" fmla="*/ 146054 w 560507"/>
              <a:gd name="connsiteY12" fmla="*/ 92940 h 359927"/>
              <a:gd name="connsiteX13" fmla="*/ 117479 w 560507"/>
              <a:gd name="connsiteY13" fmla="*/ 66746 h 359927"/>
              <a:gd name="connsiteX14" fmla="*/ 103191 w 560507"/>
              <a:gd name="connsiteY14" fmla="*/ 78652 h 359927"/>
              <a:gd name="connsiteX15" fmla="*/ 62710 w 560507"/>
              <a:gd name="connsiteY15" fmla="*/ 114371 h 359927"/>
              <a:gd name="connsiteX16" fmla="*/ 12704 w 560507"/>
              <a:gd name="connsiteY16" fmla="*/ 152471 h 359927"/>
              <a:gd name="connsiteX17" fmla="*/ 798 w 560507"/>
              <a:gd name="connsiteY17" fmla="*/ 169140 h 359927"/>
              <a:gd name="connsiteX18" fmla="*/ 5560 w 560507"/>
              <a:gd name="connsiteY18" fmla="*/ 197715 h 359927"/>
              <a:gd name="connsiteX19" fmla="*/ 41279 w 560507"/>
              <a:gd name="connsiteY19" fmla="*/ 257246 h 359927"/>
              <a:gd name="connsiteX20" fmla="*/ 107954 w 560507"/>
              <a:gd name="connsiteY20" fmla="*/ 312015 h 359927"/>
              <a:gd name="connsiteX21" fmla="*/ 186535 w 560507"/>
              <a:gd name="connsiteY21" fmla="*/ 350115 h 359927"/>
              <a:gd name="connsiteX22" fmla="*/ 257973 w 560507"/>
              <a:gd name="connsiteY22" fmla="*/ 359640 h 359927"/>
              <a:gd name="connsiteX0" fmla="*/ 257973 w 555781"/>
              <a:gd name="connsiteY0" fmla="*/ 359640 h 359927"/>
              <a:gd name="connsiteX1" fmla="*/ 362748 w 555781"/>
              <a:gd name="connsiteY1" fmla="*/ 342971 h 359927"/>
              <a:gd name="connsiteX2" fmla="*/ 431804 w 555781"/>
              <a:gd name="connsiteY2" fmla="*/ 297727 h 359927"/>
              <a:gd name="connsiteX3" fmla="*/ 474666 w 555781"/>
              <a:gd name="connsiteY3" fmla="*/ 219146 h 359927"/>
              <a:gd name="connsiteX4" fmla="*/ 512766 w 555781"/>
              <a:gd name="connsiteY4" fmla="*/ 145327 h 359927"/>
              <a:gd name="connsiteX5" fmla="*/ 538960 w 555781"/>
              <a:gd name="connsiteY5" fmla="*/ 69127 h 359927"/>
              <a:gd name="connsiteX6" fmla="*/ 555628 w 555781"/>
              <a:gd name="connsiteY6" fmla="*/ 71 h 359927"/>
              <a:gd name="connsiteX7" fmla="*/ 529435 w 555781"/>
              <a:gd name="connsiteY7" fmla="*/ 57221 h 359927"/>
              <a:gd name="connsiteX8" fmla="*/ 493716 w 555781"/>
              <a:gd name="connsiteY8" fmla="*/ 114371 h 359927"/>
              <a:gd name="connsiteX9" fmla="*/ 429423 w 555781"/>
              <a:gd name="connsiteY9" fmla="*/ 154852 h 359927"/>
              <a:gd name="connsiteX10" fmla="*/ 329410 w 555781"/>
              <a:gd name="connsiteY10" fmla="*/ 154852 h 359927"/>
              <a:gd name="connsiteX11" fmla="*/ 222254 w 555781"/>
              <a:gd name="connsiteY11" fmla="*/ 131040 h 359927"/>
              <a:gd name="connsiteX12" fmla="*/ 146054 w 555781"/>
              <a:gd name="connsiteY12" fmla="*/ 92940 h 359927"/>
              <a:gd name="connsiteX13" fmla="*/ 117479 w 555781"/>
              <a:gd name="connsiteY13" fmla="*/ 66746 h 359927"/>
              <a:gd name="connsiteX14" fmla="*/ 103191 w 555781"/>
              <a:gd name="connsiteY14" fmla="*/ 78652 h 359927"/>
              <a:gd name="connsiteX15" fmla="*/ 62710 w 555781"/>
              <a:gd name="connsiteY15" fmla="*/ 114371 h 359927"/>
              <a:gd name="connsiteX16" fmla="*/ 12704 w 555781"/>
              <a:gd name="connsiteY16" fmla="*/ 152471 h 359927"/>
              <a:gd name="connsiteX17" fmla="*/ 798 w 555781"/>
              <a:gd name="connsiteY17" fmla="*/ 169140 h 359927"/>
              <a:gd name="connsiteX18" fmla="*/ 5560 w 555781"/>
              <a:gd name="connsiteY18" fmla="*/ 197715 h 359927"/>
              <a:gd name="connsiteX19" fmla="*/ 41279 w 555781"/>
              <a:gd name="connsiteY19" fmla="*/ 257246 h 359927"/>
              <a:gd name="connsiteX20" fmla="*/ 107954 w 555781"/>
              <a:gd name="connsiteY20" fmla="*/ 312015 h 359927"/>
              <a:gd name="connsiteX21" fmla="*/ 186535 w 555781"/>
              <a:gd name="connsiteY21" fmla="*/ 350115 h 359927"/>
              <a:gd name="connsiteX22" fmla="*/ 257973 w 555781"/>
              <a:gd name="connsiteY22" fmla="*/ 359640 h 359927"/>
              <a:gd name="connsiteX0" fmla="*/ 257973 w 555781"/>
              <a:gd name="connsiteY0" fmla="*/ 359640 h 359927"/>
              <a:gd name="connsiteX1" fmla="*/ 362748 w 555781"/>
              <a:gd name="connsiteY1" fmla="*/ 342971 h 359927"/>
              <a:gd name="connsiteX2" fmla="*/ 431804 w 555781"/>
              <a:gd name="connsiteY2" fmla="*/ 297727 h 359927"/>
              <a:gd name="connsiteX3" fmla="*/ 474666 w 555781"/>
              <a:gd name="connsiteY3" fmla="*/ 219146 h 359927"/>
              <a:gd name="connsiteX4" fmla="*/ 512766 w 555781"/>
              <a:gd name="connsiteY4" fmla="*/ 145327 h 359927"/>
              <a:gd name="connsiteX5" fmla="*/ 538960 w 555781"/>
              <a:gd name="connsiteY5" fmla="*/ 69127 h 359927"/>
              <a:gd name="connsiteX6" fmla="*/ 555628 w 555781"/>
              <a:gd name="connsiteY6" fmla="*/ 71 h 359927"/>
              <a:gd name="connsiteX7" fmla="*/ 529435 w 555781"/>
              <a:gd name="connsiteY7" fmla="*/ 57221 h 359927"/>
              <a:gd name="connsiteX8" fmla="*/ 493716 w 555781"/>
              <a:gd name="connsiteY8" fmla="*/ 114371 h 359927"/>
              <a:gd name="connsiteX9" fmla="*/ 429423 w 555781"/>
              <a:gd name="connsiteY9" fmla="*/ 154852 h 359927"/>
              <a:gd name="connsiteX10" fmla="*/ 315122 w 555781"/>
              <a:gd name="connsiteY10" fmla="*/ 157233 h 359927"/>
              <a:gd name="connsiteX11" fmla="*/ 222254 w 555781"/>
              <a:gd name="connsiteY11" fmla="*/ 131040 h 359927"/>
              <a:gd name="connsiteX12" fmla="*/ 146054 w 555781"/>
              <a:gd name="connsiteY12" fmla="*/ 92940 h 359927"/>
              <a:gd name="connsiteX13" fmla="*/ 117479 w 555781"/>
              <a:gd name="connsiteY13" fmla="*/ 66746 h 359927"/>
              <a:gd name="connsiteX14" fmla="*/ 103191 w 555781"/>
              <a:gd name="connsiteY14" fmla="*/ 78652 h 359927"/>
              <a:gd name="connsiteX15" fmla="*/ 62710 w 555781"/>
              <a:gd name="connsiteY15" fmla="*/ 114371 h 359927"/>
              <a:gd name="connsiteX16" fmla="*/ 12704 w 555781"/>
              <a:gd name="connsiteY16" fmla="*/ 152471 h 359927"/>
              <a:gd name="connsiteX17" fmla="*/ 798 w 555781"/>
              <a:gd name="connsiteY17" fmla="*/ 169140 h 359927"/>
              <a:gd name="connsiteX18" fmla="*/ 5560 w 555781"/>
              <a:gd name="connsiteY18" fmla="*/ 197715 h 359927"/>
              <a:gd name="connsiteX19" fmla="*/ 41279 w 555781"/>
              <a:gd name="connsiteY19" fmla="*/ 257246 h 359927"/>
              <a:gd name="connsiteX20" fmla="*/ 107954 w 555781"/>
              <a:gd name="connsiteY20" fmla="*/ 312015 h 359927"/>
              <a:gd name="connsiteX21" fmla="*/ 186535 w 555781"/>
              <a:gd name="connsiteY21" fmla="*/ 350115 h 359927"/>
              <a:gd name="connsiteX22" fmla="*/ 257973 w 555781"/>
              <a:gd name="connsiteY22" fmla="*/ 359640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55781" h="359927">
                <a:moveTo>
                  <a:pt x="257973" y="359640"/>
                </a:moveTo>
                <a:cubicBezTo>
                  <a:pt x="287342" y="358449"/>
                  <a:pt x="333776" y="353290"/>
                  <a:pt x="362748" y="342971"/>
                </a:cubicBezTo>
                <a:cubicBezTo>
                  <a:pt x="391720" y="332652"/>
                  <a:pt x="413151" y="318364"/>
                  <a:pt x="431804" y="297727"/>
                </a:cubicBezTo>
                <a:cubicBezTo>
                  <a:pt x="450457" y="277090"/>
                  <a:pt x="461172" y="244546"/>
                  <a:pt x="474666" y="219146"/>
                </a:cubicBezTo>
                <a:cubicBezTo>
                  <a:pt x="488160" y="193746"/>
                  <a:pt x="502050" y="170330"/>
                  <a:pt x="512766" y="145327"/>
                </a:cubicBezTo>
                <a:cubicBezTo>
                  <a:pt x="523482" y="120324"/>
                  <a:pt x="531816" y="93336"/>
                  <a:pt x="538960" y="69127"/>
                </a:cubicBezTo>
                <a:cubicBezTo>
                  <a:pt x="546104" y="44918"/>
                  <a:pt x="557216" y="2055"/>
                  <a:pt x="555628" y="71"/>
                </a:cubicBezTo>
                <a:cubicBezTo>
                  <a:pt x="554041" y="-1913"/>
                  <a:pt x="539754" y="38171"/>
                  <a:pt x="529435" y="57221"/>
                </a:cubicBezTo>
                <a:cubicBezTo>
                  <a:pt x="519116" y="76271"/>
                  <a:pt x="510385" y="98099"/>
                  <a:pt x="493716" y="114371"/>
                </a:cubicBezTo>
                <a:cubicBezTo>
                  <a:pt x="477047" y="130643"/>
                  <a:pt x="459188" y="147708"/>
                  <a:pt x="429423" y="154852"/>
                </a:cubicBezTo>
                <a:cubicBezTo>
                  <a:pt x="399658" y="161996"/>
                  <a:pt x="349650" y="161202"/>
                  <a:pt x="315122" y="157233"/>
                </a:cubicBezTo>
                <a:cubicBezTo>
                  <a:pt x="280594" y="153264"/>
                  <a:pt x="250432" y="141756"/>
                  <a:pt x="222254" y="131040"/>
                </a:cubicBezTo>
                <a:cubicBezTo>
                  <a:pt x="194076" y="120325"/>
                  <a:pt x="163516" y="103656"/>
                  <a:pt x="146054" y="92940"/>
                </a:cubicBezTo>
                <a:cubicBezTo>
                  <a:pt x="128592" y="82224"/>
                  <a:pt x="124623" y="69127"/>
                  <a:pt x="117479" y="66746"/>
                </a:cubicBezTo>
                <a:cubicBezTo>
                  <a:pt x="110335" y="64365"/>
                  <a:pt x="112319" y="70714"/>
                  <a:pt x="103191" y="78652"/>
                </a:cubicBezTo>
                <a:cubicBezTo>
                  <a:pt x="94063" y="86590"/>
                  <a:pt x="77791" y="102068"/>
                  <a:pt x="62710" y="114371"/>
                </a:cubicBezTo>
                <a:cubicBezTo>
                  <a:pt x="47629" y="126674"/>
                  <a:pt x="23023" y="143343"/>
                  <a:pt x="12704" y="152471"/>
                </a:cubicBezTo>
                <a:cubicBezTo>
                  <a:pt x="2385" y="161599"/>
                  <a:pt x="1989" y="161599"/>
                  <a:pt x="798" y="169140"/>
                </a:cubicBezTo>
                <a:cubicBezTo>
                  <a:pt x="-393" y="176681"/>
                  <a:pt x="-1187" y="183031"/>
                  <a:pt x="5560" y="197715"/>
                </a:cubicBezTo>
                <a:cubicBezTo>
                  <a:pt x="12307" y="212399"/>
                  <a:pt x="24213" y="238196"/>
                  <a:pt x="41279" y="257246"/>
                </a:cubicBezTo>
                <a:cubicBezTo>
                  <a:pt x="58345" y="276296"/>
                  <a:pt x="83745" y="296537"/>
                  <a:pt x="107954" y="312015"/>
                </a:cubicBezTo>
                <a:cubicBezTo>
                  <a:pt x="132163" y="327493"/>
                  <a:pt x="158357" y="341781"/>
                  <a:pt x="186535" y="350115"/>
                </a:cubicBezTo>
                <a:cubicBezTo>
                  <a:pt x="214713" y="358449"/>
                  <a:pt x="228604" y="360831"/>
                  <a:pt x="257973" y="359640"/>
                </a:cubicBezTo>
                <a:close/>
              </a:path>
            </a:pathLst>
          </a:custGeom>
          <a:gradFill flip="none" rotWithShape="1">
            <a:gsLst>
              <a:gs pos="0">
                <a:srgbClr val="49701E"/>
              </a:gs>
              <a:gs pos="51000">
                <a:srgbClr val="E5F4D4"/>
              </a:gs>
              <a:gs pos="75000">
                <a:srgbClr val="49701E"/>
              </a:gs>
            </a:gsLst>
            <a:lin ang="132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7" name="任意多边形 46"/>
          <p:cNvSpPr/>
          <p:nvPr/>
        </p:nvSpPr>
        <p:spPr>
          <a:xfrm>
            <a:off x="5458602" y="4439062"/>
            <a:ext cx="2256648" cy="977674"/>
          </a:xfrm>
          <a:custGeom>
            <a:avLst/>
            <a:gdLst>
              <a:gd name="connsiteX0" fmla="*/ 1963754 w 2256733"/>
              <a:gd name="connsiteY0" fmla="*/ 74026 h 981892"/>
              <a:gd name="connsiteX1" fmla="*/ 1830404 w 2256733"/>
              <a:gd name="connsiteY1" fmla="*/ 195470 h 981892"/>
              <a:gd name="connsiteX2" fmla="*/ 1704198 w 2256733"/>
              <a:gd name="connsiteY2" fmla="*/ 300245 h 981892"/>
              <a:gd name="connsiteX3" fmla="*/ 1594661 w 2256733"/>
              <a:gd name="connsiteY3" fmla="*/ 397876 h 981892"/>
              <a:gd name="connsiteX4" fmla="*/ 1466073 w 2256733"/>
              <a:gd name="connsiteY4" fmla="*/ 485982 h 981892"/>
              <a:gd name="connsiteX5" fmla="*/ 1239854 w 2256733"/>
              <a:gd name="connsiteY5" fmla="*/ 590757 h 981892"/>
              <a:gd name="connsiteX6" fmla="*/ 1023161 w 2256733"/>
              <a:gd name="connsiteY6" fmla="*/ 609807 h 981892"/>
              <a:gd name="connsiteX7" fmla="*/ 858854 w 2256733"/>
              <a:gd name="connsiteY7" fmla="*/ 612188 h 981892"/>
              <a:gd name="connsiteX8" fmla="*/ 682642 w 2256733"/>
              <a:gd name="connsiteY8" fmla="*/ 659813 h 981892"/>
              <a:gd name="connsiteX9" fmla="*/ 561198 w 2256733"/>
              <a:gd name="connsiteY9" fmla="*/ 750301 h 981892"/>
              <a:gd name="connsiteX10" fmla="*/ 449279 w 2256733"/>
              <a:gd name="connsiteY10" fmla="*/ 838407 h 981892"/>
              <a:gd name="connsiteX11" fmla="*/ 342123 w 2256733"/>
              <a:gd name="connsiteY11" fmla="*/ 907463 h 981892"/>
              <a:gd name="connsiteX12" fmla="*/ 199248 w 2256733"/>
              <a:gd name="connsiteY12" fmla="*/ 928895 h 981892"/>
              <a:gd name="connsiteX13" fmla="*/ 127811 w 2256733"/>
              <a:gd name="connsiteY13" fmla="*/ 886032 h 981892"/>
              <a:gd name="connsiteX14" fmla="*/ 77804 w 2256733"/>
              <a:gd name="connsiteY14" fmla="*/ 781257 h 981892"/>
              <a:gd name="connsiteX15" fmla="*/ 56373 w 2256733"/>
              <a:gd name="connsiteY15" fmla="*/ 683626 h 981892"/>
              <a:gd name="connsiteX16" fmla="*/ 51611 w 2256733"/>
              <a:gd name="connsiteY16" fmla="*/ 626476 h 981892"/>
              <a:gd name="connsiteX17" fmla="*/ 58754 w 2256733"/>
              <a:gd name="connsiteY17" fmla="*/ 605045 h 981892"/>
              <a:gd name="connsiteX18" fmla="*/ 32561 w 2256733"/>
              <a:gd name="connsiteY18" fmla="*/ 636001 h 981892"/>
              <a:gd name="connsiteX19" fmla="*/ 1604 w 2256733"/>
              <a:gd name="connsiteY19" fmla="*/ 712201 h 981892"/>
              <a:gd name="connsiteX20" fmla="*/ 13511 w 2256733"/>
              <a:gd name="connsiteY20" fmla="*/ 816976 h 981892"/>
              <a:gd name="connsiteX21" fmla="*/ 89711 w 2256733"/>
              <a:gd name="connsiteY21" fmla="*/ 916988 h 981892"/>
              <a:gd name="connsiteX22" fmla="*/ 184961 w 2256733"/>
              <a:gd name="connsiteY22" fmla="*/ 976520 h 981892"/>
              <a:gd name="connsiteX23" fmla="*/ 323073 w 2256733"/>
              <a:gd name="connsiteY23" fmla="*/ 969376 h 981892"/>
              <a:gd name="connsiteX24" fmla="*/ 449279 w 2256733"/>
              <a:gd name="connsiteY24" fmla="*/ 890795 h 981892"/>
              <a:gd name="connsiteX25" fmla="*/ 577867 w 2256733"/>
              <a:gd name="connsiteY25" fmla="*/ 778876 h 981892"/>
              <a:gd name="connsiteX26" fmla="*/ 727886 w 2256733"/>
              <a:gd name="connsiteY26" fmla="*/ 681245 h 981892"/>
              <a:gd name="connsiteX27" fmla="*/ 865998 w 2256733"/>
              <a:gd name="connsiteY27" fmla="*/ 643145 h 981892"/>
              <a:gd name="connsiteX28" fmla="*/ 989823 w 2256733"/>
              <a:gd name="connsiteY28" fmla="*/ 664576 h 981892"/>
              <a:gd name="connsiteX29" fmla="*/ 1213661 w 2256733"/>
              <a:gd name="connsiteY29" fmla="*/ 643145 h 981892"/>
              <a:gd name="connsiteX30" fmla="*/ 1442261 w 2256733"/>
              <a:gd name="connsiteY30" fmla="*/ 562182 h 981892"/>
              <a:gd name="connsiteX31" fmla="*/ 1582754 w 2256733"/>
              <a:gd name="connsiteY31" fmla="*/ 469313 h 981892"/>
              <a:gd name="connsiteX32" fmla="*/ 1685148 w 2256733"/>
              <a:gd name="connsiteY32" fmla="*/ 371682 h 981892"/>
              <a:gd name="connsiteX33" fmla="*/ 1747061 w 2256733"/>
              <a:gd name="connsiteY33" fmla="*/ 316913 h 981892"/>
              <a:gd name="connsiteX34" fmla="*/ 1863742 w 2256733"/>
              <a:gd name="connsiteY34" fmla="*/ 209757 h 981892"/>
              <a:gd name="connsiteX35" fmla="*/ 1958992 w 2256733"/>
              <a:gd name="connsiteY35" fmla="*/ 133557 h 981892"/>
              <a:gd name="connsiteX36" fmla="*/ 2049479 w 2256733"/>
              <a:gd name="connsiteY36" fmla="*/ 85932 h 981892"/>
              <a:gd name="connsiteX37" fmla="*/ 2156636 w 2256733"/>
              <a:gd name="connsiteY37" fmla="*/ 76407 h 981892"/>
              <a:gd name="connsiteX38" fmla="*/ 2209023 w 2256733"/>
              <a:gd name="connsiteY38" fmla="*/ 119270 h 981892"/>
              <a:gd name="connsiteX39" fmla="*/ 2218548 w 2256733"/>
              <a:gd name="connsiteY39" fmla="*/ 190707 h 981892"/>
              <a:gd name="connsiteX40" fmla="*/ 2204261 w 2256733"/>
              <a:gd name="connsiteY40" fmla="*/ 259763 h 981892"/>
              <a:gd name="connsiteX41" fmla="*/ 2135204 w 2256733"/>
              <a:gd name="connsiteY41" fmla="*/ 345488 h 981892"/>
              <a:gd name="connsiteX42" fmla="*/ 2175686 w 2256733"/>
              <a:gd name="connsiteY42" fmla="*/ 321676 h 981892"/>
              <a:gd name="connsiteX43" fmla="*/ 2211404 w 2256733"/>
              <a:gd name="connsiteY43" fmla="*/ 281195 h 981892"/>
              <a:gd name="connsiteX44" fmla="*/ 2237598 w 2256733"/>
              <a:gd name="connsiteY44" fmla="*/ 221663 h 981892"/>
              <a:gd name="connsiteX45" fmla="*/ 2256648 w 2256733"/>
              <a:gd name="connsiteY45" fmla="*/ 171657 h 981892"/>
              <a:gd name="connsiteX46" fmla="*/ 2242361 w 2256733"/>
              <a:gd name="connsiteY46" fmla="*/ 69263 h 981892"/>
              <a:gd name="connsiteX47" fmla="*/ 2194736 w 2256733"/>
              <a:gd name="connsiteY47" fmla="*/ 9732 h 981892"/>
              <a:gd name="connsiteX48" fmla="*/ 2104248 w 2256733"/>
              <a:gd name="connsiteY48" fmla="*/ 2588 h 981892"/>
              <a:gd name="connsiteX49" fmla="*/ 2025667 w 2256733"/>
              <a:gd name="connsiteY49" fmla="*/ 35926 h 981892"/>
              <a:gd name="connsiteX50" fmla="*/ 1963754 w 2256733"/>
              <a:gd name="connsiteY50" fmla="*/ 74026 h 981892"/>
              <a:gd name="connsiteX0" fmla="*/ 1963754 w 2256648"/>
              <a:gd name="connsiteY0" fmla="*/ 74026 h 981892"/>
              <a:gd name="connsiteX1" fmla="*/ 1830404 w 2256648"/>
              <a:gd name="connsiteY1" fmla="*/ 195470 h 981892"/>
              <a:gd name="connsiteX2" fmla="*/ 1704198 w 2256648"/>
              <a:gd name="connsiteY2" fmla="*/ 300245 h 981892"/>
              <a:gd name="connsiteX3" fmla="*/ 1594661 w 2256648"/>
              <a:gd name="connsiteY3" fmla="*/ 397876 h 981892"/>
              <a:gd name="connsiteX4" fmla="*/ 1466073 w 2256648"/>
              <a:gd name="connsiteY4" fmla="*/ 485982 h 981892"/>
              <a:gd name="connsiteX5" fmla="*/ 1239854 w 2256648"/>
              <a:gd name="connsiteY5" fmla="*/ 590757 h 981892"/>
              <a:gd name="connsiteX6" fmla="*/ 1023161 w 2256648"/>
              <a:gd name="connsiteY6" fmla="*/ 609807 h 981892"/>
              <a:gd name="connsiteX7" fmla="*/ 858854 w 2256648"/>
              <a:gd name="connsiteY7" fmla="*/ 612188 h 981892"/>
              <a:gd name="connsiteX8" fmla="*/ 682642 w 2256648"/>
              <a:gd name="connsiteY8" fmla="*/ 659813 h 981892"/>
              <a:gd name="connsiteX9" fmla="*/ 561198 w 2256648"/>
              <a:gd name="connsiteY9" fmla="*/ 750301 h 981892"/>
              <a:gd name="connsiteX10" fmla="*/ 449279 w 2256648"/>
              <a:gd name="connsiteY10" fmla="*/ 838407 h 981892"/>
              <a:gd name="connsiteX11" fmla="*/ 342123 w 2256648"/>
              <a:gd name="connsiteY11" fmla="*/ 907463 h 981892"/>
              <a:gd name="connsiteX12" fmla="*/ 199248 w 2256648"/>
              <a:gd name="connsiteY12" fmla="*/ 928895 h 981892"/>
              <a:gd name="connsiteX13" fmla="*/ 127811 w 2256648"/>
              <a:gd name="connsiteY13" fmla="*/ 886032 h 981892"/>
              <a:gd name="connsiteX14" fmla="*/ 77804 w 2256648"/>
              <a:gd name="connsiteY14" fmla="*/ 781257 h 981892"/>
              <a:gd name="connsiteX15" fmla="*/ 56373 w 2256648"/>
              <a:gd name="connsiteY15" fmla="*/ 683626 h 981892"/>
              <a:gd name="connsiteX16" fmla="*/ 51611 w 2256648"/>
              <a:gd name="connsiteY16" fmla="*/ 626476 h 981892"/>
              <a:gd name="connsiteX17" fmla="*/ 58754 w 2256648"/>
              <a:gd name="connsiteY17" fmla="*/ 605045 h 981892"/>
              <a:gd name="connsiteX18" fmla="*/ 32561 w 2256648"/>
              <a:gd name="connsiteY18" fmla="*/ 636001 h 981892"/>
              <a:gd name="connsiteX19" fmla="*/ 1604 w 2256648"/>
              <a:gd name="connsiteY19" fmla="*/ 712201 h 981892"/>
              <a:gd name="connsiteX20" fmla="*/ 13511 w 2256648"/>
              <a:gd name="connsiteY20" fmla="*/ 816976 h 981892"/>
              <a:gd name="connsiteX21" fmla="*/ 89711 w 2256648"/>
              <a:gd name="connsiteY21" fmla="*/ 916988 h 981892"/>
              <a:gd name="connsiteX22" fmla="*/ 184961 w 2256648"/>
              <a:gd name="connsiteY22" fmla="*/ 976520 h 981892"/>
              <a:gd name="connsiteX23" fmla="*/ 323073 w 2256648"/>
              <a:gd name="connsiteY23" fmla="*/ 969376 h 981892"/>
              <a:gd name="connsiteX24" fmla="*/ 449279 w 2256648"/>
              <a:gd name="connsiteY24" fmla="*/ 890795 h 981892"/>
              <a:gd name="connsiteX25" fmla="*/ 577867 w 2256648"/>
              <a:gd name="connsiteY25" fmla="*/ 778876 h 981892"/>
              <a:gd name="connsiteX26" fmla="*/ 727886 w 2256648"/>
              <a:gd name="connsiteY26" fmla="*/ 681245 h 981892"/>
              <a:gd name="connsiteX27" fmla="*/ 865998 w 2256648"/>
              <a:gd name="connsiteY27" fmla="*/ 643145 h 981892"/>
              <a:gd name="connsiteX28" fmla="*/ 989823 w 2256648"/>
              <a:gd name="connsiteY28" fmla="*/ 664576 h 981892"/>
              <a:gd name="connsiteX29" fmla="*/ 1213661 w 2256648"/>
              <a:gd name="connsiteY29" fmla="*/ 643145 h 981892"/>
              <a:gd name="connsiteX30" fmla="*/ 1442261 w 2256648"/>
              <a:gd name="connsiteY30" fmla="*/ 562182 h 981892"/>
              <a:gd name="connsiteX31" fmla="*/ 1582754 w 2256648"/>
              <a:gd name="connsiteY31" fmla="*/ 469313 h 981892"/>
              <a:gd name="connsiteX32" fmla="*/ 1685148 w 2256648"/>
              <a:gd name="connsiteY32" fmla="*/ 371682 h 981892"/>
              <a:gd name="connsiteX33" fmla="*/ 1747061 w 2256648"/>
              <a:gd name="connsiteY33" fmla="*/ 316913 h 981892"/>
              <a:gd name="connsiteX34" fmla="*/ 1863742 w 2256648"/>
              <a:gd name="connsiteY34" fmla="*/ 209757 h 981892"/>
              <a:gd name="connsiteX35" fmla="*/ 1958992 w 2256648"/>
              <a:gd name="connsiteY35" fmla="*/ 133557 h 981892"/>
              <a:gd name="connsiteX36" fmla="*/ 2049479 w 2256648"/>
              <a:gd name="connsiteY36" fmla="*/ 85932 h 981892"/>
              <a:gd name="connsiteX37" fmla="*/ 2156636 w 2256648"/>
              <a:gd name="connsiteY37" fmla="*/ 76407 h 981892"/>
              <a:gd name="connsiteX38" fmla="*/ 2209023 w 2256648"/>
              <a:gd name="connsiteY38" fmla="*/ 119270 h 981892"/>
              <a:gd name="connsiteX39" fmla="*/ 2218548 w 2256648"/>
              <a:gd name="connsiteY39" fmla="*/ 190707 h 981892"/>
              <a:gd name="connsiteX40" fmla="*/ 2204261 w 2256648"/>
              <a:gd name="connsiteY40" fmla="*/ 259763 h 981892"/>
              <a:gd name="connsiteX41" fmla="*/ 2135204 w 2256648"/>
              <a:gd name="connsiteY41" fmla="*/ 345488 h 981892"/>
              <a:gd name="connsiteX42" fmla="*/ 2175686 w 2256648"/>
              <a:gd name="connsiteY42" fmla="*/ 321676 h 981892"/>
              <a:gd name="connsiteX43" fmla="*/ 2211404 w 2256648"/>
              <a:gd name="connsiteY43" fmla="*/ 281195 h 981892"/>
              <a:gd name="connsiteX44" fmla="*/ 2242361 w 2256648"/>
              <a:gd name="connsiteY44" fmla="*/ 226425 h 981892"/>
              <a:gd name="connsiteX45" fmla="*/ 2256648 w 2256648"/>
              <a:gd name="connsiteY45" fmla="*/ 171657 h 981892"/>
              <a:gd name="connsiteX46" fmla="*/ 2242361 w 2256648"/>
              <a:gd name="connsiteY46" fmla="*/ 69263 h 981892"/>
              <a:gd name="connsiteX47" fmla="*/ 2194736 w 2256648"/>
              <a:gd name="connsiteY47" fmla="*/ 9732 h 981892"/>
              <a:gd name="connsiteX48" fmla="*/ 2104248 w 2256648"/>
              <a:gd name="connsiteY48" fmla="*/ 2588 h 981892"/>
              <a:gd name="connsiteX49" fmla="*/ 2025667 w 2256648"/>
              <a:gd name="connsiteY49" fmla="*/ 35926 h 981892"/>
              <a:gd name="connsiteX50" fmla="*/ 1963754 w 2256648"/>
              <a:gd name="connsiteY50" fmla="*/ 74026 h 981892"/>
              <a:gd name="connsiteX0" fmla="*/ 1963754 w 2256648"/>
              <a:gd name="connsiteY0" fmla="*/ 74026 h 981892"/>
              <a:gd name="connsiteX1" fmla="*/ 1830404 w 2256648"/>
              <a:gd name="connsiteY1" fmla="*/ 195470 h 981892"/>
              <a:gd name="connsiteX2" fmla="*/ 1704198 w 2256648"/>
              <a:gd name="connsiteY2" fmla="*/ 300245 h 981892"/>
              <a:gd name="connsiteX3" fmla="*/ 1594661 w 2256648"/>
              <a:gd name="connsiteY3" fmla="*/ 397876 h 981892"/>
              <a:gd name="connsiteX4" fmla="*/ 1466073 w 2256648"/>
              <a:gd name="connsiteY4" fmla="*/ 485982 h 981892"/>
              <a:gd name="connsiteX5" fmla="*/ 1239854 w 2256648"/>
              <a:gd name="connsiteY5" fmla="*/ 590757 h 981892"/>
              <a:gd name="connsiteX6" fmla="*/ 1023161 w 2256648"/>
              <a:gd name="connsiteY6" fmla="*/ 609807 h 981892"/>
              <a:gd name="connsiteX7" fmla="*/ 858854 w 2256648"/>
              <a:gd name="connsiteY7" fmla="*/ 612188 h 981892"/>
              <a:gd name="connsiteX8" fmla="*/ 682642 w 2256648"/>
              <a:gd name="connsiteY8" fmla="*/ 659813 h 981892"/>
              <a:gd name="connsiteX9" fmla="*/ 561198 w 2256648"/>
              <a:gd name="connsiteY9" fmla="*/ 750301 h 981892"/>
              <a:gd name="connsiteX10" fmla="*/ 449279 w 2256648"/>
              <a:gd name="connsiteY10" fmla="*/ 838407 h 981892"/>
              <a:gd name="connsiteX11" fmla="*/ 342123 w 2256648"/>
              <a:gd name="connsiteY11" fmla="*/ 907463 h 981892"/>
              <a:gd name="connsiteX12" fmla="*/ 199248 w 2256648"/>
              <a:gd name="connsiteY12" fmla="*/ 928895 h 981892"/>
              <a:gd name="connsiteX13" fmla="*/ 127811 w 2256648"/>
              <a:gd name="connsiteY13" fmla="*/ 886032 h 981892"/>
              <a:gd name="connsiteX14" fmla="*/ 77804 w 2256648"/>
              <a:gd name="connsiteY14" fmla="*/ 781257 h 981892"/>
              <a:gd name="connsiteX15" fmla="*/ 56373 w 2256648"/>
              <a:gd name="connsiteY15" fmla="*/ 683626 h 981892"/>
              <a:gd name="connsiteX16" fmla="*/ 51611 w 2256648"/>
              <a:gd name="connsiteY16" fmla="*/ 626476 h 981892"/>
              <a:gd name="connsiteX17" fmla="*/ 58754 w 2256648"/>
              <a:gd name="connsiteY17" fmla="*/ 605045 h 981892"/>
              <a:gd name="connsiteX18" fmla="*/ 32561 w 2256648"/>
              <a:gd name="connsiteY18" fmla="*/ 636001 h 981892"/>
              <a:gd name="connsiteX19" fmla="*/ 1604 w 2256648"/>
              <a:gd name="connsiteY19" fmla="*/ 712201 h 981892"/>
              <a:gd name="connsiteX20" fmla="*/ 13511 w 2256648"/>
              <a:gd name="connsiteY20" fmla="*/ 816976 h 981892"/>
              <a:gd name="connsiteX21" fmla="*/ 89711 w 2256648"/>
              <a:gd name="connsiteY21" fmla="*/ 916988 h 981892"/>
              <a:gd name="connsiteX22" fmla="*/ 184961 w 2256648"/>
              <a:gd name="connsiteY22" fmla="*/ 976520 h 981892"/>
              <a:gd name="connsiteX23" fmla="*/ 323073 w 2256648"/>
              <a:gd name="connsiteY23" fmla="*/ 969376 h 981892"/>
              <a:gd name="connsiteX24" fmla="*/ 449279 w 2256648"/>
              <a:gd name="connsiteY24" fmla="*/ 890795 h 981892"/>
              <a:gd name="connsiteX25" fmla="*/ 577867 w 2256648"/>
              <a:gd name="connsiteY25" fmla="*/ 778876 h 981892"/>
              <a:gd name="connsiteX26" fmla="*/ 727886 w 2256648"/>
              <a:gd name="connsiteY26" fmla="*/ 681245 h 981892"/>
              <a:gd name="connsiteX27" fmla="*/ 865998 w 2256648"/>
              <a:gd name="connsiteY27" fmla="*/ 643145 h 981892"/>
              <a:gd name="connsiteX28" fmla="*/ 989823 w 2256648"/>
              <a:gd name="connsiteY28" fmla="*/ 664576 h 981892"/>
              <a:gd name="connsiteX29" fmla="*/ 1213661 w 2256648"/>
              <a:gd name="connsiteY29" fmla="*/ 643145 h 981892"/>
              <a:gd name="connsiteX30" fmla="*/ 1442261 w 2256648"/>
              <a:gd name="connsiteY30" fmla="*/ 562182 h 981892"/>
              <a:gd name="connsiteX31" fmla="*/ 1582754 w 2256648"/>
              <a:gd name="connsiteY31" fmla="*/ 469313 h 981892"/>
              <a:gd name="connsiteX32" fmla="*/ 1685148 w 2256648"/>
              <a:gd name="connsiteY32" fmla="*/ 371682 h 981892"/>
              <a:gd name="connsiteX33" fmla="*/ 1747061 w 2256648"/>
              <a:gd name="connsiteY33" fmla="*/ 316913 h 981892"/>
              <a:gd name="connsiteX34" fmla="*/ 1863742 w 2256648"/>
              <a:gd name="connsiteY34" fmla="*/ 209757 h 981892"/>
              <a:gd name="connsiteX35" fmla="*/ 1958992 w 2256648"/>
              <a:gd name="connsiteY35" fmla="*/ 133557 h 981892"/>
              <a:gd name="connsiteX36" fmla="*/ 2049479 w 2256648"/>
              <a:gd name="connsiteY36" fmla="*/ 85932 h 981892"/>
              <a:gd name="connsiteX37" fmla="*/ 2139967 w 2256648"/>
              <a:gd name="connsiteY37" fmla="*/ 76407 h 981892"/>
              <a:gd name="connsiteX38" fmla="*/ 2209023 w 2256648"/>
              <a:gd name="connsiteY38" fmla="*/ 119270 h 981892"/>
              <a:gd name="connsiteX39" fmla="*/ 2218548 w 2256648"/>
              <a:gd name="connsiteY39" fmla="*/ 190707 h 981892"/>
              <a:gd name="connsiteX40" fmla="*/ 2204261 w 2256648"/>
              <a:gd name="connsiteY40" fmla="*/ 259763 h 981892"/>
              <a:gd name="connsiteX41" fmla="*/ 2135204 w 2256648"/>
              <a:gd name="connsiteY41" fmla="*/ 345488 h 981892"/>
              <a:gd name="connsiteX42" fmla="*/ 2175686 w 2256648"/>
              <a:gd name="connsiteY42" fmla="*/ 321676 h 981892"/>
              <a:gd name="connsiteX43" fmla="*/ 2211404 w 2256648"/>
              <a:gd name="connsiteY43" fmla="*/ 281195 h 981892"/>
              <a:gd name="connsiteX44" fmla="*/ 2242361 w 2256648"/>
              <a:gd name="connsiteY44" fmla="*/ 226425 h 981892"/>
              <a:gd name="connsiteX45" fmla="*/ 2256648 w 2256648"/>
              <a:gd name="connsiteY45" fmla="*/ 171657 h 981892"/>
              <a:gd name="connsiteX46" fmla="*/ 2242361 w 2256648"/>
              <a:gd name="connsiteY46" fmla="*/ 69263 h 981892"/>
              <a:gd name="connsiteX47" fmla="*/ 2194736 w 2256648"/>
              <a:gd name="connsiteY47" fmla="*/ 9732 h 981892"/>
              <a:gd name="connsiteX48" fmla="*/ 2104248 w 2256648"/>
              <a:gd name="connsiteY48" fmla="*/ 2588 h 981892"/>
              <a:gd name="connsiteX49" fmla="*/ 2025667 w 2256648"/>
              <a:gd name="connsiteY49" fmla="*/ 35926 h 981892"/>
              <a:gd name="connsiteX50" fmla="*/ 1963754 w 2256648"/>
              <a:gd name="connsiteY50" fmla="*/ 74026 h 981892"/>
              <a:gd name="connsiteX0" fmla="*/ 1963754 w 2256648"/>
              <a:gd name="connsiteY0" fmla="*/ 74026 h 981892"/>
              <a:gd name="connsiteX1" fmla="*/ 1830404 w 2256648"/>
              <a:gd name="connsiteY1" fmla="*/ 195470 h 981892"/>
              <a:gd name="connsiteX2" fmla="*/ 1704198 w 2256648"/>
              <a:gd name="connsiteY2" fmla="*/ 300245 h 981892"/>
              <a:gd name="connsiteX3" fmla="*/ 1594661 w 2256648"/>
              <a:gd name="connsiteY3" fmla="*/ 397876 h 981892"/>
              <a:gd name="connsiteX4" fmla="*/ 1466073 w 2256648"/>
              <a:gd name="connsiteY4" fmla="*/ 485982 h 981892"/>
              <a:gd name="connsiteX5" fmla="*/ 1239854 w 2256648"/>
              <a:gd name="connsiteY5" fmla="*/ 590757 h 981892"/>
              <a:gd name="connsiteX6" fmla="*/ 1023161 w 2256648"/>
              <a:gd name="connsiteY6" fmla="*/ 609807 h 981892"/>
              <a:gd name="connsiteX7" fmla="*/ 858854 w 2256648"/>
              <a:gd name="connsiteY7" fmla="*/ 612188 h 981892"/>
              <a:gd name="connsiteX8" fmla="*/ 682642 w 2256648"/>
              <a:gd name="connsiteY8" fmla="*/ 659813 h 981892"/>
              <a:gd name="connsiteX9" fmla="*/ 561198 w 2256648"/>
              <a:gd name="connsiteY9" fmla="*/ 750301 h 981892"/>
              <a:gd name="connsiteX10" fmla="*/ 449279 w 2256648"/>
              <a:gd name="connsiteY10" fmla="*/ 838407 h 981892"/>
              <a:gd name="connsiteX11" fmla="*/ 342123 w 2256648"/>
              <a:gd name="connsiteY11" fmla="*/ 907463 h 981892"/>
              <a:gd name="connsiteX12" fmla="*/ 199248 w 2256648"/>
              <a:gd name="connsiteY12" fmla="*/ 928895 h 981892"/>
              <a:gd name="connsiteX13" fmla="*/ 127811 w 2256648"/>
              <a:gd name="connsiteY13" fmla="*/ 886032 h 981892"/>
              <a:gd name="connsiteX14" fmla="*/ 77804 w 2256648"/>
              <a:gd name="connsiteY14" fmla="*/ 781257 h 981892"/>
              <a:gd name="connsiteX15" fmla="*/ 56373 w 2256648"/>
              <a:gd name="connsiteY15" fmla="*/ 683626 h 981892"/>
              <a:gd name="connsiteX16" fmla="*/ 51611 w 2256648"/>
              <a:gd name="connsiteY16" fmla="*/ 626476 h 981892"/>
              <a:gd name="connsiteX17" fmla="*/ 58754 w 2256648"/>
              <a:gd name="connsiteY17" fmla="*/ 605045 h 981892"/>
              <a:gd name="connsiteX18" fmla="*/ 32561 w 2256648"/>
              <a:gd name="connsiteY18" fmla="*/ 636001 h 981892"/>
              <a:gd name="connsiteX19" fmla="*/ 1604 w 2256648"/>
              <a:gd name="connsiteY19" fmla="*/ 712201 h 981892"/>
              <a:gd name="connsiteX20" fmla="*/ 13511 w 2256648"/>
              <a:gd name="connsiteY20" fmla="*/ 816976 h 981892"/>
              <a:gd name="connsiteX21" fmla="*/ 89711 w 2256648"/>
              <a:gd name="connsiteY21" fmla="*/ 916988 h 981892"/>
              <a:gd name="connsiteX22" fmla="*/ 184961 w 2256648"/>
              <a:gd name="connsiteY22" fmla="*/ 976520 h 981892"/>
              <a:gd name="connsiteX23" fmla="*/ 323073 w 2256648"/>
              <a:gd name="connsiteY23" fmla="*/ 969376 h 981892"/>
              <a:gd name="connsiteX24" fmla="*/ 449279 w 2256648"/>
              <a:gd name="connsiteY24" fmla="*/ 890795 h 981892"/>
              <a:gd name="connsiteX25" fmla="*/ 577867 w 2256648"/>
              <a:gd name="connsiteY25" fmla="*/ 778876 h 981892"/>
              <a:gd name="connsiteX26" fmla="*/ 727886 w 2256648"/>
              <a:gd name="connsiteY26" fmla="*/ 681245 h 981892"/>
              <a:gd name="connsiteX27" fmla="*/ 865998 w 2256648"/>
              <a:gd name="connsiteY27" fmla="*/ 643145 h 981892"/>
              <a:gd name="connsiteX28" fmla="*/ 989823 w 2256648"/>
              <a:gd name="connsiteY28" fmla="*/ 664576 h 981892"/>
              <a:gd name="connsiteX29" fmla="*/ 1213661 w 2256648"/>
              <a:gd name="connsiteY29" fmla="*/ 643145 h 981892"/>
              <a:gd name="connsiteX30" fmla="*/ 1442261 w 2256648"/>
              <a:gd name="connsiteY30" fmla="*/ 562182 h 981892"/>
              <a:gd name="connsiteX31" fmla="*/ 1582754 w 2256648"/>
              <a:gd name="connsiteY31" fmla="*/ 469313 h 981892"/>
              <a:gd name="connsiteX32" fmla="*/ 1685148 w 2256648"/>
              <a:gd name="connsiteY32" fmla="*/ 371682 h 981892"/>
              <a:gd name="connsiteX33" fmla="*/ 1747061 w 2256648"/>
              <a:gd name="connsiteY33" fmla="*/ 316913 h 981892"/>
              <a:gd name="connsiteX34" fmla="*/ 1863742 w 2256648"/>
              <a:gd name="connsiteY34" fmla="*/ 209757 h 981892"/>
              <a:gd name="connsiteX35" fmla="*/ 1958992 w 2256648"/>
              <a:gd name="connsiteY35" fmla="*/ 133557 h 981892"/>
              <a:gd name="connsiteX36" fmla="*/ 2049479 w 2256648"/>
              <a:gd name="connsiteY36" fmla="*/ 85932 h 981892"/>
              <a:gd name="connsiteX37" fmla="*/ 2139967 w 2256648"/>
              <a:gd name="connsiteY37" fmla="*/ 76407 h 981892"/>
              <a:gd name="connsiteX38" fmla="*/ 2199498 w 2256648"/>
              <a:gd name="connsiteY38" fmla="*/ 114507 h 981892"/>
              <a:gd name="connsiteX39" fmla="*/ 2218548 w 2256648"/>
              <a:gd name="connsiteY39" fmla="*/ 190707 h 981892"/>
              <a:gd name="connsiteX40" fmla="*/ 2204261 w 2256648"/>
              <a:gd name="connsiteY40" fmla="*/ 259763 h 981892"/>
              <a:gd name="connsiteX41" fmla="*/ 2135204 w 2256648"/>
              <a:gd name="connsiteY41" fmla="*/ 345488 h 981892"/>
              <a:gd name="connsiteX42" fmla="*/ 2175686 w 2256648"/>
              <a:gd name="connsiteY42" fmla="*/ 321676 h 981892"/>
              <a:gd name="connsiteX43" fmla="*/ 2211404 w 2256648"/>
              <a:gd name="connsiteY43" fmla="*/ 281195 h 981892"/>
              <a:gd name="connsiteX44" fmla="*/ 2242361 w 2256648"/>
              <a:gd name="connsiteY44" fmla="*/ 226425 h 981892"/>
              <a:gd name="connsiteX45" fmla="*/ 2256648 w 2256648"/>
              <a:gd name="connsiteY45" fmla="*/ 171657 h 981892"/>
              <a:gd name="connsiteX46" fmla="*/ 2242361 w 2256648"/>
              <a:gd name="connsiteY46" fmla="*/ 69263 h 981892"/>
              <a:gd name="connsiteX47" fmla="*/ 2194736 w 2256648"/>
              <a:gd name="connsiteY47" fmla="*/ 9732 h 981892"/>
              <a:gd name="connsiteX48" fmla="*/ 2104248 w 2256648"/>
              <a:gd name="connsiteY48" fmla="*/ 2588 h 981892"/>
              <a:gd name="connsiteX49" fmla="*/ 2025667 w 2256648"/>
              <a:gd name="connsiteY49" fmla="*/ 35926 h 981892"/>
              <a:gd name="connsiteX50" fmla="*/ 1963754 w 2256648"/>
              <a:gd name="connsiteY50" fmla="*/ 74026 h 981892"/>
              <a:gd name="connsiteX0" fmla="*/ 1963754 w 2256648"/>
              <a:gd name="connsiteY0" fmla="*/ 74026 h 981892"/>
              <a:gd name="connsiteX1" fmla="*/ 1830404 w 2256648"/>
              <a:gd name="connsiteY1" fmla="*/ 195470 h 981892"/>
              <a:gd name="connsiteX2" fmla="*/ 1704198 w 2256648"/>
              <a:gd name="connsiteY2" fmla="*/ 300245 h 981892"/>
              <a:gd name="connsiteX3" fmla="*/ 1594661 w 2256648"/>
              <a:gd name="connsiteY3" fmla="*/ 397876 h 981892"/>
              <a:gd name="connsiteX4" fmla="*/ 1466073 w 2256648"/>
              <a:gd name="connsiteY4" fmla="*/ 485982 h 981892"/>
              <a:gd name="connsiteX5" fmla="*/ 1239854 w 2256648"/>
              <a:gd name="connsiteY5" fmla="*/ 590757 h 981892"/>
              <a:gd name="connsiteX6" fmla="*/ 1023161 w 2256648"/>
              <a:gd name="connsiteY6" fmla="*/ 609807 h 981892"/>
              <a:gd name="connsiteX7" fmla="*/ 858854 w 2256648"/>
              <a:gd name="connsiteY7" fmla="*/ 612188 h 981892"/>
              <a:gd name="connsiteX8" fmla="*/ 682642 w 2256648"/>
              <a:gd name="connsiteY8" fmla="*/ 659813 h 981892"/>
              <a:gd name="connsiteX9" fmla="*/ 561198 w 2256648"/>
              <a:gd name="connsiteY9" fmla="*/ 750301 h 981892"/>
              <a:gd name="connsiteX10" fmla="*/ 449279 w 2256648"/>
              <a:gd name="connsiteY10" fmla="*/ 838407 h 981892"/>
              <a:gd name="connsiteX11" fmla="*/ 342123 w 2256648"/>
              <a:gd name="connsiteY11" fmla="*/ 907463 h 981892"/>
              <a:gd name="connsiteX12" fmla="*/ 199248 w 2256648"/>
              <a:gd name="connsiteY12" fmla="*/ 928895 h 981892"/>
              <a:gd name="connsiteX13" fmla="*/ 127811 w 2256648"/>
              <a:gd name="connsiteY13" fmla="*/ 886032 h 981892"/>
              <a:gd name="connsiteX14" fmla="*/ 77804 w 2256648"/>
              <a:gd name="connsiteY14" fmla="*/ 781257 h 981892"/>
              <a:gd name="connsiteX15" fmla="*/ 56373 w 2256648"/>
              <a:gd name="connsiteY15" fmla="*/ 683626 h 981892"/>
              <a:gd name="connsiteX16" fmla="*/ 51611 w 2256648"/>
              <a:gd name="connsiteY16" fmla="*/ 626476 h 981892"/>
              <a:gd name="connsiteX17" fmla="*/ 58754 w 2256648"/>
              <a:gd name="connsiteY17" fmla="*/ 605045 h 981892"/>
              <a:gd name="connsiteX18" fmla="*/ 32561 w 2256648"/>
              <a:gd name="connsiteY18" fmla="*/ 636001 h 981892"/>
              <a:gd name="connsiteX19" fmla="*/ 1604 w 2256648"/>
              <a:gd name="connsiteY19" fmla="*/ 712201 h 981892"/>
              <a:gd name="connsiteX20" fmla="*/ 13511 w 2256648"/>
              <a:gd name="connsiteY20" fmla="*/ 816976 h 981892"/>
              <a:gd name="connsiteX21" fmla="*/ 89711 w 2256648"/>
              <a:gd name="connsiteY21" fmla="*/ 916988 h 981892"/>
              <a:gd name="connsiteX22" fmla="*/ 184961 w 2256648"/>
              <a:gd name="connsiteY22" fmla="*/ 976520 h 981892"/>
              <a:gd name="connsiteX23" fmla="*/ 323073 w 2256648"/>
              <a:gd name="connsiteY23" fmla="*/ 969376 h 981892"/>
              <a:gd name="connsiteX24" fmla="*/ 449279 w 2256648"/>
              <a:gd name="connsiteY24" fmla="*/ 890795 h 981892"/>
              <a:gd name="connsiteX25" fmla="*/ 577867 w 2256648"/>
              <a:gd name="connsiteY25" fmla="*/ 778876 h 981892"/>
              <a:gd name="connsiteX26" fmla="*/ 727886 w 2256648"/>
              <a:gd name="connsiteY26" fmla="*/ 681245 h 981892"/>
              <a:gd name="connsiteX27" fmla="*/ 865998 w 2256648"/>
              <a:gd name="connsiteY27" fmla="*/ 643145 h 981892"/>
              <a:gd name="connsiteX28" fmla="*/ 989823 w 2256648"/>
              <a:gd name="connsiteY28" fmla="*/ 664576 h 981892"/>
              <a:gd name="connsiteX29" fmla="*/ 1213661 w 2256648"/>
              <a:gd name="connsiteY29" fmla="*/ 643145 h 981892"/>
              <a:gd name="connsiteX30" fmla="*/ 1442261 w 2256648"/>
              <a:gd name="connsiteY30" fmla="*/ 562182 h 981892"/>
              <a:gd name="connsiteX31" fmla="*/ 1582754 w 2256648"/>
              <a:gd name="connsiteY31" fmla="*/ 469313 h 981892"/>
              <a:gd name="connsiteX32" fmla="*/ 1685148 w 2256648"/>
              <a:gd name="connsiteY32" fmla="*/ 371682 h 981892"/>
              <a:gd name="connsiteX33" fmla="*/ 1747061 w 2256648"/>
              <a:gd name="connsiteY33" fmla="*/ 316913 h 981892"/>
              <a:gd name="connsiteX34" fmla="*/ 1863742 w 2256648"/>
              <a:gd name="connsiteY34" fmla="*/ 209757 h 981892"/>
              <a:gd name="connsiteX35" fmla="*/ 1958992 w 2256648"/>
              <a:gd name="connsiteY35" fmla="*/ 133557 h 981892"/>
              <a:gd name="connsiteX36" fmla="*/ 2049479 w 2256648"/>
              <a:gd name="connsiteY36" fmla="*/ 85932 h 981892"/>
              <a:gd name="connsiteX37" fmla="*/ 2139967 w 2256648"/>
              <a:gd name="connsiteY37" fmla="*/ 76407 h 981892"/>
              <a:gd name="connsiteX38" fmla="*/ 2199498 w 2256648"/>
              <a:gd name="connsiteY38" fmla="*/ 114507 h 981892"/>
              <a:gd name="connsiteX39" fmla="*/ 2218548 w 2256648"/>
              <a:gd name="connsiteY39" fmla="*/ 190707 h 981892"/>
              <a:gd name="connsiteX40" fmla="*/ 2204261 w 2256648"/>
              <a:gd name="connsiteY40" fmla="*/ 269288 h 981892"/>
              <a:gd name="connsiteX41" fmla="*/ 2135204 w 2256648"/>
              <a:gd name="connsiteY41" fmla="*/ 345488 h 981892"/>
              <a:gd name="connsiteX42" fmla="*/ 2175686 w 2256648"/>
              <a:gd name="connsiteY42" fmla="*/ 321676 h 981892"/>
              <a:gd name="connsiteX43" fmla="*/ 2211404 w 2256648"/>
              <a:gd name="connsiteY43" fmla="*/ 281195 h 981892"/>
              <a:gd name="connsiteX44" fmla="*/ 2242361 w 2256648"/>
              <a:gd name="connsiteY44" fmla="*/ 226425 h 981892"/>
              <a:gd name="connsiteX45" fmla="*/ 2256648 w 2256648"/>
              <a:gd name="connsiteY45" fmla="*/ 171657 h 981892"/>
              <a:gd name="connsiteX46" fmla="*/ 2242361 w 2256648"/>
              <a:gd name="connsiteY46" fmla="*/ 69263 h 981892"/>
              <a:gd name="connsiteX47" fmla="*/ 2194736 w 2256648"/>
              <a:gd name="connsiteY47" fmla="*/ 9732 h 981892"/>
              <a:gd name="connsiteX48" fmla="*/ 2104248 w 2256648"/>
              <a:gd name="connsiteY48" fmla="*/ 2588 h 981892"/>
              <a:gd name="connsiteX49" fmla="*/ 2025667 w 2256648"/>
              <a:gd name="connsiteY49" fmla="*/ 35926 h 981892"/>
              <a:gd name="connsiteX50" fmla="*/ 1963754 w 2256648"/>
              <a:gd name="connsiteY50" fmla="*/ 74026 h 981892"/>
              <a:gd name="connsiteX0" fmla="*/ 1963754 w 2256648"/>
              <a:gd name="connsiteY0" fmla="*/ 74026 h 981892"/>
              <a:gd name="connsiteX1" fmla="*/ 1830404 w 2256648"/>
              <a:gd name="connsiteY1" fmla="*/ 195470 h 981892"/>
              <a:gd name="connsiteX2" fmla="*/ 1704198 w 2256648"/>
              <a:gd name="connsiteY2" fmla="*/ 300245 h 981892"/>
              <a:gd name="connsiteX3" fmla="*/ 1594661 w 2256648"/>
              <a:gd name="connsiteY3" fmla="*/ 397876 h 981892"/>
              <a:gd name="connsiteX4" fmla="*/ 1466073 w 2256648"/>
              <a:gd name="connsiteY4" fmla="*/ 485982 h 981892"/>
              <a:gd name="connsiteX5" fmla="*/ 1239854 w 2256648"/>
              <a:gd name="connsiteY5" fmla="*/ 590757 h 981892"/>
              <a:gd name="connsiteX6" fmla="*/ 1023161 w 2256648"/>
              <a:gd name="connsiteY6" fmla="*/ 609807 h 981892"/>
              <a:gd name="connsiteX7" fmla="*/ 858854 w 2256648"/>
              <a:gd name="connsiteY7" fmla="*/ 612188 h 981892"/>
              <a:gd name="connsiteX8" fmla="*/ 682642 w 2256648"/>
              <a:gd name="connsiteY8" fmla="*/ 659813 h 981892"/>
              <a:gd name="connsiteX9" fmla="*/ 561198 w 2256648"/>
              <a:gd name="connsiteY9" fmla="*/ 750301 h 981892"/>
              <a:gd name="connsiteX10" fmla="*/ 449279 w 2256648"/>
              <a:gd name="connsiteY10" fmla="*/ 838407 h 981892"/>
              <a:gd name="connsiteX11" fmla="*/ 342123 w 2256648"/>
              <a:gd name="connsiteY11" fmla="*/ 907463 h 981892"/>
              <a:gd name="connsiteX12" fmla="*/ 199248 w 2256648"/>
              <a:gd name="connsiteY12" fmla="*/ 928895 h 981892"/>
              <a:gd name="connsiteX13" fmla="*/ 127811 w 2256648"/>
              <a:gd name="connsiteY13" fmla="*/ 886032 h 981892"/>
              <a:gd name="connsiteX14" fmla="*/ 77804 w 2256648"/>
              <a:gd name="connsiteY14" fmla="*/ 781257 h 981892"/>
              <a:gd name="connsiteX15" fmla="*/ 56373 w 2256648"/>
              <a:gd name="connsiteY15" fmla="*/ 683626 h 981892"/>
              <a:gd name="connsiteX16" fmla="*/ 51611 w 2256648"/>
              <a:gd name="connsiteY16" fmla="*/ 626476 h 981892"/>
              <a:gd name="connsiteX17" fmla="*/ 58754 w 2256648"/>
              <a:gd name="connsiteY17" fmla="*/ 605045 h 981892"/>
              <a:gd name="connsiteX18" fmla="*/ 32561 w 2256648"/>
              <a:gd name="connsiteY18" fmla="*/ 636001 h 981892"/>
              <a:gd name="connsiteX19" fmla="*/ 1604 w 2256648"/>
              <a:gd name="connsiteY19" fmla="*/ 712201 h 981892"/>
              <a:gd name="connsiteX20" fmla="*/ 13511 w 2256648"/>
              <a:gd name="connsiteY20" fmla="*/ 816976 h 981892"/>
              <a:gd name="connsiteX21" fmla="*/ 89711 w 2256648"/>
              <a:gd name="connsiteY21" fmla="*/ 916988 h 981892"/>
              <a:gd name="connsiteX22" fmla="*/ 184961 w 2256648"/>
              <a:gd name="connsiteY22" fmla="*/ 976520 h 981892"/>
              <a:gd name="connsiteX23" fmla="*/ 323073 w 2256648"/>
              <a:gd name="connsiteY23" fmla="*/ 969376 h 981892"/>
              <a:gd name="connsiteX24" fmla="*/ 449279 w 2256648"/>
              <a:gd name="connsiteY24" fmla="*/ 890795 h 981892"/>
              <a:gd name="connsiteX25" fmla="*/ 577867 w 2256648"/>
              <a:gd name="connsiteY25" fmla="*/ 778876 h 981892"/>
              <a:gd name="connsiteX26" fmla="*/ 727886 w 2256648"/>
              <a:gd name="connsiteY26" fmla="*/ 681245 h 981892"/>
              <a:gd name="connsiteX27" fmla="*/ 865998 w 2256648"/>
              <a:gd name="connsiteY27" fmla="*/ 643145 h 981892"/>
              <a:gd name="connsiteX28" fmla="*/ 989823 w 2256648"/>
              <a:gd name="connsiteY28" fmla="*/ 664576 h 981892"/>
              <a:gd name="connsiteX29" fmla="*/ 1213661 w 2256648"/>
              <a:gd name="connsiteY29" fmla="*/ 643145 h 981892"/>
              <a:gd name="connsiteX30" fmla="*/ 1442261 w 2256648"/>
              <a:gd name="connsiteY30" fmla="*/ 562182 h 981892"/>
              <a:gd name="connsiteX31" fmla="*/ 1582754 w 2256648"/>
              <a:gd name="connsiteY31" fmla="*/ 469313 h 981892"/>
              <a:gd name="connsiteX32" fmla="*/ 1685148 w 2256648"/>
              <a:gd name="connsiteY32" fmla="*/ 371682 h 981892"/>
              <a:gd name="connsiteX33" fmla="*/ 1747061 w 2256648"/>
              <a:gd name="connsiteY33" fmla="*/ 316913 h 981892"/>
              <a:gd name="connsiteX34" fmla="*/ 1863742 w 2256648"/>
              <a:gd name="connsiteY34" fmla="*/ 209757 h 981892"/>
              <a:gd name="connsiteX35" fmla="*/ 1958992 w 2256648"/>
              <a:gd name="connsiteY35" fmla="*/ 133557 h 981892"/>
              <a:gd name="connsiteX36" fmla="*/ 2049479 w 2256648"/>
              <a:gd name="connsiteY36" fmla="*/ 85932 h 981892"/>
              <a:gd name="connsiteX37" fmla="*/ 2139967 w 2256648"/>
              <a:gd name="connsiteY37" fmla="*/ 76407 h 981892"/>
              <a:gd name="connsiteX38" fmla="*/ 2199498 w 2256648"/>
              <a:gd name="connsiteY38" fmla="*/ 114507 h 981892"/>
              <a:gd name="connsiteX39" fmla="*/ 2218548 w 2256648"/>
              <a:gd name="connsiteY39" fmla="*/ 190707 h 981892"/>
              <a:gd name="connsiteX40" fmla="*/ 2199498 w 2256648"/>
              <a:gd name="connsiteY40" fmla="*/ 269288 h 981892"/>
              <a:gd name="connsiteX41" fmla="*/ 2135204 w 2256648"/>
              <a:gd name="connsiteY41" fmla="*/ 345488 h 981892"/>
              <a:gd name="connsiteX42" fmla="*/ 2175686 w 2256648"/>
              <a:gd name="connsiteY42" fmla="*/ 321676 h 981892"/>
              <a:gd name="connsiteX43" fmla="*/ 2211404 w 2256648"/>
              <a:gd name="connsiteY43" fmla="*/ 281195 h 981892"/>
              <a:gd name="connsiteX44" fmla="*/ 2242361 w 2256648"/>
              <a:gd name="connsiteY44" fmla="*/ 226425 h 981892"/>
              <a:gd name="connsiteX45" fmla="*/ 2256648 w 2256648"/>
              <a:gd name="connsiteY45" fmla="*/ 171657 h 981892"/>
              <a:gd name="connsiteX46" fmla="*/ 2242361 w 2256648"/>
              <a:gd name="connsiteY46" fmla="*/ 69263 h 981892"/>
              <a:gd name="connsiteX47" fmla="*/ 2194736 w 2256648"/>
              <a:gd name="connsiteY47" fmla="*/ 9732 h 981892"/>
              <a:gd name="connsiteX48" fmla="*/ 2104248 w 2256648"/>
              <a:gd name="connsiteY48" fmla="*/ 2588 h 981892"/>
              <a:gd name="connsiteX49" fmla="*/ 2025667 w 2256648"/>
              <a:gd name="connsiteY49" fmla="*/ 35926 h 981892"/>
              <a:gd name="connsiteX50" fmla="*/ 1963754 w 2256648"/>
              <a:gd name="connsiteY50" fmla="*/ 74026 h 981892"/>
              <a:gd name="connsiteX0" fmla="*/ 1963754 w 2256648"/>
              <a:gd name="connsiteY0" fmla="*/ 73407 h 981273"/>
              <a:gd name="connsiteX1" fmla="*/ 1830404 w 2256648"/>
              <a:gd name="connsiteY1" fmla="*/ 194851 h 981273"/>
              <a:gd name="connsiteX2" fmla="*/ 1704198 w 2256648"/>
              <a:gd name="connsiteY2" fmla="*/ 299626 h 981273"/>
              <a:gd name="connsiteX3" fmla="*/ 1594661 w 2256648"/>
              <a:gd name="connsiteY3" fmla="*/ 397257 h 981273"/>
              <a:gd name="connsiteX4" fmla="*/ 1466073 w 2256648"/>
              <a:gd name="connsiteY4" fmla="*/ 485363 h 981273"/>
              <a:gd name="connsiteX5" fmla="*/ 1239854 w 2256648"/>
              <a:gd name="connsiteY5" fmla="*/ 590138 h 981273"/>
              <a:gd name="connsiteX6" fmla="*/ 1023161 w 2256648"/>
              <a:gd name="connsiteY6" fmla="*/ 609188 h 981273"/>
              <a:gd name="connsiteX7" fmla="*/ 858854 w 2256648"/>
              <a:gd name="connsiteY7" fmla="*/ 611569 h 981273"/>
              <a:gd name="connsiteX8" fmla="*/ 682642 w 2256648"/>
              <a:gd name="connsiteY8" fmla="*/ 659194 h 981273"/>
              <a:gd name="connsiteX9" fmla="*/ 561198 w 2256648"/>
              <a:gd name="connsiteY9" fmla="*/ 749682 h 981273"/>
              <a:gd name="connsiteX10" fmla="*/ 449279 w 2256648"/>
              <a:gd name="connsiteY10" fmla="*/ 837788 h 981273"/>
              <a:gd name="connsiteX11" fmla="*/ 342123 w 2256648"/>
              <a:gd name="connsiteY11" fmla="*/ 906844 h 981273"/>
              <a:gd name="connsiteX12" fmla="*/ 199248 w 2256648"/>
              <a:gd name="connsiteY12" fmla="*/ 928276 h 981273"/>
              <a:gd name="connsiteX13" fmla="*/ 127811 w 2256648"/>
              <a:gd name="connsiteY13" fmla="*/ 885413 h 981273"/>
              <a:gd name="connsiteX14" fmla="*/ 77804 w 2256648"/>
              <a:gd name="connsiteY14" fmla="*/ 780638 h 981273"/>
              <a:gd name="connsiteX15" fmla="*/ 56373 w 2256648"/>
              <a:gd name="connsiteY15" fmla="*/ 683007 h 981273"/>
              <a:gd name="connsiteX16" fmla="*/ 51611 w 2256648"/>
              <a:gd name="connsiteY16" fmla="*/ 625857 h 981273"/>
              <a:gd name="connsiteX17" fmla="*/ 58754 w 2256648"/>
              <a:gd name="connsiteY17" fmla="*/ 604426 h 981273"/>
              <a:gd name="connsiteX18" fmla="*/ 32561 w 2256648"/>
              <a:gd name="connsiteY18" fmla="*/ 635382 h 981273"/>
              <a:gd name="connsiteX19" fmla="*/ 1604 w 2256648"/>
              <a:gd name="connsiteY19" fmla="*/ 711582 h 981273"/>
              <a:gd name="connsiteX20" fmla="*/ 13511 w 2256648"/>
              <a:gd name="connsiteY20" fmla="*/ 816357 h 981273"/>
              <a:gd name="connsiteX21" fmla="*/ 89711 w 2256648"/>
              <a:gd name="connsiteY21" fmla="*/ 916369 h 981273"/>
              <a:gd name="connsiteX22" fmla="*/ 184961 w 2256648"/>
              <a:gd name="connsiteY22" fmla="*/ 975901 h 981273"/>
              <a:gd name="connsiteX23" fmla="*/ 323073 w 2256648"/>
              <a:gd name="connsiteY23" fmla="*/ 968757 h 981273"/>
              <a:gd name="connsiteX24" fmla="*/ 449279 w 2256648"/>
              <a:gd name="connsiteY24" fmla="*/ 890176 h 981273"/>
              <a:gd name="connsiteX25" fmla="*/ 577867 w 2256648"/>
              <a:gd name="connsiteY25" fmla="*/ 778257 h 981273"/>
              <a:gd name="connsiteX26" fmla="*/ 727886 w 2256648"/>
              <a:gd name="connsiteY26" fmla="*/ 680626 h 981273"/>
              <a:gd name="connsiteX27" fmla="*/ 865998 w 2256648"/>
              <a:gd name="connsiteY27" fmla="*/ 642526 h 981273"/>
              <a:gd name="connsiteX28" fmla="*/ 989823 w 2256648"/>
              <a:gd name="connsiteY28" fmla="*/ 663957 h 981273"/>
              <a:gd name="connsiteX29" fmla="*/ 1213661 w 2256648"/>
              <a:gd name="connsiteY29" fmla="*/ 642526 h 981273"/>
              <a:gd name="connsiteX30" fmla="*/ 1442261 w 2256648"/>
              <a:gd name="connsiteY30" fmla="*/ 561563 h 981273"/>
              <a:gd name="connsiteX31" fmla="*/ 1582754 w 2256648"/>
              <a:gd name="connsiteY31" fmla="*/ 468694 h 981273"/>
              <a:gd name="connsiteX32" fmla="*/ 1685148 w 2256648"/>
              <a:gd name="connsiteY32" fmla="*/ 371063 h 981273"/>
              <a:gd name="connsiteX33" fmla="*/ 1747061 w 2256648"/>
              <a:gd name="connsiteY33" fmla="*/ 316294 h 981273"/>
              <a:gd name="connsiteX34" fmla="*/ 1863742 w 2256648"/>
              <a:gd name="connsiteY34" fmla="*/ 209138 h 981273"/>
              <a:gd name="connsiteX35" fmla="*/ 1958992 w 2256648"/>
              <a:gd name="connsiteY35" fmla="*/ 132938 h 981273"/>
              <a:gd name="connsiteX36" fmla="*/ 2049479 w 2256648"/>
              <a:gd name="connsiteY36" fmla="*/ 85313 h 981273"/>
              <a:gd name="connsiteX37" fmla="*/ 2139967 w 2256648"/>
              <a:gd name="connsiteY37" fmla="*/ 75788 h 981273"/>
              <a:gd name="connsiteX38" fmla="*/ 2199498 w 2256648"/>
              <a:gd name="connsiteY38" fmla="*/ 113888 h 981273"/>
              <a:gd name="connsiteX39" fmla="*/ 2218548 w 2256648"/>
              <a:gd name="connsiteY39" fmla="*/ 190088 h 981273"/>
              <a:gd name="connsiteX40" fmla="*/ 2199498 w 2256648"/>
              <a:gd name="connsiteY40" fmla="*/ 268669 h 981273"/>
              <a:gd name="connsiteX41" fmla="*/ 2135204 w 2256648"/>
              <a:gd name="connsiteY41" fmla="*/ 344869 h 981273"/>
              <a:gd name="connsiteX42" fmla="*/ 2175686 w 2256648"/>
              <a:gd name="connsiteY42" fmla="*/ 321057 h 981273"/>
              <a:gd name="connsiteX43" fmla="*/ 2211404 w 2256648"/>
              <a:gd name="connsiteY43" fmla="*/ 280576 h 981273"/>
              <a:gd name="connsiteX44" fmla="*/ 2242361 w 2256648"/>
              <a:gd name="connsiteY44" fmla="*/ 225806 h 981273"/>
              <a:gd name="connsiteX45" fmla="*/ 2256648 w 2256648"/>
              <a:gd name="connsiteY45" fmla="*/ 171038 h 981273"/>
              <a:gd name="connsiteX46" fmla="*/ 2242361 w 2256648"/>
              <a:gd name="connsiteY46" fmla="*/ 68644 h 981273"/>
              <a:gd name="connsiteX47" fmla="*/ 2194736 w 2256648"/>
              <a:gd name="connsiteY47" fmla="*/ 11494 h 981273"/>
              <a:gd name="connsiteX48" fmla="*/ 2104248 w 2256648"/>
              <a:gd name="connsiteY48" fmla="*/ 1969 h 981273"/>
              <a:gd name="connsiteX49" fmla="*/ 2025667 w 2256648"/>
              <a:gd name="connsiteY49" fmla="*/ 35307 h 981273"/>
              <a:gd name="connsiteX50" fmla="*/ 1963754 w 2256648"/>
              <a:gd name="connsiteY50" fmla="*/ 73407 h 981273"/>
              <a:gd name="connsiteX0" fmla="*/ 1963754 w 2256648"/>
              <a:gd name="connsiteY0" fmla="*/ 73407 h 981273"/>
              <a:gd name="connsiteX1" fmla="*/ 1830404 w 2256648"/>
              <a:gd name="connsiteY1" fmla="*/ 194851 h 981273"/>
              <a:gd name="connsiteX2" fmla="*/ 1704198 w 2256648"/>
              <a:gd name="connsiteY2" fmla="*/ 299626 h 981273"/>
              <a:gd name="connsiteX3" fmla="*/ 1594661 w 2256648"/>
              <a:gd name="connsiteY3" fmla="*/ 397257 h 981273"/>
              <a:gd name="connsiteX4" fmla="*/ 1466073 w 2256648"/>
              <a:gd name="connsiteY4" fmla="*/ 485363 h 981273"/>
              <a:gd name="connsiteX5" fmla="*/ 1239854 w 2256648"/>
              <a:gd name="connsiteY5" fmla="*/ 590138 h 981273"/>
              <a:gd name="connsiteX6" fmla="*/ 1023161 w 2256648"/>
              <a:gd name="connsiteY6" fmla="*/ 609188 h 981273"/>
              <a:gd name="connsiteX7" fmla="*/ 858854 w 2256648"/>
              <a:gd name="connsiteY7" fmla="*/ 611569 h 981273"/>
              <a:gd name="connsiteX8" fmla="*/ 682642 w 2256648"/>
              <a:gd name="connsiteY8" fmla="*/ 659194 h 981273"/>
              <a:gd name="connsiteX9" fmla="*/ 561198 w 2256648"/>
              <a:gd name="connsiteY9" fmla="*/ 749682 h 981273"/>
              <a:gd name="connsiteX10" fmla="*/ 449279 w 2256648"/>
              <a:gd name="connsiteY10" fmla="*/ 837788 h 981273"/>
              <a:gd name="connsiteX11" fmla="*/ 342123 w 2256648"/>
              <a:gd name="connsiteY11" fmla="*/ 906844 h 981273"/>
              <a:gd name="connsiteX12" fmla="*/ 199248 w 2256648"/>
              <a:gd name="connsiteY12" fmla="*/ 928276 h 981273"/>
              <a:gd name="connsiteX13" fmla="*/ 127811 w 2256648"/>
              <a:gd name="connsiteY13" fmla="*/ 885413 h 981273"/>
              <a:gd name="connsiteX14" fmla="*/ 77804 w 2256648"/>
              <a:gd name="connsiteY14" fmla="*/ 780638 h 981273"/>
              <a:gd name="connsiteX15" fmla="*/ 56373 w 2256648"/>
              <a:gd name="connsiteY15" fmla="*/ 683007 h 981273"/>
              <a:gd name="connsiteX16" fmla="*/ 51611 w 2256648"/>
              <a:gd name="connsiteY16" fmla="*/ 625857 h 981273"/>
              <a:gd name="connsiteX17" fmla="*/ 58754 w 2256648"/>
              <a:gd name="connsiteY17" fmla="*/ 604426 h 981273"/>
              <a:gd name="connsiteX18" fmla="*/ 32561 w 2256648"/>
              <a:gd name="connsiteY18" fmla="*/ 635382 h 981273"/>
              <a:gd name="connsiteX19" fmla="*/ 1604 w 2256648"/>
              <a:gd name="connsiteY19" fmla="*/ 711582 h 981273"/>
              <a:gd name="connsiteX20" fmla="*/ 13511 w 2256648"/>
              <a:gd name="connsiteY20" fmla="*/ 816357 h 981273"/>
              <a:gd name="connsiteX21" fmla="*/ 89711 w 2256648"/>
              <a:gd name="connsiteY21" fmla="*/ 916369 h 981273"/>
              <a:gd name="connsiteX22" fmla="*/ 184961 w 2256648"/>
              <a:gd name="connsiteY22" fmla="*/ 975901 h 981273"/>
              <a:gd name="connsiteX23" fmla="*/ 323073 w 2256648"/>
              <a:gd name="connsiteY23" fmla="*/ 968757 h 981273"/>
              <a:gd name="connsiteX24" fmla="*/ 449279 w 2256648"/>
              <a:gd name="connsiteY24" fmla="*/ 890176 h 981273"/>
              <a:gd name="connsiteX25" fmla="*/ 577867 w 2256648"/>
              <a:gd name="connsiteY25" fmla="*/ 778257 h 981273"/>
              <a:gd name="connsiteX26" fmla="*/ 727886 w 2256648"/>
              <a:gd name="connsiteY26" fmla="*/ 680626 h 981273"/>
              <a:gd name="connsiteX27" fmla="*/ 861235 w 2256648"/>
              <a:gd name="connsiteY27" fmla="*/ 647288 h 981273"/>
              <a:gd name="connsiteX28" fmla="*/ 989823 w 2256648"/>
              <a:gd name="connsiteY28" fmla="*/ 663957 h 981273"/>
              <a:gd name="connsiteX29" fmla="*/ 1213661 w 2256648"/>
              <a:gd name="connsiteY29" fmla="*/ 642526 h 981273"/>
              <a:gd name="connsiteX30" fmla="*/ 1442261 w 2256648"/>
              <a:gd name="connsiteY30" fmla="*/ 561563 h 981273"/>
              <a:gd name="connsiteX31" fmla="*/ 1582754 w 2256648"/>
              <a:gd name="connsiteY31" fmla="*/ 468694 h 981273"/>
              <a:gd name="connsiteX32" fmla="*/ 1685148 w 2256648"/>
              <a:gd name="connsiteY32" fmla="*/ 371063 h 981273"/>
              <a:gd name="connsiteX33" fmla="*/ 1747061 w 2256648"/>
              <a:gd name="connsiteY33" fmla="*/ 316294 h 981273"/>
              <a:gd name="connsiteX34" fmla="*/ 1863742 w 2256648"/>
              <a:gd name="connsiteY34" fmla="*/ 209138 h 981273"/>
              <a:gd name="connsiteX35" fmla="*/ 1958992 w 2256648"/>
              <a:gd name="connsiteY35" fmla="*/ 132938 h 981273"/>
              <a:gd name="connsiteX36" fmla="*/ 2049479 w 2256648"/>
              <a:gd name="connsiteY36" fmla="*/ 85313 h 981273"/>
              <a:gd name="connsiteX37" fmla="*/ 2139967 w 2256648"/>
              <a:gd name="connsiteY37" fmla="*/ 75788 h 981273"/>
              <a:gd name="connsiteX38" fmla="*/ 2199498 w 2256648"/>
              <a:gd name="connsiteY38" fmla="*/ 113888 h 981273"/>
              <a:gd name="connsiteX39" fmla="*/ 2218548 w 2256648"/>
              <a:gd name="connsiteY39" fmla="*/ 190088 h 981273"/>
              <a:gd name="connsiteX40" fmla="*/ 2199498 w 2256648"/>
              <a:gd name="connsiteY40" fmla="*/ 268669 h 981273"/>
              <a:gd name="connsiteX41" fmla="*/ 2135204 w 2256648"/>
              <a:gd name="connsiteY41" fmla="*/ 344869 h 981273"/>
              <a:gd name="connsiteX42" fmla="*/ 2175686 w 2256648"/>
              <a:gd name="connsiteY42" fmla="*/ 321057 h 981273"/>
              <a:gd name="connsiteX43" fmla="*/ 2211404 w 2256648"/>
              <a:gd name="connsiteY43" fmla="*/ 280576 h 981273"/>
              <a:gd name="connsiteX44" fmla="*/ 2242361 w 2256648"/>
              <a:gd name="connsiteY44" fmla="*/ 225806 h 981273"/>
              <a:gd name="connsiteX45" fmla="*/ 2256648 w 2256648"/>
              <a:gd name="connsiteY45" fmla="*/ 171038 h 981273"/>
              <a:gd name="connsiteX46" fmla="*/ 2242361 w 2256648"/>
              <a:gd name="connsiteY46" fmla="*/ 68644 h 981273"/>
              <a:gd name="connsiteX47" fmla="*/ 2194736 w 2256648"/>
              <a:gd name="connsiteY47" fmla="*/ 11494 h 981273"/>
              <a:gd name="connsiteX48" fmla="*/ 2104248 w 2256648"/>
              <a:gd name="connsiteY48" fmla="*/ 1969 h 981273"/>
              <a:gd name="connsiteX49" fmla="*/ 2025667 w 2256648"/>
              <a:gd name="connsiteY49" fmla="*/ 35307 h 981273"/>
              <a:gd name="connsiteX50" fmla="*/ 1963754 w 2256648"/>
              <a:gd name="connsiteY50" fmla="*/ 73407 h 981273"/>
              <a:gd name="connsiteX0" fmla="*/ 1963754 w 2256648"/>
              <a:gd name="connsiteY0" fmla="*/ 73407 h 981273"/>
              <a:gd name="connsiteX1" fmla="*/ 1830404 w 2256648"/>
              <a:gd name="connsiteY1" fmla="*/ 194851 h 981273"/>
              <a:gd name="connsiteX2" fmla="*/ 1704198 w 2256648"/>
              <a:gd name="connsiteY2" fmla="*/ 299626 h 981273"/>
              <a:gd name="connsiteX3" fmla="*/ 1594661 w 2256648"/>
              <a:gd name="connsiteY3" fmla="*/ 397257 h 981273"/>
              <a:gd name="connsiteX4" fmla="*/ 1466073 w 2256648"/>
              <a:gd name="connsiteY4" fmla="*/ 485363 h 981273"/>
              <a:gd name="connsiteX5" fmla="*/ 1239854 w 2256648"/>
              <a:gd name="connsiteY5" fmla="*/ 590138 h 981273"/>
              <a:gd name="connsiteX6" fmla="*/ 1023161 w 2256648"/>
              <a:gd name="connsiteY6" fmla="*/ 609188 h 981273"/>
              <a:gd name="connsiteX7" fmla="*/ 858854 w 2256648"/>
              <a:gd name="connsiteY7" fmla="*/ 611569 h 981273"/>
              <a:gd name="connsiteX8" fmla="*/ 682642 w 2256648"/>
              <a:gd name="connsiteY8" fmla="*/ 659194 h 981273"/>
              <a:gd name="connsiteX9" fmla="*/ 561198 w 2256648"/>
              <a:gd name="connsiteY9" fmla="*/ 749682 h 981273"/>
              <a:gd name="connsiteX10" fmla="*/ 449279 w 2256648"/>
              <a:gd name="connsiteY10" fmla="*/ 837788 h 981273"/>
              <a:gd name="connsiteX11" fmla="*/ 342123 w 2256648"/>
              <a:gd name="connsiteY11" fmla="*/ 906844 h 981273"/>
              <a:gd name="connsiteX12" fmla="*/ 199248 w 2256648"/>
              <a:gd name="connsiteY12" fmla="*/ 928276 h 981273"/>
              <a:gd name="connsiteX13" fmla="*/ 127811 w 2256648"/>
              <a:gd name="connsiteY13" fmla="*/ 885413 h 981273"/>
              <a:gd name="connsiteX14" fmla="*/ 77804 w 2256648"/>
              <a:gd name="connsiteY14" fmla="*/ 780638 h 981273"/>
              <a:gd name="connsiteX15" fmla="*/ 56373 w 2256648"/>
              <a:gd name="connsiteY15" fmla="*/ 683007 h 981273"/>
              <a:gd name="connsiteX16" fmla="*/ 51611 w 2256648"/>
              <a:gd name="connsiteY16" fmla="*/ 625857 h 981273"/>
              <a:gd name="connsiteX17" fmla="*/ 58754 w 2256648"/>
              <a:gd name="connsiteY17" fmla="*/ 604426 h 981273"/>
              <a:gd name="connsiteX18" fmla="*/ 32561 w 2256648"/>
              <a:gd name="connsiteY18" fmla="*/ 635382 h 981273"/>
              <a:gd name="connsiteX19" fmla="*/ 1604 w 2256648"/>
              <a:gd name="connsiteY19" fmla="*/ 711582 h 981273"/>
              <a:gd name="connsiteX20" fmla="*/ 13511 w 2256648"/>
              <a:gd name="connsiteY20" fmla="*/ 816357 h 981273"/>
              <a:gd name="connsiteX21" fmla="*/ 89711 w 2256648"/>
              <a:gd name="connsiteY21" fmla="*/ 916369 h 981273"/>
              <a:gd name="connsiteX22" fmla="*/ 184961 w 2256648"/>
              <a:gd name="connsiteY22" fmla="*/ 975901 h 981273"/>
              <a:gd name="connsiteX23" fmla="*/ 323073 w 2256648"/>
              <a:gd name="connsiteY23" fmla="*/ 968757 h 981273"/>
              <a:gd name="connsiteX24" fmla="*/ 449279 w 2256648"/>
              <a:gd name="connsiteY24" fmla="*/ 890176 h 981273"/>
              <a:gd name="connsiteX25" fmla="*/ 577867 w 2256648"/>
              <a:gd name="connsiteY25" fmla="*/ 778257 h 981273"/>
              <a:gd name="connsiteX26" fmla="*/ 727886 w 2256648"/>
              <a:gd name="connsiteY26" fmla="*/ 680626 h 981273"/>
              <a:gd name="connsiteX27" fmla="*/ 861235 w 2256648"/>
              <a:gd name="connsiteY27" fmla="*/ 647288 h 981273"/>
              <a:gd name="connsiteX28" fmla="*/ 1013636 w 2256648"/>
              <a:gd name="connsiteY28" fmla="*/ 661576 h 981273"/>
              <a:gd name="connsiteX29" fmla="*/ 1213661 w 2256648"/>
              <a:gd name="connsiteY29" fmla="*/ 642526 h 981273"/>
              <a:gd name="connsiteX30" fmla="*/ 1442261 w 2256648"/>
              <a:gd name="connsiteY30" fmla="*/ 561563 h 981273"/>
              <a:gd name="connsiteX31" fmla="*/ 1582754 w 2256648"/>
              <a:gd name="connsiteY31" fmla="*/ 468694 h 981273"/>
              <a:gd name="connsiteX32" fmla="*/ 1685148 w 2256648"/>
              <a:gd name="connsiteY32" fmla="*/ 371063 h 981273"/>
              <a:gd name="connsiteX33" fmla="*/ 1747061 w 2256648"/>
              <a:gd name="connsiteY33" fmla="*/ 316294 h 981273"/>
              <a:gd name="connsiteX34" fmla="*/ 1863742 w 2256648"/>
              <a:gd name="connsiteY34" fmla="*/ 209138 h 981273"/>
              <a:gd name="connsiteX35" fmla="*/ 1958992 w 2256648"/>
              <a:gd name="connsiteY35" fmla="*/ 132938 h 981273"/>
              <a:gd name="connsiteX36" fmla="*/ 2049479 w 2256648"/>
              <a:gd name="connsiteY36" fmla="*/ 85313 h 981273"/>
              <a:gd name="connsiteX37" fmla="*/ 2139967 w 2256648"/>
              <a:gd name="connsiteY37" fmla="*/ 75788 h 981273"/>
              <a:gd name="connsiteX38" fmla="*/ 2199498 w 2256648"/>
              <a:gd name="connsiteY38" fmla="*/ 113888 h 981273"/>
              <a:gd name="connsiteX39" fmla="*/ 2218548 w 2256648"/>
              <a:gd name="connsiteY39" fmla="*/ 190088 h 981273"/>
              <a:gd name="connsiteX40" fmla="*/ 2199498 w 2256648"/>
              <a:gd name="connsiteY40" fmla="*/ 268669 h 981273"/>
              <a:gd name="connsiteX41" fmla="*/ 2135204 w 2256648"/>
              <a:gd name="connsiteY41" fmla="*/ 344869 h 981273"/>
              <a:gd name="connsiteX42" fmla="*/ 2175686 w 2256648"/>
              <a:gd name="connsiteY42" fmla="*/ 321057 h 981273"/>
              <a:gd name="connsiteX43" fmla="*/ 2211404 w 2256648"/>
              <a:gd name="connsiteY43" fmla="*/ 280576 h 981273"/>
              <a:gd name="connsiteX44" fmla="*/ 2242361 w 2256648"/>
              <a:gd name="connsiteY44" fmla="*/ 225806 h 981273"/>
              <a:gd name="connsiteX45" fmla="*/ 2256648 w 2256648"/>
              <a:gd name="connsiteY45" fmla="*/ 171038 h 981273"/>
              <a:gd name="connsiteX46" fmla="*/ 2242361 w 2256648"/>
              <a:gd name="connsiteY46" fmla="*/ 68644 h 981273"/>
              <a:gd name="connsiteX47" fmla="*/ 2194736 w 2256648"/>
              <a:gd name="connsiteY47" fmla="*/ 11494 h 981273"/>
              <a:gd name="connsiteX48" fmla="*/ 2104248 w 2256648"/>
              <a:gd name="connsiteY48" fmla="*/ 1969 h 981273"/>
              <a:gd name="connsiteX49" fmla="*/ 2025667 w 2256648"/>
              <a:gd name="connsiteY49" fmla="*/ 35307 h 981273"/>
              <a:gd name="connsiteX50" fmla="*/ 1963754 w 2256648"/>
              <a:gd name="connsiteY50" fmla="*/ 73407 h 981273"/>
              <a:gd name="connsiteX0" fmla="*/ 1963754 w 2256648"/>
              <a:gd name="connsiteY0" fmla="*/ 73407 h 981273"/>
              <a:gd name="connsiteX1" fmla="*/ 1830404 w 2256648"/>
              <a:gd name="connsiteY1" fmla="*/ 194851 h 981273"/>
              <a:gd name="connsiteX2" fmla="*/ 1704198 w 2256648"/>
              <a:gd name="connsiteY2" fmla="*/ 299626 h 981273"/>
              <a:gd name="connsiteX3" fmla="*/ 1594661 w 2256648"/>
              <a:gd name="connsiteY3" fmla="*/ 397257 h 981273"/>
              <a:gd name="connsiteX4" fmla="*/ 1466073 w 2256648"/>
              <a:gd name="connsiteY4" fmla="*/ 485363 h 981273"/>
              <a:gd name="connsiteX5" fmla="*/ 1239854 w 2256648"/>
              <a:gd name="connsiteY5" fmla="*/ 590138 h 981273"/>
              <a:gd name="connsiteX6" fmla="*/ 1023161 w 2256648"/>
              <a:gd name="connsiteY6" fmla="*/ 609188 h 981273"/>
              <a:gd name="connsiteX7" fmla="*/ 858854 w 2256648"/>
              <a:gd name="connsiteY7" fmla="*/ 611569 h 981273"/>
              <a:gd name="connsiteX8" fmla="*/ 701692 w 2256648"/>
              <a:gd name="connsiteY8" fmla="*/ 656813 h 981273"/>
              <a:gd name="connsiteX9" fmla="*/ 561198 w 2256648"/>
              <a:gd name="connsiteY9" fmla="*/ 749682 h 981273"/>
              <a:gd name="connsiteX10" fmla="*/ 449279 w 2256648"/>
              <a:gd name="connsiteY10" fmla="*/ 837788 h 981273"/>
              <a:gd name="connsiteX11" fmla="*/ 342123 w 2256648"/>
              <a:gd name="connsiteY11" fmla="*/ 906844 h 981273"/>
              <a:gd name="connsiteX12" fmla="*/ 199248 w 2256648"/>
              <a:gd name="connsiteY12" fmla="*/ 928276 h 981273"/>
              <a:gd name="connsiteX13" fmla="*/ 127811 w 2256648"/>
              <a:gd name="connsiteY13" fmla="*/ 885413 h 981273"/>
              <a:gd name="connsiteX14" fmla="*/ 77804 w 2256648"/>
              <a:gd name="connsiteY14" fmla="*/ 780638 h 981273"/>
              <a:gd name="connsiteX15" fmla="*/ 56373 w 2256648"/>
              <a:gd name="connsiteY15" fmla="*/ 683007 h 981273"/>
              <a:gd name="connsiteX16" fmla="*/ 51611 w 2256648"/>
              <a:gd name="connsiteY16" fmla="*/ 625857 h 981273"/>
              <a:gd name="connsiteX17" fmla="*/ 58754 w 2256648"/>
              <a:gd name="connsiteY17" fmla="*/ 604426 h 981273"/>
              <a:gd name="connsiteX18" fmla="*/ 32561 w 2256648"/>
              <a:gd name="connsiteY18" fmla="*/ 635382 h 981273"/>
              <a:gd name="connsiteX19" fmla="*/ 1604 w 2256648"/>
              <a:gd name="connsiteY19" fmla="*/ 711582 h 981273"/>
              <a:gd name="connsiteX20" fmla="*/ 13511 w 2256648"/>
              <a:gd name="connsiteY20" fmla="*/ 816357 h 981273"/>
              <a:gd name="connsiteX21" fmla="*/ 89711 w 2256648"/>
              <a:gd name="connsiteY21" fmla="*/ 916369 h 981273"/>
              <a:gd name="connsiteX22" fmla="*/ 184961 w 2256648"/>
              <a:gd name="connsiteY22" fmla="*/ 975901 h 981273"/>
              <a:gd name="connsiteX23" fmla="*/ 323073 w 2256648"/>
              <a:gd name="connsiteY23" fmla="*/ 968757 h 981273"/>
              <a:gd name="connsiteX24" fmla="*/ 449279 w 2256648"/>
              <a:gd name="connsiteY24" fmla="*/ 890176 h 981273"/>
              <a:gd name="connsiteX25" fmla="*/ 577867 w 2256648"/>
              <a:gd name="connsiteY25" fmla="*/ 778257 h 981273"/>
              <a:gd name="connsiteX26" fmla="*/ 727886 w 2256648"/>
              <a:gd name="connsiteY26" fmla="*/ 680626 h 981273"/>
              <a:gd name="connsiteX27" fmla="*/ 861235 w 2256648"/>
              <a:gd name="connsiteY27" fmla="*/ 647288 h 981273"/>
              <a:gd name="connsiteX28" fmla="*/ 1013636 w 2256648"/>
              <a:gd name="connsiteY28" fmla="*/ 661576 h 981273"/>
              <a:gd name="connsiteX29" fmla="*/ 1213661 w 2256648"/>
              <a:gd name="connsiteY29" fmla="*/ 642526 h 981273"/>
              <a:gd name="connsiteX30" fmla="*/ 1442261 w 2256648"/>
              <a:gd name="connsiteY30" fmla="*/ 561563 h 981273"/>
              <a:gd name="connsiteX31" fmla="*/ 1582754 w 2256648"/>
              <a:gd name="connsiteY31" fmla="*/ 468694 h 981273"/>
              <a:gd name="connsiteX32" fmla="*/ 1685148 w 2256648"/>
              <a:gd name="connsiteY32" fmla="*/ 371063 h 981273"/>
              <a:gd name="connsiteX33" fmla="*/ 1747061 w 2256648"/>
              <a:gd name="connsiteY33" fmla="*/ 316294 h 981273"/>
              <a:gd name="connsiteX34" fmla="*/ 1863742 w 2256648"/>
              <a:gd name="connsiteY34" fmla="*/ 209138 h 981273"/>
              <a:gd name="connsiteX35" fmla="*/ 1958992 w 2256648"/>
              <a:gd name="connsiteY35" fmla="*/ 132938 h 981273"/>
              <a:gd name="connsiteX36" fmla="*/ 2049479 w 2256648"/>
              <a:gd name="connsiteY36" fmla="*/ 85313 h 981273"/>
              <a:gd name="connsiteX37" fmla="*/ 2139967 w 2256648"/>
              <a:gd name="connsiteY37" fmla="*/ 75788 h 981273"/>
              <a:gd name="connsiteX38" fmla="*/ 2199498 w 2256648"/>
              <a:gd name="connsiteY38" fmla="*/ 113888 h 981273"/>
              <a:gd name="connsiteX39" fmla="*/ 2218548 w 2256648"/>
              <a:gd name="connsiteY39" fmla="*/ 190088 h 981273"/>
              <a:gd name="connsiteX40" fmla="*/ 2199498 w 2256648"/>
              <a:gd name="connsiteY40" fmla="*/ 268669 h 981273"/>
              <a:gd name="connsiteX41" fmla="*/ 2135204 w 2256648"/>
              <a:gd name="connsiteY41" fmla="*/ 344869 h 981273"/>
              <a:gd name="connsiteX42" fmla="*/ 2175686 w 2256648"/>
              <a:gd name="connsiteY42" fmla="*/ 321057 h 981273"/>
              <a:gd name="connsiteX43" fmla="*/ 2211404 w 2256648"/>
              <a:gd name="connsiteY43" fmla="*/ 280576 h 981273"/>
              <a:gd name="connsiteX44" fmla="*/ 2242361 w 2256648"/>
              <a:gd name="connsiteY44" fmla="*/ 225806 h 981273"/>
              <a:gd name="connsiteX45" fmla="*/ 2256648 w 2256648"/>
              <a:gd name="connsiteY45" fmla="*/ 171038 h 981273"/>
              <a:gd name="connsiteX46" fmla="*/ 2242361 w 2256648"/>
              <a:gd name="connsiteY46" fmla="*/ 68644 h 981273"/>
              <a:gd name="connsiteX47" fmla="*/ 2194736 w 2256648"/>
              <a:gd name="connsiteY47" fmla="*/ 11494 h 981273"/>
              <a:gd name="connsiteX48" fmla="*/ 2104248 w 2256648"/>
              <a:gd name="connsiteY48" fmla="*/ 1969 h 981273"/>
              <a:gd name="connsiteX49" fmla="*/ 2025667 w 2256648"/>
              <a:gd name="connsiteY49" fmla="*/ 35307 h 981273"/>
              <a:gd name="connsiteX50" fmla="*/ 1963754 w 2256648"/>
              <a:gd name="connsiteY50" fmla="*/ 73407 h 981273"/>
              <a:gd name="connsiteX0" fmla="*/ 1963754 w 2256648"/>
              <a:gd name="connsiteY0" fmla="*/ 73407 h 981273"/>
              <a:gd name="connsiteX1" fmla="*/ 1830404 w 2256648"/>
              <a:gd name="connsiteY1" fmla="*/ 194851 h 981273"/>
              <a:gd name="connsiteX2" fmla="*/ 1704198 w 2256648"/>
              <a:gd name="connsiteY2" fmla="*/ 299626 h 981273"/>
              <a:gd name="connsiteX3" fmla="*/ 1594661 w 2256648"/>
              <a:gd name="connsiteY3" fmla="*/ 397257 h 981273"/>
              <a:gd name="connsiteX4" fmla="*/ 1466073 w 2256648"/>
              <a:gd name="connsiteY4" fmla="*/ 485363 h 981273"/>
              <a:gd name="connsiteX5" fmla="*/ 1239854 w 2256648"/>
              <a:gd name="connsiteY5" fmla="*/ 590138 h 981273"/>
              <a:gd name="connsiteX6" fmla="*/ 1023161 w 2256648"/>
              <a:gd name="connsiteY6" fmla="*/ 609188 h 981273"/>
              <a:gd name="connsiteX7" fmla="*/ 858854 w 2256648"/>
              <a:gd name="connsiteY7" fmla="*/ 611569 h 981273"/>
              <a:gd name="connsiteX8" fmla="*/ 706455 w 2256648"/>
              <a:gd name="connsiteY8" fmla="*/ 649669 h 981273"/>
              <a:gd name="connsiteX9" fmla="*/ 561198 w 2256648"/>
              <a:gd name="connsiteY9" fmla="*/ 749682 h 981273"/>
              <a:gd name="connsiteX10" fmla="*/ 449279 w 2256648"/>
              <a:gd name="connsiteY10" fmla="*/ 837788 h 981273"/>
              <a:gd name="connsiteX11" fmla="*/ 342123 w 2256648"/>
              <a:gd name="connsiteY11" fmla="*/ 906844 h 981273"/>
              <a:gd name="connsiteX12" fmla="*/ 199248 w 2256648"/>
              <a:gd name="connsiteY12" fmla="*/ 928276 h 981273"/>
              <a:gd name="connsiteX13" fmla="*/ 127811 w 2256648"/>
              <a:gd name="connsiteY13" fmla="*/ 885413 h 981273"/>
              <a:gd name="connsiteX14" fmla="*/ 77804 w 2256648"/>
              <a:gd name="connsiteY14" fmla="*/ 780638 h 981273"/>
              <a:gd name="connsiteX15" fmla="*/ 56373 w 2256648"/>
              <a:gd name="connsiteY15" fmla="*/ 683007 h 981273"/>
              <a:gd name="connsiteX16" fmla="*/ 51611 w 2256648"/>
              <a:gd name="connsiteY16" fmla="*/ 625857 h 981273"/>
              <a:gd name="connsiteX17" fmla="*/ 58754 w 2256648"/>
              <a:gd name="connsiteY17" fmla="*/ 604426 h 981273"/>
              <a:gd name="connsiteX18" fmla="*/ 32561 w 2256648"/>
              <a:gd name="connsiteY18" fmla="*/ 635382 h 981273"/>
              <a:gd name="connsiteX19" fmla="*/ 1604 w 2256648"/>
              <a:gd name="connsiteY19" fmla="*/ 711582 h 981273"/>
              <a:gd name="connsiteX20" fmla="*/ 13511 w 2256648"/>
              <a:gd name="connsiteY20" fmla="*/ 816357 h 981273"/>
              <a:gd name="connsiteX21" fmla="*/ 89711 w 2256648"/>
              <a:gd name="connsiteY21" fmla="*/ 916369 h 981273"/>
              <a:gd name="connsiteX22" fmla="*/ 184961 w 2256648"/>
              <a:gd name="connsiteY22" fmla="*/ 975901 h 981273"/>
              <a:gd name="connsiteX23" fmla="*/ 323073 w 2256648"/>
              <a:gd name="connsiteY23" fmla="*/ 968757 h 981273"/>
              <a:gd name="connsiteX24" fmla="*/ 449279 w 2256648"/>
              <a:gd name="connsiteY24" fmla="*/ 890176 h 981273"/>
              <a:gd name="connsiteX25" fmla="*/ 577867 w 2256648"/>
              <a:gd name="connsiteY25" fmla="*/ 778257 h 981273"/>
              <a:gd name="connsiteX26" fmla="*/ 727886 w 2256648"/>
              <a:gd name="connsiteY26" fmla="*/ 680626 h 981273"/>
              <a:gd name="connsiteX27" fmla="*/ 861235 w 2256648"/>
              <a:gd name="connsiteY27" fmla="*/ 647288 h 981273"/>
              <a:gd name="connsiteX28" fmla="*/ 1013636 w 2256648"/>
              <a:gd name="connsiteY28" fmla="*/ 661576 h 981273"/>
              <a:gd name="connsiteX29" fmla="*/ 1213661 w 2256648"/>
              <a:gd name="connsiteY29" fmla="*/ 642526 h 981273"/>
              <a:gd name="connsiteX30" fmla="*/ 1442261 w 2256648"/>
              <a:gd name="connsiteY30" fmla="*/ 561563 h 981273"/>
              <a:gd name="connsiteX31" fmla="*/ 1582754 w 2256648"/>
              <a:gd name="connsiteY31" fmla="*/ 468694 h 981273"/>
              <a:gd name="connsiteX32" fmla="*/ 1685148 w 2256648"/>
              <a:gd name="connsiteY32" fmla="*/ 371063 h 981273"/>
              <a:gd name="connsiteX33" fmla="*/ 1747061 w 2256648"/>
              <a:gd name="connsiteY33" fmla="*/ 316294 h 981273"/>
              <a:gd name="connsiteX34" fmla="*/ 1863742 w 2256648"/>
              <a:gd name="connsiteY34" fmla="*/ 209138 h 981273"/>
              <a:gd name="connsiteX35" fmla="*/ 1958992 w 2256648"/>
              <a:gd name="connsiteY35" fmla="*/ 132938 h 981273"/>
              <a:gd name="connsiteX36" fmla="*/ 2049479 w 2256648"/>
              <a:gd name="connsiteY36" fmla="*/ 85313 h 981273"/>
              <a:gd name="connsiteX37" fmla="*/ 2139967 w 2256648"/>
              <a:gd name="connsiteY37" fmla="*/ 75788 h 981273"/>
              <a:gd name="connsiteX38" fmla="*/ 2199498 w 2256648"/>
              <a:gd name="connsiteY38" fmla="*/ 113888 h 981273"/>
              <a:gd name="connsiteX39" fmla="*/ 2218548 w 2256648"/>
              <a:gd name="connsiteY39" fmla="*/ 190088 h 981273"/>
              <a:gd name="connsiteX40" fmla="*/ 2199498 w 2256648"/>
              <a:gd name="connsiteY40" fmla="*/ 268669 h 981273"/>
              <a:gd name="connsiteX41" fmla="*/ 2135204 w 2256648"/>
              <a:gd name="connsiteY41" fmla="*/ 344869 h 981273"/>
              <a:gd name="connsiteX42" fmla="*/ 2175686 w 2256648"/>
              <a:gd name="connsiteY42" fmla="*/ 321057 h 981273"/>
              <a:gd name="connsiteX43" fmla="*/ 2211404 w 2256648"/>
              <a:gd name="connsiteY43" fmla="*/ 280576 h 981273"/>
              <a:gd name="connsiteX44" fmla="*/ 2242361 w 2256648"/>
              <a:gd name="connsiteY44" fmla="*/ 225806 h 981273"/>
              <a:gd name="connsiteX45" fmla="*/ 2256648 w 2256648"/>
              <a:gd name="connsiteY45" fmla="*/ 171038 h 981273"/>
              <a:gd name="connsiteX46" fmla="*/ 2242361 w 2256648"/>
              <a:gd name="connsiteY46" fmla="*/ 68644 h 981273"/>
              <a:gd name="connsiteX47" fmla="*/ 2194736 w 2256648"/>
              <a:gd name="connsiteY47" fmla="*/ 11494 h 981273"/>
              <a:gd name="connsiteX48" fmla="*/ 2104248 w 2256648"/>
              <a:gd name="connsiteY48" fmla="*/ 1969 h 981273"/>
              <a:gd name="connsiteX49" fmla="*/ 2025667 w 2256648"/>
              <a:gd name="connsiteY49" fmla="*/ 35307 h 981273"/>
              <a:gd name="connsiteX50" fmla="*/ 1963754 w 2256648"/>
              <a:gd name="connsiteY50" fmla="*/ 73407 h 981273"/>
              <a:gd name="connsiteX0" fmla="*/ 1963754 w 2256648"/>
              <a:gd name="connsiteY0" fmla="*/ 73407 h 979700"/>
              <a:gd name="connsiteX1" fmla="*/ 1830404 w 2256648"/>
              <a:gd name="connsiteY1" fmla="*/ 194851 h 979700"/>
              <a:gd name="connsiteX2" fmla="*/ 1704198 w 2256648"/>
              <a:gd name="connsiteY2" fmla="*/ 299626 h 979700"/>
              <a:gd name="connsiteX3" fmla="*/ 1594661 w 2256648"/>
              <a:gd name="connsiteY3" fmla="*/ 397257 h 979700"/>
              <a:gd name="connsiteX4" fmla="*/ 1466073 w 2256648"/>
              <a:gd name="connsiteY4" fmla="*/ 485363 h 979700"/>
              <a:gd name="connsiteX5" fmla="*/ 1239854 w 2256648"/>
              <a:gd name="connsiteY5" fmla="*/ 590138 h 979700"/>
              <a:gd name="connsiteX6" fmla="*/ 1023161 w 2256648"/>
              <a:gd name="connsiteY6" fmla="*/ 609188 h 979700"/>
              <a:gd name="connsiteX7" fmla="*/ 858854 w 2256648"/>
              <a:gd name="connsiteY7" fmla="*/ 611569 h 979700"/>
              <a:gd name="connsiteX8" fmla="*/ 706455 w 2256648"/>
              <a:gd name="connsiteY8" fmla="*/ 649669 h 979700"/>
              <a:gd name="connsiteX9" fmla="*/ 561198 w 2256648"/>
              <a:gd name="connsiteY9" fmla="*/ 749682 h 979700"/>
              <a:gd name="connsiteX10" fmla="*/ 449279 w 2256648"/>
              <a:gd name="connsiteY10" fmla="*/ 837788 h 979700"/>
              <a:gd name="connsiteX11" fmla="*/ 342123 w 2256648"/>
              <a:gd name="connsiteY11" fmla="*/ 906844 h 979700"/>
              <a:gd name="connsiteX12" fmla="*/ 199248 w 2256648"/>
              <a:gd name="connsiteY12" fmla="*/ 928276 h 979700"/>
              <a:gd name="connsiteX13" fmla="*/ 127811 w 2256648"/>
              <a:gd name="connsiteY13" fmla="*/ 885413 h 979700"/>
              <a:gd name="connsiteX14" fmla="*/ 77804 w 2256648"/>
              <a:gd name="connsiteY14" fmla="*/ 780638 h 979700"/>
              <a:gd name="connsiteX15" fmla="*/ 56373 w 2256648"/>
              <a:gd name="connsiteY15" fmla="*/ 683007 h 979700"/>
              <a:gd name="connsiteX16" fmla="*/ 51611 w 2256648"/>
              <a:gd name="connsiteY16" fmla="*/ 625857 h 979700"/>
              <a:gd name="connsiteX17" fmla="*/ 58754 w 2256648"/>
              <a:gd name="connsiteY17" fmla="*/ 604426 h 979700"/>
              <a:gd name="connsiteX18" fmla="*/ 32561 w 2256648"/>
              <a:gd name="connsiteY18" fmla="*/ 635382 h 979700"/>
              <a:gd name="connsiteX19" fmla="*/ 1604 w 2256648"/>
              <a:gd name="connsiteY19" fmla="*/ 711582 h 979700"/>
              <a:gd name="connsiteX20" fmla="*/ 13511 w 2256648"/>
              <a:gd name="connsiteY20" fmla="*/ 816357 h 979700"/>
              <a:gd name="connsiteX21" fmla="*/ 89711 w 2256648"/>
              <a:gd name="connsiteY21" fmla="*/ 916369 h 979700"/>
              <a:gd name="connsiteX22" fmla="*/ 204011 w 2256648"/>
              <a:gd name="connsiteY22" fmla="*/ 973519 h 979700"/>
              <a:gd name="connsiteX23" fmla="*/ 323073 w 2256648"/>
              <a:gd name="connsiteY23" fmla="*/ 968757 h 979700"/>
              <a:gd name="connsiteX24" fmla="*/ 449279 w 2256648"/>
              <a:gd name="connsiteY24" fmla="*/ 890176 h 979700"/>
              <a:gd name="connsiteX25" fmla="*/ 577867 w 2256648"/>
              <a:gd name="connsiteY25" fmla="*/ 778257 h 979700"/>
              <a:gd name="connsiteX26" fmla="*/ 727886 w 2256648"/>
              <a:gd name="connsiteY26" fmla="*/ 680626 h 979700"/>
              <a:gd name="connsiteX27" fmla="*/ 861235 w 2256648"/>
              <a:gd name="connsiteY27" fmla="*/ 647288 h 979700"/>
              <a:gd name="connsiteX28" fmla="*/ 1013636 w 2256648"/>
              <a:gd name="connsiteY28" fmla="*/ 661576 h 979700"/>
              <a:gd name="connsiteX29" fmla="*/ 1213661 w 2256648"/>
              <a:gd name="connsiteY29" fmla="*/ 642526 h 979700"/>
              <a:gd name="connsiteX30" fmla="*/ 1442261 w 2256648"/>
              <a:gd name="connsiteY30" fmla="*/ 561563 h 979700"/>
              <a:gd name="connsiteX31" fmla="*/ 1582754 w 2256648"/>
              <a:gd name="connsiteY31" fmla="*/ 468694 h 979700"/>
              <a:gd name="connsiteX32" fmla="*/ 1685148 w 2256648"/>
              <a:gd name="connsiteY32" fmla="*/ 371063 h 979700"/>
              <a:gd name="connsiteX33" fmla="*/ 1747061 w 2256648"/>
              <a:gd name="connsiteY33" fmla="*/ 316294 h 979700"/>
              <a:gd name="connsiteX34" fmla="*/ 1863742 w 2256648"/>
              <a:gd name="connsiteY34" fmla="*/ 209138 h 979700"/>
              <a:gd name="connsiteX35" fmla="*/ 1958992 w 2256648"/>
              <a:gd name="connsiteY35" fmla="*/ 132938 h 979700"/>
              <a:gd name="connsiteX36" fmla="*/ 2049479 w 2256648"/>
              <a:gd name="connsiteY36" fmla="*/ 85313 h 979700"/>
              <a:gd name="connsiteX37" fmla="*/ 2139967 w 2256648"/>
              <a:gd name="connsiteY37" fmla="*/ 75788 h 979700"/>
              <a:gd name="connsiteX38" fmla="*/ 2199498 w 2256648"/>
              <a:gd name="connsiteY38" fmla="*/ 113888 h 979700"/>
              <a:gd name="connsiteX39" fmla="*/ 2218548 w 2256648"/>
              <a:gd name="connsiteY39" fmla="*/ 190088 h 979700"/>
              <a:gd name="connsiteX40" fmla="*/ 2199498 w 2256648"/>
              <a:gd name="connsiteY40" fmla="*/ 268669 h 979700"/>
              <a:gd name="connsiteX41" fmla="*/ 2135204 w 2256648"/>
              <a:gd name="connsiteY41" fmla="*/ 344869 h 979700"/>
              <a:gd name="connsiteX42" fmla="*/ 2175686 w 2256648"/>
              <a:gd name="connsiteY42" fmla="*/ 321057 h 979700"/>
              <a:gd name="connsiteX43" fmla="*/ 2211404 w 2256648"/>
              <a:gd name="connsiteY43" fmla="*/ 280576 h 979700"/>
              <a:gd name="connsiteX44" fmla="*/ 2242361 w 2256648"/>
              <a:gd name="connsiteY44" fmla="*/ 225806 h 979700"/>
              <a:gd name="connsiteX45" fmla="*/ 2256648 w 2256648"/>
              <a:gd name="connsiteY45" fmla="*/ 171038 h 979700"/>
              <a:gd name="connsiteX46" fmla="*/ 2242361 w 2256648"/>
              <a:gd name="connsiteY46" fmla="*/ 68644 h 979700"/>
              <a:gd name="connsiteX47" fmla="*/ 2194736 w 2256648"/>
              <a:gd name="connsiteY47" fmla="*/ 11494 h 979700"/>
              <a:gd name="connsiteX48" fmla="*/ 2104248 w 2256648"/>
              <a:gd name="connsiteY48" fmla="*/ 1969 h 979700"/>
              <a:gd name="connsiteX49" fmla="*/ 2025667 w 2256648"/>
              <a:gd name="connsiteY49" fmla="*/ 35307 h 979700"/>
              <a:gd name="connsiteX50" fmla="*/ 1963754 w 2256648"/>
              <a:gd name="connsiteY50" fmla="*/ 73407 h 979700"/>
              <a:gd name="connsiteX0" fmla="*/ 1963754 w 2256648"/>
              <a:gd name="connsiteY0" fmla="*/ 73407 h 979700"/>
              <a:gd name="connsiteX1" fmla="*/ 1830404 w 2256648"/>
              <a:gd name="connsiteY1" fmla="*/ 194851 h 979700"/>
              <a:gd name="connsiteX2" fmla="*/ 1704198 w 2256648"/>
              <a:gd name="connsiteY2" fmla="*/ 299626 h 979700"/>
              <a:gd name="connsiteX3" fmla="*/ 1594661 w 2256648"/>
              <a:gd name="connsiteY3" fmla="*/ 397257 h 979700"/>
              <a:gd name="connsiteX4" fmla="*/ 1466073 w 2256648"/>
              <a:gd name="connsiteY4" fmla="*/ 485363 h 979700"/>
              <a:gd name="connsiteX5" fmla="*/ 1239854 w 2256648"/>
              <a:gd name="connsiteY5" fmla="*/ 590138 h 979700"/>
              <a:gd name="connsiteX6" fmla="*/ 1023161 w 2256648"/>
              <a:gd name="connsiteY6" fmla="*/ 609188 h 979700"/>
              <a:gd name="connsiteX7" fmla="*/ 858854 w 2256648"/>
              <a:gd name="connsiteY7" fmla="*/ 611569 h 979700"/>
              <a:gd name="connsiteX8" fmla="*/ 706455 w 2256648"/>
              <a:gd name="connsiteY8" fmla="*/ 649669 h 979700"/>
              <a:gd name="connsiteX9" fmla="*/ 561198 w 2256648"/>
              <a:gd name="connsiteY9" fmla="*/ 749682 h 979700"/>
              <a:gd name="connsiteX10" fmla="*/ 449279 w 2256648"/>
              <a:gd name="connsiteY10" fmla="*/ 837788 h 979700"/>
              <a:gd name="connsiteX11" fmla="*/ 342123 w 2256648"/>
              <a:gd name="connsiteY11" fmla="*/ 906844 h 979700"/>
              <a:gd name="connsiteX12" fmla="*/ 199248 w 2256648"/>
              <a:gd name="connsiteY12" fmla="*/ 928276 h 979700"/>
              <a:gd name="connsiteX13" fmla="*/ 123049 w 2256648"/>
              <a:gd name="connsiteY13" fmla="*/ 871125 h 979700"/>
              <a:gd name="connsiteX14" fmla="*/ 77804 w 2256648"/>
              <a:gd name="connsiteY14" fmla="*/ 780638 h 979700"/>
              <a:gd name="connsiteX15" fmla="*/ 56373 w 2256648"/>
              <a:gd name="connsiteY15" fmla="*/ 683007 h 979700"/>
              <a:gd name="connsiteX16" fmla="*/ 51611 w 2256648"/>
              <a:gd name="connsiteY16" fmla="*/ 625857 h 979700"/>
              <a:gd name="connsiteX17" fmla="*/ 58754 w 2256648"/>
              <a:gd name="connsiteY17" fmla="*/ 604426 h 979700"/>
              <a:gd name="connsiteX18" fmla="*/ 32561 w 2256648"/>
              <a:gd name="connsiteY18" fmla="*/ 635382 h 979700"/>
              <a:gd name="connsiteX19" fmla="*/ 1604 w 2256648"/>
              <a:gd name="connsiteY19" fmla="*/ 711582 h 979700"/>
              <a:gd name="connsiteX20" fmla="*/ 13511 w 2256648"/>
              <a:gd name="connsiteY20" fmla="*/ 816357 h 979700"/>
              <a:gd name="connsiteX21" fmla="*/ 89711 w 2256648"/>
              <a:gd name="connsiteY21" fmla="*/ 916369 h 979700"/>
              <a:gd name="connsiteX22" fmla="*/ 204011 w 2256648"/>
              <a:gd name="connsiteY22" fmla="*/ 973519 h 979700"/>
              <a:gd name="connsiteX23" fmla="*/ 323073 w 2256648"/>
              <a:gd name="connsiteY23" fmla="*/ 968757 h 979700"/>
              <a:gd name="connsiteX24" fmla="*/ 449279 w 2256648"/>
              <a:gd name="connsiteY24" fmla="*/ 890176 h 979700"/>
              <a:gd name="connsiteX25" fmla="*/ 577867 w 2256648"/>
              <a:gd name="connsiteY25" fmla="*/ 778257 h 979700"/>
              <a:gd name="connsiteX26" fmla="*/ 727886 w 2256648"/>
              <a:gd name="connsiteY26" fmla="*/ 680626 h 979700"/>
              <a:gd name="connsiteX27" fmla="*/ 861235 w 2256648"/>
              <a:gd name="connsiteY27" fmla="*/ 647288 h 979700"/>
              <a:gd name="connsiteX28" fmla="*/ 1013636 w 2256648"/>
              <a:gd name="connsiteY28" fmla="*/ 661576 h 979700"/>
              <a:gd name="connsiteX29" fmla="*/ 1213661 w 2256648"/>
              <a:gd name="connsiteY29" fmla="*/ 642526 h 979700"/>
              <a:gd name="connsiteX30" fmla="*/ 1442261 w 2256648"/>
              <a:gd name="connsiteY30" fmla="*/ 561563 h 979700"/>
              <a:gd name="connsiteX31" fmla="*/ 1582754 w 2256648"/>
              <a:gd name="connsiteY31" fmla="*/ 468694 h 979700"/>
              <a:gd name="connsiteX32" fmla="*/ 1685148 w 2256648"/>
              <a:gd name="connsiteY32" fmla="*/ 371063 h 979700"/>
              <a:gd name="connsiteX33" fmla="*/ 1747061 w 2256648"/>
              <a:gd name="connsiteY33" fmla="*/ 316294 h 979700"/>
              <a:gd name="connsiteX34" fmla="*/ 1863742 w 2256648"/>
              <a:gd name="connsiteY34" fmla="*/ 209138 h 979700"/>
              <a:gd name="connsiteX35" fmla="*/ 1958992 w 2256648"/>
              <a:gd name="connsiteY35" fmla="*/ 132938 h 979700"/>
              <a:gd name="connsiteX36" fmla="*/ 2049479 w 2256648"/>
              <a:gd name="connsiteY36" fmla="*/ 85313 h 979700"/>
              <a:gd name="connsiteX37" fmla="*/ 2139967 w 2256648"/>
              <a:gd name="connsiteY37" fmla="*/ 75788 h 979700"/>
              <a:gd name="connsiteX38" fmla="*/ 2199498 w 2256648"/>
              <a:gd name="connsiteY38" fmla="*/ 113888 h 979700"/>
              <a:gd name="connsiteX39" fmla="*/ 2218548 w 2256648"/>
              <a:gd name="connsiteY39" fmla="*/ 190088 h 979700"/>
              <a:gd name="connsiteX40" fmla="*/ 2199498 w 2256648"/>
              <a:gd name="connsiteY40" fmla="*/ 268669 h 979700"/>
              <a:gd name="connsiteX41" fmla="*/ 2135204 w 2256648"/>
              <a:gd name="connsiteY41" fmla="*/ 344869 h 979700"/>
              <a:gd name="connsiteX42" fmla="*/ 2175686 w 2256648"/>
              <a:gd name="connsiteY42" fmla="*/ 321057 h 979700"/>
              <a:gd name="connsiteX43" fmla="*/ 2211404 w 2256648"/>
              <a:gd name="connsiteY43" fmla="*/ 280576 h 979700"/>
              <a:gd name="connsiteX44" fmla="*/ 2242361 w 2256648"/>
              <a:gd name="connsiteY44" fmla="*/ 225806 h 979700"/>
              <a:gd name="connsiteX45" fmla="*/ 2256648 w 2256648"/>
              <a:gd name="connsiteY45" fmla="*/ 171038 h 979700"/>
              <a:gd name="connsiteX46" fmla="*/ 2242361 w 2256648"/>
              <a:gd name="connsiteY46" fmla="*/ 68644 h 979700"/>
              <a:gd name="connsiteX47" fmla="*/ 2194736 w 2256648"/>
              <a:gd name="connsiteY47" fmla="*/ 11494 h 979700"/>
              <a:gd name="connsiteX48" fmla="*/ 2104248 w 2256648"/>
              <a:gd name="connsiteY48" fmla="*/ 1969 h 979700"/>
              <a:gd name="connsiteX49" fmla="*/ 2025667 w 2256648"/>
              <a:gd name="connsiteY49" fmla="*/ 35307 h 979700"/>
              <a:gd name="connsiteX50" fmla="*/ 1963754 w 2256648"/>
              <a:gd name="connsiteY50" fmla="*/ 73407 h 979700"/>
              <a:gd name="connsiteX0" fmla="*/ 1963754 w 2256648"/>
              <a:gd name="connsiteY0" fmla="*/ 73407 h 977674"/>
              <a:gd name="connsiteX1" fmla="*/ 1830404 w 2256648"/>
              <a:gd name="connsiteY1" fmla="*/ 194851 h 977674"/>
              <a:gd name="connsiteX2" fmla="*/ 1704198 w 2256648"/>
              <a:gd name="connsiteY2" fmla="*/ 299626 h 977674"/>
              <a:gd name="connsiteX3" fmla="*/ 1594661 w 2256648"/>
              <a:gd name="connsiteY3" fmla="*/ 397257 h 977674"/>
              <a:gd name="connsiteX4" fmla="*/ 1466073 w 2256648"/>
              <a:gd name="connsiteY4" fmla="*/ 485363 h 977674"/>
              <a:gd name="connsiteX5" fmla="*/ 1239854 w 2256648"/>
              <a:gd name="connsiteY5" fmla="*/ 590138 h 977674"/>
              <a:gd name="connsiteX6" fmla="*/ 1023161 w 2256648"/>
              <a:gd name="connsiteY6" fmla="*/ 609188 h 977674"/>
              <a:gd name="connsiteX7" fmla="*/ 858854 w 2256648"/>
              <a:gd name="connsiteY7" fmla="*/ 611569 h 977674"/>
              <a:gd name="connsiteX8" fmla="*/ 706455 w 2256648"/>
              <a:gd name="connsiteY8" fmla="*/ 649669 h 977674"/>
              <a:gd name="connsiteX9" fmla="*/ 561198 w 2256648"/>
              <a:gd name="connsiteY9" fmla="*/ 749682 h 977674"/>
              <a:gd name="connsiteX10" fmla="*/ 449279 w 2256648"/>
              <a:gd name="connsiteY10" fmla="*/ 837788 h 977674"/>
              <a:gd name="connsiteX11" fmla="*/ 342123 w 2256648"/>
              <a:gd name="connsiteY11" fmla="*/ 906844 h 977674"/>
              <a:gd name="connsiteX12" fmla="*/ 199248 w 2256648"/>
              <a:gd name="connsiteY12" fmla="*/ 928276 h 977674"/>
              <a:gd name="connsiteX13" fmla="*/ 123049 w 2256648"/>
              <a:gd name="connsiteY13" fmla="*/ 871125 h 977674"/>
              <a:gd name="connsiteX14" fmla="*/ 77804 w 2256648"/>
              <a:gd name="connsiteY14" fmla="*/ 780638 h 977674"/>
              <a:gd name="connsiteX15" fmla="*/ 56373 w 2256648"/>
              <a:gd name="connsiteY15" fmla="*/ 683007 h 977674"/>
              <a:gd name="connsiteX16" fmla="*/ 51611 w 2256648"/>
              <a:gd name="connsiteY16" fmla="*/ 625857 h 977674"/>
              <a:gd name="connsiteX17" fmla="*/ 58754 w 2256648"/>
              <a:gd name="connsiteY17" fmla="*/ 604426 h 977674"/>
              <a:gd name="connsiteX18" fmla="*/ 32561 w 2256648"/>
              <a:gd name="connsiteY18" fmla="*/ 635382 h 977674"/>
              <a:gd name="connsiteX19" fmla="*/ 1604 w 2256648"/>
              <a:gd name="connsiteY19" fmla="*/ 711582 h 977674"/>
              <a:gd name="connsiteX20" fmla="*/ 13511 w 2256648"/>
              <a:gd name="connsiteY20" fmla="*/ 816357 h 977674"/>
              <a:gd name="connsiteX21" fmla="*/ 89711 w 2256648"/>
              <a:gd name="connsiteY21" fmla="*/ 916369 h 977674"/>
              <a:gd name="connsiteX22" fmla="*/ 204011 w 2256648"/>
              <a:gd name="connsiteY22" fmla="*/ 973519 h 977674"/>
              <a:gd name="connsiteX23" fmla="*/ 323073 w 2256648"/>
              <a:gd name="connsiteY23" fmla="*/ 963994 h 977674"/>
              <a:gd name="connsiteX24" fmla="*/ 449279 w 2256648"/>
              <a:gd name="connsiteY24" fmla="*/ 890176 h 977674"/>
              <a:gd name="connsiteX25" fmla="*/ 577867 w 2256648"/>
              <a:gd name="connsiteY25" fmla="*/ 778257 h 977674"/>
              <a:gd name="connsiteX26" fmla="*/ 727886 w 2256648"/>
              <a:gd name="connsiteY26" fmla="*/ 680626 h 977674"/>
              <a:gd name="connsiteX27" fmla="*/ 861235 w 2256648"/>
              <a:gd name="connsiteY27" fmla="*/ 647288 h 977674"/>
              <a:gd name="connsiteX28" fmla="*/ 1013636 w 2256648"/>
              <a:gd name="connsiteY28" fmla="*/ 661576 h 977674"/>
              <a:gd name="connsiteX29" fmla="*/ 1213661 w 2256648"/>
              <a:gd name="connsiteY29" fmla="*/ 642526 h 977674"/>
              <a:gd name="connsiteX30" fmla="*/ 1442261 w 2256648"/>
              <a:gd name="connsiteY30" fmla="*/ 561563 h 977674"/>
              <a:gd name="connsiteX31" fmla="*/ 1582754 w 2256648"/>
              <a:gd name="connsiteY31" fmla="*/ 468694 h 977674"/>
              <a:gd name="connsiteX32" fmla="*/ 1685148 w 2256648"/>
              <a:gd name="connsiteY32" fmla="*/ 371063 h 977674"/>
              <a:gd name="connsiteX33" fmla="*/ 1747061 w 2256648"/>
              <a:gd name="connsiteY33" fmla="*/ 316294 h 977674"/>
              <a:gd name="connsiteX34" fmla="*/ 1863742 w 2256648"/>
              <a:gd name="connsiteY34" fmla="*/ 209138 h 977674"/>
              <a:gd name="connsiteX35" fmla="*/ 1958992 w 2256648"/>
              <a:gd name="connsiteY35" fmla="*/ 132938 h 977674"/>
              <a:gd name="connsiteX36" fmla="*/ 2049479 w 2256648"/>
              <a:gd name="connsiteY36" fmla="*/ 85313 h 977674"/>
              <a:gd name="connsiteX37" fmla="*/ 2139967 w 2256648"/>
              <a:gd name="connsiteY37" fmla="*/ 75788 h 977674"/>
              <a:gd name="connsiteX38" fmla="*/ 2199498 w 2256648"/>
              <a:gd name="connsiteY38" fmla="*/ 113888 h 977674"/>
              <a:gd name="connsiteX39" fmla="*/ 2218548 w 2256648"/>
              <a:gd name="connsiteY39" fmla="*/ 190088 h 977674"/>
              <a:gd name="connsiteX40" fmla="*/ 2199498 w 2256648"/>
              <a:gd name="connsiteY40" fmla="*/ 268669 h 977674"/>
              <a:gd name="connsiteX41" fmla="*/ 2135204 w 2256648"/>
              <a:gd name="connsiteY41" fmla="*/ 344869 h 977674"/>
              <a:gd name="connsiteX42" fmla="*/ 2175686 w 2256648"/>
              <a:gd name="connsiteY42" fmla="*/ 321057 h 977674"/>
              <a:gd name="connsiteX43" fmla="*/ 2211404 w 2256648"/>
              <a:gd name="connsiteY43" fmla="*/ 280576 h 977674"/>
              <a:gd name="connsiteX44" fmla="*/ 2242361 w 2256648"/>
              <a:gd name="connsiteY44" fmla="*/ 225806 h 977674"/>
              <a:gd name="connsiteX45" fmla="*/ 2256648 w 2256648"/>
              <a:gd name="connsiteY45" fmla="*/ 171038 h 977674"/>
              <a:gd name="connsiteX46" fmla="*/ 2242361 w 2256648"/>
              <a:gd name="connsiteY46" fmla="*/ 68644 h 977674"/>
              <a:gd name="connsiteX47" fmla="*/ 2194736 w 2256648"/>
              <a:gd name="connsiteY47" fmla="*/ 11494 h 977674"/>
              <a:gd name="connsiteX48" fmla="*/ 2104248 w 2256648"/>
              <a:gd name="connsiteY48" fmla="*/ 1969 h 977674"/>
              <a:gd name="connsiteX49" fmla="*/ 2025667 w 2256648"/>
              <a:gd name="connsiteY49" fmla="*/ 35307 h 977674"/>
              <a:gd name="connsiteX50" fmla="*/ 1963754 w 2256648"/>
              <a:gd name="connsiteY50" fmla="*/ 73407 h 977674"/>
              <a:gd name="connsiteX0" fmla="*/ 1949467 w 2256648"/>
              <a:gd name="connsiteY0" fmla="*/ 92457 h 977674"/>
              <a:gd name="connsiteX1" fmla="*/ 1830404 w 2256648"/>
              <a:gd name="connsiteY1" fmla="*/ 194851 h 977674"/>
              <a:gd name="connsiteX2" fmla="*/ 1704198 w 2256648"/>
              <a:gd name="connsiteY2" fmla="*/ 299626 h 977674"/>
              <a:gd name="connsiteX3" fmla="*/ 1594661 w 2256648"/>
              <a:gd name="connsiteY3" fmla="*/ 397257 h 977674"/>
              <a:gd name="connsiteX4" fmla="*/ 1466073 w 2256648"/>
              <a:gd name="connsiteY4" fmla="*/ 485363 h 977674"/>
              <a:gd name="connsiteX5" fmla="*/ 1239854 w 2256648"/>
              <a:gd name="connsiteY5" fmla="*/ 590138 h 977674"/>
              <a:gd name="connsiteX6" fmla="*/ 1023161 w 2256648"/>
              <a:gd name="connsiteY6" fmla="*/ 609188 h 977674"/>
              <a:gd name="connsiteX7" fmla="*/ 858854 w 2256648"/>
              <a:gd name="connsiteY7" fmla="*/ 611569 h 977674"/>
              <a:gd name="connsiteX8" fmla="*/ 706455 w 2256648"/>
              <a:gd name="connsiteY8" fmla="*/ 649669 h 977674"/>
              <a:gd name="connsiteX9" fmla="*/ 561198 w 2256648"/>
              <a:gd name="connsiteY9" fmla="*/ 749682 h 977674"/>
              <a:gd name="connsiteX10" fmla="*/ 449279 w 2256648"/>
              <a:gd name="connsiteY10" fmla="*/ 837788 h 977674"/>
              <a:gd name="connsiteX11" fmla="*/ 342123 w 2256648"/>
              <a:gd name="connsiteY11" fmla="*/ 906844 h 977674"/>
              <a:gd name="connsiteX12" fmla="*/ 199248 w 2256648"/>
              <a:gd name="connsiteY12" fmla="*/ 928276 h 977674"/>
              <a:gd name="connsiteX13" fmla="*/ 123049 w 2256648"/>
              <a:gd name="connsiteY13" fmla="*/ 871125 h 977674"/>
              <a:gd name="connsiteX14" fmla="*/ 77804 w 2256648"/>
              <a:gd name="connsiteY14" fmla="*/ 780638 h 977674"/>
              <a:gd name="connsiteX15" fmla="*/ 56373 w 2256648"/>
              <a:gd name="connsiteY15" fmla="*/ 683007 h 977674"/>
              <a:gd name="connsiteX16" fmla="*/ 51611 w 2256648"/>
              <a:gd name="connsiteY16" fmla="*/ 625857 h 977674"/>
              <a:gd name="connsiteX17" fmla="*/ 58754 w 2256648"/>
              <a:gd name="connsiteY17" fmla="*/ 604426 h 977674"/>
              <a:gd name="connsiteX18" fmla="*/ 32561 w 2256648"/>
              <a:gd name="connsiteY18" fmla="*/ 635382 h 977674"/>
              <a:gd name="connsiteX19" fmla="*/ 1604 w 2256648"/>
              <a:gd name="connsiteY19" fmla="*/ 711582 h 977674"/>
              <a:gd name="connsiteX20" fmla="*/ 13511 w 2256648"/>
              <a:gd name="connsiteY20" fmla="*/ 816357 h 977674"/>
              <a:gd name="connsiteX21" fmla="*/ 89711 w 2256648"/>
              <a:gd name="connsiteY21" fmla="*/ 916369 h 977674"/>
              <a:gd name="connsiteX22" fmla="*/ 204011 w 2256648"/>
              <a:gd name="connsiteY22" fmla="*/ 973519 h 977674"/>
              <a:gd name="connsiteX23" fmla="*/ 323073 w 2256648"/>
              <a:gd name="connsiteY23" fmla="*/ 963994 h 977674"/>
              <a:gd name="connsiteX24" fmla="*/ 449279 w 2256648"/>
              <a:gd name="connsiteY24" fmla="*/ 890176 h 977674"/>
              <a:gd name="connsiteX25" fmla="*/ 577867 w 2256648"/>
              <a:gd name="connsiteY25" fmla="*/ 778257 h 977674"/>
              <a:gd name="connsiteX26" fmla="*/ 727886 w 2256648"/>
              <a:gd name="connsiteY26" fmla="*/ 680626 h 977674"/>
              <a:gd name="connsiteX27" fmla="*/ 861235 w 2256648"/>
              <a:gd name="connsiteY27" fmla="*/ 647288 h 977674"/>
              <a:gd name="connsiteX28" fmla="*/ 1013636 w 2256648"/>
              <a:gd name="connsiteY28" fmla="*/ 661576 h 977674"/>
              <a:gd name="connsiteX29" fmla="*/ 1213661 w 2256648"/>
              <a:gd name="connsiteY29" fmla="*/ 642526 h 977674"/>
              <a:gd name="connsiteX30" fmla="*/ 1442261 w 2256648"/>
              <a:gd name="connsiteY30" fmla="*/ 561563 h 977674"/>
              <a:gd name="connsiteX31" fmla="*/ 1582754 w 2256648"/>
              <a:gd name="connsiteY31" fmla="*/ 468694 h 977674"/>
              <a:gd name="connsiteX32" fmla="*/ 1685148 w 2256648"/>
              <a:gd name="connsiteY32" fmla="*/ 371063 h 977674"/>
              <a:gd name="connsiteX33" fmla="*/ 1747061 w 2256648"/>
              <a:gd name="connsiteY33" fmla="*/ 316294 h 977674"/>
              <a:gd name="connsiteX34" fmla="*/ 1863742 w 2256648"/>
              <a:gd name="connsiteY34" fmla="*/ 209138 h 977674"/>
              <a:gd name="connsiteX35" fmla="*/ 1958992 w 2256648"/>
              <a:gd name="connsiteY35" fmla="*/ 132938 h 977674"/>
              <a:gd name="connsiteX36" fmla="*/ 2049479 w 2256648"/>
              <a:gd name="connsiteY36" fmla="*/ 85313 h 977674"/>
              <a:gd name="connsiteX37" fmla="*/ 2139967 w 2256648"/>
              <a:gd name="connsiteY37" fmla="*/ 75788 h 977674"/>
              <a:gd name="connsiteX38" fmla="*/ 2199498 w 2256648"/>
              <a:gd name="connsiteY38" fmla="*/ 113888 h 977674"/>
              <a:gd name="connsiteX39" fmla="*/ 2218548 w 2256648"/>
              <a:gd name="connsiteY39" fmla="*/ 190088 h 977674"/>
              <a:gd name="connsiteX40" fmla="*/ 2199498 w 2256648"/>
              <a:gd name="connsiteY40" fmla="*/ 268669 h 977674"/>
              <a:gd name="connsiteX41" fmla="*/ 2135204 w 2256648"/>
              <a:gd name="connsiteY41" fmla="*/ 344869 h 977674"/>
              <a:gd name="connsiteX42" fmla="*/ 2175686 w 2256648"/>
              <a:gd name="connsiteY42" fmla="*/ 321057 h 977674"/>
              <a:gd name="connsiteX43" fmla="*/ 2211404 w 2256648"/>
              <a:gd name="connsiteY43" fmla="*/ 280576 h 977674"/>
              <a:gd name="connsiteX44" fmla="*/ 2242361 w 2256648"/>
              <a:gd name="connsiteY44" fmla="*/ 225806 h 977674"/>
              <a:gd name="connsiteX45" fmla="*/ 2256648 w 2256648"/>
              <a:gd name="connsiteY45" fmla="*/ 171038 h 977674"/>
              <a:gd name="connsiteX46" fmla="*/ 2242361 w 2256648"/>
              <a:gd name="connsiteY46" fmla="*/ 68644 h 977674"/>
              <a:gd name="connsiteX47" fmla="*/ 2194736 w 2256648"/>
              <a:gd name="connsiteY47" fmla="*/ 11494 h 977674"/>
              <a:gd name="connsiteX48" fmla="*/ 2104248 w 2256648"/>
              <a:gd name="connsiteY48" fmla="*/ 1969 h 977674"/>
              <a:gd name="connsiteX49" fmla="*/ 2025667 w 2256648"/>
              <a:gd name="connsiteY49" fmla="*/ 35307 h 977674"/>
              <a:gd name="connsiteX50" fmla="*/ 1949467 w 2256648"/>
              <a:gd name="connsiteY50" fmla="*/ 92457 h 977674"/>
              <a:gd name="connsiteX0" fmla="*/ 1949467 w 2256648"/>
              <a:gd name="connsiteY0" fmla="*/ 92457 h 977674"/>
              <a:gd name="connsiteX1" fmla="*/ 1830404 w 2256648"/>
              <a:gd name="connsiteY1" fmla="*/ 194851 h 977674"/>
              <a:gd name="connsiteX2" fmla="*/ 1704198 w 2256648"/>
              <a:gd name="connsiteY2" fmla="*/ 299626 h 977674"/>
              <a:gd name="connsiteX3" fmla="*/ 1594661 w 2256648"/>
              <a:gd name="connsiteY3" fmla="*/ 397257 h 977674"/>
              <a:gd name="connsiteX4" fmla="*/ 1466073 w 2256648"/>
              <a:gd name="connsiteY4" fmla="*/ 485363 h 977674"/>
              <a:gd name="connsiteX5" fmla="*/ 1239854 w 2256648"/>
              <a:gd name="connsiteY5" fmla="*/ 590138 h 977674"/>
              <a:gd name="connsiteX6" fmla="*/ 1023161 w 2256648"/>
              <a:gd name="connsiteY6" fmla="*/ 609188 h 977674"/>
              <a:gd name="connsiteX7" fmla="*/ 858854 w 2256648"/>
              <a:gd name="connsiteY7" fmla="*/ 611569 h 977674"/>
              <a:gd name="connsiteX8" fmla="*/ 706455 w 2256648"/>
              <a:gd name="connsiteY8" fmla="*/ 649669 h 977674"/>
              <a:gd name="connsiteX9" fmla="*/ 561198 w 2256648"/>
              <a:gd name="connsiteY9" fmla="*/ 749682 h 977674"/>
              <a:gd name="connsiteX10" fmla="*/ 449279 w 2256648"/>
              <a:gd name="connsiteY10" fmla="*/ 837788 h 977674"/>
              <a:gd name="connsiteX11" fmla="*/ 342123 w 2256648"/>
              <a:gd name="connsiteY11" fmla="*/ 906844 h 977674"/>
              <a:gd name="connsiteX12" fmla="*/ 199248 w 2256648"/>
              <a:gd name="connsiteY12" fmla="*/ 928276 h 977674"/>
              <a:gd name="connsiteX13" fmla="*/ 123049 w 2256648"/>
              <a:gd name="connsiteY13" fmla="*/ 871125 h 977674"/>
              <a:gd name="connsiteX14" fmla="*/ 77804 w 2256648"/>
              <a:gd name="connsiteY14" fmla="*/ 780638 h 977674"/>
              <a:gd name="connsiteX15" fmla="*/ 56373 w 2256648"/>
              <a:gd name="connsiteY15" fmla="*/ 683007 h 977674"/>
              <a:gd name="connsiteX16" fmla="*/ 51611 w 2256648"/>
              <a:gd name="connsiteY16" fmla="*/ 625857 h 977674"/>
              <a:gd name="connsiteX17" fmla="*/ 58754 w 2256648"/>
              <a:gd name="connsiteY17" fmla="*/ 604426 h 977674"/>
              <a:gd name="connsiteX18" fmla="*/ 32561 w 2256648"/>
              <a:gd name="connsiteY18" fmla="*/ 635382 h 977674"/>
              <a:gd name="connsiteX19" fmla="*/ 1604 w 2256648"/>
              <a:gd name="connsiteY19" fmla="*/ 711582 h 977674"/>
              <a:gd name="connsiteX20" fmla="*/ 13511 w 2256648"/>
              <a:gd name="connsiteY20" fmla="*/ 816357 h 977674"/>
              <a:gd name="connsiteX21" fmla="*/ 89711 w 2256648"/>
              <a:gd name="connsiteY21" fmla="*/ 916369 h 977674"/>
              <a:gd name="connsiteX22" fmla="*/ 204011 w 2256648"/>
              <a:gd name="connsiteY22" fmla="*/ 973519 h 977674"/>
              <a:gd name="connsiteX23" fmla="*/ 323073 w 2256648"/>
              <a:gd name="connsiteY23" fmla="*/ 963994 h 977674"/>
              <a:gd name="connsiteX24" fmla="*/ 449279 w 2256648"/>
              <a:gd name="connsiteY24" fmla="*/ 890176 h 977674"/>
              <a:gd name="connsiteX25" fmla="*/ 577867 w 2256648"/>
              <a:gd name="connsiteY25" fmla="*/ 778257 h 977674"/>
              <a:gd name="connsiteX26" fmla="*/ 727886 w 2256648"/>
              <a:gd name="connsiteY26" fmla="*/ 680626 h 977674"/>
              <a:gd name="connsiteX27" fmla="*/ 861235 w 2256648"/>
              <a:gd name="connsiteY27" fmla="*/ 647288 h 977674"/>
              <a:gd name="connsiteX28" fmla="*/ 1013636 w 2256648"/>
              <a:gd name="connsiteY28" fmla="*/ 661576 h 977674"/>
              <a:gd name="connsiteX29" fmla="*/ 1213661 w 2256648"/>
              <a:gd name="connsiteY29" fmla="*/ 642526 h 977674"/>
              <a:gd name="connsiteX30" fmla="*/ 1442261 w 2256648"/>
              <a:gd name="connsiteY30" fmla="*/ 561563 h 977674"/>
              <a:gd name="connsiteX31" fmla="*/ 1582754 w 2256648"/>
              <a:gd name="connsiteY31" fmla="*/ 468694 h 977674"/>
              <a:gd name="connsiteX32" fmla="*/ 1685148 w 2256648"/>
              <a:gd name="connsiteY32" fmla="*/ 371063 h 977674"/>
              <a:gd name="connsiteX33" fmla="*/ 1747061 w 2256648"/>
              <a:gd name="connsiteY33" fmla="*/ 316294 h 977674"/>
              <a:gd name="connsiteX34" fmla="*/ 1863742 w 2256648"/>
              <a:gd name="connsiteY34" fmla="*/ 209138 h 977674"/>
              <a:gd name="connsiteX35" fmla="*/ 1958992 w 2256648"/>
              <a:gd name="connsiteY35" fmla="*/ 132938 h 977674"/>
              <a:gd name="connsiteX36" fmla="*/ 2049479 w 2256648"/>
              <a:gd name="connsiteY36" fmla="*/ 85313 h 977674"/>
              <a:gd name="connsiteX37" fmla="*/ 2139967 w 2256648"/>
              <a:gd name="connsiteY37" fmla="*/ 75788 h 977674"/>
              <a:gd name="connsiteX38" fmla="*/ 2199498 w 2256648"/>
              <a:gd name="connsiteY38" fmla="*/ 113888 h 977674"/>
              <a:gd name="connsiteX39" fmla="*/ 2218548 w 2256648"/>
              <a:gd name="connsiteY39" fmla="*/ 190088 h 977674"/>
              <a:gd name="connsiteX40" fmla="*/ 2199498 w 2256648"/>
              <a:gd name="connsiteY40" fmla="*/ 268669 h 977674"/>
              <a:gd name="connsiteX41" fmla="*/ 2135204 w 2256648"/>
              <a:gd name="connsiteY41" fmla="*/ 344869 h 977674"/>
              <a:gd name="connsiteX42" fmla="*/ 2175686 w 2256648"/>
              <a:gd name="connsiteY42" fmla="*/ 321057 h 977674"/>
              <a:gd name="connsiteX43" fmla="*/ 2211404 w 2256648"/>
              <a:gd name="connsiteY43" fmla="*/ 280576 h 977674"/>
              <a:gd name="connsiteX44" fmla="*/ 2242361 w 2256648"/>
              <a:gd name="connsiteY44" fmla="*/ 225806 h 977674"/>
              <a:gd name="connsiteX45" fmla="*/ 2256648 w 2256648"/>
              <a:gd name="connsiteY45" fmla="*/ 151988 h 977674"/>
              <a:gd name="connsiteX46" fmla="*/ 2242361 w 2256648"/>
              <a:gd name="connsiteY46" fmla="*/ 68644 h 977674"/>
              <a:gd name="connsiteX47" fmla="*/ 2194736 w 2256648"/>
              <a:gd name="connsiteY47" fmla="*/ 11494 h 977674"/>
              <a:gd name="connsiteX48" fmla="*/ 2104248 w 2256648"/>
              <a:gd name="connsiteY48" fmla="*/ 1969 h 977674"/>
              <a:gd name="connsiteX49" fmla="*/ 2025667 w 2256648"/>
              <a:gd name="connsiteY49" fmla="*/ 35307 h 977674"/>
              <a:gd name="connsiteX50" fmla="*/ 1949467 w 2256648"/>
              <a:gd name="connsiteY50" fmla="*/ 92457 h 977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256648" h="977674">
                <a:moveTo>
                  <a:pt x="1949467" y="92457"/>
                </a:moveTo>
                <a:cubicBezTo>
                  <a:pt x="1916923" y="119048"/>
                  <a:pt x="1871282" y="160323"/>
                  <a:pt x="1830404" y="194851"/>
                </a:cubicBezTo>
                <a:cubicBezTo>
                  <a:pt x="1789526" y="229379"/>
                  <a:pt x="1743488" y="265892"/>
                  <a:pt x="1704198" y="299626"/>
                </a:cubicBezTo>
                <a:cubicBezTo>
                  <a:pt x="1664908" y="333360"/>
                  <a:pt x="1634348" y="366301"/>
                  <a:pt x="1594661" y="397257"/>
                </a:cubicBezTo>
                <a:cubicBezTo>
                  <a:pt x="1554973" y="428213"/>
                  <a:pt x="1525207" y="453216"/>
                  <a:pt x="1466073" y="485363"/>
                </a:cubicBezTo>
                <a:cubicBezTo>
                  <a:pt x="1406938" y="517510"/>
                  <a:pt x="1313673" y="569501"/>
                  <a:pt x="1239854" y="590138"/>
                </a:cubicBezTo>
                <a:cubicBezTo>
                  <a:pt x="1166035" y="610775"/>
                  <a:pt x="1086661" y="605616"/>
                  <a:pt x="1023161" y="609188"/>
                </a:cubicBezTo>
                <a:cubicBezTo>
                  <a:pt x="959661" y="612760"/>
                  <a:pt x="911638" y="604822"/>
                  <a:pt x="858854" y="611569"/>
                </a:cubicBezTo>
                <a:cubicBezTo>
                  <a:pt x="806070" y="618316"/>
                  <a:pt x="756064" y="626650"/>
                  <a:pt x="706455" y="649669"/>
                </a:cubicBezTo>
                <a:cubicBezTo>
                  <a:pt x="656846" y="672688"/>
                  <a:pt x="604061" y="718329"/>
                  <a:pt x="561198" y="749682"/>
                </a:cubicBezTo>
                <a:cubicBezTo>
                  <a:pt x="518335" y="781035"/>
                  <a:pt x="485791" y="811594"/>
                  <a:pt x="449279" y="837788"/>
                </a:cubicBezTo>
                <a:cubicBezTo>
                  <a:pt x="412766" y="863982"/>
                  <a:pt x="383795" y="891763"/>
                  <a:pt x="342123" y="906844"/>
                </a:cubicBezTo>
                <a:cubicBezTo>
                  <a:pt x="300451" y="921925"/>
                  <a:pt x="235760" y="934229"/>
                  <a:pt x="199248" y="928276"/>
                </a:cubicBezTo>
                <a:cubicBezTo>
                  <a:pt x="162736" y="922323"/>
                  <a:pt x="143290" y="895731"/>
                  <a:pt x="123049" y="871125"/>
                </a:cubicBezTo>
                <a:cubicBezTo>
                  <a:pt x="102808" y="846519"/>
                  <a:pt x="88917" y="811991"/>
                  <a:pt x="77804" y="780638"/>
                </a:cubicBezTo>
                <a:cubicBezTo>
                  <a:pt x="66691" y="749285"/>
                  <a:pt x="60738" y="708804"/>
                  <a:pt x="56373" y="683007"/>
                </a:cubicBezTo>
                <a:cubicBezTo>
                  <a:pt x="52008" y="657210"/>
                  <a:pt x="51214" y="638954"/>
                  <a:pt x="51611" y="625857"/>
                </a:cubicBezTo>
                <a:cubicBezTo>
                  <a:pt x="52008" y="612760"/>
                  <a:pt x="61929" y="602839"/>
                  <a:pt x="58754" y="604426"/>
                </a:cubicBezTo>
                <a:cubicBezTo>
                  <a:pt x="55579" y="606013"/>
                  <a:pt x="42086" y="617523"/>
                  <a:pt x="32561" y="635382"/>
                </a:cubicBezTo>
                <a:cubicBezTo>
                  <a:pt x="23036" y="653241"/>
                  <a:pt x="4779" y="681419"/>
                  <a:pt x="1604" y="711582"/>
                </a:cubicBezTo>
                <a:cubicBezTo>
                  <a:pt x="-1571" y="741745"/>
                  <a:pt x="-1174" y="782226"/>
                  <a:pt x="13511" y="816357"/>
                </a:cubicBezTo>
                <a:cubicBezTo>
                  <a:pt x="28195" y="850488"/>
                  <a:pt x="57961" y="890175"/>
                  <a:pt x="89711" y="916369"/>
                </a:cubicBezTo>
                <a:cubicBezTo>
                  <a:pt x="121461" y="942563"/>
                  <a:pt x="165117" y="965582"/>
                  <a:pt x="204011" y="973519"/>
                </a:cubicBezTo>
                <a:cubicBezTo>
                  <a:pt x="242905" y="981456"/>
                  <a:pt x="282195" y="977884"/>
                  <a:pt x="323073" y="963994"/>
                </a:cubicBezTo>
                <a:cubicBezTo>
                  <a:pt x="363951" y="950104"/>
                  <a:pt x="406813" y="921132"/>
                  <a:pt x="449279" y="890176"/>
                </a:cubicBezTo>
                <a:cubicBezTo>
                  <a:pt x="491745" y="859220"/>
                  <a:pt x="531433" y="813182"/>
                  <a:pt x="577867" y="778257"/>
                </a:cubicBezTo>
                <a:cubicBezTo>
                  <a:pt x="624301" y="743332"/>
                  <a:pt x="680658" y="702454"/>
                  <a:pt x="727886" y="680626"/>
                </a:cubicBezTo>
                <a:cubicBezTo>
                  <a:pt x="775114" y="658798"/>
                  <a:pt x="813610" y="650463"/>
                  <a:pt x="861235" y="647288"/>
                </a:cubicBezTo>
                <a:cubicBezTo>
                  <a:pt x="908860" y="644113"/>
                  <a:pt x="954898" y="662370"/>
                  <a:pt x="1013636" y="661576"/>
                </a:cubicBezTo>
                <a:cubicBezTo>
                  <a:pt x="1072374" y="660782"/>
                  <a:pt x="1142224" y="659195"/>
                  <a:pt x="1213661" y="642526"/>
                </a:cubicBezTo>
                <a:cubicBezTo>
                  <a:pt x="1285098" y="625857"/>
                  <a:pt x="1380745" y="590535"/>
                  <a:pt x="1442261" y="561563"/>
                </a:cubicBezTo>
                <a:cubicBezTo>
                  <a:pt x="1503776" y="532591"/>
                  <a:pt x="1542273" y="500444"/>
                  <a:pt x="1582754" y="468694"/>
                </a:cubicBezTo>
                <a:cubicBezTo>
                  <a:pt x="1623235" y="436944"/>
                  <a:pt x="1657763" y="396463"/>
                  <a:pt x="1685148" y="371063"/>
                </a:cubicBezTo>
                <a:cubicBezTo>
                  <a:pt x="1712533" y="345663"/>
                  <a:pt x="1717295" y="343282"/>
                  <a:pt x="1747061" y="316294"/>
                </a:cubicBezTo>
                <a:cubicBezTo>
                  <a:pt x="1776827" y="289307"/>
                  <a:pt x="1828420" y="239697"/>
                  <a:pt x="1863742" y="209138"/>
                </a:cubicBezTo>
                <a:cubicBezTo>
                  <a:pt x="1899064" y="178579"/>
                  <a:pt x="1928036" y="153575"/>
                  <a:pt x="1958992" y="132938"/>
                </a:cubicBezTo>
                <a:cubicBezTo>
                  <a:pt x="1989948" y="112301"/>
                  <a:pt x="2019317" y="94838"/>
                  <a:pt x="2049479" y="85313"/>
                </a:cubicBezTo>
                <a:cubicBezTo>
                  <a:pt x="2079641" y="75788"/>
                  <a:pt x="2114964" y="71026"/>
                  <a:pt x="2139967" y="75788"/>
                </a:cubicBezTo>
                <a:cubicBezTo>
                  <a:pt x="2164970" y="80550"/>
                  <a:pt x="2186401" y="94838"/>
                  <a:pt x="2199498" y="113888"/>
                </a:cubicBezTo>
                <a:cubicBezTo>
                  <a:pt x="2212595" y="132938"/>
                  <a:pt x="2218548" y="164291"/>
                  <a:pt x="2218548" y="190088"/>
                </a:cubicBezTo>
                <a:cubicBezTo>
                  <a:pt x="2218548" y="215885"/>
                  <a:pt x="2213389" y="242872"/>
                  <a:pt x="2199498" y="268669"/>
                </a:cubicBezTo>
                <a:cubicBezTo>
                  <a:pt x="2185607" y="294466"/>
                  <a:pt x="2139173" y="336138"/>
                  <a:pt x="2135204" y="344869"/>
                </a:cubicBezTo>
                <a:cubicBezTo>
                  <a:pt x="2131235" y="353600"/>
                  <a:pt x="2162986" y="331772"/>
                  <a:pt x="2175686" y="321057"/>
                </a:cubicBezTo>
                <a:cubicBezTo>
                  <a:pt x="2188386" y="310342"/>
                  <a:pt x="2200291" y="296451"/>
                  <a:pt x="2211404" y="280576"/>
                </a:cubicBezTo>
                <a:cubicBezTo>
                  <a:pt x="2222517" y="264701"/>
                  <a:pt x="2234820" y="247237"/>
                  <a:pt x="2242361" y="225806"/>
                </a:cubicBezTo>
                <a:cubicBezTo>
                  <a:pt x="2249902" y="204375"/>
                  <a:pt x="2256648" y="178182"/>
                  <a:pt x="2256648" y="151988"/>
                </a:cubicBezTo>
                <a:cubicBezTo>
                  <a:pt x="2256648" y="125794"/>
                  <a:pt x="2252680" y="92060"/>
                  <a:pt x="2242361" y="68644"/>
                </a:cubicBezTo>
                <a:cubicBezTo>
                  <a:pt x="2232042" y="45228"/>
                  <a:pt x="2217755" y="22606"/>
                  <a:pt x="2194736" y="11494"/>
                </a:cubicBezTo>
                <a:cubicBezTo>
                  <a:pt x="2171717" y="382"/>
                  <a:pt x="2132426" y="-2397"/>
                  <a:pt x="2104248" y="1969"/>
                </a:cubicBezTo>
                <a:cubicBezTo>
                  <a:pt x="2076070" y="6335"/>
                  <a:pt x="2051464" y="20226"/>
                  <a:pt x="2025667" y="35307"/>
                </a:cubicBezTo>
                <a:cubicBezTo>
                  <a:pt x="1999870" y="50388"/>
                  <a:pt x="1982011" y="65866"/>
                  <a:pt x="1949467" y="92457"/>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任意多边形 47"/>
          <p:cNvSpPr/>
          <p:nvPr/>
        </p:nvSpPr>
        <p:spPr>
          <a:xfrm>
            <a:off x="5547557" y="4833925"/>
            <a:ext cx="392340" cy="412061"/>
          </a:xfrm>
          <a:custGeom>
            <a:avLst/>
            <a:gdLst>
              <a:gd name="connsiteX0" fmla="*/ 132558 w 398495"/>
              <a:gd name="connsiteY0" fmla="*/ 388156 h 407347"/>
              <a:gd name="connsiteX1" fmla="*/ 61120 w 398495"/>
              <a:gd name="connsiteY1" fmla="*/ 323863 h 407347"/>
              <a:gd name="connsiteX2" fmla="*/ 11114 w 398495"/>
              <a:gd name="connsiteY2" fmla="*/ 235756 h 407347"/>
              <a:gd name="connsiteX3" fmla="*/ 1589 w 398495"/>
              <a:gd name="connsiteY3" fmla="*/ 140506 h 407347"/>
              <a:gd name="connsiteX4" fmla="*/ 34927 w 398495"/>
              <a:gd name="connsiteY4" fmla="*/ 57163 h 407347"/>
              <a:gd name="connsiteX5" fmla="*/ 65883 w 398495"/>
              <a:gd name="connsiteY5" fmla="*/ 13 h 407347"/>
              <a:gd name="connsiteX6" fmla="*/ 49214 w 398495"/>
              <a:gd name="connsiteY6" fmla="*/ 61925 h 407347"/>
              <a:gd name="connsiteX7" fmla="*/ 63502 w 398495"/>
              <a:gd name="connsiteY7" fmla="*/ 138125 h 407347"/>
              <a:gd name="connsiteX8" fmla="*/ 123033 w 398495"/>
              <a:gd name="connsiteY8" fmla="*/ 211944 h 407347"/>
              <a:gd name="connsiteX9" fmla="*/ 199233 w 398495"/>
              <a:gd name="connsiteY9" fmla="*/ 288144 h 407347"/>
              <a:gd name="connsiteX10" fmla="*/ 294483 w 398495"/>
              <a:gd name="connsiteY10" fmla="*/ 319100 h 407347"/>
              <a:gd name="connsiteX11" fmla="*/ 365920 w 398495"/>
              <a:gd name="connsiteY11" fmla="*/ 302431 h 407347"/>
              <a:gd name="connsiteX12" fmla="*/ 396877 w 398495"/>
              <a:gd name="connsiteY12" fmla="*/ 271475 h 407347"/>
              <a:gd name="connsiteX13" fmla="*/ 387352 w 398495"/>
              <a:gd name="connsiteY13" fmla="*/ 333388 h 407347"/>
              <a:gd name="connsiteX14" fmla="*/ 330202 w 398495"/>
              <a:gd name="connsiteY14" fmla="*/ 385775 h 407347"/>
              <a:gd name="connsiteX15" fmla="*/ 244477 w 398495"/>
              <a:gd name="connsiteY15" fmla="*/ 407206 h 407347"/>
              <a:gd name="connsiteX16" fmla="*/ 132558 w 398495"/>
              <a:gd name="connsiteY16" fmla="*/ 388156 h 407347"/>
              <a:gd name="connsiteX0" fmla="*/ 132558 w 398495"/>
              <a:gd name="connsiteY0" fmla="*/ 388156 h 407347"/>
              <a:gd name="connsiteX1" fmla="*/ 61120 w 398495"/>
              <a:gd name="connsiteY1" fmla="*/ 323863 h 407347"/>
              <a:gd name="connsiteX2" fmla="*/ 11114 w 398495"/>
              <a:gd name="connsiteY2" fmla="*/ 235756 h 407347"/>
              <a:gd name="connsiteX3" fmla="*/ 1589 w 398495"/>
              <a:gd name="connsiteY3" fmla="*/ 140506 h 407347"/>
              <a:gd name="connsiteX4" fmla="*/ 34927 w 398495"/>
              <a:gd name="connsiteY4" fmla="*/ 57163 h 407347"/>
              <a:gd name="connsiteX5" fmla="*/ 65883 w 398495"/>
              <a:gd name="connsiteY5" fmla="*/ 13 h 407347"/>
              <a:gd name="connsiteX6" fmla="*/ 49214 w 398495"/>
              <a:gd name="connsiteY6" fmla="*/ 61925 h 407347"/>
              <a:gd name="connsiteX7" fmla="*/ 63502 w 398495"/>
              <a:gd name="connsiteY7" fmla="*/ 138125 h 407347"/>
              <a:gd name="connsiteX8" fmla="*/ 123033 w 398495"/>
              <a:gd name="connsiteY8" fmla="*/ 211944 h 407347"/>
              <a:gd name="connsiteX9" fmla="*/ 194470 w 398495"/>
              <a:gd name="connsiteY9" fmla="*/ 281000 h 407347"/>
              <a:gd name="connsiteX10" fmla="*/ 294483 w 398495"/>
              <a:gd name="connsiteY10" fmla="*/ 319100 h 407347"/>
              <a:gd name="connsiteX11" fmla="*/ 365920 w 398495"/>
              <a:gd name="connsiteY11" fmla="*/ 302431 h 407347"/>
              <a:gd name="connsiteX12" fmla="*/ 396877 w 398495"/>
              <a:gd name="connsiteY12" fmla="*/ 271475 h 407347"/>
              <a:gd name="connsiteX13" fmla="*/ 387352 w 398495"/>
              <a:gd name="connsiteY13" fmla="*/ 333388 h 407347"/>
              <a:gd name="connsiteX14" fmla="*/ 330202 w 398495"/>
              <a:gd name="connsiteY14" fmla="*/ 385775 h 407347"/>
              <a:gd name="connsiteX15" fmla="*/ 244477 w 398495"/>
              <a:gd name="connsiteY15" fmla="*/ 407206 h 407347"/>
              <a:gd name="connsiteX16" fmla="*/ 132558 w 398495"/>
              <a:gd name="connsiteY16" fmla="*/ 388156 h 407347"/>
              <a:gd name="connsiteX0" fmla="*/ 132558 w 398495"/>
              <a:gd name="connsiteY0" fmla="*/ 388156 h 407347"/>
              <a:gd name="connsiteX1" fmla="*/ 61120 w 398495"/>
              <a:gd name="connsiteY1" fmla="*/ 323863 h 407347"/>
              <a:gd name="connsiteX2" fmla="*/ 11114 w 398495"/>
              <a:gd name="connsiteY2" fmla="*/ 235756 h 407347"/>
              <a:gd name="connsiteX3" fmla="*/ 1589 w 398495"/>
              <a:gd name="connsiteY3" fmla="*/ 140506 h 407347"/>
              <a:gd name="connsiteX4" fmla="*/ 34927 w 398495"/>
              <a:gd name="connsiteY4" fmla="*/ 57163 h 407347"/>
              <a:gd name="connsiteX5" fmla="*/ 65883 w 398495"/>
              <a:gd name="connsiteY5" fmla="*/ 13 h 407347"/>
              <a:gd name="connsiteX6" fmla="*/ 49214 w 398495"/>
              <a:gd name="connsiteY6" fmla="*/ 61925 h 407347"/>
              <a:gd name="connsiteX7" fmla="*/ 63502 w 398495"/>
              <a:gd name="connsiteY7" fmla="*/ 138125 h 407347"/>
              <a:gd name="connsiteX8" fmla="*/ 123033 w 398495"/>
              <a:gd name="connsiteY8" fmla="*/ 211944 h 407347"/>
              <a:gd name="connsiteX9" fmla="*/ 194470 w 398495"/>
              <a:gd name="connsiteY9" fmla="*/ 281000 h 407347"/>
              <a:gd name="connsiteX10" fmla="*/ 284958 w 398495"/>
              <a:gd name="connsiteY10" fmla="*/ 314337 h 407347"/>
              <a:gd name="connsiteX11" fmla="*/ 365920 w 398495"/>
              <a:gd name="connsiteY11" fmla="*/ 302431 h 407347"/>
              <a:gd name="connsiteX12" fmla="*/ 396877 w 398495"/>
              <a:gd name="connsiteY12" fmla="*/ 271475 h 407347"/>
              <a:gd name="connsiteX13" fmla="*/ 387352 w 398495"/>
              <a:gd name="connsiteY13" fmla="*/ 333388 h 407347"/>
              <a:gd name="connsiteX14" fmla="*/ 330202 w 398495"/>
              <a:gd name="connsiteY14" fmla="*/ 385775 h 407347"/>
              <a:gd name="connsiteX15" fmla="*/ 244477 w 398495"/>
              <a:gd name="connsiteY15" fmla="*/ 407206 h 407347"/>
              <a:gd name="connsiteX16" fmla="*/ 132558 w 398495"/>
              <a:gd name="connsiteY16" fmla="*/ 388156 h 407347"/>
              <a:gd name="connsiteX0" fmla="*/ 132558 w 398495"/>
              <a:gd name="connsiteY0" fmla="*/ 388156 h 412061"/>
              <a:gd name="connsiteX1" fmla="*/ 61120 w 398495"/>
              <a:gd name="connsiteY1" fmla="*/ 323863 h 412061"/>
              <a:gd name="connsiteX2" fmla="*/ 11114 w 398495"/>
              <a:gd name="connsiteY2" fmla="*/ 235756 h 412061"/>
              <a:gd name="connsiteX3" fmla="*/ 1589 w 398495"/>
              <a:gd name="connsiteY3" fmla="*/ 140506 h 412061"/>
              <a:gd name="connsiteX4" fmla="*/ 34927 w 398495"/>
              <a:gd name="connsiteY4" fmla="*/ 57163 h 412061"/>
              <a:gd name="connsiteX5" fmla="*/ 65883 w 398495"/>
              <a:gd name="connsiteY5" fmla="*/ 13 h 412061"/>
              <a:gd name="connsiteX6" fmla="*/ 49214 w 398495"/>
              <a:gd name="connsiteY6" fmla="*/ 61925 h 412061"/>
              <a:gd name="connsiteX7" fmla="*/ 63502 w 398495"/>
              <a:gd name="connsiteY7" fmla="*/ 138125 h 412061"/>
              <a:gd name="connsiteX8" fmla="*/ 123033 w 398495"/>
              <a:gd name="connsiteY8" fmla="*/ 211944 h 412061"/>
              <a:gd name="connsiteX9" fmla="*/ 194470 w 398495"/>
              <a:gd name="connsiteY9" fmla="*/ 281000 h 412061"/>
              <a:gd name="connsiteX10" fmla="*/ 284958 w 398495"/>
              <a:gd name="connsiteY10" fmla="*/ 314337 h 412061"/>
              <a:gd name="connsiteX11" fmla="*/ 365920 w 398495"/>
              <a:gd name="connsiteY11" fmla="*/ 302431 h 412061"/>
              <a:gd name="connsiteX12" fmla="*/ 396877 w 398495"/>
              <a:gd name="connsiteY12" fmla="*/ 271475 h 412061"/>
              <a:gd name="connsiteX13" fmla="*/ 387352 w 398495"/>
              <a:gd name="connsiteY13" fmla="*/ 333388 h 412061"/>
              <a:gd name="connsiteX14" fmla="*/ 330202 w 398495"/>
              <a:gd name="connsiteY14" fmla="*/ 385775 h 412061"/>
              <a:gd name="connsiteX15" fmla="*/ 242096 w 398495"/>
              <a:gd name="connsiteY15" fmla="*/ 411968 h 412061"/>
              <a:gd name="connsiteX16" fmla="*/ 132558 w 398495"/>
              <a:gd name="connsiteY16" fmla="*/ 388156 h 412061"/>
              <a:gd name="connsiteX0" fmla="*/ 127397 w 393334"/>
              <a:gd name="connsiteY0" fmla="*/ 388156 h 412061"/>
              <a:gd name="connsiteX1" fmla="*/ 55959 w 393334"/>
              <a:gd name="connsiteY1" fmla="*/ 323863 h 412061"/>
              <a:gd name="connsiteX2" fmla="*/ 5953 w 393334"/>
              <a:gd name="connsiteY2" fmla="*/ 235756 h 412061"/>
              <a:gd name="connsiteX3" fmla="*/ 3572 w 393334"/>
              <a:gd name="connsiteY3" fmla="*/ 140506 h 412061"/>
              <a:gd name="connsiteX4" fmla="*/ 29766 w 393334"/>
              <a:gd name="connsiteY4" fmla="*/ 57163 h 412061"/>
              <a:gd name="connsiteX5" fmla="*/ 60722 w 393334"/>
              <a:gd name="connsiteY5" fmla="*/ 13 h 412061"/>
              <a:gd name="connsiteX6" fmla="*/ 44053 w 393334"/>
              <a:gd name="connsiteY6" fmla="*/ 61925 h 412061"/>
              <a:gd name="connsiteX7" fmla="*/ 58341 w 393334"/>
              <a:gd name="connsiteY7" fmla="*/ 138125 h 412061"/>
              <a:gd name="connsiteX8" fmla="*/ 117872 w 393334"/>
              <a:gd name="connsiteY8" fmla="*/ 211944 h 412061"/>
              <a:gd name="connsiteX9" fmla="*/ 189309 w 393334"/>
              <a:gd name="connsiteY9" fmla="*/ 281000 h 412061"/>
              <a:gd name="connsiteX10" fmla="*/ 279797 w 393334"/>
              <a:gd name="connsiteY10" fmla="*/ 314337 h 412061"/>
              <a:gd name="connsiteX11" fmla="*/ 360759 w 393334"/>
              <a:gd name="connsiteY11" fmla="*/ 302431 h 412061"/>
              <a:gd name="connsiteX12" fmla="*/ 391716 w 393334"/>
              <a:gd name="connsiteY12" fmla="*/ 271475 h 412061"/>
              <a:gd name="connsiteX13" fmla="*/ 382191 w 393334"/>
              <a:gd name="connsiteY13" fmla="*/ 333388 h 412061"/>
              <a:gd name="connsiteX14" fmla="*/ 325041 w 393334"/>
              <a:gd name="connsiteY14" fmla="*/ 385775 h 412061"/>
              <a:gd name="connsiteX15" fmla="*/ 236935 w 393334"/>
              <a:gd name="connsiteY15" fmla="*/ 411968 h 412061"/>
              <a:gd name="connsiteX16" fmla="*/ 127397 w 393334"/>
              <a:gd name="connsiteY16" fmla="*/ 388156 h 412061"/>
              <a:gd name="connsiteX0" fmla="*/ 127397 w 393334"/>
              <a:gd name="connsiteY0" fmla="*/ 388156 h 412061"/>
              <a:gd name="connsiteX1" fmla="*/ 55959 w 393334"/>
              <a:gd name="connsiteY1" fmla="*/ 323863 h 412061"/>
              <a:gd name="connsiteX2" fmla="*/ 5953 w 393334"/>
              <a:gd name="connsiteY2" fmla="*/ 235756 h 412061"/>
              <a:gd name="connsiteX3" fmla="*/ 3572 w 393334"/>
              <a:gd name="connsiteY3" fmla="*/ 140506 h 412061"/>
              <a:gd name="connsiteX4" fmla="*/ 29766 w 393334"/>
              <a:gd name="connsiteY4" fmla="*/ 57163 h 412061"/>
              <a:gd name="connsiteX5" fmla="*/ 60722 w 393334"/>
              <a:gd name="connsiteY5" fmla="*/ 13 h 412061"/>
              <a:gd name="connsiteX6" fmla="*/ 44053 w 393334"/>
              <a:gd name="connsiteY6" fmla="*/ 61925 h 412061"/>
              <a:gd name="connsiteX7" fmla="*/ 60722 w 393334"/>
              <a:gd name="connsiteY7" fmla="*/ 138125 h 412061"/>
              <a:gd name="connsiteX8" fmla="*/ 117872 w 393334"/>
              <a:gd name="connsiteY8" fmla="*/ 211944 h 412061"/>
              <a:gd name="connsiteX9" fmla="*/ 189309 w 393334"/>
              <a:gd name="connsiteY9" fmla="*/ 281000 h 412061"/>
              <a:gd name="connsiteX10" fmla="*/ 279797 w 393334"/>
              <a:gd name="connsiteY10" fmla="*/ 314337 h 412061"/>
              <a:gd name="connsiteX11" fmla="*/ 360759 w 393334"/>
              <a:gd name="connsiteY11" fmla="*/ 302431 h 412061"/>
              <a:gd name="connsiteX12" fmla="*/ 391716 w 393334"/>
              <a:gd name="connsiteY12" fmla="*/ 271475 h 412061"/>
              <a:gd name="connsiteX13" fmla="*/ 382191 w 393334"/>
              <a:gd name="connsiteY13" fmla="*/ 333388 h 412061"/>
              <a:gd name="connsiteX14" fmla="*/ 325041 w 393334"/>
              <a:gd name="connsiteY14" fmla="*/ 385775 h 412061"/>
              <a:gd name="connsiteX15" fmla="*/ 236935 w 393334"/>
              <a:gd name="connsiteY15" fmla="*/ 411968 h 412061"/>
              <a:gd name="connsiteX16" fmla="*/ 127397 w 393334"/>
              <a:gd name="connsiteY16" fmla="*/ 388156 h 412061"/>
              <a:gd name="connsiteX0" fmla="*/ 127397 w 393334"/>
              <a:gd name="connsiteY0" fmla="*/ 388156 h 412061"/>
              <a:gd name="connsiteX1" fmla="*/ 55959 w 393334"/>
              <a:gd name="connsiteY1" fmla="*/ 323863 h 412061"/>
              <a:gd name="connsiteX2" fmla="*/ 5953 w 393334"/>
              <a:gd name="connsiteY2" fmla="*/ 235756 h 412061"/>
              <a:gd name="connsiteX3" fmla="*/ 3572 w 393334"/>
              <a:gd name="connsiteY3" fmla="*/ 140506 h 412061"/>
              <a:gd name="connsiteX4" fmla="*/ 29766 w 393334"/>
              <a:gd name="connsiteY4" fmla="*/ 57163 h 412061"/>
              <a:gd name="connsiteX5" fmla="*/ 60722 w 393334"/>
              <a:gd name="connsiteY5" fmla="*/ 13 h 412061"/>
              <a:gd name="connsiteX6" fmla="*/ 44053 w 393334"/>
              <a:gd name="connsiteY6" fmla="*/ 61925 h 412061"/>
              <a:gd name="connsiteX7" fmla="*/ 60722 w 393334"/>
              <a:gd name="connsiteY7" fmla="*/ 138125 h 412061"/>
              <a:gd name="connsiteX8" fmla="*/ 117872 w 393334"/>
              <a:gd name="connsiteY8" fmla="*/ 211944 h 412061"/>
              <a:gd name="connsiteX9" fmla="*/ 177403 w 393334"/>
              <a:gd name="connsiteY9" fmla="*/ 273856 h 412061"/>
              <a:gd name="connsiteX10" fmla="*/ 279797 w 393334"/>
              <a:gd name="connsiteY10" fmla="*/ 314337 h 412061"/>
              <a:gd name="connsiteX11" fmla="*/ 360759 w 393334"/>
              <a:gd name="connsiteY11" fmla="*/ 302431 h 412061"/>
              <a:gd name="connsiteX12" fmla="*/ 391716 w 393334"/>
              <a:gd name="connsiteY12" fmla="*/ 271475 h 412061"/>
              <a:gd name="connsiteX13" fmla="*/ 382191 w 393334"/>
              <a:gd name="connsiteY13" fmla="*/ 333388 h 412061"/>
              <a:gd name="connsiteX14" fmla="*/ 325041 w 393334"/>
              <a:gd name="connsiteY14" fmla="*/ 385775 h 412061"/>
              <a:gd name="connsiteX15" fmla="*/ 236935 w 393334"/>
              <a:gd name="connsiteY15" fmla="*/ 411968 h 412061"/>
              <a:gd name="connsiteX16" fmla="*/ 127397 w 393334"/>
              <a:gd name="connsiteY16" fmla="*/ 388156 h 412061"/>
              <a:gd name="connsiteX0" fmla="*/ 126963 w 392900"/>
              <a:gd name="connsiteY0" fmla="*/ 388156 h 412061"/>
              <a:gd name="connsiteX1" fmla="*/ 48382 w 392900"/>
              <a:gd name="connsiteY1" fmla="*/ 323863 h 412061"/>
              <a:gd name="connsiteX2" fmla="*/ 5519 w 392900"/>
              <a:gd name="connsiteY2" fmla="*/ 235756 h 412061"/>
              <a:gd name="connsiteX3" fmla="*/ 3138 w 392900"/>
              <a:gd name="connsiteY3" fmla="*/ 140506 h 412061"/>
              <a:gd name="connsiteX4" fmla="*/ 29332 w 392900"/>
              <a:gd name="connsiteY4" fmla="*/ 57163 h 412061"/>
              <a:gd name="connsiteX5" fmla="*/ 60288 w 392900"/>
              <a:gd name="connsiteY5" fmla="*/ 13 h 412061"/>
              <a:gd name="connsiteX6" fmla="*/ 43619 w 392900"/>
              <a:gd name="connsiteY6" fmla="*/ 61925 h 412061"/>
              <a:gd name="connsiteX7" fmla="*/ 60288 w 392900"/>
              <a:gd name="connsiteY7" fmla="*/ 138125 h 412061"/>
              <a:gd name="connsiteX8" fmla="*/ 117438 w 392900"/>
              <a:gd name="connsiteY8" fmla="*/ 211944 h 412061"/>
              <a:gd name="connsiteX9" fmla="*/ 176969 w 392900"/>
              <a:gd name="connsiteY9" fmla="*/ 273856 h 412061"/>
              <a:gd name="connsiteX10" fmla="*/ 279363 w 392900"/>
              <a:gd name="connsiteY10" fmla="*/ 314337 h 412061"/>
              <a:gd name="connsiteX11" fmla="*/ 360325 w 392900"/>
              <a:gd name="connsiteY11" fmla="*/ 302431 h 412061"/>
              <a:gd name="connsiteX12" fmla="*/ 391282 w 392900"/>
              <a:gd name="connsiteY12" fmla="*/ 271475 h 412061"/>
              <a:gd name="connsiteX13" fmla="*/ 381757 w 392900"/>
              <a:gd name="connsiteY13" fmla="*/ 333388 h 412061"/>
              <a:gd name="connsiteX14" fmla="*/ 324607 w 392900"/>
              <a:gd name="connsiteY14" fmla="*/ 385775 h 412061"/>
              <a:gd name="connsiteX15" fmla="*/ 236501 w 392900"/>
              <a:gd name="connsiteY15" fmla="*/ 411968 h 412061"/>
              <a:gd name="connsiteX16" fmla="*/ 126963 w 392900"/>
              <a:gd name="connsiteY16" fmla="*/ 388156 h 412061"/>
              <a:gd name="connsiteX0" fmla="*/ 126963 w 392900"/>
              <a:gd name="connsiteY0" fmla="*/ 388156 h 412061"/>
              <a:gd name="connsiteX1" fmla="*/ 48382 w 392900"/>
              <a:gd name="connsiteY1" fmla="*/ 323863 h 412061"/>
              <a:gd name="connsiteX2" fmla="*/ 5519 w 392900"/>
              <a:gd name="connsiteY2" fmla="*/ 235756 h 412061"/>
              <a:gd name="connsiteX3" fmla="*/ 3138 w 392900"/>
              <a:gd name="connsiteY3" fmla="*/ 140506 h 412061"/>
              <a:gd name="connsiteX4" fmla="*/ 29332 w 392900"/>
              <a:gd name="connsiteY4" fmla="*/ 57163 h 412061"/>
              <a:gd name="connsiteX5" fmla="*/ 60288 w 392900"/>
              <a:gd name="connsiteY5" fmla="*/ 13 h 412061"/>
              <a:gd name="connsiteX6" fmla="*/ 43619 w 392900"/>
              <a:gd name="connsiteY6" fmla="*/ 61925 h 412061"/>
              <a:gd name="connsiteX7" fmla="*/ 60288 w 392900"/>
              <a:gd name="connsiteY7" fmla="*/ 138125 h 412061"/>
              <a:gd name="connsiteX8" fmla="*/ 112675 w 392900"/>
              <a:gd name="connsiteY8" fmla="*/ 216706 h 412061"/>
              <a:gd name="connsiteX9" fmla="*/ 176969 w 392900"/>
              <a:gd name="connsiteY9" fmla="*/ 273856 h 412061"/>
              <a:gd name="connsiteX10" fmla="*/ 279363 w 392900"/>
              <a:gd name="connsiteY10" fmla="*/ 314337 h 412061"/>
              <a:gd name="connsiteX11" fmla="*/ 360325 w 392900"/>
              <a:gd name="connsiteY11" fmla="*/ 302431 h 412061"/>
              <a:gd name="connsiteX12" fmla="*/ 391282 w 392900"/>
              <a:gd name="connsiteY12" fmla="*/ 271475 h 412061"/>
              <a:gd name="connsiteX13" fmla="*/ 381757 w 392900"/>
              <a:gd name="connsiteY13" fmla="*/ 333388 h 412061"/>
              <a:gd name="connsiteX14" fmla="*/ 324607 w 392900"/>
              <a:gd name="connsiteY14" fmla="*/ 385775 h 412061"/>
              <a:gd name="connsiteX15" fmla="*/ 236501 w 392900"/>
              <a:gd name="connsiteY15" fmla="*/ 411968 h 412061"/>
              <a:gd name="connsiteX16" fmla="*/ 126963 w 392900"/>
              <a:gd name="connsiteY16" fmla="*/ 388156 h 412061"/>
              <a:gd name="connsiteX0" fmla="*/ 126963 w 392340"/>
              <a:gd name="connsiteY0" fmla="*/ 388156 h 412061"/>
              <a:gd name="connsiteX1" fmla="*/ 48382 w 392340"/>
              <a:gd name="connsiteY1" fmla="*/ 323863 h 412061"/>
              <a:gd name="connsiteX2" fmla="*/ 5519 w 392340"/>
              <a:gd name="connsiteY2" fmla="*/ 235756 h 412061"/>
              <a:gd name="connsiteX3" fmla="*/ 3138 w 392340"/>
              <a:gd name="connsiteY3" fmla="*/ 140506 h 412061"/>
              <a:gd name="connsiteX4" fmla="*/ 29332 w 392340"/>
              <a:gd name="connsiteY4" fmla="*/ 57163 h 412061"/>
              <a:gd name="connsiteX5" fmla="*/ 60288 w 392340"/>
              <a:gd name="connsiteY5" fmla="*/ 13 h 412061"/>
              <a:gd name="connsiteX6" fmla="*/ 43619 w 392340"/>
              <a:gd name="connsiteY6" fmla="*/ 61925 h 412061"/>
              <a:gd name="connsiteX7" fmla="*/ 60288 w 392340"/>
              <a:gd name="connsiteY7" fmla="*/ 138125 h 412061"/>
              <a:gd name="connsiteX8" fmla="*/ 112675 w 392340"/>
              <a:gd name="connsiteY8" fmla="*/ 216706 h 412061"/>
              <a:gd name="connsiteX9" fmla="*/ 176969 w 392340"/>
              <a:gd name="connsiteY9" fmla="*/ 273856 h 412061"/>
              <a:gd name="connsiteX10" fmla="*/ 279363 w 392340"/>
              <a:gd name="connsiteY10" fmla="*/ 314337 h 412061"/>
              <a:gd name="connsiteX11" fmla="*/ 360325 w 392340"/>
              <a:gd name="connsiteY11" fmla="*/ 302431 h 412061"/>
              <a:gd name="connsiteX12" fmla="*/ 391282 w 392340"/>
              <a:gd name="connsiteY12" fmla="*/ 271475 h 412061"/>
              <a:gd name="connsiteX13" fmla="*/ 379376 w 392340"/>
              <a:gd name="connsiteY13" fmla="*/ 333388 h 412061"/>
              <a:gd name="connsiteX14" fmla="*/ 324607 w 392340"/>
              <a:gd name="connsiteY14" fmla="*/ 385775 h 412061"/>
              <a:gd name="connsiteX15" fmla="*/ 236501 w 392340"/>
              <a:gd name="connsiteY15" fmla="*/ 411968 h 412061"/>
              <a:gd name="connsiteX16" fmla="*/ 126963 w 392340"/>
              <a:gd name="connsiteY16" fmla="*/ 388156 h 41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2340" h="412061">
                <a:moveTo>
                  <a:pt x="126963" y="388156"/>
                </a:moveTo>
                <a:cubicBezTo>
                  <a:pt x="95610" y="373472"/>
                  <a:pt x="68623" y="349263"/>
                  <a:pt x="48382" y="323863"/>
                </a:cubicBezTo>
                <a:cubicBezTo>
                  <a:pt x="28141" y="298463"/>
                  <a:pt x="13060" y="266315"/>
                  <a:pt x="5519" y="235756"/>
                </a:cubicBezTo>
                <a:cubicBezTo>
                  <a:pt x="-2022" y="205197"/>
                  <a:pt x="-831" y="170271"/>
                  <a:pt x="3138" y="140506"/>
                </a:cubicBezTo>
                <a:cubicBezTo>
                  <a:pt x="7107" y="110741"/>
                  <a:pt x="19807" y="80579"/>
                  <a:pt x="29332" y="57163"/>
                </a:cubicBezTo>
                <a:cubicBezTo>
                  <a:pt x="38857" y="33748"/>
                  <a:pt x="57907" y="-781"/>
                  <a:pt x="60288" y="13"/>
                </a:cubicBezTo>
                <a:cubicBezTo>
                  <a:pt x="62669" y="807"/>
                  <a:pt x="43619" y="38906"/>
                  <a:pt x="43619" y="61925"/>
                </a:cubicBezTo>
                <a:cubicBezTo>
                  <a:pt x="43619" y="84944"/>
                  <a:pt x="48779" y="112328"/>
                  <a:pt x="60288" y="138125"/>
                </a:cubicBezTo>
                <a:cubicBezTo>
                  <a:pt x="71797" y="163922"/>
                  <a:pt x="93228" y="194084"/>
                  <a:pt x="112675" y="216706"/>
                </a:cubicBezTo>
                <a:cubicBezTo>
                  <a:pt x="132122" y="239328"/>
                  <a:pt x="149188" y="257584"/>
                  <a:pt x="176969" y="273856"/>
                </a:cubicBezTo>
                <a:cubicBezTo>
                  <a:pt x="204750" y="290128"/>
                  <a:pt x="248804" y="309575"/>
                  <a:pt x="279363" y="314337"/>
                </a:cubicBezTo>
                <a:cubicBezTo>
                  <a:pt x="309922" y="319100"/>
                  <a:pt x="341672" y="309575"/>
                  <a:pt x="360325" y="302431"/>
                </a:cubicBezTo>
                <a:cubicBezTo>
                  <a:pt x="378978" y="295287"/>
                  <a:pt x="388107" y="266316"/>
                  <a:pt x="391282" y="271475"/>
                </a:cubicBezTo>
                <a:cubicBezTo>
                  <a:pt x="394457" y="276635"/>
                  <a:pt x="390488" y="314338"/>
                  <a:pt x="379376" y="333388"/>
                </a:cubicBezTo>
                <a:cubicBezTo>
                  <a:pt x="368264" y="352438"/>
                  <a:pt x="348419" y="373472"/>
                  <a:pt x="324607" y="385775"/>
                </a:cubicBezTo>
                <a:cubicBezTo>
                  <a:pt x="300795" y="398078"/>
                  <a:pt x="267457" y="410777"/>
                  <a:pt x="236501" y="411968"/>
                </a:cubicBezTo>
                <a:cubicBezTo>
                  <a:pt x="205545" y="413159"/>
                  <a:pt x="158316" y="402840"/>
                  <a:pt x="126963" y="388156"/>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任意多边形 48"/>
          <p:cNvSpPr/>
          <p:nvPr/>
        </p:nvSpPr>
        <p:spPr>
          <a:xfrm>
            <a:off x="5455730" y="4830478"/>
            <a:ext cx="526254" cy="339231"/>
          </a:xfrm>
          <a:custGeom>
            <a:avLst/>
            <a:gdLst>
              <a:gd name="connsiteX0" fmla="*/ 176651 w 531618"/>
              <a:gd name="connsiteY0" fmla="*/ 43633 h 338924"/>
              <a:gd name="connsiteX1" fmla="*/ 305239 w 531618"/>
              <a:gd name="connsiteY1" fmla="*/ 770 h 338924"/>
              <a:gd name="connsiteX2" fmla="*/ 431445 w 531618"/>
              <a:gd name="connsiteY2" fmla="*/ 22202 h 338924"/>
              <a:gd name="connsiteX3" fmla="*/ 519551 w 531618"/>
              <a:gd name="connsiteY3" fmla="*/ 96020 h 338924"/>
              <a:gd name="connsiteX4" fmla="*/ 529076 w 531618"/>
              <a:gd name="connsiteY4" fmla="*/ 198414 h 338924"/>
              <a:gd name="connsiteX5" fmla="*/ 502882 w 531618"/>
              <a:gd name="connsiteY5" fmla="*/ 255564 h 338924"/>
              <a:gd name="connsiteX6" fmla="*/ 483832 w 531618"/>
              <a:gd name="connsiteY6" fmla="*/ 279377 h 338924"/>
              <a:gd name="connsiteX7" fmla="*/ 481451 w 531618"/>
              <a:gd name="connsiteY7" fmla="*/ 253183 h 338924"/>
              <a:gd name="connsiteX8" fmla="*/ 462401 w 531618"/>
              <a:gd name="connsiteY8" fmla="*/ 188889 h 338924"/>
              <a:gd name="connsiteX9" fmla="*/ 393345 w 531618"/>
              <a:gd name="connsiteY9" fmla="*/ 124595 h 338924"/>
              <a:gd name="connsiteX10" fmla="*/ 264757 w 531618"/>
              <a:gd name="connsiteY10" fmla="*/ 103164 h 338924"/>
              <a:gd name="connsiteX11" fmla="*/ 162364 w 531618"/>
              <a:gd name="connsiteY11" fmla="*/ 131739 h 338924"/>
              <a:gd name="connsiteX12" fmla="*/ 79020 w 531618"/>
              <a:gd name="connsiteY12" fmla="*/ 186508 h 338924"/>
              <a:gd name="connsiteX13" fmla="*/ 38539 w 531618"/>
              <a:gd name="connsiteY13" fmla="*/ 241277 h 338924"/>
              <a:gd name="connsiteX14" fmla="*/ 19489 w 531618"/>
              <a:gd name="connsiteY14" fmla="*/ 286520 h 338924"/>
              <a:gd name="connsiteX15" fmla="*/ 439 w 531618"/>
              <a:gd name="connsiteY15" fmla="*/ 338908 h 338924"/>
              <a:gd name="connsiteX16" fmla="*/ 7582 w 531618"/>
              <a:gd name="connsiteY16" fmla="*/ 291283 h 338924"/>
              <a:gd name="connsiteX17" fmla="*/ 24251 w 531618"/>
              <a:gd name="connsiteY17" fmla="*/ 215083 h 338924"/>
              <a:gd name="connsiteX18" fmla="*/ 74257 w 531618"/>
              <a:gd name="connsiteY18" fmla="*/ 126977 h 338924"/>
              <a:gd name="connsiteX19" fmla="*/ 117120 w 531618"/>
              <a:gd name="connsiteY19" fmla="*/ 79352 h 338924"/>
              <a:gd name="connsiteX20" fmla="*/ 176651 w 531618"/>
              <a:gd name="connsiteY20" fmla="*/ 43633 h 338924"/>
              <a:gd name="connsiteX0" fmla="*/ 176651 w 531498"/>
              <a:gd name="connsiteY0" fmla="*/ 43940 h 339231"/>
              <a:gd name="connsiteX1" fmla="*/ 305239 w 531498"/>
              <a:gd name="connsiteY1" fmla="*/ 1077 h 339231"/>
              <a:gd name="connsiteX2" fmla="*/ 433826 w 531498"/>
              <a:gd name="connsiteY2" fmla="*/ 20128 h 339231"/>
              <a:gd name="connsiteX3" fmla="*/ 519551 w 531498"/>
              <a:gd name="connsiteY3" fmla="*/ 96327 h 339231"/>
              <a:gd name="connsiteX4" fmla="*/ 529076 w 531498"/>
              <a:gd name="connsiteY4" fmla="*/ 198721 h 339231"/>
              <a:gd name="connsiteX5" fmla="*/ 502882 w 531498"/>
              <a:gd name="connsiteY5" fmla="*/ 255871 h 339231"/>
              <a:gd name="connsiteX6" fmla="*/ 483832 w 531498"/>
              <a:gd name="connsiteY6" fmla="*/ 279684 h 339231"/>
              <a:gd name="connsiteX7" fmla="*/ 481451 w 531498"/>
              <a:gd name="connsiteY7" fmla="*/ 253490 h 339231"/>
              <a:gd name="connsiteX8" fmla="*/ 462401 w 531498"/>
              <a:gd name="connsiteY8" fmla="*/ 189196 h 339231"/>
              <a:gd name="connsiteX9" fmla="*/ 393345 w 531498"/>
              <a:gd name="connsiteY9" fmla="*/ 124902 h 339231"/>
              <a:gd name="connsiteX10" fmla="*/ 264757 w 531498"/>
              <a:gd name="connsiteY10" fmla="*/ 103471 h 339231"/>
              <a:gd name="connsiteX11" fmla="*/ 162364 w 531498"/>
              <a:gd name="connsiteY11" fmla="*/ 132046 h 339231"/>
              <a:gd name="connsiteX12" fmla="*/ 79020 w 531498"/>
              <a:gd name="connsiteY12" fmla="*/ 186815 h 339231"/>
              <a:gd name="connsiteX13" fmla="*/ 38539 w 531498"/>
              <a:gd name="connsiteY13" fmla="*/ 241584 h 339231"/>
              <a:gd name="connsiteX14" fmla="*/ 19489 w 531498"/>
              <a:gd name="connsiteY14" fmla="*/ 286827 h 339231"/>
              <a:gd name="connsiteX15" fmla="*/ 439 w 531498"/>
              <a:gd name="connsiteY15" fmla="*/ 339215 h 339231"/>
              <a:gd name="connsiteX16" fmla="*/ 7582 w 531498"/>
              <a:gd name="connsiteY16" fmla="*/ 291590 h 339231"/>
              <a:gd name="connsiteX17" fmla="*/ 24251 w 531498"/>
              <a:gd name="connsiteY17" fmla="*/ 215390 h 339231"/>
              <a:gd name="connsiteX18" fmla="*/ 74257 w 531498"/>
              <a:gd name="connsiteY18" fmla="*/ 127284 h 339231"/>
              <a:gd name="connsiteX19" fmla="*/ 117120 w 531498"/>
              <a:gd name="connsiteY19" fmla="*/ 79659 h 339231"/>
              <a:gd name="connsiteX20" fmla="*/ 176651 w 531498"/>
              <a:gd name="connsiteY20" fmla="*/ 43940 h 339231"/>
              <a:gd name="connsiteX0" fmla="*/ 176651 w 529495"/>
              <a:gd name="connsiteY0" fmla="*/ 43940 h 339231"/>
              <a:gd name="connsiteX1" fmla="*/ 305239 w 529495"/>
              <a:gd name="connsiteY1" fmla="*/ 1077 h 339231"/>
              <a:gd name="connsiteX2" fmla="*/ 433826 w 529495"/>
              <a:gd name="connsiteY2" fmla="*/ 20128 h 339231"/>
              <a:gd name="connsiteX3" fmla="*/ 512407 w 529495"/>
              <a:gd name="connsiteY3" fmla="*/ 96327 h 339231"/>
              <a:gd name="connsiteX4" fmla="*/ 529076 w 529495"/>
              <a:gd name="connsiteY4" fmla="*/ 198721 h 339231"/>
              <a:gd name="connsiteX5" fmla="*/ 502882 w 529495"/>
              <a:gd name="connsiteY5" fmla="*/ 255871 h 339231"/>
              <a:gd name="connsiteX6" fmla="*/ 483832 w 529495"/>
              <a:gd name="connsiteY6" fmla="*/ 279684 h 339231"/>
              <a:gd name="connsiteX7" fmla="*/ 481451 w 529495"/>
              <a:gd name="connsiteY7" fmla="*/ 253490 h 339231"/>
              <a:gd name="connsiteX8" fmla="*/ 462401 w 529495"/>
              <a:gd name="connsiteY8" fmla="*/ 189196 h 339231"/>
              <a:gd name="connsiteX9" fmla="*/ 393345 w 529495"/>
              <a:gd name="connsiteY9" fmla="*/ 124902 h 339231"/>
              <a:gd name="connsiteX10" fmla="*/ 264757 w 529495"/>
              <a:gd name="connsiteY10" fmla="*/ 103471 h 339231"/>
              <a:gd name="connsiteX11" fmla="*/ 162364 w 529495"/>
              <a:gd name="connsiteY11" fmla="*/ 132046 h 339231"/>
              <a:gd name="connsiteX12" fmla="*/ 79020 w 529495"/>
              <a:gd name="connsiteY12" fmla="*/ 186815 h 339231"/>
              <a:gd name="connsiteX13" fmla="*/ 38539 w 529495"/>
              <a:gd name="connsiteY13" fmla="*/ 241584 h 339231"/>
              <a:gd name="connsiteX14" fmla="*/ 19489 w 529495"/>
              <a:gd name="connsiteY14" fmla="*/ 286827 h 339231"/>
              <a:gd name="connsiteX15" fmla="*/ 439 w 529495"/>
              <a:gd name="connsiteY15" fmla="*/ 339215 h 339231"/>
              <a:gd name="connsiteX16" fmla="*/ 7582 w 529495"/>
              <a:gd name="connsiteY16" fmla="*/ 291590 h 339231"/>
              <a:gd name="connsiteX17" fmla="*/ 24251 w 529495"/>
              <a:gd name="connsiteY17" fmla="*/ 215390 h 339231"/>
              <a:gd name="connsiteX18" fmla="*/ 74257 w 529495"/>
              <a:gd name="connsiteY18" fmla="*/ 127284 h 339231"/>
              <a:gd name="connsiteX19" fmla="*/ 117120 w 529495"/>
              <a:gd name="connsiteY19" fmla="*/ 79659 h 339231"/>
              <a:gd name="connsiteX20" fmla="*/ 176651 w 529495"/>
              <a:gd name="connsiteY20" fmla="*/ 43940 h 339231"/>
              <a:gd name="connsiteX0" fmla="*/ 176651 w 529361"/>
              <a:gd name="connsiteY0" fmla="*/ 43940 h 339231"/>
              <a:gd name="connsiteX1" fmla="*/ 305239 w 529361"/>
              <a:gd name="connsiteY1" fmla="*/ 1077 h 339231"/>
              <a:gd name="connsiteX2" fmla="*/ 433826 w 529361"/>
              <a:gd name="connsiteY2" fmla="*/ 20128 h 339231"/>
              <a:gd name="connsiteX3" fmla="*/ 512407 w 529361"/>
              <a:gd name="connsiteY3" fmla="*/ 96327 h 339231"/>
              <a:gd name="connsiteX4" fmla="*/ 529076 w 529361"/>
              <a:gd name="connsiteY4" fmla="*/ 198721 h 339231"/>
              <a:gd name="connsiteX5" fmla="*/ 505263 w 529361"/>
              <a:gd name="connsiteY5" fmla="*/ 255871 h 339231"/>
              <a:gd name="connsiteX6" fmla="*/ 483832 w 529361"/>
              <a:gd name="connsiteY6" fmla="*/ 279684 h 339231"/>
              <a:gd name="connsiteX7" fmla="*/ 481451 w 529361"/>
              <a:gd name="connsiteY7" fmla="*/ 253490 h 339231"/>
              <a:gd name="connsiteX8" fmla="*/ 462401 w 529361"/>
              <a:gd name="connsiteY8" fmla="*/ 189196 h 339231"/>
              <a:gd name="connsiteX9" fmla="*/ 393345 w 529361"/>
              <a:gd name="connsiteY9" fmla="*/ 124902 h 339231"/>
              <a:gd name="connsiteX10" fmla="*/ 264757 w 529361"/>
              <a:gd name="connsiteY10" fmla="*/ 103471 h 339231"/>
              <a:gd name="connsiteX11" fmla="*/ 162364 w 529361"/>
              <a:gd name="connsiteY11" fmla="*/ 132046 h 339231"/>
              <a:gd name="connsiteX12" fmla="*/ 79020 w 529361"/>
              <a:gd name="connsiteY12" fmla="*/ 186815 h 339231"/>
              <a:gd name="connsiteX13" fmla="*/ 38539 w 529361"/>
              <a:gd name="connsiteY13" fmla="*/ 241584 h 339231"/>
              <a:gd name="connsiteX14" fmla="*/ 19489 w 529361"/>
              <a:gd name="connsiteY14" fmla="*/ 286827 h 339231"/>
              <a:gd name="connsiteX15" fmla="*/ 439 w 529361"/>
              <a:gd name="connsiteY15" fmla="*/ 339215 h 339231"/>
              <a:gd name="connsiteX16" fmla="*/ 7582 w 529361"/>
              <a:gd name="connsiteY16" fmla="*/ 291590 h 339231"/>
              <a:gd name="connsiteX17" fmla="*/ 24251 w 529361"/>
              <a:gd name="connsiteY17" fmla="*/ 215390 h 339231"/>
              <a:gd name="connsiteX18" fmla="*/ 74257 w 529361"/>
              <a:gd name="connsiteY18" fmla="*/ 127284 h 339231"/>
              <a:gd name="connsiteX19" fmla="*/ 117120 w 529361"/>
              <a:gd name="connsiteY19" fmla="*/ 79659 h 339231"/>
              <a:gd name="connsiteX20" fmla="*/ 176651 w 529361"/>
              <a:gd name="connsiteY20" fmla="*/ 43940 h 339231"/>
              <a:gd name="connsiteX0" fmla="*/ 172421 w 525131"/>
              <a:gd name="connsiteY0" fmla="*/ 43940 h 339231"/>
              <a:gd name="connsiteX1" fmla="*/ 301009 w 525131"/>
              <a:gd name="connsiteY1" fmla="*/ 1077 h 339231"/>
              <a:gd name="connsiteX2" fmla="*/ 429596 w 525131"/>
              <a:gd name="connsiteY2" fmla="*/ 20128 h 339231"/>
              <a:gd name="connsiteX3" fmla="*/ 508177 w 525131"/>
              <a:gd name="connsiteY3" fmla="*/ 96327 h 339231"/>
              <a:gd name="connsiteX4" fmla="*/ 524846 w 525131"/>
              <a:gd name="connsiteY4" fmla="*/ 198721 h 339231"/>
              <a:gd name="connsiteX5" fmla="*/ 501033 w 525131"/>
              <a:gd name="connsiteY5" fmla="*/ 255871 h 339231"/>
              <a:gd name="connsiteX6" fmla="*/ 479602 w 525131"/>
              <a:gd name="connsiteY6" fmla="*/ 279684 h 339231"/>
              <a:gd name="connsiteX7" fmla="*/ 477221 w 525131"/>
              <a:gd name="connsiteY7" fmla="*/ 253490 h 339231"/>
              <a:gd name="connsiteX8" fmla="*/ 458171 w 525131"/>
              <a:gd name="connsiteY8" fmla="*/ 189196 h 339231"/>
              <a:gd name="connsiteX9" fmla="*/ 389115 w 525131"/>
              <a:gd name="connsiteY9" fmla="*/ 124902 h 339231"/>
              <a:gd name="connsiteX10" fmla="*/ 260527 w 525131"/>
              <a:gd name="connsiteY10" fmla="*/ 103471 h 339231"/>
              <a:gd name="connsiteX11" fmla="*/ 158134 w 525131"/>
              <a:gd name="connsiteY11" fmla="*/ 132046 h 339231"/>
              <a:gd name="connsiteX12" fmla="*/ 74790 w 525131"/>
              <a:gd name="connsiteY12" fmla="*/ 186815 h 339231"/>
              <a:gd name="connsiteX13" fmla="*/ 34309 w 525131"/>
              <a:gd name="connsiteY13" fmla="*/ 241584 h 339231"/>
              <a:gd name="connsiteX14" fmla="*/ 15259 w 525131"/>
              <a:gd name="connsiteY14" fmla="*/ 286827 h 339231"/>
              <a:gd name="connsiteX15" fmla="*/ 971 w 525131"/>
              <a:gd name="connsiteY15" fmla="*/ 339215 h 339231"/>
              <a:gd name="connsiteX16" fmla="*/ 3352 w 525131"/>
              <a:gd name="connsiteY16" fmla="*/ 291590 h 339231"/>
              <a:gd name="connsiteX17" fmla="*/ 20021 w 525131"/>
              <a:gd name="connsiteY17" fmla="*/ 215390 h 339231"/>
              <a:gd name="connsiteX18" fmla="*/ 70027 w 525131"/>
              <a:gd name="connsiteY18" fmla="*/ 127284 h 339231"/>
              <a:gd name="connsiteX19" fmla="*/ 112890 w 525131"/>
              <a:gd name="connsiteY19" fmla="*/ 79659 h 339231"/>
              <a:gd name="connsiteX20" fmla="*/ 172421 w 525131"/>
              <a:gd name="connsiteY20" fmla="*/ 43940 h 339231"/>
              <a:gd name="connsiteX0" fmla="*/ 172421 w 525131"/>
              <a:gd name="connsiteY0" fmla="*/ 43940 h 339231"/>
              <a:gd name="connsiteX1" fmla="*/ 301009 w 525131"/>
              <a:gd name="connsiteY1" fmla="*/ 1077 h 339231"/>
              <a:gd name="connsiteX2" fmla="*/ 429596 w 525131"/>
              <a:gd name="connsiteY2" fmla="*/ 20128 h 339231"/>
              <a:gd name="connsiteX3" fmla="*/ 508177 w 525131"/>
              <a:gd name="connsiteY3" fmla="*/ 96327 h 339231"/>
              <a:gd name="connsiteX4" fmla="*/ 524846 w 525131"/>
              <a:gd name="connsiteY4" fmla="*/ 198721 h 339231"/>
              <a:gd name="connsiteX5" fmla="*/ 501033 w 525131"/>
              <a:gd name="connsiteY5" fmla="*/ 255871 h 339231"/>
              <a:gd name="connsiteX6" fmla="*/ 479602 w 525131"/>
              <a:gd name="connsiteY6" fmla="*/ 279684 h 339231"/>
              <a:gd name="connsiteX7" fmla="*/ 477221 w 525131"/>
              <a:gd name="connsiteY7" fmla="*/ 253490 h 339231"/>
              <a:gd name="connsiteX8" fmla="*/ 458171 w 525131"/>
              <a:gd name="connsiteY8" fmla="*/ 189196 h 339231"/>
              <a:gd name="connsiteX9" fmla="*/ 389115 w 525131"/>
              <a:gd name="connsiteY9" fmla="*/ 124902 h 339231"/>
              <a:gd name="connsiteX10" fmla="*/ 260527 w 525131"/>
              <a:gd name="connsiteY10" fmla="*/ 103471 h 339231"/>
              <a:gd name="connsiteX11" fmla="*/ 158134 w 525131"/>
              <a:gd name="connsiteY11" fmla="*/ 132046 h 339231"/>
              <a:gd name="connsiteX12" fmla="*/ 74790 w 525131"/>
              <a:gd name="connsiteY12" fmla="*/ 186815 h 339231"/>
              <a:gd name="connsiteX13" fmla="*/ 34309 w 525131"/>
              <a:gd name="connsiteY13" fmla="*/ 241584 h 339231"/>
              <a:gd name="connsiteX14" fmla="*/ 15259 w 525131"/>
              <a:gd name="connsiteY14" fmla="*/ 286827 h 339231"/>
              <a:gd name="connsiteX15" fmla="*/ 971 w 525131"/>
              <a:gd name="connsiteY15" fmla="*/ 339215 h 339231"/>
              <a:gd name="connsiteX16" fmla="*/ 3352 w 525131"/>
              <a:gd name="connsiteY16" fmla="*/ 291590 h 339231"/>
              <a:gd name="connsiteX17" fmla="*/ 20021 w 525131"/>
              <a:gd name="connsiteY17" fmla="*/ 215390 h 339231"/>
              <a:gd name="connsiteX18" fmla="*/ 62883 w 525131"/>
              <a:gd name="connsiteY18" fmla="*/ 132047 h 339231"/>
              <a:gd name="connsiteX19" fmla="*/ 112890 w 525131"/>
              <a:gd name="connsiteY19" fmla="*/ 79659 h 339231"/>
              <a:gd name="connsiteX20" fmla="*/ 172421 w 525131"/>
              <a:gd name="connsiteY20" fmla="*/ 43940 h 339231"/>
              <a:gd name="connsiteX0" fmla="*/ 173544 w 526254"/>
              <a:gd name="connsiteY0" fmla="*/ 43940 h 339231"/>
              <a:gd name="connsiteX1" fmla="*/ 302132 w 526254"/>
              <a:gd name="connsiteY1" fmla="*/ 1077 h 339231"/>
              <a:gd name="connsiteX2" fmla="*/ 430719 w 526254"/>
              <a:gd name="connsiteY2" fmla="*/ 20128 h 339231"/>
              <a:gd name="connsiteX3" fmla="*/ 509300 w 526254"/>
              <a:gd name="connsiteY3" fmla="*/ 96327 h 339231"/>
              <a:gd name="connsiteX4" fmla="*/ 525969 w 526254"/>
              <a:gd name="connsiteY4" fmla="*/ 198721 h 339231"/>
              <a:gd name="connsiteX5" fmla="*/ 502156 w 526254"/>
              <a:gd name="connsiteY5" fmla="*/ 255871 h 339231"/>
              <a:gd name="connsiteX6" fmla="*/ 480725 w 526254"/>
              <a:gd name="connsiteY6" fmla="*/ 279684 h 339231"/>
              <a:gd name="connsiteX7" fmla="*/ 478344 w 526254"/>
              <a:gd name="connsiteY7" fmla="*/ 253490 h 339231"/>
              <a:gd name="connsiteX8" fmla="*/ 459294 w 526254"/>
              <a:gd name="connsiteY8" fmla="*/ 189196 h 339231"/>
              <a:gd name="connsiteX9" fmla="*/ 390238 w 526254"/>
              <a:gd name="connsiteY9" fmla="*/ 124902 h 339231"/>
              <a:gd name="connsiteX10" fmla="*/ 261650 w 526254"/>
              <a:gd name="connsiteY10" fmla="*/ 103471 h 339231"/>
              <a:gd name="connsiteX11" fmla="*/ 159257 w 526254"/>
              <a:gd name="connsiteY11" fmla="*/ 132046 h 339231"/>
              <a:gd name="connsiteX12" fmla="*/ 75913 w 526254"/>
              <a:gd name="connsiteY12" fmla="*/ 186815 h 339231"/>
              <a:gd name="connsiteX13" fmla="*/ 35432 w 526254"/>
              <a:gd name="connsiteY13" fmla="*/ 241584 h 339231"/>
              <a:gd name="connsiteX14" fmla="*/ 16382 w 526254"/>
              <a:gd name="connsiteY14" fmla="*/ 286827 h 339231"/>
              <a:gd name="connsiteX15" fmla="*/ 2094 w 526254"/>
              <a:gd name="connsiteY15" fmla="*/ 339215 h 339231"/>
              <a:gd name="connsiteX16" fmla="*/ 2094 w 526254"/>
              <a:gd name="connsiteY16" fmla="*/ 291590 h 339231"/>
              <a:gd name="connsiteX17" fmla="*/ 21144 w 526254"/>
              <a:gd name="connsiteY17" fmla="*/ 215390 h 339231"/>
              <a:gd name="connsiteX18" fmla="*/ 64006 w 526254"/>
              <a:gd name="connsiteY18" fmla="*/ 132047 h 339231"/>
              <a:gd name="connsiteX19" fmla="*/ 114013 w 526254"/>
              <a:gd name="connsiteY19" fmla="*/ 79659 h 339231"/>
              <a:gd name="connsiteX20" fmla="*/ 173544 w 526254"/>
              <a:gd name="connsiteY20" fmla="*/ 43940 h 339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6254" h="339231">
                <a:moveTo>
                  <a:pt x="173544" y="43940"/>
                </a:moveTo>
                <a:cubicBezTo>
                  <a:pt x="204897" y="30843"/>
                  <a:pt x="259270" y="5046"/>
                  <a:pt x="302132" y="1077"/>
                </a:cubicBezTo>
                <a:cubicBezTo>
                  <a:pt x="344994" y="-2892"/>
                  <a:pt x="396191" y="4253"/>
                  <a:pt x="430719" y="20128"/>
                </a:cubicBezTo>
                <a:cubicBezTo>
                  <a:pt x="465247" y="36003"/>
                  <a:pt x="493425" y="66562"/>
                  <a:pt x="509300" y="96327"/>
                </a:cubicBezTo>
                <a:cubicBezTo>
                  <a:pt x="525175" y="126092"/>
                  <a:pt x="527160" y="172130"/>
                  <a:pt x="525969" y="198721"/>
                </a:cubicBezTo>
                <a:cubicBezTo>
                  <a:pt x="524778" y="225312"/>
                  <a:pt x="509697" y="242377"/>
                  <a:pt x="502156" y="255871"/>
                </a:cubicBezTo>
                <a:cubicBezTo>
                  <a:pt x="494615" y="269365"/>
                  <a:pt x="484694" y="280081"/>
                  <a:pt x="480725" y="279684"/>
                </a:cubicBezTo>
                <a:cubicBezTo>
                  <a:pt x="476756" y="279287"/>
                  <a:pt x="481916" y="268571"/>
                  <a:pt x="478344" y="253490"/>
                </a:cubicBezTo>
                <a:cubicBezTo>
                  <a:pt x="474772" y="238409"/>
                  <a:pt x="473978" y="210627"/>
                  <a:pt x="459294" y="189196"/>
                </a:cubicBezTo>
                <a:cubicBezTo>
                  <a:pt x="444610" y="167765"/>
                  <a:pt x="423178" y="139189"/>
                  <a:pt x="390238" y="124902"/>
                </a:cubicBezTo>
                <a:cubicBezTo>
                  <a:pt x="357298" y="110615"/>
                  <a:pt x="300147" y="102280"/>
                  <a:pt x="261650" y="103471"/>
                </a:cubicBezTo>
                <a:cubicBezTo>
                  <a:pt x="223153" y="104662"/>
                  <a:pt x="190213" y="118155"/>
                  <a:pt x="159257" y="132046"/>
                </a:cubicBezTo>
                <a:cubicBezTo>
                  <a:pt x="128301" y="145937"/>
                  <a:pt x="96550" y="168559"/>
                  <a:pt x="75913" y="186815"/>
                </a:cubicBezTo>
                <a:cubicBezTo>
                  <a:pt x="55276" y="205071"/>
                  <a:pt x="45354" y="224915"/>
                  <a:pt x="35432" y="241584"/>
                </a:cubicBezTo>
                <a:cubicBezTo>
                  <a:pt x="25510" y="258253"/>
                  <a:pt x="21938" y="270555"/>
                  <a:pt x="16382" y="286827"/>
                </a:cubicBezTo>
                <a:cubicBezTo>
                  <a:pt x="10826" y="303099"/>
                  <a:pt x="4475" y="338421"/>
                  <a:pt x="2094" y="339215"/>
                </a:cubicBezTo>
                <a:cubicBezTo>
                  <a:pt x="-287" y="340009"/>
                  <a:pt x="-1081" y="312228"/>
                  <a:pt x="2094" y="291590"/>
                </a:cubicBezTo>
                <a:cubicBezTo>
                  <a:pt x="5269" y="270953"/>
                  <a:pt x="10825" y="241980"/>
                  <a:pt x="21144" y="215390"/>
                </a:cubicBezTo>
                <a:cubicBezTo>
                  <a:pt x="31463" y="188800"/>
                  <a:pt x="48528" y="154669"/>
                  <a:pt x="64006" y="132047"/>
                </a:cubicBezTo>
                <a:cubicBezTo>
                  <a:pt x="79484" y="109425"/>
                  <a:pt x="95757" y="94343"/>
                  <a:pt x="114013" y="79659"/>
                </a:cubicBezTo>
                <a:cubicBezTo>
                  <a:pt x="132269" y="64975"/>
                  <a:pt x="142191" y="57037"/>
                  <a:pt x="173544" y="43940"/>
                </a:cubicBezTo>
                <a:close/>
              </a:path>
            </a:pathLst>
          </a:custGeom>
          <a:gradFill flip="none" rotWithShape="1">
            <a:gsLst>
              <a:gs pos="0">
                <a:srgbClr val="49701E"/>
              </a:gs>
              <a:gs pos="61000">
                <a:srgbClr val="BAE18F"/>
              </a:gs>
              <a:gs pos="100000">
                <a:srgbClr val="F3FBEF"/>
              </a:gs>
            </a:gsLst>
            <a:lin ang="21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0" name="任意多边形 49"/>
          <p:cNvSpPr/>
          <p:nvPr/>
        </p:nvSpPr>
        <p:spPr>
          <a:xfrm>
            <a:off x="5586217" y="4618689"/>
            <a:ext cx="513860" cy="353396"/>
          </a:xfrm>
          <a:custGeom>
            <a:avLst/>
            <a:gdLst>
              <a:gd name="connsiteX0" fmla="*/ 338333 w 514018"/>
              <a:gd name="connsiteY0" fmla="*/ 2333 h 349999"/>
              <a:gd name="connsiteX1" fmla="*/ 426439 w 514018"/>
              <a:gd name="connsiteY1" fmla="*/ 42814 h 349999"/>
              <a:gd name="connsiteX2" fmla="*/ 483589 w 514018"/>
              <a:gd name="connsiteY2" fmla="*/ 104727 h 349999"/>
              <a:gd name="connsiteX3" fmla="*/ 512164 w 514018"/>
              <a:gd name="connsiteY3" fmla="*/ 161877 h 349999"/>
              <a:gd name="connsiteX4" fmla="*/ 507402 w 514018"/>
              <a:gd name="connsiteY4" fmla="*/ 233314 h 349999"/>
              <a:gd name="connsiteX5" fmla="*/ 476446 w 514018"/>
              <a:gd name="connsiteY5" fmla="*/ 304752 h 349999"/>
              <a:gd name="connsiteX6" fmla="*/ 447871 w 514018"/>
              <a:gd name="connsiteY6" fmla="*/ 349995 h 349999"/>
              <a:gd name="connsiteX7" fmla="*/ 452633 w 514018"/>
              <a:gd name="connsiteY7" fmla="*/ 307133 h 349999"/>
              <a:gd name="connsiteX8" fmla="*/ 435964 w 514018"/>
              <a:gd name="connsiteY8" fmla="*/ 240458 h 349999"/>
              <a:gd name="connsiteX9" fmla="*/ 381196 w 514018"/>
              <a:gd name="connsiteY9" fmla="*/ 169020 h 349999"/>
              <a:gd name="connsiteX10" fmla="*/ 269277 w 514018"/>
              <a:gd name="connsiteY10" fmla="*/ 135683 h 349999"/>
              <a:gd name="connsiteX11" fmla="*/ 162121 w 514018"/>
              <a:gd name="connsiteY11" fmla="*/ 152352 h 349999"/>
              <a:gd name="connsiteX12" fmla="*/ 66871 w 514018"/>
              <a:gd name="connsiteY12" fmla="*/ 197595 h 349999"/>
              <a:gd name="connsiteX13" fmla="*/ 28771 w 514018"/>
              <a:gd name="connsiteY13" fmla="*/ 219027 h 349999"/>
              <a:gd name="connsiteX14" fmla="*/ 196 w 514018"/>
              <a:gd name="connsiteY14" fmla="*/ 254745 h 349999"/>
              <a:gd name="connsiteX15" fmla="*/ 43058 w 514018"/>
              <a:gd name="connsiteY15" fmla="*/ 185689 h 349999"/>
              <a:gd name="connsiteX16" fmla="*/ 88302 w 514018"/>
              <a:gd name="connsiteY16" fmla="*/ 107108 h 349999"/>
              <a:gd name="connsiteX17" fmla="*/ 152596 w 514018"/>
              <a:gd name="connsiteY17" fmla="*/ 49958 h 349999"/>
              <a:gd name="connsiteX18" fmla="*/ 259752 w 514018"/>
              <a:gd name="connsiteY18" fmla="*/ 9477 h 349999"/>
              <a:gd name="connsiteX19" fmla="*/ 338333 w 514018"/>
              <a:gd name="connsiteY19" fmla="*/ 2333 h 349999"/>
              <a:gd name="connsiteX0" fmla="*/ 338333 w 514018"/>
              <a:gd name="connsiteY0" fmla="*/ 2333 h 357142"/>
              <a:gd name="connsiteX1" fmla="*/ 426439 w 514018"/>
              <a:gd name="connsiteY1" fmla="*/ 42814 h 357142"/>
              <a:gd name="connsiteX2" fmla="*/ 483589 w 514018"/>
              <a:gd name="connsiteY2" fmla="*/ 104727 h 357142"/>
              <a:gd name="connsiteX3" fmla="*/ 512164 w 514018"/>
              <a:gd name="connsiteY3" fmla="*/ 161877 h 357142"/>
              <a:gd name="connsiteX4" fmla="*/ 507402 w 514018"/>
              <a:gd name="connsiteY4" fmla="*/ 233314 h 357142"/>
              <a:gd name="connsiteX5" fmla="*/ 476446 w 514018"/>
              <a:gd name="connsiteY5" fmla="*/ 304752 h 357142"/>
              <a:gd name="connsiteX6" fmla="*/ 450252 w 514018"/>
              <a:gd name="connsiteY6" fmla="*/ 357139 h 357142"/>
              <a:gd name="connsiteX7" fmla="*/ 452633 w 514018"/>
              <a:gd name="connsiteY7" fmla="*/ 307133 h 357142"/>
              <a:gd name="connsiteX8" fmla="*/ 435964 w 514018"/>
              <a:gd name="connsiteY8" fmla="*/ 240458 h 357142"/>
              <a:gd name="connsiteX9" fmla="*/ 381196 w 514018"/>
              <a:gd name="connsiteY9" fmla="*/ 169020 h 357142"/>
              <a:gd name="connsiteX10" fmla="*/ 269277 w 514018"/>
              <a:gd name="connsiteY10" fmla="*/ 135683 h 357142"/>
              <a:gd name="connsiteX11" fmla="*/ 162121 w 514018"/>
              <a:gd name="connsiteY11" fmla="*/ 152352 h 357142"/>
              <a:gd name="connsiteX12" fmla="*/ 66871 w 514018"/>
              <a:gd name="connsiteY12" fmla="*/ 197595 h 357142"/>
              <a:gd name="connsiteX13" fmla="*/ 28771 w 514018"/>
              <a:gd name="connsiteY13" fmla="*/ 219027 h 357142"/>
              <a:gd name="connsiteX14" fmla="*/ 196 w 514018"/>
              <a:gd name="connsiteY14" fmla="*/ 254745 h 357142"/>
              <a:gd name="connsiteX15" fmla="*/ 43058 w 514018"/>
              <a:gd name="connsiteY15" fmla="*/ 185689 h 357142"/>
              <a:gd name="connsiteX16" fmla="*/ 88302 w 514018"/>
              <a:gd name="connsiteY16" fmla="*/ 107108 h 357142"/>
              <a:gd name="connsiteX17" fmla="*/ 152596 w 514018"/>
              <a:gd name="connsiteY17" fmla="*/ 49958 h 357142"/>
              <a:gd name="connsiteX18" fmla="*/ 259752 w 514018"/>
              <a:gd name="connsiteY18" fmla="*/ 9477 h 357142"/>
              <a:gd name="connsiteX19" fmla="*/ 338333 w 514018"/>
              <a:gd name="connsiteY19" fmla="*/ 2333 h 357142"/>
              <a:gd name="connsiteX0" fmla="*/ 338333 w 514018"/>
              <a:gd name="connsiteY0" fmla="*/ 1986 h 356795"/>
              <a:gd name="connsiteX1" fmla="*/ 428821 w 514018"/>
              <a:gd name="connsiteY1" fmla="*/ 37705 h 356795"/>
              <a:gd name="connsiteX2" fmla="*/ 483589 w 514018"/>
              <a:gd name="connsiteY2" fmla="*/ 104380 h 356795"/>
              <a:gd name="connsiteX3" fmla="*/ 512164 w 514018"/>
              <a:gd name="connsiteY3" fmla="*/ 161530 h 356795"/>
              <a:gd name="connsiteX4" fmla="*/ 507402 w 514018"/>
              <a:gd name="connsiteY4" fmla="*/ 232967 h 356795"/>
              <a:gd name="connsiteX5" fmla="*/ 476446 w 514018"/>
              <a:gd name="connsiteY5" fmla="*/ 304405 h 356795"/>
              <a:gd name="connsiteX6" fmla="*/ 450252 w 514018"/>
              <a:gd name="connsiteY6" fmla="*/ 356792 h 356795"/>
              <a:gd name="connsiteX7" fmla="*/ 452633 w 514018"/>
              <a:gd name="connsiteY7" fmla="*/ 306786 h 356795"/>
              <a:gd name="connsiteX8" fmla="*/ 435964 w 514018"/>
              <a:gd name="connsiteY8" fmla="*/ 240111 h 356795"/>
              <a:gd name="connsiteX9" fmla="*/ 381196 w 514018"/>
              <a:gd name="connsiteY9" fmla="*/ 168673 h 356795"/>
              <a:gd name="connsiteX10" fmla="*/ 269277 w 514018"/>
              <a:gd name="connsiteY10" fmla="*/ 135336 h 356795"/>
              <a:gd name="connsiteX11" fmla="*/ 162121 w 514018"/>
              <a:gd name="connsiteY11" fmla="*/ 152005 h 356795"/>
              <a:gd name="connsiteX12" fmla="*/ 66871 w 514018"/>
              <a:gd name="connsiteY12" fmla="*/ 197248 h 356795"/>
              <a:gd name="connsiteX13" fmla="*/ 28771 w 514018"/>
              <a:gd name="connsiteY13" fmla="*/ 218680 h 356795"/>
              <a:gd name="connsiteX14" fmla="*/ 196 w 514018"/>
              <a:gd name="connsiteY14" fmla="*/ 254398 h 356795"/>
              <a:gd name="connsiteX15" fmla="*/ 43058 w 514018"/>
              <a:gd name="connsiteY15" fmla="*/ 185342 h 356795"/>
              <a:gd name="connsiteX16" fmla="*/ 88302 w 514018"/>
              <a:gd name="connsiteY16" fmla="*/ 106761 h 356795"/>
              <a:gd name="connsiteX17" fmla="*/ 152596 w 514018"/>
              <a:gd name="connsiteY17" fmla="*/ 49611 h 356795"/>
              <a:gd name="connsiteX18" fmla="*/ 259752 w 514018"/>
              <a:gd name="connsiteY18" fmla="*/ 9130 h 356795"/>
              <a:gd name="connsiteX19" fmla="*/ 338333 w 514018"/>
              <a:gd name="connsiteY19" fmla="*/ 1986 h 356795"/>
              <a:gd name="connsiteX0" fmla="*/ 343095 w 514018"/>
              <a:gd name="connsiteY0" fmla="*/ 3320 h 353366"/>
              <a:gd name="connsiteX1" fmla="*/ 428821 w 514018"/>
              <a:gd name="connsiteY1" fmla="*/ 34276 h 353366"/>
              <a:gd name="connsiteX2" fmla="*/ 483589 w 514018"/>
              <a:gd name="connsiteY2" fmla="*/ 100951 h 353366"/>
              <a:gd name="connsiteX3" fmla="*/ 512164 w 514018"/>
              <a:gd name="connsiteY3" fmla="*/ 158101 h 353366"/>
              <a:gd name="connsiteX4" fmla="*/ 507402 w 514018"/>
              <a:gd name="connsiteY4" fmla="*/ 229538 h 353366"/>
              <a:gd name="connsiteX5" fmla="*/ 476446 w 514018"/>
              <a:gd name="connsiteY5" fmla="*/ 300976 h 353366"/>
              <a:gd name="connsiteX6" fmla="*/ 450252 w 514018"/>
              <a:gd name="connsiteY6" fmla="*/ 353363 h 353366"/>
              <a:gd name="connsiteX7" fmla="*/ 452633 w 514018"/>
              <a:gd name="connsiteY7" fmla="*/ 303357 h 353366"/>
              <a:gd name="connsiteX8" fmla="*/ 435964 w 514018"/>
              <a:gd name="connsiteY8" fmla="*/ 236682 h 353366"/>
              <a:gd name="connsiteX9" fmla="*/ 381196 w 514018"/>
              <a:gd name="connsiteY9" fmla="*/ 165244 h 353366"/>
              <a:gd name="connsiteX10" fmla="*/ 269277 w 514018"/>
              <a:gd name="connsiteY10" fmla="*/ 131907 h 353366"/>
              <a:gd name="connsiteX11" fmla="*/ 162121 w 514018"/>
              <a:gd name="connsiteY11" fmla="*/ 148576 h 353366"/>
              <a:gd name="connsiteX12" fmla="*/ 66871 w 514018"/>
              <a:gd name="connsiteY12" fmla="*/ 193819 h 353366"/>
              <a:gd name="connsiteX13" fmla="*/ 28771 w 514018"/>
              <a:gd name="connsiteY13" fmla="*/ 215251 h 353366"/>
              <a:gd name="connsiteX14" fmla="*/ 196 w 514018"/>
              <a:gd name="connsiteY14" fmla="*/ 250969 h 353366"/>
              <a:gd name="connsiteX15" fmla="*/ 43058 w 514018"/>
              <a:gd name="connsiteY15" fmla="*/ 181913 h 353366"/>
              <a:gd name="connsiteX16" fmla="*/ 88302 w 514018"/>
              <a:gd name="connsiteY16" fmla="*/ 103332 h 353366"/>
              <a:gd name="connsiteX17" fmla="*/ 152596 w 514018"/>
              <a:gd name="connsiteY17" fmla="*/ 46182 h 353366"/>
              <a:gd name="connsiteX18" fmla="*/ 259752 w 514018"/>
              <a:gd name="connsiteY18" fmla="*/ 5701 h 353366"/>
              <a:gd name="connsiteX19" fmla="*/ 343095 w 514018"/>
              <a:gd name="connsiteY19" fmla="*/ 3320 h 353366"/>
              <a:gd name="connsiteX0" fmla="*/ 343095 w 514018"/>
              <a:gd name="connsiteY0" fmla="*/ 3320 h 353366"/>
              <a:gd name="connsiteX1" fmla="*/ 424058 w 514018"/>
              <a:gd name="connsiteY1" fmla="*/ 34276 h 353366"/>
              <a:gd name="connsiteX2" fmla="*/ 483589 w 514018"/>
              <a:gd name="connsiteY2" fmla="*/ 100951 h 353366"/>
              <a:gd name="connsiteX3" fmla="*/ 512164 w 514018"/>
              <a:gd name="connsiteY3" fmla="*/ 158101 h 353366"/>
              <a:gd name="connsiteX4" fmla="*/ 507402 w 514018"/>
              <a:gd name="connsiteY4" fmla="*/ 229538 h 353366"/>
              <a:gd name="connsiteX5" fmla="*/ 476446 w 514018"/>
              <a:gd name="connsiteY5" fmla="*/ 300976 h 353366"/>
              <a:gd name="connsiteX6" fmla="*/ 450252 w 514018"/>
              <a:gd name="connsiteY6" fmla="*/ 353363 h 353366"/>
              <a:gd name="connsiteX7" fmla="*/ 452633 w 514018"/>
              <a:gd name="connsiteY7" fmla="*/ 303357 h 353366"/>
              <a:gd name="connsiteX8" fmla="*/ 435964 w 514018"/>
              <a:gd name="connsiteY8" fmla="*/ 236682 h 353366"/>
              <a:gd name="connsiteX9" fmla="*/ 381196 w 514018"/>
              <a:gd name="connsiteY9" fmla="*/ 165244 h 353366"/>
              <a:gd name="connsiteX10" fmla="*/ 269277 w 514018"/>
              <a:gd name="connsiteY10" fmla="*/ 131907 h 353366"/>
              <a:gd name="connsiteX11" fmla="*/ 162121 w 514018"/>
              <a:gd name="connsiteY11" fmla="*/ 148576 h 353366"/>
              <a:gd name="connsiteX12" fmla="*/ 66871 w 514018"/>
              <a:gd name="connsiteY12" fmla="*/ 193819 h 353366"/>
              <a:gd name="connsiteX13" fmla="*/ 28771 w 514018"/>
              <a:gd name="connsiteY13" fmla="*/ 215251 h 353366"/>
              <a:gd name="connsiteX14" fmla="*/ 196 w 514018"/>
              <a:gd name="connsiteY14" fmla="*/ 250969 h 353366"/>
              <a:gd name="connsiteX15" fmla="*/ 43058 w 514018"/>
              <a:gd name="connsiteY15" fmla="*/ 181913 h 353366"/>
              <a:gd name="connsiteX16" fmla="*/ 88302 w 514018"/>
              <a:gd name="connsiteY16" fmla="*/ 103332 h 353366"/>
              <a:gd name="connsiteX17" fmla="*/ 152596 w 514018"/>
              <a:gd name="connsiteY17" fmla="*/ 46182 h 353366"/>
              <a:gd name="connsiteX18" fmla="*/ 259752 w 514018"/>
              <a:gd name="connsiteY18" fmla="*/ 5701 h 353366"/>
              <a:gd name="connsiteX19" fmla="*/ 343095 w 514018"/>
              <a:gd name="connsiteY19" fmla="*/ 3320 h 353366"/>
              <a:gd name="connsiteX0" fmla="*/ 343095 w 514018"/>
              <a:gd name="connsiteY0" fmla="*/ 3320 h 353366"/>
              <a:gd name="connsiteX1" fmla="*/ 424058 w 514018"/>
              <a:gd name="connsiteY1" fmla="*/ 34276 h 353366"/>
              <a:gd name="connsiteX2" fmla="*/ 483589 w 514018"/>
              <a:gd name="connsiteY2" fmla="*/ 100951 h 353366"/>
              <a:gd name="connsiteX3" fmla="*/ 512164 w 514018"/>
              <a:gd name="connsiteY3" fmla="*/ 158101 h 353366"/>
              <a:gd name="connsiteX4" fmla="*/ 507402 w 514018"/>
              <a:gd name="connsiteY4" fmla="*/ 229538 h 353366"/>
              <a:gd name="connsiteX5" fmla="*/ 476446 w 514018"/>
              <a:gd name="connsiteY5" fmla="*/ 300976 h 353366"/>
              <a:gd name="connsiteX6" fmla="*/ 450252 w 514018"/>
              <a:gd name="connsiteY6" fmla="*/ 353363 h 353366"/>
              <a:gd name="connsiteX7" fmla="*/ 452633 w 514018"/>
              <a:gd name="connsiteY7" fmla="*/ 303357 h 353366"/>
              <a:gd name="connsiteX8" fmla="*/ 435964 w 514018"/>
              <a:gd name="connsiteY8" fmla="*/ 236682 h 353366"/>
              <a:gd name="connsiteX9" fmla="*/ 381196 w 514018"/>
              <a:gd name="connsiteY9" fmla="*/ 165244 h 353366"/>
              <a:gd name="connsiteX10" fmla="*/ 269277 w 514018"/>
              <a:gd name="connsiteY10" fmla="*/ 134289 h 353366"/>
              <a:gd name="connsiteX11" fmla="*/ 162121 w 514018"/>
              <a:gd name="connsiteY11" fmla="*/ 148576 h 353366"/>
              <a:gd name="connsiteX12" fmla="*/ 66871 w 514018"/>
              <a:gd name="connsiteY12" fmla="*/ 193819 h 353366"/>
              <a:gd name="connsiteX13" fmla="*/ 28771 w 514018"/>
              <a:gd name="connsiteY13" fmla="*/ 215251 h 353366"/>
              <a:gd name="connsiteX14" fmla="*/ 196 w 514018"/>
              <a:gd name="connsiteY14" fmla="*/ 250969 h 353366"/>
              <a:gd name="connsiteX15" fmla="*/ 43058 w 514018"/>
              <a:gd name="connsiteY15" fmla="*/ 181913 h 353366"/>
              <a:gd name="connsiteX16" fmla="*/ 88302 w 514018"/>
              <a:gd name="connsiteY16" fmla="*/ 103332 h 353366"/>
              <a:gd name="connsiteX17" fmla="*/ 152596 w 514018"/>
              <a:gd name="connsiteY17" fmla="*/ 46182 h 353366"/>
              <a:gd name="connsiteX18" fmla="*/ 259752 w 514018"/>
              <a:gd name="connsiteY18" fmla="*/ 5701 h 353366"/>
              <a:gd name="connsiteX19" fmla="*/ 343095 w 514018"/>
              <a:gd name="connsiteY19" fmla="*/ 3320 h 353366"/>
              <a:gd name="connsiteX0" fmla="*/ 343095 w 514018"/>
              <a:gd name="connsiteY0" fmla="*/ 3320 h 353366"/>
              <a:gd name="connsiteX1" fmla="*/ 424058 w 514018"/>
              <a:gd name="connsiteY1" fmla="*/ 34276 h 353366"/>
              <a:gd name="connsiteX2" fmla="*/ 483589 w 514018"/>
              <a:gd name="connsiteY2" fmla="*/ 100951 h 353366"/>
              <a:gd name="connsiteX3" fmla="*/ 512164 w 514018"/>
              <a:gd name="connsiteY3" fmla="*/ 158101 h 353366"/>
              <a:gd name="connsiteX4" fmla="*/ 507402 w 514018"/>
              <a:gd name="connsiteY4" fmla="*/ 229538 h 353366"/>
              <a:gd name="connsiteX5" fmla="*/ 476446 w 514018"/>
              <a:gd name="connsiteY5" fmla="*/ 300976 h 353366"/>
              <a:gd name="connsiteX6" fmla="*/ 450252 w 514018"/>
              <a:gd name="connsiteY6" fmla="*/ 353363 h 353366"/>
              <a:gd name="connsiteX7" fmla="*/ 452633 w 514018"/>
              <a:gd name="connsiteY7" fmla="*/ 303357 h 353366"/>
              <a:gd name="connsiteX8" fmla="*/ 428821 w 514018"/>
              <a:gd name="connsiteY8" fmla="*/ 229539 h 353366"/>
              <a:gd name="connsiteX9" fmla="*/ 381196 w 514018"/>
              <a:gd name="connsiteY9" fmla="*/ 165244 h 353366"/>
              <a:gd name="connsiteX10" fmla="*/ 269277 w 514018"/>
              <a:gd name="connsiteY10" fmla="*/ 134289 h 353366"/>
              <a:gd name="connsiteX11" fmla="*/ 162121 w 514018"/>
              <a:gd name="connsiteY11" fmla="*/ 148576 h 353366"/>
              <a:gd name="connsiteX12" fmla="*/ 66871 w 514018"/>
              <a:gd name="connsiteY12" fmla="*/ 193819 h 353366"/>
              <a:gd name="connsiteX13" fmla="*/ 28771 w 514018"/>
              <a:gd name="connsiteY13" fmla="*/ 215251 h 353366"/>
              <a:gd name="connsiteX14" fmla="*/ 196 w 514018"/>
              <a:gd name="connsiteY14" fmla="*/ 250969 h 353366"/>
              <a:gd name="connsiteX15" fmla="*/ 43058 w 514018"/>
              <a:gd name="connsiteY15" fmla="*/ 181913 h 353366"/>
              <a:gd name="connsiteX16" fmla="*/ 88302 w 514018"/>
              <a:gd name="connsiteY16" fmla="*/ 103332 h 353366"/>
              <a:gd name="connsiteX17" fmla="*/ 152596 w 514018"/>
              <a:gd name="connsiteY17" fmla="*/ 46182 h 353366"/>
              <a:gd name="connsiteX18" fmla="*/ 259752 w 514018"/>
              <a:gd name="connsiteY18" fmla="*/ 5701 h 353366"/>
              <a:gd name="connsiteX19" fmla="*/ 343095 w 514018"/>
              <a:gd name="connsiteY19" fmla="*/ 3320 h 353366"/>
              <a:gd name="connsiteX0" fmla="*/ 343095 w 513860"/>
              <a:gd name="connsiteY0" fmla="*/ 3320 h 353396"/>
              <a:gd name="connsiteX1" fmla="*/ 424058 w 513860"/>
              <a:gd name="connsiteY1" fmla="*/ 34276 h 353396"/>
              <a:gd name="connsiteX2" fmla="*/ 483589 w 513860"/>
              <a:gd name="connsiteY2" fmla="*/ 100951 h 353396"/>
              <a:gd name="connsiteX3" fmla="*/ 512164 w 513860"/>
              <a:gd name="connsiteY3" fmla="*/ 158101 h 353396"/>
              <a:gd name="connsiteX4" fmla="*/ 507402 w 513860"/>
              <a:gd name="connsiteY4" fmla="*/ 229538 h 353396"/>
              <a:gd name="connsiteX5" fmla="*/ 481208 w 513860"/>
              <a:gd name="connsiteY5" fmla="*/ 296214 h 353396"/>
              <a:gd name="connsiteX6" fmla="*/ 450252 w 513860"/>
              <a:gd name="connsiteY6" fmla="*/ 353363 h 353396"/>
              <a:gd name="connsiteX7" fmla="*/ 452633 w 513860"/>
              <a:gd name="connsiteY7" fmla="*/ 303357 h 353396"/>
              <a:gd name="connsiteX8" fmla="*/ 428821 w 513860"/>
              <a:gd name="connsiteY8" fmla="*/ 229539 h 353396"/>
              <a:gd name="connsiteX9" fmla="*/ 381196 w 513860"/>
              <a:gd name="connsiteY9" fmla="*/ 165244 h 353396"/>
              <a:gd name="connsiteX10" fmla="*/ 269277 w 513860"/>
              <a:gd name="connsiteY10" fmla="*/ 134289 h 353396"/>
              <a:gd name="connsiteX11" fmla="*/ 162121 w 513860"/>
              <a:gd name="connsiteY11" fmla="*/ 148576 h 353396"/>
              <a:gd name="connsiteX12" fmla="*/ 66871 w 513860"/>
              <a:gd name="connsiteY12" fmla="*/ 193819 h 353396"/>
              <a:gd name="connsiteX13" fmla="*/ 28771 w 513860"/>
              <a:gd name="connsiteY13" fmla="*/ 215251 h 353396"/>
              <a:gd name="connsiteX14" fmla="*/ 196 w 513860"/>
              <a:gd name="connsiteY14" fmla="*/ 250969 h 353396"/>
              <a:gd name="connsiteX15" fmla="*/ 43058 w 513860"/>
              <a:gd name="connsiteY15" fmla="*/ 181913 h 353396"/>
              <a:gd name="connsiteX16" fmla="*/ 88302 w 513860"/>
              <a:gd name="connsiteY16" fmla="*/ 103332 h 353396"/>
              <a:gd name="connsiteX17" fmla="*/ 152596 w 513860"/>
              <a:gd name="connsiteY17" fmla="*/ 46182 h 353396"/>
              <a:gd name="connsiteX18" fmla="*/ 259752 w 513860"/>
              <a:gd name="connsiteY18" fmla="*/ 5701 h 353396"/>
              <a:gd name="connsiteX19" fmla="*/ 343095 w 513860"/>
              <a:gd name="connsiteY19" fmla="*/ 3320 h 353396"/>
              <a:gd name="connsiteX0" fmla="*/ 343095 w 513860"/>
              <a:gd name="connsiteY0" fmla="*/ 3320 h 353396"/>
              <a:gd name="connsiteX1" fmla="*/ 424058 w 513860"/>
              <a:gd name="connsiteY1" fmla="*/ 34276 h 353396"/>
              <a:gd name="connsiteX2" fmla="*/ 483589 w 513860"/>
              <a:gd name="connsiteY2" fmla="*/ 100951 h 353396"/>
              <a:gd name="connsiteX3" fmla="*/ 512164 w 513860"/>
              <a:gd name="connsiteY3" fmla="*/ 158101 h 353396"/>
              <a:gd name="connsiteX4" fmla="*/ 507402 w 513860"/>
              <a:gd name="connsiteY4" fmla="*/ 229538 h 353396"/>
              <a:gd name="connsiteX5" fmla="*/ 481208 w 513860"/>
              <a:gd name="connsiteY5" fmla="*/ 296214 h 353396"/>
              <a:gd name="connsiteX6" fmla="*/ 450252 w 513860"/>
              <a:gd name="connsiteY6" fmla="*/ 353363 h 353396"/>
              <a:gd name="connsiteX7" fmla="*/ 452633 w 513860"/>
              <a:gd name="connsiteY7" fmla="*/ 303357 h 353396"/>
              <a:gd name="connsiteX8" fmla="*/ 428821 w 513860"/>
              <a:gd name="connsiteY8" fmla="*/ 229539 h 353396"/>
              <a:gd name="connsiteX9" fmla="*/ 381196 w 513860"/>
              <a:gd name="connsiteY9" fmla="*/ 165244 h 353396"/>
              <a:gd name="connsiteX10" fmla="*/ 269277 w 513860"/>
              <a:gd name="connsiteY10" fmla="*/ 134289 h 353396"/>
              <a:gd name="connsiteX11" fmla="*/ 162121 w 513860"/>
              <a:gd name="connsiteY11" fmla="*/ 148576 h 353396"/>
              <a:gd name="connsiteX12" fmla="*/ 66871 w 513860"/>
              <a:gd name="connsiteY12" fmla="*/ 193819 h 353396"/>
              <a:gd name="connsiteX13" fmla="*/ 28771 w 513860"/>
              <a:gd name="connsiteY13" fmla="*/ 215251 h 353396"/>
              <a:gd name="connsiteX14" fmla="*/ 196 w 513860"/>
              <a:gd name="connsiteY14" fmla="*/ 250969 h 353396"/>
              <a:gd name="connsiteX15" fmla="*/ 43058 w 513860"/>
              <a:gd name="connsiteY15" fmla="*/ 181913 h 353396"/>
              <a:gd name="connsiteX16" fmla="*/ 95446 w 513860"/>
              <a:gd name="connsiteY16" fmla="*/ 103332 h 353396"/>
              <a:gd name="connsiteX17" fmla="*/ 152596 w 513860"/>
              <a:gd name="connsiteY17" fmla="*/ 46182 h 353396"/>
              <a:gd name="connsiteX18" fmla="*/ 259752 w 513860"/>
              <a:gd name="connsiteY18" fmla="*/ 5701 h 353396"/>
              <a:gd name="connsiteX19" fmla="*/ 343095 w 513860"/>
              <a:gd name="connsiteY19" fmla="*/ 3320 h 353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13860" h="353396">
                <a:moveTo>
                  <a:pt x="343095" y="3320"/>
                </a:moveTo>
                <a:cubicBezTo>
                  <a:pt x="370479" y="8083"/>
                  <a:pt x="400642" y="18004"/>
                  <a:pt x="424058" y="34276"/>
                </a:cubicBezTo>
                <a:cubicBezTo>
                  <a:pt x="447474" y="50548"/>
                  <a:pt x="468905" y="80314"/>
                  <a:pt x="483589" y="100951"/>
                </a:cubicBezTo>
                <a:cubicBezTo>
                  <a:pt x="498273" y="121588"/>
                  <a:pt x="508195" y="136670"/>
                  <a:pt x="512164" y="158101"/>
                </a:cubicBezTo>
                <a:cubicBezTo>
                  <a:pt x="516133" y="179532"/>
                  <a:pt x="512561" y="206519"/>
                  <a:pt x="507402" y="229538"/>
                </a:cubicBezTo>
                <a:cubicBezTo>
                  <a:pt x="502243" y="252557"/>
                  <a:pt x="490733" y="275577"/>
                  <a:pt x="481208" y="296214"/>
                </a:cubicBezTo>
                <a:cubicBezTo>
                  <a:pt x="471683" y="316851"/>
                  <a:pt x="455015" y="352172"/>
                  <a:pt x="450252" y="353363"/>
                </a:cubicBezTo>
                <a:cubicBezTo>
                  <a:pt x="445489" y="354554"/>
                  <a:pt x="456205" y="323994"/>
                  <a:pt x="452633" y="303357"/>
                </a:cubicBezTo>
                <a:cubicBezTo>
                  <a:pt x="449061" y="282720"/>
                  <a:pt x="440727" y="252558"/>
                  <a:pt x="428821" y="229539"/>
                </a:cubicBezTo>
                <a:cubicBezTo>
                  <a:pt x="416915" y="206520"/>
                  <a:pt x="407787" y="181119"/>
                  <a:pt x="381196" y="165244"/>
                </a:cubicBezTo>
                <a:cubicBezTo>
                  <a:pt x="354605" y="149369"/>
                  <a:pt x="305789" y="137067"/>
                  <a:pt x="269277" y="134289"/>
                </a:cubicBezTo>
                <a:cubicBezTo>
                  <a:pt x="232764" y="131511"/>
                  <a:pt x="195855" y="138654"/>
                  <a:pt x="162121" y="148576"/>
                </a:cubicBezTo>
                <a:cubicBezTo>
                  <a:pt x="128387" y="158498"/>
                  <a:pt x="89096" y="182707"/>
                  <a:pt x="66871" y="193819"/>
                </a:cubicBezTo>
                <a:cubicBezTo>
                  <a:pt x="44646" y="204931"/>
                  <a:pt x="39883" y="205726"/>
                  <a:pt x="28771" y="215251"/>
                </a:cubicBezTo>
                <a:cubicBezTo>
                  <a:pt x="17658" y="224776"/>
                  <a:pt x="-2185" y="256525"/>
                  <a:pt x="196" y="250969"/>
                </a:cubicBezTo>
                <a:cubicBezTo>
                  <a:pt x="2577" y="245413"/>
                  <a:pt x="27183" y="206519"/>
                  <a:pt x="43058" y="181913"/>
                </a:cubicBezTo>
                <a:cubicBezTo>
                  <a:pt x="58933" y="157307"/>
                  <a:pt x="77190" y="125954"/>
                  <a:pt x="95446" y="103332"/>
                </a:cubicBezTo>
                <a:cubicBezTo>
                  <a:pt x="113702" y="80710"/>
                  <a:pt x="124021" y="62454"/>
                  <a:pt x="152596" y="46182"/>
                </a:cubicBezTo>
                <a:cubicBezTo>
                  <a:pt x="181171" y="29910"/>
                  <a:pt x="228002" y="12845"/>
                  <a:pt x="259752" y="5701"/>
                </a:cubicBezTo>
                <a:cubicBezTo>
                  <a:pt x="291502" y="-1443"/>
                  <a:pt x="315711" y="-1443"/>
                  <a:pt x="343095" y="3320"/>
                </a:cubicBezTo>
                <a:close/>
              </a:path>
            </a:pathLst>
          </a:custGeom>
          <a:gradFill flip="none" rotWithShape="1">
            <a:gsLst>
              <a:gs pos="0">
                <a:srgbClr val="49701E"/>
              </a:gs>
              <a:gs pos="61000">
                <a:srgbClr val="BAE18F"/>
              </a:gs>
              <a:gs pos="100000">
                <a:srgbClr val="F3FBEF"/>
              </a:gs>
            </a:gsLst>
            <a:lin ang="21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1" name="任意多边形 50"/>
          <p:cNvSpPr/>
          <p:nvPr/>
        </p:nvSpPr>
        <p:spPr>
          <a:xfrm>
            <a:off x="6045514" y="4146652"/>
            <a:ext cx="1260242" cy="436380"/>
          </a:xfrm>
          <a:custGeom>
            <a:avLst/>
            <a:gdLst>
              <a:gd name="connsiteX0" fmla="*/ 183443 w 1259849"/>
              <a:gd name="connsiteY0" fmla="*/ 276055 h 424569"/>
              <a:gd name="connsiteX1" fmla="*/ 209637 w 1259849"/>
              <a:gd name="connsiteY1" fmla="*/ 335586 h 424569"/>
              <a:gd name="connsiteX2" fmla="*/ 188206 w 1259849"/>
              <a:gd name="connsiteY2" fmla="*/ 392736 h 424569"/>
              <a:gd name="connsiteX3" fmla="*/ 140581 w 1259849"/>
              <a:gd name="connsiteY3" fmla="*/ 423692 h 424569"/>
              <a:gd name="connsiteX4" fmla="*/ 31043 w 1259849"/>
              <a:gd name="connsiteY4" fmla="*/ 409405 h 424569"/>
              <a:gd name="connsiteX5" fmla="*/ 87 w 1259849"/>
              <a:gd name="connsiteY5" fmla="*/ 342730 h 424569"/>
              <a:gd name="connsiteX6" fmla="*/ 23899 w 1259849"/>
              <a:gd name="connsiteY6" fmla="*/ 264149 h 424569"/>
              <a:gd name="connsiteX7" fmla="*/ 83431 w 1259849"/>
              <a:gd name="connsiteY7" fmla="*/ 178424 h 424569"/>
              <a:gd name="connsiteX8" fmla="*/ 162012 w 1259849"/>
              <a:gd name="connsiteY8" fmla="*/ 106986 h 424569"/>
              <a:gd name="connsiteX9" fmla="*/ 314412 w 1259849"/>
              <a:gd name="connsiteY9" fmla="*/ 40311 h 424569"/>
              <a:gd name="connsiteX10" fmla="*/ 531106 w 1259849"/>
              <a:gd name="connsiteY10" fmla="*/ 2211 h 424569"/>
              <a:gd name="connsiteX11" fmla="*/ 821618 w 1259849"/>
              <a:gd name="connsiteY11" fmla="*/ 14117 h 424569"/>
              <a:gd name="connsiteX12" fmla="*/ 1074031 w 1259849"/>
              <a:gd name="connsiteY12" fmla="*/ 92699 h 424569"/>
              <a:gd name="connsiteX13" fmla="*/ 1221668 w 1259849"/>
              <a:gd name="connsiteY13" fmla="*/ 176042 h 424569"/>
              <a:gd name="connsiteX14" fmla="*/ 1259768 w 1259849"/>
              <a:gd name="connsiteY14" fmla="*/ 242717 h 424569"/>
              <a:gd name="connsiteX15" fmla="*/ 1228812 w 1259849"/>
              <a:gd name="connsiteY15" fmla="*/ 268911 h 424569"/>
              <a:gd name="connsiteX16" fmla="*/ 1138324 w 1259849"/>
              <a:gd name="connsiteY16" fmla="*/ 278436 h 424569"/>
              <a:gd name="connsiteX17" fmla="*/ 1090699 w 1259849"/>
              <a:gd name="connsiteY17" fmla="*/ 292724 h 424569"/>
              <a:gd name="connsiteX18" fmla="*/ 1002593 w 1259849"/>
              <a:gd name="connsiteY18" fmla="*/ 359399 h 424569"/>
              <a:gd name="connsiteX19" fmla="*/ 907343 w 1259849"/>
              <a:gd name="connsiteY19" fmla="*/ 407024 h 424569"/>
              <a:gd name="connsiteX20" fmla="*/ 743037 w 1259849"/>
              <a:gd name="connsiteY20" fmla="*/ 407024 h 424569"/>
              <a:gd name="connsiteX21" fmla="*/ 638262 w 1259849"/>
              <a:gd name="connsiteY21" fmla="*/ 345111 h 424569"/>
              <a:gd name="connsiteX22" fmla="*/ 593018 w 1259849"/>
              <a:gd name="connsiteY22" fmla="*/ 240336 h 424569"/>
              <a:gd name="connsiteX23" fmla="*/ 619212 w 1259849"/>
              <a:gd name="connsiteY23" fmla="*/ 137942 h 424569"/>
              <a:gd name="connsiteX24" fmla="*/ 650168 w 1259849"/>
              <a:gd name="connsiteY24" fmla="*/ 87936 h 424569"/>
              <a:gd name="connsiteX25" fmla="*/ 662074 w 1259849"/>
              <a:gd name="connsiteY25" fmla="*/ 52217 h 424569"/>
              <a:gd name="connsiteX26" fmla="*/ 683506 w 1259849"/>
              <a:gd name="connsiteY26" fmla="*/ 52217 h 424569"/>
              <a:gd name="connsiteX27" fmla="*/ 714462 w 1259849"/>
              <a:gd name="connsiteY27" fmla="*/ 52217 h 424569"/>
              <a:gd name="connsiteX28" fmla="*/ 697793 w 1259849"/>
              <a:gd name="connsiteY28" fmla="*/ 68886 h 424569"/>
              <a:gd name="connsiteX29" fmla="*/ 669218 w 1259849"/>
              <a:gd name="connsiteY29" fmla="*/ 145086 h 424569"/>
              <a:gd name="connsiteX30" fmla="*/ 645406 w 1259849"/>
              <a:gd name="connsiteY30" fmla="*/ 228430 h 424569"/>
              <a:gd name="connsiteX31" fmla="*/ 664456 w 1259849"/>
              <a:gd name="connsiteY31" fmla="*/ 316536 h 424569"/>
              <a:gd name="connsiteX32" fmla="*/ 740656 w 1259849"/>
              <a:gd name="connsiteY32" fmla="*/ 366542 h 424569"/>
              <a:gd name="connsiteX33" fmla="*/ 857337 w 1259849"/>
              <a:gd name="connsiteY33" fmla="*/ 368924 h 424569"/>
              <a:gd name="connsiteX34" fmla="*/ 919249 w 1259849"/>
              <a:gd name="connsiteY34" fmla="*/ 357017 h 424569"/>
              <a:gd name="connsiteX35" fmla="*/ 981162 w 1259849"/>
              <a:gd name="connsiteY35" fmla="*/ 314155 h 424569"/>
              <a:gd name="connsiteX36" fmla="*/ 1043074 w 1259849"/>
              <a:gd name="connsiteY36" fmla="*/ 261767 h 424569"/>
              <a:gd name="connsiteX37" fmla="*/ 1131181 w 1259849"/>
              <a:gd name="connsiteY37" fmla="*/ 245099 h 424569"/>
              <a:gd name="connsiteX38" fmla="*/ 1204999 w 1259849"/>
              <a:gd name="connsiteY38" fmla="*/ 223667 h 424569"/>
              <a:gd name="connsiteX39" fmla="*/ 1147849 w 1259849"/>
              <a:gd name="connsiteY39" fmla="*/ 176042 h 424569"/>
              <a:gd name="connsiteX40" fmla="*/ 1033549 w 1259849"/>
              <a:gd name="connsiteY40" fmla="*/ 121274 h 424569"/>
              <a:gd name="connsiteX41" fmla="*/ 897818 w 1259849"/>
              <a:gd name="connsiteY41" fmla="*/ 78411 h 424569"/>
              <a:gd name="connsiteX42" fmla="*/ 766849 w 1259849"/>
              <a:gd name="connsiteY42" fmla="*/ 59361 h 424569"/>
              <a:gd name="connsiteX43" fmla="*/ 635881 w 1259849"/>
              <a:gd name="connsiteY43" fmla="*/ 49836 h 424569"/>
              <a:gd name="connsiteX44" fmla="*/ 490624 w 1259849"/>
              <a:gd name="connsiteY44" fmla="*/ 54599 h 424569"/>
              <a:gd name="connsiteX45" fmla="*/ 352512 w 1259849"/>
              <a:gd name="connsiteY45" fmla="*/ 80792 h 424569"/>
              <a:gd name="connsiteX46" fmla="*/ 223924 w 1259849"/>
              <a:gd name="connsiteY46" fmla="*/ 123655 h 424569"/>
              <a:gd name="connsiteX47" fmla="*/ 126293 w 1259849"/>
              <a:gd name="connsiteY47" fmla="*/ 178424 h 424569"/>
              <a:gd name="connsiteX48" fmla="*/ 81049 w 1259849"/>
              <a:gd name="connsiteY48" fmla="*/ 242717 h 424569"/>
              <a:gd name="connsiteX49" fmla="*/ 52474 w 1259849"/>
              <a:gd name="connsiteY49" fmla="*/ 304630 h 424569"/>
              <a:gd name="connsiteX50" fmla="*/ 69143 w 1259849"/>
              <a:gd name="connsiteY50" fmla="*/ 330824 h 424569"/>
              <a:gd name="connsiteX51" fmla="*/ 128674 w 1259849"/>
              <a:gd name="connsiteY51" fmla="*/ 292724 h 424569"/>
              <a:gd name="connsiteX52" fmla="*/ 147724 w 1259849"/>
              <a:gd name="connsiteY52" fmla="*/ 233192 h 424569"/>
              <a:gd name="connsiteX53" fmla="*/ 183443 w 1259849"/>
              <a:gd name="connsiteY53" fmla="*/ 276055 h 424569"/>
              <a:gd name="connsiteX0" fmla="*/ 183836 w 1260242"/>
              <a:gd name="connsiteY0" fmla="*/ 276055 h 426795"/>
              <a:gd name="connsiteX1" fmla="*/ 210030 w 1260242"/>
              <a:gd name="connsiteY1" fmla="*/ 335586 h 426795"/>
              <a:gd name="connsiteX2" fmla="*/ 188599 w 1260242"/>
              <a:gd name="connsiteY2" fmla="*/ 392736 h 426795"/>
              <a:gd name="connsiteX3" fmla="*/ 140974 w 1260242"/>
              <a:gd name="connsiteY3" fmla="*/ 423692 h 426795"/>
              <a:gd name="connsiteX4" fmla="*/ 43343 w 1260242"/>
              <a:gd name="connsiteY4" fmla="*/ 416549 h 426795"/>
              <a:gd name="connsiteX5" fmla="*/ 480 w 1260242"/>
              <a:gd name="connsiteY5" fmla="*/ 342730 h 426795"/>
              <a:gd name="connsiteX6" fmla="*/ 24292 w 1260242"/>
              <a:gd name="connsiteY6" fmla="*/ 264149 h 426795"/>
              <a:gd name="connsiteX7" fmla="*/ 83824 w 1260242"/>
              <a:gd name="connsiteY7" fmla="*/ 178424 h 426795"/>
              <a:gd name="connsiteX8" fmla="*/ 162405 w 1260242"/>
              <a:gd name="connsiteY8" fmla="*/ 106986 h 426795"/>
              <a:gd name="connsiteX9" fmla="*/ 314805 w 1260242"/>
              <a:gd name="connsiteY9" fmla="*/ 40311 h 426795"/>
              <a:gd name="connsiteX10" fmla="*/ 531499 w 1260242"/>
              <a:gd name="connsiteY10" fmla="*/ 2211 h 426795"/>
              <a:gd name="connsiteX11" fmla="*/ 822011 w 1260242"/>
              <a:gd name="connsiteY11" fmla="*/ 14117 h 426795"/>
              <a:gd name="connsiteX12" fmla="*/ 1074424 w 1260242"/>
              <a:gd name="connsiteY12" fmla="*/ 92699 h 426795"/>
              <a:gd name="connsiteX13" fmla="*/ 1222061 w 1260242"/>
              <a:gd name="connsiteY13" fmla="*/ 176042 h 426795"/>
              <a:gd name="connsiteX14" fmla="*/ 1260161 w 1260242"/>
              <a:gd name="connsiteY14" fmla="*/ 242717 h 426795"/>
              <a:gd name="connsiteX15" fmla="*/ 1229205 w 1260242"/>
              <a:gd name="connsiteY15" fmla="*/ 268911 h 426795"/>
              <a:gd name="connsiteX16" fmla="*/ 1138717 w 1260242"/>
              <a:gd name="connsiteY16" fmla="*/ 278436 h 426795"/>
              <a:gd name="connsiteX17" fmla="*/ 1091092 w 1260242"/>
              <a:gd name="connsiteY17" fmla="*/ 292724 h 426795"/>
              <a:gd name="connsiteX18" fmla="*/ 1002986 w 1260242"/>
              <a:gd name="connsiteY18" fmla="*/ 359399 h 426795"/>
              <a:gd name="connsiteX19" fmla="*/ 907736 w 1260242"/>
              <a:gd name="connsiteY19" fmla="*/ 407024 h 426795"/>
              <a:gd name="connsiteX20" fmla="*/ 743430 w 1260242"/>
              <a:gd name="connsiteY20" fmla="*/ 407024 h 426795"/>
              <a:gd name="connsiteX21" fmla="*/ 638655 w 1260242"/>
              <a:gd name="connsiteY21" fmla="*/ 345111 h 426795"/>
              <a:gd name="connsiteX22" fmla="*/ 593411 w 1260242"/>
              <a:gd name="connsiteY22" fmla="*/ 240336 h 426795"/>
              <a:gd name="connsiteX23" fmla="*/ 619605 w 1260242"/>
              <a:gd name="connsiteY23" fmla="*/ 137942 h 426795"/>
              <a:gd name="connsiteX24" fmla="*/ 650561 w 1260242"/>
              <a:gd name="connsiteY24" fmla="*/ 87936 h 426795"/>
              <a:gd name="connsiteX25" fmla="*/ 662467 w 1260242"/>
              <a:gd name="connsiteY25" fmla="*/ 52217 h 426795"/>
              <a:gd name="connsiteX26" fmla="*/ 683899 w 1260242"/>
              <a:gd name="connsiteY26" fmla="*/ 52217 h 426795"/>
              <a:gd name="connsiteX27" fmla="*/ 714855 w 1260242"/>
              <a:gd name="connsiteY27" fmla="*/ 52217 h 426795"/>
              <a:gd name="connsiteX28" fmla="*/ 698186 w 1260242"/>
              <a:gd name="connsiteY28" fmla="*/ 68886 h 426795"/>
              <a:gd name="connsiteX29" fmla="*/ 669611 w 1260242"/>
              <a:gd name="connsiteY29" fmla="*/ 145086 h 426795"/>
              <a:gd name="connsiteX30" fmla="*/ 645799 w 1260242"/>
              <a:gd name="connsiteY30" fmla="*/ 228430 h 426795"/>
              <a:gd name="connsiteX31" fmla="*/ 664849 w 1260242"/>
              <a:gd name="connsiteY31" fmla="*/ 316536 h 426795"/>
              <a:gd name="connsiteX32" fmla="*/ 741049 w 1260242"/>
              <a:gd name="connsiteY32" fmla="*/ 366542 h 426795"/>
              <a:gd name="connsiteX33" fmla="*/ 857730 w 1260242"/>
              <a:gd name="connsiteY33" fmla="*/ 368924 h 426795"/>
              <a:gd name="connsiteX34" fmla="*/ 919642 w 1260242"/>
              <a:gd name="connsiteY34" fmla="*/ 357017 h 426795"/>
              <a:gd name="connsiteX35" fmla="*/ 981555 w 1260242"/>
              <a:gd name="connsiteY35" fmla="*/ 314155 h 426795"/>
              <a:gd name="connsiteX36" fmla="*/ 1043467 w 1260242"/>
              <a:gd name="connsiteY36" fmla="*/ 261767 h 426795"/>
              <a:gd name="connsiteX37" fmla="*/ 1131574 w 1260242"/>
              <a:gd name="connsiteY37" fmla="*/ 245099 h 426795"/>
              <a:gd name="connsiteX38" fmla="*/ 1205392 w 1260242"/>
              <a:gd name="connsiteY38" fmla="*/ 223667 h 426795"/>
              <a:gd name="connsiteX39" fmla="*/ 1148242 w 1260242"/>
              <a:gd name="connsiteY39" fmla="*/ 176042 h 426795"/>
              <a:gd name="connsiteX40" fmla="*/ 1033942 w 1260242"/>
              <a:gd name="connsiteY40" fmla="*/ 121274 h 426795"/>
              <a:gd name="connsiteX41" fmla="*/ 898211 w 1260242"/>
              <a:gd name="connsiteY41" fmla="*/ 78411 h 426795"/>
              <a:gd name="connsiteX42" fmla="*/ 767242 w 1260242"/>
              <a:gd name="connsiteY42" fmla="*/ 59361 h 426795"/>
              <a:gd name="connsiteX43" fmla="*/ 636274 w 1260242"/>
              <a:gd name="connsiteY43" fmla="*/ 49836 h 426795"/>
              <a:gd name="connsiteX44" fmla="*/ 491017 w 1260242"/>
              <a:gd name="connsiteY44" fmla="*/ 54599 h 426795"/>
              <a:gd name="connsiteX45" fmla="*/ 352905 w 1260242"/>
              <a:gd name="connsiteY45" fmla="*/ 80792 h 426795"/>
              <a:gd name="connsiteX46" fmla="*/ 224317 w 1260242"/>
              <a:gd name="connsiteY46" fmla="*/ 123655 h 426795"/>
              <a:gd name="connsiteX47" fmla="*/ 126686 w 1260242"/>
              <a:gd name="connsiteY47" fmla="*/ 178424 h 426795"/>
              <a:gd name="connsiteX48" fmla="*/ 81442 w 1260242"/>
              <a:gd name="connsiteY48" fmla="*/ 242717 h 426795"/>
              <a:gd name="connsiteX49" fmla="*/ 52867 w 1260242"/>
              <a:gd name="connsiteY49" fmla="*/ 304630 h 426795"/>
              <a:gd name="connsiteX50" fmla="*/ 69536 w 1260242"/>
              <a:gd name="connsiteY50" fmla="*/ 330824 h 426795"/>
              <a:gd name="connsiteX51" fmla="*/ 129067 w 1260242"/>
              <a:gd name="connsiteY51" fmla="*/ 292724 h 426795"/>
              <a:gd name="connsiteX52" fmla="*/ 148117 w 1260242"/>
              <a:gd name="connsiteY52" fmla="*/ 233192 h 426795"/>
              <a:gd name="connsiteX53" fmla="*/ 183836 w 1260242"/>
              <a:gd name="connsiteY53" fmla="*/ 276055 h 426795"/>
              <a:gd name="connsiteX0" fmla="*/ 183836 w 1260242"/>
              <a:gd name="connsiteY0" fmla="*/ 276055 h 426795"/>
              <a:gd name="connsiteX1" fmla="*/ 210030 w 1260242"/>
              <a:gd name="connsiteY1" fmla="*/ 335586 h 426795"/>
              <a:gd name="connsiteX2" fmla="*/ 188599 w 1260242"/>
              <a:gd name="connsiteY2" fmla="*/ 392736 h 426795"/>
              <a:gd name="connsiteX3" fmla="*/ 140974 w 1260242"/>
              <a:gd name="connsiteY3" fmla="*/ 423692 h 426795"/>
              <a:gd name="connsiteX4" fmla="*/ 43343 w 1260242"/>
              <a:gd name="connsiteY4" fmla="*/ 416549 h 426795"/>
              <a:gd name="connsiteX5" fmla="*/ 480 w 1260242"/>
              <a:gd name="connsiteY5" fmla="*/ 342730 h 426795"/>
              <a:gd name="connsiteX6" fmla="*/ 24292 w 1260242"/>
              <a:gd name="connsiteY6" fmla="*/ 264149 h 426795"/>
              <a:gd name="connsiteX7" fmla="*/ 83824 w 1260242"/>
              <a:gd name="connsiteY7" fmla="*/ 178424 h 426795"/>
              <a:gd name="connsiteX8" fmla="*/ 162405 w 1260242"/>
              <a:gd name="connsiteY8" fmla="*/ 106986 h 426795"/>
              <a:gd name="connsiteX9" fmla="*/ 314805 w 1260242"/>
              <a:gd name="connsiteY9" fmla="*/ 40311 h 426795"/>
              <a:gd name="connsiteX10" fmla="*/ 531499 w 1260242"/>
              <a:gd name="connsiteY10" fmla="*/ 2211 h 426795"/>
              <a:gd name="connsiteX11" fmla="*/ 822011 w 1260242"/>
              <a:gd name="connsiteY11" fmla="*/ 14117 h 426795"/>
              <a:gd name="connsiteX12" fmla="*/ 1074424 w 1260242"/>
              <a:gd name="connsiteY12" fmla="*/ 92699 h 426795"/>
              <a:gd name="connsiteX13" fmla="*/ 1222061 w 1260242"/>
              <a:gd name="connsiteY13" fmla="*/ 176042 h 426795"/>
              <a:gd name="connsiteX14" fmla="*/ 1260161 w 1260242"/>
              <a:gd name="connsiteY14" fmla="*/ 242717 h 426795"/>
              <a:gd name="connsiteX15" fmla="*/ 1229205 w 1260242"/>
              <a:gd name="connsiteY15" fmla="*/ 268911 h 426795"/>
              <a:gd name="connsiteX16" fmla="*/ 1138717 w 1260242"/>
              <a:gd name="connsiteY16" fmla="*/ 278436 h 426795"/>
              <a:gd name="connsiteX17" fmla="*/ 1091092 w 1260242"/>
              <a:gd name="connsiteY17" fmla="*/ 292724 h 426795"/>
              <a:gd name="connsiteX18" fmla="*/ 1002986 w 1260242"/>
              <a:gd name="connsiteY18" fmla="*/ 359399 h 426795"/>
              <a:gd name="connsiteX19" fmla="*/ 907736 w 1260242"/>
              <a:gd name="connsiteY19" fmla="*/ 407024 h 426795"/>
              <a:gd name="connsiteX20" fmla="*/ 743430 w 1260242"/>
              <a:gd name="connsiteY20" fmla="*/ 407024 h 426795"/>
              <a:gd name="connsiteX21" fmla="*/ 638655 w 1260242"/>
              <a:gd name="connsiteY21" fmla="*/ 345111 h 426795"/>
              <a:gd name="connsiteX22" fmla="*/ 593411 w 1260242"/>
              <a:gd name="connsiteY22" fmla="*/ 240336 h 426795"/>
              <a:gd name="connsiteX23" fmla="*/ 619605 w 1260242"/>
              <a:gd name="connsiteY23" fmla="*/ 137942 h 426795"/>
              <a:gd name="connsiteX24" fmla="*/ 650561 w 1260242"/>
              <a:gd name="connsiteY24" fmla="*/ 87936 h 426795"/>
              <a:gd name="connsiteX25" fmla="*/ 662467 w 1260242"/>
              <a:gd name="connsiteY25" fmla="*/ 52217 h 426795"/>
              <a:gd name="connsiteX26" fmla="*/ 683899 w 1260242"/>
              <a:gd name="connsiteY26" fmla="*/ 52217 h 426795"/>
              <a:gd name="connsiteX27" fmla="*/ 714855 w 1260242"/>
              <a:gd name="connsiteY27" fmla="*/ 52217 h 426795"/>
              <a:gd name="connsiteX28" fmla="*/ 698186 w 1260242"/>
              <a:gd name="connsiteY28" fmla="*/ 68886 h 426795"/>
              <a:gd name="connsiteX29" fmla="*/ 669611 w 1260242"/>
              <a:gd name="connsiteY29" fmla="*/ 145086 h 426795"/>
              <a:gd name="connsiteX30" fmla="*/ 645799 w 1260242"/>
              <a:gd name="connsiteY30" fmla="*/ 228430 h 426795"/>
              <a:gd name="connsiteX31" fmla="*/ 664849 w 1260242"/>
              <a:gd name="connsiteY31" fmla="*/ 316536 h 426795"/>
              <a:gd name="connsiteX32" fmla="*/ 741049 w 1260242"/>
              <a:gd name="connsiteY32" fmla="*/ 366542 h 426795"/>
              <a:gd name="connsiteX33" fmla="*/ 857730 w 1260242"/>
              <a:gd name="connsiteY33" fmla="*/ 368924 h 426795"/>
              <a:gd name="connsiteX34" fmla="*/ 919642 w 1260242"/>
              <a:gd name="connsiteY34" fmla="*/ 357017 h 426795"/>
              <a:gd name="connsiteX35" fmla="*/ 981555 w 1260242"/>
              <a:gd name="connsiteY35" fmla="*/ 314155 h 426795"/>
              <a:gd name="connsiteX36" fmla="*/ 1043467 w 1260242"/>
              <a:gd name="connsiteY36" fmla="*/ 261767 h 426795"/>
              <a:gd name="connsiteX37" fmla="*/ 1131574 w 1260242"/>
              <a:gd name="connsiteY37" fmla="*/ 245099 h 426795"/>
              <a:gd name="connsiteX38" fmla="*/ 1205392 w 1260242"/>
              <a:gd name="connsiteY38" fmla="*/ 223667 h 426795"/>
              <a:gd name="connsiteX39" fmla="*/ 1148242 w 1260242"/>
              <a:gd name="connsiteY39" fmla="*/ 176042 h 426795"/>
              <a:gd name="connsiteX40" fmla="*/ 1033942 w 1260242"/>
              <a:gd name="connsiteY40" fmla="*/ 121274 h 426795"/>
              <a:gd name="connsiteX41" fmla="*/ 898211 w 1260242"/>
              <a:gd name="connsiteY41" fmla="*/ 78411 h 426795"/>
              <a:gd name="connsiteX42" fmla="*/ 767242 w 1260242"/>
              <a:gd name="connsiteY42" fmla="*/ 59361 h 426795"/>
              <a:gd name="connsiteX43" fmla="*/ 636274 w 1260242"/>
              <a:gd name="connsiteY43" fmla="*/ 49836 h 426795"/>
              <a:gd name="connsiteX44" fmla="*/ 491017 w 1260242"/>
              <a:gd name="connsiteY44" fmla="*/ 54599 h 426795"/>
              <a:gd name="connsiteX45" fmla="*/ 352905 w 1260242"/>
              <a:gd name="connsiteY45" fmla="*/ 80792 h 426795"/>
              <a:gd name="connsiteX46" fmla="*/ 224317 w 1260242"/>
              <a:gd name="connsiteY46" fmla="*/ 123655 h 426795"/>
              <a:gd name="connsiteX47" fmla="*/ 126686 w 1260242"/>
              <a:gd name="connsiteY47" fmla="*/ 178424 h 426795"/>
              <a:gd name="connsiteX48" fmla="*/ 81442 w 1260242"/>
              <a:gd name="connsiteY48" fmla="*/ 242717 h 426795"/>
              <a:gd name="connsiteX49" fmla="*/ 52867 w 1260242"/>
              <a:gd name="connsiteY49" fmla="*/ 304630 h 426795"/>
              <a:gd name="connsiteX50" fmla="*/ 69536 w 1260242"/>
              <a:gd name="connsiteY50" fmla="*/ 330824 h 426795"/>
              <a:gd name="connsiteX51" fmla="*/ 126685 w 1260242"/>
              <a:gd name="connsiteY51" fmla="*/ 290343 h 426795"/>
              <a:gd name="connsiteX52" fmla="*/ 148117 w 1260242"/>
              <a:gd name="connsiteY52" fmla="*/ 233192 h 426795"/>
              <a:gd name="connsiteX53" fmla="*/ 183836 w 1260242"/>
              <a:gd name="connsiteY53" fmla="*/ 276055 h 426795"/>
              <a:gd name="connsiteX0" fmla="*/ 183836 w 1260242"/>
              <a:gd name="connsiteY0" fmla="*/ 276055 h 426795"/>
              <a:gd name="connsiteX1" fmla="*/ 210030 w 1260242"/>
              <a:gd name="connsiteY1" fmla="*/ 335586 h 426795"/>
              <a:gd name="connsiteX2" fmla="*/ 188599 w 1260242"/>
              <a:gd name="connsiteY2" fmla="*/ 392736 h 426795"/>
              <a:gd name="connsiteX3" fmla="*/ 140974 w 1260242"/>
              <a:gd name="connsiteY3" fmla="*/ 423692 h 426795"/>
              <a:gd name="connsiteX4" fmla="*/ 43343 w 1260242"/>
              <a:gd name="connsiteY4" fmla="*/ 416549 h 426795"/>
              <a:gd name="connsiteX5" fmla="*/ 480 w 1260242"/>
              <a:gd name="connsiteY5" fmla="*/ 342730 h 426795"/>
              <a:gd name="connsiteX6" fmla="*/ 24292 w 1260242"/>
              <a:gd name="connsiteY6" fmla="*/ 264149 h 426795"/>
              <a:gd name="connsiteX7" fmla="*/ 83824 w 1260242"/>
              <a:gd name="connsiteY7" fmla="*/ 178424 h 426795"/>
              <a:gd name="connsiteX8" fmla="*/ 162405 w 1260242"/>
              <a:gd name="connsiteY8" fmla="*/ 106986 h 426795"/>
              <a:gd name="connsiteX9" fmla="*/ 314805 w 1260242"/>
              <a:gd name="connsiteY9" fmla="*/ 40311 h 426795"/>
              <a:gd name="connsiteX10" fmla="*/ 531499 w 1260242"/>
              <a:gd name="connsiteY10" fmla="*/ 2211 h 426795"/>
              <a:gd name="connsiteX11" fmla="*/ 822011 w 1260242"/>
              <a:gd name="connsiteY11" fmla="*/ 14117 h 426795"/>
              <a:gd name="connsiteX12" fmla="*/ 1074424 w 1260242"/>
              <a:gd name="connsiteY12" fmla="*/ 92699 h 426795"/>
              <a:gd name="connsiteX13" fmla="*/ 1222061 w 1260242"/>
              <a:gd name="connsiteY13" fmla="*/ 176042 h 426795"/>
              <a:gd name="connsiteX14" fmla="*/ 1260161 w 1260242"/>
              <a:gd name="connsiteY14" fmla="*/ 242717 h 426795"/>
              <a:gd name="connsiteX15" fmla="*/ 1229205 w 1260242"/>
              <a:gd name="connsiteY15" fmla="*/ 268911 h 426795"/>
              <a:gd name="connsiteX16" fmla="*/ 1138717 w 1260242"/>
              <a:gd name="connsiteY16" fmla="*/ 278436 h 426795"/>
              <a:gd name="connsiteX17" fmla="*/ 1091092 w 1260242"/>
              <a:gd name="connsiteY17" fmla="*/ 292724 h 426795"/>
              <a:gd name="connsiteX18" fmla="*/ 1002986 w 1260242"/>
              <a:gd name="connsiteY18" fmla="*/ 359399 h 426795"/>
              <a:gd name="connsiteX19" fmla="*/ 907736 w 1260242"/>
              <a:gd name="connsiteY19" fmla="*/ 407024 h 426795"/>
              <a:gd name="connsiteX20" fmla="*/ 743430 w 1260242"/>
              <a:gd name="connsiteY20" fmla="*/ 407024 h 426795"/>
              <a:gd name="connsiteX21" fmla="*/ 638655 w 1260242"/>
              <a:gd name="connsiteY21" fmla="*/ 345111 h 426795"/>
              <a:gd name="connsiteX22" fmla="*/ 593411 w 1260242"/>
              <a:gd name="connsiteY22" fmla="*/ 240336 h 426795"/>
              <a:gd name="connsiteX23" fmla="*/ 619605 w 1260242"/>
              <a:gd name="connsiteY23" fmla="*/ 137942 h 426795"/>
              <a:gd name="connsiteX24" fmla="*/ 650561 w 1260242"/>
              <a:gd name="connsiteY24" fmla="*/ 87936 h 426795"/>
              <a:gd name="connsiteX25" fmla="*/ 662467 w 1260242"/>
              <a:gd name="connsiteY25" fmla="*/ 52217 h 426795"/>
              <a:gd name="connsiteX26" fmla="*/ 683899 w 1260242"/>
              <a:gd name="connsiteY26" fmla="*/ 52217 h 426795"/>
              <a:gd name="connsiteX27" fmla="*/ 714855 w 1260242"/>
              <a:gd name="connsiteY27" fmla="*/ 52217 h 426795"/>
              <a:gd name="connsiteX28" fmla="*/ 698186 w 1260242"/>
              <a:gd name="connsiteY28" fmla="*/ 68886 h 426795"/>
              <a:gd name="connsiteX29" fmla="*/ 669611 w 1260242"/>
              <a:gd name="connsiteY29" fmla="*/ 145086 h 426795"/>
              <a:gd name="connsiteX30" fmla="*/ 645799 w 1260242"/>
              <a:gd name="connsiteY30" fmla="*/ 228430 h 426795"/>
              <a:gd name="connsiteX31" fmla="*/ 664849 w 1260242"/>
              <a:gd name="connsiteY31" fmla="*/ 316536 h 426795"/>
              <a:gd name="connsiteX32" fmla="*/ 741049 w 1260242"/>
              <a:gd name="connsiteY32" fmla="*/ 366542 h 426795"/>
              <a:gd name="connsiteX33" fmla="*/ 857730 w 1260242"/>
              <a:gd name="connsiteY33" fmla="*/ 368924 h 426795"/>
              <a:gd name="connsiteX34" fmla="*/ 919642 w 1260242"/>
              <a:gd name="connsiteY34" fmla="*/ 357017 h 426795"/>
              <a:gd name="connsiteX35" fmla="*/ 981555 w 1260242"/>
              <a:gd name="connsiteY35" fmla="*/ 314155 h 426795"/>
              <a:gd name="connsiteX36" fmla="*/ 1043467 w 1260242"/>
              <a:gd name="connsiteY36" fmla="*/ 261767 h 426795"/>
              <a:gd name="connsiteX37" fmla="*/ 1131574 w 1260242"/>
              <a:gd name="connsiteY37" fmla="*/ 245099 h 426795"/>
              <a:gd name="connsiteX38" fmla="*/ 1205392 w 1260242"/>
              <a:gd name="connsiteY38" fmla="*/ 223667 h 426795"/>
              <a:gd name="connsiteX39" fmla="*/ 1148242 w 1260242"/>
              <a:gd name="connsiteY39" fmla="*/ 176042 h 426795"/>
              <a:gd name="connsiteX40" fmla="*/ 1033942 w 1260242"/>
              <a:gd name="connsiteY40" fmla="*/ 121274 h 426795"/>
              <a:gd name="connsiteX41" fmla="*/ 898211 w 1260242"/>
              <a:gd name="connsiteY41" fmla="*/ 78411 h 426795"/>
              <a:gd name="connsiteX42" fmla="*/ 767242 w 1260242"/>
              <a:gd name="connsiteY42" fmla="*/ 59361 h 426795"/>
              <a:gd name="connsiteX43" fmla="*/ 636274 w 1260242"/>
              <a:gd name="connsiteY43" fmla="*/ 49836 h 426795"/>
              <a:gd name="connsiteX44" fmla="*/ 491017 w 1260242"/>
              <a:gd name="connsiteY44" fmla="*/ 54599 h 426795"/>
              <a:gd name="connsiteX45" fmla="*/ 352905 w 1260242"/>
              <a:gd name="connsiteY45" fmla="*/ 80792 h 426795"/>
              <a:gd name="connsiteX46" fmla="*/ 224317 w 1260242"/>
              <a:gd name="connsiteY46" fmla="*/ 123655 h 426795"/>
              <a:gd name="connsiteX47" fmla="*/ 126686 w 1260242"/>
              <a:gd name="connsiteY47" fmla="*/ 178424 h 426795"/>
              <a:gd name="connsiteX48" fmla="*/ 81442 w 1260242"/>
              <a:gd name="connsiteY48" fmla="*/ 242717 h 426795"/>
              <a:gd name="connsiteX49" fmla="*/ 52867 w 1260242"/>
              <a:gd name="connsiteY49" fmla="*/ 304630 h 426795"/>
              <a:gd name="connsiteX50" fmla="*/ 69536 w 1260242"/>
              <a:gd name="connsiteY50" fmla="*/ 330824 h 426795"/>
              <a:gd name="connsiteX51" fmla="*/ 126685 w 1260242"/>
              <a:gd name="connsiteY51" fmla="*/ 290343 h 426795"/>
              <a:gd name="connsiteX52" fmla="*/ 143354 w 1260242"/>
              <a:gd name="connsiteY52" fmla="*/ 233192 h 426795"/>
              <a:gd name="connsiteX53" fmla="*/ 183836 w 1260242"/>
              <a:gd name="connsiteY53" fmla="*/ 276055 h 426795"/>
              <a:gd name="connsiteX0" fmla="*/ 183836 w 1260242"/>
              <a:gd name="connsiteY0" fmla="*/ 276055 h 426795"/>
              <a:gd name="connsiteX1" fmla="*/ 210030 w 1260242"/>
              <a:gd name="connsiteY1" fmla="*/ 335586 h 426795"/>
              <a:gd name="connsiteX2" fmla="*/ 188599 w 1260242"/>
              <a:gd name="connsiteY2" fmla="*/ 392736 h 426795"/>
              <a:gd name="connsiteX3" fmla="*/ 140974 w 1260242"/>
              <a:gd name="connsiteY3" fmla="*/ 423692 h 426795"/>
              <a:gd name="connsiteX4" fmla="*/ 43343 w 1260242"/>
              <a:gd name="connsiteY4" fmla="*/ 416549 h 426795"/>
              <a:gd name="connsiteX5" fmla="*/ 480 w 1260242"/>
              <a:gd name="connsiteY5" fmla="*/ 342730 h 426795"/>
              <a:gd name="connsiteX6" fmla="*/ 24292 w 1260242"/>
              <a:gd name="connsiteY6" fmla="*/ 264149 h 426795"/>
              <a:gd name="connsiteX7" fmla="*/ 83824 w 1260242"/>
              <a:gd name="connsiteY7" fmla="*/ 178424 h 426795"/>
              <a:gd name="connsiteX8" fmla="*/ 162405 w 1260242"/>
              <a:gd name="connsiteY8" fmla="*/ 106986 h 426795"/>
              <a:gd name="connsiteX9" fmla="*/ 314805 w 1260242"/>
              <a:gd name="connsiteY9" fmla="*/ 40311 h 426795"/>
              <a:gd name="connsiteX10" fmla="*/ 531499 w 1260242"/>
              <a:gd name="connsiteY10" fmla="*/ 2211 h 426795"/>
              <a:gd name="connsiteX11" fmla="*/ 822011 w 1260242"/>
              <a:gd name="connsiteY11" fmla="*/ 14117 h 426795"/>
              <a:gd name="connsiteX12" fmla="*/ 1074424 w 1260242"/>
              <a:gd name="connsiteY12" fmla="*/ 92699 h 426795"/>
              <a:gd name="connsiteX13" fmla="*/ 1222061 w 1260242"/>
              <a:gd name="connsiteY13" fmla="*/ 176042 h 426795"/>
              <a:gd name="connsiteX14" fmla="*/ 1260161 w 1260242"/>
              <a:gd name="connsiteY14" fmla="*/ 242717 h 426795"/>
              <a:gd name="connsiteX15" fmla="*/ 1229205 w 1260242"/>
              <a:gd name="connsiteY15" fmla="*/ 268911 h 426795"/>
              <a:gd name="connsiteX16" fmla="*/ 1138717 w 1260242"/>
              <a:gd name="connsiteY16" fmla="*/ 278436 h 426795"/>
              <a:gd name="connsiteX17" fmla="*/ 1091092 w 1260242"/>
              <a:gd name="connsiteY17" fmla="*/ 292724 h 426795"/>
              <a:gd name="connsiteX18" fmla="*/ 1002986 w 1260242"/>
              <a:gd name="connsiteY18" fmla="*/ 359399 h 426795"/>
              <a:gd name="connsiteX19" fmla="*/ 907736 w 1260242"/>
              <a:gd name="connsiteY19" fmla="*/ 407024 h 426795"/>
              <a:gd name="connsiteX20" fmla="*/ 743430 w 1260242"/>
              <a:gd name="connsiteY20" fmla="*/ 407024 h 426795"/>
              <a:gd name="connsiteX21" fmla="*/ 638655 w 1260242"/>
              <a:gd name="connsiteY21" fmla="*/ 345111 h 426795"/>
              <a:gd name="connsiteX22" fmla="*/ 593411 w 1260242"/>
              <a:gd name="connsiteY22" fmla="*/ 240336 h 426795"/>
              <a:gd name="connsiteX23" fmla="*/ 619605 w 1260242"/>
              <a:gd name="connsiteY23" fmla="*/ 137942 h 426795"/>
              <a:gd name="connsiteX24" fmla="*/ 650561 w 1260242"/>
              <a:gd name="connsiteY24" fmla="*/ 87936 h 426795"/>
              <a:gd name="connsiteX25" fmla="*/ 662467 w 1260242"/>
              <a:gd name="connsiteY25" fmla="*/ 52217 h 426795"/>
              <a:gd name="connsiteX26" fmla="*/ 683899 w 1260242"/>
              <a:gd name="connsiteY26" fmla="*/ 52217 h 426795"/>
              <a:gd name="connsiteX27" fmla="*/ 714855 w 1260242"/>
              <a:gd name="connsiteY27" fmla="*/ 52217 h 426795"/>
              <a:gd name="connsiteX28" fmla="*/ 698186 w 1260242"/>
              <a:gd name="connsiteY28" fmla="*/ 68886 h 426795"/>
              <a:gd name="connsiteX29" fmla="*/ 669611 w 1260242"/>
              <a:gd name="connsiteY29" fmla="*/ 145086 h 426795"/>
              <a:gd name="connsiteX30" fmla="*/ 645799 w 1260242"/>
              <a:gd name="connsiteY30" fmla="*/ 228430 h 426795"/>
              <a:gd name="connsiteX31" fmla="*/ 664849 w 1260242"/>
              <a:gd name="connsiteY31" fmla="*/ 316536 h 426795"/>
              <a:gd name="connsiteX32" fmla="*/ 741049 w 1260242"/>
              <a:gd name="connsiteY32" fmla="*/ 366542 h 426795"/>
              <a:gd name="connsiteX33" fmla="*/ 857730 w 1260242"/>
              <a:gd name="connsiteY33" fmla="*/ 368924 h 426795"/>
              <a:gd name="connsiteX34" fmla="*/ 919642 w 1260242"/>
              <a:gd name="connsiteY34" fmla="*/ 357017 h 426795"/>
              <a:gd name="connsiteX35" fmla="*/ 981555 w 1260242"/>
              <a:gd name="connsiteY35" fmla="*/ 314155 h 426795"/>
              <a:gd name="connsiteX36" fmla="*/ 1043467 w 1260242"/>
              <a:gd name="connsiteY36" fmla="*/ 261767 h 426795"/>
              <a:gd name="connsiteX37" fmla="*/ 1131574 w 1260242"/>
              <a:gd name="connsiteY37" fmla="*/ 245099 h 426795"/>
              <a:gd name="connsiteX38" fmla="*/ 1205392 w 1260242"/>
              <a:gd name="connsiteY38" fmla="*/ 223667 h 426795"/>
              <a:gd name="connsiteX39" fmla="*/ 1148242 w 1260242"/>
              <a:gd name="connsiteY39" fmla="*/ 176042 h 426795"/>
              <a:gd name="connsiteX40" fmla="*/ 1033942 w 1260242"/>
              <a:gd name="connsiteY40" fmla="*/ 121274 h 426795"/>
              <a:gd name="connsiteX41" fmla="*/ 898211 w 1260242"/>
              <a:gd name="connsiteY41" fmla="*/ 78411 h 426795"/>
              <a:gd name="connsiteX42" fmla="*/ 767242 w 1260242"/>
              <a:gd name="connsiteY42" fmla="*/ 59361 h 426795"/>
              <a:gd name="connsiteX43" fmla="*/ 636274 w 1260242"/>
              <a:gd name="connsiteY43" fmla="*/ 49836 h 426795"/>
              <a:gd name="connsiteX44" fmla="*/ 491017 w 1260242"/>
              <a:gd name="connsiteY44" fmla="*/ 54599 h 426795"/>
              <a:gd name="connsiteX45" fmla="*/ 352905 w 1260242"/>
              <a:gd name="connsiteY45" fmla="*/ 80792 h 426795"/>
              <a:gd name="connsiteX46" fmla="*/ 224317 w 1260242"/>
              <a:gd name="connsiteY46" fmla="*/ 123655 h 426795"/>
              <a:gd name="connsiteX47" fmla="*/ 126686 w 1260242"/>
              <a:gd name="connsiteY47" fmla="*/ 178424 h 426795"/>
              <a:gd name="connsiteX48" fmla="*/ 81442 w 1260242"/>
              <a:gd name="connsiteY48" fmla="*/ 242717 h 426795"/>
              <a:gd name="connsiteX49" fmla="*/ 52867 w 1260242"/>
              <a:gd name="connsiteY49" fmla="*/ 304630 h 426795"/>
              <a:gd name="connsiteX50" fmla="*/ 69536 w 1260242"/>
              <a:gd name="connsiteY50" fmla="*/ 330824 h 426795"/>
              <a:gd name="connsiteX51" fmla="*/ 126685 w 1260242"/>
              <a:gd name="connsiteY51" fmla="*/ 290343 h 426795"/>
              <a:gd name="connsiteX52" fmla="*/ 148116 w 1260242"/>
              <a:gd name="connsiteY52" fmla="*/ 240336 h 426795"/>
              <a:gd name="connsiteX53" fmla="*/ 183836 w 1260242"/>
              <a:gd name="connsiteY53" fmla="*/ 276055 h 426795"/>
              <a:gd name="connsiteX0" fmla="*/ 183836 w 1260242"/>
              <a:gd name="connsiteY0" fmla="*/ 276055 h 426795"/>
              <a:gd name="connsiteX1" fmla="*/ 210030 w 1260242"/>
              <a:gd name="connsiteY1" fmla="*/ 335586 h 426795"/>
              <a:gd name="connsiteX2" fmla="*/ 188599 w 1260242"/>
              <a:gd name="connsiteY2" fmla="*/ 392736 h 426795"/>
              <a:gd name="connsiteX3" fmla="*/ 140974 w 1260242"/>
              <a:gd name="connsiteY3" fmla="*/ 423692 h 426795"/>
              <a:gd name="connsiteX4" fmla="*/ 43343 w 1260242"/>
              <a:gd name="connsiteY4" fmla="*/ 416549 h 426795"/>
              <a:gd name="connsiteX5" fmla="*/ 480 w 1260242"/>
              <a:gd name="connsiteY5" fmla="*/ 342730 h 426795"/>
              <a:gd name="connsiteX6" fmla="*/ 24292 w 1260242"/>
              <a:gd name="connsiteY6" fmla="*/ 264149 h 426795"/>
              <a:gd name="connsiteX7" fmla="*/ 83824 w 1260242"/>
              <a:gd name="connsiteY7" fmla="*/ 178424 h 426795"/>
              <a:gd name="connsiteX8" fmla="*/ 162405 w 1260242"/>
              <a:gd name="connsiteY8" fmla="*/ 106986 h 426795"/>
              <a:gd name="connsiteX9" fmla="*/ 314805 w 1260242"/>
              <a:gd name="connsiteY9" fmla="*/ 40311 h 426795"/>
              <a:gd name="connsiteX10" fmla="*/ 531499 w 1260242"/>
              <a:gd name="connsiteY10" fmla="*/ 2211 h 426795"/>
              <a:gd name="connsiteX11" fmla="*/ 822011 w 1260242"/>
              <a:gd name="connsiteY11" fmla="*/ 14117 h 426795"/>
              <a:gd name="connsiteX12" fmla="*/ 1074424 w 1260242"/>
              <a:gd name="connsiteY12" fmla="*/ 92699 h 426795"/>
              <a:gd name="connsiteX13" fmla="*/ 1222061 w 1260242"/>
              <a:gd name="connsiteY13" fmla="*/ 176042 h 426795"/>
              <a:gd name="connsiteX14" fmla="*/ 1260161 w 1260242"/>
              <a:gd name="connsiteY14" fmla="*/ 242717 h 426795"/>
              <a:gd name="connsiteX15" fmla="*/ 1229205 w 1260242"/>
              <a:gd name="connsiteY15" fmla="*/ 268911 h 426795"/>
              <a:gd name="connsiteX16" fmla="*/ 1138717 w 1260242"/>
              <a:gd name="connsiteY16" fmla="*/ 278436 h 426795"/>
              <a:gd name="connsiteX17" fmla="*/ 1091092 w 1260242"/>
              <a:gd name="connsiteY17" fmla="*/ 292724 h 426795"/>
              <a:gd name="connsiteX18" fmla="*/ 1002986 w 1260242"/>
              <a:gd name="connsiteY18" fmla="*/ 359399 h 426795"/>
              <a:gd name="connsiteX19" fmla="*/ 907736 w 1260242"/>
              <a:gd name="connsiteY19" fmla="*/ 407024 h 426795"/>
              <a:gd name="connsiteX20" fmla="*/ 743430 w 1260242"/>
              <a:gd name="connsiteY20" fmla="*/ 407024 h 426795"/>
              <a:gd name="connsiteX21" fmla="*/ 638655 w 1260242"/>
              <a:gd name="connsiteY21" fmla="*/ 345111 h 426795"/>
              <a:gd name="connsiteX22" fmla="*/ 593411 w 1260242"/>
              <a:gd name="connsiteY22" fmla="*/ 240336 h 426795"/>
              <a:gd name="connsiteX23" fmla="*/ 619605 w 1260242"/>
              <a:gd name="connsiteY23" fmla="*/ 137942 h 426795"/>
              <a:gd name="connsiteX24" fmla="*/ 650561 w 1260242"/>
              <a:gd name="connsiteY24" fmla="*/ 87936 h 426795"/>
              <a:gd name="connsiteX25" fmla="*/ 662467 w 1260242"/>
              <a:gd name="connsiteY25" fmla="*/ 52217 h 426795"/>
              <a:gd name="connsiteX26" fmla="*/ 683899 w 1260242"/>
              <a:gd name="connsiteY26" fmla="*/ 52217 h 426795"/>
              <a:gd name="connsiteX27" fmla="*/ 714855 w 1260242"/>
              <a:gd name="connsiteY27" fmla="*/ 52217 h 426795"/>
              <a:gd name="connsiteX28" fmla="*/ 698186 w 1260242"/>
              <a:gd name="connsiteY28" fmla="*/ 68886 h 426795"/>
              <a:gd name="connsiteX29" fmla="*/ 669611 w 1260242"/>
              <a:gd name="connsiteY29" fmla="*/ 145086 h 426795"/>
              <a:gd name="connsiteX30" fmla="*/ 645799 w 1260242"/>
              <a:gd name="connsiteY30" fmla="*/ 228430 h 426795"/>
              <a:gd name="connsiteX31" fmla="*/ 664849 w 1260242"/>
              <a:gd name="connsiteY31" fmla="*/ 316536 h 426795"/>
              <a:gd name="connsiteX32" fmla="*/ 741049 w 1260242"/>
              <a:gd name="connsiteY32" fmla="*/ 366542 h 426795"/>
              <a:gd name="connsiteX33" fmla="*/ 857730 w 1260242"/>
              <a:gd name="connsiteY33" fmla="*/ 368924 h 426795"/>
              <a:gd name="connsiteX34" fmla="*/ 919642 w 1260242"/>
              <a:gd name="connsiteY34" fmla="*/ 357017 h 426795"/>
              <a:gd name="connsiteX35" fmla="*/ 981555 w 1260242"/>
              <a:gd name="connsiteY35" fmla="*/ 314155 h 426795"/>
              <a:gd name="connsiteX36" fmla="*/ 1043467 w 1260242"/>
              <a:gd name="connsiteY36" fmla="*/ 261767 h 426795"/>
              <a:gd name="connsiteX37" fmla="*/ 1131574 w 1260242"/>
              <a:gd name="connsiteY37" fmla="*/ 245099 h 426795"/>
              <a:gd name="connsiteX38" fmla="*/ 1205392 w 1260242"/>
              <a:gd name="connsiteY38" fmla="*/ 223667 h 426795"/>
              <a:gd name="connsiteX39" fmla="*/ 1148242 w 1260242"/>
              <a:gd name="connsiteY39" fmla="*/ 176042 h 426795"/>
              <a:gd name="connsiteX40" fmla="*/ 1033942 w 1260242"/>
              <a:gd name="connsiteY40" fmla="*/ 121274 h 426795"/>
              <a:gd name="connsiteX41" fmla="*/ 898211 w 1260242"/>
              <a:gd name="connsiteY41" fmla="*/ 78411 h 426795"/>
              <a:gd name="connsiteX42" fmla="*/ 767242 w 1260242"/>
              <a:gd name="connsiteY42" fmla="*/ 59361 h 426795"/>
              <a:gd name="connsiteX43" fmla="*/ 636274 w 1260242"/>
              <a:gd name="connsiteY43" fmla="*/ 49836 h 426795"/>
              <a:gd name="connsiteX44" fmla="*/ 491017 w 1260242"/>
              <a:gd name="connsiteY44" fmla="*/ 54599 h 426795"/>
              <a:gd name="connsiteX45" fmla="*/ 352905 w 1260242"/>
              <a:gd name="connsiteY45" fmla="*/ 80792 h 426795"/>
              <a:gd name="connsiteX46" fmla="*/ 224317 w 1260242"/>
              <a:gd name="connsiteY46" fmla="*/ 123655 h 426795"/>
              <a:gd name="connsiteX47" fmla="*/ 126686 w 1260242"/>
              <a:gd name="connsiteY47" fmla="*/ 178424 h 426795"/>
              <a:gd name="connsiteX48" fmla="*/ 81442 w 1260242"/>
              <a:gd name="connsiteY48" fmla="*/ 242717 h 426795"/>
              <a:gd name="connsiteX49" fmla="*/ 52867 w 1260242"/>
              <a:gd name="connsiteY49" fmla="*/ 304630 h 426795"/>
              <a:gd name="connsiteX50" fmla="*/ 79061 w 1260242"/>
              <a:gd name="connsiteY50" fmla="*/ 330824 h 426795"/>
              <a:gd name="connsiteX51" fmla="*/ 126685 w 1260242"/>
              <a:gd name="connsiteY51" fmla="*/ 290343 h 426795"/>
              <a:gd name="connsiteX52" fmla="*/ 148116 w 1260242"/>
              <a:gd name="connsiteY52" fmla="*/ 240336 h 426795"/>
              <a:gd name="connsiteX53" fmla="*/ 183836 w 1260242"/>
              <a:gd name="connsiteY53" fmla="*/ 276055 h 426795"/>
              <a:gd name="connsiteX0" fmla="*/ 183836 w 1260242"/>
              <a:gd name="connsiteY0" fmla="*/ 276055 h 426795"/>
              <a:gd name="connsiteX1" fmla="*/ 210030 w 1260242"/>
              <a:gd name="connsiteY1" fmla="*/ 335586 h 426795"/>
              <a:gd name="connsiteX2" fmla="*/ 188599 w 1260242"/>
              <a:gd name="connsiteY2" fmla="*/ 392736 h 426795"/>
              <a:gd name="connsiteX3" fmla="*/ 140974 w 1260242"/>
              <a:gd name="connsiteY3" fmla="*/ 423692 h 426795"/>
              <a:gd name="connsiteX4" fmla="*/ 43343 w 1260242"/>
              <a:gd name="connsiteY4" fmla="*/ 416549 h 426795"/>
              <a:gd name="connsiteX5" fmla="*/ 480 w 1260242"/>
              <a:gd name="connsiteY5" fmla="*/ 342730 h 426795"/>
              <a:gd name="connsiteX6" fmla="*/ 24292 w 1260242"/>
              <a:gd name="connsiteY6" fmla="*/ 264149 h 426795"/>
              <a:gd name="connsiteX7" fmla="*/ 83824 w 1260242"/>
              <a:gd name="connsiteY7" fmla="*/ 178424 h 426795"/>
              <a:gd name="connsiteX8" fmla="*/ 162405 w 1260242"/>
              <a:gd name="connsiteY8" fmla="*/ 106986 h 426795"/>
              <a:gd name="connsiteX9" fmla="*/ 314805 w 1260242"/>
              <a:gd name="connsiteY9" fmla="*/ 40311 h 426795"/>
              <a:gd name="connsiteX10" fmla="*/ 531499 w 1260242"/>
              <a:gd name="connsiteY10" fmla="*/ 2211 h 426795"/>
              <a:gd name="connsiteX11" fmla="*/ 822011 w 1260242"/>
              <a:gd name="connsiteY11" fmla="*/ 14117 h 426795"/>
              <a:gd name="connsiteX12" fmla="*/ 1074424 w 1260242"/>
              <a:gd name="connsiteY12" fmla="*/ 92699 h 426795"/>
              <a:gd name="connsiteX13" fmla="*/ 1222061 w 1260242"/>
              <a:gd name="connsiteY13" fmla="*/ 176042 h 426795"/>
              <a:gd name="connsiteX14" fmla="*/ 1260161 w 1260242"/>
              <a:gd name="connsiteY14" fmla="*/ 242717 h 426795"/>
              <a:gd name="connsiteX15" fmla="*/ 1229205 w 1260242"/>
              <a:gd name="connsiteY15" fmla="*/ 268911 h 426795"/>
              <a:gd name="connsiteX16" fmla="*/ 1138717 w 1260242"/>
              <a:gd name="connsiteY16" fmla="*/ 278436 h 426795"/>
              <a:gd name="connsiteX17" fmla="*/ 1091092 w 1260242"/>
              <a:gd name="connsiteY17" fmla="*/ 292724 h 426795"/>
              <a:gd name="connsiteX18" fmla="*/ 1002986 w 1260242"/>
              <a:gd name="connsiteY18" fmla="*/ 359399 h 426795"/>
              <a:gd name="connsiteX19" fmla="*/ 907736 w 1260242"/>
              <a:gd name="connsiteY19" fmla="*/ 407024 h 426795"/>
              <a:gd name="connsiteX20" fmla="*/ 743430 w 1260242"/>
              <a:gd name="connsiteY20" fmla="*/ 407024 h 426795"/>
              <a:gd name="connsiteX21" fmla="*/ 638655 w 1260242"/>
              <a:gd name="connsiteY21" fmla="*/ 345111 h 426795"/>
              <a:gd name="connsiteX22" fmla="*/ 593411 w 1260242"/>
              <a:gd name="connsiteY22" fmla="*/ 240336 h 426795"/>
              <a:gd name="connsiteX23" fmla="*/ 619605 w 1260242"/>
              <a:gd name="connsiteY23" fmla="*/ 137942 h 426795"/>
              <a:gd name="connsiteX24" fmla="*/ 650561 w 1260242"/>
              <a:gd name="connsiteY24" fmla="*/ 87936 h 426795"/>
              <a:gd name="connsiteX25" fmla="*/ 662467 w 1260242"/>
              <a:gd name="connsiteY25" fmla="*/ 52217 h 426795"/>
              <a:gd name="connsiteX26" fmla="*/ 683899 w 1260242"/>
              <a:gd name="connsiteY26" fmla="*/ 52217 h 426795"/>
              <a:gd name="connsiteX27" fmla="*/ 714855 w 1260242"/>
              <a:gd name="connsiteY27" fmla="*/ 52217 h 426795"/>
              <a:gd name="connsiteX28" fmla="*/ 698186 w 1260242"/>
              <a:gd name="connsiteY28" fmla="*/ 68886 h 426795"/>
              <a:gd name="connsiteX29" fmla="*/ 669611 w 1260242"/>
              <a:gd name="connsiteY29" fmla="*/ 145086 h 426795"/>
              <a:gd name="connsiteX30" fmla="*/ 645799 w 1260242"/>
              <a:gd name="connsiteY30" fmla="*/ 228430 h 426795"/>
              <a:gd name="connsiteX31" fmla="*/ 664849 w 1260242"/>
              <a:gd name="connsiteY31" fmla="*/ 316536 h 426795"/>
              <a:gd name="connsiteX32" fmla="*/ 741049 w 1260242"/>
              <a:gd name="connsiteY32" fmla="*/ 366542 h 426795"/>
              <a:gd name="connsiteX33" fmla="*/ 857730 w 1260242"/>
              <a:gd name="connsiteY33" fmla="*/ 368924 h 426795"/>
              <a:gd name="connsiteX34" fmla="*/ 919642 w 1260242"/>
              <a:gd name="connsiteY34" fmla="*/ 357017 h 426795"/>
              <a:gd name="connsiteX35" fmla="*/ 981555 w 1260242"/>
              <a:gd name="connsiteY35" fmla="*/ 314155 h 426795"/>
              <a:gd name="connsiteX36" fmla="*/ 1043467 w 1260242"/>
              <a:gd name="connsiteY36" fmla="*/ 261767 h 426795"/>
              <a:gd name="connsiteX37" fmla="*/ 1131574 w 1260242"/>
              <a:gd name="connsiteY37" fmla="*/ 245099 h 426795"/>
              <a:gd name="connsiteX38" fmla="*/ 1205392 w 1260242"/>
              <a:gd name="connsiteY38" fmla="*/ 223667 h 426795"/>
              <a:gd name="connsiteX39" fmla="*/ 1148242 w 1260242"/>
              <a:gd name="connsiteY39" fmla="*/ 176042 h 426795"/>
              <a:gd name="connsiteX40" fmla="*/ 1033942 w 1260242"/>
              <a:gd name="connsiteY40" fmla="*/ 121274 h 426795"/>
              <a:gd name="connsiteX41" fmla="*/ 898211 w 1260242"/>
              <a:gd name="connsiteY41" fmla="*/ 78411 h 426795"/>
              <a:gd name="connsiteX42" fmla="*/ 767242 w 1260242"/>
              <a:gd name="connsiteY42" fmla="*/ 59361 h 426795"/>
              <a:gd name="connsiteX43" fmla="*/ 636274 w 1260242"/>
              <a:gd name="connsiteY43" fmla="*/ 49836 h 426795"/>
              <a:gd name="connsiteX44" fmla="*/ 491017 w 1260242"/>
              <a:gd name="connsiteY44" fmla="*/ 54599 h 426795"/>
              <a:gd name="connsiteX45" fmla="*/ 352905 w 1260242"/>
              <a:gd name="connsiteY45" fmla="*/ 80792 h 426795"/>
              <a:gd name="connsiteX46" fmla="*/ 224317 w 1260242"/>
              <a:gd name="connsiteY46" fmla="*/ 123655 h 426795"/>
              <a:gd name="connsiteX47" fmla="*/ 136211 w 1260242"/>
              <a:gd name="connsiteY47" fmla="*/ 178424 h 426795"/>
              <a:gd name="connsiteX48" fmla="*/ 81442 w 1260242"/>
              <a:gd name="connsiteY48" fmla="*/ 242717 h 426795"/>
              <a:gd name="connsiteX49" fmla="*/ 52867 w 1260242"/>
              <a:gd name="connsiteY49" fmla="*/ 304630 h 426795"/>
              <a:gd name="connsiteX50" fmla="*/ 79061 w 1260242"/>
              <a:gd name="connsiteY50" fmla="*/ 330824 h 426795"/>
              <a:gd name="connsiteX51" fmla="*/ 126685 w 1260242"/>
              <a:gd name="connsiteY51" fmla="*/ 290343 h 426795"/>
              <a:gd name="connsiteX52" fmla="*/ 148116 w 1260242"/>
              <a:gd name="connsiteY52" fmla="*/ 240336 h 426795"/>
              <a:gd name="connsiteX53" fmla="*/ 183836 w 1260242"/>
              <a:gd name="connsiteY53" fmla="*/ 276055 h 426795"/>
              <a:gd name="connsiteX0" fmla="*/ 183836 w 1260242"/>
              <a:gd name="connsiteY0" fmla="*/ 280093 h 430833"/>
              <a:gd name="connsiteX1" fmla="*/ 210030 w 1260242"/>
              <a:gd name="connsiteY1" fmla="*/ 339624 h 430833"/>
              <a:gd name="connsiteX2" fmla="*/ 188599 w 1260242"/>
              <a:gd name="connsiteY2" fmla="*/ 396774 h 430833"/>
              <a:gd name="connsiteX3" fmla="*/ 140974 w 1260242"/>
              <a:gd name="connsiteY3" fmla="*/ 427730 h 430833"/>
              <a:gd name="connsiteX4" fmla="*/ 43343 w 1260242"/>
              <a:gd name="connsiteY4" fmla="*/ 420587 h 430833"/>
              <a:gd name="connsiteX5" fmla="*/ 480 w 1260242"/>
              <a:gd name="connsiteY5" fmla="*/ 346768 h 430833"/>
              <a:gd name="connsiteX6" fmla="*/ 24292 w 1260242"/>
              <a:gd name="connsiteY6" fmla="*/ 268187 h 430833"/>
              <a:gd name="connsiteX7" fmla="*/ 83824 w 1260242"/>
              <a:gd name="connsiteY7" fmla="*/ 182462 h 430833"/>
              <a:gd name="connsiteX8" fmla="*/ 162405 w 1260242"/>
              <a:gd name="connsiteY8" fmla="*/ 111024 h 430833"/>
              <a:gd name="connsiteX9" fmla="*/ 314805 w 1260242"/>
              <a:gd name="connsiteY9" fmla="*/ 44349 h 430833"/>
              <a:gd name="connsiteX10" fmla="*/ 545786 w 1260242"/>
              <a:gd name="connsiteY10" fmla="*/ 1486 h 430833"/>
              <a:gd name="connsiteX11" fmla="*/ 822011 w 1260242"/>
              <a:gd name="connsiteY11" fmla="*/ 18155 h 430833"/>
              <a:gd name="connsiteX12" fmla="*/ 1074424 w 1260242"/>
              <a:gd name="connsiteY12" fmla="*/ 96737 h 430833"/>
              <a:gd name="connsiteX13" fmla="*/ 1222061 w 1260242"/>
              <a:gd name="connsiteY13" fmla="*/ 180080 h 430833"/>
              <a:gd name="connsiteX14" fmla="*/ 1260161 w 1260242"/>
              <a:gd name="connsiteY14" fmla="*/ 246755 h 430833"/>
              <a:gd name="connsiteX15" fmla="*/ 1229205 w 1260242"/>
              <a:gd name="connsiteY15" fmla="*/ 272949 h 430833"/>
              <a:gd name="connsiteX16" fmla="*/ 1138717 w 1260242"/>
              <a:gd name="connsiteY16" fmla="*/ 282474 h 430833"/>
              <a:gd name="connsiteX17" fmla="*/ 1091092 w 1260242"/>
              <a:gd name="connsiteY17" fmla="*/ 296762 h 430833"/>
              <a:gd name="connsiteX18" fmla="*/ 1002986 w 1260242"/>
              <a:gd name="connsiteY18" fmla="*/ 363437 h 430833"/>
              <a:gd name="connsiteX19" fmla="*/ 907736 w 1260242"/>
              <a:gd name="connsiteY19" fmla="*/ 411062 h 430833"/>
              <a:gd name="connsiteX20" fmla="*/ 743430 w 1260242"/>
              <a:gd name="connsiteY20" fmla="*/ 411062 h 430833"/>
              <a:gd name="connsiteX21" fmla="*/ 638655 w 1260242"/>
              <a:gd name="connsiteY21" fmla="*/ 349149 h 430833"/>
              <a:gd name="connsiteX22" fmla="*/ 593411 w 1260242"/>
              <a:gd name="connsiteY22" fmla="*/ 244374 h 430833"/>
              <a:gd name="connsiteX23" fmla="*/ 619605 w 1260242"/>
              <a:gd name="connsiteY23" fmla="*/ 141980 h 430833"/>
              <a:gd name="connsiteX24" fmla="*/ 650561 w 1260242"/>
              <a:gd name="connsiteY24" fmla="*/ 91974 h 430833"/>
              <a:gd name="connsiteX25" fmla="*/ 662467 w 1260242"/>
              <a:gd name="connsiteY25" fmla="*/ 56255 h 430833"/>
              <a:gd name="connsiteX26" fmla="*/ 683899 w 1260242"/>
              <a:gd name="connsiteY26" fmla="*/ 56255 h 430833"/>
              <a:gd name="connsiteX27" fmla="*/ 714855 w 1260242"/>
              <a:gd name="connsiteY27" fmla="*/ 56255 h 430833"/>
              <a:gd name="connsiteX28" fmla="*/ 698186 w 1260242"/>
              <a:gd name="connsiteY28" fmla="*/ 72924 h 430833"/>
              <a:gd name="connsiteX29" fmla="*/ 669611 w 1260242"/>
              <a:gd name="connsiteY29" fmla="*/ 149124 h 430833"/>
              <a:gd name="connsiteX30" fmla="*/ 645799 w 1260242"/>
              <a:gd name="connsiteY30" fmla="*/ 232468 h 430833"/>
              <a:gd name="connsiteX31" fmla="*/ 664849 w 1260242"/>
              <a:gd name="connsiteY31" fmla="*/ 320574 h 430833"/>
              <a:gd name="connsiteX32" fmla="*/ 741049 w 1260242"/>
              <a:gd name="connsiteY32" fmla="*/ 370580 h 430833"/>
              <a:gd name="connsiteX33" fmla="*/ 857730 w 1260242"/>
              <a:gd name="connsiteY33" fmla="*/ 372962 h 430833"/>
              <a:gd name="connsiteX34" fmla="*/ 919642 w 1260242"/>
              <a:gd name="connsiteY34" fmla="*/ 361055 h 430833"/>
              <a:gd name="connsiteX35" fmla="*/ 981555 w 1260242"/>
              <a:gd name="connsiteY35" fmla="*/ 318193 h 430833"/>
              <a:gd name="connsiteX36" fmla="*/ 1043467 w 1260242"/>
              <a:gd name="connsiteY36" fmla="*/ 265805 h 430833"/>
              <a:gd name="connsiteX37" fmla="*/ 1131574 w 1260242"/>
              <a:gd name="connsiteY37" fmla="*/ 249137 h 430833"/>
              <a:gd name="connsiteX38" fmla="*/ 1205392 w 1260242"/>
              <a:gd name="connsiteY38" fmla="*/ 227705 h 430833"/>
              <a:gd name="connsiteX39" fmla="*/ 1148242 w 1260242"/>
              <a:gd name="connsiteY39" fmla="*/ 180080 h 430833"/>
              <a:gd name="connsiteX40" fmla="*/ 1033942 w 1260242"/>
              <a:gd name="connsiteY40" fmla="*/ 125312 h 430833"/>
              <a:gd name="connsiteX41" fmla="*/ 898211 w 1260242"/>
              <a:gd name="connsiteY41" fmla="*/ 82449 h 430833"/>
              <a:gd name="connsiteX42" fmla="*/ 767242 w 1260242"/>
              <a:gd name="connsiteY42" fmla="*/ 63399 h 430833"/>
              <a:gd name="connsiteX43" fmla="*/ 636274 w 1260242"/>
              <a:gd name="connsiteY43" fmla="*/ 53874 h 430833"/>
              <a:gd name="connsiteX44" fmla="*/ 491017 w 1260242"/>
              <a:gd name="connsiteY44" fmla="*/ 58637 h 430833"/>
              <a:gd name="connsiteX45" fmla="*/ 352905 w 1260242"/>
              <a:gd name="connsiteY45" fmla="*/ 84830 h 430833"/>
              <a:gd name="connsiteX46" fmla="*/ 224317 w 1260242"/>
              <a:gd name="connsiteY46" fmla="*/ 127693 h 430833"/>
              <a:gd name="connsiteX47" fmla="*/ 136211 w 1260242"/>
              <a:gd name="connsiteY47" fmla="*/ 182462 h 430833"/>
              <a:gd name="connsiteX48" fmla="*/ 81442 w 1260242"/>
              <a:gd name="connsiteY48" fmla="*/ 246755 h 430833"/>
              <a:gd name="connsiteX49" fmla="*/ 52867 w 1260242"/>
              <a:gd name="connsiteY49" fmla="*/ 308668 h 430833"/>
              <a:gd name="connsiteX50" fmla="*/ 79061 w 1260242"/>
              <a:gd name="connsiteY50" fmla="*/ 334862 h 430833"/>
              <a:gd name="connsiteX51" fmla="*/ 126685 w 1260242"/>
              <a:gd name="connsiteY51" fmla="*/ 294381 h 430833"/>
              <a:gd name="connsiteX52" fmla="*/ 148116 w 1260242"/>
              <a:gd name="connsiteY52" fmla="*/ 244374 h 430833"/>
              <a:gd name="connsiteX53" fmla="*/ 183836 w 1260242"/>
              <a:gd name="connsiteY53" fmla="*/ 280093 h 430833"/>
              <a:gd name="connsiteX0" fmla="*/ 183836 w 1260242"/>
              <a:gd name="connsiteY0" fmla="*/ 280093 h 430833"/>
              <a:gd name="connsiteX1" fmla="*/ 210030 w 1260242"/>
              <a:gd name="connsiteY1" fmla="*/ 339624 h 430833"/>
              <a:gd name="connsiteX2" fmla="*/ 188599 w 1260242"/>
              <a:gd name="connsiteY2" fmla="*/ 396774 h 430833"/>
              <a:gd name="connsiteX3" fmla="*/ 140974 w 1260242"/>
              <a:gd name="connsiteY3" fmla="*/ 427730 h 430833"/>
              <a:gd name="connsiteX4" fmla="*/ 43343 w 1260242"/>
              <a:gd name="connsiteY4" fmla="*/ 420587 h 430833"/>
              <a:gd name="connsiteX5" fmla="*/ 480 w 1260242"/>
              <a:gd name="connsiteY5" fmla="*/ 346768 h 430833"/>
              <a:gd name="connsiteX6" fmla="*/ 24292 w 1260242"/>
              <a:gd name="connsiteY6" fmla="*/ 268187 h 430833"/>
              <a:gd name="connsiteX7" fmla="*/ 83824 w 1260242"/>
              <a:gd name="connsiteY7" fmla="*/ 182462 h 430833"/>
              <a:gd name="connsiteX8" fmla="*/ 162405 w 1260242"/>
              <a:gd name="connsiteY8" fmla="*/ 111024 h 430833"/>
              <a:gd name="connsiteX9" fmla="*/ 314805 w 1260242"/>
              <a:gd name="connsiteY9" fmla="*/ 44349 h 430833"/>
              <a:gd name="connsiteX10" fmla="*/ 545786 w 1260242"/>
              <a:gd name="connsiteY10" fmla="*/ 1486 h 430833"/>
              <a:gd name="connsiteX11" fmla="*/ 822011 w 1260242"/>
              <a:gd name="connsiteY11" fmla="*/ 18155 h 430833"/>
              <a:gd name="connsiteX12" fmla="*/ 1074424 w 1260242"/>
              <a:gd name="connsiteY12" fmla="*/ 96737 h 430833"/>
              <a:gd name="connsiteX13" fmla="*/ 1222061 w 1260242"/>
              <a:gd name="connsiteY13" fmla="*/ 180080 h 430833"/>
              <a:gd name="connsiteX14" fmla="*/ 1260161 w 1260242"/>
              <a:gd name="connsiteY14" fmla="*/ 246755 h 430833"/>
              <a:gd name="connsiteX15" fmla="*/ 1229205 w 1260242"/>
              <a:gd name="connsiteY15" fmla="*/ 272949 h 430833"/>
              <a:gd name="connsiteX16" fmla="*/ 1138717 w 1260242"/>
              <a:gd name="connsiteY16" fmla="*/ 282474 h 430833"/>
              <a:gd name="connsiteX17" fmla="*/ 1091092 w 1260242"/>
              <a:gd name="connsiteY17" fmla="*/ 296762 h 430833"/>
              <a:gd name="connsiteX18" fmla="*/ 1002986 w 1260242"/>
              <a:gd name="connsiteY18" fmla="*/ 363437 h 430833"/>
              <a:gd name="connsiteX19" fmla="*/ 907736 w 1260242"/>
              <a:gd name="connsiteY19" fmla="*/ 411062 h 430833"/>
              <a:gd name="connsiteX20" fmla="*/ 743430 w 1260242"/>
              <a:gd name="connsiteY20" fmla="*/ 411062 h 430833"/>
              <a:gd name="connsiteX21" fmla="*/ 638655 w 1260242"/>
              <a:gd name="connsiteY21" fmla="*/ 349149 h 430833"/>
              <a:gd name="connsiteX22" fmla="*/ 593411 w 1260242"/>
              <a:gd name="connsiteY22" fmla="*/ 244374 h 430833"/>
              <a:gd name="connsiteX23" fmla="*/ 619605 w 1260242"/>
              <a:gd name="connsiteY23" fmla="*/ 141980 h 430833"/>
              <a:gd name="connsiteX24" fmla="*/ 643418 w 1260242"/>
              <a:gd name="connsiteY24" fmla="*/ 94355 h 430833"/>
              <a:gd name="connsiteX25" fmla="*/ 662467 w 1260242"/>
              <a:gd name="connsiteY25" fmla="*/ 56255 h 430833"/>
              <a:gd name="connsiteX26" fmla="*/ 683899 w 1260242"/>
              <a:gd name="connsiteY26" fmla="*/ 56255 h 430833"/>
              <a:gd name="connsiteX27" fmla="*/ 714855 w 1260242"/>
              <a:gd name="connsiteY27" fmla="*/ 56255 h 430833"/>
              <a:gd name="connsiteX28" fmla="*/ 698186 w 1260242"/>
              <a:gd name="connsiteY28" fmla="*/ 72924 h 430833"/>
              <a:gd name="connsiteX29" fmla="*/ 669611 w 1260242"/>
              <a:gd name="connsiteY29" fmla="*/ 149124 h 430833"/>
              <a:gd name="connsiteX30" fmla="*/ 645799 w 1260242"/>
              <a:gd name="connsiteY30" fmla="*/ 232468 h 430833"/>
              <a:gd name="connsiteX31" fmla="*/ 664849 w 1260242"/>
              <a:gd name="connsiteY31" fmla="*/ 320574 h 430833"/>
              <a:gd name="connsiteX32" fmla="*/ 741049 w 1260242"/>
              <a:gd name="connsiteY32" fmla="*/ 370580 h 430833"/>
              <a:gd name="connsiteX33" fmla="*/ 857730 w 1260242"/>
              <a:gd name="connsiteY33" fmla="*/ 372962 h 430833"/>
              <a:gd name="connsiteX34" fmla="*/ 919642 w 1260242"/>
              <a:gd name="connsiteY34" fmla="*/ 361055 h 430833"/>
              <a:gd name="connsiteX35" fmla="*/ 981555 w 1260242"/>
              <a:gd name="connsiteY35" fmla="*/ 318193 h 430833"/>
              <a:gd name="connsiteX36" fmla="*/ 1043467 w 1260242"/>
              <a:gd name="connsiteY36" fmla="*/ 265805 h 430833"/>
              <a:gd name="connsiteX37" fmla="*/ 1131574 w 1260242"/>
              <a:gd name="connsiteY37" fmla="*/ 249137 h 430833"/>
              <a:gd name="connsiteX38" fmla="*/ 1205392 w 1260242"/>
              <a:gd name="connsiteY38" fmla="*/ 227705 h 430833"/>
              <a:gd name="connsiteX39" fmla="*/ 1148242 w 1260242"/>
              <a:gd name="connsiteY39" fmla="*/ 180080 h 430833"/>
              <a:gd name="connsiteX40" fmla="*/ 1033942 w 1260242"/>
              <a:gd name="connsiteY40" fmla="*/ 125312 h 430833"/>
              <a:gd name="connsiteX41" fmla="*/ 898211 w 1260242"/>
              <a:gd name="connsiteY41" fmla="*/ 82449 h 430833"/>
              <a:gd name="connsiteX42" fmla="*/ 767242 w 1260242"/>
              <a:gd name="connsiteY42" fmla="*/ 63399 h 430833"/>
              <a:gd name="connsiteX43" fmla="*/ 636274 w 1260242"/>
              <a:gd name="connsiteY43" fmla="*/ 53874 h 430833"/>
              <a:gd name="connsiteX44" fmla="*/ 491017 w 1260242"/>
              <a:gd name="connsiteY44" fmla="*/ 58637 h 430833"/>
              <a:gd name="connsiteX45" fmla="*/ 352905 w 1260242"/>
              <a:gd name="connsiteY45" fmla="*/ 84830 h 430833"/>
              <a:gd name="connsiteX46" fmla="*/ 224317 w 1260242"/>
              <a:gd name="connsiteY46" fmla="*/ 127693 h 430833"/>
              <a:gd name="connsiteX47" fmla="*/ 136211 w 1260242"/>
              <a:gd name="connsiteY47" fmla="*/ 182462 h 430833"/>
              <a:gd name="connsiteX48" fmla="*/ 81442 w 1260242"/>
              <a:gd name="connsiteY48" fmla="*/ 246755 h 430833"/>
              <a:gd name="connsiteX49" fmla="*/ 52867 w 1260242"/>
              <a:gd name="connsiteY49" fmla="*/ 308668 h 430833"/>
              <a:gd name="connsiteX50" fmla="*/ 79061 w 1260242"/>
              <a:gd name="connsiteY50" fmla="*/ 334862 h 430833"/>
              <a:gd name="connsiteX51" fmla="*/ 126685 w 1260242"/>
              <a:gd name="connsiteY51" fmla="*/ 294381 h 430833"/>
              <a:gd name="connsiteX52" fmla="*/ 148116 w 1260242"/>
              <a:gd name="connsiteY52" fmla="*/ 244374 h 430833"/>
              <a:gd name="connsiteX53" fmla="*/ 183836 w 1260242"/>
              <a:gd name="connsiteY53" fmla="*/ 280093 h 430833"/>
              <a:gd name="connsiteX0" fmla="*/ 183836 w 1260242"/>
              <a:gd name="connsiteY0" fmla="*/ 280093 h 430833"/>
              <a:gd name="connsiteX1" fmla="*/ 210030 w 1260242"/>
              <a:gd name="connsiteY1" fmla="*/ 339624 h 430833"/>
              <a:gd name="connsiteX2" fmla="*/ 188599 w 1260242"/>
              <a:gd name="connsiteY2" fmla="*/ 396774 h 430833"/>
              <a:gd name="connsiteX3" fmla="*/ 140974 w 1260242"/>
              <a:gd name="connsiteY3" fmla="*/ 427730 h 430833"/>
              <a:gd name="connsiteX4" fmla="*/ 43343 w 1260242"/>
              <a:gd name="connsiteY4" fmla="*/ 420587 h 430833"/>
              <a:gd name="connsiteX5" fmla="*/ 480 w 1260242"/>
              <a:gd name="connsiteY5" fmla="*/ 346768 h 430833"/>
              <a:gd name="connsiteX6" fmla="*/ 24292 w 1260242"/>
              <a:gd name="connsiteY6" fmla="*/ 268187 h 430833"/>
              <a:gd name="connsiteX7" fmla="*/ 83824 w 1260242"/>
              <a:gd name="connsiteY7" fmla="*/ 182462 h 430833"/>
              <a:gd name="connsiteX8" fmla="*/ 162405 w 1260242"/>
              <a:gd name="connsiteY8" fmla="*/ 111024 h 430833"/>
              <a:gd name="connsiteX9" fmla="*/ 314805 w 1260242"/>
              <a:gd name="connsiteY9" fmla="*/ 44349 h 430833"/>
              <a:gd name="connsiteX10" fmla="*/ 545786 w 1260242"/>
              <a:gd name="connsiteY10" fmla="*/ 1486 h 430833"/>
              <a:gd name="connsiteX11" fmla="*/ 822011 w 1260242"/>
              <a:gd name="connsiteY11" fmla="*/ 18155 h 430833"/>
              <a:gd name="connsiteX12" fmla="*/ 1074424 w 1260242"/>
              <a:gd name="connsiteY12" fmla="*/ 96737 h 430833"/>
              <a:gd name="connsiteX13" fmla="*/ 1222061 w 1260242"/>
              <a:gd name="connsiteY13" fmla="*/ 180080 h 430833"/>
              <a:gd name="connsiteX14" fmla="*/ 1260161 w 1260242"/>
              <a:gd name="connsiteY14" fmla="*/ 246755 h 430833"/>
              <a:gd name="connsiteX15" fmla="*/ 1229205 w 1260242"/>
              <a:gd name="connsiteY15" fmla="*/ 272949 h 430833"/>
              <a:gd name="connsiteX16" fmla="*/ 1138717 w 1260242"/>
              <a:gd name="connsiteY16" fmla="*/ 282474 h 430833"/>
              <a:gd name="connsiteX17" fmla="*/ 1091092 w 1260242"/>
              <a:gd name="connsiteY17" fmla="*/ 296762 h 430833"/>
              <a:gd name="connsiteX18" fmla="*/ 1002986 w 1260242"/>
              <a:gd name="connsiteY18" fmla="*/ 363437 h 430833"/>
              <a:gd name="connsiteX19" fmla="*/ 907736 w 1260242"/>
              <a:gd name="connsiteY19" fmla="*/ 411062 h 430833"/>
              <a:gd name="connsiteX20" fmla="*/ 743430 w 1260242"/>
              <a:gd name="connsiteY20" fmla="*/ 411062 h 430833"/>
              <a:gd name="connsiteX21" fmla="*/ 638655 w 1260242"/>
              <a:gd name="connsiteY21" fmla="*/ 349149 h 430833"/>
              <a:gd name="connsiteX22" fmla="*/ 593411 w 1260242"/>
              <a:gd name="connsiteY22" fmla="*/ 244374 h 430833"/>
              <a:gd name="connsiteX23" fmla="*/ 619605 w 1260242"/>
              <a:gd name="connsiteY23" fmla="*/ 141980 h 430833"/>
              <a:gd name="connsiteX24" fmla="*/ 643418 w 1260242"/>
              <a:gd name="connsiteY24" fmla="*/ 94355 h 430833"/>
              <a:gd name="connsiteX25" fmla="*/ 662467 w 1260242"/>
              <a:gd name="connsiteY25" fmla="*/ 56255 h 430833"/>
              <a:gd name="connsiteX26" fmla="*/ 683899 w 1260242"/>
              <a:gd name="connsiteY26" fmla="*/ 56255 h 430833"/>
              <a:gd name="connsiteX27" fmla="*/ 714855 w 1260242"/>
              <a:gd name="connsiteY27" fmla="*/ 56255 h 430833"/>
              <a:gd name="connsiteX28" fmla="*/ 698186 w 1260242"/>
              <a:gd name="connsiteY28" fmla="*/ 72924 h 430833"/>
              <a:gd name="connsiteX29" fmla="*/ 669611 w 1260242"/>
              <a:gd name="connsiteY29" fmla="*/ 149124 h 430833"/>
              <a:gd name="connsiteX30" fmla="*/ 645799 w 1260242"/>
              <a:gd name="connsiteY30" fmla="*/ 232468 h 430833"/>
              <a:gd name="connsiteX31" fmla="*/ 664849 w 1260242"/>
              <a:gd name="connsiteY31" fmla="*/ 313430 h 430833"/>
              <a:gd name="connsiteX32" fmla="*/ 741049 w 1260242"/>
              <a:gd name="connsiteY32" fmla="*/ 370580 h 430833"/>
              <a:gd name="connsiteX33" fmla="*/ 857730 w 1260242"/>
              <a:gd name="connsiteY33" fmla="*/ 372962 h 430833"/>
              <a:gd name="connsiteX34" fmla="*/ 919642 w 1260242"/>
              <a:gd name="connsiteY34" fmla="*/ 361055 h 430833"/>
              <a:gd name="connsiteX35" fmla="*/ 981555 w 1260242"/>
              <a:gd name="connsiteY35" fmla="*/ 318193 h 430833"/>
              <a:gd name="connsiteX36" fmla="*/ 1043467 w 1260242"/>
              <a:gd name="connsiteY36" fmla="*/ 265805 h 430833"/>
              <a:gd name="connsiteX37" fmla="*/ 1131574 w 1260242"/>
              <a:gd name="connsiteY37" fmla="*/ 249137 h 430833"/>
              <a:gd name="connsiteX38" fmla="*/ 1205392 w 1260242"/>
              <a:gd name="connsiteY38" fmla="*/ 227705 h 430833"/>
              <a:gd name="connsiteX39" fmla="*/ 1148242 w 1260242"/>
              <a:gd name="connsiteY39" fmla="*/ 180080 h 430833"/>
              <a:gd name="connsiteX40" fmla="*/ 1033942 w 1260242"/>
              <a:gd name="connsiteY40" fmla="*/ 125312 h 430833"/>
              <a:gd name="connsiteX41" fmla="*/ 898211 w 1260242"/>
              <a:gd name="connsiteY41" fmla="*/ 82449 h 430833"/>
              <a:gd name="connsiteX42" fmla="*/ 767242 w 1260242"/>
              <a:gd name="connsiteY42" fmla="*/ 63399 h 430833"/>
              <a:gd name="connsiteX43" fmla="*/ 636274 w 1260242"/>
              <a:gd name="connsiteY43" fmla="*/ 53874 h 430833"/>
              <a:gd name="connsiteX44" fmla="*/ 491017 w 1260242"/>
              <a:gd name="connsiteY44" fmla="*/ 58637 h 430833"/>
              <a:gd name="connsiteX45" fmla="*/ 352905 w 1260242"/>
              <a:gd name="connsiteY45" fmla="*/ 84830 h 430833"/>
              <a:gd name="connsiteX46" fmla="*/ 224317 w 1260242"/>
              <a:gd name="connsiteY46" fmla="*/ 127693 h 430833"/>
              <a:gd name="connsiteX47" fmla="*/ 136211 w 1260242"/>
              <a:gd name="connsiteY47" fmla="*/ 182462 h 430833"/>
              <a:gd name="connsiteX48" fmla="*/ 81442 w 1260242"/>
              <a:gd name="connsiteY48" fmla="*/ 246755 h 430833"/>
              <a:gd name="connsiteX49" fmla="*/ 52867 w 1260242"/>
              <a:gd name="connsiteY49" fmla="*/ 308668 h 430833"/>
              <a:gd name="connsiteX50" fmla="*/ 79061 w 1260242"/>
              <a:gd name="connsiteY50" fmla="*/ 334862 h 430833"/>
              <a:gd name="connsiteX51" fmla="*/ 126685 w 1260242"/>
              <a:gd name="connsiteY51" fmla="*/ 294381 h 430833"/>
              <a:gd name="connsiteX52" fmla="*/ 148116 w 1260242"/>
              <a:gd name="connsiteY52" fmla="*/ 244374 h 430833"/>
              <a:gd name="connsiteX53" fmla="*/ 183836 w 1260242"/>
              <a:gd name="connsiteY53" fmla="*/ 280093 h 430833"/>
              <a:gd name="connsiteX0" fmla="*/ 183836 w 1260242"/>
              <a:gd name="connsiteY0" fmla="*/ 280093 h 430833"/>
              <a:gd name="connsiteX1" fmla="*/ 210030 w 1260242"/>
              <a:gd name="connsiteY1" fmla="*/ 339624 h 430833"/>
              <a:gd name="connsiteX2" fmla="*/ 188599 w 1260242"/>
              <a:gd name="connsiteY2" fmla="*/ 396774 h 430833"/>
              <a:gd name="connsiteX3" fmla="*/ 140974 w 1260242"/>
              <a:gd name="connsiteY3" fmla="*/ 427730 h 430833"/>
              <a:gd name="connsiteX4" fmla="*/ 43343 w 1260242"/>
              <a:gd name="connsiteY4" fmla="*/ 420587 h 430833"/>
              <a:gd name="connsiteX5" fmla="*/ 480 w 1260242"/>
              <a:gd name="connsiteY5" fmla="*/ 346768 h 430833"/>
              <a:gd name="connsiteX6" fmla="*/ 24292 w 1260242"/>
              <a:gd name="connsiteY6" fmla="*/ 268187 h 430833"/>
              <a:gd name="connsiteX7" fmla="*/ 83824 w 1260242"/>
              <a:gd name="connsiteY7" fmla="*/ 182462 h 430833"/>
              <a:gd name="connsiteX8" fmla="*/ 162405 w 1260242"/>
              <a:gd name="connsiteY8" fmla="*/ 111024 h 430833"/>
              <a:gd name="connsiteX9" fmla="*/ 314805 w 1260242"/>
              <a:gd name="connsiteY9" fmla="*/ 44349 h 430833"/>
              <a:gd name="connsiteX10" fmla="*/ 545786 w 1260242"/>
              <a:gd name="connsiteY10" fmla="*/ 1486 h 430833"/>
              <a:gd name="connsiteX11" fmla="*/ 822011 w 1260242"/>
              <a:gd name="connsiteY11" fmla="*/ 18155 h 430833"/>
              <a:gd name="connsiteX12" fmla="*/ 1074424 w 1260242"/>
              <a:gd name="connsiteY12" fmla="*/ 96737 h 430833"/>
              <a:gd name="connsiteX13" fmla="*/ 1222061 w 1260242"/>
              <a:gd name="connsiteY13" fmla="*/ 180080 h 430833"/>
              <a:gd name="connsiteX14" fmla="*/ 1260161 w 1260242"/>
              <a:gd name="connsiteY14" fmla="*/ 246755 h 430833"/>
              <a:gd name="connsiteX15" fmla="*/ 1229205 w 1260242"/>
              <a:gd name="connsiteY15" fmla="*/ 272949 h 430833"/>
              <a:gd name="connsiteX16" fmla="*/ 1138717 w 1260242"/>
              <a:gd name="connsiteY16" fmla="*/ 282474 h 430833"/>
              <a:gd name="connsiteX17" fmla="*/ 1091092 w 1260242"/>
              <a:gd name="connsiteY17" fmla="*/ 296762 h 430833"/>
              <a:gd name="connsiteX18" fmla="*/ 1002986 w 1260242"/>
              <a:gd name="connsiteY18" fmla="*/ 363437 h 430833"/>
              <a:gd name="connsiteX19" fmla="*/ 907736 w 1260242"/>
              <a:gd name="connsiteY19" fmla="*/ 411062 h 430833"/>
              <a:gd name="connsiteX20" fmla="*/ 743430 w 1260242"/>
              <a:gd name="connsiteY20" fmla="*/ 411062 h 430833"/>
              <a:gd name="connsiteX21" fmla="*/ 638655 w 1260242"/>
              <a:gd name="connsiteY21" fmla="*/ 349149 h 430833"/>
              <a:gd name="connsiteX22" fmla="*/ 593411 w 1260242"/>
              <a:gd name="connsiteY22" fmla="*/ 244374 h 430833"/>
              <a:gd name="connsiteX23" fmla="*/ 619605 w 1260242"/>
              <a:gd name="connsiteY23" fmla="*/ 141980 h 430833"/>
              <a:gd name="connsiteX24" fmla="*/ 643418 w 1260242"/>
              <a:gd name="connsiteY24" fmla="*/ 94355 h 430833"/>
              <a:gd name="connsiteX25" fmla="*/ 662467 w 1260242"/>
              <a:gd name="connsiteY25" fmla="*/ 56255 h 430833"/>
              <a:gd name="connsiteX26" fmla="*/ 683899 w 1260242"/>
              <a:gd name="connsiteY26" fmla="*/ 56255 h 430833"/>
              <a:gd name="connsiteX27" fmla="*/ 714855 w 1260242"/>
              <a:gd name="connsiteY27" fmla="*/ 56255 h 430833"/>
              <a:gd name="connsiteX28" fmla="*/ 698186 w 1260242"/>
              <a:gd name="connsiteY28" fmla="*/ 72924 h 430833"/>
              <a:gd name="connsiteX29" fmla="*/ 669611 w 1260242"/>
              <a:gd name="connsiteY29" fmla="*/ 149124 h 430833"/>
              <a:gd name="connsiteX30" fmla="*/ 645799 w 1260242"/>
              <a:gd name="connsiteY30" fmla="*/ 239612 h 430833"/>
              <a:gd name="connsiteX31" fmla="*/ 664849 w 1260242"/>
              <a:gd name="connsiteY31" fmla="*/ 313430 h 430833"/>
              <a:gd name="connsiteX32" fmla="*/ 741049 w 1260242"/>
              <a:gd name="connsiteY32" fmla="*/ 370580 h 430833"/>
              <a:gd name="connsiteX33" fmla="*/ 857730 w 1260242"/>
              <a:gd name="connsiteY33" fmla="*/ 372962 h 430833"/>
              <a:gd name="connsiteX34" fmla="*/ 919642 w 1260242"/>
              <a:gd name="connsiteY34" fmla="*/ 361055 h 430833"/>
              <a:gd name="connsiteX35" fmla="*/ 981555 w 1260242"/>
              <a:gd name="connsiteY35" fmla="*/ 318193 h 430833"/>
              <a:gd name="connsiteX36" fmla="*/ 1043467 w 1260242"/>
              <a:gd name="connsiteY36" fmla="*/ 265805 h 430833"/>
              <a:gd name="connsiteX37" fmla="*/ 1131574 w 1260242"/>
              <a:gd name="connsiteY37" fmla="*/ 249137 h 430833"/>
              <a:gd name="connsiteX38" fmla="*/ 1205392 w 1260242"/>
              <a:gd name="connsiteY38" fmla="*/ 227705 h 430833"/>
              <a:gd name="connsiteX39" fmla="*/ 1148242 w 1260242"/>
              <a:gd name="connsiteY39" fmla="*/ 180080 h 430833"/>
              <a:gd name="connsiteX40" fmla="*/ 1033942 w 1260242"/>
              <a:gd name="connsiteY40" fmla="*/ 125312 h 430833"/>
              <a:gd name="connsiteX41" fmla="*/ 898211 w 1260242"/>
              <a:gd name="connsiteY41" fmla="*/ 82449 h 430833"/>
              <a:gd name="connsiteX42" fmla="*/ 767242 w 1260242"/>
              <a:gd name="connsiteY42" fmla="*/ 63399 h 430833"/>
              <a:gd name="connsiteX43" fmla="*/ 636274 w 1260242"/>
              <a:gd name="connsiteY43" fmla="*/ 53874 h 430833"/>
              <a:gd name="connsiteX44" fmla="*/ 491017 w 1260242"/>
              <a:gd name="connsiteY44" fmla="*/ 58637 h 430833"/>
              <a:gd name="connsiteX45" fmla="*/ 352905 w 1260242"/>
              <a:gd name="connsiteY45" fmla="*/ 84830 h 430833"/>
              <a:gd name="connsiteX46" fmla="*/ 224317 w 1260242"/>
              <a:gd name="connsiteY46" fmla="*/ 127693 h 430833"/>
              <a:gd name="connsiteX47" fmla="*/ 136211 w 1260242"/>
              <a:gd name="connsiteY47" fmla="*/ 182462 h 430833"/>
              <a:gd name="connsiteX48" fmla="*/ 81442 w 1260242"/>
              <a:gd name="connsiteY48" fmla="*/ 246755 h 430833"/>
              <a:gd name="connsiteX49" fmla="*/ 52867 w 1260242"/>
              <a:gd name="connsiteY49" fmla="*/ 308668 h 430833"/>
              <a:gd name="connsiteX50" fmla="*/ 79061 w 1260242"/>
              <a:gd name="connsiteY50" fmla="*/ 334862 h 430833"/>
              <a:gd name="connsiteX51" fmla="*/ 126685 w 1260242"/>
              <a:gd name="connsiteY51" fmla="*/ 294381 h 430833"/>
              <a:gd name="connsiteX52" fmla="*/ 148116 w 1260242"/>
              <a:gd name="connsiteY52" fmla="*/ 244374 h 430833"/>
              <a:gd name="connsiteX53" fmla="*/ 183836 w 1260242"/>
              <a:gd name="connsiteY53" fmla="*/ 280093 h 430833"/>
              <a:gd name="connsiteX0" fmla="*/ 183836 w 1260242"/>
              <a:gd name="connsiteY0" fmla="*/ 280093 h 430833"/>
              <a:gd name="connsiteX1" fmla="*/ 210030 w 1260242"/>
              <a:gd name="connsiteY1" fmla="*/ 339624 h 430833"/>
              <a:gd name="connsiteX2" fmla="*/ 188599 w 1260242"/>
              <a:gd name="connsiteY2" fmla="*/ 396774 h 430833"/>
              <a:gd name="connsiteX3" fmla="*/ 140974 w 1260242"/>
              <a:gd name="connsiteY3" fmla="*/ 427730 h 430833"/>
              <a:gd name="connsiteX4" fmla="*/ 43343 w 1260242"/>
              <a:gd name="connsiteY4" fmla="*/ 420587 h 430833"/>
              <a:gd name="connsiteX5" fmla="*/ 480 w 1260242"/>
              <a:gd name="connsiteY5" fmla="*/ 346768 h 430833"/>
              <a:gd name="connsiteX6" fmla="*/ 24292 w 1260242"/>
              <a:gd name="connsiteY6" fmla="*/ 268187 h 430833"/>
              <a:gd name="connsiteX7" fmla="*/ 83824 w 1260242"/>
              <a:gd name="connsiteY7" fmla="*/ 182462 h 430833"/>
              <a:gd name="connsiteX8" fmla="*/ 162405 w 1260242"/>
              <a:gd name="connsiteY8" fmla="*/ 111024 h 430833"/>
              <a:gd name="connsiteX9" fmla="*/ 314805 w 1260242"/>
              <a:gd name="connsiteY9" fmla="*/ 44349 h 430833"/>
              <a:gd name="connsiteX10" fmla="*/ 545786 w 1260242"/>
              <a:gd name="connsiteY10" fmla="*/ 1486 h 430833"/>
              <a:gd name="connsiteX11" fmla="*/ 822011 w 1260242"/>
              <a:gd name="connsiteY11" fmla="*/ 18155 h 430833"/>
              <a:gd name="connsiteX12" fmla="*/ 1074424 w 1260242"/>
              <a:gd name="connsiteY12" fmla="*/ 96737 h 430833"/>
              <a:gd name="connsiteX13" fmla="*/ 1222061 w 1260242"/>
              <a:gd name="connsiteY13" fmla="*/ 180080 h 430833"/>
              <a:gd name="connsiteX14" fmla="*/ 1260161 w 1260242"/>
              <a:gd name="connsiteY14" fmla="*/ 246755 h 430833"/>
              <a:gd name="connsiteX15" fmla="*/ 1229205 w 1260242"/>
              <a:gd name="connsiteY15" fmla="*/ 272949 h 430833"/>
              <a:gd name="connsiteX16" fmla="*/ 1138717 w 1260242"/>
              <a:gd name="connsiteY16" fmla="*/ 282474 h 430833"/>
              <a:gd name="connsiteX17" fmla="*/ 1091092 w 1260242"/>
              <a:gd name="connsiteY17" fmla="*/ 296762 h 430833"/>
              <a:gd name="connsiteX18" fmla="*/ 1002986 w 1260242"/>
              <a:gd name="connsiteY18" fmla="*/ 363437 h 430833"/>
              <a:gd name="connsiteX19" fmla="*/ 907736 w 1260242"/>
              <a:gd name="connsiteY19" fmla="*/ 411062 h 430833"/>
              <a:gd name="connsiteX20" fmla="*/ 743430 w 1260242"/>
              <a:gd name="connsiteY20" fmla="*/ 411062 h 430833"/>
              <a:gd name="connsiteX21" fmla="*/ 638655 w 1260242"/>
              <a:gd name="connsiteY21" fmla="*/ 349149 h 430833"/>
              <a:gd name="connsiteX22" fmla="*/ 593411 w 1260242"/>
              <a:gd name="connsiteY22" fmla="*/ 244374 h 430833"/>
              <a:gd name="connsiteX23" fmla="*/ 619605 w 1260242"/>
              <a:gd name="connsiteY23" fmla="*/ 141980 h 430833"/>
              <a:gd name="connsiteX24" fmla="*/ 643418 w 1260242"/>
              <a:gd name="connsiteY24" fmla="*/ 94355 h 430833"/>
              <a:gd name="connsiteX25" fmla="*/ 662467 w 1260242"/>
              <a:gd name="connsiteY25" fmla="*/ 56255 h 430833"/>
              <a:gd name="connsiteX26" fmla="*/ 683899 w 1260242"/>
              <a:gd name="connsiteY26" fmla="*/ 56255 h 430833"/>
              <a:gd name="connsiteX27" fmla="*/ 714855 w 1260242"/>
              <a:gd name="connsiteY27" fmla="*/ 56255 h 430833"/>
              <a:gd name="connsiteX28" fmla="*/ 700567 w 1260242"/>
              <a:gd name="connsiteY28" fmla="*/ 80068 h 430833"/>
              <a:gd name="connsiteX29" fmla="*/ 669611 w 1260242"/>
              <a:gd name="connsiteY29" fmla="*/ 149124 h 430833"/>
              <a:gd name="connsiteX30" fmla="*/ 645799 w 1260242"/>
              <a:gd name="connsiteY30" fmla="*/ 239612 h 430833"/>
              <a:gd name="connsiteX31" fmla="*/ 664849 w 1260242"/>
              <a:gd name="connsiteY31" fmla="*/ 313430 h 430833"/>
              <a:gd name="connsiteX32" fmla="*/ 741049 w 1260242"/>
              <a:gd name="connsiteY32" fmla="*/ 370580 h 430833"/>
              <a:gd name="connsiteX33" fmla="*/ 857730 w 1260242"/>
              <a:gd name="connsiteY33" fmla="*/ 372962 h 430833"/>
              <a:gd name="connsiteX34" fmla="*/ 919642 w 1260242"/>
              <a:gd name="connsiteY34" fmla="*/ 361055 h 430833"/>
              <a:gd name="connsiteX35" fmla="*/ 981555 w 1260242"/>
              <a:gd name="connsiteY35" fmla="*/ 318193 h 430833"/>
              <a:gd name="connsiteX36" fmla="*/ 1043467 w 1260242"/>
              <a:gd name="connsiteY36" fmla="*/ 265805 h 430833"/>
              <a:gd name="connsiteX37" fmla="*/ 1131574 w 1260242"/>
              <a:gd name="connsiteY37" fmla="*/ 249137 h 430833"/>
              <a:gd name="connsiteX38" fmla="*/ 1205392 w 1260242"/>
              <a:gd name="connsiteY38" fmla="*/ 227705 h 430833"/>
              <a:gd name="connsiteX39" fmla="*/ 1148242 w 1260242"/>
              <a:gd name="connsiteY39" fmla="*/ 180080 h 430833"/>
              <a:gd name="connsiteX40" fmla="*/ 1033942 w 1260242"/>
              <a:gd name="connsiteY40" fmla="*/ 125312 h 430833"/>
              <a:gd name="connsiteX41" fmla="*/ 898211 w 1260242"/>
              <a:gd name="connsiteY41" fmla="*/ 82449 h 430833"/>
              <a:gd name="connsiteX42" fmla="*/ 767242 w 1260242"/>
              <a:gd name="connsiteY42" fmla="*/ 63399 h 430833"/>
              <a:gd name="connsiteX43" fmla="*/ 636274 w 1260242"/>
              <a:gd name="connsiteY43" fmla="*/ 53874 h 430833"/>
              <a:gd name="connsiteX44" fmla="*/ 491017 w 1260242"/>
              <a:gd name="connsiteY44" fmla="*/ 58637 h 430833"/>
              <a:gd name="connsiteX45" fmla="*/ 352905 w 1260242"/>
              <a:gd name="connsiteY45" fmla="*/ 84830 h 430833"/>
              <a:gd name="connsiteX46" fmla="*/ 224317 w 1260242"/>
              <a:gd name="connsiteY46" fmla="*/ 127693 h 430833"/>
              <a:gd name="connsiteX47" fmla="*/ 136211 w 1260242"/>
              <a:gd name="connsiteY47" fmla="*/ 182462 h 430833"/>
              <a:gd name="connsiteX48" fmla="*/ 81442 w 1260242"/>
              <a:gd name="connsiteY48" fmla="*/ 246755 h 430833"/>
              <a:gd name="connsiteX49" fmla="*/ 52867 w 1260242"/>
              <a:gd name="connsiteY49" fmla="*/ 308668 h 430833"/>
              <a:gd name="connsiteX50" fmla="*/ 79061 w 1260242"/>
              <a:gd name="connsiteY50" fmla="*/ 334862 h 430833"/>
              <a:gd name="connsiteX51" fmla="*/ 126685 w 1260242"/>
              <a:gd name="connsiteY51" fmla="*/ 294381 h 430833"/>
              <a:gd name="connsiteX52" fmla="*/ 148116 w 1260242"/>
              <a:gd name="connsiteY52" fmla="*/ 244374 h 430833"/>
              <a:gd name="connsiteX53" fmla="*/ 183836 w 1260242"/>
              <a:gd name="connsiteY53" fmla="*/ 280093 h 430833"/>
              <a:gd name="connsiteX0" fmla="*/ 183836 w 1260242"/>
              <a:gd name="connsiteY0" fmla="*/ 280093 h 430833"/>
              <a:gd name="connsiteX1" fmla="*/ 210030 w 1260242"/>
              <a:gd name="connsiteY1" fmla="*/ 339624 h 430833"/>
              <a:gd name="connsiteX2" fmla="*/ 188599 w 1260242"/>
              <a:gd name="connsiteY2" fmla="*/ 396774 h 430833"/>
              <a:gd name="connsiteX3" fmla="*/ 140974 w 1260242"/>
              <a:gd name="connsiteY3" fmla="*/ 427730 h 430833"/>
              <a:gd name="connsiteX4" fmla="*/ 43343 w 1260242"/>
              <a:gd name="connsiteY4" fmla="*/ 420587 h 430833"/>
              <a:gd name="connsiteX5" fmla="*/ 480 w 1260242"/>
              <a:gd name="connsiteY5" fmla="*/ 346768 h 430833"/>
              <a:gd name="connsiteX6" fmla="*/ 24292 w 1260242"/>
              <a:gd name="connsiteY6" fmla="*/ 268187 h 430833"/>
              <a:gd name="connsiteX7" fmla="*/ 83824 w 1260242"/>
              <a:gd name="connsiteY7" fmla="*/ 182462 h 430833"/>
              <a:gd name="connsiteX8" fmla="*/ 162405 w 1260242"/>
              <a:gd name="connsiteY8" fmla="*/ 111024 h 430833"/>
              <a:gd name="connsiteX9" fmla="*/ 314805 w 1260242"/>
              <a:gd name="connsiteY9" fmla="*/ 44349 h 430833"/>
              <a:gd name="connsiteX10" fmla="*/ 545786 w 1260242"/>
              <a:gd name="connsiteY10" fmla="*/ 1486 h 430833"/>
              <a:gd name="connsiteX11" fmla="*/ 822011 w 1260242"/>
              <a:gd name="connsiteY11" fmla="*/ 18155 h 430833"/>
              <a:gd name="connsiteX12" fmla="*/ 1074424 w 1260242"/>
              <a:gd name="connsiteY12" fmla="*/ 96737 h 430833"/>
              <a:gd name="connsiteX13" fmla="*/ 1222061 w 1260242"/>
              <a:gd name="connsiteY13" fmla="*/ 180080 h 430833"/>
              <a:gd name="connsiteX14" fmla="*/ 1260161 w 1260242"/>
              <a:gd name="connsiteY14" fmla="*/ 246755 h 430833"/>
              <a:gd name="connsiteX15" fmla="*/ 1229205 w 1260242"/>
              <a:gd name="connsiteY15" fmla="*/ 272949 h 430833"/>
              <a:gd name="connsiteX16" fmla="*/ 1138717 w 1260242"/>
              <a:gd name="connsiteY16" fmla="*/ 282474 h 430833"/>
              <a:gd name="connsiteX17" fmla="*/ 1079186 w 1260242"/>
              <a:gd name="connsiteY17" fmla="*/ 308668 h 430833"/>
              <a:gd name="connsiteX18" fmla="*/ 1002986 w 1260242"/>
              <a:gd name="connsiteY18" fmla="*/ 363437 h 430833"/>
              <a:gd name="connsiteX19" fmla="*/ 907736 w 1260242"/>
              <a:gd name="connsiteY19" fmla="*/ 411062 h 430833"/>
              <a:gd name="connsiteX20" fmla="*/ 743430 w 1260242"/>
              <a:gd name="connsiteY20" fmla="*/ 411062 h 430833"/>
              <a:gd name="connsiteX21" fmla="*/ 638655 w 1260242"/>
              <a:gd name="connsiteY21" fmla="*/ 349149 h 430833"/>
              <a:gd name="connsiteX22" fmla="*/ 593411 w 1260242"/>
              <a:gd name="connsiteY22" fmla="*/ 244374 h 430833"/>
              <a:gd name="connsiteX23" fmla="*/ 619605 w 1260242"/>
              <a:gd name="connsiteY23" fmla="*/ 141980 h 430833"/>
              <a:gd name="connsiteX24" fmla="*/ 643418 w 1260242"/>
              <a:gd name="connsiteY24" fmla="*/ 94355 h 430833"/>
              <a:gd name="connsiteX25" fmla="*/ 662467 w 1260242"/>
              <a:gd name="connsiteY25" fmla="*/ 56255 h 430833"/>
              <a:gd name="connsiteX26" fmla="*/ 683899 w 1260242"/>
              <a:gd name="connsiteY26" fmla="*/ 56255 h 430833"/>
              <a:gd name="connsiteX27" fmla="*/ 714855 w 1260242"/>
              <a:gd name="connsiteY27" fmla="*/ 56255 h 430833"/>
              <a:gd name="connsiteX28" fmla="*/ 700567 w 1260242"/>
              <a:gd name="connsiteY28" fmla="*/ 80068 h 430833"/>
              <a:gd name="connsiteX29" fmla="*/ 669611 w 1260242"/>
              <a:gd name="connsiteY29" fmla="*/ 149124 h 430833"/>
              <a:gd name="connsiteX30" fmla="*/ 645799 w 1260242"/>
              <a:gd name="connsiteY30" fmla="*/ 239612 h 430833"/>
              <a:gd name="connsiteX31" fmla="*/ 664849 w 1260242"/>
              <a:gd name="connsiteY31" fmla="*/ 313430 h 430833"/>
              <a:gd name="connsiteX32" fmla="*/ 741049 w 1260242"/>
              <a:gd name="connsiteY32" fmla="*/ 370580 h 430833"/>
              <a:gd name="connsiteX33" fmla="*/ 857730 w 1260242"/>
              <a:gd name="connsiteY33" fmla="*/ 372962 h 430833"/>
              <a:gd name="connsiteX34" fmla="*/ 919642 w 1260242"/>
              <a:gd name="connsiteY34" fmla="*/ 361055 h 430833"/>
              <a:gd name="connsiteX35" fmla="*/ 981555 w 1260242"/>
              <a:gd name="connsiteY35" fmla="*/ 318193 h 430833"/>
              <a:gd name="connsiteX36" fmla="*/ 1043467 w 1260242"/>
              <a:gd name="connsiteY36" fmla="*/ 265805 h 430833"/>
              <a:gd name="connsiteX37" fmla="*/ 1131574 w 1260242"/>
              <a:gd name="connsiteY37" fmla="*/ 249137 h 430833"/>
              <a:gd name="connsiteX38" fmla="*/ 1205392 w 1260242"/>
              <a:gd name="connsiteY38" fmla="*/ 227705 h 430833"/>
              <a:gd name="connsiteX39" fmla="*/ 1148242 w 1260242"/>
              <a:gd name="connsiteY39" fmla="*/ 180080 h 430833"/>
              <a:gd name="connsiteX40" fmla="*/ 1033942 w 1260242"/>
              <a:gd name="connsiteY40" fmla="*/ 125312 h 430833"/>
              <a:gd name="connsiteX41" fmla="*/ 898211 w 1260242"/>
              <a:gd name="connsiteY41" fmla="*/ 82449 h 430833"/>
              <a:gd name="connsiteX42" fmla="*/ 767242 w 1260242"/>
              <a:gd name="connsiteY42" fmla="*/ 63399 h 430833"/>
              <a:gd name="connsiteX43" fmla="*/ 636274 w 1260242"/>
              <a:gd name="connsiteY43" fmla="*/ 53874 h 430833"/>
              <a:gd name="connsiteX44" fmla="*/ 491017 w 1260242"/>
              <a:gd name="connsiteY44" fmla="*/ 58637 h 430833"/>
              <a:gd name="connsiteX45" fmla="*/ 352905 w 1260242"/>
              <a:gd name="connsiteY45" fmla="*/ 84830 h 430833"/>
              <a:gd name="connsiteX46" fmla="*/ 224317 w 1260242"/>
              <a:gd name="connsiteY46" fmla="*/ 127693 h 430833"/>
              <a:gd name="connsiteX47" fmla="*/ 136211 w 1260242"/>
              <a:gd name="connsiteY47" fmla="*/ 182462 h 430833"/>
              <a:gd name="connsiteX48" fmla="*/ 81442 w 1260242"/>
              <a:gd name="connsiteY48" fmla="*/ 246755 h 430833"/>
              <a:gd name="connsiteX49" fmla="*/ 52867 w 1260242"/>
              <a:gd name="connsiteY49" fmla="*/ 308668 h 430833"/>
              <a:gd name="connsiteX50" fmla="*/ 79061 w 1260242"/>
              <a:gd name="connsiteY50" fmla="*/ 334862 h 430833"/>
              <a:gd name="connsiteX51" fmla="*/ 126685 w 1260242"/>
              <a:gd name="connsiteY51" fmla="*/ 294381 h 430833"/>
              <a:gd name="connsiteX52" fmla="*/ 148116 w 1260242"/>
              <a:gd name="connsiteY52" fmla="*/ 244374 h 430833"/>
              <a:gd name="connsiteX53" fmla="*/ 183836 w 1260242"/>
              <a:gd name="connsiteY53" fmla="*/ 280093 h 430833"/>
              <a:gd name="connsiteX0" fmla="*/ 183836 w 1260242"/>
              <a:gd name="connsiteY0" fmla="*/ 280093 h 430833"/>
              <a:gd name="connsiteX1" fmla="*/ 210030 w 1260242"/>
              <a:gd name="connsiteY1" fmla="*/ 339624 h 430833"/>
              <a:gd name="connsiteX2" fmla="*/ 188599 w 1260242"/>
              <a:gd name="connsiteY2" fmla="*/ 396774 h 430833"/>
              <a:gd name="connsiteX3" fmla="*/ 140974 w 1260242"/>
              <a:gd name="connsiteY3" fmla="*/ 427730 h 430833"/>
              <a:gd name="connsiteX4" fmla="*/ 43343 w 1260242"/>
              <a:gd name="connsiteY4" fmla="*/ 420587 h 430833"/>
              <a:gd name="connsiteX5" fmla="*/ 480 w 1260242"/>
              <a:gd name="connsiteY5" fmla="*/ 346768 h 430833"/>
              <a:gd name="connsiteX6" fmla="*/ 24292 w 1260242"/>
              <a:gd name="connsiteY6" fmla="*/ 268187 h 430833"/>
              <a:gd name="connsiteX7" fmla="*/ 83824 w 1260242"/>
              <a:gd name="connsiteY7" fmla="*/ 182462 h 430833"/>
              <a:gd name="connsiteX8" fmla="*/ 162405 w 1260242"/>
              <a:gd name="connsiteY8" fmla="*/ 111024 h 430833"/>
              <a:gd name="connsiteX9" fmla="*/ 314805 w 1260242"/>
              <a:gd name="connsiteY9" fmla="*/ 44349 h 430833"/>
              <a:gd name="connsiteX10" fmla="*/ 545786 w 1260242"/>
              <a:gd name="connsiteY10" fmla="*/ 1486 h 430833"/>
              <a:gd name="connsiteX11" fmla="*/ 822011 w 1260242"/>
              <a:gd name="connsiteY11" fmla="*/ 18155 h 430833"/>
              <a:gd name="connsiteX12" fmla="*/ 1074424 w 1260242"/>
              <a:gd name="connsiteY12" fmla="*/ 96737 h 430833"/>
              <a:gd name="connsiteX13" fmla="*/ 1222061 w 1260242"/>
              <a:gd name="connsiteY13" fmla="*/ 180080 h 430833"/>
              <a:gd name="connsiteX14" fmla="*/ 1260161 w 1260242"/>
              <a:gd name="connsiteY14" fmla="*/ 246755 h 430833"/>
              <a:gd name="connsiteX15" fmla="*/ 1229205 w 1260242"/>
              <a:gd name="connsiteY15" fmla="*/ 272949 h 430833"/>
              <a:gd name="connsiteX16" fmla="*/ 1138717 w 1260242"/>
              <a:gd name="connsiteY16" fmla="*/ 282474 h 430833"/>
              <a:gd name="connsiteX17" fmla="*/ 1079186 w 1260242"/>
              <a:gd name="connsiteY17" fmla="*/ 308668 h 430833"/>
              <a:gd name="connsiteX18" fmla="*/ 1002986 w 1260242"/>
              <a:gd name="connsiteY18" fmla="*/ 363437 h 430833"/>
              <a:gd name="connsiteX19" fmla="*/ 907736 w 1260242"/>
              <a:gd name="connsiteY19" fmla="*/ 411062 h 430833"/>
              <a:gd name="connsiteX20" fmla="*/ 743430 w 1260242"/>
              <a:gd name="connsiteY20" fmla="*/ 411062 h 430833"/>
              <a:gd name="connsiteX21" fmla="*/ 638655 w 1260242"/>
              <a:gd name="connsiteY21" fmla="*/ 349149 h 430833"/>
              <a:gd name="connsiteX22" fmla="*/ 593411 w 1260242"/>
              <a:gd name="connsiteY22" fmla="*/ 244374 h 430833"/>
              <a:gd name="connsiteX23" fmla="*/ 619605 w 1260242"/>
              <a:gd name="connsiteY23" fmla="*/ 141980 h 430833"/>
              <a:gd name="connsiteX24" fmla="*/ 643418 w 1260242"/>
              <a:gd name="connsiteY24" fmla="*/ 94355 h 430833"/>
              <a:gd name="connsiteX25" fmla="*/ 662467 w 1260242"/>
              <a:gd name="connsiteY25" fmla="*/ 56255 h 430833"/>
              <a:gd name="connsiteX26" fmla="*/ 683899 w 1260242"/>
              <a:gd name="connsiteY26" fmla="*/ 56255 h 430833"/>
              <a:gd name="connsiteX27" fmla="*/ 714855 w 1260242"/>
              <a:gd name="connsiteY27" fmla="*/ 56255 h 430833"/>
              <a:gd name="connsiteX28" fmla="*/ 700567 w 1260242"/>
              <a:gd name="connsiteY28" fmla="*/ 80068 h 430833"/>
              <a:gd name="connsiteX29" fmla="*/ 669611 w 1260242"/>
              <a:gd name="connsiteY29" fmla="*/ 149124 h 430833"/>
              <a:gd name="connsiteX30" fmla="*/ 645799 w 1260242"/>
              <a:gd name="connsiteY30" fmla="*/ 239612 h 430833"/>
              <a:gd name="connsiteX31" fmla="*/ 664849 w 1260242"/>
              <a:gd name="connsiteY31" fmla="*/ 313430 h 430833"/>
              <a:gd name="connsiteX32" fmla="*/ 741049 w 1260242"/>
              <a:gd name="connsiteY32" fmla="*/ 370580 h 430833"/>
              <a:gd name="connsiteX33" fmla="*/ 857730 w 1260242"/>
              <a:gd name="connsiteY33" fmla="*/ 372962 h 430833"/>
              <a:gd name="connsiteX34" fmla="*/ 919642 w 1260242"/>
              <a:gd name="connsiteY34" fmla="*/ 361055 h 430833"/>
              <a:gd name="connsiteX35" fmla="*/ 981555 w 1260242"/>
              <a:gd name="connsiteY35" fmla="*/ 318193 h 430833"/>
              <a:gd name="connsiteX36" fmla="*/ 1043467 w 1260242"/>
              <a:gd name="connsiteY36" fmla="*/ 265805 h 430833"/>
              <a:gd name="connsiteX37" fmla="*/ 1131574 w 1260242"/>
              <a:gd name="connsiteY37" fmla="*/ 249137 h 430833"/>
              <a:gd name="connsiteX38" fmla="*/ 1205392 w 1260242"/>
              <a:gd name="connsiteY38" fmla="*/ 227705 h 430833"/>
              <a:gd name="connsiteX39" fmla="*/ 1148242 w 1260242"/>
              <a:gd name="connsiteY39" fmla="*/ 180080 h 430833"/>
              <a:gd name="connsiteX40" fmla="*/ 1033942 w 1260242"/>
              <a:gd name="connsiteY40" fmla="*/ 125312 h 430833"/>
              <a:gd name="connsiteX41" fmla="*/ 898211 w 1260242"/>
              <a:gd name="connsiteY41" fmla="*/ 82449 h 430833"/>
              <a:gd name="connsiteX42" fmla="*/ 767242 w 1260242"/>
              <a:gd name="connsiteY42" fmla="*/ 63399 h 430833"/>
              <a:gd name="connsiteX43" fmla="*/ 636274 w 1260242"/>
              <a:gd name="connsiteY43" fmla="*/ 53874 h 430833"/>
              <a:gd name="connsiteX44" fmla="*/ 491017 w 1260242"/>
              <a:gd name="connsiteY44" fmla="*/ 58637 h 430833"/>
              <a:gd name="connsiteX45" fmla="*/ 352905 w 1260242"/>
              <a:gd name="connsiteY45" fmla="*/ 84830 h 430833"/>
              <a:gd name="connsiteX46" fmla="*/ 224317 w 1260242"/>
              <a:gd name="connsiteY46" fmla="*/ 127693 h 430833"/>
              <a:gd name="connsiteX47" fmla="*/ 143355 w 1260242"/>
              <a:gd name="connsiteY47" fmla="*/ 182462 h 430833"/>
              <a:gd name="connsiteX48" fmla="*/ 81442 w 1260242"/>
              <a:gd name="connsiteY48" fmla="*/ 246755 h 430833"/>
              <a:gd name="connsiteX49" fmla="*/ 52867 w 1260242"/>
              <a:gd name="connsiteY49" fmla="*/ 308668 h 430833"/>
              <a:gd name="connsiteX50" fmla="*/ 79061 w 1260242"/>
              <a:gd name="connsiteY50" fmla="*/ 334862 h 430833"/>
              <a:gd name="connsiteX51" fmla="*/ 126685 w 1260242"/>
              <a:gd name="connsiteY51" fmla="*/ 294381 h 430833"/>
              <a:gd name="connsiteX52" fmla="*/ 148116 w 1260242"/>
              <a:gd name="connsiteY52" fmla="*/ 244374 h 430833"/>
              <a:gd name="connsiteX53" fmla="*/ 183836 w 1260242"/>
              <a:gd name="connsiteY53" fmla="*/ 280093 h 430833"/>
              <a:gd name="connsiteX0" fmla="*/ 183836 w 1260242"/>
              <a:gd name="connsiteY0" fmla="*/ 280093 h 436380"/>
              <a:gd name="connsiteX1" fmla="*/ 210030 w 1260242"/>
              <a:gd name="connsiteY1" fmla="*/ 339624 h 436380"/>
              <a:gd name="connsiteX2" fmla="*/ 188599 w 1260242"/>
              <a:gd name="connsiteY2" fmla="*/ 396774 h 436380"/>
              <a:gd name="connsiteX3" fmla="*/ 119543 w 1260242"/>
              <a:gd name="connsiteY3" fmla="*/ 434873 h 436380"/>
              <a:gd name="connsiteX4" fmla="*/ 43343 w 1260242"/>
              <a:gd name="connsiteY4" fmla="*/ 420587 h 436380"/>
              <a:gd name="connsiteX5" fmla="*/ 480 w 1260242"/>
              <a:gd name="connsiteY5" fmla="*/ 346768 h 436380"/>
              <a:gd name="connsiteX6" fmla="*/ 24292 w 1260242"/>
              <a:gd name="connsiteY6" fmla="*/ 268187 h 436380"/>
              <a:gd name="connsiteX7" fmla="*/ 83824 w 1260242"/>
              <a:gd name="connsiteY7" fmla="*/ 182462 h 436380"/>
              <a:gd name="connsiteX8" fmla="*/ 162405 w 1260242"/>
              <a:gd name="connsiteY8" fmla="*/ 111024 h 436380"/>
              <a:gd name="connsiteX9" fmla="*/ 314805 w 1260242"/>
              <a:gd name="connsiteY9" fmla="*/ 44349 h 436380"/>
              <a:gd name="connsiteX10" fmla="*/ 545786 w 1260242"/>
              <a:gd name="connsiteY10" fmla="*/ 1486 h 436380"/>
              <a:gd name="connsiteX11" fmla="*/ 822011 w 1260242"/>
              <a:gd name="connsiteY11" fmla="*/ 18155 h 436380"/>
              <a:gd name="connsiteX12" fmla="*/ 1074424 w 1260242"/>
              <a:gd name="connsiteY12" fmla="*/ 96737 h 436380"/>
              <a:gd name="connsiteX13" fmla="*/ 1222061 w 1260242"/>
              <a:gd name="connsiteY13" fmla="*/ 180080 h 436380"/>
              <a:gd name="connsiteX14" fmla="*/ 1260161 w 1260242"/>
              <a:gd name="connsiteY14" fmla="*/ 246755 h 436380"/>
              <a:gd name="connsiteX15" fmla="*/ 1229205 w 1260242"/>
              <a:gd name="connsiteY15" fmla="*/ 272949 h 436380"/>
              <a:gd name="connsiteX16" fmla="*/ 1138717 w 1260242"/>
              <a:gd name="connsiteY16" fmla="*/ 282474 h 436380"/>
              <a:gd name="connsiteX17" fmla="*/ 1079186 w 1260242"/>
              <a:gd name="connsiteY17" fmla="*/ 308668 h 436380"/>
              <a:gd name="connsiteX18" fmla="*/ 1002986 w 1260242"/>
              <a:gd name="connsiteY18" fmla="*/ 363437 h 436380"/>
              <a:gd name="connsiteX19" fmla="*/ 907736 w 1260242"/>
              <a:gd name="connsiteY19" fmla="*/ 411062 h 436380"/>
              <a:gd name="connsiteX20" fmla="*/ 743430 w 1260242"/>
              <a:gd name="connsiteY20" fmla="*/ 411062 h 436380"/>
              <a:gd name="connsiteX21" fmla="*/ 638655 w 1260242"/>
              <a:gd name="connsiteY21" fmla="*/ 349149 h 436380"/>
              <a:gd name="connsiteX22" fmla="*/ 593411 w 1260242"/>
              <a:gd name="connsiteY22" fmla="*/ 244374 h 436380"/>
              <a:gd name="connsiteX23" fmla="*/ 619605 w 1260242"/>
              <a:gd name="connsiteY23" fmla="*/ 141980 h 436380"/>
              <a:gd name="connsiteX24" fmla="*/ 643418 w 1260242"/>
              <a:gd name="connsiteY24" fmla="*/ 94355 h 436380"/>
              <a:gd name="connsiteX25" fmla="*/ 662467 w 1260242"/>
              <a:gd name="connsiteY25" fmla="*/ 56255 h 436380"/>
              <a:gd name="connsiteX26" fmla="*/ 683899 w 1260242"/>
              <a:gd name="connsiteY26" fmla="*/ 56255 h 436380"/>
              <a:gd name="connsiteX27" fmla="*/ 714855 w 1260242"/>
              <a:gd name="connsiteY27" fmla="*/ 56255 h 436380"/>
              <a:gd name="connsiteX28" fmla="*/ 700567 w 1260242"/>
              <a:gd name="connsiteY28" fmla="*/ 80068 h 436380"/>
              <a:gd name="connsiteX29" fmla="*/ 669611 w 1260242"/>
              <a:gd name="connsiteY29" fmla="*/ 149124 h 436380"/>
              <a:gd name="connsiteX30" fmla="*/ 645799 w 1260242"/>
              <a:gd name="connsiteY30" fmla="*/ 239612 h 436380"/>
              <a:gd name="connsiteX31" fmla="*/ 664849 w 1260242"/>
              <a:gd name="connsiteY31" fmla="*/ 313430 h 436380"/>
              <a:gd name="connsiteX32" fmla="*/ 741049 w 1260242"/>
              <a:gd name="connsiteY32" fmla="*/ 370580 h 436380"/>
              <a:gd name="connsiteX33" fmla="*/ 857730 w 1260242"/>
              <a:gd name="connsiteY33" fmla="*/ 372962 h 436380"/>
              <a:gd name="connsiteX34" fmla="*/ 919642 w 1260242"/>
              <a:gd name="connsiteY34" fmla="*/ 361055 h 436380"/>
              <a:gd name="connsiteX35" fmla="*/ 981555 w 1260242"/>
              <a:gd name="connsiteY35" fmla="*/ 318193 h 436380"/>
              <a:gd name="connsiteX36" fmla="*/ 1043467 w 1260242"/>
              <a:gd name="connsiteY36" fmla="*/ 265805 h 436380"/>
              <a:gd name="connsiteX37" fmla="*/ 1131574 w 1260242"/>
              <a:gd name="connsiteY37" fmla="*/ 249137 h 436380"/>
              <a:gd name="connsiteX38" fmla="*/ 1205392 w 1260242"/>
              <a:gd name="connsiteY38" fmla="*/ 227705 h 436380"/>
              <a:gd name="connsiteX39" fmla="*/ 1148242 w 1260242"/>
              <a:gd name="connsiteY39" fmla="*/ 180080 h 436380"/>
              <a:gd name="connsiteX40" fmla="*/ 1033942 w 1260242"/>
              <a:gd name="connsiteY40" fmla="*/ 125312 h 436380"/>
              <a:gd name="connsiteX41" fmla="*/ 898211 w 1260242"/>
              <a:gd name="connsiteY41" fmla="*/ 82449 h 436380"/>
              <a:gd name="connsiteX42" fmla="*/ 767242 w 1260242"/>
              <a:gd name="connsiteY42" fmla="*/ 63399 h 436380"/>
              <a:gd name="connsiteX43" fmla="*/ 636274 w 1260242"/>
              <a:gd name="connsiteY43" fmla="*/ 53874 h 436380"/>
              <a:gd name="connsiteX44" fmla="*/ 491017 w 1260242"/>
              <a:gd name="connsiteY44" fmla="*/ 58637 h 436380"/>
              <a:gd name="connsiteX45" fmla="*/ 352905 w 1260242"/>
              <a:gd name="connsiteY45" fmla="*/ 84830 h 436380"/>
              <a:gd name="connsiteX46" fmla="*/ 224317 w 1260242"/>
              <a:gd name="connsiteY46" fmla="*/ 127693 h 436380"/>
              <a:gd name="connsiteX47" fmla="*/ 143355 w 1260242"/>
              <a:gd name="connsiteY47" fmla="*/ 182462 h 436380"/>
              <a:gd name="connsiteX48" fmla="*/ 81442 w 1260242"/>
              <a:gd name="connsiteY48" fmla="*/ 246755 h 436380"/>
              <a:gd name="connsiteX49" fmla="*/ 52867 w 1260242"/>
              <a:gd name="connsiteY49" fmla="*/ 308668 h 436380"/>
              <a:gd name="connsiteX50" fmla="*/ 79061 w 1260242"/>
              <a:gd name="connsiteY50" fmla="*/ 334862 h 436380"/>
              <a:gd name="connsiteX51" fmla="*/ 126685 w 1260242"/>
              <a:gd name="connsiteY51" fmla="*/ 294381 h 436380"/>
              <a:gd name="connsiteX52" fmla="*/ 148116 w 1260242"/>
              <a:gd name="connsiteY52" fmla="*/ 244374 h 436380"/>
              <a:gd name="connsiteX53" fmla="*/ 183836 w 1260242"/>
              <a:gd name="connsiteY53" fmla="*/ 280093 h 436380"/>
              <a:gd name="connsiteX0" fmla="*/ 183836 w 1260242"/>
              <a:gd name="connsiteY0" fmla="*/ 280093 h 436380"/>
              <a:gd name="connsiteX1" fmla="*/ 210030 w 1260242"/>
              <a:gd name="connsiteY1" fmla="*/ 339624 h 436380"/>
              <a:gd name="connsiteX2" fmla="*/ 188599 w 1260242"/>
              <a:gd name="connsiteY2" fmla="*/ 396774 h 436380"/>
              <a:gd name="connsiteX3" fmla="*/ 119543 w 1260242"/>
              <a:gd name="connsiteY3" fmla="*/ 434873 h 436380"/>
              <a:gd name="connsiteX4" fmla="*/ 43343 w 1260242"/>
              <a:gd name="connsiteY4" fmla="*/ 420587 h 436380"/>
              <a:gd name="connsiteX5" fmla="*/ 480 w 1260242"/>
              <a:gd name="connsiteY5" fmla="*/ 346768 h 436380"/>
              <a:gd name="connsiteX6" fmla="*/ 24292 w 1260242"/>
              <a:gd name="connsiteY6" fmla="*/ 268187 h 436380"/>
              <a:gd name="connsiteX7" fmla="*/ 83824 w 1260242"/>
              <a:gd name="connsiteY7" fmla="*/ 182462 h 436380"/>
              <a:gd name="connsiteX8" fmla="*/ 162405 w 1260242"/>
              <a:gd name="connsiteY8" fmla="*/ 111024 h 436380"/>
              <a:gd name="connsiteX9" fmla="*/ 314805 w 1260242"/>
              <a:gd name="connsiteY9" fmla="*/ 44349 h 436380"/>
              <a:gd name="connsiteX10" fmla="*/ 545786 w 1260242"/>
              <a:gd name="connsiteY10" fmla="*/ 1486 h 436380"/>
              <a:gd name="connsiteX11" fmla="*/ 822011 w 1260242"/>
              <a:gd name="connsiteY11" fmla="*/ 18155 h 436380"/>
              <a:gd name="connsiteX12" fmla="*/ 1074424 w 1260242"/>
              <a:gd name="connsiteY12" fmla="*/ 96737 h 436380"/>
              <a:gd name="connsiteX13" fmla="*/ 1222061 w 1260242"/>
              <a:gd name="connsiteY13" fmla="*/ 180080 h 436380"/>
              <a:gd name="connsiteX14" fmla="*/ 1260161 w 1260242"/>
              <a:gd name="connsiteY14" fmla="*/ 246755 h 436380"/>
              <a:gd name="connsiteX15" fmla="*/ 1229205 w 1260242"/>
              <a:gd name="connsiteY15" fmla="*/ 272949 h 436380"/>
              <a:gd name="connsiteX16" fmla="*/ 1138717 w 1260242"/>
              <a:gd name="connsiteY16" fmla="*/ 282474 h 436380"/>
              <a:gd name="connsiteX17" fmla="*/ 1079186 w 1260242"/>
              <a:gd name="connsiteY17" fmla="*/ 308668 h 436380"/>
              <a:gd name="connsiteX18" fmla="*/ 1002986 w 1260242"/>
              <a:gd name="connsiteY18" fmla="*/ 363437 h 436380"/>
              <a:gd name="connsiteX19" fmla="*/ 907736 w 1260242"/>
              <a:gd name="connsiteY19" fmla="*/ 411062 h 436380"/>
              <a:gd name="connsiteX20" fmla="*/ 743430 w 1260242"/>
              <a:gd name="connsiteY20" fmla="*/ 411062 h 436380"/>
              <a:gd name="connsiteX21" fmla="*/ 638655 w 1260242"/>
              <a:gd name="connsiteY21" fmla="*/ 349149 h 436380"/>
              <a:gd name="connsiteX22" fmla="*/ 593411 w 1260242"/>
              <a:gd name="connsiteY22" fmla="*/ 244374 h 436380"/>
              <a:gd name="connsiteX23" fmla="*/ 619605 w 1260242"/>
              <a:gd name="connsiteY23" fmla="*/ 141980 h 436380"/>
              <a:gd name="connsiteX24" fmla="*/ 643418 w 1260242"/>
              <a:gd name="connsiteY24" fmla="*/ 94355 h 436380"/>
              <a:gd name="connsiteX25" fmla="*/ 662467 w 1260242"/>
              <a:gd name="connsiteY25" fmla="*/ 56255 h 436380"/>
              <a:gd name="connsiteX26" fmla="*/ 683899 w 1260242"/>
              <a:gd name="connsiteY26" fmla="*/ 56255 h 436380"/>
              <a:gd name="connsiteX27" fmla="*/ 714855 w 1260242"/>
              <a:gd name="connsiteY27" fmla="*/ 56255 h 436380"/>
              <a:gd name="connsiteX28" fmla="*/ 700567 w 1260242"/>
              <a:gd name="connsiteY28" fmla="*/ 80068 h 436380"/>
              <a:gd name="connsiteX29" fmla="*/ 669611 w 1260242"/>
              <a:gd name="connsiteY29" fmla="*/ 149124 h 436380"/>
              <a:gd name="connsiteX30" fmla="*/ 645799 w 1260242"/>
              <a:gd name="connsiteY30" fmla="*/ 239612 h 436380"/>
              <a:gd name="connsiteX31" fmla="*/ 664849 w 1260242"/>
              <a:gd name="connsiteY31" fmla="*/ 313430 h 436380"/>
              <a:gd name="connsiteX32" fmla="*/ 741049 w 1260242"/>
              <a:gd name="connsiteY32" fmla="*/ 370580 h 436380"/>
              <a:gd name="connsiteX33" fmla="*/ 857730 w 1260242"/>
              <a:gd name="connsiteY33" fmla="*/ 372962 h 436380"/>
              <a:gd name="connsiteX34" fmla="*/ 919642 w 1260242"/>
              <a:gd name="connsiteY34" fmla="*/ 361055 h 436380"/>
              <a:gd name="connsiteX35" fmla="*/ 981555 w 1260242"/>
              <a:gd name="connsiteY35" fmla="*/ 318193 h 436380"/>
              <a:gd name="connsiteX36" fmla="*/ 1043467 w 1260242"/>
              <a:gd name="connsiteY36" fmla="*/ 265805 h 436380"/>
              <a:gd name="connsiteX37" fmla="*/ 1131574 w 1260242"/>
              <a:gd name="connsiteY37" fmla="*/ 249137 h 436380"/>
              <a:gd name="connsiteX38" fmla="*/ 1205392 w 1260242"/>
              <a:gd name="connsiteY38" fmla="*/ 227705 h 436380"/>
              <a:gd name="connsiteX39" fmla="*/ 1148242 w 1260242"/>
              <a:gd name="connsiteY39" fmla="*/ 180080 h 436380"/>
              <a:gd name="connsiteX40" fmla="*/ 1033942 w 1260242"/>
              <a:gd name="connsiteY40" fmla="*/ 125312 h 436380"/>
              <a:gd name="connsiteX41" fmla="*/ 898211 w 1260242"/>
              <a:gd name="connsiteY41" fmla="*/ 82449 h 436380"/>
              <a:gd name="connsiteX42" fmla="*/ 767242 w 1260242"/>
              <a:gd name="connsiteY42" fmla="*/ 63399 h 436380"/>
              <a:gd name="connsiteX43" fmla="*/ 636274 w 1260242"/>
              <a:gd name="connsiteY43" fmla="*/ 53874 h 436380"/>
              <a:gd name="connsiteX44" fmla="*/ 491017 w 1260242"/>
              <a:gd name="connsiteY44" fmla="*/ 58637 h 436380"/>
              <a:gd name="connsiteX45" fmla="*/ 352905 w 1260242"/>
              <a:gd name="connsiteY45" fmla="*/ 84830 h 436380"/>
              <a:gd name="connsiteX46" fmla="*/ 224317 w 1260242"/>
              <a:gd name="connsiteY46" fmla="*/ 127693 h 436380"/>
              <a:gd name="connsiteX47" fmla="*/ 143355 w 1260242"/>
              <a:gd name="connsiteY47" fmla="*/ 182462 h 436380"/>
              <a:gd name="connsiteX48" fmla="*/ 81442 w 1260242"/>
              <a:gd name="connsiteY48" fmla="*/ 246755 h 436380"/>
              <a:gd name="connsiteX49" fmla="*/ 52867 w 1260242"/>
              <a:gd name="connsiteY49" fmla="*/ 308668 h 436380"/>
              <a:gd name="connsiteX50" fmla="*/ 79061 w 1260242"/>
              <a:gd name="connsiteY50" fmla="*/ 334862 h 436380"/>
              <a:gd name="connsiteX51" fmla="*/ 124304 w 1260242"/>
              <a:gd name="connsiteY51" fmla="*/ 294381 h 436380"/>
              <a:gd name="connsiteX52" fmla="*/ 148116 w 1260242"/>
              <a:gd name="connsiteY52" fmla="*/ 244374 h 436380"/>
              <a:gd name="connsiteX53" fmla="*/ 183836 w 1260242"/>
              <a:gd name="connsiteY53" fmla="*/ 280093 h 436380"/>
              <a:gd name="connsiteX0" fmla="*/ 183836 w 1260242"/>
              <a:gd name="connsiteY0" fmla="*/ 280093 h 436380"/>
              <a:gd name="connsiteX1" fmla="*/ 210030 w 1260242"/>
              <a:gd name="connsiteY1" fmla="*/ 339624 h 436380"/>
              <a:gd name="connsiteX2" fmla="*/ 188599 w 1260242"/>
              <a:gd name="connsiteY2" fmla="*/ 396774 h 436380"/>
              <a:gd name="connsiteX3" fmla="*/ 119543 w 1260242"/>
              <a:gd name="connsiteY3" fmla="*/ 434873 h 436380"/>
              <a:gd name="connsiteX4" fmla="*/ 43343 w 1260242"/>
              <a:gd name="connsiteY4" fmla="*/ 420587 h 436380"/>
              <a:gd name="connsiteX5" fmla="*/ 480 w 1260242"/>
              <a:gd name="connsiteY5" fmla="*/ 346768 h 436380"/>
              <a:gd name="connsiteX6" fmla="*/ 24292 w 1260242"/>
              <a:gd name="connsiteY6" fmla="*/ 268187 h 436380"/>
              <a:gd name="connsiteX7" fmla="*/ 83824 w 1260242"/>
              <a:gd name="connsiteY7" fmla="*/ 182462 h 436380"/>
              <a:gd name="connsiteX8" fmla="*/ 162405 w 1260242"/>
              <a:gd name="connsiteY8" fmla="*/ 111024 h 436380"/>
              <a:gd name="connsiteX9" fmla="*/ 314805 w 1260242"/>
              <a:gd name="connsiteY9" fmla="*/ 44349 h 436380"/>
              <a:gd name="connsiteX10" fmla="*/ 545786 w 1260242"/>
              <a:gd name="connsiteY10" fmla="*/ 1486 h 436380"/>
              <a:gd name="connsiteX11" fmla="*/ 822011 w 1260242"/>
              <a:gd name="connsiteY11" fmla="*/ 18155 h 436380"/>
              <a:gd name="connsiteX12" fmla="*/ 1074424 w 1260242"/>
              <a:gd name="connsiteY12" fmla="*/ 96737 h 436380"/>
              <a:gd name="connsiteX13" fmla="*/ 1222061 w 1260242"/>
              <a:gd name="connsiteY13" fmla="*/ 180080 h 436380"/>
              <a:gd name="connsiteX14" fmla="*/ 1260161 w 1260242"/>
              <a:gd name="connsiteY14" fmla="*/ 246755 h 436380"/>
              <a:gd name="connsiteX15" fmla="*/ 1229205 w 1260242"/>
              <a:gd name="connsiteY15" fmla="*/ 272949 h 436380"/>
              <a:gd name="connsiteX16" fmla="*/ 1138717 w 1260242"/>
              <a:gd name="connsiteY16" fmla="*/ 282474 h 436380"/>
              <a:gd name="connsiteX17" fmla="*/ 1079186 w 1260242"/>
              <a:gd name="connsiteY17" fmla="*/ 308668 h 436380"/>
              <a:gd name="connsiteX18" fmla="*/ 1002986 w 1260242"/>
              <a:gd name="connsiteY18" fmla="*/ 363437 h 436380"/>
              <a:gd name="connsiteX19" fmla="*/ 907736 w 1260242"/>
              <a:gd name="connsiteY19" fmla="*/ 411062 h 436380"/>
              <a:gd name="connsiteX20" fmla="*/ 743430 w 1260242"/>
              <a:gd name="connsiteY20" fmla="*/ 411062 h 436380"/>
              <a:gd name="connsiteX21" fmla="*/ 638655 w 1260242"/>
              <a:gd name="connsiteY21" fmla="*/ 349149 h 436380"/>
              <a:gd name="connsiteX22" fmla="*/ 593411 w 1260242"/>
              <a:gd name="connsiteY22" fmla="*/ 244374 h 436380"/>
              <a:gd name="connsiteX23" fmla="*/ 619605 w 1260242"/>
              <a:gd name="connsiteY23" fmla="*/ 141980 h 436380"/>
              <a:gd name="connsiteX24" fmla="*/ 643418 w 1260242"/>
              <a:gd name="connsiteY24" fmla="*/ 94355 h 436380"/>
              <a:gd name="connsiteX25" fmla="*/ 662467 w 1260242"/>
              <a:gd name="connsiteY25" fmla="*/ 56255 h 436380"/>
              <a:gd name="connsiteX26" fmla="*/ 683899 w 1260242"/>
              <a:gd name="connsiteY26" fmla="*/ 56255 h 436380"/>
              <a:gd name="connsiteX27" fmla="*/ 714855 w 1260242"/>
              <a:gd name="connsiteY27" fmla="*/ 58636 h 436380"/>
              <a:gd name="connsiteX28" fmla="*/ 700567 w 1260242"/>
              <a:gd name="connsiteY28" fmla="*/ 80068 h 436380"/>
              <a:gd name="connsiteX29" fmla="*/ 669611 w 1260242"/>
              <a:gd name="connsiteY29" fmla="*/ 149124 h 436380"/>
              <a:gd name="connsiteX30" fmla="*/ 645799 w 1260242"/>
              <a:gd name="connsiteY30" fmla="*/ 239612 h 436380"/>
              <a:gd name="connsiteX31" fmla="*/ 664849 w 1260242"/>
              <a:gd name="connsiteY31" fmla="*/ 313430 h 436380"/>
              <a:gd name="connsiteX32" fmla="*/ 741049 w 1260242"/>
              <a:gd name="connsiteY32" fmla="*/ 370580 h 436380"/>
              <a:gd name="connsiteX33" fmla="*/ 857730 w 1260242"/>
              <a:gd name="connsiteY33" fmla="*/ 372962 h 436380"/>
              <a:gd name="connsiteX34" fmla="*/ 919642 w 1260242"/>
              <a:gd name="connsiteY34" fmla="*/ 361055 h 436380"/>
              <a:gd name="connsiteX35" fmla="*/ 981555 w 1260242"/>
              <a:gd name="connsiteY35" fmla="*/ 318193 h 436380"/>
              <a:gd name="connsiteX36" fmla="*/ 1043467 w 1260242"/>
              <a:gd name="connsiteY36" fmla="*/ 265805 h 436380"/>
              <a:gd name="connsiteX37" fmla="*/ 1131574 w 1260242"/>
              <a:gd name="connsiteY37" fmla="*/ 249137 h 436380"/>
              <a:gd name="connsiteX38" fmla="*/ 1205392 w 1260242"/>
              <a:gd name="connsiteY38" fmla="*/ 227705 h 436380"/>
              <a:gd name="connsiteX39" fmla="*/ 1148242 w 1260242"/>
              <a:gd name="connsiteY39" fmla="*/ 180080 h 436380"/>
              <a:gd name="connsiteX40" fmla="*/ 1033942 w 1260242"/>
              <a:gd name="connsiteY40" fmla="*/ 125312 h 436380"/>
              <a:gd name="connsiteX41" fmla="*/ 898211 w 1260242"/>
              <a:gd name="connsiteY41" fmla="*/ 82449 h 436380"/>
              <a:gd name="connsiteX42" fmla="*/ 767242 w 1260242"/>
              <a:gd name="connsiteY42" fmla="*/ 63399 h 436380"/>
              <a:gd name="connsiteX43" fmla="*/ 636274 w 1260242"/>
              <a:gd name="connsiteY43" fmla="*/ 53874 h 436380"/>
              <a:gd name="connsiteX44" fmla="*/ 491017 w 1260242"/>
              <a:gd name="connsiteY44" fmla="*/ 58637 h 436380"/>
              <a:gd name="connsiteX45" fmla="*/ 352905 w 1260242"/>
              <a:gd name="connsiteY45" fmla="*/ 84830 h 436380"/>
              <a:gd name="connsiteX46" fmla="*/ 224317 w 1260242"/>
              <a:gd name="connsiteY46" fmla="*/ 127693 h 436380"/>
              <a:gd name="connsiteX47" fmla="*/ 143355 w 1260242"/>
              <a:gd name="connsiteY47" fmla="*/ 182462 h 436380"/>
              <a:gd name="connsiteX48" fmla="*/ 81442 w 1260242"/>
              <a:gd name="connsiteY48" fmla="*/ 246755 h 436380"/>
              <a:gd name="connsiteX49" fmla="*/ 52867 w 1260242"/>
              <a:gd name="connsiteY49" fmla="*/ 308668 h 436380"/>
              <a:gd name="connsiteX50" fmla="*/ 79061 w 1260242"/>
              <a:gd name="connsiteY50" fmla="*/ 334862 h 436380"/>
              <a:gd name="connsiteX51" fmla="*/ 124304 w 1260242"/>
              <a:gd name="connsiteY51" fmla="*/ 294381 h 436380"/>
              <a:gd name="connsiteX52" fmla="*/ 148116 w 1260242"/>
              <a:gd name="connsiteY52" fmla="*/ 244374 h 436380"/>
              <a:gd name="connsiteX53" fmla="*/ 183836 w 1260242"/>
              <a:gd name="connsiteY53" fmla="*/ 280093 h 436380"/>
              <a:gd name="connsiteX0" fmla="*/ 188598 w 1260242"/>
              <a:gd name="connsiteY0" fmla="*/ 277712 h 436380"/>
              <a:gd name="connsiteX1" fmla="*/ 210030 w 1260242"/>
              <a:gd name="connsiteY1" fmla="*/ 339624 h 436380"/>
              <a:gd name="connsiteX2" fmla="*/ 188599 w 1260242"/>
              <a:gd name="connsiteY2" fmla="*/ 396774 h 436380"/>
              <a:gd name="connsiteX3" fmla="*/ 119543 w 1260242"/>
              <a:gd name="connsiteY3" fmla="*/ 434873 h 436380"/>
              <a:gd name="connsiteX4" fmla="*/ 43343 w 1260242"/>
              <a:gd name="connsiteY4" fmla="*/ 420587 h 436380"/>
              <a:gd name="connsiteX5" fmla="*/ 480 w 1260242"/>
              <a:gd name="connsiteY5" fmla="*/ 346768 h 436380"/>
              <a:gd name="connsiteX6" fmla="*/ 24292 w 1260242"/>
              <a:gd name="connsiteY6" fmla="*/ 268187 h 436380"/>
              <a:gd name="connsiteX7" fmla="*/ 83824 w 1260242"/>
              <a:gd name="connsiteY7" fmla="*/ 182462 h 436380"/>
              <a:gd name="connsiteX8" fmla="*/ 162405 w 1260242"/>
              <a:gd name="connsiteY8" fmla="*/ 111024 h 436380"/>
              <a:gd name="connsiteX9" fmla="*/ 314805 w 1260242"/>
              <a:gd name="connsiteY9" fmla="*/ 44349 h 436380"/>
              <a:gd name="connsiteX10" fmla="*/ 545786 w 1260242"/>
              <a:gd name="connsiteY10" fmla="*/ 1486 h 436380"/>
              <a:gd name="connsiteX11" fmla="*/ 822011 w 1260242"/>
              <a:gd name="connsiteY11" fmla="*/ 18155 h 436380"/>
              <a:gd name="connsiteX12" fmla="*/ 1074424 w 1260242"/>
              <a:gd name="connsiteY12" fmla="*/ 96737 h 436380"/>
              <a:gd name="connsiteX13" fmla="*/ 1222061 w 1260242"/>
              <a:gd name="connsiteY13" fmla="*/ 180080 h 436380"/>
              <a:gd name="connsiteX14" fmla="*/ 1260161 w 1260242"/>
              <a:gd name="connsiteY14" fmla="*/ 246755 h 436380"/>
              <a:gd name="connsiteX15" fmla="*/ 1229205 w 1260242"/>
              <a:gd name="connsiteY15" fmla="*/ 272949 h 436380"/>
              <a:gd name="connsiteX16" fmla="*/ 1138717 w 1260242"/>
              <a:gd name="connsiteY16" fmla="*/ 282474 h 436380"/>
              <a:gd name="connsiteX17" fmla="*/ 1079186 w 1260242"/>
              <a:gd name="connsiteY17" fmla="*/ 308668 h 436380"/>
              <a:gd name="connsiteX18" fmla="*/ 1002986 w 1260242"/>
              <a:gd name="connsiteY18" fmla="*/ 363437 h 436380"/>
              <a:gd name="connsiteX19" fmla="*/ 907736 w 1260242"/>
              <a:gd name="connsiteY19" fmla="*/ 411062 h 436380"/>
              <a:gd name="connsiteX20" fmla="*/ 743430 w 1260242"/>
              <a:gd name="connsiteY20" fmla="*/ 411062 h 436380"/>
              <a:gd name="connsiteX21" fmla="*/ 638655 w 1260242"/>
              <a:gd name="connsiteY21" fmla="*/ 349149 h 436380"/>
              <a:gd name="connsiteX22" fmla="*/ 593411 w 1260242"/>
              <a:gd name="connsiteY22" fmla="*/ 244374 h 436380"/>
              <a:gd name="connsiteX23" fmla="*/ 619605 w 1260242"/>
              <a:gd name="connsiteY23" fmla="*/ 141980 h 436380"/>
              <a:gd name="connsiteX24" fmla="*/ 643418 w 1260242"/>
              <a:gd name="connsiteY24" fmla="*/ 94355 h 436380"/>
              <a:gd name="connsiteX25" fmla="*/ 662467 w 1260242"/>
              <a:gd name="connsiteY25" fmla="*/ 56255 h 436380"/>
              <a:gd name="connsiteX26" fmla="*/ 683899 w 1260242"/>
              <a:gd name="connsiteY26" fmla="*/ 56255 h 436380"/>
              <a:gd name="connsiteX27" fmla="*/ 714855 w 1260242"/>
              <a:gd name="connsiteY27" fmla="*/ 58636 h 436380"/>
              <a:gd name="connsiteX28" fmla="*/ 700567 w 1260242"/>
              <a:gd name="connsiteY28" fmla="*/ 80068 h 436380"/>
              <a:gd name="connsiteX29" fmla="*/ 669611 w 1260242"/>
              <a:gd name="connsiteY29" fmla="*/ 149124 h 436380"/>
              <a:gd name="connsiteX30" fmla="*/ 645799 w 1260242"/>
              <a:gd name="connsiteY30" fmla="*/ 239612 h 436380"/>
              <a:gd name="connsiteX31" fmla="*/ 664849 w 1260242"/>
              <a:gd name="connsiteY31" fmla="*/ 313430 h 436380"/>
              <a:gd name="connsiteX32" fmla="*/ 741049 w 1260242"/>
              <a:gd name="connsiteY32" fmla="*/ 370580 h 436380"/>
              <a:gd name="connsiteX33" fmla="*/ 857730 w 1260242"/>
              <a:gd name="connsiteY33" fmla="*/ 372962 h 436380"/>
              <a:gd name="connsiteX34" fmla="*/ 919642 w 1260242"/>
              <a:gd name="connsiteY34" fmla="*/ 361055 h 436380"/>
              <a:gd name="connsiteX35" fmla="*/ 981555 w 1260242"/>
              <a:gd name="connsiteY35" fmla="*/ 318193 h 436380"/>
              <a:gd name="connsiteX36" fmla="*/ 1043467 w 1260242"/>
              <a:gd name="connsiteY36" fmla="*/ 265805 h 436380"/>
              <a:gd name="connsiteX37" fmla="*/ 1131574 w 1260242"/>
              <a:gd name="connsiteY37" fmla="*/ 249137 h 436380"/>
              <a:gd name="connsiteX38" fmla="*/ 1205392 w 1260242"/>
              <a:gd name="connsiteY38" fmla="*/ 227705 h 436380"/>
              <a:gd name="connsiteX39" fmla="*/ 1148242 w 1260242"/>
              <a:gd name="connsiteY39" fmla="*/ 180080 h 436380"/>
              <a:gd name="connsiteX40" fmla="*/ 1033942 w 1260242"/>
              <a:gd name="connsiteY40" fmla="*/ 125312 h 436380"/>
              <a:gd name="connsiteX41" fmla="*/ 898211 w 1260242"/>
              <a:gd name="connsiteY41" fmla="*/ 82449 h 436380"/>
              <a:gd name="connsiteX42" fmla="*/ 767242 w 1260242"/>
              <a:gd name="connsiteY42" fmla="*/ 63399 h 436380"/>
              <a:gd name="connsiteX43" fmla="*/ 636274 w 1260242"/>
              <a:gd name="connsiteY43" fmla="*/ 53874 h 436380"/>
              <a:gd name="connsiteX44" fmla="*/ 491017 w 1260242"/>
              <a:gd name="connsiteY44" fmla="*/ 58637 h 436380"/>
              <a:gd name="connsiteX45" fmla="*/ 352905 w 1260242"/>
              <a:gd name="connsiteY45" fmla="*/ 84830 h 436380"/>
              <a:gd name="connsiteX46" fmla="*/ 224317 w 1260242"/>
              <a:gd name="connsiteY46" fmla="*/ 127693 h 436380"/>
              <a:gd name="connsiteX47" fmla="*/ 143355 w 1260242"/>
              <a:gd name="connsiteY47" fmla="*/ 182462 h 436380"/>
              <a:gd name="connsiteX48" fmla="*/ 81442 w 1260242"/>
              <a:gd name="connsiteY48" fmla="*/ 246755 h 436380"/>
              <a:gd name="connsiteX49" fmla="*/ 52867 w 1260242"/>
              <a:gd name="connsiteY49" fmla="*/ 308668 h 436380"/>
              <a:gd name="connsiteX50" fmla="*/ 79061 w 1260242"/>
              <a:gd name="connsiteY50" fmla="*/ 334862 h 436380"/>
              <a:gd name="connsiteX51" fmla="*/ 124304 w 1260242"/>
              <a:gd name="connsiteY51" fmla="*/ 294381 h 436380"/>
              <a:gd name="connsiteX52" fmla="*/ 148116 w 1260242"/>
              <a:gd name="connsiteY52" fmla="*/ 244374 h 436380"/>
              <a:gd name="connsiteX53" fmla="*/ 188598 w 1260242"/>
              <a:gd name="connsiteY53" fmla="*/ 277712 h 436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260242" h="436380">
                <a:moveTo>
                  <a:pt x="188598" y="277712"/>
                </a:moveTo>
                <a:cubicBezTo>
                  <a:pt x="198917" y="293587"/>
                  <a:pt x="210030" y="319780"/>
                  <a:pt x="210030" y="339624"/>
                </a:cubicBezTo>
                <a:cubicBezTo>
                  <a:pt x="210030" y="359468"/>
                  <a:pt x="203680" y="380899"/>
                  <a:pt x="188599" y="396774"/>
                </a:cubicBezTo>
                <a:cubicBezTo>
                  <a:pt x="173518" y="412649"/>
                  <a:pt x="143752" y="430904"/>
                  <a:pt x="119543" y="434873"/>
                </a:cubicBezTo>
                <a:cubicBezTo>
                  <a:pt x="95334" y="438842"/>
                  <a:pt x="63187" y="435271"/>
                  <a:pt x="43343" y="420587"/>
                </a:cubicBezTo>
                <a:cubicBezTo>
                  <a:pt x="23499" y="405903"/>
                  <a:pt x="3655" y="372168"/>
                  <a:pt x="480" y="346768"/>
                </a:cubicBezTo>
                <a:cubicBezTo>
                  <a:pt x="-2695" y="321368"/>
                  <a:pt x="10401" y="295571"/>
                  <a:pt x="24292" y="268187"/>
                </a:cubicBezTo>
                <a:cubicBezTo>
                  <a:pt x="38183" y="240803"/>
                  <a:pt x="60805" y="208656"/>
                  <a:pt x="83824" y="182462"/>
                </a:cubicBezTo>
                <a:cubicBezTo>
                  <a:pt x="106843" y="156268"/>
                  <a:pt x="123908" y="134043"/>
                  <a:pt x="162405" y="111024"/>
                </a:cubicBezTo>
                <a:cubicBezTo>
                  <a:pt x="200902" y="88005"/>
                  <a:pt x="250908" y="62605"/>
                  <a:pt x="314805" y="44349"/>
                </a:cubicBezTo>
                <a:cubicBezTo>
                  <a:pt x="378702" y="26093"/>
                  <a:pt x="461252" y="5852"/>
                  <a:pt x="545786" y="1486"/>
                </a:cubicBezTo>
                <a:cubicBezTo>
                  <a:pt x="630320" y="-2880"/>
                  <a:pt x="733905" y="2280"/>
                  <a:pt x="822011" y="18155"/>
                </a:cubicBezTo>
                <a:cubicBezTo>
                  <a:pt x="910117" y="34030"/>
                  <a:pt x="1007749" y="69749"/>
                  <a:pt x="1074424" y="96737"/>
                </a:cubicBezTo>
                <a:cubicBezTo>
                  <a:pt x="1141099" y="123724"/>
                  <a:pt x="1191105" y="155077"/>
                  <a:pt x="1222061" y="180080"/>
                </a:cubicBezTo>
                <a:cubicBezTo>
                  <a:pt x="1253017" y="205083"/>
                  <a:pt x="1258970" y="231277"/>
                  <a:pt x="1260161" y="246755"/>
                </a:cubicBezTo>
                <a:cubicBezTo>
                  <a:pt x="1261352" y="262233"/>
                  <a:pt x="1249446" y="266996"/>
                  <a:pt x="1229205" y="272949"/>
                </a:cubicBezTo>
                <a:cubicBezTo>
                  <a:pt x="1208964" y="278902"/>
                  <a:pt x="1163720" y="276521"/>
                  <a:pt x="1138717" y="282474"/>
                </a:cubicBezTo>
                <a:cubicBezTo>
                  <a:pt x="1113714" y="288427"/>
                  <a:pt x="1101808" y="295174"/>
                  <a:pt x="1079186" y="308668"/>
                </a:cubicBezTo>
                <a:cubicBezTo>
                  <a:pt x="1056564" y="322162"/>
                  <a:pt x="1031561" y="346371"/>
                  <a:pt x="1002986" y="363437"/>
                </a:cubicBezTo>
                <a:cubicBezTo>
                  <a:pt x="974411" y="380503"/>
                  <a:pt x="950995" y="403125"/>
                  <a:pt x="907736" y="411062"/>
                </a:cubicBezTo>
                <a:cubicBezTo>
                  <a:pt x="864477" y="418999"/>
                  <a:pt x="788277" y="421381"/>
                  <a:pt x="743430" y="411062"/>
                </a:cubicBezTo>
                <a:cubicBezTo>
                  <a:pt x="698583" y="400743"/>
                  <a:pt x="663658" y="376930"/>
                  <a:pt x="638655" y="349149"/>
                </a:cubicBezTo>
                <a:cubicBezTo>
                  <a:pt x="613652" y="321368"/>
                  <a:pt x="596586" y="278902"/>
                  <a:pt x="593411" y="244374"/>
                </a:cubicBezTo>
                <a:cubicBezTo>
                  <a:pt x="590236" y="209846"/>
                  <a:pt x="611271" y="166983"/>
                  <a:pt x="619605" y="141980"/>
                </a:cubicBezTo>
                <a:cubicBezTo>
                  <a:pt x="627940" y="116977"/>
                  <a:pt x="636274" y="108642"/>
                  <a:pt x="643418" y="94355"/>
                </a:cubicBezTo>
                <a:cubicBezTo>
                  <a:pt x="650562" y="80068"/>
                  <a:pt x="655720" y="62605"/>
                  <a:pt x="662467" y="56255"/>
                </a:cubicBezTo>
                <a:cubicBezTo>
                  <a:pt x="669214" y="49905"/>
                  <a:pt x="675168" y="55858"/>
                  <a:pt x="683899" y="56255"/>
                </a:cubicBezTo>
                <a:cubicBezTo>
                  <a:pt x="692630" y="56652"/>
                  <a:pt x="712077" y="54667"/>
                  <a:pt x="714855" y="58636"/>
                </a:cubicBezTo>
                <a:cubicBezTo>
                  <a:pt x="717633" y="62605"/>
                  <a:pt x="708108" y="64987"/>
                  <a:pt x="700567" y="80068"/>
                </a:cubicBezTo>
                <a:cubicBezTo>
                  <a:pt x="693026" y="95149"/>
                  <a:pt x="678739" y="122533"/>
                  <a:pt x="669611" y="149124"/>
                </a:cubicBezTo>
                <a:cubicBezTo>
                  <a:pt x="660483" y="175715"/>
                  <a:pt x="646593" y="212228"/>
                  <a:pt x="645799" y="239612"/>
                </a:cubicBezTo>
                <a:cubicBezTo>
                  <a:pt x="645005" y="266996"/>
                  <a:pt x="648974" y="291602"/>
                  <a:pt x="664849" y="313430"/>
                </a:cubicBezTo>
                <a:cubicBezTo>
                  <a:pt x="680724" y="335258"/>
                  <a:pt x="708902" y="360658"/>
                  <a:pt x="741049" y="370580"/>
                </a:cubicBezTo>
                <a:cubicBezTo>
                  <a:pt x="773196" y="380502"/>
                  <a:pt x="827965" y="374549"/>
                  <a:pt x="857730" y="372962"/>
                </a:cubicBezTo>
                <a:cubicBezTo>
                  <a:pt x="887495" y="371375"/>
                  <a:pt x="899005" y="370183"/>
                  <a:pt x="919642" y="361055"/>
                </a:cubicBezTo>
                <a:cubicBezTo>
                  <a:pt x="940279" y="351927"/>
                  <a:pt x="960918" y="334068"/>
                  <a:pt x="981555" y="318193"/>
                </a:cubicBezTo>
                <a:cubicBezTo>
                  <a:pt x="1002193" y="302318"/>
                  <a:pt x="1018464" y="277314"/>
                  <a:pt x="1043467" y="265805"/>
                </a:cubicBezTo>
                <a:cubicBezTo>
                  <a:pt x="1068470" y="254296"/>
                  <a:pt x="1104587" y="255487"/>
                  <a:pt x="1131574" y="249137"/>
                </a:cubicBezTo>
                <a:cubicBezTo>
                  <a:pt x="1158561" y="242787"/>
                  <a:pt x="1202614" y="239214"/>
                  <a:pt x="1205392" y="227705"/>
                </a:cubicBezTo>
                <a:cubicBezTo>
                  <a:pt x="1208170" y="216196"/>
                  <a:pt x="1176817" y="197145"/>
                  <a:pt x="1148242" y="180080"/>
                </a:cubicBezTo>
                <a:cubicBezTo>
                  <a:pt x="1119667" y="163015"/>
                  <a:pt x="1075614" y="141584"/>
                  <a:pt x="1033942" y="125312"/>
                </a:cubicBezTo>
                <a:cubicBezTo>
                  <a:pt x="992270" y="109040"/>
                  <a:pt x="942661" y="92768"/>
                  <a:pt x="898211" y="82449"/>
                </a:cubicBezTo>
                <a:cubicBezTo>
                  <a:pt x="853761" y="72130"/>
                  <a:pt x="810898" y="68161"/>
                  <a:pt x="767242" y="63399"/>
                </a:cubicBezTo>
                <a:cubicBezTo>
                  <a:pt x="723586" y="58637"/>
                  <a:pt x="682311" y="54668"/>
                  <a:pt x="636274" y="53874"/>
                </a:cubicBezTo>
                <a:cubicBezTo>
                  <a:pt x="590237" y="53080"/>
                  <a:pt x="538245" y="53478"/>
                  <a:pt x="491017" y="58637"/>
                </a:cubicBezTo>
                <a:cubicBezTo>
                  <a:pt x="443789" y="63796"/>
                  <a:pt x="397355" y="73321"/>
                  <a:pt x="352905" y="84830"/>
                </a:cubicBezTo>
                <a:cubicBezTo>
                  <a:pt x="308455" y="96339"/>
                  <a:pt x="259242" y="111421"/>
                  <a:pt x="224317" y="127693"/>
                </a:cubicBezTo>
                <a:cubicBezTo>
                  <a:pt x="189392" y="143965"/>
                  <a:pt x="167167" y="162618"/>
                  <a:pt x="143355" y="182462"/>
                </a:cubicBezTo>
                <a:cubicBezTo>
                  <a:pt x="119543" y="202306"/>
                  <a:pt x="96523" y="225721"/>
                  <a:pt x="81442" y="246755"/>
                </a:cubicBezTo>
                <a:cubicBezTo>
                  <a:pt x="66361" y="267789"/>
                  <a:pt x="53264" y="293984"/>
                  <a:pt x="52867" y="308668"/>
                </a:cubicBezTo>
                <a:cubicBezTo>
                  <a:pt x="52470" y="323352"/>
                  <a:pt x="67155" y="337243"/>
                  <a:pt x="79061" y="334862"/>
                </a:cubicBezTo>
                <a:cubicBezTo>
                  <a:pt x="90967" y="332481"/>
                  <a:pt x="111207" y="310653"/>
                  <a:pt x="124304" y="294381"/>
                </a:cubicBezTo>
                <a:cubicBezTo>
                  <a:pt x="137401" y="278109"/>
                  <a:pt x="137400" y="247152"/>
                  <a:pt x="148116" y="244374"/>
                </a:cubicBezTo>
                <a:cubicBezTo>
                  <a:pt x="158832" y="241596"/>
                  <a:pt x="178279" y="261837"/>
                  <a:pt x="188598" y="277712"/>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2" name="任意多边形 51"/>
          <p:cNvSpPr/>
          <p:nvPr/>
        </p:nvSpPr>
        <p:spPr>
          <a:xfrm>
            <a:off x="5805033" y="4180858"/>
            <a:ext cx="463829" cy="332776"/>
          </a:xfrm>
          <a:custGeom>
            <a:avLst/>
            <a:gdLst>
              <a:gd name="connsiteX0" fmla="*/ 281412 w 476064"/>
              <a:gd name="connsiteY0" fmla="*/ 2400 h 336892"/>
              <a:gd name="connsiteX1" fmla="*/ 152824 w 476064"/>
              <a:gd name="connsiteY1" fmla="*/ 50025 h 336892"/>
              <a:gd name="connsiteX2" fmla="*/ 76624 w 476064"/>
              <a:gd name="connsiteY2" fmla="*/ 114319 h 336892"/>
              <a:gd name="connsiteX3" fmla="*/ 40905 w 476064"/>
              <a:gd name="connsiteY3" fmla="*/ 197662 h 336892"/>
              <a:gd name="connsiteX4" fmla="*/ 19474 w 476064"/>
              <a:gd name="connsiteY4" fmla="*/ 269100 h 336892"/>
              <a:gd name="connsiteX5" fmla="*/ 424 w 476064"/>
              <a:gd name="connsiteY5" fmla="*/ 335775 h 336892"/>
              <a:gd name="connsiteX6" fmla="*/ 38524 w 476064"/>
              <a:gd name="connsiteY6" fmla="*/ 307200 h 336892"/>
              <a:gd name="connsiteX7" fmla="*/ 59955 w 476064"/>
              <a:gd name="connsiteY7" fmla="*/ 259575 h 336892"/>
              <a:gd name="connsiteX8" fmla="*/ 171874 w 476064"/>
              <a:gd name="connsiteY8" fmla="*/ 183375 h 336892"/>
              <a:gd name="connsiteX9" fmla="*/ 307605 w 476064"/>
              <a:gd name="connsiteY9" fmla="*/ 161944 h 336892"/>
              <a:gd name="connsiteX10" fmla="*/ 386187 w 476064"/>
              <a:gd name="connsiteY10" fmla="*/ 202425 h 336892"/>
              <a:gd name="connsiteX11" fmla="*/ 426668 w 476064"/>
              <a:gd name="connsiteY11" fmla="*/ 228619 h 336892"/>
              <a:gd name="connsiteX12" fmla="*/ 455243 w 476064"/>
              <a:gd name="connsiteY12" fmla="*/ 273862 h 336892"/>
              <a:gd name="connsiteX13" fmla="*/ 469530 w 476064"/>
              <a:gd name="connsiteY13" fmla="*/ 309581 h 336892"/>
              <a:gd name="connsiteX14" fmla="*/ 469530 w 476064"/>
              <a:gd name="connsiteY14" fmla="*/ 259575 h 336892"/>
              <a:gd name="connsiteX15" fmla="*/ 467149 w 476064"/>
              <a:gd name="connsiteY15" fmla="*/ 176231 h 336892"/>
              <a:gd name="connsiteX16" fmla="*/ 474293 w 476064"/>
              <a:gd name="connsiteY16" fmla="*/ 95269 h 336892"/>
              <a:gd name="connsiteX17" fmla="*/ 429049 w 476064"/>
              <a:gd name="connsiteY17" fmla="*/ 33356 h 336892"/>
              <a:gd name="connsiteX18" fmla="*/ 333799 w 476064"/>
              <a:gd name="connsiteY18" fmla="*/ 9544 h 336892"/>
              <a:gd name="connsiteX19" fmla="*/ 281412 w 476064"/>
              <a:gd name="connsiteY19" fmla="*/ 2400 h 336892"/>
              <a:gd name="connsiteX0" fmla="*/ 274268 w 476064"/>
              <a:gd name="connsiteY0" fmla="*/ 4084 h 331433"/>
              <a:gd name="connsiteX1" fmla="*/ 152824 w 476064"/>
              <a:gd name="connsiteY1" fmla="*/ 44566 h 331433"/>
              <a:gd name="connsiteX2" fmla="*/ 76624 w 476064"/>
              <a:gd name="connsiteY2" fmla="*/ 108860 h 331433"/>
              <a:gd name="connsiteX3" fmla="*/ 40905 w 476064"/>
              <a:gd name="connsiteY3" fmla="*/ 192203 h 331433"/>
              <a:gd name="connsiteX4" fmla="*/ 19474 w 476064"/>
              <a:gd name="connsiteY4" fmla="*/ 263641 h 331433"/>
              <a:gd name="connsiteX5" fmla="*/ 424 w 476064"/>
              <a:gd name="connsiteY5" fmla="*/ 330316 h 331433"/>
              <a:gd name="connsiteX6" fmla="*/ 38524 w 476064"/>
              <a:gd name="connsiteY6" fmla="*/ 301741 h 331433"/>
              <a:gd name="connsiteX7" fmla="*/ 59955 w 476064"/>
              <a:gd name="connsiteY7" fmla="*/ 254116 h 331433"/>
              <a:gd name="connsiteX8" fmla="*/ 171874 w 476064"/>
              <a:gd name="connsiteY8" fmla="*/ 177916 h 331433"/>
              <a:gd name="connsiteX9" fmla="*/ 307605 w 476064"/>
              <a:gd name="connsiteY9" fmla="*/ 156485 h 331433"/>
              <a:gd name="connsiteX10" fmla="*/ 386187 w 476064"/>
              <a:gd name="connsiteY10" fmla="*/ 196966 h 331433"/>
              <a:gd name="connsiteX11" fmla="*/ 426668 w 476064"/>
              <a:gd name="connsiteY11" fmla="*/ 223160 h 331433"/>
              <a:gd name="connsiteX12" fmla="*/ 455243 w 476064"/>
              <a:gd name="connsiteY12" fmla="*/ 268403 h 331433"/>
              <a:gd name="connsiteX13" fmla="*/ 469530 w 476064"/>
              <a:gd name="connsiteY13" fmla="*/ 304122 h 331433"/>
              <a:gd name="connsiteX14" fmla="*/ 469530 w 476064"/>
              <a:gd name="connsiteY14" fmla="*/ 254116 h 331433"/>
              <a:gd name="connsiteX15" fmla="*/ 467149 w 476064"/>
              <a:gd name="connsiteY15" fmla="*/ 170772 h 331433"/>
              <a:gd name="connsiteX16" fmla="*/ 474293 w 476064"/>
              <a:gd name="connsiteY16" fmla="*/ 89810 h 331433"/>
              <a:gd name="connsiteX17" fmla="*/ 429049 w 476064"/>
              <a:gd name="connsiteY17" fmla="*/ 27897 h 331433"/>
              <a:gd name="connsiteX18" fmla="*/ 333799 w 476064"/>
              <a:gd name="connsiteY18" fmla="*/ 4085 h 331433"/>
              <a:gd name="connsiteX19" fmla="*/ 274268 w 476064"/>
              <a:gd name="connsiteY19" fmla="*/ 4084 h 331433"/>
              <a:gd name="connsiteX0" fmla="*/ 274268 w 476064"/>
              <a:gd name="connsiteY0" fmla="*/ 5379 h 332728"/>
              <a:gd name="connsiteX1" fmla="*/ 152824 w 476064"/>
              <a:gd name="connsiteY1" fmla="*/ 45861 h 332728"/>
              <a:gd name="connsiteX2" fmla="*/ 76624 w 476064"/>
              <a:gd name="connsiteY2" fmla="*/ 110155 h 332728"/>
              <a:gd name="connsiteX3" fmla="*/ 40905 w 476064"/>
              <a:gd name="connsiteY3" fmla="*/ 193498 h 332728"/>
              <a:gd name="connsiteX4" fmla="*/ 19474 w 476064"/>
              <a:gd name="connsiteY4" fmla="*/ 264936 h 332728"/>
              <a:gd name="connsiteX5" fmla="*/ 424 w 476064"/>
              <a:gd name="connsiteY5" fmla="*/ 331611 h 332728"/>
              <a:gd name="connsiteX6" fmla="*/ 38524 w 476064"/>
              <a:gd name="connsiteY6" fmla="*/ 303036 h 332728"/>
              <a:gd name="connsiteX7" fmla="*/ 59955 w 476064"/>
              <a:gd name="connsiteY7" fmla="*/ 255411 h 332728"/>
              <a:gd name="connsiteX8" fmla="*/ 171874 w 476064"/>
              <a:gd name="connsiteY8" fmla="*/ 179211 h 332728"/>
              <a:gd name="connsiteX9" fmla="*/ 307605 w 476064"/>
              <a:gd name="connsiteY9" fmla="*/ 157780 h 332728"/>
              <a:gd name="connsiteX10" fmla="*/ 386187 w 476064"/>
              <a:gd name="connsiteY10" fmla="*/ 198261 h 332728"/>
              <a:gd name="connsiteX11" fmla="*/ 426668 w 476064"/>
              <a:gd name="connsiteY11" fmla="*/ 224455 h 332728"/>
              <a:gd name="connsiteX12" fmla="*/ 455243 w 476064"/>
              <a:gd name="connsiteY12" fmla="*/ 269698 h 332728"/>
              <a:gd name="connsiteX13" fmla="*/ 469530 w 476064"/>
              <a:gd name="connsiteY13" fmla="*/ 305417 h 332728"/>
              <a:gd name="connsiteX14" fmla="*/ 469530 w 476064"/>
              <a:gd name="connsiteY14" fmla="*/ 255411 h 332728"/>
              <a:gd name="connsiteX15" fmla="*/ 467149 w 476064"/>
              <a:gd name="connsiteY15" fmla="*/ 172067 h 332728"/>
              <a:gd name="connsiteX16" fmla="*/ 474293 w 476064"/>
              <a:gd name="connsiteY16" fmla="*/ 91105 h 332728"/>
              <a:gd name="connsiteX17" fmla="*/ 429049 w 476064"/>
              <a:gd name="connsiteY17" fmla="*/ 29192 h 332728"/>
              <a:gd name="connsiteX18" fmla="*/ 340942 w 476064"/>
              <a:gd name="connsiteY18" fmla="*/ 2998 h 332728"/>
              <a:gd name="connsiteX19" fmla="*/ 274268 w 476064"/>
              <a:gd name="connsiteY19" fmla="*/ 5379 h 332728"/>
              <a:gd name="connsiteX0" fmla="*/ 274268 w 476064"/>
              <a:gd name="connsiteY0" fmla="*/ 5379 h 332728"/>
              <a:gd name="connsiteX1" fmla="*/ 152824 w 476064"/>
              <a:gd name="connsiteY1" fmla="*/ 45861 h 332728"/>
              <a:gd name="connsiteX2" fmla="*/ 76624 w 476064"/>
              <a:gd name="connsiteY2" fmla="*/ 110155 h 332728"/>
              <a:gd name="connsiteX3" fmla="*/ 40905 w 476064"/>
              <a:gd name="connsiteY3" fmla="*/ 193498 h 332728"/>
              <a:gd name="connsiteX4" fmla="*/ 19474 w 476064"/>
              <a:gd name="connsiteY4" fmla="*/ 264936 h 332728"/>
              <a:gd name="connsiteX5" fmla="*/ 424 w 476064"/>
              <a:gd name="connsiteY5" fmla="*/ 331611 h 332728"/>
              <a:gd name="connsiteX6" fmla="*/ 38524 w 476064"/>
              <a:gd name="connsiteY6" fmla="*/ 303036 h 332728"/>
              <a:gd name="connsiteX7" fmla="*/ 59955 w 476064"/>
              <a:gd name="connsiteY7" fmla="*/ 255411 h 332728"/>
              <a:gd name="connsiteX8" fmla="*/ 171874 w 476064"/>
              <a:gd name="connsiteY8" fmla="*/ 179211 h 332728"/>
              <a:gd name="connsiteX9" fmla="*/ 307605 w 476064"/>
              <a:gd name="connsiteY9" fmla="*/ 157780 h 332728"/>
              <a:gd name="connsiteX10" fmla="*/ 386187 w 476064"/>
              <a:gd name="connsiteY10" fmla="*/ 198261 h 332728"/>
              <a:gd name="connsiteX11" fmla="*/ 426668 w 476064"/>
              <a:gd name="connsiteY11" fmla="*/ 224455 h 332728"/>
              <a:gd name="connsiteX12" fmla="*/ 455243 w 476064"/>
              <a:gd name="connsiteY12" fmla="*/ 269698 h 332728"/>
              <a:gd name="connsiteX13" fmla="*/ 469530 w 476064"/>
              <a:gd name="connsiteY13" fmla="*/ 305417 h 332728"/>
              <a:gd name="connsiteX14" fmla="*/ 469530 w 476064"/>
              <a:gd name="connsiteY14" fmla="*/ 255411 h 332728"/>
              <a:gd name="connsiteX15" fmla="*/ 467149 w 476064"/>
              <a:gd name="connsiteY15" fmla="*/ 172067 h 332728"/>
              <a:gd name="connsiteX16" fmla="*/ 474293 w 476064"/>
              <a:gd name="connsiteY16" fmla="*/ 103012 h 332728"/>
              <a:gd name="connsiteX17" fmla="*/ 429049 w 476064"/>
              <a:gd name="connsiteY17" fmla="*/ 29192 h 332728"/>
              <a:gd name="connsiteX18" fmla="*/ 340942 w 476064"/>
              <a:gd name="connsiteY18" fmla="*/ 2998 h 332728"/>
              <a:gd name="connsiteX19" fmla="*/ 274268 w 476064"/>
              <a:gd name="connsiteY19" fmla="*/ 5379 h 332728"/>
              <a:gd name="connsiteX0" fmla="*/ 274268 w 476372"/>
              <a:gd name="connsiteY0" fmla="*/ 5379 h 332728"/>
              <a:gd name="connsiteX1" fmla="*/ 152824 w 476372"/>
              <a:gd name="connsiteY1" fmla="*/ 45861 h 332728"/>
              <a:gd name="connsiteX2" fmla="*/ 76624 w 476372"/>
              <a:gd name="connsiteY2" fmla="*/ 110155 h 332728"/>
              <a:gd name="connsiteX3" fmla="*/ 40905 w 476372"/>
              <a:gd name="connsiteY3" fmla="*/ 193498 h 332728"/>
              <a:gd name="connsiteX4" fmla="*/ 19474 w 476372"/>
              <a:gd name="connsiteY4" fmla="*/ 264936 h 332728"/>
              <a:gd name="connsiteX5" fmla="*/ 424 w 476372"/>
              <a:gd name="connsiteY5" fmla="*/ 331611 h 332728"/>
              <a:gd name="connsiteX6" fmla="*/ 38524 w 476372"/>
              <a:gd name="connsiteY6" fmla="*/ 303036 h 332728"/>
              <a:gd name="connsiteX7" fmla="*/ 59955 w 476372"/>
              <a:gd name="connsiteY7" fmla="*/ 255411 h 332728"/>
              <a:gd name="connsiteX8" fmla="*/ 171874 w 476372"/>
              <a:gd name="connsiteY8" fmla="*/ 179211 h 332728"/>
              <a:gd name="connsiteX9" fmla="*/ 307605 w 476372"/>
              <a:gd name="connsiteY9" fmla="*/ 157780 h 332728"/>
              <a:gd name="connsiteX10" fmla="*/ 386187 w 476372"/>
              <a:gd name="connsiteY10" fmla="*/ 198261 h 332728"/>
              <a:gd name="connsiteX11" fmla="*/ 426668 w 476372"/>
              <a:gd name="connsiteY11" fmla="*/ 224455 h 332728"/>
              <a:gd name="connsiteX12" fmla="*/ 455243 w 476372"/>
              <a:gd name="connsiteY12" fmla="*/ 269698 h 332728"/>
              <a:gd name="connsiteX13" fmla="*/ 469530 w 476372"/>
              <a:gd name="connsiteY13" fmla="*/ 305417 h 332728"/>
              <a:gd name="connsiteX14" fmla="*/ 469530 w 476372"/>
              <a:gd name="connsiteY14" fmla="*/ 255411 h 332728"/>
              <a:gd name="connsiteX15" fmla="*/ 467149 w 476372"/>
              <a:gd name="connsiteY15" fmla="*/ 172067 h 332728"/>
              <a:gd name="connsiteX16" fmla="*/ 474293 w 476372"/>
              <a:gd name="connsiteY16" fmla="*/ 103012 h 332728"/>
              <a:gd name="connsiteX17" fmla="*/ 424287 w 476372"/>
              <a:gd name="connsiteY17" fmla="*/ 29192 h 332728"/>
              <a:gd name="connsiteX18" fmla="*/ 340942 w 476372"/>
              <a:gd name="connsiteY18" fmla="*/ 2998 h 332728"/>
              <a:gd name="connsiteX19" fmla="*/ 274268 w 476372"/>
              <a:gd name="connsiteY19" fmla="*/ 5379 h 332728"/>
              <a:gd name="connsiteX0" fmla="*/ 274268 w 478179"/>
              <a:gd name="connsiteY0" fmla="*/ 5379 h 332728"/>
              <a:gd name="connsiteX1" fmla="*/ 152824 w 478179"/>
              <a:gd name="connsiteY1" fmla="*/ 45861 h 332728"/>
              <a:gd name="connsiteX2" fmla="*/ 76624 w 478179"/>
              <a:gd name="connsiteY2" fmla="*/ 110155 h 332728"/>
              <a:gd name="connsiteX3" fmla="*/ 40905 w 478179"/>
              <a:gd name="connsiteY3" fmla="*/ 193498 h 332728"/>
              <a:gd name="connsiteX4" fmla="*/ 19474 w 478179"/>
              <a:gd name="connsiteY4" fmla="*/ 264936 h 332728"/>
              <a:gd name="connsiteX5" fmla="*/ 424 w 478179"/>
              <a:gd name="connsiteY5" fmla="*/ 331611 h 332728"/>
              <a:gd name="connsiteX6" fmla="*/ 38524 w 478179"/>
              <a:gd name="connsiteY6" fmla="*/ 303036 h 332728"/>
              <a:gd name="connsiteX7" fmla="*/ 59955 w 478179"/>
              <a:gd name="connsiteY7" fmla="*/ 255411 h 332728"/>
              <a:gd name="connsiteX8" fmla="*/ 171874 w 478179"/>
              <a:gd name="connsiteY8" fmla="*/ 179211 h 332728"/>
              <a:gd name="connsiteX9" fmla="*/ 307605 w 478179"/>
              <a:gd name="connsiteY9" fmla="*/ 157780 h 332728"/>
              <a:gd name="connsiteX10" fmla="*/ 386187 w 478179"/>
              <a:gd name="connsiteY10" fmla="*/ 198261 h 332728"/>
              <a:gd name="connsiteX11" fmla="*/ 426668 w 478179"/>
              <a:gd name="connsiteY11" fmla="*/ 224455 h 332728"/>
              <a:gd name="connsiteX12" fmla="*/ 455243 w 478179"/>
              <a:gd name="connsiteY12" fmla="*/ 269698 h 332728"/>
              <a:gd name="connsiteX13" fmla="*/ 469530 w 478179"/>
              <a:gd name="connsiteY13" fmla="*/ 305417 h 332728"/>
              <a:gd name="connsiteX14" fmla="*/ 469530 w 478179"/>
              <a:gd name="connsiteY14" fmla="*/ 255411 h 332728"/>
              <a:gd name="connsiteX15" fmla="*/ 474292 w 478179"/>
              <a:gd name="connsiteY15" fmla="*/ 176830 h 332728"/>
              <a:gd name="connsiteX16" fmla="*/ 474293 w 478179"/>
              <a:gd name="connsiteY16" fmla="*/ 103012 h 332728"/>
              <a:gd name="connsiteX17" fmla="*/ 424287 w 478179"/>
              <a:gd name="connsiteY17" fmla="*/ 29192 h 332728"/>
              <a:gd name="connsiteX18" fmla="*/ 340942 w 478179"/>
              <a:gd name="connsiteY18" fmla="*/ 2998 h 332728"/>
              <a:gd name="connsiteX19" fmla="*/ 274268 w 478179"/>
              <a:gd name="connsiteY19" fmla="*/ 5379 h 332728"/>
              <a:gd name="connsiteX0" fmla="*/ 274268 w 478086"/>
              <a:gd name="connsiteY0" fmla="*/ 5379 h 332728"/>
              <a:gd name="connsiteX1" fmla="*/ 152824 w 478086"/>
              <a:gd name="connsiteY1" fmla="*/ 45861 h 332728"/>
              <a:gd name="connsiteX2" fmla="*/ 76624 w 478086"/>
              <a:gd name="connsiteY2" fmla="*/ 110155 h 332728"/>
              <a:gd name="connsiteX3" fmla="*/ 40905 w 478086"/>
              <a:gd name="connsiteY3" fmla="*/ 193498 h 332728"/>
              <a:gd name="connsiteX4" fmla="*/ 19474 w 478086"/>
              <a:gd name="connsiteY4" fmla="*/ 264936 h 332728"/>
              <a:gd name="connsiteX5" fmla="*/ 424 w 478086"/>
              <a:gd name="connsiteY5" fmla="*/ 331611 h 332728"/>
              <a:gd name="connsiteX6" fmla="*/ 38524 w 478086"/>
              <a:gd name="connsiteY6" fmla="*/ 303036 h 332728"/>
              <a:gd name="connsiteX7" fmla="*/ 59955 w 478086"/>
              <a:gd name="connsiteY7" fmla="*/ 255411 h 332728"/>
              <a:gd name="connsiteX8" fmla="*/ 171874 w 478086"/>
              <a:gd name="connsiteY8" fmla="*/ 179211 h 332728"/>
              <a:gd name="connsiteX9" fmla="*/ 307605 w 478086"/>
              <a:gd name="connsiteY9" fmla="*/ 157780 h 332728"/>
              <a:gd name="connsiteX10" fmla="*/ 386187 w 478086"/>
              <a:gd name="connsiteY10" fmla="*/ 198261 h 332728"/>
              <a:gd name="connsiteX11" fmla="*/ 426668 w 478086"/>
              <a:gd name="connsiteY11" fmla="*/ 224455 h 332728"/>
              <a:gd name="connsiteX12" fmla="*/ 455243 w 478086"/>
              <a:gd name="connsiteY12" fmla="*/ 269698 h 332728"/>
              <a:gd name="connsiteX13" fmla="*/ 469530 w 478086"/>
              <a:gd name="connsiteY13" fmla="*/ 305417 h 332728"/>
              <a:gd name="connsiteX14" fmla="*/ 471912 w 478086"/>
              <a:gd name="connsiteY14" fmla="*/ 253030 h 332728"/>
              <a:gd name="connsiteX15" fmla="*/ 474292 w 478086"/>
              <a:gd name="connsiteY15" fmla="*/ 176830 h 332728"/>
              <a:gd name="connsiteX16" fmla="*/ 474293 w 478086"/>
              <a:gd name="connsiteY16" fmla="*/ 103012 h 332728"/>
              <a:gd name="connsiteX17" fmla="*/ 424287 w 478086"/>
              <a:gd name="connsiteY17" fmla="*/ 29192 h 332728"/>
              <a:gd name="connsiteX18" fmla="*/ 340942 w 478086"/>
              <a:gd name="connsiteY18" fmla="*/ 2998 h 332728"/>
              <a:gd name="connsiteX19" fmla="*/ 274268 w 478086"/>
              <a:gd name="connsiteY19" fmla="*/ 5379 h 332728"/>
              <a:gd name="connsiteX0" fmla="*/ 274268 w 478086"/>
              <a:gd name="connsiteY0" fmla="*/ 5379 h 332728"/>
              <a:gd name="connsiteX1" fmla="*/ 152824 w 478086"/>
              <a:gd name="connsiteY1" fmla="*/ 45861 h 332728"/>
              <a:gd name="connsiteX2" fmla="*/ 76624 w 478086"/>
              <a:gd name="connsiteY2" fmla="*/ 110155 h 332728"/>
              <a:gd name="connsiteX3" fmla="*/ 40905 w 478086"/>
              <a:gd name="connsiteY3" fmla="*/ 193498 h 332728"/>
              <a:gd name="connsiteX4" fmla="*/ 19474 w 478086"/>
              <a:gd name="connsiteY4" fmla="*/ 264936 h 332728"/>
              <a:gd name="connsiteX5" fmla="*/ 424 w 478086"/>
              <a:gd name="connsiteY5" fmla="*/ 331611 h 332728"/>
              <a:gd name="connsiteX6" fmla="*/ 38524 w 478086"/>
              <a:gd name="connsiteY6" fmla="*/ 303036 h 332728"/>
              <a:gd name="connsiteX7" fmla="*/ 59955 w 478086"/>
              <a:gd name="connsiteY7" fmla="*/ 255411 h 332728"/>
              <a:gd name="connsiteX8" fmla="*/ 171874 w 478086"/>
              <a:gd name="connsiteY8" fmla="*/ 179211 h 332728"/>
              <a:gd name="connsiteX9" fmla="*/ 307605 w 478086"/>
              <a:gd name="connsiteY9" fmla="*/ 157780 h 332728"/>
              <a:gd name="connsiteX10" fmla="*/ 381424 w 478086"/>
              <a:gd name="connsiteY10" fmla="*/ 188736 h 332728"/>
              <a:gd name="connsiteX11" fmla="*/ 426668 w 478086"/>
              <a:gd name="connsiteY11" fmla="*/ 224455 h 332728"/>
              <a:gd name="connsiteX12" fmla="*/ 455243 w 478086"/>
              <a:gd name="connsiteY12" fmla="*/ 269698 h 332728"/>
              <a:gd name="connsiteX13" fmla="*/ 469530 w 478086"/>
              <a:gd name="connsiteY13" fmla="*/ 305417 h 332728"/>
              <a:gd name="connsiteX14" fmla="*/ 471912 w 478086"/>
              <a:gd name="connsiteY14" fmla="*/ 253030 h 332728"/>
              <a:gd name="connsiteX15" fmla="*/ 474292 w 478086"/>
              <a:gd name="connsiteY15" fmla="*/ 176830 h 332728"/>
              <a:gd name="connsiteX16" fmla="*/ 474293 w 478086"/>
              <a:gd name="connsiteY16" fmla="*/ 103012 h 332728"/>
              <a:gd name="connsiteX17" fmla="*/ 424287 w 478086"/>
              <a:gd name="connsiteY17" fmla="*/ 29192 h 332728"/>
              <a:gd name="connsiteX18" fmla="*/ 340942 w 478086"/>
              <a:gd name="connsiteY18" fmla="*/ 2998 h 332728"/>
              <a:gd name="connsiteX19" fmla="*/ 274268 w 478086"/>
              <a:gd name="connsiteY19" fmla="*/ 5379 h 332728"/>
              <a:gd name="connsiteX0" fmla="*/ 260770 w 464588"/>
              <a:gd name="connsiteY0" fmla="*/ 5379 h 332728"/>
              <a:gd name="connsiteX1" fmla="*/ 139326 w 464588"/>
              <a:gd name="connsiteY1" fmla="*/ 45861 h 332728"/>
              <a:gd name="connsiteX2" fmla="*/ 63126 w 464588"/>
              <a:gd name="connsiteY2" fmla="*/ 110155 h 332728"/>
              <a:gd name="connsiteX3" fmla="*/ 27407 w 464588"/>
              <a:gd name="connsiteY3" fmla="*/ 193498 h 332728"/>
              <a:gd name="connsiteX4" fmla="*/ 5976 w 464588"/>
              <a:gd name="connsiteY4" fmla="*/ 264936 h 332728"/>
              <a:gd name="connsiteX5" fmla="*/ 1214 w 464588"/>
              <a:gd name="connsiteY5" fmla="*/ 331611 h 332728"/>
              <a:gd name="connsiteX6" fmla="*/ 25026 w 464588"/>
              <a:gd name="connsiteY6" fmla="*/ 303036 h 332728"/>
              <a:gd name="connsiteX7" fmla="*/ 46457 w 464588"/>
              <a:gd name="connsiteY7" fmla="*/ 255411 h 332728"/>
              <a:gd name="connsiteX8" fmla="*/ 158376 w 464588"/>
              <a:gd name="connsiteY8" fmla="*/ 179211 h 332728"/>
              <a:gd name="connsiteX9" fmla="*/ 294107 w 464588"/>
              <a:gd name="connsiteY9" fmla="*/ 157780 h 332728"/>
              <a:gd name="connsiteX10" fmla="*/ 367926 w 464588"/>
              <a:gd name="connsiteY10" fmla="*/ 188736 h 332728"/>
              <a:gd name="connsiteX11" fmla="*/ 413170 w 464588"/>
              <a:gd name="connsiteY11" fmla="*/ 224455 h 332728"/>
              <a:gd name="connsiteX12" fmla="*/ 441745 w 464588"/>
              <a:gd name="connsiteY12" fmla="*/ 269698 h 332728"/>
              <a:gd name="connsiteX13" fmla="*/ 456032 w 464588"/>
              <a:gd name="connsiteY13" fmla="*/ 305417 h 332728"/>
              <a:gd name="connsiteX14" fmla="*/ 458414 w 464588"/>
              <a:gd name="connsiteY14" fmla="*/ 253030 h 332728"/>
              <a:gd name="connsiteX15" fmla="*/ 460794 w 464588"/>
              <a:gd name="connsiteY15" fmla="*/ 176830 h 332728"/>
              <a:gd name="connsiteX16" fmla="*/ 460795 w 464588"/>
              <a:gd name="connsiteY16" fmla="*/ 103012 h 332728"/>
              <a:gd name="connsiteX17" fmla="*/ 410789 w 464588"/>
              <a:gd name="connsiteY17" fmla="*/ 29192 h 332728"/>
              <a:gd name="connsiteX18" fmla="*/ 327444 w 464588"/>
              <a:gd name="connsiteY18" fmla="*/ 2998 h 332728"/>
              <a:gd name="connsiteX19" fmla="*/ 260770 w 464588"/>
              <a:gd name="connsiteY19" fmla="*/ 5379 h 332728"/>
              <a:gd name="connsiteX0" fmla="*/ 260770 w 464588"/>
              <a:gd name="connsiteY0" fmla="*/ 5379 h 332776"/>
              <a:gd name="connsiteX1" fmla="*/ 139326 w 464588"/>
              <a:gd name="connsiteY1" fmla="*/ 45861 h 332776"/>
              <a:gd name="connsiteX2" fmla="*/ 63126 w 464588"/>
              <a:gd name="connsiteY2" fmla="*/ 110155 h 332776"/>
              <a:gd name="connsiteX3" fmla="*/ 27407 w 464588"/>
              <a:gd name="connsiteY3" fmla="*/ 193498 h 332776"/>
              <a:gd name="connsiteX4" fmla="*/ 5976 w 464588"/>
              <a:gd name="connsiteY4" fmla="*/ 264936 h 332776"/>
              <a:gd name="connsiteX5" fmla="*/ 1214 w 464588"/>
              <a:gd name="connsiteY5" fmla="*/ 331611 h 332776"/>
              <a:gd name="connsiteX6" fmla="*/ 25026 w 464588"/>
              <a:gd name="connsiteY6" fmla="*/ 303036 h 332776"/>
              <a:gd name="connsiteX7" fmla="*/ 58363 w 464588"/>
              <a:gd name="connsiteY7" fmla="*/ 248267 h 332776"/>
              <a:gd name="connsiteX8" fmla="*/ 158376 w 464588"/>
              <a:gd name="connsiteY8" fmla="*/ 179211 h 332776"/>
              <a:gd name="connsiteX9" fmla="*/ 294107 w 464588"/>
              <a:gd name="connsiteY9" fmla="*/ 157780 h 332776"/>
              <a:gd name="connsiteX10" fmla="*/ 367926 w 464588"/>
              <a:gd name="connsiteY10" fmla="*/ 188736 h 332776"/>
              <a:gd name="connsiteX11" fmla="*/ 413170 w 464588"/>
              <a:gd name="connsiteY11" fmla="*/ 224455 h 332776"/>
              <a:gd name="connsiteX12" fmla="*/ 441745 w 464588"/>
              <a:gd name="connsiteY12" fmla="*/ 269698 h 332776"/>
              <a:gd name="connsiteX13" fmla="*/ 456032 w 464588"/>
              <a:gd name="connsiteY13" fmla="*/ 305417 h 332776"/>
              <a:gd name="connsiteX14" fmla="*/ 458414 w 464588"/>
              <a:gd name="connsiteY14" fmla="*/ 253030 h 332776"/>
              <a:gd name="connsiteX15" fmla="*/ 460794 w 464588"/>
              <a:gd name="connsiteY15" fmla="*/ 176830 h 332776"/>
              <a:gd name="connsiteX16" fmla="*/ 460795 w 464588"/>
              <a:gd name="connsiteY16" fmla="*/ 103012 h 332776"/>
              <a:gd name="connsiteX17" fmla="*/ 410789 w 464588"/>
              <a:gd name="connsiteY17" fmla="*/ 29192 h 332776"/>
              <a:gd name="connsiteX18" fmla="*/ 327444 w 464588"/>
              <a:gd name="connsiteY18" fmla="*/ 2998 h 332776"/>
              <a:gd name="connsiteX19" fmla="*/ 260770 w 464588"/>
              <a:gd name="connsiteY19" fmla="*/ 5379 h 332776"/>
              <a:gd name="connsiteX0" fmla="*/ 260011 w 463829"/>
              <a:gd name="connsiteY0" fmla="*/ 5379 h 332776"/>
              <a:gd name="connsiteX1" fmla="*/ 138567 w 463829"/>
              <a:gd name="connsiteY1" fmla="*/ 45861 h 332776"/>
              <a:gd name="connsiteX2" fmla="*/ 62367 w 463829"/>
              <a:gd name="connsiteY2" fmla="*/ 110155 h 332776"/>
              <a:gd name="connsiteX3" fmla="*/ 26648 w 463829"/>
              <a:gd name="connsiteY3" fmla="*/ 193498 h 332776"/>
              <a:gd name="connsiteX4" fmla="*/ 9980 w 463829"/>
              <a:gd name="connsiteY4" fmla="*/ 264936 h 332776"/>
              <a:gd name="connsiteX5" fmla="*/ 455 w 463829"/>
              <a:gd name="connsiteY5" fmla="*/ 331611 h 332776"/>
              <a:gd name="connsiteX6" fmla="*/ 24267 w 463829"/>
              <a:gd name="connsiteY6" fmla="*/ 303036 h 332776"/>
              <a:gd name="connsiteX7" fmla="*/ 57604 w 463829"/>
              <a:gd name="connsiteY7" fmla="*/ 248267 h 332776"/>
              <a:gd name="connsiteX8" fmla="*/ 157617 w 463829"/>
              <a:gd name="connsiteY8" fmla="*/ 179211 h 332776"/>
              <a:gd name="connsiteX9" fmla="*/ 293348 w 463829"/>
              <a:gd name="connsiteY9" fmla="*/ 157780 h 332776"/>
              <a:gd name="connsiteX10" fmla="*/ 367167 w 463829"/>
              <a:gd name="connsiteY10" fmla="*/ 188736 h 332776"/>
              <a:gd name="connsiteX11" fmla="*/ 412411 w 463829"/>
              <a:gd name="connsiteY11" fmla="*/ 224455 h 332776"/>
              <a:gd name="connsiteX12" fmla="*/ 440986 w 463829"/>
              <a:gd name="connsiteY12" fmla="*/ 269698 h 332776"/>
              <a:gd name="connsiteX13" fmla="*/ 455273 w 463829"/>
              <a:gd name="connsiteY13" fmla="*/ 305417 h 332776"/>
              <a:gd name="connsiteX14" fmla="*/ 457655 w 463829"/>
              <a:gd name="connsiteY14" fmla="*/ 253030 h 332776"/>
              <a:gd name="connsiteX15" fmla="*/ 460035 w 463829"/>
              <a:gd name="connsiteY15" fmla="*/ 176830 h 332776"/>
              <a:gd name="connsiteX16" fmla="*/ 460036 w 463829"/>
              <a:gd name="connsiteY16" fmla="*/ 103012 h 332776"/>
              <a:gd name="connsiteX17" fmla="*/ 410030 w 463829"/>
              <a:gd name="connsiteY17" fmla="*/ 29192 h 332776"/>
              <a:gd name="connsiteX18" fmla="*/ 326685 w 463829"/>
              <a:gd name="connsiteY18" fmla="*/ 2998 h 332776"/>
              <a:gd name="connsiteX19" fmla="*/ 260011 w 463829"/>
              <a:gd name="connsiteY19" fmla="*/ 5379 h 332776"/>
              <a:gd name="connsiteX0" fmla="*/ 260011 w 463829"/>
              <a:gd name="connsiteY0" fmla="*/ 5379 h 332776"/>
              <a:gd name="connsiteX1" fmla="*/ 138567 w 463829"/>
              <a:gd name="connsiteY1" fmla="*/ 45861 h 332776"/>
              <a:gd name="connsiteX2" fmla="*/ 62367 w 463829"/>
              <a:gd name="connsiteY2" fmla="*/ 110155 h 332776"/>
              <a:gd name="connsiteX3" fmla="*/ 26648 w 463829"/>
              <a:gd name="connsiteY3" fmla="*/ 193498 h 332776"/>
              <a:gd name="connsiteX4" fmla="*/ 9980 w 463829"/>
              <a:gd name="connsiteY4" fmla="*/ 264936 h 332776"/>
              <a:gd name="connsiteX5" fmla="*/ 455 w 463829"/>
              <a:gd name="connsiteY5" fmla="*/ 331611 h 332776"/>
              <a:gd name="connsiteX6" fmla="*/ 24267 w 463829"/>
              <a:gd name="connsiteY6" fmla="*/ 303036 h 332776"/>
              <a:gd name="connsiteX7" fmla="*/ 57604 w 463829"/>
              <a:gd name="connsiteY7" fmla="*/ 248267 h 332776"/>
              <a:gd name="connsiteX8" fmla="*/ 157617 w 463829"/>
              <a:gd name="connsiteY8" fmla="*/ 179211 h 332776"/>
              <a:gd name="connsiteX9" fmla="*/ 293348 w 463829"/>
              <a:gd name="connsiteY9" fmla="*/ 157780 h 332776"/>
              <a:gd name="connsiteX10" fmla="*/ 367167 w 463829"/>
              <a:gd name="connsiteY10" fmla="*/ 188736 h 332776"/>
              <a:gd name="connsiteX11" fmla="*/ 412411 w 463829"/>
              <a:gd name="connsiteY11" fmla="*/ 224455 h 332776"/>
              <a:gd name="connsiteX12" fmla="*/ 440986 w 463829"/>
              <a:gd name="connsiteY12" fmla="*/ 269698 h 332776"/>
              <a:gd name="connsiteX13" fmla="*/ 448129 w 463829"/>
              <a:gd name="connsiteY13" fmla="*/ 310180 h 332776"/>
              <a:gd name="connsiteX14" fmla="*/ 457655 w 463829"/>
              <a:gd name="connsiteY14" fmla="*/ 253030 h 332776"/>
              <a:gd name="connsiteX15" fmla="*/ 460035 w 463829"/>
              <a:gd name="connsiteY15" fmla="*/ 176830 h 332776"/>
              <a:gd name="connsiteX16" fmla="*/ 460036 w 463829"/>
              <a:gd name="connsiteY16" fmla="*/ 103012 h 332776"/>
              <a:gd name="connsiteX17" fmla="*/ 410030 w 463829"/>
              <a:gd name="connsiteY17" fmla="*/ 29192 h 332776"/>
              <a:gd name="connsiteX18" fmla="*/ 326685 w 463829"/>
              <a:gd name="connsiteY18" fmla="*/ 2998 h 332776"/>
              <a:gd name="connsiteX19" fmla="*/ 260011 w 463829"/>
              <a:gd name="connsiteY19" fmla="*/ 5379 h 332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3829" h="332776">
                <a:moveTo>
                  <a:pt x="260011" y="5379"/>
                </a:moveTo>
                <a:cubicBezTo>
                  <a:pt x="228658" y="12523"/>
                  <a:pt x="171508" y="28398"/>
                  <a:pt x="138567" y="45861"/>
                </a:cubicBezTo>
                <a:cubicBezTo>
                  <a:pt x="105626" y="63324"/>
                  <a:pt x="81020" y="85549"/>
                  <a:pt x="62367" y="110155"/>
                </a:cubicBezTo>
                <a:cubicBezTo>
                  <a:pt x="43714" y="134761"/>
                  <a:pt x="35379" y="167701"/>
                  <a:pt x="26648" y="193498"/>
                </a:cubicBezTo>
                <a:cubicBezTo>
                  <a:pt x="17917" y="219295"/>
                  <a:pt x="14346" y="241917"/>
                  <a:pt x="9980" y="264936"/>
                </a:cubicBezTo>
                <a:cubicBezTo>
                  <a:pt x="5615" y="287955"/>
                  <a:pt x="-1926" y="325261"/>
                  <a:pt x="455" y="331611"/>
                </a:cubicBezTo>
                <a:cubicBezTo>
                  <a:pt x="2836" y="337961"/>
                  <a:pt x="14742" y="316927"/>
                  <a:pt x="24267" y="303036"/>
                </a:cubicBezTo>
                <a:cubicBezTo>
                  <a:pt x="33792" y="289145"/>
                  <a:pt x="35379" y="268904"/>
                  <a:pt x="57604" y="248267"/>
                </a:cubicBezTo>
                <a:cubicBezTo>
                  <a:pt x="79829" y="227630"/>
                  <a:pt x="118326" y="194292"/>
                  <a:pt x="157617" y="179211"/>
                </a:cubicBezTo>
                <a:cubicBezTo>
                  <a:pt x="196908" y="164130"/>
                  <a:pt x="258423" y="156192"/>
                  <a:pt x="293348" y="157780"/>
                </a:cubicBezTo>
                <a:cubicBezTo>
                  <a:pt x="328273" y="159368"/>
                  <a:pt x="347323" y="177624"/>
                  <a:pt x="367167" y="188736"/>
                </a:cubicBezTo>
                <a:cubicBezTo>
                  <a:pt x="387011" y="199848"/>
                  <a:pt x="400108" y="210961"/>
                  <a:pt x="412411" y="224455"/>
                </a:cubicBezTo>
                <a:cubicBezTo>
                  <a:pt x="424714" y="237949"/>
                  <a:pt x="435033" y="255411"/>
                  <a:pt x="440986" y="269698"/>
                </a:cubicBezTo>
                <a:cubicBezTo>
                  <a:pt x="446939" y="283985"/>
                  <a:pt x="445351" y="312958"/>
                  <a:pt x="448129" y="310180"/>
                </a:cubicBezTo>
                <a:cubicBezTo>
                  <a:pt x="450907" y="307402"/>
                  <a:pt x="455671" y="275255"/>
                  <a:pt x="457655" y="253030"/>
                </a:cubicBezTo>
                <a:cubicBezTo>
                  <a:pt x="459639" y="230805"/>
                  <a:pt x="459638" y="201833"/>
                  <a:pt x="460035" y="176830"/>
                </a:cubicBezTo>
                <a:cubicBezTo>
                  <a:pt x="460432" y="151827"/>
                  <a:pt x="468370" y="127618"/>
                  <a:pt x="460036" y="103012"/>
                </a:cubicBezTo>
                <a:cubicBezTo>
                  <a:pt x="451702" y="78406"/>
                  <a:pt x="433446" y="43479"/>
                  <a:pt x="410030" y="29192"/>
                </a:cubicBezTo>
                <a:cubicBezTo>
                  <a:pt x="386614" y="14905"/>
                  <a:pt x="351688" y="6967"/>
                  <a:pt x="326685" y="2998"/>
                </a:cubicBezTo>
                <a:cubicBezTo>
                  <a:pt x="301682" y="-971"/>
                  <a:pt x="291364" y="-1765"/>
                  <a:pt x="260011" y="5379"/>
                </a:cubicBezTo>
                <a:close/>
              </a:path>
            </a:pathLst>
          </a:custGeom>
          <a:gradFill flip="none" rotWithShape="1">
            <a:gsLst>
              <a:gs pos="0">
                <a:srgbClr val="49701E"/>
              </a:gs>
              <a:gs pos="61000">
                <a:srgbClr val="BAE18F"/>
              </a:gs>
              <a:gs pos="100000">
                <a:srgbClr val="F3FBEF"/>
              </a:gs>
            </a:gsLst>
            <a:lin ang="21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3" name="任意多边形 52"/>
          <p:cNvSpPr/>
          <p:nvPr/>
        </p:nvSpPr>
        <p:spPr>
          <a:xfrm rot="12437885">
            <a:off x="5972350" y="3363328"/>
            <a:ext cx="68394" cy="70213"/>
          </a:xfrm>
          <a:custGeom>
            <a:avLst/>
            <a:gdLst>
              <a:gd name="connsiteX0" fmla="*/ 68390 w 68394"/>
              <a:gd name="connsiteY0" fmla="*/ 70213 h 70213"/>
              <a:gd name="connsiteX1" fmla="*/ 0 w 68394"/>
              <a:gd name="connsiteY1" fmla="*/ 65822 h 70213"/>
              <a:gd name="connsiteX2" fmla="*/ 39563 w 68394"/>
              <a:gd name="connsiteY2" fmla="*/ 0 h 70213"/>
              <a:gd name="connsiteX3" fmla="*/ 46292 w 68394"/>
              <a:gd name="connsiteY3" fmla="*/ 13038 h 70213"/>
              <a:gd name="connsiteX4" fmla="*/ 47412 w 68394"/>
              <a:gd name="connsiteY4" fmla="*/ 17387 h 70213"/>
              <a:gd name="connsiteX5" fmla="*/ 68390 w 68394"/>
              <a:gd name="connsiteY5" fmla="*/ 70213 h 70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394" h="70213">
                <a:moveTo>
                  <a:pt x="68390" y="70213"/>
                </a:moveTo>
                <a:lnTo>
                  <a:pt x="0" y="65822"/>
                </a:lnTo>
                <a:lnTo>
                  <a:pt x="39563" y="0"/>
                </a:lnTo>
                <a:lnTo>
                  <a:pt x="46292" y="13038"/>
                </a:lnTo>
                <a:lnTo>
                  <a:pt x="47412" y="17387"/>
                </a:lnTo>
                <a:cubicBezTo>
                  <a:pt x="54405" y="34996"/>
                  <a:pt x="68673" y="59401"/>
                  <a:pt x="68390" y="70213"/>
                </a:cubicBezTo>
                <a:close/>
              </a:path>
            </a:pathLst>
          </a:custGeom>
          <a:solidFill>
            <a:srgbClr val="5F9127"/>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4" name="任意多边形 53"/>
          <p:cNvSpPr/>
          <p:nvPr/>
        </p:nvSpPr>
        <p:spPr>
          <a:xfrm rot="13980000" flipV="1">
            <a:off x="5951914" y="3067156"/>
            <a:ext cx="72122" cy="82303"/>
          </a:xfrm>
          <a:custGeom>
            <a:avLst/>
            <a:gdLst>
              <a:gd name="connsiteX0" fmla="*/ 108347 w 108347"/>
              <a:gd name="connsiteY0" fmla="*/ 1 h 36002"/>
              <a:gd name="connsiteX1" fmla="*/ 44830 w 108347"/>
              <a:gd name="connsiteY1" fmla="*/ 0 h 36002"/>
              <a:gd name="connsiteX2" fmla="*/ 44148 w 108347"/>
              <a:gd name="connsiteY2" fmla="*/ 2734 h 36002"/>
              <a:gd name="connsiteX3" fmla="*/ 0 w 108347"/>
              <a:gd name="connsiteY3" fmla="*/ 36002 h 36002"/>
              <a:gd name="connsiteX4" fmla="*/ 60571 w 108347"/>
              <a:gd name="connsiteY4" fmla="*/ 36002 h 36002"/>
              <a:gd name="connsiteX5" fmla="*/ 108347 w 108347"/>
              <a:gd name="connsiteY5" fmla="*/ 1 h 36002"/>
              <a:gd name="connsiteX0" fmla="*/ 108347 w 108347"/>
              <a:gd name="connsiteY0" fmla="*/ 46188 h 82189"/>
              <a:gd name="connsiteX1" fmla="*/ 44830 w 108347"/>
              <a:gd name="connsiteY1" fmla="*/ 46187 h 82189"/>
              <a:gd name="connsiteX2" fmla="*/ 705 w 108347"/>
              <a:gd name="connsiteY2" fmla="*/ 0 h 82189"/>
              <a:gd name="connsiteX3" fmla="*/ 0 w 108347"/>
              <a:gd name="connsiteY3" fmla="*/ 82189 h 82189"/>
              <a:gd name="connsiteX4" fmla="*/ 60571 w 108347"/>
              <a:gd name="connsiteY4" fmla="*/ 82189 h 82189"/>
              <a:gd name="connsiteX5" fmla="*/ 108347 w 108347"/>
              <a:gd name="connsiteY5" fmla="*/ 46188 h 82189"/>
              <a:gd name="connsiteX0" fmla="*/ 108347 w 108347"/>
              <a:gd name="connsiteY0" fmla="*/ 63003 h 99004"/>
              <a:gd name="connsiteX1" fmla="*/ 89873 w 108347"/>
              <a:gd name="connsiteY1" fmla="*/ 0 h 99004"/>
              <a:gd name="connsiteX2" fmla="*/ 705 w 108347"/>
              <a:gd name="connsiteY2" fmla="*/ 16815 h 99004"/>
              <a:gd name="connsiteX3" fmla="*/ 0 w 108347"/>
              <a:gd name="connsiteY3" fmla="*/ 99004 h 99004"/>
              <a:gd name="connsiteX4" fmla="*/ 60571 w 108347"/>
              <a:gd name="connsiteY4" fmla="*/ 99004 h 99004"/>
              <a:gd name="connsiteX5" fmla="*/ 108347 w 108347"/>
              <a:gd name="connsiteY5" fmla="*/ 63003 h 99004"/>
              <a:gd name="connsiteX0" fmla="*/ 108347 w 108347"/>
              <a:gd name="connsiteY0" fmla="*/ 63003 h 99004"/>
              <a:gd name="connsiteX1" fmla="*/ 89873 w 108347"/>
              <a:gd name="connsiteY1" fmla="*/ 0 h 99004"/>
              <a:gd name="connsiteX2" fmla="*/ 55866 w 108347"/>
              <a:gd name="connsiteY2" fmla="*/ 3314 h 99004"/>
              <a:gd name="connsiteX3" fmla="*/ 0 w 108347"/>
              <a:gd name="connsiteY3" fmla="*/ 99004 h 99004"/>
              <a:gd name="connsiteX4" fmla="*/ 60571 w 108347"/>
              <a:gd name="connsiteY4" fmla="*/ 99004 h 99004"/>
              <a:gd name="connsiteX5" fmla="*/ 108347 w 108347"/>
              <a:gd name="connsiteY5" fmla="*/ 63003 h 99004"/>
              <a:gd name="connsiteX0" fmla="*/ 108347 w 108347"/>
              <a:gd name="connsiteY0" fmla="*/ 63003 h 99004"/>
              <a:gd name="connsiteX1" fmla="*/ 89873 w 108347"/>
              <a:gd name="connsiteY1" fmla="*/ 0 h 99004"/>
              <a:gd name="connsiteX2" fmla="*/ 55866 w 108347"/>
              <a:gd name="connsiteY2" fmla="*/ 3314 h 99004"/>
              <a:gd name="connsiteX3" fmla="*/ 0 w 108347"/>
              <a:gd name="connsiteY3" fmla="*/ 99004 h 99004"/>
              <a:gd name="connsiteX4" fmla="*/ 75233 w 108347"/>
              <a:gd name="connsiteY4" fmla="*/ 81338 h 99004"/>
              <a:gd name="connsiteX5" fmla="*/ 108347 w 108347"/>
              <a:gd name="connsiteY5" fmla="*/ 63003 h 99004"/>
              <a:gd name="connsiteX0" fmla="*/ 52481 w 52481"/>
              <a:gd name="connsiteY0" fmla="*/ 63003 h 81338"/>
              <a:gd name="connsiteX1" fmla="*/ 34007 w 52481"/>
              <a:gd name="connsiteY1" fmla="*/ 0 h 81338"/>
              <a:gd name="connsiteX2" fmla="*/ 0 w 52481"/>
              <a:gd name="connsiteY2" fmla="*/ 3314 h 81338"/>
              <a:gd name="connsiteX3" fmla="*/ 7468 w 52481"/>
              <a:gd name="connsiteY3" fmla="*/ 44520 h 81338"/>
              <a:gd name="connsiteX4" fmla="*/ 19367 w 52481"/>
              <a:gd name="connsiteY4" fmla="*/ 81338 h 81338"/>
              <a:gd name="connsiteX5" fmla="*/ 52481 w 52481"/>
              <a:gd name="connsiteY5" fmla="*/ 63003 h 81338"/>
              <a:gd name="connsiteX0" fmla="*/ 53187 w 53187"/>
              <a:gd name="connsiteY0" fmla="*/ 63003 h 81338"/>
              <a:gd name="connsiteX1" fmla="*/ 34713 w 53187"/>
              <a:gd name="connsiteY1" fmla="*/ 0 h 81338"/>
              <a:gd name="connsiteX2" fmla="*/ 0 w 53187"/>
              <a:gd name="connsiteY2" fmla="*/ 9984 h 81338"/>
              <a:gd name="connsiteX3" fmla="*/ 8174 w 53187"/>
              <a:gd name="connsiteY3" fmla="*/ 44520 h 81338"/>
              <a:gd name="connsiteX4" fmla="*/ 20073 w 53187"/>
              <a:gd name="connsiteY4" fmla="*/ 81338 h 81338"/>
              <a:gd name="connsiteX5" fmla="*/ 53187 w 53187"/>
              <a:gd name="connsiteY5" fmla="*/ 63003 h 81338"/>
              <a:gd name="connsiteX0" fmla="*/ 54265 w 54265"/>
              <a:gd name="connsiteY0" fmla="*/ 64904 h 81338"/>
              <a:gd name="connsiteX1" fmla="*/ 34713 w 54265"/>
              <a:gd name="connsiteY1" fmla="*/ 0 h 81338"/>
              <a:gd name="connsiteX2" fmla="*/ 0 w 54265"/>
              <a:gd name="connsiteY2" fmla="*/ 9984 h 81338"/>
              <a:gd name="connsiteX3" fmla="*/ 8174 w 54265"/>
              <a:gd name="connsiteY3" fmla="*/ 44520 h 81338"/>
              <a:gd name="connsiteX4" fmla="*/ 20073 w 54265"/>
              <a:gd name="connsiteY4" fmla="*/ 81338 h 81338"/>
              <a:gd name="connsiteX5" fmla="*/ 54265 w 54265"/>
              <a:gd name="connsiteY5" fmla="*/ 64904 h 81338"/>
              <a:gd name="connsiteX0" fmla="*/ 54265 w 54265"/>
              <a:gd name="connsiteY0" fmla="*/ 64904 h 82303"/>
              <a:gd name="connsiteX1" fmla="*/ 34713 w 54265"/>
              <a:gd name="connsiteY1" fmla="*/ 0 h 82303"/>
              <a:gd name="connsiteX2" fmla="*/ 0 w 54265"/>
              <a:gd name="connsiteY2" fmla="*/ 9984 h 82303"/>
              <a:gd name="connsiteX3" fmla="*/ 8174 w 54265"/>
              <a:gd name="connsiteY3" fmla="*/ 44520 h 82303"/>
              <a:gd name="connsiteX4" fmla="*/ 16133 w 54265"/>
              <a:gd name="connsiteY4" fmla="*/ 82303 h 82303"/>
              <a:gd name="connsiteX5" fmla="*/ 54265 w 54265"/>
              <a:gd name="connsiteY5" fmla="*/ 64904 h 82303"/>
              <a:gd name="connsiteX0" fmla="*/ 54265 w 54265"/>
              <a:gd name="connsiteY0" fmla="*/ 64904 h 82303"/>
              <a:gd name="connsiteX1" fmla="*/ 34713 w 54265"/>
              <a:gd name="connsiteY1" fmla="*/ 0 h 82303"/>
              <a:gd name="connsiteX2" fmla="*/ 0 w 54265"/>
              <a:gd name="connsiteY2" fmla="*/ 9984 h 82303"/>
              <a:gd name="connsiteX3" fmla="*/ 6744 w 54265"/>
              <a:gd name="connsiteY3" fmla="*/ 45954 h 82303"/>
              <a:gd name="connsiteX4" fmla="*/ 16133 w 54265"/>
              <a:gd name="connsiteY4" fmla="*/ 82303 h 82303"/>
              <a:gd name="connsiteX5" fmla="*/ 54265 w 54265"/>
              <a:gd name="connsiteY5" fmla="*/ 64904 h 82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265" h="82303">
                <a:moveTo>
                  <a:pt x="54265" y="64904"/>
                </a:moveTo>
                <a:lnTo>
                  <a:pt x="34713" y="0"/>
                </a:lnTo>
                <a:lnTo>
                  <a:pt x="0" y="9984"/>
                </a:lnTo>
                <a:lnTo>
                  <a:pt x="6744" y="45954"/>
                </a:lnTo>
                <a:lnTo>
                  <a:pt x="16133" y="82303"/>
                </a:lnTo>
                <a:lnTo>
                  <a:pt x="54265" y="64904"/>
                </a:lnTo>
                <a:close/>
              </a:path>
            </a:pathLst>
          </a:custGeom>
          <a:solidFill>
            <a:srgbClr val="BAE18F"/>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5" name="任意多边形 54"/>
          <p:cNvSpPr/>
          <p:nvPr/>
        </p:nvSpPr>
        <p:spPr>
          <a:xfrm rot="1560000" flipH="1">
            <a:off x="5960366" y="3151378"/>
            <a:ext cx="250230" cy="58418"/>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252848 w 307737"/>
              <a:gd name="connsiteY0" fmla="*/ 4674 h 36000"/>
              <a:gd name="connsiteX1" fmla="*/ 307737 w 307737"/>
              <a:gd name="connsiteY1" fmla="*/ 36000 h 36000"/>
              <a:gd name="connsiteX2" fmla="*/ 0 w 307737"/>
              <a:gd name="connsiteY2" fmla="*/ 36000 h 36000"/>
              <a:gd name="connsiteX3" fmla="*/ 44456 w 307737"/>
              <a:gd name="connsiteY3" fmla="*/ 0 h 36000"/>
              <a:gd name="connsiteX4" fmla="*/ 252848 w 307737"/>
              <a:gd name="connsiteY4" fmla="*/ 4674 h 36000"/>
              <a:gd name="connsiteX0" fmla="*/ 208392 w 263281"/>
              <a:gd name="connsiteY0" fmla="*/ 4674 h 37067"/>
              <a:gd name="connsiteX1" fmla="*/ 263281 w 263281"/>
              <a:gd name="connsiteY1" fmla="*/ 36000 h 37067"/>
              <a:gd name="connsiteX2" fmla="*/ 63127 w 263281"/>
              <a:gd name="connsiteY2" fmla="*/ 37067 h 37067"/>
              <a:gd name="connsiteX3" fmla="*/ 0 w 263281"/>
              <a:gd name="connsiteY3" fmla="*/ 0 h 37067"/>
              <a:gd name="connsiteX4" fmla="*/ 208392 w 263281"/>
              <a:gd name="connsiteY4" fmla="*/ 4674 h 37067"/>
              <a:gd name="connsiteX0" fmla="*/ 198472 w 253361"/>
              <a:gd name="connsiteY0" fmla="*/ 0 h 32393"/>
              <a:gd name="connsiteX1" fmla="*/ 253361 w 253361"/>
              <a:gd name="connsiteY1" fmla="*/ 31326 h 32393"/>
              <a:gd name="connsiteX2" fmla="*/ 53207 w 253361"/>
              <a:gd name="connsiteY2" fmla="*/ 32393 h 32393"/>
              <a:gd name="connsiteX3" fmla="*/ 0 w 253361"/>
              <a:gd name="connsiteY3" fmla="*/ 12317 h 32393"/>
              <a:gd name="connsiteX4" fmla="*/ 198472 w 253361"/>
              <a:gd name="connsiteY4" fmla="*/ 0 h 32393"/>
              <a:gd name="connsiteX0" fmla="*/ 200664 w 253361"/>
              <a:gd name="connsiteY0" fmla="*/ 0 h 29209"/>
              <a:gd name="connsiteX1" fmla="*/ 253361 w 253361"/>
              <a:gd name="connsiteY1" fmla="*/ 28142 h 29209"/>
              <a:gd name="connsiteX2" fmla="*/ 53207 w 253361"/>
              <a:gd name="connsiteY2" fmla="*/ 29209 h 29209"/>
              <a:gd name="connsiteX3" fmla="*/ 0 w 253361"/>
              <a:gd name="connsiteY3" fmla="*/ 9133 h 29209"/>
              <a:gd name="connsiteX4" fmla="*/ 200664 w 253361"/>
              <a:gd name="connsiteY4" fmla="*/ 0 h 29209"/>
              <a:gd name="connsiteX0" fmla="*/ 197533 w 250230"/>
              <a:gd name="connsiteY0" fmla="*/ 0 h 29209"/>
              <a:gd name="connsiteX1" fmla="*/ 250230 w 250230"/>
              <a:gd name="connsiteY1" fmla="*/ 28142 h 29209"/>
              <a:gd name="connsiteX2" fmla="*/ 50076 w 250230"/>
              <a:gd name="connsiteY2" fmla="*/ 29209 h 29209"/>
              <a:gd name="connsiteX3" fmla="*/ 0 w 250230"/>
              <a:gd name="connsiteY3" fmla="*/ 5923 h 29209"/>
              <a:gd name="connsiteX4" fmla="*/ 197533 w 250230"/>
              <a:gd name="connsiteY4" fmla="*/ 0 h 2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30" h="29209">
                <a:moveTo>
                  <a:pt x="197533" y="0"/>
                </a:moveTo>
                <a:lnTo>
                  <a:pt x="250230" y="28142"/>
                </a:lnTo>
                <a:lnTo>
                  <a:pt x="50076" y="29209"/>
                </a:lnTo>
                <a:lnTo>
                  <a:pt x="0" y="5923"/>
                </a:lnTo>
                <a:lnTo>
                  <a:pt x="197533" y="0"/>
                </a:lnTo>
                <a:close/>
              </a:path>
            </a:pathLst>
          </a:custGeom>
          <a:solidFill>
            <a:srgbClr val="BAE18F"/>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6" name="任意多边形 55"/>
          <p:cNvSpPr/>
          <p:nvPr/>
        </p:nvSpPr>
        <p:spPr>
          <a:xfrm rot="15840000">
            <a:off x="5556761" y="2483003"/>
            <a:ext cx="380597" cy="37116"/>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313561 w 313561"/>
              <a:gd name="connsiteY0" fmla="*/ 0 h 36618"/>
              <a:gd name="connsiteX1" fmla="*/ 284409 w 313561"/>
              <a:gd name="connsiteY1" fmla="*/ 36000 h 36618"/>
              <a:gd name="connsiteX2" fmla="*/ 0 w 313561"/>
              <a:gd name="connsiteY2" fmla="*/ 36618 h 36618"/>
              <a:gd name="connsiteX3" fmla="*/ 21128 w 313561"/>
              <a:gd name="connsiteY3" fmla="*/ 0 h 36618"/>
              <a:gd name="connsiteX4" fmla="*/ 313561 w 313561"/>
              <a:gd name="connsiteY4" fmla="*/ 0 h 36618"/>
              <a:gd name="connsiteX0" fmla="*/ 309708 w 309708"/>
              <a:gd name="connsiteY0" fmla="*/ 0 h 37116"/>
              <a:gd name="connsiteX1" fmla="*/ 280556 w 309708"/>
              <a:gd name="connsiteY1" fmla="*/ 36000 h 37116"/>
              <a:gd name="connsiteX2" fmla="*/ 0 w 309708"/>
              <a:gd name="connsiteY2" fmla="*/ 37116 h 37116"/>
              <a:gd name="connsiteX3" fmla="*/ 17275 w 309708"/>
              <a:gd name="connsiteY3" fmla="*/ 0 h 37116"/>
              <a:gd name="connsiteX4" fmla="*/ 309708 w 309708"/>
              <a:gd name="connsiteY4" fmla="*/ 0 h 37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708" h="37116">
                <a:moveTo>
                  <a:pt x="309708" y="0"/>
                </a:moveTo>
                <a:lnTo>
                  <a:pt x="280556" y="36000"/>
                </a:lnTo>
                <a:lnTo>
                  <a:pt x="0" y="37116"/>
                </a:lnTo>
                <a:lnTo>
                  <a:pt x="17275" y="0"/>
                </a:lnTo>
                <a:lnTo>
                  <a:pt x="309708" y="0"/>
                </a:lnTo>
                <a:close/>
              </a:path>
            </a:pathLst>
          </a:custGeom>
          <a:solidFill>
            <a:srgbClr val="7CBF33"/>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7" name="任意多边形 56"/>
          <p:cNvSpPr/>
          <p:nvPr/>
        </p:nvSpPr>
        <p:spPr>
          <a:xfrm>
            <a:off x="6800776" y="1850069"/>
            <a:ext cx="372533" cy="582220"/>
          </a:xfrm>
          <a:custGeom>
            <a:avLst/>
            <a:gdLst>
              <a:gd name="connsiteX0" fmla="*/ 354879 w 375726"/>
              <a:gd name="connsiteY0" fmla="*/ 390928 h 596722"/>
              <a:gd name="connsiteX1" fmla="*/ 283442 w 375726"/>
              <a:gd name="connsiteY1" fmla="*/ 502847 h 596722"/>
              <a:gd name="connsiteX2" fmla="*/ 231054 w 375726"/>
              <a:gd name="connsiteY2" fmla="*/ 574284 h 596722"/>
              <a:gd name="connsiteX3" fmla="*/ 171523 w 375726"/>
              <a:gd name="connsiteY3" fmla="*/ 595715 h 596722"/>
              <a:gd name="connsiteX4" fmla="*/ 104848 w 375726"/>
              <a:gd name="connsiteY4" fmla="*/ 548090 h 596722"/>
              <a:gd name="connsiteX5" fmla="*/ 40554 w 375726"/>
              <a:gd name="connsiteY5" fmla="*/ 476653 h 596722"/>
              <a:gd name="connsiteX6" fmla="*/ 73 w 375726"/>
              <a:gd name="connsiteY6" fmla="*/ 421884 h 596722"/>
              <a:gd name="connsiteX7" fmla="*/ 50079 w 375726"/>
              <a:gd name="connsiteY7" fmla="*/ 421884 h 596722"/>
              <a:gd name="connsiteX8" fmla="*/ 119136 w 375726"/>
              <a:gd name="connsiteY8" fmla="*/ 376640 h 596722"/>
              <a:gd name="connsiteX9" fmla="*/ 185811 w 375726"/>
              <a:gd name="connsiteY9" fmla="*/ 269484 h 596722"/>
              <a:gd name="connsiteX10" fmla="*/ 219148 w 375726"/>
              <a:gd name="connsiteY10" fmla="*/ 157565 h 596722"/>
              <a:gd name="connsiteX11" fmla="*/ 219148 w 375726"/>
              <a:gd name="connsiteY11" fmla="*/ 86128 h 596722"/>
              <a:gd name="connsiteX12" fmla="*/ 183429 w 375726"/>
              <a:gd name="connsiteY12" fmla="*/ 403 h 596722"/>
              <a:gd name="connsiteX13" fmla="*/ 235817 w 375726"/>
              <a:gd name="connsiteY13" fmla="*/ 57553 h 596722"/>
              <a:gd name="connsiteX14" fmla="*/ 295348 w 375726"/>
              <a:gd name="connsiteY14" fmla="*/ 140897 h 596722"/>
              <a:gd name="connsiteX15" fmla="*/ 357261 w 375726"/>
              <a:gd name="connsiteY15" fmla="*/ 224240 h 596722"/>
              <a:gd name="connsiteX16" fmla="*/ 373929 w 375726"/>
              <a:gd name="connsiteY16" fmla="*/ 264722 h 596722"/>
              <a:gd name="connsiteX17" fmla="*/ 373929 w 375726"/>
              <a:gd name="connsiteY17" fmla="*/ 338540 h 596722"/>
              <a:gd name="connsiteX18" fmla="*/ 354879 w 375726"/>
              <a:gd name="connsiteY18" fmla="*/ 390928 h 596722"/>
              <a:gd name="connsiteX0" fmla="*/ 354879 w 375019"/>
              <a:gd name="connsiteY0" fmla="*/ 390928 h 596722"/>
              <a:gd name="connsiteX1" fmla="*/ 283442 w 375019"/>
              <a:gd name="connsiteY1" fmla="*/ 502847 h 596722"/>
              <a:gd name="connsiteX2" fmla="*/ 231054 w 375019"/>
              <a:gd name="connsiteY2" fmla="*/ 574284 h 596722"/>
              <a:gd name="connsiteX3" fmla="*/ 171523 w 375019"/>
              <a:gd name="connsiteY3" fmla="*/ 595715 h 596722"/>
              <a:gd name="connsiteX4" fmla="*/ 104848 w 375019"/>
              <a:gd name="connsiteY4" fmla="*/ 548090 h 596722"/>
              <a:gd name="connsiteX5" fmla="*/ 40554 w 375019"/>
              <a:gd name="connsiteY5" fmla="*/ 476653 h 596722"/>
              <a:gd name="connsiteX6" fmla="*/ 73 w 375019"/>
              <a:gd name="connsiteY6" fmla="*/ 421884 h 596722"/>
              <a:gd name="connsiteX7" fmla="*/ 50079 w 375019"/>
              <a:gd name="connsiteY7" fmla="*/ 421884 h 596722"/>
              <a:gd name="connsiteX8" fmla="*/ 119136 w 375019"/>
              <a:gd name="connsiteY8" fmla="*/ 376640 h 596722"/>
              <a:gd name="connsiteX9" fmla="*/ 185811 w 375019"/>
              <a:gd name="connsiteY9" fmla="*/ 269484 h 596722"/>
              <a:gd name="connsiteX10" fmla="*/ 219148 w 375019"/>
              <a:gd name="connsiteY10" fmla="*/ 157565 h 596722"/>
              <a:gd name="connsiteX11" fmla="*/ 219148 w 375019"/>
              <a:gd name="connsiteY11" fmla="*/ 86128 h 596722"/>
              <a:gd name="connsiteX12" fmla="*/ 183429 w 375019"/>
              <a:gd name="connsiteY12" fmla="*/ 403 h 596722"/>
              <a:gd name="connsiteX13" fmla="*/ 235817 w 375019"/>
              <a:gd name="connsiteY13" fmla="*/ 57553 h 596722"/>
              <a:gd name="connsiteX14" fmla="*/ 295348 w 375019"/>
              <a:gd name="connsiteY14" fmla="*/ 140897 h 596722"/>
              <a:gd name="connsiteX15" fmla="*/ 357261 w 375019"/>
              <a:gd name="connsiteY15" fmla="*/ 224240 h 596722"/>
              <a:gd name="connsiteX16" fmla="*/ 373929 w 375019"/>
              <a:gd name="connsiteY16" fmla="*/ 264722 h 596722"/>
              <a:gd name="connsiteX17" fmla="*/ 371548 w 375019"/>
              <a:gd name="connsiteY17" fmla="*/ 329015 h 596722"/>
              <a:gd name="connsiteX18" fmla="*/ 354879 w 375019"/>
              <a:gd name="connsiteY18" fmla="*/ 390928 h 596722"/>
              <a:gd name="connsiteX0" fmla="*/ 354879 w 374512"/>
              <a:gd name="connsiteY0" fmla="*/ 390928 h 596722"/>
              <a:gd name="connsiteX1" fmla="*/ 283442 w 374512"/>
              <a:gd name="connsiteY1" fmla="*/ 502847 h 596722"/>
              <a:gd name="connsiteX2" fmla="*/ 231054 w 374512"/>
              <a:gd name="connsiteY2" fmla="*/ 574284 h 596722"/>
              <a:gd name="connsiteX3" fmla="*/ 171523 w 374512"/>
              <a:gd name="connsiteY3" fmla="*/ 595715 h 596722"/>
              <a:gd name="connsiteX4" fmla="*/ 104848 w 374512"/>
              <a:gd name="connsiteY4" fmla="*/ 548090 h 596722"/>
              <a:gd name="connsiteX5" fmla="*/ 40554 w 374512"/>
              <a:gd name="connsiteY5" fmla="*/ 476653 h 596722"/>
              <a:gd name="connsiteX6" fmla="*/ 73 w 374512"/>
              <a:gd name="connsiteY6" fmla="*/ 421884 h 596722"/>
              <a:gd name="connsiteX7" fmla="*/ 50079 w 374512"/>
              <a:gd name="connsiteY7" fmla="*/ 421884 h 596722"/>
              <a:gd name="connsiteX8" fmla="*/ 119136 w 374512"/>
              <a:gd name="connsiteY8" fmla="*/ 376640 h 596722"/>
              <a:gd name="connsiteX9" fmla="*/ 185811 w 374512"/>
              <a:gd name="connsiteY9" fmla="*/ 269484 h 596722"/>
              <a:gd name="connsiteX10" fmla="*/ 219148 w 374512"/>
              <a:gd name="connsiteY10" fmla="*/ 157565 h 596722"/>
              <a:gd name="connsiteX11" fmla="*/ 219148 w 374512"/>
              <a:gd name="connsiteY11" fmla="*/ 86128 h 596722"/>
              <a:gd name="connsiteX12" fmla="*/ 183429 w 374512"/>
              <a:gd name="connsiteY12" fmla="*/ 403 h 596722"/>
              <a:gd name="connsiteX13" fmla="*/ 235817 w 374512"/>
              <a:gd name="connsiteY13" fmla="*/ 57553 h 596722"/>
              <a:gd name="connsiteX14" fmla="*/ 295348 w 374512"/>
              <a:gd name="connsiteY14" fmla="*/ 140897 h 596722"/>
              <a:gd name="connsiteX15" fmla="*/ 357261 w 374512"/>
              <a:gd name="connsiteY15" fmla="*/ 224240 h 596722"/>
              <a:gd name="connsiteX16" fmla="*/ 373929 w 374512"/>
              <a:gd name="connsiteY16" fmla="*/ 264722 h 596722"/>
              <a:gd name="connsiteX17" fmla="*/ 366785 w 374512"/>
              <a:gd name="connsiteY17" fmla="*/ 324253 h 596722"/>
              <a:gd name="connsiteX18" fmla="*/ 354879 w 374512"/>
              <a:gd name="connsiteY18" fmla="*/ 390928 h 596722"/>
              <a:gd name="connsiteX0" fmla="*/ 354879 w 374512"/>
              <a:gd name="connsiteY0" fmla="*/ 390928 h 596747"/>
              <a:gd name="connsiteX1" fmla="*/ 290586 w 374512"/>
              <a:gd name="connsiteY1" fmla="*/ 500466 h 596747"/>
              <a:gd name="connsiteX2" fmla="*/ 231054 w 374512"/>
              <a:gd name="connsiteY2" fmla="*/ 574284 h 596747"/>
              <a:gd name="connsiteX3" fmla="*/ 171523 w 374512"/>
              <a:gd name="connsiteY3" fmla="*/ 595715 h 596747"/>
              <a:gd name="connsiteX4" fmla="*/ 104848 w 374512"/>
              <a:gd name="connsiteY4" fmla="*/ 548090 h 596747"/>
              <a:gd name="connsiteX5" fmla="*/ 40554 w 374512"/>
              <a:gd name="connsiteY5" fmla="*/ 476653 h 596747"/>
              <a:gd name="connsiteX6" fmla="*/ 73 w 374512"/>
              <a:gd name="connsiteY6" fmla="*/ 421884 h 596747"/>
              <a:gd name="connsiteX7" fmla="*/ 50079 w 374512"/>
              <a:gd name="connsiteY7" fmla="*/ 421884 h 596747"/>
              <a:gd name="connsiteX8" fmla="*/ 119136 w 374512"/>
              <a:gd name="connsiteY8" fmla="*/ 376640 h 596747"/>
              <a:gd name="connsiteX9" fmla="*/ 185811 w 374512"/>
              <a:gd name="connsiteY9" fmla="*/ 269484 h 596747"/>
              <a:gd name="connsiteX10" fmla="*/ 219148 w 374512"/>
              <a:gd name="connsiteY10" fmla="*/ 157565 h 596747"/>
              <a:gd name="connsiteX11" fmla="*/ 219148 w 374512"/>
              <a:gd name="connsiteY11" fmla="*/ 86128 h 596747"/>
              <a:gd name="connsiteX12" fmla="*/ 183429 w 374512"/>
              <a:gd name="connsiteY12" fmla="*/ 403 h 596747"/>
              <a:gd name="connsiteX13" fmla="*/ 235817 w 374512"/>
              <a:gd name="connsiteY13" fmla="*/ 57553 h 596747"/>
              <a:gd name="connsiteX14" fmla="*/ 295348 w 374512"/>
              <a:gd name="connsiteY14" fmla="*/ 140897 h 596747"/>
              <a:gd name="connsiteX15" fmla="*/ 357261 w 374512"/>
              <a:gd name="connsiteY15" fmla="*/ 224240 h 596747"/>
              <a:gd name="connsiteX16" fmla="*/ 373929 w 374512"/>
              <a:gd name="connsiteY16" fmla="*/ 264722 h 596747"/>
              <a:gd name="connsiteX17" fmla="*/ 366785 w 374512"/>
              <a:gd name="connsiteY17" fmla="*/ 324253 h 596747"/>
              <a:gd name="connsiteX18" fmla="*/ 354879 w 374512"/>
              <a:gd name="connsiteY18" fmla="*/ 390928 h 596747"/>
              <a:gd name="connsiteX0" fmla="*/ 354879 w 372388"/>
              <a:gd name="connsiteY0" fmla="*/ 390928 h 596747"/>
              <a:gd name="connsiteX1" fmla="*/ 290586 w 372388"/>
              <a:gd name="connsiteY1" fmla="*/ 500466 h 596747"/>
              <a:gd name="connsiteX2" fmla="*/ 231054 w 372388"/>
              <a:gd name="connsiteY2" fmla="*/ 574284 h 596747"/>
              <a:gd name="connsiteX3" fmla="*/ 171523 w 372388"/>
              <a:gd name="connsiteY3" fmla="*/ 595715 h 596747"/>
              <a:gd name="connsiteX4" fmla="*/ 104848 w 372388"/>
              <a:gd name="connsiteY4" fmla="*/ 548090 h 596747"/>
              <a:gd name="connsiteX5" fmla="*/ 40554 w 372388"/>
              <a:gd name="connsiteY5" fmla="*/ 476653 h 596747"/>
              <a:gd name="connsiteX6" fmla="*/ 73 w 372388"/>
              <a:gd name="connsiteY6" fmla="*/ 421884 h 596747"/>
              <a:gd name="connsiteX7" fmla="*/ 50079 w 372388"/>
              <a:gd name="connsiteY7" fmla="*/ 421884 h 596747"/>
              <a:gd name="connsiteX8" fmla="*/ 119136 w 372388"/>
              <a:gd name="connsiteY8" fmla="*/ 376640 h 596747"/>
              <a:gd name="connsiteX9" fmla="*/ 185811 w 372388"/>
              <a:gd name="connsiteY9" fmla="*/ 269484 h 596747"/>
              <a:gd name="connsiteX10" fmla="*/ 219148 w 372388"/>
              <a:gd name="connsiteY10" fmla="*/ 157565 h 596747"/>
              <a:gd name="connsiteX11" fmla="*/ 219148 w 372388"/>
              <a:gd name="connsiteY11" fmla="*/ 86128 h 596747"/>
              <a:gd name="connsiteX12" fmla="*/ 183429 w 372388"/>
              <a:gd name="connsiteY12" fmla="*/ 403 h 596747"/>
              <a:gd name="connsiteX13" fmla="*/ 235817 w 372388"/>
              <a:gd name="connsiteY13" fmla="*/ 57553 h 596747"/>
              <a:gd name="connsiteX14" fmla="*/ 295348 w 372388"/>
              <a:gd name="connsiteY14" fmla="*/ 140897 h 596747"/>
              <a:gd name="connsiteX15" fmla="*/ 357261 w 372388"/>
              <a:gd name="connsiteY15" fmla="*/ 224240 h 596747"/>
              <a:gd name="connsiteX16" fmla="*/ 371548 w 372388"/>
              <a:gd name="connsiteY16" fmla="*/ 262341 h 596747"/>
              <a:gd name="connsiteX17" fmla="*/ 366785 w 372388"/>
              <a:gd name="connsiteY17" fmla="*/ 324253 h 596747"/>
              <a:gd name="connsiteX18" fmla="*/ 354879 w 372388"/>
              <a:gd name="connsiteY18" fmla="*/ 390928 h 596747"/>
              <a:gd name="connsiteX0" fmla="*/ 347735 w 372533"/>
              <a:gd name="connsiteY0" fmla="*/ 405215 h 596747"/>
              <a:gd name="connsiteX1" fmla="*/ 290586 w 372533"/>
              <a:gd name="connsiteY1" fmla="*/ 500466 h 596747"/>
              <a:gd name="connsiteX2" fmla="*/ 231054 w 372533"/>
              <a:gd name="connsiteY2" fmla="*/ 574284 h 596747"/>
              <a:gd name="connsiteX3" fmla="*/ 171523 w 372533"/>
              <a:gd name="connsiteY3" fmla="*/ 595715 h 596747"/>
              <a:gd name="connsiteX4" fmla="*/ 104848 w 372533"/>
              <a:gd name="connsiteY4" fmla="*/ 548090 h 596747"/>
              <a:gd name="connsiteX5" fmla="*/ 40554 w 372533"/>
              <a:gd name="connsiteY5" fmla="*/ 476653 h 596747"/>
              <a:gd name="connsiteX6" fmla="*/ 73 w 372533"/>
              <a:gd name="connsiteY6" fmla="*/ 421884 h 596747"/>
              <a:gd name="connsiteX7" fmla="*/ 50079 w 372533"/>
              <a:gd name="connsiteY7" fmla="*/ 421884 h 596747"/>
              <a:gd name="connsiteX8" fmla="*/ 119136 w 372533"/>
              <a:gd name="connsiteY8" fmla="*/ 376640 h 596747"/>
              <a:gd name="connsiteX9" fmla="*/ 185811 w 372533"/>
              <a:gd name="connsiteY9" fmla="*/ 269484 h 596747"/>
              <a:gd name="connsiteX10" fmla="*/ 219148 w 372533"/>
              <a:gd name="connsiteY10" fmla="*/ 157565 h 596747"/>
              <a:gd name="connsiteX11" fmla="*/ 219148 w 372533"/>
              <a:gd name="connsiteY11" fmla="*/ 86128 h 596747"/>
              <a:gd name="connsiteX12" fmla="*/ 183429 w 372533"/>
              <a:gd name="connsiteY12" fmla="*/ 403 h 596747"/>
              <a:gd name="connsiteX13" fmla="*/ 235817 w 372533"/>
              <a:gd name="connsiteY13" fmla="*/ 57553 h 596747"/>
              <a:gd name="connsiteX14" fmla="*/ 295348 w 372533"/>
              <a:gd name="connsiteY14" fmla="*/ 140897 h 596747"/>
              <a:gd name="connsiteX15" fmla="*/ 357261 w 372533"/>
              <a:gd name="connsiteY15" fmla="*/ 224240 h 596747"/>
              <a:gd name="connsiteX16" fmla="*/ 371548 w 372533"/>
              <a:gd name="connsiteY16" fmla="*/ 262341 h 596747"/>
              <a:gd name="connsiteX17" fmla="*/ 366785 w 372533"/>
              <a:gd name="connsiteY17" fmla="*/ 324253 h 596747"/>
              <a:gd name="connsiteX18" fmla="*/ 347735 w 372533"/>
              <a:gd name="connsiteY18" fmla="*/ 405215 h 596747"/>
              <a:gd name="connsiteX0" fmla="*/ 347735 w 372533"/>
              <a:gd name="connsiteY0" fmla="*/ 391086 h 582618"/>
              <a:gd name="connsiteX1" fmla="*/ 290586 w 372533"/>
              <a:gd name="connsiteY1" fmla="*/ 486337 h 582618"/>
              <a:gd name="connsiteX2" fmla="*/ 231054 w 372533"/>
              <a:gd name="connsiteY2" fmla="*/ 560155 h 582618"/>
              <a:gd name="connsiteX3" fmla="*/ 171523 w 372533"/>
              <a:gd name="connsiteY3" fmla="*/ 581586 h 582618"/>
              <a:gd name="connsiteX4" fmla="*/ 104848 w 372533"/>
              <a:gd name="connsiteY4" fmla="*/ 533961 h 582618"/>
              <a:gd name="connsiteX5" fmla="*/ 40554 w 372533"/>
              <a:gd name="connsiteY5" fmla="*/ 462524 h 582618"/>
              <a:gd name="connsiteX6" fmla="*/ 73 w 372533"/>
              <a:gd name="connsiteY6" fmla="*/ 407755 h 582618"/>
              <a:gd name="connsiteX7" fmla="*/ 50079 w 372533"/>
              <a:gd name="connsiteY7" fmla="*/ 407755 h 582618"/>
              <a:gd name="connsiteX8" fmla="*/ 119136 w 372533"/>
              <a:gd name="connsiteY8" fmla="*/ 362511 h 582618"/>
              <a:gd name="connsiteX9" fmla="*/ 185811 w 372533"/>
              <a:gd name="connsiteY9" fmla="*/ 255355 h 582618"/>
              <a:gd name="connsiteX10" fmla="*/ 219148 w 372533"/>
              <a:gd name="connsiteY10" fmla="*/ 143436 h 582618"/>
              <a:gd name="connsiteX11" fmla="*/ 219148 w 372533"/>
              <a:gd name="connsiteY11" fmla="*/ 71999 h 582618"/>
              <a:gd name="connsiteX12" fmla="*/ 192954 w 372533"/>
              <a:gd name="connsiteY12" fmla="*/ 561 h 582618"/>
              <a:gd name="connsiteX13" fmla="*/ 235817 w 372533"/>
              <a:gd name="connsiteY13" fmla="*/ 43424 h 582618"/>
              <a:gd name="connsiteX14" fmla="*/ 295348 w 372533"/>
              <a:gd name="connsiteY14" fmla="*/ 126768 h 582618"/>
              <a:gd name="connsiteX15" fmla="*/ 357261 w 372533"/>
              <a:gd name="connsiteY15" fmla="*/ 210111 h 582618"/>
              <a:gd name="connsiteX16" fmla="*/ 371548 w 372533"/>
              <a:gd name="connsiteY16" fmla="*/ 248212 h 582618"/>
              <a:gd name="connsiteX17" fmla="*/ 366785 w 372533"/>
              <a:gd name="connsiteY17" fmla="*/ 310124 h 582618"/>
              <a:gd name="connsiteX18" fmla="*/ 347735 w 372533"/>
              <a:gd name="connsiteY18" fmla="*/ 391086 h 582618"/>
              <a:gd name="connsiteX0" fmla="*/ 347735 w 372533"/>
              <a:gd name="connsiteY0" fmla="*/ 390688 h 582220"/>
              <a:gd name="connsiteX1" fmla="*/ 290586 w 372533"/>
              <a:gd name="connsiteY1" fmla="*/ 485939 h 582220"/>
              <a:gd name="connsiteX2" fmla="*/ 231054 w 372533"/>
              <a:gd name="connsiteY2" fmla="*/ 559757 h 582220"/>
              <a:gd name="connsiteX3" fmla="*/ 171523 w 372533"/>
              <a:gd name="connsiteY3" fmla="*/ 581188 h 582220"/>
              <a:gd name="connsiteX4" fmla="*/ 104848 w 372533"/>
              <a:gd name="connsiteY4" fmla="*/ 533563 h 582220"/>
              <a:gd name="connsiteX5" fmla="*/ 40554 w 372533"/>
              <a:gd name="connsiteY5" fmla="*/ 462126 h 582220"/>
              <a:gd name="connsiteX6" fmla="*/ 73 w 372533"/>
              <a:gd name="connsiteY6" fmla="*/ 407357 h 582220"/>
              <a:gd name="connsiteX7" fmla="*/ 50079 w 372533"/>
              <a:gd name="connsiteY7" fmla="*/ 407357 h 582220"/>
              <a:gd name="connsiteX8" fmla="*/ 119136 w 372533"/>
              <a:gd name="connsiteY8" fmla="*/ 362113 h 582220"/>
              <a:gd name="connsiteX9" fmla="*/ 185811 w 372533"/>
              <a:gd name="connsiteY9" fmla="*/ 254957 h 582220"/>
              <a:gd name="connsiteX10" fmla="*/ 219148 w 372533"/>
              <a:gd name="connsiteY10" fmla="*/ 143038 h 582220"/>
              <a:gd name="connsiteX11" fmla="*/ 219148 w 372533"/>
              <a:gd name="connsiteY11" fmla="*/ 57313 h 582220"/>
              <a:gd name="connsiteX12" fmla="*/ 192954 w 372533"/>
              <a:gd name="connsiteY12" fmla="*/ 163 h 582220"/>
              <a:gd name="connsiteX13" fmla="*/ 235817 w 372533"/>
              <a:gd name="connsiteY13" fmla="*/ 43026 h 582220"/>
              <a:gd name="connsiteX14" fmla="*/ 295348 w 372533"/>
              <a:gd name="connsiteY14" fmla="*/ 126370 h 582220"/>
              <a:gd name="connsiteX15" fmla="*/ 357261 w 372533"/>
              <a:gd name="connsiteY15" fmla="*/ 209713 h 582220"/>
              <a:gd name="connsiteX16" fmla="*/ 371548 w 372533"/>
              <a:gd name="connsiteY16" fmla="*/ 247814 h 582220"/>
              <a:gd name="connsiteX17" fmla="*/ 366785 w 372533"/>
              <a:gd name="connsiteY17" fmla="*/ 309726 h 582220"/>
              <a:gd name="connsiteX18" fmla="*/ 347735 w 372533"/>
              <a:gd name="connsiteY18" fmla="*/ 390688 h 582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72533" h="582220">
                <a:moveTo>
                  <a:pt x="347735" y="390688"/>
                </a:moveTo>
                <a:cubicBezTo>
                  <a:pt x="335035" y="420057"/>
                  <a:pt x="310033" y="457761"/>
                  <a:pt x="290586" y="485939"/>
                </a:cubicBezTo>
                <a:cubicBezTo>
                  <a:pt x="271139" y="514117"/>
                  <a:pt x="250898" y="543882"/>
                  <a:pt x="231054" y="559757"/>
                </a:cubicBezTo>
                <a:cubicBezTo>
                  <a:pt x="211210" y="575632"/>
                  <a:pt x="192557" y="585554"/>
                  <a:pt x="171523" y="581188"/>
                </a:cubicBezTo>
                <a:cubicBezTo>
                  <a:pt x="150489" y="576822"/>
                  <a:pt x="126676" y="553407"/>
                  <a:pt x="104848" y="533563"/>
                </a:cubicBezTo>
                <a:cubicBezTo>
                  <a:pt x="83020" y="513719"/>
                  <a:pt x="58016" y="483160"/>
                  <a:pt x="40554" y="462126"/>
                </a:cubicBezTo>
                <a:cubicBezTo>
                  <a:pt x="23092" y="441092"/>
                  <a:pt x="-1515" y="416485"/>
                  <a:pt x="73" y="407357"/>
                </a:cubicBezTo>
                <a:cubicBezTo>
                  <a:pt x="1660" y="398229"/>
                  <a:pt x="30235" y="414898"/>
                  <a:pt x="50079" y="407357"/>
                </a:cubicBezTo>
                <a:cubicBezTo>
                  <a:pt x="69923" y="399816"/>
                  <a:pt x="96514" y="387513"/>
                  <a:pt x="119136" y="362113"/>
                </a:cubicBezTo>
                <a:cubicBezTo>
                  <a:pt x="141758" y="336713"/>
                  <a:pt x="169142" y="291469"/>
                  <a:pt x="185811" y="254957"/>
                </a:cubicBezTo>
                <a:cubicBezTo>
                  <a:pt x="202480" y="218444"/>
                  <a:pt x="213592" y="175979"/>
                  <a:pt x="219148" y="143038"/>
                </a:cubicBezTo>
                <a:cubicBezTo>
                  <a:pt x="224704" y="110097"/>
                  <a:pt x="223514" y="81125"/>
                  <a:pt x="219148" y="57313"/>
                </a:cubicBezTo>
                <a:cubicBezTo>
                  <a:pt x="214782" y="33501"/>
                  <a:pt x="190176" y="2544"/>
                  <a:pt x="192954" y="163"/>
                </a:cubicBezTo>
                <a:cubicBezTo>
                  <a:pt x="195732" y="-2218"/>
                  <a:pt x="218751" y="21992"/>
                  <a:pt x="235817" y="43026"/>
                </a:cubicBezTo>
                <a:cubicBezTo>
                  <a:pt x="252883" y="64061"/>
                  <a:pt x="275107" y="98589"/>
                  <a:pt x="295348" y="126370"/>
                </a:cubicBezTo>
                <a:cubicBezTo>
                  <a:pt x="315589" y="154151"/>
                  <a:pt x="344561" y="189472"/>
                  <a:pt x="357261" y="209713"/>
                </a:cubicBezTo>
                <a:cubicBezTo>
                  <a:pt x="369961" y="229954"/>
                  <a:pt x="368770" y="228764"/>
                  <a:pt x="371548" y="247814"/>
                </a:cubicBezTo>
                <a:cubicBezTo>
                  <a:pt x="374326" y="266864"/>
                  <a:pt x="370754" y="285914"/>
                  <a:pt x="366785" y="309726"/>
                </a:cubicBezTo>
                <a:cubicBezTo>
                  <a:pt x="362816" y="333538"/>
                  <a:pt x="360435" y="361319"/>
                  <a:pt x="347735" y="390688"/>
                </a:cubicBezTo>
                <a:close/>
              </a:path>
            </a:pathLst>
          </a:custGeom>
          <a:gradFill flip="none" rotWithShape="1">
            <a:gsLst>
              <a:gs pos="0">
                <a:srgbClr val="49701E"/>
              </a:gs>
              <a:gs pos="50000">
                <a:srgbClr val="BAE18F"/>
              </a:gs>
              <a:gs pos="100000">
                <a:srgbClr val="F3FBEF"/>
              </a:gs>
            </a:gsLst>
            <a:lin ang="18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8" name="任意多边形 57"/>
          <p:cNvSpPr/>
          <p:nvPr/>
        </p:nvSpPr>
        <p:spPr>
          <a:xfrm rot="3314328">
            <a:off x="5683381" y="2577138"/>
            <a:ext cx="365626" cy="284374"/>
          </a:xfrm>
          <a:custGeom>
            <a:avLst/>
            <a:gdLst>
              <a:gd name="connsiteX0" fmla="*/ 31309 w 365626"/>
              <a:gd name="connsiteY0" fmla="*/ 147390 h 284374"/>
              <a:gd name="connsiteX1" fmla="*/ 52994 w 365626"/>
              <a:gd name="connsiteY1" fmla="*/ 128881 h 284374"/>
              <a:gd name="connsiteX2" fmla="*/ 110733 w 365626"/>
              <a:gd name="connsiteY2" fmla="*/ 79099 h 284374"/>
              <a:gd name="connsiteX3" fmla="*/ 171562 w 365626"/>
              <a:gd name="connsiteY3" fmla="*/ 27748 h 284374"/>
              <a:gd name="connsiteX4" fmla="*/ 211230 w 365626"/>
              <a:gd name="connsiteY4" fmla="*/ 38701 h 284374"/>
              <a:gd name="connsiteX5" fmla="*/ 289846 w 365626"/>
              <a:gd name="connsiteY5" fmla="*/ 38190 h 284374"/>
              <a:gd name="connsiteX6" fmla="*/ 355688 w 365626"/>
              <a:gd name="connsiteY6" fmla="*/ 14320 h 284374"/>
              <a:gd name="connsiteX7" fmla="*/ 365626 w 365626"/>
              <a:gd name="connsiteY7" fmla="*/ 0 h 284374"/>
              <a:gd name="connsiteX8" fmla="*/ 361676 w 365626"/>
              <a:gd name="connsiteY8" fmla="*/ 15512 h 284374"/>
              <a:gd name="connsiteX9" fmla="*/ 307525 w 365626"/>
              <a:gd name="connsiteY9" fmla="*/ 117129 h 284374"/>
              <a:gd name="connsiteX10" fmla="*/ 256051 w 365626"/>
              <a:gd name="connsiteY10" fmla="*/ 220534 h 284374"/>
              <a:gd name="connsiteX11" fmla="*/ 223465 w 365626"/>
              <a:gd name="connsiteY11" fmla="*/ 267485 h 284374"/>
              <a:gd name="connsiteX12" fmla="*/ 167129 w 365626"/>
              <a:gd name="connsiteY12" fmla="*/ 277661 h 284374"/>
              <a:gd name="connsiteX13" fmla="*/ 79169 w 365626"/>
              <a:gd name="connsiteY13" fmla="*/ 283283 h 284374"/>
              <a:gd name="connsiteX14" fmla="*/ 17793 w 365626"/>
              <a:gd name="connsiteY14" fmla="*/ 271484 h 284374"/>
              <a:gd name="connsiteX15" fmla="*/ 1 w 365626"/>
              <a:gd name="connsiteY15" fmla="*/ 266516 h 284374"/>
              <a:gd name="connsiteX16" fmla="*/ 0 w 365626"/>
              <a:gd name="connsiteY16" fmla="*/ 266516 h 284374"/>
              <a:gd name="connsiteX17" fmla="*/ 0 w 365626"/>
              <a:gd name="connsiteY17" fmla="*/ 266515 h 284374"/>
              <a:gd name="connsiteX18" fmla="*/ 0 w 365626"/>
              <a:gd name="connsiteY18" fmla="*/ 266515 h 284374"/>
              <a:gd name="connsiteX19" fmla="*/ 76732 w 365626"/>
              <a:gd name="connsiteY19" fmla="*/ 213653 h 284374"/>
              <a:gd name="connsiteX20" fmla="*/ 75843 w 365626"/>
              <a:gd name="connsiteY20" fmla="*/ 213168 h 284374"/>
              <a:gd name="connsiteX21" fmla="*/ 111738 w 365626"/>
              <a:gd name="connsiteY21" fmla="*/ 191197 h 284374"/>
              <a:gd name="connsiteX22" fmla="*/ 111737 w 365626"/>
              <a:gd name="connsiteY22" fmla="*/ 191196 h 284374"/>
              <a:gd name="connsiteX23" fmla="*/ 31309 w 365626"/>
              <a:gd name="connsiteY23" fmla="*/ 147390 h 284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65626" h="284374">
                <a:moveTo>
                  <a:pt x="31309" y="147390"/>
                </a:moveTo>
                <a:lnTo>
                  <a:pt x="52994" y="128881"/>
                </a:lnTo>
                <a:cubicBezTo>
                  <a:pt x="70982" y="114796"/>
                  <a:pt x="84779" y="101183"/>
                  <a:pt x="110733" y="79099"/>
                </a:cubicBezTo>
                <a:lnTo>
                  <a:pt x="171562" y="27748"/>
                </a:lnTo>
                <a:lnTo>
                  <a:pt x="211230" y="38701"/>
                </a:lnTo>
                <a:cubicBezTo>
                  <a:pt x="238986" y="43954"/>
                  <a:pt x="265769" y="42254"/>
                  <a:pt x="289846" y="38190"/>
                </a:cubicBezTo>
                <a:cubicBezTo>
                  <a:pt x="313923" y="34126"/>
                  <a:pt x="340761" y="29564"/>
                  <a:pt x="355688" y="14320"/>
                </a:cubicBezTo>
                <a:lnTo>
                  <a:pt x="365626" y="0"/>
                </a:lnTo>
                <a:lnTo>
                  <a:pt x="361676" y="15512"/>
                </a:lnTo>
                <a:cubicBezTo>
                  <a:pt x="349576" y="44139"/>
                  <a:pt x="321433" y="88738"/>
                  <a:pt x="307525" y="117129"/>
                </a:cubicBezTo>
                <a:cubicBezTo>
                  <a:pt x="288983" y="154985"/>
                  <a:pt x="270061" y="195475"/>
                  <a:pt x="256051" y="220534"/>
                </a:cubicBezTo>
                <a:cubicBezTo>
                  <a:pt x="242041" y="245594"/>
                  <a:pt x="238285" y="257964"/>
                  <a:pt x="223465" y="267485"/>
                </a:cubicBezTo>
                <a:cubicBezTo>
                  <a:pt x="208644" y="277007"/>
                  <a:pt x="191178" y="275028"/>
                  <a:pt x="167129" y="277661"/>
                </a:cubicBezTo>
                <a:cubicBezTo>
                  <a:pt x="143080" y="280294"/>
                  <a:pt x="112348" y="286986"/>
                  <a:pt x="79169" y="283283"/>
                </a:cubicBezTo>
                <a:cubicBezTo>
                  <a:pt x="62581" y="281431"/>
                  <a:pt x="39217" y="276811"/>
                  <a:pt x="17793" y="271484"/>
                </a:cubicBezTo>
                <a:lnTo>
                  <a:pt x="1" y="266516"/>
                </a:lnTo>
                <a:lnTo>
                  <a:pt x="0" y="266516"/>
                </a:lnTo>
                <a:lnTo>
                  <a:pt x="0" y="266515"/>
                </a:lnTo>
                <a:lnTo>
                  <a:pt x="0" y="266515"/>
                </a:lnTo>
                <a:lnTo>
                  <a:pt x="76732" y="213653"/>
                </a:lnTo>
                <a:lnTo>
                  <a:pt x="75843" y="213168"/>
                </a:lnTo>
                <a:lnTo>
                  <a:pt x="111738" y="191197"/>
                </a:lnTo>
                <a:lnTo>
                  <a:pt x="111737" y="191196"/>
                </a:lnTo>
                <a:lnTo>
                  <a:pt x="31309" y="147390"/>
                </a:lnTo>
                <a:close/>
              </a:path>
            </a:pathLst>
          </a:custGeom>
          <a:gradFill flip="none" rotWithShape="1">
            <a:gsLst>
              <a:gs pos="0">
                <a:srgbClr val="49701E"/>
              </a:gs>
              <a:gs pos="56000">
                <a:srgbClr val="BAE18F"/>
              </a:gs>
              <a:gs pos="100000">
                <a:srgbClr val="F3FBEF"/>
              </a:gs>
            </a:gsLst>
            <a:lin ang="12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9" name="任意多边形 58"/>
          <p:cNvSpPr/>
          <p:nvPr/>
        </p:nvSpPr>
        <p:spPr>
          <a:xfrm>
            <a:off x="5751403" y="2513688"/>
            <a:ext cx="823639" cy="494549"/>
          </a:xfrm>
          <a:custGeom>
            <a:avLst/>
            <a:gdLst>
              <a:gd name="connsiteX0" fmla="*/ 431012 w 823639"/>
              <a:gd name="connsiteY0" fmla="*/ 0 h 494549"/>
              <a:gd name="connsiteX1" fmla="*/ 480330 w 823639"/>
              <a:gd name="connsiteY1" fmla="*/ 8057 h 494549"/>
              <a:gd name="connsiteX2" fmla="*/ 618443 w 823639"/>
              <a:gd name="connsiteY2" fmla="*/ 53301 h 494549"/>
              <a:gd name="connsiteX3" fmla="*/ 727980 w 823639"/>
              <a:gd name="connsiteY3" fmla="*/ 127119 h 494549"/>
              <a:gd name="connsiteX4" fmla="*/ 794655 w 823639"/>
              <a:gd name="connsiteY4" fmla="*/ 208082 h 494549"/>
              <a:gd name="connsiteX5" fmla="*/ 823231 w 823639"/>
              <a:gd name="connsiteY5" fmla="*/ 320001 h 494549"/>
              <a:gd name="connsiteX6" fmla="*/ 775605 w 823639"/>
              <a:gd name="connsiteY6" fmla="*/ 422394 h 494549"/>
              <a:gd name="connsiteX7" fmla="*/ 654162 w 823639"/>
              <a:gd name="connsiteY7" fmla="*/ 481926 h 494549"/>
              <a:gd name="connsiteX8" fmla="*/ 439849 w 823639"/>
              <a:gd name="connsiteY8" fmla="*/ 491451 h 494549"/>
              <a:gd name="connsiteX9" fmla="*/ 268399 w 823639"/>
              <a:gd name="connsiteY9" fmla="*/ 441444 h 494549"/>
              <a:gd name="connsiteX10" fmla="*/ 151718 w 823639"/>
              <a:gd name="connsiteY10" fmla="*/ 362863 h 494549"/>
              <a:gd name="connsiteX11" fmla="*/ 54087 w 823639"/>
              <a:gd name="connsiteY11" fmla="*/ 258088 h 494549"/>
              <a:gd name="connsiteX12" fmla="*/ 8842 w 823639"/>
              <a:gd name="connsiteY12" fmla="*/ 179507 h 494549"/>
              <a:gd name="connsiteX13" fmla="*/ 0 w 823639"/>
              <a:gd name="connsiteY13" fmla="*/ 160214 h 494549"/>
              <a:gd name="connsiteX14" fmla="*/ 34006 w 823639"/>
              <a:gd name="connsiteY14" fmla="*/ 175190 h 494549"/>
              <a:gd name="connsiteX15" fmla="*/ 27655 w 823639"/>
              <a:gd name="connsiteY15" fmla="*/ 116586 h 494549"/>
              <a:gd name="connsiteX16" fmla="*/ 39799 w 823639"/>
              <a:gd name="connsiteY16" fmla="*/ 135751 h 494549"/>
              <a:gd name="connsiteX17" fmla="*/ 61230 w 823639"/>
              <a:gd name="connsiteY17" fmla="*/ 174744 h 494549"/>
              <a:gd name="connsiteX18" fmla="*/ 125524 w 823639"/>
              <a:gd name="connsiteY18" fmla="*/ 269995 h 494549"/>
              <a:gd name="connsiteX19" fmla="*/ 251730 w 823639"/>
              <a:gd name="connsiteY19" fmla="*/ 377151 h 494549"/>
              <a:gd name="connsiteX20" fmla="*/ 435087 w 823639"/>
              <a:gd name="connsiteY20" fmla="*/ 436682 h 494549"/>
              <a:gd name="connsiteX21" fmla="*/ 656543 w 823639"/>
              <a:gd name="connsiteY21" fmla="*/ 427157 h 494549"/>
              <a:gd name="connsiteX22" fmla="*/ 763699 w 823639"/>
              <a:gd name="connsiteY22" fmla="*/ 353338 h 494549"/>
              <a:gd name="connsiteX23" fmla="*/ 758937 w 823639"/>
              <a:gd name="connsiteY23" fmla="*/ 250944 h 494549"/>
              <a:gd name="connsiteX24" fmla="*/ 689880 w 823639"/>
              <a:gd name="connsiteY24" fmla="*/ 153313 h 494549"/>
              <a:gd name="connsiteX25" fmla="*/ 558912 w 823639"/>
              <a:gd name="connsiteY25" fmla="*/ 77113 h 494549"/>
              <a:gd name="connsiteX26" fmla="*/ 456518 w 823639"/>
              <a:gd name="connsiteY26" fmla="*/ 46157 h 494549"/>
              <a:gd name="connsiteX27" fmla="*/ 435836 w 823639"/>
              <a:gd name="connsiteY27" fmla="*/ 43675 h 494549"/>
              <a:gd name="connsiteX28" fmla="*/ 431012 w 823639"/>
              <a:gd name="connsiteY28" fmla="*/ 0 h 49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823639" h="494549">
                <a:moveTo>
                  <a:pt x="431012" y="0"/>
                </a:moveTo>
                <a:lnTo>
                  <a:pt x="480330" y="8057"/>
                </a:lnTo>
                <a:cubicBezTo>
                  <a:pt x="518033" y="16788"/>
                  <a:pt x="577168" y="33457"/>
                  <a:pt x="618443" y="53301"/>
                </a:cubicBezTo>
                <a:cubicBezTo>
                  <a:pt x="659718" y="73145"/>
                  <a:pt x="698611" y="101322"/>
                  <a:pt x="727980" y="127119"/>
                </a:cubicBezTo>
                <a:cubicBezTo>
                  <a:pt x="757349" y="152916"/>
                  <a:pt x="778780" y="175935"/>
                  <a:pt x="794655" y="208082"/>
                </a:cubicBezTo>
                <a:cubicBezTo>
                  <a:pt x="810530" y="240229"/>
                  <a:pt x="826406" y="284282"/>
                  <a:pt x="823231" y="320001"/>
                </a:cubicBezTo>
                <a:cubicBezTo>
                  <a:pt x="820056" y="355720"/>
                  <a:pt x="803783" y="395407"/>
                  <a:pt x="775605" y="422394"/>
                </a:cubicBezTo>
                <a:cubicBezTo>
                  <a:pt x="747427" y="449381"/>
                  <a:pt x="710121" y="470417"/>
                  <a:pt x="654162" y="481926"/>
                </a:cubicBezTo>
                <a:cubicBezTo>
                  <a:pt x="598203" y="493435"/>
                  <a:pt x="504143" y="498198"/>
                  <a:pt x="439849" y="491451"/>
                </a:cubicBezTo>
                <a:cubicBezTo>
                  <a:pt x="375555" y="484704"/>
                  <a:pt x="316421" y="462875"/>
                  <a:pt x="268399" y="441444"/>
                </a:cubicBezTo>
                <a:cubicBezTo>
                  <a:pt x="220377" y="420013"/>
                  <a:pt x="187437" y="393422"/>
                  <a:pt x="151718" y="362863"/>
                </a:cubicBezTo>
                <a:cubicBezTo>
                  <a:pt x="115999" y="332304"/>
                  <a:pt x="77900" y="288647"/>
                  <a:pt x="54087" y="258088"/>
                </a:cubicBezTo>
                <a:cubicBezTo>
                  <a:pt x="30274" y="227529"/>
                  <a:pt x="20749" y="202129"/>
                  <a:pt x="8842" y="179507"/>
                </a:cubicBezTo>
                <a:lnTo>
                  <a:pt x="0" y="160214"/>
                </a:lnTo>
                <a:lnTo>
                  <a:pt x="34006" y="175190"/>
                </a:lnTo>
                <a:lnTo>
                  <a:pt x="27655" y="116586"/>
                </a:lnTo>
                <a:lnTo>
                  <a:pt x="39799" y="135751"/>
                </a:lnTo>
                <a:cubicBezTo>
                  <a:pt x="45951" y="147658"/>
                  <a:pt x="52499" y="161052"/>
                  <a:pt x="61230" y="174744"/>
                </a:cubicBezTo>
                <a:cubicBezTo>
                  <a:pt x="78693" y="202129"/>
                  <a:pt x="93774" y="236260"/>
                  <a:pt x="125524" y="269995"/>
                </a:cubicBezTo>
                <a:cubicBezTo>
                  <a:pt x="157274" y="303730"/>
                  <a:pt x="200136" y="349370"/>
                  <a:pt x="251730" y="377151"/>
                </a:cubicBezTo>
                <a:cubicBezTo>
                  <a:pt x="303324" y="404932"/>
                  <a:pt x="367618" y="428348"/>
                  <a:pt x="435087" y="436682"/>
                </a:cubicBezTo>
                <a:cubicBezTo>
                  <a:pt x="502556" y="445016"/>
                  <a:pt x="601774" y="441048"/>
                  <a:pt x="656543" y="427157"/>
                </a:cubicBezTo>
                <a:cubicBezTo>
                  <a:pt x="711312" y="413266"/>
                  <a:pt x="746633" y="382707"/>
                  <a:pt x="763699" y="353338"/>
                </a:cubicBezTo>
                <a:cubicBezTo>
                  <a:pt x="780765" y="323969"/>
                  <a:pt x="771240" y="284281"/>
                  <a:pt x="758937" y="250944"/>
                </a:cubicBezTo>
                <a:cubicBezTo>
                  <a:pt x="746634" y="217607"/>
                  <a:pt x="723217" y="182285"/>
                  <a:pt x="689880" y="153313"/>
                </a:cubicBezTo>
                <a:cubicBezTo>
                  <a:pt x="656543" y="124341"/>
                  <a:pt x="597806" y="94972"/>
                  <a:pt x="558912" y="77113"/>
                </a:cubicBezTo>
                <a:cubicBezTo>
                  <a:pt x="520018" y="59254"/>
                  <a:pt x="483903" y="52904"/>
                  <a:pt x="456518" y="46157"/>
                </a:cubicBezTo>
                <a:lnTo>
                  <a:pt x="435836" y="43675"/>
                </a:lnTo>
                <a:lnTo>
                  <a:pt x="431012" y="0"/>
                </a:lnTo>
                <a:close/>
              </a:path>
            </a:pathLst>
          </a:custGeom>
          <a:solidFill>
            <a:srgbClr val="F1E52A"/>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任意多边形 59"/>
          <p:cNvSpPr/>
          <p:nvPr/>
        </p:nvSpPr>
        <p:spPr>
          <a:xfrm rot="20820000">
            <a:off x="5741464" y="2285469"/>
            <a:ext cx="661352" cy="71052"/>
          </a:xfrm>
          <a:custGeom>
            <a:avLst/>
            <a:gdLst>
              <a:gd name="connsiteX0" fmla="*/ 661352 w 661352"/>
              <a:gd name="connsiteY0" fmla="*/ 5655 h 71052"/>
              <a:gd name="connsiteX1" fmla="*/ 647978 w 661352"/>
              <a:gd name="connsiteY1" fmla="*/ 63585 h 71052"/>
              <a:gd name="connsiteX2" fmla="*/ 648540 w 661352"/>
              <a:gd name="connsiteY2" fmla="*/ 64852 h 71052"/>
              <a:gd name="connsiteX3" fmla="*/ 537608 w 661352"/>
              <a:gd name="connsiteY3" fmla="*/ 67473 h 71052"/>
              <a:gd name="connsiteX4" fmla="*/ 386063 w 661352"/>
              <a:gd name="connsiteY4" fmla="*/ 71052 h 71052"/>
              <a:gd name="connsiteX5" fmla="*/ 77798 w 661352"/>
              <a:gd name="connsiteY5" fmla="*/ 67161 h 71052"/>
              <a:gd name="connsiteX6" fmla="*/ 76152 w 661352"/>
              <a:gd name="connsiteY6" fmla="*/ 66405 h 71052"/>
              <a:gd name="connsiteX7" fmla="*/ 25711 w 661352"/>
              <a:gd name="connsiteY7" fmla="*/ 44068 h 71052"/>
              <a:gd name="connsiteX8" fmla="*/ 3924 w 661352"/>
              <a:gd name="connsiteY8" fmla="*/ 33359 h 71052"/>
              <a:gd name="connsiteX9" fmla="*/ 2 w 661352"/>
              <a:gd name="connsiteY9" fmla="*/ 66179 h 71052"/>
              <a:gd name="connsiteX10" fmla="*/ 0 w 661352"/>
              <a:gd name="connsiteY10" fmla="*/ 66179 h 71052"/>
              <a:gd name="connsiteX11" fmla="*/ 7909 w 661352"/>
              <a:gd name="connsiteY11" fmla="*/ 0 h 71052"/>
              <a:gd name="connsiteX12" fmla="*/ 103534 w 661352"/>
              <a:gd name="connsiteY12" fmla="*/ 539 h 71052"/>
              <a:gd name="connsiteX13" fmla="*/ 415521 w 661352"/>
              <a:gd name="connsiteY13" fmla="*/ 6979 h 71052"/>
              <a:gd name="connsiteX14" fmla="*/ 661352 w 661352"/>
              <a:gd name="connsiteY14" fmla="*/ 5655 h 7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61352" h="71052">
                <a:moveTo>
                  <a:pt x="661352" y="5655"/>
                </a:moveTo>
                <a:lnTo>
                  <a:pt x="647978" y="63585"/>
                </a:lnTo>
                <a:lnTo>
                  <a:pt x="648540" y="64852"/>
                </a:lnTo>
                <a:lnTo>
                  <a:pt x="537608" y="67473"/>
                </a:lnTo>
                <a:cubicBezTo>
                  <a:pt x="486959" y="69245"/>
                  <a:pt x="436311" y="71020"/>
                  <a:pt x="386063" y="71052"/>
                </a:cubicBezTo>
                <a:lnTo>
                  <a:pt x="77798" y="67161"/>
                </a:lnTo>
                <a:lnTo>
                  <a:pt x="76152" y="66405"/>
                </a:lnTo>
                <a:cubicBezTo>
                  <a:pt x="56372" y="57256"/>
                  <a:pt x="38220" y="48992"/>
                  <a:pt x="25711" y="44068"/>
                </a:cubicBezTo>
                <a:lnTo>
                  <a:pt x="3924" y="33359"/>
                </a:lnTo>
                <a:lnTo>
                  <a:pt x="2" y="66179"/>
                </a:lnTo>
                <a:lnTo>
                  <a:pt x="0" y="66179"/>
                </a:lnTo>
                <a:lnTo>
                  <a:pt x="7909" y="0"/>
                </a:lnTo>
                <a:lnTo>
                  <a:pt x="103534" y="539"/>
                </a:lnTo>
                <a:cubicBezTo>
                  <a:pt x="207529" y="2685"/>
                  <a:pt x="321012" y="8396"/>
                  <a:pt x="415521" y="6979"/>
                </a:cubicBezTo>
                <a:lnTo>
                  <a:pt x="661352" y="5655"/>
                </a:lnTo>
                <a:close/>
              </a:path>
            </a:pathLst>
          </a:custGeom>
          <a:solidFill>
            <a:srgbClr val="5F9127"/>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61" name="任意多边形 60"/>
          <p:cNvSpPr/>
          <p:nvPr/>
        </p:nvSpPr>
        <p:spPr>
          <a:xfrm rot="14400000">
            <a:off x="4902265" y="1870360"/>
            <a:ext cx="1019557" cy="59181"/>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336889 w 336889"/>
              <a:gd name="connsiteY0" fmla="*/ 0 h 36000"/>
              <a:gd name="connsiteX1" fmla="*/ 307737 w 336889"/>
              <a:gd name="connsiteY1" fmla="*/ 36000 h 36000"/>
              <a:gd name="connsiteX2" fmla="*/ 0 w 336889"/>
              <a:gd name="connsiteY2" fmla="*/ 36000 h 36000"/>
              <a:gd name="connsiteX3" fmla="*/ 27708 w 336889"/>
              <a:gd name="connsiteY3" fmla="*/ 615 h 36000"/>
              <a:gd name="connsiteX4" fmla="*/ 336889 w 336889"/>
              <a:gd name="connsiteY4" fmla="*/ 0 h 36000"/>
              <a:gd name="connsiteX0" fmla="*/ 309181 w 309181"/>
              <a:gd name="connsiteY0" fmla="*/ 0 h 36000"/>
              <a:gd name="connsiteX1" fmla="*/ 280029 w 309181"/>
              <a:gd name="connsiteY1" fmla="*/ 36000 h 36000"/>
              <a:gd name="connsiteX2" fmla="*/ 590 w 309181"/>
              <a:gd name="connsiteY2" fmla="*/ 29369 h 36000"/>
              <a:gd name="connsiteX3" fmla="*/ 0 w 309181"/>
              <a:gd name="connsiteY3" fmla="*/ 615 h 36000"/>
              <a:gd name="connsiteX4" fmla="*/ 309181 w 309181"/>
              <a:gd name="connsiteY4" fmla="*/ 0 h 36000"/>
              <a:gd name="connsiteX0" fmla="*/ 309181 w 309181"/>
              <a:gd name="connsiteY0" fmla="*/ 0 h 46311"/>
              <a:gd name="connsiteX1" fmla="*/ 278391 w 309181"/>
              <a:gd name="connsiteY1" fmla="*/ 46311 h 46311"/>
              <a:gd name="connsiteX2" fmla="*/ 590 w 309181"/>
              <a:gd name="connsiteY2" fmla="*/ 29369 h 46311"/>
              <a:gd name="connsiteX3" fmla="*/ 0 w 309181"/>
              <a:gd name="connsiteY3" fmla="*/ 615 h 46311"/>
              <a:gd name="connsiteX4" fmla="*/ 309181 w 309181"/>
              <a:gd name="connsiteY4" fmla="*/ 0 h 46311"/>
              <a:gd name="connsiteX0" fmla="*/ 280619 w 280619"/>
              <a:gd name="connsiteY0" fmla="*/ 21960 h 45696"/>
              <a:gd name="connsiteX1" fmla="*/ 278391 w 280619"/>
              <a:gd name="connsiteY1" fmla="*/ 45696 h 45696"/>
              <a:gd name="connsiteX2" fmla="*/ 590 w 280619"/>
              <a:gd name="connsiteY2" fmla="*/ 28754 h 45696"/>
              <a:gd name="connsiteX3" fmla="*/ 0 w 280619"/>
              <a:gd name="connsiteY3" fmla="*/ 0 h 45696"/>
              <a:gd name="connsiteX4" fmla="*/ 280619 w 280619"/>
              <a:gd name="connsiteY4" fmla="*/ 21960 h 45696"/>
              <a:gd name="connsiteX0" fmla="*/ 280619 w 280619"/>
              <a:gd name="connsiteY0" fmla="*/ 35592 h 59328"/>
              <a:gd name="connsiteX1" fmla="*/ 278391 w 280619"/>
              <a:gd name="connsiteY1" fmla="*/ 59328 h 59328"/>
              <a:gd name="connsiteX2" fmla="*/ 590 w 280619"/>
              <a:gd name="connsiteY2" fmla="*/ 42386 h 59328"/>
              <a:gd name="connsiteX3" fmla="*/ 0 w 280619"/>
              <a:gd name="connsiteY3" fmla="*/ 13632 h 59328"/>
              <a:gd name="connsiteX4" fmla="*/ 135082 w 280619"/>
              <a:gd name="connsiteY4" fmla="*/ 382 h 59328"/>
              <a:gd name="connsiteX5" fmla="*/ 280619 w 280619"/>
              <a:gd name="connsiteY5" fmla="*/ 35592 h 59328"/>
              <a:gd name="connsiteX0" fmla="*/ 280619 w 280619"/>
              <a:gd name="connsiteY0" fmla="*/ 35592 h 59328"/>
              <a:gd name="connsiteX1" fmla="*/ 278391 w 280619"/>
              <a:gd name="connsiteY1" fmla="*/ 59328 h 59328"/>
              <a:gd name="connsiteX2" fmla="*/ 590 w 280619"/>
              <a:gd name="connsiteY2" fmla="*/ 42386 h 59328"/>
              <a:gd name="connsiteX3" fmla="*/ 0 w 280619"/>
              <a:gd name="connsiteY3" fmla="*/ 13632 h 59328"/>
              <a:gd name="connsiteX4" fmla="*/ 135082 w 280619"/>
              <a:gd name="connsiteY4" fmla="*/ 382 h 59328"/>
              <a:gd name="connsiteX5" fmla="*/ 190193 w 280619"/>
              <a:gd name="connsiteY5" fmla="*/ 5999 h 59328"/>
              <a:gd name="connsiteX6" fmla="*/ 280619 w 280619"/>
              <a:gd name="connsiteY6" fmla="*/ 35592 h 59328"/>
              <a:gd name="connsiteX0" fmla="*/ 280619 w 280619"/>
              <a:gd name="connsiteY0" fmla="*/ 35592 h 59328"/>
              <a:gd name="connsiteX1" fmla="*/ 278391 w 280619"/>
              <a:gd name="connsiteY1" fmla="*/ 59328 h 59328"/>
              <a:gd name="connsiteX2" fmla="*/ 92763 w 280619"/>
              <a:gd name="connsiteY2" fmla="*/ 38094 h 59328"/>
              <a:gd name="connsiteX3" fmla="*/ 590 w 280619"/>
              <a:gd name="connsiteY3" fmla="*/ 42386 h 59328"/>
              <a:gd name="connsiteX4" fmla="*/ 0 w 280619"/>
              <a:gd name="connsiteY4" fmla="*/ 13632 h 59328"/>
              <a:gd name="connsiteX5" fmla="*/ 135082 w 280619"/>
              <a:gd name="connsiteY5" fmla="*/ 382 h 59328"/>
              <a:gd name="connsiteX6" fmla="*/ 190193 w 280619"/>
              <a:gd name="connsiteY6" fmla="*/ 5999 h 59328"/>
              <a:gd name="connsiteX7" fmla="*/ 280619 w 280619"/>
              <a:gd name="connsiteY7" fmla="*/ 35592 h 59328"/>
              <a:gd name="connsiteX0" fmla="*/ 280619 w 280619"/>
              <a:gd name="connsiteY0" fmla="*/ 35592 h 59498"/>
              <a:gd name="connsiteX1" fmla="*/ 278391 w 280619"/>
              <a:gd name="connsiteY1" fmla="*/ 59328 h 59498"/>
              <a:gd name="connsiteX2" fmla="*/ 174470 w 280619"/>
              <a:gd name="connsiteY2" fmla="*/ 33508 h 59498"/>
              <a:gd name="connsiteX3" fmla="*/ 92763 w 280619"/>
              <a:gd name="connsiteY3" fmla="*/ 38094 h 59498"/>
              <a:gd name="connsiteX4" fmla="*/ 590 w 280619"/>
              <a:gd name="connsiteY4" fmla="*/ 42386 h 59498"/>
              <a:gd name="connsiteX5" fmla="*/ 0 w 280619"/>
              <a:gd name="connsiteY5" fmla="*/ 13632 h 59498"/>
              <a:gd name="connsiteX6" fmla="*/ 135082 w 280619"/>
              <a:gd name="connsiteY6" fmla="*/ 382 h 59498"/>
              <a:gd name="connsiteX7" fmla="*/ 190193 w 280619"/>
              <a:gd name="connsiteY7" fmla="*/ 5999 h 59498"/>
              <a:gd name="connsiteX8" fmla="*/ 280619 w 280619"/>
              <a:gd name="connsiteY8" fmla="*/ 35592 h 59498"/>
              <a:gd name="connsiteX0" fmla="*/ 280619 w 280619"/>
              <a:gd name="connsiteY0" fmla="*/ 35592 h 59530"/>
              <a:gd name="connsiteX1" fmla="*/ 278391 w 280619"/>
              <a:gd name="connsiteY1" fmla="*/ 59328 h 59530"/>
              <a:gd name="connsiteX2" fmla="*/ 173815 w 280619"/>
              <a:gd name="connsiteY2" fmla="*/ 37632 h 59530"/>
              <a:gd name="connsiteX3" fmla="*/ 92763 w 280619"/>
              <a:gd name="connsiteY3" fmla="*/ 38094 h 59530"/>
              <a:gd name="connsiteX4" fmla="*/ 590 w 280619"/>
              <a:gd name="connsiteY4" fmla="*/ 42386 h 59530"/>
              <a:gd name="connsiteX5" fmla="*/ 0 w 280619"/>
              <a:gd name="connsiteY5" fmla="*/ 13632 h 59530"/>
              <a:gd name="connsiteX6" fmla="*/ 135082 w 280619"/>
              <a:gd name="connsiteY6" fmla="*/ 382 h 59530"/>
              <a:gd name="connsiteX7" fmla="*/ 190193 w 280619"/>
              <a:gd name="connsiteY7" fmla="*/ 5999 h 59530"/>
              <a:gd name="connsiteX8" fmla="*/ 280619 w 280619"/>
              <a:gd name="connsiteY8" fmla="*/ 35592 h 59530"/>
              <a:gd name="connsiteX0" fmla="*/ 280619 w 280619"/>
              <a:gd name="connsiteY0" fmla="*/ 35592 h 59563"/>
              <a:gd name="connsiteX1" fmla="*/ 278391 w 280619"/>
              <a:gd name="connsiteY1" fmla="*/ 59328 h 59563"/>
              <a:gd name="connsiteX2" fmla="*/ 173815 w 280619"/>
              <a:gd name="connsiteY2" fmla="*/ 37632 h 59563"/>
              <a:gd name="connsiteX3" fmla="*/ 92763 w 280619"/>
              <a:gd name="connsiteY3" fmla="*/ 38094 h 59563"/>
              <a:gd name="connsiteX4" fmla="*/ 590 w 280619"/>
              <a:gd name="connsiteY4" fmla="*/ 42386 h 59563"/>
              <a:gd name="connsiteX5" fmla="*/ 0 w 280619"/>
              <a:gd name="connsiteY5" fmla="*/ 13632 h 59563"/>
              <a:gd name="connsiteX6" fmla="*/ 135082 w 280619"/>
              <a:gd name="connsiteY6" fmla="*/ 382 h 59563"/>
              <a:gd name="connsiteX7" fmla="*/ 190193 w 280619"/>
              <a:gd name="connsiteY7" fmla="*/ 5999 h 59563"/>
              <a:gd name="connsiteX8" fmla="*/ 280619 w 280619"/>
              <a:gd name="connsiteY8" fmla="*/ 35592 h 59563"/>
              <a:gd name="connsiteX0" fmla="*/ 280619 w 280619"/>
              <a:gd name="connsiteY0" fmla="*/ 35210 h 59181"/>
              <a:gd name="connsiteX1" fmla="*/ 278391 w 280619"/>
              <a:gd name="connsiteY1" fmla="*/ 58946 h 59181"/>
              <a:gd name="connsiteX2" fmla="*/ 173815 w 280619"/>
              <a:gd name="connsiteY2" fmla="*/ 37250 h 59181"/>
              <a:gd name="connsiteX3" fmla="*/ 92763 w 280619"/>
              <a:gd name="connsiteY3" fmla="*/ 37712 h 59181"/>
              <a:gd name="connsiteX4" fmla="*/ 590 w 280619"/>
              <a:gd name="connsiteY4" fmla="*/ 42004 h 59181"/>
              <a:gd name="connsiteX5" fmla="*/ 0 w 280619"/>
              <a:gd name="connsiteY5" fmla="*/ 13250 h 59181"/>
              <a:gd name="connsiteX6" fmla="*/ 39795 w 280619"/>
              <a:gd name="connsiteY6" fmla="*/ 9091 h 59181"/>
              <a:gd name="connsiteX7" fmla="*/ 135082 w 280619"/>
              <a:gd name="connsiteY7" fmla="*/ 0 h 59181"/>
              <a:gd name="connsiteX8" fmla="*/ 190193 w 280619"/>
              <a:gd name="connsiteY8" fmla="*/ 5617 h 59181"/>
              <a:gd name="connsiteX9" fmla="*/ 280619 w 280619"/>
              <a:gd name="connsiteY9" fmla="*/ 35210 h 59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0619" h="59181">
                <a:moveTo>
                  <a:pt x="280619" y="35210"/>
                </a:moveTo>
                <a:lnTo>
                  <a:pt x="278391" y="58946"/>
                </a:lnTo>
                <a:cubicBezTo>
                  <a:pt x="260506" y="61401"/>
                  <a:pt x="204993" y="44041"/>
                  <a:pt x="173815" y="37250"/>
                </a:cubicBezTo>
                <a:cubicBezTo>
                  <a:pt x="142877" y="33711"/>
                  <a:pt x="121550" y="39035"/>
                  <a:pt x="92763" y="37712"/>
                </a:cubicBezTo>
                <a:lnTo>
                  <a:pt x="590" y="42004"/>
                </a:lnTo>
                <a:cubicBezTo>
                  <a:pt x="393" y="32419"/>
                  <a:pt x="197" y="22835"/>
                  <a:pt x="0" y="13250"/>
                </a:cubicBezTo>
                <a:cubicBezTo>
                  <a:pt x="6669" y="8505"/>
                  <a:pt x="17281" y="11299"/>
                  <a:pt x="39795" y="9091"/>
                </a:cubicBezTo>
                <a:cubicBezTo>
                  <a:pt x="62309" y="6883"/>
                  <a:pt x="110150" y="1319"/>
                  <a:pt x="135082" y="0"/>
                </a:cubicBezTo>
                <a:cubicBezTo>
                  <a:pt x="153503" y="4728"/>
                  <a:pt x="171772" y="889"/>
                  <a:pt x="190193" y="5617"/>
                </a:cubicBezTo>
                <a:lnTo>
                  <a:pt x="280619" y="35210"/>
                </a:lnTo>
                <a:close/>
              </a:path>
            </a:pathLst>
          </a:custGeom>
          <a:gradFill flip="none" rotWithShape="1">
            <a:gsLst>
              <a:gs pos="0">
                <a:srgbClr val="70AC2E"/>
              </a:gs>
              <a:gs pos="50000">
                <a:srgbClr val="7CBF33"/>
              </a:gs>
              <a:gs pos="100000">
                <a:srgbClr val="7CBF33">
                  <a:tint val="23500"/>
                  <a:satMod val="160000"/>
                </a:srgbClr>
              </a:gs>
            </a:gsLst>
            <a:lin ang="192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62" name="任意多边形 61"/>
          <p:cNvSpPr/>
          <p:nvPr/>
        </p:nvSpPr>
        <p:spPr>
          <a:xfrm rot="3314328">
            <a:off x="5951416" y="1737988"/>
            <a:ext cx="405286" cy="937360"/>
          </a:xfrm>
          <a:custGeom>
            <a:avLst/>
            <a:gdLst>
              <a:gd name="connsiteX0" fmla="*/ 138165 w 405286"/>
              <a:gd name="connsiteY0" fmla="*/ 250931 h 937360"/>
              <a:gd name="connsiteX1" fmla="*/ 321349 w 405286"/>
              <a:gd name="connsiteY1" fmla="*/ 0 h 937360"/>
              <a:gd name="connsiteX2" fmla="*/ 405286 w 405286"/>
              <a:gd name="connsiteY2" fmla="*/ 283651 h 937360"/>
              <a:gd name="connsiteX3" fmla="*/ 344637 w 405286"/>
              <a:gd name="connsiteY3" fmla="*/ 283345 h 937360"/>
              <a:gd name="connsiteX4" fmla="*/ 245735 w 405286"/>
              <a:gd name="connsiteY4" fmla="*/ 537374 h 937360"/>
              <a:gd name="connsiteX5" fmla="*/ 167114 w 405286"/>
              <a:gd name="connsiteY5" fmla="*/ 722029 h 937360"/>
              <a:gd name="connsiteX6" fmla="*/ 96673 w 405286"/>
              <a:gd name="connsiteY6" fmla="*/ 887469 h 937360"/>
              <a:gd name="connsiteX7" fmla="*/ 85828 w 405286"/>
              <a:gd name="connsiteY7" fmla="*/ 881561 h 937360"/>
              <a:gd name="connsiteX8" fmla="*/ 39549 w 405286"/>
              <a:gd name="connsiteY8" fmla="*/ 895165 h 937360"/>
              <a:gd name="connsiteX9" fmla="*/ 37387 w 405286"/>
              <a:gd name="connsiteY9" fmla="*/ 893986 h 937360"/>
              <a:gd name="connsiteX10" fmla="*/ 37417 w 405286"/>
              <a:gd name="connsiteY10" fmla="*/ 895792 h 937360"/>
              <a:gd name="connsiteX11" fmla="*/ 37102 w 405286"/>
              <a:gd name="connsiteY11" fmla="*/ 895884 h 937360"/>
              <a:gd name="connsiteX12" fmla="*/ 37422 w 405286"/>
              <a:gd name="connsiteY12" fmla="*/ 896060 h 937360"/>
              <a:gd name="connsiteX13" fmla="*/ 37641 w 405286"/>
              <a:gd name="connsiteY13" fmla="*/ 909247 h 937360"/>
              <a:gd name="connsiteX14" fmla="*/ 38536 w 405286"/>
              <a:gd name="connsiteY14" fmla="*/ 929845 h 937360"/>
              <a:gd name="connsiteX15" fmla="*/ 38704 w 405286"/>
              <a:gd name="connsiteY15" fmla="*/ 933698 h 937360"/>
              <a:gd name="connsiteX16" fmla="*/ 34475 w 405286"/>
              <a:gd name="connsiteY16" fmla="*/ 937360 h 937360"/>
              <a:gd name="connsiteX17" fmla="*/ 34511 w 405286"/>
              <a:gd name="connsiteY17" fmla="*/ 933160 h 937360"/>
              <a:gd name="connsiteX18" fmla="*/ 0 w 405286"/>
              <a:gd name="connsiteY18" fmla="*/ 930730 h 937360"/>
              <a:gd name="connsiteX19" fmla="*/ 55913 w 405286"/>
              <a:gd name="connsiteY19" fmla="*/ 740267 h 937360"/>
              <a:gd name="connsiteX20" fmla="*/ 119848 w 405286"/>
              <a:gd name="connsiteY20" fmla="*/ 522470 h 937360"/>
              <a:gd name="connsiteX21" fmla="*/ 180132 w 405286"/>
              <a:gd name="connsiteY21" fmla="*/ 261454 h 937360"/>
              <a:gd name="connsiteX22" fmla="*/ 138165 w 405286"/>
              <a:gd name="connsiteY22" fmla="*/ 250931 h 93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5286" h="937360">
                <a:moveTo>
                  <a:pt x="138165" y="250931"/>
                </a:moveTo>
                <a:lnTo>
                  <a:pt x="321349" y="0"/>
                </a:lnTo>
                <a:lnTo>
                  <a:pt x="405286" y="283651"/>
                </a:lnTo>
                <a:lnTo>
                  <a:pt x="344637" y="283345"/>
                </a:lnTo>
                <a:cubicBezTo>
                  <a:pt x="309514" y="365560"/>
                  <a:pt x="280857" y="455160"/>
                  <a:pt x="245735" y="537374"/>
                </a:cubicBezTo>
                <a:cubicBezTo>
                  <a:pt x="220605" y="600157"/>
                  <a:pt x="193860" y="661093"/>
                  <a:pt x="167114" y="722029"/>
                </a:cubicBezTo>
                <a:lnTo>
                  <a:pt x="96673" y="887469"/>
                </a:lnTo>
                <a:lnTo>
                  <a:pt x="85828" y="881561"/>
                </a:lnTo>
                <a:lnTo>
                  <a:pt x="39549" y="895165"/>
                </a:lnTo>
                <a:lnTo>
                  <a:pt x="37387" y="893986"/>
                </a:lnTo>
                <a:lnTo>
                  <a:pt x="37417" y="895792"/>
                </a:lnTo>
                <a:lnTo>
                  <a:pt x="37102" y="895884"/>
                </a:lnTo>
                <a:lnTo>
                  <a:pt x="37422" y="896060"/>
                </a:lnTo>
                <a:lnTo>
                  <a:pt x="37641" y="909247"/>
                </a:lnTo>
                <a:cubicBezTo>
                  <a:pt x="37867" y="915520"/>
                  <a:pt x="38202" y="922682"/>
                  <a:pt x="38536" y="929845"/>
                </a:cubicBezTo>
                <a:lnTo>
                  <a:pt x="38704" y="933698"/>
                </a:lnTo>
                <a:lnTo>
                  <a:pt x="34475" y="937360"/>
                </a:lnTo>
                <a:lnTo>
                  <a:pt x="34511" y="933160"/>
                </a:lnTo>
                <a:lnTo>
                  <a:pt x="0" y="930730"/>
                </a:lnTo>
                <a:lnTo>
                  <a:pt x="55913" y="740267"/>
                </a:lnTo>
                <a:cubicBezTo>
                  <a:pt x="78366" y="668460"/>
                  <a:pt x="100819" y="596652"/>
                  <a:pt x="119848" y="522470"/>
                </a:cubicBezTo>
                <a:lnTo>
                  <a:pt x="180132" y="261454"/>
                </a:lnTo>
                <a:cubicBezTo>
                  <a:pt x="166143" y="257946"/>
                  <a:pt x="152156" y="254439"/>
                  <a:pt x="138165" y="250931"/>
                </a:cubicBezTo>
                <a:close/>
              </a:path>
            </a:pathLst>
          </a:custGeom>
          <a:gradFill flip="none" rotWithShape="1">
            <a:gsLst>
              <a:gs pos="0">
                <a:srgbClr val="70AC2E"/>
              </a:gs>
              <a:gs pos="50000">
                <a:srgbClr val="7CBF33"/>
              </a:gs>
              <a:gs pos="100000">
                <a:srgbClr val="7CBF33">
                  <a:tint val="23500"/>
                  <a:satMod val="160000"/>
                </a:srgbClr>
              </a:gs>
            </a:gsLst>
            <a:lin ang="96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63" name="任意多边形 62"/>
          <p:cNvSpPr/>
          <p:nvPr/>
        </p:nvSpPr>
        <p:spPr>
          <a:xfrm rot="1020000">
            <a:off x="4667054" y="1853744"/>
            <a:ext cx="306000" cy="36000"/>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889" h="36000">
                <a:moveTo>
                  <a:pt x="336889" y="0"/>
                </a:moveTo>
                <a:lnTo>
                  <a:pt x="307737" y="36000"/>
                </a:lnTo>
                <a:lnTo>
                  <a:pt x="0" y="36000"/>
                </a:lnTo>
                <a:lnTo>
                  <a:pt x="44456" y="0"/>
                </a:lnTo>
                <a:lnTo>
                  <a:pt x="336889" y="0"/>
                </a:lnTo>
                <a:close/>
              </a:path>
            </a:pathLst>
          </a:custGeom>
          <a:solidFill>
            <a:srgbClr val="BAE18F"/>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64" name="任意多边形 63"/>
          <p:cNvSpPr/>
          <p:nvPr/>
        </p:nvSpPr>
        <p:spPr>
          <a:xfrm rot="16735527" flipV="1">
            <a:off x="4907673" y="1917458"/>
            <a:ext cx="82606" cy="29819"/>
          </a:xfrm>
          <a:custGeom>
            <a:avLst/>
            <a:gdLst>
              <a:gd name="connsiteX0" fmla="*/ 108347 w 108347"/>
              <a:gd name="connsiteY0" fmla="*/ 1 h 36002"/>
              <a:gd name="connsiteX1" fmla="*/ 44830 w 108347"/>
              <a:gd name="connsiteY1" fmla="*/ 0 h 36002"/>
              <a:gd name="connsiteX2" fmla="*/ 44148 w 108347"/>
              <a:gd name="connsiteY2" fmla="*/ 2734 h 36002"/>
              <a:gd name="connsiteX3" fmla="*/ 0 w 108347"/>
              <a:gd name="connsiteY3" fmla="*/ 36002 h 36002"/>
              <a:gd name="connsiteX4" fmla="*/ 60571 w 108347"/>
              <a:gd name="connsiteY4" fmla="*/ 36002 h 36002"/>
              <a:gd name="connsiteX5" fmla="*/ 108347 w 108347"/>
              <a:gd name="connsiteY5" fmla="*/ 1 h 36002"/>
              <a:gd name="connsiteX0" fmla="*/ 107608 w 107608"/>
              <a:gd name="connsiteY0" fmla="*/ 4706 h 36002"/>
              <a:gd name="connsiteX1" fmla="*/ 44830 w 107608"/>
              <a:gd name="connsiteY1" fmla="*/ 0 h 36002"/>
              <a:gd name="connsiteX2" fmla="*/ 44148 w 107608"/>
              <a:gd name="connsiteY2" fmla="*/ 2734 h 36002"/>
              <a:gd name="connsiteX3" fmla="*/ 0 w 107608"/>
              <a:gd name="connsiteY3" fmla="*/ 36002 h 36002"/>
              <a:gd name="connsiteX4" fmla="*/ 60571 w 107608"/>
              <a:gd name="connsiteY4" fmla="*/ 36002 h 36002"/>
              <a:gd name="connsiteX5" fmla="*/ 107608 w 107608"/>
              <a:gd name="connsiteY5" fmla="*/ 4706 h 36002"/>
              <a:gd name="connsiteX0" fmla="*/ 89663 w 89663"/>
              <a:gd name="connsiteY0" fmla="*/ 4706 h 36002"/>
              <a:gd name="connsiteX1" fmla="*/ 26885 w 89663"/>
              <a:gd name="connsiteY1" fmla="*/ 0 h 36002"/>
              <a:gd name="connsiteX2" fmla="*/ 26203 w 89663"/>
              <a:gd name="connsiteY2" fmla="*/ 2734 h 36002"/>
              <a:gd name="connsiteX3" fmla="*/ 0 w 89663"/>
              <a:gd name="connsiteY3" fmla="*/ 29178 h 36002"/>
              <a:gd name="connsiteX4" fmla="*/ 42626 w 89663"/>
              <a:gd name="connsiteY4" fmla="*/ 36002 h 36002"/>
              <a:gd name="connsiteX5" fmla="*/ 89663 w 89663"/>
              <a:gd name="connsiteY5" fmla="*/ 4706 h 36002"/>
              <a:gd name="connsiteX0" fmla="*/ 85328 w 85328"/>
              <a:gd name="connsiteY0" fmla="*/ 4706 h 36002"/>
              <a:gd name="connsiteX1" fmla="*/ 22550 w 85328"/>
              <a:gd name="connsiteY1" fmla="*/ 0 h 36002"/>
              <a:gd name="connsiteX2" fmla="*/ 21868 w 85328"/>
              <a:gd name="connsiteY2" fmla="*/ 2734 h 36002"/>
              <a:gd name="connsiteX3" fmla="*/ 0 w 85328"/>
              <a:gd name="connsiteY3" fmla="*/ 32269 h 36002"/>
              <a:gd name="connsiteX4" fmla="*/ 38291 w 85328"/>
              <a:gd name="connsiteY4" fmla="*/ 36002 h 36002"/>
              <a:gd name="connsiteX5" fmla="*/ 85328 w 85328"/>
              <a:gd name="connsiteY5" fmla="*/ 4706 h 36002"/>
              <a:gd name="connsiteX0" fmla="*/ 85328 w 85328"/>
              <a:gd name="connsiteY0" fmla="*/ 4706 h 36002"/>
              <a:gd name="connsiteX1" fmla="*/ 22550 w 85328"/>
              <a:gd name="connsiteY1" fmla="*/ 0 h 36002"/>
              <a:gd name="connsiteX2" fmla="*/ 33260 w 85328"/>
              <a:gd name="connsiteY2" fmla="*/ 6934 h 36002"/>
              <a:gd name="connsiteX3" fmla="*/ 0 w 85328"/>
              <a:gd name="connsiteY3" fmla="*/ 32269 h 36002"/>
              <a:gd name="connsiteX4" fmla="*/ 38291 w 85328"/>
              <a:gd name="connsiteY4" fmla="*/ 36002 h 36002"/>
              <a:gd name="connsiteX5" fmla="*/ 85328 w 85328"/>
              <a:gd name="connsiteY5" fmla="*/ 4706 h 36002"/>
              <a:gd name="connsiteX0" fmla="*/ 85328 w 85328"/>
              <a:gd name="connsiteY0" fmla="*/ 4706 h 36002"/>
              <a:gd name="connsiteX1" fmla="*/ 22550 w 85328"/>
              <a:gd name="connsiteY1" fmla="*/ 0 h 36002"/>
              <a:gd name="connsiteX2" fmla="*/ 37595 w 85328"/>
              <a:gd name="connsiteY2" fmla="*/ 10026 h 36002"/>
              <a:gd name="connsiteX3" fmla="*/ 0 w 85328"/>
              <a:gd name="connsiteY3" fmla="*/ 32269 h 36002"/>
              <a:gd name="connsiteX4" fmla="*/ 38291 w 85328"/>
              <a:gd name="connsiteY4" fmla="*/ 36002 h 36002"/>
              <a:gd name="connsiteX5" fmla="*/ 85328 w 85328"/>
              <a:gd name="connsiteY5" fmla="*/ 4706 h 36002"/>
              <a:gd name="connsiteX0" fmla="*/ 85328 w 85328"/>
              <a:gd name="connsiteY0" fmla="*/ 0 h 31296"/>
              <a:gd name="connsiteX1" fmla="*/ 31221 w 85328"/>
              <a:gd name="connsiteY1" fmla="*/ 1477 h 31296"/>
              <a:gd name="connsiteX2" fmla="*/ 37595 w 85328"/>
              <a:gd name="connsiteY2" fmla="*/ 5320 h 31296"/>
              <a:gd name="connsiteX3" fmla="*/ 0 w 85328"/>
              <a:gd name="connsiteY3" fmla="*/ 27563 h 31296"/>
              <a:gd name="connsiteX4" fmla="*/ 38291 w 85328"/>
              <a:gd name="connsiteY4" fmla="*/ 31296 h 31296"/>
              <a:gd name="connsiteX5" fmla="*/ 85328 w 85328"/>
              <a:gd name="connsiteY5" fmla="*/ 0 h 31296"/>
              <a:gd name="connsiteX0" fmla="*/ 85328 w 85328"/>
              <a:gd name="connsiteY0" fmla="*/ 0 h 31296"/>
              <a:gd name="connsiteX1" fmla="*/ 31221 w 85328"/>
              <a:gd name="connsiteY1" fmla="*/ 1477 h 31296"/>
              <a:gd name="connsiteX2" fmla="*/ 33260 w 85328"/>
              <a:gd name="connsiteY2" fmla="*/ 2229 h 31296"/>
              <a:gd name="connsiteX3" fmla="*/ 0 w 85328"/>
              <a:gd name="connsiteY3" fmla="*/ 27563 h 31296"/>
              <a:gd name="connsiteX4" fmla="*/ 38291 w 85328"/>
              <a:gd name="connsiteY4" fmla="*/ 31296 h 31296"/>
              <a:gd name="connsiteX5" fmla="*/ 85328 w 85328"/>
              <a:gd name="connsiteY5" fmla="*/ 0 h 31296"/>
              <a:gd name="connsiteX0" fmla="*/ 82606 w 82606"/>
              <a:gd name="connsiteY0" fmla="*/ 505 h 29819"/>
              <a:gd name="connsiteX1" fmla="*/ 31221 w 82606"/>
              <a:gd name="connsiteY1" fmla="*/ 0 h 29819"/>
              <a:gd name="connsiteX2" fmla="*/ 33260 w 82606"/>
              <a:gd name="connsiteY2" fmla="*/ 752 h 29819"/>
              <a:gd name="connsiteX3" fmla="*/ 0 w 82606"/>
              <a:gd name="connsiteY3" fmla="*/ 26086 h 29819"/>
              <a:gd name="connsiteX4" fmla="*/ 38291 w 82606"/>
              <a:gd name="connsiteY4" fmla="*/ 29819 h 29819"/>
              <a:gd name="connsiteX5" fmla="*/ 82606 w 82606"/>
              <a:gd name="connsiteY5" fmla="*/ 505 h 29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606" h="29819">
                <a:moveTo>
                  <a:pt x="82606" y="505"/>
                </a:moveTo>
                <a:lnTo>
                  <a:pt x="31221" y="0"/>
                </a:lnTo>
                <a:lnTo>
                  <a:pt x="33260" y="752"/>
                </a:lnTo>
                <a:lnTo>
                  <a:pt x="0" y="26086"/>
                </a:lnTo>
                <a:lnTo>
                  <a:pt x="38291" y="29819"/>
                </a:lnTo>
                <a:lnTo>
                  <a:pt x="82606" y="505"/>
                </a:lnTo>
                <a:close/>
              </a:path>
            </a:pathLst>
          </a:custGeom>
          <a:no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65" name="任意多边形 64"/>
          <p:cNvSpPr/>
          <p:nvPr/>
        </p:nvSpPr>
        <p:spPr>
          <a:xfrm>
            <a:off x="4389281" y="2137124"/>
            <a:ext cx="1045457" cy="375329"/>
          </a:xfrm>
          <a:custGeom>
            <a:avLst/>
            <a:gdLst>
              <a:gd name="connsiteX0" fmla="*/ 136942 w 1045457"/>
              <a:gd name="connsiteY0" fmla="*/ 0 h 375329"/>
              <a:gd name="connsiteX1" fmla="*/ 180338 w 1045457"/>
              <a:gd name="connsiteY1" fmla="*/ 13443 h 375329"/>
              <a:gd name="connsiteX2" fmla="*/ 251776 w 1045457"/>
              <a:gd name="connsiteY2" fmla="*/ 41721 h 375329"/>
              <a:gd name="connsiteX3" fmla="*/ 456564 w 1045457"/>
              <a:gd name="connsiteY3" fmla="*/ 120302 h 375329"/>
              <a:gd name="connsiteX4" fmla="*/ 687545 w 1045457"/>
              <a:gd name="connsiteY4" fmla="*/ 203646 h 375329"/>
              <a:gd name="connsiteX5" fmla="*/ 820895 w 1045457"/>
              <a:gd name="connsiteY5" fmla="*/ 229840 h 375329"/>
              <a:gd name="connsiteX6" fmla="*/ 881170 w 1045457"/>
              <a:gd name="connsiteY6" fmla="*/ 234304 h 375329"/>
              <a:gd name="connsiteX7" fmla="*/ 914026 w 1045457"/>
              <a:gd name="connsiteY7" fmla="*/ 236009 h 375329"/>
              <a:gd name="connsiteX8" fmla="*/ 1045457 w 1045457"/>
              <a:gd name="connsiteY8" fmla="*/ 315022 h 375329"/>
              <a:gd name="connsiteX9" fmla="*/ 1041756 w 1045457"/>
              <a:gd name="connsiteY9" fmla="*/ 321072 h 375329"/>
              <a:gd name="connsiteX10" fmla="*/ 1011395 w 1045457"/>
              <a:gd name="connsiteY10" fmla="*/ 329852 h 375329"/>
              <a:gd name="connsiteX11" fmla="*/ 882807 w 1045457"/>
              <a:gd name="connsiteY11" fmla="*/ 358427 h 375329"/>
              <a:gd name="connsiteX12" fmla="*/ 639920 w 1045457"/>
              <a:gd name="connsiteY12" fmla="*/ 375096 h 375329"/>
              <a:gd name="connsiteX13" fmla="*/ 458945 w 1045457"/>
              <a:gd name="connsiteY13" fmla="*/ 346521 h 375329"/>
              <a:gd name="connsiteX14" fmla="*/ 266064 w 1045457"/>
              <a:gd name="connsiteY14" fmla="*/ 294133 h 375329"/>
              <a:gd name="connsiteX15" fmla="*/ 108901 w 1045457"/>
              <a:gd name="connsiteY15" fmla="*/ 232221 h 375329"/>
              <a:gd name="connsiteX16" fmla="*/ 32701 w 1045457"/>
              <a:gd name="connsiteY16" fmla="*/ 196502 h 375329"/>
              <a:gd name="connsiteX17" fmla="*/ 4423 w 1045457"/>
              <a:gd name="connsiteY17" fmla="*/ 180280 h 375329"/>
              <a:gd name="connsiteX18" fmla="*/ 0 w 1045457"/>
              <a:gd name="connsiteY18" fmla="*/ 175278 h 375329"/>
              <a:gd name="connsiteX19" fmla="*/ 136942 w 1045457"/>
              <a:gd name="connsiteY19" fmla="*/ 0 h 375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45457" h="375329">
                <a:moveTo>
                  <a:pt x="136942" y="0"/>
                </a:moveTo>
                <a:lnTo>
                  <a:pt x="180338" y="13443"/>
                </a:lnTo>
                <a:cubicBezTo>
                  <a:pt x="200877" y="21480"/>
                  <a:pt x="224193" y="31402"/>
                  <a:pt x="251776" y="41721"/>
                </a:cubicBezTo>
                <a:cubicBezTo>
                  <a:pt x="306942" y="62359"/>
                  <a:pt x="383936" y="93315"/>
                  <a:pt x="456564" y="120302"/>
                </a:cubicBezTo>
                <a:cubicBezTo>
                  <a:pt x="529192" y="147289"/>
                  <a:pt x="626823" y="185390"/>
                  <a:pt x="687545" y="203646"/>
                </a:cubicBezTo>
                <a:cubicBezTo>
                  <a:pt x="748267" y="221902"/>
                  <a:pt x="780017" y="224284"/>
                  <a:pt x="820895" y="229840"/>
                </a:cubicBezTo>
                <a:cubicBezTo>
                  <a:pt x="841334" y="232618"/>
                  <a:pt x="861972" y="233610"/>
                  <a:pt x="881170" y="234304"/>
                </a:cubicBezTo>
                <a:lnTo>
                  <a:pt x="914026" y="236009"/>
                </a:lnTo>
                <a:lnTo>
                  <a:pt x="1045457" y="315022"/>
                </a:lnTo>
                <a:lnTo>
                  <a:pt x="1041756" y="321072"/>
                </a:lnTo>
                <a:cubicBezTo>
                  <a:pt x="1035406" y="323701"/>
                  <a:pt x="1025286" y="325685"/>
                  <a:pt x="1011395" y="329852"/>
                </a:cubicBezTo>
                <a:cubicBezTo>
                  <a:pt x="983614" y="338186"/>
                  <a:pt x="944719" y="350886"/>
                  <a:pt x="882807" y="358427"/>
                </a:cubicBezTo>
                <a:cubicBezTo>
                  <a:pt x="820895" y="365968"/>
                  <a:pt x="710564" y="377080"/>
                  <a:pt x="639920" y="375096"/>
                </a:cubicBezTo>
                <a:cubicBezTo>
                  <a:pt x="569276" y="373112"/>
                  <a:pt x="521254" y="360015"/>
                  <a:pt x="458945" y="346521"/>
                </a:cubicBezTo>
                <a:cubicBezTo>
                  <a:pt x="396636" y="333027"/>
                  <a:pt x="324404" y="313183"/>
                  <a:pt x="266064" y="294133"/>
                </a:cubicBezTo>
                <a:cubicBezTo>
                  <a:pt x="207724" y="275083"/>
                  <a:pt x="147795" y="248493"/>
                  <a:pt x="108901" y="232221"/>
                </a:cubicBezTo>
                <a:cubicBezTo>
                  <a:pt x="70007" y="215949"/>
                  <a:pt x="56117" y="209599"/>
                  <a:pt x="32701" y="196502"/>
                </a:cubicBezTo>
                <a:cubicBezTo>
                  <a:pt x="20993" y="189954"/>
                  <a:pt x="11964" y="185588"/>
                  <a:pt x="4423" y="180280"/>
                </a:cubicBezTo>
                <a:lnTo>
                  <a:pt x="0" y="175278"/>
                </a:lnTo>
                <a:lnTo>
                  <a:pt x="136942" y="0"/>
                </a:lnTo>
                <a:close/>
              </a:path>
            </a:pathLst>
          </a:custGeom>
          <a:gradFill flip="none" rotWithShape="1">
            <a:gsLst>
              <a:gs pos="0">
                <a:srgbClr val="70AC2E"/>
              </a:gs>
              <a:gs pos="50000">
                <a:srgbClr val="7CBF33"/>
              </a:gs>
              <a:gs pos="100000">
                <a:srgbClr val="7CBF33">
                  <a:tint val="23500"/>
                  <a:satMod val="160000"/>
                </a:srgbClr>
              </a:gs>
            </a:gsLst>
            <a:lin ang="108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66" name="任意多边形 65"/>
          <p:cNvSpPr/>
          <p:nvPr/>
        </p:nvSpPr>
        <p:spPr>
          <a:xfrm rot="18480000">
            <a:off x="4323984" y="2184369"/>
            <a:ext cx="230194" cy="49693"/>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336889 w 336889"/>
              <a:gd name="connsiteY0" fmla="*/ 293 h 36293"/>
              <a:gd name="connsiteX1" fmla="*/ 307737 w 336889"/>
              <a:gd name="connsiteY1" fmla="*/ 36293 h 36293"/>
              <a:gd name="connsiteX2" fmla="*/ 0 w 336889"/>
              <a:gd name="connsiteY2" fmla="*/ 36293 h 36293"/>
              <a:gd name="connsiteX3" fmla="*/ 39988 w 336889"/>
              <a:gd name="connsiteY3" fmla="*/ 0 h 36293"/>
              <a:gd name="connsiteX4" fmla="*/ 336889 w 336889"/>
              <a:gd name="connsiteY4" fmla="*/ 293 h 36293"/>
              <a:gd name="connsiteX0" fmla="*/ 336889 w 336889"/>
              <a:gd name="connsiteY0" fmla="*/ 0 h 36000"/>
              <a:gd name="connsiteX1" fmla="*/ 307737 w 336889"/>
              <a:gd name="connsiteY1" fmla="*/ 36000 h 36000"/>
              <a:gd name="connsiteX2" fmla="*/ 0 w 336889"/>
              <a:gd name="connsiteY2" fmla="*/ 36000 h 36000"/>
              <a:gd name="connsiteX3" fmla="*/ 37480 w 336889"/>
              <a:gd name="connsiteY3" fmla="*/ 754 h 36000"/>
              <a:gd name="connsiteX4" fmla="*/ 336889 w 336889"/>
              <a:gd name="connsiteY4" fmla="*/ 0 h 36000"/>
              <a:gd name="connsiteX0" fmla="*/ 336889 w 336889"/>
              <a:gd name="connsiteY0" fmla="*/ 0 h 36000"/>
              <a:gd name="connsiteX1" fmla="*/ 307737 w 336889"/>
              <a:gd name="connsiteY1" fmla="*/ 36000 h 36000"/>
              <a:gd name="connsiteX2" fmla="*/ 0 w 336889"/>
              <a:gd name="connsiteY2" fmla="*/ 36000 h 36000"/>
              <a:gd name="connsiteX3" fmla="*/ 39441 w 336889"/>
              <a:gd name="connsiteY3" fmla="*/ 2095 h 36000"/>
              <a:gd name="connsiteX4" fmla="*/ 336889 w 336889"/>
              <a:gd name="connsiteY4" fmla="*/ 0 h 36000"/>
              <a:gd name="connsiteX0" fmla="*/ 314860 w 314860"/>
              <a:gd name="connsiteY0" fmla="*/ 4942 h 33905"/>
              <a:gd name="connsiteX1" fmla="*/ 307737 w 314860"/>
              <a:gd name="connsiteY1" fmla="*/ 33905 h 33905"/>
              <a:gd name="connsiteX2" fmla="*/ 0 w 314860"/>
              <a:gd name="connsiteY2" fmla="*/ 33905 h 33905"/>
              <a:gd name="connsiteX3" fmla="*/ 39441 w 314860"/>
              <a:gd name="connsiteY3" fmla="*/ 0 h 33905"/>
              <a:gd name="connsiteX4" fmla="*/ 314860 w 314860"/>
              <a:gd name="connsiteY4" fmla="*/ 4942 h 33905"/>
              <a:gd name="connsiteX0" fmla="*/ 300043 w 307737"/>
              <a:gd name="connsiteY0" fmla="*/ 336 h 33905"/>
              <a:gd name="connsiteX1" fmla="*/ 307737 w 307737"/>
              <a:gd name="connsiteY1" fmla="*/ 33905 h 33905"/>
              <a:gd name="connsiteX2" fmla="*/ 0 w 307737"/>
              <a:gd name="connsiteY2" fmla="*/ 33905 h 33905"/>
              <a:gd name="connsiteX3" fmla="*/ 39441 w 307737"/>
              <a:gd name="connsiteY3" fmla="*/ 0 h 33905"/>
              <a:gd name="connsiteX4" fmla="*/ 300043 w 307737"/>
              <a:gd name="connsiteY4" fmla="*/ 336 h 33905"/>
              <a:gd name="connsiteX0" fmla="*/ 289145 w 307737"/>
              <a:gd name="connsiteY0" fmla="*/ 0 h 35495"/>
              <a:gd name="connsiteX1" fmla="*/ 307737 w 307737"/>
              <a:gd name="connsiteY1" fmla="*/ 35495 h 35495"/>
              <a:gd name="connsiteX2" fmla="*/ 0 w 307737"/>
              <a:gd name="connsiteY2" fmla="*/ 35495 h 35495"/>
              <a:gd name="connsiteX3" fmla="*/ 39441 w 307737"/>
              <a:gd name="connsiteY3" fmla="*/ 1590 h 35495"/>
              <a:gd name="connsiteX4" fmla="*/ 289145 w 307737"/>
              <a:gd name="connsiteY4" fmla="*/ 0 h 3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737" h="35495">
                <a:moveTo>
                  <a:pt x="289145" y="0"/>
                </a:moveTo>
                <a:lnTo>
                  <a:pt x="307737" y="35495"/>
                </a:lnTo>
                <a:lnTo>
                  <a:pt x="0" y="35495"/>
                </a:lnTo>
                <a:lnTo>
                  <a:pt x="39441" y="1590"/>
                </a:lnTo>
                <a:lnTo>
                  <a:pt x="289145" y="0"/>
                </a:lnTo>
                <a:close/>
              </a:path>
            </a:pathLst>
          </a:custGeom>
          <a:solidFill>
            <a:srgbClr val="5F9127"/>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67" name="任意多边形 66"/>
          <p:cNvSpPr/>
          <p:nvPr/>
        </p:nvSpPr>
        <p:spPr>
          <a:xfrm rot="12959753">
            <a:off x="4319916" y="1698216"/>
            <a:ext cx="268141" cy="503163"/>
          </a:xfrm>
          <a:custGeom>
            <a:avLst/>
            <a:gdLst>
              <a:gd name="connsiteX0" fmla="*/ 186022 w 268141"/>
              <a:gd name="connsiteY0" fmla="*/ 442860 h 503163"/>
              <a:gd name="connsiteX1" fmla="*/ 80948 w 268141"/>
              <a:gd name="connsiteY1" fmla="*/ 492698 h 503163"/>
              <a:gd name="connsiteX2" fmla="*/ 14593 w 268141"/>
              <a:gd name="connsiteY2" fmla="*/ 502641 h 503163"/>
              <a:gd name="connsiteX3" fmla="*/ 0 w 268141"/>
              <a:gd name="connsiteY3" fmla="*/ 498899 h 503163"/>
              <a:gd name="connsiteX4" fmla="*/ 21183 w 268141"/>
              <a:gd name="connsiteY4" fmla="*/ 461131 h 503163"/>
              <a:gd name="connsiteX5" fmla="*/ 18899 w 268141"/>
              <a:gd name="connsiteY5" fmla="*/ 461917 h 503163"/>
              <a:gd name="connsiteX6" fmla="*/ 4082 w 268141"/>
              <a:gd name="connsiteY6" fmla="*/ 455158 h 503163"/>
              <a:gd name="connsiteX7" fmla="*/ 9005 w 268141"/>
              <a:gd name="connsiteY7" fmla="*/ 455194 h 503163"/>
              <a:gd name="connsiteX8" fmla="*/ 44381 w 268141"/>
              <a:gd name="connsiteY8" fmla="*/ 454513 h 503163"/>
              <a:gd name="connsiteX9" fmla="*/ 133511 w 268141"/>
              <a:gd name="connsiteY9" fmla="*/ 419198 h 503163"/>
              <a:gd name="connsiteX10" fmla="*/ 209539 w 268141"/>
              <a:gd name="connsiteY10" fmla="*/ 337479 h 503163"/>
              <a:gd name="connsiteX11" fmla="*/ 196288 w 268141"/>
              <a:gd name="connsiteY11" fmla="*/ 238206 h 503163"/>
              <a:gd name="connsiteX12" fmla="*/ 126655 w 268141"/>
              <a:gd name="connsiteY12" fmla="*/ 150455 h 503163"/>
              <a:gd name="connsiteX13" fmla="*/ 60862 w 268141"/>
              <a:gd name="connsiteY13" fmla="*/ 92295 h 503163"/>
              <a:gd name="connsiteX14" fmla="*/ 21199 w 268141"/>
              <a:gd name="connsiteY14" fmla="*/ 69601 h 503163"/>
              <a:gd name="connsiteX15" fmla="*/ 16522 w 268141"/>
              <a:gd name="connsiteY15" fmla="*/ 66915 h 503163"/>
              <a:gd name="connsiteX16" fmla="*/ 18067 w 268141"/>
              <a:gd name="connsiteY16" fmla="*/ 0 h 503163"/>
              <a:gd name="connsiteX17" fmla="*/ 44469 w 268141"/>
              <a:gd name="connsiteY17" fmla="*/ 15538 h 503163"/>
              <a:gd name="connsiteX18" fmla="*/ 103772 w 268141"/>
              <a:gd name="connsiteY18" fmla="*/ 58180 h 503163"/>
              <a:gd name="connsiteX19" fmla="*/ 202812 w 268141"/>
              <a:gd name="connsiteY19" fmla="*/ 154000 h 503163"/>
              <a:gd name="connsiteX20" fmla="*/ 262629 w 268141"/>
              <a:gd name="connsiteY20" fmla="*/ 260651 h 503163"/>
              <a:gd name="connsiteX21" fmla="*/ 256795 w 268141"/>
              <a:gd name="connsiteY21" fmla="*/ 362015 h 503163"/>
              <a:gd name="connsiteX22" fmla="*/ 186022 w 268141"/>
              <a:gd name="connsiteY22" fmla="*/ 442860 h 50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8141" h="503163">
                <a:moveTo>
                  <a:pt x="186022" y="442860"/>
                </a:moveTo>
                <a:cubicBezTo>
                  <a:pt x="156715" y="464640"/>
                  <a:pt x="109522" y="482736"/>
                  <a:pt x="80948" y="492698"/>
                </a:cubicBezTo>
                <a:cubicBezTo>
                  <a:pt x="52378" y="502662"/>
                  <a:pt x="33383" y="504198"/>
                  <a:pt x="14593" y="502641"/>
                </a:cubicBezTo>
                <a:lnTo>
                  <a:pt x="0" y="498899"/>
                </a:lnTo>
                <a:lnTo>
                  <a:pt x="21183" y="461131"/>
                </a:lnTo>
                <a:lnTo>
                  <a:pt x="18899" y="461917"/>
                </a:lnTo>
                <a:lnTo>
                  <a:pt x="4082" y="455158"/>
                </a:lnTo>
                <a:lnTo>
                  <a:pt x="9005" y="455194"/>
                </a:lnTo>
                <a:cubicBezTo>
                  <a:pt x="19644" y="456418"/>
                  <a:pt x="31831" y="457497"/>
                  <a:pt x="44381" y="454513"/>
                </a:cubicBezTo>
                <a:cubicBezTo>
                  <a:pt x="69478" y="448545"/>
                  <a:pt x="105985" y="438702"/>
                  <a:pt x="133511" y="419198"/>
                </a:cubicBezTo>
                <a:cubicBezTo>
                  <a:pt x="161037" y="399693"/>
                  <a:pt x="199076" y="367645"/>
                  <a:pt x="209539" y="337479"/>
                </a:cubicBezTo>
                <a:cubicBezTo>
                  <a:pt x="220000" y="307313"/>
                  <a:pt x="210102" y="269377"/>
                  <a:pt x="196288" y="238206"/>
                </a:cubicBezTo>
                <a:cubicBezTo>
                  <a:pt x="182474" y="207037"/>
                  <a:pt x="149227" y="174774"/>
                  <a:pt x="126655" y="150455"/>
                </a:cubicBezTo>
                <a:cubicBezTo>
                  <a:pt x="104084" y="126137"/>
                  <a:pt x="78439" y="105770"/>
                  <a:pt x="60862" y="92295"/>
                </a:cubicBezTo>
                <a:cubicBezTo>
                  <a:pt x="43286" y="78819"/>
                  <a:pt x="34982" y="76758"/>
                  <a:pt x="21199" y="69601"/>
                </a:cubicBezTo>
                <a:lnTo>
                  <a:pt x="16522" y="66915"/>
                </a:lnTo>
                <a:lnTo>
                  <a:pt x="18067" y="0"/>
                </a:lnTo>
                <a:lnTo>
                  <a:pt x="44469" y="15538"/>
                </a:lnTo>
                <a:cubicBezTo>
                  <a:pt x="64575" y="28527"/>
                  <a:pt x="86594" y="44661"/>
                  <a:pt x="103772" y="58180"/>
                </a:cubicBezTo>
                <a:cubicBezTo>
                  <a:pt x="138131" y="85219"/>
                  <a:pt x="176337" y="120254"/>
                  <a:pt x="202812" y="154000"/>
                </a:cubicBezTo>
                <a:cubicBezTo>
                  <a:pt x="229286" y="187744"/>
                  <a:pt x="253631" y="225981"/>
                  <a:pt x="262629" y="260651"/>
                </a:cubicBezTo>
                <a:cubicBezTo>
                  <a:pt x="271625" y="295321"/>
                  <a:pt x="269563" y="331648"/>
                  <a:pt x="256795" y="362015"/>
                </a:cubicBezTo>
                <a:cubicBezTo>
                  <a:pt x="244026" y="392384"/>
                  <a:pt x="215329" y="421080"/>
                  <a:pt x="186022" y="442860"/>
                </a:cubicBezTo>
                <a:close/>
              </a:path>
            </a:pathLst>
          </a:custGeom>
          <a:gradFill flip="none" rotWithShape="1">
            <a:gsLst>
              <a:gs pos="0">
                <a:srgbClr val="70AC2E"/>
              </a:gs>
              <a:gs pos="50000">
                <a:srgbClr val="7CBF33"/>
              </a:gs>
              <a:gs pos="100000">
                <a:srgbClr val="7CBF33">
                  <a:tint val="23500"/>
                  <a:satMod val="160000"/>
                </a:srgbClr>
              </a:gs>
            </a:gsLst>
            <a:lin ang="5400000" scaled="1"/>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68" name="任意多边形 67"/>
          <p:cNvSpPr/>
          <p:nvPr/>
        </p:nvSpPr>
        <p:spPr>
          <a:xfrm rot="20986485" flipH="1">
            <a:off x="4580251" y="3672520"/>
            <a:ext cx="351930" cy="70218"/>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252848 w 307737"/>
              <a:gd name="connsiteY0" fmla="*/ 4674 h 36000"/>
              <a:gd name="connsiteX1" fmla="*/ 307737 w 307737"/>
              <a:gd name="connsiteY1" fmla="*/ 36000 h 36000"/>
              <a:gd name="connsiteX2" fmla="*/ 0 w 307737"/>
              <a:gd name="connsiteY2" fmla="*/ 36000 h 36000"/>
              <a:gd name="connsiteX3" fmla="*/ 44456 w 307737"/>
              <a:gd name="connsiteY3" fmla="*/ 0 h 36000"/>
              <a:gd name="connsiteX4" fmla="*/ 252848 w 307737"/>
              <a:gd name="connsiteY4" fmla="*/ 4674 h 36000"/>
              <a:gd name="connsiteX0" fmla="*/ 208392 w 263281"/>
              <a:gd name="connsiteY0" fmla="*/ 4674 h 37067"/>
              <a:gd name="connsiteX1" fmla="*/ 263281 w 263281"/>
              <a:gd name="connsiteY1" fmla="*/ 36000 h 37067"/>
              <a:gd name="connsiteX2" fmla="*/ 63127 w 263281"/>
              <a:gd name="connsiteY2" fmla="*/ 37067 h 37067"/>
              <a:gd name="connsiteX3" fmla="*/ 0 w 263281"/>
              <a:gd name="connsiteY3" fmla="*/ 0 h 37067"/>
              <a:gd name="connsiteX4" fmla="*/ 208392 w 263281"/>
              <a:gd name="connsiteY4" fmla="*/ 4674 h 37067"/>
              <a:gd name="connsiteX0" fmla="*/ 198472 w 253361"/>
              <a:gd name="connsiteY0" fmla="*/ 0 h 32393"/>
              <a:gd name="connsiteX1" fmla="*/ 253361 w 253361"/>
              <a:gd name="connsiteY1" fmla="*/ 31326 h 32393"/>
              <a:gd name="connsiteX2" fmla="*/ 53207 w 253361"/>
              <a:gd name="connsiteY2" fmla="*/ 32393 h 32393"/>
              <a:gd name="connsiteX3" fmla="*/ 0 w 253361"/>
              <a:gd name="connsiteY3" fmla="*/ 12317 h 32393"/>
              <a:gd name="connsiteX4" fmla="*/ 198472 w 253361"/>
              <a:gd name="connsiteY4" fmla="*/ 0 h 32393"/>
              <a:gd name="connsiteX0" fmla="*/ 200664 w 253361"/>
              <a:gd name="connsiteY0" fmla="*/ 0 h 29209"/>
              <a:gd name="connsiteX1" fmla="*/ 253361 w 253361"/>
              <a:gd name="connsiteY1" fmla="*/ 28142 h 29209"/>
              <a:gd name="connsiteX2" fmla="*/ 53207 w 253361"/>
              <a:gd name="connsiteY2" fmla="*/ 29209 h 29209"/>
              <a:gd name="connsiteX3" fmla="*/ 0 w 253361"/>
              <a:gd name="connsiteY3" fmla="*/ 9133 h 29209"/>
              <a:gd name="connsiteX4" fmla="*/ 200664 w 253361"/>
              <a:gd name="connsiteY4" fmla="*/ 0 h 29209"/>
              <a:gd name="connsiteX0" fmla="*/ 197533 w 250230"/>
              <a:gd name="connsiteY0" fmla="*/ 0 h 29209"/>
              <a:gd name="connsiteX1" fmla="*/ 250230 w 250230"/>
              <a:gd name="connsiteY1" fmla="*/ 28142 h 29209"/>
              <a:gd name="connsiteX2" fmla="*/ 50076 w 250230"/>
              <a:gd name="connsiteY2" fmla="*/ 29209 h 29209"/>
              <a:gd name="connsiteX3" fmla="*/ 0 w 250230"/>
              <a:gd name="connsiteY3" fmla="*/ 5923 h 29209"/>
              <a:gd name="connsiteX4" fmla="*/ 197533 w 250230"/>
              <a:gd name="connsiteY4" fmla="*/ 0 h 29209"/>
              <a:gd name="connsiteX0" fmla="*/ 227574 w 250230"/>
              <a:gd name="connsiteY0" fmla="*/ 0 h 23428"/>
              <a:gd name="connsiteX1" fmla="*/ 250230 w 250230"/>
              <a:gd name="connsiteY1" fmla="*/ 22361 h 23428"/>
              <a:gd name="connsiteX2" fmla="*/ 50076 w 250230"/>
              <a:gd name="connsiteY2" fmla="*/ 23428 h 23428"/>
              <a:gd name="connsiteX3" fmla="*/ 0 w 250230"/>
              <a:gd name="connsiteY3" fmla="*/ 142 h 23428"/>
              <a:gd name="connsiteX4" fmla="*/ 227574 w 250230"/>
              <a:gd name="connsiteY4" fmla="*/ 0 h 23428"/>
              <a:gd name="connsiteX0" fmla="*/ 227574 w 250230"/>
              <a:gd name="connsiteY0" fmla="*/ 0 h 35109"/>
              <a:gd name="connsiteX1" fmla="*/ 250230 w 250230"/>
              <a:gd name="connsiteY1" fmla="*/ 22361 h 35109"/>
              <a:gd name="connsiteX2" fmla="*/ 16003 w 250230"/>
              <a:gd name="connsiteY2" fmla="*/ 35109 h 35109"/>
              <a:gd name="connsiteX3" fmla="*/ 0 w 250230"/>
              <a:gd name="connsiteY3" fmla="*/ 142 h 35109"/>
              <a:gd name="connsiteX4" fmla="*/ 227574 w 250230"/>
              <a:gd name="connsiteY4" fmla="*/ 0 h 35109"/>
              <a:gd name="connsiteX0" fmla="*/ 221965 w 244621"/>
              <a:gd name="connsiteY0" fmla="*/ 0 h 35109"/>
              <a:gd name="connsiteX1" fmla="*/ 244621 w 244621"/>
              <a:gd name="connsiteY1" fmla="*/ 22361 h 35109"/>
              <a:gd name="connsiteX2" fmla="*/ 10394 w 244621"/>
              <a:gd name="connsiteY2" fmla="*/ 35109 h 35109"/>
              <a:gd name="connsiteX3" fmla="*/ 0 w 244621"/>
              <a:gd name="connsiteY3" fmla="*/ 9093 h 35109"/>
              <a:gd name="connsiteX4" fmla="*/ 221965 w 244621"/>
              <a:gd name="connsiteY4" fmla="*/ 0 h 351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621" h="35109">
                <a:moveTo>
                  <a:pt x="221965" y="0"/>
                </a:moveTo>
                <a:lnTo>
                  <a:pt x="244621" y="22361"/>
                </a:lnTo>
                <a:lnTo>
                  <a:pt x="10394" y="35109"/>
                </a:lnTo>
                <a:lnTo>
                  <a:pt x="0" y="9093"/>
                </a:lnTo>
                <a:lnTo>
                  <a:pt x="221965" y="0"/>
                </a:lnTo>
                <a:close/>
              </a:path>
            </a:pathLst>
          </a:custGeom>
          <a:solidFill>
            <a:srgbClr val="BAE18F"/>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69" name="任意多边形 68"/>
          <p:cNvSpPr/>
          <p:nvPr/>
        </p:nvSpPr>
        <p:spPr>
          <a:xfrm flipH="1">
            <a:off x="4922303" y="3664919"/>
            <a:ext cx="798831" cy="152044"/>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252848 w 307737"/>
              <a:gd name="connsiteY0" fmla="*/ 4674 h 36000"/>
              <a:gd name="connsiteX1" fmla="*/ 307737 w 307737"/>
              <a:gd name="connsiteY1" fmla="*/ 36000 h 36000"/>
              <a:gd name="connsiteX2" fmla="*/ 0 w 307737"/>
              <a:gd name="connsiteY2" fmla="*/ 36000 h 36000"/>
              <a:gd name="connsiteX3" fmla="*/ 44456 w 307737"/>
              <a:gd name="connsiteY3" fmla="*/ 0 h 36000"/>
              <a:gd name="connsiteX4" fmla="*/ 252848 w 307737"/>
              <a:gd name="connsiteY4" fmla="*/ 4674 h 36000"/>
              <a:gd name="connsiteX0" fmla="*/ 208392 w 263281"/>
              <a:gd name="connsiteY0" fmla="*/ 4674 h 37067"/>
              <a:gd name="connsiteX1" fmla="*/ 263281 w 263281"/>
              <a:gd name="connsiteY1" fmla="*/ 36000 h 37067"/>
              <a:gd name="connsiteX2" fmla="*/ 63127 w 263281"/>
              <a:gd name="connsiteY2" fmla="*/ 37067 h 37067"/>
              <a:gd name="connsiteX3" fmla="*/ 0 w 263281"/>
              <a:gd name="connsiteY3" fmla="*/ 0 h 37067"/>
              <a:gd name="connsiteX4" fmla="*/ 208392 w 263281"/>
              <a:gd name="connsiteY4" fmla="*/ 4674 h 37067"/>
              <a:gd name="connsiteX0" fmla="*/ 198472 w 253361"/>
              <a:gd name="connsiteY0" fmla="*/ 0 h 32393"/>
              <a:gd name="connsiteX1" fmla="*/ 253361 w 253361"/>
              <a:gd name="connsiteY1" fmla="*/ 31326 h 32393"/>
              <a:gd name="connsiteX2" fmla="*/ 53207 w 253361"/>
              <a:gd name="connsiteY2" fmla="*/ 32393 h 32393"/>
              <a:gd name="connsiteX3" fmla="*/ 0 w 253361"/>
              <a:gd name="connsiteY3" fmla="*/ 12317 h 32393"/>
              <a:gd name="connsiteX4" fmla="*/ 198472 w 253361"/>
              <a:gd name="connsiteY4" fmla="*/ 0 h 32393"/>
              <a:gd name="connsiteX0" fmla="*/ 200664 w 253361"/>
              <a:gd name="connsiteY0" fmla="*/ 0 h 29209"/>
              <a:gd name="connsiteX1" fmla="*/ 253361 w 253361"/>
              <a:gd name="connsiteY1" fmla="*/ 28142 h 29209"/>
              <a:gd name="connsiteX2" fmla="*/ 53207 w 253361"/>
              <a:gd name="connsiteY2" fmla="*/ 29209 h 29209"/>
              <a:gd name="connsiteX3" fmla="*/ 0 w 253361"/>
              <a:gd name="connsiteY3" fmla="*/ 9133 h 29209"/>
              <a:gd name="connsiteX4" fmla="*/ 200664 w 253361"/>
              <a:gd name="connsiteY4" fmla="*/ 0 h 29209"/>
              <a:gd name="connsiteX0" fmla="*/ 197533 w 250230"/>
              <a:gd name="connsiteY0" fmla="*/ 0 h 29209"/>
              <a:gd name="connsiteX1" fmla="*/ 250230 w 250230"/>
              <a:gd name="connsiteY1" fmla="*/ 28142 h 29209"/>
              <a:gd name="connsiteX2" fmla="*/ 50076 w 250230"/>
              <a:gd name="connsiteY2" fmla="*/ 29209 h 29209"/>
              <a:gd name="connsiteX3" fmla="*/ 0 w 250230"/>
              <a:gd name="connsiteY3" fmla="*/ 5923 h 29209"/>
              <a:gd name="connsiteX4" fmla="*/ 197533 w 250230"/>
              <a:gd name="connsiteY4" fmla="*/ 0 h 29209"/>
              <a:gd name="connsiteX0" fmla="*/ 227574 w 250230"/>
              <a:gd name="connsiteY0" fmla="*/ 0 h 23428"/>
              <a:gd name="connsiteX1" fmla="*/ 250230 w 250230"/>
              <a:gd name="connsiteY1" fmla="*/ 22361 h 23428"/>
              <a:gd name="connsiteX2" fmla="*/ 50076 w 250230"/>
              <a:gd name="connsiteY2" fmla="*/ 23428 h 23428"/>
              <a:gd name="connsiteX3" fmla="*/ 0 w 250230"/>
              <a:gd name="connsiteY3" fmla="*/ 142 h 23428"/>
              <a:gd name="connsiteX4" fmla="*/ 227574 w 250230"/>
              <a:gd name="connsiteY4" fmla="*/ 0 h 23428"/>
              <a:gd name="connsiteX0" fmla="*/ 227574 w 250230"/>
              <a:gd name="connsiteY0" fmla="*/ 0 h 35109"/>
              <a:gd name="connsiteX1" fmla="*/ 250230 w 250230"/>
              <a:gd name="connsiteY1" fmla="*/ 22361 h 35109"/>
              <a:gd name="connsiteX2" fmla="*/ 16003 w 250230"/>
              <a:gd name="connsiteY2" fmla="*/ 35109 h 35109"/>
              <a:gd name="connsiteX3" fmla="*/ 0 w 250230"/>
              <a:gd name="connsiteY3" fmla="*/ 142 h 35109"/>
              <a:gd name="connsiteX4" fmla="*/ 227574 w 250230"/>
              <a:gd name="connsiteY4" fmla="*/ 0 h 35109"/>
              <a:gd name="connsiteX0" fmla="*/ 221965 w 244621"/>
              <a:gd name="connsiteY0" fmla="*/ 0 h 35109"/>
              <a:gd name="connsiteX1" fmla="*/ 244621 w 244621"/>
              <a:gd name="connsiteY1" fmla="*/ 22361 h 35109"/>
              <a:gd name="connsiteX2" fmla="*/ 10394 w 244621"/>
              <a:gd name="connsiteY2" fmla="*/ 35109 h 35109"/>
              <a:gd name="connsiteX3" fmla="*/ 0 w 244621"/>
              <a:gd name="connsiteY3" fmla="*/ 9093 h 35109"/>
              <a:gd name="connsiteX4" fmla="*/ 221965 w 244621"/>
              <a:gd name="connsiteY4" fmla="*/ 0 h 35109"/>
              <a:gd name="connsiteX0" fmla="*/ 224075 w 246731"/>
              <a:gd name="connsiteY0" fmla="*/ 0 h 79162"/>
              <a:gd name="connsiteX1" fmla="*/ 246731 w 246731"/>
              <a:gd name="connsiteY1" fmla="*/ 22361 h 79162"/>
              <a:gd name="connsiteX2" fmla="*/ 0 w 246731"/>
              <a:gd name="connsiteY2" fmla="*/ 79162 h 79162"/>
              <a:gd name="connsiteX3" fmla="*/ 2110 w 246731"/>
              <a:gd name="connsiteY3" fmla="*/ 9093 h 79162"/>
              <a:gd name="connsiteX4" fmla="*/ 224075 w 246731"/>
              <a:gd name="connsiteY4" fmla="*/ 0 h 79162"/>
              <a:gd name="connsiteX0" fmla="*/ 224075 w 246731"/>
              <a:gd name="connsiteY0" fmla="*/ 0 h 79162"/>
              <a:gd name="connsiteX1" fmla="*/ 246731 w 246731"/>
              <a:gd name="connsiteY1" fmla="*/ 22361 h 79162"/>
              <a:gd name="connsiteX2" fmla="*/ 0 w 246731"/>
              <a:gd name="connsiteY2" fmla="*/ 79162 h 79162"/>
              <a:gd name="connsiteX3" fmla="*/ 19761 w 246731"/>
              <a:gd name="connsiteY3" fmla="*/ 3140 h 79162"/>
              <a:gd name="connsiteX4" fmla="*/ 224075 w 246731"/>
              <a:gd name="connsiteY4" fmla="*/ 0 h 79162"/>
              <a:gd name="connsiteX0" fmla="*/ 224075 w 246731"/>
              <a:gd name="connsiteY0" fmla="*/ 0 h 79162"/>
              <a:gd name="connsiteX1" fmla="*/ 246731 w 246731"/>
              <a:gd name="connsiteY1" fmla="*/ 22361 h 79162"/>
              <a:gd name="connsiteX2" fmla="*/ 0 w 246731"/>
              <a:gd name="connsiteY2" fmla="*/ 79162 h 79162"/>
              <a:gd name="connsiteX3" fmla="*/ 19761 w 246731"/>
              <a:gd name="connsiteY3" fmla="*/ 3140 h 79162"/>
              <a:gd name="connsiteX4" fmla="*/ 224075 w 246731"/>
              <a:gd name="connsiteY4" fmla="*/ 0 h 79162"/>
              <a:gd name="connsiteX0" fmla="*/ 224075 w 246731"/>
              <a:gd name="connsiteY0" fmla="*/ 0 h 79162"/>
              <a:gd name="connsiteX1" fmla="*/ 246731 w 246731"/>
              <a:gd name="connsiteY1" fmla="*/ 22361 h 79162"/>
              <a:gd name="connsiteX2" fmla="*/ 0 w 246731"/>
              <a:gd name="connsiteY2" fmla="*/ 79162 h 79162"/>
              <a:gd name="connsiteX3" fmla="*/ 19761 w 246731"/>
              <a:gd name="connsiteY3" fmla="*/ 3140 h 79162"/>
              <a:gd name="connsiteX4" fmla="*/ 224075 w 246731"/>
              <a:gd name="connsiteY4" fmla="*/ 0 h 79162"/>
              <a:gd name="connsiteX0" fmla="*/ 240256 w 246731"/>
              <a:gd name="connsiteY0" fmla="*/ 12338 h 76022"/>
              <a:gd name="connsiteX1" fmla="*/ 246731 w 246731"/>
              <a:gd name="connsiteY1" fmla="*/ 19221 h 76022"/>
              <a:gd name="connsiteX2" fmla="*/ 0 w 246731"/>
              <a:gd name="connsiteY2" fmla="*/ 76022 h 76022"/>
              <a:gd name="connsiteX3" fmla="*/ 19761 w 246731"/>
              <a:gd name="connsiteY3" fmla="*/ 0 h 76022"/>
              <a:gd name="connsiteX4" fmla="*/ 240256 w 246731"/>
              <a:gd name="connsiteY4" fmla="*/ 12338 h 76022"/>
              <a:gd name="connsiteX0" fmla="*/ 240256 w 246731"/>
              <a:gd name="connsiteY0" fmla="*/ 12338 h 76022"/>
              <a:gd name="connsiteX1" fmla="*/ 246731 w 246731"/>
              <a:gd name="connsiteY1" fmla="*/ 19221 h 76022"/>
              <a:gd name="connsiteX2" fmla="*/ 0 w 246731"/>
              <a:gd name="connsiteY2" fmla="*/ 76022 h 76022"/>
              <a:gd name="connsiteX3" fmla="*/ 19761 w 246731"/>
              <a:gd name="connsiteY3" fmla="*/ 0 h 76022"/>
              <a:gd name="connsiteX4" fmla="*/ 110011 w 246731"/>
              <a:gd name="connsiteY4" fmla="*/ 9438 h 76022"/>
              <a:gd name="connsiteX5" fmla="*/ 240256 w 246731"/>
              <a:gd name="connsiteY5" fmla="*/ 12338 h 76022"/>
              <a:gd name="connsiteX0" fmla="*/ 240256 w 246731"/>
              <a:gd name="connsiteY0" fmla="*/ 12338 h 76022"/>
              <a:gd name="connsiteX1" fmla="*/ 246731 w 246731"/>
              <a:gd name="connsiteY1" fmla="*/ 19221 h 76022"/>
              <a:gd name="connsiteX2" fmla="*/ 148256 w 246731"/>
              <a:gd name="connsiteY2" fmla="*/ 43966 h 76022"/>
              <a:gd name="connsiteX3" fmla="*/ 0 w 246731"/>
              <a:gd name="connsiteY3" fmla="*/ 76022 h 76022"/>
              <a:gd name="connsiteX4" fmla="*/ 19761 w 246731"/>
              <a:gd name="connsiteY4" fmla="*/ 0 h 76022"/>
              <a:gd name="connsiteX5" fmla="*/ 110011 w 246731"/>
              <a:gd name="connsiteY5" fmla="*/ 9438 h 76022"/>
              <a:gd name="connsiteX6" fmla="*/ 240256 w 246731"/>
              <a:gd name="connsiteY6" fmla="*/ 12338 h 76022"/>
              <a:gd name="connsiteX0" fmla="*/ 243198 w 246731"/>
              <a:gd name="connsiteY0" fmla="*/ 11147 h 76022"/>
              <a:gd name="connsiteX1" fmla="*/ 246731 w 246731"/>
              <a:gd name="connsiteY1" fmla="*/ 19221 h 76022"/>
              <a:gd name="connsiteX2" fmla="*/ 148256 w 246731"/>
              <a:gd name="connsiteY2" fmla="*/ 43966 h 76022"/>
              <a:gd name="connsiteX3" fmla="*/ 0 w 246731"/>
              <a:gd name="connsiteY3" fmla="*/ 76022 h 76022"/>
              <a:gd name="connsiteX4" fmla="*/ 19761 w 246731"/>
              <a:gd name="connsiteY4" fmla="*/ 0 h 76022"/>
              <a:gd name="connsiteX5" fmla="*/ 110011 w 246731"/>
              <a:gd name="connsiteY5" fmla="*/ 9438 h 76022"/>
              <a:gd name="connsiteX6" fmla="*/ 243198 w 246731"/>
              <a:gd name="connsiteY6" fmla="*/ 11147 h 76022"/>
              <a:gd name="connsiteX0" fmla="*/ 245404 w 246731"/>
              <a:gd name="connsiteY0" fmla="*/ 11147 h 76022"/>
              <a:gd name="connsiteX1" fmla="*/ 246731 w 246731"/>
              <a:gd name="connsiteY1" fmla="*/ 19221 h 76022"/>
              <a:gd name="connsiteX2" fmla="*/ 148256 w 246731"/>
              <a:gd name="connsiteY2" fmla="*/ 43966 h 76022"/>
              <a:gd name="connsiteX3" fmla="*/ 0 w 246731"/>
              <a:gd name="connsiteY3" fmla="*/ 76022 h 76022"/>
              <a:gd name="connsiteX4" fmla="*/ 19761 w 246731"/>
              <a:gd name="connsiteY4" fmla="*/ 0 h 76022"/>
              <a:gd name="connsiteX5" fmla="*/ 110011 w 246731"/>
              <a:gd name="connsiteY5" fmla="*/ 9438 h 76022"/>
              <a:gd name="connsiteX6" fmla="*/ 245404 w 246731"/>
              <a:gd name="connsiteY6" fmla="*/ 11147 h 7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731" h="76022">
                <a:moveTo>
                  <a:pt x="245404" y="11147"/>
                </a:moveTo>
                <a:lnTo>
                  <a:pt x="246731" y="19221"/>
                </a:lnTo>
                <a:cubicBezTo>
                  <a:pt x="213661" y="26279"/>
                  <a:pt x="181326" y="36908"/>
                  <a:pt x="148256" y="43966"/>
                </a:cubicBezTo>
                <a:lnTo>
                  <a:pt x="0" y="76022"/>
                </a:lnTo>
                <a:cubicBezTo>
                  <a:pt x="5116" y="52666"/>
                  <a:pt x="13174" y="24547"/>
                  <a:pt x="19761" y="0"/>
                </a:cubicBezTo>
                <a:cubicBezTo>
                  <a:pt x="50089" y="1162"/>
                  <a:pt x="79683" y="8276"/>
                  <a:pt x="110011" y="9438"/>
                </a:cubicBezTo>
                <a:lnTo>
                  <a:pt x="245404" y="11147"/>
                </a:lnTo>
                <a:close/>
              </a:path>
            </a:pathLst>
          </a:custGeom>
          <a:solidFill>
            <a:srgbClr val="BAE18F"/>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0" name="任意多边形 69"/>
          <p:cNvSpPr/>
          <p:nvPr/>
        </p:nvSpPr>
        <p:spPr>
          <a:xfrm rot="381524" flipH="1">
            <a:off x="4919500" y="3748150"/>
            <a:ext cx="805223" cy="78608"/>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252848 w 307737"/>
              <a:gd name="connsiteY0" fmla="*/ 4674 h 36000"/>
              <a:gd name="connsiteX1" fmla="*/ 307737 w 307737"/>
              <a:gd name="connsiteY1" fmla="*/ 36000 h 36000"/>
              <a:gd name="connsiteX2" fmla="*/ 0 w 307737"/>
              <a:gd name="connsiteY2" fmla="*/ 36000 h 36000"/>
              <a:gd name="connsiteX3" fmla="*/ 44456 w 307737"/>
              <a:gd name="connsiteY3" fmla="*/ 0 h 36000"/>
              <a:gd name="connsiteX4" fmla="*/ 252848 w 307737"/>
              <a:gd name="connsiteY4" fmla="*/ 4674 h 36000"/>
              <a:gd name="connsiteX0" fmla="*/ 208392 w 263281"/>
              <a:gd name="connsiteY0" fmla="*/ 4674 h 37067"/>
              <a:gd name="connsiteX1" fmla="*/ 263281 w 263281"/>
              <a:gd name="connsiteY1" fmla="*/ 36000 h 37067"/>
              <a:gd name="connsiteX2" fmla="*/ 63127 w 263281"/>
              <a:gd name="connsiteY2" fmla="*/ 37067 h 37067"/>
              <a:gd name="connsiteX3" fmla="*/ 0 w 263281"/>
              <a:gd name="connsiteY3" fmla="*/ 0 h 37067"/>
              <a:gd name="connsiteX4" fmla="*/ 208392 w 263281"/>
              <a:gd name="connsiteY4" fmla="*/ 4674 h 37067"/>
              <a:gd name="connsiteX0" fmla="*/ 198472 w 253361"/>
              <a:gd name="connsiteY0" fmla="*/ 0 h 32393"/>
              <a:gd name="connsiteX1" fmla="*/ 253361 w 253361"/>
              <a:gd name="connsiteY1" fmla="*/ 31326 h 32393"/>
              <a:gd name="connsiteX2" fmla="*/ 53207 w 253361"/>
              <a:gd name="connsiteY2" fmla="*/ 32393 h 32393"/>
              <a:gd name="connsiteX3" fmla="*/ 0 w 253361"/>
              <a:gd name="connsiteY3" fmla="*/ 12317 h 32393"/>
              <a:gd name="connsiteX4" fmla="*/ 198472 w 253361"/>
              <a:gd name="connsiteY4" fmla="*/ 0 h 32393"/>
              <a:gd name="connsiteX0" fmla="*/ 200664 w 253361"/>
              <a:gd name="connsiteY0" fmla="*/ 0 h 29209"/>
              <a:gd name="connsiteX1" fmla="*/ 253361 w 253361"/>
              <a:gd name="connsiteY1" fmla="*/ 28142 h 29209"/>
              <a:gd name="connsiteX2" fmla="*/ 53207 w 253361"/>
              <a:gd name="connsiteY2" fmla="*/ 29209 h 29209"/>
              <a:gd name="connsiteX3" fmla="*/ 0 w 253361"/>
              <a:gd name="connsiteY3" fmla="*/ 9133 h 29209"/>
              <a:gd name="connsiteX4" fmla="*/ 200664 w 253361"/>
              <a:gd name="connsiteY4" fmla="*/ 0 h 29209"/>
              <a:gd name="connsiteX0" fmla="*/ 197533 w 250230"/>
              <a:gd name="connsiteY0" fmla="*/ 0 h 29209"/>
              <a:gd name="connsiteX1" fmla="*/ 250230 w 250230"/>
              <a:gd name="connsiteY1" fmla="*/ 28142 h 29209"/>
              <a:gd name="connsiteX2" fmla="*/ 50076 w 250230"/>
              <a:gd name="connsiteY2" fmla="*/ 29209 h 29209"/>
              <a:gd name="connsiteX3" fmla="*/ 0 w 250230"/>
              <a:gd name="connsiteY3" fmla="*/ 5923 h 29209"/>
              <a:gd name="connsiteX4" fmla="*/ 197533 w 250230"/>
              <a:gd name="connsiteY4" fmla="*/ 0 h 29209"/>
              <a:gd name="connsiteX0" fmla="*/ 227574 w 250230"/>
              <a:gd name="connsiteY0" fmla="*/ 0 h 23428"/>
              <a:gd name="connsiteX1" fmla="*/ 250230 w 250230"/>
              <a:gd name="connsiteY1" fmla="*/ 22361 h 23428"/>
              <a:gd name="connsiteX2" fmla="*/ 50076 w 250230"/>
              <a:gd name="connsiteY2" fmla="*/ 23428 h 23428"/>
              <a:gd name="connsiteX3" fmla="*/ 0 w 250230"/>
              <a:gd name="connsiteY3" fmla="*/ 142 h 23428"/>
              <a:gd name="connsiteX4" fmla="*/ 227574 w 250230"/>
              <a:gd name="connsiteY4" fmla="*/ 0 h 23428"/>
              <a:gd name="connsiteX0" fmla="*/ 227574 w 250230"/>
              <a:gd name="connsiteY0" fmla="*/ 0 h 35109"/>
              <a:gd name="connsiteX1" fmla="*/ 250230 w 250230"/>
              <a:gd name="connsiteY1" fmla="*/ 22361 h 35109"/>
              <a:gd name="connsiteX2" fmla="*/ 16003 w 250230"/>
              <a:gd name="connsiteY2" fmla="*/ 35109 h 35109"/>
              <a:gd name="connsiteX3" fmla="*/ 0 w 250230"/>
              <a:gd name="connsiteY3" fmla="*/ 142 h 35109"/>
              <a:gd name="connsiteX4" fmla="*/ 227574 w 250230"/>
              <a:gd name="connsiteY4" fmla="*/ 0 h 35109"/>
              <a:gd name="connsiteX0" fmla="*/ 221965 w 244621"/>
              <a:gd name="connsiteY0" fmla="*/ 0 h 35109"/>
              <a:gd name="connsiteX1" fmla="*/ 244621 w 244621"/>
              <a:gd name="connsiteY1" fmla="*/ 22361 h 35109"/>
              <a:gd name="connsiteX2" fmla="*/ 10394 w 244621"/>
              <a:gd name="connsiteY2" fmla="*/ 35109 h 35109"/>
              <a:gd name="connsiteX3" fmla="*/ 0 w 244621"/>
              <a:gd name="connsiteY3" fmla="*/ 9093 h 35109"/>
              <a:gd name="connsiteX4" fmla="*/ 221965 w 244621"/>
              <a:gd name="connsiteY4" fmla="*/ 0 h 35109"/>
              <a:gd name="connsiteX0" fmla="*/ 215672 w 238328"/>
              <a:gd name="connsiteY0" fmla="*/ 0 h 35109"/>
              <a:gd name="connsiteX1" fmla="*/ 238328 w 238328"/>
              <a:gd name="connsiteY1" fmla="*/ 22361 h 35109"/>
              <a:gd name="connsiteX2" fmla="*/ 4101 w 238328"/>
              <a:gd name="connsiteY2" fmla="*/ 35109 h 35109"/>
              <a:gd name="connsiteX3" fmla="*/ 0 w 238328"/>
              <a:gd name="connsiteY3" fmla="*/ 10280 h 35109"/>
              <a:gd name="connsiteX4" fmla="*/ 215672 w 238328"/>
              <a:gd name="connsiteY4" fmla="*/ 0 h 35109"/>
              <a:gd name="connsiteX0" fmla="*/ 215672 w 235921"/>
              <a:gd name="connsiteY0" fmla="*/ 0 h 35109"/>
              <a:gd name="connsiteX1" fmla="*/ 235921 w 235921"/>
              <a:gd name="connsiteY1" fmla="*/ 15917 h 35109"/>
              <a:gd name="connsiteX2" fmla="*/ 4101 w 235921"/>
              <a:gd name="connsiteY2" fmla="*/ 35109 h 35109"/>
              <a:gd name="connsiteX3" fmla="*/ 0 w 235921"/>
              <a:gd name="connsiteY3" fmla="*/ 10280 h 35109"/>
              <a:gd name="connsiteX4" fmla="*/ 215672 w 235921"/>
              <a:gd name="connsiteY4" fmla="*/ 0 h 35109"/>
              <a:gd name="connsiteX0" fmla="*/ 237892 w 237892"/>
              <a:gd name="connsiteY0" fmla="*/ 0 h 39304"/>
              <a:gd name="connsiteX1" fmla="*/ 235921 w 237892"/>
              <a:gd name="connsiteY1" fmla="*/ 20112 h 39304"/>
              <a:gd name="connsiteX2" fmla="*/ 4101 w 237892"/>
              <a:gd name="connsiteY2" fmla="*/ 39304 h 39304"/>
              <a:gd name="connsiteX3" fmla="*/ 0 w 237892"/>
              <a:gd name="connsiteY3" fmla="*/ 14475 h 39304"/>
              <a:gd name="connsiteX4" fmla="*/ 237892 w 237892"/>
              <a:gd name="connsiteY4" fmla="*/ 0 h 39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892" h="39304">
                <a:moveTo>
                  <a:pt x="237892" y="0"/>
                </a:moveTo>
                <a:lnTo>
                  <a:pt x="235921" y="20112"/>
                </a:lnTo>
                <a:lnTo>
                  <a:pt x="4101" y="39304"/>
                </a:lnTo>
                <a:lnTo>
                  <a:pt x="0" y="14475"/>
                </a:lnTo>
                <a:lnTo>
                  <a:pt x="237892" y="0"/>
                </a:lnTo>
                <a:close/>
              </a:path>
            </a:pathLst>
          </a:custGeom>
          <a:gradFill flip="none" rotWithShape="1">
            <a:gsLst>
              <a:gs pos="0">
                <a:srgbClr val="70AC2E"/>
              </a:gs>
              <a:gs pos="50000">
                <a:srgbClr val="7CBF33"/>
              </a:gs>
              <a:gs pos="100000">
                <a:srgbClr val="7CBF33">
                  <a:tint val="23500"/>
                  <a:satMod val="160000"/>
                </a:srgbClr>
              </a:gs>
            </a:gsLst>
            <a:lin ang="192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1" name="任意多边形 70"/>
          <p:cNvSpPr/>
          <p:nvPr/>
        </p:nvSpPr>
        <p:spPr>
          <a:xfrm rot="1800000" flipH="1">
            <a:off x="5414772" y="3646831"/>
            <a:ext cx="496971" cy="52904"/>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252848 w 307737"/>
              <a:gd name="connsiteY0" fmla="*/ 4674 h 36000"/>
              <a:gd name="connsiteX1" fmla="*/ 307737 w 307737"/>
              <a:gd name="connsiteY1" fmla="*/ 36000 h 36000"/>
              <a:gd name="connsiteX2" fmla="*/ 0 w 307737"/>
              <a:gd name="connsiteY2" fmla="*/ 36000 h 36000"/>
              <a:gd name="connsiteX3" fmla="*/ 44456 w 307737"/>
              <a:gd name="connsiteY3" fmla="*/ 0 h 36000"/>
              <a:gd name="connsiteX4" fmla="*/ 252848 w 307737"/>
              <a:gd name="connsiteY4" fmla="*/ 4674 h 36000"/>
              <a:gd name="connsiteX0" fmla="*/ 208392 w 263281"/>
              <a:gd name="connsiteY0" fmla="*/ 4674 h 37067"/>
              <a:gd name="connsiteX1" fmla="*/ 263281 w 263281"/>
              <a:gd name="connsiteY1" fmla="*/ 36000 h 37067"/>
              <a:gd name="connsiteX2" fmla="*/ 63127 w 263281"/>
              <a:gd name="connsiteY2" fmla="*/ 37067 h 37067"/>
              <a:gd name="connsiteX3" fmla="*/ 0 w 263281"/>
              <a:gd name="connsiteY3" fmla="*/ 0 h 37067"/>
              <a:gd name="connsiteX4" fmla="*/ 208392 w 263281"/>
              <a:gd name="connsiteY4" fmla="*/ 4674 h 37067"/>
              <a:gd name="connsiteX0" fmla="*/ 198472 w 253361"/>
              <a:gd name="connsiteY0" fmla="*/ 0 h 32393"/>
              <a:gd name="connsiteX1" fmla="*/ 253361 w 253361"/>
              <a:gd name="connsiteY1" fmla="*/ 31326 h 32393"/>
              <a:gd name="connsiteX2" fmla="*/ 53207 w 253361"/>
              <a:gd name="connsiteY2" fmla="*/ 32393 h 32393"/>
              <a:gd name="connsiteX3" fmla="*/ 0 w 253361"/>
              <a:gd name="connsiteY3" fmla="*/ 12317 h 32393"/>
              <a:gd name="connsiteX4" fmla="*/ 198472 w 253361"/>
              <a:gd name="connsiteY4" fmla="*/ 0 h 32393"/>
              <a:gd name="connsiteX0" fmla="*/ 200664 w 253361"/>
              <a:gd name="connsiteY0" fmla="*/ 0 h 29209"/>
              <a:gd name="connsiteX1" fmla="*/ 253361 w 253361"/>
              <a:gd name="connsiteY1" fmla="*/ 28142 h 29209"/>
              <a:gd name="connsiteX2" fmla="*/ 53207 w 253361"/>
              <a:gd name="connsiteY2" fmla="*/ 29209 h 29209"/>
              <a:gd name="connsiteX3" fmla="*/ 0 w 253361"/>
              <a:gd name="connsiteY3" fmla="*/ 9133 h 29209"/>
              <a:gd name="connsiteX4" fmla="*/ 200664 w 253361"/>
              <a:gd name="connsiteY4" fmla="*/ 0 h 29209"/>
              <a:gd name="connsiteX0" fmla="*/ 197533 w 250230"/>
              <a:gd name="connsiteY0" fmla="*/ 0 h 29209"/>
              <a:gd name="connsiteX1" fmla="*/ 250230 w 250230"/>
              <a:gd name="connsiteY1" fmla="*/ 28142 h 29209"/>
              <a:gd name="connsiteX2" fmla="*/ 50076 w 250230"/>
              <a:gd name="connsiteY2" fmla="*/ 29209 h 29209"/>
              <a:gd name="connsiteX3" fmla="*/ 0 w 250230"/>
              <a:gd name="connsiteY3" fmla="*/ 5923 h 29209"/>
              <a:gd name="connsiteX4" fmla="*/ 197533 w 250230"/>
              <a:gd name="connsiteY4" fmla="*/ 0 h 29209"/>
              <a:gd name="connsiteX0" fmla="*/ 227574 w 250230"/>
              <a:gd name="connsiteY0" fmla="*/ 0 h 23428"/>
              <a:gd name="connsiteX1" fmla="*/ 250230 w 250230"/>
              <a:gd name="connsiteY1" fmla="*/ 22361 h 23428"/>
              <a:gd name="connsiteX2" fmla="*/ 50076 w 250230"/>
              <a:gd name="connsiteY2" fmla="*/ 23428 h 23428"/>
              <a:gd name="connsiteX3" fmla="*/ 0 w 250230"/>
              <a:gd name="connsiteY3" fmla="*/ 142 h 23428"/>
              <a:gd name="connsiteX4" fmla="*/ 227574 w 250230"/>
              <a:gd name="connsiteY4" fmla="*/ 0 h 23428"/>
              <a:gd name="connsiteX0" fmla="*/ 227574 w 250230"/>
              <a:gd name="connsiteY0" fmla="*/ 0 h 35109"/>
              <a:gd name="connsiteX1" fmla="*/ 250230 w 250230"/>
              <a:gd name="connsiteY1" fmla="*/ 22361 h 35109"/>
              <a:gd name="connsiteX2" fmla="*/ 16003 w 250230"/>
              <a:gd name="connsiteY2" fmla="*/ 35109 h 35109"/>
              <a:gd name="connsiteX3" fmla="*/ 0 w 250230"/>
              <a:gd name="connsiteY3" fmla="*/ 142 h 35109"/>
              <a:gd name="connsiteX4" fmla="*/ 227574 w 250230"/>
              <a:gd name="connsiteY4" fmla="*/ 0 h 35109"/>
              <a:gd name="connsiteX0" fmla="*/ 221965 w 244621"/>
              <a:gd name="connsiteY0" fmla="*/ 0 h 35109"/>
              <a:gd name="connsiteX1" fmla="*/ 244621 w 244621"/>
              <a:gd name="connsiteY1" fmla="*/ 22361 h 35109"/>
              <a:gd name="connsiteX2" fmla="*/ 10394 w 244621"/>
              <a:gd name="connsiteY2" fmla="*/ 35109 h 35109"/>
              <a:gd name="connsiteX3" fmla="*/ 0 w 244621"/>
              <a:gd name="connsiteY3" fmla="*/ 9093 h 35109"/>
              <a:gd name="connsiteX4" fmla="*/ 221965 w 244621"/>
              <a:gd name="connsiteY4" fmla="*/ 0 h 35109"/>
              <a:gd name="connsiteX0" fmla="*/ 215672 w 238328"/>
              <a:gd name="connsiteY0" fmla="*/ 0 h 35109"/>
              <a:gd name="connsiteX1" fmla="*/ 238328 w 238328"/>
              <a:gd name="connsiteY1" fmla="*/ 22361 h 35109"/>
              <a:gd name="connsiteX2" fmla="*/ 4101 w 238328"/>
              <a:gd name="connsiteY2" fmla="*/ 35109 h 35109"/>
              <a:gd name="connsiteX3" fmla="*/ 0 w 238328"/>
              <a:gd name="connsiteY3" fmla="*/ 10280 h 35109"/>
              <a:gd name="connsiteX4" fmla="*/ 215672 w 238328"/>
              <a:gd name="connsiteY4" fmla="*/ 0 h 35109"/>
              <a:gd name="connsiteX0" fmla="*/ 215672 w 235921"/>
              <a:gd name="connsiteY0" fmla="*/ 0 h 35109"/>
              <a:gd name="connsiteX1" fmla="*/ 235921 w 235921"/>
              <a:gd name="connsiteY1" fmla="*/ 15917 h 35109"/>
              <a:gd name="connsiteX2" fmla="*/ 4101 w 235921"/>
              <a:gd name="connsiteY2" fmla="*/ 35109 h 35109"/>
              <a:gd name="connsiteX3" fmla="*/ 0 w 235921"/>
              <a:gd name="connsiteY3" fmla="*/ 10280 h 35109"/>
              <a:gd name="connsiteX4" fmla="*/ 215672 w 235921"/>
              <a:gd name="connsiteY4" fmla="*/ 0 h 35109"/>
              <a:gd name="connsiteX0" fmla="*/ 237892 w 237892"/>
              <a:gd name="connsiteY0" fmla="*/ 0 h 39304"/>
              <a:gd name="connsiteX1" fmla="*/ 235921 w 237892"/>
              <a:gd name="connsiteY1" fmla="*/ 20112 h 39304"/>
              <a:gd name="connsiteX2" fmla="*/ 4101 w 237892"/>
              <a:gd name="connsiteY2" fmla="*/ 39304 h 39304"/>
              <a:gd name="connsiteX3" fmla="*/ 0 w 237892"/>
              <a:gd name="connsiteY3" fmla="*/ 14475 h 39304"/>
              <a:gd name="connsiteX4" fmla="*/ 237892 w 237892"/>
              <a:gd name="connsiteY4" fmla="*/ 0 h 39304"/>
              <a:gd name="connsiteX0" fmla="*/ 233791 w 233791"/>
              <a:gd name="connsiteY0" fmla="*/ 0 h 39304"/>
              <a:gd name="connsiteX1" fmla="*/ 231820 w 233791"/>
              <a:gd name="connsiteY1" fmla="*/ 20112 h 39304"/>
              <a:gd name="connsiteX2" fmla="*/ 0 w 233791"/>
              <a:gd name="connsiteY2" fmla="*/ 39304 h 39304"/>
              <a:gd name="connsiteX3" fmla="*/ 1479 w 233791"/>
              <a:gd name="connsiteY3" fmla="*/ 13763 h 39304"/>
              <a:gd name="connsiteX4" fmla="*/ 233791 w 233791"/>
              <a:gd name="connsiteY4" fmla="*/ 0 h 39304"/>
              <a:gd name="connsiteX0" fmla="*/ 235547 w 235547"/>
              <a:gd name="connsiteY0" fmla="*/ 0 h 25857"/>
              <a:gd name="connsiteX1" fmla="*/ 233576 w 235547"/>
              <a:gd name="connsiteY1" fmla="*/ 20112 h 25857"/>
              <a:gd name="connsiteX2" fmla="*/ 0 w 235547"/>
              <a:gd name="connsiteY2" fmla="*/ 25857 h 25857"/>
              <a:gd name="connsiteX3" fmla="*/ 3235 w 235547"/>
              <a:gd name="connsiteY3" fmla="*/ 13763 h 25857"/>
              <a:gd name="connsiteX4" fmla="*/ 235547 w 235547"/>
              <a:gd name="connsiteY4" fmla="*/ 0 h 25857"/>
              <a:gd name="connsiteX0" fmla="*/ 235547 w 235547"/>
              <a:gd name="connsiteY0" fmla="*/ 0 h 25863"/>
              <a:gd name="connsiteX1" fmla="*/ 231739 w 235547"/>
              <a:gd name="connsiteY1" fmla="*/ 25863 h 25863"/>
              <a:gd name="connsiteX2" fmla="*/ 0 w 235547"/>
              <a:gd name="connsiteY2" fmla="*/ 25857 h 25863"/>
              <a:gd name="connsiteX3" fmla="*/ 3235 w 235547"/>
              <a:gd name="connsiteY3" fmla="*/ 13763 h 25863"/>
              <a:gd name="connsiteX4" fmla="*/ 235547 w 235547"/>
              <a:gd name="connsiteY4" fmla="*/ 0 h 25863"/>
              <a:gd name="connsiteX0" fmla="*/ 234574 w 234574"/>
              <a:gd name="connsiteY0" fmla="*/ 0 h 26452"/>
              <a:gd name="connsiteX1" fmla="*/ 230766 w 234574"/>
              <a:gd name="connsiteY1" fmla="*/ 25863 h 26452"/>
              <a:gd name="connsiteX2" fmla="*/ 0 w 234574"/>
              <a:gd name="connsiteY2" fmla="*/ 26452 h 26452"/>
              <a:gd name="connsiteX3" fmla="*/ 2262 w 234574"/>
              <a:gd name="connsiteY3" fmla="*/ 13763 h 26452"/>
              <a:gd name="connsiteX4" fmla="*/ 234574 w 234574"/>
              <a:gd name="connsiteY4" fmla="*/ 0 h 264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574" h="26452">
                <a:moveTo>
                  <a:pt x="234574" y="0"/>
                </a:moveTo>
                <a:lnTo>
                  <a:pt x="230766" y="25863"/>
                </a:lnTo>
                <a:lnTo>
                  <a:pt x="0" y="26452"/>
                </a:lnTo>
                <a:lnTo>
                  <a:pt x="2262" y="13763"/>
                </a:lnTo>
                <a:lnTo>
                  <a:pt x="234574" y="0"/>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2" name="任意多边形 71"/>
          <p:cNvSpPr/>
          <p:nvPr/>
        </p:nvSpPr>
        <p:spPr>
          <a:xfrm rot="17580000" flipH="1">
            <a:off x="5233547" y="3428387"/>
            <a:ext cx="294079" cy="65172"/>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252848 w 307737"/>
              <a:gd name="connsiteY0" fmla="*/ 4674 h 36000"/>
              <a:gd name="connsiteX1" fmla="*/ 307737 w 307737"/>
              <a:gd name="connsiteY1" fmla="*/ 36000 h 36000"/>
              <a:gd name="connsiteX2" fmla="*/ 0 w 307737"/>
              <a:gd name="connsiteY2" fmla="*/ 36000 h 36000"/>
              <a:gd name="connsiteX3" fmla="*/ 44456 w 307737"/>
              <a:gd name="connsiteY3" fmla="*/ 0 h 36000"/>
              <a:gd name="connsiteX4" fmla="*/ 252848 w 307737"/>
              <a:gd name="connsiteY4" fmla="*/ 4674 h 36000"/>
              <a:gd name="connsiteX0" fmla="*/ 208392 w 263281"/>
              <a:gd name="connsiteY0" fmla="*/ 4674 h 37067"/>
              <a:gd name="connsiteX1" fmla="*/ 263281 w 263281"/>
              <a:gd name="connsiteY1" fmla="*/ 36000 h 37067"/>
              <a:gd name="connsiteX2" fmla="*/ 63127 w 263281"/>
              <a:gd name="connsiteY2" fmla="*/ 37067 h 37067"/>
              <a:gd name="connsiteX3" fmla="*/ 0 w 263281"/>
              <a:gd name="connsiteY3" fmla="*/ 0 h 37067"/>
              <a:gd name="connsiteX4" fmla="*/ 208392 w 263281"/>
              <a:gd name="connsiteY4" fmla="*/ 4674 h 37067"/>
              <a:gd name="connsiteX0" fmla="*/ 198472 w 253361"/>
              <a:gd name="connsiteY0" fmla="*/ 0 h 32393"/>
              <a:gd name="connsiteX1" fmla="*/ 253361 w 253361"/>
              <a:gd name="connsiteY1" fmla="*/ 31326 h 32393"/>
              <a:gd name="connsiteX2" fmla="*/ 53207 w 253361"/>
              <a:gd name="connsiteY2" fmla="*/ 32393 h 32393"/>
              <a:gd name="connsiteX3" fmla="*/ 0 w 253361"/>
              <a:gd name="connsiteY3" fmla="*/ 12317 h 32393"/>
              <a:gd name="connsiteX4" fmla="*/ 198472 w 253361"/>
              <a:gd name="connsiteY4" fmla="*/ 0 h 32393"/>
              <a:gd name="connsiteX0" fmla="*/ 200664 w 253361"/>
              <a:gd name="connsiteY0" fmla="*/ 0 h 29209"/>
              <a:gd name="connsiteX1" fmla="*/ 253361 w 253361"/>
              <a:gd name="connsiteY1" fmla="*/ 28142 h 29209"/>
              <a:gd name="connsiteX2" fmla="*/ 53207 w 253361"/>
              <a:gd name="connsiteY2" fmla="*/ 29209 h 29209"/>
              <a:gd name="connsiteX3" fmla="*/ 0 w 253361"/>
              <a:gd name="connsiteY3" fmla="*/ 9133 h 29209"/>
              <a:gd name="connsiteX4" fmla="*/ 200664 w 253361"/>
              <a:gd name="connsiteY4" fmla="*/ 0 h 29209"/>
              <a:gd name="connsiteX0" fmla="*/ 197533 w 250230"/>
              <a:gd name="connsiteY0" fmla="*/ 0 h 29209"/>
              <a:gd name="connsiteX1" fmla="*/ 250230 w 250230"/>
              <a:gd name="connsiteY1" fmla="*/ 28142 h 29209"/>
              <a:gd name="connsiteX2" fmla="*/ 50076 w 250230"/>
              <a:gd name="connsiteY2" fmla="*/ 29209 h 29209"/>
              <a:gd name="connsiteX3" fmla="*/ 0 w 250230"/>
              <a:gd name="connsiteY3" fmla="*/ 5923 h 29209"/>
              <a:gd name="connsiteX4" fmla="*/ 197533 w 250230"/>
              <a:gd name="connsiteY4" fmla="*/ 0 h 29209"/>
              <a:gd name="connsiteX0" fmla="*/ 227574 w 250230"/>
              <a:gd name="connsiteY0" fmla="*/ 0 h 23428"/>
              <a:gd name="connsiteX1" fmla="*/ 250230 w 250230"/>
              <a:gd name="connsiteY1" fmla="*/ 22361 h 23428"/>
              <a:gd name="connsiteX2" fmla="*/ 50076 w 250230"/>
              <a:gd name="connsiteY2" fmla="*/ 23428 h 23428"/>
              <a:gd name="connsiteX3" fmla="*/ 0 w 250230"/>
              <a:gd name="connsiteY3" fmla="*/ 142 h 23428"/>
              <a:gd name="connsiteX4" fmla="*/ 227574 w 250230"/>
              <a:gd name="connsiteY4" fmla="*/ 0 h 23428"/>
              <a:gd name="connsiteX0" fmla="*/ 227574 w 250230"/>
              <a:gd name="connsiteY0" fmla="*/ 0 h 35109"/>
              <a:gd name="connsiteX1" fmla="*/ 250230 w 250230"/>
              <a:gd name="connsiteY1" fmla="*/ 22361 h 35109"/>
              <a:gd name="connsiteX2" fmla="*/ 16003 w 250230"/>
              <a:gd name="connsiteY2" fmla="*/ 35109 h 35109"/>
              <a:gd name="connsiteX3" fmla="*/ 0 w 250230"/>
              <a:gd name="connsiteY3" fmla="*/ 142 h 35109"/>
              <a:gd name="connsiteX4" fmla="*/ 227574 w 250230"/>
              <a:gd name="connsiteY4" fmla="*/ 0 h 35109"/>
              <a:gd name="connsiteX0" fmla="*/ 221965 w 244621"/>
              <a:gd name="connsiteY0" fmla="*/ 0 h 35109"/>
              <a:gd name="connsiteX1" fmla="*/ 244621 w 244621"/>
              <a:gd name="connsiteY1" fmla="*/ 22361 h 35109"/>
              <a:gd name="connsiteX2" fmla="*/ 10394 w 244621"/>
              <a:gd name="connsiteY2" fmla="*/ 35109 h 35109"/>
              <a:gd name="connsiteX3" fmla="*/ 0 w 244621"/>
              <a:gd name="connsiteY3" fmla="*/ 9093 h 35109"/>
              <a:gd name="connsiteX4" fmla="*/ 221965 w 244621"/>
              <a:gd name="connsiteY4" fmla="*/ 0 h 35109"/>
              <a:gd name="connsiteX0" fmla="*/ 221965 w 223104"/>
              <a:gd name="connsiteY0" fmla="*/ 0 h 35109"/>
              <a:gd name="connsiteX1" fmla="*/ 223104 w 223104"/>
              <a:gd name="connsiteY1" fmla="*/ 22258 h 35109"/>
              <a:gd name="connsiteX2" fmla="*/ 10394 w 223104"/>
              <a:gd name="connsiteY2" fmla="*/ 35109 h 35109"/>
              <a:gd name="connsiteX3" fmla="*/ 0 w 223104"/>
              <a:gd name="connsiteY3" fmla="*/ 9093 h 35109"/>
              <a:gd name="connsiteX4" fmla="*/ 221965 w 223104"/>
              <a:gd name="connsiteY4" fmla="*/ 0 h 35109"/>
              <a:gd name="connsiteX0" fmla="*/ 211571 w 212710"/>
              <a:gd name="connsiteY0" fmla="*/ 0 h 35109"/>
              <a:gd name="connsiteX1" fmla="*/ 212710 w 212710"/>
              <a:gd name="connsiteY1" fmla="*/ 22258 h 35109"/>
              <a:gd name="connsiteX2" fmla="*/ 0 w 212710"/>
              <a:gd name="connsiteY2" fmla="*/ 35109 h 35109"/>
              <a:gd name="connsiteX3" fmla="*/ 10246 w 212710"/>
              <a:gd name="connsiteY3" fmla="*/ 7635 h 35109"/>
              <a:gd name="connsiteX4" fmla="*/ 211571 w 212710"/>
              <a:gd name="connsiteY4" fmla="*/ 0 h 35109"/>
              <a:gd name="connsiteX0" fmla="*/ 201325 w 202464"/>
              <a:gd name="connsiteY0" fmla="*/ 0 h 33516"/>
              <a:gd name="connsiteX1" fmla="*/ 202464 w 202464"/>
              <a:gd name="connsiteY1" fmla="*/ 22258 h 33516"/>
              <a:gd name="connsiteX2" fmla="*/ 1483 w 202464"/>
              <a:gd name="connsiteY2" fmla="*/ 33516 h 33516"/>
              <a:gd name="connsiteX3" fmla="*/ 0 w 202464"/>
              <a:gd name="connsiteY3" fmla="*/ 7635 h 33516"/>
              <a:gd name="connsiteX4" fmla="*/ 201325 w 202464"/>
              <a:gd name="connsiteY4" fmla="*/ 0 h 33516"/>
              <a:gd name="connsiteX0" fmla="*/ 204373 w 204410"/>
              <a:gd name="connsiteY0" fmla="*/ 0 h 32586"/>
              <a:gd name="connsiteX1" fmla="*/ 202464 w 204410"/>
              <a:gd name="connsiteY1" fmla="*/ 21328 h 32586"/>
              <a:gd name="connsiteX2" fmla="*/ 1483 w 204410"/>
              <a:gd name="connsiteY2" fmla="*/ 32586 h 32586"/>
              <a:gd name="connsiteX3" fmla="*/ 0 w 204410"/>
              <a:gd name="connsiteY3" fmla="*/ 6705 h 32586"/>
              <a:gd name="connsiteX4" fmla="*/ 204373 w 204410"/>
              <a:gd name="connsiteY4" fmla="*/ 0 h 3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410" h="32586">
                <a:moveTo>
                  <a:pt x="204373" y="0"/>
                </a:moveTo>
                <a:cubicBezTo>
                  <a:pt x="204753" y="7419"/>
                  <a:pt x="202084" y="13909"/>
                  <a:pt x="202464" y="21328"/>
                </a:cubicBezTo>
                <a:lnTo>
                  <a:pt x="1483" y="32586"/>
                </a:lnTo>
                <a:cubicBezTo>
                  <a:pt x="989" y="23959"/>
                  <a:pt x="494" y="15332"/>
                  <a:pt x="0" y="6705"/>
                </a:cubicBezTo>
                <a:lnTo>
                  <a:pt x="204373" y="0"/>
                </a:lnTo>
                <a:close/>
              </a:path>
            </a:pathLst>
          </a:custGeom>
          <a:solidFill>
            <a:srgbClr val="5F9127"/>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3" name="任意多边形 72"/>
          <p:cNvSpPr/>
          <p:nvPr/>
        </p:nvSpPr>
        <p:spPr>
          <a:xfrm rot="19795771">
            <a:off x="5503890" y="1812972"/>
            <a:ext cx="888802" cy="222520"/>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300462 w 307737"/>
              <a:gd name="connsiteY0" fmla="*/ 0 h 37714"/>
              <a:gd name="connsiteX1" fmla="*/ 307737 w 307737"/>
              <a:gd name="connsiteY1" fmla="*/ 37714 h 37714"/>
              <a:gd name="connsiteX2" fmla="*/ 0 w 307737"/>
              <a:gd name="connsiteY2" fmla="*/ 37714 h 37714"/>
              <a:gd name="connsiteX3" fmla="*/ 44456 w 307737"/>
              <a:gd name="connsiteY3" fmla="*/ 1714 h 37714"/>
              <a:gd name="connsiteX4" fmla="*/ 300462 w 307737"/>
              <a:gd name="connsiteY4" fmla="*/ 0 h 37714"/>
              <a:gd name="connsiteX0" fmla="*/ 300462 w 306646"/>
              <a:gd name="connsiteY0" fmla="*/ 0 h 44504"/>
              <a:gd name="connsiteX1" fmla="*/ 306646 w 306646"/>
              <a:gd name="connsiteY1" fmla="*/ 44504 h 44504"/>
              <a:gd name="connsiteX2" fmla="*/ 0 w 306646"/>
              <a:gd name="connsiteY2" fmla="*/ 37714 h 44504"/>
              <a:gd name="connsiteX3" fmla="*/ 44456 w 306646"/>
              <a:gd name="connsiteY3" fmla="*/ 1714 h 44504"/>
              <a:gd name="connsiteX4" fmla="*/ 300462 w 306646"/>
              <a:gd name="connsiteY4" fmla="*/ 0 h 44504"/>
              <a:gd name="connsiteX0" fmla="*/ 301869 w 308053"/>
              <a:gd name="connsiteY0" fmla="*/ 0 h 44504"/>
              <a:gd name="connsiteX1" fmla="*/ 308053 w 308053"/>
              <a:gd name="connsiteY1" fmla="*/ 44504 h 44504"/>
              <a:gd name="connsiteX2" fmla="*/ 1407 w 308053"/>
              <a:gd name="connsiteY2" fmla="*/ 37714 h 44504"/>
              <a:gd name="connsiteX3" fmla="*/ 0 w 308053"/>
              <a:gd name="connsiteY3" fmla="*/ 1800 h 44504"/>
              <a:gd name="connsiteX4" fmla="*/ 301869 w 308053"/>
              <a:gd name="connsiteY4" fmla="*/ 0 h 44504"/>
              <a:gd name="connsiteX0" fmla="*/ 301869 w 308053"/>
              <a:gd name="connsiteY0" fmla="*/ 0 h 44504"/>
              <a:gd name="connsiteX1" fmla="*/ 308053 w 308053"/>
              <a:gd name="connsiteY1" fmla="*/ 44504 h 44504"/>
              <a:gd name="connsiteX2" fmla="*/ 2648 w 308053"/>
              <a:gd name="connsiteY2" fmla="*/ 36478 h 44504"/>
              <a:gd name="connsiteX3" fmla="*/ 0 w 308053"/>
              <a:gd name="connsiteY3" fmla="*/ 1800 h 44504"/>
              <a:gd name="connsiteX4" fmla="*/ 301869 w 308053"/>
              <a:gd name="connsiteY4" fmla="*/ 0 h 44504"/>
              <a:gd name="connsiteX0" fmla="*/ 301869 w 308053"/>
              <a:gd name="connsiteY0" fmla="*/ 0 h 44504"/>
              <a:gd name="connsiteX1" fmla="*/ 308053 w 308053"/>
              <a:gd name="connsiteY1" fmla="*/ 44504 h 44504"/>
              <a:gd name="connsiteX2" fmla="*/ 1520 w 308053"/>
              <a:gd name="connsiteY2" fmla="*/ 36652 h 44504"/>
              <a:gd name="connsiteX3" fmla="*/ 0 w 308053"/>
              <a:gd name="connsiteY3" fmla="*/ 1800 h 44504"/>
              <a:gd name="connsiteX4" fmla="*/ 301869 w 308053"/>
              <a:gd name="connsiteY4" fmla="*/ 0 h 44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8053" h="44504">
                <a:moveTo>
                  <a:pt x="301869" y="0"/>
                </a:moveTo>
                <a:lnTo>
                  <a:pt x="308053" y="44504"/>
                </a:lnTo>
                <a:lnTo>
                  <a:pt x="1520" y="36652"/>
                </a:lnTo>
                <a:cubicBezTo>
                  <a:pt x="1013" y="25035"/>
                  <a:pt x="507" y="13417"/>
                  <a:pt x="0" y="1800"/>
                </a:cubicBezTo>
                <a:lnTo>
                  <a:pt x="301869" y="0"/>
                </a:lnTo>
                <a:close/>
              </a:path>
            </a:pathLst>
          </a:custGeom>
          <a:solidFill>
            <a:srgbClr val="5F9127"/>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4" name="任意多边形 73"/>
          <p:cNvSpPr/>
          <p:nvPr/>
        </p:nvSpPr>
        <p:spPr>
          <a:xfrm rot="3314328">
            <a:off x="4853241" y="2073372"/>
            <a:ext cx="481312" cy="450056"/>
          </a:xfrm>
          <a:custGeom>
            <a:avLst/>
            <a:gdLst>
              <a:gd name="connsiteX0" fmla="*/ 293832 w 481312"/>
              <a:gd name="connsiteY0" fmla="*/ 3547 h 450056"/>
              <a:gd name="connsiteX1" fmla="*/ 331992 w 481312"/>
              <a:gd name="connsiteY1" fmla="*/ 4849 h 450056"/>
              <a:gd name="connsiteX2" fmla="*/ 431204 w 481312"/>
              <a:gd name="connsiteY2" fmla="*/ 2890 h 450056"/>
              <a:gd name="connsiteX3" fmla="*/ 481312 w 481312"/>
              <a:gd name="connsiteY3" fmla="*/ 0 h 450056"/>
              <a:gd name="connsiteX4" fmla="*/ 471734 w 481312"/>
              <a:gd name="connsiteY4" fmla="*/ 20673 h 450056"/>
              <a:gd name="connsiteX5" fmla="*/ 449539 w 481312"/>
              <a:gd name="connsiteY5" fmla="*/ 68314 h 450056"/>
              <a:gd name="connsiteX6" fmla="*/ 438091 w 481312"/>
              <a:gd name="connsiteY6" fmla="*/ 88110 h 450056"/>
              <a:gd name="connsiteX7" fmla="*/ 421448 w 481312"/>
              <a:gd name="connsiteY7" fmla="*/ 95599 h 450056"/>
              <a:gd name="connsiteX8" fmla="*/ 401315 w 481312"/>
              <a:gd name="connsiteY8" fmla="*/ 121619 h 450056"/>
              <a:gd name="connsiteX9" fmla="*/ 363281 w 481312"/>
              <a:gd name="connsiteY9" fmla="*/ 168592 h 450056"/>
              <a:gd name="connsiteX10" fmla="*/ 265731 w 481312"/>
              <a:gd name="connsiteY10" fmla="*/ 263209 h 450056"/>
              <a:gd name="connsiteX11" fmla="*/ 65566 w 481312"/>
              <a:gd name="connsiteY11" fmla="*/ 405449 h 450056"/>
              <a:gd name="connsiteX12" fmla="*/ 190 w 481312"/>
              <a:gd name="connsiteY12" fmla="*/ 450056 h 450056"/>
              <a:gd name="connsiteX13" fmla="*/ 0 w 481312"/>
              <a:gd name="connsiteY13" fmla="*/ 449802 h 450056"/>
              <a:gd name="connsiteX14" fmla="*/ 83813 w 481312"/>
              <a:gd name="connsiteY14" fmla="*/ 383331 h 450056"/>
              <a:gd name="connsiteX15" fmla="*/ 165070 w 481312"/>
              <a:gd name="connsiteY15" fmla="*/ 312190 h 450056"/>
              <a:gd name="connsiteX16" fmla="*/ 199450 w 481312"/>
              <a:gd name="connsiteY16" fmla="*/ 275181 h 450056"/>
              <a:gd name="connsiteX17" fmla="*/ 273481 w 481312"/>
              <a:gd name="connsiteY17" fmla="*/ 201923 h 450056"/>
              <a:gd name="connsiteX18" fmla="*/ 311379 w 481312"/>
              <a:gd name="connsiteY18" fmla="*/ 118080 h 450056"/>
              <a:gd name="connsiteX19" fmla="*/ 301086 w 481312"/>
              <a:gd name="connsiteY19" fmla="*/ 32676 h 450056"/>
              <a:gd name="connsiteX20" fmla="*/ 294521 w 481312"/>
              <a:gd name="connsiteY20" fmla="*/ 8316 h 450056"/>
              <a:gd name="connsiteX21" fmla="*/ 293832 w 481312"/>
              <a:gd name="connsiteY21" fmla="*/ 3547 h 450056"/>
              <a:gd name="connsiteX0" fmla="*/ 293832 w 481312"/>
              <a:gd name="connsiteY0" fmla="*/ 3547 h 450056"/>
              <a:gd name="connsiteX1" fmla="*/ 331992 w 481312"/>
              <a:gd name="connsiteY1" fmla="*/ 4849 h 450056"/>
              <a:gd name="connsiteX2" fmla="*/ 431204 w 481312"/>
              <a:gd name="connsiteY2" fmla="*/ 2890 h 450056"/>
              <a:gd name="connsiteX3" fmla="*/ 481312 w 481312"/>
              <a:gd name="connsiteY3" fmla="*/ 0 h 450056"/>
              <a:gd name="connsiteX4" fmla="*/ 471734 w 481312"/>
              <a:gd name="connsiteY4" fmla="*/ 20673 h 450056"/>
              <a:gd name="connsiteX5" fmla="*/ 449539 w 481312"/>
              <a:gd name="connsiteY5" fmla="*/ 68314 h 450056"/>
              <a:gd name="connsiteX6" fmla="*/ 438091 w 481312"/>
              <a:gd name="connsiteY6" fmla="*/ 88110 h 450056"/>
              <a:gd name="connsiteX7" fmla="*/ 421448 w 481312"/>
              <a:gd name="connsiteY7" fmla="*/ 95599 h 450056"/>
              <a:gd name="connsiteX8" fmla="*/ 401315 w 481312"/>
              <a:gd name="connsiteY8" fmla="*/ 121619 h 450056"/>
              <a:gd name="connsiteX9" fmla="*/ 363281 w 481312"/>
              <a:gd name="connsiteY9" fmla="*/ 168592 h 450056"/>
              <a:gd name="connsiteX10" fmla="*/ 265731 w 481312"/>
              <a:gd name="connsiteY10" fmla="*/ 263209 h 450056"/>
              <a:gd name="connsiteX11" fmla="*/ 65566 w 481312"/>
              <a:gd name="connsiteY11" fmla="*/ 405449 h 450056"/>
              <a:gd name="connsiteX12" fmla="*/ 190 w 481312"/>
              <a:gd name="connsiteY12" fmla="*/ 450056 h 450056"/>
              <a:gd name="connsiteX13" fmla="*/ 0 w 481312"/>
              <a:gd name="connsiteY13" fmla="*/ 449802 h 450056"/>
              <a:gd name="connsiteX14" fmla="*/ 83813 w 481312"/>
              <a:gd name="connsiteY14" fmla="*/ 383331 h 450056"/>
              <a:gd name="connsiteX15" fmla="*/ 165070 w 481312"/>
              <a:gd name="connsiteY15" fmla="*/ 312190 h 450056"/>
              <a:gd name="connsiteX16" fmla="*/ 202763 w 481312"/>
              <a:gd name="connsiteY16" fmla="*/ 274582 h 450056"/>
              <a:gd name="connsiteX17" fmla="*/ 273481 w 481312"/>
              <a:gd name="connsiteY17" fmla="*/ 201923 h 450056"/>
              <a:gd name="connsiteX18" fmla="*/ 311379 w 481312"/>
              <a:gd name="connsiteY18" fmla="*/ 118080 h 450056"/>
              <a:gd name="connsiteX19" fmla="*/ 301086 w 481312"/>
              <a:gd name="connsiteY19" fmla="*/ 32676 h 450056"/>
              <a:gd name="connsiteX20" fmla="*/ 294521 w 481312"/>
              <a:gd name="connsiteY20" fmla="*/ 8316 h 450056"/>
              <a:gd name="connsiteX21" fmla="*/ 293832 w 481312"/>
              <a:gd name="connsiteY21" fmla="*/ 3547 h 450056"/>
              <a:gd name="connsiteX0" fmla="*/ 293832 w 481312"/>
              <a:gd name="connsiteY0" fmla="*/ 3547 h 450056"/>
              <a:gd name="connsiteX1" fmla="*/ 331992 w 481312"/>
              <a:gd name="connsiteY1" fmla="*/ 4849 h 450056"/>
              <a:gd name="connsiteX2" fmla="*/ 431204 w 481312"/>
              <a:gd name="connsiteY2" fmla="*/ 2890 h 450056"/>
              <a:gd name="connsiteX3" fmla="*/ 481312 w 481312"/>
              <a:gd name="connsiteY3" fmla="*/ 0 h 450056"/>
              <a:gd name="connsiteX4" fmla="*/ 471734 w 481312"/>
              <a:gd name="connsiteY4" fmla="*/ 20673 h 450056"/>
              <a:gd name="connsiteX5" fmla="*/ 449539 w 481312"/>
              <a:gd name="connsiteY5" fmla="*/ 68314 h 450056"/>
              <a:gd name="connsiteX6" fmla="*/ 438091 w 481312"/>
              <a:gd name="connsiteY6" fmla="*/ 88110 h 450056"/>
              <a:gd name="connsiteX7" fmla="*/ 421448 w 481312"/>
              <a:gd name="connsiteY7" fmla="*/ 95599 h 450056"/>
              <a:gd name="connsiteX8" fmla="*/ 401315 w 481312"/>
              <a:gd name="connsiteY8" fmla="*/ 121619 h 450056"/>
              <a:gd name="connsiteX9" fmla="*/ 363281 w 481312"/>
              <a:gd name="connsiteY9" fmla="*/ 168592 h 450056"/>
              <a:gd name="connsiteX10" fmla="*/ 265731 w 481312"/>
              <a:gd name="connsiteY10" fmla="*/ 263209 h 450056"/>
              <a:gd name="connsiteX11" fmla="*/ 65566 w 481312"/>
              <a:gd name="connsiteY11" fmla="*/ 405449 h 450056"/>
              <a:gd name="connsiteX12" fmla="*/ 190 w 481312"/>
              <a:gd name="connsiteY12" fmla="*/ 450056 h 450056"/>
              <a:gd name="connsiteX13" fmla="*/ 0 w 481312"/>
              <a:gd name="connsiteY13" fmla="*/ 449802 h 450056"/>
              <a:gd name="connsiteX14" fmla="*/ 83813 w 481312"/>
              <a:gd name="connsiteY14" fmla="*/ 383331 h 450056"/>
              <a:gd name="connsiteX15" fmla="*/ 165070 w 481312"/>
              <a:gd name="connsiteY15" fmla="*/ 312190 h 450056"/>
              <a:gd name="connsiteX16" fmla="*/ 207435 w 481312"/>
              <a:gd name="connsiteY16" fmla="*/ 272028 h 450056"/>
              <a:gd name="connsiteX17" fmla="*/ 273481 w 481312"/>
              <a:gd name="connsiteY17" fmla="*/ 201923 h 450056"/>
              <a:gd name="connsiteX18" fmla="*/ 311379 w 481312"/>
              <a:gd name="connsiteY18" fmla="*/ 118080 h 450056"/>
              <a:gd name="connsiteX19" fmla="*/ 301086 w 481312"/>
              <a:gd name="connsiteY19" fmla="*/ 32676 h 450056"/>
              <a:gd name="connsiteX20" fmla="*/ 294521 w 481312"/>
              <a:gd name="connsiteY20" fmla="*/ 8316 h 450056"/>
              <a:gd name="connsiteX21" fmla="*/ 293832 w 481312"/>
              <a:gd name="connsiteY21" fmla="*/ 3547 h 450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81312" h="450056">
                <a:moveTo>
                  <a:pt x="293832" y="3547"/>
                </a:moveTo>
                <a:lnTo>
                  <a:pt x="331992" y="4849"/>
                </a:lnTo>
                <a:cubicBezTo>
                  <a:pt x="363847" y="5421"/>
                  <a:pt x="397560" y="4467"/>
                  <a:pt x="431204" y="2890"/>
                </a:cubicBezTo>
                <a:lnTo>
                  <a:pt x="481312" y="0"/>
                </a:lnTo>
                <a:lnTo>
                  <a:pt x="471734" y="20673"/>
                </a:lnTo>
                <a:cubicBezTo>
                  <a:pt x="466223" y="32790"/>
                  <a:pt x="458749" y="49825"/>
                  <a:pt x="449539" y="68314"/>
                </a:cubicBezTo>
                <a:lnTo>
                  <a:pt x="438091" y="88110"/>
                </a:lnTo>
                <a:lnTo>
                  <a:pt x="421448" y="95599"/>
                </a:lnTo>
                <a:lnTo>
                  <a:pt x="401315" y="121619"/>
                </a:lnTo>
                <a:cubicBezTo>
                  <a:pt x="389799" y="136995"/>
                  <a:pt x="377217" y="153384"/>
                  <a:pt x="363281" y="168592"/>
                </a:cubicBezTo>
                <a:cubicBezTo>
                  <a:pt x="335410" y="199007"/>
                  <a:pt x="315350" y="223732"/>
                  <a:pt x="265731" y="263209"/>
                </a:cubicBezTo>
                <a:cubicBezTo>
                  <a:pt x="216112" y="302685"/>
                  <a:pt x="129146" y="361169"/>
                  <a:pt x="65566" y="405449"/>
                </a:cubicBezTo>
                <a:lnTo>
                  <a:pt x="190" y="450056"/>
                </a:lnTo>
                <a:cubicBezTo>
                  <a:pt x="127" y="449971"/>
                  <a:pt x="63" y="449887"/>
                  <a:pt x="0" y="449802"/>
                </a:cubicBezTo>
                <a:cubicBezTo>
                  <a:pt x="3502" y="439188"/>
                  <a:pt x="56301" y="406267"/>
                  <a:pt x="83813" y="383331"/>
                </a:cubicBezTo>
                <a:cubicBezTo>
                  <a:pt x="111324" y="360396"/>
                  <a:pt x="165070" y="312190"/>
                  <a:pt x="165070" y="312190"/>
                </a:cubicBezTo>
                <a:cubicBezTo>
                  <a:pt x="176530" y="299854"/>
                  <a:pt x="195975" y="284364"/>
                  <a:pt x="207435" y="272028"/>
                </a:cubicBezTo>
                <a:cubicBezTo>
                  <a:pt x="238436" y="247892"/>
                  <a:pt x="256157" y="227581"/>
                  <a:pt x="273481" y="201923"/>
                </a:cubicBezTo>
                <a:cubicBezTo>
                  <a:pt x="290805" y="176265"/>
                  <a:pt x="306778" y="146288"/>
                  <a:pt x="311379" y="118080"/>
                </a:cubicBezTo>
                <a:cubicBezTo>
                  <a:pt x="315980" y="89872"/>
                  <a:pt x="302741" y="56046"/>
                  <a:pt x="301086" y="32676"/>
                </a:cubicBezTo>
                <a:cubicBezTo>
                  <a:pt x="300466" y="23912"/>
                  <a:pt x="297187" y="15749"/>
                  <a:pt x="294521" y="8316"/>
                </a:cubicBezTo>
                <a:lnTo>
                  <a:pt x="293832" y="3547"/>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5" name="任意多边形 74"/>
          <p:cNvSpPr/>
          <p:nvPr/>
        </p:nvSpPr>
        <p:spPr>
          <a:xfrm rot="19851223">
            <a:off x="5564259" y="1987554"/>
            <a:ext cx="880675" cy="61872"/>
          </a:xfrm>
          <a:custGeom>
            <a:avLst/>
            <a:gdLst>
              <a:gd name="connsiteX0" fmla="*/ 336889 w 336889"/>
              <a:gd name="connsiteY0" fmla="*/ 0 h 36000"/>
              <a:gd name="connsiteX1" fmla="*/ 307737 w 336889"/>
              <a:gd name="connsiteY1" fmla="*/ 36000 h 36000"/>
              <a:gd name="connsiteX2" fmla="*/ 0 w 336889"/>
              <a:gd name="connsiteY2" fmla="*/ 36000 h 36000"/>
              <a:gd name="connsiteX3" fmla="*/ 44456 w 336889"/>
              <a:gd name="connsiteY3" fmla="*/ 0 h 36000"/>
              <a:gd name="connsiteX4" fmla="*/ 336889 w 336889"/>
              <a:gd name="connsiteY4" fmla="*/ 0 h 36000"/>
              <a:gd name="connsiteX0" fmla="*/ 336889 w 336889"/>
              <a:gd name="connsiteY0" fmla="*/ 28353 h 64353"/>
              <a:gd name="connsiteX1" fmla="*/ 307737 w 336889"/>
              <a:gd name="connsiteY1" fmla="*/ 64353 h 64353"/>
              <a:gd name="connsiteX2" fmla="*/ 0 w 336889"/>
              <a:gd name="connsiteY2" fmla="*/ 64353 h 64353"/>
              <a:gd name="connsiteX3" fmla="*/ 13838 w 336889"/>
              <a:gd name="connsiteY3" fmla="*/ 0 h 64353"/>
              <a:gd name="connsiteX4" fmla="*/ 336889 w 336889"/>
              <a:gd name="connsiteY4" fmla="*/ 28353 h 64353"/>
              <a:gd name="connsiteX0" fmla="*/ 323051 w 323051"/>
              <a:gd name="connsiteY0" fmla="*/ 28353 h 64353"/>
              <a:gd name="connsiteX1" fmla="*/ 293899 w 323051"/>
              <a:gd name="connsiteY1" fmla="*/ 64353 h 64353"/>
              <a:gd name="connsiteX2" fmla="*/ 398 w 323051"/>
              <a:gd name="connsiteY2" fmla="*/ 61872 h 64353"/>
              <a:gd name="connsiteX3" fmla="*/ 0 w 323051"/>
              <a:gd name="connsiteY3" fmla="*/ 0 h 64353"/>
              <a:gd name="connsiteX4" fmla="*/ 323051 w 323051"/>
              <a:gd name="connsiteY4" fmla="*/ 28353 h 64353"/>
              <a:gd name="connsiteX0" fmla="*/ 316890 w 316890"/>
              <a:gd name="connsiteY0" fmla="*/ 29713 h 64353"/>
              <a:gd name="connsiteX1" fmla="*/ 293899 w 316890"/>
              <a:gd name="connsiteY1" fmla="*/ 64353 h 64353"/>
              <a:gd name="connsiteX2" fmla="*/ 398 w 316890"/>
              <a:gd name="connsiteY2" fmla="*/ 61872 h 64353"/>
              <a:gd name="connsiteX3" fmla="*/ 0 w 316890"/>
              <a:gd name="connsiteY3" fmla="*/ 0 h 64353"/>
              <a:gd name="connsiteX4" fmla="*/ 316890 w 316890"/>
              <a:gd name="connsiteY4" fmla="*/ 29713 h 64353"/>
              <a:gd name="connsiteX0" fmla="*/ 316890 w 316890"/>
              <a:gd name="connsiteY0" fmla="*/ 29713 h 61872"/>
              <a:gd name="connsiteX1" fmla="*/ 308812 w 316890"/>
              <a:gd name="connsiteY1" fmla="*/ 43834 h 61872"/>
              <a:gd name="connsiteX2" fmla="*/ 398 w 316890"/>
              <a:gd name="connsiteY2" fmla="*/ 61872 h 61872"/>
              <a:gd name="connsiteX3" fmla="*/ 0 w 316890"/>
              <a:gd name="connsiteY3" fmla="*/ 0 h 61872"/>
              <a:gd name="connsiteX4" fmla="*/ 316890 w 316890"/>
              <a:gd name="connsiteY4" fmla="*/ 29713 h 61872"/>
              <a:gd name="connsiteX0" fmla="*/ 316976 w 316976"/>
              <a:gd name="connsiteY0" fmla="*/ 24395 h 61872"/>
              <a:gd name="connsiteX1" fmla="*/ 308812 w 316976"/>
              <a:gd name="connsiteY1" fmla="*/ 43834 h 61872"/>
              <a:gd name="connsiteX2" fmla="*/ 398 w 316976"/>
              <a:gd name="connsiteY2" fmla="*/ 61872 h 61872"/>
              <a:gd name="connsiteX3" fmla="*/ 0 w 316976"/>
              <a:gd name="connsiteY3" fmla="*/ 0 h 61872"/>
              <a:gd name="connsiteX4" fmla="*/ 316976 w 316976"/>
              <a:gd name="connsiteY4" fmla="*/ 24395 h 61872"/>
              <a:gd name="connsiteX0" fmla="*/ 316976 w 316976"/>
              <a:gd name="connsiteY0" fmla="*/ 24395 h 61872"/>
              <a:gd name="connsiteX1" fmla="*/ 310395 w 316976"/>
              <a:gd name="connsiteY1" fmla="*/ 40834 h 61872"/>
              <a:gd name="connsiteX2" fmla="*/ 398 w 316976"/>
              <a:gd name="connsiteY2" fmla="*/ 61872 h 61872"/>
              <a:gd name="connsiteX3" fmla="*/ 0 w 316976"/>
              <a:gd name="connsiteY3" fmla="*/ 0 h 61872"/>
              <a:gd name="connsiteX4" fmla="*/ 316976 w 316976"/>
              <a:gd name="connsiteY4" fmla="*/ 24395 h 61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6976" h="61872">
                <a:moveTo>
                  <a:pt x="316976" y="24395"/>
                </a:moveTo>
                <a:lnTo>
                  <a:pt x="310395" y="40834"/>
                </a:lnTo>
                <a:lnTo>
                  <a:pt x="398" y="61872"/>
                </a:lnTo>
                <a:cubicBezTo>
                  <a:pt x="265" y="41248"/>
                  <a:pt x="133" y="20624"/>
                  <a:pt x="0" y="0"/>
                </a:cubicBezTo>
                <a:lnTo>
                  <a:pt x="316976" y="24395"/>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6" name="任意多边形 75"/>
          <p:cNvSpPr/>
          <p:nvPr/>
        </p:nvSpPr>
        <p:spPr>
          <a:xfrm rot="3314328">
            <a:off x="5134551" y="2427383"/>
            <a:ext cx="396455" cy="688701"/>
          </a:xfrm>
          <a:custGeom>
            <a:avLst/>
            <a:gdLst>
              <a:gd name="connsiteX0" fmla="*/ 0 w 396455"/>
              <a:gd name="connsiteY0" fmla="*/ 74241 h 688701"/>
              <a:gd name="connsiteX1" fmla="*/ 78036 w 396455"/>
              <a:gd name="connsiteY1" fmla="*/ 39130 h 688701"/>
              <a:gd name="connsiteX2" fmla="*/ 84638 w 396455"/>
              <a:gd name="connsiteY2" fmla="*/ 39188 h 688701"/>
              <a:gd name="connsiteX3" fmla="*/ 112611 w 396455"/>
              <a:gd name="connsiteY3" fmla="*/ 41958 h 688701"/>
              <a:gd name="connsiteX4" fmla="*/ 132140 w 396455"/>
              <a:gd name="connsiteY4" fmla="*/ 100021 h 688701"/>
              <a:gd name="connsiteX5" fmla="*/ 277327 w 396455"/>
              <a:gd name="connsiteY5" fmla="*/ 0 h 688701"/>
              <a:gd name="connsiteX6" fmla="*/ 292327 w 396455"/>
              <a:gd name="connsiteY6" fmla="*/ 4189 h 688701"/>
              <a:gd name="connsiteX7" fmla="*/ 321131 w 396455"/>
              <a:gd name="connsiteY7" fmla="*/ 10572 h 688701"/>
              <a:gd name="connsiteX8" fmla="*/ 333765 w 396455"/>
              <a:gd name="connsiteY8" fmla="*/ 20443 h 688701"/>
              <a:gd name="connsiteX9" fmla="*/ 366158 w 396455"/>
              <a:gd name="connsiteY9" fmla="*/ 56513 h 688701"/>
              <a:gd name="connsiteX10" fmla="*/ 394978 w 396455"/>
              <a:gd name="connsiteY10" fmla="*/ 140281 h 688701"/>
              <a:gd name="connsiteX11" fmla="*/ 383270 w 396455"/>
              <a:gd name="connsiteY11" fmla="*/ 236504 h 688701"/>
              <a:gd name="connsiteX12" fmla="*/ 307721 w 396455"/>
              <a:gd name="connsiteY12" fmla="*/ 320303 h 688701"/>
              <a:gd name="connsiteX13" fmla="*/ 214128 w 396455"/>
              <a:gd name="connsiteY13" fmla="*/ 379984 h 688701"/>
              <a:gd name="connsiteX14" fmla="*/ 169967 w 396455"/>
              <a:gd name="connsiteY14" fmla="*/ 410204 h 688701"/>
              <a:gd name="connsiteX15" fmla="*/ 104841 w 396455"/>
              <a:gd name="connsiteY15" fmla="*/ 466456 h 688701"/>
              <a:gd name="connsiteX16" fmla="*/ 74446 w 396455"/>
              <a:gd name="connsiteY16" fmla="*/ 572896 h 688701"/>
              <a:gd name="connsiteX17" fmla="*/ 88052 w 396455"/>
              <a:gd name="connsiteY17" fmla="*/ 657702 h 688701"/>
              <a:gd name="connsiteX18" fmla="*/ 95906 w 396455"/>
              <a:gd name="connsiteY18" fmla="*/ 688152 h 688701"/>
              <a:gd name="connsiteX19" fmla="*/ 95986 w 396455"/>
              <a:gd name="connsiteY19" fmla="*/ 688701 h 688701"/>
              <a:gd name="connsiteX20" fmla="*/ 69366 w 396455"/>
              <a:gd name="connsiteY20" fmla="*/ 667923 h 688701"/>
              <a:gd name="connsiteX21" fmla="*/ 37283 w 396455"/>
              <a:gd name="connsiteY21" fmla="*/ 645339 h 688701"/>
              <a:gd name="connsiteX22" fmla="*/ 35686 w 396455"/>
              <a:gd name="connsiteY22" fmla="*/ 621177 h 688701"/>
              <a:gd name="connsiteX23" fmla="*/ 37992 w 396455"/>
              <a:gd name="connsiteY23" fmla="*/ 579481 h 688701"/>
              <a:gd name="connsiteX24" fmla="*/ 43071 w 396455"/>
              <a:gd name="connsiteY24" fmla="*/ 484456 h 688701"/>
              <a:gd name="connsiteX25" fmla="*/ 96342 w 396455"/>
              <a:gd name="connsiteY25" fmla="*/ 390992 h 688701"/>
              <a:gd name="connsiteX26" fmla="*/ 165820 w 396455"/>
              <a:gd name="connsiteY26" fmla="*/ 349356 h 688701"/>
              <a:gd name="connsiteX27" fmla="*/ 212258 w 396455"/>
              <a:gd name="connsiteY27" fmla="*/ 303325 h 688701"/>
              <a:gd name="connsiteX28" fmla="*/ 159161 w 396455"/>
              <a:gd name="connsiteY28" fmla="*/ 246185 h 688701"/>
              <a:gd name="connsiteX29" fmla="*/ 84546 w 396455"/>
              <a:gd name="connsiteY29" fmla="*/ 174110 h 688701"/>
              <a:gd name="connsiteX30" fmla="*/ 29651 w 396455"/>
              <a:gd name="connsiteY30" fmla="*/ 107028 h 688701"/>
              <a:gd name="connsiteX31" fmla="*/ 10623 w 396455"/>
              <a:gd name="connsiteY31" fmla="*/ 86939 h 688701"/>
              <a:gd name="connsiteX32" fmla="*/ 0 w 396455"/>
              <a:gd name="connsiteY32" fmla="*/ 74241 h 68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96455" h="688701">
                <a:moveTo>
                  <a:pt x="0" y="74241"/>
                </a:moveTo>
                <a:lnTo>
                  <a:pt x="78036" y="39130"/>
                </a:lnTo>
                <a:lnTo>
                  <a:pt x="84638" y="39188"/>
                </a:lnTo>
                <a:cubicBezTo>
                  <a:pt x="95264" y="39665"/>
                  <a:pt x="104669" y="40550"/>
                  <a:pt x="112611" y="41958"/>
                </a:cubicBezTo>
                <a:lnTo>
                  <a:pt x="132140" y="100021"/>
                </a:lnTo>
                <a:lnTo>
                  <a:pt x="277327" y="0"/>
                </a:lnTo>
                <a:lnTo>
                  <a:pt x="292327" y="4189"/>
                </a:lnTo>
                <a:lnTo>
                  <a:pt x="321131" y="10572"/>
                </a:lnTo>
                <a:lnTo>
                  <a:pt x="333765" y="20443"/>
                </a:lnTo>
                <a:cubicBezTo>
                  <a:pt x="346526" y="31898"/>
                  <a:pt x="357424" y="43687"/>
                  <a:pt x="366158" y="56513"/>
                </a:cubicBezTo>
                <a:cubicBezTo>
                  <a:pt x="383625" y="82158"/>
                  <a:pt x="392127" y="110283"/>
                  <a:pt x="394978" y="140281"/>
                </a:cubicBezTo>
                <a:cubicBezTo>
                  <a:pt x="397828" y="170280"/>
                  <a:pt x="397815" y="206500"/>
                  <a:pt x="383270" y="236504"/>
                </a:cubicBezTo>
                <a:cubicBezTo>
                  <a:pt x="368728" y="266506"/>
                  <a:pt x="335912" y="296388"/>
                  <a:pt x="307721" y="320303"/>
                </a:cubicBezTo>
                <a:cubicBezTo>
                  <a:pt x="279531" y="344215"/>
                  <a:pt x="237088" y="365000"/>
                  <a:pt x="214128" y="379984"/>
                </a:cubicBezTo>
                <a:cubicBezTo>
                  <a:pt x="191169" y="394968"/>
                  <a:pt x="187729" y="396445"/>
                  <a:pt x="169967" y="410204"/>
                </a:cubicBezTo>
                <a:cubicBezTo>
                  <a:pt x="152204" y="423965"/>
                  <a:pt x="121739" y="440019"/>
                  <a:pt x="104841" y="466456"/>
                </a:cubicBezTo>
                <a:cubicBezTo>
                  <a:pt x="87943" y="492891"/>
                  <a:pt x="77244" y="541022"/>
                  <a:pt x="74446" y="572896"/>
                </a:cubicBezTo>
                <a:cubicBezTo>
                  <a:pt x="71650" y="604771"/>
                  <a:pt x="84063" y="635608"/>
                  <a:pt x="88052" y="657702"/>
                </a:cubicBezTo>
                <a:cubicBezTo>
                  <a:pt x="90049" y="668750"/>
                  <a:pt x="93424" y="679546"/>
                  <a:pt x="95906" y="688152"/>
                </a:cubicBezTo>
                <a:lnTo>
                  <a:pt x="95986" y="688701"/>
                </a:lnTo>
                <a:lnTo>
                  <a:pt x="69366" y="667923"/>
                </a:lnTo>
                <a:lnTo>
                  <a:pt x="37283" y="645339"/>
                </a:lnTo>
                <a:lnTo>
                  <a:pt x="35686" y="621177"/>
                </a:lnTo>
                <a:cubicBezTo>
                  <a:pt x="36247" y="608099"/>
                  <a:pt x="37562" y="593675"/>
                  <a:pt x="37992" y="579481"/>
                </a:cubicBezTo>
                <a:cubicBezTo>
                  <a:pt x="38853" y="551095"/>
                  <a:pt x="33348" y="515871"/>
                  <a:pt x="43071" y="484456"/>
                </a:cubicBezTo>
                <a:cubicBezTo>
                  <a:pt x="52797" y="453041"/>
                  <a:pt x="75884" y="413508"/>
                  <a:pt x="96342" y="390992"/>
                </a:cubicBezTo>
                <a:cubicBezTo>
                  <a:pt x="116801" y="368476"/>
                  <a:pt x="146500" y="363967"/>
                  <a:pt x="165820" y="349356"/>
                </a:cubicBezTo>
                <a:cubicBezTo>
                  <a:pt x="185140" y="334744"/>
                  <a:pt x="213367" y="320520"/>
                  <a:pt x="212258" y="303325"/>
                </a:cubicBezTo>
                <a:cubicBezTo>
                  <a:pt x="211148" y="286129"/>
                  <a:pt x="180447" y="267720"/>
                  <a:pt x="159161" y="246185"/>
                </a:cubicBezTo>
                <a:cubicBezTo>
                  <a:pt x="137875" y="224649"/>
                  <a:pt x="106129" y="197303"/>
                  <a:pt x="84546" y="174110"/>
                </a:cubicBezTo>
                <a:cubicBezTo>
                  <a:pt x="62959" y="150917"/>
                  <a:pt x="46120" y="127153"/>
                  <a:pt x="29651" y="107028"/>
                </a:cubicBezTo>
                <a:cubicBezTo>
                  <a:pt x="29651" y="107028"/>
                  <a:pt x="20626" y="98106"/>
                  <a:pt x="10623" y="86939"/>
                </a:cubicBezTo>
                <a:lnTo>
                  <a:pt x="0" y="74241"/>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7" name="任意多边形 76"/>
          <p:cNvSpPr/>
          <p:nvPr/>
        </p:nvSpPr>
        <p:spPr>
          <a:xfrm flipH="1">
            <a:off x="4999237" y="3550239"/>
            <a:ext cx="295215" cy="136408"/>
          </a:xfrm>
          <a:custGeom>
            <a:avLst/>
            <a:gdLst>
              <a:gd name="connsiteX0" fmla="*/ 43217 w 295215"/>
              <a:gd name="connsiteY0" fmla="*/ 0 h 136408"/>
              <a:gd name="connsiteX1" fmla="*/ 0 w 295215"/>
              <a:gd name="connsiteY1" fmla="*/ 33451 h 136408"/>
              <a:gd name="connsiteX2" fmla="*/ 187923 w 295215"/>
              <a:gd name="connsiteY2" fmla="*/ 135571 h 136408"/>
              <a:gd name="connsiteX3" fmla="*/ 295215 w 295215"/>
              <a:gd name="connsiteY3" fmla="*/ 136408 h 136408"/>
              <a:gd name="connsiteX4" fmla="*/ 43217 w 295215"/>
              <a:gd name="connsiteY4" fmla="*/ 0 h 136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215" h="136408">
                <a:moveTo>
                  <a:pt x="43217" y="0"/>
                </a:moveTo>
                <a:cubicBezTo>
                  <a:pt x="33573" y="14325"/>
                  <a:pt x="9644" y="19127"/>
                  <a:pt x="0" y="33451"/>
                </a:cubicBezTo>
                <a:lnTo>
                  <a:pt x="187923" y="135571"/>
                </a:lnTo>
                <a:lnTo>
                  <a:pt x="295215" y="136408"/>
                </a:lnTo>
                <a:lnTo>
                  <a:pt x="43217" y="0"/>
                </a:lnTo>
                <a:close/>
              </a:path>
            </a:pathLst>
          </a:custGeom>
          <a:solidFill>
            <a:srgbClr val="5F9127"/>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8" name="任意多边形 77"/>
          <p:cNvSpPr/>
          <p:nvPr/>
        </p:nvSpPr>
        <p:spPr>
          <a:xfrm rot="11626111">
            <a:off x="4437694" y="3713826"/>
            <a:ext cx="509509" cy="567487"/>
          </a:xfrm>
          <a:custGeom>
            <a:avLst/>
            <a:gdLst>
              <a:gd name="connsiteX0" fmla="*/ 62473 w 509509"/>
              <a:gd name="connsiteY0" fmla="*/ 556477 h 567487"/>
              <a:gd name="connsiteX1" fmla="*/ 0 w 509509"/>
              <a:gd name="connsiteY1" fmla="*/ 567487 h 567487"/>
              <a:gd name="connsiteX2" fmla="*/ 149321 w 509509"/>
              <a:gd name="connsiteY2" fmla="*/ 295004 h 567487"/>
              <a:gd name="connsiteX3" fmla="*/ 360197 w 509509"/>
              <a:gd name="connsiteY3" fmla="*/ 0 h 567487"/>
              <a:gd name="connsiteX4" fmla="*/ 509509 w 509509"/>
              <a:gd name="connsiteY4" fmla="*/ 170890 h 567487"/>
              <a:gd name="connsiteX5" fmla="*/ 300022 w 509509"/>
              <a:gd name="connsiteY5" fmla="*/ 372604 h 567487"/>
              <a:gd name="connsiteX6" fmla="*/ 169570 w 509509"/>
              <a:gd name="connsiteY6" fmla="*/ 462376 h 567487"/>
              <a:gd name="connsiteX7" fmla="*/ 66502 w 509509"/>
              <a:gd name="connsiteY7" fmla="*/ 553035 h 567487"/>
              <a:gd name="connsiteX8" fmla="*/ 62473 w 509509"/>
              <a:gd name="connsiteY8" fmla="*/ 556477 h 567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9509" h="567487">
                <a:moveTo>
                  <a:pt x="62473" y="556477"/>
                </a:moveTo>
                <a:lnTo>
                  <a:pt x="0" y="567487"/>
                </a:lnTo>
                <a:lnTo>
                  <a:pt x="149321" y="295004"/>
                </a:lnTo>
                <a:cubicBezTo>
                  <a:pt x="209460" y="216885"/>
                  <a:pt x="293731" y="72313"/>
                  <a:pt x="360197" y="0"/>
                </a:cubicBezTo>
                <a:cubicBezTo>
                  <a:pt x="392934" y="37687"/>
                  <a:pt x="471410" y="129064"/>
                  <a:pt x="509509" y="170890"/>
                </a:cubicBezTo>
                <a:cubicBezTo>
                  <a:pt x="464841" y="230038"/>
                  <a:pt x="358699" y="323935"/>
                  <a:pt x="300022" y="372604"/>
                </a:cubicBezTo>
                <a:cubicBezTo>
                  <a:pt x="241345" y="421273"/>
                  <a:pt x="224443" y="427056"/>
                  <a:pt x="169570" y="462376"/>
                </a:cubicBezTo>
                <a:cubicBezTo>
                  <a:pt x="106222" y="512849"/>
                  <a:pt x="100858" y="522816"/>
                  <a:pt x="66502" y="553035"/>
                </a:cubicBezTo>
                <a:lnTo>
                  <a:pt x="62473" y="556477"/>
                </a:lnTo>
                <a:close/>
              </a:path>
            </a:pathLst>
          </a:custGeom>
          <a:gradFill flip="none" rotWithShape="1">
            <a:gsLst>
              <a:gs pos="0">
                <a:srgbClr val="70AC2E"/>
              </a:gs>
              <a:gs pos="50000">
                <a:srgbClr val="7CBF33"/>
              </a:gs>
              <a:gs pos="100000">
                <a:srgbClr val="7CBF33">
                  <a:tint val="23500"/>
                  <a:satMod val="160000"/>
                </a:srgbClr>
              </a:gs>
            </a:gsLst>
            <a:lin ang="192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9" name="任意多边形 78"/>
          <p:cNvSpPr/>
          <p:nvPr/>
        </p:nvSpPr>
        <p:spPr>
          <a:xfrm rot="11626111">
            <a:off x="4487776" y="3772496"/>
            <a:ext cx="348695" cy="291669"/>
          </a:xfrm>
          <a:custGeom>
            <a:avLst/>
            <a:gdLst>
              <a:gd name="connsiteX0" fmla="*/ 94762 w 348695"/>
              <a:gd name="connsiteY0" fmla="*/ 291669 h 291669"/>
              <a:gd name="connsiteX1" fmla="*/ 80586 w 348695"/>
              <a:gd name="connsiteY1" fmla="*/ 291190 h 291669"/>
              <a:gd name="connsiteX2" fmla="*/ 0 w 348695"/>
              <a:gd name="connsiteY2" fmla="*/ 288469 h 291669"/>
              <a:gd name="connsiteX3" fmla="*/ 2853 w 348695"/>
              <a:gd name="connsiteY3" fmla="*/ 285931 h 291669"/>
              <a:gd name="connsiteX4" fmla="*/ 40851 w 348695"/>
              <a:gd name="connsiteY4" fmla="*/ 254722 h 291669"/>
              <a:gd name="connsiteX5" fmla="*/ 171303 w 348695"/>
              <a:gd name="connsiteY5" fmla="*/ 164950 h 291669"/>
              <a:gd name="connsiteX6" fmla="*/ 337466 w 348695"/>
              <a:gd name="connsiteY6" fmla="*/ 12863 h 291669"/>
              <a:gd name="connsiteX7" fmla="*/ 348695 w 348695"/>
              <a:gd name="connsiteY7" fmla="*/ 0 h 291669"/>
              <a:gd name="connsiteX8" fmla="*/ 335406 w 348695"/>
              <a:gd name="connsiteY8" fmla="*/ 24220 h 291669"/>
              <a:gd name="connsiteX9" fmla="*/ 246493 w 348695"/>
              <a:gd name="connsiteY9" fmla="*/ 141623 h 291669"/>
              <a:gd name="connsiteX10" fmla="*/ 162910 w 348695"/>
              <a:gd name="connsiteY10" fmla="*/ 230752 h 291669"/>
              <a:gd name="connsiteX11" fmla="*/ 122991 w 348695"/>
              <a:gd name="connsiteY11" fmla="*/ 268575 h 291669"/>
              <a:gd name="connsiteX12" fmla="*/ 94762 w 348695"/>
              <a:gd name="connsiteY12" fmla="*/ 291669 h 291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8695" h="291669">
                <a:moveTo>
                  <a:pt x="94762" y="291669"/>
                </a:moveTo>
                <a:lnTo>
                  <a:pt x="80586" y="291190"/>
                </a:lnTo>
                <a:lnTo>
                  <a:pt x="0" y="288469"/>
                </a:lnTo>
                <a:lnTo>
                  <a:pt x="2853" y="285931"/>
                </a:lnTo>
                <a:cubicBezTo>
                  <a:pt x="12802" y="277426"/>
                  <a:pt x="25014" y="267340"/>
                  <a:pt x="40851" y="254722"/>
                </a:cubicBezTo>
                <a:cubicBezTo>
                  <a:pt x="95724" y="219402"/>
                  <a:pt x="112626" y="213619"/>
                  <a:pt x="171303" y="164950"/>
                </a:cubicBezTo>
                <a:cubicBezTo>
                  <a:pt x="215310" y="128448"/>
                  <a:pt x="286018" y="66506"/>
                  <a:pt x="337466" y="12863"/>
                </a:cubicBezTo>
                <a:lnTo>
                  <a:pt x="348695" y="0"/>
                </a:lnTo>
                <a:lnTo>
                  <a:pt x="335406" y="24220"/>
                </a:lnTo>
                <a:cubicBezTo>
                  <a:pt x="317080" y="52819"/>
                  <a:pt x="275243" y="107201"/>
                  <a:pt x="246493" y="141623"/>
                </a:cubicBezTo>
                <a:cubicBezTo>
                  <a:pt x="217744" y="176046"/>
                  <a:pt x="189599" y="204599"/>
                  <a:pt x="162910" y="230752"/>
                </a:cubicBezTo>
                <a:cubicBezTo>
                  <a:pt x="149565" y="243829"/>
                  <a:pt x="136005" y="256857"/>
                  <a:pt x="122991" y="268575"/>
                </a:cubicBezTo>
                <a:lnTo>
                  <a:pt x="94762" y="291669"/>
                </a:lnTo>
                <a:close/>
              </a:path>
            </a:pathLst>
          </a:custGeom>
          <a:solidFill>
            <a:srgbClr val="BAE18F"/>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0" name="任意多边形 79"/>
          <p:cNvSpPr/>
          <p:nvPr/>
        </p:nvSpPr>
        <p:spPr>
          <a:xfrm>
            <a:off x="4788694" y="3904391"/>
            <a:ext cx="529756" cy="312803"/>
          </a:xfrm>
          <a:custGeom>
            <a:avLst/>
            <a:gdLst>
              <a:gd name="connsiteX0" fmla="*/ 269081 w 529756"/>
              <a:gd name="connsiteY0" fmla="*/ 859 h 312803"/>
              <a:gd name="connsiteX1" fmla="*/ 395287 w 529756"/>
              <a:gd name="connsiteY1" fmla="*/ 27053 h 312803"/>
              <a:gd name="connsiteX2" fmla="*/ 485775 w 529756"/>
              <a:gd name="connsiteY2" fmla="*/ 72297 h 312803"/>
              <a:gd name="connsiteX3" fmla="*/ 528637 w 529756"/>
              <a:gd name="connsiteY3" fmla="*/ 100872 h 312803"/>
              <a:gd name="connsiteX4" fmla="*/ 514350 w 529756"/>
              <a:gd name="connsiteY4" fmla="*/ 131828 h 312803"/>
              <a:gd name="connsiteX5" fmla="*/ 483394 w 529756"/>
              <a:gd name="connsiteY5" fmla="*/ 193740 h 312803"/>
              <a:gd name="connsiteX6" fmla="*/ 457200 w 529756"/>
              <a:gd name="connsiteY6" fmla="*/ 277084 h 312803"/>
              <a:gd name="connsiteX7" fmla="*/ 440531 w 529756"/>
              <a:gd name="connsiteY7" fmla="*/ 312803 h 312803"/>
              <a:gd name="connsiteX8" fmla="*/ 428625 w 529756"/>
              <a:gd name="connsiteY8" fmla="*/ 277084 h 312803"/>
              <a:gd name="connsiteX9" fmla="*/ 381000 w 529756"/>
              <a:gd name="connsiteY9" fmla="*/ 219934 h 312803"/>
              <a:gd name="connsiteX10" fmla="*/ 280987 w 529756"/>
              <a:gd name="connsiteY10" fmla="*/ 181834 h 312803"/>
              <a:gd name="connsiteX11" fmla="*/ 166687 w 529756"/>
              <a:gd name="connsiteY11" fmla="*/ 174690 h 312803"/>
              <a:gd name="connsiteX12" fmla="*/ 76200 w 529756"/>
              <a:gd name="connsiteY12" fmla="*/ 198503 h 312803"/>
              <a:gd name="connsiteX13" fmla="*/ 21431 w 529756"/>
              <a:gd name="connsiteY13" fmla="*/ 234222 h 312803"/>
              <a:gd name="connsiteX14" fmla="*/ 0 w 529756"/>
              <a:gd name="connsiteY14" fmla="*/ 265178 h 312803"/>
              <a:gd name="connsiteX15" fmla="*/ 21431 w 529756"/>
              <a:gd name="connsiteY15" fmla="*/ 212790 h 312803"/>
              <a:gd name="connsiteX16" fmla="*/ 52387 w 529756"/>
              <a:gd name="connsiteY16" fmla="*/ 148497 h 312803"/>
              <a:gd name="connsiteX17" fmla="*/ 90487 w 529756"/>
              <a:gd name="connsiteY17" fmla="*/ 77059 h 312803"/>
              <a:gd name="connsiteX18" fmla="*/ 147637 w 529756"/>
              <a:gd name="connsiteY18" fmla="*/ 27053 h 312803"/>
              <a:gd name="connsiteX19" fmla="*/ 207169 w 529756"/>
              <a:gd name="connsiteY19" fmla="*/ 8003 h 312803"/>
              <a:gd name="connsiteX20" fmla="*/ 269081 w 529756"/>
              <a:gd name="connsiteY20" fmla="*/ 859 h 312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9756" h="312803">
                <a:moveTo>
                  <a:pt x="269081" y="859"/>
                </a:moveTo>
                <a:cubicBezTo>
                  <a:pt x="300434" y="4034"/>
                  <a:pt x="359171" y="15147"/>
                  <a:pt x="395287" y="27053"/>
                </a:cubicBezTo>
                <a:cubicBezTo>
                  <a:pt x="431403" y="38959"/>
                  <a:pt x="463550" y="59994"/>
                  <a:pt x="485775" y="72297"/>
                </a:cubicBezTo>
                <a:cubicBezTo>
                  <a:pt x="508000" y="84600"/>
                  <a:pt x="523875" y="90950"/>
                  <a:pt x="528637" y="100872"/>
                </a:cubicBezTo>
                <a:cubicBezTo>
                  <a:pt x="533399" y="110794"/>
                  <a:pt x="521890" y="116350"/>
                  <a:pt x="514350" y="131828"/>
                </a:cubicBezTo>
                <a:cubicBezTo>
                  <a:pt x="506810" y="147306"/>
                  <a:pt x="492919" y="169531"/>
                  <a:pt x="483394" y="193740"/>
                </a:cubicBezTo>
                <a:cubicBezTo>
                  <a:pt x="473869" y="217949"/>
                  <a:pt x="464344" y="257240"/>
                  <a:pt x="457200" y="277084"/>
                </a:cubicBezTo>
                <a:cubicBezTo>
                  <a:pt x="450056" y="296928"/>
                  <a:pt x="445293" y="312803"/>
                  <a:pt x="440531" y="312803"/>
                </a:cubicBezTo>
                <a:cubicBezTo>
                  <a:pt x="435769" y="312803"/>
                  <a:pt x="438547" y="292562"/>
                  <a:pt x="428625" y="277084"/>
                </a:cubicBezTo>
                <a:cubicBezTo>
                  <a:pt x="418703" y="261606"/>
                  <a:pt x="405606" y="235809"/>
                  <a:pt x="381000" y="219934"/>
                </a:cubicBezTo>
                <a:cubicBezTo>
                  <a:pt x="356394" y="204059"/>
                  <a:pt x="316706" y="189375"/>
                  <a:pt x="280987" y="181834"/>
                </a:cubicBezTo>
                <a:cubicBezTo>
                  <a:pt x="245268" y="174293"/>
                  <a:pt x="200818" y="171912"/>
                  <a:pt x="166687" y="174690"/>
                </a:cubicBezTo>
                <a:cubicBezTo>
                  <a:pt x="132556" y="177468"/>
                  <a:pt x="100409" y="188581"/>
                  <a:pt x="76200" y="198503"/>
                </a:cubicBezTo>
                <a:cubicBezTo>
                  <a:pt x="51991" y="208425"/>
                  <a:pt x="34131" y="223110"/>
                  <a:pt x="21431" y="234222"/>
                </a:cubicBezTo>
                <a:cubicBezTo>
                  <a:pt x="8731" y="245334"/>
                  <a:pt x="0" y="268750"/>
                  <a:pt x="0" y="265178"/>
                </a:cubicBezTo>
                <a:cubicBezTo>
                  <a:pt x="0" y="261606"/>
                  <a:pt x="12700" y="232237"/>
                  <a:pt x="21431" y="212790"/>
                </a:cubicBezTo>
                <a:cubicBezTo>
                  <a:pt x="30162" y="193343"/>
                  <a:pt x="40878" y="171119"/>
                  <a:pt x="52387" y="148497"/>
                </a:cubicBezTo>
                <a:cubicBezTo>
                  <a:pt x="63896" y="125875"/>
                  <a:pt x="74612" y="97300"/>
                  <a:pt x="90487" y="77059"/>
                </a:cubicBezTo>
                <a:cubicBezTo>
                  <a:pt x="106362" y="56818"/>
                  <a:pt x="128190" y="38562"/>
                  <a:pt x="147637" y="27053"/>
                </a:cubicBezTo>
                <a:cubicBezTo>
                  <a:pt x="167084" y="15544"/>
                  <a:pt x="188516" y="11972"/>
                  <a:pt x="207169" y="8003"/>
                </a:cubicBezTo>
                <a:cubicBezTo>
                  <a:pt x="225822" y="4034"/>
                  <a:pt x="237728" y="-2316"/>
                  <a:pt x="269081" y="859"/>
                </a:cubicBezTo>
                <a:close/>
              </a:path>
            </a:pathLst>
          </a:custGeom>
          <a:gradFill flip="none" rotWithShape="1">
            <a:gsLst>
              <a:gs pos="0">
                <a:srgbClr val="49701E"/>
              </a:gs>
              <a:gs pos="61000">
                <a:srgbClr val="BAE18F"/>
              </a:gs>
              <a:gs pos="100000">
                <a:srgbClr val="F3FBEF"/>
              </a:gs>
            </a:gsLst>
            <a:lin ang="21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1" name="任意多边形 80"/>
          <p:cNvSpPr/>
          <p:nvPr/>
        </p:nvSpPr>
        <p:spPr>
          <a:xfrm>
            <a:off x="4691052" y="4171779"/>
            <a:ext cx="484540" cy="329346"/>
          </a:xfrm>
          <a:custGeom>
            <a:avLst/>
            <a:gdLst>
              <a:gd name="connsiteX0" fmla="*/ 192892 w 484540"/>
              <a:gd name="connsiteY0" fmla="*/ 23984 h 329346"/>
              <a:gd name="connsiteX1" fmla="*/ 314336 w 484540"/>
              <a:gd name="connsiteY1" fmla="*/ 171 h 329346"/>
              <a:gd name="connsiteX2" fmla="*/ 414348 w 484540"/>
              <a:gd name="connsiteY2" fmla="*/ 33509 h 329346"/>
              <a:gd name="connsiteX3" fmla="*/ 481023 w 484540"/>
              <a:gd name="connsiteY3" fmla="*/ 93040 h 329346"/>
              <a:gd name="connsiteX4" fmla="*/ 473879 w 484540"/>
              <a:gd name="connsiteY4" fmla="*/ 133521 h 329346"/>
              <a:gd name="connsiteX5" fmla="*/ 461973 w 484540"/>
              <a:gd name="connsiteY5" fmla="*/ 200196 h 329346"/>
              <a:gd name="connsiteX6" fmla="*/ 454829 w 484540"/>
              <a:gd name="connsiteY6" fmla="*/ 274015 h 329346"/>
              <a:gd name="connsiteX7" fmla="*/ 442923 w 484540"/>
              <a:gd name="connsiteY7" fmla="*/ 312115 h 329346"/>
              <a:gd name="connsiteX8" fmla="*/ 433398 w 484540"/>
              <a:gd name="connsiteY8" fmla="*/ 285921 h 329346"/>
              <a:gd name="connsiteX9" fmla="*/ 385773 w 484540"/>
              <a:gd name="connsiteY9" fmla="*/ 228771 h 329346"/>
              <a:gd name="connsiteX10" fmla="*/ 302429 w 484540"/>
              <a:gd name="connsiteY10" fmla="*/ 188290 h 329346"/>
              <a:gd name="connsiteX11" fmla="*/ 185748 w 484540"/>
              <a:gd name="connsiteY11" fmla="*/ 200196 h 329346"/>
              <a:gd name="connsiteX12" fmla="*/ 100023 w 484540"/>
              <a:gd name="connsiteY12" fmla="*/ 240677 h 329346"/>
              <a:gd name="connsiteX13" fmla="*/ 42873 w 484540"/>
              <a:gd name="connsiteY13" fmla="*/ 278777 h 329346"/>
              <a:gd name="connsiteX14" fmla="*/ 16679 w 484540"/>
              <a:gd name="connsiteY14" fmla="*/ 302590 h 329346"/>
              <a:gd name="connsiteX15" fmla="*/ 11 w 484540"/>
              <a:gd name="connsiteY15" fmla="*/ 328784 h 329346"/>
              <a:gd name="connsiteX16" fmla="*/ 19061 w 484540"/>
              <a:gd name="connsiteY16" fmla="*/ 276396 h 329346"/>
              <a:gd name="connsiteX17" fmla="*/ 52398 w 484540"/>
              <a:gd name="connsiteY17" fmla="*/ 183527 h 329346"/>
              <a:gd name="connsiteX18" fmla="*/ 90498 w 484540"/>
              <a:gd name="connsiteY18" fmla="*/ 95421 h 329346"/>
              <a:gd name="connsiteX19" fmla="*/ 192892 w 484540"/>
              <a:gd name="connsiteY19" fmla="*/ 23984 h 32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84540" h="329346">
                <a:moveTo>
                  <a:pt x="192892" y="23984"/>
                </a:moveTo>
                <a:cubicBezTo>
                  <a:pt x="230198" y="8109"/>
                  <a:pt x="277427" y="-1416"/>
                  <a:pt x="314336" y="171"/>
                </a:cubicBezTo>
                <a:cubicBezTo>
                  <a:pt x="351245" y="1758"/>
                  <a:pt x="386567" y="18031"/>
                  <a:pt x="414348" y="33509"/>
                </a:cubicBezTo>
                <a:cubicBezTo>
                  <a:pt x="442129" y="48987"/>
                  <a:pt x="471101" y="76371"/>
                  <a:pt x="481023" y="93040"/>
                </a:cubicBezTo>
                <a:cubicBezTo>
                  <a:pt x="490945" y="109709"/>
                  <a:pt x="477054" y="115662"/>
                  <a:pt x="473879" y="133521"/>
                </a:cubicBezTo>
                <a:cubicBezTo>
                  <a:pt x="470704" y="151380"/>
                  <a:pt x="465148" y="176780"/>
                  <a:pt x="461973" y="200196"/>
                </a:cubicBezTo>
                <a:cubicBezTo>
                  <a:pt x="458798" y="223612"/>
                  <a:pt x="458004" y="255362"/>
                  <a:pt x="454829" y="274015"/>
                </a:cubicBezTo>
                <a:cubicBezTo>
                  <a:pt x="451654" y="292668"/>
                  <a:pt x="446495" y="310131"/>
                  <a:pt x="442923" y="312115"/>
                </a:cubicBezTo>
                <a:cubicBezTo>
                  <a:pt x="439351" y="314099"/>
                  <a:pt x="442923" y="299812"/>
                  <a:pt x="433398" y="285921"/>
                </a:cubicBezTo>
                <a:cubicBezTo>
                  <a:pt x="423873" y="272030"/>
                  <a:pt x="407601" y="245043"/>
                  <a:pt x="385773" y="228771"/>
                </a:cubicBezTo>
                <a:cubicBezTo>
                  <a:pt x="363945" y="212499"/>
                  <a:pt x="335766" y="193052"/>
                  <a:pt x="302429" y="188290"/>
                </a:cubicBezTo>
                <a:cubicBezTo>
                  <a:pt x="269092" y="183528"/>
                  <a:pt x="219482" y="191465"/>
                  <a:pt x="185748" y="200196"/>
                </a:cubicBezTo>
                <a:cubicBezTo>
                  <a:pt x="152014" y="208927"/>
                  <a:pt x="123836" y="227580"/>
                  <a:pt x="100023" y="240677"/>
                </a:cubicBezTo>
                <a:cubicBezTo>
                  <a:pt x="76210" y="253774"/>
                  <a:pt x="56764" y="268458"/>
                  <a:pt x="42873" y="278777"/>
                </a:cubicBezTo>
                <a:cubicBezTo>
                  <a:pt x="28982" y="289096"/>
                  <a:pt x="23823" y="294256"/>
                  <a:pt x="16679" y="302590"/>
                </a:cubicBezTo>
                <a:cubicBezTo>
                  <a:pt x="9535" y="310924"/>
                  <a:pt x="-386" y="333150"/>
                  <a:pt x="11" y="328784"/>
                </a:cubicBezTo>
                <a:cubicBezTo>
                  <a:pt x="408" y="324418"/>
                  <a:pt x="10330" y="300606"/>
                  <a:pt x="19061" y="276396"/>
                </a:cubicBezTo>
                <a:cubicBezTo>
                  <a:pt x="27792" y="252186"/>
                  <a:pt x="40492" y="213689"/>
                  <a:pt x="52398" y="183527"/>
                </a:cubicBezTo>
                <a:cubicBezTo>
                  <a:pt x="64304" y="153365"/>
                  <a:pt x="73036" y="118043"/>
                  <a:pt x="90498" y="95421"/>
                </a:cubicBezTo>
                <a:cubicBezTo>
                  <a:pt x="107960" y="72799"/>
                  <a:pt x="155586" y="39859"/>
                  <a:pt x="192892" y="23984"/>
                </a:cubicBezTo>
                <a:close/>
              </a:path>
            </a:pathLst>
          </a:custGeom>
          <a:gradFill flip="none" rotWithShape="1">
            <a:gsLst>
              <a:gs pos="0">
                <a:srgbClr val="49701E"/>
              </a:gs>
              <a:gs pos="61000">
                <a:srgbClr val="BAE18F"/>
              </a:gs>
              <a:gs pos="100000">
                <a:srgbClr val="F3FBEF"/>
              </a:gs>
            </a:gsLst>
            <a:lin ang="21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2" name="任意多边形 81"/>
          <p:cNvSpPr/>
          <p:nvPr/>
        </p:nvSpPr>
        <p:spPr>
          <a:xfrm>
            <a:off x="4638408" y="4482903"/>
            <a:ext cx="481869" cy="386759"/>
          </a:xfrm>
          <a:custGeom>
            <a:avLst/>
            <a:gdLst>
              <a:gd name="connsiteX0" fmla="*/ 128053 w 485830"/>
              <a:gd name="connsiteY0" fmla="*/ 78986 h 390935"/>
              <a:gd name="connsiteX1" fmla="*/ 242353 w 485830"/>
              <a:gd name="connsiteY1" fmla="*/ 19455 h 390935"/>
              <a:gd name="connsiteX2" fmla="*/ 356653 w 485830"/>
              <a:gd name="connsiteY2" fmla="*/ 405 h 390935"/>
              <a:gd name="connsiteX3" fmla="*/ 449522 w 485830"/>
              <a:gd name="connsiteY3" fmla="*/ 33742 h 390935"/>
              <a:gd name="connsiteX4" fmla="*/ 482859 w 485830"/>
              <a:gd name="connsiteY4" fmla="*/ 78986 h 390935"/>
              <a:gd name="connsiteX5" fmla="*/ 482859 w 485830"/>
              <a:gd name="connsiteY5" fmla="*/ 131374 h 390935"/>
              <a:gd name="connsiteX6" fmla="*/ 470953 w 485830"/>
              <a:gd name="connsiteY6" fmla="*/ 229005 h 390935"/>
              <a:gd name="connsiteX7" fmla="*/ 466191 w 485830"/>
              <a:gd name="connsiteY7" fmla="*/ 283774 h 390935"/>
              <a:gd name="connsiteX8" fmla="*/ 449522 w 485830"/>
              <a:gd name="connsiteY8" fmla="*/ 238530 h 390935"/>
              <a:gd name="connsiteX9" fmla="*/ 387609 w 485830"/>
              <a:gd name="connsiteY9" fmla="*/ 188524 h 390935"/>
              <a:gd name="connsiteX10" fmla="*/ 285216 w 485830"/>
              <a:gd name="connsiteY10" fmla="*/ 195667 h 390935"/>
              <a:gd name="connsiteX11" fmla="*/ 187584 w 485830"/>
              <a:gd name="connsiteY11" fmla="*/ 233767 h 390935"/>
              <a:gd name="connsiteX12" fmla="*/ 101859 w 485830"/>
              <a:gd name="connsiteY12" fmla="*/ 283774 h 390935"/>
              <a:gd name="connsiteX13" fmla="*/ 42328 w 485830"/>
              <a:gd name="connsiteY13" fmla="*/ 336161 h 390935"/>
              <a:gd name="connsiteX14" fmla="*/ 1847 w 485830"/>
              <a:gd name="connsiteY14" fmla="*/ 390930 h 390935"/>
              <a:gd name="connsiteX15" fmla="*/ 8991 w 485830"/>
              <a:gd name="connsiteY15" fmla="*/ 338542 h 390935"/>
              <a:gd name="connsiteX16" fmla="*/ 28041 w 485830"/>
              <a:gd name="connsiteY16" fmla="*/ 207574 h 390935"/>
              <a:gd name="connsiteX17" fmla="*/ 80428 w 485830"/>
              <a:gd name="connsiteY17" fmla="*/ 124230 h 390935"/>
              <a:gd name="connsiteX18" fmla="*/ 128053 w 485830"/>
              <a:gd name="connsiteY18" fmla="*/ 78986 h 390935"/>
              <a:gd name="connsiteX0" fmla="*/ 124092 w 481869"/>
              <a:gd name="connsiteY0" fmla="*/ 78986 h 386173"/>
              <a:gd name="connsiteX1" fmla="*/ 238392 w 481869"/>
              <a:gd name="connsiteY1" fmla="*/ 19455 h 386173"/>
              <a:gd name="connsiteX2" fmla="*/ 352692 w 481869"/>
              <a:gd name="connsiteY2" fmla="*/ 405 h 386173"/>
              <a:gd name="connsiteX3" fmla="*/ 445561 w 481869"/>
              <a:gd name="connsiteY3" fmla="*/ 33742 h 386173"/>
              <a:gd name="connsiteX4" fmla="*/ 478898 w 481869"/>
              <a:gd name="connsiteY4" fmla="*/ 78986 h 386173"/>
              <a:gd name="connsiteX5" fmla="*/ 478898 w 481869"/>
              <a:gd name="connsiteY5" fmla="*/ 131374 h 386173"/>
              <a:gd name="connsiteX6" fmla="*/ 466992 w 481869"/>
              <a:gd name="connsiteY6" fmla="*/ 229005 h 386173"/>
              <a:gd name="connsiteX7" fmla="*/ 462230 w 481869"/>
              <a:gd name="connsiteY7" fmla="*/ 283774 h 386173"/>
              <a:gd name="connsiteX8" fmla="*/ 445561 w 481869"/>
              <a:gd name="connsiteY8" fmla="*/ 238530 h 386173"/>
              <a:gd name="connsiteX9" fmla="*/ 383648 w 481869"/>
              <a:gd name="connsiteY9" fmla="*/ 188524 h 386173"/>
              <a:gd name="connsiteX10" fmla="*/ 281255 w 481869"/>
              <a:gd name="connsiteY10" fmla="*/ 195667 h 386173"/>
              <a:gd name="connsiteX11" fmla="*/ 183623 w 481869"/>
              <a:gd name="connsiteY11" fmla="*/ 233767 h 386173"/>
              <a:gd name="connsiteX12" fmla="*/ 97898 w 481869"/>
              <a:gd name="connsiteY12" fmla="*/ 283774 h 386173"/>
              <a:gd name="connsiteX13" fmla="*/ 38367 w 481869"/>
              <a:gd name="connsiteY13" fmla="*/ 336161 h 386173"/>
              <a:gd name="connsiteX14" fmla="*/ 2648 w 481869"/>
              <a:gd name="connsiteY14" fmla="*/ 386167 h 386173"/>
              <a:gd name="connsiteX15" fmla="*/ 5030 w 481869"/>
              <a:gd name="connsiteY15" fmla="*/ 338542 h 386173"/>
              <a:gd name="connsiteX16" fmla="*/ 24080 w 481869"/>
              <a:gd name="connsiteY16" fmla="*/ 207574 h 386173"/>
              <a:gd name="connsiteX17" fmla="*/ 76467 w 481869"/>
              <a:gd name="connsiteY17" fmla="*/ 124230 h 386173"/>
              <a:gd name="connsiteX18" fmla="*/ 124092 w 481869"/>
              <a:gd name="connsiteY18" fmla="*/ 78986 h 386173"/>
              <a:gd name="connsiteX0" fmla="*/ 124092 w 481869"/>
              <a:gd name="connsiteY0" fmla="*/ 79572 h 386759"/>
              <a:gd name="connsiteX1" fmla="*/ 228867 w 481869"/>
              <a:gd name="connsiteY1" fmla="*/ 15279 h 386759"/>
              <a:gd name="connsiteX2" fmla="*/ 352692 w 481869"/>
              <a:gd name="connsiteY2" fmla="*/ 991 h 386759"/>
              <a:gd name="connsiteX3" fmla="*/ 445561 w 481869"/>
              <a:gd name="connsiteY3" fmla="*/ 34328 h 386759"/>
              <a:gd name="connsiteX4" fmla="*/ 478898 w 481869"/>
              <a:gd name="connsiteY4" fmla="*/ 79572 h 386759"/>
              <a:gd name="connsiteX5" fmla="*/ 478898 w 481869"/>
              <a:gd name="connsiteY5" fmla="*/ 131960 h 386759"/>
              <a:gd name="connsiteX6" fmla="*/ 466992 w 481869"/>
              <a:gd name="connsiteY6" fmla="*/ 229591 h 386759"/>
              <a:gd name="connsiteX7" fmla="*/ 462230 w 481869"/>
              <a:gd name="connsiteY7" fmla="*/ 284360 h 386759"/>
              <a:gd name="connsiteX8" fmla="*/ 445561 w 481869"/>
              <a:gd name="connsiteY8" fmla="*/ 239116 h 386759"/>
              <a:gd name="connsiteX9" fmla="*/ 383648 w 481869"/>
              <a:gd name="connsiteY9" fmla="*/ 189110 h 386759"/>
              <a:gd name="connsiteX10" fmla="*/ 281255 w 481869"/>
              <a:gd name="connsiteY10" fmla="*/ 196253 h 386759"/>
              <a:gd name="connsiteX11" fmla="*/ 183623 w 481869"/>
              <a:gd name="connsiteY11" fmla="*/ 234353 h 386759"/>
              <a:gd name="connsiteX12" fmla="*/ 97898 w 481869"/>
              <a:gd name="connsiteY12" fmla="*/ 284360 h 386759"/>
              <a:gd name="connsiteX13" fmla="*/ 38367 w 481869"/>
              <a:gd name="connsiteY13" fmla="*/ 336747 h 386759"/>
              <a:gd name="connsiteX14" fmla="*/ 2648 w 481869"/>
              <a:gd name="connsiteY14" fmla="*/ 386753 h 386759"/>
              <a:gd name="connsiteX15" fmla="*/ 5030 w 481869"/>
              <a:gd name="connsiteY15" fmla="*/ 339128 h 386759"/>
              <a:gd name="connsiteX16" fmla="*/ 24080 w 481869"/>
              <a:gd name="connsiteY16" fmla="*/ 208160 h 386759"/>
              <a:gd name="connsiteX17" fmla="*/ 76467 w 481869"/>
              <a:gd name="connsiteY17" fmla="*/ 124816 h 386759"/>
              <a:gd name="connsiteX18" fmla="*/ 124092 w 481869"/>
              <a:gd name="connsiteY18" fmla="*/ 79572 h 38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81869" h="386759">
                <a:moveTo>
                  <a:pt x="124092" y="79572"/>
                </a:moveTo>
                <a:cubicBezTo>
                  <a:pt x="149492" y="61316"/>
                  <a:pt x="190767" y="28376"/>
                  <a:pt x="228867" y="15279"/>
                </a:cubicBezTo>
                <a:cubicBezTo>
                  <a:pt x="266967" y="2182"/>
                  <a:pt x="316576" y="-2184"/>
                  <a:pt x="352692" y="991"/>
                </a:cubicBezTo>
                <a:cubicBezTo>
                  <a:pt x="388808" y="4166"/>
                  <a:pt x="424527" y="21231"/>
                  <a:pt x="445561" y="34328"/>
                </a:cubicBezTo>
                <a:cubicBezTo>
                  <a:pt x="466595" y="47425"/>
                  <a:pt x="473342" y="63300"/>
                  <a:pt x="478898" y="79572"/>
                </a:cubicBezTo>
                <a:cubicBezTo>
                  <a:pt x="484454" y="95844"/>
                  <a:pt x="480882" y="106957"/>
                  <a:pt x="478898" y="131960"/>
                </a:cubicBezTo>
                <a:cubicBezTo>
                  <a:pt x="476914" y="156963"/>
                  <a:pt x="469770" y="204191"/>
                  <a:pt x="466992" y="229591"/>
                </a:cubicBezTo>
                <a:cubicBezTo>
                  <a:pt x="464214" y="254991"/>
                  <a:pt x="465802" y="282773"/>
                  <a:pt x="462230" y="284360"/>
                </a:cubicBezTo>
                <a:cubicBezTo>
                  <a:pt x="458658" y="285948"/>
                  <a:pt x="458658" y="254991"/>
                  <a:pt x="445561" y="239116"/>
                </a:cubicBezTo>
                <a:cubicBezTo>
                  <a:pt x="432464" y="223241"/>
                  <a:pt x="411032" y="196254"/>
                  <a:pt x="383648" y="189110"/>
                </a:cubicBezTo>
                <a:cubicBezTo>
                  <a:pt x="356264" y="181966"/>
                  <a:pt x="314593" y="188712"/>
                  <a:pt x="281255" y="196253"/>
                </a:cubicBezTo>
                <a:cubicBezTo>
                  <a:pt x="247917" y="203794"/>
                  <a:pt x="214183" y="219668"/>
                  <a:pt x="183623" y="234353"/>
                </a:cubicBezTo>
                <a:cubicBezTo>
                  <a:pt x="153063" y="249038"/>
                  <a:pt x="122107" y="267294"/>
                  <a:pt x="97898" y="284360"/>
                </a:cubicBezTo>
                <a:cubicBezTo>
                  <a:pt x="73689" y="301426"/>
                  <a:pt x="54242" y="319682"/>
                  <a:pt x="38367" y="336747"/>
                </a:cubicBezTo>
                <a:cubicBezTo>
                  <a:pt x="22492" y="353812"/>
                  <a:pt x="8204" y="386356"/>
                  <a:pt x="2648" y="386753"/>
                </a:cubicBezTo>
                <a:cubicBezTo>
                  <a:pt x="-2908" y="387150"/>
                  <a:pt x="1458" y="368894"/>
                  <a:pt x="5030" y="339128"/>
                </a:cubicBezTo>
                <a:cubicBezTo>
                  <a:pt x="8602" y="309363"/>
                  <a:pt x="12174" y="243879"/>
                  <a:pt x="24080" y="208160"/>
                </a:cubicBezTo>
                <a:cubicBezTo>
                  <a:pt x="35986" y="172441"/>
                  <a:pt x="58211" y="147438"/>
                  <a:pt x="76467" y="124816"/>
                </a:cubicBezTo>
                <a:cubicBezTo>
                  <a:pt x="94723" y="102194"/>
                  <a:pt x="98692" y="97828"/>
                  <a:pt x="124092" y="79572"/>
                </a:cubicBezTo>
                <a:close/>
              </a:path>
            </a:pathLst>
          </a:custGeom>
          <a:gradFill flip="none" rotWithShape="1">
            <a:gsLst>
              <a:gs pos="0">
                <a:srgbClr val="49701E"/>
              </a:gs>
              <a:gs pos="61000">
                <a:srgbClr val="BAE18F"/>
              </a:gs>
              <a:gs pos="100000">
                <a:srgbClr val="F3FBEF"/>
              </a:gs>
            </a:gsLst>
            <a:lin ang="21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3" name="任意多边形 82"/>
          <p:cNvSpPr/>
          <p:nvPr/>
        </p:nvSpPr>
        <p:spPr>
          <a:xfrm>
            <a:off x="5367545" y="4319790"/>
            <a:ext cx="464921" cy="377799"/>
          </a:xfrm>
          <a:custGeom>
            <a:avLst/>
            <a:gdLst>
              <a:gd name="connsiteX0" fmla="*/ 45031 w 464921"/>
              <a:gd name="connsiteY0" fmla="*/ 0 h 377799"/>
              <a:gd name="connsiteX1" fmla="*/ 47492 w 464921"/>
              <a:gd name="connsiteY1" fmla="*/ 19294 h 377799"/>
              <a:gd name="connsiteX2" fmla="*/ 52180 w 464921"/>
              <a:gd name="connsiteY2" fmla="*/ 37898 h 377799"/>
              <a:gd name="connsiteX3" fmla="*/ 87899 w 464921"/>
              <a:gd name="connsiteY3" fmla="*/ 90285 h 377799"/>
              <a:gd name="connsiteX4" fmla="*/ 149811 w 464921"/>
              <a:gd name="connsiteY4" fmla="*/ 133148 h 377799"/>
              <a:gd name="connsiteX5" fmla="*/ 223630 w 464921"/>
              <a:gd name="connsiteY5" fmla="*/ 159341 h 377799"/>
              <a:gd name="connsiteX6" fmla="*/ 306974 w 464921"/>
              <a:gd name="connsiteY6" fmla="*/ 183154 h 377799"/>
              <a:gd name="connsiteX7" fmla="*/ 399843 w 464921"/>
              <a:gd name="connsiteY7" fmla="*/ 223635 h 377799"/>
              <a:gd name="connsiteX8" fmla="*/ 459374 w 464921"/>
              <a:gd name="connsiteY8" fmla="*/ 297454 h 377799"/>
              <a:gd name="connsiteX9" fmla="*/ 459374 w 464921"/>
              <a:gd name="connsiteY9" fmla="*/ 321266 h 377799"/>
              <a:gd name="connsiteX10" fmla="*/ 433180 w 464921"/>
              <a:gd name="connsiteY10" fmla="*/ 349841 h 377799"/>
              <a:gd name="connsiteX11" fmla="*/ 349836 w 464921"/>
              <a:gd name="connsiteY11" fmla="*/ 376035 h 377799"/>
              <a:gd name="connsiteX12" fmla="*/ 240299 w 464921"/>
              <a:gd name="connsiteY12" fmla="*/ 371273 h 377799"/>
              <a:gd name="connsiteX13" fmla="*/ 137905 w 464921"/>
              <a:gd name="connsiteY13" fmla="*/ 337936 h 377799"/>
              <a:gd name="connsiteX14" fmla="*/ 64086 w 464921"/>
              <a:gd name="connsiteY14" fmla="*/ 283166 h 377799"/>
              <a:gd name="connsiteX15" fmla="*/ 11699 w 464921"/>
              <a:gd name="connsiteY15" fmla="*/ 192679 h 377799"/>
              <a:gd name="connsiteX16" fmla="*/ 1728 w 464921"/>
              <a:gd name="connsiteY16" fmla="*/ 159937 h 377799"/>
              <a:gd name="connsiteX17" fmla="*/ 0 w 464921"/>
              <a:gd name="connsiteY17" fmla="*/ 147309 h 377799"/>
              <a:gd name="connsiteX18" fmla="*/ 2174 w 464921"/>
              <a:gd name="connsiteY18" fmla="*/ 147435 h 377799"/>
              <a:gd name="connsiteX19" fmla="*/ 21224 w 464921"/>
              <a:gd name="connsiteY19" fmla="*/ 52185 h 377799"/>
              <a:gd name="connsiteX20" fmla="*/ 45031 w 464921"/>
              <a:gd name="connsiteY20" fmla="*/ 0 h 37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64921" h="377799">
                <a:moveTo>
                  <a:pt x="45031" y="0"/>
                </a:moveTo>
                <a:lnTo>
                  <a:pt x="47492" y="19294"/>
                </a:lnTo>
                <a:cubicBezTo>
                  <a:pt x="48633" y="26314"/>
                  <a:pt x="50097" y="32838"/>
                  <a:pt x="52180" y="37898"/>
                </a:cubicBezTo>
                <a:cubicBezTo>
                  <a:pt x="60514" y="58139"/>
                  <a:pt x="71627" y="74410"/>
                  <a:pt x="87899" y="90285"/>
                </a:cubicBezTo>
                <a:cubicBezTo>
                  <a:pt x="104171" y="106160"/>
                  <a:pt x="127189" y="121639"/>
                  <a:pt x="149811" y="133148"/>
                </a:cubicBezTo>
                <a:cubicBezTo>
                  <a:pt x="172433" y="144657"/>
                  <a:pt x="197436" y="151007"/>
                  <a:pt x="223630" y="159341"/>
                </a:cubicBezTo>
                <a:cubicBezTo>
                  <a:pt x="249824" y="167675"/>
                  <a:pt x="277605" y="172438"/>
                  <a:pt x="306974" y="183154"/>
                </a:cubicBezTo>
                <a:cubicBezTo>
                  <a:pt x="336343" y="193870"/>
                  <a:pt x="374443" y="204585"/>
                  <a:pt x="399843" y="223635"/>
                </a:cubicBezTo>
                <a:cubicBezTo>
                  <a:pt x="425243" y="242685"/>
                  <a:pt x="449452" y="281182"/>
                  <a:pt x="459374" y="297454"/>
                </a:cubicBezTo>
                <a:cubicBezTo>
                  <a:pt x="469296" y="313726"/>
                  <a:pt x="463740" y="312535"/>
                  <a:pt x="459374" y="321266"/>
                </a:cubicBezTo>
                <a:cubicBezTo>
                  <a:pt x="455008" y="329997"/>
                  <a:pt x="451436" y="340713"/>
                  <a:pt x="433180" y="349841"/>
                </a:cubicBezTo>
                <a:cubicBezTo>
                  <a:pt x="414924" y="358969"/>
                  <a:pt x="381983" y="372463"/>
                  <a:pt x="349836" y="376035"/>
                </a:cubicBezTo>
                <a:cubicBezTo>
                  <a:pt x="317689" y="379607"/>
                  <a:pt x="275621" y="377623"/>
                  <a:pt x="240299" y="371273"/>
                </a:cubicBezTo>
                <a:cubicBezTo>
                  <a:pt x="204977" y="364923"/>
                  <a:pt x="167274" y="352620"/>
                  <a:pt x="137905" y="337936"/>
                </a:cubicBezTo>
                <a:cubicBezTo>
                  <a:pt x="108536" y="323252"/>
                  <a:pt x="85120" y="307375"/>
                  <a:pt x="64086" y="283166"/>
                </a:cubicBezTo>
                <a:cubicBezTo>
                  <a:pt x="43052" y="258957"/>
                  <a:pt x="22811" y="218476"/>
                  <a:pt x="11699" y="192679"/>
                </a:cubicBezTo>
                <a:cubicBezTo>
                  <a:pt x="6143" y="179781"/>
                  <a:pt x="3464" y="169759"/>
                  <a:pt x="1728" y="159937"/>
                </a:cubicBezTo>
                <a:lnTo>
                  <a:pt x="0" y="147309"/>
                </a:lnTo>
                <a:lnTo>
                  <a:pt x="2174" y="147435"/>
                </a:lnTo>
                <a:cubicBezTo>
                  <a:pt x="6936" y="138704"/>
                  <a:pt x="7333" y="86713"/>
                  <a:pt x="21224" y="52185"/>
                </a:cubicBezTo>
                <a:lnTo>
                  <a:pt x="45031" y="0"/>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任意多边形 83"/>
          <p:cNvSpPr/>
          <p:nvPr/>
        </p:nvSpPr>
        <p:spPr>
          <a:xfrm>
            <a:off x="5811725" y="4434124"/>
            <a:ext cx="399860" cy="304648"/>
          </a:xfrm>
          <a:custGeom>
            <a:avLst/>
            <a:gdLst>
              <a:gd name="connsiteX0" fmla="*/ 144674 w 399860"/>
              <a:gd name="connsiteY0" fmla="*/ 61 h 304648"/>
              <a:gd name="connsiteX1" fmla="*/ 179500 w 399860"/>
              <a:gd name="connsiteY1" fmla="*/ 2145 h 304648"/>
              <a:gd name="connsiteX2" fmla="*/ 284275 w 399860"/>
              <a:gd name="connsiteY2" fmla="*/ 23576 h 304648"/>
              <a:gd name="connsiteX3" fmla="*/ 358094 w 399860"/>
              <a:gd name="connsiteY3" fmla="*/ 71201 h 304648"/>
              <a:gd name="connsiteX4" fmla="*/ 396194 w 399860"/>
              <a:gd name="connsiteY4" fmla="*/ 142639 h 304648"/>
              <a:gd name="connsiteX5" fmla="*/ 396194 w 399860"/>
              <a:gd name="connsiteY5" fmla="*/ 187882 h 304648"/>
              <a:gd name="connsiteX6" fmla="*/ 377144 w 399860"/>
              <a:gd name="connsiteY6" fmla="*/ 261701 h 304648"/>
              <a:gd name="connsiteX7" fmla="*/ 360475 w 399860"/>
              <a:gd name="connsiteY7" fmla="*/ 304564 h 304648"/>
              <a:gd name="connsiteX8" fmla="*/ 360475 w 399860"/>
              <a:gd name="connsiteY8" fmla="*/ 271226 h 304648"/>
              <a:gd name="connsiteX9" fmla="*/ 339044 w 399860"/>
              <a:gd name="connsiteY9" fmla="*/ 221220 h 304648"/>
              <a:gd name="connsiteX10" fmla="*/ 262844 w 399860"/>
              <a:gd name="connsiteY10" fmla="*/ 156926 h 304648"/>
              <a:gd name="connsiteX11" fmla="*/ 174738 w 399860"/>
              <a:gd name="connsiteY11" fmla="*/ 135495 h 304648"/>
              <a:gd name="connsiteX12" fmla="*/ 93775 w 399860"/>
              <a:gd name="connsiteY12" fmla="*/ 135495 h 304648"/>
              <a:gd name="connsiteX13" fmla="*/ 34244 w 399860"/>
              <a:gd name="connsiteY13" fmla="*/ 149782 h 304648"/>
              <a:gd name="connsiteX14" fmla="*/ 14170 w 399860"/>
              <a:gd name="connsiteY14" fmla="*/ 157335 h 304648"/>
              <a:gd name="connsiteX15" fmla="*/ 12869 w 399860"/>
              <a:gd name="connsiteY15" fmla="*/ 142731 h 304648"/>
              <a:gd name="connsiteX16" fmla="*/ 3306 w 399860"/>
              <a:gd name="connsiteY16" fmla="*/ 74010 h 304648"/>
              <a:gd name="connsiteX17" fmla="*/ 0 w 399860"/>
              <a:gd name="connsiteY17" fmla="*/ 53955 h 304648"/>
              <a:gd name="connsiteX18" fmla="*/ 31863 w 399860"/>
              <a:gd name="connsiteY18" fmla="*/ 35482 h 304648"/>
              <a:gd name="connsiteX19" fmla="*/ 112825 w 399860"/>
              <a:gd name="connsiteY19" fmla="*/ 4526 h 304648"/>
              <a:gd name="connsiteX20" fmla="*/ 144674 w 399860"/>
              <a:gd name="connsiteY20" fmla="*/ 61 h 30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99860" h="304648">
                <a:moveTo>
                  <a:pt x="144674" y="61"/>
                </a:moveTo>
                <a:cubicBezTo>
                  <a:pt x="154695" y="-236"/>
                  <a:pt x="165213" y="558"/>
                  <a:pt x="179500" y="2145"/>
                </a:cubicBezTo>
                <a:cubicBezTo>
                  <a:pt x="208075" y="5320"/>
                  <a:pt x="254509" y="12067"/>
                  <a:pt x="284275" y="23576"/>
                </a:cubicBezTo>
                <a:cubicBezTo>
                  <a:pt x="314041" y="35085"/>
                  <a:pt x="339441" y="51357"/>
                  <a:pt x="358094" y="71201"/>
                </a:cubicBezTo>
                <a:cubicBezTo>
                  <a:pt x="376747" y="91045"/>
                  <a:pt x="389844" y="123192"/>
                  <a:pt x="396194" y="142639"/>
                </a:cubicBezTo>
                <a:cubicBezTo>
                  <a:pt x="402544" y="162086"/>
                  <a:pt x="399369" y="168038"/>
                  <a:pt x="396194" y="187882"/>
                </a:cubicBezTo>
                <a:cubicBezTo>
                  <a:pt x="393019" y="207726"/>
                  <a:pt x="383097" y="242254"/>
                  <a:pt x="377144" y="261701"/>
                </a:cubicBezTo>
                <a:cubicBezTo>
                  <a:pt x="371191" y="281148"/>
                  <a:pt x="363253" y="302977"/>
                  <a:pt x="360475" y="304564"/>
                </a:cubicBezTo>
                <a:cubicBezTo>
                  <a:pt x="357697" y="306151"/>
                  <a:pt x="364047" y="285117"/>
                  <a:pt x="360475" y="271226"/>
                </a:cubicBezTo>
                <a:cubicBezTo>
                  <a:pt x="356903" y="257335"/>
                  <a:pt x="355316" y="240270"/>
                  <a:pt x="339044" y="221220"/>
                </a:cubicBezTo>
                <a:cubicBezTo>
                  <a:pt x="322772" y="202170"/>
                  <a:pt x="290228" y="171213"/>
                  <a:pt x="262844" y="156926"/>
                </a:cubicBezTo>
                <a:cubicBezTo>
                  <a:pt x="235460" y="142639"/>
                  <a:pt x="202916" y="139067"/>
                  <a:pt x="174738" y="135495"/>
                </a:cubicBezTo>
                <a:cubicBezTo>
                  <a:pt x="146560" y="131923"/>
                  <a:pt x="117191" y="133114"/>
                  <a:pt x="93775" y="135495"/>
                </a:cubicBezTo>
                <a:cubicBezTo>
                  <a:pt x="70359" y="137876"/>
                  <a:pt x="53294" y="144623"/>
                  <a:pt x="34244" y="149782"/>
                </a:cubicBezTo>
                <a:lnTo>
                  <a:pt x="14170" y="157335"/>
                </a:lnTo>
                <a:lnTo>
                  <a:pt x="12869" y="142731"/>
                </a:lnTo>
                <a:cubicBezTo>
                  <a:pt x="10500" y="121982"/>
                  <a:pt x="6767" y="96049"/>
                  <a:pt x="3306" y="74010"/>
                </a:cubicBezTo>
                <a:lnTo>
                  <a:pt x="0" y="53955"/>
                </a:lnTo>
                <a:lnTo>
                  <a:pt x="31863" y="35482"/>
                </a:lnTo>
                <a:cubicBezTo>
                  <a:pt x="56469" y="23576"/>
                  <a:pt x="88219" y="10082"/>
                  <a:pt x="112825" y="4526"/>
                </a:cubicBezTo>
                <a:cubicBezTo>
                  <a:pt x="125128" y="1748"/>
                  <a:pt x="134653" y="359"/>
                  <a:pt x="144674" y="61"/>
                </a:cubicBezTo>
                <a:close/>
              </a:path>
            </a:pathLst>
          </a:custGeom>
          <a:gradFill flip="none" rotWithShape="1">
            <a:gsLst>
              <a:gs pos="0">
                <a:srgbClr val="49701E"/>
              </a:gs>
              <a:gs pos="61000">
                <a:srgbClr val="BAE18F"/>
              </a:gs>
              <a:gs pos="100000">
                <a:srgbClr val="F3FBEF"/>
              </a:gs>
            </a:gsLst>
            <a:lin ang="21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5" name="任意多边形 84"/>
          <p:cNvSpPr/>
          <p:nvPr/>
        </p:nvSpPr>
        <p:spPr>
          <a:xfrm flipH="1">
            <a:off x="5108556" y="3615386"/>
            <a:ext cx="238035" cy="70410"/>
          </a:xfrm>
          <a:custGeom>
            <a:avLst/>
            <a:gdLst>
              <a:gd name="connsiteX0" fmla="*/ 108466 w 238035"/>
              <a:gd name="connsiteY0" fmla="*/ 0 h 70410"/>
              <a:gd name="connsiteX1" fmla="*/ 76885 w 238035"/>
              <a:gd name="connsiteY1" fmla="*/ 1734 h 70410"/>
              <a:gd name="connsiteX2" fmla="*/ 7828 w 238035"/>
              <a:gd name="connsiteY2" fmla="*/ 6496 h 70410"/>
              <a:gd name="connsiteX3" fmla="*/ 0 w 238035"/>
              <a:gd name="connsiteY3" fmla="*/ 14263 h 70410"/>
              <a:gd name="connsiteX4" fmla="*/ 28069 w 238035"/>
              <a:gd name="connsiteY4" fmla="*/ 18551 h 70410"/>
              <a:gd name="connsiteX5" fmla="*/ 57835 w 238035"/>
              <a:gd name="connsiteY5" fmla="*/ 32690 h 70410"/>
              <a:gd name="connsiteX6" fmla="*/ 84028 w 238035"/>
              <a:gd name="connsiteY6" fmla="*/ 66028 h 70410"/>
              <a:gd name="connsiteX7" fmla="*/ 84624 w 238035"/>
              <a:gd name="connsiteY7" fmla="*/ 69213 h 70410"/>
              <a:gd name="connsiteX8" fmla="*/ 238035 w 238035"/>
              <a:gd name="connsiteY8" fmla="*/ 70410 h 70410"/>
              <a:gd name="connsiteX9" fmla="*/ 108466 w 238035"/>
              <a:gd name="connsiteY9" fmla="*/ 0 h 70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035" h="70410">
                <a:moveTo>
                  <a:pt x="108466" y="0"/>
                </a:moveTo>
                <a:lnTo>
                  <a:pt x="76885" y="1734"/>
                </a:lnTo>
                <a:cubicBezTo>
                  <a:pt x="51882" y="2131"/>
                  <a:pt x="23306" y="-648"/>
                  <a:pt x="7828" y="6496"/>
                </a:cubicBezTo>
                <a:lnTo>
                  <a:pt x="0" y="14263"/>
                </a:lnTo>
                <a:lnTo>
                  <a:pt x="28069" y="18551"/>
                </a:lnTo>
                <a:cubicBezTo>
                  <a:pt x="39479" y="22669"/>
                  <a:pt x="50493" y="28325"/>
                  <a:pt x="57835" y="32690"/>
                </a:cubicBezTo>
                <a:cubicBezTo>
                  <a:pt x="72519" y="41421"/>
                  <a:pt x="78869" y="50947"/>
                  <a:pt x="84028" y="66028"/>
                </a:cubicBezTo>
                <a:lnTo>
                  <a:pt x="84624" y="69213"/>
                </a:lnTo>
                <a:lnTo>
                  <a:pt x="238035" y="70410"/>
                </a:lnTo>
                <a:lnTo>
                  <a:pt x="108466" y="0"/>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6" name="任意多边形 85"/>
          <p:cNvSpPr/>
          <p:nvPr/>
        </p:nvSpPr>
        <p:spPr>
          <a:xfrm rot="12959753">
            <a:off x="4555274" y="2062828"/>
            <a:ext cx="1070014" cy="230377"/>
          </a:xfrm>
          <a:custGeom>
            <a:avLst/>
            <a:gdLst>
              <a:gd name="connsiteX0" fmla="*/ 1070014 w 1070014"/>
              <a:gd name="connsiteY0" fmla="*/ 136769 h 230377"/>
              <a:gd name="connsiteX1" fmla="*/ 807445 w 1070014"/>
              <a:gd name="connsiteY1" fmla="*/ 230377 h 230377"/>
              <a:gd name="connsiteX2" fmla="*/ 786648 w 1070014"/>
              <a:gd name="connsiteY2" fmla="*/ 188619 h 230377"/>
              <a:gd name="connsiteX3" fmla="*/ 547498 w 1070014"/>
              <a:gd name="connsiteY3" fmla="*/ 125692 h 230377"/>
              <a:gd name="connsiteX4" fmla="*/ 273522 w 1070014"/>
              <a:gd name="connsiteY4" fmla="*/ 101033 h 230377"/>
              <a:gd name="connsiteX5" fmla="*/ 88540 w 1070014"/>
              <a:gd name="connsiteY5" fmla="*/ 107745 h 230377"/>
              <a:gd name="connsiteX6" fmla="*/ 20833 w 1070014"/>
              <a:gd name="connsiteY6" fmla="*/ 111630 h 230377"/>
              <a:gd name="connsiteX7" fmla="*/ 0 w 1070014"/>
              <a:gd name="connsiteY7" fmla="*/ 104148 h 230377"/>
              <a:gd name="connsiteX8" fmla="*/ 764838 w 1070014"/>
              <a:gd name="connsiteY8" fmla="*/ 37471 h 230377"/>
              <a:gd name="connsiteX9" fmla="*/ 770169 w 1070014"/>
              <a:gd name="connsiteY9" fmla="*/ 0 h 230377"/>
              <a:gd name="connsiteX10" fmla="*/ 1070014 w 1070014"/>
              <a:gd name="connsiteY10" fmla="*/ 136769 h 230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0014" h="230377">
                <a:moveTo>
                  <a:pt x="1070014" y="136769"/>
                </a:moveTo>
                <a:lnTo>
                  <a:pt x="807445" y="230377"/>
                </a:lnTo>
                <a:lnTo>
                  <a:pt x="786648" y="188619"/>
                </a:lnTo>
                <a:cubicBezTo>
                  <a:pt x="742766" y="176482"/>
                  <a:pt x="674709" y="139117"/>
                  <a:pt x="547498" y="125692"/>
                </a:cubicBezTo>
                <a:cubicBezTo>
                  <a:pt x="463755" y="114217"/>
                  <a:pt x="360874" y="103970"/>
                  <a:pt x="273522" y="101033"/>
                </a:cubicBezTo>
                <a:cubicBezTo>
                  <a:pt x="229846" y="99564"/>
                  <a:pt x="156678" y="103665"/>
                  <a:pt x="88540" y="107745"/>
                </a:cubicBezTo>
                <a:lnTo>
                  <a:pt x="20833" y="111630"/>
                </a:lnTo>
                <a:lnTo>
                  <a:pt x="0" y="104148"/>
                </a:lnTo>
                <a:lnTo>
                  <a:pt x="764838" y="37471"/>
                </a:lnTo>
                <a:cubicBezTo>
                  <a:pt x="765215" y="23054"/>
                  <a:pt x="769791" y="14417"/>
                  <a:pt x="770169" y="0"/>
                </a:cubicBezTo>
                <a:lnTo>
                  <a:pt x="1070014" y="136769"/>
                </a:ln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7" name="任意多边形 86"/>
          <p:cNvSpPr/>
          <p:nvPr/>
        </p:nvSpPr>
        <p:spPr>
          <a:xfrm rot="3314328">
            <a:off x="4835135" y="2146878"/>
            <a:ext cx="779682" cy="176348"/>
          </a:xfrm>
          <a:custGeom>
            <a:avLst/>
            <a:gdLst>
              <a:gd name="connsiteX0" fmla="*/ 0 w 779682"/>
              <a:gd name="connsiteY0" fmla="*/ 136317 h 176348"/>
              <a:gd name="connsiteX1" fmla="*/ 67830 w 779682"/>
              <a:gd name="connsiteY1" fmla="*/ 131985 h 176348"/>
              <a:gd name="connsiteX2" fmla="*/ 144210 w 779682"/>
              <a:gd name="connsiteY2" fmla="*/ 121073 h 176348"/>
              <a:gd name="connsiteX3" fmla="*/ 342013 w 779682"/>
              <a:gd name="connsiteY3" fmla="*/ 85743 h 176348"/>
              <a:gd name="connsiteX4" fmla="*/ 449694 w 779682"/>
              <a:gd name="connsiteY4" fmla="*/ 57878 h 176348"/>
              <a:gd name="connsiteX5" fmla="*/ 619690 w 779682"/>
              <a:gd name="connsiteY5" fmla="*/ 6266 h 176348"/>
              <a:gd name="connsiteX6" fmla="*/ 656494 w 779682"/>
              <a:gd name="connsiteY6" fmla="*/ 4144 h 176348"/>
              <a:gd name="connsiteX7" fmla="*/ 778618 w 779682"/>
              <a:gd name="connsiteY7" fmla="*/ 443 h 176348"/>
              <a:gd name="connsiteX8" fmla="*/ 779682 w 779682"/>
              <a:gd name="connsiteY8" fmla="*/ 549 h 176348"/>
              <a:gd name="connsiteX9" fmla="*/ 530549 w 779682"/>
              <a:gd name="connsiteY9" fmla="*/ 91575 h 176348"/>
              <a:gd name="connsiteX10" fmla="*/ 183742 w 779682"/>
              <a:gd name="connsiteY10" fmla="*/ 169218 h 176348"/>
              <a:gd name="connsiteX11" fmla="*/ 2756 w 779682"/>
              <a:gd name="connsiteY11" fmla="*/ 175521 h 176348"/>
              <a:gd name="connsiteX12" fmla="*/ 937 w 779682"/>
              <a:gd name="connsiteY12" fmla="*/ 137085 h 176348"/>
              <a:gd name="connsiteX13" fmla="*/ 0 w 779682"/>
              <a:gd name="connsiteY13" fmla="*/ 136317 h 176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9682" h="176348">
                <a:moveTo>
                  <a:pt x="0" y="136317"/>
                </a:moveTo>
                <a:cubicBezTo>
                  <a:pt x="11275" y="134588"/>
                  <a:pt x="43795" y="134525"/>
                  <a:pt x="67830" y="131985"/>
                </a:cubicBezTo>
                <a:cubicBezTo>
                  <a:pt x="91864" y="129443"/>
                  <a:pt x="97407" y="128979"/>
                  <a:pt x="144210" y="121073"/>
                </a:cubicBezTo>
                <a:cubicBezTo>
                  <a:pt x="202879" y="112433"/>
                  <a:pt x="278118" y="100800"/>
                  <a:pt x="342013" y="85743"/>
                </a:cubicBezTo>
                <a:cubicBezTo>
                  <a:pt x="373289" y="76147"/>
                  <a:pt x="418418" y="67473"/>
                  <a:pt x="449694" y="57878"/>
                </a:cubicBezTo>
                <a:lnTo>
                  <a:pt x="619690" y="6266"/>
                </a:lnTo>
                <a:lnTo>
                  <a:pt x="656494" y="4144"/>
                </a:lnTo>
                <a:cubicBezTo>
                  <a:pt x="703862" y="1263"/>
                  <a:pt x="746739" y="-987"/>
                  <a:pt x="778618" y="443"/>
                </a:cubicBezTo>
                <a:lnTo>
                  <a:pt x="779682" y="549"/>
                </a:lnTo>
                <a:lnTo>
                  <a:pt x="530549" y="91575"/>
                </a:lnTo>
                <a:cubicBezTo>
                  <a:pt x="413829" y="130206"/>
                  <a:pt x="300741" y="151071"/>
                  <a:pt x="183742" y="169218"/>
                </a:cubicBezTo>
                <a:cubicBezTo>
                  <a:pt x="107642" y="178730"/>
                  <a:pt x="60170" y="176228"/>
                  <a:pt x="2756" y="175521"/>
                </a:cubicBezTo>
                <a:lnTo>
                  <a:pt x="937" y="137085"/>
                </a:lnTo>
                <a:lnTo>
                  <a:pt x="0" y="136317"/>
                </a:lnTo>
                <a:close/>
              </a:path>
            </a:pathLst>
          </a:custGeom>
          <a:solidFill>
            <a:srgbClr val="BAE18F"/>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8" name="任意多边形 87"/>
          <p:cNvSpPr/>
          <p:nvPr/>
        </p:nvSpPr>
        <p:spPr>
          <a:xfrm>
            <a:off x="5942013" y="2342254"/>
            <a:ext cx="248305" cy="445419"/>
          </a:xfrm>
          <a:custGeom>
            <a:avLst/>
            <a:gdLst>
              <a:gd name="connsiteX0" fmla="*/ 125059 w 244497"/>
              <a:gd name="connsiteY0" fmla="*/ 453334 h 453935"/>
              <a:gd name="connsiteX1" fmla="*/ 196497 w 244497"/>
              <a:gd name="connsiteY1" fmla="*/ 424759 h 453935"/>
              <a:gd name="connsiteX2" fmla="*/ 241740 w 244497"/>
              <a:gd name="connsiteY2" fmla="*/ 336652 h 453935"/>
              <a:gd name="connsiteX3" fmla="*/ 234597 w 244497"/>
              <a:gd name="connsiteY3" fmla="*/ 148534 h 453935"/>
              <a:gd name="connsiteX4" fmla="*/ 194115 w 244497"/>
              <a:gd name="connsiteY4" fmla="*/ 48521 h 453935"/>
              <a:gd name="connsiteX5" fmla="*/ 136965 w 244497"/>
              <a:gd name="connsiteY5" fmla="*/ 5659 h 453935"/>
              <a:gd name="connsiteX6" fmla="*/ 84578 w 244497"/>
              <a:gd name="connsiteY6" fmla="*/ 5659 h 453935"/>
              <a:gd name="connsiteX7" fmla="*/ 39334 w 244497"/>
              <a:gd name="connsiteY7" fmla="*/ 53284 h 453935"/>
              <a:gd name="connsiteX8" fmla="*/ 5997 w 244497"/>
              <a:gd name="connsiteY8" fmla="*/ 146152 h 453935"/>
              <a:gd name="connsiteX9" fmla="*/ 1234 w 244497"/>
              <a:gd name="connsiteY9" fmla="*/ 248546 h 453935"/>
              <a:gd name="connsiteX10" fmla="*/ 20284 w 244497"/>
              <a:gd name="connsiteY10" fmla="*/ 336652 h 453935"/>
              <a:gd name="connsiteX11" fmla="*/ 70290 w 244497"/>
              <a:gd name="connsiteY11" fmla="*/ 403327 h 453935"/>
              <a:gd name="connsiteX12" fmla="*/ 125059 w 244497"/>
              <a:gd name="connsiteY12" fmla="*/ 453334 h 453935"/>
              <a:gd name="connsiteX0" fmla="*/ 125588 w 245026"/>
              <a:gd name="connsiteY0" fmla="*/ 453334 h 453935"/>
              <a:gd name="connsiteX1" fmla="*/ 197026 w 245026"/>
              <a:gd name="connsiteY1" fmla="*/ 424759 h 453935"/>
              <a:gd name="connsiteX2" fmla="*/ 242269 w 245026"/>
              <a:gd name="connsiteY2" fmla="*/ 336652 h 453935"/>
              <a:gd name="connsiteX3" fmla="*/ 235126 w 245026"/>
              <a:gd name="connsiteY3" fmla="*/ 148534 h 453935"/>
              <a:gd name="connsiteX4" fmla="*/ 194644 w 245026"/>
              <a:gd name="connsiteY4" fmla="*/ 48521 h 453935"/>
              <a:gd name="connsiteX5" fmla="*/ 137494 w 245026"/>
              <a:gd name="connsiteY5" fmla="*/ 5659 h 453935"/>
              <a:gd name="connsiteX6" fmla="*/ 85107 w 245026"/>
              <a:gd name="connsiteY6" fmla="*/ 5659 h 453935"/>
              <a:gd name="connsiteX7" fmla="*/ 39863 w 245026"/>
              <a:gd name="connsiteY7" fmla="*/ 53284 h 453935"/>
              <a:gd name="connsiteX8" fmla="*/ 6526 w 245026"/>
              <a:gd name="connsiteY8" fmla="*/ 146152 h 453935"/>
              <a:gd name="connsiteX9" fmla="*/ 1763 w 245026"/>
              <a:gd name="connsiteY9" fmla="*/ 248546 h 453935"/>
              <a:gd name="connsiteX10" fmla="*/ 27957 w 245026"/>
              <a:gd name="connsiteY10" fmla="*/ 336652 h 453935"/>
              <a:gd name="connsiteX11" fmla="*/ 70819 w 245026"/>
              <a:gd name="connsiteY11" fmla="*/ 403327 h 453935"/>
              <a:gd name="connsiteX12" fmla="*/ 125588 w 245026"/>
              <a:gd name="connsiteY12" fmla="*/ 453334 h 453935"/>
              <a:gd name="connsiteX0" fmla="*/ 127970 w 245026"/>
              <a:gd name="connsiteY0" fmla="*/ 443809 h 444914"/>
              <a:gd name="connsiteX1" fmla="*/ 197026 w 245026"/>
              <a:gd name="connsiteY1" fmla="*/ 424759 h 444914"/>
              <a:gd name="connsiteX2" fmla="*/ 242269 w 245026"/>
              <a:gd name="connsiteY2" fmla="*/ 336652 h 444914"/>
              <a:gd name="connsiteX3" fmla="*/ 235126 w 245026"/>
              <a:gd name="connsiteY3" fmla="*/ 148534 h 444914"/>
              <a:gd name="connsiteX4" fmla="*/ 194644 w 245026"/>
              <a:gd name="connsiteY4" fmla="*/ 48521 h 444914"/>
              <a:gd name="connsiteX5" fmla="*/ 137494 w 245026"/>
              <a:gd name="connsiteY5" fmla="*/ 5659 h 444914"/>
              <a:gd name="connsiteX6" fmla="*/ 85107 w 245026"/>
              <a:gd name="connsiteY6" fmla="*/ 5659 h 444914"/>
              <a:gd name="connsiteX7" fmla="*/ 39863 w 245026"/>
              <a:gd name="connsiteY7" fmla="*/ 53284 h 444914"/>
              <a:gd name="connsiteX8" fmla="*/ 6526 w 245026"/>
              <a:gd name="connsiteY8" fmla="*/ 146152 h 444914"/>
              <a:gd name="connsiteX9" fmla="*/ 1763 w 245026"/>
              <a:gd name="connsiteY9" fmla="*/ 248546 h 444914"/>
              <a:gd name="connsiteX10" fmla="*/ 27957 w 245026"/>
              <a:gd name="connsiteY10" fmla="*/ 336652 h 444914"/>
              <a:gd name="connsiteX11" fmla="*/ 70819 w 245026"/>
              <a:gd name="connsiteY11" fmla="*/ 403327 h 444914"/>
              <a:gd name="connsiteX12" fmla="*/ 127970 w 245026"/>
              <a:gd name="connsiteY12" fmla="*/ 443809 h 444914"/>
              <a:gd name="connsiteX0" fmla="*/ 127970 w 246831"/>
              <a:gd name="connsiteY0" fmla="*/ 443809 h 444914"/>
              <a:gd name="connsiteX1" fmla="*/ 197026 w 246831"/>
              <a:gd name="connsiteY1" fmla="*/ 424759 h 444914"/>
              <a:gd name="connsiteX2" fmla="*/ 242269 w 246831"/>
              <a:gd name="connsiteY2" fmla="*/ 336652 h 444914"/>
              <a:gd name="connsiteX3" fmla="*/ 239888 w 246831"/>
              <a:gd name="connsiteY3" fmla="*/ 165202 h 444914"/>
              <a:gd name="connsiteX4" fmla="*/ 194644 w 246831"/>
              <a:gd name="connsiteY4" fmla="*/ 48521 h 444914"/>
              <a:gd name="connsiteX5" fmla="*/ 137494 w 246831"/>
              <a:gd name="connsiteY5" fmla="*/ 5659 h 444914"/>
              <a:gd name="connsiteX6" fmla="*/ 85107 w 246831"/>
              <a:gd name="connsiteY6" fmla="*/ 5659 h 444914"/>
              <a:gd name="connsiteX7" fmla="*/ 39863 w 246831"/>
              <a:gd name="connsiteY7" fmla="*/ 53284 h 444914"/>
              <a:gd name="connsiteX8" fmla="*/ 6526 w 246831"/>
              <a:gd name="connsiteY8" fmla="*/ 146152 h 444914"/>
              <a:gd name="connsiteX9" fmla="*/ 1763 w 246831"/>
              <a:gd name="connsiteY9" fmla="*/ 248546 h 444914"/>
              <a:gd name="connsiteX10" fmla="*/ 27957 w 246831"/>
              <a:gd name="connsiteY10" fmla="*/ 336652 h 444914"/>
              <a:gd name="connsiteX11" fmla="*/ 70819 w 246831"/>
              <a:gd name="connsiteY11" fmla="*/ 403327 h 444914"/>
              <a:gd name="connsiteX12" fmla="*/ 127970 w 246831"/>
              <a:gd name="connsiteY12" fmla="*/ 443809 h 444914"/>
              <a:gd name="connsiteX0" fmla="*/ 127970 w 248480"/>
              <a:gd name="connsiteY0" fmla="*/ 443809 h 445419"/>
              <a:gd name="connsiteX1" fmla="*/ 197026 w 248480"/>
              <a:gd name="connsiteY1" fmla="*/ 424759 h 445419"/>
              <a:gd name="connsiteX2" fmla="*/ 244650 w 248480"/>
              <a:gd name="connsiteY2" fmla="*/ 312839 h 445419"/>
              <a:gd name="connsiteX3" fmla="*/ 239888 w 248480"/>
              <a:gd name="connsiteY3" fmla="*/ 165202 h 445419"/>
              <a:gd name="connsiteX4" fmla="*/ 194644 w 248480"/>
              <a:gd name="connsiteY4" fmla="*/ 48521 h 445419"/>
              <a:gd name="connsiteX5" fmla="*/ 137494 w 248480"/>
              <a:gd name="connsiteY5" fmla="*/ 5659 h 445419"/>
              <a:gd name="connsiteX6" fmla="*/ 85107 w 248480"/>
              <a:gd name="connsiteY6" fmla="*/ 5659 h 445419"/>
              <a:gd name="connsiteX7" fmla="*/ 39863 w 248480"/>
              <a:gd name="connsiteY7" fmla="*/ 53284 h 445419"/>
              <a:gd name="connsiteX8" fmla="*/ 6526 w 248480"/>
              <a:gd name="connsiteY8" fmla="*/ 146152 h 445419"/>
              <a:gd name="connsiteX9" fmla="*/ 1763 w 248480"/>
              <a:gd name="connsiteY9" fmla="*/ 248546 h 445419"/>
              <a:gd name="connsiteX10" fmla="*/ 27957 w 248480"/>
              <a:gd name="connsiteY10" fmla="*/ 336652 h 445419"/>
              <a:gd name="connsiteX11" fmla="*/ 70819 w 248480"/>
              <a:gd name="connsiteY11" fmla="*/ 403327 h 445419"/>
              <a:gd name="connsiteX12" fmla="*/ 127970 w 248480"/>
              <a:gd name="connsiteY12" fmla="*/ 443809 h 445419"/>
              <a:gd name="connsiteX0" fmla="*/ 127795 w 248305"/>
              <a:gd name="connsiteY0" fmla="*/ 443809 h 445419"/>
              <a:gd name="connsiteX1" fmla="*/ 196851 w 248305"/>
              <a:gd name="connsiteY1" fmla="*/ 424759 h 445419"/>
              <a:gd name="connsiteX2" fmla="*/ 244475 w 248305"/>
              <a:gd name="connsiteY2" fmla="*/ 312839 h 445419"/>
              <a:gd name="connsiteX3" fmla="*/ 239713 w 248305"/>
              <a:gd name="connsiteY3" fmla="*/ 165202 h 445419"/>
              <a:gd name="connsiteX4" fmla="*/ 194469 w 248305"/>
              <a:gd name="connsiteY4" fmla="*/ 48521 h 445419"/>
              <a:gd name="connsiteX5" fmla="*/ 137319 w 248305"/>
              <a:gd name="connsiteY5" fmla="*/ 5659 h 445419"/>
              <a:gd name="connsiteX6" fmla="*/ 84932 w 248305"/>
              <a:gd name="connsiteY6" fmla="*/ 5659 h 445419"/>
              <a:gd name="connsiteX7" fmla="*/ 39688 w 248305"/>
              <a:gd name="connsiteY7" fmla="*/ 53284 h 445419"/>
              <a:gd name="connsiteX8" fmla="*/ 6351 w 248305"/>
              <a:gd name="connsiteY8" fmla="*/ 146152 h 445419"/>
              <a:gd name="connsiteX9" fmla="*/ 1588 w 248305"/>
              <a:gd name="connsiteY9" fmla="*/ 248546 h 445419"/>
              <a:gd name="connsiteX10" fmla="*/ 25401 w 248305"/>
              <a:gd name="connsiteY10" fmla="*/ 339033 h 445419"/>
              <a:gd name="connsiteX11" fmla="*/ 70644 w 248305"/>
              <a:gd name="connsiteY11" fmla="*/ 403327 h 445419"/>
              <a:gd name="connsiteX12" fmla="*/ 127795 w 248305"/>
              <a:gd name="connsiteY12" fmla="*/ 443809 h 445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8305" h="445419">
                <a:moveTo>
                  <a:pt x="127795" y="443809"/>
                </a:moveTo>
                <a:cubicBezTo>
                  <a:pt x="148830" y="447381"/>
                  <a:pt x="177404" y="446587"/>
                  <a:pt x="196851" y="424759"/>
                </a:cubicBezTo>
                <a:cubicBezTo>
                  <a:pt x="216298" y="402931"/>
                  <a:pt x="237331" y="356098"/>
                  <a:pt x="244475" y="312839"/>
                </a:cubicBezTo>
                <a:cubicBezTo>
                  <a:pt x="251619" y="269580"/>
                  <a:pt x="248047" y="209255"/>
                  <a:pt x="239713" y="165202"/>
                </a:cubicBezTo>
                <a:cubicBezTo>
                  <a:pt x="231379" y="121149"/>
                  <a:pt x="211535" y="75111"/>
                  <a:pt x="194469" y="48521"/>
                </a:cubicBezTo>
                <a:cubicBezTo>
                  <a:pt x="177403" y="21931"/>
                  <a:pt x="155575" y="12803"/>
                  <a:pt x="137319" y="5659"/>
                </a:cubicBezTo>
                <a:cubicBezTo>
                  <a:pt x="119063" y="-1485"/>
                  <a:pt x="101204" y="-2279"/>
                  <a:pt x="84932" y="5659"/>
                </a:cubicBezTo>
                <a:cubicBezTo>
                  <a:pt x="68660" y="13596"/>
                  <a:pt x="52785" y="29869"/>
                  <a:pt x="39688" y="53284"/>
                </a:cubicBezTo>
                <a:cubicBezTo>
                  <a:pt x="26591" y="76699"/>
                  <a:pt x="12701" y="113608"/>
                  <a:pt x="6351" y="146152"/>
                </a:cubicBezTo>
                <a:cubicBezTo>
                  <a:pt x="1" y="178696"/>
                  <a:pt x="-1587" y="216399"/>
                  <a:pt x="1588" y="248546"/>
                </a:cubicBezTo>
                <a:cubicBezTo>
                  <a:pt x="4763" y="280693"/>
                  <a:pt x="13892" y="313236"/>
                  <a:pt x="25401" y="339033"/>
                </a:cubicBezTo>
                <a:cubicBezTo>
                  <a:pt x="36910" y="364830"/>
                  <a:pt x="53578" y="385864"/>
                  <a:pt x="70644" y="403327"/>
                </a:cubicBezTo>
                <a:cubicBezTo>
                  <a:pt x="87710" y="420790"/>
                  <a:pt x="106760" y="440237"/>
                  <a:pt x="127795" y="443809"/>
                </a:cubicBezTo>
                <a:close/>
              </a:path>
            </a:pathLst>
          </a:custGeom>
          <a:solidFill>
            <a:srgbClr val="49701E"/>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任意多边形 88"/>
          <p:cNvSpPr/>
          <p:nvPr/>
        </p:nvSpPr>
        <p:spPr>
          <a:xfrm>
            <a:off x="6031113" y="2344865"/>
            <a:ext cx="550760" cy="432728"/>
          </a:xfrm>
          <a:custGeom>
            <a:avLst/>
            <a:gdLst>
              <a:gd name="connsiteX0" fmla="*/ 376832 w 550663"/>
              <a:gd name="connsiteY0" fmla="*/ 74485 h 433161"/>
              <a:gd name="connsiteX1" fmla="*/ 438744 w 550663"/>
              <a:gd name="connsiteY1" fmla="*/ 191166 h 433161"/>
              <a:gd name="connsiteX2" fmla="*/ 479226 w 550663"/>
              <a:gd name="connsiteY2" fmla="*/ 305466 h 433161"/>
              <a:gd name="connsiteX3" fmla="*/ 512563 w 550663"/>
              <a:gd name="connsiteY3" fmla="*/ 372141 h 433161"/>
              <a:gd name="connsiteX4" fmla="*/ 550663 w 550663"/>
              <a:gd name="connsiteY4" fmla="*/ 426910 h 433161"/>
              <a:gd name="connsiteX5" fmla="*/ 512563 w 550663"/>
              <a:gd name="connsiteY5" fmla="*/ 431673 h 433161"/>
              <a:gd name="connsiteX6" fmla="*/ 364926 w 550663"/>
              <a:gd name="connsiteY6" fmla="*/ 424529 h 433161"/>
              <a:gd name="connsiteX7" fmla="*/ 262532 w 550663"/>
              <a:gd name="connsiteY7" fmla="*/ 426910 h 433161"/>
              <a:gd name="connsiteX8" fmla="*/ 205382 w 550663"/>
              <a:gd name="connsiteY8" fmla="*/ 379285 h 433161"/>
              <a:gd name="connsiteX9" fmla="*/ 138707 w 550663"/>
              <a:gd name="connsiteY9" fmla="*/ 288798 h 433161"/>
              <a:gd name="connsiteX10" fmla="*/ 98226 w 550663"/>
              <a:gd name="connsiteY10" fmla="*/ 160210 h 433161"/>
              <a:gd name="connsiteX11" fmla="*/ 67269 w 550663"/>
              <a:gd name="connsiteY11" fmla="*/ 67341 h 433161"/>
              <a:gd name="connsiteX12" fmla="*/ 41076 w 550663"/>
              <a:gd name="connsiteY12" fmla="*/ 17335 h 433161"/>
              <a:gd name="connsiteX13" fmla="*/ 594 w 550663"/>
              <a:gd name="connsiteY13" fmla="*/ 666 h 433161"/>
              <a:gd name="connsiteX14" fmla="*/ 74413 w 550663"/>
              <a:gd name="connsiteY14" fmla="*/ 3048 h 433161"/>
              <a:gd name="connsiteX15" fmla="*/ 191094 w 550663"/>
              <a:gd name="connsiteY15" fmla="*/ 7810 h 433161"/>
              <a:gd name="connsiteX16" fmla="*/ 300632 w 550663"/>
              <a:gd name="connsiteY16" fmla="*/ 14954 h 433161"/>
              <a:gd name="connsiteX17" fmla="*/ 376832 w 550663"/>
              <a:gd name="connsiteY17" fmla="*/ 74485 h 433161"/>
              <a:gd name="connsiteX0" fmla="*/ 376832 w 550663"/>
              <a:gd name="connsiteY0" fmla="*/ 74485 h 433161"/>
              <a:gd name="connsiteX1" fmla="*/ 438744 w 550663"/>
              <a:gd name="connsiteY1" fmla="*/ 191166 h 433161"/>
              <a:gd name="connsiteX2" fmla="*/ 479226 w 550663"/>
              <a:gd name="connsiteY2" fmla="*/ 305466 h 433161"/>
              <a:gd name="connsiteX3" fmla="*/ 512563 w 550663"/>
              <a:gd name="connsiteY3" fmla="*/ 372141 h 433161"/>
              <a:gd name="connsiteX4" fmla="*/ 550663 w 550663"/>
              <a:gd name="connsiteY4" fmla="*/ 426910 h 433161"/>
              <a:gd name="connsiteX5" fmla="*/ 512563 w 550663"/>
              <a:gd name="connsiteY5" fmla="*/ 431673 h 433161"/>
              <a:gd name="connsiteX6" fmla="*/ 364926 w 550663"/>
              <a:gd name="connsiteY6" fmla="*/ 424529 h 433161"/>
              <a:gd name="connsiteX7" fmla="*/ 262532 w 550663"/>
              <a:gd name="connsiteY7" fmla="*/ 426910 h 433161"/>
              <a:gd name="connsiteX8" fmla="*/ 205382 w 550663"/>
              <a:gd name="connsiteY8" fmla="*/ 379285 h 433161"/>
              <a:gd name="connsiteX9" fmla="*/ 143469 w 550663"/>
              <a:gd name="connsiteY9" fmla="*/ 286417 h 433161"/>
              <a:gd name="connsiteX10" fmla="*/ 98226 w 550663"/>
              <a:gd name="connsiteY10" fmla="*/ 160210 h 433161"/>
              <a:gd name="connsiteX11" fmla="*/ 67269 w 550663"/>
              <a:gd name="connsiteY11" fmla="*/ 67341 h 433161"/>
              <a:gd name="connsiteX12" fmla="*/ 41076 w 550663"/>
              <a:gd name="connsiteY12" fmla="*/ 17335 h 433161"/>
              <a:gd name="connsiteX13" fmla="*/ 594 w 550663"/>
              <a:gd name="connsiteY13" fmla="*/ 666 h 433161"/>
              <a:gd name="connsiteX14" fmla="*/ 74413 w 550663"/>
              <a:gd name="connsiteY14" fmla="*/ 3048 h 433161"/>
              <a:gd name="connsiteX15" fmla="*/ 191094 w 550663"/>
              <a:gd name="connsiteY15" fmla="*/ 7810 h 433161"/>
              <a:gd name="connsiteX16" fmla="*/ 300632 w 550663"/>
              <a:gd name="connsiteY16" fmla="*/ 14954 h 433161"/>
              <a:gd name="connsiteX17" fmla="*/ 376832 w 550663"/>
              <a:gd name="connsiteY17" fmla="*/ 74485 h 433161"/>
              <a:gd name="connsiteX0" fmla="*/ 376832 w 550663"/>
              <a:gd name="connsiteY0" fmla="*/ 74485 h 432728"/>
              <a:gd name="connsiteX1" fmla="*/ 438744 w 550663"/>
              <a:gd name="connsiteY1" fmla="*/ 191166 h 432728"/>
              <a:gd name="connsiteX2" fmla="*/ 479226 w 550663"/>
              <a:gd name="connsiteY2" fmla="*/ 305466 h 432728"/>
              <a:gd name="connsiteX3" fmla="*/ 512563 w 550663"/>
              <a:gd name="connsiteY3" fmla="*/ 372141 h 432728"/>
              <a:gd name="connsiteX4" fmla="*/ 550663 w 550663"/>
              <a:gd name="connsiteY4" fmla="*/ 426910 h 432728"/>
              <a:gd name="connsiteX5" fmla="*/ 512563 w 550663"/>
              <a:gd name="connsiteY5" fmla="*/ 431673 h 432728"/>
              <a:gd name="connsiteX6" fmla="*/ 362545 w 550663"/>
              <a:gd name="connsiteY6" fmla="*/ 431673 h 432728"/>
              <a:gd name="connsiteX7" fmla="*/ 262532 w 550663"/>
              <a:gd name="connsiteY7" fmla="*/ 426910 h 432728"/>
              <a:gd name="connsiteX8" fmla="*/ 205382 w 550663"/>
              <a:gd name="connsiteY8" fmla="*/ 379285 h 432728"/>
              <a:gd name="connsiteX9" fmla="*/ 143469 w 550663"/>
              <a:gd name="connsiteY9" fmla="*/ 286417 h 432728"/>
              <a:gd name="connsiteX10" fmla="*/ 98226 w 550663"/>
              <a:gd name="connsiteY10" fmla="*/ 160210 h 432728"/>
              <a:gd name="connsiteX11" fmla="*/ 67269 w 550663"/>
              <a:gd name="connsiteY11" fmla="*/ 67341 h 432728"/>
              <a:gd name="connsiteX12" fmla="*/ 41076 w 550663"/>
              <a:gd name="connsiteY12" fmla="*/ 17335 h 432728"/>
              <a:gd name="connsiteX13" fmla="*/ 594 w 550663"/>
              <a:gd name="connsiteY13" fmla="*/ 666 h 432728"/>
              <a:gd name="connsiteX14" fmla="*/ 74413 w 550663"/>
              <a:gd name="connsiteY14" fmla="*/ 3048 h 432728"/>
              <a:gd name="connsiteX15" fmla="*/ 191094 w 550663"/>
              <a:gd name="connsiteY15" fmla="*/ 7810 h 432728"/>
              <a:gd name="connsiteX16" fmla="*/ 300632 w 550663"/>
              <a:gd name="connsiteY16" fmla="*/ 14954 h 432728"/>
              <a:gd name="connsiteX17" fmla="*/ 376832 w 550663"/>
              <a:gd name="connsiteY17" fmla="*/ 74485 h 432728"/>
              <a:gd name="connsiteX0" fmla="*/ 376832 w 550663"/>
              <a:gd name="connsiteY0" fmla="*/ 74485 h 432728"/>
              <a:gd name="connsiteX1" fmla="*/ 438744 w 550663"/>
              <a:gd name="connsiteY1" fmla="*/ 191166 h 432728"/>
              <a:gd name="connsiteX2" fmla="*/ 479226 w 550663"/>
              <a:gd name="connsiteY2" fmla="*/ 305466 h 432728"/>
              <a:gd name="connsiteX3" fmla="*/ 512563 w 550663"/>
              <a:gd name="connsiteY3" fmla="*/ 372141 h 432728"/>
              <a:gd name="connsiteX4" fmla="*/ 550663 w 550663"/>
              <a:gd name="connsiteY4" fmla="*/ 426910 h 432728"/>
              <a:gd name="connsiteX5" fmla="*/ 512563 w 550663"/>
              <a:gd name="connsiteY5" fmla="*/ 431673 h 432728"/>
              <a:gd name="connsiteX6" fmla="*/ 362545 w 550663"/>
              <a:gd name="connsiteY6" fmla="*/ 431673 h 432728"/>
              <a:gd name="connsiteX7" fmla="*/ 262532 w 550663"/>
              <a:gd name="connsiteY7" fmla="*/ 426910 h 432728"/>
              <a:gd name="connsiteX8" fmla="*/ 200619 w 550663"/>
              <a:gd name="connsiteY8" fmla="*/ 372141 h 432728"/>
              <a:gd name="connsiteX9" fmla="*/ 143469 w 550663"/>
              <a:gd name="connsiteY9" fmla="*/ 286417 h 432728"/>
              <a:gd name="connsiteX10" fmla="*/ 98226 w 550663"/>
              <a:gd name="connsiteY10" fmla="*/ 160210 h 432728"/>
              <a:gd name="connsiteX11" fmla="*/ 67269 w 550663"/>
              <a:gd name="connsiteY11" fmla="*/ 67341 h 432728"/>
              <a:gd name="connsiteX12" fmla="*/ 41076 w 550663"/>
              <a:gd name="connsiteY12" fmla="*/ 17335 h 432728"/>
              <a:gd name="connsiteX13" fmla="*/ 594 w 550663"/>
              <a:gd name="connsiteY13" fmla="*/ 666 h 432728"/>
              <a:gd name="connsiteX14" fmla="*/ 74413 w 550663"/>
              <a:gd name="connsiteY14" fmla="*/ 3048 h 432728"/>
              <a:gd name="connsiteX15" fmla="*/ 191094 w 550663"/>
              <a:gd name="connsiteY15" fmla="*/ 7810 h 432728"/>
              <a:gd name="connsiteX16" fmla="*/ 300632 w 550663"/>
              <a:gd name="connsiteY16" fmla="*/ 14954 h 432728"/>
              <a:gd name="connsiteX17" fmla="*/ 376832 w 550663"/>
              <a:gd name="connsiteY17" fmla="*/ 74485 h 432728"/>
              <a:gd name="connsiteX0" fmla="*/ 376832 w 550663"/>
              <a:gd name="connsiteY0" fmla="*/ 74485 h 432728"/>
              <a:gd name="connsiteX1" fmla="*/ 433982 w 550663"/>
              <a:gd name="connsiteY1" fmla="*/ 195928 h 432728"/>
              <a:gd name="connsiteX2" fmla="*/ 479226 w 550663"/>
              <a:gd name="connsiteY2" fmla="*/ 305466 h 432728"/>
              <a:gd name="connsiteX3" fmla="*/ 512563 w 550663"/>
              <a:gd name="connsiteY3" fmla="*/ 372141 h 432728"/>
              <a:gd name="connsiteX4" fmla="*/ 550663 w 550663"/>
              <a:gd name="connsiteY4" fmla="*/ 426910 h 432728"/>
              <a:gd name="connsiteX5" fmla="*/ 512563 w 550663"/>
              <a:gd name="connsiteY5" fmla="*/ 431673 h 432728"/>
              <a:gd name="connsiteX6" fmla="*/ 362545 w 550663"/>
              <a:gd name="connsiteY6" fmla="*/ 431673 h 432728"/>
              <a:gd name="connsiteX7" fmla="*/ 262532 w 550663"/>
              <a:gd name="connsiteY7" fmla="*/ 426910 h 432728"/>
              <a:gd name="connsiteX8" fmla="*/ 200619 w 550663"/>
              <a:gd name="connsiteY8" fmla="*/ 372141 h 432728"/>
              <a:gd name="connsiteX9" fmla="*/ 143469 w 550663"/>
              <a:gd name="connsiteY9" fmla="*/ 286417 h 432728"/>
              <a:gd name="connsiteX10" fmla="*/ 98226 w 550663"/>
              <a:gd name="connsiteY10" fmla="*/ 160210 h 432728"/>
              <a:gd name="connsiteX11" fmla="*/ 67269 w 550663"/>
              <a:gd name="connsiteY11" fmla="*/ 67341 h 432728"/>
              <a:gd name="connsiteX12" fmla="*/ 41076 w 550663"/>
              <a:gd name="connsiteY12" fmla="*/ 17335 h 432728"/>
              <a:gd name="connsiteX13" fmla="*/ 594 w 550663"/>
              <a:gd name="connsiteY13" fmla="*/ 666 h 432728"/>
              <a:gd name="connsiteX14" fmla="*/ 74413 w 550663"/>
              <a:gd name="connsiteY14" fmla="*/ 3048 h 432728"/>
              <a:gd name="connsiteX15" fmla="*/ 191094 w 550663"/>
              <a:gd name="connsiteY15" fmla="*/ 7810 h 432728"/>
              <a:gd name="connsiteX16" fmla="*/ 300632 w 550663"/>
              <a:gd name="connsiteY16" fmla="*/ 14954 h 432728"/>
              <a:gd name="connsiteX17" fmla="*/ 376832 w 550663"/>
              <a:gd name="connsiteY17" fmla="*/ 74485 h 432728"/>
              <a:gd name="connsiteX0" fmla="*/ 376832 w 550760"/>
              <a:gd name="connsiteY0" fmla="*/ 74485 h 432728"/>
              <a:gd name="connsiteX1" fmla="*/ 433982 w 550760"/>
              <a:gd name="connsiteY1" fmla="*/ 195928 h 432728"/>
              <a:gd name="connsiteX2" fmla="*/ 479226 w 550760"/>
              <a:gd name="connsiteY2" fmla="*/ 305466 h 432728"/>
              <a:gd name="connsiteX3" fmla="*/ 522088 w 550760"/>
              <a:gd name="connsiteY3" fmla="*/ 391191 h 432728"/>
              <a:gd name="connsiteX4" fmla="*/ 550663 w 550760"/>
              <a:gd name="connsiteY4" fmla="*/ 426910 h 432728"/>
              <a:gd name="connsiteX5" fmla="*/ 512563 w 550760"/>
              <a:gd name="connsiteY5" fmla="*/ 431673 h 432728"/>
              <a:gd name="connsiteX6" fmla="*/ 362545 w 550760"/>
              <a:gd name="connsiteY6" fmla="*/ 431673 h 432728"/>
              <a:gd name="connsiteX7" fmla="*/ 262532 w 550760"/>
              <a:gd name="connsiteY7" fmla="*/ 426910 h 432728"/>
              <a:gd name="connsiteX8" fmla="*/ 200619 w 550760"/>
              <a:gd name="connsiteY8" fmla="*/ 372141 h 432728"/>
              <a:gd name="connsiteX9" fmla="*/ 143469 w 550760"/>
              <a:gd name="connsiteY9" fmla="*/ 286417 h 432728"/>
              <a:gd name="connsiteX10" fmla="*/ 98226 w 550760"/>
              <a:gd name="connsiteY10" fmla="*/ 160210 h 432728"/>
              <a:gd name="connsiteX11" fmla="*/ 67269 w 550760"/>
              <a:gd name="connsiteY11" fmla="*/ 67341 h 432728"/>
              <a:gd name="connsiteX12" fmla="*/ 41076 w 550760"/>
              <a:gd name="connsiteY12" fmla="*/ 17335 h 432728"/>
              <a:gd name="connsiteX13" fmla="*/ 594 w 550760"/>
              <a:gd name="connsiteY13" fmla="*/ 666 h 432728"/>
              <a:gd name="connsiteX14" fmla="*/ 74413 w 550760"/>
              <a:gd name="connsiteY14" fmla="*/ 3048 h 432728"/>
              <a:gd name="connsiteX15" fmla="*/ 191094 w 550760"/>
              <a:gd name="connsiteY15" fmla="*/ 7810 h 432728"/>
              <a:gd name="connsiteX16" fmla="*/ 300632 w 550760"/>
              <a:gd name="connsiteY16" fmla="*/ 14954 h 432728"/>
              <a:gd name="connsiteX17" fmla="*/ 376832 w 550760"/>
              <a:gd name="connsiteY17" fmla="*/ 74485 h 432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50760" h="432728">
                <a:moveTo>
                  <a:pt x="376832" y="74485"/>
                </a:moveTo>
                <a:cubicBezTo>
                  <a:pt x="399057" y="104647"/>
                  <a:pt x="416916" y="157431"/>
                  <a:pt x="433982" y="195928"/>
                </a:cubicBezTo>
                <a:cubicBezTo>
                  <a:pt x="451048" y="234425"/>
                  <a:pt x="464542" y="272922"/>
                  <a:pt x="479226" y="305466"/>
                </a:cubicBezTo>
                <a:cubicBezTo>
                  <a:pt x="493910" y="338010"/>
                  <a:pt x="510182" y="370950"/>
                  <a:pt x="522088" y="391191"/>
                </a:cubicBezTo>
                <a:cubicBezTo>
                  <a:pt x="533994" y="411432"/>
                  <a:pt x="552251" y="420163"/>
                  <a:pt x="550663" y="426910"/>
                </a:cubicBezTo>
                <a:cubicBezTo>
                  <a:pt x="549076" y="433657"/>
                  <a:pt x="543916" y="430879"/>
                  <a:pt x="512563" y="431673"/>
                </a:cubicBezTo>
                <a:cubicBezTo>
                  <a:pt x="481210" y="432467"/>
                  <a:pt x="404217" y="432467"/>
                  <a:pt x="362545" y="431673"/>
                </a:cubicBezTo>
                <a:cubicBezTo>
                  <a:pt x="320873" y="430879"/>
                  <a:pt x="289520" y="436832"/>
                  <a:pt x="262532" y="426910"/>
                </a:cubicBezTo>
                <a:cubicBezTo>
                  <a:pt x="235544" y="416988"/>
                  <a:pt x="220463" y="395556"/>
                  <a:pt x="200619" y="372141"/>
                </a:cubicBezTo>
                <a:cubicBezTo>
                  <a:pt x="180775" y="348726"/>
                  <a:pt x="160534" y="321739"/>
                  <a:pt x="143469" y="286417"/>
                </a:cubicBezTo>
                <a:cubicBezTo>
                  <a:pt x="126404" y="251095"/>
                  <a:pt x="110926" y="196723"/>
                  <a:pt x="98226" y="160210"/>
                </a:cubicBezTo>
                <a:cubicBezTo>
                  <a:pt x="85526" y="123697"/>
                  <a:pt x="76794" y="91154"/>
                  <a:pt x="67269" y="67341"/>
                </a:cubicBezTo>
                <a:cubicBezTo>
                  <a:pt x="57744" y="43528"/>
                  <a:pt x="52188" y="28447"/>
                  <a:pt x="41076" y="17335"/>
                </a:cubicBezTo>
                <a:cubicBezTo>
                  <a:pt x="29964" y="6223"/>
                  <a:pt x="-4962" y="3047"/>
                  <a:pt x="594" y="666"/>
                </a:cubicBezTo>
                <a:cubicBezTo>
                  <a:pt x="6150" y="-1715"/>
                  <a:pt x="74413" y="3048"/>
                  <a:pt x="74413" y="3048"/>
                </a:cubicBezTo>
                <a:lnTo>
                  <a:pt x="191094" y="7810"/>
                </a:lnTo>
                <a:cubicBezTo>
                  <a:pt x="228797" y="9794"/>
                  <a:pt x="274438" y="9795"/>
                  <a:pt x="300632" y="14954"/>
                </a:cubicBezTo>
                <a:cubicBezTo>
                  <a:pt x="326826" y="20113"/>
                  <a:pt x="354607" y="44323"/>
                  <a:pt x="376832" y="74485"/>
                </a:cubicBezTo>
                <a:close/>
              </a:path>
            </a:pathLst>
          </a:custGeom>
          <a:gradFill flip="none" rotWithShape="1">
            <a:gsLst>
              <a:gs pos="0">
                <a:srgbClr val="49701E"/>
              </a:gs>
              <a:gs pos="61000">
                <a:srgbClr val="BAE18F"/>
              </a:gs>
              <a:gs pos="100000">
                <a:srgbClr val="F3FBEF"/>
              </a:gs>
            </a:gsLst>
            <a:lin ang="162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0" name="任意多边形 89"/>
          <p:cNvSpPr/>
          <p:nvPr/>
        </p:nvSpPr>
        <p:spPr>
          <a:xfrm>
            <a:off x="5769601" y="2540766"/>
            <a:ext cx="415177" cy="146219"/>
          </a:xfrm>
          <a:custGeom>
            <a:avLst/>
            <a:gdLst>
              <a:gd name="connsiteX0" fmla="*/ 2894 w 415177"/>
              <a:gd name="connsiteY0" fmla="*/ 0 h 146219"/>
              <a:gd name="connsiteX1" fmla="*/ 4040 w 415177"/>
              <a:gd name="connsiteY1" fmla="*/ 625 h 146219"/>
              <a:gd name="connsiteX2" fmla="*/ 35889 w 415177"/>
              <a:gd name="connsiteY2" fmla="*/ 9555 h 146219"/>
              <a:gd name="connsiteX3" fmla="*/ 116851 w 415177"/>
              <a:gd name="connsiteY3" fmla="*/ 30986 h 146219"/>
              <a:gd name="connsiteX4" fmla="*/ 170727 w 415177"/>
              <a:gd name="connsiteY4" fmla="*/ 44529 h 146219"/>
              <a:gd name="connsiteX5" fmla="*/ 173891 w 415177"/>
              <a:gd name="connsiteY5" fmla="*/ 45286 h 146219"/>
              <a:gd name="connsiteX6" fmla="*/ 233531 w 415177"/>
              <a:gd name="connsiteY6" fmla="*/ 59561 h 146219"/>
              <a:gd name="connsiteX7" fmla="*/ 385931 w 415177"/>
              <a:gd name="connsiteY7" fmla="*/ 92899 h 146219"/>
              <a:gd name="connsiteX8" fmla="*/ 407548 w 415177"/>
              <a:gd name="connsiteY8" fmla="*/ 97178 h 146219"/>
              <a:gd name="connsiteX9" fmla="*/ 415177 w 415177"/>
              <a:gd name="connsiteY9" fmla="*/ 98511 h 146219"/>
              <a:gd name="connsiteX10" fmla="*/ 409744 w 415177"/>
              <a:gd name="connsiteY10" fmla="*/ 126235 h 146219"/>
              <a:gd name="connsiteX11" fmla="*/ 383550 w 415177"/>
              <a:gd name="connsiteY11" fmla="*/ 145285 h 146219"/>
              <a:gd name="connsiteX12" fmla="*/ 333544 w 415177"/>
              <a:gd name="connsiteY12" fmla="*/ 140523 h 146219"/>
              <a:gd name="connsiteX13" fmla="*/ 233532 w 415177"/>
              <a:gd name="connsiteY13" fmla="*/ 116710 h 146219"/>
              <a:gd name="connsiteX14" fmla="*/ 109706 w 415177"/>
              <a:gd name="connsiteY14" fmla="*/ 83373 h 146219"/>
              <a:gd name="connsiteX15" fmla="*/ 35888 w 415177"/>
              <a:gd name="connsiteY15" fmla="*/ 64322 h 146219"/>
              <a:gd name="connsiteX16" fmla="*/ 8206 w 415177"/>
              <a:gd name="connsiteY16" fmla="*/ 57030 h 146219"/>
              <a:gd name="connsiteX17" fmla="*/ 5797 w 415177"/>
              <a:gd name="connsiteY17" fmla="*/ 55744 h 146219"/>
              <a:gd name="connsiteX18" fmla="*/ 0 w 415177"/>
              <a:gd name="connsiteY18" fmla="*/ 2257 h 146219"/>
              <a:gd name="connsiteX19" fmla="*/ 2894 w 415177"/>
              <a:gd name="connsiteY19" fmla="*/ 0 h 14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15177" h="146219">
                <a:moveTo>
                  <a:pt x="2894" y="0"/>
                </a:moveTo>
                <a:lnTo>
                  <a:pt x="4040" y="625"/>
                </a:lnTo>
                <a:cubicBezTo>
                  <a:pt x="13565" y="3602"/>
                  <a:pt x="24578" y="5983"/>
                  <a:pt x="35889" y="9555"/>
                </a:cubicBezTo>
                <a:cubicBezTo>
                  <a:pt x="58511" y="16699"/>
                  <a:pt x="83910" y="22652"/>
                  <a:pt x="116851" y="30986"/>
                </a:cubicBezTo>
                <a:cubicBezTo>
                  <a:pt x="133322" y="35153"/>
                  <a:pt x="151280" y="39717"/>
                  <a:pt x="170727" y="44529"/>
                </a:cubicBezTo>
                <a:lnTo>
                  <a:pt x="173891" y="45286"/>
                </a:lnTo>
                <a:lnTo>
                  <a:pt x="233531" y="59561"/>
                </a:lnTo>
                <a:cubicBezTo>
                  <a:pt x="278378" y="69880"/>
                  <a:pt x="351403" y="85755"/>
                  <a:pt x="385931" y="92899"/>
                </a:cubicBezTo>
                <a:cubicBezTo>
                  <a:pt x="394563" y="94685"/>
                  <a:pt x="401633" y="96074"/>
                  <a:pt x="407548" y="97178"/>
                </a:cubicBezTo>
                <a:lnTo>
                  <a:pt x="415177" y="98511"/>
                </a:lnTo>
                <a:lnTo>
                  <a:pt x="409744" y="126235"/>
                </a:lnTo>
                <a:cubicBezTo>
                  <a:pt x="405775" y="139332"/>
                  <a:pt x="396250" y="142904"/>
                  <a:pt x="383550" y="145285"/>
                </a:cubicBezTo>
                <a:cubicBezTo>
                  <a:pt x="370850" y="147666"/>
                  <a:pt x="358547" y="145285"/>
                  <a:pt x="333544" y="140523"/>
                </a:cubicBezTo>
                <a:cubicBezTo>
                  <a:pt x="308541" y="135761"/>
                  <a:pt x="270838" y="126235"/>
                  <a:pt x="233532" y="116710"/>
                </a:cubicBezTo>
                <a:lnTo>
                  <a:pt x="109706" y="83373"/>
                </a:lnTo>
                <a:cubicBezTo>
                  <a:pt x="76765" y="74642"/>
                  <a:pt x="57716" y="71069"/>
                  <a:pt x="35888" y="64322"/>
                </a:cubicBezTo>
                <a:cubicBezTo>
                  <a:pt x="24974" y="60949"/>
                  <a:pt x="15747" y="59163"/>
                  <a:pt x="8206" y="57030"/>
                </a:cubicBezTo>
                <a:lnTo>
                  <a:pt x="5797" y="55744"/>
                </a:lnTo>
                <a:lnTo>
                  <a:pt x="0" y="2257"/>
                </a:lnTo>
                <a:lnTo>
                  <a:pt x="2894" y="0"/>
                </a:lnTo>
                <a:close/>
              </a:path>
            </a:pathLst>
          </a:custGeom>
          <a:solidFill>
            <a:srgbClr val="5F9127"/>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任意多边形 90"/>
          <p:cNvSpPr/>
          <p:nvPr/>
        </p:nvSpPr>
        <p:spPr>
          <a:xfrm>
            <a:off x="5753276" y="2392387"/>
            <a:ext cx="436635" cy="247313"/>
          </a:xfrm>
          <a:custGeom>
            <a:avLst/>
            <a:gdLst>
              <a:gd name="connsiteX0" fmla="*/ 0 w 436635"/>
              <a:gd name="connsiteY0" fmla="*/ 0 h 247313"/>
              <a:gd name="connsiteX1" fmla="*/ 23638 w 436635"/>
              <a:gd name="connsiteY1" fmla="*/ 5533 h 247313"/>
              <a:gd name="connsiteX2" fmla="*/ 142700 w 436635"/>
              <a:gd name="connsiteY2" fmla="*/ 29346 h 247313"/>
              <a:gd name="connsiteX3" fmla="*/ 210983 w 436635"/>
              <a:gd name="connsiteY3" fmla="*/ 42229 h 247313"/>
              <a:gd name="connsiteX4" fmla="*/ 210983 w 436635"/>
              <a:gd name="connsiteY4" fmla="*/ 42229 h 247313"/>
              <a:gd name="connsiteX5" fmla="*/ 268905 w 436635"/>
              <a:gd name="connsiteY5" fmla="*/ 53158 h 247313"/>
              <a:gd name="connsiteX6" fmla="*/ 385587 w 436635"/>
              <a:gd name="connsiteY6" fmla="*/ 67445 h 247313"/>
              <a:gd name="connsiteX7" fmla="*/ 414650 w 436635"/>
              <a:gd name="connsiteY7" fmla="*/ 68783 h 247313"/>
              <a:gd name="connsiteX8" fmla="*/ 428450 w 436635"/>
              <a:gd name="connsiteY8" fmla="*/ 115069 h 247313"/>
              <a:gd name="connsiteX9" fmla="*/ 436635 w 436635"/>
              <a:gd name="connsiteY9" fmla="*/ 189185 h 247313"/>
              <a:gd name="connsiteX10" fmla="*/ 433929 w 436635"/>
              <a:gd name="connsiteY10" fmla="*/ 247313 h 247313"/>
              <a:gd name="connsiteX11" fmla="*/ 423872 w 436635"/>
              <a:gd name="connsiteY11" fmla="*/ 245556 h 247313"/>
              <a:gd name="connsiteX12" fmla="*/ 402255 w 436635"/>
              <a:gd name="connsiteY12" fmla="*/ 241277 h 247313"/>
              <a:gd name="connsiteX13" fmla="*/ 249855 w 436635"/>
              <a:gd name="connsiteY13" fmla="*/ 207939 h 247313"/>
              <a:gd name="connsiteX14" fmla="*/ 190215 w 436635"/>
              <a:gd name="connsiteY14" fmla="*/ 193664 h 247313"/>
              <a:gd name="connsiteX15" fmla="*/ 190215 w 436635"/>
              <a:gd name="connsiteY15" fmla="*/ 193664 h 247313"/>
              <a:gd name="connsiteX16" fmla="*/ 187051 w 436635"/>
              <a:gd name="connsiteY16" fmla="*/ 192907 h 247313"/>
              <a:gd name="connsiteX17" fmla="*/ 133175 w 436635"/>
              <a:gd name="connsiteY17" fmla="*/ 179364 h 247313"/>
              <a:gd name="connsiteX18" fmla="*/ 52213 w 436635"/>
              <a:gd name="connsiteY18" fmla="*/ 157933 h 247313"/>
              <a:gd name="connsiteX19" fmla="*/ 20364 w 436635"/>
              <a:gd name="connsiteY19" fmla="*/ 149003 h 247313"/>
              <a:gd name="connsiteX20" fmla="*/ 15884 w 436635"/>
              <a:gd name="connsiteY20" fmla="*/ 146559 h 247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36635" h="247313">
                <a:moveTo>
                  <a:pt x="0" y="0"/>
                </a:moveTo>
                <a:lnTo>
                  <a:pt x="23638" y="5533"/>
                </a:lnTo>
                <a:cubicBezTo>
                  <a:pt x="50229" y="9502"/>
                  <a:pt x="101822" y="21408"/>
                  <a:pt x="142700" y="29346"/>
                </a:cubicBezTo>
                <a:lnTo>
                  <a:pt x="210983" y="42229"/>
                </a:lnTo>
                <a:lnTo>
                  <a:pt x="210983" y="42229"/>
                </a:lnTo>
                <a:lnTo>
                  <a:pt x="268905" y="53158"/>
                </a:lnTo>
                <a:cubicBezTo>
                  <a:pt x="309386" y="59508"/>
                  <a:pt x="356218" y="63079"/>
                  <a:pt x="385587" y="67445"/>
                </a:cubicBezTo>
                <a:lnTo>
                  <a:pt x="414650" y="68783"/>
                </a:lnTo>
                <a:lnTo>
                  <a:pt x="428450" y="115069"/>
                </a:lnTo>
                <a:cubicBezTo>
                  <a:pt x="432617" y="137096"/>
                  <a:pt x="435594" y="163190"/>
                  <a:pt x="436635" y="189185"/>
                </a:cubicBezTo>
                <a:lnTo>
                  <a:pt x="433929" y="247313"/>
                </a:lnTo>
                <a:lnTo>
                  <a:pt x="423872" y="245556"/>
                </a:lnTo>
                <a:cubicBezTo>
                  <a:pt x="417957" y="244452"/>
                  <a:pt x="410887" y="243063"/>
                  <a:pt x="402255" y="241277"/>
                </a:cubicBezTo>
                <a:cubicBezTo>
                  <a:pt x="367727" y="234133"/>
                  <a:pt x="294702" y="218258"/>
                  <a:pt x="249855" y="207939"/>
                </a:cubicBezTo>
                <a:lnTo>
                  <a:pt x="190215" y="193664"/>
                </a:lnTo>
                <a:lnTo>
                  <a:pt x="190215" y="193664"/>
                </a:lnTo>
                <a:lnTo>
                  <a:pt x="187051" y="192907"/>
                </a:lnTo>
                <a:cubicBezTo>
                  <a:pt x="167604" y="188095"/>
                  <a:pt x="149646" y="183531"/>
                  <a:pt x="133175" y="179364"/>
                </a:cubicBezTo>
                <a:cubicBezTo>
                  <a:pt x="100234" y="171030"/>
                  <a:pt x="74835" y="165077"/>
                  <a:pt x="52213" y="157933"/>
                </a:cubicBezTo>
                <a:cubicBezTo>
                  <a:pt x="40902" y="154361"/>
                  <a:pt x="29889" y="151980"/>
                  <a:pt x="20364" y="149003"/>
                </a:cubicBezTo>
                <a:lnTo>
                  <a:pt x="15884" y="146559"/>
                </a:lnTo>
                <a:close/>
              </a:path>
            </a:pathLst>
          </a:custGeom>
          <a:solidFill>
            <a:srgbClr val="7CBF33"/>
          </a:soli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任意多边形 91"/>
          <p:cNvSpPr/>
          <p:nvPr/>
        </p:nvSpPr>
        <p:spPr>
          <a:xfrm>
            <a:off x="4640299" y="4386968"/>
            <a:ext cx="1188495" cy="1133779"/>
          </a:xfrm>
          <a:custGeom>
            <a:avLst/>
            <a:gdLst>
              <a:gd name="connsiteX0" fmla="*/ 3312 w 1198381"/>
              <a:gd name="connsiteY0" fmla="*/ 956029 h 1128315"/>
              <a:gd name="connsiteX1" fmla="*/ 55699 w 1198381"/>
              <a:gd name="connsiteY1" fmla="*/ 1072710 h 1128315"/>
              <a:gd name="connsiteX2" fmla="*/ 177143 w 1198381"/>
              <a:gd name="connsiteY2" fmla="*/ 1113191 h 1128315"/>
              <a:gd name="connsiteX3" fmla="*/ 339068 w 1198381"/>
              <a:gd name="connsiteY3" fmla="*/ 1125097 h 1128315"/>
              <a:gd name="connsiteX4" fmla="*/ 420030 w 1198381"/>
              <a:gd name="connsiteY4" fmla="*/ 1058422 h 1128315"/>
              <a:gd name="connsiteX5" fmla="*/ 510518 w 1198381"/>
              <a:gd name="connsiteY5" fmla="*/ 932216 h 1128315"/>
              <a:gd name="connsiteX6" fmla="*/ 655774 w 1198381"/>
              <a:gd name="connsiteY6" fmla="*/ 796485 h 1128315"/>
              <a:gd name="connsiteX7" fmla="*/ 746262 w 1198381"/>
              <a:gd name="connsiteY7" fmla="*/ 725047 h 1128315"/>
              <a:gd name="connsiteX8" fmla="*/ 796268 w 1198381"/>
              <a:gd name="connsiteY8" fmla="*/ 603604 h 1128315"/>
              <a:gd name="connsiteX9" fmla="*/ 793887 w 1198381"/>
              <a:gd name="connsiteY9" fmla="*/ 501210 h 1128315"/>
              <a:gd name="connsiteX10" fmla="*/ 789124 w 1198381"/>
              <a:gd name="connsiteY10" fmla="*/ 358335 h 1128315"/>
              <a:gd name="connsiteX11" fmla="*/ 903424 w 1198381"/>
              <a:gd name="connsiteY11" fmla="*/ 274991 h 1128315"/>
              <a:gd name="connsiteX12" fmla="*/ 1089162 w 1198381"/>
              <a:gd name="connsiteY12" fmla="*/ 234510 h 1128315"/>
              <a:gd name="connsiteX13" fmla="*/ 1191555 w 1198381"/>
              <a:gd name="connsiteY13" fmla="*/ 253560 h 1128315"/>
              <a:gd name="connsiteX14" fmla="*/ 1186793 w 1198381"/>
              <a:gd name="connsiteY14" fmla="*/ 210697 h 1128315"/>
              <a:gd name="connsiteX15" fmla="*/ 1170124 w 1198381"/>
              <a:gd name="connsiteY15" fmla="*/ 86872 h 1128315"/>
              <a:gd name="connsiteX16" fmla="*/ 1153455 w 1198381"/>
              <a:gd name="connsiteY16" fmla="*/ 20197 h 1128315"/>
              <a:gd name="connsiteX17" fmla="*/ 1112974 w 1198381"/>
              <a:gd name="connsiteY17" fmla="*/ 5910 h 1128315"/>
              <a:gd name="connsiteX18" fmla="*/ 991530 w 1198381"/>
              <a:gd name="connsiteY18" fmla="*/ 3529 h 1128315"/>
              <a:gd name="connsiteX19" fmla="*/ 886755 w 1198381"/>
              <a:gd name="connsiteY19" fmla="*/ 53535 h 1128315"/>
              <a:gd name="connsiteX20" fmla="*/ 805793 w 1198381"/>
              <a:gd name="connsiteY20" fmla="*/ 165454 h 1128315"/>
              <a:gd name="connsiteX21" fmla="*/ 770074 w 1198381"/>
              <a:gd name="connsiteY21" fmla="*/ 291660 h 1128315"/>
              <a:gd name="connsiteX22" fmla="*/ 736737 w 1198381"/>
              <a:gd name="connsiteY22" fmla="*/ 386910 h 1128315"/>
              <a:gd name="connsiteX23" fmla="*/ 736737 w 1198381"/>
              <a:gd name="connsiteY23" fmla="*/ 491685 h 1128315"/>
              <a:gd name="connsiteX24" fmla="*/ 758168 w 1198381"/>
              <a:gd name="connsiteY24" fmla="*/ 577410 h 1128315"/>
              <a:gd name="connsiteX25" fmla="*/ 693874 w 1198381"/>
              <a:gd name="connsiteY25" fmla="*/ 703616 h 1128315"/>
              <a:gd name="connsiteX26" fmla="*/ 605768 w 1198381"/>
              <a:gd name="connsiteY26" fmla="*/ 789341 h 1128315"/>
              <a:gd name="connsiteX27" fmla="*/ 443843 w 1198381"/>
              <a:gd name="connsiteY27" fmla="*/ 953647 h 1128315"/>
              <a:gd name="connsiteX28" fmla="*/ 370024 w 1198381"/>
              <a:gd name="connsiteY28" fmla="*/ 1041754 h 1128315"/>
              <a:gd name="connsiteX29" fmla="*/ 293824 w 1198381"/>
              <a:gd name="connsiteY29" fmla="*/ 1067947 h 1128315"/>
              <a:gd name="connsiteX30" fmla="*/ 179524 w 1198381"/>
              <a:gd name="connsiteY30" fmla="*/ 1010797 h 1128315"/>
              <a:gd name="connsiteX31" fmla="*/ 72368 w 1198381"/>
              <a:gd name="connsiteY31" fmla="*/ 898879 h 1128315"/>
              <a:gd name="connsiteX32" fmla="*/ 41412 w 1198381"/>
              <a:gd name="connsiteY32" fmla="*/ 817916 h 1128315"/>
              <a:gd name="connsiteX33" fmla="*/ 5693 w 1198381"/>
              <a:gd name="connsiteY33" fmla="*/ 739335 h 1128315"/>
              <a:gd name="connsiteX34" fmla="*/ 5693 w 1198381"/>
              <a:gd name="connsiteY34" fmla="*/ 803629 h 1128315"/>
              <a:gd name="connsiteX35" fmla="*/ 3312 w 1198381"/>
              <a:gd name="connsiteY35" fmla="*/ 956029 h 1128315"/>
              <a:gd name="connsiteX0" fmla="*/ 3139 w 1198208"/>
              <a:gd name="connsiteY0" fmla="*/ 956029 h 1128488"/>
              <a:gd name="connsiteX1" fmla="*/ 53145 w 1198208"/>
              <a:gd name="connsiteY1" fmla="*/ 1065566 h 1128488"/>
              <a:gd name="connsiteX2" fmla="*/ 176970 w 1198208"/>
              <a:gd name="connsiteY2" fmla="*/ 1113191 h 1128488"/>
              <a:gd name="connsiteX3" fmla="*/ 338895 w 1198208"/>
              <a:gd name="connsiteY3" fmla="*/ 1125097 h 1128488"/>
              <a:gd name="connsiteX4" fmla="*/ 419857 w 1198208"/>
              <a:gd name="connsiteY4" fmla="*/ 1058422 h 1128488"/>
              <a:gd name="connsiteX5" fmla="*/ 510345 w 1198208"/>
              <a:gd name="connsiteY5" fmla="*/ 932216 h 1128488"/>
              <a:gd name="connsiteX6" fmla="*/ 655601 w 1198208"/>
              <a:gd name="connsiteY6" fmla="*/ 796485 h 1128488"/>
              <a:gd name="connsiteX7" fmla="*/ 746089 w 1198208"/>
              <a:gd name="connsiteY7" fmla="*/ 725047 h 1128488"/>
              <a:gd name="connsiteX8" fmla="*/ 796095 w 1198208"/>
              <a:gd name="connsiteY8" fmla="*/ 603604 h 1128488"/>
              <a:gd name="connsiteX9" fmla="*/ 793714 w 1198208"/>
              <a:gd name="connsiteY9" fmla="*/ 501210 h 1128488"/>
              <a:gd name="connsiteX10" fmla="*/ 788951 w 1198208"/>
              <a:gd name="connsiteY10" fmla="*/ 358335 h 1128488"/>
              <a:gd name="connsiteX11" fmla="*/ 903251 w 1198208"/>
              <a:gd name="connsiteY11" fmla="*/ 274991 h 1128488"/>
              <a:gd name="connsiteX12" fmla="*/ 1088989 w 1198208"/>
              <a:gd name="connsiteY12" fmla="*/ 234510 h 1128488"/>
              <a:gd name="connsiteX13" fmla="*/ 1191382 w 1198208"/>
              <a:gd name="connsiteY13" fmla="*/ 253560 h 1128488"/>
              <a:gd name="connsiteX14" fmla="*/ 1186620 w 1198208"/>
              <a:gd name="connsiteY14" fmla="*/ 210697 h 1128488"/>
              <a:gd name="connsiteX15" fmla="*/ 1169951 w 1198208"/>
              <a:gd name="connsiteY15" fmla="*/ 86872 h 1128488"/>
              <a:gd name="connsiteX16" fmla="*/ 1153282 w 1198208"/>
              <a:gd name="connsiteY16" fmla="*/ 20197 h 1128488"/>
              <a:gd name="connsiteX17" fmla="*/ 1112801 w 1198208"/>
              <a:gd name="connsiteY17" fmla="*/ 5910 h 1128488"/>
              <a:gd name="connsiteX18" fmla="*/ 991357 w 1198208"/>
              <a:gd name="connsiteY18" fmla="*/ 3529 h 1128488"/>
              <a:gd name="connsiteX19" fmla="*/ 886582 w 1198208"/>
              <a:gd name="connsiteY19" fmla="*/ 53535 h 1128488"/>
              <a:gd name="connsiteX20" fmla="*/ 805620 w 1198208"/>
              <a:gd name="connsiteY20" fmla="*/ 165454 h 1128488"/>
              <a:gd name="connsiteX21" fmla="*/ 769901 w 1198208"/>
              <a:gd name="connsiteY21" fmla="*/ 291660 h 1128488"/>
              <a:gd name="connsiteX22" fmla="*/ 736564 w 1198208"/>
              <a:gd name="connsiteY22" fmla="*/ 386910 h 1128488"/>
              <a:gd name="connsiteX23" fmla="*/ 736564 w 1198208"/>
              <a:gd name="connsiteY23" fmla="*/ 491685 h 1128488"/>
              <a:gd name="connsiteX24" fmla="*/ 757995 w 1198208"/>
              <a:gd name="connsiteY24" fmla="*/ 577410 h 1128488"/>
              <a:gd name="connsiteX25" fmla="*/ 693701 w 1198208"/>
              <a:gd name="connsiteY25" fmla="*/ 703616 h 1128488"/>
              <a:gd name="connsiteX26" fmla="*/ 605595 w 1198208"/>
              <a:gd name="connsiteY26" fmla="*/ 789341 h 1128488"/>
              <a:gd name="connsiteX27" fmla="*/ 443670 w 1198208"/>
              <a:gd name="connsiteY27" fmla="*/ 953647 h 1128488"/>
              <a:gd name="connsiteX28" fmla="*/ 369851 w 1198208"/>
              <a:gd name="connsiteY28" fmla="*/ 1041754 h 1128488"/>
              <a:gd name="connsiteX29" fmla="*/ 293651 w 1198208"/>
              <a:gd name="connsiteY29" fmla="*/ 1067947 h 1128488"/>
              <a:gd name="connsiteX30" fmla="*/ 179351 w 1198208"/>
              <a:gd name="connsiteY30" fmla="*/ 1010797 h 1128488"/>
              <a:gd name="connsiteX31" fmla="*/ 72195 w 1198208"/>
              <a:gd name="connsiteY31" fmla="*/ 898879 h 1128488"/>
              <a:gd name="connsiteX32" fmla="*/ 41239 w 1198208"/>
              <a:gd name="connsiteY32" fmla="*/ 817916 h 1128488"/>
              <a:gd name="connsiteX33" fmla="*/ 5520 w 1198208"/>
              <a:gd name="connsiteY33" fmla="*/ 739335 h 1128488"/>
              <a:gd name="connsiteX34" fmla="*/ 5520 w 1198208"/>
              <a:gd name="connsiteY34" fmla="*/ 803629 h 1128488"/>
              <a:gd name="connsiteX35" fmla="*/ 3139 w 1198208"/>
              <a:gd name="connsiteY35" fmla="*/ 956029 h 1128488"/>
              <a:gd name="connsiteX0" fmla="*/ 3139 w 1198208"/>
              <a:gd name="connsiteY0" fmla="*/ 956029 h 1128488"/>
              <a:gd name="connsiteX1" fmla="*/ 53145 w 1198208"/>
              <a:gd name="connsiteY1" fmla="*/ 1065566 h 1128488"/>
              <a:gd name="connsiteX2" fmla="*/ 176970 w 1198208"/>
              <a:gd name="connsiteY2" fmla="*/ 1113191 h 1128488"/>
              <a:gd name="connsiteX3" fmla="*/ 338895 w 1198208"/>
              <a:gd name="connsiteY3" fmla="*/ 1125097 h 1128488"/>
              <a:gd name="connsiteX4" fmla="*/ 419857 w 1198208"/>
              <a:gd name="connsiteY4" fmla="*/ 1058422 h 1128488"/>
              <a:gd name="connsiteX5" fmla="*/ 510345 w 1198208"/>
              <a:gd name="connsiteY5" fmla="*/ 932216 h 1128488"/>
              <a:gd name="connsiteX6" fmla="*/ 655601 w 1198208"/>
              <a:gd name="connsiteY6" fmla="*/ 796485 h 1128488"/>
              <a:gd name="connsiteX7" fmla="*/ 746089 w 1198208"/>
              <a:gd name="connsiteY7" fmla="*/ 725047 h 1128488"/>
              <a:gd name="connsiteX8" fmla="*/ 796095 w 1198208"/>
              <a:gd name="connsiteY8" fmla="*/ 603604 h 1128488"/>
              <a:gd name="connsiteX9" fmla="*/ 793714 w 1198208"/>
              <a:gd name="connsiteY9" fmla="*/ 501210 h 1128488"/>
              <a:gd name="connsiteX10" fmla="*/ 788951 w 1198208"/>
              <a:gd name="connsiteY10" fmla="*/ 358335 h 1128488"/>
              <a:gd name="connsiteX11" fmla="*/ 903251 w 1198208"/>
              <a:gd name="connsiteY11" fmla="*/ 274991 h 1128488"/>
              <a:gd name="connsiteX12" fmla="*/ 1088989 w 1198208"/>
              <a:gd name="connsiteY12" fmla="*/ 234510 h 1128488"/>
              <a:gd name="connsiteX13" fmla="*/ 1191382 w 1198208"/>
              <a:gd name="connsiteY13" fmla="*/ 253560 h 1128488"/>
              <a:gd name="connsiteX14" fmla="*/ 1186620 w 1198208"/>
              <a:gd name="connsiteY14" fmla="*/ 210697 h 1128488"/>
              <a:gd name="connsiteX15" fmla="*/ 1169951 w 1198208"/>
              <a:gd name="connsiteY15" fmla="*/ 86872 h 1128488"/>
              <a:gd name="connsiteX16" fmla="*/ 1153282 w 1198208"/>
              <a:gd name="connsiteY16" fmla="*/ 20197 h 1128488"/>
              <a:gd name="connsiteX17" fmla="*/ 1112801 w 1198208"/>
              <a:gd name="connsiteY17" fmla="*/ 5910 h 1128488"/>
              <a:gd name="connsiteX18" fmla="*/ 991357 w 1198208"/>
              <a:gd name="connsiteY18" fmla="*/ 3529 h 1128488"/>
              <a:gd name="connsiteX19" fmla="*/ 886582 w 1198208"/>
              <a:gd name="connsiteY19" fmla="*/ 53535 h 1128488"/>
              <a:gd name="connsiteX20" fmla="*/ 805620 w 1198208"/>
              <a:gd name="connsiteY20" fmla="*/ 165454 h 1128488"/>
              <a:gd name="connsiteX21" fmla="*/ 769901 w 1198208"/>
              <a:gd name="connsiteY21" fmla="*/ 291660 h 1128488"/>
              <a:gd name="connsiteX22" fmla="*/ 736564 w 1198208"/>
              <a:gd name="connsiteY22" fmla="*/ 386910 h 1128488"/>
              <a:gd name="connsiteX23" fmla="*/ 736564 w 1198208"/>
              <a:gd name="connsiteY23" fmla="*/ 491685 h 1128488"/>
              <a:gd name="connsiteX24" fmla="*/ 757995 w 1198208"/>
              <a:gd name="connsiteY24" fmla="*/ 577410 h 1128488"/>
              <a:gd name="connsiteX25" fmla="*/ 693701 w 1198208"/>
              <a:gd name="connsiteY25" fmla="*/ 703616 h 1128488"/>
              <a:gd name="connsiteX26" fmla="*/ 605595 w 1198208"/>
              <a:gd name="connsiteY26" fmla="*/ 789341 h 1128488"/>
              <a:gd name="connsiteX27" fmla="*/ 443670 w 1198208"/>
              <a:gd name="connsiteY27" fmla="*/ 953647 h 1128488"/>
              <a:gd name="connsiteX28" fmla="*/ 369851 w 1198208"/>
              <a:gd name="connsiteY28" fmla="*/ 1041754 h 1128488"/>
              <a:gd name="connsiteX29" fmla="*/ 293651 w 1198208"/>
              <a:gd name="connsiteY29" fmla="*/ 1067947 h 1128488"/>
              <a:gd name="connsiteX30" fmla="*/ 179351 w 1198208"/>
              <a:gd name="connsiteY30" fmla="*/ 1010797 h 1128488"/>
              <a:gd name="connsiteX31" fmla="*/ 86482 w 1198208"/>
              <a:gd name="connsiteY31" fmla="*/ 908404 h 1128488"/>
              <a:gd name="connsiteX32" fmla="*/ 41239 w 1198208"/>
              <a:gd name="connsiteY32" fmla="*/ 817916 h 1128488"/>
              <a:gd name="connsiteX33" fmla="*/ 5520 w 1198208"/>
              <a:gd name="connsiteY33" fmla="*/ 739335 h 1128488"/>
              <a:gd name="connsiteX34" fmla="*/ 5520 w 1198208"/>
              <a:gd name="connsiteY34" fmla="*/ 803629 h 1128488"/>
              <a:gd name="connsiteX35" fmla="*/ 3139 w 1198208"/>
              <a:gd name="connsiteY35" fmla="*/ 956029 h 1128488"/>
              <a:gd name="connsiteX0" fmla="*/ 3139 w 1198208"/>
              <a:gd name="connsiteY0" fmla="*/ 956029 h 1128488"/>
              <a:gd name="connsiteX1" fmla="*/ 53145 w 1198208"/>
              <a:gd name="connsiteY1" fmla="*/ 1065566 h 1128488"/>
              <a:gd name="connsiteX2" fmla="*/ 176970 w 1198208"/>
              <a:gd name="connsiteY2" fmla="*/ 1113191 h 1128488"/>
              <a:gd name="connsiteX3" fmla="*/ 338895 w 1198208"/>
              <a:gd name="connsiteY3" fmla="*/ 1125097 h 1128488"/>
              <a:gd name="connsiteX4" fmla="*/ 419857 w 1198208"/>
              <a:gd name="connsiteY4" fmla="*/ 1058422 h 1128488"/>
              <a:gd name="connsiteX5" fmla="*/ 510345 w 1198208"/>
              <a:gd name="connsiteY5" fmla="*/ 932216 h 1128488"/>
              <a:gd name="connsiteX6" fmla="*/ 655601 w 1198208"/>
              <a:gd name="connsiteY6" fmla="*/ 796485 h 1128488"/>
              <a:gd name="connsiteX7" fmla="*/ 746089 w 1198208"/>
              <a:gd name="connsiteY7" fmla="*/ 725047 h 1128488"/>
              <a:gd name="connsiteX8" fmla="*/ 796095 w 1198208"/>
              <a:gd name="connsiteY8" fmla="*/ 603604 h 1128488"/>
              <a:gd name="connsiteX9" fmla="*/ 793714 w 1198208"/>
              <a:gd name="connsiteY9" fmla="*/ 501210 h 1128488"/>
              <a:gd name="connsiteX10" fmla="*/ 788951 w 1198208"/>
              <a:gd name="connsiteY10" fmla="*/ 358335 h 1128488"/>
              <a:gd name="connsiteX11" fmla="*/ 903251 w 1198208"/>
              <a:gd name="connsiteY11" fmla="*/ 274991 h 1128488"/>
              <a:gd name="connsiteX12" fmla="*/ 1088989 w 1198208"/>
              <a:gd name="connsiteY12" fmla="*/ 234510 h 1128488"/>
              <a:gd name="connsiteX13" fmla="*/ 1191382 w 1198208"/>
              <a:gd name="connsiteY13" fmla="*/ 253560 h 1128488"/>
              <a:gd name="connsiteX14" fmla="*/ 1186620 w 1198208"/>
              <a:gd name="connsiteY14" fmla="*/ 210697 h 1128488"/>
              <a:gd name="connsiteX15" fmla="*/ 1169951 w 1198208"/>
              <a:gd name="connsiteY15" fmla="*/ 86872 h 1128488"/>
              <a:gd name="connsiteX16" fmla="*/ 1153282 w 1198208"/>
              <a:gd name="connsiteY16" fmla="*/ 20197 h 1128488"/>
              <a:gd name="connsiteX17" fmla="*/ 1112801 w 1198208"/>
              <a:gd name="connsiteY17" fmla="*/ 5910 h 1128488"/>
              <a:gd name="connsiteX18" fmla="*/ 991357 w 1198208"/>
              <a:gd name="connsiteY18" fmla="*/ 3529 h 1128488"/>
              <a:gd name="connsiteX19" fmla="*/ 886582 w 1198208"/>
              <a:gd name="connsiteY19" fmla="*/ 53535 h 1128488"/>
              <a:gd name="connsiteX20" fmla="*/ 805620 w 1198208"/>
              <a:gd name="connsiteY20" fmla="*/ 165454 h 1128488"/>
              <a:gd name="connsiteX21" fmla="*/ 769901 w 1198208"/>
              <a:gd name="connsiteY21" fmla="*/ 291660 h 1128488"/>
              <a:gd name="connsiteX22" fmla="*/ 736564 w 1198208"/>
              <a:gd name="connsiteY22" fmla="*/ 386910 h 1128488"/>
              <a:gd name="connsiteX23" fmla="*/ 736564 w 1198208"/>
              <a:gd name="connsiteY23" fmla="*/ 491685 h 1128488"/>
              <a:gd name="connsiteX24" fmla="*/ 757995 w 1198208"/>
              <a:gd name="connsiteY24" fmla="*/ 577410 h 1128488"/>
              <a:gd name="connsiteX25" fmla="*/ 693701 w 1198208"/>
              <a:gd name="connsiteY25" fmla="*/ 703616 h 1128488"/>
              <a:gd name="connsiteX26" fmla="*/ 605595 w 1198208"/>
              <a:gd name="connsiteY26" fmla="*/ 789341 h 1128488"/>
              <a:gd name="connsiteX27" fmla="*/ 443670 w 1198208"/>
              <a:gd name="connsiteY27" fmla="*/ 953647 h 1128488"/>
              <a:gd name="connsiteX28" fmla="*/ 369851 w 1198208"/>
              <a:gd name="connsiteY28" fmla="*/ 1041754 h 1128488"/>
              <a:gd name="connsiteX29" fmla="*/ 288889 w 1198208"/>
              <a:gd name="connsiteY29" fmla="*/ 1075091 h 1128488"/>
              <a:gd name="connsiteX30" fmla="*/ 179351 w 1198208"/>
              <a:gd name="connsiteY30" fmla="*/ 1010797 h 1128488"/>
              <a:gd name="connsiteX31" fmla="*/ 86482 w 1198208"/>
              <a:gd name="connsiteY31" fmla="*/ 908404 h 1128488"/>
              <a:gd name="connsiteX32" fmla="*/ 41239 w 1198208"/>
              <a:gd name="connsiteY32" fmla="*/ 817916 h 1128488"/>
              <a:gd name="connsiteX33" fmla="*/ 5520 w 1198208"/>
              <a:gd name="connsiteY33" fmla="*/ 739335 h 1128488"/>
              <a:gd name="connsiteX34" fmla="*/ 5520 w 1198208"/>
              <a:gd name="connsiteY34" fmla="*/ 803629 h 1128488"/>
              <a:gd name="connsiteX35" fmla="*/ 3139 w 1198208"/>
              <a:gd name="connsiteY35" fmla="*/ 956029 h 1128488"/>
              <a:gd name="connsiteX0" fmla="*/ 3139 w 1198208"/>
              <a:gd name="connsiteY0" fmla="*/ 956029 h 1128488"/>
              <a:gd name="connsiteX1" fmla="*/ 53145 w 1198208"/>
              <a:gd name="connsiteY1" fmla="*/ 1065566 h 1128488"/>
              <a:gd name="connsiteX2" fmla="*/ 176970 w 1198208"/>
              <a:gd name="connsiteY2" fmla="*/ 1113191 h 1128488"/>
              <a:gd name="connsiteX3" fmla="*/ 338895 w 1198208"/>
              <a:gd name="connsiteY3" fmla="*/ 1125097 h 1128488"/>
              <a:gd name="connsiteX4" fmla="*/ 419857 w 1198208"/>
              <a:gd name="connsiteY4" fmla="*/ 1058422 h 1128488"/>
              <a:gd name="connsiteX5" fmla="*/ 515108 w 1198208"/>
              <a:gd name="connsiteY5" fmla="*/ 932216 h 1128488"/>
              <a:gd name="connsiteX6" fmla="*/ 655601 w 1198208"/>
              <a:gd name="connsiteY6" fmla="*/ 796485 h 1128488"/>
              <a:gd name="connsiteX7" fmla="*/ 746089 w 1198208"/>
              <a:gd name="connsiteY7" fmla="*/ 725047 h 1128488"/>
              <a:gd name="connsiteX8" fmla="*/ 796095 w 1198208"/>
              <a:gd name="connsiteY8" fmla="*/ 603604 h 1128488"/>
              <a:gd name="connsiteX9" fmla="*/ 793714 w 1198208"/>
              <a:gd name="connsiteY9" fmla="*/ 501210 h 1128488"/>
              <a:gd name="connsiteX10" fmla="*/ 788951 w 1198208"/>
              <a:gd name="connsiteY10" fmla="*/ 358335 h 1128488"/>
              <a:gd name="connsiteX11" fmla="*/ 903251 w 1198208"/>
              <a:gd name="connsiteY11" fmla="*/ 274991 h 1128488"/>
              <a:gd name="connsiteX12" fmla="*/ 1088989 w 1198208"/>
              <a:gd name="connsiteY12" fmla="*/ 234510 h 1128488"/>
              <a:gd name="connsiteX13" fmla="*/ 1191382 w 1198208"/>
              <a:gd name="connsiteY13" fmla="*/ 253560 h 1128488"/>
              <a:gd name="connsiteX14" fmla="*/ 1186620 w 1198208"/>
              <a:gd name="connsiteY14" fmla="*/ 210697 h 1128488"/>
              <a:gd name="connsiteX15" fmla="*/ 1169951 w 1198208"/>
              <a:gd name="connsiteY15" fmla="*/ 86872 h 1128488"/>
              <a:gd name="connsiteX16" fmla="*/ 1153282 w 1198208"/>
              <a:gd name="connsiteY16" fmla="*/ 20197 h 1128488"/>
              <a:gd name="connsiteX17" fmla="*/ 1112801 w 1198208"/>
              <a:gd name="connsiteY17" fmla="*/ 5910 h 1128488"/>
              <a:gd name="connsiteX18" fmla="*/ 991357 w 1198208"/>
              <a:gd name="connsiteY18" fmla="*/ 3529 h 1128488"/>
              <a:gd name="connsiteX19" fmla="*/ 886582 w 1198208"/>
              <a:gd name="connsiteY19" fmla="*/ 53535 h 1128488"/>
              <a:gd name="connsiteX20" fmla="*/ 805620 w 1198208"/>
              <a:gd name="connsiteY20" fmla="*/ 165454 h 1128488"/>
              <a:gd name="connsiteX21" fmla="*/ 769901 w 1198208"/>
              <a:gd name="connsiteY21" fmla="*/ 291660 h 1128488"/>
              <a:gd name="connsiteX22" fmla="*/ 736564 w 1198208"/>
              <a:gd name="connsiteY22" fmla="*/ 386910 h 1128488"/>
              <a:gd name="connsiteX23" fmla="*/ 736564 w 1198208"/>
              <a:gd name="connsiteY23" fmla="*/ 491685 h 1128488"/>
              <a:gd name="connsiteX24" fmla="*/ 757995 w 1198208"/>
              <a:gd name="connsiteY24" fmla="*/ 577410 h 1128488"/>
              <a:gd name="connsiteX25" fmla="*/ 693701 w 1198208"/>
              <a:gd name="connsiteY25" fmla="*/ 703616 h 1128488"/>
              <a:gd name="connsiteX26" fmla="*/ 605595 w 1198208"/>
              <a:gd name="connsiteY26" fmla="*/ 789341 h 1128488"/>
              <a:gd name="connsiteX27" fmla="*/ 443670 w 1198208"/>
              <a:gd name="connsiteY27" fmla="*/ 953647 h 1128488"/>
              <a:gd name="connsiteX28" fmla="*/ 369851 w 1198208"/>
              <a:gd name="connsiteY28" fmla="*/ 1041754 h 1128488"/>
              <a:gd name="connsiteX29" fmla="*/ 288889 w 1198208"/>
              <a:gd name="connsiteY29" fmla="*/ 1075091 h 1128488"/>
              <a:gd name="connsiteX30" fmla="*/ 179351 w 1198208"/>
              <a:gd name="connsiteY30" fmla="*/ 1010797 h 1128488"/>
              <a:gd name="connsiteX31" fmla="*/ 86482 w 1198208"/>
              <a:gd name="connsiteY31" fmla="*/ 908404 h 1128488"/>
              <a:gd name="connsiteX32" fmla="*/ 41239 w 1198208"/>
              <a:gd name="connsiteY32" fmla="*/ 817916 h 1128488"/>
              <a:gd name="connsiteX33" fmla="*/ 5520 w 1198208"/>
              <a:gd name="connsiteY33" fmla="*/ 739335 h 1128488"/>
              <a:gd name="connsiteX34" fmla="*/ 5520 w 1198208"/>
              <a:gd name="connsiteY34" fmla="*/ 803629 h 1128488"/>
              <a:gd name="connsiteX35" fmla="*/ 3139 w 1198208"/>
              <a:gd name="connsiteY35" fmla="*/ 956029 h 1128488"/>
              <a:gd name="connsiteX0" fmla="*/ 3139 w 1198208"/>
              <a:gd name="connsiteY0" fmla="*/ 956029 h 1128488"/>
              <a:gd name="connsiteX1" fmla="*/ 53145 w 1198208"/>
              <a:gd name="connsiteY1" fmla="*/ 1065566 h 1128488"/>
              <a:gd name="connsiteX2" fmla="*/ 176970 w 1198208"/>
              <a:gd name="connsiteY2" fmla="*/ 1113191 h 1128488"/>
              <a:gd name="connsiteX3" fmla="*/ 338895 w 1198208"/>
              <a:gd name="connsiteY3" fmla="*/ 1125097 h 1128488"/>
              <a:gd name="connsiteX4" fmla="*/ 419857 w 1198208"/>
              <a:gd name="connsiteY4" fmla="*/ 1058422 h 1128488"/>
              <a:gd name="connsiteX5" fmla="*/ 515108 w 1198208"/>
              <a:gd name="connsiteY5" fmla="*/ 932216 h 1128488"/>
              <a:gd name="connsiteX6" fmla="*/ 655601 w 1198208"/>
              <a:gd name="connsiteY6" fmla="*/ 796485 h 1128488"/>
              <a:gd name="connsiteX7" fmla="*/ 746089 w 1198208"/>
              <a:gd name="connsiteY7" fmla="*/ 725047 h 1128488"/>
              <a:gd name="connsiteX8" fmla="*/ 796095 w 1198208"/>
              <a:gd name="connsiteY8" fmla="*/ 603604 h 1128488"/>
              <a:gd name="connsiteX9" fmla="*/ 793714 w 1198208"/>
              <a:gd name="connsiteY9" fmla="*/ 501210 h 1128488"/>
              <a:gd name="connsiteX10" fmla="*/ 788951 w 1198208"/>
              <a:gd name="connsiteY10" fmla="*/ 358335 h 1128488"/>
              <a:gd name="connsiteX11" fmla="*/ 903251 w 1198208"/>
              <a:gd name="connsiteY11" fmla="*/ 274991 h 1128488"/>
              <a:gd name="connsiteX12" fmla="*/ 1088989 w 1198208"/>
              <a:gd name="connsiteY12" fmla="*/ 234510 h 1128488"/>
              <a:gd name="connsiteX13" fmla="*/ 1191382 w 1198208"/>
              <a:gd name="connsiteY13" fmla="*/ 253560 h 1128488"/>
              <a:gd name="connsiteX14" fmla="*/ 1186620 w 1198208"/>
              <a:gd name="connsiteY14" fmla="*/ 210697 h 1128488"/>
              <a:gd name="connsiteX15" fmla="*/ 1169951 w 1198208"/>
              <a:gd name="connsiteY15" fmla="*/ 86872 h 1128488"/>
              <a:gd name="connsiteX16" fmla="*/ 1153282 w 1198208"/>
              <a:gd name="connsiteY16" fmla="*/ 20197 h 1128488"/>
              <a:gd name="connsiteX17" fmla="*/ 1112801 w 1198208"/>
              <a:gd name="connsiteY17" fmla="*/ 5910 h 1128488"/>
              <a:gd name="connsiteX18" fmla="*/ 991357 w 1198208"/>
              <a:gd name="connsiteY18" fmla="*/ 3529 h 1128488"/>
              <a:gd name="connsiteX19" fmla="*/ 886582 w 1198208"/>
              <a:gd name="connsiteY19" fmla="*/ 53535 h 1128488"/>
              <a:gd name="connsiteX20" fmla="*/ 805620 w 1198208"/>
              <a:gd name="connsiteY20" fmla="*/ 165454 h 1128488"/>
              <a:gd name="connsiteX21" fmla="*/ 769901 w 1198208"/>
              <a:gd name="connsiteY21" fmla="*/ 291660 h 1128488"/>
              <a:gd name="connsiteX22" fmla="*/ 736564 w 1198208"/>
              <a:gd name="connsiteY22" fmla="*/ 386910 h 1128488"/>
              <a:gd name="connsiteX23" fmla="*/ 736564 w 1198208"/>
              <a:gd name="connsiteY23" fmla="*/ 491685 h 1128488"/>
              <a:gd name="connsiteX24" fmla="*/ 748470 w 1198208"/>
              <a:gd name="connsiteY24" fmla="*/ 582172 h 1128488"/>
              <a:gd name="connsiteX25" fmla="*/ 693701 w 1198208"/>
              <a:gd name="connsiteY25" fmla="*/ 703616 h 1128488"/>
              <a:gd name="connsiteX26" fmla="*/ 605595 w 1198208"/>
              <a:gd name="connsiteY26" fmla="*/ 789341 h 1128488"/>
              <a:gd name="connsiteX27" fmla="*/ 443670 w 1198208"/>
              <a:gd name="connsiteY27" fmla="*/ 953647 h 1128488"/>
              <a:gd name="connsiteX28" fmla="*/ 369851 w 1198208"/>
              <a:gd name="connsiteY28" fmla="*/ 1041754 h 1128488"/>
              <a:gd name="connsiteX29" fmla="*/ 288889 w 1198208"/>
              <a:gd name="connsiteY29" fmla="*/ 1075091 h 1128488"/>
              <a:gd name="connsiteX30" fmla="*/ 179351 w 1198208"/>
              <a:gd name="connsiteY30" fmla="*/ 1010797 h 1128488"/>
              <a:gd name="connsiteX31" fmla="*/ 86482 w 1198208"/>
              <a:gd name="connsiteY31" fmla="*/ 908404 h 1128488"/>
              <a:gd name="connsiteX32" fmla="*/ 41239 w 1198208"/>
              <a:gd name="connsiteY32" fmla="*/ 817916 h 1128488"/>
              <a:gd name="connsiteX33" fmla="*/ 5520 w 1198208"/>
              <a:gd name="connsiteY33" fmla="*/ 739335 h 1128488"/>
              <a:gd name="connsiteX34" fmla="*/ 5520 w 1198208"/>
              <a:gd name="connsiteY34" fmla="*/ 803629 h 1128488"/>
              <a:gd name="connsiteX35" fmla="*/ 3139 w 1198208"/>
              <a:gd name="connsiteY35" fmla="*/ 956029 h 1128488"/>
              <a:gd name="connsiteX0" fmla="*/ 3139 w 1198208"/>
              <a:gd name="connsiteY0" fmla="*/ 956029 h 1128488"/>
              <a:gd name="connsiteX1" fmla="*/ 53145 w 1198208"/>
              <a:gd name="connsiteY1" fmla="*/ 1065566 h 1128488"/>
              <a:gd name="connsiteX2" fmla="*/ 176970 w 1198208"/>
              <a:gd name="connsiteY2" fmla="*/ 1113191 h 1128488"/>
              <a:gd name="connsiteX3" fmla="*/ 338895 w 1198208"/>
              <a:gd name="connsiteY3" fmla="*/ 1125097 h 1128488"/>
              <a:gd name="connsiteX4" fmla="*/ 419857 w 1198208"/>
              <a:gd name="connsiteY4" fmla="*/ 1058422 h 1128488"/>
              <a:gd name="connsiteX5" fmla="*/ 515108 w 1198208"/>
              <a:gd name="connsiteY5" fmla="*/ 932216 h 1128488"/>
              <a:gd name="connsiteX6" fmla="*/ 655601 w 1198208"/>
              <a:gd name="connsiteY6" fmla="*/ 796485 h 1128488"/>
              <a:gd name="connsiteX7" fmla="*/ 746089 w 1198208"/>
              <a:gd name="connsiteY7" fmla="*/ 715522 h 1128488"/>
              <a:gd name="connsiteX8" fmla="*/ 796095 w 1198208"/>
              <a:gd name="connsiteY8" fmla="*/ 603604 h 1128488"/>
              <a:gd name="connsiteX9" fmla="*/ 793714 w 1198208"/>
              <a:gd name="connsiteY9" fmla="*/ 501210 h 1128488"/>
              <a:gd name="connsiteX10" fmla="*/ 788951 w 1198208"/>
              <a:gd name="connsiteY10" fmla="*/ 358335 h 1128488"/>
              <a:gd name="connsiteX11" fmla="*/ 903251 w 1198208"/>
              <a:gd name="connsiteY11" fmla="*/ 274991 h 1128488"/>
              <a:gd name="connsiteX12" fmla="*/ 1088989 w 1198208"/>
              <a:gd name="connsiteY12" fmla="*/ 234510 h 1128488"/>
              <a:gd name="connsiteX13" fmla="*/ 1191382 w 1198208"/>
              <a:gd name="connsiteY13" fmla="*/ 253560 h 1128488"/>
              <a:gd name="connsiteX14" fmla="*/ 1186620 w 1198208"/>
              <a:gd name="connsiteY14" fmla="*/ 210697 h 1128488"/>
              <a:gd name="connsiteX15" fmla="*/ 1169951 w 1198208"/>
              <a:gd name="connsiteY15" fmla="*/ 86872 h 1128488"/>
              <a:gd name="connsiteX16" fmla="*/ 1153282 w 1198208"/>
              <a:gd name="connsiteY16" fmla="*/ 20197 h 1128488"/>
              <a:gd name="connsiteX17" fmla="*/ 1112801 w 1198208"/>
              <a:gd name="connsiteY17" fmla="*/ 5910 h 1128488"/>
              <a:gd name="connsiteX18" fmla="*/ 991357 w 1198208"/>
              <a:gd name="connsiteY18" fmla="*/ 3529 h 1128488"/>
              <a:gd name="connsiteX19" fmla="*/ 886582 w 1198208"/>
              <a:gd name="connsiteY19" fmla="*/ 53535 h 1128488"/>
              <a:gd name="connsiteX20" fmla="*/ 805620 w 1198208"/>
              <a:gd name="connsiteY20" fmla="*/ 165454 h 1128488"/>
              <a:gd name="connsiteX21" fmla="*/ 769901 w 1198208"/>
              <a:gd name="connsiteY21" fmla="*/ 291660 h 1128488"/>
              <a:gd name="connsiteX22" fmla="*/ 736564 w 1198208"/>
              <a:gd name="connsiteY22" fmla="*/ 386910 h 1128488"/>
              <a:gd name="connsiteX23" fmla="*/ 736564 w 1198208"/>
              <a:gd name="connsiteY23" fmla="*/ 491685 h 1128488"/>
              <a:gd name="connsiteX24" fmla="*/ 748470 w 1198208"/>
              <a:gd name="connsiteY24" fmla="*/ 582172 h 1128488"/>
              <a:gd name="connsiteX25" fmla="*/ 693701 w 1198208"/>
              <a:gd name="connsiteY25" fmla="*/ 703616 h 1128488"/>
              <a:gd name="connsiteX26" fmla="*/ 605595 w 1198208"/>
              <a:gd name="connsiteY26" fmla="*/ 789341 h 1128488"/>
              <a:gd name="connsiteX27" fmla="*/ 443670 w 1198208"/>
              <a:gd name="connsiteY27" fmla="*/ 953647 h 1128488"/>
              <a:gd name="connsiteX28" fmla="*/ 369851 w 1198208"/>
              <a:gd name="connsiteY28" fmla="*/ 1041754 h 1128488"/>
              <a:gd name="connsiteX29" fmla="*/ 288889 w 1198208"/>
              <a:gd name="connsiteY29" fmla="*/ 1075091 h 1128488"/>
              <a:gd name="connsiteX30" fmla="*/ 179351 w 1198208"/>
              <a:gd name="connsiteY30" fmla="*/ 1010797 h 1128488"/>
              <a:gd name="connsiteX31" fmla="*/ 86482 w 1198208"/>
              <a:gd name="connsiteY31" fmla="*/ 908404 h 1128488"/>
              <a:gd name="connsiteX32" fmla="*/ 41239 w 1198208"/>
              <a:gd name="connsiteY32" fmla="*/ 817916 h 1128488"/>
              <a:gd name="connsiteX33" fmla="*/ 5520 w 1198208"/>
              <a:gd name="connsiteY33" fmla="*/ 739335 h 1128488"/>
              <a:gd name="connsiteX34" fmla="*/ 5520 w 1198208"/>
              <a:gd name="connsiteY34" fmla="*/ 803629 h 1128488"/>
              <a:gd name="connsiteX35" fmla="*/ 3139 w 1198208"/>
              <a:gd name="connsiteY35" fmla="*/ 956029 h 1128488"/>
              <a:gd name="connsiteX0" fmla="*/ 3139 w 1198208"/>
              <a:gd name="connsiteY0" fmla="*/ 956029 h 1128488"/>
              <a:gd name="connsiteX1" fmla="*/ 53145 w 1198208"/>
              <a:gd name="connsiteY1" fmla="*/ 1065566 h 1128488"/>
              <a:gd name="connsiteX2" fmla="*/ 176970 w 1198208"/>
              <a:gd name="connsiteY2" fmla="*/ 1113191 h 1128488"/>
              <a:gd name="connsiteX3" fmla="*/ 338895 w 1198208"/>
              <a:gd name="connsiteY3" fmla="*/ 1125097 h 1128488"/>
              <a:gd name="connsiteX4" fmla="*/ 419857 w 1198208"/>
              <a:gd name="connsiteY4" fmla="*/ 1058422 h 1128488"/>
              <a:gd name="connsiteX5" fmla="*/ 515108 w 1198208"/>
              <a:gd name="connsiteY5" fmla="*/ 932216 h 1128488"/>
              <a:gd name="connsiteX6" fmla="*/ 655601 w 1198208"/>
              <a:gd name="connsiteY6" fmla="*/ 796485 h 1128488"/>
              <a:gd name="connsiteX7" fmla="*/ 746089 w 1198208"/>
              <a:gd name="connsiteY7" fmla="*/ 715522 h 1128488"/>
              <a:gd name="connsiteX8" fmla="*/ 796095 w 1198208"/>
              <a:gd name="connsiteY8" fmla="*/ 603604 h 1128488"/>
              <a:gd name="connsiteX9" fmla="*/ 793714 w 1198208"/>
              <a:gd name="connsiteY9" fmla="*/ 501210 h 1128488"/>
              <a:gd name="connsiteX10" fmla="*/ 793714 w 1198208"/>
              <a:gd name="connsiteY10" fmla="*/ 355954 h 1128488"/>
              <a:gd name="connsiteX11" fmla="*/ 903251 w 1198208"/>
              <a:gd name="connsiteY11" fmla="*/ 274991 h 1128488"/>
              <a:gd name="connsiteX12" fmla="*/ 1088989 w 1198208"/>
              <a:gd name="connsiteY12" fmla="*/ 234510 h 1128488"/>
              <a:gd name="connsiteX13" fmla="*/ 1191382 w 1198208"/>
              <a:gd name="connsiteY13" fmla="*/ 253560 h 1128488"/>
              <a:gd name="connsiteX14" fmla="*/ 1186620 w 1198208"/>
              <a:gd name="connsiteY14" fmla="*/ 210697 h 1128488"/>
              <a:gd name="connsiteX15" fmla="*/ 1169951 w 1198208"/>
              <a:gd name="connsiteY15" fmla="*/ 86872 h 1128488"/>
              <a:gd name="connsiteX16" fmla="*/ 1153282 w 1198208"/>
              <a:gd name="connsiteY16" fmla="*/ 20197 h 1128488"/>
              <a:gd name="connsiteX17" fmla="*/ 1112801 w 1198208"/>
              <a:gd name="connsiteY17" fmla="*/ 5910 h 1128488"/>
              <a:gd name="connsiteX18" fmla="*/ 991357 w 1198208"/>
              <a:gd name="connsiteY18" fmla="*/ 3529 h 1128488"/>
              <a:gd name="connsiteX19" fmla="*/ 886582 w 1198208"/>
              <a:gd name="connsiteY19" fmla="*/ 53535 h 1128488"/>
              <a:gd name="connsiteX20" fmla="*/ 805620 w 1198208"/>
              <a:gd name="connsiteY20" fmla="*/ 165454 h 1128488"/>
              <a:gd name="connsiteX21" fmla="*/ 769901 w 1198208"/>
              <a:gd name="connsiteY21" fmla="*/ 291660 h 1128488"/>
              <a:gd name="connsiteX22" fmla="*/ 736564 w 1198208"/>
              <a:gd name="connsiteY22" fmla="*/ 386910 h 1128488"/>
              <a:gd name="connsiteX23" fmla="*/ 736564 w 1198208"/>
              <a:gd name="connsiteY23" fmla="*/ 491685 h 1128488"/>
              <a:gd name="connsiteX24" fmla="*/ 748470 w 1198208"/>
              <a:gd name="connsiteY24" fmla="*/ 582172 h 1128488"/>
              <a:gd name="connsiteX25" fmla="*/ 693701 w 1198208"/>
              <a:gd name="connsiteY25" fmla="*/ 703616 h 1128488"/>
              <a:gd name="connsiteX26" fmla="*/ 605595 w 1198208"/>
              <a:gd name="connsiteY26" fmla="*/ 789341 h 1128488"/>
              <a:gd name="connsiteX27" fmla="*/ 443670 w 1198208"/>
              <a:gd name="connsiteY27" fmla="*/ 953647 h 1128488"/>
              <a:gd name="connsiteX28" fmla="*/ 369851 w 1198208"/>
              <a:gd name="connsiteY28" fmla="*/ 1041754 h 1128488"/>
              <a:gd name="connsiteX29" fmla="*/ 288889 w 1198208"/>
              <a:gd name="connsiteY29" fmla="*/ 1075091 h 1128488"/>
              <a:gd name="connsiteX30" fmla="*/ 179351 w 1198208"/>
              <a:gd name="connsiteY30" fmla="*/ 1010797 h 1128488"/>
              <a:gd name="connsiteX31" fmla="*/ 86482 w 1198208"/>
              <a:gd name="connsiteY31" fmla="*/ 908404 h 1128488"/>
              <a:gd name="connsiteX32" fmla="*/ 41239 w 1198208"/>
              <a:gd name="connsiteY32" fmla="*/ 817916 h 1128488"/>
              <a:gd name="connsiteX33" fmla="*/ 5520 w 1198208"/>
              <a:gd name="connsiteY33" fmla="*/ 739335 h 1128488"/>
              <a:gd name="connsiteX34" fmla="*/ 5520 w 1198208"/>
              <a:gd name="connsiteY34" fmla="*/ 803629 h 1128488"/>
              <a:gd name="connsiteX35" fmla="*/ 3139 w 1198208"/>
              <a:gd name="connsiteY35" fmla="*/ 956029 h 1128488"/>
              <a:gd name="connsiteX0" fmla="*/ 3139 w 1192791"/>
              <a:gd name="connsiteY0" fmla="*/ 956029 h 1128488"/>
              <a:gd name="connsiteX1" fmla="*/ 53145 w 1192791"/>
              <a:gd name="connsiteY1" fmla="*/ 1065566 h 1128488"/>
              <a:gd name="connsiteX2" fmla="*/ 176970 w 1192791"/>
              <a:gd name="connsiteY2" fmla="*/ 1113191 h 1128488"/>
              <a:gd name="connsiteX3" fmla="*/ 338895 w 1192791"/>
              <a:gd name="connsiteY3" fmla="*/ 1125097 h 1128488"/>
              <a:gd name="connsiteX4" fmla="*/ 419857 w 1192791"/>
              <a:gd name="connsiteY4" fmla="*/ 1058422 h 1128488"/>
              <a:gd name="connsiteX5" fmla="*/ 515108 w 1192791"/>
              <a:gd name="connsiteY5" fmla="*/ 932216 h 1128488"/>
              <a:gd name="connsiteX6" fmla="*/ 655601 w 1192791"/>
              <a:gd name="connsiteY6" fmla="*/ 796485 h 1128488"/>
              <a:gd name="connsiteX7" fmla="*/ 746089 w 1192791"/>
              <a:gd name="connsiteY7" fmla="*/ 715522 h 1128488"/>
              <a:gd name="connsiteX8" fmla="*/ 796095 w 1192791"/>
              <a:gd name="connsiteY8" fmla="*/ 603604 h 1128488"/>
              <a:gd name="connsiteX9" fmla="*/ 793714 w 1192791"/>
              <a:gd name="connsiteY9" fmla="*/ 501210 h 1128488"/>
              <a:gd name="connsiteX10" fmla="*/ 793714 w 1192791"/>
              <a:gd name="connsiteY10" fmla="*/ 355954 h 1128488"/>
              <a:gd name="connsiteX11" fmla="*/ 903251 w 1192791"/>
              <a:gd name="connsiteY11" fmla="*/ 274991 h 1128488"/>
              <a:gd name="connsiteX12" fmla="*/ 1088989 w 1192791"/>
              <a:gd name="connsiteY12" fmla="*/ 234510 h 1128488"/>
              <a:gd name="connsiteX13" fmla="*/ 1184238 w 1192791"/>
              <a:gd name="connsiteY13" fmla="*/ 251179 h 1128488"/>
              <a:gd name="connsiteX14" fmla="*/ 1186620 w 1192791"/>
              <a:gd name="connsiteY14" fmla="*/ 210697 h 1128488"/>
              <a:gd name="connsiteX15" fmla="*/ 1169951 w 1192791"/>
              <a:gd name="connsiteY15" fmla="*/ 86872 h 1128488"/>
              <a:gd name="connsiteX16" fmla="*/ 1153282 w 1192791"/>
              <a:gd name="connsiteY16" fmla="*/ 20197 h 1128488"/>
              <a:gd name="connsiteX17" fmla="*/ 1112801 w 1192791"/>
              <a:gd name="connsiteY17" fmla="*/ 5910 h 1128488"/>
              <a:gd name="connsiteX18" fmla="*/ 991357 w 1192791"/>
              <a:gd name="connsiteY18" fmla="*/ 3529 h 1128488"/>
              <a:gd name="connsiteX19" fmla="*/ 886582 w 1192791"/>
              <a:gd name="connsiteY19" fmla="*/ 53535 h 1128488"/>
              <a:gd name="connsiteX20" fmla="*/ 805620 w 1192791"/>
              <a:gd name="connsiteY20" fmla="*/ 165454 h 1128488"/>
              <a:gd name="connsiteX21" fmla="*/ 769901 w 1192791"/>
              <a:gd name="connsiteY21" fmla="*/ 291660 h 1128488"/>
              <a:gd name="connsiteX22" fmla="*/ 736564 w 1192791"/>
              <a:gd name="connsiteY22" fmla="*/ 386910 h 1128488"/>
              <a:gd name="connsiteX23" fmla="*/ 736564 w 1192791"/>
              <a:gd name="connsiteY23" fmla="*/ 491685 h 1128488"/>
              <a:gd name="connsiteX24" fmla="*/ 748470 w 1192791"/>
              <a:gd name="connsiteY24" fmla="*/ 582172 h 1128488"/>
              <a:gd name="connsiteX25" fmla="*/ 693701 w 1192791"/>
              <a:gd name="connsiteY25" fmla="*/ 703616 h 1128488"/>
              <a:gd name="connsiteX26" fmla="*/ 605595 w 1192791"/>
              <a:gd name="connsiteY26" fmla="*/ 789341 h 1128488"/>
              <a:gd name="connsiteX27" fmla="*/ 443670 w 1192791"/>
              <a:gd name="connsiteY27" fmla="*/ 953647 h 1128488"/>
              <a:gd name="connsiteX28" fmla="*/ 369851 w 1192791"/>
              <a:gd name="connsiteY28" fmla="*/ 1041754 h 1128488"/>
              <a:gd name="connsiteX29" fmla="*/ 288889 w 1192791"/>
              <a:gd name="connsiteY29" fmla="*/ 1075091 h 1128488"/>
              <a:gd name="connsiteX30" fmla="*/ 179351 w 1192791"/>
              <a:gd name="connsiteY30" fmla="*/ 1010797 h 1128488"/>
              <a:gd name="connsiteX31" fmla="*/ 86482 w 1192791"/>
              <a:gd name="connsiteY31" fmla="*/ 908404 h 1128488"/>
              <a:gd name="connsiteX32" fmla="*/ 41239 w 1192791"/>
              <a:gd name="connsiteY32" fmla="*/ 817916 h 1128488"/>
              <a:gd name="connsiteX33" fmla="*/ 5520 w 1192791"/>
              <a:gd name="connsiteY33" fmla="*/ 739335 h 1128488"/>
              <a:gd name="connsiteX34" fmla="*/ 5520 w 1192791"/>
              <a:gd name="connsiteY34" fmla="*/ 803629 h 1128488"/>
              <a:gd name="connsiteX35" fmla="*/ 3139 w 1192791"/>
              <a:gd name="connsiteY35" fmla="*/ 956029 h 1128488"/>
              <a:gd name="connsiteX0" fmla="*/ 3139 w 1192791"/>
              <a:gd name="connsiteY0" fmla="*/ 958017 h 1130476"/>
              <a:gd name="connsiteX1" fmla="*/ 53145 w 1192791"/>
              <a:gd name="connsiteY1" fmla="*/ 1067554 h 1130476"/>
              <a:gd name="connsiteX2" fmla="*/ 176970 w 1192791"/>
              <a:gd name="connsiteY2" fmla="*/ 1115179 h 1130476"/>
              <a:gd name="connsiteX3" fmla="*/ 338895 w 1192791"/>
              <a:gd name="connsiteY3" fmla="*/ 1127085 h 1130476"/>
              <a:gd name="connsiteX4" fmla="*/ 419857 w 1192791"/>
              <a:gd name="connsiteY4" fmla="*/ 1060410 h 1130476"/>
              <a:gd name="connsiteX5" fmla="*/ 515108 w 1192791"/>
              <a:gd name="connsiteY5" fmla="*/ 934204 h 1130476"/>
              <a:gd name="connsiteX6" fmla="*/ 655601 w 1192791"/>
              <a:gd name="connsiteY6" fmla="*/ 798473 h 1130476"/>
              <a:gd name="connsiteX7" fmla="*/ 746089 w 1192791"/>
              <a:gd name="connsiteY7" fmla="*/ 717510 h 1130476"/>
              <a:gd name="connsiteX8" fmla="*/ 796095 w 1192791"/>
              <a:gd name="connsiteY8" fmla="*/ 605592 h 1130476"/>
              <a:gd name="connsiteX9" fmla="*/ 793714 w 1192791"/>
              <a:gd name="connsiteY9" fmla="*/ 503198 h 1130476"/>
              <a:gd name="connsiteX10" fmla="*/ 793714 w 1192791"/>
              <a:gd name="connsiteY10" fmla="*/ 357942 h 1130476"/>
              <a:gd name="connsiteX11" fmla="*/ 903251 w 1192791"/>
              <a:gd name="connsiteY11" fmla="*/ 276979 h 1130476"/>
              <a:gd name="connsiteX12" fmla="*/ 1088989 w 1192791"/>
              <a:gd name="connsiteY12" fmla="*/ 236498 h 1130476"/>
              <a:gd name="connsiteX13" fmla="*/ 1184238 w 1192791"/>
              <a:gd name="connsiteY13" fmla="*/ 253167 h 1130476"/>
              <a:gd name="connsiteX14" fmla="*/ 1186620 w 1192791"/>
              <a:gd name="connsiteY14" fmla="*/ 212685 h 1130476"/>
              <a:gd name="connsiteX15" fmla="*/ 1169951 w 1192791"/>
              <a:gd name="connsiteY15" fmla="*/ 88860 h 1130476"/>
              <a:gd name="connsiteX16" fmla="*/ 1153282 w 1192791"/>
              <a:gd name="connsiteY16" fmla="*/ 22185 h 1130476"/>
              <a:gd name="connsiteX17" fmla="*/ 1110420 w 1192791"/>
              <a:gd name="connsiteY17" fmla="*/ 3136 h 1130476"/>
              <a:gd name="connsiteX18" fmla="*/ 991357 w 1192791"/>
              <a:gd name="connsiteY18" fmla="*/ 5517 h 1130476"/>
              <a:gd name="connsiteX19" fmla="*/ 886582 w 1192791"/>
              <a:gd name="connsiteY19" fmla="*/ 55523 h 1130476"/>
              <a:gd name="connsiteX20" fmla="*/ 805620 w 1192791"/>
              <a:gd name="connsiteY20" fmla="*/ 167442 h 1130476"/>
              <a:gd name="connsiteX21" fmla="*/ 769901 w 1192791"/>
              <a:gd name="connsiteY21" fmla="*/ 293648 h 1130476"/>
              <a:gd name="connsiteX22" fmla="*/ 736564 w 1192791"/>
              <a:gd name="connsiteY22" fmla="*/ 388898 h 1130476"/>
              <a:gd name="connsiteX23" fmla="*/ 736564 w 1192791"/>
              <a:gd name="connsiteY23" fmla="*/ 493673 h 1130476"/>
              <a:gd name="connsiteX24" fmla="*/ 748470 w 1192791"/>
              <a:gd name="connsiteY24" fmla="*/ 584160 h 1130476"/>
              <a:gd name="connsiteX25" fmla="*/ 693701 w 1192791"/>
              <a:gd name="connsiteY25" fmla="*/ 705604 h 1130476"/>
              <a:gd name="connsiteX26" fmla="*/ 605595 w 1192791"/>
              <a:gd name="connsiteY26" fmla="*/ 791329 h 1130476"/>
              <a:gd name="connsiteX27" fmla="*/ 443670 w 1192791"/>
              <a:gd name="connsiteY27" fmla="*/ 955635 h 1130476"/>
              <a:gd name="connsiteX28" fmla="*/ 369851 w 1192791"/>
              <a:gd name="connsiteY28" fmla="*/ 1043742 h 1130476"/>
              <a:gd name="connsiteX29" fmla="*/ 288889 w 1192791"/>
              <a:gd name="connsiteY29" fmla="*/ 1077079 h 1130476"/>
              <a:gd name="connsiteX30" fmla="*/ 179351 w 1192791"/>
              <a:gd name="connsiteY30" fmla="*/ 1012785 h 1130476"/>
              <a:gd name="connsiteX31" fmla="*/ 86482 w 1192791"/>
              <a:gd name="connsiteY31" fmla="*/ 910392 h 1130476"/>
              <a:gd name="connsiteX32" fmla="*/ 41239 w 1192791"/>
              <a:gd name="connsiteY32" fmla="*/ 819904 h 1130476"/>
              <a:gd name="connsiteX33" fmla="*/ 5520 w 1192791"/>
              <a:gd name="connsiteY33" fmla="*/ 741323 h 1130476"/>
              <a:gd name="connsiteX34" fmla="*/ 5520 w 1192791"/>
              <a:gd name="connsiteY34" fmla="*/ 805617 h 1130476"/>
              <a:gd name="connsiteX35" fmla="*/ 3139 w 1192791"/>
              <a:gd name="connsiteY35" fmla="*/ 958017 h 1130476"/>
              <a:gd name="connsiteX0" fmla="*/ 3139 w 1188495"/>
              <a:gd name="connsiteY0" fmla="*/ 958017 h 1130476"/>
              <a:gd name="connsiteX1" fmla="*/ 53145 w 1188495"/>
              <a:gd name="connsiteY1" fmla="*/ 1067554 h 1130476"/>
              <a:gd name="connsiteX2" fmla="*/ 176970 w 1188495"/>
              <a:gd name="connsiteY2" fmla="*/ 1115179 h 1130476"/>
              <a:gd name="connsiteX3" fmla="*/ 338895 w 1188495"/>
              <a:gd name="connsiteY3" fmla="*/ 1127085 h 1130476"/>
              <a:gd name="connsiteX4" fmla="*/ 419857 w 1188495"/>
              <a:gd name="connsiteY4" fmla="*/ 1060410 h 1130476"/>
              <a:gd name="connsiteX5" fmla="*/ 515108 w 1188495"/>
              <a:gd name="connsiteY5" fmla="*/ 934204 h 1130476"/>
              <a:gd name="connsiteX6" fmla="*/ 655601 w 1188495"/>
              <a:gd name="connsiteY6" fmla="*/ 798473 h 1130476"/>
              <a:gd name="connsiteX7" fmla="*/ 746089 w 1188495"/>
              <a:gd name="connsiteY7" fmla="*/ 717510 h 1130476"/>
              <a:gd name="connsiteX8" fmla="*/ 796095 w 1188495"/>
              <a:gd name="connsiteY8" fmla="*/ 605592 h 1130476"/>
              <a:gd name="connsiteX9" fmla="*/ 793714 w 1188495"/>
              <a:gd name="connsiteY9" fmla="*/ 503198 h 1130476"/>
              <a:gd name="connsiteX10" fmla="*/ 793714 w 1188495"/>
              <a:gd name="connsiteY10" fmla="*/ 357942 h 1130476"/>
              <a:gd name="connsiteX11" fmla="*/ 903251 w 1188495"/>
              <a:gd name="connsiteY11" fmla="*/ 276979 h 1130476"/>
              <a:gd name="connsiteX12" fmla="*/ 1088989 w 1188495"/>
              <a:gd name="connsiteY12" fmla="*/ 236498 h 1130476"/>
              <a:gd name="connsiteX13" fmla="*/ 1177094 w 1188495"/>
              <a:gd name="connsiteY13" fmla="*/ 248404 h 1130476"/>
              <a:gd name="connsiteX14" fmla="*/ 1186620 w 1188495"/>
              <a:gd name="connsiteY14" fmla="*/ 212685 h 1130476"/>
              <a:gd name="connsiteX15" fmla="*/ 1169951 w 1188495"/>
              <a:gd name="connsiteY15" fmla="*/ 88860 h 1130476"/>
              <a:gd name="connsiteX16" fmla="*/ 1153282 w 1188495"/>
              <a:gd name="connsiteY16" fmla="*/ 22185 h 1130476"/>
              <a:gd name="connsiteX17" fmla="*/ 1110420 w 1188495"/>
              <a:gd name="connsiteY17" fmla="*/ 3136 h 1130476"/>
              <a:gd name="connsiteX18" fmla="*/ 991357 w 1188495"/>
              <a:gd name="connsiteY18" fmla="*/ 5517 h 1130476"/>
              <a:gd name="connsiteX19" fmla="*/ 886582 w 1188495"/>
              <a:gd name="connsiteY19" fmla="*/ 55523 h 1130476"/>
              <a:gd name="connsiteX20" fmla="*/ 805620 w 1188495"/>
              <a:gd name="connsiteY20" fmla="*/ 167442 h 1130476"/>
              <a:gd name="connsiteX21" fmla="*/ 769901 w 1188495"/>
              <a:gd name="connsiteY21" fmla="*/ 293648 h 1130476"/>
              <a:gd name="connsiteX22" fmla="*/ 736564 w 1188495"/>
              <a:gd name="connsiteY22" fmla="*/ 388898 h 1130476"/>
              <a:gd name="connsiteX23" fmla="*/ 736564 w 1188495"/>
              <a:gd name="connsiteY23" fmla="*/ 493673 h 1130476"/>
              <a:gd name="connsiteX24" fmla="*/ 748470 w 1188495"/>
              <a:gd name="connsiteY24" fmla="*/ 584160 h 1130476"/>
              <a:gd name="connsiteX25" fmla="*/ 693701 w 1188495"/>
              <a:gd name="connsiteY25" fmla="*/ 705604 h 1130476"/>
              <a:gd name="connsiteX26" fmla="*/ 605595 w 1188495"/>
              <a:gd name="connsiteY26" fmla="*/ 791329 h 1130476"/>
              <a:gd name="connsiteX27" fmla="*/ 443670 w 1188495"/>
              <a:gd name="connsiteY27" fmla="*/ 955635 h 1130476"/>
              <a:gd name="connsiteX28" fmla="*/ 369851 w 1188495"/>
              <a:gd name="connsiteY28" fmla="*/ 1043742 h 1130476"/>
              <a:gd name="connsiteX29" fmla="*/ 288889 w 1188495"/>
              <a:gd name="connsiteY29" fmla="*/ 1077079 h 1130476"/>
              <a:gd name="connsiteX30" fmla="*/ 179351 w 1188495"/>
              <a:gd name="connsiteY30" fmla="*/ 1012785 h 1130476"/>
              <a:gd name="connsiteX31" fmla="*/ 86482 w 1188495"/>
              <a:gd name="connsiteY31" fmla="*/ 910392 h 1130476"/>
              <a:gd name="connsiteX32" fmla="*/ 41239 w 1188495"/>
              <a:gd name="connsiteY32" fmla="*/ 819904 h 1130476"/>
              <a:gd name="connsiteX33" fmla="*/ 5520 w 1188495"/>
              <a:gd name="connsiteY33" fmla="*/ 741323 h 1130476"/>
              <a:gd name="connsiteX34" fmla="*/ 5520 w 1188495"/>
              <a:gd name="connsiteY34" fmla="*/ 805617 h 1130476"/>
              <a:gd name="connsiteX35" fmla="*/ 3139 w 1188495"/>
              <a:gd name="connsiteY35" fmla="*/ 958017 h 1130476"/>
              <a:gd name="connsiteX0" fmla="*/ 3139 w 1188495"/>
              <a:gd name="connsiteY0" fmla="*/ 961320 h 1133779"/>
              <a:gd name="connsiteX1" fmla="*/ 53145 w 1188495"/>
              <a:gd name="connsiteY1" fmla="*/ 1070857 h 1133779"/>
              <a:gd name="connsiteX2" fmla="*/ 176970 w 1188495"/>
              <a:gd name="connsiteY2" fmla="*/ 1118482 h 1133779"/>
              <a:gd name="connsiteX3" fmla="*/ 338895 w 1188495"/>
              <a:gd name="connsiteY3" fmla="*/ 1130388 h 1133779"/>
              <a:gd name="connsiteX4" fmla="*/ 419857 w 1188495"/>
              <a:gd name="connsiteY4" fmla="*/ 1063713 h 1133779"/>
              <a:gd name="connsiteX5" fmla="*/ 515108 w 1188495"/>
              <a:gd name="connsiteY5" fmla="*/ 937507 h 1133779"/>
              <a:gd name="connsiteX6" fmla="*/ 655601 w 1188495"/>
              <a:gd name="connsiteY6" fmla="*/ 801776 h 1133779"/>
              <a:gd name="connsiteX7" fmla="*/ 746089 w 1188495"/>
              <a:gd name="connsiteY7" fmla="*/ 720813 h 1133779"/>
              <a:gd name="connsiteX8" fmla="*/ 796095 w 1188495"/>
              <a:gd name="connsiteY8" fmla="*/ 608895 h 1133779"/>
              <a:gd name="connsiteX9" fmla="*/ 793714 w 1188495"/>
              <a:gd name="connsiteY9" fmla="*/ 506501 h 1133779"/>
              <a:gd name="connsiteX10" fmla="*/ 793714 w 1188495"/>
              <a:gd name="connsiteY10" fmla="*/ 361245 h 1133779"/>
              <a:gd name="connsiteX11" fmla="*/ 903251 w 1188495"/>
              <a:gd name="connsiteY11" fmla="*/ 280282 h 1133779"/>
              <a:gd name="connsiteX12" fmla="*/ 1088989 w 1188495"/>
              <a:gd name="connsiteY12" fmla="*/ 239801 h 1133779"/>
              <a:gd name="connsiteX13" fmla="*/ 1177094 w 1188495"/>
              <a:gd name="connsiteY13" fmla="*/ 251707 h 1133779"/>
              <a:gd name="connsiteX14" fmla="*/ 1186620 w 1188495"/>
              <a:gd name="connsiteY14" fmla="*/ 215988 h 1133779"/>
              <a:gd name="connsiteX15" fmla="*/ 1169951 w 1188495"/>
              <a:gd name="connsiteY15" fmla="*/ 92163 h 1133779"/>
              <a:gd name="connsiteX16" fmla="*/ 1153282 w 1188495"/>
              <a:gd name="connsiteY16" fmla="*/ 25488 h 1133779"/>
              <a:gd name="connsiteX17" fmla="*/ 1110420 w 1188495"/>
              <a:gd name="connsiteY17" fmla="*/ 6439 h 1133779"/>
              <a:gd name="connsiteX18" fmla="*/ 986595 w 1188495"/>
              <a:gd name="connsiteY18" fmla="*/ 4058 h 1133779"/>
              <a:gd name="connsiteX19" fmla="*/ 886582 w 1188495"/>
              <a:gd name="connsiteY19" fmla="*/ 58826 h 1133779"/>
              <a:gd name="connsiteX20" fmla="*/ 805620 w 1188495"/>
              <a:gd name="connsiteY20" fmla="*/ 170745 h 1133779"/>
              <a:gd name="connsiteX21" fmla="*/ 769901 w 1188495"/>
              <a:gd name="connsiteY21" fmla="*/ 296951 h 1133779"/>
              <a:gd name="connsiteX22" fmla="*/ 736564 w 1188495"/>
              <a:gd name="connsiteY22" fmla="*/ 392201 h 1133779"/>
              <a:gd name="connsiteX23" fmla="*/ 736564 w 1188495"/>
              <a:gd name="connsiteY23" fmla="*/ 496976 h 1133779"/>
              <a:gd name="connsiteX24" fmla="*/ 748470 w 1188495"/>
              <a:gd name="connsiteY24" fmla="*/ 587463 h 1133779"/>
              <a:gd name="connsiteX25" fmla="*/ 693701 w 1188495"/>
              <a:gd name="connsiteY25" fmla="*/ 708907 h 1133779"/>
              <a:gd name="connsiteX26" fmla="*/ 605595 w 1188495"/>
              <a:gd name="connsiteY26" fmla="*/ 794632 h 1133779"/>
              <a:gd name="connsiteX27" fmla="*/ 443670 w 1188495"/>
              <a:gd name="connsiteY27" fmla="*/ 958938 h 1133779"/>
              <a:gd name="connsiteX28" fmla="*/ 369851 w 1188495"/>
              <a:gd name="connsiteY28" fmla="*/ 1047045 h 1133779"/>
              <a:gd name="connsiteX29" fmla="*/ 288889 w 1188495"/>
              <a:gd name="connsiteY29" fmla="*/ 1080382 h 1133779"/>
              <a:gd name="connsiteX30" fmla="*/ 179351 w 1188495"/>
              <a:gd name="connsiteY30" fmla="*/ 1016088 h 1133779"/>
              <a:gd name="connsiteX31" fmla="*/ 86482 w 1188495"/>
              <a:gd name="connsiteY31" fmla="*/ 913695 h 1133779"/>
              <a:gd name="connsiteX32" fmla="*/ 41239 w 1188495"/>
              <a:gd name="connsiteY32" fmla="*/ 823207 h 1133779"/>
              <a:gd name="connsiteX33" fmla="*/ 5520 w 1188495"/>
              <a:gd name="connsiteY33" fmla="*/ 744626 h 1133779"/>
              <a:gd name="connsiteX34" fmla="*/ 5520 w 1188495"/>
              <a:gd name="connsiteY34" fmla="*/ 808920 h 1133779"/>
              <a:gd name="connsiteX35" fmla="*/ 3139 w 1188495"/>
              <a:gd name="connsiteY35" fmla="*/ 961320 h 1133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188495" h="1133779">
                <a:moveTo>
                  <a:pt x="3139" y="961320"/>
                </a:moveTo>
                <a:cubicBezTo>
                  <a:pt x="11076" y="1004976"/>
                  <a:pt x="24173" y="1044663"/>
                  <a:pt x="53145" y="1070857"/>
                </a:cubicBezTo>
                <a:cubicBezTo>
                  <a:pt x="82117" y="1097051"/>
                  <a:pt x="129345" y="1108560"/>
                  <a:pt x="176970" y="1118482"/>
                </a:cubicBezTo>
                <a:cubicBezTo>
                  <a:pt x="224595" y="1128404"/>
                  <a:pt x="298414" y="1139516"/>
                  <a:pt x="338895" y="1130388"/>
                </a:cubicBezTo>
                <a:cubicBezTo>
                  <a:pt x="379376" y="1121260"/>
                  <a:pt x="390488" y="1095860"/>
                  <a:pt x="419857" y="1063713"/>
                </a:cubicBezTo>
                <a:cubicBezTo>
                  <a:pt x="449226" y="1031566"/>
                  <a:pt x="475817" y="981163"/>
                  <a:pt x="515108" y="937507"/>
                </a:cubicBezTo>
                <a:cubicBezTo>
                  <a:pt x="554399" y="893851"/>
                  <a:pt x="617104" y="837892"/>
                  <a:pt x="655601" y="801776"/>
                </a:cubicBezTo>
                <a:cubicBezTo>
                  <a:pt x="694098" y="765660"/>
                  <a:pt x="722673" y="752960"/>
                  <a:pt x="746089" y="720813"/>
                </a:cubicBezTo>
                <a:cubicBezTo>
                  <a:pt x="769505" y="688666"/>
                  <a:pt x="788158" y="644614"/>
                  <a:pt x="796095" y="608895"/>
                </a:cubicBezTo>
                <a:cubicBezTo>
                  <a:pt x="804032" y="573176"/>
                  <a:pt x="794111" y="547776"/>
                  <a:pt x="793714" y="506501"/>
                </a:cubicBezTo>
                <a:cubicBezTo>
                  <a:pt x="793317" y="465226"/>
                  <a:pt x="775458" y="398948"/>
                  <a:pt x="793714" y="361245"/>
                </a:cubicBezTo>
                <a:cubicBezTo>
                  <a:pt x="811970" y="323542"/>
                  <a:pt x="854039" y="300523"/>
                  <a:pt x="903251" y="280282"/>
                </a:cubicBezTo>
                <a:cubicBezTo>
                  <a:pt x="952464" y="260041"/>
                  <a:pt x="1043349" y="244564"/>
                  <a:pt x="1088989" y="239801"/>
                </a:cubicBezTo>
                <a:cubicBezTo>
                  <a:pt x="1134630" y="235039"/>
                  <a:pt x="1160822" y="255676"/>
                  <a:pt x="1177094" y="251707"/>
                </a:cubicBezTo>
                <a:cubicBezTo>
                  <a:pt x="1193366" y="247738"/>
                  <a:pt x="1187810" y="242579"/>
                  <a:pt x="1186620" y="215988"/>
                </a:cubicBezTo>
                <a:cubicBezTo>
                  <a:pt x="1185430" y="189397"/>
                  <a:pt x="1175507" y="123913"/>
                  <a:pt x="1169951" y="92163"/>
                </a:cubicBezTo>
                <a:cubicBezTo>
                  <a:pt x="1164395" y="60413"/>
                  <a:pt x="1163204" y="39775"/>
                  <a:pt x="1153282" y="25488"/>
                </a:cubicBezTo>
                <a:cubicBezTo>
                  <a:pt x="1143360" y="11201"/>
                  <a:pt x="1138201" y="10011"/>
                  <a:pt x="1110420" y="6439"/>
                </a:cubicBezTo>
                <a:cubicBezTo>
                  <a:pt x="1082639" y="2867"/>
                  <a:pt x="1023901" y="-4673"/>
                  <a:pt x="986595" y="4058"/>
                </a:cubicBezTo>
                <a:cubicBezTo>
                  <a:pt x="949289" y="12789"/>
                  <a:pt x="916744" y="31045"/>
                  <a:pt x="886582" y="58826"/>
                </a:cubicBezTo>
                <a:cubicBezTo>
                  <a:pt x="856420" y="86607"/>
                  <a:pt x="825067" y="131057"/>
                  <a:pt x="805620" y="170745"/>
                </a:cubicBezTo>
                <a:cubicBezTo>
                  <a:pt x="786173" y="210432"/>
                  <a:pt x="781410" y="260042"/>
                  <a:pt x="769901" y="296951"/>
                </a:cubicBezTo>
                <a:cubicBezTo>
                  <a:pt x="758392" y="333860"/>
                  <a:pt x="742120" y="358863"/>
                  <a:pt x="736564" y="392201"/>
                </a:cubicBezTo>
                <a:cubicBezTo>
                  <a:pt x="731008" y="425538"/>
                  <a:pt x="734580" y="464432"/>
                  <a:pt x="736564" y="496976"/>
                </a:cubicBezTo>
                <a:cubicBezTo>
                  <a:pt x="738548" y="529520"/>
                  <a:pt x="755614" y="552141"/>
                  <a:pt x="748470" y="587463"/>
                </a:cubicBezTo>
                <a:cubicBezTo>
                  <a:pt x="741326" y="622785"/>
                  <a:pt x="717514" y="674379"/>
                  <a:pt x="693701" y="708907"/>
                </a:cubicBezTo>
                <a:cubicBezTo>
                  <a:pt x="669889" y="743435"/>
                  <a:pt x="647267" y="752960"/>
                  <a:pt x="605595" y="794632"/>
                </a:cubicBezTo>
                <a:cubicBezTo>
                  <a:pt x="563923" y="836304"/>
                  <a:pt x="482961" y="916869"/>
                  <a:pt x="443670" y="958938"/>
                </a:cubicBezTo>
                <a:cubicBezTo>
                  <a:pt x="404379" y="1001007"/>
                  <a:pt x="395648" y="1026804"/>
                  <a:pt x="369851" y="1047045"/>
                </a:cubicBezTo>
                <a:cubicBezTo>
                  <a:pt x="344054" y="1067286"/>
                  <a:pt x="320639" y="1085541"/>
                  <a:pt x="288889" y="1080382"/>
                </a:cubicBezTo>
                <a:cubicBezTo>
                  <a:pt x="257139" y="1075223"/>
                  <a:pt x="213085" y="1043869"/>
                  <a:pt x="179351" y="1016088"/>
                </a:cubicBezTo>
                <a:cubicBezTo>
                  <a:pt x="145617" y="988307"/>
                  <a:pt x="109501" y="945842"/>
                  <a:pt x="86482" y="913695"/>
                </a:cubicBezTo>
                <a:cubicBezTo>
                  <a:pt x="63463" y="881548"/>
                  <a:pt x="54733" y="851385"/>
                  <a:pt x="41239" y="823207"/>
                </a:cubicBezTo>
                <a:cubicBezTo>
                  <a:pt x="27745" y="795029"/>
                  <a:pt x="11473" y="747007"/>
                  <a:pt x="5520" y="744626"/>
                </a:cubicBezTo>
                <a:cubicBezTo>
                  <a:pt x="-433" y="742245"/>
                  <a:pt x="6314" y="779551"/>
                  <a:pt x="5520" y="808920"/>
                </a:cubicBezTo>
                <a:cubicBezTo>
                  <a:pt x="4726" y="838289"/>
                  <a:pt x="-4798" y="917664"/>
                  <a:pt x="3139" y="961320"/>
                </a:cubicBezTo>
                <a:close/>
              </a:path>
            </a:pathLst>
          </a:custGeom>
          <a:gradFill flip="none" rotWithShape="1">
            <a:gsLst>
              <a:gs pos="0">
                <a:srgbClr val="49701E"/>
              </a:gs>
              <a:gs pos="61000">
                <a:srgbClr val="BAE18F"/>
              </a:gs>
              <a:gs pos="100000">
                <a:srgbClr val="F3FBEF"/>
              </a:gs>
            </a:gsLst>
            <a:lin ang="21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3" name="任意多边形 92"/>
          <p:cNvSpPr/>
          <p:nvPr/>
        </p:nvSpPr>
        <p:spPr>
          <a:xfrm>
            <a:off x="4638529" y="4873518"/>
            <a:ext cx="467878" cy="421861"/>
          </a:xfrm>
          <a:custGeom>
            <a:avLst/>
            <a:gdLst>
              <a:gd name="connsiteX0" fmla="*/ 164453 w 467375"/>
              <a:gd name="connsiteY0" fmla="*/ 35239 h 425244"/>
              <a:gd name="connsiteX1" fmla="*/ 276372 w 467375"/>
              <a:gd name="connsiteY1" fmla="*/ 1902 h 425244"/>
              <a:gd name="connsiteX2" fmla="*/ 388291 w 467375"/>
              <a:gd name="connsiteY2" fmla="*/ 6664 h 425244"/>
              <a:gd name="connsiteX3" fmla="*/ 428772 w 467375"/>
              <a:gd name="connsiteY3" fmla="*/ 28095 h 425244"/>
              <a:gd name="connsiteX4" fmla="*/ 438297 w 467375"/>
              <a:gd name="connsiteY4" fmla="*/ 87627 h 425244"/>
              <a:gd name="connsiteX5" fmla="*/ 452585 w 467375"/>
              <a:gd name="connsiteY5" fmla="*/ 187639 h 425244"/>
              <a:gd name="connsiteX6" fmla="*/ 466872 w 467375"/>
              <a:gd name="connsiteY6" fmla="*/ 266220 h 425244"/>
              <a:gd name="connsiteX7" fmla="*/ 433535 w 467375"/>
              <a:gd name="connsiteY7" fmla="*/ 237645 h 425244"/>
              <a:gd name="connsiteX8" fmla="*/ 326378 w 467375"/>
              <a:gd name="connsiteY8" fmla="*/ 211452 h 425244"/>
              <a:gd name="connsiteX9" fmla="*/ 193028 w 467375"/>
              <a:gd name="connsiteY9" fmla="*/ 223358 h 425244"/>
              <a:gd name="connsiteX10" fmla="*/ 104922 w 467375"/>
              <a:gd name="connsiteY10" fmla="*/ 275745 h 425244"/>
              <a:gd name="connsiteX11" fmla="*/ 47772 w 467375"/>
              <a:gd name="connsiteY11" fmla="*/ 335277 h 425244"/>
              <a:gd name="connsiteX12" fmla="*/ 14435 w 467375"/>
              <a:gd name="connsiteY12" fmla="*/ 378139 h 425244"/>
              <a:gd name="connsiteX13" fmla="*/ 147 w 467375"/>
              <a:gd name="connsiteY13" fmla="*/ 423383 h 425244"/>
              <a:gd name="connsiteX14" fmla="*/ 7291 w 467375"/>
              <a:gd name="connsiteY14" fmla="*/ 311464 h 425244"/>
              <a:gd name="connsiteX15" fmla="*/ 12053 w 467375"/>
              <a:gd name="connsiteY15" fmla="*/ 175733 h 425244"/>
              <a:gd name="connsiteX16" fmla="*/ 54916 w 467375"/>
              <a:gd name="connsiteY16" fmla="*/ 104295 h 425244"/>
              <a:gd name="connsiteX17" fmla="*/ 112066 w 467375"/>
              <a:gd name="connsiteY17" fmla="*/ 61433 h 425244"/>
              <a:gd name="connsiteX18" fmla="*/ 164453 w 467375"/>
              <a:gd name="connsiteY18" fmla="*/ 35239 h 425244"/>
              <a:gd name="connsiteX0" fmla="*/ 164453 w 467375"/>
              <a:gd name="connsiteY0" fmla="*/ 31717 h 421722"/>
              <a:gd name="connsiteX1" fmla="*/ 276372 w 467375"/>
              <a:gd name="connsiteY1" fmla="*/ 3142 h 421722"/>
              <a:gd name="connsiteX2" fmla="*/ 388291 w 467375"/>
              <a:gd name="connsiteY2" fmla="*/ 3142 h 421722"/>
              <a:gd name="connsiteX3" fmla="*/ 428772 w 467375"/>
              <a:gd name="connsiteY3" fmla="*/ 24573 h 421722"/>
              <a:gd name="connsiteX4" fmla="*/ 438297 w 467375"/>
              <a:gd name="connsiteY4" fmla="*/ 84105 h 421722"/>
              <a:gd name="connsiteX5" fmla="*/ 452585 w 467375"/>
              <a:gd name="connsiteY5" fmla="*/ 184117 h 421722"/>
              <a:gd name="connsiteX6" fmla="*/ 466872 w 467375"/>
              <a:gd name="connsiteY6" fmla="*/ 262698 h 421722"/>
              <a:gd name="connsiteX7" fmla="*/ 433535 w 467375"/>
              <a:gd name="connsiteY7" fmla="*/ 234123 h 421722"/>
              <a:gd name="connsiteX8" fmla="*/ 326378 w 467375"/>
              <a:gd name="connsiteY8" fmla="*/ 207930 h 421722"/>
              <a:gd name="connsiteX9" fmla="*/ 193028 w 467375"/>
              <a:gd name="connsiteY9" fmla="*/ 219836 h 421722"/>
              <a:gd name="connsiteX10" fmla="*/ 104922 w 467375"/>
              <a:gd name="connsiteY10" fmla="*/ 272223 h 421722"/>
              <a:gd name="connsiteX11" fmla="*/ 47772 w 467375"/>
              <a:gd name="connsiteY11" fmla="*/ 331755 h 421722"/>
              <a:gd name="connsiteX12" fmla="*/ 14435 w 467375"/>
              <a:gd name="connsiteY12" fmla="*/ 374617 h 421722"/>
              <a:gd name="connsiteX13" fmla="*/ 147 w 467375"/>
              <a:gd name="connsiteY13" fmla="*/ 419861 h 421722"/>
              <a:gd name="connsiteX14" fmla="*/ 7291 w 467375"/>
              <a:gd name="connsiteY14" fmla="*/ 307942 h 421722"/>
              <a:gd name="connsiteX15" fmla="*/ 12053 w 467375"/>
              <a:gd name="connsiteY15" fmla="*/ 172211 h 421722"/>
              <a:gd name="connsiteX16" fmla="*/ 54916 w 467375"/>
              <a:gd name="connsiteY16" fmla="*/ 100773 h 421722"/>
              <a:gd name="connsiteX17" fmla="*/ 112066 w 467375"/>
              <a:gd name="connsiteY17" fmla="*/ 57911 h 421722"/>
              <a:gd name="connsiteX18" fmla="*/ 164453 w 467375"/>
              <a:gd name="connsiteY18" fmla="*/ 31717 h 421722"/>
              <a:gd name="connsiteX0" fmla="*/ 164453 w 467878"/>
              <a:gd name="connsiteY0" fmla="*/ 31717 h 421722"/>
              <a:gd name="connsiteX1" fmla="*/ 276372 w 467878"/>
              <a:gd name="connsiteY1" fmla="*/ 3142 h 421722"/>
              <a:gd name="connsiteX2" fmla="*/ 388291 w 467878"/>
              <a:gd name="connsiteY2" fmla="*/ 3142 h 421722"/>
              <a:gd name="connsiteX3" fmla="*/ 428772 w 467878"/>
              <a:gd name="connsiteY3" fmla="*/ 24573 h 421722"/>
              <a:gd name="connsiteX4" fmla="*/ 438297 w 467878"/>
              <a:gd name="connsiteY4" fmla="*/ 84105 h 421722"/>
              <a:gd name="connsiteX5" fmla="*/ 457347 w 467878"/>
              <a:gd name="connsiteY5" fmla="*/ 186498 h 421722"/>
              <a:gd name="connsiteX6" fmla="*/ 466872 w 467878"/>
              <a:gd name="connsiteY6" fmla="*/ 262698 h 421722"/>
              <a:gd name="connsiteX7" fmla="*/ 433535 w 467878"/>
              <a:gd name="connsiteY7" fmla="*/ 234123 h 421722"/>
              <a:gd name="connsiteX8" fmla="*/ 326378 w 467878"/>
              <a:gd name="connsiteY8" fmla="*/ 207930 h 421722"/>
              <a:gd name="connsiteX9" fmla="*/ 193028 w 467878"/>
              <a:gd name="connsiteY9" fmla="*/ 219836 h 421722"/>
              <a:gd name="connsiteX10" fmla="*/ 104922 w 467878"/>
              <a:gd name="connsiteY10" fmla="*/ 272223 h 421722"/>
              <a:gd name="connsiteX11" fmla="*/ 47772 w 467878"/>
              <a:gd name="connsiteY11" fmla="*/ 331755 h 421722"/>
              <a:gd name="connsiteX12" fmla="*/ 14435 w 467878"/>
              <a:gd name="connsiteY12" fmla="*/ 374617 h 421722"/>
              <a:gd name="connsiteX13" fmla="*/ 147 w 467878"/>
              <a:gd name="connsiteY13" fmla="*/ 419861 h 421722"/>
              <a:gd name="connsiteX14" fmla="*/ 7291 w 467878"/>
              <a:gd name="connsiteY14" fmla="*/ 307942 h 421722"/>
              <a:gd name="connsiteX15" fmla="*/ 12053 w 467878"/>
              <a:gd name="connsiteY15" fmla="*/ 172211 h 421722"/>
              <a:gd name="connsiteX16" fmla="*/ 54916 w 467878"/>
              <a:gd name="connsiteY16" fmla="*/ 100773 h 421722"/>
              <a:gd name="connsiteX17" fmla="*/ 112066 w 467878"/>
              <a:gd name="connsiteY17" fmla="*/ 57911 h 421722"/>
              <a:gd name="connsiteX18" fmla="*/ 164453 w 467878"/>
              <a:gd name="connsiteY18" fmla="*/ 31717 h 421722"/>
              <a:gd name="connsiteX0" fmla="*/ 164453 w 467878"/>
              <a:gd name="connsiteY0" fmla="*/ 31856 h 421861"/>
              <a:gd name="connsiteX1" fmla="*/ 276372 w 467878"/>
              <a:gd name="connsiteY1" fmla="*/ 3281 h 421861"/>
              <a:gd name="connsiteX2" fmla="*/ 388291 w 467878"/>
              <a:gd name="connsiteY2" fmla="*/ 3281 h 421861"/>
              <a:gd name="connsiteX3" fmla="*/ 424010 w 467878"/>
              <a:gd name="connsiteY3" fmla="*/ 27093 h 421861"/>
              <a:gd name="connsiteX4" fmla="*/ 438297 w 467878"/>
              <a:gd name="connsiteY4" fmla="*/ 84244 h 421861"/>
              <a:gd name="connsiteX5" fmla="*/ 457347 w 467878"/>
              <a:gd name="connsiteY5" fmla="*/ 186637 h 421861"/>
              <a:gd name="connsiteX6" fmla="*/ 466872 w 467878"/>
              <a:gd name="connsiteY6" fmla="*/ 262837 h 421861"/>
              <a:gd name="connsiteX7" fmla="*/ 433535 w 467878"/>
              <a:gd name="connsiteY7" fmla="*/ 234262 h 421861"/>
              <a:gd name="connsiteX8" fmla="*/ 326378 w 467878"/>
              <a:gd name="connsiteY8" fmla="*/ 208069 h 421861"/>
              <a:gd name="connsiteX9" fmla="*/ 193028 w 467878"/>
              <a:gd name="connsiteY9" fmla="*/ 219975 h 421861"/>
              <a:gd name="connsiteX10" fmla="*/ 104922 w 467878"/>
              <a:gd name="connsiteY10" fmla="*/ 272362 h 421861"/>
              <a:gd name="connsiteX11" fmla="*/ 47772 w 467878"/>
              <a:gd name="connsiteY11" fmla="*/ 331894 h 421861"/>
              <a:gd name="connsiteX12" fmla="*/ 14435 w 467878"/>
              <a:gd name="connsiteY12" fmla="*/ 374756 h 421861"/>
              <a:gd name="connsiteX13" fmla="*/ 147 w 467878"/>
              <a:gd name="connsiteY13" fmla="*/ 420000 h 421861"/>
              <a:gd name="connsiteX14" fmla="*/ 7291 w 467878"/>
              <a:gd name="connsiteY14" fmla="*/ 308081 h 421861"/>
              <a:gd name="connsiteX15" fmla="*/ 12053 w 467878"/>
              <a:gd name="connsiteY15" fmla="*/ 172350 h 421861"/>
              <a:gd name="connsiteX16" fmla="*/ 54916 w 467878"/>
              <a:gd name="connsiteY16" fmla="*/ 100912 h 421861"/>
              <a:gd name="connsiteX17" fmla="*/ 112066 w 467878"/>
              <a:gd name="connsiteY17" fmla="*/ 58050 h 421861"/>
              <a:gd name="connsiteX18" fmla="*/ 164453 w 467878"/>
              <a:gd name="connsiteY18" fmla="*/ 31856 h 42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7878" h="421861">
                <a:moveTo>
                  <a:pt x="164453" y="31856"/>
                </a:moveTo>
                <a:cubicBezTo>
                  <a:pt x="191837" y="22728"/>
                  <a:pt x="239066" y="8043"/>
                  <a:pt x="276372" y="3281"/>
                </a:cubicBezTo>
                <a:cubicBezTo>
                  <a:pt x="313678" y="-1482"/>
                  <a:pt x="363685" y="-688"/>
                  <a:pt x="388291" y="3281"/>
                </a:cubicBezTo>
                <a:cubicBezTo>
                  <a:pt x="412897" y="7250"/>
                  <a:pt x="415676" y="13599"/>
                  <a:pt x="424010" y="27093"/>
                </a:cubicBezTo>
                <a:cubicBezTo>
                  <a:pt x="432344" y="40587"/>
                  <a:pt x="432741" y="57654"/>
                  <a:pt x="438297" y="84244"/>
                </a:cubicBezTo>
                <a:cubicBezTo>
                  <a:pt x="443853" y="110834"/>
                  <a:pt x="452585" y="156872"/>
                  <a:pt x="457347" y="186637"/>
                </a:cubicBezTo>
                <a:cubicBezTo>
                  <a:pt x="462109" y="216402"/>
                  <a:pt x="470841" y="254900"/>
                  <a:pt x="466872" y="262837"/>
                </a:cubicBezTo>
                <a:cubicBezTo>
                  <a:pt x="462903" y="270774"/>
                  <a:pt x="456951" y="243390"/>
                  <a:pt x="433535" y="234262"/>
                </a:cubicBezTo>
                <a:cubicBezTo>
                  <a:pt x="410119" y="225134"/>
                  <a:pt x="366462" y="210450"/>
                  <a:pt x="326378" y="208069"/>
                </a:cubicBezTo>
                <a:cubicBezTo>
                  <a:pt x="286294" y="205688"/>
                  <a:pt x="229937" y="209260"/>
                  <a:pt x="193028" y="219975"/>
                </a:cubicBezTo>
                <a:cubicBezTo>
                  <a:pt x="156119" y="230690"/>
                  <a:pt x="129131" y="253709"/>
                  <a:pt x="104922" y="272362"/>
                </a:cubicBezTo>
                <a:cubicBezTo>
                  <a:pt x="80713" y="291015"/>
                  <a:pt x="62853" y="314828"/>
                  <a:pt x="47772" y="331894"/>
                </a:cubicBezTo>
                <a:cubicBezTo>
                  <a:pt x="32691" y="348960"/>
                  <a:pt x="22372" y="360072"/>
                  <a:pt x="14435" y="374756"/>
                </a:cubicBezTo>
                <a:cubicBezTo>
                  <a:pt x="6497" y="389440"/>
                  <a:pt x="1338" y="431113"/>
                  <a:pt x="147" y="420000"/>
                </a:cubicBezTo>
                <a:cubicBezTo>
                  <a:pt x="-1044" y="408888"/>
                  <a:pt x="5307" y="349356"/>
                  <a:pt x="7291" y="308081"/>
                </a:cubicBezTo>
                <a:cubicBezTo>
                  <a:pt x="9275" y="266806"/>
                  <a:pt x="4116" y="206878"/>
                  <a:pt x="12053" y="172350"/>
                </a:cubicBezTo>
                <a:cubicBezTo>
                  <a:pt x="19990" y="137822"/>
                  <a:pt x="38247" y="119962"/>
                  <a:pt x="54916" y="100912"/>
                </a:cubicBezTo>
                <a:cubicBezTo>
                  <a:pt x="71585" y="81862"/>
                  <a:pt x="91825" y="69162"/>
                  <a:pt x="112066" y="58050"/>
                </a:cubicBezTo>
                <a:cubicBezTo>
                  <a:pt x="132307" y="46938"/>
                  <a:pt x="137069" y="40984"/>
                  <a:pt x="164453" y="31856"/>
                </a:cubicBezTo>
                <a:close/>
              </a:path>
            </a:pathLst>
          </a:custGeom>
          <a:gradFill flip="none" rotWithShape="1">
            <a:gsLst>
              <a:gs pos="0">
                <a:srgbClr val="49701E"/>
              </a:gs>
              <a:gs pos="61000">
                <a:srgbClr val="BAE18F"/>
              </a:gs>
              <a:gs pos="100000">
                <a:srgbClr val="F3FBEF"/>
              </a:gs>
            </a:gsLst>
            <a:lin ang="21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4" name="任意多边形 93"/>
          <p:cNvSpPr/>
          <p:nvPr/>
        </p:nvSpPr>
        <p:spPr>
          <a:xfrm>
            <a:off x="5329226" y="3935164"/>
            <a:ext cx="432803" cy="533561"/>
          </a:xfrm>
          <a:custGeom>
            <a:avLst/>
            <a:gdLst>
              <a:gd name="connsiteX0" fmla="*/ 209562 w 431173"/>
              <a:gd name="connsiteY0" fmla="*/ 43905 h 535869"/>
              <a:gd name="connsiteX1" fmla="*/ 95262 w 431173"/>
              <a:gd name="connsiteY1" fmla="*/ 120105 h 535869"/>
              <a:gd name="connsiteX2" fmla="*/ 16680 w 431173"/>
              <a:gd name="connsiteY2" fmla="*/ 217736 h 535869"/>
              <a:gd name="connsiteX3" fmla="*/ 12 w 431173"/>
              <a:gd name="connsiteY3" fmla="*/ 315367 h 535869"/>
              <a:gd name="connsiteX4" fmla="*/ 14299 w 431173"/>
              <a:gd name="connsiteY4" fmla="*/ 410617 h 535869"/>
              <a:gd name="connsiteX5" fmla="*/ 30968 w 431173"/>
              <a:gd name="connsiteY5" fmla="*/ 489199 h 535869"/>
              <a:gd name="connsiteX6" fmla="*/ 38112 w 431173"/>
              <a:gd name="connsiteY6" fmla="*/ 534442 h 535869"/>
              <a:gd name="connsiteX7" fmla="*/ 59543 w 431173"/>
              <a:gd name="connsiteY7" fmla="*/ 436811 h 535869"/>
              <a:gd name="connsiteX8" fmla="*/ 123837 w 431173"/>
              <a:gd name="connsiteY8" fmla="*/ 324892 h 535869"/>
              <a:gd name="connsiteX9" fmla="*/ 235755 w 431173"/>
              <a:gd name="connsiteY9" fmla="*/ 258217 h 535869"/>
              <a:gd name="connsiteX10" fmla="*/ 359580 w 431173"/>
              <a:gd name="connsiteY10" fmla="*/ 243930 h 535869"/>
              <a:gd name="connsiteX11" fmla="*/ 416730 w 431173"/>
              <a:gd name="connsiteY11" fmla="*/ 274886 h 535869"/>
              <a:gd name="connsiteX12" fmla="*/ 423874 w 431173"/>
              <a:gd name="connsiteY12" fmla="*/ 303461 h 535869"/>
              <a:gd name="connsiteX13" fmla="*/ 431018 w 431173"/>
              <a:gd name="connsiteY13" fmla="*/ 265361 h 535869"/>
              <a:gd name="connsiteX14" fmla="*/ 416730 w 431173"/>
              <a:gd name="connsiteY14" fmla="*/ 172492 h 535869"/>
              <a:gd name="connsiteX15" fmla="*/ 395299 w 431173"/>
              <a:gd name="connsiteY15" fmla="*/ 31999 h 535869"/>
              <a:gd name="connsiteX16" fmla="*/ 354818 w 431173"/>
              <a:gd name="connsiteY16" fmla="*/ 3424 h 535869"/>
              <a:gd name="connsiteX17" fmla="*/ 302430 w 431173"/>
              <a:gd name="connsiteY17" fmla="*/ 3424 h 535869"/>
              <a:gd name="connsiteX18" fmla="*/ 209562 w 431173"/>
              <a:gd name="connsiteY18" fmla="*/ 43905 h 535869"/>
              <a:gd name="connsiteX0" fmla="*/ 209562 w 432803"/>
              <a:gd name="connsiteY0" fmla="*/ 43905 h 535869"/>
              <a:gd name="connsiteX1" fmla="*/ 95262 w 432803"/>
              <a:gd name="connsiteY1" fmla="*/ 120105 h 535869"/>
              <a:gd name="connsiteX2" fmla="*/ 16680 w 432803"/>
              <a:gd name="connsiteY2" fmla="*/ 217736 h 535869"/>
              <a:gd name="connsiteX3" fmla="*/ 12 w 432803"/>
              <a:gd name="connsiteY3" fmla="*/ 315367 h 535869"/>
              <a:gd name="connsiteX4" fmla="*/ 14299 w 432803"/>
              <a:gd name="connsiteY4" fmla="*/ 410617 h 535869"/>
              <a:gd name="connsiteX5" fmla="*/ 30968 w 432803"/>
              <a:gd name="connsiteY5" fmla="*/ 489199 h 535869"/>
              <a:gd name="connsiteX6" fmla="*/ 38112 w 432803"/>
              <a:gd name="connsiteY6" fmla="*/ 534442 h 535869"/>
              <a:gd name="connsiteX7" fmla="*/ 59543 w 432803"/>
              <a:gd name="connsiteY7" fmla="*/ 436811 h 535869"/>
              <a:gd name="connsiteX8" fmla="*/ 123837 w 432803"/>
              <a:gd name="connsiteY8" fmla="*/ 324892 h 535869"/>
              <a:gd name="connsiteX9" fmla="*/ 235755 w 432803"/>
              <a:gd name="connsiteY9" fmla="*/ 258217 h 535869"/>
              <a:gd name="connsiteX10" fmla="*/ 359580 w 432803"/>
              <a:gd name="connsiteY10" fmla="*/ 243930 h 535869"/>
              <a:gd name="connsiteX11" fmla="*/ 416730 w 432803"/>
              <a:gd name="connsiteY11" fmla="*/ 274886 h 535869"/>
              <a:gd name="connsiteX12" fmla="*/ 431018 w 432803"/>
              <a:gd name="connsiteY12" fmla="*/ 293936 h 535869"/>
              <a:gd name="connsiteX13" fmla="*/ 431018 w 432803"/>
              <a:gd name="connsiteY13" fmla="*/ 265361 h 535869"/>
              <a:gd name="connsiteX14" fmla="*/ 416730 w 432803"/>
              <a:gd name="connsiteY14" fmla="*/ 172492 h 535869"/>
              <a:gd name="connsiteX15" fmla="*/ 395299 w 432803"/>
              <a:gd name="connsiteY15" fmla="*/ 31999 h 535869"/>
              <a:gd name="connsiteX16" fmla="*/ 354818 w 432803"/>
              <a:gd name="connsiteY16" fmla="*/ 3424 h 535869"/>
              <a:gd name="connsiteX17" fmla="*/ 302430 w 432803"/>
              <a:gd name="connsiteY17" fmla="*/ 3424 h 535869"/>
              <a:gd name="connsiteX18" fmla="*/ 209562 w 432803"/>
              <a:gd name="connsiteY18" fmla="*/ 43905 h 535869"/>
              <a:gd name="connsiteX0" fmla="*/ 209562 w 432803"/>
              <a:gd name="connsiteY0" fmla="*/ 43905 h 533561"/>
              <a:gd name="connsiteX1" fmla="*/ 95262 w 432803"/>
              <a:gd name="connsiteY1" fmla="*/ 120105 h 533561"/>
              <a:gd name="connsiteX2" fmla="*/ 16680 w 432803"/>
              <a:gd name="connsiteY2" fmla="*/ 217736 h 533561"/>
              <a:gd name="connsiteX3" fmla="*/ 12 w 432803"/>
              <a:gd name="connsiteY3" fmla="*/ 315367 h 533561"/>
              <a:gd name="connsiteX4" fmla="*/ 14299 w 432803"/>
              <a:gd name="connsiteY4" fmla="*/ 410617 h 533561"/>
              <a:gd name="connsiteX5" fmla="*/ 30968 w 432803"/>
              <a:gd name="connsiteY5" fmla="*/ 489199 h 533561"/>
              <a:gd name="connsiteX6" fmla="*/ 40493 w 432803"/>
              <a:gd name="connsiteY6" fmla="*/ 532061 h 533561"/>
              <a:gd name="connsiteX7" fmla="*/ 59543 w 432803"/>
              <a:gd name="connsiteY7" fmla="*/ 436811 h 533561"/>
              <a:gd name="connsiteX8" fmla="*/ 123837 w 432803"/>
              <a:gd name="connsiteY8" fmla="*/ 324892 h 533561"/>
              <a:gd name="connsiteX9" fmla="*/ 235755 w 432803"/>
              <a:gd name="connsiteY9" fmla="*/ 258217 h 533561"/>
              <a:gd name="connsiteX10" fmla="*/ 359580 w 432803"/>
              <a:gd name="connsiteY10" fmla="*/ 243930 h 533561"/>
              <a:gd name="connsiteX11" fmla="*/ 416730 w 432803"/>
              <a:gd name="connsiteY11" fmla="*/ 274886 h 533561"/>
              <a:gd name="connsiteX12" fmla="*/ 431018 w 432803"/>
              <a:gd name="connsiteY12" fmla="*/ 293936 h 533561"/>
              <a:gd name="connsiteX13" fmla="*/ 431018 w 432803"/>
              <a:gd name="connsiteY13" fmla="*/ 265361 h 533561"/>
              <a:gd name="connsiteX14" fmla="*/ 416730 w 432803"/>
              <a:gd name="connsiteY14" fmla="*/ 172492 h 533561"/>
              <a:gd name="connsiteX15" fmla="*/ 395299 w 432803"/>
              <a:gd name="connsiteY15" fmla="*/ 31999 h 533561"/>
              <a:gd name="connsiteX16" fmla="*/ 354818 w 432803"/>
              <a:gd name="connsiteY16" fmla="*/ 3424 h 533561"/>
              <a:gd name="connsiteX17" fmla="*/ 302430 w 432803"/>
              <a:gd name="connsiteY17" fmla="*/ 3424 h 533561"/>
              <a:gd name="connsiteX18" fmla="*/ 209562 w 432803"/>
              <a:gd name="connsiteY18" fmla="*/ 43905 h 533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32803" h="533561">
                <a:moveTo>
                  <a:pt x="209562" y="43905"/>
                </a:moveTo>
                <a:cubicBezTo>
                  <a:pt x="175034" y="63352"/>
                  <a:pt x="127409" y="91133"/>
                  <a:pt x="95262" y="120105"/>
                </a:cubicBezTo>
                <a:cubicBezTo>
                  <a:pt x="63115" y="149077"/>
                  <a:pt x="32555" y="185192"/>
                  <a:pt x="16680" y="217736"/>
                </a:cubicBezTo>
                <a:cubicBezTo>
                  <a:pt x="805" y="250280"/>
                  <a:pt x="409" y="283220"/>
                  <a:pt x="12" y="315367"/>
                </a:cubicBezTo>
                <a:cubicBezTo>
                  <a:pt x="-385" y="347514"/>
                  <a:pt x="9140" y="381645"/>
                  <a:pt x="14299" y="410617"/>
                </a:cubicBezTo>
                <a:cubicBezTo>
                  <a:pt x="19458" y="439589"/>
                  <a:pt x="26602" y="468958"/>
                  <a:pt x="30968" y="489199"/>
                </a:cubicBezTo>
                <a:cubicBezTo>
                  <a:pt x="35334" y="509440"/>
                  <a:pt x="35731" y="540792"/>
                  <a:pt x="40493" y="532061"/>
                </a:cubicBezTo>
                <a:cubicBezTo>
                  <a:pt x="45255" y="523330"/>
                  <a:pt x="45652" y="471339"/>
                  <a:pt x="59543" y="436811"/>
                </a:cubicBezTo>
                <a:cubicBezTo>
                  <a:pt x="73434" y="402283"/>
                  <a:pt x="94468" y="354658"/>
                  <a:pt x="123837" y="324892"/>
                </a:cubicBezTo>
                <a:cubicBezTo>
                  <a:pt x="153206" y="295126"/>
                  <a:pt x="196464" y="271711"/>
                  <a:pt x="235755" y="258217"/>
                </a:cubicBezTo>
                <a:cubicBezTo>
                  <a:pt x="275046" y="244723"/>
                  <a:pt x="329418" y="241152"/>
                  <a:pt x="359580" y="243930"/>
                </a:cubicBezTo>
                <a:cubicBezTo>
                  <a:pt x="389742" y="246708"/>
                  <a:pt x="404824" y="266552"/>
                  <a:pt x="416730" y="274886"/>
                </a:cubicBezTo>
                <a:cubicBezTo>
                  <a:pt x="428636" y="283220"/>
                  <a:pt x="428637" y="295523"/>
                  <a:pt x="431018" y="293936"/>
                </a:cubicBezTo>
                <a:cubicBezTo>
                  <a:pt x="433399" y="292349"/>
                  <a:pt x="433399" y="285602"/>
                  <a:pt x="431018" y="265361"/>
                </a:cubicBezTo>
                <a:cubicBezTo>
                  <a:pt x="428637" y="245120"/>
                  <a:pt x="422683" y="211386"/>
                  <a:pt x="416730" y="172492"/>
                </a:cubicBezTo>
                <a:cubicBezTo>
                  <a:pt x="410777" y="133598"/>
                  <a:pt x="405618" y="60177"/>
                  <a:pt x="395299" y="31999"/>
                </a:cubicBezTo>
                <a:cubicBezTo>
                  <a:pt x="384980" y="3821"/>
                  <a:pt x="370296" y="8186"/>
                  <a:pt x="354818" y="3424"/>
                </a:cubicBezTo>
                <a:cubicBezTo>
                  <a:pt x="339340" y="-1338"/>
                  <a:pt x="321877" y="-941"/>
                  <a:pt x="302430" y="3424"/>
                </a:cubicBezTo>
                <a:cubicBezTo>
                  <a:pt x="282983" y="7789"/>
                  <a:pt x="244090" y="24458"/>
                  <a:pt x="209562" y="43905"/>
                </a:cubicBezTo>
                <a:close/>
              </a:path>
            </a:pathLst>
          </a:custGeom>
          <a:gradFill flip="none" rotWithShape="1">
            <a:gsLst>
              <a:gs pos="0">
                <a:srgbClr val="49701E"/>
              </a:gs>
              <a:gs pos="61000">
                <a:srgbClr val="BAE18F"/>
              </a:gs>
              <a:gs pos="100000">
                <a:srgbClr val="F3FBEF"/>
              </a:gs>
            </a:gsLst>
            <a:lin ang="21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5" name="任意多边形 94"/>
          <p:cNvSpPr/>
          <p:nvPr/>
        </p:nvSpPr>
        <p:spPr>
          <a:xfrm rot="20760000" flipH="1" flipV="1">
            <a:off x="5824705" y="3586596"/>
            <a:ext cx="281484" cy="283641"/>
          </a:xfrm>
          <a:custGeom>
            <a:avLst/>
            <a:gdLst>
              <a:gd name="connsiteX0" fmla="*/ 51729 w 281484"/>
              <a:gd name="connsiteY0" fmla="*/ 283641 h 283641"/>
              <a:gd name="connsiteX1" fmla="*/ 5444 w 281484"/>
              <a:gd name="connsiteY1" fmla="*/ 259649 h 283641"/>
              <a:gd name="connsiteX2" fmla="*/ 0 w 281484"/>
              <a:gd name="connsiteY2" fmla="*/ 28122 h 283641"/>
              <a:gd name="connsiteX3" fmla="*/ 30943 w 281484"/>
              <a:gd name="connsiteY3" fmla="*/ 25275 h 283641"/>
              <a:gd name="connsiteX4" fmla="*/ 29484 w 281484"/>
              <a:gd name="connsiteY4" fmla="*/ 18186 h 283641"/>
              <a:gd name="connsiteX5" fmla="*/ 258145 w 281484"/>
              <a:gd name="connsiteY5" fmla="*/ 0 h 283641"/>
              <a:gd name="connsiteX6" fmla="*/ 281484 w 281484"/>
              <a:gd name="connsiteY6" fmla="*/ 44722 h 283641"/>
              <a:gd name="connsiteX7" fmla="*/ 46617 w 281484"/>
              <a:gd name="connsiteY7" fmla="*/ 69539 h 283641"/>
              <a:gd name="connsiteX0" fmla="*/ 51729 w 281484"/>
              <a:gd name="connsiteY0" fmla="*/ 283641 h 283641"/>
              <a:gd name="connsiteX1" fmla="*/ 5444 w 281484"/>
              <a:gd name="connsiteY1" fmla="*/ 259649 h 283641"/>
              <a:gd name="connsiteX2" fmla="*/ 0 w 281484"/>
              <a:gd name="connsiteY2" fmla="*/ 28122 h 283641"/>
              <a:gd name="connsiteX3" fmla="*/ 30943 w 281484"/>
              <a:gd name="connsiteY3" fmla="*/ 25275 h 283641"/>
              <a:gd name="connsiteX4" fmla="*/ 94166 w 281484"/>
              <a:gd name="connsiteY4" fmla="*/ 14680 h 283641"/>
              <a:gd name="connsiteX5" fmla="*/ 258145 w 281484"/>
              <a:gd name="connsiteY5" fmla="*/ 0 h 283641"/>
              <a:gd name="connsiteX6" fmla="*/ 281484 w 281484"/>
              <a:gd name="connsiteY6" fmla="*/ 44722 h 283641"/>
              <a:gd name="connsiteX7" fmla="*/ 46617 w 281484"/>
              <a:gd name="connsiteY7" fmla="*/ 69539 h 283641"/>
              <a:gd name="connsiteX8" fmla="*/ 51729 w 281484"/>
              <a:gd name="connsiteY8" fmla="*/ 283641 h 283641"/>
              <a:gd name="connsiteX0" fmla="*/ 51729 w 281484"/>
              <a:gd name="connsiteY0" fmla="*/ 283641 h 283641"/>
              <a:gd name="connsiteX1" fmla="*/ 5444 w 281484"/>
              <a:gd name="connsiteY1" fmla="*/ 259649 h 283641"/>
              <a:gd name="connsiteX2" fmla="*/ 0 w 281484"/>
              <a:gd name="connsiteY2" fmla="*/ 28122 h 283641"/>
              <a:gd name="connsiteX3" fmla="*/ 28050 w 281484"/>
              <a:gd name="connsiteY3" fmla="*/ 17191 h 283641"/>
              <a:gd name="connsiteX4" fmla="*/ 94166 w 281484"/>
              <a:gd name="connsiteY4" fmla="*/ 14680 h 283641"/>
              <a:gd name="connsiteX5" fmla="*/ 258145 w 281484"/>
              <a:gd name="connsiteY5" fmla="*/ 0 h 283641"/>
              <a:gd name="connsiteX6" fmla="*/ 281484 w 281484"/>
              <a:gd name="connsiteY6" fmla="*/ 44722 h 283641"/>
              <a:gd name="connsiteX7" fmla="*/ 46617 w 281484"/>
              <a:gd name="connsiteY7" fmla="*/ 69539 h 283641"/>
              <a:gd name="connsiteX8" fmla="*/ 51729 w 281484"/>
              <a:gd name="connsiteY8" fmla="*/ 283641 h 283641"/>
              <a:gd name="connsiteX0" fmla="*/ 51729 w 281484"/>
              <a:gd name="connsiteY0" fmla="*/ 283641 h 283641"/>
              <a:gd name="connsiteX1" fmla="*/ 5444 w 281484"/>
              <a:gd name="connsiteY1" fmla="*/ 259649 h 283641"/>
              <a:gd name="connsiteX2" fmla="*/ 0 w 281484"/>
              <a:gd name="connsiteY2" fmla="*/ 28122 h 283641"/>
              <a:gd name="connsiteX3" fmla="*/ 31519 w 281484"/>
              <a:gd name="connsiteY3" fmla="*/ 22964 h 283641"/>
              <a:gd name="connsiteX4" fmla="*/ 94166 w 281484"/>
              <a:gd name="connsiteY4" fmla="*/ 14680 h 283641"/>
              <a:gd name="connsiteX5" fmla="*/ 258145 w 281484"/>
              <a:gd name="connsiteY5" fmla="*/ 0 h 283641"/>
              <a:gd name="connsiteX6" fmla="*/ 281484 w 281484"/>
              <a:gd name="connsiteY6" fmla="*/ 44722 h 283641"/>
              <a:gd name="connsiteX7" fmla="*/ 46617 w 281484"/>
              <a:gd name="connsiteY7" fmla="*/ 69539 h 283641"/>
              <a:gd name="connsiteX8" fmla="*/ 51729 w 281484"/>
              <a:gd name="connsiteY8" fmla="*/ 283641 h 283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1484" h="283641">
                <a:moveTo>
                  <a:pt x="51729" y="283641"/>
                </a:moveTo>
                <a:lnTo>
                  <a:pt x="5444" y="259649"/>
                </a:lnTo>
                <a:lnTo>
                  <a:pt x="0" y="28122"/>
                </a:lnTo>
                <a:lnTo>
                  <a:pt x="31519" y="22964"/>
                </a:lnTo>
                <a:lnTo>
                  <a:pt x="94166" y="14680"/>
                </a:lnTo>
                <a:lnTo>
                  <a:pt x="258145" y="0"/>
                </a:lnTo>
                <a:lnTo>
                  <a:pt x="281484" y="44722"/>
                </a:lnTo>
                <a:lnTo>
                  <a:pt x="46617" y="69539"/>
                </a:lnTo>
                <a:lnTo>
                  <a:pt x="51729" y="283641"/>
                </a:lnTo>
                <a:close/>
              </a:path>
            </a:pathLst>
          </a:custGeom>
          <a:gradFill flip="none" rotWithShape="1">
            <a:gsLst>
              <a:gs pos="0">
                <a:srgbClr val="70AC2E"/>
              </a:gs>
              <a:gs pos="50000">
                <a:srgbClr val="7CBF33"/>
              </a:gs>
              <a:gs pos="100000">
                <a:srgbClr val="7CBF33">
                  <a:tint val="23500"/>
                  <a:satMod val="160000"/>
                </a:srgbClr>
              </a:gs>
            </a:gsLst>
            <a:lin ang="90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6" name="任意多边形 95"/>
          <p:cNvSpPr/>
          <p:nvPr/>
        </p:nvSpPr>
        <p:spPr>
          <a:xfrm>
            <a:off x="5464888" y="5404737"/>
            <a:ext cx="655074" cy="431817"/>
          </a:xfrm>
          <a:custGeom>
            <a:avLst/>
            <a:gdLst>
              <a:gd name="connsiteX0" fmla="*/ 457244 w 659956"/>
              <a:gd name="connsiteY0" fmla="*/ 41182 h 431817"/>
              <a:gd name="connsiteX1" fmla="*/ 576307 w 659956"/>
              <a:gd name="connsiteY1" fmla="*/ 103094 h 431817"/>
              <a:gd name="connsiteX2" fmla="*/ 638219 w 659956"/>
              <a:gd name="connsiteY2" fmla="*/ 165007 h 431817"/>
              <a:gd name="connsiteX3" fmla="*/ 657269 w 659956"/>
              <a:gd name="connsiteY3" fmla="*/ 229301 h 431817"/>
              <a:gd name="connsiteX4" fmla="*/ 657269 w 659956"/>
              <a:gd name="connsiteY4" fmla="*/ 250732 h 431817"/>
              <a:gd name="connsiteX5" fmla="*/ 633457 w 659956"/>
              <a:gd name="connsiteY5" fmla="*/ 272163 h 431817"/>
              <a:gd name="connsiteX6" fmla="*/ 566782 w 659956"/>
              <a:gd name="connsiteY6" fmla="*/ 341219 h 431817"/>
              <a:gd name="connsiteX7" fmla="*/ 497726 w 659956"/>
              <a:gd name="connsiteY7" fmla="*/ 393607 h 431817"/>
              <a:gd name="connsiteX8" fmla="*/ 445338 w 659956"/>
              <a:gd name="connsiteY8" fmla="*/ 431707 h 431817"/>
              <a:gd name="connsiteX9" fmla="*/ 469151 w 659956"/>
              <a:gd name="connsiteY9" fmla="*/ 403132 h 431817"/>
              <a:gd name="connsiteX10" fmla="*/ 466769 w 659956"/>
              <a:gd name="connsiteY10" fmla="*/ 345982 h 431817"/>
              <a:gd name="connsiteX11" fmla="*/ 409619 w 659956"/>
              <a:gd name="connsiteY11" fmla="*/ 253113 h 431817"/>
              <a:gd name="connsiteX12" fmla="*/ 331038 w 659956"/>
              <a:gd name="connsiteY12" fmla="*/ 184057 h 431817"/>
              <a:gd name="connsiteX13" fmla="*/ 240551 w 659956"/>
              <a:gd name="connsiteY13" fmla="*/ 162626 h 431817"/>
              <a:gd name="connsiteX14" fmla="*/ 157207 w 659956"/>
              <a:gd name="connsiteY14" fmla="*/ 167388 h 431817"/>
              <a:gd name="connsiteX15" fmla="*/ 88151 w 659956"/>
              <a:gd name="connsiteY15" fmla="*/ 181676 h 431817"/>
              <a:gd name="connsiteX16" fmla="*/ 23857 w 659956"/>
              <a:gd name="connsiteY16" fmla="*/ 215013 h 431817"/>
              <a:gd name="connsiteX17" fmla="*/ 44 w 659956"/>
              <a:gd name="connsiteY17" fmla="*/ 229301 h 431817"/>
              <a:gd name="connsiteX18" fmla="*/ 28619 w 659956"/>
              <a:gd name="connsiteY18" fmla="*/ 198344 h 431817"/>
              <a:gd name="connsiteX19" fmla="*/ 123869 w 659956"/>
              <a:gd name="connsiteY19" fmla="*/ 136432 h 431817"/>
              <a:gd name="connsiteX20" fmla="*/ 219119 w 659956"/>
              <a:gd name="connsiteY20" fmla="*/ 55469 h 431817"/>
              <a:gd name="connsiteX21" fmla="*/ 300082 w 659956"/>
              <a:gd name="connsiteY21" fmla="*/ 3082 h 431817"/>
              <a:gd name="connsiteX22" fmla="*/ 350088 w 659956"/>
              <a:gd name="connsiteY22" fmla="*/ 7844 h 431817"/>
              <a:gd name="connsiteX23" fmla="*/ 409619 w 659956"/>
              <a:gd name="connsiteY23" fmla="*/ 22132 h 431817"/>
              <a:gd name="connsiteX24" fmla="*/ 457244 w 659956"/>
              <a:gd name="connsiteY24" fmla="*/ 41182 h 431817"/>
              <a:gd name="connsiteX0" fmla="*/ 457244 w 659956"/>
              <a:gd name="connsiteY0" fmla="*/ 41182 h 431817"/>
              <a:gd name="connsiteX1" fmla="*/ 576307 w 659956"/>
              <a:gd name="connsiteY1" fmla="*/ 103094 h 431817"/>
              <a:gd name="connsiteX2" fmla="*/ 638219 w 659956"/>
              <a:gd name="connsiteY2" fmla="*/ 165007 h 431817"/>
              <a:gd name="connsiteX3" fmla="*/ 657269 w 659956"/>
              <a:gd name="connsiteY3" fmla="*/ 229301 h 431817"/>
              <a:gd name="connsiteX4" fmla="*/ 657269 w 659956"/>
              <a:gd name="connsiteY4" fmla="*/ 250732 h 431817"/>
              <a:gd name="connsiteX5" fmla="*/ 633457 w 659956"/>
              <a:gd name="connsiteY5" fmla="*/ 272163 h 431817"/>
              <a:gd name="connsiteX6" fmla="*/ 566782 w 659956"/>
              <a:gd name="connsiteY6" fmla="*/ 341219 h 431817"/>
              <a:gd name="connsiteX7" fmla="*/ 497726 w 659956"/>
              <a:gd name="connsiteY7" fmla="*/ 393607 h 431817"/>
              <a:gd name="connsiteX8" fmla="*/ 445338 w 659956"/>
              <a:gd name="connsiteY8" fmla="*/ 431707 h 431817"/>
              <a:gd name="connsiteX9" fmla="*/ 469151 w 659956"/>
              <a:gd name="connsiteY9" fmla="*/ 403132 h 431817"/>
              <a:gd name="connsiteX10" fmla="*/ 466769 w 659956"/>
              <a:gd name="connsiteY10" fmla="*/ 345982 h 431817"/>
              <a:gd name="connsiteX11" fmla="*/ 409619 w 659956"/>
              <a:gd name="connsiteY11" fmla="*/ 253113 h 431817"/>
              <a:gd name="connsiteX12" fmla="*/ 335801 w 659956"/>
              <a:gd name="connsiteY12" fmla="*/ 188820 h 431817"/>
              <a:gd name="connsiteX13" fmla="*/ 240551 w 659956"/>
              <a:gd name="connsiteY13" fmla="*/ 162626 h 431817"/>
              <a:gd name="connsiteX14" fmla="*/ 157207 w 659956"/>
              <a:gd name="connsiteY14" fmla="*/ 167388 h 431817"/>
              <a:gd name="connsiteX15" fmla="*/ 88151 w 659956"/>
              <a:gd name="connsiteY15" fmla="*/ 181676 h 431817"/>
              <a:gd name="connsiteX16" fmla="*/ 23857 w 659956"/>
              <a:gd name="connsiteY16" fmla="*/ 215013 h 431817"/>
              <a:gd name="connsiteX17" fmla="*/ 44 w 659956"/>
              <a:gd name="connsiteY17" fmla="*/ 229301 h 431817"/>
              <a:gd name="connsiteX18" fmla="*/ 28619 w 659956"/>
              <a:gd name="connsiteY18" fmla="*/ 198344 h 431817"/>
              <a:gd name="connsiteX19" fmla="*/ 123869 w 659956"/>
              <a:gd name="connsiteY19" fmla="*/ 136432 h 431817"/>
              <a:gd name="connsiteX20" fmla="*/ 219119 w 659956"/>
              <a:gd name="connsiteY20" fmla="*/ 55469 h 431817"/>
              <a:gd name="connsiteX21" fmla="*/ 300082 w 659956"/>
              <a:gd name="connsiteY21" fmla="*/ 3082 h 431817"/>
              <a:gd name="connsiteX22" fmla="*/ 350088 w 659956"/>
              <a:gd name="connsiteY22" fmla="*/ 7844 h 431817"/>
              <a:gd name="connsiteX23" fmla="*/ 409619 w 659956"/>
              <a:gd name="connsiteY23" fmla="*/ 22132 h 431817"/>
              <a:gd name="connsiteX24" fmla="*/ 457244 w 659956"/>
              <a:gd name="connsiteY24" fmla="*/ 41182 h 431817"/>
              <a:gd name="connsiteX0" fmla="*/ 457244 w 659956"/>
              <a:gd name="connsiteY0" fmla="*/ 41182 h 431817"/>
              <a:gd name="connsiteX1" fmla="*/ 576307 w 659956"/>
              <a:gd name="connsiteY1" fmla="*/ 103094 h 431817"/>
              <a:gd name="connsiteX2" fmla="*/ 638219 w 659956"/>
              <a:gd name="connsiteY2" fmla="*/ 169770 h 431817"/>
              <a:gd name="connsiteX3" fmla="*/ 657269 w 659956"/>
              <a:gd name="connsiteY3" fmla="*/ 229301 h 431817"/>
              <a:gd name="connsiteX4" fmla="*/ 657269 w 659956"/>
              <a:gd name="connsiteY4" fmla="*/ 250732 h 431817"/>
              <a:gd name="connsiteX5" fmla="*/ 633457 w 659956"/>
              <a:gd name="connsiteY5" fmla="*/ 272163 h 431817"/>
              <a:gd name="connsiteX6" fmla="*/ 566782 w 659956"/>
              <a:gd name="connsiteY6" fmla="*/ 341219 h 431817"/>
              <a:gd name="connsiteX7" fmla="*/ 497726 w 659956"/>
              <a:gd name="connsiteY7" fmla="*/ 393607 h 431817"/>
              <a:gd name="connsiteX8" fmla="*/ 445338 w 659956"/>
              <a:gd name="connsiteY8" fmla="*/ 431707 h 431817"/>
              <a:gd name="connsiteX9" fmla="*/ 469151 w 659956"/>
              <a:gd name="connsiteY9" fmla="*/ 403132 h 431817"/>
              <a:gd name="connsiteX10" fmla="*/ 466769 w 659956"/>
              <a:gd name="connsiteY10" fmla="*/ 345982 h 431817"/>
              <a:gd name="connsiteX11" fmla="*/ 409619 w 659956"/>
              <a:gd name="connsiteY11" fmla="*/ 253113 h 431817"/>
              <a:gd name="connsiteX12" fmla="*/ 335801 w 659956"/>
              <a:gd name="connsiteY12" fmla="*/ 188820 h 431817"/>
              <a:gd name="connsiteX13" fmla="*/ 240551 w 659956"/>
              <a:gd name="connsiteY13" fmla="*/ 162626 h 431817"/>
              <a:gd name="connsiteX14" fmla="*/ 157207 w 659956"/>
              <a:gd name="connsiteY14" fmla="*/ 167388 h 431817"/>
              <a:gd name="connsiteX15" fmla="*/ 88151 w 659956"/>
              <a:gd name="connsiteY15" fmla="*/ 181676 h 431817"/>
              <a:gd name="connsiteX16" fmla="*/ 23857 w 659956"/>
              <a:gd name="connsiteY16" fmla="*/ 215013 h 431817"/>
              <a:gd name="connsiteX17" fmla="*/ 44 w 659956"/>
              <a:gd name="connsiteY17" fmla="*/ 229301 h 431817"/>
              <a:gd name="connsiteX18" fmla="*/ 28619 w 659956"/>
              <a:gd name="connsiteY18" fmla="*/ 198344 h 431817"/>
              <a:gd name="connsiteX19" fmla="*/ 123869 w 659956"/>
              <a:gd name="connsiteY19" fmla="*/ 136432 h 431817"/>
              <a:gd name="connsiteX20" fmla="*/ 219119 w 659956"/>
              <a:gd name="connsiteY20" fmla="*/ 55469 h 431817"/>
              <a:gd name="connsiteX21" fmla="*/ 300082 w 659956"/>
              <a:gd name="connsiteY21" fmla="*/ 3082 h 431817"/>
              <a:gd name="connsiteX22" fmla="*/ 350088 w 659956"/>
              <a:gd name="connsiteY22" fmla="*/ 7844 h 431817"/>
              <a:gd name="connsiteX23" fmla="*/ 409619 w 659956"/>
              <a:gd name="connsiteY23" fmla="*/ 22132 h 431817"/>
              <a:gd name="connsiteX24" fmla="*/ 457244 w 659956"/>
              <a:gd name="connsiteY24" fmla="*/ 41182 h 431817"/>
              <a:gd name="connsiteX0" fmla="*/ 457244 w 659956"/>
              <a:gd name="connsiteY0" fmla="*/ 41182 h 431817"/>
              <a:gd name="connsiteX1" fmla="*/ 576307 w 659956"/>
              <a:gd name="connsiteY1" fmla="*/ 103094 h 431817"/>
              <a:gd name="connsiteX2" fmla="*/ 638219 w 659956"/>
              <a:gd name="connsiteY2" fmla="*/ 169770 h 431817"/>
              <a:gd name="connsiteX3" fmla="*/ 657269 w 659956"/>
              <a:gd name="connsiteY3" fmla="*/ 229301 h 431817"/>
              <a:gd name="connsiteX4" fmla="*/ 657269 w 659956"/>
              <a:gd name="connsiteY4" fmla="*/ 250732 h 431817"/>
              <a:gd name="connsiteX5" fmla="*/ 633457 w 659956"/>
              <a:gd name="connsiteY5" fmla="*/ 272163 h 431817"/>
              <a:gd name="connsiteX6" fmla="*/ 566782 w 659956"/>
              <a:gd name="connsiteY6" fmla="*/ 341219 h 431817"/>
              <a:gd name="connsiteX7" fmla="*/ 497726 w 659956"/>
              <a:gd name="connsiteY7" fmla="*/ 393607 h 431817"/>
              <a:gd name="connsiteX8" fmla="*/ 445338 w 659956"/>
              <a:gd name="connsiteY8" fmla="*/ 431707 h 431817"/>
              <a:gd name="connsiteX9" fmla="*/ 469151 w 659956"/>
              <a:gd name="connsiteY9" fmla="*/ 403132 h 431817"/>
              <a:gd name="connsiteX10" fmla="*/ 466769 w 659956"/>
              <a:gd name="connsiteY10" fmla="*/ 345982 h 431817"/>
              <a:gd name="connsiteX11" fmla="*/ 409619 w 659956"/>
              <a:gd name="connsiteY11" fmla="*/ 253113 h 431817"/>
              <a:gd name="connsiteX12" fmla="*/ 335801 w 659956"/>
              <a:gd name="connsiteY12" fmla="*/ 188820 h 431817"/>
              <a:gd name="connsiteX13" fmla="*/ 240551 w 659956"/>
              <a:gd name="connsiteY13" fmla="*/ 162626 h 431817"/>
              <a:gd name="connsiteX14" fmla="*/ 157207 w 659956"/>
              <a:gd name="connsiteY14" fmla="*/ 167388 h 431817"/>
              <a:gd name="connsiteX15" fmla="*/ 88151 w 659956"/>
              <a:gd name="connsiteY15" fmla="*/ 181676 h 431817"/>
              <a:gd name="connsiteX16" fmla="*/ 23857 w 659956"/>
              <a:gd name="connsiteY16" fmla="*/ 215013 h 431817"/>
              <a:gd name="connsiteX17" fmla="*/ 44 w 659956"/>
              <a:gd name="connsiteY17" fmla="*/ 229301 h 431817"/>
              <a:gd name="connsiteX18" fmla="*/ 28619 w 659956"/>
              <a:gd name="connsiteY18" fmla="*/ 198344 h 431817"/>
              <a:gd name="connsiteX19" fmla="*/ 121487 w 659956"/>
              <a:gd name="connsiteY19" fmla="*/ 134051 h 431817"/>
              <a:gd name="connsiteX20" fmla="*/ 219119 w 659956"/>
              <a:gd name="connsiteY20" fmla="*/ 55469 h 431817"/>
              <a:gd name="connsiteX21" fmla="*/ 300082 w 659956"/>
              <a:gd name="connsiteY21" fmla="*/ 3082 h 431817"/>
              <a:gd name="connsiteX22" fmla="*/ 350088 w 659956"/>
              <a:gd name="connsiteY22" fmla="*/ 7844 h 431817"/>
              <a:gd name="connsiteX23" fmla="*/ 409619 w 659956"/>
              <a:gd name="connsiteY23" fmla="*/ 22132 h 431817"/>
              <a:gd name="connsiteX24" fmla="*/ 457244 w 659956"/>
              <a:gd name="connsiteY24" fmla="*/ 41182 h 431817"/>
              <a:gd name="connsiteX0" fmla="*/ 457247 w 659959"/>
              <a:gd name="connsiteY0" fmla="*/ 41182 h 431817"/>
              <a:gd name="connsiteX1" fmla="*/ 576310 w 659959"/>
              <a:gd name="connsiteY1" fmla="*/ 103094 h 431817"/>
              <a:gd name="connsiteX2" fmla="*/ 638222 w 659959"/>
              <a:gd name="connsiteY2" fmla="*/ 169770 h 431817"/>
              <a:gd name="connsiteX3" fmla="*/ 657272 w 659959"/>
              <a:gd name="connsiteY3" fmla="*/ 229301 h 431817"/>
              <a:gd name="connsiteX4" fmla="*/ 657272 w 659959"/>
              <a:gd name="connsiteY4" fmla="*/ 250732 h 431817"/>
              <a:gd name="connsiteX5" fmla="*/ 633460 w 659959"/>
              <a:gd name="connsiteY5" fmla="*/ 272163 h 431817"/>
              <a:gd name="connsiteX6" fmla="*/ 566785 w 659959"/>
              <a:gd name="connsiteY6" fmla="*/ 341219 h 431817"/>
              <a:gd name="connsiteX7" fmla="*/ 497729 w 659959"/>
              <a:gd name="connsiteY7" fmla="*/ 393607 h 431817"/>
              <a:gd name="connsiteX8" fmla="*/ 445341 w 659959"/>
              <a:gd name="connsiteY8" fmla="*/ 431707 h 431817"/>
              <a:gd name="connsiteX9" fmla="*/ 469154 w 659959"/>
              <a:gd name="connsiteY9" fmla="*/ 403132 h 431817"/>
              <a:gd name="connsiteX10" fmla="*/ 466772 w 659959"/>
              <a:gd name="connsiteY10" fmla="*/ 345982 h 431817"/>
              <a:gd name="connsiteX11" fmla="*/ 409622 w 659959"/>
              <a:gd name="connsiteY11" fmla="*/ 253113 h 431817"/>
              <a:gd name="connsiteX12" fmla="*/ 335804 w 659959"/>
              <a:gd name="connsiteY12" fmla="*/ 188820 h 431817"/>
              <a:gd name="connsiteX13" fmla="*/ 240554 w 659959"/>
              <a:gd name="connsiteY13" fmla="*/ 162626 h 431817"/>
              <a:gd name="connsiteX14" fmla="*/ 157210 w 659959"/>
              <a:gd name="connsiteY14" fmla="*/ 167388 h 431817"/>
              <a:gd name="connsiteX15" fmla="*/ 92917 w 659959"/>
              <a:gd name="connsiteY15" fmla="*/ 181676 h 431817"/>
              <a:gd name="connsiteX16" fmla="*/ 23860 w 659959"/>
              <a:gd name="connsiteY16" fmla="*/ 215013 h 431817"/>
              <a:gd name="connsiteX17" fmla="*/ 47 w 659959"/>
              <a:gd name="connsiteY17" fmla="*/ 229301 h 431817"/>
              <a:gd name="connsiteX18" fmla="*/ 28622 w 659959"/>
              <a:gd name="connsiteY18" fmla="*/ 198344 h 431817"/>
              <a:gd name="connsiteX19" fmla="*/ 121490 w 659959"/>
              <a:gd name="connsiteY19" fmla="*/ 134051 h 431817"/>
              <a:gd name="connsiteX20" fmla="*/ 219122 w 659959"/>
              <a:gd name="connsiteY20" fmla="*/ 55469 h 431817"/>
              <a:gd name="connsiteX21" fmla="*/ 300085 w 659959"/>
              <a:gd name="connsiteY21" fmla="*/ 3082 h 431817"/>
              <a:gd name="connsiteX22" fmla="*/ 350091 w 659959"/>
              <a:gd name="connsiteY22" fmla="*/ 7844 h 431817"/>
              <a:gd name="connsiteX23" fmla="*/ 409622 w 659959"/>
              <a:gd name="connsiteY23" fmla="*/ 22132 h 431817"/>
              <a:gd name="connsiteX24" fmla="*/ 457247 w 659959"/>
              <a:gd name="connsiteY24" fmla="*/ 41182 h 431817"/>
              <a:gd name="connsiteX0" fmla="*/ 452517 w 655229"/>
              <a:gd name="connsiteY0" fmla="*/ 41182 h 431817"/>
              <a:gd name="connsiteX1" fmla="*/ 571580 w 655229"/>
              <a:gd name="connsiteY1" fmla="*/ 103094 h 431817"/>
              <a:gd name="connsiteX2" fmla="*/ 633492 w 655229"/>
              <a:gd name="connsiteY2" fmla="*/ 169770 h 431817"/>
              <a:gd name="connsiteX3" fmla="*/ 652542 w 655229"/>
              <a:gd name="connsiteY3" fmla="*/ 229301 h 431817"/>
              <a:gd name="connsiteX4" fmla="*/ 652542 w 655229"/>
              <a:gd name="connsiteY4" fmla="*/ 250732 h 431817"/>
              <a:gd name="connsiteX5" fmla="*/ 628730 w 655229"/>
              <a:gd name="connsiteY5" fmla="*/ 272163 h 431817"/>
              <a:gd name="connsiteX6" fmla="*/ 562055 w 655229"/>
              <a:gd name="connsiteY6" fmla="*/ 341219 h 431817"/>
              <a:gd name="connsiteX7" fmla="*/ 492999 w 655229"/>
              <a:gd name="connsiteY7" fmla="*/ 393607 h 431817"/>
              <a:gd name="connsiteX8" fmla="*/ 440611 w 655229"/>
              <a:gd name="connsiteY8" fmla="*/ 431707 h 431817"/>
              <a:gd name="connsiteX9" fmla="*/ 464424 w 655229"/>
              <a:gd name="connsiteY9" fmla="*/ 403132 h 431817"/>
              <a:gd name="connsiteX10" fmla="*/ 462042 w 655229"/>
              <a:gd name="connsiteY10" fmla="*/ 345982 h 431817"/>
              <a:gd name="connsiteX11" fmla="*/ 404892 w 655229"/>
              <a:gd name="connsiteY11" fmla="*/ 253113 h 431817"/>
              <a:gd name="connsiteX12" fmla="*/ 331074 w 655229"/>
              <a:gd name="connsiteY12" fmla="*/ 188820 h 431817"/>
              <a:gd name="connsiteX13" fmla="*/ 235824 w 655229"/>
              <a:gd name="connsiteY13" fmla="*/ 162626 h 431817"/>
              <a:gd name="connsiteX14" fmla="*/ 152480 w 655229"/>
              <a:gd name="connsiteY14" fmla="*/ 167388 h 431817"/>
              <a:gd name="connsiteX15" fmla="*/ 88187 w 655229"/>
              <a:gd name="connsiteY15" fmla="*/ 181676 h 431817"/>
              <a:gd name="connsiteX16" fmla="*/ 19130 w 655229"/>
              <a:gd name="connsiteY16" fmla="*/ 215013 h 431817"/>
              <a:gd name="connsiteX17" fmla="*/ 79 w 655229"/>
              <a:gd name="connsiteY17" fmla="*/ 226920 h 431817"/>
              <a:gd name="connsiteX18" fmla="*/ 23892 w 655229"/>
              <a:gd name="connsiteY18" fmla="*/ 198344 h 431817"/>
              <a:gd name="connsiteX19" fmla="*/ 116760 w 655229"/>
              <a:gd name="connsiteY19" fmla="*/ 134051 h 431817"/>
              <a:gd name="connsiteX20" fmla="*/ 214392 w 655229"/>
              <a:gd name="connsiteY20" fmla="*/ 55469 h 431817"/>
              <a:gd name="connsiteX21" fmla="*/ 295355 w 655229"/>
              <a:gd name="connsiteY21" fmla="*/ 3082 h 431817"/>
              <a:gd name="connsiteX22" fmla="*/ 345361 w 655229"/>
              <a:gd name="connsiteY22" fmla="*/ 7844 h 431817"/>
              <a:gd name="connsiteX23" fmla="*/ 404892 w 655229"/>
              <a:gd name="connsiteY23" fmla="*/ 22132 h 431817"/>
              <a:gd name="connsiteX24" fmla="*/ 452517 w 655229"/>
              <a:gd name="connsiteY24" fmla="*/ 41182 h 431817"/>
              <a:gd name="connsiteX0" fmla="*/ 452517 w 655074"/>
              <a:gd name="connsiteY0" fmla="*/ 41182 h 431817"/>
              <a:gd name="connsiteX1" fmla="*/ 571580 w 655074"/>
              <a:gd name="connsiteY1" fmla="*/ 103094 h 431817"/>
              <a:gd name="connsiteX2" fmla="*/ 633492 w 655074"/>
              <a:gd name="connsiteY2" fmla="*/ 169770 h 431817"/>
              <a:gd name="connsiteX3" fmla="*/ 652542 w 655074"/>
              <a:gd name="connsiteY3" fmla="*/ 229301 h 431817"/>
              <a:gd name="connsiteX4" fmla="*/ 652542 w 655074"/>
              <a:gd name="connsiteY4" fmla="*/ 250732 h 431817"/>
              <a:gd name="connsiteX5" fmla="*/ 631111 w 655074"/>
              <a:gd name="connsiteY5" fmla="*/ 274545 h 431817"/>
              <a:gd name="connsiteX6" fmla="*/ 562055 w 655074"/>
              <a:gd name="connsiteY6" fmla="*/ 341219 h 431817"/>
              <a:gd name="connsiteX7" fmla="*/ 492999 w 655074"/>
              <a:gd name="connsiteY7" fmla="*/ 393607 h 431817"/>
              <a:gd name="connsiteX8" fmla="*/ 440611 w 655074"/>
              <a:gd name="connsiteY8" fmla="*/ 431707 h 431817"/>
              <a:gd name="connsiteX9" fmla="*/ 464424 w 655074"/>
              <a:gd name="connsiteY9" fmla="*/ 403132 h 431817"/>
              <a:gd name="connsiteX10" fmla="*/ 462042 w 655074"/>
              <a:gd name="connsiteY10" fmla="*/ 345982 h 431817"/>
              <a:gd name="connsiteX11" fmla="*/ 404892 w 655074"/>
              <a:gd name="connsiteY11" fmla="*/ 253113 h 431817"/>
              <a:gd name="connsiteX12" fmla="*/ 331074 w 655074"/>
              <a:gd name="connsiteY12" fmla="*/ 188820 h 431817"/>
              <a:gd name="connsiteX13" fmla="*/ 235824 w 655074"/>
              <a:gd name="connsiteY13" fmla="*/ 162626 h 431817"/>
              <a:gd name="connsiteX14" fmla="*/ 152480 w 655074"/>
              <a:gd name="connsiteY14" fmla="*/ 167388 h 431817"/>
              <a:gd name="connsiteX15" fmla="*/ 88187 w 655074"/>
              <a:gd name="connsiteY15" fmla="*/ 181676 h 431817"/>
              <a:gd name="connsiteX16" fmla="*/ 19130 w 655074"/>
              <a:gd name="connsiteY16" fmla="*/ 215013 h 431817"/>
              <a:gd name="connsiteX17" fmla="*/ 79 w 655074"/>
              <a:gd name="connsiteY17" fmla="*/ 226920 h 431817"/>
              <a:gd name="connsiteX18" fmla="*/ 23892 w 655074"/>
              <a:gd name="connsiteY18" fmla="*/ 198344 h 431817"/>
              <a:gd name="connsiteX19" fmla="*/ 116760 w 655074"/>
              <a:gd name="connsiteY19" fmla="*/ 134051 h 431817"/>
              <a:gd name="connsiteX20" fmla="*/ 214392 w 655074"/>
              <a:gd name="connsiteY20" fmla="*/ 55469 h 431817"/>
              <a:gd name="connsiteX21" fmla="*/ 295355 w 655074"/>
              <a:gd name="connsiteY21" fmla="*/ 3082 h 431817"/>
              <a:gd name="connsiteX22" fmla="*/ 345361 w 655074"/>
              <a:gd name="connsiteY22" fmla="*/ 7844 h 431817"/>
              <a:gd name="connsiteX23" fmla="*/ 404892 w 655074"/>
              <a:gd name="connsiteY23" fmla="*/ 22132 h 431817"/>
              <a:gd name="connsiteX24" fmla="*/ 452517 w 655074"/>
              <a:gd name="connsiteY24" fmla="*/ 41182 h 431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55074" h="431817">
                <a:moveTo>
                  <a:pt x="452517" y="41182"/>
                </a:moveTo>
                <a:cubicBezTo>
                  <a:pt x="480298" y="54676"/>
                  <a:pt x="541418" y="81663"/>
                  <a:pt x="571580" y="103094"/>
                </a:cubicBezTo>
                <a:cubicBezTo>
                  <a:pt x="601742" y="124525"/>
                  <a:pt x="619998" y="148736"/>
                  <a:pt x="633492" y="169770"/>
                </a:cubicBezTo>
                <a:cubicBezTo>
                  <a:pt x="646986" y="190804"/>
                  <a:pt x="649367" y="215807"/>
                  <a:pt x="652542" y="229301"/>
                </a:cubicBezTo>
                <a:cubicBezTo>
                  <a:pt x="655717" y="242795"/>
                  <a:pt x="656114" y="243191"/>
                  <a:pt x="652542" y="250732"/>
                </a:cubicBezTo>
                <a:cubicBezTo>
                  <a:pt x="648970" y="258273"/>
                  <a:pt x="646192" y="259464"/>
                  <a:pt x="631111" y="274545"/>
                </a:cubicBezTo>
                <a:cubicBezTo>
                  <a:pt x="616030" y="289626"/>
                  <a:pt x="585074" y="321375"/>
                  <a:pt x="562055" y="341219"/>
                </a:cubicBezTo>
                <a:cubicBezTo>
                  <a:pt x="539036" y="361063"/>
                  <a:pt x="513240" y="378526"/>
                  <a:pt x="492999" y="393607"/>
                </a:cubicBezTo>
                <a:cubicBezTo>
                  <a:pt x="472758" y="408688"/>
                  <a:pt x="445373" y="430120"/>
                  <a:pt x="440611" y="431707"/>
                </a:cubicBezTo>
                <a:cubicBezTo>
                  <a:pt x="435849" y="433294"/>
                  <a:pt x="460852" y="417419"/>
                  <a:pt x="464424" y="403132"/>
                </a:cubicBezTo>
                <a:cubicBezTo>
                  <a:pt x="467996" y="388845"/>
                  <a:pt x="471964" y="370985"/>
                  <a:pt x="462042" y="345982"/>
                </a:cubicBezTo>
                <a:cubicBezTo>
                  <a:pt x="452120" y="320979"/>
                  <a:pt x="426720" y="279307"/>
                  <a:pt x="404892" y="253113"/>
                </a:cubicBezTo>
                <a:cubicBezTo>
                  <a:pt x="383064" y="226919"/>
                  <a:pt x="359252" y="203901"/>
                  <a:pt x="331074" y="188820"/>
                </a:cubicBezTo>
                <a:cubicBezTo>
                  <a:pt x="302896" y="173739"/>
                  <a:pt x="265590" y="166198"/>
                  <a:pt x="235824" y="162626"/>
                </a:cubicBezTo>
                <a:cubicBezTo>
                  <a:pt x="206058" y="159054"/>
                  <a:pt x="177086" y="164213"/>
                  <a:pt x="152480" y="167388"/>
                </a:cubicBezTo>
                <a:cubicBezTo>
                  <a:pt x="127874" y="170563"/>
                  <a:pt x="110412" y="173739"/>
                  <a:pt x="88187" y="181676"/>
                </a:cubicBezTo>
                <a:cubicBezTo>
                  <a:pt x="65962" y="189614"/>
                  <a:pt x="33815" y="207472"/>
                  <a:pt x="19130" y="215013"/>
                </a:cubicBezTo>
                <a:cubicBezTo>
                  <a:pt x="4445" y="222554"/>
                  <a:pt x="-715" y="229698"/>
                  <a:pt x="79" y="226920"/>
                </a:cubicBezTo>
                <a:cubicBezTo>
                  <a:pt x="873" y="224142"/>
                  <a:pt x="4445" y="213822"/>
                  <a:pt x="23892" y="198344"/>
                </a:cubicBezTo>
                <a:cubicBezTo>
                  <a:pt x="43339" y="182866"/>
                  <a:pt x="85010" y="157863"/>
                  <a:pt x="116760" y="134051"/>
                </a:cubicBezTo>
                <a:cubicBezTo>
                  <a:pt x="148510" y="110239"/>
                  <a:pt x="184626" y="77297"/>
                  <a:pt x="214392" y="55469"/>
                </a:cubicBezTo>
                <a:cubicBezTo>
                  <a:pt x="244158" y="33641"/>
                  <a:pt x="273527" y="11019"/>
                  <a:pt x="295355" y="3082"/>
                </a:cubicBezTo>
                <a:cubicBezTo>
                  <a:pt x="317183" y="-4855"/>
                  <a:pt x="327105" y="4669"/>
                  <a:pt x="345361" y="7844"/>
                </a:cubicBezTo>
                <a:cubicBezTo>
                  <a:pt x="363617" y="11019"/>
                  <a:pt x="386636" y="15782"/>
                  <a:pt x="404892" y="22132"/>
                </a:cubicBezTo>
                <a:cubicBezTo>
                  <a:pt x="423148" y="28482"/>
                  <a:pt x="424736" y="27688"/>
                  <a:pt x="452517" y="41182"/>
                </a:cubicBezTo>
                <a:close/>
              </a:path>
            </a:pathLst>
          </a:custGeom>
          <a:gradFill flip="none" rotWithShape="1">
            <a:gsLst>
              <a:gs pos="0">
                <a:srgbClr val="49701E"/>
              </a:gs>
              <a:gs pos="51000">
                <a:srgbClr val="E5F4D4"/>
              </a:gs>
              <a:gs pos="75000">
                <a:srgbClr val="49701E"/>
              </a:gs>
            </a:gsLst>
            <a:lin ang="144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7" name="任意多边形 96"/>
          <p:cNvSpPr/>
          <p:nvPr/>
        </p:nvSpPr>
        <p:spPr>
          <a:xfrm>
            <a:off x="5174170" y="5709788"/>
            <a:ext cx="638461" cy="399842"/>
          </a:xfrm>
          <a:custGeom>
            <a:avLst/>
            <a:gdLst>
              <a:gd name="connsiteX0" fmla="*/ 381286 w 636080"/>
              <a:gd name="connsiteY0" fmla="*/ 6568 h 401198"/>
              <a:gd name="connsiteX1" fmla="*/ 533686 w 636080"/>
              <a:gd name="connsiteY1" fmla="*/ 68481 h 401198"/>
              <a:gd name="connsiteX2" fmla="*/ 617030 w 636080"/>
              <a:gd name="connsiteY2" fmla="*/ 139918 h 401198"/>
              <a:gd name="connsiteX3" fmla="*/ 636080 w 636080"/>
              <a:gd name="connsiteY3" fmla="*/ 213737 h 401198"/>
              <a:gd name="connsiteX4" fmla="*/ 617030 w 636080"/>
              <a:gd name="connsiteY4" fmla="*/ 249456 h 401198"/>
              <a:gd name="connsiteX5" fmla="*/ 519399 w 636080"/>
              <a:gd name="connsiteY5" fmla="*/ 320893 h 401198"/>
              <a:gd name="connsiteX6" fmla="*/ 388430 w 636080"/>
              <a:gd name="connsiteY6" fmla="*/ 399474 h 401198"/>
              <a:gd name="connsiteX7" fmla="*/ 414624 w 636080"/>
              <a:gd name="connsiteY7" fmla="*/ 368518 h 401198"/>
              <a:gd name="connsiteX8" fmla="*/ 409861 w 636080"/>
              <a:gd name="connsiteY8" fmla="*/ 292318 h 401198"/>
              <a:gd name="connsiteX9" fmla="*/ 331280 w 636080"/>
              <a:gd name="connsiteY9" fmla="*/ 194687 h 401198"/>
              <a:gd name="connsiteX10" fmla="*/ 216980 w 636080"/>
              <a:gd name="connsiteY10" fmla="*/ 154206 h 401198"/>
              <a:gd name="connsiteX11" fmla="*/ 119349 w 636080"/>
              <a:gd name="connsiteY11" fmla="*/ 154206 h 401198"/>
              <a:gd name="connsiteX12" fmla="*/ 40768 w 636080"/>
              <a:gd name="connsiteY12" fmla="*/ 182781 h 401198"/>
              <a:gd name="connsiteX13" fmla="*/ 286 w 636080"/>
              <a:gd name="connsiteY13" fmla="*/ 199449 h 401198"/>
              <a:gd name="connsiteX14" fmla="*/ 59818 w 636080"/>
              <a:gd name="connsiteY14" fmla="*/ 139918 h 401198"/>
              <a:gd name="connsiteX15" fmla="*/ 162211 w 636080"/>
              <a:gd name="connsiteY15" fmla="*/ 47049 h 401198"/>
              <a:gd name="connsiteX16" fmla="*/ 221743 w 636080"/>
              <a:gd name="connsiteY16" fmla="*/ 8949 h 401198"/>
              <a:gd name="connsiteX17" fmla="*/ 316993 w 636080"/>
              <a:gd name="connsiteY17" fmla="*/ 1806 h 401198"/>
              <a:gd name="connsiteX18" fmla="*/ 381286 w 636080"/>
              <a:gd name="connsiteY18" fmla="*/ 6568 h 401198"/>
              <a:gd name="connsiteX0" fmla="*/ 421768 w 636080"/>
              <a:gd name="connsiteY0" fmla="*/ 14737 h 399842"/>
              <a:gd name="connsiteX1" fmla="*/ 533686 w 636080"/>
              <a:gd name="connsiteY1" fmla="*/ 67125 h 399842"/>
              <a:gd name="connsiteX2" fmla="*/ 617030 w 636080"/>
              <a:gd name="connsiteY2" fmla="*/ 138562 h 399842"/>
              <a:gd name="connsiteX3" fmla="*/ 636080 w 636080"/>
              <a:gd name="connsiteY3" fmla="*/ 212381 h 399842"/>
              <a:gd name="connsiteX4" fmla="*/ 617030 w 636080"/>
              <a:gd name="connsiteY4" fmla="*/ 248100 h 399842"/>
              <a:gd name="connsiteX5" fmla="*/ 519399 w 636080"/>
              <a:gd name="connsiteY5" fmla="*/ 319537 h 399842"/>
              <a:gd name="connsiteX6" fmla="*/ 388430 w 636080"/>
              <a:gd name="connsiteY6" fmla="*/ 398118 h 399842"/>
              <a:gd name="connsiteX7" fmla="*/ 414624 w 636080"/>
              <a:gd name="connsiteY7" fmla="*/ 367162 h 399842"/>
              <a:gd name="connsiteX8" fmla="*/ 409861 w 636080"/>
              <a:gd name="connsiteY8" fmla="*/ 290962 h 399842"/>
              <a:gd name="connsiteX9" fmla="*/ 331280 w 636080"/>
              <a:gd name="connsiteY9" fmla="*/ 193331 h 399842"/>
              <a:gd name="connsiteX10" fmla="*/ 216980 w 636080"/>
              <a:gd name="connsiteY10" fmla="*/ 152850 h 399842"/>
              <a:gd name="connsiteX11" fmla="*/ 119349 w 636080"/>
              <a:gd name="connsiteY11" fmla="*/ 152850 h 399842"/>
              <a:gd name="connsiteX12" fmla="*/ 40768 w 636080"/>
              <a:gd name="connsiteY12" fmla="*/ 181425 h 399842"/>
              <a:gd name="connsiteX13" fmla="*/ 286 w 636080"/>
              <a:gd name="connsiteY13" fmla="*/ 198093 h 399842"/>
              <a:gd name="connsiteX14" fmla="*/ 59818 w 636080"/>
              <a:gd name="connsiteY14" fmla="*/ 138562 h 399842"/>
              <a:gd name="connsiteX15" fmla="*/ 162211 w 636080"/>
              <a:gd name="connsiteY15" fmla="*/ 45693 h 399842"/>
              <a:gd name="connsiteX16" fmla="*/ 221743 w 636080"/>
              <a:gd name="connsiteY16" fmla="*/ 7593 h 399842"/>
              <a:gd name="connsiteX17" fmla="*/ 316993 w 636080"/>
              <a:gd name="connsiteY17" fmla="*/ 450 h 399842"/>
              <a:gd name="connsiteX18" fmla="*/ 421768 w 636080"/>
              <a:gd name="connsiteY18" fmla="*/ 14737 h 399842"/>
              <a:gd name="connsiteX0" fmla="*/ 421768 w 638461"/>
              <a:gd name="connsiteY0" fmla="*/ 14737 h 399842"/>
              <a:gd name="connsiteX1" fmla="*/ 533686 w 638461"/>
              <a:gd name="connsiteY1" fmla="*/ 67125 h 399842"/>
              <a:gd name="connsiteX2" fmla="*/ 617030 w 638461"/>
              <a:gd name="connsiteY2" fmla="*/ 138562 h 399842"/>
              <a:gd name="connsiteX3" fmla="*/ 638461 w 638461"/>
              <a:gd name="connsiteY3" fmla="*/ 205237 h 399842"/>
              <a:gd name="connsiteX4" fmla="*/ 617030 w 638461"/>
              <a:gd name="connsiteY4" fmla="*/ 248100 h 399842"/>
              <a:gd name="connsiteX5" fmla="*/ 519399 w 638461"/>
              <a:gd name="connsiteY5" fmla="*/ 319537 h 399842"/>
              <a:gd name="connsiteX6" fmla="*/ 388430 w 638461"/>
              <a:gd name="connsiteY6" fmla="*/ 398118 h 399842"/>
              <a:gd name="connsiteX7" fmla="*/ 414624 w 638461"/>
              <a:gd name="connsiteY7" fmla="*/ 367162 h 399842"/>
              <a:gd name="connsiteX8" fmla="*/ 409861 w 638461"/>
              <a:gd name="connsiteY8" fmla="*/ 290962 h 399842"/>
              <a:gd name="connsiteX9" fmla="*/ 331280 w 638461"/>
              <a:gd name="connsiteY9" fmla="*/ 193331 h 399842"/>
              <a:gd name="connsiteX10" fmla="*/ 216980 w 638461"/>
              <a:gd name="connsiteY10" fmla="*/ 152850 h 399842"/>
              <a:gd name="connsiteX11" fmla="*/ 119349 w 638461"/>
              <a:gd name="connsiteY11" fmla="*/ 152850 h 399842"/>
              <a:gd name="connsiteX12" fmla="*/ 40768 w 638461"/>
              <a:gd name="connsiteY12" fmla="*/ 181425 h 399842"/>
              <a:gd name="connsiteX13" fmla="*/ 286 w 638461"/>
              <a:gd name="connsiteY13" fmla="*/ 198093 h 399842"/>
              <a:gd name="connsiteX14" fmla="*/ 59818 w 638461"/>
              <a:gd name="connsiteY14" fmla="*/ 138562 h 399842"/>
              <a:gd name="connsiteX15" fmla="*/ 162211 w 638461"/>
              <a:gd name="connsiteY15" fmla="*/ 45693 h 399842"/>
              <a:gd name="connsiteX16" fmla="*/ 221743 w 638461"/>
              <a:gd name="connsiteY16" fmla="*/ 7593 h 399842"/>
              <a:gd name="connsiteX17" fmla="*/ 316993 w 638461"/>
              <a:gd name="connsiteY17" fmla="*/ 450 h 399842"/>
              <a:gd name="connsiteX18" fmla="*/ 421768 w 638461"/>
              <a:gd name="connsiteY18" fmla="*/ 14737 h 399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38461" h="399842">
                <a:moveTo>
                  <a:pt x="421768" y="14737"/>
                </a:moveTo>
                <a:cubicBezTo>
                  <a:pt x="457883" y="25849"/>
                  <a:pt x="501142" y="46488"/>
                  <a:pt x="533686" y="67125"/>
                </a:cubicBezTo>
                <a:cubicBezTo>
                  <a:pt x="566230" y="87763"/>
                  <a:pt x="599567" y="115543"/>
                  <a:pt x="617030" y="138562"/>
                </a:cubicBezTo>
                <a:cubicBezTo>
                  <a:pt x="634493" y="161581"/>
                  <a:pt x="638461" y="186981"/>
                  <a:pt x="638461" y="205237"/>
                </a:cubicBezTo>
                <a:cubicBezTo>
                  <a:pt x="638461" y="223493"/>
                  <a:pt x="636874" y="229050"/>
                  <a:pt x="617030" y="248100"/>
                </a:cubicBezTo>
                <a:cubicBezTo>
                  <a:pt x="597186" y="267150"/>
                  <a:pt x="557499" y="294534"/>
                  <a:pt x="519399" y="319537"/>
                </a:cubicBezTo>
                <a:cubicBezTo>
                  <a:pt x="481299" y="344540"/>
                  <a:pt x="405892" y="390181"/>
                  <a:pt x="388430" y="398118"/>
                </a:cubicBezTo>
                <a:cubicBezTo>
                  <a:pt x="370968" y="406055"/>
                  <a:pt x="411052" y="385021"/>
                  <a:pt x="414624" y="367162"/>
                </a:cubicBezTo>
                <a:cubicBezTo>
                  <a:pt x="418196" y="349303"/>
                  <a:pt x="423752" y="319934"/>
                  <a:pt x="409861" y="290962"/>
                </a:cubicBezTo>
                <a:cubicBezTo>
                  <a:pt x="395970" y="261990"/>
                  <a:pt x="363427" y="216350"/>
                  <a:pt x="331280" y="193331"/>
                </a:cubicBezTo>
                <a:cubicBezTo>
                  <a:pt x="299133" y="170312"/>
                  <a:pt x="252302" y="159597"/>
                  <a:pt x="216980" y="152850"/>
                </a:cubicBezTo>
                <a:cubicBezTo>
                  <a:pt x="181658" y="146103"/>
                  <a:pt x="148718" y="148088"/>
                  <a:pt x="119349" y="152850"/>
                </a:cubicBezTo>
                <a:cubicBezTo>
                  <a:pt x="89980" y="157612"/>
                  <a:pt x="60612" y="173885"/>
                  <a:pt x="40768" y="181425"/>
                </a:cubicBezTo>
                <a:cubicBezTo>
                  <a:pt x="20924" y="188965"/>
                  <a:pt x="-2889" y="205237"/>
                  <a:pt x="286" y="198093"/>
                </a:cubicBezTo>
                <a:cubicBezTo>
                  <a:pt x="3461" y="190949"/>
                  <a:pt x="32830" y="163962"/>
                  <a:pt x="59818" y="138562"/>
                </a:cubicBezTo>
                <a:cubicBezTo>
                  <a:pt x="86805" y="113162"/>
                  <a:pt x="135224" y="67521"/>
                  <a:pt x="162211" y="45693"/>
                </a:cubicBezTo>
                <a:cubicBezTo>
                  <a:pt x="189198" y="23865"/>
                  <a:pt x="195946" y="15133"/>
                  <a:pt x="221743" y="7593"/>
                </a:cubicBezTo>
                <a:cubicBezTo>
                  <a:pt x="247540" y="53"/>
                  <a:pt x="283656" y="-741"/>
                  <a:pt x="316993" y="450"/>
                </a:cubicBezTo>
                <a:cubicBezTo>
                  <a:pt x="350330" y="1641"/>
                  <a:pt x="385653" y="3625"/>
                  <a:pt x="421768" y="14737"/>
                </a:cubicBezTo>
                <a:close/>
              </a:path>
            </a:pathLst>
          </a:custGeom>
          <a:gradFill flip="none" rotWithShape="1">
            <a:gsLst>
              <a:gs pos="0">
                <a:srgbClr val="49701E"/>
              </a:gs>
              <a:gs pos="51000">
                <a:srgbClr val="E5F4D4"/>
              </a:gs>
              <a:gs pos="75000">
                <a:srgbClr val="49701E"/>
              </a:gs>
            </a:gsLst>
            <a:lin ang="14400000" scaled="0"/>
            <a:tileRect/>
          </a:gradFill>
          <a:ln w="6350"/>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8" name="矩形 97"/>
          <p:cNvSpPr/>
          <p:nvPr/>
        </p:nvSpPr>
        <p:spPr>
          <a:xfrm>
            <a:off x="4597425" y="1222354"/>
            <a:ext cx="561372" cy="338554"/>
          </a:xfrm>
          <a:prstGeom prst="rect">
            <a:avLst/>
          </a:prstGeom>
        </p:spPr>
        <p:txBody>
          <a:bodyPr wrap="none">
            <a:spAutoFit/>
          </a:bodyPr>
          <a:lstStyle/>
          <a:p>
            <a:pPr>
              <a:defRPr/>
            </a:pPr>
            <a:r>
              <a:rPr kumimoji="1" lang="en-US" altLang="zh-CN" sz="1600" b="1" dirty="0">
                <a:effectLst>
                  <a:outerShdw blurRad="38100" dist="38100" dir="2700000" algn="tl">
                    <a:srgbClr val="C0C0C0"/>
                  </a:outerShdw>
                </a:effectLst>
                <a:latin typeface="Times New Roman" panose="02020603050405020304" pitchFamily="18" charset="0"/>
                <a:ea typeface="方正姚体" panose="02010601030101010101" pitchFamily="2" charset="-122"/>
              </a:rPr>
              <a:t>H</a:t>
            </a:r>
            <a:r>
              <a:rPr kumimoji="1" lang="en-US" altLang="zh-CN" sz="1600" b="1" baseline="-25000" dirty="0">
                <a:effectLst>
                  <a:outerShdw blurRad="38100" dist="38100" dir="2700000" algn="tl">
                    <a:srgbClr val="C0C0C0"/>
                  </a:outerShdw>
                </a:effectLst>
                <a:latin typeface="Times New Roman" panose="02020603050405020304" pitchFamily="18" charset="0"/>
                <a:ea typeface="方正姚体" panose="02010601030101010101" pitchFamily="2" charset="-122"/>
              </a:rPr>
              <a:t>2</a:t>
            </a:r>
            <a:r>
              <a:rPr kumimoji="1" lang="en-US" altLang="zh-CN" sz="1600" b="1" dirty="0">
                <a:effectLst>
                  <a:outerShdw blurRad="38100" dist="38100" dir="2700000" algn="tl">
                    <a:srgbClr val="C0C0C0"/>
                  </a:outerShdw>
                </a:effectLst>
                <a:latin typeface="Times New Roman" panose="02020603050405020304" pitchFamily="18" charset="0"/>
                <a:ea typeface="方正姚体" panose="02010601030101010101" pitchFamily="2" charset="-122"/>
              </a:rPr>
              <a:t>N</a:t>
            </a:r>
            <a:endParaRPr lang="zh-CN" altLang="en-US" sz="1600" dirty="0">
              <a:latin typeface="Times New Roman" panose="02020603050405020304" pitchFamily="18" charset="0"/>
              <a:ea typeface="方正姚体" panose="02010601030101010101" pitchFamily="2" charset="-122"/>
            </a:endParaRPr>
          </a:p>
        </p:txBody>
      </p:sp>
      <p:sp>
        <p:nvSpPr>
          <p:cNvPr id="99" name="矩形 98"/>
          <p:cNvSpPr/>
          <p:nvPr/>
        </p:nvSpPr>
        <p:spPr>
          <a:xfrm>
            <a:off x="6100077" y="5277961"/>
            <a:ext cx="813043" cy="338554"/>
          </a:xfrm>
          <a:prstGeom prst="rect">
            <a:avLst/>
          </a:prstGeom>
        </p:spPr>
        <p:txBody>
          <a:bodyPr wrap="none">
            <a:spAutoFit/>
          </a:bodyPr>
          <a:lstStyle/>
          <a:p>
            <a:pPr>
              <a:defRPr/>
            </a:pPr>
            <a:r>
              <a:rPr kumimoji="1" lang="en-US" altLang="zh-CN" sz="1600" b="1" dirty="0">
                <a:effectLst>
                  <a:outerShdw blurRad="38100" dist="38100" dir="2700000" algn="tl">
                    <a:srgbClr val="C0C0C0"/>
                  </a:outerShdw>
                </a:effectLst>
                <a:latin typeface="Times New Roman" panose="02020603050405020304" pitchFamily="18" charset="0"/>
                <a:ea typeface="方正姚体" panose="02010601030101010101" pitchFamily="2" charset="-122"/>
              </a:rPr>
              <a:t>COOH</a:t>
            </a:r>
            <a:endParaRPr lang="zh-CN" altLang="en-US" sz="1600" dirty="0">
              <a:latin typeface="Times New Roman" panose="02020603050405020304" pitchFamily="18" charset="0"/>
              <a:ea typeface="方正姚体" panose="02010601030101010101" pitchFamily="2" charset="-122"/>
            </a:endParaRPr>
          </a:p>
        </p:txBody>
      </p:sp>
    </p:spTree>
    <p:extLst>
      <p:ext uri="{BB962C8B-B14F-4D97-AF65-F5344CB8AC3E}">
        <p14:creationId xmlns:p14="http://schemas.microsoft.com/office/powerpoint/2010/main" val="237526235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6"/>
          <p:cNvSpPr txBox="1">
            <a:spLocks noChangeArrowheads="1"/>
          </p:cNvSpPr>
          <p:nvPr/>
        </p:nvSpPr>
        <p:spPr bwMode="auto">
          <a:xfrm>
            <a:off x="1040619" y="1877441"/>
            <a:ext cx="8789181" cy="18114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lIns="91440" tIns="45720" rIns="91440" bIns="45720" rtlCol="0">
            <a:noAutofit/>
          </a:bodyPr>
          <a:lstStyle>
            <a:lvl1pPr marL="358775" indent="-358775" algn="just" fontAlgn="base">
              <a:lnSpc>
                <a:spcPts val="4000"/>
              </a:lnSpc>
              <a:spcBef>
                <a:spcPts val="600"/>
              </a:spcBef>
              <a:spcAft>
                <a:spcPct val="0"/>
              </a:spcAft>
              <a:buClr>
                <a:srgbClr val="C00000"/>
              </a:buClr>
              <a:buSzPct val="80000"/>
              <a:buFont typeface="Wingdings" pitchFamily="2" charset="2"/>
              <a:buChar char="v"/>
              <a:defRPr sz="2800" kern="0">
                <a:effectLst>
                  <a:outerShdw blurRad="38100" dist="38100" dir="2700000" algn="tl">
                    <a:srgbClr val="C0C0C0"/>
                  </a:outerShdw>
                </a:effectLst>
                <a:latin typeface="Times New Roman" pitchFamily="18" charset="0"/>
                <a:ea typeface="方正姚体" panose="02010601030101010101" pitchFamily="2" charset="-122"/>
              </a:defRPr>
            </a:lvl1pPr>
            <a:lvl2pPr indent="-182880">
              <a:lnSpc>
                <a:spcPct val="90000"/>
              </a:lnSpc>
              <a:spcBef>
                <a:spcPts val="400"/>
              </a:spcBef>
              <a:spcAft>
                <a:spcPts val="200"/>
              </a:spcAft>
              <a:buClr>
                <a:schemeClr val="accent1">
                  <a:lumMod val="75000"/>
                </a:schemeClr>
              </a:buClr>
              <a:buSzPct val="85000"/>
              <a:buFont typeface="Wingdings" pitchFamily="2" charset="2"/>
              <a:buChar char="§"/>
            </a:lvl2pPr>
            <a:lvl3pPr marL="731520" indent="-182880">
              <a:lnSpc>
                <a:spcPct val="90000"/>
              </a:lnSpc>
              <a:spcBef>
                <a:spcPts val="400"/>
              </a:spcBef>
              <a:spcAft>
                <a:spcPts val="200"/>
              </a:spcAft>
              <a:buClr>
                <a:schemeClr val="accent1">
                  <a:lumMod val="75000"/>
                </a:schemeClr>
              </a:buClr>
              <a:buSzPct val="85000"/>
              <a:buFont typeface="Wingdings" pitchFamily="2" charset="2"/>
              <a:buChar char="§"/>
              <a:defRPr sz="1600"/>
            </a:lvl3pPr>
            <a:lvl4pPr marL="1005840" indent="-182880">
              <a:lnSpc>
                <a:spcPct val="90000"/>
              </a:lnSpc>
              <a:spcBef>
                <a:spcPts val="400"/>
              </a:spcBef>
              <a:spcAft>
                <a:spcPts val="200"/>
              </a:spcAft>
              <a:buClr>
                <a:schemeClr val="accent1">
                  <a:lumMod val="75000"/>
                </a:schemeClr>
              </a:buClr>
              <a:buSzPct val="85000"/>
              <a:buFont typeface="Wingdings" pitchFamily="2" charset="2"/>
              <a:buChar char="§"/>
              <a:defRPr sz="1600"/>
            </a:lvl4pPr>
            <a:lvl5pPr marL="1280160" indent="-182880">
              <a:lnSpc>
                <a:spcPct val="90000"/>
              </a:lnSpc>
              <a:spcBef>
                <a:spcPts val="400"/>
              </a:spcBef>
              <a:spcAft>
                <a:spcPts val="200"/>
              </a:spcAft>
              <a:buClr>
                <a:schemeClr val="accent1">
                  <a:lumMod val="75000"/>
                </a:schemeClr>
              </a:buClr>
              <a:buSzPct val="85000"/>
              <a:buFont typeface="Wingdings" pitchFamily="2" charset="2"/>
              <a:buChar char="§"/>
              <a:defRPr sz="1600"/>
            </a:lvl5pPr>
            <a:lvl6pPr marL="1600000" indent="-228600">
              <a:lnSpc>
                <a:spcPct val="90000"/>
              </a:lnSpc>
              <a:spcBef>
                <a:spcPts val="400"/>
              </a:spcBef>
              <a:spcAft>
                <a:spcPts val="200"/>
              </a:spcAft>
              <a:buClr>
                <a:schemeClr val="accent1">
                  <a:lumMod val="75000"/>
                </a:schemeClr>
              </a:buClr>
              <a:buSzPct val="85000"/>
              <a:buFont typeface="Wingdings" pitchFamily="2" charset="2"/>
              <a:buChar char="§"/>
              <a:defRPr sz="1600"/>
            </a:lvl6pPr>
            <a:lvl7pPr marL="1900000" indent="-228600">
              <a:lnSpc>
                <a:spcPct val="90000"/>
              </a:lnSpc>
              <a:spcBef>
                <a:spcPts val="400"/>
              </a:spcBef>
              <a:spcAft>
                <a:spcPts val="200"/>
              </a:spcAft>
              <a:buClr>
                <a:schemeClr val="accent1">
                  <a:lumMod val="75000"/>
                </a:schemeClr>
              </a:buClr>
              <a:buSzPct val="85000"/>
              <a:buFont typeface="Wingdings" pitchFamily="2" charset="2"/>
              <a:buChar char="§"/>
              <a:defRPr sz="1600"/>
            </a:lvl7pPr>
            <a:lvl8pPr marL="2200000" indent="-228600">
              <a:lnSpc>
                <a:spcPct val="90000"/>
              </a:lnSpc>
              <a:spcBef>
                <a:spcPts val="400"/>
              </a:spcBef>
              <a:spcAft>
                <a:spcPts val="200"/>
              </a:spcAft>
              <a:buClr>
                <a:schemeClr val="accent1">
                  <a:lumMod val="75000"/>
                </a:schemeClr>
              </a:buClr>
              <a:buSzPct val="85000"/>
              <a:buFont typeface="Wingdings" pitchFamily="2" charset="2"/>
              <a:buChar char="§"/>
              <a:defRPr sz="1600"/>
            </a:lvl8pPr>
            <a:lvl9pPr marL="2500000" indent="-228600">
              <a:lnSpc>
                <a:spcPct val="90000"/>
              </a:lnSpc>
              <a:spcBef>
                <a:spcPts val="400"/>
              </a:spcBef>
              <a:spcAft>
                <a:spcPts val="200"/>
              </a:spcAft>
              <a:buClr>
                <a:schemeClr val="accent1">
                  <a:lumMod val="75000"/>
                </a:schemeClr>
              </a:buClr>
              <a:buSzPct val="85000"/>
              <a:buFont typeface="Wingdings" pitchFamily="2" charset="2"/>
              <a:buChar char="§"/>
              <a:defRPr sz="1600"/>
            </a:lvl9pPr>
          </a:lstStyle>
          <a:p>
            <a:pPr>
              <a:spcAft>
                <a:spcPts val="0"/>
              </a:spcAft>
              <a:buFont typeface="Wingdings" panose="05000000000000000000" pitchFamily="2" charset="2"/>
              <a:buChar char="l"/>
            </a:pPr>
            <a:r>
              <a:rPr lang="zh-CN" altLang="en-US" dirty="0"/>
              <a:t>蛋白质具有三级结构才有生物学活性。</a:t>
            </a:r>
            <a:endParaRPr lang="en-US" altLang="zh-CN" dirty="0"/>
          </a:p>
          <a:p>
            <a:pPr>
              <a:spcAft>
                <a:spcPts val="0"/>
              </a:spcAft>
              <a:buFont typeface="Wingdings" panose="05000000000000000000" pitchFamily="2" charset="2"/>
              <a:buChar char="l"/>
            </a:pPr>
            <a:r>
              <a:rPr lang="zh-CN" altLang="en-US" dirty="0"/>
              <a:t>维持三级结构的作用力：</a:t>
            </a:r>
            <a:r>
              <a:rPr lang="zh-CN" altLang="en-US" dirty="0">
                <a:solidFill>
                  <a:srgbClr val="FF0000"/>
                </a:solidFill>
              </a:rPr>
              <a:t>次级键（主要是疏水键）</a:t>
            </a:r>
            <a:r>
              <a:rPr lang="zh-CN" altLang="en-US" dirty="0"/>
              <a:t>。</a:t>
            </a:r>
            <a:endParaRPr lang="en-US" altLang="zh-CN" dirty="0"/>
          </a:p>
          <a:p>
            <a:pPr>
              <a:spcAft>
                <a:spcPts val="0"/>
              </a:spcAft>
              <a:buFont typeface="Wingdings" panose="05000000000000000000" pitchFamily="2" charset="2"/>
              <a:buChar char="l"/>
            </a:pPr>
            <a:r>
              <a:rPr lang="zh-CN" altLang="en-US" dirty="0"/>
              <a:t>特点：</a:t>
            </a:r>
            <a:endParaRPr lang="zh-CN" altLang="en-US" sz="2800" dirty="0">
              <a:effectLst>
                <a:outerShdw blurRad="38100" dist="38100" dir="2700000" algn="tl">
                  <a:srgbClr val="000000">
                    <a:alpha val="43137"/>
                  </a:srgbClr>
                </a:outerShdw>
              </a:effectLst>
            </a:endParaRPr>
          </a:p>
        </p:txBody>
      </p:sp>
      <p:sp>
        <p:nvSpPr>
          <p:cNvPr id="6" name="Rectangle 2"/>
          <p:cNvSpPr>
            <a:spLocks noGrp="1" noChangeArrowheads="1"/>
          </p:cNvSpPr>
          <p:nvPr>
            <p:ph type="title"/>
          </p:nvPr>
        </p:nvSpPr>
        <p:spPr>
          <a:xfrm>
            <a:off x="1041401" y="1293628"/>
            <a:ext cx="9664699" cy="555665"/>
          </a:xfr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60000" indent="-360000" eaLnBrk="0" hangingPunct="0">
              <a:lnSpc>
                <a:spcPts val="4000"/>
              </a:lnSpc>
              <a:spcBef>
                <a:spcPts val="600"/>
              </a:spcBef>
              <a:buClr>
                <a:srgbClr val="C00000"/>
              </a:buClr>
              <a:buSzPct val="80000"/>
              <a:buFont typeface="Wingdings" pitchFamily="2" charset="2"/>
              <a:buChar char="l"/>
            </a:pPr>
            <a:r>
              <a:rPr lang="zh-CN" altLang="en-US" sz="2800" dirty="0">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mn-cs"/>
              </a:rPr>
              <a:t>三级结构</a:t>
            </a:r>
            <a:r>
              <a:rPr lang="en-US" altLang="zh-CN" sz="2000" cap="none" dirty="0">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mn-cs"/>
              </a:rPr>
              <a:t>(tertiary structure)</a:t>
            </a:r>
            <a:r>
              <a:rPr lang="zh-CN" altLang="en-US" sz="2800" dirty="0">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mn-cs"/>
              </a:rPr>
              <a:t>：整条多肽链全部原子的空间排布。</a:t>
            </a:r>
          </a:p>
        </p:txBody>
      </p:sp>
      <p:sp>
        <p:nvSpPr>
          <p:cNvPr id="2" name="Rectangle 4">
            <a:extLst>
              <a:ext uri="{FF2B5EF4-FFF2-40B4-BE49-F238E27FC236}">
                <a16:creationId xmlns:a16="http://schemas.microsoft.com/office/drawing/2014/main" id="{E310CC6E-F1B7-6804-B74E-7002FDB78921}"/>
              </a:ext>
            </a:extLst>
          </p:cNvPr>
          <p:cNvSpPr>
            <a:spLocks noChangeArrowheads="1"/>
          </p:cNvSpPr>
          <p:nvPr/>
        </p:nvSpPr>
        <p:spPr bwMode="auto">
          <a:xfrm>
            <a:off x="1072170" y="584893"/>
            <a:ext cx="611257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
                <a:srgbClr val="C00000"/>
              </a:buClr>
              <a:buSzPct val="80000"/>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三、蛋白质的空间结构</a:t>
            </a:r>
            <a:r>
              <a:rPr lang="en-US" altLang="zh-CN" sz="2800" dirty="0">
                <a:effectLst>
                  <a:outerShdw blurRad="38100" dist="38100" dir="2700000" algn="tl">
                    <a:srgbClr val="C0C0C0"/>
                  </a:outerShdw>
                </a:effectLst>
                <a:latin typeface="Times New Roman" pitchFamily="18" charset="0"/>
                <a:ea typeface="方正姚体" panose="02010601030101010101" pitchFamily="2" charset="-122"/>
              </a:rPr>
              <a:t>(</a:t>
            </a: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构象</a:t>
            </a:r>
            <a:r>
              <a:rPr lang="en-US" altLang="zh-CN" sz="2000" dirty="0">
                <a:effectLst>
                  <a:outerShdw blurRad="38100" dist="38100" dir="2700000" algn="tl">
                    <a:srgbClr val="C0C0C0"/>
                  </a:outerShdw>
                </a:effectLst>
                <a:latin typeface="Times New Roman" pitchFamily="18" charset="0"/>
                <a:ea typeface="方正姚体" panose="02010601030101010101" pitchFamily="2" charset="-122"/>
              </a:rPr>
              <a:t>conformation</a:t>
            </a:r>
            <a:r>
              <a:rPr lang="en-US" altLang="zh-CN" sz="2800" dirty="0">
                <a:effectLst>
                  <a:outerShdw blurRad="38100" dist="38100" dir="2700000" algn="tl">
                    <a:srgbClr val="C0C0C0"/>
                  </a:outerShdw>
                </a:effectLst>
                <a:latin typeface="Times New Roman" pitchFamily="18" charset="0"/>
                <a:ea typeface="方正姚体" panose="02010601030101010101" pitchFamily="2" charset="-122"/>
              </a:rPr>
              <a:t>)</a:t>
            </a:r>
            <a:endParaRPr lang="zh-CN" altLang="en-US" sz="2800" dirty="0">
              <a:effectLst>
                <a:outerShdw blurRad="38100" dist="38100" dir="2700000" algn="tl">
                  <a:srgbClr val="C0C0C0"/>
                </a:outerShdw>
              </a:effectLst>
              <a:latin typeface="Times New Roman" pitchFamily="18" charset="0"/>
              <a:ea typeface="方正姚体" panose="02010601030101010101" pitchFamily="2" charset="-122"/>
            </a:endParaRPr>
          </a:p>
        </p:txBody>
      </p:sp>
      <p:cxnSp>
        <p:nvCxnSpPr>
          <p:cNvPr id="3" name="直接连接符 2">
            <a:extLst>
              <a:ext uri="{FF2B5EF4-FFF2-40B4-BE49-F238E27FC236}">
                <a16:creationId xmlns:a16="http://schemas.microsoft.com/office/drawing/2014/main" id="{3C39C1FD-A6D2-14AF-61DB-221C926FF30D}"/>
              </a:ext>
            </a:extLst>
          </p:cNvPr>
          <p:cNvCxnSpPr/>
          <p:nvPr/>
        </p:nvCxnSpPr>
        <p:spPr>
          <a:xfrm>
            <a:off x="1078172" y="1126072"/>
            <a:ext cx="612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5" name="Text Box 90">
            <a:extLst>
              <a:ext uri="{FF2B5EF4-FFF2-40B4-BE49-F238E27FC236}">
                <a16:creationId xmlns:a16="http://schemas.microsoft.com/office/drawing/2014/main" id="{186F8642-1B2C-9C55-DA6E-753185AA1838}"/>
              </a:ext>
            </a:extLst>
          </p:cNvPr>
          <p:cNvSpPr txBox="1">
            <a:spLocks noChangeArrowheads="1"/>
          </p:cNvSpPr>
          <p:nvPr/>
        </p:nvSpPr>
        <p:spPr bwMode="auto">
          <a:xfrm>
            <a:off x="8870481" y="5795044"/>
            <a:ext cx="1207680" cy="402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algn="ctr" eaLnBrk="1" hangingPunct="1">
              <a:defRPr/>
            </a:pPr>
            <a:r>
              <a:rPr kumimoji="1" lang="zh-CN" altLang="en-US" sz="2000" dirty="0">
                <a:effectLst>
                  <a:outerShdw blurRad="38100" dist="38100" dir="2700000" algn="tl">
                    <a:srgbClr val="C0C0C0"/>
                  </a:outerShdw>
                </a:effectLst>
                <a:latin typeface="+mn-ea"/>
                <a:ea typeface="+mn-ea"/>
              </a:rPr>
              <a:t>亲水基团</a:t>
            </a:r>
          </a:p>
        </p:txBody>
      </p:sp>
      <p:sp>
        <p:nvSpPr>
          <p:cNvPr id="9" name="Text Box 90">
            <a:extLst>
              <a:ext uri="{FF2B5EF4-FFF2-40B4-BE49-F238E27FC236}">
                <a16:creationId xmlns:a16="http://schemas.microsoft.com/office/drawing/2014/main" id="{0FFEA5DE-87EC-6869-1706-656A845AFF3E}"/>
              </a:ext>
            </a:extLst>
          </p:cNvPr>
          <p:cNvSpPr txBox="1">
            <a:spLocks noChangeArrowheads="1"/>
          </p:cNvSpPr>
          <p:nvPr/>
        </p:nvSpPr>
        <p:spPr bwMode="auto">
          <a:xfrm>
            <a:off x="10482431" y="4287666"/>
            <a:ext cx="1207680" cy="402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algn="ctr" eaLnBrk="1" hangingPunct="1">
              <a:defRPr/>
            </a:pPr>
            <a:r>
              <a:rPr kumimoji="1" lang="zh-CN" altLang="en-US" sz="2000" dirty="0">
                <a:effectLst>
                  <a:outerShdw blurRad="38100" dist="38100" dir="2700000" algn="tl">
                    <a:srgbClr val="C0C0C0"/>
                  </a:outerShdw>
                </a:effectLst>
                <a:latin typeface="+mn-ea"/>
                <a:ea typeface="+mn-ea"/>
              </a:rPr>
              <a:t>疏水基团</a:t>
            </a:r>
          </a:p>
        </p:txBody>
      </p:sp>
      <p:grpSp>
        <p:nvGrpSpPr>
          <p:cNvPr id="10" name="组合 9">
            <a:extLst>
              <a:ext uri="{FF2B5EF4-FFF2-40B4-BE49-F238E27FC236}">
                <a16:creationId xmlns:a16="http://schemas.microsoft.com/office/drawing/2014/main" id="{11AA8952-0EF2-D8F9-56C0-63EBAC4A133D}"/>
              </a:ext>
            </a:extLst>
          </p:cNvPr>
          <p:cNvGrpSpPr/>
          <p:nvPr/>
        </p:nvGrpSpPr>
        <p:grpSpPr>
          <a:xfrm>
            <a:off x="7438309" y="3049114"/>
            <a:ext cx="3004928" cy="2817288"/>
            <a:chOff x="7343059" y="1438158"/>
            <a:chExt cx="3004928" cy="2817288"/>
          </a:xfrm>
        </p:grpSpPr>
        <p:grpSp>
          <p:nvGrpSpPr>
            <p:cNvPr id="11" name="组合 10">
              <a:extLst>
                <a:ext uri="{FF2B5EF4-FFF2-40B4-BE49-F238E27FC236}">
                  <a16:creationId xmlns:a16="http://schemas.microsoft.com/office/drawing/2014/main" id="{0A95E46C-B838-DB3F-B3E8-0EDD4E84FAC9}"/>
                </a:ext>
              </a:extLst>
            </p:cNvPr>
            <p:cNvGrpSpPr/>
            <p:nvPr/>
          </p:nvGrpSpPr>
          <p:grpSpPr>
            <a:xfrm rot="9188777">
              <a:off x="8701869" y="2678608"/>
              <a:ext cx="334174" cy="360000"/>
              <a:chOff x="4053831" y="3323106"/>
              <a:chExt cx="334174" cy="360000"/>
            </a:xfrm>
          </p:grpSpPr>
          <p:sp>
            <p:nvSpPr>
              <p:cNvPr id="148" name="任意多边形 272">
                <a:extLst>
                  <a:ext uri="{FF2B5EF4-FFF2-40B4-BE49-F238E27FC236}">
                    <a16:creationId xmlns:a16="http://schemas.microsoft.com/office/drawing/2014/main" id="{89096E7E-511B-FF26-B30F-1A8167409114}"/>
                  </a:ext>
                </a:extLst>
              </p:cNvPr>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任意多边形 273">
                <a:extLst>
                  <a:ext uri="{FF2B5EF4-FFF2-40B4-BE49-F238E27FC236}">
                    <a16:creationId xmlns:a16="http://schemas.microsoft.com/office/drawing/2014/main" id="{C0C5F174-DF69-435C-06B8-88B753D12622}"/>
                  </a:ext>
                </a:extLst>
              </p:cNvPr>
              <p:cNvSpPr/>
              <p:nvPr/>
            </p:nvSpPr>
            <p:spPr>
              <a:xfrm>
                <a:off x="4053831" y="332310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 name="组合 11">
              <a:extLst>
                <a:ext uri="{FF2B5EF4-FFF2-40B4-BE49-F238E27FC236}">
                  <a16:creationId xmlns:a16="http://schemas.microsoft.com/office/drawing/2014/main" id="{96C3DE07-6CCB-771B-D4F0-404942EB094D}"/>
                </a:ext>
              </a:extLst>
            </p:cNvPr>
            <p:cNvGrpSpPr/>
            <p:nvPr/>
          </p:nvGrpSpPr>
          <p:grpSpPr>
            <a:xfrm rot="20677589">
              <a:off x="8636864" y="3331891"/>
              <a:ext cx="339468" cy="360000"/>
              <a:chOff x="4058126" y="3319967"/>
              <a:chExt cx="339468" cy="360000"/>
            </a:xfrm>
          </p:grpSpPr>
          <p:sp>
            <p:nvSpPr>
              <p:cNvPr id="146" name="任意多边形 153">
                <a:extLst>
                  <a:ext uri="{FF2B5EF4-FFF2-40B4-BE49-F238E27FC236}">
                    <a16:creationId xmlns:a16="http://schemas.microsoft.com/office/drawing/2014/main" id="{B050AA12-CE2E-2F95-9019-0A3657E40B25}"/>
                  </a:ext>
                </a:extLst>
              </p:cNvPr>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7" name="任意多边形 154">
                <a:extLst>
                  <a:ext uri="{FF2B5EF4-FFF2-40B4-BE49-F238E27FC236}">
                    <a16:creationId xmlns:a16="http://schemas.microsoft.com/office/drawing/2014/main" id="{91D3E383-30F6-7105-72B5-8054962A0A49}"/>
                  </a:ext>
                </a:extLst>
              </p:cNvPr>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 name="组合 12">
              <a:extLst>
                <a:ext uri="{FF2B5EF4-FFF2-40B4-BE49-F238E27FC236}">
                  <a16:creationId xmlns:a16="http://schemas.microsoft.com/office/drawing/2014/main" id="{3C75767C-6BD0-BB58-9F96-B49B6E2BD753}"/>
                </a:ext>
              </a:extLst>
            </p:cNvPr>
            <p:cNvGrpSpPr/>
            <p:nvPr/>
          </p:nvGrpSpPr>
          <p:grpSpPr>
            <a:xfrm rot="16466576">
              <a:off x="9472328" y="2650278"/>
              <a:ext cx="339468" cy="360000"/>
              <a:chOff x="4058126" y="3319967"/>
              <a:chExt cx="339468" cy="360000"/>
            </a:xfrm>
          </p:grpSpPr>
          <p:sp>
            <p:nvSpPr>
              <p:cNvPr id="144" name="任意多边形 269">
                <a:extLst>
                  <a:ext uri="{FF2B5EF4-FFF2-40B4-BE49-F238E27FC236}">
                    <a16:creationId xmlns:a16="http://schemas.microsoft.com/office/drawing/2014/main" id="{801AFACF-9534-F833-A170-8B7A4A09B52D}"/>
                  </a:ext>
                </a:extLst>
              </p:cNvPr>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5" name="任意多边形 270">
                <a:extLst>
                  <a:ext uri="{FF2B5EF4-FFF2-40B4-BE49-F238E27FC236}">
                    <a16:creationId xmlns:a16="http://schemas.microsoft.com/office/drawing/2014/main" id="{75994DD8-BB92-CFB4-F09F-50C2C53F7C78}"/>
                  </a:ext>
                </a:extLst>
              </p:cNvPr>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 name="组合 13">
              <a:extLst>
                <a:ext uri="{FF2B5EF4-FFF2-40B4-BE49-F238E27FC236}">
                  <a16:creationId xmlns:a16="http://schemas.microsoft.com/office/drawing/2014/main" id="{961179FF-C6D3-2D84-3428-A449D66B9D90}"/>
                </a:ext>
              </a:extLst>
            </p:cNvPr>
            <p:cNvGrpSpPr/>
            <p:nvPr/>
          </p:nvGrpSpPr>
          <p:grpSpPr>
            <a:xfrm rot="20141159">
              <a:off x="8432417" y="2570122"/>
              <a:ext cx="339468" cy="360000"/>
              <a:chOff x="4058126" y="3319967"/>
              <a:chExt cx="339468" cy="360000"/>
            </a:xfrm>
          </p:grpSpPr>
          <p:sp>
            <p:nvSpPr>
              <p:cNvPr id="142" name="任意多边形 266">
                <a:extLst>
                  <a:ext uri="{FF2B5EF4-FFF2-40B4-BE49-F238E27FC236}">
                    <a16:creationId xmlns:a16="http://schemas.microsoft.com/office/drawing/2014/main" id="{26A84D38-58E0-DA24-7328-78AB95F51C2B}"/>
                  </a:ext>
                </a:extLst>
              </p:cNvPr>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3" name="任意多边形 267">
                <a:extLst>
                  <a:ext uri="{FF2B5EF4-FFF2-40B4-BE49-F238E27FC236}">
                    <a16:creationId xmlns:a16="http://schemas.microsoft.com/office/drawing/2014/main" id="{1691793A-87A3-8BF3-E77E-5D244AD4722B}"/>
                  </a:ext>
                </a:extLst>
              </p:cNvPr>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 name="组合 14">
              <a:extLst>
                <a:ext uri="{FF2B5EF4-FFF2-40B4-BE49-F238E27FC236}">
                  <a16:creationId xmlns:a16="http://schemas.microsoft.com/office/drawing/2014/main" id="{97CD1FED-B770-68EE-DCC2-8C54DC2F2FD8}"/>
                </a:ext>
              </a:extLst>
            </p:cNvPr>
            <p:cNvGrpSpPr/>
            <p:nvPr/>
          </p:nvGrpSpPr>
          <p:grpSpPr>
            <a:xfrm rot="10114003">
              <a:off x="8895728" y="1945763"/>
              <a:ext cx="334174" cy="360000"/>
              <a:chOff x="4053831" y="3323106"/>
              <a:chExt cx="334174" cy="360000"/>
            </a:xfrm>
          </p:grpSpPr>
          <p:sp>
            <p:nvSpPr>
              <p:cNvPr id="140" name="任意多边形 263">
                <a:extLst>
                  <a:ext uri="{FF2B5EF4-FFF2-40B4-BE49-F238E27FC236}">
                    <a16:creationId xmlns:a16="http://schemas.microsoft.com/office/drawing/2014/main" id="{73AA0AC0-CAE5-2AEB-1EF4-8E6A131F1034}"/>
                  </a:ext>
                </a:extLst>
              </p:cNvPr>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任意多边形 264">
                <a:extLst>
                  <a:ext uri="{FF2B5EF4-FFF2-40B4-BE49-F238E27FC236}">
                    <a16:creationId xmlns:a16="http://schemas.microsoft.com/office/drawing/2014/main" id="{B62C1147-6A0A-26D8-4FDC-4D397DBC24ED}"/>
                  </a:ext>
                </a:extLst>
              </p:cNvPr>
              <p:cNvSpPr/>
              <p:nvPr/>
            </p:nvSpPr>
            <p:spPr>
              <a:xfrm>
                <a:off x="4053831" y="332310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 name="组合 15">
              <a:extLst>
                <a:ext uri="{FF2B5EF4-FFF2-40B4-BE49-F238E27FC236}">
                  <a16:creationId xmlns:a16="http://schemas.microsoft.com/office/drawing/2014/main" id="{BF02E2E5-3B92-395E-0F4A-A5D7B9D499F4}"/>
                </a:ext>
              </a:extLst>
            </p:cNvPr>
            <p:cNvGrpSpPr/>
            <p:nvPr/>
          </p:nvGrpSpPr>
          <p:grpSpPr>
            <a:xfrm rot="12079860">
              <a:off x="8552377" y="2284479"/>
              <a:ext cx="334174" cy="360000"/>
              <a:chOff x="4053831" y="3323106"/>
              <a:chExt cx="334174" cy="360000"/>
            </a:xfrm>
          </p:grpSpPr>
          <p:sp>
            <p:nvSpPr>
              <p:cNvPr id="138" name="任意多边形 260">
                <a:extLst>
                  <a:ext uri="{FF2B5EF4-FFF2-40B4-BE49-F238E27FC236}">
                    <a16:creationId xmlns:a16="http://schemas.microsoft.com/office/drawing/2014/main" id="{69899A12-6CFD-8CDB-0C4C-6B757B116AF9}"/>
                  </a:ext>
                </a:extLst>
              </p:cNvPr>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任意多边形 261">
                <a:extLst>
                  <a:ext uri="{FF2B5EF4-FFF2-40B4-BE49-F238E27FC236}">
                    <a16:creationId xmlns:a16="http://schemas.microsoft.com/office/drawing/2014/main" id="{A3E3285E-5B6E-066A-439F-D0E3E0A492BA}"/>
                  </a:ext>
                </a:extLst>
              </p:cNvPr>
              <p:cNvSpPr/>
              <p:nvPr/>
            </p:nvSpPr>
            <p:spPr>
              <a:xfrm>
                <a:off x="4053831" y="332310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 name="组合 16">
              <a:extLst>
                <a:ext uri="{FF2B5EF4-FFF2-40B4-BE49-F238E27FC236}">
                  <a16:creationId xmlns:a16="http://schemas.microsoft.com/office/drawing/2014/main" id="{2DA31233-82B7-ACA4-7066-DDEB82BBCA29}"/>
                </a:ext>
              </a:extLst>
            </p:cNvPr>
            <p:cNvGrpSpPr/>
            <p:nvPr/>
          </p:nvGrpSpPr>
          <p:grpSpPr>
            <a:xfrm rot="4118993">
              <a:off x="8334577" y="3184416"/>
              <a:ext cx="339468" cy="360000"/>
              <a:chOff x="4058126" y="3319967"/>
              <a:chExt cx="339468" cy="360000"/>
            </a:xfrm>
          </p:grpSpPr>
          <p:sp>
            <p:nvSpPr>
              <p:cNvPr id="136" name="任意多边形 257">
                <a:extLst>
                  <a:ext uri="{FF2B5EF4-FFF2-40B4-BE49-F238E27FC236}">
                    <a16:creationId xmlns:a16="http://schemas.microsoft.com/office/drawing/2014/main" id="{DCF346AE-6B91-F9DF-BB0E-EEC09E36D7A1}"/>
                  </a:ext>
                </a:extLst>
              </p:cNvPr>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7" name="任意多边形 258">
                <a:extLst>
                  <a:ext uri="{FF2B5EF4-FFF2-40B4-BE49-F238E27FC236}">
                    <a16:creationId xmlns:a16="http://schemas.microsoft.com/office/drawing/2014/main" id="{940A1E8B-449B-0BFD-A4C4-5FCFC87A7ED0}"/>
                  </a:ext>
                </a:extLst>
              </p:cNvPr>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 name="组合 17">
              <a:extLst>
                <a:ext uri="{FF2B5EF4-FFF2-40B4-BE49-F238E27FC236}">
                  <a16:creationId xmlns:a16="http://schemas.microsoft.com/office/drawing/2014/main" id="{12CFB5B3-E8CC-D0F5-3293-9B82DE018195}"/>
                </a:ext>
              </a:extLst>
            </p:cNvPr>
            <p:cNvGrpSpPr/>
            <p:nvPr/>
          </p:nvGrpSpPr>
          <p:grpSpPr>
            <a:xfrm rot="18896440">
              <a:off x="8817542" y="2955058"/>
              <a:ext cx="339468" cy="360000"/>
              <a:chOff x="4058126" y="3319967"/>
              <a:chExt cx="339468" cy="360000"/>
            </a:xfrm>
          </p:grpSpPr>
          <p:sp>
            <p:nvSpPr>
              <p:cNvPr id="134" name="任意多边形 254">
                <a:extLst>
                  <a:ext uri="{FF2B5EF4-FFF2-40B4-BE49-F238E27FC236}">
                    <a16:creationId xmlns:a16="http://schemas.microsoft.com/office/drawing/2014/main" id="{02B2953B-A684-59E3-FB26-3BC5CB6CECB4}"/>
                  </a:ext>
                </a:extLst>
              </p:cNvPr>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5" name="任意多边形 255">
                <a:extLst>
                  <a:ext uri="{FF2B5EF4-FFF2-40B4-BE49-F238E27FC236}">
                    <a16:creationId xmlns:a16="http://schemas.microsoft.com/office/drawing/2014/main" id="{A2FFE182-C42D-8963-EF47-620AC3C45D3F}"/>
                  </a:ext>
                </a:extLst>
              </p:cNvPr>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 name="组合 18">
              <a:extLst>
                <a:ext uri="{FF2B5EF4-FFF2-40B4-BE49-F238E27FC236}">
                  <a16:creationId xmlns:a16="http://schemas.microsoft.com/office/drawing/2014/main" id="{5BE8B5C8-0CC7-0E61-B894-05B34A853FA3}"/>
                </a:ext>
              </a:extLst>
            </p:cNvPr>
            <p:cNvGrpSpPr/>
            <p:nvPr/>
          </p:nvGrpSpPr>
          <p:grpSpPr>
            <a:xfrm rot="15090570">
              <a:off x="9018912" y="2693587"/>
              <a:ext cx="339468" cy="360000"/>
              <a:chOff x="4058126" y="3319967"/>
              <a:chExt cx="339468" cy="360000"/>
            </a:xfrm>
          </p:grpSpPr>
          <p:sp>
            <p:nvSpPr>
              <p:cNvPr id="132" name="任意多边形 251">
                <a:extLst>
                  <a:ext uri="{FF2B5EF4-FFF2-40B4-BE49-F238E27FC236}">
                    <a16:creationId xmlns:a16="http://schemas.microsoft.com/office/drawing/2014/main" id="{E0CC9936-3777-2184-F638-DA2632A5CD8C}"/>
                  </a:ext>
                </a:extLst>
              </p:cNvPr>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任意多边形 252">
                <a:extLst>
                  <a:ext uri="{FF2B5EF4-FFF2-40B4-BE49-F238E27FC236}">
                    <a16:creationId xmlns:a16="http://schemas.microsoft.com/office/drawing/2014/main" id="{4DB2DCBA-CE97-24F5-3421-AE7ED06E905A}"/>
                  </a:ext>
                </a:extLst>
              </p:cNvPr>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0" name="任意多边形 6">
              <a:extLst>
                <a:ext uri="{FF2B5EF4-FFF2-40B4-BE49-F238E27FC236}">
                  <a16:creationId xmlns:a16="http://schemas.microsoft.com/office/drawing/2014/main" id="{28646150-CAEB-90EF-6B01-1737F6DA899B}"/>
                </a:ext>
              </a:extLst>
            </p:cNvPr>
            <p:cNvSpPr/>
            <p:nvPr/>
          </p:nvSpPr>
          <p:spPr>
            <a:xfrm>
              <a:off x="9152432" y="2534849"/>
              <a:ext cx="395062" cy="422683"/>
            </a:xfrm>
            <a:custGeom>
              <a:avLst/>
              <a:gdLst>
                <a:gd name="connsiteX0" fmla="*/ 249 w 394354"/>
                <a:gd name="connsiteY0" fmla="*/ 150476 h 425530"/>
                <a:gd name="connsiteX1" fmla="*/ 43654 w 394354"/>
                <a:gd name="connsiteY1" fmla="*/ 231499 h 425530"/>
                <a:gd name="connsiteX2" fmla="*/ 84165 w 394354"/>
                <a:gd name="connsiteY2" fmla="*/ 289372 h 425530"/>
                <a:gd name="connsiteX3" fmla="*/ 113102 w 394354"/>
                <a:gd name="connsiteY3" fmla="*/ 355927 h 425530"/>
                <a:gd name="connsiteX4" fmla="*/ 139145 w 394354"/>
                <a:gd name="connsiteY4" fmla="*/ 425375 h 425530"/>
                <a:gd name="connsiteX5" fmla="*/ 228849 w 394354"/>
                <a:gd name="connsiteY5" fmla="*/ 376182 h 425530"/>
                <a:gd name="connsiteX6" fmla="*/ 321446 w 394354"/>
                <a:gd name="connsiteY6" fmla="*/ 324096 h 425530"/>
                <a:gd name="connsiteX7" fmla="*/ 390895 w 394354"/>
                <a:gd name="connsiteY7" fmla="*/ 303840 h 425530"/>
                <a:gd name="connsiteX8" fmla="*/ 382214 w 394354"/>
                <a:gd name="connsiteY8" fmla="*/ 254648 h 425530"/>
                <a:gd name="connsiteX9" fmla="*/ 367745 w 394354"/>
                <a:gd name="connsiteY9" fmla="*/ 205456 h 425530"/>
                <a:gd name="connsiteX10" fmla="*/ 344596 w 394354"/>
                <a:gd name="connsiteY10" fmla="*/ 150476 h 425530"/>
                <a:gd name="connsiteX11" fmla="*/ 324340 w 394354"/>
                <a:gd name="connsiteY11" fmla="*/ 107071 h 425530"/>
                <a:gd name="connsiteX12" fmla="*/ 301191 w 394354"/>
                <a:gd name="connsiteY12" fmla="*/ 49197 h 425530"/>
                <a:gd name="connsiteX13" fmla="*/ 251998 w 394354"/>
                <a:gd name="connsiteY13" fmla="*/ 5 h 425530"/>
                <a:gd name="connsiteX14" fmla="*/ 98634 w 394354"/>
                <a:gd name="connsiteY14" fmla="*/ 52091 h 425530"/>
                <a:gd name="connsiteX15" fmla="*/ 29186 w 394354"/>
                <a:gd name="connsiteY15" fmla="*/ 92602 h 425530"/>
                <a:gd name="connsiteX16" fmla="*/ 249 w 394354"/>
                <a:gd name="connsiteY16" fmla="*/ 150476 h 425530"/>
                <a:gd name="connsiteX0" fmla="*/ 249 w 394354"/>
                <a:gd name="connsiteY0" fmla="*/ 150476 h 425530"/>
                <a:gd name="connsiteX1" fmla="*/ 43654 w 394354"/>
                <a:gd name="connsiteY1" fmla="*/ 231499 h 425530"/>
                <a:gd name="connsiteX2" fmla="*/ 78378 w 394354"/>
                <a:gd name="connsiteY2" fmla="*/ 286478 h 425530"/>
                <a:gd name="connsiteX3" fmla="*/ 113102 w 394354"/>
                <a:gd name="connsiteY3" fmla="*/ 355927 h 425530"/>
                <a:gd name="connsiteX4" fmla="*/ 139145 w 394354"/>
                <a:gd name="connsiteY4" fmla="*/ 425375 h 425530"/>
                <a:gd name="connsiteX5" fmla="*/ 228849 w 394354"/>
                <a:gd name="connsiteY5" fmla="*/ 376182 h 425530"/>
                <a:gd name="connsiteX6" fmla="*/ 321446 w 394354"/>
                <a:gd name="connsiteY6" fmla="*/ 324096 h 425530"/>
                <a:gd name="connsiteX7" fmla="*/ 390895 w 394354"/>
                <a:gd name="connsiteY7" fmla="*/ 303840 h 425530"/>
                <a:gd name="connsiteX8" fmla="*/ 382214 w 394354"/>
                <a:gd name="connsiteY8" fmla="*/ 254648 h 425530"/>
                <a:gd name="connsiteX9" fmla="*/ 367745 w 394354"/>
                <a:gd name="connsiteY9" fmla="*/ 205456 h 425530"/>
                <a:gd name="connsiteX10" fmla="*/ 344596 w 394354"/>
                <a:gd name="connsiteY10" fmla="*/ 150476 h 425530"/>
                <a:gd name="connsiteX11" fmla="*/ 324340 w 394354"/>
                <a:gd name="connsiteY11" fmla="*/ 107071 h 425530"/>
                <a:gd name="connsiteX12" fmla="*/ 301191 w 394354"/>
                <a:gd name="connsiteY12" fmla="*/ 49197 h 425530"/>
                <a:gd name="connsiteX13" fmla="*/ 251998 w 394354"/>
                <a:gd name="connsiteY13" fmla="*/ 5 h 425530"/>
                <a:gd name="connsiteX14" fmla="*/ 98634 w 394354"/>
                <a:gd name="connsiteY14" fmla="*/ 52091 h 425530"/>
                <a:gd name="connsiteX15" fmla="*/ 29186 w 394354"/>
                <a:gd name="connsiteY15" fmla="*/ 92602 h 425530"/>
                <a:gd name="connsiteX16" fmla="*/ 249 w 394354"/>
                <a:gd name="connsiteY16" fmla="*/ 150476 h 425530"/>
                <a:gd name="connsiteX0" fmla="*/ 249 w 394354"/>
                <a:gd name="connsiteY0" fmla="*/ 150476 h 425575"/>
                <a:gd name="connsiteX1" fmla="*/ 43654 w 394354"/>
                <a:gd name="connsiteY1" fmla="*/ 231499 h 425575"/>
                <a:gd name="connsiteX2" fmla="*/ 78378 w 394354"/>
                <a:gd name="connsiteY2" fmla="*/ 286478 h 425575"/>
                <a:gd name="connsiteX3" fmla="*/ 107314 w 394354"/>
                <a:gd name="connsiteY3" fmla="*/ 353033 h 425575"/>
                <a:gd name="connsiteX4" fmla="*/ 139145 w 394354"/>
                <a:gd name="connsiteY4" fmla="*/ 425375 h 425575"/>
                <a:gd name="connsiteX5" fmla="*/ 228849 w 394354"/>
                <a:gd name="connsiteY5" fmla="*/ 376182 h 425575"/>
                <a:gd name="connsiteX6" fmla="*/ 321446 w 394354"/>
                <a:gd name="connsiteY6" fmla="*/ 324096 h 425575"/>
                <a:gd name="connsiteX7" fmla="*/ 390895 w 394354"/>
                <a:gd name="connsiteY7" fmla="*/ 303840 h 425575"/>
                <a:gd name="connsiteX8" fmla="*/ 382214 w 394354"/>
                <a:gd name="connsiteY8" fmla="*/ 254648 h 425575"/>
                <a:gd name="connsiteX9" fmla="*/ 367745 w 394354"/>
                <a:gd name="connsiteY9" fmla="*/ 205456 h 425575"/>
                <a:gd name="connsiteX10" fmla="*/ 344596 w 394354"/>
                <a:gd name="connsiteY10" fmla="*/ 150476 h 425575"/>
                <a:gd name="connsiteX11" fmla="*/ 324340 w 394354"/>
                <a:gd name="connsiteY11" fmla="*/ 107071 h 425575"/>
                <a:gd name="connsiteX12" fmla="*/ 301191 w 394354"/>
                <a:gd name="connsiteY12" fmla="*/ 49197 h 425575"/>
                <a:gd name="connsiteX13" fmla="*/ 251998 w 394354"/>
                <a:gd name="connsiteY13" fmla="*/ 5 h 425575"/>
                <a:gd name="connsiteX14" fmla="*/ 98634 w 394354"/>
                <a:gd name="connsiteY14" fmla="*/ 52091 h 425575"/>
                <a:gd name="connsiteX15" fmla="*/ 29186 w 394354"/>
                <a:gd name="connsiteY15" fmla="*/ 92602 h 425575"/>
                <a:gd name="connsiteX16" fmla="*/ 249 w 394354"/>
                <a:gd name="connsiteY16" fmla="*/ 150476 h 425575"/>
                <a:gd name="connsiteX0" fmla="*/ 249 w 394354"/>
                <a:gd name="connsiteY0" fmla="*/ 147584 h 422683"/>
                <a:gd name="connsiteX1" fmla="*/ 43654 w 394354"/>
                <a:gd name="connsiteY1" fmla="*/ 228607 h 422683"/>
                <a:gd name="connsiteX2" fmla="*/ 78378 w 394354"/>
                <a:gd name="connsiteY2" fmla="*/ 283586 h 422683"/>
                <a:gd name="connsiteX3" fmla="*/ 107314 w 394354"/>
                <a:gd name="connsiteY3" fmla="*/ 350141 h 422683"/>
                <a:gd name="connsiteX4" fmla="*/ 139145 w 394354"/>
                <a:gd name="connsiteY4" fmla="*/ 422483 h 422683"/>
                <a:gd name="connsiteX5" fmla="*/ 228849 w 394354"/>
                <a:gd name="connsiteY5" fmla="*/ 373290 h 422683"/>
                <a:gd name="connsiteX6" fmla="*/ 321446 w 394354"/>
                <a:gd name="connsiteY6" fmla="*/ 321204 h 422683"/>
                <a:gd name="connsiteX7" fmla="*/ 390895 w 394354"/>
                <a:gd name="connsiteY7" fmla="*/ 300948 h 422683"/>
                <a:gd name="connsiteX8" fmla="*/ 382214 w 394354"/>
                <a:gd name="connsiteY8" fmla="*/ 251756 h 422683"/>
                <a:gd name="connsiteX9" fmla="*/ 367745 w 394354"/>
                <a:gd name="connsiteY9" fmla="*/ 202564 h 422683"/>
                <a:gd name="connsiteX10" fmla="*/ 344596 w 394354"/>
                <a:gd name="connsiteY10" fmla="*/ 147584 h 422683"/>
                <a:gd name="connsiteX11" fmla="*/ 324340 w 394354"/>
                <a:gd name="connsiteY11" fmla="*/ 104179 h 422683"/>
                <a:gd name="connsiteX12" fmla="*/ 301191 w 394354"/>
                <a:gd name="connsiteY12" fmla="*/ 46305 h 422683"/>
                <a:gd name="connsiteX13" fmla="*/ 246210 w 394354"/>
                <a:gd name="connsiteY13" fmla="*/ 6 h 422683"/>
                <a:gd name="connsiteX14" fmla="*/ 98634 w 394354"/>
                <a:gd name="connsiteY14" fmla="*/ 49199 h 422683"/>
                <a:gd name="connsiteX15" fmla="*/ 29186 w 394354"/>
                <a:gd name="connsiteY15" fmla="*/ 89710 h 422683"/>
                <a:gd name="connsiteX16" fmla="*/ 249 w 394354"/>
                <a:gd name="connsiteY16" fmla="*/ 147584 h 422683"/>
                <a:gd name="connsiteX0" fmla="*/ 249 w 394354"/>
                <a:gd name="connsiteY0" fmla="*/ 147584 h 422683"/>
                <a:gd name="connsiteX1" fmla="*/ 43654 w 394354"/>
                <a:gd name="connsiteY1" fmla="*/ 228607 h 422683"/>
                <a:gd name="connsiteX2" fmla="*/ 78378 w 394354"/>
                <a:gd name="connsiteY2" fmla="*/ 283586 h 422683"/>
                <a:gd name="connsiteX3" fmla="*/ 107314 w 394354"/>
                <a:gd name="connsiteY3" fmla="*/ 350141 h 422683"/>
                <a:gd name="connsiteX4" fmla="*/ 139145 w 394354"/>
                <a:gd name="connsiteY4" fmla="*/ 422483 h 422683"/>
                <a:gd name="connsiteX5" fmla="*/ 228849 w 394354"/>
                <a:gd name="connsiteY5" fmla="*/ 373290 h 422683"/>
                <a:gd name="connsiteX6" fmla="*/ 321446 w 394354"/>
                <a:gd name="connsiteY6" fmla="*/ 321204 h 422683"/>
                <a:gd name="connsiteX7" fmla="*/ 390895 w 394354"/>
                <a:gd name="connsiteY7" fmla="*/ 300948 h 422683"/>
                <a:gd name="connsiteX8" fmla="*/ 382214 w 394354"/>
                <a:gd name="connsiteY8" fmla="*/ 251756 h 422683"/>
                <a:gd name="connsiteX9" fmla="*/ 367745 w 394354"/>
                <a:gd name="connsiteY9" fmla="*/ 202564 h 422683"/>
                <a:gd name="connsiteX10" fmla="*/ 344596 w 394354"/>
                <a:gd name="connsiteY10" fmla="*/ 147584 h 422683"/>
                <a:gd name="connsiteX11" fmla="*/ 324340 w 394354"/>
                <a:gd name="connsiteY11" fmla="*/ 104179 h 422683"/>
                <a:gd name="connsiteX12" fmla="*/ 295404 w 394354"/>
                <a:gd name="connsiteY12" fmla="*/ 46305 h 422683"/>
                <a:gd name="connsiteX13" fmla="*/ 246210 w 394354"/>
                <a:gd name="connsiteY13" fmla="*/ 6 h 422683"/>
                <a:gd name="connsiteX14" fmla="*/ 98634 w 394354"/>
                <a:gd name="connsiteY14" fmla="*/ 49199 h 422683"/>
                <a:gd name="connsiteX15" fmla="*/ 29186 w 394354"/>
                <a:gd name="connsiteY15" fmla="*/ 89710 h 422683"/>
                <a:gd name="connsiteX16" fmla="*/ 249 w 394354"/>
                <a:gd name="connsiteY16" fmla="*/ 147584 h 422683"/>
                <a:gd name="connsiteX0" fmla="*/ 249 w 395062"/>
                <a:gd name="connsiteY0" fmla="*/ 147584 h 422683"/>
                <a:gd name="connsiteX1" fmla="*/ 43654 w 395062"/>
                <a:gd name="connsiteY1" fmla="*/ 228607 h 422683"/>
                <a:gd name="connsiteX2" fmla="*/ 78378 w 395062"/>
                <a:gd name="connsiteY2" fmla="*/ 283586 h 422683"/>
                <a:gd name="connsiteX3" fmla="*/ 107314 w 395062"/>
                <a:gd name="connsiteY3" fmla="*/ 350141 h 422683"/>
                <a:gd name="connsiteX4" fmla="*/ 139145 w 395062"/>
                <a:gd name="connsiteY4" fmla="*/ 422483 h 422683"/>
                <a:gd name="connsiteX5" fmla="*/ 228849 w 395062"/>
                <a:gd name="connsiteY5" fmla="*/ 373290 h 422683"/>
                <a:gd name="connsiteX6" fmla="*/ 321446 w 395062"/>
                <a:gd name="connsiteY6" fmla="*/ 321204 h 422683"/>
                <a:gd name="connsiteX7" fmla="*/ 390895 w 395062"/>
                <a:gd name="connsiteY7" fmla="*/ 300948 h 422683"/>
                <a:gd name="connsiteX8" fmla="*/ 385108 w 395062"/>
                <a:gd name="connsiteY8" fmla="*/ 245969 h 422683"/>
                <a:gd name="connsiteX9" fmla="*/ 367745 w 395062"/>
                <a:gd name="connsiteY9" fmla="*/ 202564 h 422683"/>
                <a:gd name="connsiteX10" fmla="*/ 344596 w 395062"/>
                <a:gd name="connsiteY10" fmla="*/ 147584 h 422683"/>
                <a:gd name="connsiteX11" fmla="*/ 324340 w 395062"/>
                <a:gd name="connsiteY11" fmla="*/ 104179 h 422683"/>
                <a:gd name="connsiteX12" fmla="*/ 295404 w 395062"/>
                <a:gd name="connsiteY12" fmla="*/ 46305 h 422683"/>
                <a:gd name="connsiteX13" fmla="*/ 246210 w 395062"/>
                <a:gd name="connsiteY13" fmla="*/ 6 h 422683"/>
                <a:gd name="connsiteX14" fmla="*/ 98634 w 395062"/>
                <a:gd name="connsiteY14" fmla="*/ 49199 h 422683"/>
                <a:gd name="connsiteX15" fmla="*/ 29186 w 395062"/>
                <a:gd name="connsiteY15" fmla="*/ 89710 h 422683"/>
                <a:gd name="connsiteX16" fmla="*/ 249 w 395062"/>
                <a:gd name="connsiteY16" fmla="*/ 147584 h 42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5062" h="422683">
                  <a:moveTo>
                    <a:pt x="249" y="147584"/>
                  </a:moveTo>
                  <a:cubicBezTo>
                    <a:pt x="2660" y="170733"/>
                    <a:pt x="30633" y="205940"/>
                    <a:pt x="43654" y="228607"/>
                  </a:cubicBezTo>
                  <a:cubicBezTo>
                    <a:pt x="56675" y="251274"/>
                    <a:pt x="67768" y="263330"/>
                    <a:pt x="78378" y="283586"/>
                  </a:cubicBezTo>
                  <a:cubicBezTo>
                    <a:pt x="88988" y="303842"/>
                    <a:pt x="97186" y="326991"/>
                    <a:pt x="107314" y="350141"/>
                  </a:cubicBezTo>
                  <a:cubicBezTo>
                    <a:pt x="117442" y="373291"/>
                    <a:pt x="118889" y="418625"/>
                    <a:pt x="139145" y="422483"/>
                  </a:cubicBezTo>
                  <a:cubicBezTo>
                    <a:pt x="159401" y="426341"/>
                    <a:pt x="228849" y="373290"/>
                    <a:pt x="228849" y="373290"/>
                  </a:cubicBezTo>
                  <a:cubicBezTo>
                    <a:pt x="259232" y="356410"/>
                    <a:pt x="294438" y="333261"/>
                    <a:pt x="321446" y="321204"/>
                  </a:cubicBezTo>
                  <a:cubicBezTo>
                    <a:pt x="348454" y="309147"/>
                    <a:pt x="380285" y="313487"/>
                    <a:pt x="390895" y="300948"/>
                  </a:cubicBezTo>
                  <a:cubicBezTo>
                    <a:pt x="401505" y="288409"/>
                    <a:pt x="388966" y="262366"/>
                    <a:pt x="385108" y="245969"/>
                  </a:cubicBezTo>
                  <a:cubicBezTo>
                    <a:pt x="381250" y="229572"/>
                    <a:pt x="374497" y="218961"/>
                    <a:pt x="367745" y="202564"/>
                  </a:cubicBezTo>
                  <a:cubicBezTo>
                    <a:pt x="360993" y="186167"/>
                    <a:pt x="351830" y="163981"/>
                    <a:pt x="344596" y="147584"/>
                  </a:cubicBezTo>
                  <a:cubicBezTo>
                    <a:pt x="337362" y="131187"/>
                    <a:pt x="332539" y="121059"/>
                    <a:pt x="324340" y="104179"/>
                  </a:cubicBezTo>
                  <a:cubicBezTo>
                    <a:pt x="316141" y="87299"/>
                    <a:pt x="308426" y="63667"/>
                    <a:pt x="295404" y="46305"/>
                  </a:cubicBezTo>
                  <a:cubicBezTo>
                    <a:pt x="282382" y="28943"/>
                    <a:pt x="279005" y="-476"/>
                    <a:pt x="246210" y="6"/>
                  </a:cubicBezTo>
                  <a:cubicBezTo>
                    <a:pt x="213415" y="488"/>
                    <a:pt x="135769" y="33766"/>
                    <a:pt x="98634" y="49199"/>
                  </a:cubicBezTo>
                  <a:cubicBezTo>
                    <a:pt x="61499" y="64632"/>
                    <a:pt x="45101" y="73795"/>
                    <a:pt x="29186" y="89710"/>
                  </a:cubicBezTo>
                  <a:cubicBezTo>
                    <a:pt x="13271" y="105625"/>
                    <a:pt x="-2162" y="124435"/>
                    <a:pt x="249" y="147584"/>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任意多边形 5">
              <a:extLst>
                <a:ext uri="{FF2B5EF4-FFF2-40B4-BE49-F238E27FC236}">
                  <a16:creationId xmlns:a16="http://schemas.microsoft.com/office/drawing/2014/main" id="{85A5A74D-8628-EBCD-51AC-7ACD48C3EE45}"/>
                </a:ext>
              </a:extLst>
            </p:cNvPr>
            <p:cNvSpPr/>
            <p:nvPr/>
          </p:nvSpPr>
          <p:spPr>
            <a:xfrm>
              <a:off x="7685590" y="2780554"/>
              <a:ext cx="539612" cy="738293"/>
            </a:xfrm>
            <a:custGeom>
              <a:avLst/>
              <a:gdLst>
                <a:gd name="connsiteX0" fmla="*/ 185195 w 539677"/>
                <a:gd name="connsiteY0" fmla="*/ 86954 h 749835"/>
                <a:gd name="connsiteX1" fmla="*/ 83916 w 539677"/>
                <a:gd name="connsiteY1" fmla="*/ 194019 h 749835"/>
                <a:gd name="connsiteX2" fmla="*/ 23149 w 539677"/>
                <a:gd name="connsiteY2" fmla="*/ 289510 h 749835"/>
                <a:gd name="connsiteX3" fmla="*/ 0 w 539677"/>
                <a:gd name="connsiteY3" fmla="*/ 413938 h 749835"/>
                <a:gd name="connsiteX4" fmla="*/ 23149 w 539677"/>
                <a:gd name="connsiteY4" fmla="*/ 555728 h 749835"/>
                <a:gd name="connsiteX5" fmla="*/ 95491 w 539677"/>
                <a:gd name="connsiteY5" fmla="*/ 648326 h 749835"/>
                <a:gd name="connsiteX6" fmla="*/ 185195 w 539677"/>
                <a:gd name="connsiteY6" fmla="*/ 706199 h 749835"/>
                <a:gd name="connsiteX7" fmla="*/ 309623 w 539677"/>
                <a:gd name="connsiteY7" fmla="*/ 749604 h 749835"/>
                <a:gd name="connsiteX8" fmla="*/ 425369 w 539677"/>
                <a:gd name="connsiteY8" fmla="*/ 720667 h 749835"/>
                <a:gd name="connsiteX9" fmla="*/ 506392 w 539677"/>
                <a:gd name="connsiteY9" fmla="*/ 662794 h 749835"/>
                <a:gd name="connsiteX10" fmla="*/ 503499 w 539677"/>
                <a:gd name="connsiteY10" fmla="*/ 483386 h 749835"/>
                <a:gd name="connsiteX11" fmla="*/ 454306 w 539677"/>
                <a:gd name="connsiteY11" fmla="*/ 382108 h 749835"/>
                <a:gd name="connsiteX12" fmla="*/ 387752 w 539677"/>
                <a:gd name="connsiteY12" fmla="*/ 327128 h 749835"/>
                <a:gd name="connsiteX13" fmla="*/ 318304 w 539677"/>
                <a:gd name="connsiteY13" fmla="*/ 332916 h 749835"/>
                <a:gd name="connsiteX14" fmla="*/ 248856 w 539677"/>
                <a:gd name="connsiteY14" fmla="*/ 364746 h 749835"/>
                <a:gd name="connsiteX15" fmla="*/ 196769 w 539677"/>
                <a:gd name="connsiteY15" fmla="*/ 402364 h 749835"/>
                <a:gd name="connsiteX16" fmla="*/ 280686 w 539677"/>
                <a:gd name="connsiteY16" fmla="*/ 344490 h 749835"/>
                <a:gd name="connsiteX17" fmla="*/ 353028 w 539677"/>
                <a:gd name="connsiteY17" fmla="*/ 324235 h 749835"/>
                <a:gd name="connsiteX18" fmla="*/ 396433 w 539677"/>
                <a:gd name="connsiteY18" fmla="*/ 335809 h 749835"/>
                <a:gd name="connsiteX19" fmla="*/ 436944 w 539677"/>
                <a:gd name="connsiteY19" fmla="*/ 364746 h 749835"/>
                <a:gd name="connsiteX20" fmla="*/ 497711 w 539677"/>
                <a:gd name="connsiteY20" fmla="*/ 248999 h 749835"/>
                <a:gd name="connsiteX21" fmla="*/ 538223 w 539677"/>
                <a:gd name="connsiteY21" fmla="*/ 118784 h 749835"/>
                <a:gd name="connsiteX22" fmla="*/ 445625 w 539677"/>
                <a:gd name="connsiteY22" fmla="*/ 31974 h 749835"/>
                <a:gd name="connsiteX23" fmla="*/ 324091 w 539677"/>
                <a:gd name="connsiteY23" fmla="*/ 143 h 749835"/>
                <a:gd name="connsiteX24" fmla="*/ 274899 w 539677"/>
                <a:gd name="connsiteY24" fmla="*/ 23293 h 749835"/>
                <a:gd name="connsiteX25" fmla="*/ 185195 w 539677"/>
                <a:gd name="connsiteY25" fmla="*/ 86954 h 749835"/>
                <a:gd name="connsiteX0" fmla="*/ 185195 w 539677"/>
                <a:gd name="connsiteY0" fmla="*/ 81255 h 744136"/>
                <a:gd name="connsiteX1" fmla="*/ 83916 w 539677"/>
                <a:gd name="connsiteY1" fmla="*/ 188320 h 744136"/>
                <a:gd name="connsiteX2" fmla="*/ 23149 w 539677"/>
                <a:gd name="connsiteY2" fmla="*/ 283811 h 744136"/>
                <a:gd name="connsiteX3" fmla="*/ 0 w 539677"/>
                <a:gd name="connsiteY3" fmla="*/ 408239 h 744136"/>
                <a:gd name="connsiteX4" fmla="*/ 23149 w 539677"/>
                <a:gd name="connsiteY4" fmla="*/ 550029 h 744136"/>
                <a:gd name="connsiteX5" fmla="*/ 95491 w 539677"/>
                <a:gd name="connsiteY5" fmla="*/ 642627 h 744136"/>
                <a:gd name="connsiteX6" fmla="*/ 185195 w 539677"/>
                <a:gd name="connsiteY6" fmla="*/ 700500 h 744136"/>
                <a:gd name="connsiteX7" fmla="*/ 309623 w 539677"/>
                <a:gd name="connsiteY7" fmla="*/ 743905 h 744136"/>
                <a:gd name="connsiteX8" fmla="*/ 425369 w 539677"/>
                <a:gd name="connsiteY8" fmla="*/ 714968 h 744136"/>
                <a:gd name="connsiteX9" fmla="*/ 506392 w 539677"/>
                <a:gd name="connsiteY9" fmla="*/ 657095 h 744136"/>
                <a:gd name="connsiteX10" fmla="*/ 503499 w 539677"/>
                <a:gd name="connsiteY10" fmla="*/ 477687 h 744136"/>
                <a:gd name="connsiteX11" fmla="*/ 454306 w 539677"/>
                <a:gd name="connsiteY11" fmla="*/ 376409 h 744136"/>
                <a:gd name="connsiteX12" fmla="*/ 387752 w 539677"/>
                <a:gd name="connsiteY12" fmla="*/ 321429 h 744136"/>
                <a:gd name="connsiteX13" fmla="*/ 318304 w 539677"/>
                <a:gd name="connsiteY13" fmla="*/ 327217 h 744136"/>
                <a:gd name="connsiteX14" fmla="*/ 248856 w 539677"/>
                <a:gd name="connsiteY14" fmla="*/ 359047 h 744136"/>
                <a:gd name="connsiteX15" fmla="*/ 196769 w 539677"/>
                <a:gd name="connsiteY15" fmla="*/ 396665 h 744136"/>
                <a:gd name="connsiteX16" fmla="*/ 280686 w 539677"/>
                <a:gd name="connsiteY16" fmla="*/ 338791 h 744136"/>
                <a:gd name="connsiteX17" fmla="*/ 353028 w 539677"/>
                <a:gd name="connsiteY17" fmla="*/ 318536 h 744136"/>
                <a:gd name="connsiteX18" fmla="*/ 396433 w 539677"/>
                <a:gd name="connsiteY18" fmla="*/ 330110 h 744136"/>
                <a:gd name="connsiteX19" fmla="*/ 436944 w 539677"/>
                <a:gd name="connsiteY19" fmla="*/ 359047 h 744136"/>
                <a:gd name="connsiteX20" fmla="*/ 497711 w 539677"/>
                <a:gd name="connsiteY20" fmla="*/ 243300 h 744136"/>
                <a:gd name="connsiteX21" fmla="*/ 538223 w 539677"/>
                <a:gd name="connsiteY21" fmla="*/ 113085 h 744136"/>
                <a:gd name="connsiteX22" fmla="*/ 445625 w 539677"/>
                <a:gd name="connsiteY22" fmla="*/ 26275 h 744136"/>
                <a:gd name="connsiteX23" fmla="*/ 341453 w 539677"/>
                <a:gd name="connsiteY23" fmla="*/ 231 h 744136"/>
                <a:gd name="connsiteX24" fmla="*/ 274899 w 539677"/>
                <a:gd name="connsiteY24" fmla="*/ 17594 h 744136"/>
                <a:gd name="connsiteX25" fmla="*/ 185195 w 539677"/>
                <a:gd name="connsiteY25" fmla="*/ 81255 h 744136"/>
                <a:gd name="connsiteX0" fmla="*/ 185195 w 539677"/>
                <a:gd name="connsiteY0" fmla="*/ 87074 h 744168"/>
                <a:gd name="connsiteX1" fmla="*/ 83916 w 539677"/>
                <a:gd name="connsiteY1" fmla="*/ 188352 h 744168"/>
                <a:gd name="connsiteX2" fmla="*/ 23149 w 539677"/>
                <a:gd name="connsiteY2" fmla="*/ 283843 h 744168"/>
                <a:gd name="connsiteX3" fmla="*/ 0 w 539677"/>
                <a:gd name="connsiteY3" fmla="*/ 408271 h 744168"/>
                <a:gd name="connsiteX4" fmla="*/ 23149 w 539677"/>
                <a:gd name="connsiteY4" fmla="*/ 550061 h 744168"/>
                <a:gd name="connsiteX5" fmla="*/ 95491 w 539677"/>
                <a:gd name="connsiteY5" fmla="*/ 642659 h 744168"/>
                <a:gd name="connsiteX6" fmla="*/ 185195 w 539677"/>
                <a:gd name="connsiteY6" fmla="*/ 700532 h 744168"/>
                <a:gd name="connsiteX7" fmla="*/ 309623 w 539677"/>
                <a:gd name="connsiteY7" fmla="*/ 743937 h 744168"/>
                <a:gd name="connsiteX8" fmla="*/ 425369 w 539677"/>
                <a:gd name="connsiteY8" fmla="*/ 715000 h 744168"/>
                <a:gd name="connsiteX9" fmla="*/ 506392 w 539677"/>
                <a:gd name="connsiteY9" fmla="*/ 657127 h 744168"/>
                <a:gd name="connsiteX10" fmla="*/ 503499 w 539677"/>
                <a:gd name="connsiteY10" fmla="*/ 477719 h 744168"/>
                <a:gd name="connsiteX11" fmla="*/ 454306 w 539677"/>
                <a:gd name="connsiteY11" fmla="*/ 376441 h 744168"/>
                <a:gd name="connsiteX12" fmla="*/ 387752 w 539677"/>
                <a:gd name="connsiteY12" fmla="*/ 321461 h 744168"/>
                <a:gd name="connsiteX13" fmla="*/ 318304 w 539677"/>
                <a:gd name="connsiteY13" fmla="*/ 327249 h 744168"/>
                <a:gd name="connsiteX14" fmla="*/ 248856 w 539677"/>
                <a:gd name="connsiteY14" fmla="*/ 359079 h 744168"/>
                <a:gd name="connsiteX15" fmla="*/ 196769 w 539677"/>
                <a:gd name="connsiteY15" fmla="*/ 396697 h 744168"/>
                <a:gd name="connsiteX16" fmla="*/ 280686 w 539677"/>
                <a:gd name="connsiteY16" fmla="*/ 338823 h 744168"/>
                <a:gd name="connsiteX17" fmla="*/ 353028 w 539677"/>
                <a:gd name="connsiteY17" fmla="*/ 318568 h 744168"/>
                <a:gd name="connsiteX18" fmla="*/ 396433 w 539677"/>
                <a:gd name="connsiteY18" fmla="*/ 330142 h 744168"/>
                <a:gd name="connsiteX19" fmla="*/ 436944 w 539677"/>
                <a:gd name="connsiteY19" fmla="*/ 359079 h 744168"/>
                <a:gd name="connsiteX20" fmla="*/ 497711 w 539677"/>
                <a:gd name="connsiteY20" fmla="*/ 243332 h 744168"/>
                <a:gd name="connsiteX21" fmla="*/ 538223 w 539677"/>
                <a:gd name="connsiteY21" fmla="*/ 113117 h 744168"/>
                <a:gd name="connsiteX22" fmla="*/ 445625 w 539677"/>
                <a:gd name="connsiteY22" fmla="*/ 26307 h 744168"/>
                <a:gd name="connsiteX23" fmla="*/ 341453 w 539677"/>
                <a:gd name="connsiteY23" fmla="*/ 263 h 744168"/>
                <a:gd name="connsiteX24" fmla="*/ 274899 w 539677"/>
                <a:gd name="connsiteY24" fmla="*/ 17626 h 744168"/>
                <a:gd name="connsiteX25" fmla="*/ 185195 w 539677"/>
                <a:gd name="connsiteY25" fmla="*/ 87074 h 744168"/>
                <a:gd name="connsiteX0" fmla="*/ 185195 w 539677"/>
                <a:gd name="connsiteY0" fmla="*/ 87074 h 744168"/>
                <a:gd name="connsiteX1" fmla="*/ 83916 w 539677"/>
                <a:gd name="connsiteY1" fmla="*/ 188352 h 744168"/>
                <a:gd name="connsiteX2" fmla="*/ 23149 w 539677"/>
                <a:gd name="connsiteY2" fmla="*/ 289631 h 744168"/>
                <a:gd name="connsiteX3" fmla="*/ 0 w 539677"/>
                <a:gd name="connsiteY3" fmla="*/ 408271 h 744168"/>
                <a:gd name="connsiteX4" fmla="*/ 23149 w 539677"/>
                <a:gd name="connsiteY4" fmla="*/ 550061 h 744168"/>
                <a:gd name="connsiteX5" fmla="*/ 95491 w 539677"/>
                <a:gd name="connsiteY5" fmla="*/ 642659 h 744168"/>
                <a:gd name="connsiteX6" fmla="*/ 185195 w 539677"/>
                <a:gd name="connsiteY6" fmla="*/ 700532 h 744168"/>
                <a:gd name="connsiteX7" fmla="*/ 309623 w 539677"/>
                <a:gd name="connsiteY7" fmla="*/ 743937 h 744168"/>
                <a:gd name="connsiteX8" fmla="*/ 425369 w 539677"/>
                <a:gd name="connsiteY8" fmla="*/ 715000 h 744168"/>
                <a:gd name="connsiteX9" fmla="*/ 506392 w 539677"/>
                <a:gd name="connsiteY9" fmla="*/ 657127 h 744168"/>
                <a:gd name="connsiteX10" fmla="*/ 503499 w 539677"/>
                <a:gd name="connsiteY10" fmla="*/ 477719 h 744168"/>
                <a:gd name="connsiteX11" fmla="*/ 454306 w 539677"/>
                <a:gd name="connsiteY11" fmla="*/ 376441 h 744168"/>
                <a:gd name="connsiteX12" fmla="*/ 387752 w 539677"/>
                <a:gd name="connsiteY12" fmla="*/ 321461 h 744168"/>
                <a:gd name="connsiteX13" fmla="*/ 318304 w 539677"/>
                <a:gd name="connsiteY13" fmla="*/ 327249 h 744168"/>
                <a:gd name="connsiteX14" fmla="*/ 248856 w 539677"/>
                <a:gd name="connsiteY14" fmla="*/ 359079 h 744168"/>
                <a:gd name="connsiteX15" fmla="*/ 196769 w 539677"/>
                <a:gd name="connsiteY15" fmla="*/ 396697 h 744168"/>
                <a:gd name="connsiteX16" fmla="*/ 280686 w 539677"/>
                <a:gd name="connsiteY16" fmla="*/ 338823 h 744168"/>
                <a:gd name="connsiteX17" fmla="*/ 353028 w 539677"/>
                <a:gd name="connsiteY17" fmla="*/ 318568 h 744168"/>
                <a:gd name="connsiteX18" fmla="*/ 396433 w 539677"/>
                <a:gd name="connsiteY18" fmla="*/ 330142 h 744168"/>
                <a:gd name="connsiteX19" fmla="*/ 436944 w 539677"/>
                <a:gd name="connsiteY19" fmla="*/ 359079 h 744168"/>
                <a:gd name="connsiteX20" fmla="*/ 497711 w 539677"/>
                <a:gd name="connsiteY20" fmla="*/ 243332 h 744168"/>
                <a:gd name="connsiteX21" fmla="*/ 538223 w 539677"/>
                <a:gd name="connsiteY21" fmla="*/ 113117 h 744168"/>
                <a:gd name="connsiteX22" fmla="*/ 445625 w 539677"/>
                <a:gd name="connsiteY22" fmla="*/ 26307 h 744168"/>
                <a:gd name="connsiteX23" fmla="*/ 341453 w 539677"/>
                <a:gd name="connsiteY23" fmla="*/ 263 h 744168"/>
                <a:gd name="connsiteX24" fmla="*/ 274899 w 539677"/>
                <a:gd name="connsiteY24" fmla="*/ 17626 h 744168"/>
                <a:gd name="connsiteX25" fmla="*/ 185195 w 539677"/>
                <a:gd name="connsiteY25" fmla="*/ 87074 h 744168"/>
                <a:gd name="connsiteX0" fmla="*/ 185195 w 539677"/>
                <a:gd name="connsiteY0" fmla="*/ 87074 h 744168"/>
                <a:gd name="connsiteX1" fmla="*/ 83916 w 539677"/>
                <a:gd name="connsiteY1" fmla="*/ 188352 h 744168"/>
                <a:gd name="connsiteX2" fmla="*/ 23149 w 539677"/>
                <a:gd name="connsiteY2" fmla="*/ 289631 h 744168"/>
                <a:gd name="connsiteX3" fmla="*/ 0 w 539677"/>
                <a:gd name="connsiteY3" fmla="*/ 408271 h 744168"/>
                <a:gd name="connsiteX4" fmla="*/ 23149 w 539677"/>
                <a:gd name="connsiteY4" fmla="*/ 550061 h 744168"/>
                <a:gd name="connsiteX5" fmla="*/ 92598 w 539677"/>
                <a:gd name="connsiteY5" fmla="*/ 651340 h 744168"/>
                <a:gd name="connsiteX6" fmla="*/ 185195 w 539677"/>
                <a:gd name="connsiteY6" fmla="*/ 700532 h 744168"/>
                <a:gd name="connsiteX7" fmla="*/ 309623 w 539677"/>
                <a:gd name="connsiteY7" fmla="*/ 743937 h 744168"/>
                <a:gd name="connsiteX8" fmla="*/ 425369 w 539677"/>
                <a:gd name="connsiteY8" fmla="*/ 715000 h 744168"/>
                <a:gd name="connsiteX9" fmla="*/ 506392 w 539677"/>
                <a:gd name="connsiteY9" fmla="*/ 657127 h 744168"/>
                <a:gd name="connsiteX10" fmla="*/ 503499 w 539677"/>
                <a:gd name="connsiteY10" fmla="*/ 477719 h 744168"/>
                <a:gd name="connsiteX11" fmla="*/ 454306 w 539677"/>
                <a:gd name="connsiteY11" fmla="*/ 376441 h 744168"/>
                <a:gd name="connsiteX12" fmla="*/ 387752 w 539677"/>
                <a:gd name="connsiteY12" fmla="*/ 321461 h 744168"/>
                <a:gd name="connsiteX13" fmla="*/ 318304 w 539677"/>
                <a:gd name="connsiteY13" fmla="*/ 327249 h 744168"/>
                <a:gd name="connsiteX14" fmla="*/ 248856 w 539677"/>
                <a:gd name="connsiteY14" fmla="*/ 359079 h 744168"/>
                <a:gd name="connsiteX15" fmla="*/ 196769 w 539677"/>
                <a:gd name="connsiteY15" fmla="*/ 396697 h 744168"/>
                <a:gd name="connsiteX16" fmla="*/ 280686 w 539677"/>
                <a:gd name="connsiteY16" fmla="*/ 338823 h 744168"/>
                <a:gd name="connsiteX17" fmla="*/ 353028 w 539677"/>
                <a:gd name="connsiteY17" fmla="*/ 318568 h 744168"/>
                <a:gd name="connsiteX18" fmla="*/ 396433 w 539677"/>
                <a:gd name="connsiteY18" fmla="*/ 330142 h 744168"/>
                <a:gd name="connsiteX19" fmla="*/ 436944 w 539677"/>
                <a:gd name="connsiteY19" fmla="*/ 359079 h 744168"/>
                <a:gd name="connsiteX20" fmla="*/ 497711 w 539677"/>
                <a:gd name="connsiteY20" fmla="*/ 243332 h 744168"/>
                <a:gd name="connsiteX21" fmla="*/ 538223 w 539677"/>
                <a:gd name="connsiteY21" fmla="*/ 113117 h 744168"/>
                <a:gd name="connsiteX22" fmla="*/ 445625 w 539677"/>
                <a:gd name="connsiteY22" fmla="*/ 26307 h 744168"/>
                <a:gd name="connsiteX23" fmla="*/ 341453 w 539677"/>
                <a:gd name="connsiteY23" fmla="*/ 263 h 744168"/>
                <a:gd name="connsiteX24" fmla="*/ 274899 w 539677"/>
                <a:gd name="connsiteY24" fmla="*/ 17626 h 744168"/>
                <a:gd name="connsiteX25" fmla="*/ 185195 w 539677"/>
                <a:gd name="connsiteY25" fmla="*/ 87074 h 744168"/>
                <a:gd name="connsiteX0" fmla="*/ 185195 w 539677"/>
                <a:gd name="connsiteY0" fmla="*/ 87074 h 744028"/>
                <a:gd name="connsiteX1" fmla="*/ 83916 w 539677"/>
                <a:gd name="connsiteY1" fmla="*/ 188352 h 744028"/>
                <a:gd name="connsiteX2" fmla="*/ 23149 w 539677"/>
                <a:gd name="connsiteY2" fmla="*/ 289631 h 744028"/>
                <a:gd name="connsiteX3" fmla="*/ 0 w 539677"/>
                <a:gd name="connsiteY3" fmla="*/ 408271 h 744028"/>
                <a:gd name="connsiteX4" fmla="*/ 23149 w 539677"/>
                <a:gd name="connsiteY4" fmla="*/ 550061 h 744028"/>
                <a:gd name="connsiteX5" fmla="*/ 92598 w 539677"/>
                <a:gd name="connsiteY5" fmla="*/ 651340 h 744028"/>
                <a:gd name="connsiteX6" fmla="*/ 185195 w 539677"/>
                <a:gd name="connsiteY6" fmla="*/ 706320 h 744028"/>
                <a:gd name="connsiteX7" fmla="*/ 309623 w 539677"/>
                <a:gd name="connsiteY7" fmla="*/ 743937 h 744028"/>
                <a:gd name="connsiteX8" fmla="*/ 425369 w 539677"/>
                <a:gd name="connsiteY8" fmla="*/ 715000 h 744028"/>
                <a:gd name="connsiteX9" fmla="*/ 506392 w 539677"/>
                <a:gd name="connsiteY9" fmla="*/ 657127 h 744028"/>
                <a:gd name="connsiteX10" fmla="*/ 503499 w 539677"/>
                <a:gd name="connsiteY10" fmla="*/ 477719 h 744028"/>
                <a:gd name="connsiteX11" fmla="*/ 454306 w 539677"/>
                <a:gd name="connsiteY11" fmla="*/ 376441 h 744028"/>
                <a:gd name="connsiteX12" fmla="*/ 387752 w 539677"/>
                <a:gd name="connsiteY12" fmla="*/ 321461 h 744028"/>
                <a:gd name="connsiteX13" fmla="*/ 318304 w 539677"/>
                <a:gd name="connsiteY13" fmla="*/ 327249 h 744028"/>
                <a:gd name="connsiteX14" fmla="*/ 248856 w 539677"/>
                <a:gd name="connsiteY14" fmla="*/ 359079 h 744028"/>
                <a:gd name="connsiteX15" fmla="*/ 196769 w 539677"/>
                <a:gd name="connsiteY15" fmla="*/ 396697 h 744028"/>
                <a:gd name="connsiteX16" fmla="*/ 280686 w 539677"/>
                <a:gd name="connsiteY16" fmla="*/ 338823 h 744028"/>
                <a:gd name="connsiteX17" fmla="*/ 353028 w 539677"/>
                <a:gd name="connsiteY17" fmla="*/ 318568 h 744028"/>
                <a:gd name="connsiteX18" fmla="*/ 396433 w 539677"/>
                <a:gd name="connsiteY18" fmla="*/ 330142 h 744028"/>
                <a:gd name="connsiteX19" fmla="*/ 436944 w 539677"/>
                <a:gd name="connsiteY19" fmla="*/ 359079 h 744028"/>
                <a:gd name="connsiteX20" fmla="*/ 497711 w 539677"/>
                <a:gd name="connsiteY20" fmla="*/ 243332 h 744028"/>
                <a:gd name="connsiteX21" fmla="*/ 538223 w 539677"/>
                <a:gd name="connsiteY21" fmla="*/ 113117 h 744028"/>
                <a:gd name="connsiteX22" fmla="*/ 445625 w 539677"/>
                <a:gd name="connsiteY22" fmla="*/ 26307 h 744028"/>
                <a:gd name="connsiteX23" fmla="*/ 341453 w 539677"/>
                <a:gd name="connsiteY23" fmla="*/ 263 h 744028"/>
                <a:gd name="connsiteX24" fmla="*/ 274899 w 539677"/>
                <a:gd name="connsiteY24" fmla="*/ 17626 h 744028"/>
                <a:gd name="connsiteX25" fmla="*/ 185195 w 539677"/>
                <a:gd name="connsiteY25" fmla="*/ 87074 h 744028"/>
                <a:gd name="connsiteX0" fmla="*/ 185195 w 539677"/>
                <a:gd name="connsiteY0" fmla="*/ 87074 h 738277"/>
                <a:gd name="connsiteX1" fmla="*/ 83916 w 539677"/>
                <a:gd name="connsiteY1" fmla="*/ 188352 h 738277"/>
                <a:gd name="connsiteX2" fmla="*/ 23149 w 539677"/>
                <a:gd name="connsiteY2" fmla="*/ 289631 h 738277"/>
                <a:gd name="connsiteX3" fmla="*/ 0 w 539677"/>
                <a:gd name="connsiteY3" fmla="*/ 408271 h 738277"/>
                <a:gd name="connsiteX4" fmla="*/ 23149 w 539677"/>
                <a:gd name="connsiteY4" fmla="*/ 550061 h 738277"/>
                <a:gd name="connsiteX5" fmla="*/ 92598 w 539677"/>
                <a:gd name="connsiteY5" fmla="*/ 651340 h 738277"/>
                <a:gd name="connsiteX6" fmla="*/ 185195 w 539677"/>
                <a:gd name="connsiteY6" fmla="*/ 706320 h 738277"/>
                <a:gd name="connsiteX7" fmla="*/ 312517 w 539677"/>
                <a:gd name="connsiteY7" fmla="*/ 738150 h 738277"/>
                <a:gd name="connsiteX8" fmla="*/ 425369 w 539677"/>
                <a:gd name="connsiteY8" fmla="*/ 715000 h 738277"/>
                <a:gd name="connsiteX9" fmla="*/ 506392 w 539677"/>
                <a:gd name="connsiteY9" fmla="*/ 657127 h 738277"/>
                <a:gd name="connsiteX10" fmla="*/ 503499 w 539677"/>
                <a:gd name="connsiteY10" fmla="*/ 477719 h 738277"/>
                <a:gd name="connsiteX11" fmla="*/ 454306 w 539677"/>
                <a:gd name="connsiteY11" fmla="*/ 376441 h 738277"/>
                <a:gd name="connsiteX12" fmla="*/ 387752 w 539677"/>
                <a:gd name="connsiteY12" fmla="*/ 321461 h 738277"/>
                <a:gd name="connsiteX13" fmla="*/ 318304 w 539677"/>
                <a:gd name="connsiteY13" fmla="*/ 327249 h 738277"/>
                <a:gd name="connsiteX14" fmla="*/ 248856 w 539677"/>
                <a:gd name="connsiteY14" fmla="*/ 359079 h 738277"/>
                <a:gd name="connsiteX15" fmla="*/ 196769 w 539677"/>
                <a:gd name="connsiteY15" fmla="*/ 396697 h 738277"/>
                <a:gd name="connsiteX16" fmla="*/ 280686 w 539677"/>
                <a:gd name="connsiteY16" fmla="*/ 338823 h 738277"/>
                <a:gd name="connsiteX17" fmla="*/ 353028 w 539677"/>
                <a:gd name="connsiteY17" fmla="*/ 318568 h 738277"/>
                <a:gd name="connsiteX18" fmla="*/ 396433 w 539677"/>
                <a:gd name="connsiteY18" fmla="*/ 330142 h 738277"/>
                <a:gd name="connsiteX19" fmla="*/ 436944 w 539677"/>
                <a:gd name="connsiteY19" fmla="*/ 359079 h 738277"/>
                <a:gd name="connsiteX20" fmla="*/ 497711 w 539677"/>
                <a:gd name="connsiteY20" fmla="*/ 243332 h 738277"/>
                <a:gd name="connsiteX21" fmla="*/ 538223 w 539677"/>
                <a:gd name="connsiteY21" fmla="*/ 113117 h 738277"/>
                <a:gd name="connsiteX22" fmla="*/ 445625 w 539677"/>
                <a:gd name="connsiteY22" fmla="*/ 26307 h 738277"/>
                <a:gd name="connsiteX23" fmla="*/ 341453 w 539677"/>
                <a:gd name="connsiteY23" fmla="*/ 263 h 738277"/>
                <a:gd name="connsiteX24" fmla="*/ 274899 w 539677"/>
                <a:gd name="connsiteY24" fmla="*/ 17626 h 738277"/>
                <a:gd name="connsiteX25" fmla="*/ 185195 w 539677"/>
                <a:gd name="connsiteY25" fmla="*/ 87074 h 738277"/>
                <a:gd name="connsiteX0" fmla="*/ 185195 w 539677"/>
                <a:gd name="connsiteY0" fmla="*/ 87074 h 738293"/>
                <a:gd name="connsiteX1" fmla="*/ 83916 w 539677"/>
                <a:gd name="connsiteY1" fmla="*/ 188352 h 738293"/>
                <a:gd name="connsiteX2" fmla="*/ 23149 w 539677"/>
                <a:gd name="connsiteY2" fmla="*/ 289631 h 738293"/>
                <a:gd name="connsiteX3" fmla="*/ 0 w 539677"/>
                <a:gd name="connsiteY3" fmla="*/ 408271 h 738293"/>
                <a:gd name="connsiteX4" fmla="*/ 23149 w 539677"/>
                <a:gd name="connsiteY4" fmla="*/ 550061 h 738293"/>
                <a:gd name="connsiteX5" fmla="*/ 92598 w 539677"/>
                <a:gd name="connsiteY5" fmla="*/ 651340 h 738293"/>
                <a:gd name="connsiteX6" fmla="*/ 185195 w 539677"/>
                <a:gd name="connsiteY6" fmla="*/ 706320 h 738293"/>
                <a:gd name="connsiteX7" fmla="*/ 312517 w 539677"/>
                <a:gd name="connsiteY7" fmla="*/ 738150 h 738293"/>
                <a:gd name="connsiteX8" fmla="*/ 425369 w 539677"/>
                <a:gd name="connsiteY8" fmla="*/ 715000 h 738293"/>
                <a:gd name="connsiteX9" fmla="*/ 506392 w 539677"/>
                <a:gd name="connsiteY9" fmla="*/ 648446 h 738293"/>
                <a:gd name="connsiteX10" fmla="*/ 503499 w 539677"/>
                <a:gd name="connsiteY10" fmla="*/ 477719 h 738293"/>
                <a:gd name="connsiteX11" fmla="*/ 454306 w 539677"/>
                <a:gd name="connsiteY11" fmla="*/ 376441 h 738293"/>
                <a:gd name="connsiteX12" fmla="*/ 387752 w 539677"/>
                <a:gd name="connsiteY12" fmla="*/ 321461 h 738293"/>
                <a:gd name="connsiteX13" fmla="*/ 318304 w 539677"/>
                <a:gd name="connsiteY13" fmla="*/ 327249 h 738293"/>
                <a:gd name="connsiteX14" fmla="*/ 248856 w 539677"/>
                <a:gd name="connsiteY14" fmla="*/ 359079 h 738293"/>
                <a:gd name="connsiteX15" fmla="*/ 196769 w 539677"/>
                <a:gd name="connsiteY15" fmla="*/ 396697 h 738293"/>
                <a:gd name="connsiteX16" fmla="*/ 280686 w 539677"/>
                <a:gd name="connsiteY16" fmla="*/ 338823 h 738293"/>
                <a:gd name="connsiteX17" fmla="*/ 353028 w 539677"/>
                <a:gd name="connsiteY17" fmla="*/ 318568 h 738293"/>
                <a:gd name="connsiteX18" fmla="*/ 396433 w 539677"/>
                <a:gd name="connsiteY18" fmla="*/ 330142 h 738293"/>
                <a:gd name="connsiteX19" fmla="*/ 436944 w 539677"/>
                <a:gd name="connsiteY19" fmla="*/ 359079 h 738293"/>
                <a:gd name="connsiteX20" fmla="*/ 497711 w 539677"/>
                <a:gd name="connsiteY20" fmla="*/ 243332 h 738293"/>
                <a:gd name="connsiteX21" fmla="*/ 538223 w 539677"/>
                <a:gd name="connsiteY21" fmla="*/ 113117 h 738293"/>
                <a:gd name="connsiteX22" fmla="*/ 445625 w 539677"/>
                <a:gd name="connsiteY22" fmla="*/ 26307 h 738293"/>
                <a:gd name="connsiteX23" fmla="*/ 341453 w 539677"/>
                <a:gd name="connsiteY23" fmla="*/ 263 h 738293"/>
                <a:gd name="connsiteX24" fmla="*/ 274899 w 539677"/>
                <a:gd name="connsiteY24" fmla="*/ 17626 h 738293"/>
                <a:gd name="connsiteX25" fmla="*/ 185195 w 539677"/>
                <a:gd name="connsiteY25" fmla="*/ 87074 h 738293"/>
                <a:gd name="connsiteX0" fmla="*/ 185195 w 539677"/>
                <a:gd name="connsiteY0" fmla="*/ 87074 h 738293"/>
                <a:gd name="connsiteX1" fmla="*/ 83916 w 539677"/>
                <a:gd name="connsiteY1" fmla="*/ 188352 h 738293"/>
                <a:gd name="connsiteX2" fmla="*/ 23149 w 539677"/>
                <a:gd name="connsiteY2" fmla="*/ 289631 h 738293"/>
                <a:gd name="connsiteX3" fmla="*/ 0 w 539677"/>
                <a:gd name="connsiteY3" fmla="*/ 408271 h 738293"/>
                <a:gd name="connsiteX4" fmla="*/ 23149 w 539677"/>
                <a:gd name="connsiteY4" fmla="*/ 550061 h 738293"/>
                <a:gd name="connsiteX5" fmla="*/ 92598 w 539677"/>
                <a:gd name="connsiteY5" fmla="*/ 651340 h 738293"/>
                <a:gd name="connsiteX6" fmla="*/ 185195 w 539677"/>
                <a:gd name="connsiteY6" fmla="*/ 706320 h 738293"/>
                <a:gd name="connsiteX7" fmla="*/ 303836 w 539677"/>
                <a:gd name="connsiteY7" fmla="*/ 738150 h 738293"/>
                <a:gd name="connsiteX8" fmla="*/ 425369 w 539677"/>
                <a:gd name="connsiteY8" fmla="*/ 715000 h 738293"/>
                <a:gd name="connsiteX9" fmla="*/ 506392 w 539677"/>
                <a:gd name="connsiteY9" fmla="*/ 648446 h 738293"/>
                <a:gd name="connsiteX10" fmla="*/ 503499 w 539677"/>
                <a:gd name="connsiteY10" fmla="*/ 477719 h 738293"/>
                <a:gd name="connsiteX11" fmla="*/ 454306 w 539677"/>
                <a:gd name="connsiteY11" fmla="*/ 376441 h 738293"/>
                <a:gd name="connsiteX12" fmla="*/ 387752 w 539677"/>
                <a:gd name="connsiteY12" fmla="*/ 321461 h 738293"/>
                <a:gd name="connsiteX13" fmla="*/ 318304 w 539677"/>
                <a:gd name="connsiteY13" fmla="*/ 327249 h 738293"/>
                <a:gd name="connsiteX14" fmla="*/ 248856 w 539677"/>
                <a:gd name="connsiteY14" fmla="*/ 359079 h 738293"/>
                <a:gd name="connsiteX15" fmla="*/ 196769 w 539677"/>
                <a:gd name="connsiteY15" fmla="*/ 396697 h 738293"/>
                <a:gd name="connsiteX16" fmla="*/ 280686 w 539677"/>
                <a:gd name="connsiteY16" fmla="*/ 338823 h 738293"/>
                <a:gd name="connsiteX17" fmla="*/ 353028 w 539677"/>
                <a:gd name="connsiteY17" fmla="*/ 318568 h 738293"/>
                <a:gd name="connsiteX18" fmla="*/ 396433 w 539677"/>
                <a:gd name="connsiteY18" fmla="*/ 330142 h 738293"/>
                <a:gd name="connsiteX19" fmla="*/ 436944 w 539677"/>
                <a:gd name="connsiteY19" fmla="*/ 359079 h 738293"/>
                <a:gd name="connsiteX20" fmla="*/ 497711 w 539677"/>
                <a:gd name="connsiteY20" fmla="*/ 243332 h 738293"/>
                <a:gd name="connsiteX21" fmla="*/ 538223 w 539677"/>
                <a:gd name="connsiteY21" fmla="*/ 113117 h 738293"/>
                <a:gd name="connsiteX22" fmla="*/ 445625 w 539677"/>
                <a:gd name="connsiteY22" fmla="*/ 26307 h 738293"/>
                <a:gd name="connsiteX23" fmla="*/ 341453 w 539677"/>
                <a:gd name="connsiteY23" fmla="*/ 263 h 738293"/>
                <a:gd name="connsiteX24" fmla="*/ 274899 w 539677"/>
                <a:gd name="connsiteY24" fmla="*/ 17626 h 738293"/>
                <a:gd name="connsiteX25" fmla="*/ 185195 w 539677"/>
                <a:gd name="connsiteY25" fmla="*/ 87074 h 738293"/>
                <a:gd name="connsiteX0" fmla="*/ 185195 w 539660"/>
                <a:gd name="connsiteY0" fmla="*/ 87074 h 738293"/>
                <a:gd name="connsiteX1" fmla="*/ 83916 w 539660"/>
                <a:gd name="connsiteY1" fmla="*/ 188352 h 738293"/>
                <a:gd name="connsiteX2" fmla="*/ 23149 w 539660"/>
                <a:gd name="connsiteY2" fmla="*/ 289631 h 738293"/>
                <a:gd name="connsiteX3" fmla="*/ 0 w 539660"/>
                <a:gd name="connsiteY3" fmla="*/ 408271 h 738293"/>
                <a:gd name="connsiteX4" fmla="*/ 23149 w 539660"/>
                <a:gd name="connsiteY4" fmla="*/ 550061 h 738293"/>
                <a:gd name="connsiteX5" fmla="*/ 92598 w 539660"/>
                <a:gd name="connsiteY5" fmla="*/ 651340 h 738293"/>
                <a:gd name="connsiteX6" fmla="*/ 185195 w 539660"/>
                <a:gd name="connsiteY6" fmla="*/ 706320 h 738293"/>
                <a:gd name="connsiteX7" fmla="*/ 303836 w 539660"/>
                <a:gd name="connsiteY7" fmla="*/ 738150 h 738293"/>
                <a:gd name="connsiteX8" fmla="*/ 425369 w 539660"/>
                <a:gd name="connsiteY8" fmla="*/ 715000 h 738293"/>
                <a:gd name="connsiteX9" fmla="*/ 506392 w 539660"/>
                <a:gd name="connsiteY9" fmla="*/ 648446 h 738293"/>
                <a:gd name="connsiteX10" fmla="*/ 503499 w 539660"/>
                <a:gd name="connsiteY10" fmla="*/ 477719 h 738293"/>
                <a:gd name="connsiteX11" fmla="*/ 454306 w 539660"/>
                <a:gd name="connsiteY11" fmla="*/ 376441 h 738293"/>
                <a:gd name="connsiteX12" fmla="*/ 387752 w 539660"/>
                <a:gd name="connsiteY12" fmla="*/ 321461 h 738293"/>
                <a:gd name="connsiteX13" fmla="*/ 318304 w 539660"/>
                <a:gd name="connsiteY13" fmla="*/ 327249 h 738293"/>
                <a:gd name="connsiteX14" fmla="*/ 248856 w 539660"/>
                <a:gd name="connsiteY14" fmla="*/ 359079 h 738293"/>
                <a:gd name="connsiteX15" fmla="*/ 196769 w 539660"/>
                <a:gd name="connsiteY15" fmla="*/ 396697 h 738293"/>
                <a:gd name="connsiteX16" fmla="*/ 280686 w 539660"/>
                <a:gd name="connsiteY16" fmla="*/ 338823 h 738293"/>
                <a:gd name="connsiteX17" fmla="*/ 353028 w 539660"/>
                <a:gd name="connsiteY17" fmla="*/ 318568 h 738293"/>
                <a:gd name="connsiteX18" fmla="*/ 396433 w 539660"/>
                <a:gd name="connsiteY18" fmla="*/ 330142 h 738293"/>
                <a:gd name="connsiteX19" fmla="*/ 439838 w 539660"/>
                <a:gd name="connsiteY19" fmla="*/ 353292 h 738293"/>
                <a:gd name="connsiteX20" fmla="*/ 497711 w 539660"/>
                <a:gd name="connsiteY20" fmla="*/ 243332 h 738293"/>
                <a:gd name="connsiteX21" fmla="*/ 538223 w 539660"/>
                <a:gd name="connsiteY21" fmla="*/ 113117 h 738293"/>
                <a:gd name="connsiteX22" fmla="*/ 445625 w 539660"/>
                <a:gd name="connsiteY22" fmla="*/ 26307 h 738293"/>
                <a:gd name="connsiteX23" fmla="*/ 341453 w 539660"/>
                <a:gd name="connsiteY23" fmla="*/ 263 h 738293"/>
                <a:gd name="connsiteX24" fmla="*/ 274899 w 539660"/>
                <a:gd name="connsiteY24" fmla="*/ 17626 h 738293"/>
                <a:gd name="connsiteX25" fmla="*/ 185195 w 539660"/>
                <a:gd name="connsiteY25" fmla="*/ 87074 h 738293"/>
                <a:gd name="connsiteX0" fmla="*/ 185195 w 539660"/>
                <a:gd name="connsiteY0" fmla="*/ 87074 h 738293"/>
                <a:gd name="connsiteX1" fmla="*/ 83916 w 539660"/>
                <a:gd name="connsiteY1" fmla="*/ 188352 h 738293"/>
                <a:gd name="connsiteX2" fmla="*/ 23149 w 539660"/>
                <a:gd name="connsiteY2" fmla="*/ 289631 h 738293"/>
                <a:gd name="connsiteX3" fmla="*/ 0 w 539660"/>
                <a:gd name="connsiteY3" fmla="*/ 408271 h 738293"/>
                <a:gd name="connsiteX4" fmla="*/ 23149 w 539660"/>
                <a:gd name="connsiteY4" fmla="*/ 550061 h 738293"/>
                <a:gd name="connsiteX5" fmla="*/ 92598 w 539660"/>
                <a:gd name="connsiteY5" fmla="*/ 651340 h 738293"/>
                <a:gd name="connsiteX6" fmla="*/ 185195 w 539660"/>
                <a:gd name="connsiteY6" fmla="*/ 706320 h 738293"/>
                <a:gd name="connsiteX7" fmla="*/ 303836 w 539660"/>
                <a:gd name="connsiteY7" fmla="*/ 738150 h 738293"/>
                <a:gd name="connsiteX8" fmla="*/ 425369 w 539660"/>
                <a:gd name="connsiteY8" fmla="*/ 715000 h 738293"/>
                <a:gd name="connsiteX9" fmla="*/ 506392 w 539660"/>
                <a:gd name="connsiteY9" fmla="*/ 648446 h 738293"/>
                <a:gd name="connsiteX10" fmla="*/ 503499 w 539660"/>
                <a:gd name="connsiteY10" fmla="*/ 477719 h 738293"/>
                <a:gd name="connsiteX11" fmla="*/ 457199 w 539660"/>
                <a:gd name="connsiteY11" fmla="*/ 373547 h 738293"/>
                <a:gd name="connsiteX12" fmla="*/ 387752 w 539660"/>
                <a:gd name="connsiteY12" fmla="*/ 321461 h 738293"/>
                <a:gd name="connsiteX13" fmla="*/ 318304 w 539660"/>
                <a:gd name="connsiteY13" fmla="*/ 327249 h 738293"/>
                <a:gd name="connsiteX14" fmla="*/ 248856 w 539660"/>
                <a:gd name="connsiteY14" fmla="*/ 359079 h 738293"/>
                <a:gd name="connsiteX15" fmla="*/ 196769 w 539660"/>
                <a:gd name="connsiteY15" fmla="*/ 396697 h 738293"/>
                <a:gd name="connsiteX16" fmla="*/ 280686 w 539660"/>
                <a:gd name="connsiteY16" fmla="*/ 338823 h 738293"/>
                <a:gd name="connsiteX17" fmla="*/ 353028 w 539660"/>
                <a:gd name="connsiteY17" fmla="*/ 318568 h 738293"/>
                <a:gd name="connsiteX18" fmla="*/ 396433 w 539660"/>
                <a:gd name="connsiteY18" fmla="*/ 330142 h 738293"/>
                <a:gd name="connsiteX19" fmla="*/ 439838 w 539660"/>
                <a:gd name="connsiteY19" fmla="*/ 353292 h 738293"/>
                <a:gd name="connsiteX20" fmla="*/ 497711 w 539660"/>
                <a:gd name="connsiteY20" fmla="*/ 243332 h 738293"/>
                <a:gd name="connsiteX21" fmla="*/ 538223 w 539660"/>
                <a:gd name="connsiteY21" fmla="*/ 113117 h 738293"/>
                <a:gd name="connsiteX22" fmla="*/ 445625 w 539660"/>
                <a:gd name="connsiteY22" fmla="*/ 26307 h 738293"/>
                <a:gd name="connsiteX23" fmla="*/ 341453 w 539660"/>
                <a:gd name="connsiteY23" fmla="*/ 263 h 738293"/>
                <a:gd name="connsiteX24" fmla="*/ 274899 w 539660"/>
                <a:gd name="connsiteY24" fmla="*/ 17626 h 738293"/>
                <a:gd name="connsiteX25" fmla="*/ 185195 w 539660"/>
                <a:gd name="connsiteY25" fmla="*/ 87074 h 738293"/>
                <a:gd name="connsiteX0" fmla="*/ 185195 w 539612"/>
                <a:gd name="connsiteY0" fmla="*/ 87074 h 738293"/>
                <a:gd name="connsiteX1" fmla="*/ 83916 w 539612"/>
                <a:gd name="connsiteY1" fmla="*/ 188352 h 738293"/>
                <a:gd name="connsiteX2" fmla="*/ 23149 w 539612"/>
                <a:gd name="connsiteY2" fmla="*/ 289631 h 738293"/>
                <a:gd name="connsiteX3" fmla="*/ 0 w 539612"/>
                <a:gd name="connsiteY3" fmla="*/ 408271 h 738293"/>
                <a:gd name="connsiteX4" fmla="*/ 23149 w 539612"/>
                <a:gd name="connsiteY4" fmla="*/ 550061 h 738293"/>
                <a:gd name="connsiteX5" fmla="*/ 92598 w 539612"/>
                <a:gd name="connsiteY5" fmla="*/ 651340 h 738293"/>
                <a:gd name="connsiteX6" fmla="*/ 185195 w 539612"/>
                <a:gd name="connsiteY6" fmla="*/ 706320 h 738293"/>
                <a:gd name="connsiteX7" fmla="*/ 303836 w 539612"/>
                <a:gd name="connsiteY7" fmla="*/ 738150 h 738293"/>
                <a:gd name="connsiteX8" fmla="*/ 425369 w 539612"/>
                <a:gd name="connsiteY8" fmla="*/ 715000 h 738293"/>
                <a:gd name="connsiteX9" fmla="*/ 506392 w 539612"/>
                <a:gd name="connsiteY9" fmla="*/ 648446 h 738293"/>
                <a:gd name="connsiteX10" fmla="*/ 503499 w 539612"/>
                <a:gd name="connsiteY10" fmla="*/ 477719 h 738293"/>
                <a:gd name="connsiteX11" fmla="*/ 457199 w 539612"/>
                <a:gd name="connsiteY11" fmla="*/ 373547 h 738293"/>
                <a:gd name="connsiteX12" fmla="*/ 387752 w 539612"/>
                <a:gd name="connsiteY12" fmla="*/ 321461 h 738293"/>
                <a:gd name="connsiteX13" fmla="*/ 318304 w 539612"/>
                <a:gd name="connsiteY13" fmla="*/ 327249 h 738293"/>
                <a:gd name="connsiteX14" fmla="*/ 248856 w 539612"/>
                <a:gd name="connsiteY14" fmla="*/ 359079 h 738293"/>
                <a:gd name="connsiteX15" fmla="*/ 196769 w 539612"/>
                <a:gd name="connsiteY15" fmla="*/ 396697 h 738293"/>
                <a:gd name="connsiteX16" fmla="*/ 280686 w 539612"/>
                <a:gd name="connsiteY16" fmla="*/ 338823 h 738293"/>
                <a:gd name="connsiteX17" fmla="*/ 353028 w 539612"/>
                <a:gd name="connsiteY17" fmla="*/ 318568 h 738293"/>
                <a:gd name="connsiteX18" fmla="*/ 396433 w 539612"/>
                <a:gd name="connsiteY18" fmla="*/ 330142 h 738293"/>
                <a:gd name="connsiteX19" fmla="*/ 448519 w 539612"/>
                <a:gd name="connsiteY19" fmla="*/ 347505 h 738293"/>
                <a:gd name="connsiteX20" fmla="*/ 497711 w 539612"/>
                <a:gd name="connsiteY20" fmla="*/ 243332 h 738293"/>
                <a:gd name="connsiteX21" fmla="*/ 538223 w 539612"/>
                <a:gd name="connsiteY21" fmla="*/ 113117 h 738293"/>
                <a:gd name="connsiteX22" fmla="*/ 445625 w 539612"/>
                <a:gd name="connsiteY22" fmla="*/ 26307 h 738293"/>
                <a:gd name="connsiteX23" fmla="*/ 341453 w 539612"/>
                <a:gd name="connsiteY23" fmla="*/ 263 h 738293"/>
                <a:gd name="connsiteX24" fmla="*/ 274899 w 539612"/>
                <a:gd name="connsiteY24" fmla="*/ 17626 h 738293"/>
                <a:gd name="connsiteX25" fmla="*/ 185195 w 539612"/>
                <a:gd name="connsiteY25" fmla="*/ 87074 h 738293"/>
                <a:gd name="connsiteX0" fmla="*/ 185195 w 539612"/>
                <a:gd name="connsiteY0" fmla="*/ 87074 h 738293"/>
                <a:gd name="connsiteX1" fmla="*/ 83916 w 539612"/>
                <a:gd name="connsiteY1" fmla="*/ 188352 h 738293"/>
                <a:gd name="connsiteX2" fmla="*/ 23149 w 539612"/>
                <a:gd name="connsiteY2" fmla="*/ 289631 h 738293"/>
                <a:gd name="connsiteX3" fmla="*/ 0 w 539612"/>
                <a:gd name="connsiteY3" fmla="*/ 408271 h 738293"/>
                <a:gd name="connsiteX4" fmla="*/ 23149 w 539612"/>
                <a:gd name="connsiteY4" fmla="*/ 550061 h 738293"/>
                <a:gd name="connsiteX5" fmla="*/ 92598 w 539612"/>
                <a:gd name="connsiteY5" fmla="*/ 651340 h 738293"/>
                <a:gd name="connsiteX6" fmla="*/ 185195 w 539612"/>
                <a:gd name="connsiteY6" fmla="*/ 706320 h 738293"/>
                <a:gd name="connsiteX7" fmla="*/ 303836 w 539612"/>
                <a:gd name="connsiteY7" fmla="*/ 738150 h 738293"/>
                <a:gd name="connsiteX8" fmla="*/ 425369 w 539612"/>
                <a:gd name="connsiteY8" fmla="*/ 715000 h 738293"/>
                <a:gd name="connsiteX9" fmla="*/ 506392 w 539612"/>
                <a:gd name="connsiteY9" fmla="*/ 648446 h 738293"/>
                <a:gd name="connsiteX10" fmla="*/ 503499 w 539612"/>
                <a:gd name="connsiteY10" fmla="*/ 477719 h 738293"/>
                <a:gd name="connsiteX11" fmla="*/ 457199 w 539612"/>
                <a:gd name="connsiteY11" fmla="*/ 373547 h 738293"/>
                <a:gd name="connsiteX12" fmla="*/ 387752 w 539612"/>
                <a:gd name="connsiteY12" fmla="*/ 321461 h 738293"/>
                <a:gd name="connsiteX13" fmla="*/ 318304 w 539612"/>
                <a:gd name="connsiteY13" fmla="*/ 327249 h 738293"/>
                <a:gd name="connsiteX14" fmla="*/ 248856 w 539612"/>
                <a:gd name="connsiteY14" fmla="*/ 359079 h 738293"/>
                <a:gd name="connsiteX15" fmla="*/ 196769 w 539612"/>
                <a:gd name="connsiteY15" fmla="*/ 396697 h 738293"/>
                <a:gd name="connsiteX16" fmla="*/ 280686 w 539612"/>
                <a:gd name="connsiteY16" fmla="*/ 338823 h 738293"/>
                <a:gd name="connsiteX17" fmla="*/ 353028 w 539612"/>
                <a:gd name="connsiteY17" fmla="*/ 318568 h 738293"/>
                <a:gd name="connsiteX18" fmla="*/ 399327 w 539612"/>
                <a:gd name="connsiteY18" fmla="*/ 327248 h 738293"/>
                <a:gd name="connsiteX19" fmla="*/ 448519 w 539612"/>
                <a:gd name="connsiteY19" fmla="*/ 347505 h 738293"/>
                <a:gd name="connsiteX20" fmla="*/ 497711 w 539612"/>
                <a:gd name="connsiteY20" fmla="*/ 243332 h 738293"/>
                <a:gd name="connsiteX21" fmla="*/ 538223 w 539612"/>
                <a:gd name="connsiteY21" fmla="*/ 113117 h 738293"/>
                <a:gd name="connsiteX22" fmla="*/ 445625 w 539612"/>
                <a:gd name="connsiteY22" fmla="*/ 26307 h 738293"/>
                <a:gd name="connsiteX23" fmla="*/ 341453 w 539612"/>
                <a:gd name="connsiteY23" fmla="*/ 263 h 738293"/>
                <a:gd name="connsiteX24" fmla="*/ 274899 w 539612"/>
                <a:gd name="connsiteY24" fmla="*/ 17626 h 738293"/>
                <a:gd name="connsiteX25" fmla="*/ 185195 w 539612"/>
                <a:gd name="connsiteY25" fmla="*/ 87074 h 73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9612" h="738293">
                  <a:moveTo>
                    <a:pt x="185195" y="87074"/>
                  </a:moveTo>
                  <a:cubicBezTo>
                    <a:pt x="153365" y="115528"/>
                    <a:pt x="110924" y="154593"/>
                    <a:pt x="83916" y="188352"/>
                  </a:cubicBezTo>
                  <a:cubicBezTo>
                    <a:pt x="56908" y="222111"/>
                    <a:pt x="37135" y="252978"/>
                    <a:pt x="23149" y="289631"/>
                  </a:cubicBezTo>
                  <a:cubicBezTo>
                    <a:pt x="9163" y="326284"/>
                    <a:pt x="0" y="364866"/>
                    <a:pt x="0" y="408271"/>
                  </a:cubicBezTo>
                  <a:cubicBezTo>
                    <a:pt x="0" y="451676"/>
                    <a:pt x="7716" y="509550"/>
                    <a:pt x="23149" y="550061"/>
                  </a:cubicBezTo>
                  <a:cubicBezTo>
                    <a:pt x="38582" y="590572"/>
                    <a:pt x="65590" y="625297"/>
                    <a:pt x="92598" y="651340"/>
                  </a:cubicBezTo>
                  <a:cubicBezTo>
                    <a:pt x="119606" y="677383"/>
                    <a:pt x="149989" y="691852"/>
                    <a:pt x="185195" y="706320"/>
                  </a:cubicBezTo>
                  <a:cubicBezTo>
                    <a:pt x="220401" y="720788"/>
                    <a:pt x="263807" y="736703"/>
                    <a:pt x="303836" y="738150"/>
                  </a:cubicBezTo>
                  <a:cubicBezTo>
                    <a:pt x="343865" y="739597"/>
                    <a:pt x="391610" y="729951"/>
                    <a:pt x="425369" y="715000"/>
                  </a:cubicBezTo>
                  <a:cubicBezTo>
                    <a:pt x="459128" y="700049"/>
                    <a:pt x="493370" y="687993"/>
                    <a:pt x="506392" y="648446"/>
                  </a:cubicBezTo>
                  <a:cubicBezTo>
                    <a:pt x="519414" y="608899"/>
                    <a:pt x="511698" y="523535"/>
                    <a:pt x="503499" y="477719"/>
                  </a:cubicBezTo>
                  <a:cubicBezTo>
                    <a:pt x="495300" y="431903"/>
                    <a:pt x="476490" y="399590"/>
                    <a:pt x="457199" y="373547"/>
                  </a:cubicBezTo>
                  <a:cubicBezTo>
                    <a:pt x="437908" y="347504"/>
                    <a:pt x="410901" y="329177"/>
                    <a:pt x="387752" y="321461"/>
                  </a:cubicBezTo>
                  <a:cubicBezTo>
                    <a:pt x="364603" y="313745"/>
                    <a:pt x="341453" y="320979"/>
                    <a:pt x="318304" y="327249"/>
                  </a:cubicBezTo>
                  <a:cubicBezTo>
                    <a:pt x="295155" y="333519"/>
                    <a:pt x="269112" y="347504"/>
                    <a:pt x="248856" y="359079"/>
                  </a:cubicBezTo>
                  <a:cubicBezTo>
                    <a:pt x="228600" y="370654"/>
                    <a:pt x="191464" y="400073"/>
                    <a:pt x="196769" y="396697"/>
                  </a:cubicBezTo>
                  <a:cubicBezTo>
                    <a:pt x="202074" y="393321"/>
                    <a:pt x="254643" y="351845"/>
                    <a:pt x="280686" y="338823"/>
                  </a:cubicBezTo>
                  <a:cubicBezTo>
                    <a:pt x="306729" y="325802"/>
                    <a:pt x="333255" y="320497"/>
                    <a:pt x="353028" y="318568"/>
                  </a:cubicBezTo>
                  <a:cubicBezTo>
                    <a:pt x="372802" y="316639"/>
                    <a:pt x="383412" y="322425"/>
                    <a:pt x="399327" y="327248"/>
                  </a:cubicBezTo>
                  <a:cubicBezTo>
                    <a:pt x="415242" y="332071"/>
                    <a:pt x="432122" y="361491"/>
                    <a:pt x="448519" y="347505"/>
                  </a:cubicBezTo>
                  <a:cubicBezTo>
                    <a:pt x="464916" y="333519"/>
                    <a:pt x="482760" y="282397"/>
                    <a:pt x="497711" y="243332"/>
                  </a:cubicBezTo>
                  <a:cubicBezTo>
                    <a:pt x="512662" y="204267"/>
                    <a:pt x="546904" y="149288"/>
                    <a:pt x="538223" y="113117"/>
                  </a:cubicBezTo>
                  <a:cubicBezTo>
                    <a:pt x="529542" y="76946"/>
                    <a:pt x="478420" y="45116"/>
                    <a:pt x="445625" y="26307"/>
                  </a:cubicBezTo>
                  <a:cubicBezTo>
                    <a:pt x="412830" y="7498"/>
                    <a:pt x="369907" y="1710"/>
                    <a:pt x="341453" y="263"/>
                  </a:cubicBezTo>
                  <a:cubicBezTo>
                    <a:pt x="312999" y="-1184"/>
                    <a:pt x="300942" y="3158"/>
                    <a:pt x="274899" y="17626"/>
                  </a:cubicBezTo>
                  <a:cubicBezTo>
                    <a:pt x="248856" y="32095"/>
                    <a:pt x="217025" y="58620"/>
                    <a:pt x="185195" y="87074"/>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任意多边形 3">
              <a:extLst>
                <a:ext uri="{FF2B5EF4-FFF2-40B4-BE49-F238E27FC236}">
                  <a16:creationId xmlns:a16="http://schemas.microsoft.com/office/drawing/2014/main" id="{6F2FD6D1-A36F-7027-33E4-7671C96AD2E8}"/>
                </a:ext>
              </a:extLst>
            </p:cNvPr>
            <p:cNvSpPr/>
            <p:nvPr/>
          </p:nvSpPr>
          <p:spPr>
            <a:xfrm>
              <a:off x="8098871" y="2267624"/>
              <a:ext cx="1588627" cy="1638198"/>
            </a:xfrm>
            <a:custGeom>
              <a:avLst/>
              <a:gdLst>
                <a:gd name="connsiteX0" fmla="*/ 599594 w 1590503"/>
                <a:gd name="connsiteY0" fmla="*/ 87824 h 1638198"/>
                <a:gd name="connsiteX1" fmla="*/ 524358 w 1590503"/>
                <a:gd name="connsiteY1" fmla="*/ 191996 h 1638198"/>
                <a:gd name="connsiteX2" fmla="*/ 460697 w 1590503"/>
                <a:gd name="connsiteY2" fmla="*/ 316424 h 1638198"/>
                <a:gd name="connsiteX3" fmla="*/ 411505 w 1590503"/>
                <a:gd name="connsiteY3" fmla="*/ 440852 h 1638198"/>
                <a:gd name="connsiteX4" fmla="*/ 370994 w 1590503"/>
                <a:gd name="connsiteY4" fmla="*/ 571067 h 1638198"/>
                <a:gd name="connsiteX5" fmla="*/ 342057 w 1590503"/>
                <a:gd name="connsiteY5" fmla="*/ 741794 h 1638198"/>
                <a:gd name="connsiteX6" fmla="*/ 336270 w 1590503"/>
                <a:gd name="connsiteY6" fmla="*/ 903839 h 1638198"/>
                <a:gd name="connsiteX7" fmla="*/ 339163 w 1590503"/>
                <a:gd name="connsiteY7" fmla="*/ 1083247 h 1638198"/>
                <a:gd name="connsiteX8" fmla="*/ 382568 w 1590503"/>
                <a:gd name="connsiteY8" fmla="*/ 1204781 h 1638198"/>
                <a:gd name="connsiteX9" fmla="*/ 475166 w 1590503"/>
                <a:gd name="connsiteY9" fmla="*/ 1282910 h 1638198"/>
                <a:gd name="connsiteX10" fmla="*/ 637211 w 1590503"/>
                <a:gd name="connsiteY10" fmla="*/ 1308953 h 1638198"/>
                <a:gd name="connsiteX11" fmla="*/ 807938 w 1590503"/>
                <a:gd name="connsiteY11" fmla="*/ 1248186 h 1638198"/>
                <a:gd name="connsiteX12" fmla="*/ 941047 w 1590503"/>
                <a:gd name="connsiteY12" fmla="*/ 1181632 h 1638198"/>
                <a:gd name="connsiteX13" fmla="*/ 1030751 w 1590503"/>
                <a:gd name="connsiteY13" fmla="*/ 1083247 h 1638198"/>
                <a:gd name="connsiteX14" fmla="*/ 1123348 w 1590503"/>
                <a:gd name="connsiteY14" fmla="*/ 984862 h 1638198"/>
                <a:gd name="connsiteX15" fmla="*/ 1198584 w 1590503"/>
                <a:gd name="connsiteY15" fmla="*/ 877796 h 1638198"/>
                <a:gd name="connsiteX16" fmla="*/ 1279606 w 1590503"/>
                <a:gd name="connsiteY16" fmla="*/ 785199 h 1638198"/>
                <a:gd name="connsiteX17" fmla="*/ 1320118 w 1590503"/>
                <a:gd name="connsiteY17" fmla="*/ 736006 h 1638198"/>
                <a:gd name="connsiteX18" fmla="*/ 1253563 w 1590503"/>
                <a:gd name="connsiteY18" fmla="*/ 811242 h 1638198"/>
                <a:gd name="connsiteX19" fmla="*/ 1184115 w 1590503"/>
                <a:gd name="connsiteY19" fmla="*/ 900946 h 1638198"/>
                <a:gd name="connsiteX20" fmla="*/ 1120454 w 1590503"/>
                <a:gd name="connsiteY20" fmla="*/ 999330 h 1638198"/>
                <a:gd name="connsiteX21" fmla="*/ 1024963 w 1590503"/>
                <a:gd name="connsiteY21" fmla="*/ 1086141 h 1638198"/>
                <a:gd name="connsiteX22" fmla="*/ 955515 w 1590503"/>
                <a:gd name="connsiteY22" fmla="*/ 1158482 h 1638198"/>
                <a:gd name="connsiteX23" fmla="*/ 923685 w 1590503"/>
                <a:gd name="connsiteY23" fmla="*/ 1181632 h 1638198"/>
                <a:gd name="connsiteX24" fmla="*/ 883173 w 1590503"/>
                <a:gd name="connsiteY24" fmla="*/ 1155589 h 1638198"/>
                <a:gd name="connsiteX25" fmla="*/ 839768 w 1590503"/>
                <a:gd name="connsiteY25" fmla="*/ 1109290 h 1638198"/>
                <a:gd name="connsiteX26" fmla="*/ 836875 w 1590503"/>
                <a:gd name="connsiteY26" fmla="*/ 1025373 h 1638198"/>
                <a:gd name="connsiteX27" fmla="*/ 868705 w 1590503"/>
                <a:gd name="connsiteY27" fmla="*/ 938563 h 1638198"/>
                <a:gd name="connsiteX28" fmla="*/ 972877 w 1590503"/>
                <a:gd name="connsiteY28" fmla="*/ 851753 h 1638198"/>
                <a:gd name="connsiteX29" fmla="*/ 1068368 w 1590503"/>
                <a:gd name="connsiteY29" fmla="*/ 762049 h 1638198"/>
                <a:gd name="connsiteX30" fmla="*/ 1146497 w 1590503"/>
                <a:gd name="connsiteY30" fmla="*/ 669452 h 1638198"/>
                <a:gd name="connsiteX31" fmla="*/ 1227520 w 1590503"/>
                <a:gd name="connsiteY31" fmla="*/ 585535 h 1638198"/>
                <a:gd name="connsiteX32" fmla="*/ 1308543 w 1590503"/>
                <a:gd name="connsiteY32" fmla="*/ 527662 h 1638198"/>
                <a:gd name="connsiteX33" fmla="*/ 1427184 w 1590503"/>
                <a:gd name="connsiteY33" fmla="*/ 516087 h 1638198"/>
                <a:gd name="connsiteX34" fmla="*/ 1519781 w 1590503"/>
                <a:gd name="connsiteY34" fmla="*/ 547918 h 1638198"/>
                <a:gd name="connsiteX35" fmla="*/ 1580548 w 1590503"/>
                <a:gd name="connsiteY35" fmla="*/ 620260 h 1638198"/>
                <a:gd name="connsiteX36" fmla="*/ 1583442 w 1590503"/>
                <a:gd name="connsiteY36" fmla="*/ 744687 h 1638198"/>
                <a:gd name="connsiteX37" fmla="*/ 1511100 w 1590503"/>
                <a:gd name="connsiteY37" fmla="*/ 953032 h 1638198"/>
                <a:gd name="connsiteX38" fmla="*/ 1447439 w 1590503"/>
                <a:gd name="connsiteY38" fmla="*/ 1077460 h 1638198"/>
                <a:gd name="connsiteX39" fmla="*/ 1401141 w 1590503"/>
                <a:gd name="connsiteY39" fmla="*/ 1190313 h 1638198"/>
                <a:gd name="connsiteX40" fmla="*/ 1369310 w 1590503"/>
                <a:gd name="connsiteY40" fmla="*/ 1268442 h 1638198"/>
                <a:gd name="connsiteX41" fmla="*/ 1311437 w 1590503"/>
                <a:gd name="connsiteY41" fmla="*/ 1332103 h 1638198"/>
                <a:gd name="connsiteX42" fmla="*/ 1184115 w 1590503"/>
                <a:gd name="connsiteY42" fmla="*/ 1433381 h 1638198"/>
                <a:gd name="connsiteX43" fmla="*/ 1074156 w 1590503"/>
                <a:gd name="connsiteY43" fmla="*/ 1502829 h 1638198"/>
                <a:gd name="connsiteX44" fmla="*/ 929472 w 1590503"/>
                <a:gd name="connsiteY44" fmla="*/ 1572277 h 1638198"/>
                <a:gd name="connsiteX45" fmla="*/ 761639 w 1590503"/>
                <a:gd name="connsiteY45" fmla="*/ 1627257 h 1638198"/>
                <a:gd name="connsiteX46" fmla="*/ 576444 w 1590503"/>
                <a:gd name="connsiteY46" fmla="*/ 1635938 h 1638198"/>
                <a:gd name="connsiteX47" fmla="*/ 397037 w 1590503"/>
                <a:gd name="connsiteY47" fmla="*/ 1598320 h 1638198"/>
                <a:gd name="connsiteX48" fmla="*/ 255247 w 1590503"/>
                <a:gd name="connsiteY48" fmla="*/ 1528872 h 1638198"/>
                <a:gd name="connsiteX49" fmla="*/ 133713 w 1590503"/>
                <a:gd name="connsiteY49" fmla="*/ 1424700 h 1638198"/>
                <a:gd name="connsiteX50" fmla="*/ 61371 w 1590503"/>
                <a:gd name="connsiteY50" fmla="*/ 1256867 h 1638198"/>
                <a:gd name="connsiteX51" fmla="*/ 17966 w 1590503"/>
                <a:gd name="connsiteY51" fmla="*/ 1083247 h 1638198"/>
                <a:gd name="connsiteX52" fmla="*/ 604 w 1590503"/>
                <a:gd name="connsiteY52" fmla="*/ 889371 h 1638198"/>
                <a:gd name="connsiteX53" fmla="*/ 6391 w 1590503"/>
                <a:gd name="connsiteY53" fmla="*/ 707070 h 1638198"/>
                <a:gd name="connsiteX54" fmla="*/ 29541 w 1590503"/>
                <a:gd name="connsiteY54" fmla="*/ 516087 h 1638198"/>
                <a:gd name="connsiteX55" fmla="*/ 67158 w 1590503"/>
                <a:gd name="connsiteY55" fmla="*/ 325105 h 1638198"/>
                <a:gd name="connsiteX56" fmla="*/ 122138 w 1590503"/>
                <a:gd name="connsiteY56" fmla="*/ 189103 h 1638198"/>
                <a:gd name="connsiteX57" fmla="*/ 197373 w 1590503"/>
                <a:gd name="connsiteY57" fmla="*/ 90718 h 1638198"/>
                <a:gd name="connsiteX58" fmla="*/ 301546 w 1590503"/>
                <a:gd name="connsiteY58" fmla="*/ 6801 h 1638198"/>
                <a:gd name="connsiteX59" fmla="*/ 397037 w 1590503"/>
                <a:gd name="connsiteY59" fmla="*/ 9695 h 1638198"/>
                <a:gd name="connsiteX60" fmla="*/ 547508 w 1590503"/>
                <a:gd name="connsiteY60" fmla="*/ 47313 h 1638198"/>
                <a:gd name="connsiteX61" fmla="*/ 599594 w 1590503"/>
                <a:gd name="connsiteY61" fmla="*/ 87824 h 1638198"/>
                <a:gd name="connsiteX0" fmla="*/ 599594 w 1590503"/>
                <a:gd name="connsiteY0" fmla="*/ 87824 h 1638198"/>
                <a:gd name="connsiteX1" fmla="*/ 524358 w 1590503"/>
                <a:gd name="connsiteY1" fmla="*/ 191996 h 1638198"/>
                <a:gd name="connsiteX2" fmla="*/ 460697 w 1590503"/>
                <a:gd name="connsiteY2" fmla="*/ 316424 h 1638198"/>
                <a:gd name="connsiteX3" fmla="*/ 411505 w 1590503"/>
                <a:gd name="connsiteY3" fmla="*/ 440852 h 1638198"/>
                <a:gd name="connsiteX4" fmla="*/ 370994 w 1590503"/>
                <a:gd name="connsiteY4" fmla="*/ 571067 h 1638198"/>
                <a:gd name="connsiteX5" fmla="*/ 342057 w 1590503"/>
                <a:gd name="connsiteY5" fmla="*/ 741794 h 1638198"/>
                <a:gd name="connsiteX6" fmla="*/ 336270 w 1590503"/>
                <a:gd name="connsiteY6" fmla="*/ 903839 h 1638198"/>
                <a:gd name="connsiteX7" fmla="*/ 339163 w 1590503"/>
                <a:gd name="connsiteY7" fmla="*/ 1083247 h 1638198"/>
                <a:gd name="connsiteX8" fmla="*/ 382568 w 1590503"/>
                <a:gd name="connsiteY8" fmla="*/ 1204781 h 1638198"/>
                <a:gd name="connsiteX9" fmla="*/ 475166 w 1590503"/>
                <a:gd name="connsiteY9" fmla="*/ 1282910 h 1638198"/>
                <a:gd name="connsiteX10" fmla="*/ 637211 w 1590503"/>
                <a:gd name="connsiteY10" fmla="*/ 1308953 h 1638198"/>
                <a:gd name="connsiteX11" fmla="*/ 807938 w 1590503"/>
                <a:gd name="connsiteY11" fmla="*/ 1248186 h 1638198"/>
                <a:gd name="connsiteX12" fmla="*/ 941047 w 1590503"/>
                <a:gd name="connsiteY12" fmla="*/ 1181632 h 1638198"/>
                <a:gd name="connsiteX13" fmla="*/ 1030751 w 1590503"/>
                <a:gd name="connsiteY13" fmla="*/ 1083247 h 1638198"/>
                <a:gd name="connsiteX14" fmla="*/ 1123348 w 1590503"/>
                <a:gd name="connsiteY14" fmla="*/ 984862 h 1638198"/>
                <a:gd name="connsiteX15" fmla="*/ 1198584 w 1590503"/>
                <a:gd name="connsiteY15" fmla="*/ 877796 h 1638198"/>
                <a:gd name="connsiteX16" fmla="*/ 1279606 w 1590503"/>
                <a:gd name="connsiteY16" fmla="*/ 785199 h 1638198"/>
                <a:gd name="connsiteX17" fmla="*/ 1320118 w 1590503"/>
                <a:gd name="connsiteY17" fmla="*/ 736006 h 1638198"/>
                <a:gd name="connsiteX18" fmla="*/ 1253563 w 1590503"/>
                <a:gd name="connsiteY18" fmla="*/ 811242 h 1638198"/>
                <a:gd name="connsiteX19" fmla="*/ 1184115 w 1590503"/>
                <a:gd name="connsiteY19" fmla="*/ 900946 h 1638198"/>
                <a:gd name="connsiteX20" fmla="*/ 1120454 w 1590503"/>
                <a:gd name="connsiteY20" fmla="*/ 999330 h 1638198"/>
                <a:gd name="connsiteX21" fmla="*/ 1024963 w 1590503"/>
                <a:gd name="connsiteY21" fmla="*/ 1086141 h 1638198"/>
                <a:gd name="connsiteX22" fmla="*/ 955515 w 1590503"/>
                <a:gd name="connsiteY22" fmla="*/ 1158482 h 1638198"/>
                <a:gd name="connsiteX23" fmla="*/ 923685 w 1590503"/>
                <a:gd name="connsiteY23" fmla="*/ 1181632 h 1638198"/>
                <a:gd name="connsiteX24" fmla="*/ 883173 w 1590503"/>
                <a:gd name="connsiteY24" fmla="*/ 1155589 h 1638198"/>
                <a:gd name="connsiteX25" fmla="*/ 839768 w 1590503"/>
                <a:gd name="connsiteY25" fmla="*/ 1109290 h 1638198"/>
                <a:gd name="connsiteX26" fmla="*/ 836875 w 1590503"/>
                <a:gd name="connsiteY26" fmla="*/ 1025373 h 1638198"/>
                <a:gd name="connsiteX27" fmla="*/ 868705 w 1590503"/>
                <a:gd name="connsiteY27" fmla="*/ 938563 h 1638198"/>
                <a:gd name="connsiteX28" fmla="*/ 972877 w 1590503"/>
                <a:gd name="connsiteY28" fmla="*/ 851753 h 1638198"/>
                <a:gd name="connsiteX29" fmla="*/ 1068368 w 1590503"/>
                <a:gd name="connsiteY29" fmla="*/ 762049 h 1638198"/>
                <a:gd name="connsiteX30" fmla="*/ 1146497 w 1590503"/>
                <a:gd name="connsiteY30" fmla="*/ 669452 h 1638198"/>
                <a:gd name="connsiteX31" fmla="*/ 1227520 w 1590503"/>
                <a:gd name="connsiteY31" fmla="*/ 585535 h 1638198"/>
                <a:gd name="connsiteX32" fmla="*/ 1308543 w 1590503"/>
                <a:gd name="connsiteY32" fmla="*/ 527662 h 1638198"/>
                <a:gd name="connsiteX33" fmla="*/ 1427184 w 1590503"/>
                <a:gd name="connsiteY33" fmla="*/ 516087 h 1638198"/>
                <a:gd name="connsiteX34" fmla="*/ 1519781 w 1590503"/>
                <a:gd name="connsiteY34" fmla="*/ 547918 h 1638198"/>
                <a:gd name="connsiteX35" fmla="*/ 1580548 w 1590503"/>
                <a:gd name="connsiteY35" fmla="*/ 620260 h 1638198"/>
                <a:gd name="connsiteX36" fmla="*/ 1583442 w 1590503"/>
                <a:gd name="connsiteY36" fmla="*/ 744687 h 1638198"/>
                <a:gd name="connsiteX37" fmla="*/ 1511100 w 1590503"/>
                <a:gd name="connsiteY37" fmla="*/ 953032 h 1638198"/>
                <a:gd name="connsiteX38" fmla="*/ 1447439 w 1590503"/>
                <a:gd name="connsiteY38" fmla="*/ 1077460 h 1638198"/>
                <a:gd name="connsiteX39" fmla="*/ 1409822 w 1590503"/>
                <a:gd name="connsiteY39" fmla="*/ 1190313 h 1638198"/>
                <a:gd name="connsiteX40" fmla="*/ 1369310 w 1590503"/>
                <a:gd name="connsiteY40" fmla="*/ 1268442 h 1638198"/>
                <a:gd name="connsiteX41" fmla="*/ 1311437 w 1590503"/>
                <a:gd name="connsiteY41" fmla="*/ 1332103 h 1638198"/>
                <a:gd name="connsiteX42" fmla="*/ 1184115 w 1590503"/>
                <a:gd name="connsiteY42" fmla="*/ 1433381 h 1638198"/>
                <a:gd name="connsiteX43" fmla="*/ 1074156 w 1590503"/>
                <a:gd name="connsiteY43" fmla="*/ 1502829 h 1638198"/>
                <a:gd name="connsiteX44" fmla="*/ 929472 w 1590503"/>
                <a:gd name="connsiteY44" fmla="*/ 1572277 h 1638198"/>
                <a:gd name="connsiteX45" fmla="*/ 761639 w 1590503"/>
                <a:gd name="connsiteY45" fmla="*/ 1627257 h 1638198"/>
                <a:gd name="connsiteX46" fmla="*/ 576444 w 1590503"/>
                <a:gd name="connsiteY46" fmla="*/ 1635938 h 1638198"/>
                <a:gd name="connsiteX47" fmla="*/ 397037 w 1590503"/>
                <a:gd name="connsiteY47" fmla="*/ 1598320 h 1638198"/>
                <a:gd name="connsiteX48" fmla="*/ 255247 w 1590503"/>
                <a:gd name="connsiteY48" fmla="*/ 1528872 h 1638198"/>
                <a:gd name="connsiteX49" fmla="*/ 133713 w 1590503"/>
                <a:gd name="connsiteY49" fmla="*/ 1424700 h 1638198"/>
                <a:gd name="connsiteX50" fmla="*/ 61371 w 1590503"/>
                <a:gd name="connsiteY50" fmla="*/ 1256867 h 1638198"/>
                <a:gd name="connsiteX51" fmla="*/ 17966 w 1590503"/>
                <a:gd name="connsiteY51" fmla="*/ 1083247 h 1638198"/>
                <a:gd name="connsiteX52" fmla="*/ 604 w 1590503"/>
                <a:gd name="connsiteY52" fmla="*/ 889371 h 1638198"/>
                <a:gd name="connsiteX53" fmla="*/ 6391 w 1590503"/>
                <a:gd name="connsiteY53" fmla="*/ 707070 h 1638198"/>
                <a:gd name="connsiteX54" fmla="*/ 29541 w 1590503"/>
                <a:gd name="connsiteY54" fmla="*/ 516087 h 1638198"/>
                <a:gd name="connsiteX55" fmla="*/ 67158 w 1590503"/>
                <a:gd name="connsiteY55" fmla="*/ 325105 h 1638198"/>
                <a:gd name="connsiteX56" fmla="*/ 122138 w 1590503"/>
                <a:gd name="connsiteY56" fmla="*/ 189103 h 1638198"/>
                <a:gd name="connsiteX57" fmla="*/ 197373 w 1590503"/>
                <a:gd name="connsiteY57" fmla="*/ 90718 h 1638198"/>
                <a:gd name="connsiteX58" fmla="*/ 301546 w 1590503"/>
                <a:gd name="connsiteY58" fmla="*/ 6801 h 1638198"/>
                <a:gd name="connsiteX59" fmla="*/ 397037 w 1590503"/>
                <a:gd name="connsiteY59" fmla="*/ 9695 h 1638198"/>
                <a:gd name="connsiteX60" fmla="*/ 547508 w 1590503"/>
                <a:gd name="connsiteY60" fmla="*/ 47313 h 1638198"/>
                <a:gd name="connsiteX61" fmla="*/ 599594 w 1590503"/>
                <a:gd name="connsiteY61" fmla="*/ 87824 h 1638198"/>
                <a:gd name="connsiteX0" fmla="*/ 599594 w 1590503"/>
                <a:gd name="connsiteY0" fmla="*/ 87824 h 1638198"/>
                <a:gd name="connsiteX1" fmla="*/ 524358 w 1590503"/>
                <a:gd name="connsiteY1" fmla="*/ 191996 h 1638198"/>
                <a:gd name="connsiteX2" fmla="*/ 460697 w 1590503"/>
                <a:gd name="connsiteY2" fmla="*/ 316424 h 1638198"/>
                <a:gd name="connsiteX3" fmla="*/ 411505 w 1590503"/>
                <a:gd name="connsiteY3" fmla="*/ 440852 h 1638198"/>
                <a:gd name="connsiteX4" fmla="*/ 370994 w 1590503"/>
                <a:gd name="connsiteY4" fmla="*/ 571067 h 1638198"/>
                <a:gd name="connsiteX5" fmla="*/ 342057 w 1590503"/>
                <a:gd name="connsiteY5" fmla="*/ 741794 h 1638198"/>
                <a:gd name="connsiteX6" fmla="*/ 336270 w 1590503"/>
                <a:gd name="connsiteY6" fmla="*/ 903839 h 1638198"/>
                <a:gd name="connsiteX7" fmla="*/ 339163 w 1590503"/>
                <a:gd name="connsiteY7" fmla="*/ 1083247 h 1638198"/>
                <a:gd name="connsiteX8" fmla="*/ 382568 w 1590503"/>
                <a:gd name="connsiteY8" fmla="*/ 1204781 h 1638198"/>
                <a:gd name="connsiteX9" fmla="*/ 475166 w 1590503"/>
                <a:gd name="connsiteY9" fmla="*/ 1282910 h 1638198"/>
                <a:gd name="connsiteX10" fmla="*/ 637211 w 1590503"/>
                <a:gd name="connsiteY10" fmla="*/ 1308953 h 1638198"/>
                <a:gd name="connsiteX11" fmla="*/ 807938 w 1590503"/>
                <a:gd name="connsiteY11" fmla="*/ 1248186 h 1638198"/>
                <a:gd name="connsiteX12" fmla="*/ 941047 w 1590503"/>
                <a:gd name="connsiteY12" fmla="*/ 1181632 h 1638198"/>
                <a:gd name="connsiteX13" fmla="*/ 1030751 w 1590503"/>
                <a:gd name="connsiteY13" fmla="*/ 1083247 h 1638198"/>
                <a:gd name="connsiteX14" fmla="*/ 1123348 w 1590503"/>
                <a:gd name="connsiteY14" fmla="*/ 984862 h 1638198"/>
                <a:gd name="connsiteX15" fmla="*/ 1198584 w 1590503"/>
                <a:gd name="connsiteY15" fmla="*/ 877796 h 1638198"/>
                <a:gd name="connsiteX16" fmla="*/ 1279606 w 1590503"/>
                <a:gd name="connsiteY16" fmla="*/ 785199 h 1638198"/>
                <a:gd name="connsiteX17" fmla="*/ 1320118 w 1590503"/>
                <a:gd name="connsiteY17" fmla="*/ 736006 h 1638198"/>
                <a:gd name="connsiteX18" fmla="*/ 1253563 w 1590503"/>
                <a:gd name="connsiteY18" fmla="*/ 811242 h 1638198"/>
                <a:gd name="connsiteX19" fmla="*/ 1184115 w 1590503"/>
                <a:gd name="connsiteY19" fmla="*/ 900946 h 1638198"/>
                <a:gd name="connsiteX20" fmla="*/ 1120454 w 1590503"/>
                <a:gd name="connsiteY20" fmla="*/ 999330 h 1638198"/>
                <a:gd name="connsiteX21" fmla="*/ 1024963 w 1590503"/>
                <a:gd name="connsiteY21" fmla="*/ 1086141 h 1638198"/>
                <a:gd name="connsiteX22" fmla="*/ 955515 w 1590503"/>
                <a:gd name="connsiteY22" fmla="*/ 1158482 h 1638198"/>
                <a:gd name="connsiteX23" fmla="*/ 923685 w 1590503"/>
                <a:gd name="connsiteY23" fmla="*/ 1181632 h 1638198"/>
                <a:gd name="connsiteX24" fmla="*/ 883173 w 1590503"/>
                <a:gd name="connsiteY24" fmla="*/ 1155589 h 1638198"/>
                <a:gd name="connsiteX25" fmla="*/ 839768 w 1590503"/>
                <a:gd name="connsiteY25" fmla="*/ 1109290 h 1638198"/>
                <a:gd name="connsiteX26" fmla="*/ 836875 w 1590503"/>
                <a:gd name="connsiteY26" fmla="*/ 1025373 h 1638198"/>
                <a:gd name="connsiteX27" fmla="*/ 868705 w 1590503"/>
                <a:gd name="connsiteY27" fmla="*/ 938563 h 1638198"/>
                <a:gd name="connsiteX28" fmla="*/ 972877 w 1590503"/>
                <a:gd name="connsiteY28" fmla="*/ 851753 h 1638198"/>
                <a:gd name="connsiteX29" fmla="*/ 1068368 w 1590503"/>
                <a:gd name="connsiteY29" fmla="*/ 762049 h 1638198"/>
                <a:gd name="connsiteX30" fmla="*/ 1146497 w 1590503"/>
                <a:gd name="connsiteY30" fmla="*/ 669452 h 1638198"/>
                <a:gd name="connsiteX31" fmla="*/ 1227520 w 1590503"/>
                <a:gd name="connsiteY31" fmla="*/ 585535 h 1638198"/>
                <a:gd name="connsiteX32" fmla="*/ 1308543 w 1590503"/>
                <a:gd name="connsiteY32" fmla="*/ 527662 h 1638198"/>
                <a:gd name="connsiteX33" fmla="*/ 1427184 w 1590503"/>
                <a:gd name="connsiteY33" fmla="*/ 516087 h 1638198"/>
                <a:gd name="connsiteX34" fmla="*/ 1519781 w 1590503"/>
                <a:gd name="connsiteY34" fmla="*/ 547918 h 1638198"/>
                <a:gd name="connsiteX35" fmla="*/ 1580548 w 1590503"/>
                <a:gd name="connsiteY35" fmla="*/ 620260 h 1638198"/>
                <a:gd name="connsiteX36" fmla="*/ 1583442 w 1590503"/>
                <a:gd name="connsiteY36" fmla="*/ 744687 h 1638198"/>
                <a:gd name="connsiteX37" fmla="*/ 1511100 w 1590503"/>
                <a:gd name="connsiteY37" fmla="*/ 953032 h 1638198"/>
                <a:gd name="connsiteX38" fmla="*/ 1470588 w 1590503"/>
                <a:gd name="connsiteY38" fmla="*/ 1077460 h 1638198"/>
                <a:gd name="connsiteX39" fmla="*/ 1409822 w 1590503"/>
                <a:gd name="connsiteY39" fmla="*/ 1190313 h 1638198"/>
                <a:gd name="connsiteX40" fmla="*/ 1369310 w 1590503"/>
                <a:gd name="connsiteY40" fmla="*/ 1268442 h 1638198"/>
                <a:gd name="connsiteX41" fmla="*/ 1311437 w 1590503"/>
                <a:gd name="connsiteY41" fmla="*/ 1332103 h 1638198"/>
                <a:gd name="connsiteX42" fmla="*/ 1184115 w 1590503"/>
                <a:gd name="connsiteY42" fmla="*/ 1433381 h 1638198"/>
                <a:gd name="connsiteX43" fmla="*/ 1074156 w 1590503"/>
                <a:gd name="connsiteY43" fmla="*/ 1502829 h 1638198"/>
                <a:gd name="connsiteX44" fmla="*/ 929472 w 1590503"/>
                <a:gd name="connsiteY44" fmla="*/ 1572277 h 1638198"/>
                <a:gd name="connsiteX45" fmla="*/ 761639 w 1590503"/>
                <a:gd name="connsiteY45" fmla="*/ 1627257 h 1638198"/>
                <a:gd name="connsiteX46" fmla="*/ 576444 w 1590503"/>
                <a:gd name="connsiteY46" fmla="*/ 1635938 h 1638198"/>
                <a:gd name="connsiteX47" fmla="*/ 397037 w 1590503"/>
                <a:gd name="connsiteY47" fmla="*/ 1598320 h 1638198"/>
                <a:gd name="connsiteX48" fmla="*/ 255247 w 1590503"/>
                <a:gd name="connsiteY48" fmla="*/ 1528872 h 1638198"/>
                <a:gd name="connsiteX49" fmla="*/ 133713 w 1590503"/>
                <a:gd name="connsiteY49" fmla="*/ 1424700 h 1638198"/>
                <a:gd name="connsiteX50" fmla="*/ 61371 w 1590503"/>
                <a:gd name="connsiteY50" fmla="*/ 1256867 h 1638198"/>
                <a:gd name="connsiteX51" fmla="*/ 17966 w 1590503"/>
                <a:gd name="connsiteY51" fmla="*/ 1083247 h 1638198"/>
                <a:gd name="connsiteX52" fmla="*/ 604 w 1590503"/>
                <a:gd name="connsiteY52" fmla="*/ 889371 h 1638198"/>
                <a:gd name="connsiteX53" fmla="*/ 6391 w 1590503"/>
                <a:gd name="connsiteY53" fmla="*/ 707070 h 1638198"/>
                <a:gd name="connsiteX54" fmla="*/ 29541 w 1590503"/>
                <a:gd name="connsiteY54" fmla="*/ 516087 h 1638198"/>
                <a:gd name="connsiteX55" fmla="*/ 67158 w 1590503"/>
                <a:gd name="connsiteY55" fmla="*/ 325105 h 1638198"/>
                <a:gd name="connsiteX56" fmla="*/ 122138 w 1590503"/>
                <a:gd name="connsiteY56" fmla="*/ 189103 h 1638198"/>
                <a:gd name="connsiteX57" fmla="*/ 197373 w 1590503"/>
                <a:gd name="connsiteY57" fmla="*/ 90718 h 1638198"/>
                <a:gd name="connsiteX58" fmla="*/ 301546 w 1590503"/>
                <a:gd name="connsiteY58" fmla="*/ 6801 h 1638198"/>
                <a:gd name="connsiteX59" fmla="*/ 397037 w 1590503"/>
                <a:gd name="connsiteY59" fmla="*/ 9695 h 1638198"/>
                <a:gd name="connsiteX60" fmla="*/ 547508 w 1590503"/>
                <a:gd name="connsiteY60" fmla="*/ 47313 h 1638198"/>
                <a:gd name="connsiteX61" fmla="*/ 599594 w 1590503"/>
                <a:gd name="connsiteY61" fmla="*/ 87824 h 1638198"/>
                <a:gd name="connsiteX0" fmla="*/ 599594 w 1588717"/>
                <a:gd name="connsiteY0" fmla="*/ 87824 h 1638198"/>
                <a:gd name="connsiteX1" fmla="*/ 524358 w 1588717"/>
                <a:gd name="connsiteY1" fmla="*/ 191996 h 1638198"/>
                <a:gd name="connsiteX2" fmla="*/ 460697 w 1588717"/>
                <a:gd name="connsiteY2" fmla="*/ 316424 h 1638198"/>
                <a:gd name="connsiteX3" fmla="*/ 411505 w 1588717"/>
                <a:gd name="connsiteY3" fmla="*/ 440852 h 1638198"/>
                <a:gd name="connsiteX4" fmla="*/ 370994 w 1588717"/>
                <a:gd name="connsiteY4" fmla="*/ 571067 h 1638198"/>
                <a:gd name="connsiteX5" fmla="*/ 342057 w 1588717"/>
                <a:gd name="connsiteY5" fmla="*/ 741794 h 1638198"/>
                <a:gd name="connsiteX6" fmla="*/ 336270 w 1588717"/>
                <a:gd name="connsiteY6" fmla="*/ 903839 h 1638198"/>
                <a:gd name="connsiteX7" fmla="*/ 339163 w 1588717"/>
                <a:gd name="connsiteY7" fmla="*/ 1083247 h 1638198"/>
                <a:gd name="connsiteX8" fmla="*/ 382568 w 1588717"/>
                <a:gd name="connsiteY8" fmla="*/ 1204781 h 1638198"/>
                <a:gd name="connsiteX9" fmla="*/ 475166 w 1588717"/>
                <a:gd name="connsiteY9" fmla="*/ 1282910 h 1638198"/>
                <a:gd name="connsiteX10" fmla="*/ 637211 w 1588717"/>
                <a:gd name="connsiteY10" fmla="*/ 1308953 h 1638198"/>
                <a:gd name="connsiteX11" fmla="*/ 807938 w 1588717"/>
                <a:gd name="connsiteY11" fmla="*/ 1248186 h 1638198"/>
                <a:gd name="connsiteX12" fmla="*/ 941047 w 1588717"/>
                <a:gd name="connsiteY12" fmla="*/ 1181632 h 1638198"/>
                <a:gd name="connsiteX13" fmla="*/ 1030751 w 1588717"/>
                <a:gd name="connsiteY13" fmla="*/ 1083247 h 1638198"/>
                <a:gd name="connsiteX14" fmla="*/ 1123348 w 1588717"/>
                <a:gd name="connsiteY14" fmla="*/ 984862 h 1638198"/>
                <a:gd name="connsiteX15" fmla="*/ 1198584 w 1588717"/>
                <a:gd name="connsiteY15" fmla="*/ 877796 h 1638198"/>
                <a:gd name="connsiteX16" fmla="*/ 1279606 w 1588717"/>
                <a:gd name="connsiteY16" fmla="*/ 785199 h 1638198"/>
                <a:gd name="connsiteX17" fmla="*/ 1320118 w 1588717"/>
                <a:gd name="connsiteY17" fmla="*/ 736006 h 1638198"/>
                <a:gd name="connsiteX18" fmla="*/ 1253563 w 1588717"/>
                <a:gd name="connsiteY18" fmla="*/ 811242 h 1638198"/>
                <a:gd name="connsiteX19" fmla="*/ 1184115 w 1588717"/>
                <a:gd name="connsiteY19" fmla="*/ 900946 h 1638198"/>
                <a:gd name="connsiteX20" fmla="*/ 1120454 w 1588717"/>
                <a:gd name="connsiteY20" fmla="*/ 999330 h 1638198"/>
                <a:gd name="connsiteX21" fmla="*/ 1024963 w 1588717"/>
                <a:gd name="connsiteY21" fmla="*/ 1086141 h 1638198"/>
                <a:gd name="connsiteX22" fmla="*/ 955515 w 1588717"/>
                <a:gd name="connsiteY22" fmla="*/ 1158482 h 1638198"/>
                <a:gd name="connsiteX23" fmla="*/ 923685 w 1588717"/>
                <a:gd name="connsiteY23" fmla="*/ 1181632 h 1638198"/>
                <a:gd name="connsiteX24" fmla="*/ 883173 w 1588717"/>
                <a:gd name="connsiteY24" fmla="*/ 1155589 h 1638198"/>
                <a:gd name="connsiteX25" fmla="*/ 839768 w 1588717"/>
                <a:gd name="connsiteY25" fmla="*/ 1109290 h 1638198"/>
                <a:gd name="connsiteX26" fmla="*/ 836875 w 1588717"/>
                <a:gd name="connsiteY26" fmla="*/ 1025373 h 1638198"/>
                <a:gd name="connsiteX27" fmla="*/ 868705 w 1588717"/>
                <a:gd name="connsiteY27" fmla="*/ 938563 h 1638198"/>
                <a:gd name="connsiteX28" fmla="*/ 972877 w 1588717"/>
                <a:gd name="connsiteY28" fmla="*/ 851753 h 1638198"/>
                <a:gd name="connsiteX29" fmla="*/ 1068368 w 1588717"/>
                <a:gd name="connsiteY29" fmla="*/ 762049 h 1638198"/>
                <a:gd name="connsiteX30" fmla="*/ 1146497 w 1588717"/>
                <a:gd name="connsiteY30" fmla="*/ 669452 h 1638198"/>
                <a:gd name="connsiteX31" fmla="*/ 1227520 w 1588717"/>
                <a:gd name="connsiteY31" fmla="*/ 585535 h 1638198"/>
                <a:gd name="connsiteX32" fmla="*/ 1308543 w 1588717"/>
                <a:gd name="connsiteY32" fmla="*/ 527662 h 1638198"/>
                <a:gd name="connsiteX33" fmla="*/ 1427184 w 1588717"/>
                <a:gd name="connsiteY33" fmla="*/ 516087 h 1638198"/>
                <a:gd name="connsiteX34" fmla="*/ 1519781 w 1588717"/>
                <a:gd name="connsiteY34" fmla="*/ 547918 h 1638198"/>
                <a:gd name="connsiteX35" fmla="*/ 1580548 w 1588717"/>
                <a:gd name="connsiteY35" fmla="*/ 620260 h 1638198"/>
                <a:gd name="connsiteX36" fmla="*/ 1583442 w 1588717"/>
                <a:gd name="connsiteY36" fmla="*/ 744687 h 1638198"/>
                <a:gd name="connsiteX37" fmla="*/ 1537143 w 1588717"/>
                <a:gd name="connsiteY37" fmla="*/ 947245 h 1638198"/>
                <a:gd name="connsiteX38" fmla="*/ 1470588 w 1588717"/>
                <a:gd name="connsiteY38" fmla="*/ 1077460 h 1638198"/>
                <a:gd name="connsiteX39" fmla="*/ 1409822 w 1588717"/>
                <a:gd name="connsiteY39" fmla="*/ 1190313 h 1638198"/>
                <a:gd name="connsiteX40" fmla="*/ 1369310 w 1588717"/>
                <a:gd name="connsiteY40" fmla="*/ 1268442 h 1638198"/>
                <a:gd name="connsiteX41" fmla="*/ 1311437 w 1588717"/>
                <a:gd name="connsiteY41" fmla="*/ 1332103 h 1638198"/>
                <a:gd name="connsiteX42" fmla="*/ 1184115 w 1588717"/>
                <a:gd name="connsiteY42" fmla="*/ 1433381 h 1638198"/>
                <a:gd name="connsiteX43" fmla="*/ 1074156 w 1588717"/>
                <a:gd name="connsiteY43" fmla="*/ 1502829 h 1638198"/>
                <a:gd name="connsiteX44" fmla="*/ 929472 w 1588717"/>
                <a:gd name="connsiteY44" fmla="*/ 1572277 h 1638198"/>
                <a:gd name="connsiteX45" fmla="*/ 761639 w 1588717"/>
                <a:gd name="connsiteY45" fmla="*/ 1627257 h 1638198"/>
                <a:gd name="connsiteX46" fmla="*/ 576444 w 1588717"/>
                <a:gd name="connsiteY46" fmla="*/ 1635938 h 1638198"/>
                <a:gd name="connsiteX47" fmla="*/ 397037 w 1588717"/>
                <a:gd name="connsiteY47" fmla="*/ 1598320 h 1638198"/>
                <a:gd name="connsiteX48" fmla="*/ 255247 w 1588717"/>
                <a:gd name="connsiteY48" fmla="*/ 1528872 h 1638198"/>
                <a:gd name="connsiteX49" fmla="*/ 133713 w 1588717"/>
                <a:gd name="connsiteY49" fmla="*/ 1424700 h 1638198"/>
                <a:gd name="connsiteX50" fmla="*/ 61371 w 1588717"/>
                <a:gd name="connsiteY50" fmla="*/ 1256867 h 1638198"/>
                <a:gd name="connsiteX51" fmla="*/ 17966 w 1588717"/>
                <a:gd name="connsiteY51" fmla="*/ 1083247 h 1638198"/>
                <a:gd name="connsiteX52" fmla="*/ 604 w 1588717"/>
                <a:gd name="connsiteY52" fmla="*/ 889371 h 1638198"/>
                <a:gd name="connsiteX53" fmla="*/ 6391 w 1588717"/>
                <a:gd name="connsiteY53" fmla="*/ 707070 h 1638198"/>
                <a:gd name="connsiteX54" fmla="*/ 29541 w 1588717"/>
                <a:gd name="connsiteY54" fmla="*/ 516087 h 1638198"/>
                <a:gd name="connsiteX55" fmla="*/ 67158 w 1588717"/>
                <a:gd name="connsiteY55" fmla="*/ 325105 h 1638198"/>
                <a:gd name="connsiteX56" fmla="*/ 122138 w 1588717"/>
                <a:gd name="connsiteY56" fmla="*/ 189103 h 1638198"/>
                <a:gd name="connsiteX57" fmla="*/ 197373 w 1588717"/>
                <a:gd name="connsiteY57" fmla="*/ 90718 h 1638198"/>
                <a:gd name="connsiteX58" fmla="*/ 301546 w 1588717"/>
                <a:gd name="connsiteY58" fmla="*/ 6801 h 1638198"/>
                <a:gd name="connsiteX59" fmla="*/ 397037 w 1588717"/>
                <a:gd name="connsiteY59" fmla="*/ 9695 h 1638198"/>
                <a:gd name="connsiteX60" fmla="*/ 547508 w 1588717"/>
                <a:gd name="connsiteY60" fmla="*/ 47313 h 1638198"/>
                <a:gd name="connsiteX61" fmla="*/ 599594 w 1588717"/>
                <a:gd name="connsiteY61" fmla="*/ 87824 h 1638198"/>
                <a:gd name="connsiteX0" fmla="*/ 599594 w 1588717"/>
                <a:gd name="connsiteY0" fmla="*/ 87824 h 1638198"/>
                <a:gd name="connsiteX1" fmla="*/ 524358 w 1588717"/>
                <a:gd name="connsiteY1" fmla="*/ 191996 h 1638198"/>
                <a:gd name="connsiteX2" fmla="*/ 460697 w 1588717"/>
                <a:gd name="connsiteY2" fmla="*/ 316424 h 1638198"/>
                <a:gd name="connsiteX3" fmla="*/ 411505 w 1588717"/>
                <a:gd name="connsiteY3" fmla="*/ 440852 h 1638198"/>
                <a:gd name="connsiteX4" fmla="*/ 370994 w 1588717"/>
                <a:gd name="connsiteY4" fmla="*/ 571067 h 1638198"/>
                <a:gd name="connsiteX5" fmla="*/ 342057 w 1588717"/>
                <a:gd name="connsiteY5" fmla="*/ 741794 h 1638198"/>
                <a:gd name="connsiteX6" fmla="*/ 336270 w 1588717"/>
                <a:gd name="connsiteY6" fmla="*/ 903839 h 1638198"/>
                <a:gd name="connsiteX7" fmla="*/ 339163 w 1588717"/>
                <a:gd name="connsiteY7" fmla="*/ 1083247 h 1638198"/>
                <a:gd name="connsiteX8" fmla="*/ 382568 w 1588717"/>
                <a:gd name="connsiteY8" fmla="*/ 1204781 h 1638198"/>
                <a:gd name="connsiteX9" fmla="*/ 475166 w 1588717"/>
                <a:gd name="connsiteY9" fmla="*/ 1282910 h 1638198"/>
                <a:gd name="connsiteX10" fmla="*/ 637211 w 1588717"/>
                <a:gd name="connsiteY10" fmla="*/ 1308953 h 1638198"/>
                <a:gd name="connsiteX11" fmla="*/ 807938 w 1588717"/>
                <a:gd name="connsiteY11" fmla="*/ 1248186 h 1638198"/>
                <a:gd name="connsiteX12" fmla="*/ 941047 w 1588717"/>
                <a:gd name="connsiteY12" fmla="*/ 1181632 h 1638198"/>
                <a:gd name="connsiteX13" fmla="*/ 1030751 w 1588717"/>
                <a:gd name="connsiteY13" fmla="*/ 1083247 h 1638198"/>
                <a:gd name="connsiteX14" fmla="*/ 1123348 w 1588717"/>
                <a:gd name="connsiteY14" fmla="*/ 984862 h 1638198"/>
                <a:gd name="connsiteX15" fmla="*/ 1198584 w 1588717"/>
                <a:gd name="connsiteY15" fmla="*/ 877796 h 1638198"/>
                <a:gd name="connsiteX16" fmla="*/ 1279606 w 1588717"/>
                <a:gd name="connsiteY16" fmla="*/ 785199 h 1638198"/>
                <a:gd name="connsiteX17" fmla="*/ 1320118 w 1588717"/>
                <a:gd name="connsiteY17" fmla="*/ 736006 h 1638198"/>
                <a:gd name="connsiteX18" fmla="*/ 1253563 w 1588717"/>
                <a:gd name="connsiteY18" fmla="*/ 811242 h 1638198"/>
                <a:gd name="connsiteX19" fmla="*/ 1184115 w 1588717"/>
                <a:gd name="connsiteY19" fmla="*/ 900946 h 1638198"/>
                <a:gd name="connsiteX20" fmla="*/ 1120454 w 1588717"/>
                <a:gd name="connsiteY20" fmla="*/ 999330 h 1638198"/>
                <a:gd name="connsiteX21" fmla="*/ 1024963 w 1588717"/>
                <a:gd name="connsiteY21" fmla="*/ 1086141 h 1638198"/>
                <a:gd name="connsiteX22" fmla="*/ 955515 w 1588717"/>
                <a:gd name="connsiteY22" fmla="*/ 1158482 h 1638198"/>
                <a:gd name="connsiteX23" fmla="*/ 923685 w 1588717"/>
                <a:gd name="connsiteY23" fmla="*/ 1181632 h 1638198"/>
                <a:gd name="connsiteX24" fmla="*/ 883173 w 1588717"/>
                <a:gd name="connsiteY24" fmla="*/ 1155589 h 1638198"/>
                <a:gd name="connsiteX25" fmla="*/ 839768 w 1588717"/>
                <a:gd name="connsiteY25" fmla="*/ 1109290 h 1638198"/>
                <a:gd name="connsiteX26" fmla="*/ 836875 w 1588717"/>
                <a:gd name="connsiteY26" fmla="*/ 1025373 h 1638198"/>
                <a:gd name="connsiteX27" fmla="*/ 868705 w 1588717"/>
                <a:gd name="connsiteY27" fmla="*/ 938563 h 1638198"/>
                <a:gd name="connsiteX28" fmla="*/ 972877 w 1588717"/>
                <a:gd name="connsiteY28" fmla="*/ 851753 h 1638198"/>
                <a:gd name="connsiteX29" fmla="*/ 1068368 w 1588717"/>
                <a:gd name="connsiteY29" fmla="*/ 762049 h 1638198"/>
                <a:gd name="connsiteX30" fmla="*/ 1146497 w 1588717"/>
                <a:gd name="connsiteY30" fmla="*/ 669452 h 1638198"/>
                <a:gd name="connsiteX31" fmla="*/ 1227520 w 1588717"/>
                <a:gd name="connsiteY31" fmla="*/ 585535 h 1638198"/>
                <a:gd name="connsiteX32" fmla="*/ 1308543 w 1588717"/>
                <a:gd name="connsiteY32" fmla="*/ 527662 h 1638198"/>
                <a:gd name="connsiteX33" fmla="*/ 1427184 w 1588717"/>
                <a:gd name="connsiteY33" fmla="*/ 516087 h 1638198"/>
                <a:gd name="connsiteX34" fmla="*/ 1519781 w 1588717"/>
                <a:gd name="connsiteY34" fmla="*/ 547918 h 1638198"/>
                <a:gd name="connsiteX35" fmla="*/ 1580548 w 1588717"/>
                <a:gd name="connsiteY35" fmla="*/ 620260 h 1638198"/>
                <a:gd name="connsiteX36" fmla="*/ 1583442 w 1588717"/>
                <a:gd name="connsiteY36" fmla="*/ 744687 h 1638198"/>
                <a:gd name="connsiteX37" fmla="*/ 1537143 w 1588717"/>
                <a:gd name="connsiteY37" fmla="*/ 947245 h 1638198"/>
                <a:gd name="connsiteX38" fmla="*/ 1470588 w 1588717"/>
                <a:gd name="connsiteY38" fmla="*/ 1077460 h 1638198"/>
                <a:gd name="connsiteX39" fmla="*/ 1415609 w 1588717"/>
                <a:gd name="connsiteY39" fmla="*/ 1196101 h 1638198"/>
                <a:gd name="connsiteX40" fmla="*/ 1369310 w 1588717"/>
                <a:gd name="connsiteY40" fmla="*/ 1268442 h 1638198"/>
                <a:gd name="connsiteX41" fmla="*/ 1311437 w 1588717"/>
                <a:gd name="connsiteY41" fmla="*/ 1332103 h 1638198"/>
                <a:gd name="connsiteX42" fmla="*/ 1184115 w 1588717"/>
                <a:gd name="connsiteY42" fmla="*/ 1433381 h 1638198"/>
                <a:gd name="connsiteX43" fmla="*/ 1074156 w 1588717"/>
                <a:gd name="connsiteY43" fmla="*/ 1502829 h 1638198"/>
                <a:gd name="connsiteX44" fmla="*/ 929472 w 1588717"/>
                <a:gd name="connsiteY44" fmla="*/ 1572277 h 1638198"/>
                <a:gd name="connsiteX45" fmla="*/ 761639 w 1588717"/>
                <a:gd name="connsiteY45" fmla="*/ 1627257 h 1638198"/>
                <a:gd name="connsiteX46" fmla="*/ 576444 w 1588717"/>
                <a:gd name="connsiteY46" fmla="*/ 1635938 h 1638198"/>
                <a:gd name="connsiteX47" fmla="*/ 397037 w 1588717"/>
                <a:gd name="connsiteY47" fmla="*/ 1598320 h 1638198"/>
                <a:gd name="connsiteX48" fmla="*/ 255247 w 1588717"/>
                <a:gd name="connsiteY48" fmla="*/ 1528872 h 1638198"/>
                <a:gd name="connsiteX49" fmla="*/ 133713 w 1588717"/>
                <a:gd name="connsiteY49" fmla="*/ 1424700 h 1638198"/>
                <a:gd name="connsiteX50" fmla="*/ 61371 w 1588717"/>
                <a:gd name="connsiteY50" fmla="*/ 1256867 h 1638198"/>
                <a:gd name="connsiteX51" fmla="*/ 17966 w 1588717"/>
                <a:gd name="connsiteY51" fmla="*/ 1083247 h 1638198"/>
                <a:gd name="connsiteX52" fmla="*/ 604 w 1588717"/>
                <a:gd name="connsiteY52" fmla="*/ 889371 h 1638198"/>
                <a:gd name="connsiteX53" fmla="*/ 6391 w 1588717"/>
                <a:gd name="connsiteY53" fmla="*/ 707070 h 1638198"/>
                <a:gd name="connsiteX54" fmla="*/ 29541 w 1588717"/>
                <a:gd name="connsiteY54" fmla="*/ 516087 h 1638198"/>
                <a:gd name="connsiteX55" fmla="*/ 67158 w 1588717"/>
                <a:gd name="connsiteY55" fmla="*/ 325105 h 1638198"/>
                <a:gd name="connsiteX56" fmla="*/ 122138 w 1588717"/>
                <a:gd name="connsiteY56" fmla="*/ 189103 h 1638198"/>
                <a:gd name="connsiteX57" fmla="*/ 197373 w 1588717"/>
                <a:gd name="connsiteY57" fmla="*/ 90718 h 1638198"/>
                <a:gd name="connsiteX58" fmla="*/ 301546 w 1588717"/>
                <a:gd name="connsiteY58" fmla="*/ 6801 h 1638198"/>
                <a:gd name="connsiteX59" fmla="*/ 397037 w 1588717"/>
                <a:gd name="connsiteY59" fmla="*/ 9695 h 1638198"/>
                <a:gd name="connsiteX60" fmla="*/ 547508 w 1588717"/>
                <a:gd name="connsiteY60" fmla="*/ 47313 h 1638198"/>
                <a:gd name="connsiteX61" fmla="*/ 599594 w 1588717"/>
                <a:gd name="connsiteY61" fmla="*/ 87824 h 1638198"/>
                <a:gd name="connsiteX0" fmla="*/ 599594 w 1588717"/>
                <a:gd name="connsiteY0" fmla="*/ 87824 h 1638198"/>
                <a:gd name="connsiteX1" fmla="*/ 524358 w 1588717"/>
                <a:gd name="connsiteY1" fmla="*/ 191996 h 1638198"/>
                <a:gd name="connsiteX2" fmla="*/ 460697 w 1588717"/>
                <a:gd name="connsiteY2" fmla="*/ 316424 h 1638198"/>
                <a:gd name="connsiteX3" fmla="*/ 411505 w 1588717"/>
                <a:gd name="connsiteY3" fmla="*/ 440852 h 1638198"/>
                <a:gd name="connsiteX4" fmla="*/ 370994 w 1588717"/>
                <a:gd name="connsiteY4" fmla="*/ 571067 h 1638198"/>
                <a:gd name="connsiteX5" fmla="*/ 342057 w 1588717"/>
                <a:gd name="connsiteY5" fmla="*/ 741794 h 1638198"/>
                <a:gd name="connsiteX6" fmla="*/ 336270 w 1588717"/>
                <a:gd name="connsiteY6" fmla="*/ 903839 h 1638198"/>
                <a:gd name="connsiteX7" fmla="*/ 339163 w 1588717"/>
                <a:gd name="connsiteY7" fmla="*/ 1083247 h 1638198"/>
                <a:gd name="connsiteX8" fmla="*/ 382568 w 1588717"/>
                <a:gd name="connsiteY8" fmla="*/ 1204781 h 1638198"/>
                <a:gd name="connsiteX9" fmla="*/ 475166 w 1588717"/>
                <a:gd name="connsiteY9" fmla="*/ 1282910 h 1638198"/>
                <a:gd name="connsiteX10" fmla="*/ 637211 w 1588717"/>
                <a:gd name="connsiteY10" fmla="*/ 1308953 h 1638198"/>
                <a:gd name="connsiteX11" fmla="*/ 807938 w 1588717"/>
                <a:gd name="connsiteY11" fmla="*/ 1248186 h 1638198"/>
                <a:gd name="connsiteX12" fmla="*/ 941047 w 1588717"/>
                <a:gd name="connsiteY12" fmla="*/ 1181632 h 1638198"/>
                <a:gd name="connsiteX13" fmla="*/ 1030751 w 1588717"/>
                <a:gd name="connsiteY13" fmla="*/ 1083247 h 1638198"/>
                <a:gd name="connsiteX14" fmla="*/ 1123348 w 1588717"/>
                <a:gd name="connsiteY14" fmla="*/ 984862 h 1638198"/>
                <a:gd name="connsiteX15" fmla="*/ 1198584 w 1588717"/>
                <a:gd name="connsiteY15" fmla="*/ 877796 h 1638198"/>
                <a:gd name="connsiteX16" fmla="*/ 1279606 w 1588717"/>
                <a:gd name="connsiteY16" fmla="*/ 785199 h 1638198"/>
                <a:gd name="connsiteX17" fmla="*/ 1320118 w 1588717"/>
                <a:gd name="connsiteY17" fmla="*/ 736006 h 1638198"/>
                <a:gd name="connsiteX18" fmla="*/ 1253563 w 1588717"/>
                <a:gd name="connsiteY18" fmla="*/ 811242 h 1638198"/>
                <a:gd name="connsiteX19" fmla="*/ 1184115 w 1588717"/>
                <a:gd name="connsiteY19" fmla="*/ 900946 h 1638198"/>
                <a:gd name="connsiteX20" fmla="*/ 1120454 w 1588717"/>
                <a:gd name="connsiteY20" fmla="*/ 999330 h 1638198"/>
                <a:gd name="connsiteX21" fmla="*/ 1024963 w 1588717"/>
                <a:gd name="connsiteY21" fmla="*/ 1086141 h 1638198"/>
                <a:gd name="connsiteX22" fmla="*/ 955515 w 1588717"/>
                <a:gd name="connsiteY22" fmla="*/ 1158482 h 1638198"/>
                <a:gd name="connsiteX23" fmla="*/ 923685 w 1588717"/>
                <a:gd name="connsiteY23" fmla="*/ 1181632 h 1638198"/>
                <a:gd name="connsiteX24" fmla="*/ 883173 w 1588717"/>
                <a:gd name="connsiteY24" fmla="*/ 1155589 h 1638198"/>
                <a:gd name="connsiteX25" fmla="*/ 839768 w 1588717"/>
                <a:gd name="connsiteY25" fmla="*/ 1109290 h 1638198"/>
                <a:gd name="connsiteX26" fmla="*/ 836875 w 1588717"/>
                <a:gd name="connsiteY26" fmla="*/ 1025373 h 1638198"/>
                <a:gd name="connsiteX27" fmla="*/ 868705 w 1588717"/>
                <a:gd name="connsiteY27" fmla="*/ 938563 h 1638198"/>
                <a:gd name="connsiteX28" fmla="*/ 972877 w 1588717"/>
                <a:gd name="connsiteY28" fmla="*/ 851753 h 1638198"/>
                <a:gd name="connsiteX29" fmla="*/ 1068368 w 1588717"/>
                <a:gd name="connsiteY29" fmla="*/ 762049 h 1638198"/>
                <a:gd name="connsiteX30" fmla="*/ 1146497 w 1588717"/>
                <a:gd name="connsiteY30" fmla="*/ 669452 h 1638198"/>
                <a:gd name="connsiteX31" fmla="*/ 1227520 w 1588717"/>
                <a:gd name="connsiteY31" fmla="*/ 585535 h 1638198"/>
                <a:gd name="connsiteX32" fmla="*/ 1308543 w 1588717"/>
                <a:gd name="connsiteY32" fmla="*/ 527662 h 1638198"/>
                <a:gd name="connsiteX33" fmla="*/ 1427184 w 1588717"/>
                <a:gd name="connsiteY33" fmla="*/ 516087 h 1638198"/>
                <a:gd name="connsiteX34" fmla="*/ 1519781 w 1588717"/>
                <a:gd name="connsiteY34" fmla="*/ 547918 h 1638198"/>
                <a:gd name="connsiteX35" fmla="*/ 1580548 w 1588717"/>
                <a:gd name="connsiteY35" fmla="*/ 620260 h 1638198"/>
                <a:gd name="connsiteX36" fmla="*/ 1583442 w 1588717"/>
                <a:gd name="connsiteY36" fmla="*/ 744687 h 1638198"/>
                <a:gd name="connsiteX37" fmla="*/ 1537143 w 1588717"/>
                <a:gd name="connsiteY37" fmla="*/ 947245 h 1638198"/>
                <a:gd name="connsiteX38" fmla="*/ 1470588 w 1588717"/>
                <a:gd name="connsiteY38" fmla="*/ 1077460 h 1638198"/>
                <a:gd name="connsiteX39" fmla="*/ 1415609 w 1588717"/>
                <a:gd name="connsiteY39" fmla="*/ 1196101 h 1638198"/>
                <a:gd name="connsiteX40" fmla="*/ 1369310 w 1588717"/>
                <a:gd name="connsiteY40" fmla="*/ 1268442 h 1638198"/>
                <a:gd name="connsiteX41" fmla="*/ 1311437 w 1588717"/>
                <a:gd name="connsiteY41" fmla="*/ 1332103 h 1638198"/>
                <a:gd name="connsiteX42" fmla="*/ 1184115 w 1588717"/>
                <a:gd name="connsiteY42" fmla="*/ 1433381 h 1638198"/>
                <a:gd name="connsiteX43" fmla="*/ 1074156 w 1588717"/>
                <a:gd name="connsiteY43" fmla="*/ 1508616 h 1638198"/>
                <a:gd name="connsiteX44" fmla="*/ 929472 w 1588717"/>
                <a:gd name="connsiteY44" fmla="*/ 1572277 h 1638198"/>
                <a:gd name="connsiteX45" fmla="*/ 761639 w 1588717"/>
                <a:gd name="connsiteY45" fmla="*/ 1627257 h 1638198"/>
                <a:gd name="connsiteX46" fmla="*/ 576444 w 1588717"/>
                <a:gd name="connsiteY46" fmla="*/ 1635938 h 1638198"/>
                <a:gd name="connsiteX47" fmla="*/ 397037 w 1588717"/>
                <a:gd name="connsiteY47" fmla="*/ 1598320 h 1638198"/>
                <a:gd name="connsiteX48" fmla="*/ 255247 w 1588717"/>
                <a:gd name="connsiteY48" fmla="*/ 1528872 h 1638198"/>
                <a:gd name="connsiteX49" fmla="*/ 133713 w 1588717"/>
                <a:gd name="connsiteY49" fmla="*/ 1424700 h 1638198"/>
                <a:gd name="connsiteX50" fmla="*/ 61371 w 1588717"/>
                <a:gd name="connsiteY50" fmla="*/ 1256867 h 1638198"/>
                <a:gd name="connsiteX51" fmla="*/ 17966 w 1588717"/>
                <a:gd name="connsiteY51" fmla="*/ 1083247 h 1638198"/>
                <a:gd name="connsiteX52" fmla="*/ 604 w 1588717"/>
                <a:gd name="connsiteY52" fmla="*/ 889371 h 1638198"/>
                <a:gd name="connsiteX53" fmla="*/ 6391 w 1588717"/>
                <a:gd name="connsiteY53" fmla="*/ 707070 h 1638198"/>
                <a:gd name="connsiteX54" fmla="*/ 29541 w 1588717"/>
                <a:gd name="connsiteY54" fmla="*/ 516087 h 1638198"/>
                <a:gd name="connsiteX55" fmla="*/ 67158 w 1588717"/>
                <a:gd name="connsiteY55" fmla="*/ 325105 h 1638198"/>
                <a:gd name="connsiteX56" fmla="*/ 122138 w 1588717"/>
                <a:gd name="connsiteY56" fmla="*/ 189103 h 1638198"/>
                <a:gd name="connsiteX57" fmla="*/ 197373 w 1588717"/>
                <a:gd name="connsiteY57" fmla="*/ 90718 h 1638198"/>
                <a:gd name="connsiteX58" fmla="*/ 301546 w 1588717"/>
                <a:gd name="connsiteY58" fmla="*/ 6801 h 1638198"/>
                <a:gd name="connsiteX59" fmla="*/ 397037 w 1588717"/>
                <a:gd name="connsiteY59" fmla="*/ 9695 h 1638198"/>
                <a:gd name="connsiteX60" fmla="*/ 547508 w 1588717"/>
                <a:gd name="connsiteY60" fmla="*/ 47313 h 1638198"/>
                <a:gd name="connsiteX61" fmla="*/ 599594 w 1588717"/>
                <a:gd name="connsiteY61" fmla="*/ 87824 h 1638198"/>
                <a:gd name="connsiteX0" fmla="*/ 599594 w 1588717"/>
                <a:gd name="connsiteY0" fmla="*/ 87824 h 1638198"/>
                <a:gd name="connsiteX1" fmla="*/ 524358 w 1588717"/>
                <a:gd name="connsiteY1" fmla="*/ 191996 h 1638198"/>
                <a:gd name="connsiteX2" fmla="*/ 460697 w 1588717"/>
                <a:gd name="connsiteY2" fmla="*/ 316424 h 1638198"/>
                <a:gd name="connsiteX3" fmla="*/ 411505 w 1588717"/>
                <a:gd name="connsiteY3" fmla="*/ 440852 h 1638198"/>
                <a:gd name="connsiteX4" fmla="*/ 370994 w 1588717"/>
                <a:gd name="connsiteY4" fmla="*/ 571067 h 1638198"/>
                <a:gd name="connsiteX5" fmla="*/ 342057 w 1588717"/>
                <a:gd name="connsiteY5" fmla="*/ 741794 h 1638198"/>
                <a:gd name="connsiteX6" fmla="*/ 336270 w 1588717"/>
                <a:gd name="connsiteY6" fmla="*/ 903839 h 1638198"/>
                <a:gd name="connsiteX7" fmla="*/ 339163 w 1588717"/>
                <a:gd name="connsiteY7" fmla="*/ 1083247 h 1638198"/>
                <a:gd name="connsiteX8" fmla="*/ 382568 w 1588717"/>
                <a:gd name="connsiteY8" fmla="*/ 1204781 h 1638198"/>
                <a:gd name="connsiteX9" fmla="*/ 475166 w 1588717"/>
                <a:gd name="connsiteY9" fmla="*/ 1282910 h 1638198"/>
                <a:gd name="connsiteX10" fmla="*/ 637211 w 1588717"/>
                <a:gd name="connsiteY10" fmla="*/ 1308953 h 1638198"/>
                <a:gd name="connsiteX11" fmla="*/ 807938 w 1588717"/>
                <a:gd name="connsiteY11" fmla="*/ 1248186 h 1638198"/>
                <a:gd name="connsiteX12" fmla="*/ 941047 w 1588717"/>
                <a:gd name="connsiteY12" fmla="*/ 1181632 h 1638198"/>
                <a:gd name="connsiteX13" fmla="*/ 1030751 w 1588717"/>
                <a:gd name="connsiteY13" fmla="*/ 1083247 h 1638198"/>
                <a:gd name="connsiteX14" fmla="*/ 1123348 w 1588717"/>
                <a:gd name="connsiteY14" fmla="*/ 984862 h 1638198"/>
                <a:gd name="connsiteX15" fmla="*/ 1198584 w 1588717"/>
                <a:gd name="connsiteY15" fmla="*/ 877796 h 1638198"/>
                <a:gd name="connsiteX16" fmla="*/ 1279606 w 1588717"/>
                <a:gd name="connsiteY16" fmla="*/ 785199 h 1638198"/>
                <a:gd name="connsiteX17" fmla="*/ 1320118 w 1588717"/>
                <a:gd name="connsiteY17" fmla="*/ 736006 h 1638198"/>
                <a:gd name="connsiteX18" fmla="*/ 1253563 w 1588717"/>
                <a:gd name="connsiteY18" fmla="*/ 811242 h 1638198"/>
                <a:gd name="connsiteX19" fmla="*/ 1184115 w 1588717"/>
                <a:gd name="connsiteY19" fmla="*/ 900946 h 1638198"/>
                <a:gd name="connsiteX20" fmla="*/ 1120454 w 1588717"/>
                <a:gd name="connsiteY20" fmla="*/ 999330 h 1638198"/>
                <a:gd name="connsiteX21" fmla="*/ 1024963 w 1588717"/>
                <a:gd name="connsiteY21" fmla="*/ 1086141 h 1638198"/>
                <a:gd name="connsiteX22" fmla="*/ 955515 w 1588717"/>
                <a:gd name="connsiteY22" fmla="*/ 1158482 h 1638198"/>
                <a:gd name="connsiteX23" fmla="*/ 923685 w 1588717"/>
                <a:gd name="connsiteY23" fmla="*/ 1181632 h 1638198"/>
                <a:gd name="connsiteX24" fmla="*/ 883173 w 1588717"/>
                <a:gd name="connsiteY24" fmla="*/ 1155589 h 1638198"/>
                <a:gd name="connsiteX25" fmla="*/ 839768 w 1588717"/>
                <a:gd name="connsiteY25" fmla="*/ 1109290 h 1638198"/>
                <a:gd name="connsiteX26" fmla="*/ 836875 w 1588717"/>
                <a:gd name="connsiteY26" fmla="*/ 1025373 h 1638198"/>
                <a:gd name="connsiteX27" fmla="*/ 868705 w 1588717"/>
                <a:gd name="connsiteY27" fmla="*/ 938563 h 1638198"/>
                <a:gd name="connsiteX28" fmla="*/ 972877 w 1588717"/>
                <a:gd name="connsiteY28" fmla="*/ 851753 h 1638198"/>
                <a:gd name="connsiteX29" fmla="*/ 1068368 w 1588717"/>
                <a:gd name="connsiteY29" fmla="*/ 762049 h 1638198"/>
                <a:gd name="connsiteX30" fmla="*/ 1146497 w 1588717"/>
                <a:gd name="connsiteY30" fmla="*/ 669452 h 1638198"/>
                <a:gd name="connsiteX31" fmla="*/ 1227520 w 1588717"/>
                <a:gd name="connsiteY31" fmla="*/ 585535 h 1638198"/>
                <a:gd name="connsiteX32" fmla="*/ 1308543 w 1588717"/>
                <a:gd name="connsiteY32" fmla="*/ 527662 h 1638198"/>
                <a:gd name="connsiteX33" fmla="*/ 1427184 w 1588717"/>
                <a:gd name="connsiteY33" fmla="*/ 516087 h 1638198"/>
                <a:gd name="connsiteX34" fmla="*/ 1519781 w 1588717"/>
                <a:gd name="connsiteY34" fmla="*/ 547918 h 1638198"/>
                <a:gd name="connsiteX35" fmla="*/ 1580548 w 1588717"/>
                <a:gd name="connsiteY35" fmla="*/ 620260 h 1638198"/>
                <a:gd name="connsiteX36" fmla="*/ 1583442 w 1588717"/>
                <a:gd name="connsiteY36" fmla="*/ 744687 h 1638198"/>
                <a:gd name="connsiteX37" fmla="*/ 1537143 w 1588717"/>
                <a:gd name="connsiteY37" fmla="*/ 947245 h 1638198"/>
                <a:gd name="connsiteX38" fmla="*/ 1470588 w 1588717"/>
                <a:gd name="connsiteY38" fmla="*/ 1077460 h 1638198"/>
                <a:gd name="connsiteX39" fmla="*/ 1415609 w 1588717"/>
                <a:gd name="connsiteY39" fmla="*/ 1196101 h 1638198"/>
                <a:gd name="connsiteX40" fmla="*/ 1369310 w 1588717"/>
                <a:gd name="connsiteY40" fmla="*/ 1268442 h 1638198"/>
                <a:gd name="connsiteX41" fmla="*/ 1311437 w 1588717"/>
                <a:gd name="connsiteY41" fmla="*/ 1332103 h 1638198"/>
                <a:gd name="connsiteX42" fmla="*/ 1184115 w 1588717"/>
                <a:gd name="connsiteY42" fmla="*/ 1439169 h 1638198"/>
                <a:gd name="connsiteX43" fmla="*/ 1074156 w 1588717"/>
                <a:gd name="connsiteY43" fmla="*/ 1508616 h 1638198"/>
                <a:gd name="connsiteX44" fmla="*/ 929472 w 1588717"/>
                <a:gd name="connsiteY44" fmla="*/ 1572277 h 1638198"/>
                <a:gd name="connsiteX45" fmla="*/ 761639 w 1588717"/>
                <a:gd name="connsiteY45" fmla="*/ 1627257 h 1638198"/>
                <a:gd name="connsiteX46" fmla="*/ 576444 w 1588717"/>
                <a:gd name="connsiteY46" fmla="*/ 1635938 h 1638198"/>
                <a:gd name="connsiteX47" fmla="*/ 397037 w 1588717"/>
                <a:gd name="connsiteY47" fmla="*/ 1598320 h 1638198"/>
                <a:gd name="connsiteX48" fmla="*/ 255247 w 1588717"/>
                <a:gd name="connsiteY48" fmla="*/ 1528872 h 1638198"/>
                <a:gd name="connsiteX49" fmla="*/ 133713 w 1588717"/>
                <a:gd name="connsiteY49" fmla="*/ 1424700 h 1638198"/>
                <a:gd name="connsiteX50" fmla="*/ 61371 w 1588717"/>
                <a:gd name="connsiteY50" fmla="*/ 1256867 h 1638198"/>
                <a:gd name="connsiteX51" fmla="*/ 17966 w 1588717"/>
                <a:gd name="connsiteY51" fmla="*/ 1083247 h 1638198"/>
                <a:gd name="connsiteX52" fmla="*/ 604 w 1588717"/>
                <a:gd name="connsiteY52" fmla="*/ 889371 h 1638198"/>
                <a:gd name="connsiteX53" fmla="*/ 6391 w 1588717"/>
                <a:gd name="connsiteY53" fmla="*/ 707070 h 1638198"/>
                <a:gd name="connsiteX54" fmla="*/ 29541 w 1588717"/>
                <a:gd name="connsiteY54" fmla="*/ 516087 h 1638198"/>
                <a:gd name="connsiteX55" fmla="*/ 67158 w 1588717"/>
                <a:gd name="connsiteY55" fmla="*/ 325105 h 1638198"/>
                <a:gd name="connsiteX56" fmla="*/ 122138 w 1588717"/>
                <a:gd name="connsiteY56" fmla="*/ 189103 h 1638198"/>
                <a:gd name="connsiteX57" fmla="*/ 197373 w 1588717"/>
                <a:gd name="connsiteY57" fmla="*/ 90718 h 1638198"/>
                <a:gd name="connsiteX58" fmla="*/ 301546 w 1588717"/>
                <a:gd name="connsiteY58" fmla="*/ 6801 h 1638198"/>
                <a:gd name="connsiteX59" fmla="*/ 397037 w 1588717"/>
                <a:gd name="connsiteY59" fmla="*/ 9695 h 1638198"/>
                <a:gd name="connsiteX60" fmla="*/ 547508 w 1588717"/>
                <a:gd name="connsiteY60" fmla="*/ 47313 h 1638198"/>
                <a:gd name="connsiteX61" fmla="*/ 599594 w 1588717"/>
                <a:gd name="connsiteY61" fmla="*/ 87824 h 1638198"/>
                <a:gd name="connsiteX0" fmla="*/ 599594 w 1588717"/>
                <a:gd name="connsiteY0" fmla="*/ 87824 h 1638198"/>
                <a:gd name="connsiteX1" fmla="*/ 524358 w 1588717"/>
                <a:gd name="connsiteY1" fmla="*/ 191996 h 1638198"/>
                <a:gd name="connsiteX2" fmla="*/ 460697 w 1588717"/>
                <a:gd name="connsiteY2" fmla="*/ 316424 h 1638198"/>
                <a:gd name="connsiteX3" fmla="*/ 411505 w 1588717"/>
                <a:gd name="connsiteY3" fmla="*/ 440852 h 1638198"/>
                <a:gd name="connsiteX4" fmla="*/ 370994 w 1588717"/>
                <a:gd name="connsiteY4" fmla="*/ 571067 h 1638198"/>
                <a:gd name="connsiteX5" fmla="*/ 342057 w 1588717"/>
                <a:gd name="connsiteY5" fmla="*/ 741794 h 1638198"/>
                <a:gd name="connsiteX6" fmla="*/ 336270 w 1588717"/>
                <a:gd name="connsiteY6" fmla="*/ 903839 h 1638198"/>
                <a:gd name="connsiteX7" fmla="*/ 339163 w 1588717"/>
                <a:gd name="connsiteY7" fmla="*/ 1083247 h 1638198"/>
                <a:gd name="connsiteX8" fmla="*/ 382568 w 1588717"/>
                <a:gd name="connsiteY8" fmla="*/ 1204781 h 1638198"/>
                <a:gd name="connsiteX9" fmla="*/ 475166 w 1588717"/>
                <a:gd name="connsiteY9" fmla="*/ 1282910 h 1638198"/>
                <a:gd name="connsiteX10" fmla="*/ 637211 w 1588717"/>
                <a:gd name="connsiteY10" fmla="*/ 1308953 h 1638198"/>
                <a:gd name="connsiteX11" fmla="*/ 807938 w 1588717"/>
                <a:gd name="connsiteY11" fmla="*/ 1248186 h 1638198"/>
                <a:gd name="connsiteX12" fmla="*/ 941047 w 1588717"/>
                <a:gd name="connsiteY12" fmla="*/ 1181632 h 1638198"/>
                <a:gd name="connsiteX13" fmla="*/ 1030751 w 1588717"/>
                <a:gd name="connsiteY13" fmla="*/ 1083247 h 1638198"/>
                <a:gd name="connsiteX14" fmla="*/ 1123348 w 1588717"/>
                <a:gd name="connsiteY14" fmla="*/ 984862 h 1638198"/>
                <a:gd name="connsiteX15" fmla="*/ 1198584 w 1588717"/>
                <a:gd name="connsiteY15" fmla="*/ 877796 h 1638198"/>
                <a:gd name="connsiteX16" fmla="*/ 1279606 w 1588717"/>
                <a:gd name="connsiteY16" fmla="*/ 785199 h 1638198"/>
                <a:gd name="connsiteX17" fmla="*/ 1320118 w 1588717"/>
                <a:gd name="connsiteY17" fmla="*/ 736006 h 1638198"/>
                <a:gd name="connsiteX18" fmla="*/ 1253563 w 1588717"/>
                <a:gd name="connsiteY18" fmla="*/ 811242 h 1638198"/>
                <a:gd name="connsiteX19" fmla="*/ 1184115 w 1588717"/>
                <a:gd name="connsiteY19" fmla="*/ 900946 h 1638198"/>
                <a:gd name="connsiteX20" fmla="*/ 1120454 w 1588717"/>
                <a:gd name="connsiteY20" fmla="*/ 999330 h 1638198"/>
                <a:gd name="connsiteX21" fmla="*/ 1024963 w 1588717"/>
                <a:gd name="connsiteY21" fmla="*/ 1086141 h 1638198"/>
                <a:gd name="connsiteX22" fmla="*/ 955515 w 1588717"/>
                <a:gd name="connsiteY22" fmla="*/ 1158482 h 1638198"/>
                <a:gd name="connsiteX23" fmla="*/ 923685 w 1588717"/>
                <a:gd name="connsiteY23" fmla="*/ 1181632 h 1638198"/>
                <a:gd name="connsiteX24" fmla="*/ 883173 w 1588717"/>
                <a:gd name="connsiteY24" fmla="*/ 1155589 h 1638198"/>
                <a:gd name="connsiteX25" fmla="*/ 839768 w 1588717"/>
                <a:gd name="connsiteY25" fmla="*/ 1109290 h 1638198"/>
                <a:gd name="connsiteX26" fmla="*/ 836875 w 1588717"/>
                <a:gd name="connsiteY26" fmla="*/ 1025373 h 1638198"/>
                <a:gd name="connsiteX27" fmla="*/ 868705 w 1588717"/>
                <a:gd name="connsiteY27" fmla="*/ 938563 h 1638198"/>
                <a:gd name="connsiteX28" fmla="*/ 972877 w 1588717"/>
                <a:gd name="connsiteY28" fmla="*/ 851753 h 1638198"/>
                <a:gd name="connsiteX29" fmla="*/ 1068368 w 1588717"/>
                <a:gd name="connsiteY29" fmla="*/ 762049 h 1638198"/>
                <a:gd name="connsiteX30" fmla="*/ 1146497 w 1588717"/>
                <a:gd name="connsiteY30" fmla="*/ 669452 h 1638198"/>
                <a:gd name="connsiteX31" fmla="*/ 1227520 w 1588717"/>
                <a:gd name="connsiteY31" fmla="*/ 585535 h 1638198"/>
                <a:gd name="connsiteX32" fmla="*/ 1308543 w 1588717"/>
                <a:gd name="connsiteY32" fmla="*/ 527662 h 1638198"/>
                <a:gd name="connsiteX33" fmla="*/ 1427184 w 1588717"/>
                <a:gd name="connsiteY33" fmla="*/ 516087 h 1638198"/>
                <a:gd name="connsiteX34" fmla="*/ 1519781 w 1588717"/>
                <a:gd name="connsiteY34" fmla="*/ 547918 h 1638198"/>
                <a:gd name="connsiteX35" fmla="*/ 1580548 w 1588717"/>
                <a:gd name="connsiteY35" fmla="*/ 620260 h 1638198"/>
                <a:gd name="connsiteX36" fmla="*/ 1583442 w 1588717"/>
                <a:gd name="connsiteY36" fmla="*/ 744687 h 1638198"/>
                <a:gd name="connsiteX37" fmla="*/ 1537143 w 1588717"/>
                <a:gd name="connsiteY37" fmla="*/ 947245 h 1638198"/>
                <a:gd name="connsiteX38" fmla="*/ 1470588 w 1588717"/>
                <a:gd name="connsiteY38" fmla="*/ 1077460 h 1638198"/>
                <a:gd name="connsiteX39" fmla="*/ 1415609 w 1588717"/>
                <a:gd name="connsiteY39" fmla="*/ 1196101 h 1638198"/>
                <a:gd name="connsiteX40" fmla="*/ 1369310 w 1588717"/>
                <a:gd name="connsiteY40" fmla="*/ 1268442 h 1638198"/>
                <a:gd name="connsiteX41" fmla="*/ 1311437 w 1588717"/>
                <a:gd name="connsiteY41" fmla="*/ 1332103 h 1638198"/>
                <a:gd name="connsiteX42" fmla="*/ 1184115 w 1588717"/>
                <a:gd name="connsiteY42" fmla="*/ 1439169 h 1638198"/>
                <a:gd name="connsiteX43" fmla="*/ 1074156 w 1588717"/>
                <a:gd name="connsiteY43" fmla="*/ 1508616 h 1638198"/>
                <a:gd name="connsiteX44" fmla="*/ 929472 w 1588717"/>
                <a:gd name="connsiteY44" fmla="*/ 1572277 h 1638198"/>
                <a:gd name="connsiteX45" fmla="*/ 761639 w 1588717"/>
                <a:gd name="connsiteY45" fmla="*/ 1627257 h 1638198"/>
                <a:gd name="connsiteX46" fmla="*/ 576444 w 1588717"/>
                <a:gd name="connsiteY46" fmla="*/ 1635938 h 1638198"/>
                <a:gd name="connsiteX47" fmla="*/ 397037 w 1588717"/>
                <a:gd name="connsiteY47" fmla="*/ 1598320 h 1638198"/>
                <a:gd name="connsiteX48" fmla="*/ 255247 w 1588717"/>
                <a:gd name="connsiteY48" fmla="*/ 1528872 h 1638198"/>
                <a:gd name="connsiteX49" fmla="*/ 136607 w 1588717"/>
                <a:gd name="connsiteY49" fmla="*/ 1418913 h 1638198"/>
                <a:gd name="connsiteX50" fmla="*/ 61371 w 1588717"/>
                <a:gd name="connsiteY50" fmla="*/ 1256867 h 1638198"/>
                <a:gd name="connsiteX51" fmla="*/ 17966 w 1588717"/>
                <a:gd name="connsiteY51" fmla="*/ 1083247 h 1638198"/>
                <a:gd name="connsiteX52" fmla="*/ 604 w 1588717"/>
                <a:gd name="connsiteY52" fmla="*/ 889371 h 1638198"/>
                <a:gd name="connsiteX53" fmla="*/ 6391 w 1588717"/>
                <a:gd name="connsiteY53" fmla="*/ 707070 h 1638198"/>
                <a:gd name="connsiteX54" fmla="*/ 29541 w 1588717"/>
                <a:gd name="connsiteY54" fmla="*/ 516087 h 1638198"/>
                <a:gd name="connsiteX55" fmla="*/ 67158 w 1588717"/>
                <a:gd name="connsiteY55" fmla="*/ 325105 h 1638198"/>
                <a:gd name="connsiteX56" fmla="*/ 122138 w 1588717"/>
                <a:gd name="connsiteY56" fmla="*/ 189103 h 1638198"/>
                <a:gd name="connsiteX57" fmla="*/ 197373 w 1588717"/>
                <a:gd name="connsiteY57" fmla="*/ 90718 h 1638198"/>
                <a:gd name="connsiteX58" fmla="*/ 301546 w 1588717"/>
                <a:gd name="connsiteY58" fmla="*/ 6801 h 1638198"/>
                <a:gd name="connsiteX59" fmla="*/ 397037 w 1588717"/>
                <a:gd name="connsiteY59" fmla="*/ 9695 h 1638198"/>
                <a:gd name="connsiteX60" fmla="*/ 547508 w 1588717"/>
                <a:gd name="connsiteY60" fmla="*/ 47313 h 1638198"/>
                <a:gd name="connsiteX61" fmla="*/ 599594 w 158871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39073 w 1588627"/>
                <a:gd name="connsiteY7" fmla="*/ 1083247 h 1638198"/>
                <a:gd name="connsiteX8" fmla="*/ 382478 w 1588627"/>
                <a:gd name="connsiteY8" fmla="*/ 1204781 h 1638198"/>
                <a:gd name="connsiteX9" fmla="*/ 475076 w 1588627"/>
                <a:gd name="connsiteY9" fmla="*/ 1282910 h 1638198"/>
                <a:gd name="connsiteX10" fmla="*/ 637121 w 1588627"/>
                <a:gd name="connsiteY10" fmla="*/ 1308953 h 1638198"/>
                <a:gd name="connsiteX11" fmla="*/ 807848 w 1588627"/>
                <a:gd name="connsiteY11" fmla="*/ 1248186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6785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2048 w 1588627"/>
                <a:gd name="connsiteY56" fmla="*/ 189103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39073 w 1588627"/>
                <a:gd name="connsiteY7" fmla="*/ 1083247 h 1638198"/>
                <a:gd name="connsiteX8" fmla="*/ 382478 w 1588627"/>
                <a:gd name="connsiteY8" fmla="*/ 1204781 h 1638198"/>
                <a:gd name="connsiteX9" fmla="*/ 475076 w 1588627"/>
                <a:gd name="connsiteY9" fmla="*/ 1282910 h 1638198"/>
                <a:gd name="connsiteX10" fmla="*/ 637121 w 1588627"/>
                <a:gd name="connsiteY10" fmla="*/ 1308953 h 1638198"/>
                <a:gd name="connsiteX11" fmla="*/ 807848 w 1588627"/>
                <a:gd name="connsiteY11" fmla="*/ 1248186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6785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82910 h 1638198"/>
                <a:gd name="connsiteX10" fmla="*/ 637121 w 1588627"/>
                <a:gd name="connsiteY10" fmla="*/ 1308953 h 1638198"/>
                <a:gd name="connsiteX11" fmla="*/ 807848 w 1588627"/>
                <a:gd name="connsiteY11" fmla="*/ 1248186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6785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48186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6785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6785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71509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71509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6286 w 1588627"/>
                <a:gd name="connsiteY38" fmla="*/ 1083248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14577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71509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6286 w 1588627"/>
                <a:gd name="connsiteY38" fmla="*/ 1083248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14577 w 1588627"/>
                <a:gd name="connsiteY20" fmla="*/ 999330 h 1638198"/>
                <a:gd name="connsiteX21" fmla="*/ 1024873 w 1588627"/>
                <a:gd name="connsiteY21" fmla="*/ 1086141 h 1638198"/>
                <a:gd name="connsiteX22" fmla="*/ 961212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71509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6286 w 1588627"/>
                <a:gd name="connsiteY38" fmla="*/ 1083248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14577 w 1588627"/>
                <a:gd name="connsiteY20" fmla="*/ 999330 h 1638198"/>
                <a:gd name="connsiteX21" fmla="*/ 1024873 w 1588627"/>
                <a:gd name="connsiteY21" fmla="*/ 1086141 h 1638198"/>
                <a:gd name="connsiteX22" fmla="*/ 967000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71509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6286 w 1588627"/>
                <a:gd name="connsiteY38" fmla="*/ 1083248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88627" h="1638198">
                  <a:moveTo>
                    <a:pt x="599504" y="87824"/>
                  </a:moveTo>
                  <a:cubicBezTo>
                    <a:pt x="595646" y="111938"/>
                    <a:pt x="547417" y="153896"/>
                    <a:pt x="524268" y="191996"/>
                  </a:cubicBezTo>
                  <a:cubicBezTo>
                    <a:pt x="501119" y="230096"/>
                    <a:pt x="479416" y="274948"/>
                    <a:pt x="460607" y="316424"/>
                  </a:cubicBezTo>
                  <a:cubicBezTo>
                    <a:pt x="441798" y="357900"/>
                    <a:pt x="426366" y="398411"/>
                    <a:pt x="411415" y="440852"/>
                  </a:cubicBezTo>
                  <a:cubicBezTo>
                    <a:pt x="396464" y="483293"/>
                    <a:pt x="382479" y="520910"/>
                    <a:pt x="370904" y="571067"/>
                  </a:cubicBezTo>
                  <a:cubicBezTo>
                    <a:pt x="359329" y="621224"/>
                    <a:pt x="347754" y="686332"/>
                    <a:pt x="341967" y="741794"/>
                  </a:cubicBezTo>
                  <a:cubicBezTo>
                    <a:pt x="336180" y="797256"/>
                    <a:pt x="336180" y="847412"/>
                    <a:pt x="336180" y="903839"/>
                  </a:cubicBezTo>
                  <a:cubicBezTo>
                    <a:pt x="336180" y="960266"/>
                    <a:pt x="334251" y="1030197"/>
                    <a:pt x="341967" y="1080354"/>
                  </a:cubicBezTo>
                  <a:cubicBezTo>
                    <a:pt x="349683" y="1130511"/>
                    <a:pt x="360293" y="1169575"/>
                    <a:pt x="382478" y="1204781"/>
                  </a:cubicBezTo>
                  <a:cubicBezTo>
                    <a:pt x="404663" y="1239987"/>
                    <a:pt x="432636" y="1274229"/>
                    <a:pt x="475076" y="1291591"/>
                  </a:cubicBezTo>
                  <a:cubicBezTo>
                    <a:pt x="517516" y="1308953"/>
                    <a:pt x="581659" y="1314740"/>
                    <a:pt x="637121" y="1308953"/>
                  </a:cubicBezTo>
                  <a:cubicBezTo>
                    <a:pt x="692583" y="1303166"/>
                    <a:pt x="757209" y="1278087"/>
                    <a:pt x="807848" y="1256867"/>
                  </a:cubicBezTo>
                  <a:cubicBezTo>
                    <a:pt x="858487" y="1235647"/>
                    <a:pt x="903822" y="1210569"/>
                    <a:pt x="940957" y="1181632"/>
                  </a:cubicBezTo>
                  <a:cubicBezTo>
                    <a:pt x="978092" y="1152695"/>
                    <a:pt x="1000278" y="1116042"/>
                    <a:pt x="1030661" y="1083247"/>
                  </a:cubicBezTo>
                  <a:cubicBezTo>
                    <a:pt x="1061045" y="1050452"/>
                    <a:pt x="1095286" y="1019104"/>
                    <a:pt x="1123258" y="984862"/>
                  </a:cubicBezTo>
                  <a:cubicBezTo>
                    <a:pt x="1151230" y="950620"/>
                    <a:pt x="1172451" y="911073"/>
                    <a:pt x="1198494" y="877796"/>
                  </a:cubicBezTo>
                  <a:cubicBezTo>
                    <a:pt x="1224537" y="844519"/>
                    <a:pt x="1259260" y="808831"/>
                    <a:pt x="1279516" y="785199"/>
                  </a:cubicBezTo>
                  <a:cubicBezTo>
                    <a:pt x="1299772" y="761567"/>
                    <a:pt x="1324368" y="731666"/>
                    <a:pt x="1320028" y="736006"/>
                  </a:cubicBezTo>
                  <a:cubicBezTo>
                    <a:pt x="1315688" y="740346"/>
                    <a:pt x="1276140" y="783752"/>
                    <a:pt x="1253473" y="811242"/>
                  </a:cubicBezTo>
                  <a:cubicBezTo>
                    <a:pt x="1230806" y="838732"/>
                    <a:pt x="1207174" y="869598"/>
                    <a:pt x="1184025" y="900946"/>
                  </a:cubicBezTo>
                  <a:cubicBezTo>
                    <a:pt x="1160876" y="932294"/>
                    <a:pt x="1141102" y="968464"/>
                    <a:pt x="1114577" y="999330"/>
                  </a:cubicBezTo>
                  <a:cubicBezTo>
                    <a:pt x="1088052" y="1030196"/>
                    <a:pt x="1049469" y="1059616"/>
                    <a:pt x="1024873" y="1086141"/>
                  </a:cubicBezTo>
                  <a:cubicBezTo>
                    <a:pt x="1000277" y="1112666"/>
                    <a:pt x="983880" y="1142567"/>
                    <a:pt x="967000" y="1158482"/>
                  </a:cubicBezTo>
                  <a:cubicBezTo>
                    <a:pt x="950120" y="1174397"/>
                    <a:pt x="937581" y="1182114"/>
                    <a:pt x="923595" y="1181632"/>
                  </a:cubicBezTo>
                  <a:cubicBezTo>
                    <a:pt x="909609" y="1181150"/>
                    <a:pt x="897069" y="1167646"/>
                    <a:pt x="883083" y="1155589"/>
                  </a:cubicBezTo>
                  <a:cubicBezTo>
                    <a:pt x="869097" y="1143532"/>
                    <a:pt x="847876" y="1130993"/>
                    <a:pt x="839678" y="1109290"/>
                  </a:cubicBezTo>
                  <a:cubicBezTo>
                    <a:pt x="831480" y="1087587"/>
                    <a:pt x="828587" y="1053827"/>
                    <a:pt x="833892" y="1025373"/>
                  </a:cubicBezTo>
                  <a:cubicBezTo>
                    <a:pt x="839197" y="996919"/>
                    <a:pt x="848360" y="967500"/>
                    <a:pt x="871509" y="938563"/>
                  </a:cubicBezTo>
                  <a:cubicBezTo>
                    <a:pt x="894658" y="909626"/>
                    <a:pt x="939992" y="881172"/>
                    <a:pt x="972787" y="851753"/>
                  </a:cubicBezTo>
                  <a:cubicBezTo>
                    <a:pt x="1005582" y="822334"/>
                    <a:pt x="1039341" y="792432"/>
                    <a:pt x="1068278" y="762049"/>
                  </a:cubicBezTo>
                  <a:cubicBezTo>
                    <a:pt x="1097215" y="731666"/>
                    <a:pt x="1119882" y="698871"/>
                    <a:pt x="1146407" y="669452"/>
                  </a:cubicBezTo>
                  <a:cubicBezTo>
                    <a:pt x="1172932" y="640033"/>
                    <a:pt x="1200422" y="609167"/>
                    <a:pt x="1227430" y="585535"/>
                  </a:cubicBezTo>
                  <a:cubicBezTo>
                    <a:pt x="1254438" y="561903"/>
                    <a:pt x="1275176" y="539237"/>
                    <a:pt x="1308453" y="527662"/>
                  </a:cubicBezTo>
                  <a:cubicBezTo>
                    <a:pt x="1341730" y="516087"/>
                    <a:pt x="1391888" y="512711"/>
                    <a:pt x="1427094" y="516087"/>
                  </a:cubicBezTo>
                  <a:cubicBezTo>
                    <a:pt x="1462300" y="519463"/>
                    <a:pt x="1494130" y="530556"/>
                    <a:pt x="1519691" y="547918"/>
                  </a:cubicBezTo>
                  <a:cubicBezTo>
                    <a:pt x="1545252" y="565280"/>
                    <a:pt x="1569848" y="587465"/>
                    <a:pt x="1580458" y="620260"/>
                  </a:cubicBezTo>
                  <a:cubicBezTo>
                    <a:pt x="1591068" y="653055"/>
                    <a:pt x="1590586" y="690190"/>
                    <a:pt x="1583352" y="744687"/>
                  </a:cubicBezTo>
                  <a:cubicBezTo>
                    <a:pt x="1576118" y="799184"/>
                    <a:pt x="1554897" y="890818"/>
                    <a:pt x="1537053" y="947245"/>
                  </a:cubicBezTo>
                  <a:cubicBezTo>
                    <a:pt x="1519209" y="1003672"/>
                    <a:pt x="1496542" y="1041772"/>
                    <a:pt x="1476286" y="1083248"/>
                  </a:cubicBezTo>
                  <a:cubicBezTo>
                    <a:pt x="1456030" y="1124724"/>
                    <a:pt x="1433363" y="1165235"/>
                    <a:pt x="1415519" y="1196101"/>
                  </a:cubicBezTo>
                  <a:cubicBezTo>
                    <a:pt x="1397675" y="1226967"/>
                    <a:pt x="1386582" y="1245775"/>
                    <a:pt x="1369220" y="1268442"/>
                  </a:cubicBezTo>
                  <a:cubicBezTo>
                    <a:pt x="1351858" y="1291109"/>
                    <a:pt x="1342213" y="1303649"/>
                    <a:pt x="1311347" y="1332103"/>
                  </a:cubicBezTo>
                  <a:cubicBezTo>
                    <a:pt x="1280481" y="1360557"/>
                    <a:pt x="1223572" y="1409750"/>
                    <a:pt x="1184025" y="1439169"/>
                  </a:cubicBezTo>
                  <a:cubicBezTo>
                    <a:pt x="1144478" y="1468588"/>
                    <a:pt x="1116507" y="1486431"/>
                    <a:pt x="1074066" y="1508616"/>
                  </a:cubicBezTo>
                  <a:cubicBezTo>
                    <a:pt x="1031626" y="1530801"/>
                    <a:pt x="981468" y="1552503"/>
                    <a:pt x="929382" y="1572277"/>
                  </a:cubicBezTo>
                  <a:cubicBezTo>
                    <a:pt x="877296" y="1592051"/>
                    <a:pt x="820387" y="1616647"/>
                    <a:pt x="761549" y="1627257"/>
                  </a:cubicBezTo>
                  <a:cubicBezTo>
                    <a:pt x="702711" y="1637867"/>
                    <a:pt x="637121" y="1640761"/>
                    <a:pt x="576354" y="1635938"/>
                  </a:cubicBezTo>
                  <a:cubicBezTo>
                    <a:pt x="515587" y="1631115"/>
                    <a:pt x="450480" y="1616164"/>
                    <a:pt x="396947" y="1598320"/>
                  </a:cubicBezTo>
                  <a:cubicBezTo>
                    <a:pt x="343414" y="1580476"/>
                    <a:pt x="298562" y="1558773"/>
                    <a:pt x="255157" y="1528872"/>
                  </a:cubicBezTo>
                  <a:cubicBezTo>
                    <a:pt x="211752" y="1498971"/>
                    <a:pt x="168830" y="1464247"/>
                    <a:pt x="136517" y="1418913"/>
                  </a:cubicBezTo>
                  <a:cubicBezTo>
                    <a:pt x="104204" y="1373579"/>
                    <a:pt x="81055" y="1312811"/>
                    <a:pt x="61281" y="1256867"/>
                  </a:cubicBezTo>
                  <a:cubicBezTo>
                    <a:pt x="41508" y="1200923"/>
                    <a:pt x="28004" y="1144496"/>
                    <a:pt x="17876" y="1083247"/>
                  </a:cubicBezTo>
                  <a:cubicBezTo>
                    <a:pt x="7748" y="1021998"/>
                    <a:pt x="2443" y="952067"/>
                    <a:pt x="514" y="889371"/>
                  </a:cubicBezTo>
                  <a:cubicBezTo>
                    <a:pt x="-1415" y="826675"/>
                    <a:pt x="2443" y="769766"/>
                    <a:pt x="6301" y="707070"/>
                  </a:cubicBezTo>
                  <a:cubicBezTo>
                    <a:pt x="10159" y="644374"/>
                    <a:pt x="13536" y="576854"/>
                    <a:pt x="23664" y="513193"/>
                  </a:cubicBezTo>
                  <a:cubicBezTo>
                    <a:pt x="33792" y="449532"/>
                    <a:pt x="50188" y="378156"/>
                    <a:pt x="67068" y="325105"/>
                  </a:cubicBezTo>
                  <a:cubicBezTo>
                    <a:pt x="83948" y="272055"/>
                    <a:pt x="103240" y="233954"/>
                    <a:pt x="124942" y="194890"/>
                  </a:cubicBezTo>
                  <a:cubicBezTo>
                    <a:pt x="146644" y="155826"/>
                    <a:pt x="167864" y="122066"/>
                    <a:pt x="197283" y="90718"/>
                  </a:cubicBezTo>
                  <a:cubicBezTo>
                    <a:pt x="226702" y="59370"/>
                    <a:pt x="268179" y="20305"/>
                    <a:pt x="301456" y="6801"/>
                  </a:cubicBezTo>
                  <a:cubicBezTo>
                    <a:pt x="334733" y="-6703"/>
                    <a:pt x="355953" y="2943"/>
                    <a:pt x="396947" y="9695"/>
                  </a:cubicBezTo>
                  <a:cubicBezTo>
                    <a:pt x="437941" y="16447"/>
                    <a:pt x="513176" y="34291"/>
                    <a:pt x="547418" y="47313"/>
                  </a:cubicBezTo>
                  <a:cubicBezTo>
                    <a:pt x="581660" y="60334"/>
                    <a:pt x="603362" y="63710"/>
                    <a:pt x="599504" y="87824"/>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任意多边形 4">
              <a:extLst>
                <a:ext uri="{FF2B5EF4-FFF2-40B4-BE49-F238E27FC236}">
                  <a16:creationId xmlns:a16="http://schemas.microsoft.com/office/drawing/2014/main" id="{3832DC92-1125-E0C9-6DA1-04377F306C53}"/>
                </a:ext>
              </a:extLst>
            </p:cNvPr>
            <p:cNvSpPr/>
            <p:nvPr/>
          </p:nvSpPr>
          <p:spPr>
            <a:xfrm>
              <a:off x="9476436" y="2389806"/>
              <a:ext cx="583516" cy="1212620"/>
            </a:xfrm>
            <a:custGeom>
              <a:avLst/>
              <a:gdLst>
                <a:gd name="connsiteX0" fmla="*/ 269245 w 589101"/>
                <a:gd name="connsiteY0" fmla="*/ 170 h 1212424"/>
                <a:gd name="connsiteX1" fmla="*/ 419716 w 589101"/>
                <a:gd name="connsiteY1" fmla="*/ 17532 h 1212424"/>
                <a:gd name="connsiteX2" fmla="*/ 492058 w 589101"/>
                <a:gd name="connsiteY2" fmla="*/ 60937 h 1212424"/>
                <a:gd name="connsiteX3" fmla="*/ 558612 w 589101"/>
                <a:gd name="connsiteY3" fmla="*/ 113023 h 1212424"/>
                <a:gd name="connsiteX4" fmla="*/ 587549 w 589101"/>
                <a:gd name="connsiteY4" fmla="*/ 196940 h 1212424"/>
                <a:gd name="connsiteX5" fmla="*/ 581762 w 589101"/>
                <a:gd name="connsiteY5" fmla="*/ 335836 h 1212424"/>
                <a:gd name="connsiteX6" fmla="*/ 552825 w 589101"/>
                <a:gd name="connsiteY6" fmla="*/ 500775 h 1212424"/>
                <a:gd name="connsiteX7" fmla="*/ 515207 w 589101"/>
                <a:gd name="connsiteY7" fmla="*/ 700439 h 1212424"/>
                <a:gd name="connsiteX8" fmla="*/ 474696 w 589101"/>
                <a:gd name="connsiteY8" fmla="*/ 853803 h 1212424"/>
                <a:gd name="connsiteX9" fmla="*/ 411035 w 589101"/>
                <a:gd name="connsiteY9" fmla="*/ 998487 h 1212424"/>
                <a:gd name="connsiteX10" fmla="*/ 344481 w 589101"/>
                <a:gd name="connsiteY10" fmla="*/ 1108446 h 1212424"/>
                <a:gd name="connsiteX11" fmla="*/ 269245 w 589101"/>
                <a:gd name="connsiteY11" fmla="*/ 1172107 h 1212424"/>
                <a:gd name="connsiteX12" fmla="*/ 191116 w 589101"/>
                <a:gd name="connsiteY12" fmla="*/ 1203937 h 1212424"/>
                <a:gd name="connsiteX13" fmla="*/ 104306 w 589101"/>
                <a:gd name="connsiteY13" fmla="*/ 1209725 h 1212424"/>
                <a:gd name="connsiteX14" fmla="*/ 43539 w 589101"/>
                <a:gd name="connsiteY14" fmla="*/ 1166320 h 1212424"/>
                <a:gd name="connsiteX15" fmla="*/ 34858 w 589101"/>
                <a:gd name="connsiteY15" fmla="*/ 1067935 h 1212424"/>
                <a:gd name="connsiteX16" fmla="*/ 69582 w 589101"/>
                <a:gd name="connsiteY16" fmla="*/ 960869 h 1212424"/>
                <a:gd name="connsiteX17" fmla="*/ 130349 w 589101"/>
                <a:gd name="connsiteY17" fmla="*/ 850909 h 1212424"/>
                <a:gd name="connsiteX18" fmla="*/ 165073 w 589101"/>
                <a:gd name="connsiteY18" fmla="*/ 758312 h 1212424"/>
                <a:gd name="connsiteX19" fmla="*/ 194010 w 589101"/>
                <a:gd name="connsiteY19" fmla="*/ 665714 h 1212424"/>
                <a:gd name="connsiteX20" fmla="*/ 225840 w 589101"/>
                <a:gd name="connsiteY20" fmla="*/ 509456 h 1212424"/>
                <a:gd name="connsiteX21" fmla="*/ 248990 w 589101"/>
                <a:gd name="connsiteY21" fmla="*/ 428433 h 1212424"/>
                <a:gd name="connsiteX22" fmla="*/ 240308 w 589101"/>
                <a:gd name="connsiteY22" fmla="*/ 324261 h 1212424"/>
                <a:gd name="connsiteX23" fmla="*/ 194010 w 589101"/>
                <a:gd name="connsiteY23" fmla="*/ 277963 h 1212424"/>
                <a:gd name="connsiteX24" fmla="*/ 107200 w 589101"/>
                <a:gd name="connsiteY24" fmla="*/ 280856 h 1212424"/>
                <a:gd name="connsiteX25" fmla="*/ 34858 w 589101"/>
                <a:gd name="connsiteY25" fmla="*/ 312687 h 1212424"/>
                <a:gd name="connsiteX26" fmla="*/ 23283 w 589101"/>
                <a:gd name="connsiteY26" fmla="*/ 295325 h 1212424"/>
                <a:gd name="connsiteX27" fmla="*/ 134 w 589101"/>
                <a:gd name="connsiteY27" fmla="*/ 231664 h 1212424"/>
                <a:gd name="connsiteX28" fmla="*/ 34858 w 589101"/>
                <a:gd name="connsiteY28" fmla="*/ 205621 h 1212424"/>
                <a:gd name="connsiteX29" fmla="*/ 78263 w 589101"/>
                <a:gd name="connsiteY29" fmla="*/ 162216 h 1212424"/>
                <a:gd name="connsiteX30" fmla="*/ 110093 w 589101"/>
                <a:gd name="connsiteY30" fmla="*/ 107236 h 1212424"/>
                <a:gd name="connsiteX31" fmla="*/ 133243 w 589101"/>
                <a:gd name="connsiteY31" fmla="*/ 46469 h 1212424"/>
                <a:gd name="connsiteX32" fmla="*/ 144817 w 589101"/>
                <a:gd name="connsiteY32" fmla="*/ 14639 h 1212424"/>
                <a:gd name="connsiteX33" fmla="*/ 188222 w 589101"/>
                <a:gd name="connsiteY33" fmla="*/ 8851 h 1212424"/>
                <a:gd name="connsiteX34" fmla="*/ 269245 w 589101"/>
                <a:gd name="connsiteY34" fmla="*/ 170 h 1212424"/>
                <a:gd name="connsiteX0" fmla="*/ 269245 w 589101"/>
                <a:gd name="connsiteY0" fmla="*/ 170 h 1212424"/>
                <a:gd name="connsiteX1" fmla="*/ 419716 w 589101"/>
                <a:gd name="connsiteY1" fmla="*/ 17532 h 1212424"/>
                <a:gd name="connsiteX2" fmla="*/ 492058 w 589101"/>
                <a:gd name="connsiteY2" fmla="*/ 60937 h 1212424"/>
                <a:gd name="connsiteX3" fmla="*/ 558612 w 589101"/>
                <a:gd name="connsiteY3" fmla="*/ 113023 h 1212424"/>
                <a:gd name="connsiteX4" fmla="*/ 587549 w 589101"/>
                <a:gd name="connsiteY4" fmla="*/ 196940 h 1212424"/>
                <a:gd name="connsiteX5" fmla="*/ 581762 w 589101"/>
                <a:gd name="connsiteY5" fmla="*/ 335836 h 1212424"/>
                <a:gd name="connsiteX6" fmla="*/ 552825 w 589101"/>
                <a:gd name="connsiteY6" fmla="*/ 500775 h 1212424"/>
                <a:gd name="connsiteX7" fmla="*/ 515207 w 589101"/>
                <a:gd name="connsiteY7" fmla="*/ 700439 h 1212424"/>
                <a:gd name="connsiteX8" fmla="*/ 474696 w 589101"/>
                <a:gd name="connsiteY8" fmla="*/ 853803 h 1212424"/>
                <a:gd name="connsiteX9" fmla="*/ 411035 w 589101"/>
                <a:gd name="connsiteY9" fmla="*/ 998487 h 1212424"/>
                <a:gd name="connsiteX10" fmla="*/ 344481 w 589101"/>
                <a:gd name="connsiteY10" fmla="*/ 1108446 h 1212424"/>
                <a:gd name="connsiteX11" fmla="*/ 269245 w 589101"/>
                <a:gd name="connsiteY11" fmla="*/ 1172107 h 1212424"/>
                <a:gd name="connsiteX12" fmla="*/ 191116 w 589101"/>
                <a:gd name="connsiteY12" fmla="*/ 1203937 h 1212424"/>
                <a:gd name="connsiteX13" fmla="*/ 104306 w 589101"/>
                <a:gd name="connsiteY13" fmla="*/ 1209725 h 1212424"/>
                <a:gd name="connsiteX14" fmla="*/ 43539 w 589101"/>
                <a:gd name="connsiteY14" fmla="*/ 1166320 h 1212424"/>
                <a:gd name="connsiteX15" fmla="*/ 34858 w 589101"/>
                <a:gd name="connsiteY15" fmla="*/ 1067935 h 1212424"/>
                <a:gd name="connsiteX16" fmla="*/ 69582 w 589101"/>
                <a:gd name="connsiteY16" fmla="*/ 960869 h 1212424"/>
                <a:gd name="connsiteX17" fmla="*/ 130349 w 589101"/>
                <a:gd name="connsiteY17" fmla="*/ 850909 h 1212424"/>
                <a:gd name="connsiteX18" fmla="*/ 165073 w 589101"/>
                <a:gd name="connsiteY18" fmla="*/ 758312 h 1212424"/>
                <a:gd name="connsiteX19" fmla="*/ 194010 w 589101"/>
                <a:gd name="connsiteY19" fmla="*/ 665714 h 1212424"/>
                <a:gd name="connsiteX20" fmla="*/ 225840 w 589101"/>
                <a:gd name="connsiteY20" fmla="*/ 509456 h 1212424"/>
                <a:gd name="connsiteX21" fmla="*/ 248990 w 589101"/>
                <a:gd name="connsiteY21" fmla="*/ 428433 h 1212424"/>
                <a:gd name="connsiteX22" fmla="*/ 240308 w 589101"/>
                <a:gd name="connsiteY22" fmla="*/ 324261 h 1212424"/>
                <a:gd name="connsiteX23" fmla="*/ 194010 w 589101"/>
                <a:gd name="connsiteY23" fmla="*/ 277963 h 1212424"/>
                <a:gd name="connsiteX24" fmla="*/ 107200 w 589101"/>
                <a:gd name="connsiteY24" fmla="*/ 280856 h 1212424"/>
                <a:gd name="connsiteX25" fmla="*/ 34858 w 589101"/>
                <a:gd name="connsiteY25" fmla="*/ 312687 h 1212424"/>
                <a:gd name="connsiteX26" fmla="*/ 23283 w 589101"/>
                <a:gd name="connsiteY26" fmla="*/ 295325 h 1212424"/>
                <a:gd name="connsiteX27" fmla="*/ 134 w 589101"/>
                <a:gd name="connsiteY27" fmla="*/ 231664 h 1212424"/>
                <a:gd name="connsiteX28" fmla="*/ 34858 w 589101"/>
                <a:gd name="connsiteY28" fmla="*/ 205621 h 1212424"/>
                <a:gd name="connsiteX29" fmla="*/ 78263 w 589101"/>
                <a:gd name="connsiteY29" fmla="*/ 162216 h 1212424"/>
                <a:gd name="connsiteX30" fmla="*/ 110093 w 589101"/>
                <a:gd name="connsiteY30" fmla="*/ 107236 h 1212424"/>
                <a:gd name="connsiteX31" fmla="*/ 133243 w 589101"/>
                <a:gd name="connsiteY31" fmla="*/ 46469 h 1212424"/>
                <a:gd name="connsiteX32" fmla="*/ 153498 w 589101"/>
                <a:gd name="connsiteY32" fmla="*/ 11745 h 1212424"/>
                <a:gd name="connsiteX33" fmla="*/ 188222 w 589101"/>
                <a:gd name="connsiteY33" fmla="*/ 8851 h 1212424"/>
                <a:gd name="connsiteX34" fmla="*/ 269245 w 589101"/>
                <a:gd name="connsiteY34" fmla="*/ 170 h 1212424"/>
                <a:gd name="connsiteX0" fmla="*/ 269245 w 589101"/>
                <a:gd name="connsiteY0" fmla="*/ 170 h 1212424"/>
                <a:gd name="connsiteX1" fmla="*/ 419716 w 589101"/>
                <a:gd name="connsiteY1" fmla="*/ 17532 h 1212424"/>
                <a:gd name="connsiteX2" fmla="*/ 492058 w 589101"/>
                <a:gd name="connsiteY2" fmla="*/ 60937 h 1212424"/>
                <a:gd name="connsiteX3" fmla="*/ 558612 w 589101"/>
                <a:gd name="connsiteY3" fmla="*/ 113023 h 1212424"/>
                <a:gd name="connsiteX4" fmla="*/ 587549 w 589101"/>
                <a:gd name="connsiteY4" fmla="*/ 196940 h 1212424"/>
                <a:gd name="connsiteX5" fmla="*/ 581762 w 589101"/>
                <a:gd name="connsiteY5" fmla="*/ 335836 h 1212424"/>
                <a:gd name="connsiteX6" fmla="*/ 552825 w 589101"/>
                <a:gd name="connsiteY6" fmla="*/ 500775 h 1212424"/>
                <a:gd name="connsiteX7" fmla="*/ 515207 w 589101"/>
                <a:gd name="connsiteY7" fmla="*/ 700439 h 1212424"/>
                <a:gd name="connsiteX8" fmla="*/ 474696 w 589101"/>
                <a:gd name="connsiteY8" fmla="*/ 853803 h 1212424"/>
                <a:gd name="connsiteX9" fmla="*/ 411035 w 589101"/>
                <a:gd name="connsiteY9" fmla="*/ 998487 h 1212424"/>
                <a:gd name="connsiteX10" fmla="*/ 344481 w 589101"/>
                <a:gd name="connsiteY10" fmla="*/ 1108446 h 1212424"/>
                <a:gd name="connsiteX11" fmla="*/ 269245 w 589101"/>
                <a:gd name="connsiteY11" fmla="*/ 1172107 h 1212424"/>
                <a:gd name="connsiteX12" fmla="*/ 191116 w 589101"/>
                <a:gd name="connsiteY12" fmla="*/ 1203937 h 1212424"/>
                <a:gd name="connsiteX13" fmla="*/ 104306 w 589101"/>
                <a:gd name="connsiteY13" fmla="*/ 1209725 h 1212424"/>
                <a:gd name="connsiteX14" fmla="*/ 43539 w 589101"/>
                <a:gd name="connsiteY14" fmla="*/ 1166320 h 1212424"/>
                <a:gd name="connsiteX15" fmla="*/ 34858 w 589101"/>
                <a:gd name="connsiteY15" fmla="*/ 1067935 h 1212424"/>
                <a:gd name="connsiteX16" fmla="*/ 69582 w 589101"/>
                <a:gd name="connsiteY16" fmla="*/ 960869 h 1212424"/>
                <a:gd name="connsiteX17" fmla="*/ 130349 w 589101"/>
                <a:gd name="connsiteY17" fmla="*/ 850909 h 1212424"/>
                <a:gd name="connsiteX18" fmla="*/ 165073 w 589101"/>
                <a:gd name="connsiteY18" fmla="*/ 758312 h 1212424"/>
                <a:gd name="connsiteX19" fmla="*/ 194010 w 589101"/>
                <a:gd name="connsiteY19" fmla="*/ 665714 h 1212424"/>
                <a:gd name="connsiteX20" fmla="*/ 225840 w 589101"/>
                <a:gd name="connsiteY20" fmla="*/ 509456 h 1212424"/>
                <a:gd name="connsiteX21" fmla="*/ 248990 w 589101"/>
                <a:gd name="connsiteY21" fmla="*/ 428433 h 1212424"/>
                <a:gd name="connsiteX22" fmla="*/ 240308 w 589101"/>
                <a:gd name="connsiteY22" fmla="*/ 324261 h 1212424"/>
                <a:gd name="connsiteX23" fmla="*/ 194010 w 589101"/>
                <a:gd name="connsiteY23" fmla="*/ 277963 h 1212424"/>
                <a:gd name="connsiteX24" fmla="*/ 107200 w 589101"/>
                <a:gd name="connsiteY24" fmla="*/ 280856 h 1212424"/>
                <a:gd name="connsiteX25" fmla="*/ 34858 w 589101"/>
                <a:gd name="connsiteY25" fmla="*/ 312687 h 1212424"/>
                <a:gd name="connsiteX26" fmla="*/ 23283 w 589101"/>
                <a:gd name="connsiteY26" fmla="*/ 295325 h 1212424"/>
                <a:gd name="connsiteX27" fmla="*/ 134 w 589101"/>
                <a:gd name="connsiteY27" fmla="*/ 231664 h 1212424"/>
                <a:gd name="connsiteX28" fmla="*/ 34858 w 589101"/>
                <a:gd name="connsiteY28" fmla="*/ 205621 h 1212424"/>
                <a:gd name="connsiteX29" fmla="*/ 78263 w 589101"/>
                <a:gd name="connsiteY29" fmla="*/ 162216 h 1212424"/>
                <a:gd name="connsiteX30" fmla="*/ 110093 w 589101"/>
                <a:gd name="connsiteY30" fmla="*/ 107236 h 1212424"/>
                <a:gd name="connsiteX31" fmla="*/ 139030 w 589101"/>
                <a:gd name="connsiteY31" fmla="*/ 49362 h 1212424"/>
                <a:gd name="connsiteX32" fmla="*/ 153498 w 589101"/>
                <a:gd name="connsiteY32" fmla="*/ 11745 h 1212424"/>
                <a:gd name="connsiteX33" fmla="*/ 188222 w 589101"/>
                <a:gd name="connsiteY33" fmla="*/ 8851 h 1212424"/>
                <a:gd name="connsiteX34" fmla="*/ 269245 w 589101"/>
                <a:gd name="connsiteY34" fmla="*/ 170 h 1212424"/>
                <a:gd name="connsiteX0" fmla="*/ 263499 w 583355"/>
                <a:gd name="connsiteY0" fmla="*/ 170 h 1212424"/>
                <a:gd name="connsiteX1" fmla="*/ 413970 w 583355"/>
                <a:gd name="connsiteY1" fmla="*/ 17532 h 1212424"/>
                <a:gd name="connsiteX2" fmla="*/ 486312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9112 w 583355"/>
                <a:gd name="connsiteY15" fmla="*/ 1067935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09456 h 1212424"/>
                <a:gd name="connsiteX21" fmla="*/ 243244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95325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86312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9112 w 583355"/>
                <a:gd name="connsiteY15" fmla="*/ 1067935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09456 h 1212424"/>
                <a:gd name="connsiteX21" fmla="*/ 243244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86312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9112 w 583355"/>
                <a:gd name="connsiteY15" fmla="*/ 1067935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09456 h 1212424"/>
                <a:gd name="connsiteX21" fmla="*/ 234562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86312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9112 w 583355"/>
                <a:gd name="connsiteY15" fmla="*/ 1067935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21031 h 1212424"/>
                <a:gd name="connsiteX21" fmla="*/ 234562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86312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3325 w 583355"/>
                <a:gd name="connsiteY15" fmla="*/ 1073722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21031 h 1212424"/>
                <a:gd name="connsiteX21" fmla="*/ 234562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92099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3325 w 583355"/>
                <a:gd name="connsiteY15" fmla="*/ 1073722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21031 h 1212424"/>
                <a:gd name="connsiteX21" fmla="*/ 234562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94993 w 583355"/>
                <a:gd name="connsiteY2" fmla="*/ 55150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3325 w 583355"/>
                <a:gd name="connsiteY15" fmla="*/ 1073722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21031 h 1212424"/>
                <a:gd name="connsiteX21" fmla="*/ 234562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388 h 1212642"/>
                <a:gd name="connsiteX1" fmla="*/ 413970 w 583355"/>
                <a:gd name="connsiteY1" fmla="*/ 17750 h 1212642"/>
                <a:gd name="connsiteX2" fmla="*/ 494993 w 583355"/>
                <a:gd name="connsiteY2" fmla="*/ 55368 h 1212642"/>
                <a:gd name="connsiteX3" fmla="*/ 552866 w 583355"/>
                <a:gd name="connsiteY3" fmla="*/ 113241 h 1212642"/>
                <a:gd name="connsiteX4" fmla="*/ 581803 w 583355"/>
                <a:gd name="connsiteY4" fmla="*/ 197158 h 1212642"/>
                <a:gd name="connsiteX5" fmla="*/ 576016 w 583355"/>
                <a:gd name="connsiteY5" fmla="*/ 336054 h 1212642"/>
                <a:gd name="connsiteX6" fmla="*/ 547079 w 583355"/>
                <a:gd name="connsiteY6" fmla="*/ 500993 h 1212642"/>
                <a:gd name="connsiteX7" fmla="*/ 509461 w 583355"/>
                <a:gd name="connsiteY7" fmla="*/ 700657 h 1212642"/>
                <a:gd name="connsiteX8" fmla="*/ 468950 w 583355"/>
                <a:gd name="connsiteY8" fmla="*/ 854021 h 1212642"/>
                <a:gd name="connsiteX9" fmla="*/ 405289 w 583355"/>
                <a:gd name="connsiteY9" fmla="*/ 998705 h 1212642"/>
                <a:gd name="connsiteX10" fmla="*/ 338735 w 583355"/>
                <a:gd name="connsiteY10" fmla="*/ 1108664 h 1212642"/>
                <a:gd name="connsiteX11" fmla="*/ 263499 w 583355"/>
                <a:gd name="connsiteY11" fmla="*/ 1172325 h 1212642"/>
                <a:gd name="connsiteX12" fmla="*/ 185370 w 583355"/>
                <a:gd name="connsiteY12" fmla="*/ 1204155 h 1212642"/>
                <a:gd name="connsiteX13" fmla="*/ 98560 w 583355"/>
                <a:gd name="connsiteY13" fmla="*/ 1209943 h 1212642"/>
                <a:gd name="connsiteX14" fmla="*/ 37793 w 583355"/>
                <a:gd name="connsiteY14" fmla="*/ 1166538 h 1212642"/>
                <a:gd name="connsiteX15" fmla="*/ 23325 w 583355"/>
                <a:gd name="connsiteY15" fmla="*/ 1073940 h 1212642"/>
                <a:gd name="connsiteX16" fmla="*/ 63836 w 583355"/>
                <a:gd name="connsiteY16" fmla="*/ 961087 h 1212642"/>
                <a:gd name="connsiteX17" fmla="*/ 124603 w 583355"/>
                <a:gd name="connsiteY17" fmla="*/ 851127 h 1212642"/>
                <a:gd name="connsiteX18" fmla="*/ 159327 w 583355"/>
                <a:gd name="connsiteY18" fmla="*/ 758530 h 1212642"/>
                <a:gd name="connsiteX19" fmla="*/ 188264 w 583355"/>
                <a:gd name="connsiteY19" fmla="*/ 665932 h 1212642"/>
                <a:gd name="connsiteX20" fmla="*/ 220094 w 583355"/>
                <a:gd name="connsiteY20" fmla="*/ 521249 h 1212642"/>
                <a:gd name="connsiteX21" fmla="*/ 234562 w 583355"/>
                <a:gd name="connsiteY21" fmla="*/ 428651 h 1212642"/>
                <a:gd name="connsiteX22" fmla="*/ 234562 w 583355"/>
                <a:gd name="connsiteY22" fmla="*/ 324479 h 1212642"/>
                <a:gd name="connsiteX23" fmla="*/ 188264 w 583355"/>
                <a:gd name="connsiteY23" fmla="*/ 278181 h 1212642"/>
                <a:gd name="connsiteX24" fmla="*/ 101454 w 583355"/>
                <a:gd name="connsiteY24" fmla="*/ 281074 h 1212642"/>
                <a:gd name="connsiteX25" fmla="*/ 29112 w 583355"/>
                <a:gd name="connsiteY25" fmla="*/ 312905 h 1212642"/>
                <a:gd name="connsiteX26" fmla="*/ 17537 w 583355"/>
                <a:gd name="connsiteY26" fmla="*/ 283968 h 1212642"/>
                <a:gd name="connsiteX27" fmla="*/ 176 w 583355"/>
                <a:gd name="connsiteY27" fmla="*/ 240563 h 1212642"/>
                <a:gd name="connsiteX28" fmla="*/ 29112 w 583355"/>
                <a:gd name="connsiteY28" fmla="*/ 205839 h 1212642"/>
                <a:gd name="connsiteX29" fmla="*/ 72517 w 583355"/>
                <a:gd name="connsiteY29" fmla="*/ 162434 h 1212642"/>
                <a:gd name="connsiteX30" fmla="*/ 104347 w 583355"/>
                <a:gd name="connsiteY30" fmla="*/ 107454 h 1212642"/>
                <a:gd name="connsiteX31" fmla="*/ 133284 w 583355"/>
                <a:gd name="connsiteY31" fmla="*/ 49580 h 1212642"/>
                <a:gd name="connsiteX32" fmla="*/ 147752 w 583355"/>
                <a:gd name="connsiteY32" fmla="*/ 11963 h 1212642"/>
                <a:gd name="connsiteX33" fmla="*/ 185370 w 583355"/>
                <a:gd name="connsiteY33" fmla="*/ 6176 h 1212642"/>
                <a:gd name="connsiteX34" fmla="*/ 263499 w 583355"/>
                <a:gd name="connsiteY34" fmla="*/ 388 h 1212642"/>
                <a:gd name="connsiteX0" fmla="*/ 263499 w 583355"/>
                <a:gd name="connsiteY0" fmla="*/ 366 h 1212620"/>
                <a:gd name="connsiteX1" fmla="*/ 413970 w 583355"/>
                <a:gd name="connsiteY1" fmla="*/ 17728 h 1212620"/>
                <a:gd name="connsiteX2" fmla="*/ 494993 w 583355"/>
                <a:gd name="connsiteY2" fmla="*/ 55346 h 1212620"/>
                <a:gd name="connsiteX3" fmla="*/ 552866 w 583355"/>
                <a:gd name="connsiteY3" fmla="*/ 113219 h 1212620"/>
                <a:gd name="connsiteX4" fmla="*/ 581803 w 583355"/>
                <a:gd name="connsiteY4" fmla="*/ 197136 h 1212620"/>
                <a:gd name="connsiteX5" fmla="*/ 576016 w 583355"/>
                <a:gd name="connsiteY5" fmla="*/ 336032 h 1212620"/>
                <a:gd name="connsiteX6" fmla="*/ 547079 w 583355"/>
                <a:gd name="connsiteY6" fmla="*/ 500971 h 1212620"/>
                <a:gd name="connsiteX7" fmla="*/ 509461 w 583355"/>
                <a:gd name="connsiteY7" fmla="*/ 700635 h 1212620"/>
                <a:gd name="connsiteX8" fmla="*/ 468950 w 583355"/>
                <a:gd name="connsiteY8" fmla="*/ 853999 h 1212620"/>
                <a:gd name="connsiteX9" fmla="*/ 405289 w 583355"/>
                <a:gd name="connsiteY9" fmla="*/ 998683 h 1212620"/>
                <a:gd name="connsiteX10" fmla="*/ 338735 w 583355"/>
                <a:gd name="connsiteY10" fmla="*/ 1108642 h 1212620"/>
                <a:gd name="connsiteX11" fmla="*/ 263499 w 583355"/>
                <a:gd name="connsiteY11" fmla="*/ 1172303 h 1212620"/>
                <a:gd name="connsiteX12" fmla="*/ 185370 w 583355"/>
                <a:gd name="connsiteY12" fmla="*/ 1204133 h 1212620"/>
                <a:gd name="connsiteX13" fmla="*/ 98560 w 583355"/>
                <a:gd name="connsiteY13" fmla="*/ 1209921 h 1212620"/>
                <a:gd name="connsiteX14" fmla="*/ 37793 w 583355"/>
                <a:gd name="connsiteY14" fmla="*/ 1166516 h 1212620"/>
                <a:gd name="connsiteX15" fmla="*/ 23325 w 583355"/>
                <a:gd name="connsiteY15" fmla="*/ 1073918 h 1212620"/>
                <a:gd name="connsiteX16" fmla="*/ 63836 w 583355"/>
                <a:gd name="connsiteY16" fmla="*/ 961065 h 1212620"/>
                <a:gd name="connsiteX17" fmla="*/ 124603 w 583355"/>
                <a:gd name="connsiteY17" fmla="*/ 851105 h 1212620"/>
                <a:gd name="connsiteX18" fmla="*/ 159327 w 583355"/>
                <a:gd name="connsiteY18" fmla="*/ 758508 h 1212620"/>
                <a:gd name="connsiteX19" fmla="*/ 188264 w 583355"/>
                <a:gd name="connsiteY19" fmla="*/ 665910 h 1212620"/>
                <a:gd name="connsiteX20" fmla="*/ 220094 w 583355"/>
                <a:gd name="connsiteY20" fmla="*/ 521227 h 1212620"/>
                <a:gd name="connsiteX21" fmla="*/ 234562 w 583355"/>
                <a:gd name="connsiteY21" fmla="*/ 428629 h 1212620"/>
                <a:gd name="connsiteX22" fmla="*/ 234562 w 583355"/>
                <a:gd name="connsiteY22" fmla="*/ 324457 h 1212620"/>
                <a:gd name="connsiteX23" fmla="*/ 188264 w 583355"/>
                <a:gd name="connsiteY23" fmla="*/ 278159 h 1212620"/>
                <a:gd name="connsiteX24" fmla="*/ 101454 w 583355"/>
                <a:gd name="connsiteY24" fmla="*/ 281052 h 1212620"/>
                <a:gd name="connsiteX25" fmla="*/ 29112 w 583355"/>
                <a:gd name="connsiteY25" fmla="*/ 312883 h 1212620"/>
                <a:gd name="connsiteX26" fmla="*/ 17537 w 583355"/>
                <a:gd name="connsiteY26" fmla="*/ 283946 h 1212620"/>
                <a:gd name="connsiteX27" fmla="*/ 176 w 583355"/>
                <a:gd name="connsiteY27" fmla="*/ 240541 h 1212620"/>
                <a:gd name="connsiteX28" fmla="*/ 29112 w 583355"/>
                <a:gd name="connsiteY28" fmla="*/ 205817 h 1212620"/>
                <a:gd name="connsiteX29" fmla="*/ 72517 w 583355"/>
                <a:gd name="connsiteY29" fmla="*/ 162412 h 1212620"/>
                <a:gd name="connsiteX30" fmla="*/ 104347 w 583355"/>
                <a:gd name="connsiteY30" fmla="*/ 107432 h 1212620"/>
                <a:gd name="connsiteX31" fmla="*/ 133284 w 583355"/>
                <a:gd name="connsiteY31" fmla="*/ 49558 h 1212620"/>
                <a:gd name="connsiteX32" fmla="*/ 144858 w 583355"/>
                <a:gd name="connsiteY32" fmla="*/ 9047 h 1212620"/>
                <a:gd name="connsiteX33" fmla="*/ 185370 w 583355"/>
                <a:gd name="connsiteY33" fmla="*/ 6154 h 1212620"/>
                <a:gd name="connsiteX34" fmla="*/ 263499 w 583355"/>
                <a:gd name="connsiteY34" fmla="*/ 366 h 1212620"/>
                <a:gd name="connsiteX0" fmla="*/ 263499 w 583355"/>
                <a:gd name="connsiteY0" fmla="*/ 366 h 1212620"/>
                <a:gd name="connsiteX1" fmla="*/ 413970 w 583355"/>
                <a:gd name="connsiteY1" fmla="*/ 17728 h 1212620"/>
                <a:gd name="connsiteX2" fmla="*/ 494993 w 583355"/>
                <a:gd name="connsiteY2" fmla="*/ 55346 h 1212620"/>
                <a:gd name="connsiteX3" fmla="*/ 552866 w 583355"/>
                <a:gd name="connsiteY3" fmla="*/ 113219 h 1212620"/>
                <a:gd name="connsiteX4" fmla="*/ 581803 w 583355"/>
                <a:gd name="connsiteY4" fmla="*/ 197136 h 1212620"/>
                <a:gd name="connsiteX5" fmla="*/ 576016 w 583355"/>
                <a:gd name="connsiteY5" fmla="*/ 336032 h 1212620"/>
                <a:gd name="connsiteX6" fmla="*/ 547079 w 583355"/>
                <a:gd name="connsiteY6" fmla="*/ 500971 h 1212620"/>
                <a:gd name="connsiteX7" fmla="*/ 509461 w 583355"/>
                <a:gd name="connsiteY7" fmla="*/ 700635 h 1212620"/>
                <a:gd name="connsiteX8" fmla="*/ 468950 w 583355"/>
                <a:gd name="connsiteY8" fmla="*/ 853999 h 1212620"/>
                <a:gd name="connsiteX9" fmla="*/ 405289 w 583355"/>
                <a:gd name="connsiteY9" fmla="*/ 998683 h 1212620"/>
                <a:gd name="connsiteX10" fmla="*/ 338735 w 583355"/>
                <a:gd name="connsiteY10" fmla="*/ 1108642 h 1212620"/>
                <a:gd name="connsiteX11" fmla="*/ 263499 w 583355"/>
                <a:gd name="connsiteY11" fmla="*/ 1172303 h 1212620"/>
                <a:gd name="connsiteX12" fmla="*/ 185370 w 583355"/>
                <a:gd name="connsiteY12" fmla="*/ 1204133 h 1212620"/>
                <a:gd name="connsiteX13" fmla="*/ 98560 w 583355"/>
                <a:gd name="connsiteY13" fmla="*/ 1209921 h 1212620"/>
                <a:gd name="connsiteX14" fmla="*/ 37793 w 583355"/>
                <a:gd name="connsiteY14" fmla="*/ 1166516 h 1212620"/>
                <a:gd name="connsiteX15" fmla="*/ 23325 w 583355"/>
                <a:gd name="connsiteY15" fmla="*/ 1073918 h 1212620"/>
                <a:gd name="connsiteX16" fmla="*/ 63836 w 583355"/>
                <a:gd name="connsiteY16" fmla="*/ 961065 h 1212620"/>
                <a:gd name="connsiteX17" fmla="*/ 124603 w 583355"/>
                <a:gd name="connsiteY17" fmla="*/ 851105 h 1212620"/>
                <a:gd name="connsiteX18" fmla="*/ 159327 w 583355"/>
                <a:gd name="connsiteY18" fmla="*/ 758508 h 1212620"/>
                <a:gd name="connsiteX19" fmla="*/ 188264 w 583355"/>
                <a:gd name="connsiteY19" fmla="*/ 665910 h 1212620"/>
                <a:gd name="connsiteX20" fmla="*/ 220094 w 583355"/>
                <a:gd name="connsiteY20" fmla="*/ 521227 h 1212620"/>
                <a:gd name="connsiteX21" fmla="*/ 234562 w 583355"/>
                <a:gd name="connsiteY21" fmla="*/ 428629 h 1212620"/>
                <a:gd name="connsiteX22" fmla="*/ 234562 w 583355"/>
                <a:gd name="connsiteY22" fmla="*/ 324457 h 1212620"/>
                <a:gd name="connsiteX23" fmla="*/ 188264 w 583355"/>
                <a:gd name="connsiteY23" fmla="*/ 278159 h 1212620"/>
                <a:gd name="connsiteX24" fmla="*/ 101454 w 583355"/>
                <a:gd name="connsiteY24" fmla="*/ 281052 h 1212620"/>
                <a:gd name="connsiteX25" fmla="*/ 29112 w 583355"/>
                <a:gd name="connsiteY25" fmla="*/ 312883 h 1212620"/>
                <a:gd name="connsiteX26" fmla="*/ 17537 w 583355"/>
                <a:gd name="connsiteY26" fmla="*/ 283946 h 1212620"/>
                <a:gd name="connsiteX27" fmla="*/ 176 w 583355"/>
                <a:gd name="connsiteY27" fmla="*/ 240541 h 1212620"/>
                <a:gd name="connsiteX28" fmla="*/ 29112 w 583355"/>
                <a:gd name="connsiteY28" fmla="*/ 205817 h 1212620"/>
                <a:gd name="connsiteX29" fmla="*/ 72517 w 583355"/>
                <a:gd name="connsiteY29" fmla="*/ 162412 h 1212620"/>
                <a:gd name="connsiteX30" fmla="*/ 104347 w 583355"/>
                <a:gd name="connsiteY30" fmla="*/ 107432 h 1212620"/>
                <a:gd name="connsiteX31" fmla="*/ 127497 w 583355"/>
                <a:gd name="connsiteY31" fmla="*/ 49558 h 1212620"/>
                <a:gd name="connsiteX32" fmla="*/ 144858 w 583355"/>
                <a:gd name="connsiteY32" fmla="*/ 9047 h 1212620"/>
                <a:gd name="connsiteX33" fmla="*/ 185370 w 583355"/>
                <a:gd name="connsiteY33" fmla="*/ 6154 h 1212620"/>
                <a:gd name="connsiteX34" fmla="*/ 263499 w 583355"/>
                <a:gd name="connsiteY34" fmla="*/ 366 h 1212620"/>
                <a:gd name="connsiteX0" fmla="*/ 263638 w 583494"/>
                <a:gd name="connsiteY0" fmla="*/ 366 h 1212620"/>
                <a:gd name="connsiteX1" fmla="*/ 414109 w 583494"/>
                <a:gd name="connsiteY1" fmla="*/ 17728 h 1212620"/>
                <a:gd name="connsiteX2" fmla="*/ 495132 w 583494"/>
                <a:gd name="connsiteY2" fmla="*/ 55346 h 1212620"/>
                <a:gd name="connsiteX3" fmla="*/ 553005 w 583494"/>
                <a:gd name="connsiteY3" fmla="*/ 113219 h 1212620"/>
                <a:gd name="connsiteX4" fmla="*/ 581942 w 583494"/>
                <a:gd name="connsiteY4" fmla="*/ 197136 h 1212620"/>
                <a:gd name="connsiteX5" fmla="*/ 576155 w 583494"/>
                <a:gd name="connsiteY5" fmla="*/ 336032 h 1212620"/>
                <a:gd name="connsiteX6" fmla="*/ 547218 w 583494"/>
                <a:gd name="connsiteY6" fmla="*/ 500971 h 1212620"/>
                <a:gd name="connsiteX7" fmla="*/ 509600 w 583494"/>
                <a:gd name="connsiteY7" fmla="*/ 700635 h 1212620"/>
                <a:gd name="connsiteX8" fmla="*/ 469089 w 583494"/>
                <a:gd name="connsiteY8" fmla="*/ 853999 h 1212620"/>
                <a:gd name="connsiteX9" fmla="*/ 405428 w 583494"/>
                <a:gd name="connsiteY9" fmla="*/ 998683 h 1212620"/>
                <a:gd name="connsiteX10" fmla="*/ 338874 w 583494"/>
                <a:gd name="connsiteY10" fmla="*/ 1108642 h 1212620"/>
                <a:gd name="connsiteX11" fmla="*/ 263638 w 583494"/>
                <a:gd name="connsiteY11" fmla="*/ 1172303 h 1212620"/>
                <a:gd name="connsiteX12" fmla="*/ 185509 w 583494"/>
                <a:gd name="connsiteY12" fmla="*/ 1204133 h 1212620"/>
                <a:gd name="connsiteX13" fmla="*/ 98699 w 583494"/>
                <a:gd name="connsiteY13" fmla="*/ 1209921 h 1212620"/>
                <a:gd name="connsiteX14" fmla="*/ 37932 w 583494"/>
                <a:gd name="connsiteY14" fmla="*/ 1166516 h 1212620"/>
                <a:gd name="connsiteX15" fmla="*/ 23464 w 583494"/>
                <a:gd name="connsiteY15" fmla="*/ 1073918 h 1212620"/>
                <a:gd name="connsiteX16" fmla="*/ 63975 w 583494"/>
                <a:gd name="connsiteY16" fmla="*/ 961065 h 1212620"/>
                <a:gd name="connsiteX17" fmla="*/ 124742 w 583494"/>
                <a:gd name="connsiteY17" fmla="*/ 851105 h 1212620"/>
                <a:gd name="connsiteX18" fmla="*/ 159466 w 583494"/>
                <a:gd name="connsiteY18" fmla="*/ 758508 h 1212620"/>
                <a:gd name="connsiteX19" fmla="*/ 188403 w 583494"/>
                <a:gd name="connsiteY19" fmla="*/ 665910 h 1212620"/>
                <a:gd name="connsiteX20" fmla="*/ 220233 w 583494"/>
                <a:gd name="connsiteY20" fmla="*/ 521227 h 1212620"/>
                <a:gd name="connsiteX21" fmla="*/ 234701 w 583494"/>
                <a:gd name="connsiteY21" fmla="*/ 428629 h 1212620"/>
                <a:gd name="connsiteX22" fmla="*/ 234701 w 583494"/>
                <a:gd name="connsiteY22" fmla="*/ 324457 h 1212620"/>
                <a:gd name="connsiteX23" fmla="*/ 188403 w 583494"/>
                <a:gd name="connsiteY23" fmla="*/ 278159 h 1212620"/>
                <a:gd name="connsiteX24" fmla="*/ 101593 w 583494"/>
                <a:gd name="connsiteY24" fmla="*/ 281052 h 1212620"/>
                <a:gd name="connsiteX25" fmla="*/ 29251 w 583494"/>
                <a:gd name="connsiteY25" fmla="*/ 312883 h 1212620"/>
                <a:gd name="connsiteX26" fmla="*/ 14783 w 583494"/>
                <a:gd name="connsiteY26" fmla="*/ 278158 h 1212620"/>
                <a:gd name="connsiteX27" fmla="*/ 315 w 583494"/>
                <a:gd name="connsiteY27" fmla="*/ 240541 h 1212620"/>
                <a:gd name="connsiteX28" fmla="*/ 29251 w 583494"/>
                <a:gd name="connsiteY28" fmla="*/ 205817 h 1212620"/>
                <a:gd name="connsiteX29" fmla="*/ 72656 w 583494"/>
                <a:gd name="connsiteY29" fmla="*/ 162412 h 1212620"/>
                <a:gd name="connsiteX30" fmla="*/ 104486 w 583494"/>
                <a:gd name="connsiteY30" fmla="*/ 107432 h 1212620"/>
                <a:gd name="connsiteX31" fmla="*/ 127636 w 583494"/>
                <a:gd name="connsiteY31" fmla="*/ 49558 h 1212620"/>
                <a:gd name="connsiteX32" fmla="*/ 144997 w 583494"/>
                <a:gd name="connsiteY32" fmla="*/ 9047 h 1212620"/>
                <a:gd name="connsiteX33" fmla="*/ 185509 w 583494"/>
                <a:gd name="connsiteY33" fmla="*/ 6154 h 1212620"/>
                <a:gd name="connsiteX34" fmla="*/ 263638 w 583494"/>
                <a:gd name="connsiteY34" fmla="*/ 366 h 1212620"/>
                <a:gd name="connsiteX0" fmla="*/ 263660 w 583516"/>
                <a:gd name="connsiteY0" fmla="*/ 366 h 1212620"/>
                <a:gd name="connsiteX1" fmla="*/ 414131 w 583516"/>
                <a:gd name="connsiteY1" fmla="*/ 17728 h 1212620"/>
                <a:gd name="connsiteX2" fmla="*/ 495154 w 583516"/>
                <a:gd name="connsiteY2" fmla="*/ 55346 h 1212620"/>
                <a:gd name="connsiteX3" fmla="*/ 553027 w 583516"/>
                <a:gd name="connsiteY3" fmla="*/ 113219 h 1212620"/>
                <a:gd name="connsiteX4" fmla="*/ 581964 w 583516"/>
                <a:gd name="connsiteY4" fmla="*/ 197136 h 1212620"/>
                <a:gd name="connsiteX5" fmla="*/ 576177 w 583516"/>
                <a:gd name="connsiteY5" fmla="*/ 336032 h 1212620"/>
                <a:gd name="connsiteX6" fmla="*/ 547240 w 583516"/>
                <a:gd name="connsiteY6" fmla="*/ 500971 h 1212620"/>
                <a:gd name="connsiteX7" fmla="*/ 509622 w 583516"/>
                <a:gd name="connsiteY7" fmla="*/ 700635 h 1212620"/>
                <a:gd name="connsiteX8" fmla="*/ 469111 w 583516"/>
                <a:gd name="connsiteY8" fmla="*/ 853999 h 1212620"/>
                <a:gd name="connsiteX9" fmla="*/ 405450 w 583516"/>
                <a:gd name="connsiteY9" fmla="*/ 998683 h 1212620"/>
                <a:gd name="connsiteX10" fmla="*/ 338896 w 583516"/>
                <a:gd name="connsiteY10" fmla="*/ 1108642 h 1212620"/>
                <a:gd name="connsiteX11" fmla="*/ 263660 w 583516"/>
                <a:gd name="connsiteY11" fmla="*/ 1172303 h 1212620"/>
                <a:gd name="connsiteX12" fmla="*/ 185531 w 583516"/>
                <a:gd name="connsiteY12" fmla="*/ 1204133 h 1212620"/>
                <a:gd name="connsiteX13" fmla="*/ 98721 w 583516"/>
                <a:gd name="connsiteY13" fmla="*/ 1209921 h 1212620"/>
                <a:gd name="connsiteX14" fmla="*/ 37954 w 583516"/>
                <a:gd name="connsiteY14" fmla="*/ 1166516 h 1212620"/>
                <a:gd name="connsiteX15" fmla="*/ 23486 w 583516"/>
                <a:gd name="connsiteY15" fmla="*/ 1073918 h 1212620"/>
                <a:gd name="connsiteX16" fmla="*/ 63997 w 583516"/>
                <a:gd name="connsiteY16" fmla="*/ 961065 h 1212620"/>
                <a:gd name="connsiteX17" fmla="*/ 124764 w 583516"/>
                <a:gd name="connsiteY17" fmla="*/ 851105 h 1212620"/>
                <a:gd name="connsiteX18" fmla="*/ 159488 w 583516"/>
                <a:gd name="connsiteY18" fmla="*/ 758508 h 1212620"/>
                <a:gd name="connsiteX19" fmla="*/ 188425 w 583516"/>
                <a:gd name="connsiteY19" fmla="*/ 665910 h 1212620"/>
                <a:gd name="connsiteX20" fmla="*/ 220255 w 583516"/>
                <a:gd name="connsiteY20" fmla="*/ 521227 h 1212620"/>
                <a:gd name="connsiteX21" fmla="*/ 234723 w 583516"/>
                <a:gd name="connsiteY21" fmla="*/ 428629 h 1212620"/>
                <a:gd name="connsiteX22" fmla="*/ 234723 w 583516"/>
                <a:gd name="connsiteY22" fmla="*/ 324457 h 1212620"/>
                <a:gd name="connsiteX23" fmla="*/ 188425 w 583516"/>
                <a:gd name="connsiteY23" fmla="*/ 278159 h 1212620"/>
                <a:gd name="connsiteX24" fmla="*/ 101615 w 583516"/>
                <a:gd name="connsiteY24" fmla="*/ 281052 h 1212620"/>
                <a:gd name="connsiteX25" fmla="*/ 35060 w 583516"/>
                <a:gd name="connsiteY25" fmla="*/ 309989 h 1212620"/>
                <a:gd name="connsiteX26" fmla="*/ 14805 w 583516"/>
                <a:gd name="connsiteY26" fmla="*/ 278158 h 1212620"/>
                <a:gd name="connsiteX27" fmla="*/ 337 w 583516"/>
                <a:gd name="connsiteY27" fmla="*/ 240541 h 1212620"/>
                <a:gd name="connsiteX28" fmla="*/ 29273 w 583516"/>
                <a:gd name="connsiteY28" fmla="*/ 205817 h 1212620"/>
                <a:gd name="connsiteX29" fmla="*/ 72678 w 583516"/>
                <a:gd name="connsiteY29" fmla="*/ 162412 h 1212620"/>
                <a:gd name="connsiteX30" fmla="*/ 104508 w 583516"/>
                <a:gd name="connsiteY30" fmla="*/ 107432 h 1212620"/>
                <a:gd name="connsiteX31" fmla="*/ 127658 w 583516"/>
                <a:gd name="connsiteY31" fmla="*/ 49558 h 1212620"/>
                <a:gd name="connsiteX32" fmla="*/ 145019 w 583516"/>
                <a:gd name="connsiteY32" fmla="*/ 9047 h 1212620"/>
                <a:gd name="connsiteX33" fmla="*/ 185531 w 583516"/>
                <a:gd name="connsiteY33" fmla="*/ 6154 h 1212620"/>
                <a:gd name="connsiteX34" fmla="*/ 263660 w 583516"/>
                <a:gd name="connsiteY34" fmla="*/ 366 h 121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3516" h="1212620">
                  <a:moveTo>
                    <a:pt x="263660" y="366"/>
                  </a:moveTo>
                  <a:cubicBezTo>
                    <a:pt x="301760" y="2295"/>
                    <a:pt x="375549" y="8565"/>
                    <a:pt x="414131" y="17728"/>
                  </a:cubicBezTo>
                  <a:cubicBezTo>
                    <a:pt x="452713" y="26891"/>
                    <a:pt x="472005" y="39431"/>
                    <a:pt x="495154" y="55346"/>
                  </a:cubicBezTo>
                  <a:cubicBezTo>
                    <a:pt x="518303" y="71261"/>
                    <a:pt x="538559" y="89587"/>
                    <a:pt x="553027" y="113219"/>
                  </a:cubicBezTo>
                  <a:cubicBezTo>
                    <a:pt x="567495" y="136851"/>
                    <a:pt x="578106" y="160001"/>
                    <a:pt x="581964" y="197136"/>
                  </a:cubicBezTo>
                  <a:cubicBezTo>
                    <a:pt x="585822" y="234272"/>
                    <a:pt x="581964" y="285393"/>
                    <a:pt x="576177" y="336032"/>
                  </a:cubicBezTo>
                  <a:cubicBezTo>
                    <a:pt x="570390" y="386671"/>
                    <a:pt x="558332" y="440204"/>
                    <a:pt x="547240" y="500971"/>
                  </a:cubicBezTo>
                  <a:cubicBezTo>
                    <a:pt x="536148" y="561738"/>
                    <a:pt x="522644" y="641797"/>
                    <a:pt x="509622" y="700635"/>
                  </a:cubicBezTo>
                  <a:cubicBezTo>
                    <a:pt x="496600" y="759473"/>
                    <a:pt x="486473" y="804324"/>
                    <a:pt x="469111" y="853999"/>
                  </a:cubicBezTo>
                  <a:cubicBezTo>
                    <a:pt x="451749" y="903674"/>
                    <a:pt x="427152" y="956243"/>
                    <a:pt x="405450" y="998683"/>
                  </a:cubicBezTo>
                  <a:cubicBezTo>
                    <a:pt x="383748" y="1041123"/>
                    <a:pt x="362528" y="1079705"/>
                    <a:pt x="338896" y="1108642"/>
                  </a:cubicBezTo>
                  <a:cubicBezTo>
                    <a:pt x="315264" y="1137579"/>
                    <a:pt x="289221" y="1156388"/>
                    <a:pt x="263660" y="1172303"/>
                  </a:cubicBezTo>
                  <a:cubicBezTo>
                    <a:pt x="238099" y="1188218"/>
                    <a:pt x="213021" y="1197863"/>
                    <a:pt x="185531" y="1204133"/>
                  </a:cubicBezTo>
                  <a:cubicBezTo>
                    <a:pt x="158041" y="1210403"/>
                    <a:pt x="123317" y="1216190"/>
                    <a:pt x="98721" y="1209921"/>
                  </a:cubicBezTo>
                  <a:cubicBezTo>
                    <a:pt x="74125" y="1203652"/>
                    <a:pt x="50493" y="1189183"/>
                    <a:pt x="37954" y="1166516"/>
                  </a:cubicBezTo>
                  <a:cubicBezTo>
                    <a:pt x="25415" y="1143849"/>
                    <a:pt x="19146" y="1108160"/>
                    <a:pt x="23486" y="1073918"/>
                  </a:cubicBezTo>
                  <a:cubicBezTo>
                    <a:pt x="27826" y="1039676"/>
                    <a:pt x="47117" y="998200"/>
                    <a:pt x="63997" y="961065"/>
                  </a:cubicBezTo>
                  <a:cubicBezTo>
                    <a:pt x="80877" y="923930"/>
                    <a:pt x="108849" y="884864"/>
                    <a:pt x="124764" y="851105"/>
                  </a:cubicBezTo>
                  <a:cubicBezTo>
                    <a:pt x="140679" y="817346"/>
                    <a:pt x="148878" y="789374"/>
                    <a:pt x="159488" y="758508"/>
                  </a:cubicBezTo>
                  <a:cubicBezTo>
                    <a:pt x="170098" y="727642"/>
                    <a:pt x="178297" y="705457"/>
                    <a:pt x="188425" y="665910"/>
                  </a:cubicBezTo>
                  <a:cubicBezTo>
                    <a:pt x="198553" y="626363"/>
                    <a:pt x="212539" y="560774"/>
                    <a:pt x="220255" y="521227"/>
                  </a:cubicBezTo>
                  <a:cubicBezTo>
                    <a:pt x="227971" y="481680"/>
                    <a:pt x="232312" y="461424"/>
                    <a:pt x="234723" y="428629"/>
                  </a:cubicBezTo>
                  <a:cubicBezTo>
                    <a:pt x="237134" y="395834"/>
                    <a:pt x="242439" y="349535"/>
                    <a:pt x="234723" y="324457"/>
                  </a:cubicBezTo>
                  <a:cubicBezTo>
                    <a:pt x="227007" y="299379"/>
                    <a:pt x="210610" y="285393"/>
                    <a:pt x="188425" y="278159"/>
                  </a:cubicBezTo>
                  <a:cubicBezTo>
                    <a:pt x="166240" y="270925"/>
                    <a:pt x="127176" y="275747"/>
                    <a:pt x="101615" y="281052"/>
                  </a:cubicBezTo>
                  <a:cubicBezTo>
                    <a:pt x="76054" y="286357"/>
                    <a:pt x="49528" y="310471"/>
                    <a:pt x="35060" y="309989"/>
                  </a:cubicBezTo>
                  <a:cubicBezTo>
                    <a:pt x="20592" y="309507"/>
                    <a:pt x="20592" y="289733"/>
                    <a:pt x="14805" y="278158"/>
                  </a:cubicBezTo>
                  <a:cubicBezTo>
                    <a:pt x="9018" y="266583"/>
                    <a:pt x="-2074" y="252598"/>
                    <a:pt x="337" y="240541"/>
                  </a:cubicBezTo>
                  <a:cubicBezTo>
                    <a:pt x="2748" y="228484"/>
                    <a:pt x="17216" y="218838"/>
                    <a:pt x="29273" y="205817"/>
                  </a:cubicBezTo>
                  <a:cubicBezTo>
                    <a:pt x="41330" y="192796"/>
                    <a:pt x="60139" y="178809"/>
                    <a:pt x="72678" y="162412"/>
                  </a:cubicBezTo>
                  <a:cubicBezTo>
                    <a:pt x="85217" y="146015"/>
                    <a:pt x="95345" y="126241"/>
                    <a:pt x="104508" y="107432"/>
                  </a:cubicBezTo>
                  <a:cubicBezTo>
                    <a:pt x="113671" y="88623"/>
                    <a:pt x="120906" y="65956"/>
                    <a:pt x="127658" y="49558"/>
                  </a:cubicBezTo>
                  <a:cubicBezTo>
                    <a:pt x="134410" y="33161"/>
                    <a:pt x="135856" y="15317"/>
                    <a:pt x="145019" y="9047"/>
                  </a:cubicBezTo>
                  <a:cubicBezTo>
                    <a:pt x="154182" y="2777"/>
                    <a:pt x="165758" y="7601"/>
                    <a:pt x="185531" y="6154"/>
                  </a:cubicBezTo>
                  <a:cubicBezTo>
                    <a:pt x="205304" y="4707"/>
                    <a:pt x="225560" y="-1563"/>
                    <a:pt x="263660" y="36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4" name="组合 23">
              <a:extLst>
                <a:ext uri="{FF2B5EF4-FFF2-40B4-BE49-F238E27FC236}">
                  <a16:creationId xmlns:a16="http://schemas.microsoft.com/office/drawing/2014/main" id="{6C0A187E-B33C-49F1-20B3-3244B0EF25A6}"/>
                </a:ext>
              </a:extLst>
            </p:cNvPr>
            <p:cNvGrpSpPr/>
            <p:nvPr/>
          </p:nvGrpSpPr>
          <p:grpSpPr>
            <a:xfrm>
              <a:off x="8890445" y="1438158"/>
              <a:ext cx="230114" cy="444480"/>
              <a:chOff x="8890445" y="1438158"/>
              <a:chExt cx="230114" cy="444480"/>
            </a:xfrm>
          </p:grpSpPr>
          <p:grpSp>
            <p:nvGrpSpPr>
              <p:cNvPr id="125" name="组合 124">
                <a:extLst>
                  <a:ext uri="{FF2B5EF4-FFF2-40B4-BE49-F238E27FC236}">
                    <a16:creationId xmlns:a16="http://schemas.microsoft.com/office/drawing/2014/main" id="{806E78B4-B3F1-BB1A-3253-8C3A44EFC5BF}"/>
                  </a:ext>
                </a:extLst>
              </p:cNvPr>
              <p:cNvGrpSpPr/>
              <p:nvPr/>
            </p:nvGrpSpPr>
            <p:grpSpPr>
              <a:xfrm>
                <a:off x="8890445" y="1594638"/>
                <a:ext cx="230114" cy="288000"/>
                <a:chOff x="8890445" y="1594638"/>
                <a:chExt cx="230114" cy="288000"/>
              </a:xfrm>
            </p:grpSpPr>
            <p:sp>
              <p:nvSpPr>
                <p:cNvPr id="130" name="任意多边形 26">
                  <a:extLst>
                    <a:ext uri="{FF2B5EF4-FFF2-40B4-BE49-F238E27FC236}">
                      <a16:creationId xmlns:a16="http://schemas.microsoft.com/office/drawing/2014/main" id="{0D89E21A-155D-0AA6-FC99-A88BD61C9593}"/>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任意多边形 27">
                  <a:extLst>
                    <a:ext uri="{FF2B5EF4-FFF2-40B4-BE49-F238E27FC236}">
                      <a16:creationId xmlns:a16="http://schemas.microsoft.com/office/drawing/2014/main" id="{DEF9C9DC-3928-AE48-3B47-C3A0C0BEB128}"/>
                    </a:ext>
                  </a:extLst>
                </p:cNvPr>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6" name="任意多边形 42">
                <a:extLst>
                  <a:ext uri="{FF2B5EF4-FFF2-40B4-BE49-F238E27FC236}">
                    <a16:creationId xmlns:a16="http://schemas.microsoft.com/office/drawing/2014/main" id="{4BA06688-7893-FE1D-C73F-803C3E8B1FF9}"/>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任意多边形 39">
                <a:extLst>
                  <a:ext uri="{FF2B5EF4-FFF2-40B4-BE49-F238E27FC236}">
                    <a16:creationId xmlns:a16="http://schemas.microsoft.com/office/drawing/2014/main" id="{C4374921-F61E-96ED-36CA-22ACB9CED523}"/>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任意多边形 36">
                <a:extLst>
                  <a:ext uri="{FF2B5EF4-FFF2-40B4-BE49-F238E27FC236}">
                    <a16:creationId xmlns:a16="http://schemas.microsoft.com/office/drawing/2014/main" id="{E58C9D8A-687D-6AD7-0133-0BCC273CF4D7}"/>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任意多边形 33">
                <a:extLst>
                  <a:ext uri="{FF2B5EF4-FFF2-40B4-BE49-F238E27FC236}">
                    <a16:creationId xmlns:a16="http://schemas.microsoft.com/office/drawing/2014/main" id="{A38D40C8-23A8-8FE9-9DED-61407E15AB59}"/>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5" name="组合 24">
              <a:extLst>
                <a:ext uri="{FF2B5EF4-FFF2-40B4-BE49-F238E27FC236}">
                  <a16:creationId xmlns:a16="http://schemas.microsoft.com/office/drawing/2014/main" id="{5307A025-853C-8731-AE76-4EA42D028ADA}"/>
                </a:ext>
              </a:extLst>
            </p:cNvPr>
            <p:cNvGrpSpPr/>
            <p:nvPr/>
          </p:nvGrpSpPr>
          <p:grpSpPr>
            <a:xfrm rot="3177798">
              <a:off x="9563120" y="1797059"/>
              <a:ext cx="222783" cy="428133"/>
              <a:chOff x="8867462" y="1438158"/>
              <a:chExt cx="222783" cy="428133"/>
            </a:xfrm>
          </p:grpSpPr>
          <p:grpSp>
            <p:nvGrpSpPr>
              <p:cNvPr id="118" name="组合 117">
                <a:extLst>
                  <a:ext uri="{FF2B5EF4-FFF2-40B4-BE49-F238E27FC236}">
                    <a16:creationId xmlns:a16="http://schemas.microsoft.com/office/drawing/2014/main" id="{52DCC131-40D5-22C3-64C7-6F7922A5C08A}"/>
                  </a:ext>
                </a:extLst>
              </p:cNvPr>
              <p:cNvGrpSpPr/>
              <p:nvPr/>
            </p:nvGrpSpPr>
            <p:grpSpPr>
              <a:xfrm>
                <a:off x="8867462" y="1578291"/>
                <a:ext cx="222783" cy="288000"/>
                <a:chOff x="8867462" y="1578291"/>
                <a:chExt cx="222783" cy="288000"/>
              </a:xfrm>
            </p:grpSpPr>
            <p:sp>
              <p:nvSpPr>
                <p:cNvPr id="123" name="任意多边形 53">
                  <a:extLst>
                    <a:ext uri="{FF2B5EF4-FFF2-40B4-BE49-F238E27FC236}">
                      <a16:creationId xmlns:a16="http://schemas.microsoft.com/office/drawing/2014/main" id="{47086E61-0467-EFE7-67C3-5EC5DBF04268}"/>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任意多边形 54">
                  <a:extLst>
                    <a:ext uri="{FF2B5EF4-FFF2-40B4-BE49-F238E27FC236}">
                      <a16:creationId xmlns:a16="http://schemas.microsoft.com/office/drawing/2014/main" id="{1F91F02B-EE89-5D7B-F3D8-D474D370798F}"/>
                    </a:ext>
                  </a:extLst>
                </p:cNvPr>
                <p:cNvSpPr/>
                <p:nvPr/>
              </p:nvSpPr>
              <p:spPr>
                <a:xfrm>
                  <a:off x="8867462" y="1578291"/>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19" name="任意多边形 49">
                <a:extLst>
                  <a:ext uri="{FF2B5EF4-FFF2-40B4-BE49-F238E27FC236}">
                    <a16:creationId xmlns:a16="http://schemas.microsoft.com/office/drawing/2014/main" id="{556A1D78-065A-61B6-82B0-1697724B0869}"/>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任意多边形 50">
                <a:extLst>
                  <a:ext uri="{FF2B5EF4-FFF2-40B4-BE49-F238E27FC236}">
                    <a16:creationId xmlns:a16="http://schemas.microsoft.com/office/drawing/2014/main" id="{F1FA055D-6088-648A-B65D-6D3406206EB5}"/>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任意多边形 51">
                <a:extLst>
                  <a:ext uri="{FF2B5EF4-FFF2-40B4-BE49-F238E27FC236}">
                    <a16:creationId xmlns:a16="http://schemas.microsoft.com/office/drawing/2014/main" id="{92E77A30-0034-6BA3-10D0-999FE4AB7A59}"/>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任意多边形 52">
                <a:extLst>
                  <a:ext uri="{FF2B5EF4-FFF2-40B4-BE49-F238E27FC236}">
                    <a16:creationId xmlns:a16="http://schemas.microsoft.com/office/drawing/2014/main" id="{A65F0140-748D-062E-21B1-4C59DCDDEFED}"/>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 name="组合 25">
              <a:extLst>
                <a:ext uri="{FF2B5EF4-FFF2-40B4-BE49-F238E27FC236}">
                  <a16:creationId xmlns:a16="http://schemas.microsoft.com/office/drawing/2014/main" id="{17F02974-5DDD-A115-3063-B2A991562B61}"/>
                </a:ext>
              </a:extLst>
            </p:cNvPr>
            <p:cNvGrpSpPr/>
            <p:nvPr/>
          </p:nvGrpSpPr>
          <p:grpSpPr>
            <a:xfrm rot="3300000">
              <a:off x="9974580" y="2199270"/>
              <a:ext cx="220992" cy="443302"/>
              <a:chOff x="8869253" y="1438158"/>
              <a:chExt cx="220992" cy="443302"/>
            </a:xfrm>
          </p:grpSpPr>
          <p:grpSp>
            <p:nvGrpSpPr>
              <p:cNvPr id="111" name="组合 110">
                <a:extLst>
                  <a:ext uri="{FF2B5EF4-FFF2-40B4-BE49-F238E27FC236}">
                    <a16:creationId xmlns:a16="http://schemas.microsoft.com/office/drawing/2014/main" id="{FDFF8376-FE42-3B6A-8913-2FD76B08259A}"/>
                  </a:ext>
                </a:extLst>
              </p:cNvPr>
              <p:cNvGrpSpPr/>
              <p:nvPr/>
            </p:nvGrpSpPr>
            <p:grpSpPr>
              <a:xfrm>
                <a:off x="8869253" y="1593460"/>
                <a:ext cx="220992" cy="288000"/>
                <a:chOff x="8869253" y="1593460"/>
                <a:chExt cx="220992" cy="288000"/>
              </a:xfrm>
            </p:grpSpPr>
            <p:sp>
              <p:nvSpPr>
                <p:cNvPr id="116" name="任意多边形 61">
                  <a:extLst>
                    <a:ext uri="{FF2B5EF4-FFF2-40B4-BE49-F238E27FC236}">
                      <a16:creationId xmlns:a16="http://schemas.microsoft.com/office/drawing/2014/main" id="{2FE92CF4-2708-5498-6632-FB512F28EC79}"/>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任意多边形 62">
                  <a:extLst>
                    <a:ext uri="{FF2B5EF4-FFF2-40B4-BE49-F238E27FC236}">
                      <a16:creationId xmlns:a16="http://schemas.microsoft.com/office/drawing/2014/main" id="{269B2F3E-86C5-F3E0-EC69-1B075BC9FE1C}"/>
                    </a:ext>
                  </a:extLst>
                </p:cNvPr>
                <p:cNvSpPr/>
                <p:nvPr/>
              </p:nvSpPr>
              <p:spPr>
                <a:xfrm>
                  <a:off x="8869253" y="1593460"/>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12" name="任意多边形 57">
                <a:extLst>
                  <a:ext uri="{FF2B5EF4-FFF2-40B4-BE49-F238E27FC236}">
                    <a16:creationId xmlns:a16="http://schemas.microsoft.com/office/drawing/2014/main" id="{C0728CB5-813A-7E39-DA91-B69DDF96528E}"/>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任意多边形 58">
                <a:extLst>
                  <a:ext uri="{FF2B5EF4-FFF2-40B4-BE49-F238E27FC236}">
                    <a16:creationId xmlns:a16="http://schemas.microsoft.com/office/drawing/2014/main" id="{4C1C650D-BBAE-BE0D-B14C-6BE9867DB1FD}"/>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任意多边形 59">
                <a:extLst>
                  <a:ext uri="{FF2B5EF4-FFF2-40B4-BE49-F238E27FC236}">
                    <a16:creationId xmlns:a16="http://schemas.microsoft.com/office/drawing/2014/main" id="{563F91C9-2BC5-3E1C-267F-4DDB25E9B79C}"/>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任意多边形 60">
                <a:extLst>
                  <a:ext uri="{FF2B5EF4-FFF2-40B4-BE49-F238E27FC236}">
                    <a16:creationId xmlns:a16="http://schemas.microsoft.com/office/drawing/2014/main" id="{C4AEDEEA-E4DF-F6B5-54F8-1FA10039560B}"/>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 name="组合 26">
              <a:extLst>
                <a:ext uri="{FF2B5EF4-FFF2-40B4-BE49-F238E27FC236}">
                  <a16:creationId xmlns:a16="http://schemas.microsoft.com/office/drawing/2014/main" id="{447C9512-F45C-9F8E-9F2F-6026C8839CFE}"/>
                </a:ext>
              </a:extLst>
            </p:cNvPr>
            <p:cNvGrpSpPr/>
            <p:nvPr/>
          </p:nvGrpSpPr>
          <p:grpSpPr>
            <a:xfrm rot="6132590">
              <a:off x="10013508" y="2808340"/>
              <a:ext cx="222708" cy="446250"/>
              <a:chOff x="8867537" y="1438158"/>
              <a:chExt cx="222708" cy="446250"/>
            </a:xfrm>
          </p:grpSpPr>
          <p:grpSp>
            <p:nvGrpSpPr>
              <p:cNvPr id="104" name="组合 103">
                <a:extLst>
                  <a:ext uri="{FF2B5EF4-FFF2-40B4-BE49-F238E27FC236}">
                    <a16:creationId xmlns:a16="http://schemas.microsoft.com/office/drawing/2014/main" id="{35ADD74B-2E86-B20D-175D-6EFF6DFF5581}"/>
                  </a:ext>
                </a:extLst>
              </p:cNvPr>
              <p:cNvGrpSpPr/>
              <p:nvPr/>
            </p:nvGrpSpPr>
            <p:grpSpPr>
              <a:xfrm>
                <a:off x="8867537" y="1596408"/>
                <a:ext cx="222708" cy="288000"/>
                <a:chOff x="8867537" y="1596408"/>
                <a:chExt cx="222708" cy="288000"/>
              </a:xfrm>
            </p:grpSpPr>
            <p:sp>
              <p:nvSpPr>
                <p:cNvPr id="109" name="任意多边形 69">
                  <a:extLst>
                    <a:ext uri="{FF2B5EF4-FFF2-40B4-BE49-F238E27FC236}">
                      <a16:creationId xmlns:a16="http://schemas.microsoft.com/office/drawing/2014/main" id="{86D44DE8-4934-EF77-5DD4-999B7B48A24A}"/>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任意多边形 70">
                  <a:extLst>
                    <a:ext uri="{FF2B5EF4-FFF2-40B4-BE49-F238E27FC236}">
                      <a16:creationId xmlns:a16="http://schemas.microsoft.com/office/drawing/2014/main" id="{5A76F1C5-F852-7372-33FA-A208317FE92D}"/>
                    </a:ext>
                  </a:extLst>
                </p:cNvPr>
                <p:cNvSpPr/>
                <p:nvPr/>
              </p:nvSpPr>
              <p:spPr>
                <a:xfrm>
                  <a:off x="8867537" y="159640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5" name="任意多边形 65">
                <a:extLst>
                  <a:ext uri="{FF2B5EF4-FFF2-40B4-BE49-F238E27FC236}">
                    <a16:creationId xmlns:a16="http://schemas.microsoft.com/office/drawing/2014/main" id="{08850AC7-C84B-2771-089B-43D605170CB0}"/>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任意多边形 66">
                <a:extLst>
                  <a:ext uri="{FF2B5EF4-FFF2-40B4-BE49-F238E27FC236}">
                    <a16:creationId xmlns:a16="http://schemas.microsoft.com/office/drawing/2014/main" id="{847886C0-EBCF-DDD6-BE8F-AAAB4784A3C1}"/>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任意多边形 67">
                <a:extLst>
                  <a:ext uri="{FF2B5EF4-FFF2-40B4-BE49-F238E27FC236}">
                    <a16:creationId xmlns:a16="http://schemas.microsoft.com/office/drawing/2014/main" id="{101B8370-15E2-40BE-57E7-2FEB9B383287}"/>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任意多边形 68">
                <a:extLst>
                  <a:ext uri="{FF2B5EF4-FFF2-40B4-BE49-F238E27FC236}">
                    <a16:creationId xmlns:a16="http://schemas.microsoft.com/office/drawing/2014/main" id="{A1D01F1D-9972-9299-4600-14228EA89D72}"/>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8" name="组合 27">
              <a:extLst>
                <a:ext uri="{FF2B5EF4-FFF2-40B4-BE49-F238E27FC236}">
                  <a16:creationId xmlns:a16="http://schemas.microsoft.com/office/drawing/2014/main" id="{0A1DA096-2756-C3A8-BA39-4FE7AEB90B6A}"/>
                </a:ext>
              </a:extLst>
            </p:cNvPr>
            <p:cNvGrpSpPr/>
            <p:nvPr/>
          </p:nvGrpSpPr>
          <p:grpSpPr>
            <a:xfrm rot="6843654">
              <a:off x="9832608" y="3261432"/>
              <a:ext cx="220744" cy="446504"/>
              <a:chOff x="8869501" y="1438158"/>
              <a:chExt cx="220744" cy="446504"/>
            </a:xfrm>
          </p:grpSpPr>
          <p:grpSp>
            <p:nvGrpSpPr>
              <p:cNvPr id="97" name="组合 96">
                <a:extLst>
                  <a:ext uri="{FF2B5EF4-FFF2-40B4-BE49-F238E27FC236}">
                    <a16:creationId xmlns:a16="http://schemas.microsoft.com/office/drawing/2014/main" id="{D9CB76BA-0981-C1A3-655F-9FA704ED2649}"/>
                  </a:ext>
                </a:extLst>
              </p:cNvPr>
              <p:cNvGrpSpPr/>
              <p:nvPr/>
            </p:nvGrpSpPr>
            <p:grpSpPr>
              <a:xfrm>
                <a:off x="8869501" y="1596662"/>
                <a:ext cx="220744" cy="288000"/>
                <a:chOff x="8869501" y="1596662"/>
                <a:chExt cx="220744" cy="288000"/>
              </a:xfrm>
            </p:grpSpPr>
            <p:sp>
              <p:nvSpPr>
                <p:cNvPr id="102" name="任意多边形 77">
                  <a:extLst>
                    <a:ext uri="{FF2B5EF4-FFF2-40B4-BE49-F238E27FC236}">
                      <a16:creationId xmlns:a16="http://schemas.microsoft.com/office/drawing/2014/main" id="{2CFAA08E-7008-8D80-CFB7-A117389796AC}"/>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任意多边形 78">
                  <a:extLst>
                    <a:ext uri="{FF2B5EF4-FFF2-40B4-BE49-F238E27FC236}">
                      <a16:creationId xmlns:a16="http://schemas.microsoft.com/office/drawing/2014/main" id="{B742D6F5-3AE1-EC96-002A-AC7C921C7B26}"/>
                    </a:ext>
                  </a:extLst>
                </p:cNvPr>
                <p:cNvSpPr/>
                <p:nvPr/>
              </p:nvSpPr>
              <p:spPr>
                <a:xfrm>
                  <a:off x="8869501" y="1596662"/>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98" name="任意多边形 73">
                <a:extLst>
                  <a:ext uri="{FF2B5EF4-FFF2-40B4-BE49-F238E27FC236}">
                    <a16:creationId xmlns:a16="http://schemas.microsoft.com/office/drawing/2014/main" id="{D73E760D-0AED-6F91-4F52-15A40D6A388C}"/>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任意多边形 74">
                <a:extLst>
                  <a:ext uri="{FF2B5EF4-FFF2-40B4-BE49-F238E27FC236}">
                    <a16:creationId xmlns:a16="http://schemas.microsoft.com/office/drawing/2014/main" id="{4BAEE244-C557-A232-311C-07F296B36221}"/>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任意多边形 75">
                <a:extLst>
                  <a:ext uri="{FF2B5EF4-FFF2-40B4-BE49-F238E27FC236}">
                    <a16:creationId xmlns:a16="http://schemas.microsoft.com/office/drawing/2014/main" id="{5BAD8A3F-2B5B-A5BA-6E35-682BA4280906}"/>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任意多边形 76">
                <a:extLst>
                  <a:ext uri="{FF2B5EF4-FFF2-40B4-BE49-F238E27FC236}">
                    <a16:creationId xmlns:a16="http://schemas.microsoft.com/office/drawing/2014/main" id="{2B92AFCD-E841-88E3-E6B7-F8552205CDFD}"/>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9" name="组合 28">
              <a:extLst>
                <a:ext uri="{FF2B5EF4-FFF2-40B4-BE49-F238E27FC236}">
                  <a16:creationId xmlns:a16="http://schemas.microsoft.com/office/drawing/2014/main" id="{E5FCAA95-765F-9B3F-47A0-F53DE3B966BF}"/>
                </a:ext>
              </a:extLst>
            </p:cNvPr>
            <p:cNvGrpSpPr/>
            <p:nvPr/>
          </p:nvGrpSpPr>
          <p:grpSpPr>
            <a:xfrm rot="8687481">
              <a:off x="9320972" y="3492696"/>
              <a:ext cx="217097" cy="445862"/>
              <a:chOff x="8873148" y="1438158"/>
              <a:chExt cx="217097" cy="445862"/>
            </a:xfrm>
          </p:grpSpPr>
          <p:grpSp>
            <p:nvGrpSpPr>
              <p:cNvPr id="90" name="组合 89">
                <a:extLst>
                  <a:ext uri="{FF2B5EF4-FFF2-40B4-BE49-F238E27FC236}">
                    <a16:creationId xmlns:a16="http://schemas.microsoft.com/office/drawing/2014/main" id="{6C84B3A7-DBD9-D937-D80B-7E344FB852D0}"/>
                  </a:ext>
                </a:extLst>
              </p:cNvPr>
              <p:cNvGrpSpPr/>
              <p:nvPr/>
            </p:nvGrpSpPr>
            <p:grpSpPr>
              <a:xfrm>
                <a:off x="8873148" y="1596020"/>
                <a:ext cx="217097" cy="288000"/>
                <a:chOff x="8873148" y="1596020"/>
                <a:chExt cx="217097" cy="288000"/>
              </a:xfrm>
            </p:grpSpPr>
            <p:sp>
              <p:nvSpPr>
                <p:cNvPr id="95" name="任意多边形 85">
                  <a:extLst>
                    <a:ext uri="{FF2B5EF4-FFF2-40B4-BE49-F238E27FC236}">
                      <a16:creationId xmlns:a16="http://schemas.microsoft.com/office/drawing/2014/main" id="{41C04716-62E6-7FA1-C3AE-5C13125A5B0A}"/>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任意多边形 86">
                  <a:extLst>
                    <a:ext uri="{FF2B5EF4-FFF2-40B4-BE49-F238E27FC236}">
                      <a16:creationId xmlns:a16="http://schemas.microsoft.com/office/drawing/2014/main" id="{1257DD21-6551-CA61-6E77-8A98934C09AD}"/>
                    </a:ext>
                  </a:extLst>
                </p:cNvPr>
                <p:cNvSpPr/>
                <p:nvPr/>
              </p:nvSpPr>
              <p:spPr>
                <a:xfrm>
                  <a:off x="8873148" y="1596020"/>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91" name="任意多边形 81">
                <a:extLst>
                  <a:ext uri="{FF2B5EF4-FFF2-40B4-BE49-F238E27FC236}">
                    <a16:creationId xmlns:a16="http://schemas.microsoft.com/office/drawing/2014/main" id="{64A9191B-C4CB-4733-842C-31EFC9B6D5BB}"/>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任意多边形 82">
                <a:extLst>
                  <a:ext uri="{FF2B5EF4-FFF2-40B4-BE49-F238E27FC236}">
                    <a16:creationId xmlns:a16="http://schemas.microsoft.com/office/drawing/2014/main" id="{CD596EBD-A2AF-C604-9C97-CCA703D83B4C}"/>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任意多边形 83">
                <a:extLst>
                  <a:ext uri="{FF2B5EF4-FFF2-40B4-BE49-F238E27FC236}">
                    <a16:creationId xmlns:a16="http://schemas.microsoft.com/office/drawing/2014/main" id="{86ACB750-9EDD-AD27-4879-5131F3D7456C}"/>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任意多边形 84">
                <a:extLst>
                  <a:ext uri="{FF2B5EF4-FFF2-40B4-BE49-F238E27FC236}">
                    <a16:creationId xmlns:a16="http://schemas.microsoft.com/office/drawing/2014/main" id="{438FA710-2BCA-DB47-21F3-5889D36DDF85}"/>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0" name="组合 29">
              <a:extLst>
                <a:ext uri="{FF2B5EF4-FFF2-40B4-BE49-F238E27FC236}">
                  <a16:creationId xmlns:a16="http://schemas.microsoft.com/office/drawing/2014/main" id="{5349E039-D181-395C-2F3C-023BC730607D}"/>
                </a:ext>
              </a:extLst>
            </p:cNvPr>
            <p:cNvGrpSpPr/>
            <p:nvPr/>
          </p:nvGrpSpPr>
          <p:grpSpPr>
            <a:xfrm rot="10800000">
              <a:off x="8640138" y="3806203"/>
              <a:ext cx="217116" cy="449243"/>
              <a:chOff x="8873129" y="1438158"/>
              <a:chExt cx="217116" cy="449243"/>
            </a:xfrm>
          </p:grpSpPr>
          <p:grpSp>
            <p:nvGrpSpPr>
              <p:cNvPr id="83" name="组合 82">
                <a:extLst>
                  <a:ext uri="{FF2B5EF4-FFF2-40B4-BE49-F238E27FC236}">
                    <a16:creationId xmlns:a16="http://schemas.microsoft.com/office/drawing/2014/main" id="{5BF2D857-7CC3-DCB6-FCFD-F011550BDF1B}"/>
                  </a:ext>
                </a:extLst>
              </p:cNvPr>
              <p:cNvGrpSpPr/>
              <p:nvPr/>
            </p:nvGrpSpPr>
            <p:grpSpPr>
              <a:xfrm>
                <a:off x="8873129" y="1599401"/>
                <a:ext cx="217116" cy="288000"/>
                <a:chOff x="8873129" y="1599401"/>
                <a:chExt cx="217116" cy="288000"/>
              </a:xfrm>
            </p:grpSpPr>
            <p:sp>
              <p:nvSpPr>
                <p:cNvPr id="88" name="任意多边形 93">
                  <a:extLst>
                    <a:ext uri="{FF2B5EF4-FFF2-40B4-BE49-F238E27FC236}">
                      <a16:creationId xmlns:a16="http://schemas.microsoft.com/office/drawing/2014/main" id="{A0E15AC0-17DE-460E-9A15-D5838836543A}"/>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任意多边形 94">
                  <a:extLst>
                    <a:ext uri="{FF2B5EF4-FFF2-40B4-BE49-F238E27FC236}">
                      <a16:creationId xmlns:a16="http://schemas.microsoft.com/office/drawing/2014/main" id="{595B9AA7-8B24-58B2-E8D1-070D0426C5B6}"/>
                    </a:ext>
                  </a:extLst>
                </p:cNvPr>
                <p:cNvSpPr/>
                <p:nvPr/>
              </p:nvSpPr>
              <p:spPr>
                <a:xfrm>
                  <a:off x="8873129" y="1599401"/>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4" name="任意多边形 89">
                <a:extLst>
                  <a:ext uri="{FF2B5EF4-FFF2-40B4-BE49-F238E27FC236}">
                    <a16:creationId xmlns:a16="http://schemas.microsoft.com/office/drawing/2014/main" id="{B2915E69-A0E5-3FB4-1314-4D439A01C828}"/>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任意多边形 90">
                <a:extLst>
                  <a:ext uri="{FF2B5EF4-FFF2-40B4-BE49-F238E27FC236}">
                    <a16:creationId xmlns:a16="http://schemas.microsoft.com/office/drawing/2014/main" id="{C4502209-59AD-578D-4C7E-62CE08F84504}"/>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任意多边形 91">
                <a:extLst>
                  <a:ext uri="{FF2B5EF4-FFF2-40B4-BE49-F238E27FC236}">
                    <a16:creationId xmlns:a16="http://schemas.microsoft.com/office/drawing/2014/main" id="{1810618E-A610-E3A4-D3E4-A1644D98F050}"/>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任意多边形 92">
                <a:extLst>
                  <a:ext uri="{FF2B5EF4-FFF2-40B4-BE49-F238E27FC236}">
                    <a16:creationId xmlns:a16="http://schemas.microsoft.com/office/drawing/2014/main" id="{6C0BBBA0-E7A9-C0E4-7B42-66786D56CC29}"/>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1" name="组合 30">
              <a:extLst>
                <a:ext uri="{FF2B5EF4-FFF2-40B4-BE49-F238E27FC236}">
                  <a16:creationId xmlns:a16="http://schemas.microsoft.com/office/drawing/2014/main" id="{9231EB68-F49E-ECEA-CB50-B7164318DBCA}"/>
                </a:ext>
              </a:extLst>
            </p:cNvPr>
            <p:cNvGrpSpPr/>
            <p:nvPr/>
          </p:nvGrpSpPr>
          <p:grpSpPr>
            <a:xfrm rot="13689721">
              <a:off x="8033143" y="3506145"/>
              <a:ext cx="213386" cy="443532"/>
              <a:chOff x="8876859" y="1438158"/>
              <a:chExt cx="213386" cy="443532"/>
            </a:xfrm>
          </p:grpSpPr>
          <p:grpSp>
            <p:nvGrpSpPr>
              <p:cNvPr id="76" name="组合 75">
                <a:extLst>
                  <a:ext uri="{FF2B5EF4-FFF2-40B4-BE49-F238E27FC236}">
                    <a16:creationId xmlns:a16="http://schemas.microsoft.com/office/drawing/2014/main" id="{0F83B14A-769A-3E11-3A3D-AC13E9637FA8}"/>
                  </a:ext>
                </a:extLst>
              </p:cNvPr>
              <p:cNvGrpSpPr/>
              <p:nvPr/>
            </p:nvGrpSpPr>
            <p:grpSpPr>
              <a:xfrm>
                <a:off x="8876859" y="1593690"/>
                <a:ext cx="213386" cy="288000"/>
                <a:chOff x="8876859" y="1593690"/>
                <a:chExt cx="213386" cy="288000"/>
              </a:xfrm>
            </p:grpSpPr>
            <p:sp>
              <p:nvSpPr>
                <p:cNvPr id="81" name="任意多边形 101">
                  <a:extLst>
                    <a:ext uri="{FF2B5EF4-FFF2-40B4-BE49-F238E27FC236}">
                      <a16:creationId xmlns:a16="http://schemas.microsoft.com/office/drawing/2014/main" id="{93E39221-F0D6-65E0-9DE0-DFEC0FD43BBB}"/>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任意多边形 102">
                  <a:extLst>
                    <a:ext uri="{FF2B5EF4-FFF2-40B4-BE49-F238E27FC236}">
                      <a16:creationId xmlns:a16="http://schemas.microsoft.com/office/drawing/2014/main" id="{70FEA39F-A3D5-3276-3239-DB01A8EA9FFC}"/>
                    </a:ext>
                  </a:extLst>
                </p:cNvPr>
                <p:cNvSpPr/>
                <p:nvPr/>
              </p:nvSpPr>
              <p:spPr>
                <a:xfrm>
                  <a:off x="8876859" y="1593690"/>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77" name="任意多边形 97">
                <a:extLst>
                  <a:ext uri="{FF2B5EF4-FFF2-40B4-BE49-F238E27FC236}">
                    <a16:creationId xmlns:a16="http://schemas.microsoft.com/office/drawing/2014/main" id="{E41782B3-E980-16CD-4AEF-D099539A8232}"/>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任意多边形 98">
                <a:extLst>
                  <a:ext uri="{FF2B5EF4-FFF2-40B4-BE49-F238E27FC236}">
                    <a16:creationId xmlns:a16="http://schemas.microsoft.com/office/drawing/2014/main" id="{E7413DA7-8120-EEAD-6111-0DE5E660E8E7}"/>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任意多边形 99">
                <a:extLst>
                  <a:ext uri="{FF2B5EF4-FFF2-40B4-BE49-F238E27FC236}">
                    <a16:creationId xmlns:a16="http://schemas.microsoft.com/office/drawing/2014/main" id="{2D0C15C0-AFA0-3AC8-C2CD-B08C19624708}"/>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任意多边形 100">
                <a:extLst>
                  <a:ext uri="{FF2B5EF4-FFF2-40B4-BE49-F238E27FC236}">
                    <a16:creationId xmlns:a16="http://schemas.microsoft.com/office/drawing/2014/main" id="{4C261ADA-2FFB-B663-CADA-4DF7C1A6E154}"/>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2" name="组合 31">
              <a:extLst>
                <a:ext uri="{FF2B5EF4-FFF2-40B4-BE49-F238E27FC236}">
                  <a16:creationId xmlns:a16="http://schemas.microsoft.com/office/drawing/2014/main" id="{AB0B21ED-716D-47A9-A0F8-E57772C4528E}"/>
                </a:ext>
              </a:extLst>
            </p:cNvPr>
            <p:cNvGrpSpPr/>
            <p:nvPr/>
          </p:nvGrpSpPr>
          <p:grpSpPr>
            <a:xfrm rot="13129734">
              <a:off x="7689702" y="3343455"/>
              <a:ext cx="230114" cy="444480"/>
              <a:chOff x="8890445" y="1438158"/>
              <a:chExt cx="230114" cy="444480"/>
            </a:xfrm>
          </p:grpSpPr>
          <p:grpSp>
            <p:nvGrpSpPr>
              <p:cNvPr id="69" name="组合 68">
                <a:extLst>
                  <a:ext uri="{FF2B5EF4-FFF2-40B4-BE49-F238E27FC236}">
                    <a16:creationId xmlns:a16="http://schemas.microsoft.com/office/drawing/2014/main" id="{0B145D7A-06E7-2D5B-492D-713C5887757D}"/>
                  </a:ext>
                </a:extLst>
              </p:cNvPr>
              <p:cNvGrpSpPr/>
              <p:nvPr/>
            </p:nvGrpSpPr>
            <p:grpSpPr>
              <a:xfrm>
                <a:off x="8890445" y="1594638"/>
                <a:ext cx="230114" cy="288000"/>
                <a:chOff x="8890445" y="1594638"/>
                <a:chExt cx="230114" cy="288000"/>
              </a:xfrm>
            </p:grpSpPr>
            <p:sp>
              <p:nvSpPr>
                <p:cNvPr id="74" name="任意多边形 109">
                  <a:extLst>
                    <a:ext uri="{FF2B5EF4-FFF2-40B4-BE49-F238E27FC236}">
                      <a16:creationId xmlns:a16="http://schemas.microsoft.com/office/drawing/2014/main" id="{EED55DA1-DB05-867E-DF58-A1757B98A1F5}"/>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任意多边形 110">
                  <a:extLst>
                    <a:ext uri="{FF2B5EF4-FFF2-40B4-BE49-F238E27FC236}">
                      <a16:creationId xmlns:a16="http://schemas.microsoft.com/office/drawing/2014/main" id="{B2B905CB-7CEA-A09E-1A79-14C482560877}"/>
                    </a:ext>
                  </a:extLst>
                </p:cNvPr>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70" name="任意多边形 105">
                <a:extLst>
                  <a:ext uri="{FF2B5EF4-FFF2-40B4-BE49-F238E27FC236}">
                    <a16:creationId xmlns:a16="http://schemas.microsoft.com/office/drawing/2014/main" id="{3ACC93DA-8E21-A331-F55D-4664C5051440}"/>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任意多边形 106">
                <a:extLst>
                  <a:ext uri="{FF2B5EF4-FFF2-40B4-BE49-F238E27FC236}">
                    <a16:creationId xmlns:a16="http://schemas.microsoft.com/office/drawing/2014/main" id="{B764A0F5-2DBD-F7A9-2153-A16F909510CD}"/>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任意多边形 107">
                <a:extLst>
                  <a:ext uri="{FF2B5EF4-FFF2-40B4-BE49-F238E27FC236}">
                    <a16:creationId xmlns:a16="http://schemas.microsoft.com/office/drawing/2014/main" id="{2E62B242-F79A-C924-6586-4137FCB3F309}"/>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任意多边形 108">
                <a:extLst>
                  <a:ext uri="{FF2B5EF4-FFF2-40B4-BE49-F238E27FC236}">
                    <a16:creationId xmlns:a16="http://schemas.microsoft.com/office/drawing/2014/main" id="{3B13E648-D70A-ABB1-3736-FEDBD3BE952D}"/>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3" name="组合 32">
              <a:extLst>
                <a:ext uri="{FF2B5EF4-FFF2-40B4-BE49-F238E27FC236}">
                  <a16:creationId xmlns:a16="http://schemas.microsoft.com/office/drawing/2014/main" id="{A56506F0-07CD-9523-8A2B-86B90617A6E4}"/>
                </a:ext>
              </a:extLst>
            </p:cNvPr>
            <p:cNvGrpSpPr/>
            <p:nvPr/>
          </p:nvGrpSpPr>
          <p:grpSpPr>
            <a:xfrm rot="16637418">
              <a:off x="7450242" y="2901752"/>
              <a:ext cx="230114" cy="444480"/>
              <a:chOff x="8890445" y="1438158"/>
              <a:chExt cx="230114" cy="444480"/>
            </a:xfrm>
          </p:grpSpPr>
          <p:grpSp>
            <p:nvGrpSpPr>
              <p:cNvPr id="62" name="组合 61">
                <a:extLst>
                  <a:ext uri="{FF2B5EF4-FFF2-40B4-BE49-F238E27FC236}">
                    <a16:creationId xmlns:a16="http://schemas.microsoft.com/office/drawing/2014/main" id="{B6F62D2A-AA74-3EED-8B48-DA8D4D01D648}"/>
                  </a:ext>
                </a:extLst>
              </p:cNvPr>
              <p:cNvGrpSpPr/>
              <p:nvPr/>
            </p:nvGrpSpPr>
            <p:grpSpPr>
              <a:xfrm>
                <a:off x="8890445" y="1594638"/>
                <a:ext cx="230114" cy="288000"/>
                <a:chOff x="8890445" y="1594638"/>
                <a:chExt cx="230114" cy="288000"/>
              </a:xfrm>
            </p:grpSpPr>
            <p:sp>
              <p:nvSpPr>
                <p:cNvPr id="67" name="任意多边形 117">
                  <a:extLst>
                    <a:ext uri="{FF2B5EF4-FFF2-40B4-BE49-F238E27FC236}">
                      <a16:creationId xmlns:a16="http://schemas.microsoft.com/office/drawing/2014/main" id="{4B671893-211F-9228-5009-C199882171EC}"/>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任意多边形 118">
                  <a:extLst>
                    <a:ext uri="{FF2B5EF4-FFF2-40B4-BE49-F238E27FC236}">
                      <a16:creationId xmlns:a16="http://schemas.microsoft.com/office/drawing/2014/main" id="{54B2585C-B58D-B15E-5061-57E1EDD5F062}"/>
                    </a:ext>
                  </a:extLst>
                </p:cNvPr>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3" name="任意多边形 113">
                <a:extLst>
                  <a:ext uri="{FF2B5EF4-FFF2-40B4-BE49-F238E27FC236}">
                    <a16:creationId xmlns:a16="http://schemas.microsoft.com/office/drawing/2014/main" id="{68836BB5-A5BD-2DC4-607B-F0DCD928AED7}"/>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任意多边形 114">
                <a:extLst>
                  <a:ext uri="{FF2B5EF4-FFF2-40B4-BE49-F238E27FC236}">
                    <a16:creationId xmlns:a16="http://schemas.microsoft.com/office/drawing/2014/main" id="{980B41DE-AC32-4DD5-4025-73177B0ECC55}"/>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任意多边形 115">
                <a:extLst>
                  <a:ext uri="{FF2B5EF4-FFF2-40B4-BE49-F238E27FC236}">
                    <a16:creationId xmlns:a16="http://schemas.microsoft.com/office/drawing/2014/main" id="{54C8C045-0897-2064-F11D-8402BFD8F472}"/>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任意多边形 116">
                <a:extLst>
                  <a:ext uri="{FF2B5EF4-FFF2-40B4-BE49-F238E27FC236}">
                    <a16:creationId xmlns:a16="http://schemas.microsoft.com/office/drawing/2014/main" id="{3624652C-6734-B62C-0F96-94A311391B7E}"/>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 name="组合 33">
              <a:extLst>
                <a:ext uri="{FF2B5EF4-FFF2-40B4-BE49-F238E27FC236}">
                  <a16:creationId xmlns:a16="http://schemas.microsoft.com/office/drawing/2014/main" id="{87E3F933-AE7C-B1F0-80E8-F4701EB0F036}"/>
                </a:ext>
              </a:extLst>
            </p:cNvPr>
            <p:cNvGrpSpPr/>
            <p:nvPr/>
          </p:nvGrpSpPr>
          <p:grpSpPr>
            <a:xfrm rot="15909942">
              <a:off x="7638299" y="2371643"/>
              <a:ext cx="230114" cy="444480"/>
              <a:chOff x="8890445" y="1438158"/>
              <a:chExt cx="230114" cy="444480"/>
            </a:xfrm>
          </p:grpSpPr>
          <p:grpSp>
            <p:nvGrpSpPr>
              <p:cNvPr id="55" name="组合 54">
                <a:extLst>
                  <a:ext uri="{FF2B5EF4-FFF2-40B4-BE49-F238E27FC236}">
                    <a16:creationId xmlns:a16="http://schemas.microsoft.com/office/drawing/2014/main" id="{428B7E92-7E87-02E0-7E22-E20E7D0B39A6}"/>
                  </a:ext>
                </a:extLst>
              </p:cNvPr>
              <p:cNvGrpSpPr/>
              <p:nvPr/>
            </p:nvGrpSpPr>
            <p:grpSpPr>
              <a:xfrm>
                <a:off x="8890445" y="1594638"/>
                <a:ext cx="230114" cy="288000"/>
                <a:chOff x="8890445" y="1594638"/>
                <a:chExt cx="230114" cy="288000"/>
              </a:xfrm>
            </p:grpSpPr>
            <p:sp>
              <p:nvSpPr>
                <p:cNvPr id="60" name="任意多边形 125">
                  <a:extLst>
                    <a:ext uri="{FF2B5EF4-FFF2-40B4-BE49-F238E27FC236}">
                      <a16:creationId xmlns:a16="http://schemas.microsoft.com/office/drawing/2014/main" id="{937CB0D2-B785-4B63-C8B7-9CEE56097945}"/>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任意多边形 126">
                  <a:extLst>
                    <a:ext uri="{FF2B5EF4-FFF2-40B4-BE49-F238E27FC236}">
                      <a16:creationId xmlns:a16="http://schemas.microsoft.com/office/drawing/2014/main" id="{4971694D-FC7D-E20C-4906-4ADBBD8B1088}"/>
                    </a:ext>
                  </a:extLst>
                </p:cNvPr>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6" name="任意多边形 121">
                <a:extLst>
                  <a:ext uri="{FF2B5EF4-FFF2-40B4-BE49-F238E27FC236}">
                    <a16:creationId xmlns:a16="http://schemas.microsoft.com/office/drawing/2014/main" id="{9D46C71B-D142-5857-5E31-7C9BFCBF65C6}"/>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122">
                <a:extLst>
                  <a:ext uri="{FF2B5EF4-FFF2-40B4-BE49-F238E27FC236}">
                    <a16:creationId xmlns:a16="http://schemas.microsoft.com/office/drawing/2014/main" id="{B088B096-A015-2282-F3B1-82E67319877C}"/>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123">
                <a:extLst>
                  <a:ext uri="{FF2B5EF4-FFF2-40B4-BE49-F238E27FC236}">
                    <a16:creationId xmlns:a16="http://schemas.microsoft.com/office/drawing/2014/main" id="{5EBBAA90-CA5B-BD7A-F295-5AFEADD8B2AB}"/>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任意多边形 124">
                <a:extLst>
                  <a:ext uri="{FF2B5EF4-FFF2-40B4-BE49-F238E27FC236}">
                    <a16:creationId xmlns:a16="http://schemas.microsoft.com/office/drawing/2014/main" id="{2308DCA8-9815-B7EA-992C-0C861313F6A9}"/>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5" name="组合 34">
              <a:extLst>
                <a:ext uri="{FF2B5EF4-FFF2-40B4-BE49-F238E27FC236}">
                  <a16:creationId xmlns:a16="http://schemas.microsoft.com/office/drawing/2014/main" id="{B504464D-30F7-BD1C-7F5D-6D366348C475}"/>
                </a:ext>
              </a:extLst>
            </p:cNvPr>
            <p:cNvGrpSpPr/>
            <p:nvPr/>
          </p:nvGrpSpPr>
          <p:grpSpPr>
            <a:xfrm rot="17917944">
              <a:off x="8458708" y="1723879"/>
              <a:ext cx="230114" cy="444480"/>
              <a:chOff x="8890445" y="1438158"/>
              <a:chExt cx="230114" cy="444480"/>
            </a:xfrm>
          </p:grpSpPr>
          <p:grpSp>
            <p:nvGrpSpPr>
              <p:cNvPr id="48" name="组合 47">
                <a:extLst>
                  <a:ext uri="{FF2B5EF4-FFF2-40B4-BE49-F238E27FC236}">
                    <a16:creationId xmlns:a16="http://schemas.microsoft.com/office/drawing/2014/main" id="{F435C30C-7ADD-9E0F-F93B-527F2C4ADA82}"/>
                  </a:ext>
                </a:extLst>
              </p:cNvPr>
              <p:cNvGrpSpPr/>
              <p:nvPr/>
            </p:nvGrpSpPr>
            <p:grpSpPr>
              <a:xfrm>
                <a:off x="8890445" y="1594638"/>
                <a:ext cx="230114" cy="288000"/>
                <a:chOff x="8890445" y="1594638"/>
                <a:chExt cx="230114" cy="288000"/>
              </a:xfrm>
            </p:grpSpPr>
            <p:sp>
              <p:nvSpPr>
                <p:cNvPr id="53" name="任意多边形 133">
                  <a:extLst>
                    <a:ext uri="{FF2B5EF4-FFF2-40B4-BE49-F238E27FC236}">
                      <a16:creationId xmlns:a16="http://schemas.microsoft.com/office/drawing/2014/main" id="{FED38F37-506F-3287-7402-68F5B4A89695}"/>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任意多边形 134">
                  <a:extLst>
                    <a:ext uri="{FF2B5EF4-FFF2-40B4-BE49-F238E27FC236}">
                      <a16:creationId xmlns:a16="http://schemas.microsoft.com/office/drawing/2014/main" id="{6AC34828-7776-A8BE-7F17-CDAE86E52CFB}"/>
                    </a:ext>
                  </a:extLst>
                </p:cNvPr>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9" name="任意多边形 129">
                <a:extLst>
                  <a:ext uri="{FF2B5EF4-FFF2-40B4-BE49-F238E27FC236}">
                    <a16:creationId xmlns:a16="http://schemas.microsoft.com/office/drawing/2014/main" id="{1F6B88CC-3545-20A6-B4E5-321970DBB2C7}"/>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任意多边形 130">
                <a:extLst>
                  <a:ext uri="{FF2B5EF4-FFF2-40B4-BE49-F238E27FC236}">
                    <a16:creationId xmlns:a16="http://schemas.microsoft.com/office/drawing/2014/main" id="{3D2F6510-4628-5087-D84E-86EDEBB5B465}"/>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任意多边形 131">
                <a:extLst>
                  <a:ext uri="{FF2B5EF4-FFF2-40B4-BE49-F238E27FC236}">
                    <a16:creationId xmlns:a16="http://schemas.microsoft.com/office/drawing/2014/main" id="{E9642B76-C3BB-A9CC-5724-114AD417D05A}"/>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任意多边形 132">
                <a:extLst>
                  <a:ext uri="{FF2B5EF4-FFF2-40B4-BE49-F238E27FC236}">
                    <a16:creationId xmlns:a16="http://schemas.microsoft.com/office/drawing/2014/main" id="{4BCC8B1C-F533-7241-0E5B-F161790D1D4C}"/>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6" name="组合 35">
              <a:extLst>
                <a:ext uri="{FF2B5EF4-FFF2-40B4-BE49-F238E27FC236}">
                  <a16:creationId xmlns:a16="http://schemas.microsoft.com/office/drawing/2014/main" id="{5B52D869-C523-CD99-8319-410BA01FD36E}"/>
                </a:ext>
              </a:extLst>
            </p:cNvPr>
            <p:cNvGrpSpPr/>
            <p:nvPr/>
          </p:nvGrpSpPr>
          <p:grpSpPr>
            <a:xfrm rot="20376334">
              <a:off x="8070710" y="1753248"/>
              <a:ext cx="230114" cy="444480"/>
              <a:chOff x="8890445" y="1438158"/>
              <a:chExt cx="230114" cy="444480"/>
            </a:xfrm>
          </p:grpSpPr>
          <p:grpSp>
            <p:nvGrpSpPr>
              <p:cNvPr id="41" name="组合 40">
                <a:extLst>
                  <a:ext uri="{FF2B5EF4-FFF2-40B4-BE49-F238E27FC236}">
                    <a16:creationId xmlns:a16="http://schemas.microsoft.com/office/drawing/2014/main" id="{47DF329E-478D-B3B4-D0C8-36C8B4DC6C96}"/>
                  </a:ext>
                </a:extLst>
              </p:cNvPr>
              <p:cNvGrpSpPr/>
              <p:nvPr/>
            </p:nvGrpSpPr>
            <p:grpSpPr>
              <a:xfrm>
                <a:off x="8890445" y="1594638"/>
                <a:ext cx="230114" cy="288000"/>
                <a:chOff x="8890445" y="1594638"/>
                <a:chExt cx="230114" cy="288000"/>
              </a:xfrm>
            </p:grpSpPr>
            <p:sp>
              <p:nvSpPr>
                <p:cNvPr id="46" name="任意多边形 141">
                  <a:extLst>
                    <a:ext uri="{FF2B5EF4-FFF2-40B4-BE49-F238E27FC236}">
                      <a16:creationId xmlns:a16="http://schemas.microsoft.com/office/drawing/2014/main" id="{3CAB953D-3DE7-F2F7-FF2D-F0EAE52B6E19}"/>
                    </a:ext>
                  </a:extLst>
                </p:cNvPr>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任意多边形 142">
                  <a:extLst>
                    <a:ext uri="{FF2B5EF4-FFF2-40B4-BE49-F238E27FC236}">
                      <a16:creationId xmlns:a16="http://schemas.microsoft.com/office/drawing/2014/main" id="{D412FA46-B540-E130-2A87-A2AB9D850B2D}"/>
                    </a:ext>
                  </a:extLst>
                </p:cNvPr>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2" name="任意多边形 137">
                <a:extLst>
                  <a:ext uri="{FF2B5EF4-FFF2-40B4-BE49-F238E27FC236}">
                    <a16:creationId xmlns:a16="http://schemas.microsoft.com/office/drawing/2014/main" id="{2684EAD7-75AD-7C43-9138-4C63687AFCB3}"/>
                  </a:ext>
                </a:extLst>
              </p:cNvPr>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任意多边形 138">
                <a:extLst>
                  <a:ext uri="{FF2B5EF4-FFF2-40B4-BE49-F238E27FC236}">
                    <a16:creationId xmlns:a16="http://schemas.microsoft.com/office/drawing/2014/main" id="{E8B373E4-CEAC-74D6-06FC-CE5C725465A2}"/>
                  </a:ext>
                </a:extLst>
              </p:cNvPr>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任意多边形 139">
                <a:extLst>
                  <a:ext uri="{FF2B5EF4-FFF2-40B4-BE49-F238E27FC236}">
                    <a16:creationId xmlns:a16="http://schemas.microsoft.com/office/drawing/2014/main" id="{63DC0218-518F-7855-105B-4561684F6287}"/>
                  </a:ext>
                </a:extLst>
              </p:cNvPr>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任意多边形 140">
                <a:extLst>
                  <a:ext uri="{FF2B5EF4-FFF2-40B4-BE49-F238E27FC236}">
                    <a16:creationId xmlns:a16="http://schemas.microsoft.com/office/drawing/2014/main" id="{5A7C8A46-5DC6-6484-B765-B0ADC6258EE0}"/>
                  </a:ext>
                </a:extLst>
              </p:cNvPr>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7" name="组合 36">
              <a:extLst>
                <a:ext uri="{FF2B5EF4-FFF2-40B4-BE49-F238E27FC236}">
                  <a16:creationId xmlns:a16="http://schemas.microsoft.com/office/drawing/2014/main" id="{7078EEAE-092E-0AFA-729E-0E7CAA9C3AA6}"/>
                </a:ext>
              </a:extLst>
            </p:cNvPr>
            <p:cNvGrpSpPr/>
            <p:nvPr/>
          </p:nvGrpSpPr>
          <p:grpSpPr>
            <a:xfrm rot="9290475">
              <a:off x="8514162" y="2960351"/>
              <a:ext cx="334174" cy="360000"/>
              <a:chOff x="4053831" y="3323106"/>
              <a:chExt cx="334174" cy="360000"/>
            </a:xfrm>
          </p:grpSpPr>
          <p:sp>
            <p:nvSpPr>
              <p:cNvPr id="39" name="任意多边形 156">
                <a:extLst>
                  <a:ext uri="{FF2B5EF4-FFF2-40B4-BE49-F238E27FC236}">
                    <a16:creationId xmlns:a16="http://schemas.microsoft.com/office/drawing/2014/main" id="{3DFB76BC-C56F-669B-A568-D39189971333}"/>
                  </a:ext>
                </a:extLst>
              </p:cNvPr>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任意多边形 157">
                <a:extLst>
                  <a:ext uri="{FF2B5EF4-FFF2-40B4-BE49-F238E27FC236}">
                    <a16:creationId xmlns:a16="http://schemas.microsoft.com/office/drawing/2014/main" id="{6D785D89-74EA-C402-C46E-E8584223C596}"/>
                  </a:ext>
                </a:extLst>
              </p:cNvPr>
              <p:cNvSpPr/>
              <p:nvPr/>
            </p:nvSpPr>
            <p:spPr>
              <a:xfrm>
                <a:off x="4053831" y="332310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8" name="任意多边形 2">
              <a:extLst>
                <a:ext uri="{FF2B5EF4-FFF2-40B4-BE49-F238E27FC236}">
                  <a16:creationId xmlns:a16="http://schemas.microsoft.com/office/drawing/2014/main" id="{6FF77E03-A5AB-CB72-120C-317312081D4B}"/>
                </a:ext>
              </a:extLst>
            </p:cNvPr>
            <p:cNvSpPr/>
            <p:nvPr/>
          </p:nvSpPr>
          <p:spPr>
            <a:xfrm>
              <a:off x="7871728" y="1809649"/>
              <a:ext cx="1774816" cy="1324350"/>
            </a:xfrm>
            <a:custGeom>
              <a:avLst/>
              <a:gdLst>
                <a:gd name="connsiteX0" fmla="*/ 1079670 w 1774377"/>
                <a:gd name="connsiteY0" fmla="*/ 435124 h 1326528"/>
                <a:gd name="connsiteX1" fmla="*/ 946561 w 1774377"/>
                <a:gd name="connsiteY1" fmla="*/ 377251 h 1326528"/>
                <a:gd name="connsiteX2" fmla="*/ 810559 w 1774377"/>
                <a:gd name="connsiteY2" fmla="*/ 342526 h 1326528"/>
                <a:gd name="connsiteX3" fmla="*/ 700599 w 1774377"/>
                <a:gd name="connsiteY3" fmla="*/ 316483 h 1326528"/>
                <a:gd name="connsiteX4" fmla="*/ 576171 w 1774377"/>
                <a:gd name="connsiteY4" fmla="*/ 278866 h 1326528"/>
                <a:gd name="connsiteX5" fmla="*/ 454637 w 1774377"/>
                <a:gd name="connsiteY5" fmla="*/ 264397 h 1326528"/>
                <a:gd name="connsiteX6" fmla="*/ 324422 w 1774377"/>
                <a:gd name="connsiteY6" fmla="*/ 299121 h 1326528"/>
                <a:gd name="connsiteX7" fmla="*/ 211569 w 1774377"/>
                <a:gd name="connsiteY7" fmla="*/ 380144 h 1326528"/>
                <a:gd name="connsiteX8" fmla="*/ 98716 w 1774377"/>
                <a:gd name="connsiteY8" fmla="*/ 524828 h 1326528"/>
                <a:gd name="connsiteX9" fmla="*/ 9012 w 1774377"/>
                <a:gd name="connsiteY9" fmla="*/ 692661 h 1326528"/>
                <a:gd name="connsiteX10" fmla="*/ 9012 w 1774377"/>
                <a:gd name="connsiteY10" fmla="*/ 854706 h 1326528"/>
                <a:gd name="connsiteX11" fmla="*/ 61098 w 1774377"/>
                <a:gd name="connsiteY11" fmla="*/ 958878 h 1326528"/>
                <a:gd name="connsiteX12" fmla="*/ 173951 w 1774377"/>
                <a:gd name="connsiteY12" fmla="*/ 1094881 h 1326528"/>
                <a:gd name="connsiteX13" fmla="*/ 307060 w 1774377"/>
                <a:gd name="connsiteY13" fmla="*/ 1193266 h 1326528"/>
                <a:gd name="connsiteX14" fmla="*/ 451743 w 1774377"/>
                <a:gd name="connsiteY14" fmla="*/ 1280076 h 1326528"/>
                <a:gd name="connsiteX15" fmla="*/ 605108 w 1774377"/>
                <a:gd name="connsiteY15" fmla="*/ 1326375 h 1326528"/>
                <a:gd name="connsiteX16" fmla="*/ 790303 w 1774377"/>
                <a:gd name="connsiteY16" fmla="*/ 1265607 h 1326528"/>
                <a:gd name="connsiteX17" fmla="*/ 958136 w 1774377"/>
                <a:gd name="connsiteY17" fmla="*/ 1164329 h 1326528"/>
                <a:gd name="connsiteX18" fmla="*/ 1134650 w 1774377"/>
                <a:gd name="connsiteY18" fmla="*/ 1065944 h 1326528"/>
                <a:gd name="connsiteX19" fmla="*/ 1334313 w 1774377"/>
                <a:gd name="connsiteY19" fmla="*/ 967559 h 1326528"/>
                <a:gd name="connsiteX20" fmla="*/ 1510827 w 1774377"/>
                <a:gd name="connsiteY20" fmla="*/ 886537 h 1326528"/>
                <a:gd name="connsiteX21" fmla="*/ 1664192 w 1774377"/>
                <a:gd name="connsiteY21" fmla="*/ 759215 h 1326528"/>
                <a:gd name="connsiteX22" fmla="*/ 1739427 w 1774377"/>
                <a:gd name="connsiteY22" fmla="*/ 614532 h 1326528"/>
                <a:gd name="connsiteX23" fmla="*/ 1774151 w 1774377"/>
                <a:gd name="connsiteY23" fmla="*/ 455380 h 1326528"/>
                <a:gd name="connsiteX24" fmla="*/ 1751002 w 1774377"/>
                <a:gd name="connsiteY24" fmla="*/ 354101 h 1326528"/>
                <a:gd name="connsiteX25" fmla="*/ 1687341 w 1774377"/>
                <a:gd name="connsiteY25" fmla="*/ 215205 h 1326528"/>
                <a:gd name="connsiteX26" fmla="*/ 1580275 w 1774377"/>
                <a:gd name="connsiteY26" fmla="*/ 125501 h 1326528"/>
                <a:gd name="connsiteX27" fmla="*/ 1395080 w 1774377"/>
                <a:gd name="connsiteY27" fmla="*/ 47372 h 1326528"/>
                <a:gd name="connsiteX28" fmla="*/ 1235928 w 1774377"/>
                <a:gd name="connsiteY28" fmla="*/ 9754 h 1326528"/>
                <a:gd name="connsiteX29" fmla="*/ 1016009 w 1774377"/>
                <a:gd name="connsiteY29" fmla="*/ 3967 h 1326528"/>
                <a:gd name="connsiteX30" fmla="*/ 874219 w 1774377"/>
                <a:gd name="connsiteY30" fmla="*/ 61840 h 1326528"/>
                <a:gd name="connsiteX31" fmla="*/ 767154 w 1774377"/>
                <a:gd name="connsiteY31" fmla="*/ 186268 h 1326528"/>
                <a:gd name="connsiteX32" fmla="*/ 697705 w 1774377"/>
                <a:gd name="connsiteY32" fmla="*/ 316483 h 1326528"/>
                <a:gd name="connsiteX33" fmla="*/ 787409 w 1774377"/>
                <a:gd name="connsiteY33" fmla="*/ 339633 h 1326528"/>
                <a:gd name="connsiteX34" fmla="*/ 871326 w 1774377"/>
                <a:gd name="connsiteY34" fmla="*/ 356995 h 1326528"/>
                <a:gd name="connsiteX35" fmla="*/ 958136 w 1774377"/>
                <a:gd name="connsiteY35" fmla="*/ 380144 h 1326528"/>
                <a:gd name="connsiteX36" fmla="*/ 981285 w 1774377"/>
                <a:gd name="connsiteY36" fmla="*/ 394613 h 1326528"/>
                <a:gd name="connsiteX37" fmla="*/ 1004435 w 1774377"/>
                <a:gd name="connsiteY37" fmla="*/ 354101 h 1326528"/>
                <a:gd name="connsiteX38" fmla="*/ 1073883 w 1774377"/>
                <a:gd name="connsiteY38" fmla="*/ 304909 h 1326528"/>
                <a:gd name="connsiteX39" fmla="*/ 1183842 w 1774377"/>
                <a:gd name="connsiteY39" fmla="*/ 293334 h 1326528"/>
                <a:gd name="connsiteX40" fmla="*/ 1293802 w 1774377"/>
                <a:gd name="connsiteY40" fmla="*/ 299121 h 1326528"/>
                <a:gd name="connsiteX41" fmla="*/ 1366143 w 1774377"/>
                <a:gd name="connsiteY41" fmla="*/ 339633 h 1326528"/>
                <a:gd name="connsiteX42" fmla="*/ 1389293 w 1774377"/>
                <a:gd name="connsiteY42" fmla="*/ 432230 h 1326528"/>
                <a:gd name="connsiteX43" fmla="*/ 1351675 w 1774377"/>
                <a:gd name="connsiteY43" fmla="*/ 524828 h 1326528"/>
                <a:gd name="connsiteX44" fmla="*/ 1247503 w 1774377"/>
                <a:gd name="connsiteY44" fmla="*/ 600063 h 1326528"/>
                <a:gd name="connsiteX45" fmla="*/ 778728 w 1774377"/>
                <a:gd name="connsiteY45" fmla="*/ 863387 h 1326528"/>
                <a:gd name="connsiteX46" fmla="*/ 561703 w 1774377"/>
                <a:gd name="connsiteY46" fmla="*/ 970453 h 1326528"/>
                <a:gd name="connsiteX47" fmla="*/ 500936 w 1774377"/>
                <a:gd name="connsiteY47" fmla="*/ 993602 h 1326528"/>
                <a:gd name="connsiteX48" fmla="*/ 422807 w 1774377"/>
                <a:gd name="connsiteY48" fmla="*/ 976240 h 1326528"/>
                <a:gd name="connsiteX49" fmla="*/ 350465 w 1774377"/>
                <a:gd name="connsiteY49" fmla="*/ 932835 h 1326528"/>
                <a:gd name="connsiteX50" fmla="*/ 338890 w 1774377"/>
                <a:gd name="connsiteY50" fmla="*/ 796833 h 1326528"/>
                <a:gd name="connsiteX51" fmla="*/ 373614 w 1774377"/>
                <a:gd name="connsiteY51" fmla="*/ 672405 h 1326528"/>
                <a:gd name="connsiteX52" fmla="*/ 437275 w 1774377"/>
                <a:gd name="connsiteY52" fmla="*/ 579807 h 1326528"/>
                <a:gd name="connsiteX53" fmla="*/ 529873 w 1774377"/>
                <a:gd name="connsiteY53" fmla="*/ 547977 h 1326528"/>
                <a:gd name="connsiteX54" fmla="*/ 694812 w 1774377"/>
                <a:gd name="connsiteY54" fmla="*/ 568233 h 1326528"/>
                <a:gd name="connsiteX55" fmla="*/ 848176 w 1774377"/>
                <a:gd name="connsiteY55" fmla="*/ 629000 h 1326528"/>
                <a:gd name="connsiteX56" fmla="*/ 975498 w 1774377"/>
                <a:gd name="connsiteY56" fmla="*/ 675299 h 1326528"/>
                <a:gd name="connsiteX57" fmla="*/ 1036265 w 1774377"/>
                <a:gd name="connsiteY57" fmla="*/ 715810 h 1326528"/>
                <a:gd name="connsiteX58" fmla="*/ 1140437 w 1774377"/>
                <a:gd name="connsiteY58" fmla="*/ 655043 h 1326528"/>
                <a:gd name="connsiteX59" fmla="*/ 1270652 w 1774377"/>
                <a:gd name="connsiteY59" fmla="*/ 574020 h 1326528"/>
                <a:gd name="connsiteX60" fmla="*/ 1337207 w 1774377"/>
                <a:gd name="connsiteY60" fmla="*/ 536402 h 1326528"/>
                <a:gd name="connsiteX61" fmla="*/ 1259078 w 1774377"/>
                <a:gd name="connsiteY61" fmla="*/ 507466 h 1326528"/>
                <a:gd name="connsiteX62" fmla="*/ 1154905 w 1774377"/>
                <a:gd name="connsiteY62" fmla="*/ 461167 h 1326528"/>
                <a:gd name="connsiteX63" fmla="*/ 1079670 w 1774377"/>
                <a:gd name="connsiteY63" fmla="*/ 435124 h 1326528"/>
                <a:gd name="connsiteX0" fmla="*/ 1079670 w 1774377"/>
                <a:gd name="connsiteY0" fmla="*/ 435124 h 1326528"/>
                <a:gd name="connsiteX1" fmla="*/ 946561 w 1774377"/>
                <a:gd name="connsiteY1" fmla="*/ 377251 h 1326528"/>
                <a:gd name="connsiteX2" fmla="*/ 810559 w 1774377"/>
                <a:gd name="connsiteY2" fmla="*/ 342526 h 1326528"/>
                <a:gd name="connsiteX3" fmla="*/ 700599 w 1774377"/>
                <a:gd name="connsiteY3" fmla="*/ 316483 h 1326528"/>
                <a:gd name="connsiteX4" fmla="*/ 576171 w 1774377"/>
                <a:gd name="connsiteY4" fmla="*/ 278866 h 1326528"/>
                <a:gd name="connsiteX5" fmla="*/ 454637 w 1774377"/>
                <a:gd name="connsiteY5" fmla="*/ 264397 h 1326528"/>
                <a:gd name="connsiteX6" fmla="*/ 324422 w 1774377"/>
                <a:gd name="connsiteY6" fmla="*/ 299121 h 1326528"/>
                <a:gd name="connsiteX7" fmla="*/ 211569 w 1774377"/>
                <a:gd name="connsiteY7" fmla="*/ 380144 h 1326528"/>
                <a:gd name="connsiteX8" fmla="*/ 98716 w 1774377"/>
                <a:gd name="connsiteY8" fmla="*/ 524828 h 1326528"/>
                <a:gd name="connsiteX9" fmla="*/ 9012 w 1774377"/>
                <a:gd name="connsiteY9" fmla="*/ 692661 h 1326528"/>
                <a:gd name="connsiteX10" fmla="*/ 9012 w 1774377"/>
                <a:gd name="connsiteY10" fmla="*/ 854706 h 1326528"/>
                <a:gd name="connsiteX11" fmla="*/ 61098 w 1774377"/>
                <a:gd name="connsiteY11" fmla="*/ 958878 h 1326528"/>
                <a:gd name="connsiteX12" fmla="*/ 173951 w 1774377"/>
                <a:gd name="connsiteY12" fmla="*/ 1094881 h 1326528"/>
                <a:gd name="connsiteX13" fmla="*/ 307060 w 1774377"/>
                <a:gd name="connsiteY13" fmla="*/ 1193266 h 1326528"/>
                <a:gd name="connsiteX14" fmla="*/ 451743 w 1774377"/>
                <a:gd name="connsiteY14" fmla="*/ 1280076 h 1326528"/>
                <a:gd name="connsiteX15" fmla="*/ 605108 w 1774377"/>
                <a:gd name="connsiteY15" fmla="*/ 1326375 h 1326528"/>
                <a:gd name="connsiteX16" fmla="*/ 790303 w 1774377"/>
                <a:gd name="connsiteY16" fmla="*/ 1265607 h 1326528"/>
                <a:gd name="connsiteX17" fmla="*/ 958136 w 1774377"/>
                <a:gd name="connsiteY17" fmla="*/ 1164329 h 1326528"/>
                <a:gd name="connsiteX18" fmla="*/ 1134650 w 1774377"/>
                <a:gd name="connsiteY18" fmla="*/ 1065944 h 1326528"/>
                <a:gd name="connsiteX19" fmla="*/ 1334313 w 1774377"/>
                <a:gd name="connsiteY19" fmla="*/ 967559 h 1326528"/>
                <a:gd name="connsiteX20" fmla="*/ 1510827 w 1774377"/>
                <a:gd name="connsiteY20" fmla="*/ 886537 h 1326528"/>
                <a:gd name="connsiteX21" fmla="*/ 1664192 w 1774377"/>
                <a:gd name="connsiteY21" fmla="*/ 759215 h 1326528"/>
                <a:gd name="connsiteX22" fmla="*/ 1739427 w 1774377"/>
                <a:gd name="connsiteY22" fmla="*/ 614532 h 1326528"/>
                <a:gd name="connsiteX23" fmla="*/ 1774151 w 1774377"/>
                <a:gd name="connsiteY23" fmla="*/ 455380 h 1326528"/>
                <a:gd name="connsiteX24" fmla="*/ 1751002 w 1774377"/>
                <a:gd name="connsiteY24" fmla="*/ 354101 h 1326528"/>
                <a:gd name="connsiteX25" fmla="*/ 1687341 w 1774377"/>
                <a:gd name="connsiteY25" fmla="*/ 215205 h 1326528"/>
                <a:gd name="connsiteX26" fmla="*/ 1580275 w 1774377"/>
                <a:gd name="connsiteY26" fmla="*/ 125501 h 1326528"/>
                <a:gd name="connsiteX27" fmla="*/ 1395080 w 1774377"/>
                <a:gd name="connsiteY27" fmla="*/ 47372 h 1326528"/>
                <a:gd name="connsiteX28" fmla="*/ 1235928 w 1774377"/>
                <a:gd name="connsiteY28" fmla="*/ 9754 h 1326528"/>
                <a:gd name="connsiteX29" fmla="*/ 1016009 w 1774377"/>
                <a:gd name="connsiteY29" fmla="*/ 3967 h 1326528"/>
                <a:gd name="connsiteX30" fmla="*/ 874219 w 1774377"/>
                <a:gd name="connsiteY30" fmla="*/ 61840 h 1326528"/>
                <a:gd name="connsiteX31" fmla="*/ 767154 w 1774377"/>
                <a:gd name="connsiteY31" fmla="*/ 186268 h 1326528"/>
                <a:gd name="connsiteX32" fmla="*/ 689024 w 1774377"/>
                <a:gd name="connsiteY32" fmla="*/ 307802 h 1326528"/>
                <a:gd name="connsiteX33" fmla="*/ 787409 w 1774377"/>
                <a:gd name="connsiteY33" fmla="*/ 339633 h 1326528"/>
                <a:gd name="connsiteX34" fmla="*/ 871326 w 1774377"/>
                <a:gd name="connsiteY34" fmla="*/ 356995 h 1326528"/>
                <a:gd name="connsiteX35" fmla="*/ 958136 w 1774377"/>
                <a:gd name="connsiteY35" fmla="*/ 380144 h 1326528"/>
                <a:gd name="connsiteX36" fmla="*/ 981285 w 1774377"/>
                <a:gd name="connsiteY36" fmla="*/ 394613 h 1326528"/>
                <a:gd name="connsiteX37" fmla="*/ 1004435 w 1774377"/>
                <a:gd name="connsiteY37" fmla="*/ 354101 h 1326528"/>
                <a:gd name="connsiteX38" fmla="*/ 1073883 w 1774377"/>
                <a:gd name="connsiteY38" fmla="*/ 304909 h 1326528"/>
                <a:gd name="connsiteX39" fmla="*/ 1183842 w 1774377"/>
                <a:gd name="connsiteY39" fmla="*/ 293334 h 1326528"/>
                <a:gd name="connsiteX40" fmla="*/ 1293802 w 1774377"/>
                <a:gd name="connsiteY40" fmla="*/ 299121 h 1326528"/>
                <a:gd name="connsiteX41" fmla="*/ 1366143 w 1774377"/>
                <a:gd name="connsiteY41" fmla="*/ 339633 h 1326528"/>
                <a:gd name="connsiteX42" fmla="*/ 1389293 w 1774377"/>
                <a:gd name="connsiteY42" fmla="*/ 432230 h 1326528"/>
                <a:gd name="connsiteX43" fmla="*/ 1351675 w 1774377"/>
                <a:gd name="connsiteY43" fmla="*/ 524828 h 1326528"/>
                <a:gd name="connsiteX44" fmla="*/ 1247503 w 1774377"/>
                <a:gd name="connsiteY44" fmla="*/ 600063 h 1326528"/>
                <a:gd name="connsiteX45" fmla="*/ 778728 w 1774377"/>
                <a:gd name="connsiteY45" fmla="*/ 863387 h 1326528"/>
                <a:gd name="connsiteX46" fmla="*/ 561703 w 1774377"/>
                <a:gd name="connsiteY46" fmla="*/ 970453 h 1326528"/>
                <a:gd name="connsiteX47" fmla="*/ 500936 w 1774377"/>
                <a:gd name="connsiteY47" fmla="*/ 993602 h 1326528"/>
                <a:gd name="connsiteX48" fmla="*/ 422807 w 1774377"/>
                <a:gd name="connsiteY48" fmla="*/ 976240 h 1326528"/>
                <a:gd name="connsiteX49" fmla="*/ 350465 w 1774377"/>
                <a:gd name="connsiteY49" fmla="*/ 932835 h 1326528"/>
                <a:gd name="connsiteX50" fmla="*/ 338890 w 1774377"/>
                <a:gd name="connsiteY50" fmla="*/ 796833 h 1326528"/>
                <a:gd name="connsiteX51" fmla="*/ 373614 w 1774377"/>
                <a:gd name="connsiteY51" fmla="*/ 672405 h 1326528"/>
                <a:gd name="connsiteX52" fmla="*/ 437275 w 1774377"/>
                <a:gd name="connsiteY52" fmla="*/ 579807 h 1326528"/>
                <a:gd name="connsiteX53" fmla="*/ 529873 w 1774377"/>
                <a:gd name="connsiteY53" fmla="*/ 547977 h 1326528"/>
                <a:gd name="connsiteX54" fmla="*/ 694812 w 1774377"/>
                <a:gd name="connsiteY54" fmla="*/ 568233 h 1326528"/>
                <a:gd name="connsiteX55" fmla="*/ 848176 w 1774377"/>
                <a:gd name="connsiteY55" fmla="*/ 629000 h 1326528"/>
                <a:gd name="connsiteX56" fmla="*/ 975498 w 1774377"/>
                <a:gd name="connsiteY56" fmla="*/ 675299 h 1326528"/>
                <a:gd name="connsiteX57" fmla="*/ 1036265 w 1774377"/>
                <a:gd name="connsiteY57" fmla="*/ 715810 h 1326528"/>
                <a:gd name="connsiteX58" fmla="*/ 1140437 w 1774377"/>
                <a:gd name="connsiteY58" fmla="*/ 655043 h 1326528"/>
                <a:gd name="connsiteX59" fmla="*/ 1270652 w 1774377"/>
                <a:gd name="connsiteY59" fmla="*/ 574020 h 1326528"/>
                <a:gd name="connsiteX60" fmla="*/ 1337207 w 1774377"/>
                <a:gd name="connsiteY60" fmla="*/ 536402 h 1326528"/>
                <a:gd name="connsiteX61" fmla="*/ 1259078 w 1774377"/>
                <a:gd name="connsiteY61" fmla="*/ 507466 h 1326528"/>
                <a:gd name="connsiteX62" fmla="*/ 1154905 w 1774377"/>
                <a:gd name="connsiteY62" fmla="*/ 461167 h 1326528"/>
                <a:gd name="connsiteX63" fmla="*/ 1079670 w 1774377"/>
                <a:gd name="connsiteY63" fmla="*/ 435124 h 1326528"/>
                <a:gd name="connsiteX0" fmla="*/ 1079670 w 1774377"/>
                <a:gd name="connsiteY0" fmla="*/ 435124 h 1326528"/>
                <a:gd name="connsiteX1" fmla="*/ 946561 w 1774377"/>
                <a:gd name="connsiteY1" fmla="*/ 377251 h 1326528"/>
                <a:gd name="connsiteX2" fmla="*/ 810559 w 1774377"/>
                <a:gd name="connsiteY2" fmla="*/ 342526 h 1326528"/>
                <a:gd name="connsiteX3" fmla="*/ 700599 w 1774377"/>
                <a:gd name="connsiteY3" fmla="*/ 316483 h 1326528"/>
                <a:gd name="connsiteX4" fmla="*/ 576171 w 1774377"/>
                <a:gd name="connsiteY4" fmla="*/ 278866 h 1326528"/>
                <a:gd name="connsiteX5" fmla="*/ 454637 w 1774377"/>
                <a:gd name="connsiteY5" fmla="*/ 264397 h 1326528"/>
                <a:gd name="connsiteX6" fmla="*/ 324422 w 1774377"/>
                <a:gd name="connsiteY6" fmla="*/ 299121 h 1326528"/>
                <a:gd name="connsiteX7" fmla="*/ 211569 w 1774377"/>
                <a:gd name="connsiteY7" fmla="*/ 380144 h 1326528"/>
                <a:gd name="connsiteX8" fmla="*/ 98716 w 1774377"/>
                <a:gd name="connsiteY8" fmla="*/ 524828 h 1326528"/>
                <a:gd name="connsiteX9" fmla="*/ 9012 w 1774377"/>
                <a:gd name="connsiteY9" fmla="*/ 692661 h 1326528"/>
                <a:gd name="connsiteX10" fmla="*/ 9012 w 1774377"/>
                <a:gd name="connsiteY10" fmla="*/ 854706 h 1326528"/>
                <a:gd name="connsiteX11" fmla="*/ 61098 w 1774377"/>
                <a:gd name="connsiteY11" fmla="*/ 958878 h 1326528"/>
                <a:gd name="connsiteX12" fmla="*/ 173951 w 1774377"/>
                <a:gd name="connsiteY12" fmla="*/ 1094881 h 1326528"/>
                <a:gd name="connsiteX13" fmla="*/ 307060 w 1774377"/>
                <a:gd name="connsiteY13" fmla="*/ 1193266 h 1326528"/>
                <a:gd name="connsiteX14" fmla="*/ 451743 w 1774377"/>
                <a:gd name="connsiteY14" fmla="*/ 1280076 h 1326528"/>
                <a:gd name="connsiteX15" fmla="*/ 605108 w 1774377"/>
                <a:gd name="connsiteY15" fmla="*/ 1326375 h 1326528"/>
                <a:gd name="connsiteX16" fmla="*/ 790303 w 1774377"/>
                <a:gd name="connsiteY16" fmla="*/ 1265607 h 1326528"/>
                <a:gd name="connsiteX17" fmla="*/ 958136 w 1774377"/>
                <a:gd name="connsiteY17" fmla="*/ 1164329 h 1326528"/>
                <a:gd name="connsiteX18" fmla="*/ 1134650 w 1774377"/>
                <a:gd name="connsiteY18" fmla="*/ 1065944 h 1326528"/>
                <a:gd name="connsiteX19" fmla="*/ 1334313 w 1774377"/>
                <a:gd name="connsiteY19" fmla="*/ 967559 h 1326528"/>
                <a:gd name="connsiteX20" fmla="*/ 1510827 w 1774377"/>
                <a:gd name="connsiteY20" fmla="*/ 886537 h 1326528"/>
                <a:gd name="connsiteX21" fmla="*/ 1664192 w 1774377"/>
                <a:gd name="connsiteY21" fmla="*/ 759215 h 1326528"/>
                <a:gd name="connsiteX22" fmla="*/ 1739427 w 1774377"/>
                <a:gd name="connsiteY22" fmla="*/ 614532 h 1326528"/>
                <a:gd name="connsiteX23" fmla="*/ 1774151 w 1774377"/>
                <a:gd name="connsiteY23" fmla="*/ 455380 h 1326528"/>
                <a:gd name="connsiteX24" fmla="*/ 1751002 w 1774377"/>
                <a:gd name="connsiteY24" fmla="*/ 354101 h 1326528"/>
                <a:gd name="connsiteX25" fmla="*/ 1687341 w 1774377"/>
                <a:gd name="connsiteY25" fmla="*/ 215205 h 1326528"/>
                <a:gd name="connsiteX26" fmla="*/ 1580275 w 1774377"/>
                <a:gd name="connsiteY26" fmla="*/ 125501 h 1326528"/>
                <a:gd name="connsiteX27" fmla="*/ 1395080 w 1774377"/>
                <a:gd name="connsiteY27" fmla="*/ 47372 h 1326528"/>
                <a:gd name="connsiteX28" fmla="*/ 1235928 w 1774377"/>
                <a:gd name="connsiteY28" fmla="*/ 9754 h 1326528"/>
                <a:gd name="connsiteX29" fmla="*/ 1016009 w 1774377"/>
                <a:gd name="connsiteY29" fmla="*/ 3967 h 1326528"/>
                <a:gd name="connsiteX30" fmla="*/ 874219 w 1774377"/>
                <a:gd name="connsiteY30" fmla="*/ 61840 h 1326528"/>
                <a:gd name="connsiteX31" fmla="*/ 767154 w 1774377"/>
                <a:gd name="connsiteY31" fmla="*/ 186268 h 1326528"/>
                <a:gd name="connsiteX32" fmla="*/ 680343 w 1774377"/>
                <a:gd name="connsiteY32" fmla="*/ 307802 h 1326528"/>
                <a:gd name="connsiteX33" fmla="*/ 787409 w 1774377"/>
                <a:gd name="connsiteY33" fmla="*/ 339633 h 1326528"/>
                <a:gd name="connsiteX34" fmla="*/ 871326 w 1774377"/>
                <a:gd name="connsiteY34" fmla="*/ 356995 h 1326528"/>
                <a:gd name="connsiteX35" fmla="*/ 958136 w 1774377"/>
                <a:gd name="connsiteY35" fmla="*/ 380144 h 1326528"/>
                <a:gd name="connsiteX36" fmla="*/ 981285 w 1774377"/>
                <a:gd name="connsiteY36" fmla="*/ 394613 h 1326528"/>
                <a:gd name="connsiteX37" fmla="*/ 1004435 w 1774377"/>
                <a:gd name="connsiteY37" fmla="*/ 354101 h 1326528"/>
                <a:gd name="connsiteX38" fmla="*/ 1073883 w 1774377"/>
                <a:gd name="connsiteY38" fmla="*/ 304909 h 1326528"/>
                <a:gd name="connsiteX39" fmla="*/ 1183842 w 1774377"/>
                <a:gd name="connsiteY39" fmla="*/ 293334 h 1326528"/>
                <a:gd name="connsiteX40" fmla="*/ 1293802 w 1774377"/>
                <a:gd name="connsiteY40" fmla="*/ 299121 h 1326528"/>
                <a:gd name="connsiteX41" fmla="*/ 1366143 w 1774377"/>
                <a:gd name="connsiteY41" fmla="*/ 339633 h 1326528"/>
                <a:gd name="connsiteX42" fmla="*/ 1389293 w 1774377"/>
                <a:gd name="connsiteY42" fmla="*/ 432230 h 1326528"/>
                <a:gd name="connsiteX43" fmla="*/ 1351675 w 1774377"/>
                <a:gd name="connsiteY43" fmla="*/ 524828 h 1326528"/>
                <a:gd name="connsiteX44" fmla="*/ 1247503 w 1774377"/>
                <a:gd name="connsiteY44" fmla="*/ 600063 h 1326528"/>
                <a:gd name="connsiteX45" fmla="*/ 778728 w 1774377"/>
                <a:gd name="connsiteY45" fmla="*/ 863387 h 1326528"/>
                <a:gd name="connsiteX46" fmla="*/ 561703 w 1774377"/>
                <a:gd name="connsiteY46" fmla="*/ 970453 h 1326528"/>
                <a:gd name="connsiteX47" fmla="*/ 500936 w 1774377"/>
                <a:gd name="connsiteY47" fmla="*/ 993602 h 1326528"/>
                <a:gd name="connsiteX48" fmla="*/ 422807 w 1774377"/>
                <a:gd name="connsiteY48" fmla="*/ 976240 h 1326528"/>
                <a:gd name="connsiteX49" fmla="*/ 350465 w 1774377"/>
                <a:gd name="connsiteY49" fmla="*/ 932835 h 1326528"/>
                <a:gd name="connsiteX50" fmla="*/ 338890 w 1774377"/>
                <a:gd name="connsiteY50" fmla="*/ 796833 h 1326528"/>
                <a:gd name="connsiteX51" fmla="*/ 373614 w 1774377"/>
                <a:gd name="connsiteY51" fmla="*/ 672405 h 1326528"/>
                <a:gd name="connsiteX52" fmla="*/ 437275 w 1774377"/>
                <a:gd name="connsiteY52" fmla="*/ 579807 h 1326528"/>
                <a:gd name="connsiteX53" fmla="*/ 529873 w 1774377"/>
                <a:gd name="connsiteY53" fmla="*/ 547977 h 1326528"/>
                <a:gd name="connsiteX54" fmla="*/ 694812 w 1774377"/>
                <a:gd name="connsiteY54" fmla="*/ 568233 h 1326528"/>
                <a:gd name="connsiteX55" fmla="*/ 848176 w 1774377"/>
                <a:gd name="connsiteY55" fmla="*/ 629000 h 1326528"/>
                <a:gd name="connsiteX56" fmla="*/ 975498 w 1774377"/>
                <a:gd name="connsiteY56" fmla="*/ 675299 h 1326528"/>
                <a:gd name="connsiteX57" fmla="*/ 1036265 w 1774377"/>
                <a:gd name="connsiteY57" fmla="*/ 715810 h 1326528"/>
                <a:gd name="connsiteX58" fmla="*/ 1140437 w 1774377"/>
                <a:gd name="connsiteY58" fmla="*/ 655043 h 1326528"/>
                <a:gd name="connsiteX59" fmla="*/ 1270652 w 1774377"/>
                <a:gd name="connsiteY59" fmla="*/ 574020 h 1326528"/>
                <a:gd name="connsiteX60" fmla="*/ 1337207 w 1774377"/>
                <a:gd name="connsiteY60" fmla="*/ 536402 h 1326528"/>
                <a:gd name="connsiteX61" fmla="*/ 1259078 w 1774377"/>
                <a:gd name="connsiteY61" fmla="*/ 507466 h 1326528"/>
                <a:gd name="connsiteX62" fmla="*/ 1154905 w 1774377"/>
                <a:gd name="connsiteY62" fmla="*/ 461167 h 1326528"/>
                <a:gd name="connsiteX63" fmla="*/ 1079670 w 1774377"/>
                <a:gd name="connsiteY63" fmla="*/ 435124 h 1326528"/>
                <a:gd name="connsiteX0" fmla="*/ 1079670 w 1774377"/>
                <a:gd name="connsiteY0" fmla="*/ 435124 h 1326528"/>
                <a:gd name="connsiteX1" fmla="*/ 946561 w 1774377"/>
                <a:gd name="connsiteY1" fmla="*/ 377251 h 1326528"/>
                <a:gd name="connsiteX2" fmla="*/ 810559 w 1774377"/>
                <a:gd name="connsiteY2" fmla="*/ 342526 h 1326528"/>
                <a:gd name="connsiteX3" fmla="*/ 700599 w 1774377"/>
                <a:gd name="connsiteY3" fmla="*/ 316483 h 1326528"/>
                <a:gd name="connsiteX4" fmla="*/ 576171 w 1774377"/>
                <a:gd name="connsiteY4" fmla="*/ 278866 h 1326528"/>
                <a:gd name="connsiteX5" fmla="*/ 454637 w 1774377"/>
                <a:gd name="connsiteY5" fmla="*/ 264397 h 1326528"/>
                <a:gd name="connsiteX6" fmla="*/ 324422 w 1774377"/>
                <a:gd name="connsiteY6" fmla="*/ 299121 h 1326528"/>
                <a:gd name="connsiteX7" fmla="*/ 211569 w 1774377"/>
                <a:gd name="connsiteY7" fmla="*/ 380144 h 1326528"/>
                <a:gd name="connsiteX8" fmla="*/ 98716 w 1774377"/>
                <a:gd name="connsiteY8" fmla="*/ 524828 h 1326528"/>
                <a:gd name="connsiteX9" fmla="*/ 9012 w 1774377"/>
                <a:gd name="connsiteY9" fmla="*/ 692661 h 1326528"/>
                <a:gd name="connsiteX10" fmla="*/ 9012 w 1774377"/>
                <a:gd name="connsiteY10" fmla="*/ 854706 h 1326528"/>
                <a:gd name="connsiteX11" fmla="*/ 61098 w 1774377"/>
                <a:gd name="connsiteY11" fmla="*/ 958878 h 1326528"/>
                <a:gd name="connsiteX12" fmla="*/ 173951 w 1774377"/>
                <a:gd name="connsiteY12" fmla="*/ 1094881 h 1326528"/>
                <a:gd name="connsiteX13" fmla="*/ 307060 w 1774377"/>
                <a:gd name="connsiteY13" fmla="*/ 1193266 h 1326528"/>
                <a:gd name="connsiteX14" fmla="*/ 451743 w 1774377"/>
                <a:gd name="connsiteY14" fmla="*/ 1280076 h 1326528"/>
                <a:gd name="connsiteX15" fmla="*/ 605108 w 1774377"/>
                <a:gd name="connsiteY15" fmla="*/ 1326375 h 1326528"/>
                <a:gd name="connsiteX16" fmla="*/ 790303 w 1774377"/>
                <a:gd name="connsiteY16" fmla="*/ 1265607 h 1326528"/>
                <a:gd name="connsiteX17" fmla="*/ 958136 w 1774377"/>
                <a:gd name="connsiteY17" fmla="*/ 1164329 h 1326528"/>
                <a:gd name="connsiteX18" fmla="*/ 1134650 w 1774377"/>
                <a:gd name="connsiteY18" fmla="*/ 1065944 h 1326528"/>
                <a:gd name="connsiteX19" fmla="*/ 1334313 w 1774377"/>
                <a:gd name="connsiteY19" fmla="*/ 967559 h 1326528"/>
                <a:gd name="connsiteX20" fmla="*/ 1510827 w 1774377"/>
                <a:gd name="connsiteY20" fmla="*/ 886537 h 1326528"/>
                <a:gd name="connsiteX21" fmla="*/ 1664192 w 1774377"/>
                <a:gd name="connsiteY21" fmla="*/ 759215 h 1326528"/>
                <a:gd name="connsiteX22" fmla="*/ 1739427 w 1774377"/>
                <a:gd name="connsiteY22" fmla="*/ 614532 h 1326528"/>
                <a:gd name="connsiteX23" fmla="*/ 1774151 w 1774377"/>
                <a:gd name="connsiteY23" fmla="*/ 455380 h 1326528"/>
                <a:gd name="connsiteX24" fmla="*/ 1751002 w 1774377"/>
                <a:gd name="connsiteY24" fmla="*/ 354101 h 1326528"/>
                <a:gd name="connsiteX25" fmla="*/ 1687341 w 1774377"/>
                <a:gd name="connsiteY25" fmla="*/ 215205 h 1326528"/>
                <a:gd name="connsiteX26" fmla="*/ 1580275 w 1774377"/>
                <a:gd name="connsiteY26" fmla="*/ 125501 h 1326528"/>
                <a:gd name="connsiteX27" fmla="*/ 1395080 w 1774377"/>
                <a:gd name="connsiteY27" fmla="*/ 47372 h 1326528"/>
                <a:gd name="connsiteX28" fmla="*/ 1235928 w 1774377"/>
                <a:gd name="connsiteY28" fmla="*/ 9754 h 1326528"/>
                <a:gd name="connsiteX29" fmla="*/ 1016009 w 1774377"/>
                <a:gd name="connsiteY29" fmla="*/ 3967 h 1326528"/>
                <a:gd name="connsiteX30" fmla="*/ 874219 w 1774377"/>
                <a:gd name="connsiteY30" fmla="*/ 61840 h 1326528"/>
                <a:gd name="connsiteX31" fmla="*/ 767154 w 1774377"/>
                <a:gd name="connsiteY31" fmla="*/ 186268 h 1326528"/>
                <a:gd name="connsiteX32" fmla="*/ 680343 w 1774377"/>
                <a:gd name="connsiteY32" fmla="*/ 307802 h 1326528"/>
                <a:gd name="connsiteX33" fmla="*/ 767153 w 1774377"/>
                <a:gd name="connsiteY33" fmla="*/ 330952 h 1326528"/>
                <a:gd name="connsiteX34" fmla="*/ 871326 w 1774377"/>
                <a:gd name="connsiteY34" fmla="*/ 356995 h 1326528"/>
                <a:gd name="connsiteX35" fmla="*/ 958136 w 1774377"/>
                <a:gd name="connsiteY35" fmla="*/ 380144 h 1326528"/>
                <a:gd name="connsiteX36" fmla="*/ 981285 w 1774377"/>
                <a:gd name="connsiteY36" fmla="*/ 394613 h 1326528"/>
                <a:gd name="connsiteX37" fmla="*/ 1004435 w 1774377"/>
                <a:gd name="connsiteY37" fmla="*/ 354101 h 1326528"/>
                <a:gd name="connsiteX38" fmla="*/ 1073883 w 1774377"/>
                <a:gd name="connsiteY38" fmla="*/ 304909 h 1326528"/>
                <a:gd name="connsiteX39" fmla="*/ 1183842 w 1774377"/>
                <a:gd name="connsiteY39" fmla="*/ 293334 h 1326528"/>
                <a:gd name="connsiteX40" fmla="*/ 1293802 w 1774377"/>
                <a:gd name="connsiteY40" fmla="*/ 299121 h 1326528"/>
                <a:gd name="connsiteX41" fmla="*/ 1366143 w 1774377"/>
                <a:gd name="connsiteY41" fmla="*/ 339633 h 1326528"/>
                <a:gd name="connsiteX42" fmla="*/ 1389293 w 1774377"/>
                <a:gd name="connsiteY42" fmla="*/ 432230 h 1326528"/>
                <a:gd name="connsiteX43" fmla="*/ 1351675 w 1774377"/>
                <a:gd name="connsiteY43" fmla="*/ 524828 h 1326528"/>
                <a:gd name="connsiteX44" fmla="*/ 1247503 w 1774377"/>
                <a:gd name="connsiteY44" fmla="*/ 600063 h 1326528"/>
                <a:gd name="connsiteX45" fmla="*/ 778728 w 1774377"/>
                <a:gd name="connsiteY45" fmla="*/ 863387 h 1326528"/>
                <a:gd name="connsiteX46" fmla="*/ 561703 w 1774377"/>
                <a:gd name="connsiteY46" fmla="*/ 970453 h 1326528"/>
                <a:gd name="connsiteX47" fmla="*/ 500936 w 1774377"/>
                <a:gd name="connsiteY47" fmla="*/ 993602 h 1326528"/>
                <a:gd name="connsiteX48" fmla="*/ 422807 w 1774377"/>
                <a:gd name="connsiteY48" fmla="*/ 976240 h 1326528"/>
                <a:gd name="connsiteX49" fmla="*/ 350465 w 1774377"/>
                <a:gd name="connsiteY49" fmla="*/ 932835 h 1326528"/>
                <a:gd name="connsiteX50" fmla="*/ 338890 w 1774377"/>
                <a:gd name="connsiteY50" fmla="*/ 796833 h 1326528"/>
                <a:gd name="connsiteX51" fmla="*/ 373614 w 1774377"/>
                <a:gd name="connsiteY51" fmla="*/ 672405 h 1326528"/>
                <a:gd name="connsiteX52" fmla="*/ 437275 w 1774377"/>
                <a:gd name="connsiteY52" fmla="*/ 579807 h 1326528"/>
                <a:gd name="connsiteX53" fmla="*/ 529873 w 1774377"/>
                <a:gd name="connsiteY53" fmla="*/ 547977 h 1326528"/>
                <a:gd name="connsiteX54" fmla="*/ 694812 w 1774377"/>
                <a:gd name="connsiteY54" fmla="*/ 568233 h 1326528"/>
                <a:gd name="connsiteX55" fmla="*/ 848176 w 1774377"/>
                <a:gd name="connsiteY55" fmla="*/ 629000 h 1326528"/>
                <a:gd name="connsiteX56" fmla="*/ 975498 w 1774377"/>
                <a:gd name="connsiteY56" fmla="*/ 675299 h 1326528"/>
                <a:gd name="connsiteX57" fmla="*/ 1036265 w 1774377"/>
                <a:gd name="connsiteY57" fmla="*/ 715810 h 1326528"/>
                <a:gd name="connsiteX58" fmla="*/ 1140437 w 1774377"/>
                <a:gd name="connsiteY58" fmla="*/ 655043 h 1326528"/>
                <a:gd name="connsiteX59" fmla="*/ 1270652 w 1774377"/>
                <a:gd name="connsiteY59" fmla="*/ 574020 h 1326528"/>
                <a:gd name="connsiteX60" fmla="*/ 1337207 w 1774377"/>
                <a:gd name="connsiteY60" fmla="*/ 536402 h 1326528"/>
                <a:gd name="connsiteX61" fmla="*/ 1259078 w 1774377"/>
                <a:gd name="connsiteY61" fmla="*/ 507466 h 1326528"/>
                <a:gd name="connsiteX62" fmla="*/ 1154905 w 1774377"/>
                <a:gd name="connsiteY62" fmla="*/ 461167 h 1326528"/>
                <a:gd name="connsiteX63" fmla="*/ 1079670 w 1774377"/>
                <a:gd name="connsiteY63" fmla="*/ 435124 h 1326528"/>
                <a:gd name="connsiteX0" fmla="*/ 1079670 w 1774377"/>
                <a:gd name="connsiteY0" fmla="*/ 435124 h 1326528"/>
                <a:gd name="connsiteX1" fmla="*/ 946561 w 1774377"/>
                <a:gd name="connsiteY1" fmla="*/ 377251 h 1326528"/>
                <a:gd name="connsiteX2" fmla="*/ 810559 w 1774377"/>
                <a:gd name="connsiteY2" fmla="*/ 342526 h 1326528"/>
                <a:gd name="connsiteX3" fmla="*/ 700599 w 1774377"/>
                <a:gd name="connsiteY3" fmla="*/ 316483 h 1326528"/>
                <a:gd name="connsiteX4" fmla="*/ 576171 w 1774377"/>
                <a:gd name="connsiteY4" fmla="*/ 278866 h 1326528"/>
                <a:gd name="connsiteX5" fmla="*/ 454637 w 1774377"/>
                <a:gd name="connsiteY5" fmla="*/ 264397 h 1326528"/>
                <a:gd name="connsiteX6" fmla="*/ 324422 w 1774377"/>
                <a:gd name="connsiteY6" fmla="*/ 299121 h 1326528"/>
                <a:gd name="connsiteX7" fmla="*/ 211569 w 1774377"/>
                <a:gd name="connsiteY7" fmla="*/ 380144 h 1326528"/>
                <a:gd name="connsiteX8" fmla="*/ 98716 w 1774377"/>
                <a:gd name="connsiteY8" fmla="*/ 524828 h 1326528"/>
                <a:gd name="connsiteX9" fmla="*/ 9012 w 1774377"/>
                <a:gd name="connsiteY9" fmla="*/ 692661 h 1326528"/>
                <a:gd name="connsiteX10" fmla="*/ 9012 w 1774377"/>
                <a:gd name="connsiteY10" fmla="*/ 854706 h 1326528"/>
                <a:gd name="connsiteX11" fmla="*/ 61098 w 1774377"/>
                <a:gd name="connsiteY11" fmla="*/ 958878 h 1326528"/>
                <a:gd name="connsiteX12" fmla="*/ 173951 w 1774377"/>
                <a:gd name="connsiteY12" fmla="*/ 1094881 h 1326528"/>
                <a:gd name="connsiteX13" fmla="*/ 307060 w 1774377"/>
                <a:gd name="connsiteY13" fmla="*/ 1193266 h 1326528"/>
                <a:gd name="connsiteX14" fmla="*/ 451743 w 1774377"/>
                <a:gd name="connsiteY14" fmla="*/ 1280076 h 1326528"/>
                <a:gd name="connsiteX15" fmla="*/ 605108 w 1774377"/>
                <a:gd name="connsiteY15" fmla="*/ 1326375 h 1326528"/>
                <a:gd name="connsiteX16" fmla="*/ 790303 w 1774377"/>
                <a:gd name="connsiteY16" fmla="*/ 1265607 h 1326528"/>
                <a:gd name="connsiteX17" fmla="*/ 958136 w 1774377"/>
                <a:gd name="connsiteY17" fmla="*/ 1164329 h 1326528"/>
                <a:gd name="connsiteX18" fmla="*/ 1134650 w 1774377"/>
                <a:gd name="connsiteY18" fmla="*/ 1065944 h 1326528"/>
                <a:gd name="connsiteX19" fmla="*/ 1334313 w 1774377"/>
                <a:gd name="connsiteY19" fmla="*/ 967559 h 1326528"/>
                <a:gd name="connsiteX20" fmla="*/ 1510827 w 1774377"/>
                <a:gd name="connsiteY20" fmla="*/ 886537 h 1326528"/>
                <a:gd name="connsiteX21" fmla="*/ 1664192 w 1774377"/>
                <a:gd name="connsiteY21" fmla="*/ 759215 h 1326528"/>
                <a:gd name="connsiteX22" fmla="*/ 1739427 w 1774377"/>
                <a:gd name="connsiteY22" fmla="*/ 614532 h 1326528"/>
                <a:gd name="connsiteX23" fmla="*/ 1774151 w 1774377"/>
                <a:gd name="connsiteY23" fmla="*/ 455380 h 1326528"/>
                <a:gd name="connsiteX24" fmla="*/ 1751002 w 1774377"/>
                <a:gd name="connsiteY24" fmla="*/ 354101 h 1326528"/>
                <a:gd name="connsiteX25" fmla="*/ 1687341 w 1774377"/>
                <a:gd name="connsiteY25" fmla="*/ 215205 h 1326528"/>
                <a:gd name="connsiteX26" fmla="*/ 1580275 w 1774377"/>
                <a:gd name="connsiteY26" fmla="*/ 125501 h 1326528"/>
                <a:gd name="connsiteX27" fmla="*/ 1395080 w 1774377"/>
                <a:gd name="connsiteY27" fmla="*/ 47372 h 1326528"/>
                <a:gd name="connsiteX28" fmla="*/ 1235928 w 1774377"/>
                <a:gd name="connsiteY28" fmla="*/ 9754 h 1326528"/>
                <a:gd name="connsiteX29" fmla="*/ 1016009 w 1774377"/>
                <a:gd name="connsiteY29" fmla="*/ 3967 h 1326528"/>
                <a:gd name="connsiteX30" fmla="*/ 874219 w 1774377"/>
                <a:gd name="connsiteY30" fmla="*/ 61840 h 1326528"/>
                <a:gd name="connsiteX31" fmla="*/ 767154 w 1774377"/>
                <a:gd name="connsiteY31" fmla="*/ 186268 h 1326528"/>
                <a:gd name="connsiteX32" fmla="*/ 686131 w 1774377"/>
                <a:gd name="connsiteY32" fmla="*/ 299121 h 1326528"/>
                <a:gd name="connsiteX33" fmla="*/ 767153 w 1774377"/>
                <a:gd name="connsiteY33" fmla="*/ 330952 h 1326528"/>
                <a:gd name="connsiteX34" fmla="*/ 871326 w 1774377"/>
                <a:gd name="connsiteY34" fmla="*/ 356995 h 1326528"/>
                <a:gd name="connsiteX35" fmla="*/ 958136 w 1774377"/>
                <a:gd name="connsiteY35" fmla="*/ 380144 h 1326528"/>
                <a:gd name="connsiteX36" fmla="*/ 981285 w 1774377"/>
                <a:gd name="connsiteY36" fmla="*/ 394613 h 1326528"/>
                <a:gd name="connsiteX37" fmla="*/ 1004435 w 1774377"/>
                <a:gd name="connsiteY37" fmla="*/ 354101 h 1326528"/>
                <a:gd name="connsiteX38" fmla="*/ 1073883 w 1774377"/>
                <a:gd name="connsiteY38" fmla="*/ 304909 h 1326528"/>
                <a:gd name="connsiteX39" fmla="*/ 1183842 w 1774377"/>
                <a:gd name="connsiteY39" fmla="*/ 293334 h 1326528"/>
                <a:gd name="connsiteX40" fmla="*/ 1293802 w 1774377"/>
                <a:gd name="connsiteY40" fmla="*/ 299121 h 1326528"/>
                <a:gd name="connsiteX41" fmla="*/ 1366143 w 1774377"/>
                <a:gd name="connsiteY41" fmla="*/ 339633 h 1326528"/>
                <a:gd name="connsiteX42" fmla="*/ 1389293 w 1774377"/>
                <a:gd name="connsiteY42" fmla="*/ 432230 h 1326528"/>
                <a:gd name="connsiteX43" fmla="*/ 1351675 w 1774377"/>
                <a:gd name="connsiteY43" fmla="*/ 524828 h 1326528"/>
                <a:gd name="connsiteX44" fmla="*/ 1247503 w 1774377"/>
                <a:gd name="connsiteY44" fmla="*/ 600063 h 1326528"/>
                <a:gd name="connsiteX45" fmla="*/ 778728 w 1774377"/>
                <a:gd name="connsiteY45" fmla="*/ 863387 h 1326528"/>
                <a:gd name="connsiteX46" fmla="*/ 561703 w 1774377"/>
                <a:gd name="connsiteY46" fmla="*/ 970453 h 1326528"/>
                <a:gd name="connsiteX47" fmla="*/ 500936 w 1774377"/>
                <a:gd name="connsiteY47" fmla="*/ 993602 h 1326528"/>
                <a:gd name="connsiteX48" fmla="*/ 422807 w 1774377"/>
                <a:gd name="connsiteY48" fmla="*/ 976240 h 1326528"/>
                <a:gd name="connsiteX49" fmla="*/ 350465 w 1774377"/>
                <a:gd name="connsiteY49" fmla="*/ 932835 h 1326528"/>
                <a:gd name="connsiteX50" fmla="*/ 338890 w 1774377"/>
                <a:gd name="connsiteY50" fmla="*/ 796833 h 1326528"/>
                <a:gd name="connsiteX51" fmla="*/ 373614 w 1774377"/>
                <a:gd name="connsiteY51" fmla="*/ 672405 h 1326528"/>
                <a:gd name="connsiteX52" fmla="*/ 437275 w 1774377"/>
                <a:gd name="connsiteY52" fmla="*/ 579807 h 1326528"/>
                <a:gd name="connsiteX53" fmla="*/ 529873 w 1774377"/>
                <a:gd name="connsiteY53" fmla="*/ 547977 h 1326528"/>
                <a:gd name="connsiteX54" fmla="*/ 694812 w 1774377"/>
                <a:gd name="connsiteY54" fmla="*/ 568233 h 1326528"/>
                <a:gd name="connsiteX55" fmla="*/ 848176 w 1774377"/>
                <a:gd name="connsiteY55" fmla="*/ 629000 h 1326528"/>
                <a:gd name="connsiteX56" fmla="*/ 975498 w 1774377"/>
                <a:gd name="connsiteY56" fmla="*/ 675299 h 1326528"/>
                <a:gd name="connsiteX57" fmla="*/ 1036265 w 1774377"/>
                <a:gd name="connsiteY57" fmla="*/ 715810 h 1326528"/>
                <a:gd name="connsiteX58" fmla="*/ 1140437 w 1774377"/>
                <a:gd name="connsiteY58" fmla="*/ 655043 h 1326528"/>
                <a:gd name="connsiteX59" fmla="*/ 1270652 w 1774377"/>
                <a:gd name="connsiteY59" fmla="*/ 574020 h 1326528"/>
                <a:gd name="connsiteX60" fmla="*/ 1337207 w 1774377"/>
                <a:gd name="connsiteY60" fmla="*/ 536402 h 1326528"/>
                <a:gd name="connsiteX61" fmla="*/ 1259078 w 1774377"/>
                <a:gd name="connsiteY61" fmla="*/ 507466 h 1326528"/>
                <a:gd name="connsiteX62" fmla="*/ 1154905 w 1774377"/>
                <a:gd name="connsiteY62" fmla="*/ 461167 h 1326528"/>
                <a:gd name="connsiteX63" fmla="*/ 1079670 w 1774377"/>
                <a:gd name="connsiteY63" fmla="*/ 435124 h 1326528"/>
                <a:gd name="connsiteX0" fmla="*/ 1079670 w 1776089"/>
                <a:gd name="connsiteY0" fmla="*/ 435124 h 1326528"/>
                <a:gd name="connsiteX1" fmla="*/ 946561 w 1776089"/>
                <a:gd name="connsiteY1" fmla="*/ 377251 h 1326528"/>
                <a:gd name="connsiteX2" fmla="*/ 810559 w 1776089"/>
                <a:gd name="connsiteY2" fmla="*/ 342526 h 1326528"/>
                <a:gd name="connsiteX3" fmla="*/ 700599 w 1776089"/>
                <a:gd name="connsiteY3" fmla="*/ 316483 h 1326528"/>
                <a:gd name="connsiteX4" fmla="*/ 576171 w 1776089"/>
                <a:gd name="connsiteY4" fmla="*/ 278866 h 1326528"/>
                <a:gd name="connsiteX5" fmla="*/ 454637 w 1776089"/>
                <a:gd name="connsiteY5" fmla="*/ 264397 h 1326528"/>
                <a:gd name="connsiteX6" fmla="*/ 324422 w 1776089"/>
                <a:gd name="connsiteY6" fmla="*/ 299121 h 1326528"/>
                <a:gd name="connsiteX7" fmla="*/ 211569 w 1776089"/>
                <a:gd name="connsiteY7" fmla="*/ 380144 h 1326528"/>
                <a:gd name="connsiteX8" fmla="*/ 98716 w 1776089"/>
                <a:gd name="connsiteY8" fmla="*/ 524828 h 1326528"/>
                <a:gd name="connsiteX9" fmla="*/ 9012 w 1776089"/>
                <a:gd name="connsiteY9" fmla="*/ 692661 h 1326528"/>
                <a:gd name="connsiteX10" fmla="*/ 9012 w 1776089"/>
                <a:gd name="connsiteY10" fmla="*/ 854706 h 1326528"/>
                <a:gd name="connsiteX11" fmla="*/ 61098 w 1776089"/>
                <a:gd name="connsiteY11" fmla="*/ 958878 h 1326528"/>
                <a:gd name="connsiteX12" fmla="*/ 173951 w 1776089"/>
                <a:gd name="connsiteY12" fmla="*/ 1094881 h 1326528"/>
                <a:gd name="connsiteX13" fmla="*/ 307060 w 1776089"/>
                <a:gd name="connsiteY13" fmla="*/ 1193266 h 1326528"/>
                <a:gd name="connsiteX14" fmla="*/ 451743 w 1776089"/>
                <a:gd name="connsiteY14" fmla="*/ 1280076 h 1326528"/>
                <a:gd name="connsiteX15" fmla="*/ 605108 w 1776089"/>
                <a:gd name="connsiteY15" fmla="*/ 1326375 h 1326528"/>
                <a:gd name="connsiteX16" fmla="*/ 790303 w 1776089"/>
                <a:gd name="connsiteY16" fmla="*/ 1265607 h 1326528"/>
                <a:gd name="connsiteX17" fmla="*/ 958136 w 1776089"/>
                <a:gd name="connsiteY17" fmla="*/ 1164329 h 1326528"/>
                <a:gd name="connsiteX18" fmla="*/ 1134650 w 1776089"/>
                <a:gd name="connsiteY18" fmla="*/ 1065944 h 1326528"/>
                <a:gd name="connsiteX19" fmla="*/ 1334313 w 1776089"/>
                <a:gd name="connsiteY19" fmla="*/ 967559 h 1326528"/>
                <a:gd name="connsiteX20" fmla="*/ 1510827 w 1776089"/>
                <a:gd name="connsiteY20" fmla="*/ 886537 h 1326528"/>
                <a:gd name="connsiteX21" fmla="*/ 1664192 w 1776089"/>
                <a:gd name="connsiteY21" fmla="*/ 759215 h 1326528"/>
                <a:gd name="connsiteX22" fmla="*/ 1739427 w 1776089"/>
                <a:gd name="connsiteY22" fmla="*/ 614532 h 1326528"/>
                <a:gd name="connsiteX23" fmla="*/ 1774151 w 1776089"/>
                <a:gd name="connsiteY23" fmla="*/ 455380 h 1326528"/>
                <a:gd name="connsiteX24" fmla="*/ 1762576 w 1776089"/>
                <a:gd name="connsiteY24" fmla="*/ 351207 h 1326528"/>
                <a:gd name="connsiteX25" fmla="*/ 1687341 w 1776089"/>
                <a:gd name="connsiteY25" fmla="*/ 215205 h 1326528"/>
                <a:gd name="connsiteX26" fmla="*/ 1580275 w 1776089"/>
                <a:gd name="connsiteY26" fmla="*/ 125501 h 1326528"/>
                <a:gd name="connsiteX27" fmla="*/ 1395080 w 1776089"/>
                <a:gd name="connsiteY27" fmla="*/ 47372 h 1326528"/>
                <a:gd name="connsiteX28" fmla="*/ 1235928 w 1776089"/>
                <a:gd name="connsiteY28" fmla="*/ 9754 h 1326528"/>
                <a:gd name="connsiteX29" fmla="*/ 1016009 w 1776089"/>
                <a:gd name="connsiteY29" fmla="*/ 3967 h 1326528"/>
                <a:gd name="connsiteX30" fmla="*/ 874219 w 1776089"/>
                <a:gd name="connsiteY30" fmla="*/ 61840 h 1326528"/>
                <a:gd name="connsiteX31" fmla="*/ 767154 w 1776089"/>
                <a:gd name="connsiteY31" fmla="*/ 186268 h 1326528"/>
                <a:gd name="connsiteX32" fmla="*/ 686131 w 1776089"/>
                <a:gd name="connsiteY32" fmla="*/ 299121 h 1326528"/>
                <a:gd name="connsiteX33" fmla="*/ 767153 w 1776089"/>
                <a:gd name="connsiteY33" fmla="*/ 330952 h 1326528"/>
                <a:gd name="connsiteX34" fmla="*/ 871326 w 1776089"/>
                <a:gd name="connsiteY34" fmla="*/ 356995 h 1326528"/>
                <a:gd name="connsiteX35" fmla="*/ 958136 w 1776089"/>
                <a:gd name="connsiteY35" fmla="*/ 380144 h 1326528"/>
                <a:gd name="connsiteX36" fmla="*/ 981285 w 1776089"/>
                <a:gd name="connsiteY36" fmla="*/ 394613 h 1326528"/>
                <a:gd name="connsiteX37" fmla="*/ 1004435 w 1776089"/>
                <a:gd name="connsiteY37" fmla="*/ 354101 h 1326528"/>
                <a:gd name="connsiteX38" fmla="*/ 1073883 w 1776089"/>
                <a:gd name="connsiteY38" fmla="*/ 304909 h 1326528"/>
                <a:gd name="connsiteX39" fmla="*/ 1183842 w 1776089"/>
                <a:gd name="connsiteY39" fmla="*/ 293334 h 1326528"/>
                <a:gd name="connsiteX40" fmla="*/ 1293802 w 1776089"/>
                <a:gd name="connsiteY40" fmla="*/ 299121 h 1326528"/>
                <a:gd name="connsiteX41" fmla="*/ 1366143 w 1776089"/>
                <a:gd name="connsiteY41" fmla="*/ 339633 h 1326528"/>
                <a:gd name="connsiteX42" fmla="*/ 1389293 w 1776089"/>
                <a:gd name="connsiteY42" fmla="*/ 432230 h 1326528"/>
                <a:gd name="connsiteX43" fmla="*/ 1351675 w 1776089"/>
                <a:gd name="connsiteY43" fmla="*/ 524828 h 1326528"/>
                <a:gd name="connsiteX44" fmla="*/ 1247503 w 1776089"/>
                <a:gd name="connsiteY44" fmla="*/ 600063 h 1326528"/>
                <a:gd name="connsiteX45" fmla="*/ 778728 w 1776089"/>
                <a:gd name="connsiteY45" fmla="*/ 863387 h 1326528"/>
                <a:gd name="connsiteX46" fmla="*/ 561703 w 1776089"/>
                <a:gd name="connsiteY46" fmla="*/ 970453 h 1326528"/>
                <a:gd name="connsiteX47" fmla="*/ 500936 w 1776089"/>
                <a:gd name="connsiteY47" fmla="*/ 993602 h 1326528"/>
                <a:gd name="connsiteX48" fmla="*/ 422807 w 1776089"/>
                <a:gd name="connsiteY48" fmla="*/ 976240 h 1326528"/>
                <a:gd name="connsiteX49" fmla="*/ 350465 w 1776089"/>
                <a:gd name="connsiteY49" fmla="*/ 932835 h 1326528"/>
                <a:gd name="connsiteX50" fmla="*/ 338890 w 1776089"/>
                <a:gd name="connsiteY50" fmla="*/ 796833 h 1326528"/>
                <a:gd name="connsiteX51" fmla="*/ 373614 w 1776089"/>
                <a:gd name="connsiteY51" fmla="*/ 672405 h 1326528"/>
                <a:gd name="connsiteX52" fmla="*/ 437275 w 1776089"/>
                <a:gd name="connsiteY52" fmla="*/ 579807 h 1326528"/>
                <a:gd name="connsiteX53" fmla="*/ 529873 w 1776089"/>
                <a:gd name="connsiteY53" fmla="*/ 547977 h 1326528"/>
                <a:gd name="connsiteX54" fmla="*/ 694812 w 1776089"/>
                <a:gd name="connsiteY54" fmla="*/ 568233 h 1326528"/>
                <a:gd name="connsiteX55" fmla="*/ 848176 w 1776089"/>
                <a:gd name="connsiteY55" fmla="*/ 629000 h 1326528"/>
                <a:gd name="connsiteX56" fmla="*/ 975498 w 1776089"/>
                <a:gd name="connsiteY56" fmla="*/ 675299 h 1326528"/>
                <a:gd name="connsiteX57" fmla="*/ 1036265 w 1776089"/>
                <a:gd name="connsiteY57" fmla="*/ 715810 h 1326528"/>
                <a:gd name="connsiteX58" fmla="*/ 1140437 w 1776089"/>
                <a:gd name="connsiteY58" fmla="*/ 655043 h 1326528"/>
                <a:gd name="connsiteX59" fmla="*/ 1270652 w 1776089"/>
                <a:gd name="connsiteY59" fmla="*/ 574020 h 1326528"/>
                <a:gd name="connsiteX60" fmla="*/ 1337207 w 1776089"/>
                <a:gd name="connsiteY60" fmla="*/ 536402 h 1326528"/>
                <a:gd name="connsiteX61" fmla="*/ 1259078 w 1776089"/>
                <a:gd name="connsiteY61" fmla="*/ 507466 h 1326528"/>
                <a:gd name="connsiteX62" fmla="*/ 1154905 w 1776089"/>
                <a:gd name="connsiteY62" fmla="*/ 461167 h 1326528"/>
                <a:gd name="connsiteX63" fmla="*/ 1079670 w 1776089"/>
                <a:gd name="connsiteY63" fmla="*/ 435124 h 1326528"/>
                <a:gd name="connsiteX0" fmla="*/ 1078397 w 1774816"/>
                <a:gd name="connsiteY0" fmla="*/ 435124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2661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49192 w 1774816"/>
                <a:gd name="connsiteY49" fmla="*/ 932835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5043 h 1326528"/>
                <a:gd name="connsiteX59" fmla="*/ 1269379 w 1774816"/>
                <a:gd name="connsiteY59" fmla="*/ 574020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35124 h 1326528"/>
                <a:gd name="connsiteX0" fmla="*/ 1078397 w 1774816"/>
                <a:gd name="connsiteY0" fmla="*/ 435124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49192 w 1774816"/>
                <a:gd name="connsiteY49" fmla="*/ 932835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5043 h 1326528"/>
                <a:gd name="connsiteX59" fmla="*/ 1269379 w 1774816"/>
                <a:gd name="connsiteY59" fmla="*/ 574020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35124 h 1326528"/>
                <a:gd name="connsiteX0" fmla="*/ 1078397 w 1774816"/>
                <a:gd name="connsiteY0" fmla="*/ 435124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5043 h 1326528"/>
                <a:gd name="connsiteX59" fmla="*/ 1269379 w 1774816"/>
                <a:gd name="connsiteY59" fmla="*/ 574020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35124 h 1326528"/>
                <a:gd name="connsiteX0" fmla="*/ 1078397 w 1774816"/>
                <a:gd name="connsiteY0" fmla="*/ 435124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5043 h 1326528"/>
                <a:gd name="connsiteX59" fmla="*/ 1275166 w 1774816"/>
                <a:gd name="connsiteY59" fmla="*/ 579807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35124 h 1326528"/>
                <a:gd name="connsiteX0" fmla="*/ 1078397 w 1774816"/>
                <a:gd name="connsiteY0" fmla="*/ 435124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7937 h 1326528"/>
                <a:gd name="connsiteX59" fmla="*/ 1275166 w 1774816"/>
                <a:gd name="connsiteY59" fmla="*/ 579807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35124 h 1326528"/>
                <a:gd name="connsiteX0" fmla="*/ 1078397 w 1774816"/>
                <a:gd name="connsiteY0" fmla="*/ 429337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7937 h 1326528"/>
                <a:gd name="connsiteX59" fmla="*/ 1275166 w 1774816"/>
                <a:gd name="connsiteY59" fmla="*/ 579807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29337 h 1326528"/>
                <a:gd name="connsiteX0" fmla="*/ 1078397 w 1774816"/>
                <a:gd name="connsiteY0" fmla="*/ 429337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7937 h 1326528"/>
                <a:gd name="connsiteX59" fmla="*/ 1275166 w 1774816"/>
                <a:gd name="connsiteY59" fmla="*/ 579807 h 1326528"/>
                <a:gd name="connsiteX60" fmla="*/ 1335934 w 1774816"/>
                <a:gd name="connsiteY60" fmla="*/ 536402 h 1326528"/>
                <a:gd name="connsiteX61" fmla="*/ 1254911 w 1774816"/>
                <a:gd name="connsiteY61" fmla="*/ 501678 h 1326528"/>
                <a:gd name="connsiteX62" fmla="*/ 1153632 w 1774816"/>
                <a:gd name="connsiteY62" fmla="*/ 461167 h 1326528"/>
                <a:gd name="connsiteX63" fmla="*/ 1078397 w 1774816"/>
                <a:gd name="connsiteY63" fmla="*/ 429337 h 1326528"/>
                <a:gd name="connsiteX0" fmla="*/ 1078397 w 1774816"/>
                <a:gd name="connsiteY0" fmla="*/ 429337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02220 w 1774816"/>
                <a:gd name="connsiteY31" fmla="*/ 264397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7937 h 1326528"/>
                <a:gd name="connsiteX59" fmla="*/ 1275166 w 1774816"/>
                <a:gd name="connsiteY59" fmla="*/ 579807 h 1326528"/>
                <a:gd name="connsiteX60" fmla="*/ 1335934 w 1774816"/>
                <a:gd name="connsiteY60" fmla="*/ 536402 h 1326528"/>
                <a:gd name="connsiteX61" fmla="*/ 1254911 w 1774816"/>
                <a:gd name="connsiteY61" fmla="*/ 501678 h 1326528"/>
                <a:gd name="connsiteX62" fmla="*/ 1153632 w 1774816"/>
                <a:gd name="connsiteY62" fmla="*/ 461167 h 1326528"/>
                <a:gd name="connsiteX63" fmla="*/ 1078397 w 1774816"/>
                <a:gd name="connsiteY63" fmla="*/ 429337 h 1326528"/>
                <a:gd name="connsiteX0" fmla="*/ 1078397 w 1774816"/>
                <a:gd name="connsiteY0" fmla="*/ 429337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02220 w 1774816"/>
                <a:gd name="connsiteY31" fmla="*/ 264397 h 1326528"/>
                <a:gd name="connsiteX32" fmla="*/ 681964 w 1774816"/>
                <a:gd name="connsiteY32" fmla="*/ 304908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7937 h 1326528"/>
                <a:gd name="connsiteX59" fmla="*/ 1275166 w 1774816"/>
                <a:gd name="connsiteY59" fmla="*/ 579807 h 1326528"/>
                <a:gd name="connsiteX60" fmla="*/ 1335934 w 1774816"/>
                <a:gd name="connsiteY60" fmla="*/ 536402 h 1326528"/>
                <a:gd name="connsiteX61" fmla="*/ 1254911 w 1774816"/>
                <a:gd name="connsiteY61" fmla="*/ 501678 h 1326528"/>
                <a:gd name="connsiteX62" fmla="*/ 1153632 w 1774816"/>
                <a:gd name="connsiteY62" fmla="*/ 461167 h 1326528"/>
                <a:gd name="connsiteX63" fmla="*/ 1078397 w 1774816"/>
                <a:gd name="connsiteY63" fmla="*/ 429337 h 1326528"/>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81964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80012 w 1774816"/>
                <a:gd name="connsiteY36" fmla="*/ 392435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34992 w 1774816"/>
                <a:gd name="connsiteY57" fmla="*/ 713632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81964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82906 w 1774816"/>
                <a:gd name="connsiteY36" fmla="*/ 386647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34992 w 1774816"/>
                <a:gd name="connsiteY57" fmla="*/ 713632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82906 w 1774816"/>
                <a:gd name="connsiteY36" fmla="*/ 386647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34992 w 1774816"/>
                <a:gd name="connsiteY57" fmla="*/ 713632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82906 w 1774816"/>
                <a:gd name="connsiteY36" fmla="*/ 386647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2354 w 1774816"/>
                <a:gd name="connsiteY57" fmla="*/ 707845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82906 w 1774816"/>
                <a:gd name="connsiteY36" fmla="*/ 386647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8142 w 1774816"/>
                <a:gd name="connsiteY57" fmla="*/ 699164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77119 w 1774816"/>
                <a:gd name="connsiteY36" fmla="*/ 383754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8142 w 1774816"/>
                <a:gd name="connsiteY57" fmla="*/ 699164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39501 w 1774816"/>
                <a:gd name="connsiteY35" fmla="*/ 372178 h 1324350"/>
                <a:gd name="connsiteX36" fmla="*/ 977119 w 1774816"/>
                <a:gd name="connsiteY36" fmla="*/ 383754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8142 w 1774816"/>
                <a:gd name="connsiteY57" fmla="*/ 699164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39501 w 1774816"/>
                <a:gd name="connsiteY35" fmla="*/ 372178 h 1324350"/>
                <a:gd name="connsiteX36" fmla="*/ 977119 w 1774816"/>
                <a:gd name="connsiteY36" fmla="*/ 383754 h 1324350"/>
                <a:gd name="connsiteX37" fmla="*/ 1003162 w 1774816"/>
                <a:gd name="connsiteY37" fmla="*/ 351923 h 1324350"/>
                <a:gd name="connsiteX38" fmla="*/ 1072610 w 1774816"/>
                <a:gd name="connsiteY38" fmla="*/ 308518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8142 w 1774816"/>
                <a:gd name="connsiteY57" fmla="*/ 699164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39501 w 1774816"/>
                <a:gd name="connsiteY35" fmla="*/ 372178 h 1324350"/>
                <a:gd name="connsiteX36" fmla="*/ 971332 w 1774816"/>
                <a:gd name="connsiteY36" fmla="*/ 383754 h 1324350"/>
                <a:gd name="connsiteX37" fmla="*/ 1003162 w 1774816"/>
                <a:gd name="connsiteY37" fmla="*/ 351923 h 1324350"/>
                <a:gd name="connsiteX38" fmla="*/ 1072610 w 1774816"/>
                <a:gd name="connsiteY38" fmla="*/ 308518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8142 w 1774816"/>
                <a:gd name="connsiteY57" fmla="*/ 699164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774816" h="1324350">
                  <a:moveTo>
                    <a:pt x="1078397" y="427159"/>
                  </a:moveTo>
                  <a:cubicBezTo>
                    <a:pt x="1043673" y="413173"/>
                    <a:pt x="990140" y="389541"/>
                    <a:pt x="945288" y="375073"/>
                  </a:cubicBezTo>
                  <a:cubicBezTo>
                    <a:pt x="900436" y="360605"/>
                    <a:pt x="850280" y="350476"/>
                    <a:pt x="809286" y="340348"/>
                  </a:cubicBezTo>
                  <a:cubicBezTo>
                    <a:pt x="768292" y="330220"/>
                    <a:pt x="738391" y="324915"/>
                    <a:pt x="699326" y="314305"/>
                  </a:cubicBezTo>
                  <a:cubicBezTo>
                    <a:pt x="660261" y="303695"/>
                    <a:pt x="615892" y="285369"/>
                    <a:pt x="574898" y="276688"/>
                  </a:cubicBezTo>
                  <a:cubicBezTo>
                    <a:pt x="533904" y="268007"/>
                    <a:pt x="495322" y="258843"/>
                    <a:pt x="453364" y="262219"/>
                  </a:cubicBezTo>
                  <a:cubicBezTo>
                    <a:pt x="411406" y="265595"/>
                    <a:pt x="363660" y="277652"/>
                    <a:pt x="323149" y="296943"/>
                  </a:cubicBezTo>
                  <a:cubicBezTo>
                    <a:pt x="282638" y="316234"/>
                    <a:pt x="247914" y="340348"/>
                    <a:pt x="210296" y="377966"/>
                  </a:cubicBezTo>
                  <a:cubicBezTo>
                    <a:pt x="172678" y="415584"/>
                    <a:pt x="131203" y="470082"/>
                    <a:pt x="97443" y="522650"/>
                  </a:cubicBezTo>
                  <a:cubicBezTo>
                    <a:pt x="63684" y="575219"/>
                    <a:pt x="22207" y="638880"/>
                    <a:pt x="7739" y="693377"/>
                  </a:cubicBezTo>
                  <a:cubicBezTo>
                    <a:pt x="-6729" y="747874"/>
                    <a:pt x="1951" y="805748"/>
                    <a:pt x="10632" y="849635"/>
                  </a:cubicBezTo>
                  <a:cubicBezTo>
                    <a:pt x="19313" y="893522"/>
                    <a:pt x="32817" y="916189"/>
                    <a:pt x="59825" y="956700"/>
                  </a:cubicBezTo>
                  <a:cubicBezTo>
                    <a:pt x="86833" y="997211"/>
                    <a:pt x="131684" y="1053638"/>
                    <a:pt x="172678" y="1092703"/>
                  </a:cubicBezTo>
                  <a:cubicBezTo>
                    <a:pt x="213672" y="1131768"/>
                    <a:pt x="259488" y="1160222"/>
                    <a:pt x="305787" y="1191088"/>
                  </a:cubicBezTo>
                  <a:cubicBezTo>
                    <a:pt x="352086" y="1221954"/>
                    <a:pt x="400795" y="1255713"/>
                    <a:pt x="450470" y="1277898"/>
                  </a:cubicBezTo>
                  <a:cubicBezTo>
                    <a:pt x="500145" y="1300083"/>
                    <a:pt x="547408" y="1326608"/>
                    <a:pt x="603835" y="1324197"/>
                  </a:cubicBezTo>
                  <a:cubicBezTo>
                    <a:pt x="660262" y="1321786"/>
                    <a:pt x="730192" y="1290437"/>
                    <a:pt x="789030" y="1263429"/>
                  </a:cubicBezTo>
                  <a:cubicBezTo>
                    <a:pt x="847868" y="1236421"/>
                    <a:pt x="899472" y="1195428"/>
                    <a:pt x="956863" y="1162151"/>
                  </a:cubicBezTo>
                  <a:cubicBezTo>
                    <a:pt x="1014254" y="1128874"/>
                    <a:pt x="1070681" y="1096561"/>
                    <a:pt x="1133377" y="1063766"/>
                  </a:cubicBezTo>
                  <a:cubicBezTo>
                    <a:pt x="1196073" y="1030971"/>
                    <a:pt x="1270344" y="995282"/>
                    <a:pt x="1333040" y="965381"/>
                  </a:cubicBezTo>
                  <a:cubicBezTo>
                    <a:pt x="1395736" y="935480"/>
                    <a:pt x="1454574" y="919083"/>
                    <a:pt x="1509554" y="884359"/>
                  </a:cubicBezTo>
                  <a:cubicBezTo>
                    <a:pt x="1564534" y="849635"/>
                    <a:pt x="1624819" y="802371"/>
                    <a:pt x="1662919" y="757037"/>
                  </a:cubicBezTo>
                  <a:cubicBezTo>
                    <a:pt x="1701019" y="711703"/>
                    <a:pt x="1719828" y="662993"/>
                    <a:pt x="1738154" y="612354"/>
                  </a:cubicBezTo>
                  <a:cubicBezTo>
                    <a:pt x="1756480" y="561715"/>
                    <a:pt x="1769020" y="497089"/>
                    <a:pt x="1772878" y="453202"/>
                  </a:cubicBezTo>
                  <a:cubicBezTo>
                    <a:pt x="1776736" y="409315"/>
                    <a:pt x="1775771" y="389058"/>
                    <a:pt x="1761303" y="349029"/>
                  </a:cubicBezTo>
                  <a:cubicBezTo>
                    <a:pt x="1746835" y="309000"/>
                    <a:pt x="1716452" y="250645"/>
                    <a:pt x="1686068" y="213027"/>
                  </a:cubicBezTo>
                  <a:cubicBezTo>
                    <a:pt x="1655685" y="175409"/>
                    <a:pt x="1627712" y="151295"/>
                    <a:pt x="1579002" y="123323"/>
                  </a:cubicBezTo>
                  <a:cubicBezTo>
                    <a:pt x="1530292" y="95351"/>
                    <a:pt x="1451198" y="64485"/>
                    <a:pt x="1393807" y="45194"/>
                  </a:cubicBezTo>
                  <a:cubicBezTo>
                    <a:pt x="1336416" y="25903"/>
                    <a:pt x="1295904" y="14328"/>
                    <a:pt x="1234655" y="7576"/>
                  </a:cubicBezTo>
                  <a:cubicBezTo>
                    <a:pt x="1173406" y="824"/>
                    <a:pt x="1086596" y="-3998"/>
                    <a:pt x="1026311" y="4683"/>
                  </a:cubicBezTo>
                  <a:cubicBezTo>
                    <a:pt x="966026" y="13364"/>
                    <a:pt x="926961" y="16739"/>
                    <a:pt x="872946" y="59662"/>
                  </a:cubicBezTo>
                  <a:cubicBezTo>
                    <a:pt x="818931" y="102585"/>
                    <a:pt x="735015" y="221708"/>
                    <a:pt x="702220" y="262219"/>
                  </a:cubicBezTo>
                  <a:cubicBezTo>
                    <a:pt x="669425" y="302730"/>
                    <a:pt x="665567" y="291638"/>
                    <a:pt x="676177" y="302730"/>
                  </a:cubicBezTo>
                  <a:cubicBezTo>
                    <a:pt x="686787" y="313823"/>
                    <a:pt x="733567" y="320093"/>
                    <a:pt x="765880" y="328774"/>
                  </a:cubicBezTo>
                  <a:cubicBezTo>
                    <a:pt x="798193" y="337455"/>
                    <a:pt x="841116" y="347583"/>
                    <a:pt x="870053" y="354817"/>
                  </a:cubicBezTo>
                  <a:cubicBezTo>
                    <a:pt x="893202" y="360604"/>
                    <a:pt x="922621" y="367355"/>
                    <a:pt x="939501" y="372178"/>
                  </a:cubicBezTo>
                  <a:cubicBezTo>
                    <a:pt x="956381" y="377001"/>
                    <a:pt x="960722" y="387130"/>
                    <a:pt x="971332" y="383754"/>
                  </a:cubicBezTo>
                  <a:cubicBezTo>
                    <a:pt x="981942" y="380378"/>
                    <a:pt x="986282" y="364462"/>
                    <a:pt x="1003162" y="351923"/>
                  </a:cubicBezTo>
                  <a:cubicBezTo>
                    <a:pt x="1020042" y="339384"/>
                    <a:pt x="1042709" y="318646"/>
                    <a:pt x="1072610" y="308518"/>
                  </a:cubicBezTo>
                  <a:cubicBezTo>
                    <a:pt x="1102511" y="298390"/>
                    <a:pt x="1145916" y="293085"/>
                    <a:pt x="1182569" y="291156"/>
                  </a:cubicBezTo>
                  <a:cubicBezTo>
                    <a:pt x="1219222" y="289227"/>
                    <a:pt x="1262146" y="289227"/>
                    <a:pt x="1292529" y="296943"/>
                  </a:cubicBezTo>
                  <a:cubicBezTo>
                    <a:pt x="1322912" y="304659"/>
                    <a:pt x="1348955" y="315270"/>
                    <a:pt x="1364870" y="337455"/>
                  </a:cubicBezTo>
                  <a:cubicBezTo>
                    <a:pt x="1380785" y="359640"/>
                    <a:pt x="1390431" y="399186"/>
                    <a:pt x="1388020" y="430052"/>
                  </a:cubicBezTo>
                  <a:cubicBezTo>
                    <a:pt x="1385609" y="460918"/>
                    <a:pt x="1374034" y="494678"/>
                    <a:pt x="1350402" y="522650"/>
                  </a:cubicBezTo>
                  <a:cubicBezTo>
                    <a:pt x="1326770" y="550622"/>
                    <a:pt x="1341721" y="541459"/>
                    <a:pt x="1246230" y="597885"/>
                  </a:cubicBezTo>
                  <a:cubicBezTo>
                    <a:pt x="1150739" y="654312"/>
                    <a:pt x="891755" y="799477"/>
                    <a:pt x="777455" y="861209"/>
                  </a:cubicBezTo>
                  <a:cubicBezTo>
                    <a:pt x="663155" y="922941"/>
                    <a:pt x="606729" y="946573"/>
                    <a:pt x="560430" y="968275"/>
                  </a:cubicBezTo>
                  <a:cubicBezTo>
                    <a:pt x="514131" y="989977"/>
                    <a:pt x="522812" y="990460"/>
                    <a:pt x="499663" y="991424"/>
                  </a:cubicBezTo>
                  <a:cubicBezTo>
                    <a:pt x="476514" y="992389"/>
                    <a:pt x="446130" y="986601"/>
                    <a:pt x="421534" y="974062"/>
                  </a:cubicBezTo>
                  <a:cubicBezTo>
                    <a:pt x="396938" y="961523"/>
                    <a:pt x="366072" y="946090"/>
                    <a:pt x="352086" y="916189"/>
                  </a:cubicBezTo>
                  <a:cubicBezTo>
                    <a:pt x="338100" y="886288"/>
                    <a:pt x="334241" y="835649"/>
                    <a:pt x="337617" y="794655"/>
                  </a:cubicBezTo>
                  <a:cubicBezTo>
                    <a:pt x="340993" y="753661"/>
                    <a:pt x="355943" y="706398"/>
                    <a:pt x="372341" y="670227"/>
                  </a:cubicBezTo>
                  <a:cubicBezTo>
                    <a:pt x="388738" y="634056"/>
                    <a:pt x="409959" y="598367"/>
                    <a:pt x="436002" y="577629"/>
                  </a:cubicBezTo>
                  <a:cubicBezTo>
                    <a:pt x="462045" y="556891"/>
                    <a:pt x="485677" y="547728"/>
                    <a:pt x="528600" y="545799"/>
                  </a:cubicBezTo>
                  <a:cubicBezTo>
                    <a:pt x="571523" y="543870"/>
                    <a:pt x="640488" y="552551"/>
                    <a:pt x="693539" y="566055"/>
                  </a:cubicBezTo>
                  <a:cubicBezTo>
                    <a:pt x="746589" y="579559"/>
                    <a:pt x="800122" y="608978"/>
                    <a:pt x="846903" y="626822"/>
                  </a:cubicBezTo>
                  <a:cubicBezTo>
                    <a:pt x="893684" y="644666"/>
                    <a:pt x="939019" y="661064"/>
                    <a:pt x="974225" y="673121"/>
                  </a:cubicBezTo>
                  <a:cubicBezTo>
                    <a:pt x="1009431" y="685178"/>
                    <a:pt x="1030652" y="702058"/>
                    <a:pt x="1058142" y="699164"/>
                  </a:cubicBezTo>
                  <a:cubicBezTo>
                    <a:pt x="1085632" y="696270"/>
                    <a:pt x="1102993" y="676015"/>
                    <a:pt x="1139164" y="655759"/>
                  </a:cubicBezTo>
                  <a:cubicBezTo>
                    <a:pt x="1175335" y="635503"/>
                    <a:pt x="1242371" y="597885"/>
                    <a:pt x="1275166" y="577629"/>
                  </a:cubicBezTo>
                  <a:cubicBezTo>
                    <a:pt x="1307961" y="557373"/>
                    <a:pt x="1339310" y="547245"/>
                    <a:pt x="1335934" y="534224"/>
                  </a:cubicBezTo>
                  <a:cubicBezTo>
                    <a:pt x="1332558" y="521203"/>
                    <a:pt x="1285295" y="512039"/>
                    <a:pt x="1254911" y="499500"/>
                  </a:cubicBezTo>
                  <a:cubicBezTo>
                    <a:pt x="1224527" y="486961"/>
                    <a:pt x="1183051" y="471046"/>
                    <a:pt x="1153632" y="458989"/>
                  </a:cubicBezTo>
                  <a:cubicBezTo>
                    <a:pt x="1124213" y="446932"/>
                    <a:pt x="1113121" y="441145"/>
                    <a:pt x="1078397" y="427159"/>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50" name="Text Box 6">
            <a:extLst>
              <a:ext uri="{FF2B5EF4-FFF2-40B4-BE49-F238E27FC236}">
                <a16:creationId xmlns:a16="http://schemas.microsoft.com/office/drawing/2014/main" id="{FA6F1D8B-D97A-E15C-DEC5-7E9BC7E4357C}"/>
              </a:ext>
            </a:extLst>
          </p:cNvPr>
          <p:cNvSpPr txBox="1">
            <a:spLocks noChangeArrowheads="1"/>
          </p:cNvSpPr>
          <p:nvPr/>
        </p:nvSpPr>
        <p:spPr bwMode="auto">
          <a:xfrm>
            <a:off x="1386587" y="3622623"/>
            <a:ext cx="5884759" cy="1707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lIns="91440" tIns="45720" rIns="91440" bIns="45720" rtlCol="0">
            <a:noAutofit/>
          </a:bodyPr>
          <a:lstStyle>
            <a:lvl1pPr marL="358775" indent="-358775" algn="just" fontAlgn="base">
              <a:lnSpc>
                <a:spcPts val="4000"/>
              </a:lnSpc>
              <a:spcBef>
                <a:spcPts val="600"/>
              </a:spcBef>
              <a:spcAft>
                <a:spcPct val="0"/>
              </a:spcAft>
              <a:buClr>
                <a:srgbClr val="C00000"/>
              </a:buClr>
              <a:buSzPct val="80000"/>
              <a:buFont typeface="Wingdings" pitchFamily="2" charset="2"/>
              <a:buChar char="v"/>
              <a:defRPr sz="2800" kern="0">
                <a:effectLst>
                  <a:outerShdw blurRad="38100" dist="38100" dir="2700000" algn="tl">
                    <a:srgbClr val="C0C0C0"/>
                  </a:outerShdw>
                </a:effectLst>
                <a:latin typeface="Times New Roman" pitchFamily="18" charset="0"/>
                <a:ea typeface="方正姚体" panose="02010601030101010101" pitchFamily="2" charset="-122"/>
              </a:defRPr>
            </a:lvl1pPr>
            <a:lvl2pPr indent="-182880">
              <a:lnSpc>
                <a:spcPct val="90000"/>
              </a:lnSpc>
              <a:spcBef>
                <a:spcPts val="400"/>
              </a:spcBef>
              <a:spcAft>
                <a:spcPts val="200"/>
              </a:spcAft>
              <a:buClr>
                <a:schemeClr val="accent1">
                  <a:lumMod val="75000"/>
                </a:schemeClr>
              </a:buClr>
              <a:buSzPct val="85000"/>
              <a:buFont typeface="Wingdings" pitchFamily="2" charset="2"/>
              <a:buChar char="§"/>
            </a:lvl2pPr>
            <a:lvl3pPr marL="731520" indent="-182880">
              <a:lnSpc>
                <a:spcPct val="90000"/>
              </a:lnSpc>
              <a:spcBef>
                <a:spcPts val="400"/>
              </a:spcBef>
              <a:spcAft>
                <a:spcPts val="200"/>
              </a:spcAft>
              <a:buClr>
                <a:schemeClr val="accent1">
                  <a:lumMod val="75000"/>
                </a:schemeClr>
              </a:buClr>
              <a:buSzPct val="85000"/>
              <a:buFont typeface="Wingdings" pitchFamily="2" charset="2"/>
              <a:buChar char="§"/>
              <a:defRPr sz="1600"/>
            </a:lvl3pPr>
            <a:lvl4pPr marL="1005840" indent="-182880">
              <a:lnSpc>
                <a:spcPct val="90000"/>
              </a:lnSpc>
              <a:spcBef>
                <a:spcPts val="400"/>
              </a:spcBef>
              <a:spcAft>
                <a:spcPts val="200"/>
              </a:spcAft>
              <a:buClr>
                <a:schemeClr val="accent1">
                  <a:lumMod val="75000"/>
                </a:schemeClr>
              </a:buClr>
              <a:buSzPct val="85000"/>
              <a:buFont typeface="Wingdings" pitchFamily="2" charset="2"/>
              <a:buChar char="§"/>
              <a:defRPr sz="1600"/>
            </a:lvl4pPr>
            <a:lvl5pPr marL="1280160" indent="-182880">
              <a:lnSpc>
                <a:spcPct val="90000"/>
              </a:lnSpc>
              <a:spcBef>
                <a:spcPts val="400"/>
              </a:spcBef>
              <a:spcAft>
                <a:spcPts val="200"/>
              </a:spcAft>
              <a:buClr>
                <a:schemeClr val="accent1">
                  <a:lumMod val="75000"/>
                </a:schemeClr>
              </a:buClr>
              <a:buSzPct val="85000"/>
              <a:buFont typeface="Wingdings" pitchFamily="2" charset="2"/>
              <a:buChar char="§"/>
              <a:defRPr sz="1600"/>
            </a:lvl5pPr>
            <a:lvl6pPr marL="1600000" indent="-228600">
              <a:lnSpc>
                <a:spcPct val="90000"/>
              </a:lnSpc>
              <a:spcBef>
                <a:spcPts val="400"/>
              </a:spcBef>
              <a:spcAft>
                <a:spcPts val="200"/>
              </a:spcAft>
              <a:buClr>
                <a:schemeClr val="accent1">
                  <a:lumMod val="75000"/>
                </a:schemeClr>
              </a:buClr>
              <a:buSzPct val="85000"/>
              <a:buFont typeface="Wingdings" pitchFamily="2" charset="2"/>
              <a:buChar char="§"/>
              <a:defRPr sz="1600"/>
            </a:lvl6pPr>
            <a:lvl7pPr marL="1900000" indent="-228600">
              <a:lnSpc>
                <a:spcPct val="90000"/>
              </a:lnSpc>
              <a:spcBef>
                <a:spcPts val="400"/>
              </a:spcBef>
              <a:spcAft>
                <a:spcPts val="200"/>
              </a:spcAft>
              <a:buClr>
                <a:schemeClr val="accent1">
                  <a:lumMod val="75000"/>
                </a:schemeClr>
              </a:buClr>
              <a:buSzPct val="85000"/>
              <a:buFont typeface="Wingdings" pitchFamily="2" charset="2"/>
              <a:buChar char="§"/>
              <a:defRPr sz="1600"/>
            </a:lvl7pPr>
            <a:lvl8pPr marL="2200000" indent="-228600">
              <a:lnSpc>
                <a:spcPct val="90000"/>
              </a:lnSpc>
              <a:spcBef>
                <a:spcPts val="400"/>
              </a:spcBef>
              <a:spcAft>
                <a:spcPts val="200"/>
              </a:spcAft>
              <a:buClr>
                <a:schemeClr val="accent1">
                  <a:lumMod val="75000"/>
                </a:schemeClr>
              </a:buClr>
              <a:buSzPct val="85000"/>
              <a:buFont typeface="Wingdings" pitchFamily="2" charset="2"/>
              <a:buChar char="§"/>
              <a:defRPr sz="1600"/>
            </a:lvl8pPr>
            <a:lvl9pPr marL="2500000" indent="-228600">
              <a:lnSpc>
                <a:spcPct val="90000"/>
              </a:lnSpc>
              <a:spcBef>
                <a:spcPts val="400"/>
              </a:spcBef>
              <a:spcAft>
                <a:spcPts val="200"/>
              </a:spcAft>
              <a:buClr>
                <a:schemeClr val="accent1">
                  <a:lumMod val="75000"/>
                </a:schemeClr>
              </a:buClr>
              <a:buSzPct val="85000"/>
              <a:buFont typeface="Wingdings" pitchFamily="2" charset="2"/>
              <a:buChar char="§"/>
              <a:defRPr sz="1600"/>
            </a:lvl9pPr>
          </a:lstStyle>
          <a:p>
            <a:pPr marL="361950" lvl="1" indent="-361950">
              <a:lnSpc>
                <a:spcPts val="4000"/>
              </a:lnSpc>
              <a:spcBef>
                <a:spcPts val="600"/>
              </a:spcBef>
              <a:spcAft>
                <a:spcPts val="0"/>
              </a:spcAft>
            </a:pPr>
            <a:r>
              <a:rPr lang="zh-CN" altLang="en-US" sz="2800" dirty="0">
                <a:effectLst>
                  <a:outerShdw blurRad="38100" dist="38100" dir="2700000" algn="tl">
                    <a:srgbClr val="000000">
                      <a:alpha val="43137"/>
                    </a:srgbClr>
                  </a:outerShdw>
                </a:effectLst>
                <a:sym typeface="Wingdings 2" pitchFamily="18" charset="2"/>
              </a:rPr>
              <a:t>亲水基团位于分子表面。</a:t>
            </a:r>
            <a:endParaRPr lang="en-US" altLang="zh-CN" sz="2800" dirty="0">
              <a:effectLst>
                <a:outerShdw blurRad="38100" dist="38100" dir="2700000" algn="tl">
                  <a:srgbClr val="000000">
                    <a:alpha val="43137"/>
                  </a:srgbClr>
                </a:outerShdw>
              </a:effectLst>
              <a:sym typeface="Wingdings 2" pitchFamily="18" charset="2"/>
            </a:endParaRPr>
          </a:p>
          <a:p>
            <a:pPr marL="361950" lvl="1" indent="-361950">
              <a:lnSpc>
                <a:spcPts val="4000"/>
              </a:lnSpc>
              <a:spcBef>
                <a:spcPts val="600"/>
              </a:spcBef>
              <a:spcAft>
                <a:spcPts val="0"/>
              </a:spcAft>
            </a:pPr>
            <a:r>
              <a:rPr lang="zh-CN" altLang="en-US" sz="2800" dirty="0">
                <a:effectLst>
                  <a:outerShdw blurRad="38100" dist="38100" dir="2700000" algn="tl">
                    <a:srgbClr val="000000">
                      <a:alpha val="43137"/>
                    </a:srgbClr>
                  </a:outerShdw>
                </a:effectLst>
                <a:sym typeface="Wingdings 2" pitchFamily="18" charset="2"/>
              </a:rPr>
              <a:t>疏水基团位于分子内部，形成疏水核心。</a:t>
            </a:r>
            <a:endParaRPr lang="zh-CN" altLang="en-US" sz="2800" dirty="0">
              <a:effectLst>
                <a:outerShdw blurRad="38100" dist="38100" dir="2700000" algn="tl">
                  <a:srgbClr val="000000">
                    <a:alpha val="43137"/>
                  </a:srgbClr>
                </a:outerShdw>
              </a:effectLst>
            </a:endParaRPr>
          </a:p>
        </p:txBody>
      </p:sp>
      <p:cxnSp>
        <p:nvCxnSpPr>
          <p:cNvPr id="152" name="直接连接符 151">
            <a:extLst>
              <a:ext uri="{FF2B5EF4-FFF2-40B4-BE49-F238E27FC236}">
                <a16:creationId xmlns:a16="http://schemas.microsoft.com/office/drawing/2014/main" id="{1E04150E-AE4C-3B78-3064-53B59D61AA04}"/>
              </a:ext>
            </a:extLst>
          </p:cNvPr>
          <p:cNvCxnSpPr/>
          <p:nvPr/>
        </p:nvCxnSpPr>
        <p:spPr>
          <a:xfrm>
            <a:off x="9469277" y="5329682"/>
            <a:ext cx="0" cy="465417"/>
          </a:xfrm>
          <a:prstGeom prst="line">
            <a:avLst/>
          </a:prstGeom>
          <a:ln w="12700"/>
        </p:spPr>
        <p:style>
          <a:lnRef idx="1">
            <a:schemeClr val="accent1"/>
          </a:lnRef>
          <a:fillRef idx="0">
            <a:schemeClr val="accent1"/>
          </a:fillRef>
          <a:effectRef idx="0">
            <a:schemeClr val="accent1"/>
          </a:effectRef>
          <a:fontRef idx="minor">
            <a:schemeClr val="tx1"/>
          </a:fontRef>
        </p:style>
      </p:cxnSp>
      <p:cxnSp>
        <p:nvCxnSpPr>
          <p:cNvPr id="154" name="直接连接符 153">
            <a:extLst>
              <a:ext uri="{FF2B5EF4-FFF2-40B4-BE49-F238E27FC236}">
                <a16:creationId xmlns:a16="http://schemas.microsoft.com/office/drawing/2014/main" id="{FC9FDAB3-9CE8-C390-4353-71B72F3D4593}"/>
              </a:ext>
            </a:extLst>
          </p:cNvPr>
          <p:cNvCxnSpPr/>
          <p:nvPr/>
        </p:nvCxnSpPr>
        <p:spPr>
          <a:xfrm>
            <a:off x="9253773" y="4486396"/>
            <a:ext cx="1256514" cy="0"/>
          </a:xfrm>
          <a:prstGeom prst="line">
            <a:avLst/>
          </a:prstGeom>
          <a:ln w="1270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68687360"/>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任意多边形 3"/>
          <p:cNvSpPr/>
          <p:nvPr/>
        </p:nvSpPr>
        <p:spPr>
          <a:xfrm>
            <a:off x="2331064" y="2073126"/>
            <a:ext cx="716060" cy="1182863"/>
          </a:xfrm>
          <a:custGeom>
            <a:avLst/>
            <a:gdLst>
              <a:gd name="connsiteX0" fmla="*/ 433567 w 716060"/>
              <a:gd name="connsiteY0" fmla="*/ 435 h 1182356"/>
              <a:gd name="connsiteX1" fmla="*/ 247830 w 716060"/>
              <a:gd name="connsiteY1" fmla="*/ 33772 h 1182356"/>
              <a:gd name="connsiteX2" fmla="*/ 152580 w 716060"/>
              <a:gd name="connsiteY2" fmla="*/ 114735 h 1182356"/>
              <a:gd name="connsiteX3" fmla="*/ 85905 w 716060"/>
              <a:gd name="connsiteY3" fmla="*/ 233797 h 1182356"/>
              <a:gd name="connsiteX4" fmla="*/ 71617 w 716060"/>
              <a:gd name="connsiteY4" fmla="*/ 374291 h 1182356"/>
              <a:gd name="connsiteX5" fmla="*/ 138292 w 716060"/>
              <a:gd name="connsiteY5" fmla="*/ 510022 h 1182356"/>
              <a:gd name="connsiteX6" fmla="*/ 288311 w 716060"/>
              <a:gd name="connsiteY6" fmla="*/ 569554 h 1182356"/>
              <a:gd name="connsiteX7" fmla="*/ 428805 w 716060"/>
              <a:gd name="connsiteY7" fmla="*/ 590985 h 1182356"/>
              <a:gd name="connsiteX8" fmla="*/ 481192 w 716060"/>
              <a:gd name="connsiteY8" fmla="*/ 619560 h 1182356"/>
              <a:gd name="connsiteX9" fmla="*/ 462142 w 716060"/>
              <a:gd name="connsiteY9" fmla="*/ 662422 h 1182356"/>
              <a:gd name="connsiteX10" fmla="*/ 421661 w 716060"/>
              <a:gd name="connsiteY10" fmla="*/ 688616 h 1182356"/>
              <a:gd name="connsiteX11" fmla="*/ 269261 w 716060"/>
              <a:gd name="connsiteY11" fmla="*/ 690997 h 1182356"/>
              <a:gd name="connsiteX12" fmla="*/ 114480 w 716060"/>
              <a:gd name="connsiteY12" fmla="*/ 690997 h 1182356"/>
              <a:gd name="connsiteX13" fmla="*/ 19230 w 716060"/>
              <a:gd name="connsiteY13" fmla="*/ 721954 h 1182356"/>
              <a:gd name="connsiteX14" fmla="*/ 4942 w 716060"/>
              <a:gd name="connsiteY14" fmla="*/ 845779 h 1182356"/>
              <a:gd name="connsiteX15" fmla="*/ 81142 w 716060"/>
              <a:gd name="connsiteY15" fmla="*/ 964841 h 1182356"/>
              <a:gd name="connsiteX16" fmla="*/ 169249 w 716060"/>
              <a:gd name="connsiteY16" fmla="*/ 1050566 h 1182356"/>
              <a:gd name="connsiteX17" fmla="*/ 290692 w 716060"/>
              <a:gd name="connsiteY17" fmla="*/ 1138672 h 1182356"/>
              <a:gd name="connsiteX18" fmla="*/ 352605 w 716060"/>
              <a:gd name="connsiteY18" fmla="*/ 1179154 h 1182356"/>
              <a:gd name="connsiteX19" fmla="*/ 416899 w 716060"/>
              <a:gd name="connsiteY19" fmla="*/ 1174391 h 1182356"/>
              <a:gd name="connsiteX20" fmla="*/ 426424 w 716060"/>
              <a:gd name="connsiteY20" fmla="*/ 1131529 h 1182356"/>
              <a:gd name="connsiteX21" fmla="*/ 374036 w 716060"/>
              <a:gd name="connsiteY21" fmla="*/ 1112479 h 1182356"/>
              <a:gd name="connsiteX22" fmla="*/ 243067 w 716060"/>
              <a:gd name="connsiteY22" fmla="*/ 1021991 h 1182356"/>
              <a:gd name="connsiteX23" fmla="*/ 121624 w 716060"/>
              <a:gd name="connsiteY23" fmla="*/ 891022 h 1182356"/>
              <a:gd name="connsiteX24" fmla="*/ 71617 w 716060"/>
              <a:gd name="connsiteY24" fmla="*/ 831491 h 1182356"/>
              <a:gd name="connsiteX25" fmla="*/ 76380 w 716060"/>
              <a:gd name="connsiteY25" fmla="*/ 767197 h 1182356"/>
              <a:gd name="connsiteX26" fmla="*/ 207349 w 716060"/>
              <a:gd name="connsiteY26" fmla="*/ 748147 h 1182356"/>
              <a:gd name="connsiteX27" fmla="*/ 395467 w 716060"/>
              <a:gd name="connsiteY27" fmla="*/ 755291 h 1182356"/>
              <a:gd name="connsiteX28" fmla="*/ 507386 w 716060"/>
              <a:gd name="connsiteY28" fmla="*/ 719572 h 1182356"/>
              <a:gd name="connsiteX29" fmla="*/ 547867 w 716060"/>
              <a:gd name="connsiteY29" fmla="*/ 633847 h 1182356"/>
              <a:gd name="connsiteX30" fmla="*/ 476430 w 716060"/>
              <a:gd name="connsiteY30" fmla="*/ 536216 h 1182356"/>
              <a:gd name="connsiteX31" fmla="*/ 357367 w 716060"/>
              <a:gd name="connsiteY31" fmla="*/ 517166 h 1182356"/>
              <a:gd name="connsiteX32" fmla="*/ 243067 w 716060"/>
              <a:gd name="connsiteY32" fmla="*/ 488591 h 1182356"/>
              <a:gd name="connsiteX33" fmla="*/ 159724 w 716060"/>
              <a:gd name="connsiteY33" fmla="*/ 393341 h 1182356"/>
              <a:gd name="connsiteX34" fmla="*/ 174011 w 716060"/>
              <a:gd name="connsiteY34" fmla="*/ 236179 h 1182356"/>
              <a:gd name="connsiteX35" fmla="*/ 235924 w 716060"/>
              <a:gd name="connsiteY35" fmla="*/ 117116 h 1182356"/>
              <a:gd name="connsiteX36" fmla="*/ 421661 w 716060"/>
              <a:gd name="connsiteY36" fmla="*/ 52822 h 1182356"/>
              <a:gd name="connsiteX37" fmla="*/ 566917 w 716060"/>
              <a:gd name="connsiteY37" fmla="*/ 98066 h 1182356"/>
              <a:gd name="connsiteX38" fmla="*/ 640736 w 716060"/>
              <a:gd name="connsiteY38" fmla="*/ 169504 h 1182356"/>
              <a:gd name="connsiteX39" fmla="*/ 652642 w 716060"/>
              <a:gd name="connsiteY39" fmla="*/ 290947 h 1182356"/>
              <a:gd name="connsiteX40" fmla="*/ 562155 w 716060"/>
              <a:gd name="connsiteY40" fmla="*/ 352860 h 1182356"/>
              <a:gd name="connsiteX41" fmla="*/ 457380 w 716060"/>
              <a:gd name="connsiteY41" fmla="*/ 329047 h 1182356"/>
              <a:gd name="connsiteX42" fmla="*/ 333555 w 716060"/>
              <a:gd name="connsiteY42" fmla="*/ 295710 h 1182356"/>
              <a:gd name="connsiteX43" fmla="*/ 226399 w 716060"/>
              <a:gd name="connsiteY43" fmla="*/ 333810 h 1182356"/>
              <a:gd name="connsiteX44" fmla="*/ 197824 w 716060"/>
              <a:gd name="connsiteY44" fmla="*/ 381435 h 1182356"/>
              <a:gd name="connsiteX45" fmla="*/ 200205 w 716060"/>
              <a:gd name="connsiteY45" fmla="*/ 436204 h 1182356"/>
              <a:gd name="connsiteX46" fmla="*/ 238305 w 716060"/>
              <a:gd name="connsiteY46" fmla="*/ 429060 h 1182356"/>
              <a:gd name="connsiteX47" fmla="*/ 271642 w 716060"/>
              <a:gd name="connsiteY47" fmla="*/ 383816 h 1182356"/>
              <a:gd name="connsiteX48" fmla="*/ 338317 w 716060"/>
              <a:gd name="connsiteY48" fmla="*/ 369529 h 1182356"/>
              <a:gd name="connsiteX49" fmla="*/ 459761 w 716060"/>
              <a:gd name="connsiteY49" fmla="*/ 402866 h 1182356"/>
              <a:gd name="connsiteX50" fmla="*/ 569299 w 716060"/>
              <a:gd name="connsiteY50" fmla="*/ 429060 h 1182356"/>
              <a:gd name="connsiteX51" fmla="*/ 662167 w 716060"/>
              <a:gd name="connsiteY51" fmla="*/ 398104 h 1182356"/>
              <a:gd name="connsiteX52" fmla="*/ 714555 w 716060"/>
              <a:gd name="connsiteY52" fmla="*/ 300472 h 1182356"/>
              <a:gd name="connsiteX53" fmla="*/ 693124 w 716060"/>
              <a:gd name="connsiteY53" fmla="*/ 148072 h 1182356"/>
              <a:gd name="connsiteX54" fmla="*/ 605017 w 716060"/>
              <a:gd name="connsiteY54" fmla="*/ 50441 h 1182356"/>
              <a:gd name="connsiteX55" fmla="*/ 528817 w 716060"/>
              <a:gd name="connsiteY55" fmla="*/ 17104 h 1182356"/>
              <a:gd name="connsiteX56" fmla="*/ 433567 w 716060"/>
              <a:gd name="connsiteY56" fmla="*/ 435 h 1182356"/>
              <a:gd name="connsiteX0" fmla="*/ 402611 w 716060"/>
              <a:gd name="connsiteY0" fmla="*/ 435 h 1182356"/>
              <a:gd name="connsiteX1" fmla="*/ 247830 w 716060"/>
              <a:gd name="connsiteY1" fmla="*/ 33772 h 1182356"/>
              <a:gd name="connsiteX2" fmla="*/ 152580 w 716060"/>
              <a:gd name="connsiteY2" fmla="*/ 114735 h 1182356"/>
              <a:gd name="connsiteX3" fmla="*/ 85905 w 716060"/>
              <a:gd name="connsiteY3" fmla="*/ 233797 h 1182356"/>
              <a:gd name="connsiteX4" fmla="*/ 71617 w 716060"/>
              <a:gd name="connsiteY4" fmla="*/ 374291 h 1182356"/>
              <a:gd name="connsiteX5" fmla="*/ 138292 w 716060"/>
              <a:gd name="connsiteY5" fmla="*/ 510022 h 1182356"/>
              <a:gd name="connsiteX6" fmla="*/ 288311 w 716060"/>
              <a:gd name="connsiteY6" fmla="*/ 569554 h 1182356"/>
              <a:gd name="connsiteX7" fmla="*/ 428805 w 716060"/>
              <a:gd name="connsiteY7" fmla="*/ 590985 h 1182356"/>
              <a:gd name="connsiteX8" fmla="*/ 481192 w 716060"/>
              <a:gd name="connsiteY8" fmla="*/ 619560 h 1182356"/>
              <a:gd name="connsiteX9" fmla="*/ 462142 w 716060"/>
              <a:gd name="connsiteY9" fmla="*/ 662422 h 1182356"/>
              <a:gd name="connsiteX10" fmla="*/ 421661 w 716060"/>
              <a:gd name="connsiteY10" fmla="*/ 688616 h 1182356"/>
              <a:gd name="connsiteX11" fmla="*/ 269261 w 716060"/>
              <a:gd name="connsiteY11" fmla="*/ 690997 h 1182356"/>
              <a:gd name="connsiteX12" fmla="*/ 114480 w 716060"/>
              <a:gd name="connsiteY12" fmla="*/ 690997 h 1182356"/>
              <a:gd name="connsiteX13" fmla="*/ 19230 w 716060"/>
              <a:gd name="connsiteY13" fmla="*/ 721954 h 1182356"/>
              <a:gd name="connsiteX14" fmla="*/ 4942 w 716060"/>
              <a:gd name="connsiteY14" fmla="*/ 845779 h 1182356"/>
              <a:gd name="connsiteX15" fmla="*/ 81142 w 716060"/>
              <a:gd name="connsiteY15" fmla="*/ 964841 h 1182356"/>
              <a:gd name="connsiteX16" fmla="*/ 169249 w 716060"/>
              <a:gd name="connsiteY16" fmla="*/ 1050566 h 1182356"/>
              <a:gd name="connsiteX17" fmla="*/ 290692 w 716060"/>
              <a:gd name="connsiteY17" fmla="*/ 1138672 h 1182356"/>
              <a:gd name="connsiteX18" fmla="*/ 352605 w 716060"/>
              <a:gd name="connsiteY18" fmla="*/ 1179154 h 1182356"/>
              <a:gd name="connsiteX19" fmla="*/ 416899 w 716060"/>
              <a:gd name="connsiteY19" fmla="*/ 1174391 h 1182356"/>
              <a:gd name="connsiteX20" fmla="*/ 426424 w 716060"/>
              <a:gd name="connsiteY20" fmla="*/ 1131529 h 1182356"/>
              <a:gd name="connsiteX21" fmla="*/ 374036 w 716060"/>
              <a:gd name="connsiteY21" fmla="*/ 1112479 h 1182356"/>
              <a:gd name="connsiteX22" fmla="*/ 243067 w 716060"/>
              <a:gd name="connsiteY22" fmla="*/ 1021991 h 1182356"/>
              <a:gd name="connsiteX23" fmla="*/ 121624 w 716060"/>
              <a:gd name="connsiteY23" fmla="*/ 891022 h 1182356"/>
              <a:gd name="connsiteX24" fmla="*/ 71617 w 716060"/>
              <a:gd name="connsiteY24" fmla="*/ 831491 h 1182356"/>
              <a:gd name="connsiteX25" fmla="*/ 76380 w 716060"/>
              <a:gd name="connsiteY25" fmla="*/ 767197 h 1182356"/>
              <a:gd name="connsiteX26" fmla="*/ 207349 w 716060"/>
              <a:gd name="connsiteY26" fmla="*/ 748147 h 1182356"/>
              <a:gd name="connsiteX27" fmla="*/ 395467 w 716060"/>
              <a:gd name="connsiteY27" fmla="*/ 755291 h 1182356"/>
              <a:gd name="connsiteX28" fmla="*/ 507386 w 716060"/>
              <a:gd name="connsiteY28" fmla="*/ 719572 h 1182356"/>
              <a:gd name="connsiteX29" fmla="*/ 547867 w 716060"/>
              <a:gd name="connsiteY29" fmla="*/ 633847 h 1182356"/>
              <a:gd name="connsiteX30" fmla="*/ 476430 w 716060"/>
              <a:gd name="connsiteY30" fmla="*/ 536216 h 1182356"/>
              <a:gd name="connsiteX31" fmla="*/ 357367 w 716060"/>
              <a:gd name="connsiteY31" fmla="*/ 517166 h 1182356"/>
              <a:gd name="connsiteX32" fmla="*/ 243067 w 716060"/>
              <a:gd name="connsiteY32" fmla="*/ 488591 h 1182356"/>
              <a:gd name="connsiteX33" fmla="*/ 159724 w 716060"/>
              <a:gd name="connsiteY33" fmla="*/ 393341 h 1182356"/>
              <a:gd name="connsiteX34" fmla="*/ 174011 w 716060"/>
              <a:gd name="connsiteY34" fmla="*/ 236179 h 1182356"/>
              <a:gd name="connsiteX35" fmla="*/ 235924 w 716060"/>
              <a:gd name="connsiteY35" fmla="*/ 117116 h 1182356"/>
              <a:gd name="connsiteX36" fmla="*/ 421661 w 716060"/>
              <a:gd name="connsiteY36" fmla="*/ 52822 h 1182356"/>
              <a:gd name="connsiteX37" fmla="*/ 566917 w 716060"/>
              <a:gd name="connsiteY37" fmla="*/ 98066 h 1182356"/>
              <a:gd name="connsiteX38" fmla="*/ 640736 w 716060"/>
              <a:gd name="connsiteY38" fmla="*/ 169504 h 1182356"/>
              <a:gd name="connsiteX39" fmla="*/ 652642 w 716060"/>
              <a:gd name="connsiteY39" fmla="*/ 290947 h 1182356"/>
              <a:gd name="connsiteX40" fmla="*/ 562155 w 716060"/>
              <a:gd name="connsiteY40" fmla="*/ 352860 h 1182356"/>
              <a:gd name="connsiteX41" fmla="*/ 457380 w 716060"/>
              <a:gd name="connsiteY41" fmla="*/ 329047 h 1182356"/>
              <a:gd name="connsiteX42" fmla="*/ 333555 w 716060"/>
              <a:gd name="connsiteY42" fmla="*/ 295710 h 1182356"/>
              <a:gd name="connsiteX43" fmla="*/ 226399 w 716060"/>
              <a:gd name="connsiteY43" fmla="*/ 333810 h 1182356"/>
              <a:gd name="connsiteX44" fmla="*/ 197824 w 716060"/>
              <a:gd name="connsiteY44" fmla="*/ 381435 h 1182356"/>
              <a:gd name="connsiteX45" fmla="*/ 200205 w 716060"/>
              <a:gd name="connsiteY45" fmla="*/ 436204 h 1182356"/>
              <a:gd name="connsiteX46" fmla="*/ 238305 w 716060"/>
              <a:gd name="connsiteY46" fmla="*/ 429060 h 1182356"/>
              <a:gd name="connsiteX47" fmla="*/ 271642 w 716060"/>
              <a:gd name="connsiteY47" fmla="*/ 383816 h 1182356"/>
              <a:gd name="connsiteX48" fmla="*/ 338317 w 716060"/>
              <a:gd name="connsiteY48" fmla="*/ 369529 h 1182356"/>
              <a:gd name="connsiteX49" fmla="*/ 459761 w 716060"/>
              <a:gd name="connsiteY49" fmla="*/ 402866 h 1182356"/>
              <a:gd name="connsiteX50" fmla="*/ 569299 w 716060"/>
              <a:gd name="connsiteY50" fmla="*/ 429060 h 1182356"/>
              <a:gd name="connsiteX51" fmla="*/ 662167 w 716060"/>
              <a:gd name="connsiteY51" fmla="*/ 398104 h 1182356"/>
              <a:gd name="connsiteX52" fmla="*/ 714555 w 716060"/>
              <a:gd name="connsiteY52" fmla="*/ 300472 h 1182356"/>
              <a:gd name="connsiteX53" fmla="*/ 693124 w 716060"/>
              <a:gd name="connsiteY53" fmla="*/ 148072 h 1182356"/>
              <a:gd name="connsiteX54" fmla="*/ 605017 w 716060"/>
              <a:gd name="connsiteY54" fmla="*/ 50441 h 1182356"/>
              <a:gd name="connsiteX55" fmla="*/ 528817 w 716060"/>
              <a:gd name="connsiteY55" fmla="*/ 17104 h 1182356"/>
              <a:gd name="connsiteX56" fmla="*/ 402611 w 716060"/>
              <a:gd name="connsiteY56" fmla="*/ 435 h 1182356"/>
              <a:gd name="connsiteX0" fmla="*/ 402611 w 716060"/>
              <a:gd name="connsiteY0" fmla="*/ 942 h 1182863"/>
              <a:gd name="connsiteX1" fmla="*/ 247830 w 716060"/>
              <a:gd name="connsiteY1" fmla="*/ 34279 h 1182863"/>
              <a:gd name="connsiteX2" fmla="*/ 152580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81192 w 716060"/>
              <a:gd name="connsiteY8" fmla="*/ 620067 h 1182863"/>
              <a:gd name="connsiteX9" fmla="*/ 462142 w 716060"/>
              <a:gd name="connsiteY9" fmla="*/ 662929 h 1182863"/>
              <a:gd name="connsiteX10" fmla="*/ 421661 w 716060"/>
              <a:gd name="connsiteY10" fmla="*/ 689123 h 1182863"/>
              <a:gd name="connsiteX11" fmla="*/ 269261 w 716060"/>
              <a:gd name="connsiteY11" fmla="*/ 691504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34354 h 1182863"/>
              <a:gd name="connsiteX30" fmla="*/ 476430 w 716060"/>
              <a:gd name="connsiteY30" fmla="*/ 536723 h 1182863"/>
              <a:gd name="connsiteX31" fmla="*/ 357367 w 716060"/>
              <a:gd name="connsiteY31" fmla="*/ 517673 h 1182863"/>
              <a:gd name="connsiteX32" fmla="*/ 243067 w 716060"/>
              <a:gd name="connsiteY32" fmla="*/ 489098 h 1182863"/>
              <a:gd name="connsiteX33" fmla="*/ 159724 w 716060"/>
              <a:gd name="connsiteY33" fmla="*/ 393848 h 1182863"/>
              <a:gd name="connsiteX34" fmla="*/ 174011 w 716060"/>
              <a:gd name="connsiteY34" fmla="*/ 236686 h 1182863"/>
              <a:gd name="connsiteX35" fmla="*/ 235924 w 716060"/>
              <a:gd name="connsiteY35" fmla="*/ 117623 h 1182863"/>
              <a:gd name="connsiteX36" fmla="*/ 421661 w 716060"/>
              <a:gd name="connsiteY36" fmla="*/ 53329 h 1182863"/>
              <a:gd name="connsiteX37" fmla="*/ 566917 w 716060"/>
              <a:gd name="connsiteY37" fmla="*/ 98573 h 1182863"/>
              <a:gd name="connsiteX38" fmla="*/ 640736 w 716060"/>
              <a:gd name="connsiteY38" fmla="*/ 170011 h 1182863"/>
              <a:gd name="connsiteX39" fmla="*/ 652642 w 716060"/>
              <a:gd name="connsiteY39" fmla="*/ 291454 h 1182863"/>
              <a:gd name="connsiteX40" fmla="*/ 562155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52580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81192 w 716060"/>
              <a:gd name="connsiteY8" fmla="*/ 620067 h 1182863"/>
              <a:gd name="connsiteX9" fmla="*/ 462142 w 716060"/>
              <a:gd name="connsiteY9" fmla="*/ 662929 h 1182863"/>
              <a:gd name="connsiteX10" fmla="*/ 421661 w 716060"/>
              <a:gd name="connsiteY10" fmla="*/ 689123 h 1182863"/>
              <a:gd name="connsiteX11" fmla="*/ 269261 w 716060"/>
              <a:gd name="connsiteY11" fmla="*/ 691504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34354 h 1182863"/>
              <a:gd name="connsiteX30" fmla="*/ 476430 w 716060"/>
              <a:gd name="connsiteY30" fmla="*/ 536723 h 1182863"/>
              <a:gd name="connsiteX31" fmla="*/ 357367 w 716060"/>
              <a:gd name="connsiteY31" fmla="*/ 517673 h 1182863"/>
              <a:gd name="connsiteX32" fmla="*/ 243067 w 716060"/>
              <a:gd name="connsiteY32" fmla="*/ 489098 h 1182863"/>
              <a:gd name="connsiteX33" fmla="*/ 159724 w 716060"/>
              <a:gd name="connsiteY33" fmla="*/ 393848 h 1182863"/>
              <a:gd name="connsiteX34" fmla="*/ 174011 w 716060"/>
              <a:gd name="connsiteY34" fmla="*/ 236686 h 1182863"/>
              <a:gd name="connsiteX35" fmla="*/ 235924 w 716060"/>
              <a:gd name="connsiteY35" fmla="*/ 117623 h 1182863"/>
              <a:gd name="connsiteX36" fmla="*/ 421661 w 716060"/>
              <a:gd name="connsiteY36" fmla="*/ 53329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2155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52580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81192 w 716060"/>
              <a:gd name="connsiteY8" fmla="*/ 620067 h 1182863"/>
              <a:gd name="connsiteX9" fmla="*/ 462142 w 716060"/>
              <a:gd name="connsiteY9" fmla="*/ 662929 h 1182863"/>
              <a:gd name="connsiteX10" fmla="*/ 421661 w 716060"/>
              <a:gd name="connsiteY10" fmla="*/ 689123 h 1182863"/>
              <a:gd name="connsiteX11" fmla="*/ 269261 w 716060"/>
              <a:gd name="connsiteY11" fmla="*/ 691504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34354 h 1182863"/>
              <a:gd name="connsiteX30" fmla="*/ 476430 w 716060"/>
              <a:gd name="connsiteY30" fmla="*/ 536723 h 1182863"/>
              <a:gd name="connsiteX31" fmla="*/ 357367 w 716060"/>
              <a:gd name="connsiteY31" fmla="*/ 517673 h 1182863"/>
              <a:gd name="connsiteX32" fmla="*/ 243067 w 716060"/>
              <a:gd name="connsiteY32" fmla="*/ 489098 h 1182863"/>
              <a:gd name="connsiteX33" fmla="*/ 159724 w 716060"/>
              <a:gd name="connsiteY33" fmla="*/ 393848 h 1182863"/>
              <a:gd name="connsiteX34" fmla="*/ 174011 w 716060"/>
              <a:gd name="connsiteY34" fmla="*/ 236686 h 1182863"/>
              <a:gd name="connsiteX35" fmla="*/ 235924 w 716060"/>
              <a:gd name="connsiteY35" fmla="*/ 117623 h 1182863"/>
              <a:gd name="connsiteX36" fmla="*/ 421661 w 716060"/>
              <a:gd name="connsiteY36" fmla="*/ 53329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81192 w 716060"/>
              <a:gd name="connsiteY8" fmla="*/ 620067 h 1182863"/>
              <a:gd name="connsiteX9" fmla="*/ 462142 w 716060"/>
              <a:gd name="connsiteY9" fmla="*/ 662929 h 1182863"/>
              <a:gd name="connsiteX10" fmla="*/ 421661 w 716060"/>
              <a:gd name="connsiteY10" fmla="*/ 689123 h 1182863"/>
              <a:gd name="connsiteX11" fmla="*/ 269261 w 716060"/>
              <a:gd name="connsiteY11" fmla="*/ 691504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34354 h 1182863"/>
              <a:gd name="connsiteX30" fmla="*/ 476430 w 716060"/>
              <a:gd name="connsiteY30" fmla="*/ 536723 h 1182863"/>
              <a:gd name="connsiteX31" fmla="*/ 357367 w 716060"/>
              <a:gd name="connsiteY31" fmla="*/ 517673 h 1182863"/>
              <a:gd name="connsiteX32" fmla="*/ 243067 w 716060"/>
              <a:gd name="connsiteY32" fmla="*/ 489098 h 1182863"/>
              <a:gd name="connsiteX33" fmla="*/ 159724 w 716060"/>
              <a:gd name="connsiteY33" fmla="*/ 393848 h 1182863"/>
              <a:gd name="connsiteX34" fmla="*/ 174011 w 716060"/>
              <a:gd name="connsiteY34" fmla="*/ 236686 h 1182863"/>
              <a:gd name="connsiteX35" fmla="*/ 235924 w 716060"/>
              <a:gd name="connsiteY35" fmla="*/ 117623 h 1182863"/>
              <a:gd name="connsiteX36" fmla="*/ 421661 w 716060"/>
              <a:gd name="connsiteY36" fmla="*/ 53329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81192 w 716060"/>
              <a:gd name="connsiteY8" fmla="*/ 620067 h 1182863"/>
              <a:gd name="connsiteX9" fmla="*/ 462142 w 716060"/>
              <a:gd name="connsiteY9" fmla="*/ 662929 h 1182863"/>
              <a:gd name="connsiteX10" fmla="*/ 421661 w 716060"/>
              <a:gd name="connsiteY10" fmla="*/ 689123 h 1182863"/>
              <a:gd name="connsiteX11" fmla="*/ 269261 w 716060"/>
              <a:gd name="connsiteY11" fmla="*/ 691504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34354 h 1182863"/>
              <a:gd name="connsiteX30" fmla="*/ 476430 w 716060"/>
              <a:gd name="connsiteY30" fmla="*/ 536723 h 1182863"/>
              <a:gd name="connsiteX31" fmla="*/ 357367 w 716060"/>
              <a:gd name="connsiteY31" fmla="*/ 517673 h 1182863"/>
              <a:gd name="connsiteX32" fmla="*/ 243067 w 716060"/>
              <a:gd name="connsiteY32" fmla="*/ 489098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21661 w 716060"/>
              <a:gd name="connsiteY36" fmla="*/ 53329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81192 w 716060"/>
              <a:gd name="connsiteY8" fmla="*/ 620067 h 1182863"/>
              <a:gd name="connsiteX9" fmla="*/ 462142 w 716060"/>
              <a:gd name="connsiteY9" fmla="*/ 662929 h 1182863"/>
              <a:gd name="connsiteX10" fmla="*/ 421661 w 716060"/>
              <a:gd name="connsiteY10" fmla="*/ 689123 h 1182863"/>
              <a:gd name="connsiteX11" fmla="*/ 269261 w 716060"/>
              <a:gd name="connsiteY11" fmla="*/ 691504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34354 h 1182863"/>
              <a:gd name="connsiteX30" fmla="*/ 476430 w 716060"/>
              <a:gd name="connsiteY30" fmla="*/ 536723 h 1182863"/>
              <a:gd name="connsiteX31" fmla="*/ 357367 w 716060"/>
              <a:gd name="connsiteY31" fmla="*/ 517673 h 1182863"/>
              <a:gd name="connsiteX32" fmla="*/ 243067 w 716060"/>
              <a:gd name="connsiteY32" fmla="*/ 489098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81192 w 716060"/>
              <a:gd name="connsiteY8" fmla="*/ 620067 h 1182863"/>
              <a:gd name="connsiteX9" fmla="*/ 462142 w 716060"/>
              <a:gd name="connsiteY9" fmla="*/ 662929 h 1182863"/>
              <a:gd name="connsiteX10" fmla="*/ 421661 w 716060"/>
              <a:gd name="connsiteY10" fmla="*/ 689123 h 1182863"/>
              <a:gd name="connsiteX11" fmla="*/ 269261 w 716060"/>
              <a:gd name="connsiteY11" fmla="*/ 691504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34354 h 1182863"/>
              <a:gd name="connsiteX30" fmla="*/ 476430 w 716060"/>
              <a:gd name="connsiteY30" fmla="*/ 536723 h 1182863"/>
              <a:gd name="connsiteX31" fmla="*/ 357367 w 716060"/>
              <a:gd name="connsiteY31" fmla="*/ 517673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81192 w 716060"/>
              <a:gd name="connsiteY8" fmla="*/ 620067 h 1182863"/>
              <a:gd name="connsiteX9" fmla="*/ 462142 w 716060"/>
              <a:gd name="connsiteY9" fmla="*/ 662929 h 1182863"/>
              <a:gd name="connsiteX10" fmla="*/ 421661 w 716060"/>
              <a:gd name="connsiteY10" fmla="*/ 689123 h 1182863"/>
              <a:gd name="connsiteX11" fmla="*/ 269261 w 716060"/>
              <a:gd name="connsiteY11" fmla="*/ 691504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34354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81192 w 716060"/>
              <a:gd name="connsiteY8" fmla="*/ 620067 h 1182863"/>
              <a:gd name="connsiteX9" fmla="*/ 462142 w 716060"/>
              <a:gd name="connsiteY9" fmla="*/ 662929 h 1182863"/>
              <a:gd name="connsiteX10" fmla="*/ 421661 w 716060"/>
              <a:gd name="connsiteY10" fmla="*/ 689123 h 1182863"/>
              <a:gd name="connsiteX11" fmla="*/ 269261 w 716060"/>
              <a:gd name="connsiteY11" fmla="*/ 691504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74048 w 716060"/>
              <a:gd name="connsiteY8" fmla="*/ 624829 h 1182863"/>
              <a:gd name="connsiteX9" fmla="*/ 462142 w 716060"/>
              <a:gd name="connsiteY9" fmla="*/ 662929 h 1182863"/>
              <a:gd name="connsiteX10" fmla="*/ 421661 w 716060"/>
              <a:gd name="connsiteY10" fmla="*/ 689123 h 1182863"/>
              <a:gd name="connsiteX11" fmla="*/ 269261 w 716060"/>
              <a:gd name="connsiteY11" fmla="*/ 691504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74048 w 716060"/>
              <a:gd name="connsiteY8" fmla="*/ 624829 h 1182863"/>
              <a:gd name="connsiteX9" fmla="*/ 462142 w 716060"/>
              <a:gd name="connsiteY9" fmla="*/ 662929 h 1182863"/>
              <a:gd name="connsiteX10" fmla="*/ 412136 w 716060"/>
              <a:gd name="connsiteY10" fmla="*/ 681980 h 1182863"/>
              <a:gd name="connsiteX11" fmla="*/ 269261 w 716060"/>
              <a:gd name="connsiteY11" fmla="*/ 691504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74048 w 716060"/>
              <a:gd name="connsiteY8" fmla="*/ 624829 h 1182863"/>
              <a:gd name="connsiteX9" fmla="*/ 462142 w 716060"/>
              <a:gd name="connsiteY9" fmla="*/ 662929 h 1182863"/>
              <a:gd name="connsiteX10" fmla="*/ 412136 w 716060"/>
              <a:gd name="connsiteY10" fmla="*/ 681980 h 1182863"/>
              <a:gd name="connsiteX11" fmla="*/ 264498 w 716060"/>
              <a:gd name="connsiteY11" fmla="*/ 686742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6399 w 716060"/>
              <a:gd name="connsiteY43" fmla="*/ 334317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74048 w 716060"/>
              <a:gd name="connsiteY8" fmla="*/ 624829 h 1182863"/>
              <a:gd name="connsiteX9" fmla="*/ 462142 w 716060"/>
              <a:gd name="connsiteY9" fmla="*/ 662929 h 1182863"/>
              <a:gd name="connsiteX10" fmla="*/ 412136 w 716060"/>
              <a:gd name="connsiteY10" fmla="*/ 681980 h 1182863"/>
              <a:gd name="connsiteX11" fmla="*/ 264498 w 716060"/>
              <a:gd name="connsiteY11" fmla="*/ 686742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8780 w 716060"/>
              <a:gd name="connsiteY43" fmla="*/ 329555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0036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74048 w 716060"/>
              <a:gd name="connsiteY8" fmla="*/ 624829 h 1182863"/>
              <a:gd name="connsiteX9" fmla="*/ 462142 w 716060"/>
              <a:gd name="connsiteY9" fmla="*/ 662929 h 1182863"/>
              <a:gd name="connsiteX10" fmla="*/ 412136 w 716060"/>
              <a:gd name="connsiteY10" fmla="*/ 681980 h 1182863"/>
              <a:gd name="connsiteX11" fmla="*/ 264498 w 716060"/>
              <a:gd name="connsiteY11" fmla="*/ 686742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8780 w 716060"/>
              <a:gd name="connsiteY43" fmla="*/ 329555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4798 h 1182863"/>
              <a:gd name="connsiteX49" fmla="*/ 459761 w 716060"/>
              <a:gd name="connsiteY49" fmla="*/ 403373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74048 w 716060"/>
              <a:gd name="connsiteY8" fmla="*/ 624829 h 1182863"/>
              <a:gd name="connsiteX9" fmla="*/ 462142 w 716060"/>
              <a:gd name="connsiteY9" fmla="*/ 662929 h 1182863"/>
              <a:gd name="connsiteX10" fmla="*/ 412136 w 716060"/>
              <a:gd name="connsiteY10" fmla="*/ 681980 h 1182863"/>
              <a:gd name="connsiteX11" fmla="*/ 264498 w 716060"/>
              <a:gd name="connsiteY11" fmla="*/ 686742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52642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8780 w 716060"/>
              <a:gd name="connsiteY43" fmla="*/ 329555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4798 h 1182863"/>
              <a:gd name="connsiteX49" fmla="*/ 459761 w 716060"/>
              <a:gd name="connsiteY49" fmla="*/ 408136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74048 w 716060"/>
              <a:gd name="connsiteY8" fmla="*/ 624829 h 1182863"/>
              <a:gd name="connsiteX9" fmla="*/ 462142 w 716060"/>
              <a:gd name="connsiteY9" fmla="*/ 662929 h 1182863"/>
              <a:gd name="connsiteX10" fmla="*/ 412136 w 716060"/>
              <a:gd name="connsiteY10" fmla="*/ 681980 h 1182863"/>
              <a:gd name="connsiteX11" fmla="*/ 264498 w 716060"/>
              <a:gd name="connsiteY11" fmla="*/ 686742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76380 w 716060"/>
              <a:gd name="connsiteY25" fmla="*/ 767704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47880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8780 w 716060"/>
              <a:gd name="connsiteY43" fmla="*/ 329555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4798 h 1182863"/>
              <a:gd name="connsiteX49" fmla="*/ 459761 w 716060"/>
              <a:gd name="connsiteY49" fmla="*/ 408136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74048 w 716060"/>
              <a:gd name="connsiteY8" fmla="*/ 624829 h 1182863"/>
              <a:gd name="connsiteX9" fmla="*/ 462142 w 716060"/>
              <a:gd name="connsiteY9" fmla="*/ 662929 h 1182863"/>
              <a:gd name="connsiteX10" fmla="*/ 412136 w 716060"/>
              <a:gd name="connsiteY10" fmla="*/ 681980 h 1182863"/>
              <a:gd name="connsiteX11" fmla="*/ 264498 w 716060"/>
              <a:gd name="connsiteY11" fmla="*/ 686742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1617 w 716060"/>
              <a:gd name="connsiteY24" fmla="*/ 831998 h 1182863"/>
              <a:gd name="connsiteX25" fmla="*/ 90668 w 716060"/>
              <a:gd name="connsiteY25" fmla="*/ 762942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47880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8780 w 716060"/>
              <a:gd name="connsiteY43" fmla="*/ 329555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4798 h 1182863"/>
              <a:gd name="connsiteX49" fmla="*/ 459761 w 716060"/>
              <a:gd name="connsiteY49" fmla="*/ 408136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74048 w 716060"/>
              <a:gd name="connsiteY8" fmla="*/ 624829 h 1182863"/>
              <a:gd name="connsiteX9" fmla="*/ 462142 w 716060"/>
              <a:gd name="connsiteY9" fmla="*/ 662929 h 1182863"/>
              <a:gd name="connsiteX10" fmla="*/ 412136 w 716060"/>
              <a:gd name="connsiteY10" fmla="*/ 681980 h 1182863"/>
              <a:gd name="connsiteX11" fmla="*/ 264498 w 716060"/>
              <a:gd name="connsiteY11" fmla="*/ 686742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22498 h 1182863"/>
              <a:gd name="connsiteX23" fmla="*/ 121624 w 716060"/>
              <a:gd name="connsiteY23" fmla="*/ 891529 h 1182863"/>
              <a:gd name="connsiteX24" fmla="*/ 76380 w 716060"/>
              <a:gd name="connsiteY24" fmla="*/ 831998 h 1182863"/>
              <a:gd name="connsiteX25" fmla="*/ 90668 w 716060"/>
              <a:gd name="connsiteY25" fmla="*/ 762942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47880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8780 w 716060"/>
              <a:gd name="connsiteY43" fmla="*/ 329555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4798 h 1182863"/>
              <a:gd name="connsiteX49" fmla="*/ 459761 w 716060"/>
              <a:gd name="connsiteY49" fmla="*/ 408136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74048 w 716060"/>
              <a:gd name="connsiteY8" fmla="*/ 624829 h 1182863"/>
              <a:gd name="connsiteX9" fmla="*/ 462142 w 716060"/>
              <a:gd name="connsiteY9" fmla="*/ 662929 h 1182863"/>
              <a:gd name="connsiteX10" fmla="*/ 412136 w 716060"/>
              <a:gd name="connsiteY10" fmla="*/ 681980 h 1182863"/>
              <a:gd name="connsiteX11" fmla="*/ 264498 w 716060"/>
              <a:gd name="connsiteY11" fmla="*/ 686742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90692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15355 h 1182863"/>
              <a:gd name="connsiteX23" fmla="*/ 121624 w 716060"/>
              <a:gd name="connsiteY23" fmla="*/ 891529 h 1182863"/>
              <a:gd name="connsiteX24" fmla="*/ 76380 w 716060"/>
              <a:gd name="connsiteY24" fmla="*/ 831998 h 1182863"/>
              <a:gd name="connsiteX25" fmla="*/ 90668 w 716060"/>
              <a:gd name="connsiteY25" fmla="*/ 762942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47880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8780 w 716060"/>
              <a:gd name="connsiteY43" fmla="*/ 329555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4798 h 1182863"/>
              <a:gd name="connsiteX49" fmla="*/ 459761 w 716060"/>
              <a:gd name="connsiteY49" fmla="*/ 408136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 name="connsiteX0" fmla="*/ 402611 w 716060"/>
              <a:gd name="connsiteY0" fmla="*/ 942 h 1182863"/>
              <a:gd name="connsiteX1" fmla="*/ 247830 w 716060"/>
              <a:gd name="connsiteY1" fmla="*/ 34279 h 1182863"/>
              <a:gd name="connsiteX2" fmla="*/ 147818 w 716060"/>
              <a:gd name="connsiteY2" fmla="*/ 115242 h 1182863"/>
              <a:gd name="connsiteX3" fmla="*/ 85905 w 716060"/>
              <a:gd name="connsiteY3" fmla="*/ 234304 h 1182863"/>
              <a:gd name="connsiteX4" fmla="*/ 71617 w 716060"/>
              <a:gd name="connsiteY4" fmla="*/ 374798 h 1182863"/>
              <a:gd name="connsiteX5" fmla="*/ 138292 w 716060"/>
              <a:gd name="connsiteY5" fmla="*/ 510529 h 1182863"/>
              <a:gd name="connsiteX6" fmla="*/ 288311 w 716060"/>
              <a:gd name="connsiteY6" fmla="*/ 570061 h 1182863"/>
              <a:gd name="connsiteX7" fmla="*/ 428805 w 716060"/>
              <a:gd name="connsiteY7" fmla="*/ 591492 h 1182863"/>
              <a:gd name="connsiteX8" fmla="*/ 474048 w 716060"/>
              <a:gd name="connsiteY8" fmla="*/ 624829 h 1182863"/>
              <a:gd name="connsiteX9" fmla="*/ 462142 w 716060"/>
              <a:gd name="connsiteY9" fmla="*/ 662929 h 1182863"/>
              <a:gd name="connsiteX10" fmla="*/ 412136 w 716060"/>
              <a:gd name="connsiteY10" fmla="*/ 681980 h 1182863"/>
              <a:gd name="connsiteX11" fmla="*/ 264498 w 716060"/>
              <a:gd name="connsiteY11" fmla="*/ 686742 h 1182863"/>
              <a:gd name="connsiteX12" fmla="*/ 114480 w 716060"/>
              <a:gd name="connsiteY12" fmla="*/ 691504 h 1182863"/>
              <a:gd name="connsiteX13" fmla="*/ 19230 w 716060"/>
              <a:gd name="connsiteY13" fmla="*/ 722461 h 1182863"/>
              <a:gd name="connsiteX14" fmla="*/ 4942 w 716060"/>
              <a:gd name="connsiteY14" fmla="*/ 846286 h 1182863"/>
              <a:gd name="connsiteX15" fmla="*/ 81142 w 716060"/>
              <a:gd name="connsiteY15" fmla="*/ 965348 h 1182863"/>
              <a:gd name="connsiteX16" fmla="*/ 169249 w 716060"/>
              <a:gd name="connsiteY16" fmla="*/ 1051073 h 1182863"/>
              <a:gd name="connsiteX17" fmla="*/ 283548 w 716060"/>
              <a:gd name="connsiteY17" fmla="*/ 1139179 h 1182863"/>
              <a:gd name="connsiteX18" fmla="*/ 352605 w 716060"/>
              <a:gd name="connsiteY18" fmla="*/ 1179661 h 1182863"/>
              <a:gd name="connsiteX19" fmla="*/ 416899 w 716060"/>
              <a:gd name="connsiteY19" fmla="*/ 1174898 h 1182863"/>
              <a:gd name="connsiteX20" fmla="*/ 426424 w 716060"/>
              <a:gd name="connsiteY20" fmla="*/ 1132036 h 1182863"/>
              <a:gd name="connsiteX21" fmla="*/ 374036 w 716060"/>
              <a:gd name="connsiteY21" fmla="*/ 1112986 h 1182863"/>
              <a:gd name="connsiteX22" fmla="*/ 243067 w 716060"/>
              <a:gd name="connsiteY22" fmla="*/ 1015355 h 1182863"/>
              <a:gd name="connsiteX23" fmla="*/ 121624 w 716060"/>
              <a:gd name="connsiteY23" fmla="*/ 891529 h 1182863"/>
              <a:gd name="connsiteX24" fmla="*/ 76380 w 716060"/>
              <a:gd name="connsiteY24" fmla="*/ 831998 h 1182863"/>
              <a:gd name="connsiteX25" fmla="*/ 90668 w 716060"/>
              <a:gd name="connsiteY25" fmla="*/ 762942 h 1182863"/>
              <a:gd name="connsiteX26" fmla="*/ 207349 w 716060"/>
              <a:gd name="connsiteY26" fmla="*/ 748654 h 1182863"/>
              <a:gd name="connsiteX27" fmla="*/ 395467 w 716060"/>
              <a:gd name="connsiteY27" fmla="*/ 755798 h 1182863"/>
              <a:gd name="connsiteX28" fmla="*/ 507386 w 716060"/>
              <a:gd name="connsiteY28" fmla="*/ 720079 h 1182863"/>
              <a:gd name="connsiteX29" fmla="*/ 547867 w 716060"/>
              <a:gd name="connsiteY29" fmla="*/ 627211 h 1182863"/>
              <a:gd name="connsiteX30" fmla="*/ 476430 w 716060"/>
              <a:gd name="connsiteY30" fmla="*/ 536723 h 1182863"/>
              <a:gd name="connsiteX31" fmla="*/ 354986 w 716060"/>
              <a:gd name="connsiteY31" fmla="*/ 510529 h 1182863"/>
              <a:gd name="connsiteX32" fmla="*/ 224017 w 716060"/>
              <a:gd name="connsiteY32" fmla="*/ 479573 h 1182863"/>
              <a:gd name="connsiteX33" fmla="*/ 159724 w 716060"/>
              <a:gd name="connsiteY33" fmla="*/ 393848 h 1182863"/>
              <a:gd name="connsiteX34" fmla="*/ 174011 w 716060"/>
              <a:gd name="connsiteY34" fmla="*/ 236686 h 1182863"/>
              <a:gd name="connsiteX35" fmla="*/ 240686 w 716060"/>
              <a:gd name="connsiteY35" fmla="*/ 117623 h 1182863"/>
              <a:gd name="connsiteX36" fmla="*/ 414517 w 716060"/>
              <a:gd name="connsiteY36" fmla="*/ 62854 h 1182863"/>
              <a:gd name="connsiteX37" fmla="*/ 566917 w 716060"/>
              <a:gd name="connsiteY37" fmla="*/ 98573 h 1182863"/>
              <a:gd name="connsiteX38" fmla="*/ 638354 w 716060"/>
              <a:gd name="connsiteY38" fmla="*/ 174774 h 1182863"/>
              <a:gd name="connsiteX39" fmla="*/ 647880 w 716060"/>
              <a:gd name="connsiteY39" fmla="*/ 291454 h 1182863"/>
              <a:gd name="connsiteX40" fmla="*/ 569299 w 716060"/>
              <a:gd name="connsiteY40" fmla="*/ 353367 h 1182863"/>
              <a:gd name="connsiteX41" fmla="*/ 457380 w 716060"/>
              <a:gd name="connsiteY41" fmla="*/ 329554 h 1182863"/>
              <a:gd name="connsiteX42" fmla="*/ 333555 w 716060"/>
              <a:gd name="connsiteY42" fmla="*/ 296217 h 1182863"/>
              <a:gd name="connsiteX43" fmla="*/ 228780 w 716060"/>
              <a:gd name="connsiteY43" fmla="*/ 329555 h 1182863"/>
              <a:gd name="connsiteX44" fmla="*/ 197824 w 716060"/>
              <a:gd name="connsiteY44" fmla="*/ 381942 h 1182863"/>
              <a:gd name="connsiteX45" fmla="*/ 200205 w 716060"/>
              <a:gd name="connsiteY45" fmla="*/ 436711 h 1182863"/>
              <a:gd name="connsiteX46" fmla="*/ 238305 w 716060"/>
              <a:gd name="connsiteY46" fmla="*/ 429567 h 1182863"/>
              <a:gd name="connsiteX47" fmla="*/ 271642 w 716060"/>
              <a:gd name="connsiteY47" fmla="*/ 384323 h 1182863"/>
              <a:gd name="connsiteX48" fmla="*/ 338317 w 716060"/>
              <a:gd name="connsiteY48" fmla="*/ 374798 h 1182863"/>
              <a:gd name="connsiteX49" fmla="*/ 459761 w 716060"/>
              <a:gd name="connsiteY49" fmla="*/ 408136 h 1182863"/>
              <a:gd name="connsiteX50" fmla="*/ 569299 w 716060"/>
              <a:gd name="connsiteY50" fmla="*/ 429567 h 1182863"/>
              <a:gd name="connsiteX51" fmla="*/ 662167 w 716060"/>
              <a:gd name="connsiteY51" fmla="*/ 398611 h 1182863"/>
              <a:gd name="connsiteX52" fmla="*/ 714555 w 716060"/>
              <a:gd name="connsiteY52" fmla="*/ 300979 h 1182863"/>
              <a:gd name="connsiteX53" fmla="*/ 693124 w 716060"/>
              <a:gd name="connsiteY53" fmla="*/ 148579 h 1182863"/>
              <a:gd name="connsiteX54" fmla="*/ 605017 w 716060"/>
              <a:gd name="connsiteY54" fmla="*/ 50948 h 1182863"/>
              <a:gd name="connsiteX55" fmla="*/ 512148 w 716060"/>
              <a:gd name="connsiteY55" fmla="*/ 12849 h 1182863"/>
              <a:gd name="connsiteX56" fmla="*/ 402611 w 716060"/>
              <a:gd name="connsiteY56" fmla="*/ 942 h 1182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16060" h="1182863">
                <a:moveTo>
                  <a:pt x="402611" y="942"/>
                </a:moveTo>
                <a:cubicBezTo>
                  <a:pt x="358558" y="4514"/>
                  <a:pt x="290296" y="15229"/>
                  <a:pt x="247830" y="34279"/>
                </a:cubicBezTo>
                <a:cubicBezTo>
                  <a:pt x="205365" y="53329"/>
                  <a:pt x="174805" y="81905"/>
                  <a:pt x="147818" y="115242"/>
                </a:cubicBezTo>
                <a:cubicBezTo>
                  <a:pt x="120830" y="148580"/>
                  <a:pt x="98605" y="191045"/>
                  <a:pt x="85905" y="234304"/>
                </a:cubicBezTo>
                <a:cubicBezTo>
                  <a:pt x="73205" y="277563"/>
                  <a:pt x="62886" y="328761"/>
                  <a:pt x="71617" y="374798"/>
                </a:cubicBezTo>
                <a:cubicBezTo>
                  <a:pt x="80348" y="420835"/>
                  <a:pt x="102176" y="477985"/>
                  <a:pt x="138292" y="510529"/>
                </a:cubicBezTo>
                <a:cubicBezTo>
                  <a:pt x="174408" y="543073"/>
                  <a:pt x="239892" y="556567"/>
                  <a:pt x="288311" y="570061"/>
                </a:cubicBezTo>
                <a:cubicBezTo>
                  <a:pt x="336730" y="583555"/>
                  <a:pt x="397849" y="582364"/>
                  <a:pt x="428805" y="591492"/>
                </a:cubicBezTo>
                <a:cubicBezTo>
                  <a:pt x="459761" y="600620"/>
                  <a:pt x="468492" y="612923"/>
                  <a:pt x="474048" y="624829"/>
                </a:cubicBezTo>
                <a:cubicBezTo>
                  <a:pt x="479604" y="636735"/>
                  <a:pt x="472461" y="653404"/>
                  <a:pt x="462142" y="662929"/>
                </a:cubicBezTo>
                <a:cubicBezTo>
                  <a:pt x="451823" y="672454"/>
                  <a:pt x="445077" y="678011"/>
                  <a:pt x="412136" y="681980"/>
                </a:cubicBezTo>
                <a:cubicBezTo>
                  <a:pt x="379195" y="685949"/>
                  <a:pt x="314107" y="685155"/>
                  <a:pt x="264498" y="686742"/>
                </a:cubicBezTo>
                <a:cubicBezTo>
                  <a:pt x="214889" y="688329"/>
                  <a:pt x="155358" y="685551"/>
                  <a:pt x="114480" y="691504"/>
                </a:cubicBezTo>
                <a:cubicBezTo>
                  <a:pt x="73602" y="697457"/>
                  <a:pt x="37486" y="696664"/>
                  <a:pt x="19230" y="722461"/>
                </a:cubicBezTo>
                <a:cubicBezTo>
                  <a:pt x="974" y="748258"/>
                  <a:pt x="-5377" y="805805"/>
                  <a:pt x="4942" y="846286"/>
                </a:cubicBezTo>
                <a:cubicBezTo>
                  <a:pt x="15261" y="886767"/>
                  <a:pt x="53757" y="931217"/>
                  <a:pt x="81142" y="965348"/>
                </a:cubicBezTo>
                <a:cubicBezTo>
                  <a:pt x="108526" y="999479"/>
                  <a:pt x="135515" y="1022101"/>
                  <a:pt x="169249" y="1051073"/>
                </a:cubicBezTo>
                <a:cubicBezTo>
                  <a:pt x="202983" y="1080045"/>
                  <a:pt x="252989" y="1117748"/>
                  <a:pt x="283548" y="1139179"/>
                </a:cubicBezTo>
                <a:cubicBezTo>
                  <a:pt x="314107" y="1160610"/>
                  <a:pt x="330380" y="1173708"/>
                  <a:pt x="352605" y="1179661"/>
                </a:cubicBezTo>
                <a:cubicBezTo>
                  <a:pt x="374830" y="1185614"/>
                  <a:pt x="404596" y="1182835"/>
                  <a:pt x="416899" y="1174898"/>
                </a:cubicBezTo>
                <a:cubicBezTo>
                  <a:pt x="429202" y="1166961"/>
                  <a:pt x="433568" y="1142355"/>
                  <a:pt x="426424" y="1132036"/>
                </a:cubicBezTo>
                <a:cubicBezTo>
                  <a:pt x="419280" y="1121717"/>
                  <a:pt x="404595" y="1132433"/>
                  <a:pt x="374036" y="1112986"/>
                </a:cubicBezTo>
                <a:cubicBezTo>
                  <a:pt x="343477" y="1093539"/>
                  <a:pt x="285136" y="1052264"/>
                  <a:pt x="243067" y="1015355"/>
                </a:cubicBezTo>
                <a:cubicBezTo>
                  <a:pt x="200998" y="978446"/>
                  <a:pt x="149405" y="922089"/>
                  <a:pt x="121624" y="891529"/>
                </a:cubicBezTo>
                <a:cubicBezTo>
                  <a:pt x="93843" y="860970"/>
                  <a:pt x="81539" y="853429"/>
                  <a:pt x="76380" y="831998"/>
                </a:cubicBezTo>
                <a:cubicBezTo>
                  <a:pt x="71221" y="810567"/>
                  <a:pt x="68840" y="776833"/>
                  <a:pt x="90668" y="762942"/>
                </a:cubicBezTo>
                <a:cubicBezTo>
                  <a:pt x="112496" y="749051"/>
                  <a:pt x="156549" y="749845"/>
                  <a:pt x="207349" y="748654"/>
                </a:cubicBezTo>
                <a:cubicBezTo>
                  <a:pt x="258149" y="747463"/>
                  <a:pt x="345461" y="760561"/>
                  <a:pt x="395467" y="755798"/>
                </a:cubicBezTo>
                <a:cubicBezTo>
                  <a:pt x="445473" y="751036"/>
                  <a:pt x="481986" y="741510"/>
                  <a:pt x="507386" y="720079"/>
                </a:cubicBezTo>
                <a:cubicBezTo>
                  <a:pt x="532786" y="698648"/>
                  <a:pt x="553026" y="657770"/>
                  <a:pt x="547867" y="627211"/>
                </a:cubicBezTo>
                <a:cubicBezTo>
                  <a:pt x="542708" y="596652"/>
                  <a:pt x="508577" y="556170"/>
                  <a:pt x="476430" y="536723"/>
                </a:cubicBezTo>
                <a:cubicBezTo>
                  <a:pt x="444283" y="517276"/>
                  <a:pt x="397055" y="520054"/>
                  <a:pt x="354986" y="510529"/>
                </a:cubicBezTo>
                <a:cubicBezTo>
                  <a:pt x="312917" y="501004"/>
                  <a:pt x="256561" y="499020"/>
                  <a:pt x="224017" y="479573"/>
                </a:cubicBezTo>
                <a:cubicBezTo>
                  <a:pt x="191473" y="460126"/>
                  <a:pt x="168058" y="434329"/>
                  <a:pt x="159724" y="393848"/>
                </a:cubicBezTo>
                <a:cubicBezTo>
                  <a:pt x="151390" y="353367"/>
                  <a:pt x="160517" y="282723"/>
                  <a:pt x="174011" y="236686"/>
                </a:cubicBezTo>
                <a:cubicBezTo>
                  <a:pt x="187505" y="190649"/>
                  <a:pt x="200602" y="146595"/>
                  <a:pt x="240686" y="117623"/>
                </a:cubicBezTo>
                <a:cubicBezTo>
                  <a:pt x="280770" y="88651"/>
                  <a:pt x="360145" y="66029"/>
                  <a:pt x="414517" y="62854"/>
                </a:cubicBezTo>
                <a:cubicBezTo>
                  <a:pt x="468889" y="59679"/>
                  <a:pt x="529611" y="79920"/>
                  <a:pt x="566917" y="98573"/>
                </a:cubicBezTo>
                <a:cubicBezTo>
                  <a:pt x="604223" y="117226"/>
                  <a:pt x="624860" y="142627"/>
                  <a:pt x="638354" y="174774"/>
                </a:cubicBezTo>
                <a:cubicBezTo>
                  <a:pt x="651848" y="206921"/>
                  <a:pt x="659389" y="261688"/>
                  <a:pt x="647880" y="291454"/>
                </a:cubicBezTo>
                <a:cubicBezTo>
                  <a:pt x="636371" y="321220"/>
                  <a:pt x="601049" y="347017"/>
                  <a:pt x="569299" y="353367"/>
                </a:cubicBezTo>
                <a:cubicBezTo>
                  <a:pt x="537549" y="359717"/>
                  <a:pt x="496671" y="339079"/>
                  <a:pt x="457380" y="329554"/>
                </a:cubicBezTo>
                <a:cubicBezTo>
                  <a:pt x="418089" y="320029"/>
                  <a:pt x="371655" y="296217"/>
                  <a:pt x="333555" y="296217"/>
                </a:cubicBezTo>
                <a:cubicBezTo>
                  <a:pt x="295455" y="296217"/>
                  <a:pt x="251402" y="315268"/>
                  <a:pt x="228780" y="329555"/>
                </a:cubicBezTo>
                <a:cubicBezTo>
                  <a:pt x="206158" y="343843"/>
                  <a:pt x="202586" y="364083"/>
                  <a:pt x="197824" y="381942"/>
                </a:cubicBezTo>
                <a:cubicBezTo>
                  <a:pt x="193062" y="399801"/>
                  <a:pt x="193458" y="428774"/>
                  <a:pt x="200205" y="436711"/>
                </a:cubicBezTo>
                <a:cubicBezTo>
                  <a:pt x="206952" y="444649"/>
                  <a:pt x="226399" y="438298"/>
                  <a:pt x="238305" y="429567"/>
                </a:cubicBezTo>
                <a:cubicBezTo>
                  <a:pt x="250211" y="420836"/>
                  <a:pt x="254973" y="393451"/>
                  <a:pt x="271642" y="384323"/>
                </a:cubicBezTo>
                <a:cubicBezTo>
                  <a:pt x="288311" y="375195"/>
                  <a:pt x="306964" y="370829"/>
                  <a:pt x="338317" y="374798"/>
                </a:cubicBezTo>
                <a:cubicBezTo>
                  <a:pt x="369670" y="378767"/>
                  <a:pt x="421264" y="399008"/>
                  <a:pt x="459761" y="408136"/>
                </a:cubicBezTo>
                <a:cubicBezTo>
                  <a:pt x="498258" y="417264"/>
                  <a:pt x="535565" y="431155"/>
                  <a:pt x="569299" y="429567"/>
                </a:cubicBezTo>
                <a:cubicBezTo>
                  <a:pt x="603033" y="427979"/>
                  <a:pt x="637958" y="420042"/>
                  <a:pt x="662167" y="398611"/>
                </a:cubicBezTo>
                <a:cubicBezTo>
                  <a:pt x="686376" y="377180"/>
                  <a:pt x="709395" y="342651"/>
                  <a:pt x="714555" y="300979"/>
                </a:cubicBezTo>
                <a:cubicBezTo>
                  <a:pt x="719715" y="259307"/>
                  <a:pt x="711380" y="190251"/>
                  <a:pt x="693124" y="148579"/>
                </a:cubicBezTo>
                <a:cubicBezTo>
                  <a:pt x="674868" y="106907"/>
                  <a:pt x="632402" y="72776"/>
                  <a:pt x="605017" y="50948"/>
                </a:cubicBezTo>
                <a:cubicBezTo>
                  <a:pt x="577633" y="29120"/>
                  <a:pt x="545882" y="21183"/>
                  <a:pt x="512148" y="12849"/>
                </a:cubicBezTo>
                <a:cubicBezTo>
                  <a:pt x="478414" y="4515"/>
                  <a:pt x="446664" y="-2630"/>
                  <a:pt x="402611" y="942"/>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任意多边形 4"/>
          <p:cNvSpPr/>
          <p:nvPr/>
        </p:nvSpPr>
        <p:spPr>
          <a:xfrm>
            <a:off x="2306202" y="3202969"/>
            <a:ext cx="544950" cy="653427"/>
          </a:xfrm>
          <a:custGeom>
            <a:avLst/>
            <a:gdLst>
              <a:gd name="connsiteX0" fmla="*/ 499077 w 545115"/>
              <a:gd name="connsiteY0" fmla="*/ 11122 h 655212"/>
              <a:gd name="connsiteX1" fmla="*/ 403827 w 545115"/>
              <a:gd name="connsiteY1" fmla="*/ 8741 h 655212"/>
              <a:gd name="connsiteX2" fmla="*/ 258570 w 545115"/>
              <a:gd name="connsiteY2" fmla="*/ 92085 h 655212"/>
              <a:gd name="connsiteX3" fmla="*/ 99027 w 545115"/>
              <a:gd name="connsiteY3" fmla="*/ 215910 h 655212"/>
              <a:gd name="connsiteX4" fmla="*/ 13302 w 545115"/>
              <a:gd name="connsiteY4" fmla="*/ 294491 h 655212"/>
              <a:gd name="connsiteX5" fmla="*/ 8539 w 545115"/>
              <a:gd name="connsiteY5" fmla="*/ 380216 h 655212"/>
              <a:gd name="connsiteX6" fmla="*/ 94264 w 545115"/>
              <a:gd name="connsiteY6" fmla="*/ 420697 h 655212"/>
              <a:gd name="connsiteX7" fmla="*/ 315720 w 545115"/>
              <a:gd name="connsiteY7" fmla="*/ 513566 h 655212"/>
              <a:gd name="connsiteX8" fmla="*/ 451452 w 545115"/>
              <a:gd name="connsiteY8" fmla="*/ 596910 h 655212"/>
              <a:gd name="connsiteX9" fmla="*/ 494314 w 545115"/>
              <a:gd name="connsiteY9" fmla="*/ 646916 h 655212"/>
              <a:gd name="connsiteX10" fmla="*/ 541939 w 545115"/>
              <a:gd name="connsiteY10" fmla="*/ 646916 h 655212"/>
              <a:gd name="connsiteX11" fmla="*/ 530033 w 545115"/>
              <a:gd name="connsiteY11" fmla="*/ 565954 h 655212"/>
              <a:gd name="connsiteX12" fmla="*/ 444308 w 545115"/>
              <a:gd name="connsiteY12" fmla="*/ 501660 h 655212"/>
              <a:gd name="connsiteX13" fmla="*/ 296670 w 545115"/>
              <a:gd name="connsiteY13" fmla="*/ 432604 h 655212"/>
              <a:gd name="connsiteX14" fmla="*/ 144270 w 545115"/>
              <a:gd name="connsiteY14" fmla="*/ 373072 h 655212"/>
              <a:gd name="connsiteX15" fmla="*/ 91883 w 545115"/>
              <a:gd name="connsiteY15" fmla="*/ 354022 h 655212"/>
              <a:gd name="connsiteX16" fmla="*/ 99027 w 545115"/>
              <a:gd name="connsiteY16" fmla="*/ 308779 h 655212"/>
              <a:gd name="connsiteX17" fmla="*/ 232377 w 545115"/>
              <a:gd name="connsiteY17" fmla="*/ 196860 h 655212"/>
              <a:gd name="connsiteX18" fmla="*/ 394302 w 545115"/>
              <a:gd name="connsiteY18" fmla="*/ 99229 h 655212"/>
              <a:gd name="connsiteX19" fmla="*/ 456214 w 545115"/>
              <a:gd name="connsiteY19" fmla="*/ 82560 h 655212"/>
              <a:gd name="connsiteX20" fmla="*/ 510983 w 545115"/>
              <a:gd name="connsiteY20" fmla="*/ 84941 h 655212"/>
              <a:gd name="connsiteX21" fmla="*/ 499077 w 545115"/>
              <a:gd name="connsiteY21" fmla="*/ 11122 h 655212"/>
              <a:gd name="connsiteX0" fmla="*/ 499077 w 545115"/>
              <a:gd name="connsiteY0" fmla="*/ 10735 h 654825"/>
              <a:gd name="connsiteX1" fmla="*/ 403827 w 545115"/>
              <a:gd name="connsiteY1" fmla="*/ 8354 h 654825"/>
              <a:gd name="connsiteX2" fmla="*/ 258570 w 545115"/>
              <a:gd name="connsiteY2" fmla="*/ 91698 h 654825"/>
              <a:gd name="connsiteX3" fmla="*/ 99027 w 545115"/>
              <a:gd name="connsiteY3" fmla="*/ 215523 h 654825"/>
              <a:gd name="connsiteX4" fmla="*/ 13302 w 545115"/>
              <a:gd name="connsiteY4" fmla="*/ 294104 h 654825"/>
              <a:gd name="connsiteX5" fmla="*/ 8539 w 545115"/>
              <a:gd name="connsiteY5" fmla="*/ 379829 h 654825"/>
              <a:gd name="connsiteX6" fmla="*/ 94264 w 545115"/>
              <a:gd name="connsiteY6" fmla="*/ 420310 h 654825"/>
              <a:gd name="connsiteX7" fmla="*/ 315720 w 545115"/>
              <a:gd name="connsiteY7" fmla="*/ 513179 h 654825"/>
              <a:gd name="connsiteX8" fmla="*/ 451452 w 545115"/>
              <a:gd name="connsiteY8" fmla="*/ 596523 h 654825"/>
              <a:gd name="connsiteX9" fmla="*/ 494314 w 545115"/>
              <a:gd name="connsiteY9" fmla="*/ 646529 h 654825"/>
              <a:gd name="connsiteX10" fmla="*/ 541939 w 545115"/>
              <a:gd name="connsiteY10" fmla="*/ 646529 h 654825"/>
              <a:gd name="connsiteX11" fmla="*/ 530033 w 545115"/>
              <a:gd name="connsiteY11" fmla="*/ 565567 h 654825"/>
              <a:gd name="connsiteX12" fmla="*/ 444308 w 545115"/>
              <a:gd name="connsiteY12" fmla="*/ 501273 h 654825"/>
              <a:gd name="connsiteX13" fmla="*/ 296670 w 545115"/>
              <a:gd name="connsiteY13" fmla="*/ 432217 h 654825"/>
              <a:gd name="connsiteX14" fmla="*/ 144270 w 545115"/>
              <a:gd name="connsiteY14" fmla="*/ 372685 h 654825"/>
              <a:gd name="connsiteX15" fmla="*/ 91883 w 545115"/>
              <a:gd name="connsiteY15" fmla="*/ 353635 h 654825"/>
              <a:gd name="connsiteX16" fmla="*/ 99027 w 545115"/>
              <a:gd name="connsiteY16" fmla="*/ 308392 h 654825"/>
              <a:gd name="connsiteX17" fmla="*/ 232377 w 545115"/>
              <a:gd name="connsiteY17" fmla="*/ 196473 h 654825"/>
              <a:gd name="connsiteX18" fmla="*/ 394302 w 545115"/>
              <a:gd name="connsiteY18" fmla="*/ 98842 h 654825"/>
              <a:gd name="connsiteX19" fmla="*/ 456214 w 545115"/>
              <a:gd name="connsiteY19" fmla="*/ 82173 h 654825"/>
              <a:gd name="connsiteX20" fmla="*/ 530033 w 545115"/>
              <a:gd name="connsiteY20" fmla="*/ 77410 h 654825"/>
              <a:gd name="connsiteX21" fmla="*/ 499077 w 545115"/>
              <a:gd name="connsiteY21" fmla="*/ 10735 h 654825"/>
              <a:gd name="connsiteX0" fmla="*/ 499077 w 545115"/>
              <a:gd name="connsiteY0" fmla="*/ 11389 h 655479"/>
              <a:gd name="connsiteX1" fmla="*/ 403827 w 545115"/>
              <a:gd name="connsiteY1" fmla="*/ 9008 h 655479"/>
              <a:gd name="connsiteX2" fmla="*/ 258570 w 545115"/>
              <a:gd name="connsiteY2" fmla="*/ 92352 h 655479"/>
              <a:gd name="connsiteX3" fmla="*/ 99027 w 545115"/>
              <a:gd name="connsiteY3" fmla="*/ 216177 h 655479"/>
              <a:gd name="connsiteX4" fmla="*/ 13302 w 545115"/>
              <a:gd name="connsiteY4" fmla="*/ 294758 h 655479"/>
              <a:gd name="connsiteX5" fmla="*/ 8539 w 545115"/>
              <a:gd name="connsiteY5" fmla="*/ 380483 h 655479"/>
              <a:gd name="connsiteX6" fmla="*/ 94264 w 545115"/>
              <a:gd name="connsiteY6" fmla="*/ 420964 h 655479"/>
              <a:gd name="connsiteX7" fmla="*/ 315720 w 545115"/>
              <a:gd name="connsiteY7" fmla="*/ 513833 h 655479"/>
              <a:gd name="connsiteX8" fmla="*/ 451452 w 545115"/>
              <a:gd name="connsiteY8" fmla="*/ 597177 h 655479"/>
              <a:gd name="connsiteX9" fmla="*/ 494314 w 545115"/>
              <a:gd name="connsiteY9" fmla="*/ 647183 h 655479"/>
              <a:gd name="connsiteX10" fmla="*/ 541939 w 545115"/>
              <a:gd name="connsiteY10" fmla="*/ 647183 h 655479"/>
              <a:gd name="connsiteX11" fmla="*/ 530033 w 545115"/>
              <a:gd name="connsiteY11" fmla="*/ 566221 h 655479"/>
              <a:gd name="connsiteX12" fmla="*/ 444308 w 545115"/>
              <a:gd name="connsiteY12" fmla="*/ 501927 h 655479"/>
              <a:gd name="connsiteX13" fmla="*/ 296670 w 545115"/>
              <a:gd name="connsiteY13" fmla="*/ 432871 h 655479"/>
              <a:gd name="connsiteX14" fmla="*/ 144270 w 545115"/>
              <a:gd name="connsiteY14" fmla="*/ 373339 h 655479"/>
              <a:gd name="connsiteX15" fmla="*/ 91883 w 545115"/>
              <a:gd name="connsiteY15" fmla="*/ 354289 h 655479"/>
              <a:gd name="connsiteX16" fmla="*/ 99027 w 545115"/>
              <a:gd name="connsiteY16" fmla="*/ 309046 h 655479"/>
              <a:gd name="connsiteX17" fmla="*/ 232377 w 545115"/>
              <a:gd name="connsiteY17" fmla="*/ 197127 h 655479"/>
              <a:gd name="connsiteX18" fmla="*/ 394302 w 545115"/>
              <a:gd name="connsiteY18" fmla="*/ 99496 h 655479"/>
              <a:gd name="connsiteX19" fmla="*/ 456214 w 545115"/>
              <a:gd name="connsiteY19" fmla="*/ 82827 h 655479"/>
              <a:gd name="connsiteX20" fmla="*/ 513364 w 545115"/>
              <a:gd name="connsiteY20" fmla="*/ 89970 h 655479"/>
              <a:gd name="connsiteX21" fmla="*/ 499077 w 545115"/>
              <a:gd name="connsiteY21" fmla="*/ 11389 h 655479"/>
              <a:gd name="connsiteX0" fmla="*/ 499077 w 545115"/>
              <a:gd name="connsiteY0" fmla="*/ 9337 h 653427"/>
              <a:gd name="connsiteX1" fmla="*/ 403827 w 545115"/>
              <a:gd name="connsiteY1" fmla="*/ 6956 h 653427"/>
              <a:gd name="connsiteX2" fmla="*/ 258570 w 545115"/>
              <a:gd name="connsiteY2" fmla="*/ 90300 h 653427"/>
              <a:gd name="connsiteX3" fmla="*/ 99027 w 545115"/>
              <a:gd name="connsiteY3" fmla="*/ 214125 h 653427"/>
              <a:gd name="connsiteX4" fmla="*/ 13302 w 545115"/>
              <a:gd name="connsiteY4" fmla="*/ 292706 h 653427"/>
              <a:gd name="connsiteX5" fmla="*/ 8539 w 545115"/>
              <a:gd name="connsiteY5" fmla="*/ 378431 h 653427"/>
              <a:gd name="connsiteX6" fmla="*/ 94264 w 545115"/>
              <a:gd name="connsiteY6" fmla="*/ 418912 h 653427"/>
              <a:gd name="connsiteX7" fmla="*/ 315720 w 545115"/>
              <a:gd name="connsiteY7" fmla="*/ 511781 h 653427"/>
              <a:gd name="connsiteX8" fmla="*/ 451452 w 545115"/>
              <a:gd name="connsiteY8" fmla="*/ 595125 h 653427"/>
              <a:gd name="connsiteX9" fmla="*/ 494314 w 545115"/>
              <a:gd name="connsiteY9" fmla="*/ 645131 h 653427"/>
              <a:gd name="connsiteX10" fmla="*/ 541939 w 545115"/>
              <a:gd name="connsiteY10" fmla="*/ 645131 h 653427"/>
              <a:gd name="connsiteX11" fmla="*/ 530033 w 545115"/>
              <a:gd name="connsiteY11" fmla="*/ 564169 h 653427"/>
              <a:gd name="connsiteX12" fmla="*/ 444308 w 545115"/>
              <a:gd name="connsiteY12" fmla="*/ 499875 h 653427"/>
              <a:gd name="connsiteX13" fmla="*/ 296670 w 545115"/>
              <a:gd name="connsiteY13" fmla="*/ 430819 h 653427"/>
              <a:gd name="connsiteX14" fmla="*/ 144270 w 545115"/>
              <a:gd name="connsiteY14" fmla="*/ 371287 h 653427"/>
              <a:gd name="connsiteX15" fmla="*/ 91883 w 545115"/>
              <a:gd name="connsiteY15" fmla="*/ 352237 h 653427"/>
              <a:gd name="connsiteX16" fmla="*/ 99027 w 545115"/>
              <a:gd name="connsiteY16" fmla="*/ 306994 h 653427"/>
              <a:gd name="connsiteX17" fmla="*/ 232377 w 545115"/>
              <a:gd name="connsiteY17" fmla="*/ 195075 h 653427"/>
              <a:gd name="connsiteX18" fmla="*/ 394302 w 545115"/>
              <a:gd name="connsiteY18" fmla="*/ 97444 h 653427"/>
              <a:gd name="connsiteX19" fmla="*/ 456214 w 545115"/>
              <a:gd name="connsiteY19" fmla="*/ 80775 h 653427"/>
              <a:gd name="connsiteX20" fmla="*/ 513364 w 545115"/>
              <a:gd name="connsiteY20" fmla="*/ 87918 h 653427"/>
              <a:gd name="connsiteX21" fmla="*/ 537177 w 545115"/>
              <a:gd name="connsiteY21" fmla="*/ 47437 h 653427"/>
              <a:gd name="connsiteX22" fmla="*/ 499077 w 545115"/>
              <a:gd name="connsiteY22" fmla="*/ 9337 h 653427"/>
              <a:gd name="connsiteX0" fmla="*/ 499077 w 545115"/>
              <a:gd name="connsiteY0" fmla="*/ 9337 h 653427"/>
              <a:gd name="connsiteX1" fmla="*/ 403827 w 545115"/>
              <a:gd name="connsiteY1" fmla="*/ 6956 h 653427"/>
              <a:gd name="connsiteX2" fmla="*/ 258570 w 545115"/>
              <a:gd name="connsiteY2" fmla="*/ 90300 h 653427"/>
              <a:gd name="connsiteX3" fmla="*/ 99027 w 545115"/>
              <a:gd name="connsiteY3" fmla="*/ 214125 h 653427"/>
              <a:gd name="connsiteX4" fmla="*/ 13302 w 545115"/>
              <a:gd name="connsiteY4" fmla="*/ 292706 h 653427"/>
              <a:gd name="connsiteX5" fmla="*/ 8539 w 545115"/>
              <a:gd name="connsiteY5" fmla="*/ 378431 h 653427"/>
              <a:gd name="connsiteX6" fmla="*/ 94264 w 545115"/>
              <a:gd name="connsiteY6" fmla="*/ 418912 h 653427"/>
              <a:gd name="connsiteX7" fmla="*/ 315720 w 545115"/>
              <a:gd name="connsiteY7" fmla="*/ 511781 h 653427"/>
              <a:gd name="connsiteX8" fmla="*/ 451452 w 545115"/>
              <a:gd name="connsiteY8" fmla="*/ 595125 h 653427"/>
              <a:gd name="connsiteX9" fmla="*/ 494314 w 545115"/>
              <a:gd name="connsiteY9" fmla="*/ 645131 h 653427"/>
              <a:gd name="connsiteX10" fmla="*/ 541939 w 545115"/>
              <a:gd name="connsiteY10" fmla="*/ 645131 h 653427"/>
              <a:gd name="connsiteX11" fmla="*/ 530033 w 545115"/>
              <a:gd name="connsiteY11" fmla="*/ 564169 h 653427"/>
              <a:gd name="connsiteX12" fmla="*/ 444308 w 545115"/>
              <a:gd name="connsiteY12" fmla="*/ 499875 h 653427"/>
              <a:gd name="connsiteX13" fmla="*/ 296670 w 545115"/>
              <a:gd name="connsiteY13" fmla="*/ 430819 h 653427"/>
              <a:gd name="connsiteX14" fmla="*/ 144270 w 545115"/>
              <a:gd name="connsiteY14" fmla="*/ 371287 h 653427"/>
              <a:gd name="connsiteX15" fmla="*/ 91883 w 545115"/>
              <a:gd name="connsiteY15" fmla="*/ 352237 h 653427"/>
              <a:gd name="connsiteX16" fmla="*/ 99027 w 545115"/>
              <a:gd name="connsiteY16" fmla="*/ 306994 h 653427"/>
              <a:gd name="connsiteX17" fmla="*/ 232377 w 545115"/>
              <a:gd name="connsiteY17" fmla="*/ 195075 h 653427"/>
              <a:gd name="connsiteX18" fmla="*/ 394302 w 545115"/>
              <a:gd name="connsiteY18" fmla="*/ 97444 h 653427"/>
              <a:gd name="connsiteX19" fmla="*/ 456214 w 545115"/>
              <a:gd name="connsiteY19" fmla="*/ 80775 h 653427"/>
              <a:gd name="connsiteX20" fmla="*/ 513364 w 545115"/>
              <a:gd name="connsiteY20" fmla="*/ 87918 h 653427"/>
              <a:gd name="connsiteX21" fmla="*/ 537177 w 545115"/>
              <a:gd name="connsiteY21" fmla="*/ 47437 h 653427"/>
              <a:gd name="connsiteX22" fmla="*/ 499077 w 545115"/>
              <a:gd name="connsiteY22" fmla="*/ 9337 h 653427"/>
              <a:gd name="connsiteX0" fmla="*/ 499077 w 545115"/>
              <a:gd name="connsiteY0" fmla="*/ 9337 h 653427"/>
              <a:gd name="connsiteX1" fmla="*/ 403827 w 545115"/>
              <a:gd name="connsiteY1" fmla="*/ 6956 h 653427"/>
              <a:gd name="connsiteX2" fmla="*/ 258570 w 545115"/>
              <a:gd name="connsiteY2" fmla="*/ 90300 h 653427"/>
              <a:gd name="connsiteX3" fmla="*/ 99027 w 545115"/>
              <a:gd name="connsiteY3" fmla="*/ 214125 h 653427"/>
              <a:gd name="connsiteX4" fmla="*/ 13302 w 545115"/>
              <a:gd name="connsiteY4" fmla="*/ 292706 h 653427"/>
              <a:gd name="connsiteX5" fmla="*/ 8539 w 545115"/>
              <a:gd name="connsiteY5" fmla="*/ 378431 h 653427"/>
              <a:gd name="connsiteX6" fmla="*/ 94264 w 545115"/>
              <a:gd name="connsiteY6" fmla="*/ 418912 h 653427"/>
              <a:gd name="connsiteX7" fmla="*/ 315720 w 545115"/>
              <a:gd name="connsiteY7" fmla="*/ 511781 h 653427"/>
              <a:gd name="connsiteX8" fmla="*/ 451452 w 545115"/>
              <a:gd name="connsiteY8" fmla="*/ 595125 h 653427"/>
              <a:gd name="connsiteX9" fmla="*/ 494314 w 545115"/>
              <a:gd name="connsiteY9" fmla="*/ 645131 h 653427"/>
              <a:gd name="connsiteX10" fmla="*/ 541939 w 545115"/>
              <a:gd name="connsiteY10" fmla="*/ 645131 h 653427"/>
              <a:gd name="connsiteX11" fmla="*/ 530033 w 545115"/>
              <a:gd name="connsiteY11" fmla="*/ 564169 h 653427"/>
              <a:gd name="connsiteX12" fmla="*/ 444308 w 545115"/>
              <a:gd name="connsiteY12" fmla="*/ 499875 h 653427"/>
              <a:gd name="connsiteX13" fmla="*/ 299051 w 545115"/>
              <a:gd name="connsiteY13" fmla="*/ 428437 h 653427"/>
              <a:gd name="connsiteX14" fmla="*/ 144270 w 545115"/>
              <a:gd name="connsiteY14" fmla="*/ 371287 h 653427"/>
              <a:gd name="connsiteX15" fmla="*/ 91883 w 545115"/>
              <a:gd name="connsiteY15" fmla="*/ 352237 h 653427"/>
              <a:gd name="connsiteX16" fmla="*/ 99027 w 545115"/>
              <a:gd name="connsiteY16" fmla="*/ 306994 h 653427"/>
              <a:gd name="connsiteX17" fmla="*/ 232377 w 545115"/>
              <a:gd name="connsiteY17" fmla="*/ 195075 h 653427"/>
              <a:gd name="connsiteX18" fmla="*/ 394302 w 545115"/>
              <a:gd name="connsiteY18" fmla="*/ 97444 h 653427"/>
              <a:gd name="connsiteX19" fmla="*/ 456214 w 545115"/>
              <a:gd name="connsiteY19" fmla="*/ 80775 h 653427"/>
              <a:gd name="connsiteX20" fmla="*/ 513364 w 545115"/>
              <a:gd name="connsiteY20" fmla="*/ 87918 h 653427"/>
              <a:gd name="connsiteX21" fmla="*/ 537177 w 545115"/>
              <a:gd name="connsiteY21" fmla="*/ 47437 h 653427"/>
              <a:gd name="connsiteX22" fmla="*/ 499077 w 545115"/>
              <a:gd name="connsiteY22" fmla="*/ 9337 h 653427"/>
              <a:gd name="connsiteX0" fmla="*/ 498912 w 544950"/>
              <a:gd name="connsiteY0" fmla="*/ 9337 h 653427"/>
              <a:gd name="connsiteX1" fmla="*/ 403662 w 544950"/>
              <a:gd name="connsiteY1" fmla="*/ 6956 h 653427"/>
              <a:gd name="connsiteX2" fmla="*/ 258405 w 544950"/>
              <a:gd name="connsiteY2" fmla="*/ 90300 h 653427"/>
              <a:gd name="connsiteX3" fmla="*/ 98862 w 544950"/>
              <a:gd name="connsiteY3" fmla="*/ 214125 h 653427"/>
              <a:gd name="connsiteX4" fmla="*/ 13137 w 544950"/>
              <a:gd name="connsiteY4" fmla="*/ 292706 h 653427"/>
              <a:gd name="connsiteX5" fmla="*/ 8374 w 544950"/>
              <a:gd name="connsiteY5" fmla="*/ 378431 h 653427"/>
              <a:gd name="connsiteX6" fmla="*/ 91717 w 544950"/>
              <a:gd name="connsiteY6" fmla="*/ 426055 h 653427"/>
              <a:gd name="connsiteX7" fmla="*/ 315555 w 544950"/>
              <a:gd name="connsiteY7" fmla="*/ 511781 h 653427"/>
              <a:gd name="connsiteX8" fmla="*/ 451287 w 544950"/>
              <a:gd name="connsiteY8" fmla="*/ 595125 h 653427"/>
              <a:gd name="connsiteX9" fmla="*/ 494149 w 544950"/>
              <a:gd name="connsiteY9" fmla="*/ 645131 h 653427"/>
              <a:gd name="connsiteX10" fmla="*/ 541774 w 544950"/>
              <a:gd name="connsiteY10" fmla="*/ 645131 h 653427"/>
              <a:gd name="connsiteX11" fmla="*/ 529868 w 544950"/>
              <a:gd name="connsiteY11" fmla="*/ 564169 h 653427"/>
              <a:gd name="connsiteX12" fmla="*/ 444143 w 544950"/>
              <a:gd name="connsiteY12" fmla="*/ 499875 h 653427"/>
              <a:gd name="connsiteX13" fmla="*/ 298886 w 544950"/>
              <a:gd name="connsiteY13" fmla="*/ 428437 h 653427"/>
              <a:gd name="connsiteX14" fmla="*/ 144105 w 544950"/>
              <a:gd name="connsiteY14" fmla="*/ 371287 h 653427"/>
              <a:gd name="connsiteX15" fmla="*/ 91718 w 544950"/>
              <a:gd name="connsiteY15" fmla="*/ 352237 h 653427"/>
              <a:gd name="connsiteX16" fmla="*/ 98862 w 544950"/>
              <a:gd name="connsiteY16" fmla="*/ 306994 h 653427"/>
              <a:gd name="connsiteX17" fmla="*/ 232212 w 544950"/>
              <a:gd name="connsiteY17" fmla="*/ 195075 h 653427"/>
              <a:gd name="connsiteX18" fmla="*/ 394137 w 544950"/>
              <a:gd name="connsiteY18" fmla="*/ 97444 h 653427"/>
              <a:gd name="connsiteX19" fmla="*/ 456049 w 544950"/>
              <a:gd name="connsiteY19" fmla="*/ 80775 h 653427"/>
              <a:gd name="connsiteX20" fmla="*/ 513199 w 544950"/>
              <a:gd name="connsiteY20" fmla="*/ 87918 h 653427"/>
              <a:gd name="connsiteX21" fmla="*/ 537012 w 544950"/>
              <a:gd name="connsiteY21" fmla="*/ 47437 h 653427"/>
              <a:gd name="connsiteX22" fmla="*/ 498912 w 544950"/>
              <a:gd name="connsiteY22" fmla="*/ 9337 h 653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44950" h="653427">
                <a:moveTo>
                  <a:pt x="498912" y="9337"/>
                </a:moveTo>
                <a:cubicBezTo>
                  <a:pt x="476687" y="2590"/>
                  <a:pt x="443747" y="-6538"/>
                  <a:pt x="403662" y="6956"/>
                </a:cubicBezTo>
                <a:cubicBezTo>
                  <a:pt x="363577" y="20450"/>
                  <a:pt x="309205" y="55772"/>
                  <a:pt x="258405" y="90300"/>
                </a:cubicBezTo>
                <a:cubicBezTo>
                  <a:pt x="207605" y="124828"/>
                  <a:pt x="139740" y="180391"/>
                  <a:pt x="98862" y="214125"/>
                </a:cubicBezTo>
                <a:cubicBezTo>
                  <a:pt x="57984" y="247859"/>
                  <a:pt x="28218" y="265322"/>
                  <a:pt x="13137" y="292706"/>
                </a:cubicBezTo>
                <a:cubicBezTo>
                  <a:pt x="-1944" y="320090"/>
                  <a:pt x="-4723" y="356206"/>
                  <a:pt x="8374" y="378431"/>
                </a:cubicBezTo>
                <a:cubicBezTo>
                  <a:pt x="21471" y="400656"/>
                  <a:pt x="40520" y="403830"/>
                  <a:pt x="91717" y="426055"/>
                </a:cubicBezTo>
                <a:cubicBezTo>
                  <a:pt x="142914" y="448280"/>
                  <a:pt x="255627" y="483603"/>
                  <a:pt x="315555" y="511781"/>
                </a:cubicBezTo>
                <a:cubicBezTo>
                  <a:pt x="375483" y="539959"/>
                  <a:pt x="421521" y="572900"/>
                  <a:pt x="451287" y="595125"/>
                </a:cubicBezTo>
                <a:cubicBezTo>
                  <a:pt x="481053" y="617350"/>
                  <a:pt x="479068" y="636797"/>
                  <a:pt x="494149" y="645131"/>
                </a:cubicBezTo>
                <a:cubicBezTo>
                  <a:pt x="509230" y="653465"/>
                  <a:pt x="535821" y="658625"/>
                  <a:pt x="541774" y="645131"/>
                </a:cubicBezTo>
                <a:cubicBezTo>
                  <a:pt x="547727" y="631637"/>
                  <a:pt x="546140" y="588378"/>
                  <a:pt x="529868" y="564169"/>
                </a:cubicBezTo>
                <a:cubicBezTo>
                  <a:pt x="513596" y="539960"/>
                  <a:pt x="482640" y="522497"/>
                  <a:pt x="444143" y="499875"/>
                </a:cubicBezTo>
                <a:cubicBezTo>
                  <a:pt x="405646" y="477253"/>
                  <a:pt x="348892" y="449868"/>
                  <a:pt x="298886" y="428437"/>
                </a:cubicBezTo>
                <a:cubicBezTo>
                  <a:pt x="248880" y="407006"/>
                  <a:pt x="178633" y="383987"/>
                  <a:pt x="144105" y="371287"/>
                </a:cubicBezTo>
                <a:cubicBezTo>
                  <a:pt x="109577" y="358587"/>
                  <a:pt x="99258" y="362952"/>
                  <a:pt x="91718" y="352237"/>
                </a:cubicBezTo>
                <a:cubicBezTo>
                  <a:pt x="84178" y="341522"/>
                  <a:pt x="75446" y="333188"/>
                  <a:pt x="98862" y="306994"/>
                </a:cubicBezTo>
                <a:cubicBezTo>
                  <a:pt x="122278" y="280800"/>
                  <a:pt x="182999" y="230000"/>
                  <a:pt x="232212" y="195075"/>
                </a:cubicBezTo>
                <a:cubicBezTo>
                  <a:pt x="281424" y="160150"/>
                  <a:pt x="356831" y="116494"/>
                  <a:pt x="394137" y="97444"/>
                </a:cubicBezTo>
                <a:cubicBezTo>
                  <a:pt x="431443" y="78394"/>
                  <a:pt x="436602" y="83156"/>
                  <a:pt x="456049" y="80775"/>
                </a:cubicBezTo>
                <a:cubicBezTo>
                  <a:pt x="475496" y="78394"/>
                  <a:pt x="499705" y="93474"/>
                  <a:pt x="513199" y="87918"/>
                </a:cubicBezTo>
                <a:cubicBezTo>
                  <a:pt x="526693" y="82362"/>
                  <a:pt x="539393" y="60534"/>
                  <a:pt x="537012" y="47437"/>
                </a:cubicBezTo>
                <a:cubicBezTo>
                  <a:pt x="534631" y="34340"/>
                  <a:pt x="521137" y="16084"/>
                  <a:pt x="498912" y="9337"/>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任意多边形 5"/>
          <p:cNvSpPr/>
          <p:nvPr/>
        </p:nvSpPr>
        <p:spPr>
          <a:xfrm>
            <a:off x="2340855" y="3766851"/>
            <a:ext cx="516980" cy="625524"/>
          </a:xfrm>
          <a:custGeom>
            <a:avLst/>
            <a:gdLst>
              <a:gd name="connsiteX0" fmla="*/ 371388 w 540562"/>
              <a:gd name="connsiteY0" fmla="*/ 121730 h 626735"/>
              <a:gd name="connsiteX1" fmla="*/ 440444 w 540562"/>
              <a:gd name="connsiteY1" fmla="*/ 69343 h 626735"/>
              <a:gd name="connsiteX2" fmla="*/ 478544 w 540562"/>
              <a:gd name="connsiteY2" fmla="*/ 12193 h 626735"/>
              <a:gd name="connsiteX3" fmla="*/ 495213 w 540562"/>
              <a:gd name="connsiteY3" fmla="*/ 2668 h 626735"/>
              <a:gd name="connsiteX4" fmla="*/ 511882 w 540562"/>
              <a:gd name="connsiteY4" fmla="*/ 47912 h 626735"/>
              <a:gd name="connsiteX5" fmla="*/ 495213 w 540562"/>
              <a:gd name="connsiteY5" fmla="*/ 112205 h 626735"/>
              <a:gd name="connsiteX6" fmla="*/ 416632 w 540562"/>
              <a:gd name="connsiteY6" fmla="*/ 171737 h 626735"/>
              <a:gd name="connsiteX7" fmla="*/ 304713 w 540562"/>
              <a:gd name="connsiteY7" fmla="*/ 238412 h 626735"/>
              <a:gd name="connsiteX8" fmla="*/ 214225 w 540562"/>
              <a:gd name="connsiteY8" fmla="*/ 293180 h 626735"/>
              <a:gd name="connsiteX9" fmla="*/ 121357 w 540562"/>
              <a:gd name="connsiteY9" fmla="*/ 333662 h 626735"/>
              <a:gd name="connsiteX10" fmla="*/ 92782 w 540562"/>
              <a:gd name="connsiteY10" fmla="*/ 359855 h 626735"/>
              <a:gd name="connsiteX11" fmla="*/ 114213 w 540562"/>
              <a:gd name="connsiteY11" fmla="*/ 400337 h 626735"/>
              <a:gd name="connsiteX12" fmla="*/ 230894 w 540562"/>
              <a:gd name="connsiteY12" fmla="*/ 469393 h 626735"/>
              <a:gd name="connsiteX13" fmla="*/ 347575 w 540562"/>
              <a:gd name="connsiteY13" fmla="*/ 521780 h 626735"/>
              <a:gd name="connsiteX14" fmla="*/ 473782 w 540562"/>
              <a:gd name="connsiteY14" fmla="*/ 545593 h 626735"/>
              <a:gd name="connsiteX15" fmla="*/ 540457 w 540562"/>
              <a:gd name="connsiteY15" fmla="*/ 555118 h 626735"/>
              <a:gd name="connsiteX16" fmla="*/ 485688 w 540562"/>
              <a:gd name="connsiteY16" fmla="*/ 624174 h 626735"/>
              <a:gd name="connsiteX17" fmla="*/ 357100 w 540562"/>
              <a:gd name="connsiteY17" fmla="*/ 605124 h 626735"/>
              <a:gd name="connsiteX18" fmla="*/ 199938 w 540562"/>
              <a:gd name="connsiteY18" fmla="*/ 540830 h 626735"/>
              <a:gd name="connsiteX19" fmla="*/ 78494 w 540562"/>
              <a:gd name="connsiteY19" fmla="*/ 464630 h 626735"/>
              <a:gd name="connsiteX20" fmla="*/ 4675 w 540562"/>
              <a:gd name="connsiteY20" fmla="*/ 390812 h 626735"/>
              <a:gd name="connsiteX21" fmla="*/ 23725 w 540562"/>
              <a:gd name="connsiteY21" fmla="*/ 312230 h 626735"/>
              <a:gd name="connsiteX22" fmla="*/ 154694 w 540562"/>
              <a:gd name="connsiteY22" fmla="*/ 247937 h 626735"/>
              <a:gd name="connsiteX23" fmla="*/ 280900 w 540562"/>
              <a:gd name="connsiteY23" fmla="*/ 188405 h 626735"/>
              <a:gd name="connsiteX24" fmla="*/ 371388 w 540562"/>
              <a:gd name="connsiteY24" fmla="*/ 121730 h 626735"/>
              <a:gd name="connsiteX0" fmla="*/ 371388 w 540562"/>
              <a:gd name="connsiteY0" fmla="*/ 121730 h 626735"/>
              <a:gd name="connsiteX1" fmla="*/ 440444 w 540562"/>
              <a:gd name="connsiteY1" fmla="*/ 69343 h 626735"/>
              <a:gd name="connsiteX2" fmla="*/ 478544 w 540562"/>
              <a:gd name="connsiteY2" fmla="*/ 12193 h 626735"/>
              <a:gd name="connsiteX3" fmla="*/ 495213 w 540562"/>
              <a:gd name="connsiteY3" fmla="*/ 2668 h 626735"/>
              <a:gd name="connsiteX4" fmla="*/ 511882 w 540562"/>
              <a:gd name="connsiteY4" fmla="*/ 47912 h 626735"/>
              <a:gd name="connsiteX5" fmla="*/ 495213 w 540562"/>
              <a:gd name="connsiteY5" fmla="*/ 112205 h 626735"/>
              <a:gd name="connsiteX6" fmla="*/ 416632 w 540562"/>
              <a:gd name="connsiteY6" fmla="*/ 171737 h 626735"/>
              <a:gd name="connsiteX7" fmla="*/ 304713 w 540562"/>
              <a:gd name="connsiteY7" fmla="*/ 238412 h 626735"/>
              <a:gd name="connsiteX8" fmla="*/ 214225 w 540562"/>
              <a:gd name="connsiteY8" fmla="*/ 293180 h 626735"/>
              <a:gd name="connsiteX9" fmla="*/ 121357 w 540562"/>
              <a:gd name="connsiteY9" fmla="*/ 333662 h 626735"/>
              <a:gd name="connsiteX10" fmla="*/ 92782 w 540562"/>
              <a:gd name="connsiteY10" fmla="*/ 359855 h 626735"/>
              <a:gd name="connsiteX11" fmla="*/ 114213 w 540562"/>
              <a:gd name="connsiteY11" fmla="*/ 400337 h 626735"/>
              <a:gd name="connsiteX12" fmla="*/ 230894 w 540562"/>
              <a:gd name="connsiteY12" fmla="*/ 469393 h 626735"/>
              <a:gd name="connsiteX13" fmla="*/ 347575 w 540562"/>
              <a:gd name="connsiteY13" fmla="*/ 521780 h 626735"/>
              <a:gd name="connsiteX14" fmla="*/ 473782 w 540562"/>
              <a:gd name="connsiteY14" fmla="*/ 545593 h 626735"/>
              <a:gd name="connsiteX15" fmla="*/ 540457 w 540562"/>
              <a:gd name="connsiteY15" fmla="*/ 555118 h 626735"/>
              <a:gd name="connsiteX16" fmla="*/ 485688 w 540562"/>
              <a:gd name="connsiteY16" fmla="*/ 624174 h 626735"/>
              <a:gd name="connsiteX17" fmla="*/ 357100 w 540562"/>
              <a:gd name="connsiteY17" fmla="*/ 605124 h 626735"/>
              <a:gd name="connsiteX18" fmla="*/ 199938 w 540562"/>
              <a:gd name="connsiteY18" fmla="*/ 540830 h 626735"/>
              <a:gd name="connsiteX19" fmla="*/ 78494 w 540562"/>
              <a:gd name="connsiteY19" fmla="*/ 464630 h 626735"/>
              <a:gd name="connsiteX20" fmla="*/ 4675 w 540562"/>
              <a:gd name="connsiteY20" fmla="*/ 390812 h 626735"/>
              <a:gd name="connsiteX21" fmla="*/ 23725 w 540562"/>
              <a:gd name="connsiteY21" fmla="*/ 312230 h 626735"/>
              <a:gd name="connsiteX22" fmla="*/ 154694 w 540562"/>
              <a:gd name="connsiteY22" fmla="*/ 247937 h 626735"/>
              <a:gd name="connsiteX23" fmla="*/ 271375 w 540562"/>
              <a:gd name="connsiteY23" fmla="*/ 186023 h 626735"/>
              <a:gd name="connsiteX24" fmla="*/ 371388 w 540562"/>
              <a:gd name="connsiteY24" fmla="*/ 121730 h 626735"/>
              <a:gd name="connsiteX0" fmla="*/ 371388 w 540562"/>
              <a:gd name="connsiteY0" fmla="*/ 121730 h 626735"/>
              <a:gd name="connsiteX1" fmla="*/ 440444 w 540562"/>
              <a:gd name="connsiteY1" fmla="*/ 69343 h 626735"/>
              <a:gd name="connsiteX2" fmla="*/ 478544 w 540562"/>
              <a:gd name="connsiteY2" fmla="*/ 12193 h 626735"/>
              <a:gd name="connsiteX3" fmla="*/ 495213 w 540562"/>
              <a:gd name="connsiteY3" fmla="*/ 2668 h 626735"/>
              <a:gd name="connsiteX4" fmla="*/ 511882 w 540562"/>
              <a:gd name="connsiteY4" fmla="*/ 47912 h 626735"/>
              <a:gd name="connsiteX5" fmla="*/ 495213 w 540562"/>
              <a:gd name="connsiteY5" fmla="*/ 112205 h 626735"/>
              <a:gd name="connsiteX6" fmla="*/ 416632 w 540562"/>
              <a:gd name="connsiteY6" fmla="*/ 171737 h 626735"/>
              <a:gd name="connsiteX7" fmla="*/ 309475 w 540562"/>
              <a:gd name="connsiteY7" fmla="*/ 245556 h 626735"/>
              <a:gd name="connsiteX8" fmla="*/ 214225 w 540562"/>
              <a:gd name="connsiteY8" fmla="*/ 293180 h 626735"/>
              <a:gd name="connsiteX9" fmla="*/ 121357 w 540562"/>
              <a:gd name="connsiteY9" fmla="*/ 333662 h 626735"/>
              <a:gd name="connsiteX10" fmla="*/ 92782 w 540562"/>
              <a:gd name="connsiteY10" fmla="*/ 359855 h 626735"/>
              <a:gd name="connsiteX11" fmla="*/ 114213 w 540562"/>
              <a:gd name="connsiteY11" fmla="*/ 400337 h 626735"/>
              <a:gd name="connsiteX12" fmla="*/ 230894 w 540562"/>
              <a:gd name="connsiteY12" fmla="*/ 469393 h 626735"/>
              <a:gd name="connsiteX13" fmla="*/ 347575 w 540562"/>
              <a:gd name="connsiteY13" fmla="*/ 521780 h 626735"/>
              <a:gd name="connsiteX14" fmla="*/ 473782 w 540562"/>
              <a:gd name="connsiteY14" fmla="*/ 545593 h 626735"/>
              <a:gd name="connsiteX15" fmla="*/ 540457 w 540562"/>
              <a:gd name="connsiteY15" fmla="*/ 555118 h 626735"/>
              <a:gd name="connsiteX16" fmla="*/ 485688 w 540562"/>
              <a:gd name="connsiteY16" fmla="*/ 624174 h 626735"/>
              <a:gd name="connsiteX17" fmla="*/ 357100 w 540562"/>
              <a:gd name="connsiteY17" fmla="*/ 605124 h 626735"/>
              <a:gd name="connsiteX18" fmla="*/ 199938 w 540562"/>
              <a:gd name="connsiteY18" fmla="*/ 540830 h 626735"/>
              <a:gd name="connsiteX19" fmla="*/ 78494 w 540562"/>
              <a:gd name="connsiteY19" fmla="*/ 464630 h 626735"/>
              <a:gd name="connsiteX20" fmla="*/ 4675 w 540562"/>
              <a:gd name="connsiteY20" fmla="*/ 390812 h 626735"/>
              <a:gd name="connsiteX21" fmla="*/ 23725 w 540562"/>
              <a:gd name="connsiteY21" fmla="*/ 312230 h 626735"/>
              <a:gd name="connsiteX22" fmla="*/ 154694 w 540562"/>
              <a:gd name="connsiteY22" fmla="*/ 247937 h 626735"/>
              <a:gd name="connsiteX23" fmla="*/ 271375 w 540562"/>
              <a:gd name="connsiteY23" fmla="*/ 186023 h 626735"/>
              <a:gd name="connsiteX24" fmla="*/ 371388 w 540562"/>
              <a:gd name="connsiteY24" fmla="*/ 121730 h 626735"/>
              <a:gd name="connsiteX0" fmla="*/ 371388 w 540562"/>
              <a:gd name="connsiteY0" fmla="*/ 121730 h 626735"/>
              <a:gd name="connsiteX1" fmla="*/ 440444 w 540562"/>
              <a:gd name="connsiteY1" fmla="*/ 69343 h 626735"/>
              <a:gd name="connsiteX2" fmla="*/ 478544 w 540562"/>
              <a:gd name="connsiteY2" fmla="*/ 12193 h 626735"/>
              <a:gd name="connsiteX3" fmla="*/ 495213 w 540562"/>
              <a:gd name="connsiteY3" fmla="*/ 2668 h 626735"/>
              <a:gd name="connsiteX4" fmla="*/ 511882 w 540562"/>
              <a:gd name="connsiteY4" fmla="*/ 47912 h 626735"/>
              <a:gd name="connsiteX5" fmla="*/ 495213 w 540562"/>
              <a:gd name="connsiteY5" fmla="*/ 112205 h 626735"/>
              <a:gd name="connsiteX6" fmla="*/ 416632 w 540562"/>
              <a:gd name="connsiteY6" fmla="*/ 178880 h 626735"/>
              <a:gd name="connsiteX7" fmla="*/ 309475 w 540562"/>
              <a:gd name="connsiteY7" fmla="*/ 245556 h 626735"/>
              <a:gd name="connsiteX8" fmla="*/ 214225 w 540562"/>
              <a:gd name="connsiteY8" fmla="*/ 293180 h 626735"/>
              <a:gd name="connsiteX9" fmla="*/ 121357 w 540562"/>
              <a:gd name="connsiteY9" fmla="*/ 333662 h 626735"/>
              <a:gd name="connsiteX10" fmla="*/ 92782 w 540562"/>
              <a:gd name="connsiteY10" fmla="*/ 359855 h 626735"/>
              <a:gd name="connsiteX11" fmla="*/ 114213 w 540562"/>
              <a:gd name="connsiteY11" fmla="*/ 400337 h 626735"/>
              <a:gd name="connsiteX12" fmla="*/ 230894 w 540562"/>
              <a:gd name="connsiteY12" fmla="*/ 469393 h 626735"/>
              <a:gd name="connsiteX13" fmla="*/ 347575 w 540562"/>
              <a:gd name="connsiteY13" fmla="*/ 521780 h 626735"/>
              <a:gd name="connsiteX14" fmla="*/ 473782 w 540562"/>
              <a:gd name="connsiteY14" fmla="*/ 545593 h 626735"/>
              <a:gd name="connsiteX15" fmla="*/ 540457 w 540562"/>
              <a:gd name="connsiteY15" fmla="*/ 555118 h 626735"/>
              <a:gd name="connsiteX16" fmla="*/ 485688 w 540562"/>
              <a:gd name="connsiteY16" fmla="*/ 624174 h 626735"/>
              <a:gd name="connsiteX17" fmla="*/ 357100 w 540562"/>
              <a:gd name="connsiteY17" fmla="*/ 605124 h 626735"/>
              <a:gd name="connsiteX18" fmla="*/ 199938 w 540562"/>
              <a:gd name="connsiteY18" fmla="*/ 540830 h 626735"/>
              <a:gd name="connsiteX19" fmla="*/ 78494 w 540562"/>
              <a:gd name="connsiteY19" fmla="*/ 464630 h 626735"/>
              <a:gd name="connsiteX20" fmla="*/ 4675 w 540562"/>
              <a:gd name="connsiteY20" fmla="*/ 390812 h 626735"/>
              <a:gd name="connsiteX21" fmla="*/ 23725 w 540562"/>
              <a:gd name="connsiteY21" fmla="*/ 312230 h 626735"/>
              <a:gd name="connsiteX22" fmla="*/ 154694 w 540562"/>
              <a:gd name="connsiteY22" fmla="*/ 247937 h 626735"/>
              <a:gd name="connsiteX23" fmla="*/ 271375 w 540562"/>
              <a:gd name="connsiteY23" fmla="*/ 186023 h 626735"/>
              <a:gd name="connsiteX24" fmla="*/ 371388 w 540562"/>
              <a:gd name="connsiteY24" fmla="*/ 121730 h 626735"/>
              <a:gd name="connsiteX0" fmla="*/ 371388 w 533447"/>
              <a:gd name="connsiteY0" fmla="*/ 121730 h 625966"/>
              <a:gd name="connsiteX1" fmla="*/ 440444 w 533447"/>
              <a:gd name="connsiteY1" fmla="*/ 69343 h 625966"/>
              <a:gd name="connsiteX2" fmla="*/ 478544 w 533447"/>
              <a:gd name="connsiteY2" fmla="*/ 12193 h 625966"/>
              <a:gd name="connsiteX3" fmla="*/ 495213 w 533447"/>
              <a:gd name="connsiteY3" fmla="*/ 2668 h 625966"/>
              <a:gd name="connsiteX4" fmla="*/ 511882 w 533447"/>
              <a:gd name="connsiteY4" fmla="*/ 47912 h 625966"/>
              <a:gd name="connsiteX5" fmla="*/ 495213 w 533447"/>
              <a:gd name="connsiteY5" fmla="*/ 112205 h 625966"/>
              <a:gd name="connsiteX6" fmla="*/ 416632 w 533447"/>
              <a:gd name="connsiteY6" fmla="*/ 178880 h 625966"/>
              <a:gd name="connsiteX7" fmla="*/ 309475 w 533447"/>
              <a:gd name="connsiteY7" fmla="*/ 245556 h 625966"/>
              <a:gd name="connsiteX8" fmla="*/ 214225 w 533447"/>
              <a:gd name="connsiteY8" fmla="*/ 293180 h 625966"/>
              <a:gd name="connsiteX9" fmla="*/ 121357 w 533447"/>
              <a:gd name="connsiteY9" fmla="*/ 333662 h 625966"/>
              <a:gd name="connsiteX10" fmla="*/ 92782 w 533447"/>
              <a:gd name="connsiteY10" fmla="*/ 359855 h 625966"/>
              <a:gd name="connsiteX11" fmla="*/ 114213 w 533447"/>
              <a:gd name="connsiteY11" fmla="*/ 400337 h 625966"/>
              <a:gd name="connsiteX12" fmla="*/ 230894 w 533447"/>
              <a:gd name="connsiteY12" fmla="*/ 469393 h 625966"/>
              <a:gd name="connsiteX13" fmla="*/ 347575 w 533447"/>
              <a:gd name="connsiteY13" fmla="*/ 521780 h 625966"/>
              <a:gd name="connsiteX14" fmla="*/ 473782 w 533447"/>
              <a:gd name="connsiteY14" fmla="*/ 545593 h 625966"/>
              <a:gd name="connsiteX15" fmla="*/ 533313 w 533447"/>
              <a:gd name="connsiteY15" fmla="*/ 567024 h 625966"/>
              <a:gd name="connsiteX16" fmla="*/ 485688 w 533447"/>
              <a:gd name="connsiteY16" fmla="*/ 624174 h 625966"/>
              <a:gd name="connsiteX17" fmla="*/ 357100 w 533447"/>
              <a:gd name="connsiteY17" fmla="*/ 605124 h 625966"/>
              <a:gd name="connsiteX18" fmla="*/ 199938 w 533447"/>
              <a:gd name="connsiteY18" fmla="*/ 540830 h 625966"/>
              <a:gd name="connsiteX19" fmla="*/ 78494 w 533447"/>
              <a:gd name="connsiteY19" fmla="*/ 464630 h 625966"/>
              <a:gd name="connsiteX20" fmla="*/ 4675 w 533447"/>
              <a:gd name="connsiteY20" fmla="*/ 390812 h 625966"/>
              <a:gd name="connsiteX21" fmla="*/ 23725 w 533447"/>
              <a:gd name="connsiteY21" fmla="*/ 312230 h 625966"/>
              <a:gd name="connsiteX22" fmla="*/ 154694 w 533447"/>
              <a:gd name="connsiteY22" fmla="*/ 247937 h 625966"/>
              <a:gd name="connsiteX23" fmla="*/ 271375 w 533447"/>
              <a:gd name="connsiteY23" fmla="*/ 186023 h 625966"/>
              <a:gd name="connsiteX24" fmla="*/ 371388 w 533447"/>
              <a:gd name="connsiteY24" fmla="*/ 121730 h 625966"/>
              <a:gd name="connsiteX0" fmla="*/ 371388 w 516980"/>
              <a:gd name="connsiteY0" fmla="*/ 121730 h 625524"/>
              <a:gd name="connsiteX1" fmla="*/ 440444 w 516980"/>
              <a:gd name="connsiteY1" fmla="*/ 69343 h 625524"/>
              <a:gd name="connsiteX2" fmla="*/ 478544 w 516980"/>
              <a:gd name="connsiteY2" fmla="*/ 12193 h 625524"/>
              <a:gd name="connsiteX3" fmla="*/ 495213 w 516980"/>
              <a:gd name="connsiteY3" fmla="*/ 2668 h 625524"/>
              <a:gd name="connsiteX4" fmla="*/ 511882 w 516980"/>
              <a:gd name="connsiteY4" fmla="*/ 47912 h 625524"/>
              <a:gd name="connsiteX5" fmla="*/ 495213 w 516980"/>
              <a:gd name="connsiteY5" fmla="*/ 112205 h 625524"/>
              <a:gd name="connsiteX6" fmla="*/ 416632 w 516980"/>
              <a:gd name="connsiteY6" fmla="*/ 178880 h 625524"/>
              <a:gd name="connsiteX7" fmla="*/ 309475 w 516980"/>
              <a:gd name="connsiteY7" fmla="*/ 245556 h 625524"/>
              <a:gd name="connsiteX8" fmla="*/ 214225 w 516980"/>
              <a:gd name="connsiteY8" fmla="*/ 293180 h 625524"/>
              <a:gd name="connsiteX9" fmla="*/ 121357 w 516980"/>
              <a:gd name="connsiteY9" fmla="*/ 333662 h 625524"/>
              <a:gd name="connsiteX10" fmla="*/ 92782 w 516980"/>
              <a:gd name="connsiteY10" fmla="*/ 359855 h 625524"/>
              <a:gd name="connsiteX11" fmla="*/ 114213 w 516980"/>
              <a:gd name="connsiteY11" fmla="*/ 400337 h 625524"/>
              <a:gd name="connsiteX12" fmla="*/ 230894 w 516980"/>
              <a:gd name="connsiteY12" fmla="*/ 469393 h 625524"/>
              <a:gd name="connsiteX13" fmla="*/ 347575 w 516980"/>
              <a:gd name="connsiteY13" fmla="*/ 521780 h 625524"/>
              <a:gd name="connsiteX14" fmla="*/ 473782 w 516980"/>
              <a:gd name="connsiteY14" fmla="*/ 545593 h 625524"/>
              <a:gd name="connsiteX15" fmla="*/ 516644 w 516980"/>
              <a:gd name="connsiteY15" fmla="*/ 574168 h 625524"/>
              <a:gd name="connsiteX16" fmla="*/ 485688 w 516980"/>
              <a:gd name="connsiteY16" fmla="*/ 624174 h 625524"/>
              <a:gd name="connsiteX17" fmla="*/ 357100 w 516980"/>
              <a:gd name="connsiteY17" fmla="*/ 605124 h 625524"/>
              <a:gd name="connsiteX18" fmla="*/ 199938 w 516980"/>
              <a:gd name="connsiteY18" fmla="*/ 540830 h 625524"/>
              <a:gd name="connsiteX19" fmla="*/ 78494 w 516980"/>
              <a:gd name="connsiteY19" fmla="*/ 464630 h 625524"/>
              <a:gd name="connsiteX20" fmla="*/ 4675 w 516980"/>
              <a:gd name="connsiteY20" fmla="*/ 390812 h 625524"/>
              <a:gd name="connsiteX21" fmla="*/ 23725 w 516980"/>
              <a:gd name="connsiteY21" fmla="*/ 312230 h 625524"/>
              <a:gd name="connsiteX22" fmla="*/ 154694 w 516980"/>
              <a:gd name="connsiteY22" fmla="*/ 247937 h 625524"/>
              <a:gd name="connsiteX23" fmla="*/ 271375 w 516980"/>
              <a:gd name="connsiteY23" fmla="*/ 186023 h 625524"/>
              <a:gd name="connsiteX24" fmla="*/ 371388 w 516980"/>
              <a:gd name="connsiteY24" fmla="*/ 121730 h 625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16980" h="625524">
                <a:moveTo>
                  <a:pt x="371388" y="121730"/>
                </a:moveTo>
                <a:cubicBezTo>
                  <a:pt x="399566" y="102283"/>
                  <a:pt x="422585" y="87599"/>
                  <a:pt x="440444" y="69343"/>
                </a:cubicBezTo>
                <a:cubicBezTo>
                  <a:pt x="458303" y="51087"/>
                  <a:pt x="469416" y="23305"/>
                  <a:pt x="478544" y="12193"/>
                </a:cubicBezTo>
                <a:cubicBezTo>
                  <a:pt x="487672" y="1080"/>
                  <a:pt x="489657" y="-3285"/>
                  <a:pt x="495213" y="2668"/>
                </a:cubicBezTo>
                <a:cubicBezTo>
                  <a:pt x="500769" y="8621"/>
                  <a:pt x="511882" y="29656"/>
                  <a:pt x="511882" y="47912"/>
                </a:cubicBezTo>
                <a:cubicBezTo>
                  <a:pt x="511882" y="66168"/>
                  <a:pt x="511088" y="90377"/>
                  <a:pt x="495213" y="112205"/>
                </a:cubicBezTo>
                <a:cubicBezTo>
                  <a:pt x="479338" y="134033"/>
                  <a:pt x="447588" y="156655"/>
                  <a:pt x="416632" y="178880"/>
                </a:cubicBezTo>
                <a:cubicBezTo>
                  <a:pt x="385676" y="201105"/>
                  <a:pt x="343210" y="226506"/>
                  <a:pt x="309475" y="245556"/>
                </a:cubicBezTo>
                <a:cubicBezTo>
                  <a:pt x="275741" y="264606"/>
                  <a:pt x="245578" y="278496"/>
                  <a:pt x="214225" y="293180"/>
                </a:cubicBezTo>
                <a:cubicBezTo>
                  <a:pt x="182872" y="307864"/>
                  <a:pt x="141597" y="322550"/>
                  <a:pt x="121357" y="333662"/>
                </a:cubicBezTo>
                <a:cubicBezTo>
                  <a:pt x="101116" y="344775"/>
                  <a:pt x="93973" y="348743"/>
                  <a:pt x="92782" y="359855"/>
                </a:cubicBezTo>
                <a:cubicBezTo>
                  <a:pt x="91591" y="370968"/>
                  <a:pt x="91194" y="382081"/>
                  <a:pt x="114213" y="400337"/>
                </a:cubicBezTo>
                <a:cubicBezTo>
                  <a:pt x="137232" y="418593"/>
                  <a:pt x="192000" y="449153"/>
                  <a:pt x="230894" y="469393"/>
                </a:cubicBezTo>
                <a:cubicBezTo>
                  <a:pt x="269788" y="489634"/>
                  <a:pt x="307094" y="509080"/>
                  <a:pt x="347575" y="521780"/>
                </a:cubicBezTo>
                <a:cubicBezTo>
                  <a:pt x="388056" y="534480"/>
                  <a:pt x="445604" y="536862"/>
                  <a:pt x="473782" y="545593"/>
                </a:cubicBezTo>
                <a:cubicBezTo>
                  <a:pt x="501960" y="554324"/>
                  <a:pt x="514660" y="561071"/>
                  <a:pt x="516644" y="574168"/>
                </a:cubicBezTo>
                <a:cubicBezTo>
                  <a:pt x="518628" y="587265"/>
                  <a:pt x="512279" y="619015"/>
                  <a:pt x="485688" y="624174"/>
                </a:cubicBezTo>
                <a:cubicBezTo>
                  <a:pt x="459097" y="629333"/>
                  <a:pt x="404725" y="619015"/>
                  <a:pt x="357100" y="605124"/>
                </a:cubicBezTo>
                <a:cubicBezTo>
                  <a:pt x="309475" y="591233"/>
                  <a:pt x="246372" y="564246"/>
                  <a:pt x="199938" y="540830"/>
                </a:cubicBezTo>
                <a:cubicBezTo>
                  <a:pt x="153504" y="517414"/>
                  <a:pt x="111038" y="489633"/>
                  <a:pt x="78494" y="464630"/>
                </a:cubicBezTo>
                <a:cubicBezTo>
                  <a:pt x="45950" y="439627"/>
                  <a:pt x="13803" y="416212"/>
                  <a:pt x="4675" y="390812"/>
                </a:cubicBezTo>
                <a:cubicBezTo>
                  <a:pt x="-4453" y="365412"/>
                  <a:pt x="-1278" y="336043"/>
                  <a:pt x="23725" y="312230"/>
                </a:cubicBezTo>
                <a:cubicBezTo>
                  <a:pt x="48728" y="288418"/>
                  <a:pt x="154694" y="247937"/>
                  <a:pt x="154694" y="247937"/>
                </a:cubicBezTo>
                <a:cubicBezTo>
                  <a:pt x="197556" y="227300"/>
                  <a:pt x="235259" y="205867"/>
                  <a:pt x="271375" y="186023"/>
                </a:cubicBezTo>
                <a:cubicBezTo>
                  <a:pt x="307491" y="166179"/>
                  <a:pt x="343210" y="141177"/>
                  <a:pt x="371388" y="121730"/>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任意多边形 6"/>
          <p:cNvSpPr/>
          <p:nvPr/>
        </p:nvSpPr>
        <p:spPr>
          <a:xfrm>
            <a:off x="2585940" y="4307606"/>
            <a:ext cx="490280" cy="584224"/>
          </a:xfrm>
          <a:custGeom>
            <a:avLst/>
            <a:gdLst>
              <a:gd name="connsiteX0" fmla="*/ 157260 w 495378"/>
              <a:gd name="connsiteY0" fmla="*/ 40557 h 584224"/>
              <a:gd name="connsiteX1" fmla="*/ 71535 w 495378"/>
              <a:gd name="connsiteY1" fmla="*/ 97707 h 584224"/>
              <a:gd name="connsiteX2" fmla="*/ 4860 w 495378"/>
              <a:gd name="connsiteY2" fmla="*/ 221532 h 584224"/>
              <a:gd name="connsiteX3" fmla="*/ 14385 w 495378"/>
              <a:gd name="connsiteY3" fmla="*/ 369169 h 584224"/>
              <a:gd name="connsiteX4" fmla="*/ 88204 w 495378"/>
              <a:gd name="connsiteY4" fmla="*/ 485850 h 584224"/>
              <a:gd name="connsiteX5" fmla="*/ 200123 w 495378"/>
              <a:gd name="connsiteY5" fmla="*/ 566813 h 584224"/>
              <a:gd name="connsiteX6" fmla="*/ 331091 w 495378"/>
              <a:gd name="connsiteY6" fmla="*/ 583482 h 584224"/>
              <a:gd name="connsiteX7" fmla="*/ 428723 w 495378"/>
              <a:gd name="connsiteY7" fmla="*/ 552525 h 584224"/>
              <a:gd name="connsiteX8" fmla="*/ 493016 w 495378"/>
              <a:gd name="connsiteY8" fmla="*/ 495375 h 584224"/>
              <a:gd name="connsiteX9" fmla="*/ 478729 w 495378"/>
              <a:gd name="connsiteY9" fmla="*/ 481088 h 584224"/>
              <a:gd name="connsiteX10" fmla="*/ 452535 w 495378"/>
              <a:gd name="connsiteY10" fmla="*/ 433463 h 584224"/>
              <a:gd name="connsiteX11" fmla="*/ 426341 w 495378"/>
              <a:gd name="connsiteY11" fmla="*/ 462038 h 584224"/>
              <a:gd name="connsiteX12" fmla="*/ 354904 w 495378"/>
              <a:gd name="connsiteY12" fmla="*/ 507282 h 584224"/>
              <a:gd name="connsiteX13" fmla="*/ 238223 w 495378"/>
              <a:gd name="connsiteY13" fmla="*/ 507282 h 584224"/>
              <a:gd name="connsiteX14" fmla="*/ 145354 w 495378"/>
              <a:gd name="connsiteY14" fmla="*/ 438225 h 584224"/>
              <a:gd name="connsiteX15" fmla="*/ 81060 w 495378"/>
              <a:gd name="connsiteY15" fmla="*/ 319163 h 584224"/>
              <a:gd name="connsiteX16" fmla="*/ 85823 w 495378"/>
              <a:gd name="connsiteY16" fmla="*/ 197719 h 584224"/>
              <a:gd name="connsiteX17" fmla="*/ 154879 w 495378"/>
              <a:gd name="connsiteY17" fmla="*/ 123900 h 584224"/>
              <a:gd name="connsiteX18" fmla="*/ 245366 w 495378"/>
              <a:gd name="connsiteY18" fmla="*/ 88182 h 584224"/>
              <a:gd name="connsiteX19" fmla="*/ 292991 w 495378"/>
              <a:gd name="connsiteY19" fmla="*/ 61988 h 584224"/>
              <a:gd name="connsiteX20" fmla="*/ 292991 w 495378"/>
              <a:gd name="connsiteY20" fmla="*/ 19125 h 584224"/>
              <a:gd name="connsiteX21" fmla="*/ 262035 w 495378"/>
              <a:gd name="connsiteY21" fmla="*/ 75 h 584224"/>
              <a:gd name="connsiteX22" fmla="*/ 204885 w 495378"/>
              <a:gd name="connsiteY22" fmla="*/ 14363 h 584224"/>
              <a:gd name="connsiteX23" fmla="*/ 157260 w 495378"/>
              <a:gd name="connsiteY23" fmla="*/ 40557 h 584224"/>
              <a:gd name="connsiteX0" fmla="*/ 157260 w 495378"/>
              <a:gd name="connsiteY0" fmla="*/ 40557 h 584224"/>
              <a:gd name="connsiteX1" fmla="*/ 71535 w 495378"/>
              <a:gd name="connsiteY1" fmla="*/ 97707 h 584224"/>
              <a:gd name="connsiteX2" fmla="*/ 4860 w 495378"/>
              <a:gd name="connsiteY2" fmla="*/ 221532 h 584224"/>
              <a:gd name="connsiteX3" fmla="*/ 14385 w 495378"/>
              <a:gd name="connsiteY3" fmla="*/ 369169 h 584224"/>
              <a:gd name="connsiteX4" fmla="*/ 88204 w 495378"/>
              <a:gd name="connsiteY4" fmla="*/ 485850 h 584224"/>
              <a:gd name="connsiteX5" fmla="*/ 200123 w 495378"/>
              <a:gd name="connsiteY5" fmla="*/ 566813 h 584224"/>
              <a:gd name="connsiteX6" fmla="*/ 331091 w 495378"/>
              <a:gd name="connsiteY6" fmla="*/ 583482 h 584224"/>
              <a:gd name="connsiteX7" fmla="*/ 428723 w 495378"/>
              <a:gd name="connsiteY7" fmla="*/ 552525 h 584224"/>
              <a:gd name="connsiteX8" fmla="*/ 493016 w 495378"/>
              <a:gd name="connsiteY8" fmla="*/ 495375 h 584224"/>
              <a:gd name="connsiteX9" fmla="*/ 478729 w 495378"/>
              <a:gd name="connsiteY9" fmla="*/ 481088 h 584224"/>
              <a:gd name="connsiteX10" fmla="*/ 452535 w 495378"/>
              <a:gd name="connsiteY10" fmla="*/ 433463 h 584224"/>
              <a:gd name="connsiteX11" fmla="*/ 426341 w 495378"/>
              <a:gd name="connsiteY11" fmla="*/ 462038 h 584224"/>
              <a:gd name="connsiteX12" fmla="*/ 354904 w 495378"/>
              <a:gd name="connsiteY12" fmla="*/ 507282 h 584224"/>
              <a:gd name="connsiteX13" fmla="*/ 238223 w 495378"/>
              <a:gd name="connsiteY13" fmla="*/ 507282 h 584224"/>
              <a:gd name="connsiteX14" fmla="*/ 145354 w 495378"/>
              <a:gd name="connsiteY14" fmla="*/ 438225 h 584224"/>
              <a:gd name="connsiteX15" fmla="*/ 81060 w 495378"/>
              <a:gd name="connsiteY15" fmla="*/ 319163 h 584224"/>
              <a:gd name="connsiteX16" fmla="*/ 85823 w 495378"/>
              <a:gd name="connsiteY16" fmla="*/ 207244 h 584224"/>
              <a:gd name="connsiteX17" fmla="*/ 154879 w 495378"/>
              <a:gd name="connsiteY17" fmla="*/ 123900 h 584224"/>
              <a:gd name="connsiteX18" fmla="*/ 245366 w 495378"/>
              <a:gd name="connsiteY18" fmla="*/ 88182 h 584224"/>
              <a:gd name="connsiteX19" fmla="*/ 292991 w 495378"/>
              <a:gd name="connsiteY19" fmla="*/ 61988 h 584224"/>
              <a:gd name="connsiteX20" fmla="*/ 292991 w 495378"/>
              <a:gd name="connsiteY20" fmla="*/ 19125 h 584224"/>
              <a:gd name="connsiteX21" fmla="*/ 262035 w 495378"/>
              <a:gd name="connsiteY21" fmla="*/ 75 h 584224"/>
              <a:gd name="connsiteX22" fmla="*/ 204885 w 495378"/>
              <a:gd name="connsiteY22" fmla="*/ 14363 h 584224"/>
              <a:gd name="connsiteX23" fmla="*/ 157260 w 495378"/>
              <a:gd name="connsiteY23" fmla="*/ 40557 h 584224"/>
              <a:gd name="connsiteX0" fmla="*/ 157260 w 495378"/>
              <a:gd name="connsiteY0" fmla="*/ 40557 h 584224"/>
              <a:gd name="connsiteX1" fmla="*/ 71535 w 495378"/>
              <a:gd name="connsiteY1" fmla="*/ 97707 h 584224"/>
              <a:gd name="connsiteX2" fmla="*/ 4860 w 495378"/>
              <a:gd name="connsiteY2" fmla="*/ 221532 h 584224"/>
              <a:gd name="connsiteX3" fmla="*/ 14385 w 495378"/>
              <a:gd name="connsiteY3" fmla="*/ 369169 h 584224"/>
              <a:gd name="connsiteX4" fmla="*/ 88204 w 495378"/>
              <a:gd name="connsiteY4" fmla="*/ 485850 h 584224"/>
              <a:gd name="connsiteX5" fmla="*/ 200123 w 495378"/>
              <a:gd name="connsiteY5" fmla="*/ 566813 h 584224"/>
              <a:gd name="connsiteX6" fmla="*/ 331091 w 495378"/>
              <a:gd name="connsiteY6" fmla="*/ 583482 h 584224"/>
              <a:gd name="connsiteX7" fmla="*/ 428723 w 495378"/>
              <a:gd name="connsiteY7" fmla="*/ 552525 h 584224"/>
              <a:gd name="connsiteX8" fmla="*/ 493016 w 495378"/>
              <a:gd name="connsiteY8" fmla="*/ 495375 h 584224"/>
              <a:gd name="connsiteX9" fmla="*/ 478729 w 495378"/>
              <a:gd name="connsiteY9" fmla="*/ 481088 h 584224"/>
              <a:gd name="connsiteX10" fmla="*/ 452535 w 495378"/>
              <a:gd name="connsiteY10" fmla="*/ 433463 h 584224"/>
              <a:gd name="connsiteX11" fmla="*/ 426341 w 495378"/>
              <a:gd name="connsiteY11" fmla="*/ 462038 h 584224"/>
              <a:gd name="connsiteX12" fmla="*/ 354904 w 495378"/>
              <a:gd name="connsiteY12" fmla="*/ 507282 h 584224"/>
              <a:gd name="connsiteX13" fmla="*/ 238223 w 495378"/>
              <a:gd name="connsiteY13" fmla="*/ 507282 h 584224"/>
              <a:gd name="connsiteX14" fmla="*/ 145354 w 495378"/>
              <a:gd name="connsiteY14" fmla="*/ 438225 h 584224"/>
              <a:gd name="connsiteX15" fmla="*/ 81060 w 495378"/>
              <a:gd name="connsiteY15" fmla="*/ 319163 h 584224"/>
              <a:gd name="connsiteX16" fmla="*/ 85823 w 495378"/>
              <a:gd name="connsiteY16" fmla="*/ 207244 h 584224"/>
              <a:gd name="connsiteX17" fmla="*/ 154879 w 495378"/>
              <a:gd name="connsiteY17" fmla="*/ 131044 h 584224"/>
              <a:gd name="connsiteX18" fmla="*/ 245366 w 495378"/>
              <a:gd name="connsiteY18" fmla="*/ 88182 h 584224"/>
              <a:gd name="connsiteX19" fmla="*/ 292991 w 495378"/>
              <a:gd name="connsiteY19" fmla="*/ 61988 h 584224"/>
              <a:gd name="connsiteX20" fmla="*/ 292991 w 495378"/>
              <a:gd name="connsiteY20" fmla="*/ 19125 h 584224"/>
              <a:gd name="connsiteX21" fmla="*/ 262035 w 495378"/>
              <a:gd name="connsiteY21" fmla="*/ 75 h 584224"/>
              <a:gd name="connsiteX22" fmla="*/ 204885 w 495378"/>
              <a:gd name="connsiteY22" fmla="*/ 14363 h 584224"/>
              <a:gd name="connsiteX23" fmla="*/ 157260 w 495378"/>
              <a:gd name="connsiteY23" fmla="*/ 40557 h 584224"/>
              <a:gd name="connsiteX0" fmla="*/ 157260 w 495378"/>
              <a:gd name="connsiteY0" fmla="*/ 40557 h 584224"/>
              <a:gd name="connsiteX1" fmla="*/ 71535 w 495378"/>
              <a:gd name="connsiteY1" fmla="*/ 97707 h 584224"/>
              <a:gd name="connsiteX2" fmla="*/ 4860 w 495378"/>
              <a:gd name="connsiteY2" fmla="*/ 221532 h 584224"/>
              <a:gd name="connsiteX3" fmla="*/ 14385 w 495378"/>
              <a:gd name="connsiteY3" fmla="*/ 369169 h 584224"/>
              <a:gd name="connsiteX4" fmla="*/ 88204 w 495378"/>
              <a:gd name="connsiteY4" fmla="*/ 485850 h 584224"/>
              <a:gd name="connsiteX5" fmla="*/ 200123 w 495378"/>
              <a:gd name="connsiteY5" fmla="*/ 566813 h 584224"/>
              <a:gd name="connsiteX6" fmla="*/ 331091 w 495378"/>
              <a:gd name="connsiteY6" fmla="*/ 583482 h 584224"/>
              <a:gd name="connsiteX7" fmla="*/ 428723 w 495378"/>
              <a:gd name="connsiteY7" fmla="*/ 552525 h 584224"/>
              <a:gd name="connsiteX8" fmla="*/ 493016 w 495378"/>
              <a:gd name="connsiteY8" fmla="*/ 495375 h 584224"/>
              <a:gd name="connsiteX9" fmla="*/ 478729 w 495378"/>
              <a:gd name="connsiteY9" fmla="*/ 481088 h 584224"/>
              <a:gd name="connsiteX10" fmla="*/ 452535 w 495378"/>
              <a:gd name="connsiteY10" fmla="*/ 433463 h 584224"/>
              <a:gd name="connsiteX11" fmla="*/ 426341 w 495378"/>
              <a:gd name="connsiteY11" fmla="*/ 462038 h 584224"/>
              <a:gd name="connsiteX12" fmla="*/ 354904 w 495378"/>
              <a:gd name="connsiteY12" fmla="*/ 507282 h 584224"/>
              <a:gd name="connsiteX13" fmla="*/ 235842 w 495378"/>
              <a:gd name="connsiteY13" fmla="*/ 500138 h 584224"/>
              <a:gd name="connsiteX14" fmla="*/ 145354 w 495378"/>
              <a:gd name="connsiteY14" fmla="*/ 438225 h 584224"/>
              <a:gd name="connsiteX15" fmla="*/ 81060 w 495378"/>
              <a:gd name="connsiteY15" fmla="*/ 319163 h 584224"/>
              <a:gd name="connsiteX16" fmla="*/ 85823 w 495378"/>
              <a:gd name="connsiteY16" fmla="*/ 207244 h 584224"/>
              <a:gd name="connsiteX17" fmla="*/ 154879 w 495378"/>
              <a:gd name="connsiteY17" fmla="*/ 131044 h 584224"/>
              <a:gd name="connsiteX18" fmla="*/ 245366 w 495378"/>
              <a:gd name="connsiteY18" fmla="*/ 88182 h 584224"/>
              <a:gd name="connsiteX19" fmla="*/ 292991 w 495378"/>
              <a:gd name="connsiteY19" fmla="*/ 61988 h 584224"/>
              <a:gd name="connsiteX20" fmla="*/ 292991 w 495378"/>
              <a:gd name="connsiteY20" fmla="*/ 19125 h 584224"/>
              <a:gd name="connsiteX21" fmla="*/ 262035 w 495378"/>
              <a:gd name="connsiteY21" fmla="*/ 75 h 584224"/>
              <a:gd name="connsiteX22" fmla="*/ 204885 w 495378"/>
              <a:gd name="connsiteY22" fmla="*/ 14363 h 584224"/>
              <a:gd name="connsiteX23" fmla="*/ 157260 w 495378"/>
              <a:gd name="connsiteY23" fmla="*/ 40557 h 584224"/>
              <a:gd name="connsiteX0" fmla="*/ 157260 w 495378"/>
              <a:gd name="connsiteY0" fmla="*/ 40557 h 584224"/>
              <a:gd name="connsiteX1" fmla="*/ 71535 w 495378"/>
              <a:gd name="connsiteY1" fmla="*/ 97707 h 584224"/>
              <a:gd name="connsiteX2" fmla="*/ 4860 w 495378"/>
              <a:gd name="connsiteY2" fmla="*/ 221532 h 584224"/>
              <a:gd name="connsiteX3" fmla="*/ 14385 w 495378"/>
              <a:gd name="connsiteY3" fmla="*/ 369169 h 584224"/>
              <a:gd name="connsiteX4" fmla="*/ 88204 w 495378"/>
              <a:gd name="connsiteY4" fmla="*/ 485850 h 584224"/>
              <a:gd name="connsiteX5" fmla="*/ 200123 w 495378"/>
              <a:gd name="connsiteY5" fmla="*/ 566813 h 584224"/>
              <a:gd name="connsiteX6" fmla="*/ 331091 w 495378"/>
              <a:gd name="connsiteY6" fmla="*/ 583482 h 584224"/>
              <a:gd name="connsiteX7" fmla="*/ 428723 w 495378"/>
              <a:gd name="connsiteY7" fmla="*/ 552525 h 584224"/>
              <a:gd name="connsiteX8" fmla="*/ 493016 w 495378"/>
              <a:gd name="connsiteY8" fmla="*/ 495375 h 584224"/>
              <a:gd name="connsiteX9" fmla="*/ 478729 w 495378"/>
              <a:gd name="connsiteY9" fmla="*/ 481088 h 584224"/>
              <a:gd name="connsiteX10" fmla="*/ 452535 w 495378"/>
              <a:gd name="connsiteY10" fmla="*/ 433463 h 584224"/>
              <a:gd name="connsiteX11" fmla="*/ 426341 w 495378"/>
              <a:gd name="connsiteY11" fmla="*/ 462038 h 584224"/>
              <a:gd name="connsiteX12" fmla="*/ 354904 w 495378"/>
              <a:gd name="connsiteY12" fmla="*/ 507282 h 584224"/>
              <a:gd name="connsiteX13" fmla="*/ 235842 w 495378"/>
              <a:gd name="connsiteY13" fmla="*/ 500138 h 584224"/>
              <a:gd name="connsiteX14" fmla="*/ 145354 w 495378"/>
              <a:gd name="connsiteY14" fmla="*/ 428700 h 584224"/>
              <a:gd name="connsiteX15" fmla="*/ 81060 w 495378"/>
              <a:gd name="connsiteY15" fmla="*/ 319163 h 584224"/>
              <a:gd name="connsiteX16" fmla="*/ 85823 w 495378"/>
              <a:gd name="connsiteY16" fmla="*/ 207244 h 584224"/>
              <a:gd name="connsiteX17" fmla="*/ 154879 w 495378"/>
              <a:gd name="connsiteY17" fmla="*/ 131044 h 584224"/>
              <a:gd name="connsiteX18" fmla="*/ 245366 w 495378"/>
              <a:gd name="connsiteY18" fmla="*/ 88182 h 584224"/>
              <a:gd name="connsiteX19" fmla="*/ 292991 w 495378"/>
              <a:gd name="connsiteY19" fmla="*/ 61988 h 584224"/>
              <a:gd name="connsiteX20" fmla="*/ 292991 w 495378"/>
              <a:gd name="connsiteY20" fmla="*/ 19125 h 584224"/>
              <a:gd name="connsiteX21" fmla="*/ 262035 w 495378"/>
              <a:gd name="connsiteY21" fmla="*/ 75 h 584224"/>
              <a:gd name="connsiteX22" fmla="*/ 204885 w 495378"/>
              <a:gd name="connsiteY22" fmla="*/ 14363 h 584224"/>
              <a:gd name="connsiteX23" fmla="*/ 157260 w 495378"/>
              <a:gd name="connsiteY23" fmla="*/ 40557 h 584224"/>
              <a:gd name="connsiteX0" fmla="*/ 157260 w 495378"/>
              <a:gd name="connsiteY0" fmla="*/ 40557 h 584224"/>
              <a:gd name="connsiteX1" fmla="*/ 71535 w 495378"/>
              <a:gd name="connsiteY1" fmla="*/ 97707 h 584224"/>
              <a:gd name="connsiteX2" fmla="*/ 4860 w 495378"/>
              <a:gd name="connsiteY2" fmla="*/ 221532 h 584224"/>
              <a:gd name="connsiteX3" fmla="*/ 14385 w 495378"/>
              <a:gd name="connsiteY3" fmla="*/ 369169 h 584224"/>
              <a:gd name="connsiteX4" fmla="*/ 88204 w 495378"/>
              <a:gd name="connsiteY4" fmla="*/ 485850 h 584224"/>
              <a:gd name="connsiteX5" fmla="*/ 200123 w 495378"/>
              <a:gd name="connsiteY5" fmla="*/ 566813 h 584224"/>
              <a:gd name="connsiteX6" fmla="*/ 331091 w 495378"/>
              <a:gd name="connsiteY6" fmla="*/ 583482 h 584224"/>
              <a:gd name="connsiteX7" fmla="*/ 428723 w 495378"/>
              <a:gd name="connsiteY7" fmla="*/ 552525 h 584224"/>
              <a:gd name="connsiteX8" fmla="*/ 493016 w 495378"/>
              <a:gd name="connsiteY8" fmla="*/ 495375 h 584224"/>
              <a:gd name="connsiteX9" fmla="*/ 478729 w 495378"/>
              <a:gd name="connsiteY9" fmla="*/ 481088 h 584224"/>
              <a:gd name="connsiteX10" fmla="*/ 452535 w 495378"/>
              <a:gd name="connsiteY10" fmla="*/ 433463 h 584224"/>
              <a:gd name="connsiteX11" fmla="*/ 419197 w 495378"/>
              <a:gd name="connsiteY11" fmla="*/ 459657 h 584224"/>
              <a:gd name="connsiteX12" fmla="*/ 354904 w 495378"/>
              <a:gd name="connsiteY12" fmla="*/ 507282 h 584224"/>
              <a:gd name="connsiteX13" fmla="*/ 235842 w 495378"/>
              <a:gd name="connsiteY13" fmla="*/ 500138 h 584224"/>
              <a:gd name="connsiteX14" fmla="*/ 145354 w 495378"/>
              <a:gd name="connsiteY14" fmla="*/ 428700 h 584224"/>
              <a:gd name="connsiteX15" fmla="*/ 81060 w 495378"/>
              <a:gd name="connsiteY15" fmla="*/ 319163 h 584224"/>
              <a:gd name="connsiteX16" fmla="*/ 85823 w 495378"/>
              <a:gd name="connsiteY16" fmla="*/ 207244 h 584224"/>
              <a:gd name="connsiteX17" fmla="*/ 154879 w 495378"/>
              <a:gd name="connsiteY17" fmla="*/ 131044 h 584224"/>
              <a:gd name="connsiteX18" fmla="*/ 245366 w 495378"/>
              <a:gd name="connsiteY18" fmla="*/ 88182 h 584224"/>
              <a:gd name="connsiteX19" fmla="*/ 292991 w 495378"/>
              <a:gd name="connsiteY19" fmla="*/ 61988 h 584224"/>
              <a:gd name="connsiteX20" fmla="*/ 292991 w 495378"/>
              <a:gd name="connsiteY20" fmla="*/ 19125 h 584224"/>
              <a:gd name="connsiteX21" fmla="*/ 262035 w 495378"/>
              <a:gd name="connsiteY21" fmla="*/ 75 h 584224"/>
              <a:gd name="connsiteX22" fmla="*/ 204885 w 495378"/>
              <a:gd name="connsiteY22" fmla="*/ 14363 h 584224"/>
              <a:gd name="connsiteX23" fmla="*/ 157260 w 495378"/>
              <a:gd name="connsiteY23" fmla="*/ 40557 h 584224"/>
              <a:gd name="connsiteX0" fmla="*/ 157260 w 495378"/>
              <a:gd name="connsiteY0" fmla="*/ 40557 h 584224"/>
              <a:gd name="connsiteX1" fmla="*/ 71535 w 495378"/>
              <a:gd name="connsiteY1" fmla="*/ 97707 h 584224"/>
              <a:gd name="connsiteX2" fmla="*/ 4860 w 495378"/>
              <a:gd name="connsiteY2" fmla="*/ 221532 h 584224"/>
              <a:gd name="connsiteX3" fmla="*/ 14385 w 495378"/>
              <a:gd name="connsiteY3" fmla="*/ 369169 h 584224"/>
              <a:gd name="connsiteX4" fmla="*/ 88204 w 495378"/>
              <a:gd name="connsiteY4" fmla="*/ 485850 h 584224"/>
              <a:gd name="connsiteX5" fmla="*/ 200123 w 495378"/>
              <a:gd name="connsiteY5" fmla="*/ 566813 h 584224"/>
              <a:gd name="connsiteX6" fmla="*/ 331091 w 495378"/>
              <a:gd name="connsiteY6" fmla="*/ 583482 h 584224"/>
              <a:gd name="connsiteX7" fmla="*/ 428723 w 495378"/>
              <a:gd name="connsiteY7" fmla="*/ 552525 h 584224"/>
              <a:gd name="connsiteX8" fmla="*/ 493016 w 495378"/>
              <a:gd name="connsiteY8" fmla="*/ 495375 h 584224"/>
              <a:gd name="connsiteX9" fmla="*/ 478729 w 495378"/>
              <a:gd name="connsiteY9" fmla="*/ 481088 h 584224"/>
              <a:gd name="connsiteX10" fmla="*/ 452535 w 495378"/>
              <a:gd name="connsiteY10" fmla="*/ 433463 h 584224"/>
              <a:gd name="connsiteX11" fmla="*/ 419197 w 495378"/>
              <a:gd name="connsiteY11" fmla="*/ 459657 h 584224"/>
              <a:gd name="connsiteX12" fmla="*/ 347760 w 495378"/>
              <a:gd name="connsiteY12" fmla="*/ 507282 h 584224"/>
              <a:gd name="connsiteX13" fmla="*/ 235842 w 495378"/>
              <a:gd name="connsiteY13" fmla="*/ 500138 h 584224"/>
              <a:gd name="connsiteX14" fmla="*/ 145354 w 495378"/>
              <a:gd name="connsiteY14" fmla="*/ 428700 h 584224"/>
              <a:gd name="connsiteX15" fmla="*/ 81060 w 495378"/>
              <a:gd name="connsiteY15" fmla="*/ 319163 h 584224"/>
              <a:gd name="connsiteX16" fmla="*/ 85823 w 495378"/>
              <a:gd name="connsiteY16" fmla="*/ 207244 h 584224"/>
              <a:gd name="connsiteX17" fmla="*/ 154879 w 495378"/>
              <a:gd name="connsiteY17" fmla="*/ 131044 h 584224"/>
              <a:gd name="connsiteX18" fmla="*/ 245366 w 495378"/>
              <a:gd name="connsiteY18" fmla="*/ 88182 h 584224"/>
              <a:gd name="connsiteX19" fmla="*/ 292991 w 495378"/>
              <a:gd name="connsiteY19" fmla="*/ 61988 h 584224"/>
              <a:gd name="connsiteX20" fmla="*/ 292991 w 495378"/>
              <a:gd name="connsiteY20" fmla="*/ 19125 h 584224"/>
              <a:gd name="connsiteX21" fmla="*/ 262035 w 495378"/>
              <a:gd name="connsiteY21" fmla="*/ 75 h 584224"/>
              <a:gd name="connsiteX22" fmla="*/ 204885 w 495378"/>
              <a:gd name="connsiteY22" fmla="*/ 14363 h 584224"/>
              <a:gd name="connsiteX23" fmla="*/ 157260 w 495378"/>
              <a:gd name="connsiteY23" fmla="*/ 40557 h 584224"/>
              <a:gd name="connsiteX0" fmla="*/ 157260 w 495010"/>
              <a:gd name="connsiteY0" fmla="*/ 40557 h 584224"/>
              <a:gd name="connsiteX1" fmla="*/ 71535 w 495010"/>
              <a:gd name="connsiteY1" fmla="*/ 97707 h 584224"/>
              <a:gd name="connsiteX2" fmla="*/ 4860 w 495010"/>
              <a:gd name="connsiteY2" fmla="*/ 221532 h 584224"/>
              <a:gd name="connsiteX3" fmla="*/ 14385 w 495010"/>
              <a:gd name="connsiteY3" fmla="*/ 369169 h 584224"/>
              <a:gd name="connsiteX4" fmla="*/ 88204 w 495010"/>
              <a:gd name="connsiteY4" fmla="*/ 485850 h 584224"/>
              <a:gd name="connsiteX5" fmla="*/ 200123 w 495010"/>
              <a:gd name="connsiteY5" fmla="*/ 566813 h 584224"/>
              <a:gd name="connsiteX6" fmla="*/ 331091 w 495010"/>
              <a:gd name="connsiteY6" fmla="*/ 583482 h 584224"/>
              <a:gd name="connsiteX7" fmla="*/ 428723 w 495010"/>
              <a:gd name="connsiteY7" fmla="*/ 552525 h 584224"/>
              <a:gd name="connsiteX8" fmla="*/ 493016 w 495010"/>
              <a:gd name="connsiteY8" fmla="*/ 495375 h 584224"/>
              <a:gd name="connsiteX9" fmla="*/ 476348 w 495010"/>
              <a:gd name="connsiteY9" fmla="*/ 473945 h 584224"/>
              <a:gd name="connsiteX10" fmla="*/ 452535 w 495010"/>
              <a:gd name="connsiteY10" fmla="*/ 433463 h 584224"/>
              <a:gd name="connsiteX11" fmla="*/ 419197 w 495010"/>
              <a:gd name="connsiteY11" fmla="*/ 459657 h 584224"/>
              <a:gd name="connsiteX12" fmla="*/ 347760 w 495010"/>
              <a:gd name="connsiteY12" fmla="*/ 507282 h 584224"/>
              <a:gd name="connsiteX13" fmla="*/ 235842 w 495010"/>
              <a:gd name="connsiteY13" fmla="*/ 500138 h 584224"/>
              <a:gd name="connsiteX14" fmla="*/ 145354 w 495010"/>
              <a:gd name="connsiteY14" fmla="*/ 428700 h 584224"/>
              <a:gd name="connsiteX15" fmla="*/ 81060 w 495010"/>
              <a:gd name="connsiteY15" fmla="*/ 319163 h 584224"/>
              <a:gd name="connsiteX16" fmla="*/ 85823 w 495010"/>
              <a:gd name="connsiteY16" fmla="*/ 207244 h 584224"/>
              <a:gd name="connsiteX17" fmla="*/ 154879 w 495010"/>
              <a:gd name="connsiteY17" fmla="*/ 131044 h 584224"/>
              <a:gd name="connsiteX18" fmla="*/ 245366 w 495010"/>
              <a:gd name="connsiteY18" fmla="*/ 88182 h 584224"/>
              <a:gd name="connsiteX19" fmla="*/ 292991 w 495010"/>
              <a:gd name="connsiteY19" fmla="*/ 61988 h 584224"/>
              <a:gd name="connsiteX20" fmla="*/ 292991 w 495010"/>
              <a:gd name="connsiteY20" fmla="*/ 19125 h 584224"/>
              <a:gd name="connsiteX21" fmla="*/ 262035 w 495010"/>
              <a:gd name="connsiteY21" fmla="*/ 75 h 584224"/>
              <a:gd name="connsiteX22" fmla="*/ 204885 w 495010"/>
              <a:gd name="connsiteY22" fmla="*/ 14363 h 584224"/>
              <a:gd name="connsiteX23" fmla="*/ 157260 w 495010"/>
              <a:gd name="connsiteY23" fmla="*/ 40557 h 584224"/>
              <a:gd name="connsiteX0" fmla="*/ 157260 w 490642"/>
              <a:gd name="connsiteY0" fmla="*/ 40557 h 584224"/>
              <a:gd name="connsiteX1" fmla="*/ 71535 w 490642"/>
              <a:gd name="connsiteY1" fmla="*/ 97707 h 584224"/>
              <a:gd name="connsiteX2" fmla="*/ 4860 w 490642"/>
              <a:gd name="connsiteY2" fmla="*/ 221532 h 584224"/>
              <a:gd name="connsiteX3" fmla="*/ 14385 w 490642"/>
              <a:gd name="connsiteY3" fmla="*/ 369169 h 584224"/>
              <a:gd name="connsiteX4" fmla="*/ 88204 w 490642"/>
              <a:gd name="connsiteY4" fmla="*/ 485850 h 584224"/>
              <a:gd name="connsiteX5" fmla="*/ 200123 w 490642"/>
              <a:gd name="connsiteY5" fmla="*/ 566813 h 584224"/>
              <a:gd name="connsiteX6" fmla="*/ 331091 w 490642"/>
              <a:gd name="connsiteY6" fmla="*/ 583482 h 584224"/>
              <a:gd name="connsiteX7" fmla="*/ 428723 w 490642"/>
              <a:gd name="connsiteY7" fmla="*/ 552525 h 584224"/>
              <a:gd name="connsiteX8" fmla="*/ 488254 w 490642"/>
              <a:gd name="connsiteY8" fmla="*/ 504900 h 584224"/>
              <a:gd name="connsiteX9" fmla="*/ 476348 w 490642"/>
              <a:gd name="connsiteY9" fmla="*/ 473945 h 584224"/>
              <a:gd name="connsiteX10" fmla="*/ 452535 w 490642"/>
              <a:gd name="connsiteY10" fmla="*/ 433463 h 584224"/>
              <a:gd name="connsiteX11" fmla="*/ 419197 w 490642"/>
              <a:gd name="connsiteY11" fmla="*/ 459657 h 584224"/>
              <a:gd name="connsiteX12" fmla="*/ 347760 w 490642"/>
              <a:gd name="connsiteY12" fmla="*/ 507282 h 584224"/>
              <a:gd name="connsiteX13" fmla="*/ 235842 w 490642"/>
              <a:gd name="connsiteY13" fmla="*/ 500138 h 584224"/>
              <a:gd name="connsiteX14" fmla="*/ 145354 w 490642"/>
              <a:gd name="connsiteY14" fmla="*/ 428700 h 584224"/>
              <a:gd name="connsiteX15" fmla="*/ 81060 w 490642"/>
              <a:gd name="connsiteY15" fmla="*/ 319163 h 584224"/>
              <a:gd name="connsiteX16" fmla="*/ 85823 w 490642"/>
              <a:gd name="connsiteY16" fmla="*/ 207244 h 584224"/>
              <a:gd name="connsiteX17" fmla="*/ 154879 w 490642"/>
              <a:gd name="connsiteY17" fmla="*/ 131044 h 584224"/>
              <a:gd name="connsiteX18" fmla="*/ 245366 w 490642"/>
              <a:gd name="connsiteY18" fmla="*/ 88182 h 584224"/>
              <a:gd name="connsiteX19" fmla="*/ 292991 w 490642"/>
              <a:gd name="connsiteY19" fmla="*/ 61988 h 584224"/>
              <a:gd name="connsiteX20" fmla="*/ 292991 w 490642"/>
              <a:gd name="connsiteY20" fmla="*/ 19125 h 584224"/>
              <a:gd name="connsiteX21" fmla="*/ 262035 w 490642"/>
              <a:gd name="connsiteY21" fmla="*/ 75 h 584224"/>
              <a:gd name="connsiteX22" fmla="*/ 204885 w 490642"/>
              <a:gd name="connsiteY22" fmla="*/ 14363 h 584224"/>
              <a:gd name="connsiteX23" fmla="*/ 157260 w 490642"/>
              <a:gd name="connsiteY23" fmla="*/ 40557 h 584224"/>
              <a:gd name="connsiteX0" fmla="*/ 157260 w 490685"/>
              <a:gd name="connsiteY0" fmla="*/ 40557 h 584224"/>
              <a:gd name="connsiteX1" fmla="*/ 71535 w 490685"/>
              <a:gd name="connsiteY1" fmla="*/ 97707 h 584224"/>
              <a:gd name="connsiteX2" fmla="*/ 4860 w 490685"/>
              <a:gd name="connsiteY2" fmla="*/ 221532 h 584224"/>
              <a:gd name="connsiteX3" fmla="*/ 14385 w 490685"/>
              <a:gd name="connsiteY3" fmla="*/ 369169 h 584224"/>
              <a:gd name="connsiteX4" fmla="*/ 88204 w 490685"/>
              <a:gd name="connsiteY4" fmla="*/ 485850 h 584224"/>
              <a:gd name="connsiteX5" fmla="*/ 200123 w 490685"/>
              <a:gd name="connsiteY5" fmla="*/ 566813 h 584224"/>
              <a:gd name="connsiteX6" fmla="*/ 331091 w 490685"/>
              <a:gd name="connsiteY6" fmla="*/ 583482 h 584224"/>
              <a:gd name="connsiteX7" fmla="*/ 428723 w 490685"/>
              <a:gd name="connsiteY7" fmla="*/ 552525 h 584224"/>
              <a:gd name="connsiteX8" fmla="*/ 488254 w 490685"/>
              <a:gd name="connsiteY8" fmla="*/ 504900 h 584224"/>
              <a:gd name="connsiteX9" fmla="*/ 476348 w 490685"/>
              <a:gd name="connsiteY9" fmla="*/ 473945 h 584224"/>
              <a:gd name="connsiteX10" fmla="*/ 450154 w 490685"/>
              <a:gd name="connsiteY10" fmla="*/ 440607 h 584224"/>
              <a:gd name="connsiteX11" fmla="*/ 419197 w 490685"/>
              <a:gd name="connsiteY11" fmla="*/ 459657 h 584224"/>
              <a:gd name="connsiteX12" fmla="*/ 347760 w 490685"/>
              <a:gd name="connsiteY12" fmla="*/ 507282 h 584224"/>
              <a:gd name="connsiteX13" fmla="*/ 235842 w 490685"/>
              <a:gd name="connsiteY13" fmla="*/ 500138 h 584224"/>
              <a:gd name="connsiteX14" fmla="*/ 145354 w 490685"/>
              <a:gd name="connsiteY14" fmla="*/ 428700 h 584224"/>
              <a:gd name="connsiteX15" fmla="*/ 81060 w 490685"/>
              <a:gd name="connsiteY15" fmla="*/ 319163 h 584224"/>
              <a:gd name="connsiteX16" fmla="*/ 85823 w 490685"/>
              <a:gd name="connsiteY16" fmla="*/ 207244 h 584224"/>
              <a:gd name="connsiteX17" fmla="*/ 154879 w 490685"/>
              <a:gd name="connsiteY17" fmla="*/ 131044 h 584224"/>
              <a:gd name="connsiteX18" fmla="*/ 245366 w 490685"/>
              <a:gd name="connsiteY18" fmla="*/ 88182 h 584224"/>
              <a:gd name="connsiteX19" fmla="*/ 292991 w 490685"/>
              <a:gd name="connsiteY19" fmla="*/ 61988 h 584224"/>
              <a:gd name="connsiteX20" fmla="*/ 292991 w 490685"/>
              <a:gd name="connsiteY20" fmla="*/ 19125 h 584224"/>
              <a:gd name="connsiteX21" fmla="*/ 262035 w 490685"/>
              <a:gd name="connsiteY21" fmla="*/ 75 h 584224"/>
              <a:gd name="connsiteX22" fmla="*/ 204885 w 490685"/>
              <a:gd name="connsiteY22" fmla="*/ 14363 h 584224"/>
              <a:gd name="connsiteX23" fmla="*/ 157260 w 490685"/>
              <a:gd name="connsiteY23" fmla="*/ 40557 h 584224"/>
              <a:gd name="connsiteX0" fmla="*/ 157260 w 490280"/>
              <a:gd name="connsiteY0" fmla="*/ 40557 h 584224"/>
              <a:gd name="connsiteX1" fmla="*/ 71535 w 490280"/>
              <a:gd name="connsiteY1" fmla="*/ 97707 h 584224"/>
              <a:gd name="connsiteX2" fmla="*/ 4860 w 490280"/>
              <a:gd name="connsiteY2" fmla="*/ 221532 h 584224"/>
              <a:gd name="connsiteX3" fmla="*/ 14385 w 490280"/>
              <a:gd name="connsiteY3" fmla="*/ 369169 h 584224"/>
              <a:gd name="connsiteX4" fmla="*/ 88204 w 490280"/>
              <a:gd name="connsiteY4" fmla="*/ 485850 h 584224"/>
              <a:gd name="connsiteX5" fmla="*/ 200123 w 490280"/>
              <a:gd name="connsiteY5" fmla="*/ 566813 h 584224"/>
              <a:gd name="connsiteX6" fmla="*/ 331091 w 490280"/>
              <a:gd name="connsiteY6" fmla="*/ 583482 h 584224"/>
              <a:gd name="connsiteX7" fmla="*/ 428723 w 490280"/>
              <a:gd name="connsiteY7" fmla="*/ 552525 h 584224"/>
              <a:gd name="connsiteX8" fmla="*/ 488254 w 490280"/>
              <a:gd name="connsiteY8" fmla="*/ 504900 h 584224"/>
              <a:gd name="connsiteX9" fmla="*/ 473967 w 490280"/>
              <a:gd name="connsiteY9" fmla="*/ 473945 h 584224"/>
              <a:gd name="connsiteX10" fmla="*/ 450154 w 490280"/>
              <a:gd name="connsiteY10" fmla="*/ 440607 h 584224"/>
              <a:gd name="connsiteX11" fmla="*/ 419197 w 490280"/>
              <a:gd name="connsiteY11" fmla="*/ 459657 h 584224"/>
              <a:gd name="connsiteX12" fmla="*/ 347760 w 490280"/>
              <a:gd name="connsiteY12" fmla="*/ 507282 h 584224"/>
              <a:gd name="connsiteX13" fmla="*/ 235842 w 490280"/>
              <a:gd name="connsiteY13" fmla="*/ 500138 h 584224"/>
              <a:gd name="connsiteX14" fmla="*/ 145354 w 490280"/>
              <a:gd name="connsiteY14" fmla="*/ 428700 h 584224"/>
              <a:gd name="connsiteX15" fmla="*/ 81060 w 490280"/>
              <a:gd name="connsiteY15" fmla="*/ 319163 h 584224"/>
              <a:gd name="connsiteX16" fmla="*/ 85823 w 490280"/>
              <a:gd name="connsiteY16" fmla="*/ 207244 h 584224"/>
              <a:gd name="connsiteX17" fmla="*/ 154879 w 490280"/>
              <a:gd name="connsiteY17" fmla="*/ 131044 h 584224"/>
              <a:gd name="connsiteX18" fmla="*/ 245366 w 490280"/>
              <a:gd name="connsiteY18" fmla="*/ 88182 h 584224"/>
              <a:gd name="connsiteX19" fmla="*/ 292991 w 490280"/>
              <a:gd name="connsiteY19" fmla="*/ 61988 h 584224"/>
              <a:gd name="connsiteX20" fmla="*/ 292991 w 490280"/>
              <a:gd name="connsiteY20" fmla="*/ 19125 h 584224"/>
              <a:gd name="connsiteX21" fmla="*/ 262035 w 490280"/>
              <a:gd name="connsiteY21" fmla="*/ 75 h 584224"/>
              <a:gd name="connsiteX22" fmla="*/ 204885 w 490280"/>
              <a:gd name="connsiteY22" fmla="*/ 14363 h 584224"/>
              <a:gd name="connsiteX23" fmla="*/ 157260 w 490280"/>
              <a:gd name="connsiteY23" fmla="*/ 40557 h 58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90280" h="584224">
                <a:moveTo>
                  <a:pt x="157260" y="40557"/>
                </a:moveTo>
                <a:cubicBezTo>
                  <a:pt x="135035" y="54448"/>
                  <a:pt x="96935" y="67544"/>
                  <a:pt x="71535" y="97707"/>
                </a:cubicBezTo>
                <a:cubicBezTo>
                  <a:pt x="46135" y="127870"/>
                  <a:pt x="14385" y="176288"/>
                  <a:pt x="4860" y="221532"/>
                </a:cubicBezTo>
                <a:cubicBezTo>
                  <a:pt x="-4665" y="266776"/>
                  <a:pt x="494" y="325116"/>
                  <a:pt x="14385" y="369169"/>
                </a:cubicBezTo>
                <a:cubicBezTo>
                  <a:pt x="28276" y="413222"/>
                  <a:pt x="57248" y="452909"/>
                  <a:pt x="88204" y="485850"/>
                </a:cubicBezTo>
                <a:cubicBezTo>
                  <a:pt x="119160" y="518791"/>
                  <a:pt x="159642" y="550541"/>
                  <a:pt x="200123" y="566813"/>
                </a:cubicBezTo>
                <a:cubicBezTo>
                  <a:pt x="240604" y="583085"/>
                  <a:pt x="292991" y="585863"/>
                  <a:pt x="331091" y="583482"/>
                </a:cubicBezTo>
                <a:cubicBezTo>
                  <a:pt x="369191" y="581101"/>
                  <a:pt x="402529" y="565622"/>
                  <a:pt x="428723" y="552525"/>
                </a:cubicBezTo>
                <a:cubicBezTo>
                  <a:pt x="454917" y="539428"/>
                  <a:pt x="480713" y="517997"/>
                  <a:pt x="488254" y="504900"/>
                </a:cubicBezTo>
                <a:cubicBezTo>
                  <a:pt x="495795" y="491803"/>
                  <a:pt x="480317" y="484660"/>
                  <a:pt x="473967" y="473945"/>
                </a:cubicBezTo>
                <a:cubicBezTo>
                  <a:pt x="467617" y="463230"/>
                  <a:pt x="459282" y="442988"/>
                  <a:pt x="450154" y="440607"/>
                </a:cubicBezTo>
                <a:cubicBezTo>
                  <a:pt x="441026" y="438226"/>
                  <a:pt x="436263" y="448545"/>
                  <a:pt x="419197" y="459657"/>
                </a:cubicBezTo>
                <a:cubicBezTo>
                  <a:pt x="402131" y="470769"/>
                  <a:pt x="378319" y="500535"/>
                  <a:pt x="347760" y="507282"/>
                </a:cubicBezTo>
                <a:cubicBezTo>
                  <a:pt x="317201" y="514029"/>
                  <a:pt x="269576" y="513235"/>
                  <a:pt x="235842" y="500138"/>
                </a:cubicBezTo>
                <a:cubicBezTo>
                  <a:pt x="202108" y="487041"/>
                  <a:pt x="171151" y="458862"/>
                  <a:pt x="145354" y="428700"/>
                </a:cubicBezTo>
                <a:cubicBezTo>
                  <a:pt x="119557" y="398538"/>
                  <a:pt x="90982" y="356072"/>
                  <a:pt x="81060" y="319163"/>
                </a:cubicBezTo>
                <a:cubicBezTo>
                  <a:pt x="71138" y="282254"/>
                  <a:pt x="73520" y="238597"/>
                  <a:pt x="85823" y="207244"/>
                </a:cubicBezTo>
                <a:cubicBezTo>
                  <a:pt x="98126" y="175891"/>
                  <a:pt x="128288" y="150888"/>
                  <a:pt x="154879" y="131044"/>
                </a:cubicBezTo>
                <a:cubicBezTo>
                  <a:pt x="181470" y="111200"/>
                  <a:pt x="222347" y="99691"/>
                  <a:pt x="245366" y="88182"/>
                </a:cubicBezTo>
                <a:cubicBezTo>
                  <a:pt x="268385" y="76673"/>
                  <a:pt x="285054" y="73497"/>
                  <a:pt x="292991" y="61988"/>
                </a:cubicBezTo>
                <a:cubicBezTo>
                  <a:pt x="300928" y="50479"/>
                  <a:pt x="298150" y="29444"/>
                  <a:pt x="292991" y="19125"/>
                </a:cubicBezTo>
                <a:cubicBezTo>
                  <a:pt x="287832" y="8806"/>
                  <a:pt x="276719" y="869"/>
                  <a:pt x="262035" y="75"/>
                </a:cubicBezTo>
                <a:cubicBezTo>
                  <a:pt x="247351" y="-719"/>
                  <a:pt x="228698" y="4838"/>
                  <a:pt x="204885" y="14363"/>
                </a:cubicBezTo>
                <a:cubicBezTo>
                  <a:pt x="181073" y="23888"/>
                  <a:pt x="179485" y="26666"/>
                  <a:pt x="157260" y="40557"/>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任意多边形 7"/>
          <p:cNvSpPr/>
          <p:nvPr/>
        </p:nvSpPr>
        <p:spPr>
          <a:xfrm>
            <a:off x="3002978" y="4321788"/>
            <a:ext cx="552779" cy="530501"/>
          </a:xfrm>
          <a:custGeom>
            <a:avLst/>
            <a:gdLst>
              <a:gd name="connsiteX0" fmla="*/ 3388 w 554007"/>
              <a:gd name="connsiteY0" fmla="*/ 212112 h 530677"/>
              <a:gd name="connsiteX1" fmla="*/ 15294 w 554007"/>
              <a:gd name="connsiteY1" fmla="*/ 357368 h 530677"/>
              <a:gd name="connsiteX2" fmla="*/ 48631 w 554007"/>
              <a:gd name="connsiteY2" fmla="*/ 433568 h 530677"/>
              <a:gd name="connsiteX3" fmla="*/ 96256 w 554007"/>
              <a:gd name="connsiteY3" fmla="*/ 495481 h 530677"/>
              <a:gd name="connsiteX4" fmla="*/ 203413 w 554007"/>
              <a:gd name="connsiteY4" fmla="*/ 528818 h 530677"/>
              <a:gd name="connsiteX5" fmla="*/ 360575 w 554007"/>
              <a:gd name="connsiteY5" fmla="*/ 516912 h 530677"/>
              <a:gd name="connsiteX6" fmla="*/ 496306 w 554007"/>
              <a:gd name="connsiteY6" fmla="*/ 438331 h 530677"/>
              <a:gd name="connsiteX7" fmla="*/ 553456 w 554007"/>
              <a:gd name="connsiteY7" fmla="*/ 302600 h 530677"/>
              <a:gd name="connsiteX8" fmla="*/ 522500 w 554007"/>
              <a:gd name="connsiteY8" fmla="*/ 171631 h 530677"/>
              <a:gd name="connsiteX9" fmla="*/ 477256 w 554007"/>
              <a:gd name="connsiteY9" fmla="*/ 90668 h 530677"/>
              <a:gd name="connsiteX10" fmla="*/ 417725 w 554007"/>
              <a:gd name="connsiteY10" fmla="*/ 26375 h 530677"/>
              <a:gd name="connsiteX11" fmla="*/ 370100 w 554007"/>
              <a:gd name="connsiteY11" fmla="*/ 181 h 530677"/>
              <a:gd name="connsiteX12" fmla="*/ 334381 w 554007"/>
              <a:gd name="connsiteY12" fmla="*/ 16850 h 530677"/>
              <a:gd name="connsiteX13" fmla="*/ 343906 w 554007"/>
              <a:gd name="connsiteY13" fmla="*/ 54950 h 530677"/>
              <a:gd name="connsiteX14" fmla="*/ 412963 w 554007"/>
              <a:gd name="connsiteY14" fmla="*/ 124006 h 530677"/>
              <a:gd name="connsiteX15" fmla="*/ 462969 w 554007"/>
              <a:gd name="connsiteY15" fmla="*/ 204968 h 530677"/>
              <a:gd name="connsiteX16" fmla="*/ 477256 w 554007"/>
              <a:gd name="connsiteY16" fmla="*/ 307362 h 530677"/>
              <a:gd name="connsiteX17" fmla="*/ 427250 w 554007"/>
              <a:gd name="connsiteY17" fmla="*/ 407375 h 530677"/>
              <a:gd name="connsiteX18" fmla="*/ 327238 w 554007"/>
              <a:gd name="connsiteY18" fmla="*/ 459762 h 530677"/>
              <a:gd name="connsiteX19" fmla="*/ 203413 w 554007"/>
              <a:gd name="connsiteY19" fmla="*/ 462143 h 530677"/>
              <a:gd name="connsiteX20" fmla="*/ 112925 w 554007"/>
              <a:gd name="connsiteY20" fmla="*/ 419281 h 530677"/>
              <a:gd name="connsiteX21" fmla="*/ 70063 w 554007"/>
              <a:gd name="connsiteY21" fmla="*/ 304981 h 530677"/>
              <a:gd name="connsiteX22" fmla="*/ 81969 w 554007"/>
              <a:gd name="connsiteY22" fmla="*/ 212112 h 530677"/>
              <a:gd name="connsiteX23" fmla="*/ 110544 w 554007"/>
              <a:gd name="connsiteY23" fmla="*/ 188300 h 530677"/>
              <a:gd name="connsiteX24" fmla="*/ 139119 w 554007"/>
              <a:gd name="connsiteY24" fmla="*/ 231162 h 530677"/>
              <a:gd name="connsiteX25" fmla="*/ 124831 w 554007"/>
              <a:gd name="connsiteY25" fmla="*/ 321650 h 530677"/>
              <a:gd name="connsiteX26" fmla="*/ 91494 w 554007"/>
              <a:gd name="connsiteY26" fmla="*/ 376418 h 530677"/>
              <a:gd name="connsiteX27" fmla="*/ 105781 w 554007"/>
              <a:gd name="connsiteY27" fmla="*/ 402612 h 530677"/>
              <a:gd name="connsiteX28" fmla="*/ 134356 w 554007"/>
              <a:gd name="connsiteY28" fmla="*/ 433568 h 530677"/>
              <a:gd name="connsiteX29" fmla="*/ 160550 w 554007"/>
              <a:gd name="connsiteY29" fmla="*/ 383562 h 530677"/>
              <a:gd name="connsiteX30" fmla="*/ 201031 w 554007"/>
              <a:gd name="connsiteY30" fmla="*/ 250212 h 530677"/>
              <a:gd name="connsiteX31" fmla="*/ 184363 w 554007"/>
              <a:gd name="connsiteY31" fmla="*/ 143056 h 530677"/>
              <a:gd name="connsiteX32" fmla="*/ 134356 w 554007"/>
              <a:gd name="connsiteY32" fmla="*/ 114481 h 530677"/>
              <a:gd name="connsiteX33" fmla="*/ 74825 w 554007"/>
              <a:gd name="connsiteY33" fmla="*/ 114481 h 530677"/>
              <a:gd name="connsiteX34" fmla="*/ 3388 w 554007"/>
              <a:gd name="connsiteY34" fmla="*/ 212112 h 530677"/>
              <a:gd name="connsiteX0" fmla="*/ 3388 w 554007"/>
              <a:gd name="connsiteY0" fmla="*/ 212112 h 530677"/>
              <a:gd name="connsiteX1" fmla="*/ 15294 w 554007"/>
              <a:gd name="connsiteY1" fmla="*/ 357368 h 530677"/>
              <a:gd name="connsiteX2" fmla="*/ 48631 w 554007"/>
              <a:gd name="connsiteY2" fmla="*/ 433568 h 530677"/>
              <a:gd name="connsiteX3" fmla="*/ 96256 w 554007"/>
              <a:gd name="connsiteY3" fmla="*/ 495481 h 530677"/>
              <a:gd name="connsiteX4" fmla="*/ 203413 w 554007"/>
              <a:gd name="connsiteY4" fmla="*/ 528818 h 530677"/>
              <a:gd name="connsiteX5" fmla="*/ 360575 w 554007"/>
              <a:gd name="connsiteY5" fmla="*/ 516912 h 530677"/>
              <a:gd name="connsiteX6" fmla="*/ 496306 w 554007"/>
              <a:gd name="connsiteY6" fmla="*/ 438331 h 530677"/>
              <a:gd name="connsiteX7" fmla="*/ 553456 w 554007"/>
              <a:gd name="connsiteY7" fmla="*/ 302600 h 530677"/>
              <a:gd name="connsiteX8" fmla="*/ 522500 w 554007"/>
              <a:gd name="connsiteY8" fmla="*/ 171631 h 530677"/>
              <a:gd name="connsiteX9" fmla="*/ 477256 w 554007"/>
              <a:gd name="connsiteY9" fmla="*/ 90668 h 530677"/>
              <a:gd name="connsiteX10" fmla="*/ 417725 w 554007"/>
              <a:gd name="connsiteY10" fmla="*/ 26375 h 530677"/>
              <a:gd name="connsiteX11" fmla="*/ 370100 w 554007"/>
              <a:gd name="connsiteY11" fmla="*/ 181 h 530677"/>
              <a:gd name="connsiteX12" fmla="*/ 334381 w 554007"/>
              <a:gd name="connsiteY12" fmla="*/ 16850 h 530677"/>
              <a:gd name="connsiteX13" fmla="*/ 343906 w 554007"/>
              <a:gd name="connsiteY13" fmla="*/ 54950 h 530677"/>
              <a:gd name="connsiteX14" fmla="*/ 412963 w 554007"/>
              <a:gd name="connsiteY14" fmla="*/ 124006 h 530677"/>
              <a:gd name="connsiteX15" fmla="*/ 462969 w 554007"/>
              <a:gd name="connsiteY15" fmla="*/ 204968 h 530677"/>
              <a:gd name="connsiteX16" fmla="*/ 477256 w 554007"/>
              <a:gd name="connsiteY16" fmla="*/ 307362 h 530677"/>
              <a:gd name="connsiteX17" fmla="*/ 427250 w 554007"/>
              <a:gd name="connsiteY17" fmla="*/ 407375 h 530677"/>
              <a:gd name="connsiteX18" fmla="*/ 327238 w 554007"/>
              <a:gd name="connsiteY18" fmla="*/ 459762 h 530677"/>
              <a:gd name="connsiteX19" fmla="*/ 203413 w 554007"/>
              <a:gd name="connsiteY19" fmla="*/ 462143 h 530677"/>
              <a:gd name="connsiteX20" fmla="*/ 112925 w 554007"/>
              <a:gd name="connsiteY20" fmla="*/ 419281 h 530677"/>
              <a:gd name="connsiteX21" fmla="*/ 70063 w 554007"/>
              <a:gd name="connsiteY21" fmla="*/ 304981 h 530677"/>
              <a:gd name="connsiteX22" fmla="*/ 81969 w 554007"/>
              <a:gd name="connsiteY22" fmla="*/ 212112 h 530677"/>
              <a:gd name="connsiteX23" fmla="*/ 110544 w 554007"/>
              <a:gd name="connsiteY23" fmla="*/ 188300 h 530677"/>
              <a:gd name="connsiteX24" fmla="*/ 139119 w 554007"/>
              <a:gd name="connsiteY24" fmla="*/ 231162 h 530677"/>
              <a:gd name="connsiteX25" fmla="*/ 124831 w 554007"/>
              <a:gd name="connsiteY25" fmla="*/ 321650 h 530677"/>
              <a:gd name="connsiteX26" fmla="*/ 91494 w 554007"/>
              <a:gd name="connsiteY26" fmla="*/ 376418 h 530677"/>
              <a:gd name="connsiteX27" fmla="*/ 105781 w 554007"/>
              <a:gd name="connsiteY27" fmla="*/ 402612 h 530677"/>
              <a:gd name="connsiteX28" fmla="*/ 134356 w 554007"/>
              <a:gd name="connsiteY28" fmla="*/ 433568 h 530677"/>
              <a:gd name="connsiteX29" fmla="*/ 160550 w 554007"/>
              <a:gd name="connsiteY29" fmla="*/ 383562 h 530677"/>
              <a:gd name="connsiteX30" fmla="*/ 201031 w 554007"/>
              <a:gd name="connsiteY30" fmla="*/ 250212 h 530677"/>
              <a:gd name="connsiteX31" fmla="*/ 184363 w 554007"/>
              <a:gd name="connsiteY31" fmla="*/ 143056 h 530677"/>
              <a:gd name="connsiteX32" fmla="*/ 139118 w 554007"/>
              <a:gd name="connsiteY32" fmla="*/ 107337 h 530677"/>
              <a:gd name="connsiteX33" fmla="*/ 74825 w 554007"/>
              <a:gd name="connsiteY33" fmla="*/ 114481 h 530677"/>
              <a:gd name="connsiteX34" fmla="*/ 3388 w 554007"/>
              <a:gd name="connsiteY34" fmla="*/ 212112 h 530677"/>
              <a:gd name="connsiteX0" fmla="*/ 2248 w 552867"/>
              <a:gd name="connsiteY0" fmla="*/ 212112 h 530677"/>
              <a:gd name="connsiteX1" fmla="*/ 14154 w 552867"/>
              <a:gd name="connsiteY1" fmla="*/ 357368 h 530677"/>
              <a:gd name="connsiteX2" fmla="*/ 47491 w 552867"/>
              <a:gd name="connsiteY2" fmla="*/ 433568 h 530677"/>
              <a:gd name="connsiteX3" fmla="*/ 95116 w 552867"/>
              <a:gd name="connsiteY3" fmla="*/ 495481 h 530677"/>
              <a:gd name="connsiteX4" fmla="*/ 202273 w 552867"/>
              <a:gd name="connsiteY4" fmla="*/ 528818 h 530677"/>
              <a:gd name="connsiteX5" fmla="*/ 359435 w 552867"/>
              <a:gd name="connsiteY5" fmla="*/ 516912 h 530677"/>
              <a:gd name="connsiteX6" fmla="*/ 495166 w 552867"/>
              <a:gd name="connsiteY6" fmla="*/ 438331 h 530677"/>
              <a:gd name="connsiteX7" fmla="*/ 552316 w 552867"/>
              <a:gd name="connsiteY7" fmla="*/ 302600 h 530677"/>
              <a:gd name="connsiteX8" fmla="*/ 521360 w 552867"/>
              <a:gd name="connsiteY8" fmla="*/ 171631 h 530677"/>
              <a:gd name="connsiteX9" fmla="*/ 476116 w 552867"/>
              <a:gd name="connsiteY9" fmla="*/ 90668 h 530677"/>
              <a:gd name="connsiteX10" fmla="*/ 416585 w 552867"/>
              <a:gd name="connsiteY10" fmla="*/ 26375 h 530677"/>
              <a:gd name="connsiteX11" fmla="*/ 368960 w 552867"/>
              <a:gd name="connsiteY11" fmla="*/ 181 h 530677"/>
              <a:gd name="connsiteX12" fmla="*/ 333241 w 552867"/>
              <a:gd name="connsiteY12" fmla="*/ 16850 h 530677"/>
              <a:gd name="connsiteX13" fmla="*/ 342766 w 552867"/>
              <a:gd name="connsiteY13" fmla="*/ 54950 h 530677"/>
              <a:gd name="connsiteX14" fmla="*/ 411823 w 552867"/>
              <a:gd name="connsiteY14" fmla="*/ 124006 h 530677"/>
              <a:gd name="connsiteX15" fmla="*/ 461829 w 552867"/>
              <a:gd name="connsiteY15" fmla="*/ 204968 h 530677"/>
              <a:gd name="connsiteX16" fmla="*/ 476116 w 552867"/>
              <a:gd name="connsiteY16" fmla="*/ 307362 h 530677"/>
              <a:gd name="connsiteX17" fmla="*/ 426110 w 552867"/>
              <a:gd name="connsiteY17" fmla="*/ 407375 h 530677"/>
              <a:gd name="connsiteX18" fmla="*/ 326098 w 552867"/>
              <a:gd name="connsiteY18" fmla="*/ 459762 h 530677"/>
              <a:gd name="connsiteX19" fmla="*/ 202273 w 552867"/>
              <a:gd name="connsiteY19" fmla="*/ 462143 h 530677"/>
              <a:gd name="connsiteX20" fmla="*/ 111785 w 552867"/>
              <a:gd name="connsiteY20" fmla="*/ 419281 h 530677"/>
              <a:gd name="connsiteX21" fmla="*/ 68923 w 552867"/>
              <a:gd name="connsiteY21" fmla="*/ 304981 h 530677"/>
              <a:gd name="connsiteX22" fmla="*/ 80829 w 552867"/>
              <a:gd name="connsiteY22" fmla="*/ 212112 h 530677"/>
              <a:gd name="connsiteX23" fmla="*/ 109404 w 552867"/>
              <a:gd name="connsiteY23" fmla="*/ 188300 h 530677"/>
              <a:gd name="connsiteX24" fmla="*/ 137979 w 552867"/>
              <a:gd name="connsiteY24" fmla="*/ 231162 h 530677"/>
              <a:gd name="connsiteX25" fmla="*/ 123691 w 552867"/>
              <a:gd name="connsiteY25" fmla="*/ 321650 h 530677"/>
              <a:gd name="connsiteX26" fmla="*/ 90354 w 552867"/>
              <a:gd name="connsiteY26" fmla="*/ 376418 h 530677"/>
              <a:gd name="connsiteX27" fmla="*/ 104641 w 552867"/>
              <a:gd name="connsiteY27" fmla="*/ 402612 h 530677"/>
              <a:gd name="connsiteX28" fmla="*/ 133216 w 552867"/>
              <a:gd name="connsiteY28" fmla="*/ 433568 h 530677"/>
              <a:gd name="connsiteX29" fmla="*/ 159410 w 552867"/>
              <a:gd name="connsiteY29" fmla="*/ 383562 h 530677"/>
              <a:gd name="connsiteX30" fmla="*/ 199891 w 552867"/>
              <a:gd name="connsiteY30" fmla="*/ 250212 h 530677"/>
              <a:gd name="connsiteX31" fmla="*/ 183223 w 552867"/>
              <a:gd name="connsiteY31" fmla="*/ 143056 h 530677"/>
              <a:gd name="connsiteX32" fmla="*/ 137978 w 552867"/>
              <a:gd name="connsiteY32" fmla="*/ 107337 h 530677"/>
              <a:gd name="connsiteX33" fmla="*/ 57017 w 552867"/>
              <a:gd name="connsiteY33" fmla="*/ 126388 h 530677"/>
              <a:gd name="connsiteX34" fmla="*/ 2248 w 552867"/>
              <a:gd name="connsiteY34" fmla="*/ 212112 h 530677"/>
              <a:gd name="connsiteX0" fmla="*/ 2248 w 552867"/>
              <a:gd name="connsiteY0" fmla="*/ 212112 h 530677"/>
              <a:gd name="connsiteX1" fmla="*/ 14154 w 552867"/>
              <a:gd name="connsiteY1" fmla="*/ 357368 h 530677"/>
              <a:gd name="connsiteX2" fmla="*/ 47491 w 552867"/>
              <a:gd name="connsiteY2" fmla="*/ 433568 h 530677"/>
              <a:gd name="connsiteX3" fmla="*/ 95116 w 552867"/>
              <a:gd name="connsiteY3" fmla="*/ 495481 h 530677"/>
              <a:gd name="connsiteX4" fmla="*/ 202273 w 552867"/>
              <a:gd name="connsiteY4" fmla="*/ 528818 h 530677"/>
              <a:gd name="connsiteX5" fmla="*/ 359435 w 552867"/>
              <a:gd name="connsiteY5" fmla="*/ 516912 h 530677"/>
              <a:gd name="connsiteX6" fmla="*/ 495166 w 552867"/>
              <a:gd name="connsiteY6" fmla="*/ 438331 h 530677"/>
              <a:gd name="connsiteX7" fmla="*/ 552316 w 552867"/>
              <a:gd name="connsiteY7" fmla="*/ 302600 h 530677"/>
              <a:gd name="connsiteX8" fmla="*/ 521360 w 552867"/>
              <a:gd name="connsiteY8" fmla="*/ 171631 h 530677"/>
              <a:gd name="connsiteX9" fmla="*/ 476116 w 552867"/>
              <a:gd name="connsiteY9" fmla="*/ 90668 h 530677"/>
              <a:gd name="connsiteX10" fmla="*/ 416585 w 552867"/>
              <a:gd name="connsiteY10" fmla="*/ 26375 h 530677"/>
              <a:gd name="connsiteX11" fmla="*/ 368960 w 552867"/>
              <a:gd name="connsiteY11" fmla="*/ 181 h 530677"/>
              <a:gd name="connsiteX12" fmla="*/ 333241 w 552867"/>
              <a:gd name="connsiteY12" fmla="*/ 16850 h 530677"/>
              <a:gd name="connsiteX13" fmla="*/ 342766 w 552867"/>
              <a:gd name="connsiteY13" fmla="*/ 54950 h 530677"/>
              <a:gd name="connsiteX14" fmla="*/ 411823 w 552867"/>
              <a:gd name="connsiteY14" fmla="*/ 124006 h 530677"/>
              <a:gd name="connsiteX15" fmla="*/ 461829 w 552867"/>
              <a:gd name="connsiteY15" fmla="*/ 204968 h 530677"/>
              <a:gd name="connsiteX16" fmla="*/ 476116 w 552867"/>
              <a:gd name="connsiteY16" fmla="*/ 307362 h 530677"/>
              <a:gd name="connsiteX17" fmla="*/ 426110 w 552867"/>
              <a:gd name="connsiteY17" fmla="*/ 407375 h 530677"/>
              <a:gd name="connsiteX18" fmla="*/ 326098 w 552867"/>
              <a:gd name="connsiteY18" fmla="*/ 459762 h 530677"/>
              <a:gd name="connsiteX19" fmla="*/ 202273 w 552867"/>
              <a:gd name="connsiteY19" fmla="*/ 462143 h 530677"/>
              <a:gd name="connsiteX20" fmla="*/ 111785 w 552867"/>
              <a:gd name="connsiteY20" fmla="*/ 419281 h 530677"/>
              <a:gd name="connsiteX21" fmla="*/ 68923 w 552867"/>
              <a:gd name="connsiteY21" fmla="*/ 304981 h 530677"/>
              <a:gd name="connsiteX22" fmla="*/ 80829 w 552867"/>
              <a:gd name="connsiteY22" fmla="*/ 212112 h 530677"/>
              <a:gd name="connsiteX23" fmla="*/ 109404 w 552867"/>
              <a:gd name="connsiteY23" fmla="*/ 188300 h 530677"/>
              <a:gd name="connsiteX24" fmla="*/ 137979 w 552867"/>
              <a:gd name="connsiteY24" fmla="*/ 231162 h 530677"/>
              <a:gd name="connsiteX25" fmla="*/ 118929 w 552867"/>
              <a:gd name="connsiteY25" fmla="*/ 321650 h 530677"/>
              <a:gd name="connsiteX26" fmla="*/ 90354 w 552867"/>
              <a:gd name="connsiteY26" fmla="*/ 376418 h 530677"/>
              <a:gd name="connsiteX27" fmla="*/ 104641 w 552867"/>
              <a:gd name="connsiteY27" fmla="*/ 402612 h 530677"/>
              <a:gd name="connsiteX28" fmla="*/ 133216 w 552867"/>
              <a:gd name="connsiteY28" fmla="*/ 433568 h 530677"/>
              <a:gd name="connsiteX29" fmla="*/ 159410 w 552867"/>
              <a:gd name="connsiteY29" fmla="*/ 383562 h 530677"/>
              <a:gd name="connsiteX30" fmla="*/ 199891 w 552867"/>
              <a:gd name="connsiteY30" fmla="*/ 250212 h 530677"/>
              <a:gd name="connsiteX31" fmla="*/ 183223 w 552867"/>
              <a:gd name="connsiteY31" fmla="*/ 143056 h 530677"/>
              <a:gd name="connsiteX32" fmla="*/ 137978 w 552867"/>
              <a:gd name="connsiteY32" fmla="*/ 107337 h 530677"/>
              <a:gd name="connsiteX33" fmla="*/ 57017 w 552867"/>
              <a:gd name="connsiteY33" fmla="*/ 126388 h 530677"/>
              <a:gd name="connsiteX34" fmla="*/ 2248 w 552867"/>
              <a:gd name="connsiteY34" fmla="*/ 212112 h 530677"/>
              <a:gd name="connsiteX0" fmla="*/ 2248 w 552867"/>
              <a:gd name="connsiteY0" fmla="*/ 212112 h 530677"/>
              <a:gd name="connsiteX1" fmla="*/ 14154 w 552867"/>
              <a:gd name="connsiteY1" fmla="*/ 357368 h 530677"/>
              <a:gd name="connsiteX2" fmla="*/ 47491 w 552867"/>
              <a:gd name="connsiteY2" fmla="*/ 433568 h 530677"/>
              <a:gd name="connsiteX3" fmla="*/ 95116 w 552867"/>
              <a:gd name="connsiteY3" fmla="*/ 495481 h 530677"/>
              <a:gd name="connsiteX4" fmla="*/ 202273 w 552867"/>
              <a:gd name="connsiteY4" fmla="*/ 528818 h 530677"/>
              <a:gd name="connsiteX5" fmla="*/ 359435 w 552867"/>
              <a:gd name="connsiteY5" fmla="*/ 516912 h 530677"/>
              <a:gd name="connsiteX6" fmla="*/ 495166 w 552867"/>
              <a:gd name="connsiteY6" fmla="*/ 438331 h 530677"/>
              <a:gd name="connsiteX7" fmla="*/ 552316 w 552867"/>
              <a:gd name="connsiteY7" fmla="*/ 302600 h 530677"/>
              <a:gd name="connsiteX8" fmla="*/ 521360 w 552867"/>
              <a:gd name="connsiteY8" fmla="*/ 171631 h 530677"/>
              <a:gd name="connsiteX9" fmla="*/ 476116 w 552867"/>
              <a:gd name="connsiteY9" fmla="*/ 90668 h 530677"/>
              <a:gd name="connsiteX10" fmla="*/ 416585 w 552867"/>
              <a:gd name="connsiteY10" fmla="*/ 26375 h 530677"/>
              <a:gd name="connsiteX11" fmla="*/ 368960 w 552867"/>
              <a:gd name="connsiteY11" fmla="*/ 181 h 530677"/>
              <a:gd name="connsiteX12" fmla="*/ 333241 w 552867"/>
              <a:gd name="connsiteY12" fmla="*/ 16850 h 530677"/>
              <a:gd name="connsiteX13" fmla="*/ 342766 w 552867"/>
              <a:gd name="connsiteY13" fmla="*/ 54950 h 530677"/>
              <a:gd name="connsiteX14" fmla="*/ 411823 w 552867"/>
              <a:gd name="connsiteY14" fmla="*/ 124006 h 530677"/>
              <a:gd name="connsiteX15" fmla="*/ 461829 w 552867"/>
              <a:gd name="connsiteY15" fmla="*/ 204968 h 530677"/>
              <a:gd name="connsiteX16" fmla="*/ 476116 w 552867"/>
              <a:gd name="connsiteY16" fmla="*/ 307362 h 530677"/>
              <a:gd name="connsiteX17" fmla="*/ 426110 w 552867"/>
              <a:gd name="connsiteY17" fmla="*/ 407375 h 530677"/>
              <a:gd name="connsiteX18" fmla="*/ 326098 w 552867"/>
              <a:gd name="connsiteY18" fmla="*/ 459762 h 530677"/>
              <a:gd name="connsiteX19" fmla="*/ 202273 w 552867"/>
              <a:gd name="connsiteY19" fmla="*/ 462143 h 530677"/>
              <a:gd name="connsiteX20" fmla="*/ 111785 w 552867"/>
              <a:gd name="connsiteY20" fmla="*/ 419281 h 530677"/>
              <a:gd name="connsiteX21" fmla="*/ 68923 w 552867"/>
              <a:gd name="connsiteY21" fmla="*/ 304981 h 530677"/>
              <a:gd name="connsiteX22" fmla="*/ 80829 w 552867"/>
              <a:gd name="connsiteY22" fmla="*/ 212112 h 530677"/>
              <a:gd name="connsiteX23" fmla="*/ 109404 w 552867"/>
              <a:gd name="connsiteY23" fmla="*/ 188300 h 530677"/>
              <a:gd name="connsiteX24" fmla="*/ 135598 w 552867"/>
              <a:gd name="connsiteY24" fmla="*/ 233543 h 530677"/>
              <a:gd name="connsiteX25" fmla="*/ 118929 w 552867"/>
              <a:gd name="connsiteY25" fmla="*/ 321650 h 530677"/>
              <a:gd name="connsiteX26" fmla="*/ 90354 w 552867"/>
              <a:gd name="connsiteY26" fmla="*/ 376418 h 530677"/>
              <a:gd name="connsiteX27" fmla="*/ 104641 w 552867"/>
              <a:gd name="connsiteY27" fmla="*/ 402612 h 530677"/>
              <a:gd name="connsiteX28" fmla="*/ 133216 w 552867"/>
              <a:gd name="connsiteY28" fmla="*/ 433568 h 530677"/>
              <a:gd name="connsiteX29" fmla="*/ 159410 w 552867"/>
              <a:gd name="connsiteY29" fmla="*/ 383562 h 530677"/>
              <a:gd name="connsiteX30" fmla="*/ 199891 w 552867"/>
              <a:gd name="connsiteY30" fmla="*/ 250212 h 530677"/>
              <a:gd name="connsiteX31" fmla="*/ 183223 w 552867"/>
              <a:gd name="connsiteY31" fmla="*/ 143056 h 530677"/>
              <a:gd name="connsiteX32" fmla="*/ 137978 w 552867"/>
              <a:gd name="connsiteY32" fmla="*/ 107337 h 530677"/>
              <a:gd name="connsiteX33" fmla="*/ 57017 w 552867"/>
              <a:gd name="connsiteY33" fmla="*/ 126388 h 530677"/>
              <a:gd name="connsiteX34" fmla="*/ 2248 w 552867"/>
              <a:gd name="connsiteY34" fmla="*/ 212112 h 530677"/>
              <a:gd name="connsiteX0" fmla="*/ 2248 w 552867"/>
              <a:gd name="connsiteY0" fmla="*/ 212112 h 530677"/>
              <a:gd name="connsiteX1" fmla="*/ 14154 w 552867"/>
              <a:gd name="connsiteY1" fmla="*/ 357368 h 530677"/>
              <a:gd name="connsiteX2" fmla="*/ 47491 w 552867"/>
              <a:gd name="connsiteY2" fmla="*/ 433568 h 530677"/>
              <a:gd name="connsiteX3" fmla="*/ 95116 w 552867"/>
              <a:gd name="connsiteY3" fmla="*/ 495481 h 530677"/>
              <a:gd name="connsiteX4" fmla="*/ 202273 w 552867"/>
              <a:gd name="connsiteY4" fmla="*/ 528818 h 530677"/>
              <a:gd name="connsiteX5" fmla="*/ 359435 w 552867"/>
              <a:gd name="connsiteY5" fmla="*/ 516912 h 530677"/>
              <a:gd name="connsiteX6" fmla="*/ 495166 w 552867"/>
              <a:gd name="connsiteY6" fmla="*/ 438331 h 530677"/>
              <a:gd name="connsiteX7" fmla="*/ 552316 w 552867"/>
              <a:gd name="connsiteY7" fmla="*/ 302600 h 530677"/>
              <a:gd name="connsiteX8" fmla="*/ 521360 w 552867"/>
              <a:gd name="connsiteY8" fmla="*/ 171631 h 530677"/>
              <a:gd name="connsiteX9" fmla="*/ 476116 w 552867"/>
              <a:gd name="connsiteY9" fmla="*/ 90668 h 530677"/>
              <a:gd name="connsiteX10" fmla="*/ 416585 w 552867"/>
              <a:gd name="connsiteY10" fmla="*/ 26375 h 530677"/>
              <a:gd name="connsiteX11" fmla="*/ 368960 w 552867"/>
              <a:gd name="connsiteY11" fmla="*/ 181 h 530677"/>
              <a:gd name="connsiteX12" fmla="*/ 333241 w 552867"/>
              <a:gd name="connsiteY12" fmla="*/ 16850 h 530677"/>
              <a:gd name="connsiteX13" fmla="*/ 342766 w 552867"/>
              <a:gd name="connsiteY13" fmla="*/ 54950 h 530677"/>
              <a:gd name="connsiteX14" fmla="*/ 411823 w 552867"/>
              <a:gd name="connsiteY14" fmla="*/ 124006 h 530677"/>
              <a:gd name="connsiteX15" fmla="*/ 461829 w 552867"/>
              <a:gd name="connsiteY15" fmla="*/ 204968 h 530677"/>
              <a:gd name="connsiteX16" fmla="*/ 476116 w 552867"/>
              <a:gd name="connsiteY16" fmla="*/ 307362 h 530677"/>
              <a:gd name="connsiteX17" fmla="*/ 426110 w 552867"/>
              <a:gd name="connsiteY17" fmla="*/ 407375 h 530677"/>
              <a:gd name="connsiteX18" fmla="*/ 326098 w 552867"/>
              <a:gd name="connsiteY18" fmla="*/ 459762 h 530677"/>
              <a:gd name="connsiteX19" fmla="*/ 202273 w 552867"/>
              <a:gd name="connsiteY19" fmla="*/ 462143 h 530677"/>
              <a:gd name="connsiteX20" fmla="*/ 111785 w 552867"/>
              <a:gd name="connsiteY20" fmla="*/ 419281 h 530677"/>
              <a:gd name="connsiteX21" fmla="*/ 71304 w 552867"/>
              <a:gd name="connsiteY21" fmla="*/ 300218 h 530677"/>
              <a:gd name="connsiteX22" fmla="*/ 80829 w 552867"/>
              <a:gd name="connsiteY22" fmla="*/ 212112 h 530677"/>
              <a:gd name="connsiteX23" fmla="*/ 109404 w 552867"/>
              <a:gd name="connsiteY23" fmla="*/ 188300 h 530677"/>
              <a:gd name="connsiteX24" fmla="*/ 135598 w 552867"/>
              <a:gd name="connsiteY24" fmla="*/ 233543 h 530677"/>
              <a:gd name="connsiteX25" fmla="*/ 118929 w 552867"/>
              <a:gd name="connsiteY25" fmla="*/ 321650 h 530677"/>
              <a:gd name="connsiteX26" fmla="*/ 90354 w 552867"/>
              <a:gd name="connsiteY26" fmla="*/ 376418 h 530677"/>
              <a:gd name="connsiteX27" fmla="*/ 104641 w 552867"/>
              <a:gd name="connsiteY27" fmla="*/ 402612 h 530677"/>
              <a:gd name="connsiteX28" fmla="*/ 133216 w 552867"/>
              <a:gd name="connsiteY28" fmla="*/ 433568 h 530677"/>
              <a:gd name="connsiteX29" fmla="*/ 159410 w 552867"/>
              <a:gd name="connsiteY29" fmla="*/ 383562 h 530677"/>
              <a:gd name="connsiteX30" fmla="*/ 199891 w 552867"/>
              <a:gd name="connsiteY30" fmla="*/ 250212 h 530677"/>
              <a:gd name="connsiteX31" fmla="*/ 183223 w 552867"/>
              <a:gd name="connsiteY31" fmla="*/ 143056 h 530677"/>
              <a:gd name="connsiteX32" fmla="*/ 137978 w 552867"/>
              <a:gd name="connsiteY32" fmla="*/ 107337 h 530677"/>
              <a:gd name="connsiteX33" fmla="*/ 57017 w 552867"/>
              <a:gd name="connsiteY33" fmla="*/ 126388 h 530677"/>
              <a:gd name="connsiteX34" fmla="*/ 2248 w 552867"/>
              <a:gd name="connsiteY34" fmla="*/ 212112 h 530677"/>
              <a:gd name="connsiteX0" fmla="*/ 2248 w 552867"/>
              <a:gd name="connsiteY0" fmla="*/ 221637 h 530677"/>
              <a:gd name="connsiteX1" fmla="*/ 14154 w 552867"/>
              <a:gd name="connsiteY1" fmla="*/ 357368 h 530677"/>
              <a:gd name="connsiteX2" fmla="*/ 47491 w 552867"/>
              <a:gd name="connsiteY2" fmla="*/ 433568 h 530677"/>
              <a:gd name="connsiteX3" fmla="*/ 95116 w 552867"/>
              <a:gd name="connsiteY3" fmla="*/ 495481 h 530677"/>
              <a:gd name="connsiteX4" fmla="*/ 202273 w 552867"/>
              <a:gd name="connsiteY4" fmla="*/ 528818 h 530677"/>
              <a:gd name="connsiteX5" fmla="*/ 359435 w 552867"/>
              <a:gd name="connsiteY5" fmla="*/ 516912 h 530677"/>
              <a:gd name="connsiteX6" fmla="*/ 495166 w 552867"/>
              <a:gd name="connsiteY6" fmla="*/ 438331 h 530677"/>
              <a:gd name="connsiteX7" fmla="*/ 552316 w 552867"/>
              <a:gd name="connsiteY7" fmla="*/ 302600 h 530677"/>
              <a:gd name="connsiteX8" fmla="*/ 521360 w 552867"/>
              <a:gd name="connsiteY8" fmla="*/ 171631 h 530677"/>
              <a:gd name="connsiteX9" fmla="*/ 476116 w 552867"/>
              <a:gd name="connsiteY9" fmla="*/ 90668 h 530677"/>
              <a:gd name="connsiteX10" fmla="*/ 416585 w 552867"/>
              <a:gd name="connsiteY10" fmla="*/ 26375 h 530677"/>
              <a:gd name="connsiteX11" fmla="*/ 368960 w 552867"/>
              <a:gd name="connsiteY11" fmla="*/ 181 h 530677"/>
              <a:gd name="connsiteX12" fmla="*/ 333241 w 552867"/>
              <a:gd name="connsiteY12" fmla="*/ 16850 h 530677"/>
              <a:gd name="connsiteX13" fmla="*/ 342766 w 552867"/>
              <a:gd name="connsiteY13" fmla="*/ 54950 h 530677"/>
              <a:gd name="connsiteX14" fmla="*/ 411823 w 552867"/>
              <a:gd name="connsiteY14" fmla="*/ 124006 h 530677"/>
              <a:gd name="connsiteX15" fmla="*/ 461829 w 552867"/>
              <a:gd name="connsiteY15" fmla="*/ 204968 h 530677"/>
              <a:gd name="connsiteX16" fmla="*/ 476116 w 552867"/>
              <a:gd name="connsiteY16" fmla="*/ 307362 h 530677"/>
              <a:gd name="connsiteX17" fmla="*/ 426110 w 552867"/>
              <a:gd name="connsiteY17" fmla="*/ 407375 h 530677"/>
              <a:gd name="connsiteX18" fmla="*/ 326098 w 552867"/>
              <a:gd name="connsiteY18" fmla="*/ 459762 h 530677"/>
              <a:gd name="connsiteX19" fmla="*/ 202273 w 552867"/>
              <a:gd name="connsiteY19" fmla="*/ 462143 h 530677"/>
              <a:gd name="connsiteX20" fmla="*/ 111785 w 552867"/>
              <a:gd name="connsiteY20" fmla="*/ 419281 h 530677"/>
              <a:gd name="connsiteX21" fmla="*/ 71304 w 552867"/>
              <a:gd name="connsiteY21" fmla="*/ 300218 h 530677"/>
              <a:gd name="connsiteX22" fmla="*/ 80829 w 552867"/>
              <a:gd name="connsiteY22" fmla="*/ 212112 h 530677"/>
              <a:gd name="connsiteX23" fmla="*/ 109404 w 552867"/>
              <a:gd name="connsiteY23" fmla="*/ 188300 h 530677"/>
              <a:gd name="connsiteX24" fmla="*/ 135598 w 552867"/>
              <a:gd name="connsiteY24" fmla="*/ 233543 h 530677"/>
              <a:gd name="connsiteX25" fmla="*/ 118929 w 552867"/>
              <a:gd name="connsiteY25" fmla="*/ 321650 h 530677"/>
              <a:gd name="connsiteX26" fmla="*/ 90354 w 552867"/>
              <a:gd name="connsiteY26" fmla="*/ 376418 h 530677"/>
              <a:gd name="connsiteX27" fmla="*/ 104641 w 552867"/>
              <a:gd name="connsiteY27" fmla="*/ 402612 h 530677"/>
              <a:gd name="connsiteX28" fmla="*/ 133216 w 552867"/>
              <a:gd name="connsiteY28" fmla="*/ 433568 h 530677"/>
              <a:gd name="connsiteX29" fmla="*/ 159410 w 552867"/>
              <a:gd name="connsiteY29" fmla="*/ 383562 h 530677"/>
              <a:gd name="connsiteX30" fmla="*/ 199891 w 552867"/>
              <a:gd name="connsiteY30" fmla="*/ 250212 h 530677"/>
              <a:gd name="connsiteX31" fmla="*/ 183223 w 552867"/>
              <a:gd name="connsiteY31" fmla="*/ 143056 h 530677"/>
              <a:gd name="connsiteX32" fmla="*/ 137978 w 552867"/>
              <a:gd name="connsiteY32" fmla="*/ 107337 h 530677"/>
              <a:gd name="connsiteX33" fmla="*/ 57017 w 552867"/>
              <a:gd name="connsiteY33" fmla="*/ 126388 h 530677"/>
              <a:gd name="connsiteX34" fmla="*/ 2248 w 552867"/>
              <a:gd name="connsiteY34" fmla="*/ 221637 h 530677"/>
              <a:gd name="connsiteX0" fmla="*/ 2248 w 552867"/>
              <a:gd name="connsiteY0" fmla="*/ 221637 h 530501"/>
              <a:gd name="connsiteX1" fmla="*/ 14154 w 552867"/>
              <a:gd name="connsiteY1" fmla="*/ 357368 h 530501"/>
              <a:gd name="connsiteX2" fmla="*/ 47491 w 552867"/>
              <a:gd name="connsiteY2" fmla="*/ 433568 h 530501"/>
              <a:gd name="connsiteX3" fmla="*/ 99878 w 552867"/>
              <a:gd name="connsiteY3" fmla="*/ 497862 h 530501"/>
              <a:gd name="connsiteX4" fmla="*/ 202273 w 552867"/>
              <a:gd name="connsiteY4" fmla="*/ 528818 h 530501"/>
              <a:gd name="connsiteX5" fmla="*/ 359435 w 552867"/>
              <a:gd name="connsiteY5" fmla="*/ 516912 h 530501"/>
              <a:gd name="connsiteX6" fmla="*/ 495166 w 552867"/>
              <a:gd name="connsiteY6" fmla="*/ 438331 h 530501"/>
              <a:gd name="connsiteX7" fmla="*/ 552316 w 552867"/>
              <a:gd name="connsiteY7" fmla="*/ 302600 h 530501"/>
              <a:gd name="connsiteX8" fmla="*/ 521360 w 552867"/>
              <a:gd name="connsiteY8" fmla="*/ 171631 h 530501"/>
              <a:gd name="connsiteX9" fmla="*/ 476116 w 552867"/>
              <a:gd name="connsiteY9" fmla="*/ 90668 h 530501"/>
              <a:gd name="connsiteX10" fmla="*/ 416585 w 552867"/>
              <a:gd name="connsiteY10" fmla="*/ 26375 h 530501"/>
              <a:gd name="connsiteX11" fmla="*/ 368960 w 552867"/>
              <a:gd name="connsiteY11" fmla="*/ 181 h 530501"/>
              <a:gd name="connsiteX12" fmla="*/ 333241 w 552867"/>
              <a:gd name="connsiteY12" fmla="*/ 16850 h 530501"/>
              <a:gd name="connsiteX13" fmla="*/ 342766 w 552867"/>
              <a:gd name="connsiteY13" fmla="*/ 54950 h 530501"/>
              <a:gd name="connsiteX14" fmla="*/ 411823 w 552867"/>
              <a:gd name="connsiteY14" fmla="*/ 124006 h 530501"/>
              <a:gd name="connsiteX15" fmla="*/ 461829 w 552867"/>
              <a:gd name="connsiteY15" fmla="*/ 204968 h 530501"/>
              <a:gd name="connsiteX16" fmla="*/ 476116 w 552867"/>
              <a:gd name="connsiteY16" fmla="*/ 307362 h 530501"/>
              <a:gd name="connsiteX17" fmla="*/ 426110 w 552867"/>
              <a:gd name="connsiteY17" fmla="*/ 407375 h 530501"/>
              <a:gd name="connsiteX18" fmla="*/ 326098 w 552867"/>
              <a:gd name="connsiteY18" fmla="*/ 459762 h 530501"/>
              <a:gd name="connsiteX19" fmla="*/ 202273 w 552867"/>
              <a:gd name="connsiteY19" fmla="*/ 462143 h 530501"/>
              <a:gd name="connsiteX20" fmla="*/ 111785 w 552867"/>
              <a:gd name="connsiteY20" fmla="*/ 419281 h 530501"/>
              <a:gd name="connsiteX21" fmla="*/ 71304 w 552867"/>
              <a:gd name="connsiteY21" fmla="*/ 300218 h 530501"/>
              <a:gd name="connsiteX22" fmla="*/ 80829 w 552867"/>
              <a:gd name="connsiteY22" fmla="*/ 212112 h 530501"/>
              <a:gd name="connsiteX23" fmla="*/ 109404 w 552867"/>
              <a:gd name="connsiteY23" fmla="*/ 188300 h 530501"/>
              <a:gd name="connsiteX24" fmla="*/ 135598 w 552867"/>
              <a:gd name="connsiteY24" fmla="*/ 233543 h 530501"/>
              <a:gd name="connsiteX25" fmla="*/ 118929 w 552867"/>
              <a:gd name="connsiteY25" fmla="*/ 321650 h 530501"/>
              <a:gd name="connsiteX26" fmla="*/ 90354 w 552867"/>
              <a:gd name="connsiteY26" fmla="*/ 376418 h 530501"/>
              <a:gd name="connsiteX27" fmla="*/ 104641 w 552867"/>
              <a:gd name="connsiteY27" fmla="*/ 402612 h 530501"/>
              <a:gd name="connsiteX28" fmla="*/ 133216 w 552867"/>
              <a:gd name="connsiteY28" fmla="*/ 433568 h 530501"/>
              <a:gd name="connsiteX29" fmla="*/ 159410 w 552867"/>
              <a:gd name="connsiteY29" fmla="*/ 383562 h 530501"/>
              <a:gd name="connsiteX30" fmla="*/ 199891 w 552867"/>
              <a:gd name="connsiteY30" fmla="*/ 250212 h 530501"/>
              <a:gd name="connsiteX31" fmla="*/ 183223 w 552867"/>
              <a:gd name="connsiteY31" fmla="*/ 143056 h 530501"/>
              <a:gd name="connsiteX32" fmla="*/ 137978 w 552867"/>
              <a:gd name="connsiteY32" fmla="*/ 107337 h 530501"/>
              <a:gd name="connsiteX33" fmla="*/ 57017 w 552867"/>
              <a:gd name="connsiteY33" fmla="*/ 126388 h 530501"/>
              <a:gd name="connsiteX34" fmla="*/ 2248 w 552867"/>
              <a:gd name="connsiteY34" fmla="*/ 221637 h 530501"/>
              <a:gd name="connsiteX0" fmla="*/ 2160 w 552779"/>
              <a:gd name="connsiteY0" fmla="*/ 221637 h 530501"/>
              <a:gd name="connsiteX1" fmla="*/ 14066 w 552779"/>
              <a:gd name="connsiteY1" fmla="*/ 357368 h 530501"/>
              <a:gd name="connsiteX2" fmla="*/ 42641 w 552779"/>
              <a:gd name="connsiteY2" fmla="*/ 431187 h 530501"/>
              <a:gd name="connsiteX3" fmla="*/ 99790 w 552779"/>
              <a:gd name="connsiteY3" fmla="*/ 497862 h 530501"/>
              <a:gd name="connsiteX4" fmla="*/ 202185 w 552779"/>
              <a:gd name="connsiteY4" fmla="*/ 528818 h 530501"/>
              <a:gd name="connsiteX5" fmla="*/ 359347 w 552779"/>
              <a:gd name="connsiteY5" fmla="*/ 516912 h 530501"/>
              <a:gd name="connsiteX6" fmla="*/ 495078 w 552779"/>
              <a:gd name="connsiteY6" fmla="*/ 438331 h 530501"/>
              <a:gd name="connsiteX7" fmla="*/ 552228 w 552779"/>
              <a:gd name="connsiteY7" fmla="*/ 302600 h 530501"/>
              <a:gd name="connsiteX8" fmla="*/ 521272 w 552779"/>
              <a:gd name="connsiteY8" fmla="*/ 171631 h 530501"/>
              <a:gd name="connsiteX9" fmla="*/ 476028 w 552779"/>
              <a:gd name="connsiteY9" fmla="*/ 90668 h 530501"/>
              <a:gd name="connsiteX10" fmla="*/ 416497 w 552779"/>
              <a:gd name="connsiteY10" fmla="*/ 26375 h 530501"/>
              <a:gd name="connsiteX11" fmla="*/ 368872 w 552779"/>
              <a:gd name="connsiteY11" fmla="*/ 181 h 530501"/>
              <a:gd name="connsiteX12" fmla="*/ 333153 w 552779"/>
              <a:gd name="connsiteY12" fmla="*/ 16850 h 530501"/>
              <a:gd name="connsiteX13" fmla="*/ 342678 w 552779"/>
              <a:gd name="connsiteY13" fmla="*/ 54950 h 530501"/>
              <a:gd name="connsiteX14" fmla="*/ 411735 w 552779"/>
              <a:gd name="connsiteY14" fmla="*/ 124006 h 530501"/>
              <a:gd name="connsiteX15" fmla="*/ 461741 w 552779"/>
              <a:gd name="connsiteY15" fmla="*/ 204968 h 530501"/>
              <a:gd name="connsiteX16" fmla="*/ 476028 w 552779"/>
              <a:gd name="connsiteY16" fmla="*/ 307362 h 530501"/>
              <a:gd name="connsiteX17" fmla="*/ 426022 w 552779"/>
              <a:gd name="connsiteY17" fmla="*/ 407375 h 530501"/>
              <a:gd name="connsiteX18" fmla="*/ 326010 w 552779"/>
              <a:gd name="connsiteY18" fmla="*/ 459762 h 530501"/>
              <a:gd name="connsiteX19" fmla="*/ 202185 w 552779"/>
              <a:gd name="connsiteY19" fmla="*/ 462143 h 530501"/>
              <a:gd name="connsiteX20" fmla="*/ 111697 w 552779"/>
              <a:gd name="connsiteY20" fmla="*/ 419281 h 530501"/>
              <a:gd name="connsiteX21" fmla="*/ 71216 w 552779"/>
              <a:gd name="connsiteY21" fmla="*/ 300218 h 530501"/>
              <a:gd name="connsiteX22" fmla="*/ 80741 w 552779"/>
              <a:gd name="connsiteY22" fmla="*/ 212112 h 530501"/>
              <a:gd name="connsiteX23" fmla="*/ 109316 w 552779"/>
              <a:gd name="connsiteY23" fmla="*/ 188300 h 530501"/>
              <a:gd name="connsiteX24" fmla="*/ 135510 w 552779"/>
              <a:gd name="connsiteY24" fmla="*/ 233543 h 530501"/>
              <a:gd name="connsiteX25" fmla="*/ 118841 w 552779"/>
              <a:gd name="connsiteY25" fmla="*/ 321650 h 530501"/>
              <a:gd name="connsiteX26" fmla="*/ 90266 w 552779"/>
              <a:gd name="connsiteY26" fmla="*/ 376418 h 530501"/>
              <a:gd name="connsiteX27" fmla="*/ 104553 w 552779"/>
              <a:gd name="connsiteY27" fmla="*/ 402612 h 530501"/>
              <a:gd name="connsiteX28" fmla="*/ 133128 w 552779"/>
              <a:gd name="connsiteY28" fmla="*/ 433568 h 530501"/>
              <a:gd name="connsiteX29" fmla="*/ 159322 w 552779"/>
              <a:gd name="connsiteY29" fmla="*/ 383562 h 530501"/>
              <a:gd name="connsiteX30" fmla="*/ 199803 w 552779"/>
              <a:gd name="connsiteY30" fmla="*/ 250212 h 530501"/>
              <a:gd name="connsiteX31" fmla="*/ 183135 w 552779"/>
              <a:gd name="connsiteY31" fmla="*/ 143056 h 530501"/>
              <a:gd name="connsiteX32" fmla="*/ 137890 w 552779"/>
              <a:gd name="connsiteY32" fmla="*/ 107337 h 530501"/>
              <a:gd name="connsiteX33" fmla="*/ 56929 w 552779"/>
              <a:gd name="connsiteY33" fmla="*/ 126388 h 530501"/>
              <a:gd name="connsiteX34" fmla="*/ 2160 w 552779"/>
              <a:gd name="connsiteY34" fmla="*/ 221637 h 530501"/>
              <a:gd name="connsiteX0" fmla="*/ 2160 w 552779"/>
              <a:gd name="connsiteY0" fmla="*/ 221637 h 530501"/>
              <a:gd name="connsiteX1" fmla="*/ 14066 w 552779"/>
              <a:gd name="connsiteY1" fmla="*/ 357368 h 530501"/>
              <a:gd name="connsiteX2" fmla="*/ 42641 w 552779"/>
              <a:gd name="connsiteY2" fmla="*/ 431187 h 530501"/>
              <a:gd name="connsiteX3" fmla="*/ 99790 w 552779"/>
              <a:gd name="connsiteY3" fmla="*/ 497862 h 530501"/>
              <a:gd name="connsiteX4" fmla="*/ 202185 w 552779"/>
              <a:gd name="connsiteY4" fmla="*/ 528818 h 530501"/>
              <a:gd name="connsiteX5" fmla="*/ 359347 w 552779"/>
              <a:gd name="connsiteY5" fmla="*/ 516912 h 530501"/>
              <a:gd name="connsiteX6" fmla="*/ 495078 w 552779"/>
              <a:gd name="connsiteY6" fmla="*/ 438331 h 530501"/>
              <a:gd name="connsiteX7" fmla="*/ 552228 w 552779"/>
              <a:gd name="connsiteY7" fmla="*/ 302600 h 530501"/>
              <a:gd name="connsiteX8" fmla="*/ 521272 w 552779"/>
              <a:gd name="connsiteY8" fmla="*/ 171631 h 530501"/>
              <a:gd name="connsiteX9" fmla="*/ 476028 w 552779"/>
              <a:gd name="connsiteY9" fmla="*/ 90668 h 530501"/>
              <a:gd name="connsiteX10" fmla="*/ 416497 w 552779"/>
              <a:gd name="connsiteY10" fmla="*/ 26375 h 530501"/>
              <a:gd name="connsiteX11" fmla="*/ 368872 w 552779"/>
              <a:gd name="connsiteY11" fmla="*/ 181 h 530501"/>
              <a:gd name="connsiteX12" fmla="*/ 333153 w 552779"/>
              <a:gd name="connsiteY12" fmla="*/ 16850 h 530501"/>
              <a:gd name="connsiteX13" fmla="*/ 342678 w 552779"/>
              <a:gd name="connsiteY13" fmla="*/ 54950 h 530501"/>
              <a:gd name="connsiteX14" fmla="*/ 411735 w 552779"/>
              <a:gd name="connsiteY14" fmla="*/ 124006 h 530501"/>
              <a:gd name="connsiteX15" fmla="*/ 461741 w 552779"/>
              <a:gd name="connsiteY15" fmla="*/ 204968 h 530501"/>
              <a:gd name="connsiteX16" fmla="*/ 476028 w 552779"/>
              <a:gd name="connsiteY16" fmla="*/ 307362 h 530501"/>
              <a:gd name="connsiteX17" fmla="*/ 426022 w 552779"/>
              <a:gd name="connsiteY17" fmla="*/ 407375 h 530501"/>
              <a:gd name="connsiteX18" fmla="*/ 326010 w 552779"/>
              <a:gd name="connsiteY18" fmla="*/ 459762 h 530501"/>
              <a:gd name="connsiteX19" fmla="*/ 202185 w 552779"/>
              <a:gd name="connsiteY19" fmla="*/ 462143 h 530501"/>
              <a:gd name="connsiteX20" fmla="*/ 111697 w 552779"/>
              <a:gd name="connsiteY20" fmla="*/ 419281 h 530501"/>
              <a:gd name="connsiteX21" fmla="*/ 71216 w 552779"/>
              <a:gd name="connsiteY21" fmla="*/ 300218 h 530501"/>
              <a:gd name="connsiteX22" fmla="*/ 80741 w 552779"/>
              <a:gd name="connsiteY22" fmla="*/ 212112 h 530501"/>
              <a:gd name="connsiteX23" fmla="*/ 109316 w 552779"/>
              <a:gd name="connsiteY23" fmla="*/ 188300 h 530501"/>
              <a:gd name="connsiteX24" fmla="*/ 135510 w 552779"/>
              <a:gd name="connsiteY24" fmla="*/ 233543 h 530501"/>
              <a:gd name="connsiteX25" fmla="*/ 118841 w 552779"/>
              <a:gd name="connsiteY25" fmla="*/ 321650 h 530501"/>
              <a:gd name="connsiteX26" fmla="*/ 90266 w 552779"/>
              <a:gd name="connsiteY26" fmla="*/ 376418 h 530501"/>
              <a:gd name="connsiteX27" fmla="*/ 104553 w 552779"/>
              <a:gd name="connsiteY27" fmla="*/ 402612 h 530501"/>
              <a:gd name="connsiteX28" fmla="*/ 133128 w 552779"/>
              <a:gd name="connsiteY28" fmla="*/ 433568 h 530501"/>
              <a:gd name="connsiteX29" fmla="*/ 166466 w 552779"/>
              <a:gd name="connsiteY29" fmla="*/ 383562 h 530501"/>
              <a:gd name="connsiteX30" fmla="*/ 199803 w 552779"/>
              <a:gd name="connsiteY30" fmla="*/ 250212 h 530501"/>
              <a:gd name="connsiteX31" fmla="*/ 183135 w 552779"/>
              <a:gd name="connsiteY31" fmla="*/ 143056 h 530501"/>
              <a:gd name="connsiteX32" fmla="*/ 137890 w 552779"/>
              <a:gd name="connsiteY32" fmla="*/ 107337 h 530501"/>
              <a:gd name="connsiteX33" fmla="*/ 56929 w 552779"/>
              <a:gd name="connsiteY33" fmla="*/ 126388 h 530501"/>
              <a:gd name="connsiteX34" fmla="*/ 2160 w 552779"/>
              <a:gd name="connsiteY34" fmla="*/ 221637 h 530501"/>
              <a:gd name="connsiteX0" fmla="*/ 2160 w 552779"/>
              <a:gd name="connsiteY0" fmla="*/ 221637 h 530501"/>
              <a:gd name="connsiteX1" fmla="*/ 14066 w 552779"/>
              <a:gd name="connsiteY1" fmla="*/ 357368 h 530501"/>
              <a:gd name="connsiteX2" fmla="*/ 42641 w 552779"/>
              <a:gd name="connsiteY2" fmla="*/ 431187 h 530501"/>
              <a:gd name="connsiteX3" fmla="*/ 99790 w 552779"/>
              <a:gd name="connsiteY3" fmla="*/ 497862 h 530501"/>
              <a:gd name="connsiteX4" fmla="*/ 202185 w 552779"/>
              <a:gd name="connsiteY4" fmla="*/ 528818 h 530501"/>
              <a:gd name="connsiteX5" fmla="*/ 359347 w 552779"/>
              <a:gd name="connsiteY5" fmla="*/ 516912 h 530501"/>
              <a:gd name="connsiteX6" fmla="*/ 495078 w 552779"/>
              <a:gd name="connsiteY6" fmla="*/ 438331 h 530501"/>
              <a:gd name="connsiteX7" fmla="*/ 552228 w 552779"/>
              <a:gd name="connsiteY7" fmla="*/ 302600 h 530501"/>
              <a:gd name="connsiteX8" fmla="*/ 521272 w 552779"/>
              <a:gd name="connsiteY8" fmla="*/ 171631 h 530501"/>
              <a:gd name="connsiteX9" fmla="*/ 476028 w 552779"/>
              <a:gd name="connsiteY9" fmla="*/ 90668 h 530501"/>
              <a:gd name="connsiteX10" fmla="*/ 416497 w 552779"/>
              <a:gd name="connsiteY10" fmla="*/ 26375 h 530501"/>
              <a:gd name="connsiteX11" fmla="*/ 368872 w 552779"/>
              <a:gd name="connsiteY11" fmla="*/ 181 h 530501"/>
              <a:gd name="connsiteX12" fmla="*/ 333153 w 552779"/>
              <a:gd name="connsiteY12" fmla="*/ 16850 h 530501"/>
              <a:gd name="connsiteX13" fmla="*/ 342678 w 552779"/>
              <a:gd name="connsiteY13" fmla="*/ 54950 h 530501"/>
              <a:gd name="connsiteX14" fmla="*/ 411735 w 552779"/>
              <a:gd name="connsiteY14" fmla="*/ 124006 h 530501"/>
              <a:gd name="connsiteX15" fmla="*/ 461741 w 552779"/>
              <a:gd name="connsiteY15" fmla="*/ 204968 h 530501"/>
              <a:gd name="connsiteX16" fmla="*/ 476028 w 552779"/>
              <a:gd name="connsiteY16" fmla="*/ 307362 h 530501"/>
              <a:gd name="connsiteX17" fmla="*/ 426022 w 552779"/>
              <a:gd name="connsiteY17" fmla="*/ 407375 h 530501"/>
              <a:gd name="connsiteX18" fmla="*/ 326010 w 552779"/>
              <a:gd name="connsiteY18" fmla="*/ 459762 h 530501"/>
              <a:gd name="connsiteX19" fmla="*/ 202185 w 552779"/>
              <a:gd name="connsiteY19" fmla="*/ 462143 h 530501"/>
              <a:gd name="connsiteX20" fmla="*/ 111697 w 552779"/>
              <a:gd name="connsiteY20" fmla="*/ 419281 h 530501"/>
              <a:gd name="connsiteX21" fmla="*/ 71216 w 552779"/>
              <a:gd name="connsiteY21" fmla="*/ 300218 h 530501"/>
              <a:gd name="connsiteX22" fmla="*/ 80741 w 552779"/>
              <a:gd name="connsiteY22" fmla="*/ 212112 h 530501"/>
              <a:gd name="connsiteX23" fmla="*/ 109316 w 552779"/>
              <a:gd name="connsiteY23" fmla="*/ 188300 h 530501"/>
              <a:gd name="connsiteX24" fmla="*/ 135510 w 552779"/>
              <a:gd name="connsiteY24" fmla="*/ 233543 h 530501"/>
              <a:gd name="connsiteX25" fmla="*/ 118841 w 552779"/>
              <a:gd name="connsiteY25" fmla="*/ 321650 h 530501"/>
              <a:gd name="connsiteX26" fmla="*/ 90266 w 552779"/>
              <a:gd name="connsiteY26" fmla="*/ 376418 h 530501"/>
              <a:gd name="connsiteX27" fmla="*/ 104553 w 552779"/>
              <a:gd name="connsiteY27" fmla="*/ 402612 h 530501"/>
              <a:gd name="connsiteX28" fmla="*/ 133128 w 552779"/>
              <a:gd name="connsiteY28" fmla="*/ 433568 h 530501"/>
              <a:gd name="connsiteX29" fmla="*/ 166466 w 552779"/>
              <a:gd name="connsiteY29" fmla="*/ 383562 h 530501"/>
              <a:gd name="connsiteX30" fmla="*/ 204565 w 552779"/>
              <a:gd name="connsiteY30" fmla="*/ 252593 h 530501"/>
              <a:gd name="connsiteX31" fmla="*/ 183135 w 552779"/>
              <a:gd name="connsiteY31" fmla="*/ 143056 h 530501"/>
              <a:gd name="connsiteX32" fmla="*/ 137890 w 552779"/>
              <a:gd name="connsiteY32" fmla="*/ 107337 h 530501"/>
              <a:gd name="connsiteX33" fmla="*/ 56929 w 552779"/>
              <a:gd name="connsiteY33" fmla="*/ 126388 h 530501"/>
              <a:gd name="connsiteX34" fmla="*/ 2160 w 552779"/>
              <a:gd name="connsiteY34" fmla="*/ 221637 h 530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2779" h="530501">
                <a:moveTo>
                  <a:pt x="2160" y="221637"/>
                </a:moveTo>
                <a:cubicBezTo>
                  <a:pt x="-4984" y="260134"/>
                  <a:pt x="7319" y="322443"/>
                  <a:pt x="14066" y="357368"/>
                </a:cubicBezTo>
                <a:cubicBezTo>
                  <a:pt x="20813" y="392293"/>
                  <a:pt x="28354" y="407771"/>
                  <a:pt x="42641" y="431187"/>
                </a:cubicBezTo>
                <a:cubicBezTo>
                  <a:pt x="56928" y="454603"/>
                  <a:pt x="73199" y="481590"/>
                  <a:pt x="99790" y="497862"/>
                </a:cubicBezTo>
                <a:cubicBezTo>
                  <a:pt x="126381" y="514134"/>
                  <a:pt x="158926" y="525643"/>
                  <a:pt x="202185" y="528818"/>
                </a:cubicBezTo>
                <a:cubicBezTo>
                  <a:pt x="245444" y="531993"/>
                  <a:pt x="310532" y="531993"/>
                  <a:pt x="359347" y="516912"/>
                </a:cubicBezTo>
                <a:cubicBezTo>
                  <a:pt x="408163" y="501831"/>
                  <a:pt x="462931" y="474050"/>
                  <a:pt x="495078" y="438331"/>
                </a:cubicBezTo>
                <a:cubicBezTo>
                  <a:pt x="527225" y="402612"/>
                  <a:pt x="547862" y="347050"/>
                  <a:pt x="552228" y="302600"/>
                </a:cubicBezTo>
                <a:cubicBezTo>
                  <a:pt x="556594" y="258150"/>
                  <a:pt x="533972" y="206953"/>
                  <a:pt x="521272" y="171631"/>
                </a:cubicBezTo>
                <a:cubicBezTo>
                  <a:pt x="508572" y="136309"/>
                  <a:pt x="493491" y="114877"/>
                  <a:pt x="476028" y="90668"/>
                </a:cubicBezTo>
                <a:cubicBezTo>
                  <a:pt x="458565" y="66459"/>
                  <a:pt x="434356" y="41456"/>
                  <a:pt x="416497" y="26375"/>
                </a:cubicBezTo>
                <a:cubicBezTo>
                  <a:pt x="398638" y="11294"/>
                  <a:pt x="382763" y="1769"/>
                  <a:pt x="368872" y="181"/>
                </a:cubicBezTo>
                <a:cubicBezTo>
                  <a:pt x="354981" y="-1407"/>
                  <a:pt x="337519" y="7722"/>
                  <a:pt x="333153" y="16850"/>
                </a:cubicBezTo>
                <a:cubicBezTo>
                  <a:pt x="328787" y="25978"/>
                  <a:pt x="329581" y="37091"/>
                  <a:pt x="342678" y="54950"/>
                </a:cubicBezTo>
                <a:cubicBezTo>
                  <a:pt x="355775" y="72809"/>
                  <a:pt x="391891" y="99003"/>
                  <a:pt x="411735" y="124006"/>
                </a:cubicBezTo>
                <a:cubicBezTo>
                  <a:pt x="431579" y="149009"/>
                  <a:pt x="451026" y="174409"/>
                  <a:pt x="461741" y="204968"/>
                </a:cubicBezTo>
                <a:cubicBezTo>
                  <a:pt x="472456" y="235527"/>
                  <a:pt x="481981" y="273628"/>
                  <a:pt x="476028" y="307362"/>
                </a:cubicBezTo>
                <a:cubicBezTo>
                  <a:pt x="470075" y="341096"/>
                  <a:pt x="451025" y="381975"/>
                  <a:pt x="426022" y="407375"/>
                </a:cubicBezTo>
                <a:cubicBezTo>
                  <a:pt x="401019" y="432775"/>
                  <a:pt x="363316" y="450634"/>
                  <a:pt x="326010" y="459762"/>
                </a:cubicBezTo>
                <a:cubicBezTo>
                  <a:pt x="288704" y="468890"/>
                  <a:pt x="237904" y="468890"/>
                  <a:pt x="202185" y="462143"/>
                </a:cubicBezTo>
                <a:cubicBezTo>
                  <a:pt x="166466" y="455396"/>
                  <a:pt x="133525" y="446268"/>
                  <a:pt x="111697" y="419281"/>
                </a:cubicBezTo>
                <a:cubicBezTo>
                  <a:pt x="89869" y="392294"/>
                  <a:pt x="76375" y="334746"/>
                  <a:pt x="71216" y="300218"/>
                </a:cubicBezTo>
                <a:cubicBezTo>
                  <a:pt x="66057" y="265690"/>
                  <a:pt x="74391" y="230765"/>
                  <a:pt x="80741" y="212112"/>
                </a:cubicBezTo>
                <a:cubicBezTo>
                  <a:pt x="87091" y="193459"/>
                  <a:pt x="100188" y="184728"/>
                  <a:pt x="109316" y="188300"/>
                </a:cubicBezTo>
                <a:cubicBezTo>
                  <a:pt x="118444" y="191872"/>
                  <a:pt x="133923" y="211318"/>
                  <a:pt x="135510" y="233543"/>
                </a:cubicBezTo>
                <a:cubicBezTo>
                  <a:pt x="137097" y="255768"/>
                  <a:pt x="126382" y="297838"/>
                  <a:pt x="118841" y="321650"/>
                </a:cubicBezTo>
                <a:cubicBezTo>
                  <a:pt x="111300" y="345462"/>
                  <a:pt x="92647" y="362924"/>
                  <a:pt x="90266" y="376418"/>
                </a:cubicBezTo>
                <a:cubicBezTo>
                  <a:pt x="87885" y="389912"/>
                  <a:pt x="97409" y="393087"/>
                  <a:pt x="104553" y="402612"/>
                </a:cubicBezTo>
                <a:cubicBezTo>
                  <a:pt x="111697" y="412137"/>
                  <a:pt x="122809" y="436743"/>
                  <a:pt x="133128" y="433568"/>
                </a:cubicBezTo>
                <a:cubicBezTo>
                  <a:pt x="143447" y="430393"/>
                  <a:pt x="154560" y="413724"/>
                  <a:pt x="166466" y="383562"/>
                </a:cubicBezTo>
                <a:cubicBezTo>
                  <a:pt x="178372" y="353400"/>
                  <a:pt x="201787" y="292677"/>
                  <a:pt x="204565" y="252593"/>
                </a:cubicBezTo>
                <a:cubicBezTo>
                  <a:pt x="207343" y="212509"/>
                  <a:pt x="194248" y="167265"/>
                  <a:pt x="183135" y="143056"/>
                </a:cubicBezTo>
                <a:cubicBezTo>
                  <a:pt x="172023" y="118847"/>
                  <a:pt x="156146" y="112099"/>
                  <a:pt x="137890" y="107337"/>
                </a:cubicBezTo>
                <a:cubicBezTo>
                  <a:pt x="119634" y="102575"/>
                  <a:pt x="79551" y="107338"/>
                  <a:pt x="56929" y="126388"/>
                </a:cubicBezTo>
                <a:cubicBezTo>
                  <a:pt x="34307" y="145438"/>
                  <a:pt x="9304" y="183140"/>
                  <a:pt x="2160" y="221637"/>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任意多边形 8"/>
          <p:cNvSpPr/>
          <p:nvPr/>
        </p:nvSpPr>
        <p:spPr>
          <a:xfrm>
            <a:off x="3311701" y="3303088"/>
            <a:ext cx="1059315" cy="1129347"/>
          </a:xfrm>
          <a:custGeom>
            <a:avLst/>
            <a:gdLst>
              <a:gd name="connsiteX0" fmla="*/ 281605 w 1059283"/>
              <a:gd name="connsiteY0" fmla="*/ 1058478 h 1128464"/>
              <a:gd name="connsiteX1" fmla="*/ 431624 w 1059283"/>
              <a:gd name="connsiteY1" fmla="*/ 1053716 h 1128464"/>
              <a:gd name="connsiteX2" fmla="*/ 450674 w 1059283"/>
              <a:gd name="connsiteY2" fmla="*/ 979897 h 1128464"/>
              <a:gd name="connsiteX3" fmla="*/ 388762 w 1059283"/>
              <a:gd name="connsiteY3" fmla="*/ 853691 h 1128464"/>
              <a:gd name="connsiteX4" fmla="*/ 305418 w 1059283"/>
              <a:gd name="connsiteY4" fmla="*/ 751297 h 1128464"/>
              <a:gd name="connsiteX5" fmla="*/ 257793 w 1059283"/>
              <a:gd name="connsiteY5" fmla="*/ 644141 h 1128464"/>
              <a:gd name="connsiteX6" fmla="*/ 298274 w 1059283"/>
              <a:gd name="connsiteY6" fmla="*/ 541747 h 1128464"/>
              <a:gd name="connsiteX7" fmla="*/ 431624 w 1059283"/>
              <a:gd name="connsiteY7" fmla="*/ 513172 h 1128464"/>
              <a:gd name="connsiteX8" fmla="*/ 588787 w 1059283"/>
              <a:gd name="connsiteY8" fmla="*/ 546509 h 1128464"/>
              <a:gd name="connsiteX9" fmla="*/ 710230 w 1059283"/>
              <a:gd name="connsiteY9" fmla="*/ 551272 h 1128464"/>
              <a:gd name="connsiteX10" fmla="*/ 776905 w 1059283"/>
              <a:gd name="connsiteY10" fmla="*/ 517934 h 1128464"/>
              <a:gd name="connsiteX11" fmla="*/ 734043 w 1059283"/>
              <a:gd name="connsiteY11" fmla="*/ 394109 h 1128464"/>
              <a:gd name="connsiteX12" fmla="*/ 629268 w 1059283"/>
              <a:gd name="connsiteY12" fmla="*/ 255997 h 1128464"/>
              <a:gd name="connsiteX13" fmla="*/ 598312 w 1059283"/>
              <a:gd name="connsiteY13" fmla="*/ 117884 h 1128464"/>
              <a:gd name="connsiteX14" fmla="*/ 650699 w 1059283"/>
              <a:gd name="connsiteY14" fmla="*/ 44066 h 1128464"/>
              <a:gd name="connsiteX15" fmla="*/ 755474 w 1059283"/>
              <a:gd name="connsiteY15" fmla="*/ 1203 h 1128464"/>
              <a:gd name="connsiteX16" fmla="*/ 910255 w 1059283"/>
              <a:gd name="connsiteY16" fmla="*/ 15491 h 1128464"/>
              <a:gd name="connsiteX17" fmla="*/ 1029318 w 1059283"/>
              <a:gd name="connsiteY17" fmla="*/ 53591 h 1128464"/>
              <a:gd name="connsiteX18" fmla="*/ 1057893 w 1059283"/>
              <a:gd name="connsiteY18" fmla="*/ 108359 h 1128464"/>
              <a:gd name="connsiteX19" fmla="*/ 998362 w 1059283"/>
              <a:gd name="connsiteY19" fmla="*/ 115503 h 1128464"/>
              <a:gd name="connsiteX20" fmla="*/ 891205 w 1059283"/>
              <a:gd name="connsiteY20" fmla="*/ 70259 h 1128464"/>
              <a:gd name="connsiteX21" fmla="*/ 736424 w 1059283"/>
              <a:gd name="connsiteY21" fmla="*/ 72641 h 1128464"/>
              <a:gd name="connsiteX22" fmla="*/ 669749 w 1059283"/>
              <a:gd name="connsiteY22" fmla="*/ 134553 h 1128464"/>
              <a:gd name="connsiteX23" fmla="*/ 688799 w 1059283"/>
              <a:gd name="connsiteY23" fmla="*/ 241709 h 1128464"/>
              <a:gd name="connsiteX24" fmla="*/ 788812 w 1059283"/>
              <a:gd name="connsiteY24" fmla="*/ 358391 h 1128464"/>
              <a:gd name="connsiteX25" fmla="*/ 857868 w 1059283"/>
              <a:gd name="connsiteY25" fmla="*/ 494122 h 1128464"/>
              <a:gd name="connsiteX26" fmla="*/ 805480 w 1059283"/>
              <a:gd name="connsiteY26" fmla="*/ 582228 h 1128464"/>
              <a:gd name="connsiteX27" fmla="*/ 657843 w 1059283"/>
              <a:gd name="connsiteY27" fmla="*/ 615566 h 1128464"/>
              <a:gd name="connsiteX28" fmla="*/ 464962 w 1059283"/>
              <a:gd name="connsiteY28" fmla="*/ 584609 h 1128464"/>
              <a:gd name="connsiteX29" fmla="*/ 333993 w 1059283"/>
              <a:gd name="connsiteY29" fmla="*/ 589372 h 1128464"/>
              <a:gd name="connsiteX30" fmla="*/ 350662 w 1059283"/>
              <a:gd name="connsiteY30" fmla="*/ 677478 h 1128464"/>
              <a:gd name="connsiteX31" fmla="*/ 469724 w 1059283"/>
              <a:gd name="connsiteY31" fmla="*/ 860834 h 1128464"/>
              <a:gd name="connsiteX32" fmla="*/ 531637 w 1059283"/>
              <a:gd name="connsiteY32" fmla="*/ 1006091 h 1128464"/>
              <a:gd name="connsiteX33" fmla="*/ 460199 w 1059283"/>
              <a:gd name="connsiteY33" fmla="*/ 1110866 h 1128464"/>
              <a:gd name="connsiteX34" fmla="*/ 257793 w 1059283"/>
              <a:gd name="connsiteY34" fmla="*/ 1127534 h 1128464"/>
              <a:gd name="connsiteX35" fmla="*/ 112537 w 1059283"/>
              <a:gd name="connsiteY35" fmla="*/ 1101341 h 1128464"/>
              <a:gd name="connsiteX36" fmla="*/ 12524 w 1059283"/>
              <a:gd name="connsiteY36" fmla="*/ 1063241 h 1128464"/>
              <a:gd name="connsiteX37" fmla="*/ 5380 w 1059283"/>
              <a:gd name="connsiteY37" fmla="*/ 1006091 h 1128464"/>
              <a:gd name="connsiteX38" fmla="*/ 48243 w 1059283"/>
              <a:gd name="connsiteY38" fmla="*/ 984659 h 1128464"/>
              <a:gd name="connsiteX39" fmla="*/ 119680 w 1059283"/>
              <a:gd name="connsiteY39" fmla="*/ 1020378 h 1128464"/>
              <a:gd name="connsiteX40" fmla="*/ 281605 w 1059283"/>
              <a:gd name="connsiteY40" fmla="*/ 1058478 h 1128464"/>
              <a:gd name="connsiteX0" fmla="*/ 281605 w 1059315"/>
              <a:gd name="connsiteY0" fmla="*/ 1059361 h 1129347"/>
              <a:gd name="connsiteX1" fmla="*/ 431624 w 1059315"/>
              <a:gd name="connsiteY1" fmla="*/ 1054599 h 1129347"/>
              <a:gd name="connsiteX2" fmla="*/ 450674 w 1059315"/>
              <a:gd name="connsiteY2" fmla="*/ 980780 h 1129347"/>
              <a:gd name="connsiteX3" fmla="*/ 388762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76905 w 1059315"/>
              <a:gd name="connsiteY10" fmla="*/ 518817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91205 w 1059315"/>
              <a:gd name="connsiteY20" fmla="*/ 71142 h 1129347"/>
              <a:gd name="connsiteX21" fmla="*/ 736424 w 1059315"/>
              <a:gd name="connsiteY21" fmla="*/ 73524 h 1129347"/>
              <a:gd name="connsiteX22" fmla="*/ 669749 w 1059315"/>
              <a:gd name="connsiteY22" fmla="*/ 135436 h 1129347"/>
              <a:gd name="connsiteX23" fmla="*/ 688799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4962 w 1059315"/>
              <a:gd name="connsiteY28" fmla="*/ 585492 h 1129347"/>
              <a:gd name="connsiteX29" fmla="*/ 333993 w 1059315"/>
              <a:gd name="connsiteY29" fmla="*/ 590255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85542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31624 w 1059315"/>
              <a:gd name="connsiteY1" fmla="*/ 1054599 h 1129347"/>
              <a:gd name="connsiteX2" fmla="*/ 450674 w 1059315"/>
              <a:gd name="connsiteY2" fmla="*/ 980780 h 1129347"/>
              <a:gd name="connsiteX3" fmla="*/ 388762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76905 w 1059315"/>
              <a:gd name="connsiteY10" fmla="*/ 518817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91205 w 1059315"/>
              <a:gd name="connsiteY20" fmla="*/ 71142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4962 w 1059315"/>
              <a:gd name="connsiteY28" fmla="*/ 585492 h 1129347"/>
              <a:gd name="connsiteX29" fmla="*/ 333993 w 1059315"/>
              <a:gd name="connsiteY29" fmla="*/ 590255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85542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31624 w 1059315"/>
              <a:gd name="connsiteY1" fmla="*/ 1054599 h 1129347"/>
              <a:gd name="connsiteX2" fmla="*/ 450674 w 1059315"/>
              <a:gd name="connsiteY2" fmla="*/ 980780 h 1129347"/>
              <a:gd name="connsiteX3" fmla="*/ 388762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76905 w 1059315"/>
              <a:gd name="connsiteY10" fmla="*/ 518817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4962 w 1059315"/>
              <a:gd name="connsiteY28" fmla="*/ 585492 h 1129347"/>
              <a:gd name="connsiteX29" fmla="*/ 333993 w 1059315"/>
              <a:gd name="connsiteY29" fmla="*/ 590255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85542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31624 w 1059315"/>
              <a:gd name="connsiteY1" fmla="*/ 1054599 h 1129347"/>
              <a:gd name="connsiteX2" fmla="*/ 450674 w 1059315"/>
              <a:gd name="connsiteY2" fmla="*/ 980780 h 1129347"/>
              <a:gd name="connsiteX3" fmla="*/ 388762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74524 w 1059315"/>
              <a:gd name="connsiteY10" fmla="*/ 516436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4962 w 1059315"/>
              <a:gd name="connsiteY28" fmla="*/ 585492 h 1129347"/>
              <a:gd name="connsiteX29" fmla="*/ 333993 w 1059315"/>
              <a:gd name="connsiteY29" fmla="*/ 590255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85542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31624 w 1059315"/>
              <a:gd name="connsiteY1" fmla="*/ 1054599 h 1129347"/>
              <a:gd name="connsiteX2" fmla="*/ 450674 w 1059315"/>
              <a:gd name="connsiteY2" fmla="*/ 980780 h 1129347"/>
              <a:gd name="connsiteX3" fmla="*/ 388762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4962 w 1059315"/>
              <a:gd name="connsiteY28" fmla="*/ 585492 h 1129347"/>
              <a:gd name="connsiteX29" fmla="*/ 333993 w 1059315"/>
              <a:gd name="connsiteY29" fmla="*/ 590255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85542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31624 w 1059315"/>
              <a:gd name="connsiteY1" fmla="*/ 1054599 h 1129347"/>
              <a:gd name="connsiteX2" fmla="*/ 450674 w 1059315"/>
              <a:gd name="connsiteY2" fmla="*/ 980780 h 1129347"/>
              <a:gd name="connsiteX3" fmla="*/ 388762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74523 w 1059315"/>
              <a:gd name="connsiteY10" fmla="*/ 511673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4962 w 1059315"/>
              <a:gd name="connsiteY28" fmla="*/ 585492 h 1129347"/>
              <a:gd name="connsiteX29" fmla="*/ 333993 w 1059315"/>
              <a:gd name="connsiteY29" fmla="*/ 590255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85542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31624 w 1059315"/>
              <a:gd name="connsiteY1" fmla="*/ 1054599 h 1129347"/>
              <a:gd name="connsiteX2" fmla="*/ 450674 w 1059315"/>
              <a:gd name="connsiteY2" fmla="*/ 980780 h 1129347"/>
              <a:gd name="connsiteX3" fmla="*/ 388762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4962 w 1059315"/>
              <a:gd name="connsiteY28" fmla="*/ 585492 h 1129347"/>
              <a:gd name="connsiteX29" fmla="*/ 333993 w 1059315"/>
              <a:gd name="connsiteY29" fmla="*/ 590255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85542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31624 w 1059315"/>
              <a:gd name="connsiteY1" fmla="*/ 1054599 h 1129347"/>
              <a:gd name="connsiteX2" fmla="*/ 450674 w 1059315"/>
              <a:gd name="connsiteY2" fmla="*/ 980780 h 1129347"/>
              <a:gd name="connsiteX3" fmla="*/ 388762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4962 w 1059315"/>
              <a:gd name="connsiteY28" fmla="*/ 585492 h 1129347"/>
              <a:gd name="connsiteX29" fmla="*/ 343518 w 1059315"/>
              <a:gd name="connsiteY29" fmla="*/ 592636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85542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31624 w 1059315"/>
              <a:gd name="connsiteY1" fmla="*/ 1054599 h 1129347"/>
              <a:gd name="connsiteX2" fmla="*/ 450674 w 1059315"/>
              <a:gd name="connsiteY2" fmla="*/ 980780 h 1129347"/>
              <a:gd name="connsiteX3" fmla="*/ 388762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7343 w 1059315"/>
              <a:gd name="connsiteY28" fmla="*/ 592636 h 1129347"/>
              <a:gd name="connsiteX29" fmla="*/ 343518 w 1059315"/>
              <a:gd name="connsiteY29" fmla="*/ 592636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85542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24480 w 1059315"/>
              <a:gd name="connsiteY1" fmla="*/ 1049836 h 1129347"/>
              <a:gd name="connsiteX2" fmla="*/ 450674 w 1059315"/>
              <a:gd name="connsiteY2" fmla="*/ 980780 h 1129347"/>
              <a:gd name="connsiteX3" fmla="*/ 388762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7343 w 1059315"/>
              <a:gd name="connsiteY28" fmla="*/ 592636 h 1129347"/>
              <a:gd name="connsiteX29" fmla="*/ 343518 w 1059315"/>
              <a:gd name="connsiteY29" fmla="*/ 592636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85542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24480 w 1059315"/>
              <a:gd name="connsiteY1" fmla="*/ 1049836 h 1129347"/>
              <a:gd name="connsiteX2" fmla="*/ 450674 w 1059315"/>
              <a:gd name="connsiteY2" fmla="*/ 980780 h 1129347"/>
              <a:gd name="connsiteX3" fmla="*/ 388762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7343 w 1059315"/>
              <a:gd name="connsiteY28" fmla="*/ 592636 h 1129347"/>
              <a:gd name="connsiteX29" fmla="*/ 343518 w 1059315"/>
              <a:gd name="connsiteY29" fmla="*/ 592636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92686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24480 w 1059315"/>
              <a:gd name="connsiteY1" fmla="*/ 1049836 h 1129347"/>
              <a:gd name="connsiteX2" fmla="*/ 450674 w 1059315"/>
              <a:gd name="connsiteY2" fmla="*/ 980780 h 1129347"/>
              <a:gd name="connsiteX3" fmla="*/ 383999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34043 w 1059315"/>
              <a:gd name="connsiteY11" fmla="*/ 394992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7343 w 1059315"/>
              <a:gd name="connsiteY28" fmla="*/ 592636 h 1129347"/>
              <a:gd name="connsiteX29" fmla="*/ 343518 w 1059315"/>
              <a:gd name="connsiteY29" fmla="*/ 592636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92686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24480 w 1059315"/>
              <a:gd name="connsiteY1" fmla="*/ 1049836 h 1129347"/>
              <a:gd name="connsiteX2" fmla="*/ 450674 w 1059315"/>
              <a:gd name="connsiteY2" fmla="*/ 980780 h 1129347"/>
              <a:gd name="connsiteX3" fmla="*/ 383999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26899 w 1059315"/>
              <a:gd name="connsiteY11" fmla="*/ 397374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7868 w 1059315"/>
              <a:gd name="connsiteY25" fmla="*/ 495005 h 1129347"/>
              <a:gd name="connsiteX26" fmla="*/ 805480 w 1059315"/>
              <a:gd name="connsiteY26" fmla="*/ 583111 h 1129347"/>
              <a:gd name="connsiteX27" fmla="*/ 657843 w 1059315"/>
              <a:gd name="connsiteY27" fmla="*/ 616449 h 1129347"/>
              <a:gd name="connsiteX28" fmla="*/ 467343 w 1059315"/>
              <a:gd name="connsiteY28" fmla="*/ 592636 h 1129347"/>
              <a:gd name="connsiteX29" fmla="*/ 343518 w 1059315"/>
              <a:gd name="connsiteY29" fmla="*/ 592636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92686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24480 w 1059315"/>
              <a:gd name="connsiteY1" fmla="*/ 1049836 h 1129347"/>
              <a:gd name="connsiteX2" fmla="*/ 450674 w 1059315"/>
              <a:gd name="connsiteY2" fmla="*/ 980780 h 1129347"/>
              <a:gd name="connsiteX3" fmla="*/ 383999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26899 w 1059315"/>
              <a:gd name="connsiteY11" fmla="*/ 397374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88812 w 1059315"/>
              <a:gd name="connsiteY24" fmla="*/ 359274 h 1129347"/>
              <a:gd name="connsiteX25" fmla="*/ 853105 w 1059315"/>
              <a:gd name="connsiteY25" fmla="*/ 495005 h 1129347"/>
              <a:gd name="connsiteX26" fmla="*/ 805480 w 1059315"/>
              <a:gd name="connsiteY26" fmla="*/ 583111 h 1129347"/>
              <a:gd name="connsiteX27" fmla="*/ 657843 w 1059315"/>
              <a:gd name="connsiteY27" fmla="*/ 616449 h 1129347"/>
              <a:gd name="connsiteX28" fmla="*/ 467343 w 1059315"/>
              <a:gd name="connsiteY28" fmla="*/ 592636 h 1129347"/>
              <a:gd name="connsiteX29" fmla="*/ 343518 w 1059315"/>
              <a:gd name="connsiteY29" fmla="*/ 592636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92686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24480 w 1059315"/>
              <a:gd name="connsiteY1" fmla="*/ 1049836 h 1129347"/>
              <a:gd name="connsiteX2" fmla="*/ 450674 w 1059315"/>
              <a:gd name="connsiteY2" fmla="*/ 980780 h 1129347"/>
              <a:gd name="connsiteX3" fmla="*/ 383999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26899 w 1059315"/>
              <a:gd name="connsiteY11" fmla="*/ 397374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91193 w 1059315"/>
              <a:gd name="connsiteY24" fmla="*/ 371180 h 1129347"/>
              <a:gd name="connsiteX25" fmla="*/ 853105 w 1059315"/>
              <a:gd name="connsiteY25" fmla="*/ 495005 h 1129347"/>
              <a:gd name="connsiteX26" fmla="*/ 805480 w 1059315"/>
              <a:gd name="connsiteY26" fmla="*/ 583111 h 1129347"/>
              <a:gd name="connsiteX27" fmla="*/ 657843 w 1059315"/>
              <a:gd name="connsiteY27" fmla="*/ 616449 h 1129347"/>
              <a:gd name="connsiteX28" fmla="*/ 467343 w 1059315"/>
              <a:gd name="connsiteY28" fmla="*/ 592636 h 1129347"/>
              <a:gd name="connsiteX29" fmla="*/ 343518 w 1059315"/>
              <a:gd name="connsiteY29" fmla="*/ 592636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92686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24480 w 1059315"/>
              <a:gd name="connsiteY1" fmla="*/ 1049836 h 1129347"/>
              <a:gd name="connsiteX2" fmla="*/ 450674 w 1059315"/>
              <a:gd name="connsiteY2" fmla="*/ 980780 h 1129347"/>
              <a:gd name="connsiteX3" fmla="*/ 383999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26899 w 1059315"/>
              <a:gd name="connsiteY11" fmla="*/ 397374 h 1129347"/>
              <a:gd name="connsiteX12" fmla="*/ 629268 w 1059315"/>
              <a:gd name="connsiteY12" fmla="*/ 256880 h 1129347"/>
              <a:gd name="connsiteX13" fmla="*/ 598312 w 1059315"/>
              <a:gd name="connsiteY13" fmla="*/ 118767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91193 w 1059315"/>
              <a:gd name="connsiteY24" fmla="*/ 371180 h 1129347"/>
              <a:gd name="connsiteX25" fmla="*/ 850724 w 1059315"/>
              <a:gd name="connsiteY25" fmla="*/ 490243 h 1129347"/>
              <a:gd name="connsiteX26" fmla="*/ 805480 w 1059315"/>
              <a:gd name="connsiteY26" fmla="*/ 583111 h 1129347"/>
              <a:gd name="connsiteX27" fmla="*/ 657843 w 1059315"/>
              <a:gd name="connsiteY27" fmla="*/ 616449 h 1129347"/>
              <a:gd name="connsiteX28" fmla="*/ 467343 w 1059315"/>
              <a:gd name="connsiteY28" fmla="*/ 592636 h 1129347"/>
              <a:gd name="connsiteX29" fmla="*/ 343518 w 1059315"/>
              <a:gd name="connsiteY29" fmla="*/ 592636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92686 h 1129347"/>
              <a:gd name="connsiteX39" fmla="*/ 119680 w 1059315"/>
              <a:gd name="connsiteY39" fmla="*/ 1021261 h 1129347"/>
              <a:gd name="connsiteX40" fmla="*/ 281605 w 1059315"/>
              <a:gd name="connsiteY40" fmla="*/ 1059361 h 1129347"/>
              <a:gd name="connsiteX0" fmla="*/ 281605 w 1059315"/>
              <a:gd name="connsiteY0" fmla="*/ 1059361 h 1129347"/>
              <a:gd name="connsiteX1" fmla="*/ 424480 w 1059315"/>
              <a:gd name="connsiteY1" fmla="*/ 1049836 h 1129347"/>
              <a:gd name="connsiteX2" fmla="*/ 450674 w 1059315"/>
              <a:gd name="connsiteY2" fmla="*/ 980780 h 1129347"/>
              <a:gd name="connsiteX3" fmla="*/ 383999 w 1059315"/>
              <a:gd name="connsiteY3" fmla="*/ 854574 h 1129347"/>
              <a:gd name="connsiteX4" fmla="*/ 305418 w 1059315"/>
              <a:gd name="connsiteY4" fmla="*/ 752180 h 1129347"/>
              <a:gd name="connsiteX5" fmla="*/ 257793 w 1059315"/>
              <a:gd name="connsiteY5" fmla="*/ 645024 h 1129347"/>
              <a:gd name="connsiteX6" fmla="*/ 298274 w 1059315"/>
              <a:gd name="connsiteY6" fmla="*/ 542630 h 1129347"/>
              <a:gd name="connsiteX7" fmla="*/ 431624 w 1059315"/>
              <a:gd name="connsiteY7" fmla="*/ 514055 h 1129347"/>
              <a:gd name="connsiteX8" fmla="*/ 588787 w 1059315"/>
              <a:gd name="connsiteY8" fmla="*/ 547392 h 1129347"/>
              <a:gd name="connsiteX9" fmla="*/ 710230 w 1059315"/>
              <a:gd name="connsiteY9" fmla="*/ 552155 h 1129347"/>
              <a:gd name="connsiteX10" fmla="*/ 769761 w 1059315"/>
              <a:gd name="connsiteY10" fmla="*/ 511673 h 1129347"/>
              <a:gd name="connsiteX11" fmla="*/ 726899 w 1059315"/>
              <a:gd name="connsiteY11" fmla="*/ 397374 h 1129347"/>
              <a:gd name="connsiteX12" fmla="*/ 629268 w 1059315"/>
              <a:gd name="connsiteY12" fmla="*/ 256880 h 1129347"/>
              <a:gd name="connsiteX13" fmla="*/ 600693 w 1059315"/>
              <a:gd name="connsiteY13" fmla="*/ 121148 h 1129347"/>
              <a:gd name="connsiteX14" fmla="*/ 650699 w 1059315"/>
              <a:gd name="connsiteY14" fmla="*/ 44949 h 1129347"/>
              <a:gd name="connsiteX15" fmla="*/ 755474 w 1059315"/>
              <a:gd name="connsiteY15" fmla="*/ 2086 h 1129347"/>
              <a:gd name="connsiteX16" fmla="*/ 907873 w 1059315"/>
              <a:gd name="connsiteY16" fmla="*/ 11612 h 1129347"/>
              <a:gd name="connsiteX17" fmla="*/ 1029318 w 1059315"/>
              <a:gd name="connsiteY17" fmla="*/ 54474 h 1129347"/>
              <a:gd name="connsiteX18" fmla="*/ 1057893 w 1059315"/>
              <a:gd name="connsiteY18" fmla="*/ 109242 h 1129347"/>
              <a:gd name="connsiteX19" fmla="*/ 998362 w 1059315"/>
              <a:gd name="connsiteY19" fmla="*/ 116386 h 1129347"/>
              <a:gd name="connsiteX20" fmla="*/ 884061 w 1059315"/>
              <a:gd name="connsiteY20" fmla="*/ 73524 h 1129347"/>
              <a:gd name="connsiteX21" fmla="*/ 736424 w 1059315"/>
              <a:gd name="connsiteY21" fmla="*/ 73524 h 1129347"/>
              <a:gd name="connsiteX22" fmla="*/ 669749 w 1059315"/>
              <a:gd name="connsiteY22" fmla="*/ 135436 h 1129347"/>
              <a:gd name="connsiteX23" fmla="*/ 695942 w 1059315"/>
              <a:gd name="connsiteY23" fmla="*/ 242592 h 1129347"/>
              <a:gd name="connsiteX24" fmla="*/ 791193 w 1059315"/>
              <a:gd name="connsiteY24" fmla="*/ 371180 h 1129347"/>
              <a:gd name="connsiteX25" fmla="*/ 850724 w 1059315"/>
              <a:gd name="connsiteY25" fmla="*/ 490243 h 1129347"/>
              <a:gd name="connsiteX26" fmla="*/ 805480 w 1059315"/>
              <a:gd name="connsiteY26" fmla="*/ 583111 h 1129347"/>
              <a:gd name="connsiteX27" fmla="*/ 657843 w 1059315"/>
              <a:gd name="connsiteY27" fmla="*/ 616449 h 1129347"/>
              <a:gd name="connsiteX28" fmla="*/ 467343 w 1059315"/>
              <a:gd name="connsiteY28" fmla="*/ 592636 h 1129347"/>
              <a:gd name="connsiteX29" fmla="*/ 343518 w 1059315"/>
              <a:gd name="connsiteY29" fmla="*/ 592636 h 1129347"/>
              <a:gd name="connsiteX30" fmla="*/ 350662 w 1059315"/>
              <a:gd name="connsiteY30" fmla="*/ 678361 h 1129347"/>
              <a:gd name="connsiteX31" fmla="*/ 469724 w 1059315"/>
              <a:gd name="connsiteY31" fmla="*/ 861717 h 1129347"/>
              <a:gd name="connsiteX32" fmla="*/ 531637 w 1059315"/>
              <a:gd name="connsiteY32" fmla="*/ 1006974 h 1129347"/>
              <a:gd name="connsiteX33" fmla="*/ 460199 w 1059315"/>
              <a:gd name="connsiteY33" fmla="*/ 1111749 h 1129347"/>
              <a:gd name="connsiteX34" fmla="*/ 257793 w 1059315"/>
              <a:gd name="connsiteY34" fmla="*/ 1128417 h 1129347"/>
              <a:gd name="connsiteX35" fmla="*/ 112537 w 1059315"/>
              <a:gd name="connsiteY35" fmla="*/ 1102224 h 1129347"/>
              <a:gd name="connsiteX36" fmla="*/ 12524 w 1059315"/>
              <a:gd name="connsiteY36" fmla="*/ 1064124 h 1129347"/>
              <a:gd name="connsiteX37" fmla="*/ 5380 w 1059315"/>
              <a:gd name="connsiteY37" fmla="*/ 1006974 h 1129347"/>
              <a:gd name="connsiteX38" fmla="*/ 48243 w 1059315"/>
              <a:gd name="connsiteY38" fmla="*/ 992686 h 1129347"/>
              <a:gd name="connsiteX39" fmla="*/ 119680 w 1059315"/>
              <a:gd name="connsiteY39" fmla="*/ 1021261 h 1129347"/>
              <a:gd name="connsiteX40" fmla="*/ 281605 w 1059315"/>
              <a:gd name="connsiteY40" fmla="*/ 1059361 h 1129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059315" h="1129347">
                <a:moveTo>
                  <a:pt x="281605" y="1059361"/>
                </a:moveTo>
                <a:cubicBezTo>
                  <a:pt x="332405" y="1064123"/>
                  <a:pt x="396302" y="1062933"/>
                  <a:pt x="424480" y="1049836"/>
                </a:cubicBezTo>
                <a:cubicBezTo>
                  <a:pt x="452658" y="1036739"/>
                  <a:pt x="457421" y="1013324"/>
                  <a:pt x="450674" y="980780"/>
                </a:cubicBezTo>
                <a:cubicBezTo>
                  <a:pt x="443927" y="948236"/>
                  <a:pt x="408208" y="892674"/>
                  <a:pt x="383999" y="854574"/>
                </a:cubicBezTo>
                <a:cubicBezTo>
                  <a:pt x="359790" y="816474"/>
                  <a:pt x="326452" y="787105"/>
                  <a:pt x="305418" y="752180"/>
                </a:cubicBezTo>
                <a:cubicBezTo>
                  <a:pt x="284384" y="717255"/>
                  <a:pt x="258984" y="679949"/>
                  <a:pt x="257793" y="645024"/>
                </a:cubicBezTo>
                <a:cubicBezTo>
                  <a:pt x="256602" y="610099"/>
                  <a:pt x="269302" y="564458"/>
                  <a:pt x="298274" y="542630"/>
                </a:cubicBezTo>
                <a:cubicBezTo>
                  <a:pt x="327246" y="520802"/>
                  <a:pt x="383205" y="513261"/>
                  <a:pt x="431624" y="514055"/>
                </a:cubicBezTo>
                <a:cubicBezTo>
                  <a:pt x="480043" y="514849"/>
                  <a:pt x="542353" y="541042"/>
                  <a:pt x="588787" y="547392"/>
                </a:cubicBezTo>
                <a:cubicBezTo>
                  <a:pt x="635221" y="553742"/>
                  <a:pt x="680068" y="558108"/>
                  <a:pt x="710230" y="552155"/>
                </a:cubicBezTo>
                <a:cubicBezTo>
                  <a:pt x="740392" y="546202"/>
                  <a:pt x="766983" y="537470"/>
                  <a:pt x="769761" y="511673"/>
                </a:cubicBezTo>
                <a:cubicBezTo>
                  <a:pt x="772539" y="485876"/>
                  <a:pt x="750314" y="439839"/>
                  <a:pt x="726899" y="397374"/>
                </a:cubicBezTo>
                <a:cubicBezTo>
                  <a:pt x="703484" y="354909"/>
                  <a:pt x="650302" y="302918"/>
                  <a:pt x="629268" y="256880"/>
                </a:cubicBezTo>
                <a:cubicBezTo>
                  <a:pt x="608234" y="210842"/>
                  <a:pt x="597121" y="156470"/>
                  <a:pt x="600693" y="121148"/>
                </a:cubicBezTo>
                <a:cubicBezTo>
                  <a:pt x="604265" y="85826"/>
                  <a:pt x="624902" y="64793"/>
                  <a:pt x="650699" y="44949"/>
                </a:cubicBezTo>
                <a:cubicBezTo>
                  <a:pt x="676496" y="25105"/>
                  <a:pt x="712612" y="7642"/>
                  <a:pt x="755474" y="2086"/>
                </a:cubicBezTo>
                <a:cubicBezTo>
                  <a:pt x="798336" y="-3470"/>
                  <a:pt x="862232" y="2881"/>
                  <a:pt x="907873" y="11612"/>
                </a:cubicBezTo>
                <a:cubicBezTo>
                  <a:pt x="953514" y="20343"/>
                  <a:pt x="1004315" y="38202"/>
                  <a:pt x="1029318" y="54474"/>
                </a:cubicBezTo>
                <a:cubicBezTo>
                  <a:pt x="1054321" y="70746"/>
                  <a:pt x="1063052" y="98923"/>
                  <a:pt x="1057893" y="109242"/>
                </a:cubicBezTo>
                <a:cubicBezTo>
                  <a:pt x="1052734" y="119561"/>
                  <a:pt x="1027334" y="122339"/>
                  <a:pt x="998362" y="116386"/>
                </a:cubicBezTo>
                <a:cubicBezTo>
                  <a:pt x="969390" y="110433"/>
                  <a:pt x="927717" y="80668"/>
                  <a:pt x="884061" y="73524"/>
                </a:cubicBezTo>
                <a:cubicBezTo>
                  <a:pt x="840405" y="66380"/>
                  <a:pt x="772143" y="63205"/>
                  <a:pt x="736424" y="73524"/>
                </a:cubicBezTo>
                <a:cubicBezTo>
                  <a:pt x="700705" y="83843"/>
                  <a:pt x="676496" y="107258"/>
                  <a:pt x="669749" y="135436"/>
                </a:cubicBezTo>
                <a:cubicBezTo>
                  <a:pt x="663002" y="163614"/>
                  <a:pt x="675701" y="203302"/>
                  <a:pt x="695942" y="242592"/>
                </a:cubicBezTo>
                <a:cubicBezTo>
                  <a:pt x="716183" y="281882"/>
                  <a:pt x="765396" y="329905"/>
                  <a:pt x="791193" y="371180"/>
                </a:cubicBezTo>
                <a:cubicBezTo>
                  <a:pt x="816990" y="412455"/>
                  <a:pt x="848343" y="454921"/>
                  <a:pt x="850724" y="490243"/>
                </a:cubicBezTo>
                <a:cubicBezTo>
                  <a:pt x="853105" y="525565"/>
                  <a:pt x="837627" y="562077"/>
                  <a:pt x="805480" y="583111"/>
                </a:cubicBezTo>
                <a:cubicBezTo>
                  <a:pt x="773333" y="604145"/>
                  <a:pt x="714199" y="614862"/>
                  <a:pt x="657843" y="616449"/>
                </a:cubicBezTo>
                <a:cubicBezTo>
                  <a:pt x="601487" y="618036"/>
                  <a:pt x="519730" y="596605"/>
                  <a:pt x="467343" y="592636"/>
                </a:cubicBezTo>
                <a:cubicBezTo>
                  <a:pt x="414956" y="588667"/>
                  <a:pt x="362965" y="578349"/>
                  <a:pt x="343518" y="592636"/>
                </a:cubicBezTo>
                <a:cubicBezTo>
                  <a:pt x="324071" y="606923"/>
                  <a:pt x="329628" y="633514"/>
                  <a:pt x="350662" y="678361"/>
                </a:cubicBezTo>
                <a:cubicBezTo>
                  <a:pt x="371696" y="723208"/>
                  <a:pt x="439562" y="806948"/>
                  <a:pt x="469724" y="861717"/>
                </a:cubicBezTo>
                <a:cubicBezTo>
                  <a:pt x="499886" y="916486"/>
                  <a:pt x="533224" y="965302"/>
                  <a:pt x="531637" y="1006974"/>
                </a:cubicBezTo>
                <a:cubicBezTo>
                  <a:pt x="530050" y="1048646"/>
                  <a:pt x="505840" y="1091509"/>
                  <a:pt x="460199" y="1111749"/>
                </a:cubicBezTo>
                <a:cubicBezTo>
                  <a:pt x="414558" y="1131989"/>
                  <a:pt x="315737" y="1130005"/>
                  <a:pt x="257793" y="1128417"/>
                </a:cubicBezTo>
                <a:cubicBezTo>
                  <a:pt x="199849" y="1126830"/>
                  <a:pt x="153415" y="1112940"/>
                  <a:pt x="112537" y="1102224"/>
                </a:cubicBezTo>
                <a:cubicBezTo>
                  <a:pt x="71659" y="1091508"/>
                  <a:pt x="30383" y="1079999"/>
                  <a:pt x="12524" y="1064124"/>
                </a:cubicBezTo>
                <a:cubicBezTo>
                  <a:pt x="-5335" y="1048249"/>
                  <a:pt x="-573" y="1018880"/>
                  <a:pt x="5380" y="1006974"/>
                </a:cubicBezTo>
                <a:cubicBezTo>
                  <a:pt x="11333" y="995068"/>
                  <a:pt x="29193" y="990305"/>
                  <a:pt x="48243" y="992686"/>
                </a:cubicBezTo>
                <a:cubicBezTo>
                  <a:pt x="67293" y="995067"/>
                  <a:pt x="80786" y="1010149"/>
                  <a:pt x="119680" y="1021261"/>
                </a:cubicBezTo>
                <a:cubicBezTo>
                  <a:pt x="158574" y="1032373"/>
                  <a:pt x="230805" y="1054599"/>
                  <a:pt x="281605" y="1059361"/>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任意多边形 9"/>
          <p:cNvSpPr/>
          <p:nvPr/>
        </p:nvSpPr>
        <p:spPr>
          <a:xfrm>
            <a:off x="4725547" y="1943067"/>
            <a:ext cx="220309" cy="527630"/>
          </a:xfrm>
          <a:custGeom>
            <a:avLst/>
            <a:gdLst>
              <a:gd name="connsiteX0" fmla="*/ 60052 w 219595"/>
              <a:gd name="connsiteY0" fmla="*/ 297690 h 525585"/>
              <a:gd name="connsiteX1" fmla="*/ 12427 w 219595"/>
              <a:gd name="connsiteY1" fmla="*/ 373890 h 525585"/>
              <a:gd name="connsiteX2" fmla="*/ 2902 w 219595"/>
              <a:gd name="connsiteY2" fmla="*/ 466759 h 525585"/>
              <a:gd name="connsiteX3" fmla="*/ 55289 w 219595"/>
              <a:gd name="connsiteY3" fmla="*/ 514384 h 525585"/>
              <a:gd name="connsiteX4" fmla="*/ 126727 w 219595"/>
              <a:gd name="connsiteY4" fmla="*/ 521528 h 525585"/>
              <a:gd name="connsiteX5" fmla="*/ 181495 w 219595"/>
              <a:gd name="connsiteY5" fmla="*/ 461997 h 525585"/>
              <a:gd name="connsiteX6" fmla="*/ 212452 w 219595"/>
              <a:gd name="connsiteY6" fmla="*/ 361984 h 525585"/>
              <a:gd name="connsiteX7" fmla="*/ 219595 w 219595"/>
              <a:gd name="connsiteY7" fmla="*/ 264353 h 525585"/>
              <a:gd name="connsiteX8" fmla="*/ 212452 w 219595"/>
              <a:gd name="connsiteY8" fmla="*/ 123859 h 525585"/>
              <a:gd name="connsiteX9" fmla="*/ 195783 w 219595"/>
              <a:gd name="connsiteY9" fmla="*/ 57184 h 525585"/>
              <a:gd name="connsiteX10" fmla="*/ 169589 w 219595"/>
              <a:gd name="connsiteY10" fmla="*/ 34 h 525585"/>
              <a:gd name="connsiteX11" fmla="*/ 171970 w 219595"/>
              <a:gd name="connsiteY11" fmla="*/ 50040 h 525585"/>
              <a:gd name="connsiteX12" fmla="*/ 174352 w 219595"/>
              <a:gd name="connsiteY12" fmla="*/ 126240 h 525585"/>
              <a:gd name="connsiteX13" fmla="*/ 164827 w 219595"/>
              <a:gd name="connsiteY13" fmla="*/ 233397 h 525585"/>
              <a:gd name="connsiteX14" fmla="*/ 157683 w 219595"/>
              <a:gd name="connsiteY14" fmla="*/ 345315 h 525585"/>
              <a:gd name="connsiteX15" fmla="*/ 131489 w 219595"/>
              <a:gd name="connsiteY15" fmla="*/ 438184 h 525585"/>
              <a:gd name="connsiteX16" fmla="*/ 71958 w 219595"/>
              <a:gd name="connsiteY16" fmla="*/ 442947 h 525585"/>
              <a:gd name="connsiteX17" fmla="*/ 76720 w 219595"/>
              <a:gd name="connsiteY17" fmla="*/ 385797 h 525585"/>
              <a:gd name="connsiteX18" fmla="*/ 119583 w 219595"/>
              <a:gd name="connsiteY18" fmla="*/ 331028 h 525585"/>
              <a:gd name="connsiteX19" fmla="*/ 157683 w 219595"/>
              <a:gd name="connsiteY19" fmla="*/ 311978 h 525585"/>
              <a:gd name="connsiteX20" fmla="*/ 160064 w 219595"/>
              <a:gd name="connsiteY20" fmla="*/ 281022 h 525585"/>
              <a:gd name="connsiteX21" fmla="*/ 160064 w 219595"/>
              <a:gd name="connsiteY21" fmla="*/ 242922 h 525585"/>
              <a:gd name="connsiteX22" fmla="*/ 143395 w 219595"/>
              <a:gd name="connsiteY22" fmla="*/ 252447 h 525585"/>
              <a:gd name="connsiteX23" fmla="*/ 60052 w 219595"/>
              <a:gd name="connsiteY23" fmla="*/ 297690 h 525585"/>
              <a:gd name="connsiteX0" fmla="*/ 60052 w 219595"/>
              <a:gd name="connsiteY0" fmla="*/ 297690 h 527464"/>
              <a:gd name="connsiteX1" fmla="*/ 12427 w 219595"/>
              <a:gd name="connsiteY1" fmla="*/ 373890 h 527464"/>
              <a:gd name="connsiteX2" fmla="*/ 2902 w 219595"/>
              <a:gd name="connsiteY2" fmla="*/ 466759 h 527464"/>
              <a:gd name="connsiteX3" fmla="*/ 55289 w 219595"/>
              <a:gd name="connsiteY3" fmla="*/ 519147 h 527464"/>
              <a:gd name="connsiteX4" fmla="*/ 126727 w 219595"/>
              <a:gd name="connsiteY4" fmla="*/ 521528 h 527464"/>
              <a:gd name="connsiteX5" fmla="*/ 181495 w 219595"/>
              <a:gd name="connsiteY5" fmla="*/ 461997 h 527464"/>
              <a:gd name="connsiteX6" fmla="*/ 212452 w 219595"/>
              <a:gd name="connsiteY6" fmla="*/ 361984 h 527464"/>
              <a:gd name="connsiteX7" fmla="*/ 219595 w 219595"/>
              <a:gd name="connsiteY7" fmla="*/ 264353 h 527464"/>
              <a:gd name="connsiteX8" fmla="*/ 212452 w 219595"/>
              <a:gd name="connsiteY8" fmla="*/ 123859 h 527464"/>
              <a:gd name="connsiteX9" fmla="*/ 195783 w 219595"/>
              <a:gd name="connsiteY9" fmla="*/ 57184 h 527464"/>
              <a:gd name="connsiteX10" fmla="*/ 169589 w 219595"/>
              <a:gd name="connsiteY10" fmla="*/ 34 h 527464"/>
              <a:gd name="connsiteX11" fmla="*/ 171970 w 219595"/>
              <a:gd name="connsiteY11" fmla="*/ 50040 h 527464"/>
              <a:gd name="connsiteX12" fmla="*/ 174352 w 219595"/>
              <a:gd name="connsiteY12" fmla="*/ 126240 h 527464"/>
              <a:gd name="connsiteX13" fmla="*/ 164827 w 219595"/>
              <a:gd name="connsiteY13" fmla="*/ 233397 h 527464"/>
              <a:gd name="connsiteX14" fmla="*/ 157683 w 219595"/>
              <a:gd name="connsiteY14" fmla="*/ 345315 h 527464"/>
              <a:gd name="connsiteX15" fmla="*/ 131489 w 219595"/>
              <a:gd name="connsiteY15" fmla="*/ 438184 h 527464"/>
              <a:gd name="connsiteX16" fmla="*/ 71958 w 219595"/>
              <a:gd name="connsiteY16" fmla="*/ 442947 h 527464"/>
              <a:gd name="connsiteX17" fmla="*/ 76720 w 219595"/>
              <a:gd name="connsiteY17" fmla="*/ 385797 h 527464"/>
              <a:gd name="connsiteX18" fmla="*/ 119583 w 219595"/>
              <a:gd name="connsiteY18" fmla="*/ 331028 h 527464"/>
              <a:gd name="connsiteX19" fmla="*/ 157683 w 219595"/>
              <a:gd name="connsiteY19" fmla="*/ 311978 h 527464"/>
              <a:gd name="connsiteX20" fmla="*/ 160064 w 219595"/>
              <a:gd name="connsiteY20" fmla="*/ 281022 h 527464"/>
              <a:gd name="connsiteX21" fmla="*/ 160064 w 219595"/>
              <a:gd name="connsiteY21" fmla="*/ 242922 h 527464"/>
              <a:gd name="connsiteX22" fmla="*/ 143395 w 219595"/>
              <a:gd name="connsiteY22" fmla="*/ 252447 h 527464"/>
              <a:gd name="connsiteX23" fmla="*/ 60052 w 219595"/>
              <a:gd name="connsiteY23" fmla="*/ 297690 h 527464"/>
              <a:gd name="connsiteX0" fmla="*/ 60052 w 219595"/>
              <a:gd name="connsiteY0" fmla="*/ 297690 h 527630"/>
              <a:gd name="connsiteX1" fmla="*/ 12427 w 219595"/>
              <a:gd name="connsiteY1" fmla="*/ 373890 h 527630"/>
              <a:gd name="connsiteX2" fmla="*/ 2902 w 219595"/>
              <a:gd name="connsiteY2" fmla="*/ 466759 h 527630"/>
              <a:gd name="connsiteX3" fmla="*/ 55289 w 219595"/>
              <a:gd name="connsiteY3" fmla="*/ 519147 h 527630"/>
              <a:gd name="connsiteX4" fmla="*/ 126727 w 219595"/>
              <a:gd name="connsiteY4" fmla="*/ 521528 h 527630"/>
              <a:gd name="connsiteX5" fmla="*/ 186258 w 219595"/>
              <a:gd name="connsiteY5" fmla="*/ 459615 h 527630"/>
              <a:gd name="connsiteX6" fmla="*/ 212452 w 219595"/>
              <a:gd name="connsiteY6" fmla="*/ 361984 h 527630"/>
              <a:gd name="connsiteX7" fmla="*/ 219595 w 219595"/>
              <a:gd name="connsiteY7" fmla="*/ 264353 h 527630"/>
              <a:gd name="connsiteX8" fmla="*/ 212452 w 219595"/>
              <a:gd name="connsiteY8" fmla="*/ 123859 h 527630"/>
              <a:gd name="connsiteX9" fmla="*/ 195783 w 219595"/>
              <a:gd name="connsiteY9" fmla="*/ 57184 h 527630"/>
              <a:gd name="connsiteX10" fmla="*/ 169589 w 219595"/>
              <a:gd name="connsiteY10" fmla="*/ 34 h 527630"/>
              <a:gd name="connsiteX11" fmla="*/ 171970 w 219595"/>
              <a:gd name="connsiteY11" fmla="*/ 50040 h 527630"/>
              <a:gd name="connsiteX12" fmla="*/ 174352 w 219595"/>
              <a:gd name="connsiteY12" fmla="*/ 126240 h 527630"/>
              <a:gd name="connsiteX13" fmla="*/ 164827 w 219595"/>
              <a:gd name="connsiteY13" fmla="*/ 233397 h 527630"/>
              <a:gd name="connsiteX14" fmla="*/ 157683 w 219595"/>
              <a:gd name="connsiteY14" fmla="*/ 345315 h 527630"/>
              <a:gd name="connsiteX15" fmla="*/ 131489 w 219595"/>
              <a:gd name="connsiteY15" fmla="*/ 438184 h 527630"/>
              <a:gd name="connsiteX16" fmla="*/ 71958 w 219595"/>
              <a:gd name="connsiteY16" fmla="*/ 442947 h 527630"/>
              <a:gd name="connsiteX17" fmla="*/ 76720 w 219595"/>
              <a:gd name="connsiteY17" fmla="*/ 385797 h 527630"/>
              <a:gd name="connsiteX18" fmla="*/ 119583 w 219595"/>
              <a:gd name="connsiteY18" fmla="*/ 331028 h 527630"/>
              <a:gd name="connsiteX19" fmla="*/ 157683 w 219595"/>
              <a:gd name="connsiteY19" fmla="*/ 311978 h 527630"/>
              <a:gd name="connsiteX20" fmla="*/ 160064 w 219595"/>
              <a:gd name="connsiteY20" fmla="*/ 281022 h 527630"/>
              <a:gd name="connsiteX21" fmla="*/ 160064 w 219595"/>
              <a:gd name="connsiteY21" fmla="*/ 242922 h 527630"/>
              <a:gd name="connsiteX22" fmla="*/ 143395 w 219595"/>
              <a:gd name="connsiteY22" fmla="*/ 252447 h 527630"/>
              <a:gd name="connsiteX23" fmla="*/ 60052 w 219595"/>
              <a:gd name="connsiteY23" fmla="*/ 297690 h 527630"/>
              <a:gd name="connsiteX0" fmla="*/ 60052 w 219595"/>
              <a:gd name="connsiteY0" fmla="*/ 297690 h 527630"/>
              <a:gd name="connsiteX1" fmla="*/ 12427 w 219595"/>
              <a:gd name="connsiteY1" fmla="*/ 373890 h 527630"/>
              <a:gd name="connsiteX2" fmla="*/ 2902 w 219595"/>
              <a:gd name="connsiteY2" fmla="*/ 466759 h 527630"/>
              <a:gd name="connsiteX3" fmla="*/ 55289 w 219595"/>
              <a:gd name="connsiteY3" fmla="*/ 519147 h 527630"/>
              <a:gd name="connsiteX4" fmla="*/ 126727 w 219595"/>
              <a:gd name="connsiteY4" fmla="*/ 521528 h 527630"/>
              <a:gd name="connsiteX5" fmla="*/ 186258 w 219595"/>
              <a:gd name="connsiteY5" fmla="*/ 459615 h 527630"/>
              <a:gd name="connsiteX6" fmla="*/ 212452 w 219595"/>
              <a:gd name="connsiteY6" fmla="*/ 361984 h 527630"/>
              <a:gd name="connsiteX7" fmla="*/ 219595 w 219595"/>
              <a:gd name="connsiteY7" fmla="*/ 264353 h 527630"/>
              <a:gd name="connsiteX8" fmla="*/ 212452 w 219595"/>
              <a:gd name="connsiteY8" fmla="*/ 133384 h 527630"/>
              <a:gd name="connsiteX9" fmla="*/ 195783 w 219595"/>
              <a:gd name="connsiteY9" fmla="*/ 57184 h 527630"/>
              <a:gd name="connsiteX10" fmla="*/ 169589 w 219595"/>
              <a:gd name="connsiteY10" fmla="*/ 34 h 527630"/>
              <a:gd name="connsiteX11" fmla="*/ 171970 w 219595"/>
              <a:gd name="connsiteY11" fmla="*/ 50040 h 527630"/>
              <a:gd name="connsiteX12" fmla="*/ 174352 w 219595"/>
              <a:gd name="connsiteY12" fmla="*/ 126240 h 527630"/>
              <a:gd name="connsiteX13" fmla="*/ 164827 w 219595"/>
              <a:gd name="connsiteY13" fmla="*/ 233397 h 527630"/>
              <a:gd name="connsiteX14" fmla="*/ 157683 w 219595"/>
              <a:gd name="connsiteY14" fmla="*/ 345315 h 527630"/>
              <a:gd name="connsiteX15" fmla="*/ 131489 w 219595"/>
              <a:gd name="connsiteY15" fmla="*/ 438184 h 527630"/>
              <a:gd name="connsiteX16" fmla="*/ 71958 w 219595"/>
              <a:gd name="connsiteY16" fmla="*/ 442947 h 527630"/>
              <a:gd name="connsiteX17" fmla="*/ 76720 w 219595"/>
              <a:gd name="connsiteY17" fmla="*/ 385797 h 527630"/>
              <a:gd name="connsiteX18" fmla="*/ 119583 w 219595"/>
              <a:gd name="connsiteY18" fmla="*/ 331028 h 527630"/>
              <a:gd name="connsiteX19" fmla="*/ 157683 w 219595"/>
              <a:gd name="connsiteY19" fmla="*/ 311978 h 527630"/>
              <a:gd name="connsiteX20" fmla="*/ 160064 w 219595"/>
              <a:gd name="connsiteY20" fmla="*/ 281022 h 527630"/>
              <a:gd name="connsiteX21" fmla="*/ 160064 w 219595"/>
              <a:gd name="connsiteY21" fmla="*/ 242922 h 527630"/>
              <a:gd name="connsiteX22" fmla="*/ 143395 w 219595"/>
              <a:gd name="connsiteY22" fmla="*/ 252447 h 527630"/>
              <a:gd name="connsiteX23" fmla="*/ 60052 w 219595"/>
              <a:gd name="connsiteY23" fmla="*/ 297690 h 527630"/>
              <a:gd name="connsiteX0" fmla="*/ 60052 w 219595"/>
              <a:gd name="connsiteY0" fmla="*/ 297690 h 527630"/>
              <a:gd name="connsiteX1" fmla="*/ 12427 w 219595"/>
              <a:gd name="connsiteY1" fmla="*/ 373890 h 527630"/>
              <a:gd name="connsiteX2" fmla="*/ 2902 w 219595"/>
              <a:gd name="connsiteY2" fmla="*/ 466759 h 527630"/>
              <a:gd name="connsiteX3" fmla="*/ 55289 w 219595"/>
              <a:gd name="connsiteY3" fmla="*/ 519147 h 527630"/>
              <a:gd name="connsiteX4" fmla="*/ 126727 w 219595"/>
              <a:gd name="connsiteY4" fmla="*/ 521528 h 527630"/>
              <a:gd name="connsiteX5" fmla="*/ 186258 w 219595"/>
              <a:gd name="connsiteY5" fmla="*/ 459615 h 527630"/>
              <a:gd name="connsiteX6" fmla="*/ 212452 w 219595"/>
              <a:gd name="connsiteY6" fmla="*/ 361984 h 527630"/>
              <a:gd name="connsiteX7" fmla="*/ 219595 w 219595"/>
              <a:gd name="connsiteY7" fmla="*/ 264353 h 527630"/>
              <a:gd name="connsiteX8" fmla="*/ 212452 w 219595"/>
              <a:gd name="connsiteY8" fmla="*/ 133384 h 527630"/>
              <a:gd name="connsiteX9" fmla="*/ 195783 w 219595"/>
              <a:gd name="connsiteY9" fmla="*/ 57184 h 527630"/>
              <a:gd name="connsiteX10" fmla="*/ 169589 w 219595"/>
              <a:gd name="connsiteY10" fmla="*/ 34 h 527630"/>
              <a:gd name="connsiteX11" fmla="*/ 171970 w 219595"/>
              <a:gd name="connsiteY11" fmla="*/ 50040 h 527630"/>
              <a:gd name="connsiteX12" fmla="*/ 174352 w 219595"/>
              <a:gd name="connsiteY12" fmla="*/ 126240 h 527630"/>
              <a:gd name="connsiteX13" fmla="*/ 164827 w 219595"/>
              <a:gd name="connsiteY13" fmla="*/ 233397 h 527630"/>
              <a:gd name="connsiteX14" fmla="*/ 157683 w 219595"/>
              <a:gd name="connsiteY14" fmla="*/ 345315 h 527630"/>
              <a:gd name="connsiteX15" fmla="*/ 131489 w 219595"/>
              <a:gd name="connsiteY15" fmla="*/ 438184 h 527630"/>
              <a:gd name="connsiteX16" fmla="*/ 71958 w 219595"/>
              <a:gd name="connsiteY16" fmla="*/ 442947 h 527630"/>
              <a:gd name="connsiteX17" fmla="*/ 76720 w 219595"/>
              <a:gd name="connsiteY17" fmla="*/ 385797 h 527630"/>
              <a:gd name="connsiteX18" fmla="*/ 119583 w 219595"/>
              <a:gd name="connsiteY18" fmla="*/ 331028 h 527630"/>
              <a:gd name="connsiteX19" fmla="*/ 157683 w 219595"/>
              <a:gd name="connsiteY19" fmla="*/ 311978 h 527630"/>
              <a:gd name="connsiteX20" fmla="*/ 160064 w 219595"/>
              <a:gd name="connsiteY20" fmla="*/ 281022 h 527630"/>
              <a:gd name="connsiteX21" fmla="*/ 160064 w 219595"/>
              <a:gd name="connsiteY21" fmla="*/ 242922 h 527630"/>
              <a:gd name="connsiteX22" fmla="*/ 138633 w 219595"/>
              <a:gd name="connsiteY22" fmla="*/ 250066 h 527630"/>
              <a:gd name="connsiteX23" fmla="*/ 60052 w 219595"/>
              <a:gd name="connsiteY23" fmla="*/ 297690 h 527630"/>
              <a:gd name="connsiteX0" fmla="*/ 60052 w 219595"/>
              <a:gd name="connsiteY0" fmla="*/ 297690 h 527630"/>
              <a:gd name="connsiteX1" fmla="*/ 12427 w 219595"/>
              <a:gd name="connsiteY1" fmla="*/ 373890 h 527630"/>
              <a:gd name="connsiteX2" fmla="*/ 2902 w 219595"/>
              <a:gd name="connsiteY2" fmla="*/ 466759 h 527630"/>
              <a:gd name="connsiteX3" fmla="*/ 55289 w 219595"/>
              <a:gd name="connsiteY3" fmla="*/ 519147 h 527630"/>
              <a:gd name="connsiteX4" fmla="*/ 126727 w 219595"/>
              <a:gd name="connsiteY4" fmla="*/ 521528 h 527630"/>
              <a:gd name="connsiteX5" fmla="*/ 186258 w 219595"/>
              <a:gd name="connsiteY5" fmla="*/ 459615 h 527630"/>
              <a:gd name="connsiteX6" fmla="*/ 212452 w 219595"/>
              <a:gd name="connsiteY6" fmla="*/ 361984 h 527630"/>
              <a:gd name="connsiteX7" fmla="*/ 219595 w 219595"/>
              <a:gd name="connsiteY7" fmla="*/ 264353 h 527630"/>
              <a:gd name="connsiteX8" fmla="*/ 212452 w 219595"/>
              <a:gd name="connsiteY8" fmla="*/ 133384 h 527630"/>
              <a:gd name="connsiteX9" fmla="*/ 195783 w 219595"/>
              <a:gd name="connsiteY9" fmla="*/ 57184 h 527630"/>
              <a:gd name="connsiteX10" fmla="*/ 169589 w 219595"/>
              <a:gd name="connsiteY10" fmla="*/ 34 h 527630"/>
              <a:gd name="connsiteX11" fmla="*/ 171970 w 219595"/>
              <a:gd name="connsiteY11" fmla="*/ 50040 h 527630"/>
              <a:gd name="connsiteX12" fmla="*/ 174352 w 219595"/>
              <a:gd name="connsiteY12" fmla="*/ 126240 h 527630"/>
              <a:gd name="connsiteX13" fmla="*/ 164827 w 219595"/>
              <a:gd name="connsiteY13" fmla="*/ 233397 h 527630"/>
              <a:gd name="connsiteX14" fmla="*/ 157683 w 219595"/>
              <a:gd name="connsiteY14" fmla="*/ 345315 h 527630"/>
              <a:gd name="connsiteX15" fmla="*/ 129108 w 219595"/>
              <a:gd name="connsiteY15" fmla="*/ 433422 h 527630"/>
              <a:gd name="connsiteX16" fmla="*/ 71958 w 219595"/>
              <a:gd name="connsiteY16" fmla="*/ 442947 h 527630"/>
              <a:gd name="connsiteX17" fmla="*/ 76720 w 219595"/>
              <a:gd name="connsiteY17" fmla="*/ 385797 h 527630"/>
              <a:gd name="connsiteX18" fmla="*/ 119583 w 219595"/>
              <a:gd name="connsiteY18" fmla="*/ 331028 h 527630"/>
              <a:gd name="connsiteX19" fmla="*/ 157683 w 219595"/>
              <a:gd name="connsiteY19" fmla="*/ 311978 h 527630"/>
              <a:gd name="connsiteX20" fmla="*/ 160064 w 219595"/>
              <a:gd name="connsiteY20" fmla="*/ 281022 h 527630"/>
              <a:gd name="connsiteX21" fmla="*/ 160064 w 219595"/>
              <a:gd name="connsiteY21" fmla="*/ 242922 h 527630"/>
              <a:gd name="connsiteX22" fmla="*/ 138633 w 219595"/>
              <a:gd name="connsiteY22" fmla="*/ 250066 h 527630"/>
              <a:gd name="connsiteX23" fmla="*/ 60052 w 219595"/>
              <a:gd name="connsiteY23" fmla="*/ 297690 h 527630"/>
              <a:gd name="connsiteX0" fmla="*/ 60052 w 219595"/>
              <a:gd name="connsiteY0" fmla="*/ 297690 h 527630"/>
              <a:gd name="connsiteX1" fmla="*/ 12427 w 219595"/>
              <a:gd name="connsiteY1" fmla="*/ 373890 h 527630"/>
              <a:gd name="connsiteX2" fmla="*/ 2902 w 219595"/>
              <a:gd name="connsiteY2" fmla="*/ 466759 h 527630"/>
              <a:gd name="connsiteX3" fmla="*/ 55289 w 219595"/>
              <a:gd name="connsiteY3" fmla="*/ 519147 h 527630"/>
              <a:gd name="connsiteX4" fmla="*/ 126727 w 219595"/>
              <a:gd name="connsiteY4" fmla="*/ 521528 h 527630"/>
              <a:gd name="connsiteX5" fmla="*/ 186258 w 219595"/>
              <a:gd name="connsiteY5" fmla="*/ 459615 h 527630"/>
              <a:gd name="connsiteX6" fmla="*/ 212452 w 219595"/>
              <a:gd name="connsiteY6" fmla="*/ 361984 h 527630"/>
              <a:gd name="connsiteX7" fmla="*/ 219595 w 219595"/>
              <a:gd name="connsiteY7" fmla="*/ 264353 h 527630"/>
              <a:gd name="connsiteX8" fmla="*/ 212452 w 219595"/>
              <a:gd name="connsiteY8" fmla="*/ 133384 h 527630"/>
              <a:gd name="connsiteX9" fmla="*/ 195783 w 219595"/>
              <a:gd name="connsiteY9" fmla="*/ 57184 h 527630"/>
              <a:gd name="connsiteX10" fmla="*/ 169589 w 219595"/>
              <a:gd name="connsiteY10" fmla="*/ 34 h 527630"/>
              <a:gd name="connsiteX11" fmla="*/ 171970 w 219595"/>
              <a:gd name="connsiteY11" fmla="*/ 50040 h 527630"/>
              <a:gd name="connsiteX12" fmla="*/ 174352 w 219595"/>
              <a:gd name="connsiteY12" fmla="*/ 126240 h 527630"/>
              <a:gd name="connsiteX13" fmla="*/ 164827 w 219595"/>
              <a:gd name="connsiteY13" fmla="*/ 233397 h 527630"/>
              <a:gd name="connsiteX14" fmla="*/ 157683 w 219595"/>
              <a:gd name="connsiteY14" fmla="*/ 345315 h 527630"/>
              <a:gd name="connsiteX15" fmla="*/ 129108 w 219595"/>
              <a:gd name="connsiteY15" fmla="*/ 433422 h 527630"/>
              <a:gd name="connsiteX16" fmla="*/ 79101 w 219595"/>
              <a:gd name="connsiteY16" fmla="*/ 438185 h 527630"/>
              <a:gd name="connsiteX17" fmla="*/ 76720 w 219595"/>
              <a:gd name="connsiteY17" fmla="*/ 385797 h 527630"/>
              <a:gd name="connsiteX18" fmla="*/ 119583 w 219595"/>
              <a:gd name="connsiteY18" fmla="*/ 331028 h 527630"/>
              <a:gd name="connsiteX19" fmla="*/ 157683 w 219595"/>
              <a:gd name="connsiteY19" fmla="*/ 311978 h 527630"/>
              <a:gd name="connsiteX20" fmla="*/ 160064 w 219595"/>
              <a:gd name="connsiteY20" fmla="*/ 281022 h 527630"/>
              <a:gd name="connsiteX21" fmla="*/ 160064 w 219595"/>
              <a:gd name="connsiteY21" fmla="*/ 242922 h 527630"/>
              <a:gd name="connsiteX22" fmla="*/ 138633 w 219595"/>
              <a:gd name="connsiteY22" fmla="*/ 250066 h 527630"/>
              <a:gd name="connsiteX23" fmla="*/ 60052 w 219595"/>
              <a:gd name="connsiteY23" fmla="*/ 297690 h 527630"/>
              <a:gd name="connsiteX0" fmla="*/ 60766 w 220309"/>
              <a:gd name="connsiteY0" fmla="*/ 297690 h 527630"/>
              <a:gd name="connsiteX1" fmla="*/ 10760 w 220309"/>
              <a:gd name="connsiteY1" fmla="*/ 373890 h 527630"/>
              <a:gd name="connsiteX2" fmla="*/ 3616 w 220309"/>
              <a:gd name="connsiteY2" fmla="*/ 466759 h 527630"/>
              <a:gd name="connsiteX3" fmla="*/ 56003 w 220309"/>
              <a:gd name="connsiteY3" fmla="*/ 519147 h 527630"/>
              <a:gd name="connsiteX4" fmla="*/ 127441 w 220309"/>
              <a:gd name="connsiteY4" fmla="*/ 521528 h 527630"/>
              <a:gd name="connsiteX5" fmla="*/ 186972 w 220309"/>
              <a:gd name="connsiteY5" fmla="*/ 459615 h 527630"/>
              <a:gd name="connsiteX6" fmla="*/ 213166 w 220309"/>
              <a:gd name="connsiteY6" fmla="*/ 361984 h 527630"/>
              <a:gd name="connsiteX7" fmla="*/ 220309 w 220309"/>
              <a:gd name="connsiteY7" fmla="*/ 264353 h 527630"/>
              <a:gd name="connsiteX8" fmla="*/ 213166 w 220309"/>
              <a:gd name="connsiteY8" fmla="*/ 133384 h 527630"/>
              <a:gd name="connsiteX9" fmla="*/ 196497 w 220309"/>
              <a:gd name="connsiteY9" fmla="*/ 57184 h 527630"/>
              <a:gd name="connsiteX10" fmla="*/ 170303 w 220309"/>
              <a:gd name="connsiteY10" fmla="*/ 34 h 527630"/>
              <a:gd name="connsiteX11" fmla="*/ 172684 w 220309"/>
              <a:gd name="connsiteY11" fmla="*/ 50040 h 527630"/>
              <a:gd name="connsiteX12" fmla="*/ 175066 w 220309"/>
              <a:gd name="connsiteY12" fmla="*/ 126240 h 527630"/>
              <a:gd name="connsiteX13" fmla="*/ 165541 w 220309"/>
              <a:gd name="connsiteY13" fmla="*/ 233397 h 527630"/>
              <a:gd name="connsiteX14" fmla="*/ 158397 w 220309"/>
              <a:gd name="connsiteY14" fmla="*/ 345315 h 527630"/>
              <a:gd name="connsiteX15" fmla="*/ 129822 w 220309"/>
              <a:gd name="connsiteY15" fmla="*/ 433422 h 527630"/>
              <a:gd name="connsiteX16" fmla="*/ 79815 w 220309"/>
              <a:gd name="connsiteY16" fmla="*/ 438185 h 527630"/>
              <a:gd name="connsiteX17" fmla="*/ 77434 w 220309"/>
              <a:gd name="connsiteY17" fmla="*/ 385797 h 527630"/>
              <a:gd name="connsiteX18" fmla="*/ 120297 w 220309"/>
              <a:gd name="connsiteY18" fmla="*/ 331028 h 527630"/>
              <a:gd name="connsiteX19" fmla="*/ 158397 w 220309"/>
              <a:gd name="connsiteY19" fmla="*/ 311978 h 527630"/>
              <a:gd name="connsiteX20" fmla="*/ 160778 w 220309"/>
              <a:gd name="connsiteY20" fmla="*/ 281022 h 527630"/>
              <a:gd name="connsiteX21" fmla="*/ 160778 w 220309"/>
              <a:gd name="connsiteY21" fmla="*/ 242922 h 527630"/>
              <a:gd name="connsiteX22" fmla="*/ 139347 w 220309"/>
              <a:gd name="connsiteY22" fmla="*/ 250066 h 527630"/>
              <a:gd name="connsiteX23" fmla="*/ 60766 w 220309"/>
              <a:gd name="connsiteY23" fmla="*/ 297690 h 527630"/>
              <a:gd name="connsiteX0" fmla="*/ 60766 w 220309"/>
              <a:gd name="connsiteY0" fmla="*/ 297690 h 527630"/>
              <a:gd name="connsiteX1" fmla="*/ 10760 w 220309"/>
              <a:gd name="connsiteY1" fmla="*/ 373890 h 527630"/>
              <a:gd name="connsiteX2" fmla="*/ 3616 w 220309"/>
              <a:gd name="connsiteY2" fmla="*/ 466759 h 527630"/>
              <a:gd name="connsiteX3" fmla="*/ 56003 w 220309"/>
              <a:gd name="connsiteY3" fmla="*/ 519147 h 527630"/>
              <a:gd name="connsiteX4" fmla="*/ 127441 w 220309"/>
              <a:gd name="connsiteY4" fmla="*/ 521528 h 527630"/>
              <a:gd name="connsiteX5" fmla="*/ 186972 w 220309"/>
              <a:gd name="connsiteY5" fmla="*/ 459615 h 527630"/>
              <a:gd name="connsiteX6" fmla="*/ 213166 w 220309"/>
              <a:gd name="connsiteY6" fmla="*/ 361984 h 527630"/>
              <a:gd name="connsiteX7" fmla="*/ 220309 w 220309"/>
              <a:gd name="connsiteY7" fmla="*/ 264353 h 527630"/>
              <a:gd name="connsiteX8" fmla="*/ 213166 w 220309"/>
              <a:gd name="connsiteY8" fmla="*/ 133384 h 527630"/>
              <a:gd name="connsiteX9" fmla="*/ 196497 w 220309"/>
              <a:gd name="connsiteY9" fmla="*/ 57184 h 527630"/>
              <a:gd name="connsiteX10" fmla="*/ 170303 w 220309"/>
              <a:gd name="connsiteY10" fmla="*/ 34 h 527630"/>
              <a:gd name="connsiteX11" fmla="*/ 172684 w 220309"/>
              <a:gd name="connsiteY11" fmla="*/ 50040 h 527630"/>
              <a:gd name="connsiteX12" fmla="*/ 175066 w 220309"/>
              <a:gd name="connsiteY12" fmla="*/ 126240 h 527630"/>
              <a:gd name="connsiteX13" fmla="*/ 165541 w 220309"/>
              <a:gd name="connsiteY13" fmla="*/ 233397 h 527630"/>
              <a:gd name="connsiteX14" fmla="*/ 158397 w 220309"/>
              <a:gd name="connsiteY14" fmla="*/ 345315 h 527630"/>
              <a:gd name="connsiteX15" fmla="*/ 129822 w 220309"/>
              <a:gd name="connsiteY15" fmla="*/ 433422 h 527630"/>
              <a:gd name="connsiteX16" fmla="*/ 79815 w 220309"/>
              <a:gd name="connsiteY16" fmla="*/ 438185 h 527630"/>
              <a:gd name="connsiteX17" fmla="*/ 77434 w 220309"/>
              <a:gd name="connsiteY17" fmla="*/ 385797 h 527630"/>
              <a:gd name="connsiteX18" fmla="*/ 120297 w 220309"/>
              <a:gd name="connsiteY18" fmla="*/ 331028 h 527630"/>
              <a:gd name="connsiteX19" fmla="*/ 158397 w 220309"/>
              <a:gd name="connsiteY19" fmla="*/ 311978 h 527630"/>
              <a:gd name="connsiteX20" fmla="*/ 160778 w 220309"/>
              <a:gd name="connsiteY20" fmla="*/ 281022 h 527630"/>
              <a:gd name="connsiteX21" fmla="*/ 165541 w 220309"/>
              <a:gd name="connsiteY21" fmla="*/ 242922 h 527630"/>
              <a:gd name="connsiteX22" fmla="*/ 139347 w 220309"/>
              <a:gd name="connsiteY22" fmla="*/ 250066 h 527630"/>
              <a:gd name="connsiteX23" fmla="*/ 60766 w 220309"/>
              <a:gd name="connsiteY23" fmla="*/ 297690 h 527630"/>
              <a:gd name="connsiteX0" fmla="*/ 60766 w 220309"/>
              <a:gd name="connsiteY0" fmla="*/ 297690 h 527630"/>
              <a:gd name="connsiteX1" fmla="*/ 10760 w 220309"/>
              <a:gd name="connsiteY1" fmla="*/ 373890 h 527630"/>
              <a:gd name="connsiteX2" fmla="*/ 3616 w 220309"/>
              <a:gd name="connsiteY2" fmla="*/ 466759 h 527630"/>
              <a:gd name="connsiteX3" fmla="*/ 56003 w 220309"/>
              <a:gd name="connsiteY3" fmla="*/ 519147 h 527630"/>
              <a:gd name="connsiteX4" fmla="*/ 127441 w 220309"/>
              <a:gd name="connsiteY4" fmla="*/ 521528 h 527630"/>
              <a:gd name="connsiteX5" fmla="*/ 186972 w 220309"/>
              <a:gd name="connsiteY5" fmla="*/ 459615 h 527630"/>
              <a:gd name="connsiteX6" fmla="*/ 213166 w 220309"/>
              <a:gd name="connsiteY6" fmla="*/ 361984 h 527630"/>
              <a:gd name="connsiteX7" fmla="*/ 220309 w 220309"/>
              <a:gd name="connsiteY7" fmla="*/ 264353 h 527630"/>
              <a:gd name="connsiteX8" fmla="*/ 213166 w 220309"/>
              <a:gd name="connsiteY8" fmla="*/ 133384 h 527630"/>
              <a:gd name="connsiteX9" fmla="*/ 196497 w 220309"/>
              <a:gd name="connsiteY9" fmla="*/ 57184 h 527630"/>
              <a:gd name="connsiteX10" fmla="*/ 170303 w 220309"/>
              <a:gd name="connsiteY10" fmla="*/ 34 h 527630"/>
              <a:gd name="connsiteX11" fmla="*/ 172684 w 220309"/>
              <a:gd name="connsiteY11" fmla="*/ 50040 h 527630"/>
              <a:gd name="connsiteX12" fmla="*/ 175066 w 220309"/>
              <a:gd name="connsiteY12" fmla="*/ 126240 h 527630"/>
              <a:gd name="connsiteX13" fmla="*/ 165541 w 220309"/>
              <a:gd name="connsiteY13" fmla="*/ 233397 h 527630"/>
              <a:gd name="connsiteX14" fmla="*/ 158397 w 220309"/>
              <a:gd name="connsiteY14" fmla="*/ 345315 h 527630"/>
              <a:gd name="connsiteX15" fmla="*/ 129822 w 220309"/>
              <a:gd name="connsiteY15" fmla="*/ 433422 h 527630"/>
              <a:gd name="connsiteX16" fmla="*/ 79815 w 220309"/>
              <a:gd name="connsiteY16" fmla="*/ 438185 h 527630"/>
              <a:gd name="connsiteX17" fmla="*/ 77434 w 220309"/>
              <a:gd name="connsiteY17" fmla="*/ 385797 h 527630"/>
              <a:gd name="connsiteX18" fmla="*/ 120297 w 220309"/>
              <a:gd name="connsiteY18" fmla="*/ 331028 h 527630"/>
              <a:gd name="connsiteX19" fmla="*/ 158397 w 220309"/>
              <a:gd name="connsiteY19" fmla="*/ 311978 h 527630"/>
              <a:gd name="connsiteX20" fmla="*/ 163159 w 220309"/>
              <a:gd name="connsiteY20" fmla="*/ 281022 h 527630"/>
              <a:gd name="connsiteX21" fmla="*/ 165541 w 220309"/>
              <a:gd name="connsiteY21" fmla="*/ 242922 h 527630"/>
              <a:gd name="connsiteX22" fmla="*/ 139347 w 220309"/>
              <a:gd name="connsiteY22" fmla="*/ 250066 h 527630"/>
              <a:gd name="connsiteX23" fmla="*/ 60766 w 220309"/>
              <a:gd name="connsiteY23" fmla="*/ 297690 h 527630"/>
              <a:gd name="connsiteX0" fmla="*/ 60766 w 220309"/>
              <a:gd name="connsiteY0" fmla="*/ 297690 h 527630"/>
              <a:gd name="connsiteX1" fmla="*/ 10760 w 220309"/>
              <a:gd name="connsiteY1" fmla="*/ 373890 h 527630"/>
              <a:gd name="connsiteX2" fmla="*/ 3616 w 220309"/>
              <a:gd name="connsiteY2" fmla="*/ 466759 h 527630"/>
              <a:gd name="connsiteX3" fmla="*/ 56003 w 220309"/>
              <a:gd name="connsiteY3" fmla="*/ 519147 h 527630"/>
              <a:gd name="connsiteX4" fmla="*/ 127441 w 220309"/>
              <a:gd name="connsiteY4" fmla="*/ 521528 h 527630"/>
              <a:gd name="connsiteX5" fmla="*/ 186972 w 220309"/>
              <a:gd name="connsiteY5" fmla="*/ 459615 h 527630"/>
              <a:gd name="connsiteX6" fmla="*/ 213166 w 220309"/>
              <a:gd name="connsiteY6" fmla="*/ 361984 h 527630"/>
              <a:gd name="connsiteX7" fmla="*/ 220309 w 220309"/>
              <a:gd name="connsiteY7" fmla="*/ 264353 h 527630"/>
              <a:gd name="connsiteX8" fmla="*/ 213166 w 220309"/>
              <a:gd name="connsiteY8" fmla="*/ 133384 h 527630"/>
              <a:gd name="connsiteX9" fmla="*/ 196497 w 220309"/>
              <a:gd name="connsiteY9" fmla="*/ 57184 h 527630"/>
              <a:gd name="connsiteX10" fmla="*/ 170303 w 220309"/>
              <a:gd name="connsiteY10" fmla="*/ 34 h 527630"/>
              <a:gd name="connsiteX11" fmla="*/ 172684 w 220309"/>
              <a:gd name="connsiteY11" fmla="*/ 50040 h 527630"/>
              <a:gd name="connsiteX12" fmla="*/ 175066 w 220309"/>
              <a:gd name="connsiteY12" fmla="*/ 126240 h 527630"/>
              <a:gd name="connsiteX13" fmla="*/ 165541 w 220309"/>
              <a:gd name="connsiteY13" fmla="*/ 233397 h 527630"/>
              <a:gd name="connsiteX14" fmla="*/ 158397 w 220309"/>
              <a:gd name="connsiteY14" fmla="*/ 345315 h 527630"/>
              <a:gd name="connsiteX15" fmla="*/ 129822 w 220309"/>
              <a:gd name="connsiteY15" fmla="*/ 433422 h 527630"/>
              <a:gd name="connsiteX16" fmla="*/ 79815 w 220309"/>
              <a:gd name="connsiteY16" fmla="*/ 438185 h 527630"/>
              <a:gd name="connsiteX17" fmla="*/ 77434 w 220309"/>
              <a:gd name="connsiteY17" fmla="*/ 385797 h 527630"/>
              <a:gd name="connsiteX18" fmla="*/ 120297 w 220309"/>
              <a:gd name="connsiteY18" fmla="*/ 331028 h 527630"/>
              <a:gd name="connsiteX19" fmla="*/ 158397 w 220309"/>
              <a:gd name="connsiteY19" fmla="*/ 311978 h 527630"/>
              <a:gd name="connsiteX20" fmla="*/ 163159 w 220309"/>
              <a:gd name="connsiteY20" fmla="*/ 281022 h 527630"/>
              <a:gd name="connsiteX21" fmla="*/ 165541 w 220309"/>
              <a:gd name="connsiteY21" fmla="*/ 242922 h 527630"/>
              <a:gd name="connsiteX22" fmla="*/ 125059 w 220309"/>
              <a:gd name="connsiteY22" fmla="*/ 254829 h 527630"/>
              <a:gd name="connsiteX23" fmla="*/ 60766 w 220309"/>
              <a:gd name="connsiteY23" fmla="*/ 297690 h 527630"/>
              <a:gd name="connsiteX0" fmla="*/ 60766 w 220309"/>
              <a:gd name="connsiteY0" fmla="*/ 300071 h 527630"/>
              <a:gd name="connsiteX1" fmla="*/ 10760 w 220309"/>
              <a:gd name="connsiteY1" fmla="*/ 373890 h 527630"/>
              <a:gd name="connsiteX2" fmla="*/ 3616 w 220309"/>
              <a:gd name="connsiteY2" fmla="*/ 466759 h 527630"/>
              <a:gd name="connsiteX3" fmla="*/ 56003 w 220309"/>
              <a:gd name="connsiteY3" fmla="*/ 519147 h 527630"/>
              <a:gd name="connsiteX4" fmla="*/ 127441 w 220309"/>
              <a:gd name="connsiteY4" fmla="*/ 521528 h 527630"/>
              <a:gd name="connsiteX5" fmla="*/ 186972 w 220309"/>
              <a:gd name="connsiteY5" fmla="*/ 459615 h 527630"/>
              <a:gd name="connsiteX6" fmla="*/ 213166 w 220309"/>
              <a:gd name="connsiteY6" fmla="*/ 361984 h 527630"/>
              <a:gd name="connsiteX7" fmla="*/ 220309 w 220309"/>
              <a:gd name="connsiteY7" fmla="*/ 264353 h 527630"/>
              <a:gd name="connsiteX8" fmla="*/ 213166 w 220309"/>
              <a:gd name="connsiteY8" fmla="*/ 133384 h 527630"/>
              <a:gd name="connsiteX9" fmla="*/ 196497 w 220309"/>
              <a:gd name="connsiteY9" fmla="*/ 57184 h 527630"/>
              <a:gd name="connsiteX10" fmla="*/ 170303 w 220309"/>
              <a:gd name="connsiteY10" fmla="*/ 34 h 527630"/>
              <a:gd name="connsiteX11" fmla="*/ 172684 w 220309"/>
              <a:gd name="connsiteY11" fmla="*/ 50040 h 527630"/>
              <a:gd name="connsiteX12" fmla="*/ 175066 w 220309"/>
              <a:gd name="connsiteY12" fmla="*/ 126240 h 527630"/>
              <a:gd name="connsiteX13" fmla="*/ 165541 w 220309"/>
              <a:gd name="connsiteY13" fmla="*/ 233397 h 527630"/>
              <a:gd name="connsiteX14" fmla="*/ 158397 w 220309"/>
              <a:gd name="connsiteY14" fmla="*/ 345315 h 527630"/>
              <a:gd name="connsiteX15" fmla="*/ 129822 w 220309"/>
              <a:gd name="connsiteY15" fmla="*/ 433422 h 527630"/>
              <a:gd name="connsiteX16" fmla="*/ 79815 w 220309"/>
              <a:gd name="connsiteY16" fmla="*/ 438185 h 527630"/>
              <a:gd name="connsiteX17" fmla="*/ 77434 w 220309"/>
              <a:gd name="connsiteY17" fmla="*/ 385797 h 527630"/>
              <a:gd name="connsiteX18" fmla="*/ 120297 w 220309"/>
              <a:gd name="connsiteY18" fmla="*/ 331028 h 527630"/>
              <a:gd name="connsiteX19" fmla="*/ 158397 w 220309"/>
              <a:gd name="connsiteY19" fmla="*/ 311978 h 527630"/>
              <a:gd name="connsiteX20" fmla="*/ 163159 w 220309"/>
              <a:gd name="connsiteY20" fmla="*/ 281022 h 527630"/>
              <a:gd name="connsiteX21" fmla="*/ 165541 w 220309"/>
              <a:gd name="connsiteY21" fmla="*/ 242922 h 527630"/>
              <a:gd name="connsiteX22" fmla="*/ 125059 w 220309"/>
              <a:gd name="connsiteY22" fmla="*/ 254829 h 527630"/>
              <a:gd name="connsiteX23" fmla="*/ 60766 w 220309"/>
              <a:gd name="connsiteY23" fmla="*/ 300071 h 527630"/>
              <a:gd name="connsiteX0" fmla="*/ 60766 w 220309"/>
              <a:gd name="connsiteY0" fmla="*/ 300071 h 527630"/>
              <a:gd name="connsiteX1" fmla="*/ 10760 w 220309"/>
              <a:gd name="connsiteY1" fmla="*/ 373890 h 527630"/>
              <a:gd name="connsiteX2" fmla="*/ 3616 w 220309"/>
              <a:gd name="connsiteY2" fmla="*/ 466759 h 527630"/>
              <a:gd name="connsiteX3" fmla="*/ 56003 w 220309"/>
              <a:gd name="connsiteY3" fmla="*/ 519147 h 527630"/>
              <a:gd name="connsiteX4" fmla="*/ 127441 w 220309"/>
              <a:gd name="connsiteY4" fmla="*/ 521528 h 527630"/>
              <a:gd name="connsiteX5" fmla="*/ 186972 w 220309"/>
              <a:gd name="connsiteY5" fmla="*/ 459615 h 527630"/>
              <a:gd name="connsiteX6" fmla="*/ 213166 w 220309"/>
              <a:gd name="connsiteY6" fmla="*/ 361984 h 527630"/>
              <a:gd name="connsiteX7" fmla="*/ 220309 w 220309"/>
              <a:gd name="connsiteY7" fmla="*/ 264353 h 527630"/>
              <a:gd name="connsiteX8" fmla="*/ 213166 w 220309"/>
              <a:gd name="connsiteY8" fmla="*/ 133384 h 527630"/>
              <a:gd name="connsiteX9" fmla="*/ 196497 w 220309"/>
              <a:gd name="connsiteY9" fmla="*/ 57184 h 527630"/>
              <a:gd name="connsiteX10" fmla="*/ 170303 w 220309"/>
              <a:gd name="connsiteY10" fmla="*/ 34 h 527630"/>
              <a:gd name="connsiteX11" fmla="*/ 172684 w 220309"/>
              <a:gd name="connsiteY11" fmla="*/ 50040 h 527630"/>
              <a:gd name="connsiteX12" fmla="*/ 175066 w 220309"/>
              <a:gd name="connsiteY12" fmla="*/ 126240 h 527630"/>
              <a:gd name="connsiteX13" fmla="*/ 165541 w 220309"/>
              <a:gd name="connsiteY13" fmla="*/ 233397 h 527630"/>
              <a:gd name="connsiteX14" fmla="*/ 158397 w 220309"/>
              <a:gd name="connsiteY14" fmla="*/ 345315 h 527630"/>
              <a:gd name="connsiteX15" fmla="*/ 129822 w 220309"/>
              <a:gd name="connsiteY15" fmla="*/ 433422 h 527630"/>
              <a:gd name="connsiteX16" fmla="*/ 79815 w 220309"/>
              <a:gd name="connsiteY16" fmla="*/ 438185 h 527630"/>
              <a:gd name="connsiteX17" fmla="*/ 77434 w 220309"/>
              <a:gd name="connsiteY17" fmla="*/ 385797 h 527630"/>
              <a:gd name="connsiteX18" fmla="*/ 120297 w 220309"/>
              <a:gd name="connsiteY18" fmla="*/ 331028 h 527630"/>
              <a:gd name="connsiteX19" fmla="*/ 158397 w 220309"/>
              <a:gd name="connsiteY19" fmla="*/ 311978 h 527630"/>
              <a:gd name="connsiteX20" fmla="*/ 163159 w 220309"/>
              <a:gd name="connsiteY20" fmla="*/ 281022 h 527630"/>
              <a:gd name="connsiteX21" fmla="*/ 165541 w 220309"/>
              <a:gd name="connsiteY21" fmla="*/ 242922 h 527630"/>
              <a:gd name="connsiteX22" fmla="*/ 125059 w 220309"/>
              <a:gd name="connsiteY22" fmla="*/ 254829 h 527630"/>
              <a:gd name="connsiteX23" fmla="*/ 60766 w 220309"/>
              <a:gd name="connsiteY23" fmla="*/ 300071 h 527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20309" h="527630">
                <a:moveTo>
                  <a:pt x="60766" y="300071"/>
                </a:moveTo>
                <a:cubicBezTo>
                  <a:pt x="41716" y="324082"/>
                  <a:pt x="20285" y="346109"/>
                  <a:pt x="10760" y="373890"/>
                </a:cubicBezTo>
                <a:cubicBezTo>
                  <a:pt x="1235" y="401671"/>
                  <a:pt x="-3925" y="442550"/>
                  <a:pt x="3616" y="466759"/>
                </a:cubicBezTo>
                <a:cubicBezTo>
                  <a:pt x="11157" y="490969"/>
                  <a:pt x="35366" y="510019"/>
                  <a:pt x="56003" y="519147"/>
                </a:cubicBezTo>
                <a:cubicBezTo>
                  <a:pt x="76640" y="528275"/>
                  <a:pt x="105613" y="531450"/>
                  <a:pt x="127441" y="521528"/>
                </a:cubicBezTo>
                <a:cubicBezTo>
                  <a:pt x="149269" y="511606"/>
                  <a:pt x="172685" y="486206"/>
                  <a:pt x="186972" y="459615"/>
                </a:cubicBezTo>
                <a:cubicBezTo>
                  <a:pt x="201259" y="433024"/>
                  <a:pt x="207610" y="394528"/>
                  <a:pt x="213166" y="361984"/>
                </a:cubicBezTo>
                <a:cubicBezTo>
                  <a:pt x="218722" y="329440"/>
                  <a:pt x="220309" y="302453"/>
                  <a:pt x="220309" y="264353"/>
                </a:cubicBezTo>
                <a:cubicBezTo>
                  <a:pt x="220309" y="226253"/>
                  <a:pt x="217135" y="167912"/>
                  <a:pt x="213166" y="133384"/>
                </a:cubicBezTo>
                <a:cubicBezTo>
                  <a:pt x="209197" y="98856"/>
                  <a:pt x="203641" y="79409"/>
                  <a:pt x="196497" y="57184"/>
                </a:cubicBezTo>
                <a:cubicBezTo>
                  <a:pt x="189353" y="34959"/>
                  <a:pt x="174272" y="1225"/>
                  <a:pt x="170303" y="34"/>
                </a:cubicBezTo>
                <a:cubicBezTo>
                  <a:pt x="166334" y="-1157"/>
                  <a:pt x="171890" y="29006"/>
                  <a:pt x="172684" y="50040"/>
                </a:cubicBezTo>
                <a:cubicBezTo>
                  <a:pt x="173478" y="71074"/>
                  <a:pt x="176256" y="95681"/>
                  <a:pt x="175066" y="126240"/>
                </a:cubicBezTo>
                <a:cubicBezTo>
                  <a:pt x="173876" y="156799"/>
                  <a:pt x="168319" y="196884"/>
                  <a:pt x="165541" y="233397"/>
                </a:cubicBezTo>
                <a:cubicBezTo>
                  <a:pt x="162763" y="269909"/>
                  <a:pt x="164350" y="311978"/>
                  <a:pt x="158397" y="345315"/>
                </a:cubicBezTo>
                <a:cubicBezTo>
                  <a:pt x="152444" y="378652"/>
                  <a:pt x="142919" y="417944"/>
                  <a:pt x="129822" y="433422"/>
                </a:cubicBezTo>
                <a:cubicBezTo>
                  <a:pt x="116725" y="448900"/>
                  <a:pt x="88546" y="446122"/>
                  <a:pt x="79815" y="438185"/>
                </a:cubicBezTo>
                <a:cubicBezTo>
                  <a:pt x="71084" y="430248"/>
                  <a:pt x="70687" y="403656"/>
                  <a:pt x="77434" y="385797"/>
                </a:cubicBezTo>
                <a:cubicBezTo>
                  <a:pt x="84181" y="367938"/>
                  <a:pt x="106803" y="343331"/>
                  <a:pt x="120297" y="331028"/>
                </a:cubicBezTo>
                <a:cubicBezTo>
                  <a:pt x="133791" y="318725"/>
                  <a:pt x="151253" y="320312"/>
                  <a:pt x="158397" y="311978"/>
                </a:cubicBezTo>
                <a:cubicBezTo>
                  <a:pt x="165541" y="303644"/>
                  <a:pt x="161968" y="292531"/>
                  <a:pt x="163159" y="281022"/>
                </a:cubicBezTo>
                <a:cubicBezTo>
                  <a:pt x="164350" y="269513"/>
                  <a:pt x="168319" y="247684"/>
                  <a:pt x="165541" y="242922"/>
                </a:cubicBezTo>
                <a:cubicBezTo>
                  <a:pt x="162763" y="238159"/>
                  <a:pt x="125059" y="254829"/>
                  <a:pt x="125059" y="254829"/>
                </a:cubicBezTo>
                <a:cubicBezTo>
                  <a:pt x="103628" y="269910"/>
                  <a:pt x="75053" y="284990"/>
                  <a:pt x="60766" y="300071"/>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任意多边形 10"/>
          <p:cNvSpPr/>
          <p:nvPr/>
        </p:nvSpPr>
        <p:spPr>
          <a:xfrm>
            <a:off x="4657495" y="1709699"/>
            <a:ext cx="244742" cy="492552"/>
          </a:xfrm>
          <a:custGeom>
            <a:avLst/>
            <a:gdLst>
              <a:gd name="connsiteX0" fmla="*/ 52619 w 242879"/>
              <a:gd name="connsiteY0" fmla="*/ 219157 h 492408"/>
              <a:gd name="connsiteX1" fmla="*/ 7375 w 242879"/>
              <a:gd name="connsiteY1" fmla="*/ 276307 h 492408"/>
              <a:gd name="connsiteX2" fmla="*/ 2612 w 242879"/>
              <a:gd name="connsiteY2" fmla="*/ 350125 h 492408"/>
              <a:gd name="connsiteX3" fmla="*/ 33569 w 242879"/>
              <a:gd name="connsiteY3" fmla="*/ 435850 h 492408"/>
              <a:gd name="connsiteX4" fmla="*/ 88337 w 242879"/>
              <a:gd name="connsiteY4" fmla="*/ 478713 h 492408"/>
              <a:gd name="connsiteX5" fmla="*/ 152631 w 242879"/>
              <a:gd name="connsiteY5" fmla="*/ 490619 h 492408"/>
              <a:gd name="connsiteX6" fmla="*/ 214544 w 242879"/>
              <a:gd name="connsiteY6" fmla="*/ 445375 h 492408"/>
              <a:gd name="connsiteX7" fmla="*/ 240737 w 242879"/>
              <a:gd name="connsiteY7" fmla="*/ 383463 h 492408"/>
              <a:gd name="connsiteX8" fmla="*/ 238356 w 242879"/>
              <a:gd name="connsiteY8" fmla="*/ 250113 h 492408"/>
              <a:gd name="connsiteX9" fmla="*/ 214544 w 242879"/>
              <a:gd name="connsiteY9" fmla="*/ 171532 h 492408"/>
              <a:gd name="connsiteX10" fmla="*/ 162156 w 242879"/>
              <a:gd name="connsiteY10" fmla="*/ 78663 h 492408"/>
              <a:gd name="connsiteX11" fmla="*/ 114531 w 242879"/>
              <a:gd name="connsiteY11" fmla="*/ 33419 h 492408"/>
              <a:gd name="connsiteX12" fmla="*/ 81194 w 242879"/>
              <a:gd name="connsiteY12" fmla="*/ 82 h 492408"/>
              <a:gd name="connsiteX13" fmla="*/ 76431 w 242879"/>
              <a:gd name="connsiteY13" fmla="*/ 26275 h 492408"/>
              <a:gd name="connsiteX14" fmla="*/ 69287 w 242879"/>
              <a:gd name="connsiteY14" fmla="*/ 92950 h 492408"/>
              <a:gd name="connsiteX15" fmla="*/ 90719 w 242879"/>
              <a:gd name="connsiteY15" fmla="*/ 107238 h 492408"/>
              <a:gd name="connsiteX16" fmla="*/ 133581 w 242879"/>
              <a:gd name="connsiteY16" fmla="*/ 147719 h 492408"/>
              <a:gd name="connsiteX17" fmla="*/ 166919 w 242879"/>
              <a:gd name="connsiteY17" fmla="*/ 221538 h 492408"/>
              <a:gd name="connsiteX18" fmla="*/ 185969 w 242879"/>
              <a:gd name="connsiteY18" fmla="*/ 321550 h 492408"/>
              <a:gd name="connsiteX19" fmla="*/ 171681 w 242879"/>
              <a:gd name="connsiteY19" fmla="*/ 400132 h 492408"/>
              <a:gd name="connsiteX20" fmla="*/ 143106 w 242879"/>
              <a:gd name="connsiteY20" fmla="*/ 423944 h 492408"/>
              <a:gd name="connsiteX21" fmla="*/ 95481 w 242879"/>
              <a:gd name="connsiteY21" fmla="*/ 404894 h 492408"/>
              <a:gd name="connsiteX22" fmla="*/ 71669 w 242879"/>
              <a:gd name="connsiteY22" fmla="*/ 333457 h 492408"/>
              <a:gd name="connsiteX23" fmla="*/ 97862 w 242879"/>
              <a:gd name="connsiteY23" fmla="*/ 266782 h 492408"/>
              <a:gd name="connsiteX24" fmla="*/ 147869 w 242879"/>
              <a:gd name="connsiteY24" fmla="*/ 259638 h 492408"/>
              <a:gd name="connsiteX25" fmla="*/ 181206 w 242879"/>
              <a:gd name="connsiteY25" fmla="*/ 266782 h 492408"/>
              <a:gd name="connsiteX26" fmla="*/ 171681 w 242879"/>
              <a:gd name="connsiteY26" fmla="*/ 240588 h 492408"/>
              <a:gd name="connsiteX27" fmla="*/ 150250 w 242879"/>
              <a:gd name="connsiteY27" fmla="*/ 188200 h 492408"/>
              <a:gd name="connsiteX28" fmla="*/ 128819 w 242879"/>
              <a:gd name="connsiteY28" fmla="*/ 188200 h 492408"/>
              <a:gd name="connsiteX29" fmla="*/ 52619 w 242879"/>
              <a:gd name="connsiteY29" fmla="*/ 219157 h 492408"/>
              <a:gd name="connsiteX0" fmla="*/ 52619 w 242879"/>
              <a:gd name="connsiteY0" fmla="*/ 219114 h 492365"/>
              <a:gd name="connsiteX1" fmla="*/ 7375 w 242879"/>
              <a:gd name="connsiteY1" fmla="*/ 276264 h 492365"/>
              <a:gd name="connsiteX2" fmla="*/ 2612 w 242879"/>
              <a:gd name="connsiteY2" fmla="*/ 350082 h 492365"/>
              <a:gd name="connsiteX3" fmla="*/ 33569 w 242879"/>
              <a:gd name="connsiteY3" fmla="*/ 435807 h 492365"/>
              <a:gd name="connsiteX4" fmla="*/ 88337 w 242879"/>
              <a:gd name="connsiteY4" fmla="*/ 478670 h 492365"/>
              <a:gd name="connsiteX5" fmla="*/ 152631 w 242879"/>
              <a:gd name="connsiteY5" fmla="*/ 490576 h 492365"/>
              <a:gd name="connsiteX6" fmla="*/ 214544 w 242879"/>
              <a:gd name="connsiteY6" fmla="*/ 445332 h 492365"/>
              <a:gd name="connsiteX7" fmla="*/ 240737 w 242879"/>
              <a:gd name="connsiteY7" fmla="*/ 383420 h 492365"/>
              <a:gd name="connsiteX8" fmla="*/ 238356 w 242879"/>
              <a:gd name="connsiteY8" fmla="*/ 250070 h 492365"/>
              <a:gd name="connsiteX9" fmla="*/ 214544 w 242879"/>
              <a:gd name="connsiteY9" fmla="*/ 171489 h 492365"/>
              <a:gd name="connsiteX10" fmla="*/ 162156 w 242879"/>
              <a:gd name="connsiteY10" fmla="*/ 78620 h 492365"/>
              <a:gd name="connsiteX11" fmla="*/ 119293 w 242879"/>
              <a:gd name="connsiteY11" fmla="*/ 30995 h 492365"/>
              <a:gd name="connsiteX12" fmla="*/ 81194 w 242879"/>
              <a:gd name="connsiteY12" fmla="*/ 39 h 492365"/>
              <a:gd name="connsiteX13" fmla="*/ 76431 w 242879"/>
              <a:gd name="connsiteY13" fmla="*/ 26232 h 492365"/>
              <a:gd name="connsiteX14" fmla="*/ 69287 w 242879"/>
              <a:gd name="connsiteY14" fmla="*/ 92907 h 492365"/>
              <a:gd name="connsiteX15" fmla="*/ 90719 w 242879"/>
              <a:gd name="connsiteY15" fmla="*/ 107195 h 492365"/>
              <a:gd name="connsiteX16" fmla="*/ 133581 w 242879"/>
              <a:gd name="connsiteY16" fmla="*/ 147676 h 492365"/>
              <a:gd name="connsiteX17" fmla="*/ 166919 w 242879"/>
              <a:gd name="connsiteY17" fmla="*/ 221495 h 492365"/>
              <a:gd name="connsiteX18" fmla="*/ 185969 w 242879"/>
              <a:gd name="connsiteY18" fmla="*/ 321507 h 492365"/>
              <a:gd name="connsiteX19" fmla="*/ 171681 w 242879"/>
              <a:gd name="connsiteY19" fmla="*/ 400089 h 492365"/>
              <a:gd name="connsiteX20" fmla="*/ 143106 w 242879"/>
              <a:gd name="connsiteY20" fmla="*/ 423901 h 492365"/>
              <a:gd name="connsiteX21" fmla="*/ 95481 w 242879"/>
              <a:gd name="connsiteY21" fmla="*/ 404851 h 492365"/>
              <a:gd name="connsiteX22" fmla="*/ 71669 w 242879"/>
              <a:gd name="connsiteY22" fmla="*/ 333414 h 492365"/>
              <a:gd name="connsiteX23" fmla="*/ 97862 w 242879"/>
              <a:gd name="connsiteY23" fmla="*/ 266739 h 492365"/>
              <a:gd name="connsiteX24" fmla="*/ 147869 w 242879"/>
              <a:gd name="connsiteY24" fmla="*/ 259595 h 492365"/>
              <a:gd name="connsiteX25" fmla="*/ 181206 w 242879"/>
              <a:gd name="connsiteY25" fmla="*/ 266739 h 492365"/>
              <a:gd name="connsiteX26" fmla="*/ 171681 w 242879"/>
              <a:gd name="connsiteY26" fmla="*/ 240545 h 492365"/>
              <a:gd name="connsiteX27" fmla="*/ 150250 w 242879"/>
              <a:gd name="connsiteY27" fmla="*/ 188157 h 492365"/>
              <a:gd name="connsiteX28" fmla="*/ 128819 w 242879"/>
              <a:gd name="connsiteY28" fmla="*/ 188157 h 492365"/>
              <a:gd name="connsiteX29" fmla="*/ 52619 w 242879"/>
              <a:gd name="connsiteY29" fmla="*/ 219114 h 492365"/>
              <a:gd name="connsiteX0" fmla="*/ 52619 w 242879"/>
              <a:gd name="connsiteY0" fmla="*/ 219114 h 492048"/>
              <a:gd name="connsiteX1" fmla="*/ 7375 w 242879"/>
              <a:gd name="connsiteY1" fmla="*/ 276264 h 492048"/>
              <a:gd name="connsiteX2" fmla="*/ 2612 w 242879"/>
              <a:gd name="connsiteY2" fmla="*/ 350082 h 492048"/>
              <a:gd name="connsiteX3" fmla="*/ 33569 w 242879"/>
              <a:gd name="connsiteY3" fmla="*/ 435807 h 492048"/>
              <a:gd name="connsiteX4" fmla="*/ 88337 w 242879"/>
              <a:gd name="connsiteY4" fmla="*/ 478670 h 492048"/>
              <a:gd name="connsiteX5" fmla="*/ 152631 w 242879"/>
              <a:gd name="connsiteY5" fmla="*/ 490576 h 492048"/>
              <a:gd name="connsiteX6" fmla="*/ 214544 w 242879"/>
              <a:gd name="connsiteY6" fmla="*/ 450095 h 492048"/>
              <a:gd name="connsiteX7" fmla="*/ 240737 w 242879"/>
              <a:gd name="connsiteY7" fmla="*/ 383420 h 492048"/>
              <a:gd name="connsiteX8" fmla="*/ 238356 w 242879"/>
              <a:gd name="connsiteY8" fmla="*/ 250070 h 492048"/>
              <a:gd name="connsiteX9" fmla="*/ 214544 w 242879"/>
              <a:gd name="connsiteY9" fmla="*/ 171489 h 492048"/>
              <a:gd name="connsiteX10" fmla="*/ 162156 w 242879"/>
              <a:gd name="connsiteY10" fmla="*/ 78620 h 492048"/>
              <a:gd name="connsiteX11" fmla="*/ 119293 w 242879"/>
              <a:gd name="connsiteY11" fmla="*/ 30995 h 492048"/>
              <a:gd name="connsiteX12" fmla="*/ 81194 w 242879"/>
              <a:gd name="connsiteY12" fmla="*/ 39 h 492048"/>
              <a:gd name="connsiteX13" fmla="*/ 76431 w 242879"/>
              <a:gd name="connsiteY13" fmla="*/ 26232 h 492048"/>
              <a:gd name="connsiteX14" fmla="*/ 69287 w 242879"/>
              <a:gd name="connsiteY14" fmla="*/ 92907 h 492048"/>
              <a:gd name="connsiteX15" fmla="*/ 90719 w 242879"/>
              <a:gd name="connsiteY15" fmla="*/ 107195 h 492048"/>
              <a:gd name="connsiteX16" fmla="*/ 133581 w 242879"/>
              <a:gd name="connsiteY16" fmla="*/ 147676 h 492048"/>
              <a:gd name="connsiteX17" fmla="*/ 166919 w 242879"/>
              <a:gd name="connsiteY17" fmla="*/ 221495 h 492048"/>
              <a:gd name="connsiteX18" fmla="*/ 185969 w 242879"/>
              <a:gd name="connsiteY18" fmla="*/ 321507 h 492048"/>
              <a:gd name="connsiteX19" fmla="*/ 171681 w 242879"/>
              <a:gd name="connsiteY19" fmla="*/ 400089 h 492048"/>
              <a:gd name="connsiteX20" fmla="*/ 143106 w 242879"/>
              <a:gd name="connsiteY20" fmla="*/ 423901 h 492048"/>
              <a:gd name="connsiteX21" fmla="*/ 95481 w 242879"/>
              <a:gd name="connsiteY21" fmla="*/ 404851 h 492048"/>
              <a:gd name="connsiteX22" fmla="*/ 71669 w 242879"/>
              <a:gd name="connsiteY22" fmla="*/ 333414 h 492048"/>
              <a:gd name="connsiteX23" fmla="*/ 97862 w 242879"/>
              <a:gd name="connsiteY23" fmla="*/ 266739 h 492048"/>
              <a:gd name="connsiteX24" fmla="*/ 147869 w 242879"/>
              <a:gd name="connsiteY24" fmla="*/ 259595 h 492048"/>
              <a:gd name="connsiteX25" fmla="*/ 181206 w 242879"/>
              <a:gd name="connsiteY25" fmla="*/ 266739 h 492048"/>
              <a:gd name="connsiteX26" fmla="*/ 171681 w 242879"/>
              <a:gd name="connsiteY26" fmla="*/ 240545 h 492048"/>
              <a:gd name="connsiteX27" fmla="*/ 150250 w 242879"/>
              <a:gd name="connsiteY27" fmla="*/ 188157 h 492048"/>
              <a:gd name="connsiteX28" fmla="*/ 128819 w 242879"/>
              <a:gd name="connsiteY28" fmla="*/ 188157 h 492048"/>
              <a:gd name="connsiteX29" fmla="*/ 52619 w 242879"/>
              <a:gd name="connsiteY29" fmla="*/ 219114 h 492048"/>
              <a:gd name="connsiteX0" fmla="*/ 52619 w 242879"/>
              <a:gd name="connsiteY0" fmla="*/ 219114 h 492552"/>
              <a:gd name="connsiteX1" fmla="*/ 7375 w 242879"/>
              <a:gd name="connsiteY1" fmla="*/ 276264 h 492552"/>
              <a:gd name="connsiteX2" fmla="*/ 2612 w 242879"/>
              <a:gd name="connsiteY2" fmla="*/ 350082 h 492552"/>
              <a:gd name="connsiteX3" fmla="*/ 33569 w 242879"/>
              <a:gd name="connsiteY3" fmla="*/ 435807 h 492552"/>
              <a:gd name="connsiteX4" fmla="*/ 85955 w 242879"/>
              <a:gd name="connsiteY4" fmla="*/ 481051 h 492552"/>
              <a:gd name="connsiteX5" fmla="*/ 152631 w 242879"/>
              <a:gd name="connsiteY5" fmla="*/ 490576 h 492552"/>
              <a:gd name="connsiteX6" fmla="*/ 214544 w 242879"/>
              <a:gd name="connsiteY6" fmla="*/ 450095 h 492552"/>
              <a:gd name="connsiteX7" fmla="*/ 240737 w 242879"/>
              <a:gd name="connsiteY7" fmla="*/ 383420 h 492552"/>
              <a:gd name="connsiteX8" fmla="*/ 238356 w 242879"/>
              <a:gd name="connsiteY8" fmla="*/ 250070 h 492552"/>
              <a:gd name="connsiteX9" fmla="*/ 214544 w 242879"/>
              <a:gd name="connsiteY9" fmla="*/ 171489 h 492552"/>
              <a:gd name="connsiteX10" fmla="*/ 162156 w 242879"/>
              <a:gd name="connsiteY10" fmla="*/ 78620 h 492552"/>
              <a:gd name="connsiteX11" fmla="*/ 119293 w 242879"/>
              <a:gd name="connsiteY11" fmla="*/ 30995 h 492552"/>
              <a:gd name="connsiteX12" fmla="*/ 81194 w 242879"/>
              <a:gd name="connsiteY12" fmla="*/ 39 h 492552"/>
              <a:gd name="connsiteX13" fmla="*/ 76431 w 242879"/>
              <a:gd name="connsiteY13" fmla="*/ 26232 h 492552"/>
              <a:gd name="connsiteX14" fmla="*/ 69287 w 242879"/>
              <a:gd name="connsiteY14" fmla="*/ 92907 h 492552"/>
              <a:gd name="connsiteX15" fmla="*/ 90719 w 242879"/>
              <a:gd name="connsiteY15" fmla="*/ 107195 h 492552"/>
              <a:gd name="connsiteX16" fmla="*/ 133581 w 242879"/>
              <a:gd name="connsiteY16" fmla="*/ 147676 h 492552"/>
              <a:gd name="connsiteX17" fmla="*/ 166919 w 242879"/>
              <a:gd name="connsiteY17" fmla="*/ 221495 h 492552"/>
              <a:gd name="connsiteX18" fmla="*/ 185969 w 242879"/>
              <a:gd name="connsiteY18" fmla="*/ 321507 h 492552"/>
              <a:gd name="connsiteX19" fmla="*/ 171681 w 242879"/>
              <a:gd name="connsiteY19" fmla="*/ 400089 h 492552"/>
              <a:gd name="connsiteX20" fmla="*/ 143106 w 242879"/>
              <a:gd name="connsiteY20" fmla="*/ 423901 h 492552"/>
              <a:gd name="connsiteX21" fmla="*/ 95481 w 242879"/>
              <a:gd name="connsiteY21" fmla="*/ 404851 h 492552"/>
              <a:gd name="connsiteX22" fmla="*/ 71669 w 242879"/>
              <a:gd name="connsiteY22" fmla="*/ 333414 h 492552"/>
              <a:gd name="connsiteX23" fmla="*/ 97862 w 242879"/>
              <a:gd name="connsiteY23" fmla="*/ 266739 h 492552"/>
              <a:gd name="connsiteX24" fmla="*/ 147869 w 242879"/>
              <a:gd name="connsiteY24" fmla="*/ 259595 h 492552"/>
              <a:gd name="connsiteX25" fmla="*/ 181206 w 242879"/>
              <a:gd name="connsiteY25" fmla="*/ 266739 h 492552"/>
              <a:gd name="connsiteX26" fmla="*/ 171681 w 242879"/>
              <a:gd name="connsiteY26" fmla="*/ 240545 h 492552"/>
              <a:gd name="connsiteX27" fmla="*/ 150250 w 242879"/>
              <a:gd name="connsiteY27" fmla="*/ 188157 h 492552"/>
              <a:gd name="connsiteX28" fmla="*/ 128819 w 242879"/>
              <a:gd name="connsiteY28" fmla="*/ 188157 h 492552"/>
              <a:gd name="connsiteX29" fmla="*/ 52619 w 242879"/>
              <a:gd name="connsiteY29" fmla="*/ 219114 h 492552"/>
              <a:gd name="connsiteX0" fmla="*/ 52619 w 242879"/>
              <a:gd name="connsiteY0" fmla="*/ 219114 h 492552"/>
              <a:gd name="connsiteX1" fmla="*/ 7375 w 242879"/>
              <a:gd name="connsiteY1" fmla="*/ 276264 h 492552"/>
              <a:gd name="connsiteX2" fmla="*/ 2612 w 242879"/>
              <a:gd name="connsiteY2" fmla="*/ 350082 h 492552"/>
              <a:gd name="connsiteX3" fmla="*/ 33569 w 242879"/>
              <a:gd name="connsiteY3" fmla="*/ 435807 h 492552"/>
              <a:gd name="connsiteX4" fmla="*/ 85955 w 242879"/>
              <a:gd name="connsiteY4" fmla="*/ 481051 h 492552"/>
              <a:gd name="connsiteX5" fmla="*/ 152631 w 242879"/>
              <a:gd name="connsiteY5" fmla="*/ 490576 h 492552"/>
              <a:gd name="connsiteX6" fmla="*/ 214544 w 242879"/>
              <a:gd name="connsiteY6" fmla="*/ 450095 h 492552"/>
              <a:gd name="connsiteX7" fmla="*/ 240737 w 242879"/>
              <a:gd name="connsiteY7" fmla="*/ 383420 h 492552"/>
              <a:gd name="connsiteX8" fmla="*/ 238356 w 242879"/>
              <a:gd name="connsiteY8" fmla="*/ 250070 h 492552"/>
              <a:gd name="connsiteX9" fmla="*/ 214544 w 242879"/>
              <a:gd name="connsiteY9" fmla="*/ 171489 h 492552"/>
              <a:gd name="connsiteX10" fmla="*/ 162156 w 242879"/>
              <a:gd name="connsiteY10" fmla="*/ 78620 h 492552"/>
              <a:gd name="connsiteX11" fmla="*/ 119293 w 242879"/>
              <a:gd name="connsiteY11" fmla="*/ 30995 h 492552"/>
              <a:gd name="connsiteX12" fmla="*/ 81194 w 242879"/>
              <a:gd name="connsiteY12" fmla="*/ 39 h 492552"/>
              <a:gd name="connsiteX13" fmla="*/ 76431 w 242879"/>
              <a:gd name="connsiteY13" fmla="*/ 26232 h 492552"/>
              <a:gd name="connsiteX14" fmla="*/ 69287 w 242879"/>
              <a:gd name="connsiteY14" fmla="*/ 92907 h 492552"/>
              <a:gd name="connsiteX15" fmla="*/ 90719 w 242879"/>
              <a:gd name="connsiteY15" fmla="*/ 107195 h 492552"/>
              <a:gd name="connsiteX16" fmla="*/ 133581 w 242879"/>
              <a:gd name="connsiteY16" fmla="*/ 147676 h 492552"/>
              <a:gd name="connsiteX17" fmla="*/ 166919 w 242879"/>
              <a:gd name="connsiteY17" fmla="*/ 221495 h 492552"/>
              <a:gd name="connsiteX18" fmla="*/ 185969 w 242879"/>
              <a:gd name="connsiteY18" fmla="*/ 321507 h 492552"/>
              <a:gd name="connsiteX19" fmla="*/ 171681 w 242879"/>
              <a:gd name="connsiteY19" fmla="*/ 400089 h 492552"/>
              <a:gd name="connsiteX20" fmla="*/ 143106 w 242879"/>
              <a:gd name="connsiteY20" fmla="*/ 423901 h 492552"/>
              <a:gd name="connsiteX21" fmla="*/ 95481 w 242879"/>
              <a:gd name="connsiteY21" fmla="*/ 404851 h 492552"/>
              <a:gd name="connsiteX22" fmla="*/ 71669 w 242879"/>
              <a:gd name="connsiteY22" fmla="*/ 333414 h 492552"/>
              <a:gd name="connsiteX23" fmla="*/ 97862 w 242879"/>
              <a:gd name="connsiteY23" fmla="*/ 271502 h 492552"/>
              <a:gd name="connsiteX24" fmla="*/ 147869 w 242879"/>
              <a:gd name="connsiteY24" fmla="*/ 259595 h 492552"/>
              <a:gd name="connsiteX25" fmla="*/ 181206 w 242879"/>
              <a:gd name="connsiteY25" fmla="*/ 266739 h 492552"/>
              <a:gd name="connsiteX26" fmla="*/ 171681 w 242879"/>
              <a:gd name="connsiteY26" fmla="*/ 240545 h 492552"/>
              <a:gd name="connsiteX27" fmla="*/ 150250 w 242879"/>
              <a:gd name="connsiteY27" fmla="*/ 188157 h 492552"/>
              <a:gd name="connsiteX28" fmla="*/ 128819 w 242879"/>
              <a:gd name="connsiteY28" fmla="*/ 188157 h 492552"/>
              <a:gd name="connsiteX29" fmla="*/ 52619 w 242879"/>
              <a:gd name="connsiteY29" fmla="*/ 219114 h 492552"/>
              <a:gd name="connsiteX0" fmla="*/ 52619 w 242879"/>
              <a:gd name="connsiteY0" fmla="*/ 219114 h 492552"/>
              <a:gd name="connsiteX1" fmla="*/ 7375 w 242879"/>
              <a:gd name="connsiteY1" fmla="*/ 276264 h 492552"/>
              <a:gd name="connsiteX2" fmla="*/ 2612 w 242879"/>
              <a:gd name="connsiteY2" fmla="*/ 350082 h 492552"/>
              <a:gd name="connsiteX3" fmla="*/ 33569 w 242879"/>
              <a:gd name="connsiteY3" fmla="*/ 435807 h 492552"/>
              <a:gd name="connsiteX4" fmla="*/ 85955 w 242879"/>
              <a:gd name="connsiteY4" fmla="*/ 481051 h 492552"/>
              <a:gd name="connsiteX5" fmla="*/ 152631 w 242879"/>
              <a:gd name="connsiteY5" fmla="*/ 490576 h 492552"/>
              <a:gd name="connsiteX6" fmla="*/ 214544 w 242879"/>
              <a:gd name="connsiteY6" fmla="*/ 450095 h 492552"/>
              <a:gd name="connsiteX7" fmla="*/ 240737 w 242879"/>
              <a:gd name="connsiteY7" fmla="*/ 383420 h 492552"/>
              <a:gd name="connsiteX8" fmla="*/ 238356 w 242879"/>
              <a:gd name="connsiteY8" fmla="*/ 250070 h 492552"/>
              <a:gd name="connsiteX9" fmla="*/ 214544 w 242879"/>
              <a:gd name="connsiteY9" fmla="*/ 171489 h 492552"/>
              <a:gd name="connsiteX10" fmla="*/ 162156 w 242879"/>
              <a:gd name="connsiteY10" fmla="*/ 78620 h 492552"/>
              <a:gd name="connsiteX11" fmla="*/ 119293 w 242879"/>
              <a:gd name="connsiteY11" fmla="*/ 30995 h 492552"/>
              <a:gd name="connsiteX12" fmla="*/ 81194 w 242879"/>
              <a:gd name="connsiteY12" fmla="*/ 39 h 492552"/>
              <a:gd name="connsiteX13" fmla="*/ 76431 w 242879"/>
              <a:gd name="connsiteY13" fmla="*/ 26232 h 492552"/>
              <a:gd name="connsiteX14" fmla="*/ 69287 w 242879"/>
              <a:gd name="connsiteY14" fmla="*/ 92907 h 492552"/>
              <a:gd name="connsiteX15" fmla="*/ 90719 w 242879"/>
              <a:gd name="connsiteY15" fmla="*/ 107195 h 492552"/>
              <a:gd name="connsiteX16" fmla="*/ 133581 w 242879"/>
              <a:gd name="connsiteY16" fmla="*/ 147676 h 492552"/>
              <a:gd name="connsiteX17" fmla="*/ 166919 w 242879"/>
              <a:gd name="connsiteY17" fmla="*/ 221495 h 492552"/>
              <a:gd name="connsiteX18" fmla="*/ 185969 w 242879"/>
              <a:gd name="connsiteY18" fmla="*/ 321507 h 492552"/>
              <a:gd name="connsiteX19" fmla="*/ 171681 w 242879"/>
              <a:gd name="connsiteY19" fmla="*/ 400089 h 492552"/>
              <a:gd name="connsiteX20" fmla="*/ 143106 w 242879"/>
              <a:gd name="connsiteY20" fmla="*/ 423901 h 492552"/>
              <a:gd name="connsiteX21" fmla="*/ 95481 w 242879"/>
              <a:gd name="connsiteY21" fmla="*/ 404851 h 492552"/>
              <a:gd name="connsiteX22" fmla="*/ 71669 w 242879"/>
              <a:gd name="connsiteY22" fmla="*/ 333414 h 492552"/>
              <a:gd name="connsiteX23" fmla="*/ 93099 w 242879"/>
              <a:gd name="connsiteY23" fmla="*/ 283408 h 492552"/>
              <a:gd name="connsiteX24" fmla="*/ 147869 w 242879"/>
              <a:gd name="connsiteY24" fmla="*/ 259595 h 492552"/>
              <a:gd name="connsiteX25" fmla="*/ 181206 w 242879"/>
              <a:gd name="connsiteY25" fmla="*/ 266739 h 492552"/>
              <a:gd name="connsiteX26" fmla="*/ 171681 w 242879"/>
              <a:gd name="connsiteY26" fmla="*/ 240545 h 492552"/>
              <a:gd name="connsiteX27" fmla="*/ 150250 w 242879"/>
              <a:gd name="connsiteY27" fmla="*/ 188157 h 492552"/>
              <a:gd name="connsiteX28" fmla="*/ 128819 w 242879"/>
              <a:gd name="connsiteY28" fmla="*/ 188157 h 492552"/>
              <a:gd name="connsiteX29" fmla="*/ 52619 w 242879"/>
              <a:gd name="connsiteY29" fmla="*/ 219114 h 492552"/>
              <a:gd name="connsiteX0" fmla="*/ 52619 w 244742"/>
              <a:gd name="connsiteY0" fmla="*/ 219114 h 492552"/>
              <a:gd name="connsiteX1" fmla="*/ 7375 w 244742"/>
              <a:gd name="connsiteY1" fmla="*/ 276264 h 492552"/>
              <a:gd name="connsiteX2" fmla="*/ 2612 w 244742"/>
              <a:gd name="connsiteY2" fmla="*/ 350082 h 492552"/>
              <a:gd name="connsiteX3" fmla="*/ 33569 w 244742"/>
              <a:gd name="connsiteY3" fmla="*/ 435807 h 492552"/>
              <a:gd name="connsiteX4" fmla="*/ 85955 w 244742"/>
              <a:gd name="connsiteY4" fmla="*/ 481051 h 492552"/>
              <a:gd name="connsiteX5" fmla="*/ 152631 w 244742"/>
              <a:gd name="connsiteY5" fmla="*/ 490576 h 492552"/>
              <a:gd name="connsiteX6" fmla="*/ 214544 w 244742"/>
              <a:gd name="connsiteY6" fmla="*/ 450095 h 492552"/>
              <a:gd name="connsiteX7" fmla="*/ 243118 w 244742"/>
              <a:gd name="connsiteY7" fmla="*/ 371514 h 492552"/>
              <a:gd name="connsiteX8" fmla="*/ 238356 w 244742"/>
              <a:gd name="connsiteY8" fmla="*/ 250070 h 492552"/>
              <a:gd name="connsiteX9" fmla="*/ 214544 w 244742"/>
              <a:gd name="connsiteY9" fmla="*/ 171489 h 492552"/>
              <a:gd name="connsiteX10" fmla="*/ 162156 w 244742"/>
              <a:gd name="connsiteY10" fmla="*/ 78620 h 492552"/>
              <a:gd name="connsiteX11" fmla="*/ 119293 w 244742"/>
              <a:gd name="connsiteY11" fmla="*/ 30995 h 492552"/>
              <a:gd name="connsiteX12" fmla="*/ 81194 w 244742"/>
              <a:gd name="connsiteY12" fmla="*/ 39 h 492552"/>
              <a:gd name="connsiteX13" fmla="*/ 76431 w 244742"/>
              <a:gd name="connsiteY13" fmla="*/ 26232 h 492552"/>
              <a:gd name="connsiteX14" fmla="*/ 69287 w 244742"/>
              <a:gd name="connsiteY14" fmla="*/ 92907 h 492552"/>
              <a:gd name="connsiteX15" fmla="*/ 90719 w 244742"/>
              <a:gd name="connsiteY15" fmla="*/ 107195 h 492552"/>
              <a:gd name="connsiteX16" fmla="*/ 133581 w 244742"/>
              <a:gd name="connsiteY16" fmla="*/ 147676 h 492552"/>
              <a:gd name="connsiteX17" fmla="*/ 166919 w 244742"/>
              <a:gd name="connsiteY17" fmla="*/ 221495 h 492552"/>
              <a:gd name="connsiteX18" fmla="*/ 185969 w 244742"/>
              <a:gd name="connsiteY18" fmla="*/ 321507 h 492552"/>
              <a:gd name="connsiteX19" fmla="*/ 171681 w 244742"/>
              <a:gd name="connsiteY19" fmla="*/ 400089 h 492552"/>
              <a:gd name="connsiteX20" fmla="*/ 143106 w 244742"/>
              <a:gd name="connsiteY20" fmla="*/ 423901 h 492552"/>
              <a:gd name="connsiteX21" fmla="*/ 95481 w 244742"/>
              <a:gd name="connsiteY21" fmla="*/ 404851 h 492552"/>
              <a:gd name="connsiteX22" fmla="*/ 71669 w 244742"/>
              <a:gd name="connsiteY22" fmla="*/ 333414 h 492552"/>
              <a:gd name="connsiteX23" fmla="*/ 93099 w 244742"/>
              <a:gd name="connsiteY23" fmla="*/ 283408 h 492552"/>
              <a:gd name="connsiteX24" fmla="*/ 147869 w 244742"/>
              <a:gd name="connsiteY24" fmla="*/ 259595 h 492552"/>
              <a:gd name="connsiteX25" fmla="*/ 181206 w 244742"/>
              <a:gd name="connsiteY25" fmla="*/ 266739 h 492552"/>
              <a:gd name="connsiteX26" fmla="*/ 171681 w 244742"/>
              <a:gd name="connsiteY26" fmla="*/ 240545 h 492552"/>
              <a:gd name="connsiteX27" fmla="*/ 150250 w 244742"/>
              <a:gd name="connsiteY27" fmla="*/ 188157 h 492552"/>
              <a:gd name="connsiteX28" fmla="*/ 128819 w 244742"/>
              <a:gd name="connsiteY28" fmla="*/ 188157 h 492552"/>
              <a:gd name="connsiteX29" fmla="*/ 52619 w 244742"/>
              <a:gd name="connsiteY29" fmla="*/ 219114 h 492552"/>
              <a:gd name="connsiteX0" fmla="*/ 52619 w 244742"/>
              <a:gd name="connsiteY0" fmla="*/ 219114 h 492552"/>
              <a:gd name="connsiteX1" fmla="*/ 7375 w 244742"/>
              <a:gd name="connsiteY1" fmla="*/ 276264 h 492552"/>
              <a:gd name="connsiteX2" fmla="*/ 2612 w 244742"/>
              <a:gd name="connsiteY2" fmla="*/ 350082 h 492552"/>
              <a:gd name="connsiteX3" fmla="*/ 33569 w 244742"/>
              <a:gd name="connsiteY3" fmla="*/ 435807 h 492552"/>
              <a:gd name="connsiteX4" fmla="*/ 85955 w 244742"/>
              <a:gd name="connsiteY4" fmla="*/ 481051 h 492552"/>
              <a:gd name="connsiteX5" fmla="*/ 152631 w 244742"/>
              <a:gd name="connsiteY5" fmla="*/ 490576 h 492552"/>
              <a:gd name="connsiteX6" fmla="*/ 214544 w 244742"/>
              <a:gd name="connsiteY6" fmla="*/ 450095 h 492552"/>
              <a:gd name="connsiteX7" fmla="*/ 243118 w 244742"/>
              <a:gd name="connsiteY7" fmla="*/ 371514 h 492552"/>
              <a:gd name="connsiteX8" fmla="*/ 238356 w 244742"/>
              <a:gd name="connsiteY8" fmla="*/ 250070 h 492552"/>
              <a:gd name="connsiteX9" fmla="*/ 214544 w 244742"/>
              <a:gd name="connsiteY9" fmla="*/ 171489 h 492552"/>
              <a:gd name="connsiteX10" fmla="*/ 162156 w 244742"/>
              <a:gd name="connsiteY10" fmla="*/ 78620 h 492552"/>
              <a:gd name="connsiteX11" fmla="*/ 119293 w 244742"/>
              <a:gd name="connsiteY11" fmla="*/ 30995 h 492552"/>
              <a:gd name="connsiteX12" fmla="*/ 81194 w 244742"/>
              <a:gd name="connsiteY12" fmla="*/ 39 h 492552"/>
              <a:gd name="connsiteX13" fmla="*/ 76431 w 244742"/>
              <a:gd name="connsiteY13" fmla="*/ 26232 h 492552"/>
              <a:gd name="connsiteX14" fmla="*/ 69287 w 244742"/>
              <a:gd name="connsiteY14" fmla="*/ 92907 h 492552"/>
              <a:gd name="connsiteX15" fmla="*/ 90719 w 244742"/>
              <a:gd name="connsiteY15" fmla="*/ 107195 h 492552"/>
              <a:gd name="connsiteX16" fmla="*/ 133581 w 244742"/>
              <a:gd name="connsiteY16" fmla="*/ 147676 h 492552"/>
              <a:gd name="connsiteX17" fmla="*/ 166919 w 244742"/>
              <a:gd name="connsiteY17" fmla="*/ 221495 h 492552"/>
              <a:gd name="connsiteX18" fmla="*/ 185969 w 244742"/>
              <a:gd name="connsiteY18" fmla="*/ 321507 h 492552"/>
              <a:gd name="connsiteX19" fmla="*/ 171681 w 244742"/>
              <a:gd name="connsiteY19" fmla="*/ 392945 h 492552"/>
              <a:gd name="connsiteX20" fmla="*/ 143106 w 244742"/>
              <a:gd name="connsiteY20" fmla="*/ 423901 h 492552"/>
              <a:gd name="connsiteX21" fmla="*/ 95481 w 244742"/>
              <a:gd name="connsiteY21" fmla="*/ 404851 h 492552"/>
              <a:gd name="connsiteX22" fmla="*/ 71669 w 244742"/>
              <a:gd name="connsiteY22" fmla="*/ 333414 h 492552"/>
              <a:gd name="connsiteX23" fmla="*/ 93099 w 244742"/>
              <a:gd name="connsiteY23" fmla="*/ 283408 h 492552"/>
              <a:gd name="connsiteX24" fmla="*/ 147869 w 244742"/>
              <a:gd name="connsiteY24" fmla="*/ 259595 h 492552"/>
              <a:gd name="connsiteX25" fmla="*/ 181206 w 244742"/>
              <a:gd name="connsiteY25" fmla="*/ 266739 h 492552"/>
              <a:gd name="connsiteX26" fmla="*/ 171681 w 244742"/>
              <a:gd name="connsiteY26" fmla="*/ 240545 h 492552"/>
              <a:gd name="connsiteX27" fmla="*/ 150250 w 244742"/>
              <a:gd name="connsiteY27" fmla="*/ 188157 h 492552"/>
              <a:gd name="connsiteX28" fmla="*/ 128819 w 244742"/>
              <a:gd name="connsiteY28" fmla="*/ 188157 h 492552"/>
              <a:gd name="connsiteX29" fmla="*/ 52619 w 244742"/>
              <a:gd name="connsiteY29" fmla="*/ 219114 h 492552"/>
              <a:gd name="connsiteX0" fmla="*/ 52619 w 244742"/>
              <a:gd name="connsiteY0" fmla="*/ 219114 h 492552"/>
              <a:gd name="connsiteX1" fmla="*/ 7375 w 244742"/>
              <a:gd name="connsiteY1" fmla="*/ 276264 h 492552"/>
              <a:gd name="connsiteX2" fmla="*/ 2612 w 244742"/>
              <a:gd name="connsiteY2" fmla="*/ 350082 h 492552"/>
              <a:gd name="connsiteX3" fmla="*/ 33569 w 244742"/>
              <a:gd name="connsiteY3" fmla="*/ 435807 h 492552"/>
              <a:gd name="connsiteX4" fmla="*/ 85955 w 244742"/>
              <a:gd name="connsiteY4" fmla="*/ 481051 h 492552"/>
              <a:gd name="connsiteX5" fmla="*/ 152631 w 244742"/>
              <a:gd name="connsiteY5" fmla="*/ 490576 h 492552"/>
              <a:gd name="connsiteX6" fmla="*/ 214544 w 244742"/>
              <a:gd name="connsiteY6" fmla="*/ 450095 h 492552"/>
              <a:gd name="connsiteX7" fmla="*/ 243118 w 244742"/>
              <a:gd name="connsiteY7" fmla="*/ 371514 h 492552"/>
              <a:gd name="connsiteX8" fmla="*/ 238356 w 244742"/>
              <a:gd name="connsiteY8" fmla="*/ 250070 h 492552"/>
              <a:gd name="connsiteX9" fmla="*/ 214544 w 244742"/>
              <a:gd name="connsiteY9" fmla="*/ 171489 h 492552"/>
              <a:gd name="connsiteX10" fmla="*/ 162156 w 244742"/>
              <a:gd name="connsiteY10" fmla="*/ 78620 h 492552"/>
              <a:gd name="connsiteX11" fmla="*/ 119293 w 244742"/>
              <a:gd name="connsiteY11" fmla="*/ 30995 h 492552"/>
              <a:gd name="connsiteX12" fmla="*/ 81194 w 244742"/>
              <a:gd name="connsiteY12" fmla="*/ 39 h 492552"/>
              <a:gd name="connsiteX13" fmla="*/ 76431 w 244742"/>
              <a:gd name="connsiteY13" fmla="*/ 26232 h 492552"/>
              <a:gd name="connsiteX14" fmla="*/ 69287 w 244742"/>
              <a:gd name="connsiteY14" fmla="*/ 92907 h 492552"/>
              <a:gd name="connsiteX15" fmla="*/ 90719 w 244742"/>
              <a:gd name="connsiteY15" fmla="*/ 107195 h 492552"/>
              <a:gd name="connsiteX16" fmla="*/ 133581 w 244742"/>
              <a:gd name="connsiteY16" fmla="*/ 147676 h 492552"/>
              <a:gd name="connsiteX17" fmla="*/ 166919 w 244742"/>
              <a:gd name="connsiteY17" fmla="*/ 221495 h 492552"/>
              <a:gd name="connsiteX18" fmla="*/ 185969 w 244742"/>
              <a:gd name="connsiteY18" fmla="*/ 321507 h 492552"/>
              <a:gd name="connsiteX19" fmla="*/ 171681 w 244742"/>
              <a:gd name="connsiteY19" fmla="*/ 392945 h 492552"/>
              <a:gd name="connsiteX20" fmla="*/ 143106 w 244742"/>
              <a:gd name="connsiteY20" fmla="*/ 423901 h 492552"/>
              <a:gd name="connsiteX21" fmla="*/ 95481 w 244742"/>
              <a:gd name="connsiteY21" fmla="*/ 404851 h 492552"/>
              <a:gd name="connsiteX22" fmla="*/ 71669 w 244742"/>
              <a:gd name="connsiteY22" fmla="*/ 333414 h 492552"/>
              <a:gd name="connsiteX23" fmla="*/ 93099 w 244742"/>
              <a:gd name="connsiteY23" fmla="*/ 283408 h 492552"/>
              <a:gd name="connsiteX24" fmla="*/ 135963 w 244742"/>
              <a:gd name="connsiteY24" fmla="*/ 264357 h 492552"/>
              <a:gd name="connsiteX25" fmla="*/ 181206 w 244742"/>
              <a:gd name="connsiteY25" fmla="*/ 266739 h 492552"/>
              <a:gd name="connsiteX26" fmla="*/ 171681 w 244742"/>
              <a:gd name="connsiteY26" fmla="*/ 240545 h 492552"/>
              <a:gd name="connsiteX27" fmla="*/ 150250 w 244742"/>
              <a:gd name="connsiteY27" fmla="*/ 188157 h 492552"/>
              <a:gd name="connsiteX28" fmla="*/ 128819 w 244742"/>
              <a:gd name="connsiteY28" fmla="*/ 188157 h 492552"/>
              <a:gd name="connsiteX29" fmla="*/ 52619 w 244742"/>
              <a:gd name="connsiteY29" fmla="*/ 219114 h 492552"/>
              <a:gd name="connsiteX0" fmla="*/ 52619 w 244742"/>
              <a:gd name="connsiteY0" fmla="*/ 219114 h 492552"/>
              <a:gd name="connsiteX1" fmla="*/ 7375 w 244742"/>
              <a:gd name="connsiteY1" fmla="*/ 276264 h 492552"/>
              <a:gd name="connsiteX2" fmla="*/ 2612 w 244742"/>
              <a:gd name="connsiteY2" fmla="*/ 350082 h 492552"/>
              <a:gd name="connsiteX3" fmla="*/ 33569 w 244742"/>
              <a:gd name="connsiteY3" fmla="*/ 435807 h 492552"/>
              <a:gd name="connsiteX4" fmla="*/ 85955 w 244742"/>
              <a:gd name="connsiteY4" fmla="*/ 481051 h 492552"/>
              <a:gd name="connsiteX5" fmla="*/ 152631 w 244742"/>
              <a:gd name="connsiteY5" fmla="*/ 490576 h 492552"/>
              <a:gd name="connsiteX6" fmla="*/ 214544 w 244742"/>
              <a:gd name="connsiteY6" fmla="*/ 450095 h 492552"/>
              <a:gd name="connsiteX7" fmla="*/ 243118 w 244742"/>
              <a:gd name="connsiteY7" fmla="*/ 371514 h 492552"/>
              <a:gd name="connsiteX8" fmla="*/ 238356 w 244742"/>
              <a:gd name="connsiteY8" fmla="*/ 250070 h 492552"/>
              <a:gd name="connsiteX9" fmla="*/ 214544 w 244742"/>
              <a:gd name="connsiteY9" fmla="*/ 171489 h 492552"/>
              <a:gd name="connsiteX10" fmla="*/ 162156 w 244742"/>
              <a:gd name="connsiteY10" fmla="*/ 78620 h 492552"/>
              <a:gd name="connsiteX11" fmla="*/ 119293 w 244742"/>
              <a:gd name="connsiteY11" fmla="*/ 30995 h 492552"/>
              <a:gd name="connsiteX12" fmla="*/ 81194 w 244742"/>
              <a:gd name="connsiteY12" fmla="*/ 39 h 492552"/>
              <a:gd name="connsiteX13" fmla="*/ 76431 w 244742"/>
              <a:gd name="connsiteY13" fmla="*/ 26232 h 492552"/>
              <a:gd name="connsiteX14" fmla="*/ 69287 w 244742"/>
              <a:gd name="connsiteY14" fmla="*/ 92907 h 492552"/>
              <a:gd name="connsiteX15" fmla="*/ 90719 w 244742"/>
              <a:gd name="connsiteY15" fmla="*/ 107195 h 492552"/>
              <a:gd name="connsiteX16" fmla="*/ 133581 w 244742"/>
              <a:gd name="connsiteY16" fmla="*/ 147676 h 492552"/>
              <a:gd name="connsiteX17" fmla="*/ 166919 w 244742"/>
              <a:gd name="connsiteY17" fmla="*/ 221495 h 492552"/>
              <a:gd name="connsiteX18" fmla="*/ 185969 w 244742"/>
              <a:gd name="connsiteY18" fmla="*/ 321507 h 492552"/>
              <a:gd name="connsiteX19" fmla="*/ 171681 w 244742"/>
              <a:gd name="connsiteY19" fmla="*/ 392945 h 492552"/>
              <a:gd name="connsiteX20" fmla="*/ 143106 w 244742"/>
              <a:gd name="connsiteY20" fmla="*/ 423901 h 492552"/>
              <a:gd name="connsiteX21" fmla="*/ 95481 w 244742"/>
              <a:gd name="connsiteY21" fmla="*/ 404851 h 492552"/>
              <a:gd name="connsiteX22" fmla="*/ 71669 w 244742"/>
              <a:gd name="connsiteY22" fmla="*/ 333414 h 492552"/>
              <a:gd name="connsiteX23" fmla="*/ 93099 w 244742"/>
              <a:gd name="connsiteY23" fmla="*/ 283408 h 492552"/>
              <a:gd name="connsiteX24" fmla="*/ 135963 w 244742"/>
              <a:gd name="connsiteY24" fmla="*/ 264357 h 492552"/>
              <a:gd name="connsiteX25" fmla="*/ 174062 w 244742"/>
              <a:gd name="connsiteY25" fmla="*/ 264357 h 492552"/>
              <a:gd name="connsiteX26" fmla="*/ 171681 w 244742"/>
              <a:gd name="connsiteY26" fmla="*/ 240545 h 492552"/>
              <a:gd name="connsiteX27" fmla="*/ 150250 w 244742"/>
              <a:gd name="connsiteY27" fmla="*/ 188157 h 492552"/>
              <a:gd name="connsiteX28" fmla="*/ 128819 w 244742"/>
              <a:gd name="connsiteY28" fmla="*/ 188157 h 492552"/>
              <a:gd name="connsiteX29" fmla="*/ 52619 w 244742"/>
              <a:gd name="connsiteY29" fmla="*/ 219114 h 492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4742" h="492552">
                <a:moveTo>
                  <a:pt x="52619" y="219114"/>
                </a:moveTo>
                <a:cubicBezTo>
                  <a:pt x="32378" y="233799"/>
                  <a:pt x="15709" y="254436"/>
                  <a:pt x="7375" y="276264"/>
                </a:cubicBezTo>
                <a:cubicBezTo>
                  <a:pt x="-960" y="298092"/>
                  <a:pt x="-1754" y="323492"/>
                  <a:pt x="2612" y="350082"/>
                </a:cubicBezTo>
                <a:cubicBezTo>
                  <a:pt x="6978" y="376672"/>
                  <a:pt x="19679" y="413979"/>
                  <a:pt x="33569" y="435807"/>
                </a:cubicBezTo>
                <a:cubicBezTo>
                  <a:pt x="47460" y="457635"/>
                  <a:pt x="66111" y="471923"/>
                  <a:pt x="85955" y="481051"/>
                </a:cubicBezTo>
                <a:cubicBezTo>
                  <a:pt x="105799" y="490179"/>
                  <a:pt x="131200" y="495735"/>
                  <a:pt x="152631" y="490576"/>
                </a:cubicBezTo>
                <a:cubicBezTo>
                  <a:pt x="174062" y="485417"/>
                  <a:pt x="199463" y="469939"/>
                  <a:pt x="214544" y="450095"/>
                </a:cubicBezTo>
                <a:cubicBezTo>
                  <a:pt x="229625" y="430251"/>
                  <a:pt x="239149" y="404851"/>
                  <a:pt x="243118" y="371514"/>
                </a:cubicBezTo>
                <a:cubicBezTo>
                  <a:pt x="247087" y="338177"/>
                  <a:pt x="243118" y="283408"/>
                  <a:pt x="238356" y="250070"/>
                </a:cubicBezTo>
                <a:cubicBezTo>
                  <a:pt x="233594" y="216733"/>
                  <a:pt x="227244" y="200064"/>
                  <a:pt x="214544" y="171489"/>
                </a:cubicBezTo>
                <a:cubicBezTo>
                  <a:pt x="201844" y="142914"/>
                  <a:pt x="178031" y="102036"/>
                  <a:pt x="162156" y="78620"/>
                </a:cubicBezTo>
                <a:cubicBezTo>
                  <a:pt x="146281" y="55204"/>
                  <a:pt x="132787" y="44092"/>
                  <a:pt x="119293" y="30995"/>
                </a:cubicBezTo>
                <a:cubicBezTo>
                  <a:pt x="105799" y="17898"/>
                  <a:pt x="88338" y="833"/>
                  <a:pt x="81194" y="39"/>
                </a:cubicBezTo>
                <a:cubicBezTo>
                  <a:pt x="74050" y="-755"/>
                  <a:pt x="78415" y="10754"/>
                  <a:pt x="76431" y="26232"/>
                </a:cubicBezTo>
                <a:cubicBezTo>
                  <a:pt x="74447" y="41710"/>
                  <a:pt x="66906" y="79413"/>
                  <a:pt x="69287" y="92907"/>
                </a:cubicBezTo>
                <a:cubicBezTo>
                  <a:pt x="71668" y="106401"/>
                  <a:pt x="80003" y="98067"/>
                  <a:pt x="90719" y="107195"/>
                </a:cubicBezTo>
                <a:cubicBezTo>
                  <a:pt x="101435" y="116323"/>
                  <a:pt x="120881" y="128626"/>
                  <a:pt x="133581" y="147676"/>
                </a:cubicBezTo>
                <a:cubicBezTo>
                  <a:pt x="146281" y="166726"/>
                  <a:pt x="158188" y="192523"/>
                  <a:pt x="166919" y="221495"/>
                </a:cubicBezTo>
                <a:cubicBezTo>
                  <a:pt x="175650" y="250467"/>
                  <a:pt x="185175" y="292932"/>
                  <a:pt x="185969" y="321507"/>
                </a:cubicBezTo>
                <a:cubicBezTo>
                  <a:pt x="186763" y="350082"/>
                  <a:pt x="178825" y="375879"/>
                  <a:pt x="171681" y="392945"/>
                </a:cubicBezTo>
                <a:cubicBezTo>
                  <a:pt x="164537" y="410011"/>
                  <a:pt x="155806" y="421917"/>
                  <a:pt x="143106" y="423901"/>
                </a:cubicBezTo>
                <a:cubicBezTo>
                  <a:pt x="130406" y="425885"/>
                  <a:pt x="107387" y="419932"/>
                  <a:pt x="95481" y="404851"/>
                </a:cubicBezTo>
                <a:cubicBezTo>
                  <a:pt x="83575" y="389770"/>
                  <a:pt x="72066" y="353654"/>
                  <a:pt x="71669" y="333414"/>
                </a:cubicBezTo>
                <a:cubicBezTo>
                  <a:pt x="71272" y="313174"/>
                  <a:pt x="82383" y="294917"/>
                  <a:pt x="93099" y="283408"/>
                </a:cubicBezTo>
                <a:cubicBezTo>
                  <a:pt x="103815" y="271899"/>
                  <a:pt x="122469" y="267532"/>
                  <a:pt x="135963" y="264357"/>
                </a:cubicBezTo>
                <a:cubicBezTo>
                  <a:pt x="149457" y="261182"/>
                  <a:pt x="168109" y="268326"/>
                  <a:pt x="174062" y="264357"/>
                </a:cubicBezTo>
                <a:cubicBezTo>
                  <a:pt x="180015" y="260388"/>
                  <a:pt x="175650" y="253245"/>
                  <a:pt x="171681" y="240545"/>
                </a:cubicBezTo>
                <a:cubicBezTo>
                  <a:pt x="167712" y="227845"/>
                  <a:pt x="157394" y="196888"/>
                  <a:pt x="150250" y="188157"/>
                </a:cubicBezTo>
                <a:cubicBezTo>
                  <a:pt x="143106" y="179426"/>
                  <a:pt x="142710" y="183791"/>
                  <a:pt x="128819" y="188157"/>
                </a:cubicBezTo>
                <a:cubicBezTo>
                  <a:pt x="114928" y="192523"/>
                  <a:pt x="72860" y="204429"/>
                  <a:pt x="52619" y="219114"/>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任意多边形 11"/>
          <p:cNvSpPr/>
          <p:nvPr/>
        </p:nvSpPr>
        <p:spPr>
          <a:xfrm>
            <a:off x="4171823" y="1468818"/>
            <a:ext cx="562814" cy="487765"/>
          </a:xfrm>
          <a:custGeom>
            <a:avLst/>
            <a:gdLst>
              <a:gd name="connsiteX0" fmla="*/ 195390 w 562814"/>
              <a:gd name="connsiteY0" fmla="*/ 16095 h 482016"/>
              <a:gd name="connsiteX1" fmla="*/ 307308 w 562814"/>
              <a:gd name="connsiteY1" fmla="*/ 1807 h 482016"/>
              <a:gd name="connsiteX2" fmla="*/ 414465 w 562814"/>
              <a:gd name="connsiteY2" fmla="*/ 6570 h 482016"/>
              <a:gd name="connsiteX3" fmla="*/ 497808 w 562814"/>
              <a:gd name="connsiteY3" fmla="*/ 58957 h 482016"/>
              <a:gd name="connsiteX4" fmla="*/ 540671 w 562814"/>
              <a:gd name="connsiteY4" fmla="*/ 132776 h 482016"/>
              <a:gd name="connsiteX5" fmla="*/ 559721 w 562814"/>
              <a:gd name="connsiteY5" fmla="*/ 204213 h 482016"/>
              <a:gd name="connsiteX6" fmla="*/ 562102 w 562814"/>
              <a:gd name="connsiteY6" fmla="*/ 270888 h 482016"/>
              <a:gd name="connsiteX7" fmla="*/ 552577 w 562814"/>
              <a:gd name="connsiteY7" fmla="*/ 358995 h 482016"/>
              <a:gd name="connsiteX8" fmla="*/ 516858 w 562814"/>
              <a:gd name="connsiteY8" fmla="*/ 439957 h 482016"/>
              <a:gd name="connsiteX9" fmla="*/ 462090 w 562814"/>
              <a:gd name="connsiteY9" fmla="*/ 478057 h 482016"/>
              <a:gd name="connsiteX10" fmla="*/ 395415 w 562814"/>
              <a:gd name="connsiteY10" fmla="*/ 473295 h 482016"/>
              <a:gd name="connsiteX11" fmla="*/ 328740 w 562814"/>
              <a:gd name="connsiteY11" fmla="*/ 411382 h 482016"/>
              <a:gd name="connsiteX12" fmla="*/ 319215 w 562814"/>
              <a:gd name="connsiteY12" fmla="*/ 318513 h 482016"/>
              <a:gd name="connsiteX13" fmla="*/ 345408 w 562814"/>
              <a:gd name="connsiteY13" fmla="*/ 251838 h 482016"/>
              <a:gd name="connsiteX14" fmla="*/ 414465 w 562814"/>
              <a:gd name="connsiteY14" fmla="*/ 218501 h 482016"/>
              <a:gd name="connsiteX15" fmla="*/ 485902 w 562814"/>
              <a:gd name="connsiteY15" fmla="*/ 208976 h 482016"/>
              <a:gd name="connsiteX16" fmla="*/ 485902 w 562814"/>
              <a:gd name="connsiteY16" fmla="*/ 239932 h 482016"/>
              <a:gd name="connsiteX17" fmla="*/ 485902 w 562814"/>
              <a:gd name="connsiteY17" fmla="*/ 285176 h 482016"/>
              <a:gd name="connsiteX18" fmla="*/ 459708 w 562814"/>
              <a:gd name="connsiteY18" fmla="*/ 282795 h 482016"/>
              <a:gd name="connsiteX19" fmla="*/ 404940 w 562814"/>
              <a:gd name="connsiteY19" fmla="*/ 294701 h 482016"/>
              <a:gd name="connsiteX20" fmla="*/ 383508 w 562814"/>
              <a:gd name="connsiteY20" fmla="*/ 344707 h 482016"/>
              <a:gd name="connsiteX21" fmla="*/ 402558 w 562814"/>
              <a:gd name="connsiteY21" fmla="*/ 394713 h 482016"/>
              <a:gd name="connsiteX22" fmla="*/ 428752 w 562814"/>
              <a:gd name="connsiteY22" fmla="*/ 420907 h 482016"/>
              <a:gd name="connsiteX23" fmla="*/ 452565 w 562814"/>
              <a:gd name="connsiteY23" fmla="*/ 404238 h 482016"/>
              <a:gd name="connsiteX24" fmla="*/ 478758 w 562814"/>
              <a:gd name="connsiteY24" fmla="*/ 354232 h 482016"/>
              <a:gd name="connsiteX25" fmla="*/ 488283 w 562814"/>
              <a:gd name="connsiteY25" fmla="*/ 292320 h 482016"/>
              <a:gd name="connsiteX26" fmla="*/ 483521 w 562814"/>
              <a:gd name="connsiteY26" fmla="*/ 182782 h 482016"/>
              <a:gd name="connsiteX27" fmla="*/ 450183 w 562814"/>
              <a:gd name="connsiteY27" fmla="*/ 111345 h 482016"/>
              <a:gd name="connsiteX28" fmla="*/ 345408 w 562814"/>
              <a:gd name="connsiteY28" fmla="*/ 61338 h 482016"/>
              <a:gd name="connsiteX29" fmla="*/ 212058 w 562814"/>
              <a:gd name="connsiteY29" fmla="*/ 75626 h 482016"/>
              <a:gd name="connsiteX30" fmla="*/ 116808 w 562814"/>
              <a:gd name="connsiteY30" fmla="*/ 144682 h 482016"/>
              <a:gd name="connsiteX31" fmla="*/ 85852 w 562814"/>
              <a:gd name="connsiteY31" fmla="*/ 251838 h 482016"/>
              <a:gd name="connsiteX32" fmla="*/ 81090 w 562814"/>
              <a:gd name="connsiteY32" fmla="*/ 349470 h 482016"/>
              <a:gd name="connsiteX33" fmla="*/ 73946 w 562814"/>
              <a:gd name="connsiteY33" fmla="*/ 406620 h 482016"/>
              <a:gd name="connsiteX34" fmla="*/ 16796 w 562814"/>
              <a:gd name="connsiteY34" fmla="*/ 397095 h 482016"/>
              <a:gd name="connsiteX35" fmla="*/ 127 w 562814"/>
              <a:gd name="connsiteY35" fmla="*/ 325657 h 482016"/>
              <a:gd name="connsiteX36" fmla="*/ 12033 w 562814"/>
              <a:gd name="connsiteY36" fmla="*/ 218501 h 482016"/>
              <a:gd name="connsiteX37" fmla="*/ 59658 w 562814"/>
              <a:gd name="connsiteY37" fmla="*/ 108963 h 482016"/>
              <a:gd name="connsiteX38" fmla="*/ 126333 w 562814"/>
              <a:gd name="connsiteY38" fmla="*/ 49432 h 482016"/>
              <a:gd name="connsiteX39" fmla="*/ 195390 w 562814"/>
              <a:gd name="connsiteY39" fmla="*/ 16095 h 482016"/>
              <a:gd name="connsiteX0" fmla="*/ 195390 w 562814"/>
              <a:gd name="connsiteY0" fmla="*/ 16095 h 482016"/>
              <a:gd name="connsiteX1" fmla="*/ 307308 w 562814"/>
              <a:gd name="connsiteY1" fmla="*/ 1807 h 482016"/>
              <a:gd name="connsiteX2" fmla="*/ 414465 w 562814"/>
              <a:gd name="connsiteY2" fmla="*/ 6570 h 482016"/>
              <a:gd name="connsiteX3" fmla="*/ 497808 w 562814"/>
              <a:gd name="connsiteY3" fmla="*/ 58957 h 482016"/>
              <a:gd name="connsiteX4" fmla="*/ 540671 w 562814"/>
              <a:gd name="connsiteY4" fmla="*/ 132776 h 482016"/>
              <a:gd name="connsiteX5" fmla="*/ 559721 w 562814"/>
              <a:gd name="connsiteY5" fmla="*/ 204213 h 482016"/>
              <a:gd name="connsiteX6" fmla="*/ 562102 w 562814"/>
              <a:gd name="connsiteY6" fmla="*/ 270888 h 482016"/>
              <a:gd name="connsiteX7" fmla="*/ 552577 w 562814"/>
              <a:gd name="connsiteY7" fmla="*/ 358995 h 482016"/>
              <a:gd name="connsiteX8" fmla="*/ 516858 w 562814"/>
              <a:gd name="connsiteY8" fmla="*/ 439957 h 482016"/>
              <a:gd name="connsiteX9" fmla="*/ 462090 w 562814"/>
              <a:gd name="connsiteY9" fmla="*/ 478057 h 482016"/>
              <a:gd name="connsiteX10" fmla="*/ 395415 w 562814"/>
              <a:gd name="connsiteY10" fmla="*/ 473295 h 482016"/>
              <a:gd name="connsiteX11" fmla="*/ 328740 w 562814"/>
              <a:gd name="connsiteY11" fmla="*/ 411382 h 482016"/>
              <a:gd name="connsiteX12" fmla="*/ 319215 w 562814"/>
              <a:gd name="connsiteY12" fmla="*/ 318513 h 482016"/>
              <a:gd name="connsiteX13" fmla="*/ 345408 w 562814"/>
              <a:gd name="connsiteY13" fmla="*/ 251838 h 482016"/>
              <a:gd name="connsiteX14" fmla="*/ 414465 w 562814"/>
              <a:gd name="connsiteY14" fmla="*/ 218501 h 482016"/>
              <a:gd name="connsiteX15" fmla="*/ 485902 w 562814"/>
              <a:gd name="connsiteY15" fmla="*/ 208976 h 482016"/>
              <a:gd name="connsiteX16" fmla="*/ 485902 w 562814"/>
              <a:gd name="connsiteY16" fmla="*/ 239932 h 482016"/>
              <a:gd name="connsiteX17" fmla="*/ 485902 w 562814"/>
              <a:gd name="connsiteY17" fmla="*/ 285176 h 482016"/>
              <a:gd name="connsiteX18" fmla="*/ 459708 w 562814"/>
              <a:gd name="connsiteY18" fmla="*/ 282795 h 482016"/>
              <a:gd name="connsiteX19" fmla="*/ 404940 w 562814"/>
              <a:gd name="connsiteY19" fmla="*/ 294701 h 482016"/>
              <a:gd name="connsiteX20" fmla="*/ 383508 w 562814"/>
              <a:gd name="connsiteY20" fmla="*/ 344707 h 482016"/>
              <a:gd name="connsiteX21" fmla="*/ 402558 w 562814"/>
              <a:gd name="connsiteY21" fmla="*/ 394713 h 482016"/>
              <a:gd name="connsiteX22" fmla="*/ 428752 w 562814"/>
              <a:gd name="connsiteY22" fmla="*/ 420907 h 482016"/>
              <a:gd name="connsiteX23" fmla="*/ 452565 w 562814"/>
              <a:gd name="connsiteY23" fmla="*/ 404238 h 482016"/>
              <a:gd name="connsiteX24" fmla="*/ 478758 w 562814"/>
              <a:gd name="connsiteY24" fmla="*/ 354232 h 482016"/>
              <a:gd name="connsiteX25" fmla="*/ 488283 w 562814"/>
              <a:gd name="connsiteY25" fmla="*/ 292320 h 482016"/>
              <a:gd name="connsiteX26" fmla="*/ 483521 w 562814"/>
              <a:gd name="connsiteY26" fmla="*/ 182782 h 482016"/>
              <a:gd name="connsiteX27" fmla="*/ 450183 w 562814"/>
              <a:gd name="connsiteY27" fmla="*/ 111345 h 482016"/>
              <a:gd name="connsiteX28" fmla="*/ 345408 w 562814"/>
              <a:gd name="connsiteY28" fmla="*/ 61338 h 482016"/>
              <a:gd name="connsiteX29" fmla="*/ 212058 w 562814"/>
              <a:gd name="connsiteY29" fmla="*/ 75626 h 482016"/>
              <a:gd name="connsiteX30" fmla="*/ 116808 w 562814"/>
              <a:gd name="connsiteY30" fmla="*/ 144682 h 482016"/>
              <a:gd name="connsiteX31" fmla="*/ 85852 w 562814"/>
              <a:gd name="connsiteY31" fmla="*/ 251838 h 482016"/>
              <a:gd name="connsiteX32" fmla="*/ 81090 w 562814"/>
              <a:gd name="connsiteY32" fmla="*/ 349470 h 482016"/>
              <a:gd name="connsiteX33" fmla="*/ 71565 w 562814"/>
              <a:gd name="connsiteY33" fmla="*/ 401857 h 482016"/>
              <a:gd name="connsiteX34" fmla="*/ 16796 w 562814"/>
              <a:gd name="connsiteY34" fmla="*/ 397095 h 482016"/>
              <a:gd name="connsiteX35" fmla="*/ 127 w 562814"/>
              <a:gd name="connsiteY35" fmla="*/ 325657 h 482016"/>
              <a:gd name="connsiteX36" fmla="*/ 12033 w 562814"/>
              <a:gd name="connsiteY36" fmla="*/ 218501 h 482016"/>
              <a:gd name="connsiteX37" fmla="*/ 59658 w 562814"/>
              <a:gd name="connsiteY37" fmla="*/ 108963 h 482016"/>
              <a:gd name="connsiteX38" fmla="*/ 126333 w 562814"/>
              <a:gd name="connsiteY38" fmla="*/ 49432 h 482016"/>
              <a:gd name="connsiteX39" fmla="*/ 195390 w 562814"/>
              <a:gd name="connsiteY39" fmla="*/ 16095 h 482016"/>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9215 w 562814"/>
              <a:gd name="connsiteY12" fmla="*/ 324262 h 487765"/>
              <a:gd name="connsiteX13" fmla="*/ 345408 w 562814"/>
              <a:gd name="connsiteY13" fmla="*/ 257587 h 487765"/>
              <a:gd name="connsiteX14" fmla="*/ 414465 w 562814"/>
              <a:gd name="connsiteY14" fmla="*/ 224250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4940 w 562814"/>
              <a:gd name="connsiteY19" fmla="*/ 300450 h 487765"/>
              <a:gd name="connsiteX20" fmla="*/ 383508 w 562814"/>
              <a:gd name="connsiteY20" fmla="*/ 350456 h 487765"/>
              <a:gd name="connsiteX21" fmla="*/ 402558 w 562814"/>
              <a:gd name="connsiteY21" fmla="*/ 400462 h 487765"/>
              <a:gd name="connsiteX22" fmla="*/ 428752 w 562814"/>
              <a:gd name="connsiteY22" fmla="*/ 426656 h 487765"/>
              <a:gd name="connsiteX23" fmla="*/ 452565 w 562814"/>
              <a:gd name="connsiteY23" fmla="*/ 409987 h 487765"/>
              <a:gd name="connsiteX24" fmla="*/ 478758 w 562814"/>
              <a:gd name="connsiteY24" fmla="*/ 359981 h 487765"/>
              <a:gd name="connsiteX25" fmla="*/ 488283 w 562814"/>
              <a:gd name="connsiteY25" fmla="*/ 298069 h 487765"/>
              <a:gd name="connsiteX26" fmla="*/ 483521 w 562814"/>
              <a:gd name="connsiteY26" fmla="*/ 188531 h 487765"/>
              <a:gd name="connsiteX27" fmla="*/ 450183 w 562814"/>
              <a:gd name="connsiteY27" fmla="*/ 117094 h 487765"/>
              <a:gd name="connsiteX28" fmla="*/ 345408 w 562814"/>
              <a:gd name="connsiteY28" fmla="*/ 67087 h 487765"/>
              <a:gd name="connsiteX29" fmla="*/ 212058 w 562814"/>
              <a:gd name="connsiteY29" fmla="*/ 81375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9215 w 562814"/>
              <a:gd name="connsiteY12" fmla="*/ 324262 h 487765"/>
              <a:gd name="connsiteX13" fmla="*/ 345408 w 562814"/>
              <a:gd name="connsiteY13" fmla="*/ 257587 h 487765"/>
              <a:gd name="connsiteX14" fmla="*/ 414465 w 562814"/>
              <a:gd name="connsiteY14" fmla="*/ 224250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4940 w 562814"/>
              <a:gd name="connsiteY19" fmla="*/ 300450 h 487765"/>
              <a:gd name="connsiteX20" fmla="*/ 383508 w 562814"/>
              <a:gd name="connsiteY20" fmla="*/ 350456 h 487765"/>
              <a:gd name="connsiteX21" fmla="*/ 402558 w 562814"/>
              <a:gd name="connsiteY21" fmla="*/ 400462 h 487765"/>
              <a:gd name="connsiteX22" fmla="*/ 428752 w 562814"/>
              <a:gd name="connsiteY22" fmla="*/ 426656 h 487765"/>
              <a:gd name="connsiteX23" fmla="*/ 452565 w 562814"/>
              <a:gd name="connsiteY23" fmla="*/ 409987 h 487765"/>
              <a:gd name="connsiteX24" fmla="*/ 478758 w 562814"/>
              <a:gd name="connsiteY24" fmla="*/ 359981 h 487765"/>
              <a:gd name="connsiteX25" fmla="*/ 488283 w 562814"/>
              <a:gd name="connsiteY25" fmla="*/ 298069 h 487765"/>
              <a:gd name="connsiteX26" fmla="*/ 483521 w 562814"/>
              <a:gd name="connsiteY26" fmla="*/ 188531 h 487765"/>
              <a:gd name="connsiteX27" fmla="*/ 450183 w 562814"/>
              <a:gd name="connsiteY27" fmla="*/ 117094 h 487765"/>
              <a:gd name="connsiteX28" fmla="*/ 345408 w 562814"/>
              <a:gd name="connsiteY28" fmla="*/ 67087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9215 w 562814"/>
              <a:gd name="connsiteY12" fmla="*/ 324262 h 487765"/>
              <a:gd name="connsiteX13" fmla="*/ 345408 w 562814"/>
              <a:gd name="connsiteY13" fmla="*/ 257587 h 487765"/>
              <a:gd name="connsiteX14" fmla="*/ 414465 w 562814"/>
              <a:gd name="connsiteY14" fmla="*/ 224250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4940 w 562814"/>
              <a:gd name="connsiteY19" fmla="*/ 300450 h 487765"/>
              <a:gd name="connsiteX20" fmla="*/ 383508 w 562814"/>
              <a:gd name="connsiteY20" fmla="*/ 350456 h 487765"/>
              <a:gd name="connsiteX21" fmla="*/ 402558 w 562814"/>
              <a:gd name="connsiteY21" fmla="*/ 400462 h 487765"/>
              <a:gd name="connsiteX22" fmla="*/ 428752 w 562814"/>
              <a:gd name="connsiteY22" fmla="*/ 426656 h 487765"/>
              <a:gd name="connsiteX23" fmla="*/ 452565 w 562814"/>
              <a:gd name="connsiteY23" fmla="*/ 409987 h 487765"/>
              <a:gd name="connsiteX24" fmla="*/ 478758 w 562814"/>
              <a:gd name="connsiteY24" fmla="*/ 359981 h 487765"/>
              <a:gd name="connsiteX25" fmla="*/ 488283 w 562814"/>
              <a:gd name="connsiteY25" fmla="*/ 298069 h 487765"/>
              <a:gd name="connsiteX26" fmla="*/ 483521 w 562814"/>
              <a:gd name="connsiteY26" fmla="*/ 188531 h 487765"/>
              <a:gd name="connsiteX27" fmla="*/ 450183 w 562814"/>
              <a:gd name="connsiteY27" fmla="*/ 117094 h 487765"/>
              <a:gd name="connsiteX28" fmla="*/ 340646 w 562814"/>
              <a:gd name="connsiteY28" fmla="*/ 71850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9215 w 562814"/>
              <a:gd name="connsiteY12" fmla="*/ 324262 h 487765"/>
              <a:gd name="connsiteX13" fmla="*/ 345408 w 562814"/>
              <a:gd name="connsiteY13" fmla="*/ 257587 h 487765"/>
              <a:gd name="connsiteX14" fmla="*/ 414465 w 562814"/>
              <a:gd name="connsiteY14" fmla="*/ 224250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4940 w 562814"/>
              <a:gd name="connsiteY19" fmla="*/ 300450 h 487765"/>
              <a:gd name="connsiteX20" fmla="*/ 383508 w 562814"/>
              <a:gd name="connsiteY20" fmla="*/ 350456 h 487765"/>
              <a:gd name="connsiteX21" fmla="*/ 402558 w 562814"/>
              <a:gd name="connsiteY21" fmla="*/ 400462 h 487765"/>
              <a:gd name="connsiteX22" fmla="*/ 428752 w 562814"/>
              <a:gd name="connsiteY22" fmla="*/ 426656 h 487765"/>
              <a:gd name="connsiteX23" fmla="*/ 452565 w 562814"/>
              <a:gd name="connsiteY23" fmla="*/ 409987 h 487765"/>
              <a:gd name="connsiteX24" fmla="*/ 478758 w 562814"/>
              <a:gd name="connsiteY24" fmla="*/ 359981 h 487765"/>
              <a:gd name="connsiteX25" fmla="*/ 488283 w 562814"/>
              <a:gd name="connsiteY25" fmla="*/ 298069 h 487765"/>
              <a:gd name="connsiteX26" fmla="*/ 483521 w 562814"/>
              <a:gd name="connsiteY26" fmla="*/ 188531 h 487765"/>
              <a:gd name="connsiteX27" fmla="*/ 440658 w 562814"/>
              <a:gd name="connsiteY27" fmla="*/ 119475 h 487765"/>
              <a:gd name="connsiteX28" fmla="*/ 340646 w 562814"/>
              <a:gd name="connsiteY28" fmla="*/ 71850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9215 w 562814"/>
              <a:gd name="connsiteY12" fmla="*/ 324262 h 487765"/>
              <a:gd name="connsiteX13" fmla="*/ 345408 w 562814"/>
              <a:gd name="connsiteY13" fmla="*/ 257587 h 487765"/>
              <a:gd name="connsiteX14" fmla="*/ 414465 w 562814"/>
              <a:gd name="connsiteY14" fmla="*/ 224250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4940 w 562814"/>
              <a:gd name="connsiteY19" fmla="*/ 300450 h 487765"/>
              <a:gd name="connsiteX20" fmla="*/ 383508 w 562814"/>
              <a:gd name="connsiteY20" fmla="*/ 350456 h 487765"/>
              <a:gd name="connsiteX21" fmla="*/ 397796 w 562814"/>
              <a:gd name="connsiteY21" fmla="*/ 395700 h 487765"/>
              <a:gd name="connsiteX22" fmla="*/ 428752 w 562814"/>
              <a:gd name="connsiteY22" fmla="*/ 426656 h 487765"/>
              <a:gd name="connsiteX23" fmla="*/ 452565 w 562814"/>
              <a:gd name="connsiteY23" fmla="*/ 409987 h 487765"/>
              <a:gd name="connsiteX24" fmla="*/ 478758 w 562814"/>
              <a:gd name="connsiteY24" fmla="*/ 359981 h 487765"/>
              <a:gd name="connsiteX25" fmla="*/ 488283 w 562814"/>
              <a:gd name="connsiteY25" fmla="*/ 298069 h 487765"/>
              <a:gd name="connsiteX26" fmla="*/ 483521 w 562814"/>
              <a:gd name="connsiteY26" fmla="*/ 188531 h 487765"/>
              <a:gd name="connsiteX27" fmla="*/ 440658 w 562814"/>
              <a:gd name="connsiteY27" fmla="*/ 119475 h 487765"/>
              <a:gd name="connsiteX28" fmla="*/ 340646 w 562814"/>
              <a:gd name="connsiteY28" fmla="*/ 71850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9215 w 562814"/>
              <a:gd name="connsiteY12" fmla="*/ 324262 h 487765"/>
              <a:gd name="connsiteX13" fmla="*/ 345408 w 562814"/>
              <a:gd name="connsiteY13" fmla="*/ 257587 h 487765"/>
              <a:gd name="connsiteX14" fmla="*/ 414465 w 562814"/>
              <a:gd name="connsiteY14" fmla="*/ 224250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4940 w 562814"/>
              <a:gd name="connsiteY19" fmla="*/ 300450 h 487765"/>
              <a:gd name="connsiteX20" fmla="*/ 383508 w 562814"/>
              <a:gd name="connsiteY20" fmla="*/ 350456 h 487765"/>
              <a:gd name="connsiteX21" fmla="*/ 397796 w 562814"/>
              <a:gd name="connsiteY21" fmla="*/ 395700 h 487765"/>
              <a:gd name="connsiteX22" fmla="*/ 428752 w 562814"/>
              <a:gd name="connsiteY22" fmla="*/ 426656 h 487765"/>
              <a:gd name="connsiteX23" fmla="*/ 459709 w 562814"/>
              <a:gd name="connsiteY23" fmla="*/ 407606 h 487765"/>
              <a:gd name="connsiteX24" fmla="*/ 478758 w 562814"/>
              <a:gd name="connsiteY24" fmla="*/ 359981 h 487765"/>
              <a:gd name="connsiteX25" fmla="*/ 488283 w 562814"/>
              <a:gd name="connsiteY25" fmla="*/ 298069 h 487765"/>
              <a:gd name="connsiteX26" fmla="*/ 483521 w 562814"/>
              <a:gd name="connsiteY26" fmla="*/ 188531 h 487765"/>
              <a:gd name="connsiteX27" fmla="*/ 440658 w 562814"/>
              <a:gd name="connsiteY27" fmla="*/ 119475 h 487765"/>
              <a:gd name="connsiteX28" fmla="*/ 340646 w 562814"/>
              <a:gd name="connsiteY28" fmla="*/ 71850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9215 w 562814"/>
              <a:gd name="connsiteY12" fmla="*/ 324262 h 487765"/>
              <a:gd name="connsiteX13" fmla="*/ 345408 w 562814"/>
              <a:gd name="connsiteY13" fmla="*/ 257587 h 487765"/>
              <a:gd name="connsiteX14" fmla="*/ 414465 w 562814"/>
              <a:gd name="connsiteY14" fmla="*/ 224250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4940 w 562814"/>
              <a:gd name="connsiteY19" fmla="*/ 300450 h 487765"/>
              <a:gd name="connsiteX20" fmla="*/ 383508 w 562814"/>
              <a:gd name="connsiteY20" fmla="*/ 350456 h 487765"/>
              <a:gd name="connsiteX21" fmla="*/ 397796 w 562814"/>
              <a:gd name="connsiteY21" fmla="*/ 395700 h 487765"/>
              <a:gd name="connsiteX22" fmla="*/ 426370 w 562814"/>
              <a:gd name="connsiteY22" fmla="*/ 421894 h 487765"/>
              <a:gd name="connsiteX23" fmla="*/ 459709 w 562814"/>
              <a:gd name="connsiteY23" fmla="*/ 407606 h 487765"/>
              <a:gd name="connsiteX24" fmla="*/ 478758 w 562814"/>
              <a:gd name="connsiteY24" fmla="*/ 359981 h 487765"/>
              <a:gd name="connsiteX25" fmla="*/ 488283 w 562814"/>
              <a:gd name="connsiteY25" fmla="*/ 298069 h 487765"/>
              <a:gd name="connsiteX26" fmla="*/ 483521 w 562814"/>
              <a:gd name="connsiteY26" fmla="*/ 188531 h 487765"/>
              <a:gd name="connsiteX27" fmla="*/ 440658 w 562814"/>
              <a:gd name="connsiteY27" fmla="*/ 119475 h 487765"/>
              <a:gd name="connsiteX28" fmla="*/ 340646 w 562814"/>
              <a:gd name="connsiteY28" fmla="*/ 71850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9215 w 562814"/>
              <a:gd name="connsiteY12" fmla="*/ 324262 h 487765"/>
              <a:gd name="connsiteX13" fmla="*/ 345408 w 562814"/>
              <a:gd name="connsiteY13" fmla="*/ 257587 h 487765"/>
              <a:gd name="connsiteX14" fmla="*/ 414465 w 562814"/>
              <a:gd name="connsiteY14" fmla="*/ 224250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4940 w 562814"/>
              <a:gd name="connsiteY19" fmla="*/ 300450 h 487765"/>
              <a:gd name="connsiteX20" fmla="*/ 388270 w 562814"/>
              <a:gd name="connsiteY20" fmla="*/ 350456 h 487765"/>
              <a:gd name="connsiteX21" fmla="*/ 397796 w 562814"/>
              <a:gd name="connsiteY21" fmla="*/ 395700 h 487765"/>
              <a:gd name="connsiteX22" fmla="*/ 426370 w 562814"/>
              <a:gd name="connsiteY22" fmla="*/ 421894 h 487765"/>
              <a:gd name="connsiteX23" fmla="*/ 459709 w 562814"/>
              <a:gd name="connsiteY23" fmla="*/ 407606 h 487765"/>
              <a:gd name="connsiteX24" fmla="*/ 478758 w 562814"/>
              <a:gd name="connsiteY24" fmla="*/ 359981 h 487765"/>
              <a:gd name="connsiteX25" fmla="*/ 488283 w 562814"/>
              <a:gd name="connsiteY25" fmla="*/ 298069 h 487765"/>
              <a:gd name="connsiteX26" fmla="*/ 483521 w 562814"/>
              <a:gd name="connsiteY26" fmla="*/ 188531 h 487765"/>
              <a:gd name="connsiteX27" fmla="*/ 440658 w 562814"/>
              <a:gd name="connsiteY27" fmla="*/ 119475 h 487765"/>
              <a:gd name="connsiteX28" fmla="*/ 340646 w 562814"/>
              <a:gd name="connsiteY28" fmla="*/ 71850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9215 w 562814"/>
              <a:gd name="connsiteY12" fmla="*/ 324262 h 487765"/>
              <a:gd name="connsiteX13" fmla="*/ 345408 w 562814"/>
              <a:gd name="connsiteY13" fmla="*/ 257587 h 487765"/>
              <a:gd name="connsiteX14" fmla="*/ 414465 w 562814"/>
              <a:gd name="connsiteY14" fmla="*/ 224250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9702 w 562814"/>
              <a:gd name="connsiteY19" fmla="*/ 302832 h 487765"/>
              <a:gd name="connsiteX20" fmla="*/ 388270 w 562814"/>
              <a:gd name="connsiteY20" fmla="*/ 350456 h 487765"/>
              <a:gd name="connsiteX21" fmla="*/ 397796 w 562814"/>
              <a:gd name="connsiteY21" fmla="*/ 395700 h 487765"/>
              <a:gd name="connsiteX22" fmla="*/ 426370 w 562814"/>
              <a:gd name="connsiteY22" fmla="*/ 421894 h 487765"/>
              <a:gd name="connsiteX23" fmla="*/ 459709 w 562814"/>
              <a:gd name="connsiteY23" fmla="*/ 407606 h 487765"/>
              <a:gd name="connsiteX24" fmla="*/ 478758 w 562814"/>
              <a:gd name="connsiteY24" fmla="*/ 359981 h 487765"/>
              <a:gd name="connsiteX25" fmla="*/ 488283 w 562814"/>
              <a:gd name="connsiteY25" fmla="*/ 298069 h 487765"/>
              <a:gd name="connsiteX26" fmla="*/ 483521 w 562814"/>
              <a:gd name="connsiteY26" fmla="*/ 188531 h 487765"/>
              <a:gd name="connsiteX27" fmla="*/ 440658 w 562814"/>
              <a:gd name="connsiteY27" fmla="*/ 119475 h 487765"/>
              <a:gd name="connsiteX28" fmla="*/ 340646 w 562814"/>
              <a:gd name="connsiteY28" fmla="*/ 71850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9215 w 562814"/>
              <a:gd name="connsiteY12" fmla="*/ 324262 h 487765"/>
              <a:gd name="connsiteX13" fmla="*/ 345408 w 562814"/>
              <a:gd name="connsiteY13" fmla="*/ 257587 h 487765"/>
              <a:gd name="connsiteX14" fmla="*/ 409703 w 562814"/>
              <a:gd name="connsiteY14" fmla="*/ 219487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9702 w 562814"/>
              <a:gd name="connsiteY19" fmla="*/ 302832 h 487765"/>
              <a:gd name="connsiteX20" fmla="*/ 388270 w 562814"/>
              <a:gd name="connsiteY20" fmla="*/ 350456 h 487765"/>
              <a:gd name="connsiteX21" fmla="*/ 397796 w 562814"/>
              <a:gd name="connsiteY21" fmla="*/ 395700 h 487765"/>
              <a:gd name="connsiteX22" fmla="*/ 426370 w 562814"/>
              <a:gd name="connsiteY22" fmla="*/ 421894 h 487765"/>
              <a:gd name="connsiteX23" fmla="*/ 459709 w 562814"/>
              <a:gd name="connsiteY23" fmla="*/ 407606 h 487765"/>
              <a:gd name="connsiteX24" fmla="*/ 478758 w 562814"/>
              <a:gd name="connsiteY24" fmla="*/ 359981 h 487765"/>
              <a:gd name="connsiteX25" fmla="*/ 488283 w 562814"/>
              <a:gd name="connsiteY25" fmla="*/ 298069 h 487765"/>
              <a:gd name="connsiteX26" fmla="*/ 483521 w 562814"/>
              <a:gd name="connsiteY26" fmla="*/ 188531 h 487765"/>
              <a:gd name="connsiteX27" fmla="*/ 440658 w 562814"/>
              <a:gd name="connsiteY27" fmla="*/ 119475 h 487765"/>
              <a:gd name="connsiteX28" fmla="*/ 340646 w 562814"/>
              <a:gd name="connsiteY28" fmla="*/ 71850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6833 w 562814"/>
              <a:gd name="connsiteY12" fmla="*/ 338550 h 487765"/>
              <a:gd name="connsiteX13" fmla="*/ 345408 w 562814"/>
              <a:gd name="connsiteY13" fmla="*/ 257587 h 487765"/>
              <a:gd name="connsiteX14" fmla="*/ 409703 w 562814"/>
              <a:gd name="connsiteY14" fmla="*/ 219487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9702 w 562814"/>
              <a:gd name="connsiteY19" fmla="*/ 302832 h 487765"/>
              <a:gd name="connsiteX20" fmla="*/ 388270 w 562814"/>
              <a:gd name="connsiteY20" fmla="*/ 350456 h 487765"/>
              <a:gd name="connsiteX21" fmla="*/ 397796 w 562814"/>
              <a:gd name="connsiteY21" fmla="*/ 395700 h 487765"/>
              <a:gd name="connsiteX22" fmla="*/ 426370 w 562814"/>
              <a:gd name="connsiteY22" fmla="*/ 421894 h 487765"/>
              <a:gd name="connsiteX23" fmla="*/ 459709 w 562814"/>
              <a:gd name="connsiteY23" fmla="*/ 407606 h 487765"/>
              <a:gd name="connsiteX24" fmla="*/ 478758 w 562814"/>
              <a:gd name="connsiteY24" fmla="*/ 359981 h 487765"/>
              <a:gd name="connsiteX25" fmla="*/ 488283 w 562814"/>
              <a:gd name="connsiteY25" fmla="*/ 298069 h 487765"/>
              <a:gd name="connsiteX26" fmla="*/ 483521 w 562814"/>
              <a:gd name="connsiteY26" fmla="*/ 188531 h 487765"/>
              <a:gd name="connsiteX27" fmla="*/ 440658 w 562814"/>
              <a:gd name="connsiteY27" fmla="*/ 119475 h 487765"/>
              <a:gd name="connsiteX28" fmla="*/ 340646 w 562814"/>
              <a:gd name="connsiteY28" fmla="*/ 71850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6833 w 562814"/>
              <a:gd name="connsiteY12" fmla="*/ 338550 h 487765"/>
              <a:gd name="connsiteX13" fmla="*/ 345408 w 562814"/>
              <a:gd name="connsiteY13" fmla="*/ 257587 h 487765"/>
              <a:gd name="connsiteX14" fmla="*/ 409703 w 562814"/>
              <a:gd name="connsiteY14" fmla="*/ 219487 h 487765"/>
              <a:gd name="connsiteX15" fmla="*/ 485902 w 562814"/>
              <a:gd name="connsiteY15" fmla="*/ 214725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9702 w 562814"/>
              <a:gd name="connsiteY19" fmla="*/ 302832 h 487765"/>
              <a:gd name="connsiteX20" fmla="*/ 388270 w 562814"/>
              <a:gd name="connsiteY20" fmla="*/ 350456 h 487765"/>
              <a:gd name="connsiteX21" fmla="*/ 397796 w 562814"/>
              <a:gd name="connsiteY21" fmla="*/ 395700 h 487765"/>
              <a:gd name="connsiteX22" fmla="*/ 426370 w 562814"/>
              <a:gd name="connsiteY22" fmla="*/ 421894 h 487765"/>
              <a:gd name="connsiteX23" fmla="*/ 459709 w 562814"/>
              <a:gd name="connsiteY23" fmla="*/ 407606 h 487765"/>
              <a:gd name="connsiteX24" fmla="*/ 478758 w 562814"/>
              <a:gd name="connsiteY24" fmla="*/ 359981 h 487765"/>
              <a:gd name="connsiteX25" fmla="*/ 488283 w 562814"/>
              <a:gd name="connsiteY25" fmla="*/ 305213 h 487765"/>
              <a:gd name="connsiteX26" fmla="*/ 483521 w 562814"/>
              <a:gd name="connsiteY26" fmla="*/ 188531 h 487765"/>
              <a:gd name="connsiteX27" fmla="*/ 440658 w 562814"/>
              <a:gd name="connsiteY27" fmla="*/ 119475 h 487765"/>
              <a:gd name="connsiteX28" fmla="*/ 340646 w 562814"/>
              <a:gd name="connsiteY28" fmla="*/ 71850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 name="connsiteX0" fmla="*/ 195390 w 562814"/>
              <a:gd name="connsiteY0" fmla="*/ 21844 h 487765"/>
              <a:gd name="connsiteX1" fmla="*/ 295402 w 562814"/>
              <a:gd name="connsiteY1" fmla="*/ 413 h 487765"/>
              <a:gd name="connsiteX2" fmla="*/ 414465 w 562814"/>
              <a:gd name="connsiteY2" fmla="*/ 12319 h 487765"/>
              <a:gd name="connsiteX3" fmla="*/ 497808 w 562814"/>
              <a:gd name="connsiteY3" fmla="*/ 64706 h 487765"/>
              <a:gd name="connsiteX4" fmla="*/ 540671 w 562814"/>
              <a:gd name="connsiteY4" fmla="*/ 138525 h 487765"/>
              <a:gd name="connsiteX5" fmla="*/ 559721 w 562814"/>
              <a:gd name="connsiteY5" fmla="*/ 209962 h 487765"/>
              <a:gd name="connsiteX6" fmla="*/ 562102 w 562814"/>
              <a:gd name="connsiteY6" fmla="*/ 276637 h 487765"/>
              <a:gd name="connsiteX7" fmla="*/ 552577 w 562814"/>
              <a:gd name="connsiteY7" fmla="*/ 364744 h 487765"/>
              <a:gd name="connsiteX8" fmla="*/ 516858 w 562814"/>
              <a:gd name="connsiteY8" fmla="*/ 445706 h 487765"/>
              <a:gd name="connsiteX9" fmla="*/ 462090 w 562814"/>
              <a:gd name="connsiteY9" fmla="*/ 483806 h 487765"/>
              <a:gd name="connsiteX10" fmla="*/ 395415 w 562814"/>
              <a:gd name="connsiteY10" fmla="*/ 479044 h 487765"/>
              <a:gd name="connsiteX11" fmla="*/ 328740 w 562814"/>
              <a:gd name="connsiteY11" fmla="*/ 417131 h 487765"/>
              <a:gd name="connsiteX12" fmla="*/ 316833 w 562814"/>
              <a:gd name="connsiteY12" fmla="*/ 338550 h 487765"/>
              <a:gd name="connsiteX13" fmla="*/ 345408 w 562814"/>
              <a:gd name="connsiteY13" fmla="*/ 257587 h 487765"/>
              <a:gd name="connsiteX14" fmla="*/ 409703 w 562814"/>
              <a:gd name="connsiteY14" fmla="*/ 219487 h 487765"/>
              <a:gd name="connsiteX15" fmla="*/ 478758 w 562814"/>
              <a:gd name="connsiteY15" fmla="*/ 212343 h 487765"/>
              <a:gd name="connsiteX16" fmla="*/ 485902 w 562814"/>
              <a:gd name="connsiteY16" fmla="*/ 245681 h 487765"/>
              <a:gd name="connsiteX17" fmla="*/ 485902 w 562814"/>
              <a:gd name="connsiteY17" fmla="*/ 290925 h 487765"/>
              <a:gd name="connsiteX18" fmla="*/ 459708 w 562814"/>
              <a:gd name="connsiteY18" fmla="*/ 288544 h 487765"/>
              <a:gd name="connsiteX19" fmla="*/ 409702 w 562814"/>
              <a:gd name="connsiteY19" fmla="*/ 302832 h 487765"/>
              <a:gd name="connsiteX20" fmla="*/ 388270 w 562814"/>
              <a:gd name="connsiteY20" fmla="*/ 350456 h 487765"/>
              <a:gd name="connsiteX21" fmla="*/ 397796 w 562814"/>
              <a:gd name="connsiteY21" fmla="*/ 395700 h 487765"/>
              <a:gd name="connsiteX22" fmla="*/ 426370 w 562814"/>
              <a:gd name="connsiteY22" fmla="*/ 421894 h 487765"/>
              <a:gd name="connsiteX23" fmla="*/ 459709 w 562814"/>
              <a:gd name="connsiteY23" fmla="*/ 407606 h 487765"/>
              <a:gd name="connsiteX24" fmla="*/ 478758 w 562814"/>
              <a:gd name="connsiteY24" fmla="*/ 359981 h 487765"/>
              <a:gd name="connsiteX25" fmla="*/ 488283 w 562814"/>
              <a:gd name="connsiteY25" fmla="*/ 305213 h 487765"/>
              <a:gd name="connsiteX26" fmla="*/ 483521 w 562814"/>
              <a:gd name="connsiteY26" fmla="*/ 188531 h 487765"/>
              <a:gd name="connsiteX27" fmla="*/ 440658 w 562814"/>
              <a:gd name="connsiteY27" fmla="*/ 119475 h 487765"/>
              <a:gd name="connsiteX28" fmla="*/ 340646 w 562814"/>
              <a:gd name="connsiteY28" fmla="*/ 71850 h 487765"/>
              <a:gd name="connsiteX29" fmla="*/ 212058 w 562814"/>
              <a:gd name="connsiteY29" fmla="*/ 86137 h 487765"/>
              <a:gd name="connsiteX30" fmla="*/ 116808 w 562814"/>
              <a:gd name="connsiteY30" fmla="*/ 150431 h 487765"/>
              <a:gd name="connsiteX31" fmla="*/ 85852 w 562814"/>
              <a:gd name="connsiteY31" fmla="*/ 257587 h 487765"/>
              <a:gd name="connsiteX32" fmla="*/ 81090 w 562814"/>
              <a:gd name="connsiteY32" fmla="*/ 355219 h 487765"/>
              <a:gd name="connsiteX33" fmla="*/ 71565 w 562814"/>
              <a:gd name="connsiteY33" fmla="*/ 407606 h 487765"/>
              <a:gd name="connsiteX34" fmla="*/ 16796 w 562814"/>
              <a:gd name="connsiteY34" fmla="*/ 402844 h 487765"/>
              <a:gd name="connsiteX35" fmla="*/ 127 w 562814"/>
              <a:gd name="connsiteY35" fmla="*/ 331406 h 487765"/>
              <a:gd name="connsiteX36" fmla="*/ 12033 w 562814"/>
              <a:gd name="connsiteY36" fmla="*/ 224250 h 487765"/>
              <a:gd name="connsiteX37" fmla="*/ 59658 w 562814"/>
              <a:gd name="connsiteY37" fmla="*/ 114712 h 487765"/>
              <a:gd name="connsiteX38" fmla="*/ 126333 w 562814"/>
              <a:gd name="connsiteY38" fmla="*/ 55181 h 487765"/>
              <a:gd name="connsiteX39" fmla="*/ 195390 w 562814"/>
              <a:gd name="connsiteY39" fmla="*/ 21844 h 48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62814" h="487765">
                <a:moveTo>
                  <a:pt x="195390" y="21844"/>
                </a:moveTo>
                <a:cubicBezTo>
                  <a:pt x="223568" y="12716"/>
                  <a:pt x="258890" y="2000"/>
                  <a:pt x="295402" y="413"/>
                </a:cubicBezTo>
                <a:cubicBezTo>
                  <a:pt x="331914" y="-1174"/>
                  <a:pt x="380731" y="1604"/>
                  <a:pt x="414465" y="12319"/>
                </a:cubicBezTo>
                <a:cubicBezTo>
                  <a:pt x="448199" y="23034"/>
                  <a:pt x="476774" y="43672"/>
                  <a:pt x="497808" y="64706"/>
                </a:cubicBezTo>
                <a:cubicBezTo>
                  <a:pt x="518842" y="85740"/>
                  <a:pt x="530352" y="114316"/>
                  <a:pt x="540671" y="138525"/>
                </a:cubicBezTo>
                <a:cubicBezTo>
                  <a:pt x="550990" y="162734"/>
                  <a:pt x="556149" y="186943"/>
                  <a:pt x="559721" y="209962"/>
                </a:cubicBezTo>
                <a:cubicBezTo>
                  <a:pt x="563293" y="232981"/>
                  <a:pt x="563293" y="250840"/>
                  <a:pt x="562102" y="276637"/>
                </a:cubicBezTo>
                <a:cubicBezTo>
                  <a:pt x="560911" y="302434"/>
                  <a:pt x="560118" y="336566"/>
                  <a:pt x="552577" y="364744"/>
                </a:cubicBezTo>
                <a:cubicBezTo>
                  <a:pt x="545036" y="392922"/>
                  <a:pt x="531939" y="425862"/>
                  <a:pt x="516858" y="445706"/>
                </a:cubicBezTo>
                <a:cubicBezTo>
                  <a:pt x="501777" y="465550"/>
                  <a:pt x="482331" y="478250"/>
                  <a:pt x="462090" y="483806"/>
                </a:cubicBezTo>
                <a:cubicBezTo>
                  <a:pt x="441849" y="489362"/>
                  <a:pt x="417640" y="490156"/>
                  <a:pt x="395415" y="479044"/>
                </a:cubicBezTo>
                <a:cubicBezTo>
                  <a:pt x="373190" y="467932"/>
                  <a:pt x="341837" y="440547"/>
                  <a:pt x="328740" y="417131"/>
                </a:cubicBezTo>
                <a:cubicBezTo>
                  <a:pt x="315643" y="393715"/>
                  <a:pt x="314055" y="365141"/>
                  <a:pt x="316833" y="338550"/>
                </a:cubicBezTo>
                <a:cubicBezTo>
                  <a:pt x="319611" y="311959"/>
                  <a:pt x="329930" y="277431"/>
                  <a:pt x="345408" y="257587"/>
                </a:cubicBezTo>
                <a:cubicBezTo>
                  <a:pt x="360886" y="237743"/>
                  <a:pt x="387478" y="227028"/>
                  <a:pt x="409703" y="219487"/>
                </a:cubicBezTo>
                <a:cubicBezTo>
                  <a:pt x="431928" y="211946"/>
                  <a:pt x="466058" y="207977"/>
                  <a:pt x="478758" y="212343"/>
                </a:cubicBezTo>
                <a:cubicBezTo>
                  <a:pt x="491458" y="216709"/>
                  <a:pt x="484711" y="232584"/>
                  <a:pt x="485902" y="245681"/>
                </a:cubicBezTo>
                <a:cubicBezTo>
                  <a:pt x="487093" y="258778"/>
                  <a:pt x="490268" y="283781"/>
                  <a:pt x="485902" y="290925"/>
                </a:cubicBezTo>
                <a:cubicBezTo>
                  <a:pt x="481536" y="298069"/>
                  <a:pt x="472408" y="286560"/>
                  <a:pt x="459708" y="288544"/>
                </a:cubicBezTo>
                <a:cubicBezTo>
                  <a:pt x="447008" y="290528"/>
                  <a:pt x="421608" y="292513"/>
                  <a:pt x="409702" y="302832"/>
                </a:cubicBezTo>
                <a:cubicBezTo>
                  <a:pt x="397796" y="313151"/>
                  <a:pt x="390254" y="334978"/>
                  <a:pt x="388270" y="350456"/>
                </a:cubicBezTo>
                <a:cubicBezTo>
                  <a:pt x="386286" y="365934"/>
                  <a:pt x="391446" y="383794"/>
                  <a:pt x="397796" y="395700"/>
                </a:cubicBezTo>
                <a:cubicBezTo>
                  <a:pt x="404146" y="407606"/>
                  <a:pt x="416051" y="419910"/>
                  <a:pt x="426370" y="421894"/>
                </a:cubicBezTo>
                <a:cubicBezTo>
                  <a:pt x="436689" y="423878"/>
                  <a:pt x="450978" y="417925"/>
                  <a:pt x="459709" y="407606"/>
                </a:cubicBezTo>
                <a:cubicBezTo>
                  <a:pt x="468440" y="397287"/>
                  <a:pt x="473996" y="377046"/>
                  <a:pt x="478758" y="359981"/>
                </a:cubicBezTo>
                <a:cubicBezTo>
                  <a:pt x="483520" y="342916"/>
                  <a:pt x="487489" y="333788"/>
                  <a:pt x="488283" y="305213"/>
                </a:cubicBezTo>
                <a:cubicBezTo>
                  <a:pt x="489077" y="276638"/>
                  <a:pt x="491458" y="219487"/>
                  <a:pt x="483521" y="188531"/>
                </a:cubicBezTo>
                <a:cubicBezTo>
                  <a:pt x="475584" y="157575"/>
                  <a:pt x="464471" y="138922"/>
                  <a:pt x="440658" y="119475"/>
                </a:cubicBezTo>
                <a:cubicBezTo>
                  <a:pt x="416845" y="100028"/>
                  <a:pt x="378746" y="77406"/>
                  <a:pt x="340646" y="71850"/>
                </a:cubicBezTo>
                <a:cubicBezTo>
                  <a:pt x="302546" y="66294"/>
                  <a:pt x="249364" y="73040"/>
                  <a:pt x="212058" y="86137"/>
                </a:cubicBezTo>
                <a:cubicBezTo>
                  <a:pt x="174752" y="99234"/>
                  <a:pt x="137842" y="121856"/>
                  <a:pt x="116808" y="150431"/>
                </a:cubicBezTo>
                <a:cubicBezTo>
                  <a:pt x="95774" y="179006"/>
                  <a:pt x="91805" y="223456"/>
                  <a:pt x="85852" y="257587"/>
                </a:cubicBezTo>
                <a:cubicBezTo>
                  <a:pt x="79899" y="291718"/>
                  <a:pt x="83471" y="330216"/>
                  <a:pt x="81090" y="355219"/>
                </a:cubicBezTo>
                <a:cubicBezTo>
                  <a:pt x="78709" y="380222"/>
                  <a:pt x="82281" y="399669"/>
                  <a:pt x="71565" y="407606"/>
                </a:cubicBezTo>
                <a:cubicBezTo>
                  <a:pt x="60849" y="415543"/>
                  <a:pt x="28702" y="415544"/>
                  <a:pt x="16796" y="402844"/>
                </a:cubicBezTo>
                <a:cubicBezTo>
                  <a:pt x="4890" y="390144"/>
                  <a:pt x="921" y="361172"/>
                  <a:pt x="127" y="331406"/>
                </a:cubicBezTo>
                <a:cubicBezTo>
                  <a:pt x="-667" y="301640"/>
                  <a:pt x="2111" y="260366"/>
                  <a:pt x="12033" y="224250"/>
                </a:cubicBezTo>
                <a:cubicBezTo>
                  <a:pt x="21955" y="188134"/>
                  <a:pt x="40608" y="142890"/>
                  <a:pt x="59658" y="114712"/>
                </a:cubicBezTo>
                <a:cubicBezTo>
                  <a:pt x="78708" y="86534"/>
                  <a:pt x="104505" y="71056"/>
                  <a:pt x="126333" y="55181"/>
                </a:cubicBezTo>
                <a:cubicBezTo>
                  <a:pt x="148161" y="39306"/>
                  <a:pt x="167212" y="30972"/>
                  <a:pt x="195390" y="21844"/>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任意多边形 12"/>
          <p:cNvSpPr/>
          <p:nvPr/>
        </p:nvSpPr>
        <p:spPr>
          <a:xfrm>
            <a:off x="3477605" y="1590217"/>
            <a:ext cx="794358" cy="636402"/>
          </a:xfrm>
          <a:custGeom>
            <a:avLst/>
            <a:gdLst>
              <a:gd name="connsiteX0" fmla="*/ 715776 w 794358"/>
              <a:gd name="connsiteY0" fmla="*/ 233822 h 633034"/>
              <a:gd name="connsiteX1" fmla="*/ 618145 w 794358"/>
              <a:gd name="connsiteY1" fmla="*/ 167147 h 633034"/>
              <a:gd name="connsiteX2" fmla="*/ 537183 w 794358"/>
              <a:gd name="connsiteY2" fmla="*/ 83803 h 633034"/>
              <a:gd name="connsiteX3" fmla="*/ 453839 w 794358"/>
              <a:gd name="connsiteY3" fmla="*/ 26653 h 633034"/>
              <a:gd name="connsiteX4" fmla="*/ 401451 w 794358"/>
              <a:gd name="connsiteY4" fmla="*/ 2840 h 633034"/>
              <a:gd name="connsiteX5" fmla="*/ 346683 w 794358"/>
              <a:gd name="connsiteY5" fmla="*/ 5222 h 633034"/>
              <a:gd name="connsiteX6" fmla="*/ 308583 w 794358"/>
              <a:gd name="connsiteY6" fmla="*/ 45703 h 633034"/>
              <a:gd name="connsiteX7" fmla="*/ 310964 w 794358"/>
              <a:gd name="connsiteY7" fmla="*/ 117140 h 633034"/>
              <a:gd name="connsiteX8" fmla="*/ 349064 w 794358"/>
              <a:gd name="connsiteY8" fmla="*/ 200484 h 633034"/>
              <a:gd name="connsiteX9" fmla="*/ 396689 w 794358"/>
              <a:gd name="connsiteY9" fmla="*/ 307640 h 633034"/>
              <a:gd name="connsiteX10" fmla="*/ 425264 w 794358"/>
              <a:gd name="connsiteY10" fmla="*/ 374315 h 633034"/>
              <a:gd name="connsiteX11" fmla="*/ 418120 w 794358"/>
              <a:gd name="connsiteY11" fmla="*/ 448134 h 633034"/>
              <a:gd name="connsiteX12" fmla="*/ 363351 w 794358"/>
              <a:gd name="connsiteY12" fmla="*/ 502903 h 633034"/>
              <a:gd name="connsiteX13" fmla="*/ 249051 w 794358"/>
              <a:gd name="connsiteY13" fmla="*/ 562434 h 633034"/>
              <a:gd name="connsiteX14" fmla="*/ 153801 w 794358"/>
              <a:gd name="connsiteY14" fmla="*/ 576722 h 633034"/>
              <a:gd name="connsiteX15" fmla="*/ 91889 w 794358"/>
              <a:gd name="connsiteY15" fmla="*/ 521953 h 633034"/>
              <a:gd name="connsiteX16" fmla="*/ 68076 w 794358"/>
              <a:gd name="connsiteY16" fmla="*/ 412415 h 633034"/>
              <a:gd name="connsiteX17" fmla="*/ 75220 w 794358"/>
              <a:gd name="connsiteY17" fmla="*/ 338597 h 633034"/>
              <a:gd name="connsiteX18" fmla="*/ 113320 w 794358"/>
              <a:gd name="connsiteY18" fmla="*/ 317165 h 633034"/>
              <a:gd name="connsiteX19" fmla="*/ 170470 w 794358"/>
              <a:gd name="connsiteY19" fmla="*/ 350503 h 633034"/>
              <a:gd name="connsiteX20" fmla="*/ 225239 w 794358"/>
              <a:gd name="connsiteY20" fmla="*/ 419559 h 633034"/>
              <a:gd name="connsiteX21" fmla="*/ 253814 w 794358"/>
              <a:gd name="connsiteY21" fmla="*/ 493378 h 633034"/>
              <a:gd name="connsiteX22" fmla="*/ 268101 w 794358"/>
              <a:gd name="connsiteY22" fmla="*/ 552909 h 633034"/>
              <a:gd name="connsiteX23" fmla="*/ 294295 w 794358"/>
              <a:gd name="connsiteY23" fmla="*/ 541003 h 633034"/>
              <a:gd name="connsiteX24" fmla="*/ 327633 w 794358"/>
              <a:gd name="connsiteY24" fmla="*/ 514809 h 633034"/>
              <a:gd name="connsiteX25" fmla="*/ 315726 w 794358"/>
              <a:gd name="connsiteY25" fmla="*/ 476709 h 633034"/>
              <a:gd name="connsiteX26" fmla="*/ 239526 w 794358"/>
              <a:gd name="connsiteY26" fmla="*/ 338597 h 633034"/>
              <a:gd name="connsiteX27" fmla="*/ 149039 w 794358"/>
              <a:gd name="connsiteY27" fmla="*/ 260015 h 633034"/>
              <a:gd name="connsiteX28" fmla="*/ 60933 w 794358"/>
              <a:gd name="connsiteY28" fmla="*/ 252872 h 633034"/>
              <a:gd name="connsiteX29" fmla="*/ 13308 w 794358"/>
              <a:gd name="connsiteY29" fmla="*/ 321928 h 633034"/>
              <a:gd name="connsiteX30" fmla="*/ 1401 w 794358"/>
              <a:gd name="connsiteY30" fmla="*/ 445753 h 633034"/>
              <a:gd name="connsiteX31" fmla="*/ 39501 w 794358"/>
              <a:gd name="connsiteY31" fmla="*/ 567197 h 633034"/>
              <a:gd name="connsiteX32" fmla="*/ 115701 w 794358"/>
              <a:gd name="connsiteY32" fmla="*/ 626728 h 633034"/>
              <a:gd name="connsiteX33" fmla="*/ 239526 w 794358"/>
              <a:gd name="connsiteY33" fmla="*/ 626728 h 633034"/>
              <a:gd name="connsiteX34" fmla="*/ 346683 w 794358"/>
              <a:gd name="connsiteY34" fmla="*/ 586247 h 633034"/>
              <a:gd name="connsiteX35" fmla="*/ 430026 w 794358"/>
              <a:gd name="connsiteY35" fmla="*/ 536240 h 633034"/>
              <a:gd name="connsiteX36" fmla="*/ 496701 w 794358"/>
              <a:gd name="connsiteY36" fmla="*/ 476709 h 633034"/>
              <a:gd name="connsiteX37" fmla="*/ 506226 w 794358"/>
              <a:gd name="connsiteY37" fmla="*/ 386222 h 633034"/>
              <a:gd name="connsiteX38" fmla="*/ 470508 w 794358"/>
              <a:gd name="connsiteY38" fmla="*/ 298115 h 633034"/>
              <a:gd name="connsiteX39" fmla="*/ 410976 w 794358"/>
              <a:gd name="connsiteY39" fmla="*/ 167147 h 633034"/>
              <a:gd name="connsiteX40" fmla="*/ 387164 w 794358"/>
              <a:gd name="connsiteY40" fmla="*/ 71897 h 633034"/>
              <a:gd name="connsiteX41" fmla="*/ 406214 w 794358"/>
              <a:gd name="connsiteY41" fmla="*/ 67134 h 633034"/>
              <a:gd name="connsiteX42" fmla="*/ 496701 w 794358"/>
              <a:gd name="connsiteY42" fmla="*/ 126665 h 633034"/>
              <a:gd name="connsiteX43" fmla="*/ 603858 w 794358"/>
              <a:gd name="connsiteY43" fmla="*/ 231440 h 633034"/>
              <a:gd name="connsiteX44" fmla="*/ 684820 w 794358"/>
              <a:gd name="connsiteY44" fmla="*/ 295734 h 633034"/>
              <a:gd name="connsiteX45" fmla="*/ 744351 w 794358"/>
              <a:gd name="connsiteY45" fmla="*/ 326690 h 633034"/>
              <a:gd name="connsiteX46" fmla="*/ 784833 w 794358"/>
              <a:gd name="connsiteY46" fmla="*/ 319547 h 633034"/>
              <a:gd name="connsiteX47" fmla="*/ 794358 w 794358"/>
              <a:gd name="connsiteY47" fmla="*/ 293353 h 633034"/>
              <a:gd name="connsiteX48" fmla="*/ 784833 w 794358"/>
              <a:gd name="connsiteY48" fmla="*/ 262397 h 633034"/>
              <a:gd name="connsiteX49" fmla="*/ 715776 w 794358"/>
              <a:gd name="connsiteY49" fmla="*/ 233822 h 633034"/>
              <a:gd name="connsiteX0" fmla="*/ 715776 w 794358"/>
              <a:gd name="connsiteY0" fmla="*/ 233822 h 633034"/>
              <a:gd name="connsiteX1" fmla="*/ 622908 w 794358"/>
              <a:gd name="connsiteY1" fmla="*/ 162384 h 633034"/>
              <a:gd name="connsiteX2" fmla="*/ 537183 w 794358"/>
              <a:gd name="connsiteY2" fmla="*/ 83803 h 633034"/>
              <a:gd name="connsiteX3" fmla="*/ 453839 w 794358"/>
              <a:gd name="connsiteY3" fmla="*/ 26653 h 633034"/>
              <a:gd name="connsiteX4" fmla="*/ 401451 w 794358"/>
              <a:gd name="connsiteY4" fmla="*/ 2840 h 633034"/>
              <a:gd name="connsiteX5" fmla="*/ 346683 w 794358"/>
              <a:gd name="connsiteY5" fmla="*/ 5222 h 633034"/>
              <a:gd name="connsiteX6" fmla="*/ 308583 w 794358"/>
              <a:gd name="connsiteY6" fmla="*/ 45703 h 633034"/>
              <a:gd name="connsiteX7" fmla="*/ 310964 w 794358"/>
              <a:gd name="connsiteY7" fmla="*/ 117140 h 633034"/>
              <a:gd name="connsiteX8" fmla="*/ 349064 w 794358"/>
              <a:gd name="connsiteY8" fmla="*/ 200484 h 633034"/>
              <a:gd name="connsiteX9" fmla="*/ 396689 w 794358"/>
              <a:gd name="connsiteY9" fmla="*/ 307640 h 633034"/>
              <a:gd name="connsiteX10" fmla="*/ 425264 w 794358"/>
              <a:gd name="connsiteY10" fmla="*/ 374315 h 633034"/>
              <a:gd name="connsiteX11" fmla="*/ 418120 w 794358"/>
              <a:gd name="connsiteY11" fmla="*/ 448134 h 633034"/>
              <a:gd name="connsiteX12" fmla="*/ 363351 w 794358"/>
              <a:gd name="connsiteY12" fmla="*/ 502903 h 633034"/>
              <a:gd name="connsiteX13" fmla="*/ 249051 w 794358"/>
              <a:gd name="connsiteY13" fmla="*/ 562434 h 633034"/>
              <a:gd name="connsiteX14" fmla="*/ 153801 w 794358"/>
              <a:gd name="connsiteY14" fmla="*/ 576722 h 633034"/>
              <a:gd name="connsiteX15" fmla="*/ 91889 w 794358"/>
              <a:gd name="connsiteY15" fmla="*/ 521953 h 633034"/>
              <a:gd name="connsiteX16" fmla="*/ 68076 w 794358"/>
              <a:gd name="connsiteY16" fmla="*/ 412415 h 633034"/>
              <a:gd name="connsiteX17" fmla="*/ 75220 w 794358"/>
              <a:gd name="connsiteY17" fmla="*/ 338597 h 633034"/>
              <a:gd name="connsiteX18" fmla="*/ 113320 w 794358"/>
              <a:gd name="connsiteY18" fmla="*/ 317165 h 633034"/>
              <a:gd name="connsiteX19" fmla="*/ 170470 w 794358"/>
              <a:gd name="connsiteY19" fmla="*/ 350503 h 633034"/>
              <a:gd name="connsiteX20" fmla="*/ 225239 w 794358"/>
              <a:gd name="connsiteY20" fmla="*/ 419559 h 633034"/>
              <a:gd name="connsiteX21" fmla="*/ 253814 w 794358"/>
              <a:gd name="connsiteY21" fmla="*/ 493378 h 633034"/>
              <a:gd name="connsiteX22" fmla="*/ 268101 w 794358"/>
              <a:gd name="connsiteY22" fmla="*/ 552909 h 633034"/>
              <a:gd name="connsiteX23" fmla="*/ 294295 w 794358"/>
              <a:gd name="connsiteY23" fmla="*/ 541003 h 633034"/>
              <a:gd name="connsiteX24" fmla="*/ 327633 w 794358"/>
              <a:gd name="connsiteY24" fmla="*/ 514809 h 633034"/>
              <a:gd name="connsiteX25" fmla="*/ 315726 w 794358"/>
              <a:gd name="connsiteY25" fmla="*/ 476709 h 633034"/>
              <a:gd name="connsiteX26" fmla="*/ 239526 w 794358"/>
              <a:gd name="connsiteY26" fmla="*/ 338597 h 633034"/>
              <a:gd name="connsiteX27" fmla="*/ 149039 w 794358"/>
              <a:gd name="connsiteY27" fmla="*/ 260015 h 633034"/>
              <a:gd name="connsiteX28" fmla="*/ 60933 w 794358"/>
              <a:gd name="connsiteY28" fmla="*/ 252872 h 633034"/>
              <a:gd name="connsiteX29" fmla="*/ 13308 w 794358"/>
              <a:gd name="connsiteY29" fmla="*/ 321928 h 633034"/>
              <a:gd name="connsiteX30" fmla="*/ 1401 w 794358"/>
              <a:gd name="connsiteY30" fmla="*/ 445753 h 633034"/>
              <a:gd name="connsiteX31" fmla="*/ 39501 w 794358"/>
              <a:gd name="connsiteY31" fmla="*/ 567197 h 633034"/>
              <a:gd name="connsiteX32" fmla="*/ 115701 w 794358"/>
              <a:gd name="connsiteY32" fmla="*/ 626728 h 633034"/>
              <a:gd name="connsiteX33" fmla="*/ 239526 w 794358"/>
              <a:gd name="connsiteY33" fmla="*/ 626728 h 633034"/>
              <a:gd name="connsiteX34" fmla="*/ 346683 w 794358"/>
              <a:gd name="connsiteY34" fmla="*/ 586247 h 633034"/>
              <a:gd name="connsiteX35" fmla="*/ 430026 w 794358"/>
              <a:gd name="connsiteY35" fmla="*/ 536240 h 633034"/>
              <a:gd name="connsiteX36" fmla="*/ 496701 w 794358"/>
              <a:gd name="connsiteY36" fmla="*/ 476709 h 633034"/>
              <a:gd name="connsiteX37" fmla="*/ 506226 w 794358"/>
              <a:gd name="connsiteY37" fmla="*/ 386222 h 633034"/>
              <a:gd name="connsiteX38" fmla="*/ 470508 w 794358"/>
              <a:gd name="connsiteY38" fmla="*/ 298115 h 633034"/>
              <a:gd name="connsiteX39" fmla="*/ 410976 w 794358"/>
              <a:gd name="connsiteY39" fmla="*/ 167147 h 633034"/>
              <a:gd name="connsiteX40" fmla="*/ 387164 w 794358"/>
              <a:gd name="connsiteY40" fmla="*/ 71897 h 633034"/>
              <a:gd name="connsiteX41" fmla="*/ 406214 w 794358"/>
              <a:gd name="connsiteY41" fmla="*/ 67134 h 633034"/>
              <a:gd name="connsiteX42" fmla="*/ 496701 w 794358"/>
              <a:gd name="connsiteY42" fmla="*/ 126665 h 633034"/>
              <a:gd name="connsiteX43" fmla="*/ 603858 w 794358"/>
              <a:gd name="connsiteY43" fmla="*/ 231440 h 633034"/>
              <a:gd name="connsiteX44" fmla="*/ 684820 w 794358"/>
              <a:gd name="connsiteY44" fmla="*/ 295734 h 633034"/>
              <a:gd name="connsiteX45" fmla="*/ 744351 w 794358"/>
              <a:gd name="connsiteY45" fmla="*/ 326690 h 633034"/>
              <a:gd name="connsiteX46" fmla="*/ 784833 w 794358"/>
              <a:gd name="connsiteY46" fmla="*/ 319547 h 633034"/>
              <a:gd name="connsiteX47" fmla="*/ 794358 w 794358"/>
              <a:gd name="connsiteY47" fmla="*/ 293353 h 633034"/>
              <a:gd name="connsiteX48" fmla="*/ 784833 w 794358"/>
              <a:gd name="connsiteY48" fmla="*/ 262397 h 633034"/>
              <a:gd name="connsiteX49" fmla="*/ 715776 w 794358"/>
              <a:gd name="connsiteY49" fmla="*/ 233822 h 633034"/>
              <a:gd name="connsiteX0" fmla="*/ 715776 w 794358"/>
              <a:gd name="connsiteY0" fmla="*/ 233822 h 633034"/>
              <a:gd name="connsiteX1" fmla="*/ 622908 w 794358"/>
              <a:gd name="connsiteY1" fmla="*/ 162384 h 633034"/>
              <a:gd name="connsiteX2" fmla="*/ 537183 w 794358"/>
              <a:gd name="connsiteY2" fmla="*/ 83803 h 633034"/>
              <a:gd name="connsiteX3" fmla="*/ 453839 w 794358"/>
              <a:gd name="connsiteY3" fmla="*/ 26653 h 633034"/>
              <a:gd name="connsiteX4" fmla="*/ 401451 w 794358"/>
              <a:gd name="connsiteY4" fmla="*/ 2840 h 633034"/>
              <a:gd name="connsiteX5" fmla="*/ 346683 w 794358"/>
              <a:gd name="connsiteY5" fmla="*/ 5222 h 633034"/>
              <a:gd name="connsiteX6" fmla="*/ 308583 w 794358"/>
              <a:gd name="connsiteY6" fmla="*/ 45703 h 633034"/>
              <a:gd name="connsiteX7" fmla="*/ 310964 w 794358"/>
              <a:gd name="connsiteY7" fmla="*/ 117140 h 633034"/>
              <a:gd name="connsiteX8" fmla="*/ 349064 w 794358"/>
              <a:gd name="connsiteY8" fmla="*/ 200484 h 633034"/>
              <a:gd name="connsiteX9" fmla="*/ 396689 w 794358"/>
              <a:gd name="connsiteY9" fmla="*/ 307640 h 633034"/>
              <a:gd name="connsiteX10" fmla="*/ 425264 w 794358"/>
              <a:gd name="connsiteY10" fmla="*/ 374315 h 633034"/>
              <a:gd name="connsiteX11" fmla="*/ 418120 w 794358"/>
              <a:gd name="connsiteY11" fmla="*/ 448134 h 633034"/>
              <a:gd name="connsiteX12" fmla="*/ 363351 w 794358"/>
              <a:gd name="connsiteY12" fmla="*/ 502903 h 633034"/>
              <a:gd name="connsiteX13" fmla="*/ 249051 w 794358"/>
              <a:gd name="connsiteY13" fmla="*/ 562434 h 633034"/>
              <a:gd name="connsiteX14" fmla="*/ 153801 w 794358"/>
              <a:gd name="connsiteY14" fmla="*/ 576722 h 633034"/>
              <a:gd name="connsiteX15" fmla="*/ 91889 w 794358"/>
              <a:gd name="connsiteY15" fmla="*/ 521953 h 633034"/>
              <a:gd name="connsiteX16" fmla="*/ 68076 w 794358"/>
              <a:gd name="connsiteY16" fmla="*/ 412415 h 633034"/>
              <a:gd name="connsiteX17" fmla="*/ 75220 w 794358"/>
              <a:gd name="connsiteY17" fmla="*/ 338597 h 633034"/>
              <a:gd name="connsiteX18" fmla="*/ 113320 w 794358"/>
              <a:gd name="connsiteY18" fmla="*/ 317165 h 633034"/>
              <a:gd name="connsiteX19" fmla="*/ 170470 w 794358"/>
              <a:gd name="connsiteY19" fmla="*/ 350503 h 633034"/>
              <a:gd name="connsiteX20" fmla="*/ 225239 w 794358"/>
              <a:gd name="connsiteY20" fmla="*/ 419559 h 633034"/>
              <a:gd name="connsiteX21" fmla="*/ 253814 w 794358"/>
              <a:gd name="connsiteY21" fmla="*/ 493378 h 633034"/>
              <a:gd name="connsiteX22" fmla="*/ 268101 w 794358"/>
              <a:gd name="connsiteY22" fmla="*/ 552909 h 633034"/>
              <a:gd name="connsiteX23" fmla="*/ 294295 w 794358"/>
              <a:gd name="connsiteY23" fmla="*/ 541003 h 633034"/>
              <a:gd name="connsiteX24" fmla="*/ 327633 w 794358"/>
              <a:gd name="connsiteY24" fmla="*/ 514809 h 633034"/>
              <a:gd name="connsiteX25" fmla="*/ 315726 w 794358"/>
              <a:gd name="connsiteY25" fmla="*/ 476709 h 633034"/>
              <a:gd name="connsiteX26" fmla="*/ 239526 w 794358"/>
              <a:gd name="connsiteY26" fmla="*/ 338597 h 633034"/>
              <a:gd name="connsiteX27" fmla="*/ 149039 w 794358"/>
              <a:gd name="connsiteY27" fmla="*/ 260015 h 633034"/>
              <a:gd name="connsiteX28" fmla="*/ 60933 w 794358"/>
              <a:gd name="connsiteY28" fmla="*/ 252872 h 633034"/>
              <a:gd name="connsiteX29" fmla="*/ 13308 w 794358"/>
              <a:gd name="connsiteY29" fmla="*/ 321928 h 633034"/>
              <a:gd name="connsiteX30" fmla="*/ 1401 w 794358"/>
              <a:gd name="connsiteY30" fmla="*/ 445753 h 633034"/>
              <a:gd name="connsiteX31" fmla="*/ 39501 w 794358"/>
              <a:gd name="connsiteY31" fmla="*/ 567197 h 633034"/>
              <a:gd name="connsiteX32" fmla="*/ 115701 w 794358"/>
              <a:gd name="connsiteY32" fmla="*/ 626728 h 633034"/>
              <a:gd name="connsiteX33" fmla="*/ 239526 w 794358"/>
              <a:gd name="connsiteY33" fmla="*/ 626728 h 633034"/>
              <a:gd name="connsiteX34" fmla="*/ 346683 w 794358"/>
              <a:gd name="connsiteY34" fmla="*/ 586247 h 633034"/>
              <a:gd name="connsiteX35" fmla="*/ 430026 w 794358"/>
              <a:gd name="connsiteY35" fmla="*/ 536240 h 633034"/>
              <a:gd name="connsiteX36" fmla="*/ 496701 w 794358"/>
              <a:gd name="connsiteY36" fmla="*/ 476709 h 633034"/>
              <a:gd name="connsiteX37" fmla="*/ 506226 w 794358"/>
              <a:gd name="connsiteY37" fmla="*/ 386222 h 633034"/>
              <a:gd name="connsiteX38" fmla="*/ 470508 w 794358"/>
              <a:gd name="connsiteY38" fmla="*/ 298115 h 633034"/>
              <a:gd name="connsiteX39" fmla="*/ 410976 w 794358"/>
              <a:gd name="connsiteY39" fmla="*/ 167147 h 633034"/>
              <a:gd name="connsiteX40" fmla="*/ 387164 w 794358"/>
              <a:gd name="connsiteY40" fmla="*/ 71897 h 633034"/>
              <a:gd name="connsiteX41" fmla="*/ 406214 w 794358"/>
              <a:gd name="connsiteY41" fmla="*/ 67134 h 633034"/>
              <a:gd name="connsiteX42" fmla="*/ 491939 w 794358"/>
              <a:gd name="connsiteY42" fmla="*/ 138571 h 633034"/>
              <a:gd name="connsiteX43" fmla="*/ 603858 w 794358"/>
              <a:gd name="connsiteY43" fmla="*/ 231440 h 633034"/>
              <a:gd name="connsiteX44" fmla="*/ 684820 w 794358"/>
              <a:gd name="connsiteY44" fmla="*/ 295734 h 633034"/>
              <a:gd name="connsiteX45" fmla="*/ 744351 w 794358"/>
              <a:gd name="connsiteY45" fmla="*/ 326690 h 633034"/>
              <a:gd name="connsiteX46" fmla="*/ 784833 w 794358"/>
              <a:gd name="connsiteY46" fmla="*/ 319547 h 633034"/>
              <a:gd name="connsiteX47" fmla="*/ 794358 w 794358"/>
              <a:gd name="connsiteY47" fmla="*/ 293353 h 633034"/>
              <a:gd name="connsiteX48" fmla="*/ 784833 w 794358"/>
              <a:gd name="connsiteY48" fmla="*/ 262397 h 633034"/>
              <a:gd name="connsiteX49" fmla="*/ 715776 w 794358"/>
              <a:gd name="connsiteY49" fmla="*/ 233822 h 633034"/>
              <a:gd name="connsiteX0" fmla="*/ 715776 w 794358"/>
              <a:gd name="connsiteY0" fmla="*/ 233822 h 633034"/>
              <a:gd name="connsiteX1" fmla="*/ 622908 w 794358"/>
              <a:gd name="connsiteY1" fmla="*/ 162384 h 633034"/>
              <a:gd name="connsiteX2" fmla="*/ 537183 w 794358"/>
              <a:gd name="connsiteY2" fmla="*/ 83803 h 633034"/>
              <a:gd name="connsiteX3" fmla="*/ 453839 w 794358"/>
              <a:gd name="connsiteY3" fmla="*/ 26653 h 633034"/>
              <a:gd name="connsiteX4" fmla="*/ 401451 w 794358"/>
              <a:gd name="connsiteY4" fmla="*/ 2840 h 633034"/>
              <a:gd name="connsiteX5" fmla="*/ 346683 w 794358"/>
              <a:gd name="connsiteY5" fmla="*/ 5222 h 633034"/>
              <a:gd name="connsiteX6" fmla="*/ 308583 w 794358"/>
              <a:gd name="connsiteY6" fmla="*/ 45703 h 633034"/>
              <a:gd name="connsiteX7" fmla="*/ 310964 w 794358"/>
              <a:gd name="connsiteY7" fmla="*/ 117140 h 633034"/>
              <a:gd name="connsiteX8" fmla="*/ 349064 w 794358"/>
              <a:gd name="connsiteY8" fmla="*/ 200484 h 633034"/>
              <a:gd name="connsiteX9" fmla="*/ 396689 w 794358"/>
              <a:gd name="connsiteY9" fmla="*/ 307640 h 633034"/>
              <a:gd name="connsiteX10" fmla="*/ 425264 w 794358"/>
              <a:gd name="connsiteY10" fmla="*/ 374315 h 633034"/>
              <a:gd name="connsiteX11" fmla="*/ 418120 w 794358"/>
              <a:gd name="connsiteY11" fmla="*/ 448134 h 633034"/>
              <a:gd name="connsiteX12" fmla="*/ 363351 w 794358"/>
              <a:gd name="connsiteY12" fmla="*/ 502903 h 633034"/>
              <a:gd name="connsiteX13" fmla="*/ 249051 w 794358"/>
              <a:gd name="connsiteY13" fmla="*/ 562434 h 633034"/>
              <a:gd name="connsiteX14" fmla="*/ 153801 w 794358"/>
              <a:gd name="connsiteY14" fmla="*/ 576722 h 633034"/>
              <a:gd name="connsiteX15" fmla="*/ 91889 w 794358"/>
              <a:gd name="connsiteY15" fmla="*/ 521953 h 633034"/>
              <a:gd name="connsiteX16" fmla="*/ 68076 w 794358"/>
              <a:gd name="connsiteY16" fmla="*/ 412415 h 633034"/>
              <a:gd name="connsiteX17" fmla="*/ 75220 w 794358"/>
              <a:gd name="connsiteY17" fmla="*/ 338597 h 633034"/>
              <a:gd name="connsiteX18" fmla="*/ 113320 w 794358"/>
              <a:gd name="connsiteY18" fmla="*/ 317165 h 633034"/>
              <a:gd name="connsiteX19" fmla="*/ 170470 w 794358"/>
              <a:gd name="connsiteY19" fmla="*/ 350503 h 633034"/>
              <a:gd name="connsiteX20" fmla="*/ 225239 w 794358"/>
              <a:gd name="connsiteY20" fmla="*/ 419559 h 633034"/>
              <a:gd name="connsiteX21" fmla="*/ 253814 w 794358"/>
              <a:gd name="connsiteY21" fmla="*/ 493378 h 633034"/>
              <a:gd name="connsiteX22" fmla="*/ 268101 w 794358"/>
              <a:gd name="connsiteY22" fmla="*/ 552909 h 633034"/>
              <a:gd name="connsiteX23" fmla="*/ 294295 w 794358"/>
              <a:gd name="connsiteY23" fmla="*/ 541003 h 633034"/>
              <a:gd name="connsiteX24" fmla="*/ 327633 w 794358"/>
              <a:gd name="connsiteY24" fmla="*/ 514809 h 633034"/>
              <a:gd name="connsiteX25" fmla="*/ 315726 w 794358"/>
              <a:gd name="connsiteY25" fmla="*/ 476709 h 633034"/>
              <a:gd name="connsiteX26" fmla="*/ 239526 w 794358"/>
              <a:gd name="connsiteY26" fmla="*/ 338597 h 633034"/>
              <a:gd name="connsiteX27" fmla="*/ 149039 w 794358"/>
              <a:gd name="connsiteY27" fmla="*/ 260015 h 633034"/>
              <a:gd name="connsiteX28" fmla="*/ 60933 w 794358"/>
              <a:gd name="connsiteY28" fmla="*/ 252872 h 633034"/>
              <a:gd name="connsiteX29" fmla="*/ 13308 w 794358"/>
              <a:gd name="connsiteY29" fmla="*/ 321928 h 633034"/>
              <a:gd name="connsiteX30" fmla="*/ 1401 w 794358"/>
              <a:gd name="connsiteY30" fmla="*/ 445753 h 633034"/>
              <a:gd name="connsiteX31" fmla="*/ 39501 w 794358"/>
              <a:gd name="connsiteY31" fmla="*/ 567197 h 633034"/>
              <a:gd name="connsiteX32" fmla="*/ 115701 w 794358"/>
              <a:gd name="connsiteY32" fmla="*/ 626728 h 633034"/>
              <a:gd name="connsiteX33" fmla="*/ 239526 w 794358"/>
              <a:gd name="connsiteY33" fmla="*/ 626728 h 633034"/>
              <a:gd name="connsiteX34" fmla="*/ 346683 w 794358"/>
              <a:gd name="connsiteY34" fmla="*/ 586247 h 633034"/>
              <a:gd name="connsiteX35" fmla="*/ 430026 w 794358"/>
              <a:gd name="connsiteY35" fmla="*/ 536240 h 633034"/>
              <a:gd name="connsiteX36" fmla="*/ 496701 w 794358"/>
              <a:gd name="connsiteY36" fmla="*/ 476709 h 633034"/>
              <a:gd name="connsiteX37" fmla="*/ 506226 w 794358"/>
              <a:gd name="connsiteY37" fmla="*/ 386222 h 633034"/>
              <a:gd name="connsiteX38" fmla="*/ 470508 w 794358"/>
              <a:gd name="connsiteY38" fmla="*/ 298115 h 633034"/>
              <a:gd name="connsiteX39" fmla="*/ 410976 w 794358"/>
              <a:gd name="connsiteY39" fmla="*/ 167147 h 633034"/>
              <a:gd name="connsiteX40" fmla="*/ 387164 w 794358"/>
              <a:gd name="connsiteY40" fmla="*/ 86184 h 633034"/>
              <a:gd name="connsiteX41" fmla="*/ 406214 w 794358"/>
              <a:gd name="connsiteY41" fmla="*/ 67134 h 633034"/>
              <a:gd name="connsiteX42" fmla="*/ 491939 w 794358"/>
              <a:gd name="connsiteY42" fmla="*/ 138571 h 633034"/>
              <a:gd name="connsiteX43" fmla="*/ 603858 w 794358"/>
              <a:gd name="connsiteY43" fmla="*/ 231440 h 633034"/>
              <a:gd name="connsiteX44" fmla="*/ 684820 w 794358"/>
              <a:gd name="connsiteY44" fmla="*/ 295734 h 633034"/>
              <a:gd name="connsiteX45" fmla="*/ 744351 w 794358"/>
              <a:gd name="connsiteY45" fmla="*/ 326690 h 633034"/>
              <a:gd name="connsiteX46" fmla="*/ 784833 w 794358"/>
              <a:gd name="connsiteY46" fmla="*/ 319547 h 633034"/>
              <a:gd name="connsiteX47" fmla="*/ 794358 w 794358"/>
              <a:gd name="connsiteY47" fmla="*/ 293353 h 633034"/>
              <a:gd name="connsiteX48" fmla="*/ 784833 w 794358"/>
              <a:gd name="connsiteY48" fmla="*/ 262397 h 633034"/>
              <a:gd name="connsiteX49" fmla="*/ 715776 w 794358"/>
              <a:gd name="connsiteY49" fmla="*/ 233822 h 633034"/>
              <a:gd name="connsiteX0" fmla="*/ 715776 w 794358"/>
              <a:gd name="connsiteY0" fmla="*/ 233822 h 633034"/>
              <a:gd name="connsiteX1" fmla="*/ 622908 w 794358"/>
              <a:gd name="connsiteY1" fmla="*/ 162384 h 633034"/>
              <a:gd name="connsiteX2" fmla="*/ 537183 w 794358"/>
              <a:gd name="connsiteY2" fmla="*/ 83803 h 633034"/>
              <a:gd name="connsiteX3" fmla="*/ 453839 w 794358"/>
              <a:gd name="connsiteY3" fmla="*/ 26653 h 633034"/>
              <a:gd name="connsiteX4" fmla="*/ 401451 w 794358"/>
              <a:gd name="connsiteY4" fmla="*/ 2840 h 633034"/>
              <a:gd name="connsiteX5" fmla="*/ 346683 w 794358"/>
              <a:gd name="connsiteY5" fmla="*/ 5222 h 633034"/>
              <a:gd name="connsiteX6" fmla="*/ 308583 w 794358"/>
              <a:gd name="connsiteY6" fmla="*/ 45703 h 633034"/>
              <a:gd name="connsiteX7" fmla="*/ 310964 w 794358"/>
              <a:gd name="connsiteY7" fmla="*/ 117140 h 633034"/>
              <a:gd name="connsiteX8" fmla="*/ 349064 w 794358"/>
              <a:gd name="connsiteY8" fmla="*/ 200484 h 633034"/>
              <a:gd name="connsiteX9" fmla="*/ 396689 w 794358"/>
              <a:gd name="connsiteY9" fmla="*/ 307640 h 633034"/>
              <a:gd name="connsiteX10" fmla="*/ 425264 w 794358"/>
              <a:gd name="connsiteY10" fmla="*/ 374315 h 633034"/>
              <a:gd name="connsiteX11" fmla="*/ 418120 w 794358"/>
              <a:gd name="connsiteY11" fmla="*/ 448134 h 633034"/>
              <a:gd name="connsiteX12" fmla="*/ 363351 w 794358"/>
              <a:gd name="connsiteY12" fmla="*/ 502903 h 633034"/>
              <a:gd name="connsiteX13" fmla="*/ 249051 w 794358"/>
              <a:gd name="connsiteY13" fmla="*/ 562434 h 633034"/>
              <a:gd name="connsiteX14" fmla="*/ 153801 w 794358"/>
              <a:gd name="connsiteY14" fmla="*/ 576722 h 633034"/>
              <a:gd name="connsiteX15" fmla="*/ 91889 w 794358"/>
              <a:gd name="connsiteY15" fmla="*/ 521953 h 633034"/>
              <a:gd name="connsiteX16" fmla="*/ 68076 w 794358"/>
              <a:gd name="connsiteY16" fmla="*/ 412415 h 633034"/>
              <a:gd name="connsiteX17" fmla="*/ 75220 w 794358"/>
              <a:gd name="connsiteY17" fmla="*/ 338597 h 633034"/>
              <a:gd name="connsiteX18" fmla="*/ 113320 w 794358"/>
              <a:gd name="connsiteY18" fmla="*/ 317165 h 633034"/>
              <a:gd name="connsiteX19" fmla="*/ 170470 w 794358"/>
              <a:gd name="connsiteY19" fmla="*/ 350503 h 633034"/>
              <a:gd name="connsiteX20" fmla="*/ 225239 w 794358"/>
              <a:gd name="connsiteY20" fmla="*/ 419559 h 633034"/>
              <a:gd name="connsiteX21" fmla="*/ 253814 w 794358"/>
              <a:gd name="connsiteY21" fmla="*/ 493378 h 633034"/>
              <a:gd name="connsiteX22" fmla="*/ 268101 w 794358"/>
              <a:gd name="connsiteY22" fmla="*/ 552909 h 633034"/>
              <a:gd name="connsiteX23" fmla="*/ 294295 w 794358"/>
              <a:gd name="connsiteY23" fmla="*/ 541003 h 633034"/>
              <a:gd name="connsiteX24" fmla="*/ 327633 w 794358"/>
              <a:gd name="connsiteY24" fmla="*/ 514809 h 633034"/>
              <a:gd name="connsiteX25" fmla="*/ 315726 w 794358"/>
              <a:gd name="connsiteY25" fmla="*/ 476709 h 633034"/>
              <a:gd name="connsiteX26" fmla="*/ 239526 w 794358"/>
              <a:gd name="connsiteY26" fmla="*/ 338597 h 633034"/>
              <a:gd name="connsiteX27" fmla="*/ 149039 w 794358"/>
              <a:gd name="connsiteY27" fmla="*/ 260015 h 633034"/>
              <a:gd name="connsiteX28" fmla="*/ 60933 w 794358"/>
              <a:gd name="connsiteY28" fmla="*/ 252872 h 633034"/>
              <a:gd name="connsiteX29" fmla="*/ 13308 w 794358"/>
              <a:gd name="connsiteY29" fmla="*/ 321928 h 633034"/>
              <a:gd name="connsiteX30" fmla="*/ 1401 w 794358"/>
              <a:gd name="connsiteY30" fmla="*/ 445753 h 633034"/>
              <a:gd name="connsiteX31" fmla="*/ 39501 w 794358"/>
              <a:gd name="connsiteY31" fmla="*/ 567197 h 633034"/>
              <a:gd name="connsiteX32" fmla="*/ 115701 w 794358"/>
              <a:gd name="connsiteY32" fmla="*/ 626728 h 633034"/>
              <a:gd name="connsiteX33" fmla="*/ 239526 w 794358"/>
              <a:gd name="connsiteY33" fmla="*/ 626728 h 633034"/>
              <a:gd name="connsiteX34" fmla="*/ 346683 w 794358"/>
              <a:gd name="connsiteY34" fmla="*/ 586247 h 633034"/>
              <a:gd name="connsiteX35" fmla="*/ 430026 w 794358"/>
              <a:gd name="connsiteY35" fmla="*/ 536240 h 633034"/>
              <a:gd name="connsiteX36" fmla="*/ 496701 w 794358"/>
              <a:gd name="connsiteY36" fmla="*/ 476709 h 633034"/>
              <a:gd name="connsiteX37" fmla="*/ 506226 w 794358"/>
              <a:gd name="connsiteY37" fmla="*/ 386222 h 633034"/>
              <a:gd name="connsiteX38" fmla="*/ 475270 w 794358"/>
              <a:gd name="connsiteY38" fmla="*/ 295733 h 633034"/>
              <a:gd name="connsiteX39" fmla="*/ 410976 w 794358"/>
              <a:gd name="connsiteY39" fmla="*/ 167147 h 633034"/>
              <a:gd name="connsiteX40" fmla="*/ 387164 w 794358"/>
              <a:gd name="connsiteY40" fmla="*/ 86184 h 633034"/>
              <a:gd name="connsiteX41" fmla="*/ 406214 w 794358"/>
              <a:gd name="connsiteY41" fmla="*/ 67134 h 633034"/>
              <a:gd name="connsiteX42" fmla="*/ 491939 w 794358"/>
              <a:gd name="connsiteY42" fmla="*/ 138571 h 633034"/>
              <a:gd name="connsiteX43" fmla="*/ 603858 w 794358"/>
              <a:gd name="connsiteY43" fmla="*/ 231440 h 633034"/>
              <a:gd name="connsiteX44" fmla="*/ 684820 w 794358"/>
              <a:gd name="connsiteY44" fmla="*/ 295734 h 633034"/>
              <a:gd name="connsiteX45" fmla="*/ 744351 w 794358"/>
              <a:gd name="connsiteY45" fmla="*/ 326690 h 633034"/>
              <a:gd name="connsiteX46" fmla="*/ 784833 w 794358"/>
              <a:gd name="connsiteY46" fmla="*/ 319547 h 633034"/>
              <a:gd name="connsiteX47" fmla="*/ 794358 w 794358"/>
              <a:gd name="connsiteY47" fmla="*/ 293353 h 633034"/>
              <a:gd name="connsiteX48" fmla="*/ 784833 w 794358"/>
              <a:gd name="connsiteY48" fmla="*/ 262397 h 633034"/>
              <a:gd name="connsiteX49" fmla="*/ 715776 w 794358"/>
              <a:gd name="connsiteY49" fmla="*/ 233822 h 633034"/>
              <a:gd name="connsiteX0" fmla="*/ 715776 w 794358"/>
              <a:gd name="connsiteY0" fmla="*/ 233822 h 633034"/>
              <a:gd name="connsiteX1" fmla="*/ 622908 w 794358"/>
              <a:gd name="connsiteY1" fmla="*/ 162384 h 633034"/>
              <a:gd name="connsiteX2" fmla="*/ 537183 w 794358"/>
              <a:gd name="connsiteY2" fmla="*/ 83803 h 633034"/>
              <a:gd name="connsiteX3" fmla="*/ 453839 w 794358"/>
              <a:gd name="connsiteY3" fmla="*/ 26653 h 633034"/>
              <a:gd name="connsiteX4" fmla="*/ 401451 w 794358"/>
              <a:gd name="connsiteY4" fmla="*/ 2840 h 633034"/>
              <a:gd name="connsiteX5" fmla="*/ 346683 w 794358"/>
              <a:gd name="connsiteY5" fmla="*/ 5222 h 633034"/>
              <a:gd name="connsiteX6" fmla="*/ 308583 w 794358"/>
              <a:gd name="connsiteY6" fmla="*/ 45703 h 633034"/>
              <a:gd name="connsiteX7" fmla="*/ 310964 w 794358"/>
              <a:gd name="connsiteY7" fmla="*/ 117140 h 633034"/>
              <a:gd name="connsiteX8" fmla="*/ 349064 w 794358"/>
              <a:gd name="connsiteY8" fmla="*/ 200484 h 633034"/>
              <a:gd name="connsiteX9" fmla="*/ 396689 w 794358"/>
              <a:gd name="connsiteY9" fmla="*/ 307640 h 633034"/>
              <a:gd name="connsiteX10" fmla="*/ 425264 w 794358"/>
              <a:gd name="connsiteY10" fmla="*/ 374315 h 633034"/>
              <a:gd name="connsiteX11" fmla="*/ 418120 w 794358"/>
              <a:gd name="connsiteY11" fmla="*/ 448134 h 633034"/>
              <a:gd name="connsiteX12" fmla="*/ 363351 w 794358"/>
              <a:gd name="connsiteY12" fmla="*/ 502903 h 633034"/>
              <a:gd name="connsiteX13" fmla="*/ 249051 w 794358"/>
              <a:gd name="connsiteY13" fmla="*/ 562434 h 633034"/>
              <a:gd name="connsiteX14" fmla="*/ 153801 w 794358"/>
              <a:gd name="connsiteY14" fmla="*/ 576722 h 633034"/>
              <a:gd name="connsiteX15" fmla="*/ 91889 w 794358"/>
              <a:gd name="connsiteY15" fmla="*/ 521953 h 633034"/>
              <a:gd name="connsiteX16" fmla="*/ 68076 w 794358"/>
              <a:gd name="connsiteY16" fmla="*/ 412415 h 633034"/>
              <a:gd name="connsiteX17" fmla="*/ 75220 w 794358"/>
              <a:gd name="connsiteY17" fmla="*/ 338597 h 633034"/>
              <a:gd name="connsiteX18" fmla="*/ 113320 w 794358"/>
              <a:gd name="connsiteY18" fmla="*/ 317165 h 633034"/>
              <a:gd name="connsiteX19" fmla="*/ 170470 w 794358"/>
              <a:gd name="connsiteY19" fmla="*/ 350503 h 633034"/>
              <a:gd name="connsiteX20" fmla="*/ 225239 w 794358"/>
              <a:gd name="connsiteY20" fmla="*/ 419559 h 633034"/>
              <a:gd name="connsiteX21" fmla="*/ 253814 w 794358"/>
              <a:gd name="connsiteY21" fmla="*/ 493378 h 633034"/>
              <a:gd name="connsiteX22" fmla="*/ 268101 w 794358"/>
              <a:gd name="connsiteY22" fmla="*/ 552909 h 633034"/>
              <a:gd name="connsiteX23" fmla="*/ 294295 w 794358"/>
              <a:gd name="connsiteY23" fmla="*/ 541003 h 633034"/>
              <a:gd name="connsiteX24" fmla="*/ 327633 w 794358"/>
              <a:gd name="connsiteY24" fmla="*/ 514809 h 633034"/>
              <a:gd name="connsiteX25" fmla="*/ 315726 w 794358"/>
              <a:gd name="connsiteY25" fmla="*/ 476709 h 633034"/>
              <a:gd name="connsiteX26" fmla="*/ 239526 w 794358"/>
              <a:gd name="connsiteY26" fmla="*/ 338597 h 633034"/>
              <a:gd name="connsiteX27" fmla="*/ 149039 w 794358"/>
              <a:gd name="connsiteY27" fmla="*/ 260015 h 633034"/>
              <a:gd name="connsiteX28" fmla="*/ 60933 w 794358"/>
              <a:gd name="connsiteY28" fmla="*/ 252872 h 633034"/>
              <a:gd name="connsiteX29" fmla="*/ 13308 w 794358"/>
              <a:gd name="connsiteY29" fmla="*/ 321928 h 633034"/>
              <a:gd name="connsiteX30" fmla="*/ 1401 w 794358"/>
              <a:gd name="connsiteY30" fmla="*/ 445753 h 633034"/>
              <a:gd name="connsiteX31" fmla="*/ 39501 w 794358"/>
              <a:gd name="connsiteY31" fmla="*/ 567197 h 633034"/>
              <a:gd name="connsiteX32" fmla="*/ 115701 w 794358"/>
              <a:gd name="connsiteY32" fmla="*/ 626728 h 633034"/>
              <a:gd name="connsiteX33" fmla="*/ 239526 w 794358"/>
              <a:gd name="connsiteY33" fmla="*/ 626728 h 633034"/>
              <a:gd name="connsiteX34" fmla="*/ 346683 w 794358"/>
              <a:gd name="connsiteY34" fmla="*/ 586247 h 633034"/>
              <a:gd name="connsiteX35" fmla="*/ 425263 w 794358"/>
              <a:gd name="connsiteY35" fmla="*/ 545765 h 633034"/>
              <a:gd name="connsiteX36" fmla="*/ 496701 w 794358"/>
              <a:gd name="connsiteY36" fmla="*/ 476709 h 633034"/>
              <a:gd name="connsiteX37" fmla="*/ 506226 w 794358"/>
              <a:gd name="connsiteY37" fmla="*/ 386222 h 633034"/>
              <a:gd name="connsiteX38" fmla="*/ 475270 w 794358"/>
              <a:gd name="connsiteY38" fmla="*/ 295733 h 633034"/>
              <a:gd name="connsiteX39" fmla="*/ 410976 w 794358"/>
              <a:gd name="connsiteY39" fmla="*/ 167147 h 633034"/>
              <a:gd name="connsiteX40" fmla="*/ 387164 w 794358"/>
              <a:gd name="connsiteY40" fmla="*/ 86184 h 633034"/>
              <a:gd name="connsiteX41" fmla="*/ 406214 w 794358"/>
              <a:gd name="connsiteY41" fmla="*/ 67134 h 633034"/>
              <a:gd name="connsiteX42" fmla="*/ 491939 w 794358"/>
              <a:gd name="connsiteY42" fmla="*/ 138571 h 633034"/>
              <a:gd name="connsiteX43" fmla="*/ 603858 w 794358"/>
              <a:gd name="connsiteY43" fmla="*/ 231440 h 633034"/>
              <a:gd name="connsiteX44" fmla="*/ 684820 w 794358"/>
              <a:gd name="connsiteY44" fmla="*/ 295734 h 633034"/>
              <a:gd name="connsiteX45" fmla="*/ 744351 w 794358"/>
              <a:gd name="connsiteY45" fmla="*/ 326690 h 633034"/>
              <a:gd name="connsiteX46" fmla="*/ 784833 w 794358"/>
              <a:gd name="connsiteY46" fmla="*/ 319547 h 633034"/>
              <a:gd name="connsiteX47" fmla="*/ 794358 w 794358"/>
              <a:gd name="connsiteY47" fmla="*/ 293353 h 633034"/>
              <a:gd name="connsiteX48" fmla="*/ 784833 w 794358"/>
              <a:gd name="connsiteY48" fmla="*/ 262397 h 633034"/>
              <a:gd name="connsiteX49" fmla="*/ 715776 w 794358"/>
              <a:gd name="connsiteY49" fmla="*/ 233822 h 633034"/>
              <a:gd name="connsiteX0" fmla="*/ 715776 w 794358"/>
              <a:gd name="connsiteY0" fmla="*/ 233822 h 632518"/>
              <a:gd name="connsiteX1" fmla="*/ 622908 w 794358"/>
              <a:gd name="connsiteY1" fmla="*/ 162384 h 632518"/>
              <a:gd name="connsiteX2" fmla="*/ 537183 w 794358"/>
              <a:gd name="connsiteY2" fmla="*/ 83803 h 632518"/>
              <a:gd name="connsiteX3" fmla="*/ 453839 w 794358"/>
              <a:gd name="connsiteY3" fmla="*/ 26653 h 632518"/>
              <a:gd name="connsiteX4" fmla="*/ 401451 w 794358"/>
              <a:gd name="connsiteY4" fmla="*/ 2840 h 632518"/>
              <a:gd name="connsiteX5" fmla="*/ 346683 w 794358"/>
              <a:gd name="connsiteY5" fmla="*/ 5222 h 632518"/>
              <a:gd name="connsiteX6" fmla="*/ 308583 w 794358"/>
              <a:gd name="connsiteY6" fmla="*/ 45703 h 632518"/>
              <a:gd name="connsiteX7" fmla="*/ 310964 w 794358"/>
              <a:gd name="connsiteY7" fmla="*/ 117140 h 632518"/>
              <a:gd name="connsiteX8" fmla="*/ 349064 w 794358"/>
              <a:gd name="connsiteY8" fmla="*/ 200484 h 632518"/>
              <a:gd name="connsiteX9" fmla="*/ 396689 w 794358"/>
              <a:gd name="connsiteY9" fmla="*/ 307640 h 632518"/>
              <a:gd name="connsiteX10" fmla="*/ 425264 w 794358"/>
              <a:gd name="connsiteY10" fmla="*/ 374315 h 632518"/>
              <a:gd name="connsiteX11" fmla="*/ 418120 w 794358"/>
              <a:gd name="connsiteY11" fmla="*/ 448134 h 632518"/>
              <a:gd name="connsiteX12" fmla="*/ 363351 w 794358"/>
              <a:gd name="connsiteY12" fmla="*/ 502903 h 632518"/>
              <a:gd name="connsiteX13" fmla="*/ 249051 w 794358"/>
              <a:gd name="connsiteY13" fmla="*/ 562434 h 632518"/>
              <a:gd name="connsiteX14" fmla="*/ 153801 w 794358"/>
              <a:gd name="connsiteY14" fmla="*/ 576722 h 632518"/>
              <a:gd name="connsiteX15" fmla="*/ 91889 w 794358"/>
              <a:gd name="connsiteY15" fmla="*/ 521953 h 632518"/>
              <a:gd name="connsiteX16" fmla="*/ 68076 w 794358"/>
              <a:gd name="connsiteY16" fmla="*/ 412415 h 632518"/>
              <a:gd name="connsiteX17" fmla="*/ 75220 w 794358"/>
              <a:gd name="connsiteY17" fmla="*/ 338597 h 632518"/>
              <a:gd name="connsiteX18" fmla="*/ 113320 w 794358"/>
              <a:gd name="connsiteY18" fmla="*/ 317165 h 632518"/>
              <a:gd name="connsiteX19" fmla="*/ 170470 w 794358"/>
              <a:gd name="connsiteY19" fmla="*/ 350503 h 632518"/>
              <a:gd name="connsiteX20" fmla="*/ 225239 w 794358"/>
              <a:gd name="connsiteY20" fmla="*/ 419559 h 632518"/>
              <a:gd name="connsiteX21" fmla="*/ 253814 w 794358"/>
              <a:gd name="connsiteY21" fmla="*/ 493378 h 632518"/>
              <a:gd name="connsiteX22" fmla="*/ 268101 w 794358"/>
              <a:gd name="connsiteY22" fmla="*/ 552909 h 632518"/>
              <a:gd name="connsiteX23" fmla="*/ 294295 w 794358"/>
              <a:gd name="connsiteY23" fmla="*/ 541003 h 632518"/>
              <a:gd name="connsiteX24" fmla="*/ 327633 w 794358"/>
              <a:gd name="connsiteY24" fmla="*/ 514809 h 632518"/>
              <a:gd name="connsiteX25" fmla="*/ 315726 w 794358"/>
              <a:gd name="connsiteY25" fmla="*/ 476709 h 632518"/>
              <a:gd name="connsiteX26" fmla="*/ 239526 w 794358"/>
              <a:gd name="connsiteY26" fmla="*/ 338597 h 632518"/>
              <a:gd name="connsiteX27" fmla="*/ 149039 w 794358"/>
              <a:gd name="connsiteY27" fmla="*/ 260015 h 632518"/>
              <a:gd name="connsiteX28" fmla="*/ 60933 w 794358"/>
              <a:gd name="connsiteY28" fmla="*/ 252872 h 632518"/>
              <a:gd name="connsiteX29" fmla="*/ 13308 w 794358"/>
              <a:gd name="connsiteY29" fmla="*/ 321928 h 632518"/>
              <a:gd name="connsiteX30" fmla="*/ 1401 w 794358"/>
              <a:gd name="connsiteY30" fmla="*/ 445753 h 632518"/>
              <a:gd name="connsiteX31" fmla="*/ 39501 w 794358"/>
              <a:gd name="connsiteY31" fmla="*/ 567197 h 632518"/>
              <a:gd name="connsiteX32" fmla="*/ 115701 w 794358"/>
              <a:gd name="connsiteY32" fmla="*/ 626728 h 632518"/>
              <a:gd name="connsiteX33" fmla="*/ 239526 w 794358"/>
              <a:gd name="connsiteY33" fmla="*/ 626728 h 632518"/>
              <a:gd name="connsiteX34" fmla="*/ 346683 w 794358"/>
              <a:gd name="connsiteY34" fmla="*/ 595772 h 632518"/>
              <a:gd name="connsiteX35" fmla="*/ 425263 w 794358"/>
              <a:gd name="connsiteY35" fmla="*/ 545765 h 632518"/>
              <a:gd name="connsiteX36" fmla="*/ 496701 w 794358"/>
              <a:gd name="connsiteY36" fmla="*/ 476709 h 632518"/>
              <a:gd name="connsiteX37" fmla="*/ 506226 w 794358"/>
              <a:gd name="connsiteY37" fmla="*/ 386222 h 632518"/>
              <a:gd name="connsiteX38" fmla="*/ 475270 w 794358"/>
              <a:gd name="connsiteY38" fmla="*/ 295733 h 632518"/>
              <a:gd name="connsiteX39" fmla="*/ 410976 w 794358"/>
              <a:gd name="connsiteY39" fmla="*/ 167147 h 632518"/>
              <a:gd name="connsiteX40" fmla="*/ 387164 w 794358"/>
              <a:gd name="connsiteY40" fmla="*/ 86184 h 632518"/>
              <a:gd name="connsiteX41" fmla="*/ 406214 w 794358"/>
              <a:gd name="connsiteY41" fmla="*/ 67134 h 632518"/>
              <a:gd name="connsiteX42" fmla="*/ 491939 w 794358"/>
              <a:gd name="connsiteY42" fmla="*/ 138571 h 632518"/>
              <a:gd name="connsiteX43" fmla="*/ 603858 w 794358"/>
              <a:gd name="connsiteY43" fmla="*/ 231440 h 632518"/>
              <a:gd name="connsiteX44" fmla="*/ 684820 w 794358"/>
              <a:gd name="connsiteY44" fmla="*/ 295734 h 632518"/>
              <a:gd name="connsiteX45" fmla="*/ 744351 w 794358"/>
              <a:gd name="connsiteY45" fmla="*/ 326690 h 632518"/>
              <a:gd name="connsiteX46" fmla="*/ 784833 w 794358"/>
              <a:gd name="connsiteY46" fmla="*/ 319547 h 632518"/>
              <a:gd name="connsiteX47" fmla="*/ 794358 w 794358"/>
              <a:gd name="connsiteY47" fmla="*/ 293353 h 632518"/>
              <a:gd name="connsiteX48" fmla="*/ 784833 w 794358"/>
              <a:gd name="connsiteY48" fmla="*/ 262397 h 632518"/>
              <a:gd name="connsiteX49" fmla="*/ 715776 w 794358"/>
              <a:gd name="connsiteY49" fmla="*/ 233822 h 632518"/>
              <a:gd name="connsiteX0" fmla="*/ 715776 w 794358"/>
              <a:gd name="connsiteY0" fmla="*/ 233822 h 634181"/>
              <a:gd name="connsiteX1" fmla="*/ 622908 w 794358"/>
              <a:gd name="connsiteY1" fmla="*/ 162384 h 634181"/>
              <a:gd name="connsiteX2" fmla="*/ 537183 w 794358"/>
              <a:gd name="connsiteY2" fmla="*/ 83803 h 634181"/>
              <a:gd name="connsiteX3" fmla="*/ 453839 w 794358"/>
              <a:gd name="connsiteY3" fmla="*/ 26653 h 634181"/>
              <a:gd name="connsiteX4" fmla="*/ 401451 w 794358"/>
              <a:gd name="connsiteY4" fmla="*/ 2840 h 634181"/>
              <a:gd name="connsiteX5" fmla="*/ 346683 w 794358"/>
              <a:gd name="connsiteY5" fmla="*/ 5222 h 634181"/>
              <a:gd name="connsiteX6" fmla="*/ 308583 w 794358"/>
              <a:gd name="connsiteY6" fmla="*/ 45703 h 634181"/>
              <a:gd name="connsiteX7" fmla="*/ 310964 w 794358"/>
              <a:gd name="connsiteY7" fmla="*/ 117140 h 634181"/>
              <a:gd name="connsiteX8" fmla="*/ 349064 w 794358"/>
              <a:gd name="connsiteY8" fmla="*/ 200484 h 634181"/>
              <a:gd name="connsiteX9" fmla="*/ 396689 w 794358"/>
              <a:gd name="connsiteY9" fmla="*/ 307640 h 634181"/>
              <a:gd name="connsiteX10" fmla="*/ 425264 w 794358"/>
              <a:gd name="connsiteY10" fmla="*/ 374315 h 634181"/>
              <a:gd name="connsiteX11" fmla="*/ 418120 w 794358"/>
              <a:gd name="connsiteY11" fmla="*/ 448134 h 634181"/>
              <a:gd name="connsiteX12" fmla="*/ 363351 w 794358"/>
              <a:gd name="connsiteY12" fmla="*/ 502903 h 634181"/>
              <a:gd name="connsiteX13" fmla="*/ 249051 w 794358"/>
              <a:gd name="connsiteY13" fmla="*/ 562434 h 634181"/>
              <a:gd name="connsiteX14" fmla="*/ 153801 w 794358"/>
              <a:gd name="connsiteY14" fmla="*/ 576722 h 634181"/>
              <a:gd name="connsiteX15" fmla="*/ 91889 w 794358"/>
              <a:gd name="connsiteY15" fmla="*/ 521953 h 634181"/>
              <a:gd name="connsiteX16" fmla="*/ 68076 w 794358"/>
              <a:gd name="connsiteY16" fmla="*/ 412415 h 634181"/>
              <a:gd name="connsiteX17" fmla="*/ 75220 w 794358"/>
              <a:gd name="connsiteY17" fmla="*/ 338597 h 634181"/>
              <a:gd name="connsiteX18" fmla="*/ 113320 w 794358"/>
              <a:gd name="connsiteY18" fmla="*/ 317165 h 634181"/>
              <a:gd name="connsiteX19" fmla="*/ 170470 w 794358"/>
              <a:gd name="connsiteY19" fmla="*/ 350503 h 634181"/>
              <a:gd name="connsiteX20" fmla="*/ 225239 w 794358"/>
              <a:gd name="connsiteY20" fmla="*/ 419559 h 634181"/>
              <a:gd name="connsiteX21" fmla="*/ 253814 w 794358"/>
              <a:gd name="connsiteY21" fmla="*/ 493378 h 634181"/>
              <a:gd name="connsiteX22" fmla="*/ 268101 w 794358"/>
              <a:gd name="connsiteY22" fmla="*/ 552909 h 634181"/>
              <a:gd name="connsiteX23" fmla="*/ 294295 w 794358"/>
              <a:gd name="connsiteY23" fmla="*/ 541003 h 634181"/>
              <a:gd name="connsiteX24" fmla="*/ 327633 w 794358"/>
              <a:gd name="connsiteY24" fmla="*/ 514809 h 634181"/>
              <a:gd name="connsiteX25" fmla="*/ 315726 w 794358"/>
              <a:gd name="connsiteY25" fmla="*/ 476709 h 634181"/>
              <a:gd name="connsiteX26" fmla="*/ 239526 w 794358"/>
              <a:gd name="connsiteY26" fmla="*/ 338597 h 634181"/>
              <a:gd name="connsiteX27" fmla="*/ 149039 w 794358"/>
              <a:gd name="connsiteY27" fmla="*/ 260015 h 634181"/>
              <a:gd name="connsiteX28" fmla="*/ 60933 w 794358"/>
              <a:gd name="connsiteY28" fmla="*/ 252872 h 634181"/>
              <a:gd name="connsiteX29" fmla="*/ 13308 w 794358"/>
              <a:gd name="connsiteY29" fmla="*/ 321928 h 634181"/>
              <a:gd name="connsiteX30" fmla="*/ 1401 w 794358"/>
              <a:gd name="connsiteY30" fmla="*/ 445753 h 634181"/>
              <a:gd name="connsiteX31" fmla="*/ 39501 w 794358"/>
              <a:gd name="connsiteY31" fmla="*/ 567197 h 634181"/>
              <a:gd name="connsiteX32" fmla="*/ 125226 w 794358"/>
              <a:gd name="connsiteY32" fmla="*/ 629109 h 634181"/>
              <a:gd name="connsiteX33" fmla="*/ 239526 w 794358"/>
              <a:gd name="connsiteY33" fmla="*/ 626728 h 634181"/>
              <a:gd name="connsiteX34" fmla="*/ 346683 w 794358"/>
              <a:gd name="connsiteY34" fmla="*/ 595772 h 634181"/>
              <a:gd name="connsiteX35" fmla="*/ 425263 w 794358"/>
              <a:gd name="connsiteY35" fmla="*/ 545765 h 634181"/>
              <a:gd name="connsiteX36" fmla="*/ 496701 w 794358"/>
              <a:gd name="connsiteY36" fmla="*/ 476709 h 634181"/>
              <a:gd name="connsiteX37" fmla="*/ 506226 w 794358"/>
              <a:gd name="connsiteY37" fmla="*/ 386222 h 634181"/>
              <a:gd name="connsiteX38" fmla="*/ 475270 w 794358"/>
              <a:gd name="connsiteY38" fmla="*/ 295733 h 634181"/>
              <a:gd name="connsiteX39" fmla="*/ 410976 w 794358"/>
              <a:gd name="connsiteY39" fmla="*/ 167147 h 634181"/>
              <a:gd name="connsiteX40" fmla="*/ 387164 w 794358"/>
              <a:gd name="connsiteY40" fmla="*/ 86184 h 634181"/>
              <a:gd name="connsiteX41" fmla="*/ 406214 w 794358"/>
              <a:gd name="connsiteY41" fmla="*/ 67134 h 634181"/>
              <a:gd name="connsiteX42" fmla="*/ 491939 w 794358"/>
              <a:gd name="connsiteY42" fmla="*/ 138571 h 634181"/>
              <a:gd name="connsiteX43" fmla="*/ 603858 w 794358"/>
              <a:gd name="connsiteY43" fmla="*/ 231440 h 634181"/>
              <a:gd name="connsiteX44" fmla="*/ 684820 w 794358"/>
              <a:gd name="connsiteY44" fmla="*/ 295734 h 634181"/>
              <a:gd name="connsiteX45" fmla="*/ 744351 w 794358"/>
              <a:gd name="connsiteY45" fmla="*/ 326690 h 634181"/>
              <a:gd name="connsiteX46" fmla="*/ 784833 w 794358"/>
              <a:gd name="connsiteY46" fmla="*/ 319547 h 634181"/>
              <a:gd name="connsiteX47" fmla="*/ 794358 w 794358"/>
              <a:gd name="connsiteY47" fmla="*/ 293353 h 634181"/>
              <a:gd name="connsiteX48" fmla="*/ 784833 w 794358"/>
              <a:gd name="connsiteY48" fmla="*/ 262397 h 634181"/>
              <a:gd name="connsiteX49" fmla="*/ 715776 w 794358"/>
              <a:gd name="connsiteY49" fmla="*/ 233822 h 634181"/>
              <a:gd name="connsiteX0" fmla="*/ 715776 w 794358"/>
              <a:gd name="connsiteY0" fmla="*/ 233822 h 636402"/>
              <a:gd name="connsiteX1" fmla="*/ 622908 w 794358"/>
              <a:gd name="connsiteY1" fmla="*/ 162384 h 636402"/>
              <a:gd name="connsiteX2" fmla="*/ 537183 w 794358"/>
              <a:gd name="connsiteY2" fmla="*/ 83803 h 636402"/>
              <a:gd name="connsiteX3" fmla="*/ 453839 w 794358"/>
              <a:gd name="connsiteY3" fmla="*/ 26653 h 636402"/>
              <a:gd name="connsiteX4" fmla="*/ 401451 w 794358"/>
              <a:gd name="connsiteY4" fmla="*/ 2840 h 636402"/>
              <a:gd name="connsiteX5" fmla="*/ 346683 w 794358"/>
              <a:gd name="connsiteY5" fmla="*/ 5222 h 636402"/>
              <a:gd name="connsiteX6" fmla="*/ 308583 w 794358"/>
              <a:gd name="connsiteY6" fmla="*/ 45703 h 636402"/>
              <a:gd name="connsiteX7" fmla="*/ 310964 w 794358"/>
              <a:gd name="connsiteY7" fmla="*/ 117140 h 636402"/>
              <a:gd name="connsiteX8" fmla="*/ 349064 w 794358"/>
              <a:gd name="connsiteY8" fmla="*/ 200484 h 636402"/>
              <a:gd name="connsiteX9" fmla="*/ 396689 w 794358"/>
              <a:gd name="connsiteY9" fmla="*/ 307640 h 636402"/>
              <a:gd name="connsiteX10" fmla="*/ 425264 w 794358"/>
              <a:gd name="connsiteY10" fmla="*/ 374315 h 636402"/>
              <a:gd name="connsiteX11" fmla="*/ 418120 w 794358"/>
              <a:gd name="connsiteY11" fmla="*/ 448134 h 636402"/>
              <a:gd name="connsiteX12" fmla="*/ 363351 w 794358"/>
              <a:gd name="connsiteY12" fmla="*/ 502903 h 636402"/>
              <a:gd name="connsiteX13" fmla="*/ 249051 w 794358"/>
              <a:gd name="connsiteY13" fmla="*/ 562434 h 636402"/>
              <a:gd name="connsiteX14" fmla="*/ 153801 w 794358"/>
              <a:gd name="connsiteY14" fmla="*/ 576722 h 636402"/>
              <a:gd name="connsiteX15" fmla="*/ 91889 w 794358"/>
              <a:gd name="connsiteY15" fmla="*/ 521953 h 636402"/>
              <a:gd name="connsiteX16" fmla="*/ 68076 w 794358"/>
              <a:gd name="connsiteY16" fmla="*/ 412415 h 636402"/>
              <a:gd name="connsiteX17" fmla="*/ 75220 w 794358"/>
              <a:gd name="connsiteY17" fmla="*/ 338597 h 636402"/>
              <a:gd name="connsiteX18" fmla="*/ 113320 w 794358"/>
              <a:gd name="connsiteY18" fmla="*/ 317165 h 636402"/>
              <a:gd name="connsiteX19" fmla="*/ 170470 w 794358"/>
              <a:gd name="connsiteY19" fmla="*/ 350503 h 636402"/>
              <a:gd name="connsiteX20" fmla="*/ 225239 w 794358"/>
              <a:gd name="connsiteY20" fmla="*/ 419559 h 636402"/>
              <a:gd name="connsiteX21" fmla="*/ 253814 w 794358"/>
              <a:gd name="connsiteY21" fmla="*/ 493378 h 636402"/>
              <a:gd name="connsiteX22" fmla="*/ 268101 w 794358"/>
              <a:gd name="connsiteY22" fmla="*/ 552909 h 636402"/>
              <a:gd name="connsiteX23" fmla="*/ 294295 w 794358"/>
              <a:gd name="connsiteY23" fmla="*/ 541003 h 636402"/>
              <a:gd name="connsiteX24" fmla="*/ 327633 w 794358"/>
              <a:gd name="connsiteY24" fmla="*/ 514809 h 636402"/>
              <a:gd name="connsiteX25" fmla="*/ 315726 w 794358"/>
              <a:gd name="connsiteY25" fmla="*/ 476709 h 636402"/>
              <a:gd name="connsiteX26" fmla="*/ 239526 w 794358"/>
              <a:gd name="connsiteY26" fmla="*/ 338597 h 636402"/>
              <a:gd name="connsiteX27" fmla="*/ 149039 w 794358"/>
              <a:gd name="connsiteY27" fmla="*/ 260015 h 636402"/>
              <a:gd name="connsiteX28" fmla="*/ 60933 w 794358"/>
              <a:gd name="connsiteY28" fmla="*/ 252872 h 636402"/>
              <a:gd name="connsiteX29" fmla="*/ 13308 w 794358"/>
              <a:gd name="connsiteY29" fmla="*/ 321928 h 636402"/>
              <a:gd name="connsiteX30" fmla="*/ 1401 w 794358"/>
              <a:gd name="connsiteY30" fmla="*/ 445753 h 636402"/>
              <a:gd name="connsiteX31" fmla="*/ 39501 w 794358"/>
              <a:gd name="connsiteY31" fmla="*/ 567197 h 636402"/>
              <a:gd name="connsiteX32" fmla="*/ 125226 w 794358"/>
              <a:gd name="connsiteY32" fmla="*/ 629109 h 636402"/>
              <a:gd name="connsiteX33" fmla="*/ 232382 w 794358"/>
              <a:gd name="connsiteY33" fmla="*/ 631490 h 636402"/>
              <a:gd name="connsiteX34" fmla="*/ 346683 w 794358"/>
              <a:gd name="connsiteY34" fmla="*/ 595772 h 636402"/>
              <a:gd name="connsiteX35" fmla="*/ 425263 w 794358"/>
              <a:gd name="connsiteY35" fmla="*/ 545765 h 636402"/>
              <a:gd name="connsiteX36" fmla="*/ 496701 w 794358"/>
              <a:gd name="connsiteY36" fmla="*/ 476709 h 636402"/>
              <a:gd name="connsiteX37" fmla="*/ 506226 w 794358"/>
              <a:gd name="connsiteY37" fmla="*/ 386222 h 636402"/>
              <a:gd name="connsiteX38" fmla="*/ 475270 w 794358"/>
              <a:gd name="connsiteY38" fmla="*/ 295733 h 636402"/>
              <a:gd name="connsiteX39" fmla="*/ 410976 w 794358"/>
              <a:gd name="connsiteY39" fmla="*/ 167147 h 636402"/>
              <a:gd name="connsiteX40" fmla="*/ 387164 w 794358"/>
              <a:gd name="connsiteY40" fmla="*/ 86184 h 636402"/>
              <a:gd name="connsiteX41" fmla="*/ 406214 w 794358"/>
              <a:gd name="connsiteY41" fmla="*/ 67134 h 636402"/>
              <a:gd name="connsiteX42" fmla="*/ 491939 w 794358"/>
              <a:gd name="connsiteY42" fmla="*/ 138571 h 636402"/>
              <a:gd name="connsiteX43" fmla="*/ 603858 w 794358"/>
              <a:gd name="connsiteY43" fmla="*/ 231440 h 636402"/>
              <a:gd name="connsiteX44" fmla="*/ 684820 w 794358"/>
              <a:gd name="connsiteY44" fmla="*/ 295734 h 636402"/>
              <a:gd name="connsiteX45" fmla="*/ 744351 w 794358"/>
              <a:gd name="connsiteY45" fmla="*/ 326690 h 636402"/>
              <a:gd name="connsiteX46" fmla="*/ 784833 w 794358"/>
              <a:gd name="connsiteY46" fmla="*/ 319547 h 636402"/>
              <a:gd name="connsiteX47" fmla="*/ 794358 w 794358"/>
              <a:gd name="connsiteY47" fmla="*/ 293353 h 636402"/>
              <a:gd name="connsiteX48" fmla="*/ 784833 w 794358"/>
              <a:gd name="connsiteY48" fmla="*/ 262397 h 636402"/>
              <a:gd name="connsiteX49" fmla="*/ 715776 w 794358"/>
              <a:gd name="connsiteY49" fmla="*/ 233822 h 636402"/>
              <a:gd name="connsiteX0" fmla="*/ 715776 w 794358"/>
              <a:gd name="connsiteY0" fmla="*/ 233822 h 636402"/>
              <a:gd name="connsiteX1" fmla="*/ 622908 w 794358"/>
              <a:gd name="connsiteY1" fmla="*/ 162384 h 636402"/>
              <a:gd name="connsiteX2" fmla="*/ 537183 w 794358"/>
              <a:gd name="connsiteY2" fmla="*/ 83803 h 636402"/>
              <a:gd name="connsiteX3" fmla="*/ 453839 w 794358"/>
              <a:gd name="connsiteY3" fmla="*/ 26653 h 636402"/>
              <a:gd name="connsiteX4" fmla="*/ 401451 w 794358"/>
              <a:gd name="connsiteY4" fmla="*/ 2840 h 636402"/>
              <a:gd name="connsiteX5" fmla="*/ 346683 w 794358"/>
              <a:gd name="connsiteY5" fmla="*/ 5222 h 636402"/>
              <a:gd name="connsiteX6" fmla="*/ 308583 w 794358"/>
              <a:gd name="connsiteY6" fmla="*/ 45703 h 636402"/>
              <a:gd name="connsiteX7" fmla="*/ 310964 w 794358"/>
              <a:gd name="connsiteY7" fmla="*/ 117140 h 636402"/>
              <a:gd name="connsiteX8" fmla="*/ 349064 w 794358"/>
              <a:gd name="connsiteY8" fmla="*/ 200484 h 636402"/>
              <a:gd name="connsiteX9" fmla="*/ 396689 w 794358"/>
              <a:gd name="connsiteY9" fmla="*/ 307640 h 636402"/>
              <a:gd name="connsiteX10" fmla="*/ 425264 w 794358"/>
              <a:gd name="connsiteY10" fmla="*/ 374315 h 636402"/>
              <a:gd name="connsiteX11" fmla="*/ 418120 w 794358"/>
              <a:gd name="connsiteY11" fmla="*/ 448134 h 636402"/>
              <a:gd name="connsiteX12" fmla="*/ 363351 w 794358"/>
              <a:gd name="connsiteY12" fmla="*/ 502903 h 636402"/>
              <a:gd name="connsiteX13" fmla="*/ 249051 w 794358"/>
              <a:gd name="connsiteY13" fmla="*/ 562434 h 636402"/>
              <a:gd name="connsiteX14" fmla="*/ 153801 w 794358"/>
              <a:gd name="connsiteY14" fmla="*/ 569579 h 636402"/>
              <a:gd name="connsiteX15" fmla="*/ 91889 w 794358"/>
              <a:gd name="connsiteY15" fmla="*/ 521953 h 636402"/>
              <a:gd name="connsiteX16" fmla="*/ 68076 w 794358"/>
              <a:gd name="connsiteY16" fmla="*/ 412415 h 636402"/>
              <a:gd name="connsiteX17" fmla="*/ 75220 w 794358"/>
              <a:gd name="connsiteY17" fmla="*/ 338597 h 636402"/>
              <a:gd name="connsiteX18" fmla="*/ 113320 w 794358"/>
              <a:gd name="connsiteY18" fmla="*/ 317165 h 636402"/>
              <a:gd name="connsiteX19" fmla="*/ 170470 w 794358"/>
              <a:gd name="connsiteY19" fmla="*/ 350503 h 636402"/>
              <a:gd name="connsiteX20" fmla="*/ 225239 w 794358"/>
              <a:gd name="connsiteY20" fmla="*/ 419559 h 636402"/>
              <a:gd name="connsiteX21" fmla="*/ 253814 w 794358"/>
              <a:gd name="connsiteY21" fmla="*/ 493378 h 636402"/>
              <a:gd name="connsiteX22" fmla="*/ 268101 w 794358"/>
              <a:gd name="connsiteY22" fmla="*/ 552909 h 636402"/>
              <a:gd name="connsiteX23" fmla="*/ 294295 w 794358"/>
              <a:gd name="connsiteY23" fmla="*/ 541003 h 636402"/>
              <a:gd name="connsiteX24" fmla="*/ 327633 w 794358"/>
              <a:gd name="connsiteY24" fmla="*/ 514809 h 636402"/>
              <a:gd name="connsiteX25" fmla="*/ 315726 w 794358"/>
              <a:gd name="connsiteY25" fmla="*/ 476709 h 636402"/>
              <a:gd name="connsiteX26" fmla="*/ 239526 w 794358"/>
              <a:gd name="connsiteY26" fmla="*/ 338597 h 636402"/>
              <a:gd name="connsiteX27" fmla="*/ 149039 w 794358"/>
              <a:gd name="connsiteY27" fmla="*/ 260015 h 636402"/>
              <a:gd name="connsiteX28" fmla="*/ 60933 w 794358"/>
              <a:gd name="connsiteY28" fmla="*/ 252872 h 636402"/>
              <a:gd name="connsiteX29" fmla="*/ 13308 w 794358"/>
              <a:gd name="connsiteY29" fmla="*/ 321928 h 636402"/>
              <a:gd name="connsiteX30" fmla="*/ 1401 w 794358"/>
              <a:gd name="connsiteY30" fmla="*/ 445753 h 636402"/>
              <a:gd name="connsiteX31" fmla="*/ 39501 w 794358"/>
              <a:gd name="connsiteY31" fmla="*/ 567197 h 636402"/>
              <a:gd name="connsiteX32" fmla="*/ 125226 w 794358"/>
              <a:gd name="connsiteY32" fmla="*/ 629109 h 636402"/>
              <a:gd name="connsiteX33" fmla="*/ 232382 w 794358"/>
              <a:gd name="connsiteY33" fmla="*/ 631490 h 636402"/>
              <a:gd name="connsiteX34" fmla="*/ 346683 w 794358"/>
              <a:gd name="connsiteY34" fmla="*/ 595772 h 636402"/>
              <a:gd name="connsiteX35" fmla="*/ 425263 w 794358"/>
              <a:gd name="connsiteY35" fmla="*/ 545765 h 636402"/>
              <a:gd name="connsiteX36" fmla="*/ 496701 w 794358"/>
              <a:gd name="connsiteY36" fmla="*/ 476709 h 636402"/>
              <a:gd name="connsiteX37" fmla="*/ 506226 w 794358"/>
              <a:gd name="connsiteY37" fmla="*/ 386222 h 636402"/>
              <a:gd name="connsiteX38" fmla="*/ 475270 w 794358"/>
              <a:gd name="connsiteY38" fmla="*/ 295733 h 636402"/>
              <a:gd name="connsiteX39" fmla="*/ 410976 w 794358"/>
              <a:gd name="connsiteY39" fmla="*/ 167147 h 636402"/>
              <a:gd name="connsiteX40" fmla="*/ 387164 w 794358"/>
              <a:gd name="connsiteY40" fmla="*/ 86184 h 636402"/>
              <a:gd name="connsiteX41" fmla="*/ 406214 w 794358"/>
              <a:gd name="connsiteY41" fmla="*/ 67134 h 636402"/>
              <a:gd name="connsiteX42" fmla="*/ 491939 w 794358"/>
              <a:gd name="connsiteY42" fmla="*/ 138571 h 636402"/>
              <a:gd name="connsiteX43" fmla="*/ 603858 w 794358"/>
              <a:gd name="connsiteY43" fmla="*/ 231440 h 636402"/>
              <a:gd name="connsiteX44" fmla="*/ 684820 w 794358"/>
              <a:gd name="connsiteY44" fmla="*/ 295734 h 636402"/>
              <a:gd name="connsiteX45" fmla="*/ 744351 w 794358"/>
              <a:gd name="connsiteY45" fmla="*/ 326690 h 636402"/>
              <a:gd name="connsiteX46" fmla="*/ 784833 w 794358"/>
              <a:gd name="connsiteY46" fmla="*/ 319547 h 636402"/>
              <a:gd name="connsiteX47" fmla="*/ 794358 w 794358"/>
              <a:gd name="connsiteY47" fmla="*/ 293353 h 636402"/>
              <a:gd name="connsiteX48" fmla="*/ 784833 w 794358"/>
              <a:gd name="connsiteY48" fmla="*/ 262397 h 636402"/>
              <a:gd name="connsiteX49" fmla="*/ 715776 w 794358"/>
              <a:gd name="connsiteY49" fmla="*/ 233822 h 636402"/>
              <a:gd name="connsiteX0" fmla="*/ 715776 w 794358"/>
              <a:gd name="connsiteY0" fmla="*/ 233822 h 636402"/>
              <a:gd name="connsiteX1" fmla="*/ 622908 w 794358"/>
              <a:gd name="connsiteY1" fmla="*/ 162384 h 636402"/>
              <a:gd name="connsiteX2" fmla="*/ 537183 w 794358"/>
              <a:gd name="connsiteY2" fmla="*/ 83803 h 636402"/>
              <a:gd name="connsiteX3" fmla="*/ 453839 w 794358"/>
              <a:gd name="connsiteY3" fmla="*/ 26653 h 636402"/>
              <a:gd name="connsiteX4" fmla="*/ 401451 w 794358"/>
              <a:gd name="connsiteY4" fmla="*/ 2840 h 636402"/>
              <a:gd name="connsiteX5" fmla="*/ 346683 w 794358"/>
              <a:gd name="connsiteY5" fmla="*/ 5222 h 636402"/>
              <a:gd name="connsiteX6" fmla="*/ 308583 w 794358"/>
              <a:gd name="connsiteY6" fmla="*/ 45703 h 636402"/>
              <a:gd name="connsiteX7" fmla="*/ 310964 w 794358"/>
              <a:gd name="connsiteY7" fmla="*/ 117140 h 636402"/>
              <a:gd name="connsiteX8" fmla="*/ 349064 w 794358"/>
              <a:gd name="connsiteY8" fmla="*/ 200484 h 636402"/>
              <a:gd name="connsiteX9" fmla="*/ 396689 w 794358"/>
              <a:gd name="connsiteY9" fmla="*/ 307640 h 636402"/>
              <a:gd name="connsiteX10" fmla="*/ 425264 w 794358"/>
              <a:gd name="connsiteY10" fmla="*/ 374315 h 636402"/>
              <a:gd name="connsiteX11" fmla="*/ 418120 w 794358"/>
              <a:gd name="connsiteY11" fmla="*/ 448134 h 636402"/>
              <a:gd name="connsiteX12" fmla="*/ 363351 w 794358"/>
              <a:gd name="connsiteY12" fmla="*/ 502903 h 636402"/>
              <a:gd name="connsiteX13" fmla="*/ 249051 w 794358"/>
              <a:gd name="connsiteY13" fmla="*/ 562434 h 636402"/>
              <a:gd name="connsiteX14" fmla="*/ 153801 w 794358"/>
              <a:gd name="connsiteY14" fmla="*/ 569579 h 636402"/>
              <a:gd name="connsiteX15" fmla="*/ 91889 w 794358"/>
              <a:gd name="connsiteY15" fmla="*/ 521953 h 636402"/>
              <a:gd name="connsiteX16" fmla="*/ 68076 w 794358"/>
              <a:gd name="connsiteY16" fmla="*/ 412415 h 636402"/>
              <a:gd name="connsiteX17" fmla="*/ 77601 w 794358"/>
              <a:gd name="connsiteY17" fmla="*/ 350503 h 636402"/>
              <a:gd name="connsiteX18" fmla="*/ 113320 w 794358"/>
              <a:gd name="connsiteY18" fmla="*/ 317165 h 636402"/>
              <a:gd name="connsiteX19" fmla="*/ 170470 w 794358"/>
              <a:gd name="connsiteY19" fmla="*/ 350503 h 636402"/>
              <a:gd name="connsiteX20" fmla="*/ 225239 w 794358"/>
              <a:gd name="connsiteY20" fmla="*/ 419559 h 636402"/>
              <a:gd name="connsiteX21" fmla="*/ 253814 w 794358"/>
              <a:gd name="connsiteY21" fmla="*/ 493378 h 636402"/>
              <a:gd name="connsiteX22" fmla="*/ 268101 w 794358"/>
              <a:gd name="connsiteY22" fmla="*/ 552909 h 636402"/>
              <a:gd name="connsiteX23" fmla="*/ 294295 w 794358"/>
              <a:gd name="connsiteY23" fmla="*/ 541003 h 636402"/>
              <a:gd name="connsiteX24" fmla="*/ 327633 w 794358"/>
              <a:gd name="connsiteY24" fmla="*/ 514809 h 636402"/>
              <a:gd name="connsiteX25" fmla="*/ 315726 w 794358"/>
              <a:gd name="connsiteY25" fmla="*/ 476709 h 636402"/>
              <a:gd name="connsiteX26" fmla="*/ 239526 w 794358"/>
              <a:gd name="connsiteY26" fmla="*/ 338597 h 636402"/>
              <a:gd name="connsiteX27" fmla="*/ 149039 w 794358"/>
              <a:gd name="connsiteY27" fmla="*/ 260015 h 636402"/>
              <a:gd name="connsiteX28" fmla="*/ 60933 w 794358"/>
              <a:gd name="connsiteY28" fmla="*/ 252872 h 636402"/>
              <a:gd name="connsiteX29" fmla="*/ 13308 w 794358"/>
              <a:gd name="connsiteY29" fmla="*/ 321928 h 636402"/>
              <a:gd name="connsiteX30" fmla="*/ 1401 w 794358"/>
              <a:gd name="connsiteY30" fmla="*/ 445753 h 636402"/>
              <a:gd name="connsiteX31" fmla="*/ 39501 w 794358"/>
              <a:gd name="connsiteY31" fmla="*/ 567197 h 636402"/>
              <a:gd name="connsiteX32" fmla="*/ 125226 w 794358"/>
              <a:gd name="connsiteY32" fmla="*/ 629109 h 636402"/>
              <a:gd name="connsiteX33" fmla="*/ 232382 w 794358"/>
              <a:gd name="connsiteY33" fmla="*/ 631490 h 636402"/>
              <a:gd name="connsiteX34" fmla="*/ 346683 w 794358"/>
              <a:gd name="connsiteY34" fmla="*/ 595772 h 636402"/>
              <a:gd name="connsiteX35" fmla="*/ 425263 w 794358"/>
              <a:gd name="connsiteY35" fmla="*/ 545765 h 636402"/>
              <a:gd name="connsiteX36" fmla="*/ 496701 w 794358"/>
              <a:gd name="connsiteY36" fmla="*/ 476709 h 636402"/>
              <a:gd name="connsiteX37" fmla="*/ 506226 w 794358"/>
              <a:gd name="connsiteY37" fmla="*/ 386222 h 636402"/>
              <a:gd name="connsiteX38" fmla="*/ 475270 w 794358"/>
              <a:gd name="connsiteY38" fmla="*/ 295733 h 636402"/>
              <a:gd name="connsiteX39" fmla="*/ 410976 w 794358"/>
              <a:gd name="connsiteY39" fmla="*/ 167147 h 636402"/>
              <a:gd name="connsiteX40" fmla="*/ 387164 w 794358"/>
              <a:gd name="connsiteY40" fmla="*/ 86184 h 636402"/>
              <a:gd name="connsiteX41" fmla="*/ 406214 w 794358"/>
              <a:gd name="connsiteY41" fmla="*/ 67134 h 636402"/>
              <a:gd name="connsiteX42" fmla="*/ 491939 w 794358"/>
              <a:gd name="connsiteY42" fmla="*/ 138571 h 636402"/>
              <a:gd name="connsiteX43" fmla="*/ 603858 w 794358"/>
              <a:gd name="connsiteY43" fmla="*/ 231440 h 636402"/>
              <a:gd name="connsiteX44" fmla="*/ 684820 w 794358"/>
              <a:gd name="connsiteY44" fmla="*/ 295734 h 636402"/>
              <a:gd name="connsiteX45" fmla="*/ 744351 w 794358"/>
              <a:gd name="connsiteY45" fmla="*/ 326690 h 636402"/>
              <a:gd name="connsiteX46" fmla="*/ 784833 w 794358"/>
              <a:gd name="connsiteY46" fmla="*/ 319547 h 636402"/>
              <a:gd name="connsiteX47" fmla="*/ 794358 w 794358"/>
              <a:gd name="connsiteY47" fmla="*/ 293353 h 636402"/>
              <a:gd name="connsiteX48" fmla="*/ 784833 w 794358"/>
              <a:gd name="connsiteY48" fmla="*/ 262397 h 636402"/>
              <a:gd name="connsiteX49" fmla="*/ 715776 w 794358"/>
              <a:gd name="connsiteY49" fmla="*/ 233822 h 636402"/>
              <a:gd name="connsiteX0" fmla="*/ 715776 w 794358"/>
              <a:gd name="connsiteY0" fmla="*/ 233822 h 636402"/>
              <a:gd name="connsiteX1" fmla="*/ 622908 w 794358"/>
              <a:gd name="connsiteY1" fmla="*/ 162384 h 636402"/>
              <a:gd name="connsiteX2" fmla="*/ 537183 w 794358"/>
              <a:gd name="connsiteY2" fmla="*/ 83803 h 636402"/>
              <a:gd name="connsiteX3" fmla="*/ 453839 w 794358"/>
              <a:gd name="connsiteY3" fmla="*/ 26653 h 636402"/>
              <a:gd name="connsiteX4" fmla="*/ 401451 w 794358"/>
              <a:gd name="connsiteY4" fmla="*/ 2840 h 636402"/>
              <a:gd name="connsiteX5" fmla="*/ 346683 w 794358"/>
              <a:gd name="connsiteY5" fmla="*/ 5222 h 636402"/>
              <a:gd name="connsiteX6" fmla="*/ 308583 w 794358"/>
              <a:gd name="connsiteY6" fmla="*/ 45703 h 636402"/>
              <a:gd name="connsiteX7" fmla="*/ 310964 w 794358"/>
              <a:gd name="connsiteY7" fmla="*/ 117140 h 636402"/>
              <a:gd name="connsiteX8" fmla="*/ 349064 w 794358"/>
              <a:gd name="connsiteY8" fmla="*/ 200484 h 636402"/>
              <a:gd name="connsiteX9" fmla="*/ 396689 w 794358"/>
              <a:gd name="connsiteY9" fmla="*/ 307640 h 636402"/>
              <a:gd name="connsiteX10" fmla="*/ 425264 w 794358"/>
              <a:gd name="connsiteY10" fmla="*/ 374315 h 636402"/>
              <a:gd name="connsiteX11" fmla="*/ 418120 w 794358"/>
              <a:gd name="connsiteY11" fmla="*/ 448134 h 636402"/>
              <a:gd name="connsiteX12" fmla="*/ 363351 w 794358"/>
              <a:gd name="connsiteY12" fmla="*/ 502903 h 636402"/>
              <a:gd name="connsiteX13" fmla="*/ 249051 w 794358"/>
              <a:gd name="connsiteY13" fmla="*/ 562434 h 636402"/>
              <a:gd name="connsiteX14" fmla="*/ 153801 w 794358"/>
              <a:gd name="connsiteY14" fmla="*/ 569579 h 636402"/>
              <a:gd name="connsiteX15" fmla="*/ 91889 w 794358"/>
              <a:gd name="connsiteY15" fmla="*/ 521953 h 636402"/>
              <a:gd name="connsiteX16" fmla="*/ 68076 w 794358"/>
              <a:gd name="connsiteY16" fmla="*/ 412415 h 636402"/>
              <a:gd name="connsiteX17" fmla="*/ 77601 w 794358"/>
              <a:gd name="connsiteY17" fmla="*/ 350503 h 636402"/>
              <a:gd name="connsiteX18" fmla="*/ 113320 w 794358"/>
              <a:gd name="connsiteY18" fmla="*/ 324309 h 636402"/>
              <a:gd name="connsiteX19" fmla="*/ 170470 w 794358"/>
              <a:gd name="connsiteY19" fmla="*/ 350503 h 636402"/>
              <a:gd name="connsiteX20" fmla="*/ 225239 w 794358"/>
              <a:gd name="connsiteY20" fmla="*/ 419559 h 636402"/>
              <a:gd name="connsiteX21" fmla="*/ 253814 w 794358"/>
              <a:gd name="connsiteY21" fmla="*/ 493378 h 636402"/>
              <a:gd name="connsiteX22" fmla="*/ 268101 w 794358"/>
              <a:gd name="connsiteY22" fmla="*/ 552909 h 636402"/>
              <a:gd name="connsiteX23" fmla="*/ 294295 w 794358"/>
              <a:gd name="connsiteY23" fmla="*/ 541003 h 636402"/>
              <a:gd name="connsiteX24" fmla="*/ 327633 w 794358"/>
              <a:gd name="connsiteY24" fmla="*/ 514809 h 636402"/>
              <a:gd name="connsiteX25" fmla="*/ 315726 w 794358"/>
              <a:gd name="connsiteY25" fmla="*/ 476709 h 636402"/>
              <a:gd name="connsiteX26" fmla="*/ 239526 w 794358"/>
              <a:gd name="connsiteY26" fmla="*/ 338597 h 636402"/>
              <a:gd name="connsiteX27" fmla="*/ 149039 w 794358"/>
              <a:gd name="connsiteY27" fmla="*/ 260015 h 636402"/>
              <a:gd name="connsiteX28" fmla="*/ 60933 w 794358"/>
              <a:gd name="connsiteY28" fmla="*/ 252872 h 636402"/>
              <a:gd name="connsiteX29" fmla="*/ 13308 w 794358"/>
              <a:gd name="connsiteY29" fmla="*/ 321928 h 636402"/>
              <a:gd name="connsiteX30" fmla="*/ 1401 w 794358"/>
              <a:gd name="connsiteY30" fmla="*/ 445753 h 636402"/>
              <a:gd name="connsiteX31" fmla="*/ 39501 w 794358"/>
              <a:gd name="connsiteY31" fmla="*/ 567197 h 636402"/>
              <a:gd name="connsiteX32" fmla="*/ 125226 w 794358"/>
              <a:gd name="connsiteY32" fmla="*/ 629109 h 636402"/>
              <a:gd name="connsiteX33" fmla="*/ 232382 w 794358"/>
              <a:gd name="connsiteY33" fmla="*/ 631490 h 636402"/>
              <a:gd name="connsiteX34" fmla="*/ 346683 w 794358"/>
              <a:gd name="connsiteY34" fmla="*/ 595772 h 636402"/>
              <a:gd name="connsiteX35" fmla="*/ 425263 w 794358"/>
              <a:gd name="connsiteY35" fmla="*/ 545765 h 636402"/>
              <a:gd name="connsiteX36" fmla="*/ 496701 w 794358"/>
              <a:gd name="connsiteY36" fmla="*/ 476709 h 636402"/>
              <a:gd name="connsiteX37" fmla="*/ 506226 w 794358"/>
              <a:gd name="connsiteY37" fmla="*/ 386222 h 636402"/>
              <a:gd name="connsiteX38" fmla="*/ 475270 w 794358"/>
              <a:gd name="connsiteY38" fmla="*/ 295733 h 636402"/>
              <a:gd name="connsiteX39" fmla="*/ 410976 w 794358"/>
              <a:gd name="connsiteY39" fmla="*/ 167147 h 636402"/>
              <a:gd name="connsiteX40" fmla="*/ 387164 w 794358"/>
              <a:gd name="connsiteY40" fmla="*/ 86184 h 636402"/>
              <a:gd name="connsiteX41" fmla="*/ 406214 w 794358"/>
              <a:gd name="connsiteY41" fmla="*/ 67134 h 636402"/>
              <a:gd name="connsiteX42" fmla="*/ 491939 w 794358"/>
              <a:gd name="connsiteY42" fmla="*/ 138571 h 636402"/>
              <a:gd name="connsiteX43" fmla="*/ 603858 w 794358"/>
              <a:gd name="connsiteY43" fmla="*/ 231440 h 636402"/>
              <a:gd name="connsiteX44" fmla="*/ 684820 w 794358"/>
              <a:gd name="connsiteY44" fmla="*/ 295734 h 636402"/>
              <a:gd name="connsiteX45" fmla="*/ 744351 w 794358"/>
              <a:gd name="connsiteY45" fmla="*/ 326690 h 636402"/>
              <a:gd name="connsiteX46" fmla="*/ 784833 w 794358"/>
              <a:gd name="connsiteY46" fmla="*/ 319547 h 636402"/>
              <a:gd name="connsiteX47" fmla="*/ 794358 w 794358"/>
              <a:gd name="connsiteY47" fmla="*/ 293353 h 636402"/>
              <a:gd name="connsiteX48" fmla="*/ 784833 w 794358"/>
              <a:gd name="connsiteY48" fmla="*/ 262397 h 636402"/>
              <a:gd name="connsiteX49" fmla="*/ 715776 w 794358"/>
              <a:gd name="connsiteY49" fmla="*/ 233822 h 636402"/>
              <a:gd name="connsiteX0" fmla="*/ 715776 w 794358"/>
              <a:gd name="connsiteY0" fmla="*/ 233822 h 636402"/>
              <a:gd name="connsiteX1" fmla="*/ 622908 w 794358"/>
              <a:gd name="connsiteY1" fmla="*/ 162384 h 636402"/>
              <a:gd name="connsiteX2" fmla="*/ 537183 w 794358"/>
              <a:gd name="connsiteY2" fmla="*/ 83803 h 636402"/>
              <a:gd name="connsiteX3" fmla="*/ 453839 w 794358"/>
              <a:gd name="connsiteY3" fmla="*/ 26653 h 636402"/>
              <a:gd name="connsiteX4" fmla="*/ 401451 w 794358"/>
              <a:gd name="connsiteY4" fmla="*/ 2840 h 636402"/>
              <a:gd name="connsiteX5" fmla="*/ 346683 w 794358"/>
              <a:gd name="connsiteY5" fmla="*/ 5222 h 636402"/>
              <a:gd name="connsiteX6" fmla="*/ 308583 w 794358"/>
              <a:gd name="connsiteY6" fmla="*/ 45703 h 636402"/>
              <a:gd name="connsiteX7" fmla="*/ 310964 w 794358"/>
              <a:gd name="connsiteY7" fmla="*/ 117140 h 636402"/>
              <a:gd name="connsiteX8" fmla="*/ 349064 w 794358"/>
              <a:gd name="connsiteY8" fmla="*/ 200484 h 636402"/>
              <a:gd name="connsiteX9" fmla="*/ 396689 w 794358"/>
              <a:gd name="connsiteY9" fmla="*/ 307640 h 636402"/>
              <a:gd name="connsiteX10" fmla="*/ 425264 w 794358"/>
              <a:gd name="connsiteY10" fmla="*/ 374315 h 636402"/>
              <a:gd name="connsiteX11" fmla="*/ 418120 w 794358"/>
              <a:gd name="connsiteY11" fmla="*/ 448134 h 636402"/>
              <a:gd name="connsiteX12" fmla="*/ 363351 w 794358"/>
              <a:gd name="connsiteY12" fmla="*/ 502903 h 636402"/>
              <a:gd name="connsiteX13" fmla="*/ 249051 w 794358"/>
              <a:gd name="connsiteY13" fmla="*/ 562434 h 636402"/>
              <a:gd name="connsiteX14" fmla="*/ 153801 w 794358"/>
              <a:gd name="connsiteY14" fmla="*/ 569579 h 636402"/>
              <a:gd name="connsiteX15" fmla="*/ 91889 w 794358"/>
              <a:gd name="connsiteY15" fmla="*/ 521953 h 636402"/>
              <a:gd name="connsiteX16" fmla="*/ 68076 w 794358"/>
              <a:gd name="connsiteY16" fmla="*/ 412415 h 636402"/>
              <a:gd name="connsiteX17" fmla="*/ 77601 w 794358"/>
              <a:gd name="connsiteY17" fmla="*/ 350503 h 636402"/>
              <a:gd name="connsiteX18" fmla="*/ 113320 w 794358"/>
              <a:gd name="connsiteY18" fmla="*/ 324309 h 636402"/>
              <a:gd name="connsiteX19" fmla="*/ 170470 w 794358"/>
              <a:gd name="connsiteY19" fmla="*/ 350503 h 636402"/>
              <a:gd name="connsiteX20" fmla="*/ 218095 w 794358"/>
              <a:gd name="connsiteY20" fmla="*/ 419559 h 636402"/>
              <a:gd name="connsiteX21" fmla="*/ 253814 w 794358"/>
              <a:gd name="connsiteY21" fmla="*/ 493378 h 636402"/>
              <a:gd name="connsiteX22" fmla="*/ 268101 w 794358"/>
              <a:gd name="connsiteY22" fmla="*/ 552909 h 636402"/>
              <a:gd name="connsiteX23" fmla="*/ 294295 w 794358"/>
              <a:gd name="connsiteY23" fmla="*/ 541003 h 636402"/>
              <a:gd name="connsiteX24" fmla="*/ 327633 w 794358"/>
              <a:gd name="connsiteY24" fmla="*/ 514809 h 636402"/>
              <a:gd name="connsiteX25" fmla="*/ 315726 w 794358"/>
              <a:gd name="connsiteY25" fmla="*/ 476709 h 636402"/>
              <a:gd name="connsiteX26" fmla="*/ 239526 w 794358"/>
              <a:gd name="connsiteY26" fmla="*/ 338597 h 636402"/>
              <a:gd name="connsiteX27" fmla="*/ 149039 w 794358"/>
              <a:gd name="connsiteY27" fmla="*/ 260015 h 636402"/>
              <a:gd name="connsiteX28" fmla="*/ 60933 w 794358"/>
              <a:gd name="connsiteY28" fmla="*/ 252872 h 636402"/>
              <a:gd name="connsiteX29" fmla="*/ 13308 w 794358"/>
              <a:gd name="connsiteY29" fmla="*/ 321928 h 636402"/>
              <a:gd name="connsiteX30" fmla="*/ 1401 w 794358"/>
              <a:gd name="connsiteY30" fmla="*/ 445753 h 636402"/>
              <a:gd name="connsiteX31" fmla="*/ 39501 w 794358"/>
              <a:gd name="connsiteY31" fmla="*/ 567197 h 636402"/>
              <a:gd name="connsiteX32" fmla="*/ 125226 w 794358"/>
              <a:gd name="connsiteY32" fmla="*/ 629109 h 636402"/>
              <a:gd name="connsiteX33" fmla="*/ 232382 w 794358"/>
              <a:gd name="connsiteY33" fmla="*/ 631490 h 636402"/>
              <a:gd name="connsiteX34" fmla="*/ 346683 w 794358"/>
              <a:gd name="connsiteY34" fmla="*/ 595772 h 636402"/>
              <a:gd name="connsiteX35" fmla="*/ 425263 w 794358"/>
              <a:gd name="connsiteY35" fmla="*/ 545765 h 636402"/>
              <a:gd name="connsiteX36" fmla="*/ 496701 w 794358"/>
              <a:gd name="connsiteY36" fmla="*/ 476709 h 636402"/>
              <a:gd name="connsiteX37" fmla="*/ 506226 w 794358"/>
              <a:gd name="connsiteY37" fmla="*/ 386222 h 636402"/>
              <a:gd name="connsiteX38" fmla="*/ 475270 w 794358"/>
              <a:gd name="connsiteY38" fmla="*/ 295733 h 636402"/>
              <a:gd name="connsiteX39" fmla="*/ 410976 w 794358"/>
              <a:gd name="connsiteY39" fmla="*/ 167147 h 636402"/>
              <a:gd name="connsiteX40" fmla="*/ 387164 w 794358"/>
              <a:gd name="connsiteY40" fmla="*/ 86184 h 636402"/>
              <a:gd name="connsiteX41" fmla="*/ 406214 w 794358"/>
              <a:gd name="connsiteY41" fmla="*/ 67134 h 636402"/>
              <a:gd name="connsiteX42" fmla="*/ 491939 w 794358"/>
              <a:gd name="connsiteY42" fmla="*/ 138571 h 636402"/>
              <a:gd name="connsiteX43" fmla="*/ 603858 w 794358"/>
              <a:gd name="connsiteY43" fmla="*/ 231440 h 636402"/>
              <a:gd name="connsiteX44" fmla="*/ 684820 w 794358"/>
              <a:gd name="connsiteY44" fmla="*/ 295734 h 636402"/>
              <a:gd name="connsiteX45" fmla="*/ 744351 w 794358"/>
              <a:gd name="connsiteY45" fmla="*/ 326690 h 636402"/>
              <a:gd name="connsiteX46" fmla="*/ 784833 w 794358"/>
              <a:gd name="connsiteY46" fmla="*/ 319547 h 636402"/>
              <a:gd name="connsiteX47" fmla="*/ 794358 w 794358"/>
              <a:gd name="connsiteY47" fmla="*/ 293353 h 636402"/>
              <a:gd name="connsiteX48" fmla="*/ 784833 w 794358"/>
              <a:gd name="connsiteY48" fmla="*/ 262397 h 636402"/>
              <a:gd name="connsiteX49" fmla="*/ 715776 w 794358"/>
              <a:gd name="connsiteY49" fmla="*/ 233822 h 636402"/>
              <a:gd name="connsiteX0" fmla="*/ 715776 w 794358"/>
              <a:gd name="connsiteY0" fmla="*/ 233822 h 636402"/>
              <a:gd name="connsiteX1" fmla="*/ 622908 w 794358"/>
              <a:gd name="connsiteY1" fmla="*/ 162384 h 636402"/>
              <a:gd name="connsiteX2" fmla="*/ 537183 w 794358"/>
              <a:gd name="connsiteY2" fmla="*/ 83803 h 636402"/>
              <a:gd name="connsiteX3" fmla="*/ 453839 w 794358"/>
              <a:gd name="connsiteY3" fmla="*/ 26653 h 636402"/>
              <a:gd name="connsiteX4" fmla="*/ 401451 w 794358"/>
              <a:gd name="connsiteY4" fmla="*/ 2840 h 636402"/>
              <a:gd name="connsiteX5" fmla="*/ 346683 w 794358"/>
              <a:gd name="connsiteY5" fmla="*/ 5222 h 636402"/>
              <a:gd name="connsiteX6" fmla="*/ 308583 w 794358"/>
              <a:gd name="connsiteY6" fmla="*/ 45703 h 636402"/>
              <a:gd name="connsiteX7" fmla="*/ 310964 w 794358"/>
              <a:gd name="connsiteY7" fmla="*/ 117140 h 636402"/>
              <a:gd name="connsiteX8" fmla="*/ 349064 w 794358"/>
              <a:gd name="connsiteY8" fmla="*/ 200484 h 636402"/>
              <a:gd name="connsiteX9" fmla="*/ 396689 w 794358"/>
              <a:gd name="connsiteY9" fmla="*/ 307640 h 636402"/>
              <a:gd name="connsiteX10" fmla="*/ 425264 w 794358"/>
              <a:gd name="connsiteY10" fmla="*/ 374315 h 636402"/>
              <a:gd name="connsiteX11" fmla="*/ 418120 w 794358"/>
              <a:gd name="connsiteY11" fmla="*/ 448134 h 636402"/>
              <a:gd name="connsiteX12" fmla="*/ 363351 w 794358"/>
              <a:gd name="connsiteY12" fmla="*/ 502903 h 636402"/>
              <a:gd name="connsiteX13" fmla="*/ 249051 w 794358"/>
              <a:gd name="connsiteY13" fmla="*/ 562434 h 636402"/>
              <a:gd name="connsiteX14" fmla="*/ 153801 w 794358"/>
              <a:gd name="connsiteY14" fmla="*/ 569579 h 636402"/>
              <a:gd name="connsiteX15" fmla="*/ 91889 w 794358"/>
              <a:gd name="connsiteY15" fmla="*/ 521953 h 636402"/>
              <a:gd name="connsiteX16" fmla="*/ 68076 w 794358"/>
              <a:gd name="connsiteY16" fmla="*/ 412415 h 636402"/>
              <a:gd name="connsiteX17" fmla="*/ 77601 w 794358"/>
              <a:gd name="connsiteY17" fmla="*/ 350503 h 636402"/>
              <a:gd name="connsiteX18" fmla="*/ 113320 w 794358"/>
              <a:gd name="connsiteY18" fmla="*/ 324309 h 636402"/>
              <a:gd name="connsiteX19" fmla="*/ 170470 w 794358"/>
              <a:gd name="connsiteY19" fmla="*/ 350503 h 636402"/>
              <a:gd name="connsiteX20" fmla="*/ 218095 w 794358"/>
              <a:gd name="connsiteY20" fmla="*/ 419559 h 636402"/>
              <a:gd name="connsiteX21" fmla="*/ 253814 w 794358"/>
              <a:gd name="connsiteY21" fmla="*/ 493378 h 636402"/>
              <a:gd name="connsiteX22" fmla="*/ 268101 w 794358"/>
              <a:gd name="connsiteY22" fmla="*/ 552909 h 636402"/>
              <a:gd name="connsiteX23" fmla="*/ 294295 w 794358"/>
              <a:gd name="connsiteY23" fmla="*/ 541003 h 636402"/>
              <a:gd name="connsiteX24" fmla="*/ 327633 w 794358"/>
              <a:gd name="connsiteY24" fmla="*/ 514809 h 636402"/>
              <a:gd name="connsiteX25" fmla="*/ 315726 w 794358"/>
              <a:gd name="connsiteY25" fmla="*/ 476709 h 636402"/>
              <a:gd name="connsiteX26" fmla="*/ 289533 w 794358"/>
              <a:gd name="connsiteY26" fmla="*/ 407652 h 636402"/>
              <a:gd name="connsiteX27" fmla="*/ 239526 w 794358"/>
              <a:gd name="connsiteY27" fmla="*/ 338597 h 636402"/>
              <a:gd name="connsiteX28" fmla="*/ 149039 w 794358"/>
              <a:gd name="connsiteY28" fmla="*/ 260015 h 636402"/>
              <a:gd name="connsiteX29" fmla="*/ 60933 w 794358"/>
              <a:gd name="connsiteY29" fmla="*/ 252872 h 636402"/>
              <a:gd name="connsiteX30" fmla="*/ 13308 w 794358"/>
              <a:gd name="connsiteY30" fmla="*/ 321928 h 636402"/>
              <a:gd name="connsiteX31" fmla="*/ 1401 w 794358"/>
              <a:gd name="connsiteY31" fmla="*/ 445753 h 636402"/>
              <a:gd name="connsiteX32" fmla="*/ 39501 w 794358"/>
              <a:gd name="connsiteY32" fmla="*/ 567197 h 636402"/>
              <a:gd name="connsiteX33" fmla="*/ 125226 w 794358"/>
              <a:gd name="connsiteY33" fmla="*/ 629109 h 636402"/>
              <a:gd name="connsiteX34" fmla="*/ 232382 w 794358"/>
              <a:gd name="connsiteY34" fmla="*/ 631490 h 636402"/>
              <a:gd name="connsiteX35" fmla="*/ 346683 w 794358"/>
              <a:gd name="connsiteY35" fmla="*/ 595772 h 636402"/>
              <a:gd name="connsiteX36" fmla="*/ 425263 w 794358"/>
              <a:gd name="connsiteY36" fmla="*/ 545765 h 636402"/>
              <a:gd name="connsiteX37" fmla="*/ 496701 w 794358"/>
              <a:gd name="connsiteY37" fmla="*/ 476709 h 636402"/>
              <a:gd name="connsiteX38" fmla="*/ 506226 w 794358"/>
              <a:gd name="connsiteY38" fmla="*/ 386222 h 636402"/>
              <a:gd name="connsiteX39" fmla="*/ 475270 w 794358"/>
              <a:gd name="connsiteY39" fmla="*/ 295733 h 636402"/>
              <a:gd name="connsiteX40" fmla="*/ 410976 w 794358"/>
              <a:gd name="connsiteY40" fmla="*/ 167147 h 636402"/>
              <a:gd name="connsiteX41" fmla="*/ 387164 w 794358"/>
              <a:gd name="connsiteY41" fmla="*/ 86184 h 636402"/>
              <a:gd name="connsiteX42" fmla="*/ 406214 w 794358"/>
              <a:gd name="connsiteY42" fmla="*/ 67134 h 636402"/>
              <a:gd name="connsiteX43" fmla="*/ 491939 w 794358"/>
              <a:gd name="connsiteY43" fmla="*/ 138571 h 636402"/>
              <a:gd name="connsiteX44" fmla="*/ 603858 w 794358"/>
              <a:gd name="connsiteY44" fmla="*/ 231440 h 636402"/>
              <a:gd name="connsiteX45" fmla="*/ 684820 w 794358"/>
              <a:gd name="connsiteY45" fmla="*/ 295734 h 636402"/>
              <a:gd name="connsiteX46" fmla="*/ 744351 w 794358"/>
              <a:gd name="connsiteY46" fmla="*/ 326690 h 636402"/>
              <a:gd name="connsiteX47" fmla="*/ 784833 w 794358"/>
              <a:gd name="connsiteY47" fmla="*/ 319547 h 636402"/>
              <a:gd name="connsiteX48" fmla="*/ 794358 w 794358"/>
              <a:gd name="connsiteY48" fmla="*/ 293353 h 636402"/>
              <a:gd name="connsiteX49" fmla="*/ 784833 w 794358"/>
              <a:gd name="connsiteY49" fmla="*/ 262397 h 636402"/>
              <a:gd name="connsiteX50" fmla="*/ 715776 w 794358"/>
              <a:gd name="connsiteY50" fmla="*/ 233822 h 636402"/>
              <a:gd name="connsiteX0" fmla="*/ 715776 w 794358"/>
              <a:gd name="connsiteY0" fmla="*/ 233822 h 636402"/>
              <a:gd name="connsiteX1" fmla="*/ 622908 w 794358"/>
              <a:gd name="connsiteY1" fmla="*/ 162384 h 636402"/>
              <a:gd name="connsiteX2" fmla="*/ 537183 w 794358"/>
              <a:gd name="connsiteY2" fmla="*/ 83803 h 636402"/>
              <a:gd name="connsiteX3" fmla="*/ 453839 w 794358"/>
              <a:gd name="connsiteY3" fmla="*/ 26653 h 636402"/>
              <a:gd name="connsiteX4" fmla="*/ 401451 w 794358"/>
              <a:gd name="connsiteY4" fmla="*/ 2840 h 636402"/>
              <a:gd name="connsiteX5" fmla="*/ 346683 w 794358"/>
              <a:gd name="connsiteY5" fmla="*/ 5222 h 636402"/>
              <a:gd name="connsiteX6" fmla="*/ 308583 w 794358"/>
              <a:gd name="connsiteY6" fmla="*/ 45703 h 636402"/>
              <a:gd name="connsiteX7" fmla="*/ 310964 w 794358"/>
              <a:gd name="connsiteY7" fmla="*/ 117140 h 636402"/>
              <a:gd name="connsiteX8" fmla="*/ 349064 w 794358"/>
              <a:gd name="connsiteY8" fmla="*/ 200484 h 636402"/>
              <a:gd name="connsiteX9" fmla="*/ 396689 w 794358"/>
              <a:gd name="connsiteY9" fmla="*/ 307640 h 636402"/>
              <a:gd name="connsiteX10" fmla="*/ 425264 w 794358"/>
              <a:gd name="connsiteY10" fmla="*/ 374315 h 636402"/>
              <a:gd name="connsiteX11" fmla="*/ 418120 w 794358"/>
              <a:gd name="connsiteY11" fmla="*/ 448134 h 636402"/>
              <a:gd name="connsiteX12" fmla="*/ 363351 w 794358"/>
              <a:gd name="connsiteY12" fmla="*/ 502903 h 636402"/>
              <a:gd name="connsiteX13" fmla="*/ 249051 w 794358"/>
              <a:gd name="connsiteY13" fmla="*/ 562434 h 636402"/>
              <a:gd name="connsiteX14" fmla="*/ 153801 w 794358"/>
              <a:gd name="connsiteY14" fmla="*/ 569579 h 636402"/>
              <a:gd name="connsiteX15" fmla="*/ 91889 w 794358"/>
              <a:gd name="connsiteY15" fmla="*/ 521953 h 636402"/>
              <a:gd name="connsiteX16" fmla="*/ 68076 w 794358"/>
              <a:gd name="connsiteY16" fmla="*/ 412415 h 636402"/>
              <a:gd name="connsiteX17" fmla="*/ 77601 w 794358"/>
              <a:gd name="connsiteY17" fmla="*/ 350503 h 636402"/>
              <a:gd name="connsiteX18" fmla="*/ 113320 w 794358"/>
              <a:gd name="connsiteY18" fmla="*/ 324309 h 636402"/>
              <a:gd name="connsiteX19" fmla="*/ 170470 w 794358"/>
              <a:gd name="connsiteY19" fmla="*/ 350503 h 636402"/>
              <a:gd name="connsiteX20" fmla="*/ 218095 w 794358"/>
              <a:gd name="connsiteY20" fmla="*/ 419559 h 636402"/>
              <a:gd name="connsiteX21" fmla="*/ 253814 w 794358"/>
              <a:gd name="connsiteY21" fmla="*/ 493378 h 636402"/>
              <a:gd name="connsiteX22" fmla="*/ 268101 w 794358"/>
              <a:gd name="connsiteY22" fmla="*/ 552909 h 636402"/>
              <a:gd name="connsiteX23" fmla="*/ 294295 w 794358"/>
              <a:gd name="connsiteY23" fmla="*/ 541003 h 636402"/>
              <a:gd name="connsiteX24" fmla="*/ 327633 w 794358"/>
              <a:gd name="connsiteY24" fmla="*/ 514809 h 636402"/>
              <a:gd name="connsiteX25" fmla="*/ 318107 w 794358"/>
              <a:gd name="connsiteY25" fmla="*/ 471946 h 636402"/>
              <a:gd name="connsiteX26" fmla="*/ 289533 w 794358"/>
              <a:gd name="connsiteY26" fmla="*/ 407652 h 636402"/>
              <a:gd name="connsiteX27" fmla="*/ 239526 w 794358"/>
              <a:gd name="connsiteY27" fmla="*/ 338597 h 636402"/>
              <a:gd name="connsiteX28" fmla="*/ 149039 w 794358"/>
              <a:gd name="connsiteY28" fmla="*/ 260015 h 636402"/>
              <a:gd name="connsiteX29" fmla="*/ 60933 w 794358"/>
              <a:gd name="connsiteY29" fmla="*/ 252872 h 636402"/>
              <a:gd name="connsiteX30" fmla="*/ 13308 w 794358"/>
              <a:gd name="connsiteY30" fmla="*/ 321928 h 636402"/>
              <a:gd name="connsiteX31" fmla="*/ 1401 w 794358"/>
              <a:gd name="connsiteY31" fmla="*/ 445753 h 636402"/>
              <a:gd name="connsiteX32" fmla="*/ 39501 w 794358"/>
              <a:gd name="connsiteY32" fmla="*/ 567197 h 636402"/>
              <a:gd name="connsiteX33" fmla="*/ 125226 w 794358"/>
              <a:gd name="connsiteY33" fmla="*/ 629109 h 636402"/>
              <a:gd name="connsiteX34" fmla="*/ 232382 w 794358"/>
              <a:gd name="connsiteY34" fmla="*/ 631490 h 636402"/>
              <a:gd name="connsiteX35" fmla="*/ 346683 w 794358"/>
              <a:gd name="connsiteY35" fmla="*/ 595772 h 636402"/>
              <a:gd name="connsiteX36" fmla="*/ 425263 w 794358"/>
              <a:gd name="connsiteY36" fmla="*/ 545765 h 636402"/>
              <a:gd name="connsiteX37" fmla="*/ 496701 w 794358"/>
              <a:gd name="connsiteY37" fmla="*/ 476709 h 636402"/>
              <a:gd name="connsiteX38" fmla="*/ 506226 w 794358"/>
              <a:gd name="connsiteY38" fmla="*/ 386222 h 636402"/>
              <a:gd name="connsiteX39" fmla="*/ 475270 w 794358"/>
              <a:gd name="connsiteY39" fmla="*/ 295733 h 636402"/>
              <a:gd name="connsiteX40" fmla="*/ 410976 w 794358"/>
              <a:gd name="connsiteY40" fmla="*/ 167147 h 636402"/>
              <a:gd name="connsiteX41" fmla="*/ 387164 w 794358"/>
              <a:gd name="connsiteY41" fmla="*/ 86184 h 636402"/>
              <a:gd name="connsiteX42" fmla="*/ 406214 w 794358"/>
              <a:gd name="connsiteY42" fmla="*/ 67134 h 636402"/>
              <a:gd name="connsiteX43" fmla="*/ 491939 w 794358"/>
              <a:gd name="connsiteY43" fmla="*/ 138571 h 636402"/>
              <a:gd name="connsiteX44" fmla="*/ 603858 w 794358"/>
              <a:gd name="connsiteY44" fmla="*/ 231440 h 636402"/>
              <a:gd name="connsiteX45" fmla="*/ 684820 w 794358"/>
              <a:gd name="connsiteY45" fmla="*/ 295734 h 636402"/>
              <a:gd name="connsiteX46" fmla="*/ 744351 w 794358"/>
              <a:gd name="connsiteY46" fmla="*/ 326690 h 636402"/>
              <a:gd name="connsiteX47" fmla="*/ 784833 w 794358"/>
              <a:gd name="connsiteY47" fmla="*/ 319547 h 636402"/>
              <a:gd name="connsiteX48" fmla="*/ 794358 w 794358"/>
              <a:gd name="connsiteY48" fmla="*/ 293353 h 636402"/>
              <a:gd name="connsiteX49" fmla="*/ 784833 w 794358"/>
              <a:gd name="connsiteY49" fmla="*/ 262397 h 636402"/>
              <a:gd name="connsiteX50" fmla="*/ 715776 w 794358"/>
              <a:gd name="connsiteY50" fmla="*/ 233822 h 636402"/>
              <a:gd name="connsiteX0" fmla="*/ 715776 w 794358"/>
              <a:gd name="connsiteY0" fmla="*/ 233822 h 636402"/>
              <a:gd name="connsiteX1" fmla="*/ 622908 w 794358"/>
              <a:gd name="connsiteY1" fmla="*/ 162384 h 636402"/>
              <a:gd name="connsiteX2" fmla="*/ 537183 w 794358"/>
              <a:gd name="connsiteY2" fmla="*/ 83803 h 636402"/>
              <a:gd name="connsiteX3" fmla="*/ 453839 w 794358"/>
              <a:gd name="connsiteY3" fmla="*/ 26653 h 636402"/>
              <a:gd name="connsiteX4" fmla="*/ 401451 w 794358"/>
              <a:gd name="connsiteY4" fmla="*/ 2840 h 636402"/>
              <a:gd name="connsiteX5" fmla="*/ 346683 w 794358"/>
              <a:gd name="connsiteY5" fmla="*/ 5222 h 636402"/>
              <a:gd name="connsiteX6" fmla="*/ 308583 w 794358"/>
              <a:gd name="connsiteY6" fmla="*/ 45703 h 636402"/>
              <a:gd name="connsiteX7" fmla="*/ 310964 w 794358"/>
              <a:gd name="connsiteY7" fmla="*/ 117140 h 636402"/>
              <a:gd name="connsiteX8" fmla="*/ 349064 w 794358"/>
              <a:gd name="connsiteY8" fmla="*/ 200484 h 636402"/>
              <a:gd name="connsiteX9" fmla="*/ 396689 w 794358"/>
              <a:gd name="connsiteY9" fmla="*/ 307640 h 636402"/>
              <a:gd name="connsiteX10" fmla="*/ 425264 w 794358"/>
              <a:gd name="connsiteY10" fmla="*/ 374315 h 636402"/>
              <a:gd name="connsiteX11" fmla="*/ 418120 w 794358"/>
              <a:gd name="connsiteY11" fmla="*/ 448134 h 636402"/>
              <a:gd name="connsiteX12" fmla="*/ 363351 w 794358"/>
              <a:gd name="connsiteY12" fmla="*/ 502903 h 636402"/>
              <a:gd name="connsiteX13" fmla="*/ 249051 w 794358"/>
              <a:gd name="connsiteY13" fmla="*/ 562434 h 636402"/>
              <a:gd name="connsiteX14" fmla="*/ 153801 w 794358"/>
              <a:gd name="connsiteY14" fmla="*/ 569579 h 636402"/>
              <a:gd name="connsiteX15" fmla="*/ 91889 w 794358"/>
              <a:gd name="connsiteY15" fmla="*/ 521953 h 636402"/>
              <a:gd name="connsiteX16" fmla="*/ 68076 w 794358"/>
              <a:gd name="connsiteY16" fmla="*/ 412415 h 636402"/>
              <a:gd name="connsiteX17" fmla="*/ 77601 w 794358"/>
              <a:gd name="connsiteY17" fmla="*/ 350503 h 636402"/>
              <a:gd name="connsiteX18" fmla="*/ 113320 w 794358"/>
              <a:gd name="connsiteY18" fmla="*/ 324309 h 636402"/>
              <a:gd name="connsiteX19" fmla="*/ 170470 w 794358"/>
              <a:gd name="connsiteY19" fmla="*/ 350503 h 636402"/>
              <a:gd name="connsiteX20" fmla="*/ 218095 w 794358"/>
              <a:gd name="connsiteY20" fmla="*/ 419559 h 636402"/>
              <a:gd name="connsiteX21" fmla="*/ 253814 w 794358"/>
              <a:gd name="connsiteY21" fmla="*/ 493378 h 636402"/>
              <a:gd name="connsiteX22" fmla="*/ 268101 w 794358"/>
              <a:gd name="connsiteY22" fmla="*/ 552909 h 636402"/>
              <a:gd name="connsiteX23" fmla="*/ 294295 w 794358"/>
              <a:gd name="connsiteY23" fmla="*/ 541003 h 636402"/>
              <a:gd name="connsiteX24" fmla="*/ 327633 w 794358"/>
              <a:gd name="connsiteY24" fmla="*/ 514809 h 636402"/>
              <a:gd name="connsiteX25" fmla="*/ 318107 w 794358"/>
              <a:gd name="connsiteY25" fmla="*/ 471946 h 636402"/>
              <a:gd name="connsiteX26" fmla="*/ 289533 w 794358"/>
              <a:gd name="connsiteY26" fmla="*/ 407652 h 636402"/>
              <a:gd name="connsiteX27" fmla="*/ 237144 w 794358"/>
              <a:gd name="connsiteY27" fmla="*/ 329072 h 636402"/>
              <a:gd name="connsiteX28" fmla="*/ 149039 w 794358"/>
              <a:gd name="connsiteY28" fmla="*/ 260015 h 636402"/>
              <a:gd name="connsiteX29" fmla="*/ 60933 w 794358"/>
              <a:gd name="connsiteY29" fmla="*/ 252872 h 636402"/>
              <a:gd name="connsiteX30" fmla="*/ 13308 w 794358"/>
              <a:gd name="connsiteY30" fmla="*/ 321928 h 636402"/>
              <a:gd name="connsiteX31" fmla="*/ 1401 w 794358"/>
              <a:gd name="connsiteY31" fmla="*/ 445753 h 636402"/>
              <a:gd name="connsiteX32" fmla="*/ 39501 w 794358"/>
              <a:gd name="connsiteY32" fmla="*/ 567197 h 636402"/>
              <a:gd name="connsiteX33" fmla="*/ 125226 w 794358"/>
              <a:gd name="connsiteY33" fmla="*/ 629109 h 636402"/>
              <a:gd name="connsiteX34" fmla="*/ 232382 w 794358"/>
              <a:gd name="connsiteY34" fmla="*/ 631490 h 636402"/>
              <a:gd name="connsiteX35" fmla="*/ 346683 w 794358"/>
              <a:gd name="connsiteY35" fmla="*/ 595772 h 636402"/>
              <a:gd name="connsiteX36" fmla="*/ 425263 w 794358"/>
              <a:gd name="connsiteY36" fmla="*/ 545765 h 636402"/>
              <a:gd name="connsiteX37" fmla="*/ 496701 w 794358"/>
              <a:gd name="connsiteY37" fmla="*/ 476709 h 636402"/>
              <a:gd name="connsiteX38" fmla="*/ 506226 w 794358"/>
              <a:gd name="connsiteY38" fmla="*/ 386222 h 636402"/>
              <a:gd name="connsiteX39" fmla="*/ 475270 w 794358"/>
              <a:gd name="connsiteY39" fmla="*/ 295733 h 636402"/>
              <a:gd name="connsiteX40" fmla="*/ 410976 w 794358"/>
              <a:gd name="connsiteY40" fmla="*/ 167147 h 636402"/>
              <a:gd name="connsiteX41" fmla="*/ 387164 w 794358"/>
              <a:gd name="connsiteY41" fmla="*/ 86184 h 636402"/>
              <a:gd name="connsiteX42" fmla="*/ 406214 w 794358"/>
              <a:gd name="connsiteY42" fmla="*/ 67134 h 636402"/>
              <a:gd name="connsiteX43" fmla="*/ 491939 w 794358"/>
              <a:gd name="connsiteY43" fmla="*/ 138571 h 636402"/>
              <a:gd name="connsiteX44" fmla="*/ 603858 w 794358"/>
              <a:gd name="connsiteY44" fmla="*/ 231440 h 636402"/>
              <a:gd name="connsiteX45" fmla="*/ 684820 w 794358"/>
              <a:gd name="connsiteY45" fmla="*/ 295734 h 636402"/>
              <a:gd name="connsiteX46" fmla="*/ 744351 w 794358"/>
              <a:gd name="connsiteY46" fmla="*/ 326690 h 636402"/>
              <a:gd name="connsiteX47" fmla="*/ 784833 w 794358"/>
              <a:gd name="connsiteY47" fmla="*/ 319547 h 636402"/>
              <a:gd name="connsiteX48" fmla="*/ 794358 w 794358"/>
              <a:gd name="connsiteY48" fmla="*/ 293353 h 636402"/>
              <a:gd name="connsiteX49" fmla="*/ 784833 w 794358"/>
              <a:gd name="connsiteY49" fmla="*/ 262397 h 636402"/>
              <a:gd name="connsiteX50" fmla="*/ 715776 w 794358"/>
              <a:gd name="connsiteY50" fmla="*/ 233822 h 636402"/>
              <a:gd name="connsiteX0" fmla="*/ 715776 w 794358"/>
              <a:gd name="connsiteY0" fmla="*/ 233822 h 636402"/>
              <a:gd name="connsiteX1" fmla="*/ 622908 w 794358"/>
              <a:gd name="connsiteY1" fmla="*/ 162384 h 636402"/>
              <a:gd name="connsiteX2" fmla="*/ 537183 w 794358"/>
              <a:gd name="connsiteY2" fmla="*/ 83803 h 636402"/>
              <a:gd name="connsiteX3" fmla="*/ 453839 w 794358"/>
              <a:gd name="connsiteY3" fmla="*/ 26653 h 636402"/>
              <a:gd name="connsiteX4" fmla="*/ 401451 w 794358"/>
              <a:gd name="connsiteY4" fmla="*/ 2840 h 636402"/>
              <a:gd name="connsiteX5" fmla="*/ 346683 w 794358"/>
              <a:gd name="connsiteY5" fmla="*/ 5222 h 636402"/>
              <a:gd name="connsiteX6" fmla="*/ 308583 w 794358"/>
              <a:gd name="connsiteY6" fmla="*/ 45703 h 636402"/>
              <a:gd name="connsiteX7" fmla="*/ 310964 w 794358"/>
              <a:gd name="connsiteY7" fmla="*/ 117140 h 636402"/>
              <a:gd name="connsiteX8" fmla="*/ 349064 w 794358"/>
              <a:gd name="connsiteY8" fmla="*/ 200484 h 636402"/>
              <a:gd name="connsiteX9" fmla="*/ 396689 w 794358"/>
              <a:gd name="connsiteY9" fmla="*/ 307640 h 636402"/>
              <a:gd name="connsiteX10" fmla="*/ 425264 w 794358"/>
              <a:gd name="connsiteY10" fmla="*/ 374315 h 636402"/>
              <a:gd name="connsiteX11" fmla="*/ 418120 w 794358"/>
              <a:gd name="connsiteY11" fmla="*/ 448134 h 636402"/>
              <a:gd name="connsiteX12" fmla="*/ 363351 w 794358"/>
              <a:gd name="connsiteY12" fmla="*/ 502903 h 636402"/>
              <a:gd name="connsiteX13" fmla="*/ 249051 w 794358"/>
              <a:gd name="connsiteY13" fmla="*/ 562434 h 636402"/>
              <a:gd name="connsiteX14" fmla="*/ 153801 w 794358"/>
              <a:gd name="connsiteY14" fmla="*/ 569579 h 636402"/>
              <a:gd name="connsiteX15" fmla="*/ 91889 w 794358"/>
              <a:gd name="connsiteY15" fmla="*/ 521953 h 636402"/>
              <a:gd name="connsiteX16" fmla="*/ 68076 w 794358"/>
              <a:gd name="connsiteY16" fmla="*/ 412415 h 636402"/>
              <a:gd name="connsiteX17" fmla="*/ 77601 w 794358"/>
              <a:gd name="connsiteY17" fmla="*/ 350503 h 636402"/>
              <a:gd name="connsiteX18" fmla="*/ 113320 w 794358"/>
              <a:gd name="connsiteY18" fmla="*/ 324309 h 636402"/>
              <a:gd name="connsiteX19" fmla="*/ 170470 w 794358"/>
              <a:gd name="connsiteY19" fmla="*/ 350503 h 636402"/>
              <a:gd name="connsiteX20" fmla="*/ 218095 w 794358"/>
              <a:gd name="connsiteY20" fmla="*/ 419559 h 636402"/>
              <a:gd name="connsiteX21" fmla="*/ 253814 w 794358"/>
              <a:gd name="connsiteY21" fmla="*/ 493378 h 636402"/>
              <a:gd name="connsiteX22" fmla="*/ 268101 w 794358"/>
              <a:gd name="connsiteY22" fmla="*/ 552909 h 636402"/>
              <a:gd name="connsiteX23" fmla="*/ 294295 w 794358"/>
              <a:gd name="connsiteY23" fmla="*/ 541003 h 636402"/>
              <a:gd name="connsiteX24" fmla="*/ 327633 w 794358"/>
              <a:gd name="connsiteY24" fmla="*/ 514809 h 636402"/>
              <a:gd name="connsiteX25" fmla="*/ 318107 w 794358"/>
              <a:gd name="connsiteY25" fmla="*/ 471946 h 636402"/>
              <a:gd name="connsiteX26" fmla="*/ 289533 w 794358"/>
              <a:gd name="connsiteY26" fmla="*/ 407652 h 636402"/>
              <a:gd name="connsiteX27" fmla="*/ 237144 w 794358"/>
              <a:gd name="connsiteY27" fmla="*/ 329072 h 636402"/>
              <a:gd name="connsiteX28" fmla="*/ 149039 w 794358"/>
              <a:gd name="connsiteY28" fmla="*/ 260015 h 636402"/>
              <a:gd name="connsiteX29" fmla="*/ 60933 w 794358"/>
              <a:gd name="connsiteY29" fmla="*/ 252872 h 636402"/>
              <a:gd name="connsiteX30" fmla="*/ 13308 w 794358"/>
              <a:gd name="connsiteY30" fmla="*/ 321928 h 636402"/>
              <a:gd name="connsiteX31" fmla="*/ 1401 w 794358"/>
              <a:gd name="connsiteY31" fmla="*/ 445753 h 636402"/>
              <a:gd name="connsiteX32" fmla="*/ 39501 w 794358"/>
              <a:gd name="connsiteY32" fmla="*/ 567197 h 636402"/>
              <a:gd name="connsiteX33" fmla="*/ 125226 w 794358"/>
              <a:gd name="connsiteY33" fmla="*/ 629109 h 636402"/>
              <a:gd name="connsiteX34" fmla="*/ 232382 w 794358"/>
              <a:gd name="connsiteY34" fmla="*/ 631490 h 636402"/>
              <a:gd name="connsiteX35" fmla="*/ 346683 w 794358"/>
              <a:gd name="connsiteY35" fmla="*/ 595772 h 636402"/>
              <a:gd name="connsiteX36" fmla="*/ 425263 w 794358"/>
              <a:gd name="connsiteY36" fmla="*/ 545765 h 636402"/>
              <a:gd name="connsiteX37" fmla="*/ 496701 w 794358"/>
              <a:gd name="connsiteY37" fmla="*/ 476709 h 636402"/>
              <a:gd name="connsiteX38" fmla="*/ 506226 w 794358"/>
              <a:gd name="connsiteY38" fmla="*/ 386222 h 636402"/>
              <a:gd name="connsiteX39" fmla="*/ 475270 w 794358"/>
              <a:gd name="connsiteY39" fmla="*/ 295733 h 636402"/>
              <a:gd name="connsiteX40" fmla="*/ 410976 w 794358"/>
              <a:gd name="connsiteY40" fmla="*/ 167147 h 636402"/>
              <a:gd name="connsiteX41" fmla="*/ 387164 w 794358"/>
              <a:gd name="connsiteY41" fmla="*/ 86184 h 636402"/>
              <a:gd name="connsiteX42" fmla="*/ 406214 w 794358"/>
              <a:gd name="connsiteY42" fmla="*/ 67134 h 636402"/>
              <a:gd name="connsiteX43" fmla="*/ 491939 w 794358"/>
              <a:gd name="connsiteY43" fmla="*/ 138571 h 636402"/>
              <a:gd name="connsiteX44" fmla="*/ 603858 w 794358"/>
              <a:gd name="connsiteY44" fmla="*/ 231440 h 636402"/>
              <a:gd name="connsiteX45" fmla="*/ 684820 w 794358"/>
              <a:gd name="connsiteY45" fmla="*/ 295734 h 636402"/>
              <a:gd name="connsiteX46" fmla="*/ 744351 w 794358"/>
              <a:gd name="connsiteY46" fmla="*/ 326690 h 636402"/>
              <a:gd name="connsiteX47" fmla="*/ 784833 w 794358"/>
              <a:gd name="connsiteY47" fmla="*/ 319547 h 636402"/>
              <a:gd name="connsiteX48" fmla="*/ 794358 w 794358"/>
              <a:gd name="connsiteY48" fmla="*/ 293353 h 636402"/>
              <a:gd name="connsiteX49" fmla="*/ 784833 w 794358"/>
              <a:gd name="connsiteY49" fmla="*/ 262397 h 636402"/>
              <a:gd name="connsiteX50" fmla="*/ 715776 w 794358"/>
              <a:gd name="connsiteY50" fmla="*/ 233822 h 636402"/>
              <a:gd name="connsiteX0" fmla="*/ 715776 w 794358"/>
              <a:gd name="connsiteY0" fmla="*/ 233822 h 636402"/>
              <a:gd name="connsiteX1" fmla="*/ 622908 w 794358"/>
              <a:gd name="connsiteY1" fmla="*/ 162384 h 636402"/>
              <a:gd name="connsiteX2" fmla="*/ 537183 w 794358"/>
              <a:gd name="connsiteY2" fmla="*/ 83803 h 636402"/>
              <a:gd name="connsiteX3" fmla="*/ 453839 w 794358"/>
              <a:gd name="connsiteY3" fmla="*/ 26653 h 636402"/>
              <a:gd name="connsiteX4" fmla="*/ 401451 w 794358"/>
              <a:gd name="connsiteY4" fmla="*/ 2840 h 636402"/>
              <a:gd name="connsiteX5" fmla="*/ 346683 w 794358"/>
              <a:gd name="connsiteY5" fmla="*/ 5222 h 636402"/>
              <a:gd name="connsiteX6" fmla="*/ 308583 w 794358"/>
              <a:gd name="connsiteY6" fmla="*/ 45703 h 636402"/>
              <a:gd name="connsiteX7" fmla="*/ 310964 w 794358"/>
              <a:gd name="connsiteY7" fmla="*/ 117140 h 636402"/>
              <a:gd name="connsiteX8" fmla="*/ 349064 w 794358"/>
              <a:gd name="connsiteY8" fmla="*/ 200484 h 636402"/>
              <a:gd name="connsiteX9" fmla="*/ 396689 w 794358"/>
              <a:gd name="connsiteY9" fmla="*/ 307640 h 636402"/>
              <a:gd name="connsiteX10" fmla="*/ 425264 w 794358"/>
              <a:gd name="connsiteY10" fmla="*/ 374315 h 636402"/>
              <a:gd name="connsiteX11" fmla="*/ 418120 w 794358"/>
              <a:gd name="connsiteY11" fmla="*/ 448134 h 636402"/>
              <a:gd name="connsiteX12" fmla="*/ 363351 w 794358"/>
              <a:gd name="connsiteY12" fmla="*/ 502903 h 636402"/>
              <a:gd name="connsiteX13" fmla="*/ 249051 w 794358"/>
              <a:gd name="connsiteY13" fmla="*/ 562434 h 636402"/>
              <a:gd name="connsiteX14" fmla="*/ 153801 w 794358"/>
              <a:gd name="connsiteY14" fmla="*/ 569579 h 636402"/>
              <a:gd name="connsiteX15" fmla="*/ 91889 w 794358"/>
              <a:gd name="connsiteY15" fmla="*/ 521953 h 636402"/>
              <a:gd name="connsiteX16" fmla="*/ 68076 w 794358"/>
              <a:gd name="connsiteY16" fmla="*/ 412415 h 636402"/>
              <a:gd name="connsiteX17" fmla="*/ 77601 w 794358"/>
              <a:gd name="connsiteY17" fmla="*/ 350503 h 636402"/>
              <a:gd name="connsiteX18" fmla="*/ 113320 w 794358"/>
              <a:gd name="connsiteY18" fmla="*/ 324309 h 636402"/>
              <a:gd name="connsiteX19" fmla="*/ 170470 w 794358"/>
              <a:gd name="connsiteY19" fmla="*/ 350503 h 636402"/>
              <a:gd name="connsiteX20" fmla="*/ 218095 w 794358"/>
              <a:gd name="connsiteY20" fmla="*/ 419559 h 636402"/>
              <a:gd name="connsiteX21" fmla="*/ 253814 w 794358"/>
              <a:gd name="connsiteY21" fmla="*/ 493378 h 636402"/>
              <a:gd name="connsiteX22" fmla="*/ 268101 w 794358"/>
              <a:gd name="connsiteY22" fmla="*/ 552909 h 636402"/>
              <a:gd name="connsiteX23" fmla="*/ 294295 w 794358"/>
              <a:gd name="connsiteY23" fmla="*/ 541003 h 636402"/>
              <a:gd name="connsiteX24" fmla="*/ 327633 w 794358"/>
              <a:gd name="connsiteY24" fmla="*/ 514809 h 636402"/>
              <a:gd name="connsiteX25" fmla="*/ 318107 w 794358"/>
              <a:gd name="connsiteY25" fmla="*/ 471946 h 636402"/>
              <a:gd name="connsiteX26" fmla="*/ 289533 w 794358"/>
              <a:gd name="connsiteY26" fmla="*/ 407652 h 636402"/>
              <a:gd name="connsiteX27" fmla="*/ 237144 w 794358"/>
              <a:gd name="connsiteY27" fmla="*/ 329072 h 636402"/>
              <a:gd name="connsiteX28" fmla="*/ 149039 w 794358"/>
              <a:gd name="connsiteY28" fmla="*/ 260015 h 636402"/>
              <a:gd name="connsiteX29" fmla="*/ 60933 w 794358"/>
              <a:gd name="connsiteY29" fmla="*/ 252872 h 636402"/>
              <a:gd name="connsiteX30" fmla="*/ 13308 w 794358"/>
              <a:gd name="connsiteY30" fmla="*/ 321928 h 636402"/>
              <a:gd name="connsiteX31" fmla="*/ 1401 w 794358"/>
              <a:gd name="connsiteY31" fmla="*/ 445753 h 636402"/>
              <a:gd name="connsiteX32" fmla="*/ 39501 w 794358"/>
              <a:gd name="connsiteY32" fmla="*/ 567197 h 636402"/>
              <a:gd name="connsiteX33" fmla="*/ 125226 w 794358"/>
              <a:gd name="connsiteY33" fmla="*/ 629109 h 636402"/>
              <a:gd name="connsiteX34" fmla="*/ 232382 w 794358"/>
              <a:gd name="connsiteY34" fmla="*/ 631490 h 636402"/>
              <a:gd name="connsiteX35" fmla="*/ 346683 w 794358"/>
              <a:gd name="connsiteY35" fmla="*/ 595772 h 636402"/>
              <a:gd name="connsiteX36" fmla="*/ 425263 w 794358"/>
              <a:gd name="connsiteY36" fmla="*/ 545765 h 636402"/>
              <a:gd name="connsiteX37" fmla="*/ 496701 w 794358"/>
              <a:gd name="connsiteY37" fmla="*/ 476709 h 636402"/>
              <a:gd name="connsiteX38" fmla="*/ 506226 w 794358"/>
              <a:gd name="connsiteY38" fmla="*/ 386222 h 636402"/>
              <a:gd name="connsiteX39" fmla="*/ 475270 w 794358"/>
              <a:gd name="connsiteY39" fmla="*/ 295733 h 636402"/>
              <a:gd name="connsiteX40" fmla="*/ 410976 w 794358"/>
              <a:gd name="connsiteY40" fmla="*/ 167147 h 636402"/>
              <a:gd name="connsiteX41" fmla="*/ 387164 w 794358"/>
              <a:gd name="connsiteY41" fmla="*/ 86184 h 636402"/>
              <a:gd name="connsiteX42" fmla="*/ 406214 w 794358"/>
              <a:gd name="connsiteY42" fmla="*/ 67134 h 636402"/>
              <a:gd name="connsiteX43" fmla="*/ 491939 w 794358"/>
              <a:gd name="connsiteY43" fmla="*/ 138571 h 636402"/>
              <a:gd name="connsiteX44" fmla="*/ 603858 w 794358"/>
              <a:gd name="connsiteY44" fmla="*/ 231440 h 636402"/>
              <a:gd name="connsiteX45" fmla="*/ 684820 w 794358"/>
              <a:gd name="connsiteY45" fmla="*/ 295734 h 636402"/>
              <a:gd name="connsiteX46" fmla="*/ 744351 w 794358"/>
              <a:gd name="connsiteY46" fmla="*/ 326690 h 636402"/>
              <a:gd name="connsiteX47" fmla="*/ 784833 w 794358"/>
              <a:gd name="connsiteY47" fmla="*/ 319547 h 636402"/>
              <a:gd name="connsiteX48" fmla="*/ 794358 w 794358"/>
              <a:gd name="connsiteY48" fmla="*/ 293353 h 636402"/>
              <a:gd name="connsiteX49" fmla="*/ 784833 w 794358"/>
              <a:gd name="connsiteY49" fmla="*/ 262397 h 636402"/>
              <a:gd name="connsiteX50" fmla="*/ 715776 w 794358"/>
              <a:gd name="connsiteY50" fmla="*/ 233822 h 63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94358" h="636402">
                <a:moveTo>
                  <a:pt x="715776" y="233822"/>
                </a:moveTo>
                <a:cubicBezTo>
                  <a:pt x="688789" y="217153"/>
                  <a:pt x="652673" y="187387"/>
                  <a:pt x="622908" y="162384"/>
                </a:cubicBezTo>
                <a:cubicBezTo>
                  <a:pt x="593142" y="137381"/>
                  <a:pt x="565361" y="106425"/>
                  <a:pt x="537183" y="83803"/>
                </a:cubicBezTo>
                <a:cubicBezTo>
                  <a:pt x="509005" y="61181"/>
                  <a:pt x="476461" y="40147"/>
                  <a:pt x="453839" y="26653"/>
                </a:cubicBezTo>
                <a:cubicBezTo>
                  <a:pt x="431217" y="13159"/>
                  <a:pt x="419310" y="6412"/>
                  <a:pt x="401451" y="2840"/>
                </a:cubicBezTo>
                <a:cubicBezTo>
                  <a:pt x="383592" y="-732"/>
                  <a:pt x="362161" y="-1922"/>
                  <a:pt x="346683" y="5222"/>
                </a:cubicBezTo>
                <a:cubicBezTo>
                  <a:pt x="331205" y="12366"/>
                  <a:pt x="314536" y="27050"/>
                  <a:pt x="308583" y="45703"/>
                </a:cubicBezTo>
                <a:cubicBezTo>
                  <a:pt x="302630" y="64356"/>
                  <a:pt x="304217" y="91343"/>
                  <a:pt x="310964" y="117140"/>
                </a:cubicBezTo>
                <a:cubicBezTo>
                  <a:pt x="317711" y="142937"/>
                  <a:pt x="334776" y="168734"/>
                  <a:pt x="349064" y="200484"/>
                </a:cubicBezTo>
                <a:cubicBezTo>
                  <a:pt x="363351" y="232234"/>
                  <a:pt x="383989" y="278668"/>
                  <a:pt x="396689" y="307640"/>
                </a:cubicBezTo>
                <a:cubicBezTo>
                  <a:pt x="409389" y="336612"/>
                  <a:pt x="421692" y="350899"/>
                  <a:pt x="425264" y="374315"/>
                </a:cubicBezTo>
                <a:cubicBezTo>
                  <a:pt x="428836" y="397731"/>
                  <a:pt x="428439" y="426703"/>
                  <a:pt x="418120" y="448134"/>
                </a:cubicBezTo>
                <a:cubicBezTo>
                  <a:pt x="407801" y="469565"/>
                  <a:pt x="391529" y="483853"/>
                  <a:pt x="363351" y="502903"/>
                </a:cubicBezTo>
                <a:cubicBezTo>
                  <a:pt x="335173" y="521953"/>
                  <a:pt x="283976" y="551321"/>
                  <a:pt x="249051" y="562434"/>
                </a:cubicBezTo>
                <a:cubicBezTo>
                  <a:pt x="214126" y="573547"/>
                  <a:pt x="179995" y="576326"/>
                  <a:pt x="153801" y="569579"/>
                </a:cubicBezTo>
                <a:cubicBezTo>
                  <a:pt x="127607" y="562832"/>
                  <a:pt x="106177" y="548147"/>
                  <a:pt x="91889" y="521953"/>
                </a:cubicBezTo>
                <a:cubicBezTo>
                  <a:pt x="77602" y="495759"/>
                  <a:pt x="70457" y="440990"/>
                  <a:pt x="68076" y="412415"/>
                </a:cubicBezTo>
                <a:cubicBezTo>
                  <a:pt x="65695" y="383840"/>
                  <a:pt x="70060" y="365187"/>
                  <a:pt x="77601" y="350503"/>
                </a:cubicBezTo>
                <a:cubicBezTo>
                  <a:pt x="85142" y="335819"/>
                  <a:pt x="97842" y="324309"/>
                  <a:pt x="113320" y="324309"/>
                </a:cubicBezTo>
                <a:cubicBezTo>
                  <a:pt x="128798" y="324309"/>
                  <a:pt x="153008" y="334628"/>
                  <a:pt x="170470" y="350503"/>
                </a:cubicBezTo>
                <a:cubicBezTo>
                  <a:pt x="187932" y="366378"/>
                  <a:pt x="204204" y="395747"/>
                  <a:pt x="218095" y="419559"/>
                </a:cubicBezTo>
                <a:cubicBezTo>
                  <a:pt x="231986" y="443372"/>
                  <a:pt x="245480" y="471153"/>
                  <a:pt x="253814" y="493378"/>
                </a:cubicBezTo>
                <a:cubicBezTo>
                  <a:pt x="262148" y="515603"/>
                  <a:pt x="261354" y="544972"/>
                  <a:pt x="268101" y="552909"/>
                </a:cubicBezTo>
                <a:cubicBezTo>
                  <a:pt x="274848" y="560847"/>
                  <a:pt x="284373" y="547353"/>
                  <a:pt x="294295" y="541003"/>
                </a:cubicBezTo>
                <a:cubicBezTo>
                  <a:pt x="304217" y="534653"/>
                  <a:pt x="323664" y="526318"/>
                  <a:pt x="327633" y="514809"/>
                </a:cubicBezTo>
                <a:cubicBezTo>
                  <a:pt x="331602" y="503300"/>
                  <a:pt x="324457" y="489805"/>
                  <a:pt x="318107" y="471946"/>
                </a:cubicBezTo>
                <a:cubicBezTo>
                  <a:pt x="311757" y="454087"/>
                  <a:pt x="302233" y="430671"/>
                  <a:pt x="289533" y="407652"/>
                </a:cubicBezTo>
                <a:cubicBezTo>
                  <a:pt x="276833" y="384633"/>
                  <a:pt x="260560" y="353678"/>
                  <a:pt x="237144" y="329072"/>
                </a:cubicBezTo>
                <a:cubicBezTo>
                  <a:pt x="213728" y="304466"/>
                  <a:pt x="178408" y="272715"/>
                  <a:pt x="149039" y="260015"/>
                </a:cubicBezTo>
                <a:cubicBezTo>
                  <a:pt x="119671" y="247315"/>
                  <a:pt x="83555" y="242553"/>
                  <a:pt x="60933" y="252872"/>
                </a:cubicBezTo>
                <a:cubicBezTo>
                  <a:pt x="38311" y="263191"/>
                  <a:pt x="23230" y="289781"/>
                  <a:pt x="13308" y="321928"/>
                </a:cubicBezTo>
                <a:cubicBezTo>
                  <a:pt x="3386" y="354075"/>
                  <a:pt x="-2965" y="404875"/>
                  <a:pt x="1401" y="445753"/>
                </a:cubicBezTo>
                <a:cubicBezTo>
                  <a:pt x="5766" y="486631"/>
                  <a:pt x="18864" y="536638"/>
                  <a:pt x="39501" y="567197"/>
                </a:cubicBezTo>
                <a:cubicBezTo>
                  <a:pt x="60138" y="597756"/>
                  <a:pt x="93079" y="618394"/>
                  <a:pt x="125226" y="629109"/>
                </a:cubicBezTo>
                <a:cubicBezTo>
                  <a:pt x="157373" y="639824"/>
                  <a:pt x="195473" y="637046"/>
                  <a:pt x="232382" y="631490"/>
                </a:cubicBezTo>
                <a:cubicBezTo>
                  <a:pt x="269291" y="625934"/>
                  <a:pt x="314536" y="610059"/>
                  <a:pt x="346683" y="595772"/>
                </a:cubicBezTo>
                <a:cubicBezTo>
                  <a:pt x="378830" y="581485"/>
                  <a:pt x="400260" y="565609"/>
                  <a:pt x="425263" y="545765"/>
                </a:cubicBezTo>
                <a:cubicBezTo>
                  <a:pt x="450266" y="525921"/>
                  <a:pt x="483207" y="503300"/>
                  <a:pt x="496701" y="476709"/>
                </a:cubicBezTo>
                <a:cubicBezTo>
                  <a:pt x="510195" y="450119"/>
                  <a:pt x="509798" y="416385"/>
                  <a:pt x="506226" y="386222"/>
                </a:cubicBezTo>
                <a:cubicBezTo>
                  <a:pt x="502654" y="356059"/>
                  <a:pt x="491145" y="332246"/>
                  <a:pt x="475270" y="295733"/>
                </a:cubicBezTo>
                <a:cubicBezTo>
                  <a:pt x="459395" y="259221"/>
                  <a:pt x="425660" y="202072"/>
                  <a:pt x="410976" y="167147"/>
                </a:cubicBezTo>
                <a:cubicBezTo>
                  <a:pt x="396292" y="132222"/>
                  <a:pt x="387958" y="102853"/>
                  <a:pt x="387164" y="86184"/>
                </a:cubicBezTo>
                <a:cubicBezTo>
                  <a:pt x="386370" y="69515"/>
                  <a:pt x="388752" y="58403"/>
                  <a:pt x="406214" y="67134"/>
                </a:cubicBezTo>
                <a:cubicBezTo>
                  <a:pt x="423676" y="75865"/>
                  <a:pt x="458998" y="111187"/>
                  <a:pt x="491939" y="138571"/>
                </a:cubicBezTo>
                <a:lnTo>
                  <a:pt x="603858" y="231440"/>
                </a:lnTo>
                <a:cubicBezTo>
                  <a:pt x="636005" y="257634"/>
                  <a:pt x="661405" y="279859"/>
                  <a:pt x="684820" y="295734"/>
                </a:cubicBezTo>
                <a:cubicBezTo>
                  <a:pt x="708235" y="311609"/>
                  <a:pt x="727682" y="322721"/>
                  <a:pt x="744351" y="326690"/>
                </a:cubicBezTo>
                <a:cubicBezTo>
                  <a:pt x="761020" y="330659"/>
                  <a:pt x="776498" y="325103"/>
                  <a:pt x="784833" y="319547"/>
                </a:cubicBezTo>
                <a:cubicBezTo>
                  <a:pt x="793168" y="313991"/>
                  <a:pt x="794358" y="302878"/>
                  <a:pt x="794358" y="293353"/>
                </a:cubicBezTo>
                <a:cubicBezTo>
                  <a:pt x="794358" y="283828"/>
                  <a:pt x="793961" y="270731"/>
                  <a:pt x="784833" y="262397"/>
                </a:cubicBezTo>
                <a:cubicBezTo>
                  <a:pt x="775705" y="254063"/>
                  <a:pt x="742764" y="250491"/>
                  <a:pt x="715776" y="233822"/>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任意多边形 13"/>
          <p:cNvSpPr/>
          <p:nvPr/>
        </p:nvSpPr>
        <p:spPr>
          <a:xfrm>
            <a:off x="3714727" y="2183998"/>
            <a:ext cx="195917" cy="385100"/>
          </a:xfrm>
          <a:custGeom>
            <a:avLst/>
            <a:gdLst>
              <a:gd name="connsiteX0" fmla="*/ 28933 w 201288"/>
              <a:gd name="connsiteY0" fmla="*/ 120368 h 388062"/>
              <a:gd name="connsiteX1" fmla="*/ 358 w 201288"/>
              <a:gd name="connsiteY1" fmla="*/ 229905 h 388062"/>
              <a:gd name="connsiteX2" fmla="*/ 17027 w 201288"/>
              <a:gd name="connsiteY2" fmla="*/ 308486 h 388062"/>
              <a:gd name="connsiteX3" fmla="*/ 74177 w 201288"/>
              <a:gd name="connsiteY3" fmla="*/ 368018 h 388062"/>
              <a:gd name="connsiteX4" fmla="*/ 150377 w 201288"/>
              <a:gd name="connsiteY4" fmla="*/ 384686 h 388062"/>
              <a:gd name="connsiteX5" fmla="*/ 188477 w 201288"/>
              <a:gd name="connsiteY5" fmla="*/ 384686 h 388062"/>
              <a:gd name="connsiteX6" fmla="*/ 195621 w 201288"/>
              <a:gd name="connsiteY6" fmla="*/ 348968 h 388062"/>
              <a:gd name="connsiteX7" fmla="*/ 198002 w 201288"/>
              <a:gd name="connsiteY7" fmla="*/ 306105 h 388062"/>
              <a:gd name="connsiteX8" fmla="*/ 147996 w 201288"/>
              <a:gd name="connsiteY8" fmla="*/ 306105 h 388062"/>
              <a:gd name="connsiteX9" fmla="*/ 86083 w 201288"/>
              <a:gd name="connsiteY9" fmla="*/ 284674 h 388062"/>
              <a:gd name="connsiteX10" fmla="*/ 74177 w 201288"/>
              <a:gd name="connsiteY10" fmla="*/ 213236 h 388062"/>
              <a:gd name="connsiteX11" fmla="*/ 97989 w 201288"/>
              <a:gd name="connsiteY11" fmla="*/ 125130 h 388062"/>
              <a:gd name="connsiteX12" fmla="*/ 112277 w 201288"/>
              <a:gd name="connsiteY12" fmla="*/ 72743 h 388062"/>
              <a:gd name="connsiteX13" fmla="*/ 112277 w 201288"/>
              <a:gd name="connsiteY13" fmla="*/ 3686 h 388062"/>
              <a:gd name="connsiteX14" fmla="*/ 100371 w 201288"/>
              <a:gd name="connsiteY14" fmla="*/ 10830 h 388062"/>
              <a:gd name="connsiteX15" fmla="*/ 57508 w 201288"/>
              <a:gd name="connsiteY15" fmla="*/ 22736 h 388062"/>
              <a:gd name="connsiteX16" fmla="*/ 47983 w 201288"/>
              <a:gd name="connsiteY16" fmla="*/ 27499 h 388062"/>
              <a:gd name="connsiteX17" fmla="*/ 50364 w 201288"/>
              <a:gd name="connsiteY17" fmla="*/ 51311 h 388062"/>
              <a:gd name="connsiteX18" fmla="*/ 28933 w 201288"/>
              <a:gd name="connsiteY18" fmla="*/ 120368 h 388062"/>
              <a:gd name="connsiteX0" fmla="*/ 28933 w 201288"/>
              <a:gd name="connsiteY0" fmla="*/ 120368 h 388062"/>
              <a:gd name="connsiteX1" fmla="*/ 358 w 201288"/>
              <a:gd name="connsiteY1" fmla="*/ 229905 h 388062"/>
              <a:gd name="connsiteX2" fmla="*/ 17027 w 201288"/>
              <a:gd name="connsiteY2" fmla="*/ 308486 h 388062"/>
              <a:gd name="connsiteX3" fmla="*/ 74177 w 201288"/>
              <a:gd name="connsiteY3" fmla="*/ 368018 h 388062"/>
              <a:gd name="connsiteX4" fmla="*/ 150377 w 201288"/>
              <a:gd name="connsiteY4" fmla="*/ 384686 h 388062"/>
              <a:gd name="connsiteX5" fmla="*/ 188477 w 201288"/>
              <a:gd name="connsiteY5" fmla="*/ 384686 h 388062"/>
              <a:gd name="connsiteX6" fmla="*/ 195621 w 201288"/>
              <a:gd name="connsiteY6" fmla="*/ 348968 h 388062"/>
              <a:gd name="connsiteX7" fmla="*/ 198002 w 201288"/>
              <a:gd name="connsiteY7" fmla="*/ 306105 h 388062"/>
              <a:gd name="connsiteX8" fmla="*/ 147996 w 201288"/>
              <a:gd name="connsiteY8" fmla="*/ 306105 h 388062"/>
              <a:gd name="connsiteX9" fmla="*/ 86083 w 201288"/>
              <a:gd name="connsiteY9" fmla="*/ 284674 h 388062"/>
              <a:gd name="connsiteX10" fmla="*/ 74177 w 201288"/>
              <a:gd name="connsiteY10" fmla="*/ 213236 h 388062"/>
              <a:gd name="connsiteX11" fmla="*/ 97989 w 201288"/>
              <a:gd name="connsiteY11" fmla="*/ 125130 h 388062"/>
              <a:gd name="connsiteX12" fmla="*/ 112277 w 201288"/>
              <a:gd name="connsiteY12" fmla="*/ 72743 h 388062"/>
              <a:gd name="connsiteX13" fmla="*/ 112277 w 201288"/>
              <a:gd name="connsiteY13" fmla="*/ 3686 h 388062"/>
              <a:gd name="connsiteX14" fmla="*/ 100371 w 201288"/>
              <a:gd name="connsiteY14" fmla="*/ 10830 h 388062"/>
              <a:gd name="connsiteX15" fmla="*/ 57508 w 201288"/>
              <a:gd name="connsiteY15" fmla="*/ 22736 h 388062"/>
              <a:gd name="connsiteX16" fmla="*/ 47983 w 201288"/>
              <a:gd name="connsiteY16" fmla="*/ 27499 h 388062"/>
              <a:gd name="connsiteX17" fmla="*/ 40839 w 201288"/>
              <a:gd name="connsiteY17" fmla="*/ 79886 h 388062"/>
              <a:gd name="connsiteX18" fmla="*/ 28933 w 201288"/>
              <a:gd name="connsiteY18" fmla="*/ 120368 h 388062"/>
              <a:gd name="connsiteX0" fmla="*/ 19073 w 200953"/>
              <a:gd name="connsiteY0" fmla="*/ 151325 h 388062"/>
              <a:gd name="connsiteX1" fmla="*/ 23 w 200953"/>
              <a:gd name="connsiteY1" fmla="*/ 229905 h 388062"/>
              <a:gd name="connsiteX2" fmla="*/ 16692 w 200953"/>
              <a:gd name="connsiteY2" fmla="*/ 308486 h 388062"/>
              <a:gd name="connsiteX3" fmla="*/ 73842 w 200953"/>
              <a:gd name="connsiteY3" fmla="*/ 368018 h 388062"/>
              <a:gd name="connsiteX4" fmla="*/ 150042 w 200953"/>
              <a:gd name="connsiteY4" fmla="*/ 384686 h 388062"/>
              <a:gd name="connsiteX5" fmla="*/ 188142 w 200953"/>
              <a:gd name="connsiteY5" fmla="*/ 384686 h 388062"/>
              <a:gd name="connsiteX6" fmla="*/ 195286 w 200953"/>
              <a:gd name="connsiteY6" fmla="*/ 348968 h 388062"/>
              <a:gd name="connsiteX7" fmla="*/ 197667 w 200953"/>
              <a:gd name="connsiteY7" fmla="*/ 306105 h 388062"/>
              <a:gd name="connsiteX8" fmla="*/ 147661 w 200953"/>
              <a:gd name="connsiteY8" fmla="*/ 306105 h 388062"/>
              <a:gd name="connsiteX9" fmla="*/ 85748 w 200953"/>
              <a:gd name="connsiteY9" fmla="*/ 284674 h 388062"/>
              <a:gd name="connsiteX10" fmla="*/ 73842 w 200953"/>
              <a:gd name="connsiteY10" fmla="*/ 213236 h 388062"/>
              <a:gd name="connsiteX11" fmla="*/ 97654 w 200953"/>
              <a:gd name="connsiteY11" fmla="*/ 125130 h 388062"/>
              <a:gd name="connsiteX12" fmla="*/ 111942 w 200953"/>
              <a:gd name="connsiteY12" fmla="*/ 72743 h 388062"/>
              <a:gd name="connsiteX13" fmla="*/ 111942 w 200953"/>
              <a:gd name="connsiteY13" fmla="*/ 3686 h 388062"/>
              <a:gd name="connsiteX14" fmla="*/ 100036 w 200953"/>
              <a:gd name="connsiteY14" fmla="*/ 10830 h 388062"/>
              <a:gd name="connsiteX15" fmla="*/ 57173 w 200953"/>
              <a:gd name="connsiteY15" fmla="*/ 22736 h 388062"/>
              <a:gd name="connsiteX16" fmla="*/ 47648 w 200953"/>
              <a:gd name="connsiteY16" fmla="*/ 27499 h 388062"/>
              <a:gd name="connsiteX17" fmla="*/ 40504 w 200953"/>
              <a:gd name="connsiteY17" fmla="*/ 79886 h 388062"/>
              <a:gd name="connsiteX18" fmla="*/ 19073 w 200953"/>
              <a:gd name="connsiteY18" fmla="*/ 151325 h 388062"/>
              <a:gd name="connsiteX0" fmla="*/ 19073 w 200953"/>
              <a:gd name="connsiteY0" fmla="*/ 151325 h 388062"/>
              <a:gd name="connsiteX1" fmla="*/ 23 w 200953"/>
              <a:gd name="connsiteY1" fmla="*/ 229905 h 388062"/>
              <a:gd name="connsiteX2" fmla="*/ 16692 w 200953"/>
              <a:gd name="connsiteY2" fmla="*/ 308486 h 388062"/>
              <a:gd name="connsiteX3" fmla="*/ 73842 w 200953"/>
              <a:gd name="connsiteY3" fmla="*/ 368018 h 388062"/>
              <a:gd name="connsiteX4" fmla="*/ 150042 w 200953"/>
              <a:gd name="connsiteY4" fmla="*/ 384686 h 388062"/>
              <a:gd name="connsiteX5" fmla="*/ 188142 w 200953"/>
              <a:gd name="connsiteY5" fmla="*/ 384686 h 388062"/>
              <a:gd name="connsiteX6" fmla="*/ 195286 w 200953"/>
              <a:gd name="connsiteY6" fmla="*/ 348968 h 388062"/>
              <a:gd name="connsiteX7" fmla="*/ 197667 w 200953"/>
              <a:gd name="connsiteY7" fmla="*/ 306105 h 388062"/>
              <a:gd name="connsiteX8" fmla="*/ 147661 w 200953"/>
              <a:gd name="connsiteY8" fmla="*/ 306105 h 388062"/>
              <a:gd name="connsiteX9" fmla="*/ 85748 w 200953"/>
              <a:gd name="connsiteY9" fmla="*/ 284674 h 388062"/>
              <a:gd name="connsiteX10" fmla="*/ 73842 w 200953"/>
              <a:gd name="connsiteY10" fmla="*/ 213236 h 388062"/>
              <a:gd name="connsiteX11" fmla="*/ 97654 w 200953"/>
              <a:gd name="connsiteY11" fmla="*/ 125130 h 388062"/>
              <a:gd name="connsiteX12" fmla="*/ 111942 w 200953"/>
              <a:gd name="connsiteY12" fmla="*/ 72743 h 388062"/>
              <a:gd name="connsiteX13" fmla="*/ 111942 w 200953"/>
              <a:gd name="connsiteY13" fmla="*/ 3686 h 388062"/>
              <a:gd name="connsiteX14" fmla="*/ 100036 w 200953"/>
              <a:gd name="connsiteY14" fmla="*/ 10830 h 388062"/>
              <a:gd name="connsiteX15" fmla="*/ 57173 w 200953"/>
              <a:gd name="connsiteY15" fmla="*/ 22736 h 388062"/>
              <a:gd name="connsiteX16" fmla="*/ 47648 w 200953"/>
              <a:gd name="connsiteY16" fmla="*/ 46549 h 388062"/>
              <a:gd name="connsiteX17" fmla="*/ 40504 w 200953"/>
              <a:gd name="connsiteY17" fmla="*/ 79886 h 388062"/>
              <a:gd name="connsiteX18" fmla="*/ 19073 w 200953"/>
              <a:gd name="connsiteY18" fmla="*/ 151325 h 388062"/>
              <a:gd name="connsiteX0" fmla="*/ 19073 w 200953"/>
              <a:gd name="connsiteY0" fmla="*/ 151385 h 388122"/>
              <a:gd name="connsiteX1" fmla="*/ 23 w 200953"/>
              <a:gd name="connsiteY1" fmla="*/ 229965 h 388122"/>
              <a:gd name="connsiteX2" fmla="*/ 16692 w 200953"/>
              <a:gd name="connsiteY2" fmla="*/ 308546 h 388122"/>
              <a:gd name="connsiteX3" fmla="*/ 73842 w 200953"/>
              <a:gd name="connsiteY3" fmla="*/ 368078 h 388122"/>
              <a:gd name="connsiteX4" fmla="*/ 150042 w 200953"/>
              <a:gd name="connsiteY4" fmla="*/ 384746 h 388122"/>
              <a:gd name="connsiteX5" fmla="*/ 188142 w 200953"/>
              <a:gd name="connsiteY5" fmla="*/ 384746 h 388122"/>
              <a:gd name="connsiteX6" fmla="*/ 195286 w 200953"/>
              <a:gd name="connsiteY6" fmla="*/ 349028 h 388122"/>
              <a:gd name="connsiteX7" fmla="*/ 197667 w 200953"/>
              <a:gd name="connsiteY7" fmla="*/ 306165 h 388122"/>
              <a:gd name="connsiteX8" fmla="*/ 147661 w 200953"/>
              <a:gd name="connsiteY8" fmla="*/ 306165 h 388122"/>
              <a:gd name="connsiteX9" fmla="*/ 85748 w 200953"/>
              <a:gd name="connsiteY9" fmla="*/ 284734 h 388122"/>
              <a:gd name="connsiteX10" fmla="*/ 73842 w 200953"/>
              <a:gd name="connsiteY10" fmla="*/ 213296 h 388122"/>
              <a:gd name="connsiteX11" fmla="*/ 97654 w 200953"/>
              <a:gd name="connsiteY11" fmla="*/ 125190 h 388122"/>
              <a:gd name="connsiteX12" fmla="*/ 111942 w 200953"/>
              <a:gd name="connsiteY12" fmla="*/ 72803 h 388122"/>
              <a:gd name="connsiteX13" fmla="*/ 111942 w 200953"/>
              <a:gd name="connsiteY13" fmla="*/ 3746 h 388122"/>
              <a:gd name="connsiteX14" fmla="*/ 100036 w 200953"/>
              <a:gd name="connsiteY14" fmla="*/ 10890 h 388122"/>
              <a:gd name="connsiteX15" fmla="*/ 50029 w 200953"/>
              <a:gd name="connsiteY15" fmla="*/ 25177 h 388122"/>
              <a:gd name="connsiteX16" fmla="*/ 47648 w 200953"/>
              <a:gd name="connsiteY16" fmla="*/ 46609 h 388122"/>
              <a:gd name="connsiteX17" fmla="*/ 40504 w 200953"/>
              <a:gd name="connsiteY17" fmla="*/ 79946 h 388122"/>
              <a:gd name="connsiteX18" fmla="*/ 19073 w 200953"/>
              <a:gd name="connsiteY18" fmla="*/ 151385 h 388122"/>
              <a:gd name="connsiteX0" fmla="*/ 19073 w 200953"/>
              <a:gd name="connsiteY0" fmla="*/ 153450 h 390187"/>
              <a:gd name="connsiteX1" fmla="*/ 23 w 200953"/>
              <a:gd name="connsiteY1" fmla="*/ 232030 h 390187"/>
              <a:gd name="connsiteX2" fmla="*/ 16692 w 200953"/>
              <a:gd name="connsiteY2" fmla="*/ 310611 h 390187"/>
              <a:gd name="connsiteX3" fmla="*/ 73842 w 200953"/>
              <a:gd name="connsiteY3" fmla="*/ 370143 h 390187"/>
              <a:gd name="connsiteX4" fmla="*/ 150042 w 200953"/>
              <a:gd name="connsiteY4" fmla="*/ 386811 h 390187"/>
              <a:gd name="connsiteX5" fmla="*/ 188142 w 200953"/>
              <a:gd name="connsiteY5" fmla="*/ 386811 h 390187"/>
              <a:gd name="connsiteX6" fmla="*/ 195286 w 200953"/>
              <a:gd name="connsiteY6" fmla="*/ 351093 h 390187"/>
              <a:gd name="connsiteX7" fmla="*/ 197667 w 200953"/>
              <a:gd name="connsiteY7" fmla="*/ 308230 h 390187"/>
              <a:gd name="connsiteX8" fmla="*/ 147661 w 200953"/>
              <a:gd name="connsiteY8" fmla="*/ 308230 h 390187"/>
              <a:gd name="connsiteX9" fmla="*/ 85748 w 200953"/>
              <a:gd name="connsiteY9" fmla="*/ 286799 h 390187"/>
              <a:gd name="connsiteX10" fmla="*/ 73842 w 200953"/>
              <a:gd name="connsiteY10" fmla="*/ 215361 h 390187"/>
              <a:gd name="connsiteX11" fmla="*/ 97654 w 200953"/>
              <a:gd name="connsiteY11" fmla="*/ 127255 h 390187"/>
              <a:gd name="connsiteX12" fmla="*/ 111942 w 200953"/>
              <a:gd name="connsiteY12" fmla="*/ 74868 h 390187"/>
              <a:gd name="connsiteX13" fmla="*/ 116705 w 200953"/>
              <a:gd name="connsiteY13" fmla="*/ 3430 h 390187"/>
              <a:gd name="connsiteX14" fmla="*/ 100036 w 200953"/>
              <a:gd name="connsiteY14" fmla="*/ 12955 h 390187"/>
              <a:gd name="connsiteX15" fmla="*/ 50029 w 200953"/>
              <a:gd name="connsiteY15" fmla="*/ 27242 h 390187"/>
              <a:gd name="connsiteX16" fmla="*/ 47648 w 200953"/>
              <a:gd name="connsiteY16" fmla="*/ 48674 h 390187"/>
              <a:gd name="connsiteX17" fmla="*/ 40504 w 200953"/>
              <a:gd name="connsiteY17" fmla="*/ 82011 h 390187"/>
              <a:gd name="connsiteX18" fmla="*/ 19073 w 200953"/>
              <a:gd name="connsiteY18" fmla="*/ 153450 h 390187"/>
              <a:gd name="connsiteX0" fmla="*/ 19073 w 200953"/>
              <a:gd name="connsiteY0" fmla="*/ 153780 h 390517"/>
              <a:gd name="connsiteX1" fmla="*/ 23 w 200953"/>
              <a:gd name="connsiteY1" fmla="*/ 232360 h 390517"/>
              <a:gd name="connsiteX2" fmla="*/ 16692 w 200953"/>
              <a:gd name="connsiteY2" fmla="*/ 310941 h 390517"/>
              <a:gd name="connsiteX3" fmla="*/ 73842 w 200953"/>
              <a:gd name="connsiteY3" fmla="*/ 370473 h 390517"/>
              <a:gd name="connsiteX4" fmla="*/ 150042 w 200953"/>
              <a:gd name="connsiteY4" fmla="*/ 387141 h 390517"/>
              <a:gd name="connsiteX5" fmla="*/ 188142 w 200953"/>
              <a:gd name="connsiteY5" fmla="*/ 387141 h 390517"/>
              <a:gd name="connsiteX6" fmla="*/ 195286 w 200953"/>
              <a:gd name="connsiteY6" fmla="*/ 351423 h 390517"/>
              <a:gd name="connsiteX7" fmla="*/ 197667 w 200953"/>
              <a:gd name="connsiteY7" fmla="*/ 308560 h 390517"/>
              <a:gd name="connsiteX8" fmla="*/ 147661 w 200953"/>
              <a:gd name="connsiteY8" fmla="*/ 308560 h 390517"/>
              <a:gd name="connsiteX9" fmla="*/ 85748 w 200953"/>
              <a:gd name="connsiteY9" fmla="*/ 287129 h 390517"/>
              <a:gd name="connsiteX10" fmla="*/ 73842 w 200953"/>
              <a:gd name="connsiteY10" fmla="*/ 215691 h 390517"/>
              <a:gd name="connsiteX11" fmla="*/ 97654 w 200953"/>
              <a:gd name="connsiteY11" fmla="*/ 127585 h 390517"/>
              <a:gd name="connsiteX12" fmla="*/ 107180 w 200953"/>
              <a:gd name="connsiteY12" fmla="*/ 79960 h 390517"/>
              <a:gd name="connsiteX13" fmla="*/ 116705 w 200953"/>
              <a:gd name="connsiteY13" fmla="*/ 3760 h 390517"/>
              <a:gd name="connsiteX14" fmla="*/ 100036 w 200953"/>
              <a:gd name="connsiteY14" fmla="*/ 13285 h 390517"/>
              <a:gd name="connsiteX15" fmla="*/ 50029 w 200953"/>
              <a:gd name="connsiteY15" fmla="*/ 27572 h 390517"/>
              <a:gd name="connsiteX16" fmla="*/ 47648 w 200953"/>
              <a:gd name="connsiteY16" fmla="*/ 49004 h 390517"/>
              <a:gd name="connsiteX17" fmla="*/ 40504 w 200953"/>
              <a:gd name="connsiteY17" fmla="*/ 82341 h 390517"/>
              <a:gd name="connsiteX18" fmla="*/ 19073 w 200953"/>
              <a:gd name="connsiteY18" fmla="*/ 153780 h 390517"/>
              <a:gd name="connsiteX0" fmla="*/ 19073 w 200953"/>
              <a:gd name="connsiteY0" fmla="*/ 153780 h 390517"/>
              <a:gd name="connsiteX1" fmla="*/ 23 w 200953"/>
              <a:gd name="connsiteY1" fmla="*/ 232360 h 390517"/>
              <a:gd name="connsiteX2" fmla="*/ 16692 w 200953"/>
              <a:gd name="connsiteY2" fmla="*/ 310941 h 390517"/>
              <a:gd name="connsiteX3" fmla="*/ 73842 w 200953"/>
              <a:gd name="connsiteY3" fmla="*/ 370473 h 390517"/>
              <a:gd name="connsiteX4" fmla="*/ 150042 w 200953"/>
              <a:gd name="connsiteY4" fmla="*/ 387141 h 390517"/>
              <a:gd name="connsiteX5" fmla="*/ 188142 w 200953"/>
              <a:gd name="connsiteY5" fmla="*/ 387141 h 390517"/>
              <a:gd name="connsiteX6" fmla="*/ 195286 w 200953"/>
              <a:gd name="connsiteY6" fmla="*/ 351423 h 390517"/>
              <a:gd name="connsiteX7" fmla="*/ 197667 w 200953"/>
              <a:gd name="connsiteY7" fmla="*/ 308560 h 390517"/>
              <a:gd name="connsiteX8" fmla="*/ 147661 w 200953"/>
              <a:gd name="connsiteY8" fmla="*/ 308560 h 390517"/>
              <a:gd name="connsiteX9" fmla="*/ 85748 w 200953"/>
              <a:gd name="connsiteY9" fmla="*/ 287129 h 390517"/>
              <a:gd name="connsiteX10" fmla="*/ 73842 w 200953"/>
              <a:gd name="connsiteY10" fmla="*/ 215691 h 390517"/>
              <a:gd name="connsiteX11" fmla="*/ 97654 w 200953"/>
              <a:gd name="connsiteY11" fmla="*/ 141873 h 390517"/>
              <a:gd name="connsiteX12" fmla="*/ 107180 w 200953"/>
              <a:gd name="connsiteY12" fmla="*/ 79960 h 390517"/>
              <a:gd name="connsiteX13" fmla="*/ 116705 w 200953"/>
              <a:gd name="connsiteY13" fmla="*/ 3760 h 390517"/>
              <a:gd name="connsiteX14" fmla="*/ 100036 w 200953"/>
              <a:gd name="connsiteY14" fmla="*/ 13285 h 390517"/>
              <a:gd name="connsiteX15" fmla="*/ 50029 w 200953"/>
              <a:gd name="connsiteY15" fmla="*/ 27572 h 390517"/>
              <a:gd name="connsiteX16" fmla="*/ 47648 w 200953"/>
              <a:gd name="connsiteY16" fmla="*/ 49004 h 390517"/>
              <a:gd name="connsiteX17" fmla="*/ 40504 w 200953"/>
              <a:gd name="connsiteY17" fmla="*/ 82341 h 390517"/>
              <a:gd name="connsiteX18" fmla="*/ 19073 w 200953"/>
              <a:gd name="connsiteY18" fmla="*/ 153780 h 390517"/>
              <a:gd name="connsiteX0" fmla="*/ 19073 w 200953"/>
              <a:gd name="connsiteY0" fmla="*/ 153780 h 390517"/>
              <a:gd name="connsiteX1" fmla="*/ 23 w 200953"/>
              <a:gd name="connsiteY1" fmla="*/ 232360 h 390517"/>
              <a:gd name="connsiteX2" fmla="*/ 16692 w 200953"/>
              <a:gd name="connsiteY2" fmla="*/ 310941 h 390517"/>
              <a:gd name="connsiteX3" fmla="*/ 73842 w 200953"/>
              <a:gd name="connsiteY3" fmla="*/ 370473 h 390517"/>
              <a:gd name="connsiteX4" fmla="*/ 150042 w 200953"/>
              <a:gd name="connsiteY4" fmla="*/ 387141 h 390517"/>
              <a:gd name="connsiteX5" fmla="*/ 188142 w 200953"/>
              <a:gd name="connsiteY5" fmla="*/ 387141 h 390517"/>
              <a:gd name="connsiteX6" fmla="*/ 195286 w 200953"/>
              <a:gd name="connsiteY6" fmla="*/ 351423 h 390517"/>
              <a:gd name="connsiteX7" fmla="*/ 197667 w 200953"/>
              <a:gd name="connsiteY7" fmla="*/ 308560 h 390517"/>
              <a:gd name="connsiteX8" fmla="*/ 147661 w 200953"/>
              <a:gd name="connsiteY8" fmla="*/ 308560 h 390517"/>
              <a:gd name="connsiteX9" fmla="*/ 85748 w 200953"/>
              <a:gd name="connsiteY9" fmla="*/ 287129 h 390517"/>
              <a:gd name="connsiteX10" fmla="*/ 73842 w 200953"/>
              <a:gd name="connsiteY10" fmla="*/ 215691 h 390517"/>
              <a:gd name="connsiteX11" fmla="*/ 97654 w 200953"/>
              <a:gd name="connsiteY11" fmla="*/ 141873 h 390517"/>
              <a:gd name="connsiteX12" fmla="*/ 114323 w 200953"/>
              <a:gd name="connsiteY12" fmla="*/ 79960 h 390517"/>
              <a:gd name="connsiteX13" fmla="*/ 116705 w 200953"/>
              <a:gd name="connsiteY13" fmla="*/ 3760 h 390517"/>
              <a:gd name="connsiteX14" fmla="*/ 100036 w 200953"/>
              <a:gd name="connsiteY14" fmla="*/ 13285 h 390517"/>
              <a:gd name="connsiteX15" fmla="*/ 50029 w 200953"/>
              <a:gd name="connsiteY15" fmla="*/ 27572 h 390517"/>
              <a:gd name="connsiteX16" fmla="*/ 47648 w 200953"/>
              <a:gd name="connsiteY16" fmla="*/ 49004 h 390517"/>
              <a:gd name="connsiteX17" fmla="*/ 40504 w 200953"/>
              <a:gd name="connsiteY17" fmla="*/ 82341 h 390517"/>
              <a:gd name="connsiteX18" fmla="*/ 19073 w 200953"/>
              <a:gd name="connsiteY18" fmla="*/ 153780 h 390517"/>
              <a:gd name="connsiteX0" fmla="*/ 19073 w 200953"/>
              <a:gd name="connsiteY0" fmla="*/ 153780 h 390517"/>
              <a:gd name="connsiteX1" fmla="*/ 23 w 200953"/>
              <a:gd name="connsiteY1" fmla="*/ 232360 h 390517"/>
              <a:gd name="connsiteX2" fmla="*/ 16692 w 200953"/>
              <a:gd name="connsiteY2" fmla="*/ 310941 h 390517"/>
              <a:gd name="connsiteX3" fmla="*/ 73842 w 200953"/>
              <a:gd name="connsiteY3" fmla="*/ 370473 h 390517"/>
              <a:gd name="connsiteX4" fmla="*/ 150042 w 200953"/>
              <a:gd name="connsiteY4" fmla="*/ 387141 h 390517"/>
              <a:gd name="connsiteX5" fmla="*/ 188142 w 200953"/>
              <a:gd name="connsiteY5" fmla="*/ 387141 h 390517"/>
              <a:gd name="connsiteX6" fmla="*/ 195286 w 200953"/>
              <a:gd name="connsiteY6" fmla="*/ 351423 h 390517"/>
              <a:gd name="connsiteX7" fmla="*/ 197667 w 200953"/>
              <a:gd name="connsiteY7" fmla="*/ 308560 h 390517"/>
              <a:gd name="connsiteX8" fmla="*/ 147661 w 200953"/>
              <a:gd name="connsiteY8" fmla="*/ 308560 h 390517"/>
              <a:gd name="connsiteX9" fmla="*/ 85748 w 200953"/>
              <a:gd name="connsiteY9" fmla="*/ 287129 h 390517"/>
              <a:gd name="connsiteX10" fmla="*/ 78604 w 200953"/>
              <a:gd name="connsiteY10" fmla="*/ 210929 h 390517"/>
              <a:gd name="connsiteX11" fmla="*/ 97654 w 200953"/>
              <a:gd name="connsiteY11" fmla="*/ 141873 h 390517"/>
              <a:gd name="connsiteX12" fmla="*/ 114323 w 200953"/>
              <a:gd name="connsiteY12" fmla="*/ 79960 h 390517"/>
              <a:gd name="connsiteX13" fmla="*/ 116705 w 200953"/>
              <a:gd name="connsiteY13" fmla="*/ 3760 h 390517"/>
              <a:gd name="connsiteX14" fmla="*/ 100036 w 200953"/>
              <a:gd name="connsiteY14" fmla="*/ 13285 h 390517"/>
              <a:gd name="connsiteX15" fmla="*/ 50029 w 200953"/>
              <a:gd name="connsiteY15" fmla="*/ 27572 h 390517"/>
              <a:gd name="connsiteX16" fmla="*/ 47648 w 200953"/>
              <a:gd name="connsiteY16" fmla="*/ 49004 h 390517"/>
              <a:gd name="connsiteX17" fmla="*/ 40504 w 200953"/>
              <a:gd name="connsiteY17" fmla="*/ 82341 h 390517"/>
              <a:gd name="connsiteX18" fmla="*/ 19073 w 200953"/>
              <a:gd name="connsiteY18" fmla="*/ 153780 h 390517"/>
              <a:gd name="connsiteX0" fmla="*/ 19073 w 200953"/>
              <a:gd name="connsiteY0" fmla="*/ 153780 h 391769"/>
              <a:gd name="connsiteX1" fmla="*/ 23 w 200953"/>
              <a:gd name="connsiteY1" fmla="*/ 232360 h 391769"/>
              <a:gd name="connsiteX2" fmla="*/ 16692 w 200953"/>
              <a:gd name="connsiteY2" fmla="*/ 310941 h 391769"/>
              <a:gd name="connsiteX3" fmla="*/ 73842 w 200953"/>
              <a:gd name="connsiteY3" fmla="*/ 370473 h 391769"/>
              <a:gd name="connsiteX4" fmla="*/ 135755 w 200953"/>
              <a:gd name="connsiteY4" fmla="*/ 389522 h 391769"/>
              <a:gd name="connsiteX5" fmla="*/ 188142 w 200953"/>
              <a:gd name="connsiteY5" fmla="*/ 387141 h 391769"/>
              <a:gd name="connsiteX6" fmla="*/ 195286 w 200953"/>
              <a:gd name="connsiteY6" fmla="*/ 351423 h 391769"/>
              <a:gd name="connsiteX7" fmla="*/ 197667 w 200953"/>
              <a:gd name="connsiteY7" fmla="*/ 308560 h 391769"/>
              <a:gd name="connsiteX8" fmla="*/ 147661 w 200953"/>
              <a:gd name="connsiteY8" fmla="*/ 308560 h 391769"/>
              <a:gd name="connsiteX9" fmla="*/ 85748 w 200953"/>
              <a:gd name="connsiteY9" fmla="*/ 287129 h 391769"/>
              <a:gd name="connsiteX10" fmla="*/ 78604 w 200953"/>
              <a:gd name="connsiteY10" fmla="*/ 210929 h 391769"/>
              <a:gd name="connsiteX11" fmla="*/ 97654 w 200953"/>
              <a:gd name="connsiteY11" fmla="*/ 141873 h 391769"/>
              <a:gd name="connsiteX12" fmla="*/ 114323 w 200953"/>
              <a:gd name="connsiteY12" fmla="*/ 79960 h 391769"/>
              <a:gd name="connsiteX13" fmla="*/ 116705 w 200953"/>
              <a:gd name="connsiteY13" fmla="*/ 3760 h 391769"/>
              <a:gd name="connsiteX14" fmla="*/ 100036 w 200953"/>
              <a:gd name="connsiteY14" fmla="*/ 13285 h 391769"/>
              <a:gd name="connsiteX15" fmla="*/ 50029 w 200953"/>
              <a:gd name="connsiteY15" fmla="*/ 27572 h 391769"/>
              <a:gd name="connsiteX16" fmla="*/ 47648 w 200953"/>
              <a:gd name="connsiteY16" fmla="*/ 49004 h 391769"/>
              <a:gd name="connsiteX17" fmla="*/ 40504 w 200953"/>
              <a:gd name="connsiteY17" fmla="*/ 82341 h 391769"/>
              <a:gd name="connsiteX18" fmla="*/ 19073 w 200953"/>
              <a:gd name="connsiteY18" fmla="*/ 153780 h 391769"/>
              <a:gd name="connsiteX0" fmla="*/ 19073 w 200953"/>
              <a:gd name="connsiteY0" fmla="*/ 153780 h 391769"/>
              <a:gd name="connsiteX1" fmla="*/ 23 w 200953"/>
              <a:gd name="connsiteY1" fmla="*/ 232360 h 391769"/>
              <a:gd name="connsiteX2" fmla="*/ 16692 w 200953"/>
              <a:gd name="connsiteY2" fmla="*/ 310941 h 391769"/>
              <a:gd name="connsiteX3" fmla="*/ 73842 w 200953"/>
              <a:gd name="connsiteY3" fmla="*/ 370473 h 391769"/>
              <a:gd name="connsiteX4" fmla="*/ 135755 w 200953"/>
              <a:gd name="connsiteY4" fmla="*/ 389522 h 391769"/>
              <a:gd name="connsiteX5" fmla="*/ 188142 w 200953"/>
              <a:gd name="connsiteY5" fmla="*/ 387141 h 391769"/>
              <a:gd name="connsiteX6" fmla="*/ 195286 w 200953"/>
              <a:gd name="connsiteY6" fmla="*/ 351423 h 391769"/>
              <a:gd name="connsiteX7" fmla="*/ 197667 w 200953"/>
              <a:gd name="connsiteY7" fmla="*/ 313322 h 391769"/>
              <a:gd name="connsiteX8" fmla="*/ 147661 w 200953"/>
              <a:gd name="connsiteY8" fmla="*/ 308560 h 391769"/>
              <a:gd name="connsiteX9" fmla="*/ 85748 w 200953"/>
              <a:gd name="connsiteY9" fmla="*/ 287129 h 391769"/>
              <a:gd name="connsiteX10" fmla="*/ 78604 w 200953"/>
              <a:gd name="connsiteY10" fmla="*/ 210929 h 391769"/>
              <a:gd name="connsiteX11" fmla="*/ 97654 w 200953"/>
              <a:gd name="connsiteY11" fmla="*/ 141873 h 391769"/>
              <a:gd name="connsiteX12" fmla="*/ 114323 w 200953"/>
              <a:gd name="connsiteY12" fmla="*/ 79960 h 391769"/>
              <a:gd name="connsiteX13" fmla="*/ 116705 w 200953"/>
              <a:gd name="connsiteY13" fmla="*/ 3760 h 391769"/>
              <a:gd name="connsiteX14" fmla="*/ 100036 w 200953"/>
              <a:gd name="connsiteY14" fmla="*/ 13285 h 391769"/>
              <a:gd name="connsiteX15" fmla="*/ 50029 w 200953"/>
              <a:gd name="connsiteY15" fmla="*/ 27572 h 391769"/>
              <a:gd name="connsiteX16" fmla="*/ 47648 w 200953"/>
              <a:gd name="connsiteY16" fmla="*/ 49004 h 391769"/>
              <a:gd name="connsiteX17" fmla="*/ 40504 w 200953"/>
              <a:gd name="connsiteY17" fmla="*/ 82341 h 391769"/>
              <a:gd name="connsiteX18" fmla="*/ 19073 w 200953"/>
              <a:gd name="connsiteY18" fmla="*/ 153780 h 391769"/>
              <a:gd name="connsiteX0" fmla="*/ 19073 w 197425"/>
              <a:gd name="connsiteY0" fmla="*/ 153780 h 391769"/>
              <a:gd name="connsiteX1" fmla="*/ 23 w 197425"/>
              <a:gd name="connsiteY1" fmla="*/ 232360 h 391769"/>
              <a:gd name="connsiteX2" fmla="*/ 16692 w 197425"/>
              <a:gd name="connsiteY2" fmla="*/ 310941 h 391769"/>
              <a:gd name="connsiteX3" fmla="*/ 73842 w 197425"/>
              <a:gd name="connsiteY3" fmla="*/ 370473 h 391769"/>
              <a:gd name="connsiteX4" fmla="*/ 135755 w 197425"/>
              <a:gd name="connsiteY4" fmla="*/ 389522 h 391769"/>
              <a:gd name="connsiteX5" fmla="*/ 188142 w 197425"/>
              <a:gd name="connsiteY5" fmla="*/ 387141 h 391769"/>
              <a:gd name="connsiteX6" fmla="*/ 195286 w 197425"/>
              <a:gd name="connsiteY6" fmla="*/ 351423 h 391769"/>
              <a:gd name="connsiteX7" fmla="*/ 192904 w 197425"/>
              <a:gd name="connsiteY7" fmla="*/ 313322 h 391769"/>
              <a:gd name="connsiteX8" fmla="*/ 147661 w 197425"/>
              <a:gd name="connsiteY8" fmla="*/ 308560 h 391769"/>
              <a:gd name="connsiteX9" fmla="*/ 85748 w 197425"/>
              <a:gd name="connsiteY9" fmla="*/ 287129 h 391769"/>
              <a:gd name="connsiteX10" fmla="*/ 78604 w 197425"/>
              <a:gd name="connsiteY10" fmla="*/ 210929 h 391769"/>
              <a:gd name="connsiteX11" fmla="*/ 97654 w 197425"/>
              <a:gd name="connsiteY11" fmla="*/ 141873 h 391769"/>
              <a:gd name="connsiteX12" fmla="*/ 114323 w 197425"/>
              <a:gd name="connsiteY12" fmla="*/ 79960 h 391769"/>
              <a:gd name="connsiteX13" fmla="*/ 116705 w 197425"/>
              <a:gd name="connsiteY13" fmla="*/ 3760 h 391769"/>
              <a:gd name="connsiteX14" fmla="*/ 100036 w 197425"/>
              <a:gd name="connsiteY14" fmla="*/ 13285 h 391769"/>
              <a:gd name="connsiteX15" fmla="*/ 50029 w 197425"/>
              <a:gd name="connsiteY15" fmla="*/ 27572 h 391769"/>
              <a:gd name="connsiteX16" fmla="*/ 47648 w 197425"/>
              <a:gd name="connsiteY16" fmla="*/ 49004 h 391769"/>
              <a:gd name="connsiteX17" fmla="*/ 40504 w 197425"/>
              <a:gd name="connsiteY17" fmla="*/ 82341 h 391769"/>
              <a:gd name="connsiteX18" fmla="*/ 19073 w 197425"/>
              <a:gd name="connsiteY18" fmla="*/ 153780 h 391769"/>
              <a:gd name="connsiteX0" fmla="*/ 19073 w 197828"/>
              <a:gd name="connsiteY0" fmla="*/ 153780 h 391769"/>
              <a:gd name="connsiteX1" fmla="*/ 23 w 197828"/>
              <a:gd name="connsiteY1" fmla="*/ 232360 h 391769"/>
              <a:gd name="connsiteX2" fmla="*/ 16692 w 197828"/>
              <a:gd name="connsiteY2" fmla="*/ 310941 h 391769"/>
              <a:gd name="connsiteX3" fmla="*/ 73842 w 197828"/>
              <a:gd name="connsiteY3" fmla="*/ 370473 h 391769"/>
              <a:gd name="connsiteX4" fmla="*/ 135755 w 197828"/>
              <a:gd name="connsiteY4" fmla="*/ 389522 h 391769"/>
              <a:gd name="connsiteX5" fmla="*/ 180998 w 197828"/>
              <a:gd name="connsiteY5" fmla="*/ 387141 h 391769"/>
              <a:gd name="connsiteX6" fmla="*/ 195286 w 197828"/>
              <a:gd name="connsiteY6" fmla="*/ 351423 h 391769"/>
              <a:gd name="connsiteX7" fmla="*/ 192904 w 197828"/>
              <a:gd name="connsiteY7" fmla="*/ 313322 h 391769"/>
              <a:gd name="connsiteX8" fmla="*/ 147661 w 197828"/>
              <a:gd name="connsiteY8" fmla="*/ 308560 h 391769"/>
              <a:gd name="connsiteX9" fmla="*/ 85748 w 197828"/>
              <a:gd name="connsiteY9" fmla="*/ 287129 h 391769"/>
              <a:gd name="connsiteX10" fmla="*/ 78604 w 197828"/>
              <a:gd name="connsiteY10" fmla="*/ 210929 h 391769"/>
              <a:gd name="connsiteX11" fmla="*/ 97654 w 197828"/>
              <a:gd name="connsiteY11" fmla="*/ 141873 h 391769"/>
              <a:gd name="connsiteX12" fmla="*/ 114323 w 197828"/>
              <a:gd name="connsiteY12" fmla="*/ 79960 h 391769"/>
              <a:gd name="connsiteX13" fmla="*/ 116705 w 197828"/>
              <a:gd name="connsiteY13" fmla="*/ 3760 h 391769"/>
              <a:gd name="connsiteX14" fmla="*/ 100036 w 197828"/>
              <a:gd name="connsiteY14" fmla="*/ 13285 h 391769"/>
              <a:gd name="connsiteX15" fmla="*/ 50029 w 197828"/>
              <a:gd name="connsiteY15" fmla="*/ 27572 h 391769"/>
              <a:gd name="connsiteX16" fmla="*/ 47648 w 197828"/>
              <a:gd name="connsiteY16" fmla="*/ 49004 h 391769"/>
              <a:gd name="connsiteX17" fmla="*/ 40504 w 197828"/>
              <a:gd name="connsiteY17" fmla="*/ 82341 h 391769"/>
              <a:gd name="connsiteX18" fmla="*/ 19073 w 197828"/>
              <a:gd name="connsiteY18" fmla="*/ 153780 h 391769"/>
              <a:gd name="connsiteX0" fmla="*/ 19073 w 195917"/>
              <a:gd name="connsiteY0" fmla="*/ 153780 h 391633"/>
              <a:gd name="connsiteX1" fmla="*/ 23 w 195917"/>
              <a:gd name="connsiteY1" fmla="*/ 232360 h 391633"/>
              <a:gd name="connsiteX2" fmla="*/ 16692 w 195917"/>
              <a:gd name="connsiteY2" fmla="*/ 310941 h 391633"/>
              <a:gd name="connsiteX3" fmla="*/ 73842 w 195917"/>
              <a:gd name="connsiteY3" fmla="*/ 370473 h 391633"/>
              <a:gd name="connsiteX4" fmla="*/ 135755 w 195917"/>
              <a:gd name="connsiteY4" fmla="*/ 389522 h 391633"/>
              <a:gd name="connsiteX5" fmla="*/ 180998 w 195917"/>
              <a:gd name="connsiteY5" fmla="*/ 387141 h 391633"/>
              <a:gd name="connsiteX6" fmla="*/ 190523 w 195917"/>
              <a:gd name="connsiteY6" fmla="*/ 353804 h 391633"/>
              <a:gd name="connsiteX7" fmla="*/ 192904 w 195917"/>
              <a:gd name="connsiteY7" fmla="*/ 313322 h 391633"/>
              <a:gd name="connsiteX8" fmla="*/ 147661 w 195917"/>
              <a:gd name="connsiteY8" fmla="*/ 308560 h 391633"/>
              <a:gd name="connsiteX9" fmla="*/ 85748 w 195917"/>
              <a:gd name="connsiteY9" fmla="*/ 287129 h 391633"/>
              <a:gd name="connsiteX10" fmla="*/ 78604 w 195917"/>
              <a:gd name="connsiteY10" fmla="*/ 210929 h 391633"/>
              <a:gd name="connsiteX11" fmla="*/ 97654 w 195917"/>
              <a:gd name="connsiteY11" fmla="*/ 141873 h 391633"/>
              <a:gd name="connsiteX12" fmla="*/ 114323 w 195917"/>
              <a:gd name="connsiteY12" fmla="*/ 79960 h 391633"/>
              <a:gd name="connsiteX13" fmla="*/ 116705 w 195917"/>
              <a:gd name="connsiteY13" fmla="*/ 3760 h 391633"/>
              <a:gd name="connsiteX14" fmla="*/ 100036 w 195917"/>
              <a:gd name="connsiteY14" fmla="*/ 13285 h 391633"/>
              <a:gd name="connsiteX15" fmla="*/ 50029 w 195917"/>
              <a:gd name="connsiteY15" fmla="*/ 27572 h 391633"/>
              <a:gd name="connsiteX16" fmla="*/ 47648 w 195917"/>
              <a:gd name="connsiteY16" fmla="*/ 49004 h 391633"/>
              <a:gd name="connsiteX17" fmla="*/ 40504 w 195917"/>
              <a:gd name="connsiteY17" fmla="*/ 82341 h 391633"/>
              <a:gd name="connsiteX18" fmla="*/ 19073 w 195917"/>
              <a:gd name="connsiteY18" fmla="*/ 153780 h 391633"/>
              <a:gd name="connsiteX0" fmla="*/ 19073 w 195917"/>
              <a:gd name="connsiteY0" fmla="*/ 147817 h 385670"/>
              <a:gd name="connsiteX1" fmla="*/ 23 w 195917"/>
              <a:gd name="connsiteY1" fmla="*/ 226397 h 385670"/>
              <a:gd name="connsiteX2" fmla="*/ 16692 w 195917"/>
              <a:gd name="connsiteY2" fmla="*/ 304978 h 385670"/>
              <a:gd name="connsiteX3" fmla="*/ 73842 w 195917"/>
              <a:gd name="connsiteY3" fmla="*/ 364510 h 385670"/>
              <a:gd name="connsiteX4" fmla="*/ 135755 w 195917"/>
              <a:gd name="connsiteY4" fmla="*/ 383559 h 385670"/>
              <a:gd name="connsiteX5" fmla="*/ 180998 w 195917"/>
              <a:gd name="connsiteY5" fmla="*/ 381178 h 385670"/>
              <a:gd name="connsiteX6" fmla="*/ 190523 w 195917"/>
              <a:gd name="connsiteY6" fmla="*/ 347841 h 385670"/>
              <a:gd name="connsiteX7" fmla="*/ 192904 w 195917"/>
              <a:gd name="connsiteY7" fmla="*/ 307359 h 385670"/>
              <a:gd name="connsiteX8" fmla="*/ 147661 w 195917"/>
              <a:gd name="connsiteY8" fmla="*/ 302597 h 385670"/>
              <a:gd name="connsiteX9" fmla="*/ 85748 w 195917"/>
              <a:gd name="connsiteY9" fmla="*/ 281166 h 385670"/>
              <a:gd name="connsiteX10" fmla="*/ 78604 w 195917"/>
              <a:gd name="connsiteY10" fmla="*/ 204966 h 385670"/>
              <a:gd name="connsiteX11" fmla="*/ 97654 w 195917"/>
              <a:gd name="connsiteY11" fmla="*/ 135910 h 385670"/>
              <a:gd name="connsiteX12" fmla="*/ 114323 w 195917"/>
              <a:gd name="connsiteY12" fmla="*/ 73997 h 385670"/>
              <a:gd name="connsiteX13" fmla="*/ 116705 w 195917"/>
              <a:gd name="connsiteY13" fmla="*/ 4941 h 385670"/>
              <a:gd name="connsiteX14" fmla="*/ 100036 w 195917"/>
              <a:gd name="connsiteY14" fmla="*/ 7322 h 385670"/>
              <a:gd name="connsiteX15" fmla="*/ 50029 w 195917"/>
              <a:gd name="connsiteY15" fmla="*/ 21609 h 385670"/>
              <a:gd name="connsiteX16" fmla="*/ 47648 w 195917"/>
              <a:gd name="connsiteY16" fmla="*/ 43041 h 385670"/>
              <a:gd name="connsiteX17" fmla="*/ 40504 w 195917"/>
              <a:gd name="connsiteY17" fmla="*/ 76378 h 385670"/>
              <a:gd name="connsiteX18" fmla="*/ 19073 w 195917"/>
              <a:gd name="connsiteY18" fmla="*/ 147817 h 385670"/>
              <a:gd name="connsiteX0" fmla="*/ 19073 w 195917"/>
              <a:gd name="connsiteY0" fmla="*/ 147104 h 384957"/>
              <a:gd name="connsiteX1" fmla="*/ 23 w 195917"/>
              <a:gd name="connsiteY1" fmla="*/ 225684 h 384957"/>
              <a:gd name="connsiteX2" fmla="*/ 16692 w 195917"/>
              <a:gd name="connsiteY2" fmla="*/ 304265 h 384957"/>
              <a:gd name="connsiteX3" fmla="*/ 73842 w 195917"/>
              <a:gd name="connsiteY3" fmla="*/ 363797 h 384957"/>
              <a:gd name="connsiteX4" fmla="*/ 135755 w 195917"/>
              <a:gd name="connsiteY4" fmla="*/ 382846 h 384957"/>
              <a:gd name="connsiteX5" fmla="*/ 180998 w 195917"/>
              <a:gd name="connsiteY5" fmla="*/ 380465 h 384957"/>
              <a:gd name="connsiteX6" fmla="*/ 190523 w 195917"/>
              <a:gd name="connsiteY6" fmla="*/ 347128 h 384957"/>
              <a:gd name="connsiteX7" fmla="*/ 192904 w 195917"/>
              <a:gd name="connsiteY7" fmla="*/ 306646 h 384957"/>
              <a:gd name="connsiteX8" fmla="*/ 147661 w 195917"/>
              <a:gd name="connsiteY8" fmla="*/ 301884 h 384957"/>
              <a:gd name="connsiteX9" fmla="*/ 85748 w 195917"/>
              <a:gd name="connsiteY9" fmla="*/ 280453 h 384957"/>
              <a:gd name="connsiteX10" fmla="*/ 78604 w 195917"/>
              <a:gd name="connsiteY10" fmla="*/ 204253 h 384957"/>
              <a:gd name="connsiteX11" fmla="*/ 97654 w 195917"/>
              <a:gd name="connsiteY11" fmla="*/ 135197 h 384957"/>
              <a:gd name="connsiteX12" fmla="*/ 114323 w 195917"/>
              <a:gd name="connsiteY12" fmla="*/ 73284 h 384957"/>
              <a:gd name="connsiteX13" fmla="*/ 116705 w 195917"/>
              <a:gd name="connsiteY13" fmla="*/ 4228 h 384957"/>
              <a:gd name="connsiteX14" fmla="*/ 90511 w 195917"/>
              <a:gd name="connsiteY14" fmla="*/ 8991 h 384957"/>
              <a:gd name="connsiteX15" fmla="*/ 50029 w 195917"/>
              <a:gd name="connsiteY15" fmla="*/ 20896 h 384957"/>
              <a:gd name="connsiteX16" fmla="*/ 47648 w 195917"/>
              <a:gd name="connsiteY16" fmla="*/ 42328 h 384957"/>
              <a:gd name="connsiteX17" fmla="*/ 40504 w 195917"/>
              <a:gd name="connsiteY17" fmla="*/ 75665 h 384957"/>
              <a:gd name="connsiteX18" fmla="*/ 19073 w 195917"/>
              <a:gd name="connsiteY18" fmla="*/ 147104 h 384957"/>
              <a:gd name="connsiteX0" fmla="*/ 19073 w 195917"/>
              <a:gd name="connsiteY0" fmla="*/ 147247 h 385100"/>
              <a:gd name="connsiteX1" fmla="*/ 23 w 195917"/>
              <a:gd name="connsiteY1" fmla="*/ 225827 h 385100"/>
              <a:gd name="connsiteX2" fmla="*/ 16692 w 195917"/>
              <a:gd name="connsiteY2" fmla="*/ 304408 h 385100"/>
              <a:gd name="connsiteX3" fmla="*/ 73842 w 195917"/>
              <a:gd name="connsiteY3" fmla="*/ 363940 h 385100"/>
              <a:gd name="connsiteX4" fmla="*/ 135755 w 195917"/>
              <a:gd name="connsiteY4" fmla="*/ 382989 h 385100"/>
              <a:gd name="connsiteX5" fmla="*/ 180998 w 195917"/>
              <a:gd name="connsiteY5" fmla="*/ 380608 h 385100"/>
              <a:gd name="connsiteX6" fmla="*/ 190523 w 195917"/>
              <a:gd name="connsiteY6" fmla="*/ 347271 h 385100"/>
              <a:gd name="connsiteX7" fmla="*/ 192904 w 195917"/>
              <a:gd name="connsiteY7" fmla="*/ 306789 h 385100"/>
              <a:gd name="connsiteX8" fmla="*/ 147661 w 195917"/>
              <a:gd name="connsiteY8" fmla="*/ 302027 h 385100"/>
              <a:gd name="connsiteX9" fmla="*/ 85748 w 195917"/>
              <a:gd name="connsiteY9" fmla="*/ 280596 h 385100"/>
              <a:gd name="connsiteX10" fmla="*/ 78604 w 195917"/>
              <a:gd name="connsiteY10" fmla="*/ 204396 h 385100"/>
              <a:gd name="connsiteX11" fmla="*/ 97654 w 195917"/>
              <a:gd name="connsiteY11" fmla="*/ 135340 h 385100"/>
              <a:gd name="connsiteX12" fmla="*/ 114323 w 195917"/>
              <a:gd name="connsiteY12" fmla="*/ 73427 h 385100"/>
              <a:gd name="connsiteX13" fmla="*/ 116705 w 195917"/>
              <a:gd name="connsiteY13" fmla="*/ 4371 h 385100"/>
              <a:gd name="connsiteX14" fmla="*/ 90511 w 195917"/>
              <a:gd name="connsiteY14" fmla="*/ 9134 h 385100"/>
              <a:gd name="connsiteX15" fmla="*/ 47648 w 195917"/>
              <a:gd name="connsiteY15" fmla="*/ 25801 h 385100"/>
              <a:gd name="connsiteX16" fmla="*/ 47648 w 195917"/>
              <a:gd name="connsiteY16" fmla="*/ 42471 h 385100"/>
              <a:gd name="connsiteX17" fmla="*/ 40504 w 195917"/>
              <a:gd name="connsiteY17" fmla="*/ 75808 h 385100"/>
              <a:gd name="connsiteX18" fmla="*/ 19073 w 195917"/>
              <a:gd name="connsiteY18" fmla="*/ 147247 h 38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5917" h="385100">
                <a:moveTo>
                  <a:pt x="19073" y="147247"/>
                </a:moveTo>
                <a:cubicBezTo>
                  <a:pt x="12326" y="172250"/>
                  <a:pt x="420" y="199634"/>
                  <a:pt x="23" y="225827"/>
                </a:cubicBezTo>
                <a:cubicBezTo>
                  <a:pt x="-374" y="252020"/>
                  <a:pt x="4389" y="281389"/>
                  <a:pt x="16692" y="304408"/>
                </a:cubicBezTo>
                <a:cubicBezTo>
                  <a:pt x="28995" y="327427"/>
                  <a:pt x="53998" y="350843"/>
                  <a:pt x="73842" y="363940"/>
                </a:cubicBezTo>
                <a:cubicBezTo>
                  <a:pt x="93686" y="377037"/>
                  <a:pt x="117896" y="380211"/>
                  <a:pt x="135755" y="382989"/>
                </a:cubicBezTo>
                <a:cubicBezTo>
                  <a:pt x="153614" y="385767"/>
                  <a:pt x="171870" y="386561"/>
                  <a:pt x="180998" y="380608"/>
                </a:cubicBezTo>
                <a:cubicBezTo>
                  <a:pt x="190126" y="374655"/>
                  <a:pt x="188539" y="359574"/>
                  <a:pt x="190523" y="347271"/>
                </a:cubicBezTo>
                <a:cubicBezTo>
                  <a:pt x="192507" y="334968"/>
                  <a:pt x="200048" y="314330"/>
                  <a:pt x="192904" y="306789"/>
                </a:cubicBezTo>
                <a:cubicBezTo>
                  <a:pt x="185760" y="299248"/>
                  <a:pt x="165520" y="306392"/>
                  <a:pt x="147661" y="302027"/>
                </a:cubicBezTo>
                <a:cubicBezTo>
                  <a:pt x="129802" y="297662"/>
                  <a:pt x="97257" y="296868"/>
                  <a:pt x="85748" y="280596"/>
                </a:cubicBezTo>
                <a:cubicBezTo>
                  <a:pt x="74239" y="264324"/>
                  <a:pt x="76620" y="228605"/>
                  <a:pt x="78604" y="204396"/>
                </a:cubicBezTo>
                <a:cubicBezTo>
                  <a:pt x="80588" y="180187"/>
                  <a:pt x="91701" y="157168"/>
                  <a:pt x="97654" y="135340"/>
                </a:cubicBezTo>
                <a:cubicBezTo>
                  <a:pt x="103607" y="113512"/>
                  <a:pt x="111148" y="95255"/>
                  <a:pt x="114323" y="73427"/>
                </a:cubicBezTo>
                <a:cubicBezTo>
                  <a:pt x="117498" y="51599"/>
                  <a:pt x="120674" y="15086"/>
                  <a:pt x="116705" y="4371"/>
                </a:cubicBezTo>
                <a:cubicBezTo>
                  <a:pt x="112736" y="-6344"/>
                  <a:pt x="102021" y="5562"/>
                  <a:pt x="90511" y="9134"/>
                </a:cubicBezTo>
                <a:cubicBezTo>
                  <a:pt x="79002" y="12706"/>
                  <a:pt x="54792" y="20245"/>
                  <a:pt x="47648" y="25801"/>
                </a:cubicBezTo>
                <a:cubicBezTo>
                  <a:pt x="40504" y="31357"/>
                  <a:pt x="48839" y="37709"/>
                  <a:pt x="47648" y="42471"/>
                </a:cubicBezTo>
                <a:cubicBezTo>
                  <a:pt x="46457" y="47233"/>
                  <a:pt x="45267" y="58345"/>
                  <a:pt x="40504" y="75808"/>
                </a:cubicBezTo>
                <a:cubicBezTo>
                  <a:pt x="35741" y="93271"/>
                  <a:pt x="25820" y="122244"/>
                  <a:pt x="19073" y="147247"/>
                </a:cubicBezTo>
                <a:close/>
              </a:path>
            </a:pathLst>
          </a:custGeom>
          <a:no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任意多边形 14"/>
          <p:cNvSpPr/>
          <p:nvPr/>
        </p:nvSpPr>
        <p:spPr>
          <a:xfrm rot="20841186">
            <a:off x="3892787" y="2284063"/>
            <a:ext cx="339458" cy="611217"/>
          </a:xfrm>
          <a:custGeom>
            <a:avLst/>
            <a:gdLst>
              <a:gd name="connsiteX0" fmla="*/ 306030 w 338051"/>
              <a:gd name="connsiteY0" fmla="*/ 0 h 587036"/>
              <a:gd name="connsiteX1" fmla="*/ 318118 w 338051"/>
              <a:gd name="connsiteY1" fmla="*/ 20430 h 587036"/>
              <a:gd name="connsiteX2" fmla="*/ 328964 w 338051"/>
              <a:gd name="connsiteY2" fmla="*/ 48566 h 587036"/>
              <a:gd name="connsiteX3" fmla="*/ 336558 w 338051"/>
              <a:gd name="connsiteY3" fmla="*/ 123483 h 587036"/>
              <a:gd name="connsiteX4" fmla="*/ 301808 w 338051"/>
              <a:gd name="connsiteY4" fmla="*/ 191340 h 587036"/>
              <a:gd name="connsiteX5" fmla="*/ 220351 w 338051"/>
              <a:gd name="connsiteY5" fmla="*/ 238955 h 587036"/>
              <a:gd name="connsiteX6" fmla="*/ 126845 w 338051"/>
              <a:gd name="connsiteY6" fmla="*/ 242378 h 587036"/>
              <a:gd name="connsiteX7" fmla="*/ 81135 w 338051"/>
              <a:gd name="connsiteY7" fmla="*/ 239443 h 587036"/>
              <a:gd name="connsiteX8" fmla="*/ 82686 w 338051"/>
              <a:gd name="connsiteY8" fmla="*/ 230113 h 587036"/>
              <a:gd name="connsiteX9" fmla="*/ 86101 w 338051"/>
              <a:gd name="connsiteY9" fmla="*/ 217164 h 587036"/>
              <a:gd name="connsiteX10" fmla="*/ 95166 w 338051"/>
              <a:gd name="connsiteY10" fmla="*/ 198662 h 587036"/>
              <a:gd name="connsiteX11" fmla="*/ 96222 w 338051"/>
              <a:gd name="connsiteY11" fmla="*/ 195687 h 587036"/>
              <a:gd name="connsiteX12" fmla="*/ 109297 w 338051"/>
              <a:gd name="connsiteY12" fmla="*/ 168412 h 587036"/>
              <a:gd name="connsiteX13" fmla="*/ 112802 w 338051"/>
              <a:gd name="connsiteY13" fmla="*/ 163572 h 587036"/>
              <a:gd name="connsiteX14" fmla="*/ 148413 w 338051"/>
              <a:gd name="connsiteY14" fmla="*/ 178884 h 587036"/>
              <a:gd name="connsiteX15" fmla="*/ 195925 w 338051"/>
              <a:gd name="connsiteY15" fmla="*/ 184665 h 587036"/>
              <a:gd name="connsiteX16" fmla="*/ 247892 w 338051"/>
              <a:gd name="connsiteY16" fmla="*/ 159719 h 587036"/>
              <a:gd name="connsiteX17" fmla="*/ 278233 w 338051"/>
              <a:gd name="connsiteY17" fmla="*/ 100634 h 587036"/>
              <a:gd name="connsiteX18" fmla="*/ 243709 w 338051"/>
              <a:gd name="connsiteY18" fmla="*/ 58721 h 587036"/>
              <a:gd name="connsiteX19" fmla="*/ 182970 w 338051"/>
              <a:gd name="connsiteY19" fmla="*/ 79258 h 587036"/>
              <a:gd name="connsiteX20" fmla="*/ 113844 w 338051"/>
              <a:gd name="connsiteY20" fmla="*/ 158926 h 587036"/>
              <a:gd name="connsiteX21" fmla="*/ 109297 w 338051"/>
              <a:gd name="connsiteY21" fmla="*/ 168412 h 587036"/>
              <a:gd name="connsiteX22" fmla="*/ 102635 w 338051"/>
              <a:gd name="connsiteY22" fmla="*/ 177611 h 587036"/>
              <a:gd name="connsiteX23" fmla="*/ 96222 w 338051"/>
              <a:gd name="connsiteY23" fmla="*/ 195687 h 587036"/>
              <a:gd name="connsiteX24" fmla="*/ 86315 w 338051"/>
              <a:gd name="connsiteY24" fmla="*/ 216353 h 587036"/>
              <a:gd name="connsiteX25" fmla="*/ 86101 w 338051"/>
              <a:gd name="connsiteY25" fmla="*/ 217164 h 587036"/>
              <a:gd name="connsiteX26" fmla="*/ 84192 w 338051"/>
              <a:gd name="connsiteY26" fmla="*/ 221062 h 587036"/>
              <a:gd name="connsiteX27" fmla="*/ 82686 w 338051"/>
              <a:gd name="connsiteY27" fmla="*/ 230113 h 587036"/>
              <a:gd name="connsiteX28" fmla="*/ 69948 w 338051"/>
              <a:gd name="connsiteY28" fmla="*/ 278420 h 587036"/>
              <a:gd name="connsiteX29" fmla="*/ 90112 w 338051"/>
              <a:gd name="connsiteY29" fmla="*/ 395206 h 587036"/>
              <a:gd name="connsiteX30" fmla="*/ 157879 w 338051"/>
              <a:gd name="connsiteY30" fmla="*/ 473864 h 587036"/>
              <a:gd name="connsiteX31" fmla="*/ 191926 w 338051"/>
              <a:gd name="connsiteY31" fmla="*/ 496147 h 587036"/>
              <a:gd name="connsiteX32" fmla="*/ 174766 w 338051"/>
              <a:gd name="connsiteY32" fmla="*/ 550867 h 587036"/>
              <a:gd name="connsiteX33" fmla="*/ 171593 w 338051"/>
              <a:gd name="connsiteY33" fmla="*/ 586761 h 587036"/>
              <a:gd name="connsiteX34" fmla="*/ 127730 w 338051"/>
              <a:gd name="connsiteY34" fmla="*/ 564717 h 587036"/>
              <a:gd name="connsiteX35" fmla="*/ 75140 w 338051"/>
              <a:gd name="connsiteY35" fmla="*/ 516310 h 587036"/>
              <a:gd name="connsiteX36" fmla="*/ 31368 w 338051"/>
              <a:gd name="connsiteY36" fmla="*/ 450358 h 587036"/>
              <a:gd name="connsiteX37" fmla="*/ 822 w 338051"/>
              <a:gd name="connsiteY37" fmla="*/ 358087 h 587036"/>
              <a:gd name="connsiteX38" fmla="*/ 11907 w 338051"/>
              <a:gd name="connsiteY38" fmla="*/ 243433 h 587036"/>
              <a:gd name="connsiteX39" fmla="*/ 45421 w 338051"/>
              <a:gd name="connsiteY39" fmla="*/ 148453 h 587036"/>
              <a:gd name="connsiteX40" fmla="*/ 82494 w 338051"/>
              <a:gd name="connsiteY40" fmla="*/ 81118 h 587036"/>
              <a:gd name="connsiteX41" fmla="*/ 157548 w 338051"/>
              <a:gd name="connsiteY41" fmla="*/ 7661 h 587036"/>
              <a:gd name="connsiteX42" fmla="*/ 258984 w 338051"/>
              <a:gd name="connsiteY42" fmla="*/ 0 h 587036"/>
              <a:gd name="connsiteX43" fmla="*/ 306030 w 338051"/>
              <a:gd name="connsiteY43" fmla="*/ 0 h 587036"/>
              <a:gd name="connsiteX0" fmla="*/ 306030 w 338051"/>
              <a:gd name="connsiteY0" fmla="*/ 21522 h 608558"/>
              <a:gd name="connsiteX1" fmla="*/ 318118 w 338051"/>
              <a:gd name="connsiteY1" fmla="*/ 41952 h 608558"/>
              <a:gd name="connsiteX2" fmla="*/ 328964 w 338051"/>
              <a:gd name="connsiteY2" fmla="*/ 70088 h 608558"/>
              <a:gd name="connsiteX3" fmla="*/ 336558 w 338051"/>
              <a:gd name="connsiteY3" fmla="*/ 145005 h 608558"/>
              <a:gd name="connsiteX4" fmla="*/ 301808 w 338051"/>
              <a:gd name="connsiteY4" fmla="*/ 212862 h 608558"/>
              <a:gd name="connsiteX5" fmla="*/ 220351 w 338051"/>
              <a:gd name="connsiteY5" fmla="*/ 260477 h 608558"/>
              <a:gd name="connsiteX6" fmla="*/ 126845 w 338051"/>
              <a:gd name="connsiteY6" fmla="*/ 263900 h 608558"/>
              <a:gd name="connsiteX7" fmla="*/ 81135 w 338051"/>
              <a:gd name="connsiteY7" fmla="*/ 260965 h 608558"/>
              <a:gd name="connsiteX8" fmla="*/ 82686 w 338051"/>
              <a:gd name="connsiteY8" fmla="*/ 251635 h 608558"/>
              <a:gd name="connsiteX9" fmla="*/ 86101 w 338051"/>
              <a:gd name="connsiteY9" fmla="*/ 238686 h 608558"/>
              <a:gd name="connsiteX10" fmla="*/ 95166 w 338051"/>
              <a:gd name="connsiteY10" fmla="*/ 220184 h 608558"/>
              <a:gd name="connsiteX11" fmla="*/ 96222 w 338051"/>
              <a:gd name="connsiteY11" fmla="*/ 217209 h 608558"/>
              <a:gd name="connsiteX12" fmla="*/ 109297 w 338051"/>
              <a:gd name="connsiteY12" fmla="*/ 189934 h 608558"/>
              <a:gd name="connsiteX13" fmla="*/ 112802 w 338051"/>
              <a:gd name="connsiteY13" fmla="*/ 185094 h 608558"/>
              <a:gd name="connsiteX14" fmla="*/ 148413 w 338051"/>
              <a:gd name="connsiteY14" fmla="*/ 200406 h 608558"/>
              <a:gd name="connsiteX15" fmla="*/ 195925 w 338051"/>
              <a:gd name="connsiteY15" fmla="*/ 206187 h 608558"/>
              <a:gd name="connsiteX16" fmla="*/ 247892 w 338051"/>
              <a:gd name="connsiteY16" fmla="*/ 181241 h 608558"/>
              <a:gd name="connsiteX17" fmla="*/ 278233 w 338051"/>
              <a:gd name="connsiteY17" fmla="*/ 122156 h 608558"/>
              <a:gd name="connsiteX18" fmla="*/ 243709 w 338051"/>
              <a:gd name="connsiteY18" fmla="*/ 80243 h 608558"/>
              <a:gd name="connsiteX19" fmla="*/ 182970 w 338051"/>
              <a:gd name="connsiteY19" fmla="*/ 100780 h 608558"/>
              <a:gd name="connsiteX20" fmla="*/ 113844 w 338051"/>
              <a:gd name="connsiteY20" fmla="*/ 180448 h 608558"/>
              <a:gd name="connsiteX21" fmla="*/ 109297 w 338051"/>
              <a:gd name="connsiteY21" fmla="*/ 189934 h 608558"/>
              <a:gd name="connsiteX22" fmla="*/ 102635 w 338051"/>
              <a:gd name="connsiteY22" fmla="*/ 199133 h 608558"/>
              <a:gd name="connsiteX23" fmla="*/ 96222 w 338051"/>
              <a:gd name="connsiteY23" fmla="*/ 217209 h 608558"/>
              <a:gd name="connsiteX24" fmla="*/ 86315 w 338051"/>
              <a:gd name="connsiteY24" fmla="*/ 237875 h 608558"/>
              <a:gd name="connsiteX25" fmla="*/ 86101 w 338051"/>
              <a:gd name="connsiteY25" fmla="*/ 238686 h 608558"/>
              <a:gd name="connsiteX26" fmla="*/ 84192 w 338051"/>
              <a:gd name="connsiteY26" fmla="*/ 242584 h 608558"/>
              <a:gd name="connsiteX27" fmla="*/ 82686 w 338051"/>
              <a:gd name="connsiteY27" fmla="*/ 251635 h 608558"/>
              <a:gd name="connsiteX28" fmla="*/ 69948 w 338051"/>
              <a:gd name="connsiteY28" fmla="*/ 299942 h 608558"/>
              <a:gd name="connsiteX29" fmla="*/ 90112 w 338051"/>
              <a:gd name="connsiteY29" fmla="*/ 416728 h 608558"/>
              <a:gd name="connsiteX30" fmla="*/ 157879 w 338051"/>
              <a:gd name="connsiteY30" fmla="*/ 495386 h 608558"/>
              <a:gd name="connsiteX31" fmla="*/ 191926 w 338051"/>
              <a:gd name="connsiteY31" fmla="*/ 517669 h 608558"/>
              <a:gd name="connsiteX32" fmla="*/ 174766 w 338051"/>
              <a:gd name="connsiteY32" fmla="*/ 572389 h 608558"/>
              <a:gd name="connsiteX33" fmla="*/ 171593 w 338051"/>
              <a:gd name="connsiteY33" fmla="*/ 608283 h 608558"/>
              <a:gd name="connsiteX34" fmla="*/ 127730 w 338051"/>
              <a:gd name="connsiteY34" fmla="*/ 586239 h 608558"/>
              <a:gd name="connsiteX35" fmla="*/ 75140 w 338051"/>
              <a:gd name="connsiteY35" fmla="*/ 537832 h 608558"/>
              <a:gd name="connsiteX36" fmla="*/ 31368 w 338051"/>
              <a:gd name="connsiteY36" fmla="*/ 471880 h 608558"/>
              <a:gd name="connsiteX37" fmla="*/ 822 w 338051"/>
              <a:gd name="connsiteY37" fmla="*/ 379609 h 608558"/>
              <a:gd name="connsiteX38" fmla="*/ 11907 w 338051"/>
              <a:gd name="connsiteY38" fmla="*/ 264955 h 608558"/>
              <a:gd name="connsiteX39" fmla="*/ 45421 w 338051"/>
              <a:gd name="connsiteY39" fmla="*/ 169975 h 608558"/>
              <a:gd name="connsiteX40" fmla="*/ 82494 w 338051"/>
              <a:gd name="connsiteY40" fmla="*/ 102640 h 608558"/>
              <a:gd name="connsiteX41" fmla="*/ 157548 w 338051"/>
              <a:gd name="connsiteY41" fmla="*/ 29183 h 608558"/>
              <a:gd name="connsiteX42" fmla="*/ 217445 w 338051"/>
              <a:gd name="connsiteY42" fmla="*/ 0 h 608558"/>
              <a:gd name="connsiteX43" fmla="*/ 306030 w 338051"/>
              <a:gd name="connsiteY43" fmla="*/ 21522 h 608558"/>
              <a:gd name="connsiteX0" fmla="*/ 279712 w 338051"/>
              <a:gd name="connsiteY0" fmla="*/ 8295 h 608558"/>
              <a:gd name="connsiteX1" fmla="*/ 318118 w 338051"/>
              <a:gd name="connsiteY1" fmla="*/ 41952 h 608558"/>
              <a:gd name="connsiteX2" fmla="*/ 328964 w 338051"/>
              <a:gd name="connsiteY2" fmla="*/ 70088 h 608558"/>
              <a:gd name="connsiteX3" fmla="*/ 336558 w 338051"/>
              <a:gd name="connsiteY3" fmla="*/ 145005 h 608558"/>
              <a:gd name="connsiteX4" fmla="*/ 301808 w 338051"/>
              <a:gd name="connsiteY4" fmla="*/ 212862 h 608558"/>
              <a:gd name="connsiteX5" fmla="*/ 220351 w 338051"/>
              <a:gd name="connsiteY5" fmla="*/ 260477 h 608558"/>
              <a:gd name="connsiteX6" fmla="*/ 126845 w 338051"/>
              <a:gd name="connsiteY6" fmla="*/ 263900 h 608558"/>
              <a:gd name="connsiteX7" fmla="*/ 81135 w 338051"/>
              <a:gd name="connsiteY7" fmla="*/ 260965 h 608558"/>
              <a:gd name="connsiteX8" fmla="*/ 82686 w 338051"/>
              <a:gd name="connsiteY8" fmla="*/ 251635 h 608558"/>
              <a:gd name="connsiteX9" fmla="*/ 86101 w 338051"/>
              <a:gd name="connsiteY9" fmla="*/ 238686 h 608558"/>
              <a:gd name="connsiteX10" fmla="*/ 95166 w 338051"/>
              <a:gd name="connsiteY10" fmla="*/ 220184 h 608558"/>
              <a:gd name="connsiteX11" fmla="*/ 96222 w 338051"/>
              <a:gd name="connsiteY11" fmla="*/ 217209 h 608558"/>
              <a:gd name="connsiteX12" fmla="*/ 109297 w 338051"/>
              <a:gd name="connsiteY12" fmla="*/ 189934 h 608558"/>
              <a:gd name="connsiteX13" fmla="*/ 112802 w 338051"/>
              <a:gd name="connsiteY13" fmla="*/ 185094 h 608558"/>
              <a:gd name="connsiteX14" fmla="*/ 148413 w 338051"/>
              <a:gd name="connsiteY14" fmla="*/ 200406 h 608558"/>
              <a:gd name="connsiteX15" fmla="*/ 195925 w 338051"/>
              <a:gd name="connsiteY15" fmla="*/ 206187 h 608558"/>
              <a:gd name="connsiteX16" fmla="*/ 247892 w 338051"/>
              <a:gd name="connsiteY16" fmla="*/ 181241 h 608558"/>
              <a:gd name="connsiteX17" fmla="*/ 278233 w 338051"/>
              <a:gd name="connsiteY17" fmla="*/ 122156 h 608558"/>
              <a:gd name="connsiteX18" fmla="*/ 243709 w 338051"/>
              <a:gd name="connsiteY18" fmla="*/ 80243 h 608558"/>
              <a:gd name="connsiteX19" fmla="*/ 182970 w 338051"/>
              <a:gd name="connsiteY19" fmla="*/ 100780 h 608558"/>
              <a:gd name="connsiteX20" fmla="*/ 113844 w 338051"/>
              <a:gd name="connsiteY20" fmla="*/ 180448 h 608558"/>
              <a:gd name="connsiteX21" fmla="*/ 109297 w 338051"/>
              <a:gd name="connsiteY21" fmla="*/ 189934 h 608558"/>
              <a:gd name="connsiteX22" fmla="*/ 102635 w 338051"/>
              <a:gd name="connsiteY22" fmla="*/ 199133 h 608558"/>
              <a:gd name="connsiteX23" fmla="*/ 96222 w 338051"/>
              <a:gd name="connsiteY23" fmla="*/ 217209 h 608558"/>
              <a:gd name="connsiteX24" fmla="*/ 86315 w 338051"/>
              <a:gd name="connsiteY24" fmla="*/ 237875 h 608558"/>
              <a:gd name="connsiteX25" fmla="*/ 86101 w 338051"/>
              <a:gd name="connsiteY25" fmla="*/ 238686 h 608558"/>
              <a:gd name="connsiteX26" fmla="*/ 84192 w 338051"/>
              <a:gd name="connsiteY26" fmla="*/ 242584 h 608558"/>
              <a:gd name="connsiteX27" fmla="*/ 82686 w 338051"/>
              <a:gd name="connsiteY27" fmla="*/ 251635 h 608558"/>
              <a:gd name="connsiteX28" fmla="*/ 69948 w 338051"/>
              <a:gd name="connsiteY28" fmla="*/ 299942 h 608558"/>
              <a:gd name="connsiteX29" fmla="*/ 90112 w 338051"/>
              <a:gd name="connsiteY29" fmla="*/ 416728 h 608558"/>
              <a:gd name="connsiteX30" fmla="*/ 157879 w 338051"/>
              <a:gd name="connsiteY30" fmla="*/ 495386 h 608558"/>
              <a:gd name="connsiteX31" fmla="*/ 191926 w 338051"/>
              <a:gd name="connsiteY31" fmla="*/ 517669 h 608558"/>
              <a:gd name="connsiteX32" fmla="*/ 174766 w 338051"/>
              <a:gd name="connsiteY32" fmla="*/ 572389 h 608558"/>
              <a:gd name="connsiteX33" fmla="*/ 171593 w 338051"/>
              <a:gd name="connsiteY33" fmla="*/ 608283 h 608558"/>
              <a:gd name="connsiteX34" fmla="*/ 127730 w 338051"/>
              <a:gd name="connsiteY34" fmla="*/ 586239 h 608558"/>
              <a:gd name="connsiteX35" fmla="*/ 75140 w 338051"/>
              <a:gd name="connsiteY35" fmla="*/ 537832 h 608558"/>
              <a:gd name="connsiteX36" fmla="*/ 31368 w 338051"/>
              <a:gd name="connsiteY36" fmla="*/ 471880 h 608558"/>
              <a:gd name="connsiteX37" fmla="*/ 822 w 338051"/>
              <a:gd name="connsiteY37" fmla="*/ 379609 h 608558"/>
              <a:gd name="connsiteX38" fmla="*/ 11907 w 338051"/>
              <a:gd name="connsiteY38" fmla="*/ 264955 h 608558"/>
              <a:gd name="connsiteX39" fmla="*/ 45421 w 338051"/>
              <a:gd name="connsiteY39" fmla="*/ 169975 h 608558"/>
              <a:gd name="connsiteX40" fmla="*/ 82494 w 338051"/>
              <a:gd name="connsiteY40" fmla="*/ 102640 h 608558"/>
              <a:gd name="connsiteX41" fmla="*/ 157548 w 338051"/>
              <a:gd name="connsiteY41" fmla="*/ 29183 h 608558"/>
              <a:gd name="connsiteX42" fmla="*/ 217445 w 338051"/>
              <a:gd name="connsiteY42" fmla="*/ 0 h 608558"/>
              <a:gd name="connsiteX43" fmla="*/ 279712 w 338051"/>
              <a:gd name="connsiteY43" fmla="*/ 8295 h 608558"/>
              <a:gd name="connsiteX0" fmla="*/ 253201 w 338051"/>
              <a:gd name="connsiteY0" fmla="*/ 0 h 645259"/>
              <a:gd name="connsiteX1" fmla="*/ 318118 w 338051"/>
              <a:gd name="connsiteY1" fmla="*/ 78653 h 645259"/>
              <a:gd name="connsiteX2" fmla="*/ 328964 w 338051"/>
              <a:gd name="connsiteY2" fmla="*/ 106789 h 645259"/>
              <a:gd name="connsiteX3" fmla="*/ 336558 w 338051"/>
              <a:gd name="connsiteY3" fmla="*/ 181706 h 645259"/>
              <a:gd name="connsiteX4" fmla="*/ 301808 w 338051"/>
              <a:gd name="connsiteY4" fmla="*/ 249563 h 645259"/>
              <a:gd name="connsiteX5" fmla="*/ 220351 w 338051"/>
              <a:gd name="connsiteY5" fmla="*/ 297178 h 645259"/>
              <a:gd name="connsiteX6" fmla="*/ 126845 w 338051"/>
              <a:gd name="connsiteY6" fmla="*/ 300601 h 645259"/>
              <a:gd name="connsiteX7" fmla="*/ 81135 w 338051"/>
              <a:gd name="connsiteY7" fmla="*/ 297666 h 645259"/>
              <a:gd name="connsiteX8" fmla="*/ 82686 w 338051"/>
              <a:gd name="connsiteY8" fmla="*/ 288336 h 645259"/>
              <a:gd name="connsiteX9" fmla="*/ 86101 w 338051"/>
              <a:gd name="connsiteY9" fmla="*/ 275387 h 645259"/>
              <a:gd name="connsiteX10" fmla="*/ 95166 w 338051"/>
              <a:gd name="connsiteY10" fmla="*/ 256885 h 645259"/>
              <a:gd name="connsiteX11" fmla="*/ 96222 w 338051"/>
              <a:gd name="connsiteY11" fmla="*/ 253910 h 645259"/>
              <a:gd name="connsiteX12" fmla="*/ 109297 w 338051"/>
              <a:gd name="connsiteY12" fmla="*/ 226635 h 645259"/>
              <a:gd name="connsiteX13" fmla="*/ 112802 w 338051"/>
              <a:gd name="connsiteY13" fmla="*/ 221795 h 645259"/>
              <a:gd name="connsiteX14" fmla="*/ 148413 w 338051"/>
              <a:gd name="connsiteY14" fmla="*/ 237107 h 645259"/>
              <a:gd name="connsiteX15" fmla="*/ 195925 w 338051"/>
              <a:gd name="connsiteY15" fmla="*/ 242888 h 645259"/>
              <a:gd name="connsiteX16" fmla="*/ 247892 w 338051"/>
              <a:gd name="connsiteY16" fmla="*/ 217942 h 645259"/>
              <a:gd name="connsiteX17" fmla="*/ 278233 w 338051"/>
              <a:gd name="connsiteY17" fmla="*/ 158857 h 645259"/>
              <a:gd name="connsiteX18" fmla="*/ 243709 w 338051"/>
              <a:gd name="connsiteY18" fmla="*/ 116944 h 645259"/>
              <a:gd name="connsiteX19" fmla="*/ 182970 w 338051"/>
              <a:gd name="connsiteY19" fmla="*/ 137481 h 645259"/>
              <a:gd name="connsiteX20" fmla="*/ 113844 w 338051"/>
              <a:gd name="connsiteY20" fmla="*/ 217149 h 645259"/>
              <a:gd name="connsiteX21" fmla="*/ 109297 w 338051"/>
              <a:gd name="connsiteY21" fmla="*/ 226635 h 645259"/>
              <a:gd name="connsiteX22" fmla="*/ 102635 w 338051"/>
              <a:gd name="connsiteY22" fmla="*/ 235834 h 645259"/>
              <a:gd name="connsiteX23" fmla="*/ 96222 w 338051"/>
              <a:gd name="connsiteY23" fmla="*/ 253910 h 645259"/>
              <a:gd name="connsiteX24" fmla="*/ 86315 w 338051"/>
              <a:gd name="connsiteY24" fmla="*/ 274576 h 645259"/>
              <a:gd name="connsiteX25" fmla="*/ 86101 w 338051"/>
              <a:gd name="connsiteY25" fmla="*/ 275387 h 645259"/>
              <a:gd name="connsiteX26" fmla="*/ 84192 w 338051"/>
              <a:gd name="connsiteY26" fmla="*/ 279285 h 645259"/>
              <a:gd name="connsiteX27" fmla="*/ 82686 w 338051"/>
              <a:gd name="connsiteY27" fmla="*/ 288336 h 645259"/>
              <a:gd name="connsiteX28" fmla="*/ 69948 w 338051"/>
              <a:gd name="connsiteY28" fmla="*/ 336643 h 645259"/>
              <a:gd name="connsiteX29" fmla="*/ 90112 w 338051"/>
              <a:gd name="connsiteY29" fmla="*/ 453429 h 645259"/>
              <a:gd name="connsiteX30" fmla="*/ 157879 w 338051"/>
              <a:gd name="connsiteY30" fmla="*/ 532087 h 645259"/>
              <a:gd name="connsiteX31" fmla="*/ 191926 w 338051"/>
              <a:gd name="connsiteY31" fmla="*/ 554370 h 645259"/>
              <a:gd name="connsiteX32" fmla="*/ 174766 w 338051"/>
              <a:gd name="connsiteY32" fmla="*/ 609090 h 645259"/>
              <a:gd name="connsiteX33" fmla="*/ 171593 w 338051"/>
              <a:gd name="connsiteY33" fmla="*/ 644984 h 645259"/>
              <a:gd name="connsiteX34" fmla="*/ 127730 w 338051"/>
              <a:gd name="connsiteY34" fmla="*/ 622940 h 645259"/>
              <a:gd name="connsiteX35" fmla="*/ 75140 w 338051"/>
              <a:gd name="connsiteY35" fmla="*/ 574533 h 645259"/>
              <a:gd name="connsiteX36" fmla="*/ 31368 w 338051"/>
              <a:gd name="connsiteY36" fmla="*/ 508581 h 645259"/>
              <a:gd name="connsiteX37" fmla="*/ 822 w 338051"/>
              <a:gd name="connsiteY37" fmla="*/ 416310 h 645259"/>
              <a:gd name="connsiteX38" fmla="*/ 11907 w 338051"/>
              <a:gd name="connsiteY38" fmla="*/ 301656 h 645259"/>
              <a:gd name="connsiteX39" fmla="*/ 45421 w 338051"/>
              <a:gd name="connsiteY39" fmla="*/ 206676 h 645259"/>
              <a:gd name="connsiteX40" fmla="*/ 82494 w 338051"/>
              <a:gd name="connsiteY40" fmla="*/ 139341 h 645259"/>
              <a:gd name="connsiteX41" fmla="*/ 157548 w 338051"/>
              <a:gd name="connsiteY41" fmla="*/ 65884 h 645259"/>
              <a:gd name="connsiteX42" fmla="*/ 217445 w 338051"/>
              <a:gd name="connsiteY42" fmla="*/ 36701 h 645259"/>
              <a:gd name="connsiteX43" fmla="*/ 253201 w 338051"/>
              <a:gd name="connsiteY43" fmla="*/ 0 h 645259"/>
              <a:gd name="connsiteX0" fmla="*/ 253201 w 347174"/>
              <a:gd name="connsiteY0" fmla="*/ 0 h 645259"/>
              <a:gd name="connsiteX1" fmla="*/ 346567 w 347174"/>
              <a:gd name="connsiteY1" fmla="*/ 60631 h 645259"/>
              <a:gd name="connsiteX2" fmla="*/ 328964 w 347174"/>
              <a:gd name="connsiteY2" fmla="*/ 106789 h 645259"/>
              <a:gd name="connsiteX3" fmla="*/ 336558 w 347174"/>
              <a:gd name="connsiteY3" fmla="*/ 181706 h 645259"/>
              <a:gd name="connsiteX4" fmla="*/ 301808 w 347174"/>
              <a:gd name="connsiteY4" fmla="*/ 249563 h 645259"/>
              <a:gd name="connsiteX5" fmla="*/ 220351 w 347174"/>
              <a:gd name="connsiteY5" fmla="*/ 297178 h 645259"/>
              <a:gd name="connsiteX6" fmla="*/ 126845 w 347174"/>
              <a:gd name="connsiteY6" fmla="*/ 300601 h 645259"/>
              <a:gd name="connsiteX7" fmla="*/ 81135 w 347174"/>
              <a:gd name="connsiteY7" fmla="*/ 297666 h 645259"/>
              <a:gd name="connsiteX8" fmla="*/ 82686 w 347174"/>
              <a:gd name="connsiteY8" fmla="*/ 288336 h 645259"/>
              <a:gd name="connsiteX9" fmla="*/ 86101 w 347174"/>
              <a:gd name="connsiteY9" fmla="*/ 275387 h 645259"/>
              <a:gd name="connsiteX10" fmla="*/ 95166 w 347174"/>
              <a:gd name="connsiteY10" fmla="*/ 256885 h 645259"/>
              <a:gd name="connsiteX11" fmla="*/ 96222 w 347174"/>
              <a:gd name="connsiteY11" fmla="*/ 253910 h 645259"/>
              <a:gd name="connsiteX12" fmla="*/ 109297 w 347174"/>
              <a:gd name="connsiteY12" fmla="*/ 226635 h 645259"/>
              <a:gd name="connsiteX13" fmla="*/ 112802 w 347174"/>
              <a:gd name="connsiteY13" fmla="*/ 221795 h 645259"/>
              <a:gd name="connsiteX14" fmla="*/ 148413 w 347174"/>
              <a:gd name="connsiteY14" fmla="*/ 237107 h 645259"/>
              <a:gd name="connsiteX15" fmla="*/ 195925 w 347174"/>
              <a:gd name="connsiteY15" fmla="*/ 242888 h 645259"/>
              <a:gd name="connsiteX16" fmla="*/ 247892 w 347174"/>
              <a:gd name="connsiteY16" fmla="*/ 217942 h 645259"/>
              <a:gd name="connsiteX17" fmla="*/ 278233 w 347174"/>
              <a:gd name="connsiteY17" fmla="*/ 158857 h 645259"/>
              <a:gd name="connsiteX18" fmla="*/ 243709 w 347174"/>
              <a:gd name="connsiteY18" fmla="*/ 116944 h 645259"/>
              <a:gd name="connsiteX19" fmla="*/ 182970 w 347174"/>
              <a:gd name="connsiteY19" fmla="*/ 137481 h 645259"/>
              <a:gd name="connsiteX20" fmla="*/ 113844 w 347174"/>
              <a:gd name="connsiteY20" fmla="*/ 217149 h 645259"/>
              <a:gd name="connsiteX21" fmla="*/ 109297 w 347174"/>
              <a:gd name="connsiteY21" fmla="*/ 226635 h 645259"/>
              <a:gd name="connsiteX22" fmla="*/ 102635 w 347174"/>
              <a:gd name="connsiteY22" fmla="*/ 235834 h 645259"/>
              <a:gd name="connsiteX23" fmla="*/ 96222 w 347174"/>
              <a:gd name="connsiteY23" fmla="*/ 253910 h 645259"/>
              <a:gd name="connsiteX24" fmla="*/ 86315 w 347174"/>
              <a:gd name="connsiteY24" fmla="*/ 274576 h 645259"/>
              <a:gd name="connsiteX25" fmla="*/ 86101 w 347174"/>
              <a:gd name="connsiteY25" fmla="*/ 275387 h 645259"/>
              <a:gd name="connsiteX26" fmla="*/ 84192 w 347174"/>
              <a:gd name="connsiteY26" fmla="*/ 279285 h 645259"/>
              <a:gd name="connsiteX27" fmla="*/ 82686 w 347174"/>
              <a:gd name="connsiteY27" fmla="*/ 288336 h 645259"/>
              <a:gd name="connsiteX28" fmla="*/ 69948 w 347174"/>
              <a:gd name="connsiteY28" fmla="*/ 336643 h 645259"/>
              <a:gd name="connsiteX29" fmla="*/ 90112 w 347174"/>
              <a:gd name="connsiteY29" fmla="*/ 453429 h 645259"/>
              <a:gd name="connsiteX30" fmla="*/ 157879 w 347174"/>
              <a:gd name="connsiteY30" fmla="*/ 532087 h 645259"/>
              <a:gd name="connsiteX31" fmla="*/ 191926 w 347174"/>
              <a:gd name="connsiteY31" fmla="*/ 554370 h 645259"/>
              <a:gd name="connsiteX32" fmla="*/ 174766 w 347174"/>
              <a:gd name="connsiteY32" fmla="*/ 609090 h 645259"/>
              <a:gd name="connsiteX33" fmla="*/ 171593 w 347174"/>
              <a:gd name="connsiteY33" fmla="*/ 644984 h 645259"/>
              <a:gd name="connsiteX34" fmla="*/ 127730 w 347174"/>
              <a:gd name="connsiteY34" fmla="*/ 622940 h 645259"/>
              <a:gd name="connsiteX35" fmla="*/ 75140 w 347174"/>
              <a:gd name="connsiteY35" fmla="*/ 574533 h 645259"/>
              <a:gd name="connsiteX36" fmla="*/ 31368 w 347174"/>
              <a:gd name="connsiteY36" fmla="*/ 508581 h 645259"/>
              <a:gd name="connsiteX37" fmla="*/ 822 w 347174"/>
              <a:gd name="connsiteY37" fmla="*/ 416310 h 645259"/>
              <a:gd name="connsiteX38" fmla="*/ 11907 w 347174"/>
              <a:gd name="connsiteY38" fmla="*/ 301656 h 645259"/>
              <a:gd name="connsiteX39" fmla="*/ 45421 w 347174"/>
              <a:gd name="connsiteY39" fmla="*/ 206676 h 645259"/>
              <a:gd name="connsiteX40" fmla="*/ 82494 w 347174"/>
              <a:gd name="connsiteY40" fmla="*/ 139341 h 645259"/>
              <a:gd name="connsiteX41" fmla="*/ 157548 w 347174"/>
              <a:gd name="connsiteY41" fmla="*/ 65884 h 645259"/>
              <a:gd name="connsiteX42" fmla="*/ 217445 w 347174"/>
              <a:gd name="connsiteY42" fmla="*/ 36701 h 645259"/>
              <a:gd name="connsiteX43" fmla="*/ 253201 w 347174"/>
              <a:gd name="connsiteY43" fmla="*/ 0 h 645259"/>
              <a:gd name="connsiteX0" fmla="*/ 253201 w 347256"/>
              <a:gd name="connsiteY0" fmla="*/ 0 h 645259"/>
              <a:gd name="connsiteX1" fmla="*/ 346567 w 347256"/>
              <a:gd name="connsiteY1" fmla="*/ 60631 h 645259"/>
              <a:gd name="connsiteX2" fmla="*/ 331764 w 347256"/>
              <a:gd name="connsiteY2" fmla="*/ 126941 h 645259"/>
              <a:gd name="connsiteX3" fmla="*/ 336558 w 347256"/>
              <a:gd name="connsiteY3" fmla="*/ 181706 h 645259"/>
              <a:gd name="connsiteX4" fmla="*/ 301808 w 347256"/>
              <a:gd name="connsiteY4" fmla="*/ 249563 h 645259"/>
              <a:gd name="connsiteX5" fmla="*/ 220351 w 347256"/>
              <a:gd name="connsiteY5" fmla="*/ 297178 h 645259"/>
              <a:gd name="connsiteX6" fmla="*/ 126845 w 347256"/>
              <a:gd name="connsiteY6" fmla="*/ 300601 h 645259"/>
              <a:gd name="connsiteX7" fmla="*/ 81135 w 347256"/>
              <a:gd name="connsiteY7" fmla="*/ 297666 h 645259"/>
              <a:gd name="connsiteX8" fmla="*/ 82686 w 347256"/>
              <a:gd name="connsiteY8" fmla="*/ 288336 h 645259"/>
              <a:gd name="connsiteX9" fmla="*/ 86101 w 347256"/>
              <a:gd name="connsiteY9" fmla="*/ 275387 h 645259"/>
              <a:gd name="connsiteX10" fmla="*/ 95166 w 347256"/>
              <a:gd name="connsiteY10" fmla="*/ 256885 h 645259"/>
              <a:gd name="connsiteX11" fmla="*/ 96222 w 347256"/>
              <a:gd name="connsiteY11" fmla="*/ 253910 h 645259"/>
              <a:gd name="connsiteX12" fmla="*/ 109297 w 347256"/>
              <a:gd name="connsiteY12" fmla="*/ 226635 h 645259"/>
              <a:gd name="connsiteX13" fmla="*/ 112802 w 347256"/>
              <a:gd name="connsiteY13" fmla="*/ 221795 h 645259"/>
              <a:gd name="connsiteX14" fmla="*/ 148413 w 347256"/>
              <a:gd name="connsiteY14" fmla="*/ 237107 h 645259"/>
              <a:gd name="connsiteX15" fmla="*/ 195925 w 347256"/>
              <a:gd name="connsiteY15" fmla="*/ 242888 h 645259"/>
              <a:gd name="connsiteX16" fmla="*/ 247892 w 347256"/>
              <a:gd name="connsiteY16" fmla="*/ 217942 h 645259"/>
              <a:gd name="connsiteX17" fmla="*/ 278233 w 347256"/>
              <a:gd name="connsiteY17" fmla="*/ 158857 h 645259"/>
              <a:gd name="connsiteX18" fmla="*/ 243709 w 347256"/>
              <a:gd name="connsiteY18" fmla="*/ 116944 h 645259"/>
              <a:gd name="connsiteX19" fmla="*/ 182970 w 347256"/>
              <a:gd name="connsiteY19" fmla="*/ 137481 h 645259"/>
              <a:gd name="connsiteX20" fmla="*/ 113844 w 347256"/>
              <a:gd name="connsiteY20" fmla="*/ 217149 h 645259"/>
              <a:gd name="connsiteX21" fmla="*/ 109297 w 347256"/>
              <a:gd name="connsiteY21" fmla="*/ 226635 h 645259"/>
              <a:gd name="connsiteX22" fmla="*/ 102635 w 347256"/>
              <a:gd name="connsiteY22" fmla="*/ 235834 h 645259"/>
              <a:gd name="connsiteX23" fmla="*/ 96222 w 347256"/>
              <a:gd name="connsiteY23" fmla="*/ 253910 h 645259"/>
              <a:gd name="connsiteX24" fmla="*/ 86315 w 347256"/>
              <a:gd name="connsiteY24" fmla="*/ 274576 h 645259"/>
              <a:gd name="connsiteX25" fmla="*/ 86101 w 347256"/>
              <a:gd name="connsiteY25" fmla="*/ 275387 h 645259"/>
              <a:gd name="connsiteX26" fmla="*/ 84192 w 347256"/>
              <a:gd name="connsiteY26" fmla="*/ 279285 h 645259"/>
              <a:gd name="connsiteX27" fmla="*/ 82686 w 347256"/>
              <a:gd name="connsiteY27" fmla="*/ 288336 h 645259"/>
              <a:gd name="connsiteX28" fmla="*/ 69948 w 347256"/>
              <a:gd name="connsiteY28" fmla="*/ 336643 h 645259"/>
              <a:gd name="connsiteX29" fmla="*/ 90112 w 347256"/>
              <a:gd name="connsiteY29" fmla="*/ 453429 h 645259"/>
              <a:gd name="connsiteX30" fmla="*/ 157879 w 347256"/>
              <a:gd name="connsiteY30" fmla="*/ 532087 h 645259"/>
              <a:gd name="connsiteX31" fmla="*/ 191926 w 347256"/>
              <a:gd name="connsiteY31" fmla="*/ 554370 h 645259"/>
              <a:gd name="connsiteX32" fmla="*/ 174766 w 347256"/>
              <a:gd name="connsiteY32" fmla="*/ 609090 h 645259"/>
              <a:gd name="connsiteX33" fmla="*/ 171593 w 347256"/>
              <a:gd name="connsiteY33" fmla="*/ 644984 h 645259"/>
              <a:gd name="connsiteX34" fmla="*/ 127730 w 347256"/>
              <a:gd name="connsiteY34" fmla="*/ 622940 h 645259"/>
              <a:gd name="connsiteX35" fmla="*/ 75140 w 347256"/>
              <a:gd name="connsiteY35" fmla="*/ 574533 h 645259"/>
              <a:gd name="connsiteX36" fmla="*/ 31368 w 347256"/>
              <a:gd name="connsiteY36" fmla="*/ 508581 h 645259"/>
              <a:gd name="connsiteX37" fmla="*/ 822 w 347256"/>
              <a:gd name="connsiteY37" fmla="*/ 416310 h 645259"/>
              <a:gd name="connsiteX38" fmla="*/ 11907 w 347256"/>
              <a:gd name="connsiteY38" fmla="*/ 301656 h 645259"/>
              <a:gd name="connsiteX39" fmla="*/ 45421 w 347256"/>
              <a:gd name="connsiteY39" fmla="*/ 206676 h 645259"/>
              <a:gd name="connsiteX40" fmla="*/ 82494 w 347256"/>
              <a:gd name="connsiteY40" fmla="*/ 139341 h 645259"/>
              <a:gd name="connsiteX41" fmla="*/ 157548 w 347256"/>
              <a:gd name="connsiteY41" fmla="*/ 65884 h 645259"/>
              <a:gd name="connsiteX42" fmla="*/ 217445 w 347256"/>
              <a:gd name="connsiteY42" fmla="*/ 36701 h 645259"/>
              <a:gd name="connsiteX43" fmla="*/ 253201 w 347256"/>
              <a:gd name="connsiteY43" fmla="*/ 0 h 645259"/>
              <a:gd name="connsiteX0" fmla="*/ 253201 w 338412"/>
              <a:gd name="connsiteY0" fmla="*/ 0 h 645259"/>
              <a:gd name="connsiteX1" fmla="*/ 315557 w 338412"/>
              <a:gd name="connsiteY1" fmla="*/ 68316 h 645259"/>
              <a:gd name="connsiteX2" fmla="*/ 331764 w 338412"/>
              <a:gd name="connsiteY2" fmla="*/ 126941 h 645259"/>
              <a:gd name="connsiteX3" fmla="*/ 336558 w 338412"/>
              <a:gd name="connsiteY3" fmla="*/ 181706 h 645259"/>
              <a:gd name="connsiteX4" fmla="*/ 301808 w 338412"/>
              <a:gd name="connsiteY4" fmla="*/ 249563 h 645259"/>
              <a:gd name="connsiteX5" fmla="*/ 220351 w 338412"/>
              <a:gd name="connsiteY5" fmla="*/ 297178 h 645259"/>
              <a:gd name="connsiteX6" fmla="*/ 126845 w 338412"/>
              <a:gd name="connsiteY6" fmla="*/ 300601 h 645259"/>
              <a:gd name="connsiteX7" fmla="*/ 81135 w 338412"/>
              <a:gd name="connsiteY7" fmla="*/ 297666 h 645259"/>
              <a:gd name="connsiteX8" fmla="*/ 82686 w 338412"/>
              <a:gd name="connsiteY8" fmla="*/ 288336 h 645259"/>
              <a:gd name="connsiteX9" fmla="*/ 86101 w 338412"/>
              <a:gd name="connsiteY9" fmla="*/ 275387 h 645259"/>
              <a:gd name="connsiteX10" fmla="*/ 95166 w 338412"/>
              <a:gd name="connsiteY10" fmla="*/ 256885 h 645259"/>
              <a:gd name="connsiteX11" fmla="*/ 96222 w 338412"/>
              <a:gd name="connsiteY11" fmla="*/ 253910 h 645259"/>
              <a:gd name="connsiteX12" fmla="*/ 109297 w 338412"/>
              <a:gd name="connsiteY12" fmla="*/ 226635 h 645259"/>
              <a:gd name="connsiteX13" fmla="*/ 112802 w 338412"/>
              <a:gd name="connsiteY13" fmla="*/ 221795 h 645259"/>
              <a:gd name="connsiteX14" fmla="*/ 148413 w 338412"/>
              <a:gd name="connsiteY14" fmla="*/ 237107 h 645259"/>
              <a:gd name="connsiteX15" fmla="*/ 195925 w 338412"/>
              <a:gd name="connsiteY15" fmla="*/ 242888 h 645259"/>
              <a:gd name="connsiteX16" fmla="*/ 247892 w 338412"/>
              <a:gd name="connsiteY16" fmla="*/ 217942 h 645259"/>
              <a:gd name="connsiteX17" fmla="*/ 278233 w 338412"/>
              <a:gd name="connsiteY17" fmla="*/ 158857 h 645259"/>
              <a:gd name="connsiteX18" fmla="*/ 243709 w 338412"/>
              <a:gd name="connsiteY18" fmla="*/ 116944 h 645259"/>
              <a:gd name="connsiteX19" fmla="*/ 182970 w 338412"/>
              <a:gd name="connsiteY19" fmla="*/ 137481 h 645259"/>
              <a:gd name="connsiteX20" fmla="*/ 113844 w 338412"/>
              <a:gd name="connsiteY20" fmla="*/ 217149 h 645259"/>
              <a:gd name="connsiteX21" fmla="*/ 109297 w 338412"/>
              <a:gd name="connsiteY21" fmla="*/ 226635 h 645259"/>
              <a:gd name="connsiteX22" fmla="*/ 102635 w 338412"/>
              <a:gd name="connsiteY22" fmla="*/ 235834 h 645259"/>
              <a:gd name="connsiteX23" fmla="*/ 96222 w 338412"/>
              <a:gd name="connsiteY23" fmla="*/ 253910 h 645259"/>
              <a:gd name="connsiteX24" fmla="*/ 86315 w 338412"/>
              <a:gd name="connsiteY24" fmla="*/ 274576 h 645259"/>
              <a:gd name="connsiteX25" fmla="*/ 86101 w 338412"/>
              <a:gd name="connsiteY25" fmla="*/ 275387 h 645259"/>
              <a:gd name="connsiteX26" fmla="*/ 84192 w 338412"/>
              <a:gd name="connsiteY26" fmla="*/ 279285 h 645259"/>
              <a:gd name="connsiteX27" fmla="*/ 82686 w 338412"/>
              <a:gd name="connsiteY27" fmla="*/ 288336 h 645259"/>
              <a:gd name="connsiteX28" fmla="*/ 69948 w 338412"/>
              <a:gd name="connsiteY28" fmla="*/ 336643 h 645259"/>
              <a:gd name="connsiteX29" fmla="*/ 90112 w 338412"/>
              <a:gd name="connsiteY29" fmla="*/ 453429 h 645259"/>
              <a:gd name="connsiteX30" fmla="*/ 157879 w 338412"/>
              <a:gd name="connsiteY30" fmla="*/ 532087 h 645259"/>
              <a:gd name="connsiteX31" fmla="*/ 191926 w 338412"/>
              <a:gd name="connsiteY31" fmla="*/ 554370 h 645259"/>
              <a:gd name="connsiteX32" fmla="*/ 174766 w 338412"/>
              <a:gd name="connsiteY32" fmla="*/ 609090 h 645259"/>
              <a:gd name="connsiteX33" fmla="*/ 171593 w 338412"/>
              <a:gd name="connsiteY33" fmla="*/ 644984 h 645259"/>
              <a:gd name="connsiteX34" fmla="*/ 127730 w 338412"/>
              <a:gd name="connsiteY34" fmla="*/ 622940 h 645259"/>
              <a:gd name="connsiteX35" fmla="*/ 75140 w 338412"/>
              <a:gd name="connsiteY35" fmla="*/ 574533 h 645259"/>
              <a:gd name="connsiteX36" fmla="*/ 31368 w 338412"/>
              <a:gd name="connsiteY36" fmla="*/ 508581 h 645259"/>
              <a:gd name="connsiteX37" fmla="*/ 822 w 338412"/>
              <a:gd name="connsiteY37" fmla="*/ 416310 h 645259"/>
              <a:gd name="connsiteX38" fmla="*/ 11907 w 338412"/>
              <a:gd name="connsiteY38" fmla="*/ 301656 h 645259"/>
              <a:gd name="connsiteX39" fmla="*/ 45421 w 338412"/>
              <a:gd name="connsiteY39" fmla="*/ 206676 h 645259"/>
              <a:gd name="connsiteX40" fmla="*/ 82494 w 338412"/>
              <a:gd name="connsiteY40" fmla="*/ 139341 h 645259"/>
              <a:gd name="connsiteX41" fmla="*/ 157548 w 338412"/>
              <a:gd name="connsiteY41" fmla="*/ 65884 h 645259"/>
              <a:gd name="connsiteX42" fmla="*/ 217445 w 338412"/>
              <a:gd name="connsiteY42" fmla="*/ 36701 h 645259"/>
              <a:gd name="connsiteX43" fmla="*/ 253201 w 338412"/>
              <a:gd name="connsiteY43" fmla="*/ 0 h 645259"/>
              <a:gd name="connsiteX0" fmla="*/ 262688 w 338412"/>
              <a:gd name="connsiteY0" fmla="*/ 0 h 611405"/>
              <a:gd name="connsiteX1" fmla="*/ 315557 w 338412"/>
              <a:gd name="connsiteY1" fmla="*/ 34462 h 611405"/>
              <a:gd name="connsiteX2" fmla="*/ 331764 w 338412"/>
              <a:gd name="connsiteY2" fmla="*/ 93087 h 611405"/>
              <a:gd name="connsiteX3" fmla="*/ 336558 w 338412"/>
              <a:gd name="connsiteY3" fmla="*/ 147852 h 611405"/>
              <a:gd name="connsiteX4" fmla="*/ 301808 w 338412"/>
              <a:gd name="connsiteY4" fmla="*/ 215709 h 611405"/>
              <a:gd name="connsiteX5" fmla="*/ 220351 w 338412"/>
              <a:gd name="connsiteY5" fmla="*/ 263324 h 611405"/>
              <a:gd name="connsiteX6" fmla="*/ 126845 w 338412"/>
              <a:gd name="connsiteY6" fmla="*/ 266747 h 611405"/>
              <a:gd name="connsiteX7" fmla="*/ 81135 w 338412"/>
              <a:gd name="connsiteY7" fmla="*/ 263812 h 611405"/>
              <a:gd name="connsiteX8" fmla="*/ 82686 w 338412"/>
              <a:gd name="connsiteY8" fmla="*/ 254482 h 611405"/>
              <a:gd name="connsiteX9" fmla="*/ 86101 w 338412"/>
              <a:gd name="connsiteY9" fmla="*/ 241533 h 611405"/>
              <a:gd name="connsiteX10" fmla="*/ 95166 w 338412"/>
              <a:gd name="connsiteY10" fmla="*/ 223031 h 611405"/>
              <a:gd name="connsiteX11" fmla="*/ 96222 w 338412"/>
              <a:gd name="connsiteY11" fmla="*/ 220056 h 611405"/>
              <a:gd name="connsiteX12" fmla="*/ 109297 w 338412"/>
              <a:gd name="connsiteY12" fmla="*/ 192781 h 611405"/>
              <a:gd name="connsiteX13" fmla="*/ 112802 w 338412"/>
              <a:gd name="connsiteY13" fmla="*/ 187941 h 611405"/>
              <a:gd name="connsiteX14" fmla="*/ 148413 w 338412"/>
              <a:gd name="connsiteY14" fmla="*/ 203253 h 611405"/>
              <a:gd name="connsiteX15" fmla="*/ 195925 w 338412"/>
              <a:gd name="connsiteY15" fmla="*/ 209034 h 611405"/>
              <a:gd name="connsiteX16" fmla="*/ 247892 w 338412"/>
              <a:gd name="connsiteY16" fmla="*/ 184088 h 611405"/>
              <a:gd name="connsiteX17" fmla="*/ 278233 w 338412"/>
              <a:gd name="connsiteY17" fmla="*/ 125003 h 611405"/>
              <a:gd name="connsiteX18" fmla="*/ 243709 w 338412"/>
              <a:gd name="connsiteY18" fmla="*/ 83090 h 611405"/>
              <a:gd name="connsiteX19" fmla="*/ 182970 w 338412"/>
              <a:gd name="connsiteY19" fmla="*/ 103627 h 611405"/>
              <a:gd name="connsiteX20" fmla="*/ 113844 w 338412"/>
              <a:gd name="connsiteY20" fmla="*/ 183295 h 611405"/>
              <a:gd name="connsiteX21" fmla="*/ 109297 w 338412"/>
              <a:gd name="connsiteY21" fmla="*/ 192781 h 611405"/>
              <a:gd name="connsiteX22" fmla="*/ 102635 w 338412"/>
              <a:gd name="connsiteY22" fmla="*/ 201980 h 611405"/>
              <a:gd name="connsiteX23" fmla="*/ 96222 w 338412"/>
              <a:gd name="connsiteY23" fmla="*/ 220056 h 611405"/>
              <a:gd name="connsiteX24" fmla="*/ 86315 w 338412"/>
              <a:gd name="connsiteY24" fmla="*/ 240722 h 611405"/>
              <a:gd name="connsiteX25" fmla="*/ 86101 w 338412"/>
              <a:gd name="connsiteY25" fmla="*/ 241533 h 611405"/>
              <a:gd name="connsiteX26" fmla="*/ 84192 w 338412"/>
              <a:gd name="connsiteY26" fmla="*/ 245431 h 611405"/>
              <a:gd name="connsiteX27" fmla="*/ 82686 w 338412"/>
              <a:gd name="connsiteY27" fmla="*/ 254482 h 611405"/>
              <a:gd name="connsiteX28" fmla="*/ 69948 w 338412"/>
              <a:gd name="connsiteY28" fmla="*/ 302789 h 611405"/>
              <a:gd name="connsiteX29" fmla="*/ 90112 w 338412"/>
              <a:gd name="connsiteY29" fmla="*/ 419575 h 611405"/>
              <a:gd name="connsiteX30" fmla="*/ 157879 w 338412"/>
              <a:gd name="connsiteY30" fmla="*/ 498233 h 611405"/>
              <a:gd name="connsiteX31" fmla="*/ 191926 w 338412"/>
              <a:gd name="connsiteY31" fmla="*/ 520516 h 611405"/>
              <a:gd name="connsiteX32" fmla="*/ 174766 w 338412"/>
              <a:gd name="connsiteY32" fmla="*/ 575236 h 611405"/>
              <a:gd name="connsiteX33" fmla="*/ 171593 w 338412"/>
              <a:gd name="connsiteY33" fmla="*/ 611130 h 611405"/>
              <a:gd name="connsiteX34" fmla="*/ 127730 w 338412"/>
              <a:gd name="connsiteY34" fmla="*/ 589086 h 611405"/>
              <a:gd name="connsiteX35" fmla="*/ 75140 w 338412"/>
              <a:gd name="connsiteY35" fmla="*/ 540679 h 611405"/>
              <a:gd name="connsiteX36" fmla="*/ 31368 w 338412"/>
              <a:gd name="connsiteY36" fmla="*/ 474727 h 611405"/>
              <a:gd name="connsiteX37" fmla="*/ 822 w 338412"/>
              <a:gd name="connsiteY37" fmla="*/ 382456 h 611405"/>
              <a:gd name="connsiteX38" fmla="*/ 11907 w 338412"/>
              <a:gd name="connsiteY38" fmla="*/ 267802 h 611405"/>
              <a:gd name="connsiteX39" fmla="*/ 45421 w 338412"/>
              <a:gd name="connsiteY39" fmla="*/ 172822 h 611405"/>
              <a:gd name="connsiteX40" fmla="*/ 82494 w 338412"/>
              <a:gd name="connsiteY40" fmla="*/ 105487 h 611405"/>
              <a:gd name="connsiteX41" fmla="*/ 157548 w 338412"/>
              <a:gd name="connsiteY41" fmla="*/ 32030 h 611405"/>
              <a:gd name="connsiteX42" fmla="*/ 217445 w 338412"/>
              <a:gd name="connsiteY42" fmla="*/ 2847 h 611405"/>
              <a:gd name="connsiteX43" fmla="*/ 262688 w 338412"/>
              <a:gd name="connsiteY43" fmla="*/ 0 h 611405"/>
              <a:gd name="connsiteX0" fmla="*/ 257995 w 338412"/>
              <a:gd name="connsiteY0" fmla="*/ 18065 h 608558"/>
              <a:gd name="connsiteX1" fmla="*/ 315557 w 338412"/>
              <a:gd name="connsiteY1" fmla="*/ 31615 h 608558"/>
              <a:gd name="connsiteX2" fmla="*/ 331764 w 338412"/>
              <a:gd name="connsiteY2" fmla="*/ 90240 h 608558"/>
              <a:gd name="connsiteX3" fmla="*/ 336558 w 338412"/>
              <a:gd name="connsiteY3" fmla="*/ 145005 h 608558"/>
              <a:gd name="connsiteX4" fmla="*/ 301808 w 338412"/>
              <a:gd name="connsiteY4" fmla="*/ 212862 h 608558"/>
              <a:gd name="connsiteX5" fmla="*/ 220351 w 338412"/>
              <a:gd name="connsiteY5" fmla="*/ 260477 h 608558"/>
              <a:gd name="connsiteX6" fmla="*/ 126845 w 338412"/>
              <a:gd name="connsiteY6" fmla="*/ 263900 h 608558"/>
              <a:gd name="connsiteX7" fmla="*/ 81135 w 338412"/>
              <a:gd name="connsiteY7" fmla="*/ 260965 h 608558"/>
              <a:gd name="connsiteX8" fmla="*/ 82686 w 338412"/>
              <a:gd name="connsiteY8" fmla="*/ 251635 h 608558"/>
              <a:gd name="connsiteX9" fmla="*/ 86101 w 338412"/>
              <a:gd name="connsiteY9" fmla="*/ 238686 h 608558"/>
              <a:gd name="connsiteX10" fmla="*/ 95166 w 338412"/>
              <a:gd name="connsiteY10" fmla="*/ 220184 h 608558"/>
              <a:gd name="connsiteX11" fmla="*/ 96222 w 338412"/>
              <a:gd name="connsiteY11" fmla="*/ 217209 h 608558"/>
              <a:gd name="connsiteX12" fmla="*/ 109297 w 338412"/>
              <a:gd name="connsiteY12" fmla="*/ 189934 h 608558"/>
              <a:gd name="connsiteX13" fmla="*/ 112802 w 338412"/>
              <a:gd name="connsiteY13" fmla="*/ 185094 h 608558"/>
              <a:gd name="connsiteX14" fmla="*/ 148413 w 338412"/>
              <a:gd name="connsiteY14" fmla="*/ 200406 h 608558"/>
              <a:gd name="connsiteX15" fmla="*/ 195925 w 338412"/>
              <a:gd name="connsiteY15" fmla="*/ 206187 h 608558"/>
              <a:gd name="connsiteX16" fmla="*/ 247892 w 338412"/>
              <a:gd name="connsiteY16" fmla="*/ 181241 h 608558"/>
              <a:gd name="connsiteX17" fmla="*/ 278233 w 338412"/>
              <a:gd name="connsiteY17" fmla="*/ 122156 h 608558"/>
              <a:gd name="connsiteX18" fmla="*/ 243709 w 338412"/>
              <a:gd name="connsiteY18" fmla="*/ 80243 h 608558"/>
              <a:gd name="connsiteX19" fmla="*/ 182970 w 338412"/>
              <a:gd name="connsiteY19" fmla="*/ 100780 h 608558"/>
              <a:gd name="connsiteX20" fmla="*/ 113844 w 338412"/>
              <a:gd name="connsiteY20" fmla="*/ 180448 h 608558"/>
              <a:gd name="connsiteX21" fmla="*/ 109297 w 338412"/>
              <a:gd name="connsiteY21" fmla="*/ 189934 h 608558"/>
              <a:gd name="connsiteX22" fmla="*/ 102635 w 338412"/>
              <a:gd name="connsiteY22" fmla="*/ 199133 h 608558"/>
              <a:gd name="connsiteX23" fmla="*/ 96222 w 338412"/>
              <a:gd name="connsiteY23" fmla="*/ 217209 h 608558"/>
              <a:gd name="connsiteX24" fmla="*/ 86315 w 338412"/>
              <a:gd name="connsiteY24" fmla="*/ 237875 h 608558"/>
              <a:gd name="connsiteX25" fmla="*/ 86101 w 338412"/>
              <a:gd name="connsiteY25" fmla="*/ 238686 h 608558"/>
              <a:gd name="connsiteX26" fmla="*/ 84192 w 338412"/>
              <a:gd name="connsiteY26" fmla="*/ 242584 h 608558"/>
              <a:gd name="connsiteX27" fmla="*/ 82686 w 338412"/>
              <a:gd name="connsiteY27" fmla="*/ 251635 h 608558"/>
              <a:gd name="connsiteX28" fmla="*/ 69948 w 338412"/>
              <a:gd name="connsiteY28" fmla="*/ 299942 h 608558"/>
              <a:gd name="connsiteX29" fmla="*/ 90112 w 338412"/>
              <a:gd name="connsiteY29" fmla="*/ 416728 h 608558"/>
              <a:gd name="connsiteX30" fmla="*/ 157879 w 338412"/>
              <a:gd name="connsiteY30" fmla="*/ 495386 h 608558"/>
              <a:gd name="connsiteX31" fmla="*/ 191926 w 338412"/>
              <a:gd name="connsiteY31" fmla="*/ 517669 h 608558"/>
              <a:gd name="connsiteX32" fmla="*/ 174766 w 338412"/>
              <a:gd name="connsiteY32" fmla="*/ 572389 h 608558"/>
              <a:gd name="connsiteX33" fmla="*/ 171593 w 338412"/>
              <a:gd name="connsiteY33" fmla="*/ 608283 h 608558"/>
              <a:gd name="connsiteX34" fmla="*/ 127730 w 338412"/>
              <a:gd name="connsiteY34" fmla="*/ 586239 h 608558"/>
              <a:gd name="connsiteX35" fmla="*/ 75140 w 338412"/>
              <a:gd name="connsiteY35" fmla="*/ 537832 h 608558"/>
              <a:gd name="connsiteX36" fmla="*/ 31368 w 338412"/>
              <a:gd name="connsiteY36" fmla="*/ 471880 h 608558"/>
              <a:gd name="connsiteX37" fmla="*/ 822 w 338412"/>
              <a:gd name="connsiteY37" fmla="*/ 379609 h 608558"/>
              <a:gd name="connsiteX38" fmla="*/ 11907 w 338412"/>
              <a:gd name="connsiteY38" fmla="*/ 264955 h 608558"/>
              <a:gd name="connsiteX39" fmla="*/ 45421 w 338412"/>
              <a:gd name="connsiteY39" fmla="*/ 169975 h 608558"/>
              <a:gd name="connsiteX40" fmla="*/ 82494 w 338412"/>
              <a:gd name="connsiteY40" fmla="*/ 102640 h 608558"/>
              <a:gd name="connsiteX41" fmla="*/ 157548 w 338412"/>
              <a:gd name="connsiteY41" fmla="*/ 29183 h 608558"/>
              <a:gd name="connsiteX42" fmla="*/ 217445 w 338412"/>
              <a:gd name="connsiteY42" fmla="*/ 0 h 608558"/>
              <a:gd name="connsiteX43" fmla="*/ 257995 w 338412"/>
              <a:gd name="connsiteY43" fmla="*/ 18065 h 608558"/>
              <a:gd name="connsiteX0" fmla="*/ 257995 w 338833"/>
              <a:gd name="connsiteY0" fmla="*/ 18065 h 608558"/>
              <a:gd name="connsiteX1" fmla="*/ 301571 w 338833"/>
              <a:gd name="connsiteY1" fmla="*/ 50441 h 608558"/>
              <a:gd name="connsiteX2" fmla="*/ 331764 w 338833"/>
              <a:gd name="connsiteY2" fmla="*/ 90240 h 608558"/>
              <a:gd name="connsiteX3" fmla="*/ 336558 w 338833"/>
              <a:gd name="connsiteY3" fmla="*/ 145005 h 608558"/>
              <a:gd name="connsiteX4" fmla="*/ 301808 w 338833"/>
              <a:gd name="connsiteY4" fmla="*/ 212862 h 608558"/>
              <a:gd name="connsiteX5" fmla="*/ 220351 w 338833"/>
              <a:gd name="connsiteY5" fmla="*/ 260477 h 608558"/>
              <a:gd name="connsiteX6" fmla="*/ 126845 w 338833"/>
              <a:gd name="connsiteY6" fmla="*/ 263900 h 608558"/>
              <a:gd name="connsiteX7" fmla="*/ 81135 w 338833"/>
              <a:gd name="connsiteY7" fmla="*/ 260965 h 608558"/>
              <a:gd name="connsiteX8" fmla="*/ 82686 w 338833"/>
              <a:gd name="connsiteY8" fmla="*/ 251635 h 608558"/>
              <a:gd name="connsiteX9" fmla="*/ 86101 w 338833"/>
              <a:gd name="connsiteY9" fmla="*/ 238686 h 608558"/>
              <a:gd name="connsiteX10" fmla="*/ 95166 w 338833"/>
              <a:gd name="connsiteY10" fmla="*/ 220184 h 608558"/>
              <a:gd name="connsiteX11" fmla="*/ 96222 w 338833"/>
              <a:gd name="connsiteY11" fmla="*/ 217209 h 608558"/>
              <a:gd name="connsiteX12" fmla="*/ 109297 w 338833"/>
              <a:gd name="connsiteY12" fmla="*/ 189934 h 608558"/>
              <a:gd name="connsiteX13" fmla="*/ 112802 w 338833"/>
              <a:gd name="connsiteY13" fmla="*/ 185094 h 608558"/>
              <a:gd name="connsiteX14" fmla="*/ 148413 w 338833"/>
              <a:gd name="connsiteY14" fmla="*/ 200406 h 608558"/>
              <a:gd name="connsiteX15" fmla="*/ 195925 w 338833"/>
              <a:gd name="connsiteY15" fmla="*/ 206187 h 608558"/>
              <a:gd name="connsiteX16" fmla="*/ 247892 w 338833"/>
              <a:gd name="connsiteY16" fmla="*/ 181241 h 608558"/>
              <a:gd name="connsiteX17" fmla="*/ 278233 w 338833"/>
              <a:gd name="connsiteY17" fmla="*/ 122156 h 608558"/>
              <a:gd name="connsiteX18" fmla="*/ 243709 w 338833"/>
              <a:gd name="connsiteY18" fmla="*/ 80243 h 608558"/>
              <a:gd name="connsiteX19" fmla="*/ 182970 w 338833"/>
              <a:gd name="connsiteY19" fmla="*/ 100780 h 608558"/>
              <a:gd name="connsiteX20" fmla="*/ 113844 w 338833"/>
              <a:gd name="connsiteY20" fmla="*/ 180448 h 608558"/>
              <a:gd name="connsiteX21" fmla="*/ 109297 w 338833"/>
              <a:gd name="connsiteY21" fmla="*/ 189934 h 608558"/>
              <a:gd name="connsiteX22" fmla="*/ 102635 w 338833"/>
              <a:gd name="connsiteY22" fmla="*/ 199133 h 608558"/>
              <a:gd name="connsiteX23" fmla="*/ 96222 w 338833"/>
              <a:gd name="connsiteY23" fmla="*/ 217209 h 608558"/>
              <a:gd name="connsiteX24" fmla="*/ 86315 w 338833"/>
              <a:gd name="connsiteY24" fmla="*/ 237875 h 608558"/>
              <a:gd name="connsiteX25" fmla="*/ 86101 w 338833"/>
              <a:gd name="connsiteY25" fmla="*/ 238686 h 608558"/>
              <a:gd name="connsiteX26" fmla="*/ 84192 w 338833"/>
              <a:gd name="connsiteY26" fmla="*/ 242584 h 608558"/>
              <a:gd name="connsiteX27" fmla="*/ 82686 w 338833"/>
              <a:gd name="connsiteY27" fmla="*/ 251635 h 608558"/>
              <a:gd name="connsiteX28" fmla="*/ 69948 w 338833"/>
              <a:gd name="connsiteY28" fmla="*/ 299942 h 608558"/>
              <a:gd name="connsiteX29" fmla="*/ 90112 w 338833"/>
              <a:gd name="connsiteY29" fmla="*/ 416728 h 608558"/>
              <a:gd name="connsiteX30" fmla="*/ 157879 w 338833"/>
              <a:gd name="connsiteY30" fmla="*/ 495386 h 608558"/>
              <a:gd name="connsiteX31" fmla="*/ 191926 w 338833"/>
              <a:gd name="connsiteY31" fmla="*/ 517669 h 608558"/>
              <a:gd name="connsiteX32" fmla="*/ 174766 w 338833"/>
              <a:gd name="connsiteY32" fmla="*/ 572389 h 608558"/>
              <a:gd name="connsiteX33" fmla="*/ 171593 w 338833"/>
              <a:gd name="connsiteY33" fmla="*/ 608283 h 608558"/>
              <a:gd name="connsiteX34" fmla="*/ 127730 w 338833"/>
              <a:gd name="connsiteY34" fmla="*/ 586239 h 608558"/>
              <a:gd name="connsiteX35" fmla="*/ 75140 w 338833"/>
              <a:gd name="connsiteY35" fmla="*/ 537832 h 608558"/>
              <a:gd name="connsiteX36" fmla="*/ 31368 w 338833"/>
              <a:gd name="connsiteY36" fmla="*/ 471880 h 608558"/>
              <a:gd name="connsiteX37" fmla="*/ 822 w 338833"/>
              <a:gd name="connsiteY37" fmla="*/ 379609 h 608558"/>
              <a:gd name="connsiteX38" fmla="*/ 11907 w 338833"/>
              <a:gd name="connsiteY38" fmla="*/ 264955 h 608558"/>
              <a:gd name="connsiteX39" fmla="*/ 45421 w 338833"/>
              <a:gd name="connsiteY39" fmla="*/ 169975 h 608558"/>
              <a:gd name="connsiteX40" fmla="*/ 82494 w 338833"/>
              <a:gd name="connsiteY40" fmla="*/ 102640 h 608558"/>
              <a:gd name="connsiteX41" fmla="*/ 157548 w 338833"/>
              <a:gd name="connsiteY41" fmla="*/ 29183 h 608558"/>
              <a:gd name="connsiteX42" fmla="*/ 217445 w 338833"/>
              <a:gd name="connsiteY42" fmla="*/ 0 h 608558"/>
              <a:gd name="connsiteX43" fmla="*/ 257995 w 338833"/>
              <a:gd name="connsiteY43" fmla="*/ 18065 h 608558"/>
              <a:gd name="connsiteX0" fmla="*/ 270415 w 338833"/>
              <a:gd name="connsiteY0" fmla="*/ 6209 h 608558"/>
              <a:gd name="connsiteX1" fmla="*/ 301571 w 338833"/>
              <a:gd name="connsiteY1" fmla="*/ 50441 h 608558"/>
              <a:gd name="connsiteX2" fmla="*/ 331764 w 338833"/>
              <a:gd name="connsiteY2" fmla="*/ 90240 h 608558"/>
              <a:gd name="connsiteX3" fmla="*/ 336558 w 338833"/>
              <a:gd name="connsiteY3" fmla="*/ 145005 h 608558"/>
              <a:gd name="connsiteX4" fmla="*/ 301808 w 338833"/>
              <a:gd name="connsiteY4" fmla="*/ 212862 h 608558"/>
              <a:gd name="connsiteX5" fmla="*/ 220351 w 338833"/>
              <a:gd name="connsiteY5" fmla="*/ 260477 h 608558"/>
              <a:gd name="connsiteX6" fmla="*/ 126845 w 338833"/>
              <a:gd name="connsiteY6" fmla="*/ 263900 h 608558"/>
              <a:gd name="connsiteX7" fmla="*/ 81135 w 338833"/>
              <a:gd name="connsiteY7" fmla="*/ 260965 h 608558"/>
              <a:gd name="connsiteX8" fmla="*/ 82686 w 338833"/>
              <a:gd name="connsiteY8" fmla="*/ 251635 h 608558"/>
              <a:gd name="connsiteX9" fmla="*/ 86101 w 338833"/>
              <a:gd name="connsiteY9" fmla="*/ 238686 h 608558"/>
              <a:gd name="connsiteX10" fmla="*/ 95166 w 338833"/>
              <a:gd name="connsiteY10" fmla="*/ 220184 h 608558"/>
              <a:gd name="connsiteX11" fmla="*/ 96222 w 338833"/>
              <a:gd name="connsiteY11" fmla="*/ 217209 h 608558"/>
              <a:gd name="connsiteX12" fmla="*/ 109297 w 338833"/>
              <a:gd name="connsiteY12" fmla="*/ 189934 h 608558"/>
              <a:gd name="connsiteX13" fmla="*/ 112802 w 338833"/>
              <a:gd name="connsiteY13" fmla="*/ 185094 h 608558"/>
              <a:gd name="connsiteX14" fmla="*/ 148413 w 338833"/>
              <a:gd name="connsiteY14" fmla="*/ 200406 h 608558"/>
              <a:gd name="connsiteX15" fmla="*/ 195925 w 338833"/>
              <a:gd name="connsiteY15" fmla="*/ 206187 h 608558"/>
              <a:gd name="connsiteX16" fmla="*/ 247892 w 338833"/>
              <a:gd name="connsiteY16" fmla="*/ 181241 h 608558"/>
              <a:gd name="connsiteX17" fmla="*/ 278233 w 338833"/>
              <a:gd name="connsiteY17" fmla="*/ 122156 h 608558"/>
              <a:gd name="connsiteX18" fmla="*/ 243709 w 338833"/>
              <a:gd name="connsiteY18" fmla="*/ 80243 h 608558"/>
              <a:gd name="connsiteX19" fmla="*/ 182970 w 338833"/>
              <a:gd name="connsiteY19" fmla="*/ 100780 h 608558"/>
              <a:gd name="connsiteX20" fmla="*/ 113844 w 338833"/>
              <a:gd name="connsiteY20" fmla="*/ 180448 h 608558"/>
              <a:gd name="connsiteX21" fmla="*/ 109297 w 338833"/>
              <a:gd name="connsiteY21" fmla="*/ 189934 h 608558"/>
              <a:gd name="connsiteX22" fmla="*/ 102635 w 338833"/>
              <a:gd name="connsiteY22" fmla="*/ 199133 h 608558"/>
              <a:gd name="connsiteX23" fmla="*/ 96222 w 338833"/>
              <a:gd name="connsiteY23" fmla="*/ 217209 h 608558"/>
              <a:gd name="connsiteX24" fmla="*/ 86315 w 338833"/>
              <a:gd name="connsiteY24" fmla="*/ 237875 h 608558"/>
              <a:gd name="connsiteX25" fmla="*/ 86101 w 338833"/>
              <a:gd name="connsiteY25" fmla="*/ 238686 h 608558"/>
              <a:gd name="connsiteX26" fmla="*/ 84192 w 338833"/>
              <a:gd name="connsiteY26" fmla="*/ 242584 h 608558"/>
              <a:gd name="connsiteX27" fmla="*/ 82686 w 338833"/>
              <a:gd name="connsiteY27" fmla="*/ 251635 h 608558"/>
              <a:gd name="connsiteX28" fmla="*/ 69948 w 338833"/>
              <a:gd name="connsiteY28" fmla="*/ 299942 h 608558"/>
              <a:gd name="connsiteX29" fmla="*/ 90112 w 338833"/>
              <a:gd name="connsiteY29" fmla="*/ 416728 h 608558"/>
              <a:gd name="connsiteX30" fmla="*/ 157879 w 338833"/>
              <a:gd name="connsiteY30" fmla="*/ 495386 h 608558"/>
              <a:gd name="connsiteX31" fmla="*/ 191926 w 338833"/>
              <a:gd name="connsiteY31" fmla="*/ 517669 h 608558"/>
              <a:gd name="connsiteX32" fmla="*/ 174766 w 338833"/>
              <a:gd name="connsiteY32" fmla="*/ 572389 h 608558"/>
              <a:gd name="connsiteX33" fmla="*/ 171593 w 338833"/>
              <a:gd name="connsiteY33" fmla="*/ 608283 h 608558"/>
              <a:gd name="connsiteX34" fmla="*/ 127730 w 338833"/>
              <a:gd name="connsiteY34" fmla="*/ 586239 h 608558"/>
              <a:gd name="connsiteX35" fmla="*/ 75140 w 338833"/>
              <a:gd name="connsiteY35" fmla="*/ 537832 h 608558"/>
              <a:gd name="connsiteX36" fmla="*/ 31368 w 338833"/>
              <a:gd name="connsiteY36" fmla="*/ 471880 h 608558"/>
              <a:gd name="connsiteX37" fmla="*/ 822 w 338833"/>
              <a:gd name="connsiteY37" fmla="*/ 379609 h 608558"/>
              <a:gd name="connsiteX38" fmla="*/ 11907 w 338833"/>
              <a:gd name="connsiteY38" fmla="*/ 264955 h 608558"/>
              <a:gd name="connsiteX39" fmla="*/ 45421 w 338833"/>
              <a:gd name="connsiteY39" fmla="*/ 169975 h 608558"/>
              <a:gd name="connsiteX40" fmla="*/ 82494 w 338833"/>
              <a:gd name="connsiteY40" fmla="*/ 102640 h 608558"/>
              <a:gd name="connsiteX41" fmla="*/ 157548 w 338833"/>
              <a:gd name="connsiteY41" fmla="*/ 29183 h 608558"/>
              <a:gd name="connsiteX42" fmla="*/ 217445 w 338833"/>
              <a:gd name="connsiteY42" fmla="*/ 0 h 608558"/>
              <a:gd name="connsiteX43" fmla="*/ 270415 w 338833"/>
              <a:gd name="connsiteY43" fmla="*/ 6209 h 608558"/>
              <a:gd name="connsiteX0" fmla="*/ 270415 w 338554"/>
              <a:gd name="connsiteY0" fmla="*/ 6209 h 608558"/>
              <a:gd name="connsiteX1" fmla="*/ 310388 w 338554"/>
              <a:gd name="connsiteY1" fmla="*/ 32896 h 608558"/>
              <a:gd name="connsiteX2" fmla="*/ 331764 w 338554"/>
              <a:gd name="connsiteY2" fmla="*/ 90240 h 608558"/>
              <a:gd name="connsiteX3" fmla="*/ 336558 w 338554"/>
              <a:gd name="connsiteY3" fmla="*/ 145005 h 608558"/>
              <a:gd name="connsiteX4" fmla="*/ 301808 w 338554"/>
              <a:gd name="connsiteY4" fmla="*/ 212862 h 608558"/>
              <a:gd name="connsiteX5" fmla="*/ 220351 w 338554"/>
              <a:gd name="connsiteY5" fmla="*/ 260477 h 608558"/>
              <a:gd name="connsiteX6" fmla="*/ 126845 w 338554"/>
              <a:gd name="connsiteY6" fmla="*/ 263900 h 608558"/>
              <a:gd name="connsiteX7" fmla="*/ 81135 w 338554"/>
              <a:gd name="connsiteY7" fmla="*/ 260965 h 608558"/>
              <a:gd name="connsiteX8" fmla="*/ 82686 w 338554"/>
              <a:gd name="connsiteY8" fmla="*/ 251635 h 608558"/>
              <a:gd name="connsiteX9" fmla="*/ 86101 w 338554"/>
              <a:gd name="connsiteY9" fmla="*/ 238686 h 608558"/>
              <a:gd name="connsiteX10" fmla="*/ 95166 w 338554"/>
              <a:gd name="connsiteY10" fmla="*/ 220184 h 608558"/>
              <a:gd name="connsiteX11" fmla="*/ 96222 w 338554"/>
              <a:gd name="connsiteY11" fmla="*/ 217209 h 608558"/>
              <a:gd name="connsiteX12" fmla="*/ 109297 w 338554"/>
              <a:gd name="connsiteY12" fmla="*/ 189934 h 608558"/>
              <a:gd name="connsiteX13" fmla="*/ 112802 w 338554"/>
              <a:gd name="connsiteY13" fmla="*/ 185094 h 608558"/>
              <a:gd name="connsiteX14" fmla="*/ 148413 w 338554"/>
              <a:gd name="connsiteY14" fmla="*/ 200406 h 608558"/>
              <a:gd name="connsiteX15" fmla="*/ 195925 w 338554"/>
              <a:gd name="connsiteY15" fmla="*/ 206187 h 608558"/>
              <a:gd name="connsiteX16" fmla="*/ 247892 w 338554"/>
              <a:gd name="connsiteY16" fmla="*/ 181241 h 608558"/>
              <a:gd name="connsiteX17" fmla="*/ 278233 w 338554"/>
              <a:gd name="connsiteY17" fmla="*/ 122156 h 608558"/>
              <a:gd name="connsiteX18" fmla="*/ 243709 w 338554"/>
              <a:gd name="connsiteY18" fmla="*/ 80243 h 608558"/>
              <a:gd name="connsiteX19" fmla="*/ 182970 w 338554"/>
              <a:gd name="connsiteY19" fmla="*/ 100780 h 608558"/>
              <a:gd name="connsiteX20" fmla="*/ 113844 w 338554"/>
              <a:gd name="connsiteY20" fmla="*/ 180448 h 608558"/>
              <a:gd name="connsiteX21" fmla="*/ 109297 w 338554"/>
              <a:gd name="connsiteY21" fmla="*/ 189934 h 608558"/>
              <a:gd name="connsiteX22" fmla="*/ 102635 w 338554"/>
              <a:gd name="connsiteY22" fmla="*/ 199133 h 608558"/>
              <a:gd name="connsiteX23" fmla="*/ 96222 w 338554"/>
              <a:gd name="connsiteY23" fmla="*/ 217209 h 608558"/>
              <a:gd name="connsiteX24" fmla="*/ 86315 w 338554"/>
              <a:gd name="connsiteY24" fmla="*/ 237875 h 608558"/>
              <a:gd name="connsiteX25" fmla="*/ 86101 w 338554"/>
              <a:gd name="connsiteY25" fmla="*/ 238686 h 608558"/>
              <a:gd name="connsiteX26" fmla="*/ 84192 w 338554"/>
              <a:gd name="connsiteY26" fmla="*/ 242584 h 608558"/>
              <a:gd name="connsiteX27" fmla="*/ 82686 w 338554"/>
              <a:gd name="connsiteY27" fmla="*/ 251635 h 608558"/>
              <a:gd name="connsiteX28" fmla="*/ 69948 w 338554"/>
              <a:gd name="connsiteY28" fmla="*/ 299942 h 608558"/>
              <a:gd name="connsiteX29" fmla="*/ 90112 w 338554"/>
              <a:gd name="connsiteY29" fmla="*/ 416728 h 608558"/>
              <a:gd name="connsiteX30" fmla="*/ 157879 w 338554"/>
              <a:gd name="connsiteY30" fmla="*/ 495386 h 608558"/>
              <a:gd name="connsiteX31" fmla="*/ 191926 w 338554"/>
              <a:gd name="connsiteY31" fmla="*/ 517669 h 608558"/>
              <a:gd name="connsiteX32" fmla="*/ 174766 w 338554"/>
              <a:gd name="connsiteY32" fmla="*/ 572389 h 608558"/>
              <a:gd name="connsiteX33" fmla="*/ 171593 w 338554"/>
              <a:gd name="connsiteY33" fmla="*/ 608283 h 608558"/>
              <a:gd name="connsiteX34" fmla="*/ 127730 w 338554"/>
              <a:gd name="connsiteY34" fmla="*/ 586239 h 608558"/>
              <a:gd name="connsiteX35" fmla="*/ 75140 w 338554"/>
              <a:gd name="connsiteY35" fmla="*/ 537832 h 608558"/>
              <a:gd name="connsiteX36" fmla="*/ 31368 w 338554"/>
              <a:gd name="connsiteY36" fmla="*/ 471880 h 608558"/>
              <a:gd name="connsiteX37" fmla="*/ 822 w 338554"/>
              <a:gd name="connsiteY37" fmla="*/ 379609 h 608558"/>
              <a:gd name="connsiteX38" fmla="*/ 11907 w 338554"/>
              <a:gd name="connsiteY38" fmla="*/ 264955 h 608558"/>
              <a:gd name="connsiteX39" fmla="*/ 45421 w 338554"/>
              <a:gd name="connsiteY39" fmla="*/ 169975 h 608558"/>
              <a:gd name="connsiteX40" fmla="*/ 82494 w 338554"/>
              <a:gd name="connsiteY40" fmla="*/ 102640 h 608558"/>
              <a:gd name="connsiteX41" fmla="*/ 157548 w 338554"/>
              <a:gd name="connsiteY41" fmla="*/ 29183 h 608558"/>
              <a:gd name="connsiteX42" fmla="*/ 217445 w 338554"/>
              <a:gd name="connsiteY42" fmla="*/ 0 h 608558"/>
              <a:gd name="connsiteX43" fmla="*/ 270415 w 338554"/>
              <a:gd name="connsiteY43" fmla="*/ 6209 h 608558"/>
              <a:gd name="connsiteX0" fmla="*/ 270415 w 339943"/>
              <a:gd name="connsiteY0" fmla="*/ 6209 h 608558"/>
              <a:gd name="connsiteX1" fmla="*/ 310388 w 339943"/>
              <a:gd name="connsiteY1" fmla="*/ 32896 h 608558"/>
              <a:gd name="connsiteX2" fmla="*/ 335653 w 339943"/>
              <a:gd name="connsiteY2" fmla="*/ 83791 h 608558"/>
              <a:gd name="connsiteX3" fmla="*/ 336558 w 339943"/>
              <a:gd name="connsiteY3" fmla="*/ 145005 h 608558"/>
              <a:gd name="connsiteX4" fmla="*/ 301808 w 339943"/>
              <a:gd name="connsiteY4" fmla="*/ 212862 h 608558"/>
              <a:gd name="connsiteX5" fmla="*/ 220351 w 339943"/>
              <a:gd name="connsiteY5" fmla="*/ 260477 h 608558"/>
              <a:gd name="connsiteX6" fmla="*/ 126845 w 339943"/>
              <a:gd name="connsiteY6" fmla="*/ 263900 h 608558"/>
              <a:gd name="connsiteX7" fmla="*/ 81135 w 339943"/>
              <a:gd name="connsiteY7" fmla="*/ 260965 h 608558"/>
              <a:gd name="connsiteX8" fmla="*/ 82686 w 339943"/>
              <a:gd name="connsiteY8" fmla="*/ 251635 h 608558"/>
              <a:gd name="connsiteX9" fmla="*/ 86101 w 339943"/>
              <a:gd name="connsiteY9" fmla="*/ 238686 h 608558"/>
              <a:gd name="connsiteX10" fmla="*/ 95166 w 339943"/>
              <a:gd name="connsiteY10" fmla="*/ 220184 h 608558"/>
              <a:gd name="connsiteX11" fmla="*/ 96222 w 339943"/>
              <a:gd name="connsiteY11" fmla="*/ 217209 h 608558"/>
              <a:gd name="connsiteX12" fmla="*/ 109297 w 339943"/>
              <a:gd name="connsiteY12" fmla="*/ 189934 h 608558"/>
              <a:gd name="connsiteX13" fmla="*/ 112802 w 339943"/>
              <a:gd name="connsiteY13" fmla="*/ 185094 h 608558"/>
              <a:gd name="connsiteX14" fmla="*/ 148413 w 339943"/>
              <a:gd name="connsiteY14" fmla="*/ 200406 h 608558"/>
              <a:gd name="connsiteX15" fmla="*/ 195925 w 339943"/>
              <a:gd name="connsiteY15" fmla="*/ 206187 h 608558"/>
              <a:gd name="connsiteX16" fmla="*/ 247892 w 339943"/>
              <a:gd name="connsiteY16" fmla="*/ 181241 h 608558"/>
              <a:gd name="connsiteX17" fmla="*/ 278233 w 339943"/>
              <a:gd name="connsiteY17" fmla="*/ 122156 h 608558"/>
              <a:gd name="connsiteX18" fmla="*/ 243709 w 339943"/>
              <a:gd name="connsiteY18" fmla="*/ 80243 h 608558"/>
              <a:gd name="connsiteX19" fmla="*/ 182970 w 339943"/>
              <a:gd name="connsiteY19" fmla="*/ 100780 h 608558"/>
              <a:gd name="connsiteX20" fmla="*/ 113844 w 339943"/>
              <a:gd name="connsiteY20" fmla="*/ 180448 h 608558"/>
              <a:gd name="connsiteX21" fmla="*/ 109297 w 339943"/>
              <a:gd name="connsiteY21" fmla="*/ 189934 h 608558"/>
              <a:gd name="connsiteX22" fmla="*/ 102635 w 339943"/>
              <a:gd name="connsiteY22" fmla="*/ 199133 h 608558"/>
              <a:gd name="connsiteX23" fmla="*/ 96222 w 339943"/>
              <a:gd name="connsiteY23" fmla="*/ 217209 h 608558"/>
              <a:gd name="connsiteX24" fmla="*/ 86315 w 339943"/>
              <a:gd name="connsiteY24" fmla="*/ 237875 h 608558"/>
              <a:gd name="connsiteX25" fmla="*/ 86101 w 339943"/>
              <a:gd name="connsiteY25" fmla="*/ 238686 h 608558"/>
              <a:gd name="connsiteX26" fmla="*/ 84192 w 339943"/>
              <a:gd name="connsiteY26" fmla="*/ 242584 h 608558"/>
              <a:gd name="connsiteX27" fmla="*/ 82686 w 339943"/>
              <a:gd name="connsiteY27" fmla="*/ 251635 h 608558"/>
              <a:gd name="connsiteX28" fmla="*/ 69948 w 339943"/>
              <a:gd name="connsiteY28" fmla="*/ 299942 h 608558"/>
              <a:gd name="connsiteX29" fmla="*/ 90112 w 339943"/>
              <a:gd name="connsiteY29" fmla="*/ 416728 h 608558"/>
              <a:gd name="connsiteX30" fmla="*/ 157879 w 339943"/>
              <a:gd name="connsiteY30" fmla="*/ 495386 h 608558"/>
              <a:gd name="connsiteX31" fmla="*/ 191926 w 339943"/>
              <a:gd name="connsiteY31" fmla="*/ 517669 h 608558"/>
              <a:gd name="connsiteX32" fmla="*/ 174766 w 339943"/>
              <a:gd name="connsiteY32" fmla="*/ 572389 h 608558"/>
              <a:gd name="connsiteX33" fmla="*/ 171593 w 339943"/>
              <a:gd name="connsiteY33" fmla="*/ 608283 h 608558"/>
              <a:gd name="connsiteX34" fmla="*/ 127730 w 339943"/>
              <a:gd name="connsiteY34" fmla="*/ 586239 h 608558"/>
              <a:gd name="connsiteX35" fmla="*/ 75140 w 339943"/>
              <a:gd name="connsiteY35" fmla="*/ 537832 h 608558"/>
              <a:gd name="connsiteX36" fmla="*/ 31368 w 339943"/>
              <a:gd name="connsiteY36" fmla="*/ 471880 h 608558"/>
              <a:gd name="connsiteX37" fmla="*/ 822 w 339943"/>
              <a:gd name="connsiteY37" fmla="*/ 379609 h 608558"/>
              <a:gd name="connsiteX38" fmla="*/ 11907 w 339943"/>
              <a:gd name="connsiteY38" fmla="*/ 264955 h 608558"/>
              <a:gd name="connsiteX39" fmla="*/ 45421 w 339943"/>
              <a:gd name="connsiteY39" fmla="*/ 169975 h 608558"/>
              <a:gd name="connsiteX40" fmla="*/ 82494 w 339943"/>
              <a:gd name="connsiteY40" fmla="*/ 102640 h 608558"/>
              <a:gd name="connsiteX41" fmla="*/ 157548 w 339943"/>
              <a:gd name="connsiteY41" fmla="*/ 29183 h 608558"/>
              <a:gd name="connsiteX42" fmla="*/ 217445 w 339943"/>
              <a:gd name="connsiteY42" fmla="*/ 0 h 608558"/>
              <a:gd name="connsiteX43" fmla="*/ 270415 w 339943"/>
              <a:gd name="connsiteY43" fmla="*/ 6209 h 608558"/>
              <a:gd name="connsiteX0" fmla="*/ 270415 w 339943"/>
              <a:gd name="connsiteY0" fmla="*/ 6209 h 608558"/>
              <a:gd name="connsiteX1" fmla="*/ 310388 w 339943"/>
              <a:gd name="connsiteY1" fmla="*/ 32896 h 608558"/>
              <a:gd name="connsiteX2" fmla="*/ 335653 w 339943"/>
              <a:gd name="connsiteY2" fmla="*/ 83791 h 608558"/>
              <a:gd name="connsiteX3" fmla="*/ 336558 w 339943"/>
              <a:gd name="connsiteY3" fmla="*/ 145005 h 608558"/>
              <a:gd name="connsiteX4" fmla="*/ 301808 w 339943"/>
              <a:gd name="connsiteY4" fmla="*/ 212862 h 608558"/>
              <a:gd name="connsiteX5" fmla="*/ 220351 w 339943"/>
              <a:gd name="connsiteY5" fmla="*/ 260477 h 608558"/>
              <a:gd name="connsiteX6" fmla="*/ 126845 w 339943"/>
              <a:gd name="connsiteY6" fmla="*/ 263900 h 608558"/>
              <a:gd name="connsiteX7" fmla="*/ 81135 w 339943"/>
              <a:gd name="connsiteY7" fmla="*/ 260965 h 608558"/>
              <a:gd name="connsiteX8" fmla="*/ 82686 w 339943"/>
              <a:gd name="connsiteY8" fmla="*/ 251635 h 608558"/>
              <a:gd name="connsiteX9" fmla="*/ 86101 w 339943"/>
              <a:gd name="connsiteY9" fmla="*/ 238686 h 608558"/>
              <a:gd name="connsiteX10" fmla="*/ 95166 w 339943"/>
              <a:gd name="connsiteY10" fmla="*/ 220184 h 608558"/>
              <a:gd name="connsiteX11" fmla="*/ 96222 w 339943"/>
              <a:gd name="connsiteY11" fmla="*/ 217209 h 608558"/>
              <a:gd name="connsiteX12" fmla="*/ 109297 w 339943"/>
              <a:gd name="connsiteY12" fmla="*/ 189934 h 608558"/>
              <a:gd name="connsiteX13" fmla="*/ 112802 w 339943"/>
              <a:gd name="connsiteY13" fmla="*/ 185094 h 608558"/>
              <a:gd name="connsiteX14" fmla="*/ 148413 w 339943"/>
              <a:gd name="connsiteY14" fmla="*/ 200406 h 608558"/>
              <a:gd name="connsiteX15" fmla="*/ 195925 w 339943"/>
              <a:gd name="connsiteY15" fmla="*/ 206187 h 608558"/>
              <a:gd name="connsiteX16" fmla="*/ 247892 w 339943"/>
              <a:gd name="connsiteY16" fmla="*/ 181241 h 608558"/>
              <a:gd name="connsiteX17" fmla="*/ 272543 w 339943"/>
              <a:gd name="connsiteY17" fmla="*/ 125761 h 608558"/>
              <a:gd name="connsiteX18" fmla="*/ 243709 w 339943"/>
              <a:gd name="connsiteY18" fmla="*/ 80243 h 608558"/>
              <a:gd name="connsiteX19" fmla="*/ 182970 w 339943"/>
              <a:gd name="connsiteY19" fmla="*/ 100780 h 608558"/>
              <a:gd name="connsiteX20" fmla="*/ 113844 w 339943"/>
              <a:gd name="connsiteY20" fmla="*/ 180448 h 608558"/>
              <a:gd name="connsiteX21" fmla="*/ 109297 w 339943"/>
              <a:gd name="connsiteY21" fmla="*/ 189934 h 608558"/>
              <a:gd name="connsiteX22" fmla="*/ 102635 w 339943"/>
              <a:gd name="connsiteY22" fmla="*/ 199133 h 608558"/>
              <a:gd name="connsiteX23" fmla="*/ 96222 w 339943"/>
              <a:gd name="connsiteY23" fmla="*/ 217209 h 608558"/>
              <a:gd name="connsiteX24" fmla="*/ 86315 w 339943"/>
              <a:gd name="connsiteY24" fmla="*/ 237875 h 608558"/>
              <a:gd name="connsiteX25" fmla="*/ 86101 w 339943"/>
              <a:gd name="connsiteY25" fmla="*/ 238686 h 608558"/>
              <a:gd name="connsiteX26" fmla="*/ 84192 w 339943"/>
              <a:gd name="connsiteY26" fmla="*/ 242584 h 608558"/>
              <a:gd name="connsiteX27" fmla="*/ 82686 w 339943"/>
              <a:gd name="connsiteY27" fmla="*/ 251635 h 608558"/>
              <a:gd name="connsiteX28" fmla="*/ 69948 w 339943"/>
              <a:gd name="connsiteY28" fmla="*/ 299942 h 608558"/>
              <a:gd name="connsiteX29" fmla="*/ 90112 w 339943"/>
              <a:gd name="connsiteY29" fmla="*/ 416728 h 608558"/>
              <a:gd name="connsiteX30" fmla="*/ 157879 w 339943"/>
              <a:gd name="connsiteY30" fmla="*/ 495386 h 608558"/>
              <a:gd name="connsiteX31" fmla="*/ 191926 w 339943"/>
              <a:gd name="connsiteY31" fmla="*/ 517669 h 608558"/>
              <a:gd name="connsiteX32" fmla="*/ 174766 w 339943"/>
              <a:gd name="connsiteY32" fmla="*/ 572389 h 608558"/>
              <a:gd name="connsiteX33" fmla="*/ 171593 w 339943"/>
              <a:gd name="connsiteY33" fmla="*/ 608283 h 608558"/>
              <a:gd name="connsiteX34" fmla="*/ 127730 w 339943"/>
              <a:gd name="connsiteY34" fmla="*/ 586239 h 608558"/>
              <a:gd name="connsiteX35" fmla="*/ 75140 w 339943"/>
              <a:gd name="connsiteY35" fmla="*/ 537832 h 608558"/>
              <a:gd name="connsiteX36" fmla="*/ 31368 w 339943"/>
              <a:gd name="connsiteY36" fmla="*/ 471880 h 608558"/>
              <a:gd name="connsiteX37" fmla="*/ 822 w 339943"/>
              <a:gd name="connsiteY37" fmla="*/ 379609 h 608558"/>
              <a:gd name="connsiteX38" fmla="*/ 11907 w 339943"/>
              <a:gd name="connsiteY38" fmla="*/ 264955 h 608558"/>
              <a:gd name="connsiteX39" fmla="*/ 45421 w 339943"/>
              <a:gd name="connsiteY39" fmla="*/ 169975 h 608558"/>
              <a:gd name="connsiteX40" fmla="*/ 82494 w 339943"/>
              <a:gd name="connsiteY40" fmla="*/ 102640 h 608558"/>
              <a:gd name="connsiteX41" fmla="*/ 157548 w 339943"/>
              <a:gd name="connsiteY41" fmla="*/ 29183 h 608558"/>
              <a:gd name="connsiteX42" fmla="*/ 217445 w 339943"/>
              <a:gd name="connsiteY42" fmla="*/ 0 h 608558"/>
              <a:gd name="connsiteX43" fmla="*/ 270415 w 339943"/>
              <a:gd name="connsiteY43" fmla="*/ 6209 h 608558"/>
              <a:gd name="connsiteX0" fmla="*/ 270415 w 339943"/>
              <a:gd name="connsiteY0" fmla="*/ 6209 h 608558"/>
              <a:gd name="connsiteX1" fmla="*/ 310388 w 339943"/>
              <a:gd name="connsiteY1" fmla="*/ 32896 h 608558"/>
              <a:gd name="connsiteX2" fmla="*/ 335653 w 339943"/>
              <a:gd name="connsiteY2" fmla="*/ 83791 h 608558"/>
              <a:gd name="connsiteX3" fmla="*/ 336558 w 339943"/>
              <a:gd name="connsiteY3" fmla="*/ 145005 h 608558"/>
              <a:gd name="connsiteX4" fmla="*/ 301808 w 339943"/>
              <a:gd name="connsiteY4" fmla="*/ 212862 h 608558"/>
              <a:gd name="connsiteX5" fmla="*/ 220351 w 339943"/>
              <a:gd name="connsiteY5" fmla="*/ 260477 h 608558"/>
              <a:gd name="connsiteX6" fmla="*/ 126845 w 339943"/>
              <a:gd name="connsiteY6" fmla="*/ 263900 h 608558"/>
              <a:gd name="connsiteX7" fmla="*/ 81135 w 339943"/>
              <a:gd name="connsiteY7" fmla="*/ 260965 h 608558"/>
              <a:gd name="connsiteX8" fmla="*/ 82686 w 339943"/>
              <a:gd name="connsiteY8" fmla="*/ 251635 h 608558"/>
              <a:gd name="connsiteX9" fmla="*/ 86101 w 339943"/>
              <a:gd name="connsiteY9" fmla="*/ 238686 h 608558"/>
              <a:gd name="connsiteX10" fmla="*/ 95166 w 339943"/>
              <a:gd name="connsiteY10" fmla="*/ 220184 h 608558"/>
              <a:gd name="connsiteX11" fmla="*/ 96222 w 339943"/>
              <a:gd name="connsiteY11" fmla="*/ 217209 h 608558"/>
              <a:gd name="connsiteX12" fmla="*/ 109297 w 339943"/>
              <a:gd name="connsiteY12" fmla="*/ 189934 h 608558"/>
              <a:gd name="connsiteX13" fmla="*/ 112802 w 339943"/>
              <a:gd name="connsiteY13" fmla="*/ 185094 h 608558"/>
              <a:gd name="connsiteX14" fmla="*/ 148413 w 339943"/>
              <a:gd name="connsiteY14" fmla="*/ 200406 h 608558"/>
              <a:gd name="connsiteX15" fmla="*/ 195925 w 339943"/>
              <a:gd name="connsiteY15" fmla="*/ 206187 h 608558"/>
              <a:gd name="connsiteX16" fmla="*/ 247892 w 339943"/>
              <a:gd name="connsiteY16" fmla="*/ 181241 h 608558"/>
              <a:gd name="connsiteX17" fmla="*/ 272543 w 339943"/>
              <a:gd name="connsiteY17" fmla="*/ 125761 h 608558"/>
              <a:gd name="connsiteX18" fmla="*/ 242666 w 339943"/>
              <a:gd name="connsiteY18" fmla="*/ 84889 h 608558"/>
              <a:gd name="connsiteX19" fmla="*/ 182970 w 339943"/>
              <a:gd name="connsiteY19" fmla="*/ 100780 h 608558"/>
              <a:gd name="connsiteX20" fmla="*/ 113844 w 339943"/>
              <a:gd name="connsiteY20" fmla="*/ 180448 h 608558"/>
              <a:gd name="connsiteX21" fmla="*/ 109297 w 339943"/>
              <a:gd name="connsiteY21" fmla="*/ 189934 h 608558"/>
              <a:gd name="connsiteX22" fmla="*/ 102635 w 339943"/>
              <a:gd name="connsiteY22" fmla="*/ 199133 h 608558"/>
              <a:gd name="connsiteX23" fmla="*/ 96222 w 339943"/>
              <a:gd name="connsiteY23" fmla="*/ 217209 h 608558"/>
              <a:gd name="connsiteX24" fmla="*/ 86315 w 339943"/>
              <a:gd name="connsiteY24" fmla="*/ 237875 h 608558"/>
              <a:gd name="connsiteX25" fmla="*/ 86101 w 339943"/>
              <a:gd name="connsiteY25" fmla="*/ 238686 h 608558"/>
              <a:gd name="connsiteX26" fmla="*/ 84192 w 339943"/>
              <a:gd name="connsiteY26" fmla="*/ 242584 h 608558"/>
              <a:gd name="connsiteX27" fmla="*/ 82686 w 339943"/>
              <a:gd name="connsiteY27" fmla="*/ 251635 h 608558"/>
              <a:gd name="connsiteX28" fmla="*/ 69948 w 339943"/>
              <a:gd name="connsiteY28" fmla="*/ 299942 h 608558"/>
              <a:gd name="connsiteX29" fmla="*/ 90112 w 339943"/>
              <a:gd name="connsiteY29" fmla="*/ 416728 h 608558"/>
              <a:gd name="connsiteX30" fmla="*/ 157879 w 339943"/>
              <a:gd name="connsiteY30" fmla="*/ 495386 h 608558"/>
              <a:gd name="connsiteX31" fmla="*/ 191926 w 339943"/>
              <a:gd name="connsiteY31" fmla="*/ 517669 h 608558"/>
              <a:gd name="connsiteX32" fmla="*/ 174766 w 339943"/>
              <a:gd name="connsiteY32" fmla="*/ 572389 h 608558"/>
              <a:gd name="connsiteX33" fmla="*/ 171593 w 339943"/>
              <a:gd name="connsiteY33" fmla="*/ 608283 h 608558"/>
              <a:gd name="connsiteX34" fmla="*/ 127730 w 339943"/>
              <a:gd name="connsiteY34" fmla="*/ 586239 h 608558"/>
              <a:gd name="connsiteX35" fmla="*/ 75140 w 339943"/>
              <a:gd name="connsiteY35" fmla="*/ 537832 h 608558"/>
              <a:gd name="connsiteX36" fmla="*/ 31368 w 339943"/>
              <a:gd name="connsiteY36" fmla="*/ 471880 h 608558"/>
              <a:gd name="connsiteX37" fmla="*/ 822 w 339943"/>
              <a:gd name="connsiteY37" fmla="*/ 379609 h 608558"/>
              <a:gd name="connsiteX38" fmla="*/ 11907 w 339943"/>
              <a:gd name="connsiteY38" fmla="*/ 264955 h 608558"/>
              <a:gd name="connsiteX39" fmla="*/ 45421 w 339943"/>
              <a:gd name="connsiteY39" fmla="*/ 169975 h 608558"/>
              <a:gd name="connsiteX40" fmla="*/ 82494 w 339943"/>
              <a:gd name="connsiteY40" fmla="*/ 102640 h 608558"/>
              <a:gd name="connsiteX41" fmla="*/ 157548 w 339943"/>
              <a:gd name="connsiteY41" fmla="*/ 29183 h 608558"/>
              <a:gd name="connsiteX42" fmla="*/ 217445 w 339943"/>
              <a:gd name="connsiteY42" fmla="*/ 0 h 608558"/>
              <a:gd name="connsiteX43" fmla="*/ 270415 w 339943"/>
              <a:gd name="connsiteY43" fmla="*/ 6209 h 608558"/>
              <a:gd name="connsiteX0" fmla="*/ 270415 w 339943"/>
              <a:gd name="connsiteY0" fmla="*/ 2605 h 604954"/>
              <a:gd name="connsiteX1" fmla="*/ 310388 w 339943"/>
              <a:gd name="connsiteY1" fmla="*/ 29292 h 604954"/>
              <a:gd name="connsiteX2" fmla="*/ 335653 w 339943"/>
              <a:gd name="connsiteY2" fmla="*/ 80187 h 604954"/>
              <a:gd name="connsiteX3" fmla="*/ 336558 w 339943"/>
              <a:gd name="connsiteY3" fmla="*/ 141401 h 604954"/>
              <a:gd name="connsiteX4" fmla="*/ 301808 w 339943"/>
              <a:gd name="connsiteY4" fmla="*/ 209258 h 604954"/>
              <a:gd name="connsiteX5" fmla="*/ 220351 w 339943"/>
              <a:gd name="connsiteY5" fmla="*/ 256873 h 604954"/>
              <a:gd name="connsiteX6" fmla="*/ 126845 w 339943"/>
              <a:gd name="connsiteY6" fmla="*/ 260296 h 604954"/>
              <a:gd name="connsiteX7" fmla="*/ 81135 w 339943"/>
              <a:gd name="connsiteY7" fmla="*/ 257361 h 604954"/>
              <a:gd name="connsiteX8" fmla="*/ 82686 w 339943"/>
              <a:gd name="connsiteY8" fmla="*/ 248031 h 604954"/>
              <a:gd name="connsiteX9" fmla="*/ 86101 w 339943"/>
              <a:gd name="connsiteY9" fmla="*/ 235082 h 604954"/>
              <a:gd name="connsiteX10" fmla="*/ 95166 w 339943"/>
              <a:gd name="connsiteY10" fmla="*/ 216580 h 604954"/>
              <a:gd name="connsiteX11" fmla="*/ 96222 w 339943"/>
              <a:gd name="connsiteY11" fmla="*/ 213605 h 604954"/>
              <a:gd name="connsiteX12" fmla="*/ 109297 w 339943"/>
              <a:gd name="connsiteY12" fmla="*/ 186330 h 604954"/>
              <a:gd name="connsiteX13" fmla="*/ 112802 w 339943"/>
              <a:gd name="connsiteY13" fmla="*/ 181490 h 604954"/>
              <a:gd name="connsiteX14" fmla="*/ 148413 w 339943"/>
              <a:gd name="connsiteY14" fmla="*/ 196802 h 604954"/>
              <a:gd name="connsiteX15" fmla="*/ 195925 w 339943"/>
              <a:gd name="connsiteY15" fmla="*/ 202583 h 604954"/>
              <a:gd name="connsiteX16" fmla="*/ 247892 w 339943"/>
              <a:gd name="connsiteY16" fmla="*/ 177637 h 604954"/>
              <a:gd name="connsiteX17" fmla="*/ 272543 w 339943"/>
              <a:gd name="connsiteY17" fmla="*/ 122157 h 604954"/>
              <a:gd name="connsiteX18" fmla="*/ 242666 w 339943"/>
              <a:gd name="connsiteY18" fmla="*/ 81285 h 604954"/>
              <a:gd name="connsiteX19" fmla="*/ 182970 w 339943"/>
              <a:gd name="connsiteY19" fmla="*/ 97176 h 604954"/>
              <a:gd name="connsiteX20" fmla="*/ 113844 w 339943"/>
              <a:gd name="connsiteY20" fmla="*/ 176844 h 604954"/>
              <a:gd name="connsiteX21" fmla="*/ 109297 w 339943"/>
              <a:gd name="connsiteY21" fmla="*/ 186330 h 604954"/>
              <a:gd name="connsiteX22" fmla="*/ 102635 w 339943"/>
              <a:gd name="connsiteY22" fmla="*/ 195529 h 604954"/>
              <a:gd name="connsiteX23" fmla="*/ 96222 w 339943"/>
              <a:gd name="connsiteY23" fmla="*/ 213605 h 604954"/>
              <a:gd name="connsiteX24" fmla="*/ 86315 w 339943"/>
              <a:gd name="connsiteY24" fmla="*/ 234271 h 604954"/>
              <a:gd name="connsiteX25" fmla="*/ 86101 w 339943"/>
              <a:gd name="connsiteY25" fmla="*/ 235082 h 604954"/>
              <a:gd name="connsiteX26" fmla="*/ 84192 w 339943"/>
              <a:gd name="connsiteY26" fmla="*/ 238980 h 604954"/>
              <a:gd name="connsiteX27" fmla="*/ 82686 w 339943"/>
              <a:gd name="connsiteY27" fmla="*/ 248031 h 604954"/>
              <a:gd name="connsiteX28" fmla="*/ 69948 w 339943"/>
              <a:gd name="connsiteY28" fmla="*/ 296338 h 604954"/>
              <a:gd name="connsiteX29" fmla="*/ 90112 w 339943"/>
              <a:gd name="connsiteY29" fmla="*/ 413124 h 604954"/>
              <a:gd name="connsiteX30" fmla="*/ 157879 w 339943"/>
              <a:gd name="connsiteY30" fmla="*/ 491782 h 604954"/>
              <a:gd name="connsiteX31" fmla="*/ 191926 w 339943"/>
              <a:gd name="connsiteY31" fmla="*/ 514065 h 604954"/>
              <a:gd name="connsiteX32" fmla="*/ 174766 w 339943"/>
              <a:gd name="connsiteY32" fmla="*/ 568785 h 604954"/>
              <a:gd name="connsiteX33" fmla="*/ 171593 w 339943"/>
              <a:gd name="connsiteY33" fmla="*/ 604679 h 604954"/>
              <a:gd name="connsiteX34" fmla="*/ 127730 w 339943"/>
              <a:gd name="connsiteY34" fmla="*/ 582635 h 604954"/>
              <a:gd name="connsiteX35" fmla="*/ 75140 w 339943"/>
              <a:gd name="connsiteY35" fmla="*/ 534228 h 604954"/>
              <a:gd name="connsiteX36" fmla="*/ 31368 w 339943"/>
              <a:gd name="connsiteY36" fmla="*/ 468276 h 604954"/>
              <a:gd name="connsiteX37" fmla="*/ 822 w 339943"/>
              <a:gd name="connsiteY37" fmla="*/ 376005 h 604954"/>
              <a:gd name="connsiteX38" fmla="*/ 11907 w 339943"/>
              <a:gd name="connsiteY38" fmla="*/ 261351 h 604954"/>
              <a:gd name="connsiteX39" fmla="*/ 45421 w 339943"/>
              <a:gd name="connsiteY39" fmla="*/ 166371 h 604954"/>
              <a:gd name="connsiteX40" fmla="*/ 82494 w 339943"/>
              <a:gd name="connsiteY40" fmla="*/ 99036 h 604954"/>
              <a:gd name="connsiteX41" fmla="*/ 157548 w 339943"/>
              <a:gd name="connsiteY41" fmla="*/ 25579 h 604954"/>
              <a:gd name="connsiteX42" fmla="*/ 211755 w 339943"/>
              <a:gd name="connsiteY42" fmla="*/ 0 h 604954"/>
              <a:gd name="connsiteX43" fmla="*/ 270415 w 339943"/>
              <a:gd name="connsiteY43" fmla="*/ 2605 h 604954"/>
              <a:gd name="connsiteX0" fmla="*/ 277385 w 339943"/>
              <a:gd name="connsiteY0" fmla="*/ 4169 h 604954"/>
              <a:gd name="connsiteX1" fmla="*/ 310388 w 339943"/>
              <a:gd name="connsiteY1" fmla="*/ 29292 h 604954"/>
              <a:gd name="connsiteX2" fmla="*/ 335653 w 339943"/>
              <a:gd name="connsiteY2" fmla="*/ 80187 h 604954"/>
              <a:gd name="connsiteX3" fmla="*/ 336558 w 339943"/>
              <a:gd name="connsiteY3" fmla="*/ 141401 h 604954"/>
              <a:gd name="connsiteX4" fmla="*/ 301808 w 339943"/>
              <a:gd name="connsiteY4" fmla="*/ 209258 h 604954"/>
              <a:gd name="connsiteX5" fmla="*/ 220351 w 339943"/>
              <a:gd name="connsiteY5" fmla="*/ 256873 h 604954"/>
              <a:gd name="connsiteX6" fmla="*/ 126845 w 339943"/>
              <a:gd name="connsiteY6" fmla="*/ 260296 h 604954"/>
              <a:gd name="connsiteX7" fmla="*/ 81135 w 339943"/>
              <a:gd name="connsiteY7" fmla="*/ 257361 h 604954"/>
              <a:gd name="connsiteX8" fmla="*/ 82686 w 339943"/>
              <a:gd name="connsiteY8" fmla="*/ 248031 h 604954"/>
              <a:gd name="connsiteX9" fmla="*/ 86101 w 339943"/>
              <a:gd name="connsiteY9" fmla="*/ 235082 h 604954"/>
              <a:gd name="connsiteX10" fmla="*/ 95166 w 339943"/>
              <a:gd name="connsiteY10" fmla="*/ 216580 h 604954"/>
              <a:gd name="connsiteX11" fmla="*/ 96222 w 339943"/>
              <a:gd name="connsiteY11" fmla="*/ 213605 h 604954"/>
              <a:gd name="connsiteX12" fmla="*/ 109297 w 339943"/>
              <a:gd name="connsiteY12" fmla="*/ 186330 h 604954"/>
              <a:gd name="connsiteX13" fmla="*/ 112802 w 339943"/>
              <a:gd name="connsiteY13" fmla="*/ 181490 h 604954"/>
              <a:gd name="connsiteX14" fmla="*/ 148413 w 339943"/>
              <a:gd name="connsiteY14" fmla="*/ 196802 h 604954"/>
              <a:gd name="connsiteX15" fmla="*/ 195925 w 339943"/>
              <a:gd name="connsiteY15" fmla="*/ 202583 h 604954"/>
              <a:gd name="connsiteX16" fmla="*/ 247892 w 339943"/>
              <a:gd name="connsiteY16" fmla="*/ 177637 h 604954"/>
              <a:gd name="connsiteX17" fmla="*/ 272543 w 339943"/>
              <a:gd name="connsiteY17" fmla="*/ 122157 h 604954"/>
              <a:gd name="connsiteX18" fmla="*/ 242666 w 339943"/>
              <a:gd name="connsiteY18" fmla="*/ 81285 h 604954"/>
              <a:gd name="connsiteX19" fmla="*/ 182970 w 339943"/>
              <a:gd name="connsiteY19" fmla="*/ 97176 h 604954"/>
              <a:gd name="connsiteX20" fmla="*/ 113844 w 339943"/>
              <a:gd name="connsiteY20" fmla="*/ 176844 h 604954"/>
              <a:gd name="connsiteX21" fmla="*/ 109297 w 339943"/>
              <a:gd name="connsiteY21" fmla="*/ 186330 h 604954"/>
              <a:gd name="connsiteX22" fmla="*/ 102635 w 339943"/>
              <a:gd name="connsiteY22" fmla="*/ 195529 h 604954"/>
              <a:gd name="connsiteX23" fmla="*/ 96222 w 339943"/>
              <a:gd name="connsiteY23" fmla="*/ 213605 h 604954"/>
              <a:gd name="connsiteX24" fmla="*/ 86315 w 339943"/>
              <a:gd name="connsiteY24" fmla="*/ 234271 h 604954"/>
              <a:gd name="connsiteX25" fmla="*/ 86101 w 339943"/>
              <a:gd name="connsiteY25" fmla="*/ 235082 h 604954"/>
              <a:gd name="connsiteX26" fmla="*/ 84192 w 339943"/>
              <a:gd name="connsiteY26" fmla="*/ 238980 h 604954"/>
              <a:gd name="connsiteX27" fmla="*/ 82686 w 339943"/>
              <a:gd name="connsiteY27" fmla="*/ 248031 h 604954"/>
              <a:gd name="connsiteX28" fmla="*/ 69948 w 339943"/>
              <a:gd name="connsiteY28" fmla="*/ 296338 h 604954"/>
              <a:gd name="connsiteX29" fmla="*/ 90112 w 339943"/>
              <a:gd name="connsiteY29" fmla="*/ 413124 h 604954"/>
              <a:gd name="connsiteX30" fmla="*/ 157879 w 339943"/>
              <a:gd name="connsiteY30" fmla="*/ 491782 h 604954"/>
              <a:gd name="connsiteX31" fmla="*/ 191926 w 339943"/>
              <a:gd name="connsiteY31" fmla="*/ 514065 h 604954"/>
              <a:gd name="connsiteX32" fmla="*/ 174766 w 339943"/>
              <a:gd name="connsiteY32" fmla="*/ 568785 h 604954"/>
              <a:gd name="connsiteX33" fmla="*/ 171593 w 339943"/>
              <a:gd name="connsiteY33" fmla="*/ 604679 h 604954"/>
              <a:gd name="connsiteX34" fmla="*/ 127730 w 339943"/>
              <a:gd name="connsiteY34" fmla="*/ 582635 h 604954"/>
              <a:gd name="connsiteX35" fmla="*/ 75140 w 339943"/>
              <a:gd name="connsiteY35" fmla="*/ 534228 h 604954"/>
              <a:gd name="connsiteX36" fmla="*/ 31368 w 339943"/>
              <a:gd name="connsiteY36" fmla="*/ 468276 h 604954"/>
              <a:gd name="connsiteX37" fmla="*/ 822 w 339943"/>
              <a:gd name="connsiteY37" fmla="*/ 376005 h 604954"/>
              <a:gd name="connsiteX38" fmla="*/ 11907 w 339943"/>
              <a:gd name="connsiteY38" fmla="*/ 261351 h 604954"/>
              <a:gd name="connsiteX39" fmla="*/ 45421 w 339943"/>
              <a:gd name="connsiteY39" fmla="*/ 166371 h 604954"/>
              <a:gd name="connsiteX40" fmla="*/ 82494 w 339943"/>
              <a:gd name="connsiteY40" fmla="*/ 99036 h 604954"/>
              <a:gd name="connsiteX41" fmla="*/ 157548 w 339943"/>
              <a:gd name="connsiteY41" fmla="*/ 25579 h 604954"/>
              <a:gd name="connsiteX42" fmla="*/ 211755 w 339943"/>
              <a:gd name="connsiteY42" fmla="*/ 0 h 604954"/>
              <a:gd name="connsiteX43" fmla="*/ 277385 w 339943"/>
              <a:gd name="connsiteY43" fmla="*/ 4169 h 604954"/>
              <a:gd name="connsiteX0" fmla="*/ 277385 w 339709"/>
              <a:gd name="connsiteY0" fmla="*/ 4169 h 604954"/>
              <a:gd name="connsiteX1" fmla="*/ 315034 w 339709"/>
              <a:gd name="connsiteY1" fmla="*/ 30335 h 604954"/>
              <a:gd name="connsiteX2" fmla="*/ 335653 w 339709"/>
              <a:gd name="connsiteY2" fmla="*/ 80187 h 604954"/>
              <a:gd name="connsiteX3" fmla="*/ 336558 w 339709"/>
              <a:gd name="connsiteY3" fmla="*/ 141401 h 604954"/>
              <a:gd name="connsiteX4" fmla="*/ 301808 w 339709"/>
              <a:gd name="connsiteY4" fmla="*/ 209258 h 604954"/>
              <a:gd name="connsiteX5" fmla="*/ 220351 w 339709"/>
              <a:gd name="connsiteY5" fmla="*/ 256873 h 604954"/>
              <a:gd name="connsiteX6" fmla="*/ 126845 w 339709"/>
              <a:gd name="connsiteY6" fmla="*/ 260296 h 604954"/>
              <a:gd name="connsiteX7" fmla="*/ 81135 w 339709"/>
              <a:gd name="connsiteY7" fmla="*/ 257361 h 604954"/>
              <a:gd name="connsiteX8" fmla="*/ 82686 w 339709"/>
              <a:gd name="connsiteY8" fmla="*/ 248031 h 604954"/>
              <a:gd name="connsiteX9" fmla="*/ 86101 w 339709"/>
              <a:gd name="connsiteY9" fmla="*/ 235082 h 604954"/>
              <a:gd name="connsiteX10" fmla="*/ 95166 w 339709"/>
              <a:gd name="connsiteY10" fmla="*/ 216580 h 604954"/>
              <a:gd name="connsiteX11" fmla="*/ 96222 w 339709"/>
              <a:gd name="connsiteY11" fmla="*/ 213605 h 604954"/>
              <a:gd name="connsiteX12" fmla="*/ 109297 w 339709"/>
              <a:gd name="connsiteY12" fmla="*/ 186330 h 604954"/>
              <a:gd name="connsiteX13" fmla="*/ 112802 w 339709"/>
              <a:gd name="connsiteY13" fmla="*/ 181490 h 604954"/>
              <a:gd name="connsiteX14" fmla="*/ 148413 w 339709"/>
              <a:gd name="connsiteY14" fmla="*/ 196802 h 604954"/>
              <a:gd name="connsiteX15" fmla="*/ 195925 w 339709"/>
              <a:gd name="connsiteY15" fmla="*/ 202583 h 604954"/>
              <a:gd name="connsiteX16" fmla="*/ 247892 w 339709"/>
              <a:gd name="connsiteY16" fmla="*/ 177637 h 604954"/>
              <a:gd name="connsiteX17" fmla="*/ 272543 w 339709"/>
              <a:gd name="connsiteY17" fmla="*/ 122157 h 604954"/>
              <a:gd name="connsiteX18" fmla="*/ 242666 w 339709"/>
              <a:gd name="connsiteY18" fmla="*/ 81285 h 604954"/>
              <a:gd name="connsiteX19" fmla="*/ 182970 w 339709"/>
              <a:gd name="connsiteY19" fmla="*/ 97176 h 604954"/>
              <a:gd name="connsiteX20" fmla="*/ 113844 w 339709"/>
              <a:gd name="connsiteY20" fmla="*/ 176844 h 604954"/>
              <a:gd name="connsiteX21" fmla="*/ 109297 w 339709"/>
              <a:gd name="connsiteY21" fmla="*/ 186330 h 604954"/>
              <a:gd name="connsiteX22" fmla="*/ 102635 w 339709"/>
              <a:gd name="connsiteY22" fmla="*/ 195529 h 604954"/>
              <a:gd name="connsiteX23" fmla="*/ 96222 w 339709"/>
              <a:gd name="connsiteY23" fmla="*/ 213605 h 604954"/>
              <a:gd name="connsiteX24" fmla="*/ 86315 w 339709"/>
              <a:gd name="connsiteY24" fmla="*/ 234271 h 604954"/>
              <a:gd name="connsiteX25" fmla="*/ 86101 w 339709"/>
              <a:gd name="connsiteY25" fmla="*/ 235082 h 604954"/>
              <a:gd name="connsiteX26" fmla="*/ 84192 w 339709"/>
              <a:gd name="connsiteY26" fmla="*/ 238980 h 604954"/>
              <a:gd name="connsiteX27" fmla="*/ 82686 w 339709"/>
              <a:gd name="connsiteY27" fmla="*/ 248031 h 604954"/>
              <a:gd name="connsiteX28" fmla="*/ 69948 w 339709"/>
              <a:gd name="connsiteY28" fmla="*/ 296338 h 604954"/>
              <a:gd name="connsiteX29" fmla="*/ 90112 w 339709"/>
              <a:gd name="connsiteY29" fmla="*/ 413124 h 604954"/>
              <a:gd name="connsiteX30" fmla="*/ 157879 w 339709"/>
              <a:gd name="connsiteY30" fmla="*/ 491782 h 604954"/>
              <a:gd name="connsiteX31" fmla="*/ 191926 w 339709"/>
              <a:gd name="connsiteY31" fmla="*/ 514065 h 604954"/>
              <a:gd name="connsiteX32" fmla="*/ 174766 w 339709"/>
              <a:gd name="connsiteY32" fmla="*/ 568785 h 604954"/>
              <a:gd name="connsiteX33" fmla="*/ 171593 w 339709"/>
              <a:gd name="connsiteY33" fmla="*/ 604679 h 604954"/>
              <a:gd name="connsiteX34" fmla="*/ 127730 w 339709"/>
              <a:gd name="connsiteY34" fmla="*/ 582635 h 604954"/>
              <a:gd name="connsiteX35" fmla="*/ 75140 w 339709"/>
              <a:gd name="connsiteY35" fmla="*/ 534228 h 604954"/>
              <a:gd name="connsiteX36" fmla="*/ 31368 w 339709"/>
              <a:gd name="connsiteY36" fmla="*/ 468276 h 604954"/>
              <a:gd name="connsiteX37" fmla="*/ 822 w 339709"/>
              <a:gd name="connsiteY37" fmla="*/ 376005 h 604954"/>
              <a:gd name="connsiteX38" fmla="*/ 11907 w 339709"/>
              <a:gd name="connsiteY38" fmla="*/ 261351 h 604954"/>
              <a:gd name="connsiteX39" fmla="*/ 45421 w 339709"/>
              <a:gd name="connsiteY39" fmla="*/ 166371 h 604954"/>
              <a:gd name="connsiteX40" fmla="*/ 82494 w 339709"/>
              <a:gd name="connsiteY40" fmla="*/ 99036 h 604954"/>
              <a:gd name="connsiteX41" fmla="*/ 157548 w 339709"/>
              <a:gd name="connsiteY41" fmla="*/ 25579 h 604954"/>
              <a:gd name="connsiteX42" fmla="*/ 211755 w 339709"/>
              <a:gd name="connsiteY42" fmla="*/ 0 h 604954"/>
              <a:gd name="connsiteX43" fmla="*/ 277385 w 339709"/>
              <a:gd name="connsiteY43" fmla="*/ 4169 h 604954"/>
              <a:gd name="connsiteX0" fmla="*/ 277385 w 339709"/>
              <a:gd name="connsiteY0" fmla="*/ 4169 h 604954"/>
              <a:gd name="connsiteX1" fmla="*/ 315034 w 339709"/>
              <a:gd name="connsiteY1" fmla="*/ 30335 h 604954"/>
              <a:gd name="connsiteX2" fmla="*/ 335653 w 339709"/>
              <a:gd name="connsiteY2" fmla="*/ 80187 h 604954"/>
              <a:gd name="connsiteX3" fmla="*/ 336558 w 339709"/>
              <a:gd name="connsiteY3" fmla="*/ 141401 h 604954"/>
              <a:gd name="connsiteX4" fmla="*/ 301808 w 339709"/>
              <a:gd name="connsiteY4" fmla="*/ 209258 h 604954"/>
              <a:gd name="connsiteX5" fmla="*/ 220351 w 339709"/>
              <a:gd name="connsiteY5" fmla="*/ 256873 h 604954"/>
              <a:gd name="connsiteX6" fmla="*/ 126845 w 339709"/>
              <a:gd name="connsiteY6" fmla="*/ 260296 h 604954"/>
              <a:gd name="connsiteX7" fmla="*/ 81135 w 339709"/>
              <a:gd name="connsiteY7" fmla="*/ 257361 h 604954"/>
              <a:gd name="connsiteX8" fmla="*/ 82686 w 339709"/>
              <a:gd name="connsiteY8" fmla="*/ 248031 h 604954"/>
              <a:gd name="connsiteX9" fmla="*/ 86101 w 339709"/>
              <a:gd name="connsiteY9" fmla="*/ 235082 h 604954"/>
              <a:gd name="connsiteX10" fmla="*/ 95166 w 339709"/>
              <a:gd name="connsiteY10" fmla="*/ 216580 h 604954"/>
              <a:gd name="connsiteX11" fmla="*/ 96222 w 339709"/>
              <a:gd name="connsiteY11" fmla="*/ 213605 h 604954"/>
              <a:gd name="connsiteX12" fmla="*/ 109297 w 339709"/>
              <a:gd name="connsiteY12" fmla="*/ 186330 h 604954"/>
              <a:gd name="connsiteX13" fmla="*/ 112802 w 339709"/>
              <a:gd name="connsiteY13" fmla="*/ 181490 h 604954"/>
              <a:gd name="connsiteX14" fmla="*/ 148413 w 339709"/>
              <a:gd name="connsiteY14" fmla="*/ 196802 h 604954"/>
              <a:gd name="connsiteX15" fmla="*/ 195925 w 339709"/>
              <a:gd name="connsiteY15" fmla="*/ 202583 h 604954"/>
              <a:gd name="connsiteX16" fmla="*/ 247892 w 339709"/>
              <a:gd name="connsiteY16" fmla="*/ 177637 h 604954"/>
              <a:gd name="connsiteX17" fmla="*/ 272543 w 339709"/>
              <a:gd name="connsiteY17" fmla="*/ 122157 h 604954"/>
              <a:gd name="connsiteX18" fmla="*/ 242666 w 339709"/>
              <a:gd name="connsiteY18" fmla="*/ 81285 h 604954"/>
              <a:gd name="connsiteX19" fmla="*/ 182970 w 339709"/>
              <a:gd name="connsiteY19" fmla="*/ 97176 h 604954"/>
              <a:gd name="connsiteX20" fmla="*/ 113844 w 339709"/>
              <a:gd name="connsiteY20" fmla="*/ 176844 h 604954"/>
              <a:gd name="connsiteX21" fmla="*/ 109297 w 339709"/>
              <a:gd name="connsiteY21" fmla="*/ 186330 h 604954"/>
              <a:gd name="connsiteX22" fmla="*/ 102635 w 339709"/>
              <a:gd name="connsiteY22" fmla="*/ 195529 h 604954"/>
              <a:gd name="connsiteX23" fmla="*/ 96222 w 339709"/>
              <a:gd name="connsiteY23" fmla="*/ 213605 h 604954"/>
              <a:gd name="connsiteX24" fmla="*/ 86315 w 339709"/>
              <a:gd name="connsiteY24" fmla="*/ 234271 h 604954"/>
              <a:gd name="connsiteX25" fmla="*/ 86101 w 339709"/>
              <a:gd name="connsiteY25" fmla="*/ 235082 h 604954"/>
              <a:gd name="connsiteX26" fmla="*/ 84192 w 339709"/>
              <a:gd name="connsiteY26" fmla="*/ 238980 h 604954"/>
              <a:gd name="connsiteX27" fmla="*/ 84772 w 339709"/>
              <a:gd name="connsiteY27" fmla="*/ 238737 h 604954"/>
              <a:gd name="connsiteX28" fmla="*/ 69948 w 339709"/>
              <a:gd name="connsiteY28" fmla="*/ 296338 h 604954"/>
              <a:gd name="connsiteX29" fmla="*/ 90112 w 339709"/>
              <a:gd name="connsiteY29" fmla="*/ 413124 h 604954"/>
              <a:gd name="connsiteX30" fmla="*/ 157879 w 339709"/>
              <a:gd name="connsiteY30" fmla="*/ 491782 h 604954"/>
              <a:gd name="connsiteX31" fmla="*/ 191926 w 339709"/>
              <a:gd name="connsiteY31" fmla="*/ 514065 h 604954"/>
              <a:gd name="connsiteX32" fmla="*/ 174766 w 339709"/>
              <a:gd name="connsiteY32" fmla="*/ 568785 h 604954"/>
              <a:gd name="connsiteX33" fmla="*/ 171593 w 339709"/>
              <a:gd name="connsiteY33" fmla="*/ 604679 h 604954"/>
              <a:gd name="connsiteX34" fmla="*/ 127730 w 339709"/>
              <a:gd name="connsiteY34" fmla="*/ 582635 h 604954"/>
              <a:gd name="connsiteX35" fmla="*/ 75140 w 339709"/>
              <a:gd name="connsiteY35" fmla="*/ 534228 h 604954"/>
              <a:gd name="connsiteX36" fmla="*/ 31368 w 339709"/>
              <a:gd name="connsiteY36" fmla="*/ 468276 h 604954"/>
              <a:gd name="connsiteX37" fmla="*/ 822 w 339709"/>
              <a:gd name="connsiteY37" fmla="*/ 376005 h 604954"/>
              <a:gd name="connsiteX38" fmla="*/ 11907 w 339709"/>
              <a:gd name="connsiteY38" fmla="*/ 261351 h 604954"/>
              <a:gd name="connsiteX39" fmla="*/ 45421 w 339709"/>
              <a:gd name="connsiteY39" fmla="*/ 166371 h 604954"/>
              <a:gd name="connsiteX40" fmla="*/ 82494 w 339709"/>
              <a:gd name="connsiteY40" fmla="*/ 99036 h 604954"/>
              <a:gd name="connsiteX41" fmla="*/ 157548 w 339709"/>
              <a:gd name="connsiteY41" fmla="*/ 25579 h 604954"/>
              <a:gd name="connsiteX42" fmla="*/ 211755 w 339709"/>
              <a:gd name="connsiteY42" fmla="*/ 0 h 604954"/>
              <a:gd name="connsiteX43" fmla="*/ 277385 w 339709"/>
              <a:gd name="connsiteY43" fmla="*/ 4169 h 604954"/>
              <a:gd name="connsiteX0" fmla="*/ 277385 w 339709"/>
              <a:gd name="connsiteY0" fmla="*/ 4169 h 604954"/>
              <a:gd name="connsiteX1" fmla="*/ 315034 w 339709"/>
              <a:gd name="connsiteY1" fmla="*/ 30335 h 604954"/>
              <a:gd name="connsiteX2" fmla="*/ 335653 w 339709"/>
              <a:gd name="connsiteY2" fmla="*/ 80187 h 604954"/>
              <a:gd name="connsiteX3" fmla="*/ 336558 w 339709"/>
              <a:gd name="connsiteY3" fmla="*/ 141401 h 604954"/>
              <a:gd name="connsiteX4" fmla="*/ 301808 w 339709"/>
              <a:gd name="connsiteY4" fmla="*/ 209258 h 604954"/>
              <a:gd name="connsiteX5" fmla="*/ 220351 w 339709"/>
              <a:gd name="connsiteY5" fmla="*/ 256873 h 604954"/>
              <a:gd name="connsiteX6" fmla="*/ 125281 w 339709"/>
              <a:gd name="connsiteY6" fmla="*/ 267266 h 604954"/>
              <a:gd name="connsiteX7" fmla="*/ 81135 w 339709"/>
              <a:gd name="connsiteY7" fmla="*/ 257361 h 604954"/>
              <a:gd name="connsiteX8" fmla="*/ 82686 w 339709"/>
              <a:gd name="connsiteY8" fmla="*/ 248031 h 604954"/>
              <a:gd name="connsiteX9" fmla="*/ 86101 w 339709"/>
              <a:gd name="connsiteY9" fmla="*/ 235082 h 604954"/>
              <a:gd name="connsiteX10" fmla="*/ 95166 w 339709"/>
              <a:gd name="connsiteY10" fmla="*/ 216580 h 604954"/>
              <a:gd name="connsiteX11" fmla="*/ 96222 w 339709"/>
              <a:gd name="connsiteY11" fmla="*/ 213605 h 604954"/>
              <a:gd name="connsiteX12" fmla="*/ 109297 w 339709"/>
              <a:gd name="connsiteY12" fmla="*/ 186330 h 604954"/>
              <a:gd name="connsiteX13" fmla="*/ 112802 w 339709"/>
              <a:gd name="connsiteY13" fmla="*/ 181490 h 604954"/>
              <a:gd name="connsiteX14" fmla="*/ 148413 w 339709"/>
              <a:gd name="connsiteY14" fmla="*/ 196802 h 604954"/>
              <a:gd name="connsiteX15" fmla="*/ 195925 w 339709"/>
              <a:gd name="connsiteY15" fmla="*/ 202583 h 604954"/>
              <a:gd name="connsiteX16" fmla="*/ 247892 w 339709"/>
              <a:gd name="connsiteY16" fmla="*/ 177637 h 604954"/>
              <a:gd name="connsiteX17" fmla="*/ 272543 w 339709"/>
              <a:gd name="connsiteY17" fmla="*/ 122157 h 604954"/>
              <a:gd name="connsiteX18" fmla="*/ 242666 w 339709"/>
              <a:gd name="connsiteY18" fmla="*/ 81285 h 604954"/>
              <a:gd name="connsiteX19" fmla="*/ 182970 w 339709"/>
              <a:gd name="connsiteY19" fmla="*/ 97176 h 604954"/>
              <a:gd name="connsiteX20" fmla="*/ 113844 w 339709"/>
              <a:gd name="connsiteY20" fmla="*/ 176844 h 604954"/>
              <a:gd name="connsiteX21" fmla="*/ 109297 w 339709"/>
              <a:gd name="connsiteY21" fmla="*/ 186330 h 604954"/>
              <a:gd name="connsiteX22" fmla="*/ 102635 w 339709"/>
              <a:gd name="connsiteY22" fmla="*/ 195529 h 604954"/>
              <a:gd name="connsiteX23" fmla="*/ 96222 w 339709"/>
              <a:gd name="connsiteY23" fmla="*/ 213605 h 604954"/>
              <a:gd name="connsiteX24" fmla="*/ 86315 w 339709"/>
              <a:gd name="connsiteY24" fmla="*/ 234271 h 604954"/>
              <a:gd name="connsiteX25" fmla="*/ 86101 w 339709"/>
              <a:gd name="connsiteY25" fmla="*/ 235082 h 604954"/>
              <a:gd name="connsiteX26" fmla="*/ 84192 w 339709"/>
              <a:gd name="connsiteY26" fmla="*/ 238980 h 604954"/>
              <a:gd name="connsiteX27" fmla="*/ 84772 w 339709"/>
              <a:gd name="connsiteY27" fmla="*/ 238737 h 604954"/>
              <a:gd name="connsiteX28" fmla="*/ 69948 w 339709"/>
              <a:gd name="connsiteY28" fmla="*/ 296338 h 604954"/>
              <a:gd name="connsiteX29" fmla="*/ 90112 w 339709"/>
              <a:gd name="connsiteY29" fmla="*/ 413124 h 604954"/>
              <a:gd name="connsiteX30" fmla="*/ 157879 w 339709"/>
              <a:gd name="connsiteY30" fmla="*/ 491782 h 604954"/>
              <a:gd name="connsiteX31" fmla="*/ 191926 w 339709"/>
              <a:gd name="connsiteY31" fmla="*/ 514065 h 604954"/>
              <a:gd name="connsiteX32" fmla="*/ 174766 w 339709"/>
              <a:gd name="connsiteY32" fmla="*/ 568785 h 604954"/>
              <a:gd name="connsiteX33" fmla="*/ 171593 w 339709"/>
              <a:gd name="connsiteY33" fmla="*/ 604679 h 604954"/>
              <a:gd name="connsiteX34" fmla="*/ 127730 w 339709"/>
              <a:gd name="connsiteY34" fmla="*/ 582635 h 604954"/>
              <a:gd name="connsiteX35" fmla="*/ 75140 w 339709"/>
              <a:gd name="connsiteY35" fmla="*/ 534228 h 604954"/>
              <a:gd name="connsiteX36" fmla="*/ 31368 w 339709"/>
              <a:gd name="connsiteY36" fmla="*/ 468276 h 604954"/>
              <a:gd name="connsiteX37" fmla="*/ 822 w 339709"/>
              <a:gd name="connsiteY37" fmla="*/ 376005 h 604954"/>
              <a:gd name="connsiteX38" fmla="*/ 11907 w 339709"/>
              <a:gd name="connsiteY38" fmla="*/ 261351 h 604954"/>
              <a:gd name="connsiteX39" fmla="*/ 45421 w 339709"/>
              <a:gd name="connsiteY39" fmla="*/ 166371 h 604954"/>
              <a:gd name="connsiteX40" fmla="*/ 82494 w 339709"/>
              <a:gd name="connsiteY40" fmla="*/ 99036 h 604954"/>
              <a:gd name="connsiteX41" fmla="*/ 157548 w 339709"/>
              <a:gd name="connsiteY41" fmla="*/ 25579 h 604954"/>
              <a:gd name="connsiteX42" fmla="*/ 211755 w 339709"/>
              <a:gd name="connsiteY42" fmla="*/ 0 h 604954"/>
              <a:gd name="connsiteX43" fmla="*/ 277385 w 339709"/>
              <a:gd name="connsiteY43" fmla="*/ 4169 h 604954"/>
              <a:gd name="connsiteX0" fmla="*/ 277385 w 339709"/>
              <a:gd name="connsiteY0" fmla="*/ 4169 h 604954"/>
              <a:gd name="connsiteX1" fmla="*/ 315034 w 339709"/>
              <a:gd name="connsiteY1" fmla="*/ 30335 h 604954"/>
              <a:gd name="connsiteX2" fmla="*/ 335653 w 339709"/>
              <a:gd name="connsiteY2" fmla="*/ 80187 h 604954"/>
              <a:gd name="connsiteX3" fmla="*/ 336558 w 339709"/>
              <a:gd name="connsiteY3" fmla="*/ 141401 h 604954"/>
              <a:gd name="connsiteX4" fmla="*/ 301808 w 339709"/>
              <a:gd name="connsiteY4" fmla="*/ 209258 h 604954"/>
              <a:gd name="connsiteX5" fmla="*/ 220351 w 339709"/>
              <a:gd name="connsiteY5" fmla="*/ 256873 h 604954"/>
              <a:gd name="connsiteX6" fmla="*/ 125281 w 339709"/>
              <a:gd name="connsiteY6" fmla="*/ 267266 h 604954"/>
              <a:gd name="connsiteX7" fmla="*/ 81135 w 339709"/>
              <a:gd name="connsiteY7" fmla="*/ 257361 h 604954"/>
              <a:gd name="connsiteX8" fmla="*/ 82686 w 339709"/>
              <a:gd name="connsiteY8" fmla="*/ 248031 h 604954"/>
              <a:gd name="connsiteX9" fmla="*/ 86101 w 339709"/>
              <a:gd name="connsiteY9" fmla="*/ 235082 h 604954"/>
              <a:gd name="connsiteX10" fmla="*/ 95166 w 339709"/>
              <a:gd name="connsiteY10" fmla="*/ 216580 h 604954"/>
              <a:gd name="connsiteX11" fmla="*/ 96222 w 339709"/>
              <a:gd name="connsiteY11" fmla="*/ 213605 h 604954"/>
              <a:gd name="connsiteX12" fmla="*/ 109297 w 339709"/>
              <a:gd name="connsiteY12" fmla="*/ 186330 h 604954"/>
              <a:gd name="connsiteX13" fmla="*/ 112802 w 339709"/>
              <a:gd name="connsiteY13" fmla="*/ 181490 h 604954"/>
              <a:gd name="connsiteX14" fmla="*/ 148413 w 339709"/>
              <a:gd name="connsiteY14" fmla="*/ 196802 h 604954"/>
              <a:gd name="connsiteX15" fmla="*/ 195925 w 339709"/>
              <a:gd name="connsiteY15" fmla="*/ 202583 h 604954"/>
              <a:gd name="connsiteX16" fmla="*/ 247892 w 339709"/>
              <a:gd name="connsiteY16" fmla="*/ 177637 h 604954"/>
              <a:gd name="connsiteX17" fmla="*/ 272543 w 339709"/>
              <a:gd name="connsiteY17" fmla="*/ 122157 h 604954"/>
              <a:gd name="connsiteX18" fmla="*/ 242666 w 339709"/>
              <a:gd name="connsiteY18" fmla="*/ 81285 h 604954"/>
              <a:gd name="connsiteX19" fmla="*/ 182970 w 339709"/>
              <a:gd name="connsiteY19" fmla="*/ 97176 h 604954"/>
              <a:gd name="connsiteX20" fmla="*/ 113844 w 339709"/>
              <a:gd name="connsiteY20" fmla="*/ 176844 h 604954"/>
              <a:gd name="connsiteX21" fmla="*/ 102043 w 339709"/>
              <a:gd name="connsiteY21" fmla="*/ 196905 h 604954"/>
              <a:gd name="connsiteX22" fmla="*/ 102635 w 339709"/>
              <a:gd name="connsiteY22" fmla="*/ 195529 h 604954"/>
              <a:gd name="connsiteX23" fmla="*/ 96222 w 339709"/>
              <a:gd name="connsiteY23" fmla="*/ 213605 h 604954"/>
              <a:gd name="connsiteX24" fmla="*/ 86315 w 339709"/>
              <a:gd name="connsiteY24" fmla="*/ 234271 h 604954"/>
              <a:gd name="connsiteX25" fmla="*/ 86101 w 339709"/>
              <a:gd name="connsiteY25" fmla="*/ 235082 h 604954"/>
              <a:gd name="connsiteX26" fmla="*/ 84192 w 339709"/>
              <a:gd name="connsiteY26" fmla="*/ 238980 h 604954"/>
              <a:gd name="connsiteX27" fmla="*/ 84772 w 339709"/>
              <a:gd name="connsiteY27" fmla="*/ 238737 h 604954"/>
              <a:gd name="connsiteX28" fmla="*/ 69948 w 339709"/>
              <a:gd name="connsiteY28" fmla="*/ 296338 h 604954"/>
              <a:gd name="connsiteX29" fmla="*/ 90112 w 339709"/>
              <a:gd name="connsiteY29" fmla="*/ 413124 h 604954"/>
              <a:gd name="connsiteX30" fmla="*/ 157879 w 339709"/>
              <a:gd name="connsiteY30" fmla="*/ 491782 h 604954"/>
              <a:gd name="connsiteX31" fmla="*/ 191926 w 339709"/>
              <a:gd name="connsiteY31" fmla="*/ 514065 h 604954"/>
              <a:gd name="connsiteX32" fmla="*/ 174766 w 339709"/>
              <a:gd name="connsiteY32" fmla="*/ 568785 h 604954"/>
              <a:gd name="connsiteX33" fmla="*/ 171593 w 339709"/>
              <a:gd name="connsiteY33" fmla="*/ 604679 h 604954"/>
              <a:gd name="connsiteX34" fmla="*/ 127730 w 339709"/>
              <a:gd name="connsiteY34" fmla="*/ 582635 h 604954"/>
              <a:gd name="connsiteX35" fmla="*/ 75140 w 339709"/>
              <a:gd name="connsiteY35" fmla="*/ 534228 h 604954"/>
              <a:gd name="connsiteX36" fmla="*/ 31368 w 339709"/>
              <a:gd name="connsiteY36" fmla="*/ 468276 h 604954"/>
              <a:gd name="connsiteX37" fmla="*/ 822 w 339709"/>
              <a:gd name="connsiteY37" fmla="*/ 376005 h 604954"/>
              <a:gd name="connsiteX38" fmla="*/ 11907 w 339709"/>
              <a:gd name="connsiteY38" fmla="*/ 261351 h 604954"/>
              <a:gd name="connsiteX39" fmla="*/ 45421 w 339709"/>
              <a:gd name="connsiteY39" fmla="*/ 166371 h 604954"/>
              <a:gd name="connsiteX40" fmla="*/ 82494 w 339709"/>
              <a:gd name="connsiteY40" fmla="*/ 99036 h 604954"/>
              <a:gd name="connsiteX41" fmla="*/ 157548 w 339709"/>
              <a:gd name="connsiteY41" fmla="*/ 25579 h 604954"/>
              <a:gd name="connsiteX42" fmla="*/ 211755 w 339709"/>
              <a:gd name="connsiteY42" fmla="*/ 0 h 604954"/>
              <a:gd name="connsiteX43" fmla="*/ 277385 w 339709"/>
              <a:gd name="connsiteY43" fmla="*/ 4169 h 604954"/>
              <a:gd name="connsiteX0" fmla="*/ 277385 w 339709"/>
              <a:gd name="connsiteY0" fmla="*/ 4169 h 604954"/>
              <a:gd name="connsiteX1" fmla="*/ 315034 w 339709"/>
              <a:gd name="connsiteY1" fmla="*/ 30335 h 604954"/>
              <a:gd name="connsiteX2" fmla="*/ 335653 w 339709"/>
              <a:gd name="connsiteY2" fmla="*/ 80187 h 604954"/>
              <a:gd name="connsiteX3" fmla="*/ 336558 w 339709"/>
              <a:gd name="connsiteY3" fmla="*/ 141401 h 604954"/>
              <a:gd name="connsiteX4" fmla="*/ 301808 w 339709"/>
              <a:gd name="connsiteY4" fmla="*/ 209258 h 604954"/>
              <a:gd name="connsiteX5" fmla="*/ 220351 w 339709"/>
              <a:gd name="connsiteY5" fmla="*/ 256873 h 604954"/>
              <a:gd name="connsiteX6" fmla="*/ 125281 w 339709"/>
              <a:gd name="connsiteY6" fmla="*/ 267266 h 604954"/>
              <a:gd name="connsiteX7" fmla="*/ 81135 w 339709"/>
              <a:gd name="connsiteY7" fmla="*/ 257361 h 604954"/>
              <a:gd name="connsiteX8" fmla="*/ 82686 w 339709"/>
              <a:gd name="connsiteY8" fmla="*/ 248031 h 604954"/>
              <a:gd name="connsiteX9" fmla="*/ 86101 w 339709"/>
              <a:gd name="connsiteY9" fmla="*/ 235082 h 604954"/>
              <a:gd name="connsiteX10" fmla="*/ 95166 w 339709"/>
              <a:gd name="connsiteY10" fmla="*/ 216580 h 604954"/>
              <a:gd name="connsiteX11" fmla="*/ 96222 w 339709"/>
              <a:gd name="connsiteY11" fmla="*/ 213605 h 604954"/>
              <a:gd name="connsiteX12" fmla="*/ 109297 w 339709"/>
              <a:gd name="connsiteY12" fmla="*/ 186330 h 604954"/>
              <a:gd name="connsiteX13" fmla="*/ 112802 w 339709"/>
              <a:gd name="connsiteY13" fmla="*/ 181490 h 604954"/>
              <a:gd name="connsiteX14" fmla="*/ 148413 w 339709"/>
              <a:gd name="connsiteY14" fmla="*/ 196802 h 604954"/>
              <a:gd name="connsiteX15" fmla="*/ 195925 w 339709"/>
              <a:gd name="connsiteY15" fmla="*/ 202583 h 604954"/>
              <a:gd name="connsiteX16" fmla="*/ 247892 w 339709"/>
              <a:gd name="connsiteY16" fmla="*/ 177637 h 604954"/>
              <a:gd name="connsiteX17" fmla="*/ 272543 w 339709"/>
              <a:gd name="connsiteY17" fmla="*/ 122157 h 604954"/>
              <a:gd name="connsiteX18" fmla="*/ 242666 w 339709"/>
              <a:gd name="connsiteY18" fmla="*/ 81285 h 604954"/>
              <a:gd name="connsiteX19" fmla="*/ 182970 w 339709"/>
              <a:gd name="connsiteY19" fmla="*/ 97176 h 604954"/>
              <a:gd name="connsiteX20" fmla="*/ 132758 w 339709"/>
              <a:gd name="connsiteY20" fmla="*/ 146922 h 604954"/>
              <a:gd name="connsiteX21" fmla="*/ 102043 w 339709"/>
              <a:gd name="connsiteY21" fmla="*/ 196905 h 604954"/>
              <a:gd name="connsiteX22" fmla="*/ 102635 w 339709"/>
              <a:gd name="connsiteY22" fmla="*/ 195529 h 604954"/>
              <a:gd name="connsiteX23" fmla="*/ 96222 w 339709"/>
              <a:gd name="connsiteY23" fmla="*/ 213605 h 604954"/>
              <a:gd name="connsiteX24" fmla="*/ 86315 w 339709"/>
              <a:gd name="connsiteY24" fmla="*/ 234271 h 604954"/>
              <a:gd name="connsiteX25" fmla="*/ 86101 w 339709"/>
              <a:gd name="connsiteY25" fmla="*/ 235082 h 604954"/>
              <a:gd name="connsiteX26" fmla="*/ 84192 w 339709"/>
              <a:gd name="connsiteY26" fmla="*/ 238980 h 604954"/>
              <a:gd name="connsiteX27" fmla="*/ 84772 w 339709"/>
              <a:gd name="connsiteY27" fmla="*/ 238737 h 604954"/>
              <a:gd name="connsiteX28" fmla="*/ 69948 w 339709"/>
              <a:gd name="connsiteY28" fmla="*/ 296338 h 604954"/>
              <a:gd name="connsiteX29" fmla="*/ 90112 w 339709"/>
              <a:gd name="connsiteY29" fmla="*/ 413124 h 604954"/>
              <a:gd name="connsiteX30" fmla="*/ 157879 w 339709"/>
              <a:gd name="connsiteY30" fmla="*/ 491782 h 604954"/>
              <a:gd name="connsiteX31" fmla="*/ 191926 w 339709"/>
              <a:gd name="connsiteY31" fmla="*/ 514065 h 604954"/>
              <a:gd name="connsiteX32" fmla="*/ 174766 w 339709"/>
              <a:gd name="connsiteY32" fmla="*/ 568785 h 604954"/>
              <a:gd name="connsiteX33" fmla="*/ 171593 w 339709"/>
              <a:gd name="connsiteY33" fmla="*/ 604679 h 604954"/>
              <a:gd name="connsiteX34" fmla="*/ 127730 w 339709"/>
              <a:gd name="connsiteY34" fmla="*/ 582635 h 604954"/>
              <a:gd name="connsiteX35" fmla="*/ 75140 w 339709"/>
              <a:gd name="connsiteY35" fmla="*/ 534228 h 604954"/>
              <a:gd name="connsiteX36" fmla="*/ 31368 w 339709"/>
              <a:gd name="connsiteY36" fmla="*/ 468276 h 604954"/>
              <a:gd name="connsiteX37" fmla="*/ 822 w 339709"/>
              <a:gd name="connsiteY37" fmla="*/ 376005 h 604954"/>
              <a:gd name="connsiteX38" fmla="*/ 11907 w 339709"/>
              <a:gd name="connsiteY38" fmla="*/ 261351 h 604954"/>
              <a:gd name="connsiteX39" fmla="*/ 45421 w 339709"/>
              <a:gd name="connsiteY39" fmla="*/ 166371 h 604954"/>
              <a:gd name="connsiteX40" fmla="*/ 82494 w 339709"/>
              <a:gd name="connsiteY40" fmla="*/ 99036 h 604954"/>
              <a:gd name="connsiteX41" fmla="*/ 157548 w 339709"/>
              <a:gd name="connsiteY41" fmla="*/ 25579 h 604954"/>
              <a:gd name="connsiteX42" fmla="*/ 211755 w 339709"/>
              <a:gd name="connsiteY42" fmla="*/ 0 h 604954"/>
              <a:gd name="connsiteX43" fmla="*/ 277385 w 339709"/>
              <a:gd name="connsiteY43" fmla="*/ 4169 h 604954"/>
              <a:gd name="connsiteX0" fmla="*/ 277385 w 339709"/>
              <a:gd name="connsiteY0" fmla="*/ 4169 h 604954"/>
              <a:gd name="connsiteX1" fmla="*/ 315034 w 339709"/>
              <a:gd name="connsiteY1" fmla="*/ 30335 h 604954"/>
              <a:gd name="connsiteX2" fmla="*/ 335653 w 339709"/>
              <a:gd name="connsiteY2" fmla="*/ 80187 h 604954"/>
              <a:gd name="connsiteX3" fmla="*/ 336558 w 339709"/>
              <a:gd name="connsiteY3" fmla="*/ 141401 h 604954"/>
              <a:gd name="connsiteX4" fmla="*/ 301808 w 339709"/>
              <a:gd name="connsiteY4" fmla="*/ 209258 h 604954"/>
              <a:gd name="connsiteX5" fmla="*/ 220351 w 339709"/>
              <a:gd name="connsiteY5" fmla="*/ 256873 h 604954"/>
              <a:gd name="connsiteX6" fmla="*/ 125281 w 339709"/>
              <a:gd name="connsiteY6" fmla="*/ 267266 h 604954"/>
              <a:gd name="connsiteX7" fmla="*/ 81135 w 339709"/>
              <a:gd name="connsiteY7" fmla="*/ 257361 h 604954"/>
              <a:gd name="connsiteX8" fmla="*/ 82686 w 339709"/>
              <a:gd name="connsiteY8" fmla="*/ 248031 h 604954"/>
              <a:gd name="connsiteX9" fmla="*/ 86101 w 339709"/>
              <a:gd name="connsiteY9" fmla="*/ 235082 h 604954"/>
              <a:gd name="connsiteX10" fmla="*/ 95166 w 339709"/>
              <a:gd name="connsiteY10" fmla="*/ 216580 h 604954"/>
              <a:gd name="connsiteX11" fmla="*/ 96222 w 339709"/>
              <a:gd name="connsiteY11" fmla="*/ 213605 h 604954"/>
              <a:gd name="connsiteX12" fmla="*/ 109297 w 339709"/>
              <a:gd name="connsiteY12" fmla="*/ 186330 h 604954"/>
              <a:gd name="connsiteX13" fmla="*/ 108915 w 339709"/>
              <a:gd name="connsiteY13" fmla="*/ 187939 h 604954"/>
              <a:gd name="connsiteX14" fmla="*/ 148413 w 339709"/>
              <a:gd name="connsiteY14" fmla="*/ 196802 h 604954"/>
              <a:gd name="connsiteX15" fmla="*/ 195925 w 339709"/>
              <a:gd name="connsiteY15" fmla="*/ 202583 h 604954"/>
              <a:gd name="connsiteX16" fmla="*/ 247892 w 339709"/>
              <a:gd name="connsiteY16" fmla="*/ 177637 h 604954"/>
              <a:gd name="connsiteX17" fmla="*/ 272543 w 339709"/>
              <a:gd name="connsiteY17" fmla="*/ 122157 h 604954"/>
              <a:gd name="connsiteX18" fmla="*/ 242666 w 339709"/>
              <a:gd name="connsiteY18" fmla="*/ 81285 h 604954"/>
              <a:gd name="connsiteX19" fmla="*/ 182970 w 339709"/>
              <a:gd name="connsiteY19" fmla="*/ 97176 h 604954"/>
              <a:gd name="connsiteX20" fmla="*/ 132758 w 339709"/>
              <a:gd name="connsiteY20" fmla="*/ 146922 h 604954"/>
              <a:gd name="connsiteX21" fmla="*/ 102043 w 339709"/>
              <a:gd name="connsiteY21" fmla="*/ 196905 h 604954"/>
              <a:gd name="connsiteX22" fmla="*/ 102635 w 339709"/>
              <a:gd name="connsiteY22" fmla="*/ 195529 h 604954"/>
              <a:gd name="connsiteX23" fmla="*/ 96222 w 339709"/>
              <a:gd name="connsiteY23" fmla="*/ 213605 h 604954"/>
              <a:gd name="connsiteX24" fmla="*/ 86315 w 339709"/>
              <a:gd name="connsiteY24" fmla="*/ 234271 h 604954"/>
              <a:gd name="connsiteX25" fmla="*/ 86101 w 339709"/>
              <a:gd name="connsiteY25" fmla="*/ 235082 h 604954"/>
              <a:gd name="connsiteX26" fmla="*/ 84192 w 339709"/>
              <a:gd name="connsiteY26" fmla="*/ 238980 h 604954"/>
              <a:gd name="connsiteX27" fmla="*/ 84772 w 339709"/>
              <a:gd name="connsiteY27" fmla="*/ 238737 h 604954"/>
              <a:gd name="connsiteX28" fmla="*/ 69948 w 339709"/>
              <a:gd name="connsiteY28" fmla="*/ 296338 h 604954"/>
              <a:gd name="connsiteX29" fmla="*/ 90112 w 339709"/>
              <a:gd name="connsiteY29" fmla="*/ 413124 h 604954"/>
              <a:gd name="connsiteX30" fmla="*/ 157879 w 339709"/>
              <a:gd name="connsiteY30" fmla="*/ 491782 h 604954"/>
              <a:gd name="connsiteX31" fmla="*/ 191926 w 339709"/>
              <a:gd name="connsiteY31" fmla="*/ 514065 h 604954"/>
              <a:gd name="connsiteX32" fmla="*/ 174766 w 339709"/>
              <a:gd name="connsiteY32" fmla="*/ 568785 h 604954"/>
              <a:gd name="connsiteX33" fmla="*/ 171593 w 339709"/>
              <a:gd name="connsiteY33" fmla="*/ 604679 h 604954"/>
              <a:gd name="connsiteX34" fmla="*/ 127730 w 339709"/>
              <a:gd name="connsiteY34" fmla="*/ 582635 h 604954"/>
              <a:gd name="connsiteX35" fmla="*/ 75140 w 339709"/>
              <a:gd name="connsiteY35" fmla="*/ 534228 h 604954"/>
              <a:gd name="connsiteX36" fmla="*/ 31368 w 339709"/>
              <a:gd name="connsiteY36" fmla="*/ 468276 h 604954"/>
              <a:gd name="connsiteX37" fmla="*/ 822 w 339709"/>
              <a:gd name="connsiteY37" fmla="*/ 376005 h 604954"/>
              <a:gd name="connsiteX38" fmla="*/ 11907 w 339709"/>
              <a:gd name="connsiteY38" fmla="*/ 261351 h 604954"/>
              <a:gd name="connsiteX39" fmla="*/ 45421 w 339709"/>
              <a:gd name="connsiteY39" fmla="*/ 166371 h 604954"/>
              <a:gd name="connsiteX40" fmla="*/ 82494 w 339709"/>
              <a:gd name="connsiteY40" fmla="*/ 99036 h 604954"/>
              <a:gd name="connsiteX41" fmla="*/ 157548 w 339709"/>
              <a:gd name="connsiteY41" fmla="*/ 25579 h 604954"/>
              <a:gd name="connsiteX42" fmla="*/ 211755 w 339709"/>
              <a:gd name="connsiteY42" fmla="*/ 0 h 604954"/>
              <a:gd name="connsiteX43" fmla="*/ 277385 w 339709"/>
              <a:gd name="connsiteY43" fmla="*/ 4169 h 604954"/>
              <a:gd name="connsiteX0" fmla="*/ 277385 w 339709"/>
              <a:gd name="connsiteY0" fmla="*/ 4169 h 604954"/>
              <a:gd name="connsiteX1" fmla="*/ 315034 w 339709"/>
              <a:gd name="connsiteY1" fmla="*/ 30335 h 604954"/>
              <a:gd name="connsiteX2" fmla="*/ 335653 w 339709"/>
              <a:gd name="connsiteY2" fmla="*/ 80187 h 604954"/>
              <a:gd name="connsiteX3" fmla="*/ 336558 w 339709"/>
              <a:gd name="connsiteY3" fmla="*/ 141401 h 604954"/>
              <a:gd name="connsiteX4" fmla="*/ 301808 w 339709"/>
              <a:gd name="connsiteY4" fmla="*/ 209258 h 604954"/>
              <a:gd name="connsiteX5" fmla="*/ 220351 w 339709"/>
              <a:gd name="connsiteY5" fmla="*/ 256873 h 604954"/>
              <a:gd name="connsiteX6" fmla="*/ 125281 w 339709"/>
              <a:gd name="connsiteY6" fmla="*/ 267266 h 604954"/>
              <a:gd name="connsiteX7" fmla="*/ 81135 w 339709"/>
              <a:gd name="connsiteY7" fmla="*/ 257361 h 604954"/>
              <a:gd name="connsiteX8" fmla="*/ 82686 w 339709"/>
              <a:gd name="connsiteY8" fmla="*/ 248031 h 604954"/>
              <a:gd name="connsiteX9" fmla="*/ 86101 w 339709"/>
              <a:gd name="connsiteY9" fmla="*/ 235082 h 604954"/>
              <a:gd name="connsiteX10" fmla="*/ 95166 w 339709"/>
              <a:gd name="connsiteY10" fmla="*/ 216580 h 604954"/>
              <a:gd name="connsiteX11" fmla="*/ 96222 w 339709"/>
              <a:gd name="connsiteY11" fmla="*/ 213605 h 604954"/>
              <a:gd name="connsiteX12" fmla="*/ 109297 w 339709"/>
              <a:gd name="connsiteY12" fmla="*/ 186330 h 604954"/>
              <a:gd name="connsiteX13" fmla="*/ 108915 w 339709"/>
              <a:gd name="connsiteY13" fmla="*/ 187939 h 604954"/>
              <a:gd name="connsiteX14" fmla="*/ 148413 w 339709"/>
              <a:gd name="connsiteY14" fmla="*/ 196802 h 604954"/>
              <a:gd name="connsiteX15" fmla="*/ 195165 w 339709"/>
              <a:gd name="connsiteY15" fmla="*/ 195092 h 604954"/>
              <a:gd name="connsiteX16" fmla="*/ 247892 w 339709"/>
              <a:gd name="connsiteY16" fmla="*/ 177637 h 604954"/>
              <a:gd name="connsiteX17" fmla="*/ 272543 w 339709"/>
              <a:gd name="connsiteY17" fmla="*/ 122157 h 604954"/>
              <a:gd name="connsiteX18" fmla="*/ 242666 w 339709"/>
              <a:gd name="connsiteY18" fmla="*/ 81285 h 604954"/>
              <a:gd name="connsiteX19" fmla="*/ 182970 w 339709"/>
              <a:gd name="connsiteY19" fmla="*/ 97176 h 604954"/>
              <a:gd name="connsiteX20" fmla="*/ 132758 w 339709"/>
              <a:gd name="connsiteY20" fmla="*/ 146922 h 604954"/>
              <a:gd name="connsiteX21" fmla="*/ 102043 w 339709"/>
              <a:gd name="connsiteY21" fmla="*/ 196905 h 604954"/>
              <a:gd name="connsiteX22" fmla="*/ 102635 w 339709"/>
              <a:gd name="connsiteY22" fmla="*/ 195529 h 604954"/>
              <a:gd name="connsiteX23" fmla="*/ 96222 w 339709"/>
              <a:gd name="connsiteY23" fmla="*/ 213605 h 604954"/>
              <a:gd name="connsiteX24" fmla="*/ 86315 w 339709"/>
              <a:gd name="connsiteY24" fmla="*/ 234271 h 604954"/>
              <a:gd name="connsiteX25" fmla="*/ 86101 w 339709"/>
              <a:gd name="connsiteY25" fmla="*/ 235082 h 604954"/>
              <a:gd name="connsiteX26" fmla="*/ 84192 w 339709"/>
              <a:gd name="connsiteY26" fmla="*/ 238980 h 604954"/>
              <a:gd name="connsiteX27" fmla="*/ 84772 w 339709"/>
              <a:gd name="connsiteY27" fmla="*/ 238737 h 604954"/>
              <a:gd name="connsiteX28" fmla="*/ 69948 w 339709"/>
              <a:gd name="connsiteY28" fmla="*/ 296338 h 604954"/>
              <a:gd name="connsiteX29" fmla="*/ 90112 w 339709"/>
              <a:gd name="connsiteY29" fmla="*/ 413124 h 604954"/>
              <a:gd name="connsiteX30" fmla="*/ 157879 w 339709"/>
              <a:gd name="connsiteY30" fmla="*/ 491782 h 604954"/>
              <a:gd name="connsiteX31" fmla="*/ 191926 w 339709"/>
              <a:gd name="connsiteY31" fmla="*/ 514065 h 604954"/>
              <a:gd name="connsiteX32" fmla="*/ 174766 w 339709"/>
              <a:gd name="connsiteY32" fmla="*/ 568785 h 604954"/>
              <a:gd name="connsiteX33" fmla="*/ 171593 w 339709"/>
              <a:gd name="connsiteY33" fmla="*/ 604679 h 604954"/>
              <a:gd name="connsiteX34" fmla="*/ 127730 w 339709"/>
              <a:gd name="connsiteY34" fmla="*/ 582635 h 604954"/>
              <a:gd name="connsiteX35" fmla="*/ 75140 w 339709"/>
              <a:gd name="connsiteY35" fmla="*/ 534228 h 604954"/>
              <a:gd name="connsiteX36" fmla="*/ 31368 w 339709"/>
              <a:gd name="connsiteY36" fmla="*/ 468276 h 604954"/>
              <a:gd name="connsiteX37" fmla="*/ 822 w 339709"/>
              <a:gd name="connsiteY37" fmla="*/ 376005 h 604954"/>
              <a:gd name="connsiteX38" fmla="*/ 11907 w 339709"/>
              <a:gd name="connsiteY38" fmla="*/ 261351 h 604954"/>
              <a:gd name="connsiteX39" fmla="*/ 45421 w 339709"/>
              <a:gd name="connsiteY39" fmla="*/ 166371 h 604954"/>
              <a:gd name="connsiteX40" fmla="*/ 82494 w 339709"/>
              <a:gd name="connsiteY40" fmla="*/ 99036 h 604954"/>
              <a:gd name="connsiteX41" fmla="*/ 157548 w 339709"/>
              <a:gd name="connsiteY41" fmla="*/ 25579 h 604954"/>
              <a:gd name="connsiteX42" fmla="*/ 211755 w 339709"/>
              <a:gd name="connsiteY42" fmla="*/ 0 h 604954"/>
              <a:gd name="connsiteX43" fmla="*/ 277385 w 339709"/>
              <a:gd name="connsiteY43" fmla="*/ 4169 h 604954"/>
              <a:gd name="connsiteX0" fmla="*/ 277385 w 339709"/>
              <a:gd name="connsiteY0" fmla="*/ 4169 h 605180"/>
              <a:gd name="connsiteX1" fmla="*/ 315034 w 339709"/>
              <a:gd name="connsiteY1" fmla="*/ 30335 h 605180"/>
              <a:gd name="connsiteX2" fmla="*/ 335653 w 339709"/>
              <a:gd name="connsiteY2" fmla="*/ 80187 h 605180"/>
              <a:gd name="connsiteX3" fmla="*/ 336558 w 339709"/>
              <a:gd name="connsiteY3" fmla="*/ 141401 h 605180"/>
              <a:gd name="connsiteX4" fmla="*/ 301808 w 339709"/>
              <a:gd name="connsiteY4" fmla="*/ 209258 h 605180"/>
              <a:gd name="connsiteX5" fmla="*/ 220351 w 339709"/>
              <a:gd name="connsiteY5" fmla="*/ 256873 h 605180"/>
              <a:gd name="connsiteX6" fmla="*/ 125281 w 339709"/>
              <a:gd name="connsiteY6" fmla="*/ 267266 h 605180"/>
              <a:gd name="connsiteX7" fmla="*/ 81135 w 339709"/>
              <a:gd name="connsiteY7" fmla="*/ 257361 h 605180"/>
              <a:gd name="connsiteX8" fmla="*/ 82686 w 339709"/>
              <a:gd name="connsiteY8" fmla="*/ 248031 h 605180"/>
              <a:gd name="connsiteX9" fmla="*/ 86101 w 339709"/>
              <a:gd name="connsiteY9" fmla="*/ 235082 h 605180"/>
              <a:gd name="connsiteX10" fmla="*/ 95166 w 339709"/>
              <a:gd name="connsiteY10" fmla="*/ 216580 h 605180"/>
              <a:gd name="connsiteX11" fmla="*/ 96222 w 339709"/>
              <a:gd name="connsiteY11" fmla="*/ 213605 h 605180"/>
              <a:gd name="connsiteX12" fmla="*/ 109297 w 339709"/>
              <a:gd name="connsiteY12" fmla="*/ 186330 h 605180"/>
              <a:gd name="connsiteX13" fmla="*/ 108915 w 339709"/>
              <a:gd name="connsiteY13" fmla="*/ 187939 h 605180"/>
              <a:gd name="connsiteX14" fmla="*/ 148413 w 339709"/>
              <a:gd name="connsiteY14" fmla="*/ 196802 h 605180"/>
              <a:gd name="connsiteX15" fmla="*/ 195165 w 339709"/>
              <a:gd name="connsiteY15" fmla="*/ 195092 h 605180"/>
              <a:gd name="connsiteX16" fmla="*/ 247892 w 339709"/>
              <a:gd name="connsiteY16" fmla="*/ 177637 h 605180"/>
              <a:gd name="connsiteX17" fmla="*/ 272543 w 339709"/>
              <a:gd name="connsiteY17" fmla="*/ 122157 h 605180"/>
              <a:gd name="connsiteX18" fmla="*/ 242666 w 339709"/>
              <a:gd name="connsiteY18" fmla="*/ 81285 h 605180"/>
              <a:gd name="connsiteX19" fmla="*/ 182970 w 339709"/>
              <a:gd name="connsiteY19" fmla="*/ 97176 h 605180"/>
              <a:gd name="connsiteX20" fmla="*/ 132758 w 339709"/>
              <a:gd name="connsiteY20" fmla="*/ 146922 h 605180"/>
              <a:gd name="connsiteX21" fmla="*/ 102043 w 339709"/>
              <a:gd name="connsiteY21" fmla="*/ 196905 h 605180"/>
              <a:gd name="connsiteX22" fmla="*/ 102635 w 339709"/>
              <a:gd name="connsiteY22" fmla="*/ 195529 h 605180"/>
              <a:gd name="connsiteX23" fmla="*/ 96222 w 339709"/>
              <a:gd name="connsiteY23" fmla="*/ 213605 h 605180"/>
              <a:gd name="connsiteX24" fmla="*/ 86315 w 339709"/>
              <a:gd name="connsiteY24" fmla="*/ 234271 h 605180"/>
              <a:gd name="connsiteX25" fmla="*/ 86101 w 339709"/>
              <a:gd name="connsiteY25" fmla="*/ 235082 h 605180"/>
              <a:gd name="connsiteX26" fmla="*/ 84192 w 339709"/>
              <a:gd name="connsiteY26" fmla="*/ 238980 h 605180"/>
              <a:gd name="connsiteX27" fmla="*/ 84772 w 339709"/>
              <a:gd name="connsiteY27" fmla="*/ 238737 h 605180"/>
              <a:gd name="connsiteX28" fmla="*/ 69948 w 339709"/>
              <a:gd name="connsiteY28" fmla="*/ 296338 h 605180"/>
              <a:gd name="connsiteX29" fmla="*/ 90112 w 339709"/>
              <a:gd name="connsiteY29" fmla="*/ 413124 h 605180"/>
              <a:gd name="connsiteX30" fmla="*/ 157879 w 339709"/>
              <a:gd name="connsiteY30" fmla="*/ 491782 h 605180"/>
              <a:gd name="connsiteX31" fmla="*/ 191926 w 339709"/>
              <a:gd name="connsiteY31" fmla="*/ 514065 h 605180"/>
              <a:gd name="connsiteX32" fmla="*/ 180976 w 339709"/>
              <a:gd name="connsiteY32" fmla="*/ 562858 h 605180"/>
              <a:gd name="connsiteX33" fmla="*/ 171593 w 339709"/>
              <a:gd name="connsiteY33" fmla="*/ 604679 h 605180"/>
              <a:gd name="connsiteX34" fmla="*/ 127730 w 339709"/>
              <a:gd name="connsiteY34" fmla="*/ 582635 h 605180"/>
              <a:gd name="connsiteX35" fmla="*/ 75140 w 339709"/>
              <a:gd name="connsiteY35" fmla="*/ 534228 h 605180"/>
              <a:gd name="connsiteX36" fmla="*/ 31368 w 339709"/>
              <a:gd name="connsiteY36" fmla="*/ 468276 h 605180"/>
              <a:gd name="connsiteX37" fmla="*/ 822 w 339709"/>
              <a:gd name="connsiteY37" fmla="*/ 376005 h 605180"/>
              <a:gd name="connsiteX38" fmla="*/ 11907 w 339709"/>
              <a:gd name="connsiteY38" fmla="*/ 261351 h 605180"/>
              <a:gd name="connsiteX39" fmla="*/ 45421 w 339709"/>
              <a:gd name="connsiteY39" fmla="*/ 166371 h 605180"/>
              <a:gd name="connsiteX40" fmla="*/ 82494 w 339709"/>
              <a:gd name="connsiteY40" fmla="*/ 99036 h 605180"/>
              <a:gd name="connsiteX41" fmla="*/ 157548 w 339709"/>
              <a:gd name="connsiteY41" fmla="*/ 25579 h 605180"/>
              <a:gd name="connsiteX42" fmla="*/ 211755 w 339709"/>
              <a:gd name="connsiteY42" fmla="*/ 0 h 605180"/>
              <a:gd name="connsiteX43" fmla="*/ 277385 w 339709"/>
              <a:gd name="connsiteY43" fmla="*/ 4169 h 605180"/>
              <a:gd name="connsiteX0" fmla="*/ 277385 w 339709"/>
              <a:gd name="connsiteY0" fmla="*/ 4169 h 605180"/>
              <a:gd name="connsiteX1" fmla="*/ 315034 w 339709"/>
              <a:gd name="connsiteY1" fmla="*/ 30335 h 605180"/>
              <a:gd name="connsiteX2" fmla="*/ 335653 w 339709"/>
              <a:gd name="connsiteY2" fmla="*/ 80187 h 605180"/>
              <a:gd name="connsiteX3" fmla="*/ 336558 w 339709"/>
              <a:gd name="connsiteY3" fmla="*/ 141401 h 605180"/>
              <a:gd name="connsiteX4" fmla="*/ 301808 w 339709"/>
              <a:gd name="connsiteY4" fmla="*/ 209258 h 605180"/>
              <a:gd name="connsiteX5" fmla="*/ 220351 w 339709"/>
              <a:gd name="connsiteY5" fmla="*/ 256873 h 605180"/>
              <a:gd name="connsiteX6" fmla="*/ 125281 w 339709"/>
              <a:gd name="connsiteY6" fmla="*/ 267266 h 605180"/>
              <a:gd name="connsiteX7" fmla="*/ 81135 w 339709"/>
              <a:gd name="connsiteY7" fmla="*/ 257361 h 605180"/>
              <a:gd name="connsiteX8" fmla="*/ 82686 w 339709"/>
              <a:gd name="connsiteY8" fmla="*/ 248031 h 605180"/>
              <a:gd name="connsiteX9" fmla="*/ 86101 w 339709"/>
              <a:gd name="connsiteY9" fmla="*/ 235082 h 605180"/>
              <a:gd name="connsiteX10" fmla="*/ 95166 w 339709"/>
              <a:gd name="connsiteY10" fmla="*/ 216580 h 605180"/>
              <a:gd name="connsiteX11" fmla="*/ 96222 w 339709"/>
              <a:gd name="connsiteY11" fmla="*/ 213605 h 605180"/>
              <a:gd name="connsiteX12" fmla="*/ 109297 w 339709"/>
              <a:gd name="connsiteY12" fmla="*/ 186330 h 605180"/>
              <a:gd name="connsiteX13" fmla="*/ 108915 w 339709"/>
              <a:gd name="connsiteY13" fmla="*/ 187939 h 605180"/>
              <a:gd name="connsiteX14" fmla="*/ 148413 w 339709"/>
              <a:gd name="connsiteY14" fmla="*/ 196802 h 605180"/>
              <a:gd name="connsiteX15" fmla="*/ 195165 w 339709"/>
              <a:gd name="connsiteY15" fmla="*/ 195092 h 605180"/>
              <a:gd name="connsiteX16" fmla="*/ 247892 w 339709"/>
              <a:gd name="connsiteY16" fmla="*/ 177637 h 605180"/>
              <a:gd name="connsiteX17" fmla="*/ 272543 w 339709"/>
              <a:gd name="connsiteY17" fmla="*/ 122157 h 605180"/>
              <a:gd name="connsiteX18" fmla="*/ 242666 w 339709"/>
              <a:gd name="connsiteY18" fmla="*/ 81285 h 605180"/>
              <a:gd name="connsiteX19" fmla="*/ 182970 w 339709"/>
              <a:gd name="connsiteY19" fmla="*/ 97176 h 605180"/>
              <a:gd name="connsiteX20" fmla="*/ 132758 w 339709"/>
              <a:gd name="connsiteY20" fmla="*/ 146922 h 605180"/>
              <a:gd name="connsiteX21" fmla="*/ 102043 w 339709"/>
              <a:gd name="connsiteY21" fmla="*/ 196905 h 605180"/>
              <a:gd name="connsiteX22" fmla="*/ 102635 w 339709"/>
              <a:gd name="connsiteY22" fmla="*/ 195529 h 605180"/>
              <a:gd name="connsiteX23" fmla="*/ 96222 w 339709"/>
              <a:gd name="connsiteY23" fmla="*/ 213605 h 605180"/>
              <a:gd name="connsiteX24" fmla="*/ 86315 w 339709"/>
              <a:gd name="connsiteY24" fmla="*/ 234271 h 605180"/>
              <a:gd name="connsiteX25" fmla="*/ 86101 w 339709"/>
              <a:gd name="connsiteY25" fmla="*/ 235082 h 605180"/>
              <a:gd name="connsiteX26" fmla="*/ 84192 w 339709"/>
              <a:gd name="connsiteY26" fmla="*/ 238980 h 605180"/>
              <a:gd name="connsiteX27" fmla="*/ 84772 w 339709"/>
              <a:gd name="connsiteY27" fmla="*/ 238737 h 605180"/>
              <a:gd name="connsiteX28" fmla="*/ 69948 w 339709"/>
              <a:gd name="connsiteY28" fmla="*/ 296338 h 605180"/>
              <a:gd name="connsiteX29" fmla="*/ 90112 w 339709"/>
              <a:gd name="connsiteY29" fmla="*/ 413124 h 605180"/>
              <a:gd name="connsiteX30" fmla="*/ 157879 w 339709"/>
              <a:gd name="connsiteY30" fmla="*/ 491782 h 605180"/>
              <a:gd name="connsiteX31" fmla="*/ 188560 w 339709"/>
              <a:gd name="connsiteY31" fmla="*/ 518190 h 605180"/>
              <a:gd name="connsiteX32" fmla="*/ 180976 w 339709"/>
              <a:gd name="connsiteY32" fmla="*/ 562858 h 605180"/>
              <a:gd name="connsiteX33" fmla="*/ 171593 w 339709"/>
              <a:gd name="connsiteY33" fmla="*/ 604679 h 605180"/>
              <a:gd name="connsiteX34" fmla="*/ 127730 w 339709"/>
              <a:gd name="connsiteY34" fmla="*/ 582635 h 605180"/>
              <a:gd name="connsiteX35" fmla="*/ 75140 w 339709"/>
              <a:gd name="connsiteY35" fmla="*/ 534228 h 605180"/>
              <a:gd name="connsiteX36" fmla="*/ 31368 w 339709"/>
              <a:gd name="connsiteY36" fmla="*/ 468276 h 605180"/>
              <a:gd name="connsiteX37" fmla="*/ 822 w 339709"/>
              <a:gd name="connsiteY37" fmla="*/ 376005 h 605180"/>
              <a:gd name="connsiteX38" fmla="*/ 11907 w 339709"/>
              <a:gd name="connsiteY38" fmla="*/ 261351 h 605180"/>
              <a:gd name="connsiteX39" fmla="*/ 45421 w 339709"/>
              <a:gd name="connsiteY39" fmla="*/ 166371 h 605180"/>
              <a:gd name="connsiteX40" fmla="*/ 82494 w 339709"/>
              <a:gd name="connsiteY40" fmla="*/ 99036 h 605180"/>
              <a:gd name="connsiteX41" fmla="*/ 157548 w 339709"/>
              <a:gd name="connsiteY41" fmla="*/ 25579 h 605180"/>
              <a:gd name="connsiteX42" fmla="*/ 211755 w 339709"/>
              <a:gd name="connsiteY42" fmla="*/ 0 h 605180"/>
              <a:gd name="connsiteX43" fmla="*/ 277385 w 339709"/>
              <a:gd name="connsiteY43" fmla="*/ 4169 h 605180"/>
              <a:gd name="connsiteX0" fmla="*/ 277385 w 339709"/>
              <a:gd name="connsiteY0" fmla="*/ 8817 h 609828"/>
              <a:gd name="connsiteX1" fmla="*/ 315034 w 339709"/>
              <a:gd name="connsiteY1" fmla="*/ 34983 h 609828"/>
              <a:gd name="connsiteX2" fmla="*/ 335653 w 339709"/>
              <a:gd name="connsiteY2" fmla="*/ 84835 h 609828"/>
              <a:gd name="connsiteX3" fmla="*/ 336558 w 339709"/>
              <a:gd name="connsiteY3" fmla="*/ 146049 h 609828"/>
              <a:gd name="connsiteX4" fmla="*/ 301808 w 339709"/>
              <a:gd name="connsiteY4" fmla="*/ 213906 h 609828"/>
              <a:gd name="connsiteX5" fmla="*/ 220351 w 339709"/>
              <a:gd name="connsiteY5" fmla="*/ 261521 h 609828"/>
              <a:gd name="connsiteX6" fmla="*/ 125281 w 339709"/>
              <a:gd name="connsiteY6" fmla="*/ 271914 h 609828"/>
              <a:gd name="connsiteX7" fmla="*/ 81135 w 339709"/>
              <a:gd name="connsiteY7" fmla="*/ 262009 h 609828"/>
              <a:gd name="connsiteX8" fmla="*/ 82686 w 339709"/>
              <a:gd name="connsiteY8" fmla="*/ 252679 h 609828"/>
              <a:gd name="connsiteX9" fmla="*/ 86101 w 339709"/>
              <a:gd name="connsiteY9" fmla="*/ 239730 h 609828"/>
              <a:gd name="connsiteX10" fmla="*/ 95166 w 339709"/>
              <a:gd name="connsiteY10" fmla="*/ 221228 h 609828"/>
              <a:gd name="connsiteX11" fmla="*/ 96222 w 339709"/>
              <a:gd name="connsiteY11" fmla="*/ 218253 h 609828"/>
              <a:gd name="connsiteX12" fmla="*/ 109297 w 339709"/>
              <a:gd name="connsiteY12" fmla="*/ 190978 h 609828"/>
              <a:gd name="connsiteX13" fmla="*/ 108915 w 339709"/>
              <a:gd name="connsiteY13" fmla="*/ 192587 h 609828"/>
              <a:gd name="connsiteX14" fmla="*/ 148413 w 339709"/>
              <a:gd name="connsiteY14" fmla="*/ 201450 h 609828"/>
              <a:gd name="connsiteX15" fmla="*/ 195165 w 339709"/>
              <a:gd name="connsiteY15" fmla="*/ 199740 h 609828"/>
              <a:gd name="connsiteX16" fmla="*/ 247892 w 339709"/>
              <a:gd name="connsiteY16" fmla="*/ 182285 h 609828"/>
              <a:gd name="connsiteX17" fmla="*/ 272543 w 339709"/>
              <a:gd name="connsiteY17" fmla="*/ 126805 h 609828"/>
              <a:gd name="connsiteX18" fmla="*/ 242666 w 339709"/>
              <a:gd name="connsiteY18" fmla="*/ 85933 h 609828"/>
              <a:gd name="connsiteX19" fmla="*/ 182970 w 339709"/>
              <a:gd name="connsiteY19" fmla="*/ 101824 h 609828"/>
              <a:gd name="connsiteX20" fmla="*/ 132758 w 339709"/>
              <a:gd name="connsiteY20" fmla="*/ 151570 h 609828"/>
              <a:gd name="connsiteX21" fmla="*/ 102043 w 339709"/>
              <a:gd name="connsiteY21" fmla="*/ 201553 h 609828"/>
              <a:gd name="connsiteX22" fmla="*/ 102635 w 339709"/>
              <a:gd name="connsiteY22" fmla="*/ 200177 h 609828"/>
              <a:gd name="connsiteX23" fmla="*/ 96222 w 339709"/>
              <a:gd name="connsiteY23" fmla="*/ 218253 h 609828"/>
              <a:gd name="connsiteX24" fmla="*/ 86315 w 339709"/>
              <a:gd name="connsiteY24" fmla="*/ 238919 h 609828"/>
              <a:gd name="connsiteX25" fmla="*/ 86101 w 339709"/>
              <a:gd name="connsiteY25" fmla="*/ 239730 h 609828"/>
              <a:gd name="connsiteX26" fmla="*/ 84192 w 339709"/>
              <a:gd name="connsiteY26" fmla="*/ 243628 h 609828"/>
              <a:gd name="connsiteX27" fmla="*/ 84772 w 339709"/>
              <a:gd name="connsiteY27" fmla="*/ 243385 h 609828"/>
              <a:gd name="connsiteX28" fmla="*/ 69948 w 339709"/>
              <a:gd name="connsiteY28" fmla="*/ 300986 h 609828"/>
              <a:gd name="connsiteX29" fmla="*/ 90112 w 339709"/>
              <a:gd name="connsiteY29" fmla="*/ 417772 h 609828"/>
              <a:gd name="connsiteX30" fmla="*/ 157879 w 339709"/>
              <a:gd name="connsiteY30" fmla="*/ 496430 h 609828"/>
              <a:gd name="connsiteX31" fmla="*/ 188560 w 339709"/>
              <a:gd name="connsiteY31" fmla="*/ 522838 h 609828"/>
              <a:gd name="connsiteX32" fmla="*/ 180976 w 339709"/>
              <a:gd name="connsiteY32" fmla="*/ 567506 h 609828"/>
              <a:gd name="connsiteX33" fmla="*/ 171593 w 339709"/>
              <a:gd name="connsiteY33" fmla="*/ 609327 h 609828"/>
              <a:gd name="connsiteX34" fmla="*/ 127730 w 339709"/>
              <a:gd name="connsiteY34" fmla="*/ 587283 h 609828"/>
              <a:gd name="connsiteX35" fmla="*/ 75140 w 339709"/>
              <a:gd name="connsiteY35" fmla="*/ 538876 h 609828"/>
              <a:gd name="connsiteX36" fmla="*/ 31368 w 339709"/>
              <a:gd name="connsiteY36" fmla="*/ 472924 h 609828"/>
              <a:gd name="connsiteX37" fmla="*/ 822 w 339709"/>
              <a:gd name="connsiteY37" fmla="*/ 380653 h 609828"/>
              <a:gd name="connsiteX38" fmla="*/ 11907 w 339709"/>
              <a:gd name="connsiteY38" fmla="*/ 265999 h 609828"/>
              <a:gd name="connsiteX39" fmla="*/ 45421 w 339709"/>
              <a:gd name="connsiteY39" fmla="*/ 171019 h 609828"/>
              <a:gd name="connsiteX40" fmla="*/ 82494 w 339709"/>
              <a:gd name="connsiteY40" fmla="*/ 103684 h 609828"/>
              <a:gd name="connsiteX41" fmla="*/ 157548 w 339709"/>
              <a:gd name="connsiteY41" fmla="*/ 30227 h 609828"/>
              <a:gd name="connsiteX42" fmla="*/ 212797 w 339709"/>
              <a:gd name="connsiteY42" fmla="*/ 0 h 609828"/>
              <a:gd name="connsiteX43" fmla="*/ 277385 w 339709"/>
              <a:gd name="connsiteY43" fmla="*/ 8817 h 609828"/>
              <a:gd name="connsiteX0" fmla="*/ 277385 w 339709"/>
              <a:gd name="connsiteY0" fmla="*/ 11124 h 612135"/>
              <a:gd name="connsiteX1" fmla="*/ 315034 w 339709"/>
              <a:gd name="connsiteY1" fmla="*/ 37290 h 612135"/>
              <a:gd name="connsiteX2" fmla="*/ 335653 w 339709"/>
              <a:gd name="connsiteY2" fmla="*/ 87142 h 612135"/>
              <a:gd name="connsiteX3" fmla="*/ 336558 w 339709"/>
              <a:gd name="connsiteY3" fmla="*/ 148356 h 612135"/>
              <a:gd name="connsiteX4" fmla="*/ 301808 w 339709"/>
              <a:gd name="connsiteY4" fmla="*/ 216213 h 612135"/>
              <a:gd name="connsiteX5" fmla="*/ 220351 w 339709"/>
              <a:gd name="connsiteY5" fmla="*/ 263828 h 612135"/>
              <a:gd name="connsiteX6" fmla="*/ 125281 w 339709"/>
              <a:gd name="connsiteY6" fmla="*/ 274221 h 612135"/>
              <a:gd name="connsiteX7" fmla="*/ 81135 w 339709"/>
              <a:gd name="connsiteY7" fmla="*/ 264316 h 612135"/>
              <a:gd name="connsiteX8" fmla="*/ 82686 w 339709"/>
              <a:gd name="connsiteY8" fmla="*/ 254986 h 612135"/>
              <a:gd name="connsiteX9" fmla="*/ 86101 w 339709"/>
              <a:gd name="connsiteY9" fmla="*/ 242037 h 612135"/>
              <a:gd name="connsiteX10" fmla="*/ 95166 w 339709"/>
              <a:gd name="connsiteY10" fmla="*/ 223535 h 612135"/>
              <a:gd name="connsiteX11" fmla="*/ 96222 w 339709"/>
              <a:gd name="connsiteY11" fmla="*/ 220560 h 612135"/>
              <a:gd name="connsiteX12" fmla="*/ 109297 w 339709"/>
              <a:gd name="connsiteY12" fmla="*/ 193285 h 612135"/>
              <a:gd name="connsiteX13" fmla="*/ 108915 w 339709"/>
              <a:gd name="connsiteY13" fmla="*/ 194894 h 612135"/>
              <a:gd name="connsiteX14" fmla="*/ 148413 w 339709"/>
              <a:gd name="connsiteY14" fmla="*/ 203757 h 612135"/>
              <a:gd name="connsiteX15" fmla="*/ 195165 w 339709"/>
              <a:gd name="connsiteY15" fmla="*/ 202047 h 612135"/>
              <a:gd name="connsiteX16" fmla="*/ 247892 w 339709"/>
              <a:gd name="connsiteY16" fmla="*/ 184592 h 612135"/>
              <a:gd name="connsiteX17" fmla="*/ 272543 w 339709"/>
              <a:gd name="connsiteY17" fmla="*/ 129112 h 612135"/>
              <a:gd name="connsiteX18" fmla="*/ 242666 w 339709"/>
              <a:gd name="connsiteY18" fmla="*/ 88240 h 612135"/>
              <a:gd name="connsiteX19" fmla="*/ 182970 w 339709"/>
              <a:gd name="connsiteY19" fmla="*/ 104131 h 612135"/>
              <a:gd name="connsiteX20" fmla="*/ 132758 w 339709"/>
              <a:gd name="connsiteY20" fmla="*/ 153877 h 612135"/>
              <a:gd name="connsiteX21" fmla="*/ 102043 w 339709"/>
              <a:gd name="connsiteY21" fmla="*/ 203860 h 612135"/>
              <a:gd name="connsiteX22" fmla="*/ 102635 w 339709"/>
              <a:gd name="connsiteY22" fmla="*/ 202484 h 612135"/>
              <a:gd name="connsiteX23" fmla="*/ 96222 w 339709"/>
              <a:gd name="connsiteY23" fmla="*/ 220560 h 612135"/>
              <a:gd name="connsiteX24" fmla="*/ 86315 w 339709"/>
              <a:gd name="connsiteY24" fmla="*/ 241226 h 612135"/>
              <a:gd name="connsiteX25" fmla="*/ 86101 w 339709"/>
              <a:gd name="connsiteY25" fmla="*/ 242037 h 612135"/>
              <a:gd name="connsiteX26" fmla="*/ 84192 w 339709"/>
              <a:gd name="connsiteY26" fmla="*/ 245935 h 612135"/>
              <a:gd name="connsiteX27" fmla="*/ 84772 w 339709"/>
              <a:gd name="connsiteY27" fmla="*/ 245692 h 612135"/>
              <a:gd name="connsiteX28" fmla="*/ 69948 w 339709"/>
              <a:gd name="connsiteY28" fmla="*/ 303293 h 612135"/>
              <a:gd name="connsiteX29" fmla="*/ 90112 w 339709"/>
              <a:gd name="connsiteY29" fmla="*/ 420079 h 612135"/>
              <a:gd name="connsiteX30" fmla="*/ 157879 w 339709"/>
              <a:gd name="connsiteY30" fmla="*/ 498737 h 612135"/>
              <a:gd name="connsiteX31" fmla="*/ 188560 w 339709"/>
              <a:gd name="connsiteY31" fmla="*/ 525145 h 612135"/>
              <a:gd name="connsiteX32" fmla="*/ 180976 w 339709"/>
              <a:gd name="connsiteY32" fmla="*/ 569813 h 612135"/>
              <a:gd name="connsiteX33" fmla="*/ 171593 w 339709"/>
              <a:gd name="connsiteY33" fmla="*/ 611634 h 612135"/>
              <a:gd name="connsiteX34" fmla="*/ 127730 w 339709"/>
              <a:gd name="connsiteY34" fmla="*/ 589590 h 612135"/>
              <a:gd name="connsiteX35" fmla="*/ 75140 w 339709"/>
              <a:gd name="connsiteY35" fmla="*/ 541183 h 612135"/>
              <a:gd name="connsiteX36" fmla="*/ 31368 w 339709"/>
              <a:gd name="connsiteY36" fmla="*/ 475231 h 612135"/>
              <a:gd name="connsiteX37" fmla="*/ 822 w 339709"/>
              <a:gd name="connsiteY37" fmla="*/ 382960 h 612135"/>
              <a:gd name="connsiteX38" fmla="*/ 11907 w 339709"/>
              <a:gd name="connsiteY38" fmla="*/ 268306 h 612135"/>
              <a:gd name="connsiteX39" fmla="*/ 45421 w 339709"/>
              <a:gd name="connsiteY39" fmla="*/ 173326 h 612135"/>
              <a:gd name="connsiteX40" fmla="*/ 82494 w 339709"/>
              <a:gd name="connsiteY40" fmla="*/ 105991 h 612135"/>
              <a:gd name="connsiteX41" fmla="*/ 157548 w 339709"/>
              <a:gd name="connsiteY41" fmla="*/ 32534 h 612135"/>
              <a:gd name="connsiteX42" fmla="*/ 212797 w 339709"/>
              <a:gd name="connsiteY42" fmla="*/ 2307 h 612135"/>
              <a:gd name="connsiteX43" fmla="*/ 277385 w 339709"/>
              <a:gd name="connsiteY43" fmla="*/ 11124 h 612135"/>
              <a:gd name="connsiteX0" fmla="*/ 277385 w 339709"/>
              <a:gd name="connsiteY0" fmla="*/ 11124 h 612135"/>
              <a:gd name="connsiteX1" fmla="*/ 315034 w 339709"/>
              <a:gd name="connsiteY1" fmla="*/ 37290 h 612135"/>
              <a:gd name="connsiteX2" fmla="*/ 335653 w 339709"/>
              <a:gd name="connsiteY2" fmla="*/ 87142 h 612135"/>
              <a:gd name="connsiteX3" fmla="*/ 336558 w 339709"/>
              <a:gd name="connsiteY3" fmla="*/ 148356 h 612135"/>
              <a:gd name="connsiteX4" fmla="*/ 301808 w 339709"/>
              <a:gd name="connsiteY4" fmla="*/ 216213 h 612135"/>
              <a:gd name="connsiteX5" fmla="*/ 220351 w 339709"/>
              <a:gd name="connsiteY5" fmla="*/ 263828 h 612135"/>
              <a:gd name="connsiteX6" fmla="*/ 125281 w 339709"/>
              <a:gd name="connsiteY6" fmla="*/ 274221 h 612135"/>
              <a:gd name="connsiteX7" fmla="*/ 81135 w 339709"/>
              <a:gd name="connsiteY7" fmla="*/ 264316 h 612135"/>
              <a:gd name="connsiteX8" fmla="*/ 82686 w 339709"/>
              <a:gd name="connsiteY8" fmla="*/ 254986 h 612135"/>
              <a:gd name="connsiteX9" fmla="*/ 86101 w 339709"/>
              <a:gd name="connsiteY9" fmla="*/ 242037 h 612135"/>
              <a:gd name="connsiteX10" fmla="*/ 95166 w 339709"/>
              <a:gd name="connsiteY10" fmla="*/ 223535 h 612135"/>
              <a:gd name="connsiteX11" fmla="*/ 96222 w 339709"/>
              <a:gd name="connsiteY11" fmla="*/ 220560 h 612135"/>
              <a:gd name="connsiteX12" fmla="*/ 109297 w 339709"/>
              <a:gd name="connsiteY12" fmla="*/ 193285 h 612135"/>
              <a:gd name="connsiteX13" fmla="*/ 108915 w 339709"/>
              <a:gd name="connsiteY13" fmla="*/ 194894 h 612135"/>
              <a:gd name="connsiteX14" fmla="*/ 148413 w 339709"/>
              <a:gd name="connsiteY14" fmla="*/ 203757 h 612135"/>
              <a:gd name="connsiteX15" fmla="*/ 195165 w 339709"/>
              <a:gd name="connsiteY15" fmla="*/ 202047 h 612135"/>
              <a:gd name="connsiteX16" fmla="*/ 247892 w 339709"/>
              <a:gd name="connsiteY16" fmla="*/ 184592 h 612135"/>
              <a:gd name="connsiteX17" fmla="*/ 272543 w 339709"/>
              <a:gd name="connsiteY17" fmla="*/ 129112 h 612135"/>
              <a:gd name="connsiteX18" fmla="*/ 242666 w 339709"/>
              <a:gd name="connsiteY18" fmla="*/ 88240 h 612135"/>
              <a:gd name="connsiteX19" fmla="*/ 182970 w 339709"/>
              <a:gd name="connsiteY19" fmla="*/ 104131 h 612135"/>
              <a:gd name="connsiteX20" fmla="*/ 132758 w 339709"/>
              <a:gd name="connsiteY20" fmla="*/ 153877 h 612135"/>
              <a:gd name="connsiteX21" fmla="*/ 102043 w 339709"/>
              <a:gd name="connsiteY21" fmla="*/ 203860 h 612135"/>
              <a:gd name="connsiteX22" fmla="*/ 102635 w 339709"/>
              <a:gd name="connsiteY22" fmla="*/ 202484 h 612135"/>
              <a:gd name="connsiteX23" fmla="*/ 96222 w 339709"/>
              <a:gd name="connsiteY23" fmla="*/ 220560 h 612135"/>
              <a:gd name="connsiteX24" fmla="*/ 86315 w 339709"/>
              <a:gd name="connsiteY24" fmla="*/ 241226 h 612135"/>
              <a:gd name="connsiteX25" fmla="*/ 86101 w 339709"/>
              <a:gd name="connsiteY25" fmla="*/ 242037 h 612135"/>
              <a:gd name="connsiteX26" fmla="*/ 84192 w 339709"/>
              <a:gd name="connsiteY26" fmla="*/ 245935 h 612135"/>
              <a:gd name="connsiteX27" fmla="*/ 84772 w 339709"/>
              <a:gd name="connsiteY27" fmla="*/ 245692 h 612135"/>
              <a:gd name="connsiteX28" fmla="*/ 69948 w 339709"/>
              <a:gd name="connsiteY28" fmla="*/ 303293 h 612135"/>
              <a:gd name="connsiteX29" fmla="*/ 90112 w 339709"/>
              <a:gd name="connsiteY29" fmla="*/ 420079 h 612135"/>
              <a:gd name="connsiteX30" fmla="*/ 157879 w 339709"/>
              <a:gd name="connsiteY30" fmla="*/ 498737 h 612135"/>
              <a:gd name="connsiteX31" fmla="*/ 188560 w 339709"/>
              <a:gd name="connsiteY31" fmla="*/ 525145 h 612135"/>
              <a:gd name="connsiteX32" fmla="*/ 180976 w 339709"/>
              <a:gd name="connsiteY32" fmla="*/ 569813 h 612135"/>
              <a:gd name="connsiteX33" fmla="*/ 171593 w 339709"/>
              <a:gd name="connsiteY33" fmla="*/ 611634 h 612135"/>
              <a:gd name="connsiteX34" fmla="*/ 127730 w 339709"/>
              <a:gd name="connsiteY34" fmla="*/ 589590 h 612135"/>
              <a:gd name="connsiteX35" fmla="*/ 75140 w 339709"/>
              <a:gd name="connsiteY35" fmla="*/ 541183 h 612135"/>
              <a:gd name="connsiteX36" fmla="*/ 31368 w 339709"/>
              <a:gd name="connsiteY36" fmla="*/ 475231 h 612135"/>
              <a:gd name="connsiteX37" fmla="*/ 822 w 339709"/>
              <a:gd name="connsiteY37" fmla="*/ 382960 h 612135"/>
              <a:gd name="connsiteX38" fmla="*/ 11907 w 339709"/>
              <a:gd name="connsiteY38" fmla="*/ 268306 h 612135"/>
              <a:gd name="connsiteX39" fmla="*/ 45421 w 339709"/>
              <a:gd name="connsiteY39" fmla="*/ 173326 h 612135"/>
              <a:gd name="connsiteX40" fmla="*/ 82494 w 339709"/>
              <a:gd name="connsiteY40" fmla="*/ 105991 h 612135"/>
              <a:gd name="connsiteX41" fmla="*/ 150056 w 339709"/>
              <a:gd name="connsiteY41" fmla="*/ 33293 h 612135"/>
              <a:gd name="connsiteX42" fmla="*/ 212797 w 339709"/>
              <a:gd name="connsiteY42" fmla="*/ 2307 h 612135"/>
              <a:gd name="connsiteX43" fmla="*/ 277385 w 339709"/>
              <a:gd name="connsiteY43" fmla="*/ 11124 h 612135"/>
              <a:gd name="connsiteX0" fmla="*/ 277385 w 339709"/>
              <a:gd name="connsiteY0" fmla="*/ 11124 h 612135"/>
              <a:gd name="connsiteX1" fmla="*/ 315034 w 339709"/>
              <a:gd name="connsiteY1" fmla="*/ 37290 h 612135"/>
              <a:gd name="connsiteX2" fmla="*/ 335653 w 339709"/>
              <a:gd name="connsiteY2" fmla="*/ 87142 h 612135"/>
              <a:gd name="connsiteX3" fmla="*/ 336558 w 339709"/>
              <a:gd name="connsiteY3" fmla="*/ 148356 h 612135"/>
              <a:gd name="connsiteX4" fmla="*/ 301808 w 339709"/>
              <a:gd name="connsiteY4" fmla="*/ 216213 h 612135"/>
              <a:gd name="connsiteX5" fmla="*/ 220351 w 339709"/>
              <a:gd name="connsiteY5" fmla="*/ 263828 h 612135"/>
              <a:gd name="connsiteX6" fmla="*/ 125281 w 339709"/>
              <a:gd name="connsiteY6" fmla="*/ 274221 h 612135"/>
              <a:gd name="connsiteX7" fmla="*/ 81135 w 339709"/>
              <a:gd name="connsiteY7" fmla="*/ 264316 h 612135"/>
              <a:gd name="connsiteX8" fmla="*/ 82686 w 339709"/>
              <a:gd name="connsiteY8" fmla="*/ 254986 h 612135"/>
              <a:gd name="connsiteX9" fmla="*/ 86101 w 339709"/>
              <a:gd name="connsiteY9" fmla="*/ 242037 h 612135"/>
              <a:gd name="connsiteX10" fmla="*/ 95166 w 339709"/>
              <a:gd name="connsiteY10" fmla="*/ 223535 h 612135"/>
              <a:gd name="connsiteX11" fmla="*/ 96222 w 339709"/>
              <a:gd name="connsiteY11" fmla="*/ 220560 h 612135"/>
              <a:gd name="connsiteX12" fmla="*/ 109297 w 339709"/>
              <a:gd name="connsiteY12" fmla="*/ 193285 h 612135"/>
              <a:gd name="connsiteX13" fmla="*/ 108915 w 339709"/>
              <a:gd name="connsiteY13" fmla="*/ 194894 h 612135"/>
              <a:gd name="connsiteX14" fmla="*/ 148413 w 339709"/>
              <a:gd name="connsiteY14" fmla="*/ 203757 h 612135"/>
              <a:gd name="connsiteX15" fmla="*/ 195165 w 339709"/>
              <a:gd name="connsiteY15" fmla="*/ 202047 h 612135"/>
              <a:gd name="connsiteX16" fmla="*/ 247892 w 339709"/>
              <a:gd name="connsiteY16" fmla="*/ 184592 h 612135"/>
              <a:gd name="connsiteX17" fmla="*/ 272543 w 339709"/>
              <a:gd name="connsiteY17" fmla="*/ 129112 h 612135"/>
              <a:gd name="connsiteX18" fmla="*/ 242666 w 339709"/>
              <a:gd name="connsiteY18" fmla="*/ 88240 h 612135"/>
              <a:gd name="connsiteX19" fmla="*/ 182970 w 339709"/>
              <a:gd name="connsiteY19" fmla="*/ 104131 h 612135"/>
              <a:gd name="connsiteX20" fmla="*/ 132758 w 339709"/>
              <a:gd name="connsiteY20" fmla="*/ 153877 h 612135"/>
              <a:gd name="connsiteX21" fmla="*/ 102043 w 339709"/>
              <a:gd name="connsiteY21" fmla="*/ 203860 h 612135"/>
              <a:gd name="connsiteX22" fmla="*/ 102635 w 339709"/>
              <a:gd name="connsiteY22" fmla="*/ 202484 h 612135"/>
              <a:gd name="connsiteX23" fmla="*/ 96222 w 339709"/>
              <a:gd name="connsiteY23" fmla="*/ 220560 h 612135"/>
              <a:gd name="connsiteX24" fmla="*/ 86315 w 339709"/>
              <a:gd name="connsiteY24" fmla="*/ 241226 h 612135"/>
              <a:gd name="connsiteX25" fmla="*/ 86101 w 339709"/>
              <a:gd name="connsiteY25" fmla="*/ 242037 h 612135"/>
              <a:gd name="connsiteX26" fmla="*/ 84192 w 339709"/>
              <a:gd name="connsiteY26" fmla="*/ 245935 h 612135"/>
              <a:gd name="connsiteX27" fmla="*/ 84772 w 339709"/>
              <a:gd name="connsiteY27" fmla="*/ 245692 h 612135"/>
              <a:gd name="connsiteX28" fmla="*/ 69948 w 339709"/>
              <a:gd name="connsiteY28" fmla="*/ 303293 h 612135"/>
              <a:gd name="connsiteX29" fmla="*/ 90112 w 339709"/>
              <a:gd name="connsiteY29" fmla="*/ 420079 h 612135"/>
              <a:gd name="connsiteX30" fmla="*/ 157879 w 339709"/>
              <a:gd name="connsiteY30" fmla="*/ 498737 h 612135"/>
              <a:gd name="connsiteX31" fmla="*/ 188560 w 339709"/>
              <a:gd name="connsiteY31" fmla="*/ 525145 h 612135"/>
              <a:gd name="connsiteX32" fmla="*/ 180976 w 339709"/>
              <a:gd name="connsiteY32" fmla="*/ 569813 h 612135"/>
              <a:gd name="connsiteX33" fmla="*/ 171593 w 339709"/>
              <a:gd name="connsiteY33" fmla="*/ 611634 h 612135"/>
              <a:gd name="connsiteX34" fmla="*/ 127730 w 339709"/>
              <a:gd name="connsiteY34" fmla="*/ 589590 h 612135"/>
              <a:gd name="connsiteX35" fmla="*/ 75140 w 339709"/>
              <a:gd name="connsiteY35" fmla="*/ 541183 h 612135"/>
              <a:gd name="connsiteX36" fmla="*/ 31368 w 339709"/>
              <a:gd name="connsiteY36" fmla="*/ 475231 h 612135"/>
              <a:gd name="connsiteX37" fmla="*/ 822 w 339709"/>
              <a:gd name="connsiteY37" fmla="*/ 382960 h 612135"/>
              <a:gd name="connsiteX38" fmla="*/ 11907 w 339709"/>
              <a:gd name="connsiteY38" fmla="*/ 268306 h 612135"/>
              <a:gd name="connsiteX39" fmla="*/ 45421 w 339709"/>
              <a:gd name="connsiteY39" fmla="*/ 173326 h 612135"/>
              <a:gd name="connsiteX40" fmla="*/ 82494 w 339709"/>
              <a:gd name="connsiteY40" fmla="*/ 105991 h 612135"/>
              <a:gd name="connsiteX41" fmla="*/ 150056 w 339709"/>
              <a:gd name="connsiteY41" fmla="*/ 33293 h 612135"/>
              <a:gd name="connsiteX42" fmla="*/ 212797 w 339709"/>
              <a:gd name="connsiteY42" fmla="*/ 2307 h 612135"/>
              <a:gd name="connsiteX43" fmla="*/ 277385 w 339709"/>
              <a:gd name="connsiteY43" fmla="*/ 11124 h 612135"/>
              <a:gd name="connsiteX0" fmla="*/ 277385 w 339709"/>
              <a:gd name="connsiteY0" fmla="*/ 12049 h 613060"/>
              <a:gd name="connsiteX1" fmla="*/ 315034 w 339709"/>
              <a:gd name="connsiteY1" fmla="*/ 38215 h 613060"/>
              <a:gd name="connsiteX2" fmla="*/ 335653 w 339709"/>
              <a:gd name="connsiteY2" fmla="*/ 88067 h 613060"/>
              <a:gd name="connsiteX3" fmla="*/ 336558 w 339709"/>
              <a:gd name="connsiteY3" fmla="*/ 149281 h 613060"/>
              <a:gd name="connsiteX4" fmla="*/ 301808 w 339709"/>
              <a:gd name="connsiteY4" fmla="*/ 217138 h 613060"/>
              <a:gd name="connsiteX5" fmla="*/ 220351 w 339709"/>
              <a:gd name="connsiteY5" fmla="*/ 264753 h 613060"/>
              <a:gd name="connsiteX6" fmla="*/ 125281 w 339709"/>
              <a:gd name="connsiteY6" fmla="*/ 275146 h 613060"/>
              <a:gd name="connsiteX7" fmla="*/ 81135 w 339709"/>
              <a:gd name="connsiteY7" fmla="*/ 265241 h 613060"/>
              <a:gd name="connsiteX8" fmla="*/ 82686 w 339709"/>
              <a:gd name="connsiteY8" fmla="*/ 255911 h 613060"/>
              <a:gd name="connsiteX9" fmla="*/ 86101 w 339709"/>
              <a:gd name="connsiteY9" fmla="*/ 242962 h 613060"/>
              <a:gd name="connsiteX10" fmla="*/ 95166 w 339709"/>
              <a:gd name="connsiteY10" fmla="*/ 224460 h 613060"/>
              <a:gd name="connsiteX11" fmla="*/ 96222 w 339709"/>
              <a:gd name="connsiteY11" fmla="*/ 221485 h 613060"/>
              <a:gd name="connsiteX12" fmla="*/ 109297 w 339709"/>
              <a:gd name="connsiteY12" fmla="*/ 194210 h 613060"/>
              <a:gd name="connsiteX13" fmla="*/ 108915 w 339709"/>
              <a:gd name="connsiteY13" fmla="*/ 195819 h 613060"/>
              <a:gd name="connsiteX14" fmla="*/ 148413 w 339709"/>
              <a:gd name="connsiteY14" fmla="*/ 204682 h 613060"/>
              <a:gd name="connsiteX15" fmla="*/ 195165 w 339709"/>
              <a:gd name="connsiteY15" fmla="*/ 202972 h 613060"/>
              <a:gd name="connsiteX16" fmla="*/ 247892 w 339709"/>
              <a:gd name="connsiteY16" fmla="*/ 185517 h 613060"/>
              <a:gd name="connsiteX17" fmla="*/ 272543 w 339709"/>
              <a:gd name="connsiteY17" fmla="*/ 130037 h 613060"/>
              <a:gd name="connsiteX18" fmla="*/ 242666 w 339709"/>
              <a:gd name="connsiteY18" fmla="*/ 89165 h 613060"/>
              <a:gd name="connsiteX19" fmla="*/ 182970 w 339709"/>
              <a:gd name="connsiteY19" fmla="*/ 105056 h 613060"/>
              <a:gd name="connsiteX20" fmla="*/ 132758 w 339709"/>
              <a:gd name="connsiteY20" fmla="*/ 154802 h 613060"/>
              <a:gd name="connsiteX21" fmla="*/ 102043 w 339709"/>
              <a:gd name="connsiteY21" fmla="*/ 204785 h 613060"/>
              <a:gd name="connsiteX22" fmla="*/ 102635 w 339709"/>
              <a:gd name="connsiteY22" fmla="*/ 203409 h 613060"/>
              <a:gd name="connsiteX23" fmla="*/ 96222 w 339709"/>
              <a:gd name="connsiteY23" fmla="*/ 221485 h 613060"/>
              <a:gd name="connsiteX24" fmla="*/ 86315 w 339709"/>
              <a:gd name="connsiteY24" fmla="*/ 242151 h 613060"/>
              <a:gd name="connsiteX25" fmla="*/ 86101 w 339709"/>
              <a:gd name="connsiteY25" fmla="*/ 242962 h 613060"/>
              <a:gd name="connsiteX26" fmla="*/ 84192 w 339709"/>
              <a:gd name="connsiteY26" fmla="*/ 246860 h 613060"/>
              <a:gd name="connsiteX27" fmla="*/ 84772 w 339709"/>
              <a:gd name="connsiteY27" fmla="*/ 246617 h 613060"/>
              <a:gd name="connsiteX28" fmla="*/ 69948 w 339709"/>
              <a:gd name="connsiteY28" fmla="*/ 304218 h 613060"/>
              <a:gd name="connsiteX29" fmla="*/ 90112 w 339709"/>
              <a:gd name="connsiteY29" fmla="*/ 421004 h 613060"/>
              <a:gd name="connsiteX30" fmla="*/ 157879 w 339709"/>
              <a:gd name="connsiteY30" fmla="*/ 499662 h 613060"/>
              <a:gd name="connsiteX31" fmla="*/ 188560 w 339709"/>
              <a:gd name="connsiteY31" fmla="*/ 526070 h 613060"/>
              <a:gd name="connsiteX32" fmla="*/ 180976 w 339709"/>
              <a:gd name="connsiteY32" fmla="*/ 570738 h 613060"/>
              <a:gd name="connsiteX33" fmla="*/ 171593 w 339709"/>
              <a:gd name="connsiteY33" fmla="*/ 612559 h 613060"/>
              <a:gd name="connsiteX34" fmla="*/ 127730 w 339709"/>
              <a:gd name="connsiteY34" fmla="*/ 590515 h 613060"/>
              <a:gd name="connsiteX35" fmla="*/ 75140 w 339709"/>
              <a:gd name="connsiteY35" fmla="*/ 542108 h 613060"/>
              <a:gd name="connsiteX36" fmla="*/ 31368 w 339709"/>
              <a:gd name="connsiteY36" fmla="*/ 476156 h 613060"/>
              <a:gd name="connsiteX37" fmla="*/ 822 w 339709"/>
              <a:gd name="connsiteY37" fmla="*/ 383885 h 613060"/>
              <a:gd name="connsiteX38" fmla="*/ 11907 w 339709"/>
              <a:gd name="connsiteY38" fmla="*/ 269231 h 613060"/>
              <a:gd name="connsiteX39" fmla="*/ 45421 w 339709"/>
              <a:gd name="connsiteY39" fmla="*/ 174251 h 613060"/>
              <a:gd name="connsiteX40" fmla="*/ 82494 w 339709"/>
              <a:gd name="connsiteY40" fmla="*/ 106916 h 613060"/>
              <a:gd name="connsiteX41" fmla="*/ 150056 w 339709"/>
              <a:gd name="connsiteY41" fmla="*/ 34218 h 613060"/>
              <a:gd name="connsiteX42" fmla="*/ 208149 w 339709"/>
              <a:gd name="connsiteY42" fmla="*/ 2189 h 613060"/>
              <a:gd name="connsiteX43" fmla="*/ 277385 w 339709"/>
              <a:gd name="connsiteY43" fmla="*/ 12049 h 613060"/>
              <a:gd name="connsiteX0" fmla="*/ 276104 w 339709"/>
              <a:gd name="connsiteY0" fmla="*/ 7618 h 613796"/>
              <a:gd name="connsiteX1" fmla="*/ 315034 w 339709"/>
              <a:gd name="connsiteY1" fmla="*/ 38951 h 613796"/>
              <a:gd name="connsiteX2" fmla="*/ 335653 w 339709"/>
              <a:gd name="connsiteY2" fmla="*/ 88803 h 613796"/>
              <a:gd name="connsiteX3" fmla="*/ 336558 w 339709"/>
              <a:gd name="connsiteY3" fmla="*/ 150017 h 613796"/>
              <a:gd name="connsiteX4" fmla="*/ 301808 w 339709"/>
              <a:gd name="connsiteY4" fmla="*/ 217874 h 613796"/>
              <a:gd name="connsiteX5" fmla="*/ 220351 w 339709"/>
              <a:gd name="connsiteY5" fmla="*/ 265489 h 613796"/>
              <a:gd name="connsiteX6" fmla="*/ 125281 w 339709"/>
              <a:gd name="connsiteY6" fmla="*/ 275882 h 613796"/>
              <a:gd name="connsiteX7" fmla="*/ 81135 w 339709"/>
              <a:gd name="connsiteY7" fmla="*/ 265977 h 613796"/>
              <a:gd name="connsiteX8" fmla="*/ 82686 w 339709"/>
              <a:gd name="connsiteY8" fmla="*/ 256647 h 613796"/>
              <a:gd name="connsiteX9" fmla="*/ 86101 w 339709"/>
              <a:gd name="connsiteY9" fmla="*/ 243698 h 613796"/>
              <a:gd name="connsiteX10" fmla="*/ 95166 w 339709"/>
              <a:gd name="connsiteY10" fmla="*/ 225196 h 613796"/>
              <a:gd name="connsiteX11" fmla="*/ 96222 w 339709"/>
              <a:gd name="connsiteY11" fmla="*/ 222221 h 613796"/>
              <a:gd name="connsiteX12" fmla="*/ 109297 w 339709"/>
              <a:gd name="connsiteY12" fmla="*/ 194946 h 613796"/>
              <a:gd name="connsiteX13" fmla="*/ 108915 w 339709"/>
              <a:gd name="connsiteY13" fmla="*/ 196555 h 613796"/>
              <a:gd name="connsiteX14" fmla="*/ 148413 w 339709"/>
              <a:gd name="connsiteY14" fmla="*/ 205418 h 613796"/>
              <a:gd name="connsiteX15" fmla="*/ 195165 w 339709"/>
              <a:gd name="connsiteY15" fmla="*/ 203708 h 613796"/>
              <a:gd name="connsiteX16" fmla="*/ 247892 w 339709"/>
              <a:gd name="connsiteY16" fmla="*/ 186253 h 613796"/>
              <a:gd name="connsiteX17" fmla="*/ 272543 w 339709"/>
              <a:gd name="connsiteY17" fmla="*/ 130773 h 613796"/>
              <a:gd name="connsiteX18" fmla="*/ 242666 w 339709"/>
              <a:gd name="connsiteY18" fmla="*/ 89901 h 613796"/>
              <a:gd name="connsiteX19" fmla="*/ 182970 w 339709"/>
              <a:gd name="connsiteY19" fmla="*/ 105792 h 613796"/>
              <a:gd name="connsiteX20" fmla="*/ 132758 w 339709"/>
              <a:gd name="connsiteY20" fmla="*/ 155538 h 613796"/>
              <a:gd name="connsiteX21" fmla="*/ 102043 w 339709"/>
              <a:gd name="connsiteY21" fmla="*/ 205521 h 613796"/>
              <a:gd name="connsiteX22" fmla="*/ 102635 w 339709"/>
              <a:gd name="connsiteY22" fmla="*/ 204145 h 613796"/>
              <a:gd name="connsiteX23" fmla="*/ 96222 w 339709"/>
              <a:gd name="connsiteY23" fmla="*/ 222221 h 613796"/>
              <a:gd name="connsiteX24" fmla="*/ 86315 w 339709"/>
              <a:gd name="connsiteY24" fmla="*/ 242887 h 613796"/>
              <a:gd name="connsiteX25" fmla="*/ 86101 w 339709"/>
              <a:gd name="connsiteY25" fmla="*/ 243698 h 613796"/>
              <a:gd name="connsiteX26" fmla="*/ 84192 w 339709"/>
              <a:gd name="connsiteY26" fmla="*/ 247596 h 613796"/>
              <a:gd name="connsiteX27" fmla="*/ 84772 w 339709"/>
              <a:gd name="connsiteY27" fmla="*/ 247353 h 613796"/>
              <a:gd name="connsiteX28" fmla="*/ 69948 w 339709"/>
              <a:gd name="connsiteY28" fmla="*/ 304954 h 613796"/>
              <a:gd name="connsiteX29" fmla="*/ 90112 w 339709"/>
              <a:gd name="connsiteY29" fmla="*/ 421740 h 613796"/>
              <a:gd name="connsiteX30" fmla="*/ 157879 w 339709"/>
              <a:gd name="connsiteY30" fmla="*/ 500398 h 613796"/>
              <a:gd name="connsiteX31" fmla="*/ 188560 w 339709"/>
              <a:gd name="connsiteY31" fmla="*/ 526806 h 613796"/>
              <a:gd name="connsiteX32" fmla="*/ 180976 w 339709"/>
              <a:gd name="connsiteY32" fmla="*/ 571474 h 613796"/>
              <a:gd name="connsiteX33" fmla="*/ 171593 w 339709"/>
              <a:gd name="connsiteY33" fmla="*/ 613295 h 613796"/>
              <a:gd name="connsiteX34" fmla="*/ 127730 w 339709"/>
              <a:gd name="connsiteY34" fmla="*/ 591251 h 613796"/>
              <a:gd name="connsiteX35" fmla="*/ 75140 w 339709"/>
              <a:gd name="connsiteY35" fmla="*/ 542844 h 613796"/>
              <a:gd name="connsiteX36" fmla="*/ 31368 w 339709"/>
              <a:gd name="connsiteY36" fmla="*/ 476892 h 613796"/>
              <a:gd name="connsiteX37" fmla="*/ 822 w 339709"/>
              <a:gd name="connsiteY37" fmla="*/ 384621 h 613796"/>
              <a:gd name="connsiteX38" fmla="*/ 11907 w 339709"/>
              <a:gd name="connsiteY38" fmla="*/ 269967 h 613796"/>
              <a:gd name="connsiteX39" fmla="*/ 45421 w 339709"/>
              <a:gd name="connsiteY39" fmla="*/ 174987 h 613796"/>
              <a:gd name="connsiteX40" fmla="*/ 82494 w 339709"/>
              <a:gd name="connsiteY40" fmla="*/ 107652 h 613796"/>
              <a:gd name="connsiteX41" fmla="*/ 150056 w 339709"/>
              <a:gd name="connsiteY41" fmla="*/ 34954 h 613796"/>
              <a:gd name="connsiteX42" fmla="*/ 208149 w 339709"/>
              <a:gd name="connsiteY42" fmla="*/ 2925 h 613796"/>
              <a:gd name="connsiteX43" fmla="*/ 276104 w 339709"/>
              <a:gd name="connsiteY43" fmla="*/ 7618 h 613796"/>
              <a:gd name="connsiteX0" fmla="*/ 276104 w 339709"/>
              <a:gd name="connsiteY0" fmla="*/ 11556 h 617734"/>
              <a:gd name="connsiteX1" fmla="*/ 315034 w 339709"/>
              <a:gd name="connsiteY1" fmla="*/ 42889 h 617734"/>
              <a:gd name="connsiteX2" fmla="*/ 335653 w 339709"/>
              <a:gd name="connsiteY2" fmla="*/ 92741 h 617734"/>
              <a:gd name="connsiteX3" fmla="*/ 336558 w 339709"/>
              <a:gd name="connsiteY3" fmla="*/ 153955 h 617734"/>
              <a:gd name="connsiteX4" fmla="*/ 301808 w 339709"/>
              <a:gd name="connsiteY4" fmla="*/ 221812 h 617734"/>
              <a:gd name="connsiteX5" fmla="*/ 220351 w 339709"/>
              <a:gd name="connsiteY5" fmla="*/ 269427 h 617734"/>
              <a:gd name="connsiteX6" fmla="*/ 125281 w 339709"/>
              <a:gd name="connsiteY6" fmla="*/ 279820 h 617734"/>
              <a:gd name="connsiteX7" fmla="*/ 81135 w 339709"/>
              <a:gd name="connsiteY7" fmla="*/ 269915 h 617734"/>
              <a:gd name="connsiteX8" fmla="*/ 82686 w 339709"/>
              <a:gd name="connsiteY8" fmla="*/ 260585 h 617734"/>
              <a:gd name="connsiteX9" fmla="*/ 86101 w 339709"/>
              <a:gd name="connsiteY9" fmla="*/ 247636 h 617734"/>
              <a:gd name="connsiteX10" fmla="*/ 95166 w 339709"/>
              <a:gd name="connsiteY10" fmla="*/ 229134 h 617734"/>
              <a:gd name="connsiteX11" fmla="*/ 96222 w 339709"/>
              <a:gd name="connsiteY11" fmla="*/ 226159 h 617734"/>
              <a:gd name="connsiteX12" fmla="*/ 109297 w 339709"/>
              <a:gd name="connsiteY12" fmla="*/ 198884 h 617734"/>
              <a:gd name="connsiteX13" fmla="*/ 108915 w 339709"/>
              <a:gd name="connsiteY13" fmla="*/ 200493 h 617734"/>
              <a:gd name="connsiteX14" fmla="*/ 148413 w 339709"/>
              <a:gd name="connsiteY14" fmla="*/ 209356 h 617734"/>
              <a:gd name="connsiteX15" fmla="*/ 195165 w 339709"/>
              <a:gd name="connsiteY15" fmla="*/ 207646 h 617734"/>
              <a:gd name="connsiteX16" fmla="*/ 247892 w 339709"/>
              <a:gd name="connsiteY16" fmla="*/ 190191 h 617734"/>
              <a:gd name="connsiteX17" fmla="*/ 272543 w 339709"/>
              <a:gd name="connsiteY17" fmla="*/ 134711 h 617734"/>
              <a:gd name="connsiteX18" fmla="*/ 242666 w 339709"/>
              <a:gd name="connsiteY18" fmla="*/ 93839 h 617734"/>
              <a:gd name="connsiteX19" fmla="*/ 182970 w 339709"/>
              <a:gd name="connsiteY19" fmla="*/ 109730 h 617734"/>
              <a:gd name="connsiteX20" fmla="*/ 132758 w 339709"/>
              <a:gd name="connsiteY20" fmla="*/ 159476 h 617734"/>
              <a:gd name="connsiteX21" fmla="*/ 102043 w 339709"/>
              <a:gd name="connsiteY21" fmla="*/ 209459 h 617734"/>
              <a:gd name="connsiteX22" fmla="*/ 102635 w 339709"/>
              <a:gd name="connsiteY22" fmla="*/ 208083 h 617734"/>
              <a:gd name="connsiteX23" fmla="*/ 96222 w 339709"/>
              <a:gd name="connsiteY23" fmla="*/ 226159 h 617734"/>
              <a:gd name="connsiteX24" fmla="*/ 86315 w 339709"/>
              <a:gd name="connsiteY24" fmla="*/ 246825 h 617734"/>
              <a:gd name="connsiteX25" fmla="*/ 86101 w 339709"/>
              <a:gd name="connsiteY25" fmla="*/ 247636 h 617734"/>
              <a:gd name="connsiteX26" fmla="*/ 84192 w 339709"/>
              <a:gd name="connsiteY26" fmla="*/ 251534 h 617734"/>
              <a:gd name="connsiteX27" fmla="*/ 84772 w 339709"/>
              <a:gd name="connsiteY27" fmla="*/ 251291 h 617734"/>
              <a:gd name="connsiteX28" fmla="*/ 69948 w 339709"/>
              <a:gd name="connsiteY28" fmla="*/ 308892 h 617734"/>
              <a:gd name="connsiteX29" fmla="*/ 90112 w 339709"/>
              <a:gd name="connsiteY29" fmla="*/ 425678 h 617734"/>
              <a:gd name="connsiteX30" fmla="*/ 157879 w 339709"/>
              <a:gd name="connsiteY30" fmla="*/ 504336 h 617734"/>
              <a:gd name="connsiteX31" fmla="*/ 188560 w 339709"/>
              <a:gd name="connsiteY31" fmla="*/ 530744 h 617734"/>
              <a:gd name="connsiteX32" fmla="*/ 180976 w 339709"/>
              <a:gd name="connsiteY32" fmla="*/ 575412 h 617734"/>
              <a:gd name="connsiteX33" fmla="*/ 171593 w 339709"/>
              <a:gd name="connsiteY33" fmla="*/ 617233 h 617734"/>
              <a:gd name="connsiteX34" fmla="*/ 127730 w 339709"/>
              <a:gd name="connsiteY34" fmla="*/ 595189 h 617734"/>
              <a:gd name="connsiteX35" fmla="*/ 75140 w 339709"/>
              <a:gd name="connsiteY35" fmla="*/ 546782 h 617734"/>
              <a:gd name="connsiteX36" fmla="*/ 31368 w 339709"/>
              <a:gd name="connsiteY36" fmla="*/ 480830 h 617734"/>
              <a:gd name="connsiteX37" fmla="*/ 822 w 339709"/>
              <a:gd name="connsiteY37" fmla="*/ 388559 h 617734"/>
              <a:gd name="connsiteX38" fmla="*/ 11907 w 339709"/>
              <a:gd name="connsiteY38" fmla="*/ 273905 h 617734"/>
              <a:gd name="connsiteX39" fmla="*/ 45421 w 339709"/>
              <a:gd name="connsiteY39" fmla="*/ 178925 h 617734"/>
              <a:gd name="connsiteX40" fmla="*/ 82494 w 339709"/>
              <a:gd name="connsiteY40" fmla="*/ 111590 h 617734"/>
              <a:gd name="connsiteX41" fmla="*/ 150056 w 339709"/>
              <a:gd name="connsiteY41" fmla="*/ 38892 h 617734"/>
              <a:gd name="connsiteX42" fmla="*/ 208149 w 339709"/>
              <a:gd name="connsiteY42" fmla="*/ 6863 h 617734"/>
              <a:gd name="connsiteX43" fmla="*/ 276104 w 339709"/>
              <a:gd name="connsiteY43" fmla="*/ 11556 h 617734"/>
              <a:gd name="connsiteX0" fmla="*/ 276104 w 339709"/>
              <a:gd name="connsiteY0" fmla="*/ 11556 h 617734"/>
              <a:gd name="connsiteX1" fmla="*/ 315034 w 339709"/>
              <a:gd name="connsiteY1" fmla="*/ 42889 h 617734"/>
              <a:gd name="connsiteX2" fmla="*/ 335653 w 339709"/>
              <a:gd name="connsiteY2" fmla="*/ 92741 h 617734"/>
              <a:gd name="connsiteX3" fmla="*/ 336558 w 339709"/>
              <a:gd name="connsiteY3" fmla="*/ 153955 h 617734"/>
              <a:gd name="connsiteX4" fmla="*/ 301808 w 339709"/>
              <a:gd name="connsiteY4" fmla="*/ 221812 h 617734"/>
              <a:gd name="connsiteX5" fmla="*/ 220351 w 339709"/>
              <a:gd name="connsiteY5" fmla="*/ 269427 h 617734"/>
              <a:gd name="connsiteX6" fmla="*/ 125281 w 339709"/>
              <a:gd name="connsiteY6" fmla="*/ 279820 h 617734"/>
              <a:gd name="connsiteX7" fmla="*/ 81135 w 339709"/>
              <a:gd name="connsiteY7" fmla="*/ 269915 h 617734"/>
              <a:gd name="connsiteX8" fmla="*/ 82686 w 339709"/>
              <a:gd name="connsiteY8" fmla="*/ 260585 h 617734"/>
              <a:gd name="connsiteX9" fmla="*/ 86101 w 339709"/>
              <a:gd name="connsiteY9" fmla="*/ 247636 h 617734"/>
              <a:gd name="connsiteX10" fmla="*/ 95166 w 339709"/>
              <a:gd name="connsiteY10" fmla="*/ 229134 h 617734"/>
              <a:gd name="connsiteX11" fmla="*/ 96222 w 339709"/>
              <a:gd name="connsiteY11" fmla="*/ 226159 h 617734"/>
              <a:gd name="connsiteX12" fmla="*/ 109297 w 339709"/>
              <a:gd name="connsiteY12" fmla="*/ 198884 h 617734"/>
              <a:gd name="connsiteX13" fmla="*/ 108915 w 339709"/>
              <a:gd name="connsiteY13" fmla="*/ 200493 h 617734"/>
              <a:gd name="connsiteX14" fmla="*/ 148413 w 339709"/>
              <a:gd name="connsiteY14" fmla="*/ 209356 h 617734"/>
              <a:gd name="connsiteX15" fmla="*/ 195165 w 339709"/>
              <a:gd name="connsiteY15" fmla="*/ 207646 h 617734"/>
              <a:gd name="connsiteX16" fmla="*/ 247892 w 339709"/>
              <a:gd name="connsiteY16" fmla="*/ 190191 h 617734"/>
              <a:gd name="connsiteX17" fmla="*/ 272543 w 339709"/>
              <a:gd name="connsiteY17" fmla="*/ 134711 h 617734"/>
              <a:gd name="connsiteX18" fmla="*/ 242666 w 339709"/>
              <a:gd name="connsiteY18" fmla="*/ 93839 h 617734"/>
              <a:gd name="connsiteX19" fmla="*/ 182970 w 339709"/>
              <a:gd name="connsiteY19" fmla="*/ 109730 h 617734"/>
              <a:gd name="connsiteX20" fmla="*/ 132758 w 339709"/>
              <a:gd name="connsiteY20" fmla="*/ 159476 h 617734"/>
              <a:gd name="connsiteX21" fmla="*/ 102043 w 339709"/>
              <a:gd name="connsiteY21" fmla="*/ 209459 h 617734"/>
              <a:gd name="connsiteX22" fmla="*/ 102635 w 339709"/>
              <a:gd name="connsiteY22" fmla="*/ 208083 h 617734"/>
              <a:gd name="connsiteX23" fmla="*/ 96222 w 339709"/>
              <a:gd name="connsiteY23" fmla="*/ 226159 h 617734"/>
              <a:gd name="connsiteX24" fmla="*/ 86315 w 339709"/>
              <a:gd name="connsiteY24" fmla="*/ 246825 h 617734"/>
              <a:gd name="connsiteX25" fmla="*/ 86101 w 339709"/>
              <a:gd name="connsiteY25" fmla="*/ 247636 h 617734"/>
              <a:gd name="connsiteX26" fmla="*/ 84192 w 339709"/>
              <a:gd name="connsiteY26" fmla="*/ 251534 h 617734"/>
              <a:gd name="connsiteX27" fmla="*/ 84772 w 339709"/>
              <a:gd name="connsiteY27" fmla="*/ 251291 h 617734"/>
              <a:gd name="connsiteX28" fmla="*/ 69948 w 339709"/>
              <a:gd name="connsiteY28" fmla="*/ 308892 h 617734"/>
              <a:gd name="connsiteX29" fmla="*/ 90112 w 339709"/>
              <a:gd name="connsiteY29" fmla="*/ 425678 h 617734"/>
              <a:gd name="connsiteX30" fmla="*/ 157879 w 339709"/>
              <a:gd name="connsiteY30" fmla="*/ 504336 h 617734"/>
              <a:gd name="connsiteX31" fmla="*/ 188560 w 339709"/>
              <a:gd name="connsiteY31" fmla="*/ 530744 h 617734"/>
              <a:gd name="connsiteX32" fmla="*/ 180976 w 339709"/>
              <a:gd name="connsiteY32" fmla="*/ 575412 h 617734"/>
              <a:gd name="connsiteX33" fmla="*/ 171593 w 339709"/>
              <a:gd name="connsiteY33" fmla="*/ 617233 h 617734"/>
              <a:gd name="connsiteX34" fmla="*/ 127730 w 339709"/>
              <a:gd name="connsiteY34" fmla="*/ 595189 h 617734"/>
              <a:gd name="connsiteX35" fmla="*/ 75140 w 339709"/>
              <a:gd name="connsiteY35" fmla="*/ 546782 h 617734"/>
              <a:gd name="connsiteX36" fmla="*/ 31368 w 339709"/>
              <a:gd name="connsiteY36" fmla="*/ 480830 h 617734"/>
              <a:gd name="connsiteX37" fmla="*/ 822 w 339709"/>
              <a:gd name="connsiteY37" fmla="*/ 388559 h 617734"/>
              <a:gd name="connsiteX38" fmla="*/ 11907 w 339709"/>
              <a:gd name="connsiteY38" fmla="*/ 273905 h 617734"/>
              <a:gd name="connsiteX39" fmla="*/ 45421 w 339709"/>
              <a:gd name="connsiteY39" fmla="*/ 178925 h 617734"/>
              <a:gd name="connsiteX40" fmla="*/ 82494 w 339709"/>
              <a:gd name="connsiteY40" fmla="*/ 111590 h 617734"/>
              <a:gd name="connsiteX41" fmla="*/ 150056 w 339709"/>
              <a:gd name="connsiteY41" fmla="*/ 38892 h 617734"/>
              <a:gd name="connsiteX42" fmla="*/ 208149 w 339709"/>
              <a:gd name="connsiteY42" fmla="*/ 6863 h 617734"/>
              <a:gd name="connsiteX43" fmla="*/ 276104 w 339709"/>
              <a:gd name="connsiteY43" fmla="*/ 11556 h 617734"/>
              <a:gd name="connsiteX0" fmla="*/ 276104 w 339709"/>
              <a:gd name="connsiteY0" fmla="*/ 9644 h 615822"/>
              <a:gd name="connsiteX1" fmla="*/ 315034 w 339709"/>
              <a:gd name="connsiteY1" fmla="*/ 40977 h 615822"/>
              <a:gd name="connsiteX2" fmla="*/ 335653 w 339709"/>
              <a:gd name="connsiteY2" fmla="*/ 90829 h 615822"/>
              <a:gd name="connsiteX3" fmla="*/ 336558 w 339709"/>
              <a:gd name="connsiteY3" fmla="*/ 152043 h 615822"/>
              <a:gd name="connsiteX4" fmla="*/ 301808 w 339709"/>
              <a:gd name="connsiteY4" fmla="*/ 219900 h 615822"/>
              <a:gd name="connsiteX5" fmla="*/ 220351 w 339709"/>
              <a:gd name="connsiteY5" fmla="*/ 267515 h 615822"/>
              <a:gd name="connsiteX6" fmla="*/ 125281 w 339709"/>
              <a:gd name="connsiteY6" fmla="*/ 277908 h 615822"/>
              <a:gd name="connsiteX7" fmla="*/ 81135 w 339709"/>
              <a:gd name="connsiteY7" fmla="*/ 268003 h 615822"/>
              <a:gd name="connsiteX8" fmla="*/ 82686 w 339709"/>
              <a:gd name="connsiteY8" fmla="*/ 258673 h 615822"/>
              <a:gd name="connsiteX9" fmla="*/ 86101 w 339709"/>
              <a:gd name="connsiteY9" fmla="*/ 245724 h 615822"/>
              <a:gd name="connsiteX10" fmla="*/ 95166 w 339709"/>
              <a:gd name="connsiteY10" fmla="*/ 227222 h 615822"/>
              <a:gd name="connsiteX11" fmla="*/ 96222 w 339709"/>
              <a:gd name="connsiteY11" fmla="*/ 224247 h 615822"/>
              <a:gd name="connsiteX12" fmla="*/ 109297 w 339709"/>
              <a:gd name="connsiteY12" fmla="*/ 196972 h 615822"/>
              <a:gd name="connsiteX13" fmla="*/ 108915 w 339709"/>
              <a:gd name="connsiteY13" fmla="*/ 198581 h 615822"/>
              <a:gd name="connsiteX14" fmla="*/ 148413 w 339709"/>
              <a:gd name="connsiteY14" fmla="*/ 207444 h 615822"/>
              <a:gd name="connsiteX15" fmla="*/ 195165 w 339709"/>
              <a:gd name="connsiteY15" fmla="*/ 205734 h 615822"/>
              <a:gd name="connsiteX16" fmla="*/ 247892 w 339709"/>
              <a:gd name="connsiteY16" fmla="*/ 188279 h 615822"/>
              <a:gd name="connsiteX17" fmla="*/ 272543 w 339709"/>
              <a:gd name="connsiteY17" fmla="*/ 132799 h 615822"/>
              <a:gd name="connsiteX18" fmla="*/ 242666 w 339709"/>
              <a:gd name="connsiteY18" fmla="*/ 91927 h 615822"/>
              <a:gd name="connsiteX19" fmla="*/ 182970 w 339709"/>
              <a:gd name="connsiteY19" fmla="*/ 107818 h 615822"/>
              <a:gd name="connsiteX20" fmla="*/ 132758 w 339709"/>
              <a:gd name="connsiteY20" fmla="*/ 157564 h 615822"/>
              <a:gd name="connsiteX21" fmla="*/ 102043 w 339709"/>
              <a:gd name="connsiteY21" fmla="*/ 207547 h 615822"/>
              <a:gd name="connsiteX22" fmla="*/ 102635 w 339709"/>
              <a:gd name="connsiteY22" fmla="*/ 206171 h 615822"/>
              <a:gd name="connsiteX23" fmla="*/ 96222 w 339709"/>
              <a:gd name="connsiteY23" fmla="*/ 224247 h 615822"/>
              <a:gd name="connsiteX24" fmla="*/ 86315 w 339709"/>
              <a:gd name="connsiteY24" fmla="*/ 244913 h 615822"/>
              <a:gd name="connsiteX25" fmla="*/ 86101 w 339709"/>
              <a:gd name="connsiteY25" fmla="*/ 245724 h 615822"/>
              <a:gd name="connsiteX26" fmla="*/ 84192 w 339709"/>
              <a:gd name="connsiteY26" fmla="*/ 249622 h 615822"/>
              <a:gd name="connsiteX27" fmla="*/ 84772 w 339709"/>
              <a:gd name="connsiteY27" fmla="*/ 249379 h 615822"/>
              <a:gd name="connsiteX28" fmla="*/ 69948 w 339709"/>
              <a:gd name="connsiteY28" fmla="*/ 306980 h 615822"/>
              <a:gd name="connsiteX29" fmla="*/ 90112 w 339709"/>
              <a:gd name="connsiteY29" fmla="*/ 423766 h 615822"/>
              <a:gd name="connsiteX30" fmla="*/ 157879 w 339709"/>
              <a:gd name="connsiteY30" fmla="*/ 502424 h 615822"/>
              <a:gd name="connsiteX31" fmla="*/ 188560 w 339709"/>
              <a:gd name="connsiteY31" fmla="*/ 528832 h 615822"/>
              <a:gd name="connsiteX32" fmla="*/ 180976 w 339709"/>
              <a:gd name="connsiteY32" fmla="*/ 573500 h 615822"/>
              <a:gd name="connsiteX33" fmla="*/ 171593 w 339709"/>
              <a:gd name="connsiteY33" fmla="*/ 615321 h 615822"/>
              <a:gd name="connsiteX34" fmla="*/ 127730 w 339709"/>
              <a:gd name="connsiteY34" fmla="*/ 593277 h 615822"/>
              <a:gd name="connsiteX35" fmla="*/ 75140 w 339709"/>
              <a:gd name="connsiteY35" fmla="*/ 544870 h 615822"/>
              <a:gd name="connsiteX36" fmla="*/ 31368 w 339709"/>
              <a:gd name="connsiteY36" fmla="*/ 478918 h 615822"/>
              <a:gd name="connsiteX37" fmla="*/ 822 w 339709"/>
              <a:gd name="connsiteY37" fmla="*/ 386647 h 615822"/>
              <a:gd name="connsiteX38" fmla="*/ 11907 w 339709"/>
              <a:gd name="connsiteY38" fmla="*/ 271993 h 615822"/>
              <a:gd name="connsiteX39" fmla="*/ 45421 w 339709"/>
              <a:gd name="connsiteY39" fmla="*/ 177013 h 615822"/>
              <a:gd name="connsiteX40" fmla="*/ 82494 w 339709"/>
              <a:gd name="connsiteY40" fmla="*/ 109678 h 615822"/>
              <a:gd name="connsiteX41" fmla="*/ 150056 w 339709"/>
              <a:gd name="connsiteY41" fmla="*/ 36980 h 615822"/>
              <a:gd name="connsiteX42" fmla="*/ 194968 w 339709"/>
              <a:gd name="connsiteY42" fmla="*/ 9314 h 615822"/>
              <a:gd name="connsiteX43" fmla="*/ 276104 w 339709"/>
              <a:gd name="connsiteY43" fmla="*/ 9644 h 615822"/>
              <a:gd name="connsiteX0" fmla="*/ 279708 w 339709"/>
              <a:gd name="connsiteY0" fmla="*/ 12250 h 612739"/>
              <a:gd name="connsiteX1" fmla="*/ 315034 w 339709"/>
              <a:gd name="connsiteY1" fmla="*/ 37894 h 612739"/>
              <a:gd name="connsiteX2" fmla="*/ 335653 w 339709"/>
              <a:gd name="connsiteY2" fmla="*/ 87746 h 612739"/>
              <a:gd name="connsiteX3" fmla="*/ 336558 w 339709"/>
              <a:gd name="connsiteY3" fmla="*/ 148960 h 612739"/>
              <a:gd name="connsiteX4" fmla="*/ 301808 w 339709"/>
              <a:gd name="connsiteY4" fmla="*/ 216817 h 612739"/>
              <a:gd name="connsiteX5" fmla="*/ 220351 w 339709"/>
              <a:gd name="connsiteY5" fmla="*/ 264432 h 612739"/>
              <a:gd name="connsiteX6" fmla="*/ 125281 w 339709"/>
              <a:gd name="connsiteY6" fmla="*/ 274825 h 612739"/>
              <a:gd name="connsiteX7" fmla="*/ 81135 w 339709"/>
              <a:gd name="connsiteY7" fmla="*/ 264920 h 612739"/>
              <a:gd name="connsiteX8" fmla="*/ 82686 w 339709"/>
              <a:gd name="connsiteY8" fmla="*/ 255590 h 612739"/>
              <a:gd name="connsiteX9" fmla="*/ 86101 w 339709"/>
              <a:gd name="connsiteY9" fmla="*/ 242641 h 612739"/>
              <a:gd name="connsiteX10" fmla="*/ 95166 w 339709"/>
              <a:gd name="connsiteY10" fmla="*/ 224139 h 612739"/>
              <a:gd name="connsiteX11" fmla="*/ 96222 w 339709"/>
              <a:gd name="connsiteY11" fmla="*/ 221164 h 612739"/>
              <a:gd name="connsiteX12" fmla="*/ 109297 w 339709"/>
              <a:gd name="connsiteY12" fmla="*/ 193889 h 612739"/>
              <a:gd name="connsiteX13" fmla="*/ 108915 w 339709"/>
              <a:gd name="connsiteY13" fmla="*/ 195498 h 612739"/>
              <a:gd name="connsiteX14" fmla="*/ 148413 w 339709"/>
              <a:gd name="connsiteY14" fmla="*/ 204361 h 612739"/>
              <a:gd name="connsiteX15" fmla="*/ 195165 w 339709"/>
              <a:gd name="connsiteY15" fmla="*/ 202651 h 612739"/>
              <a:gd name="connsiteX16" fmla="*/ 247892 w 339709"/>
              <a:gd name="connsiteY16" fmla="*/ 185196 h 612739"/>
              <a:gd name="connsiteX17" fmla="*/ 272543 w 339709"/>
              <a:gd name="connsiteY17" fmla="*/ 129716 h 612739"/>
              <a:gd name="connsiteX18" fmla="*/ 242666 w 339709"/>
              <a:gd name="connsiteY18" fmla="*/ 88844 h 612739"/>
              <a:gd name="connsiteX19" fmla="*/ 182970 w 339709"/>
              <a:gd name="connsiteY19" fmla="*/ 104735 h 612739"/>
              <a:gd name="connsiteX20" fmla="*/ 132758 w 339709"/>
              <a:gd name="connsiteY20" fmla="*/ 154481 h 612739"/>
              <a:gd name="connsiteX21" fmla="*/ 102043 w 339709"/>
              <a:gd name="connsiteY21" fmla="*/ 204464 h 612739"/>
              <a:gd name="connsiteX22" fmla="*/ 102635 w 339709"/>
              <a:gd name="connsiteY22" fmla="*/ 203088 h 612739"/>
              <a:gd name="connsiteX23" fmla="*/ 96222 w 339709"/>
              <a:gd name="connsiteY23" fmla="*/ 221164 h 612739"/>
              <a:gd name="connsiteX24" fmla="*/ 86315 w 339709"/>
              <a:gd name="connsiteY24" fmla="*/ 241830 h 612739"/>
              <a:gd name="connsiteX25" fmla="*/ 86101 w 339709"/>
              <a:gd name="connsiteY25" fmla="*/ 242641 h 612739"/>
              <a:gd name="connsiteX26" fmla="*/ 84192 w 339709"/>
              <a:gd name="connsiteY26" fmla="*/ 246539 h 612739"/>
              <a:gd name="connsiteX27" fmla="*/ 84772 w 339709"/>
              <a:gd name="connsiteY27" fmla="*/ 246296 h 612739"/>
              <a:gd name="connsiteX28" fmla="*/ 69948 w 339709"/>
              <a:gd name="connsiteY28" fmla="*/ 303897 h 612739"/>
              <a:gd name="connsiteX29" fmla="*/ 90112 w 339709"/>
              <a:gd name="connsiteY29" fmla="*/ 420683 h 612739"/>
              <a:gd name="connsiteX30" fmla="*/ 157879 w 339709"/>
              <a:gd name="connsiteY30" fmla="*/ 499341 h 612739"/>
              <a:gd name="connsiteX31" fmla="*/ 188560 w 339709"/>
              <a:gd name="connsiteY31" fmla="*/ 525749 h 612739"/>
              <a:gd name="connsiteX32" fmla="*/ 180976 w 339709"/>
              <a:gd name="connsiteY32" fmla="*/ 570417 h 612739"/>
              <a:gd name="connsiteX33" fmla="*/ 171593 w 339709"/>
              <a:gd name="connsiteY33" fmla="*/ 612238 h 612739"/>
              <a:gd name="connsiteX34" fmla="*/ 127730 w 339709"/>
              <a:gd name="connsiteY34" fmla="*/ 590194 h 612739"/>
              <a:gd name="connsiteX35" fmla="*/ 75140 w 339709"/>
              <a:gd name="connsiteY35" fmla="*/ 541787 h 612739"/>
              <a:gd name="connsiteX36" fmla="*/ 31368 w 339709"/>
              <a:gd name="connsiteY36" fmla="*/ 475835 h 612739"/>
              <a:gd name="connsiteX37" fmla="*/ 822 w 339709"/>
              <a:gd name="connsiteY37" fmla="*/ 383564 h 612739"/>
              <a:gd name="connsiteX38" fmla="*/ 11907 w 339709"/>
              <a:gd name="connsiteY38" fmla="*/ 268910 h 612739"/>
              <a:gd name="connsiteX39" fmla="*/ 45421 w 339709"/>
              <a:gd name="connsiteY39" fmla="*/ 173930 h 612739"/>
              <a:gd name="connsiteX40" fmla="*/ 82494 w 339709"/>
              <a:gd name="connsiteY40" fmla="*/ 106595 h 612739"/>
              <a:gd name="connsiteX41" fmla="*/ 150056 w 339709"/>
              <a:gd name="connsiteY41" fmla="*/ 33897 h 612739"/>
              <a:gd name="connsiteX42" fmla="*/ 194968 w 339709"/>
              <a:gd name="connsiteY42" fmla="*/ 6231 h 612739"/>
              <a:gd name="connsiteX43" fmla="*/ 279708 w 339709"/>
              <a:gd name="connsiteY43" fmla="*/ 12250 h 612739"/>
              <a:gd name="connsiteX0" fmla="*/ 279708 w 339458"/>
              <a:gd name="connsiteY0" fmla="*/ 12250 h 612739"/>
              <a:gd name="connsiteX1" fmla="*/ 320440 w 339458"/>
              <a:gd name="connsiteY1" fmla="*/ 46429 h 612739"/>
              <a:gd name="connsiteX2" fmla="*/ 335653 w 339458"/>
              <a:gd name="connsiteY2" fmla="*/ 87746 h 612739"/>
              <a:gd name="connsiteX3" fmla="*/ 336558 w 339458"/>
              <a:gd name="connsiteY3" fmla="*/ 148960 h 612739"/>
              <a:gd name="connsiteX4" fmla="*/ 301808 w 339458"/>
              <a:gd name="connsiteY4" fmla="*/ 216817 h 612739"/>
              <a:gd name="connsiteX5" fmla="*/ 220351 w 339458"/>
              <a:gd name="connsiteY5" fmla="*/ 264432 h 612739"/>
              <a:gd name="connsiteX6" fmla="*/ 125281 w 339458"/>
              <a:gd name="connsiteY6" fmla="*/ 274825 h 612739"/>
              <a:gd name="connsiteX7" fmla="*/ 81135 w 339458"/>
              <a:gd name="connsiteY7" fmla="*/ 264920 h 612739"/>
              <a:gd name="connsiteX8" fmla="*/ 82686 w 339458"/>
              <a:gd name="connsiteY8" fmla="*/ 255590 h 612739"/>
              <a:gd name="connsiteX9" fmla="*/ 86101 w 339458"/>
              <a:gd name="connsiteY9" fmla="*/ 242641 h 612739"/>
              <a:gd name="connsiteX10" fmla="*/ 95166 w 339458"/>
              <a:gd name="connsiteY10" fmla="*/ 224139 h 612739"/>
              <a:gd name="connsiteX11" fmla="*/ 96222 w 339458"/>
              <a:gd name="connsiteY11" fmla="*/ 221164 h 612739"/>
              <a:gd name="connsiteX12" fmla="*/ 109297 w 339458"/>
              <a:gd name="connsiteY12" fmla="*/ 193889 h 612739"/>
              <a:gd name="connsiteX13" fmla="*/ 108915 w 339458"/>
              <a:gd name="connsiteY13" fmla="*/ 195498 h 612739"/>
              <a:gd name="connsiteX14" fmla="*/ 148413 w 339458"/>
              <a:gd name="connsiteY14" fmla="*/ 204361 h 612739"/>
              <a:gd name="connsiteX15" fmla="*/ 195165 w 339458"/>
              <a:gd name="connsiteY15" fmla="*/ 202651 h 612739"/>
              <a:gd name="connsiteX16" fmla="*/ 247892 w 339458"/>
              <a:gd name="connsiteY16" fmla="*/ 185196 h 612739"/>
              <a:gd name="connsiteX17" fmla="*/ 272543 w 339458"/>
              <a:gd name="connsiteY17" fmla="*/ 129716 h 612739"/>
              <a:gd name="connsiteX18" fmla="*/ 242666 w 339458"/>
              <a:gd name="connsiteY18" fmla="*/ 88844 h 612739"/>
              <a:gd name="connsiteX19" fmla="*/ 182970 w 339458"/>
              <a:gd name="connsiteY19" fmla="*/ 104735 h 612739"/>
              <a:gd name="connsiteX20" fmla="*/ 132758 w 339458"/>
              <a:gd name="connsiteY20" fmla="*/ 154481 h 612739"/>
              <a:gd name="connsiteX21" fmla="*/ 102043 w 339458"/>
              <a:gd name="connsiteY21" fmla="*/ 204464 h 612739"/>
              <a:gd name="connsiteX22" fmla="*/ 102635 w 339458"/>
              <a:gd name="connsiteY22" fmla="*/ 203088 h 612739"/>
              <a:gd name="connsiteX23" fmla="*/ 96222 w 339458"/>
              <a:gd name="connsiteY23" fmla="*/ 221164 h 612739"/>
              <a:gd name="connsiteX24" fmla="*/ 86315 w 339458"/>
              <a:gd name="connsiteY24" fmla="*/ 241830 h 612739"/>
              <a:gd name="connsiteX25" fmla="*/ 86101 w 339458"/>
              <a:gd name="connsiteY25" fmla="*/ 242641 h 612739"/>
              <a:gd name="connsiteX26" fmla="*/ 84192 w 339458"/>
              <a:gd name="connsiteY26" fmla="*/ 246539 h 612739"/>
              <a:gd name="connsiteX27" fmla="*/ 84772 w 339458"/>
              <a:gd name="connsiteY27" fmla="*/ 246296 h 612739"/>
              <a:gd name="connsiteX28" fmla="*/ 69948 w 339458"/>
              <a:gd name="connsiteY28" fmla="*/ 303897 h 612739"/>
              <a:gd name="connsiteX29" fmla="*/ 90112 w 339458"/>
              <a:gd name="connsiteY29" fmla="*/ 420683 h 612739"/>
              <a:gd name="connsiteX30" fmla="*/ 157879 w 339458"/>
              <a:gd name="connsiteY30" fmla="*/ 499341 h 612739"/>
              <a:gd name="connsiteX31" fmla="*/ 188560 w 339458"/>
              <a:gd name="connsiteY31" fmla="*/ 525749 h 612739"/>
              <a:gd name="connsiteX32" fmla="*/ 180976 w 339458"/>
              <a:gd name="connsiteY32" fmla="*/ 570417 h 612739"/>
              <a:gd name="connsiteX33" fmla="*/ 171593 w 339458"/>
              <a:gd name="connsiteY33" fmla="*/ 612238 h 612739"/>
              <a:gd name="connsiteX34" fmla="*/ 127730 w 339458"/>
              <a:gd name="connsiteY34" fmla="*/ 590194 h 612739"/>
              <a:gd name="connsiteX35" fmla="*/ 75140 w 339458"/>
              <a:gd name="connsiteY35" fmla="*/ 541787 h 612739"/>
              <a:gd name="connsiteX36" fmla="*/ 31368 w 339458"/>
              <a:gd name="connsiteY36" fmla="*/ 475835 h 612739"/>
              <a:gd name="connsiteX37" fmla="*/ 822 w 339458"/>
              <a:gd name="connsiteY37" fmla="*/ 383564 h 612739"/>
              <a:gd name="connsiteX38" fmla="*/ 11907 w 339458"/>
              <a:gd name="connsiteY38" fmla="*/ 268910 h 612739"/>
              <a:gd name="connsiteX39" fmla="*/ 45421 w 339458"/>
              <a:gd name="connsiteY39" fmla="*/ 173930 h 612739"/>
              <a:gd name="connsiteX40" fmla="*/ 82494 w 339458"/>
              <a:gd name="connsiteY40" fmla="*/ 106595 h 612739"/>
              <a:gd name="connsiteX41" fmla="*/ 150056 w 339458"/>
              <a:gd name="connsiteY41" fmla="*/ 33897 h 612739"/>
              <a:gd name="connsiteX42" fmla="*/ 194968 w 339458"/>
              <a:gd name="connsiteY42" fmla="*/ 6231 h 612739"/>
              <a:gd name="connsiteX43" fmla="*/ 279708 w 339458"/>
              <a:gd name="connsiteY43" fmla="*/ 12250 h 612739"/>
              <a:gd name="connsiteX0" fmla="*/ 279708 w 339458"/>
              <a:gd name="connsiteY0" fmla="*/ 12250 h 611217"/>
              <a:gd name="connsiteX1" fmla="*/ 320440 w 339458"/>
              <a:gd name="connsiteY1" fmla="*/ 46429 h 611217"/>
              <a:gd name="connsiteX2" fmla="*/ 335653 w 339458"/>
              <a:gd name="connsiteY2" fmla="*/ 87746 h 611217"/>
              <a:gd name="connsiteX3" fmla="*/ 336558 w 339458"/>
              <a:gd name="connsiteY3" fmla="*/ 148960 h 611217"/>
              <a:gd name="connsiteX4" fmla="*/ 301808 w 339458"/>
              <a:gd name="connsiteY4" fmla="*/ 216817 h 611217"/>
              <a:gd name="connsiteX5" fmla="*/ 220351 w 339458"/>
              <a:gd name="connsiteY5" fmla="*/ 264432 h 611217"/>
              <a:gd name="connsiteX6" fmla="*/ 125281 w 339458"/>
              <a:gd name="connsiteY6" fmla="*/ 274825 h 611217"/>
              <a:gd name="connsiteX7" fmla="*/ 81135 w 339458"/>
              <a:gd name="connsiteY7" fmla="*/ 264920 h 611217"/>
              <a:gd name="connsiteX8" fmla="*/ 82686 w 339458"/>
              <a:gd name="connsiteY8" fmla="*/ 255590 h 611217"/>
              <a:gd name="connsiteX9" fmla="*/ 86101 w 339458"/>
              <a:gd name="connsiteY9" fmla="*/ 242641 h 611217"/>
              <a:gd name="connsiteX10" fmla="*/ 95166 w 339458"/>
              <a:gd name="connsiteY10" fmla="*/ 224139 h 611217"/>
              <a:gd name="connsiteX11" fmla="*/ 96222 w 339458"/>
              <a:gd name="connsiteY11" fmla="*/ 221164 h 611217"/>
              <a:gd name="connsiteX12" fmla="*/ 109297 w 339458"/>
              <a:gd name="connsiteY12" fmla="*/ 193889 h 611217"/>
              <a:gd name="connsiteX13" fmla="*/ 108915 w 339458"/>
              <a:gd name="connsiteY13" fmla="*/ 195498 h 611217"/>
              <a:gd name="connsiteX14" fmla="*/ 148413 w 339458"/>
              <a:gd name="connsiteY14" fmla="*/ 204361 h 611217"/>
              <a:gd name="connsiteX15" fmla="*/ 195165 w 339458"/>
              <a:gd name="connsiteY15" fmla="*/ 202651 h 611217"/>
              <a:gd name="connsiteX16" fmla="*/ 247892 w 339458"/>
              <a:gd name="connsiteY16" fmla="*/ 185196 h 611217"/>
              <a:gd name="connsiteX17" fmla="*/ 272543 w 339458"/>
              <a:gd name="connsiteY17" fmla="*/ 129716 h 611217"/>
              <a:gd name="connsiteX18" fmla="*/ 242666 w 339458"/>
              <a:gd name="connsiteY18" fmla="*/ 88844 h 611217"/>
              <a:gd name="connsiteX19" fmla="*/ 182970 w 339458"/>
              <a:gd name="connsiteY19" fmla="*/ 104735 h 611217"/>
              <a:gd name="connsiteX20" fmla="*/ 132758 w 339458"/>
              <a:gd name="connsiteY20" fmla="*/ 154481 h 611217"/>
              <a:gd name="connsiteX21" fmla="*/ 102043 w 339458"/>
              <a:gd name="connsiteY21" fmla="*/ 204464 h 611217"/>
              <a:gd name="connsiteX22" fmla="*/ 102635 w 339458"/>
              <a:gd name="connsiteY22" fmla="*/ 203088 h 611217"/>
              <a:gd name="connsiteX23" fmla="*/ 96222 w 339458"/>
              <a:gd name="connsiteY23" fmla="*/ 221164 h 611217"/>
              <a:gd name="connsiteX24" fmla="*/ 86315 w 339458"/>
              <a:gd name="connsiteY24" fmla="*/ 241830 h 611217"/>
              <a:gd name="connsiteX25" fmla="*/ 86101 w 339458"/>
              <a:gd name="connsiteY25" fmla="*/ 242641 h 611217"/>
              <a:gd name="connsiteX26" fmla="*/ 84192 w 339458"/>
              <a:gd name="connsiteY26" fmla="*/ 246539 h 611217"/>
              <a:gd name="connsiteX27" fmla="*/ 84772 w 339458"/>
              <a:gd name="connsiteY27" fmla="*/ 246296 h 611217"/>
              <a:gd name="connsiteX28" fmla="*/ 69948 w 339458"/>
              <a:gd name="connsiteY28" fmla="*/ 303897 h 611217"/>
              <a:gd name="connsiteX29" fmla="*/ 90112 w 339458"/>
              <a:gd name="connsiteY29" fmla="*/ 420683 h 611217"/>
              <a:gd name="connsiteX30" fmla="*/ 157879 w 339458"/>
              <a:gd name="connsiteY30" fmla="*/ 499341 h 611217"/>
              <a:gd name="connsiteX31" fmla="*/ 188560 w 339458"/>
              <a:gd name="connsiteY31" fmla="*/ 525749 h 611217"/>
              <a:gd name="connsiteX32" fmla="*/ 180976 w 339458"/>
              <a:gd name="connsiteY32" fmla="*/ 570417 h 611217"/>
              <a:gd name="connsiteX33" fmla="*/ 164622 w 339458"/>
              <a:gd name="connsiteY33" fmla="*/ 610674 h 611217"/>
              <a:gd name="connsiteX34" fmla="*/ 127730 w 339458"/>
              <a:gd name="connsiteY34" fmla="*/ 590194 h 611217"/>
              <a:gd name="connsiteX35" fmla="*/ 75140 w 339458"/>
              <a:gd name="connsiteY35" fmla="*/ 541787 h 611217"/>
              <a:gd name="connsiteX36" fmla="*/ 31368 w 339458"/>
              <a:gd name="connsiteY36" fmla="*/ 475835 h 611217"/>
              <a:gd name="connsiteX37" fmla="*/ 822 w 339458"/>
              <a:gd name="connsiteY37" fmla="*/ 383564 h 611217"/>
              <a:gd name="connsiteX38" fmla="*/ 11907 w 339458"/>
              <a:gd name="connsiteY38" fmla="*/ 268910 h 611217"/>
              <a:gd name="connsiteX39" fmla="*/ 45421 w 339458"/>
              <a:gd name="connsiteY39" fmla="*/ 173930 h 611217"/>
              <a:gd name="connsiteX40" fmla="*/ 82494 w 339458"/>
              <a:gd name="connsiteY40" fmla="*/ 106595 h 611217"/>
              <a:gd name="connsiteX41" fmla="*/ 150056 w 339458"/>
              <a:gd name="connsiteY41" fmla="*/ 33897 h 611217"/>
              <a:gd name="connsiteX42" fmla="*/ 194968 w 339458"/>
              <a:gd name="connsiteY42" fmla="*/ 6231 h 611217"/>
              <a:gd name="connsiteX43" fmla="*/ 279708 w 339458"/>
              <a:gd name="connsiteY43" fmla="*/ 12250 h 611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39458" h="611217">
                <a:moveTo>
                  <a:pt x="279708" y="12250"/>
                </a:moveTo>
                <a:cubicBezTo>
                  <a:pt x="309991" y="21697"/>
                  <a:pt x="307463" y="35985"/>
                  <a:pt x="320440" y="46429"/>
                </a:cubicBezTo>
                <a:cubicBezTo>
                  <a:pt x="324778" y="54852"/>
                  <a:pt x="332967" y="70658"/>
                  <a:pt x="335653" y="87746"/>
                </a:cubicBezTo>
                <a:cubicBezTo>
                  <a:pt x="338339" y="104834"/>
                  <a:pt x="342199" y="127448"/>
                  <a:pt x="336558" y="148960"/>
                </a:cubicBezTo>
                <a:cubicBezTo>
                  <a:pt x="330917" y="170472"/>
                  <a:pt x="321175" y="197572"/>
                  <a:pt x="301808" y="216817"/>
                </a:cubicBezTo>
                <a:cubicBezTo>
                  <a:pt x="282440" y="236063"/>
                  <a:pt x="249772" y="254764"/>
                  <a:pt x="220351" y="264432"/>
                </a:cubicBezTo>
                <a:cubicBezTo>
                  <a:pt x="190930" y="274100"/>
                  <a:pt x="148483" y="274744"/>
                  <a:pt x="125281" y="274825"/>
                </a:cubicBezTo>
                <a:cubicBezTo>
                  <a:pt x="102078" y="274906"/>
                  <a:pt x="86415" y="272205"/>
                  <a:pt x="81135" y="264920"/>
                </a:cubicBezTo>
                <a:lnTo>
                  <a:pt x="82686" y="255590"/>
                </a:lnTo>
                <a:lnTo>
                  <a:pt x="86101" y="242641"/>
                </a:lnTo>
                <a:lnTo>
                  <a:pt x="95166" y="224139"/>
                </a:lnTo>
                <a:lnTo>
                  <a:pt x="96222" y="221164"/>
                </a:lnTo>
                <a:lnTo>
                  <a:pt x="109297" y="193889"/>
                </a:lnTo>
                <a:lnTo>
                  <a:pt x="108915" y="195498"/>
                </a:lnTo>
                <a:cubicBezTo>
                  <a:pt x="117789" y="192202"/>
                  <a:pt x="134038" y="203169"/>
                  <a:pt x="148413" y="204361"/>
                </a:cubicBezTo>
                <a:cubicBezTo>
                  <a:pt x="162788" y="205553"/>
                  <a:pt x="178586" y="205846"/>
                  <a:pt x="195165" y="202651"/>
                </a:cubicBezTo>
                <a:cubicBezTo>
                  <a:pt x="211745" y="199457"/>
                  <a:pt x="234996" y="197352"/>
                  <a:pt x="247892" y="185196"/>
                </a:cubicBezTo>
                <a:cubicBezTo>
                  <a:pt x="260788" y="173040"/>
                  <a:pt x="273241" y="146549"/>
                  <a:pt x="272543" y="129716"/>
                </a:cubicBezTo>
                <a:cubicBezTo>
                  <a:pt x="271846" y="112883"/>
                  <a:pt x="257595" y="93007"/>
                  <a:pt x="242666" y="88844"/>
                </a:cubicBezTo>
                <a:cubicBezTo>
                  <a:pt x="227737" y="84681"/>
                  <a:pt x="201288" y="93796"/>
                  <a:pt x="182970" y="104735"/>
                </a:cubicBezTo>
                <a:cubicBezTo>
                  <a:pt x="164652" y="115674"/>
                  <a:pt x="151595" y="121287"/>
                  <a:pt x="132758" y="154481"/>
                </a:cubicBezTo>
                <a:lnTo>
                  <a:pt x="102043" y="204464"/>
                </a:lnTo>
                <a:lnTo>
                  <a:pt x="102635" y="203088"/>
                </a:lnTo>
                <a:lnTo>
                  <a:pt x="96222" y="221164"/>
                </a:lnTo>
                <a:lnTo>
                  <a:pt x="86315" y="241830"/>
                </a:lnTo>
                <a:cubicBezTo>
                  <a:pt x="86244" y="242100"/>
                  <a:pt x="86172" y="242371"/>
                  <a:pt x="86101" y="242641"/>
                </a:cubicBezTo>
                <a:lnTo>
                  <a:pt x="84192" y="246539"/>
                </a:lnTo>
                <a:lnTo>
                  <a:pt x="84772" y="246296"/>
                </a:lnTo>
                <a:lnTo>
                  <a:pt x="69948" y="303897"/>
                </a:lnTo>
                <a:cubicBezTo>
                  <a:pt x="65992" y="343277"/>
                  <a:pt x="75457" y="388109"/>
                  <a:pt x="90112" y="420683"/>
                </a:cubicBezTo>
                <a:cubicBezTo>
                  <a:pt x="104767" y="453257"/>
                  <a:pt x="141471" y="481830"/>
                  <a:pt x="157879" y="499341"/>
                </a:cubicBezTo>
                <a:cubicBezTo>
                  <a:pt x="174287" y="516852"/>
                  <a:pt x="184711" y="513903"/>
                  <a:pt x="188560" y="525749"/>
                </a:cubicBezTo>
                <a:cubicBezTo>
                  <a:pt x="192409" y="537595"/>
                  <a:pt x="184966" y="556263"/>
                  <a:pt x="180976" y="570417"/>
                </a:cubicBezTo>
                <a:cubicBezTo>
                  <a:pt x="176986" y="584571"/>
                  <a:pt x="173496" y="607378"/>
                  <a:pt x="164622" y="610674"/>
                </a:cubicBezTo>
                <a:cubicBezTo>
                  <a:pt x="155748" y="613970"/>
                  <a:pt x="142644" y="601675"/>
                  <a:pt x="127730" y="590194"/>
                </a:cubicBezTo>
                <a:cubicBezTo>
                  <a:pt x="112816" y="578713"/>
                  <a:pt x="91201" y="560846"/>
                  <a:pt x="75140" y="541787"/>
                </a:cubicBezTo>
                <a:cubicBezTo>
                  <a:pt x="59079" y="522727"/>
                  <a:pt x="43753" y="502205"/>
                  <a:pt x="31368" y="475835"/>
                </a:cubicBezTo>
                <a:cubicBezTo>
                  <a:pt x="18982" y="449464"/>
                  <a:pt x="4065" y="418052"/>
                  <a:pt x="822" y="383564"/>
                </a:cubicBezTo>
                <a:cubicBezTo>
                  <a:pt x="-2421" y="349077"/>
                  <a:pt x="4474" y="303849"/>
                  <a:pt x="11907" y="268910"/>
                </a:cubicBezTo>
                <a:cubicBezTo>
                  <a:pt x="19340" y="233970"/>
                  <a:pt x="33657" y="200982"/>
                  <a:pt x="45421" y="173930"/>
                </a:cubicBezTo>
                <a:cubicBezTo>
                  <a:pt x="57186" y="146877"/>
                  <a:pt x="65055" y="129934"/>
                  <a:pt x="82494" y="106595"/>
                </a:cubicBezTo>
                <a:cubicBezTo>
                  <a:pt x="99933" y="83256"/>
                  <a:pt x="121872" y="58893"/>
                  <a:pt x="150056" y="33897"/>
                </a:cubicBezTo>
                <a:cubicBezTo>
                  <a:pt x="173577" y="11951"/>
                  <a:pt x="174054" y="16560"/>
                  <a:pt x="194968" y="6231"/>
                </a:cubicBezTo>
                <a:cubicBezTo>
                  <a:pt x="223752" y="-1405"/>
                  <a:pt x="239352" y="-4675"/>
                  <a:pt x="279708" y="12250"/>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任意多边形 15"/>
          <p:cNvSpPr/>
          <p:nvPr/>
        </p:nvSpPr>
        <p:spPr>
          <a:xfrm>
            <a:off x="4129088" y="2623682"/>
            <a:ext cx="273957" cy="392026"/>
          </a:xfrm>
          <a:custGeom>
            <a:avLst/>
            <a:gdLst>
              <a:gd name="connsiteX0" fmla="*/ 33337 w 273957"/>
              <a:gd name="connsiteY0" fmla="*/ 69655 h 399195"/>
              <a:gd name="connsiteX1" fmla="*/ 119062 w 273957"/>
              <a:gd name="connsiteY1" fmla="*/ 7742 h 399195"/>
              <a:gd name="connsiteX2" fmla="*/ 204787 w 273957"/>
              <a:gd name="connsiteY2" fmla="*/ 5361 h 399195"/>
              <a:gd name="connsiteX3" fmla="*/ 254793 w 273957"/>
              <a:gd name="connsiteY3" fmla="*/ 48224 h 399195"/>
              <a:gd name="connsiteX4" fmla="*/ 273843 w 273957"/>
              <a:gd name="connsiteY4" fmla="*/ 110136 h 399195"/>
              <a:gd name="connsiteX5" fmla="*/ 259556 w 273957"/>
              <a:gd name="connsiteY5" fmla="*/ 183955 h 399195"/>
              <a:gd name="connsiteX6" fmla="*/ 202406 w 273957"/>
              <a:gd name="connsiteY6" fmla="*/ 229199 h 399195"/>
              <a:gd name="connsiteX7" fmla="*/ 121443 w 273957"/>
              <a:gd name="connsiteY7" fmla="*/ 253011 h 399195"/>
              <a:gd name="connsiteX8" fmla="*/ 71437 w 273957"/>
              <a:gd name="connsiteY8" fmla="*/ 253011 h 399195"/>
              <a:gd name="connsiteX9" fmla="*/ 71437 w 273957"/>
              <a:gd name="connsiteY9" fmla="*/ 226817 h 399195"/>
              <a:gd name="connsiteX10" fmla="*/ 76200 w 273957"/>
              <a:gd name="connsiteY10" fmla="*/ 179192 h 399195"/>
              <a:gd name="connsiteX11" fmla="*/ 133350 w 273957"/>
              <a:gd name="connsiteY11" fmla="*/ 179192 h 399195"/>
              <a:gd name="connsiteX12" fmla="*/ 190500 w 273957"/>
              <a:gd name="connsiteY12" fmla="*/ 155380 h 399195"/>
              <a:gd name="connsiteX13" fmla="*/ 197643 w 273957"/>
              <a:gd name="connsiteY13" fmla="*/ 117280 h 399195"/>
              <a:gd name="connsiteX14" fmla="*/ 176212 w 273957"/>
              <a:gd name="connsiteY14" fmla="*/ 83942 h 399195"/>
              <a:gd name="connsiteX15" fmla="*/ 133350 w 273957"/>
              <a:gd name="connsiteY15" fmla="*/ 76799 h 399195"/>
              <a:gd name="connsiteX16" fmla="*/ 100012 w 273957"/>
              <a:gd name="connsiteY16" fmla="*/ 110136 h 399195"/>
              <a:gd name="connsiteX17" fmla="*/ 78581 w 273957"/>
              <a:gd name="connsiteY17" fmla="*/ 162524 h 399195"/>
              <a:gd name="connsiteX18" fmla="*/ 71437 w 273957"/>
              <a:gd name="connsiteY18" fmla="*/ 272061 h 399195"/>
              <a:gd name="connsiteX19" fmla="*/ 104775 w 273957"/>
              <a:gd name="connsiteY19" fmla="*/ 322067 h 399195"/>
              <a:gd name="connsiteX20" fmla="*/ 90487 w 273957"/>
              <a:gd name="connsiteY20" fmla="*/ 343499 h 399195"/>
              <a:gd name="connsiteX21" fmla="*/ 54768 w 273957"/>
              <a:gd name="connsiteY21" fmla="*/ 398267 h 399195"/>
              <a:gd name="connsiteX22" fmla="*/ 40481 w 273957"/>
              <a:gd name="connsiteY22" fmla="*/ 372074 h 399195"/>
              <a:gd name="connsiteX23" fmla="*/ 11906 w 273957"/>
              <a:gd name="connsiteY23" fmla="*/ 298255 h 399195"/>
              <a:gd name="connsiteX24" fmla="*/ 0 w 273957"/>
              <a:gd name="connsiteY24" fmla="*/ 226817 h 399195"/>
              <a:gd name="connsiteX25" fmla="*/ 11906 w 273957"/>
              <a:gd name="connsiteY25" fmla="*/ 131567 h 399195"/>
              <a:gd name="connsiteX26" fmla="*/ 33337 w 273957"/>
              <a:gd name="connsiteY26" fmla="*/ 69655 h 399195"/>
              <a:gd name="connsiteX0" fmla="*/ 42862 w 273957"/>
              <a:gd name="connsiteY0" fmla="*/ 67130 h 399052"/>
              <a:gd name="connsiteX1" fmla="*/ 119062 w 273957"/>
              <a:gd name="connsiteY1" fmla="*/ 7599 h 399052"/>
              <a:gd name="connsiteX2" fmla="*/ 204787 w 273957"/>
              <a:gd name="connsiteY2" fmla="*/ 5218 h 399052"/>
              <a:gd name="connsiteX3" fmla="*/ 254793 w 273957"/>
              <a:gd name="connsiteY3" fmla="*/ 48081 h 399052"/>
              <a:gd name="connsiteX4" fmla="*/ 273843 w 273957"/>
              <a:gd name="connsiteY4" fmla="*/ 109993 h 399052"/>
              <a:gd name="connsiteX5" fmla="*/ 259556 w 273957"/>
              <a:gd name="connsiteY5" fmla="*/ 183812 h 399052"/>
              <a:gd name="connsiteX6" fmla="*/ 202406 w 273957"/>
              <a:gd name="connsiteY6" fmla="*/ 229056 h 399052"/>
              <a:gd name="connsiteX7" fmla="*/ 121443 w 273957"/>
              <a:gd name="connsiteY7" fmla="*/ 252868 h 399052"/>
              <a:gd name="connsiteX8" fmla="*/ 71437 w 273957"/>
              <a:gd name="connsiteY8" fmla="*/ 252868 h 399052"/>
              <a:gd name="connsiteX9" fmla="*/ 71437 w 273957"/>
              <a:gd name="connsiteY9" fmla="*/ 226674 h 399052"/>
              <a:gd name="connsiteX10" fmla="*/ 76200 w 273957"/>
              <a:gd name="connsiteY10" fmla="*/ 179049 h 399052"/>
              <a:gd name="connsiteX11" fmla="*/ 133350 w 273957"/>
              <a:gd name="connsiteY11" fmla="*/ 179049 h 399052"/>
              <a:gd name="connsiteX12" fmla="*/ 190500 w 273957"/>
              <a:gd name="connsiteY12" fmla="*/ 155237 h 399052"/>
              <a:gd name="connsiteX13" fmla="*/ 197643 w 273957"/>
              <a:gd name="connsiteY13" fmla="*/ 117137 h 399052"/>
              <a:gd name="connsiteX14" fmla="*/ 176212 w 273957"/>
              <a:gd name="connsiteY14" fmla="*/ 83799 h 399052"/>
              <a:gd name="connsiteX15" fmla="*/ 133350 w 273957"/>
              <a:gd name="connsiteY15" fmla="*/ 76656 h 399052"/>
              <a:gd name="connsiteX16" fmla="*/ 100012 w 273957"/>
              <a:gd name="connsiteY16" fmla="*/ 109993 h 399052"/>
              <a:gd name="connsiteX17" fmla="*/ 78581 w 273957"/>
              <a:gd name="connsiteY17" fmla="*/ 162381 h 399052"/>
              <a:gd name="connsiteX18" fmla="*/ 71437 w 273957"/>
              <a:gd name="connsiteY18" fmla="*/ 271918 h 399052"/>
              <a:gd name="connsiteX19" fmla="*/ 104775 w 273957"/>
              <a:gd name="connsiteY19" fmla="*/ 321924 h 399052"/>
              <a:gd name="connsiteX20" fmla="*/ 90487 w 273957"/>
              <a:gd name="connsiteY20" fmla="*/ 343356 h 399052"/>
              <a:gd name="connsiteX21" fmla="*/ 54768 w 273957"/>
              <a:gd name="connsiteY21" fmla="*/ 398124 h 399052"/>
              <a:gd name="connsiteX22" fmla="*/ 40481 w 273957"/>
              <a:gd name="connsiteY22" fmla="*/ 371931 h 399052"/>
              <a:gd name="connsiteX23" fmla="*/ 11906 w 273957"/>
              <a:gd name="connsiteY23" fmla="*/ 298112 h 399052"/>
              <a:gd name="connsiteX24" fmla="*/ 0 w 273957"/>
              <a:gd name="connsiteY24" fmla="*/ 226674 h 399052"/>
              <a:gd name="connsiteX25" fmla="*/ 11906 w 273957"/>
              <a:gd name="connsiteY25" fmla="*/ 131424 h 399052"/>
              <a:gd name="connsiteX26" fmla="*/ 42862 w 273957"/>
              <a:gd name="connsiteY26" fmla="*/ 67130 h 399052"/>
              <a:gd name="connsiteX0" fmla="*/ 42862 w 273957"/>
              <a:gd name="connsiteY0" fmla="*/ 67130 h 392317"/>
              <a:gd name="connsiteX1" fmla="*/ 119062 w 273957"/>
              <a:gd name="connsiteY1" fmla="*/ 7599 h 392317"/>
              <a:gd name="connsiteX2" fmla="*/ 204787 w 273957"/>
              <a:gd name="connsiteY2" fmla="*/ 5218 h 392317"/>
              <a:gd name="connsiteX3" fmla="*/ 254793 w 273957"/>
              <a:gd name="connsiteY3" fmla="*/ 48081 h 392317"/>
              <a:gd name="connsiteX4" fmla="*/ 273843 w 273957"/>
              <a:gd name="connsiteY4" fmla="*/ 109993 h 392317"/>
              <a:gd name="connsiteX5" fmla="*/ 259556 w 273957"/>
              <a:gd name="connsiteY5" fmla="*/ 183812 h 392317"/>
              <a:gd name="connsiteX6" fmla="*/ 202406 w 273957"/>
              <a:gd name="connsiteY6" fmla="*/ 229056 h 392317"/>
              <a:gd name="connsiteX7" fmla="*/ 121443 w 273957"/>
              <a:gd name="connsiteY7" fmla="*/ 252868 h 392317"/>
              <a:gd name="connsiteX8" fmla="*/ 71437 w 273957"/>
              <a:gd name="connsiteY8" fmla="*/ 252868 h 392317"/>
              <a:gd name="connsiteX9" fmla="*/ 71437 w 273957"/>
              <a:gd name="connsiteY9" fmla="*/ 226674 h 392317"/>
              <a:gd name="connsiteX10" fmla="*/ 76200 w 273957"/>
              <a:gd name="connsiteY10" fmla="*/ 179049 h 392317"/>
              <a:gd name="connsiteX11" fmla="*/ 133350 w 273957"/>
              <a:gd name="connsiteY11" fmla="*/ 179049 h 392317"/>
              <a:gd name="connsiteX12" fmla="*/ 190500 w 273957"/>
              <a:gd name="connsiteY12" fmla="*/ 155237 h 392317"/>
              <a:gd name="connsiteX13" fmla="*/ 197643 w 273957"/>
              <a:gd name="connsiteY13" fmla="*/ 117137 h 392317"/>
              <a:gd name="connsiteX14" fmla="*/ 176212 w 273957"/>
              <a:gd name="connsiteY14" fmla="*/ 83799 h 392317"/>
              <a:gd name="connsiteX15" fmla="*/ 133350 w 273957"/>
              <a:gd name="connsiteY15" fmla="*/ 76656 h 392317"/>
              <a:gd name="connsiteX16" fmla="*/ 100012 w 273957"/>
              <a:gd name="connsiteY16" fmla="*/ 109993 h 392317"/>
              <a:gd name="connsiteX17" fmla="*/ 78581 w 273957"/>
              <a:gd name="connsiteY17" fmla="*/ 162381 h 392317"/>
              <a:gd name="connsiteX18" fmla="*/ 71437 w 273957"/>
              <a:gd name="connsiteY18" fmla="*/ 271918 h 392317"/>
              <a:gd name="connsiteX19" fmla="*/ 104775 w 273957"/>
              <a:gd name="connsiteY19" fmla="*/ 321924 h 392317"/>
              <a:gd name="connsiteX20" fmla="*/ 90487 w 273957"/>
              <a:gd name="connsiteY20" fmla="*/ 343356 h 392317"/>
              <a:gd name="connsiteX21" fmla="*/ 59531 w 273957"/>
              <a:gd name="connsiteY21" fmla="*/ 390981 h 392317"/>
              <a:gd name="connsiteX22" fmla="*/ 40481 w 273957"/>
              <a:gd name="connsiteY22" fmla="*/ 371931 h 392317"/>
              <a:gd name="connsiteX23" fmla="*/ 11906 w 273957"/>
              <a:gd name="connsiteY23" fmla="*/ 298112 h 392317"/>
              <a:gd name="connsiteX24" fmla="*/ 0 w 273957"/>
              <a:gd name="connsiteY24" fmla="*/ 226674 h 392317"/>
              <a:gd name="connsiteX25" fmla="*/ 11906 w 273957"/>
              <a:gd name="connsiteY25" fmla="*/ 131424 h 392317"/>
              <a:gd name="connsiteX26" fmla="*/ 42862 w 273957"/>
              <a:gd name="connsiteY26" fmla="*/ 67130 h 392317"/>
              <a:gd name="connsiteX0" fmla="*/ 42862 w 273957"/>
              <a:gd name="connsiteY0" fmla="*/ 67130 h 392317"/>
              <a:gd name="connsiteX1" fmla="*/ 119062 w 273957"/>
              <a:gd name="connsiteY1" fmla="*/ 7599 h 392317"/>
              <a:gd name="connsiteX2" fmla="*/ 204787 w 273957"/>
              <a:gd name="connsiteY2" fmla="*/ 5218 h 392317"/>
              <a:gd name="connsiteX3" fmla="*/ 254793 w 273957"/>
              <a:gd name="connsiteY3" fmla="*/ 48081 h 392317"/>
              <a:gd name="connsiteX4" fmla="*/ 273843 w 273957"/>
              <a:gd name="connsiteY4" fmla="*/ 109993 h 392317"/>
              <a:gd name="connsiteX5" fmla="*/ 259556 w 273957"/>
              <a:gd name="connsiteY5" fmla="*/ 183812 h 392317"/>
              <a:gd name="connsiteX6" fmla="*/ 202406 w 273957"/>
              <a:gd name="connsiteY6" fmla="*/ 229056 h 392317"/>
              <a:gd name="connsiteX7" fmla="*/ 121443 w 273957"/>
              <a:gd name="connsiteY7" fmla="*/ 252868 h 392317"/>
              <a:gd name="connsiteX8" fmla="*/ 71437 w 273957"/>
              <a:gd name="connsiteY8" fmla="*/ 252868 h 392317"/>
              <a:gd name="connsiteX9" fmla="*/ 71437 w 273957"/>
              <a:gd name="connsiteY9" fmla="*/ 226674 h 392317"/>
              <a:gd name="connsiteX10" fmla="*/ 76200 w 273957"/>
              <a:gd name="connsiteY10" fmla="*/ 179049 h 392317"/>
              <a:gd name="connsiteX11" fmla="*/ 133350 w 273957"/>
              <a:gd name="connsiteY11" fmla="*/ 179049 h 392317"/>
              <a:gd name="connsiteX12" fmla="*/ 190500 w 273957"/>
              <a:gd name="connsiteY12" fmla="*/ 155237 h 392317"/>
              <a:gd name="connsiteX13" fmla="*/ 197643 w 273957"/>
              <a:gd name="connsiteY13" fmla="*/ 117137 h 392317"/>
              <a:gd name="connsiteX14" fmla="*/ 176212 w 273957"/>
              <a:gd name="connsiteY14" fmla="*/ 83799 h 392317"/>
              <a:gd name="connsiteX15" fmla="*/ 133350 w 273957"/>
              <a:gd name="connsiteY15" fmla="*/ 76656 h 392317"/>
              <a:gd name="connsiteX16" fmla="*/ 100012 w 273957"/>
              <a:gd name="connsiteY16" fmla="*/ 109993 h 392317"/>
              <a:gd name="connsiteX17" fmla="*/ 78581 w 273957"/>
              <a:gd name="connsiteY17" fmla="*/ 162381 h 392317"/>
              <a:gd name="connsiteX18" fmla="*/ 71437 w 273957"/>
              <a:gd name="connsiteY18" fmla="*/ 279062 h 392317"/>
              <a:gd name="connsiteX19" fmla="*/ 104775 w 273957"/>
              <a:gd name="connsiteY19" fmla="*/ 321924 h 392317"/>
              <a:gd name="connsiteX20" fmla="*/ 90487 w 273957"/>
              <a:gd name="connsiteY20" fmla="*/ 343356 h 392317"/>
              <a:gd name="connsiteX21" fmla="*/ 59531 w 273957"/>
              <a:gd name="connsiteY21" fmla="*/ 390981 h 392317"/>
              <a:gd name="connsiteX22" fmla="*/ 40481 w 273957"/>
              <a:gd name="connsiteY22" fmla="*/ 371931 h 392317"/>
              <a:gd name="connsiteX23" fmla="*/ 11906 w 273957"/>
              <a:gd name="connsiteY23" fmla="*/ 298112 h 392317"/>
              <a:gd name="connsiteX24" fmla="*/ 0 w 273957"/>
              <a:gd name="connsiteY24" fmla="*/ 226674 h 392317"/>
              <a:gd name="connsiteX25" fmla="*/ 11906 w 273957"/>
              <a:gd name="connsiteY25" fmla="*/ 131424 h 392317"/>
              <a:gd name="connsiteX26" fmla="*/ 42862 w 273957"/>
              <a:gd name="connsiteY26" fmla="*/ 67130 h 392317"/>
              <a:gd name="connsiteX0" fmla="*/ 42862 w 273957"/>
              <a:gd name="connsiteY0" fmla="*/ 67130 h 392317"/>
              <a:gd name="connsiteX1" fmla="*/ 119062 w 273957"/>
              <a:gd name="connsiteY1" fmla="*/ 7599 h 392317"/>
              <a:gd name="connsiteX2" fmla="*/ 204787 w 273957"/>
              <a:gd name="connsiteY2" fmla="*/ 5218 h 392317"/>
              <a:gd name="connsiteX3" fmla="*/ 254793 w 273957"/>
              <a:gd name="connsiteY3" fmla="*/ 48081 h 392317"/>
              <a:gd name="connsiteX4" fmla="*/ 273843 w 273957"/>
              <a:gd name="connsiteY4" fmla="*/ 109993 h 392317"/>
              <a:gd name="connsiteX5" fmla="*/ 259556 w 273957"/>
              <a:gd name="connsiteY5" fmla="*/ 183812 h 392317"/>
              <a:gd name="connsiteX6" fmla="*/ 202406 w 273957"/>
              <a:gd name="connsiteY6" fmla="*/ 229056 h 392317"/>
              <a:gd name="connsiteX7" fmla="*/ 121443 w 273957"/>
              <a:gd name="connsiteY7" fmla="*/ 252868 h 392317"/>
              <a:gd name="connsiteX8" fmla="*/ 71437 w 273957"/>
              <a:gd name="connsiteY8" fmla="*/ 252868 h 392317"/>
              <a:gd name="connsiteX9" fmla="*/ 71437 w 273957"/>
              <a:gd name="connsiteY9" fmla="*/ 226674 h 392317"/>
              <a:gd name="connsiteX10" fmla="*/ 76200 w 273957"/>
              <a:gd name="connsiteY10" fmla="*/ 179049 h 392317"/>
              <a:gd name="connsiteX11" fmla="*/ 133350 w 273957"/>
              <a:gd name="connsiteY11" fmla="*/ 179049 h 392317"/>
              <a:gd name="connsiteX12" fmla="*/ 190500 w 273957"/>
              <a:gd name="connsiteY12" fmla="*/ 155237 h 392317"/>
              <a:gd name="connsiteX13" fmla="*/ 197643 w 273957"/>
              <a:gd name="connsiteY13" fmla="*/ 117137 h 392317"/>
              <a:gd name="connsiteX14" fmla="*/ 176212 w 273957"/>
              <a:gd name="connsiteY14" fmla="*/ 83799 h 392317"/>
              <a:gd name="connsiteX15" fmla="*/ 133350 w 273957"/>
              <a:gd name="connsiteY15" fmla="*/ 76656 h 392317"/>
              <a:gd name="connsiteX16" fmla="*/ 100012 w 273957"/>
              <a:gd name="connsiteY16" fmla="*/ 109993 h 392317"/>
              <a:gd name="connsiteX17" fmla="*/ 78581 w 273957"/>
              <a:gd name="connsiteY17" fmla="*/ 162381 h 392317"/>
              <a:gd name="connsiteX18" fmla="*/ 73818 w 273957"/>
              <a:gd name="connsiteY18" fmla="*/ 269537 h 392317"/>
              <a:gd name="connsiteX19" fmla="*/ 104775 w 273957"/>
              <a:gd name="connsiteY19" fmla="*/ 321924 h 392317"/>
              <a:gd name="connsiteX20" fmla="*/ 90487 w 273957"/>
              <a:gd name="connsiteY20" fmla="*/ 343356 h 392317"/>
              <a:gd name="connsiteX21" fmla="*/ 59531 w 273957"/>
              <a:gd name="connsiteY21" fmla="*/ 390981 h 392317"/>
              <a:gd name="connsiteX22" fmla="*/ 40481 w 273957"/>
              <a:gd name="connsiteY22" fmla="*/ 371931 h 392317"/>
              <a:gd name="connsiteX23" fmla="*/ 11906 w 273957"/>
              <a:gd name="connsiteY23" fmla="*/ 298112 h 392317"/>
              <a:gd name="connsiteX24" fmla="*/ 0 w 273957"/>
              <a:gd name="connsiteY24" fmla="*/ 226674 h 392317"/>
              <a:gd name="connsiteX25" fmla="*/ 11906 w 273957"/>
              <a:gd name="connsiteY25" fmla="*/ 131424 h 392317"/>
              <a:gd name="connsiteX26" fmla="*/ 42862 w 273957"/>
              <a:gd name="connsiteY26" fmla="*/ 67130 h 392317"/>
              <a:gd name="connsiteX0" fmla="*/ 42862 w 273957"/>
              <a:gd name="connsiteY0" fmla="*/ 67130 h 392317"/>
              <a:gd name="connsiteX1" fmla="*/ 119062 w 273957"/>
              <a:gd name="connsiteY1" fmla="*/ 7599 h 392317"/>
              <a:gd name="connsiteX2" fmla="*/ 204787 w 273957"/>
              <a:gd name="connsiteY2" fmla="*/ 5218 h 392317"/>
              <a:gd name="connsiteX3" fmla="*/ 254793 w 273957"/>
              <a:gd name="connsiteY3" fmla="*/ 48081 h 392317"/>
              <a:gd name="connsiteX4" fmla="*/ 273843 w 273957"/>
              <a:gd name="connsiteY4" fmla="*/ 109993 h 392317"/>
              <a:gd name="connsiteX5" fmla="*/ 259556 w 273957"/>
              <a:gd name="connsiteY5" fmla="*/ 183812 h 392317"/>
              <a:gd name="connsiteX6" fmla="*/ 202406 w 273957"/>
              <a:gd name="connsiteY6" fmla="*/ 229056 h 392317"/>
              <a:gd name="connsiteX7" fmla="*/ 121443 w 273957"/>
              <a:gd name="connsiteY7" fmla="*/ 252868 h 392317"/>
              <a:gd name="connsiteX8" fmla="*/ 71437 w 273957"/>
              <a:gd name="connsiteY8" fmla="*/ 252868 h 392317"/>
              <a:gd name="connsiteX9" fmla="*/ 71437 w 273957"/>
              <a:gd name="connsiteY9" fmla="*/ 226674 h 392317"/>
              <a:gd name="connsiteX10" fmla="*/ 80962 w 273957"/>
              <a:gd name="connsiteY10" fmla="*/ 179049 h 392317"/>
              <a:gd name="connsiteX11" fmla="*/ 133350 w 273957"/>
              <a:gd name="connsiteY11" fmla="*/ 179049 h 392317"/>
              <a:gd name="connsiteX12" fmla="*/ 190500 w 273957"/>
              <a:gd name="connsiteY12" fmla="*/ 155237 h 392317"/>
              <a:gd name="connsiteX13" fmla="*/ 197643 w 273957"/>
              <a:gd name="connsiteY13" fmla="*/ 117137 h 392317"/>
              <a:gd name="connsiteX14" fmla="*/ 176212 w 273957"/>
              <a:gd name="connsiteY14" fmla="*/ 83799 h 392317"/>
              <a:gd name="connsiteX15" fmla="*/ 133350 w 273957"/>
              <a:gd name="connsiteY15" fmla="*/ 76656 h 392317"/>
              <a:gd name="connsiteX16" fmla="*/ 100012 w 273957"/>
              <a:gd name="connsiteY16" fmla="*/ 109993 h 392317"/>
              <a:gd name="connsiteX17" fmla="*/ 78581 w 273957"/>
              <a:gd name="connsiteY17" fmla="*/ 162381 h 392317"/>
              <a:gd name="connsiteX18" fmla="*/ 73818 w 273957"/>
              <a:gd name="connsiteY18" fmla="*/ 269537 h 392317"/>
              <a:gd name="connsiteX19" fmla="*/ 104775 w 273957"/>
              <a:gd name="connsiteY19" fmla="*/ 321924 h 392317"/>
              <a:gd name="connsiteX20" fmla="*/ 90487 w 273957"/>
              <a:gd name="connsiteY20" fmla="*/ 343356 h 392317"/>
              <a:gd name="connsiteX21" fmla="*/ 59531 w 273957"/>
              <a:gd name="connsiteY21" fmla="*/ 390981 h 392317"/>
              <a:gd name="connsiteX22" fmla="*/ 40481 w 273957"/>
              <a:gd name="connsiteY22" fmla="*/ 371931 h 392317"/>
              <a:gd name="connsiteX23" fmla="*/ 11906 w 273957"/>
              <a:gd name="connsiteY23" fmla="*/ 298112 h 392317"/>
              <a:gd name="connsiteX24" fmla="*/ 0 w 273957"/>
              <a:gd name="connsiteY24" fmla="*/ 226674 h 392317"/>
              <a:gd name="connsiteX25" fmla="*/ 11906 w 273957"/>
              <a:gd name="connsiteY25" fmla="*/ 131424 h 392317"/>
              <a:gd name="connsiteX26" fmla="*/ 42862 w 273957"/>
              <a:gd name="connsiteY26" fmla="*/ 67130 h 392317"/>
              <a:gd name="connsiteX0" fmla="*/ 42862 w 273957"/>
              <a:gd name="connsiteY0" fmla="*/ 67130 h 392317"/>
              <a:gd name="connsiteX1" fmla="*/ 119062 w 273957"/>
              <a:gd name="connsiteY1" fmla="*/ 7599 h 392317"/>
              <a:gd name="connsiteX2" fmla="*/ 204787 w 273957"/>
              <a:gd name="connsiteY2" fmla="*/ 5218 h 392317"/>
              <a:gd name="connsiteX3" fmla="*/ 254793 w 273957"/>
              <a:gd name="connsiteY3" fmla="*/ 48081 h 392317"/>
              <a:gd name="connsiteX4" fmla="*/ 273843 w 273957"/>
              <a:gd name="connsiteY4" fmla="*/ 109993 h 392317"/>
              <a:gd name="connsiteX5" fmla="*/ 259556 w 273957"/>
              <a:gd name="connsiteY5" fmla="*/ 183812 h 392317"/>
              <a:gd name="connsiteX6" fmla="*/ 202406 w 273957"/>
              <a:gd name="connsiteY6" fmla="*/ 229056 h 392317"/>
              <a:gd name="connsiteX7" fmla="*/ 121443 w 273957"/>
              <a:gd name="connsiteY7" fmla="*/ 252868 h 392317"/>
              <a:gd name="connsiteX8" fmla="*/ 76199 w 273957"/>
              <a:gd name="connsiteY8" fmla="*/ 255249 h 392317"/>
              <a:gd name="connsiteX9" fmla="*/ 71437 w 273957"/>
              <a:gd name="connsiteY9" fmla="*/ 226674 h 392317"/>
              <a:gd name="connsiteX10" fmla="*/ 80962 w 273957"/>
              <a:gd name="connsiteY10" fmla="*/ 179049 h 392317"/>
              <a:gd name="connsiteX11" fmla="*/ 133350 w 273957"/>
              <a:gd name="connsiteY11" fmla="*/ 179049 h 392317"/>
              <a:gd name="connsiteX12" fmla="*/ 190500 w 273957"/>
              <a:gd name="connsiteY12" fmla="*/ 155237 h 392317"/>
              <a:gd name="connsiteX13" fmla="*/ 197643 w 273957"/>
              <a:gd name="connsiteY13" fmla="*/ 117137 h 392317"/>
              <a:gd name="connsiteX14" fmla="*/ 176212 w 273957"/>
              <a:gd name="connsiteY14" fmla="*/ 83799 h 392317"/>
              <a:gd name="connsiteX15" fmla="*/ 133350 w 273957"/>
              <a:gd name="connsiteY15" fmla="*/ 76656 h 392317"/>
              <a:gd name="connsiteX16" fmla="*/ 100012 w 273957"/>
              <a:gd name="connsiteY16" fmla="*/ 109993 h 392317"/>
              <a:gd name="connsiteX17" fmla="*/ 78581 w 273957"/>
              <a:gd name="connsiteY17" fmla="*/ 162381 h 392317"/>
              <a:gd name="connsiteX18" fmla="*/ 73818 w 273957"/>
              <a:gd name="connsiteY18" fmla="*/ 269537 h 392317"/>
              <a:gd name="connsiteX19" fmla="*/ 104775 w 273957"/>
              <a:gd name="connsiteY19" fmla="*/ 321924 h 392317"/>
              <a:gd name="connsiteX20" fmla="*/ 90487 w 273957"/>
              <a:gd name="connsiteY20" fmla="*/ 343356 h 392317"/>
              <a:gd name="connsiteX21" fmla="*/ 59531 w 273957"/>
              <a:gd name="connsiteY21" fmla="*/ 390981 h 392317"/>
              <a:gd name="connsiteX22" fmla="*/ 40481 w 273957"/>
              <a:gd name="connsiteY22" fmla="*/ 371931 h 392317"/>
              <a:gd name="connsiteX23" fmla="*/ 11906 w 273957"/>
              <a:gd name="connsiteY23" fmla="*/ 298112 h 392317"/>
              <a:gd name="connsiteX24" fmla="*/ 0 w 273957"/>
              <a:gd name="connsiteY24" fmla="*/ 226674 h 392317"/>
              <a:gd name="connsiteX25" fmla="*/ 11906 w 273957"/>
              <a:gd name="connsiteY25" fmla="*/ 131424 h 392317"/>
              <a:gd name="connsiteX26" fmla="*/ 42862 w 273957"/>
              <a:gd name="connsiteY26" fmla="*/ 67130 h 392317"/>
              <a:gd name="connsiteX0" fmla="*/ 42862 w 273957"/>
              <a:gd name="connsiteY0" fmla="*/ 67130 h 392317"/>
              <a:gd name="connsiteX1" fmla="*/ 119062 w 273957"/>
              <a:gd name="connsiteY1" fmla="*/ 7599 h 392317"/>
              <a:gd name="connsiteX2" fmla="*/ 204787 w 273957"/>
              <a:gd name="connsiteY2" fmla="*/ 5218 h 392317"/>
              <a:gd name="connsiteX3" fmla="*/ 254793 w 273957"/>
              <a:gd name="connsiteY3" fmla="*/ 48081 h 392317"/>
              <a:gd name="connsiteX4" fmla="*/ 273843 w 273957"/>
              <a:gd name="connsiteY4" fmla="*/ 109993 h 392317"/>
              <a:gd name="connsiteX5" fmla="*/ 259556 w 273957"/>
              <a:gd name="connsiteY5" fmla="*/ 183812 h 392317"/>
              <a:gd name="connsiteX6" fmla="*/ 202406 w 273957"/>
              <a:gd name="connsiteY6" fmla="*/ 229056 h 392317"/>
              <a:gd name="connsiteX7" fmla="*/ 121443 w 273957"/>
              <a:gd name="connsiteY7" fmla="*/ 252868 h 392317"/>
              <a:gd name="connsiteX8" fmla="*/ 76199 w 273957"/>
              <a:gd name="connsiteY8" fmla="*/ 255249 h 392317"/>
              <a:gd name="connsiteX9" fmla="*/ 71437 w 273957"/>
              <a:gd name="connsiteY9" fmla="*/ 226674 h 392317"/>
              <a:gd name="connsiteX10" fmla="*/ 80962 w 273957"/>
              <a:gd name="connsiteY10" fmla="*/ 183812 h 392317"/>
              <a:gd name="connsiteX11" fmla="*/ 133350 w 273957"/>
              <a:gd name="connsiteY11" fmla="*/ 179049 h 392317"/>
              <a:gd name="connsiteX12" fmla="*/ 190500 w 273957"/>
              <a:gd name="connsiteY12" fmla="*/ 155237 h 392317"/>
              <a:gd name="connsiteX13" fmla="*/ 197643 w 273957"/>
              <a:gd name="connsiteY13" fmla="*/ 117137 h 392317"/>
              <a:gd name="connsiteX14" fmla="*/ 176212 w 273957"/>
              <a:gd name="connsiteY14" fmla="*/ 83799 h 392317"/>
              <a:gd name="connsiteX15" fmla="*/ 133350 w 273957"/>
              <a:gd name="connsiteY15" fmla="*/ 76656 h 392317"/>
              <a:gd name="connsiteX16" fmla="*/ 100012 w 273957"/>
              <a:gd name="connsiteY16" fmla="*/ 109993 h 392317"/>
              <a:gd name="connsiteX17" fmla="*/ 78581 w 273957"/>
              <a:gd name="connsiteY17" fmla="*/ 162381 h 392317"/>
              <a:gd name="connsiteX18" fmla="*/ 73818 w 273957"/>
              <a:gd name="connsiteY18" fmla="*/ 269537 h 392317"/>
              <a:gd name="connsiteX19" fmla="*/ 104775 w 273957"/>
              <a:gd name="connsiteY19" fmla="*/ 321924 h 392317"/>
              <a:gd name="connsiteX20" fmla="*/ 90487 w 273957"/>
              <a:gd name="connsiteY20" fmla="*/ 343356 h 392317"/>
              <a:gd name="connsiteX21" fmla="*/ 59531 w 273957"/>
              <a:gd name="connsiteY21" fmla="*/ 390981 h 392317"/>
              <a:gd name="connsiteX22" fmla="*/ 40481 w 273957"/>
              <a:gd name="connsiteY22" fmla="*/ 371931 h 392317"/>
              <a:gd name="connsiteX23" fmla="*/ 11906 w 273957"/>
              <a:gd name="connsiteY23" fmla="*/ 298112 h 392317"/>
              <a:gd name="connsiteX24" fmla="*/ 0 w 273957"/>
              <a:gd name="connsiteY24" fmla="*/ 226674 h 392317"/>
              <a:gd name="connsiteX25" fmla="*/ 11906 w 273957"/>
              <a:gd name="connsiteY25" fmla="*/ 131424 h 392317"/>
              <a:gd name="connsiteX26" fmla="*/ 42862 w 273957"/>
              <a:gd name="connsiteY26" fmla="*/ 67130 h 392317"/>
              <a:gd name="connsiteX0" fmla="*/ 42862 w 273957"/>
              <a:gd name="connsiteY0" fmla="*/ 67130 h 392317"/>
              <a:gd name="connsiteX1" fmla="*/ 119062 w 273957"/>
              <a:gd name="connsiteY1" fmla="*/ 7599 h 392317"/>
              <a:gd name="connsiteX2" fmla="*/ 204787 w 273957"/>
              <a:gd name="connsiteY2" fmla="*/ 5218 h 392317"/>
              <a:gd name="connsiteX3" fmla="*/ 254793 w 273957"/>
              <a:gd name="connsiteY3" fmla="*/ 48081 h 392317"/>
              <a:gd name="connsiteX4" fmla="*/ 273843 w 273957"/>
              <a:gd name="connsiteY4" fmla="*/ 109993 h 392317"/>
              <a:gd name="connsiteX5" fmla="*/ 259556 w 273957"/>
              <a:gd name="connsiteY5" fmla="*/ 183812 h 392317"/>
              <a:gd name="connsiteX6" fmla="*/ 202406 w 273957"/>
              <a:gd name="connsiteY6" fmla="*/ 229056 h 392317"/>
              <a:gd name="connsiteX7" fmla="*/ 121443 w 273957"/>
              <a:gd name="connsiteY7" fmla="*/ 252868 h 392317"/>
              <a:gd name="connsiteX8" fmla="*/ 76199 w 273957"/>
              <a:gd name="connsiteY8" fmla="*/ 255249 h 392317"/>
              <a:gd name="connsiteX9" fmla="*/ 71437 w 273957"/>
              <a:gd name="connsiteY9" fmla="*/ 226674 h 392317"/>
              <a:gd name="connsiteX10" fmla="*/ 80962 w 273957"/>
              <a:gd name="connsiteY10" fmla="*/ 183812 h 392317"/>
              <a:gd name="connsiteX11" fmla="*/ 133350 w 273957"/>
              <a:gd name="connsiteY11" fmla="*/ 179049 h 392317"/>
              <a:gd name="connsiteX12" fmla="*/ 190500 w 273957"/>
              <a:gd name="connsiteY12" fmla="*/ 155237 h 392317"/>
              <a:gd name="connsiteX13" fmla="*/ 197643 w 273957"/>
              <a:gd name="connsiteY13" fmla="*/ 117137 h 392317"/>
              <a:gd name="connsiteX14" fmla="*/ 176212 w 273957"/>
              <a:gd name="connsiteY14" fmla="*/ 83799 h 392317"/>
              <a:gd name="connsiteX15" fmla="*/ 133350 w 273957"/>
              <a:gd name="connsiteY15" fmla="*/ 83799 h 392317"/>
              <a:gd name="connsiteX16" fmla="*/ 100012 w 273957"/>
              <a:gd name="connsiteY16" fmla="*/ 109993 h 392317"/>
              <a:gd name="connsiteX17" fmla="*/ 78581 w 273957"/>
              <a:gd name="connsiteY17" fmla="*/ 162381 h 392317"/>
              <a:gd name="connsiteX18" fmla="*/ 73818 w 273957"/>
              <a:gd name="connsiteY18" fmla="*/ 269537 h 392317"/>
              <a:gd name="connsiteX19" fmla="*/ 104775 w 273957"/>
              <a:gd name="connsiteY19" fmla="*/ 321924 h 392317"/>
              <a:gd name="connsiteX20" fmla="*/ 90487 w 273957"/>
              <a:gd name="connsiteY20" fmla="*/ 343356 h 392317"/>
              <a:gd name="connsiteX21" fmla="*/ 59531 w 273957"/>
              <a:gd name="connsiteY21" fmla="*/ 390981 h 392317"/>
              <a:gd name="connsiteX22" fmla="*/ 40481 w 273957"/>
              <a:gd name="connsiteY22" fmla="*/ 371931 h 392317"/>
              <a:gd name="connsiteX23" fmla="*/ 11906 w 273957"/>
              <a:gd name="connsiteY23" fmla="*/ 298112 h 392317"/>
              <a:gd name="connsiteX24" fmla="*/ 0 w 273957"/>
              <a:gd name="connsiteY24" fmla="*/ 226674 h 392317"/>
              <a:gd name="connsiteX25" fmla="*/ 11906 w 273957"/>
              <a:gd name="connsiteY25" fmla="*/ 131424 h 392317"/>
              <a:gd name="connsiteX26" fmla="*/ 42862 w 273957"/>
              <a:gd name="connsiteY26" fmla="*/ 67130 h 392317"/>
              <a:gd name="connsiteX0" fmla="*/ 42862 w 273957"/>
              <a:gd name="connsiteY0" fmla="*/ 67130 h 392026"/>
              <a:gd name="connsiteX1" fmla="*/ 119062 w 273957"/>
              <a:gd name="connsiteY1" fmla="*/ 7599 h 392026"/>
              <a:gd name="connsiteX2" fmla="*/ 204787 w 273957"/>
              <a:gd name="connsiteY2" fmla="*/ 5218 h 392026"/>
              <a:gd name="connsiteX3" fmla="*/ 254793 w 273957"/>
              <a:gd name="connsiteY3" fmla="*/ 48081 h 392026"/>
              <a:gd name="connsiteX4" fmla="*/ 273843 w 273957"/>
              <a:gd name="connsiteY4" fmla="*/ 109993 h 392026"/>
              <a:gd name="connsiteX5" fmla="*/ 259556 w 273957"/>
              <a:gd name="connsiteY5" fmla="*/ 183812 h 392026"/>
              <a:gd name="connsiteX6" fmla="*/ 202406 w 273957"/>
              <a:gd name="connsiteY6" fmla="*/ 229056 h 392026"/>
              <a:gd name="connsiteX7" fmla="*/ 121443 w 273957"/>
              <a:gd name="connsiteY7" fmla="*/ 252868 h 392026"/>
              <a:gd name="connsiteX8" fmla="*/ 76199 w 273957"/>
              <a:gd name="connsiteY8" fmla="*/ 255249 h 392026"/>
              <a:gd name="connsiteX9" fmla="*/ 71437 w 273957"/>
              <a:gd name="connsiteY9" fmla="*/ 226674 h 392026"/>
              <a:gd name="connsiteX10" fmla="*/ 80962 w 273957"/>
              <a:gd name="connsiteY10" fmla="*/ 183812 h 392026"/>
              <a:gd name="connsiteX11" fmla="*/ 133350 w 273957"/>
              <a:gd name="connsiteY11" fmla="*/ 179049 h 392026"/>
              <a:gd name="connsiteX12" fmla="*/ 190500 w 273957"/>
              <a:gd name="connsiteY12" fmla="*/ 155237 h 392026"/>
              <a:gd name="connsiteX13" fmla="*/ 197643 w 273957"/>
              <a:gd name="connsiteY13" fmla="*/ 117137 h 392026"/>
              <a:gd name="connsiteX14" fmla="*/ 176212 w 273957"/>
              <a:gd name="connsiteY14" fmla="*/ 83799 h 392026"/>
              <a:gd name="connsiteX15" fmla="*/ 133350 w 273957"/>
              <a:gd name="connsiteY15" fmla="*/ 83799 h 392026"/>
              <a:gd name="connsiteX16" fmla="*/ 100012 w 273957"/>
              <a:gd name="connsiteY16" fmla="*/ 109993 h 392026"/>
              <a:gd name="connsiteX17" fmla="*/ 78581 w 273957"/>
              <a:gd name="connsiteY17" fmla="*/ 162381 h 392026"/>
              <a:gd name="connsiteX18" fmla="*/ 73818 w 273957"/>
              <a:gd name="connsiteY18" fmla="*/ 269537 h 392026"/>
              <a:gd name="connsiteX19" fmla="*/ 104775 w 273957"/>
              <a:gd name="connsiteY19" fmla="*/ 321924 h 392026"/>
              <a:gd name="connsiteX20" fmla="*/ 90487 w 273957"/>
              <a:gd name="connsiteY20" fmla="*/ 348118 h 392026"/>
              <a:gd name="connsiteX21" fmla="*/ 59531 w 273957"/>
              <a:gd name="connsiteY21" fmla="*/ 390981 h 392026"/>
              <a:gd name="connsiteX22" fmla="*/ 40481 w 273957"/>
              <a:gd name="connsiteY22" fmla="*/ 371931 h 392026"/>
              <a:gd name="connsiteX23" fmla="*/ 11906 w 273957"/>
              <a:gd name="connsiteY23" fmla="*/ 298112 h 392026"/>
              <a:gd name="connsiteX24" fmla="*/ 0 w 273957"/>
              <a:gd name="connsiteY24" fmla="*/ 226674 h 392026"/>
              <a:gd name="connsiteX25" fmla="*/ 11906 w 273957"/>
              <a:gd name="connsiteY25" fmla="*/ 131424 h 392026"/>
              <a:gd name="connsiteX26" fmla="*/ 42862 w 273957"/>
              <a:gd name="connsiteY26" fmla="*/ 67130 h 39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3957" h="392026">
                <a:moveTo>
                  <a:pt x="42862" y="67130"/>
                </a:moveTo>
                <a:cubicBezTo>
                  <a:pt x="60721" y="46493"/>
                  <a:pt x="92074" y="17918"/>
                  <a:pt x="119062" y="7599"/>
                </a:cubicBezTo>
                <a:cubicBezTo>
                  <a:pt x="146050" y="-2720"/>
                  <a:pt x="182165" y="-1529"/>
                  <a:pt x="204787" y="5218"/>
                </a:cubicBezTo>
                <a:cubicBezTo>
                  <a:pt x="227409" y="11965"/>
                  <a:pt x="243284" y="30619"/>
                  <a:pt x="254793" y="48081"/>
                </a:cubicBezTo>
                <a:cubicBezTo>
                  <a:pt x="266302" y="65543"/>
                  <a:pt x="273049" y="87371"/>
                  <a:pt x="273843" y="109993"/>
                </a:cubicBezTo>
                <a:cubicBezTo>
                  <a:pt x="274637" y="132615"/>
                  <a:pt x="271462" y="163968"/>
                  <a:pt x="259556" y="183812"/>
                </a:cubicBezTo>
                <a:cubicBezTo>
                  <a:pt x="247650" y="203656"/>
                  <a:pt x="225425" y="217547"/>
                  <a:pt x="202406" y="229056"/>
                </a:cubicBezTo>
                <a:cubicBezTo>
                  <a:pt x="179387" y="240565"/>
                  <a:pt x="142478" y="248503"/>
                  <a:pt x="121443" y="252868"/>
                </a:cubicBezTo>
                <a:cubicBezTo>
                  <a:pt x="100409" y="257234"/>
                  <a:pt x="84533" y="259615"/>
                  <a:pt x="76199" y="255249"/>
                </a:cubicBezTo>
                <a:cubicBezTo>
                  <a:pt x="67865" y="250883"/>
                  <a:pt x="70643" y="238580"/>
                  <a:pt x="71437" y="226674"/>
                </a:cubicBezTo>
                <a:cubicBezTo>
                  <a:pt x="72231" y="214768"/>
                  <a:pt x="70643" y="191749"/>
                  <a:pt x="80962" y="183812"/>
                </a:cubicBezTo>
                <a:cubicBezTo>
                  <a:pt x="91281" y="175875"/>
                  <a:pt x="115094" y="183811"/>
                  <a:pt x="133350" y="179049"/>
                </a:cubicBezTo>
                <a:cubicBezTo>
                  <a:pt x="151606" y="174287"/>
                  <a:pt x="179785" y="165556"/>
                  <a:pt x="190500" y="155237"/>
                </a:cubicBezTo>
                <a:cubicBezTo>
                  <a:pt x="201215" y="144918"/>
                  <a:pt x="200024" y="129043"/>
                  <a:pt x="197643" y="117137"/>
                </a:cubicBezTo>
                <a:cubicBezTo>
                  <a:pt x="195262" y="105231"/>
                  <a:pt x="186927" y="89355"/>
                  <a:pt x="176212" y="83799"/>
                </a:cubicBezTo>
                <a:cubicBezTo>
                  <a:pt x="165497" y="78243"/>
                  <a:pt x="146050" y="79433"/>
                  <a:pt x="133350" y="83799"/>
                </a:cubicBezTo>
                <a:cubicBezTo>
                  <a:pt x="120650" y="88165"/>
                  <a:pt x="109140" y="96896"/>
                  <a:pt x="100012" y="109993"/>
                </a:cubicBezTo>
                <a:cubicBezTo>
                  <a:pt x="90884" y="123090"/>
                  <a:pt x="82947" y="135790"/>
                  <a:pt x="78581" y="162381"/>
                </a:cubicBezTo>
                <a:cubicBezTo>
                  <a:pt x="74215" y="188972"/>
                  <a:pt x="69452" y="242947"/>
                  <a:pt x="73818" y="269537"/>
                </a:cubicBezTo>
                <a:cubicBezTo>
                  <a:pt x="78184" y="296127"/>
                  <a:pt x="101997" y="308827"/>
                  <a:pt x="104775" y="321924"/>
                </a:cubicBezTo>
                <a:cubicBezTo>
                  <a:pt x="107553" y="335021"/>
                  <a:pt x="98028" y="336609"/>
                  <a:pt x="90487" y="348118"/>
                </a:cubicBezTo>
                <a:cubicBezTo>
                  <a:pt x="82946" y="359627"/>
                  <a:pt x="67865" y="387012"/>
                  <a:pt x="59531" y="390981"/>
                </a:cubicBezTo>
                <a:cubicBezTo>
                  <a:pt x="51197" y="394950"/>
                  <a:pt x="48418" y="387409"/>
                  <a:pt x="40481" y="371931"/>
                </a:cubicBezTo>
                <a:cubicBezTo>
                  <a:pt x="32544" y="356453"/>
                  <a:pt x="18653" y="322322"/>
                  <a:pt x="11906" y="298112"/>
                </a:cubicBezTo>
                <a:cubicBezTo>
                  <a:pt x="5159" y="273903"/>
                  <a:pt x="0" y="254455"/>
                  <a:pt x="0" y="226674"/>
                </a:cubicBezTo>
                <a:cubicBezTo>
                  <a:pt x="0" y="198893"/>
                  <a:pt x="4762" y="158015"/>
                  <a:pt x="11906" y="131424"/>
                </a:cubicBezTo>
                <a:cubicBezTo>
                  <a:pt x="19050" y="104833"/>
                  <a:pt x="25003" y="87767"/>
                  <a:pt x="42862" y="67130"/>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任意多边形 16"/>
          <p:cNvSpPr/>
          <p:nvPr/>
        </p:nvSpPr>
        <p:spPr>
          <a:xfrm>
            <a:off x="4181150" y="3704346"/>
            <a:ext cx="184698" cy="154716"/>
          </a:xfrm>
          <a:custGeom>
            <a:avLst/>
            <a:gdLst>
              <a:gd name="connsiteX0" fmla="*/ 136273 w 179135"/>
              <a:gd name="connsiteY0" fmla="*/ 108666 h 157728"/>
              <a:gd name="connsiteX1" fmla="*/ 71979 w 179135"/>
              <a:gd name="connsiteY1" fmla="*/ 144385 h 157728"/>
              <a:gd name="connsiteX2" fmla="*/ 26735 w 179135"/>
              <a:gd name="connsiteY2" fmla="*/ 153910 h 157728"/>
              <a:gd name="connsiteX3" fmla="*/ 542 w 179135"/>
              <a:gd name="connsiteY3" fmla="*/ 156291 h 157728"/>
              <a:gd name="connsiteX4" fmla="*/ 14829 w 179135"/>
              <a:gd name="connsiteY4" fmla="*/ 132479 h 157728"/>
              <a:gd name="connsiteX5" fmla="*/ 79123 w 179135"/>
              <a:gd name="connsiteY5" fmla="*/ 49135 h 157728"/>
              <a:gd name="connsiteX6" fmla="*/ 110079 w 179135"/>
              <a:gd name="connsiteY6" fmla="*/ 32466 h 157728"/>
              <a:gd name="connsiteX7" fmla="*/ 148179 w 179135"/>
              <a:gd name="connsiteY7" fmla="*/ 1510 h 157728"/>
              <a:gd name="connsiteX8" fmla="*/ 169610 w 179135"/>
              <a:gd name="connsiteY8" fmla="*/ 8654 h 157728"/>
              <a:gd name="connsiteX9" fmla="*/ 179135 w 179135"/>
              <a:gd name="connsiteY9" fmla="*/ 41991 h 157728"/>
              <a:gd name="connsiteX10" fmla="*/ 136273 w 179135"/>
              <a:gd name="connsiteY10" fmla="*/ 108666 h 157728"/>
              <a:gd name="connsiteX0" fmla="*/ 136273 w 174379"/>
              <a:gd name="connsiteY0" fmla="*/ 108666 h 157728"/>
              <a:gd name="connsiteX1" fmla="*/ 71979 w 174379"/>
              <a:gd name="connsiteY1" fmla="*/ 144385 h 157728"/>
              <a:gd name="connsiteX2" fmla="*/ 26735 w 174379"/>
              <a:gd name="connsiteY2" fmla="*/ 153910 h 157728"/>
              <a:gd name="connsiteX3" fmla="*/ 542 w 174379"/>
              <a:gd name="connsiteY3" fmla="*/ 156291 h 157728"/>
              <a:gd name="connsiteX4" fmla="*/ 14829 w 174379"/>
              <a:gd name="connsiteY4" fmla="*/ 132479 h 157728"/>
              <a:gd name="connsiteX5" fmla="*/ 79123 w 174379"/>
              <a:gd name="connsiteY5" fmla="*/ 49135 h 157728"/>
              <a:gd name="connsiteX6" fmla="*/ 110079 w 174379"/>
              <a:gd name="connsiteY6" fmla="*/ 32466 h 157728"/>
              <a:gd name="connsiteX7" fmla="*/ 148179 w 174379"/>
              <a:gd name="connsiteY7" fmla="*/ 1510 h 157728"/>
              <a:gd name="connsiteX8" fmla="*/ 169610 w 174379"/>
              <a:gd name="connsiteY8" fmla="*/ 8654 h 157728"/>
              <a:gd name="connsiteX9" fmla="*/ 174372 w 174379"/>
              <a:gd name="connsiteY9" fmla="*/ 61041 h 157728"/>
              <a:gd name="connsiteX10" fmla="*/ 136273 w 174379"/>
              <a:gd name="connsiteY10" fmla="*/ 108666 h 157728"/>
              <a:gd name="connsiteX0" fmla="*/ 136273 w 176754"/>
              <a:gd name="connsiteY0" fmla="*/ 108666 h 157728"/>
              <a:gd name="connsiteX1" fmla="*/ 71979 w 176754"/>
              <a:gd name="connsiteY1" fmla="*/ 144385 h 157728"/>
              <a:gd name="connsiteX2" fmla="*/ 26735 w 176754"/>
              <a:gd name="connsiteY2" fmla="*/ 153910 h 157728"/>
              <a:gd name="connsiteX3" fmla="*/ 542 w 176754"/>
              <a:gd name="connsiteY3" fmla="*/ 156291 h 157728"/>
              <a:gd name="connsiteX4" fmla="*/ 14829 w 176754"/>
              <a:gd name="connsiteY4" fmla="*/ 132479 h 157728"/>
              <a:gd name="connsiteX5" fmla="*/ 79123 w 176754"/>
              <a:gd name="connsiteY5" fmla="*/ 49135 h 157728"/>
              <a:gd name="connsiteX6" fmla="*/ 110079 w 176754"/>
              <a:gd name="connsiteY6" fmla="*/ 32466 h 157728"/>
              <a:gd name="connsiteX7" fmla="*/ 148179 w 176754"/>
              <a:gd name="connsiteY7" fmla="*/ 1510 h 157728"/>
              <a:gd name="connsiteX8" fmla="*/ 169610 w 176754"/>
              <a:gd name="connsiteY8" fmla="*/ 8654 h 157728"/>
              <a:gd name="connsiteX9" fmla="*/ 176754 w 176754"/>
              <a:gd name="connsiteY9" fmla="*/ 56278 h 157728"/>
              <a:gd name="connsiteX10" fmla="*/ 136273 w 176754"/>
              <a:gd name="connsiteY10" fmla="*/ 108666 h 157728"/>
              <a:gd name="connsiteX0" fmla="*/ 136273 w 176754"/>
              <a:gd name="connsiteY0" fmla="*/ 106806 h 155868"/>
              <a:gd name="connsiteX1" fmla="*/ 71979 w 176754"/>
              <a:gd name="connsiteY1" fmla="*/ 142525 h 155868"/>
              <a:gd name="connsiteX2" fmla="*/ 26735 w 176754"/>
              <a:gd name="connsiteY2" fmla="*/ 152050 h 155868"/>
              <a:gd name="connsiteX3" fmla="*/ 542 w 176754"/>
              <a:gd name="connsiteY3" fmla="*/ 154431 h 155868"/>
              <a:gd name="connsiteX4" fmla="*/ 14829 w 176754"/>
              <a:gd name="connsiteY4" fmla="*/ 130619 h 155868"/>
              <a:gd name="connsiteX5" fmla="*/ 79123 w 176754"/>
              <a:gd name="connsiteY5" fmla="*/ 47275 h 155868"/>
              <a:gd name="connsiteX6" fmla="*/ 110079 w 176754"/>
              <a:gd name="connsiteY6" fmla="*/ 30606 h 155868"/>
              <a:gd name="connsiteX7" fmla="*/ 145798 w 176754"/>
              <a:gd name="connsiteY7" fmla="*/ 2031 h 155868"/>
              <a:gd name="connsiteX8" fmla="*/ 169610 w 176754"/>
              <a:gd name="connsiteY8" fmla="*/ 6794 h 155868"/>
              <a:gd name="connsiteX9" fmla="*/ 176754 w 176754"/>
              <a:gd name="connsiteY9" fmla="*/ 54418 h 155868"/>
              <a:gd name="connsiteX10" fmla="*/ 136273 w 176754"/>
              <a:gd name="connsiteY10" fmla="*/ 106806 h 155868"/>
              <a:gd name="connsiteX0" fmla="*/ 136273 w 179135"/>
              <a:gd name="connsiteY0" fmla="*/ 106806 h 155868"/>
              <a:gd name="connsiteX1" fmla="*/ 71979 w 179135"/>
              <a:gd name="connsiteY1" fmla="*/ 142525 h 155868"/>
              <a:gd name="connsiteX2" fmla="*/ 26735 w 179135"/>
              <a:gd name="connsiteY2" fmla="*/ 152050 h 155868"/>
              <a:gd name="connsiteX3" fmla="*/ 542 w 179135"/>
              <a:gd name="connsiteY3" fmla="*/ 154431 h 155868"/>
              <a:gd name="connsiteX4" fmla="*/ 14829 w 179135"/>
              <a:gd name="connsiteY4" fmla="*/ 130619 h 155868"/>
              <a:gd name="connsiteX5" fmla="*/ 79123 w 179135"/>
              <a:gd name="connsiteY5" fmla="*/ 47275 h 155868"/>
              <a:gd name="connsiteX6" fmla="*/ 110079 w 179135"/>
              <a:gd name="connsiteY6" fmla="*/ 30606 h 155868"/>
              <a:gd name="connsiteX7" fmla="*/ 145798 w 179135"/>
              <a:gd name="connsiteY7" fmla="*/ 2031 h 155868"/>
              <a:gd name="connsiteX8" fmla="*/ 169610 w 179135"/>
              <a:gd name="connsiteY8" fmla="*/ 6794 h 155868"/>
              <a:gd name="connsiteX9" fmla="*/ 179135 w 179135"/>
              <a:gd name="connsiteY9" fmla="*/ 52037 h 155868"/>
              <a:gd name="connsiteX10" fmla="*/ 136273 w 179135"/>
              <a:gd name="connsiteY10" fmla="*/ 106806 h 155868"/>
              <a:gd name="connsiteX0" fmla="*/ 136273 w 181883"/>
              <a:gd name="connsiteY0" fmla="*/ 105654 h 154716"/>
              <a:gd name="connsiteX1" fmla="*/ 71979 w 181883"/>
              <a:gd name="connsiteY1" fmla="*/ 141373 h 154716"/>
              <a:gd name="connsiteX2" fmla="*/ 26735 w 181883"/>
              <a:gd name="connsiteY2" fmla="*/ 150898 h 154716"/>
              <a:gd name="connsiteX3" fmla="*/ 542 w 181883"/>
              <a:gd name="connsiteY3" fmla="*/ 153279 h 154716"/>
              <a:gd name="connsiteX4" fmla="*/ 14829 w 181883"/>
              <a:gd name="connsiteY4" fmla="*/ 129467 h 154716"/>
              <a:gd name="connsiteX5" fmla="*/ 79123 w 181883"/>
              <a:gd name="connsiteY5" fmla="*/ 46123 h 154716"/>
              <a:gd name="connsiteX6" fmla="*/ 110079 w 181883"/>
              <a:gd name="connsiteY6" fmla="*/ 29454 h 154716"/>
              <a:gd name="connsiteX7" fmla="*/ 145798 w 181883"/>
              <a:gd name="connsiteY7" fmla="*/ 879 h 154716"/>
              <a:gd name="connsiteX8" fmla="*/ 174372 w 181883"/>
              <a:gd name="connsiteY8" fmla="*/ 10404 h 154716"/>
              <a:gd name="connsiteX9" fmla="*/ 179135 w 181883"/>
              <a:gd name="connsiteY9" fmla="*/ 50885 h 154716"/>
              <a:gd name="connsiteX10" fmla="*/ 136273 w 181883"/>
              <a:gd name="connsiteY10" fmla="*/ 105654 h 154716"/>
              <a:gd name="connsiteX0" fmla="*/ 140820 w 186430"/>
              <a:gd name="connsiteY0" fmla="*/ 105654 h 154716"/>
              <a:gd name="connsiteX1" fmla="*/ 76526 w 186430"/>
              <a:gd name="connsiteY1" fmla="*/ 141373 h 154716"/>
              <a:gd name="connsiteX2" fmla="*/ 31282 w 186430"/>
              <a:gd name="connsiteY2" fmla="*/ 150898 h 154716"/>
              <a:gd name="connsiteX3" fmla="*/ 326 w 186430"/>
              <a:gd name="connsiteY3" fmla="*/ 153279 h 154716"/>
              <a:gd name="connsiteX4" fmla="*/ 19376 w 186430"/>
              <a:gd name="connsiteY4" fmla="*/ 129467 h 154716"/>
              <a:gd name="connsiteX5" fmla="*/ 83670 w 186430"/>
              <a:gd name="connsiteY5" fmla="*/ 46123 h 154716"/>
              <a:gd name="connsiteX6" fmla="*/ 114626 w 186430"/>
              <a:gd name="connsiteY6" fmla="*/ 29454 h 154716"/>
              <a:gd name="connsiteX7" fmla="*/ 150345 w 186430"/>
              <a:gd name="connsiteY7" fmla="*/ 879 h 154716"/>
              <a:gd name="connsiteX8" fmla="*/ 178919 w 186430"/>
              <a:gd name="connsiteY8" fmla="*/ 10404 h 154716"/>
              <a:gd name="connsiteX9" fmla="*/ 183682 w 186430"/>
              <a:gd name="connsiteY9" fmla="*/ 50885 h 154716"/>
              <a:gd name="connsiteX10" fmla="*/ 140820 w 186430"/>
              <a:gd name="connsiteY10" fmla="*/ 105654 h 154716"/>
              <a:gd name="connsiteX0" fmla="*/ 140820 w 184698"/>
              <a:gd name="connsiteY0" fmla="*/ 105654 h 154716"/>
              <a:gd name="connsiteX1" fmla="*/ 76526 w 184698"/>
              <a:gd name="connsiteY1" fmla="*/ 141373 h 154716"/>
              <a:gd name="connsiteX2" fmla="*/ 31282 w 184698"/>
              <a:gd name="connsiteY2" fmla="*/ 150898 h 154716"/>
              <a:gd name="connsiteX3" fmla="*/ 326 w 184698"/>
              <a:gd name="connsiteY3" fmla="*/ 153279 h 154716"/>
              <a:gd name="connsiteX4" fmla="*/ 19376 w 184698"/>
              <a:gd name="connsiteY4" fmla="*/ 129467 h 154716"/>
              <a:gd name="connsiteX5" fmla="*/ 83670 w 184698"/>
              <a:gd name="connsiteY5" fmla="*/ 46123 h 154716"/>
              <a:gd name="connsiteX6" fmla="*/ 114626 w 184698"/>
              <a:gd name="connsiteY6" fmla="*/ 29454 h 154716"/>
              <a:gd name="connsiteX7" fmla="*/ 150345 w 184698"/>
              <a:gd name="connsiteY7" fmla="*/ 879 h 154716"/>
              <a:gd name="connsiteX8" fmla="*/ 178919 w 184698"/>
              <a:gd name="connsiteY8" fmla="*/ 10404 h 154716"/>
              <a:gd name="connsiteX9" fmla="*/ 181301 w 184698"/>
              <a:gd name="connsiteY9" fmla="*/ 58029 h 154716"/>
              <a:gd name="connsiteX10" fmla="*/ 140820 w 184698"/>
              <a:gd name="connsiteY10" fmla="*/ 105654 h 154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4698" h="154716">
                <a:moveTo>
                  <a:pt x="140820" y="105654"/>
                </a:moveTo>
                <a:cubicBezTo>
                  <a:pt x="123358" y="119545"/>
                  <a:pt x="94782" y="133832"/>
                  <a:pt x="76526" y="141373"/>
                </a:cubicBezTo>
                <a:cubicBezTo>
                  <a:pt x="58270" y="148914"/>
                  <a:pt x="43982" y="148914"/>
                  <a:pt x="31282" y="150898"/>
                </a:cubicBezTo>
                <a:cubicBezTo>
                  <a:pt x="18582" y="152882"/>
                  <a:pt x="2310" y="156851"/>
                  <a:pt x="326" y="153279"/>
                </a:cubicBezTo>
                <a:cubicBezTo>
                  <a:pt x="-1658" y="149707"/>
                  <a:pt x="5485" y="147326"/>
                  <a:pt x="19376" y="129467"/>
                </a:cubicBezTo>
                <a:cubicBezTo>
                  <a:pt x="33267" y="111608"/>
                  <a:pt x="67795" y="62792"/>
                  <a:pt x="83670" y="46123"/>
                </a:cubicBezTo>
                <a:cubicBezTo>
                  <a:pt x="99545" y="29454"/>
                  <a:pt x="103514" y="36995"/>
                  <a:pt x="114626" y="29454"/>
                </a:cubicBezTo>
                <a:cubicBezTo>
                  <a:pt x="125739" y="21913"/>
                  <a:pt x="139630" y="4054"/>
                  <a:pt x="150345" y="879"/>
                </a:cubicBezTo>
                <a:cubicBezTo>
                  <a:pt x="161060" y="-2296"/>
                  <a:pt x="173760" y="3657"/>
                  <a:pt x="178919" y="10404"/>
                </a:cubicBezTo>
                <a:cubicBezTo>
                  <a:pt x="184078" y="17151"/>
                  <a:pt x="187651" y="42154"/>
                  <a:pt x="181301" y="58029"/>
                </a:cubicBezTo>
                <a:cubicBezTo>
                  <a:pt x="174951" y="73904"/>
                  <a:pt x="158282" y="91763"/>
                  <a:pt x="140820" y="105654"/>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任意多边形 17"/>
          <p:cNvSpPr/>
          <p:nvPr/>
        </p:nvSpPr>
        <p:spPr>
          <a:xfrm>
            <a:off x="2899789" y="3928820"/>
            <a:ext cx="291192" cy="433903"/>
          </a:xfrm>
          <a:custGeom>
            <a:avLst/>
            <a:gdLst>
              <a:gd name="connsiteX0" fmla="*/ 6639 w 287732"/>
              <a:gd name="connsiteY0" fmla="*/ 116926 h 431263"/>
              <a:gd name="connsiteX1" fmla="*/ 47120 w 287732"/>
              <a:gd name="connsiteY1" fmla="*/ 33582 h 431263"/>
              <a:gd name="connsiteX2" fmla="*/ 111414 w 287732"/>
              <a:gd name="connsiteY2" fmla="*/ 245 h 431263"/>
              <a:gd name="connsiteX3" fmla="*/ 170945 w 287732"/>
              <a:gd name="connsiteY3" fmla="*/ 21676 h 431263"/>
              <a:gd name="connsiteX4" fmla="*/ 211426 w 287732"/>
              <a:gd name="connsiteY4" fmla="*/ 78826 h 431263"/>
              <a:gd name="connsiteX5" fmla="*/ 201901 w 287732"/>
              <a:gd name="connsiteY5" fmla="*/ 162170 h 431263"/>
              <a:gd name="connsiteX6" fmla="*/ 142370 w 287732"/>
              <a:gd name="connsiteY6" fmla="*/ 231226 h 431263"/>
              <a:gd name="connsiteX7" fmla="*/ 73314 w 287732"/>
              <a:gd name="connsiteY7" fmla="*/ 281232 h 431263"/>
              <a:gd name="connsiteX8" fmla="*/ 68551 w 287732"/>
              <a:gd name="connsiteY8" fmla="*/ 259801 h 431263"/>
              <a:gd name="connsiteX9" fmla="*/ 66170 w 287732"/>
              <a:gd name="connsiteY9" fmla="*/ 209795 h 431263"/>
              <a:gd name="connsiteX10" fmla="*/ 92364 w 287732"/>
              <a:gd name="connsiteY10" fmla="*/ 195507 h 431263"/>
              <a:gd name="connsiteX11" fmla="*/ 132845 w 287732"/>
              <a:gd name="connsiteY11" fmla="*/ 147882 h 431263"/>
              <a:gd name="connsiteX12" fmla="*/ 147132 w 287732"/>
              <a:gd name="connsiteY12" fmla="*/ 97876 h 431263"/>
              <a:gd name="connsiteX13" fmla="*/ 116176 w 287732"/>
              <a:gd name="connsiteY13" fmla="*/ 74063 h 431263"/>
              <a:gd name="connsiteX14" fmla="*/ 73314 w 287732"/>
              <a:gd name="connsiteY14" fmla="*/ 109782 h 431263"/>
              <a:gd name="connsiteX15" fmla="*/ 63789 w 287732"/>
              <a:gd name="connsiteY15" fmla="*/ 174076 h 431263"/>
              <a:gd name="connsiteX16" fmla="*/ 78076 w 287732"/>
              <a:gd name="connsiteY16" fmla="*/ 316951 h 431263"/>
              <a:gd name="connsiteX17" fmla="*/ 118557 w 287732"/>
              <a:gd name="connsiteY17" fmla="*/ 362195 h 431263"/>
              <a:gd name="connsiteX18" fmla="*/ 185232 w 287732"/>
              <a:gd name="connsiteY18" fmla="*/ 345526 h 431263"/>
              <a:gd name="connsiteX19" fmla="*/ 220951 w 287732"/>
              <a:gd name="connsiteY19" fmla="*/ 278851 h 431263"/>
              <a:gd name="connsiteX20" fmla="*/ 228095 w 287732"/>
              <a:gd name="connsiteY20" fmla="*/ 207413 h 431263"/>
              <a:gd name="connsiteX21" fmla="*/ 251907 w 287732"/>
              <a:gd name="connsiteY21" fmla="*/ 183601 h 431263"/>
              <a:gd name="connsiteX22" fmla="*/ 285245 w 287732"/>
              <a:gd name="connsiteY22" fmla="*/ 209795 h 431263"/>
              <a:gd name="connsiteX23" fmla="*/ 278101 w 287732"/>
              <a:gd name="connsiteY23" fmla="*/ 312188 h 431263"/>
              <a:gd name="connsiteX24" fmla="*/ 220951 w 287732"/>
              <a:gd name="connsiteY24" fmla="*/ 402676 h 431263"/>
              <a:gd name="connsiteX25" fmla="*/ 130464 w 287732"/>
              <a:gd name="connsiteY25" fmla="*/ 431251 h 431263"/>
              <a:gd name="connsiteX26" fmla="*/ 56645 w 287732"/>
              <a:gd name="connsiteY26" fmla="*/ 400295 h 431263"/>
              <a:gd name="connsiteX27" fmla="*/ 23307 w 287732"/>
              <a:gd name="connsiteY27" fmla="*/ 340763 h 431263"/>
              <a:gd name="connsiteX28" fmla="*/ 1876 w 287732"/>
              <a:gd name="connsiteY28" fmla="*/ 209795 h 431263"/>
              <a:gd name="connsiteX29" fmla="*/ 6639 w 287732"/>
              <a:gd name="connsiteY29" fmla="*/ 116926 h 431263"/>
              <a:gd name="connsiteX0" fmla="*/ 6639 w 287732"/>
              <a:gd name="connsiteY0" fmla="*/ 116926 h 431512"/>
              <a:gd name="connsiteX1" fmla="*/ 47120 w 287732"/>
              <a:gd name="connsiteY1" fmla="*/ 33582 h 431512"/>
              <a:gd name="connsiteX2" fmla="*/ 111414 w 287732"/>
              <a:gd name="connsiteY2" fmla="*/ 245 h 431512"/>
              <a:gd name="connsiteX3" fmla="*/ 170945 w 287732"/>
              <a:gd name="connsiteY3" fmla="*/ 21676 h 431512"/>
              <a:gd name="connsiteX4" fmla="*/ 211426 w 287732"/>
              <a:gd name="connsiteY4" fmla="*/ 78826 h 431512"/>
              <a:gd name="connsiteX5" fmla="*/ 201901 w 287732"/>
              <a:gd name="connsiteY5" fmla="*/ 162170 h 431512"/>
              <a:gd name="connsiteX6" fmla="*/ 142370 w 287732"/>
              <a:gd name="connsiteY6" fmla="*/ 231226 h 431512"/>
              <a:gd name="connsiteX7" fmla="*/ 73314 w 287732"/>
              <a:gd name="connsiteY7" fmla="*/ 281232 h 431512"/>
              <a:gd name="connsiteX8" fmla="*/ 68551 w 287732"/>
              <a:gd name="connsiteY8" fmla="*/ 259801 h 431512"/>
              <a:gd name="connsiteX9" fmla="*/ 66170 w 287732"/>
              <a:gd name="connsiteY9" fmla="*/ 209795 h 431512"/>
              <a:gd name="connsiteX10" fmla="*/ 92364 w 287732"/>
              <a:gd name="connsiteY10" fmla="*/ 195507 h 431512"/>
              <a:gd name="connsiteX11" fmla="*/ 132845 w 287732"/>
              <a:gd name="connsiteY11" fmla="*/ 147882 h 431512"/>
              <a:gd name="connsiteX12" fmla="*/ 147132 w 287732"/>
              <a:gd name="connsiteY12" fmla="*/ 97876 h 431512"/>
              <a:gd name="connsiteX13" fmla="*/ 116176 w 287732"/>
              <a:gd name="connsiteY13" fmla="*/ 74063 h 431512"/>
              <a:gd name="connsiteX14" fmla="*/ 73314 w 287732"/>
              <a:gd name="connsiteY14" fmla="*/ 109782 h 431512"/>
              <a:gd name="connsiteX15" fmla="*/ 63789 w 287732"/>
              <a:gd name="connsiteY15" fmla="*/ 174076 h 431512"/>
              <a:gd name="connsiteX16" fmla="*/ 78076 w 287732"/>
              <a:gd name="connsiteY16" fmla="*/ 316951 h 431512"/>
              <a:gd name="connsiteX17" fmla="*/ 118557 w 287732"/>
              <a:gd name="connsiteY17" fmla="*/ 362195 h 431512"/>
              <a:gd name="connsiteX18" fmla="*/ 185232 w 287732"/>
              <a:gd name="connsiteY18" fmla="*/ 345526 h 431512"/>
              <a:gd name="connsiteX19" fmla="*/ 220951 w 287732"/>
              <a:gd name="connsiteY19" fmla="*/ 278851 h 431512"/>
              <a:gd name="connsiteX20" fmla="*/ 228095 w 287732"/>
              <a:gd name="connsiteY20" fmla="*/ 207413 h 431512"/>
              <a:gd name="connsiteX21" fmla="*/ 251907 w 287732"/>
              <a:gd name="connsiteY21" fmla="*/ 183601 h 431512"/>
              <a:gd name="connsiteX22" fmla="*/ 285245 w 287732"/>
              <a:gd name="connsiteY22" fmla="*/ 209795 h 431512"/>
              <a:gd name="connsiteX23" fmla="*/ 278101 w 287732"/>
              <a:gd name="connsiteY23" fmla="*/ 312188 h 431512"/>
              <a:gd name="connsiteX24" fmla="*/ 220951 w 287732"/>
              <a:gd name="connsiteY24" fmla="*/ 402676 h 431512"/>
              <a:gd name="connsiteX25" fmla="*/ 130464 w 287732"/>
              <a:gd name="connsiteY25" fmla="*/ 431251 h 431512"/>
              <a:gd name="connsiteX26" fmla="*/ 66170 w 287732"/>
              <a:gd name="connsiteY26" fmla="*/ 412201 h 431512"/>
              <a:gd name="connsiteX27" fmla="*/ 23307 w 287732"/>
              <a:gd name="connsiteY27" fmla="*/ 340763 h 431512"/>
              <a:gd name="connsiteX28" fmla="*/ 1876 w 287732"/>
              <a:gd name="connsiteY28" fmla="*/ 209795 h 431512"/>
              <a:gd name="connsiteX29" fmla="*/ 6639 w 287732"/>
              <a:gd name="connsiteY29" fmla="*/ 116926 h 431512"/>
              <a:gd name="connsiteX0" fmla="*/ 6639 w 287732"/>
              <a:gd name="connsiteY0" fmla="*/ 116926 h 431512"/>
              <a:gd name="connsiteX1" fmla="*/ 47120 w 287732"/>
              <a:gd name="connsiteY1" fmla="*/ 33582 h 431512"/>
              <a:gd name="connsiteX2" fmla="*/ 111414 w 287732"/>
              <a:gd name="connsiteY2" fmla="*/ 245 h 431512"/>
              <a:gd name="connsiteX3" fmla="*/ 170945 w 287732"/>
              <a:gd name="connsiteY3" fmla="*/ 21676 h 431512"/>
              <a:gd name="connsiteX4" fmla="*/ 211426 w 287732"/>
              <a:gd name="connsiteY4" fmla="*/ 78826 h 431512"/>
              <a:gd name="connsiteX5" fmla="*/ 201901 w 287732"/>
              <a:gd name="connsiteY5" fmla="*/ 162170 h 431512"/>
              <a:gd name="connsiteX6" fmla="*/ 142370 w 287732"/>
              <a:gd name="connsiteY6" fmla="*/ 231226 h 431512"/>
              <a:gd name="connsiteX7" fmla="*/ 80458 w 287732"/>
              <a:gd name="connsiteY7" fmla="*/ 278851 h 431512"/>
              <a:gd name="connsiteX8" fmla="*/ 68551 w 287732"/>
              <a:gd name="connsiteY8" fmla="*/ 259801 h 431512"/>
              <a:gd name="connsiteX9" fmla="*/ 66170 w 287732"/>
              <a:gd name="connsiteY9" fmla="*/ 209795 h 431512"/>
              <a:gd name="connsiteX10" fmla="*/ 92364 w 287732"/>
              <a:gd name="connsiteY10" fmla="*/ 195507 h 431512"/>
              <a:gd name="connsiteX11" fmla="*/ 132845 w 287732"/>
              <a:gd name="connsiteY11" fmla="*/ 147882 h 431512"/>
              <a:gd name="connsiteX12" fmla="*/ 147132 w 287732"/>
              <a:gd name="connsiteY12" fmla="*/ 97876 h 431512"/>
              <a:gd name="connsiteX13" fmla="*/ 116176 w 287732"/>
              <a:gd name="connsiteY13" fmla="*/ 74063 h 431512"/>
              <a:gd name="connsiteX14" fmla="*/ 73314 w 287732"/>
              <a:gd name="connsiteY14" fmla="*/ 109782 h 431512"/>
              <a:gd name="connsiteX15" fmla="*/ 63789 w 287732"/>
              <a:gd name="connsiteY15" fmla="*/ 174076 h 431512"/>
              <a:gd name="connsiteX16" fmla="*/ 78076 w 287732"/>
              <a:gd name="connsiteY16" fmla="*/ 316951 h 431512"/>
              <a:gd name="connsiteX17" fmla="*/ 118557 w 287732"/>
              <a:gd name="connsiteY17" fmla="*/ 362195 h 431512"/>
              <a:gd name="connsiteX18" fmla="*/ 185232 w 287732"/>
              <a:gd name="connsiteY18" fmla="*/ 345526 h 431512"/>
              <a:gd name="connsiteX19" fmla="*/ 220951 w 287732"/>
              <a:gd name="connsiteY19" fmla="*/ 278851 h 431512"/>
              <a:gd name="connsiteX20" fmla="*/ 228095 w 287732"/>
              <a:gd name="connsiteY20" fmla="*/ 207413 h 431512"/>
              <a:gd name="connsiteX21" fmla="*/ 251907 w 287732"/>
              <a:gd name="connsiteY21" fmla="*/ 183601 h 431512"/>
              <a:gd name="connsiteX22" fmla="*/ 285245 w 287732"/>
              <a:gd name="connsiteY22" fmla="*/ 209795 h 431512"/>
              <a:gd name="connsiteX23" fmla="*/ 278101 w 287732"/>
              <a:gd name="connsiteY23" fmla="*/ 312188 h 431512"/>
              <a:gd name="connsiteX24" fmla="*/ 220951 w 287732"/>
              <a:gd name="connsiteY24" fmla="*/ 402676 h 431512"/>
              <a:gd name="connsiteX25" fmla="*/ 130464 w 287732"/>
              <a:gd name="connsiteY25" fmla="*/ 431251 h 431512"/>
              <a:gd name="connsiteX26" fmla="*/ 66170 w 287732"/>
              <a:gd name="connsiteY26" fmla="*/ 412201 h 431512"/>
              <a:gd name="connsiteX27" fmla="*/ 23307 w 287732"/>
              <a:gd name="connsiteY27" fmla="*/ 340763 h 431512"/>
              <a:gd name="connsiteX28" fmla="*/ 1876 w 287732"/>
              <a:gd name="connsiteY28" fmla="*/ 209795 h 431512"/>
              <a:gd name="connsiteX29" fmla="*/ 6639 w 287732"/>
              <a:gd name="connsiteY29" fmla="*/ 116926 h 431512"/>
              <a:gd name="connsiteX0" fmla="*/ 6639 w 287732"/>
              <a:gd name="connsiteY0" fmla="*/ 116926 h 431512"/>
              <a:gd name="connsiteX1" fmla="*/ 47120 w 287732"/>
              <a:gd name="connsiteY1" fmla="*/ 33582 h 431512"/>
              <a:gd name="connsiteX2" fmla="*/ 111414 w 287732"/>
              <a:gd name="connsiteY2" fmla="*/ 245 h 431512"/>
              <a:gd name="connsiteX3" fmla="*/ 170945 w 287732"/>
              <a:gd name="connsiteY3" fmla="*/ 21676 h 431512"/>
              <a:gd name="connsiteX4" fmla="*/ 211426 w 287732"/>
              <a:gd name="connsiteY4" fmla="*/ 78826 h 431512"/>
              <a:gd name="connsiteX5" fmla="*/ 201901 w 287732"/>
              <a:gd name="connsiteY5" fmla="*/ 162170 h 431512"/>
              <a:gd name="connsiteX6" fmla="*/ 142370 w 287732"/>
              <a:gd name="connsiteY6" fmla="*/ 231226 h 431512"/>
              <a:gd name="connsiteX7" fmla="*/ 80458 w 287732"/>
              <a:gd name="connsiteY7" fmla="*/ 278851 h 431512"/>
              <a:gd name="connsiteX8" fmla="*/ 68551 w 287732"/>
              <a:gd name="connsiteY8" fmla="*/ 259801 h 431512"/>
              <a:gd name="connsiteX9" fmla="*/ 66170 w 287732"/>
              <a:gd name="connsiteY9" fmla="*/ 209795 h 431512"/>
              <a:gd name="connsiteX10" fmla="*/ 92364 w 287732"/>
              <a:gd name="connsiteY10" fmla="*/ 195507 h 431512"/>
              <a:gd name="connsiteX11" fmla="*/ 132845 w 287732"/>
              <a:gd name="connsiteY11" fmla="*/ 147882 h 431512"/>
              <a:gd name="connsiteX12" fmla="*/ 147132 w 287732"/>
              <a:gd name="connsiteY12" fmla="*/ 97876 h 431512"/>
              <a:gd name="connsiteX13" fmla="*/ 116176 w 287732"/>
              <a:gd name="connsiteY13" fmla="*/ 74063 h 431512"/>
              <a:gd name="connsiteX14" fmla="*/ 73314 w 287732"/>
              <a:gd name="connsiteY14" fmla="*/ 114545 h 431512"/>
              <a:gd name="connsiteX15" fmla="*/ 63789 w 287732"/>
              <a:gd name="connsiteY15" fmla="*/ 174076 h 431512"/>
              <a:gd name="connsiteX16" fmla="*/ 78076 w 287732"/>
              <a:gd name="connsiteY16" fmla="*/ 316951 h 431512"/>
              <a:gd name="connsiteX17" fmla="*/ 118557 w 287732"/>
              <a:gd name="connsiteY17" fmla="*/ 362195 h 431512"/>
              <a:gd name="connsiteX18" fmla="*/ 185232 w 287732"/>
              <a:gd name="connsiteY18" fmla="*/ 345526 h 431512"/>
              <a:gd name="connsiteX19" fmla="*/ 220951 w 287732"/>
              <a:gd name="connsiteY19" fmla="*/ 278851 h 431512"/>
              <a:gd name="connsiteX20" fmla="*/ 228095 w 287732"/>
              <a:gd name="connsiteY20" fmla="*/ 207413 h 431512"/>
              <a:gd name="connsiteX21" fmla="*/ 251907 w 287732"/>
              <a:gd name="connsiteY21" fmla="*/ 183601 h 431512"/>
              <a:gd name="connsiteX22" fmla="*/ 285245 w 287732"/>
              <a:gd name="connsiteY22" fmla="*/ 209795 h 431512"/>
              <a:gd name="connsiteX23" fmla="*/ 278101 w 287732"/>
              <a:gd name="connsiteY23" fmla="*/ 312188 h 431512"/>
              <a:gd name="connsiteX24" fmla="*/ 220951 w 287732"/>
              <a:gd name="connsiteY24" fmla="*/ 402676 h 431512"/>
              <a:gd name="connsiteX25" fmla="*/ 130464 w 287732"/>
              <a:gd name="connsiteY25" fmla="*/ 431251 h 431512"/>
              <a:gd name="connsiteX26" fmla="*/ 66170 w 287732"/>
              <a:gd name="connsiteY26" fmla="*/ 412201 h 431512"/>
              <a:gd name="connsiteX27" fmla="*/ 23307 w 287732"/>
              <a:gd name="connsiteY27" fmla="*/ 340763 h 431512"/>
              <a:gd name="connsiteX28" fmla="*/ 1876 w 287732"/>
              <a:gd name="connsiteY28" fmla="*/ 209795 h 431512"/>
              <a:gd name="connsiteX29" fmla="*/ 6639 w 287732"/>
              <a:gd name="connsiteY29" fmla="*/ 116926 h 431512"/>
              <a:gd name="connsiteX0" fmla="*/ 6639 w 287732"/>
              <a:gd name="connsiteY0" fmla="*/ 116926 h 431512"/>
              <a:gd name="connsiteX1" fmla="*/ 47120 w 287732"/>
              <a:gd name="connsiteY1" fmla="*/ 33582 h 431512"/>
              <a:gd name="connsiteX2" fmla="*/ 111414 w 287732"/>
              <a:gd name="connsiteY2" fmla="*/ 245 h 431512"/>
              <a:gd name="connsiteX3" fmla="*/ 170945 w 287732"/>
              <a:gd name="connsiteY3" fmla="*/ 21676 h 431512"/>
              <a:gd name="connsiteX4" fmla="*/ 211426 w 287732"/>
              <a:gd name="connsiteY4" fmla="*/ 78826 h 431512"/>
              <a:gd name="connsiteX5" fmla="*/ 201901 w 287732"/>
              <a:gd name="connsiteY5" fmla="*/ 162170 h 431512"/>
              <a:gd name="connsiteX6" fmla="*/ 142370 w 287732"/>
              <a:gd name="connsiteY6" fmla="*/ 231226 h 431512"/>
              <a:gd name="connsiteX7" fmla="*/ 80458 w 287732"/>
              <a:gd name="connsiteY7" fmla="*/ 278851 h 431512"/>
              <a:gd name="connsiteX8" fmla="*/ 68551 w 287732"/>
              <a:gd name="connsiteY8" fmla="*/ 259801 h 431512"/>
              <a:gd name="connsiteX9" fmla="*/ 66170 w 287732"/>
              <a:gd name="connsiteY9" fmla="*/ 209795 h 431512"/>
              <a:gd name="connsiteX10" fmla="*/ 92364 w 287732"/>
              <a:gd name="connsiteY10" fmla="*/ 195507 h 431512"/>
              <a:gd name="connsiteX11" fmla="*/ 132845 w 287732"/>
              <a:gd name="connsiteY11" fmla="*/ 147882 h 431512"/>
              <a:gd name="connsiteX12" fmla="*/ 147132 w 287732"/>
              <a:gd name="connsiteY12" fmla="*/ 97876 h 431512"/>
              <a:gd name="connsiteX13" fmla="*/ 111414 w 287732"/>
              <a:gd name="connsiteY13" fmla="*/ 76444 h 431512"/>
              <a:gd name="connsiteX14" fmla="*/ 73314 w 287732"/>
              <a:gd name="connsiteY14" fmla="*/ 114545 h 431512"/>
              <a:gd name="connsiteX15" fmla="*/ 63789 w 287732"/>
              <a:gd name="connsiteY15" fmla="*/ 174076 h 431512"/>
              <a:gd name="connsiteX16" fmla="*/ 78076 w 287732"/>
              <a:gd name="connsiteY16" fmla="*/ 316951 h 431512"/>
              <a:gd name="connsiteX17" fmla="*/ 118557 w 287732"/>
              <a:gd name="connsiteY17" fmla="*/ 362195 h 431512"/>
              <a:gd name="connsiteX18" fmla="*/ 185232 w 287732"/>
              <a:gd name="connsiteY18" fmla="*/ 345526 h 431512"/>
              <a:gd name="connsiteX19" fmla="*/ 220951 w 287732"/>
              <a:gd name="connsiteY19" fmla="*/ 278851 h 431512"/>
              <a:gd name="connsiteX20" fmla="*/ 228095 w 287732"/>
              <a:gd name="connsiteY20" fmla="*/ 207413 h 431512"/>
              <a:gd name="connsiteX21" fmla="*/ 251907 w 287732"/>
              <a:gd name="connsiteY21" fmla="*/ 183601 h 431512"/>
              <a:gd name="connsiteX22" fmla="*/ 285245 w 287732"/>
              <a:gd name="connsiteY22" fmla="*/ 209795 h 431512"/>
              <a:gd name="connsiteX23" fmla="*/ 278101 w 287732"/>
              <a:gd name="connsiteY23" fmla="*/ 312188 h 431512"/>
              <a:gd name="connsiteX24" fmla="*/ 220951 w 287732"/>
              <a:gd name="connsiteY24" fmla="*/ 402676 h 431512"/>
              <a:gd name="connsiteX25" fmla="*/ 130464 w 287732"/>
              <a:gd name="connsiteY25" fmla="*/ 431251 h 431512"/>
              <a:gd name="connsiteX26" fmla="*/ 66170 w 287732"/>
              <a:gd name="connsiteY26" fmla="*/ 412201 h 431512"/>
              <a:gd name="connsiteX27" fmla="*/ 23307 w 287732"/>
              <a:gd name="connsiteY27" fmla="*/ 340763 h 431512"/>
              <a:gd name="connsiteX28" fmla="*/ 1876 w 287732"/>
              <a:gd name="connsiteY28" fmla="*/ 209795 h 431512"/>
              <a:gd name="connsiteX29" fmla="*/ 6639 w 287732"/>
              <a:gd name="connsiteY29" fmla="*/ 116926 h 431512"/>
              <a:gd name="connsiteX0" fmla="*/ 6639 w 287732"/>
              <a:gd name="connsiteY0" fmla="*/ 116926 h 431512"/>
              <a:gd name="connsiteX1" fmla="*/ 47120 w 287732"/>
              <a:gd name="connsiteY1" fmla="*/ 33582 h 431512"/>
              <a:gd name="connsiteX2" fmla="*/ 111414 w 287732"/>
              <a:gd name="connsiteY2" fmla="*/ 245 h 431512"/>
              <a:gd name="connsiteX3" fmla="*/ 170945 w 287732"/>
              <a:gd name="connsiteY3" fmla="*/ 21676 h 431512"/>
              <a:gd name="connsiteX4" fmla="*/ 211426 w 287732"/>
              <a:gd name="connsiteY4" fmla="*/ 78826 h 431512"/>
              <a:gd name="connsiteX5" fmla="*/ 201901 w 287732"/>
              <a:gd name="connsiteY5" fmla="*/ 162170 h 431512"/>
              <a:gd name="connsiteX6" fmla="*/ 142370 w 287732"/>
              <a:gd name="connsiteY6" fmla="*/ 231226 h 431512"/>
              <a:gd name="connsiteX7" fmla="*/ 80458 w 287732"/>
              <a:gd name="connsiteY7" fmla="*/ 278851 h 431512"/>
              <a:gd name="connsiteX8" fmla="*/ 68551 w 287732"/>
              <a:gd name="connsiteY8" fmla="*/ 259801 h 431512"/>
              <a:gd name="connsiteX9" fmla="*/ 68551 w 287732"/>
              <a:gd name="connsiteY9" fmla="*/ 209795 h 431512"/>
              <a:gd name="connsiteX10" fmla="*/ 92364 w 287732"/>
              <a:gd name="connsiteY10" fmla="*/ 195507 h 431512"/>
              <a:gd name="connsiteX11" fmla="*/ 132845 w 287732"/>
              <a:gd name="connsiteY11" fmla="*/ 147882 h 431512"/>
              <a:gd name="connsiteX12" fmla="*/ 147132 w 287732"/>
              <a:gd name="connsiteY12" fmla="*/ 97876 h 431512"/>
              <a:gd name="connsiteX13" fmla="*/ 111414 w 287732"/>
              <a:gd name="connsiteY13" fmla="*/ 76444 h 431512"/>
              <a:gd name="connsiteX14" fmla="*/ 73314 w 287732"/>
              <a:gd name="connsiteY14" fmla="*/ 114545 h 431512"/>
              <a:gd name="connsiteX15" fmla="*/ 63789 w 287732"/>
              <a:gd name="connsiteY15" fmla="*/ 174076 h 431512"/>
              <a:gd name="connsiteX16" fmla="*/ 78076 w 287732"/>
              <a:gd name="connsiteY16" fmla="*/ 316951 h 431512"/>
              <a:gd name="connsiteX17" fmla="*/ 118557 w 287732"/>
              <a:gd name="connsiteY17" fmla="*/ 362195 h 431512"/>
              <a:gd name="connsiteX18" fmla="*/ 185232 w 287732"/>
              <a:gd name="connsiteY18" fmla="*/ 345526 h 431512"/>
              <a:gd name="connsiteX19" fmla="*/ 220951 w 287732"/>
              <a:gd name="connsiteY19" fmla="*/ 278851 h 431512"/>
              <a:gd name="connsiteX20" fmla="*/ 228095 w 287732"/>
              <a:gd name="connsiteY20" fmla="*/ 207413 h 431512"/>
              <a:gd name="connsiteX21" fmla="*/ 251907 w 287732"/>
              <a:gd name="connsiteY21" fmla="*/ 183601 h 431512"/>
              <a:gd name="connsiteX22" fmla="*/ 285245 w 287732"/>
              <a:gd name="connsiteY22" fmla="*/ 209795 h 431512"/>
              <a:gd name="connsiteX23" fmla="*/ 278101 w 287732"/>
              <a:gd name="connsiteY23" fmla="*/ 312188 h 431512"/>
              <a:gd name="connsiteX24" fmla="*/ 220951 w 287732"/>
              <a:gd name="connsiteY24" fmla="*/ 402676 h 431512"/>
              <a:gd name="connsiteX25" fmla="*/ 130464 w 287732"/>
              <a:gd name="connsiteY25" fmla="*/ 431251 h 431512"/>
              <a:gd name="connsiteX26" fmla="*/ 66170 w 287732"/>
              <a:gd name="connsiteY26" fmla="*/ 412201 h 431512"/>
              <a:gd name="connsiteX27" fmla="*/ 23307 w 287732"/>
              <a:gd name="connsiteY27" fmla="*/ 340763 h 431512"/>
              <a:gd name="connsiteX28" fmla="*/ 1876 w 287732"/>
              <a:gd name="connsiteY28" fmla="*/ 209795 h 431512"/>
              <a:gd name="connsiteX29" fmla="*/ 6639 w 287732"/>
              <a:gd name="connsiteY29" fmla="*/ 116926 h 431512"/>
              <a:gd name="connsiteX0" fmla="*/ 6639 w 287732"/>
              <a:gd name="connsiteY0" fmla="*/ 116926 h 431512"/>
              <a:gd name="connsiteX1" fmla="*/ 47120 w 287732"/>
              <a:gd name="connsiteY1" fmla="*/ 33582 h 431512"/>
              <a:gd name="connsiteX2" fmla="*/ 111414 w 287732"/>
              <a:gd name="connsiteY2" fmla="*/ 245 h 431512"/>
              <a:gd name="connsiteX3" fmla="*/ 170945 w 287732"/>
              <a:gd name="connsiteY3" fmla="*/ 21676 h 431512"/>
              <a:gd name="connsiteX4" fmla="*/ 211426 w 287732"/>
              <a:gd name="connsiteY4" fmla="*/ 78826 h 431512"/>
              <a:gd name="connsiteX5" fmla="*/ 201901 w 287732"/>
              <a:gd name="connsiteY5" fmla="*/ 162170 h 431512"/>
              <a:gd name="connsiteX6" fmla="*/ 142370 w 287732"/>
              <a:gd name="connsiteY6" fmla="*/ 231226 h 431512"/>
              <a:gd name="connsiteX7" fmla="*/ 80458 w 287732"/>
              <a:gd name="connsiteY7" fmla="*/ 278851 h 431512"/>
              <a:gd name="connsiteX8" fmla="*/ 68551 w 287732"/>
              <a:gd name="connsiteY8" fmla="*/ 259801 h 431512"/>
              <a:gd name="connsiteX9" fmla="*/ 68551 w 287732"/>
              <a:gd name="connsiteY9" fmla="*/ 212176 h 431512"/>
              <a:gd name="connsiteX10" fmla="*/ 92364 w 287732"/>
              <a:gd name="connsiteY10" fmla="*/ 195507 h 431512"/>
              <a:gd name="connsiteX11" fmla="*/ 132845 w 287732"/>
              <a:gd name="connsiteY11" fmla="*/ 147882 h 431512"/>
              <a:gd name="connsiteX12" fmla="*/ 147132 w 287732"/>
              <a:gd name="connsiteY12" fmla="*/ 97876 h 431512"/>
              <a:gd name="connsiteX13" fmla="*/ 111414 w 287732"/>
              <a:gd name="connsiteY13" fmla="*/ 76444 h 431512"/>
              <a:gd name="connsiteX14" fmla="*/ 73314 w 287732"/>
              <a:gd name="connsiteY14" fmla="*/ 114545 h 431512"/>
              <a:gd name="connsiteX15" fmla="*/ 63789 w 287732"/>
              <a:gd name="connsiteY15" fmla="*/ 174076 h 431512"/>
              <a:gd name="connsiteX16" fmla="*/ 78076 w 287732"/>
              <a:gd name="connsiteY16" fmla="*/ 316951 h 431512"/>
              <a:gd name="connsiteX17" fmla="*/ 118557 w 287732"/>
              <a:gd name="connsiteY17" fmla="*/ 362195 h 431512"/>
              <a:gd name="connsiteX18" fmla="*/ 185232 w 287732"/>
              <a:gd name="connsiteY18" fmla="*/ 345526 h 431512"/>
              <a:gd name="connsiteX19" fmla="*/ 220951 w 287732"/>
              <a:gd name="connsiteY19" fmla="*/ 278851 h 431512"/>
              <a:gd name="connsiteX20" fmla="*/ 228095 w 287732"/>
              <a:gd name="connsiteY20" fmla="*/ 207413 h 431512"/>
              <a:gd name="connsiteX21" fmla="*/ 251907 w 287732"/>
              <a:gd name="connsiteY21" fmla="*/ 183601 h 431512"/>
              <a:gd name="connsiteX22" fmla="*/ 285245 w 287732"/>
              <a:gd name="connsiteY22" fmla="*/ 209795 h 431512"/>
              <a:gd name="connsiteX23" fmla="*/ 278101 w 287732"/>
              <a:gd name="connsiteY23" fmla="*/ 312188 h 431512"/>
              <a:gd name="connsiteX24" fmla="*/ 220951 w 287732"/>
              <a:gd name="connsiteY24" fmla="*/ 402676 h 431512"/>
              <a:gd name="connsiteX25" fmla="*/ 130464 w 287732"/>
              <a:gd name="connsiteY25" fmla="*/ 431251 h 431512"/>
              <a:gd name="connsiteX26" fmla="*/ 66170 w 287732"/>
              <a:gd name="connsiteY26" fmla="*/ 412201 h 431512"/>
              <a:gd name="connsiteX27" fmla="*/ 23307 w 287732"/>
              <a:gd name="connsiteY27" fmla="*/ 340763 h 431512"/>
              <a:gd name="connsiteX28" fmla="*/ 1876 w 287732"/>
              <a:gd name="connsiteY28" fmla="*/ 209795 h 431512"/>
              <a:gd name="connsiteX29" fmla="*/ 6639 w 287732"/>
              <a:gd name="connsiteY29" fmla="*/ 116926 h 431512"/>
              <a:gd name="connsiteX0" fmla="*/ 6639 w 287732"/>
              <a:gd name="connsiteY0" fmla="*/ 116926 h 431512"/>
              <a:gd name="connsiteX1" fmla="*/ 47120 w 287732"/>
              <a:gd name="connsiteY1" fmla="*/ 33582 h 431512"/>
              <a:gd name="connsiteX2" fmla="*/ 111414 w 287732"/>
              <a:gd name="connsiteY2" fmla="*/ 245 h 431512"/>
              <a:gd name="connsiteX3" fmla="*/ 170945 w 287732"/>
              <a:gd name="connsiteY3" fmla="*/ 21676 h 431512"/>
              <a:gd name="connsiteX4" fmla="*/ 211426 w 287732"/>
              <a:gd name="connsiteY4" fmla="*/ 78826 h 431512"/>
              <a:gd name="connsiteX5" fmla="*/ 201901 w 287732"/>
              <a:gd name="connsiteY5" fmla="*/ 162170 h 431512"/>
              <a:gd name="connsiteX6" fmla="*/ 142370 w 287732"/>
              <a:gd name="connsiteY6" fmla="*/ 231226 h 431512"/>
              <a:gd name="connsiteX7" fmla="*/ 80458 w 287732"/>
              <a:gd name="connsiteY7" fmla="*/ 278851 h 431512"/>
              <a:gd name="connsiteX8" fmla="*/ 68551 w 287732"/>
              <a:gd name="connsiteY8" fmla="*/ 259801 h 431512"/>
              <a:gd name="connsiteX9" fmla="*/ 73314 w 287732"/>
              <a:gd name="connsiteY9" fmla="*/ 216938 h 431512"/>
              <a:gd name="connsiteX10" fmla="*/ 92364 w 287732"/>
              <a:gd name="connsiteY10" fmla="*/ 195507 h 431512"/>
              <a:gd name="connsiteX11" fmla="*/ 132845 w 287732"/>
              <a:gd name="connsiteY11" fmla="*/ 147882 h 431512"/>
              <a:gd name="connsiteX12" fmla="*/ 147132 w 287732"/>
              <a:gd name="connsiteY12" fmla="*/ 97876 h 431512"/>
              <a:gd name="connsiteX13" fmla="*/ 111414 w 287732"/>
              <a:gd name="connsiteY13" fmla="*/ 76444 h 431512"/>
              <a:gd name="connsiteX14" fmla="*/ 73314 w 287732"/>
              <a:gd name="connsiteY14" fmla="*/ 114545 h 431512"/>
              <a:gd name="connsiteX15" fmla="*/ 63789 w 287732"/>
              <a:gd name="connsiteY15" fmla="*/ 174076 h 431512"/>
              <a:gd name="connsiteX16" fmla="*/ 78076 w 287732"/>
              <a:gd name="connsiteY16" fmla="*/ 316951 h 431512"/>
              <a:gd name="connsiteX17" fmla="*/ 118557 w 287732"/>
              <a:gd name="connsiteY17" fmla="*/ 362195 h 431512"/>
              <a:gd name="connsiteX18" fmla="*/ 185232 w 287732"/>
              <a:gd name="connsiteY18" fmla="*/ 345526 h 431512"/>
              <a:gd name="connsiteX19" fmla="*/ 220951 w 287732"/>
              <a:gd name="connsiteY19" fmla="*/ 278851 h 431512"/>
              <a:gd name="connsiteX20" fmla="*/ 228095 w 287732"/>
              <a:gd name="connsiteY20" fmla="*/ 207413 h 431512"/>
              <a:gd name="connsiteX21" fmla="*/ 251907 w 287732"/>
              <a:gd name="connsiteY21" fmla="*/ 183601 h 431512"/>
              <a:gd name="connsiteX22" fmla="*/ 285245 w 287732"/>
              <a:gd name="connsiteY22" fmla="*/ 209795 h 431512"/>
              <a:gd name="connsiteX23" fmla="*/ 278101 w 287732"/>
              <a:gd name="connsiteY23" fmla="*/ 312188 h 431512"/>
              <a:gd name="connsiteX24" fmla="*/ 220951 w 287732"/>
              <a:gd name="connsiteY24" fmla="*/ 402676 h 431512"/>
              <a:gd name="connsiteX25" fmla="*/ 130464 w 287732"/>
              <a:gd name="connsiteY25" fmla="*/ 431251 h 431512"/>
              <a:gd name="connsiteX26" fmla="*/ 66170 w 287732"/>
              <a:gd name="connsiteY26" fmla="*/ 412201 h 431512"/>
              <a:gd name="connsiteX27" fmla="*/ 23307 w 287732"/>
              <a:gd name="connsiteY27" fmla="*/ 340763 h 431512"/>
              <a:gd name="connsiteX28" fmla="*/ 1876 w 287732"/>
              <a:gd name="connsiteY28" fmla="*/ 209795 h 431512"/>
              <a:gd name="connsiteX29" fmla="*/ 6639 w 287732"/>
              <a:gd name="connsiteY29" fmla="*/ 116926 h 431512"/>
              <a:gd name="connsiteX0" fmla="*/ 6292 w 287385"/>
              <a:gd name="connsiteY0" fmla="*/ 116926 h 431555"/>
              <a:gd name="connsiteX1" fmla="*/ 46773 w 287385"/>
              <a:gd name="connsiteY1" fmla="*/ 33582 h 431555"/>
              <a:gd name="connsiteX2" fmla="*/ 111067 w 287385"/>
              <a:gd name="connsiteY2" fmla="*/ 245 h 431555"/>
              <a:gd name="connsiteX3" fmla="*/ 170598 w 287385"/>
              <a:gd name="connsiteY3" fmla="*/ 21676 h 431555"/>
              <a:gd name="connsiteX4" fmla="*/ 211079 w 287385"/>
              <a:gd name="connsiteY4" fmla="*/ 78826 h 431555"/>
              <a:gd name="connsiteX5" fmla="*/ 201554 w 287385"/>
              <a:gd name="connsiteY5" fmla="*/ 162170 h 431555"/>
              <a:gd name="connsiteX6" fmla="*/ 142023 w 287385"/>
              <a:gd name="connsiteY6" fmla="*/ 231226 h 431555"/>
              <a:gd name="connsiteX7" fmla="*/ 80111 w 287385"/>
              <a:gd name="connsiteY7" fmla="*/ 278851 h 431555"/>
              <a:gd name="connsiteX8" fmla="*/ 68204 w 287385"/>
              <a:gd name="connsiteY8" fmla="*/ 259801 h 431555"/>
              <a:gd name="connsiteX9" fmla="*/ 72967 w 287385"/>
              <a:gd name="connsiteY9" fmla="*/ 216938 h 431555"/>
              <a:gd name="connsiteX10" fmla="*/ 92017 w 287385"/>
              <a:gd name="connsiteY10" fmla="*/ 195507 h 431555"/>
              <a:gd name="connsiteX11" fmla="*/ 132498 w 287385"/>
              <a:gd name="connsiteY11" fmla="*/ 147882 h 431555"/>
              <a:gd name="connsiteX12" fmla="*/ 146785 w 287385"/>
              <a:gd name="connsiteY12" fmla="*/ 97876 h 431555"/>
              <a:gd name="connsiteX13" fmla="*/ 111067 w 287385"/>
              <a:gd name="connsiteY13" fmla="*/ 76444 h 431555"/>
              <a:gd name="connsiteX14" fmla="*/ 72967 w 287385"/>
              <a:gd name="connsiteY14" fmla="*/ 114545 h 431555"/>
              <a:gd name="connsiteX15" fmla="*/ 63442 w 287385"/>
              <a:gd name="connsiteY15" fmla="*/ 174076 h 431555"/>
              <a:gd name="connsiteX16" fmla="*/ 77729 w 287385"/>
              <a:gd name="connsiteY16" fmla="*/ 316951 h 431555"/>
              <a:gd name="connsiteX17" fmla="*/ 118210 w 287385"/>
              <a:gd name="connsiteY17" fmla="*/ 362195 h 431555"/>
              <a:gd name="connsiteX18" fmla="*/ 184885 w 287385"/>
              <a:gd name="connsiteY18" fmla="*/ 345526 h 431555"/>
              <a:gd name="connsiteX19" fmla="*/ 220604 w 287385"/>
              <a:gd name="connsiteY19" fmla="*/ 278851 h 431555"/>
              <a:gd name="connsiteX20" fmla="*/ 227748 w 287385"/>
              <a:gd name="connsiteY20" fmla="*/ 207413 h 431555"/>
              <a:gd name="connsiteX21" fmla="*/ 251560 w 287385"/>
              <a:gd name="connsiteY21" fmla="*/ 183601 h 431555"/>
              <a:gd name="connsiteX22" fmla="*/ 284898 w 287385"/>
              <a:gd name="connsiteY22" fmla="*/ 209795 h 431555"/>
              <a:gd name="connsiteX23" fmla="*/ 277754 w 287385"/>
              <a:gd name="connsiteY23" fmla="*/ 312188 h 431555"/>
              <a:gd name="connsiteX24" fmla="*/ 220604 w 287385"/>
              <a:gd name="connsiteY24" fmla="*/ 402676 h 431555"/>
              <a:gd name="connsiteX25" fmla="*/ 130117 w 287385"/>
              <a:gd name="connsiteY25" fmla="*/ 431251 h 431555"/>
              <a:gd name="connsiteX26" fmla="*/ 65823 w 287385"/>
              <a:gd name="connsiteY26" fmla="*/ 412201 h 431555"/>
              <a:gd name="connsiteX27" fmla="*/ 20579 w 287385"/>
              <a:gd name="connsiteY27" fmla="*/ 333619 h 431555"/>
              <a:gd name="connsiteX28" fmla="*/ 1529 w 287385"/>
              <a:gd name="connsiteY28" fmla="*/ 209795 h 431555"/>
              <a:gd name="connsiteX29" fmla="*/ 6292 w 287385"/>
              <a:gd name="connsiteY29" fmla="*/ 116926 h 431555"/>
              <a:gd name="connsiteX0" fmla="*/ 10249 w 291342"/>
              <a:gd name="connsiteY0" fmla="*/ 116926 h 431555"/>
              <a:gd name="connsiteX1" fmla="*/ 50730 w 291342"/>
              <a:gd name="connsiteY1" fmla="*/ 33582 h 431555"/>
              <a:gd name="connsiteX2" fmla="*/ 115024 w 291342"/>
              <a:gd name="connsiteY2" fmla="*/ 245 h 431555"/>
              <a:gd name="connsiteX3" fmla="*/ 174555 w 291342"/>
              <a:gd name="connsiteY3" fmla="*/ 21676 h 431555"/>
              <a:gd name="connsiteX4" fmla="*/ 215036 w 291342"/>
              <a:gd name="connsiteY4" fmla="*/ 78826 h 431555"/>
              <a:gd name="connsiteX5" fmla="*/ 205511 w 291342"/>
              <a:gd name="connsiteY5" fmla="*/ 162170 h 431555"/>
              <a:gd name="connsiteX6" fmla="*/ 145980 w 291342"/>
              <a:gd name="connsiteY6" fmla="*/ 231226 h 431555"/>
              <a:gd name="connsiteX7" fmla="*/ 84068 w 291342"/>
              <a:gd name="connsiteY7" fmla="*/ 278851 h 431555"/>
              <a:gd name="connsiteX8" fmla="*/ 72161 w 291342"/>
              <a:gd name="connsiteY8" fmla="*/ 259801 h 431555"/>
              <a:gd name="connsiteX9" fmla="*/ 76924 w 291342"/>
              <a:gd name="connsiteY9" fmla="*/ 216938 h 431555"/>
              <a:gd name="connsiteX10" fmla="*/ 95974 w 291342"/>
              <a:gd name="connsiteY10" fmla="*/ 195507 h 431555"/>
              <a:gd name="connsiteX11" fmla="*/ 136455 w 291342"/>
              <a:gd name="connsiteY11" fmla="*/ 147882 h 431555"/>
              <a:gd name="connsiteX12" fmla="*/ 150742 w 291342"/>
              <a:gd name="connsiteY12" fmla="*/ 97876 h 431555"/>
              <a:gd name="connsiteX13" fmla="*/ 115024 w 291342"/>
              <a:gd name="connsiteY13" fmla="*/ 76444 h 431555"/>
              <a:gd name="connsiteX14" fmla="*/ 76924 w 291342"/>
              <a:gd name="connsiteY14" fmla="*/ 114545 h 431555"/>
              <a:gd name="connsiteX15" fmla="*/ 67399 w 291342"/>
              <a:gd name="connsiteY15" fmla="*/ 174076 h 431555"/>
              <a:gd name="connsiteX16" fmla="*/ 81686 w 291342"/>
              <a:gd name="connsiteY16" fmla="*/ 316951 h 431555"/>
              <a:gd name="connsiteX17" fmla="*/ 122167 w 291342"/>
              <a:gd name="connsiteY17" fmla="*/ 362195 h 431555"/>
              <a:gd name="connsiteX18" fmla="*/ 188842 w 291342"/>
              <a:gd name="connsiteY18" fmla="*/ 345526 h 431555"/>
              <a:gd name="connsiteX19" fmla="*/ 224561 w 291342"/>
              <a:gd name="connsiteY19" fmla="*/ 278851 h 431555"/>
              <a:gd name="connsiteX20" fmla="*/ 231705 w 291342"/>
              <a:gd name="connsiteY20" fmla="*/ 207413 h 431555"/>
              <a:gd name="connsiteX21" fmla="*/ 255517 w 291342"/>
              <a:gd name="connsiteY21" fmla="*/ 183601 h 431555"/>
              <a:gd name="connsiteX22" fmla="*/ 288855 w 291342"/>
              <a:gd name="connsiteY22" fmla="*/ 209795 h 431555"/>
              <a:gd name="connsiteX23" fmla="*/ 281711 w 291342"/>
              <a:gd name="connsiteY23" fmla="*/ 312188 h 431555"/>
              <a:gd name="connsiteX24" fmla="*/ 224561 w 291342"/>
              <a:gd name="connsiteY24" fmla="*/ 402676 h 431555"/>
              <a:gd name="connsiteX25" fmla="*/ 134074 w 291342"/>
              <a:gd name="connsiteY25" fmla="*/ 431251 h 431555"/>
              <a:gd name="connsiteX26" fmla="*/ 69780 w 291342"/>
              <a:gd name="connsiteY26" fmla="*/ 412201 h 431555"/>
              <a:gd name="connsiteX27" fmla="*/ 24536 w 291342"/>
              <a:gd name="connsiteY27" fmla="*/ 333619 h 431555"/>
              <a:gd name="connsiteX28" fmla="*/ 723 w 291342"/>
              <a:gd name="connsiteY28" fmla="*/ 216939 h 431555"/>
              <a:gd name="connsiteX29" fmla="*/ 10249 w 291342"/>
              <a:gd name="connsiteY29" fmla="*/ 116926 h 431555"/>
              <a:gd name="connsiteX0" fmla="*/ 10099 w 291192"/>
              <a:gd name="connsiteY0" fmla="*/ 116926 h 431612"/>
              <a:gd name="connsiteX1" fmla="*/ 50580 w 291192"/>
              <a:gd name="connsiteY1" fmla="*/ 33582 h 431612"/>
              <a:gd name="connsiteX2" fmla="*/ 114874 w 291192"/>
              <a:gd name="connsiteY2" fmla="*/ 245 h 431612"/>
              <a:gd name="connsiteX3" fmla="*/ 174405 w 291192"/>
              <a:gd name="connsiteY3" fmla="*/ 21676 h 431612"/>
              <a:gd name="connsiteX4" fmla="*/ 214886 w 291192"/>
              <a:gd name="connsiteY4" fmla="*/ 78826 h 431612"/>
              <a:gd name="connsiteX5" fmla="*/ 205361 w 291192"/>
              <a:gd name="connsiteY5" fmla="*/ 162170 h 431612"/>
              <a:gd name="connsiteX6" fmla="*/ 145830 w 291192"/>
              <a:gd name="connsiteY6" fmla="*/ 231226 h 431612"/>
              <a:gd name="connsiteX7" fmla="*/ 83918 w 291192"/>
              <a:gd name="connsiteY7" fmla="*/ 278851 h 431612"/>
              <a:gd name="connsiteX8" fmla="*/ 72011 w 291192"/>
              <a:gd name="connsiteY8" fmla="*/ 259801 h 431612"/>
              <a:gd name="connsiteX9" fmla="*/ 76774 w 291192"/>
              <a:gd name="connsiteY9" fmla="*/ 216938 h 431612"/>
              <a:gd name="connsiteX10" fmla="*/ 95824 w 291192"/>
              <a:gd name="connsiteY10" fmla="*/ 195507 h 431612"/>
              <a:gd name="connsiteX11" fmla="*/ 136305 w 291192"/>
              <a:gd name="connsiteY11" fmla="*/ 147882 h 431612"/>
              <a:gd name="connsiteX12" fmla="*/ 150592 w 291192"/>
              <a:gd name="connsiteY12" fmla="*/ 97876 h 431612"/>
              <a:gd name="connsiteX13" fmla="*/ 114874 w 291192"/>
              <a:gd name="connsiteY13" fmla="*/ 76444 h 431612"/>
              <a:gd name="connsiteX14" fmla="*/ 76774 w 291192"/>
              <a:gd name="connsiteY14" fmla="*/ 114545 h 431612"/>
              <a:gd name="connsiteX15" fmla="*/ 67249 w 291192"/>
              <a:gd name="connsiteY15" fmla="*/ 174076 h 431612"/>
              <a:gd name="connsiteX16" fmla="*/ 81536 w 291192"/>
              <a:gd name="connsiteY16" fmla="*/ 316951 h 431612"/>
              <a:gd name="connsiteX17" fmla="*/ 122017 w 291192"/>
              <a:gd name="connsiteY17" fmla="*/ 362195 h 431612"/>
              <a:gd name="connsiteX18" fmla="*/ 188692 w 291192"/>
              <a:gd name="connsiteY18" fmla="*/ 345526 h 431612"/>
              <a:gd name="connsiteX19" fmla="*/ 224411 w 291192"/>
              <a:gd name="connsiteY19" fmla="*/ 278851 h 431612"/>
              <a:gd name="connsiteX20" fmla="*/ 231555 w 291192"/>
              <a:gd name="connsiteY20" fmla="*/ 207413 h 431612"/>
              <a:gd name="connsiteX21" fmla="*/ 255367 w 291192"/>
              <a:gd name="connsiteY21" fmla="*/ 183601 h 431612"/>
              <a:gd name="connsiteX22" fmla="*/ 288705 w 291192"/>
              <a:gd name="connsiteY22" fmla="*/ 209795 h 431612"/>
              <a:gd name="connsiteX23" fmla="*/ 281561 w 291192"/>
              <a:gd name="connsiteY23" fmla="*/ 312188 h 431612"/>
              <a:gd name="connsiteX24" fmla="*/ 224411 w 291192"/>
              <a:gd name="connsiteY24" fmla="*/ 402676 h 431612"/>
              <a:gd name="connsiteX25" fmla="*/ 133924 w 291192"/>
              <a:gd name="connsiteY25" fmla="*/ 431251 h 431612"/>
              <a:gd name="connsiteX26" fmla="*/ 69630 w 291192"/>
              <a:gd name="connsiteY26" fmla="*/ 412201 h 431612"/>
              <a:gd name="connsiteX27" fmla="*/ 22004 w 291192"/>
              <a:gd name="connsiteY27" fmla="*/ 326475 h 431612"/>
              <a:gd name="connsiteX28" fmla="*/ 573 w 291192"/>
              <a:gd name="connsiteY28" fmla="*/ 216939 h 431612"/>
              <a:gd name="connsiteX29" fmla="*/ 10099 w 291192"/>
              <a:gd name="connsiteY29" fmla="*/ 116926 h 431612"/>
              <a:gd name="connsiteX0" fmla="*/ 10099 w 291192"/>
              <a:gd name="connsiteY0" fmla="*/ 116926 h 431612"/>
              <a:gd name="connsiteX1" fmla="*/ 50580 w 291192"/>
              <a:gd name="connsiteY1" fmla="*/ 33582 h 431612"/>
              <a:gd name="connsiteX2" fmla="*/ 114874 w 291192"/>
              <a:gd name="connsiteY2" fmla="*/ 245 h 431612"/>
              <a:gd name="connsiteX3" fmla="*/ 174405 w 291192"/>
              <a:gd name="connsiteY3" fmla="*/ 21676 h 431612"/>
              <a:gd name="connsiteX4" fmla="*/ 214886 w 291192"/>
              <a:gd name="connsiteY4" fmla="*/ 78826 h 431612"/>
              <a:gd name="connsiteX5" fmla="*/ 205361 w 291192"/>
              <a:gd name="connsiteY5" fmla="*/ 162170 h 431612"/>
              <a:gd name="connsiteX6" fmla="*/ 145830 w 291192"/>
              <a:gd name="connsiteY6" fmla="*/ 231226 h 431612"/>
              <a:gd name="connsiteX7" fmla="*/ 83918 w 291192"/>
              <a:gd name="connsiteY7" fmla="*/ 278851 h 431612"/>
              <a:gd name="connsiteX8" fmla="*/ 72011 w 291192"/>
              <a:gd name="connsiteY8" fmla="*/ 259801 h 431612"/>
              <a:gd name="connsiteX9" fmla="*/ 76774 w 291192"/>
              <a:gd name="connsiteY9" fmla="*/ 216938 h 431612"/>
              <a:gd name="connsiteX10" fmla="*/ 95824 w 291192"/>
              <a:gd name="connsiteY10" fmla="*/ 195507 h 431612"/>
              <a:gd name="connsiteX11" fmla="*/ 136305 w 291192"/>
              <a:gd name="connsiteY11" fmla="*/ 147882 h 431612"/>
              <a:gd name="connsiteX12" fmla="*/ 150592 w 291192"/>
              <a:gd name="connsiteY12" fmla="*/ 97876 h 431612"/>
              <a:gd name="connsiteX13" fmla="*/ 114874 w 291192"/>
              <a:gd name="connsiteY13" fmla="*/ 76444 h 431612"/>
              <a:gd name="connsiteX14" fmla="*/ 76774 w 291192"/>
              <a:gd name="connsiteY14" fmla="*/ 114545 h 431612"/>
              <a:gd name="connsiteX15" fmla="*/ 67249 w 291192"/>
              <a:gd name="connsiteY15" fmla="*/ 174076 h 431612"/>
              <a:gd name="connsiteX16" fmla="*/ 83918 w 291192"/>
              <a:gd name="connsiteY16" fmla="*/ 316951 h 431612"/>
              <a:gd name="connsiteX17" fmla="*/ 122017 w 291192"/>
              <a:gd name="connsiteY17" fmla="*/ 362195 h 431612"/>
              <a:gd name="connsiteX18" fmla="*/ 188692 w 291192"/>
              <a:gd name="connsiteY18" fmla="*/ 345526 h 431612"/>
              <a:gd name="connsiteX19" fmla="*/ 224411 w 291192"/>
              <a:gd name="connsiteY19" fmla="*/ 278851 h 431612"/>
              <a:gd name="connsiteX20" fmla="*/ 231555 w 291192"/>
              <a:gd name="connsiteY20" fmla="*/ 207413 h 431612"/>
              <a:gd name="connsiteX21" fmla="*/ 255367 w 291192"/>
              <a:gd name="connsiteY21" fmla="*/ 183601 h 431612"/>
              <a:gd name="connsiteX22" fmla="*/ 288705 w 291192"/>
              <a:gd name="connsiteY22" fmla="*/ 209795 h 431612"/>
              <a:gd name="connsiteX23" fmla="*/ 281561 w 291192"/>
              <a:gd name="connsiteY23" fmla="*/ 312188 h 431612"/>
              <a:gd name="connsiteX24" fmla="*/ 224411 w 291192"/>
              <a:gd name="connsiteY24" fmla="*/ 402676 h 431612"/>
              <a:gd name="connsiteX25" fmla="*/ 133924 w 291192"/>
              <a:gd name="connsiteY25" fmla="*/ 431251 h 431612"/>
              <a:gd name="connsiteX26" fmla="*/ 69630 w 291192"/>
              <a:gd name="connsiteY26" fmla="*/ 412201 h 431612"/>
              <a:gd name="connsiteX27" fmla="*/ 22004 w 291192"/>
              <a:gd name="connsiteY27" fmla="*/ 326475 h 431612"/>
              <a:gd name="connsiteX28" fmla="*/ 573 w 291192"/>
              <a:gd name="connsiteY28" fmla="*/ 216939 h 431612"/>
              <a:gd name="connsiteX29" fmla="*/ 10099 w 291192"/>
              <a:gd name="connsiteY29" fmla="*/ 116926 h 431612"/>
              <a:gd name="connsiteX0" fmla="*/ 10099 w 291192"/>
              <a:gd name="connsiteY0" fmla="*/ 116926 h 433903"/>
              <a:gd name="connsiteX1" fmla="*/ 50580 w 291192"/>
              <a:gd name="connsiteY1" fmla="*/ 33582 h 433903"/>
              <a:gd name="connsiteX2" fmla="*/ 114874 w 291192"/>
              <a:gd name="connsiteY2" fmla="*/ 245 h 433903"/>
              <a:gd name="connsiteX3" fmla="*/ 174405 w 291192"/>
              <a:gd name="connsiteY3" fmla="*/ 21676 h 433903"/>
              <a:gd name="connsiteX4" fmla="*/ 214886 w 291192"/>
              <a:gd name="connsiteY4" fmla="*/ 78826 h 433903"/>
              <a:gd name="connsiteX5" fmla="*/ 205361 w 291192"/>
              <a:gd name="connsiteY5" fmla="*/ 162170 h 433903"/>
              <a:gd name="connsiteX6" fmla="*/ 145830 w 291192"/>
              <a:gd name="connsiteY6" fmla="*/ 231226 h 433903"/>
              <a:gd name="connsiteX7" fmla="*/ 83918 w 291192"/>
              <a:gd name="connsiteY7" fmla="*/ 278851 h 433903"/>
              <a:gd name="connsiteX8" fmla="*/ 72011 w 291192"/>
              <a:gd name="connsiteY8" fmla="*/ 259801 h 433903"/>
              <a:gd name="connsiteX9" fmla="*/ 76774 w 291192"/>
              <a:gd name="connsiteY9" fmla="*/ 216938 h 433903"/>
              <a:gd name="connsiteX10" fmla="*/ 95824 w 291192"/>
              <a:gd name="connsiteY10" fmla="*/ 195507 h 433903"/>
              <a:gd name="connsiteX11" fmla="*/ 136305 w 291192"/>
              <a:gd name="connsiteY11" fmla="*/ 147882 h 433903"/>
              <a:gd name="connsiteX12" fmla="*/ 150592 w 291192"/>
              <a:gd name="connsiteY12" fmla="*/ 97876 h 433903"/>
              <a:gd name="connsiteX13" fmla="*/ 114874 w 291192"/>
              <a:gd name="connsiteY13" fmla="*/ 76444 h 433903"/>
              <a:gd name="connsiteX14" fmla="*/ 76774 w 291192"/>
              <a:gd name="connsiteY14" fmla="*/ 114545 h 433903"/>
              <a:gd name="connsiteX15" fmla="*/ 67249 w 291192"/>
              <a:gd name="connsiteY15" fmla="*/ 174076 h 433903"/>
              <a:gd name="connsiteX16" fmla="*/ 83918 w 291192"/>
              <a:gd name="connsiteY16" fmla="*/ 316951 h 433903"/>
              <a:gd name="connsiteX17" fmla="*/ 122017 w 291192"/>
              <a:gd name="connsiteY17" fmla="*/ 362195 h 433903"/>
              <a:gd name="connsiteX18" fmla="*/ 188692 w 291192"/>
              <a:gd name="connsiteY18" fmla="*/ 345526 h 433903"/>
              <a:gd name="connsiteX19" fmla="*/ 224411 w 291192"/>
              <a:gd name="connsiteY19" fmla="*/ 278851 h 433903"/>
              <a:gd name="connsiteX20" fmla="*/ 231555 w 291192"/>
              <a:gd name="connsiteY20" fmla="*/ 207413 h 433903"/>
              <a:gd name="connsiteX21" fmla="*/ 255367 w 291192"/>
              <a:gd name="connsiteY21" fmla="*/ 183601 h 433903"/>
              <a:gd name="connsiteX22" fmla="*/ 288705 w 291192"/>
              <a:gd name="connsiteY22" fmla="*/ 209795 h 433903"/>
              <a:gd name="connsiteX23" fmla="*/ 281561 w 291192"/>
              <a:gd name="connsiteY23" fmla="*/ 312188 h 433903"/>
              <a:gd name="connsiteX24" fmla="*/ 224411 w 291192"/>
              <a:gd name="connsiteY24" fmla="*/ 402676 h 433903"/>
              <a:gd name="connsiteX25" fmla="*/ 138687 w 291192"/>
              <a:gd name="connsiteY25" fmla="*/ 433632 h 433903"/>
              <a:gd name="connsiteX26" fmla="*/ 69630 w 291192"/>
              <a:gd name="connsiteY26" fmla="*/ 412201 h 433903"/>
              <a:gd name="connsiteX27" fmla="*/ 22004 w 291192"/>
              <a:gd name="connsiteY27" fmla="*/ 326475 h 433903"/>
              <a:gd name="connsiteX28" fmla="*/ 573 w 291192"/>
              <a:gd name="connsiteY28" fmla="*/ 216939 h 433903"/>
              <a:gd name="connsiteX29" fmla="*/ 10099 w 291192"/>
              <a:gd name="connsiteY29" fmla="*/ 116926 h 433903"/>
              <a:gd name="connsiteX0" fmla="*/ 10099 w 291192"/>
              <a:gd name="connsiteY0" fmla="*/ 116926 h 433903"/>
              <a:gd name="connsiteX1" fmla="*/ 50580 w 291192"/>
              <a:gd name="connsiteY1" fmla="*/ 33582 h 433903"/>
              <a:gd name="connsiteX2" fmla="*/ 114874 w 291192"/>
              <a:gd name="connsiteY2" fmla="*/ 245 h 433903"/>
              <a:gd name="connsiteX3" fmla="*/ 174405 w 291192"/>
              <a:gd name="connsiteY3" fmla="*/ 21676 h 433903"/>
              <a:gd name="connsiteX4" fmla="*/ 214886 w 291192"/>
              <a:gd name="connsiteY4" fmla="*/ 78826 h 433903"/>
              <a:gd name="connsiteX5" fmla="*/ 205361 w 291192"/>
              <a:gd name="connsiteY5" fmla="*/ 162170 h 433903"/>
              <a:gd name="connsiteX6" fmla="*/ 145830 w 291192"/>
              <a:gd name="connsiteY6" fmla="*/ 231226 h 433903"/>
              <a:gd name="connsiteX7" fmla="*/ 83918 w 291192"/>
              <a:gd name="connsiteY7" fmla="*/ 278851 h 433903"/>
              <a:gd name="connsiteX8" fmla="*/ 72011 w 291192"/>
              <a:gd name="connsiteY8" fmla="*/ 259801 h 433903"/>
              <a:gd name="connsiteX9" fmla="*/ 76774 w 291192"/>
              <a:gd name="connsiteY9" fmla="*/ 216938 h 433903"/>
              <a:gd name="connsiteX10" fmla="*/ 95824 w 291192"/>
              <a:gd name="connsiteY10" fmla="*/ 195507 h 433903"/>
              <a:gd name="connsiteX11" fmla="*/ 136305 w 291192"/>
              <a:gd name="connsiteY11" fmla="*/ 147882 h 433903"/>
              <a:gd name="connsiteX12" fmla="*/ 150592 w 291192"/>
              <a:gd name="connsiteY12" fmla="*/ 97876 h 433903"/>
              <a:gd name="connsiteX13" fmla="*/ 114874 w 291192"/>
              <a:gd name="connsiteY13" fmla="*/ 76444 h 433903"/>
              <a:gd name="connsiteX14" fmla="*/ 79155 w 291192"/>
              <a:gd name="connsiteY14" fmla="*/ 121689 h 433903"/>
              <a:gd name="connsiteX15" fmla="*/ 67249 w 291192"/>
              <a:gd name="connsiteY15" fmla="*/ 174076 h 433903"/>
              <a:gd name="connsiteX16" fmla="*/ 83918 w 291192"/>
              <a:gd name="connsiteY16" fmla="*/ 316951 h 433903"/>
              <a:gd name="connsiteX17" fmla="*/ 122017 w 291192"/>
              <a:gd name="connsiteY17" fmla="*/ 362195 h 433903"/>
              <a:gd name="connsiteX18" fmla="*/ 188692 w 291192"/>
              <a:gd name="connsiteY18" fmla="*/ 345526 h 433903"/>
              <a:gd name="connsiteX19" fmla="*/ 224411 w 291192"/>
              <a:gd name="connsiteY19" fmla="*/ 278851 h 433903"/>
              <a:gd name="connsiteX20" fmla="*/ 231555 w 291192"/>
              <a:gd name="connsiteY20" fmla="*/ 207413 h 433903"/>
              <a:gd name="connsiteX21" fmla="*/ 255367 w 291192"/>
              <a:gd name="connsiteY21" fmla="*/ 183601 h 433903"/>
              <a:gd name="connsiteX22" fmla="*/ 288705 w 291192"/>
              <a:gd name="connsiteY22" fmla="*/ 209795 h 433903"/>
              <a:gd name="connsiteX23" fmla="*/ 281561 w 291192"/>
              <a:gd name="connsiteY23" fmla="*/ 312188 h 433903"/>
              <a:gd name="connsiteX24" fmla="*/ 224411 w 291192"/>
              <a:gd name="connsiteY24" fmla="*/ 402676 h 433903"/>
              <a:gd name="connsiteX25" fmla="*/ 138687 w 291192"/>
              <a:gd name="connsiteY25" fmla="*/ 433632 h 433903"/>
              <a:gd name="connsiteX26" fmla="*/ 69630 w 291192"/>
              <a:gd name="connsiteY26" fmla="*/ 412201 h 433903"/>
              <a:gd name="connsiteX27" fmla="*/ 22004 w 291192"/>
              <a:gd name="connsiteY27" fmla="*/ 326475 h 433903"/>
              <a:gd name="connsiteX28" fmla="*/ 573 w 291192"/>
              <a:gd name="connsiteY28" fmla="*/ 216939 h 433903"/>
              <a:gd name="connsiteX29" fmla="*/ 10099 w 291192"/>
              <a:gd name="connsiteY29" fmla="*/ 116926 h 433903"/>
              <a:gd name="connsiteX0" fmla="*/ 10099 w 291192"/>
              <a:gd name="connsiteY0" fmla="*/ 116926 h 433903"/>
              <a:gd name="connsiteX1" fmla="*/ 50580 w 291192"/>
              <a:gd name="connsiteY1" fmla="*/ 33582 h 433903"/>
              <a:gd name="connsiteX2" fmla="*/ 114874 w 291192"/>
              <a:gd name="connsiteY2" fmla="*/ 245 h 433903"/>
              <a:gd name="connsiteX3" fmla="*/ 174405 w 291192"/>
              <a:gd name="connsiteY3" fmla="*/ 21676 h 433903"/>
              <a:gd name="connsiteX4" fmla="*/ 214886 w 291192"/>
              <a:gd name="connsiteY4" fmla="*/ 78826 h 433903"/>
              <a:gd name="connsiteX5" fmla="*/ 205361 w 291192"/>
              <a:gd name="connsiteY5" fmla="*/ 162170 h 433903"/>
              <a:gd name="connsiteX6" fmla="*/ 145830 w 291192"/>
              <a:gd name="connsiteY6" fmla="*/ 231226 h 433903"/>
              <a:gd name="connsiteX7" fmla="*/ 83918 w 291192"/>
              <a:gd name="connsiteY7" fmla="*/ 278851 h 433903"/>
              <a:gd name="connsiteX8" fmla="*/ 72011 w 291192"/>
              <a:gd name="connsiteY8" fmla="*/ 259801 h 433903"/>
              <a:gd name="connsiteX9" fmla="*/ 76774 w 291192"/>
              <a:gd name="connsiteY9" fmla="*/ 216938 h 433903"/>
              <a:gd name="connsiteX10" fmla="*/ 95824 w 291192"/>
              <a:gd name="connsiteY10" fmla="*/ 195507 h 433903"/>
              <a:gd name="connsiteX11" fmla="*/ 136305 w 291192"/>
              <a:gd name="connsiteY11" fmla="*/ 147882 h 433903"/>
              <a:gd name="connsiteX12" fmla="*/ 150592 w 291192"/>
              <a:gd name="connsiteY12" fmla="*/ 97876 h 433903"/>
              <a:gd name="connsiteX13" fmla="*/ 114874 w 291192"/>
              <a:gd name="connsiteY13" fmla="*/ 76444 h 433903"/>
              <a:gd name="connsiteX14" fmla="*/ 83917 w 291192"/>
              <a:gd name="connsiteY14" fmla="*/ 116926 h 433903"/>
              <a:gd name="connsiteX15" fmla="*/ 67249 w 291192"/>
              <a:gd name="connsiteY15" fmla="*/ 174076 h 433903"/>
              <a:gd name="connsiteX16" fmla="*/ 83918 w 291192"/>
              <a:gd name="connsiteY16" fmla="*/ 316951 h 433903"/>
              <a:gd name="connsiteX17" fmla="*/ 122017 w 291192"/>
              <a:gd name="connsiteY17" fmla="*/ 362195 h 433903"/>
              <a:gd name="connsiteX18" fmla="*/ 188692 w 291192"/>
              <a:gd name="connsiteY18" fmla="*/ 345526 h 433903"/>
              <a:gd name="connsiteX19" fmla="*/ 224411 w 291192"/>
              <a:gd name="connsiteY19" fmla="*/ 278851 h 433903"/>
              <a:gd name="connsiteX20" fmla="*/ 231555 w 291192"/>
              <a:gd name="connsiteY20" fmla="*/ 207413 h 433903"/>
              <a:gd name="connsiteX21" fmla="*/ 255367 w 291192"/>
              <a:gd name="connsiteY21" fmla="*/ 183601 h 433903"/>
              <a:gd name="connsiteX22" fmla="*/ 288705 w 291192"/>
              <a:gd name="connsiteY22" fmla="*/ 209795 h 433903"/>
              <a:gd name="connsiteX23" fmla="*/ 281561 w 291192"/>
              <a:gd name="connsiteY23" fmla="*/ 312188 h 433903"/>
              <a:gd name="connsiteX24" fmla="*/ 224411 w 291192"/>
              <a:gd name="connsiteY24" fmla="*/ 402676 h 433903"/>
              <a:gd name="connsiteX25" fmla="*/ 138687 w 291192"/>
              <a:gd name="connsiteY25" fmla="*/ 433632 h 433903"/>
              <a:gd name="connsiteX26" fmla="*/ 69630 w 291192"/>
              <a:gd name="connsiteY26" fmla="*/ 412201 h 433903"/>
              <a:gd name="connsiteX27" fmla="*/ 22004 w 291192"/>
              <a:gd name="connsiteY27" fmla="*/ 326475 h 433903"/>
              <a:gd name="connsiteX28" fmla="*/ 573 w 291192"/>
              <a:gd name="connsiteY28" fmla="*/ 216939 h 433903"/>
              <a:gd name="connsiteX29" fmla="*/ 10099 w 291192"/>
              <a:gd name="connsiteY29" fmla="*/ 116926 h 433903"/>
              <a:gd name="connsiteX0" fmla="*/ 10099 w 291192"/>
              <a:gd name="connsiteY0" fmla="*/ 116926 h 433903"/>
              <a:gd name="connsiteX1" fmla="*/ 50580 w 291192"/>
              <a:gd name="connsiteY1" fmla="*/ 33582 h 433903"/>
              <a:gd name="connsiteX2" fmla="*/ 114874 w 291192"/>
              <a:gd name="connsiteY2" fmla="*/ 245 h 433903"/>
              <a:gd name="connsiteX3" fmla="*/ 174405 w 291192"/>
              <a:gd name="connsiteY3" fmla="*/ 21676 h 433903"/>
              <a:gd name="connsiteX4" fmla="*/ 214886 w 291192"/>
              <a:gd name="connsiteY4" fmla="*/ 78826 h 433903"/>
              <a:gd name="connsiteX5" fmla="*/ 205361 w 291192"/>
              <a:gd name="connsiteY5" fmla="*/ 162170 h 433903"/>
              <a:gd name="connsiteX6" fmla="*/ 145830 w 291192"/>
              <a:gd name="connsiteY6" fmla="*/ 231226 h 433903"/>
              <a:gd name="connsiteX7" fmla="*/ 83918 w 291192"/>
              <a:gd name="connsiteY7" fmla="*/ 278851 h 433903"/>
              <a:gd name="connsiteX8" fmla="*/ 72011 w 291192"/>
              <a:gd name="connsiteY8" fmla="*/ 259801 h 433903"/>
              <a:gd name="connsiteX9" fmla="*/ 76774 w 291192"/>
              <a:gd name="connsiteY9" fmla="*/ 216938 h 433903"/>
              <a:gd name="connsiteX10" fmla="*/ 95824 w 291192"/>
              <a:gd name="connsiteY10" fmla="*/ 195507 h 433903"/>
              <a:gd name="connsiteX11" fmla="*/ 136305 w 291192"/>
              <a:gd name="connsiteY11" fmla="*/ 147882 h 433903"/>
              <a:gd name="connsiteX12" fmla="*/ 150592 w 291192"/>
              <a:gd name="connsiteY12" fmla="*/ 97876 h 433903"/>
              <a:gd name="connsiteX13" fmla="*/ 114874 w 291192"/>
              <a:gd name="connsiteY13" fmla="*/ 81207 h 433903"/>
              <a:gd name="connsiteX14" fmla="*/ 83917 w 291192"/>
              <a:gd name="connsiteY14" fmla="*/ 116926 h 433903"/>
              <a:gd name="connsiteX15" fmla="*/ 67249 w 291192"/>
              <a:gd name="connsiteY15" fmla="*/ 174076 h 433903"/>
              <a:gd name="connsiteX16" fmla="*/ 83918 w 291192"/>
              <a:gd name="connsiteY16" fmla="*/ 316951 h 433903"/>
              <a:gd name="connsiteX17" fmla="*/ 122017 w 291192"/>
              <a:gd name="connsiteY17" fmla="*/ 362195 h 433903"/>
              <a:gd name="connsiteX18" fmla="*/ 188692 w 291192"/>
              <a:gd name="connsiteY18" fmla="*/ 345526 h 433903"/>
              <a:gd name="connsiteX19" fmla="*/ 224411 w 291192"/>
              <a:gd name="connsiteY19" fmla="*/ 278851 h 433903"/>
              <a:gd name="connsiteX20" fmla="*/ 231555 w 291192"/>
              <a:gd name="connsiteY20" fmla="*/ 207413 h 433903"/>
              <a:gd name="connsiteX21" fmla="*/ 255367 w 291192"/>
              <a:gd name="connsiteY21" fmla="*/ 183601 h 433903"/>
              <a:gd name="connsiteX22" fmla="*/ 288705 w 291192"/>
              <a:gd name="connsiteY22" fmla="*/ 209795 h 433903"/>
              <a:gd name="connsiteX23" fmla="*/ 281561 w 291192"/>
              <a:gd name="connsiteY23" fmla="*/ 312188 h 433903"/>
              <a:gd name="connsiteX24" fmla="*/ 224411 w 291192"/>
              <a:gd name="connsiteY24" fmla="*/ 402676 h 433903"/>
              <a:gd name="connsiteX25" fmla="*/ 138687 w 291192"/>
              <a:gd name="connsiteY25" fmla="*/ 433632 h 433903"/>
              <a:gd name="connsiteX26" fmla="*/ 69630 w 291192"/>
              <a:gd name="connsiteY26" fmla="*/ 412201 h 433903"/>
              <a:gd name="connsiteX27" fmla="*/ 22004 w 291192"/>
              <a:gd name="connsiteY27" fmla="*/ 326475 h 433903"/>
              <a:gd name="connsiteX28" fmla="*/ 573 w 291192"/>
              <a:gd name="connsiteY28" fmla="*/ 216939 h 433903"/>
              <a:gd name="connsiteX29" fmla="*/ 10099 w 291192"/>
              <a:gd name="connsiteY29" fmla="*/ 116926 h 433903"/>
              <a:gd name="connsiteX0" fmla="*/ 10099 w 291192"/>
              <a:gd name="connsiteY0" fmla="*/ 116926 h 433903"/>
              <a:gd name="connsiteX1" fmla="*/ 50580 w 291192"/>
              <a:gd name="connsiteY1" fmla="*/ 33582 h 433903"/>
              <a:gd name="connsiteX2" fmla="*/ 114874 w 291192"/>
              <a:gd name="connsiteY2" fmla="*/ 245 h 433903"/>
              <a:gd name="connsiteX3" fmla="*/ 174405 w 291192"/>
              <a:gd name="connsiteY3" fmla="*/ 21676 h 433903"/>
              <a:gd name="connsiteX4" fmla="*/ 214886 w 291192"/>
              <a:gd name="connsiteY4" fmla="*/ 78826 h 433903"/>
              <a:gd name="connsiteX5" fmla="*/ 205361 w 291192"/>
              <a:gd name="connsiteY5" fmla="*/ 162170 h 433903"/>
              <a:gd name="connsiteX6" fmla="*/ 145830 w 291192"/>
              <a:gd name="connsiteY6" fmla="*/ 231226 h 433903"/>
              <a:gd name="connsiteX7" fmla="*/ 83918 w 291192"/>
              <a:gd name="connsiteY7" fmla="*/ 278851 h 433903"/>
              <a:gd name="connsiteX8" fmla="*/ 74392 w 291192"/>
              <a:gd name="connsiteY8" fmla="*/ 257419 h 433903"/>
              <a:gd name="connsiteX9" fmla="*/ 76774 w 291192"/>
              <a:gd name="connsiteY9" fmla="*/ 216938 h 433903"/>
              <a:gd name="connsiteX10" fmla="*/ 95824 w 291192"/>
              <a:gd name="connsiteY10" fmla="*/ 195507 h 433903"/>
              <a:gd name="connsiteX11" fmla="*/ 136305 w 291192"/>
              <a:gd name="connsiteY11" fmla="*/ 147882 h 433903"/>
              <a:gd name="connsiteX12" fmla="*/ 150592 w 291192"/>
              <a:gd name="connsiteY12" fmla="*/ 97876 h 433903"/>
              <a:gd name="connsiteX13" fmla="*/ 114874 w 291192"/>
              <a:gd name="connsiteY13" fmla="*/ 81207 h 433903"/>
              <a:gd name="connsiteX14" fmla="*/ 83917 w 291192"/>
              <a:gd name="connsiteY14" fmla="*/ 116926 h 433903"/>
              <a:gd name="connsiteX15" fmla="*/ 67249 w 291192"/>
              <a:gd name="connsiteY15" fmla="*/ 174076 h 433903"/>
              <a:gd name="connsiteX16" fmla="*/ 83918 w 291192"/>
              <a:gd name="connsiteY16" fmla="*/ 316951 h 433903"/>
              <a:gd name="connsiteX17" fmla="*/ 122017 w 291192"/>
              <a:gd name="connsiteY17" fmla="*/ 362195 h 433903"/>
              <a:gd name="connsiteX18" fmla="*/ 188692 w 291192"/>
              <a:gd name="connsiteY18" fmla="*/ 345526 h 433903"/>
              <a:gd name="connsiteX19" fmla="*/ 224411 w 291192"/>
              <a:gd name="connsiteY19" fmla="*/ 278851 h 433903"/>
              <a:gd name="connsiteX20" fmla="*/ 231555 w 291192"/>
              <a:gd name="connsiteY20" fmla="*/ 207413 h 433903"/>
              <a:gd name="connsiteX21" fmla="*/ 255367 w 291192"/>
              <a:gd name="connsiteY21" fmla="*/ 183601 h 433903"/>
              <a:gd name="connsiteX22" fmla="*/ 288705 w 291192"/>
              <a:gd name="connsiteY22" fmla="*/ 209795 h 433903"/>
              <a:gd name="connsiteX23" fmla="*/ 281561 w 291192"/>
              <a:gd name="connsiteY23" fmla="*/ 312188 h 433903"/>
              <a:gd name="connsiteX24" fmla="*/ 224411 w 291192"/>
              <a:gd name="connsiteY24" fmla="*/ 402676 h 433903"/>
              <a:gd name="connsiteX25" fmla="*/ 138687 w 291192"/>
              <a:gd name="connsiteY25" fmla="*/ 433632 h 433903"/>
              <a:gd name="connsiteX26" fmla="*/ 69630 w 291192"/>
              <a:gd name="connsiteY26" fmla="*/ 412201 h 433903"/>
              <a:gd name="connsiteX27" fmla="*/ 22004 w 291192"/>
              <a:gd name="connsiteY27" fmla="*/ 326475 h 433903"/>
              <a:gd name="connsiteX28" fmla="*/ 573 w 291192"/>
              <a:gd name="connsiteY28" fmla="*/ 216939 h 433903"/>
              <a:gd name="connsiteX29" fmla="*/ 10099 w 291192"/>
              <a:gd name="connsiteY29" fmla="*/ 116926 h 433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1192" h="433903">
                <a:moveTo>
                  <a:pt x="10099" y="116926"/>
                </a:moveTo>
                <a:cubicBezTo>
                  <a:pt x="18433" y="86367"/>
                  <a:pt x="33118" y="53029"/>
                  <a:pt x="50580" y="33582"/>
                </a:cubicBezTo>
                <a:cubicBezTo>
                  <a:pt x="68042" y="14135"/>
                  <a:pt x="94236" y="2229"/>
                  <a:pt x="114874" y="245"/>
                </a:cubicBezTo>
                <a:cubicBezTo>
                  <a:pt x="135512" y="-1739"/>
                  <a:pt x="157736" y="8579"/>
                  <a:pt x="174405" y="21676"/>
                </a:cubicBezTo>
                <a:cubicBezTo>
                  <a:pt x="191074" y="34773"/>
                  <a:pt x="209727" y="55410"/>
                  <a:pt x="214886" y="78826"/>
                </a:cubicBezTo>
                <a:cubicBezTo>
                  <a:pt x="220045" y="102242"/>
                  <a:pt x="216870" y="136770"/>
                  <a:pt x="205361" y="162170"/>
                </a:cubicBezTo>
                <a:cubicBezTo>
                  <a:pt x="193852" y="187570"/>
                  <a:pt x="166070" y="211779"/>
                  <a:pt x="145830" y="231226"/>
                </a:cubicBezTo>
                <a:cubicBezTo>
                  <a:pt x="125590" y="250673"/>
                  <a:pt x="95824" y="274486"/>
                  <a:pt x="83918" y="278851"/>
                </a:cubicBezTo>
                <a:cubicBezTo>
                  <a:pt x="72012" y="283216"/>
                  <a:pt x="75583" y="267738"/>
                  <a:pt x="74392" y="257419"/>
                </a:cubicBezTo>
                <a:cubicBezTo>
                  <a:pt x="73201" y="247100"/>
                  <a:pt x="73202" y="227257"/>
                  <a:pt x="76774" y="216938"/>
                </a:cubicBezTo>
                <a:cubicBezTo>
                  <a:pt x="80346" y="206619"/>
                  <a:pt x="85902" y="207016"/>
                  <a:pt x="95824" y="195507"/>
                </a:cubicBezTo>
                <a:cubicBezTo>
                  <a:pt x="105746" y="183998"/>
                  <a:pt x="127177" y="164154"/>
                  <a:pt x="136305" y="147882"/>
                </a:cubicBezTo>
                <a:cubicBezTo>
                  <a:pt x="145433" y="131610"/>
                  <a:pt x="154164" y="108988"/>
                  <a:pt x="150592" y="97876"/>
                </a:cubicBezTo>
                <a:cubicBezTo>
                  <a:pt x="147020" y="86764"/>
                  <a:pt x="125987" y="78032"/>
                  <a:pt x="114874" y="81207"/>
                </a:cubicBezTo>
                <a:cubicBezTo>
                  <a:pt x="103761" y="84382"/>
                  <a:pt x="91854" y="101448"/>
                  <a:pt x="83917" y="116926"/>
                </a:cubicBezTo>
                <a:cubicBezTo>
                  <a:pt x="75980" y="132404"/>
                  <a:pt x="67249" y="140739"/>
                  <a:pt x="67249" y="174076"/>
                </a:cubicBezTo>
                <a:cubicBezTo>
                  <a:pt x="67249" y="207413"/>
                  <a:pt x="74790" y="285598"/>
                  <a:pt x="83918" y="316951"/>
                </a:cubicBezTo>
                <a:cubicBezTo>
                  <a:pt x="93046" y="348304"/>
                  <a:pt x="104555" y="357432"/>
                  <a:pt x="122017" y="362195"/>
                </a:cubicBezTo>
                <a:cubicBezTo>
                  <a:pt x="139479" y="366958"/>
                  <a:pt x="171626" y="359417"/>
                  <a:pt x="188692" y="345526"/>
                </a:cubicBezTo>
                <a:cubicBezTo>
                  <a:pt x="205758" y="331635"/>
                  <a:pt x="217267" y="301870"/>
                  <a:pt x="224411" y="278851"/>
                </a:cubicBezTo>
                <a:cubicBezTo>
                  <a:pt x="231555" y="255832"/>
                  <a:pt x="226396" y="223288"/>
                  <a:pt x="231555" y="207413"/>
                </a:cubicBezTo>
                <a:cubicBezTo>
                  <a:pt x="236714" y="191538"/>
                  <a:pt x="245842" y="183204"/>
                  <a:pt x="255367" y="183601"/>
                </a:cubicBezTo>
                <a:cubicBezTo>
                  <a:pt x="264892" y="183998"/>
                  <a:pt x="284339" y="188364"/>
                  <a:pt x="288705" y="209795"/>
                </a:cubicBezTo>
                <a:cubicBezTo>
                  <a:pt x="293071" y="231226"/>
                  <a:pt x="292277" y="280041"/>
                  <a:pt x="281561" y="312188"/>
                </a:cubicBezTo>
                <a:cubicBezTo>
                  <a:pt x="270845" y="344335"/>
                  <a:pt x="248223" y="382435"/>
                  <a:pt x="224411" y="402676"/>
                </a:cubicBezTo>
                <a:cubicBezTo>
                  <a:pt x="200599" y="422917"/>
                  <a:pt x="164484" y="432045"/>
                  <a:pt x="138687" y="433632"/>
                </a:cubicBezTo>
                <a:cubicBezTo>
                  <a:pt x="112890" y="435219"/>
                  <a:pt x="89077" y="430061"/>
                  <a:pt x="69630" y="412201"/>
                </a:cubicBezTo>
                <a:cubicBezTo>
                  <a:pt x="50183" y="394341"/>
                  <a:pt x="31132" y="358225"/>
                  <a:pt x="22004" y="326475"/>
                </a:cubicBezTo>
                <a:cubicBezTo>
                  <a:pt x="12876" y="294725"/>
                  <a:pt x="2557" y="251864"/>
                  <a:pt x="573" y="216939"/>
                </a:cubicBezTo>
                <a:cubicBezTo>
                  <a:pt x="-1411" y="182014"/>
                  <a:pt x="1765" y="147485"/>
                  <a:pt x="10099" y="116926"/>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a:off x="2192702" y="4482577"/>
            <a:ext cx="445189" cy="506876"/>
          </a:xfrm>
          <a:custGeom>
            <a:avLst/>
            <a:gdLst>
              <a:gd name="connsiteX0" fmla="*/ 79011 w 445189"/>
              <a:gd name="connsiteY0" fmla="*/ 45265 h 506146"/>
              <a:gd name="connsiteX1" fmla="*/ 14717 w 445189"/>
              <a:gd name="connsiteY1" fmla="*/ 145277 h 506146"/>
              <a:gd name="connsiteX2" fmla="*/ 2811 w 445189"/>
              <a:gd name="connsiteY2" fmla="*/ 266721 h 506146"/>
              <a:gd name="connsiteX3" fmla="*/ 55198 w 445189"/>
              <a:gd name="connsiteY3" fmla="*/ 376258 h 506146"/>
              <a:gd name="connsiteX4" fmla="*/ 155211 w 445189"/>
              <a:gd name="connsiteY4" fmla="*/ 461983 h 506146"/>
              <a:gd name="connsiteX5" fmla="*/ 276654 w 445189"/>
              <a:gd name="connsiteY5" fmla="*/ 504846 h 506146"/>
              <a:gd name="connsiteX6" fmla="*/ 388573 w 445189"/>
              <a:gd name="connsiteY6" fmla="*/ 490558 h 506146"/>
              <a:gd name="connsiteX7" fmla="*/ 443342 w 445189"/>
              <a:gd name="connsiteY7" fmla="*/ 445315 h 506146"/>
              <a:gd name="connsiteX8" fmla="*/ 426673 w 445189"/>
              <a:gd name="connsiteY8" fmla="*/ 381021 h 506146"/>
              <a:gd name="connsiteX9" fmla="*/ 371904 w 445189"/>
              <a:gd name="connsiteY9" fmla="*/ 311965 h 506146"/>
              <a:gd name="connsiteX10" fmla="*/ 367142 w 445189"/>
              <a:gd name="connsiteY10" fmla="*/ 345302 h 506146"/>
              <a:gd name="connsiteX11" fmla="*/ 362379 w 445189"/>
              <a:gd name="connsiteY11" fmla="*/ 400071 h 506146"/>
              <a:gd name="connsiteX12" fmla="*/ 333804 w 445189"/>
              <a:gd name="connsiteY12" fmla="*/ 440552 h 506146"/>
              <a:gd name="connsiteX13" fmla="*/ 274273 w 445189"/>
              <a:gd name="connsiteY13" fmla="*/ 435790 h 506146"/>
              <a:gd name="connsiteX14" fmla="*/ 167117 w 445189"/>
              <a:gd name="connsiteY14" fmla="*/ 388165 h 506146"/>
              <a:gd name="connsiteX15" fmla="*/ 81392 w 445189"/>
              <a:gd name="connsiteY15" fmla="*/ 283390 h 506146"/>
              <a:gd name="connsiteX16" fmla="*/ 88536 w 445189"/>
              <a:gd name="connsiteY16" fmla="*/ 166708 h 506146"/>
              <a:gd name="connsiteX17" fmla="*/ 162354 w 445189"/>
              <a:gd name="connsiteY17" fmla="*/ 80983 h 506146"/>
              <a:gd name="connsiteX18" fmla="*/ 200454 w 445189"/>
              <a:gd name="connsiteY18" fmla="*/ 50027 h 506146"/>
              <a:gd name="connsiteX19" fmla="*/ 202836 w 445189"/>
              <a:gd name="connsiteY19" fmla="*/ 21452 h 506146"/>
              <a:gd name="connsiteX20" fmla="*/ 167117 w 445189"/>
              <a:gd name="connsiteY20" fmla="*/ 21 h 506146"/>
              <a:gd name="connsiteX21" fmla="*/ 79011 w 445189"/>
              <a:gd name="connsiteY21" fmla="*/ 45265 h 506146"/>
              <a:gd name="connsiteX0" fmla="*/ 79011 w 445189"/>
              <a:gd name="connsiteY0" fmla="*/ 45265 h 506146"/>
              <a:gd name="connsiteX1" fmla="*/ 14717 w 445189"/>
              <a:gd name="connsiteY1" fmla="*/ 145277 h 506146"/>
              <a:gd name="connsiteX2" fmla="*/ 2811 w 445189"/>
              <a:gd name="connsiteY2" fmla="*/ 266721 h 506146"/>
              <a:gd name="connsiteX3" fmla="*/ 55198 w 445189"/>
              <a:gd name="connsiteY3" fmla="*/ 376258 h 506146"/>
              <a:gd name="connsiteX4" fmla="*/ 155211 w 445189"/>
              <a:gd name="connsiteY4" fmla="*/ 461983 h 506146"/>
              <a:gd name="connsiteX5" fmla="*/ 276654 w 445189"/>
              <a:gd name="connsiteY5" fmla="*/ 504846 h 506146"/>
              <a:gd name="connsiteX6" fmla="*/ 388573 w 445189"/>
              <a:gd name="connsiteY6" fmla="*/ 490558 h 506146"/>
              <a:gd name="connsiteX7" fmla="*/ 443342 w 445189"/>
              <a:gd name="connsiteY7" fmla="*/ 445315 h 506146"/>
              <a:gd name="connsiteX8" fmla="*/ 426673 w 445189"/>
              <a:gd name="connsiteY8" fmla="*/ 381021 h 506146"/>
              <a:gd name="connsiteX9" fmla="*/ 371904 w 445189"/>
              <a:gd name="connsiteY9" fmla="*/ 311965 h 506146"/>
              <a:gd name="connsiteX10" fmla="*/ 371905 w 445189"/>
              <a:gd name="connsiteY10" fmla="*/ 352446 h 506146"/>
              <a:gd name="connsiteX11" fmla="*/ 362379 w 445189"/>
              <a:gd name="connsiteY11" fmla="*/ 400071 h 506146"/>
              <a:gd name="connsiteX12" fmla="*/ 333804 w 445189"/>
              <a:gd name="connsiteY12" fmla="*/ 440552 h 506146"/>
              <a:gd name="connsiteX13" fmla="*/ 274273 w 445189"/>
              <a:gd name="connsiteY13" fmla="*/ 435790 h 506146"/>
              <a:gd name="connsiteX14" fmla="*/ 167117 w 445189"/>
              <a:gd name="connsiteY14" fmla="*/ 388165 h 506146"/>
              <a:gd name="connsiteX15" fmla="*/ 81392 w 445189"/>
              <a:gd name="connsiteY15" fmla="*/ 283390 h 506146"/>
              <a:gd name="connsiteX16" fmla="*/ 88536 w 445189"/>
              <a:gd name="connsiteY16" fmla="*/ 166708 h 506146"/>
              <a:gd name="connsiteX17" fmla="*/ 162354 w 445189"/>
              <a:gd name="connsiteY17" fmla="*/ 80983 h 506146"/>
              <a:gd name="connsiteX18" fmla="*/ 200454 w 445189"/>
              <a:gd name="connsiteY18" fmla="*/ 50027 h 506146"/>
              <a:gd name="connsiteX19" fmla="*/ 202836 w 445189"/>
              <a:gd name="connsiteY19" fmla="*/ 21452 h 506146"/>
              <a:gd name="connsiteX20" fmla="*/ 167117 w 445189"/>
              <a:gd name="connsiteY20" fmla="*/ 21 h 506146"/>
              <a:gd name="connsiteX21" fmla="*/ 79011 w 445189"/>
              <a:gd name="connsiteY21" fmla="*/ 45265 h 506146"/>
              <a:gd name="connsiteX0" fmla="*/ 79011 w 445189"/>
              <a:gd name="connsiteY0" fmla="*/ 45265 h 506146"/>
              <a:gd name="connsiteX1" fmla="*/ 14717 w 445189"/>
              <a:gd name="connsiteY1" fmla="*/ 145277 h 506146"/>
              <a:gd name="connsiteX2" fmla="*/ 2811 w 445189"/>
              <a:gd name="connsiteY2" fmla="*/ 266721 h 506146"/>
              <a:gd name="connsiteX3" fmla="*/ 55198 w 445189"/>
              <a:gd name="connsiteY3" fmla="*/ 376258 h 506146"/>
              <a:gd name="connsiteX4" fmla="*/ 155211 w 445189"/>
              <a:gd name="connsiteY4" fmla="*/ 461983 h 506146"/>
              <a:gd name="connsiteX5" fmla="*/ 276654 w 445189"/>
              <a:gd name="connsiteY5" fmla="*/ 504846 h 506146"/>
              <a:gd name="connsiteX6" fmla="*/ 388573 w 445189"/>
              <a:gd name="connsiteY6" fmla="*/ 490558 h 506146"/>
              <a:gd name="connsiteX7" fmla="*/ 443342 w 445189"/>
              <a:gd name="connsiteY7" fmla="*/ 445315 h 506146"/>
              <a:gd name="connsiteX8" fmla="*/ 426673 w 445189"/>
              <a:gd name="connsiteY8" fmla="*/ 381021 h 506146"/>
              <a:gd name="connsiteX9" fmla="*/ 371904 w 445189"/>
              <a:gd name="connsiteY9" fmla="*/ 311965 h 506146"/>
              <a:gd name="connsiteX10" fmla="*/ 371905 w 445189"/>
              <a:gd name="connsiteY10" fmla="*/ 352446 h 506146"/>
              <a:gd name="connsiteX11" fmla="*/ 364760 w 445189"/>
              <a:gd name="connsiteY11" fmla="*/ 404833 h 506146"/>
              <a:gd name="connsiteX12" fmla="*/ 333804 w 445189"/>
              <a:gd name="connsiteY12" fmla="*/ 440552 h 506146"/>
              <a:gd name="connsiteX13" fmla="*/ 274273 w 445189"/>
              <a:gd name="connsiteY13" fmla="*/ 435790 h 506146"/>
              <a:gd name="connsiteX14" fmla="*/ 167117 w 445189"/>
              <a:gd name="connsiteY14" fmla="*/ 388165 h 506146"/>
              <a:gd name="connsiteX15" fmla="*/ 81392 w 445189"/>
              <a:gd name="connsiteY15" fmla="*/ 283390 h 506146"/>
              <a:gd name="connsiteX16" fmla="*/ 88536 w 445189"/>
              <a:gd name="connsiteY16" fmla="*/ 166708 h 506146"/>
              <a:gd name="connsiteX17" fmla="*/ 162354 w 445189"/>
              <a:gd name="connsiteY17" fmla="*/ 80983 h 506146"/>
              <a:gd name="connsiteX18" fmla="*/ 200454 w 445189"/>
              <a:gd name="connsiteY18" fmla="*/ 50027 h 506146"/>
              <a:gd name="connsiteX19" fmla="*/ 202836 w 445189"/>
              <a:gd name="connsiteY19" fmla="*/ 21452 h 506146"/>
              <a:gd name="connsiteX20" fmla="*/ 167117 w 445189"/>
              <a:gd name="connsiteY20" fmla="*/ 21 h 506146"/>
              <a:gd name="connsiteX21" fmla="*/ 79011 w 445189"/>
              <a:gd name="connsiteY21" fmla="*/ 45265 h 506146"/>
              <a:gd name="connsiteX0" fmla="*/ 79011 w 445189"/>
              <a:gd name="connsiteY0" fmla="*/ 45265 h 506146"/>
              <a:gd name="connsiteX1" fmla="*/ 14717 w 445189"/>
              <a:gd name="connsiteY1" fmla="*/ 145277 h 506146"/>
              <a:gd name="connsiteX2" fmla="*/ 2811 w 445189"/>
              <a:gd name="connsiteY2" fmla="*/ 266721 h 506146"/>
              <a:gd name="connsiteX3" fmla="*/ 55198 w 445189"/>
              <a:gd name="connsiteY3" fmla="*/ 376258 h 506146"/>
              <a:gd name="connsiteX4" fmla="*/ 155211 w 445189"/>
              <a:gd name="connsiteY4" fmla="*/ 461983 h 506146"/>
              <a:gd name="connsiteX5" fmla="*/ 276654 w 445189"/>
              <a:gd name="connsiteY5" fmla="*/ 504846 h 506146"/>
              <a:gd name="connsiteX6" fmla="*/ 388573 w 445189"/>
              <a:gd name="connsiteY6" fmla="*/ 490558 h 506146"/>
              <a:gd name="connsiteX7" fmla="*/ 443342 w 445189"/>
              <a:gd name="connsiteY7" fmla="*/ 445315 h 506146"/>
              <a:gd name="connsiteX8" fmla="*/ 426673 w 445189"/>
              <a:gd name="connsiteY8" fmla="*/ 381021 h 506146"/>
              <a:gd name="connsiteX9" fmla="*/ 371904 w 445189"/>
              <a:gd name="connsiteY9" fmla="*/ 311965 h 506146"/>
              <a:gd name="connsiteX10" fmla="*/ 371905 w 445189"/>
              <a:gd name="connsiteY10" fmla="*/ 352446 h 506146"/>
              <a:gd name="connsiteX11" fmla="*/ 364760 w 445189"/>
              <a:gd name="connsiteY11" fmla="*/ 404833 h 506146"/>
              <a:gd name="connsiteX12" fmla="*/ 326660 w 445189"/>
              <a:gd name="connsiteY12" fmla="*/ 438171 h 506146"/>
              <a:gd name="connsiteX13" fmla="*/ 274273 w 445189"/>
              <a:gd name="connsiteY13" fmla="*/ 435790 h 506146"/>
              <a:gd name="connsiteX14" fmla="*/ 167117 w 445189"/>
              <a:gd name="connsiteY14" fmla="*/ 388165 h 506146"/>
              <a:gd name="connsiteX15" fmla="*/ 81392 w 445189"/>
              <a:gd name="connsiteY15" fmla="*/ 283390 h 506146"/>
              <a:gd name="connsiteX16" fmla="*/ 88536 w 445189"/>
              <a:gd name="connsiteY16" fmla="*/ 166708 h 506146"/>
              <a:gd name="connsiteX17" fmla="*/ 162354 w 445189"/>
              <a:gd name="connsiteY17" fmla="*/ 80983 h 506146"/>
              <a:gd name="connsiteX18" fmla="*/ 200454 w 445189"/>
              <a:gd name="connsiteY18" fmla="*/ 50027 h 506146"/>
              <a:gd name="connsiteX19" fmla="*/ 202836 w 445189"/>
              <a:gd name="connsiteY19" fmla="*/ 21452 h 506146"/>
              <a:gd name="connsiteX20" fmla="*/ 167117 w 445189"/>
              <a:gd name="connsiteY20" fmla="*/ 21 h 506146"/>
              <a:gd name="connsiteX21" fmla="*/ 79011 w 445189"/>
              <a:gd name="connsiteY21" fmla="*/ 45265 h 506146"/>
              <a:gd name="connsiteX0" fmla="*/ 79011 w 445189"/>
              <a:gd name="connsiteY0" fmla="*/ 45265 h 505581"/>
              <a:gd name="connsiteX1" fmla="*/ 14717 w 445189"/>
              <a:gd name="connsiteY1" fmla="*/ 145277 h 505581"/>
              <a:gd name="connsiteX2" fmla="*/ 2811 w 445189"/>
              <a:gd name="connsiteY2" fmla="*/ 266721 h 505581"/>
              <a:gd name="connsiteX3" fmla="*/ 55198 w 445189"/>
              <a:gd name="connsiteY3" fmla="*/ 376258 h 505581"/>
              <a:gd name="connsiteX4" fmla="*/ 157593 w 445189"/>
              <a:gd name="connsiteY4" fmla="*/ 471508 h 505581"/>
              <a:gd name="connsiteX5" fmla="*/ 276654 w 445189"/>
              <a:gd name="connsiteY5" fmla="*/ 504846 h 505581"/>
              <a:gd name="connsiteX6" fmla="*/ 388573 w 445189"/>
              <a:gd name="connsiteY6" fmla="*/ 490558 h 505581"/>
              <a:gd name="connsiteX7" fmla="*/ 443342 w 445189"/>
              <a:gd name="connsiteY7" fmla="*/ 445315 h 505581"/>
              <a:gd name="connsiteX8" fmla="*/ 426673 w 445189"/>
              <a:gd name="connsiteY8" fmla="*/ 381021 h 505581"/>
              <a:gd name="connsiteX9" fmla="*/ 371904 w 445189"/>
              <a:gd name="connsiteY9" fmla="*/ 311965 h 505581"/>
              <a:gd name="connsiteX10" fmla="*/ 371905 w 445189"/>
              <a:gd name="connsiteY10" fmla="*/ 352446 h 505581"/>
              <a:gd name="connsiteX11" fmla="*/ 364760 w 445189"/>
              <a:gd name="connsiteY11" fmla="*/ 404833 h 505581"/>
              <a:gd name="connsiteX12" fmla="*/ 326660 w 445189"/>
              <a:gd name="connsiteY12" fmla="*/ 438171 h 505581"/>
              <a:gd name="connsiteX13" fmla="*/ 274273 w 445189"/>
              <a:gd name="connsiteY13" fmla="*/ 435790 h 505581"/>
              <a:gd name="connsiteX14" fmla="*/ 167117 w 445189"/>
              <a:gd name="connsiteY14" fmla="*/ 388165 h 505581"/>
              <a:gd name="connsiteX15" fmla="*/ 81392 w 445189"/>
              <a:gd name="connsiteY15" fmla="*/ 283390 h 505581"/>
              <a:gd name="connsiteX16" fmla="*/ 88536 w 445189"/>
              <a:gd name="connsiteY16" fmla="*/ 166708 h 505581"/>
              <a:gd name="connsiteX17" fmla="*/ 162354 w 445189"/>
              <a:gd name="connsiteY17" fmla="*/ 80983 h 505581"/>
              <a:gd name="connsiteX18" fmla="*/ 200454 w 445189"/>
              <a:gd name="connsiteY18" fmla="*/ 50027 h 505581"/>
              <a:gd name="connsiteX19" fmla="*/ 202836 w 445189"/>
              <a:gd name="connsiteY19" fmla="*/ 21452 h 505581"/>
              <a:gd name="connsiteX20" fmla="*/ 167117 w 445189"/>
              <a:gd name="connsiteY20" fmla="*/ 21 h 505581"/>
              <a:gd name="connsiteX21" fmla="*/ 79011 w 445189"/>
              <a:gd name="connsiteY21" fmla="*/ 45265 h 505581"/>
              <a:gd name="connsiteX0" fmla="*/ 79011 w 445189"/>
              <a:gd name="connsiteY0" fmla="*/ 45265 h 505581"/>
              <a:gd name="connsiteX1" fmla="*/ 14717 w 445189"/>
              <a:gd name="connsiteY1" fmla="*/ 145277 h 505581"/>
              <a:gd name="connsiteX2" fmla="*/ 2811 w 445189"/>
              <a:gd name="connsiteY2" fmla="*/ 266721 h 505581"/>
              <a:gd name="connsiteX3" fmla="*/ 55198 w 445189"/>
              <a:gd name="connsiteY3" fmla="*/ 376258 h 505581"/>
              <a:gd name="connsiteX4" fmla="*/ 157593 w 445189"/>
              <a:gd name="connsiteY4" fmla="*/ 471508 h 505581"/>
              <a:gd name="connsiteX5" fmla="*/ 276654 w 445189"/>
              <a:gd name="connsiteY5" fmla="*/ 504846 h 505581"/>
              <a:gd name="connsiteX6" fmla="*/ 388573 w 445189"/>
              <a:gd name="connsiteY6" fmla="*/ 490558 h 505581"/>
              <a:gd name="connsiteX7" fmla="*/ 443342 w 445189"/>
              <a:gd name="connsiteY7" fmla="*/ 445315 h 505581"/>
              <a:gd name="connsiteX8" fmla="*/ 426673 w 445189"/>
              <a:gd name="connsiteY8" fmla="*/ 381021 h 505581"/>
              <a:gd name="connsiteX9" fmla="*/ 371904 w 445189"/>
              <a:gd name="connsiteY9" fmla="*/ 311965 h 505581"/>
              <a:gd name="connsiteX10" fmla="*/ 371905 w 445189"/>
              <a:gd name="connsiteY10" fmla="*/ 352446 h 505581"/>
              <a:gd name="connsiteX11" fmla="*/ 364760 w 445189"/>
              <a:gd name="connsiteY11" fmla="*/ 404833 h 505581"/>
              <a:gd name="connsiteX12" fmla="*/ 326660 w 445189"/>
              <a:gd name="connsiteY12" fmla="*/ 438171 h 505581"/>
              <a:gd name="connsiteX13" fmla="*/ 274273 w 445189"/>
              <a:gd name="connsiteY13" fmla="*/ 435790 h 505581"/>
              <a:gd name="connsiteX14" fmla="*/ 167117 w 445189"/>
              <a:gd name="connsiteY14" fmla="*/ 388165 h 505581"/>
              <a:gd name="connsiteX15" fmla="*/ 88536 w 445189"/>
              <a:gd name="connsiteY15" fmla="*/ 283390 h 505581"/>
              <a:gd name="connsiteX16" fmla="*/ 88536 w 445189"/>
              <a:gd name="connsiteY16" fmla="*/ 166708 h 505581"/>
              <a:gd name="connsiteX17" fmla="*/ 162354 w 445189"/>
              <a:gd name="connsiteY17" fmla="*/ 80983 h 505581"/>
              <a:gd name="connsiteX18" fmla="*/ 200454 w 445189"/>
              <a:gd name="connsiteY18" fmla="*/ 50027 h 505581"/>
              <a:gd name="connsiteX19" fmla="*/ 202836 w 445189"/>
              <a:gd name="connsiteY19" fmla="*/ 21452 h 505581"/>
              <a:gd name="connsiteX20" fmla="*/ 167117 w 445189"/>
              <a:gd name="connsiteY20" fmla="*/ 21 h 505581"/>
              <a:gd name="connsiteX21" fmla="*/ 79011 w 445189"/>
              <a:gd name="connsiteY21" fmla="*/ 45265 h 505581"/>
              <a:gd name="connsiteX0" fmla="*/ 79011 w 445189"/>
              <a:gd name="connsiteY0" fmla="*/ 45265 h 505581"/>
              <a:gd name="connsiteX1" fmla="*/ 14717 w 445189"/>
              <a:gd name="connsiteY1" fmla="*/ 145277 h 505581"/>
              <a:gd name="connsiteX2" fmla="*/ 2811 w 445189"/>
              <a:gd name="connsiteY2" fmla="*/ 266721 h 505581"/>
              <a:gd name="connsiteX3" fmla="*/ 55198 w 445189"/>
              <a:gd name="connsiteY3" fmla="*/ 376258 h 505581"/>
              <a:gd name="connsiteX4" fmla="*/ 157593 w 445189"/>
              <a:gd name="connsiteY4" fmla="*/ 471508 h 505581"/>
              <a:gd name="connsiteX5" fmla="*/ 276654 w 445189"/>
              <a:gd name="connsiteY5" fmla="*/ 504846 h 505581"/>
              <a:gd name="connsiteX6" fmla="*/ 388573 w 445189"/>
              <a:gd name="connsiteY6" fmla="*/ 490558 h 505581"/>
              <a:gd name="connsiteX7" fmla="*/ 443342 w 445189"/>
              <a:gd name="connsiteY7" fmla="*/ 445315 h 505581"/>
              <a:gd name="connsiteX8" fmla="*/ 426673 w 445189"/>
              <a:gd name="connsiteY8" fmla="*/ 381021 h 505581"/>
              <a:gd name="connsiteX9" fmla="*/ 371904 w 445189"/>
              <a:gd name="connsiteY9" fmla="*/ 311965 h 505581"/>
              <a:gd name="connsiteX10" fmla="*/ 371905 w 445189"/>
              <a:gd name="connsiteY10" fmla="*/ 352446 h 505581"/>
              <a:gd name="connsiteX11" fmla="*/ 364760 w 445189"/>
              <a:gd name="connsiteY11" fmla="*/ 404833 h 505581"/>
              <a:gd name="connsiteX12" fmla="*/ 326660 w 445189"/>
              <a:gd name="connsiteY12" fmla="*/ 438171 h 505581"/>
              <a:gd name="connsiteX13" fmla="*/ 274273 w 445189"/>
              <a:gd name="connsiteY13" fmla="*/ 435790 h 505581"/>
              <a:gd name="connsiteX14" fmla="*/ 167117 w 445189"/>
              <a:gd name="connsiteY14" fmla="*/ 388165 h 505581"/>
              <a:gd name="connsiteX15" fmla="*/ 88536 w 445189"/>
              <a:gd name="connsiteY15" fmla="*/ 283390 h 505581"/>
              <a:gd name="connsiteX16" fmla="*/ 95680 w 445189"/>
              <a:gd name="connsiteY16" fmla="*/ 169089 h 505581"/>
              <a:gd name="connsiteX17" fmla="*/ 162354 w 445189"/>
              <a:gd name="connsiteY17" fmla="*/ 80983 h 505581"/>
              <a:gd name="connsiteX18" fmla="*/ 200454 w 445189"/>
              <a:gd name="connsiteY18" fmla="*/ 50027 h 505581"/>
              <a:gd name="connsiteX19" fmla="*/ 202836 w 445189"/>
              <a:gd name="connsiteY19" fmla="*/ 21452 h 505581"/>
              <a:gd name="connsiteX20" fmla="*/ 167117 w 445189"/>
              <a:gd name="connsiteY20" fmla="*/ 21 h 505581"/>
              <a:gd name="connsiteX21" fmla="*/ 79011 w 445189"/>
              <a:gd name="connsiteY21" fmla="*/ 45265 h 505581"/>
              <a:gd name="connsiteX0" fmla="*/ 79011 w 445189"/>
              <a:gd name="connsiteY0" fmla="*/ 45265 h 505581"/>
              <a:gd name="connsiteX1" fmla="*/ 14717 w 445189"/>
              <a:gd name="connsiteY1" fmla="*/ 145277 h 505581"/>
              <a:gd name="connsiteX2" fmla="*/ 2811 w 445189"/>
              <a:gd name="connsiteY2" fmla="*/ 266721 h 505581"/>
              <a:gd name="connsiteX3" fmla="*/ 55198 w 445189"/>
              <a:gd name="connsiteY3" fmla="*/ 376258 h 505581"/>
              <a:gd name="connsiteX4" fmla="*/ 157593 w 445189"/>
              <a:gd name="connsiteY4" fmla="*/ 471508 h 505581"/>
              <a:gd name="connsiteX5" fmla="*/ 276654 w 445189"/>
              <a:gd name="connsiteY5" fmla="*/ 504846 h 505581"/>
              <a:gd name="connsiteX6" fmla="*/ 388573 w 445189"/>
              <a:gd name="connsiteY6" fmla="*/ 490558 h 505581"/>
              <a:gd name="connsiteX7" fmla="*/ 443342 w 445189"/>
              <a:gd name="connsiteY7" fmla="*/ 445315 h 505581"/>
              <a:gd name="connsiteX8" fmla="*/ 426673 w 445189"/>
              <a:gd name="connsiteY8" fmla="*/ 381021 h 505581"/>
              <a:gd name="connsiteX9" fmla="*/ 371904 w 445189"/>
              <a:gd name="connsiteY9" fmla="*/ 311965 h 505581"/>
              <a:gd name="connsiteX10" fmla="*/ 371905 w 445189"/>
              <a:gd name="connsiteY10" fmla="*/ 352446 h 505581"/>
              <a:gd name="connsiteX11" fmla="*/ 364760 w 445189"/>
              <a:gd name="connsiteY11" fmla="*/ 404833 h 505581"/>
              <a:gd name="connsiteX12" fmla="*/ 326660 w 445189"/>
              <a:gd name="connsiteY12" fmla="*/ 438171 h 505581"/>
              <a:gd name="connsiteX13" fmla="*/ 274273 w 445189"/>
              <a:gd name="connsiteY13" fmla="*/ 435790 h 505581"/>
              <a:gd name="connsiteX14" fmla="*/ 167117 w 445189"/>
              <a:gd name="connsiteY14" fmla="*/ 388165 h 505581"/>
              <a:gd name="connsiteX15" fmla="*/ 88536 w 445189"/>
              <a:gd name="connsiteY15" fmla="*/ 283390 h 505581"/>
              <a:gd name="connsiteX16" fmla="*/ 95680 w 445189"/>
              <a:gd name="connsiteY16" fmla="*/ 169089 h 505581"/>
              <a:gd name="connsiteX17" fmla="*/ 162354 w 445189"/>
              <a:gd name="connsiteY17" fmla="*/ 80983 h 505581"/>
              <a:gd name="connsiteX18" fmla="*/ 200454 w 445189"/>
              <a:gd name="connsiteY18" fmla="*/ 50027 h 505581"/>
              <a:gd name="connsiteX19" fmla="*/ 202836 w 445189"/>
              <a:gd name="connsiteY19" fmla="*/ 21452 h 505581"/>
              <a:gd name="connsiteX20" fmla="*/ 159973 w 445189"/>
              <a:gd name="connsiteY20" fmla="*/ 21 h 505581"/>
              <a:gd name="connsiteX21" fmla="*/ 79011 w 445189"/>
              <a:gd name="connsiteY21" fmla="*/ 45265 h 505581"/>
              <a:gd name="connsiteX0" fmla="*/ 79011 w 445189"/>
              <a:gd name="connsiteY0" fmla="*/ 46560 h 506876"/>
              <a:gd name="connsiteX1" fmla="*/ 14717 w 445189"/>
              <a:gd name="connsiteY1" fmla="*/ 146572 h 506876"/>
              <a:gd name="connsiteX2" fmla="*/ 2811 w 445189"/>
              <a:gd name="connsiteY2" fmla="*/ 268016 h 506876"/>
              <a:gd name="connsiteX3" fmla="*/ 55198 w 445189"/>
              <a:gd name="connsiteY3" fmla="*/ 377553 h 506876"/>
              <a:gd name="connsiteX4" fmla="*/ 157593 w 445189"/>
              <a:gd name="connsiteY4" fmla="*/ 472803 h 506876"/>
              <a:gd name="connsiteX5" fmla="*/ 276654 w 445189"/>
              <a:gd name="connsiteY5" fmla="*/ 506141 h 506876"/>
              <a:gd name="connsiteX6" fmla="*/ 388573 w 445189"/>
              <a:gd name="connsiteY6" fmla="*/ 491853 h 506876"/>
              <a:gd name="connsiteX7" fmla="*/ 443342 w 445189"/>
              <a:gd name="connsiteY7" fmla="*/ 446610 h 506876"/>
              <a:gd name="connsiteX8" fmla="*/ 426673 w 445189"/>
              <a:gd name="connsiteY8" fmla="*/ 382316 h 506876"/>
              <a:gd name="connsiteX9" fmla="*/ 371904 w 445189"/>
              <a:gd name="connsiteY9" fmla="*/ 313260 h 506876"/>
              <a:gd name="connsiteX10" fmla="*/ 371905 w 445189"/>
              <a:gd name="connsiteY10" fmla="*/ 353741 h 506876"/>
              <a:gd name="connsiteX11" fmla="*/ 364760 w 445189"/>
              <a:gd name="connsiteY11" fmla="*/ 406128 h 506876"/>
              <a:gd name="connsiteX12" fmla="*/ 326660 w 445189"/>
              <a:gd name="connsiteY12" fmla="*/ 439466 h 506876"/>
              <a:gd name="connsiteX13" fmla="*/ 274273 w 445189"/>
              <a:gd name="connsiteY13" fmla="*/ 437085 h 506876"/>
              <a:gd name="connsiteX14" fmla="*/ 167117 w 445189"/>
              <a:gd name="connsiteY14" fmla="*/ 389460 h 506876"/>
              <a:gd name="connsiteX15" fmla="*/ 88536 w 445189"/>
              <a:gd name="connsiteY15" fmla="*/ 284685 h 506876"/>
              <a:gd name="connsiteX16" fmla="*/ 95680 w 445189"/>
              <a:gd name="connsiteY16" fmla="*/ 170384 h 506876"/>
              <a:gd name="connsiteX17" fmla="*/ 162354 w 445189"/>
              <a:gd name="connsiteY17" fmla="*/ 82278 h 506876"/>
              <a:gd name="connsiteX18" fmla="*/ 200454 w 445189"/>
              <a:gd name="connsiteY18" fmla="*/ 51322 h 506876"/>
              <a:gd name="connsiteX19" fmla="*/ 193311 w 445189"/>
              <a:gd name="connsiteY19" fmla="*/ 15603 h 506876"/>
              <a:gd name="connsiteX20" fmla="*/ 159973 w 445189"/>
              <a:gd name="connsiteY20" fmla="*/ 1316 h 506876"/>
              <a:gd name="connsiteX21" fmla="*/ 79011 w 445189"/>
              <a:gd name="connsiteY21" fmla="*/ 46560 h 506876"/>
              <a:gd name="connsiteX0" fmla="*/ 79011 w 445189"/>
              <a:gd name="connsiteY0" fmla="*/ 46560 h 506876"/>
              <a:gd name="connsiteX1" fmla="*/ 14717 w 445189"/>
              <a:gd name="connsiteY1" fmla="*/ 146572 h 506876"/>
              <a:gd name="connsiteX2" fmla="*/ 2811 w 445189"/>
              <a:gd name="connsiteY2" fmla="*/ 268016 h 506876"/>
              <a:gd name="connsiteX3" fmla="*/ 55198 w 445189"/>
              <a:gd name="connsiteY3" fmla="*/ 377553 h 506876"/>
              <a:gd name="connsiteX4" fmla="*/ 157593 w 445189"/>
              <a:gd name="connsiteY4" fmla="*/ 472803 h 506876"/>
              <a:gd name="connsiteX5" fmla="*/ 276654 w 445189"/>
              <a:gd name="connsiteY5" fmla="*/ 506141 h 506876"/>
              <a:gd name="connsiteX6" fmla="*/ 388573 w 445189"/>
              <a:gd name="connsiteY6" fmla="*/ 491853 h 506876"/>
              <a:gd name="connsiteX7" fmla="*/ 443342 w 445189"/>
              <a:gd name="connsiteY7" fmla="*/ 446610 h 506876"/>
              <a:gd name="connsiteX8" fmla="*/ 426673 w 445189"/>
              <a:gd name="connsiteY8" fmla="*/ 382316 h 506876"/>
              <a:gd name="connsiteX9" fmla="*/ 371904 w 445189"/>
              <a:gd name="connsiteY9" fmla="*/ 313260 h 506876"/>
              <a:gd name="connsiteX10" fmla="*/ 371905 w 445189"/>
              <a:gd name="connsiteY10" fmla="*/ 353741 h 506876"/>
              <a:gd name="connsiteX11" fmla="*/ 364760 w 445189"/>
              <a:gd name="connsiteY11" fmla="*/ 406128 h 506876"/>
              <a:gd name="connsiteX12" fmla="*/ 326660 w 445189"/>
              <a:gd name="connsiteY12" fmla="*/ 439466 h 506876"/>
              <a:gd name="connsiteX13" fmla="*/ 274273 w 445189"/>
              <a:gd name="connsiteY13" fmla="*/ 437085 h 506876"/>
              <a:gd name="connsiteX14" fmla="*/ 167117 w 445189"/>
              <a:gd name="connsiteY14" fmla="*/ 389460 h 506876"/>
              <a:gd name="connsiteX15" fmla="*/ 88536 w 445189"/>
              <a:gd name="connsiteY15" fmla="*/ 284685 h 506876"/>
              <a:gd name="connsiteX16" fmla="*/ 95680 w 445189"/>
              <a:gd name="connsiteY16" fmla="*/ 170384 h 506876"/>
              <a:gd name="connsiteX17" fmla="*/ 162354 w 445189"/>
              <a:gd name="connsiteY17" fmla="*/ 82278 h 506876"/>
              <a:gd name="connsiteX18" fmla="*/ 200454 w 445189"/>
              <a:gd name="connsiteY18" fmla="*/ 51322 h 506876"/>
              <a:gd name="connsiteX19" fmla="*/ 193311 w 445189"/>
              <a:gd name="connsiteY19" fmla="*/ 15603 h 506876"/>
              <a:gd name="connsiteX20" fmla="*/ 159973 w 445189"/>
              <a:gd name="connsiteY20" fmla="*/ 1316 h 506876"/>
              <a:gd name="connsiteX21" fmla="*/ 79011 w 445189"/>
              <a:gd name="connsiteY21" fmla="*/ 46560 h 506876"/>
              <a:gd name="connsiteX0" fmla="*/ 79011 w 445189"/>
              <a:gd name="connsiteY0" fmla="*/ 46560 h 506876"/>
              <a:gd name="connsiteX1" fmla="*/ 14717 w 445189"/>
              <a:gd name="connsiteY1" fmla="*/ 146572 h 506876"/>
              <a:gd name="connsiteX2" fmla="*/ 2811 w 445189"/>
              <a:gd name="connsiteY2" fmla="*/ 268016 h 506876"/>
              <a:gd name="connsiteX3" fmla="*/ 55198 w 445189"/>
              <a:gd name="connsiteY3" fmla="*/ 377553 h 506876"/>
              <a:gd name="connsiteX4" fmla="*/ 157593 w 445189"/>
              <a:gd name="connsiteY4" fmla="*/ 472803 h 506876"/>
              <a:gd name="connsiteX5" fmla="*/ 276654 w 445189"/>
              <a:gd name="connsiteY5" fmla="*/ 506141 h 506876"/>
              <a:gd name="connsiteX6" fmla="*/ 388573 w 445189"/>
              <a:gd name="connsiteY6" fmla="*/ 491853 h 506876"/>
              <a:gd name="connsiteX7" fmla="*/ 443342 w 445189"/>
              <a:gd name="connsiteY7" fmla="*/ 446610 h 506876"/>
              <a:gd name="connsiteX8" fmla="*/ 426673 w 445189"/>
              <a:gd name="connsiteY8" fmla="*/ 382316 h 506876"/>
              <a:gd name="connsiteX9" fmla="*/ 371904 w 445189"/>
              <a:gd name="connsiteY9" fmla="*/ 313260 h 506876"/>
              <a:gd name="connsiteX10" fmla="*/ 371905 w 445189"/>
              <a:gd name="connsiteY10" fmla="*/ 353741 h 506876"/>
              <a:gd name="connsiteX11" fmla="*/ 364760 w 445189"/>
              <a:gd name="connsiteY11" fmla="*/ 406128 h 506876"/>
              <a:gd name="connsiteX12" fmla="*/ 326660 w 445189"/>
              <a:gd name="connsiteY12" fmla="*/ 439466 h 506876"/>
              <a:gd name="connsiteX13" fmla="*/ 274273 w 445189"/>
              <a:gd name="connsiteY13" fmla="*/ 437085 h 506876"/>
              <a:gd name="connsiteX14" fmla="*/ 167117 w 445189"/>
              <a:gd name="connsiteY14" fmla="*/ 389460 h 506876"/>
              <a:gd name="connsiteX15" fmla="*/ 88536 w 445189"/>
              <a:gd name="connsiteY15" fmla="*/ 284685 h 506876"/>
              <a:gd name="connsiteX16" fmla="*/ 95680 w 445189"/>
              <a:gd name="connsiteY16" fmla="*/ 170384 h 506876"/>
              <a:gd name="connsiteX17" fmla="*/ 162354 w 445189"/>
              <a:gd name="connsiteY17" fmla="*/ 82278 h 506876"/>
              <a:gd name="connsiteX18" fmla="*/ 200454 w 445189"/>
              <a:gd name="connsiteY18" fmla="*/ 51322 h 506876"/>
              <a:gd name="connsiteX19" fmla="*/ 193311 w 445189"/>
              <a:gd name="connsiteY19" fmla="*/ 15603 h 506876"/>
              <a:gd name="connsiteX20" fmla="*/ 159973 w 445189"/>
              <a:gd name="connsiteY20" fmla="*/ 1316 h 506876"/>
              <a:gd name="connsiteX21" fmla="*/ 79011 w 445189"/>
              <a:gd name="connsiteY21" fmla="*/ 46560 h 506876"/>
              <a:gd name="connsiteX0" fmla="*/ 79011 w 445189"/>
              <a:gd name="connsiteY0" fmla="*/ 46560 h 506876"/>
              <a:gd name="connsiteX1" fmla="*/ 14717 w 445189"/>
              <a:gd name="connsiteY1" fmla="*/ 146572 h 506876"/>
              <a:gd name="connsiteX2" fmla="*/ 2811 w 445189"/>
              <a:gd name="connsiteY2" fmla="*/ 268016 h 506876"/>
              <a:gd name="connsiteX3" fmla="*/ 55198 w 445189"/>
              <a:gd name="connsiteY3" fmla="*/ 377553 h 506876"/>
              <a:gd name="connsiteX4" fmla="*/ 157593 w 445189"/>
              <a:gd name="connsiteY4" fmla="*/ 472803 h 506876"/>
              <a:gd name="connsiteX5" fmla="*/ 276654 w 445189"/>
              <a:gd name="connsiteY5" fmla="*/ 506141 h 506876"/>
              <a:gd name="connsiteX6" fmla="*/ 388573 w 445189"/>
              <a:gd name="connsiteY6" fmla="*/ 491853 h 506876"/>
              <a:gd name="connsiteX7" fmla="*/ 443342 w 445189"/>
              <a:gd name="connsiteY7" fmla="*/ 446610 h 506876"/>
              <a:gd name="connsiteX8" fmla="*/ 426673 w 445189"/>
              <a:gd name="connsiteY8" fmla="*/ 382316 h 506876"/>
              <a:gd name="connsiteX9" fmla="*/ 371904 w 445189"/>
              <a:gd name="connsiteY9" fmla="*/ 313260 h 506876"/>
              <a:gd name="connsiteX10" fmla="*/ 371905 w 445189"/>
              <a:gd name="connsiteY10" fmla="*/ 353741 h 506876"/>
              <a:gd name="connsiteX11" fmla="*/ 364760 w 445189"/>
              <a:gd name="connsiteY11" fmla="*/ 406128 h 506876"/>
              <a:gd name="connsiteX12" fmla="*/ 326660 w 445189"/>
              <a:gd name="connsiteY12" fmla="*/ 432322 h 506876"/>
              <a:gd name="connsiteX13" fmla="*/ 274273 w 445189"/>
              <a:gd name="connsiteY13" fmla="*/ 437085 h 506876"/>
              <a:gd name="connsiteX14" fmla="*/ 167117 w 445189"/>
              <a:gd name="connsiteY14" fmla="*/ 389460 h 506876"/>
              <a:gd name="connsiteX15" fmla="*/ 88536 w 445189"/>
              <a:gd name="connsiteY15" fmla="*/ 284685 h 506876"/>
              <a:gd name="connsiteX16" fmla="*/ 95680 w 445189"/>
              <a:gd name="connsiteY16" fmla="*/ 170384 h 506876"/>
              <a:gd name="connsiteX17" fmla="*/ 162354 w 445189"/>
              <a:gd name="connsiteY17" fmla="*/ 82278 h 506876"/>
              <a:gd name="connsiteX18" fmla="*/ 200454 w 445189"/>
              <a:gd name="connsiteY18" fmla="*/ 51322 h 506876"/>
              <a:gd name="connsiteX19" fmla="*/ 193311 w 445189"/>
              <a:gd name="connsiteY19" fmla="*/ 15603 h 506876"/>
              <a:gd name="connsiteX20" fmla="*/ 159973 w 445189"/>
              <a:gd name="connsiteY20" fmla="*/ 1316 h 506876"/>
              <a:gd name="connsiteX21" fmla="*/ 79011 w 445189"/>
              <a:gd name="connsiteY21" fmla="*/ 46560 h 506876"/>
              <a:gd name="connsiteX0" fmla="*/ 79011 w 445189"/>
              <a:gd name="connsiteY0" fmla="*/ 46560 h 506876"/>
              <a:gd name="connsiteX1" fmla="*/ 14717 w 445189"/>
              <a:gd name="connsiteY1" fmla="*/ 146572 h 506876"/>
              <a:gd name="connsiteX2" fmla="*/ 2811 w 445189"/>
              <a:gd name="connsiteY2" fmla="*/ 268016 h 506876"/>
              <a:gd name="connsiteX3" fmla="*/ 55198 w 445189"/>
              <a:gd name="connsiteY3" fmla="*/ 377553 h 506876"/>
              <a:gd name="connsiteX4" fmla="*/ 157593 w 445189"/>
              <a:gd name="connsiteY4" fmla="*/ 472803 h 506876"/>
              <a:gd name="connsiteX5" fmla="*/ 276654 w 445189"/>
              <a:gd name="connsiteY5" fmla="*/ 506141 h 506876"/>
              <a:gd name="connsiteX6" fmla="*/ 388573 w 445189"/>
              <a:gd name="connsiteY6" fmla="*/ 491853 h 506876"/>
              <a:gd name="connsiteX7" fmla="*/ 443342 w 445189"/>
              <a:gd name="connsiteY7" fmla="*/ 446610 h 506876"/>
              <a:gd name="connsiteX8" fmla="*/ 426673 w 445189"/>
              <a:gd name="connsiteY8" fmla="*/ 382316 h 506876"/>
              <a:gd name="connsiteX9" fmla="*/ 371904 w 445189"/>
              <a:gd name="connsiteY9" fmla="*/ 313260 h 506876"/>
              <a:gd name="connsiteX10" fmla="*/ 371905 w 445189"/>
              <a:gd name="connsiteY10" fmla="*/ 353741 h 506876"/>
              <a:gd name="connsiteX11" fmla="*/ 364760 w 445189"/>
              <a:gd name="connsiteY11" fmla="*/ 406128 h 506876"/>
              <a:gd name="connsiteX12" fmla="*/ 326660 w 445189"/>
              <a:gd name="connsiteY12" fmla="*/ 432322 h 506876"/>
              <a:gd name="connsiteX13" fmla="*/ 264748 w 445189"/>
              <a:gd name="connsiteY13" fmla="*/ 437085 h 506876"/>
              <a:gd name="connsiteX14" fmla="*/ 167117 w 445189"/>
              <a:gd name="connsiteY14" fmla="*/ 389460 h 506876"/>
              <a:gd name="connsiteX15" fmla="*/ 88536 w 445189"/>
              <a:gd name="connsiteY15" fmla="*/ 284685 h 506876"/>
              <a:gd name="connsiteX16" fmla="*/ 95680 w 445189"/>
              <a:gd name="connsiteY16" fmla="*/ 170384 h 506876"/>
              <a:gd name="connsiteX17" fmla="*/ 162354 w 445189"/>
              <a:gd name="connsiteY17" fmla="*/ 82278 h 506876"/>
              <a:gd name="connsiteX18" fmla="*/ 200454 w 445189"/>
              <a:gd name="connsiteY18" fmla="*/ 51322 h 506876"/>
              <a:gd name="connsiteX19" fmla="*/ 193311 w 445189"/>
              <a:gd name="connsiteY19" fmla="*/ 15603 h 506876"/>
              <a:gd name="connsiteX20" fmla="*/ 159973 w 445189"/>
              <a:gd name="connsiteY20" fmla="*/ 1316 h 506876"/>
              <a:gd name="connsiteX21" fmla="*/ 79011 w 445189"/>
              <a:gd name="connsiteY21" fmla="*/ 46560 h 506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45189" h="506876">
                <a:moveTo>
                  <a:pt x="79011" y="46560"/>
                </a:moveTo>
                <a:cubicBezTo>
                  <a:pt x="54802" y="70769"/>
                  <a:pt x="27417" y="109663"/>
                  <a:pt x="14717" y="146572"/>
                </a:cubicBezTo>
                <a:cubicBezTo>
                  <a:pt x="2017" y="183481"/>
                  <a:pt x="-3936" y="229519"/>
                  <a:pt x="2811" y="268016"/>
                </a:cubicBezTo>
                <a:cubicBezTo>
                  <a:pt x="9558" y="306513"/>
                  <a:pt x="29401" y="343422"/>
                  <a:pt x="55198" y="377553"/>
                </a:cubicBezTo>
                <a:cubicBezTo>
                  <a:pt x="80995" y="411684"/>
                  <a:pt x="120684" y="451372"/>
                  <a:pt x="157593" y="472803"/>
                </a:cubicBezTo>
                <a:cubicBezTo>
                  <a:pt x="194502" y="494234"/>
                  <a:pt x="238157" y="502966"/>
                  <a:pt x="276654" y="506141"/>
                </a:cubicBezTo>
                <a:cubicBezTo>
                  <a:pt x="315151" y="509316"/>
                  <a:pt x="360792" y="501775"/>
                  <a:pt x="388573" y="491853"/>
                </a:cubicBezTo>
                <a:cubicBezTo>
                  <a:pt x="416354" y="481931"/>
                  <a:pt x="436992" y="464866"/>
                  <a:pt x="443342" y="446610"/>
                </a:cubicBezTo>
                <a:cubicBezTo>
                  <a:pt x="449692" y="428354"/>
                  <a:pt x="438579" y="404541"/>
                  <a:pt x="426673" y="382316"/>
                </a:cubicBezTo>
                <a:cubicBezTo>
                  <a:pt x="414767" y="360091"/>
                  <a:pt x="381032" y="318022"/>
                  <a:pt x="371904" y="313260"/>
                </a:cubicBezTo>
                <a:cubicBezTo>
                  <a:pt x="362776" y="308498"/>
                  <a:pt x="373096" y="338263"/>
                  <a:pt x="371905" y="353741"/>
                </a:cubicBezTo>
                <a:cubicBezTo>
                  <a:pt x="370714" y="369219"/>
                  <a:pt x="372301" y="393031"/>
                  <a:pt x="364760" y="406128"/>
                </a:cubicBezTo>
                <a:cubicBezTo>
                  <a:pt x="357219" y="419225"/>
                  <a:pt x="343329" y="427163"/>
                  <a:pt x="326660" y="432322"/>
                </a:cubicBezTo>
                <a:cubicBezTo>
                  <a:pt x="309991" y="437481"/>
                  <a:pt x="291338" y="444229"/>
                  <a:pt x="264748" y="437085"/>
                </a:cubicBezTo>
                <a:cubicBezTo>
                  <a:pt x="238158" y="429941"/>
                  <a:pt x="196486" y="414860"/>
                  <a:pt x="167117" y="389460"/>
                </a:cubicBezTo>
                <a:cubicBezTo>
                  <a:pt x="137748" y="364060"/>
                  <a:pt x="100442" y="321198"/>
                  <a:pt x="88536" y="284685"/>
                </a:cubicBezTo>
                <a:cubicBezTo>
                  <a:pt x="76630" y="248172"/>
                  <a:pt x="83377" y="204118"/>
                  <a:pt x="95680" y="170384"/>
                </a:cubicBezTo>
                <a:cubicBezTo>
                  <a:pt x="107983" y="136650"/>
                  <a:pt x="144892" y="102122"/>
                  <a:pt x="162354" y="82278"/>
                </a:cubicBezTo>
                <a:cubicBezTo>
                  <a:pt x="179816" y="62434"/>
                  <a:pt x="195295" y="62434"/>
                  <a:pt x="200454" y="51322"/>
                </a:cubicBezTo>
                <a:cubicBezTo>
                  <a:pt x="205613" y="40210"/>
                  <a:pt x="198867" y="23937"/>
                  <a:pt x="193311" y="15603"/>
                </a:cubicBezTo>
                <a:cubicBezTo>
                  <a:pt x="187755" y="7269"/>
                  <a:pt x="179023" y="-3844"/>
                  <a:pt x="159973" y="1316"/>
                </a:cubicBezTo>
                <a:cubicBezTo>
                  <a:pt x="140923" y="6476"/>
                  <a:pt x="103220" y="22351"/>
                  <a:pt x="79011" y="46560"/>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任意多边形 19"/>
          <p:cNvSpPr/>
          <p:nvPr/>
        </p:nvSpPr>
        <p:spPr>
          <a:xfrm>
            <a:off x="2426185" y="4779147"/>
            <a:ext cx="143264" cy="142626"/>
          </a:xfrm>
          <a:custGeom>
            <a:avLst/>
            <a:gdLst>
              <a:gd name="connsiteX0" fmla="*/ 19761 w 143666"/>
              <a:gd name="connsiteY0" fmla="*/ 59554 h 140965"/>
              <a:gd name="connsiteX1" fmla="*/ 57861 w 143666"/>
              <a:gd name="connsiteY1" fmla="*/ 14310 h 140965"/>
              <a:gd name="connsiteX2" fmla="*/ 98342 w 143666"/>
              <a:gd name="connsiteY2" fmla="*/ 23 h 140965"/>
              <a:gd name="connsiteX3" fmla="*/ 131680 w 143666"/>
              <a:gd name="connsiteY3" fmla="*/ 11929 h 140965"/>
              <a:gd name="connsiteX4" fmla="*/ 143586 w 143666"/>
              <a:gd name="connsiteY4" fmla="*/ 45267 h 140965"/>
              <a:gd name="connsiteX5" fmla="*/ 126917 w 143666"/>
              <a:gd name="connsiteY5" fmla="*/ 76223 h 140965"/>
              <a:gd name="connsiteX6" fmla="*/ 88817 w 143666"/>
              <a:gd name="connsiteY6" fmla="*/ 95273 h 140965"/>
              <a:gd name="connsiteX7" fmla="*/ 62623 w 143666"/>
              <a:gd name="connsiteY7" fmla="*/ 133373 h 140965"/>
              <a:gd name="connsiteX8" fmla="*/ 34048 w 143666"/>
              <a:gd name="connsiteY8" fmla="*/ 140517 h 140965"/>
              <a:gd name="connsiteX9" fmla="*/ 711 w 143666"/>
              <a:gd name="connsiteY9" fmla="*/ 126229 h 140965"/>
              <a:gd name="connsiteX10" fmla="*/ 19761 w 143666"/>
              <a:gd name="connsiteY10" fmla="*/ 59554 h 140965"/>
              <a:gd name="connsiteX0" fmla="*/ 19761 w 143666"/>
              <a:gd name="connsiteY0" fmla="*/ 59554 h 142626"/>
              <a:gd name="connsiteX1" fmla="*/ 57861 w 143666"/>
              <a:gd name="connsiteY1" fmla="*/ 14310 h 142626"/>
              <a:gd name="connsiteX2" fmla="*/ 98342 w 143666"/>
              <a:gd name="connsiteY2" fmla="*/ 23 h 142626"/>
              <a:gd name="connsiteX3" fmla="*/ 131680 w 143666"/>
              <a:gd name="connsiteY3" fmla="*/ 11929 h 142626"/>
              <a:gd name="connsiteX4" fmla="*/ 143586 w 143666"/>
              <a:gd name="connsiteY4" fmla="*/ 45267 h 142626"/>
              <a:gd name="connsiteX5" fmla="*/ 126917 w 143666"/>
              <a:gd name="connsiteY5" fmla="*/ 76223 h 142626"/>
              <a:gd name="connsiteX6" fmla="*/ 88817 w 143666"/>
              <a:gd name="connsiteY6" fmla="*/ 95273 h 142626"/>
              <a:gd name="connsiteX7" fmla="*/ 65005 w 143666"/>
              <a:gd name="connsiteY7" fmla="*/ 138136 h 142626"/>
              <a:gd name="connsiteX8" fmla="*/ 34048 w 143666"/>
              <a:gd name="connsiteY8" fmla="*/ 140517 h 142626"/>
              <a:gd name="connsiteX9" fmla="*/ 711 w 143666"/>
              <a:gd name="connsiteY9" fmla="*/ 126229 h 142626"/>
              <a:gd name="connsiteX10" fmla="*/ 19761 w 143666"/>
              <a:gd name="connsiteY10" fmla="*/ 59554 h 142626"/>
              <a:gd name="connsiteX0" fmla="*/ 19359 w 143264"/>
              <a:gd name="connsiteY0" fmla="*/ 59554 h 142626"/>
              <a:gd name="connsiteX1" fmla="*/ 57459 w 143264"/>
              <a:gd name="connsiteY1" fmla="*/ 14310 h 142626"/>
              <a:gd name="connsiteX2" fmla="*/ 97940 w 143264"/>
              <a:gd name="connsiteY2" fmla="*/ 23 h 142626"/>
              <a:gd name="connsiteX3" fmla="*/ 131278 w 143264"/>
              <a:gd name="connsiteY3" fmla="*/ 11929 h 142626"/>
              <a:gd name="connsiteX4" fmla="*/ 143184 w 143264"/>
              <a:gd name="connsiteY4" fmla="*/ 45267 h 142626"/>
              <a:gd name="connsiteX5" fmla="*/ 126515 w 143264"/>
              <a:gd name="connsiteY5" fmla="*/ 76223 h 142626"/>
              <a:gd name="connsiteX6" fmla="*/ 88415 w 143264"/>
              <a:gd name="connsiteY6" fmla="*/ 95273 h 142626"/>
              <a:gd name="connsiteX7" fmla="*/ 64603 w 143264"/>
              <a:gd name="connsiteY7" fmla="*/ 138136 h 142626"/>
              <a:gd name="connsiteX8" fmla="*/ 33646 w 143264"/>
              <a:gd name="connsiteY8" fmla="*/ 140517 h 142626"/>
              <a:gd name="connsiteX9" fmla="*/ 309 w 143264"/>
              <a:gd name="connsiteY9" fmla="*/ 126229 h 142626"/>
              <a:gd name="connsiteX10" fmla="*/ 19359 w 143264"/>
              <a:gd name="connsiteY10" fmla="*/ 59554 h 142626"/>
              <a:gd name="connsiteX0" fmla="*/ 19359 w 143264"/>
              <a:gd name="connsiteY0" fmla="*/ 59554 h 140823"/>
              <a:gd name="connsiteX1" fmla="*/ 57459 w 143264"/>
              <a:gd name="connsiteY1" fmla="*/ 14310 h 140823"/>
              <a:gd name="connsiteX2" fmla="*/ 97940 w 143264"/>
              <a:gd name="connsiteY2" fmla="*/ 23 h 140823"/>
              <a:gd name="connsiteX3" fmla="*/ 131278 w 143264"/>
              <a:gd name="connsiteY3" fmla="*/ 11929 h 140823"/>
              <a:gd name="connsiteX4" fmla="*/ 143184 w 143264"/>
              <a:gd name="connsiteY4" fmla="*/ 45267 h 140823"/>
              <a:gd name="connsiteX5" fmla="*/ 126515 w 143264"/>
              <a:gd name="connsiteY5" fmla="*/ 76223 h 140823"/>
              <a:gd name="connsiteX6" fmla="*/ 88415 w 143264"/>
              <a:gd name="connsiteY6" fmla="*/ 95273 h 140823"/>
              <a:gd name="connsiteX7" fmla="*/ 64603 w 143264"/>
              <a:gd name="connsiteY7" fmla="*/ 138136 h 140823"/>
              <a:gd name="connsiteX8" fmla="*/ 33646 w 143264"/>
              <a:gd name="connsiteY8" fmla="*/ 135754 h 140823"/>
              <a:gd name="connsiteX9" fmla="*/ 309 w 143264"/>
              <a:gd name="connsiteY9" fmla="*/ 126229 h 140823"/>
              <a:gd name="connsiteX10" fmla="*/ 19359 w 143264"/>
              <a:gd name="connsiteY10" fmla="*/ 59554 h 140823"/>
              <a:gd name="connsiteX0" fmla="*/ 19359 w 143264"/>
              <a:gd name="connsiteY0" fmla="*/ 59554 h 142626"/>
              <a:gd name="connsiteX1" fmla="*/ 57459 w 143264"/>
              <a:gd name="connsiteY1" fmla="*/ 14310 h 142626"/>
              <a:gd name="connsiteX2" fmla="*/ 97940 w 143264"/>
              <a:gd name="connsiteY2" fmla="*/ 23 h 142626"/>
              <a:gd name="connsiteX3" fmla="*/ 131278 w 143264"/>
              <a:gd name="connsiteY3" fmla="*/ 11929 h 142626"/>
              <a:gd name="connsiteX4" fmla="*/ 143184 w 143264"/>
              <a:gd name="connsiteY4" fmla="*/ 45267 h 142626"/>
              <a:gd name="connsiteX5" fmla="*/ 126515 w 143264"/>
              <a:gd name="connsiteY5" fmla="*/ 76223 h 142626"/>
              <a:gd name="connsiteX6" fmla="*/ 88415 w 143264"/>
              <a:gd name="connsiteY6" fmla="*/ 95273 h 142626"/>
              <a:gd name="connsiteX7" fmla="*/ 64603 w 143264"/>
              <a:gd name="connsiteY7" fmla="*/ 138136 h 142626"/>
              <a:gd name="connsiteX8" fmla="*/ 33646 w 143264"/>
              <a:gd name="connsiteY8" fmla="*/ 140517 h 142626"/>
              <a:gd name="connsiteX9" fmla="*/ 309 w 143264"/>
              <a:gd name="connsiteY9" fmla="*/ 126229 h 142626"/>
              <a:gd name="connsiteX10" fmla="*/ 19359 w 143264"/>
              <a:gd name="connsiteY10" fmla="*/ 59554 h 142626"/>
              <a:gd name="connsiteX0" fmla="*/ 19359 w 143264"/>
              <a:gd name="connsiteY0" fmla="*/ 59554 h 142626"/>
              <a:gd name="connsiteX1" fmla="*/ 57459 w 143264"/>
              <a:gd name="connsiteY1" fmla="*/ 14310 h 142626"/>
              <a:gd name="connsiteX2" fmla="*/ 97940 w 143264"/>
              <a:gd name="connsiteY2" fmla="*/ 23 h 142626"/>
              <a:gd name="connsiteX3" fmla="*/ 131278 w 143264"/>
              <a:gd name="connsiteY3" fmla="*/ 11929 h 142626"/>
              <a:gd name="connsiteX4" fmla="*/ 143184 w 143264"/>
              <a:gd name="connsiteY4" fmla="*/ 45267 h 142626"/>
              <a:gd name="connsiteX5" fmla="*/ 126515 w 143264"/>
              <a:gd name="connsiteY5" fmla="*/ 76223 h 142626"/>
              <a:gd name="connsiteX6" fmla="*/ 88415 w 143264"/>
              <a:gd name="connsiteY6" fmla="*/ 95273 h 142626"/>
              <a:gd name="connsiteX7" fmla="*/ 64603 w 143264"/>
              <a:gd name="connsiteY7" fmla="*/ 138136 h 142626"/>
              <a:gd name="connsiteX8" fmla="*/ 33646 w 143264"/>
              <a:gd name="connsiteY8" fmla="*/ 140517 h 142626"/>
              <a:gd name="connsiteX9" fmla="*/ 309 w 143264"/>
              <a:gd name="connsiteY9" fmla="*/ 123848 h 142626"/>
              <a:gd name="connsiteX10" fmla="*/ 19359 w 143264"/>
              <a:gd name="connsiteY10" fmla="*/ 59554 h 142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3264" h="142626">
                <a:moveTo>
                  <a:pt x="19359" y="59554"/>
                </a:moveTo>
                <a:cubicBezTo>
                  <a:pt x="28884" y="41298"/>
                  <a:pt x="44362" y="24232"/>
                  <a:pt x="57459" y="14310"/>
                </a:cubicBezTo>
                <a:cubicBezTo>
                  <a:pt x="70556" y="4388"/>
                  <a:pt x="85637" y="420"/>
                  <a:pt x="97940" y="23"/>
                </a:cubicBezTo>
                <a:cubicBezTo>
                  <a:pt x="110243" y="-374"/>
                  <a:pt x="123737" y="4388"/>
                  <a:pt x="131278" y="11929"/>
                </a:cubicBezTo>
                <a:cubicBezTo>
                  <a:pt x="138819" y="19470"/>
                  <a:pt x="143978" y="34551"/>
                  <a:pt x="143184" y="45267"/>
                </a:cubicBezTo>
                <a:cubicBezTo>
                  <a:pt x="142390" y="55983"/>
                  <a:pt x="135643" y="67889"/>
                  <a:pt x="126515" y="76223"/>
                </a:cubicBezTo>
                <a:cubicBezTo>
                  <a:pt x="117387" y="84557"/>
                  <a:pt x="98734" y="84954"/>
                  <a:pt x="88415" y="95273"/>
                </a:cubicBezTo>
                <a:cubicBezTo>
                  <a:pt x="78096" y="105592"/>
                  <a:pt x="73731" y="130595"/>
                  <a:pt x="64603" y="138136"/>
                </a:cubicBezTo>
                <a:cubicBezTo>
                  <a:pt x="55475" y="145677"/>
                  <a:pt x="43965" y="141708"/>
                  <a:pt x="33646" y="140517"/>
                </a:cubicBezTo>
                <a:cubicBezTo>
                  <a:pt x="23327" y="139326"/>
                  <a:pt x="2690" y="137342"/>
                  <a:pt x="309" y="123848"/>
                </a:cubicBezTo>
                <a:cubicBezTo>
                  <a:pt x="-2072" y="110354"/>
                  <a:pt x="9834" y="77810"/>
                  <a:pt x="19359" y="59554"/>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任意多边形 20"/>
          <p:cNvSpPr/>
          <p:nvPr/>
        </p:nvSpPr>
        <p:spPr>
          <a:xfrm>
            <a:off x="2428254" y="4984185"/>
            <a:ext cx="570005" cy="295414"/>
          </a:xfrm>
          <a:custGeom>
            <a:avLst/>
            <a:gdLst>
              <a:gd name="connsiteX0" fmla="*/ 124183 w 576886"/>
              <a:gd name="connsiteY0" fmla="*/ 188737 h 298642"/>
              <a:gd name="connsiteX1" fmla="*/ 212290 w 576886"/>
              <a:gd name="connsiteY1" fmla="*/ 255412 h 298642"/>
              <a:gd name="connsiteX2" fmla="*/ 328971 w 576886"/>
              <a:gd name="connsiteY2" fmla="*/ 298274 h 298642"/>
              <a:gd name="connsiteX3" fmla="*/ 459940 w 576886"/>
              <a:gd name="connsiteY3" fmla="*/ 269699 h 298642"/>
              <a:gd name="connsiteX4" fmla="*/ 545665 w 576886"/>
              <a:gd name="connsiteY4" fmla="*/ 167306 h 298642"/>
              <a:gd name="connsiteX5" fmla="*/ 576621 w 576886"/>
              <a:gd name="connsiteY5" fmla="*/ 95868 h 298642"/>
              <a:gd name="connsiteX6" fmla="*/ 531377 w 576886"/>
              <a:gd name="connsiteY6" fmla="*/ 69674 h 298642"/>
              <a:gd name="connsiteX7" fmla="*/ 486133 w 576886"/>
              <a:gd name="connsiteY7" fmla="*/ 107774 h 298642"/>
              <a:gd name="connsiteX8" fmla="*/ 448033 w 576886"/>
              <a:gd name="connsiteY8" fmla="*/ 176831 h 298642"/>
              <a:gd name="connsiteX9" fmla="*/ 352783 w 576886"/>
              <a:gd name="connsiteY9" fmla="*/ 224456 h 298642"/>
              <a:gd name="connsiteX10" fmla="*/ 233721 w 576886"/>
              <a:gd name="connsiteY10" fmla="*/ 179212 h 298642"/>
              <a:gd name="connsiteX11" fmla="*/ 133708 w 576886"/>
              <a:gd name="connsiteY11" fmla="*/ 98249 h 298642"/>
              <a:gd name="connsiteX12" fmla="*/ 78940 w 576886"/>
              <a:gd name="connsiteY12" fmla="*/ 12524 h 298642"/>
              <a:gd name="connsiteX13" fmla="*/ 40840 w 576886"/>
              <a:gd name="connsiteY13" fmla="*/ 7762 h 298642"/>
              <a:gd name="connsiteX14" fmla="*/ 358 w 576886"/>
              <a:gd name="connsiteY14" fmla="*/ 2999 h 298642"/>
              <a:gd name="connsiteX15" fmla="*/ 24171 w 576886"/>
              <a:gd name="connsiteY15" fmla="*/ 57768 h 298642"/>
              <a:gd name="connsiteX16" fmla="*/ 76558 w 576886"/>
              <a:gd name="connsiteY16" fmla="*/ 133968 h 298642"/>
              <a:gd name="connsiteX17" fmla="*/ 124183 w 576886"/>
              <a:gd name="connsiteY17" fmla="*/ 188737 h 298642"/>
              <a:gd name="connsiteX0" fmla="*/ 124183 w 576886"/>
              <a:gd name="connsiteY0" fmla="*/ 188737 h 298642"/>
              <a:gd name="connsiteX1" fmla="*/ 212290 w 576886"/>
              <a:gd name="connsiteY1" fmla="*/ 255412 h 298642"/>
              <a:gd name="connsiteX2" fmla="*/ 328971 w 576886"/>
              <a:gd name="connsiteY2" fmla="*/ 298274 h 298642"/>
              <a:gd name="connsiteX3" fmla="*/ 459940 w 576886"/>
              <a:gd name="connsiteY3" fmla="*/ 269699 h 298642"/>
              <a:gd name="connsiteX4" fmla="*/ 545665 w 576886"/>
              <a:gd name="connsiteY4" fmla="*/ 167306 h 298642"/>
              <a:gd name="connsiteX5" fmla="*/ 576621 w 576886"/>
              <a:gd name="connsiteY5" fmla="*/ 95868 h 298642"/>
              <a:gd name="connsiteX6" fmla="*/ 531377 w 576886"/>
              <a:gd name="connsiteY6" fmla="*/ 69674 h 298642"/>
              <a:gd name="connsiteX7" fmla="*/ 486133 w 576886"/>
              <a:gd name="connsiteY7" fmla="*/ 107774 h 298642"/>
              <a:gd name="connsiteX8" fmla="*/ 448033 w 576886"/>
              <a:gd name="connsiteY8" fmla="*/ 176831 h 298642"/>
              <a:gd name="connsiteX9" fmla="*/ 352783 w 576886"/>
              <a:gd name="connsiteY9" fmla="*/ 224456 h 298642"/>
              <a:gd name="connsiteX10" fmla="*/ 233721 w 576886"/>
              <a:gd name="connsiteY10" fmla="*/ 179212 h 298642"/>
              <a:gd name="connsiteX11" fmla="*/ 138471 w 576886"/>
              <a:gd name="connsiteY11" fmla="*/ 95868 h 298642"/>
              <a:gd name="connsiteX12" fmla="*/ 78940 w 576886"/>
              <a:gd name="connsiteY12" fmla="*/ 12524 h 298642"/>
              <a:gd name="connsiteX13" fmla="*/ 40840 w 576886"/>
              <a:gd name="connsiteY13" fmla="*/ 7762 h 298642"/>
              <a:gd name="connsiteX14" fmla="*/ 358 w 576886"/>
              <a:gd name="connsiteY14" fmla="*/ 2999 h 298642"/>
              <a:gd name="connsiteX15" fmla="*/ 24171 w 576886"/>
              <a:gd name="connsiteY15" fmla="*/ 57768 h 298642"/>
              <a:gd name="connsiteX16" fmla="*/ 76558 w 576886"/>
              <a:gd name="connsiteY16" fmla="*/ 133968 h 298642"/>
              <a:gd name="connsiteX17" fmla="*/ 124183 w 576886"/>
              <a:gd name="connsiteY17" fmla="*/ 188737 h 298642"/>
              <a:gd name="connsiteX0" fmla="*/ 124183 w 576886"/>
              <a:gd name="connsiteY0" fmla="*/ 188737 h 298642"/>
              <a:gd name="connsiteX1" fmla="*/ 212290 w 576886"/>
              <a:gd name="connsiteY1" fmla="*/ 255412 h 298642"/>
              <a:gd name="connsiteX2" fmla="*/ 328971 w 576886"/>
              <a:gd name="connsiteY2" fmla="*/ 298274 h 298642"/>
              <a:gd name="connsiteX3" fmla="*/ 459940 w 576886"/>
              <a:gd name="connsiteY3" fmla="*/ 269699 h 298642"/>
              <a:gd name="connsiteX4" fmla="*/ 545665 w 576886"/>
              <a:gd name="connsiteY4" fmla="*/ 167306 h 298642"/>
              <a:gd name="connsiteX5" fmla="*/ 576621 w 576886"/>
              <a:gd name="connsiteY5" fmla="*/ 95868 h 298642"/>
              <a:gd name="connsiteX6" fmla="*/ 531377 w 576886"/>
              <a:gd name="connsiteY6" fmla="*/ 69674 h 298642"/>
              <a:gd name="connsiteX7" fmla="*/ 486133 w 576886"/>
              <a:gd name="connsiteY7" fmla="*/ 107774 h 298642"/>
              <a:gd name="connsiteX8" fmla="*/ 445652 w 576886"/>
              <a:gd name="connsiteY8" fmla="*/ 176831 h 298642"/>
              <a:gd name="connsiteX9" fmla="*/ 352783 w 576886"/>
              <a:gd name="connsiteY9" fmla="*/ 224456 h 298642"/>
              <a:gd name="connsiteX10" fmla="*/ 233721 w 576886"/>
              <a:gd name="connsiteY10" fmla="*/ 179212 h 298642"/>
              <a:gd name="connsiteX11" fmla="*/ 138471 w 576886"/>
              <a:gd name="connsiteY11" fmla="*/ 95868 h 298642"/>
              <a:gd name="connsiteX12" fmla="*/ 78940 w 576886"/>
              <a:gd name="connsiteY12" fmla="*/ 12524 h 298642"/>
              <a:gd name="connsiteX13" fmla="*/ 40840 w 576886"/>
              <a:gd name="connsiteY13" fmla="*/ 7762 h 298642"/>
              <a:gd name="connsiteX14" fmla="*/ 358 w 576886"/>
              <a:gd name="connsiteY14" fmla="*/ 2999 h 298642"/>
              <a:gd name="connsiteX15" fmla="*/ 24171 w 576886"/>
              <a:gd name="connsiteY15" fmla="*/ 57768 h 298642"/>
              <a:gd name="connsiteX16" fmla="*/ 76558 w 576886"/>
              <a:gd name="connsiteY16" fmla="*/ 133968 h 298642"/>
              <a:gd name="connsiteX17" fmla="*/ 124183 w 576886"/>
              <a:gd name="connsiteY17" fmla="*/ 188737 h 298642"/>
              <a:gd name="connsiteX0" fmla="*/ 124183 w 576886"/>
              <a:gd name="connsiteY0" fmla="*/ 188737 h 298642"/>
              <a:gd name="connsiteX1" fmla="*/ 212290 w 576886"/>
              <a:gd name="connsiteY1" fmla="*/ 255412 h 298642"/>
              <a:gd name="connsiteX2" fmla="*/ 328971 w 576886"/>
              <a:gd name="connsiteY2" fmla="*/ 298274 h 298642"/>
              <a:gd name="connsiteX3" fmla="*/ 459940 w 576886"/>
              <a:gd name="connsiteY3" fmla="*/ 269699 h 298642"/>
              <a:gd name="connsiteX4" fmla="*/ 545665 w 576886"/>
              <a:gd name="connsiteY4" fmla="*/ 167306 h 298642"/>
              <a:gd name="connsiteX5" fmla="*/ 576621 w 576886"/>
              <a:gd name="connsiteY5" fmla="*/ 95868 h 298642"/>
              <a:gd name="connsiteX6" fmla="*/ 531377 w 576886"/>
              <a:gd name="connsiteY6" fmla="*/ 69674 h 298642"/>
              <a:gd name="connsiteX7" fmla="*/ 486133 w 576886"/>
              <a:gd name="connsiteY7" fmla="*/ 107774 h 298642"/>
              <a:gd name="connsiteX8" fmla="*/ 445652 w 576886"/>
              <a:gd name="connsiteY8" fmla="*/ 176831 h 298642"/>
              <a:gd name="connsiteX9" fmla="*/ 352783 w 576886"/>
              <a:gd name="connsiteY9" fmla="*/ 224456 h 298642"/>
              <a:gd name="connsiteX10" fmla="*/ 233721 w 576886"/>
              <a:gd name="connsiteY10" fmla="*/ 179212 h 298642"/>
              <a:gd name="connsiteX11" fmla="*/ 138471 w 576886"/>
              <a:gd name="connsiteY11" fmla="*/ 95868 h 298642"/>
              <a:gd name="connsiteX12" fmla="*/ 78940 w 576886"/>
              <a:gd name="connsiteY12" fmla="*/ 12524 h 298642"/>
              <a:gd name="connsiteX13" fmla="*/ 40840 w 576886"/>
              <a:gd name="connsiteY13" fmla="*/ 7762 h 298642"/>
              <a:gd name="connsiteX14" fmla="*/ 358 w 576886"/>
              <a:gd name="connsiteY14" fmla="*/ 2999 h 298642"/>
              <a:gd name="connsiteX15" fmla="*/ 24171 w 576886"/>
              <a:gd name="connsiteY15" fmla="*/ 57768 h 298642"/>
              <a:gd name="connsiteX16" fmla="*/ 71795 w 576886"/>
              <a:gd name="connsiteY16" fmla="*/ 133968 h 298642"/>
              <a:gd name="connsiteX17" fmla="*/ 124183 w 576886"/>
              <a:gd name="connsiteY17" fmla="*/ 188737 h 298642"/>
              <a:gd name="connsiteX0" fmla="*/ 124183 w 576886"/>
              <a:gd name="connsiteY0" fmla="*/ 188737 h 298642"/>
              <a:gd name="connsiteX1" fmla="*/ 212290 w 576886"/>
              <a:gd name="connsiteY1" fmla="*/ 255412 h 298642"/>
              <a:gd name="connsiteX2" fmla="*/ 328971 w 576886"/>
              <a:gd name="connsiteY2" fmla="*/ 298274 h 298642"/>
              <a:gd name="connsiteX3" fmla="*/ 459940 w 576886"/>
              <a:gd name="connsiteY3" fmla="*/ 269699 h 298642"/>
              <a:gd name="connsiteX4" fmla="*/ 545665 w 576886"/>
              <a:gd name="connsiteY4" fmla="*/ 167306 h 298642"/>
              <a:gd name="connsiteX5" fmla="*/ 576621 w 576886"/>
              <a:gd name="connsiteY5" fmla="*/ 95868 h 298642"/>
              <a:gd name="connsiteX6" fmla="*/ 531377 w 576886"/>
              <a:gd name="connsiteY6" fmla="*/ 69674 h 298642"/>
              <a:gd name="connsiteX7" fmla="*/ 486133 w 576886"/>
              <a:gd name="connsiteY7" fmla="*/ 107774 h 298642"/>
              <a:gd name="connsiteX8" fmla="*/ 438508 w 576886"/>
              <a:gd name="connsiteY8" fmla="*/ 183975 h 298642"/>
              <a:gd name="connsiteX9" fmla="*/ 352783 w 576886"/>
              <a:gd name="connsiteY9" fmla="*/ 224456 h 298642"/>
              <a:gd name="connsiteX10" fmla="*/ 233721 w 576886"/>
              <a:gd name="connsiteY10" fmla="*/ 179212 h 298642"/>
              <a:gd name="connsiteX11" fmla="*/ 138471 w 576886"/>
              <a:gd name="connsiteY11" fmla="*/ 95868 h 298642"/>
              <a:gd name="connsiteX12" fmla="*/ 78940 w 576886"/>
              <a:gd name="connsiteY12" fmla="*/ 12524 h 298642"/>
              <a:gd name="connsiteX13" fmla="*/ 40840 w 576886"/>
              <a:gd name="connsiteY13" fmla="*/ 7762 h 298642"/>
              <a:gd name="connsiteX14" fmla="*/ 358 w 576886"/>
              <a:gd name="connsiteY14" fmla="*/ 2999 h 298642"/>
              <a:gd name="connsiteX15" fmla="*/ 24171 w 576886"/>
              <a:gd name="connsiteY15" fmla="*/ 57768 h 298642"/>
              <a:gd name="connsiteX16" fmla="*/ 71795 w 576886"/>
              <a:gd name="connsiteY16" fmla="*/ 133968 h 298642"/>
              <a:gd name="connsiteX17" fmla="*/ 124183 w 576886"/>
              <a:gd name="connsiteY17" fmla="*/ 188737 h 298642"/>
              <a:gd name="connsiteX0" fmla="*/ 121863 w 574566"/>
              <a:gd name="connsiteY0" fmla="*/ 184862 h 294767"/>
              <a:gd name="connsiteX1" fmla="*/ 209970 w 574566"/>
              <a:gd name="connsiteY1" fmla="*/ 251537 h 294767"/>
              <a:gd name="connsiteX2" fmla="*/ 326651 w 574566"/>
              <a:gd name="connsiteY2" fmla="*/ 294399 h 294767"/>
              <a:gd name="connsiteX3" fmla="*/ 457620 w 574566"/>
              <a:gd name="connsiteY3" fmla="*/ 265824 h 294767"/>
              <a:gd name="connsiteX4" fmla="*/ 543345 w 574566"/>
              <a:gd name="connsiteY4" fmla="*/ 163431 h 294767"/>
              <a:gd name="connsiteX5" fmla="*/ 574301 w 574566"/>
              <a:gd name="connsiteY5" fmla="*/ 91993 h 294767"/>
              <a:gd name="connsiteX6" fmla="*/ 529057 w 574566"/>
              <a:gd name="connsiteY6" fmla="*/ 65799 h 294767"/>
              <a:gd name="connsiteX7" fmla="*/ 483813 w 574566"/>
              <a:gd name="connsiteY7" fmla="*/ 103899 h 294767"/>
              <a:gd name="connsiteX8" fmla="*/ 436188 w 574566"/>
              <a:gd name="connsiteY8" fmla="*/ 180100 h 294767"/>
              <a:gd name="connsiteX9" fmla="*/ 350463 w 574566"/>
              <a:gd name="connsiteY9" fmla="*/ 220581 h 294767"/>
              <a:gd name="connsiteX10" fmla="*/ 231401 w 574566"/>
              <a:gd name="connsiteY10" fmla="*/ 175337 h 294767"/>
              <a:gd name="connsiteX11" fmla="*/ 136151 w 574566"/>
              <a:gd name="connsiteY11" fmla="*/ 91993 h 294767"/>
              <a:gd name="connsiteX12" fmla="*/ 76620 w 574566"/>
              <a:gd name="connsiteY12" fmla="*/ 8649 h 294767"/>
              <a:gd name="connsiteX13" fmla="*/ 38520 w 574566"/>
              <a:gd name="connsiteY13" fmla="*/ 3887 h 294767"/>
              <a:gd name="connsiteX14" fmla="*/ 419 w 574566"/>
              <a:gd name="connsiteY14" fmla="*/ 3887 h 294767"/>
              <a:gd name="connsiteX15" fmla="*/ 21851 w 574566"/>
              <a:gd name="connsiteY15" fmla="*/ 53893 h 294767"/>
              <a:gd name="connsiteX16" fmla="*/ 69475 w 574566"/>
              <a:gd name="connsiteY16" fmla="*/ 130093 h 294767"/>
              <a:gd name="connsiteX17" fmla="*/ 121863 w 574566"/>
              <a:gd name="connsiteY17" fmla="*/ 184862 h 294767"/>
              <a:gd name="connsiteX0" fmla="*/ 121863 w 574566"/>
              <a:gd name="connsiteY0" fmla="*/ 185057 h 294962"/>
              <a:gd name="connsiteX1" fmla="*/ 209970 w 574566"/>
              <a:gd name="connsiteY1" fmla="*/ 251732 h 294962"/>
              <a:gd name="connsiteX2" fmla="*/ 326651 w 574566"/>
              <a:gd name="connsiteY2" fmla="*/ 294594 h 294962"/>
              <a:gd name="connsiteX3" fmla="*/ 457620 w 574566"/>
              <a:gd name="connsiteY3" fmla="*/ 266019 h 294962"/>
              <a:gd name="connsiteX4" fmla="*/ 543345 w 574566"/>
              <a:gd name="connsiteY4" fmla="*/ 163626 h 294962"/>
              <a:gd name="connsiteX5" fmla="*/ 574301 w 574566"/>
              <a:gd name="connsiteY5" fmla="*/ 92188 h 294962"/>
              <a:gd name="connsiteX6" fmla="*/ 529057 w 574566"/>
              <a:gd name="connsiteY6" fmla="*/ 65994 h 294962"/>
              <a:gd name="connsiteX7" fmla="*/ 483813 w 574566"/>
              <a:gd name="connsiteY7" fmla="*/ 104094 h 294962"/>
              <a:gd name="connsiteX8" fmla="*/ 436188 w 574566"/>
              <a:gd name="connsiteY8" fmla="*/ 180295 h 294962"/>
              <a:gd name="connsiteX9" fmla="*/ 350463 w 574566"/>
              <a:gd name="connsiteY9" fmla="*/ 220776 h 294962"/>
              <a:gd name="connsiteX10" fmla="*/ 231401 w 574566"/>
              <a:gd name="connsiteY10" fmla="*/ 175532 h 294962"/>
              <a:gd name="connsiteX11" fmla="*/ 136151 w 574566"/>
              <a:gd name="connsiteY11" fmla="*/ 92188 h 294962"/>
              <a:gd name="connsiteX12" fmla="*/ 79001 w 574566"/>
              <a:gd name="connsiteY12" fmla="*/ 13607 h 294962"/>
              <a:gd name="connsiteX13" fmla="*/ 38520 w 574566"/>
              <a:gd name="connsiteY13" fmla="*/ 4082 h 294962"/>
              <a:gd name="connsiteX14" fmla="*/ 419 w 574566"/>
              <a:gd name="connsiteY14" fmla="*/ 4082 h 294962"/>
              <a:gd name="connsiteX15" fmla="*/ 21851 w 574566"/>
              <a:gd name="connsiteY15" fmla="*/ 54088 h 294962"/>
              <a:gd name="connsiteX16" fmla="*/ 69475 w 574566"/>
              <a:gd name="connsiteY16" fmla="*/ 130288 h 294962"/>
              <a:gd name="connsiteX17" fmla="*/ 121863 w 574566"/>
              <a:gd name="connsiteY17" fmla="*/ 185057 h 294962"/>
              <a:gd name="connsiteX0" fmla="*/ 117302 w 570005"/>
              <a:gd name="connsiteY0" fmla="*/ 185057 h 294962"/>
              <a:gd name="connsiteX1" fmla="*/ 205409 w 570005"/>
              <a:gd name="connsiteY1" fmla="*/ 251732 h 294962"/>
              <a:gd name="connsiteX2" fmla="*/ 322090 w 570005"/>
              <a:gd name="connsiteY2" fmla="*/ 294594 h 294962"/>
              <a:gd name="connsiteX3" fmla="*/ 453059 w 570005"/>
              <a:gd name="connsiteY3" fmla="*/ 266019 h 294962"/>
              <a:gd name="connsiteX4" fmla="*/ 538784 w 570005"/>
              <a:gd name="connsiteY4" fmla="*/ 163626 h 294962"/>
              <a:gd name="connsiteX5" fmla="*/ 569740 w 570005"/>
              <a:gd name="connsiteY5" fmla="*/ 92188 h 294962"/>
              <a:gd name="connsiteX6" fmla="*/ 524496 w 570005"/>
              <a:gd name="connsiteY6" fmla="*/ 65994 h 294962"/>
              <a:gd name="connsiteX7" fmla="*/ 479252 w 570005"/>
              <a:gd name="connsiteY7" fmla="*/ 104094 h 294962"/>
              <a:gd name="connsiteX8" fmla="*/ 431627 w 570005"/>
              <a:gd name="connsiteY8" fmla="*/ 180295 h 294962"/>
              <a:gd name="connsiteX9" fmla="*/ 345902 w 570005"/>
              <a:gd name="connsiteY9" fmla="*/ 220776 h 294962"/>
              <a:gd name="connsiteX10" fmla="*/ 226840 w 570005"/>
              <a:gd name="connsiteY10" fmla="*/ 175532 h 294962"/>
              <a:gd name="connsiteX11" fmla="*/ 131590 w 570005"/>
              <a:gd name="connsiteY11" fmla="*/ 92188 h 294962"/>
              <a:gd name="connsiteX12" fmla="*/ 74440 w 570005"/>
              <a:gd name="connsiteY12" fmla="*/ 13607 h 294962"/>
              <a:gd name="connsiteX13" fmla="*/ 33959 w 570005"/>
              <a:gd name="connsiteY13" fmla="*/ 4082 h 294962"/>
              <a:gd name="connsiteX14" fmla="*/ 620 w 570005"/>
              <a:gd name="connsiteY14" fmla="*/ 4082 h 294962"/>
              <a:gd name="connsiteX15" fmla="*/ 17290 w 570005"/>
              <a:gd name="connsiteY15" fmla="*/ 54088 h 294962"/>
              <a:gd name="connsiteX16" fmla="*/ 64914 w 570005"/>
              <a:gd name="connsiteY16" fmla="*/ 130288 h 294962"/>
              <a:gd name="connsiteX17" fmla="*/ 117302 w 570005"/>
              <a:gd name="connsiteY17" fmla="*/ 185057 h 294962"/>
              <a:gd name="connsiteX0" fmla="*/ 117302 w 570005"/>
              <a:gd name="connsiteY0" fmla="*/ 185408 h 295313"/>
              <a:gd name="connsiteX1" fmla="*/ 205409 w 570005"/>
              <a:gd name="connsiteY1" fmla="*/ 252083 h 295313"/>
              <a:gd name="connsiteX2" fmla="*/ 322090 w 570005"/>
              <a:gd name="connsiteY2" fmla="*/ 294945 h 295313"/>
              <a:gd name="connsiteX3" fmla="*/ 453059 w 570005"/>
              <a:gd name="connsiteY3" fmla="*/ 266370 h 295313"/>
              <a:gd name="connsiteX4" fmla="*/ 538784 w 570005"/>
              <a:gd name="connsiteY4" fmla="*/ 163977 h 295313"/>
              <a:gd name="connsiteX5" fmla="*/ 569740 w 570005"/>
              <a:gd name="connsiteY5" fmla="*/ 92539 h 295313"/>
              <a:gd name="connsiteX6" fmla="*/ 524496 w 570005"/>
              <a:gd name="connsiteY6" fmla="*/ 66345 h 295313"/>
              <a:gd name="connsiteX7" fmla="*/ 479252 w 570005"/>
              <a:gd name="connsiteY7" fmla="*/ 104445 h 295313"/>
              <a:gd name="connsiteX8" fmla="*/ 431627 w 570005"/>
              <a:gd name="connsiteY8" fmla="*/ 180646 h 295313"/>
              <a:gd name="connsiteX9" fmla="*/ 345902 w 570005"/>
              <a:gd name="connsiteY9" fmla="*/ 221127 h 295313"/>
              <a:gd name="connsiteX10" fmla="*/ 226840 w 570005"/>
              <a:gd name="connsiteY10" fmla="*/ 175883 h 295313"/>
              <a:gd name="connsiteX11" fmla="*/ 131590 w 570005"/>
              <a:gd name="connsiteY11" fmla="*/ 92539 h 295313"/>
              <a:gd name="connsiteX12" fmla="*/ 74440 w 570005"/>
              <a:gd name="connsiteY12" fmla="*/ 13958 h 295313"/>
              <a:gd name="connsiteX13" fmla="*/ 33959 w 570005"/>
              <a:gd name="connsiteY13" fmla="*/ 4433 h 295313"/>
              <a:gd name="connsiteX14" fmla="*/ 620 w 570005"/>
              <a:gd name="connsiteY14" fmla="*/ 4433 h 295313"/>
              <a:gd name="connsiteX15" fmla="*/ 17290 w 570005"/>
              <a:gd name="connsiteY15" fmla="*/ 59202 h 295313"/>
              <a:gd name="connsiteX16" fmla="*/ 64914 w 570005"/>
              <a:gd name="connsiteY16" fmla="*/ 130639 h 295313"/>
              <a:gd name="connsiteX17" fmla="*/ 117302 w 570005"/>
              <a:gd name="connsiteY17" fmla="*/ 185408 h 295313"/>
              <a:gd name="connsiteX0" fmla="*/ 117302 w 570005"/>
              <a:gd name="connsiteY0" fmla="*/ 185215 h 295120"/>
              <a:gd name="connsiteX1" fmla="*/ 205409 w 570005"/>
              <a:gd name="connsiteY1" fmla="*/ 251890 h 295120"/>
              <a:gd name="connsiteX2" fmla="*/ 322090 w 570005"/>
              <a:gd name="connsiteY2" fmla="*/ 294752 h 295120"/>
              <a:gd name="connsiteX3" fmla="*/ 453059 w 570005"/>
              <a:gd name="connsiteY3" fmla="*/ 266177 h 295120"/>
              <a:gd name="connsiteX4" fmla="*/ 538784 w 570005"/>
              <a:gd name="connsiteY4" fmla="*/ 163784 h 295120"/>
              <a:gd name="connsiteX5" fmla="*/ 569740 w 570005"/>
              <a:gd name="connsiteY5" fmla="*/ 92346 h 295120"/>
              <a:gd name="connsiteX6" fmla="*/ 524496 w 570005"/>
              <a:gd name="connsiteY6" fmla="*/ 66152 h 295120"/>
              <a:gd name="connsiteX7" fmla="*/ 479252 w 570005"/>
              <a:gd name="connsiteY7" fmla="*/ 104252 h 295120"/>
              <a:gd name="connsiteX8" fmla="*/ 431627 w 570005"/>
              <a:gd name="connsiteY8" fmla="*/ 180453 h 295120"/>
              <a:gd name="connsiteX9" fmla="*/ 345902 w 570005"/>
              <a:gd name="connsiteY9" fmla="*/ 220934 h 295120"/>
              <a:gd name="connsiteX10" fmla="*/ 226840 w 570005"/>
              <a:gd name="connsiteY10" fmla="*/ 175690 h 295120"/>
              <a:gd name="connsiteX11" fmla="*/ 131590 w 570005"/>
              <a:gd name="connsiteY11" fmla="*/ 92346 h 295120"/>
              <a:gd name="connsiteX12" fmla="*/ 74440 w 570005"/>
              <a:gd name="connsiteY12" fmla="*/ 9003 h 295120"/>
              <a:gd name="connsiteX13" fmla="*/ 33959 w 570005"/>
              <a:gd name="connsiteY13" fmla="*/ 4240 h 295120"/>
              <a:gd name="connsiteX14" fmla="*/ 620 w 570005"/>
              <a:gd name="connsiteY14" fmla="*/ 4240 h 295120"/>
              <a:gd name="connsiteX15" fmla="*/ 17290 w 570005"/>
              <a:gd name="connsiteY15" fmla="*/ 59009 h 295120"/>
              <a:gd name="connsiteX16" fmla="*/ 64914 w 570005"/>
              <a:gd name="connsiteY16" fmla="*/ 130446 h 295120"/>
              <a:gd name="connsiteX17" fmla="*/ 117302 w 570005"/>
              <a:gd name="connsiteY17" fmla="*/ 185215 h 295120"/>
              <a:gd name="connsiteX0" fmla="*/ 117302 w 570005"/>
              <a:gd name="connsiteY0" fmla="*/ 185309 h 295214"/>
              <a:gd name="connsiteX1" fmla="*/ 205409 w 570005"/>
              <a:gd name="connsiteY1" fmla="*/ 251984 h 295214"/>
              <a:gd name="connsiteX2" fmla="*/ 322090 w 570005"/>
              <a:gd name="connsiteY2" fmla="*/ 294846 h 295214"/>
              <a:gd name="connsiteX3" fmla="*/ 453059 w 570005"/>
              <a:gd name="connsiteY3" fmla="*/ 266271 h 295214"/>
              <a:gd name="connsiteX4" fmla="*/ 538784 w 570005"/>
              <a:gd name="connsiteY4" fmla="*/ 163878 h 295214"/>
              <a:gd name="connsiteX5" fmla="*/ 569740 w 570005"/>
              <a:gd name="connsiteY5" fmla="*/ 92440 h 295214"/>
              <a:gd name="connsiteX6" fmla="*/ 524496 w 570005"/>
              <a:gd name="connsiteY6" fmla="*/ 66246 h 295214"/>
              <a:gd name="connsiteX7" fmla="*/ 479252 w 570005"/>
              <a:gd name="connsiteY7" fmla="*/ 104346 h 295214"/>
              <a:gd name="connsiteX8" fmla="*/ 431627 w 570005"/>
              <a:gd name="connsiteY8" fmla="*/ 180547 h 295214"/>
              <a:gd name="connsiteX9" fmla="*/ 345902 w 570005"/>
              <a:gd name="connsiteY9" fmla="*/ 221028 h 295214"/>
              <a:gd name="connsiteX10" fmla="*/ 226840 w 570005"/>
              <a:gd name="connsiteY10" fmla="*/ 175784 h 295214"/>
              <a:gd name="connsiteX11" fmla="*/ 131590 w 570005"/>
              <a:gd name="connsiteY11" fmla="*/ 92440 h 295214"/>
              <a:gd name="connsiteX12" fmla="*/ 79203 w 570005"/>
              <a:gd name="connsiteY12" fmla="*/ 11478 h 295214"/>
              <a:gd name="connsiteX13" fmla="*/ 33959 w 570005"/>
              <a:gd name="connsiteY13" fmla="*/ 4334 h 295214"/>
              <a:gd name="connsiteX14" fmla="*/ 620 w 570005"/>
              <a:gd name="connsiteY14" fmla="*/ 4334 h 295214"/>
              <a:gd name="connsiteX15" fmla="*/ 17290 w 570005"/>
              <a:gd name="connsiteY15" fmla="*/ 59103 h 295214"/>
              <a:gd name="connsiteX16" fmla="*/ 64914 w 570005"/>
              <a:gd name="connsiteY16" fmla="*/ 130540 h 295214"/>
              <a:gd name="connsiteX17" fmla="*/ 117302 w 570005"/>
              <a:gd name="connsiteY17" fmla="*/ 185309 h 295214"/>
              <a:gd name="connsiteX0" fmla="*/ 117302 w 570005"/>
              <a:gd name="connsiteY0" fmla="*/ 185509 h 295414"/>
              <a:gd name="connsiteX1" fmla="*/ 205409 w 570005"/>
              <a:gd name="connsiteY1" fmla="*/ 252184 h 295414"/>
              <a:gd name="connsiteX2" fmla="*/ 322090 w 570005"/>
              <a:gd name="connsiteY2" fmla="*/ 295046 h 295414"/>
              <a:gd name="connsiteX3" fmla="*/ 453059 w 570005"/>
              <a:gd name="connsiteY3" fmla="*/ 266471 h 295414"/>
              <a:gd name="connsiteX4" fmla="*/ 538784 w 570005"/>
              <a:gd name="connsiteY4" fmla="*/ 164078 h 295414"/>
              <a:gd name="connsiteX5" fmla="*/ 569740 w 570005"/>
              <a:gd name="connsiteY5" fmla="*/ 92640 h 295414"/>
              <a:gd name="connsiteX6" fmla="*/ 524496 w 570005"/>
              <a:gd name="connsiteY6" fmla="*/ 66446 h 295414"/>
              <a:gd name="connsiteX7" fmla="*/ 479252 w 570005"/>
              <a:gd name="connsiteY7" fmla="*/ 104546 h 295414"/>
              <a:gd name="connsiteX8" fmla="*/ 431627 w 570005"/>
              <a:gd name="connsiteY8" fmla="*/ 180747 h 295414"/>
              <a:gd name="connsiteX9" fmla="*/ 345902 w 570005"/>
              <a:gd name="connsiteY9" fmla="*/ 221228 h 295414"/>
              <a:gd name="connsiteX10" fmla="*/ 226840 w 570005"/>
              <a:gd name="connsiteY10" fmla="*/ 175984 h 295414"/>
              <a:gd name="connsiteX11" fmla="*/ 131590 w 570005"/>
              <a:gd name="connsiteY11" fmla="*/ 92640 h 295414"/>
              <a:gd name="connsiteX12" fmla="*/ 81584 w 570005"/>
              <a:gd name="connsiteY12" fmla="*/ 16440 h 295414"/>
              <a:gd name="connsiteX13" fmla="*/ 33959 w 570005"/>
              <a:gd name="connsiteY13" fmla="*/ 4534 h 295414"/>
              <a:gd name="connsiteX14" fmla="*/ 620 w 570005"/>
              <a:gd name="connsiteY14" fmla="*/ 4534 h 295414"/>
              <a:gd name="connsiteX15" fmla="*/ 17290 w 570005"/>
              <a:gd name="connsiteY15" fmla="*/ 59303 h 295414"/>
              <a:gd name="connsiteX16" fmla="*/ 64914 w 570005"/>
              <a:gd name="connsiteY16" fmla="*/ 130740 h 295414"/>
              <a:gd name="connsiteX17" fmla="*/ 117302 w 570005"/>
              <a:gd name="connsiteY17" fmla="*/ 185509 h 295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0005" h="295414">
                <a:moveTo>
                  <a:pt x="117302" y="185509"/>
                </a:moveTo>
                <a:cubicBezTo>
                  <a:pt x="140718" y="205750"/>
                  <a:pt x="171278" y="233928"/>
                  <a:pt x="205409" y="252184"/>
                </a:cubicBezTo>
                <a:cubicBezTo>
                  <a:pt x="239540" y="270440"/>
                  <a:pt x="280815" y="292665"/>
                  <a:pt x="322090" y="295046"/>
                </a:cubicBezTo>
                <a:cubicBezTo>
                  <a:pt x="363365" y="297427"/>
                  <a:pt x="416943" y="288299"/>
                  <a:pt x="453059" y="266471"/>
                </a:cubicBezTo>
                <a:cubicBezTo>
                  <a:pt x="489175" y="244643"/>
                  <a:pt x="519337" y="193050"/>
                  <a:pt x="538784" y="164078"/>
                </a:cubicBezTo>
                <a:cubicBezTo>
                  <a:pt x="558231" y="135106"/>
                  <a:pt x="572121" y="108912"/>
                  <a:pt x="569740" y="92640"/>
                </a:cubicBezTo>
                <a:cubicBezTo>
                  <a:pt x="567359" y="76368"/>
                  <a:pt x="539577" y="64462"/>
                  <a:pt x="524496" y="66446"/>
                </a:cubicBezTo>
                <a:cubicBezTo>
                  <a:pt x="509415" y="68430"/>
                  <a:pt x="494730" y="85496"/>
                  <a:pt x="479252" y="104546"/>
                </a:cubicBezTo>
                <a:cubicBezTo>
                  <a:pt x="463774" y="123596"/>
                  <a:pt x="453852" y="161300"/>
                  <a:pt x="431627" y="180747"/>
                </a:cubicBezTo>
                <a:cubicBezTo>
                  <a:pt x="409402" y="200194"/>
                  <a:pt x="380033" y="222022"/>
                  <a:pt x="345902" y="221228"/>
                </a:cubicBezTo>
                <a:cubicBezTo>
                  <a:pt x="311771" y="220434"/>
                  <a:pt x="262559" y="197415"/>
                  <a:pt x="226840" y="175984"/>
                </a:cubicBezTo>
                <a:cubicBezTo>
                  <a:pt x="191121" y="154553"/>
                  <a:pt x="155799" y="119231"/>
                  <a:pt x="131590" y="92640"/>
                </a:cubicBezTo>
                <a:cubicBezTo>
                  <a:pt x="107381" y="66049"/>
                  <a:pt x="97856" y="31124"/>
                  <a:pt x="81584" y="16440"/>
                </a:cubicBezTo>
                <a:cubicBezTo>
                  <a:pt x="65312" y="1756"/>
                  <a:pt x="47453" y="6518"/>
                  <a:pt x="33959" y="4534"/>
                </a:cubicBezTo>
                <a:cubicBezTo>
                  <a:pt x="20465" y="2550"/>
                  <a:pt x="3398" y="-4594"/>
                  <a:pt x="620" y="4534"/>
                </a:cubicBezTo>
                <a:cubicBezTo>
                  <a:pt x="-2158" y="13662"/>
                  <a:pt x="4590" y="37475"/>
                  <a:pt x="17290" y="59303"/>
                </a:cubicBezTo>
                <a:cubicBezTo>
                  <a:pt x="29990" y="81131"/>
                  <a:pt x="48245" y="109706"/>
                  <a:pt x="64914" y="130740"/>
                </a:cubicBezTo>
                <a:cubicBezTo>
                  <a:pt x="81583" y="151774"/>
                  <a:pt x="93886" y="165268"/>
                  <a:pt x="117302" y="185509"/>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任意多边形 21"/>
          <p:cNvSpPr/>
          <p:nvPr/>
        </p:nvSpPr>
        <p:spPr>
          <a:xfrm>
            <a:off x="2910151" y="5015179"/>
            <a:ext cx="447412" cy="354618"/>
          </a:xfrm>
          <a:custGeom>
            <a:avLst/>
            <a:gdLst>
              <a:gd name="connsiteX0" fmla="*/ 9262 w 447412"/>
              <a:gd name="connsiteY0" fmla="*/ 16402 h 354618"/>
              <a:gd name="connsiteX1" fmla="*/ 2118 w 447412"/>
              <a:gd name="connsiteY1" fmla="*/ 147371 h 354618"/>
              <a:gd name="connsiteX2" fmla="*/ 33074 w 447412"/>
              <a:gd name="connsiteY2" fmla="*/ 266434 h 354618"/>
              <a:gd name="connsiteX3" fmla="*/ 128324 w 447412"/>
              <a:gd name="connsiteY3" fmla="*/ 335490 h 354618"/>
              <a:gd name="connsiteX4" fmla="*/ 254530 w 447412"/>
              <a:gd name="connsiteY4" fmla="*/ 354540 h 354618"/>
              <a:gd name="connsiteX5" fmla="*/ 375974 w 447412"/>
              <a:gd name="connsiteY5" fmla="*/ 330727 h 354618"/>
              <a:gd name="connsiteX6" fmla="*/ 435505 w 447412"/>
              <a:gd name="connsiteY6" fmla="*/ 275959 h 354618"/>
              <a:gd name="connsiteX7" fmla="*/ 447412 w 447412"/>
              <a:gd name="connsiteY7" fmla="*/ 171184 h 354618"/>
              <a:gd name="connsiteX8" fmla="*/ 435505 w 447412"/>
              <a:gd name="connsiteY8" fmla="*/ 83077 h 354618"/>
              <a:gd name="connsiteX9" fmla="*/ 442649 w 447412"/>
              <a:gd name="connsiteY9" fmla="*/ 30690 h 354618"/>
              <a:gd name="connsiteX10" fmla="*/ 397405 w 447412"/>
              <a:gd name="connsiteY10" fmla="*/ 16402 h 354618"/>
              <a:gd name="connsiteX11" fmla="*/ 373593 w 447412"/>
              <a:gd name="connsiteY11" fmla="*/ 71171 h 354618"/>
              <a:gd name="connsiteX12" fmla="*/ 383118 w 447412"/>
              <a:gd name="connsiteY12" fmla="*/ 140227 h 354618"/>
              <a:gd name="connsiteX13" fmla="*/ 383118 w 447412"/>
              <a:gd name="connsiteY13" fmla="*/ 223571 h 354618"/>
              <a:gd name="connsiteX14" fmla="*/ 330730 w 447412"/>
              <a:gd name="connsiteY14" fmla="*/ 273577 h 354618"/>
              <a:gd name="connsiteX15" fmla="*/ 218812 w 447412"/>
              <a:gd name="connsiteY15" fmla="*/ 278340 h 354618"/>
              <a:gd name="connsiteX16" fmla="*/ 128324 w 447412"/>
              <a:gd name="connsiteY16" fmla="*/ 252146 h 354618"/>
              <a:gd name="connsiteX17" fmla="*/ 73555 w 447412"/>
              <a:gd name="connsiteY17" fmla="*/ 194996 h 354618"/>
              <a:gd name="connsiteX18" fmla="*/ 75937 w 447412"/>
              <a:gd name="connsiteY18" fmla="*/ 102127 h 354618"/>
              <a:gd name="connsiteX19" fmla="*/ 87843 w 447412"/>
              <a:gd name="connsiteY19" fmla="*/ 42596 h 354618"/>
              <a:gd name="connsiteX20" fmla="*/ 61649 w 447412"/>
              <a:gd name="connsiteY20" fmla="*/ 6877 h 354618"/>
              <a:gd name="connsiteX21" fmla="*/ 9262 w 447412"/>
              <a:gd name="connsiteY21" fmla="*/ 16402 h 354618"/>
              <a:gd name="connsiteX0" fmla="*/ 9262 w 447412"/>
              <a:gd name="connsiteY0" fmla="*/ 16402 h 354618"/>
              <a:gd name="connsiteX1" fmla="*/ 2118 w 447412"/>
              <a:gd name="connsiteY1" fmla="*/ 147371 h 354618"/>
              <a:gd name="connsiteX2" fmla="*/ 33074 w 447412"/>
              <a:gd name="connsiteY2" fmla="*/ 266434 h 354618"/>
              <a:gd name="connsiteX3" fmla="*/ 128324 w 447412"/>
              <a:gd name="connsiteY3" fmla="*/ 335490 h 354618"/>
              <a:gd name="connsiteX4" fmla="*/ 254530 w 447412"/>
              <a:gd name="connsiteY4" fmla="*/ 354540 h 354618"/>
              <a:gd name="connsiteX5" fmla="*/ 375974 w 447412"/>
              <a:gd name="connsiteY5" fmla="*/ 330727 h 354618"/>
              <a:gd name="connsiteX6" fmla="*/ 435505 w 447412"/>
              <a:gd name="connsiteY6" fmla="*/ 275959 h 354618"/>
              <a:gd name="connsiteX7" fmla="*/ 447412 w 447412"/>
              <a:gd name="connsiteY7" fmla="*/ 171184 h 354618"/>
              <a:gd name="connsiteX8" fmla="*/ 435505 w 447412"/>
              <a:gd name="connsiteY8" fmla="*/ 83077 h 354618"/>
              <a:gd name="connsiteX9" fmla="*/ 442649 w 447412"/>
              <a:gd name="connsiteY9" fmla="*/ 30690 h 354618"/>
              <a:gd name="connsiteX10" fmla="*/ 397405 w 447412"/>
              <a:gd name="connsiteY10" fmla="*/ 16402 h 354618"/>
              <a:gd name="connsiteX11" fmla="*/ 373593 w 447412"/>
              <a:gd name="connsiteY11" fmla="*/ 71171 h 354618"/>
              <a:gd name="connsiteX12" fmla="*/ 383118 w 447412"/>
              <a:gd name="connsiteY12" fmla="*/ 140227 h 354618"/>
              <a:gd name="connsiteX13" fmla="*/ 380736 w 447412"/>
              <a:gd name="connsiteY13" fmla="*/ 223571 h 354618"/>
              <a:gd name="connsiteX14" fmla="*/ 330730 w 447412"/>
              <a:gd name="connsiteY14" fmla="*/ 273577 h 354618"/>
              <a:gd name="connsiteX15" fmla="*/ 218812 w 447412"/>
              <a:gd name="connsiteY15" fmla="*/ 278340 h 354618"/>
              <a:gd name="connsiteX16" fmla="*/ 128324 w 447412"/>
              <a:gd name="connsiteY16" fmla="*/ 252146 h 354618"/>
              <a:gd name="connsiteX17" fmla="*/ 73555 w 447412"/>
              <a:gd name="connsiteY17" fmla="*/ 194996 h 354618"/>
              <a:gd name="connsiteX18" fmla="*/ 75937 w 447412"/>
              <a:gd name="connsiteY18" fmla="*/ 102127 h 354618"/>
              <a:gd name="connsiteX19" fmla="*/ 87843 w 447412"/>
              <a:gd name="connsiteY19" fmla="*/ 42596 h 354618"/>
              <a:gd name="connsiteX20" fmla="*/ 61649 w 447412"/>
              <a:gd name="connsiteY20" fmla="*/ 6877 h 354618"/>
              <a:gd name="connsiteX21" fmla="*/ 9262 w 447412"/>
              <a:gd name="connsiteY21" fmla="*/ 16402 h 354618"/>
              <a:gd name="connsiteX0" fmla="*/ 9262 w 447412"/>
              <a:gd name="connsiteY0" fmla="*/ 16402 h 354618"/>
              <a:gd name="connsiteX1" fmla="*/ 2118 w 447412"/>
              <a:gd name="connsiteY1" fmla="*/ 147371 h 354618"/>
              <a:gd name="connsiteX2" fmla="*/ 33074 w 447412"/>
              <a:gd name="connsiteY2" fmla="*/ 266434 h 354618"/>
              <a:gd name="connsiteX3" fmla="*/ 128324 w 447412"/>
              <a:gd name="connsiteY3" fmla="*/ 335490 h 354618"/>
              <a:gd name="connsiteX4" fmla="*/ 254530 w 447412"/>
              <a:gd name="connsiteY4" fmla="*/ 354540 h 354618"/>
              <a:gd name="connsiteX5" fmla="*/ 375974 w 447412"/>
              <a:gd name="connsiteY5" fmla="*/ 330727 h 354618"/>
              <a:gd name="connsiteX6" fmla="*/ 435505 w 447412"/>
              <a:gd name="connsiteY6" fmla="*/ 275959 h 354618"/>
              <a:gd name="connsiteX7" fmla="*/ 447412 w 447412"/>
              <a:gd name="connsiteY7" fmla="*/ 171184 h 354618"/>
              <a:gd name="connsiteX8" fmla="*/ 435505 w 447412"/>
              <a:gd name="connsiteY8" fmla="*/ 83077 h 354618"/>
              <a:gd name="connsiteX9" fmla="*/ 442649 w 447412"/>
              <a:gd name="connsiteY9" fmla="*/ 30690 h 354618"/>
              <a:gd name="connsiteX10" fmla="*/ 397405 w 447412"/>
              <a:gd name="connsiteY10" fmla="*/ 16402 h 354618"/>
              <a:gd name="connsiteX11" fmla="*/ 373593 w 447412"/>
              <a:gd name="connsiteY11" fmla="*/ 71171 h 354618"/>
              <a:gd name="connsiteX12" fmla="*/ 383118 w 447412"/>
              <a:gd name="connsiteY12" fmla="*/ 140227 h 354618"/>
              <a:gd name="connsiteX13" fmla="*/ 380736 w 447412"/>
              <a:gd name="connsiteY13" fmla="*/ 223571 h 354618"/>
              <a:gd name="connsiteX14" fmla="*/ 330730 w 447412"/>
              <a:gd name="connsiteY14" fmla="*/ 273577 h 354618"/>
              <a:gd name="connsiteX15" fmla="*/ 218812 w 447412"/>
              <a:gd name="connsiteY15" fmla="*/ 278340 h 354618"/>
              <a:gd name="connsiteX16" fmla="*/ 128324 w 447412"/>
              <a:gd name="connsiteY16" fmla="*/ 252146 h 354618"/>
              <a:gd name="connsiteX17" fmla="*/ 78318 w 447412"/>
              <a:gd name="connsiteY17" fmla="*/ 192615 h 354618"/>
              <a:gd name="connsiteX18" fmla="*/ 75937 w 447412"/>
              <a:gd name="connsiteY18" fmla="*/ 102127 h 354618"/>
              <a:gd name="connsiteX19" fmla="*/ 87843 w 447412"/>
              <a:gd name="connsiteY19" fmla="*/ 42596 h 354618"/>
              <a:gd name="connsiteX20" fmla="*/ 61649 w 447412"/>
              <a:gd name="connsiteY20" fmla="*/ 6877 h 354618"/>
              <a:gd name="connsiteX21" fmla="*/ 9262 w 447412"/>
              <a:gd name="connsiteY21" fmla="*/ 16402 h 354618"/>
              <a:gd name="connsiteX0" fmla="*/ 9262 w 447412"/>
              <a:gd name="connsiteY0" fmla="*/ 16402 h 354618"/>
              <a:gd name="connsiteX1" fmla="*/ 2118 w 447412"/>
              <a:gd name="connsiteY1" fmla="*/ 147371 h 354618"/>
              <a:gd name="connsiteX2" fmla="*/ 33074 w 447412"/>
              <a:gd name="connsiteY2" fmla="*/ 266434 h 354618"/>
              <a:gd name="connsiteX3" fmla="*/ 128324 w 447412"/>
              <a:gd name="connsiteY3" fmla="*/ 335490 h 354618"/>
              <a:gd name="connsiteX4" fmla="*/ 254530 w 447412"/>
              <a:gd name="connsiteY4" fmla="*/ 354540 h 354618"/>
              <a:gd name="connsiteX5" fmla="*/ 375974 w 447412"/>
              <a:gd name="connsiteY5" fmla="*/ 330727 h 354618"/>
              <a:gd name="connsiteX6" fmla="*/ 435505 w 447412"/>
              <a:gd name="connsiteY6" fmla="*/ 275959 h 354618"/>
              <a:gd name="connsiteX7" fmla="*/ 447412 w 447412"/>
              <a:gd name="connsiteY7" fmla="*/ 171184 h 354618"/>
              <a:gd name="connsiteX8" fmla="*/ 435505 w 447412"/>
              <a:gd name="connsiteY8" fmla="*/ 83077 h 354618"/>
              <a:gd name="connsiteX9" fmla="*/ 442649 w 447412"/>
              <a:gd name="connsiteY9" fmla="*/ 30690 h 354618"/>
              <a:gd name="connsiteX10" fmla="*/ 397405 w 447412"/>
              <a:gd name="connsiteY10" fmla="*/ 16402 h 354618"/>
              <a:gd name="connsiteX11" fmla="*/ 373593 w 447412"/>
              <a:gd name="connsiteY11" fmla="*/ 71171 h 354618"/>
              <a:gd name="connsiteX12" fmla="*/ 383118 w 447412"/>
              <a:gd name="connsiteY12" fmla="*/ 140227 h 354618"/>
              <a:gd name="connsiteX13" fmla="*/ 380736 w 447412"/>
              <a:gd name="connsiteY13" fmla="*/ 223571 h 354618"/>
              <a:gd name="connsiteX14" fmla="*/ 330730 w 447412"/>
              <a:gd name="connsiteY14" fmla="*/ 273577 h 354618"/>
              <a:gd name="connsiteX15" fmla="*/ 218812 w 447412"/>
              <a:gd name="connsiteY15" fmla="*/ 278340 h 354618"/>
              <a:gd name="connsiteX16" fmla="*/ 128324 w 447412"/>
              <a:gd name="connsiteY16" fmla="*/ 252146 h 354618"/>
              <a:gd name="connsiteX17" fmla="*/ 78318 w 447412"/>
              <a:gd name="connsiteY17" fmla="*/ 192615 h 354618"/>
              <a:gd name="connsiteX18" fmla="*/ 80699 w 447412"/>
              <a:gd name="connsiteY18" fmla="*/ 99746 h 354618"/>
              <a:gd name="connsiteX19" fmla="*/ 87843 w 447412"/>
              <a:gd name="connsiteY19" fmla="*/ 42596 h 354618"/>
              <a:gd name="connsiteX20" fmla="*/ 61649 w 447412"/>
              <a:gd name="connsiteY20" fmla="*/ 6877 h 354618"/>
              <a:gd name="connsiteX21" fmla="*/ 9262 w 447412"/>
              <a:gd name="connsiteY21" fmla="*/ 16402 h 35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47412" h="354618">
                <a:moveTo>
                  <a:pt x="9262" y="16402"/>
                </a:moveTo>
                <a:cubicBezTo>
                  <a:pt x="-660" y="39818"/>
                  <a:pt x="-1851" y="105699"/>
                  <a:pt x="2118" y="147371"/>
                </a:cubicBezTo>
                <a:cubicBezTo>
                  <a:pt x="6087" y="189043"/>
                  <a:pt x="12040" y="235081"/>
                  <a:pt x="33074" y="266434"/>
                </a:cubicBezTo>
                <a:cubicBezTo>
                  <a:pt x="54108" y="297787"/>
                  <a:pt x="91415" y="320806"/>
                  <a:pt x="128324" y="335490"/>
                </a:cubicBezTo>
                <a:cubicBezTo>
                  <a:pt x="165233" y="350174"/>
                  <a:pt x="213255" y="355334"/>
                  <a:pt x="254530" y="354540"/>
                </a:cubicBezTo>
                <a:cubicBezTo>
                  <a:pt x="295805" y="353746"/>
                  <a:pt x="345812" y="343824"/>
                  <a:pt x="375974" y="330727"/>
                </a:cubicBezTo>
                <a:cubicBezTo>
                  <a:pt x="406136" y="317630"/>
                  <a:pt x="423599" y="302549"/>
                  <a:pt x="435505" y="275959"/>
                </a:cubicBezTo>
                <a:cubicBezTo>
                  <a:pt x="447411" y="249369"/>
                  <a:pt x="447412" y="203331"/>
                  <a:pt x="447412" y="171184"/>
                </a:cubicBezTo>
                <a:cubicBezTo>
                  <a:pt x="447412" y="139037"/>
                  <a:pt x="436299" y="106493"/>
                  <a:pt x="435505" y="83077"/>
                </a:cubicBezTo>
                <a:cubicBezTo>
                  <a:pt x="434711" y="59661"/>
                  <a:pt x="448999" y="41802"/>
                  <a:pt x="442649" y="30690"/>
                </a:cubicBezTo>
                <a:cubicBezTo>
                  <a:pt x="436299" y="19578"/>
                  <a:pt x="408914" y="9655"/>
                  <a:pt x="397405" y="16402"/>
                </a:cubicBezTo>
                <a:cubicBezTo>
                  <a:pt x="385896" y="23149"/>
                  <a:pt x="375974" y="50534"/>
                  <a:pt x="373593" y="71171"/>
                </a:cubicBezTo>
                <a:cubicBezTo>
                  <a:pt x="371212" y="91809"/>
                  <a:pt x="381928" y="114827"/>
                  <a:pt x="383118" y="140227"/>
                </a:cubicBezTo>
                <a:cubicBezTo>
                  <a:pt x="384308" y="165627"/>
                  <a:pt x="389467" y="201346"/>
                  <a:pt x="380736" y="223571"/>
                </a:cubicBezTo>
                <a:cubicBezTo>
                  <a:pt x="372005" y="245796"/>
                  <a:pt x="357717" y="264449"/>
                  <a:pt x="330730" y="273577"/>
                </a:cubicBezTo>
                <a:cubicBezTo>
                  <a:pt x="303743" y="282705"/>
                  <a:pt x="252546" y="281912"/>
                  <a:pt x="218812" y="278340"/>
                </a:cubicBezTo>
                <a:cubicBezTo>
                  <a:pt x="185078" y="274768"/>
                  <a:pt x="151740" y="266433"/>
                  <a:pt x="128324" y="252146"/>
                </a:cubicBezTo>
                <a:cubicBezTo>
                  <a:pt x="104908" y="237859"/>
                  <a:pt x="86255" y="218015"/>
                  <a:pt x="78318" y="192615"/>
                </a:cubicBezTo>
                <a:cubicBezTo>
                  <a:pt x="70381" y="167215"/>
                  <a:pt x="79111" y="124749"/>
                  <a:pt x="80699" y="99746"/>
                </a:cubicBezTo>
                <a:cubicBezTo>
                  <a:pt x="82287" y="74743"/>
                  <a:pt x="90224" y="58471"/>
                  <a:pt x="87843" y="42596"/>
                </a:cubicBezTo>
                <a:cubicBezTo>
                  <a:pt x="85462" y="26721"/>
                  <a:pt x="74349" y="14418"/>
                  <a:pt x="61649" y="6877"/>
                </a:cubicBezTo>
                <a:cubicBezTo>
                  <a:pt x="48949" y="-664"/>
                  <a:pt x="19184" y="-7014"/>
                  <a:pt x="9262" y="16402"/>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任意多边形 22"/>
          <p:cNvSpPr/>
          <p:nvPr/>
        </p:nvSpPr>
        <p:spPr>
          <a:xfrm>
            <a:off x="3271018" y="5002940"/>
            <a:ext cx="587793" cy="320761"/>
          </a:xfrm>
          <a:custGeom>
            <a:avLst/>
            <a:gdLst>
              <a:gd name="connsiteX0" fmla="*/ 119350 w 587262"/>
              <a:gd name="connsiteY0" fmla="*/ 185804 h 315512"/>
              <a:gd name="connsiteX1" fmla="*/ 186025 w 587262"/>
              <a:gd name="connsiteY1" fmla="*/ 238191 h 315512"/>
              <a:gd name="connsiteX2" fmla="*/ 300325 w 587262"/>
              <a:gd name="connsiteY2" fmla="*/ 247716 h 315512"/>
              <a:gd name="connsiteX3" fmla="*/ 386050 w 587262"/>
              <a:gd name="connsiteY3" fmla="*/ 221523 h 315512"/>
              <a:gd name="connsiteX4" fmla="*/ 462250 w 587262"/>
              <a:gd name="connsiteY4" fmla="*/ 169135 h 315512"/>
              <a:gd name="connsiteX5" fmla="*/ 500350 w 587262"/>
              <a:gd name="connsiteY5" fmla="*/ 102460 h 315512"/>
              <a:gd name="connsiteX6" fmla="*/ 509875 w 587262"/>
              <a:gd name="connsiteY6" fmla="*/ 31023 h 315512"/>
              <a:gd name="connsiteX7" fmla="*/ 524163 w 587262"/>
              <a:gd name="connsiteY7" fmla="*/ 66 h 315512"/>
              <a:gd name="connsiteX8" fmla="*/ 571788 w 587262"/>
              <a:gd name="connsiteY8" fmla="*/ 38166 h 315512"/>
              <a:gd name="connsiteX9" fmla="*/ 586075 w 587262"/>
              <a:gd name="connsiteY9" fmla="*/ 88173 h 315512"/>
              <a:gd name="connsiteX10" fmla="*/ 545594 w 587262"/>
              <a:gd name="connsiteY10" fmla="*/ 185804 h 315512"/>
              <a:gd name="connsiteX11" fmla="*/ 447963 w 587262"/>
              <a:gd name="connsiteY11" fmla="*/ 269148 h 315512"/>
              <a:gd name="connsiteX12" fmla="*/ 336044 w 587262"/>
              <a:gd name="connsiteY12" fmla="*/ 307248 h 315512"/>
              <a:gd name="connsiteX13" fmla="*/ 219363 w 587262"/>
              <a:gd name="connsiteY13" fmla="*/ 314391 h 315512"/>
              <a:gd name="connsiteX14" fmla="*/ 131256 w 587262"/>
              <a:gd name="connsiteY14" fmla="*/ 290579 h 315512"/>
              <a:gd name="connsiteX15" fmla="*/ 69344 w 587262"/>
              <a:gd name="connsiteY15" fmla="*/ 240573 h 315512"/>
              <a:gd name="connsiteX16" fmla="*/ 31244 w 587262"/>
              <a:gd name="connsiteY16" fmla="*/ 176279 h 315512"/>
              <a:gd name="connsiteX17" fmla="*/ 12194 w 587262"/>
              <a:gd name="connsiteY17" fmla="*/ 114366 h 315512"/>
              <a:gd name="connsiteX18" fmla="*/ 288 w 587262"/>
              <a:gd name="connsiteY18" fmla="*/ 52454 h 315512"/>
              <a:gd name="connsiteX19" fmla="*/ 24100 w 587262"/>
              <a:gd name="connsiteY19" fmla="*/ 11973 h 315512"/>
              <a:gd name="connsiteX20" fmla="*/ 66963 w 587262"/>
              <a:gd name="connsiteY20" fmla="*/ 19116 h 315512"/>
              <a:gd name="connsiteX21" fmla="*/ 88394 w 587262"/>
              <a:gd name="connsiteY21" fmla="*/ 42929 h 315512"/>
              <a:gd name="connsiteX22" fmla="*/ 93156 w 587262"/>
              <a:gd name="connsiteY22" fmla="*/ 100079 h 315512"/>
              <a:gd name="connsiteX23" fmla="*/ 119350 w 587262"/>
              <a:gd name="connsiteY23" fmla="*/ 185804 h 315512"/>
              <a:gd name="connsiteX0" fmla="*/ 119881 w 587793"/>
              <a:gd name="connsiteY0" fmla="*/ 185804 h 315512"/>
              <a:gd name="connsiteX1" fmla="*/ 186556 w 587793"/>
              <a:gd name="connsiteY1" fmla="*/ 238191 h 315512"/>
              <a:gd name="connsiteX2" fmla="*/ 300856 w 587793"/>
              <a:gd name="connsiteY2" fmla="*/ 247716 h 315512"/>
              <a:gd name="connsiteX3" fmla="*/ 386581 w 587793"/>
              <a:gd name="connsiteY3" fmla="*/ 221523 h 315512"/>
              <a:gd name="connsiteX4" fmla="*/ 462781 w 587793"/>
              <a:gd name="connsiteY4" fmla="*/ 169135 h 315512"/>
              <a:gd name="connsiteX5" fmla="*/ 500881 w 587793"/>
              <a:gd name="connsiteY5" fmla="*/ 102460 h 315512"/>
              <a:gd name="connsiteX6" fmla="*/ 510406 w 587793"/>
              <a:gd name="connsiteY6" fmla="*/ 31023 h 315512"/>
              <a:gd name="connsiteX7" fmla="*/ 524694 w 587793"/>
              <a:gd name="connsiteY7" fmla="*/ 66 h 315512"/>
              <a:gd name="connsiteX8" fmla="*/ 572319 w 587793"/>
              <a:gd name="connsiteY8" fmla="*/ 38166 h 315512"/>
              <a:gd name="connsiteX9" fmla="*/ 586606 w 587793"/>
              <a:gd name="connsiteY9" fmla="*/ 88173 h 315512"/>
              <a:gd name="connsiteX10" fmla="*/ 546125 w 587793"/>
              <a:gd name="connsiteY10" fmla="*/ 185804 h 315512"/>
              <a:gd name="connsiteX11" fmla="*/ 448494 w 587793"/>
              <a:gd name="connsiteY11" fmla="*/ 269148 h 315512"/>
              <a:gd name="connsiteX12" fmla="*/ 336575 w 587793"/>
              <a:gd name="connsiteY12" fmla="*/ 307248 h 315512"/>
              <a:gd name="connsiteX13" fmla="*/ 219894 w 587793"/>
              <a:gd name="connsiteY13" fmla="*/ 314391 h 315512"/>
              <a:gd name="connsiteX14" fmla="*/ 131787 w 587793"/>
              <a:gd name="connsiteY14" fmla="*/ 290579 h 315512"/>
              <a:gd name="connsiteX15" fmla="*/ 69875 w 587793"/>
              <a:gd name="connsiteY15" fmla="*/ 240573 h 315512"/>
              <a:gd name="connsiteX16" fmla="*/ 31775 w 587793"/>
              <a:gd name="connsiteY16" fmla="*/ 176279 h 315512"/>
              <a:gd name="connsiteX17" fmla="*/ 7963 w 587793"/>
              <a:gd name="connsiteY17" fmla="*/ 116747 h 315512"/>
              <a:gd name="connsiteX18" fmla="*/ 819 w 587793"/>
              <a:gd name="connsiteY18" fmla="*/ 52454 h 315512"/>
              <a:gd name="connsiteX19" fmla="*/ 24631 w 587793"/>
              <a:gd name="connsiteY19" fmla="*/ 11973 h 315512"/>
              <a:gd name="connsiteX20" fmla="*/ 67494 w 587793"/>
              <a:gd name="connsiteY20" fmla="*/ 19116 h 315512"/>
              <a:gd name="connsiteX21" fmla="*/ 88925 w 587793"/>
              <a:gd name="connsiteY21" fmla="*/ 42929 h 315512"/>
              <a:gd name="connsiteX22" fmla="*/ 93687 w 587793"/>
              <a:gd name="connsiteY22" fmla="*/ 100079 h 315512"/>
              <a:gd name="connsiteX23" fmla="*/ 119881 w 587793"/>
              <a:gd name="connsiteY23" fmla="*/ 185804 h 315512"/>
              <a:gd name="connsiteX0" fmla="*/ 119881 w 587793"/>
              <a:gd name="connsiteY0" fmla="*/ 185804 h 315512"/>
              <a:gd name="connsiteX1" fmla="*/ 186556 w 587793"/>
              <a:gd name="connsiteY1" fmla="*/ 238191 h 315512"/>
              <a:gd name="connsiteX2" fmla="*/ 300856 w 587793"/>
              <a:gd name="connsiteY2" fmla="*/ 247716 h 315512"/>
              <a:gd name="connsiteX3" fmla="*/ 386581 w 587793"/>
              <a:gd name="connsiteY3" fmla="*/ 221523 h 315512"/>
              <a:gd name="connsiteX4" fmla="*/ 462781 w 587793"/>
              <a:gd name="connsiteY4" fmla="*/ 169135 h 315512"/>
              <a:gd name="connsiteX5" fmla="*/ 500881 w 587793"/>
              <a:gd name="connsiteY5" fmla="*/ 102460 h 315512"/>
              <a:gd name="connsiteX6" fmla="*/ 510406 w 587793"/>
              <a:gd name="connsiteY6" fmla="*/ 31023 h 315512"/>
              <a:gd name="connsiteX7" fmla="*/ 524694 w 587793"/>
              <a:gd name="connsiteY7" fmla="*/ 66 h 315512"/>
              <a:gd name="connsiteX8" fmla="*/ 572319 w 587793"/>
              <a:gd name="connsiteY8" fmla="*/ 38166 h 315512"/>
              <a:gd name="connsiteX9" fmla="*/ 586606 w 587793"/>
              <a:gd name="connsiteY9" fmla="*/ 88173 h 315512"/>
              <a:gd name="connsiteX10" fmla="*/ 546125 w 587793"/>
              <a:gd name="connsiteY10" fmla="*/ 185804 h 315512"/>
              <a:gd name="connsiteX11" fmla="*/ 448494 w 587793"/>
              <a:gd name="connsiteY11" fmla="*/ 269148 h 315512"/>
              <a:gd name="connsiteX12" fmla="*/ 336575 w 587793"/>
              <a:gd name="connsiteY12" fmla="*/ 307248 h 315512"/>
              <a:gd name="connsiteX13" fmla="*/ 219894 w 587793"/>
              <a:gd name="connsiteY13" fmla="*/ 314391 h 315512"/>
              <a:gd name="connsiteX14" fmla="*/ 131787 w 587793"/>
              <a:gd name="connsiteY14" fmla="*/ 290579 h 315512"/>
              <a:gd name="connsiteX15" fmla="*/ 69875 w 587793"/>
              <a:gd name="connsiteY15" fmla="*/ 240573 h 315512"/>
              <a:gd name="connsiteX16" fmla="*/ 31775 w 587793"/>
              <a:gd name="connsiteY16" fmla="*/ 176279 h 315512"/>
              <a:gd name="connsiteX17" fmla="*/ 7963 w 587793"/>
              <a:gd name="connsiteY17" fmla="*/ 116747 h 315512"/>
              <a:gd name="connsiteX18" fmla="*/ 819 w 587793"/>
              <a:gd name="connsiteY18" fmla="*/ 52454 h 315512"/>
              <a:gd name="connsiteX19" fmla="*/ 24631 w 587793"/>
              <a:gd name="connsiteY19" fmla="*/ 11973 h 315512"/>
              <a:gd name="connsiteX20" fmla="*/ 62731 w 587793"/>
              <a:gd name="connsiteY20" fmla="*/ 16735 h 315512"/>
              <a:gd name="connsiteX21" fmla="*/ 88925 w 587793"/>
              <a:gd name="connsiteY21" fmla="*/ 42929 h 315512"/>
              <a:gd name="connsiteX22" fmla="*/ 93687 w 587793"/>
              <a:gd name="connsiteY22" fmla="*/ 100079 h 315512"/>
              <a:gd name="connsiteX23" fmla="*/ 119881 w 587793"/>
              <a:gd name="connsiteY23" fmla="*/ 185804 h 315512"/>
              <a:gd name="connsiteX0" fmla="*/ 119881 w 587793"/>
              <a:gd name="connsiteY0" fmla="*/ 185804 h 315512"/>
              <a:gd name="connsiteX1" fmla="*/ 186556 w 587793"/>
              <a:gd name="connsiteY1" fmla="*/ 238191 h 315512"/>
              <a:gd name="connsiteX2" fmla="*/ 300856 w 587793"/>
              <a:gd name="connsiteY2" fmla="*/ 247716 h 315512"/>
              <a:gd name="connsiteX3" fmla="*/ 386581 w 587793"/>
              <a:gd name="connsiteY3" fmla="*/ 221523 h 315512"/>
              <a:gd name="connsiteX4" fmla="*/ 462781 w 587793"/>
              <a:gd name="connsiteY4" fmla="*/ 169135 h 315512"/>
              <a:gd name="connsiteX5" fmla="*/ 500881 w 587793"/>
              <a:gd name="connsiteY5" fmla="*/ 102460 h 315512"/>
              <a:gd name="connsiteX6" fmla="*/ 510406 w 587793"/>
              <a:gd name="connsiteY6" fmla="*/ 31023 h 315512"/>
              <a:gd name="connsiteX7" fmla="*/ 524694 w 587793"/>
              <a:gd name="connsiteY7" fmla="*/ 66 h 315512"/>
              <a:gd name="connsiteX8" fmla="*/ 572319 w 587793"/>
              <a:gd name="connsiteY8" fmla="*/ 38166 h 315512"/>
              <a:gd name="connsiteX9" fmla="*/ 586606 w 587793"/>
              <a:gd name="connsiteY9" fmla="*/ 88173 h 315512"/>
              <a:gd name="connsiteX10" fmla="*/ 546125 w 587793"/>
              <a:gd name="connsiteY10" fmla="*/ 185804 h 315512"/>
              <a:gd name="connsiteX11" fmla="*/ 448494 w 587793"/>
              <a:gd name="connsiteY11" fmla="*/ 269148 h 315512"/>
              <a:gd name="connsiteX12" fmla="*/ 336575 w 587793"/>
              <a:gd name="connsiteY12" fmla="*/ 307248 h 315512"/>
              <a:gd name="connsiteX13" fmla="*/ 219894 w 587793"/>
              <a:gd name="connsiteY13" fmla="*/ 314391 h 315512"/>
              <a:gd name="connsiteX14" fmla="*/ 131787 w 587793"/>
              <a:gd name="connsiteY14" fmla="*/ 290579 h 315512"/>
              <a:gd name="connsiteX15" fmla="*/ 69875 w 587793"/>
              <a:gd name="connsiteY15" fmla="*/ 240573 h 315512"/>
              <a:gd name="connsiteX16" fmla="*/ 31775 w 587793"/>
              <a:gd name="connsiteY16" fmla="*/ 176279 h 315512"/>
              <a:gd name="connsiteX17" fmla="*/ 7963 w 587793"/>
              <a:gd name="connsiteY17" fmla="*/ 116747 h 315512"/>
              <a:gd name="connsiteX18" fmla="*/ 819 w 587793"/>
              <a:gd name="connsiteY18" fmla="*/ 52454 h 315512"/>
              <a:gd name="connsiteX19" fmla="*/ 24631 w 587793"/>
              <a:gd name="connsiteY19" fmla="*/ 11973 h 315512"/>
              <a:gd name="connsiteX20" fmla="*/ 62731 w 587793"/>
              <a:gd name="connsiteY20" fmla="*/ 16735 h 315512"/>
              <a:gd name="connsiteX21" fmla="*/ 86544 w 587793"/>
              <a:gd name="connsiteY21" fmla="*/ 42929 h 315512"/>
              <a:gd name="connsiteX22" fmla="*/ 93687 w 587793"/>
              <a:gd name="connsiteY22" fmla="*/ 100079 h 315512"/>
              <a:gd name="connsiteX23" fmla="*/ 119881 w 587793"/>
              <a:gd name="connsiteY23" fmla="*/ 185804 h 315512"/>
              <a:gd name="connsiteX0" fmla="*/ 119881 w 587793"/>
              <a:gd name="connsiteY0" fmla="*/ 185804 h 319815"/>
              <a:gd name="connsiteX1" fmla="*/ 186556 w 587793"/>
              <a:gd name="connsiteY1" fmla="*/ 238191 h 319815"/>
              <a:gd name="connsiteX2" fmla="*/ 300856 w 587793"/>
              <a:gd name="connsiteY2" fmla="*/ 247716 h 319815"/>
              <a:gd name="connsiteX3" fmla="*/ 386581 w 587793"/>
              <a:gd name="connsiteY3" fmla="*/ 221523 h 319815"/>
              <a:gd name="connsiteX4" fmla="*/ 462781 w 587793"/>
              <a:gd name="connsiteY4" fmla="*/ 169135 h 319815"/>
              <a:gd name="connsiteX5" fmla="*/ 500881 w 587793"/>
              <a:gd name="connsiteY5" fmla="*/ 102460 h 319815"/>
              <a:gd name="connsiteX6" fmla="*/ 510406 w 587793"/>
              <a:gd name="connsiteY6" fmla="*/ 31023 h 319815"/>
              <a:gd name="connsiteX7" fmla="*/ 524694 w 587793"/>
              <a:gd name="connsiteY7" fmla="*/ 66 h 319815"/>
              <a:gd name="connsiteX8" fmla="*/ 572319 w 587793"/>
              <a:gd name="connsiteY8" fmla="*/ 38166 h 319815"/>
              <a:gd name="connsiteX9" fmla="*/ 586606 w 587793"/>
              <a:gd name="connsiteY9" fmla="*/ 88173 h 319815"/>
              <a:gd name="connsiteX10" fmla="*/ 546125 w 587793"/>
              <a:gd name="connsiteY10" fmla="*/ 185804 h 319815"/>
              <a:gd name="connsiteX11" fmla="*/ 448494 w 587793"/>
              <a:gd name="connsiteY11" fmla="*/ 269148 h 319815"/>
              <a:gd name="connsiteX12" fmla="*/ 336575 w 587793"/>
              <a:gd name="connsiteY12" fmla="*/ 307248 h 319815"/>
              <a:gd name="connsiteX13" fmla="*/ 224656 w 587793"/>
              <a:gd name="connsiteY13" fmla="*/ 319154 h 319815"/>
              <a:gd name="connsiteX14" fmla="*/ 131787 w 587793"/>
              <a:gd name="connsiteY14" fmla="*/ 290579 h 319815"/>
              <a:gd name="connsiteX15" fmla="*/ 69875 w 587793"/>
              <a:gd name="connsiteY15" fmla="*/ 240573 h 319815"/>
              <a:gd name="connsiteX16" fmla="*/ 31775 w 587793"/>
              <a:gd name="connsiteY16" fmla="*/ 176279 h 319815"/>
              <a:gd name="connsiteX17" fmla="*/ 7963 w 587793"/>
              <a:gd name="connsiteY17" fmla="*/ 116747 h 319815"/>
              <a:gd name="connsiteX18" fmla="*/ 819 w 587793"/>
              <a:gd name="connsiteY18" fmla="*/ 52454 h 319815"/>
              <a:gd name="connsiteX19" fmla="*/ 24631 w 587793"/>
              <a:gd name="connsiteY19" fmla="*/ 11973 h 319815"/>
              <a:gd name="connsiteX20" fmla="*/ 62731 w 587793"/>
              <a:gd name="connsiteY20" fmla="*/ 16735 h 319815"/>
              <a:gd name="connsiteX21" fmla="*/ 86544 w 587793"/>
              <a:gd name="connsiteY21" fmla="*/ 42929 h 319815"/>
              <a:gd name="connsiteX22" fmla="*/ 93687 w 587793"/>
              <a:gd name="connsiteY22" fmla="*/ 100079 h 319815"/>
              <a:gd name="connsiteX23" fmla="*/ 119881 w 587793"/>
              <a:gd name="connsiteY23" fmla="*/ 185804 h 319815"/>
              <a:gd name="connsiteX0" fmla="*/ 119881 w 587793"/>
              <a:gd name="connsiteY0" fmla="*/ 185804 h 320761"/>
              <a:gd name="connsiteX1" fmla="*/ 186556 w 587793"/>
              <a:gd name="connsiteY1" fmla="*/ 238191 h 320761"/>
              <a:gd name="connsiteX2" fmla="*/ 300856 w 587793"/>
              <a:gd name="connsiteY2" fmla="*/ 247716 h 320761"/>
              <a:gd name="connsiteX3" fmla="*/ 386581 w 587793"/>
              <a:gd name="connsiteY3" fmla="*/ 221523 h 320761"/>
              <a:gd name="connsiteX4" fmla="*/ 462781 w 587793"/>
              <a:gd name="connsiteY4" fmla="*/ 169135 h 320761"/>
              <a:gd name="connsiteX5" fmla="*/ 500881 w 587793"/>
              <a:gd name="connsiteY5" fmla="*/ 102460 h 320761"/>
              <a:gd name="connsiteX6" fmla="*/ 510406 w 587793"/>
              <a:gd name="connsiteY6" fmla="*/ 31023 h 320761"/>
              <a:gd name="connsiteX7" fmla="*/ 524694 w 587793"/>
              <a:gd name="connsiteY7" fmla="*/ 66 h 320761"/>
              <a:gd name="connsiteX8" fmla="*/ 572319 w 587793"/>
              <a:gd name="connsiteY8" fmla="*/ 38166 h 320761"/>
              <a:gd name="connsiteX9" fmla="*/ 586606 w 587793"/>
              <a:gd name="connsiteY9" fmla="*/ 88173 h 320761"/>
              <a:gd name="connsiteX10" fmla="*/ 546125 w 587793"/>
              <a:gd name="connsiteY10" fmla="*/ 185804 h 320761"/>
              <a:gd name="connsiteX11" fmla="*/ 448494 w 587793"/>
              <a:gd name="connsiteY11" fmla="*/ 269148 h 320761"/>
              <a:gd name="connsiteX12" fmla="*/ 336575 w 587793"/>
              <a:gd name="connsiteY12" fmla="*/ 312011 h 320761"/>
              <a:gd name="connsiteX13" fmla="*/ 224656 w 587793"/>
              <a:gd name="connsiteY13" fmla="*/ 319154 h 320761"/>
              <a:gd name="connsiteX14" fmla="*/ 131787 w 587793"/>
              <a:gd name="connsiteY14" fmla="*/ 290579 h 320761"/>
              <a:gd name="connsiteX15" fmla="*/ 69875 w 587793"/>
              <a:gd name="connsiteY15" fmla="*/ 240573 h 320761"/>
              <a:gd name="connsiteX16" fmla="*/ 31775 w 587793"/>
              <a:gd name="connsiteY16" fmla="*/ 176279 h 320761"/>
              <a:gd name="connsiteX17" fmla="*/ 7963 w 587793"/>
              <a:gd name="connsiteY17" fmla="*/ 116747 h 320761"/>
              <a:gd name="connsiteX18" fmla="*/ 819 w 587793"/>
              <a:gd name="connsiteY18" fmla="*/ 52454 h 320761"/>
              <a:gd name="connsiteX19" fmla="*/ 24631 w 587793"/>
              <a:gd name="connsiteY19" fmla="*/ 11973 h 320761"/>
              <a:gd name="connsiteX20" fmla="*/ 62731 w 587793"/>
              <a:gd name="connsiteY20" fmla="*/ 16735 h 320761"/>
              <a:gd name="connsiteX21" fmla="*/ 86544 w 587793"/>
              <a:gd name="connsiteY21" fmla="*/ 42929 h 320761"/>
              <a:gd name="connsiteX22" fmla="*/ 93687 w 587793"/>
              <a:gd name="connsiteY22" fmla="*/ 100079 h 320761"/>
              <a:gd name="connsiteX23" fmla="*/ 119881 w 587793"/>
              <a:gd name="connsiteY23" fmla="*/ 185804 h 320761"/>
              <a:gd name="connsiteX0" fmla="*/ 119881 w 587793"/>
              <a:gd name="connsiteY0" fmla="*/ 185804 h 320761"/>
              <a:gd name="connsiteX1" fmla="*/ 186556 w 587793"/>
              <a:gd name="connsiteY1" fmla="*/ 238191 h 320761"/>
              <a:gd name="connsiteX2" fmla="*/ 300856 w 587793"/>
              <a:gd name="connsiteY2" fmla="*/ 242953 h 320761"/>
              <a:gd name="connsiteX3" fmla="*/ 386581 w 587793"/>
              <a:gd name="connsiteY3" fmla="*/ 221523 h 320761"/>
              <a:gd name="connsiteX4" fmla="*/ 462781 w 587793"/>
              <a:gd name="connsiteY4" fmla="*/ 169135 h 320761"/>
              <a:gd name="connsiteX5" fmla="*/ 500881 w 587793"/>
              <a:gd name="connsiteY5" fmla="*/ 102460 h 320761"/>
              <a:gd name="connsiteX6" fmla="*/ 510406 w 587793"/>
              <a:gd name="connsiteY6" fmla="*/ 31023 h 320761"/>
              <a:gd name="connsiteX7" fmla="*/ 524694 w 587793"/>
              <a:gd name="connsiteY7" fmla="*/ 66 h 320761"/>
              <a:gd name="connsiteX8" fmla="*/ 572319 w 587793"/>
              <a:gd name="connsiteY8" fmla="*/ 38166 h 320761"/>
              <a:gd name="connsiteX9" fmla="*/ 586606 w 587793"/>
              <a:gd name="connsiteY9" fmla="*/ 88173 h 320761"/>
              <a:gd name="connsiteX10" fmla="*/ 546125 w 587793"/>
              <a:gd name="connsiteY10" fmla="*/ 185804 h 320761"/>
              <a:gd name="connsiteX11" fmla="*/ 448494 w 587793"/>
              <a:gd name="connsiteY11" fmla="*/ 269148 h 320761"/>
              <a:gd name="connsiteX12" fmla="*/ 336575 w 587793"/>
              <a:gd name="connsiteY12" fmla="*/ 312011 h 320761"/>
              <a:gd name="connsiteX13" fmla="*/ 224656 w 587793"/>
              <a:gd name="connsiteY13" fmla="*/ 319154 h 320761"/>
              <a:gd name="connsiteX14" fmla="*/ 131787 w 587793"/>
              <a:gd name="connsiteY14" fmla="*/ 290579 h 320761"/>
              <a:gd name="connsiteX15" fmla="*/ 69875 w 587793"/>
              <a:gd name="connsiteY15" fmla="*/ 240573 h 320761"/>
              <a:gd name="connsiteX16" fmla="*/ 31775 w 587793"/>
              <a:gd name="connsiteY16" fmla="*/ 176279 h 320761"/>
              <a:gd name="connsiteX17" fmla="*/ 7963 w 587793"/>
              <a:gd name="connsiteY17" fmla="*/ 116747 h 320761"/>
              <a:gd name="connsiteX18" fmla="*/ 819 w 587793"/>
              <a:gd name="connsiteY18" fmla="*/ 52454 h 320761"/>
              <a:gd name="connsiteX19" fmla="*/ 24631 w 587793"/>
              <a:gd name="connsiteY19" fmla="*/ 11973 h 320761"/>
              <a:gd name="connsiteX20" fmla="*/ 62731 w 587793"/>
              <a:gd name="connsiteY20" fmla="*/ 16735 h 320761"/>
              <a:gd name="connsiteX21" fmla="*/ 86544 w 587793"/>
              <a:gd name="connsiteY21" fmla="*/ 42929 h 320761"/>
              <a:gd name="connsiteX22" fmla="*/ 93687 w 587793"/>
              <a:gd name="connsiteY22" fmla="*/ 100079 h 320761"/>
              <a:gd name="connsiteX23" fmla="*/ 119881 w 587793"/>
              <a:gd name="connsiteY23" fmla="*/ 185804 h 320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87793" h="320761">
                <a:moveTo>
                  <a:pt x="119881" y="185804"/>
                </a:moveTo>
                <a:cubicBezTo>
                  <a:pt x="135359" y="208823"/>
                  <a:pt x="156394" y="228666"/>
                  <a:pt x="186556" y="238191"/>
                </a:cubicBezTo>
                <a:cubicBezTo>
                  <a:pt x="216718" y="247716"/>
                  <a:pt x="267519" y="245731"/>
                  <a:pt x="300856" y="242953"/>
                </a:cubicBezTo>
                <a:cubicBezTo>
                  <a:pt x="334194" y="240175"/>
                  <a:pt x="359594" y="233826"/>
                  <a:pt x="386581" y="221523"/>
                </a:cubicBezTo>
                <a:cubicBezTo>
                  <a:pt x="413569" y="209220"/>
                  <a:pt x="443731" y="188979"/>
                  <a:pt x="462781" y="169135"/>
                </a:cubicBezTo>
                <a:cubicBezTo>
                  <a:pt x="481831" y="149291"/>
                  <a:pt x="492944" y="125479"/>
                  <a:pt x="500881" y="102460"/>
                </a:cubicBezTo>
                <a:cubicBezTo>
                  <a:pt x="508818" y="79441"/>
                  <a:pt x="506437" y="48089"/>
                  <a:pt x="510406" y="31023"/>
                </a:cubicBezTo>
                <a:cubicBezTo>
                  <a:pt x="514375" y="13957"/>
                  <a:pt x="514375" y="-1125"/>
                  <a:pt x="524694" y="66"/>
                </a:cubicBezTo>
                <a:cubicBezTo>
                  <a:pt x="535013" y="1256"/>
                  <a:pt x="562000" y="23482"/>
                  <a:pt x="572319" y="38166"/>
                </a:cubicBezTo>
                <a:cubicBezTo>
                  <a:pt x="582638" y="52850"/>
                  <a:pt x="590972" y="63567"/>
                  <a:pt x="586606" y="88173"/>
                </a:cubicBezTo>
                <a:cubicBezTo>
                  <a:pt x="582240" y="112779"/>
                  <a:pt x="569144" y="155642"/>
                  <a:pt x="546125" y="185804"/>
                </a:cubicBezTo>
                <a:cubicBezTo>
                  <a:pt x="523106" y="215966"/>
                  <a:pt x="483419" y="248114"/>
                  <a:pt x="448494" y="269148"/>
                </a:cubicBezTo>
                <a:cubicBezTo>
                  <a:pt x="413569" y="290183"/>
                  <a:pt x="373881" y="303677"/>
                  <a:pt x="336575" y="312011"/>
                </a:cubicBezTo>
                <a:cubicBezTo>
                  <a:pt x="299269" y="320345"/>
                  <a:pt x="258787" y="322726"/>
                  <a:pt x="224656" y="319154"/>
                </a:cubicBezTo>
                <a:cubicBezTo>
                  <a:pt x="190525" y="315582"/>
                  <a:pt x="157584" y="303676"/>
                  <a:pt x="131787" y="290579"/>
                </a:cubicBezTo>
                <a:cubicBezTo>
                  <a:pt x="105990" y="277482"/>
                  <a:pt x="86544" y="259623"/>
                  <a:pt x="69875" y="240573"/>
                </a:cubicBezTo>
                <a:cubicBezTo>
                  <a:pt x="53206" y="221523"/>
                  <a:pt x="42094" y="196917"/>
                  <a:pt x="31775" y="176279"/>
                </a:cubicBezTo>
                <a:cubicBezTo>
                  <a:pt x="21456" y="155641"/>
                  <a:pt x="13122" y="137384"/>
                  <a:pt x="7963" y="116747"/>
                </a:cubicBezTo>
                <a:cubicBezTo>
                  <a:pt x="2804" y="96110"/>
                  <a:pt x="-1959" y="69916"/>
                  <a:pt x="819" y="52454"/>
                </a:cubicBezTo>
                <a:cubicBezTo>
                  <a:pt x="3597" y="34992"/>
                  <a:pt x="14312" y="17926"/>
                  <a:pt x="24631" y="11973"/>
                </a:cubicBezTo>
                <a:cubicBezTo>
                  <a:pt x="34950" y="6020"/>
                  <a:pt x="52412" y="11576"/>
                  <a:pt x="62731" y="16735"/>
                </a:cubicBezTo>
                <a:cubicBezTo>
                  <a:pt x="73050" y="21894"/>
                  <a:pt x="82178" y="29435"/>
                  <a:pt x="86544" y="42929"/>
                </a:cubicBezTo>
                <a:cubicBezTo>
                  <a:pt x="90909" y="56423"/>
                  <a:pt x="88131" y="76267"/>
                  <a:pt x="93687" y="100079"/>
                </a:cubicBezTo>
                <a:cubicBezTo>
                  <a:pt x="99243" y="123891"/>
                  <a:pt x="104403" y="162785"/>
                  <a:pt x="119881" y="185804"/>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任意多边形 23"/>
          <p:cNvSpPr/>
          <p:nvPr/>
        </p:nvSpPr>
        <p:spPr>
          <a:xfrm>
            <a:off x="3725122" y="4786303"/>
            <a:ext cx="523285" cy="379387"/>
          </a:xfrm>
          <a:custGeom>
            <a:avLst/>
            <a:gdLst>
              <a:gd name="connsiteX0" fmla="*/ 18203 w 523285"/>
              <a:gd name="connsiteY0" fmla="*/ 233398 h 379413"/>
              <a:gd name="connsiteX1" fmla="*/ 89641 w 523285"/>
              <a:gd name="connsiteY1" fmla="*/ 319123 h 379413"/>
              <a:gd name="connsiteX2" fmla="*/ 165841 w 523285"/>
              <a:gd name="connsiteY2" fmla="*/ 376273 h 379413"/>
              <a:gd name="connsiteX3" fmla="*/ 308716 w 523285"/>
              <a:gd name="connsiteY3" fmla="*/ 361986 h 379413"/>
              <a:gd name="connsiteX4" fmla="*/ 425397 w 523285"/>
              <a:gd name="connsiteY4" fmla="*/ 278642 h 379413"/>
              <a:gd name="connsiteX5" fmla="*/ 503978 w 523285"/>
              <a:gd name="connsiteY5" fmla="*/ 176248 h 379413"/>
              <a:gd name="connsiteX6" fmla="*/ 523028 w 523285"/>
              <a:gd name="connsiteY6" fmla="*/ 88142 h 379413"/>
              <a:gd name="connsiteX7" fmla="*/ 511122 w 523285"/>
              <a:gd name="connsiteY7" fmla="*/ 26229 h 379413"/>
              <a:gd name="connsiteX8" fmla="*/ 461116 w 523285"/>
              <a:gd name="connsiteY8" fmla="*/ 36 h 379413"/>
              <a:gd name="connsiteX9" fmla="*/ 439684 w 523285"/>
              <a:gd name="connsiteY9" fmla="*/ 30992 h 379413"/>
              <a:gd name="connsiteX10" fmla="*/ 449209 w 523285"/>
              <a:gd name="connsiteY10" fmla="*/ 88142 h 379413"/>
              <a:gd name="connsiteX11" fmla="*/ 408728 w 523285"/>
              <a:gd name="connsiteY11" fmla="*/ 195298 h 379413"/>
              <a:gd name="connsiteX12" fmla="*/ 325384 w 523285"/>
              <a:gd name="connsiteY12" fmla="*/ 269117 h 379413"/>
              <a:gd name="connsiteX13" fmla="*/ 227753 w 523285"/>
              <a:gd name="connsiteY13" fmla="*/ 314361 h 379413"/>
              <a:gd name="connsiteX14" fmla="*/ 153934 w 523285"/>
              <a:gd name="connsiteY14" fmla="*/ 297692 h 379413"/>
              <a:gd name="connsiteX15" fmla="*/ 96784 w 523285"/>
              <a:gd name="connsiteY15" fmla="*/ 231017 h 379413"/>
              <a:gd name="connsiteX16" fmla="*/ 87259 w 523285"/>
              <a:gd name="connsiteY16" fmla="*/ 181011 h 379413"/>
              <a:gd name="connsiteX17" fmla="*/ 49159 w 523285"/>
              <a:gd name="connsiteY17" fmla="*/ 152436 h 379413"/>
              <a:gd name="connsiteX18" fmla="*/ 8678 w 523285"/>
              <a:gd name="connsiteY18" fmla="*/ 142911 h 379413"/>
              <a:gd name="connsiteX19" fmla="*/ 1534 w 523285"/>
              <a:gd name="connsiteY19" fmla="*/ 183392 h 379413"/>
              <a:gd name="connsiteX20" fmla="*/ 18203 w 523285"/>
              <a:gd name="connsiteY20" fmla="*/ 233398 h 379413"/>
              <a:gd name="connsiteX0" fmla="*/ 18203 w 523285"/>
              <a:gd name="connsiteY0" fmla="*/ 233398 h 379413"/>
              <a:gd name="connsiteX1" fmla="*/ 89641 w 523285"/>
              <a:gd name="connsiteY1" fmla="*/ 319123 h 379413"/>
              <a:gd name="connsiteX2" fmla="*/ 165841 w 523285"/>
              <a:gd name="connsiteY2" fmla="*/ 376273 h 379413"/>
              <a:gd name="connsiteX3" fmla="*/ 308716 w 523285"/>
              <a:gd name="connsiteY3" fmla="*/ 361986 h 379413"/>
              <a:gd name="connsiteX4" fmla="*/ 425397 w 523285"/>
              <a:gd name="connsiteY4" fmla="*/ 278642 h 379413"/>
              <a:gd name="connsiteX5" fmla="*/ 503978 w 523285"/>
              <a:gd name="connsiteY5" fmla="*/ 176248 h 379413"/>
              <a:gd name="connsiteX6" fmla="*/ 523028 w 523285"/>
              <a:gd name="connsiteY6" fmla="*/ 88142 h 379413"/>
              <a:gd name="connsiteX7" fmla="*/ 511122 w 523285"/>
              <a:gd name="connsiteY7" fmla="*/ 26229 h 379413"/>
              <a:gd name="connsiteX8" fmla="*/ 461116 w 523285"/>
              <a:gd name="connsiteY8" fmla="*/ 36 h 379413"/>
              <a:gd name="connsiteX9" fmla="*/ 439684 w 523285"/>
              <a:gd name="connsiteY9" fmla="*/ 30992 h 379413"/>
              <a:gd name="connsiteX10" fmla="*/ 449209 w 523285"/>
              <a:gd name="connsiteY10" fmla="*/ 88142 h 379413"/>
              <a:gd name="connsiteX11" fmla="*/ 408728 w 523285"/>
              <a:gd name="connsiteY11" fmla="*/ 195298 h 379413"/>
              <a:gd name="connsiteX12" fmla="*/ 325384 w 523285"/>
              <a:gd name="connsiteY12" fmla="*/ 269117 h 379413"/>
              <a:gd name="connsiteX13" fmla="*/ 227753 w 523285"/>
              <a:gd name="connsiteY13" fmla="*/ 314361 h 379413"/>
              <a:gd name="connsiteX14" fmla="*/ 153934 w 523285"/>
              <a:gd name="connsiteY14" fmla="*/ 297692 h 379413"/>
              <a:gd name="connsiteX15" fmla="*/ 96784 w 523285"/>
              <a:gd name="connsiteY15" fmla="*/ 231017 h 379413"/>
              <a:gd name="connsiteX16" fmla="*/ 87259 w 523285"/>
              <a:gd name="connsiteY16" fmla="*/ 181011 h 379413"/>
              <a:gd name="connsiteX17" fmla="*/ 44396 w 523285"/>
              <a:gd name="connsiteY17" fmla="*/ 142911 h 379413"/>
              <a:gd name="connsiteX18" fmla="*/ 8678 w 523285"/>
              <a:gd name="connsiteY18" fmla="*/ 142911 h 379413"/>
              <a:gd name="connsiteX19" fmla="*/ 1534 w 523285"/>
              <a:gd name="connsiteY19" fmla="*/ 183392 h 379413"/>
              <a:gd name="connsiteX20" fmla="*/ 18203 w 523285"/>
              <a:gd name="connsiteY20" fmla="*/ 233398 h 379413"/>
              <a:gd name="connsiteX0" fmla="*/ 18203 w 523285"/>
              <a:gd name="connsiteY0" fmla="*/ 233398 h 379413"/>
              <a:gd name="connsiteX1" fmla="*/ 89641 w 523285"/>
              <a:gd name="connsiteY1" fmla="*/ 319123 h 379413"/>
              <a:gd name="connsiteX2" fmla="*/ 165841 w 523285"/>
              <a:gd name="connsiteY2" fmla="*/ 376273 h 379413"/>
              <a:gd name="connsiteX3" fmla="*/ 308716 w 523285"/>
              <a:gd name="connsiteY3" fmla="*/ 361986 h 379413"/>
              <a:gd name="connsiteX4" fmla="*/ 425397 w 523285"/>
              <a:gd name="connsiteY4" fmla="*/ 278642 h 379413"/>
              <a:gd name="connsiteX5" fmla="*/ 503978 w 523285"/>
              <a:gd name="connsiteY5" fmla="*/ 176248 h 379413"/>
              <a:gd name="connsiteX6" fmla="*/ 523028 w 523285"/>
              <a:gd name="connsiteY6" fmla="*/ 88142 h 379413"/>
              <a:gd name="connsiteX7" fmla="*/ 511122 w 523285"/>
              <a:gd name="connsiteY7" fmla="*/ 26229 h 379413"/>
              <a:gd name="connsiteX8" fmla="*/ 461116 w 523285"/>
              <a:gd name="connsiteY8" fmla="*/ 36 h 379413"/>
              <a:gd name="connsiteX9" fmla="*/ 439684 w 523285"/>
              <a:gd name="connsiteY9" fmla="*/ 30992 h 379413"/>
              <a:gd name="connsiteX10" fmla="*/ 449209 w 523285"/>
              <a:gd name="connsiteY10" fmla="*/ 88142 h 379413"/>
              <a:gd name="connsiteX11" fmla="*/ 408728 w 523285"/>
              <a:gd name="connsiteY11" fmla="*/ 195298 h 379413"/>
              <a:gd name="connsiteX12" fmla="*/ 325384 w 523285"/>
              <a:gd name="connsiteY12" fmla="*/ 269117 h 379413"/>
              <a:gd name="connsiteX13" fmla="*/ 227753 w 523285"/>
              <a:gd name="connsiteY13" fmla="*/ 314361 h 379413"/>
              <a:gd name="connsiteX14" fmla="*/ 153934 w 523285"/>
              <a:gd name="connsiteY14" fmla="*/ 297692 h 379413"/>
              <a:gd name="connsiteX15" fmla="*/ 96784 w 523285"/>
              <a:gd name="connsiteY15" fmla="*/ 231017 h 379413"/>
              <a:gd name="connsiteX16" fmla="*/ 84878 w 523285"/>
              <a:gd name="connsiteY16" fmla="*/ 178629 h 379413"/>
              <a:gd name="connsiteX17" fmla="*/ 44396 w 523285"/>
              <a:gd name="connsiteY17" fmla="*/ 142911 h 379413"/>
              <a:gd name="connsiteX18" fmla="*/ 8678 w 523285"/>
              <a:gd name="connsiteY18" fmla="*/ 142911 h 379413"/>
              <a:gd name="connsiteX19" fmla="*/ 1534 w 523285"/>
              <a:gd name="connsiteY19" fmla="*/ 183392 h 379413"/>
              <a:gd name="connsiteX20" fmla="*/ 18203 w 523285"/>
              <a:gd name="connsiteY20" fmla="*/ 233398 h 379413"/>
              <a:gd name="connsiteX0" fmla="*/ 18203 w 523285"/>
              <a:gd name="connsiteY0" fmla="*/ 233398 h 379413"/>
              <a:gd name="connsiteX1" fmla="*/ 89641 w 523285"/>
              <a:gd name="connsiteY1" fmla="*/ 319123 h 379413"/>
              <a:gd name="connsiteX2" fmla="*/ 165841 w 523285"/>
              <a:gd name="connsiteY2" fmla="*/ 376273 h 379413"/>
              <a:gd name="connsiteX3" fmla="*/ 308716 w 523285"/>
              <a:gd name="connsiteY3" fmla="*/ 361986 h 379413"/>
              <a:gd name="connsiteX4" fmla="*/ 425397 w 523285"/>
              <a:gd name="connsiteY4" fmla="*/ 278642 h 379413"/>
              <a:gd name="connsiteX5" fmla="*/ 503978 w 523285"/>
              <a:gd name="connsiteY5" fmla="*/ 176248 h 379413"/>
              <a:gd name="connsiteX6" fmla="*/ 523028 w 523285"/>
              <a:gd name="connsiteY6" fmla="*/ 88142 h 379413"/>
              <a:gd name="connsiteX7" fmla="*/ 511122 w 523285"/>
              <a:gd name="connsiteY7" fmla="*/ 26229 h 379413"/>
              <a:gd name="connsiteX8" fmla="*/ 461116 w 523285"/>
              <a:gd name="connsiteY8" fmla="*/ 36 h 379413"/>
              <a:gd name="connsiteX9" fmla="*/ 439684 w 523285"/>
              <a:gd name="connsiteY9" fmla="*/ 30992 h 379413"/>
              <a:gd name="connsiteX10" fmla="*/ 449209 w 523285"/>
              <a:gd name="connsiteY10" fmla="*/ 88142 h 379413"/>
              <a:gd name="connsiteX11" fmla="*/ 408728 w 523285"/>
              <a:gd name="connsiteY11" fmla="*/ 195298 h 379413"/>
              <a:gd name="connsiteX12" fmla="*/ 325384 w 523285"/>
              <a:gd name="connsiteY12" fmla="*/ 269117 h 379413"/>
              <a:gd name="connsiteX13" fmla="*/ 227753 w 523285"/>
              <a:gd name="connsiteY13" fmla="*/ 314361 h 379413"/>
              <a:gd name="connsiteX14" fmla="*/ 153934 w 523285"/>
              <a:gd name="connsiteY14" fmla="*/ 297692 h 379413"/>
              <a:gd name="connsiteX15" fmla="*/ 103928 w 523285"/>
              <a:gd name="connsiteY15" fmla="*/ 228635 h 379413"/>
              <a:gd name="connsiteX16" fmla="*/ 84878 w 523285"/>
              <a:gd name="connsiteY16" fmla="*/ 178629 h 379413"/>
              <a:gd name="connsiteX17" fmla="*/ 44396 w 523285"/>
              <a:gd name="connsiteY17" fmla="*/ 142911 h 379413"/>
              <a:gd name="connsiteX18" fmla="*/ 8678 w 523285"/>
              <a:gd name="connsiteY18" fmla="*/ 142911 h 379413"/>
              <a:gd name="connsiteX19" fmla="*/ 1534 w 523285"/>
              <a:gd name="connsiteY19" fmla="*/ 183392 h 379413"/>
              <a:gd name="connsiteX20" fmla="*/ 18203 w 523285"/>
              <a:gd name="connsiteY20" fmla="*/ 233398 h 379413"/>
              <a:gd name="connsiteX0" fmla="*/ 18203 w 523285"/>
              <a:gd name="connsiteY0" fmla="*/ 233398 h 379413"/>
              <a:gd name="connsiteX1" fmla="*/ 84879 w 523285"/>
              <a:gd name="connsiteY1" fmla="*/ 319123 h 379413"/>
              <a:gd name="connsiteX2" fmla="*/ 165841 w 523285"/>
              <a:gd name="connsiteY2" fmla="*/ 376273 h 379413"/>
              <a:gd name="connsiteX3" fmla="*/ 308716 w 523285"/>
              <a:gd name="connsiteY3" fmla="*/ 361986 h 379413"/>
              <a:gd name="connsiteX4" fmla="*/ 425397 w 523285"/>
              <a:gd name="connsiteY4" fmla="*/ 278642 h 379413"/>
              <a:gd name="connsiteX5" fmla="*/ 503978 w 523285"/>
              <a:gd name="connsiteY5" fmla="*/ 176248 h 379413"/>
              <a:gd name="connsiteX6" fmla="*/ 523028 w 523285"/>
              <a:gd name="connsiteY6" fmla="*/ 88142 h 379413"/>
              <a:gd name="connsiteX7" fmla="*/ 511122 w 523285"/>
              <a:gd name="connsiteY7" fmla="*/ 26229 h 379413"/>
              <a:gd name="connsiteX8" fmla="*/ 461116 w 523285"/>
              <a:gd name="connsiteY8" fmla="*/ 36 h 379413"/>
              <a:gd name="connsiteX9" fmla="*/ 439684 w 523285"/>
              <a:gd name="connsiteY9" fmla="*/ 30992 h 379413"/>
              <a:gd name="connsiteX10" fmla="*/ 449209 w 523285"/>
              <a:gd name="connsiteY10" fmla="*/ 88142 h 379413"/>
              <a:gd name="connsiteX11" fmla="*/ 408728 w 523285"/>
              <a:gd name="connsiteY11" fmla="*/ 195298 h 379413"/>
              <a:gd name="connsiteX12" fmla="*/ 325384 w 523285"/>
              <a:gd name="connsiteY12" fmla="*/ 269117 h 379413"/>
              <a:gd name="connsiteX13" fmla="*/ 227753 w 523285"/>
              <a:gd name="connsiteY13" fmla="*/ 314361 h 379413"/>
              <a:gd name="connsiteX14" fmla="*/ 153934 w 523285"/>
              <a:gd name="connsiteY14" fmla="*/ 297692 h 379413"/>
              <a:gd name="connsiteX15" fmla="*/ 103928 w 523285"/>
              <a:gd name="connsiteY15" fmla="*/ 228635 h 379413"/>
              <a:gd name="connsiteX16" fmla="*/ 84878 w 523285"/>
              <a:gd name="connsiteY16" fmla="*/ 178629 h 379413"/>
              <a:gd name="connsiteX17" fmla="*/ 44396 w 523285"/>
              <a:gd name="connsiteY17" fmla="*/ 142911 h 379413"/>
              <a:gd name="connsiteX18" fmla="*/ 8678 w 523285"/>
              <a:gd name="connsiteY18" fmla="*/ 142911 h 379413"/>
              <a:gd name="connsiteX19" fmla="*/ 1534 w 523285"/>
              <a:gd name="connsiteY19" fmla="*/ 183392 h 379413"/>
              <a:gd name="connsiteX20" fmla="*/ 18203 w 523285"/>
              <a:gd name="connsiteY20" fmla="*/ 233398 h 379413"/>
              <a:gd name="connsiteX0" fmla="*/ 18203 w 523285"/>
              <a:gd name="connsiteY0" fmla="*/ 233398 h 379413"/>
              <a:gd name="connsiteX1" fmla="*/ 84879 w 523285"/>
              <a:gd name="connsiteY1" fmla="*/ 319123 h 379413"/>
              <a:gd name="connsiteX2" fmla="*/ 165841 w 523285"/>
              <a:gd name="connsiteY2" fmla="*/ 376273 h 379413"/>
              <a:gd name="connsiteX3" fmla="*/ 308716 w 523285"/>
              <a:gd name="connsiteY3" fmla="*/ 361986 h 379413"/>
              <a:gd name="connsiteX4" fmla="*/ 425397 w 523285"/>
              <a:gd name="connsiteY4" fmla="*/ 278642 h 379413"/>
              <a:gd name="connsiteX5" fmla="*/ 503978 w 523285"/>
              <a:gd name="connsiteY5" fmla="*/ 176248 h 379413"/>
              <a:gd name="connsiteX6" fmla="*/ 523028 w 523285"/>
              <a:gd name="connsiteY6" fmla="*/ 88142 h 379413"/>
              <a:gd name="connsiteX7" fmla="*/ 511122 w 523285"/>
              <a:gd name="connsiteY7" fmla="*/ 26229 h 379413"/>
              <a:gd name="connsiteX8" fmla="*/ 461116 w 523285"/>
              <a:gd name="connsiteY8" fmla="*/ 36 h 379413"/>
              <a:gd name="connsiteX9" fmla="*/ 439684 w 523285"/>
              <a:gd name="connsiteY9" fmla="*/ 30992 h 379413"/>
              <a:gd name="connsiteX10" fmla="*/ 449209 w 523285"/>
              <a:gd name="connsiteY10" fmla="*/ 88142 h 379413"/>
              <a:gd name="connsiteX11" fmla="*/ 408728 w 523285"/>
              <a:gd name="connsiteY11" fmla="*/ 195298 h 379413"/>
              <a:gd name="connsiteX12" fmla="*/ 325384 w 523285"/>
              <a:gd name="connsiteY12" fmla="*/ 269117 h 379413"/>
              <a:gd name="connsiteX13" fmla="*/ 227753 w 523285"/>
              <a:gd name="connsiteY13" fmla="*/ 307217 h 379413"/>
              <a:gd name="connsiteX14" fmla="*/ 153934 w 523285"/>
              <a:gd name="connsiteY14" fmla="*/ 297692 h 379413"/>
              <a:gd name="connsiteX15" fmla="*/ 103928 w 523285"/>
              <a:gd name="connsiteY15" fmla="*/ 228635 h 379413"/>
              <a:gd name="connsiteX16" fmla="*/ 84878 w 523285"/>
              <a:gd name="connsiteY16" fmla="*/ 178629 h 379413"/>
              <a:gd name="connsiteX17" fmla="*/ 44396 w 523285"/>
              <a:gd name="connsiteY17" fmla="*/ 142911 h 379413"/>
              <a:gd name="connsiteX18" fmla="*/ 8678 w 523285"/>
              <a:gd name="connsiteY18" fmla="*/ 142911 h 379413"/>
              <a:gd name="connsiteX19" fmla="*/ 1534 w 523285"/>
              <a:gd name="connsiteY19" fmla="*/ 183392 h 379413"/>
              <a:gd name="connsiteX20" fmla="*/ 18203 w 523285"/>
              <a:gd name="connsiteY20" fmla="*/ 233398 h 379413"/>
              <a:gd name="connsiteX0" fmla="*/ 18203 w 523285"/>
              <a:gd name="connsiteY0" fmla="*/ 233398 h 379413"/>
              <a:gd name="connsiteX1" fmla="*/ 84879 w 523285"/>
              <a:gd name="connsiteY1" fmla="*/ 319123 h 379413"/>
              <a:gd name="connsiteX2" fmla="*/ 165841 w 523285"/>
              <a:gd name="connsiteY2" fmla="*/ 376273 h 379413"/>
              <a:gd name="connsiteX3" fmla="*/ 308716 w 523285"/>
              <a:gd name="connsiteY3" fmla="*/ 361986 h 379413"/>
              <a:gd name="connsiteX4" fmla="*/ 425397 w 523285"/>
              <a:gd name="connsiteY4" fmla="*/ 278642 h 379413"/>
              <a:gd name="connsiteX5" fmla="*/ 503978 w 523285"/>
              <a:gd name="connsiteY5" fmla="*/ 176248 h 379413"/>
              <a:gd name="connsiteX6" fmla="*/ 523028 w 523285"/>
              <a:gd name="connsiteY6" fmla="*/ 88142 h 379413"/>
              <a:gd name="connsiteX7" fmla="*/ 511122 w 523285"/>
              <a:gd name="connsiteY7" fmla="*/ 26229 h 379413"/>
              <a:gd name="connsiteX8" fmla="*/ 461116 w 523285"/>
              <a:gd name="connsiteY8" fmla="*/ 36 h 379413"/>
              <a:gd name="connsiteX9" fmla="*/ 439684 w 523285"/>
              <a:gd name="connsiteY9" fmla="*/ 30992 h 379413"/>
              <a:gd name="connsiteX10" fmla="*/ 449209 w 523285"/>
              <a:gd name="connsiteY10" fmla="*/ 88142 h 379413"/>
              <a:gd name="connsiteX11" fmla="*/ 403965 w 523285"/>
              <a:gd name="connsiteY11" fmla="*/ 190536 h 379413"/>
              <a:gd name="connsiteX12" fmla="*/ 325384 w 523285"/>
              <a:gd name="connsiteY12" fmla="*/ 269117 h 379413"/>
              <a:gd name="connsiteX13" fmla="*/ 227753 w 523285"/>
              <a:gd name="connsiteY13" fmla="*/ 307217 h 379413"/>
              <a:gd name="connsiteX14" fmla="*/ 153934 w 523285"/>
              <a:gd name="connsiteY14" fmla="*/ 297692 h 379413"/>
              <a:gd name="connsiteX15" fmla="*/ 103928 w 523285"/>
              <a:gd name="connsiteY15" fmla="*/ 228635 h 379413"/>
              <a:gd name="connsiteX16" fmla="*/ 84878 w 523285"/>
              <a:gd name="connsiteY16" fmla="*/ 178629 h 379413"/>
              <a:gd name="connsiteX17" fmla="*/ 44396 w 523285"/>
              <a:gd name="connsiteY17" fmla="*/ 142911 h 379413"/>
              <a:gd name="connsiteX18" fmla="*/ 8678 w 523285"/>
              <a:gd name="connsiteY18" fmla="*/ 142911 h 379413"/>
              <a:gd name="connsiteX19" fmla="*/ 1534 w 523285"/>
              <a:gd name="connsiteY19" fmla="*/ 183392 h 379413"/>
              <a:gd name="connsiteX20" fmla="*/ 18203 w 523285"/>
              <a:gd name="connsiteY20" fmla="*/ 233398 h 379413"/>
              <a:gd name="connsiteX0" fmla="*/ 18203 w 523285"/>
              <a:gd name="connsiteY0" fmla="*/ 233372 h 379387"/>
              <a:gd name="connsiteX1" fmla="*/ 84879 w 523285"/>
              <a:gd name="connsiteY1" fmla="*/ 319097 h 379387"/>
              <a:gd name="connsiteX2" fmla="*/ 165841 w 523285"/>
              <a:gd name="connsiteY2" fmla="*/ 376247 h 379387"/>
              <a:gd name="connsiteX3" fmla="*/ 308716 w 523285"/>
              <a:gd name="connsiteY3" fmla="*/ 361960 h 379387"/>
              <a:gd name="connsiteX4" fmla="*/ 425397 w 523285"/>
              <a:gd name="connsiteY4" fmla="*/ 278616 h 379387"/>
              <a:gd name="connsiteX5" fmla="*/ 503978 w 523285"/>
              <a:gd name="connsiteY5" fmla="*/ 176222 h 379387"/>
              <a:gd name="connsiteX6" fmla="*/ 523028 w 523285"/>
              <a:gd name="connsiteY6" fmla="*/ 88116 h 379387"/>
              <a:gd name="connsiteX7" fmla="*/ 511122 w 523285"/>
              <a:gd name="connsiteY7" fmla="*/ 26203 h 379387"/>
              <a:gd name="connsiteX8" fmla="*/ 461116 w 523285"/>
              <a:gd name="connsiteY8" fmla="*/ 10 h 379387"/>
              <a:gd name="connsiteX9" fmla="*/ 444447 w 523285"/>
              <a:gd name="connsiteY9" fmla="*/ 28584 h 379387"/>
              <a:gd name="connsiteX10" fmla="*/ 449209 w 523285"/>
              <a:gd name="connsiteY10" fmla="*/ 88116 h 379387"/>
              <a:gd name="connsiteX11" fmla="*/ 403965 w 523285"/>
              <a:gd name="connsiteY11" fmla="*/ 190510 h 379387"/>
              <a:gd name="connsiteX12" fmla="*/ 325384 w 523285"/>
              <a:gd name="connsiteY12" fmla="*/ 269091 h 379387"/>
              <a:gd name="connsiteX13" fmla="*/ 227753 w 523285"/>
              <a:gd name="connsiteY13" fmla="*/ 307191 h 379387"/>
              <a:gd name="connsiteX14" fmla="*/ 153934 w 523285"/>
              <a:gd name="connsiteY14" fmla="*/ 297666 h 379387"/>
              <a:gd name="connsiteX15" fmla="*/ 103928 w 523285"/>
              <a:gd name="connsiteY15" fmla="*/ 228609 h 379387"/>
              <a:gd name="connsiteX16" fmla="*/ 84878 w 523285"/>
              <a:gd name="connsiteY16" fmla="*/ 178603 h 379387"/>
              <a:gd name="connsiteX17" fmla="*/ 44396 w 523285"/>
              <a:gd name="connsiteY17" fmla="*/ 142885 h 379387"/>
              <a:gd name="connsiteX18" fmla="*/ 8678 w 523285"/>
              <a:gd name="connsiteY18" fmla="*/ 142885 h 379387"/>
              <a:gd name="connsiteX19" fmla="*/ 1534 w 523285"/>
              <a:gd name="connsiteY19" fmla="*/ 183366 h 379387"/>
              <a:gd name="connsiteX20" fmla="*/ 18203 w 523285"/>
              <a:gd name="connsiteY20" fmla="*/ 233372 h 379387"/>
              <a:gd name="connsiteX0" fmla="*/ 18203 w 523285"/>
              <a:gd name="connsiteY0" fmla="*/ 233372 h 379387"/>
              <a:gd name="connsiteX1" fmla="*/ 84879 w 523285"/>
              <a:gd name="connsiteY1" fmla="*/ 319097 h 379387"/>
              <a:gd name="connsiteX2" fmla="*/ 165841 w 523285"/>
              <a:gd name="connsiteY2" fmla="*/ 376247 h 379387"/>
              <a:gd name="connsiteX3" fmla="*/ 308716 w 523285"/>
              <a:gd name="connsiteY3" fmla="*/ 361960 h 379387"/>
              <a:gd name="connsiteX4" fmla="*/ 425397 w 523285"/>
              <a:gd name="connsiteY4" fmla="*/ 278616 h 379387"/>
              <a:gd name="connsiteX5" fmla="*/ 503978 w 523285"/>
              <a:gd name="connsiteY5" fmla="*/ 176222 h 379387"/>
              <a:gd name="connsiteX6" fmla="*/ 523028 w 523285"/>
              <a:gd name="connsiteY6" fmla="*/ 88116 h 379387"/>
              <a:gd name="connsiteX7" fmla="*/ 511122 w 523285"/>
              <a:gd name="connsiteY7" fmla="*/ 26203 h 379387"/>
              <a:gd name="connsiteX8" fmla="*/ 461116 w 523285"/>
              <a:gd name="connsiteY8" fmla="*/ 10 h 379387"/>
              <a:gd name="connsiteX9" fmla="*/ 444447 w 523285"/>
              <a:gd name="connsiteY9" fmla="*/ 28584 h 379387"/>
              <a:gd name="connsiteX10" fmla="*/ 444447 w 523285"/>
              <a:gd name="connsiteY10" fmla="*/ 95260 h 379387"/>
              <a:gd name="connsiteX11" fmla="*/ 403965 w 523285"/>
              <a:gd name="connsiteY11" fmla="*/ 190510 h 379387"/>
              <a:gd name="connsiteX12" fmla="*/ 325384 w 523285"/>
              <a:gd name="connsiteY12" fmla="*/ 269091 h 379387"/>
              <a:gd name="connsiteX13" fmla="*/ 227753 w 523285"/>
              <a:gd name="connsiteY13" fmla="*/ 307191 h 379387"/>
              <a:gd name="connsiteX14" fmla="*/ 153934 w 523285"/>
              <a:gd name="connsiteY14" fmla="*/ 297666 h 379387"/>
              <a:gd name="connsiteX15" fmla="*/ 103928 w 523285"/>
              <a:gd name="connsiteY15" fmla="*/ 228609 h 379387"/>
              <a:gd name="connsiteX16" fmla="*/ 84878 w 523285"/>
              <a:gd name="connsiteY16" fmla="*/ 178603 h 379387"/>
              <a:gd name="connsiteX17" fmla="*/ 44396 w 523285"/>
              <a:gd name="connsiteY17" fmla="*/ 142885 h 379387"/>
              <a:gd name="connsiteX18" fmla="*/ 8678 w 523285"/>
              <a:gd name="connsiteY18" fmla="*/ 142885 h 379387"/>
              <a:gd name="connsiteX19" fmla="*/ 1534 w 523285"/>
              <a:gd name="connsiteY19" fmla="*/ 183366 h 379387"/>
              <a:gd name="connsiteX20" fmla="*/ 18203 w 523285"/>
              <a:gd name="connsiteY20" fmla="*/ 233372 h 379387"/>
              <a:gd name="connsiteX0" fmla="*/ 18203 w 523285"/>
              <a:gd name="connsiteY0" fmla="*/ 233372 h 379387"/>
              <a:gd name="connsiteX1" fmla="*/ 84879 w 523285"/>
              <a:gd name="connsiteY1" fmla="*/ 319097 h 379387"/>
              <a:gd name="connsiteX2" fmla="*/ 165841 w 523285"/>
              <a:gd name="connsiteY2" fmla="*/ 376247 h 379387"/>
              <a:gd name="connsiteX3" fmla="*/ 308716 w 523285"/>
              <a:gd name="connsiteY3" fmla="*/ 361960 h 379387"/>
              <a:gd name="connsiteX4" fmla="*/ 425397 w 523285"/>
              <a:gd name="connsiteY4" fmla="*/ 278616 h 379387"/>
              <a:gd name="connsiteX5" fmla="*/ 503978 w 523285"/>
              <a:gd name="connsiteY5" fmla="*/ 176222 h 379387"/>
              <a:gd name="connsiteX6" fmla="*/ 523028 w 523285"/>
              <a:gd name="connsiteY6" fmla="*/ 88116 h 379387"/>
              <a:gd name="connsiteX7" fmla="*/ 511122 w 523285"/>
              <a:gd name="connsiteY7" fmla="*/ 26203 h 379387"/>
              <a:gd name="connsiteX8" fmla="*/ 461116 w 523285"/>
              <a:gd name="connsiteY8" fmla="*/ 10 h 379387"/>
              <a:gd name="connsiteX9" fmla="*/ 444447 w 523285"/>
              <a:gd name="connsiteY9" fmla="*/ 28584 h 379387"/>
              <a:gd name="connsiteX10" fmla="*/ 444447 w 523285"/>
              <a:gd name="connsiteY10" fmla="*/ 114310 h 379387"/>
              <a:gd name="connsiteX11" fmla="*/ 403965 w 523285"/>
              <a:gd name="connsiteY11" fmla="*/ 190510 h 379387"/>
              <a:gd name="connsiteX12" fmla="*/ 325384 w 523285"/>
              <a:gd name="connsiteY12" fmla="*/ 269091 h 379387"/>
              <a:gd name="connsiteX13" fmla="*/ 227753 w 523285"/>
              <a:gd name="connsiteY13" fmla="*/ 307191 h 379387"/>
              <a:gd name="connsiteX14" fmla="*/ 153934 w 523285"/>
              <a:gd name="connsiteY14" fmla="*/ 297666 h 379387"/>
              <a:gd name="connsiteX15" fmla="*/ 103928 w 523285"/>
              <a:gd name="connsiteY15" fmla="*/ 228609 h 379387"/>
              <a:gd name="connsiteX16" fmla="*/ 84878 w 523285"/>
              <a:gd name="connsiteY16" fmla="*/ 178603 h 379387"/>
              <a:gd name="connsiteX17" fmla="*/ 44396 w 523285"/>
              <a:gd name="connsiteY17" fmla="*/ 142885 h 379387"/>
              <a:gd name="connsiteX18" fmla="*/ 8678 w 523285"/>
              <a:gd name="connsiteY18" fmla="*/ 142885 h 379387"/>
              <a:gd name="connsiteX19" fmla="*/ 1534 w 523285"/>
              <a:gd name="connsiteY19" fmla="*/ 183366 h 379387"/>
              <a:gd name="connsiteX20" fmla="*/ 18203 w 523285"/>
              <a:gd name="connsiteY20" fmla="*/ 233372 h 379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3285" h="379387">
                <a:moveTo>
                  <a:pt x="18203" y="233372"/>
                </a:moveTo>
                <a:cubicBezTo>
                  <a:pt x="32094" y="255994"/>
                  <a:pt x="60273" y="295285"/>
                  <a:pt x="84879" y="319097"/>
                </a:cubicBezTo>
                <a:cubicBezTo>
                  <a:pt x="109485" y="342909"/>
                  <a:pt x="128535" y="369103"/>
                  <a:pt x="165841" y="376247"/>
                </a:cubicBezTo>
                <a:cubicBezTo>
                  <a:pt x="203147" y="383391"/>
                  <a:pt x="265457" y="378232"/>
                  <a:pt x="308716" y="361960"/>
                </a:cubicBezTo>
                <a:cubicBezTo>
                  <a:pt x="351975" y="345688"/>
                  <a:pt x="392853" y="309572"/>
                  <a:pt x="425397" y="278616"/>
                </a:cubicBezTo>
                <a:cubicBezTo>
                  <a:pt x="457941" y="247660"/>
                  <a:pt x="487706" y="207972"/>
                  <a:pt x="503978" y="176222"/>
                </a:cubicBezTo>
                <a:cubicBezTo>
                  <a:pt x="520250" y="144472"/>
                  <a:pt x="521837" y="113119"/>
                  <a:pt x="523028" y="88116"/>
                </a:cubicBezTo>
                <a:cubicBezTo>
                  <a:pt x="524219" y="63113"/>
                  <a:pt x="521441" y="40887"/>
                  <a:pt x="511122" y="26203"/>
                </a:cubicBezTo>
                <a:cubicBezTo>
                  <a:pt x="500803" y="11519"/>
                  <a:pt x="472228" y="-387"/>
                  <a:pt x="461116" y="10"/>
                </a:cubicBezTo>
                <a:cubicBezTo>
                  <a:pt x="450004" y="407"/>
                  <a:pt x="447225" y="9534"/>
                  <a:pt x="444447" y="28584"/>
                </a:cubicBezTo>
                <a:cubicBezTo>
                  <a:pt x="441669" y="47634"/>
                  <a:pt x="451194" y="87322"/>
                  <a:pt x="444447" y="114310"/>
                </a:cubicBezTo>
                <a:cubicBezTo>
                  <a:pt x="437700" y="141298"/>
                  <a:pt x="423809" y="164713"/>
                  <a:pt x="403965" y="190510"/>
                </a:cubicBezTo>
                <a:cubicBezTo>
                  <a:pt x="384121" y="216307"/>
                  <a:pt x="354752" y="249644"/>
                  <a:pt x="325384" y="269091"/>
                </a:cubicBezTo>
                <a:cubicBezTo>
                  <a:pt x="296016" y="288538"/>
                  <a:pt x="256328" y="302429"/>
                  <a:pt x="227753" y="307191"/>
                </a:cubicBezTo>
                <a:cubicBezTo>
                  <a:pt x="199178" y="311953"/>
                  <a:pt x="174571" y="310763"/>
                  <a:pt x="153934" y="297666"/>
                </a:cubicBezTo>
                <a:cubicBezTo>
                  <a:pt x="133297" y="284569"/>
                  <a:pt x="115437" y="248453"/>
                  <a:pt x="103928" y="228609"/>
                </a:cubicBezTo>
                <a:cubicBezTo>
                  <a:pt x="92419" y="208765"/>
                  <a:pt x="94800" y="192890"/>
                  <a:pt x="84878" y="178603"/>
                </a:cubicBezTo>
                <a:cubicBezTo>
                  <a:pt x="74956" y="164316"/>
                  <a:pt x="57096" y="148838"/>
                  <a:pt x="44396" y="142885"/>
                </a:cubicBezTo>
                <a:cubicBezTo>
                  <a:pt x="31696" y="136932"/>
                  <a:pt x="16615" y="137726"/>
                  <a:pt x="8678" y="142885"/>
                </a:cubicBezTo>
                <a:cubicBezTo>
                  <a:pt x="740" y="148044"/>
                  <a:pt x="-2038" y="166301"/>
                  <a:pt x="1534" y="183366"/>
                </a:cubicBezTo>
                <a:cubicBezTo>
                  <a:pt x="5106" y="200431"/>
                  <a:pt x="4312" y="210750"/>
                  <a:pt x="18203" y="233372"/>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任意多边形 24"/>
          <p:cNvSpPr/>
          <p:nvPr/>
        </p:nvSpPr>
        <p:spPr>
          <a:xfrm>
            <a:off x="4086210" y="4332203"/>
            <a:ext cx="461988" cy="522568"/>
          </a:xfrm>
          <a:custGeom>
            <a:avLst/>
            <a:gdLst>
              <a:gd name="connsiteX0" fmla="*/ 52404 w 459612"/>
              <a:gd name="connsiteY0" fmla="*/ 463793 h 522726"/>
              <a:gd name="connsiteX1" fmla="*/ 150035 w 459612"/>
              <a:gd name="connsiteY1" fmla="*/ 518561 h 522726"/>
              <a:gd name="connsiteX2" fmla="*/ 266716 w 459612"/>
              <a:gd name="connsiteY2" fmla="*/ 511418 h 522726"/>
              <a:gd name="connsiteX3" fmla="*/ 359585 w 459612"/>
              <a:gd name="connsiteY3" fmla="*/ 451886 h 522726"/>
              <a:gd name="connsiteX4" fmla="*/ 435785 w 459612"/>
              <a:gd name="connsiteY4" fmla="*/ 323299 h 522726"/>
              <a:gd name="connsiteX5" fmla="*/ 459598 w 459612"/>
              <a:gd name="connsiteY5" fmla="*/ 206618 h 522726"/>
              <a:gd name="connsiteX6" fmla="*/ 433404 w 459612"/>
              <a:gd name="connsiteY6" fmla="*/ 92318 h 522726"/>
              <a:gd name="connsiteX7" fmla="*/ 392923 w 459612"/>
              <a:gd name="connsiteY7" fmla="*/ 8974 h 522726"/>
              <a:gd name="connsiteX8" fmla="*/ 331010 w 459612"/>
              <a:gd name="connsiteY8" fmla="*/ 6593 h 522726"/>
              <a:gd name="connsiteX9" fmla="*/ 333391 w 459612"/>
              <a:gd name="connsiteY9" fmla="*/ 47074 h 522726"/>
              <a:gd name="connsiteX10" fmla="*/ 361966 w 459612"/>
              <a:gd name="connsiteY10" fmla="*/ 104224 h 522726"/>
              <a:gd name="connsiteX11" fmla="*/ 376254 w 459612"/>
              <a:gd name="connsiteY11" fmla="*/ 199474 h 522726"/>
              <a:gd name="connsiteX12" fmla="*/ 369110 w 459612"/>
              <a:gd name="connsiteY12" fmla="*/ 292343 h 522726"/>
              <a:gd name="connsiteX13" fmla="*/ 331010 w 459612"/>
              <a:gd name="connsiteY13" fmla="*/ 373305 h 522726"/>
              <a:gd name="connsiteX14" fmla="*/ 264335 w 459612"/>
              <a:gd name="connsiteY14" fmla="*/ 432836 h 522726"/>
              <a:gd name="connsiteX15" fmla="*/ 166704 w 459612"/>
              <a:gd name="connsiteY15" fmla="*/ 449505 h 522726"/>
              <a:gd name="connsiteX16" fmla="*/ 90504 w 459612"/>
              <a:gd name="connsiteY16" fmla="*/ 416168 h 522726"/>
              <a:gd name="connsiteX17" fmla="*/ 69073 w 459612"/>
              <a:gd name="connsiteY17" fmla="*/ 387593 h 522726"/>
              <a:gd name="connsiteX18" fmla="*/ 21448 w 459612"/>
              <a:gd name="connsiteY18" fmla="*/ 389974 h 522726"/>
              <a:gd name="connsiteX19" fmla="*/ 16 w 459612"/>
              <a:gd name="connsiteY19" fmla="*/ 406643 h 522726"/>
              <a:gd name="connsiteX20" fmla="*/ 52404 w 459612"/>
              <a:gd name="connsiteY20" fmla="*/ 463793 h 522726"/>
              <a:gd name="connsiteX0" fmla="*/ 52404 w 459612"/>
              <a:gd name="connsiteY0" fmla="*/ 463793 h 522726"/>
              <a:gd name="connsiteX1" fmla="*/ 150035 w 459612"/>
              <a:gd name="connsiteY1" fmla="*/ 518561 h 522726"/>
              <a:gd name="connsiteX2" fmla="*/ 266716 w 459612"/>
              <a:gd name="connsiteY2" fmla="*/ 511418 h 522726"/>
              <a:gd name="connsiteX3" fmla="*/ 359585 w 459612"/>
              <a:gd name="connsiteY3" fmla="*/ 451886 h 522726"/>
              <a:gd name="connsiteX4" fmla="*/ 435785 w 459612"/>
              <a:gd name="connsiteY4" fmla="*/ 323299 h 522726"/>
              <a:gd name="connsiteX5" fmla="*/ 459598 w 459612"/>
              <a:gd name="connsiteY5" fmla="*/ 206618 h 522726"/>
              <a:gd name="connsiteX6" fmla="*/ 433404 w 459612"/>
              <a:gd name="connsiteY6" fmla="*/ 92318 h 522726"/>
              <a:gd name="connsiteX7" fmla="*/ 392923 w 459612"/>
              <a:gd name="connsiteY7" fmla="*/ 8974 h 522726"/>
              <a:gd name="connsiteX8" fmla="*/ 331010 w 459612"/>
              <a:gd name="connsiteY8" fmla="*/ 6593 h 522726"/>
              <a:gd name="connsiteX9" fmla="*/ 333391 w 459612"/>
              <a:gd name="connsiteY9" fmla="*/ 47074 h 522726"/>
              <a:gd name="connsiteX10" fmla="*/ 361966 w 459612"/>
              <a:gd name="connsiteY10" fmla="*/ 104224 h 522726"/>
              <a:gd name="connsiteX11" fmla="*/ 376254 w 459612"/>
              <a:gd name="connsiteY11" fmla="*/ 199474 h 522726"/>
              <a:gd name="connsiteX12" fmla="*/ 369110 w 459612"/>
              <a:gd name="connsiteY12" fmla="*/ 292343 h 522726"/>
              <a:gd name="connsiteX13" fmla="*/ 331010 w 459612"/>
              <a:gd name="connsiteY13" fmla="*/ 373305 h 522726"/>
              <a:gd name="connsiteX14" fmla="*/ 264335 w 459612"/>
              <a:gd name="connsiteY14" fmla="*/ 432836 h 522726"/>
              <a:gd name="connsiteX15" fmla="*/ 166704 w 459612"/>
              <a:gd name="connsiteY15" fmla="*/ 449505 h 522726"/>
              <a:gd name="connsiteX16" fmla="*/ 97648 w 459612"/>
              <a:gd name="connsiteY16" fmla="*/ 416168 h 522726"/>
              <a:gd name="connsiteX17" fmla="*/ 69073 w 459612"/>
              <a:gd name="connsiteY17" fmla="*/ 387593 h 522726"/>
              <a:gd name="connsiteX18" fmla="*/ 21448 w 459612"/>
              <a:gd name="connsiteY18" fmla="*/ 389974 h 522726"/>
              <a:gd name="connsiteX19" fmla="*/ 16 w 459612"/>
              <a:gd name="connsiteY19" fmla="*/ 406643 h 522726"/>
              <a:gd name="connsiteX20" fmla="*/ 52404 w 459612"/>
              <a:gd name="connsiteY20" fmla="*/ 463793 h 522726"/>
              <a:gd name="connsiteX0" fmla="*/ 54784 w 461992"/>
              <a:gd name="connsiteY0" fmla="*/ 463793 h 522726"/>
              <a:gd name="connsiteX1" fmla="*/ 152415 w 461992"/>
              <a:gd name="connsiteY1" fmla="*/ 518561 h 522726"/>
              <a:gd name="connsiteX2" fmla="*/ 269096 w 461992"/>
              <a:gd name="connsiteY2" fmla="*/ 511418 h 522726"/>
              <a:gd name="connsiteX3" fmla="*/ 361965 w 461992"/>
              <a:gd name="connsiteY3" fmla="*/ 451886 h 522726"/>
              <a:gd name="connsiteX4" fmla="*/ 438165 w 461992"/>
              <a:gd name="connsiteY4" fmla="*/ 323299 h 522726"/>
              <a:gd name="connsiteX5" fmla="*/ 461978 w 461992"/>
              <a:gd name="connsiteY5" fmla="*/ 206618 h 522726"/>
              <a:gd name="connsiteX6" fmla="*/ 435784 w 461992"/>
              <a:gd name="connsiteY6" fmla="*/ 92318 h 522726"/>
              <a:gd name="connsiteX7" fmla="*/ 395303 w 461992"/>
              <a:gd name="connsiteY7" fmla="*/ 8974 h 522726"/>
              <a:gd name="connsiteX8" fmla="*/ 333390 w 461992"/>
              <a:gd name="connsiteY8" fmla="*/ 6593 h 522726"/>
              <a:gd name="connsiteX9" fmla="*/ 335771 w 461992"/>
              <a:gd name="connsiteY9" fmla="*/ 47074 h 522726"/>
              <a:gd name="connsiteX10" fmla="*/ 364346 w 461992"/>
              <a:gd name="connsiteY10" fmla="*/ 104224 h 522726"/>
              <a:gd name="connsiteX11" fmla="*/ 378634 w 461992"/>
              <a:gd name="connsiteY11" fmla="*/ 199474 h 522726"/>
              <a:gd name="connsiteX12" fmla="*/ 371490 w 461992"/>
              <a:gd name="connsiteY12" fmla="*/ 292343 h 522726"/>
              <a:gd name="connsiteX13" fmla="*/ 333390 w 461992"/>
              <a:gd name="connsiteY13" fmla="*/ 373305 h 522726"/>
              <a:gd name="connsiteX14" fmla="*/ 266715 w 461992"/>
              <a:gd name="connsiteY14" fmla="*/ 432836 h 522726"/>
              <a:gd name="connsiteX15" fmla="*/ 169084 w 461992"/>
              <a:gd name="connsiteY15" fmla="*/ 449505 h 522726"/>
              <a:gd name="connsiteX16" fmla="*/ 100028 w 461992"/>
              <a:gd name="connsiteY16" fmla="*/ 416168 h 522726"/>
              <a:gd name="connsiteX17" fmla="*/ 71453 w 461992"/>
              <a:gd name="connsiteY17" fmla="*/ 387593 h 522726"/>
              <a:gd name="connsiteX18" fmla="*/ 23828 w 461992"/>
              <a:gd name="connsiteY18" fmla="*/ 389974 h 522726"/>
              <a:gd name="connsiteX19" fmla="*/ 15 w 461992"/>
              <a:gd name="connsiteY19" fmla="*/ 418549 h 522726"/>
              <a:gd name="connsiteX20" fmla="*/ 54784 w 461992"/>
              <a:gd name="connsiteY20" fmla="*/ 463793 h 522726"/>
              <a:gd name="connsiteX0" fmla="*/ 54784 w 461992"/>
              <a:gd name="connsiteY0" fmla="*/ 463793 h 522726"/>
              <a:gd name="connsiteX1" fmla="*/ 152415 w 461992"/>
              <a:gd name="connsiteY1" fmla="*/ 518561 h 522726"/>
              <a:gd name="connsiteX2" fmla="*/ 269096 w 461992"/>
              <a:gd name="connsiteY2" fmla="*/ 511418 h 522726"/>
              <a:gd name="connsiteX3" fmla="*/ 361965 w 461992"/>
              <a:gd name="connsiteY3" fmla="*/ 451886 h 522726"/>
              <a:gd name="connsiteX4" fmla="*/ 438165 w 461992"/>
              <a:gd name="connsiteY4" fmla="*/ 323299 h 522726"/>
              <a:gd name="connsiteX5" fmla="*/ 461978 w 461992"/>
              <a:gd name="connsiteY5" fmla="*/ 206618 h 522726"/>
              <a:gd name="connsiteX6" fmla="*/ 435784 w 461992"/>
              <a:gd name="connsiteY6" fmla="*/ 92318 h 522726"/>
              <a:gd name="connsiteX7" fmla="*/ 395303 w 461992"/>
              <a:gd name="connsiteY7" fmla="*/ 8974 h 522726"/>
              <a:gd name="connsiteX8" fmla="*/ 333390 w 461992"/>
              <a:gd name="connsiteY8" fmla="*/ 6593 h 522726"/>
              <a:gd name="connsiteX9" fmla="*/ 335771 w 461992"/>
              <a:gd name="connsiteY9" fmla="*/ 47074 h 522726"/>
              <a:gd name="connsiteX10" fmla="*/ 364346 w 461992"/>
              <a:gd name="connsiteY10" fmla="*/ 104224 h 522726"/>
              <a:gd name="connsiteX11" fmla="*/ 378634 w 461992"/>
              <a:gd name="connsiteY11" fmla="*/ 199474 h 522726"/>
              <a:gd name="connsiteX12" fmla="*/ 371490 w 461992"/>
              <a:gd name="connsiteY12" fmla="*/ 292343 h 522726"/>
              <a:gd name="connsiteX13" fmla="*/ 333390 w 461992"/>
              <a:gd name="connsiteY13" fmla="*/ 373305 h 522726"/>
              <a:gd name="connsiteX14" fmla="*/ 266715 w 461992"/>
              <a:gd name="connsiteY14" fmla="*/ 432836 h 522726"/>
              <a:gd name="connsiteX15" fmla="*/ 169084 w 461992"/>
              <a:gd name="connsiteY15" fmla="*/ 444742 h 522726"/>
              <a:gd name="connsiteX16" fmla="*/ 100028 w 461992"/>
              <a:gd name="connsiteY16" fmla="*/ 416168 h 522726"/>
              <a:gd name="connsiteX17" fmla="*/ 71453 w 461992"/>
              <a:gd name="connsiteY17" fmla="*/ 387593 h 522726"/>
              <a:gd name="connsiteX18" fmla="*/ 23828 w 461992"/>
              <a:gd name="connsiteY18" fmla="*/ 389974 h 522726"/>
              <a:gd name="connsiteX19" fmla="*/ 15 w 461992"/>
              <a:gd name="connsiteY19" fmla="*/ 418549 h 522726"/>
              <a:gd name="connsiteX20" fmla="*/ 54784 w 461992"/>
              <a:gd name="connsiteY20" fmla="*/ 463793 h 522726"/>
              <a:gd name="connsiteX0" fmla="*/ 54784 w 461992"/>
              <a:gd name="connsiteY0" fmla="*/ 463793 h 522726"/>
              <a:gd name="connsiteX1" fmla="*/ 152415 w 461992"/>
              <a:gd name="connsiteY1" fmla="*/ 518561 h 522726"/>
              <a:gd name="connsiteX2" fmla="*/ 269096 w 461992"/>
              <a:gd name="connsiteY2" fmla="*/ 511418 h 522726"/>
              <a:gd name="connsiteX3" fmla="*/ 361965 w 461992"/>
              <a:gd name="connsiteY3" fmla="*/ 451886 h 522726"/>
              <a:gd name="connsiteX4" fmla="*/ 438165 w 461992"/>
              <a:gd name="connsiteY4" fmla="*/ 323299 h 522726"/>
              <a:gd name="connsiteX5" fmla="*/ 461978 w 461992"/>
              <a:gd name="connsiteY5" fmla="*/ 206618 h 522726"/>
              <a:gd name="connsiteX6" fmla="*/ 435784 w 461992"/>
              <a:gd name="connsiteY6" fmla="*/ 92318 h 522726"/>
              <a:gd name="connsiteX7" fmla="*/ 395303 w 461992"/>
              <a:gd name="connsiteY7" fmla="*/ 8974 h 522726"/>
              <a:gd name="connsiteX8" fmla="*/ 333390 w 461992"/>
              <a:gd name="connsiteY8" fmla="*/ 6593 h 522726"/>
              <a:gd name="connsiteX9" fmla="*/ 335771 w 461992"/>
              <a:gd name="connsiteY9" fmla="*/ 47074 h 522726"/>
              <a:gd name="connsiteX10" fmla="*/ 364346 w 461992"/>
              <a:gd name="connsiteY10" fmla="*/ 104224 h 522726"/>
              <a:gd name="connsiteX11" fmla="*/ 378634 w 461992"/>
              <a:gd name="connsiteY11" fmla="*/ 199474 h 522726"/>
              <a:gd name="connsiteX12" fmla="*/ 371490 w 461992"/>
              <a:gd name="connsiteY12" fmla="*/ 292343 h 522726"/>
              <a:gd name="connsiteX13" fmla="*/ 333390 w 461992"/>
              <a:gd name="connsiteY13" fmla="*/ 373305 h 522726"/>
              <a:gd name="connsiteX14" fmla="*/ 266715 w 461992"/>
              <a:gd name="connsiteY14" fmla="*/ 432836 h 522726"/>
              <a:gd name="connsiteX15" fmla="*/ 169084 w 461992"/>
              <a:gd name="connsiteY15" fmla="*/ 444742 h 522726"/>
              <a:gd name="connsiteX16" fmla="*/ 104790 w 461992"/>
              <a:gd name="connsiteY16" fmla="*/ 413787 h 522726"/>
              <a:gd name="connsiteX17" fmla="*/ 71453 w 461992"/>
              <a:gd name="connsiteY17" fmla="*/ 387593 h 522726"/>
              <a:gd name="connsiteX18" fmla="*/ 23828 w 461992"/>
              <a:gd name="connsiteY18" fmla="*/ 389974 h 522726"/>
              <a:gd name="connsiteX19" fmla="*/ 15 w 461992"/>
              <a:gd name="connsiteY19" fmla="*/ 418549 h 522726"/>
              <a:gd name="connsiteX20" fmla="*/ 54784 w 461992"/>
              <a:gd name="connsiteY20" fmla="*/ 463793 h 522726"/>
              <a:gd name="connsiteX0" fmla="*/ 54784 w 461992"/>
              <a:gd name="connsiteY0" fmla="*/ 463793 h 522726"/>
              <a:gd name="connsiteX1" fmla="*/ 152415 w 461992"/>
              <a:gd name="connsiteY1" fmla="*/ 518561 h 522726"/>
              <a:gd name="connsiteX2" fmla="*/ 269096 w 461992"/>
              <a:gd name="connsiteY2" fmla="*/ 511418 h 522726"/>
              <a:gd name="connsiteX3" fmla="*/ 361965 w 461992"/>
              <a:gd name="connsiteY3" fmla="*/ 451886 h 522726"/>
              <a:gd name="connsiteX4" fmla="*/ 438165 w 461992"/>
              <a:gd name="connsiteY4" fmla="*/ 323299 h 522726"/>
              <a:gd name="connsiteX5" fmla="*/ 461978 w 461992"/>
              <a:gd name="connsiteY5" fmla="*/ 206618 h 522726"/>
              <a:gd name="connsiteX6" fmla="*/ 435784 w 461992"/>
              <a:gd name="connsiteY6" fmla="*/ 92318 h 522726"/>
              <a:gd name="connsiteX7" fmla="*/ 395303 w 461992"/>
              <a:gd name="connsiteY7" fmla="*/ 8974 h 522726"/>
              <a:gd name="connsiteX8" fmla="*/ 333390 w 461992"/>
              <a:gd name="connsiteY8" fmla="*/ 6593 h 522726"/>
              <a:gd name="connsiteX9" fmla="*/ 335771 w 461992"/>
              <a:gd name="connsiteY9" fmla="*/ 47074 h 522726"/>
              <a:gd name="connsiteX10" fmla="*/ 364346 w 461992"/>
              <a:gd name="connsiteY10" fmla="*/ 104224 h 522726"/>
              <a:gd name="connsiteX11" fmla="*/ 378634 w 461992"/>
              <a:gd name="connsiteY11" fmla="*/ 199474 h 522726"/>
              <a:gd name="connsiteX12" fmla="*/ 371490 w 461992"/>
              <a:gd name="connsiteY12" fmla="*/ 292343 h 522726"/>
              <a:gd name="connsiteX13" fmla="*/ 333390 w 461992"/>
              <a:gd name="connsiteY13" fmla="*/ 366161 h 522726"/>
              <a:gd name="connsiteX14" fmla="*/ 266715 w 461992"/>
              <a:gd name="connsiteY14" fmla="*/ 432836 h 522726"/>
              <a:gd name="connsiteX15" fmla="*/ 169084 w 461992"/>
              <a:gd name="connsiteY15" fmla="*/ 444742 h 522726"/>
              <a:gd name="connsiteX16" fmla="*/ 104790 w 461992"/>
              <a:gd name="connsiteY16" fmla="*/ 413787 h 522726"/>
              <a:gd name="connsiteX17" fmla="*/ 71453 w 461992"/>
              <a:gd name="connsiteY17" fmla="*/ 387593 h 522726"/>
              <a:gd name="connsiteX18" fmla="*/ 23828 w 461992"/>
              <a:gd name="connsiteY18" fmla="*/ 389974 h 522726"/>
              <a:gd name="connsiteX19" fmla="*/ 15 w 461992"/>
              <a:gd name="connsiteY19" fmla="*/ 418549 h 522726"/>
              <a:gd name="connsiteX20" fmla="*/ 54784 w 461992"/>
              <a:gd name="connsiteY20" fmla="*/ 463793 h 522726"/>
              <a:gd name="connsiteX0" fmla="*/ 54784 w 461992"/>
              <a:gd name="connsiteY0" fmla="*/ 463793 h 522726"/>
              <a:gd name="connsiteX1" fmla="*/ 152415 w 461992"/>
              <a:gd name="connsiteY1" fmla="*/ 518561 h 522726"/>
              <a:gd name="connsiteX2" fmla="*/ 269096 w 461992"/>
              <a:gd name="connsiteY2" fmla="*/ 511418 h 522726"/>
              <a:gd name="connsiteX3" fmla="*/ 361965 w 461992"/>
              <a:gd name="connsiteY3" fmla="*/ 451886 h 522726"/>
              <a:gd name="connsiteX4" fmla="*/ 438165 w 461992"/>
              <a:gd name="connsiteY4" fmla="*/ 332824 h 522726"/>
              <a:gd name="connsiteX5" fmla="*/ 461978 w 461992"/>
              <a:gd name="connsiteY5" fmla="*/ 206618 h 522726"/>
              <a:gd name="connsiteX6" fmla="*/ 435784 w 461992"/>
              <a:gd name="connsiteY6" fmla="*/ 92318 h 522726"/>
              <a:gd name="connsiteX7" fmla="*/ 395303 w 461992"/>
              <a:gd name="connsiteY7" fmla="*/ 8974 h 522726"/>
              <a:gd name="connsiteX8" fmla="*/ 333390 w 461992"/>
              <a:gd name="connsiteY8" fmla="*/ 6593 h 522726"/>
              <a:gd name="connsiteX9" fmla="*/ 335771 w 461992"/>
              <a:gd name="connsiteY9" fmla="*/ 47074 h 522726"/>
              <a:gd name="connsiteX10" fmla="*/ 364346 w 461992"/>
              <a:gd name="connsiteY10" fmla="*/ 104224 h 522726"/>
              <a:gd name="connsiteX11" fmla="*/ 378634 w 461992"/>
              <a:gd name="connsiteY11" fmla="*/ 199474 h 522726"/>
              <a:gd name="connsiteX12" fmla="*/ 371490 w 461992"/>
              <a:gd name="connsiteY12" fmla="*/ 292343 h 522726"/>
              <a:gd name="connsiteX13" fmla="*/ 333390 w 461992"/>
              <a:gd name="connsiteY13" fmla="*/ 366161 h 522726"/>
              <a:gd name="connsiteX14" fmla="*/ 266715 w 461992"/>
              <a:gd name="connsiteY14" fmla="*/ 432836 h 522726"/>
              <a:gd name="connsiteX15" fmla="*/ 169084 w 461992"/>
              <a:gd name="connsiteY15" fmla="*/ 444742 h 522726"/>
              <a:gd name="connsiteX16" fmla="*/ 104790 w 461992"/>
              <a:gd name="connsiteY16" fmla="*/ 413787 h 522726"/>
              <a:gd name="connsiteX17" fmla="*/ 71453 w 461992"/>
              <a:gd name="connsiteY17" fmla="*/ 387593 h 522726"/>
              <a:gd name="connsiteX18" fmla="*/ 23828 w 461992"/>
              <a:gd name="connsiteY18" fmla="*/ 389974 h 522726"/>
              <a:gd name="connsiteX19" fmla="*/ 15 w 461992"/>
              <a:gd name="connsiteY19" fmla="*/ 418549 h 522726"/>
              <a:gd name="connsiteX20" fmla="*/ 54784 w 461992"/>
              <a:gd name="connsiteY20" fmla="*/ 463793 h 522726"/>
              <a:gd name="connsiteX0" fmla="*/ 54784 w 461988"/>
              <a:gd name="connsiteY0" fmla="*/ 463635 h 522568"/>
              <a:gd name="connsiteX1" fmla="*/ 152415 w 461988"/>
              <a:gd name="connsiteY1" fmla="*/ 518403 h 522568"/>
              <a:gd name="connsiteX2" fmla="*/ 269096 w 461988"/>
              <a:gd name="connsiteY2" fmla="*/ 511260 h 522568"/>
              <a:gd name="connsiteX3" fmla="*/ 361965 w 461988"/>
              <a:gd name="connsiteY3" fmla="*/ 451728 h 522568"/>
              <a:gd name="connsiteX4" fmla="*/ 438165 w 461988"/>
              <a:gd name="connsiteY4" fmla="*/ 332666 h 522568"/>
              <a:gd name="connsiteX5" fmla="*/ 461978 w 461988"/>
              <a:gd name="connsiteY5" fmla="*/ 206460 h 522568"/>
              <a:gd name="connsiteX6" fmla="*/ 440547 w 461988"/>
              <a:gd name="connsiteY6" fmla="*/ 89778 h 522568"/>
              <a:gd name="connsiteX7" fmla="*/ 395303 w 461988"/>
              <a:gd name="connsiteY7" fmla="*/ 8816 h 522568"/>
              <a:gd name="connsiteX8" fmla="*/ 333390 w 461988"/>
              <a:gd name="connsiteY8" fmla="*/ 6435 h 522568"/>
              <a:gd name="connsiteX9" fmla="*/ 335771 w 461988"/>
              <a:gd name="connsiteY9" fmla="*/ 46916 h 522568"/>
              <a:gd name="connsiteX10" fmla="*/ 364346 w 461988"/>
              <a:gd name="connsiteY10" fmla="*/ 104066 h 522568"/>
              <a:gd name="connsiteX11" fmla="*/ 378634 w 461988"/>
              <a:gd name="connsiteY11" fmla="*/ 199316 h 522568"/>
              <a:gd name="connsiteX12" fmla="*/ 371490 w 461988"/>
              <a:gd name="connsiteY12" fmla="*/ 292185 h 522568"/>
              <a:gd name="connsiteX13" fmla="*/ 333390 w 461988"/>
              <a:gd name="connsiteY13" fmla="*/ 366003 h 522568"/>
              <a:gd name="connsiteX14" fmla="*/ 266715 w 461988"/>
              <a:gd name="connsiteY14" fmla="*/ 432678 h 522568"/>
              <a:gd name="connsiteX15" fmla="*/ 169084 w 461988"/>
              <a:gd name="connsiteY15" fmla="*/ 444584 h 522568"/>
              <a:gd name="connsiteX16" fmla="*/ 104790 w 461988"/>
              <a:gd name="connsiteY16" fmla="*/ 413629 h 522568"/>
              <a:gd name="connsiteX17" fmla="*/ 71453 w 461988"/>
              <a:gd name="connsiteY17" fmla="*/ 387435 h 522568"/>
              <a:gd name="connsiteX18" fmla="*/ 23828 w 461988"/>
              <a:gd name="connsiteY18" fmla="*/ 389816 h 522568"/>
              <a:gd name="connsiteX19" fmla="*/ 15 w 461988"/>
              <a:gd name="connsiteY19" fmla="*/ 418391 h 522568"/>
              <a:gd name="connsiteX20" fmla="*/ 54784 w 461988"/>
              <a:gd name="connsiteY20" fmla="*/ 463635 h 522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61988" h="522568">
                <a:moveTo>
                  <a:pt x="54784" y="463635"/>
                </a:moveTo>
                <a:cubicBezTo>
                  <a:pt x="80184" y="480304"/>
                  <a:pt x="116696" y="510466"/>
                  <a:pt x="152415" y="518403"/>
                </a:cubicBezTo>
                <a:cubicBezTo>
                  <a:pt x="188134" y="526340"/>
                  <a:pt x="234171" y="522373"/>
                  <a:pt x="269096" y="511260"/>
                </a:cubicBezTo>
                <a:cubicBezTo>
                  <a:pt x="304021" y="500148"/>
                  <a:pt x="333787" y="481494"/>
                  <a:pt x="361965" y="451728"/>
                </a:cubicBezTo>
                <a:cubicBezTo>
                  <a:pt x="390143" y="421962"/>
                  <a:pt x="421496" y="373544"/>
                  <a:pt x="438165" y="332666"/>
                </a:cubicBezTo>
                <a:cubicBezTo>
                  <a:pt x="454834" y="291788"/>
                  <a:pt x="461581" y="246941"/>
                  <a:pt x="461978" y="206460"/>
                </a:cubicBezTo>
                <a:cubicBezTo>
                  <a:pt x="462375" y="165979"/>
                  <a:pt x="451659" y="122719"/>
                  <a:pt x="440547" y="89778"/>
                </a:cubicBezTo>
                <a:cubicBezTo>
                  <a:pt x="429435" y="56837"/>
                  <a:pt x="413163" y="22707"/>
                  <a:pt x="395303" y="8816"/>
                </a:cubicBezTo>
                <a:cubicBezTo>
                  <a:pt x="377444" y="-5075"/>
                  <a:pt x="343312" y="85"/>
                  <a:pt x="333390" y="6435"/>
                </a:cubicBezTo>
                <a:cubicBezTo>
                  <a:pt x="323468" y="12785"/>
                  <a:pt x="330612" y="30644"/>
                  <a:pt x="335771" y="46916"/>
                </a:cubicBezTo>
                <a:cubicBezTo>
                  <a:pt x="340930" y="63188"/>
                  <a:pt x="357202" y="78666"/>
                  <a:pt x="364346" y="104066"/>
                </a:cubicBezTo>
                <a:cubicBezTo>
                  <a:pt x="371490" y="129466"/>
                  <a:pt x="377443" y="167963"/>
                  <a:pt x="378634" y="199316"/>
                </a:cubicBezTo>
                <a:cubicBezTo>
                  <a:pt x="379825" y="230669"/>
                  <a:pt x="379031" y="264404"/>
                  <a:pt x="371490" y="292185"/>
                </a:cubicBezTo>
                <a:cubicBezTo>
                  <a:pt x="363949" y="319966"/>
                  <a:pt x="350852" y="342588"/>
                  <a:pt x="333390" y="366003"/>
                </a:cubicBezTo>
                <a:cubicBezTo>
                  <a:pt x="315928" y="389418"/>
                  <a:pt x="294099" y="419581"/>
                  <a:pt x="266715" y="432678"/>
                </a:cubicBezTo>
                <a:cubicBezTo>
                  <a:pt x="239331" y="445775"/>
                  <a:pt x="196072" y="447759"/>
                  <a:pt x="169084" y="444584"/>
                </a:cubicBezTo>
                <a:cubicBezTo>
                  <a:pt x="142096" y="441409"/>
                  <a:pt x="121062" y="423154"/>
                  <a:pt x="104790" y="413629"/>
                </a:cubicBezTo>
                <a:cubicBezTo>
                  <a:pt x="88518" y="404104"/>
                  <a:pt x="84947" y="391404"/>
                  <a:pt x="71453" y="387435"/>
                </a:cubicBezTo>
                <a:cubicBezTo>
                  <a:pt x="57959" y="383466"/>
                  <a:pt x="35337" y="386641"/>
                  <a:pt x="23828" y="389816"/>
                </a:cubicBezTo>
                <a:cubicBezTo>
                  <a:pt x="12319" y="392991"/>
                  <a:pt x="809" y="410454"/>
                  <a:pt x="15" y="418391"/>
                </a:cubicBezTo>
                <a:cubicBezTo>
                  <a:pt x="-779" y="426328"/>
                  <a:pt x="29384" y="446966"/>
                  <a:pt x="54784" y="463635"/>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任意多边形 25"/>
          <p:cNvSpPr/>
          <p:nvPr/>
        </p:nvSpPr>
        <p:spPr>
          <a:xfrm>
            <a:off x="4390456" y="3580996"/>
            <a:ext cx="316908" cy="824860"/>
          </a:xfrm>
          <a:custGeom>
            <a:avLst/>
            <a:gdLst>
              <a:gd name="connsiteX0" fmla="*/ 193450 w 315426"/>
              <a:gd name="connsiteY0" fmla="*/ 826324 h 829249"/>
              <a:gd name="connsiteX1" fmla="*/ 274413 w 315426"/>
              <a:gd name="connsiteY1" fmla="*/ 764412 h 829249"/>
              <a:gd name="connsiteX2" fmla="*/ 314894 w 315426"/>
              <a:gd name="connsiteY2" fmla="*/ 659637 h 829249"/>
              <a:gd name="connsiteX3" fmla="*/ 293463 w 315426"/>
              <a:gd name="connsiteY3" fmla="*/ 526287 h 829249"/>
              <a:gd name="connsiteX4" fmla="*/ 236313 w 315426"/>
              <a:gd name="connsiteY4" fmla="*/ 445324 h 829249"/>
              <a:gd name="connsiteX5" fmla="*/ 181544 w 315426"/>
              <a:gd name="connsiteY5" fmla="*/ 340549 h 829249"/>
              <a:gd name="connsiteX6" fmla="*/ 150588 w 315426"/>
              <a:gd name="connsiteY6" fmla="*/ 197674 h 829249"/>
              <a:gd name="connsiteX7" fmla="*/ 133919 w 315426"/>
              <a:gd name="connsiteY7" fmla="*/ 97662 h 829249"/>
              <a:gd name="connsiteX8" fmla="*/ 143444 w 315426"/>
              <a:gd name="connsiteY8" fmla="*/ 33368 h 829249"/>
              <a:gd name="connsiteX9" fmla="*/ 119632 w 315426"/>
              <a:gd name="connsiteY9" fmla="*/ 19081 h 829249"/>
              <a:gd name="connsiteX10" fmla="*/ 76769 w 315426"/>
              <a:gd name="connsiteY10" fmla="*/ 31 h 829249"/>
              <a:gd name="connsiteX11" fmla="*/ 76769 w 315426"/>
              <a:gd name="connsiteY11" fmla="*/ 23843 h 829249"/>
              <a:gd name="connsiteX12" fmla="*/ 69625 w 315426"/>
              <a:gd name="connsiteY12" fmla="*/ 147668 h 829249"/>
              <a:gd name="connsiteX13" fmla="*/ 95819 w 315426"/>
              <a:gd name="connsiteY13" fmla="*/ 295306 h 829249"/>
              <a:gd name="connsiteX14" fmla="*/ 133919 w 315426"/>
              <a:gd name="connsiteY14" fmla="*/ 416749 h 829249"/>
              <a:gd name="connsiteX15" fmla="*/ 188688 w 315426"/>
              <a:gd name="connsiteY15" fmla="*/ 502474 h 829249"/>
              <a:gd name="connsiteX16" fmla="*/ 238694 w 315426"/>
              <a:gd name="connsiteY16" fmla="*/ 576293 h 829249"/>
              <a:gd name="connsiteX17" fmla="*/ 226788 w 315426"/>
              <a:gd name="connsiteY17" fmla="*/ 707262 h 829249"/>
              <a:gd name="connsiteX18" fmla="*/ 179163 w 315426"/>
              <a:gd name="connsiteY18" fmla="*/ 754887 h 829249"/>
              <a:gd name="connsiteX19" fmla="*/ 117250 w 315426"/>
              <a:gd name="connsiteY19" fmla="*/ 745362 h 829249"/>
              <a:gd name="connsiteX20" fmla="*/ 36288 w 315426"/>
              <a:gd name="connsiteY20" fmla="*/ 733456 h 829249"/>
              <a:gd name="connsiteX21" fmla="*/ 569 w 315426"/>
              <a:gd name="connsiteY21" fmla="*/ 757268 h 829249"/>
              <a:gd name="connsiteX22" fmla="*/ 19619 w 315426"/>
              <a:gd name="connsiteY22" fmla="*/ 797749 h 829249"/>
              <a:gd name="connsiteX23" fmla="*/ 86294 w 315426"/>
              <a:gd name="connsiteY23" fmla="*/ 816799 h 829249"/>
              <a:gd name="connsiteX24" fmla="*/ 193450 w 315426"/>
              <a:gd name="connsiteY24" fmla="*/ 826324 h 829249"/>
              <a:gd name="connsiteX0" fmla="*/ 193450 w 315426"/>
              <a:gd name="connsiteY0" fmla="*/ 826324 h 829249"/>
              <a:gd name="connsiteX1" fmla="*/ 274413 w 315426"/>
              <a:gd name="connsiteY1" fmla="*/ 764412 h 829249"/>
              <a:gd name="connsiteX2" fmla="*/ 314894 w 315426"/>
              <a:gd name="connsiteY2" fmla="*/ 659637 h 829249"/>
              <a:gd name="connsiteX3" fmla="*/ 293463 w 315426"/>
              <a:gd name="connsiteY3" fmla="*/ 526287 h 829249"/>
              <a:gd name="connsiteX4" fmla="*/ 236313 w 315426"/>
              <a:gd name="connsiteY4" fmla="*/ 445324 h 829249"/>
              <a:gd name="connsiteX5" fmla="*/ 181544 w 315426"/>
              <a:gd name="connsiteY5" fmla="*/ 340549 h 829249"/>
              <a:gd name="connsiteX6" fmla="*/ 150588 w 315426"/>
              <a:gd name="connsiteY6" fmla="*/ 197674 h 829249"/>
              <a:gd name="connsiteX7" fmla="*/ 141062 w 315426"/>
              <a:gd name="connsiteY7" fmla="*/ 104806 h 829249"/>
              <a:gd name="connsiteX8" fmla="*/ 143444 w 315426"/>
              <a:gd name="connsiteY8" fmla="*/ 33368 h 829249"/>
              <a:gd name="connsiteX9" fmla="*/ 119632 w 315426"/>
              <a:gd name="connsiteY9" fmla="*/ 19081 h 829249"/>
              <a:gd name="connsiteX10" fmla="*/ 76769 w 315426"/>
              <a:gd name="connsiteY10" fmla="*/ 31 h 829249"/>
              <a:gd name="connsiteX11" fmla="*/ 76769 w 315426"/>
              <a:gd name="connsiteY11" fmla="*/ 23843 h 829249"/>
              <a:gd name="connsiteX12" fmla="*/ 69625 w 315426"/>
              <a:gd name="connsiteY12" fmla="*/ 147668 h 829249"/>
              <a:gd name="connsiteX13" fmla="*/ 95819 w 315426"/>
              <a:gd name="connsiteY13" fmla="*/ 295306 h 829249"/>
              <a:gd name="connsiteX14" fmla="*/ 133919 w 315426"/>
              <a:gd name="connsiteY14" fmla="*/ 416749 h 829249"/>
              <a:gd name="connsiteX15" fmla="*/ 188688 w 315426"/>
              <a:gd name="connsiteY15" fmla="*/ 502474 h 829249"/>
              <a:gd name="connsiteX16" fmla="*/ 238694 w 315426"/>
              <a:gd name="connsiteY16" fmla="*/ 576293 h 829249"/>
              <a:gd name="connsiteX17" fmla="*/ 226788 w 315426"/>
              <a:gd name="connsiteY17" fmla="*/ 707262 h 829249"/>
              <a:gd name="connsiteX18" fmla="*/ 179163 w 315426"/>
              <a:gd name="connsiteY18" fmla="*/ 754887 h 829249"/>
              <a:gd name="connsiteX19" fmla="*/ 117250 w 315426"/>
              <a:gd name="connsiteY19" fmla="*/ 745362 h 829249"/>
              <a:gd name="connsiteX20" fmla="*/ 36288 w 315426"/>
              <a:gd name="connsiteY20" fmla="*/ 733456 h 829249"/>
              <a:gd name="connsiteX21" fmla="*/ 569 w 315426"/>
              <a:gd name="connsiteY21" fmla="*/ 757268 h 829249"/>
              <a:gd name="connsiteX22" fmla="*/ 19619 w 315426"/>
              <a:gd name="connsiteY22" fmla="*/ 797749 h 829249"/>
              <a:gd name="connsiteX23" fmla="*/ 86294 w 315426"/>
              <a:gd name="connsiteY23" fmla="*/ 816799 h 829249"/>
              <a:gd name="connsiteX24" fmla="*/ 193450 w 315426"/>
              <a:gd name="connsiteY24" fmla="*/ 826324 h 829249"/>
              <a:gd name="connsiteX0" fmla="*/ 193450 w 315426"/>
              <a:gd name="connsiteY0" fmla="*/ 826534 h 829459"/>
              <a:gd name="connsiteX1" fmla="*/ 274413 w 315426"/>
              <a:gd name="connsiteY1" fmla="*/ 764622 h 829459"/>
              <a:gd name="connsiteX2" fmla="*/ 314894 w 315426"/>
              <a:gd name="connsiteY2" fmla="*/ 659847 h 829459"/>
              <a:gd name="connsiteX3" fmla="*/ 293463 w 315426"/>
              <a:gd name="connsiteY3" fmla="*/ 526497 h 829459"/>
              <a:gd name="connsiteX4" fmla="*/ 236313 w 315426"/>
              <a:gd name="connsiteY4" fmla="*/ 445534 h 829459"/>
              <a:gd name="connsiteX5" fmla="*/ 181544 w 315426"/>
              <a:gd name="connsiteY5" fmla="*/ 340759 h 829459"/>
              <a:gd name="connsiteX6" fmla="*/ 150588 w 315426"/>
              <a:gd name="connsiteY6" fmla="*/ 197884 h 829459"/>
              <a:gd name="connsiteX7" fmla="*/ 141062 w 315426"/>
              <a:gd name="connsiteY7" fmla="*/ 105016 h 829459"/>
              <a:gd name="connsiteX8" fmla="*/ 143444 w 315426"/>
              <a:gd name="connsiteY8" fmla="*/ 33578 h 829459"/>
              <a:gd name="connsiteX9" fmla="*/ 119632 w 315426"/>
              <a:gd name="connsiteY9" fmla="*/ 19291 h 829459"/>
              <a:gd name="connsiteX10" fmla="*/ 76769 w 315426"/>
              <a:gd name="connsiteY10" fmla="*/ 241 h 829459"/>
              <a:gd name="connsiteX11" fmla="*/ 74388 w 315426"/>
              <a:gd name="connsiteY11" fmla="*/ 33578 h 829459"/>
              <a:gd name="connsiteX12" fmla="*/ 69625 w 315426"/>
              <a:gd name="connsiteY12" fmla="*/ 147878 h 829459"/>
              <a:gd name="connsiteX13" fmla="*/ 95819 w 315426"/>
              <a:gd name="connsiteY13" fmla="*/ 295516 h 829459"/>
              <a:gd name="connsiteX14" fmla="*/ 133919 w 315426"/>
              <a:gd name="connsiteY14" fmla="*/ 416959 h 829459"/>
              <a:gd name="connsiteX15" fmla="*/ 188688 w 315426"/>
              <a:gd name="connsiteY15" fmla="*/ 502684 h 829459"/>
              <a:gd name="connsiteX16" fmla="*/ 238694 w 315426"/>
              <a:gd name="connsiteY16" fmla="*/ 576503 h 829459"/>
              <a:gd name="connsiteX17" fmla="*/ 226788 w 315426"/>
              <a:gd name="connsiteY17" fmla="*/ 707472 h 829459"/>
              <a:gd name="connsiteX18" fmla="*/ 179163 w 315426"/>
              <a:gd name="connsiteY18" fmla="*/ 755097 h 829459"/>
              <a:gd name="connsiteX19" fmla="*/ 117250 w 315426"/>
              <a:gd name="connsiteY19" fmla="*/ 745572 h 829459"/>
              <a:gd name="connsiteX20" fmla="*/ 36288 w 315426"/>
              <a:gd name="connsiteY20" fmla="*/ 733666 h 829459"/>
              <a:gd name="connsiteX21" fmla="*/ 569 w 315426"/>
              <a:gd name="connsiteY21" fmla="*/ 757478 h 829459"/>
              <a:gd name="connsiteX22" fmla="*/ 19619 w 315426"/>
              <a:gd name="connsiteY22" fmla="*/ 797959 h 829459"/>
              <a:gd name="connsiteX23" fmla="*/ 86294 w 315426"/>
              <a:gd name="connsiteY23" fmla="*/ 817009 h 829459"/>
              <a:gd name="connsiteX24" fmla="*/ 193450 w 315426"/>
              <a:gd name="connsiteY24" fmla="*/ 826534 h 829459"/>
              <a:gd name="connsiteX0" fmla="*/ 193450 w 316908"/>
              <a:gd name="connsiteY0" fmla="*/ 826534 h 829459"/>
              <a:gd name="connsiteX1" fmla="*/ 274413 w 316908"/>
              <a:gd name="connsiteY1" fmla="*/ 764622 h 829459"/>
              <a:gd name="connsiteX2" fmla="*/ 314894 w 316908"/>
              <a:gd name="connsiteY2" fmla="*/ 659847 h 829459"/>
              <a:gd name="connsiteX3" fmla="*/ 302988 w 316908"/>
              <a:gd name="connsiteY3" fmla="*/ 545547 h 829459"/>
              <a:gd name="connsiteX4" fmla="*/ 236313 w 316908"/>
              <a:gd name="connsiteY4" fmla="*/ 445534 h 829459"/>
              <a:gd name="connsiteX5" fmla="*/ 181544 w 316908"/>
              <a:gd name="connsiteY5" fmla="*/ 340759 h 829459"/>
              <a:gd name="connsiteX6" fmla="*/ 150588 w 316908"/>
              <a:gd name="connsiteY6" fmla="*/ 197884 h 829459"/>
              <a:gd name="connsiteX7" fmla="*/ 141062 w 316908"/>
              <a:gd name="connsiteY7" fmla="*/ 105016 h 829459"/>
              <a:gd name="connsiteX8" fmla="*/ 143444 w 316908"/>
              <a:gd name="connsiteY8" fmla="*/ 33578 h 829459"/>
              <a:gd name="connsiteX9" fmla="*/ 119632 w 316908"/>
              <a:gd name="connsiteY9" fmla="*/ 19291 h 829459"/>
              <a:gd name="connsiteX10" fmla="*/ 76769 w 316908"/>
              <a:gd name="connsiteY10" fmla="*/ 241 h 829459"/>
              <a:gd name="connsiteX11" fmla="*/ 74388 w 316908"/>
              <a:gd name="connsiteY11" fmla="*/ 33578 h 829459"/>
              <a:gd name="connsiteX12" fmla="*/ 69625 w 316908"/>
              <a:gd name="connsiteY12" fmla="*/ 147878 h 829459"/>
              <a:gd name="connsiteX13" fmla="*/ 95819 w 316908"/>
              <a:gd name="connsiteY13" fmla="*/ 295516 h 829459"/>
              <a:gd name="connsiteX14" fmla="*/ 133919 w 316908"/>
              <a:gd name="connsiteY14" fmla="*/ 416959 h 829459"/>
              <a:gd name="connsiteX15" fmla="*/ 188688 w 316908"/>
              <a:gd name="connsiteY15" fmla="*/ 502684 h 829459"/>
              <a:gd name="connsiteX16" fmla="*/ 238694 w 316908"/>
              <a:gd name="connsiteY16" fmla="*/ 576503 h 829459"/>
              <a:gd name="connsiteX17" fmla="*/ 226788 w 316908"/>
              <a:gd name="connsiteY17" fmla="*/ 707472 h 829459"/>
              <a:gd name="connsiteX18" fmla="*/ 179163 w 316908"/>
              <a:gd name="connsiteY18" fmla="*/ 755097 h 829459"/>
              <a:gd name="connsiteX19" fmla="*/ 117250 w 316908"/>
              <a:gd name="connsiteY19" fmla="*/ 745572 h 829459"/>
              <a:gd name="connsiteX20" fmla="*/ 36288 w 316908"/>
              <a:gd name="connsiteY20" fmla="*/ 733666 h 829459"/>
              <a:gd name="connsiteX21" fmla="*/ 569 w 316908"/>
              <a:gd name="connsiteY21" fmla="*/ 757478 h 829459"/>
              <a:gd name="connsiteX22" fmla="*/ 19619 w 316908"/>
              <a:gd name="connsiteY22" fmla="*/ 797959 h 829459"/>
              <a:gd name="connsiteX23" fmla="*/ 86294 w 316908"/>
              <a:gd name="connsiteY23" fmla="*/ 817009 h 829459"/>
              <a:gd name="connsiteX24" fmla="*/ 193450 w 316908"/>
              <a:gd name="connsiteY24" fmla="*/ 826534 h 829459"/>
              <a:gd name="connsiteX0" fmla="*/ 193450 w 316908"/>
              <a:gd name="connsiteY0" fmla="*/ 826534 h 829459"/>
              <a:gd name="connsiteX1" fmla="*/ 274413 w 316908"/>
              <a:gd name="connsiteY1" fmla="*/ 764622 h 829459"/>
              <a:gd name="connsiteX2" fmla="*/ 314894 w 316908"/>
              <a:gd name="connsiteY2" fmla="*/ 659847 h 829459"/>
              <a:gd name="connsiteX3" fmla="*/ 302988 w 316908"/>
              <a:gd name="connsiteY3" fmla="*/ 545547 h 829459"/>
              <a:gd name="connsiteX4" fmla="*/ 236313 w 316908"/>
              <a:gd name="connsiteY4" fmla="*/ 445534 h 829459"/>
              <a:gd name="connsiteX5" fmla="*/ 181544 w 316908"/>
              <a:gd name="connsiteY5" fmla="*/ 340759 h 829459"/>
              <a:gd name="connsiteX6" fmla="*/ 150588 w 316908"/>
              <a:gd name="connsiteY6" fmla="*/ 197884 h 829459"/>
              <a:gd name="connsiteX7" fmla="*/ 141062 w 316908"/>
              <a:gd name="connsiteY7" fmla="*/ 105016 h 829459"/>
              <a:gd name="connsiteX8" fmla="*/ 143444 w 316908"/>
              <a:gd name="connsiteY8" fmla="*/ 33578 h 829459"/>
              <a:gd name="connsiteX9" fmla="*/ 119632 w 316908"/>
              <a:gd name="connsiteY9" fmla="*/ 19291 h 829459"/>
              <a:gd name="connsiteX10" fmla="*/ 76769 w 316908"/>
              <a:gd name="connsiteY10" fmla="*/ 241 h 829459"/>
              <a:gd name="connsiteX11" fmla="*/ 74388 w 316908"/>
              <a:gd name="connsiteY11" fmla="*/ 33578 h 829459"/>
              <a:gd name="connsiteX12" fmla="*/ 69625 w 316908"/>
              <a:gd name="connsiteY12" fmla="*/ 147878 h 829459"/>
              <a:gd name="connsiteX13" fmla="*/ 95819 w 316908"/>
              <a:gd name="connsiteY13" fmla="*/ 295516 h 829459"/>
              <a:gd name="connsiteX14" fmla="*/ 133919 w 316908"/>
              <a:gd name="connsiteY14" fmla="*/ 416959 h 829459"/>
              <a:gd name="connsiteX15" fmla="*/ 188688 w 316908"/>
              <a:gd name="connsiteY15" fmla="*/ 502684 h 829459"/>
              <a:gd name="connsiteX16" fmla="*/ 243457 w 316908"/>
              <a:gd name="connsiteY16" fmla="*/ 597934 h 829459"/>
              <a:gd name="connsiteX17" fmla="*/ 226788 w 316908"/>
              <a:gd name="connsiteY17" fmla="*/ 707472 h 829459"/>
              <a:gd name="connsiteX18" fmla="*/ 179163 w 316908"/>
              <a:gd name="connsiteY18" fmla="*/ 755097 h 829459"/>
              <a:gd name="connsiteX19" fmla="*/ 117250 w 316908"/>
              <a:gd name="connsiteY19" fmla="*/ 745572 h 829459"/>
              <a:gd name="connsiteX20" fmla="*/ 36288 w 316908"/>
              <a:gd name="connsiteY20" fmla="*/ 733666 h 829459"/>
              <a:gd name="connsiteX21" fmla="*/ 569 w 316908"/>
              <a:gd name="connsiteY21" fmla="*/ 757478 h 829459"/>
              <a:gd name="connsiteX22" fmla="*/ 19619 w 316908"/>
              <a:gd name="connsiteY22" fmla="*/ 797959 h 829459"/>
              <a:gd name="connsiteX23" fmla="*/ 86294 w 316908"/>
              <a:gd name="connsiteY23" fmla="*/ 817009 h 829459"/>
              <a:gd name="connsiteX24" fmla="*/ 193450 w 316908"/>
              <a:gd name="connsiteY24" fmla="*/ 826534 h 829459"/>
              <a:gd name="connsiteX0" fmla="*/ 193450 w 316908"/>
              <a:gd name="connsiteY0" fmla="*/ 826609 h 829534"/>
              <a:gd name="connsiteX1" fmla="*/ 274413 w 316908"/>
              <a:gd name="connsiteY1" fmla="*/ 764697 h 829534"/>
              <a:gd name="connsiteX2" fmla="*/ 314894 w 316908"/>
              <a:gd name="connsiteY2" fmla="*/ 659922 h 829534"/>
              <a:gd name="connsiteX3" fmla="*/ 302988 w 316908"/>
              <a:gd name="connsiteY3" fmla="*/ 545622 h 829534"/>
              <a:gd name="connsiteX4" fmla="*/ 236313 w 316908"/>
              <a:gd name="connsiteY4" fmla="*/ 445609 h 829534"/>
              <a:gd name="connsiteX5" fmla="*/ 181544 w 316908"/>
              <a:gd name="connsiteY5" fmla="*/ 340834 h 829534"/>
              <a:gd name="connsiteX6" fmla="*/ 150588 w 316908"/>
              <a:gd name="connsiteY6" fmla="*/ 197959 h 829534"/>
              <a:gd name="connsiteX7" fmla="*/ 141062 w 316908"/>
              <a:gd name="connsiteY7" fmla="*/ 105091 h 829534"/>
              <a:gd name="connsiteX8" fmla="*/ 143444 w 316908"/>
              <a:gd name="connsiteY8" fmla="*/ 33653 h 829534"/>
              <a:gd name="connsiteX9" fmla="*/ 119632 w 316908"/>
              <a:gd name="connsiteY9" fmla="*/ 19366 h 829534"/>
              <a:gd name="connsiteX10" fmla="*/ 76769 w 316908"/>
              <a:gd name="connsiteY10" fmla="*/ 316 h 829534"/>
              <a:gd name="connsiteX11" fmla="*/ 72006 w 316908"/>
              <a:gd name="connsiteY11" fmla="*/ 36034 h 829534"/>
              <a:gd name="connsiteX12" fmla="*/ 69625 w 316908"/>
              <a:gd name="connsiteY12" fmla="*/ 147953 h 829534"/>
              <a:gd name="connsiteX13" fmla="*/ 95819 w 316908"/>
              <a:gd name="connsiteY13" fmla="*/ 295591 h 829534"/>
              <a:gd name="connsiteX14" fmla="*/ 133919 w 316908"/>
              <a:gd name="connsiteY14" fmla="*/ 417034 h 829534"/>
              <a:gd name="connsiteX15" fmla="*/ 188688 w 316908"/>
              <a:gd name="connsiteY15" fmla="*/ 502759 h 829534"/>
              <a:gd name="connsiteX16" fmla="*/ 243457 w 316908"/>
              <a:gd name="connsiteY16" fmla="*/ 598009 h 829534"/>
              <a:gd name="connsiteX17" fmla="*/ 226788 w 316908"/>
              <a:gd name="connsiteY17" fmla="*/ 707547 h 829534"/>
              <a:gd name="connsiteX18" fmla="*/ 179163 w 316908"/>
              <a:gd name="connsiteY18" fmla="*/ 755172 h 829534"/>
              <a:gd name="connsiteX19" fmla="*/ 117250 w 316908"/>
              <a:gd name="connsiteY19" fmla="*/ 745647 h 829534"/>
              <a:gd name="connsiteX20" fmla="*/ 36288 w 316908"/>
              <a:gd name="connsiteY20" fmla="*/ 733741 h 829534"/>
              <a:gd name="connsiteX21" fmla="*/ 569 w 316908"/>
              <a:gd name="connsiteY21" fmla="*/ 757553 h 829534"/>
              <a:gd name="connsiteX22" fmla="*/ 19619 w 316908"/>
              <a:gd name="connsiteY22" fmla="*/ 798034 h 829534"/>
              <a:gd name="connsiteX23" fmla="*/ 86294 w 316908"/>
              <a:gd name="connsiteY23" fmla="*/ 817084 h 829534"/>
              <a:gd name="connsiteX24" fmla="*/ 193450 w 316908"/>
              <a:gd name="connsiteY24" fmla="*/ 826609 h 829534"/>
              <a:gd name="connsiteX0" fmla="*/ 193450 w 316908"/>
              <a:gd name="connsiteY0" fmla="*/ 821935 h 824860"/>
              <a:gd name="connsiteX1" fmla="*/ 274413 w 316908"/>
              <a:gd name="connsiteY1" fmla="*/ 760023 h 824860"/>
              <a:gd name="connsiteX2" fmla="*/ 314894 w 316908"/>
              <a:gd name="connsiteY2" fmla="*/ 655248 h 824860"/>
              <a:gd name="connsiteX3" fmla="*/ 302988 w 316908"/>
              <a:gd name="connsiteY3" fmla="*/ 540948 h 824860"/>
              <a:gd name="connsiteX4" fmla="*/ 236313 w 316908"/>
              <a:gd name="connsiteY4" fmla="*/ 440935 h 824860"/>
              <a:gd name="connsiteX5" fmla="*/ 181544 w 316908"/>
              <a:gd name="connsiteY5" fmla="*/ 336160 h 824860"/>
              <a:gd name="connsiteX6" fmla="*/ 150588 w 316908"/>
              <a:gd name="connsiteY6" fmla="*/ 193285 h 824860"/>
              <a:gd name="connsiteX7" fmla="*/ 141062 w 316908"/>
              <a:gd name="connsiteY7" fmla="*/ 100417 h 824860"/>
              <a:gd name="connsiteX8" fmla="*/ 143444 w 316908"/>
              <a:gd name="connsiteY8" fmla="*/ 28979 h 824860"/>
              <a:gd name="connsiteX9" fmla="*/ 119632 w 316908"/>
              <a:gd name="connsiteY9" fmla="*/ 14692 h 824860"/>
              <a:gd name="connsiteX10" fmla="*/ 76769 w 316908"/>
              <a:gd name="connsiteY10" fmla="*/ 404 h 824860"/>
              <a:gd name="connsiteX11" fmla="*/ 72006 w 316908"/>
              <a:gd name="connsiteY11" fmla="*/ 31360 h 824860"/>
              <a:gd name="connsiteX12" fmla="*/ 69625 w 316908"/>
              <a:gd name="connsiteY12" fmla="*/ 143279 h 824860"/>
              <a:gd name="connsiteX13" fmla="*/ 95819 w 316908"/>
              <a:gd name="connsiteY13" fmla="*/ 290917 h 824860"/>
              <a:gd name="connsiteX14" fmla="*/ 133919 w 316908"/>
              <a:gd name="connsiteY14" fmla="*/ 412360 h 824860"/>
              <a:gd name="connsiteX15" fmla="*/ 188688 w 316908"/>
              <a:gd name="connsiteY15" fmla="*/ 498085 h 824860"/>
              <a:gd name="connsiteX16" fmla="*/ 243457 w 316908"/>
              <a:gd name="connsiteY16" fmla="*/ 593335 h 824860"/>
              <a:gd name="connsiteX17" fmla="*/ 226788 w 316908"/>
              <a:gd name="connsiteY17" fmla="*/ 702873 h 824860"/>
              <a:gd name="connsiteX18" fmla="*/ 179163 w 316908"/>
              <a:gd name="connsiteY18" fmla="*/ 750498 h 824860"/>
              <a:gd name="connsiteX19" fmla="*/ 117250 w 316908"/>
              <a:gd name="connsiteY19" fmla="*/ 740973 h 824860"/>
              <a:gd name="connsiteX20" fmla="*/ 36288 w 316908"/>
              <a:gd name="connsiteY20" fmla="*/ 729067 h 824860"/>
              <a:gd name="connsiteX21" fmla="*/ 569 w 316908"/>
              <a:gd name="connsiteY21" fmla="*/ 752879 h 824860"/>
              <a:gd name="connsiteX22" fmla="*/ 19619 w 316908"/>
              <a:gd name="connsiteY22" fmla="*/ 793360 h 824860"/>
              <a:gd name="connsiteX23" fmla="*/ 86294 w 316908"/>
              <a:gd name="connsiteY23" fmla="*/ 812410 h 824860"/>
              <a:gd name="connsiteX24" fmla="*/ 193450 w 316908"/>
              <a:gd name="connsiteY24" fmla="*/ 821935 h 824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16908" h="824860">
                <a:moveTo>
                  <a:pt x="193450" y="821935"/>
                </a:moveTo>
                <a:cubicBezTo>
                  <a:pt x="224803" y="813204"/>
                  <a:pt x="254172" y="787804"/>
                  <a:pt x="274413" y="760023"/>
                </a:cubicBezTo>
                <a:cubicBezTo>
                  <a:pt x="294654" y="732242"/>
                  <a:pt x="310132" y="691761"/>
                  <a:pt x="314894" y="655248"/>
                </a:cubicBezTo>
                <a:cubicBezTo>
                  <a:pt x="319657" y="618736"/>
                  <a:pt x="316085" y="576667"/>
                  <a:pt x="302988" y="540948"/>
                </a:cubicBezTo>
                <a:cubicBezTo>
                  <a:pt x="289891" y="505229"/>
                  <a:pt x="256554" y="475066"/>
                  <a:pt x="236313" y="440935"/>
                </a:cubicBezTo>
                <a:cubicBezTo>
                  <a:pt x="216072" y="406804"/>
                  <a:pt x="195832" y="377435"/>
                  <a:pt x="181544" y="336160"/>
                </a:cubicBezTo>
                <a:cubicBezTo>
                  <a:pt x="167256" y="294885"/>
                  <a:pt x="157335" y="232576"/>
                  <a:pt x="150588" y="193285"/>
                </a:cubicBezTo>
                <a:cubicBezTo>
                  <a:pt x="143841" y="153995"/>
                  <a:pt x="142253" y="127801"/>
                  <a:pt x="141062" y="100417"/>
                </a:cubicBezTo>
                <a:cubicBezTo>
                  <a:pt x="139871" y="73033"/>
                  <a:pt x="147016" y="43266"/>
                  <a:pt x="143444" y="28979"/>
                </a:cubicBezTo>
                <a:cubicBezTo>
                  <a:pt x="139872" y="14692"/>
                  <a:pt x="130744" y="19454"/>
                  <a:pt x="119632" y="14692"/>
                </a:cubicBezTo>
                <a:cubicBezTo>
                  <a:pt x="108520" y="9930"/>
                  <a:pt x="84707" y="-2374"/>
                  <a:pt x="76769" y="404"/>
                </a:cubicBezTo>
                <a:cubicBezTo>
                  <a:pt x="68831" y="3182"/>
                  <a:pt x="73197" y="7548"/>
                  <a:pt x="72006" y="31360"/>
                </a:cubicBezTo>
                <a:cubicBezTo>
                  <a:pt x="70815" y="55172"/>
                  <a:pt x="65656" y="100019"/>
                  <a:pt x="69625" y="143279"/>
                </a:cubicBezTo>
                <a:cubicBezTo>
                  <a:pt x="73594" y="186539"/>
                  <a:pt x="85103" y="246070"/>
                  <a:pt x="95819" y="290917"/>
                </a:cubicBezTo>
                <a:cubicBezTo>
                  <a:pt x="106535" y="335764"/>
                  <a:pt x="118441" y="377832"/>
                  <a:pt x="133919" y="412360"/>
                </a:cubicBezTo>
                <a:cubicBezTo>
                  <a:pt x="149397" y="446888"/>
                  <a:pt x="170432" y="467922"/>
                  <a:pt x="188688" y="498085"/>
                </a:cubicBezTo>
                <a:cubicBezTo>
                  <a:pt x="206944" y="528248"/>
                  <a:pt x="237107" y="559204"/>
                  <a:pt x="243457" y="593335"/>
                </a:cubicBezTo>
                <a:cubicBezTo>
                  <a:pt x="249807" y="627466"/>
                  <a:pt x="237504" y="676679"/>
                  <a:pt x="226788" y="702873"/>
                </a:cubicBezTo>
                <a:cubicBezTo>
                  <a:pt x="216072" y="729067"/>
                  <a:pt x="197419" y="744148"/>
                  <a:pt x="179163" y="750498"/>
                </a:cubicBezTo>
                <a:cubicBezTo>
                  <a:pt x="160907" y="756848"/>
                  <a:pt x="117250" y="740973"/>
                  <a:pt x="117250" y="740973"/>
                </a:cubicBezTo>
                <a:cubicBezTo>
                  <a:pt x="93438" y="737401"/>
                  <a:pt x="55735" y="727083"/>
                  <a:pt x="36288" y="729067"/>
                </a:cubicBezTo>
                <a:cubicBezTo>
                  <a:pt x="16841" y="731051"/>
                  <a:pt x="3347" y="742164"/>
                  <a:pt x="569" y="752879"/>
                </a:cubicBezTo>
                <a:cubicBezTo>
                  <a:pt x="-2209" y="763594"/>
                  <a:pt x="5331" y="783438"/>
                  <a:pt x="19619" y="793360"/>
                </a:cubicBezTo>
                <a:cubicBezTo>
                  <a:pt x="33906" y="803282"/>
                  <a:pt x="59307" y="807251"/>
                  <a:pt x="86294" y="812410"/>
                </a:cubicBezTo>
                <a:cubicBezTo>
                  <a:pt x="113281" y="817569"/>
                  <a:pt x="162097" y="830666"/>
                  <a:pt x="193450" y="821935"/>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任意多边形 26"/>
          <p:cNvSpPr/>
          <p:nvPr/>
        </p:nvSpPr>
        <p:spPr>
          <a:xfrm>
            <a:off x="4441219" y="3399141"/>
            <a:ext cx="364769" cy="244340"/>
          </a:xfrm>
          <a:custGeom>
            <a:avLst/>
            <a:gdLst>
              <a:gd name="connsiteX0" fmla="*/ 144461 w 367093"/>
              <a:gd name="connsiteY0" fmla="*/ 227217 h 244073"/>
              <a:gd name="connsiteX1" fmla="*/ 258761 w 367093"/>
              <a:gd name="connsiteY1" fmla="*/ 243886 h 244073"/>
              <a:gd name="connsiteX2" fmla="*/ 344486 w 367093"/>
              <a:gd name="connsiteY2" fmla="*/ 217692 h 244073"/>
              <a:gd name="connsiteX3" fmla="*/ 365918 w 367093"/>
              <a:gd name="connsiteY3" fmla="*/ 141492 h 244073"/>
              <a:gd name="connsiteX4" fmla="*/ 318293 w 367093"/>
              <a:gd name="connsiteY4" fmla="*/ 41479 h 244073"/>
              <a:gd name="connsiteX5" fmla="*/ 249236 w 367093"/>
              <a:gd name="connsiteY5" fmla="*/ 998 h 244073"/>
              <a:gd name="connsiteX6" fmla="*/ 161130 w 367093"/>
              <a:gd name="connsiteY6" fmla="*/ 17667 h 244073"/>
              <a:gd name="connsiteX7" fmla="*/ 87311 w 367093"/>
              <a:gd name="connsiteY7" fmla="*/ 74817 h 244073"/>
              <a:gd name="connsiteX8" fmla="*/ 65880 w 367093"/>
              <a:gd name="connsiteY8" fmla="*/ 105773 h 244073"/>
              <a:gd name="connsiteX9" fmla="*/ 103980 w 367093"/>
              <a:gd name="connsiteY9" fmla="*/ 131967 h 244073"/>
              <a:gd name="connsiteX10" fmla="*/ 142080 w 367093"/>
              <a:gd name="connsiteY10" fmla="*/ 136729 h 244073"/>
              <a:gd name="connsiteX11" fmla="*/ 177799 w 367093"/>
              <a:gd name="connsiteY11" fmla="*/ 101011 h 244073"/>
              <a:gd name="connsiteX12" fmla="*/ 256380 w 367093"/>
              <a:gd name="connsiteY12" fmla="*/ 86723 h 244073"/>
              <a:gd name="connsiteX13" fmla="*/ 287336 w 367093"/>
              <a:gd name="connsiteY13" fmla="*/ 129586 h 244073"/>
              <a:gd name="connsiteX14" fmla="*/ 268286 w 367093"/>
              <a:gd name="connsiteY14" fmla="*/ 162923 h 244073"/>
              <a:gd name="connsiteX15" fmla="*/ 187324 w 367093"/>
              <a:gd name="connsiteY15" fmla="*/ 162923 h 244073"/>
              <a:gd name="connsiteX16" fmla="*/ 123030 w 367093"/>
              <a:gd name="connsiteY16" fmla="*/ 134348 h 244073"/>
              <a:gd name="connsiteX17" fmla="*/ 56355 w 367093"/>
              <a:gd name="connsiteY17" fmla="*/ 105773 h 244073"/>
              <a:gd name="connsiteX18" fmla="*/ 23018 w 367093"/>
              <a:gd name="connsiteY18" fmla="*/ 91486 h 244073"/>
              <a:gd name="connsiteX19" fmla="*/ 6349 w 367093"/>
              <a:gd name="connsiteY19" fmla="*/ 115298 h 244073"/>
              <a:gd name="connsiteX20" fmla="*/ 3968 w 367093"/>
              <a:gd name="connsiteY20" fmla="*/ 170067 h 244073"/>
              <a:gd name="connsiteX21" fmla="*/ 58736 w 367093"/>
              <a:gd name="connsiteY21" fmla="*/ 186736 h 244073"/>
              <a:gd name="connsiteX22" fmla="*/ 144461 w 367093"/>
              <a:gd name="connsiteY22" fmla="*/ 227217 h 244073"/>
              <a:gd name="connsiteX0" fmla="*/ 142687 w 365319"/>
              <a:gd name="connsiteY0" fmla="*/ 227217 h 244073"/>
              <a:gd name="connsiteX1" fmla="*/ 256987 w 365319"/>
              <a:gd name="connsiteY1" fmla="*/ 243886 h 244073"/>
              <a:gd name="connsiteX2" fmla="*/ 342712 w 365319"/>
              <a:gd name="connsiteY2" fmla="*/ 217692 h 244073"/>
              <a:gd name="connsiteX3" fmla="*/ 364144 w 365319"/>
              <a:gd name="connsiteY3" fmla="*/ 141492 h 244073"/>
              <a:gd name="connsiteX4" fmla="*/ 316519 w 365319"/>
              <a:gd name="connsiteY4" fmla="*/ 41479 h 244073"/>
              <a:gd name="connsiteX5" fmla="*/ 247462 w 365319"/>
              <a:gd name="connsiteY5" fmla="*/ 998 h 244073"/>
              <a:gd name="connsiteX6" fmla="*/ 159356 w 365319"/>
              <a:gd name="connsiteY6" fmla="*/ 17667 h 244073"/>
              <a:gd name="connsiteX7" fmla="*/ 85537 w 365319"/>
              <a:gd name="connsiteY7" fmla="*/ 74817 h 244073"/>
              <a:gd name="connsiteX8" fmla="*/ 64106 w 365319"/>
              <a:gd name="connsiteY8" fmla="*/ 105773 h 244073"/>
              <a:gd name="connsiteX9" fmla="*/ 102206 w 365319"/>
              <a:gd name="connsiteY9" fmla="*/ 131967 h 244073"/>
              <a:gd name="connsiteX10" fmla="*/ 140306 w 365319"/>
              <a:gd name="connsiteY10" fmla="*/ 136729 h 244073"/>
              <a:gd name="connsiteX11" fmla="*/ 176025 w 365319"/>
              <a:gd name="connsiteY11" fmla="*/ 101011 h 244073"/>
              <a:gd name="connsiteX12" fmla="*/ 254606 w 365319"/>
              <a:gd name="connsiteY12" fmla="*/ 86723 h 244073"/>
              <a:gd name="connsiteX13" fmla="*/ 285562 w 365319"/>
              <a:gd name="connsiteY13" fmla="*/ 129586 h 244073"/>
              <a:gd name="connsiteX14" fmla="*/ 266512 w 365319"/>
              <a:gd name="connsiteY14" fmla="*/ 162923 h 244073"/>
              <a:gd name="connsiteX15" fmla="*/ 185550 w 365319"/>
              <a:gd name="connsiteY15" fmla="*/ 162923 h 244073"/>
              <a:gd name="connsiteX16" fmla="*/ 121256 w 365319"/>
              <a:gd name="connsiteY16" fmla="*/ 134348 h 244073"/>
              <a:gd name="connsiteX17" fmla="*/ 54581 w 365319"/>
              <a:gd name="connsiteY17" fmla="*/ 105773 h 244073"/>
              <a:gd name="connsiteX18" fmla="*/ 21244 w 365319"/>
              <a:gd name="connsiteY18" fmla="*/ 91486 h 244073"/>
              <a:gd name="connsiteX19" fmla="*/ 4575 w 365319"/>
              <a:gd name="connsiteY19" fmla="*/ 115298 h 244073"/>
              <a:gd name="connsiteX20" fmla="*/ 4575 w 365319"/>
              <a:gd name="connsiteY20" fmla="*/ 162923 h 244073"/>
              <a:gd name="connsiteX21" fmla="*/ 56962 w 365319"/>
              <a:gd name="connsiteY21" fmla="*/ 186736 h 244073"/>
              <a:gd name="connsiteX22" fmla="*/ 142687 w 365319"/>
              <a:gd name="connsiteY22" fmla="*/ 227217 h 244073"/>
              <a:gd name="connsiteX0" fmla="*/ 142687 w 365319"/>
              <a:gd name="connsiteY0" fmla="*/ 227217 h 244054"/>
              <a:gd name="connsiteX1" fmla="*/ 256987 w 365319"/>
              <a:gd name="connsiteY1" fmla="*/ 243886 h 244054"/>
              <a:gd name="connsiteX2" fmla="*/ 342712 w 365319"/>
              <a:gd name="connsiteY2" fmla="*/ 217692 h 244054"/>
              <a:gd name="connsiteX3" fmla="*/ 364144 w 365319"/>
              <a:gd name="connsiteY3" fmla="*/ 141492 h 244054"/>
              <a:gd name="connsiteX4" fmla="*/ 316519 w 365319"/>
              <a:gd name="connsiteY4" fmla="*/ 41479 h 244054"/>
              <a:gd name="connsiteX5" fmla="*/ 247462 w 365319"/>
              <a:gd name="connsiteY5" fmla="*/ 998 h 244054"/>
              <a:gd name="connsiteX6" fmla="*/ 159356 w 365319"/>
              <a:gd name="connsiteY6" fmla="*/ 17667 h 244054"/>
              <a:gd name="connsiteX7" fmla="*/ 85537 w 365319"/>
              <a:gd name="connsiteY7" fmla="*/ 74817 h 244054"/>
              <a:gd name="connsiteX8" fmla="*/ 64106 w 365319"/>
              <a:gd name="connsiteY8" fmla="*/ 105773 h 244054"/>
              <a:gd name="connsiteX9" fmla="*/ 102206 w 365319"/>
              <a:gd name="connsiteY9" fmla="*/ 131967 h 244054"/>
              <a:gd name="connsiteX10" fmla="*/ 140306 w 365319"/>
              <a:gd name="connsiteY10" fmla="*/ 136729 h 244054"/>
              <a:gd name="connsiteX11" fmla="*/ 176025 w 365319"/>
              <a:gd name="connsiteY11" fmla="*/ 101011 h 244054"/>
              <a:gd name="connsiteX12" fmla="*/ 254606 w 365319"/>
              <a:gd name="connsiteY12" fmla="*/ 86723 h 244054"/>
              <a:gd name="connsiteX13" fmla="*/ 285562 w 365319"/>
              <a:gd name="connsiteY13" fmla="*/ 129586 h 244054"/>
              <a:gd name="connsiteX14" fmla="*/ 266512 w 365319"/>
              <a:gd name="connsiteY14" fmla="*/ 162923 h 244054"/>
              <a:gd name="connsiteX15" fmla="*/ 185550 w 365319"/>
              <a:gd name="connsiteY15" fmla="*/ 162923 h 244054"/>
              <a:gd name="connsiteX16" fmla="*/ 121256 w 365319"/>
              <a:gd name="connsiteY16" fmla="*/ 134348 h 244054"/>
              <a:gd name="connsiteX17" fmla="*/ 54581 w 365319"/>
              <a:gd name="connsiteY17" fmla="*/ 105773 h 244054"/>
              <a:gd name="connsiteX18" fmla="*/ 21244 w 365319"/>
              <a:gd name="connsiteY18" fmla="*/ 91486 h 244054"/>
              <a:gd name="connsiteX19" fmla="*/ 4575 w 365319"/>
              <a:gd name="connsiteY19" fmla="*/ 115298 h 244054"/>
              <a:gd name="connsiteX20" fmla="*/ 4575 w 365319"/>
              <a:gd name="connsiteY20" fmla="*/ 162923 h 244054"/>
              <a:gd name="connsiteX21" fmla="*/ 61724 w 365319"/>
              <a:gd name="connsiteY21" fmla="*/ 193880 h 244054"/>
              <a:gd name="connsiteX22" fmla="*/ 142687 w 365319"/>
              <a:gd name="connsiteY22" fmla="*/ 227217 h 244054"/>
              <a:gd name="connsiteX0" fmla="*/ 142687 w 364769"/>
              <a:gd name="connsiteY0" fmla="*/ 227503 h 244340"/>
              <a:gd name="connsiteX1" fmla="*/ 256987 w 364769"/>
              <a:gd name="connsiteY1" fmla="*/ 244172 h 244340"/>
              <a:gd name="connsiteX2" fmla="*/ 342712 w 364769"/>
              <a:gd name="connsiteY2" fmla="*/ 217978 h 244340"/>
              <a:gd name="connsiteX3" fmla="*/ 364144 w 364769"/>
              <a:gd name="connsiteY3" fmla="*/ 141778 h 244340"/>
              <a:gd name="connsiteX4" fmla="*/ 326044 w 364769"/>
              <a:gd name="connsiteY4" fmla="*/ 46527 h 244340"/>
              <a:gd name="connsiteX5" fmla="*/ 247462 w 364769"/>
              <a:gd name="connsiteY5" fmla="*/ 1284 h 244340"/>
              <a:gd name="connsiteX6" fmla="*/ 159356 w 364769"/>
              <a:gd name="connsiteY6" fmla="*/ 17953 h 244340"/>
              <a:gd name="connsiteX7" fmla="*/ 85537 w 364769"/>
              <a:gd name="connsiteY7" fmla="*/ 75103 h 244340"/>
              <a:gd name="connsiteX8" fmla="*/ 64106 w 364769"/>
              <a:gd name="connsiteY8" fmla="*/ 106059 h 244340"/>
              <a:gd name="connsiteX9" fmla="*/ 102206 w 364769"/>
              <a:gd name="connsiteY9" fmla="*/ 132253 h 244340"/>
              <a:gd name="connsiteX10" fmla="*/ 140306 w 364769"/>
              <a:gd name="connsiteY10" fmla="*/ 137015 h 244340"/>
              <a:gd name="connsiteX11" fmla="*/ 176025 w 364769"/>
              <a:gd name="connsiteY11" fmla="*/ 101297 h 244340"/>
              <a:gd name="connsiteX12" fmla="*/ 254606 w 364769"/>
              <a:gd name="connsiteY12" fmla="*/ 87009 h 244340"/>
              <a:gd name="connsiteX13" fmla="*/ 285562 w 364769"/>
              <a:gd name="connsiteY13" fmla="*/ 129872 h 244340"/>
              <a:gd name="connsiteX14" fmla="*/ 266512 w 364769"/>
              <a:gd name="connsiteY14" fmla="*/ 163209 h 244340"/>
              <a:gd name="connsiteX15" fmla="*/ 185550 w 364769"/>
              <a:gd name="connsiteY15" fmla="*/ 163209 h 244340"/>
              <a:gd name="connsiteX16" fmla="*/ 121256 w 364769"/>
              <a:gd name="connsiteY16" fmla="*/ 134634 h 244340"/>
              <a:gd name="connsiteX17" fmla="*/ 54581 w 364769"/>
              <a:gd name="connsiteY17" fmla="*/ 106059 h 244340"/>
              <a:gd name="connsiteX18" fmla="*/ 21244 w 364769"/>
              <a:gd name="connsiteY18" fmla="*/ 91772 h 244340"/>
              <a:gd name="connsiteX19" fmla="*/ 4575 w 364769"/>
              <a:gd name="connsiteY19" fmla="*/ 115584 h 244340"/>
              <a:gd name="connsiteX20" fmla="*/ 4575 w 364769"/>
              <a:gd name="connsiteY20" fmla="*/ 163209 h 244340"/>
              <a:gd name="connsiteX21" fmla="*/ 61724 w 364769"/>
              <a:gd name="connsiteY21" fmla="*/ 194166 h 244340"/>
              <a:gd name="connsiteX22" fmla="*/ 142687 w 364769"/>
              <a:gd name="connsiteY22" fmla="*/ 227503 h 244340"/>
              <a:gd name="connsiteX0" fmla="*/ 142687 w 364769"/>
              <a:gd name="connsiteY0" fmla="*/ 227503 h 244340"/>
              <a:gd name="connsiteX1" fmla="*/ 256987 w 364769"/>
              <a:gd name="connsiteY1" fmla="*/ 244172 h 244340"/>
              <a:gd name="connsiteX2" fmla="*/ 342712 w 364769"/>
              <a:gd name="connsiteY2" fmla="*/ 217978 h 244340"/>
              <a:gd name="connsiteX3" fmla="*/ 364144 w 364769"/>
              <a:gd name="connsiteY3" fmla="*/ 141778 h 244340"/>
              <a:gd name="connsiteX4" fmla="*/ 326044 w 364769"/>
              <a:gd name="connsiteY4" fmla="*/ 46527 h 244340"/>
              <a:gd name="connsiteX5" fmla="*/ 247462 w 364769"/>
              <a:gd name="connsiteY5" fmla="*/ 1284 h 244340"/>
              <a:gd name="connsiteX6" fmla="*/ 159356 w 364769"/>
              <a:gd name="connsiteY6" fmla="*/ 17953 h 244340"/>
              <a:gd name="connsiteX7" fmla="*/ 85537 w 364769"/>
              <a:gd name="connsiteY7" fmla="*/ 75103 h 244340"/>
              <a:gd name="connsiteX8" fmla="*/ 64106 w 364769"/>
              <a:gd name="connsiteY8" fmla="*/ 106059 h 244340"/>
              <a:gd name="connsiteX9" fmla="*/ 102206 w 364769"/>
              <a:gd name="connsiteY9" fmla="*/ 132253 h 244340"/>
              <a:gd name="connsiteX10" fmla="*/ 140306 w 364769"/>
              <a:gd name="connsiteY10" fmla="*/ 137015 h 244340"/>
              <a:gd name="connsiteX11" fmla="*/ 176025 w 364769"/>
              <a:gd name="connsiteY11" fmla="*/ 101297 h 244340"/>
              <a:gd name="connsiteX12" fmla="*/ 242700 w 364769"/>
              <a:gd name="connsiteY12" fmla="*/ 91771 h 244340"/>
              <a:gd name="connsiteX13" fmla="*/ 285562 w 364769"/>
              <a:gd name="connsiteY13" fmla="*/ 129872 h 244340"/>
              <a:gd name="connsiteX14" fmla="*/ 266512 w 364769"/>
              <a:gd name="connsiteY14" fmla="*/ 163209 h 244340"/>
              <a:gd name="connsiteX15" fmla="*/ 185550 w 364769"/>
              <a:gd name="connsiteY15" fmla="*/ 163209 h 244340"/>
              <a:gd name="connsiteX16" fmla="*/ 121256 w 364769"/>
              <a:gd name="connsiteY16" fmla="*/ 134634 h 244340"/>
              <a:gd name="connsiteX17" fmla="*/ 54581 w 364769"/>
              <a:gd name="connsiteY17" fmla="*/ 106059 h 244340"/>
              <a:gd name="connsiteX18" fmla="*/ 21244 w 364769"/>
              <a:gd name="connsiteY18" fmla="*/ 91772 h 244340"/>
              <a:gd name="connsiteX19" fmla="*/ 4575 w 364769"/>
              <a:gd name="connsiteY19" fmla="*/ 115584 h 244340"/>
              <a:gd name="connsiteX20" fmla="*/ 4575 w 364769"/>
              <a:gd name="connsiteY20" fmla="*/ 163209 h 244340"/>
              <a:gd name="connsiteX21" fmla="*/ 61724 w 364769"/>
              <a:gd name="connsiteY21" fmla="*/ 194166 h 244340"/>
              <a:gd name="connsiteX22" fmla="*/ 142687 w 364769"/>
              <a:gd name="connsiteY22" fmla="*/ 227503 h 244340"/>
              <a:gd name="connsiteX0" fmla="*/ 142687 w 364769"/>
              <a:gd name="connsiteY0" fmla="*/ 227503 h 244340"/>
              <a:gd name="connsiteX1" fmla="*/ 256987 w 364769"/>
              <a:gd name="connsiteY1" fmla="*/ 244172 h 244340"/>
              <a:gd name="connsiteX2" fmla="*/ 342712 w 364769"/>
              <a:gd name="connsiteY2" fmla="*/ 217978 h 244340"/>
              <a:gd name="connsiteX3" fmla="*/ 364144 w 364769"/>
              <a:gd name="connsiteY3" fmla="*/ 141778 h 244340"/>
              <a:gd name="connsiteX4" fmla="*/ 326044 w 364769"/>
              <a:gd name="connsiteY4" fmla="*/ 46527 h 244340"/>
              <a:gd name="connsiteX5" fmla="*/ 247462 w 364769"/>
              <a:gd name="connsiteY5" fmla="*/ 1284 h 244340"/>
              <a:gd name="connsiteX6" fmla="*/ 159356 w 364769"/>
              <a:gd name="connsiteY6" fmla="*/ 17953 h 244340"/>
              <a:gd name="connsiteX7" fmla="*/ 85537 w 364769"/>
              <a:gd name="connsiteY7" fmla="*/ 75103 h 244340"/>
              <a:gd name="connsiteX8" fmla="*/ 64106 w 364769"/>
              <a:gd name="connsiteY8" fmla="*/ 106059 h 244340"/>
              <a:gd name="connsiteX9" fmla="*/ 102206 w 364769"/>
              <a:gd name="connsiteY9" fmla="*/ 132253 h 244340"/>
              <a:gd name="connsiteX10" fmla="*/ 140306 w 364769"/>
              <a:gd name="connsiteY10" fmla="*/ 137015 h 244340"/>
              <a:gd name="connsiteX11" fmla="*/ 176025 w 364769"/>
              <a:gd name="connsiteY11" fmla="*/ 101297 h 244340"/>
              <a:gd name="connsiteX12" fmla="*/ 242700 w 364769"/>
              <a:gd name="connsiteY12" fmla="*/ 91771 h 244340"/>
              <a:gd name="connsiteX13" fmla="*/ 276037 w 364769"/>
              <a:gd name="connsiteY13" fmla="*/ 127491 h 244340"/>
              <a:gd name="connsiteX14" fmla="*/ 266512 w 364769"/>
              <a:gd name="connsiteY14" fmla="*/ 163209 h 244340"/>
              <a:gd name="connsiteX15" fmla="*/ 185550 w 364769"/>
              <a:gd name="connsiteY15" fmla="*/ 163209 h 244340"/>
              <a:gd name="connsiteX16" fmla="*/ 121256 w 364769"/>
              <a:gd name="connsiteY16" fmla="*/ 134634 h 244340"/>
              <a:gd name="connsiteX17" fmla="*/ 54581 w 364769"/>
              <a:gd name="connsiteY17" fmla="*/ 106059 h 244340"/>
              <a:gd name="connsiteX18" fmla="*/ 21244 w 364769"/>
              <a:gd name="connsiteY18" fmla="*/ 91772 h 244340"/>
              <a:gd name="connsiteX19" fmla="*/ 4575 w 364769"/>
              <a:gd name="connsiteY19" fmla="*/ 115584 h 244340"/>
              <a:gd name="connsiteX20" fmla="*/ 4575 w 364769"/>
              <a:gd name="connsiteY20" fmla="*/ 163209 h 244340"/>
              <a:gd name="connsiteX21" fmla="*/ 61724 w 364769"/>
              <a:gd name="connsiteY21" fmla="*/ 194166 h 244340"/>
              <a:gd name="connsiteX22" fmla="*/ 142687 w 364769"/>
              <a:gd name="connsiteY22" fmla="*/ 227503 h 244340"/>
              <a:gd name="connsiteX0" fmla="*/ 142687 w 364769"/>
              <a:gd name="connsiteY0" fmla="*/ 227503 h 244340"/>
              <a:gd name="connsiteX1" fmla="*/ 256987 w 364769"/>
              <a:gd name="connsiteY1" fmla="*/ 244172 h 244340"/>
              <a:gd name="connsiteX2" fmla="*/ 342712 w 364769"/>
              <a:gd name="connsiteY2" fmla="*/ 217978 h 244340"/>
              <a:gd name="connsiteX3" fmla="*/ 364144 w 364769"/>
              <a:gd name="connsiteY3" fmla="*/ 141778 h 244340"/>
              <a:gd name="connsiteX4" fmla="*/ 326044 w 364769"/>
              <a:gd name="connsiteY4" fmla="*/ 46527 h 244340"/>
              <a:gd name="connsiteX5" fmla="*/ 247462 w 364769"/>
              <a:gd name="connsiteY5" fmla="*/ 1284 h 244340"/>
              <a:gd name="connsiteX6" fmla="*/ 159356 w 364769"/>
              <a:gd name="connsiteY6" fmla="*/ 17953 h 244340"/>
              <a:gd name="connsiteX7" fmla="*/ 85537 w 364769"/>
              <a:gd name="connsiteY7" fmla="*/ 75103 h 244340"/>
              <a:gd name="connsiteX8" fmla="*/ 64106 w 364769"/>
              <a:gd name="connsiteY8" fmla="*/ 106059 h 244340"/>
              <a:gd name="connsiteX9" fmla="*/ 102206 w 364769"/>
              <a:gd name="connsiteY9" fmla="*/ 132253 h 244340"/>
              <a:gd name="connsiteX10" fmla="*/ 140306 w 364769"/>
              <a:gd name="connsiteY10" fmla="*/ 137015 h 244340"/>
              <a:gd name="connsiteX11" fmla="*/ 176025 w 364769"/>
              <a:gd name="connsiteY11" fmla="*/ 101297 h 244340"/>
              <a:gd name="connsiteX12" fmla="*/ 242700 w 364769"/>
              <a:gd name="connsiteY12" fmla="*/ 91771 h 244340"/>
              <a:gd name="connsiteX13" fmla="*/ 276037 w 364769"/>
              <a:gd name="connsiteY13" fmla="*/ 127491 h 244340"/>
              <a:gd name="connsiteX14" fmla="*/ 259369 w 364769"/>
              <a:gd name="connsiteY14" fmla="*/ 160828 h 244340"/>
              <a:gd name="connsiteX15" fmla="*/ 185550 w 364769"/>
              <a:gd name="connsiteY15" fmla="*/ 163209 h 244340"/>
              <a:gd name="connsiteX16" fmla="*/ 121256 w 364769"/>
              <a:gd name="connsiteY16" fmla="*/ 134634 h 244340"/>
              <a:gd name="connsiteX17" fmla="*/ 54581 w 364769"/>
              <a:gd name="connsiteY17" fmla="*/ 106059 h 244340"/>
              <a:gd name="connsiteX18" fmla="*/ 21244 w 364769"/>
              <a:gd name="connsiteY18" fmla="*/ 91772 h 244340"/>
              <a:gd name="connsiteX19" fmla="*/ 4575 w 364769"/>
              <a:gd name="connsiteY19" fmla="*/ 115584 h 244340"/>
              <a:gd name="connsiteX20" fmla="*/ 4575 w 364769"/>
              <a:gd name="connsiteY20" fmla="*/ 163209 h 244340"/>
              <a:gd name="connsiteX21" fmla="*/ 61724 w 364769"/>
              <a:gd name="connsiteY21" fmla="*/ 194166 h 244340"/>
              <a:gd name="connsiteX22" fmla="*/ 142687 w 364769"/>
              <a:gd name="connsiteY22" fmla="*/ 227503 h 244340"/>
              <a:gd name="connsiteX0" fmla="*/ 142687 w 364769"/>
              <a:gd name="connsiteY0" fmla="*/ 227503 h 244340"/>
              <a:gd name="connsiteX1" fmla="*/ 256987 w 364769"/>
              <a:gd name="connsiteY1" fmla="*/ 244172 h 244340"/>
              <a:gd name="connsiteX2" fmla="*/ 342712 w 364769"/>
              <a:gd name="connsiteY2" fmla="*/ 217978 h 244340"/>
              <a:gd name="connsiteX3" fmla="*/ 364144 w 364769"/>
              <a:gd name="connsiteY3" fmla="*/ 141778 h 244340"/>
              <a:gd name="connsiteX4" fmla="*/ 326044 w 364769"/>
              <a:gd name="connsiteY4" fmla="*/ 46527 h 244340"/>
              <a:gd name="connsiteX5" fmla="*/ 247462 w 364769"/>
              <a:gd name="connsiteY5" fmla="*/ 1284 h 244340"/>
              <a:gd name="connsiteX6" fmla="*/ 159356 w 364769"/>
              <a:gd name="connsiteY6" fmla="*/ 17953 h 244340"/>
              <a:gd name="connsiteX7" fmla="*/ 85537 w 364769"/>
              <a:gd name="connsiteY7" fmla="*/ 75103 h 244340"/>
              <a:gd name="connsiteX8" fmla="*/ 64106 w 364769"/>
              <a:gd name="connsiteY8" fmla="*/ 106059 h 244340"/>
              <a:gd name="connsiteX9" fmla="*/ 102206 w 364769"/>
              <a:gd name="connsiteY9" fmla="*/ 132253 h 244340"/>
              <a:gd name="connsiteX10" fmla="*/ 140306 w 364769"/>
              <a:gd name="connsiteY10" fmla="*/ 137015 h 244340"/>
              <a:gd name="connsiteX11" fmla="*/ 176025 w 364769"/>
              <a:gd name="connsiteY11" fmla="*/ 106059 h 244340"/>
              <a:gd name="connsiteX12" fmla="*/ 242700 w 364769"/>
              <a:gd name="connsiteY12" fmla="*/ 91771 h 244340"/>
              <a:gd name="connsiteX13" fmla="*/ 276037 w 364769"/>
              <a:gd name="connsiteY13" fmla="*/ 127491 h 244340"/>
              <a:gd name="connsiteX14" fmla="*/ 259369 w 364769"/>
              <a:gd name="connsiteY14" fmla="*/ 160828 h 244340"/>
              <a:gd name="connsiteX15" fmla="*/ 185550 w 364769"/>
              <a:gd name="connsiteY15" fmla="*/ 163209 h 244340"/>
              <a:gd name="connsiteX16" fmla="*/ 121256 w 364769"/>
              <a:gd name="connsiteY16" fmla="*/ 134634 h 244340"/>
              <a:gd name="connsiteX17" fmla="*/ 54581 w 364769"/>
              <a:gd name="connsiteY17" fmla="*/ 106059 h 244340"/>
              <a:gd name="connsiteX18" fmla="*/ 21244 w 364769"/>
              <a:gd name="connsiteY18" fmla="*/ 91772 h 244340"/>
              <a:gd name="connsiteX19" fmla="*/ 4575 w 364769"/>
              <a:gd name="connsiteY19" fmla="*/ 115584 h 244340"/>
              <a:gd name="connsiteX20" fmla="*/ 4575 w 364769"/>
              <a:gd name="connsiteY20" fmla="*/ 163209 h 244340"/>
              <a:gd name="connsiteX21" fmla="*/ 61724 w 364769"/>
              <a:gd name="connsiteY21" fmla="*/ 194166 h 244340"/>
              <a:gd name="connsiteX22" fmla="*/ 142687 w 364769"/>
              <a:gd name="connsiteY22" fmla="*/ 227503 h 244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4769" h="244340">
                <a:moveTo>
                  <a:pt x="142687" y="227503"/>
                </a:moveTo>
                <a:cubicBezTo>
                  <a:pt x="175231" y="235837"/>
                  <a:pt x="223650" y="245759"/>
                  <a:pt x="256987" y="244172"/>
                </a:cubicBezTo>
                <a:cubicBezTo>
                  <a:pt x="290324" y="242585"/>
                  <a:pt x="324853" y="235043"/>
                  <a:pt x="342712" y="217978"/>
                </a:cubicBezTo>
                <a:cubicBezTo>
                  <a:pt x="360571" y="200913"/>
                  <a:pt x="366922" y="170353"/>
                  <a:pt x="364144" y="141778"/>
                </a:cubicBezTo>
                <a:cubicBezTo>
                  <a:pt x="361366" y="113203"/>
                  <a:pt x="345491" y="69943"/>
                  <a:pt x="326044" y="46527"/>
                </a:cubicBezTo>
                <a:cubicBezTo>
                  <a:pt x="306597" y="23111"/>
                  <a:pt x="275243" y="6046"/>
                  <a:pt x="247462" y="1284"/>
                </a:cubicBezTo>
                <a:cubicBezTo>
                  <a:pt x="219681" y="-3478"/>
                  <a:pt x="186344" y="5650"/>
                  <a:pt x="159356" y="17953"/>
                </a:cubicBezTo>
                <a:cubicBezTo>
                  <a:pt x="132368" y="30256"/>
                  <a:pt x="101412" y="60419"/>
                  <a:pt x="85537" y="75103"/>
                </a:cubicBezTo>
                <a:cubicBezTo>
                  <a:pt x="69662" y="89787"/>
                  <a:pt x="61328" y="96534"/>
                  <a:pt x="64106" y="106059"/>
                </a:cubicBezTo>
                <a:cubicBezTo>
                  <a:pt x="66884" y="115584"/>
                  <a:pt x="89506" y="127094"/>
                  <a:pt x="102206" y="132253"/>
                </a:cubicBezTo>
                <a:cubicBezTo>
                  <a:pt x="114906" y="137412"/>
                  <a:pt x="128003" y="141381"/>
                  <a:pt x="140306" y="137015"/>
                </a:cubicBezTo>
                <a:cubicBezTo>
                  <a:pt x="152609" y="132649"/>
                  <a:pt x="158959" y="113600"/>
                  <a:pt x="176025" y="106059"/>
                </a:cubicBezTo>
                <a:cubicBezTo>
                  <a:pt x="193091" y="98518"/>
                  <a:pt x="226031" y="88199"/>
                  <a:pt x="242700" y="91771"/>
                </a:cubicBezTo>
                <a:cubicBezTo>
                  <a:pt x="259369" y="95343"/>
                  <a:pt x="273259" y="115981"/>
                  <a:pt x="276037" y="127491"/>
                </a:cubicBezTo>
                <a:cubicBezTo>
                  <a:pt x="278815" y="139001"/>
                  <a:pt x="274450" y="154875"/>
                  <a:pt x="259369" y="160828"/>
                </a:cubicBezTo>
                <a:cubicBezTo>
                  <a:pt x="244288" y="166781"/>
                  <a:pt x="208569" y="167575"/>
                  <a:pt x="185550" y="163209"/>
                </a:cubicBezTo>
                <a:cubicBezTo>
                  <a:pt x="162531" y="158843"/>
                  <a:pt x="121256" y="134634"/>
                  <a:pt x="121256" y="134634"/>
                </a:cubicBezTo>
                <a:lnTo>
                  <a:pt x="54581" y="106059"/>
                </a:lnTo>
                <a:cubicBezTo>
                  <a:pt x="37912" y="98915"/>
                  <a:pt x="29578" y="90185"/>
                  <a:pt x="21244" y="91772"/>
                </a:cubicBezTo>
                <a:cubicBezTo>
                  <a:pt x="12910" y="93359"/>
                  <a:pt x="7353" y="103678"/>
                  <a:pt x="4575" y="115584"/>
                </a:cubicBezTo>
                <a:cubicBezTo>
                  <a:pt x="1797" y="127490"/>
                  <a:pt x="-4156" y="151303"/>
                  <a:pt x="4575" y="163209"/>
                </a:cubicBezTo>
                <a:cubicBezTo>
                  <a:pt x="13306" y="175115"/>
                  <a:pt x="38705" y="183450"/>
                  <a:pt x="61724" y="194166"/>
                </a:cubicBezTo>
                <a:cubicBezTo>
                  <a:pt x="84743" y="204882"/>
                  <a:pt x="110143" y="219169"/>
                  <a:pt x="142687" y="227503"/>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任意多边形 27"/>
          <p:cNvSpPr/>
          <p:nvPr/>
        </p:nvSpPr>
        <p:spPr>
          <a:xfrm>
            <a:off x="1394223" y="2380598"/>
            <a:ext cx="887440" cy="1176273"/>
          </a:xfrm>
          <a:custGeom>
            <a:avLst/>
            <a:gdLst>
              <a:gd name="connsiteX0" fmla="*/ 501252 w 889094"/>
              <a:gd name="connsiteY0" fmla="*/ 24009 h 1175818"/>
              <a:gd name="connsiteX1" fmla="*/ 339327 w 889094"/>
              <a:gd name="connsiteY1" fmla="*/ 196 h 1175818"/>
              <a:gd name="connsiteX2" fmla="*/ 203596 w 889094"/>
              <a:gd name="connsiteY2" fmla="*/ 14484 h 1175818"/>
              <a:gd name="connsiteX3" fmla="*/ 141683 w 889094"/>
              <a:gd name="connsiteY3" fmla="*/ 45440 h 1175818"/>
              <a:gd name="connsiteX4" fmla="*/ 91677 w 889094"/>
              <a:gd name="connsiteY4" fmla="*/ 131165 h 1175818"/>
              <a:gd name="connsiteX5" fmla="*/ 89296 w 889094"/>
              <a:gd name="connsiteY5" fmla="*/ 200221 h 1175818"/>
              <a:gd name="connsiteX6" fmla="*/ 127396 w 889094"/>
              <a:gd name="connsiteY6" fmla="*/ 276421 h 1175818"/>
              <a:gd name="connsiteX7" fmla="*/ 165496 w 889094"/>
              <a:gd name="connsiteY7" fmla="*/ 324046 h 1175818"/>
              <a:gd name="connsiteX8" fmla="*/ 155971 w 889094"/>
              <a:gd name="connsiteY8" fmla="*/ 395484 h 1175818"/>
              <a:gd name="connsiteX9" fmla="*/ 101202 w 889094"/>
              <a:gd name="connsiteY9" fmla="*/ 476446 h 1175818"/>
              <a:gd name="connsiteX10" fmla="*/ 10715 w 889094"/>
              <a:gd name="connsiteY10" fmla="*/ 600271 h 1175818"/>
              <a:gd name="connsiteX11" fmla="*/ 5952 w 889094"/>
              <a:gd name="connsiteY11" fmla="*/ 676471 h 1175818"/>
              <a:gd name="connsiteX12" fmla="*/ 48815 w 889094"/>
              <a:gd name="connsiteY12" fmla="*/ 724096 h 1175818"/>
              <a:gd name="connsiteX13" fmla="*/ 203596 w 889094"/>
              <a:gd name="connsiteY13" fmla="*/ 771721 h 1175818"/>
              <a:gd name="connsiteX14" fmla="*/ 367902 w 889094"/>
              <a:gd name="connsiteY14" fmla="*/ 774102 h 1175818"/>
              <a:gd name="connsiteX15" fmla="*/ 451246 w 889094"/>
              <a:gd name="connsiteY15" fmla="*/ 783627 h 1175818"/>
              <a:gd name="connsiteX16" fmla="*/ 472677 w 889094"/>
              <a:gd name="connsiteY16" fmla="*/ 821727 h 1175818"/>
              <a:gd name="connsiteX17" fmla="*/ 475058 w 889094"/>
              <a:gd name="connsiteY17" fmla="*/ 952696 h 1175818"/>
              <a:gd name="connsiteX18" fmla="*/ 491727 w 889094"/>
              <a:gd name="connsiteY18" fmla="*/ 1095571 h 1175818"/>
              <a:gd name="connsiteX19" fmla="*/ 541733 w 889094"/>
              <a:gd name="connsiteY19" fmla="*/ 1171771 h 1175818"/>
              <a:gd name="connsiteX20" fmla="*/ 613171 w 889094"/>
              <a:gd name="connsiteY20" fmla="*/ 1157484 h 1175818"/>
              <a:gd name="connsiteX21" fmla="*/ 670321 w 889094"/>
              <a:gd name="connsiteY21" fmla="*/ 1090809 h 1175818"/>
              <a:gd name="connsiteX22" fmla="*/ 748902 w 889094"/>
              <a:gd name="connsiteY22" fmla="*/ 1043184 h 1175818"/>
              <a:gd name="connsiteX23" fmla="*/ 827483 w 889094"/>
              <a:gd name="connsiteY23" fmla="*/ 1028896 h 1175818"/>
              <a:gd name="connsiteX24" fmla="*/ 882252 w 889094"/>
              <a:gd name="connsiteY24" fmla="*/ 1028896 h 1175818"/>
              <a:gd name="connsiteX25" fmla="*/ 882252 w 889094"/>
              <a:gd name="connsiteY25" fmla="*/ 1000321 h 1175818"/>
              <a:gd name="connsiteX26" fmla="*/ 884633 w 889094"/>
              <a:gd name="connsiteY26" fmla="*/ 964602 h 1175818"/>
              <a:gd name="connsiteX27" fmla="*/ 815577 w 889094"/>
              <a:gd name="connsiteY27" fmla="*/ 959840 h 1175818"/>
              <a:gd name="connsiteX28" fmla="*/ 741758 w 889094"/>
              <a:gd name="connsiteY28" fmla="*/ 971746 h 1175818"/>
              <a:gd name="connsiteX29" fmla="*/ 667940 w 889094"/>
              <a:gd name="connsiteY29" fmla="*/ 1007465 h 1175818"/>
              <a:gd name="connsiteX30" fmla="*/ 608408 w 889094"/>
              <a:gd name="connsiteY30" fmla="*/ 1074140 h 1175818"/>
              <a:gd name="connsiteX31" fmla="*/ 567927 w 889094"/>
              <a:gd name="connsiteY31" fmla="*/ 1095571 h 1175818"/>
              <a:gd name="connsiteX32" fmla="*/ 548877 w 889094"/>
              <a:gd name="connsiteY32" fmla="*/ 1047946 h 1175818"/>
              <a:gd name="connsiteX33" fmla="*/ 539352 w 889094"/>
              <a:gd name="connsiteY33" fmla="*/ 933646 h 1175818"/>
              <a:gd name="connsiteX34" fmla="*/ 539352 w 889094"/>
              <a:gd name="connsiteY34" fmla="*/ 819346 h 1175818"/>
              <a:gd name="connsiteX35" fmla="*/ 534590 w 889094"/>
              <a:gd name="connsiteY35" fmla="*/ 745527 h 1175818"/>
              <a:gd name="connsiteX36" fmla="*/ 506015 w 889094"/>
              <a:gd name="connsiteY36" fmla="*/ 714571 h 1175818"/>
              <a:gd name="connsiteX37" fmla="*/ 415527 w 889094"/>
              <a:gd name="connsiteY37" fmla="*/ 707427 h 1175818"/>
              <a:gd name="connsiteX38" fmla="*/ 267890 w 889094"/>
              <a:gd name="connsiteY38" fmla="*/ 700284 h 1175818"/>
              <a:gd name="connsiteX39" fmla="*/ 136921 w 889094"/>
              <a:gd name="connsiteY39" fmla="*/ 683615 h 1175818"/>
              <a:gd name="connsiteX40" fmla="*/ 82152 w 889094"/>
              <a:gd name="connsiteY40" fmla="*/ 664565 h 1175818"/>
              <a:gd name="connsiteX41" fmla="*/ 67865 w 889094"/>
              <a:gd name="connsiteY41" fmla="*/ 635990 h 1175818"/>
              <a:gd name="connsiteX42" fmla="*/ 113108 w 889094"/>
              <a:gd name="connsiteY42" fmla="*/ 571696 h 1175818"/>
              <a:gd name="connsiteX43" fmla="*/ 182165 w 889094"/>
              <a:gd name="connsiteY43" fmla="*/ 474065 h 1175818"/>
              <a:gd name="connsiteX44" fmla="*/ 234552 w 889094"/>
              <a:gd name="connsiteY44" fmla="*/ 381196 h 1175818"/>
              <a:gd name="connsiteX45" fmla="*/ 220265 w 889094"/>
              <a:gd name="connsiteY45" fmla="*/ 274040 h 1175818"/>
              <a:gd name="connsiteX46" fmla="*/ 167877 w 889094"/>
              <a:gd name="connsiteY46" fmla="*/ 216890 h 1175818"/>
              <a:gd name="connsiteX47" fmla="*/ 153590 w 889094"/>
              <a:gd name="connsiteY47" fmla="*/ 176409 h 1175818"/>
              <a:gd name="connsiteX48" fmla="*/ 177402 w 889094"/>
              <a:gd name="connsiteY48" fmla="*/ 112115 h 1175818"/>
              <a:gd name="connsiteX49" fmla="*/ 236933 w 889094"/>
              <a:gd name="connsiteY49" fmla="*/ 71634 h 1175818"/>
              <a:gd name="connsiteX50" fmla="*/ 420290 w 889094"/>
              <a:gd name="connsiteY50" fmla="*/ 81159 h 1175818"/>
              <a:gd name="connsiteX51" fmla="*/ 567927 w 889094"/>
              <a:gd name="connsiteY51" fmla="*/ 119259 h 1175818"/>
              <a:gd name="connsiteX52" fmla="*/ 608408 w 889094"/>
              <a:gd name="connsiteY52" fmla="*/ 162121 h 1175818"/>
              <a:gd name="connsiteX53" fmla="*/ 606027 w 889094"/>
              <a:gd name="connsiteY53" fmla="*/ 231177 h 1175818"/>
              <a:gd name="connsiteX54" fmla="*/ 589358 w 889094"/>
              <a:gd name="connsiteY54" fmla="*/ 302615 h 1175818"/>
              <a:gd name="connsiteX55" fmla="*/ 584596 w 889094"/>
              <a:gd name="connsiteY55" fmla="*/ 338334 h 1175818"/>
              <a:gd name="connsiteX56" fmla="*/ 613171 w 889094"/>
              <a:gd name="connsiteY56" fmla="*/ 347859 h 1175818"/>
              <a:gd name="connsiteX57" fmla="*/ 644127 w 889094"/>
              <a:gd name="connsiteY57" fmla="*/ 326427 h 1175818"/>
              <a:gd name="connsiteX58" fmla="*/ 667940 w 889094"/>
              <a:gd name="connsiteY58" fmla="*/ 219271 h 1175818"/>
              <a:gd name="connsiteX59" fmla="*/ 660796 w 889094"/>
              <a:gd name="connsiteY59" fmla="*/ 119259 h 1175818"/>
              <a:gd name="connsiteX60" fmla="*/ 610790 w 889094"/>
              <a:gd name="connsiteY60" fmla="*/ 59727 h 1175818"/>
              <a:gd name="connsiteX61" fmla="*/ 501252 w 889094"/>
              <a:gd name="connsiteY61" fmla="*/ 24009 h 1175818"/>
              <a:gd name="connsiteX0" fmla="*/ 501252 w 889094"/>
              <a:gd name="connsiteY0" fmla="*/ 24464 h 1176273"/>
              <a:gd name="connsiteX1" fmla="*/ 339327 w 889094"/>
              <a:gd name="connsiteY1" fmla="*/ 651 h 1176273"/>
              <a:gd name="connsiteX2" fmla="*/ 215503 w 889094"/>
              <a:gd name="connsiteY2" fmla="*/ 10177 h 1176273"/>
              <a:gd name="connsiteX3" fmla="*/ 141683 w 889094"/>
              <a:gd name="connsiteY3" fmla="*/ 45895 h 1176273"/>
              <a:gd name="connsiteX4" fmla="*/ 91677 w 889094"/>
              <a:gd name="connsiteY4" fmla="*/ 131620 h 1176273"/>
              <a:gd name="connsiteX5" fmla="*/ 89296 w 889094"/>
              <a:gd name="connsiteY5" fmla="*/ 200676 h 1176273"/>
              <a:gd name="connsiteX6" fmla="*/ 127396 w 889094"/>
              <a:gd name="connsiteY6" fmla="*/ 276876 h 1176273"/>
              <a:gd name="connsiteX7" fmla="*/ 165496 w 889094"/>
              <a:gd name="connsiteY7" fmla="*/ 324501 h 1176273"/>
              <a:gd name="connsiteX8" fmla="*/ 155971 w 889094"/>
              <a:gd name="connsiteY8" fmla="*/ 395939 h 1176273"/>
              <a:gd name="connsiteX9" fmla="*/ 101202 w 889094"/>
              <a:gd name="connsiteY9" fmla="*/ 476901 h 1176273"/>
              <a:gd name="connsiteX10" fmla="*/ 10715 w 889094"/>
              <a:gd name="connsiteY10" fmla="*/ 600726 h 1176273"/>
              <a:gd name="connsiteX11" fmla="*/ 5952 w 889094"/>
              <a:gd name="connsiteY11" fmla="*/ 676926 h 1176273"/>
              <a:gd name="connsiteX12" fmla="*/ 48815 w 889094"/>
              <a:gd name="connsiteY12" fmla="*/ 724551 h 1176273"/>
              <a:gd name="connsiteX13" fmla="*/ 203596 w 889094"/>
              <a:gd name="connsiteY13" fmla="*/ 772176 h 1176273"/>
              <a:gd name="connsiteX14" fmla="*/ 367902 w 889094"/>
              <a:gd name="connsiteY14" fmla="*/ 774557 h 1176273"/>
              <a:gd name="connsiteX15" fmla="*/ 451246 w 889094"/>
              <a:gd name="connsiteY15" fmla="*/ 784082 h 1176273"/>
              <a:gd name="connsiteX16" fmla="*/ 472677 w 889094"/>
              <a:gd name="connsiteY16" fmla="*/ 822182 h 1176273"/>
              <a:gd name="connsiteX17" fmla="*/ 475058 w 889094"/>
              <a:gd name="connsiteY17" fmla="*/ 953151 h 1176273"/>
              <a:gd name="connsiteX18" fmla="*/ 491727 w 889094"/>
              <a:gd name="connsiteY18" fmla="*/ 1096026 h 1176273"/>
              <a:gd name="connsiteX19" fmla="*/ 541733 w 889094"/>
              <a:gd name="connsiteY19" fmla="*/ 1172226 h 1176273"/>
              <a:gd name="connsiteX20" fmla="*/ 613171 w 889094"/>
              <a:gd name="connsiteY20" fmla="*/ 1157939 h 1176273"/>
              <a:gd name="connsiteX21" fmla="*/ 670321 w 889094"/>
              <a:gd name="connsiteY21" fmla="*/ 1091264 h 1176273"/>
              <a:gd name="connsiteX22" fmla="*/ 748902 w 889094"/>
              <a:gd name="connsiteY22" fmla="*/ 1043639 h 1176273"/>
              <a:gd name="connsiteX23" fmla="*/ 827483 w 889094"/>
              <a:gd name="connsiteY23" fmla="*/ 1029351 h 1176273"/>
              <a:gd name="connsiteX24" fmla="*/ 882252 w 889094"/>
              <a:gd name="connsiteY24" fmla="*/ 1029351 h 1176273"/>
              <a:gd name="connsiteX25" fmla="*/ 882252 w 889094"/>
              <a:gd name="connsiteY25" fmla="*/ 1000776 h 1176273"/>
              <a:gd name="connsiteX26" fmla="*/ 884633 w 889094"/>
              <a:gd name="connsiteY26" fmla="*/ 965057 h 1176273"/>
              <a:gd name="connsiteX27" fmla="*/ 815577 w 889094"/>
              <a:gd name="connsiteY27" fmla="*/ 960295 h 1176273"/>
              <a:gd name="connsiteX28" fmla="*/ 741758 w 889094"/>
              <a:gd name="connsiteY28" fmla="*/ 972201 h 1176273"/>
              <a:gd name="connsiteX29" fmla="*/ 667940 w 889094"/>
              <a:gd name="connsiteY29" fmla="*/ 1007920 h 1176273"/>
              <a:gd name="connsiteX30" fmla="*/ 608408 w 889094"/>
              <a:gd name="connsiteY30" fmla="*/ 1074595 h 1176273"/>
              <a:gd name="connsiteX31" fmla="*/ 567927 w 889094"/>
              <a:gd name="connsiteY31" fmla="*/ 1096026 h 1176273"/>
              <a:gd name="connsiteX32" fmla="*/ 548877 w 889094"/>
              <a:gd name="connsiteY32" fmla="*/ 1048401 h 1176273"/>
              <a:gd name="connsiteX33" fmla="*/ 539352 w 889094"/>
              <a:gd name="connsiteY33" fmla="*/ 934101 h 1176273"/>
              <a:gd name="connsiteX34" fmla="*/ 539352 w 889094"/>
              <a:gd name="connsiteY34" fmla="*/ 819801 h 1176273"/>
              <a:gd name="connsiteX35" fmla="*/ 534590 w 889094"/>
              <a:gd name="connsiteY35" fmla="*/ 745982 h 1176273"/>
              <a:gd name="connsiteX36" fmla="*/ 506015 w 889094"/>
              <a:gd name="connsiteY36" fmla="*/ 715026 h 1176273"/>
              <a:gd name="connsiteX37" fmla="*/ 415527 w 889094"/>
              <a:gd name="connsiteY37" fmla="*/ 707882 h 1176273"/>
              <a:gd name="connsiteX38" fmla="*/ 267890 w 889094"/>
              <a:gd name="connsiteY38" fmla="*/ 700739 h 1176273"/>
              <a:gd name="connsiteX39" fmla="*/ 136921 w 889094"/>
              <a:gd name="connsiteY39" fmla="*/ 684070 h 1176273"/>
              <a:gd name="connsiteX40" fmla="*/ 82152 w 889094"/>
              <a:gd name="connsiteY40" fmla="*/ 665020 h 1176273"/>
              <a:gd name="connsiteX41" fmla="*/ 67865 w 889094"/>
              <a:gd name="connsiteY41" fmla="*/ 636445 h 1176273"/>
              <a:gd name="connsiteX42" fmla="*/ 113108 w 889094"/>
              <a:gd name="connsiteY42" fmla="*/ 572151 h 1176273"/>
              <a:gd name="connsiteX43" fmla="*/ 182165 w 889094"/>
              <a:gd name="connsiteY43" fmla="*/ 474520 h 1176273"/>
              <a:gd name="connsiteX44" fmla="*/ 234552 w 889094"/>
              <a:gd name="connsiteY44" fmla="*/ 381651 h 1176273"/>
              <a:gd name="connsiteX45" fmla="*/ 220265 w 889094"/>
              <a:gd name="connsiteY45" fmla="*/ 274495 h 1176273"/>
              <a:gd name="connsiteX46" fmla="*/ 167877 w 889094"/>
              <a:gd name="connsiteY46" fmla="*/ 217345 h 1176273"/>
              <a:gd name="connsiteX47" fmla="*/ 153590 w 889094"/>
              <a:gd name="connsiteY47" fmla="*/ 176864 h 1176273"/>
              <a:gd name="connsiteX48" fmla="*/ 177402 w 889094"/>
              <a:gd name="connsiteY48" fmla="*/ 112570 h 1176273"/>
              <a:gd name="connsiteX49" fmla="*/ 236933 w 889094"/>
              <a:gd name="connsiteY49" fmla="*/ 72089 h 1176273"/>
              <a:gd name="connsiteX50" fmla="*/ 420290 w 889094"/>
              <a:gd name="connsiteY50" fmla="*/ 81614 h 1176273"/>
              <a:gd name="connsiteX51" fmla="*/ 567927 w 889094"/>
              <a:gd name="connsiteY51" fmla="*/ 119714 h 1176273"/>
              <a:gd name="connsiteX52" fmla="*/ 608408 w 889094"/>
              <a:gd name="connsiteY52" fmla="*/ 162576 h 1176273"/>
              <a:gd name="connsiteX53" fmla="*/ 606027 w 889094"/>
              <a:gd name="connsiteY53" fmla="*/ 231632 h 1176273"/>
              <a:gd name="connsiteX54" fmla="*/ 589358 w 889094"/>
              <a:gd name="connsiteY54" fmla="*/ 303070 h 1176273"/>
              <a:gd name="connsiteX55" fmla="*/ 584596 w 889094"/>
              <a:gd name="connsiteY55" fmla="*/ 338789 h 1176273"/>
              <a:gd name="connsiteX56" fmla="*/ 613171 w 889094"/>
              <a:gd name="connsiteY56" fmla="*/ 348314 h 1176273"/>
              <a:gd name="connsiteX57" fmla="*/ 644127 w 889094"/>
              <a:gd name="connsiteY57" fmla="*/ 326882 h 1176273"/>
              <a:gd name="connsiteX58" fmla="*/ 667940 w 889094"/>
              <a:gd name="connsiteY58" fmla="*/ 219726 h 1176273"/>
              <a:gd name="connsiteX59" fmla="*/ 660796 w 889094"/>
              <a:gd name="connsiteY59" fmla="*/ 119714 h 1176273"/>
              <a:gd name="connsiteX60" fmla="*/ 610790 w 889094"/>
              <a:gd name="connsiteY60" fmla="*/ 60182 h 1176273"/>
              <a:gd name="connsiteX61" fmla="*/ 501252 w 889094"/>
              <a:gd name="connsiteY61" fmla="*/ 24464 h 1176273"/>
              <a:gd name="connsiteX0" fmla="*/ 501252 w 889094"/>
              <a:gd name="connsiteY0" fmla="*/ 24464 h 1176273"/>
              <a:gd name="connsiteX1" fmla="*/ 339327 w 889094"/>
              <a:gd name="connsiteY1" fmla="*/ 651 h 1176273"/>
              <a:gd name="connsiteX2" fmla="*/ 215503 w 889094"/>
              <a:gd name="connsiteY2" fmla="*/ 10177 h 1176273"/>
              <a:gd name="connsiteX3" fmla="*/ 141683 w 889094"/>
              <a:gd name="connsiteY3" fmla="*/ 45895 h 1176273"/>
              <a:gd name="connsiteX4" fmla="*/ 91677 w 889094"/>
              <a:gd name="connsiteY4" fmla="*/ 131620 h 1176273"/>
              <a:gd name="connsiteX5" fmla="*/ 89296 w 889094"/>
              <a:gd name="connsiteY5" fmla="*/ 200676 h 1176273"/>
              <a:gd name="connsiteX6" fmla="*/ 127396 w 889094"/>
              <a:gd name="connsiteY6" fmla="*/ 276876 h 1176273"/>
              <a:gd name="connsiteX7" fmla="*/ 165496 w 889094"/>
              <a:gd name="connsiteY7" fmla="*/ 324501 h 1176273"/>
              <a:gd name="connsiteX8" fmla="*/ 155971 w 889094"/>
              <a:gd name="connsiteY8" fmla="*/ 395939 h 1176273"/>
              <a:gd name="connsiteX9" fmla="*/ 101202 w 889094"/>
              <a:gd name="connsiteY9" fmla="*/ 476901 h 1176273"/>
              <a:gd name="connsiteX10" fmla="*/ 10715 w 889094"/>
              <a:gd name="connsiteY10" fmla="*/ 600726 h 1176273"/>
              <a:gd name="connsiteX11" fmla="*/ 5952 w 889094"/>
              <a:gd name="connsiteY11" fmla="*/ 676926 h 1176273"/>
              <a:gd name="connsiteX12" fmla="*/ 48815 w 889094"/>
              <a:gd name="connsiteY12" fmla="*/ 724551 h 1176273"/>
              <a:gd name="connsiteX13" fmla="*/ 203596 w 889094"/>
              <a:gd name="connsiteY13" fmla="*/ 772176 h 1176273"/>
              <a:gd name="connsiteX14" fmla="*/ 367902 w 889094"/>
              <a:gd name="connsiteY14" fmla="*/ 774557 h 1176273"/>
              <a:gd name="connsiteX15" fmla="*/ 451246 w 889094"/>
              <a:gd name="connsiteY15" fmla="*/ 784082 h 1176273"/>
              <a:gd name="connsiteX16" fmla="*/ 472677 w 889094"/>
              <a:gd name="connsiteY16" fmla="*/ 822182 h 1176273"/>
              <a:gd name="connsiteX17" fmla="*/ 475058 w 889094"/>
              <a:gd name="connsiteY17" fmla="*/ 953151 h 1176273"/>
              <a:gd name="connsiteX18" fmla="*/ 491727 w 889094"/>
              <a:gd name="connsiteY18" fmla="*/ 1096026 h 1176273"/>
              <a:gd name="connsiteX19" fmla="*/ 541733 w 889094"/>
              <a:gd name="connsiteY19" fmla="*/ 1172226 h 1176273"/>
              <a:gd name="connsiteX20" fmla="*/ 613171 w 889094"/>
              <a:gd name="connsiteY20" fmla="*/ 1157939 h 1176273"/>
              <a:gd name="connsiteX21" fmla="*/ 670321 w 889094"/>
              <a:gd name="connsiteY21" fmla="*/ 1091264 h 1176273"/>
              <a:gd name="connsiteX22" fmla="*/ 748902 w 889094"/>
              <a:gd name="connsiteY22" fmla="*/ 1043639 h 1176273"/>
              <a:gd name="connsiteX23" fmla="*/ 827483 w 889094"/>
              <a:gd name="connsiteY23" fmla="*/ 1029351 h 1176273"/>
              <a:gd name="connsiteX24" fmla="*/ 882252 w 889094"/>
              <a:gd name="connsiteY24" fmla="*/ 1029351 h 1176273"/>
              <a:gd name="connsiteX25" fmla="*/ 882252 w 889094"/>
              <a:gd name="connsiteY25" fmla="*/ 1000776 h 1176273"/>
              <a:gd name="connsiteX26" fmla="*/ 884633 w 889094"/>
              <a:gd name="connsiteY26" fmla="*/ 965057 h 1176273"/>
              <a:gd name="connsiteX27" fmla="*/ 815577 w 889094"/>
              <a:gd name="connsiteY27" fmla="*/ 960295 h 1176273"/>
              <a:gd name="connsiteX28" fmla="*/ 741758 w 889094"/>
              <a:gd name="connsiteY28" fmla="*/ 972201 h 1176273"/>
              <a:gd name="connsiteX29" fmla="*/ 667940 w 889094"/>
              <a:gd name="connsiteY29" fmla="*/ 1007920 h 1176273"/>
              <a:gd name="connsiteX30" fmla="*/ 608408 w 889094"/>
              <a:gd name="connsiteY30" fmla="*/ 1074595 h 1176273"/>
              <a:gd name="connsiteX31" fmla="*/ 567927 w 889094"/>
              <a:gd name="connsiteY31" fmla="*/ 1096026 h 1176273"/>
              <a:gd name="connsiteX32" fmla="*/ 548877 w 889094"/>
              <a:gd name="connsiteY32" fmla="*/ 1048401 h 1176273"/>
              <a:gd name="connsiteX33" fmla="*/ 539352 w 889094"/>
              <a:gd name="connsiteY33" fmla="*/ 934101 h 1176273"/>
              <a:gd name="connsiteX34" fmla="*/ 539352 w 889094"/>
              <a:gd name="connsiteY34" fmla="*/ 819801 h 1176273"/>
              <a:gd name="connsiteX35" fmla="*/ 534590 w 889094"/>
              <a:gd name="connsiteY35" fmla="*/ 745982 h 1176273"/>
              <a:gd name="connsiteX36" fmla="*/ 506015 w 889094"/>
              <a:gd name="connsiteY36" fmla="*/ 715026 h 1176273"/>
              <a:gd name="connsiteX37" fmla="*/ 415527 w 889094"/>
              <a:gd name="connsiteY37" fmla="*/ 707882 h 1176273"/>
              <a:gd name="connsiteX38" fmla="*/ 267890 w 889094"/>
              <a:gd name="connsiteY38" fmla="*/ 700739 h 1176273"/>
              <a:gd name="connsiteX39" fmla="*/ 136921 w 889094"/>
              <a:gd name="connsiteY39" fmla="*/ 684070 h 1176273"/>
              <a:gd name="connsiteX40" fmla="*/ 82152 w 889094"/>
              <a:gd name="connsiteY40" fmla="*/ 665020 h 1176273"/>
              <a:gd name="connsiteX41" fmla="*/ 67865 w 889094"/>
              <a:gd name="connsiteY41" fmla="*/ 636445 h 1176273"/>
              <a:gd name="connsiteX42" fmla="*/ 113108 w 889094"/>
              <a:gd name="connsiteY42" fmla="*/ 572151 h 1176273"/>
              <a:gd name="connsiteX43" fmla="*/ 182165 w 889094"/>
              <a:gd name="connsiteY43" fmla="*/ 474520 h 1176273"/>
              <a:gd name="connsiteX44" fmla="*/ 234552 w 889094"/>
              <a:gd name="connsiteY44" fmla="*/ 381651 h 1176273"/>
              <a:gd name="connsiteX45" fmla="*/ 220265 w 889094"/>
              <a:gd name="connsiteY45" fmla="*/ 274495 h 1176273"/>
              <a:gd name="connsiteX46" fmla="*/ 167877 w 889094"/>
              <a:gd name="connsiteY46" fmla="*/ 217345 h 1176273"/>
              <a:gd name="connsiteX47" fmla="*/ 153590 w 889094"/>
              <a:gd name="connsiteY47" fmla="*/ 176864 h 1176273"/>
              <a:gd name="connsiteX48" fmla="*/ 177402 w 889094"/>
              <a:gd name="connsiteY48" fmla="*/ 112570 h 1176273"/>
              <a:gd name="connsiteX49" fmla="*/ 236933 w 889094"/>
              <a:gd name="connsiteY49" fmla="*/ 72089 h 1176273"/>
              <a:gd name="connsiteX50" fmla="*/ 420290 w 889094"/>
              <a:gd name="connsiteY50" fmla="*/ 81614 h 1176273"/>
              <a:gd name="connsiteX51" fmla="*/ 567927 w 889094"/>
              <a:gd name="connsiteY51" fmla="*/ 119714 h 1176273"/>
              <a:gd name="connsiteX52" fmla="*/ 603646 w 889094"/>
              <a:gd name="connsiteY52" fmla="*/ 162576 h 1176273"/>
              <a:gd name="connsiteX53" fmla="*/ 606027 w 889094"/>
              <a:gd name="connsiteY53" fmla="*/ 231632 h 1176273"/>
              <a:gd name="connsiteX54" fmla="*/ 589358 w 889094"/>
              <a:gd name="connsiteY54" fmla="*/ 303070 h 1176273"/>
              <a:gd name="connsiteX55" fmla="*/ 584596 w 889094"/>
              <a:gd name="connsiteY55" fmla="*/ 338789 h 1176273"/>
              <a:gd name="connsiteX56" fmla="*/ 613171 w 889094"/>
              <a:gd name="connsiteY56" fmla="*/ 348314 h 1176273"/>
              <a:gd name="connsiteX57" fmla="*/ 644127 w 889094"/>
              <a:gd name="connsiteY57" fmla="*/ 326882 h 1176273"/>
              <a:gd name="connsiteX58" fmla="*/ 667940 w 889094"/>
              <a:gd name="connsiteY58" fmla="*/ 219726 h 1176273"/>
              <a:gd name="connsiteX59" fmla="*/ 660796 w 889094"/>
              <a:gd name="connsiteY59" fmla="*/ 119714 h 1176273"/>
              <a:gd name="connsiteX60" fmla="*/ 610790 w 889094"/>
              <a:gd name="connsiteY60" fmla="*/ 60182 h 1176273"/>
              <a:gd name="connsiteX61" fmla="*/ 501252 w 889094"/>
              <a:gd name="connsiteY61" fmla="*/ 24464 h 1176273"/>
              <a:gd name="connsiteX0" fmla="*/ 501252 w 889094"/>
              <a:gd name="connsiteY0" fmla="*/ 24464 h 1176273"/>
              <a:gd name="connsiteX1" fmla="*/ 339327 w 889094"/>
              <a:gd name="connsiteY1" fmla="*/ 651 h 1176273"/>
              <a:gd name="connsiteX2" fmla="*/ 215503 w 889094"/>
              <a:gd name="connsiteY2" fmla="*/ 10177 h 1176273"/>
              <a:gd name="connsiteX3" fmla="*/ 141683 w 889094"/>
              <a:gd name="connsiteY3" fmla="*/ 45895 h 1176273"/>
              <a:gd name="connsiteX4" fmla="*/ 91677 w 889094"/>
              <a:gd name="connsiteY4" fmla="*/ 131620 h 1176273"/>
              <a:gd name="connsiteX5" fmla="*/ 89296 w 889094"/>
              <a:gd name="connsiteY5" fmla="*/ 200676 h 1176273"/>
              <a:gd name="connsiteX6" fmla="*/ 127396 w 889094"/>
              <a:gd name="connsiteY6" fmla="*/ 276876 h 1176273"/>
              <a:gd name="connsiteX7" fmla="*/ 165496 w 889094"/>
              <a:gd name="connsiteY7" fmla="*/ 324501 h 1176273"/>
              <a:gd name="connsiteX8" fmla="*/ 155971 w 889094"/>
              <a:gd name="connsiteY8" fmla="*/ 395939 h 1176273"/>
              <a:gd name="connsiteX9" fmla="*/ 101202 w 889094"/>
              <a:gd name="connsiteY9" fmla="*/ 476901 h 1176273"/>
              <a:gd name="connsiteX10" fmla="*/ 10715 w 889094"/>
              <a:gd name="connsiteY10" fmla="*/ 600726 h 1176273"/>
              <a:gd name="connsiteX11" fmla="*/ 5952 w 889094"/>
              <a:gd name="connsiteY11" fmla="*/ 676926 h 1176273"/>
              <a:gd name="connsiteX12" fmla="*/ 48815 w 889094"/>
              <a:gd name="connsiteY12" fmla="*/ 724551 h 1176273"/>
              <a:gd name="connsiteX13" fmla="*/ 203596 w 889094"/>
              <a:gd name="connsiteY13" fmla="*/ 772176 h 1176273"/>
              <a:gd name="connsiteX14" fmla="*/ 367902 w 889094"/>
              <a:gd name="connsiteY14" fmla="*/ 774557 h 1176273"/>
              <a:gd name="connsiteX15" fmla="*/ 451246 w 889094"/>
              <a:gd name="connsiteY15" fmla="*/ 784082 h 1176273"/>
              <a:gd name="connsiteX16" fmla="*/ 472677 w 889094"/>
              <a:gd name="connsiteY16" fmla="*/ 822182 h 1176273"/>
              <a:gd name="connsiteX17" fmla="*/ 475058 w 889094"/>
              <a:gd name="connsiteY17" fmla="*/ 953151 h 1176273"/>
              <a:gd name="connsiteX18" fmla="*/ 491727 w 889094"/>
              <a:gd name="connsiteY18" fmla="*/ 1096026 h 1176273"/>
              <a:gd name="connsiteX19" fmla="*/ 541733 w 889094"/>
              <a:gd name="connsiteY19" fmla="*/ 1172226 h 1176273"/>
              <a:gd name="connsiteX20" fmla="*/ 613171 w 889094"/>
              <a:gd name="connsiteY20" fmla="*/ 1157939 h 1176273"/>
              <a:gd name="connsiteX21" fmla="*/ 670321 w 889094"/>
              <a:gd name="connsiteY21" fmla="*/ 1091264 h 1176273"/>
              <a:gd name="connsiteX22" fmla="*/ 748902 w 889094"/>
              <a:gd name="connsiteY22" fmla="*/ 1043639 h 1176273"/>
              <a:gd name="connsiteX23" fmla="*/ 827483 w 889094"/>
              <a:gd name="connsiteY23" fmla="*/ 1029351 h 1176273"/>
              <a:gd name="connsiteX24" fmla="*/ 882252 w 889094"/>
              <a:gd name="connsiteY24" fmla="*/ 1029351 h 1176273"/>
              <a:gd name="connsiteX25" fmla="*/ 882252 w 889094"/>
              <a:gd name="connsiteY25" fmla="*/ 1000776 h 1176273"/>
              <a:gd name="connsiteX26" fmla="*/ 884633 w 889094"/>
              <a:gd name="connsiteY26" fmla="*/ 965057 h 1176273"/>
              <a:gd name="connsiteX27" fmla="*/ 815577 w 889094"/>
              <a:gd name="connsiteY27" fmla="*/ 960295 h 1176273"/>
              <a:gd name="connsiteX28" fmla="*/ 741758 w 889094"/>
              <a:gd name="connsiteY28" fmla="*/ 972201 h 1176273"/>
              <a:gd name="connsiteX29" fmla="*/ 667940 w 889094"/>
              <a:gd name="connsiteY29" fmla="*/ 1007920 h 1176273"/>
              <a:gd name="connsiteX30" fmla="*/ 608408 w 889094"/>
              <a:gd name="connsiteY30" fmla="*/ 1074595 h 1176273"/>
              <a:gd name="connsiteX31" fmla="*/ 567927 w 889094"/>
              <a:gd name="connsiteY31" fmla="*/ 1096026 h 1176273"/>
              <a:gd name="connsiteX32" fmla="*/ 548877 w 889094"/>
              <a:gd name="connsiteY32" fmla="*/ 1048401 h 1176273"/>
              <a:gd name="connsiteX33" fmla="*/ 539352 w 889094"/>
              <a:gd name="connsiteY33" fmla="*/ 934101 h 1176273"/>
              <a:gd name="connsiteX34" fmla="*/ 539352 w 889094"/>
              <a:gd name="connsiteY34" fmla="*/ 819801 h 1176273"/>
              <a:gd name="connsiteX35" fmla="*/ 534590 w 889094"/>
              <a:gd name="connsiteY35" fmla="*/ 745982 h 1176273"/>
              <a:gd name="connsiteX36" fmla="*/ 506015 w 889094"/>
              <a:gd name="connsiteY36" fmla="*/ 715026 h 1176273"/>
              <a:gd name="connsiteX37" fmla="*/ 415527 w 889094"/>
              <a:gd name="connsiteY37" fmla="*/ 707882 h 1176273"/>
              <a:gd name="connsiteX38" fmla="*/ 267890 w 889094"/>
              <a:gd name="connsiteY38" fmla="*/ 700739 h 1176273"/>
              <a:gd name="connsiteX39" fmla="*/ 136921 w 889094"/>
              <a:gd name="connsiteY39" fmla="*/ 684070 h 1176273"/>
              <a:gd name="connsiteX40" fmla="*/ 82152 w 889094"/>
              <a:gd name="connsiteY40" fmla="*/ 665020 h 1176273"/>
              <a:gd name="connsiteX41" fmla="*/ 67865 w 889094"/>
              <a:gd name="connsiteY41" fmla="*/ 636445 h 1176273"/>
              <a:gd name="connsiteX42" fmla="*/ 113108 w 889094"/>
              <a:gd name="connsiteY42" fmla="*/ 572151 h 1176273"/>
              <a:gd name="connsiteX43" fmla="*/ 182165 w 889094"/>
              <a:gd name="connsiteY43" fmla="*/ 474520 h 1176273"/>
              <a:gd name="connsiteX44" fmla="*/ 234552 w 889094"/>
              <a:gd name="connsiteY44" fmla="*/ 381651 h 1176273"/>
              <a:gd name="connsiteX45" fmla="*/ 220265 w 889094"/>
              <a:gd name="connsiteY45" fmla="*/ 274495 h 1176273"/>
              <a:gd name="connsiteX46" fmla="*/ 167877 w 889094"/>
              <a:gd name="connsiteY46" fmla="*/ 217345 h 1176273"/>
              <a:gd name="connsiteX47" fmla="*/ 153590 w 889094"/>
              <a:gd name="connsiteY47" fmla="*/ 176864 h 1176273"/>
              <a:gd name="connsiteX48" fmla="*/ 177402 w 889094"/>
              <a:gd name="connsiteY48" fmla="*/ 112570 h 1176273"/>
              <a:gd name="connsiteX49" fmla="*/ 236933 w 889094"/>
              <a:gd name="connsiteY49" fmla="*/ 72089 h 1176273"/>
              <a:gd name="connsiteX50" fmla="*/ 420290 w 889094"/>
              <a:gd name="connsiteY50" fmla="*/ 81614 h 1176273"/>
              <a:gd name="connsiteX51" fmla="*/ 567927 w 889094"/>
              <a:gd name="connsiteY51" fmla="*/ 119714 h 1176273"/>
              <a:gd name="connsiteX52" fmla="*/ 603646 w 889094"/>
              <a:gd name="connsiteY52" fmla="*/ 162576 h 1176273"/>
              <a:gd name="connsiteX53" fmla="*/ 598883 w 889094"/>
              <a:gd name="connsiteY53" fmla="*/ 231632 h 1176273"/>
              <a:gd name="connsiteX54" fmla="*/ 589358 w 889094"/>
              <a:gd name="connsiteY54" fmla="*/ 303070 h 1176273"/>
              <a:gd name="connsiteX55" fmla="*/ 584596 w 889094"/>
              <a:gd name="connsiteY55" fmla="*/ 338789 h 1176273"/>
              <a:gd name="connsiteX56" fmla="*/ 613171 w 889094"/>
              <a:gd name="connsiteY56" fmla="*/ 348314 h 1176273"/>
              <a:gd name="connsiteX57" fmla="*/ 644127 w 889094"/>
              <a:gd name="connsiteY57" fmla="*/ 326882 h 1176273"/>
              <a:gd name="connsiteX58" fmla="*/ 667940 w 889094"/>
              <a:gd name="connsiteY58" fmla="*/ 219726 h 1176273"/>
              <a:gd name="connsiteX59" fmla="*/ 660796 w 889094"/>
              <a:gd name="connsiteY59" fmla="*/ 119714 h 1176273"/>
              <a:gd name="connsiteX60" fmla="*/ 610790 w 889094"/>
              <a:gd name="connsiteY60" fmla="*/ 60182 h 1176273"/>
              <a:gd name="connsiteX61" fmla="*/ 501252 w 889094"/>
              <a:gd name="connsiteY61" fmla="*/ 24464 h 1176273"/>
              <a:gd name="connsiteX0" fmla="*/ 501252 w 889094"/>
              <a:gd name="connsiteY0" fmla="*/ 24464 h 1176273"/>
              <a:gd name="connsiteX1" fmla="*/ 339327 w 889094"/>
              <a:gd name="connsiteY1" fmla="*/ 651 h 1176273"/>
              <a:gd name="connsiteX2" fmla="*/ 215503 w 889094"/>
              <a:gd name="connsiteY2" fmla="*/ 10177 h 1176273"/>
              <a:gd name="connsiteX3" fmla="*/ 141683 w 889094"/>
              <a:gd name="connsiteY3" fmla="*/ 45895 h 1176273"/>
              <a:gd name="connsiteX4" fmla="*/ 91677 w 889094"/>
              <a:gd name="connsiteY4" fmla="*/ 131620 h 1176273"/>
              <a:gd name="connsiteX5" fmla="*/ 89296 w 889094"/>
              <a:gd name="connsiteY5" fmla="*/ 200676 h 1176273"/>
              <a:gd name="connsiteX6" fmla="*/ 127396 w 889094"/>
              <a:gd name="connsiteY6" fmla="*/ 276876 h 1176273"/>
              <a:gd name="connsiteX7" fmla="*/ 165496 w 889094"/>
              <a:gd name="connsiteY7" fmla="*/ 324501 h 1176273"/>
              <a:gd name="connsiteX8" fmla="*/ 155971 w 889094"/>
              <a:gd name="connsiteY8" fmla="*/ 395939 h 1176273"/>
              <a:gd name="connsiteX9" fmla="*/ 101202 w 889094"/>
              <a:gd name="connsiteY9" fmla="*/ 476901 h 1176273"/>
              <a:gd name="connsiteX10" fmla="*/ 10715 w 889094"/>
              <a:gd name="connsiteY10" fmla="*/ 600726 h 1176273"/>
              <a:gd name="connsiteX11" fmla="*/ 5952 w 889094"/>
              <a:gd name="connsiteY11" fmla="*/ 676926 h 1176273"/>
              <a:gd name="connsiteX12" fmla="*/ 48815 w 889094"/>
              <a:gd name="connsiteY12" fmla="*/ 724551 h 1176273"/>
              <a:gd name="connsiteX13" fmla="*/ 203596 w 889094"/>
              <a:gd name="connsiteY13" fmla="*/ 772176 h 1176273"/>
              <a:gd name="connsiteX14" fmla="*/ 367902 w 889094"/>
              <a:gd name="connsiteY14" fmla="*/ 774557 h 1176273"/>
              <a:gd name="connsiteX15" fmla="*/ 451246 w 889094"/>
              <a:gd name="connsiteY15" fmla="*/ 784082 h 1176273"/>
              <a:gd name="connsiteX16" fmla="*/ 472677 w 889094"/>
              <a:gd name="connsiteY16" fmla="*/ 822182 h 1176273"/>
              <a:gd name="connsiteX17" fmla="*/ 475058 w 889094"/>
              <a:gd name="connsiteY17" fmla="*/ 953151 h 1176273"/>
              <a:gd name="connsiteX18" fmla="*/ 491727 w 889094"/>
              <a:gd name="connsiteY18" fmla="*/ 1096026 h 1176273"/>
              <a:gd name="connsiteX19" fmla="*/ 541733 w 889094"/>
              <a:gd name="connsiteY19" fmla="*/ 1172226 h 1176273"/>
              <a:gd name="connsiteX20" fmla="*/ 613171 w 889094"/>
              <a:gd name="connsiteY20" fmla="*/ 1157939 h 1176273"/>
              <a:gd name="connsiteX21" fmla="*/ 670321 w 889094"/>
              <a:gd name="connsiteY21" fmla="*/ 1091264 h 1176273"/>
              <a:gd name="connsiteX22" fmla="*/ 748902 w 889094"/>
              <a:gd name="connsiteY22" fmla="*/ 1043639 h 1176273"/>
              <a:gd name="connsiteX23" fmla="*/ 827483 w 889094"/>
              <a:gd name="connsiteY23" fmla="*/ 1029351 h 1176273"/>
              <a:gd name="connsiteX24" fmla="*/ 882252 w 889094"/>
              <a:gd name="connsiteY24" fmla="*/ 1029351 h 1176273"/>
              <a:gd name="connsiteX25" fmla="*/ 882252 w 889094"/>
              <a:gd name="connsiteY25" fmla="*/ 1000776 h 1176273"/>
              <a:gd name="connsiteX26" fmla="*/ 884633 w 889094"/>
              <a:gd name="connsiteY26" fmla="*/ 965057 h 1176273"/>
              <a:gd name="connsiteX27" fmla="*/ 815577 w 889094"/>
              <a:gd name="connsiteY27" fmla="*/ 960295 h 1176273"/>
              <a:gd name="connsiteX28" fmla="*/ 741758 w 889094"/>
              <a:gd name="connsiteY28" fmla="*/ 972201 h 1176273"/>
              <a:gd name="connsiteX29" fmla="*/ 667940 w 889094"/>
              <a:gd name="connsiteY29" fmla="*/ 1007920 h 1176273"/>
              <a:gd name="connsiteX30" fmla="*/ 608408 w 889094"/>
              <a:gd name="connsiteY30" fmla="*/ 1074595 h 1176273"/>
              <a:gd name="connsiteX31" fmla="*/ 567927 w 889094"/>
              <a:gd name="connsiteY31" fmla="*/ 1096026 h 1176273"/>
              <a:gd name="connsiteX32" fmla="*/ 548877 w 889094"/>
              <a:gd name="connsiteY32" fmla="*/ 1048401 h 1176273"/>
              <a:gd name="connsiteX33" fmla="*/ 539352 w 889094"/>
              <a:gd name="connsiteY33" fmla="*/ 934101 h 1176273"/>
              <a:gd name="connsiteX34" fmla="*/ 539352 w 889094"/>
              <a:gd name="connsiteY34" fmla="*/ 819801 h 1176273"/>
              <a:gd name="connsiteX35" fmla="*/ 534590 w 889094"/>
              <a:gd name="connsiteY35" fmla="*/ 745982 h 1176273"/>
              <a:gd name="connsiteX36" fmla="*/ 506015 w 889094"/>
              <a:gd name="connsiteY36" fmla="*/ 715026 h 1176273"/>
              <a:gd name="connsiteX37" fmla="*/ 415527 w 889094"/>
              <a:gd name="connsiteY37" fmla="*/ 707882 h 1176273"/>
              <a:gd name="connsiteX38" fmla="*/ 267890 w 889094"/>
              <a:gd name="connsiteY38" fmla="*/ 700739 h 1176273"/>
              <a:gd name="connsiteX39" fmla="*/ 136921 w 889094"/>
              <a:gd name="connsiteY39" fmla="*/ 684070 h 1176273"/>
              <a:gd name="connsiteX40" fmla="*/ 82152 w 889094"/>
              <a:gd name="connsiteY40" fmla="*/ 665020 h 1176273"/>
              <a:gd name="connsiteX41" fmla="*/ 67865 w 889094"/>
              <a:gd name="connsiteY41" fmla="*/ 636445 h 1176273"/>
              <a:gd name="connsiteX42" fmla="*/ 113108 w 889094"/>
              <a:gd name="connsiteY42" fmla="*/ 572151 h 1176273"/>
              <a:gd name="connsiteX43" fmla="*/ 182165 w 889094"/>
              <a:gd name="connsiteY43" fmla="*/ 474520 h 1176273"/>
              <a:gd name="connsiteX44" fmla="*/ 234552 w 889094"/>
              <a:gd name="connsiteY44" fmla="*/ 381651 h 1176273"/>
              <a:gd name="connsiteX45" fmla="*/ 227409 w 889094"/>
              <a:gd name="connsiteY45" fmla="*/ 288782 h 1176273"/>
              <a:gd name="connsiteX46" fmla="*/ 167877 w 889094"/>
              <a:gd name="connsiteY46" fmla="*/ 217345 h 1176273"/>
              <a:gd name="connsiteX47" fmla="*/ 153590 w 889094"/>
              <a:gd name="connsiteY47" fmla="*/ 176864 h 1176273"/>
              <a:gd name="connsiteX48" fmla="*/ 177402 w 889094"/>
              <a:gd name="connsiteY48" fmla="*/ 112570 h 1176273"/>
              <a:gd name="connsiteX49" fmla="*/ 236933 w 889094"/>
              <a:gd name="connsiteY49" fmla="*/ 72089 h 1176273"/>
              <a:gd name="connsiteX50" fmla="*/ 420290 w 889094"/>
              <a:gd name="connsiteY50" fmla="*/ 81614 h 1176273"/>
              <a:gd name="connsiteX51" fmla="*/ 567927 w 889094"/>
              <a:gd name="connsiteY51" fmla="*/ 119714 h 1176273"/>
              <a:gd name="connsiteX52" fmla="*/ 603646 w 889094"/>
              <a:gd name="connsiteY52" fmla="*/ 162576 h 1176273"/>
              <a:gd name="connsiteX53" fmla="*/ 598883 w 889094"/>
              <a:gd name="connsiteY53" fmla="*/ 231632 h 1176273"/>
              <a:gd name="connsiteX54" fmla="*/ 589358 w 889094"/>
              <a:gd name="connsiteY54" fmla="*/ 303070 h 1176273"/>
              <a:gd name="connsiteX55" fmla="*/ 584596 w 889094"/>
              <a:gd name="connsiteY55" fmla="*/ 338789 h 1176273"/>
              <a:gd name="connsiteX56" fmla="*/ 613171 w 889094"/>
              <a:gd name="connsiteY56" fmla="*/ 348314 h 1176273"/>
              <a:gd name="connsiteX57" fmla="*/ 644127 w 889094"/>
              <a:gd name="connsiteY57" fmla="*/ 326882 h 1176273"/>
              <a:gd name="connsiteX58" fmla="*/ 667940 w 889094"/>
              <a:gd name="connsiteY58" fmla="*/ 219726 h 1176273"/>
              <a:gd name="connsiteX59" fmla="*/ 660796 w 889094"/>
              <a:gd name="connsiteY59" fmla="*/ 119714 h 1176273"/>
              <a:gd name="connsiteX60" fmla="*/ 610790 w 889094"/>
              <a:gd name="connsiteY60" fmla="*/ 60182 h 1176273"/>
              <a:gd name="connsiteX61" fmla="*/ 501252 w 889094"/>
              <a:gd name="connsiteY61" fmla="*/ 24464 h 1176273"/>
              <a:gd name="connsiteX0" fmla="*/ 501252 w 889094"/>
              <a:gd name="connsiteY0" fmla="*/ 24464 h 1176273"/>
              <a:gd name="connsiteX1" fmla="*/ 339327 w 889094"/>
              <a:gd name="connsiteY1" fmla="*/ 651 h 1176273"/>
              <a:gd name="connsiteX2" fmla="*/ 215503 w 889094"/>
              <a:gd name="connsiteY2" fmla="*/ 10177 h 1176273"/>
              <a:gd name="connsiteX3" fmla="*/ 141683 w 889094"/>
              <a:gd name="connsiteY3" fmla="*/ 45895 h 1176273"/>
              <a:gd name="connsiteX4" fmla="*/ 91677 w 889094"/>
              <a:gd name="connsiteY4" fmla="*/ 131620 h 1176273"/>
              <a:gd name="connsiteX5" fmla="*/ 89296 w 889094"/>
              <a:gd name="connsiteY5" fmla="*/ 200676 h 1176273"/>
              <a:gd name="connsiteX6" fmla="*/ 127396 w 889094"/>
              <a:gd name="connsiteY6" fmla="*/ 276876 h 1176273"/>
              <a:gd name="connsiteX7" fmla="*/ 167877 w 889094"/>
              <a:gd name="connsiteY7" fmla="*/ 329263 h 1176273"/>
              <a:gd name="connsiteX8" fmla="*/ 155971 w 889094"/>
              <a:gd name="connsiteY8" fmla="*/ 395939 h 1176273"/>
              <a:gd name="connsiteX9" fmla="*/ 101202 w 889094"/>
              <a:gd name="connsiteY9" fmla="*/ 476901 h 1176273"/>
              <a:gd name="connsiteX10" fmla="*/ 10715 w 889094"/>
              <a:gd name="connsiteY10" fmla="*/ 600726 h 1176273"/>
              <a:gd name="connsiteX11" fmla="*/ 5952 w 889094"/>
              <a:gd name="connsiteY11" fmla="*/ 676926 h 1176273"/>
              <a:gd name="connsiteX12" fmla="*/ 48815 w 889094"/>
              <a:gd name="connsiteY12" fmla="*/ 724551 h 1176273"/>
              <a:gd name="connsiteX13" fmla="*/ 203596 w 889094"/>
              <a:gd name="connsiteY13" fmla="*/ 772176 h 1176273"/>
              <a:gd name="connsiteX14" fmla="*/ 367902 w 889094"/>
              <a:gd name="connsiteY14" fmla="*/ 774557 h 1176273"/>
              <a:gd name="connsiteX15" fmla="*/ 451246 w 889094"/>
              <a:gd name="connsiteY15" fmla="*/ 784082 h 1176273"/>
              <a:gd name="connsiteX16" fmla="*/ 472677 w 889094"/>
              <a:gd name="connsiteY16" fmla="*/ 822182 h 1176273"/>
              <a:gd name="connsiteX17" fmla="*/ 475058 w 889094"/>
              <a:gd name="connsiteY17" fmla="*/ 953151 h 1176273"/>
              <a:gd name="connsiteX18" fmla="*/ 491727 w 889094"/>
              <a:gd name="connsiteY18" fmla="*/ 1096026 h 1176273"/>
              <a:gd name="connsiteX19" fmla="*/ 541733 w 889094"/>
              <a:gd name="connsiteY19" fmla="*/ 1172226 h 1176273"/>
              <a:gd name="connsiteX20" fmla="*/ 613171 w 889094"/>
              <a:gd name="connsiteY20" fmla="*/ 1157939 h 1176273"/>
              <a:gd name="connsiteX21" fmla="*/ 670321 w 889094"/>
              <a:gd name="connsiteY21" fmla="*/ 1091264 h 1176273"/>
              <a:gd name="connsiteX22" fmla="*/ 748902 w 889094"/>
              <a:gd name="connsiteY22" fmla="*/ 1043639 h 1176273"/>
              <a:gd name="connsiteX23" fmla="*/ 827483 w 889094"/>
              <a:gd name="connsiteY23" fmla="*/ 1029351 h 1176273"/>
              <a:gd name="connsiteX24" fmla="*/ 882252 w 889094"/>
              <a:gd name="connsiteY24" fmla="*/ 1029351 h 1176273"/>
              <a:gd name="connsiteX25" fmla="*/ 882252 w 889094"/>
              <a:gd name="connsiteY25" fmla="*/ 1000776 h 1176273"/>
              <a:gd name="connsiteX26" fmla="*/ 884633 w 889094"/>
              <a:gd name="connsiteY26" fmla="*/ 965057 h 1176273"/>
              <a:gd name="connsiteX27" fmla="*/ 815577 w 889094"/>
              <a:gd name="connsiteY27" fmla="*/ 960295 h 1176273"/>
              <a:gd name="connsiteX28" fmla="*/ 741758 w 889094"/>
              <a:gd name="connsiteY28" fmla="*/ 972201 h 1176273"/>
              <a:gd name="connsiteX29" fmla="*/ 667940 w 889094"/>
              <a:gd name="connsiteY29" fmla="*/ 1007920 h 1176273"/>
              <a:gd name="connsiteX30" fmla="*/ 608408 w 889094"/>
              <a:gd name="connsiteY30" fmla="*/ 1074595 h 1176273"/>
              <a:gd name="connsiteX31" fmla="*/ 567927 w 889094"/>
              <a:gd name="connsiteY31" fmla="*/ 1096026 h 1176273"/>
              <a:gd name="connsiteX32" fmla="*/ 548877 w 889094"/>
              <a:gd name="connsiteY32" fmla="*/ 1048401 h 1176273"/>
              <a:gd name="connsiteX33" fmla="*/ 539352 w 889094"/>
              <a:gd name="connsiteY33" fmla="*/ 934101 h 1176273"/>
              <a:gd name="connsiteX34" fmla="*/ 539352 w 889094"/>
              <a:gd name="connsiteY34" fmla="*/ 819801 h 1176273"/>
              <a:gd name="connsiteX35" fmla="*/ 534590 w 889094"/>
              <a:gd name="connsiteY35" fmla="*/ 745982 h 1176273"/>
              <a:gd name="connsiteX36" fmla="*/ 506015 w 889094"/>
              <a:gd name="connsiteY36" fmla="*/ 715026 h 1176273"/>
              <a:gd name="connsiteX37" fmla="*/ 415527 w 889094"/>
              <a:gd name="connsiteY37" fmla="*/ 707882 h 1176273"/>
              <a:gd name="connsiteX38" fmla="*/ 267890 w 889094"/>
              <a:gd name="connsiteY38" fmla="*/ 700739 h 1176273"/>
              <a:gd name="connsiteX39" fmla="*/ 136921 w 889094"/>
              <a:gd name="connsiteY39" fmla="*/ 684070 h 1176273"/>
              <a:gd name="connsiteX40" fmla="*/ 82152 w 889094"/>
              <a:gd name="connsiteY40" fmla="*/ 665020 h 1176273"/>
              <a:gd name="connsiteX41" fmla="*/ 67865 w 889094"/>
              <a:gd name="connsiteY41" fmla="*/ 636445 h 1176273"/>
              <a:gd name="connsiteX42" fmla="*/ 113108 w 889094"/>
              <a:gd name="connsiteY42" fmla="*/ 572151 h 1176273"/>
              <a:gd name="connsiteX43" fmla="*/ 182165 w 889094"/>
              <a:gd name="connsiteY43" fmla="*/ 474520 h 1176273"/>
              <a:gd name="connsiteX44" fmla="*/ 234552 w 889094"/>
              <a:gd name="connsiteY44" fmla="*/ 381651 h 1176273"/>
              <a:gd name="connsiteX45" fmla="*/ 227409 w 889094"/>
              <a:gd name="connsiteY45" fmla="*/ 288782 h 1176273"/>
              <a:gd name="connsiteX46" fmla="*/ 167877 w 889094"/>
              <a:gd name="connsiteY46" fmla="*/ 217345 h 1176273"/>
              <a:gd name="connsiteX47" fmla="*/ 153590 w 889094"/>
              <a:gd name="connsiteY47" fmla="*/ 176864 h 1176273"/>
              <a:gd name="connsiteX48" fmla="*/ 177402 w 889094"/>
              <a:gd name="connsiteY48" fmla="*/ 112570 h 1176273"/>
              <a:gd name="connsiteX49" fmla="*/ 236933 w 889094"/>
              <a:gd name="connsiteY49" fmla="*/ 72089 h 1176273"/>
              <a:gd name="connsiteX50" fmla="*/ 420290 w 889094"/>
              <a:gd name="connsiteY50" fmla="*/ 81614 h 1176273"/>
              <a:gd name="connsiteX51" fmla="*/ 567927 w 889094"/>
              <a:gd name="connsiteY51" fmla="*/ 119714 h 1176273"/>
              <a:gd name="connsiteX52" fmla="*/ 603646 w 889094"/>
              <a:gd name="connsiteY52" fmla="*/ 162576 h 1176273"/>
              <a:gd name="connsiteX53" fmla="*/ 598883 w 889094"/>
              <a:gd name="connsiteY53" fmla="*/ 231632 h 1176273"/>
              <a:gd name="connsiteX54" fmla="*/ 589358 w 889094"/>
              <a:gd name="connsiteY54" fmla="*/ 303070 h 1176273"/>
              <a:gd name="connsiteX55" fmla="*/ 584596 w 889094"/>
              <a:gd name="connsiteY55" fmla="*/ 338789 h 1176273"/>
              <a:gd name="connsiteX56" fmla="*/ 613171 w 889094"/>
              <a:gd name="connsiteY56" fmla="*/ 348314 h 1176273"/>
              <a:gd name="connsiteX57" fmla="*/ 644127 w 889094"/>
              <a:gd name="connsiteY57" fmla="*/ 326882 h 1176273"/>
              <a:gd name="connsiteX58" fmla="*/ 667940 w 889094"/>
              <a:gd name="connsiteY58" fmla="*/ 219726 h 1176273"/>
              <a:gd name="connsiteX59" fmla="*/ 660796 w 889094"/>
              <a:gd name="connsiteY59" fmla="*/ 119714 h 1176273"/>
              <a:gd name="connsiteX60" fmla="*/ 610790 w 889094"/>
              <a:gd name="connsiteY60" fmla="*/ 60182 h 1176273"/>
              <a:gd name="connsiteX61" fmla="*/ 501252 w 889094"/>
              <a:gd name="connsiteY61" fmla="*/ 24464 h 1176273"/>
              <a:gd name="connsiteX0" fmla="*/ 501252 w 889094"/>
              <a:gd name="connsiteY0" fmla="*/ 24464 h 1176273"/>
              <a:gd name="connsiteX1" fmla="*/ 339327 w 889094"/>
              <a:gd name="connsiteY1" fmla="*/ 651 h 1176273"/>
              <a:gd name="connsiteX2" fmla="*/ 215503 w 889094"/>
              <a:gd name="connsiteY2" fmla="*/ 10177 h 1176273"/>
              <a:gd name="connsiteX3" fmla="*/ 141683 w 889094"/>
              <a:gd name="connsiteY3" fmla="*/ 45895 h 1176273"/>
              <a:gd name="connsiteX4" fmla="*/ 91677 w 889094"/>
              <a:gd name="connsiteY4" fmla="*/ 131620 h 1176273"/>
              <a:gd name="connsiteX5" fmla="*/ 89296 w 889094"/>
              <a:gd name="connsiteY5" fmla="*/ 200676 h 1176273"/>
              <a:gd name="connsiteX6" fmla="*/ 127396 w 889094"/>
              <a:gd name="connsiteY6" fmla="*/ 276876 h 1176273"/>
              <a:gd name="connsiteX7" fmla="*/ 167877 w 889094"/>
              <a:gd name="connsiteY7" fmla="*/ 334025 h 1176273"/>
              <a:gd name="connsiteX8" fmla="*/ 155971 w 889094"/>
              <a:gd name="connsiteY8" fmla="*/ 395939 h 1176273"/>
              <a:gd name="connsiteX9" fmla="*/ 101202 w 889094"/>
              <a:gd name="connsiteY9" fmla="*/ 476901 h 1176273"/>
              <a:gd name="connsiteX10" fmla="*/ 10715 w 889094"/>
              <a:gd name="connsiteY10" fmla="*/ 600726 h 1176273"/>
              <a:gd name="connsiteX11" fmla="*/ 5952 w 889094"/>
              <a:gd name="connsiteY11" fmla="*/ 676926 h 1176273"/>
              <a:gd name="connsiteX12" fmla="*/ 48815 w 889094"/>
              <a:gd name="connsiteY12" fmla="*/ 724551 h 1176273"/>
              <a:gd name="connsiteX13" fmla="*/ 203596 w 889094"/>
              <a:gd name="connsiteY13" fmla="*/ 772176 h 1176273"/>
              <a:gd name="connsiteX14" fmla="*/ 367902 w 889094"/>
              <a:gd name="connsiteY14" fmla="*/ 774557 h 1176273"/>
              <a:gd name="connsiteX15" fmla="*/ 451246 w 889094"/>
              <a:gd name="connsiteY15" fmla="*/ 784082 h 1176273"/>
              <a:gd name="connsiteX16" fmla="*/ 472677 w 889094"/>
              <a:gd name="connsiteY16" fmla="*/ 822182 h 1176273"/>
              <a:gd name="connsiteX17" fmla="*/ 475058 w 889094"/>
              <a:gd name="connsiteY17" fmla="*/ 953151 h 1176273"/>
              <a:gd name="connsiteX18" fmla="*/ 491727 w 889094"/>
              <a:gd name="connsiteY18" fmla="*/ 1096026 h 1176273"/>
              <a:gd name="connsiteX19" fmla="*/ 541733 w 889094"/>
              <a:gd name="connsiteY19" fmla="*/ 1172226 h 1176273"/>
              <a:gd name="connsiteX20" fmla="*/ 613171 w 889094"/>
              <a:gd name="connsiteY20" fmla="*/ 1157939 h 1176273"/>
              <a:gd name="connsiteX21" fmla="*/ 670321 w 889094"/>
              <a:gd name="connsiteY21" fmla="*/ 1091264 h 1176273"/>
              <a:gd name="connsiteX22" fmla="*/ 748902 w 889094"/>
              <a:gd name="connsiteY22" fmla="*/ 1043639 h 1176273"/>
              <a:gd name="connsiteX23" fmla="*/ 827483 w 889094"/>
              <a:gd name="connsiteY23" fmla="*/ 1029351 h 1176273"/>
              <a:gd name="connsiteX24" fmla="*/ 882252 w 889094"/>
              <a:gd name="connsiteY24" fmla="*/ 1029351 h 1176273"/>
              <a:gd name="connsiteX25" fmla="*/ 882252 w 889094"/>
              <a:gd name="connsiteY25" fmla="*/ 1000776 h 1176273"/>
              <a:gd name="connsiteX26" fmla="*/ 884633 w 889094"/>
              <a:gd name="connsiteY26" fmla="*/ 965057 h 1176273"/>
              <a:gd name="connsiteX27" fmla="*/ 815577 w 889094"/>
              <a:gd name="connsiteY27" fmla="*/ 960295 h 1176273"/>
              <a:gd name="connsiteX28" fmla="*/ 741758 w 889094"/>
              <a:gd name="connsiteY28" fmla="*/ 972201 h 1176273"/>
              <a:gd name="connsiteX29" fmla="*/ 667940 w 889094"/>
              <a:gd name="connsiteY29" fmla="*/ 1007920 h 1176273"/>
              <a:gd name="connsiteX30" fmla="*/ 608408 w 889094"/>
              <a:gd name="connsiteY30" fmla="*/ 1074595 h 1176273"/>
              <a:gd name="connsiteX31" fmla="*/ 567927 w 889094"/>
              <a:gd name="connsiteY31" fmla="*/ 1096026 h 1176273"/>
              <a:gd name="connsiteX32" fmla="*/ 548877 w 889094"/>
              <a:gd name="connsiteY32" fmla="*/ 1048401 h 1176273"/>
              <a:gd name="connsiteX33" fmla="*/ 539352 w 889094"/>
              <a:gd name="connsiteY33" fmla="*/ 934101 h 1176273"/>
              <a:gd name="connsiteX34" fmla="*/ 539352 w 889094"/>
              <a:gd name="connsiteY34" fmla="*/ 819801 h 1176273"/>
              <a:gd name="connsiteX35" fmla="*/ 534590 w 889094"/>
              <a:gd name="connsiteY35" fmla="*/ 745982 h 1176273"/>
              <a:gd name="connsiteX36" fmla="*/ 506015 w 889094"/>
              <a:gd name="connsiteY36" fmla="*/ 715026 h 1176273"/>
              <a:gd name="connsiteX37" fmla="*/ 415527 w 889094"/>
              <a:gd name="connsiteY37" fmla="*/ 707882 h 1176273"/>
              <a:gd name="connsiteX38" fmla="*/ 267890 w 889094"/>
              <a:gd name="connsiteY38" fmla="*/ 700739 h 1176273"/>
              <a:gd name="connsiteX39" fmla="*/ 136921 w 889094"/>
              <a:gd name="connsiteY39" fmla="*/ 684070 h 1176273"/>
              <a:gd name="connsiteX40" fmla="*/ 82152 w 889094"/>
              <a:gd name="connsiteY40" fmla="*/ 665020 h 1176273"/>
              <a:gd name="connsiteX41" fmla="*/ 67865 w 889094"/>
              <a:gd name="connsiteY41" fmla="*/ 636445 h 1176273"/>
              <a:gd name="connsiteX42" fmla="*/ 113108 w 889094"/>
              <a:gd name="connsiteY42" fmla="*/ 572151 h 1176273"/>
              <a:gd name="connsiteX43" fmla="*/ 182165 w 889094"/>
              <a:gd name="connsiteY43" fmla="*/ 474520 h 1176273"/>
              <a:gd name="connsiteX44" fmla="*/ 234552 w 889094"/>
              <a:gd name="connsiteY44" fmla="*/ 381651 h 1176273"/>
              <a:gd name="connsiteX45" fmla="*/ 227409 w 889094"/>
              <a:gd name="connsiteY45" fmla="*/ 288782 h 1176273"/>
              <a:gd name="connsiteX46" fmla="*/ 167877 w 889094"/>
              <a:gd name="connsiteY46" fmla="*/ 217345 h 1176273"/>
              <a:gd name="connsiteX47" fmla="*/ 153590 w 889094"/>
              <a:gd name="connsiteY47" fmla="*/ 176864 h 1176273"/>
              <a:gd name="connsiteX48" fmla="*/ 177402 w 889094"/>
              <a:gd name="connsiteY48" fmla="*/ 112570 h 1176273"/>
              <a:gd name="connsiteX49" fmla="*/ 236933 w 889094"/>
              <a:gd name="connsiteY49" fmla="*/ 72089 h 1176273"/>
              <a:gd name="connsiteX50" fmla="*/ 420290 w 889094"/>
              <a:gd name="connsiteY50" fmla="*/ 81614 h 1176273"/>
              <a:gd name="connsiteX51" fmla="*/ 567927 w 889094"/>
              <a:gd name="connsiteY51" fmla="*/ 119714 h 1176273"/>
              <a:gd name="connsiteX52" fmla="*/ 603646 w 889094"/>
              <a:gd name="connsiteY52" fmla="*/ 162576 h 1176273"/>
              <a:gd name="connsiteX53" fmla="*/ 598883 w 889094"/>
              <a:gd name="connsiteY53" fmla="*/ 231632 h 1176273"/>
              <a:gd name="connsiteX54" fmla="*/ 589358 w 889094"/>
              <a:gd name="connsiteY54" fmla="*/ 303070 h 1176273"/>
              <a:gd name="connsiteX55" fmla="*/ 584596 w 889094"/>
              <a:gd name="connsiteY55" fmla="*/ 338789 h 1176273"/>
              <a:gd name="connsiteX56" fmla="*/ 613171 w 889094"/>
              <a:gd name="connsiteY56" fmla="*/ 348314 h 1176273"/>
              <a:gd name="connsiteX57" fmla="*/ 644127 w 889094"/>
              <a:gd name="connsiteY57" fmla="*/ 326882 h 1176273"/>
              <a:gd name="connsiteX58" fmla="*/ 667940 w 889094"/>
              <a:gd name="connsiteY58" fmla="*/ 219726 h 1176273"/>
              <a:gd name="connsiteX59" fmla="*/ 660796 w 889094"/>
              <a:gd name="connsiteY59" fmla="*/ 119714 h 1176273"/>
              <a:gd name="connsiteX60" fmla="*/ 610790 w 889094"/>
              <a:gd name="connsiteY60" fmla="*/ 60182 h 1176273"/>
              <a:gd name="connsiteX61" fmla="*/ 501252 w 889094"/>
              <a:gd name="connsiteY61" fmla="*/ 24464 h 1176273"/>
              <a:gd name="connsiteX0" fmla="*/ 501252 w 889094"/>
              <a:gd name="connsiteY0" fmla="*/ 24464 h 1176273"/>
              <a:gd name="connsiteX1" fmla="*/ 339327 w 889094"/>
              <a:gd name="connsiteY1" fmla="*/ 651 h 1176273"/>
              <a:gd name="connsiteX2" fmla="*/ 215503 w 889094"/>
              <a:gd name="connsiteY2" fmla="*/ 10177 h 1176273"/>
              <a:gd name="connsiteX3" fmla="*/ 141683 w 889094"/>
              <a:gd name="connsiteY3" fmla="*/ 45895 h 1176273"/>
              <a:gd name="connsiteX4" fmla="*/ 91677 w 889094"/>
              <a:gd name="connsiteY4" fmla="*/ 131620 h 1176273"/>
              <a:gd name="connsiteX5" fmla="*/ 89296 w 889094"/>
              <a:gd name="connsiteY5" fmla="*/ 200676 h 1176273"/>
              <a:gd name="connsiteX6" fmla="*/ 127396 w 889094"/>
              <a:gd name="connsiteY6" fmla="*/ 276876 h 1176273"/>
              <a:gd name="connsiteX7" fmla="*/ 167877 w 889094"/>
              <a:gd name="connsiteY7" fmla="*/ 334025 h 1176273"/>
              <a:gd name="connsiteX8" fmla="*/ 155971 w 889094"/>
              <a:gd name="connsiteY8" fmla="*/ 395939 h 1176273"/>
              <a:gd name="connsiteX9" fmla="*/ 101202 w 889094"/>
              <a:gd name="connsiteY9" fmla="*/ 476901 h 1176273"/>
              <a:gd name="connsiteX10" fmla="*/ 10715 w 889094"/>
              <a:gd name="connsiteY10" fmla="*/ 600726 h 1176273"/>
              <a:gd name="connsiteX11" fmla="*/ 5952 w 889094"/>
              <a:gd name="connsiteY11" fmla="*/ 676926 h 1176273"/>
              <a:gd name="connsiteX12" fmla="*/ 48815 w 889094"/>
              <a:gd name="connsiteY12" fmla="*/ 724551 h 1176273"/>
              <a:gd name="connsiteX13" fmla="*/ 203596 w 889094"/>
              <a:gd name="connsiteY13" fmla="*/ 772176 h 1176273"/>
              <a:gd name="connsiteX14" fmla="*/ 367902 w 889094"/>
              <a:gd name="connsiteY14" fmla="*/ 774557 h 1176273"/>
              <a:gd name="connsiteX15" fmla="*/ 451246 w 889094"/>
              <a:gd name="connsiteY15" fmla="*/ 784082 h 1176273"/>
              <a:gd name="connsiteX16" fmla="*/ 472677 w 889094"/>
              <a:gd name="connsiteY16" fmla="*/ 822182 h 1176273"/>
              <a:gd name="connsiteX17" fmla="*/ 475058 w 889094"/>
              <a:gd name="connsiteY17" fmla="*/ 953151 h 1176273"/>
              <a:gd name="connsiteX18" fmla="*/ 491727 w 889094"/>
              <a:gd name="connsiteY18" fmla="*/ 1096026 h 1176273"/>
              <a:gd name="connsiteX19" fmla="*/ 541733 w 889094"/>
              <a:gd name="connsiteY19" fmla="*/ 1172226 h 1176273"/>
              <a:gd name="connsiteX20" fmla="*/ 613171 w 889094"/>
              <a:gd name="connsiteY20" fmla="*/ 1157939 h 1176273"/>
              <a:gd name="connsiteX21" fmla="*/ 670321 w 889094"/>
              <a:gd name="connsiteY21" fmla="*/ 1091264 h 1176273"/>
              <a:gd name="connsiteX22" fmla="*/ 748902 w 889094"/>
              <a:gd name="connsiteY22" fmla="*/ 1043639 h 1176273"/>
              <a:gd name="connsiteX23" fmla="*/ 827483 w 889094"/>
              <a:gd name="connsiteY23" fmla="*/ 1029351 h 1176273"/>
              <a:gd name="connsiteX24" fmla="*/ 882252 w 889094"/>
              <a:gd name="connsiteY24" fmla="*/ 1029351 h 1176273"/>
              <a:gd name="connsiteX25" fmla="*/ 882252 w 889094"/>
              <a:gd name="connsiteY25" fmla="*/ 1000776 h 1176273"/>
              <a:gd name="connsiteX26" fmla="*/ 884633 w 889094"/>
              <a:gd name="connsiteY26" fmla="*/ 965057 h 1176273"/>
              <a:gd name="connsiteX27" fmla="*/ 815577 w 889094"/>
              <a:gd name="connsiteY27" fmla="*/ 960295 h 1176273"/>
              <a:gd name="connsiteX28" fmla="*/ 741758 w 889094"/>
              <a:gd name="connsiteY28" fmla="*/ 972201 h 1176273"/>
              <a:gd name="connsiteX29" fmla="*/ 667940 w 889094"/>
              <a:gd name="connsiteY29" fmla="*/ 1007920 h 1176273"/>
              <a:gd name="connsiteX30" fmla="*/ 608408 w 889094"/>
              <a:gd name="connsiteY30" fmla="*/ 1069832 h 1176273"/>
              <a:gd name="connsiteX31" fmla="*/ 567927 w 889094"/>
              <a:gd name="connsiteY31" fmla="*/ 1096026 h 1176273"/>
              <a:gd name="connsiteX32" fmla="*/ 548877 w 889094"/>
              <a:gd name="connsiteY32" fmla="*/ 1048401 h 1176273"/>
              <a:gd name="connsiteX33" fmla="*/ 539352 w 889094"/>
              <a:gd name="connsiteY33" fmla="*/ 934101 h 1176273"/>
              <a:gd name="connsiteX34" fmla="*/ 539352 w 889094"/>
              <a:gd name="connsiteY34" fmla="*/ 819801 h 1176273"/>
              <a:gd name="connsiteX35" fmla="*/ 534590 w 889094"/>
              <a:gd name="connsiteY35" fmla="*/ 745982 h 1176273"/>
              <a:gd name="connsiteX36" fmla="*/ 506015 w 889094"/>
              <a:gd name="connsiteY36" fmla="*/ 715026 h 1176273"/>
              <a:gd name="connsiteX37" fmla="*/ 415527 w 889094"/>
              <a:gd name="connsiteY37" fmla="*/ 707882 h 1176273"/>
              <a:gd name="connsiteX38" fmla="*/ 267890 w 889094"/>
              <a:gd name="connsiteY38" fmla="*/ 700739 h 1176273"/>
              <a:gd name="connsiteX39" fmla="*/ 136921 w 889094"/>
              <a:gd name="connsiteY39" fmla="*/ 684070 h 1176273"/>
              <a:gd name="connsiteX40" fmla="*/ 82152 w 889094"/>
              <a:gd name="connsiteY40" fmla="*/ 665020 h 1176273"/>
              <a:gd name="connsiteX41" fmla="*/ 67865 w 889094"/>
              <a:gd name="connsiteY41" fmla="*/ 636445 h 1176273"/>
              <a:gd name="connsiteX42" fmla="*/ 113108 w 889094"/>
              <a:gd name="connsiteY42" fmla="*/ 572151 h 1176273"/>
              <a:gd name="connsiteX43" fmla="*/ 182165 w 889094"/>
              <a:gd name="connsiteY43" fmla="*/ 474520 h 1176273"/>
              <a:gd name="connsiteX44" fmla="*/ 234552 w 889094"/>
              <a:gd name="connsiteY44" fmla="*/ 381651 h 1176273"/>
              <a:gd name="connsiteX45" fmla="*/ 227409 w 889094"/>
              <a:gd name="connsiteY45" fmla="*/ 288782 h 1176273"/>
              <a:gd name="connsiteX46" fmla="*/ 167877 w 889094"/>
              <a:gd name="connsiteY46" fmla="*/ 217345 h 1176273"/>
              <a:gd name="connsiteX47" fmla="*/ 153590 w 889094"/>
              <a:gd name="connsiteY47" fmla="*/ 176864 h 1176273"/>
              <a:gd name="connsiteX48" fmla="*/ 177402 w 889094"/>
              <a:gd name="connsiteY48" fmla="*/ 112570 h 1176273"/>
              <a:gd name="connsiteX49" fmla="*/ 236933 w 889094"/>
              <a:gd name="connsiteY49" fmla="*/ 72089 h 1176273"/>
              <a:gd name="connsiteX50" fmla="*/ 420290 w 889094"/>
              <a:gd name="connsiteY50" fmla="*/ 81614 h 1176273"/>
              <a:gd name="connsiteX51" fmla="*/ 567927 w 889094"/>
              <a:gd name="connsiteY51" fmla="*/ 119714 h 1176273"/>
              <a:gd name="connsiteX52" fmla="*/ 603646 w 889094"/>
              <a:gd name="connsiteY52" fmla="*/ 162576 h 1176273"/>
              <a:gd name="connsiteX53" fmla="*/ 598883 w 889094"/>
              <a:gd name="connsiteY53" fmla="*/ 231632 h 1176273"/>
              <a:gd name="connsiteX54" fmla="*/ 589358 w 889094"/>
              <a:gd name="connsiteY54" fmla="*/ 303070 h 1176273"/>
              <a:gd name="connsiteX55" fmla="*/ 584596 w 889094"/>
              <a:gd name="connsiteY55" fmla="*/ 338789 h 1176273"/>
              <a:gd name="connsiteX56" fmla="*/ 613171 w 889094"/>
              <a:gd name="connsiteY56" fmla="*/ 348314 h 1176273"/>
              <a:gd name="connsiteX57" fmla="*/ 644127 w 889094"/>
              <a:gd name="connsiteY57" fmla="*/ 326882 h 1176273"/>
              <a:gd name="connsiteX58" fmla="*/ 667940 w 889094"/>
              <a:gd name="connsiteY58" fmla="*/ 219726 h 1176273"/>
              <a:gd name="connsiteX59" fmla="*/ 660796 w 889094"/>
              <a:gd name="connsiteY59" fmla="*/ 119714 h 1176273"/>
              <a:gd name="connsiteX60" fmla="*/ 610790 w 889094"/>
              <a:gd name="connsiteY60" fmla="*/ 60182 h 1176273"/>
              <a:gd name="connsiteX61" fmla="*/ 501252 w 889094"/>
              <a:gd name="connsiteY61" fmla="*/ 24464 h 1176273"/>
              <a:gd name="connsiteX0" fmla="*/ 501252 w 889837"/>
              <a:gd name="connsiteY0" fmla="*/ 24464 h 1176273"/>
              <a:gd name="connsiteX1" fmla="*/ 339327 w 889837"/>
              <a:gd name="connsiteY1" fmla="*/ 651 h 1176273"/>
              <a:gd name="connsiteX2" fmla="*/ 215503 w 889837"/>
              <a:gd name="connsiteY2" fmla="*/ 10177 h 1176273"/>
              <a:gd name="connsiteX3" fmla="*/ 141683 w 889837"/>
              <a:gd name="connsiteY3" fmla="*/ 45895 h 1176273"/>
              <a:gd name="connsiteX4" fmla="*/ 91677 w 889837"/>
              <a:gd name="connsiteY4" fmla="*/ 131620 h 1176273"/>
              <a:gd name="connsiteX5" fmla="*/ 89296 w 889837"/>
              <a:gd name="connsiteY5" fmla="*/ 200676 h 1176273"/>
              <a:gd name="connsiteX6" fmla="*/ 127396 w 889837"/>
              <a:gd name="connsiteY6" fmla="*/ 276876 h 1176273"/>
              <a:gd name="connsiteX7" fmla="*/ 167877 w 889837"/>
              <a:gd name="connsiteY7" fmla="*/ 334025 h 1176273"/>
              <a:gd name="connsiteX8" fmla="*/ 155971 w 889837"/>
              <a:gd name="connsiteY8" fmla="*/ 395939 h 1176273"/>
              <a:gd name="connsiteX9" fmla="*/ 101202 w 889837"/>
              <a:gd name="connsiteY9" fmla="*/ 476901 h 1176273"/>
              <a:gd name="connsiteX10" fmla="*/ 10715 w 889837"/>
              <a:gd name="connsiteY10" fmla="*/ 600726 h 1176273"/>
              <a:gd name="connsiteX11" fmla="*/ 5952 w 889837"/>
              <a:gd name="connsiteY11" fmla="*/ 676926 h 1176273"/>
              <a:gd name="connsiteX12" fmla="*/ 48815 w 889837"/>
              <a:gd name="connsiteY12" fmla="*/ 724551 h 1176273"/>
              <a:gd name="connsiteX13" fmla="*/ 203596 w 889837"/>
              <a:gd name="connsiteY13" fmla="*/ 772176 h 1176273"/>
              <a:gd name="connsiteX14" fmla="*/ 367902 w 889837"/>
              <a:gd name="connsiteY14" fmla="*/ 774557 h 1176273"/>
              <a:gd name="connsiteX15" fmla="*/ 451246 w 889837"/>
              <a:gd name="connsiteY15" fmla="*/ 784082 h 1176273"/>
              <a:gd name="connsiteX16" fmla="*/ 472677 w 889837"/>
              <a:gd name="connsiteY16" fmla="*/ 822182 h 1176273"/>
              <a:gd name="connsiteX17" fmla="*/ 475058 w 889837"/>
              <a:gd name="connsiteY17" fmla="*/ 953151 h 1176273"/>
              <a:gd name="connsiteX18" fmla="*/ 491727 w 889837"/>
              <a:gd name="connsiteY18" fmla="*/ 1096026 h 1176273"/>
              <a:gd name="connsiteX19" fmla="*/ 541733 w 889837"/>
              <a:gd name="connsiteY19" fmla="*/ 1172226 h 1176273"/>
              <a:gd name="connsiteX20" fmla="*/ 613171 w 889837"/>
              <a:gd name="connsiteY20" fmla="*/ 1157939 h 1176273"/>
              <a:gd name="connsiteX21" fmla="*/ 670321 w 889837"/>
              <a:gd name="connsiteY21" fmla="*/ 1091264 h 1176273"/>
              <a:gd name="connsiteX22" fmla="*/ 748902 w 889837"/>
              <a:gd name="connsiteY22" fmla="*/ 1043639 h 1176273"/>
              <a:gd name="connsiteX23" fmla="*/ 827483 w 889837"/>
              <a:gd name="connsiteY23" fmla="*/ 1029351 h 1176273"/>
              <a:gd name="connsiteX24" fmla="*/ 882252 w 889837"/>
              <a:gd name="connsiteY24" fmla="*/ 1029351 h 1176273"/>
              <a:gd name="connsiteX25" fmla="*/ 884633 w 889837"/>
              <a:gd name="connsiteY25" fmla="*/ 996013 h 1176273"/>
              <a:gd name="connsiteX26" fmla="*/ 884633 w 889837"/>
              <a:gd name="connsiteY26" fmla="*/ 965057 h 1176273"/>
              <a:gd name="connsiteX27" fmla="*/ 815577 w 889837"/>
              <a:gd name="connsiteY27" fmla="*/ 960295 h 1176273"/>
              <a:gd name="connsiteX28" fmla="*/ 741758 w 889837"/>
              <a:gd name="connsiteY28" fmla="*/ 972201 h 1176273"/>
              <a:gd name="connsiteX29" fmla="*/ 667940 w 889837"/>
              <a:gd name="connsiteY29" fmla="*/ 1007920 h 1176273"/>
              <a:gd name="connsiteX30" fmla="*/ 608408 w 889837"/>
              <a:gd name="connsiteY30" fmla="*/ 1069832 h 1176273"/>
              <a:gd name="connsiteX31" fmla="*/ 567927 w 889837"/>
              <a:gd name="connsiteY31" fmla="*/ 1096026 h 1176273"/>
              <a:gd name="connsiteX32" fmla="*/ 548877 w 889837"/>
              <a:gd name="connsiteY32" fmla="*/ 1048401 h 1176273"/>
              <a:gd name="connsiteX33" fmla="*/ 539352 w 889837"/>
              <a:gd name="connsiteY33" fmla="*/ 934101 h 1176273"/>
              <a:gd name="connsiteX34" fmla="*/ 539352 w 889837"/>
              <a:gd name="connsiteY34" fmla="*/ 819801 h 1176273"/>
              <a:gd name="connsiteX35" fmla="*/ 534590 w 889837"/>
              <a:gd name="connsiteY35" fmla="*/ 745982 h 1176273"/>
              <a:gd name="connsiteX36" fmla="*/ 506015 w 889837"/>
              <a:gd name="connsiteY36" fmla="*/ 715026 h 1176273"/>
              <a:gd name="connsiteX37" fmla="*/ 415527 w 889837"/>
              <a:gd name="connsiteY37" fmla="*/ 707882 h 1176273"/>
              <a:gd name="connsiteX38" fmla="*/ 267890 w 889837"/>
              <a:gd name="connsiteY38" fmla="*/ 700739 h 1176273"/>
              <a:gd name="connsiteX39" fmla="*/ 136921 w 889837"/>
              <a:gd name="connsiteY39" fmla="*/ 684070 h 1176273"/>
              <a:gd name="connsiteX40" fmla="*/ 82152 w 889837"/>
              <a:gd name="connsiteY40" fmla="*/ 665020 h 1176273"/>
              <a:gd name="connsiteX41" fmla="*/ 67865 w 889837"/>
              <a:gd name="connsiteY41" fmla="*/ 636445 h 1176273"/>
              <a:gd name="connsiteX42" fmla="*/ 113108 w 889837"/>
              <a:gd name="connsiteY42" fmla="*/ 572151 h 1176273"/>
              <a:gd name="connsiteX43" fmla="*/ 182165 w 889837"/>
              <a:gd name="connsiteY43" fmla="*/ 474520 h 1176273"/>
              <a:gd name="connsiteX44" fmla="*/ 234552 w 889837"/>
              <a:gd name="connsiteY44" fmla="*/ 381651 h 1176273"/>
              <a:gd name="connsiteX45" fmla="*/ 227409 w 889837"/>
              <a:gd name="connsiteY45" fmla="*/ 288782 h 1176273"/>
              <a:gd name="connsiteX46" fmla="*/ 167877 w 889837"/>
              <a:gd name="connsiteY46" fmla="*/ 217345 h 1176273"/>
              <a:gd name="connsiteX47" fmla="*/ 153590 w 889837"/>
              <a:gd name="connsiteY47" fmla="*/ 176864 h 1176273"/>
              <a:gd name="connsiteX48" fmla="*/ 177402 w 889837"/>
              <a:gd name="connsiteY48" fmla="*/ 112570 h 1176273"/>
              <a:gd name="connsiteX49" fmla="*/ 236933 w 889837"/>
              <a:gd name="connsiteY49" fmla="*/ 72089 h 1176273"/>
              <a:gd name="connsiteX50" fmla="*/ 420290 w 889837"/>
              <a:gd name="connsiteY50" fmla="*/ 81614 h 1176273"/>
              <a:gd name="connsiteX51" fmla="*/ 567927 w 889837"/>
              <a:gd name="connsiteY51" fmla="*/ 119714 h 1176273"/>
              <a:gd name="connsiteX52" fmla="*/ 603646 w 889837"/>
              <a:gd name="connsiteY52" fmla="*/ 162576 h 1176273"/>
              <a:gd name="connsiteX53" fmla="*/ 598883 w 889837"/>
              <a:gd name="connsiteY53" fmla="*/ 231632 h 1176273"/>
              <a:gd name="connsiteX54" fmla="*/ 589358 w 889837"/>
              <a:gd name="connsiteY54" fmla="*/ 303070 h 1176273"/>
              <a:gd name="connsiteX55" fmla="*/ 584596 w 889837"/>
              <a:gd name="connsiteY55" fmla="*/ 338789 h 1176273"/>
              <a:gd name="connsiteX56" fmla="*/ 613171 w 889837"/>
              <a:gd name="connsiteY56" fmla="*/ 348314 h 1176273"/>
              <a:gd name="connsiteX57" fmla="*/ 644127 w 889837"/>
              <a:gd name="connsiteY57" fmla="*/ 326882 h 1176273"/>
              <a:gd name="connsiteX58" fmla="*/ 667940 w 889837"/>
              <a:gd name="connsiteY58" fmla="*/ 219726 h 1176273"/>
              <a:gd name="connsiteX59" fmla="*/ 660796 w 889837"/>
              <a:gd name="connsiteY59" fmla="*/ 119714 h 1176273"/>
              <a:gd name="connsiteX60" fmla="*/ 610790 w 889837"/>
              <a:gd name="connsiteY60" fmla="*/ 60182 h 1176273"/>
              <a:gd name="connsiteX61" fmla="*/ 501252 w 889837"/>
              <a:gd name="connsiteY61" fmla="*/ 24464 h 1176273"/>
              <a:gd name="connsiteX0" fmla="*/ 501252 w 887440"/>
              <a:gd name="connsiteY0" fmla="*/ 24464 h 1176273"/>
              <a:gd name="connsiteX1" fmla="*/ 339327 w 887440"/>
              <a:gd name="connsiteY1" fmla="*/ 651 h 1176273"/>
              <a:gd name="connsiteX2" fmla="*/ 215503 w 887440"/>
              <a:gd name="connsiteY2" fmla="*/ 10177 h 1176273"/>
              <a:gd name="connsiteX3" fmla="*/ 141683 w 887440"/>
              <a:gd name="connsiteY3" fmla="*/ 45895 h 1176273"/>
              <a:gd name="connsiteX4" fmla="*/ 91677 w 887440"/>
              <a:gd name="connsiteY4" fmla="*/ 131620 h 1176273"/>
              <a:gd name="connsiteX5" fmla="*/ 89296 w 887440"/>
              <a:gd name="connsiteY5" fmla="*/ 200676 h 1176273"/>
              <a:gd name="connsiteX6" fmla="*/ 127396 w 887440"/>
              <a:gd name="connsiteY6" fmla="*/ 276876 h 1176273"/>
              <a:gd name="connsiteX7" fmla="*/ 167877 w 887440"/>
              <a:gd name="connsiteY7" fmla="*/ 334025 h 1176273"/>
              <a:gd name="connsiteX8" fmla="*/ 155971 w 887440"/>
              <a:gd name="connsiteY8" fmla="*/ 395939 h 1176273"/>
              <a:gd name="connsiteX9" fmla="*/ 101202 w 887440"/>
              <a:gd name="connsiteY9" fmla="*/ 476901 h 1176273"/>
              <a:gd name="connsiteX10" fmla="*/ 10715 w 887440"/>
              <a:gd name="connsiteY10" fmla="*/ 600726 h 1176273"/>
              <a:gd name="connsiteX11" fmla="*/ 5952 w 887440"/>
              <a:gd name="connsiteY11" fmla="*/ 676926 h 1176273"/>
              <a:gd name="connsiteX12" fmla="*/ 48815 w 887440"/>
              <a:gd name="connsiteY12" fmla="*/ 724551 h 1176273"/>
              <a:gd name="connsiteX13" fmla="*/ 203596 w 887440"/>
              <a:gd name="connsiteY13" fmla="*/ 772176 h 1176273"/>
              <a:gd name="connsiteX14" fmla="*/ 367902 w 887440"/>
              <a:gd name="connsiteY14" fmla="*/ 774557 h 1176273"/>
              <a:gd name="connsiteX15" fmla="*/ 451246 w 887440"/>
              <a:gd name="connsiteY15" fmla="*/ 784082 h 1176273"/>
              <a:gd name="connsiteX16" fmla="*/ 472677 w 887440"/>
              <a:gd name="connsiteY16" fmla="*/ 822182 h 1176273"/>
              <a:gd name="connsiteX17" fmla="*/ 475058 w 887440"/>
              <a:gd name="connsiteY17" fmla="*/ 953151 h 1176273"/>
              <a:gd name="connsiteX18" fmla="*/ 491727 w 887440"/>
              <a:gd name="connsiteY18" fmla="*/ 1096026 h 1176273"/>
              <a:gd name="connsiteX19" fmla="*/ 541733 w 887440"/>
              <a:gd name="connsiteY19" fmla="*/ 1172226 h 1176273"/>
              <a:gd name="connsiteX20" fmla="*/ 613171 w 887440"/>
              <a:gd name="connsiteY20" fmla="*/ 1157939 h 1176273"/>
              <a:gd name="connsiteX21" fmla="*/ 670321 w 887440"/>
              <a:gd name="connsiteY21" fmla="*/ 1091264 h 1176273"/>
              <a:gd name="connsiteX22" fmla="*/ 748902 w 887440"/>
              <a:gd name="connsiteY22" fmla="*/ 1043639 h 1176273"/>
              <a:gd name="connsiteX23" fmla="*/ 827483 w 887440"/>
              <a:gd name="connsiteY23" fmla="*/ 1029351 h 1176273"/>
              <a:gd name="connsiteX24" fmla="*/ 882252 w 887440"/>
              <a:gd name="connsiteY24" fmla="*/ 1029351 h 1176273"/>
              <a:gd name="connsiteX25" fmla="*/ 884633 w 887440"/>
              <a:gd name="connsiteY25" fmla="*/ 996013 h 1176273"/>
              <a:gd name="connsiteX26" fmla="*/ 877489 w 887440"/>
              <a:gd name="connsiteY26" fmla="*/ 962676 h 1176273"/>
              <a:gd name="connsiteX27" fmla="*/ 815577 w 887440"/>
              <a:gd name="connsiteY27" fmla="*/ 960295 h 1176273"/>
              <a:gd name="connsiteX28" fmla="*/ 741758 w 887440"/>
              <a:gd name="connsiteY28" fmla="*/ 972201 h 1176273"/>
              <a:gd name="connsiteX29" fmla="*/ 667940 w 887440"/>
              <a:gd name="connsiteY29" fmla="*/ 1007920 h 1176273"/>
              <a:gd name="connsiteX30" fmla="*/ 608408 w 887440"/>
              <a:gd name="connsiteY30" fmla="*/ 1069832 h 1176273"/>
              <a:gd name="connsiteX31" fmla="*/ 567927 w 887440"/>
              <a:gd name="connsiteY31" fmla="*/ 1096026 h 1176273"/>
              <a:gd name="connsiteX32" fmla="*/ 548877 w 887440"/>
              <a:gd name="connsiteY32" fmla="*/ 1048401 h 1176273"/>
              <a:gd name="connsiteX33" fmla="*/ 539352 w 887440"/>
              <a:gd name="connsiteY33" fmla="*/ 934101 h 1176273"/>
              <a:gd name="connsiteX34" fmla="*/ 539352 w 887440"/>
              <a:gd name="connsiteY34" fmla="*/ 819801 h 1176273"/>
              <a:gd name="connsiteX35" fmla="*/ 534590 w 887440"/>
              <a:gd name="connsiteY35" fmla="*/ 745982 h 1176273"/>
              <a:gd name="connsiteX36" fmla="*/ 506015 w 887440"/>
              <a:gd name="connsiteY36" fmla="*/ 715026 h 1176273"/>
              <a:gd name="connsiteX37" fmla="*/ 415527 w 887440"/>
              <a:gd name="connsiteY37" fmla="*/ 707882 h 1176273"/>
              <a:gd name="connsiteX38" fmla="*/ 267890 w 887440"/>
              <a:gd name="connsiteY38" fmla="*/ 700739 h 1176273"/>
              <a:gd name="connsiteX39" fmla="*/ 136921 w 887440"/>
              <a:gd name="connsiteY39" fmla="*/ 684070 h 1176273"/>
              <a:gd name="connsiteX40" fmla="*/ 82152 w 887440"/>
              <a:gd name="connsiteY40" fmla="*/ 665020 h 1176273"/>
              <a:gd name="connsiteX41" fmla="*/ 67865 w 887440"/>
              <a:gd name="connsiteY41" fmla="*/ 636445 h 1176273"/>
              <a:gd name="connsiteX42" fmla="*/ 113108 w 887440"/>
              <a:gd name="connsiteY42" fmla="*/ 572151 h 1176273"/>
              <a:gd name="connsiteX43" fmla="*/ 182165 w 887440"/>
              <a:gd name="connsiteY43" fmla="*/ 474520 h 1176273"/>
              <a:gd name="connsiteX44" fmla="*/ 234552 w 887440"/>
              <a:gd name="connsiteY44" fmla="*/ 381651 h 1176273"/>
              <a:gd name="connsiteX45" fmla="*/ 227409 w 887440"/>
              <a:gd name="connsiteY45" fmla="*/ 288782 h 1176273"/>
              <a:gd name="connsiteX46" fmla="*/ 167877 w 887440"/>
              <a:gd name="connsiteY46" fmla="*/ 217345 h 1176273"/>
              <a:gd name="connsiteX47" fmla="*/ 153590 w 887440"/>
              <a:gd name="connsiteY47" fmla="*/ 176864 h 1176273"/>
              <a:gd name="connsiteX48" fmla="*/ 177402 w 887440"/>
              <a:gd name="connsiteY48" fmla="*/ 112570 h 1176273"/>
              <a:gd name="connsiteX49" fmla="*/ 236933 w 887440"/>
              <a:gd name="connsiteY49" fmla="*/ 72089 h 1176273"/>
              <a:gd name="connsiteX50" fmla="*/ 420290 w 887440"/>
              <a:gd name="connsiteY50" fmla="*/ 81614 h 1176273"/>
              <a:gd name="connsiteX51" fmla="*/ 567927 w 887440"/>
              <a:gd name="connsiteY51" fmla="*/ 119714 h 1176273"/>
              <a:gd name="connsiteX52" fmla="*/ 603646 w 887440"/>
              <a:gd name="connsiteY52" fmla="*/ 162576 h 1176273"/>
              <a:gd name="connsiteX53" fmla="*/ 598883 w 887440"/>
              <a:gd name="connsiteY53" fmla="*/ 231632 h 1176273"/>
              <a:gd name="connsiteX54" fmla="*/ 589358 w 887440"/>
              <a:gd name="connsiteY54" fmla="*/ 303070 h 1176273"/>
              <a:gd name="connsiteX55" fmla="*/ 584596 w 887440"/>
              <a:gd name="connsiteY55" fmla="*/ 338789 h 1176273"/>
              <a:gd name="connsiteX56" fmla="*/ 613171 w 887440"/>
              <a:gd name="connsiteY56" fmla="*/ 348314 h 1176273"/>
              <a:gd name="connsiteX57" fmla="*/ 644127 w 887440"/>
              <a:gd name="connsiteY57" fmla="*/ 326882 h 1176273"/>
              <a:gd name="connsiteX58" fmla="*/ 667940 w 887440"/>
              <a:gd name="connsiteY58" fmla="*/ 219726 h 1176273"/>
              <a:gd name="connsiteX59" fmla="*/ 660796 w 887440"/>
              <a:gd name="connsiteY59" fmla="*/ 119714 h 1176273"/>
              <a:gd name="connsiteX60" fmla="*/ 610790 w 887440"/>
              <a:gd name="connsiteY60" fmla="*/ 60182 h 1176273"/>
              <a:gd name="connsiteX61" fmla="*/ 501252 w 887440"/>
              <a:gd name="connsiteY61" fmla="*/ 24464 h 117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887440" h="1176273">
                <a:moveTo>
                  <a:pt x="501252" y="24464"/>
                </a:moveTo>
                <a:cubicBezTo>
                  <a:pt x="456008" y="14542"/>
                  <a:pt x="386952" y="3032"/>
                  <a:pt x="339327" y="651"/>
                </a:cubicBezTo>
                <a:cubicBezTo>
                  <a:pt x="291702" y="-1730"/>
                  <a:pt x="248444" y="2636"/>
                  <a:pt x="215503" y="10177"/>
                </a:cubicBezTo>
                <a:cubicBezTo>
                  <a:pt x="182562" y="17718"/>
                  <a:pt x="162321" y="25655"/>
                  <a:pt x="141683" y="45895"/>
                </a:cubicBezTo>
                <a:cubicBezTo>
                  <a:pt x="121045" y="66135"/>
                  <a:pt x="100408" y="105823"/>
                  <a:pt x="91677" y="131620"/>
                </a:cubicBezTo>
                <a:cubicBezTo>
                  <a:pt x="82946" y="157417"/>
                  <a:pt x="83343" y="176467"/>
                  <a:pt x="89296" y="200676"/>
                </a:cubicBezTo>
                <a:cubicBezTo>
                  <a:pt x="95249" y="224885"/>
                  <a:pt x="114299" y="254651"/>
                  <a:pt x="127396" y="276876"/>
                </a:cubicBezTo>
                <a:cubicBezTo>
                  <a:pt x="140493" y="299101"/>
                  <a:pt x="163115" y="314181"/>
                  <a:pt x="167877" y="334025"/>
                </a:cubicBezTo>
                <a:cubicBezTo>
                  <a:pt x="172639" y="353869"/>
                  <a:pt x="167084" y="372126"/>
                  <a:pt x="155971" y="395939"/>
                </a:cubicBezTo>
                <a:cubicBezTo>
                  <a:pt x="144859" y="419752"/>
                  <a:pt x="125411" y="442770"/>
                  <a:pt x="101202" y="476901"/>
                </a:cubicBezTo>
                <a:cubicBezTo>
                  <a:pt x="76993" y="511032"/>
                  <a:pt x="26590" y="567389"/>
                  <a:pt x="10715" y="600726"/>
                </a:cubicBezTo>
                <a:cubicBezTo>
                  <a:pt x="-5160" y="634063"/>
                  <a:pt x="-398" y="656289"/>
                  <a:pt x="5952" y="676926"/>
                </a:cubicBezTo>
                <a:cubicBezTo>
                  <a:pt x="12302" y="697563"/>
                  <a:pt x="15874" y="708676"/>
                  <a:pt x="48815" y="724551"/>
                </a:cubicBezTo>
                <a:cubicBezTo>
                  <a:pt x="81756" y="740426"/>
                  <a:pt x="150415" y="763842"/>
                  <a:pt x="203596" y="772176"/>
                </a:cubicBezTo>
                <a:cubicBezTo>
                  <a:pt x="256777" y="780510"/>
                  <a:pt x="326627" y="772573"/>
                  <a:pt x="367902" y="774557"/>
                </a:cubicBezTo>
                <a:cubicBezTo>
                  <a:pt x="409177" y="776541"/>
                  <a:pt x="433784" y="776145"/>
                  <a:pt x="451246" y="784082"/>
                </a:cubicBezTo>
                <a:cubicBezTo>
                  <a:pt x="468708" y="792019"/>
                  <a:pt x="468708" y="794004"/>
                  <a:pt x="472677" y="822182"/>
                </a:cubicBezTo>
                <a:cubicBezTo>
                  <a:pt x="476646" y="850360"/>
                  <a:pt x="471883" y="907510"/>
                  <a:pt x="475058" y="953151"/>
                </a:cubicBezTo>
                <a:cubicBezTo>
                  <a:pt x="478233" y="998792"/>
                  <a:pt x="480615" y="1059514"/>
                  <a:pt x="491727" y="1096026"/>
                </a:cubicBezTo>
                <a:cubicBezTo>
                  <a:pt x="502839" y="1132538"/>
                  <a:pt x="521492" y="1161907"/>
                  <a:pt x="541733" y="1172226"/>
                </a:cubicBezTo>
                <a:cubicBezTo>
                  <a:pt x="561974" y="1182545"/>
                  <a:pt x="591740" y="1171433"/>
                  <a:pt x="613171" y="1157939"/>
                </a:cubicBezTo>
                <a:cubicBezTo>
                  <a:pt x="634602" y="1144445"/>
                  <a:pt x="647699" y="1110314"/>
                  <a:pt x="670321" y="1091264"/>
                </a:cubicBezTo>
                <a:cubicBezTo>
                  <a:pt x="692943" y="1072214"/>
                  <a:pt x="722708" y="1053958"/>
                  <a:pt x="748902" y="1043639"/>
                </a:cubicBezTo>
                <a:cubicBezTo>
                  <a:pt x="775096" y="1033320"/>
                  <a:pt x="805258" y="1031732"/>
                  <a:pt x="827483" y="1029351"/>
                </a:cubicBezTo>
                <a:cubicBezTo>
                  <a:pt x="849708" y="1026970"/>
                  <a:pt x="872727" y="1034907"/>
                  <a:pt x="882252" y="1029351"/>
                </a:cubicBezTo>
                <a:cubicBezTo>
                  <a:pt x="891777" y="1023795"/>
                  <a:pt x="885427" y="1007125"/>
                  <a:pt x="884633" y="996013"/>
                </a:cubicBezTo>
                <a:cubicBezTo>
                  <a:pt x="883839" y="984901"/>
                  <a:pt x="888998" y="968629"/>
                  <a:pt x="877489" y="962676"/>
                </a:cubicBezTo>
                <a:cubicBezTo>
                  <a:pt x="865980" y="956723"/>
                  <a:pt x="838199" y="958708"/>
                  <a:pt x="815577" y="960295"/>
                </a:cubicBezTo>
                <a:cubicBezTo>
                  <a:pt x="792955" y="961882"/>
                  <a:pt x="766364" y="964264"/>
                  <a:pt x="741758" y="972201"/>
                </a:cubicBezTo>
                <a:cubicBezTo>
                  <a:pt x="717152" y="980138"/>
                  <a:pt x="690165" y="991648"/>
                  <a:pt x="667940" y="1007920"/>
                </a:cubicBezTo>
                <a:cubicBezTo>
                  <a:pt x="645715" y="1024192"/>
                  <a:pt x="625077" y="1055148"/>
                  <a:pt x="608408" y="1069832"/>
                </a:cubicBezTo>
                <a:cubicBezTo>
                  <a:pt x="591739" y="1084516"/>
                  <a:pt x="577849" y="1099598"/>
                  <a:pt x="567927" y="1096026"/>
                </a:cubicBezTo>
                <a:cubicBezTo>
                  <a:pt x="558005" y="1092454"/>
                  <a:pt x="553639" y="1075388"/>
                  <a:pt x="548877" y="1048401"/>
                </a:cubicBezTo>
                <a:cubicBezTo>
                  <a:pt x="544115" y="1021414"/>
                  <a:pt x="540940" y="972201"/>
                  <a:pt x="539352" y="934101"/>
                </a:cubicBezTo>
                <a:cubicBezTo>
                  <a:pt x="537764" y="896001"/>
                  <a:pt x="540146" y="851154"/>
                  <a:pt x="539352" y="819801"/>
                </a:cubicBezTo>
                <a:cubicBezTo>
                  <a:pt x="538558" y="788448"/>
                  <a:pt x="540146" y="763444"/>
                  <a:pt x="534590" y="745982"/>
                </a:cubicBezTo>
                <a:cubicBezTo>
                  <a:pt x="529034" y="728520"/>
                  <a:pt x="525859" y="721376"/>
                  <a:pt x="506015" y="715026"/>
                </a:cubicBezTo>
                <a:cubicBezTo>
                  <a:pt x="486171" y="708676"/>
                  <a:pt x="455215" y="710263"/>
                  <a:pt x="415527" y="707882"/>
                </a:cubicBezTo>
                <a:cubicBezTo>
                  <a:pt x="375839" y="705501"/>
                  <a:pt x="314324" y="704708"/>
                  <a:pt x="267890" y="700739"/>
                </a:cubicBezTo>
                <a:cubicBezTo>
                  <a:pt x="221456" y="696770"/>
                  <a:pt x="167877" y="690023"/>
                  <a:pt x="136921" y="684070"/>
                </a:cubicBezTo>
                <a:cubicBezTo>
                  <a:pt x="105965" y="678117"/>
                  <a:pt x="93661" y="672958"/>
                  <a:pt x="82152" y="665020"/>
                </a:cubicBezTo>
                <a:cubicBezTo>
                  <a:pt x="70643" y="657083"/>
                  <a:pt x="62706" y="651923"/>
                  <a:pt x="67865" y="636445"/>
                </a:cubicBezTo>
                <a:cubicBezTo>
                  <a:pt x="73024" y="620967"/>
                  <a:pt x="113108" y="572151"/>
                  <a:pt x="113108" y="572151"/>
                </a:cubicBezTo>
                <a:cubicBezTo>
                  <a:pt x="132158" y="545164"/>
                  <a:pt x="161924" y="506270"/>
                  <a:pt x="182165" y="474520"/>
                </a:cubicBezTo>
                <a:cubicBezTo>
                  <a:pt x="202406" y="442770"/>
                  <a:pt x="227011" y="412607"/>
                  <a:pt x="234552" y="381651"/>
                </a:cubicBezTo>
                <a:cubicBezTo>
                  <a:pt x="242093" y="350695"/>
                  <a:pt x="238521" y="316166"/>
                  <a:pt x="227409" y="288782"/>
                </a:cubicBezTo>
                <a:cubicBezTo>
                  <a:pt x="216297" y="261398"/>
                  <a:pt x="180180" y="235998"/>
                  <a:pt x="167877" y="217345"/>
                </a:cubicBezTo>
                <a:cubicBezTo>
                  <a:pt x="155574" y="198692"/>
                  <a:pt x="152003" y="194326"/>
                  <a:pt x="153590" y="176864"/>
                </a:cubicBezTo>
                <a:cubicBezTo>
                  <a:pt x="155177" y="159402"/>
                  <a:pt x="163512" y="130032"/>
                  <a:pt x="177402" y="112570"/>
                </a:cubicBezTo>
                <a:cubicBezTo>
                  <a:pt x="191292" y="95108"/>
                  <a:pt x="196452" y="77248"/>
                  <a:pt x="236933" y="72089"/>
                </a:cubicBezTo>
                <a:cubicBezTo>
                  <a:pt x="277414" y="66930"/>
                  <a:pt x="365124" y="73677"/>
                  <a:pt x="420290" y="81614"/>
                </a:cubicBezTo>
                <a:cubicBezTo>
                  <a:pt x="475456" y="89551"/>
                  <a:pt x="537368" y="106220"/>
                  <a:pt x="567927" y="119714"/>
                </a:cubicBezTo>
                <a:cubicBezTo>
                  <a:pt x="598486" y="133208"/>
                  <a:pt x="598487" y="143923"/>
                  <a:pt x="603646" y="162576"/>
                </a:cubicBezTo>
                <a:cubicBezTo>
                  <a:pt x="608805" y="181229"/>
                  <a:pt x="601264" y="208216"/>
                  <a:pt x="598883" y="231632"/>
                </a:cubicBezTo>
                <a:cubicBezTo>
                  <a:pt x="596502" y="255048"/>
                  <a:pt x="591739" y="285211"/>
                  <a:pt x="589358" y="303070"/>
                </a:cubicBezTo>
                <a:cubicBezTo>
                  <a:pt x="586977" y="320930"/>
                  <a:pt x="580627" y="331248"/>
                  <a:pt x="584596" y="338789"/>
                </a:cubicBezTo>
                <a:cubicBezTo>
                  <a:pt x="588565" y="346330"/>
                  <a:pt x="603249" y="350298"/>
                  <a:pt x="613171" y="348314"/>
                </a:cubicBezTo>
                <a:cubicBezTo>
                  <a:pt x="623093" y="346330"/>
                  <a:pt x="634999" y="348313"/>
                  <a:pt x="644127" y="326882"/>
                </a:cubicBezTo>
                <a:cubicBezTo>
                  <a:pt x="653255" y="305451"/>
                  <a:pt x="665162" y="254254"/>
                  <a:pt x="667940" y="219726"/>
                </a:cubicBezTo>
                <a:cubicBezTo>
                  <a:pt x="670718" y="185198"/>
                  <a:pt x="670321" y="146305"/>
                  <a:pt x="660796" y="119714"/>
                </a:cubicBezTo>
                <a:cubicBezTo>
                  <a:pt x="651271" y="93123"/>
                  <a:pt x="634603" y="75263"/>
                  <a:pt x="610790" y="60182"/>
                </a:cubicBezTo>
                <a:cubicBezTo>
                  <a:pt x="586977" y="45101"/>
                  <a:pt x="546496" y="34386"/>
                  <a:pt x="501252" y="24464"/>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任意多边形 28"/>
          <p:cNvSpPr/>
          <p:nvPr/>
        </p:nvSpPr>
        <p:spPr>
          <a:xfrm>
            <a:off x="2902265" y="2619723"/>
            <a:ext cx="434573" cy="602204"/>
          </a:xfrm>
          <a:custGeom>
            <a:avLst/>
            <a:gdLst>
              <a:gd name="connsiteX0" fmla="*/ 186149 w 436887"/>
              <a:gd name="connsiteY0" fmla="*/ 28227 h 602204"/>
              <a:gd name="connsiteX1" fmla="*/ 240918 w 436887"/>
              <a:gd name="connsiteY1" fmla="*/ 104427 h 602204"/>
              <a:gd name="connsiteX2" fmla="*/ 245680 w 436887"/>
              <a:gd name="connsiteY2" fmla="*/ 209202 h 602204"/>
              <a:gd name="connsiteX3" fmla="*/ 226630 w 436887"/>
              <a:gd name="connsiteY3" fmla="*/ 361602 h 602204"/>
              <a:gd name="connsiteX4" fmla="*/ 214724 w 436887"/>
              <a:gd name="connsiteY4" fmla="*/ 480665 h 602204"/>
              <a:gd name="connsiteX5" fmla="*/ 221868 w 436887"/>
              <a:gd name="connsiteY5" fmla="*/ 533052 h 602204"/>
              <a:gd name="connsiteX6" fmla="*/ 283780 w 436887"/>
              <a:gd name="connsiteY6" fmla="*/ 497333 h 602204"/>
              <a:gd name="connsiteX7" fmla="*/ 348074 w 436887"/>
              <a:gd name="connsiteY7" fmla="*/ 447327 h 602204"/>
              <a:gd name="connsiteX8" fmla="*/ 400462 w 436887"/>
              <a:gd name="connsiteY8" fmla="*/ 413990 h 602204"/>
              <a:gd name="connsiteX9" fmla="*/ 431418 w 436887"/>
              <a:gd name="connsiteY9" fmla="*/ 406846 h 602204"/>
              <a:gd name="connsiteX10" fmla="*/ 433799 w 436887"/>
              <a:gd name="connsiteY10" fmla="*/ 447327 h 602204"/>
              <a:gd name="connsiteX11" fmla="*/ 433799 w 436887"/>
              <a:gd name="connsiteY11" fmla="*/ 478283 h 602204"/>
              <a:gd name="connsiteX12" fmla="*/ 393318 w 436887"/>
              <a:gd name="connsiteY12" fmla="*/ 492571 h 602204"/>
              <a:gd name="connsiteX13" fmla="*/ 336168 w 436887"/>
              <a:gd name="connsiteY13" fmla="*/ 540196 h 602204"/>
              <a:gd name="connsiteX14" fmla="*/ 288543 w 436887"/>
              <a:gd name="connsiteY14" fmla="*/ 580677 h 602204"/>
              <a:gd name="connsiteX15" fmla="*/ 233774 w 436887"/>
              <a:gd name="connsiteY15" fmla="*/ 602108 h 602204"/>
              <a:gd name="connsiteX16" fmla="*/ 167099 w 436887"/>
              <a:gd name="connsiteY16" fmla="*/ 585440 h 602204"/>
              <a:gd name="connsiteX17" fmla="*/ 143287 w 436887"/>
              <a:gd name="connsiteY17" fmla="*/ 521146 h 602204"/>
              <a:gd name="connsiteX18" fmla="*/ 150430 w 436887"/>
              <a:gd name="connsiteY18" fmla="*/ 402083 h 602204"/>
              <a:gd name="connsiteX19" fmla="*/ 171862 w 436887"/>
              <a:gd name="connsiteY19" fmla="*/ 259208 h 602204"/>
              <a:gd name="connsiteX20" fmla="*/ 179005 w 436887"/>
              <a:gd name="connsiteY20" fmla="*/ 144908 h 602204"/>
              <a:gd name="connsiteX21" fmla="*/ 148049 w 436887"/>
              <a:gd name="connsiteY21" fmla="*/ 90140 h 602204"/>
              <a:gd name="connsiteX22" fmla="*/ 105187 w 436887"/>
              <a:gd name="connsiteY22" fmla="*/ 71090 h 602204"/>
              <a:gd name="connsiteX23" fmla="*/ 33749 w 436887"/>
              <a:gd name="connsiteY23" fmla="*/ 78233 h 602204"/>
              <a:gd name="connsiteX24" fmla="*/ 412 w 436887"/>
              <a:gd name="connsiteY24" fmla="*/ 94902 h 602204"/>
              <a:gd name="connsiteX25" fmla="*/ 17080 w 436887"/>
              <a:gd name="connsiteY25" fmla="*/ 49658 h 602204"/>
              <a:gd name="connsiteX26" fmla="*/ 45655 w 436887"/>
              <a:gd name="connsiteY26" fmla="*/ 4415 h 602204"/>
              <a:gd name="connsiteX27" fmla="*/ 112330 w 436887"/>
              <a:gd name="connsiteY27" fmla="*/ 4415 h 602204"/>
              <a:gd name="connsiteX28" fmla="*/ 186149 w 436887"/>
              <a:gd name="connsiteY28" fmla="*/ 28227 h 602204"/>
              <a:gd name="connsiteX0" fmla="*/ 183835 w 434573"/>
              <a:gd name="connsiteY0" fmla="*/ 28227 h 602204"/>
              <a:gd name="connsiteX1" fmla="*/ 238604 w 434573"/>
              <a:gd name="connsiteY1" fmla="*/ 104427 h 602204"/>
              <a:gd name="connsiteX2" fmla="*/ 243366 w 434573"/>
              <a:gd name="connsiteY2" fmla="*/ 209202 h 602204"/>
              <a:gd name="connsiteX3" fmla="*/ 224316 w 434573"/>
              <a:gd name="connsiteY3" fmla="*/ 361602 h 602204"/>
              <a:gd name="connsiteX4" fmla="*/ 212410 w 434573"/>
              <a:gd name="connsiteY4" fmla="*/ 480665 h 602204"/>
              <a:gd name="connsiteX5" fmla="*/ 219554 w 434573"/>
              <a:gd name="connsiteY5" fmla="*/ 533052 h 602204"/>
              <a:gd name="connsiteX6" fmla="*/ 281466 w 434573"/>
              <a:gd name="connsiteY6" fmla="*/ 497333 h 602204"/>
              <a:gd name="connsiteX7" fmla="*/ 345760 w 434573"/>
              <a:gd name="connsiteY7" fmla="*/ 447327 h 602204"/>
              <a:gd name="connsiteX8" fmla="*/ 398148 w 434573"/>
              <a:gd name="connsiteY8" fmla="*/ 413990 h 602204"/>
              <a:gd name="connsiteX9" fmla="*/ 429104 w 434573"/>
              <a:gd name="connsiteY9" fmla="*/ 406846 h 602204"/>
              <a:gd name="connsiteX10" fmla="*/ 431485 w 434573"/>
              <a:gd name="connsiteY10" fmla="*/ 447327 h 602204"/>
              <a:gd name="connsiteX11" fmla="*/ 431485 w 434573"/>
              <a:gd name="connsiteY11" fmla="*/ 478283 h 602204"/>
              <a:gd name="connsiteX12" fmla="*/ 391004 w 434573"/>
              <a:gd name="connsiteY12" fmla="*/ 492571 h 602204"/>
              <a:gd name="connsiteX13" fmla="*/ 333854 w 434573"/>
              <a:gd name="connsiteY13" fmla="*/ 540196 h 602204"/>
              <a:gd name="connsiteX14" fmla="*/ 286229 w 434573"/>
              <a:gd name="connsiteY14" fmla="*/ 580677 h 602204"/>
              <a:gd name="connsiteX15" fmla="*/ 231460 w 434573"/>
              <a:gd name="connsiteY15" fmla="*/ 602108 h 602204"/>
              <a:gd name="connsiteX16" fmla="*/ 164785 w 434573"/>
              <a:gd name="connsiteY16" fmla="*/ 585440 h 602204"/>
              <a:gd name="connsiteX17" fmla="*/ 140973 w 434573"/>
              <a:gd name="connsiteY17" fmla="*/ 521146 h 602204"/>
              <a:gd name="connsiteX18" fmla="*/ 148116 w 434573"/>
              <a:gd name="connsiteY18" fmla="*/ 402083 h 602204"/>
              <a:gd name="connsiteX19" fmla="*/ 169548 w 434573"/>
              <a:gd name="connsiteY19" fmla="*/ 259208 h 602204"/>
              <a:gd name="connsiteX20" fmla="*/ 176691 w 434573"/>
              <a:gd name="connsiteY20" fmla="*/ 144908 h 602204"/>
              <a:gd name="connsiteX21" fmla="*/ 145735 w 434573"/>
              <a:gd name="connsiteY21" fmla="*/ 90140 h 602204"/>
              <a:gd name="connsiteX22" fmla="*/ 102873 w 434573"/>
              <a:gd name="connsiteY22" fmla="*/ 71090 h 602204"/>
              <a:gd name="connsiteX23" fmla="*/ 31435 w 434573"/>
              <a:gd name="connsiteY23" fmla="*/ 78233 h 602204"/>
              <a:gd name="connsiteX24" fmla="*/ 479 w 434573"/>
              <a:gd name="connsiteY24" fmla="*/ 92521 h 602204"/>
              <a:gd name="connsiteX25" fmla="*/ 14766 w 434573"/>
              <a:gd name="connsiteY25" fmla="*/ 49658 h 602204"/>
              <a:gd name="connsiteX26" fmla="*/ 43341 w 434573"/>
              <a:gd name="connsiteY26" fmla="*/ 4415 h 602204"/>
              <a:gd name="connsiteX27" fmla="*/ 110016 w 434573"/>
              <a:gd name="connsiteY27" fmla="*/ 4415 h 602204"/>
              <a:gd name="connsiteX28" fmla="*/ 183835 w 434573"/>
              <a:gd name="connsiteY28" fmla="*/ 28227 h 602204"/>
              <a:gd name="connsiteX0" fmla="*/ 183835 w 434573"/>
              <a:gd name="connsiteY0" fmla="*/ 28227 h 602204"/>
              <a:gd name="connsiteX1" fmla="*/ 238604 w 434573"/>
              <a:gd name="connsiteY1" fmla="*/ 104427 h 602204"/>
              <a:gd name="connsiteX2" fmla="*/ 243366 w 434573"/>
              <a:gd name="connsiteY2" fmla="*/ 209202 h 602204"/>
              <a:gd name="connsiteX3" fmla="*/ 224316 w 434573"/>
              <a:gd name="connsiteY3" fmla="*/ 361602 h 602204"/>
              <a:gd name="connsiteX4" fmla="*/ 212410 w 434573"/>
              <a:gd name="connsiteY4" fmla="*/ 480665 h 602204"/>
              <a:gd name="connsiteX5" fmla="*/ 219554 w 434573"/>
              <a:gd name="connsiteY5" fmla="*/ 533052 h 602204"/>
              <a:gd name="connsiteX6" fmla="*/ 281466 w 434573"/>
              <a:gd name="connsiteY6" fmla="*/ 497333 h 602204"/>
              <a:gd name="connsiteX7" fmla="*/ 345760 w 434573"/>
              <a:gd name="connsiteY7" fmla="*/ 447327 h 602204"/>
              <a:gd name="connsiteX8" fmla="*/ 398148 w 434573"/>
              <a:gd name="connsiteY8" fmla="*/ 413990 h 602204"/>
              <a:gd name="connsiteX9" fmla="*/ 429104 w 434573"/>
              <a:gd name="connsiteY9" fmla="*/ 406846 h 602204"/>
              <a:gd name="connsiteX10" fmla="*/ 431485 w 434573"/>
              <a:gd name="connsiteY10" fmla="*/ 447327 h 602204"/>
              <a:gd name="connsiteX11" fmla="*/ 431485 w 434573"/>
              <a:gd name="connsiteY11" fmla="*/ 478283 h 602204"/>
              <a:gd name="connsiteX12" fmla="*/ 391004 w 434573"/>
              <a:gd name="connsiteY12" fmla="*/ 494952 h 602204"/>
              <a:gd name="connsiteX13" fmla="*/ 333854 w 434573"/>
              <a:gd name="connsiteY13" fmla="*/ 540196 h 602204"/>
              <a:gd name="connsiteX14" fmla="*/ 286229 w 434573"/>
              <a:gd name="connsiteY14" fmla="*/ 580677 h 602204"/>
              <a:gd name="connsiteX15" fmla="*/ 231460 w 434573"/>
              <a:gd name="connsiteY15" fmla="*/ 602108 h 602204"/>
              <a:gd name="connsiteX16" fmla="*/ 164785 w 434573"/>
              <a:gd name="connsiteY16" fmla="*/ 585440 h 602204"/>
              <a:gd name="connsiteX17" fmla="*/ 140973 w 434573"/>
              <a:gd name="connsiteY17" fmla="*/ 521146 h 602204"/>
              <a:gd name="connsiteX18" fmla="*/ 148116 w 434573"/>
              <a:gd name="connsiteY18" fmla="*/ 402083 h 602204"/>
              <a:gd name="connsiteX19" fmla="*/ 169548 w 434573"/>
              <a:gd name="connsiteY19" fmla="*/ 259208 h 602204"/>
              <a:gd name="connsiteX20" fmla="*/ 176691 w 434573"/>
              <a:gd name="connsiteY20" fmla="*/ 144908 h 602204"/>
              <a:gd name="connsiteX21" fmla="*/ 145735 w 434573"/>
              <a:gd name="connsiteY21" fmla="*/ 90140 h 602204"/>
              <a:gd name="connsiteX22" fmla="*/ 102873 w 434573"/>
              <a:gd name="connsiteY22" fmla="*/ 71090 h 602204"/>
              <a:gd name="connsiteX23" fmla="*/ 31435 w 434573"/>
              <a:gd name="connsiteY23" fmla="*/ 78233 h 602204"/>
              <a:gd name="connsiteX24" fmla="*/ 479 w 434573"/>
              <a:gd name="connsiteY24" fmla="*/ 92521 h 602204"/>
              <a:gd name="connsiteX25" fmla="*/ 14766 w 434573"/>
              <a:gd name="connsiteY25" fmla="*/ 49658 h 602204"/>
              <a:gd name="connsiteX26" fmla="*/ 43341 w 434573"/>
              <a:gd name="connsiteY26" fmla="*/ 4415 h 602204"/>
              <a:gd name="connsiteX27" fmla="*/ 110016 w 434573"/>
              <a:gd name="connsiteY27" fmla="*/ 4415 h 602204"/>
              <a:gd name="connsiteX28" fmla="*/ 183835 w 434573"/>
              <a:gd name="connsiteY28" fmla="*/ 28227 h 602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4573" h="602204">
                <a:moveTo>
                  <a:pt x="183835" y="28227"/>
                </a:moveTo>
                <a:cubicBezTo>
                  <a:pt x="205266" y="44896"/>
                  <a:pt x="228682" y="74265"/>
                  <a:pt x="238604" y="104427"/>
                </a:cubicBezTo>
                <a:cubicBezTo>
                  <a:pt x="248526" y="134589"/>
                  <a:pt x="245747" y="166340"/>
                  <a:pt x="243366" y="209202"/>
                </a:cubicBezTo>
                <a:cubicBezTo>
                  <a:pt x="240985" y="252065"/>
                  <a:pt x="229475" y="316358"/>
                  <a:pt x="224316" y="361602"/>
                </a:cubicBezTo>
                <a:cubicBezTo>
                  <a:pt x="219157" y="406846"/>
                  <a:pt x="213204" y="452090"/>
                  <a:pt x="212410" y="480665"/>
                </a:cubicBezTo>
                <a:cubicBezTo>
                  <a:pt x="211616" y="509240"/>
                  <a:pt x="208045" y="530274"/>
                  <a:pt x="219554" y="533052"/>
                </a:cubicBezTo>
                <a:cubicBezTo>
                  <a:pt x="231063" y="535830"/>
                  <a:pt x="260432" y="511620"/>
                  <a:pt x="281466" y="497333"/>
                </a:cubicBezTo>
                <a:cubicBezTo>
                  <a:pt x="302500" y="483046"/>
                  <a:pt x="326313" y="461217"/>
                  <a:pt x="345760" y="447327"/>
                </a:cubicBezTo>
                <a:cubicBezTo>
                  <a:pt x="365207" y="433437"/>
                  <a:pt x="384257" y="420737"/>
                  <a:pt x="398148" y="413990"/>
                </a:cubicBezTo>
                <a:cubicBezTo>
                  <a:pt x="412039" y="407243"/>
                  <a:pt x="423548" y="401290"/>
                  <a:pt x="429104" y="406846"/>
                </a:cubicBezTo>
                <a:cubicBezTo>
                  <a:pt x="434660" y="412402"/>
                  <a:pt x="431088" y="435421"/>
                  <a:pt x="431485" y="447327"/>
                </a:cubicBezTo>
                <a:cubicBezTo>
                  <a:pt x="431882" y="459233"/>
                  <a:pt x="438232" y="470346"/>
                  <a:pt x="431485" y="478283"/>
                </a:cubicBezTo>
                <a:cubicBezTo>
                  <a:pt x="424738" y="486221"/>
                  <a:pt x="407276" y="484633"/>
                  <a:pt x="391004" y="494952"/>
                </a:cubicBezTo>
                <a:cubicBezTo>
                  <a:pt x="374732" y="505271"/>
                  <a:pt x="351316" y="525909"/>
                  <a:pt x="333854" y="540196"/>
                </a:cubicBezTo>
                <a:cubicBezTo>
                  <a:pt x="316392" y="554483"/>
                  <a:pt x="303295" y="570358"/>
                  <a:pt x="286229" y="580677"/>
                </a:cubicBezTo>
                <a:cubicBezTo>
                  <a:pt x="269163" y="590996"/>
                  <a:pt x="251701" y="601314"/>
                  <a:pt x="231460" y="602108"/>
                </a:cubicBezTo>
                <a:cubicBezTo>
                  <a:pt x="211219" y="602902"/>
                  <a:pt x="179866" y="598934"/>
                  <a:pt x="164785" y="585440"/>
                </a:cubicBezTo>
                <a:cubicBezTo>
                  <a:pt x="149704" y="571946"/>
                  <a:pt x="143751" y="551705"/>
                  <a:pt x="140973" y="521146"/>
                </a:cubicBezTo>
                <a:cubicBezTo>
                  <a:pt x="138195" y="490587"/>
                  <a:pt x="143354" y="445739"/>
                  <a:pt x="148116" y="402083"/>
                </a:cubicBezTo>
                <a:cubicBezTo>
                  <a:pt x="152878" y="358427"/>
                  <a:pt x="164785" y="302071"/>
                  <a:pt x="169548" y="259208"/>
                </a:cubicBezTo>
                <a:cubicBezTo>
                  <a:pt x="174310" y="216346"/>
                  <a:pt x="180660" y="173086"/>
                  <a:pt x="176691" y="144908"/>
                </a:cubicBezTo>
                <a:cubicBezTo>
                  <a:pt x="172722" y="116730"/>
                  <a:pt x="158038" y="102443"/>
                  <a:pt x="145735" y="90140"/>
                </a:cubicBezTo>
                <a:cubicBezTo>
                  <a:pt x="133432" y="77837"/>
                  <a:pt x="121923" y="73075"/>
                  <a:pt x="102873" y="71090"/>
                </a:cubicBezTo>
                <a:cubicBezTo>
                  <a:pt x="83823" y="69106"/>
                  <a:pt x="48501" y="74661"/>
                  <a:pt x="31435" y="78233"/>
                </a:cubicBezTo>
                <a:cubicBezTo>
                  <a:pt x="14369" y="81805"/>
                  <a:pt x="3257" y="97284"/>
                  <a:pt x="479" y="92521"/>
                </a:cubicBezTo>
                <a:cubicBezTo>
                  <a:pt x="-2299" y="87759"/>
                  <a:pt x="7622" y="64342"/>
                  <a:pt x="14766" y="49658"/>
                </a:cubicBezTo>
                <a:cubicBezTo>
                  <a:pt x="21910" y="34974"/>
                  <a:pt x="27466" y="11955"/>
                  <a:pt x="43341" y="4415"/>
                </a:cubicBezTo>
                <a:cubicBezTo>
                  <a:pt x="59216" y="-3126"/>
                  <a:pt x="86600" y="446"/>
                  <a:pt x="110016" y="4415"/>
                </a:cubicBezTo>
                <a:cubicBezTo>
                  <a:pt x="133432" y="8384"/>
                  <a:pt x="162404" y="11558"/>
                  <a:pt x="183835" y="28227"/>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任意多边形 29"/>
          <p:cNvSpPr/>
          <p:nvPr/>
        </p:nvSpPr>
        <p:spPr>
          <a:xfrm>
            <a:off x="3331014" y="3212302"/>
            <a:ext cx="481549" cy="440921"/>
          </a:xfrm>
          <a:custGeom>
            <a:avLst/>
            <a:gdLst>
              <a:gd name="connsiteX0" fmla="*/ 283724 w 481989"/>
              <a:gd name="connsiteY0" fmla="*/ 85728 h 440992"/>
              <a:gd name="connsiteX1" fmla="*/ 374211 w 481989"/>
              <a:gd name="connsiteY1" fmla="*/ 54772 h 440992"/>
              <a:gd name="connsiteX2" fmla="*/ 440886 w 481989"/>
              <a:gd name="connsiteY2" fmla="*/ 73822 h 440992"/>
              <a:gd name="connsiteX3" fmla="*/ 476605 w 481989"/>
              <a:gd name="connsiteY3" fmla="*/ 145260 h 440992"/>
              <a:gd name="connsiteX4" fmla="*/ 481367 w 481989"/>
              <a:gd name="connsiteY4" fmla="*/ 226222 h 440992"/>
              <a:gd name="connsiteX5" fmla="*/ 471842 w 481989"/>
              <a:gd name="connsiteY5" fmla="*/ 276228 h 440992"/>
              <a:gd name="connsiteX6" fmla="*/ 474224 w 481989"/>
              <a:gd name="connsiteY6" fmla="*/ 309566 h 440992"/>
              <a:gd name="connsiteX7" fmla="*/ 424217 w 481989"/>
              <a:gd name="connsiteY7" fmla="*/ 369097 h 440992"/>
              <a:gd name="connsiteX8" fmla="*/ 374211 w 481989"/>
              <a:gd name="connsiteY8" fmla="*/ 440535 h 440992"/>
              <a:gd name="connsiteX9" fmla="*/ 378974 w 481989"/>
              <a:gd name="connsiteY9" fmla="*/ 395291 h 440992"/>
              <a:gd name="connsiteX10" fmla="*/ 395642 w 481989"/>
              <a:gd name="connsiteY10" fmla="*/ 309566 h 440992"/>
              <a:gd name="connsiteX11" fmla="*/ 407549 w 481989"/>
              <a:gd name="connsiteY11" fmla="*/ 197647 h 440992"/>
              <a:gd name="connsiteX12" fmla="*/ 402786 w 481989"/>
              <a:gd name="connsiteY12" fmla="*/ 138116 h 440992"/>
              <a:gd name="connsiteX13" fmla="*/ 352780 w 481989"/>
              <a:gd name="connsiteY13" fmla="*/ 133353 h 440992"/>
              <a:gd name="connsiteX14" fmla="*/ 257530 w 481989"/>
              <a:gd name="connsiteY14" fmla="*/ 183360 h 440992"/>
              <a:gd name="connsiteX15" fmla="*/ 164661 w 481989"/>
              <a:gd name="connsiteY15" fmla="*/ 245272 h 440992"/>
              <a:gd name="connsiteX16" fmla="*/ 71792 w 481989"/>
              <a:gd name="connsiteY16" fmla="*/ 271466 h 440992"/>
              <a:gd name="connsiteX17" fmla="*/ 17024 w 481989"/>
              <a:gd name="connsiteY17" fmla="*/ 216697 h 440992"/>
              <a:gd name="connsiteX18" fmla="*/ 355 w 481989"/>
              <a:gd name="connsiteY18" fmla="*/ 123828 h 440992"/>
              <a:gd name="connsiteX19" fmla="*/ 7499 w 481989"/>
              <a:gd name="connsiteY19" fmla="*/ 54772 h 440992"/>
              <a:gd name="connsiteX20" fmla="*/ 28930 w 481989"/>
              <a:gd name="connsiteY20" fmla="*/ 3 h 440992"/>
              <a:gd name="connsiteX21" fmla="*/ 45599 w 481989"/>
              <a:gd name="connsiteY21" fmla="*/ 52391 h 440992"/>
              <a:gd name="connsiteX22" fmla="*/ 62267 w 481989"/>
              <a:gd name="connsiteY22" fmla="*/ 88110 h 440992"/>
              <a:gd name="connsiteX23" fmla="*/ 76555 w 481989"/>
              <a:gd name="connsiteY23" fmla="*/ 107160 h 440992"/>
              <a:gd name="connsiteX24" fmla="*/ 74174 w 481989"/>
              <a:gd name="connsiteY24" fmla="*/ 145260 h 440992"/>
              <a:gd name="connsiteX25" fmla="*/ 74174 w 481989"/>
              <a:gd name="connsiteY25" fmla="*/ 190503 h 440992"/>
              <a:gd name="connsiteX26" fmla="*/ 105130 w 481989"/>
              <a:gd name="connsiteY26" fmla="*/ 204791 h 440992"/>
              <a:gd name="connsiteX27" fmla="*/ 164661 w 481989"/>
              <a:gd name="connsiteY27" fmla="*/ 166691 h 440992"/>
              <a:gd name="connsiteX28" fmla="*/ 243242 w 481989"/>
              <a:gd name="connsiteY28" fmla="*/ 116685 h 440992"/>
              <a:gd name="connsiteX29" fmla="*/ 283724 w 481989"/>
              <a:gd name="connsiteY29" fmla="*/ 85728 h 440992"/>
              <a:gd name="connsiteX0" fmla="*/ 283724 w 481639"/>
              <a:gd name="connsiteY0" fmla="*/ 85728 h 440992"/>
              <a:gd name="connsiteX1" fmla="*/ 374211 w 481639"/>
              <a:gd name="connsiteY1" fmla="*/ 54772 h 440992"/>
              <a:gd name="connsiteX2" fmla="*/ 440886 w 481639"/>
              <a:gd name="connsiteY2" fmla="*/ 73822 h 440992"/>
              <a:gd name="connsiteX3" fmla="*/ 476605 w 481639"/>
              <a:gd name="connsiteY3" fmla="*/ 145260 h 440992"/>
              <a:gd name="connsiteX4" fmla="*/ 481367 w 481639"/>
              <a:gd name="connsiteY4" fmla="*/ 226222 h 440992"/>
              <a:gd name="connsiteX5" fmla="*/ 476605 w 481639"/>
              <a:gd name="connsiteY5" fmla="*/ 271465 h 440992"/>
              <a:gd name="connsiteX6" fmla="*/ 474224 w 481639"/>
              <a:gd name="connsiteY6" fmla="*/ 309566 h 440992"/>
              <a:gd name="connsiteX7" fmla="*/ 424217 w 481639"/>
              <a:gd name="connsiteY7" fmla="*/ 369097 h 440992"/>
              <a:gd name="connsiteX8" fmla="*/ 374211 w 481639"/>
              <a:gd name="connsiteY8" fmla="*/ 440535 h 440992"/>
              <a:gd name="connsiteX9" fmla="*/ 378974 w 481639"/>
              <a:gd name="connsiteY9" fmla="*/ 395291 h 440992"/>
              <a:gd name="connsiteX10" fmla="*/ 395642 w 481639"/>
              <a:gd name="connsiteY10" fmla="*/ 309566 h 440992"/>
              <a:gd name="connsiteX11" fmla="*/ 407549 w 481639"/>
              <a:gd name="connsiteY11" fmla="*/ 197647 h 440992"/>
              <a:gd name="connsiteX12" fmla="*/ 402786 w 481639"/>
              <a:gd name="connsiteY12" fmla="*/ 138116 h 440992"/>
              <a:gd name="connsiteX13" fmla="*/ 352780 w 481639"/>
              <a:gd name="connsiteY13" fmla="*/ 133353 h 440992"/>
              <a:gd name="connsiteX14" fmla="*/ 257530 w 481639"/>
              <a:gd name="connsiteY14" fmla="*/ 183360 h 440992"/>
              <a:gd name="connsiteX15" fmla="*/ 164661 w 481639"/>
              <a:gd name="connsiteY15" fmla="*/ 245272 h 440992"/>
              <a:gd name="connsiteX16" fmla="*/ 71792 w 481639"/>
              <a:gd name="connsiteY16" fmla="*/ 271466 h 440992"/>
              <a:gd name="connsiteX17" fmla="*/ 17024 w 481639"/>
              <a:gd name="connsiteY17" fmla="*/ 216697 h 440992"/>
              <a:gd name="connsiteX18" fmla="*/ 355 w 481639"/>
              <a:gd name="connsiteY18" fmla="*/ 123828 h 440992"/>
              <a:gd name="connsiteX19" fmla="*/ 7499 w 481639"/>
              <a:gd name="connsiteY19" fmla="*/ 54772 h 440992"/>
              <a:gd name="connsiteX20" fmla="*/ 28930 w 481639"/>
              <a:gd name="connsiteY20" fmla="*/ 3 h 440992"/>
              <a:gd name="connsiteX21" fmla="*/ 45599 w 481639"/>
              <a:gd name="connsiteY21" fmla="*/ 52391 h 440992"/>
              <a:gd name="connsiteX22" fmla="*/ 62267 w 481639"/>
              <a:gd name="connsiteY22" fmla="*/ 88110 h 440992"/>
              <a:gd name="connsiteX23" fmla="*/ 76555 w 481639"/>
              <a:gd name="connsiteY23" fmla="*/ 107160 h 440992"/>
              <a:gd name="connsiteX24" fmla="*/ 74174 w 481639"/>
              <a:gd name="connsiteY24" fmla="*/ 145260 h 440992"/>
              <a:gd name="connsiteX25" fmla="*/ 74174 w 481639"/>
              <a:gd name="connsiteY25" fmla="*/ 190503 h 440992"/>
              <a:gd name="connsiteX26" fmla="*/ 105130 w 481639"/>
              <a:gd name="connsiteY26" fmla="*/ 204791 h 440992"/>
              <a:gd name="connsiteX27" fmla="*/ 164661 w 481639"/>
              <a:gd name="connsiteY27" fmla="*/ 166691 h 440992"/>
              <a:gd name="connsiteX28" fmla="*/ 243242 w 481639"/>
              <a:gd name="connsiteY28" fmla="*/ 116685 h 440992"/>
              <a:gd name="connsiteX29" fmla="*/ 283724 w 481639"/>
              <a:gd name="connsiteY29" fmla="*/ 85728 h 440992"/>
              <a:gd name="connsiteX0" fmla="*/ 283724 w 481639"/>
              <a:gd name="connsiteY0" fmla="*/ 85728 h 440992"/>
              <a:gd name="connsiteX1" fmla="*/ 374211 w 481639"/>
              <a:gd name="connsiteY1" fmla="*/ 54772 h 440992"/>
              <a:gd name="connsiteX2" fmla="*/ 440886 w 481639"/>
              <a:gd name="connsiteY2" fmla="*/ 73822 h 440992"/>
              <a:gd name="connsiteX3" fmla="*/ 476605 w 481639"/>
              <a:gd name="connsiteY3" fmla="*/ 145260 h 440992"/>
              <a:gd name="connsiteX4" fmla="*/ 481367 w 481639"/>
              <a:gd name="connsiteY4" fmla="*/ 226222 h 440992"/>
              <a:gd name="connsiteX5" fmla="*/ 476605 w 481639"/>
              <a:gd name="connsiteY5" fmla="*/ 271465 h 440992"/>
              <a:gd name="connsiteX6" fmla="*/ 474224 w 481639"/>
              <a:gd name="connsiteY6" fmla="*/ 309566 h 440992"/>
              <a:gd name="connsiteX7" fmla="*/ 424217 w 481639"/>
              <a:gd name="connsiteY7" fmla="*/ 369097 h 440992"/>
              <a:gd name="connsiteX8" fmla="*/ 374211 w 481639"/>
              <a:gd name="connsiteY8" fmla="*/ 440535 h 440992"/>
              <a:gd name="connsiteX9" fmla="*/ 378974 w 481639"/>
              <a:gd name="connsiteY9" fmla="*/ 395291 h 440992"/>
              <a:gd name="connsiteX10" fmla="*/ 395642 w 481639"/>
              <a:gd name="connsiteY10" fmla="*/ 309566 h 440992"/>
              <a:gd name="connsiteX11" fmla="*/ 407549 w 481639"/>
              <a:gd name="connsiteY11" fmla="*/ 197647 h 440992"/>
              <a:gd name="connsiteX12" fmla="*/ 400405 w 481639"/>
              <a:gd name="connsiteY12" fmla="*/ 145260 h 440992"/>
              <a:gd name="connsiteX13" fmla="*/ 352780 w 481639"/>
              <a:gd name="connsiteY13" fmla="*/ 133353 h 440992"/>
              <a:gd name="connsiteX14" fmla="*/ 257530 w 481639"/>
              <a:gd name="connsiteY14" fmla="*/ 183360 h 440992"/>
              <a:gd name="connsiteX15" fmla="*/ 164661 w 481639"/>
              <a:gd name="connsiteY15" fmla="*/ 245272 h 440992"/>
              <a:gd name="connsiteX16" fmla="*/ 71792 w 481639"/>
              <a:gd name="connsiteY16" fmla="*/ 271466 h 440992"/>
              <a:gd name="connsiteX17" fmla="*/ 17024 w 481639"/>
              <a:gd name="connsiteY17" fmla="*/ 216697 h 440992"/>
              <a:gd name="connsiteX18" fmla="*/ 355 w 481639"/>
              <a:gd name="connsiteY18" fmla="*/ 123828 h 440992"/>
              <a:gd name="connsiteX19" fmla="*/ 7499 w 481639"/>
              <a:gd name="connsiteY19" fmla="*/ 54772 h 440992"/>
              <a:gd name="connsiteX20" fmla="*/ 28930 w 481639"/>
              <a:gd name="connsiteY20" fmla="*/ 3 h 440992"/>
              <a:gd name="connsiteX21" fmla="*/ 45599 w 481639"/>
              <a:gd name="connsiteY21" fmla="*/ 52391 h 440992"/>
              <a:gd name="connsiteX22" fmla="*/ 62267 w 481639"/>
              <a:gd name="connsiteY22" fmla="*/ 88110 h 440992"/>
              <a:gd name="connsiteX23" fmla="*/ 76555 w 481639"/>
              <a:gd name="connsiteY23" fmla="*/ 107160 h 440992"/>
              <a:gd name="connsiteX24" fmla="*/ 74174 w 481639"/>
              <a:gd name="connsiteY24" fmla="*/ 145260 h 440992"/>
              <a:gd name="connsiteX25" fmla="*/ 74174 w 481639"/>
              <a:gd name="connsiteY25" fmla="*/ 190503 h 440992"/>
              <a:gd name="connsiteX26" fmla="*/ 105130 w 481639"/>
              <a:gd name="connsiteY26" fmla="*/ 204791 h 440992"/>
              <a:gd name="connsiteX27" fmla="*/ 164661 w 481639"/>
              <a:gd name="connsiteY27" fmla="*/ 166691 h 440992"/>
              <a:gd name="connsiteX28" fmla="*/ 243242 w 481639"/>
              <a:gd name="connsiteY28" fmla="*/ 116685 h 440992"/>
              <a:gd name="connsiteX29" fmla="*/ 283724 w 481639"/>
              <a:gd name="connsiteY29" fmla="*/ 85728 h 440992"/>
              <a:gd name="connsiteX0" fmla="*/ 283724 w 481639"/>
              <a:gd name="connsiteY0" fmla="*/ 85728 h 440992"/>
              <a:gd name="connsiteX1" fmla="*/ 374211 w 481639"/>
              <a:gd name="connsiteY1" fmla="*/ 54772 h 440992"/>
              <a:gd name="connsiteX2" fmla="*/ 440886 w 481639"/>
              <a:gd name="connsiteY2" fmla="*/ 73822 h 440992"/>
              <a:gd name="connsiteX3" fmla="*/ 476605 w 481639"/>
              <a:gd name="connsiteY3" fmla="*/ 145260 h 440992"/>
              <a:gd name="connsiteX4" fmla="*/ 481367 w 481639"/>
              <a:gd name="connsiteY4" fmla="*/ 226222 h 440992"/>
              <a:gd name="connsiteX5" fmla="*/ 476605 w 481639"/>
              <a:gd name="connsiteY5" fmla="*/ 271465 h 440992"/>
              <a:gd name="connsiteX6" fmla="*/ 474224 w 481639"/>
              <a:gd name="connsiteY6" fmla="*/ 309566 h 440992"/>
              <a:gd name="connsiteX7" fmla="*/ 424217 w 481639"/>
              <a:gd name="connsiteY7" fmla="*/ 369097 h 440992"/>
              <a:gd name="connsiteX8" fmla="*/ 374211 w 481639"/>
              <a:gd name="connsiteY8" fmla="*/ 440535 h 440992"/>
              <a:gd name="connsiteX9" fmla="*/ 378974 w 481639"/>
              <a:gd name="connsiteY9" fmla="*/ 395291 h 440992"/>
              <a:gd name="connsiteX10" fmla="*/ 393260 w 481639"/>
              <a:gd name="connsiteY10" fmla="*/ 309566 h 440992"/>
              <a:gd name="connsiteX11" fmla="*/ 407549 w 481639"/>
              <a:gd name="connsiteY11" fmla="*/ 197647 h 440992"/>
              <a:gd name="connsiteX12" fmla="*/ 400405 w 481639"/>
              <a:gd name="connsiteY12" fmla="*/ 145260 h 440992"/>
              <a:gd name="connsiteX13" fmla="*/ 352780 w 481639"/>
              <a:gd name="connsiteY13" fmla="*/ 133353 h 440992"/>
              <a:gd name="connsiteX14" fmla="*/ 257530 w 481639"/>
              <a:gd name="connsiteY14" fmla="*/ 183360 h 440992"/>
              <a:gd name="connsiteX15" fmla="*/ 164661 w 481639"/>
              <a:gd name="connsiteY15" fmla="*/ 245272 h 440992"/>
              <a:gd name="connsiteX16" fmla="*/ 71792 w 481639"/>
              <a:gd name="connsiteY16" fmla="*/ 271466 h 440992"/>
              <a:gd name="connsiteX17" fmla="*/ 17024 w 481639"/>
              <a:gd name="connsiteY17" fmla="*/ 216697 h 440992"/>
              <a:gd name="connsiteX18" fmla="*/ 355 w 481639"/>
              <a:gd name="connsiteY18" fmla="*/ 123828 h 440992"/>
              <a:gd name="connsiteX19" fmla="*/ 7499 w 481639"/>
              <a:gd name="connsiteY19" fmla="*/ 54772 h 440992"/>
              <a:gd name="connsiteX20" fmla="*/ 28930 w 481639"/>
              <a:gd name="connsiteY20" fmla="*/ 3 h 440992"/>
              <a:gd name="connsiteX21" fmla="*/ 45599 w 481639"/>
              <a:gd name="connsiteY21" fmla="*/ 52391 h 440992"/>
              <a:gd name="connsiteX22" fmla="*/ 62267 w 481639"/>
              <a:gd name="connsiteY22" fmla="*/ 88110 h 440992"/>
              <a:gd name="connsiteX23" fmla="*/ 76555 w 481639"/>
              <a:gd name="connsiteY23" fmla="*/ 107160 h 440992"/>
              <a:gd name="connsiteX24" fmla="*/ 74174 w 481639"/>
              <a:gd name="connsiteY24" fmla="*/ 145260 h 440992"/>
              <a:gd name="connsiteX25" fmla="*/ 74174 w 481639"/>
              <a:gd name="connsiteY25" fmla="*/ 190503 h 440992"/>
              <a:gd name="connsiteX26" fmla="*/ 105130 w 481639"/>
              <a:gd name="connsiteY26" fmla="*/ 204791 h 440992"/>
              <a:gd name="connsiteX27" fmla="*/ 164661 w 481639"/>
              <a:gd name="connsiteY27" fmla="*/ 166691 h 440992"/>
              <a:gd name="connsiteX28" fmla="*/ 243242 w 481639"/>
              <a:gd name="connsiteY28" fmla="*/ 116685 h 440992"/>
              <a:gd name="connsiteX29" fmla="*/ 283724 w 481639"/>
              <a:gd name="connsiteY29" fmla="*/ 85728 h 440992"/>
              <a:gd name="connsiteX0" fmla="*/ 283724 w 481639"/>
              <a:gd name="connsiteY0" fmla="*/ 85728 h 440921"/>
              <a:gd name="connsiteX1" fmla="*/ 374211 w 481639"/>
              <a:gd name="connsiteY1" fmla="*/ 54772 h 440921"/>
              <a:gd name="connsiteX2" fmla="*/ 440886 w 481639"/>
              <a:gd name="connsiteY2" fmla="*/ 73822 h 440921"/>
              <a:gd name="connsiteX3" fmla="*/ 476605 w 481639"/>
              <a:gd name="connsiteY3" fmla="*/ 145260 h 440921"/>
              <a:gd name="connsiteX4" fmla="*/ 481367 w 481639"/>
              <a:gd name="connsiteY4" fmla="*/ 226222 h 440921"/>
              <a:gd name="connsiteX5" fmla="*/ 476605 w 481639"/>
              <a:gd name="connsiteY5" fmla="*/ 271465 h 440921"/>
              <a:gd name="connsiteX6" fmla="*/ 474224 w 481639"/>
              <a:gd name="connsiteY6" fmla="*/ 309566 h 440921"/>
              <a:gd name="connsiteX7" fmla="*/ 424217 w 481639"/>
              <a:gd name="connsiteY7" fmla="*/ 371478 h 440921"/>
              <a:gd name="connsiteX8" fmla="*/ 374211 w 481639"/>
              <a:gd name="connsiteY8" fmla="*/ 440535 h 440921"/>
              <a:gd name="connsiteX9" fmla="*/ 378974 w 481639"/>
              <a:gd name="connsiteY9" fmla="*/ 395291 h 440921"/>
              <a:gd name="connsiteX10" fmla="*/ 393260 w 481639"/>
              <a:gd name="connsiteY10" fmla="*/ 309566 h 440921"/>
              <a:gd name="connsiteX11" fmla="*/ 407549 w 481639"/>
              <a:gd name="connsiteY11" fmla="*/ 197647 h 440921"/>
              <a:gd name="connsiteX12" fmla="*/ 400405 w 481639"/>
              <a:gd name="connsiteY12" fmla="*/ 145260 h 440921"/>
              <a:gd name="connsiteX13" fmla="*/ 352780 w 481639"/>
              <a:gd name="connsiteY13" fmla="*/ 133353 h 440921"/>
              <a:gd name="connsiteX14" fmla="*/ 257530 w 481639"/>
              <a:gd name="connsiteY14" fmla="*/ 183360 h 440921"/>
              <a:gd name="connsiteX15" fmla="*/ 164661 w 481639"/>
              <a:gd name="connsiteY15" fmla="*/ 245272 h 440921"/>
              <a:gd name="connsiteX16" fmla="*/ 71792 w 481639"/>
              <a:gd name="connsiteY16" fmla="*/ 271466 h 440921"/>
              <a:gd name="connsiteX17" fmla="*/ 17024 w 481639"/>
              <a:gd name="connsiteY17" fmla="*/ 216697 h 440921"/>
              <a:gd name="connsiteX18" fmla="*/ 355 w 481639"/>
              <a:gd name="connsiteY18" fmla="*/ 123828 h 440921"/>
              <a:gd name="connsiteX19" fmla="*/ 7499 w 481639"/>
              <a:gd name="connsiteY19" fmla="*/ 54772 h 440921"/>
              <a:gd name="connsiteX20" fmla="*/ 28930 w 481639"/>
              <a:gd name="connsiteY20" fmla="*/ 3 h 440921"/>
              <a:gd name="connsiteX21" fmla="*/ 45599 w 481639"/>
              <a:gd name="connsiteY21" fmla="*/ 52391 h 440921"/>
              <a:gd name="connsiteX22" fmla="*/ 62267 w 481639"/>
              <a:gd name="connsiteY22" fmla="*/ 88110 h 440921"/>
              <a:gd name="connsiteX23" fmla="*/ 76555 w 481639"/>
              <a:gd name="connsiteY23" fmla="*/ 107160 h 440921"/>
              <a:gd name="connsiteX24" fmla="*/ 74174 w 481639"/>
              <a:gd name="connsiteY24" fmla="*/ 145260 h 440921"/>
              <a:gd name="connsiteX25" fmla="*/ 74174 w 481639"/>
              <a:gd name="connsiteY25" fmla="*/ 190503 h 440921"/>
              <a:gd name="connsiteX26" fmla="*/ 105130 w 481639"/>
              <a:gd name="connsiteY26" fmla="*/ 204791 h 440921"/>
              <a:gd name="connsiteX27" fmla="*/ 164661 w 481639"/>
              <a:gd name="connsiteY27" fmla="*/ 166691 h 440921"/>
              <a:gd name="connsiteX28" fmla="*/ 243242 w 481639"/>
              <a:gd name="connsiteY28" fmla="*/ 116685 h 440921"/>
              <a:gd name="connsiteX29" fmla="*/ 283724 w 481639"/>
              <a:gd name="connsiteY29" fmla="*/ 85728 h 440921"/>
              <a:gd name="connsiteX0" fmla="*/ 283724 w 481639"/>
              <a:gd name="connsiteY0" fmla="*/ 85728 h 440921"/>
              <a:gd name="connsiteX1" fmla="*/ 374211 w 481639"/>
              <a:gd name="connsiteY1" fmla="*/ 54772 h 440921"/>
              <a:gd name="connsiteX2" fmla="*/ 440886 w 481639"/>
              <a:gd name="connsiteY2" fmla="*/ 73822 h 440921"/>
              <a:gd name="connsiteX3" fmla="*/ 476605 w 481639"/>
              <a:gd name="connsiteY3" fmla="*/ 145260 h 440921"/>
              <a:gd name="connsiteX4" fmla="*/ 481367 w 481639"/>
              <a:gd name="connsiteY4" fmla="*/ 209553 h 440921"/>
              <a:gd name="connsiteX5" fmla="*/ 476605 w 481639"/>
              <a:gd name="connsiteY5" fmla="*/ 271465 h 440921"/>
              <a:gd name="connsiteX6" fmla="*/ 474224 w 481639"/>
              <a:gd name="connsiteY6" fmla="*/ 309566 h 440921"/>
              <a:gd name="connsiteX7" fmla="*/ 424217 w 481639"/>
              <a:gd name="connsiteY7" fmla="*/ 371478 h 440921"/>
              <a:gd name="connsiteX8" fmla="*/ 374211 w 481639"/>
              <a:gd name="connsiteY8" fmla="*/ 440535 h 440921"/>
              <a:gd name="connsiteX9" fmla="*/ 378974 w 481639"/>
              <a:gd name="connsiteY9" fmla="*/ 395291 h 440921"/>
              <a:gd name="connsiteX10" fmla="*/ 393260 w 481639"/>
              <a:gd name="connsiteY10" fmla="*/ 309566 h 440921"/>
              <a:gd name="connsiteX11" fmla="*/ 407549 w 481639"/>
              <a:gd name="connsiteY11" fmla="*/ 197647 h 440921"/>
              <a:gd name="connsiteX12" fmla="*/ 400405 w 481639"/>
              <a:gd name="connsiteY12" fmla="*/ 145260 h 440921"/>
              <a:gd name="connsiteX13" fmla="*/ 352780 w 481639"/>
              <a:gd name="connsiteY13" fmla="*/ 133353 h 440921"/>
              <a:gd name="connsiteX14" fmla="*/ 257530 w 481639"/>
              <a:gd name="connsiteY14" fmla="*/ 183360 h 440921"/>
              <a:gd name="connsiteX15" fmla="*/ 164661 w 481639"/>
              <a:gd name="connsiteY15" fmla="*/ 245272 h 440921"/>
              <a:gd name="connsiteX16" fmla="*/ 71792 w 481639"/>
              <a:gd name="connsiteY16" fmla="*/ 271466 h 440921"/>
              <a:gd name="connsiteX17" fmla="*/ 17024 w 481639"/>
              <a:gd name="connsiteY17" fmla="*/ 216697 h 440921"/>
              <a:gd name="connsiteX18" fmla="*/ 355 w 481639"/>
              <a:gd name="connsiteY18" fmla="*/ 123828 h 440921"/>
              <a:gd name="connsiteX19" fmla="*/ 7499 w 481639"/>
              <a:gd name="connsiteY19" fmla="*/ 54772 h 440921"/>
              <a:gd name="connsiteX20" fmla="*/ 28930 w 481639"/>
              <a:gd name="connsiteY20" fmla="*/ 3 h 440921"/>
              <a:gd name="connsiteX21" fmla="*/ 45599 w 481639"/>
              <a:gd name="connsiteY21" fmla="*/ 52391 h 440921"/>
              <a:gd name="connsiteX22" fmla="*/ 62267 w 481639"/>
              <a:gd name="connsiteY22" fmla="*/ 88110 h 440921"/>
              <a:gd name="connsiteX23" fmla="*/ 76555 w 481639"/>
              <a:gd name="connsiteY23" fmla="*/ 107160 h 440921"/>
              <a:gd name="connsiteX24" fmla="*/ 74174 w 481639"/>
              <a:gd name="connsiteY24" fmla="*/ 145260 h 440921"/>
              <a:gd name="connsiteX25" fmla="*/ 74174 w 481639"/>
              <a:gd name="connsiteY25" fmla="*/ 190503 h 440921"/>
              <a:gd name="connsiteX26" fmla="*/ 105130 w 481639"/>
              <a:gd name="connsiteY26" fmla="*/ 204791 h 440921"/>
              <a:gd name="connsiteX27" fmla="*/ 164661 w 481639"/>
              <a:gd name="connsiteY27" fmla="*/ 166691 h 440921"/>
              <a:gd name="connsiteX28" fmla="*/ 243242 w 481639"/>
              <a:gd name="connsiteY28" fmla="*/ 116685 h 440921"/>
              <a:gd name="connsiteX29" fmla="*/ 283724 w 481639"/>
              <a:gd name="connsiteY29" fmla="*/ 85728 h 440921"/>
              <a:gd name="connsiteX0" fmla="*/ 283724 w 481394"/>
              <a:gd name="connsiteY0" fmla="*/ 85728 h 440921"/>
              <a:gd name="connsiteX1" fmla="*/ 374211 w 481394"/>
              <a:gd name="connsiteY1" fmla="*/ 54772 h 440921"/>
              <a:gd name="connsiteX2" fmla="*/ 440886 w 481394"/>
              <a:gd name="connsiteY2" fmla="*/ 73822 h 440921"/>
              <a:gd name="connsiteX3" fmla="*/ 474224 w 481394"/>
              <a:gd name="connsiteY3" fmla="*/ 133354 h 440921"/>
              <a:gd name="connsiteX4" fmla="*/ 481367 w 481394"/>
              <a:gd name="connsiteY4" fmla="*/ 209553 h 440921"/>
              <a:gd name="connsiteX5" fmla="*/ 476605 w 481394"/>
              <a:gd name="connsiteY5" fmla="*/ 271465 h 440921"/>
              <a:gd name="connsiteX6" fmla="*/ 474224 w 481394"/>
              <a:gd name="connsiteY6" fmla="*/ 309566 h 440921"/>
              <a:gd name="connsiteX7" fmla="*/ 424217 w 481394"/>
              <a:gd name="connsiteY7" fmla="*/ 371478 h 440921"/>
              <a:gd name="connsiteX8" fmla="*/ 374211 w 481394"/>
              <a:gd name="connsiteY8" fmla="*/ 440535 h 440921"/>
              <a:gd name="connsiteX9" fmla="*/ 378974 w 481394"/>
              <a:gd name="connsiteY9" fmla="*/ 395291 h 440921"/>
              <a:gd name="connsiteX10" fmla="*/ 393260 w 481394"/>
              <a:gd name="connsiteY10" fmla="*/ 309566 h 440921"/>
              <a:gd name="connsiteX11" fmla="*/ 407549 w 481394"/>
              <a:gd name="connsiteY11" fmla="*/ 197647 h 440921"/>
              <a:gd name="connsiteX12" fmla="*/ 400405 w 481394"/>
              <a:gd name="connsiteY12" fmla="*/ 145260 h 440921"/>
              <a:gd name="connsiteX13" fmla="*/ 352780 w 481394"/>
              <a:gd name="connsiteY13" fmla="*/ 133353 h 440921"/>
              <a:gd name="connsiteX14" fmla="*/ 257530 w 481394"/>
              <a:gd name="connsiteY14" fmla="*/ 183360 h 440921"/>
              <a:gd name="connsiteX15" fmla="*/ 164661 w 481394"/>
              <a:gd name="connsiteY15" fmla="*/ 245272 h 440921"/>
              <a:gd name="connsiteX16" fmla="*/ 71792 w 481394"/>
              <a:gd name="connsiteY16" fmla="*/ 271466 h 440921"/>
              <a:gd name="connsiteX17" fmla="*/ 17024 w 481394"/>
              <a:gd name="connsiteY17" fmla="*/ 216697 h 440921"/>
              <a:gd name="connsiteX18" fmla="*/ 355 w 481394"/>
              <a:gd name="connsiteY18" fmla="*/ 123828 h 440921"/>
              <a:gd name="connsiteX19" fmla="*/ 7499 w 481394"/>
              <a:gd name="connsiteY19" fmla="*/ 54772 h 440921"/>
              <a:gd name="connsiteX20" fmla="*/ 28930 w 481394"/>
              <a:gd name="connsiteY20" fmla="*/ 3 h 440921"/>
              <a:gd name="connsiteX21" fmla="*/ 45599 w 481394"/>
              <a:gd name="connsiteY21" fmla="*/ 52391 h 440921"/>
              <a:gd name="connsiteX22" fmla="*/ 62267 w 481394"/>
              <a:gd name="connsiteY22" fmla="*/ 88110 h 440921"/>
              <a:gd name="connsiteX23" fmla="*/ 76555 w 481394"/>
              <a:gd name="connsiteY23" fmla="*/ 107160 h 440921"/>
              <a:gd name="connsiteX24" fmla="*/ 74174 w 481394"/>
              <a:gd name="connsiteY24" fmla="*/ 145260 h 440921"/>
              <a:gd name="connsiteX25" fmla="*/ 74174 w 481394"/>
              <a:gd name="connsiteY25" fmla="*/ 190503 h 440921"/>
              <a:gd name="connsiteX26" fmla="*/ 105130 w 481394"/>
              <a:gd name="connsiteY26" fmla="*/ 204791 h 440921"/>
              <a:gd name="connsiteX27" fmla="*/ 164661 w 481394"/>
              <a:gd name="connsiteY27" fmla="*/ 166691 h 440921"/>
              <a:gd name="connsiteX28" fmla="*/ 243242 w 481394"/>
              <a:gd name="connsiteY28" fmla="*/ 116685 h 440921"/>
              <a:gd name="connsiteX29" fmla="*/ 283724 w 481394"/>
              <a:gd name="connsiteY29" fmla="*/ 85728 h 440921"/>
              <a:gd name="connsiteX0" fmla="*/ 283724 w 481549"/>
              <a:gd name="connsiteY0" fmla="*/ 85728 h 440921"/>
              <a:gd name="connsiteX1" fmla="*/ 374211 w 481549"/>
              <a:gd name="connsiteY1" fmla="*/ 54772 h 440921"/>
              <a:gd name="connsiteX2" fmla="*/ 440886 w 481549"/>
              <a:gd name="connsiteY2" fmla="*/ 73822 h 440921"/>
              <a:gd name="connsiteX3" fmla="*/ 474224 w 481549"/>
              <a:gd name="connsiteY3" fmla="*/ 133354 h 440921"/>
              <a:gd name="connsiteX4" fmla="*/ 481367 w 481549"/>
              <a:gd name="connsiteY4" fmla="*/ 209553 h 440921"/>
              <a:gd name="connsiteX5" fmla="*/ 478986 w 481549"/>
              <a:gd name="connsiteY5" fmla="*/ 266702 h 440921"/>
              <a:gd name="connsiteX6" fmla="*/ 474224 w 481549"/>
              <a:gd name="connsiteY6" fmla="*/ 309566 h 440921"/>
              <a:gd name="connsiteX7" fmla="*/ 424217 w 481549"/>
              <a:gd name="connsiteY7" fmla="*/ 371478 h 440921"/>
              <a:gd name="connsiteX8" fmla="*/ 374211 w 481549"/>
              <a:gd name="connsiteY8" fmla="*/ 440535 h 440921"/>
              <a:gd name="connsiteX9" fmla="*/ 378974 w 481549"/>
              <a:gd name="connsiteY9" fmla="*/ 395291 h 440921"/>
              <a:gd name="connsiteX10" fmla="*/ 393260 w 481549"/>
              <a:gd name="connsiteY10" fmla="*/ 309566 h 440921"/>
              <a:gd name="connsiteX11" fmla="*/ 407549 w 481549"/>
              <a:gd name="connsiteY11" fmla="*/ 197647 h 440921"/>
              <a:gd name="connsiteX12" fmla="*/ 400405 w 481549"/>
              <a:gd name="connsiteY12" fmla="*/ 145260 h 440921"/>
              <a:gd name="connsiteX13" fmla="*/ 352780 w 481549"/>
              <a:gd name="connsiteY13" fmla="*/ 133353 h 440921"/>
              <a:gd name="connsiteX14" fmla="*/ 257530 w 481549"/>
              <a:gd name="connsiteY14" fmla="*/ 183360 h 440921"/>
              <a:gd name="connsiteX15" fmla="*/ 164661 w 481549"/>
              <a:gd name="connsiteY15" fmla="*/ 245272 h 440921"/>
              <a:gd name="connsiteX16" fmla="*/ 71792 w 481549"/>
              <a:gd name="connsiteY16" fmla="*/ 271466 h 440921"/>
              <a:gd name="connsiteX17" fmla="*/ 17024 w 481549"/>
              <a:gd name="connsiteY17" fmla="*/ 216697 h 440921"/>
              <a:gd name="connsiteX18" fmla="*/ 355 w 481549"/>
              <a:gd name="connsiteY18" fmla="*/ 123828 h 440921"/>
              <a:gd name="connsiteX19" fmla="*/ 7499 w 481549"/>
              <a:gd name="connsiteY19" fmla="*/ 54772 h 440921"/>
              <a:gd name="connsiteX20" fmla="*/ 28930 w 481549"/>
              <a:gd name="connsiteY20" fmla="*/ 3 h 440921"/>
              <a:gd name="connsiteX21" fmla="*/ 45599 w 481549"/>
              <a:gd name="connsiteY21" fmla="*/ 52391 h 440921"/>
              <a:gd name="connsiteX22" fmla="*/ 62267 w 481549"/>
              <a:gd name="connsiteY22" fmla="*/ 88110 h 440921"/>
              <a:gd name="connsiteX23" fmla="*/ 76555 w 481549"/>
              <a:gd name="connsiteY23" fmla="*/ 107160 h 440921"/>
              <a:gd name="connsiteX24" fmla="*/ 74174 w 481549"/>
              <a:gd name="connsiteY24" fmla="*/ 145260 h 440921"/>
              <a:gd name="connsiteX25" fmla="*/ 74174 w 481549"/>
              <a:gd name="connsiteY25" fmla="*/ 190503 h 440921"/>
              <a:gd name="connsiteX26" fmla="*/ 105130 w 481549"/>
              <a:gd name="connsiteY26" fmla="*/ 204791 h 440921"/>
              <a:gd name="connsiteX27" fmla="*/ 164661 w 481549"/>
              <a:gd name="connsiteY27" fmla="*/ 166691 h 440921"/>
              <a:gd name="connsiteX28" fmla="*/ 243242 w 481549"/>
              <a:gd name="connsiteY28" fmla="*/ 116685 h 440921"/>
              <a:gd name="connsiteX29" fmla="*/ 283724 w 481549"/>
              <a:gd name="connsiteY29" fmla="*/ 85728 h 440921"/>
              <a:gd name="connsiteX0" fmla="*/ 283724 w 481549"/>
              <a:gd name="connsiteY0" fmla="*/ 85728 h 440921"/>
              <a:gd name="connsiteX1" fmla="*/ 374211 w 481549"/>
              <a:gd name="connsiteY1" fmla="*/ 54772 h 440921"/>
              <a:gd name="connsiteX2" fmla="*/ 440886 w 481549"/>
              <a:gd name="connsiteY2" fmla="*/ 73822 h 440921"/>
              <a:gd name="connsiteX3" fmla="*/ 474224 w 481549"/>
              <a:gd name="connsiteY3" fmla="*/ 133354 h 440921"/>
              <a:gd name="connsiteX4" fmla="*/ 481367 w 481549"/>
              <a:gd name="connsiteY4" fmla="*/ 209553 h 440921"/>
              <a:gd name="connsiteX5" fmla="*/ 478986 w 481549"/>
              <a:gd name="connsiteY5" fmla="*/ 266702 h 440921"/>
              <a:gd name="connsiteX6" fmla="*/ 474224 w 481549"/>
              <a:gd name="connsiteY6" fmla="*/ 309566 h 440921"/>
              <a:gd name="connsiteX7" fmla="*/ 424217 w 481549"/>
              <a:gd name="connsiteY7" fmla="*/ 371478 h 440921"/>
              <a:gd name="connsiteX8" fmla="*/ 374211 w 481549"/>
              <a:gd name="connsiteY8" fmla="*/ 440535 h 440921"/>
              <a:gd name="connsiteX9" fmla="*/ 378974 w 481549"/>
              <a:gd name="connsiteY9" fmla="*/ 395291 h 440921"/>
              <a:gd name="connsiteX10" fmla="*/ 393260 w 481549"/>
              <a:gd name="connsiteY10" fmla="*/ 309566 h 440921"/>
              <a:gd name="connsiteX11" fmla="*/ 407549 w 481549"/>
              <a:gd name="connsiteY11" fmla="*/ 197647 h 440921"/>
              <a:gd name="connsiteX12" fmla="*/ 400405 w 481549"/>
              <a:gd name="connsiteY12" fmla="*/ 145260 h 440921"/>
              <a:gd name="connsiteX13" fmla="*/ 352780 w 481549"/>
              <a:gd name="connsiteY13" fmla="*/ 133353 h 440921"/>
              <a:gd name="connsiteX14" fmla="*/ 257530 w 481549"/>
              <a:gd name="connsiteY14" fmla="*/ 183360 h 440921"/>
              <a:gd name="connsiteX15" fmla="*/ 164661 w 481549"/>
              <a:gd name="connsiteY15" fmla="*/ 245272 h 440921"/>
              <a:gd name="connsiteX16" fmla="*/ 71792 w 481549"/>
              <a:gd name="connsiteY16" fmla="*/ 271466 h 440921"/>
              <a:gd name="connsiteX17" fmla="*/ 17024 w 481549"/>
              <a:gd name="connsiteY17" fmla="*/ 216697 h 440921"/>
              <a:gd name="connsiteX18" fmla="*/ 355 w 481549"/>
              <a:gd name="connsiteY18" fmla="*/ 123828 h 440921"/>
              <a:gd name="connsiteX19" fmla="*/ 7499 w 481549"/>
              <a:gd name="connsiteY19" fmla="*/ 54772 h 440921"/>
              <a:gd name="connsiteX20" fmla="*/ 28930 w 481549"/>
              <a:gd name="connsiteY20" fmla="*/ 3 h 440921"/>
              <a:gd name="connsiteX21" fmla="*/ 45599 w 481549"/>
              <a:gd name="connsiteY21" fmla="*/ 52391 h 440921"/>
              <a:gd name="connsiteX22" fmla="*/ 62267 w 481549"/>
              <a:gd name="connsiteY22" fmla="*/ 88110 h 440921"/>
              <a:gd name="connsiteX23" fmla="*/ 76555 w 481549"/>
              <a:gd name="connsiteY23" fmla="*/ 107160 h 440921"/>
              <a:gd name="connsiteX24" fmla="*/ 74174 w 481549"/>
              <a:gd name="connsiteY24" fmla="*/ 145260 h 440921"/>
              <a:gd name="connsiteX25" fmla="*/ 74174 w 481549"/>
              <a:gd name="connsiteY25" fmla="*/ 190503 h 440921"/>
              <a:gd name="connsiteX26" fmla="*/ 105130 w 481549"/>
              <a:gd name="connsiteY26" fmla="*/ 204791 h 440921"/>
              <a:gd name="connsiteX27" fmla="*/ 164661 w 481549"/>
              <a:gd name="connsiteY27" fmla="*/ 166691 h 440921"/>
              <a:gd name="connsiteX28" fmla="*/ 231336 w 481549"/>
              <a:gd name="connsiteY28" fmla="*/ 119066 h 440921"/>
              <a:gd name="connsiteX29" fmla="*/ 283724 w 481549"/>
              <a:gd name="connsiteY29" fmla="*/ 85728 h 440921"/>
              <a:gd name="connsiteX0" fmla="*/ 283724 w 481549"/>
              <a:gd name="connsiteY0" fmla="*/ 85728 h 440921"/>
              <a:gd name="connsiteX1" fmla="*/ 374211 w 481549"/>
              <a:gd name="connsiteY1" fmla="*/ 54772 h 440921"/>
              <a:gd name="connsiteX2" fmla="*/ 440886 w 481549"/>
              <a:gd name="connsiteY2" fmla="*/ 73822 h 440921"/>
              <a:gd name="connsiteX3" fmla="*/ 474224 w 481549"/>
              <a:gd name="connsiteY3" fmla="*/ 133354 h 440921"/>
              <a:gd name="connsiteX4" fmla="*/ 481367 w 481549"/>
              <a:gd name="connsiteY4" fmla="*/ 209553 h 440921"/>
              <a:gd name="connsiteX5" fmla="*/ 478986 w 481549"/>
              <a:gd name="connsiteY5" fmla="*/ 266702 h 440921"/>
              <a:gd name="connsiteX6" fmla="*/ 474224 w 481549"/>
              <a:gd name="connsiteY6" fmla="*/ 309566 h 440921"/>
              <a:gd name="connsiteX7" fmla="*/ 424217 w 481549"/>
              <a:gd name="connsiteY7" fmla="*/ 371478 h 440921"/>
              <a:gd name="connsiteX8" fmla="*/ 374211 w 481549"/>
              <a:gd name="connsiteY8" fmla="*/ 440535 h 440921"/>
              <a:gd name="connsiteX9" fmla="*/ 378974 w 481549"/>
              <a:gd name="connsiteY9" fmla="*/ 395291 h 440921"/>
              <a:gd name="connsiteX10" fmla="*/ 393260 w 481549"/>
              <a:gd name="connsiteY10" fmla="*/ 309566 h 440921"/>
              <a:gd name="connsiteX11" fmla="*/ 407549 w 481549"/>
              <a:gd name="connsiteY11" fmla="*/ 197647 h 440921"/>
              <a:gd name="connsiteX12" fmla="*/ 400405 w 481549"/>
              <a:gd name="connsiteY12" fmla="*/ 145260 h 440921"/>
              <a:gd name="connsiteX13" fmla="*/ 352780 w 481549"/>
              <a:gd name="connsiteY13" fmla="*/ 133353 h 440921"/>
              <a:gd name="connsiteX14" fmla="*/ 257530 w 481549"/>
              <a:gd name="connsiteY14" fmla="*/ 183360 h 440921"/>
              <a:gd name="connsiteX15" fmla="*/ 164661 w 481549"/>
              <a:gd name="connsiteY15" fmla="*/ 252416 h 440921"/>
              <a:gd name="connsiteX16" fmla="*/ 71792 w 481549"/>
              <a:gd name="connsiteY16" fmla="*/ 271466 h 440921"/>
              <a:gd name="connsiteX17" fmla="*/ 17024 w 481549"/>
              <a:gd name="connsiteY17" fmla="*/ 216697 h 440921"/>
              <a:gd name="connsiteX18" fmla="*/ 355 w 481549"/>
              <a:gd name="connsiteY18" fmla="*/ 123828 h 440921"/>
              <a:gd name="connsiteX19" fmla="*/ 7499 w 481549"/>
              <a:gd name="connsiteY19" fmla="*/ 54772 h 440921"/>
              <a:gd name="connsiteX20" fmla="*/ 28930 w 481549"/>
              <a:gd name="connsiteY20" fmla="*/ 3 h 440921"/>
              <a:gd name="connsiteX21" fmla="*/ 45599 w 481549"/>
              <a:gd name="connsiteY21" fmla="*/ 52391 h 440921"/>
              <a:gd name="connsiteX22" fmla="*/ 62267 w 481549"/>
              <a:gd name="connsiteY22" fmla="*/ 88110 h 440921"/>
              <a:gd name="connsiteX23" fmla="*/ 76555 w 481549"/>
              <a:gd name="connsiteY23" fmla="*/ 107160 h 440921"/>
              <a:gd name="connsiteX24" fmla="*/ 74174 w 481549"/>
              <a:gd name="connsiteY24" fmla="*/ 145260 h 440921"/>
              <a:gd name="connsiteX25" fmla="*/ 74174 w 481549"/>
              <a:gd name="connsiteY25" fmla="*/ 190503 h 440921"/>
              <a:gd name="connsiteX26" fmla="*/ 105130 w 481549"/>
              <a:gd name="connsiteY26" fmla="*/ 204791 h 440921"/>
              <a:gd name="connsiteX27" fmla="*/ 164661 w 481549"/>
              <a:gd name="connsiteY27" fmla="*/ 166691 h 440921"/>
              <a:gd name="connsiteX28" fmla="*/ 231336 w 481549"/>
              <a:gd name="connsiteY28" fmla="*/ 119066 h 440921"/>
              <a:gd name="connsiteX29" fmla="*/ 283724 w 481549"/>
              <a:gd name="connsiteY29" fmla="*/ 85728 h 440921"/>
              <a:gd name="connsiteX0" fmla="*/ 283724 w 481549"/>
              <a:gd name="connsiteY0" fmla="*/ 85728 h 440921"/>
              <a:gd name="connsiteX1" fmla="*/ 374211 w 481549"/>
              <a:gd name="connsiteY1" fmla="*/ 54772 h 440921"/>
              <a:gd name="connsiteX2" fmla="*/ 440886 w 481549"/>
              <a:gd name="connsiteY2" fmla="*/ 73822 h 440921"/>
              <a:gd name="connsiteX3" fmla="*/ 474224 w 481549"/>
              <a:gd name="connsiteY3" fmla="*/ 133354 h 440921"/>
              <a:gd name="connsiteX4" fmla="*/ 481367 w 481549"/>
              <a:gd name="connsiteY4" fmla="*/ 209553 h 440921"/>
              <a:gd name="connsiteX5" fmla="*/ 478986 w 481549"/>
              <a:gd name="connsiteY5" fmla="*/ 266702 h 440921"/>
              <a:gd name="connsiteX6" fmla="*/ 474224 w 481549"/>
              <a:gd name="connsiteY6" fmla="*/ 309566 h 440921"/>
              <a:gd name="connsiteX7" fmla="*/ 424217 w 481549"/>
              <a:gd name="connsiteY7" fmla="*/ 371478 h 440921"/>
              <a:gd name="connsiteX8" fmla="*/ 374211 w 481549"/>
              <a:gd name="connsiteY8" fmla="*/ 440535 h 440921"/>
              <a:gd name="connsiteX9" fmla="*/ 378974 w 481549"/>
              <a:gd name="connsiteY9" fmla="*/ 395291 h 440921"/>
              <a:gd name="connsiteX10" fmla="*/ 393260 w 481549"/>
              <a:gd name="connsiteY10" fmla="*/ 309566 h 440921"/>
              <a:gd name="connsiteX11" fmla="*/ 407549 w 481549"/>
              <a:gd name="connsiteY11" fmla="*/ 197647 h 440921"/>
              <a:gd name="connsiteX12" fmla="*/ 400405 w 481549"/>
              <a:gd name="connsiteY12" fmla="*/ 145260 h 440921"/>
              <a:gd name="connsiteX13" fmla="*/ 352780 w 481549"/>
              <a:gd name="connsiteY13" fmla="*/ 133353 h 440921"/>
              <a:gd name="connsiteX14" fmla="*/ 257530 w 481549"/>
              <a:gd name="connsiteY14" fmla="*/ 183360 h 440921"/>
              <a:gd name="connsiteX15" fmla="*/ 164661 w 481549"/>
              <a:gd name="connsiteY15" fmla="*/ 252416 h 440921"/>
              <a:gd name="connsiteX16" fmla="*/ 71792 w 481549"/>
              <a:gd name="connsiteY16" fmla="*/ 271466 h 440921"/>
              <a:gd name="connsiteX17" fmla="*/ 17024 w 481549"/>
              <a:gd name="connsiteY17" fmla="*/ 216697 h 440921"/>
              <a:gd name="connsiteX18" fmla="*/ 355 w 481549"/>
              <a:gd name="connsiteY18" fmla="*/ 123828 h 440921"/>
              <a:gd name="connsiteX19" fmla="*/ 7499 w 481549"/>
              <a:gd name="connsiteY19" fmla="*/ 54772 h 440921"/>
              <a:gd name="connsiteX20" fmla="*/ 28930 w 481549"/>
              <a:gd name="connsiteY20" fmla="*/ 3 h 440921"/>
              <a:gd name="connsiteX21" fmla="*/ 45599 w 481549"/>
              <a:gd name="connsiteY21" fmla="*/ 52391 h 440921"/>
              <a:gd name="connsiteX22" fmla="*/ 59886 w 481549"/>
              <a:gd name="connsiteY22" fmla="*/ 83347 h 440921"/>
              <a:gd name="connsiteX23" fmla="*/ 76555 w 481549"/>
              <a:gd name="connsiteY23" fmla="*/ 107160 h 440921"/>
              <a:gd name="connsiteX24" fmla="*/ 74174 w 481549"/>
              <a:gd name="connsiteY24" fmla="*/ 145260 h 440921"/>
              <a:gd name="connsiteX25" fmla="*/ 74174 w 481549"/>
              <a:gd name="connsiteY25" fmla="*/ 190503 h 440921"/>
              <a:gd name="connsiteX26" fmla="*/ 105130 w 481549"/>
              <a:gd name="connsiteY26" fmla="*/ 204791 h 440921"/>
              <a:gd name="connsiteX27" fmla="*/ 164661 w 481549"/>
              <a:gd name="connsiteY27" fmla="*/ 166691 h 440921"/>
              <a:gd name="connsiteX28" fmla="*/ 231336 w 481549"/>
              <a:gd name="connsiteY28" fmla="*/ 119066 h 440921"/>
              <a:gd name="connsiteX29" fmla="*/ 283724 w 481549"/>
              <a:gd name="connsiteY29" fmla="*/ 85728 h 440921"/>
              <a:gd name="connsiteX0" fmla="*/ 283724 w 481549"/>
              <a:gd name="connsiteY0" fmla="*/ 85728 h 440921"/>
              <a:gd name="connsiteX1" fmla="*/ 374211 w 481549"/>
              <a:gd name="connsiteY1" fmla="*/ 54772 h 440921"/>
              <a:gd name="connsiteX2" fmla="*/ 440886 w 481549"/>
              <a:gd name="connsiteY2" fmla="*/ 73822 h 440921"/>
              <a:gd name="connsiteX3" fmla="*/ 474224 w 481549"/>
              <a:gd name="connsiteY3" fmla="*/ 133354 h 440921"/>
              <a:gd name="connsiteX4" fmla="*/ 481367 w 481549"/>
              <a:gd name="connsiteY4" fmla="*/ 209553 h 440921"/>
              <a:gd name="connsiteX5" fmla="*/ 478986 w 481549"/>
              <a:gd name="connsiteY5" fmla="*/ 266702 h 440921"/>
              <a:gd name="connsiteX6" fmla="*/ 474224 w 481549"/>
              <a:gd name="connsiteY6" fmla="*/ 309566 h 440921"/>
              <a:gd name="connsiteX7" fmla="*/ 424217 w 481549"/>
              <a:gd name="connsiteY7" fmla="*/ 371478 h 440921"/>
              <a:gd name="connsiteX8" fmla="*/ 374211 w 481549"/>
              <a:gd name="connsiteY8" fmla="*/ 440535 h 440921"/>
              <a:gd name="connsiteX9" fmla="*/ 378974 w 481549"/>
              <a:gd name="connsiteY9" fmla="*/ 395291 h 440921"/>
              <a:gd name="connsiteX10" fmla="*/ 393260 w 481549"/>
              <a:gd name="connsiteY10" fmla="*/ 309566 h 440921"/>
              <a:gd name="connsiteX11" fmla="*/ 407549 w 481549"/>
              <a:gd name="connsiteY11" fmla="*/ 197647 h 440921"/>
              <a:gd name="connsiteX12" fmla="*/ 400405 w 481549"/>
              <a:gd name="connsiteY12" fmla="*/ 145260 h 440921"/>
              <a:gd name="connsiteX13" fmla="*/ 352780 w 481549"/>
              <a:gd name="connsiteY13" fmla="*/ 133353 h 440921"/>
              <a:gd name="connsiteX14" fmla="*/ 257530 w 481549"/>
              <a:gd name="connsiteY14" fmla="*/ 183360 h 440921"/>
              <a:gd name="connsiteX15" fmla="*/ 164661 w 481549"/>
              <a:gd name="connsiteY15" fmla="*/ 252416 h 440921"/>
              <a:gd name="connsiteX16" fmla="*/ 71792 w 481549"/>
              <a:gd name="connsiteY16" fmla="*/ 271466 h 440921"/>
              <a:gd name="connsiteX17" fmla="*/ 17024 w 481549"/>
              <a:gd name="connsiteY17" fmla="*/ 216697 h 440921"/>
              <a:gd name="connsiteX18" fmla="*/ 355 w 481549"/>
              <a:gd name="connsiteY18" fmla="*/ 123828 h 440921"/>
              <a:gd name="connsiteX19" fmla="*/ 7499 w 481549"/>
              <a:gd name="connsiteY19" fmla="*/ 54772 h 440921"/>
              <a:gd name="connsiteX20" fmla="*/ 28930 w 481549"/>
              <a:gd name="connsiteY20" fmla="*/ 3 h 440921"/>
              <a:gd name="connsiteX21" fmla="*/ 45599 w 481549"/>
              <a:gd name="connsiteY21" fmla="*/ 52391 h 440921"/>
              <a:gd name="connsiteX22" fmla="*/ 59886 w 481549"/>
              <a:gd name="connsiteY22" fmla="*/ 83347 h 440921"/>
              <a:gd name="connsiteX23" fmla="*/ 76555 w 481549"/>
              <a:gd name="connsiteY23" fmla="*/ 107160 h 440921"/>
              <a:gd name="connsiteX24" fmla="*/ 74174 w 481549"/>
              <a:gd name="connsiteY24" fmla="*/ 145260 h 440921"/>
              <a:gd name="connsiteX25" fmla="*/ 76555 w 481549"/>
              <a:gd name="connsiteY25" fmla="*/ 188122 h 440921"/>
              <a:gd name="connsiteX26" fmla="*/ 105130 w 481549"/>
              <a:gd name="connsiteY26" fmla="*/ 204791 h 440921"/>
              <a:gd name="connsiteX27" fmla="*/ 164661 w 481549"/>
              <a:gd name="connsiteY27" fmla="*/ 166691 h 440921"/>
              <a:gd name="connsiteX28" fmla="*/ 231336 w 481549"/>
              <a:gd name="connsiteY28" fmla="*/ 119066 h 440921"/>
              <a:gd name="connsiteX29" fmla="*/ 283724 w 481549"/>
              <a:gd name="connsiteY29" fmla="*/ 85728 h 4409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81549" h="440921">
                <a:moveTo>
                  <a:pt x="283724" y="85728"/>
                </a:moveTo>
                <a:cubicBezTo>
                  <a:pt x="307537" y="75012"/>
                  <a:pt x="348017" y="56756"/>
                  <a:pt x="374211" y="54772"/>
                </a:cubicBezTo>
                <a:cubicBezTo>
                  <a:pt x="400405" y="52788"/>
                  <a:pt x="424217" y="60725"/>
                  <a:pt x="440886" y="73822"/>
                </a:cubicBezTo>
                <a:cubicBezTo>
                  <a:pt x="457555" y="86919"/>
                  <a:pt x="467477" y="110732"/>
                  <a:pt x="474224" y="133354"/>
                </a:cubicBezTo>
                <a:cubicBezTo>
                  <a:pt x="480971" y="155976"/>
                  <a:pt x="480573" y="187328"/>
                  <a:pt x="481367" y="209553"/>
                </a:cubicBezTo>
                <a:cubicBezTo>
                  <a:pt x="482161" y="231778"/>
                  <a:pt x="480176" y="250033"/>
                  <a:pt x="478986" y="266702"/>
                </a:cubicBezTo>
                <a:cubicBezTo>
                  <a:pt x="477796" y="283371"/>
                  <a:pt x="483352" y="292103"/>
                  <a:pt x="474224" y="309566"/>
                </a:cubicBezTo>
                <a:cubicBezTo>
                  <a:pt x="465096" y="327029"/>
                  <a:pt x="440886" y="349650"/>
                  <a:pt x="424217" y="371478"/>
                </a:cubicBezTo>
                <a:cubicBezTo>
                  <a:pt x="407548" y="393306"/>
                  <a:pt x="381751" y="436566"/>
                  <a:pt x="374211" y="440535"/>
                </a:cubicBezTo>
                <a:cubicBezTo>
                  <a:pt x="366671" y="444504"/>
                  <a:pt x="375799" y="417119"/>
                  <a:pt x="378974" y="395291"/>
                </a:cubicBezTo>
                <a:cubicBezTo>
                  <a:pt x="382149" y="373463"/>
                  <a:pt x="388498" y="342507"/>
                  <a:pt x="393260" y="309566"/>
                </a:cubicBezTo>
                <a:cubicBezTo>
                  <a:pt x="398022" y="276625"/>
                  <a:pt x="406358" y="225031"/>
                  <a:pt x="407549" y="197647"/>
                </a:cubicBezTo>
                <a:cubicBezTo>
                  <a:pt x="408740" y="170263"/>
                  <a:pt x="409533" y="155976"/>
                  <a:pt x="400405" y="145260"/>
                </a:cubicBezTo>
                <a:cubicBezTo>
                  <a:pt x="391277" y="134544"/>
                  <a:pt x="376592" y="127003"/>
                  <a:pt x="352780" y="133353"/>
                </a:cubicBezTo>
                <a:cubicBezTo>
                  <a:pt x="328968" y="139703"/>
                  <a:pt x="288883" y="163516"/>
                  <a:pt x="257530" y="183360"/>
                </a:cubicBezTo>
                <a:cubicBezTo>
                  <a:pt x="226177" y="203204"/>
                  <a:pt x="195617" y="237732"/>
                  <a:pt x="164661" y="252416"/>
                </a:cubicBezTo>
                <a:cubicBezTo>
                  <a:pt x="133705" y="267100"/>
                  <a:pt x="96398" y="277419"/>
                  <a:pt x="71792" y="271466"/>
                </a:cubicBezTo>
                <a:cubicBezTo>
                  <a:pt x="47186" y="265513"/>
                  <a:pt x="28930" y="241303"/>
                  <a:pt x="17024" y="216697"/>
                </a:cubicBezTo>
                <a:cubicBezTo>
                  <a:pt x="5118" y="192091"/>
                  <a:pt x="1942" y="150815"/>
                  <a:pt x="355" y="123828"/>
                </a:cubicBezTo>
                <a:cubicBezTo>
                  <a:pt x="-1232" y="96841"/>
                  <a:pt x="2737" y="75409"/>
                  <a:pt x="7499" y="54772"/>
                </a:cubicBezTo>
                <a:cubicBezTo>
                  <a:pt x="12261" y="34135"/>
                  <a:pt x="22580" y="400"/>
                  <a:pt x="28930" y="3"/>
                </a:cubicBezTo>
                <a:cubicBezTo>
                  <a:pt x="35280" y="-394"/>
                  <a:pt x="40440" y="38500"/>
                  <a:pt x="45599" y="52391"/>
                </a:cubicBezTo>
                <a:cubicBezTo>
                  <a:pt x="50758" y="66282"/>
                  <a:pt x="54727" y="74219"/>
                  <a:pt x="59886" y="83347"/>
                </a:cubicBezTo>
                <a:cubicBezTo>
                  <a:pt x="65045" y="92475"/>
                  <a:pt x="74174" y="96841"/>
                  <a:pt x="76555" y="107160"/>
                </a:cubicBezTo>
                <a:cubicBezTo>
                  <a:pt x="78936" y="117479"/>
                  <a:pt x="74174" y="131766"/>
                  <a:pt x="74174" y="145260"/>
                </a:cubicBezTo>
                <a:cubicBezTo>
                  <a:pt x="74174" y="158754"/>
                  <a:pt x="71396" y="178200"/>
                  <a:pt x="76555" y="188122"/>
                </a:cubicBezTo>
                <a:cubicBezTo>
                  <a:pt x="81714" y="198044"/>
                  <a:pt x="90446" y="208363"/>
                  <a:pt x="105130" y="204791"/>
                </a:cubicBezTo>
                <a:cubicBezTo>
                  <a:pt x="119814" y="201219"/>
                  <a:pt x="164661" y="166691"/>
                  <a:pt x="164661" y="166691"/>
                </a:cubicBezTo>
                <a:cubicBezTo>
                  <a:pt x="187680" y="152007"/>
                  <a:pt x="211889" y="132560"/>
                  <a:pt x="231336" y="119066"/>
                </a:cubicBezTo>
                <a:cubicBezTo>
                  <a:pt x="250783" y="105572"/>
                  <a:pt x="259912" y="96444"/>
                  <a:pt x="283724" y="85728"/>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任意多边形 30"/>
          <p:cNvSpPr/>
          <p:nvPr/>
        </p:nvSpPr>
        <p:spPr>
          <a:xfrm>
            <a:off x="4251443" y="2183567"/>
            <a:ext cx="744420" cy="1269472"/>
          </a:xfrm>
          <a:custGeom>
            <a:avLst/>
            <a:gdLst>
              <a:gd name="connsiteX0" fmla="*/ 11372 w 742416"/>
              <a:gd name="connsiteY0" fmla="*/ 1116862 h 1265679"/>
              <a:gd name="connsiteX1" fmla="*/ 6609 w 742416"/>
              <a:gd name="connsiteY1" fmla="*/ 878737 h 1265679"/>
              <a:gd name="connsiteX2" fmla="*/ 80428 w 742416"/>
              <a:gd name="connsiteY2" fmla="*/ 771580 h 1265679"/>
              <a:gd name="connsiteX3" fmla="*/ 209016 w 742416"/>
              <a:gd name="connsiteY3" fmla="*/ 778724 h 1265679"/>
              <a:gd name="connsiteX4" fmla="*/ 339984 w 742416"/>
              <a:gd name="connsiteY4" fmla="*/ 828730 h 1265679"/>
              <a:gd name="connsiteX5" fmla="*/ 411422 w 742416"/>
              <a:gd name="connsiteY5" fmla="*/ 816824 h 1265679"/>
              <a:gd name="connsiteX6" fmla="*/ 368559 w 742416"/>
              <a:gd name="connsiteY6" fmla="*/ 721574 h 1265679"/>
              <a:gd name="connsiteX7" fmla="*/ 306647 w 742416"/>
              <a:gd name="connsiteY7" fmla="*/ 592987 h 1265679"/>
              <a:gd name="connsiteX8" fmla="*/ 328078 w 742416"/>
              <a:gd name="connsiteY8" fmla="*/ 507262 h 1265679"/>
              <a:gd name="connsiteX9" fmla="*/ 482859 w 742416"/>
              <a:gd name="connsiteY9" fmla="*/ 323905 h 1265679"/>
              <a:gd name="connsiteX10" fmla="*/ 549534 w 742416"/>
              <a:gd name="connsiteY10" fmla="*/ 319143 h 1265679"/>
              <a:gd name="connsiteX11" fmla="*/ 640022 w 742416"/>
              <a:gd name="connsiteY11" fmla="*/ 350099 h 1265679"/>
              <a:gd name="connsiteX12" fmla="*/ 673359 w 742416"/>
              <a:gd name="connsiteY12" fmla="*/ 278662 h 1265679"/>
              <a:gd name="connsiteX13" fmla="*/ 656691 w 742416"/>
              <a:gd name="connsiteY13" fmla="*/ 145312 h 1265679"/>
              <a:gd name="connsiteX14" fmla="*/ 659072 w 742416"/>
              <a:gd name="connsiteY14" fmla="*/ 55 h 1265679"/>
              <a:gd name="connsiteX15" fmla="*/ 711459 w 742416"/>
              <a:gd name="connsiteY15" fmla="*/ 131024 h 1265679"/>
              <a:gd name="connsiteX16" fmla="*/ 742416 w 742416"/>
              <a:gd name="connsiteY16" fmla="*/ 354862 h 1265679"/>
              <a:gd name="connsiteX17" fmla="*/ 711459 w 742416"/>
              <a:gd name="connsiteY17" fmla="*/ 431062 h 1265679"/>
              <a:gd name="connsiteX18" fmla="*/ 611447 w 742416"/>
              <a:gd name="connsiteY18" fmla="*/ 426299 h 1265679"/>
              <a:gd name="connsiteX19" fmla="*/ 523341 w 742416"/>
              <a:gd name="connsiteY19" fmla="*/ 392962 h 1265679"/>
              <a:gd name="connsiteX20" fmla="*/ 497147 w 742416"/>
              <a:gd name="connsiteY20" fmla="*/ 414393 h 1265679"/>
              <a:gd name="connsiteX21" fmla="*/ 373322 w 742416"/>
              <a:gd name="connsiteY21" fmla="*/ 559649 h 1265679"/>
              <a:gd name="connsiteX22" fmla="*/ 385228 w 742416"/>
              <a:gd name="connsiteY22" fmla="*/ 588224 h 1265679"/>
              <a:gd name="connsiteX23" fmla="*/ 463809 w 742416"/>
              <a:gd name="connsiteY23" fmla="*/ 726337 h 1265679"/>
              <a:gd name="connsiteX24" fmla="*/ 490003 w 742416"/>
              <a:gd name="connsiteY24" fmla="*/ 831112 h 1265679"/>
              <a:gd name="connsiteX25" fmla="*/ 428091 w 742416"/>
              <a:gd name="connsiteY25" fmla="*/ 902549 h 1265679"/>
              <a:gd name="connsiteX26" fmla="*/ 306647 w 742416"/>
              <a:gd name="connsiteY26" fmla="*/ 895405 h 1265679"/>
              <a:gd name="connsiteX27" fmla="*/ 175678 w 742416"/>
              <a:gd name="connsiteY27" fmla="*/ 852543 h 1265679"/>
              <a:gd name="connsiteX28" fmla="*/ 82809 w 742416"/>
              <a:gd name="connsiteY28" fmla="*/ 866830 h 1265679"/>
              <a:gd name="connsiteX29" fmla="*/ 78047 w 742416"/>
              <a:gd name="connsiteY29" fmla="*/ 1007324 h 1265679"/>
              <a:gd name="connsiteX30" fmla="*/ 118528 w 742416"/>
              <a:gd name="connsiteY30" fmla="*/ 1181155 h 1265679"/>
              <a:gd name="connsiteX31" fmla="*/ 113766 w 742416"/>
              <a:gd name="connsiteY31" fmla="*/ 1252593 h 1265679"/>
              <a:gd name="connsiteX32" fmla="*/ 75666 w 742416"/>
              <a:gd name="connsiteY32" fmla="*/ 1257355 h 1265679"/>
              <a:gd name="connsiteX33" fmla="*/ 11372 w 742416"/>
              <a:gd name="connsiteY33" fmla="*/ 1116862 h 1265679"/>
              <a:gd name="connsiteX0" fmla="*/ 14385 w 740667"/>
              <a:gd name="connsiteY0" fmla="*/ 1112099 h 1269487"/>
              <a:gd name="connsiteX1" fmla="*/ 4860 w 740667"/>
              <a:gd name="connsiteY1" fmla="*/ 878737 h 1269487"/>
              <a:gd name="connsiteX2" fmla="*/ 78679 w 740667"/>
              <a:gd name="connsiteY2" fmla="*/ 771580 h 1269487"/>
              <a:gd name="connsiteX3" fmla="*/ 207267 w 740667"/>
              <a:gd name="connsiteY3" fmla="*/ 778724 h 1269487"/>
              <a:gd name="connsiteX4" fmla="*/ 338235 w 740667"/>
              <a:gd name="connsiteY4" fmla="*/ 828730 h 1269487"/>
              <a:gd name="connsiteX5" fmla="*/ 409673 w 740667"/>
              <a:gd name="connsiteY5" fmla="*/ 816824 h 1269487"/>
              <a:gd name="connsiteX6" fmla="*/ 366810 w 740667"/>
              <a:gd name="connsiteY6" fmla="*/ 721574 h 1269487"/>
              <a:gd name="connsiteX7" fmla="*/ 304898 w 740667"/>
              <a:gd name="connsiteY7" fmla="*/ 592987 h 1269487"/>
              <a:gd name="connsiteX8" fmla="*/ 326329 w 740667"/>
              <a:gd name="connsiteY8" fmla="*/ 507262 h 1269487"/>
              <a:gd name="connsiteX9" fmla="*/ 481110 w 740667"/>
              <a:gd name="connsiteY9" fmla="*/ 323905 h 1269487"/>
              <a:gd name="connsiteX10" fmla="*/ 547785 w 740667"/>
              <a:gd name="connsiteY10" fmla="*/ 319143 h 1269487"/>
              <a:gd name="connsiteX11" fmla="*/ 638273 w 740667"/>
              <a:gd name="connsiteY11" fmla="*/ 350099 h 1269487"/>
              <a:gd name="connsiteX12" fmla="*/ 671610 w 740667"/>
              <a:gd name="connsiteY12" fmla="*/ 278662 h 1269487"/>
              <a:gd name="connsiteX13" fmla="*/ 654942 w 740667"/>
              <a:gd name="connsiteY13" fmla="*/ 145312 h 1269487"/>
              <a:gd name="connsiteX14" fmla="*/ 657323 w 740667"/>
              <a:gd name="connsiteY14" fmla="*/ 55 h 1269487"/>
              <a:gd name="connsiteX15" fmla="*/ 709710 w 740667"/>
              <a:gd name="connsiteY15" fmla="*/ 131024 h 1269487"/>
              <a:gd name="connsiteX16" fmla="*/ 740667 w 740667"/>
              <a:gd name="connsiteY16" fmla="*/ 354862 h 1269487"/>
              <a:gd name="connsiteX17" fmla="*/ 709710 w 740667"/>
              <a:gd name="connsiteY17" fmla="*/ 431062 h 1269487"/>
              <a:gd name="connsiteX18" fmla="*/ 609698 w 740667"/>
              <a:gd name="connsiteY18" fmla="*/ 426299 h 1269487"/>
              <a:gd name="connsiteX19" fmla="*/ 521592 w 740667"/>
              <a:gd name="connsiteY19" fmla="*/ 392962 h 1269487"/>
              <a:gd name="connsiteX20" fmla="*/ 495398 w 740667"/>
              <a:gd name="connsiteY20" fmla="*/ 414393 h 1269487"/>
              <a:gd name="connsiteX21" fmla="*/ 371573 w 740667"/>
              <a:gd name="connsiteY21" fmla="*/ 559649 h 1269487"/>
              <a:gd name="connsiteX22" fmla="*/ 383479 w 740667"/>
              <a:gd name="connsiteY22" fmla="*/ 588224 h 1269487"/>
              <a:gd name="connsiteX23" fmla="*/ 462060 w 740667"/>
              <a:gd name="connsiteY23" fmla="*/ 726337 h 1269487"/>
              <a:gd name="connsiteX24" fmla="*/ 488254 w 740667"/>
              <a:gd name="connsiteY24" fmla="*/ 831112 h 1269487"/>
              <a:gd name="connsiteX25" fmla="*/ 426342 w 740667"/>
              <a:gd name="connsiteY25" fmla="*/ 902549 h 1269487"/>
              <a:gd name="connsiteX26" fmla="*/ 304898 w 740667"/>
              <a:gd name="connsiteY26" fmla="*/ 895405 h 1269487"/>
              <a:gd name="connsiteX27" fmla="*/ 173929 w 740667"/>
              <a:gd name="connsiteY27" fmla="*/ 852543 h 1269487"/>
              <a:gd name="connsiteX28" fmla="*/ 81060 w 740667"/>
              <a:gd name="connsiteY28" fmla="*/ 866830 h 1269487"/>
              <a:gd name="connsiteX29" fmla="*/ 76298 w 740667"/>
              <a:gd name="connsiteY29" fmla="*/ 1007324 h 1269487"/>
              <a:gd name="connsiteX30" fmla="*/ 116779 w 740667"/>
              <a:gd name="connsiteY30" fmla="*/ 1181155 h 1269487"/>
              <a:gd name="connsiteX31" fmla="*/ 112017 w 740667"/>
              <a:gd name="connsiteY31" fmla="*/ 1252593 h 1269487"/>
              <a:gd name="connsiteX32" fmla="*/ 73917 w 740667"/>
              <a:gd name="connsiteY32" fmla="*/ 1257355 h 1269487"/>
              <a:gd name="connsiteX33" fmla="*/ 14385 w 740667"/>
              <a:gd name="connsiteY33" fmla="*/ 1112099 h 1269487"/>
              <a:gd name="connsiteX0" fmla="*/ 14145 w 740427"/>
              <a:gd name="connsiteY0" fmla="*/ 1112099 h 1269487"/>
              <a:gd name="connsiteX1" fmla="*/ 4620 w 740427"/>
              <a:gd name="connsiteY1" fmla="*/ 878737 h 1269487"/>
              <a:gd name="connsiteX2" fmla="*/ 78439 w 740427"/>
              <a:gd name="connsiteY2" fmla="*/ 771580 h 1269487"/>
              <a:gd name="connsiteX3" fmla="*/ 207027 w 740427"/>
              <a:gd name="connsiteY3" fmla="*/ 778724 h 1269487"/>
              <a:gd name="connsiteX4" fmla="*/ 337995 w 740427"/>
              <a:gd name="connsiteY4" fmla="*/ 828730 h 1269487"/>
              <a:gd name="connsiteX5" fmla="*/ 409433 w 740427"/>
              <a:gd name="connsiteY5" fmla="*/ 816824 h 1269487"/>
              <a:gd name="connsiteX6" fmla="*/ 366570 w 740427"/>
              <a:gd name="connsiteY6" fmla="*/ 721574 h 1269487"/>
              <a:gd name="connsiteX7" fmla="*/ 304658 w 740427"/>
              <a:gd name="connsiteY7" fmla="*/ 592987 h 1269487"/>
              <a:gd name="connsiteX8" fmla="*/ 326089 w 740427"/>
              <a:gd name="connsiteY8" fmla="*/ 507262 h 1269487"/>
              <a:gd name="connsiteX9" fmla="*/ 480870 w 740427"/>
              <a:gd name="connsiteY9" fmla="*/ 323905 h 1269487"/>
              <a:gd name="connsiteX10" fmla="*/ 547545 w 740427"/>
              <a:gd name="connsiteY10" fmla="*/ 319143 h 1269487"/>
              <a:gd name="connsiteX11" fmla="*/ 638033 w 740427"/>
              <a:gd name="connsiteY11" fmla="*/ 350099 h 1269487"/>
              <a:gd name="connsiteX12" fmla="*/ 671370 w 740427"/>
              <a:gd name="connsiteY12" fmla="*/ 278662 h 1269487"/>
              <a:gd name="connsiteX13" fmla="*/ 654702 w 740427"/>
              <a:gd name="connsiteY13" fmla="*/ 145312 h 1269487"/>
              <a:gd name="connsiteX14" fmla="*/ 657083 w 740427"/>
              <a:gd name="connsiteY14" fmla="*/ 55 h 1269487"/>
              <a:gd name="connsiteX15" fmla="*/ 709470 w 740427"/>
              <a:gd name="connsiteY15" fmla="*/ 131024 h 1269487"/>
              <a:gd name="connsiteX16" fmla="*/ 740427 w 740427"/>
              <a:gd name="connsiteY16" fmla="*/ 354862 h 1269487"/>
              <a:gd name="connsiteX17" fmla="*/ 709470 w 740427"/>
              <a:gd name="connsiteY17" fmla="*/ 431062 h 1269487"/>
              <a:gd name="connsiteX18" fmla="*/ 609458 w 740427"/>
              <a:gd name="connsiteY18" fmla="*/ 426299 h 1269487"/>
              <a:gd name="connsiteX19" fmla="*/ 521352 w 740427"/>
              <a:gd name="connsiteY19" fmla="*/ 392962 h 1269487"/>
              <a:gd name="connsiteX20" fmla="*/ 495158 w 740427"/>
              <a:gd name="connsiteY20" fmla="*/ 414393 h 1269487"/>
              <a:gd name="connsiteX21" fmla="*/ 371333 w 740427"/>
              <a:gd name="connsiteY21" fmla="*/ 559649 h 1269487"/>
              <a:gd name="connsiteX22" fmla="*/ 383239 w 740427"/>
              <a:gd name="connsiteY22" fmla="*/ 588224 h 1269487"/>
              <a:gd name="connsiteX23" fmla="*/ 461820 w 740427"/>
              <a:gd name="connsiteY23" fmla="*/ 726337 h 1269487"/>
              <a:gd name="connsiteX24" fmla="*/ 488014 w 740427"/>
              <a:gd name="connsiteY24" fmla="*/ 831112 h 1269487"/>
              <a:gd name="connsiteX25" fmla="*/ 426102 w 740427"/>
              <a:gd name="connsiteY25" fmla="*/ 902549 h 1269487"/>
              <a:gd name="connsiteX26" fmla="*/ 304658 w 740427"/>
              <a:gd name="connsiteY26" fmla="*/ 895405 h 1269487"/>
              <a:gd name="connsiteX27" fmla="*/ 173689 w 740427"/>
              <a:gd name="connsiteY27" fmla="*/ 852543 h 1269487"/>
              <a:gd name="connsiteX28" fmla="*/ 80820 w 740427"/>
              <a:gd name="connsiteY28" fmla="*/ 866830 h 1269487"/>
              <a:gd name="connsiteX29" fmla="*/ 76058 w 740427"/>
              <a:gd name="connsiteY29" fmla="*/ 1007324 h 1269487"/>
              <a:gd name="connsiteX30" fmla="*/ 116539 w 740427"/>
              <a:gd name="connsiteY30" fmla="*/ 1181155 h 1269487"/>
              <a:gd name="connsiteX31" fmla="*/ 111777 w 740427"/>
              <a:gd name="connsiteY31" fmla="*/ 1252593 h 1269487"/>
              <a:gd name="connsiteX32" fmla="*/ 66534 w 740427"/>
              <a:gd name="connsiteY32" fmla="*/ 1257355 h 1269487"/>
              <a:gd name="connsiteX33" fmla="*/ 14145 w 740427"/>
              <a:gd name="connsiteY33" fmla="*/ 1112099 h 1269487"/>
              <a:gd name="connsiteX0" fmla="*/ 14145 w 740427"/>
              <a:gd name="connsiteY0" fmla="*/ 1112099 h 1269487"/>
              <a:gd name="connsiteX1" fmla="*/ 4620 w 740427"/>
              <a:gd name="connsiteY1" fmla="*/ 878737 h 1269487"/>
              <a:gd name="connsiteX2" fmla="*/ 78439 w 740427"/>
              <a:gd name="connsiteY2" fmla="*/ 771580 h 1269487"/>
              <a:gd name="connsiteX3" fmla="*/ 207027 w 740427"/>
              <a:gd name="connsiteY3" fmla="*/ 778724 h 1269487"/>
              <a:gd name="connsiteX4" fmla="*/ 337995 w 740427"/>
              <a:gd name="connsiteY4" fmla="*/ 828730 h 1269487"/>
              <a:gd name="connsiteX5" fmla="*/ 409433 w 740427"/>
              <a:gd name="connsiteY5" fmla="*/ 816824 h 1269487"/>
              <a:gd name="connsiteX6" fmla="*/ 366570 w 740427"/>
              <a:gd name="connsiteY6" fmla="*/ 721574 h 1269487"/>
              <a:gd name="connsiteX7" fmla="*/ 304658 w 740427"/>
              <a:gd name="connsiteY7" fmla="*/ 592987 h 1269487"/>
              <a:gd name="connsiteX8" fmla="*/ 326089 w 740427"/>
              <a:gd name="connsiteY8" fmla="*/ 507262 h 1269487"/>
              <a:gd name="connsiteX9" fmla="*/ 480870 w 740427"/>
              <a:gd name="connsiteY9" fmla="*/ 323905 h 1269487"/>
              <a:gd name="connsiteX10" fmla="*/ 547545 w 740427"/>
              <a:gd name="connsiteY10" fmla="*/ 319143 h 1269487"/>
              <a:gd name="connsiteX11" fmla="*/ 638033 w 740427"/>
              <a:gd name="connsiteY11" fmla="*/ 350099 h 1269487"/>
              <a:gd name="connsiteX12" fmla="*/ 671370 w 740427"/>
              <a:gd name="connsiteY12" fmla="*/ 278662 h 1269487"/>
              <a:gd name="connsiteX13" fmla="*/ 654702 w 740427"/>
              <a:gd name="connsiteY13" fmla="*/ 145312 h 1269487"/>
              <a:gd name="connsiteX14" fmla="*/ 657083 w 740427"/>
              <a:gd name="connsiteY14" fmla="*/ 55 h 1269487"/>
              <a:gd name="connsiteX15" fmla="*/ 709470 w 740427"/>
              <a:gd name="connsiteY15" fmla="*/ 131024 h 1269487"/>
              <a:gd name="connsiteX16" fmla="*/ 740427 w 740427"/>
              <a:gd name="connsiteY16" fmla="*/ 354862 h 1269487"/>
              <a:gd name="connsiteX17" fmla="*/ 709470 w 740427"/>
              <a:gd name="connsiteY17" fmla="*/ 431062 h 1269487"/>
              <a:gd name="connsiteX18" fmla="*/ 609458 w 740427"/>
              <a:gd name="connsiteY18" fmla="*/ 426299 h 1269487"/>
              <a:gd name="connsiteX19" fmla="*/ 521352 w 740427"/>
              <a:gd name="connsiteY19" fmla="*/ 392962 h 1269487"/>
              <a:gd name="connsiteX20" fmla="*/ 495158 w 740427"/>
              <a:gd name="connsiteY20" fmla="*/ 414393 h 1269487"/>
              <a:gd name="connsiteX21" fmla="*/ 371333 w 740427"/>
              <a:gd name="connsiteY21" fmla="*/ 559649 h 1269487"/>
              <a:gd name="connsiteX22" fmla="*/ 383239 w 740427"/>
              <a:gd name="connsiteY22" fmla="*/ 588224 h 1269487"/>
              <a:gd name="connsiteX23" fmla="*/ 461820 w 740427"/>
              <a:gd name="connsiteY23" fmla="*/ 726337 h 1269487"/>
              <a:gd name="connsiteX24" fmla="*/ 488014 w 740427"/>
              <a:gd name="connsiteY24" fmla="*/ 831112 h 1269487"/>
              <a:gd name="connsiteX25" fmla="*/ 426102 w 740427"/>
              <a:gd name="connsiteY25" fmla="*/ 902549 h 1269487"/>
              <a:gd name="connsiteX26" fmla="*/ 304658 w 740427"/>
              <a:gd name="connsiteY26" fmla="*/ 895405 h 1269487"/>
              <a:gd name="connsiteX27" fmla="*/ 173689 w 740427"/>
              <a:gd name="connsiteY27" fmla="*/ 852543 h 1269487"/>
              <a:gd name="connsiteX28" fmla="*/ 85582 w 740427"/>
              <a:gd name="connsiteY28" fmla="*/ 866830 h 1269487"/>
              <a:gd name="connsiteX29" fmla="*/ 76058 w 740427"/>
              <a:gd name="connsiteY29" fmla="*/ 1007324 h 1269487"/>
              <a:gd name="connsiteX30" fmla="*/ 116539 w 740427"/>
              <a:gd name="connsiteY30" fmla="*/ 1181155 h 1269487"/>
              <a:gd name="connsiteX31" fmla="*/ 111777 w 740427"/>
              <a:gd name="connsiteY31" fmla="*/ 1252593 h 1269487"/>
              <a:gd name="connsiteX32" fmla="*/ 66534 w 740427"/>
              <a:gd name="connsiteY32" fmla="*/ 1257355 h 1269487"/>
              <a:gd name="connsiteX33" fmla="*/ 14145 w 740427"/>
              <a:gd name="connsiteY33" fmla="*/ 1112099 h 1269487"/>
              <a:gd name="connsiteX0" fmla="*/ 14145 w 740427"/>
              <a:gd name="connsiteY0" fmla="*/ 1112099 h 1269487"/>
              <a:gd name="connsiteX1" fmla="*/ 4620 w 740427"/>
              <a:gd name="connsiteY1" fmla="*/ 878737 h 1269487"/>
              <a:gd name="connsiteX2" fmla="*/ 78439 w 740427"/>
              <a:gd name="connsiteY2" fmla="*/ 771580 h 1269487"/>
              <a:gd name="connsiteX3" fmla="*/ 207027 w 740427"/>
              <a:gd name="connsiteY3" fmla="*/ 778724 h 1269487"/>
              <a:gd name="connsiteX4" fmla="*/ 337995 w 740427"/>
              <a:gd name="connsiteY4" fmla="*/ 828730 h 1269487"/>
              <a:gd name="connsiteX5" fmla="*/ 409433 w 740427"/>
              <a:gd name="connsiteY5" fmla="*/ 816824 h 1269487"/>
              <a:gd name="connsiteX6" fmla="*/ 366570 w 740427"/>
              <a:gd name="connsiteY6" fmla="*/ 721574 h 1269487"/>
              <a:gd name="connsiteX7" fmla="*/ 304658 w 740427"/>
              <a:gd name="connsiteY7" fmla="*/ 592987 h 1269487"/>
              <a:gd name="connsiteX8" fmla="*/ 326089 w 740427"/>
              <a:gd name="connsiteY8" fmla="*/ 507262 h 1269487"/>
              <a:gd name="connsiteX9" fmla="*/ 480870 w 740427"/>
              <a:gd name="connsiteY9" fmla="*/ 323905 h 1269487"/>
              <a:gd name="connsiteX10" fmla="*/ 547545 w 740427"/>
              <a:gd name="connsiteY10" fmla="*/ 319143 h 1269487"/>
              <a:gd name="connsiteX11" fmla="*/ 638033 w 740427"/>
              <a:gd name="connsiteY11" fmla="*/ 350099 h 1269487"/>
              <a:gd name="connsiteX12" fmla="*/ 671370 w 740427"/>
              <a:gd name="connsiteY12" fmla="*/ 278662 h 1269487"/>
              <a:gd name="connsiteX13" fmla="*/ 654702 w 740427"/>
              <a:gd name="connsiteY13" fmla="*/ 145312 h 1269487"/>
              <a:gd name="connsiteX14" fmla="*/ 657083 w 740427"/>
              <a:gd name="connsiteY14" fmla="*/ 55 h 1269487"/>
              <a:gd name="connsiteX15" fmla="*/ 709470 w 740427"/>
              <a:gd name="connsiteY15" fmla="*/ 131024 h 1269487"/>
              <a:gd name="connsiteX16" fmla="*/ 740427 w 740427"/>
              <a:gd name="connsiteY16" fmla="*/ 354862 h 1269487"/>
              <a:gd name="connsiteX17" fmla="*/ 709470 w 740427"/>
              <a:gd name="connsiteY17" fmla="*/ 431062 h 1269487"/>
              <a:gd name="connsiteX18" fmla="*/ 609458 w 740427"/>
              <a:gd name="connsiteY18" fmla="*/ 426299 h 1269487"/>
              <a:gd name="connsiteX19" fmla="*/ 521352 w 740427"/>
              <a:gd name="connsiteY19" fmla="*/ 392962 h 1269487"/>
              <a:gd name="connsiteX20" fmla="*/ 495158 w 740427"/>
              <a:gd name="connsiteY20" fmla="*/ 414393 h 1269487"/>
              <a:gd name="connsiteX21" fmla="*/ 371333 w 740427"/>
              <a:gd name="connsiteY21" fmla="*/ 559649 h 1269487"/>
              <a:gd name="connsiteX22" fmla="*/ 383239 w 740427"/>
              <a:gd name="connsiteY22" fmla="*/ 588224 h 1269487"/>
              <a:gd name="connsiteX23" fmla="*/ 461820 w 740427"/>
              <a:gd name="connsiteY23" fmla="*/ 726337 h 1269487"/>
              <a:gd name="connsiteX24" fmla="*/ 488014 w 740427"/>
              <a:gd name="connsiteY24" fmla="*/ 831112 h 1269487"/>
              <a:gd name="connsiteX25" fmla="*/ 426102 w 740427"/>
              <a:gd name="connsiteY25" fmla="*/ 902549 h 1269487"/>
              <a:gd name="connsiteX26" fmla="*/ 304658 w 740427"/>
              <a:gd name="connsiteY26" fmla="*/ 895405 h 1269487"/>
              <a:gd name="connsiteX27" fmla="*/ 173689 w 740427"/>
              <a:gd name="connsiteY27" fmla="*/ 852543 h 1269487"/>
              <a:gd name="connsiteX28" fmla="*/ 80819 w 740427"/>
              <a:gd name="connsiteY28" fmla="*/ 866830 h 1269487"/>
              <a:gd name="connsiteX29" fmla="*/ 76058 w 740427"/>
              <a:gd name="connsiteY29" fmla="*/ 1007324 h 1269487"/>
              <a:gd name="connsiteX30" fmla="*/ 116539 w 740427"/>
              <a:gd name="connsiteY30" fmla="*/ 1181155 h 1269487"/>
              <a:gd name="connsiteX31" fmla="*/ 111777 w 740427"/>
              <a:gd name="connsiteY31" fmla="*/ 1252593 h 1269487"/>
              <a:gd name="connsiteX32" fmla="*/ 66534 w 740427"/>
              <a:gd name="connsiteY32" fmla="*/ 1257355 h 1269487"/>
              <a:gd name="connsiteX33" fmla="*/ 14145 w 740427"/>
              <a:gd name="connsiteY33" fmla="*/ 1112099 h 1269487"/>
              <a:gd name="connsiteX0" fmla="*/ 18138 w 744420"/>
              <a:gd name="connsiteY0" fmla="*/ 1112099 h 1269487"/>
              <a:gd name="connsiteX1" fmla="*/ 3851 w 744420"/>
              <a:gd name="connsiteY1" fmla="*/ 883499 h 1269487"/>
              <a:gd name="connsiteX2" fmla="*/ 82432 w 744420"/>
              <a:gd name="connsiteY2" fmla="*/ 771580 h 1269487"/>
              <a:gd name="connsiteX3" fmla="*/ 211020 w 744420"/>
              <a:gd name="connsiteY3" fmla="*/ 778724 h 1269487"/>
              <a:gd name="connsiteX4" fmla="*/ 341988 w 744420"/>
              <a:gd name="connsiteY4" fmla="*/ 828730 h 1269487"/>
              <a:gd name="connsiteX5" fmla="*/ 413426 w 744420"/>
              <a:gd name="connsiteY5" fmla="*/ 816824 h 1269487"/>
              <a:gd name="connsiteX6" fmla="*/ 370563 w 744420"/>
              <a:gd name="connsiteY6" fmla="*/ 721574 h 1269487"/>
              <a:gd name="connsiteX7" fmla="*/ 308651 w 744420"/>
              <a:gd name="connsiteY7" fmla="*/ 592987 h 1269487"/>
              <a:gd name="connsiteX8" fmla="*/ 330082 w 744420"/>
              <a:gd name="connsiteY8" fmla="*/ 507262 h 1269487"/>
              <a:gd name="connsiteX9" fmla="*/ 484863 w 744420"/>
              <a:gd name="connsiteY9" fmla="*/ 323905 h 1269487"/>
              <a:gd name="connsiteX10" fmla="*/ 551538 w 744420"/>
              <a:gd name="connsiteY10" fmla="*/ 319143 h 1269487"/>
              <a:gd name="connsiteX11" fmla="*/ 642026 w 744420"/>
              <a:gd name="connsiteY11" fmla="*/ 350099 h 1269487"/>
              <a:gd name="connsiteX12" fmla="*/ 675363 w 744420"/>
              <a:gd name="connsiteY12" fmla="*/ 278662 h 1269487"/>
              <a:gd name="connsiteX13" fmla="*/ 658695 w 744420"/>
              <a:gd name="connsiteY13" fmla="*/ 145312 h 1269487"/>
              <a:gd name="connsiteX14" fmla="*/ 661076 w 744420"/>
              <a:gd name="connsiteY14" fmla="*/ 55 h 1269487"/>
              <a:gd name="connsiteX15" fmla="*/ 713463 w 744420"/>
              <a:gd name="connsiteY15" fmla="*/ 131024 h 1269487"/>
              <a:gd name="connsiteX16" fmla="*/ 744420 w 744420"/>
              <a:gd name="connsiteY16" fmla="*/ 354862 h 1269487"/>
              <a:gd name="connsiteX17" fmla="*/ 713463 w 744420"/>
              <a:gd name="connsiteY17" fmla="*/ 431062 h 1269487"/>
              <a:gd name="connsiteX18" fmla="*/ 613451 w 744420"/>
              <a:gd name="connsiteY18" fmla="*/ 426299 h 1269487"/>
              <a:gd name="connsiteX19" fmla="*/ 525345 w 744420"/>
              <a:gd name="connsiteY19" fmla="*/ 392962 h 1269487"/>
              <a:gd name="connsiteX20" fmla="*/ 499151 w 744420"/>
              <a:gd name="connsiteY20" fmla="*/ 414393 h 1269487"/>
              <a:gd name="connsiteX21" fmla="*/ 375326 w 744420"/>
              <a:gd name="connsiteY21" fmla="*/ 559649 h 1269487"/>
              <a:gd name="connsiteX22" fmla="*/ 387232 w 744420"/>
              <a:gd name="connsiteY22" fmla="*/ 588224 h 1269487"/>
              <a:gd name="connsiteX23" fmla="*/ 465813 w 744420"/>
              <a:gd name="connsiteY23" fmla="*/ 726337 h 1269487"/>
              <a:gd name="connsiteX24" fmla="*/ 492007 w 744420"/>
              <a:gd name="connsiteY24" fmla="*/ 831112 h 1269487"/>
              <a:gd name="connsiteX25" fmla="*/ 430095 w 744420"/>
              <a:gd name="connsiteY25" fmla="*/ 902549 h 1269487"/>
              <a:gd name="connsiteX26" fmla="*/ 308651 w 744420"/>
              <a:gd name="connsiteY26" fmla="*/ 895405 h 1269487"/>
              <a:gd name="connsiteX27" fmla="*/ 177682 w 744420"/>
              <a:gd name="connsiteY27" fmla="*/ 852543 h 1269487"/>
              <a:gd name="connsiteX28" fmla="*/ 84812 w 744420"/>
              <a:gd name="connsiteY28" fmla="*/ 866830 h 1269487"/>
              <a:gd name="connsiteX29" fmla="*/ 80051 w 744420"/>
              <a:gd name="connsiteY29" fmla="*/ 1007324 h 1269487"/>
              <a:gd name="connsiteX30" fmla="*/ 120532 w 744420"/>
              <a:gd name="connsiteY30" fmla="*/ 1181155 h 1269487"/>
              <a:gd name="connsiteX31" fmla="*/ 115770 w 744420"/>
              <a:gd name="connsiteY31" fmla="*/ 1252593 h 1269487"/>
              <a:gd name="connsiteX32" fmla="*/ 70527 w 744420"/>
              <a:gd name="connsiteY32" fmla="*/ 1257355 h 1269487"/>
              <a:gd name="connsiteX33" fmla="*/ 18138 w 744420"/>
              <a:gd name="connsiteY33" fmla="*/ 1112099 h 1269487"/>
              <a:gd name="connsiteX0" fmla="*/ 18138 w 744420"/>
              <a:gd name="connsiteY0" fmla="*/ 1112099 h 1269487"/>
              <a:gd name="connsiteX1" fmla="*/ 3851 w 744420"/>
              <a:gd name="connsiteY1" fmla="*/ 883499 h 1269487"/>
              <a:gd name="connsiteX2" fmla="*/ 82432 w 744420"/>
              <a:gd name="connsiteY2" fmla="*/ 771580 h 1269487"/>
              <a:gd name="connsiteX3" fmla="*/ 211020 w 744420"/>
              <a:gd name="connsiteY3" fmla="*/ 778724 h 1269487"/>
              <a:gd name="connsiteX4" fmla="*/ 341988 w 744420"/>
              <a:gd name="connsiteY4" fmla="*/ 828730 h 1269487"/>
              <a:gd name="connsiteX5" fmla="*/ 413426 w 744420"/>
              <a:gd name="connsiteY5" fmla="*/ 816824 h 1269487"/>
              <a:gd name="connsiteX6" fmla="*/ 370563 w 744420"/>
              <a:gd name="connsiteY6" fmla="*/ 721574 h 1269487"/>
              <a:gd name="connsiteX7" fmla="*/ 308651 w 744420"/>
              <a:gd name="connsiteY7" fmla="*/ 592987 h 1269487"/>
              <a:gd name="connsiteX8" fmla="*/ 330082 w 744420"/>
              <a:gd name="connsiteY8" fmla="*/ 507262 h 1269487"/>
              <a:gd name="connsiteX9" fmla="*/ 484863 w 744420"/>
              <a:gd name="connsiteY9" fmla="*/ 323905 h 1269487"/>
              <a:gd name="connsiteX10" fmla="*/ 551538 w 744420"/>
              <a:gd name="connsiteY10" fmla="*/ 319143 h 1269487"/>
              <a:gd name="connsiteX11" fmla="*/ 642026 w 744420"/>
              <a:gd name="connsiteY11" fmla="*/ 350099 h 1269487"/>
              <a:gd name="connsiteX12" fmla="*/ 675363 w 744420"/>
              <a:gd name="connsiteY12" fmla="*/ 278662 h 1269487"/>
              <a:gd name="connsiteX13" fmla="*/ 658695 w 744420"/>
              <a:gd name="connsiteY13" fmla="*/ 145312 h 1269487"/>
              <a:gd name="connsiteX14" fmla="*/ 661076 w 744420"/>
              <a:gd name="connsiteY14" fmla="*/ 55 h 1269487"/>
              <a:gd name="connsiteX15" fmla="*/ 713463 w 744420"/>
              <a:gd name="connsiteY15" fmla="*/ 131024 h 1269487"/>
              <a:gd name="connsiteX16" fmla="*/ 744420 w 744420"/>
              <a:gd name="connsiteY16" fmla="*/ 354862 h 1269487"/>
              <a:gd name="connsiteX17" fmla="*/ 713463 w 744420"/>
              <a:gd name="connsiteY17" fmla="*/ 431062 h 1269487"/>
              <a:gd name="connsiteX18" fmla="*/ 613451 w 744420"/>
              <a:gd name="connsiteY18" fmla="*/ 426299 h 1269487"/>
              <a:gd name="connsiteX19" fmla="*/ 525345 w 744420"/>
              <a:gd name="connsiteY19" fmla="*/ 392962 h 1269487"/>
              <a:gd name="connsiteX20" fmla="*/ 499151 w 744420"/>
              <a:gd name="connsiteY20" fmla="*/ 414393 h 1269487"/>
              <a:gd name="connsiteX21" fmla="*/ 375326 w 744420"/>
              <a:gd name="connsiteY21" fmla="*/ 559649 h 1269487"/>
              <a:gd name="connsiteX22" fmla="*/ 387232 w 744420"/>
              <a:gd name="connsiteY22" fmla="*/ 588224 h 1269487"/>
              <a:gd name="connsiteX23" fmla="*/ 465813 w 744420"/>
              <a:gd name="connsiteY23" fmla="*/ 726337 h 1269487"/>
              <a:gd name="connsiteX24" fmla="*/ 489625 w 744420"/>
              <a:gd name="connsiteY24" fmla="*/ 838255 h 1269487"/>
              <a:gd name="connsiteX25" fmla="*/ 430095 w 744420"/>
              <a:gd name="connsiteY25" fmla="*/ 902549 h 1269487"/>
              <a:gd name="connsiteX26" fmla="*/ 308651 w 744420"/>
              <a:gd name="connsiteY26" fmla="*/ 895405 h 1269487"/>
              <a:gd name="connsiteX27" fmla="*/ 177682 w 744420"/>
              <a:gd name="connsiteY27" fmla="*/ 852543 h 1269487"/>
              <a:gd name="connsiteX28" fmla="*/ 84812 w 744420"/>
              <a:gd name="connsiteY28" fmla="*/ 866830 h 1269487"/>
              <a:gd name="connsiteX29" fmla="*/ 80051 w 744420"/>
              <a:gd name="connsiteY29" fmla="*/ 1007324 h 1269487"/>
              <a:gd name="connsiteX30" fmla="*/ 120532 w 744420"/>
              <a:gd name="connsiteY30" fmla="*/ 1181155 h 1269487"/>
              <a:gd name="connsiteX31" fmla="*/ 115770 w 744420"/>
              <a:gd name="connsiteY31" fmla="*/ 1252593 h 1269487"/>
              <a:gd name="connsiteX32" fmla="*/ 70527 w 744420"/>
              <a:gd name="connsiteY32" fmla="*/ 1257355 h 1269487"/>
              <a:gd name="connsiteX33" fmla="*/ 18138 w 744420"/>
              <a:gd name="connsiteY33" fmla="*/ 1112099 h 1269487"/>
              <a:gd name="connsiteX0" fmla="*/ 18138 w 744420"/>
              <a:gd name="connsiteY0" fmla="*/ 1112099 h 1269487"/>
              <a:gd name="connsiteX1" fmla="*/ 3851 w 744420"/>
              <a:gd name="connsiteY1" fmla="*/ 883499 h 1269487"/>
              <a:gd name="connsiteX2" fmla="*/ 82432 w 744420"/>
              <a:gd name="connsiteY2" fmla="*/ 771580 h 1269487"/>
              <a:gd name="connsiteX3" fmla="*/ 211020 w 744420"/>
              <a:gd name="connsiteY3" fmla="*/ 778724 h 1269487"/>
              <a:gd name="connsiteX4" fmla="*/ 341988 w 744420"/>
              <a:gd name="connsiteY4" fmla="*/ 828730 h 1269487"/>
              <a:gd name="connsiteX5" fmla="*/ 406282 w 744420"/>
              <a:gd name="connsiteY5" fmla="*/ 814443 h 1269487"/>
              <a:gd name="connsiteX6" fmla="*/ 370563 w 744420"/>
              <a:gd name="connsiteY6" fmla="*/ 721574 h 1269487"/>
              <a:gd name="connsiteX7" fmla="*/ 308651 w 744420"/>
              <a:gd name="connsiteY7" fmla="*/ 592987 h 1269487"/>
              <a:gd name="connsiteX8" fmla="*/ 330082 w 744420"/>
              <a:gd name="connsiteY8" fmla="*/ 507262 h 1269487"/>
              <a:gd name="connsiteX9" fmla="*/ 484863 w 744420"/>
              <a:gd name="connsiteY9" fmla="*/ 323905 h 1269487"/>
              <a:gd name="connsiteX10" fmla="*/ 551538 w 744420"/>
              <a:gd name="connsiteY10" fmla="*/ 319143 h 1269487"/>
              <a:gd name="connsiteX11" fmla="*/ 642026 w 744420"/>
              <a:gd name="connsiteY11" fmla="*/ 350099 h 1269487"/>
              <a:gd name="connsiteX12" fmla="*/ 675363 w 744420"/>
              <a:gd name="connsiteY12" fmla="*/ 278662 h 1269487"/>
              <a:gd name="connsiteX13" fmla="*/ 658695 w 744420"/>
              <a:gd name="connsiteY13" fmla="*/ 145312 h 1269487"/>
              <a:gd name="connsiteX14" fmla="*/ 661076 w 744420"/>
              <a:gd name="connsiteY14" fmla="*/ 55 h 1269487"/>
              <a:gd name="connsiteX15" fmla="*/ 713463 w 744420"/>
              <a:gd name="connsiteY15" fmla="*/ 131024 h 1269487"/>
              <a:gd name="connsiteX16" fmla="*/ 744420 w 744420"/>
              <a:gd name="connsiteY16" fmla="*/ 354862 h 1269487"/>
              <a:gd name="connsiteX17" fmla="*/ 713463 w 744420"/>
              <a:gd name="connsiteY17" fmla="*/ 431062 h 1269487"/>
              <a:gd name="connsiteX18" fmla="*/ 613451 w 744420"/>
              <a:gd name="connsiteY18" fmla="*/ 426299 h 1269487"/>
              <a:gd name="connsiteX19" fmla="*/ 525345 w 744420"/>
              <a:gd name="connsiteY19" fmla="*/ 392962 h 1269487"/>
              <a:gd name="connsiteX20" fmla="*/ 499151 w 744420"/>
              <a:gd name="connsiteY20" fmla="*/ 414393 h 1269487"/>
              <a:gd name="connsiteX21" fmla="*/ 375326 w 744420"/>
              <a:gd name="connsiteY21" fmla="*/ 559649 h 1269487"/>
              <a:gd name="connsiteX22" fmla="*/ 387232 w 744420"/>
              <a:gd name="connsiteY22" fmla="*/ 588224 h 1269487"/>
              <a:gd name="connsiteX23" fmla="*/ 465813 w 744420"/>
              <a:gd name="connsiteY23" fmla="*/ 726337 h 1269487"/>
              <a:gd name="connsiteX24" fmla="*/ 489625 w 744420"/>
              <a:gd name="connsiteY24" fmla="*/ 838255 h 1269487"/>
              <a:gd name="connsiteX25" fmla="*/ 430095 w 744420"/>
              <a:gd name="connsiteY25" fmla="*/ 902549 h 1269487"/>
              <a:gd name="connsiteX26" fmla="*/ 308651 w 744420"/>
              <a:gd name="connsiteY26" fmla="*/ 895405 h 1269487"/>
              <a:gd name="connsiteX27" fmla="*/ 177682 w 744420"/>
              <a:gd name="connsiteY27" fmla="*/ 852543 h 1269487"/>
              <a:gd name="connsiteX28" fmla="*/ 84812 w 744420"/>
              <a:gd name="connsiteY28" fmla="*/ 866830 h 1269487"/>
              <a:gd name="connsiteX29" fmla="*/ 80051 w 744420"/>
              <a:gd name="connsiteY29" fmla="*/ 1007324 h 1269487"/>
              <a:gd name="connsiteX30" fmla="*/ 120532 w 744420"/>
              <a:gd name="connsiteY30" fmla="*/ 1181155 h 1269487"/>
              <a:gd name="connsiteX31" fmla="*/ 115770 w 744420"/>
              <a:gd name="connsiteY31" fmla="*/ 1252593 h 1269487"/>
              <a:gd name="connsiteX32" fmla="*/ 70527 w 744420"/>
              <a:gd name="connsiteY32" fmla="*/ 1257355 h 1269487"/>
              <a:gd name="connsiteX33" fmla="*/ 18138 w 744420"/>
              <a:gd name="connsiteY33" fmla="*/ 1112099 h 1269487"/>
              <a:gd name="connsiteX0" fmla="*/ 18138 w 744420"/>
              <a:gd name="connsiteY0" fmla="*/ 1112099 h 1269487"/>
              <a:gd name="connsiteX1" fmla="*/ 3851 w 744420"/>
              <a:gd name="connsiteY1" fmla="*/ 883499 h 1269487"/>
              <a:gd name="connsiteX2" fmla="*/ 82432 w 744420"/>
              <a:gd name="connsiteY2" fmla="*/ 771580 h 1269487"/>
              <a:gd name="connsiteX3" fmla="*/ 211020 w 744420"/>
              <a:gd name="connsiteY3" fmla="*/ 778724 h 1269487"/>
              <a:gd name="connsiteX4" fmla="*/ 339607 w 744420"/>
              <a:gd name="connsiteY4" fmla="*/ 819205 h 1269487"/>
              <a:gd name="connsiteX5" fmla="*/ 406282 w 744420"/>
              <a:gd name="connsiteY5" fmla="*/ 814443 h 1269487"/>
              <a:gd name="connsiteX6" fmla="*/ 370563 w 744420"/>
              <a:gd name="connsiteY6" fmla="*/ 721574 h 1269487"/>
              <a:gd name="connsiteX7" fmla="*/ 308651 w 744420"/>
              <a:gd name="connsiteY7" fmla="*/ 592987 h 1269487"/>
              <a:gd name="connsiteX8" fmla="*/ 330082 w 744420"/>
              <a:gd name="connsiteY8" fmla="*/ 507262 h 1269487"/>
              <a:gd name="connsiteX9" fmla="*/ 484863 w 744420"/>
              <a:gd name="connsiteY9" fmla="*/ 323905 h 1269487"/>
              <a:gd name="connsiteX10" fmla="*/ 551538 w 744420"/>
              <a:gd name="connsiteY10" fmla="*/ 319143 h 1269487"/>
              <a:gd name="connsiteX11" fmla="*/ 642026 w 744420"/>
              <a:gd name="connsiteY11" fmla="*/ 350099 h 1269487"/>
              <a:gd name="connsiteX12" fmla="*/ 675363 w 744420"/>
              <a:gd name="connsiteY12" fmla="*/ 278662 h 1269487"/>
              <a:gd name="connsiteX13" fmla="*/ 658695 w 744420"/>
              <a:gd name="connsiteY13" fmla="*/ 145312 h 1269487"/>
              <a:gd name="connsiteX14" fmla="*/ 661076 w 744420"/>
              <a:gd name="connsiteY14" fmla="*/ 55 h 1269487"/>
              <a:gd name="connsiteX15" fmla="*/ 713463 w 744420"/>
              <a:gd name="connsiteY15" fmla="*/ 131024 h 1269487"/>
              <a:gd name="connsiteX16" fmla="*/ 744420 w 744420"/>
              <a:gd name="connsiteY16" fmla="*/ 354862 h 1269487"/>
              <a:gd name="connsiteX17" fmla="*/ 713463 w 744420"/>
              <a:gd name="connsiteY17" fmla="*/ 431062 h 1269487"/>
              <a:gd name="connsiteX18" fmla="*/ 613451 w 744420"/>
              <a:gd name="connsiteY18" fmla="*/ 426299 h 1269487"/>
              <a:gd name="connsiteX19" fmla="*/ 525345 w 744420"/>
              <a:gd name="connsiteY19" fmla="*/ 392962 h 1269487"/>
              <a:gd name="connsiteX20" fmla="*/ 499151 w 744420"/>
              <a:gd name="connsiteY20" fmla="*/ 414393 h 1269487"/>
              <a:gd name="connsiteX21" fmla="*/ 375326 w 744420"/>
              <a:gd name="connsiteY21" fmla="*/ 559649 h 1269487"/>
              <a:gd name="connsiteX22" fmla="*/ 387232 w 744420"/>
              <a:gd name="connsiteY22" fmla="*/ 588224 h 1269487"/>
              <a:gd name="connsiteX23" fmla="*/ 465813 w 744420"/>
              <a:gd name="connsiteY23" fmla="*/ 726337 h 1269487"/>
              <a:gd name="connsiteX24" fmla="*/ 489625 w 744420"/>
              <a:gd name="connsiteY24" fmla="*/ 838255 h 1269487"/>
              <a:gd name="connsiteX25" fmla="*/ 430095 w 744420"/>
              <a:gd name="connsiteY25" fmla="*/ 902549 h 1269487"/>
              <a:gd name="connsiteX26" fmla="*/ 308651 w 744420"/>
              <a:gd name="connsiteY26" fmla="*/ 895405 h 1269487"/>
              <a:gd name="connsiteX27" fmla="*/ 177682 w 744420"/>
              <a:gd name="connsiteY27" fmla="*/ 852543 h 1269487"/>
              <a:gd name="connsiteX28" fmla="*/ 84812 w 744420"/>
              <a:gd name="connsiteY28" fmla="*/ 866830 h 1269487"/>
              <a:gd name="connsiteX29" fmla="*/ 80051 w 744420"/>
              <a:gd name="connsiteY29" fmla="*/ 1007324 h 1269487"/>
              <a:gd name="connsiteX30" fmla="*/ 120532 w 744420"/>
              <a:gd name="connsiteY30" fmla="*/ 1181155 h 1269487"/>
              <a:gd name="connsiteX31" fmla="*/ 115770 w 744420"/>
              <a:gd name="connsiteY31" fmla="*/ 1252593 h 1269487"/>
              <a:gd name="connsiteX32" fmla="*/ 70527 w 744420"/>
              <a:gd name="connsiteY32" fmla="*/ 1257355 h 1269487"/>
              <a:gd name="connsiteX33" fmla="*/ 18138 w 744420"/>
              <a:gd name="connsiteY33" fmla="*/ 1112099 h 1269487"/>
              <a:gd name="connsiteX0" fmla="*/ 18138 w 744420"/>
              <a:gd name="connsiteY0" fmla="*/ 1112099 h 1269487"/>
              <a:gd name="connsiteX1" fmla="*/ 3851 w 744420"/>
              <a:gd name="connsiteY1" fmla="*/ 883499 h 1269487"/>
              <a:gd name="connsiteX2" fmla="*/ 82432 w 744420"/>
              <a:gd name="connsiteY2" fmla="*/ 771580 h 1269487"/>
              <a:gd name="connsiteX3" fmla="*/ 211020 w 744420"/>
              <a:gd name="connsiteY3" fmla="*/ 778724 h 1269487"/>
              <a:gd name="connsiteX4" fmla="*/ 339607 w 744420"/>
              <a:gd name="connsiteY4" fmla="*/ 819205 h 1269487"/>
              <a:gd name="connsiteX5" fmla="*/ 406282 w 744420"/>
              <a:gd name="connsiteY5" fmla="*/ 814443 h 1269487"/>
              <a:gd name="connsiteX6" fmla="*/ 370563 w 744420"/>
              <a:gd name="connsiteY6" fmla="*/ 721574 h 1269487"/>
              <a:gd name="connsiteX7" fmla="*/ 308651 w 744420"/>
              <a:gd name="connsiteY7" fmla="*/ 592987 h 1269487"/>
              <a:gd name="connsiteX8" fmla="*/ 330082 w 744420"/>
              <a:gd name="connsiteY8" fmla="*/ 507262 h 1269487"/>
              <a:gd name="connsiteX9" fmla="*/ 484863 w 744420"/>
              <a:gd name="connsiteY9" fmla="*/ 323905 h 1269487"/>
              <a:gd name="connsiteX10" fmla="*/ 551538 w 744420"/>
              <a:gd name="connsiteY10" fmla="*/ 319143 h 1269487"/>
              <a:gd name="connsiteX11" fmla="*/ 642026 w 744420"/>
              <a:gd name="connsiteY11" fmla="*/ 350099 h 1269487"/>
              <a:gd name="connsiteX12" fmla="*/ 675363 w 744420"/>
              <a:gd name="connsiteY12" fmla="*/ 278662 h 1269487"/>
              <a:gd name="connsiteX13" fmla="*/ 658695 w 744420"/>
              <a:gd name="connsiteY13" fmla="*/ 145312 h 1269487"/>
              <a:gd name="connsiteX14" fmla="*/ 661076 w 744420"/>
              <a:gd name="connsiteY14" fmla="*/ 55 h 1269487"/>
              <a:gd name="connsiteX15" fmla="*/ 713463 w 744420"/>
              <a:gd name="connsiteY15" fmla="*/ 131024 h 1269487"/>
              <a:gd name="connsiteX16" fmla="*/ 744420 w 744420"/>
              <a:gd name="connsiteY16" fmla="*/ 354862 h 1269487"/>
              <a:gd name="connsiteX17" fmla="*/ 713463 w 744420"/>
              <a:gd name="connsiteY17" fmla="*/ 431062 h 1269487"/>
              <a:gd name="connsiteX18" fmla="*/ 613451 w 744420"/>
              <a:gd name="connsiteY18" fmla="*/ 426299 h 1269487"/>
              <a:gd name="connsiteX19" fmla="*/ 525345 w 744420"/>
              <a:gd name="connsiteY19" fmla="*/ 392962 h 1269487"/>
              <a:gd name="connsiteX20" fmla="*/ 499151 w 744420"/>
              <a:gd name="connsiteY20" fmla="*/ 414393 h 1269487"/>
              <a:gd name="connsiteX21" fmla="*/ 384851 w 744420"/>
              <a:gd name="connsiteY21" fmla="*/ 547742 h 1269487"/>
              <a:gd name="connsiteX22" fmla="*/ 387232 w 744420"/>
              <a:gd name="connsiteY22" fmla="*/ 588224 h 1269487"/>
              <a:gd name="connsiteX23" fmla="*/ 465813 w 744420"/>
              <a:gd name="connsiteY23" fmla="*/ 726337 h 1269487"/>
              <a:gd name="connsiteX24" fmla="*/ 489625 w 744420"/>
              <a:gd name="connsiteY24" fmla="*/ 838255 h 1269487"/>
              <a:gd name="connsiteX25" fmla="*/ 430095 w 744420"/>
              <a:gd name="connsiteY25" fmla="*/ 902549 h 1269487"/>
              <a:gd name="connsiteX26" fmla="*/ 308651 w 744420"/>
              <a:gd name="connsiteY26" fmla="*/ 895405 h 1269487"/>
              <a:gd name="connsiteX27" fmla="*/ 177682 w 744420"/>
              <a:gd name="connsiteY27" fmla="*/ 852543 h 1269487"/>
              <a:gd name="connsiteX28" fmla="*/ 84812 w 744420"/>
              <a:gd name="connsiteY28" fmla="*/ 866830 h 1269487"/>
              <a:gd name="connsiteX29" fmla="*/ 80051 w 744420"/>
              <a:gd name="connsiteY29" fmla="*/ 1007324 h 1269487"/>
              <a:gd name="connsiteX30" fmla="*/ 120532 w 744420"/>
              <a:gd name="connsiteY30" fmla="*/ 1181155 h 1269487"/>
              <a:gd name="connsiteX31" fmla="*/ 115770 w 744420"/>
              <a:gd name="connsiteY31" fmla="*/ 1252593 h 1269487"/>
              <a:gd name="connsiteX32" fmla="*/ 70527 w 744420"/>
              <a:gd name="connsiteY32" fmla="*/ 1257355 h 1269487"/>
              <a:gd name="connsiteX33" fmla="*/ 18138 w 744420"/>
              <a:gd name="connsiteY33" fmla="*/ 1112099 h 1269487"/>
              <a:gd name="connsiteX0" fmla="*/ 18138 w 744420"/>
              <a:gd name="connsiteY0" fmla="*/ 1112099 h 1269487"/>
              <a:gd name="connsiteX1" fmla="*/ 3851 w 744420"/>
              <a:gd name="connsiteY1" fmla="*/ 883499 h 1269487"/>
              <a:gd name="connsiteX2" fmla="*/ 82432 w 744420"/>
              <a:gd name="connsiteY2" fmla="*/ 771580 h 1269487"/>
              <a:gd name="connsiteX3" fmla="*/ 211020 w 744420"/>
              <a:gd name="connsiteY3" fmla="*/ 778724 h 1269487"/>
              <a:gd name="connsiteX4" fmla="*/ 339607 w 744420"/>
              <a:gd name="connsiteY4" fmla="*/ 819205 h 1269487"/>
              <a:gd name="connsiteX5" fmla="*/ 406282 w 744420"/>
              <a:gd name="connsiteY5" fmla="*/ 814443 h 1269487"/>
              <a:gd name="connsiteX6" fmla="*/ 370563 w 744420"/>
              <a:gd name="connsiteY6" fmla="*/ 721574 h 1269487"/>
              <a:gd name="connsiteX7" fmla="*/ 303888 w 744420"/>
              <a:gd name="connsiteY7" fmla="*/ 585844 h 1269487"/>
              <a:gd name="connsiteX8" fmla="*/ 330082 w 744420"/>
              <a:gd name="connsiteY8" fmla="*/ 507262 h 1269487"/>
              <a:gd name="connsiteX9" fmla="*/ 484863 w 744420"/>
              <a:gd name="connsiteY9" fmla="*/ 323905 h 1269487"/>
              <a:gd name="connsiteX10" fmla="*/ 551538 w 744420"/>
              <a:gd name="connsiteY10" fmla="*/ 319143 h 1269487"/>
              <a:gd name="connsiteX11" fmla="*/ 642026 w 744420"/>
              <a:gd name="connsiteY11" fmla="*/ 350099 h 1269487"/>
              <a:gd name="connsiteX12" fmla="*/ 675363 w 744420"/>
              <a:gd name="connsiteY12" fmla="*/ 278662 h 1269487"/>
              <a:gd name="connsiteX13" fmla="*/ 658695 w 744420"/>
              <a:gd name="connsiteY13" fmla="*/ 145312 h 1269487"/>
              <a:gd name="connsiteX14" fmla="*/ 661076 w 744420"/>
              <a:gd name="connsiteY14" fmla="*/ 55 h 1269487"/>
              <a:gd name="connsiteX15" fmla="*/ 713463 w 744420"/>
              <a:gd name="connsiteY15" fmla="*/ 131024 h 1269487"/>
              <a:gd name="connsiteX16" fmla="*/ 744420 w 744420"/>
              <a:gd name="connsiteY16" fmla="*/ 354862 h 1269487"/>
              <a:gd name="connsiteX17" fmla="*/ 713463 w 744420"/>
              <a:gd name="connsiteY17" fmla="*/ 431062 h 1269487"/>
              <a:gd name="connsiteX18" fmla="*/ 613451 w 744420"/>
              <a:gd name="connsiteY18" fmla="*/ 426299 h 1269487"/>
              <a:gd name="connsiteX19" fmla="*/ 525345 w 744420"/>
              <a:gd name="connsiteY19" fmla="*/ 392962 h 1269487"/>
              <a:gd name="connsiteX20" fmla="*/ 499151 w 744420"/>
              <a:gd name="connsiteY20" fmla="*/ 414393 h 1269487"/>
              <a:gd name="connsiteX21" fmla="*/ 384851 w 744420"/>
              <a:gd name="connsiteY21" fmla="*/ 547742 h 1269487"/>
              <a:gd name="connsiteX22" fmla="*/ 387232 w 744420"/>
              <a:gd name="connsiteY22" fmla="*/ 588224 h 1269487"/>
              <a:gd name="connsiteX23" fmla="*/ 465813 w 744420"/>
              <a:gd name="connsiteY23" fmla="*/ 726337 h 1269487"/>
              <a:gd name="connsiteX24" fmla="*/ 489625 w 744420"/>
              <a:gd name="connsiteY24" fmla="*/ 838255 h 1269487"/>
              <a:gd name="connsiteX25" fmla="*/ 430095 w 744420"/>
              <a:gd name="connsiteY25" fmla="*/ 902549 h 1269487"/>
              <a:gd name="connsiteX26" fmla="*/ 308651 w 744420"/>
              <a:gd name="connsiteY26" fmla="*/ 895405 h 1269487"/>
              <a:gd name="connsiteX27" fmla="*/ 177682 w 744420"/>
              <a:gd name="connsiteY27" fmla="*/ 852543 h 1269487"/>
              <a:gd name="connsiteX28" fmla="*/ 84812 w 744420"/>
              <a:gd name="connsiteY28" fmla="*/ 866830 h 1269487"/>
              <a:gd name="connsiteX29" fmla="*/ 80051 w 744420"/>
              <a:gd name="connsiteY29" fmla="*/ 1007324 h 1269487"/>
              <a:gd name="connsiteX30" fmla="*/ 120532 w 744420"/>
              <a:gd name="connsiteY30" fmla="*/ 1181155 h 1269487"/>
              <a:gd name="connsiteX31" fmla="*/ 115770 w 744420"/>
              <a:gd name="connsiteY31" fmla="*/ 1252593 h 1269487"/>
              <a:gd name="connsiteX32" fmla="*/ 70527 w 744420"/>
              <a:gd name="connsiteY32" fmla="*/ 1257355 h 1269487"/>
              <a:gd name="connsiteX33" fmla="*/ 18138 w 744420"/>
              <a:gd name="connsiteY33" fmla="*/ 1112099 h 1269487"/>
              <a:gd name="connsiteX0" fmla="*/ 18138 w 744420"/>
              <a:gd name="connsiteY0" fmla="*/ 1112099 h 1269487"/>
              <a:gd name="connsiteX1" fmla="*/ 3851 w 744420"/>
              <a:gd name="connsiteY1" fmla="*/ 883499 h 1269487"/>
              <a:gd name="connsiteX2" fmla="*/ 82432 w 744420"/>
              <a:gd name="connsiteY2" fmla="*/ 771580 h 1269487"/>
              <a:gd name="connsiteX3" fmla="*/ 211020 w 744420"/>
              <a:gd name="connsiteY3" fmla="*/ 778724 h 1269487"/>
              <a:gd name="connsiteX4" fmla="*/ 339607 w 744420"/>
              <a:gd name="connsiteY4" fmla="*/ 819205 h 1269487"/>
              <a:gd name="connsiteX5" fmla="*/ 406282 w 744420"/>
              <a:gd name="connsiteY5" fmla="*/ 814443 h 1269487"/>
              <a:gd name="connsiteX6" fmla="*/ 370563 w 744420"/>
              <a:gd name="connsiteY6" fmla="*/ 721574 h 1269487"/>
              <a:gd name="connsiteX7" fmla="*/ 303888 w 744420"/>
              <a:gd name="connsiteY7" fmla="*/ 585844 h 1269487"/>
              <a:gd name="connsiteX8" fmla="*/ 330082 w 744420"/>
              <a:gd name="connsiteY8" fmla="*/ 507262 h 1269487"/>
              <a:gd name="connsiteX9" fmla="*/ 484863 w 744420"/>
              <a:gd name="connsiteY9" fmla="*/ 323905 h 1269487"/>
              <a:gd name="connsiteX10" fmla="*/ 549157 w 744420"/>
              <a:gd name="connsiteY10" fmla="*/ 323905 h 1269487"/>
              <a:gd name="connsiteX11" fmla="*/ 642026 w 744420"/>
              <a:gd name="connsiteY11" fmla="*/ 350099 h 1269487"/>
              <a:gd name="connsiteX12" fmla="*/ 675363 w 744420"/>
              <a:gd name="connsiteY12" fmla="*/ 278662 h 1269487"/>
              <a:gd name="connsiteX13" fmla="*/ 658695 w 744420"/>
              <a:gd name="connsiteY13" fmla="*/ 145312 h 1269487"/>
              <a:gd name="connsiteX14" fmla="*/ 661076 w 744420"/>
              <a:gd name="connsiteY14" fmla="*/ 55 h 1269487"/>
              <a:gd name="connsiteX15" fmla="*/ 713463 w 744420"/>
              <a:gd name="connsiteY15" fmla="*/ 131024 h 1269487"/>
              <a:gd name="connsiteX16" fmla="*/ 744420 w 744420"/>
              <a:gd name="connsiteY16" fmla="*/ 354862 h 1269487"/>
              <a:gd name="connsiteX17" fmla="*/ 713463 w 744420"/>
              <a:gd name="connsiteY17" fmla="*/ 431062 h 1269487"/>
              <a:gd name="connsiteX18" fmla="*/ 613451 w 744420"/>
              <a:gd name="connsiteY18" fmla="*/ 426299 h 1269487"/>
              <a:gd name="connsiteX19" fmla="*/ 525345 w 744420"/>
              <a:gd name="connsiteY19" fmla="*/ 392962 h 1269487"/>
              <a:gd name="connsiteX20" fmla="*/ 499151 w 744420"/>
              <a:gd name="connsiteY20" fmla="*/ 414393 h 1269487"/>
              <a:gd name="connsiteX21" fmla="*/ 384851 w 744420"/>
              <a:gd name="connsiteY21" fmla="*/ 547742 h 1269487"/>
              <a:gd name="connsiteX22" fmla="*/ 387232 w 744420"/>
              <a:gd name="connsiteY22" fmla="*/ 588224 h 1269487"/>
              <a:gd name="connsiteX23" fmla="*/ 465813 w 744420"/>
              <a:gd name="connsiteY23" fmla="*/ 726337 h 1269487"/>
              <a:gd name="connsiteX24" fmla="*/ 489625 w 744420"/>
              <a:gd name="connsiteY24" fmla="*/ 838255 h 1269487"/>
              <a:gd name="connsiteX25" fmla="*/ 430095 w 744420"/>
              <a:gd name="connsiteY25" fmla="*/ 902549 h 1269487"/>
              <a:gd name="connsiteX26" fmla="*/ 308651 w 744420"/>
              <a:gd name="connsiteY26" fmla="*/ 895405 h 1269487"/>
              <a:gd name="connsiteX27" fmla="*/ 177682 w 744420"/>
              <a:gd name="connsiteY27" fmla="*/ 852543 h 1269487"/>
              <a:gd name="connsiteX28" fmla="*/ 84812 w 744420"/>
              <a:gd name="connsiteY28" fmla="*/ 866830 h 1269487"/>
              <a:gd name="connsiteX29" fmla="*/ 80051 w 744420"/>
              <a:gd name="connsiteY29" fmla="*/ 1007324 h 1269487"/>
              <a:gd name="connsiteX30" fmla="*/ 120532 w 744420"/>
              <a:gd name="connsiteY30" fmla="*/ 1181155 h 1269487"/>
              <a:gd name="connsiteX31" fmla="*/ 115770 w 744420"/>
              <a:gd name="connsiteY31" fmla="*/ 1252593 h 1269487"/>
              <a:gd name="connsiteX32" fmla="*/ 70527 w 744420"/>
              <a:gd name="connsiteY32" fmla="*/ 1257355 h 1269487"/>
              <a:gd name="connsiteX33" fmla="*/ 18138 w 744420"/>
              <a:gd name="connsiteY33" fmla="*/ 1112099 h 1269487"/>
              <a:gd name="connsiteX0" fmla="*/ 18138 w 744420"/>
              <a:gd name="connsiteY0" fmla="*/ 1112099 h 1269487"/>
              <a:gd name="connsiteX1" fmla="*/ 3851 w 744420"/>
              <a:gd name="connsiteY1" fmla="*/ 883499 h 1269487"/>
              <a:gd name="connsiteX2" fmla="*/ 82432 w 744420"/>
              <a:gd name="connsiteY2" fmla="*/ 771580 h 1269487"/>
              <a:gd name="connsiteX3" fmla="*/ 211020 w 744420"/>
              <a:gd name="connsiteY3" fmla="*/ 778724 h 1269487"/>
              <a:gd name="connsiteX4" fmla="*/ 339607 w 744420"/>
              <a:gd name="connsiteY4" fmla="*/ 819205 h 1269487"/>
              <a:gd name="connsiteX5" fmla="*/ 406282 w 744420"/>
              <a:gd name="connsiteY5" fmla="*/ 814443 h 1269487"/>
              <a:gd name="connsiteX6" fmla="*/ 370563 w 744420"/>
              <a:gd name="connsiteY6" fmla="*/ 721574 h 1269487"/>
              <a:gd name="connsiteX7" fmla="*/ 303888 w 744420"/>
              <a:gd name="connsiteY7" fmla="*/ 585844 h 1269487"/>
              <a:gd name="connsiteX8" fmla="*/ 330082 w 744420"/>
              <a:gd name="connsiteY8" fmla="*/ 507262 h 1269487"/>
              <a:gd name="connsiteX9" fmla="*/ 482482 w 744420"/>
              <a:gd name="connsiteY9" fmla="*/ 328667 h 1269487"/>
              <a:gd name="connsiteX10" fmla="*/ 549157 w 744420"/>
              <a:gd name="connsiteY10" fmla="*/ 323905 h 1269487"/>
              <a:gd name="connsiteX11" fmla="*/ 642026 w 744420"/>
              <a:gd name="connsiteY11" fmla="*/ 350099 h 1269487"/>
              <a:gd name="connsiteX12" fmla="*/ 675363 w 744420"/>
              <a:gd name="connsiteY12" fmla="*/ 278662 h 1269487"/>
              <a:gd name="connsiteX13" fmla="*/ 658695 w 744420"/>
              <a:gd name="connsiteY13" fmla="*/ 145312 h 1269487"/>
              <a:gd name="connsiteX14" fmla="*/ 661076 w 744420"/>
              <a:gd name="connsiteY14" fmla="*/ 55 h 1269487"/>
              <a:gd name="connsiteX15" fmla="*/ 713463 w 744420"/>
              <a:gd name="connsiteY15" fmla="*/ 131024 h 1269487"/>
              <a:gd name="connsiteX16" fmla="*/ 744420 w 744420"/>
              <a:gd name="connsiteY16" fmla="*/ 354862 h 1269487"/>
              <a:gd name="connsiteX17" fmla="*/ 713463 w 744420"/>
              <a:gd name="connsiteY17" fmla="*/ 431062 h 1269487"/>
              <a:gd name="connsiteX18" fmla="*/ 613451 w 744420"/>
              <a:gd name="connsiteY18" fmla="*/ 426299 h 1269487"/>
              <a:gd name="connsiteX19" fmla="*/ 525345 w 744420"/>
              <a:gd name="connsiteY19" fmla="*/ 392962 h 1269487"/>
              <a:gd name="connsiteX20" fmla="*/ 499151 w 744420"/>
              <a:gd name="connsiteY20" fmla="*/ 414393 h 1269487"/>
              <a:gd name="connsiteX21" fmla="*/ 384851 w 744420"/>
              <a:gd name="connsiteY21" fmla="*/ 547742 h 1269487"/>
              <a:gd name="connsiteX22" fmla="*/ 387232 w 744420"/>
              <a:gd name="connsiteY22" fmla="*/ 588224 h 1269487"/>
              <a:gd name="connsiteX23" fmla="*/ 465813 w 744420"/>
              <a:gd name="connsiteY23" fmla="*/ 726337 h 1269487"/>
              <a:gd name="connsiteX24" fmla="*/ 489625 w 744420"/>
              <a:gd name="connsiteY24" fmla="*/ 838255 h 1269487"/>
              <a:gd name="connsiteX25" fmla="*/ 430095 w 744420"/>
              <a:gd name="connsiteY25" fmla="*/ 902549 h 1269487"/>
              <a:gd name="connsiteX26" fmla="*/ 308651 w 744420"/>
              <a:gd name="connsiteY26" fmla="*/ 895405 h 1269487"/>
              <a:gd name="connsiteX27" fmla="*/ 177682 w 744420"/>
              <a:gd name="connsiteY27" fmla="*/ 852543 h 1269487"/>
              <a:gd name="connsiteX28" fmla="*/ 84812 w 744420"/>
              <a:gd name="connsiteY28" fmla="*/ 866830 h 1269487"/>
              <a:gd name="connsiteX29" fmla="*/ 80051 w 744420"/>
              <a:gd name="connsiteY29" fmla="*/ 1007324 h 1269487"/>
              <a:gd name="connsiteX30" fmla="*/ 120532 w 744420"/>
              <a:gd name="connsiteY30" fmla="*/ 1181155 h 1269487"/>
              <a:gd name="connsiteX31" fmla="*/ 115770 w 744420"/>
              <a:gd name="connsiteY31" fmla="*/ 1252593 h 1269487"/>
              <a:gd name="connsiteX32" fmla="*/ 70527 w 744420"/>
              <a:gd name="connsiteY32" fmla="*/ 1257355 h 1269487"/>
              <a:gd name="connsiteX33" fmla="*/ 18138 w 744420"/>
              <a:gd name="connsiteY33" fmla="*/ 1112099 h 1269487"/>
              <a:gd name="connsiteX0" fmla="*/ 18138 w 744420"/>
              <a:gd name="connsiteY0" fmla="*/ 1112099 h 1269487"/>
              <a:gd name="connsiteX1" fmla="*/ 3851 w 744420"/>
              <a:gd name="connsiteY1" fmla="*/ 883499 h 1269487"/>
              <a:gd name="connsiteX2" fmla="*/ 82432 w 744420"/>
              <a:gd name="connsiteY2" fmla="*/ 771580 h 1269487"/>
              <a:gd name="connsiteX3" fmla="*/ 211020 w 744420"/>
              <a:gd name="connsiteY3" fmla="*/ 778724 h 1269487"/>
              <a:gd name="connsiteX4" fmla="*/ 339607 w 744420"/>
              <a:gd name="connsiteY4" fmla="*/ 819205 h 1269487"/>
              <a:gd name="connsiteX5" fmla="*/ 406282 w 744420"/>
              <a:gd name="connsiteY5" fmla="*/ 814443 h 1269487"/>
              <a:gd name="connsiteX6" fmla="*/ 370563 w 744420"/>
              <a:gd name="connsiteY6" fmla="*/ 721574 h 1269487"/>
              <a:gd name="connsiteX7" fmla="*/ 303888 w 744420"/>
              <a:gd name="connsiteY7" fmla="*/ 585844 h 1269487"/>
              <a:gd name="connsiteX8" fmla="*/ 330082 w 744420"/>
              <a:gd name="connsiteY8" fmla="*/ 507262 h 1269487"/>
              <a:gd name="connsiteX9" fmla="*/ 475338 w 744420"/>
              <a:gd name="connsiteY9" fmla="*/ 338192 h 1269487"/>
              <a:gd name="connsiteX10" fmla="*/ 549157 w 744420"/>
              <a:gd name="connsiteY10" fmla="*/ 323905 h 1269487"/>
              <a:gd name="connsiteX11" fmla="*/ 642026 w 744420"/>
              <a:gd name="connsiteY11" fmla="*/ 350099 h 1269487"/>
              <a:gd name="connsiteX12" fmla="*/ 675363 w 744420"/>
              <a:gd name="connsiteY12" fmla="*/ 278662 h 1269487"/>
              <a:gd name="connsiteX13" fmla="*/ 658695 w 744420"/>
              <a:gd name="connsiteY13" fmla="*/ 145312 h 1269487"/>
              <a:gd name="connsiteX14" fmla="*/ 661076 w 744420"/>
              <a:gd name="connsiteY14" fmla="*/ 55 h 1269487"/>
              <a:gd name="connsiteX15" fmla="*/ 713463 w 744420"/>
              <a:gd name="connsiteY15" fmla="*/ 131024 h 1269487"/>
              <a:gd name="connsiteX16" fmla="*/ 744420 w 744420"/>
              <a:gd name="connsiteY16" fmla="*/ 354862 h 1269487"/>
              <a:gd name="connsiteX17" fmla="*/ 713463 w 744420"/>
              <a:gd name="connsiteY17" fmla="*/ 431062 h 1269487"/>
              <a:gd name="connsiteX18" fmla="*/ 613451 w 744420"/>
              <a:gd name="connsiteY18" fmla="*/ 426299 h 1269487"/>
              <a:gd name="connsiteX19" fmla="*/ 525345 w 744420"/>
              <a:gd name="connsiteY19" fmla="*/ 392962 h 1269487"/>
              <a:gd name="connsiteX20" fmla="*/ 499151 w 744420"/>
              <a:gd name="connsiteY20" fmla="*/ 414393 h 1269487"/>
              <a:gd name="connsiteX21" fmla="*/ 384851 w 744420"/>
              <a:gd name="connsiteY21" fmla="*/ 547742 h 1269487"/>
              <a:gd name="connsiteX22" fmla="*/ 387232 w 744420"/>
              <a:gd name="connsiteY22" fmla="*/ 588224 h 1269487"/>
              <a:gd name="connsiteX23" fmla="*/ 465813 w 744420"/>
              <a:gd name="connsiteY23" fmla="*/ 726337 h 1269487"/>
              <a:gd name="connsiteX24" fmla="*/ 489625 w 744420"/>
              <a:gd name="connsiteY24" fmla="*/ 838255 h 1269487"/>
              <a:gd name="connsiteX25" fmla="*/ 430095 w 744420"/>
              <a:gd name="connsiteY25" fmla="*/ 902549 h 1269487"/>
              <a:gd name="connsiteX26" fmla="*/ 308651 w 744420"/>
              <a:gd name="connsiteY26" fmla="*/ 895405 h 1269487"/>
              <a:gd name="connsiteX27" fmla="*/ 177682 w 744420"/>
              <a:gd name="connsiteY27" fmla="*/ 852543 h 1269487"/>
              <a:gd name="connsiteX28" fmla="*/ 84812 w 744420"/>
              <a:gd name="connsiteY28" fmla="*/ 866830 h 1269487"/>
              <a:gd name="connsiteX29" fmla="*/ 80051 w 744420"/>
              <a:gd name="connsiteY29" fmla="*/ 1007324 h 1269487"/>
              <a:gd name="connsiteX30" fmla="*/ 120532 w 744420"/>
              <a:gd name="connsiteY30" fmla="*/ 1181155 h 1269487"/>
              <a:gd name="connsiteX31" fmla="*/ 115770 w 744420"/>
              <a:gd name="connsiteY31" fmla="*/ 1252593 h 1269487"/>
              <a:gd name="connsiteX32" fmla="*/ 70527 w 744420"/>
              <a:gd name="connsiteY32" fmla="*/ 1257355 h 1269487"/>
              <a:gd name="connsiteX33" fmla="*/ 18138 w 744420"/>
              <a:gd name="connsiteY33" fmla="*/ 1112099 h 1269487"/>
              <a:gd name="connsiteX0" fmla="*/ 18138 w 744420"/>
              <a:gd name="connsiteY0" fmla="*/ 1112099 h 1269487"/>
              <a:gd name="connsiteX1" fmla="*/ 3851 w 744420"/>
              <a:gd name="connsiteY1" fmla="*/ 883499 h 1269487"/>
              <a:gd name="connsiteX2" fmla="*/ 82432 w 744420"/>
              <a:gd name="connsiteY2" fmla="*/ 771580 h 1269487"/>
              <a:gd name="connsiteX3" fmla="*/ 211020 w 744420"/>
              <a:gd name="connsiteY3" fmla="*/ 778724 h 1269487"/>
              <a:gd name="connsiteX4" fmla="*/ 339607 w 744420"/>
              <a:gd name="connsiteY4" fmla="*/ 819205 h 1269487"/>
              <a:gd name="connsiteX5" fmla="*/ 406282 w 744420"/>
              <a:gd name="connsiteY5" fmla="*/ 814443 h 1269487"/>
              <a:gd name="connsiteX6" fmla="*/ 370563 w 744420"/>
              <a:gd name="connsiteY6" fmla="*/ 721574 h 1269487"/>
              <a:gd name="connsiteX7" fmla="*/ 303888 w 744420"/>
              <a:gd name="connsiteY7" fmla="*/ 585844 h 1269487"/>
              <a:gd name="connsiteX8" fmla="*/ 330082 w 744420"/>
              <a:gd name="connsiteY8" fmla="*/ 507262 h 1269487"/>
              <a:gd name="connsiteX9" fmla="*/ 475338 w 744420"/>
              <a:gd name="connsiteY9" fmla="*/ 338192 h 1269487"/>
              <a:gd name="connsiteX10" fmla="*/ 549157 w 744420"/>
              <a:gd name="connsiteY10" fmla="*/ 323905 h 1269487"/>
              <a:gd name="connsiteX11" fmla="*/ 642026 w 744420"/>
              <a:gd name="connsiteY11" fmla="*/ 350099 h 1269487"/>
              <a:gd name="connsiteX12" fmla="*/ 675363 w 744420"/>
              <a:gd name="connsiteY12" fmla="*/ 278662 h 1269487"/>
              <a:gd name="connsiteX13" fmla="*/ 658695 w 744420"/>
              <a:gd name="connsiteY13" fmla="*/ 145312 h 1269487"/>
              <a:gd name="connsiteX14" fmla="*/ 661076 w 744420"/>
              <a:gd name="connsiteY14" fmla="*/ 55 h 1269487"/>
              <a:gd name="connsiteX15" fmla="*/ 713463 w 744420"/>
              <a:gd name="connsiteY15" fmla="*/ 131024 h 1269487"/>
              <a:gd name="connsiteX16" fmla="*/ 744420 w 744420"/>
              <a:gd name="connsiteY16" fmla="*/ 354862 h 1269487"/>
              <a:gd name="connsiteX17" fmla="*/ 713463 w 744420"/>
              <a:gd name="connsiteY17" fmla="*/ 431062 h 1269487"/>
              <a:gd name="connsiteX18" fmla="*/ 613451 w 744420"/>
              <a:gd name="connsiteY18" fmla="*/ 426299 h 1269487"/>
              <a:gd name="connsiteX19" fmla="*/ 532489 w 744420"/>
              <a:gd name="connsiteY19" fmla="*/ 397724 h 1269487"/>
              <a:gd name="connsiteX20" fmla="*/ 499151 w 744420"/>
              <a:gd name="connsiteY20" fmla="*/ 414393 h 1269487"/>
              <a:gd name="connsiteX21" fmla="*/ 384851 w 744420"/>
              <a:gd name="connsiteY21" fmla="*/ 547742 h 1269487"/>
              <a:gd name="connsiteX22" fmla="*/ 387232 w 744420"/>
              <a:gd name="connsiteY22" fmla="*/ 588224 h 1269487"/>
              <a:gd name="connsiteX23" fmla="*/ 465813 w 744420"/>
              <a:gd name="connsiteY23" fmla="*/ 726337 h 1269487"/>
              <a:gd name="connsiteX24" fmla="*/ 489625 w 744420"/>
              <a:gd name="connsiteY24" fmla="*/ 838255 h 1269487"/>
              <a:gd name="connsiteX25" fmla="*/ 430095 w 744420"/>
              <a:gd name="connsiteY25" fmla="*/ 902549 h 1269487"/>
              <a:gd name="connsiteX26" fmla="*/ 308651 w 744420"/>
              <a:gd name="connsiteY26" fmla="*/ 895405 h 1269487"/>
              <a:gd name="connsiteX27" fmla="*/ 177682 w 744420"/>
              <a:gd name="connsiteY27" fmla="*/ 852543 h 1269487"/>
              <a:gd name="connsiteX28" fmla="*/ 84812 w 744420"/>
              <a:gd name="connsiteY28" fmla="*/ 866830 h 1269487"/>
              <a:gd name="connsiteX29" fmla="*/ 80051 w 744420"/>
              <a:gd name="connsiteY29" fmla="*/ 1007324 h 1269487"/>
              <a:gd name="connsiteX30" fmla="*/ 120532 w 744420"/>
              <a:gd name="connsiteY30" fmla="*/ 1181155 h 1269487"/>
              <a:gd name="connsiteX31" fmla="*/ 115770 w 744420"/>
              <a:gd name="connsiteY31" fmla="*/ 1252593 h 1269487"/>
              <a:gd name="connsiteX32" fmla="*/ 70527 w 744420"/>
              <a:gd name="connsiteY32" fmla="*/ 1257355 h 1269487"/>
              <a:gd name="connsiteX33" fmla="*/ 18138 w 744420"/>
              <a:gd name="connsiteY33" fmla="*/ 1112099 h 1269487"/>
              <a:gd name="connsiteX0" fmla="*/ 18138 w 744420"/>
              <a:gd name="connsiteY0" fmla="*/ 1112099 h 1269487"/>
              <a:gd name="connsiteX1" fmla="*/ 3851 w 744420"/>
              <a:gd name="connsiteY1" fmla="*/ 883499 h 1269487"/>
              <a:gd name="connsiteX2" fmla="*/ 82432 w 744420"/>
              <a:gd name="connsiteY2" fmla="*/ 771580 h 1269487"/>
              <a:gd name="connsiteX3" fmla="*/ 211020 w 744420"/>
              <a:gd name="connsiteY3" fmla="*/ 778724 h 1269487"/>
              <a:gd name="connsiteX4" fmla="*/ 339607 w 744420"/>
              <a:gd name="connsiteY4" fmla="*/ 819205 h 1269487"/>
              <a:gd name="connsiteX5" fmla="*/ 406282 w 744420"/>
              <a:gd name="connsiteY5" fmla="*/ 814443 h 1269487"/>
              <a:gd name="connsiteX6" fmla="*/ 370563 w 744420"/>
              <a:gd name="connsiteY6" fmla="*/ 721574 h 1269487"/>
              <a:gd name="connsiteX7" fmla="*/ 303888 w 744420"/>
              <a:gd name="connsiteY7" fmla="*/ 585844 h 1269487"/>
              <a:gd name="connsiteX8" fmla="*/ 330082 w 744420"/>
              <a:gd name="connsiteY8" fmla="*/ 507262 h 1269487"/>
              <a:gd name="connsiteX9" fmla="*/ 475338 w 744420"/>
              <a:gd name="connsiteY9" fmla="*/ 338192 h 1269487"/>
              <a:gd name="connsiteX10" fmla="*/ 549157 w 744420"/>
              <a:gd name="connsiteY10" fmla="*/ 323905 h 1269487"/>
              <a:gd name="connsiteX11" fmla="*/ 642026 w 744420"/>
              <a:gd name="connsiteY11" fmla="*/ 350099 h 1269487"/>
              <a:gd name="connsiteX12" fmla="*/ 668219 w 744420"/>
              <a:gd name="connsiteY12" fmla="*/ 278662 h 1269487"/>
              <a:gd name="connsiteX13" fmla="*/ 658695 w 744420"/>
              <a:gd name="connsiteY13" fmla="*/ 145312 h 1269487"/>
              <a:gd name="connsiteX14" fmla="*/ 661076 w 744420"/>
              <a:gd name="connsiteY14" fmla="*/ 55 h 1269487"/>
              <a:gd name="connsiteX15" fmla="*/ 713463 w 744420"/>
              <a:gd name="connsiteY15" fmla="*/ 131024 h 1269487"/>
              <a:gd name="connsiteX16" fmla="*/ 744420 w 744420"/>
              <a:gd name="connsiteY16" fmla="*/ 354862 h 1269487"/>
              <a:gd name="connsiteX17" fmla="*/ 713463 w 744420"/>
              <a:gd name="connsiteY17" fmla="*/ 431062 h 1269487"/>
              <a:gd name="connsiteX18" fmla="*/ 613451 w 744420"/>
              <a:gd name="connsiteY18" fmla="*/ 426299 h 1269487"/>
              <a:gd name="connsiteX19" fmla="*/ 532489 w 744420"/>
              <a:gd name="connsiteY19" fmla="*/ 397724 h 1269487"/>
              <a:gd name="connsiteX20" fmla="*/ 499151 w 744420"/>
              <a:gd name="connsiteY20" fmla="*/ 414393 h 1269487"/>
              <a:gd name="connsiteX21" fmla="*/ 384851 w 744420"/>
              <a:gd name="connsiteY21" fmla="*/ 547742 h 1269487"/>
              <a:gd name="connsiteX22" fmla="*/ 387232 w 744420"/>
              <a:gd name="connsiteY22" fmla="*/ 588224 h 1269487"/>
              <a:gd name="connsiteX23" fmla="*/ 465813 w 744420"/>
              <a:gd name="connsiteY23" fmla="*/ 726337 h 1269487"/>
              <a:gd name="connsiteX24" fmla="*/ 489625 w 744420"/>
              <a:gd name="connsiteY24" fmla="*/ 838255 h 1269487"/>
              <a:gd name="connsiteX25" fmla="*/ 430095 w 744420"/>
              <a:gd name="connsiteY25" fmla="*/ 902549 h 1269487"/>
              <a:gd name="connsiteX26" fmla="*/ 308651 w 744420"/>
              <a:gd name="connsiteY26" fmla="*/ 895405 h 1269487"/>
              <a:gd name="connsiteX27" fmla="*/ 177682 w 744420"/>
              <a:gd name="connsiteY27" fmla="*/ 852543 h 1269487"/>
              <a:gd name="connsiteX28" fmla="*/ 84812 w 744420"/>
              <a:gd name="connsiteY28" fmla="*/ 866830 h 1269487"/>
              <a:gd name="connsiteX29" fmla="*/ 80051 w 744420"/>
              <a:gd name="connsiteY29" fmla="*/ 1007324 h 1269487"/>
              <a:gd name="connsiteX30" fmla="*/ 120532 w 744420"/>
              <a:gd name="connsiteY30" fmla="*/ 1181155 h 1269487"/>
              <a:gd name="connsiteX31" fmla="*/ 115770 w 744420"/>
              <a:gd name="connsiteY31" fmla="*/ 1252593 h 1269487"/>
              <a:gd name="connsiteX32" fmla="*/ 70527 w 744420"/>
              <a:gd name="connsiteY32" fmla="*/ 1257355 h 1269487"/>
              <a:gd name="connsiteX33" fmla="*/ 18138 w 744420"/>
              <a:gd name="connsiteY33" fmla="*/ 1112099 h 1269487"/>
              <a:gd name="connsiteX0" fmla="*/ 18138 w 744420"/>
              <a:gd name="connsiteY0" fmla="*/ 1112084 h 1269472"/>
              <a:gd name="connsiteX1" fmla="*/ 3851 w 744420"/>
              <a:gd name="connsiteY1" fmla="*/ 883484 h 1269472"/>
              <a:gd name="connsiteX2" fmla="*/ 82432 w 744420"/>
              <a:gd name="connsiteY2" fmla="*/ 771565 h 1269472"/>
              <a:gd name="connsiteX3" fmla="*/ 211020 w 744420"/>
              <a:gd name="connsiteY3" fmla="*/ 778709 h 1269472"/>
              <a:gd name="connsiteX4" fmla="*/ 339607 w 744420"/>
              <a:gd name="connsiteY4" fmla="*/ 819190 h 1269472"/>
              <a:gd name="connsiteX5" fmla="*/ 406282 w 744420"/>
              <a:gd name="connsiteY5" fmla="*/ 814428 h 1269472"/>
              <a:gd name="connsiteX6" fmla="*/ 370563 w 744420"/>
              <a:gd name="connsiteY6" fmla="*/ 721559 h 1269472"/>
              <a:gd name="connsiteX7" fmla="*/ 303888 w 744420"/>
              <a:gd name="connsiteY7" fmla="*/ 585829 h 1269472"/>
              <a:gd name="connsiteX8" fmla="*/ 330082 w 744420"/>
              <a:gd name="connsiteY8" fmla="*/ 507247 h 1269472"/>
              <a:gd name="connsiteX9" fmla="*/ 475338 w 744420"/>
              <a:gd name="connsiteY9" fmla="*/ 338177 h 1269472"/>
              <a:gd name="connsiteX10" fmla="*/ 549157 w 744420"/>
              <a:gd name="connsiteY10" fmla="*/ 323890 h 1269472"/>
              <a:gd name="connsiteX11" fmla="*/ 642026 w 744420"/>
              <a:gd name="connsiteY11" fmla="*/ 350084 h 1269472"/>
              <a:gd name="connsiteX12" fmla="*/ 668219 w 744420"/>
              <a:gd name="connsiteY12" fmla="*/ 278647 h 1269472"/>
              <a:gd name="connsiteX13" fmla="*/ 663458 w 744420"/>
              <a:gd name="connsiteY13" fmla="*/ 142916 h 1269472"/>
              <a:gd name="connsiteX14" fmla="*/ 661076 w 744420"/>
              <a:gd name="connsiteY14" fmla="*/ 40 h 1269472"/>
              <a:gd name="connsiteX15" fmla="*/ 713463 w 744420"/>
              <a:gd name="connsiteY15" fmla="*/ 131009 h 1269472"/>
              <a:gd name="connsiteX16" fmla="*/ 744420 w 744420"/>
              <a:gd name="connsiteY16" fmla="*/ 354847 h 1269472"/>
              <a:gd name="connsiteX17" fmla="*/ 713463 w 744420"/>
              <a:gd name="connsiteY17" fmla="*/ 431047 h 1269472"/>
              <a:gd name="connsiteX18" fmla="*/ 613451 w 744420"/>
              <a:gd name="connsiteY18" fmla="*/ 426284 h 1269472"/>
              <a:gd name="connsiteX19" fmla="*/ 532489 w 744420"/>
              <a:gd name="connsiteY19" fmla="*/ 397709 h 1269472"/>
              <a:gd name="connsiteX20" fmla="*/ 499151 w 744420"/>
              <a:gd name="connsiteY20" fmla="*/ 414378 h 1269472"/>
              <a:gd name="connsiteX21" fmla="*/ 384851 w 744420"/>
              <a:gd name="connsiteY21" fmla="*/ 547727 h 1269472"/>
              <a:gd name="connsiteX22" fmla="*/ 387232 w 744420"/>
              <a:gd name="connsiteY22" fmla="*/ 588209 h 1269472"/>
              <a:gd name="connsiteX23" fmla="*/ 465813 w 744420"/>
              <a:gd name="connsiteY23" fmla="*/ 726322 h 1269472"/>
              <a:gd name="connsiteX24" fmla="*/ 489625 w 744420"/>
              <a:gd name="connsiteY24" fmla="*/ 838240 h 1269472"/>
              <a:gd name="connsiteX25" fmla="*/ 430095 w 744420"/>
              <a:gd name="connsiteY25" fmla="*/ 902534 h 1269472"/>
              <a:gd name="connsiteX26" fmla="*/ 308651 w 744420"/>
              <a:gd name="connsiteY26" fmla="*/ 895390 h 1269472"/>
              <a:gd name="connsiteX27" fmla="*/ 177682 w 744420"/>
              <a:gd name="connsiteY27" fmla="*/ 852528 h 1269472"/>
              <a:gd name="connsiteX28" fmla="*/ 84812 w 744420"/>
              <a:gd name="connsiteY28" fmla="*/ 866815 h 1269472"/>
              <a:gd name="connsiteX29" fmla="*/ 80051 w 744420"/>
              <a:gd name="connsiteY29" fmla="*/ 1007309 h 1269472"/>
              <a:gd name="connsiteX30" fmla="*/ 120532 w 744420"/>
              <a:gd name="connsiteY30" fmla="*/ 1181140 h 1269472"/>
              <a:gd name="connsiteX31" fmla="*/ 115770 w 744420"/>
              <a:gd name="connsiteY31" fmla="*/ 1252578 h 1269472"/>
              <a:gd name="connsiteX32" fmla="*/ 70527 w 744420"/>
              <a:gd name="connsiteY32" fmla="*/ 1257340 h 1269472"/>
              <a:gd name="connsiteX33" fmla="*/ 18138 w 744420"/>
              <a:gd name="connsiteY33" fmla="*/ 1112084 h 1269472"/>
              <a:gd name="connsiteX0" fmla="*/ 18138 w 744420"/>
              <a:gd name="connsiteY0" fmla="*/ 1112084 h 1269472"/>
              <a:gd name="connsiteX1" fmla="*/ 3851 w 744420"/>
              <a:gd name="connsiteY1" fmla="*/ 883484 h 1269472"/>
              <a:gd name="connsiteX2" fmla="*/ 82432 w 744420"/>
              <a:gd name="connsiteY2" fmla="*/ 771565 h 1269472"/>
              <a:gd name="connsiteX3" fmla="*/ 211020 w 744420"/>
              <a:gd name="connsiteY3" fmla="*/ 778709 h 1269472"/>
              <a:gd name="connsiteX4" fmla="*/ 339607 w 744420"/>
              <a:gd name="connsiteY4" fmla="*/ 819190 h 1269472"/>
              <a:gd name="connsiteX5" fmla="*/ 406282 w 744420"/>
              <a:gd name="connsiteY5" fmla="*/ 814428 h 1269472"/>
              <a:gd name="connsiteX6" fmla="*/ 370563 w 744420"/>
              <a:gd name="connsiteY6" fmla="*/ 721559 h 1269472"/>
              <a:gd name="connsiteX7" fmla="*/ 303888 w 744420"/>
              <a:gd name="connsiteY7" fmla="*/ 585829 h 1269472"/>
              <a:gd name="connsiteX8" fmla="*/ 330082 w 744420"/>
              <a:gd name="connsiteY8" fmla="*/ 507247 h 1269472"/>
              <a:gd name="connsiteX9" fmla="*/ 475338 w 744420"/>
              <a:gd name="connsiteY9" fmla="*/ 338177 h 1269472"/>
              <a:gd name="connsiteX10" fmla="*/ 549157 w 744420"/>
              <a:gd name="connsiteY10" fmla="*/ 323890 h 1269472"/>
              <a:gd name="connsiteX11" fmla="*/ 642026 w 744420"/>
              <a:gd name="connsiteY11" fmla="*/ 350084 h 1269472"/>
              <a:gd name="connsiteX12" fmla="*/ 668219 w 744420"/>
              <a:gd name="connsiteY12" fmla="*/ 278647 h 1269472"/>
              <a:gd name="connsiteX13" fmla="*/ 663458 w 744420"/>
              <a:gd name="connsiteY13" fmla="*/ 142916 h 1269472"/>
              <a:gd name="connsiteX14" fmla="*/ 661076 w 744420"/>
              <a:gd name="connsiteY14" fmla="*/ 40 h 1269472"/>
              <a:gd name="connsiteX15" fmla="*/ 713463 w 744420"/>
              <a:gd name="connsiteY15" fmla="*/ 131009 h 1269472"/>
              <a:gd name="connsiteX16" fmla="*/ 744420 w 744420"/>
              <a:gd name="connsiteY16" fmla="*/ 354847 h 1269472"/>
              <a:gd name="connsiteX17" fmla="*/ 713463 w 744420"/>
              <a:gd name="connsiteY17" fmla="*/ 431047 h 1269472"/>
              <a:gd name="connsiteX18" fmla="*/ 620594 w 744420"/>
              <a:gd name="connsiteY18" fmla="*/ 426284 h 1269472"/>
              <a:gd name="connsiteX19" fmla="*/ 532489 w 744420"/>
              <a:gd name="connsiteY19" fmla="*/ 397709 h 1269472"/>
              <a:gd name="connsiteX20" fmla="*/ 499151 w 744420"/>
              <a:gd name="connsiteY20" fmla="*/ 414378 h 1269472"/>
              <a:gd name="connsiteX21" fmla="*/ 384851 w 744420"/>
              <a:gd name="connsiteY21" fmla="*/ 547727 h 1269472"/>
              <a:gd name="connsiteX22" fmla="*/ 387232 w 744420"/>
              <a:gd name="connsiteY22" fmla="*/ 588209 h 1269472"/>
              <a:gd name="connsiteX23" fmla="*/ 465813 w 744420"/>
              <a:gd name="connsiteY23" fmla="*/ 726322 h 1269472"/>
              <a:gd name="connsiteX24" fmla="*/ 489625 w 744420"/>
              <a:gd name="connsiteY24" fmla="*/ 838240 h 1269472"/>
              <a:gd name="connsiteX25" fmla="*/ 430095 w 744420"/>
              <a:gd name="connsiteY25" fmla="*/ 902534 h 1269472"/>
              <a:gd name="connsiteX26" fmla="*/ 308651 w 744420"/>
              <a:gd name="connsiteY26" fmla="*/ 895390 h 1269472"/>
              <a:gd name="connsiteX27" fmla="*/ 177682 w 744420"/>
              <a:gd name="connsiteY27" fmla="*/ 852528 h 1269472"/>
              <a:gd name="connsiteX28" fmla="*/ 84812 w 744420"/>
              <a:gd name="connsiteY28" fmla="*/ 866815 h 1269472"/>
              <a:gd name="connsiteX29" fmla="*/ 80051 w 744420"/>
              <a:gd name="connsiteY29" fmla="*/ 1007309 h 1269472"/>
              <a:gd name="connsiteX30" fmla="*/ 120532 w 744420"/>
              <a:gd name="connsiteY30" fmla="*/ 1181140 h 1269472"/>
              <a:gd name="connsiteX31" fmla="*/ 115770 w 744420"/>
              <a:gd name="connsiteY31" fmla="*/ 1252578 h 1269472"/>
              <a:gd name="connsiteX32" fmla="*/ 70527 w 744420"/>
              <a:gd name="connsiteY32" fmla="*/ 1257340 h 1269472"/>
              <a:gd name="connsiteX33" fmla="*/ 18138 w 744420"/>
              <a:gd name="connsiteY33" fmla="*/ 1112084 h 1269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744420" h="1269472">
                <a:moveTo>
                  <a:pt x="18138" y="1112084"/>
                </a:moveTo>
                <a:cubicBezTo>
                  <a:pt x="7025" y="1049775"/>
                  <a:pt x="-6865" y="940237"/>
                  <a:pt x="3851" y="883484"/>
                </a:cubicBezTo>
                <a:cubicBezTo>
                  <a:pt x="14567" y="826731"/>
                  <a:pt x="47904" y="789027"/>
                  <a:pt x="82432" y="771565"/>
                </a:cubicBezTo>
                <a:cubicBezTo>
                  <a:pt x="116960" y="754103"/>
                  <a:pt x="168158" y="770772"/>
                  <a:pt x="211020" y="778709"/>
                </a:cubicBezTo>
                <a:cubicBezTo>
                  <a:pt x="253882" y="786646"/>
                  <a:pt x="307063" y="813237"/>
                  <a:pt x="339607" y="819190"/>
                </a:cubicBezTo>
                <a:cubicBezTo>
                  <a:pt x="372151" y="825143"/>
                  <a:pt x="401123" y="830700"/>
                  <a:pt x="406282" y="814428"/>
                </a:cubicBezTo>
                <a:cubicBezTo>
                  <a:pt x="411441" y="798156"/>
                  <a:pt x="387629" y="759659"/>
                  <a:pt x="370563" y="721559"/>
                </a:cubicBezTo>
                <a:cubicBezTo>
                  <a:pt x="353497" y="683459"/>
                  <a:pt x="310635" y="621548"/>
                  <a:pt x="303888" y="585829"/>
                </a:cubicBezTo>
                <a:cubicBezTo>
                  <a:pt x="297141" y="550110"/>
                  <a:pt x="301507" y="548522"/>
                  <a:pt x="330082" y="507247"/>
                </a:cubicBezTo>
                <a:cubicBezTo>
                  <a:pt x="358657" y="465972"/>
                  <a:pt x="438826" y="368736"/>
                  <a:pt x="475338" y="338177"/>
                </a:cubicBezTo>
                <a:cubicBezTo>
                  <a:pt x="511850" y="307618"/>
                  <a:pt x="521376" y="321906"/>
                  <a:pt x="549157" y="323890"/>
                </a:cubicBezTo>
                <a:cubicBezTo>
                  <a:pt x="576938" y="325874"/>
                  <a:pt x="622182" y="357624"/>
                  <a:pt x="642026" y="350084"/>
                </a:cubicBezTo>
                <a:cubicBezTo>
                  <a:pt x="661870" y="342544"/>
                  <a:pt x="664647" y="313175"/>
                  <a:pt x="668219" y="278647"/>
                </a:cubicBezTo>
                <a:cubicBezTo>
                  <a:pt x="671791" y="244119"/>
                  <a:pt x="664648" y="189350"/>
                  <a:pt x="663458" y="142916"/>
                </a:cubicBezTo>
                <a:cubicBezTo>
                  <a:pt x="662268" y="96482"/>
                  <a:pt x="652742" y="2024"/>
                  <a:pt x="661076" y="40"/>
                </a:cubicBezTo>
                <a:cubicBezTo>
                  <a:pt x="669410" y="-1944"/>
                  <a:pt x="699572" y="71874"/>
                  <a:pt x="713463" y="131009"/>
                </a:cubicBezTo>
                <a:cubicBezTo>
                  <a:pt x="727354" y="190143"/>
                  <a:pt x="744420" y="304841"/>
                  <a:pt x="744420" y="354847"/>
                </a:cubicBezTo>
                <a:cubicBezTo>
                  <a:pt x="744420" y="404853"/>
                  <a:pt x="734101" y="419141"/>
                  <a:pt x="713463" y="431047"/>
                </a:cubicBezTo>
                <a:cubicBezTo>
                  <a:pt x="692825" y="442953"/>
                  <a:pt x="650756" y="431840"/>
                  <a:pt x="620594" y="426284"/>
                </a:cubicBezTo>
                <a:cubicBezTo>
                  <a:pt x="590432" y="420728"/>
                  <a:pt x="552730" y="399693"/>
                  <a:pt x="532489" y="397709"/>
                </a:cubicBezTo>
                <a:cubicBezTo>
                  <a:pt x="512248" y="395725"/>
                  <a:pt x="523757" y="389375"/>
                  <a:pt x="499151" y="414378"/>
                </a:cubicBezTo>
                <a:cubicBezTo>
                  <a:pt x="474545" y="439381"/>
                  <a:pt x="403504" y="518755"/>
                  <a:pt x="384851" y="547727"/>
                </a:cubicBezTo>
                <a:cubicBezTo>
                  <a:pt x="366198" y="576699"/>
                  <a:pt x="373738" y="558443"/>
                  <a:pt x="387232" y="588209"/>
                </a:cubicBezTo>
                <a:cubicBezTo>
                  <a:pt x="400726" y="617975"/>
                  <a:pt x="448748" y="684650"/>
                  <a:pt x="465813" y="726322"/>
                </a:cubicBezTo>
                <a:cubicBezTo>
                  <a:pt x="482879" y="767994"/>
                  <a:pt x="495578" y="808871"/>
                  <a:pt x="489625" y="838240"/>
                </a:cubicBezTo>
                <a:cubicBezTo>
                  <a:pt x="483672" y="867609"/>
                  <a:pt x="460257" y="893009"/>
                  <a:pt x="430095" y="902534"/>
                </a:cubicBezTo>
                <a:cubicBezTo>
                  <a:pt x="399933" y="912059"/>
                  <a:pt x="350720" y="903724"/>
                  <a:pt x="308651" y="895390"/>
                </a:cubicBezTo>
                <a:cubicBezTo>
                  <a:pt x="266582" y="887056"/>
                  <a:pt x="214989" y="857291"/>
                  <a:pt x="177682" y="852528"/>
                </a:cubicBezTo>
                <a:cubicBezTo>
                  <a:pt x="140376" y="847766"/>
                  <a:pt x="101084" y="841018"/>
                  <a:pt x="84812" y="866815"/>
                </a:cubicBezTo>
                <a:cubicBezTo>
                  <a:pt x="68540" y="892612"/>
                  <a:pt x="74098" y="954922"/>
                  <a:pt x="80051" y="1007309"/>
                </a:cubicBezTo>
                <a:cubicBezTo>
                  <a:pt x="86004" y="1059696"/>
                  <a:pt x="114579" y="1140262"/>
                  <a:pt x="120532" y="1181140"/>
                </a:cubicBezTo>
                <a:cubicBezTo>
                  <a:pt x="126485" y="1222018"/>
                  <a:pt x="122914" y="1239878"/>
                  <a:pt x="115770" y="1252578"/>
                </a:cubicBezTo>
                <a:cubicBezTo>
                  <a:pt x="108626" y="1265278"/>
                  <a:pt x="86799" y="1280756"/>
                  <a:pt x="70527" y="1257340"/>
                </a:cubicBezTo>
                <a:cubicBezTo>
                  <a:pt x="54255" y="1233924"/>
                  <a:pt x="29251" y="1174393"/>
                  <a:pt x="18138" y="1112084"/>
                </a:cubicBezTo>
                <a:close/>
              </a:path>
            </a:pathLst>
          </a:custGeom>
          <a:solidFill>
            <a:srgbClr val="8775A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任意多边形 31"/>
          <p:cNvSpPr/>
          <p:nvPr/>
        </p:nvSpPr>
        <p:spPr>
          <a:xfrm>
            <a:off x="2138605" y="3034437"/>
            <a:ext cx="2739435" cy="2436323"/>
          </a:xfrm>
          <a:custGeom>
            <a:avLst/>
            <a:gdLst>
              <a:gd name="connsiteX0" fmla="*/ 2738195 w 2738484"/>
              <a:gd name="connsiteY0" fmla="*/ 316672 h 2468623"/>
              <a:gd name="connsiteX1" fmla="*/ 2714383 w 2738484"/>
              <a:gd name="connsiteY1" fmla="*/ 792922 h 2468623"/>
              <a:gd name="connsiteX2" fmla="*/ 2657233 w 2738484"/>
              <a:gd name="connsiteY2" fmla="*/ 1178684 h 2468623"/>
              <a:gd name="connsiteX3" fmla="*/ 2528645 w 2738484"/>
              <a:gd name="connsiteY3" fmla="*/ 1573972 h 2468623"/>
              <a:gd name="connsiteX4" fmla="*/ 2366720 w 2738484"/>
              <a:gd name="connsiteY4" fmla="*/ 1850197 h 2468623"/>
              <a:gd name="connsiteX5" fmla="*/ 2119070 w 2738484"/>
              <a:gd name="connsiteY5" fmla="*/ 2069272 h 2468623"/>
              <a:gd name="connsiteX6" fmla="*/ 1842845 w 2738484"/>
              <a:gd name="connsiteY6" fmla="*/ 2240722 h 2468623"/>
              <a:gd name="connsiteX7" fmla="*/ 1495183 w 2738484"/>
              <a:gd name="connsiteY7" fmla="*/ 2374072 h 2468623"/>
              <a:gd name="connsiteX8" fmla="*/ 1152283 w 2738484"/>
              <a:gd name="connsiteY8" fmla="*/ 2455034 h 2468623"/>
              <a:gd name="connsiteX9" fmla="*/ 895108 w 2738484"/>
              <a:gd name="connsiteY9" fmla="*/ 2455034 h 2468623"/>
              <a:gd name="connsiteX10" fmla="*/ 509345 w 2738484"/>
              <a:gd name="connsiteY10" fmla="*/ 2321684 h 2468623"/>
              <a:gd name="connsiteX11" fmla="*/ 218833 w 2738484"/>
              <a:gd name="connsiteY11" fmla="*/ 2116897 h 2468623"/>
              <a:gd name="connsiteX12" fmla="*/ 37858 w 2738484"/>
              <a:gd name="connsiteY12" fmla="*/ 1912109 h 2468623"/>
              <a:gd name="connsiteX13" fmla="*/ 4520 w 2738484"/>
              <a:gd name="connsiteY13" fmla="*/ 1688272 h 2468623"/>
              <a:gd name="connsiteX14" fmla="*/ 104533 w 2738484"/>
              <a:gd name="connsiteY14" fmla="*/ 1502534 h 2468623"/>
              <a:gd name="connsiteX15" fmla="*/ 271220 w 2738484"/>
              <a:gd name="connsiteY15" fmla="*/ 1412047 h 2468623"/>
              <a:gd name="connsiteX16" fmla="*/ 361708 w 2738484"/>
              <a:gd name="connsiteY16" fmla="*/ 1521584 h 2468623"/>
              <a:gd name="connsiteX17" fmla="*/ 461720 w 2738484"/>
              <a:gd name="connsiteY17" fmla="*/ 1716847 h 2468623"/>
              <a:gd name="connsiteX18" fmla="*/ 590308 w 2738484"/>
              <a:gd name="connsiteY18" fmla="*/ 1926397 h 2468623"/>
              <a:gd name="connsiteX19" fmla="*/ 799858 w 2738484"/>
              <a:gd name="connsiteY19" fmla="*/ 1997834 h 2468623"/>
              <a:gd name="connsiteX20" fmla="*/ 1076083 w 2738484"/>
              <a:gd name="connsiteY20" fmla="*/ 2016884 h 2468623"/>
              <a:gd name="connsiteX21" fmla="*/ 1457083 w 2738484"/>
              <a:gd name="connsiteY21" fmla="*/ 1931159 h 2468623"/>
              <a:gd name="connsiteX22" fmla="*/ 1847608 w 2738484"/>
              <a:gd name="connsiteY22" fmla="*/ 1731134 h 2468623"/>
              <a:gd name="connsiteX23" fmla="*/ 2114308 w 2738484"/>
              <a:gd name="connsiteY23" fmla="*/ 1435859 h 2468623"/>
              <a:gd name="connsiteX24" fmla="*/ 2280995 w 2738484"/>
              <a:gd name="connsiteY24" fmla="*/ 988184 h 2468623"/>
              <a:gd name="connsiteX25" fmla="*/ 2300045 w 2738484"/>
              <a:gd name="connsiteY25" fmla="*/ 635759 h 2468623"/>
              <a:gd name="connsiteX26" fmla="*/ 2300045 w 2738484"/>
              <a:gd name="connsiteY26" fmla="*/ 516697 h 2468623"/>
              <a:gd name="connsiteX27" fmla="*/ 2323858 w 2738484"/>
              <a:gd name="connsiteY27" fmla="*/ 473834 h 2468623"/>
              <a:gd name="connsiteX28" fmla="*/ 2666758 w 2738484"/>
              <a:gd name="connsiteY28" fmla="*/ 26159 h 2468623"/>
              <a:gd name="connsiteX29" fmla="*/ 2700095 w 2738484"/>
              <a:gd name="connsiteY29" fmla="*/ 83309 h 2468623"/>
              <a:gd name="connsiteX30" fmla="*/ 2738195 w 2738484"/>
              <a:gd name="connsiteY30" fmla="*/ 316672 h 2468623"/>
              <a:gd name="connsiteX0" fmla="*/ 2738195 w 2738484"/>
              <a:gd name="connsiteY0" fmla="*/ 295020 h 2446971"/>
              <a:gd name="connsiteX1" fmla="*/ 2714383 w 2738484"/>
              <a:gd name="connsiteY1" fmla="*/ 771270 h 2446971"/>
              <a:gd name="connsiteX2" fmla="*/ 2657233 w 2738484"/>
              <a:gd name="connsiteY2" fmla="*/ 1157032 h 2446971"/>
              <a:gd name="connsiteX3" fmla="*/ 2528645 w 2738484"/>
              <a:gd name="connsiteY3" fmla="*/ 1552320 h 2446971"/>
              <a:gd name="connsiteX4" fmla="*/ 2366720 w 2738484"/>
              <a:gd name="connsiteY4" fmla="*/ 1828545 h 2446971"/>
              <a:gd name="connsiteX5" fmla="*/ 2119070 w 2738484"/>
              <a:gd name="connsiteY5" fmla="*/ 2047620 h 2446971"/>
              <a:gd name="connsiteX6" fmla="*/ 1842845 w 2738484"/>
              <a:gd name="connsiteY6" fmla="*/ 2219070 h 2446971"/>
              <a:gd name="connsiteX7" fmla="*/ 1495183 w 2738484"/>
              <a:gd name="connsiteY7" fmla="*/ 2352420 h 2446971"/>
              <a:gd name="connsiteX8" fmla="*/ 1152283 w 2738484"/>
              <a:gd name="connsiteY8" fmla="*/ 2433382 h 2446971"/>
              <a:gd name="connsiteX9" fmla="*/ 895108 w 2738484"/>
              <a:gd name="connsiteY9" fmla="*/ 2433382 h 2446971"/>
              <a:gd name="connsiteX10" fmla="*/ 509345 w 2738484"/>
              <a:gd name="connsiteY10" fmla="*/ 2300032 h 2446971"/>
              <a:gd name="connsiteX11" fmla="*/ 218833 w 2738484"/>
              <a:gd name="connsiteY11" fmla="*/ 2095245 h 2446971"/>
              <a:gd name="connsiteX12" fmla="*/ 37858 w 2738484"/>
              <a:gd name="connsiteY12" fmla="*/ 1890457 h 2446971"/>
              <a:gd name="connsiteX13" fmla="*/ 4520 w 2738484"/>
              <a:gd name="connsiteY13" fmla="*/ 1666620 h 2446971"/>
              <a:gd name="connsiteX14" fmla="*/ 104533 w 2738484"/>
              <a:gd name="connsiteY14" fmla="*/ 1480882 h 2446971"/>
              <a:gd name="connsiteX15" fmla="*/ 271220 w 2738484"/>
              <a:gd name="connsiteY15" fmla="*/ 1390395 h 2446971"/>
              <a:gd name="connsiteX16" fmla="*/ 361708 w 2738484"/>
              <a:gd name="connsiteY16" fmla="*/ 1499932 h 2446971"/>
              <a:gd name="connsiteX17" fmla="*/ 461720 w 2738484"/>
              <a:gd name="connsiteY17" fmla="*/ 1695195 h 2446971"/>
              <a:gd name="connsiteX18" fmla="*/ 590308 w 2738484"/>
              <a:gd name="connsiteY18" fmla="*/ 1904745 h 2446971"/>
              <a:gd name="connsiteX19" fmla="*/ 799858 w 2738484"/>
              <a:gd name="connsiteY19" fmla="*/ 1976182 h 2446971"/>
              <a:gd name="connsiteX20" fmla="*/ 1076083 w 2738484"/>
              <a:gd name="connsiteY20" fmla="*/ 1995232 h 2446971"/>
              <a:gd name="connsiteX21" fmla="*/ 1457083 w 2738484"/>
              <a:gd name="connsiteY21" fmla="*/ 1909507 h 2446971"/>
              <a:gd name="connsiteX22" fmla="*/ 1847608 w 2738484"/>
              <a:gd name="connsiteY22" fmla="*/ 1709482 h 2446971"/>
              <a:gd name="connsiteX23" fmla="*/ 2114308 w 2738484"/>
              <a:gd name="connsiteY23" fmla="*/ 1414207 h 2446971"/>
              <a:gd name="connsiteX24" fmla="*/ 2280995 w 2738484"/>
              <a:gd name="connsiteY24" fmla="*/ 966532 h 2446971"/>
              <a:gd name="connsiteX25" fmla="*/ 2300045 w 2738484"/>
              <a:gd name="connsiteY25" fmla="*/ 614107 h 2446971"/>
              <a:gd name="connsiteX26" fmla="*/ 2300045 w 2738484"/>
              <a:gd name="connsiteY26" fmla="*/ 495045 h 2446971"/>
              <a:gd name="connsiteX27" fmla="*/ 2323858 w 2738484"/>
              <a:gd name="connsiteY27" fmla="*/ 452182 h 2446971"/>
              <a:gd name="connsiteX28" fmla="*/ 2652470 w 2738484"/>
              <a:gd name="connsiteY28" fmla="*/ 30700 h 2446971"/>
              <a:gd name="connsiteX29" fmla="*/ 2700095 w 2738484"/>
              <a:gd name="connsiteY29" fmla="*/ 61657 h 2446971"/>
              <a:gd name="connsiteX30" fmla="*/ 2738195 w 2738484"/>
              <a:gd name="connsiteY30" fmla="*/ 295020 h 2446971"/>
              <a:gd name="connsiteX0" fmla="*/ 2738195 w 2738484"/>
              <a:gd name="connsiteY0" fmla="*/ 279316 h 2431267"/>
              <a:gd name="connsiteX1" fmla="*/ 2714383 w 2738484"/>
              <a:gd name="connsiteY1" fmla="*/ 755566 h 2431267"/>
              <a:gd name="connsiteX2" fmla="*/ 2657233 w 2738484"/>
              <a:gd name="connsiteY2" fmla="*/ 1141328 h 2431267"/>
              <a:gd name="connsiteX3" fmla="*/ 2528645 w 2738484"/>
              <a:gd name="connsiteY3" fmla="*/ 1536616 h 2431267"/>
              <a:gd name="connsiteX4" fmla="*/ 2366720 w 2738484"/>
              <a:gd name="connsiteY4" fmla="*/ 1812841 h 2431267"/>
              <a:gd name="connsiteX5" fmla="*/ 2119070 w 2738484"/>
              <a:gd name="connsiteY5" fmla="*/ 2031916 h 2431267"/>
              <a:gd name="connsiteX6" fmla="*/ 1842845 w 2738484"/>
              <a:gd name="connsiteY6" fmla="*/ 2203366 h 2431267"/>
              <a:gd name="connsiteX7" fmla="*/ 1495183 w 2738484"/>
              <a:gd name="connsiteY7" fmla="*/ 2336716 h 2431267"/>
              <a:gd name="connsiteX8" fmla="*/ 1152283 w 2738484"/>
              <a:gd name="connsiteY8" fmla="*/ 2417678 h 2431267"/>
              <a:gd name="connsiteX9" fmla="*/ 895108 w 2738484"/>
              <a:gd name="connsiteY9" fmla="*/ 2417678 h 2431267"/>
              <a:gd name="connsiteX10" fmla="*/ 509345 w 2738484"/>
              <a:gd name="connsiteY10" fmla="*/ 2284328 h 2431267"/>
              <a:gd name="connsiteX11" fmla="*/ 218833 w 2738484"/>
              <a:gd name="connsiteY11" fmla="*/ 2079541 h 2431267"/>
              <a:gd name="connsiteX12" fmla="*/ 37858 w 2738484"/>
              <a:gd name="connsiteY12" fmla="*/ 1874753 h 2431267"/>
              <a:gd name="connsiteX13" fmla="*/ 4520 w 2738484"/>
              <a:gd name="connsiteY13" fmla="*/ 1650916 h 2431267"/>
              <a:gd name="connsiteX14" fmla="*/ 104533 w 2738484"/>
              <a:gd name="connsiteY14" fmla="*/ 1465178 h 2431267"/>
              <a:gd name="connsiteX15" fmla="*/ 271220 w 2738484"/>
              <a:gd name="connsiteY15" fmla="*/ 1374691 h 2431267"/>
              <a:gd name="connsiteX16" fmla="*/ 361708 w 2738484"/>
              <a:gd name="connsiteY16" fmla="*/ 1484228 h 2431267"/>
              <a:gd name="connsiteX17" fmla="*/ 461720 w 2738484"/>
              <a:gd name="connsiteY17" fmla="*/ 1679491 h 2431267"/>
              <a:gd name="connsiteX18" fmla="*/ 590308 w 2738484"/>
              <a:gd name="connsiteY18" fmla="*/ 1889041 h 2431267"/>
              <a:gd name="connsiteX19" fmla="*/ 799858 w 2738484"/>
              <a:gd name="connsiteY19" fmla="*/ 1960478 h 2431267"/>
              <a:gd name="connsiteX20" fmla="*/ 1076083 w 2738484"/>
              <a:gd name="connsiteY20" fmla="*/ 1979528 h 2431267"/>
              <a:gd name="connsiteX21" fmla="*/ 1457083 w 2738484"/>
              <a:gd name="connsiteY21" fmla="*/ 1893803 h 2431267"/>
              <a:gd name="connsiteX22" fmla="*/ 1847608 w 2738484"/>
              <a:gd name="connsiteY22" fmla="*/ 1693778 h 2431267"/>
              <a:gd name="connsiteX23" fmla="*/ 2114308 w 2738484"/>
              <a:gd name="connsiteY23" fmla="*/ 1398503 h 2431267"/>
              <a:gd name="connsiteX24" fmla="*/ 2280995 w 2738484"/>
              <a:gd name="connsiteY24" fmla="*/ 950828 h 2431267"/>
              <a:gd name="connsiteX25" fmla="*/ 2300045 w 2738484"/>
              <a:gd name="connsiteY25" fmla="*/ 598403 h 2431267"/>
              <a:gd name="connsiteX26" fmla="*/ 2300045 w 2738484"/>
              <a:gd name="connsiteY26" fmla="*/ 479341 h 2431267"/>
              <a:gd name="connsiteX27" fmla="*/ 2323858 w 2738484"/>
              <a:gd name="connsiteY27" fmla="*/ 436478 h 2431267"/>
              <a:gd name="connsiteX28" fmla="*/ 2635801 w 2738484"/>
              <a:gd name="connsiteY28" fmla="*/ 36427 h 2431267"/>
              <a:gd name="connsiteX29" fmla="*/ 2700095 w 2738484"/>
              <a:gd name="connsiteY29" fmla="*/ 45953 h 2431267"/>
              <a:gd name="connsiteX30" fmla="*/ 2738195 w 2738484"/>
              <a:gd name="connsiteY30" fmla="*/ 279316 h 2431267"/>
              <a:gd name="connsiteX0" fmla="*/ 2738195 w 2738484"/>
              <a:gd name="connsiteY0" fmla="*/ 282399 h 2434350"/>
              <a:gd name="connsiteX1" fmla="*/ 2714383 w 2738484"/>
              <a:gd name="connsiteY1" fmla="*/ 758649 h 2434350"/>
              <a:gd name="connsiteX2" fmla="*/ 2657233 w 2738484"/>
              <a:gd name="connsiteY2" fmla="*/ 1144411 h 2434350"/>
              <a:gd name="connsiteX3" fmla="*/ 2528645 w 2738484"/>
              <a:gd name="connsiteY3" fmla="*/ 1539699 h 2434350"/>
              <a:gd name="connsiteX4" fmla="*/ 2366720 w 2738484"/>
              <a:gd name="connsiteY4" fmla="*/ 1815924 h 2434350"/>
              <a:gd name="connsiteX5" fmla="*/ 2119070 w 2738484"/>
              <a:gd name="connsiteY5" fmla="*/ 2034999 h 2434350"/>
              <a:gd name="connsiteX6" fmla="*/ 1842845 w 2738484"/>
              <a:gd name="connsiteY6" fmla="*/ 2206449 h 2434350"/>
              <a:gd name="connsiteX7" fmla="*/ 1495183 w 2738484"/>
              <a:gd name="connsiteY7" fmla="*/ 2339799 h 2434350"/>
              <a:gd name="connsiteX8" fmla="*/ 1152283 w 2738484"/>
              <a:gd name="connsiteY8" fmla="*/ 2420761 h 2434350"/>
              <a:gd name="connsiteX9" fmla="*/ 895108 w 2738484"/>
              <a:gd name="connsiteY9" fmla="*/ 2420761 h 2434350"/>
              <a:gd name="connsiteX10" fmla="*/ 509345 w 2738484"/>
              <a:gd name="connsiteY10" fmla="*/ 2287411 h 2434350"/>
              <a:gd name="connsiteX11" fmla="*/ 218833 w 2738484"/>
              <a:gd name="connsiteY11" fmla="*/ 2082624 h 2434350"/>
              <a:gd name="connsiteX12" fmla="*/ 37858 w 2738484"/>
              <a:gd name="connsiteY12" fmla="*/ 1877836 h 2434350"/>
              <a:gd name="connsiteX13" fmla="*/ 4520 w 2738484"/>
              <a:gd name="connsiteY13" fmla="*/ 1653999 h 2434350"/>
              <a:gd name="connsiteX14" fmla="*/ 104533 w 2738484"/>
              <a:gd name="connsiteY14" fmla="*/ 1468261 h 2434350"/>
              <a:gd name="connsiteX15" fmla="*/ 271220 w 2738484"/>
              <a:gd name="connsiteY15" fmla="*/ 1377774 h 2434350"/>
              <a:gd name="connsiteX16" fmla="*/ 361708 w 2738484"/>
              <a:gd name="connsiteY16" fmla="*/ 1487311 h 2434350"/>
              <a:gd name="connsiteX17" fmla="*/ 461720 w 2738484"/>
              <a:gd name="connsiteY17" fmla="*/ 1682574 h 2434350"/>
              <a:gd name="connsiteX18" fmla="*/ 590308 w 2738484"/>
              <a:gd name="connsiteY18" fmla="*/ 1892124 h 2434350"/>
              <a:gd name="connsiteX19" fmla="*/ 799858 w 2738484"/>
              <a:gd name="connsiteY19" fmla="*/ 1963561 h 2434350"/>
              <a:gd name="connsiteX20" fmla="*/ 1076083 w 2738484"/>
              <a:gd name="connsiteY20" fmla="*/ 1982611 h 2434350"/>
              <a:gd name="connsiteX21" fmla="*/ 1457083 w 2738484"/>
              <a:gd name="connsiteY21" fmla="*/ 1896886 h 2434350"/>
              <a:gd name="connsiteX22" fmla="*/ 1847608 w 2738484"/>
              <a:gd name="connsiteY22" fmla="*/ 1696861 h 2434350"/>
              <a:gd name="connsiteX23" fmla="*/ 2114308 w 2738484"/>
              <a:gd name="connsiteY23" fmla="*/ 1401586 h 2434350"/>
              <a:gd name="connsiteX24" fmla="*/ 2280995 w 2738484"/>
              <a:gd name="connsiteY24" fmla="*/ 953911 h 2434350"/>
              <a:gd name="connsiteX25" fmla="*/ 2300045 w 2738484"/>
              <a:gd name="connsiteY25" fmla="*/ 601486 h 2434350"/>
              <a:gd name="connsiteX26" fmla="*/ 2300045 w 2738484"/>
              <a:gd name="connsiteY26" fmla="*/ 482424 h 2434350"/>
              <a:gd name="connsiteX27" fmla="*/ 2323858 w 2738484"/>
              <a:gd name="connsiteY27" fmla="*/ 439561 h 2434350"/>
              <a:gd name="connsiteX28" fmla="*/ 2635801 w 2738484"/>
              <a:gd name="connsiteY28" fmla="*/ 39510 h 2434350"/>
              <a:gd name="connsiteX29" fmla="*/ 2700095 w 2738484"/>
              <a:gd name="connsiteY29" fmla="*/ 49036 h 2434350"/>
              <a:gd name="connsiteX30" fmla="*/ 2738195 w 2738484"/>
              <a:gd name="connsiteY30" fmla="*/ 282399 h 2434350"/>
              <a:gd name="connsiteX0" fmla="*/ 2738195 w 2738484"/>
              <a:gd name="connsiteY0" fmla="*/ 282399 h 2434350"/>
              <a:gd name="connsiteX1" fmla="*/ 2714383 w 2738484"/>
              <a:gd name="connsiteY1" fmla="*/ 758649 h 2434350"/>
              <a:gd name="connsiteX2" fmla="*/ 2657233 w 2738484"/>
              <a:gd name="connsiteY2" fmla="*/ 1144411 h 2434350"/>
              <a:gd name="connsiteX3" fmla="*/ 2528645 w 2738484"/>
              <a:gd name="connsiteY3" fmla="*/ 1539699 h 2434350"/>
              <a:gd name="connsiteX4" fmla="*/ 2366720 w 2738484"/>
              <a:gd name="connsiteY4" fmla="*/ 1815924 h 2434350"/>
              <a:gd name="connsiteX5" fmla="*/ 2119070 w 2738484"/>
              <a:gd name="connsiteY5" fmla="*/ 2034999 h 2434350"/>
              <a:gd name="connsiteX6" fmla="*/ 1842845 w 2738484"/>
              <a:gd name="connsiteY6" fmla="*/ 2206449 h 2434350"/>
              <a:gd name="connsiteX7" fmla="*/ 1495183 w 2738484"/>
              <a:gd name="connsiteY7" fmla="*/ 2339799 h 2434350"/>
              <a:gd name="connsiteX8" fmla="*/ 1152283 w 2738484"/>
              <a:gd name="connsiteY8" fmla="*/ 2420761 h 2434350"/>
              <a:gd name="connsiteX9" fmla="*/ 895108 w 2738484"/>
              <a:gd name="connsiteY9" fmla="*/ 2420761 h 2434350"/>
              <a:gd name="connsiteX10" fmla="*/ 509345 w 2738484"/>
              <a:gd name="connsiteY10" fmla="*/ 2287411 h 2434350"/>
              <a:gd name="connsiteX11" fmla="*/ 218833 w 2738484"/>
              <a:gd name="connsiteY11" fmla="*/ 2082624 h 2434350"/>
              <a:gd name="connsiteX12" fmla="*/ 37858 w 2738484"/>
              <a:gd name="connsiteY12" fmla="*/ 1877836 h 2434350"/>
              <a:gd name="connsiteX13" fmla="*/ 4520 w 2738484"/>
              <a:gd name="connsiteY13" fmla="*/ 1653999 h 2434350"/>
              <a:gd name="connsiteX14" fmla="*/ 104533 w 2738484"/>
              <a:gd name="connsiteY14" fmla="*/ 1468261 h 2434350"/>
              <a:gd name="connsiteX15" fmla="*/ 271220 w 2738484"/>
              <a:gd name="connsiteY15" fmla="*/ 1377774 h 2434350"/>
              <a:gd name="connsiteX16" fmla="*/ 361708 w 2738484"/>
              <a:gd name="connsiteY16" fmla="*/ 1487311 h 2434350"/>
              <a:gd name="connsiteX17" fmla="*/ 461720 w 2738484"/>
              <a:gd name="connsiteY17" fmla="*/ 1682574 h 2434350"/>
              <a:gd name="connsiteX18" fmla="*/ 590308 w 2738484"/>
              <a:gd name="connsiteY18" fmla="*/ 1892124 h 2434350"/>
              <a:gd name="connsiteX19" fmla="*/ 799858 w 2738484"/>
              <a:gd name="connsiteY19" fmla="*/ 1963561 h 2434350"/>
              <a:gd name="connsiteX20" fmla="*/ 1076083 w 2738484"/>
              <a:gd name="connsiteY20" fmla="*/ 1982611 h 2434350"/>
              <a:gd name="connsiteX21" fmla="*/ 1457083 w 2738484"/>
              <a:gd name="connsiteY21" fmla="*/ 1896886 h 2434350"/>
              <a:gd name="connsiteX22" fmla="*/ 1847608 w 2738484"/>
              <a:gd name="connsiteY22" fmla="*/ 1696861 h 2434350"/>
              <a:gd name="connsiteX23" fmla="*/ 2114308 w 2738484"/>
              <a:gd name="connsiteY23" fmla="*/ 1401586 h 2434350"/>
              <a:gd name="connsiteX24" fmla="*/ 2280995 w 2738484"/>
              <a:gd name="connsiteY24" fmla="*/ 953911 h 2434350"/>
              <a:gd name="connsiteX25" fmla="*/ 2300045 w 2738484"/>
              <a:gd name="connsiteY25" fmla="*/ 601486 h 2434350"/>
              <a:gd name="connsiteX26" fmla="*/ 2300045 w 2738484"/>
              <a:gd name="connsiteY26" fmla="*/ 482424 h 2434350"/>
              <a:gd name="connsiteX27" fmla="*/ 2323858 w 2738484"/>
              <a:gd name="connsiteY27" fmla="*/ 439561 h 2434350"/>
              <a:gd name="connsiteX28" fmla="*/ 2635801 w 2738484"/>
              <a:gd name="connsiteY28" fmla="*/ 39510 h 2434350"/>
              <a:gd name="connsiteX29" fmla="*/ 2700095 w 2738484"/>
              <a:gd name="connsiteY29" fmla="*/ 49036 h 2434350"/>
              <a:gd name="connsiteX30" fmla="*/ 2738195 w 2738484"/>
              <a:gd name="connsiteY30" fmla="*/ 282399 h 2434350"/>
              <a:gd name="connsiteX0" fmla="*/ 2738195 w 2738664"/>
              <a:gd name="connsiteY0" fmla="*/ 285025 h 2436976"/>
              <a:gd name="connsiteX1" fmla="*/ 2714383 w 2738664"/>
              <a:gd name="connsiteY1" fmla="*/ 761275 h 2436976"/>
              <a:gd name="connsiteX2" fmla="*/ 2657233 w 2738664"/>
              <a:gd name="connsiteY2" fmla="*/ 1147037 h 2436976"/>
              <a:gd name="connsiteX3" fmla="*/ 2528645 w 2738664"/>
              <a:gd name="connsiteY3" fmla="*/ 1542325 h 2436976"/>
              <a:gd name="connsiteX4" fmla="*/ 2366720 w 2738664"/>
              <a:gd name="connsiteY4" fmla="*/ 1818550 h 2436976"/>
              <a:gd name="connsiteX5" fmla="*/ 2119070 w 2738664"/>
              <a:gd name="connsiteY5" fmla="*/ 2037625 h 2436976"/>
              <a:gd name="connsiteX6" fmla="*/ 1842845 w 2738664"/>
              <a:gd name="connsiteY6" fmla="*/ 2209075 h 2436976"/>
              <a:gd name="connsiteX7" fmla="*/ 1495183 w 2738664"/>
              <a:gd name="connsiteY7" fmla="*/ 2342425 h 2436976"/>
              <a:gd name="connsiteX8" fmla="*/ 1152283 w 2738664"/>
              <a:gd name="connsiteY8" fmla="*/ 2423387 h 2436976"/>
              <a:gd name="connsiteX9" fmla="*/ 895108 w 2738664"/>
              <a:gd name="connsiteY9" fmla="*/ 2423387 h 2436976"/>
              <a:gd name="connsiteX10" fmla="*/ 509345 w 2738664"/>
              <a:gd name="connsiteY10" fmla="*/ 2290037 h 2436976"/>
              <a:gd name="connsiteX11" fmla="*/ 218833 w 2738664"/>
              <a:gd name="connsiteY11" fmla="*/ 2085250 h 2436976"/>
              <a:gd name="connsiteX12" fmla="*/ 37858 w 2738664"/>
              <a:gd name="connsiteY12" fmla="*/ 1880462 h 2436976"/>
              <a:gd name="connsiteX13" fmla="*/ 4520 w 2738664"/>
              <a:gd name="connsiteY13" fmla="*/ 1656625 h 2436976"/>
              <a:gd name="connsiteX14" fmla="*/ 104533 w 2738664"/>
              <a:gd name="connsiteY14" fmla="*/ 1470887 h 2436976"/>
              <a:gd name="connsiteX15" fmla="*/ 271220 w 2738664"/>
              <a:gd name="connsiteY15" fmla="*/ 1380400 h 2436976"/>
              <a:gd name="connsiteX16" fmla="*/ 361708 w 2738664"/>
              <a:gd name="connsiteY16" fmla="*/ 1489937 h 2436976"/>
              <a:gd name="connsiteX17" fmla="*/ 461720 w 2738664"/>
              <a:gd name="connsiteY17" fmla="*/ 1685200 h 2436976"/>
              <a:gd name="connsiteX18" fmla="*/ 590308 w 2738664"/>
              <a:gd name="connsiteY18" fmla="*/ 1894750 h 2436976"/>
              <a:gd name="connsiteX19" fmla="*/ 799858 w 2738664"/>
              <a:gd name="connsiteY19" fmla="*/ 1966187 h 2436976"/>
              <a:gd name="connsiteX20" fmla="*/ 1076083 w 2738664"/>
              <a:gd name="connsiteY20" fmla="*/ 1985237 h 2436976"/>
              <a:gd name="connsiteX21" fmla="*/ 1457083 w 2738664"/>
              <a:gd name="connsiteY21" fmla="*/ 1899512 h 2436976"/>
              <a:gd name="connsiteX22" fmla="*/ 1847608 w 2738664"/>
              <a:gd name="connsiteY22" fmla="*/ 1699487 h 2436976"/>
              <a:gd name="connsiteX23" fmla="*/ 2114308 w 2738664"/>
              <a:gd name="connsiteY23" fmla="*/ 1404212 h 2436976"/>
              <a:gd name="connsiteX24" fmla="*/ 2280995 w 2738664"/>
              <a:gd name="connsiteY24" fmla="*/ 956537 h 2436976"/>
              <a:gd name="connsiteX25" fmla="*/ 2300045 w 2738664"/>
              <a:gd name="connsiteY25" fmla="*/ 604112 h 2436976"/>
              <a:gd name="connsiteX26" fmla="*/ 2300045 w 2738664"/>
              <a:gd name="connsiteY26" fmla="*/ 485050 h 2436976"/>
              <a:gd name="connsiteX27" fmla="*/ 2323858 w 2738664"/>
              <a:gd name="connsiteY27" fmla="*/ 442187 h 2436976"/>
              <a:gd name="connsiteX28" fmla="*/ 2635801 w 2738664"/>
              <a:gd name="connsiteY28" fmla="*/ 42136 h 2436976"/>
              <a:gd name="connsiteX29" fmla="*/ 2695332 w 2738664"/>
              <a:gd name="connsiteY29" fmla="*/ 44518 h 2436976"/>
              <a:gd name="connsiteX30" fmla="*/ 2738195 w 2738664"/>
              <a:gd name="connsiteY30" fmla="*/ 285025 h 2436976"/>
              <a:gd name="connsiteX0" fmla="*/ 2738195 w 2739435"/>
              <a:gd name="connsiteY0" fmla="*/ 285025 h 2436976"/>
              <a:gd name="connsiteX1" fmla="*/ 2721526 w 2739435"/>
              <a:gd name="connsiteY1" fmla="*/ 758894 h 2436976"/>
              <a:gd name="connsiteX2" fmla="*/ 2657233 w 2739435"/>
              <a:gd name="connsiteY2" fmla="*/ 1147037 h 2436976"/>
              <a:gd name="connsiteX3" fmla="*/ 2528645 w 2739435"/>
              <a:gd name="connsiteY3" fmla="*/ 1542325 h 2436976"/>
              <a:gd name="connsiteX4" fmla="*/ 2366720 w 2739435"/>
              <a:gd name="connsiteY4" fmla="*/ 1818550 h 2436976"/>
              <a:gd name="connsiteX5" fmla="*/ 2119070 w 2739435"/>
              <a:gd name="connsiteY5" fmla="*/ 2037625 h 2436976"/>
              <a:gd name="connsiteX6" fmla="*/ 1842845 w 2739435"/>
              <a:gd name="connsiteY6" fmla="*/ 2209075 h 2436976"/>
              <a:gd name="connsiteX7" fmla="*/ 1495183 w 2739435"/>
              <a:gd name="connsiteY7" fmla="*/ 2342425 h 2436976"/>
              <a:gd name="connsiteX8" fmla="*/ 1152283 w 2739435"/>
              <a:gd name="connsiteY8" fmla="*/ 2423387 h 2436976"/>
              <a:gd name="connsiteX9" fmla="*/ 895108 w 2739435"/>
              <a:gd name="connsiteY9" fmla="*/ 2423387 h 2436976"/>
              <a:gd name="connsiteX10" fmla="*/ 509345 w 2739435"/>
              <a:gd name="connsiteY10" fmla="*/ 2290037 h 2436976"/>
              <a:gd name="connsiteX11" fmla="*/ 218833 w 2739435"/>
              <a:gd name="connsiteY11" fmla="*/ 2085250 h 2436976"/>
              <a:gd name="connsiteX12" fmla="*/ 37858 w 2739435"/>
              <a:gd name="connsiteY12" fmla="*/ 1880462 h 2436976"/>
              <a:gd name="connsiteX13" fmla="*/ 4520 w 2739435"/>
              <a:gd name="connsiteY13" fmla="*/ 1656625 h 2436976"/>
              <a:gd name="connsiteX14" fmla="*/ 104533 w 2739435"/>
              <a:gd name="connsiteY14" fmla="*/ 1470887 h 2436976"/>
              <a:gd name="connsiteX15" fmla="*/ 271220 w 2739435"/>
              <a:gd name="connsiteY15" fmla="*/ 1380400 h 2436976"/>
              <a:gd name="connsiteX16" fmla="*/ 361708 w 2739435"/>
              <a:gd name="connsiteY16" fmla="*/ 1489937 h 2436976"/>
              <a:gd name="connsiteX17" fmla="*/ 461720 w 2739435"/>
              <a:gd name="connsiteY17" fmla="*/ 1685200 h 2436976"/>
              <a:gd name="connsiteX18" fmla="*/ 590308 w 2739435"/>
              <a:gd name="connsiteY18" fmla="*/ 1894750 h 2436976"/>
              <a:gd name="connsiteX19" fmla="*/ 799858 w 2739435"/>
              <a:gd name="connsiteY19" fmla="*/ 1966187 h 2436976"/>
              <a:gd name="connsiteX20" fmla="*/ 1076083 w 2739435"/>
              <a:gd name="connsiteY20" fmla="*/ 1985237 h 2436976"/>
              <a:gd name="connsiteX21" fmla="*/ 1457083 w 2739435"/>
              <a:gd name="connsiteY21" fmla="*/ 1899512 h 2436976"/>
              <a:gd name="connsiteX22" fmla="*/ 1847608 w 2739435"/>
              <a:gd name="connsiteY22" fmla="*/ 1699487 h 2436976"/>
              <a:gd name="connsiteX23" fmla="*/ 2114308 w 2739435"/>
              <a:gd name="connsiteY23" fmla="*/ 1404212 h 2436976"/>
              <a:gd name="connsiteX24" fmla="*/ 2280995 w 2739435"/>
              <a:gd name="connsiteY24" fmla="*/ 956537 h 2436976"/>
              <a:gd name="connsiteX25" fmla="*/ 2300045 w 2739435"/>
              <a:gd name="connsiteY25" fmla="*/ 604112 h 2436976"/>
              <a:gd name="connsiteX26" fmla="*/ 2300045 w 2739435"/>
              <a:gd name="connsiteY26" fmla="*/ 485050 h 2436976"/>
              <a:gd name="connsiteX27" fmla="*/ 2323858 w 2739435"/>
              <a:gd name="connsiteY27" fmla="*/ 442187 h 2436976"/>
              <a:gd name="connsiteX28" fmla="*/ 2635801 w 2739435"/>
              <a:gd name="connsiteY28" fmla="*/ 42136 h 2436976"/>
              <a:gd name="connsiteX29" fmla="*/ 2695332 w 2739435"/>
              <a:gd name="connsiteY29" fmla="*/ 44518 h 2436976"/>
              <a:gd name="connsiteX30" fmla="*/ 2738195 w 2739435"/>
              <a:gd name="connsiteY30" fmla="*/ 285025 h 2436976"/>
              <a:gd name="connsiteX0" fmla="*/ 2738195 w 2739435"/>
              <a:gd name="connsiteY0" fmla="*/ 285025 h 2436976"/>
              <a:gd name="connsiteX1" fmla="*/ 2721526 w 2739435"/>
              <a:gd name="connsiteY1" fmla="*/ 758894 h 2436976"/>
              <a:gd name="connsiteX2" fmla="*/ 2657233 w 2739435"/>
              <a:gd name="connsiteY2" fmla="*/ 1147037 h 2436976"/>
              <a:gd name="connsiteX3" fmla="*/ 2538170 w 2739435"/>
              <a:gd name="connsiteY3" fmla="*/ 1537562 h 2436976"/>
              <a:gd name="connsiteX4" fmla="*/ 2366720 w 2739435"/>
              <a:gd name="connsiteY4" fmla="*/ 1818550 h 2436976"/>
              <a:gd name="connsiteX5" fmla="*/ 2119070 w 2739435"/>
              <a:gd name="connsiteY5" fmla="*/ 2037625 h 2436976"/>
              <a:gd name="connsiteX6" fmla="*/ 1842845 w 2739435"/>
              <a:gd name="connsiteY6" fmla="*/ 2209075 h 2436976"/>
              <a:gd name="connsiteX7" fmla="*/ 1495183 w 2739435"/>
              <a:gd name="connsiteY7" fmla="*/ 2342425 h 2436976"/>
              <a:gd name="connsiteX8" fmla="*/ 1152283 w 2739435"/>
              <a:gd name="connsiteY8" fmla="*/ 2423387 h 2436976"/>
              <a:gd name="connsiteX9" fmla="*/ 895108 w 2739435"/>
              <a:gd name="connsiteY9" fmla="*/ 2423387 h 2436976"/>
              <a:gd name="connsiteX10" fmla="*/ 509345 w 2739435"/>
              <a:gd name="connsiteY10" fmla="*/ 2290037 h 2436976"/>
              <a:gd name="connsiteX11" fmla="*/ 218833 w 2739435"/>
              <a:gd name="connsiteY11" fmla="*/ 2085250 h 2436976"/>
              <a:gd name="connsiteX12" fmla="*/ 37858 w 2739435"/>
              <a:gd name="connsiteY12" fmla="*/ 1880462 h 2436976"/>
              <a:gd name="connsiteX13" fmla="*/ 4520 w 2739435"/>
              <a:gd name="connsiteY13" fmla="*/ 1656625 h 2436976"/>
              <a:gd name="connsiteX14" fmla="*/ 104533 w 2739435"/>
              <a:gd name="connsiteY14" fmla="*/ 1470887 h 2436976"/>
              <a:gd name="connsiteX15" fmla="*/ 271220 w 2739435"/>
              <a:gd name="connsiteY15" fmla="*/ 1380400 h 2436976"/>
              <a:gd name="connsiteX16" fmla="*/ 361708 w 2739435"/>
              <a:gd name="connsiteY16" fmla="*/ 1489937 h 2436976"/>
              <a:gd name="connsiteX17" fmla="*/ 461720 w 2739435"/>
              <a:gd name="connsiteY17" fmla="*/ 1685200 h 2436976"/>
              <a:gd name="connsiteX18" fmla="*/ 590308 w 2739435"/>
              <a:gd name="connsiteY18" fmla="*/ 1894750 h 2436976"/>
              <a:gd name="connsiteX19" fmla="*/ 799858 w 2739435"/>
              <a:gd name="connsiteY19" fmla="*/ 1966187 h 2436976"/>
              <a:gd name="connsiteX20" fmla="*/ 1076083 w 2739435"/>
              <a:gd name="connsiteY20" fmla="*/ 1985237 h 2436976"/>
              <a:gd name="connsiteX21" fmla="*/ 1457083 w 2739435"/>
              <a:gd name="connsiteY21" fmla="*/ 1899512 h 2436976"/>
              <a:gd name="connsiteX22" fmla="*/ 1847608 w 2739435"/>
              <a:gd name="connsiteY22" fmla="*/ 1699487 h 2436976"/>
              <a:gd name="connsiteX23" fmla="*/ 2114308 w 2739435"/>
              <a:gd name="connsiteY23" fmla="*/ 1404212 h 2436976"/>
              <a:gd name="connsiteX24" fmla="*/ 2280995 w 2739435"/>
              <a:gd name="connsiteY24" fmla="*/ 956537 h 2436976"/>
              <a:gd name="connsiteX25" fmla="*/ 2300045 w 2739435"/>
              <a:gd name="connsiteY25" fmla="*/ 604112 h 2436976"/>
              <a:gd name="connsiteX26" fmla="*/ 2300045 w 2739435"/>
              <a:gd name="connsiteY26" fmla="*/ 485050 h 2436976"/>
              <a:gd name="connsiteX27" fmla="*/ 2323858 w 2739435"/>
              <a:gd name="connsiteY27" fmla="*/ 442187 h 2436976"/>
              <a:gd name="connsiteX28" fmla="*/ 2635801 w 2739435"/>
              <a:gd name="connsiteY28" fmla="*/ 42136 h 2436976"/>
              <a:gd name="connsiteX29" fmla="*/ 2695332 w 2739435"/>
              <a:gd name="connsiteY29" fmla="*/ 44518 h 2436976"/>
              <a:gd name="connsiteX30" fmla="*/ 2738195 w 2739435"/>
              <a:gd name="connsiteY30" fmla="*/ 285025 h 2436976"/>
              <a:gd name="connsiteX0" fmla="*/ 2738195 w 2739435"/>
              <a:gd name="connsiteY0" fmla="*/ 285025 h 2436976"/>
              <a:gd name="connsiteX1" fmla="*/ 2721526 w 2739435"/>
              <a:gd name="connsiteY1" fmla="*/ 758894 h 2436976"/>
              <a:gd name="connsiteX2" fmla="*/ 2657233 w 2739435"/>
              <a:gd name="connsiteY2" fmla="*/ 1147037 h 2436976"/>
              <a:gd name="connsiteX3" fmla="*/ 2538170 w 2739435"/>
              <a:gd name="connsiteY3" fmla="*/ 1537562 h 2436976"/>
              <a:gd name="connsiteX4" fmla="*/ 2366720 w 2739435"/>
              <a:gd name="connsiteY4" fmla="*/ 1818550 h 2436976"/>
              <a:gd name="connsiteX5" fmla="*/ 2116689 w 2739435"/>
              <a:gd name="connsiteY5" fmla="*/ 2047150 h 2436976"/>
              <a:gd name="connsiteX6" fmla="*/ 1842845 w 2739435"/>
              <a:gd name="connsiteY6" fmla="*/ 2209075 h 2436976"/>
              <a:gd name="connsiteX7" fmla="*/ 1495183 w 2739435"/>
              <a:gd name="connsiteY7" fmla="*/ 2342425 h 2436976"/>
              <a:gd name="connsiteX8" fmla="*/ 1152283 w 2739435"/>
              <a:gd name="connsiteY8" fmla="*/ 2423387 h 2436976"/>
              <a:gd name="connsiteX9" fmla="*/ 895108 w 2739435"/>
              <a:gd name="connsiteY9" fmla="*/ 2423387 h 2436976"/>
              <a:gd name="connsiteX10" fmla="*/ 509345 w 2739435"/>
              <a:gd name="connsiteY10" fmla="*/ 2290037 h 2436976"/>
              <a:gd name="connsiteX11" fmla="*/ 218833 w 2739435"/>
              <a:gd name="connsiteY11" fmla="*/ 2085250 h 2436976"/>
              <a:gd name="connsiteX12" fmla="*/ 37858 w 2739435"/>
              <a:gd name="connsiteY12" fmla="*/ 1880462 h 2436976"/>
              <a:gd name="connsiteX13" fmla="*/ 4520 w 2739435"/>
              <a:gd name="connsiteY13" fmla="*/ 1656625 h 2436976"/>
              <a:gd name="connsiteX14" fmla="*/ 104533 w 2739435"/>
              <a:gd name="connsiteY14" fmla="*/ 1470887 h 2436976"/>
              <a:gd name="connsiteX15" fmla="*/ 271220 w 2739435"/>
              <a:gd name="connsiteY15" fmla="*/ 1380400 h 2436976"/>
              <a:gd name="connsiteX16" fmla="*/ 361708 w 2739435"/>
              <a:gd name="connsiteY16" fmla="*/ 1489937 h 2436976"/>
              <a:gd name="connsiteX17" fmla="*/ 461720 w 2739435"/>
              <a:gd name="connsiteY17" fmla="*/ 1685200 h 2436976"/>
              <a:gd name="connsiteX18" fmla="*/ 590308 w 2739435"/>
              <a:gd name="connsiteY18" fmla="*/ 1894750 h 2436976"/>
              <a:gd name="connsiteX19" fmla="*/ 799858 w 2739435"/>
              <a:gd name="connsiteY19" fmla="*/ 1966187 h 2436976"/>
              <a:gd name="connsiteX20" fmla="*/ 1076083 w 2739435"/>
              <a:gd name="connsiteY20" fmla="*/ 1985237 h 2436976"/>
              <a:gd name="connsiteX21" fmla="*/ 1457083 w 2739435"/>
              <a:gd name="connsiteY21" fmla="*/ 1899512 h 2436976"/>
              <a:gd name="connsiteX22" fmla="*/ 1847608 w 2739435"/>
              <a:gd name="connsiteY22" fmla="*/ 1699487 h 2436976"/>
              <a:gd name="connsiteX23" fmla="*/ 2114308 w 2739435"/>
              <a:gd name="connsiteY23" fmla="*/ 1404212 h 2436976"/>
              <a:gd name="connsiteX24" fmla="*/ 2280995 w 2739435"/>
              <a:gd name="connsiteY24" fmla="*/ 956537 h 2436976"/>
              <a:gd name="connsiteX25" fmla="*/ 2300045 w 2739435"/>
              <a:gd name="connsiteY25" fmla="*/ 604112 h 2436976"/>
              <a:gd name="connsiteX26" fmla="*/ 2300045 w 2739435"/>
              <a:gd name="connsiteY26" fmla="*/ 485050 h 2436976"/>
              <a:gd name="connsiteX27" fmla="*/ 2323858 w 2739435"/>
              <a:gd name="connsiteY27" fmla="*/ 442187 h 2436976"/>
              <a:gd name="connsiteX28" fmla="*/ 2635801 w 2739435"/>
              <a:gd name="connsiteY28" fmla="*/ 42136 h 2436976"/>
              <a:gd name="connsiteX29" fmla="*/ 2695332 w 2739435"/>
              <a:gd name="connsiteY29" fmla="*/ 44518 h 2436976"/>
              <a:gd name="connsiteX30" fmla="*/ 2738195 w 2739435"/>
              <a:gd name="connsiteY30" fmla="*/ 285025 h 2436976"/>
              <a:gd name="connsiteX0" fmla="*/ 2738195 w 2739435"/>
              <a:gd name="connsiteY0" fmla="*/ 285025 h 2436976"/>
              <a:gd name="connsiteX1" fmla="*/ 2721526 w 2739435"/>
              <a:gd name="connsiteY1" fmla="*/ 758894 h 2436976"/>
              <a:gd name="connsiteX2" fmla="*/ 2657233 w 2739435"/>
              <a:gd name="connsiteY2" fmla="*/ 1147037 h 2436976"/>
              <a:gd name="connsiteX3" fmla="*/ 2538170 w 2739435"/>
              <a:gd name="connsiteY3" fmla="*/ 1537562 h 2436976"/>
              <a:gd name="connsiteX4" fmla="*/ 2366720 w 2739435"/>
              <a:gd name="connsiteY4" fmla="*/ 1818550 h 2436976"/>
              <a:gd name="connsiteX5" fmla="*/ 2116689 w 2739435"/>
              <a:gd name="connsiteY5" fmla="*/ 2047150 h 2436976"/>
              <a:gd name="connsiteX6" fmla="*/ 1842845 w 2739435"/>
              <a:gd name="connsiteY6" fmla="*/ 2209075 h 2436976"/>
              <a:gd name="connsiteX7" fmla="*/ 1495183 w 2739435"/>
              <a:gd name="connsiteY7" fmla="*/ 2342425 h 2436976"/>
              <a:gd name="connsiteX8" fmla="*/ 1152283 w 2739435"/>
              <a:gd name="connsiteY8" fmla="*/ 2423387 h 2436976"/>
              <a:gd name="connsiteX9" fmla="*/ 895108 w 2739435"/>
              <a:gd name="connsiteY9" fmla="*/ 2423387 h 2436976"/>
              <a:gd name="connsiteX10" fmla="*/ 509345 w 2739435"/>
              <a:gd name="connsiteY10" fmla="*/ 2290037 h 2436976"/>
              <a:gd name="connsiteX11" fmla="*/ 218833 w 2739435"/>
              <a:gd name="connsiteY11" fmla="*/ 2085250 h 2436976"/>
              <a:gd name="connsiteX12" fmla="*/ 37858 w 2739435"/>
              <a:gd name="connsiteY12" fmla="*/ 1880462 h 2436976"/>
              <a:gd name="connsiteX13" fmla="*/ 4520 w 2739435"/>
              <a:gd name="connsiteY13" fmla="*/ 1656625 h 2436976"/>
              <a:gd name="connsiteX14" fmla="*/ 104533 w 2739435"/>
              <a:gd name="connsiteY14" fmla="*/ 1470887 h 2436976"/>
              <a:gd name="connsiteX15" fmla="*/ 271220 w 2739435"/>
              <a:gd name="connsiteY15" fmla="*/ 1380400 h 2436976"/>
              <a:gd name="connsiteX16" fmla="*/ 361708 w 2739435"/>
              <a:gd name="connsiteY16" fmla="*/ 1489937 h 2436976"/>
              <a:gd name="connsiteX17" fmla="*/ 461720 w 2739435"/>
              <a:gd name="connsiteY17" fmla="*/ 1685200 h 2436976"/>
              <a:gd name="connsiteX18" fmla="*/ 590308 w 2739435"/>
              <a:gd name="connsiteY18" fmla="*/ 1894750 h 2436976"/>
              <a:gd name="connsiteX19" fmla="*/ 799858 w 2739435"/>
              <a:gd name="connsiteY19" fmla="*/ 1966187 h 2436976"/>
              <a:gd name="connsiteX20" fmla="*/ 1076083 w 2739435"/>
              <a:gd name="connsiteY20" fmla="*/ 1985237 h 2436976"/>
              <a:gd name="connsiteX21" fmla="*/ 1457083 w 2739435"/>
              <a:gd name="connsiteY21" fmla="*/ 1899512 h 2436976"/>
              <a:gd name="connsiteX22" fmla="*/ 1847608 w 2739435"/>
              <a:gd name="connsiteY22" fmla="*/ 1699487 h 2436976"/>
              <a:gd name="connsiteX23" fmla="*/ 2114308 w 2739435"/>
              <a:gd name="connsiteY23" fmla="*/ 1404212 h 2436976"/>
              <a:gd name="connsiteX24" fmla="*/ 2273851 w 2739435"/>
              <a:gd name="connsiteY24" fmla="*/ 954156 h 2436976"/>
              <a:gd name="connsiteX25" fmla="*/ 2300045 w 2739435"/>
              <a:gd name="connsiteY25" fmla="*/ 604112 h 2436976"/>
              <a:gd name="connsiteX26" fmla="*/ 2300045 w 2739435"/>
              <a:gd name="connsiteY26" fmla="*/ 485050 h 2436976"/>
              <a:gd name="connsiteX27" fmla="*/ 2323858 w 2739435"/>
              <a:gd name="connsiteY27" fmla="*/ 442187 h 2436976"/>
              <a:gd name="connsiteX28" fmla="*/ 2635801 w 2739435"/>
              <a:gd name="connsiteY28" fmla="*/ 42136 h 2436976"/>
              <a:gd name="connsiteX29" fmla="*/ 2695332 w 2739435"/>
              <a:gd name="connsiteY29" fmla="*/ 44518 h 2436976"/>
              <a:gd name="connsiteX30" fmla="*/ 2738195 w 2739435"/>
              <a:gd name="connsiteY30" fmla="*/ 285025 h 2436976"/>
              <a:gd name="connsiteX0" fmla="*/ 2738195 w 2739435"/>
              <a:gd name="connsiteY0" fmla="*/ 285025 h 2436976"/>
              <a:gd name="connsiteX1" fmla="*/ 2721526 w 2739435"/>
              <a:gd name="connsiteY1" fmla="*/ 758894 h 2436976"/>
              <a:gd name="connsiteX2" fmla="*/ 2657233 w 2739435"/>
              <a:gd name="connsiteY2" fmla="*/ 1147037 h 2436976"/>
              <a:gd name="connsiteX3" fmla="*/ 2538170 w 2739435"/>
              <a:gd name="connsiteY3" fmla="*/ 1537562 h 2436976"/>
              <a:gd name="connsiteX4" fmla="*/ 2366720 w 2739435"/>
              <a:gd name="connsiteY4" fmla="*/ 1818550 h 2436976"/>
              <a:gd name="connsiteX5" fmla="*/ 2116689 w 2739435"/>
              <a:gd name="connsiteY5" fmla="*/ 2047150 h 2436976"/>
              <a:gd name="connsiteX6" fmla="*/ 1842845 w 2739435"/>
              <a:gd name="connsiteY6" fmla="*/ 2209075 h 2436976"/>
              <a:gd name="connsiteX7" fmla="*/ 1495183 w 2739435"/>
              <a:gd name="connsiteY7" fmla="*/ 2342425 h 2436976"/>
              <a:gd name="connsiteX8" fmla="*/ 1152283 w 2739435"/>
              <a:gd name="connsiteY8" fmla="*/ 2423387 h 2436976"/>
              <a:gd name="connsiteX9" fmla="*/ 895108 w 2739435"/>
              <a:gd name="connsiteY9" fmla="*/ 2423387 h 2436976"/>
              <a:gd name="connsiteX10" fmla="*/ 509345 w 2739435"/>
              <a:gd name="connsiteY10" fmla="*/ 2290037 h 2436976"/>
              <a:gd name="connsiteX11" fmla="*/ 218833 w 2739435"/>
              <a:gd name="connsiteY11" fmla="*/ 2085250 h 2436976"/>
              <a:gd name="connsiteX12" fmla="*/ 37858 w 2739435"/>
              <a:gd name="connsiteY12" fmla="*/ 1880462 h 2436976"/>
              <a:gd name="connsiteX13" fmla="*/ 4520 w 2739435"/>
              <a:gd name="connsiteY13" fmla="*/ 1656625 h 2436976"/>
              <a:gd name="connsiteX14" fmla="*/ 104533 w 2739435"/>
              <a:gd name="connsiteY14" fmla="*/ 1470887 h 2436976"/>
              <a:gd name="connsiteX15" fmla="*/ 271220 w 2739435"/>
              <a:gd name="connsiteY15" fmla="*/ 1380400 h 2436976"/>
              <a:gd name="connsiteX16" fmla="*/ 361708 w 2739435"/>
              <a:gd name="connsiteY16" fmla="*/ 1489937 h 2436976"/>
              <a:gd name="connsiteX17" fmla="*/ 461720 w 2739435"/>
              <a:gd name="connsiteY17" fmla="*/ 1685200 h 2436976"/>
              <a:gd name="connsiteX18" fmla="*/ 590308 w 2739435"/>
              <a:gd name="connsiteY18" fmla="*/ 1894750 h 2436976"/>
              <a:gd name="connsiteX19" fmla="*/ 799858 w 2739435"/>
              <a:gd name="connsiteY19" fmla="*/ 1966187 h 2436976"/>
              <a:gd name="connsiteX20" fmla="*/ 1076083 w 2739435"/>
              <a:gd name="connsiteY20" fmla="*/ 1985237 h 2436976"/>
              <a:gd name="connsiteX21" fmla="*/ 1457083 w 2739435"/>
              <a:gd name="connsiteY21" fmla="*/ 1899512 h 2436976"/>
              <a:gd name="connsiteX22" fmla="*/ 1842846 w 2739435"/>
              <a:gd name="connsiteY22" fmla="*/ 1709012 h 2436976"/>
              <a:gd name="connsiteX23" fmla="*/ 2114308 w 2739435"/>
              <a:gd name="connsiteY23" fmla="*/ 1404212 h 2436976"/>
              <a:gd name="connsiteX24" fmla="*/ 2273851 w 2739435"/>
              <a:gd name="connsiteY24" fmla="*/ 954156 h 2436976"/>
              <a:gd name="connsiteX25" fmla="*/ 2300045 w 2739435"/>
              <a:gd name="connsiteY25" fmla="*/ 604112 h 2436976"/>
              <a:gd name="connsiteX26" fmla="*/ 2300045 w 2739435"/>
              <a:gd name="connsiteY26" fmla="*/ 485050 h 2436976"/>
              <a:gd name="connsiteX27" fmla="*/ 2323858 w 2739435"/>
              <a:gd name="connsiteY27" fmla="*/ 442187 h 2436976"/>
              <a:gd name="connsiteX28" fmla="*/ 2635801 w 2739435"/>
              <a:gd name="connsiteY28" fmla="*/ 42136 h 2436976"/>
              <a:gd name="connsiteX29" fmla="*/ 2695332 w 2739435"/>
              <a:gd name="connsiteY29" fmla="*/ 44518 h 2436976"/>
              <a:gd name="connsiteX30" fmla="*/ 2738195 w 2739435"/>
              <a:gd name="connsiteY30" fmla="*/ 285025 h 2436976"/>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0887 h 2436323"/>
              <a:gd name="connsiteX15" fmla="*/ 271220 w 2739435"/>
              <a:gd name="connsiteY15" fmla="*/ 1380400 h 2436323"/>
              <a:gd name="connsiteX16" fmla="*/ 361708 w 2739435"/>
              <a:gd name="connsiteY16" fmla="*/ 1489937 h 2436323"/>
              <a:gd name="connsiteX17" fmla="*/ 461720 w 2739435"/>
              <a:gd name="connsiteY17" fmla="*/ 1685200 h 2436323"/>
              <a:gd name="connsiteX18" fmla="*/ 590308 w 2739435"/>
              <a:gd name="connsiteY18" fmla="*/ 1894750 h 2436323"/>
              <a:gd name="connsiteX19" fmla="*/ 799858 w 2739435"/>
              <a:gd name="connsiteY19" fmla="*/ 1966187 h 2436323"/>
              <a:gd name="connsiteX20" fmla="*/ 1076083 w 2739435"/>
              <a:gd name="connsiteY20" fmla="*/ 1985237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71220 w 2739435"/>
              <a:gd name="connsiteY15" fmla="*/ 1380400 h 2436323"/>
              <a:gd name="connsiteX16" fmla="*/ 361708 w 2739435"/>
              <a:gd name="connsiteY16" fmla="*/ 1489937 h 2436323"/>
              <a:gd name="connsiteX17" fmla="*/ 461720 w 2739435"/>
              <a:gd name="connsiteY17" fmla="*/ 1685200 h 2436323"/>
              <a:gd name="connsiteX18" fmla="*/ 590308 w 2739435"/>
              <a:gd name="connsiteY18" fmla="*/ 1894750 h 2436323"/>
              <a:gd name="connsiteX19" fmla="*/ 799858 w 2739435"/>
              <a:gd name="connsiteY19" fmla="*/ 1966187 h 2436323"/>
              <a:gd name="connsiteX20" fmla="*/ 1076083 w 2739435"/>
              <a:gd name="connsiteY20" fmla="*/ 1985237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71220 w 2739435"/>
              <a:gd name="connsiteY15" fmla="*/ 1380400 h 2436323"/>
              <a:gd name="connsiteX16" fmla="*/ 361708 w 2739435"/>
              <a:gd name="connsiteY16" fmla="*/ 1489937 h 2436323"/>
              <a:gd name="connsiteX17" fmla="*/ 461720 w 2739435"/>
              <a:gd name="connsiteY17" fmla="*/ 1685200 h 2436323"/>
              <a:gd name="connsiteX18" fmla="*/ 618883 w 2739435"/>
              <a:gd name="connsiteY18" fmla="*/ 1882843 h 2436323"/>
              <a:gd name="connsiteX19" fmla="*/ 799858 w 2739435"/>
              <a:gd name="connsiteY19" fmla="*/ 1966187 h 2436323"/>
              <a:gd name="connsiteX20" fmla="*/ 1076083 w 2739435"/>
              <a:gd name="connsiteY20" fmla="*/ 1985237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71220 w 2739435"/>
              <a:gd name="connsiteY15" fmla="*/ 1380400 h 2436323"/>
              <a:gd name="connsiteX16" fmla="*/ 361708 w 2739435"/>
              <a:gd name="connsiteY16" fmla="*/ 1489937 h 2436323"/>
              <a:gd name="connsiteX17" fmla="*/ 461720 w 2739435"/>
              <a:gd name="connsiteY17" fmla="*/ 1685200 h 2436323"/>
              <a:gd name="connsiteX18" fmla="*/ 618883 w 2739435"/>
              <a:gd name="connsiteY18" fmla="*/ 1882843 h 2436323"/>
              <a:gd name="connsiteX19" fmla="*/ 799858 w 2739435"/>
              <a:gd name="connsiteY19" fmla="*/ 1966187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71220 w 2739435"/>
              <a:gd name="connsiteY15" fmla="*/ 1380400 h 2436323"/>
              <a:gd name="connsiteX16" fmla="*/ 361708 w 2739435"/>
              <a:gd name="connsiteY16" fmla="*/ 1489937 h 2436323"/>
              <a:gd name="connsiteX17" fmla="*/ 461720 w 2739435"/>
              <a:gd name="connsiteY17" fmla="*/ 1685200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361708 w 2739435"/>
              <a:gd name="connsiteY16" fmla="*/ 1489937 h 2436323"/>
              <a:gd name="connsiteX17" fmla="*/ 461720 w 2739435"/>
              <a:gd name="connsiteY17" fmla="*/ 1685200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325989 w 2739435"/>
              <a:gd name="connsiteY16" fmla="*/ 1499462 h 2436323"/>
              <a:gd name="connsiteX17" fmla="*/ 461720 w 2739435"/>
              <a:gd name="connsiteY17" fmla="*/ 1685200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325989 w 2739435"/>
              <a:gd name="connsiteY16" fmla="*/ 1499462 h 2436323"/>
              <a:gd name="connsiteX17" fmla="*/ 430764 w 2739435"/>
              <a:gd name="connsiteY17" fmla="*/ 1689963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311702 w 2739435"/>
              <a:gd name="connsiteY16" fmla="*/ 1499462 h 2436323"/>
              <a:gd name="connsiteX17" fmla="*/ 430764 w 2739435"/>
              <a:gd name="connsiteY17" fmla="*/ 1689963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295033 w 2739435"/>
              <a:gd name="connsiteY16" fmla="*/ 1506606 h 2436323"/>
              <a:gd name="connsiteX17" fmla="*/ 430764 w 2739435"/>
              <a:gd name="connsiteY17" fmla="*/ 1689963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295033 w 2739435"/>
              <a:gd name="connsiteY16" fmla="*/ 1506606 h 2436323"/>
              <a:gd name="connsiteX17" fmla="*/ 430764 w 2739435"/>
              <a:gd name="connsiteY17" fmla="*/ 1689963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95033 w 2739435"/>
              <a:gd name="connsiteY16" fmla="*/ 1506606 h 2436323"/>
              <a:gd name="connsiteX17" fmla="*/ 430764 w 2739435"/>
              <a:gd name="connsiteY17" fmla="*/ 1689963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95033 w 2739435"/>
              <a:gd name="connsiteY16" fmla="*/ 1506606 h 2436323"/>
              <a:gd name="connsiteX17" fmla="*/ 411714 w 2739435"/>
              <a:gd name="connsiteY17" fmla="*/ 1723300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95033 w 2739435"/>
              <a:gd name="connsiteY16" fmla="*/ 1506606 h 2436323"/>
              <a:gd name="connsiteX17" fmla="*/ 411714 w 2739435"/>
              <a:gd name="connsiteY17" fmla="*/ 1723300 h 2436323"/>
              <a:gd name="connsiteX18" fmla="*/ 604595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97414 w 2739435"/>
              <a:gd name="connsiteY16" fmla="*/ 1532800 h 2436323"/>
              <a:gd name="connsiteX17" fmla="*/ 411714 w 2739435"/>
              <a:gd name="connsiteY17" fmla="*/ 1723300 h 2436323"/>
              <a:gd name="connsiteX18" fmla="*/ 604595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87889 w 2739435"/>
              <a:gd name="connsiteY16" fmla="*/ 1530419 h 2436323"/>
              <a:gd name="connsiteX17" fmla="*/ 411714 w 2739435"/>
              <a:gd name="connsiteY17" fmla="*/ 1723300 h 2436323"/>
              <a:gd name="connsiteX18" fmla="*/ 604595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87889 w 2739435"/>
              <a:gd name="connsiteY16" fmla="*/ 1530419 h 2436323"/>
              <a:gd name="connsiteX17" fmla="*/ 411714 w 2739435"/>
              <a:gd name="connsiteY17" fmla="*/ 1723300 h 2436323"/>
              <a:gd name="connsiteX18" fmla="*/ 604595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2426 w 2739435"/>
              <a:gd name="connsiteY26" fmla="*/ 494575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87889 w 2739435"/>
              <a:gd name="connsiteY16" fmla="*/ 1530419 h 2436323"/>
              <a:gd name="connsiteX17" fmla="*/ 411714 w 2739435"/>
              <a:gd name="connsiteY17" fmla="*/ 1723300 h 2436323"/>
              <a:gd name="connsiteX18" fmla="*/ 604595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2426 w 2739435"/>
              <a:gd name="connsiteY26" fmla="*/ 494575 h 2436323"/>
              <a:gd name="connsiteX27" fmla="*/ 2331002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739435" h="2436323">
                <a:moveTo>
                  <a:pt x="2738195" y="285025"/>
                </a:moveTo>
                <a:cubicBezTo>
                  <a:pt x="2742561" y="404088"/>
                  <a:pt x="2735020" y="615225"/>
                  <a:pt x="2721526" y="758894"/>
                </a:cubicBezTo>
                <a:cubicBezTo>
                  <a:pt x="2708032" y="902563"/>
                  <a:pt x="2687792" y="1017259"/>
                  <a:pt x="2657233" y="1147037"/>
                </a:cubicBezTo>
                <a:cubicBezTo>
                  <a:pt x="2626674" y="1276815"/>
                  <a:pt x="2586589" y="1425643"/>
                  <a:pt x="2538170" y="1537562"/>
                </a:cubicBezTo>
                <a:cubicBezTo>
                  <a:pt x="2489751" y="1649481"/>
                  <a:pt x="2436967" y="1733619"/>
                  <a:pt x="2366720" y="1818550"/>
                </a:cubicBezTo>
                <a:cubicBezTo>
                  <a:pt x="2296473" y="1903481"/>
                  <a:pt x="2204001" y="1982063"/>
                  <a:pt x="2116689" y="2047150"/>
                </a:cubicBezTo>
                <a:cubicBezTo>
                  <a:pt x="2029377" y="2112237"/>
                  <a:pt x="1946429" y="2159863"/>
                  <a:pt x="1842845" y="2209075"/>
                </a:cubicBezTo>
                <a:cubicBezTo>
                  <a:pt x="1739261" y="2258287"/>
                  <a:pt x="1610276" y="2306706"/>
                  <a:pt x="1495183" y="2342425"/>
                </a:cubicBezTo>
                <a:cubicBezTo>
                  <a:pt x="1380090" y="2378144"/>
                  <a:pt x="1252295" y="2409893"/>
                  <a:pt x="1152283" y="2423387"/>
                </a:cubicBezTo>
                <a:cubicBezTo>
                  <a:pt x="1052271" y="2436881"/>
                  <a:pt x="1001471" y="2444024"/>
                  <a:pt x="895108" y="2423387"/>
                </a:cubicBezTo>
                <a:cubicBezTo>
                  <a:pt x="788745" y="2402750"/>
                  <a:pt x="626819" y="2355918"/>
                  <a:pt x="514107" y="2299562"/>
                </a:cubicBezTo>
                <a:cubicBezTo>
                  <a:pt x="401395" y="2243206"/>
                  <a:pt x="298208" y="2155100"/>
                  <a:pt x="218833" y="2085250"/>
                </a:cubicBezTo>
                <a:cubicBezTo>
                  <a:pt x="139458" y="2015400"/>
                  <a:pt x="73577" y="1951900"/>
                  <a:pt x="37858" y="1880462"/>
                </a:cubicBezTo>
                <a:cubicBezTo>
                  <a:pt x="2139" y="1809025"/>
                  <a:pt x="-6592" y="1723697"/>
                  <a:pt x="4520" y="1656625"/>
                </a:cubicBezTo>
                <a:cubicBezTo>
                  <a:pt x="15632" y="1589553"/>
                  <a:pt x="66036" y="1520893"/>
                  <a:pt x="104533" y="1478030"/>
                </a:cubicBezTo>
                <a:cubicBezTo>
                  <a:pt x="143030" y="1435167"/>
                  <a:pt x="204942" y="1390718"/>
                  <a:pt x="235501" y="1399449"/>
                </a:cubicBezTo>
                <a:cubicBezTo>
                  <a:pt x="266060" y="1408181"/>
                  <a:pt x="258520" y="1476444"/>
                  <a:pt x="287889" y="1530419"/>
                </a:cubicBezTo>
                <a:cubicBezTo>
                  <a:pt x="317258" y="1584394"/>
                  <a:pt x="358930" y="1664563"/>
                  <a:pt x="411714" y="1723300"/>
                </a:cubicBezTo>
                <a:cubicBezTo>
                  <a:pt x="464498" y="1782037"/>
                  <a:pt x="539904" y="1843552"/>
                  <a:pt x="604595" y="1882843"/>
                </a:cubicBezTo>
                <a:cubicBezTo>
                  <a:pt x="669286" y="1922134"/>
                  <a:pt x="720086" y="1943565"/>
                  <a:pt x="799858" y="1959043"/>
                </a:cubicBezTo>
                <a:cubicBezTo>
                  <a:pt x="879630" y="1974521"/>
                  <a:pt x="973690" y="1985634"/>
                  <a:pt x="1083227" y="1975712"/>
                </a:cubicBezTo>
                <a:cubicBezTo>
                  <a:pt x="1192764" y="1965790"/>
                  <a:pt x="1330480" y="1943962"/>
                  <a:pt x="1457083" y="1899512"/>
                </a:cubicBezTo>
                <a:cubicBezTo>
                  <a:pt x="1583686" y="1855062"/>
                  <a:pt x="1733309" y="1791562"/>
                  <a:pt x="1842846" y="1709012"/>
                </a:cubicBezTo>
                <a:cubicBezTo>
                  <a:pt x="1952383" y="1626462"/>
                  <a:pt x="2042474" y="1530021"/>
                  <a:pt x="2114308" y="1404212"/>
                </a:cubicBezTo>
                <a:cubicBezTo>
                  <a:pt x="2186142" y="1278403"/>
                  <a:pt x="2242895" y="1087506"/>
                  <a:pt x="2273851" y="954156"/>
                </a:cubicBezTo>
                <a:cubicBezTo>
                  <a:pt x="2304807" y="820806"/>
                  <a:pt x="2295283" y="680709"/>
                  <a:pt x="2300045" y="604112"/>
                </a:cubicBezTo>
                <a:cubicBezTo>
                  <a:pt x="2304808" y="527515"/>
                  <a:pt x="2297267" y="521562"/>
                  <a:pt x="2302426" y="494575"/>
                </a:cubicBezTo>
                <a:cubicBezTo>
                  <a:pt x="2307585" y="467588"/>
                  <a:pt x="2275440" y="517594"/>
                  <a:pt x="2331002" y="442187"/>
                </a:cubicBezTo>
                <a:cubicBezTo>
                  <a:pt x="2386565" y="366781"/>
                  <a:pt x="2575477" y="114367"/>
                  <a:pt x="2635801" y="42136"/>
                </a:cubicBezTo>
                <a:cubicBezTo>
                  <a:pt x="2691363" y="-30095"/>
                  <a:pt x="2678266" y="4037"/>
                  <a:pt x="2695332" y="44518"/>
                </a:cubicBezTo>
                <a:cubicBezTo>
                  <a:pt x="2712398" y="84999"/>
                  <a:pt x="2733829" y="165962"/>
                  <a:pt x="2738195" y="285025"/>
                </a:cubicBezTo>
                <a:close/>
              </a:path>
            </a:pathLst>
          </a:custGeom>
          <a:solidFill>
            <a:srgbClr val="AEA6CC">
              <a:alpha val="60000"/>
            </a:srgbClr>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任意多边形 32"/>
          <p:cNvSpPr/>
          <p:nvPr/>
        </p:nvSpPr>
        <p:spPr>
          <a:xfrm>
            <a:off x="2117390" y="2995776"/>
            <a:ext cx="2739435" cy="2436323"/>
          </a:xfrm>
          <a:custGeom>
            <a:avLst/>
            <a:gdLst>
              <a:gd name="connsiteX0" fmla="*/ 2738195 w 2738484"/>
              <a:gd name="connsiteY0" fmla="*/ 316672 h 2468623"/>
              <a:gd name="connsiteX1" fmla="*/ 2714383 w 2738484"/>
              <a:gd name="connsiteY1" fmla="*/ 792922 h 2468623"/>
              <a:gd name="connsiteX2" fmla="*/ 2657233 w 2738484"/>
              <a:gd name="connsiteY2" fmla="*/ 1178684 h 2468623"/>
              <a:gd name="connsiteX3" fmla="*/ 2528645 w 2738484"/>
              <a:gd name="connsiteY3" fmla="*/ 1573972 h 2468623"/>
              <a:gd name="connsiteX4" fmla="*/ 2366720 w 2738484"/>
              <a:gd name="connsiteY4" fmla="*/ 1850197 h 2468623"/>
              <a:gd name="connsiteX5" fmla="*/ 2119070 w 2738484"/>
              <a:gd name="connsiteY5" fmla="*/ 2069272 h 2468623"/>
              <a:gd name="connsiteX6" fmla="*/ 1842845 w 2738484"/>
              <a:gd name="connsiteY6" fmla="*/ 2240722 h 2468623"/>
              <a:gd name="connsiteX7" fmla="*/ 1495183 w 2738484"/>
              <a:gd name="connsiteY7" fmla="*/ 2374072 h 2468623"/>
              <a:gd name="connsiteX8" fmla="*/ 1152283 w 2738484"/>
              <a:gd name="connsiteY8" fmla="*/ 2455034 h 2468623"/>
              <a:gd name="connsiteX9" fmla="*/ 895108 w 2738484"/>
              <a:gd name="connsiteY9" fmla="*/ 2455034 h 2468623"/>
              <a:gd name="connsiteX10" fmla="*/ 509345 w 2738484"/>
              <a:gd name="connsiteY10" fmla="*/ 2321684 h 2468623"/>
              <a:gd name="connsiteX11" fmla="*/ 218833 w 2738484"/>
              <a:gd name="connsiteY11" fmla="*/ 2116897 h 2468623"/>
              <a:gd name="connsiteX12" fmla="*/ 37858 w 2738484"/>
              <a:gd name="connsiteY12" fmla="*/ 1912109 h 2468623"/>
              <a:gd name="connsiteX13" fmla="*/ 4520 w 2738484"/>
              <a:gd name="connsiteY13" fmla="*/ 1688272 h 2468623"/>
              <a:gd name="connsiteX14" fmla="*/ 104533 w 2738484"/>
              <a:gd name="connsiteY14" fmla="*/ 1502534 h 2468623"/>
              <a:gd name="connsiteX15" fmla="*/ 271220 w 2738484"/>
              <a:gd name="connsiteY15" fmla="*/ 1412047 h 2468623"/>
              <a:gd name="connsiteX16" fmla="*/ 361708 w 2738484"/>
              <a:gd name="connsiteY16" fmla="*/ 1521584 h 2468623"/>
              <a:gd name="connsiteX17" fmla="*/ 461720 w 2738484"/>
              <a:gd name="connsiteY17" fmla="*/ 1716847 h 2468623"/>
              <a:gd name="connsiteX18" fmla="*/ 590308 w 2738484"/>
              <a:gd name="connsiteY18" fmla="*/ 1926397 h 2468623"/>
              <a:gd name="connsiteX19" fmla="*/ 799858 w 2738484"/>
              <a:gd name="connsiteY19" fmla="*/ 1997834 h 2468623"/>
              <a:gd name="connsiteX20" fmla="*/ 1076083 w 2738484"/>
              <a:gd name="connsiteY20" fmla="*/ 2016884 h 2468623"/>
              <a:gd name="connsiteX21" fmla="*/ 1457083 w 2738484"/>
              <a:gd name="connsiteY21" fmla="*/ 1931159 h 2468623"/>
              <a:gd name="connsiteX22" fmla="*/ 1847608 w 2738484"/>
              <a:gd name="connsiteY22" fmla="*/ 1731134 h 2468623"/>
              <a:gd name="connsiteX23" fmla="*/ 2114308 w 2738484"/>
              <a:gd name="connsiteY23" fmla="*/ 1435859 h 2468623"/>
              <a:gd name="connsiteX24" fmla="*/ 2280995 w 2738484"/>
              <a:gd name="connsiteY24" fmla="*/ 988184 h 2468623"/>
              <a:gd name="connsiteX25" fmla="*/ 2300045 w 2738484"/>
              <a:gd name="connsiteY25" fmla="*/ 635759 h 2468623"/>
              <a:gd name="connsiteX26" fmla="*/ 2300045 w 2738484"/>
              <a:gd name="connsiteY26" fmla="*/ 516697 h 2468623"/>
              <a:gd name="connsiteX27" fmla="*/ 2323858 w 2738484"/>
              <a:gd name="connsiteY27" fmla="*/ 473834 h 2468623"/>
              <a:gd name="connsiteX28" fmla="*/ 2666758 w 2738484"/>
              <a:gd name="connsiteY28" fmla="*/ 26159 h 2468623"/>
              <a:gd name="connsiteX29" fmla="*/ 2700095 w 2738484"/>
              <a:gd name="connsiteY29" fmla="*/ 83309 h 2468623"/>
              <a:gd name="connsiteX30" fmla="*/ 2738195 w 2738484"/>
              <a:gd name="connsiteY30" fmla="*/ 316672 h 2468623"/>
              <a:gd name="connsiteX0" fmla="*/ 2738195 w 2738484"/>
              <a:gd name="connsiteY0" fmla="*/ 295020 h 2446971"/>
              <a:gd name="connsiteX1" fmla="*/ 2714383 w 2738484"/>
              <a:gd name="connsiteY1" fmla="*/ 771270 h 2446971"/>
              <a:gd name="connsiteX2" fmla="*/ 2657233 w 2738484"/>
              <a:gd name="connsiteY2" fmla="*/ 1157032 h 2446971"/>
              <a:gd name="connsiteX3" fmla="*/ 2528645 w 2738484"/>
              <a:gd name="connsiteY3" fmla="*/ 1552320 h 2446971"/>
              <a:gd name="connsiteX4" fmla="*/ 2366720 w 2738484"/>
              <a:gd name="connsiteY4" fmla="*/ 1828545 h 2446971"/>
              <a:gd name="connsiteX5" fmla="*/ 2119070 w 2738484"/>
              <a:gd name="connsiteY5" fmla="*/ 2047620 h 2446971"/>
              <a:gd name="connsiteX6" fmla="*/ 1842845 w 2738484"/>
              <a:gd name="connsiteY6" fmla="*/ 2219070 h 2446971"/>
              <a:gd name="connsiteX7" fmla="*/ 1495183 w 2738484"/>
              <a:gd name="connsiteY7" fmla="*/ 2352420 h 2446971"/>
              <a:gd name="connsiteX8" fmla="*/ 1152283 w 2738484"/>
              <a:gd name="connsiteY8" fmla="*/ 2433382 h 2446971"/>
              <a:gd name="connsiteX9" fmla="*/ 895108 w 2738484"/>
              <a:gd name="connsiteY9" fmla="*/ 2433382 h 2446971"/>
              <a:gd name="connsiteX10" fmla="*/ 509345 w 2738484"/>
              <a:gd name="connsiteY10" fmla="*/ 2300032 h 2446971"/>
              <a:gd name="connsiteX11" fmla="*/ 218833 w 2738484"/>
              <a:gd name="connsiteY11" fmla="*/ 2095245 h 2446971"/>
              <a:gd name="connsiteX12" fmla="*/ 37858 w 2738484"/>
              <a:gd name="connsiteY12" fmla="*/ 1890457 h 2446971"/>
              <a:gd name="connsiteX13" fmla="*/ 4520 w 2738484"/>
              <a:gd name="connsiteY13" fmla="*/ 1666620 h 2446971"/>
              <a:gd name="connsiteX14" fmla="*/ 104533 w 2738484"/>
              <a:gd name="connsiteY14" fmla="*/ 1480882 h 2446971"/>
              <a:gd name="connsiteX15" fmla="*/ 271220 w 2738484"/>
              <a:gd name="connsiteY15" fmla="*/ 1390395 h 2446971"/>
              <a:gd name="connsiteX16" fmla="*/ 361708 w 2738484"/>
              <a:gd name="connsiteY16" fmla="*/ 1499932 h 2446971"/>
              <a:gd name="connsiteX17" fmla="*/ 461720 w 2738484"/>
              <a:gd name="connsiteY17" fmla="*/ 1695195 h 2446971"/>
              <a:gd name="connsiteX18" fmla="*/ 590308 w 2738484"/>
              <a:gd name="connsiteY18" fmla="*/ 1904745 h 2446971"/>
              <a:gd name="connsiteX19" fmla="*/ 799858 w 2738484"/>
              <a:gd name="connsiteY19" fmla="*/ 1976182 h 2446971"/>
              <a:gd name="connsiteX20" fmla="*/ 1076083 w 2738484"/>
              <a:gd name="connsiteY20" fmla="*/ 1995232 h 2446971"/>
              <a:gd name="connsiteX21" fmla="*/ 1457083 w 2738484"/>
              <a:gd name="connsiteY21" fmla="*/ 1909507 h 2446971"/>
              <a:gd name="connsiteX22" fmla="*/ 1847608 w 2738484"/>
              <a:gd name="connsiteY22" fmla="*/ 1709482 h 2446971"/>
              <a:gd name="connsiteX23" fmla="*/ 2114308 w 2738484"/>
              <a:gd name="connsiteY23" fmla="*/ 1414207 h 2446971"/>
              <a:gd name="connsiteX24" fmla="*/ 2280995 w 2738484"/>
              <a:gd name="connsiteY24" fmla="*/ 966532 h 2446971"/>
              <a:gd name="connsiteX25" fmla="*/ 2300045 w 2738484"/>
              <a:gd name="connsiteY25" fmla="*/ 614107 h 2446971"/>
              <a:gd name="connsiteX26" fmla="*/ 2300045 w 2738484"/>
              <a:gd name="connsiteY26" fmla="*/ 495045 h 2446971"/>
              <a:gd name="connsiteX27" fmla="*/ 2323858 w 2738484"/>
              <a:gd name="connsiteY27" fmla="*/ 452182 h 2446971"/>
              <a:gd name="connsiteX28" fmla="*/ 2652470 w 2738484"/>
              <a:gd name="connsiteY28" fmla="*/ 30700 h 2446971"/>
              <a:gd name="connsiteX29" fmla="*/ 2700095 w 2738484"/>
              <a:gd name="connsiteY29" fmla="*/ 61657 h 2446971"/>
              <a:gd name="connsiteX30" fmla="*/ 2738195 w 2738484"/>
              <a:gd name="connsiteY30" fmla="*/ 295020 h 2446971"/>
              <a:gd name="connsiteX0" fmla="*/ 2738195 w 2738484"/>
              <a:gd name="connsiteY0" fmla="*/ 279316 h 2431267"/>
              <a:gd name="connsiteX1" fmla="*/ 2714383 w 2738484"/>
              <a:gd name="connsiteY1" fmla="*/ 755566 h 2431267"/>
              <a:gd name="connsiteX2" fmla="*/ 2657233 w 2738484"/>
              <a:gd name="connsiteY2" fmla="*/ 1141328 h 2431267"/>
              <a:gd name="connsiteX3" fmla="*/ 2528645 w 2738484"/>
              <a:gd name="connsiteY3" fmla="*/ 1536616 h 2431267"/>
              <a:gd name="connsiteX4" fmla="*/ 2366720 w 2738484"/>
              <a:gd name="connsiteY4" fmla="*/ 1812841 h 2431267"/>
              <a:gd name="connsiteX5" fmla="*/ 2119070 w 2738484"/>
              <a:gd name="connsiteY5" fmla="*/ 2031916 h 2431267"/>
              <a:gd name="connsiteX6" fmla="*/ 1842845 w 2738484"/>
              <a:gd name="connsiteY6" fmla="*/ 2203366 h 2431267"/>
              <a:gd name="connsiteX7" fmla="*/ 1495183 w 2738484"/>
              <a:gd name="connsiteY7" fmla="*/ 2336716 h 2431267"/>
              <a:gd name="connsiteX8" fmla="*/ 1152283 w 2738484"/>
              <a:gd name="connsiteY8" fmla="*/ 2417678 h 2431267"/>
              <a:gd name="connsiteX9" fmla="*/ 895108 w 2738484"/>
              <a:gd name="connsiteY9" fmla="*/ 2417678 h 2431267"/>
              <a:gd name="connsiteX10" fmla="*/ 509345 w 2738484"/>
              <a:gd name="connsiteY10" fmla="*/ 2284328 h 2431267"/>
              <a:gd name="connsiteX11" fmla="*/ 218833 w 2738484"/>
              <a:gd name="connsiteY11" fmla="*/ 2079541 h 2431267"/>
              <a:gd name="connsiteX12" fmla="*/ 37858 w 2738484"/>
              <a:gd name="connsiteY12" fmla="*/ 1874753 h 2431267"/>
              <a:gd name="connsiteX13" fmla="*/ 4520 w 2738484"/>
              <a:gd name="connsiteY13" fmla="*/ 1650916 h 2431267"/>
              <a:gd name="connsiteX14" fmla="*/ 104533 w 2738484"/>
              <a:gd name="connsiteY14" fmla="*/ 1465178 h 2431267"/>
              <a:gd name="connsiteX15" fmla="*/ 271220 w 2738484"/>
              <a:gd name="connsiteY15" fmla="*/ 1374691 h 2431267"/>
              <a:gd name="connsiteX16" fmla="*/ 361708 w 2738484"/>
              <a:gd name="connsiteY16" fmla="*/ 1484228 h 2431267"/>
              <a:gd name="connsiteX17" fmla="*/ 461720 w 2738484"/>
              <a:gd name="connsiteY17" fmla="*/ 1679491 h 2431267"/>
              <a:gd name="connsiteX18" fmla="*/ 590308 w 2738484"/>
              <a:gd name="connsiteY18" fmla="*/ 1889041 h 2431267"/>
              <a:gd name="connsiteX19" fmla="*/ 799858 w 2738484"/>
              <a:gd name="connsiteY19" fmla="*/ 1960478 h 2431267"/>
              <a:gd name="connsiteX20" fmla="*/ 1076083 w 2738484"/>
              <a:gd name="connsiteY20" fmla="*/ 1979528 h 2431267"/>
              <a:gd name="connsiteX21" fmla="*/ 1457083 w 2738484"/>
              <a:gd name="connsiteY21" fmla="*/ 1893803 h 2431267"/>
              <a:gd name="connsiteX22" fmla="*/ 1847608 w 2738484"/>
              <a:gd name="connsiteY22" fmla="*/ 1693778 h 2431267"/>
              <a:gd name="connsiteX23" fmla="*/ 2114308 w 2738484"/>
              <a:gd name="connsiteY23" fmla="*/ 1398503 h 2431267"/>
              <a:gd name="connsiteX24" fmla="*/ 2280995 w 2738484"/>
              <a:gd name="connsiteY24" fmla="*/ 950828 h 2431267"/>
              <a:gd name="connsiteX25" fmla="*/ 2300045 w 2738484"/>
              <a:gd name="connsiteY25" fmla="*/ 598403 h 2431267"/>
              <a:gd name="connsiteX26" fmla="*/ 2300045 w 2738484"/>
              <a:gd name="connsiteY26" fmla="*/ 479341 h 2431267"/>
              <a:gd name="connsiteX27" fmla="*/ 2323858 w 2738484"/>
              <a:gd name="connsiteY27" fmla="*/ 436478 h 2431267"/>
              <a:gd name="connsiteX28" fmla="*/ 2635801 w 2738484"/>
              <a:gd name="connsiteY28" fmla="*/ 36427 h 2431267"/>
              <a:gd name="connsiteX29" fmla="*/ 2700095 w 2738484"/>
              <a:gd name="connsiteY29" fmla="*/ 45953 h 2431267"/>
              <a:gd name="connsiteX30" fmla="*/ 2738195 w 2738484"/>
              <a:gd name="connsiteY30" fmla="*/ 279316 h 2431267"/>
              <a:gd name="connsiteX0" fmla="*/ 2738195 w 2738484"/>
              <a:gd name="connsiteY0" fmla="*/ 282399 h 2434350"/>
              <a:gd name="connsiteX1" fmla="*/ 2714383 w 2738484"/>
              <a:gd name="connsiteY1" fmla="*/ 758649 h 2434350"/>
              <a:gd name="connsiteX2" fmla="*/ 2657233 w 2738484"/>
              <a:gd name="connsiteY2" fmla="*/ 1144411 h 2434350"/>
              <a:gd name="connsiteX3" fmla="*/ 2528645 w 2738484"/>
              <a:gd name="connsiteY3" fmla="*/ 1539699 h 2434350"/>
              <a:gd name="connsiteX4" fmla="*/ 2366720 w 2738484"/>
              <a:gd name="connsiteY4" fmla="*/ 1815924 h 2434350"/>
              <a:gd name="connsiteX5" fmla="*/ 2119070 w 2738484"/>
              <a:gd name="connsiteY5" fmla="*/ 2034999 h 2434350"/>
              <a:gd name="connsiteX6" fmla="*/ 1842845 w 2738484"/>
              <a:gd name="connsiteY6" fmla="*/ 2206449 h 2434350"/>
              <a:gd name="connsiteX7" fmla="*/ 1495183 w 2738484"/>
              <a:gd name="connsiteY7" fmla="*/ 2339799 h 2434350"/>
              <a:gd name="connsiteX8" fmla="*/ 1152283 w 2738484"/>
              <a:gd name="connsiteY8" fmla="*/ 2420761 h 2434350"/>
              <a:gd name="connsiteX9" fmla="*/ 895108 w 2738484"/>
              <a:gd name="connsiteY9" fmla="*/ 2420761 h 2434350"/>
              <a:gd name="connsiteX10" fmla="*/ 509345 w 2738484"/>
              <a:gd name="connsiteY10" fmla="*/ 2287411 h 2434350"/>
              <a:gd name="connsiteX11" fmla="*/ 218833 w 2738484"/>
              <a:gd name="connsiteY11" fmla="*/ 2082624 h 2434350"/>
              <a:gd name="connsiteX12" fmla="*/ 37858 w 2738484"/>
              <a:gd name="connsiteY12" fmla="*/ 1877836 h 2434350"/>
              <a:gd name="connsiteX13" fmla="*/ 4520 w 2738484"/>
              <a:gd name="connsiteY13" fmla="*/ 1653999 h 2434350"/>
              <a:gd name="connsiteX14" fmla="*/ 104533 w 2738484"/>
              <a:gd name="connsiteY14" fmla="*/ 1468261 h 2434350"/>
              <a:gd name="connsiteX15" fmla="*/ 271220 w 2738484"/>
              <a:gd name="connsiteY15" fmla="*/ 1377774 h 2434350"/>
              <a:gd name="connsiteX16" fmla="*/ 361708 w 2738484"/>
              <a:gd name="connsiteY16" fmla="*/ 1487311 h 2434350"/>
              <a:gd name="connsiteX17" fmla="*/ 461720 w 2738484"/>
              <a:gd name="connsiteY17" fmla="*/ 1682574 h 2434350"/>
              <a:gd name="connsiteX18" fmla="*/ 590308 w 2738484"/>
              <a:gd name="connsiteY18" fmla="*/ 1892124 h 2434350"/>
              <a:gd name="connsiteX19" fmla="*/ 799858 w 2738484"/>
              <a:gd name="connsiteY19" fmla="*/ 1963561 h 2434350"/>
              <a:gd name="connsiteX20" fmla="*/ 1076083 w 2738484"/>
              <a:gd name="connsiteY20" fmla="*/ 1982611 h 2434350"/>
              <a:gd name="connsiteX21" fmla="*/ 1457083 w 2738484"/>
              <a:gd name="connsiteY21" fmla="*/ 1896886 h 2434350"/>
              <a:gd name="connsiteX22" fmla="*/ 1847608 w 2738484"/>
              <a:gd name="connsiteY22" fmla="*/ 1696861 h 2434350"/>
              <a:gd name="connsiteX23" fmla="*/ 2114308 w 2738484"/>
              <a:gd name="connsiteY23" fmla="*/ 1401586 h 2434350"/>
              <a:gd name="connsiteX24" fmla="*/ 2280995 w 2738484"/>
              <a:gd name="connsiteY24" fmla="*/ 953911 h 2434350"/>
              <a:gd name="connsiteX25" fmla="*/ 2300045 w 2738484"/>
              <a:gd name="connsiteY25" fmla="*/ 601486 h 2434350"/>
              <a:gd name="connsiteX26" fmla="*/ 2300045 w 2738484"/>
              <a:gd name="connsiteY26" fmla="*/ 482424 h 2434350"/>
              <a:gd name="connsiteX27" fmla="*/ 2323858 w 2738484"/>
              <a:gd name="connsiteY27" fmla="*/ 439561 h 2434350"/>
              <a:gd name="connsiteX28" fmla="*/ 2635801 w 2738484"/>
              <a:gd name="connsiteY28" fmla="*/ 39510 h 2434350"/>
              <a:gd name="connsiteX29" fmla="*/ 2700095 w 2738484"/>
              <a:gd name="connsiteY29" fmla="*/ 49036 h 2434350"/>
              <a:gd name="connsiteX30" fmla="*/ 2738195 w 2738484"/>
              <a:gd name="connsiteY30" fmla="*/ 282399 h 2434350"/>
              <a:gd name="connsiteX0" fmla="*/ 2738195 w 2738484"/>
              <a:gd name="connsiteY0" fmla="*/ 282399 h 2434350"/>
              <a:gd name="connsiteX1" fmla="*/ 2714383 w 2738484"/>
              <a:gd name="connsiteY1" fmla="*/ 758649 h 2434350"/>
              <a:gd name="connsiteX2" fmla="*/ 2657233 w 2738484"/>
              <a:gd name="connsiteY2" fmla="*/ 1144411 h 2434350"/>
              <a:gd name="connsiteX3" fmla="*/ 2528645 w 2738484"/>
              <a:gd name="connsiteY3" fmla="*/ 1539699 h 2434350"/>
              <a:gd name="connsiteX4" fmla="*/ 2366720 w 2738484"/>
              <a:gd name="connsiteY4" fmla="*/ 1815924 h 2434350"/>
              <a:gd name="connsiteX5" fmla="*/ 2119070 w 2738484"/>
              <a:gd name="connsiteY5" fmla="*/ 2034999 h 2434350"/>
              <a:gd name="connsiteX6" fmla="*/ 1842845 w 2738484"/>
              <a:gd name="connsiteY6" fmla="*/ 2206449 h 2434350"/>
              <a:gd name="connsiteX7" fmla="*/ 1495183 w 2738484"/>
              <a:gd name="connsiteY7" fmla="*/ 2339799 h 2434350"/>
              <a:gd name="connsiteX8" fmla="*/ 1152283 w 2738484"/>
              <a:gd name="connsiteY8" fmla="*/ 2420761 h 2434350"/>
              <a:gd name="connsiteX9" fmla="*/ 895108 w 2738484"/>
              <a:gd name="connsiteY9" fmla="*/ 2420761 h 2434350"/>
              <a:gd name="connsiteX10" fmla="*/ 509345 w 2738484"/>
              <a:gd name="connsiteY10" fmla="*/ 2287411 h 2434350"/>
              <a:gd name="connsiteX11" fmla="*/ 218833 w 2738484"/>
              <a:gd name="connsiteY11" fmla="*/ 2082624 h 2434350"/>
              <a:gd name="connsiteX12" fmla="*/ 37858 w 2738484"/>
              <a:gd name="connsiteY12" fmla="*/ 1877836 h 2434350"/>
              <a:gd name="connsiteX13" fmla="*/ 4520 w 2738484"/>
              <a:gd name="connsiteY13" fmla="*/ 1653999 h 2434350"/>
              <a:gd name="connsiteX14" fmla="*/ 104533 w 2738484"/>
              <a:gd name="connsiteY14" fmla="*/ 1468261 h 2434350"/>
              <a:gd name="connsiteX15" fmla="*/ 271220 w 2738484"/>
              <a:gd name="connsiteY15" fmla="*/ 1377774 h 2434350"/>
              <a:gd name="connsiteX16" fmla="*/ 361708 w 2738484"/>
              <a:gd name="connsiteY16" fmla="*/ 1487311 h 2434350"/>
              <a:gd name="connsiteX17" fmla="*/ 461720 w 2738484"/>
              <a:gd name="connsiteY17" fmla="*/ 1682574 h 2434350"/>
              <a:gd name="connsiteX18" fmla="*/ 590308 w 2738484"/>
              <a:gd name="connsiteY18" fmla="*/ 1892124 h 2434350"/>
              <a:gd name="connsiteX19" fmla="*/ 799858 w 2738484"/>
              <a:gd name="connsiteY19" fmla="*/ 1963561 h 2434350"/>
              <a:gd name="connsiteX20" fmla="*/ 1076083 w 2738484"/>
              <a:gd name="connsiteY20" fmla="*/ 1982611 h 2434350"/>
              <a:gd name="connsiteX21" fmla="*/ 1457083 w 2738484"/>
              <a:gd name="connsiteY21" fmla="*/ 1896886 h 2434350"/>
              <a:gd name="connsiteX22" fmla="*/ 1847608 w 2738484"/>
              <a:gd name="connsiteY22" fmla="*/ 1696861 h 2434350"/>
              <a:gd name="connsiteX23" fmla="*/ 2114308 w 2738484"/>
              <a:gd name="connsiteY23" fmla="*/ 1401586 h 2434350"/>
              <a:gd name="connsiteX24" fmla="*/ 2280995 w 2738484"/>
              <a:gd name="connsiteY24" fmla="*/ 953911 h 2434350"/>
              <a:gd name="connsiteX25" fmla="*/ 2300045 w 2738484"/>
              <a:gd name="connsiteY25" fmla="*/ 601486 h 2434350"/>
              <a:gd name="connsiteX26" fmla="*/ 2300045 w 2738484"/>
              <a:gd name="connsiteY26" fmla="*/ 482424 h 2434350"/>
              <a:gd name="connsiteX27" fmla="*/ 2323858 w 2738484"/>
              <a:gd name="connsiteY27" fmla="*/ 439561 h 2434350"/>
              <a:gd name="connsiteX28" fmla="*/ 2635801 w 2738484"/>
              <a:gd name="connsiteY28" fmla="*/ 39510 h 2434350"/>
              <a:gd name="connsiteX29" fmla="*/ 2700095 w 2738484"/>
              <a:gd name="connsiteY29" fmla="*/ 49036 h 2434350"/>
              <a:gd name="connsiteX30" fmla="*/ 2738195 w 2738484"/>
              <a:gd name="connsiteY30" fmla="*/ 282399 h 2434350"/>
              <a:gd name="connsiteX0" fmla="*/ 2738195 w 2738664"/>
              <a:gd name="connsiteY0" fmla="*/ 285025 h 2436976"/>
              <a:gd name="connsiteX1" fmla="*/ 2714383 w 2738664"/>
              <a:gd name="connsiteY1" fmla="*/ 761275 h 2436976"/>
              <a:gd name="connsiteX2" fmla="*/ 2657233 w 2738664"/>
              <a:gd name="connsiteY2" fmla="*/ 1147037 h 2436976"/>
              <a:gd name="connsiteX3" fmla="*/ 2528645 w 2738664"/>
              <a:gd name="connsiteY3" fmla="*/ 1542325 h 2436976"/>
              <a:gd name="connsiteX4" fmla="*/ 2366720 w 2738664"/>
              <a:gd name="connsiteY4" fmla="*/ 1818550 h 2436976"/>
              <a:gd name="connsiteX5" fmla="*/ 2119070 w 2738664"/>
              <a:gd name="connsiteY5" fmla="*/ 2037625 h 2436976"/>
              <a:gd name="connsiteX6" fmla="*/ 1842845 w 2738664"/>
              <a:gd name="connsiteY6" fmla="*/ 2209075 h 2436976"/>
              <a:gd name="connsiteX7" fmla="*/ 1495183 w 2738664"/>
              <a:gd name="connsiteY7" fmla="*/ 2342425 h 2436976"/>
              <a:gd name="connsiteX8" fmla="*/ 1152283 w 2738664"/>
              <a:gd name="connsiteY8" fmla="*/ 2423387 h 2436976"/>
              <a:gd name="connsiteX9" fmla="*/ 895108 w 2738664"/>
              <a:gd name="connsiteY9" fmla="*/ 2423387 h 2436976"/>
              <a:gd name="connsiteX10" fmla="*/ 509345 w 2738664"/>
              <a:gd name="connsiteY10" fmla="*/ 2290037 h 2436976"/>
              <a:gd name="connsiteX11" fmla="*/ 218833 w 2738664"/>
              <a:gd name="connsiteY11" fmla="*/ 2085250 h 2436976"/>
              <a:gd name="connsiteX12" fmla="*/ 37858 w 2738664"/>
              <a:gd name="connsiteY12" fmla="*/ 1880462 h 2436976"/>
              <a:gd name="connsiteX13" fmla="*/ 4520 w 2738664"/>
              <a:gd name="connsiteY13" fmla="*/ 1656625 h 2436976"/>
              <a:gd name="connsiteX14" fmla="*/ 104533 w 2738664"/>
              <a:gd name="connsiteY14" fmla="*/ 1470887 h 2436976"/>
              <a:gd name="connsiteX15" fmla="*/ 271220 w 2738664"/>
              <a:gd name="connsiteY15" fmla="*/ 1380400 h 2436976"/>
              <a:gd name="connsiteX16" fmla="*/ 361708 w 2738664"/>
              <a:gd name="connsiteY16" fmla="*/ 1489937 h 2436976"/>
              <a:gd name="connsiteX17" fmla="*/ 461720 w 2738664"/>
              <a:gd name="connsiteY17" fmla="*/ 1685200 h 2436976"/>
              <a:gd name="connsiteX18" fmla="*/ 590308 w 2738664"/>
              <a:gd name="connsiteY18" fmla="*/ 1894750 h 2436976"/>
              <a:gd name="connsiteX19" fmla="*/ 799858 w 2738664"/>
              <a:gd name="connsiteY19" fmla="*/ 1966187 h 2436976"/>
              <a:gd name="connsiteX20" fmla="*/ 1076083 w 2738664"/>
              <a:gd name="connsiteY20" fmla="*/ 1985237 h 2436976"/>
              <a:gd name="connsiteX21" fmla="*/ 1457083 w 2738664"/>
              <a:gd name="connsiteY21" fmla="*/ 1899512 h 2436976"/>
              <a:gd name="connsiteX22" fmla="*/ 1847608 w 2738664"/>
              <a:gd name="connsiteY22" fmla="*/ 1699487 h 2436976"/>
              <a:gd name="connsiteX23" fmla="*/ 2114308 w 2738664"/>
              <a:gd name="connsiteY23" fmla="*/ 1404212 h 2436976"/>
              <a:gd name="connsiteX24" fmla="*/ 2280995 w 2738664"/>
              <a:gd name="connsiteY24" fmla="*/ 956537 h 2436976"/>
              <a:gd name="connsiteX25" fmla="*/ 2300045 w 2738664"/>
              <a:gd name="connsiteY25" fmla="*/ 604112 h 2436976"/>
              <a:gd name="connsiteX26" fmla="*/ 2300045 w 2738664"/>
              <a:gd name="connsiteY26" fmla="*/ 485050 h 2436976"/>
              <a:gd name="connsiteX27" fmla="*/ 2323858 w 2738664"/>
              <a:gd name="connsiteY27" fmla="*/ 442187 h 2436976"/>
              <a:gd name="connsiteX28" fmla="*/ 2635801 w 2738664"/>
              <a:gd name="connsiteY28" fmla="*/ 42136 h 2436976"/>
              <a:gd name="connsiteX29" fmla="*/ 2695332 w 2738664"/>
              <a:gd name="connsiteY29" fmla="*/ 44518 h 2436976"/>
              <a:gd name="connsiteX30" fmla="*/ 2738195 w 2738664"/>
              <a:gd name="connsiteY30" fmla="*/ 285025 h 2436976"/>
              <a:gd name="connsiteX0" fmla="*/ 2738195 w 2739435"/>
              <a:gd name="connsiteY0" fmla="*/ 285025 h 2436976"/>
              <a:gd name="connsiteX1" fmla="*/ 2721526 w 2739435"/>
              <a:gd name="connsiteY1" fmla="*/ 758894 h 2436976"/>
              <a:gd name="connsiteX2" fmla="*/ 2657233 w 2739435"/>
              <a:gd name="connsiteY2" fmla="*/ 1147037 h 2436976"/>
              <a:gd name="connsiteX3" fmla="*/ 2528645 w 2739435"/>
              <a:gd name="connsiteY3" fmla="*/ 1542325 h 2436976"/>
              <a:gd name="connsiteX4" fmla="*/ 2366720 w 2739435"/>
              <a:gd name="connsiteY4" fmla="*/ 1818550 h 2436976"/>
              <a:gd name="connsiteX5" fmla="*/ 2119070 w 2739435"/>
              <a:gd name="connsiteY5" fmla="*/ 2037625 h 2436976"/>
              <a:gd name="connsiteX6" fmla="*/ 1842845 w 2739435"/>
              <a:gd name="connsiteY6" fmla="*/ 2209075 h 2436976"/>
              <a:gd name="connsiteX7" fmla="*/ 1495183 w 2739435"/>
              <a:gd name="connsiteY7" fmla="*/ 2342425 h 2436976"/>
              <a:gd name="connsiteX8" fmla="*/ 1152283 w 2739435"/>
              <a:gd name="connsiteY8" fmla="*/ 2423387 h 2436976"/>
              <a:gd name="connsiteX9" fmla="*/ 895108 w 2739435"/>
              <a:gd name="connsiteY9" fmla="*/ 2423387 h 2436976"/>
              <a:gd name="connsiteX10" fmla="*/ 509345 w 2739435"/>
              <a:gd name="connsiteY10" fmla="*/ 2290037 h 2436976"/>
              <a:gd name="connsiteX11" fmla="*/ 218833 w 2739435"/>
              <a:gd name="connsiteY11" fmla="*/ 2085250 h 2436976"/>
              <a:gd name="connsiteX12" fmla="*/ 37858 w 2739435"/>
              <a:gd name="connsiteY12" fmla="*/ 1880462 h 2436976"/>
              <a:gd name="connsiteX13" fmla="*/ 4520 w 2739435"/>
              <a:gd name="connsiteY13" fmla="*/ 1656625 h 2436976"/>
              <a:gd name="connsiteX14" fmla="*/ 104533 w 2739435"/>
              <a:gd name="connsiteY14" fmla="*/ 1470887 h 2436976"/>
              <a:gd name="connsiteX15" fmla="*/ 271220 w 2739435"/>
              <a:gd name="connsiteY15" fmla="*/ 1380400 h 2436976"/>
              <a:gd name="connsiteX16" fmla="*/ 361708 w 2739435"/>
              <a:gd name="connsiteY16" fmla="*/ 1489937 h 2436976"/>
              <a:gd name="connsiteX17" fmla="*/ 461720 w 2739435"/>
              <a:gd name="connsiteY17" fmla="*/ 1685200 h 2436976"/>
              <a:gd name="connsiteX18" fmla="*/ 590308 w 2739435"/>
              <a:gd name="connsiteY18" fmla="*/ 1894750 h 2436976"/>
              <a:gd name="connsiteX19" fmla="*/ 799858 w 2739435"/>
              <a:gd name="connsiteY19" fmla="*/ 1966187 h 2436976"/>
              <a:gd name="connsiteX20" fmla="*/ 1076083 w 2739435"/>
              <a:gd name="connsiteY20" fmla="*/ 1985237 h 2436976"/>
              <a:gd name="connsiteX21" fmla="*/ 1457083 w 2739435"/>
              <a:gd name="connsiteY21" fmla="*/ 1899512 h 2436976"/>
              <a:gd name="connsiteX22" fmla="*/ 1847608 w 2739435"/>
              <a:gd name="connsiteY22" fmla="*/ 1699487 h 2436976"/>
              <a:gd name="connsiteX23" fmla="*/ 2114308 w 2739435"/>
              <a:gd name="connsiteY23" fmla="*/ 1404212 h 2436976"/>
              <a:gd name="connsiteX24" fmla="*/ 2280995 w 2739435"/>
              <a:gd name="connsiteY24" fmla="*/ 956537 h 2436976"/>
              <a:gd name="connsiteX25" fmla="*/ 2300045 w 2739435"/>
              <a:gd name="connsiteY25" fmla="*/ 604112 h 2436976"/>
              <a:gd name="connsiteX26" fmla="*/ 2300045 w 2739435"/>
              <a:gd name="connsiteY26" fmla="*/ 485050 h 2436976"/>
              <a:gd name="connsiteX27" fmla="*/ 2323858 w 2739435"/>
              <a:gd name="connsiteY27" fmla="*/ 442187 h 2436976"/>
              <a:gd name="connsiteX28" fmla="*/ 2635801 w 2739435"/>
              <a:gd name="connsiteY28" fmla="*/ 42136 h 2436976"/>
              <a:gd name="connsiteX29" fmla="*/ 2695332 w 2739435"/>
              <a:gd name="connsiteY29" fmla="*/ 44518 h 2436976"/>
              <a:gd name="connsiteX30" fmla="*/ 2738195 w 2739435"/>
              <a:gd name="connsiteY30" fmla="*/ 285025 h 2436976"/>
              <a:gd name="connsiteX0" fmla="*/ 2738195 w 2739435"/>
              <a:gd name="connsiteY0" fmla="*/ 285025 h 2436976"/>
              <a:gd name="connsiteX1" fmla="*/ 2721526 w 2739435"/>
              <a:gd name="connsiteY1" fmla="*/ 758894 h 2436976"/>
              <a:gd name="connsiteX2" fmla="*/ 2657233 w 2739435"/>
              <a:gd name="connsiteY2" fmla="*/ 1147037 h 2436976"/>
              <a:gd name="connsiteX3" fmla="*/ 2538170 w 2739435"/>
              <a:gd name="connsiteY3" fmla="*/ 1537562 h 2436976"/>
              <a:gd name="connsiteX4" fmla="*/ 2366720 w 2739435"/>
              <a:gd name="connsiteY4" fmla="*/ 1818550 h 2436976"/>
              <a:gd name="connsiteX5" fmla="*/ 2119070 w 2739435"/>
              <a:gd name="connsiteY5" fmla="*/ 2037625 h 2436976"/>
              <a:gd name="connsiteX6" fmla="*/ 1842845 w 2739435"/>
              <a:gd name="connsiteY6" fmla="*/ 2209075 h 2436976"/>
              <a:gd name="connsiteX7" fmla="*/ 1495183 w 2739435"/>
              <a:gd name="connsiteY7" fmla="*/ 2342425 h 2436976"/>
              <a:gd name="connsiteX8" fmla="*/ 1152283 w 2739435"/>
              <a:gd name="connsiteY8" fmla="*/ 2423387 h 2436976"/>
              <a:gd name="connsiteX9" fmla="*/ 895108 w 2739435"/>
              <a:gd name="connsiteY9" fmla="*/ 2423387 h 2436976"/>
              <a:gd name="connsiteX10" fmla="*/ 509345 w 2739435"/>
              <a:gd name="connsiteY10" fmla="*/ 2290037 h 2436976"/>
              <a:gd name="connsiteX11" fmla="*/ 218833 w 2739435"/>
              <a:gd name="connsiteY11" fmla="*/ 2085250 h 2436976"/>
              <a:gd name="connsiteX12" fmla="*/ 37858 w 2739435"/>
              <a:gd name="connsiteY12" fmla="*/ 1880462 h 2436976"/>
              <a:gd name="connsiteX13" fmla="*/ 4520 w 2739435"/>
              <a:gd name="connsiteY13" fmla="*/ 1656625 h 2436976"/>
              <a:gd name="connsiteX14" fmla="*/ 104533 w 2739435"/>
              <a:gd name="connsiteY14" fmla="*/ 1470887 h 2436976"/>
              <a:gd name="connsiteX15" fmla="*/ 271220 w 2739435"/>
              <a:gd name="connsiteY15" fmla="*/ 1380400 h 2436976"/>
              <a:gd name="connsiteX16" fmla="*/ 361708 w 2739435"/>
              <a:gd name="connsiteY16" fmla="*/ 1489937 h 2436976"/>
              <a:gd name="connsiteX17" fmla="*/ 461720 w 2739435"/>
              <a:gd name="connsiteY17" fmla="*/ 1685200 h 2436976"/>
              <a:gd name="connsiteX18" fmla="*/ 590308 w 2739435"/>
              <a:gd name="connsiteY18" fmla="*/ 1894750 h 2436976"/>
              <a:gd name="connsiteX19" fmla="*/ 799858 w 2739435"/>
              <a:gd name="connsiteY19" fmla="*/ 1966187 h 2436976"/>
              <a:gd name="connsiteX20" fmla="*/ 1076083 w 2739435"/>
              <a:gd name="connsiteY20" fmla="*/ 1985237 h 2436976"/>
              <a:gd name="connsiteX21" fmla="*/ 1457083 w 2739435"/>
              <a:gd name="connsiteY21" fmla="*/ 1899512 h 2436976"/>
              <a:gd name="connsiteX22" fmla="*/ 1847608 w 2739435"/>
              <a:gd name="connsiteY22" fmla="*/ 1699487 h 2436976"/>
              <a:gd name="connsiteX23" fmla="*/ 2114308 w 2739435"/>
              <a:gd name="connsiteY23" fmla="*/ 1404212 h 2436976"/>
              <a:gd name="connsiteX24" fmla="*/ 2280995 w 2739435"/>
              <a:gd name="connsiteY24" fmla="*/ 956537 h 2436976"/>
              <a:gd name="connsiteX25" fmla="*/ 2300045 w 2739435"/>
              <a:gd name="connsiteY25" fmla="*/ 604112 h 2436976"/>
              <a:gd name="connsiteX26" fmla="*/ 2300045 w 2739435"/>
              <a:gd name="connsiteY26" fmla="*/ 485050 h 2436976"/>
              <a:gd name="connsiteX27" fmla="*/ 2323858 w 2739435"/>
              <a:gd name="connsiteY27" fmla="*/ 442187 h 2436976"/>
              <a:gd name="connsiteX28" fmla="*/ 2635801 w 2739435"/>
              <a:gd name="connsiteY28" fmla="*/ 42136 h 2436976"/>
              <a:gd name="connsiteX29" fmla="*/ 2695332 w 2739435"/>
              <a:gd name="connsiteY29" fmla="*/ 44518 h 2436976"/>
              <a:gd name="connsiteX30" fmla="*/ 2738195 w 2739435"/>
              <a:gd name="connsiteY30" fmla="*/ 285025 h 2436976"/>
              <a:gd name="connsiteX0" fmla="*/ 2738195 w 2739435"/>
              <a:gd name="connsiteY0" fmla="*/ 285025 h 2436976"/>
              <a:gd name="connsiteX1" fmla="*/ 2721526 w 2739435"/>
              <a:gd name="connsiteY1" fmla="*/ 758894 h 2436976"/>
              <a:gd name="connsiteX2" fmla="*/ 2657233 w 2739435"/>
              <a:gd name="connsiteY2" fmla="*/ 1147037 h 2436976"/>
              <a:gd name="connsiteX3" fmla="*/ 2538170 w 2739435"/>
              <a:gd name="connsiteY3" fmla="*/ 1537562 h 2436976"/>
              <a:gd name="connsiteX4" fmla="*/ 2366720 w 2739435"/>
              <a:gd name="connsiteY4" fmla="*/ 1818550 h 2436976"/>
              <a:gd name="connsiteX5" fmla="*/ 2116689 w 2739435"/>
              <a:gd name="connsiteY5" fmla="*/ 2047150 h 2436976"/>
              <a:gd name="connsiteX6" fmla="*/ 1842845 w 2739435"/>
              <a:gd name="connsiteY6" fmla="*/ 2209075 h 2436976"/>
              <a:gd name="connsiteX7" fmla="*/ 1495183 w 2739435"/>
              <a:gd name="connsiteY7" fmla="*/ 2342425 h 2436976"/>
              <a:gd name="connsiteX8" fmla="*/ 1152283 w 2739435"/>
              <a:gd name="connsiteY8" fmla="*/ 2423387 h 2436976"/>
              <a:gd name="connsiteX9" fmla="*/ 895108 w 2739435"/>
              <a:gd name="connsiteY9" fmla="*/ 2423387 h 2436976"/>
              <a:gd name="connsiteX10" fmla="*/ 509345 w 2739435"/>
              <a:gd name="connsiteY10" fmla="*/ 2290037 h 2436976"/>
              <a:gd name="connsiteX11" fmla="*/ 218833 w 2739435"/>
              <a:gd name="connsiteY11" fmla="*/ 2085250 h 2436976"/>
              <a:gd name="connsiteX12" fmla="*/ 37858 w 2739435"/>
              <a:gd name="connsiteY12" fmla="*/ 1880462 h 2436976"/>
              <a:gd name="connsiteX13" fmla="*/ 4520 w 2739435"/>
              <a:gd name="connsiteY13" fmla="*/ 1656625 h 2436976"/>
              <a:gd name="connsiteX14" fmla="*/ 104533 w 2739435"/>
              <a:gd name="connsiteY14" fmla="*/ 1470887 h 2436976"/>
              <a:gd name="connsiteX15" fmla="*/ 271220 w 2739435"/>
              <a:gd name="connsiteY15" fmla="*/ 1380400 h 2436976"/>
              <a:gd name="connsiteX16" fmla="*/ 361708 w 2739435"/>
              <a:gd name="connsiteY16" fmla="*/ 1489937 h 2436976"/>
              <a:gd name="connsiteX17" fmla="*/ 461720 w 2739435"/>
              <a:gd name="connsiteY17" fmla="*/ 1685200 h 2436976"/>
              <a:gd name="connsiteX18" fmla="*/ 590308 w 2739435"/>
              <a:gd name="connsiteY18" fmla="*/ 1894750 h 2436976"/>
              <a:gd name="connsiteX19" fmla="*/ 799858 w 2739435"/>
              <a:gd name="connsiteY19" fmla="*/ 1966187 h 2436976"/>
              <a:gd name="connsiteX20" fmla="*/ 1076083 w 2739435"/>
              <a:gd name="connsiteY20" fmla="*/ 1985237 h 2436976"/>
              <a:gd name="connsiteX21" fmla="*/ 1457083 w 2739435"/>
              <a:gd name="connsiteY21" fmla="*/ 1899512 h 2436976"/>
              <a:gd name="connsiteX22" fmla="*/ 1847608 w 2739435"/>
              <a:gd name="connsiteY22" fmla="*/ 1699487 h 2436976"/>
              <a:gd name="connsiteX23" fmla="*/ 2114308 w 2739435"/>
              <a:gd name="connsiteY23" fmla="*/ 1404212 h 2436976"/>
              <a:gd name="connsiteX24" fmla="*/ 2280995 w 2739435"/>
              <a:gd name="connsiteY24" fmla="*/ 956537 h 2436976"/>
              <a:gd name="connsiteX25" fmla="*/ 2300045 w 2739435"/>
              <a:gd name="connsiteY25" fmla="*/ 604112 h 2436976"/>
              <a:gd name="connsiteX26" fmla="*/ 2300045 w 2739435"/>
              <a:gd name="connsiteY26" fmla="*/ 485050 h 2436976"/>
              <a:gd name="connsiteX27" fmla="*/ 2323858 w 2739435"/>
              <a:gd name="connsiteY27" fmla="*/ 442187 h 2436976"/>
              <a:gd name="connsiteX28" fmla="*/ 2635801 w 2739435"/>
              <a:gd name="connsiteY28" fmla="*/ 42136 h 2436976"/>
              <a:gd name="connsiteX29" fmla="*/ 2695332 w 2739435"/>
              <a:gd name="connsiteY29" fmla="*/ 44518 h 2436976"/>
              <a:gd name="connsiteX30" fmla="*/ 2738195 w 2739435"/>
              <a:gd name="connsiteY30" fmla="*/ 285025 h 2436976"/>
              <a:gd name="connsiteX0" fmla="*/ 2738195 w 2739435"/>
              <a:gd name="connsiteY0" fmla="*/ 285025 h 2436976"/>
              <a:gd name="connsiteX1" fmla="*/ 2721526 w 2739435"/>
              <a:gd name="connsiteY1" fmla="*/ 758894 h 2436976"/>
              <a:gd name="connsiteX2" fmla="*/ 2657233 w 2739435"/>
              <a:gd name="connsiteY2" fmla="*/ 1147037 h 2436976"/>
              <a:gd name="connsiteX3" fmla="*/ 2538170 w 2739435"/>
              <a:gd name="connsiteY3" fmla="*/ 1537562 h 2436976"/>
              <a:gd name="connsiteX4" fmla="*/ 2366720 w 2739435"/>
              <a:gd name="connsiteY4" fmla="*/ 1818550 h 2436976"/>
              <a:gd name="connsiteX5" fmla="*/ 2116689 w 2739435"/>
              <a:gd name="connsiteY5" fmla="*/ 2047150 h 2436976"/>
              <a:gd name="connsiteX6" fmla="*/ 1842845 w 2739435"/>
              <a:gd name="connsiteY6" fmla="*/ 2209075 h 2436976"/>
              <a:gd name="connsiteX7" fmla="*/ 1495183 w 2739435"/>
              <a:gd name="connsiteY7" fmla="*/ 2342425 h 2436976"/>
              <a:gd name="connsiteX8" fmla="*/ 1152283 w 2739435"/>
              <a:gd name="connsiteY8" fmla="*/ 2423387 h 2436976"/>
              <a:gd name="connsiteX9" fmla="*/ 895108 w 2739435"/>
              <a:gd name="connsiteY9" fmla="*/ 2423387 h 2436976"/>
              <a:gd name="connsiteX10" fmla="*/ 509345 w 2739435"/>
              <a:gd name="connsiteY10" fmla="*/ 2290037 h 2436976"/>
              <a:gd name="connsiteX11" fmla="*/ 218833 w 2739435"/>
              <a:gd name="connsiteY11" fmla="*/ 2085250 h 2436976"/>
              <a:gd name="connsiteX12" fmla="*/ 37858 w 2739435"/>
              <a:gd name="connsiteY12" fmla="*/ 1880462 h 2436976"/>
              <a:gd name="connsiteX13" fmla="*/ 4520 w 2739435"/>
              <a:gd name="connsiteY13" fmla="*/ 1656625 h 2436976"/>
              <a:gd name="connsiteX14" fmla="*/ 104533 w 2739435"/>
              <a:gd name="connsiteY14" fmla="*/ 1470887 h 2436976"/>
              <a:gd name="connsiteX15" fmla="*/ 271220 w 2739435"/>
              <a:gd name="connsiteY15" fmla="*/ 1380400 h 2436976"/>
              <a:gd name="connsiteX16" fmla="*/ 361708 w 2739435"/>
              <a:gd name="connsiteY16" fmla="*/ 1489937 h 2436976"/>
              <a:gd name="connsiteX17" fmla="*/ 461720 w 2739435"/>
              <a:gd name="connsiteY17" fmla="*/ 1685200 h 2436976"/>
              <a:gd name="connsiteX18" fmla="*/ 590308 w 2739435"/>
              <a:gd name="connsiteY18" fmla="*/ 1894750 h 2436976"/>
              <a:gd name="connsiteX19" fmla="*/ 799858 w 2739435"/>
              <a:gd name="connsiteY19" fmla="*/ 1966187 h 2436976"/>
              <a:gd name="connsiteX20" fmla="*/ 1076083 w 2739435"/>
              <a:gd name="connsiteY20" fmla="*/ 1985237 h 2436976"/>
              <a:gd name="connsiteX21" fmla="*/ 1457083 w 2739435"/>
              <a:gd name="connsiteY21" fmla="*/ 1899512 h 2436976"/>
              <a:gd name="connsiteX22" fmla="*/ 1847608 w 2739435"/>
              <a:gd name="connsiteY22" fmla="*/ 1699487 h 2436976"/>
              <a:gd name="connsiteX23" fmla="*/ 2114308 w 2739435"/>
              <a:gd name="connsiteY23" fmla="*/ 1404212 h 2436976"/>
              <a:gd name="connsiteX24" fmla="*/ 2273851 w 2739435"/>
              <a:gd name="connsiteY24" fmla="*/ 954156 h 2436976"/>
              <a:gd name="connsiteX25" fmla="*/ 2300045 w 2739435"/>
              <a:gd name="connsiteY25" fmla="*/ 604112 h 2436976"/>
              <a:gd name="connsiteX26" fmla="*/ 2300045 w 2739435"/>
              <a:gd name="connsiteY26" fmla="*/ 485050 h 2436976"/>
              <a:gd name="connsiteX27" fmla="*/ 2323858 w 2739435"/>
              <a:gd name="connsiteY27" fmla="*/ 442187 h 2436976"/>
              <a:gd name="connsiteX28" fmla="*/ 2635801 w 2739435"/>
              <a:gd name="connsiteY28" fmla="*/ 42136 h 2436976"/>
              <a:gd name="connsiteX29" fmla="*/ 2695332 w 2739435"/>
              <a:gd name="connsiteY29" fmla="*/ 44518 h 2436976"/>
              <a:gd name="connsiteX30" fmla="*/ 2738195 w 2739435"/>
              <a:gd name="connsiteY30" fmla="*/ 285025 h 2436976"/>
              <a:gd name="connsiteX0" fmla="*/ 2738195 w 2739435"/>
              <a:gd name="connsiteY0" fmla="*/ 285025 h 2436976"/>
              <a:gd name="connsiteX1" fmla="*/ 2721526 w 2739435"/>
              <a:gd name="connsiteY1" fmla="*/ 758894 h 2436976"/>
              <a:gd name="connsiteX2" fmla="*/ 2657233 w 2739435"/>
              <a:gd name="connsiteY2" fmla="*/ 1147037 h 2436976"/>
              <a:gd name="connsiteX3" fmla="*/ 2538170 w 2739435"/>
              <a:gd name="connsiteY3" fmla="*/ 1537562 h 2436976"/>
              <a:gd name="connsiteX4" fmla="*/ 2366720 w 2739435"/>
              <a:gd name="connsiteY4" fmla="*/ 1818550 h 2436976"/>
              <a:gd name="connsiteX5" fmla="*/ 2116689 w 2739435"/>
              <a:gd name="connsiteY5" fmla="*/ 2047150 h 2436976"/>
              <a:gd name="connsiteX6" fmla="*/ 1842845 w 2739435"/>
              <a:gd name="connsiteY6" fmla="*/ 2209075 h 2436976"/>
              <a:gd name="connsiteX7" fmla="*/ 1495183 w 2739435"/>
              <a:gd name="connsiteY7" fmla="*/ 2342425 h 2436976"/>
              <a:gd name="connsiteX8" fmla="*/ 1152283 w 2739435"/>
              <a:gd name="connsiteY8" fmla="*/ 2423387 h 2436976"/>
              <a:gd name="connsiteX9" fmla="*/ 895108 w 2739435"/>
              <a:gd name="connsiteY9" fmla="*/ 2423387 h 2436976"/>
              <a:gd name="connsiteX10" fmla="*/ 509345 w 2739435"/>
              <a:gd name="connsiteY10" fmla="*/ 2290037 h 2436976"/>
              <a:gd name="connsiteX11" fmla="*/ 218833 w 2739435"/>
              <a:gd name="connsiteY11" fmla="*/ 2085250 h 2436976"/>
              <a:gd name="connsiteX12" fmla="*/ 37858 w 2739435"/>
              <a:gd name="connsiteY12" fmla="*/ 1880462 h 2436976"/>
              <a:gd name="connsiteX13" fmla="*/ 4520 w 2739435"/>
              <a:gd name="connsiteY13" fmla="*/ 1656625 h 2436976"/>
              <a:gd name="connsiteX14" fmla="*/ 104533 w 2739435"/>
              <a:gd name="connsiteY14" fmla="*/ 1470887 h 2436976"/>
              <a:gd name="connsiteX15" fmla="*/ 271220 w 2739435"/>
              <a:gd name="connsiteY15" fmla="*/ 1380400 h 2436976"/>
              <a:gd name="connsiteX16" fmla="*/ 361708 w 2739435"/>
              <a:gd name="connsiteY16" fmla="*/ 1489937 h 2436976"/>
              <a:gd name="connsiteX17" fmla="*/ 461720 w 2739435"/>
              <a:gd name="connsiteY17" fmla="*/ 1685200 h 2436976"/>
              <a:gd name="connsiteX18" fmla="*/ 590308 w 2739435"/>
              <a:gd name="connsiteY18" fmla="*/ 1894750 h 2436976"/>
              <a:gd name="connsiteX19" fmla="*/ 799858 w 2739435"/>
              <a:gd name="connsiteY19" fmla="*/ 1966187 h 2436976"/>
              <a:gd name="connsiteX20" fmla="*/ 1076083 w 2739435"/>
              <a:gd name="connsiteY20" fmla="*/ 1985237 h 2436976"/>
              <a:gd name="connsiteX21" fmla="*/ 1457083 w 2739435"/>
              <a:gd name="connsiteY21" fmla="*/ 1899512 h 2436976"/>
              <a:gd name="connsiteX22" fmla="*/ 1842846 w 2739435"/>
              <a:gd name="connsiteY22" fmla="*/ 1709012 h 2436976"/>
              <a:gd name="connsiteX23" fmla="*/ 2114308 w 2739435"/>
              <a:gd name="connsiteY23" fmla="*/ 1404212 h 2436976"/>
              <a:gd name="connsiteX24" fmla="*/ 2273851 w 2739435"/>
              <a:gd name="connsiteY24" fmla="*/ 954156 h 2436976"/>
              <a:gd name="connsiteX25" fmla="*/ 2300045 w 2739435"/>
              <a:gd name="connsiteY25" fmla="*/ 604112 h 2436976"/>
              <a:gd name="connsiteX26" fmla="*/ 2300045 w 2739435"/>
              <a:gd name="connsiteY26" fmla="*/ 485050 h 2436976"/>
              <a:gd name="connsiteX27" fmla="*/ 2323858 w 2739435"/>
              <a:gd name="connsiteY27" fmla="*/ 442187 h 2436976"/>
              <a:gd name="connsiteX28" fmla="*/ 2635801 w 2739435"/>
              <a:gd name="connsiteY28" fmla="*/ 42136 h 2436976"/>
              <a:gd name="connsiteX29" fmla="*/ 2695332 w 2739435"/>
              <a:gd name="connsiteY29" fmla="*/ 44518 h 2436976"/>
              <a:gd name="connsiteX30" fmla="*/ 2738195 w 2739435"/>
              <a:gd name="connsiteY30" fmla="*/ 285025 h 2436976"/>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0887 h 2436323"/>
              <a:gd name="connsiteX15" fmla="*/ 271220 w 2739435"/>
              <a:gd name="connsiteY15" fmla="*/ 1380400 h 2436323"/>
              <a:gd name="connsiteX16" fmla="*/ 361708 w 2739435"/>
              <a:gd name="connsiteY16" fmla="*/ 1489937 h 2436323"/>
              <a:gd name="connsiteX17" fmla="*/ 461720 w 2739435"/>
              <a:gd name="connsiteY17" fmla="*/ 1685200 h 2436323"/>
              <a:gd name="connsiteX18" fmla="*/ 590308 w 2739435"/>
              <a:gd name="connsiteY18" fmla="*/ 1894750 h 2436323"/>
              <a:gd name="connsiteX19" fmla="*/ 799858 w 2739435"/>
              <a:gd name="connsiteY19" fmla="*/ 1966187 h 2436323"/>
              <a:gd name="connsiteX20" fmla="*/ 1076083 w 2739435"/>
              <a:gd name="connsiteY20" fmla="*/ 1985237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71220 w 2739435"/>
              <a:gd name="connsiteY15" fmla="*/ 1380400 h 2436323"/>
              <a:gd name="connsiteX16" fmla="*/ 361708 w 2739435"/>
              <a:gd name="connsiteY16" fmla="*/ 1489937 h 2436323"/>
              <a:gd name="connsiteX17" fmla="*/ 461720 w 2739435"/>
              <a:gd name="connsiteY17" fmla="*/ 1685200 h 2436323"/>
              <a:gd name="connsiteX18" fmla="*/ 590308 w 2739435"/>
              <a:gd name="connsiteY18" fmla="*/ 1894750 h 2436323"/>
              <a:gd name="connsiteX19" fmla="*/ 799858 w 2739435"/>
              <a:gd name="connsiteY19" fmla="*/ 1966187 h 2436323"/>
              <a:gd name="connsiteX20" fmla="*/ 1076083 w 2739435"/>
              <a:gd name="connsiteY20" fmla="*/ 1985237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71220 w 2739435"/>
              <a:gd name="connsiteY15" fmla="*/ 1380400 h 2436323"/>
              <a:gd name="connsiteX16" fmla="*/ 361708 w 2739435"/>
              <a:gd name="connsiteY16" fmla="*/ 1489937 h 2436323"/>
              <a:gd name="connsiteX17" fmla="*/ 461720 w 2739435"/>
              <a:gd name="connsiteY17" fmla="*/ 1685200 h 2436323"/>
              <a:gd name="connsiteX18" fmla="*/ 618883 w 2739435"/>
              <a:gd name="connsiteY18" fmla="*/ 1882843 h 2436323"/>
              <a:gd name="connsiteX19" fmla="*/ 799858 w 2739435"/>
              <a:gd name="connsiteY19" fmla="*/ 1966187 h 2436323"/>
              <a:gd name="connsiteX20" fmla="*/ 1076083 w 2739435"/>
              <a:gd name="connsiteY20" fmla="*/ 1985237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71220 w 2739435"/>
              <a:gd name="connsiteY15" fmla="*/ 1380400 h 2436323"/>
              <a:gd name="connsiteX16" fmla="*/ 361708 w 2739435"/>
              <a:gd name="connsiteY16" fmla="*/ 1489937 h 2436323"/>
              <a:gd name="connsiteX17" fmla="*/ 461720 w 2739435"/>
              <a:gd name="connsiteY17" fmla="*/ 1685200 h 2436323"/>
              <a:gd name="connsiteX18" fmla="*/ 618883 w 2739435"/>
              <a:gd name="connsiteY18" fmla="*/ 1882843 h 2436323"/>
              <a:gd name="connsiteX19" fmla="*/ 799858 w 2739435"/>
              <a:gd name="connsiteY19" fmla="*/ 1966187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71220 w 2739435"/>
              <a:gd name="connsiteY15" fmla="*/ 1380400 h 2436323"/>
              <a:gd name="connsiteX16" fmla="*/ 361708 w 2739435"/>
              <a:gd name="connsiteY16" fmla="*/ 1489937 h 2436323"/>
              <a:gd name="connsiteX17" fmla="*/ 461720 w 2739435"/>
              <a:gd name="connsiteY17" fmla="*/ 1685200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361708 w 2739435"/>
              <a:gd name="connsiteY16" fmla="*/ 1489937 h 2436323"/>
              <a:gd name="connsiteX17" fmla="*/ 461720 w 2739435"/>
              <a:gd name="connsiteY17" fmla="*/ 1685200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325989 w 2739435"/>
              <a:gd name="connsiteY16" fmla="*/ 1499462 h 2436323"/>
              <a:gd name="connsiteX17" fmla="*/ 461720 w 2739435"/>
              <a:gd name="connsiteY17" fmla="*/ 1685200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325989 w 2739435"/>
              <a:gd name="connsiteY16" fmla="*/ 1499462 h 2436323"/>
              <a:gd name="connsiteX17" fmla="*/ 430764 w 2739435"/>
              <a:gd name="connsiteY17" fmla="*/ 1689963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311702 w 2739435"/>
              <a:gd name="connsiteY16" fmla="*/ 1499462 h 2436323"/>
              <a:gd name="connsiteX17" fmla="*/ 430764 w 2739435"/>
              <a:gd name="connsiteY17" fmla="*/ 1689963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295033 w 2739435"/>
              <a:gd name="connsiteY16" fmla="*/ 1506606 h 2436323"/>
              <a:gd name="connsiteX17" fmla="*/ 430764 w 2739435"/>
              <a:gd name="connsiteY17" fmla="*/ 1689963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52170 w 2739435"/>
              <a:gd name="connsiteY15" fmla="*/ 1392306 h 2436323"/>
              <a:gd name="connsiteX16" fmla="*/ 295033 w 2739435"/>
              <a:gd name="connsiteY16" fmla="*/ 1506606 h 2436323"/>
              <a:gd name="connsiteX17" fmla="*/ 430764 w 2739435"/>
              <a:gd name="connsiteY17" fmla="*/ 1689963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95033 w 2739435"/>
              <a:gd name="connsiteY16" fmla="*/ 1506606 h 2436323"/>
              <a:gd name="connsiteX17" fmla="*/ 430764 w 2739435"/>
              <a:gd name="connsiteY17" fmla="*/ 1689963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95033 w 2739435"/>
              <a:gd name="connsiteY16" fmla="*/ 1506606 h 2436323"/>
              <a:gd name="connsiteX17" fmla="*/ 411714 w 2739435"/>
              <a:gd name="connsiteY17" fmla="*/ 1723300 h 2436323"/>
              <a:gd name="connsiteX18" fmla="*/ 618883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95033 w 2739435"/>
              <a:gd name="connsiteY16" fmla="*/ 1506606 h 2436323"/>
              <a:gd name="connsiteX17" fmla="*/ 411714 w 2739435"/>
              <a:gd name="connsiteY17" fmla="*/ 1723300 h 2436323"/>
              <a:gd name="connsiteX18" fmla="*/ 604595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97414 w 2739435"/>
              <a:gd name="connsiteY16" fmla="*/ 1532800 h 2436323"/>
              <a:gd name="connsiteX17" fmla="*/ 411714 w 2739435"/>
              <a:gd name="connsiteY17" fmla="*/ 1723300 h 2436323"/>
              <a:gd name="connsiteX18" fmla="*/ 604595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87889 w 2739435"/>
              <a:gd name="connsiteY16" fmla="*/ 1530419 h 2436323"/>
              <a:gd name="connsiteX17" fmla="*/ 411714 w 2739435"/>
              <a:gd name="connsiteY17" fmla="*/ 1723300 h 2436323"/>
              <a:gd name="connsiteX18" fmla="*/ 604595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0045 w 2739435"/>
              <a:gd name="connsiteY26" fmla="*/ 485050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87889 w 2739435"/>
              <a:gd name="connsiteY16" fmla="*/ 1530419 h 2436323"/>
              <a:gd name="connsiteX17" fmla="*/ 411714 w 2739435"/>
              <a:gd name="connsiteY17" fmla="*/ 1723300 h 2436323"/>
              <a:gd name="connsiteX18" fmla="*/ 604595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2426 w 2739435"/>
              <a:gd name="connsiteY26" fmla="*/ 494575 h 2436323"/>
              <a:gd name="connsiteX27" fmla="*/ 2323858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 name="connsiteX0" fmla="*/ 2738195 w 2739435"/>
              <a:gd name="connsiteY0" fmla="*/ 285025 h 2436323"/>
              <a:gd name="connsiteX1" fmla="*/ 2721526 w 2739435"/>
              <a:gd name="connsiteY1" fmla="*/ 758894 h 2436323"/>
              <a:gd name="connsiteX2" fmla="*/ 2657233 w 2739435"/>
              <a:gd name="connsiteY2" fmla="*/ 1147037 h 2436323"/>
              <a:gd name="connsiteX3" fmla="*/ 2538170 w 2739435"/>
              <a:gd name="connsiteY3" fmla="*/ 1537562 h 2436323"/>
              <a:gd name="connsiteX4" fmla="*/ 2366720 w 2739435"/>
              <a:gd name="connsiteY4" fmla="*/ 1818550 h 2436323"/>
              <a:gd name="connsiteX5" fmla="*/ 2116689 w 2739435"/>
              <a:gd name="connsiteY5" fmla="*/ 2047150 h 2436323"/>
              <a:gd name="connsiteX6" fmla="*/ 1842845 w 2739435"/>
              <a:gd name="connsiteY6" fmla="*/ 2209075 h 2436323"/>
              <a:gd name="connsiteX7" fmla="*/ 1495183 w 2739435"/>
              <a:gd name="connsiteY7" fmla="*/ 2342425 h 2436323"/>
              <a:gd name="connsiteX8" fmla="*/ 1152283 w 2739435"/>
              <a:gd name="connsiteY8" fmla="*/ 2423387 h 2436323"/>
              <a:gd name="connsiteX9" fmla="*/ 895108 w 2739435"/>
              <a:gd name="connsiteY9" fmla="*/ 2423387 h 2436323"/>
              <a:gd name="connsiteX10" fmla="*/ 514107 w 2739435"/>
              <a:gd name="connsiteY10" fmla="*/ 2299562 h 2436323"/>
              <a:gd name="connsiteX11" fmla="*/ 218833 w 2739435"/>
              <a:gd name="connsiteY11" fmla="*/ 2085250 h 2436323"/>
              <a:gd name="connsiteX12" fmla="*/ 37858 w 2739435"/>
              <a:gd name="connsiteY12" fmla="*/ 1880462 h 2436323"/>
              <a:gd name="connsiteX13" fmla="*/ 4520 w 2739435"/>
              <a:gd name="connsiteY13" fmla="*/ 1656625 h 2436323"/>
              <a:gd name="connsiteX14" fmla="*/ 104533 w 2739435"/>
              <a:gd name="connsiteY14" fmla="*/ 1478030 h 2436323"/>
              <a:gd name="connsiteX15" fmla="*/ 235501 w 2739435"/>
              <a:gd name="connsiteY15" fmla="*/ 1399449 h 2436323"/>
              <a:gd name="connsiteX16" fmla="*/ 287889 w 2739435"/>
              <a:gd name="connsiteY16" fmla="*/ 1530419 h 2436323"/>
              <a:gd name="connsiteX17" fmla="*/ 411714 w 2739435"/>
              <a:gd name="connsiteY17" fmla="*/ 1723300 h 2436323"/>
              <a:gd name="connsiteX18" fmla="*/ 604595 w 2739435"/>
              <a:gd name="connsiteY18" fmla="*/ 1882843 h 2436323"/>
              <a:gd name="connsiteX19" fmla="*/ 799858 w 2739435"/>
              <a:gd name="connsiteY19" fmla="*/ 1959043 h 2436323"/>
              <a:gd name="connsiteX20" fmla="*/ 1083227 w 2739435"/>
              <a:gd name="connsiteY20" fmla="*/ 1975712 h 2436323"/>
              <a:gd name="connsiteX21" fmla="*/ 1457083 w 2739435"/>
              <a:gd name="connsiteY21" fmla="*/ 1899512 h 2436323"/>
              <a:gd name="connsiteX22" fmla="*/ 1842846 w 2739435"/>
              <a:gd name="connsiteY22" fmla="*/ 1709012 h 2436323"/>
              <a:gd name="connsiteX23" fmla="*/ 2114308 w 2739435"/>
              <a:gd name="connsiteY23" fmla="*/ 1404212 h 2436323"/>
              <a:gd name="connsiteX24" fmla="*/ 2273851 w 2739435"/>
              <a:gd name="connsiteY24" fmla="*/ 954156 h 2436323"/>
              <a:gd name="connsiteX25" fmla="*/ 2300045 w 2739435"/>
              <a:gd name="connsiteY25" fmla="*/ 604112 h 2436323"/>
              <a:gd name="connsiteX26" fmla="*/ 2302426 w 2739435"/>
              <a:gd name="connsiteY26" fmla="*/ 494575 h 2436323"/>
              <a:gd name="connsiteX27" fmla="*/ 2331002 w 2739435"/>
              <a:gd name="connsiteY27" fmla="*/ 442187 h 2436323"/>
              <a:gd name="connsiteX28" fmla="*/ 2635801 w 2739435"/>
              <a:gd name="connsiteY28" fmla="*/ 42136 h 2436323"/>
              <a:gd name="connsiteX29" fmla="*/ 2695332 w 2739435"/>
              <a:gd name="connsiteY29" fmla="*/ 44518 h 2436323"/>
              <a:gd name="connsiteX30" fmla="*/ 2738195 w 2739435"/>
              <a:gd name="connsiteY30" fmla="*/ 285025 h 2436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739435" h="2436323">
                <a:moveTo>
                  <a:pt x="2738195" y="285025"/>
                </a:moveTo>
                <a:cubicBezTo>
                  <a:pt x="2742561" y="404088"/>
                  <a:pt x="2735020" y="615225"/>
                  <a:pt x="2721526" y="758894"/>
                </a:cubicBezTo>
                <a:cubicBezTo>
                  <a:pt x="2708032" y="902563"/>
                  <a:pt x="2687792" y="1017259"/>
                  <a:pt x="2657233" y="1147037"/>
                </a:cubicBezTo>
                <a:cubicBezTo>
                  <a:pt x="2626674" y="1276815"/>
                  <a:pt x="2586589" y="1425643"/>
                  <a:pt x="2538170" y="1537562"/>
                </a:cubicBezTo>
                <a:cubicBezTo>
                  <a:pt x="2489751" y="1649481"/>
                  <a:pt x="2436967" y="1733619"/>
                  <a:pt x="2366720" y="1818550"/>
                </a:cubicBezTo>
                <a:cubicBezTo>
                  <a:pt x="2296473" y="1903481"/>
                  <a:pt x="2204001" y="1982063"/>
                  <a:pt x="2116689" y="2047150"/>
                </a:cubicBezTo>
                <a:cubicBezTo>
                  <a:pt x="2029377" y="2112237"/>
                  <a:pt x="1946429" y="2159863"/>
                  <a:pt x="1842845" y="2209075"/>
                </a:cubicBezTo>
                <a:cubicBezTo>
                  <a:pt x="1739261" y="2258287"/>
                  <a:pt x="1610276" y="2306706"/>
                  <a:pt x="1495183" y="2342425"/>
                </a:cubicBezTo>
                <a:cubicBezTo>
                  <a:pt x="1380090" y="2378144"/>
                  <a:pt x="1252295" y="2409893"/>
                  <a:pt x="1152283" y="2423387"/>
                </a:cubicBezTo>
                <a:cubicBezTo>
                  <a:pt x="1052271" y="2436881"/>
                  <a:pt x="1001471" y="2444024"/>
                  <a:pt x="895108" y="2423387"/>
                </a:cubicBezTo>
                <a:cubicBezTo>
                  <a:pt x="788745" y="2402750"/>
                  <a:pt x="626819" y="2355918"/>
                  <a:pt x="514107" y="2299562"/>
                </a:cubicBezTo>
                <a:cubicBezTo>
                  <a:pt x="401395" y="2243206"/>
                  <a:pt x="298208" y="2155100"/>
                  <a:pt x="218833" y="2085250"/>
                </a:cubicBezTo>
                <a:cubicBezTo>
                  <a:pt x="139458" y="2015400"/>
                  <a:pt x="73577" y="1951900"/>
                  <a:pt x="37858" y="1880462"/>
                </a:cubicBezTo>
                <a:cubicBezTo>
                  <a:pt x="2139" y="1809025"/>
                  <a:pt x="-6592" y="1723697"/>
                  <a:pt x="4520" y="1656625"/>
                </a:cubicBezTo>
                <a:cubicBezTo>
                  <a:pt x="15632" y="1589553"/>
                  <a:pt x="66036" y="1520893"/>
                  <a:pt x="104533" y="1478030"/>
                </a:cubicBezTo>
                <a:cubicBezTo>
                  <a:pt x="143030" y="1435167"/>
                  <a:pt x="204942" y="1390718"/>
                  <a:pt x="235501" y="1399449"/>
                </a:cubicBezTo>
                <a:cubicBezTo>
                  <a:pt x="266060" y="1408181"/>
                  <a:pt x="258520" y="1476444"/>
                  <a:pt x="287889" y="1530419"/>
                </a:cubicBezTo>
                <a:cubicBezTo>
                  <a:pt x="317258" y="1584394"/>
                  <a:pt x="358930" y="1664563"/>
                  <a:pt x="411714" y="1723300"/>
                </a:cubicBezTo>
                <a:cubicBezTo>
                  <a:pt x="464498" y="1782037"/>
                  <a:pt x="539904" y="1843552"/>
                  <a:pt x="604595" y="1882843"/>
                </a:cubicBezTo>
                <a:cubicBezTo>
                  <a:pt x="669286" y="1922134"/>
                  <a:pt x="720086" y="1943565"/>
                  <a:pt x="799858" y="1959043"/>
                </a:cubicBezTo>
                <a:cubicBezTo>
                  <a:pt x="879630" y="1974521"/>
                  <a:pt x="973690" y="1985634"/>
                  <a:pt x="1083227" y="1975712"/>
                </a:cubicBezTo>
                <a:cubicBezTo>
                  <a:pt x="1192764" y="1965790"/>
                  <a:pt x="1330480" y="1943962"/>
                  <a:pt x="1457083" y="1899512"/>
                </a:cubicBezTo>
                <a:cubicBezTo>
                  <a:pt x="1583686" y="1855062"/>
                  <a:pt x="1733309" y="1791562"/>
                  <a:pt x="1842846" y="1709012"/>
                </a:cubicBezTo>
                <a:cubicBezTo>
                  <a:pt x="1952383" y="1626462"/>
                  <a:pt x="2042474" y="1530021"/>
                  <a:pt x="2114308" y="1404212"/>
                </a:cubicBezTo>
                <a:cubicBezTo>
                  <a:pt x="2186142" y="1278403"/>
                  <a:pt x="2242895" y="1087506"/>
                  <a:pt x="2273851" y="954156"/>
                </a:cubicBezTo>
                <a:cubicBezTo>
                  <a:pt x="2304807" y="820806"/>
                  <a:pt x="2295283" y="680709"/>
                  <a:pt x="2300045" y="604112"/>
                </a:cubicBezTo>
                <a:cubicBezTo>
                  <a:pt x="2304808" y="527515"/>
                  <a:pt x="2297267" y="521562"/>
                  <a:pt x="2302426" y="494575"/>
                </a:cubicBezTo>
                <a:cubicBezTo>
                  <a:pt x="2307585" y="467588"/>
                  <a:pt x="2275440" y="517594"/>
                  <a:pt x="2331002" y="442187"/>
                </a:cubicBezTo>
                <a:cubicBezTo>
                  <a:pt x="2386565" y="366781"/>
                  <a:pt x="2575477" y="114367"/>
                  <a:pt x="2635801" y="42136"/>
                </a:cubicBezTo>
                <a:cubicBezTo>
                  <a:pt x="2691363" y="-30095"/>
                  <a:pt x="2678266" y="4037"/>
                  <a:pt x="2695332" y="44518"/>
                </a:cubicBezTo>
                <a:cubicBezTo>
                  <a:pt x="2712398" y="84999"/>
                  <a:pt x="2733829" y="165962"/>
                  <a:pt x="2738195" y="285025"/>
                </a:cubicBezTo>
                <a:close/>
              </a:path>
            </a:pathLst>
          </a:custGeom>
          <a:solidFill>
            <a:schemeClr val="bg1"/>
          </a:solidFill>
          <a:effectLst>
            <a:outerShdw blurRad="50800" dist="38100" dir="2700000" algn="tl" rotWithShape="0">
              <a:prstClr val="black">
                <a:alpha val="40000"/>
              </a:prstClr>
            </a:outerShdw>
            <a:softEdge rad="177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任意多边形 33"/>
          <p:cNvSpPr/>
          <p:nvPr/>
        </p:nvSpPr>
        <p:spPr>
          <a:xfrm>
            <a:off x="1255640" y="2324073"/>
            <a:ext cx="1040688" cy="1632625"/>
          </a:xfrm>
          <a:custGeom>
            <a:avLst/>
            <a:gdLst>
              <a:gd name="connsiteX0" fmla="*/ 465210 w 1040688"/>
              <a:gd name="connsiteY0" fmla="*/ 27 h 1632625"/>
              <a:gd name="connsiteX1" fmla="*/ 735085 w 1040688"/>
              <a:gd name="connsiteY1" fmla="*/ 57177 h 1632625"/>
              <a:gd name="connsiteX2" fmla="*/ 881135 w 1040688"/>
              <a:gd name="connsiteY2" fmla="*/ 181002 h 1632625"/>
              <a:gd name="connsiteX3" fmla="*/ 909710 w 1040688"/>
              <a:gd name="connsiteY3" fmla="*/ 301652 h 1632625"/>
              <a:gd name="connsiteX4" fmla="*/ 852560 w 1040688"/>
              <a:gd name="connsiteY4" fmla="*/ 441352 h 1632625"/>
              <a:gd name="connsiteX5" fmla="*/ 757310 w 1040688"/>
              <a:gd name="connsiteY5" fmla="*/ 466752 h 1632625"/>
              <a:gd name="connsiteX6" fmla="*/ 623960 w 1040688"/>
              <a:gd name="connsiteY6" fmla="*/ 441352 h 1632625"/>
              <a:gd name="connsiteX7" fmla="*/ 528710 w 1040688"/>
              <a:gd name="connsiteY7" fmla="*/ 460402 h 1632625"/>
              <a:gd name="connsiteX8" fmla="*/ 503310 w 1040688"/>
              <a:gd name="connsiteY8" fmla="*/ 536602 h 1632625"/>
              <a:gd name="connsiteX9" fmla="*/ 550935 w 1040688"/>
              <a:gd name="connsiteY9" fmla="*/ 612802 h 1632625"/>
              <a:gd name="connsiteX10" fmla="*/ 785885 w 1040688"/>
              <a:gd name="connsiteY10" fmla="*/ 800127 h 1632625"/>
              <a:gd name="connsiteX11" fmla="*/ 1017660 w 1040688"/>
              <a:gd name="connsiteY11" fmla="*/ 974752 h 1632625"/>
              <a:gd name="connsiteX12" fmla="*/ 1026632 w 1040688"/>
              <a:gd name="connsiteY12" fmla="*/ 980921 h 1632625"/>
              <a:gd name="connsiteX13" fmla="*/ 1022863 w 1040688"/>
              <a:gd name="connsiteY13" fmla="*/ 1144841 h 1632625"/>
              <a:gd name="connsiteX14" fmla="*/ 1026041 w 1040688"/>
              <a:gd name="connsiteY14" fmla="*/ 1331143 h 1632625"/>
              <a:gd name="connsiteX15" fmla="*/ 1033757 w 1040688"/>
              <a:gd name="connsiteY15" fmla="*/ 1523405 h 1632625"/>
              <a:gd name="connsiteX16" fmla="*/ 1040688 w 1040688"/>
              <a:gd name="connsiteY16" fmla="*/ 1632625 h 1632625"/>
              <a:gd name="connsiteX17" fmla="*/ 1039885 w 1040688"/>
              <a:gd name="connsiteY17" fmla="*/ 1631977 h 1632625"/>
              <a:gd name="connsiteX18" fmla="*/ 871610 w 1040688"/>
              <a:gd name="connsiteY18" fmla="*/ 1489102 h 1632625"/>
              <a:gd name="connsiteX19" fmla="*/ 614435 w 1040688"/>
              <a:gd name="connsiteY19" fmla="*/ 1266852 h 1632625"/>
              <a:gd name="connsiteX20" fmla="*/ 442985 w 1040688"/>
              <a:gd name="connsiteY20" fmla="*/ 1127152 h 1632625"/>
              <a:gd name="connsiteX21" fmla="*/ 290585 w 1040688"/>
              <a:gd name="connsiteY21" fmla="*/ 1000152 h 1632625"/>
              <a:gd name="connsiteX22" fmla="*/ 166760 w 1040688"/>
              <a:gd name="connsiteY22" fmla="*/ 873152 h 1632625"/>
              <a:gd name="connsiteX23" fmla="*/ 65160 w 1040688"/>
              <a:gd name="connsiteY23" fmla="*/ 714402 h 1632625"/>
              <a:gd name="connsiteX24" fmla="*/ 11185 w 1040688"/>
              <a:gd name="connsiteY24" fmla="*/ 562002 h 1632625"/>
              <a:gd name="connsiteX25" fmla="*/ 6422 w 1040688"/>
              <a:gd name="connsiteY25" fmla="*/ 340545 h 1632625"/>
              <a:gd name="connsiteX26" fmla="*/ 84210 w 1040688"/>
              <a:gd name="connsiteY26" fmla="*/ 173858 h 1632625"/>
              <a:gd name="connsiteX27" fmla="*/ 236610 w 1040688"/>
              <a:gd name="connsiteY27" fmla="*/ 51621 h 1632625"/>
              <a:gd name="connsiteX28" fmla="*/ 465210 w 1040688"/>
              <a:gd name="connsiteY28" fmla="*/ 27 h 163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040688" h="1632625">
                <a:moveTo>
                  <a:pt x="465210" y="27"/>
                </a:moveTo>
                <a:cubicBezTo>
                  <a:pt x="548289" y="953"/>
                  <a:pt x="665764" y="27014"/>
                  <a:pt x="735085" y="57177"/>
                </a:cubicBezTo>
                <a:cubicBezTo>
                  <a:pt x="804406" y="87340"/>
                  <a:pt x="852031" y="140256"/>
                  <a:pt x="881135" y="181002"/>
                </a:cubicBezTo>
                <a:cubicBezTo>
                  <a:pt x="910239" y="221748"/>
                  <a:pt x="914473" y="258260"/>
                  <a:pt x="909710" y="301652"/>
                </a:cubicBezTo>
                <a:cubicBezTo>
                  <a:pt x="904948" y="345044"/>
                  <a:pt x="877960" y="413835"/>
                  <a:pt x="852560" y="441352"/>
                </a:cubicBezTo>
                <a:cubicBezTo>
                  <a:pt x="827160" y="468869"/>
                  <a:pt x="795410" y="466752"/>
                  <a:pt x="757310" y="466752"/>
                </a:cubicBezTo>
                <a:cubicBezTo>
                  <a:pt x="719210" y="466752"/>
                  <a:pt x="662060" y="442410"/>
                  <a:pt x="623960" y="441352"/>
                </a:cubicBezTo>
                <a:cubicBezTo>
                  <a:pt x="585860" y="440294"/>
                  <a:pt x="548818" y="444527"/>
                  <a:pt x="528710" y="460402"/>
                </a:cubicBezTo>
                <a:cubicBezTo>
                  <a:pt x="508602" y="476277"/>
                  <a:pt x="499606" y="511202"/>
                  <a:pt x="503310" y="536602"/>
                </a:cubicBezTo>
                <a:cubicBezTo>
                  <a:pt x="507014" y="562002"/>
                  <a:pt x="503839" y="568881"/>
                  <a:pt x="550935" y="612802"/>
                </a:cubicBezTo>
                <a:cubicBezTo>
                  <a:pt x="598031" y="656723"/>
                  <a:pt x="708098" y="739802"/>
                  <a:pt x="785885" y="800127"/>
                </a:cubicBezTo>
                <a:cubicBezTo>
                  <a:pt x="863672" y="860452"/>
                  <a:pt x="919235" y="905431"/>
                  <a:pt x="1017660" y="974752"/>
                </a:cubicBezTo>
                <a:lnTo>
                  <a:pt x="1026632" y="980921"/>
                </a:lnTo>
                <a:lnTo>
                  <a:pt x="1022863" y="1144841"/>
                </a:lnTo>
                <a:cubicBezTo>
                  <a:pt x="1022563" y="1206616"/>
                  <a:pt x="1023505" y="1268405"/>
                  <a:pt x="1026041" y="1331143"/>
                </a:cubicBezTo>
                <a:cubicBezTo>
                  <a:pt x="1028577" y="1393882"/>
                  <a:pt x="1030786" y="1458518"/>
                  <a:pt x="1033757" y="1523405"/>
                </a:cubicBezTo>
                <a:lnTo>
                  <a:pt x="1040688" y="1632625"/>
                </a:lnTo>
                <a:lnTo>
                  <a:pt x="1039885" y="1631977"/>
                </a:lnTo>
                <a:cubicBezTo>
                  <a:pt x="979031" y="1582235"/>
                  <a:pt x="942518" y="1549956"/>
                  <a:pt x="871610" y="1489102"/>
                </a:cubicBezTo>
                <a:cubicBezTo>
                  <a:pt x="871610" y="1489102"/>
                  <a:pt x="685872" y="1327177"/>
                  <a:pt x="614435" y="1266852"/>
                </a:cubicBezTo>
                <a:cubicBezTo>
                  <a:pt x="542998" y="1206527"/>
                  <a:pt x="496960" y="1171602"/>
                  <a:pt x="442985" y="1127152"/>
                </a:cubicBezTo>
                <a:cubicBezTo>
                  <a:pt x="442985" y="1127152"/>
                  <a:pt x="336622" y="1042485"/>
                  <a:pt x="290585" y="1000152"/>
                </a:cubicBezTo>
                <a:cubicBezTo>
                  <a:pt x="244548" y="957819"/>
                  <a:pt x="204331" y="920777"/>
                  <a:pt x="166760" y="873152"/>
                </a:cubicBezTo>
                <a:cubicBezTo>
                  <a:pt x="129189" y="825527"/>
                  <a:pt x="91089" y="766260"/>
                  <a:pt x="65160" y="714402"/>
                </a:cubicBezTo>
                <a:cubicBezTo>
                  <a:pt x="39231" y="662544"/>
                  <a:pt x="20975" y="624312"/>
                  <a:pt x="11185" y="562002"/>
                </a:cubicBezTo>
                <a:cubicBezTo>
                  <a:pt x="1395" y="499693"/>
                  <a:pt x="-5749" y="405236"/>
                  <a:pt x="6422" y="340545"/>
                </a:cubicBezTo>
                <a:cubicBezTo>
                  <a:pt x="18593" y="275854"/>
                  <a:pt x="49814" y="217249"/>
                  <a:pt x="84210" y="173858"/>
                </a:cubicBezTo>
                <a:cubicBezTo>
                  <a:pt x="118606" y="130467"/>
                  <a:pt x="173110" y="80593"/>
                  <a:pt x="236610" y="51621"/>
                </a:cubicBezTo>
                <a:cubicBezTo>
                  <a:pt x="300110" y="22649"/>
                  <a:pt x="382131" y="-899"/>
                  <a:pt x="465210" y="27"/>
                </a:cubicBezTo>
                <a:close/>
              </a:path>
            </a:pathLst>
          </a:custGeom>
          <a:solidFill>
            <a:srgbClr val="AEA6CC">
              <a:alpha val="60000"/>
            </a:srgbClr>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5" name="任意多边形 34"/>
          <p:cNvSpPr/>
          <p:nvPr/>
        </p:nvSpPr>
        <p:spPr>
          <a:xfrm>
            <a:off x="2864579" y="3705550"/>
            <a:ext cx="431851" cy="761424"/>
          </a:xfrm>
          <a:custGeom>
            <a:avLst/>
            <a:gdLst>
              <a:gd name="connsiteX0" fmla="*/ 0 w 431851"/>
              <a:gd name="connsiteY0" fmla="*/ 0 h 761424"/>
              <a:gd name="connsiteX1" fmla="*/ 29797 w 431851"/>
              <a:gd name="connsiteY1" fmla="*/ 21627 h 761424"/>
              <a:gd name="connsiteX2" fmla="*/ 124154 w 431851"/>
              <a:gd name="connsiteY2" fmla="*/ 104450 h 761424"/>
              <a:gd name="connsiteX3" fmla="*/ 311479 w 431851"/>
              <a:gd name="connsiteY3" fmla="*/ 336225 h 761424"/>
              <a:gd name="connsiteX4" fmla="*/ 423398 w 431851"/>
              <a:gd name="connsiteY4" fmla="*/ 512437 h 761424"/>
              <a:gd name="connsiteX5" fmla="*/ 431695 w 431851"/>
              <a:gd name="connsiteY5" fmla="*/ 535735 h 761424"/>
              <a:gd name="connsiteX6" fmla="*/ 431851 w 431851"/>
              <a:gd name="connsiteY6" fmla="*/ 542231 h 761424"/>
              <a:gd name="connsiteX7" fmla="*/ 420740 w 431851"/>
              <a:gd name="connsiteY7" fmla="*/ 561415 h 761424"/>
              <a:gd name="connsiteX8" fmla="*/ 371435 w 431851"/>
              <a:gd name="connsiteY8" fmla="*/ 627214 h 761424"/>
              <a:gd name="connsiteX9" fmla="*/ 315448 w 431851"/>
              <a:gd name="connsiteY9" fmla="*/ 684406 h 761424"/>
              <a:gd name="connsiteX10" fmla="*/ 281560 w 431851"/>
              <a:gd name="connsiteY10" fmla="*/ 712313 h 761424"/>
              <a:gd name="connsiteX11" fmla="*/ 226647 w 431851"/>
              <a:gd name="connsiteY11" fmla="*/ 747288 h 761424"/>
              <a:gd name="connsiteX12" fmla="*/ 193605 w 431851"/>
              <a:gd name="connsiteY12" fmla="*/ 759788 h 761424"/>
              <a:gd name="connsiteX13" fmla="*/ 176933 w 431851"/>
              <a:gd name="connsiteY13" fmla="*/ 761424 h 761424"/>
              <a:gd name="connsiteX14" fmla="*/ 153467 w 431851"/>
              <a:gd name="connsiteY14" fmla="*/ 754805 h 761424"/>
              <a:gd name="connsiteX15" fmla="*/ 15244 w 431851"/>
              <a:gd name="connsiteY15" fmla="*/ 441145 h 761424"/>
              <a:gd name="connsiteX16" fmla="*/ 510 w 431851"/>
              <a:gd name="connsiteY16" fmla="*/ 120579 h 761424"/>
              <a:gd name="connsiteX17" fmla="*/ 0 w 431851"/>
              <a:gd name="connsiteY17" fmla="*/ 0 h 761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31851" h="761424">
                <a:moveTo>
                  <a:pt x="0" y="0"/>
                </a:moveTo>
                <a:lnTo>
                  <a:pt x="29797" y="21627"/>
                </a:lnTo>
                <a:cubicBezTo>
                  <a:pt x="63333" y="45812"/>
                  <a:pt x="84070" y="61588"/>
                  <a:pt x="124154" y="104450"/>
                </a:cubicBezTo>
                <a:cubicBezTo>
                  <a:pt x="177600" y="161600"/>
                  <a:pt x="261605" y="268227"/>
                  <a:pt x="311479" y="336225"/>
                </a:cubicBezTo>
                <a:cubicBezTo>
                  <a:pt x="361353" y="404223"/>
                  <a:pt x="406729" y="471691"/>
                  <a:pt x="423398" y="512437"/>
                </a:cubicBezTo>
                <a:cubicBezTo>
                  <a:pt x="427565" y="522624"/>
                  <a:pt x="430294" y="529958"/>
                  <a:pt x="431695" y="535735"/>
                </a:cubicBezTo>
                <a:lnTo>
                  <a:pt x="431851" y="542231"/>
                </a:lnTo>
                <a:lnTo>
                  <a:pt x="420740" y="561415"/>
                </a:lnTo>
                <a:cubicBezTo>
                  <a:pt x="405328" y="585713"/>
                  <a:pt x="389378" y="607721"/>
                  <a:pt x="371435" y="627214"/>
                </a:cubicBezTo>
                <a:cubicBezTo>
                  <a:pt x="353493" y="646707"/>
                  <a:pt x="334609" y="666366"/>
                  <a:pt x="315448" y="684406"/>
                </a:cubicBezTo>
                <a:lnTo>
                  <a:pt x="281560" y="712313"/>
                </a:lnTo>
                <a:lnTo>
                  <a:pt x="226647" y="747288"/>
                </a:lnTo>
                <a:lnTo>
                  <a:pt x="193605" y="759788"/>
                </a:lnTo>
                <a:lnTo>
                  <a:pt x="176933" y="761424"/>
                </a:lnTo>
                <a:cubicBezTo>
                  <a:pt x="168738" y="760814"/>
                  <a:pt x="160888" y="758682"/>
                  <a:pt x="153467" y="754805"/>
                </a:cubicBezTo>
                <a:cubicBezTo>
                  <a:pt x="94102" y="723794"/>
                  <a:pt x="40053" y="647594"/>
                  <a:pt x="15244" y="441145"/>
                </a:cubicBezTo>
                <a:cubicBezTo>
                  <a:pt x="5941" y="363727"/>
                  <a:pt x="1871" y="247807"/>
                  <a:pt x="510" y="120579"/>
                </a:cubicBezTo>
                <a:lnTo>
                  <a:pt x="0" y="0"/>
                </a:lnTo>
                <a:close/>
              </a:path>
            </a:pathLst>
          </a:custGeom>
          <a:solidFill>
            <a:srgbClr val="AEA6CC">
              <a:alpha val="60000"/>
            </a:srgbClr>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6" name="任意多边形 35"/>
          <p:cNvSpPr/>
          <p:nvPr/>
        </p:nvSpPr>
        <p:spPr>
          <a:xfrm>
            <a:off x="1166519" y="2260300"/>
            <a:ext cx="2050228" cy="2145556"/>
          </a:xfrm>
          <a:custGeom>
            <a:avLst/>
            <a:gdLst>
              <a:gd name="connsiteX0" fmla="*/ 7981 w 2059889"/>
              <a:gd name="connsiteY0" fmla="*/ 562004 h 2143716"/>
              <a:gd name="connsiteX1" fmla="*/ 61956 w 2059889"/>
              <a:gd name="connsiteY1" fmla="*/ 714404 h 2143716"/>
              <a:gd name="connsiteX2" fmla="*/ 163556 w 2059889"/>
              <a:gd name="connsiteY2" fmla="*/ 873154 h 2143716"/>
              <a:gd name="connsiteX3" fmla="*/ 287381 w 2059889"/>
              <a:gd name="connsiteY3" fmla="*/ 1000154 h 2143716"/>
              <a:gd name="connsiteX4" fmla="*/ 439781 w 2059889"/>
              <a:gd name="connsiteY4" fmla="*/ 1127154 h 2143716"/>
              <a:gd name="connsiteX5" fmla="*/ 611231 w 2059889"/>
              <a:gd name="connsiteY5" fmla="*/ 1266854 h 2143716"/>
              <a:gd name="connsiteX6" fmla="*/ 868406 w 2059889"/>
              <a:gd name="connsiteY6" fmla="*/ 1489104 h 2143716"/>
              <a:gd name="connsiteX7" fmla="*/ 1036681 w 2059889"/>
              <a:gd name="connsiteY7" fmla="*/ 1631979 h 2143716"/>
              <a:gd name="connsiteX8" fmla="*/ 1233531 w 2059889"/>
              <a:gd name="connsiteY8" fmla="*/ 1787554 h 2143716"/>
              <a:gd name="connsiteX9" fmla="*/ 1398631 w 2059889"/>
              <a:gd name="connsiteY9" fmla="*/ 1901854 h 2143716"/>
              <a:gd name="connsiteX10" fmla="*/ 1611356 w 2059889"/>
              <a:gd name="connsiteY10" fmla="*/ 2082829 h 2143716"/>
              <a:gd name="connsiteX11" fmla="*/ 1760581 w 2059889"/>
              <a:gd name="connsiteY11" fmla="*/ 2143154 h 2143716"/>
              <a:gd name="connsiteX12" fmla="*/ 1935206 w 2059889"/>
              <a:gd name="connsiteY12" fmla="*/ 2105054 h 2143716"/>
              <a:gd name="connsiteX13" fmla="*/ 2039981 w 2059889"/>
              <a:gd name="connsiteY13" fmla="*/ 1981229 h 2143716"/>
              <a:gd name="connsiteX14" fmla="*/ 2049506 w 2059889"/>
              <a:gd name="connsiteY14" fmla="*/ 1908204 h 2143716"/>
              <a:gd name="connsiteX15" fmla="*/ 1925681 w 2059889"/>
              <a:gd name="connsiteY15" fmla="*/ 1717704 h 2143716"/>
              <a:gd name="connsiteX16" fmla="*/ 1738356 w 2059889"/>
              <a:gd name="connsiteY16" fmla="*/ 1485929 h 2143716"/>
              <a:gd name="connsiteX17" fmla="*/ 1605006 w 2059889"/>
              <a:gd name="connsiteY17" fmla="*/ 1374804 h 2143716"/>
              <a:gd name="connsiteX18" fmla="*/ 1373231 w 2059889"/>
              <a:gd name="connsiteY18" fmla="*/ 1216054 h 2143716"/>
              <a:gd name="connsiteX19" fmla="*/ 1014456 w 2059889"/>
              <a:gd name="connsiteY19" fmla="*/ 974754 h 2143716"/>
              <a:gd name="connsiteX20" fmla="*/ 782681 w 2059889"/>
              <a:gd name="connsiteY20" fmla="*/ 800129 h 2143716"/>
              <a:gd name="connsiteX21" fmla="*/ 547731 w 2059889"/>
              <a:gd name="connsiteY21" fmla="*/ 612804 h 2143716"/>
              <a:gd name="connsiteX22" fmla="*/ 500106 w 2059889"/>
              <a:gd name="connsiteY22" fmla="*/ 536604 h 2143716"/>
              <a:gd name="connsiteX23" fmla="*/ 525506 w 2059889"/>
              <a:gd name="connsiteY23" fmla="*/ 460404 h 2143716"/>
              <a:gd name="connsiteX24" fmla="*/ 620756 w 2059889"/>
              <a:gd name="connsiteY24" fmla="*/ 441354 h 2143716"/>
              <a:gd name="connsiteX25" fmla="*/ 754106 w 2059889"/>
              <a:gd name="connsiteY25" fmla="*/ 466754 h 2143716"/>
              <a:gd name="connsiteX26" fmla="*/ 849356 w 2059889"/>
              <a:gd name="connsiteY26" fmla="*/ 441354 h 2143716"/>
              <a:gd name="connsiteX27" fmla="*/ 906506 w 2059889"/>
              <a:gd name="connsiteY27" fmla="*/ 301654 h 2143716"/>
              <a:gd name="connsiteX28" fmla="*/ 877931 w 2059889"/>
              <a:gd name="connsiteY28" fmla="*/ 181004 h 2143716"/>
              <a:gd name="connsiteX29" fmla="*/ 731881 w 2059889"/>
              <a:gd name="connsiteY29" fmla="*/ 57179 h 2143716"/>
              <a:gd name="connsiteX30" fmla="*/ 462006 w 2059889"/>
              <a:gd name="connsiteY30" fmla="*/ 29 h 2143716"/>
              <a:gd name="connsiteX31" fmla="*/ 214356 w 2059889"/>
              <a:gd name="connsiteY31" fmla="*/ 63529 h 2143716"/>
              <a:gd name="connsiteX32" fmla="*/ 81006 w 2059889"/>
              <a:gd name="connsiteY32" fmla="*/ 181004 h 2143716"/>
              <a:gd name="connsiteX33" fmla="*/ 7981 w 2059889"/>
              <a:gd name="connsiteY33" fmla="*/ 323879 h 2143716"/>
              <a:gd name="connsiteX34" fmla="*/ 7981 w 2059889"/>
              <a:gd name="connsiteY34" fmla="*/ 562004 h 2143716"/>
              <a:gd name="connsiteX0" fmla="*/ 11185 w 2063093"/>
              <a:gd name="connsiteY0" fmla="*/ 562004 h 2143716"/>
              <a:gd name="connsiteX1" fmla="*/ 65160 w 2063093"/>
              <a:gd name="connsiteY1" fmla="*/ 714404 h 2143716"/>
              <a:gd name="connsiteX2" fmla="*/ 166760 w 2063093"/>
              <a:gd name="connsiteY2" fmla="*/ 873154 h 2143716"/>
              <a:gd name="connsiteX3" fmla="*/ 290585 w 2063093"/>
              <a:gd name="connsiteY3" fmla="*/ 1000154 h 2143716"/>
              <a:gd name="connsiteX4" fmla="*/ 442985 w 2063093"/>
              <a:gd name="connsiteY4" fmla="*/ 1127154 h 2143716"/>
              <a:gd name="connsiteX5" fmla="*/ 614435 w 2063093"/>
              <a:gd name="connsiteY5" fmla="*/ 1266854 h 2143716"/>
              <a:gd name="connsiteX6" fmla="*/ 871610 w 2063093"/>
              <a:gd name="connsiteY6" fmla="*/ 1489104 h 2143716"/>
              <a:gd name="connsiteX7" fmla="*/ 1039885 w 2063093"/>
              <a:gd name="connsiteY7" fmla="*/ 1631979 h 2143716"/>
              <a:gd name="connsiteX8" fmla="*/ 1236735 w 2063093"/>
              <a:gd name="connsiteY8" fmla="*/ 1787554 h 2143716"/>
              <a:gd name="connsiteX9" fmla="*/ 1401835 w 2063093"/>
              <a:gd name="connsiteY9" fmla="*/ 1901854 h 2143716"/>
              <a:gd name="connsiteX10" fmla="*/ 1614560 w 2063093"/>
              <a:gd name="connsiteY10" fmla="*/ 2082829 h 2143716"/>
              <a:gd name="connsiteX11" fmla="*/ 1763785 w 2063093"/>
              <a:gd name="connsiteY11" fmla="*/ 2143154 h 2143716"/>
              <a:gd name="connsiteX12" fmla="*/ 1938410 w 2063093"/>
              <a:gd name="connsiteY12" fmla="*/ 2105054 h 2143716"/>
              <a:gd name="connsiteX13" fmla="*/ 2043185 w 2063093"/>
              <a:gd name="connsiteY13" fmla="*/ 1981229 h 2143716"/>
              <a:gd name="connsiteX14" fmla="*/ 2052710 w 2063093"/>
              <a:gd name="connsiteY14" fmla="*/ 1908204 h 2143716"/>
              <a:gd name="connsiteX15" fmla="*/ 1928885 w 2063093"/>
              <a:gd name="connsiteY15" fmla="*/ 1717704 h 2143716"/>
              <a:gd name="connsiteX16" fmla="*/ 1741560 w 2063093"/>
              <a:gd name="connsiteY16" fmla="*/ 1485929 h 2143716"/>
              <a:gd name="connsiteX17" fmla="*/ 1608210 w 2063093"/>
              <a:gd name="connsiteY17" fmla="*/ 1374804 h 2143716"/>
              <a:gd name="connsiteX18" fmla="*/ 1376435 w 2063093"/>
              <a:gd name="connsiteY18" fmla="*/ 1216054 h 2143716"/>
              <a:gd name="connsiteX19" fmla="*/ 1017660 w 2063093"/>
              <a:gd name="connsiteY19" fmla="*/ 974754 h 2143716"/>
              <a:gd name="connsiteX20" fmla="*/ 785885 w 2063093"/>
              <a:gd name="connsiteY20" fmla="*/ 800129 h 2143716"/>
              <a:gd name="connsiteX21" fmla="*/ 550935 w 2063093"/>
              <a:gd name="connsiteY21" fmla="*/ 612804 h 2143716"/>
              <a:gd name="connsiteX22" fmla="*/ 503310 w 2063093"/>
              <a:gd name="connsiteY22" fmla="*/ 536604 h 2143716"/>
              <a:gd name="connsiteX23" fmla="*/ 528710 w 2063093"/>
              <a:gd name="connsiteY23" fmla="*/ 460404 h 2143716"/>
              <a:gd name="connsiteX24" fmla="*/ 623960 w 2063093"/>
              <a:gd name="connsiteY24" fmla="*/ 441354 h 2143716"/>
              <a:gd name="connsiteX25" fmla="*/ 757310 w 2063093"/>
              <a:gd name="connsiteY25" fmla="*/ 466754 h 2143716"/>
              <a:gd name="connsiteX26" fmla="*/ 852560 w 2063093"/>
              <a:gd name="connsiteY26" fmla="*/ 441354 h 2143716"/>
              <a:gd name="connsiteX27" fmla="*/ 909710 w 2063093"/>
              <a:gd name="connsiteY27" fmla="*/ 301654 h 2143716"/>
              <a:gd name="connsiteX28" fmla="*/ 881135 w 2063093"/>
              <a:gd name="connsiteY28" fmla="*/ 181004 h 2143716"/>
              <a:gd name="connsiteX29" fmla="*/ 735085 w 2063093"/>
              <a:gd name="connsiteY29" fmla="*/ 57179 h 2143716"/>
              <a:gd name="connsiteX30" fmla="*/ 465210 w 2063093"/>
              <a:gd name="connsiteY30" fmla="*/ 29 h 2143716"/>
              <a:gd name="connsiteX31" fmla="*/ 217560 w 2063093"/>
              <a:gd name="connsiteY31" fmla="*/ 63529 h 2143716"/>
              <a:gd name="connsiteX32" fmla="*/ 84210 w 2063093"/>
              <a:gd name="connsiteY32" fmla="*/ 181004 h 2143716"/>
              <a:gd name="connsiteX33" fmla="*/ 6422 w 2063093"/>
              <a:gd name="connsiteY33" fmla="*/ 340547 h 2143716"/>
              <a:gd name="connsiteX34" fmla="*/ 11185 w 2063093"/>
              <a:gd name="connsiteY34" fmla="*/ 562004 h 2143716"/>
              <a:gd name="connsiteX0" fmla="*/ 11185 w 2063093"/>
              <a:gd name="connsiteY0" fmla="*/ 562004 h 2143716"/>
              <a:gd name="connsiteX1" fmla="*/ 65160 w 2063093"/>
              <a:gd name="connsiteY1" fmla="*/ 714404 h 2143716"/>
              <a:gd name="connsiteX2" fmla="*/ 166760 w 2063093"/>
              <a:gd name="connsiteY2" fmla="*/ 873154 h 2143716"/>
              <a:gd name="connsiteX3" fmla="*/ 290585 w 2063093"/>
              <a:gd name="connsiteY3" fmla="*/ 1000154 h 2143716"/>
              <a:gd name="connsiteX4" fmla="*/ 442985 w 2063093"/>
              <a:gd name="connsiteY4" fmla="*/ 1127154 h 2143716"/>
              <a:gd name="connsiteX5" fmla="*/ 614435 w 2063093"/>
              <a:gd name="connsiteY5" fmla="*/ 1266854 h 2143716"/>
              <a:gd name="connsiteX6" fmla="*/ 871610 w 2063093"/>
              <a:gd name="connsiteY6" fmla="*/ 1489104 h 2143716"/>
              <a:gd name="connsiteX7" fmla="*/ 1039885 w 2063093"/>
              <a:gd name="connsiteY7" fmla="*/ 1631979 h 2143716"/>
              <a:gd name="connsiteX8" fmla="*/ 1236735 w 2063093"/>
              <a:gd name="connsiteY8" fmla="*/ 1787554 h 2143716"/>
              <a:gd name="connsiteX9" fmla="*/ 1401835 w 2063093"/>
              <a:gd name="connsiteY9" fmla="*/ 1901854 h 2143716"/>
              <a:gd name="connsiteX10" fmla="*/ 1614560 w 2063093"/>
              <a:gd name="connsiteY10" fmla="*/ 2082829 h 2143716"/>
              <a:gd name="connsiteX11" fmla="*/ 1763785 w 2063093"/>
              <a:gd name="connsiteY11" fmla="*/ 2143154 h 2143716"/>
              <a:gd name="connsiteX12" fmla="*/ 1938410 w 2063093"/>
              <a:gd name="connsiteY12" fmla="*/ 2105054 h 2143716"/>
              <a:gd name="connsiteX13" fmla="*/ 2043185 w 2063093"/>
              <a:gd name="connsiteY13" fmla="*/ 1981229 h 2143716"/>
              <a:gd name="connsiteX14" fmla="*/ 2052710 w 2063093"/>
              <a:gd name="connsiteY14" fmla="*/ 1908204 h 2143716"/>
              <a:gd name="connsiteX15" fmla="*/ 1928885 w 2063093"/>
              <a:gd name="connsiteY15" fmla="*/ 1717704 h 2143716"/>
              <a:gd name="connsiteX16" fmla="*/ 1741560 w 2063093"/>
              <a:gd name="connsiteY16" fmla="*/ 1485929 h 2143716"/>
              <a:gd name="connsiteX17" fmla="*/ 1608210 w 2063093"/>
              <a:gd name="connsiteY17" fmla="*/ 1374804 h 2143716"/>
              <a:gd name="connsiteX18" fmla="*/ 1376435 w 2063093"/>
              <a:gd name="connsiteY18" fmla="*/ 1216054 h 2143716"/>
              <a:gd name="connsiteX19" fmla="*/ 1017660 w 2063093"/>
              <a:gd name="connsiteY19" fmla="*/ 974754 h 2143716"/>
              <a:gd name="connsiteX20" fmla="*/ 785885 w 2063093"/>
              <a:gd name="connsiteY20" fmla="*/ 800129 h 2143716"/>
              <a:gd name="connsiteX21" fmla="*/ 550935 w 2063093"/>
              <a:gd name="connsiteY21" fmla="*/ 612804 h 2143716"/>
              <a:gd name="connsiteX22" fmla="*/ 503310 w 2063093"/>
              <a:gd name="connsiteY22" fmla="*/ 536604 h 2143716"/>
              <a:gd name="connsiteX23" fmla="*/ 528710 w 2063093"/>
              <a:gd name="connsiteY23" fmla="*/ 460404 h 2143716"/>
              <a:gd name="connsiteX24" fmla="*/ 623960 w 2063093"/>
              <a:gd name="connsiteY24" fmla="*/ 441354 h 2143716"/>
              <a:gd name="connsiteX25" fmla="*/ 757310 w 2063093"/>
              <a:gd name="connsiteY25" fmla="*/ 466754 h 2143716"/>
              <a:gd name="connsiteX26" fmla="*/ 852560 w 2063093"/>
              <a:gd name="connsiteY26" fmla="*/ 441354 h 2143716"/>
              <a:gd name="connsiteX27" fmla="*/ 909710 w 2063093"/>
              <a:gd name="connsiteY27" fmla="*/ 301654 h 2143716"/>
              <a:gd name="connsiteX28" fmla="*/ 881135 w 2063093"/>
              <a:gd name="connsiteY28" fmla="*/ 181004 h 2143716"/>
              <a:gd name="connsiteX29" fmla="*/ 735085 w 2063093"/>
              <a:gd name="connsiteY29" fmla="*/ 57179 h 2143716"/>
              <a:gd name="connsiteX30" fmla="*/ 465210 w 2063093"/>
              <a:gd name="connsiteY30" fmla="*/ 29 h 2143716"/>
              <a:gd name="connsiteX31" fmla="*/ 217560 w 2063093"/>
              <a:gd name="connsiteY31" fmla="*/ 63529 h 2143716"/>
              <a:gd name="connsiteX32" fmla="*/ 84210 w 2063093"/>
              <a:gd name="connsiteY32" fmla="*/ 173860 h 2143716"/>
              <a:gd name="connsiteX33" fmla="*/ 6422 w 2063093"/>
              <a:gd name="connsiteY33" fmla="*/ 340547 h 2143716"/>
              <a:gd name="connsiteX34" fmla="*/ 11185 w 2063093"/>
              <a:gd name="connsiteY34" fmla="*/ 562004 h 2143716"/>
              <a:gd name="connsiteX0" fmla="*/ 11185 w 2063093"/>
              <a:gd name="connsiteY0" fmla="*/ 562002 h 2143714"/>
              <a:gd name="connsiteX1" fmla="*/ 65160 w 2063093"/>
              <a:gd name="connsiteY1" fmla="*/ 714402 h 2143714"/>
              <a:gd name="connsiteX2" fmla="*/ 166760 w 2063093"/>
              <a:gd name="connsiteY2" fmla="*/ 873152 h 2143714"/>
              <a:gd name="connsiteX3" fmla="*/ 290585 w 2063093"/>
              <a:gd name="connsiteY3" fmla="*/ 1000152 h 2143714"/>
              <a:gd name="connsiteX4" fmla="*/ 442985 w 2063093"/>
              <a:gd name="connsiteY4" fmla="*/ 1127152 h 2143714"/>
              <a:gd name="connsiteX5" fmla="*/ 614435 w 2063093"/>
              <a:gd name="connsiteY5" fmla="*/ 1266852 h 2143714"/>
              <a:gd name="connsiteX6" fmla="*/ 871610 w 2063093"/>
              <a:gd name="connsiteY6" fmla="*/ 1489102 h 2143714"/>
              <a:gd name="connsiteX7" fmla="*/ 1039885 w 2063093"/>
              <a:gd name="connsiteY7" fmla="*/ 1631977 h 2143714"/>
              <a:gd name="connsiteX8" fmla="*/ 1236735 w 2063093"/>
              <a:gd name="connsiteY8" fmla="*/ 1787552 h 2143714"/>
              <a:gd name="connsiteX9" fmla="*/ 1401835 w 2063093"/>
              <a:gd name="connsiteY9" fmla="*/ 1901852 h 2143714"/>
              <a:gd name="connsiteX10" fmla="*/ 1614560 w 2063093"/>
              <a:gd name="connsiteY10" fmla="*/ 2082827 h 2143714"/>
              <a:gd name="connsiteX11" fmla="*/ 1763785 w 2063093"/>
              <a:gd name="connsiteY11" fmla="*/ 2143152 h 2143714"/>
              <a:gd name="connsiteX12" fmla="*/ 1938410 w 2063093"/>
              <a:gd name="connsiteY12" fmla="*/ 2105052 h 2143714"/>
              <a:gd name="connsiteX13" fmla="*/ 2043185 w 2063093"/>
              <a:gd name="connsiteY13" fmla="*/ 1981227 h 2143714"/>
              <a:gd name="connsiteX14" fmla="*/ 2052710 w 2063093"/>
              <a:gd name="connsiteY14" fmla="*/ 1908202 h 2143714"/>
              <a:gd name="connsiteX15" fmla="*/ 1928885 w 2063093"/>
              <a:gd name="connsiteY15" fmla="*/ 1717702 h 2143714"/>
              <a:gd name="connsiteX16" fmla="*/ 1741560 w 2063093"/>
              <a:gd name="connsiteY16" fmla="*/ 1485927 h 2143714"/>
              <a:gd name="connsiteX17" fmla="*/ 1608210 w 2063093"/>
              <a:gd name="connsiteY17" fmla="*/ 1374802 h 2143714"/>
              <a:gd name="connsiteX18" fmla="*/ 1376435 w 2063093"/>
              <a:gd name="connsiteY18" fmla="*/ 1216052 h 2143714"/>
              <a:gd name="connsiteX19" fmla="*/ 1017660 w 2063093"/>
              <a:gd name="connsiteY19" fmla="*/ 974752 h 2143714"/>
              <a:gd name="connsiteX20" fmla="*/ 785885 w 2063093"/>
              <a:gd name="connsiteY20" fmla="*/ 800127 h 2143714"/>
              <a:gd name="connsiteX21" fmla="*/ 550935 w 2063093"/>
              <a:gd name="connsiteY21" fmla="*/ 612802 h 2143714"/>
              <a:gd name="connsiteX22" fmla="*/ 503310 w 2063093"/>
              <a:gd name="connsiteY22" fmla="*/ 536602 h 2143714"/>
              <a:gd name="connsiteX23" fmla="*/ 528710 w 2063093"/>
              <a:gd name="connsiteY23" fmla="*/ 460402 h 2143714"/>
              <a:gd name="connsiteX24" fmla="*/ 623960 w 2063093"/>
              <a:gd name="connsiteY24" fmla="*/ 441352 h 2143714"/>
              <a:gd name="connsiteX25" fmla="*/ 757310 w 2063093"/>
              <a:gd name="connsiteY25" fmla="*/ 466752 h 2143714"/>
              <a:gd name="connsiteX26" fmla="*/ 852560 w 2063093"/>
              <a:gd name="connsiteY26" fmla="*/ 441352 h 2143714"/>
              <a:gd name="connsiteX27" fmla="*/ 909710 w 2063093"/>
              <a:gd name="connsiteY27" fmla="*/ 301652 h 2143714"/>
              <a:gd name="connsiteX28" fmla="*/ 881135 w 2063093"/>
              <a:gd name="connsiteY28" fmla="*/ 181002 h 2143714"/>
              <a:gd name="connsiteX29" fmla="*/ 735085 w 2063093"/>
              <a:gd name="connsiteY29" fmla="*/ 57177 h 2143714"/>
              <a:gd name="connsiteX30" fmla="*/ 465210 w 2063093"/>
              <a:gd name="connsiteY30" fmla="*/ 27 h 2143714"/>
              <a:gd name="connsiteX31" fmla="*/ 236610 w 2063093"/>
              <a:gd name="connsiteY31" fmla="*/ 51621 h 2143714"/>
              <a:gd name="connsiteX32" fmla="*/ 84210 w 2063093"/>
              <a:gd name="connsiteY32" fmla="*/ 173858 h 2143714"/>
              <a:gd name="connsiteX33" fmla="*/ 6422 w 2063093"/>
              <a:gd name="connsiteY33" fmla="*/ 340545 h 2143714"/>
              <a:gd name="connsiteX34" fmla="*/ 11185 w 2063093"/>
              <a:gd name="connsiteY34" fmla="*/ 562002 h 2143714"/>
              <a:gd name="connsiteX0" fmla="*/ 11185 w 2064225"/>
              <a:gd name="connsiteY0" fmla="*/ 562002 h 2143236"/>
              <a:gd name="connsiteX1" fmla="*/ 65160 w 2064225"/>
              <a:gd name="connsiteY1" fmla="*/ 714402 h 2143236"/>
              <a:gd name="connsiteX2" fmla="*/ 166760 w 2064225"/>
              <a:gd name="connsiteY2" fmla="*/ 873152 h 2143236"/>
              <a:gd name="connsiteX3" fmla="*/ 290585 w 2064225"/>
              <a:gd name="connsiteY3" fmla="*/ 1000152 h 2143236"/>
              <a:gd name="connsiteX4" fmla="*/ 442985 w 2064225"/>
              <a:gd name="connsiteY4" fmla="*/ 1127152 h 2143236"/>
              <a:gd name="connsiteX5" fmla="*/ 614435 w 2064225"/>
              <a:gd name="connsiteY5" fmla="*/ 1266852 h 2143236"/>
              <a:gd name="connsiteX6" fmla="*/ 871610 w 2064225"/>
              <a:gd name="connsiteY6" fmla="*/ 1489102 h 2143236"/>
              <a:gd name="connsiteX7" fmla="*/ 1039885 w 2064225"/>
              <a:gd name="connsiteY7" fmla="*/ 1631977 h 2143236"/>
              <a:gd name="connsiteX8" fmla="*/ 1236735 w 2064225"/>
              <a:gd name="connsiteY8" fmla="*/ 1787552 h 2143236"/>
              <a:gd name="connsiteX9" fmla="*/ 1401835 w 2064225"/>
              <a:gd name="connsiteY9" fmla="*/ 1901852 h 2143236"/>
              <a:gd name="connsiteX10" fmla="*/ 1614560 w 2064225"/>
              <a:gd name="connsiteY10" fmla="*/ 2082827 h 2143236"/>
              <a:gd name="connsiteX11" fmla="*/ 1763785 w 2064225"/>
              <a:gd name="connsiteY11" fmla="*/ 2143152 h 2143236"/>
              <a:gd name="connsiteX12" fmla="*/ 1914597 w 2064225"/>
              <a:gd name="connsiteY12" fmla="*/ 2093146 h 2143236"/>
              <a:gd name="connsiteX13" fmla="*/ 2043185 w 2064225"/>
              <a:gd name="connsiteY13" fmla="*/ 1981227 h 2143236"/>
              <a:gd name="connsiteX14" fmla="*/ 2052710 w 2064225"/>
              <a:gd name="connsiteY14" fmla="*/ 1908202 h 2143236"/>
              <a:gd name="connsiteX15" fmla="*/ 1928885 w 2064225"/>
              <a:gd name="connsiteY15" fmla="*/ 1717702 h 2143236"/>
              <a:gd name="connsiteX16" fmla="*/ 1741560 w 2064225"/>
              <a:gd name="connsiteY16" fmla="*/ 1485927 h 2143236"/>
              <a:gd name="connsiteX17" fmla="*/ 1608210 w 2064225"/>
              <a:gd name="connsiteY17" fmla="*/ 1374802 h 2143236"/>
              <a:gd name="connsiteX18" fmla="*/ 1376435 w 2064225"/>
              <a:gd name="connsiteY18" fmla="*/ 1216052 h 2143236"/>
              <a:gd name="connsiteX19" fmla="*/ 1017660 w 2064225"/>
              <a:gd name="connsiteY19" fmla="*/ 974752 h 2143236"/>
              <a:gd name="connsiteX20" fmla="*/ 785885 w 2064225"/>
              <a:gd name="connsiteY20" fmla="*/ 800127 h 2143236"/>
              <a:gd name="connsiteX21" fmla="*/ 550935 w 2064225"/>
              <a:gd name="connsiteY21" fmla="*/ 612802 h 2143236"/>
              <a:gd name="connsiteX22" fmla="*/ 503310 w 2064225"/>
              <a:gd name="connsiteY22" fmla="*/ 536602 h 2143236"/>
              <a:gd name="connsiteX23" fmla="*/ 528710 w 2064225"/>
              <a:gd name="connsiteY23" fmla="*/ 460402 h 2143236"/>
              <a:gd name="connsiteX24" fmla="*/ 623960 w 2064225"/>
              <a:gd name="connsiteY24" fmla="*/ 441352 h 2143236"/>
              <a:gd name="connsiteX25" fmla="*/ 757310 w 2064225"/>
              <a:gd name="connsiteY25" fmla="*/ 466752 h 2143236"/>
              <a:gd name="connsiteX26" fmla="*/ 852560 w 2064225"/>
              <a:gd name="connsiteY26" fmla="*/ 441352 h 2143236"/>
              <a:gd name="connsiteX27" fmla="*/ 909710 w 2064225"/>
              <a:gd name="connsiteY27" fmla="*/ 301652 h 2143236"/>
              <a:gd name="connsiteX28" fmla="*/ 881135 w 2064225"/>
              <a:gd name="connsiteY28" fmla="*/ 181002 h 2143236"/>
              <a:gd name="connsiteX29" fmla="*/ 735085 w 2064225"/>
              <a:gd name="connsiteY29" fmla="*/ 57177 h 2143236"/>
              <a:gd name="connsiteX30" fmla="*/ 465210 w 2064225"/>
              <a:gd name="connsiteY30" fmla="*/ 27 h 2143236"/>
              <a:gd name="connsiteX31" fmla="*/ 236610 w 2064225"/>
              <a:gd name="connsiteY31" fmla="*/ 51621 h 2143236"/>
              <a:gd name="connsiteX32" fmla="*/ 84210 w 2064225"/>
              <a:gd name="connsiteY32" fmla="*/ 173858 h 2143236"/>
              <a:gd name="connsiteX33" fmla="*/ 6422 w 2064225"/>
              <a:gd name="connsiteY33" fmla="*/ 340545 h 2143236"/>
              <a:gd name="connsiteX34" fmla="*/ 11185 w 2064225"/>
              <a:gd name="connsiteY34" fmla="*/ 562002 h 2143236"/>
              <a:gd name="connsiteX0" fmla="*/ 11185 w 2060667"/>
              <a:gd name="connsiteY0" fmla="*/ 562002 h 2143248"/>
              <a:gd name="connsiteX1" fmla="*/ 65160 w 2060667"/>
              <a:gd name="connsiteY1" fmla="*/ 714402 h 2143248"/>
              <a:gd name="connsiteX2" fmla="*/ 166760 w 2060667"/>
              <a:gd name="connsiteY2" fmla="*/ 873152 h 2143248"/>
              <a:gd name="connsiteX3" fmla="*/ 290585 w 2060667"/>
              <a:gd name="connsiteY3" fmla="*/ 1000152 h 2143248"/>
              <a:gd name="connsiteX4" fmla="*/ 442985 w 2060667"/>
              <a:gd name="connsiteY4" fmla="*/ 1127152 h 2143248"/>
              <a:gd name="connsiteX5" fmla="*/ 614435 w 2060667"/>
              <a:gd name="connsiteY5" fmla="*/ 1266852 h 2143248"/>
              <a:gd name="connsiteX6" fmla="*/ 871610 w 2060667"/>
              <a:gd name="connsiteY6" fmla="*/ 1489102 h 2143248"/>
              <a:gd name="connsiteX7" fmla="*/ 1039885 w 2060667"/>
              <a:gd name="connsiteY7" fmla="*/ 1631977 h 2143248"/>
              <a:gd name="connsiteX8" fmla="*/ 1236735 w 2060667"/>
              <a:gd name="connsiteY8" fmla="*/ 1787552 h 2143248"/>
              <a:gd name="connsiteX9" fmla="*/ 1401835 w 2060667"/>
              <a:gd name="connsiteY9" fmla="*/ 1901852 h 2143248"/>
              <a:gd name="connsiteX10" fmla="*/ 1614560 w 2060667"/>
              <a:gd name="connsiteY10" fmla="*/ 2082827 h 2143248"/>
              <a:gd name="connsiteX11" fmla="*/ 1763785 w 2060667"/>
              <a:gd name="connsiteY11" fmla="*/ 2143152 h 2143248"/>
              <a:gd name="connsiteX12" fmla="*/ 1914597 w 2060667"/>
              <a:gd name="connsiteY12" fmla="*/ 2093146 h 2143248"/>
              <a:gd name="connsiteX13" fmla="*/ 2033660 w 2060667"/>
              <a:gd name="connsiteY13" fmla="*/ 1962177 h 2143248"/>
              <a:gd name="connsiteX14" fmla="*/ 2052710 w 2060667"/>
              <a:gd name="connsiteY14" fmla="*/ 1908202 h 2143248"/>
              <a:gd name="connsiteX15" fmla="*/ 1928885 w 2060667"/>
              <a:gd name="connsiteY15" fmla="*/ 1717702 h 2143248"/>
              <a:gd name="connsiteX16" fmla="*/ 1741560 w 2060667"/>
              <a:gd name="connsiteY16" fmla="*/ 1485927 h 2143248"/>
              <a:gd name="connsiteX17" fmla="*/ 1608210 w 2060667"/>
              <a:gd name="connsiteY17" fmla="*/ 1374802 h 2143248"/>
              <a:gd name="connsiteX18" fmla="*/ 1376435 w 2060667"/>
              <a:gd name="connsiteY18" fmla="*/ 1216052 h 2143248"/>
              <a:gd name="connsiteX19" fmla="*/ 1017660 w 2060667"/>
              <a:gd name="connsiteY19" fmla="*/ 974752 h 2143248"/>
              <a:gd name="connsiteX20" fmla="*/ 785885 w 2060667"/>
              <a:gd name="connsiteY20" fmla="*/ 800127 h 2143248"/>
              <a:gd name="connsiteX21" fmla="*/ 550935 w 2060667"/>
              <a:gd name="connsiteY21" fmla="*/ 612802 h 2143248"/>
              <a:gd name="connsiteX22" fmla="*/ 503310 w 2060667"/>
              <a:gd name="connsiteY22" fmla="*/ 536602 h 2143248"/>
              <a:gd name="connsiteX23" fmla="*/ 528710 w 2060667"/>
              <a:gd name="connsiteY23" fmla="*/ 460402 h 2143248"/>
              <a:gd name="connsiteX24" fmla="*/ 623960 w 2060667"/>
              <a:gd name="connsiteY24" fmla="*/ 441352 h 2143248"/>
              <a:gd name="connsiteX25" fmla="*/ 757310 w 2060667"/>
              <a:gd name="connsiteY25" fmla="*/ 466752 h 2143248"/>
              <a:gd name="connsiteX26" fmla="*/ 852560 w 2060667"/>
              <a:gd name="connsiteY26" fmla="*/ 441352 h 2143248"/>
              <a:gd name="connsiteX27" fmla="*/ 909710 w 2060667"/>
              <a:gd name="connsiteY27" fmla="*/ 301652 h 2143248"/>
              <a:gd name="connsiteX28" fmla="*/ 881135 w 2060667"/>
              <a:gd name="connsiteY28" fmla="*/ 181002 h 2143248"/>
              <a:gd name="connsiteX29" fmla="*/ 735085 w 2060667"/>
              <a:gd name="connsiteY29" fmla="*/ 57177 h 2143248"/>
              <a:gd name="connsiteX30" fmla="*/ 465210 w 2060667"/>
              <a:gd name="connsiteY30" fmla="*/ 27 h 2143248"/>
              <a:gd name="connsiteX31" fmla="*/ 236610 w 2060667"/>
              <a:gd name="connsiteY31" fmla="*/ 51621 h 2143248"/>
              <a:gd name="connsiteX32" fmla="*/ 84210 w 2060667"/>
              <a:gd name="connsiteY32" fmla="*/ 173858 h 2143248"/>
              <a:gd name="connsiteX33" fmla="*/ 6422 w 2060667"/>
              <a:gd name="connsiteY33" fmla="*/ 340545 h 2143248"/>
              <a:gd name="connsiteX34" fmla="*/ 11185 w 2060667"/>
              <a:gd name="connsiteY34" fmla="*/ 562002 h 2143248"/>
              <a:gd name="connsiteX0" fmla="*/ 11185 w 2055230"/>
              <a:gd name="connsiteY0" fmla="*/ 562002 h 2143248"/>
              <a:gd name="connsiteX1" fmla="*/ 65160 w 2055230"/>
              <a:gd name="connsiteY1" fmla="*/ 714402 h 2143248"/>
              <a:gd name="connsiteX2" fmla="*/ 166760 w 2055230"/>
              <a:gd name="connsiteY2" fmla="*/ 873152 h 2143248"/>
              <a:gd name="connsiteX3" fmla="*/ 290585 w 2055230"/>
              <a:gd name="connsiteY3" fmla="*/ 1000152 h 2143248"/>
              <a:gd name="connsiteX4" fmla="*/ 442985 w 2055230"/>
              <a:gd name="connsiteY4" fmla="*/ 1127152 h 2143248"/>
              <a:gd name="connsiteX5" fmla="*/ 614435 w 2055230"/>
              <a:gd name="connsiteY5" fmla="*/ 1266852 h 2143248"/>
              <a:gd name="connsiteX6" fmla="*/ 871610 w 2055230"/>
              <a:gd name="connsiteY6" fmla="*/ 1489102 h 2143248"/>
              <a:gd name="connsiteX7" fmla="*/ 1039885 w 2055230"/>
              <a:gd name="connsiteY7" fmla="*/ 1631977 h 2143248"/>
              <a:gd name="connsiteX8" fmla="*/ 1236735 w 2055230"/>
              <a:gd name="connsiteY8" fmla="*/ 1787552 h 2143248"/>
              <a:gd name="connsiteX9" fmla="*/ 1401835 w 2055230"/>
              <a:gd name="connsiteY9" fmla="*/ 1901852 h 2143248"/>
              <a:gd name="connsiteX10" fmla="*/ 1614560 w 2055230"/>
              <a:gd name="connsiteY10" fmla="*/ 2082827 h 2143248"/>
              <a:gd name="connsiteX11" fmla="*/ 1763785 w 2055230"/>
              <a:gd name="connsiteY11" fmla="*/ 2143152 h 2143248"/>
              <a:gd name="connsiteX12" fmla="*/ 1914597 w 2055230"/>
              <a:gd name="connsiteY12" fmla="*/ 2093146 h 2143248"/>
              <a:gd name="connsiteX13" fmla="*/ 2033660 w 2055230"/>
              <a:gd name="connsiteY13" fmla="*/ 1962177 h 2143248"/>
              <a:gd name="connsiteX14" fmla="*/ 2045566 w 2055230"/>
              <a:gd name="connsiteY14" fmla="*/ 1891533 h 2143248"/>
              <a:gd name="connsiteX15" fmla="*/ 1928885 w 2055230"/>
              <a:gd name="connsiteY15" fmla="*/ 1717702 h 2143248"/>
              <a:gd name="connsiteX16" fmla="*/ 1741560 w 2055230"/>
              <a:gd name="connsiteY16" fmla="*/ 1485927 h 2143248"/>
              <a:gd name="connsiteX17" fmla="*/ 1608210 w 2055230"/>
              <a:gd name="connsiteY17" fmla="*/ 1374802 h 2143248"/>
              <a:gd name="connsiteX18" fmla="*/ 1376435 w 2055230"/>
              <a:gd name="connsiteY18" fmla="*/ 1216052 h 2143248"/>
              <a:gd name="connsiteX19" fmla="*/ 1017660 w 2055230"/>
              <a:gd name="connsiteY19" fmla="*/ 974752 h 2143248"/>
              <a:gd name="connsiteX20" fmla="*/ 785885 w 2055230"/>
              <a:gd name="connsiteY20" fmla="*/ 800127 h 2143248"/>
              <a:gd name="connsiteX21" fmla="*/ 550935 w 2055230"/>
              <a:gd name="connsiteY21" fmla="*/ 612802 h 2143248"/>
              <a:gd name="connsiteX22" fmla="*/ 503310 w 2055230"/>
              <a:gd name="connsiteY22" fmla="*/ 536602 h 2143248"/>
              <a:gd name="connsiteX23" fmla="*/ 528710 w 2055230"/>
              <a:gd name="connsiteY23" fmla="*/ 460402 h 2143248"/>
              <a:gd name="connsiteX24" fmla="*/ 623960 w 2055230"/>
              <a:gd name="connsiteY24" fmla="*/ 441352 h 2143248"/>
              <a:gd name="connsiteX25" fmla="*/ 757310 w 2055230"/>
              <a:gd name="connsiteY25" fmla="*/ 466752 h 2143248"/>
              <a:gd name="connsiteX26" fmla="*/ 852560 w 2055230"/>
              <a:gd name="connsiteY26" fmla="*/ 441352 h 2143248"/>
              <a:gd name="connsiteX27" fmla="*/ 909710 w 2055230"/>
              <a:gd name="connsiteY27" fmla="*/ 301652 h 2143248"/>
              <a:gd name="connsiteX28" fmla="*/ 881135 w 2055230"/>
              <a:gd name="connsiteY28" fmla="*/ 181002 h 2143248"/>
              <a:gd name="connsiteX29" fmla="*/ 735085 w 2055230"/>
              <a:gd name="connsiteY29" fmla="*/ 57177 h 2143248"/>
              <a:gd name="connsiteX30" fmla="*/ 465210 w 2055230"/>
              <a:gd name="connsiteY30" fmla="*/ 27 h 2143248"/>
              <a:gd name="connsiteX31" fmla="*/ 236610 w 2055230"/>
              <a:gd name="connsiteY31" fmla="*/ 51621 h 2143248"/>
              <a:gd name="connsiteX32" fmla="*/ 84210 w 2055230"/>
              <a:gd name="connsiteY32" fmla="*/ 173858 h 2143248"/>
              <a:gd name="connsiteX33" fmla="*/ 6422 w 2055230"/>
              <a:gd name="connsiteY33" fmla="*/ 340545 h 2143248"/>
              <a:gd name="connsiteX34" fmla="*/ 11185 w 2055230"/>
              <a:gd name="connsiteY34" fmla="*/ 562002 h 2143248"/>
              <a:gd name="connsiteX0" fmla="*/ 11185 w 2053504"/>
              <a:gd name="connsiteY0" fmla="*/ 562002 h 2143248"/>
              <a:gd name="connsiteX1" fmla="*/ 65160 w 2053504"/>
              <a:gd name="connsiteY1" fmla="*/ 714402 h 2143248"/>
              <a:gd name="connsiteX2" fmla="*/ 166760 w 2053504"/>
              <a:gd name="connsiteY2" fmla="*/ 873152 h 2143248"/>
              <a:gd name="connsiteX3" fmla="*/ 290585 w 2053504"/>
              <a:gd name="connsiteY3" fmla="*/ 1000152 h 2143248"/>
              <a:gd name="connsiteX4" fmla="*/ 442985 w 2053504"/>
              <a:gd name="connsiteY4" fmla="*/ 1127152 h 2143248"/>
              <a:gd name="connsiteX5" fmla="*/ 614435 w 2053504"/>
              <a:gd name="connsiteY5" fmla="*/ 1266852 h 2143248"/>
              <a:gd name="connsiteX6" fmla="*/ 871610 w 2053504"/>
              <a:gd name="connsiteY6" fmla="*/ 1489102 h 2143248"/>
              <a:gd name="connsiteX7" fmla="*/ 1039885 w 2053504"/>
              <a:gd name="connsiteY7" fmla="*/ 1631977 h 2143248"/>
              <a:gd name="connsiteX8" fmla="*/ 1236735 w 2053504"/>
              <a:gd name="connsiteY8" fmla="*/ 1787552 h 2143248"/>
              <a:gd name="connsiteX9" fmla="*/ 1401835 w 2053504"/>
              <a:gd name="connsiteY9" fmla="*/ 1901852 h 2143248"/>
              <a:gd name="connsiteX10" fmla="*/ 1614560 w 2053504"/>
              <a:gd name="connsiteY10" fmla="*/ 2082827 h 2143248"/>
              <a:gd name="connsiteX11" fmla="*/ 1763785 w 2053504"/>
              <a:gd name="connsiteY11" fmla="*/ 2143152 h 2143248"/>
              <a:gd name="connsiteX12" fmla="*/ 1914597 w 2053504"/>
              <a:gd name="connsiteY12" fmla="*/ 2093146 h 2143248"/>
              <a:gd name="connsiteX13" fmla="*/ 2028897 w 2053504"/>
              <a:gd name="connsiteY13" fmla="*/ 1962177 h 2143248"/>
              <a:gd name="connsiteX14" fmla="*/ 2045566 w 2053504"/>
              <a:gd name="connsiteY14" fmla="*/ 1891533 h 2143248"/>
              <a:gd name="connsiteX15" fmla="*/ 1928885 w 2053504"/>
              <a:gd name="connsiteY15" fmla="*/ 1717702 h 2143248"/>
              <a:gd name="connsiteX16" fmla="*/ 1741560 w 2053504"/>
              <a:gd name="connsiteY16" fmla="*/ 1485927 h 2143248"/>
              <a:gd name="connsiteX17" fmla="*/ 1608210 w 2053504"/>
              <a:gd name="connsiteY17" fmla="*/ 1374802 h 2143248"/>
              <a:gd name="connsiteX18" fmla="*/ 1376435 w 2053504"/>
              <a:gd name="connsiteY18" fmla="*/ 1216052 h 2143248"/>
              <a:gd name="connsiteX19" fmla="*/ 1017660 w 2053504"/>
              <a:gd name="connsiteY19" fmla="*/ 974752 h 2143248"/>
              <a:gd name="connsiteX20" fmla="*/ 785885 w 2053504"/>
              <a:gd name="connsiteY20" fmla="*/ 800127 h 2143248"/>
              <a:gd name="connsiteX21" fmla="*/ 550935 w 2053504"/>
              <a:gd name="connsiteY21" fmla="*/ 612802 h 2143248"/>
              <a:gd name="connsiteX22" fmla="*/ 503310 w 2053504"/>
              <a:gd name="connsiteY22" fmla="*/ 536602 h 2143248"/>
              <a:gd name="connsiteX23" fmla="*/ 528710 w 2053504"/>
              <a:gd name="connsiteY23" fmla="*/ 460402 h 2143248"/>
              <a:gd name="connsiteX24" fmla="*/ 623960 w 2053504"/>
              <a:gd name="connsiteY24" fmla="*/ 441352 h 2143248"/>
              <a:gd name="connsiteX25" fmla="*/ 757310 w 2053504"/>
              <a:gd name="connsiteY25" fmla="*/ 466752 h 2143248"/>
              <a:gd name="connsiteX26" fmla="*/ 852560 w 2053504"/>
              <a:gd name="connsiteY26" fmla="*/ 441352 h 2143248"/>
              <a:gd name="connsiteX27" fmla="*/ 909710 w 2053504"/>
              <a:gd name="connsiteY27" fmla="*/ 301652 h 2143248"/>
              <a:gd name="connsiteX28" fmla="*/ 881135 w 2053504"/>
              <a:gd name="connsiteY28" fmla="*/ 181002 h 2143248"/>
              <a:gd name="connsiteX29" fmla="*/ 735085 w 2053504"/>
              <a:gd name="connsiteY29" fmla="*/ 57177 h 2143248"/>
              <a:gd name="connsiteX30" fmla="*/ 465210 w 2053504"/>
              <a:gd name="connsiteY30" fmla="*/ 27 h 2143248"/>
              <a:gd name="connsiteX31" fmla="*/ 236610 w 2053504"/>
              <a:gd name="connsiteY31" fmla="*/ 51621 h 2143248"/>
              <a:gd name="connsiteX32" fmla="*/ 84210 w 2053504"/>
              <a:gd name="connsiteY32" fmla="*/ 173858 h 2143248"/>
              <a:gd name="connsiteX33" fmla="*/ 6422 w 2053504"/>
              <a:gd name="connsiteY33" fmla="*/ 340545 h 2143248"/>
              <a:gd name="connsiteX34" fmla="*/ 11185 w 2053504"/>
              <a:gd name="connsiteY34" fmla="*/ 562002 h 2143248"/>
              <a:gd name="connsiteX0" fmla="*/ 11185 w 2053770"/>
              <a:gd name="connsiteY0" fmla="*/ 562002 h 2143176"/>
              <a:gd name="connsiteX1" fmla="*/ 65160 w 2053770"/>
              <a:gd name="connsiteY1" fmla="*/ 714402 h 2143176"/>
              <a:gd name="connsiteX2" fmla="*/ 166760 w 2053770"/>
              <a:gd name="connsiteY2" fmla="*/ 873152 h 2143176"/>
              <a:gd name="connsiteX3" fmla="*/ 290585 w 2053770"/>
              <a:gd name="connsiteY3" fmla="*/ 1000152 h 2143176"/>
              <a:gd name="connsiteX4" fmla="*/ 442985 w 2053770"/>
              <a:gd name="connsiteY4" fmla="*/ 1127152 h 2143176"/>
              <a:gd name="connsiteX5" fmla="*/ 614435 w 2053770"/>
              <a:gd name="connsiteY5" fmla="*/ 1266852 h 2143176"/>
              <a:gd name="connsiteX6" fmla="*/ 871610 w 2053770"/>
              <a:gd name="connsiteY6" fmla="*/ 1489102 h 2143176"/>
              <a:gd name="connsiteX7" fmla="*/ 1039885 w 2053770"/>
              <a:gd name="connsiteY7" fmla="*/ 1631977 h 2143176"/>
              <a:gd name="connsiteX8" fmla="*/ 1236735 w 2053770"/>
              <a:gd name="connsiteY8" fmla="*/ 1787552 h 2143176"/>
              <a:gd name="connsiteX9" fmla="*/ 1401835 w 2053770"/>
              <a:gd name="connsiteY9" fmla="*/ 1901852 h 2143176"/>
              <a:gd name="connsiteX10" fmla="*/ 1614560 w 2053770"/>
              <a:gd name="connsiteY10" fmla="*/ 2082827 h 2143176"/>
              <a:gd name="connsiteX11" fmla="*/ 1763785 w 2053770"/>
              <a:gd name="connsiteY11" fmla="*/ 2143152 h 2143176"/>
              <a:gd name="connsiteX12" fmla="*/ 1907454 w 2053770"/>
              <a:gd name="connsiteY12" fmla="*/ 2088383 h 2143176"/>
              <a:gd name="connsiteX13" fmla="*/ 2028897 w 2053770"/>
              <a:gd name="connsiteY13" fmla="*/ 1962177 h 2143176"/>
              <a:gd name="connsiteX14" fmla="*/ 2045566 w 2053770"/>
              <a:gd name="connsiteY14" fmla="*/ 1891533 h 2143176"/>
              <a:gd name="connsiteX15" fmla="*/ 1928885 w 2053770"/>
              <a:gd name="connsiteY15" fmla="*/ 1717702 h 2143176"/>
              <a:gd name="connsiteX16" fmla="*/ 1741560 w 2053770"/>
              <a:gd name="connsiteY16" fmla="*/ 1485927 h 2143176"/>
              <a:gd name="connsiteX17" fmla="*/ 1608210 w 2053770"/>
              <a:gd name="connsiteY17" fmla="*/ 1374802 h 2143176"/>
              <a:gd name="connsiteX18" fmla="*/ 1376435 w 2053770"/>
              <a:gd name="connsiteY18" fmla="*/ 1216052 h 2143176"/>
              <a:gd name="connsiteX19" fmla="*/ 1017660 w 2053770"/>
              <a:gd name="connsiteY19" fmla="*/ 974752 h 2143176"/>
              <a:gd name="connsiteX20" fmla="*/ 785885 w 2053770"/>
              <a:gd name="connsiteY20" fmla="*/ 800127 h 2143176"/>
              <a:gd name="connsiteX21" fmla="*/ 550935 w 2053770"/>
              <a:gd name="connsiteY21" fmla="*/ 612802 h 2143176"/>
              <a:gd name="connsiteX22" fmla="*/ 503310 w 2053770"/>
              <a:gd name="connsiteY22" fmla="*/ 536602 h 2143176"/>
              <a:gd name="connsiteX23" fmla="*/ 528710 w 2053770"/>
              <a:gd name="connsiteY23" fmla="*/ 460402 h 2143176"/>
              <a:gd name="connsiteX24" fmla="*/ 623960 w 2053770"/>
              <a:gd name="connsiteY24" fmla="*/ 441352 h 2143176"/>
              <a:gd name="connsiteX25" fmla="*/ 757310 w 2053770"/>
              <a:gd name="connsiteY25" fmla="*/ 466752 h 2143176"/>
              <a:gd name="connsiteX26" fmla="*/ 852560 w 2053770"/>
              <a:gd name="connsiteY26" fmla="*/ 441352 h 2143176"/>
              <a:gd name="connsiteX27" fmla="*/ 909710 w 2053770"/>
              <a:gd name="connsiteY27" fmla="*/ 301652 h 2143176"/>
              <a:gd name="connsiteX28" fmla="*/ 881135 w 2053770"/>
              <a:gd name="connsiteY28" fmla="*/ 181002 h 2143176"/>
              <a:gd name="connsiteX29" fmla="*/ 735085 w 2053770"/>
              <a:gd name="connsiteY29" fmla="*/ 57177 h 2143176"/>
              <a:gd name="connsiteX30" fmla="*/ 465210 w 2053770"/>
              <a:gd name="connsiteY30" fmla="*/ 27 h 2143176"/>
              <a:gd name="connsiteX31" fmla="*/ 236610 w 2053770"/>
              <a:gd name="connsiteY31" fmla="*/ 51621 h 2143176"/>
              <a:gd name="connsiteX32" fmla="*/ 84210 w 2053770"/>
              <a:gd name="connsiteY32" fmla="*/ 173858 h 2143176"/>
              <a:gd name="connsiteX33" fmla="*/ 6422 w 2053770"/>
              <a:gd name="connsiteY33" fmla="*/ 340545 h 2143176"/>
              <a:gd name="connsiteX34" fmla="*/ 11185 w 2053770"/>
              <a:gd name="connsiteY34" fmla="*/ 562002 h 2143176"/>
              <a:gd name="connsiteX0" fmla="*/ 11185 w 2053770"/>
              <a:gd name="connsiteY0" fmla="*/ 562002 h 2143176"/>
              <a:gd name="connsiteX1" fmla="*/ 65160 w 2053770"/>
              <a:gd name="connsiteY1" fmla="*/ 714402 h 2143176"/>
              <a:gd name="connsiteX2" fmla="*/ 166760 w 2053770"/>
              <a:gd name="connsiteY2" fmla="*/ 873152 h 2143176"/>
              <a:gd name="connsiteX3" fmla="*/ 290585 w 2053770"/>
              <a:gd name="connsiteY3" fmla="*/ 1000152 h 2143176"/>
              <a:gd name="connsiteX4" fmla="*/ 442985 w 2053770"/>
              <a:gd name="connsiteY4" fmla="*/ 1127152 h 2143176"/>
              <a:gd name="connsiteX5" fmla="*/ 614435 w 2053770"/>
              <a:gd name="connsiteY5" fmla="*/ 1266852 h 2143176"/>
              <a:gd name="connsiteX6" fmla="*/ 871610 w 2053770"/>
              <a:gd name="connsiteY6" fmla="*/ 1489102 h 2143176"/>
              <a:gd name="connsiteX7" fmla="*/ 1039885 w 2053770"/>
              <a:gd name="connsiteY7" fmla="*/ 1631977 h 2143176"/>
              <a:gd name="connsiteX8" fmla="*/ 1236735 w 2053770"/>
              <a:gd name="connsiteY8" fmla="*/ 1787552 h 2143176"/>
              <a:gd name="connsiteX9" fmla="*/ 1401835 w 2053770"/>
              <a:gd name="connsiteY9" fmla="*/ 1901852 h 2143176"/>
              <a:gd name="connsiteX10" fmla="*/ 1614560 w 2053770"/>
              <a:gd name="connsiteY10" fmla="*/ 2082827 h 2143176"/>
              <a:gd name="connsiteX11" fmla="*/ 1763785 w 2053770"/>
              <a:gd name="connsiteY11" fmla="*/ 2143152 h 2143176"/>
              <a:gd name="connsiteX12" fmla="*/ 1907454 w 2053770"/>
              <a:gd name="connsiteY12" fmla="*/ 2088383 h 2143176"/>
              <a:gd name="connsiteX13" fmla="*/ 2028897 w 2053770"/>
              <a:gd name="connsiteY13" fmla="*/ 1962177 h 2143176"/>
              <a:gd name="connsiteX14" fmla="*/ 2045566 w 2053770"/>
              <a:gd name="connsiteY14" fmla="*/ 1889151 h 2143176"/>
              <a:gd name="connsiteX15" fmla="*/ 1928885 w 2053770"/>
              <a:gd name="connsiteY15" fmla="*/ 1717702 h 2143176"/>
              <a:gd name="connsiteX16" fmla="*/ 1741560 w 2053770"/>
              <a:gd name="connsiteY16" fmla="*/ 1485927 h 2143176"/>
              <a:gd name="connsiteX17" fmla="*/ 1608210 w 2053770"/>
              <a:gd name="connsiteY17" fmla="*/ 1374802 h 2143176"/>
              <a:gd name="connsiteX18" fmla="*/ 1376435 w 2053770"/>
              <a:gd name="connsiteY18" fmla="*/ 1216052 h 2143176"/>
              <a:gd name="connsiteX19" fmla="*/ 1017660 w 2053770"/>
              <a:gd name="connsiteY19" fmla="*/ 974752 h 2143176"/>
              <a:gd name="connsiteX20" fmla="*/ 785885 w 2053770"/>
              <a:gd name="connsiteY20" fmla="*/ 800127 h 2143176"/>
              <a:gd name="connsiteX21" fmla="*/ 550935 w 2053770"/>
              <a:gd name="connsiteY21" fmla="*/ 612802 h 2143176"/>
              <a:gd name="connsiteX22" fmla="*/ 503310 w 2053770"/>
              <a:gd name="connsiteY22" fmla="*/ 536602 h 2143176"/>
              <a:gd name="connsiteX23" fmla="*/ 528710 w 2053770"/>
              <a:gd name="connsiteY23" fmla="*/ 460402 h 2143176"/>
              <a:gd name="connsiteX24" fmla="*/ 623960 w 2053770"/>
              <a:gd name="connsiteY24" fmla="*/ 441352 h 2143176"/>
              <a:gd name="connsiteX25" fmla="*/ 757310 w 2053770"/>
              <a:gd name="connsiteY25" fmla="*/ 466752 h 2143176"/>
              <a:gd name="connsiteX26" fmla="*/ 852560 w 2053770"/>
              <a:gd name="connsiteY26" fmla="*/ 441352 h 2143176"/>
              <a:gd name="connsiteX27" fmla="*/ 909710 w 2053770"/>
              <a:gd name="connsiteY27" fmla="*/ 301652 h 2143176"/>
              <a:gd name="connsiteX28" fmla="*/ 881135 w 2053770"/>
              <a:gd name="connsiteY28" fmla="*/ 181002 h 2143176"/>
              <a:gd name="connsiteX29" fmla="*/ 735085 w 2053770"/>
              <a:gd name="connsiteY29" fmla="*/ 57177 h 2143176"/>
              <a:gd name="connsiteX30" fmla="*/ 465210 w 2053770"/>
              <a:gd name="connsiteY30" fmla="*/ 27 h 2143176"/>
              <a:gd name="connsiteX31" fmla="*/ 236610 w 2053770"/>
              <a:gd name="connsiteY31" fmla="*/ 51621 h 2143176"/>
              <a:gd name="connsiteX32" fmla="*/ 84210 w 2053770"/>
              <a:gd name="connsiteY32" fmla="*/ 173858 h 2143176"/>
              <a:gd name="connsiteX33" fmla="*/ 6422 w 2053770"/>
              <a:gd name="connsiteY33" fmla="*/ 340545 h 2143176"/>
              <a:gd name="connsiteX34" fmla="*/ 11185 w 2053770"/>
              <a:gd name="connsiteY34" fmla="*/ 562002 h 2143176"/>
              <a:gd name="connsiteX0" fmla="*/ 11185 w 2053770"/>
              <a:gd name="connsiteY0" fmla="*/ 562002 h 2145556"/>
              <a:gd name="connsiteX1" fmla="*/ 65160 w 2053770"/>
              <a:gd name="connsiteY1" fmla="*/ 714402 h 2145556"/>
              <a:gd name="connsiteX2" fmla="*/ 166760 w 2053770"/>
              <a:gd name="connsiteY2" fmla="*/ 873152 h 2145556"/>
              <a:gd name="connsiteX3" fmla="*/ 290585 w 2053770"/>
              <a:gd name="connsiteY3" fmla="*/ 1000152 h 2145556"/>
              <a:gd name="connsiteX4" fmla="*/ 442985 w 2053770"/>
              <a:gd name="connsiteY4" fmla="*/ 1127152 h 2145556"/>
              <a:gd name="connsiteX5" fmla="*/ 614435 w 2053770"/>
              <a:gd name="connsiteY5" fmla="*/ 1266852 h 2145556"/>
              <a:gd name="connsiteX6" fmla="*/ 871610 w 2053770"/>
              <a:gd name="connsiteY6" fmla="*/ 1489102 h 2145556"/>
              <a:gd name="connsiteX7" fmla="*/ 1039885 w 2053770"/>
              <a:gd name="connsiteY7" fmla="*/ 1631977 h 2145556"/>
              <a:gd name="connsiteX8" fmla="*/ 1236735 w 2053770"/>
              <a:gd name="connsiteY8" fmla="*/ 1787552 h 2145556"/>
              <a:gd name="connsiteX9" fmla="*/ 1401835 w 2053770"/>
              <a:gd name="connsiteY9" fmla="*/ 1901852 h 2145556"/>
              <a:gd name="connsiteX10" fmla="*/ 1614560 w 2053770"/>
              <a:gd name="connsiteY10" fmla="*/ 2082827 h 2145556"/>
              <a:gd name="connsiteX11" fmla="*/ 1775691 w 2053770"/>
              <a:gd name="connsiteY11" fmla="*/ 2145534 h 2145556"/>
              <a:gd name="connsiteX12" fmla="*/ 1907454 w 2053770"/>
              <a:gd name="connsiteY12" fmla="*/ 2088383 h 2145556"/>
              <a:gd name="connsiteX13" fmla="*/ 2028897 w 2053770"/>
              <a:gd name="connsiteY13" fmla="*/ 1962177 h 2145556"/>
              <a:gd name="connsiteX14" fmla="*/ 2045566 w 2053770"/>
              <a:gd name="connsiteY14" fmla="*/ 1889151 h 2145556"/>
              <a:gd name="connsiteX15" fmla="*/ 1928885 w 2053770"/>
              <a:gd name="connsiteY15" fmla="*/ 1717702 h 2145556"/>
              <a:gd name="connsiteX16" fmla="*/ 1741560 w 2053770"/>
              <a:gd name="connsiteY16" fmla="*/ 1485927 h 2145556"/>
              <a:gd name="connsiteX17" fmla="*/ 1608210 w 2053770"/>
              <a:gd name="connsiteY17" fmla="*/ 1374802 h 2145556"/>
              <a:gd name="connsiteX18" fmla="*/ 1376435 w 2053770"/>
              <a:gd name="connsiteY18" fmla="*/ 1216052 h 2145556"/>
              <a:gd name="connsiteX19" fmla="*/ 1017660 w 2053770"/>
              <a:gd name="connsiteY19" fmla="*/ 974752 h 2145556"/>
              <a:gd name="connsiteX20" fmla="*/ 785885 w 2053770"/>
              <a:gd name="connsiteY20" fmla="*/ 800127 h 2145556"/>
              <a:gd name="connsiteX21" fmla="*/ 550935 w 2053770"/>
              <a:gd name="connsiteY21" fmla="*/ 612802 h 2145556"/>
              <a:gd name="connsiteX22" fmla="*/ 503310 w 2053770"/>
              <a:gd name="connsiteY22" fmla="*/ 536602 h 2145556"/>
              <a:gd name="connsiteX23" fmla="*/ 528710 w 2053770"/>
              <a:gd name="connsiteY23" fmla="*/ 460402 h 2145556"/>
              <a:gd name="connsiteX24" fmla="*/ 623960 w 2053770"/>
              <a:gd name="connsiteY24" fmla="*/ 441352 h 2145556"/>
              <a:gd name="connsiteX25" fmla="*/ 757310 w 2053770"/>
              <a:gd name="connsiteY25" fmla="*/ 466752 h 2145556"/>
              <a:gd name="connsiteX26" fmla="*/ 852560 w 2053770"/>
              <a:gd name="connsiteY26" fmla="*/ 441352 h 2145556"/>
              <a:gd name="connsiteX27" fmla="*/ 909710 w 2053770"/>
              <a:gd name="connsiteY27" fmla="*/ 301652 h 2145556"/>
              <a:gd name="connsiteX28" fmla="*/ 881135 w 2053770"/>
              <a:gd name="connsiteY28" fmla="*/ 181002 h 2145556"/>
              <a:gd name="connsiteX29" fmla="*/ 735085 w 2053770"/>
              <a:gd name="connsiteY29" fmla="*/ 57177 h 2145556"/>
              <a:gd name="connsiteX30" fmla="*/ 465210 w 2053770"/>
              <a:gd name="connsiteY30" fmla="*/ 27 h 2145556"/>
              <a:gd name="connsiteX31" fmla="*/ 236610 w 2053770"/>
              <a:gd name="connsiteY31" fmla="*/ 51621 h 2145556"/>
              <a:gd name="connsiteX32" fmla="*/ 84210 w 2053770"/>
              <a:gd name="connsiteY32" fmla="*/ 173858 h 2145556"/>
              <a:gd name="connsiteX33" fmla="*/ 6422 w 2053770"/>
              <a:gd name="connsiteY33" fmla="*/ 340545 h 2145556"/>
              <a:gd name="connsiteX34" fmla="*/ 11185 w 2053770"/>
              <a:gd name="connsiteY34" fmla="*/ 562002 h 2145556"/>
              <a:gd name="connsiteX0" fmla="*/ 11185 w 2050228"/>
              <a:gd name="connsiteY0" fmla="*/ 562002 h 2145556"/>
              <a:gd name="connsiteX1" fmla="*/ 65160 w 2050228"/>
              <a:gd name="connsiteY1" fmla="*/ 714402 h 2145556"/>
              <a:gd name="connsiteX2" fmla="*/ 166760 w 2050228"/>
              <a:gd name="connsiteY2" fmla="*/ 873152 h 2145556"/>
              <a:gd name="connsiteX3" fmla="*/ 290585 w 2050228"/>
              <a:gd name="connsiteY3" fmla="*/ 1000152 h 2145556"/>
              <a:gd name="connsiteX4" fmla="*/ 442985 w 2050228"/>
              <a:gd name="connsiteY4" fmla="*/ 1127152 h 2145556"/>
              <a:gd name="connsiteX5" fmla="*/ 614435 w 2050228"/>
              <a:gd name="connsiteY5" fmla="*/ 1266852 h 2145556"/>
              <a:gd name="connsiteX6" fmla="*/ 871610 w 2050228"/>
              <a:gd name="connsiteY6" fmla="*/ 1489102 h 2145556"/>
              <a:gd name="connsiteX7" fmla="*/ 1039885 w 2050228"/>
              <a:gd name="connsiteY7" fmla="*/ 1631977 h 2145556"/>
              <a:gd name="connsiteX8" fmla="*/ 1236735 w 2050228"/>
              <a:gd name="connsiteY8" fmla="*/ 1787552 h 2145556"/>
              <a:gd name="connsiteX9" fmla="*/ 1401835 w 2050228"/>
              <a:gd name="connsiteY9" fmla="*/ 1901852 h 2145556"/>
              <a:gd name="connsiteX10" fmla="*/ 1614560 w 2050228"/>
              <a:gd name="connsiteY10" fmla="*/ 2082827 h 2145556"/>
              <a:gd name="connsiteX11" fmla="*/ 1775691 w 2050228"/>
              <a:gd name="connsiteY11" fmla="*/ 2145534 h 2145556"/>
              <a:gd name="connsiteX12" fmla="*/ 1907454 w 2050228"/>
              <a:gd name="connsiteY12" fmla="*/ 2088383 h 2145556"/>
              <a:gd name="connsiteX13" fmla="*/ 2028897 w 2050228"/>
              <a:gd name="connsiteY13" fmla="*/ 1962177 h 2145556"/>
              <a:gd name="connsiteX14" fmla="*/ 2040804 w 2050228"/>
              <a:gd name="connsiteY14" fmla="*/ 1893914 h 2145556"/>
              <a:gd name="connsiteX15" fmla="*/ 1928885 w 2050228"/>
              <a:gd name="connsiteY15" fmla="*/ 1717702 h 2145556"/>
              <a:gd name="connsiteX16" fmla="*/ 1741560 w 2050228"/>
              <a:gd name="connsiteY16" fmla="*/ 1485927 h 2145556"/>
              <a:gd name="connsiteX17" fmla="*/ 1608210 w 2050228"/>
              <a:gd name="connsiteY17" fmla="*/ 1374802 h 2145556"/>
              <a:gd name="connsiteX18" fmla="*/ 1376435 w 2050228"/>
              <a:gd name="connsiteY18" fmla="*/ 1216052 h 2145556"/>
              <a:gd name="connsiteX19" fmla="*/ 1017660 w 2050228"/>
              <a:gd name="connsiteY19" fmla="*/ 974752 h 2145556"/>
              <a:gd name="connsiteX20" fmla="*/ 785885 w 2050228"/>
              <a:gd name="connsiteY20" fmla="*/ 800127 h 2145556"/>
              <a:gd name="connsiteX21" fmla="*/ 550935 w 2050228"/>
              <a:gd name="connsiteY21" fmla="*/ 612802 h 2145556"/>
              <a:gd name="connsiteX22" fmla="*/ 503310 w 2050228"/>
              <a:gd name="connsiteY22" fmla="*/ 536602 h 2145556"/>
              <a:gd name="connsiteX23" fmla="*/ 528710 w 2050228"/>
              <a:gd name="connsiteY23" fmla="*/ 460402 h 2145556"/>
              <a:gd name="connsiteX24" fmla="*/ 623960 w 2050228"/>
              <a:gd name="connsiteY24" fmla="*/ 441352 h 2145556"/>
              <a:gd name="connsiteX25" fmla="*/ 757310 w 2050228"/>
              <a:gd name="connsiteY25" fmla="*/ 466752 h 2145556"/>
              <a:gd name="connsiteX26" fmla="*/ 852560 w 2050228"/>
              <a:gd name="connsiteY26" fmla="*/ 441352 h 2145556"/>
              <a:gd name="connsiteX27" fmla="*/ 909710 w 2050228"/>
              <a:gd name="connsiteY27" fmla="*/ 301652 h 2145556"/>
              <a:gd name="connsiteX28" fmla="*/ 881135 w 2050228"/>
              <a:gd name="connsiteY28" fmla="*/ 181002 h 2145556"/>
              <a:gd name="connsiteX29" fmla="*/ 735085 w 2050228"/>
              <a:gd name="connsiteY29" fmla="*/ 57177 h 2145556"/>
              <a:gd name="connsiteX30" fmla="*/ 465210 w 2050228"/>
              <a:gd name="connsiteY30" fmla="*/ 27 h 2145556"/>
              <a:gd name="connsiteX31" fmla="*/ 236610 w 2050228"/>
              <a:gd name="connsiteY31" fmla="*/ 51621 h 2145556"/>
              <a:gd name="connsiteX32" fmla="*/ 84210 w 2050228"/>
              <a:gd name="connsiteY32" fmla="*/ 173858 h 2145556"/>
              <a:gd name="connsiteX33" fmla="*/ 6422 w 2050228"/>
              <a:gd name="connsiteY33" fmla="*/ 340545 h 2145556"/>
              <a:gd name="connsiteX34" fmla="*/ 11185 w 2050228"/>
              <a:gd name="connsiteY34" fmla="*/ 562002 h 2145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50228" h="2145556">
                <a:moveTo>
                  <a:pt x="11185" y="562002"/>
                </a:moveTo>
                <a:cubicBezTo>
                  <a:pt x="20975" y="624312"/>
                  <a:pt x="39231" y="662544"/>
                  <a:pt x="65160" y="714402"/>
                </a:cubicBezTo>
                <a:cubicBezTo>
                  <a:pt x="91089" y="766260"/>
                  <a:pt x="129189" y="825527"/>
                  <a:pt x="166760" y="873152"/>
                </a:cubicBezTo>
                <a:cubicBezTo>
                  <a:pt x="204331" y="920777"/>
                  <a:pt x="244548" y="957819"/>
                  <a:pt x="290585" y="1000152"/>
                </a:cubicBezTo>
                <a:cubicBezTo>
                  <a:pt x="336622" y="1042485"/>
                  <a:pt x="442985" y="1127152"/>
                  <a:pt x="442985" y="1127152"/>
                </a:cubicBezTo>
                <a:cubicBezTo>
                  <a:pt x="496960" y="1171602"/>
                  <a:pt x="542998" y="1206527"/>
                  <a:pt x="614435" y="1266852"/>
                </a:cubicBezTo>
                <a:cubicBezTo>
                  <a:pt x="685872" y="1327177"/>
                  <a:pt x="871610" y="1489102"/>
                  <a:pt x="871610" y="1489102"/>
                </a:cubicBezTo>
                <a:cubicBezTo>
                  <a:pt x="942518" y="1549956"/>
                  <a:pt x="979031" y="1582235"/>
                  <a:pt x="1039885" y="1631977"/>
                </a:cubicBezTo>
                <a:cubicBezTo>
                  <a:pt x="1100739" y="1681719"/>
                  <a:pt x="1176410" y="1742573"/>
                  <a:pt x="1236735" y="1787552"/>
                </a:cubicBezTo>
                <a:cubicBezTo>
                  <a:pt x="1297060" y="1832531"/>
                  <a:pt x="1338864" y="1852640"/>
                  <a:pt x="1401835" y="1901852"/>
                </a:cubicBezTo>
                <a:cubicBezTo>
                  <a:pt x="1464806" y="1951064"/>
                  <a:pt x="1552251" y="2042213"/>
                  <a:pt x="1614560" y="2082827"/>
                </a:cubicBezTo>
                <a:cubicBezTo>
                  <a:pt x="1676869" y="2123441"/>
                  <a:pt x="1726875" y="2144608"/>
                  <a:pt x="1775691" y="2145534"/>
                </a:cubicBezTo>
                <a:cubicBezTo>
                  <a:pt x="1824507" y="2146460"/>
                  <a:pt x="1865253" y="2118942"/>
                  <a:pt x="1907454" y="2088383"/>
                </a:cubicBezTo>
                <a:cubicBezTo>
                  <a:pt x="1949655" y="2057824"/>
                  <a:pt x="2006672" y="1994588"/>
                  <a:pt x="2028897" y="1962177"/>
                </a:cubicBezTo>
                <a:cubicBezTo>
                  <a:pt x="2051122" y="1929766"/>
                  <a:pt x="2057473" y="1934660"/>
                  <a:pt x="2040804" y="1893914"/>
                </a:cubicBezTo>
                <a:cubicBezTo>
                  <a:pt x="2024135" y="1853168"/>
                  <a:pt x="1978759" y="1785700"/>
                  <a:pt x="1928885" y="1717702"/>
                </a:cubicBezTo>
                <a:cubicBezTo>
                  <a:pt x="1879011" y="1649704"/>
                  <a:pt x="1795006" y="1543077"/>
                  <a:pt x="1741560" y="1485927"/>
                </a:cubicBezTo>
                <a:cubicBezTo>
                  <a:pt x="1688114" y="1428777"/>
                  <a:pt x="1669064" y="1419781"/>
                  <a:pt x="1608210" y="1374802"/>
                </a:cubicBezTo>
                <a:cubicBezTo>
                  <a:pt x="1547356" y="1329823"/>
                  <a:pt x="1376435" y="1216052"/>
                  <a:pt x="1376435" y="1216052"/>
                </a:cubicBezTo>
                <a:cubicBezTo>
                  <a:pt x="1278010" y="1149377"/>
                  <a:pt x="1116085" y="1044073"/>
                  <a:pt x="1017660" y="974752"/>
                </a:cubicBezTo>
                <a:cubicBezTo>
                  <a:pt x="919235" y="905431"/>
                  <a:pt x="863672" y="860452"/>
                  <a:pt x="785885" y="800127"/>
                </a:cubicBezTo>
                <a:cubicBezTo>
                  <a:pt x="708098" y="739802"/>
                  <a:pt x="598031" y="656723"/>
                  <a:pt x="550935" y="612802"/>
                </a:cubicBezTo>
                <a:cubicBezTo>
                  <a:pt x="503839" y="568881"/>
                  <a:pt x="507014" y="562002"/>
                  <a:pt x="503310" y="536602"/>
                </a:cubicBezTo>
                <a:cubicBezTo>
                  <a:pt x="499606" y="511202"/>
                  <a:pt x="508602" y="476277"/>
                  <a:pt x="528710" y="460402"/>
                </a:cubicBezTo>
                <a:cubicBezTo>
                  <a:pt x="548818" y="444527"/>
                  <a:pt x="585860" y="440294"/>
                  <a:pt x="623960" y="441352"/>
                </a:cubicBezTo>
                <a:cubicBezTo>
                  <a:pt x="662060" y="442410"/>
                  <a:pt x="719210" y="466752"/>
                  <a:pt x="757310" y="466752"/>
                </a:cubicBezTo>
                <a:cubicBezTo>
                  <a:pt x="795410" y="466752"/>
                  <a:pt x="827160" y="468869"/>
                  <a:pt x="852560" y="441352"/>
                </a:cubicBezTo>
                <a:cubicBezTo>
                  <a:pt x="877960" y="413835"/>
                  <a:pt x="904948" y="345044"/>
                  <a:pt x="909710" y="301652"/>
                </a:cubicBezTo>
                <a:cubicBezTo>
                  <a:pt x="914473" y="258260"/>
                  <a:pt x="910239" y="221748"/>
                  <a:pt x="881135" y="181002"/>
                </a:cubicBezTo>
                <a:cubicBezTo>
                  <a:pt x="852031" y="140256"/>
                  <a:pt x="804406" y="87340"/>
                  <a:pt x="735085" y="57177"/>
                </a:cubicBezTo>
                <a:cubicBezTo>
                  <a:pt x="665764" y="27014"/>
                  <a:pt x="548289" y="953"/>
                  <a:pt x="465210" y="27"/>
                </a:cubicBezTo>
                <a:cubicBezTo>
                  <a:pt x="382131" y="-899"/>
                  <a:pt x="300110" y="22649"/>
                  <a:pt x="236610" y="51621"/>
                </a:cubicBezTo>
                <a:cubicBezTo>
                  <a:pt x="173110" y="80593"/>
                  <a:pt x="118606" y="130467"/>
                  <a:pt x="84210" y="173858"/>
                </a:cubicBezTo>
                <a:cubicBezTo>
                  <a:pt x="49814" y="217249"/>
                  <a:pt x="18593" y="275854"/>
                  <a:pt x="6422" y="340545"/>
                </a:cubicBezTo>
                <a:cubicBezTo>
                  <a:pt x="-5749" y="405236"/>
                  <a:pt x="1395" y="499693"/>
                  <a:pt x="11185" y="562002"/>
                </a:cubicBezTo>
                <a:close/>
              </a:path>
            </a:pathLst>
          </a:custGeom>
          <a:solidFill>
            <a:schemeClr val="bg1"/>
          </a:solidFill>
          <a:ln>
            <a:noFill/>
          </a:ln>
          <a:effectLst>
            <a:outerShdw blurRad="50800" dist="38100" dir="2700000" algn="tl" rotWithShape="0">
              <a:prstClr val="black">
                <a:alpha val="40000"/>
              </a:prstClr>
            </a:outerShdw>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任意多边形 36"/>
          <p:cNvSpPr/>
          <p:nvPr/>
        </p:nvSpPr>
        <p:spPr>
          <a:xfrm>
            <a:off x="2877492" y="2497841"/>
            <a:ext cx="1057749" cy="1239717"/>
          </a:xfrm>
          <a:custGeom>
            <a:avLst/>
            <a:gdLst>
              <a:gd name="connsiteX0" fmla="*/ 163364 w 1057749"/>
              <a:gd name="connsiteY0" fmla="*/ 91 h 1239717"/>
              <a:gd name="connsiteX1" fmla="*/ 182415 w 1057749"/>
              <a:gd name="connsiteY1" fmla="*/ 40571 h 1239717"/>
              <a:gd name="connsiteX2" fmla="*/ 249089 w 1057749"/>
              <a:gd name="connsiteY2" fmla="*/ 135822 h 1239717"/>
              <a:gd name="connsiteX3" fmla="*/ 346721 w 1057749"/>
              <a:gd name="connsiteY3" fmla="*/ 254884 h 1239717"/>
              <a:gd name="connsiteX4" fmla="*/ 384821 w 1057749"/>
              <a:gd name="connsiteY4" fmla="*/ 295365 h 1239717"/>
              <a:gd name="connsiteX5" fmla="*/ 599133 w 1057749"/>
              <a:gd name="connsiteY5" fmla="*/ 509678 h 1239717"/>
              <a:gd name="connsiteX6" fmla="*/ 756296 w 1057749"/>
              <a:gd name="connsiteY6" fmla="*/ 654934 h 1239717"/>
              <a:gd name="connsiteX7" fmla="*/ 963464 w 1057749"/>
              <a:gd name="connsiteY7" fmla="*/ 804953 h 1239717"/>
              <a:gd name="connsiteX8" fmla="*/ 1057749 w 1057749"/>
              <a:gd name="connsiteY8" fmla="*/ 860278 h 1239717"/>
              <a:gd name="connsiteX9" fmla="*/ 972865 w 1057749"/>
              <a:gd name="connsiteY9" fmla="*/ 970566 h 1239717"/>
              <a:gd name="connsiteX10" fmla="*/ 818565 w 1057749"/>
              <a:gd name="connsiteY10" fmla="*/ 1172343 h 1239717"/>
              <a:gd name="connsiteX11" fmla="*/ 767125 w 1057749"/>
              <a:gd name="connsiteY11" fmla="*/ 1239717 h 1239717"/>
              <a:gd name="connsiteX12" fmla="*/ 748259 w 1057749"/>
              <a:gd name="connsiteY12" fmla="*/ 1228815 h 1239717"/>
              <a:gd name="connsiteX13" fmla="*/ 618183 w 1057749"/>
              <a:gd name="connsiteY13" fmla="*/ 1143090 h 1239717"/>
              <a:gd name="connsiteX14" fmla="*/ 375296 w 1057749"/>
              <a:gd name="connsiteY14" fmla="*/ 947828 h 1239717"/>
              <a:gd name="connsiteX15" fmla="*/ 194321 w 1057749"/>
              <a:gd name="connsiteY15" fmla="*/ 776378 h 1239717"/>
              <a:gd name="connsiteX16" fmla="*/ 53827 w 1057749"/>
              <a:gd name="connsiteY16" fmla="*/ 626359 h 1239717"/>
              <a:gd name="connsiteX17" fmla="*/ 3821 w 1057749"/>
              <a:gd name="connsiteY17" fmla="*/ 562065 h 1239717"/>
              <a:gd name="connsiteX18" fmla="*/ 0 w 1057749"/>
              <a:gd name="connsiteY18" fmla="*/ 557018 h 1239717"/>
              <a:gd name="connsiteX19" fmla="*/ 3 w 1057749"/>
              <a:gd name="connsiteY19" fmla="*/ 554729 h 1239717"/>
              <a:gd name="connsiteX20" fmla="*/ 583 w 1057749"/>
              <a:gd name="connsiteY20" fmla="*/ 552689 h 1239717"/>
              <a:gd name="connsiteX21" fmla="*/ 1439 w 1057749"/>
              <a:gd name="connsiteY21" fmla="*/ 533490 h 1239717"/>
              <a:gd name="connsiteX22" fmla="*/ 844 w 1057749"/>
              <a:gd name="connsiteY22" fmla="*/ 433775 h 1239717"/>
              <a:gd name="connsiteX23" fmla="*/ 1063 w 1057749"/>
              <a:gd name="connsiteY23" fmla="*/ 411407 h 1239717"/>
              <a:gd name="connsiteX24" fmla="*/ 5630 w 1057749"/>
              <a:gd name="connsiteY24" fmla="*/ 318295 h 1239717"/>
              <a:gd name="connsiteX25" fmla="*/ 19815 w 1057749"/>
              <a:gd name="connsiteY25" fmla="*/ 228952 h 1239717"/>
              <a:gd name="connsiteX26" fmla="*/ 30014 w 1057749"/>
              <a:gd name="connsiteY26" fmla="*/ 192972 h 1239717"/>
              <a:gd name="connsiteX27" fmla="*/ 53827 w 1057749"/>
              <a:gd name="connsiteY27" fmla="*/ 142966 h 1239717"/>
              <a:gd name="connsiteX28" fmla="*/ 64907 w 1057749"/>
              <a:gd name="connsiteY28" fmla="*/ 125842 h 1239717"/>
              <a:gd name="connsiteX29" fmla="*/ 96623 w 1057749"/>
              <a:gd name="connsiteY29" fmla="*/ 85295 h 1239717"/>
              <a:gd name="connsiteX30" fmla="*/ 142465 w 1057749"/>
              <a:gd name="connsiteY30" fmla="*/ 30242 h 1239717"/>
              <a:gd name="connsiteX31" fmla="*/ 158758 w 1057749"/>
              <a:gd name="connsiteY31" fmla="*/ 3587 h 1239717"/>
              <a:gd name="connsiteX32" fmla="*/ 163364 w 1057749"/>
              <a:gd name="connsiteY32" fmla="*/ 91 h 1239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7749" h="1239717">
                <a:moveTo>
                  <a:pt x="163364" y="91"/>
                </a:moveTo>
                <a:cubicBezTo>
                  <a:pt x="172889" y="-1497"/>
                  <a:pt x="168128" y="17949"/>
                  <a:pt x="182415" y="40571"/>
                </a:cubicBezTo>
                <a:cubicBezTo>
                  <a:pt x="196703" y="63193"/>
                  <a:pt x="220514" y="99706"/>
                  <a:pt x="249089" y="135822"/>
                </a:cubicBezTo>
                <a:cubicBezTo>
                  <a:pt x="277664" y="171938"/>
                  <a:pt x="320527" y="225118"/>
                  <a:pt x="346721" y="254884"/>
                </a:cubicBezTo>
                <a:cubicBezTo>
                  <a:pt x="372915" y="284649"/>
                  <a:pt x="342752" y="252899"/>
                  <a:pt x="384821" y="295365"/>
                </a:cubicBezTo>
                <a:cubicBezTo>
                  <a:pt x="426890" y="337831"/>
                  <a:pt x="537221" y="449750"/>
                  <a:pt x="599133" y="509678"/>
                </a:cubicBezTo>
                <a:cubicBezTo>
                  <a:pt x="661045" y="569606"/>
                  <a:pt x="695574" y="605722"/>
                  <a:pt x="756296" y="654934"/>
                </a:cubicBezTo>
                <a:cubicBezTo>
                  <a:pt x="817018" y="704146"/>
                  <a:pt x="890439" y="758519"/>
                  <a:pt x="963464" y="804953"/>
                </a:cubicBezTo>
                <a:lnTo>
                  <a:pt x="1057749" y="860278"/>
                </a:lnTo>
                <a:lnTo>
                  <a:pt x="972865" y="970566"/>
                </a:lnTo>
                <a:cubicBezTo>
                  <a:pt x="909423" y="1053614"/>
                  <a:pt x="859436" y="1118891"/>
                  <a:pt x="818565" y="1172343"/>
                </a:cubicBezTo>
                <a:lnTo>
                  <a:pt x="767125" y="1239717"/>
                </a:lnTo>
                <a:lnTo>
                  <a:pt x="748259" y="1228815"/>
                </a:lnTo>
                <a:cubicBezTo>
                  <a:pt x="704106" y="1201629"/>
                  <a:pt x="660252" y="1172856"/>
                  <a:pt x="618183" y="1143090"/>
                </a:cubicBezTo>
                <a:cubicBezTo>
                  <a:pt x="534046" y="1083559"/>
                  <a:pt x="445940" y="1008947"/>
                  <a:pt x="375296" y="947828"/>
                </a:cubicBezTo>
                <a:cubicBezTo>
                  <a:pt x="304652" y="886709"/>
                  <a:pt x="247899" y="829956"/>
                  <a:pt x="194321" y="776378"/>
                </a:cubicBezTo>
                <a:cubicBezTo>
                  <a:pt x="140743" y="722800"/>
                  <a:pt x="85577" y="662078"/>
                  <a:pt x="53827" y="626359"/>
                </a:cubicBezTo>
                <a:cubicBezTo>
                  <a:pt x="22077" y="590640"/>
                  <a:pt x="12552" y="577543"/>
                  <a:pt x="3821" y="562065"/>
                </a:cubicBezTo>
                <a:lnTo>
                  <a:pt x="0" y="557018"/>
                </a:lnTo>
                <a:lnTo>
                  <a:pt x="3" y="554729"/>
                </a:lnTo>
                <a:lnTo>
                  <a:pt x="583" y="552689"/>
                </a:lnTo>
                <a:cubicBezTo>
                  <a:pt x="1042" y="549340"/>
                  <a:pt x="1439" y="543511"/>
                  <a:pt x="1439" y="533490"/>
                </a:cubicBezTo>
                <a:cubicBezTo>
                  <a:pt x="1439" y="513448"/>
                  <a:pt x="844" y="474654"/>
                  <a:pt x="844" y="433775"/>
                </a:cubicBezTo>
                <a:lnTo>
                  <a:pt x="1063" y="411407"/>
                </a:lnTo>
                <a:lnTo>
                  <a:pt x="5630" y="318295"/>
                </a:lnTo>
                <a:lnTo>
                  <a:pt x="19815" y="228952"/>
                </a:lnTo>
                <a:lnTo>
                  <a:pt x="30014" y="192972"/>
                </a:lnTo>
                <a:cubicBezTo>
                  <a:pt x="36364" y="174716"/>
                  <a:pt x="44897" y="158047"/>
                  <a:pt x="53827" y="142966"/>
                </a:cubicBezTo>
                <a:lnTo>
                  <a:pt x="64907" y="125842"/>
                </a:lnTo>
                <a:lnTo>
                  <a:pt x="96623" y="85295"/>
                </a:lnTo>
                <a:cubicBezTo>
                  <a:pt x="112040" y="68056"/>
                  <a:pt x="127847" y="50909"/>
                  <a:pt x="142465" y="30242"/>
                </a:cubicBezTo>
                <a:lnTo>
                  <a:pt x="158758" y="3587"/>
                </a:lnTo>
                <a:lnTo>
                  <a:pt x="163364" y="91"/>
                </a:lnTo>
                <a:close/>
              </a:path>
            </a:pathLst>
          </a:custGeom>
          <a:solidFill>
            <a:srgbClr val="AEA6CC">
              <a:alpha val="60000"/>
            </a:srgbClr>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8" name="任意多边形 37"/>
          <p:cNvSpPr/>
          <p:nvPr/>
        </p:nvSpPr>
        <p:spPr>
          <a:xfrm>
            <a:off x="4110850" y="3588835"/>
            <a:ext cx="325770" cy="379056"/>
          </a:xfrm>
          <a:custGeom>
            <a:avLst/>
            <a:gdLst>
              <a:gd name="connsiteX0" fmla="*/ 274249 w 325770"/>
              <a:gd name="connsiteY0" fmla="*/ 0 h 379056"/>
              <a:gd name="connsiteX1" fmla="*/ 287319 w 325770"/>
              <a:gd name="connsiteY1" fmla="*/ 9234 h 379056"/>
              <a:gd name="connsiteX2" fmla="*/ 325419 w 325770"/>
              <a:gd name="connsiteY2" fmla="*/ 68765 h 379056"/>
              <a:gd name="connsiteX3" fmla="*/ 301606 w 325770"/>
              <a:gd name="connsiteY3" fmla="*/ 197353 h 379056"/>
              <a:gd name="connsiteX4" fmla="*/ 227788 w 325770"/>
              <a:gd name="connsiteY4" fmla="*/ 302128 h 379056"/>
              <a:gd name="connsiteX5" fmla="*/ 101582 w 325770"/>
              <a:gd name="connsiteY5" fmla="*/ 378328 h 379056"/>
              <a:gd name="connsiteX6" fmla="*/ 10946 w 325770"/>
              <a:gd name="connsiteY6" fmla="*/ 367910 h 379056"/>
              <a:gd name="connsiteX7" fmla="*/ 0 w 325770"/>
              <a:gd name="connsiteY7" fmla="*/ 364348 h 379056"/>
              <a:gd name="connsiteX8" fmla="*/ 5594 w 325770"/>
              <a:gd name="connsiteY8" fmla="*/ 356519 h 379056"/>
              <a:gd name="connsiteX9" fmla="*/ 264051 w 325770"/>
              <a:gd name="connsiteY9" fmla="*/ 13358 h 379056"/>
              <a:gd name="connsiteX10" fmla="*/ 274249 w 325770"/>
              <a:gd name="connsiteY10" fmla="*/ 0 h 37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5770" h="379056">
                <a:moveTo>
                  <a:pt x="274249" y="0"/>
                </a:moveTo>
                <a:lnTo>
                  <a:pt x="287319" y="9234"/>
                </a:lnTo>
                <a:cubicBezTo>
                  <a:pt x="311925" y="30268"/>
                  <a:pt x="323038" y="37412"/>
                  <a:pt x="325419" y="68765"/>
                </a:cubicBezTo>
                <a:cubicBezTo>
                  <a:pt x="327800" y="100118"/>
                  <a:pt x="317878" y="158459"/>
                  <a:pt x="301606" y="197353"/>
                </a:cubicBezTo>
                <a:cubicBezTo>
                  <a:pt x="285334" y="236247"/>
                  <a:pt x="261125" y="271966"/>
                  <a:pt x="227788" y="302128"/>
                </a:cubicBezTo>
                <a:cubicBezTo>
                  <a:pt x="194451" y="332290"/>
                  <a:pt x="155557" y="373169"/>
                  <a:pt x="101582" y="378328"/>
                </a:cubicBezTo>
                <a:cubicBezTo>
                  <a:pt x="74595" y="380908"/>
                  <a:pt x="44134" y="376443"/>
                  <a:pt x="10946" y="367910"/>
                </a:cubicBezTo>
                <a:lnTo>
                  <a:pt x="0" y="364348"/>
                </a:lnTo>
                <a:lnTo>
                  <a:pt x="5594" y="356519"/>
                </a:lnTo>
                <a:cubicBezTo>
                  <a:pt x="78011" y="256738"/>
                  <a:pt x="189500" y="110932"/>
                  <a:pt x="264051" y="13358"/>
                </a:cubicBezTo>
                <a:lnTo>
                  <a:pt x="274249" y="0"/>
                </a:lnTo>
                <a:close/>
              </a:path>
            </a:pathLst>
          </a:custGeom>
          <a:solidFill>
            <a:srgbClr val="AEA6CC">
              <a:alpha val="71000"/>
            </a:srgbClr>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9" name="任意多边形 38"/>
          <p:cNvSpPr/>
          <p:nvPr/>
        </p:nvSpPr>
        <p:spPr>
          <a:xfrm>
            <a:off x="2278450" y="1406047"/>
            <a:ext cx="2769571" cy="3593961"/>
          </a:xfrm>
          <a:custGeom>
            <a:avLst/>
            <a:gdLst>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2106649 w 2769571"/>
              <a:gd name="connsiteY8" fmla="*/ 2182788 h 3593961"/>
              <a:gd name="connsiteX9" fmla="*/ 2096451 w 2769571"/>
              <a:gd name="connsiteY9" fmla="*/ 2196146 h 3593961"/>
              <a:gd name="connsiteX10" fmla="*/ 1837994 w 2769571"/>
              <a:gd name="connsiteY10" fmla="*/ 2539307 h 3593961"/>
              <a:gd name="connsiteX11" fmla="*/ 1832400 w 2769571"/>
              <a:gd name="connsiteY11" fmla="*/ 2547136 h 3593961"/>
              <a:gd name="connsiteX12" fmla="*/ 1805394 w 2769571"/>
              <a:gd name="connsiteY12" fmla="*/ 2584925 h 3593961"/>
              <a:gd name="connsiteX13" fmla="*/ 1660138 w 2769571"/>
              <a:gd name="connsiteY13" fmla="*/ 2806381 h 3593961"/>
              <a:gd name="connsiteX14" fmla="*/ 1522967 w 2769571"/>
              <a:gd name="connsiteY14" fmla="*/ 3058129 h 3593961"/>
              <a:gd name="connsiteX15" fmla="*/ 1067040 w 2769571"/>
              <a:gd name="connsiteY15" fmla="*/ 3559909 h 3593961"/>
              <a:gd name="connsiteX16" fmla="*/ 419949 w 2769571"/>
              <a:gd name="connsiteY16" fmla="*/ 3486976 h 3593961"/>
              <a:gd name="connsiteX17" fmla="*/ 87737 w 2769571"/>
              <a:gd name="connsiteY17" fmla="*/ 2987744 h 3593961"/>
              <a:gd name="connsiteX18" fmla="*/ 23243 w 2769571"/>
              <a:gd name="connsiteY18" fmla="*/ 2635201 h 3593961"/>
              <a:gd name="connsiteX19" fmla="*/ 18490 w 2769571"/>
              <a:gd name="connsiteY19" fmla="*/ 2560288 h 3593961"/>
              <a:gd name="connsiteX20" fmla="*/ 17878 w 2769571"/>
              <a:gd name="connsiteY20" fmla="*/ 2559794 h 3593961"/>
              <a:gd name="connsiteX21" fmla="*/ 10947 w 2769571"/>
              <a:gd name="connsiteY21" fmla="*/ 2450574 h 3593961"/>
              <a:gd name="connsiteX22" fmla="*/ 3231 w 2769571"/>
              <a:gd name="connsiteY22" fmla="*/ 2258312 h 3593961"/>
              <a:gd name="connsiteX23" fmla="*/ 53 w 2769571"/>
              <a:gd name="connsiteY23" fmla="*/ 2072010 h 3593961"/>
              <a:gd name="connsiteX24" fmla="*/ 3822 w 2769571"/>
              <a:gd name="connsiteY24" fmla="*/ 1908090 h 3593961"/>
              <a:gd name="connsiteX25" fmla="*/ 4335 w 2769571"/>
              <a:gd name="connsiteY25" fmla="*/ 1885792 h 3593961"/>
              <a:gd name="connsiteX26" fmla="*/ 26877 w 2769571"/>
              <a:gd name="connsiteY26" fmla="*/ 1491162 h 3593961"/>
              <a:gd name="connsiteX27" fmla="*/ 39538 w 2769571"/>
              <a:gd name="connsiteY27" fmla="*/ 1224019 h 3593961"/>
              <a:gd name="connsiteX28" fmla="*/ 110110 w 2769571"/>
              <a:gd name="connsiteY28" fmla="*/ 850053 h 3593961"/>
              <a:gd name="connsiteX29" fmla="*/ 276741 w 2769571"/>
              <a:gd name="connsiteY29" fmla="*/ 684140 h 3593961"/>
              <a:gd name="connsiteX30" fmla="*/ 469063 w 2769571"/>
              <a:gd name="connsiteY30" fmla="*/ 635811 h 3593961"/>
              <a:gd name="connsiteX31" fmla="*/ 550150 w 2769571"/>
              <a:gd name="connsiteY31" fmla="*/ 638675 h 3593961"/>
              <a:gd name="connsiteX32" fmla="*/ 753380 w 2769571"/>
              <a:gd name="connsiteY32" fmla="*/ 729605 h 3593961"/>
              <a:gd name="connsiteX33" fmla="*/ 817175 w 2769571"/>
              <a:gd name="connsiteY33" fmla="*/ 857195 h 3593961"/>
              <a:gd name="connsiteX34" fmla="*/ 780217 w 2769571"/>
              <a:gd name="connsiteY34" fmla="*/ 1054998 h 3593961"/>
              <a:gd name="connsiteX35" fmla="*/ 762346 w 2769571"/>
              <a:gd name="connsiteY35" fmla="*/ 1097085 h 3593961"/>
              <a:gd name="connsiteX36" fmla="*/ 757800 w 2769571"/>
              <a:gd name="connsiteY36" fmla="*/ 1104524 h 3593961"/>
              <a:gd name="connsiteX37" fmla="*/ 754388 w 2769571"/>
              <a:gd name="connsiteY37" fmla="*/ 1107112 h 3593961"/>
              <a:gd name="connsiteX38" fmla="*/ 724306 w 2769571"/>
              <a:gd name="connsiteY38" fmla="*/ 1151034 h 3593961"/>
              <a:gd name="connsiteX39" fmla="*/ 679063 w 2769571"/>
              <a:gd name="connsiteY39" fmla="*/ 1203421 h 3593961"/>
              <a:gd name="connsiteX40" fmla="*/ 663949 w 2769571"/>
              <a:gd name="connsiteY40" fmla="*/ 1226779 h 3593961"/>
              <a:gd name="connsiteX41" fmla="*/ 652163 w 2769571"/>
              <a:gd name="connsiteY41" fmla="*/ 1241847 h 3593961"/>
              <a:gd name="connsiteX42" fmla="*/ 620473 w 2769571"/>
              <a:gd name="connsiteY42" fmla="*/ 1319712 h 3593961"/>
              <a:gd name="connsiteX43" fmla="*/ 618857 w 2769571"/>
              <a:gd name="connsiteY43" fmla="*/ 1329889 h 3593961"/>
              <a:gd name="connsiteX44" fmla="*/ 612983 w 2769571"/>
              <a:gd name="connsiteY44" fmla="*/ 1350612 h 3593961"/>
              <a:gd name="connsiteX45" fmla="*/ 602863 w 2769571"/>
              <a:gd name="connsiteY45" fmla="*/ 1422496 h 3593961"/>
              <a:gd name="connsiteX46" fmla="*/ 600482 w 2769571"/>
              <a:gd name="connsiteY46" fmla="*/ 1473916 h 3593961"/>
              <a:gd name="connsiteX47" fmla="*/ 600105 w 2769571"/>
              <a:gd name="connsiteY47" fmla="*/ 1512344 h 3593961"/>
              <a:gd name="connsiteX48" fmla="*/ 599192 w 2769571"/>
              <a:gd name="connsiteY48" fmla="*/ 1530965 h 3593961"/>
              <a:gd name="connsiteX49" fmla="*/ 599045 w 2769571"/>
              <a:gd name="connsiteY49" fmla="*/ 1655666 h 3593961"/>
              <a:gd name="connsiteX50" fmla="*/ 598398 w 2769571"/>
              <a:gd name="connsiteY50" fmla="*/ 1657942 h 3593961"/>
              <a:gd name="connsiteX51" fmla="*/ 598807 w 2769571"/>
              <a:gd name="connsiteY51" fmla="*/ 1657644 h 3593961"/>
              <a:gd name="connsiteX52" fmla="*/ 599042 w 2769571"/>
              <a:gd name="connsiteY52" fmla="*/ 1657955 h 3593961"/>
              <a:gd name="connsiteX53" fmla="*/ 599036 w 2769571"/>
              <a:gd name="connsiteY53" fmla="*/ 1663334 h 3593961"/>
              <a:gd name="connsiteX54" fmla="*/ 599208 w 2769571"/>
              <a:gd name="connsiteY54" fmla="*/ 1824758 h 3593961"/>
              <a:gd name="connsiteX55" fmla="*/ 594556 w 2769571"/>
              <a:gd name="connsiteY55" fmla="*/ 2299236 h 3593961"/>
              <a:gd name="connsiteX56" fmla="*/ 594596 w 2769571"/>
              <a:gd name="connsiteY56" fmla="*/ 2308646 h 3593961"/>
              <a:gd name="connsiteX57" fmla="*/ 595106 w 2769571"/>
              <a:gd name="connsiteY57" fmla="*/ 2429225 h 3593961"/>
              <a:gd name="connsiteX58" fmla="*/ 609840 w 2769571"/>
              <a:gd name="connsiteY58" fmla="*/ 2749791 h 3593961"/>
              <a:gd name="connsiteX59" fmla="*/ 704910 w 2769571"/>
              <a:gd name="connsiteY59" fmla="*/ 3030391 h 3593961"/>
              <a:gd name="connsiteX60" fmla="*/ 746344 w 2769571"/>
              <a:gd name="connsiteY60" fmla="*/ 3062134 h 3593961"/>
              <a:gd name="connsiteX61" fmla="*/ 752881 w 2769571"/>
              <a:gd name="connsiteY61" fmla="*/ 3063560 h 3593961"/>
              <a:gd name="connsiteX62" fmla="*/ 788129 w 2769571"/>
              <a:gd name="connsiteY62" fmla="*/ 3059318 h 3593961"/>
              <a:gd name="connsiteX63" fmla="*/ 788201 w 2769571"/>
              <a:gd name="connsiteY63" fmla="*/ 3059291 h 3593961"/>
              <a:gd name="connsiteX64" fmla="*/ 797072 w 2769571"/>
              <a:gd name="connsiteY64" fmla="*/ 3058420 h 3593961"/>
              <a:gd name="connsiteX65" fmla="*/ 852395 w 2769571"/>
              <a:gd name="connsiteY65" fmla="*/ 3031382 h 3593961"/>
              <a:gd name="connsiteX66" fmla="*/ 876156 w 2769571"/>
              <a:gd name="connsiteY66" fmla="*/ 3011816 h 3593961"/>
              <a:gd name="connsiteX67" fmla="*/ 884644 w 2769571"/>
              <a:gd name="connsiteY67" fmla="*/ 3006409 h 3593961"/>
              <a:gd name="connsiteX68" fmla="*/ 1006087 w 2769571"/>
              <a:gd name="connsiteY68" fmla="*/ 2880203 h 3593961"/>
              <a:gd name="connsiteX69" fmla="*/ 1026626 w 2769571"/>
              <a:gd name="connsiteY69" fmla="*/ 2849197 h 3593961"/>
              <a:gd name="connsiteX70" fmla="*/ 1026447 w 2769571"/>
              <a:gd name="connsiteY70" fmla="*/ 2841734 h 3593961"/>
              <a:gd name="connsiteX71" fmla="*/ 1061403 w 2769571"/>
              <a:gd name="connsiteY71" fmla="*/ 2781379 h 3593961"/>
              <a:gd name="connsiteX72" fmla="*/ 1178682 w 2769571"/>
              <a:gd name="connsiteY72" fmla="*/ 2586476 h 3593961"/>
              <a:gd name="connsiteX73" fmla="*/ 1362594 w 2769571"/>
              <a:gd name="connsiteY73" fmla="*/ 2336191 h 3593961"/>
              <a:gd name="connsiteX74" fmla="*/ 1366167 w 2769571"/>
              <a:gd name="connsiteY74" fmla="*/ 2331511 h 3593961"/>
              <a:gd name="connsiteX75" fmla="*/ 1417607 w 2769571"/>
              <a:gd name="connsiteY75" fmla="*/ 2264137 h 3593961"/>
              <a:gd name="connsiteX76" fmla="*/ 1571907 w 2769571"/>
              <a:gd name="connsiteY76" fmla="*/ 2062360 h 3593961"/>
              <a:gd name="connsiteX77" fmla="*/ 1656791 w 2769571"/>
              <a:gd name="connsiteY77" fmla="*/ 1952072 h 3593961"/>
              <a:gd name="connsiteX78" fmla="*/ 1705716 w 2769571"/>
              <a:gd name="connsiteY78" fmla="*/ 1888504 h 3593961"/>
              <a:gd name="connsiteX79" fmla="*/ 1811816 w 2769571"/>
              <a:gd name="connsiteY79" fmla="*/ 1749207 h 3593961"/>
              <a:gd name="connsiteX80" fmla="*/ 1862266 w 2769571"/>
              <a:gd name="connsiteY80" fmla="*/ 1685753 h 3593961"/>
              <a:gd name="connsiteX81" fmla="*/ 1906290 w 2769571"/>
              <a:gd name="connsiteY81" fmla="*/ 1634023 h 3593961"/>
              <a:gd name="connsiteX82" fmla="*/ 2005529 w 2769571"/>
              <a:gd name="connsiteY82" fmla="*/ 1499837 h 3593961"/>
              <a:gd name="connsiteX83" fmla="*/ 2256946 w 2769571"/>
              <a:gd name="connsiteY83" fmla="*/ 1144711 h 3593961"/>
              <a:gd name="connsiteX84" fmla="*/ 2399598 w 2769571"/>
              <a:gd name="connsiteY84" fmla="*/ 879950 h 3593961"/>
              <a:gd name="connsiteX85" fmla="*/ 2354134 w 2769571"/>
              <a:gd name="connsiteY85" fmla="*/ 618898 h 3593961"/>
              <a:gd name="connsiteX86" fmla="*/ 2167510 w 2769571"/>
              <a:gd name="connsiteY86" fmla="*/ 523759 h 3593961"/>
              <a:gd name="connsiteX87" fmla="*/ 1837901 w 2769571"/>
              <a:gd name="connsiteY87" fmla="*/ 576922 h 3593961"/>
              <a:gd name="connsiteX88" fmla="*/ 1820291 w 2769571"/>
              <a:gd name="connsiteY88" fmla="*/ 782596 h 3593961"/>
              <a:gd name="connsiteX89" fmla="*/ 2044017 w 2769571"/>
              <a:gd name="connsiteY89" fmla="*/ 1066463 h 3593961"/>
              <a:gd name="connsiteX90" fmla="*/ 2188775 w 2769571"/>
              <a:gd name="connsiteY90" fmla="*/ 1230824 h 3593961"/>
              <a:gd name="connsiteX91" fmla="*/ 2194864 w 2769571"/>
              <a:gd name="connsiteY91" fmla="*/ 1234029 h 3593961"/>
              <a:gd name="connsiteX92" fmla="*/ 2191844 w 2769571"/>
              <a:gd name="connsiteY92" fmla="*/ 1237796 h 3593961"/>
              <a:gd name="connsiteX93" fmla="*/ 2172826 w 2769571"/>
              <a:gd name="connsiteY93" fmla="*/ 1262722 h 3593961"/>
              <a:gd name="connsiteX94" fmla="*/ 1965823 w 2769571"/>
              <a:gd name="connsiteY94" fmla="*/ 1537009 h 3593961"/>
              <a:gd name="connsiteX95" fmla="*/ 1925842 w 2769571"/>
              <a:gd name="connsiteY95" fmla="*/ 1595127 h 3593961"/>
              <a:gd name="connsiteX96" fmla="*/ 1889622 w 2769571"/>
              <a:gd name="connsiteY96" fmla="*/ 1641167 h 3593961"/>
              <a:gd name="connsiteX97" fmla="*/ 1829541 w 2769571"/>
              <a:gd name="connsiteY97" fmla="*/ 1581323 h 3593961"/>
              <a:gd name="connsiteX98" fmla="*/ 1765578 w 2769571"/>
              <a:gd name="connsiteY98" fmla="*/ 1502066 h 3593961"/>
              <a:gd name="connsiteX99" fmla="*/ 1603984 w 2769571"/>
              <a:gd name="connsiteY99" fmla="*/ 1305252 h 3593961"/>
              <a:gd name="connsiteX100" fmla="*/ 1173366 w 2769571"/>
              <a:gd name="connsiteY100" fmla="*/ 773624 h 3593961"/>
              <a:gd name="connsiteX101" fmla="*/ 1199726 w 2769571"/>
              <a:gd name="connsiteY101" fmla="*/ 373463 h 3593961"/>
              <a:gd name="connsiteX102" fmla="*/ 1755774 w 2769571"/>
              <a:gd name="connsiteY102" fmla="*/ 100285 h 3593961"/>
              <a:gd name="connsiteX103" fmla="*/ 2167219 w 2769571"/>
              <a:gd name="connsiteY103" fmla="*/ 438 h 3593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769571" h="3593961">
                <a:moveTo>
                  <a:pt x="2167219" y="438"/>
                </a:moveTo>
                <a:cubicBezTo>
                  <a:pt x="2206773" y="-1057"/>
                  <a:pt x="2242824" y="1213"/>
                  <a:pt x="2273835" y="8080"/>
                </a:cubicBezTo>
                <a:cubicBezTo>
                  <a:pt x="2397881" y="35547"/>
                  <a:pt x="2424463" y="125038"/>
                  <a:pt x="2502435" y="257945"/>
                </a:cubicBezTo>
                <a:cubicBezTo>
                  <a:pt x="2580407" y="390852"/>
                  <a:pt x="2701214" y="649735"/>
                  <a:pt x="2741668" y="805522"/>
                </a:cubicBezTo>
                <a:cubicBezTo>
                  <a:pt x="2782122" y="961309"/>
                  <a:pt x="2774397" y="1065383"/>
                  <a:pt x="2745157" y="1192669"/>
                </a:cubicBezTo>
                <a:cubicBezTo>
                  <a:pt x="2715918" y="1319955"/>
                  <a:pt x="2642689" y="1442368"/>
                  <a:pt x="2566231" y="1569239"/>
                </a:cubicBezTo>
                <a:cubicBezTo>
                  <a:pt x="2489773" y="1696110"/>
                  <a:pt x="2359062" y="1859973"/>
                  <a:pt x="2286406" y="1953894"/>
                </a:cubicBezTo>
                <a:cubicBezTo>
                  <a:pt x="2213750" y="2047815"/>
                  <a:pt x="2210465" y="2046642"/>
                  <a:pt x="2130296" y="2151814"/>
                </a:cubicBezTo>
                <a:lnTo>
                  <a:pt x="2106649" y="2182788"/>
                </a:lnTo>
                <a:lnTo>
                  <a:pt x="2096451" y="2196146"/>
                </a:lnTo>
                <a:cubicBezTo>
                  <a:pt x="2021900" y="2293720"/>
                  <a:pt x="1910411" y="2439526"/>
                  <a:pt x="1837994" y="2539307"/>
                </a:cubicBezTo>
                <a:lnTo>
                  <a:pt x="1832400" y="2547136"/>
                </a:lnTo>
                <a:lnTo>
                  <a:pt x="1805394" y="2584925"/>
                </a:lnTo>
                <a:cubicBezTo>
                  <a:pt x="1729019" y="2694019"/>
                  <a:pt x="1702446" y="2725528"/>
                  <a:pt x="1660138" y="2806381"/>
                </a:cubicBezTo>
                <a:cubicBezTo>
                  <a:pt x="1617830" y="2887234"/>
                  <a:pt x="1605149" y="2920635"/>
                  <a:pt x="1522967" y="3058129"/>
                </a:cubicBezTo>
                <a:cubicBezTo>
                  <a:pt x="1440785" y="3195623"/>
                  <a:pt x="1250876" y="3488435"/>
                  <a:pt x="1067040" y="3559909"/>
                </a:cubicBezTo>
                <a:cubicBezTo>
                  <a:pt x="883204" y="3631384"/>
                  <a:pt x="583166" y="3582337"/>
                  <a:pt x="419949" y="3486976"/>
                </a:cubicBezTo>
                <a:cubicBezTo>
                  <a:pt x="256732" y="3391615"/>
                  <a:pt x="157190" y="3194045"/>
                  <a:pt x="87737" y="2987744"/>
                </a:cubicBezTo>
                <a:cubicBezTo>
                  <a:pt x="53011" y="2884594"/>
                  <a:pt x="34420" y="2762688"/>
                  <a:pt x="23243" y="2635201"/>
                </a:cubicBezTo>
                <a:lnTo>
                  <a:pt x="18490" y="2560288"/>
                </a:lnTo>
                <a:lnTo>
                  <a:pt x="17878" y="2559794"/>
                </a:lnTo>
                <a:lnTo>
                  <a:pt x="10947" y="2450574"/>
                </a:lnTo>
                <a:cubicBezTo>
                  <a:pt x="7976" y="2385687"/>
                  <a:pt x="5767" y="2321051"/>
                  <a:pt x="3231" y="2258312"/>
                </a:cubicBezTo>
                <a:cubicBezTo>
                  <a:pt x="695" y="2195574"/>
                  <a:pt x="-247" y="2133785"/>
                  <a:pt x="53" y="2072010"/>
                </a:cubicBezTo>
                <a:lnTo>
                  <a:pt x="3822" y="1908090"/>
                </a:lnTo>
                <a:lnTo>
                  <a:pt x="4335" y="1885792"/>
                </a:lnTo>
                <a:cubicBezTo>
                  <a:pt x="9209" y="1760428"/>
                  <a:pt x="17657" y="1631379"/>
                  <a:pt x="26877" y="1491162"/>
                </a:cubicBezTo>
                <a:lnTo>
                  <a:pt x="39538" y="1224019"/>
                </a:lnTo>
                <a:cubicBezTo>
                  <a:pt x="45341" y="1115921"/>
                  <a:pt x="68922" y="945857"/>
                  <a:pt x="110110" y="850053"/>
                </a:cubicBezTo>
                <a:cubicBezTo>
                  <a:pt x="147878" y="783268"/>
                  <a:pt x="202313" y="719582"/>
                  <a:pt x="276741" y="684140"/>
                </a:cubicBezTo>
                <a:cubicBezTo>
                  <a:pt x="343169" y="650913"/>
                  <a:pt x="395984" y="636968"/>
                  <a:pt x="469063" y="635811"/>
                </a:cubicBezTo>
                <a:cubicBezTo>
                  <a:pt x="493422" y="635425"/>
                  <a:pt x="520033" y="636460"/>
                  <a:pt x="550150" y="638675"/>
                </a:cubicBezTo>
                <a:cubicBezTo>
                  <a:pt x="674197" y="644877"/>
                  <a:pt x="714377" y="694163"/>
                  <a:pt x="753380" y="729605"/>
                </a:cubicBezTo>
                <a:cubicBezTo>
                  <a:pt x="792383" y="765047"/>
                  <a:pt x="807266" y="814814"/>
                  <a:pt x="817175" y="857195"/>
                </a:cubicBezTo>
                <a:cubicBezTo>
                  <a:pt x="824700" y="918366"/>
                  <a:pt x="818878" y="961375"/>
                  <a:pt x="780217" y="1054998"/>
                </a:cubicBezTo>
                <a:cubicBezTo>
                  <a:pt x="774886" y="1070661"/>
                  <a:pt x="768863" y="1084539"/>
                  <a:pt x="762346" y="1097085"/>
                </a:cubicBezTo>
                <a:lnTo>
                  <a:pt x="757800" y="1104524"/>
                </a:lnTo>
                <a:lnTo>
                  <a:pt x="754388" y="1107112"/>
                </a:lnTo>
                <a:cubicBezTo>
                  <a:pt x="745589" y="1117400"/>
                  <a:pt x="734724" y="1138235"/>
                  <a:pt x="724306" y="1151034"/>
                </a:cubicBezTo>
                <a:cubicBezTo>
                  <a:pt x="710416" y="1168100"/>
                  <a:pt x="694938" y="1179609"/>
                  <a:pt x="679063" y="1203421"/>
                </a:cubicBezTo>
                <a:lnTo>
                  <a:pt x="663949" y="1226779"/>
                </a:lnTo>
                <a:lnTo>
                  <a:pt x="652163" y="1241847"/>
                </a:lnTo>
                <a:cubicBezTo>
                  <a:pt x="639105" y="1262889"/>
                  <a:pt x="628015" y="1287639"/>
                  <a:pt x="620473" y="1319712"/>
                </a:cubicBezTo>
                <a:lnTo>
                  <a:pt x="618857" y="1329889"/>
                </a:lnTo>
                <a:lnTo>
                  <a:pt x="612983" y="1350612"/>
                </a:lnTo>
                <a:cubicBezTo>
                  <a:pt x="608617" y="1371101"/>
                  <a:pt x="605244" y="1394120"/>
                  <a:pt x="602863" y="1422496"/>
                </a:cubicBezTo>
                <a:cubicBezTo>
                  <a:pt x="601673" y="1436684"/>
                  <a:pt x="600929" y="1454519"/>
                  <a:pt x="600482" y="1473916"/>
                </a:cubicBezTo>
                <a:lnTo>
                  <a:pt x="600105" y="1512344"/>
                </a:lnTo>
                <a:lnTo>
                  <a:pt x="599192" y="1530965"/>
                </a:lnTo>
                <a:lnTo>
                  <a:pt x="599045" y="1655666"/>
                </a:lnTo>
                <a:lnTo>
                  <a:pt x="598398" y="1657942"/>
                </a:lnTo>
                <a:cubicBezTo>
                  <a:pt x="598150" y="1658041"/>
                  <a:pt x="598175" y="1657371"/>
                  <a:pt x="598807" y="1657644"/>
                </a:cubicBezTo>
                <a:lnTo>
                  <a:pt x="599042" y="1657955"/>
                </a:lnTo>
                <a:lnTo>
                  <a:pt x="599036" y="1663334"/>
                </a:lnTo>
                <a:cubicBezTo>
                  <a:pt x="599316" y="1711831"/>
                  <a:pt x="599651" y="1765172"/>
                  <a:pt x="599208" y="1824758"/>
                </a:cubicBezTo>
                <a:cubicBezTo>
                  <a:pt x="598322" y="1943931"/>
                  <a:pt x="594778" y="2123577"/>
                  <a:pt x="594556" y="2299236"/>
                </a:cubicBezTo>
                <a:lnTo>
                  <a:pt x="594596" y="2308646"/>
                </a:lnTo>
                <a:lnTo>
                  <a:pt x="595106" y="2429225"/>
                </a:lnTo>
                <a:cubicBezTo>
                  <a:pt x="596467" y="2556453"/>
                  <a:pt x="600537" y="2672373"/>
                  <a:pt x="609840" y="2749791"/>
                </a:cubicBezTo>
                <a:cubicBezTo>
                  <a:pt x="628447" y="2904628"/>
                  <a:pt x="663501" y="2986200"/>
                  <a:pt x="704910" y="3030391"/>
                </a:cubicBezTo>
                <a:lnTo>
                  <a:pt x="746344" y="3062134"/>
                </a:lnTo>
                <a:lnTo>
                  <a:pt x="752881" y="3063560"/>
                </a:lnTo>
                <a:cubicBezTo>
                  <a:pt x="765085" y="3063792"/>
                  <a:pt x="776785" y="3062245"/>
                  <a:pt x="788129" y="3059318"/>
                </a:cubicBezTo>
                <a:lnTo>
                  <a:pt x="788201" y="3059291"/>
                </a:lnTo>
                <a:lnTo>
                  <a:pt x="797072" y="3058420"/>
                </a:lnTo>
                <a:cubicBezTo>
                  <a:pt x="814683" y="3054004"/>
                  <a:pt x="833345" y="3044396"/>
                  <a:pt x="852395" y="3031382"/>
                </a:cubicBezTo>
                <a:lnTo>
                  <a:pt x="876156" y="3011816"/>
                </a:lnTo>
                <a:lnTo>
                  <a:pt x="884644" y="3006409"/>
                </a:lnTo>
                <a:cubicBezTo>
                  <a:pt x="926845" y="2975850"/>
                  <a:pt x="983862" y="2912614"/>
                  <a:pt x="1006087" y="2880203"/>
                </a:cubicBezTo>
                <a:cubicBezTo>
                  <a:pt x="1017200" y="2863998"/>
                  <a:pt x="1024344" y="2857118"/>
                  <a:pt x="1026626" y="2849197"/>
                </a:cubicBezTo>
                <a:lnTo>
                  <a:pt x="1026447" y="2841734"/>
                </a:lnTo>
                <a:lnTo>
                  <a:pt x="1061403" y="2781379"/>
                </a:lnTo>
                <a:cubicBezTo>
                  <a:pt x="1092972" y="2724073"/>
                  <a:pt x="1128193" y="2658506"/>
                  <a:pt x="1178682" y="2586476"/>
                </a:cubicBezTo>
                <a:cubicBezTo>
                  <a:pt x="1241794" y="2496439"/>
                  <a:pt x="1280491" y="2443977"/>
                  <a:pt x="1362594" y="2336191"/>
                </a:cubicBezTo>
                <a:lnTo>
                  <a:pt x="1366167" y="2331511"/>
                </a:lnTo>
                <a:lnTo>
                  <a:pt x="1417607" y="2264137"/>
                </a:lnTo>
                <a:cubicBezTo>
                  <a:pt x="1458478" y="2210685"/>
                  <a:pt x="1508465" y="2145408"/>
                  <a:pt x="1571907" y="2062360"/>
                </a:cubicBezTo>
                <a:lnTo>
                  <a:pt x="1656791" y="1952072"/>
                </a:lnTo>
                <a:lnTo>
                  <a:pt x="1705716" y="1888504"/>
                </a:lnTo>
                <a:lnTo>
                  <a:pt x="1811816" y="1749207"/>
                </a:lnTo>
                <a:cubicBezTo>
                  <a:pt x="1825246" y="1725931"/>
                  <a:pt x="1862931" y="1694226"/>
                  <a:pt x="1862266" y="1685753"/>
                </a:cubicBezTo>
                <a:lnTo>
                  <a:pt x="1906290" y="1634023"/>
                </a:lnTo>
                <a:lnTo>
                  <a:pt x="2005529" y="1499837"/>
                </a:lnTo>
                <a:cubicBezTo>
                  <a:pt x="2096903" y="1379348"/>
                  <a:pt x="2191268" y="1248025"/>
                  <a:pt x="2256946" y="1144711"/>
                </a:cubicBezTo>
                <a:cubicBezTo>
                  <a:pt x="2322624" y="1041397"/>
                  <a:pt x="2383400" y="967586"/>
                  <a:pt x="2399598" y="879950"/>
                </a:cubicBezTo>
                <a:cubicBezTo>
                  <a:pt x="2415796" y="792315"/>
                  <a:pt x="2392815" y="678263"/>
                  <a:pt x="2354134" y="618898"/>
                </a:cubicBezTo>
                <a:cubicBezTo>
                  <a:pt x="2315453" y="559533"/>
                  <a:pt x="2253549" y="530755"/>
                  <a:pt x="2167510" y="523759"/>
                </a:cubicBezTo>
                <a:cubicBezTo>
                  <a:pt x="2081471" y="516763"/>
                  <a:pt x="1895771" y="533783"/>
                  <a:pt x="1837901" y="576922"/>
                </a:cubicBezTo>
                <a:cubicBezTo>
                  <a:pt x="1780031" y="620061"/>
                  <a:pt x="1785938" y="701006"/>
                  <a:pt x="1820291" y="782596"/>
                </a:cubicBezTo>
                <a:cubicBezTo>
                  <a:pt x="1854644" y="864186"/>
                  <a:pt x="1982603" y="991758"/>
                  <a:pt x="2044017" y="1066463"/>
                </a:cubicBezTo>
                <a:cubicBezTo>
                  <a:pt x="2105431" y="1141168"/>
                  <a:pt x="2180801" y="1213989"/>
                  <a:pt x="2188775" y="1230824"/>
                </a:cubicBezTo>
                <a:lnTo>
                  <a:pt x="2194864" y="1234029"/>
                </a:lnTo>
                <a:lnTo>
                  <a:pt x="2191844" y="1237796"/>
                </a:lnTo>
                <a:cubicBezTo>
                  <a:pt x="2188290" y="1242400"/>
                  <a:pt x="2182381" y="1250141"/>
                  <a:pt x="2172826" y="1262722"/>
                </a:cubicBezTo>
                <a:lnTo>
                  <a:pt x="1965823" y="1537009"/>
                </a:lnTo>
                <a:cubicBezTo>
                  <a:pt x="1924659" y="1592410"/>
                  <a:pt x="1928500" y="1583526"/>
                  <a:pt x="1925842" y="1595127"/>
                </a:cubicBezTo>
                <a:lnTo>
                  <a:pt x="1889622" y="1641167"/>
                </a:lnTo>
                <a:lnTo>
                  <a:pt x="1829541" y="1581323"/>
                </a:lnTo>
                <a:lnTo>
                  <a:pt x="1765578" y="1502066"/>
                </a:lnTo>
                <a:cubicBezTo>
                  <a:pt x="1712415" y="1455106"/>
                  <a:pt x="1702686" y="1426659"/>
                  <a:pt x="1603984" y="1305252"/>
                </a:cubicBezTo>
                <a:cubicBezTo>
                  <a:pt x="1505282" y="1183845"/>
                  <a:pt x="1240742" y="928922"/>
                  <a:pt x="1173366" y="773624"/>
                </a:cubicBezTo>
                <a:cubicBezTo>
                  <a:pt x="1105990" y="618326"/>
                  <a:pt x="1102261" y="486877"/>
                  <a:pt x="1199726" y="373463"/>
                </a:cubicBezTo>
                <a:cubicBezTo>
                  <a:pt x="1297191" y="260049"/>
                  <a:pt x="1568818" y="166738"/>
                  <a:pt x="1755774" y="100285"/>
                </a:cubicBezTo>
                <a:cubicBezTo>
                  <a:pt x="1895991" y="50444"/>
                  <a:pt x="2048558" y="4924"/>
                  <a:pt x="2167219" y="438"/>
                </a:cubicBezTo>
                <a:close/>
              </a:path>
            </a:pathLst>
          </a:custGeom>
          <a:solidFill>
            <a:srgbClr val="AEA6CC">
              <a:alpha val="60000"/>
            </a:srgbClr>
          </a:solidFill>
          <a:ln>
            <a:solidFill>
              <a:schemeClr val="tx1"/>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0" name="任意多边形 39"/>
          <p:cNvSpPr/>
          <p:nvPr/>
        </p:nvSpPr>
        <p:spPr>
          <a:xfrm>
            <a:off x="2207514" y="1350920"/>
            <a:ext cx="2769571" cy="3593961"/>
          </a:xfrm>
          <a:custGeom>
            <a:avLst/>
            <a:gdLst>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7072 w 2775886"/>
              <a:gd name="connsiteY13" fmla="*/ 1220192 h 3616901"/>
              <a:gd name="connsiteX14" fmla="*/ 649168 w 2775886"/>
              <a:gd name="connsiteY14" fmla="*/ 1220192 h 3616901"/>
              <a:gd name="connsiteX15" fmla="*/ 639615 w 2775886"/>
              <a:gd name="connsiteY15" fmla="*/ 1240564 h 3616901"/>
              <a:gd name="connsiteX16" fmla="*/ 622690 w 2775886"/>
              <a:gd name="connsiteY16" fmla="*/ 1310569 h 3616901"/>
              <a:gd name="connsiteX17" fmla="*/ 601425 w 2775886"/>
              <a:gd name="connsiteY17" fmla="*/ 1815615 h 3616901"/>
              <a:gd name="connsiteX18" fmla="*/ 612057 w 2775886"/>
              <a:gd name="connsiteY18" fmla="*/ 2740648 h 3616901"/>
              <a:gd name="connsiteX19" fmla="*/ 750280 w 2775886"/>
              <a:gd name="connsiteY19" fmla="*/ 3054308 h 3616901"/>
              <a:gd name="connsiteX20" fmla="*/ 968248 w 2775886"/>
              <a:gd name="connsiteY20" fmla="*/ 2926717 h 3616901"/>
              <a:gd name="connsiteX21" fmla="*/ 1180899 w 2775886"/>
              <a:gd name="connsiteY21" fmla="*/ 2586476 h 3616901"/>
              <a:gd name="connsiteX22" fmla="*/ 1862255 w 2775886"/>
              <a:gd name="connsiteY22" fmla="*/ 1690885 h 3616901"/>
              <a:gd name="connsiteX23" fmla="*/ 1891289 w 2775886"/>
              <a:gd name="connsiteY23" fmla="*/ 1652760 h 3616901"/>
              <a:gd name="connsiteX24" fmla="*/ 1892616 w 2775886"/>
              <a:gd name="connsiteY24" fmla="*/ 1653957 h 3616901"/>
              <a:gd name="connsiteX25" fmla="*/ 1902584 w 2775886"/>
              <a:gd name="connsiteY25" fmla="*/ 1654797 h 3616901"/>
              <a:gd name="connsiteX26" fmla="*/ 1903745 w 2775886"/>
              <a:gd name="connsiteY26" fmla="*/ 1636404 h 3616901"/>
              <a:gd name="connsiteX27" fmla="*/ 2007746 w 2775886"/>
              <a:gd name="connsiteY27" fmla="*/ 1499837 h 3616901"/>
              <a:gd name="connsiteX28" fmla="*/ 2228206 w 2775886"/>
              <a:gd name="connsiteY28" fmla="*/ 1204243 h 3616901"/>
              <a:gd name="connsiteX29" fmla="*/ 2408959 w 2775886"/>
              <a:gd name="connsiteY29" fmla="*/ 879950 h 3616901"/>
              <a:gd name="connsiteX30" fmla="*/ 2361113 w 2775886"/>
              <a:gd name="connsiteY30" fmla="*/ 614136 h 3616901"/>
              <a:gd name="connsiteX31" fmla="*/ 2169727 w 2775886"/>
              <a:gd name="connsiteY31" fmla="*/ 523759 h 3616901"/>
              <a:gd name="connsiteX32" fmla="*/ 1840118 w 2775886"/>
              <a:gd name="connsiteY32" fmla="*/ 576922 h 3616901"/>
              <a:gd name="connsiteX33" fmla="*/ 1808220 w 2775886"/>
              <a:gd name="connsiteY33" fmla="*/ 768308 h 3616901"/>
              <a:gd name="connsiteX34" fmla="*/ 2127197 w 2775886"/>
              <a:gd name="connsiteY34" fmla="*/ 1161713 h 3616901"/>
              <a:gd name="connsiteX35" fmla="*/ 2190992 w 2775886"/>
              <a:gd name="connsiteY35" fmla="*/ 1230824 h 3616901"/>
              <a:gd name="connsiteX36" fmla="*/ 2198018 w 2775886"/>
              <a:gd name="connsiteY36" fmla="*/ 1234522 h 3616901"/>
              <a:gd name="connsiteX37" fmla="*/ 2197346 w 2775886"/>
              <a:gd name="connsiteY37" fmla="*/ 1235061 h 3616901"/>
              <a:gd name="connsiteX38" fmla="*/ 2175043 w 2775886"/>
              <a:gd name="connsiteY38" fmla="*/ 1262722 h 3616901"/>
              <a:gd name="connsiteX39" fmla="*/ 1925178 w 2775886"/>
              <a:gd name="connsiteY39" fmla="*/ 1587015 h 3616901"/>
              <a:gd name="connsiteX40" fmla="*/ 1904246 w 2775886"/>
              <a:gd name="connsiteY40" fmla="*/ 1628465 h 3616901"/>
              <a:gd name="connsiteX41" fmla="*/ 1903745 w 2775886"/>
              <a:gd name="connsiteY41" fmla="*/ 1636404 h 3616901"/>
              <a:gd name="connsiteX42" fmla="*/ 1891289 w 2775886"/>
              <a:gd name="connsiteY42" fmla="*/ 1652760 h 3616901"/>
              <a:gd name="connsiteX43" fmla="*/ 1877332 w 2775886"/>
              <a:gd name="connsiteY43" fmla="*/ 1640178 h 3616901"/>
              <a:gd name="connsiteX44" fmla="*/ 1606201 w 2775886"/>
              <a:gd name="connsiteY44" fmla="*/ 1305252 h 3616901"/>
              <a:gd name="connsiteX45" fmla="*/ 1175583 w 2775886"/>
              <a:gd name="connsiteY45" fmla="*/ 773624 h 3616901"/>
              <a:gd name="connsiteX46" fmla="*/ 1154318 w 2775886"/>
              <a:gd name="connsiteY46" fmla="*/ 406801 h 3616901"/>
              <a:gd name="connsiteX47" fmla="*/ 1760373 w 2775886"/>
              <a:gd name="connsiteY47" fmla="*/ 93141 h 3616901"/>
              <a:gd name="connsiteX48" fmla="*/ 2169436 w 2775886"/>
              <a:gd name="connsiteY48"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7072 w 2775886"/>
              <a:gd name="connsiteY13" fmla="*/ 1220192 h 3616901"/>
              <a:gd name="connsiteX14" fmla="*/ 181439 w 2775886"/>
              <a:gd name="connsiteY14" fmla="*/ 885266 h 3616901"/>
              <a:gd name="connsiteX15" fmla="*/ 649168 w 2775886"/>
              <a:gd name="connsiteY15" fmla="*/ 1220192 h 3616901"/>
              <a:gd name="connsiteX16" fmla="*/ 639615 w 2775886"/>
              <a:gd name="connsiteY16" fmla="*/ 1240564 h 3616901"/>
              <a:gd name="connsiteX17" fmla="*/ 622690 w 2775886"/>
              <a:gd name="connsiteY17" fmla="*/ 1310569 h 3616901"/>
              <a:gd name="connsiteX18" fmla="*/ 601425 w 2775886"/>
              <a:gd name="connsiteY18" fmla="*/ 1815615 h 3616901"/>
              <a:gd name="connsiteX19" fmla="*/ 612057 w 2775886"/>
              <a:gd name="connsiteY19" fmla="*/ 2740648 h 3616901"/>
              <a:gd name="connsiteX20" fmla="*/ 750280 w 2775886"/>
              <a:gd name="connsiteY20" fmla="*/ 3054308 h 3616901"/>
              <a:gd name="connsiteX21" fmla="*/ 968248 w 2775886"/>
              <a:gd name="connsiteY21" fmla="*/ 2926717 h 3616901"/>
              <a:gd name="connsiteX22" fmla="*/ 1180899 w 2775886"/>
              <a:gd name="connsiteY22" fmla="*/ 2586476 h 3616901"/>
              <a:gd name="connsiteX23" fmla="*/ 1862255 w 2775886"/>
              <a:gd name="connsiteY23" fmla="*/ 1690885 h 3616901"/>
              <a:gd name="connsiteX24" fmla="*/ 1891289 w 2775886"/>
              <a:gd name="connsiteY24" fmla="*/ 1652760 h 3616901"/>
              <a:gd name="connsiteX25" fmla="*/ 1892616 w 2775886"/>
              <a:gd name="connsiteY25" fmla="*/ 1653957 h 3616901"/>
              <a:gd name="connsiteX26" fmla="*/ 1902584 w 2775886"/>
              <a:gd name="connsiteY26" fmla="*/ 1654797 h 3616901"/>
              <a:gd name="connsiteX27" fmla="*/ 1903745 w 2775886"/>
              <a:gd name="connsiteY27" fmla="*/ 1636404 h 3616901"/>
              <a:gd name="connsiteX28" fmla="*/ 2007746 w 2775886"/>
              <a:gd name="connsiteY28" fmla="*/ 1499837 h 3616901"/>
              <a:gd name="connsiteX29" fmla="*/ 2228206 w 2775886"/>
              <a:gd name="connsiteY29" fmla="*/ 1204243 h 3616901"/>
              <a:gd name="connsiteX30" fmla="*/ 2408959 w 2775886"/>
              <a:gd name="connsiteY30" fmla="*/ 879950 h 3616901"/>
              <a:gd name="connsiteX31" fmla="*/ 2361113 w 2775886"/>
              <a:gd name="connsiteY31" fmla="*/ 614136 h 3616901"/>
              <a:gd name="connsiteX32" fmla="*/ 2169727 w 2775886"/>
              <a:gd name="connsiteY32" fmla="*/ 523759 h 3616901"/>
              <a:gd name="connsiteX33" fmla="*/ 1840118 w 2775886"/>
              <a:gd name="connsiteY33" fmla="*/ 576922 h 3616901"/>
              <a:gd name="connsiteX34" fmla="*/ 1808220 w 2775886"/>
              <a:gd name="connsiteY34" fmla="*/ 768308 h 3616901"/>
              <a:gd name="connsiteX35" fmla="*/ 2127197 w 2775886"/>
              <a:gd name="connsiteY35" fmla="*/ 1161713 h 3616901"/>
              <a:gd name="connsiteX36" fmla="*/ 2190992 w 2775886"/>
              <a:gd name="connsiteY36" fmla="*/ 1230824 h 3616901"/>
              <a:gd name="connsiteX37" fmla="*/ 2198018 w 2775886"/>
              <a:gd name="connsiteY37" fmla="*/ 1234522 h 3616901"/>
              <a:gd name="connsiteX38" fmla="*/ 2197346 w 2775886"/>
              <a:gd name="connsiteY38" fmla="*/ 1235061 h 3616901"/>
              <a:gd name="connsiteX39" fmla="*/ 2175043 w 2775886"/>
              <a:gd name="connsiteY39" fmla="*/ 1262722 h 3616901"/>
              <a:gd name="connsiteX40" fmla="*/ 1925178 w 2775886"/>
              <a:gd name="connsiteY40" fmla="*/ 1587015 h 3616901"/>
              <a:gd name="connsiteX41" fmla="*/ 1904246 w 2775886"/>
              <a:gd name="connsiteY41" fmla="*/ 1628465 h 3616901"/>
              <a:gd name="connsiteX42" fmla="*/ 1903745 w 2775886"/>
              <a:gd name="connsiteY42" fmla="*/ 1636404 h 3616901"/>
              <a:gd name="connsiteX43" fmla="*/ 1891289 w 2775886"/>
              <a:gd name="connsiteY43" fmla="*/ 1652760 h 3616901"/>
              <a:gd name="connsiteX44" fmla="*/ 1877332 w 2775886"/>
              <a:gd name="connsiteY44" fmla="*/ 1640178 h 3616901"/>
              <a:gd name="connsiteX45" fmla="*/ 1606201 w 2775886"/>
              <a:gd name="connsiteY45" fmla="*/ 1305252 h 3616901"/>
              <a:gd name="connsiteX46" fmla="*/ 1175583 w 2775886"/>
              <a:gd name="connsiteY46" fmla="*/ 773624 h 3616901"/>
              <a:gd name="connsiteX47" fmla="*/ 1154318 w 2775886"/>
              <a:gd name="connsiteY47" fmla="*/ 406801 h 3616901"/>
              <a:gd name="connsiteX48" fmla="*/ 1760373 w 2775886"/>
              <a:gd name="connsiteY48" fmla="*/ 93141 h 3616901"/>
              <a:gd name="connsiteX49" fmla="*/ 2169436 w 2775886"/>
              <a:gd name="connsiteY49"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7072 w 2775886"/>
              <a:gd name="connsiteY13" fmla="*/ 1220192 h 3616901"/>
              <a:gd name="connsiteX14" fmla="*/ 181439 w 2775886"/>
              <a:gd name="connsiteY14" fmla="*/ 885266 h 3616901"/>
              <a:gd name="connsiteX15" fmla="*/ 649168 w 2775886"/>
              <a:gd name="connsiteY15" fmla="*/ 1220192 h 3616901"/>
              <a:gd name="connsiteX16" fmla="*/ 767206 w 2775886"/>
              <a:gd name="connsiteY16" fmla="*/ 985383 h 3616901"/>
              <a:gd name="connsiteX17" fmla="*/ 622690 w 2775886"/>
              <a:gd name="connsiteY17" fmla="*/ 1310569 h 3616901"/>
              <a:gd name="connsiteX18" fmla="*/ 601425 w 2775886"/>
              <a:gd name="connsiteY18" fmla="*/ 1815615 h 3616901"/>
              <a:gd name="connsiteX19" fmla="*/ 612057 w 2775886"/>
              <a:gd name="connsiteY19" fmla="*/ 2740648 h 3616901"/>
              <a:gd name="connsiteX20" fmla="*/ 750280 w 2775886"/>
              <a:gd name="connsiteY20" fmla="*/ 3054308 h 3616901"/>
              <a:gd name="connsiteX21" fmla="*/ 968248 w 2775886"/>
              <a:gd name="connsiteY21" fmla="*/ 2926717 h 3616901"/>
              <a:gd name="connsiteX22" fmla="*/ 1180899 w 2775886"/>
              <a:gd name="connsiteY22" fmla="*/ 2586476 h 3616901"/>
              <a:gd name="connsiteX23" fmla="*/ 1862255 w 2775886"/>
              <a:gd name="connsiteY23" fmla="*/ 1690885 h 3616901"/>
              <a:gd name="connsiteX24" fmla="*/ 1891289 w 2775886"/>
              <a:gd name="connsiteY24" fmla="*/ 1652760 h 3616901"/>
              <a:gd name="connsiteX25" fmla="*/ 1892616 w 2775886"/>
              <a:gd name="connsiteY25" fmla="*/ 1653957 h 3616901"/>
              <a:gd name="connsiteX26" fmla="*/ 1902584 w 2775886"/>
              <a:gd name="connsiteY26" fmla="*/ 1654797 h 3616901"/>
              <a:gd name="connsiteX27" fmla="*/ 1903745 w 2775886"/>
              <a:gd name="connsiteY27" fmla="*/ 1636404 h 3616901"/>
              <a:gd name="connsiteX28" fmla="*/ 2007746 w 2775886"/>
              <a:gd name="connsiteY28" fmla="*/ 1499837 h 3616901"/>
              <a:gd name="connsiteX29" fmla="*/ 2228206 w 2775886"/>
              <a:gd name="connsiteY29" fmla="*/ 1204243 h 3616901"/>
              <a:gd name="connsiteX30" fmla="*/ 2408959 w 2775886"/>
              <a:gd name="connsiteY30" fmla="*/ 879950 h 3616901"/>
              <a:gd name="connsiteX31" fmla="*/ 2361113 w 2775886"/>
              <a:gd name="connsiteY31" fmla="*/ 614136 h 3616901"/>
              <a:gd name="connsiteX32" fmla="*/ 2169727 w 2775886"/>
              <a:gd name="connsiteY32" fmla="*/ 523759 h 3616901"/>
              <a:gd name="connsiteX33" fmla="*/ 1840118 w 2775886"/>
              <a:gd name="connsiteY33" fmla="*/ 576922 h 3616901"/>
              <a:gd name="connsiteX34" fmla="*/ 1808220 w 2775886"/>
              <a:gd name="connsiteY34" fmla="*/ 768308 h 3616901"/>
              <a:gd name="connsiteX35" fmla="*/ 2127197 w 2775886"/>
              <a:gd name="connsiteY35" fmla="*/ 1161713 h 3616901"/>
              <a:gd name="connsiteX36" fmla="*/ 2190992 w 2775886"/>
              <a:gd name="connsiteY36" fmla="*/ 1230824 h 3616901"/>
              <a:gd name="connsiteX37" fmla="*/ 2198018 w 2775886"/>
              <a:gd name="connsiteY37" fmla="*/ 1234522 h 3616901"/>
              <a:gd name="connsiteX38" fmla="*/ 2197346 w 2775886"/>
              <a:gd name="connsiteY38" fmla="*/ 1235061 h 3616901"/>
              <a:gd name="connsiteX39" fmla="*/ 2175043 w 2775886"/>
              <a:gd name="connsiteY39" fmla="*/ 1262722 h 3616901"/>
              <a:gd name="connsiteX40" fmla="*/ 1925178 w 2775886"/>
              <a:gd name="connsiteY40" fmla="*/ 1587015 h 3616901"/>
              <a:gd name="connsiteX41" fmla="*/ 1904246 w 2775886"/>
              <a:gd name="connsiteY41" fmla="*/ 1628465 h 3616901"/>
              <a:gd name="connsiteX42" fmla="*/ 1903745 w 2775886"/>
              <a:gd name="connsiteY42" fmla="*/ 1636404 h 3616901"/>
              <a:gd name="connsiteX43" fmla="*/ 1891289 w 2775886"/>
              <a:gd name="connsiteY43" fmla="*/ 1652760 h 3616901"/>
              <a:gd name="connsiteX44" fmla="*/ 1877332 w 2775886"/>
              <a:gd name="connsiteY44" fmla="*/ 1640178 h 3616901"/>
              <a:gd name="connsiteX45" fmla="*/ 1606201 w 2775886"/>
              <a:gd name="connsiteY45" fmla="*/ 1305252 h 3616901"/>
              <a:gd name="connsiteX46" fmla="*/ 1175583 w 2775886"/>
              <a:gd name="connsiteY46" fmla="*/ 773624 h 3616901"/>
              <a:gd name="connsiteX47" fmla="*/ 1154318 w 2775886"/>
              <a:gd name="connsiteY47" fmla="*/ 406801 h 3616901"/>
              <a:gd name="connsiteX48" fmla="*/ 1760373 w 2775886"/>
              <a:gd name="connsiteY48" fmla="*/ 93141 h 3616901"/>
              <a:gd name="connsiteX49" fmla="*/ 2169436 w 2775886"/>
              <a:gd name="connsiteY49"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7072 w 2775886"/>
              <a:gd name="connsiteY13" fmla="*/ 1220192 h 3616901"/>
              <a:gd name="connsiteX14" fmla="*/ 181439 w 2775886"/>
              <a:gd name="connsiteY14" fmla="*/ 885266 h 3616901"/>
              <a:gd name="connsiteX15" fmla="*/ 611954 w 2775886"/>
              <a:gd name="connsiteY15" fmla="*/ 800206 h 3616901"/>
              <a:gd name="connsiteX16" fmla="*/ 767206 w 2775886"/>
              <a:gd name="connsiteY16" fmla="*/ 985383 h 3616901"/>
              <a:gd name="connsiteX17" fmla="*/ 622690 w 2775886"/>
              <a:gd name="connsiteY17" fmla="*/ 1310569 h 3616901"/>
              <a:gd name="connsiteX18" fmla="*/ 601425 w 2775886"/>
              <a:gd name="connsiteY18" fmla="*/ 1815615 h 3616901"/>
              <a:gd name="connsiteX19" fmla="*/ 612057 w 2775886"/>
              <a:gd name="connsiteY19" fmla="*/ 2740648 h 3616901"/>
              <a:gd name="connsiteX20" fmla="*/ 750280 w 2775886"/>
              <a:gd name="connsiteY20" fmla="*/ 3054308 h 3616901"/>
              <a:gd name="connsiteX21" fmla="*/ 968248 w 2775886"/>
              <a:gd name="connsiteY21" fmla="*/ 2926717 h 3616901"/>
              <a:gd name="connsiteX22" fmla="*/ 1180899 w 2775886"/>
              <a:gd name="connsiteY22" fmla="*/ 2586476 h 3616901"/>
              <a:gd name="connsiteX23" fmla="*/ 1862255 w 2775886"/>
              <a:gd name="connsiteY23" fmla="*/ 1690885 h 3616901"/>
              <a:gd name="connsiteX24" fmla="*/ 1891289 w 2775886"/>
              <a:gd name="connsiteY24" fmla="*/ 1652760 h 3616901"/>
              <a:gd name="connsiteX25" fmla="*/ 1892616 w 2775886"/>
              <a:gd name="connsiteY25" fmla="*/ 1653957 h 3616901"/>
              <a:gd name="connsiteX26" fmla="*/ 1902584 w 2775886"/>
              <a:gd name="connsiteY26" fmla="*/ 1654797 h 3616901"/>
              <a:gd name="connsiteX27" fmla="*/ 1903745 w 2775886"/>
              <a:gd name="connsiteY27" fmla="*/ 1636404 h 3616901"/>
              <a:gd name="connsiteX28" fmla="*/ 2007746 w 2775886"/>
              <a:gd name="connsiteY28" fmla="*/ 1499837 h 3616901"/>
              <a:gd name="connsiteX29" fmla="*/ 2228206 w 2775886"/>
              <a:gd name="connsiteY29" fmla="*/ 1204243 h 3616901"/>
              <a:gd name="connsiteX30" fmla="*/ 2408959 w 2775886"/>
              <a:gd name="connsiteY30" fmla="*/ 879950 h 3616901"/>
              <a:gd name="connsiteX31" fmla="*/ 2361113 w 2775886"/>
              <a:gd name="connsiteY31" fmla="*/ 614136 h 3616901"/>
              <a:gd name="connsiteX32" fmla="*/ 2169727 w 2775886"/>
              <a:gd name="connsiteY32" fmla="*/ 523759 h 3616901"/>
              <a:gd name="connsiteX33" fmla="*/ 1840118 w 2775886"/>
              <a:gd name="connsiteY33" fmla="*/ 576922 h 3616901"/>
              <a:gd name="connsiteX34" fmla="*/ 1808220 w 2775886"/>
              <a:gd name="connsiteY34" fmla="*/ 768308 h 3616901"/>
              <a:gd name="connsiteX35" fmla="*/ 2127197 w 2775886"/>
              <a:gd name="connsiteY35" fmla="*/ 1161713 h 3616901"/>
              <a:gd name="connsiteX36" fmla="*/ 2190992 w 2775886"/>
              <a:gd name="connsiteY36" fmla="*/ 1230824 h 3616901"/>
              <a:gd name="connsiteX37" fmla="*/ 2198018 w 2775886"/>
              <a:gd name="connsiteY37" fmla="*/ 1234522 h 3616901"/>
              <a:gd name="connsiteX38" fmla="*/ 2197346 w 2775886"/>
              <a:gd name="connsiteY38" fmla="*/ 1235061 h 3616901"/>
              <a:gd name="connsiteX39" fmla="*/ 2175043 w 2775886"/>
              <a:gd name="connsiteY39" fmla="*/ 1262722 h 3616901"/>
              <a:gd name="connsiteX40" fmla="*/ 1925178 w 2775886"/>
              <a:gd name="connsiteY40" fmla="*/ 1587015 h 3616901"/>
              <a:gd name="connsiteX41" fmla="*/ 1904246 w 2775886"/>
              <a:gd name="connsiteY41" fmla="*/ 1628465 h 3616901"/>
              <a:gd name="connsiteX42" fmla="*/ 1903745 w 2775886"/>
              <a:gd name="connsiteY42" fmla="*/ 1636404 h 3616901"/>
              <a:gd name="connsiteX43" fmla="*/ 1891289 w 2775886"/>
              <a:gd name="connsiteY43" fmla="*/ 1652760 h 3616901"/>
              <a:gd name="connsiteX44" fmla="*/ 1877332 w 2775886"/>
              <a:gd name="connsiteY44" fmla="*/ 1640178 h 3616901"/>
              <a:gd name="connsiteX45" fmla="*/ 1606201 w 2775886"/>
              <a:gd name="connsiteY45" fmla="*/ 1305252 h 3616901"/>
              <a:gd name="connsiteX46" fmla="*/ 1175583 w 2775886"/>
              <a:gd name="connsiteY46" fmla="*/ 773624 h 3616901"/>
              <a:gd name="connsiteX47" fmla="*/ 1154318 w 2775886"/>
              <a:gd name="connsiteY47" fmla="*/ 406801 h 3616901"/>
              <a:gd name="connsiteX48" fmla="*/ 1760373 w 2775886"/>
              <a:gd name="connsiteY48" fmla="*/ 93141 h 3616901"/>
              <a:gd name="connsiteX49" fmla="*/ 2169436 w 2775886"/>
              <a:gd name="connsiteY49"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7072 w 2775886"/>
              <a:gd name="connsiteY13" fmla="*/ 1220192 h 3616901"/>
              <a:gd name="connsiteX14" fmla="*/ 181439 w 2775886"/>
              <a:gd name="connsiteY14" fmla="*/ 885266 h 3616901"/>
              <a:gd name="connsiteX15" fmla="*/ 611954 w 2775886"/>
              <a:gd name="connsiteY15" fmla="*/ 800206 h 3616901"/>
              <a:gd name="connsiteX16" fmla="*/ 793787 w 2775886"/>
              <a:gd name="connsiteY16" fmla="*/ 1017280 h 3616901"/>
              <a:gd name="connsiteX17" fmla="*/ 622690 w 2775886"/>
              <a:gd name="connsiteY17" fmla="*/ 1310569 h 3616901"/>
              <a:gd name="connsiteX18" fmla="*/ 601425 w 2775886"/>
              <a:gd name="connsiteY18" fmla="*/ 1815615 h 3616901"/>
              <a:gd name="connsiteX19" fmla="*/ 612057 w 2775886"/>
              <a:gd name="connsiteY19" fmla="*/ 2740648 h 3616901"/>
              <a:gd name="connsiteX20" fmla="*/ 750280 w 2775886"/>
              <a:gd name="connsiteY20" fmla="*/ 3054308 h 3616901"/>
              <a:gd name="connsiteX21" fmla="*/ 968248 w 2775886"/>
              <a:gd name="connsiteY21" fmla="*/ 2926717 h 3616901"/>
              <a:gd name="connsiteX22" fmla="*/ 1180899 w 2775886"/>
              <a:gd name="connsiteY22" fmla="*/ 2586476 h 3616901"/>
              <a:gd name="connsiteX23" fmla="*/ 1862255 w 2775886"/>
              <a:gd name="connsiteY23" fmla="*/ 1690885 h 3616901"/>
              <a:gd name="connsiteX24" fmla="*/ 1891289 w 2775886"/>
              <a:gd name="connsiteY24" fmla="*/ 1652760 h 3616901"/>
              <a:gd name="connsiteX25" fmla="*/ 1892616 w 2775886"/>
              <a:gd name="connsiteY25" fmla="*/ 1653957 h 3616901"/>
              <a:gd name="connsiteX26" fmla="*/ 1902584 w 2775886"/>
              <a:gd name="connsiteY26" fmla="*/ 1654797 h 3616901"/>
              <a:gd name="connsiteX27" fmla="*/ 1903745 w 2775886"/>
              <a:gd name="connsiteY27" fmla="*/ 1636404 h 3616901"/>
              <a:gd name="connsiteX28" fmla="*/ 2007746 w 2775886"/>
              <a:gd name="connsiteY28" fmla="*/ 1499837 h 3616901"/>
              <a:gd name="connsiteX29" fmla="*/ 2228206 w 2775886"/>
              <a:gd name="connsiteY29" fmla="*/ 1204243 h 3616901"/>
              <a:gd name="connsiteX30" fmla="*/ 2408959 w 2775886"/>
              <a:gd name="connsiteY30" fmla="*/ 879950 h 3616901"/>
              <a:gd name="connsiteX31" fmla="*/ 2361113 w 2775886"/>
              <a:gd name="connsiteY31" fmla="*/ 614136 h 3616901"/>
              <a:gd name="connsiteX32" fmla="*/ 2169727 w 2775886"/>
              <a:gd name="connsiteY32" fmla="*/ 523759 h 3616901"/>
              <a:gd name="connsiteX33" fmla="*/ 1840118 w 2775886"/>
              <a:gd name="connsiteY33" fmla="*/ 576922 h 3616901"/>
              <a:gd name="connsiteX34" fmla="*/ 1808220 w 2775886"/>
              <a:gd name="connsiteY34" fmla="*/ 768308 h 3616901"/>
              <a:gd name="connsiteX35" fmla="*/ 2127197 w 2775886"/>
              <a:gd name="connsiteY35" fmla="*/ 1161713 h 3616901"/>
              <a:gd name="connsiteX36" fmla="*/ 2190992 w 2775886"/>
              <a:gd name="connsiteY36" fmla="*/ 1230824 h 3616901"/>
              <a:gd name="connsiteX37" fmla="*/ 2198018 w 2775886"/>
              <a:gd name="connsiteY37" fmla="*/ 1234522 h 3616901"/>
              <a:gd name="connsiteX38" fmla="*/ 2197346 w 2775886"/>
              <a:gd name="connsiteY38" fmla="*/ 1235061 h 3616901"/>
              <a:gd name="connsiteX39" fmla="*/ 2175043 w 2775886"/>
              <a:gd name="connsiteY39" fmla="*/ 1262722 h 3616901"/>
              <a:gd name="connsiteX40" fmla="*/ 1925178 w 2775886"/>
              <a:gd name="connsiteY40" fmla="*/ 1587015 h 3616901"/>
              <a:gd name="connsiteX41" fmla="*/ 1904246 w 2775886"/>
              <a:gd name="connsiteY41" fmla="*/ 1628465 h 3616901"/>
              <a:gd name="connsiteX42" fmla="*/ 1903745 w 2775886"/>
              <a:gd name="connsiteY42" fmla="*/ 1636404 h 3616901"/>
              <a:gd name="connsiteX43" fmla="*/ 1891289 w 2775886"/>
              <a:gd name="connsiteY43" fmla="*/ 1652760 h 3616901"/>
              <a:gd name="connsiteX44" fmla="*/ 1877332 w 2775886"/>
              <a:gd name="connsiteY44" fmla="*/ 1640178 h 3616901"/>
              <a:gd name="connsiteX45" fmla="*/ 1606201 w 2775886"/>
              <a:gd name="connsiteY45" fmla="*/ 1305252 h 3616901"/>
              <a:gd name="connsiteX46" fmla="*/ 1175583 w 2775886"/>
              <a:gd name="connsiteY46" fmla="*/ 773624 h 3616901"/>
              <a:gd name="connsiteX47" fmla="*/ 1154318 w 2775886"/>
              <a:gd name="connsiteY47" fmla="*/ 406801 h 3616901"/>
              <a:gd name="connsiteX48" fmla="*/ 1760373 w 2775886"/>
              <a:gd name="connsiteY48" fmla="*/ 93141 h 3616901"/>
              <a:gd name="connsiteX49" fmla="*/ 2169436 w 2775886"/>
              <a:gd name="connsiteY49"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7072 w 2775886"/>
              <a:gd name="connsiteY13" fmla="*/ 1220192 h 3616901"/>
              <a:gd name="connsiteX14" fmla="*/ 181439 w 2775886"/>
              <a:gd name="connsiteY14" fmla="*/ 885266 h 3616901"/>
              <a:gd name="connsiteX15" fmla="*/ 585372 w 2775886"/>
              <a:gd name="connsiteY15" fmla="*/ 635401 h 3616901"/>
              <a:gd name="connsiteX16" fmla="*/ 793787 w 2775886"/>
              <a:gd name="connsiteY16" fmla="*/ 1017280 h 3616901"/>
              <a:gd name="connsiteX17" fmla="*/ 622690 w 2775886"/>
              <a:gd name="connsiteY17" fmla="*/ 1310569 h 3616901"/>
              <a:gd name="connsiteX18" fmla="*/ 601425 w 2775886"/>
              <a:gd name="connsiteY18" fmla="*/ 1815615 h 3616901"/>
              <a:gd name="connsiteX19" fmla="*/ 612057 w 2775886"/>
              <a:gd name="connsiteY19" fmla="*/ 2740648 h 3616901"/>
              <a:gd name="connsiteX20" fmla="*/ 750280 w 2775886"/>
              <a:gd name="connsiteY20" fmla="*/ 3054308 h 3616901"/>
              <a:gd name="connsiteX21" fmla="*/ 968248 w 2775886"/>
              <a:gd name="connsiteY21" fmla="*/ 2926717 h 3616901"/>
              <a:gd name="connsiteX22" fmla="*/ 1180899 w 2775886"/>
              <a:gd name="connsiteY22" fmla="*/ 2586476 h 3616901"/>
              <a:gd name="connsiteX23" fmla="*/ 1862255 w 2775886"/>
              <a:gd name="connsiteY23" fmla="*/ 1690885 h 3616901"/>
              <a:gd name="connsiteX24" fmla="*/ 1891289 w 2775886"/>
              <a:gd name="connsiteY24" fmla="*/ 1652760 h 3616901"/>
              <a:gd name="connsiteX25" fmla="*/ 1892616 w 2775886"/>
              <a:gd name="connsiteY25" fmla="*/ 1653957 h 3616901"/>
              <a:gd name="connsiteX26" fmla="*/ 1902584 w 2775886"/>
              <a:gd name="connsiteY26" fmla="*/ 1654797 h 3616901"/>
              <a:gd name="connsiteX27" fmla="*/ 1903745 w 2775886"/>
              <a:gd name="connsiteY27" fmla="*/ 1636404 h 3616901"/>
              <a:gd name="connsiteX28" fmla="*/ 2007746 w 2775886"/>
              <a:gd name="connsiteY28" fmla="*/ 1499837 h 3616901"/>
              <a:gd name="connsiteX29" fmla="*/ 2228206 w 2775886"/>
              <a:gd name="connsiteY29" fmla="*/ 1204243 h 3616901"/>
              <a:gd name="connsiteX30" fmla="*/ 2408959 w 2775886"/>
              <a:gd name="connsiteY30" fmla="*/ 879950 h 3616901"/>
              <a:gd name="connsiteX31" fmla="*/ 2361113 w 2775886"/>
              <a:gd name="connsiteY31" fmla="*/ 614136 h 3616901"/>
              <a:gd name="connsiteX32" fmla="*/ 2169727 w 2775886"/>
              <a:gd name="connsiteY32" fmla="*/ 523759 h 3616901"/>
              <a:gd name="connsiteX33" fmla="*/ 1840118 w 2775886"/>
              <a:gd name="connsiteY33" fmla="*/ 576922 h 3616901"/>
              <a:gd name="connsiteX34" fmla="*/ 1808220 w 2775886"/>
              <a:gd name="connsiteY34" fmla="*/ 768308 h 3616901"/>
              <a:gd name="connsiteX35" fmla="*/ 2127197 w 2775886"/>
              <a:gd name="connsiteY35" fmla="*/ 1161713 h 3616901"/>
              <a:gd name="connsiteX36" fmla="*/ 2190992 w 2775886"/>
              <a:gd name="connsiteY36" fmla="*/ 1230824 h 3616901"/>
              <a:gd name="connsiteX37" fmla="*/ 2198018 w 2775886"/>
              <a:gd name="connsiteY37" fmla="*/ 1234522 h 3616901"/>
              <a:gd name="connsiteX38" fmla="*/ 2197346 w 2775886"/>
              <a:gd name="connsiteY38" fmla="*/ 1235061 h 3616901"/>
              <a:gd name="connsiteX39" fmla="*/ 2175043 w 2775886"/>
              <a:gd name="connsiteY39" fmla="*/ 1262722 h 3616901"/>
              <a:gd name="connsiteX40" fmla="*/ 1925178 w 2775886"/>
              <a:gd name="connsiteY40" fmla="*/ 1587015 h 3616901"/>
              <a:gd name="connsiteX41" fmla="*/ 1904246 w 2775886"/>
              <a:gd name="connsiteY41" fmla="*/ 1628465 h 3616901"/>
              <a:gd name="connsiteX42" fmla="*/ 1903745 w 2775886"/>
              <a:gd name="connsiteY42" fmla="*/ 1636404 h 3616901"/>
              <a:gd name="connsiteX43" fmla="*/ 1891289 w 2775886"/>
              <a:gd name="connsiteY43" fmla="*/ 1652760 h 3616901"/>
              <a:gd name="connsiteX44" fmla="*/ 1877332 w 2775886"/>
              <a:gd name="connsiteY44" fmla="*/ 1640178 h 3616901"/>
              <a:gd name="connsiteX45" fmla="*/ 1606201 w 2775886"/>
              <a:gd name="connsiteY45" fmla="*/ 1305252 h 3616901"/>
              <a:gd name="connsiteX46" fmla="*/ 1175583 w 2775886"/>
              <a:gd name="connsiteY46" fmla="*/ 773624 h 3616901"/>
              <a:gd name="connsiteX47" fmla="*/ 1154318 w 2775886"/>
              <a:gd name="connsiteY47" fmla="*/ 406801 h 3616901"/>
              <a:gd name="connsiteX48" fmla="*/ 1760373 w 2775886"/>
              <a:gd name="connsiteY48" fmla="*/ 93141 h 3616901"/>
              <a:gd name="connsiteX49" fmla="*/ 2169436 w 2775886"/>
              <a:gd name="connsiteY49"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7072 w 2775886"/>
              <a:gd name="connsiteY13" fmla="*/ 1220192 h 3616901"/>
              <a:gd name="connsiteX14" fmla="*/ 181439 w 2775886"/>
              <a:gd name="connsiteY14" fmla="*/ 885266 h 3616901"/>
              <a:gd name="connsiteX15" fmla="*/ 585372 w 2775886"/>
              <a:gd name="connsiteY15" fmla="*/ 635401 h 3616901"/>
              <a:gd name="connsiteX16" fmla="*/ 819392 w 2775886"/>
              <a:gd name="connsiteY16" fmla="*/ 848052 h 3616901"/>
              <a:gd name="connsiteX17" fmla="*/ 793787 w 2775886"/>
              <a:gd name="connsiteY17" fmla="*/ 1017280 h 3616901"/>
              <a:gd name="connsiteX18" fmla="*/ 622690 w 2775886"/>
              <a:gd name="connsiteY18" fmla="*/ 1310569 h 3616901"/>
              <a:gd name="connsiteX19" fmla="*/ 601425 w 2775886"/>
              <a:gd name="connsiteY19" fmla="*/ 1815615 h 3616901"/>
              <a:gd name="connsiteX20" fmla="*/ 612057 w 2775886"/>
              <a:gd name="connsiteY20" fmla="*/ 2740648 h 3616901"/>
              <a:gd name="connsiteX21" fmla="*/ 750280 w 2775886"/>
              <a:gd name="connsiteY21" fmla="*/ 3054308 h 3616901"/>
              <a:gd name="connsiteX22" fmla="*/ 968248 w 2775886"/>
              <a:gd name="connsiteY22" fmla="*/ 2926717 h 3616901"/>
              <a:gd name="connsiteX23" fmla="*/ 1180899 w 2775886"/>
              <a:gd name="connsiteY23" fmla="*/ 2586476 h 3616901"/>
              <a:gd name="connsiteX24" fmla="*/ 1862255 w 2775886"/>
              <a:gd name="connsiteY24" fmla="*/ 1690885 h 3616901"/>
              <a:gd name="connsiteX25" fmla="*/ 1891289 w 2775886"/>
              <a:gd name="connsiteY25" fmla="*/ 1652760 h 3616901"/>
              <a:gd name="connsiteX26" fmla="*/ 1892616 w 2775886"/>
              <a:gd name="connsiteY26" fmla="*/ 1653957 h 3616901"/>
              <a:gd name="connsiteX27" fmla="*/ 1902584 w 2775886"/>
              <a:gd name="connsiteY27" fmla="*/ 1654797 h 3616901"/>
              <a:gd name="connsiteX28" fmla="*/ 1903745 w 2775886"/>
              <a:gd name="connsiteY28" fmla="*/ 1636404 h 3616901"/>
              <a:gd name="connsiteX29" fmla="*/ 2007746 w 2775886"/>
              <a:gd name="connsiteY29" fmla="*/ 1499837 h 3616901"/>
              <a:gd name="connsiteX30" fmla="*/ 2228206 w 2775886"/>
              <a:gd name="connsiteY30" fmla="*/ 1204243 h 3616901"/>
              <a:gd name="connsiteX31" fmla="*/ 2408959 w 2775886"/>
              <a:gd name="connsiteY31" fmla="*/ 879950 h 3616901"/>
              <a:gd name="connsiteX32" fmla="*/ 2361113 w 2775886"/>
              <a:gd name="connsiteY32" fmla="*/ 614136 h 3616901"/>
              <a:gd name="connsiteX33" fmla="*/ 2169727 w 2775886"/>
              <a:gd name="connsiteY33" fmla="*/ 523759 h 3616901"/>
              <a:gd name="connsiteX34" fmla="*/ 1840118 w 2775886"/>
              <a:gd name="connsiteY34" fmla="*/ 576922 h 3616901"/>
              <a:gd name="connsiteX35" fmla="*/ 1808220 w 2775886"/>
              <a:gd name="connsiteY35" fmla="*/ 768308 h 3616901"/>
              <a:gd name="connsiteX36" fmla="*/ 2127197 w 2775886"/>
              <a:gd name="connsiteY36" fmla="*/ 1161713 h 3616901"/>
              <a:gd name="connsiteX37" fmla="*/ 2190992 w 2775886"/>
              <a:gd name="connsiteY37" fmla="*/ 1230824 h 3616901"/>
              <a:gd name="connsiteX38" fmla="*/ 2198018 w 2775886"/>
              <a:gd name="connsiteY38" fmla="*/ 1234522 h 3616901"/>
              <a:gd name="connsiteX39" fmla="*/ 2197346 w 2775886"/>
              <a:gd name="connsiteY39" fmla="*/ 1235061 h 3616901"/>
              <a:gd name="connsiteX40" fmla="*/ 2175043 w 2775886"/>
              <a:gd name="connsiteY40" fmla="*/ 1262722 h 3616901"/>
              <a:gd name="connsiteX41" fmla="*/ 1925178 w 2775886"/>
              <a:gd name="connsiteY41" fmla="*/ 1587015 h 3616901"/>
              <a:gd name="connsiteX42" fmla="*/ 1904246 w 2775886"/>
              <a:gd name="connsiteY42" fmla="*/ 1628465 h 3616901"/>
              <a:gd name="connsiteX43" fmla="*/ 1903745 w 2775886"/>
              <a:gd name="connsiteY43" fmla="*/ 1636404 h 3616901"/>
              <a:gd name="connsiteX44" fmla="*/ 1891289 w 2775886"/>
              <a:gd name="connsiteY44" fmla="*/ 1652760 h 3616901"/>
              <a:gd name="connsiteX45" fmla="*/ 1877332 w 2775886"/>
              <a:gd name="connsiteY45" fmla="*/ 1640178 h 3616901"/>
              <a:gd name="connsiteX46" fmla="*/ 1606201 w 2775886"/>
              <a:gd name="connsiteY46" fmla="*/ 1305252 h 3616901"/>
              <a:gd name="connsiteX47" fmla="*/ 1175583 w 2775886"/>
              <a:gd name="connsiteY47" fmla="*/ 773624 h 3616901"/>
              <a:gd name="connsiteX48" fmla="*/ 1154318 w 2775886"/>
              <a:gd name="connsiteY48" fmla="*/ 406801 h 3616901"/>
              <a:gd name="connsiteX49" fmla="*/ 1760373 w 2775886"/>
              <a:gd name="connsiteY49" fmla="*/ 93141 h 3616901"/>
              <a:gd name="connsiteX50" fmla="*/ 2169436 w 2775886"/>
              <a:gd name="connsiteY50"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7072 w 2775886"/>
              <a:gd name="connsiteY13" fmla="*/ 1220192 h 3616901"/>
              <a:gd name="connsiteX14" fmla="*/ 181439 w 2775886"/>
              <a:gd name="connsiteY14" fmla="*/ 885266 h 3616901"/>
              <a:gd name="connsiteX15" fmla="*/ 585372 w 2775886"/>
              <a:gd name="connsiteY15" fmla="*/ 635401 h 3616901"/>
              <a:gd name="connsiteX16" fmla="*/ 755597 w 2775886"/>
              <a:gd name="connsiteY16" fmla="*/ 720462 h 3616901"/>
              <a:gd name="connsiteX17" fmla="*/ 819392 w 2775886"/>
              <a:gd name="connsiteY17" fmla="*/ 848052 h 3616901"/>
              <a:gd name="connsiteX18" fmla="*/ 793787 w 2775886"/>
              <a:gd name="connsiteY18" fmla="*/ 1017280 h 3616901"/>
              <a:gd name="connsiteX19" fmla="*/ 622690 w 2775886"/>
              <a:gd name="connsiteY19" fmla="*/ 1310569 h 3616901"/>
              <a:gd name="connsiteX20" fmla="*/ 601425 w 2775886"/>
              <a:gd name="connsiteY20" fmla="*/ 1815615 h 3616901"/>
              <a:gd name="connsiteX21" fmla="*/ 612057 w 2775886"/>
              <a:gd name="connsiteY21" fmla="*/ 2740648 h 3616901"/>
              <a:gd name="connsiteX22" fmla="*/ 750280 w 2775886"/>
              <a:gd name="connsiteY22" fmla="*/ 3054308 h 3616901"/>
              <a:gd name="connsiteX23" fmla="*/ 968248 w 2775886"/>
              <a:gd name="connsiteY23" fmla="*/ 2926717 h 3616901"/>
              <a:gd name="connsiteX24" fmla="*/ 1180899 w 2775886"/>
              <a:gd name="connsiteY24" fmla="*/ 2586476 h 3616901"/>
              <a:gd name="connsiteX25" fmla="*/ 1862255 w 2775886"/>
              <a:gd name="connsiteY25" fmla="*/ 1690885 h 3616901"/>
              <a:gd name="connsiteX26" fmla="*/ 1891289 w 2775886"/>
              <a:gd name="connsiteY26" fmla="*/ 1652760 h 3616901"/>
              <a:gd name="connsiteX27" fmla="*/ 1892616 w 2775886"/>
              <a:gd name="connsiteY27" fmla="*/ 1653957 h 3616901"/>
              <a:gd name="connsiteX28" fmla="*/ 1902584 w 2775886"/>
              <a:gd name="connsiteY28" fmla="*/ 1654797 h 3616901"/>
              <a:gd name="connsiteX29" fmla="*/ 1903745 w 2775886"/>
              <a:gd name="connsiteY29" fmla="*/ 1636404 h 3616901"/>
              <a:gd name="connsiteX30" fmla="*/ 2007746 w 2775886"/>
              <a:gd name="connsiteY30" fmla="*/ 1499837 h 3616901"/>
              <a:gd name="connsiteX31" fmla="*/ 2228206 w 2775886"/>
              <a:gd name="connsiteY31" fmla="*/ 1204243 h 3616901"/>
              <a:gd name="connsiteX32" fmla="*/ 2408959 w 2775886"/>
              <a:gd name="connsiteY32" fmla="*/ 879950 h 3616901"/>
              <a:gd name="connsiteX33" fmla="*/ 2361113 w 2775886"/>
              <a:gd name="connsiteY33" fmla="*/ 614136 h 3616901"/>
              <a:gd name="connsiteX34" fmla="*/ 2169727 w 2775886"/>
              <a:gd name="connsiteY34" fmla="*/ 523759 h 3616901"/>
              <a:gd name="connsiteX35" fmla="*/ 1840118 w 2775886"/>
              <a:gd name="connsiteY35" fmla="*/ 576922 h 3616901"/>
              <a:gd name="connsiteX36" fmla="*/ 1808220 w 2775886"/>
              <a:gd name="connsiteY36" fmla="*/ 768308 h 3616901"/>
              <a:gd name="connsiteX37" fmla="*/ 2127197 w 2775886"/>
              <a:gd name="connsiteY37" fmla="*/ 1161713 h 3616901"/>
              <a:gd name="connsiteX38" fmla="*/ 2190992 w 2775886"/>
              <a:gd name="connsiteY38" fmla="*/ 1230824 h 3616901"/>
              <a:gd name="connsiteX39" fmla="*/ 2198018 w 2775886"/>
              <a:gd name="connsiteY39" fmla="*/ 1234522 h 3616901"/>
              <a:gd name="connsiteX40" fmla="*/ 2197346 w 2775886"/>
              <a:gd name="connsiteY40" fmla="*/ 1235061 h 3616901"/>
              <a:gd name="connsiteX41" fmla="*/ 2175043 w 2775886"/>
              <a:gd name="connsiteY41" fmla="*/ 1262722 h 3616901"/>
              <a:gd name="connsiteX42" fmla="*/ 1925178 w 2775886"/>
              <a:gd name="connsiteY42" fmla="*/ 1587015 h 3616901"/>
              <a:gd name="connsiteX43" fmla="*/ 1904246 w 2775886"/>
              <a:gd name="connsiteY43" fmla="*/ 1628465 h 3616901"/>
              <a:gd name="connsiteX44" fmla="*/ 1903745 w 2775886"/>
              <a:gd name="connsiteY44" fmla="*/ 1636404 h 3616901"/>
              <a:gd name="connsiteX45" fmla="*/ 1891289 w 2775886"/>
              <a:gd name="connsiteY45" fmla="*/ 1652760 h 3616901"/>
              <a:gd name="connsiteX46" fmla="*/ 1877332 w 2775886"/>
              <a:gd name="connsiteY46" fmla="*/ 1640178 h 3616901"/>
              <a:gd name="connsiteX47" fmla="*/ 1606201 w 2775886"/>
              <a:gd name="connsiteY47" fmla="*/ 1305252 h 3616901"/>
              <a:gd name="connsiteX48" fmla="*/ 1175583 w 2775886"/>
              <a:gd name="connsiteY48" fmla="*/ 773624 h 3616901"/>
              <a:gd name="connsiteX49" fmla="*/ 1154318 w 2775886"/>
              <a:gd name="connsiteY49" fmla="*/ 406801 h 3616901"/>
              <a:gd name="connsiteX50" fmla="*/ 1760373 w 2775886"/>
              <a:gd name="connsiteY50" fmla="*/ 93141 h 3616901"/>
              <a:gd name="connsiteX51" fmla="*/ 2169436 w 2775886"/>
              <a:gd name="connsiteY51"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7072 w 2775886"/>
              <a:gd name="connsiteY13" fmla="*/ 1220192 h 3616901"/>
              <a:gd name="connsiteX14" fmla="*/ 107011 w 2775886"/>
              <a:gd name="connsiteY14" fmla="*/ 864001 h 3616901"/>
              <a:gd name="connsiteX15" fmla="*/ 585372 w 2775886"/>
              <a:gd name="connsiteY15" fmla="*/ 635401 h 3616901"/>
              <a:gd name="connsiteX16" fmla="*/ 755597 w 2775886"/>
              <a:gd name="connsiteY16" fmla="*/ 720462 h 3616901"/>
              <a:gd name="connsiteX17" fmla="*/ 819392 w 2775886"/>
              <a:gd name="connsiteY17" fmla="*/ 848052 h 3616901"/>
              <a:gd name="connsiteX18" fmla="*/ 793787 w 2775886"/>
              <a:gd name="connsiteY18" fmla="*/ 1017280 h 3616901"/>
              <a:gd name="connsiteX19" fmla="*/ 622690 w 2775886"/>
              <a:gd name="connsiteY19" fmla="*/ 1310569 h 3616901"/>
              <a:gd name="connsiteX20" fmla="*/ 601425 w 2775886"/>
              <a:gd name="connsiteY20" fmla="*/ 1815615 h 3616901"/>
              <a:gd name="connsiteX21" fmla="*/ 612057 w 2775886"/>
              <a:gd name="connsiteY21" fmla="*/ 2740648 h 3616901"/>
              <a:gd name="connsiteX22" fmla="*/ 750280 w 2775886"/>
              <a:gd name="connsiteY22" fmla="*/ 3054308 h 3616901"/>
              <a:gd name="connsiteX23" fmla="*/ 968248 w 2775886"/>
              <a:gd name="connsiteY23" fmla="*/ 2926717 h 3616901"/>
              <a:gd name="connsiteX24" fmla="*/ 1180899 w 2775886"/>
              <a:gd name="connsiteY24" fmla="*/ 2586476 h 3616901"/>
              <a:gd name="connsiteX25" fmla="*/ 1862255 w 2775886"/>
              <a:gd name="connsiteY25" fmla="*/ 1690885 h 3616901"/>
              <a:gd name="connsiteX26" fmla="*/ 1891289 w 2775886"/>
              <a:gd name="connsiteY26" fmla="*/ 1652760 h 3616901"/>
              <a:gd name="connsiteX27" fmla="*/ 1892616 w 2775886"/>
              <a:gd name="connsiteY27" fmla="*/ 1653957 h 3616901"/>
              <a:gd name="connsiteX28" fmla="*/ 1902584 w 2775886"/>
              <a:gd name="connsiteY28" fmla="*/ 1654797 h 3616901"/>
              <a:gd name="connsiteX29" fmla="*/ 1903745 w 2775886"/>
              <a:gd name="connsiteY29" fmla="*/ 1636404 h 3616901"/>
              <a:gd name="connsiteX30" fmla="*/ 2007746 w 2775886"/>
              <a:gd name="connsiteY30" fmla="*/ 1499837 h 3616901"/>
              <a:gd name="connsiteX31" fmla="*/ 2228206 w 2775886"/>
              <a:gd name="connsiteY31" fmla="*/ 1204243 h 3616901"/>
              <a:gd name="connsiteX32" fmla="*/ 2408959 w 2775886"/>
              <a:gd name="connsiteY32" fmla="*/ 879950 h 3616901"/>
              <a:gd name="connsiteX33" fmla="*/ 2361113 w 2775886"/>
              <a:gd name="connsiteY33" fmla="*/ 614136 h 3616901"/>
              <a:gd name="connsiteX34" fmla="*/ 2169727 w 2775886"/>
              <a:gd name="connsiteY34" fmla="*/ 523759 h 3616901"/>
              <a:gd name="connsiteX35" fmla="*/ 1840118 w 2775886"/>
              <a:gd name="connsiteY35" fmla="*/ 576922 h 3616901"/>
              <a:gd name="connsiteX36" fmla="*/ 1808220 w 2775886"/>
              <a:gd name="connsiteY36" fmla="*/ 768308 h 3616901"/>
              <a:gd name="connsiteX37" fmla="*/ 2127197 w 2775886"/>
              <a:gd name="connsiteY37" fmla="*/ 1161713 h 3616901"/>
              <a:gd name="connsiteX38" fmla="*/ 2190992 w 2775886"/>
              <a:gd name="connsiteY38" fmla="*/ 1230824 h 3616901"/>
              <a:gd name="connsiteX39" fmla="*/ 2198018 w 2775886"/>
              <a:gd name="connsiteY39" fmla="*/ 1234522 h 3616901"/>
              <a:gd name="connsiteX40" fmla="*/ 2197346 w 2775886"/>
              <a:gd name="connsiteY40" fmla="*/ 1235061 h 3616901"/>
              <a:gd name="connsiteX41" fmla="*/ 2175043 w 2775886"/>
              <a:gd name="connsiteY41" fmla="*/ 1262722 h 3616901"/>
              <a:gd name="connsiteX42" fmla="*/ 1925178 w 2775886"/>
              <a:gd name="connsiteY42" fmla="*/ 1587015 h 3616901"/>
              <a:gd name="connsiteX43" fmla="*/ 1904246 w 2775886"/>
              <a:gd name="connsiteY43" fmla="*/ 1628465 h 3616901"/>
              <a:gd name="connsiteX44" fmla="*/ 1903745 w 2775886"/>
              <a:gd name="connsiteY44" fmla="*/ 1636404 h 3616901"/>
              <a:gd name="connsiteX45" fmla="*/ 1891289 w 2775886"/>
              <a:gd name="connsiteY45" fmla="*/ 1652760 h 3616901"/>
              <a:gd name="connsiteX46" fmla="*/ 1877332 w 2775886"/>
              <a:gd name="connsiteY46" fmla="*/ 1640178 h 3616901"/>
              <a:gd name="connsiteX47" fmla="*/ 1606201 w 2775886"/>
              <a:gd name="connsiteY47" fmla="*/ 1305252 h 3616901"/>
              <a:gd name="connsiteX48" fmla="*/ 1175583 w 2775886"/>
              <a:gd name="connsiteY48" fmla="*/ 773624 h 3616901"/>
              <a:gd name="connsiteX49" fmla="*/ 1154318 w 2775886"/>
              <a:gd name="connsiteY49" fmla="*/ 406801 h 3616901"/>
              <a:gd name="connsiteX50" fmla="*/ 1760373 w 2775886"/>
              <a:gd name="connsiteY50" fmla="*/ 93141 h 3616901"/>
              <a:gd name="connsiteX51" fmla="*/ 2169436 w 2775886"/>
              <a:gd name="connsiteY51"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07011 w 2775886"/>
              <a:gd name="connsiteY14" fmla="*/ 864001 h 3616901"/>
              <a:gd name="connsiteX15" fmla="*/ 585372 w 2775886"/>
              <a:gd name="connsiteY15" fmla="*/ 635401 h 3616901"/>
              <a:gd name="connsiteX16" fmla="*/ 755597 w 2775886"/>
              <a:gd name="connsiteY16" fmla="*/ 720462 h 3616901"/>
              <a:gd name="connsiteX17" fmla="*/ 819392 w 2775886"/>
              <a:gd name="connsiteY17" fmla="*/ 848052 h 3616901"/>
              <a:gd name="connsiteX18" fmla="*/ 793787 w 2775886"/>
              <a:gd name="connsiteY18" fmla="*/ 1017280 h 3616901"/>
              <a:gd name="connsiteX19" fmla="*/ 622690 w 2775886"/>
              <a:gd name="connsiteY19" fmla="*/ 1310569 h 3616901"/>
              <a:gd name="connsiteX20" fmla="*/ 601425 w 2775886"/>
              <a:gd name="connsiteY20" fmla="*/ 1815615 h 3616901"/>
              <a:gd name="connsiteX21" fmla="*/ 612057 w 2775886"/>
              <a:gd name="connsiteY21" fmla="*/ 2740648 h 3616901"/>
              <a:gd name="connsiteX22" fmla="*/ 750280 w 2775886"/>
              <a:gd name="connsiteY22" fmla="*/ 3054308 h 3616901"/>
              <a:gd name="connsiteX23" fmla="*/ 968248 w 2775886"/>
              <a:gd name="connsiteY23" fmla="*/ 2926717 h 3616901"/>
              <a:gd name="connsiteX24" fmla="*/ 1180899 w 2775886"/>
              <a:gd name="connsiteY24" fmla="*/ 2586476 h 3616901"/>
              <a:gd name="connsiteX25" fmla="*/ 1862255 w 2775886"/>
              <a:gd name="connsiteY25" fmla="*/ 1690885 h 3616901"/>
              <a:gd name="connsiteX26" fmla="*/ 1891289 w 2775886"/>
              <a:gd name="connsiteY26" fmla="*/ 1652760 h 3616901"/>
              <a:gd name="connsiteX27" fmla="*/ 1892616 w 2775886"/>
              <a:gd name="connsiteY27" fmla="*/ 1653957 h 3616901"/>
              <a:gd name="connsiteX28" fmla="*/ 1902584 w 2775886"/>
              <a:gd name="connsiteY28" fmla="*/ 1654797 h 3616901"/>
              <a:gd name="connsiteX29" fmla="*/ 1903745 w 2775886"/>
              <a:gd name="connsiteY29" fmla="*/ 1636404 h 3616901"/>
              <a:gd name="connsiteX30" fmla="*/ 2007746 w 2775886"/>
              <a:gd name="connsiteY30" fmla="*/ 1499837 h 3616901"/>
              <a:gd name="connsiteX31" fmla="*/ 2228206 w 2775886"/>
              <a:gd name="connsiteY31" fmla="*/ 1204243 h 3616901"/>
              <a:gd name="connsiteX32" fmla="*/ 2408959 w 2775886"/>
              <a:gd name="connsiteY32" fmla="*/ 879950 h 3616901"/>
              <a:gd name="connsiteX33" fmla="*/ 2361113 w 2775886"/>
              <a:gd name="connsiteY33" fmla="*/ 614136 h 3616901"/>
              <a:gd name="connsiteX34" fmla="*/ 2169727 w 2775886"/>
              <a:gd name="connsiteY34" fmla="*/ 523759 h 3616901"/>
              <a:gd name="connsiteX35" fmla="*/ 1840118 w 2775886"/>
              <a:gd name="connsiteY35" fmla="*/ 576922 h 3616901"/>
              <a:gd name="connsiteX36" fmla="*/ 1808220 w 2775886"/>
              <a:gd name="connsiteY36" fmla="*/ 768308 h 3616901"/>
              <a:gd name="connsiteX37" fmla="*/ 2127197 w 2775886"/>
              <a:gd name="connsiteY37" fmla="*/ 1161713 h 3616901"/>
              <a:gd name="connsiteX38" fmla="*/ 2190992 w 2775886"/>
              <a:gd name="connsiteY38" fmla="*/ 1230824 h 3616901"/>
              <a:gd name="connsiteX39" fmla="*/ 2198018 w 2775886"/>
              <a:gd name="connsiteY39" fmla="*/ 1234522 h 3616901"/>
              <a:gd name="connsiteX40" fmla="*/ 2197346 w 2775886"/>
              <a:gd name="connsiteY40" fmla="*/ 1235061 h 3616901"/>
              <a:gd name="connsiteX41" fmla="*/ 2175043 w 2775886"/>
              <a:gd name="connsiteY41" fmla="*/ 1262722 h 3616901"/>
              <a:gd name="connsiteX42" fmla="*/ 1925178 w 2775886"/>
              <a:gd name="connsiteY42" fmla="*/ 1587015 h 3616901"/>
              <a:gd name="connsiteX43" fmla="*/ 1904246 w 2775886"/>
              <a:gd name="connsiteY43" fmla="*/ 1628465 h 3616901"/>
              <a:gd name="connsiteX44" fmla="*/ 1903745 w 2775886"/>
              <a:gd name="connsiteY44" fmla="*/ 1636404 h 3616901"/>
              <a:gd name="connsiteX45" fmla="*/ 1891289 w 2775886"/>
              <a:gd name="connsiteY45" fmla="*/ 1652760 h 3616901"/>
              <a:gd name="connsiteX46" fmla="*/ 1877332 w 2775886"/>
              <a:gd name="connsiteY46" fmla="*/ 1640178 h 3616901"/>
              <a:gd name="connsiteX47" fmla="*/ 1606201 w 2775886"/>
              <a:gd name="connsiteY47" fmla="*/ 1305252 h 3616901"/>
              <a:gd name="connsiteX48" fmla="*/ 1175583 w 2775886"/>
              <a:gd name="connsiteY48" fmla="*/ 773624 h 3616901"/>
              <a:gd name="connsiteX49" fmla="*/ 1154318 w 2775886"/>
              <a:gd name="connsiteY49" fmla="*/ 406801 h 3616901"/>
              <a:gd name="connsiteX50" fmla="*/ 1760373 w 2775886"/>
              <a:gd name="connsiteY50" fmla="*/ 93141 h 3616901"/>
              <a:gd name="connsiteX51" fmla="*/ 2169436 w 2775886"/>
              <a:gd name="connsiteY51"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07011 w 2775886"/>
              <a:gd name="connsiteY14" fmla="*/ 864001 h 3616901"/>
              <a:gd name="connsiteX15" fmla="*/ 585372 w 2775886"/>
              <a:gd name="connsiteY15" fmla="*/ 635401 h 3616901"/>
              <a:gd name="connsiteX16" fmla="*/ 755597 w 2775886"/>
              <a:gd name="connsiteY16" fmla="*/ 720462 h 3616901"/>
              <a:gd name="connsiteX17" fmla="*/ 819392 w 2775886"/>
              <a:gd name="connsiteY17" fmla="*/ 848052 h 3616901"/>
              <a:gd name="connsiteX18" fmla="*/ 793787 w 2775886"/>
              <a:gd name="connsiteY18" fmla="*/ 1017280 h 3616901"/>
              <a:gd name="connsiteX19" fmla="*/ 622690 w 2775886"/>
              <a:gd name="connsiteY19" fmla="*/ 1310569 h 3616901"/>
              <a:gd name="connsiteX20" fmla="*/ 601425 w 2775886"/>
              <a:gd name="connsiteY20" fmla="*/ 1815615 h 3616901"/>
              <a:gd name="connsiteX21" fmla="*/ 612057 w 2775886"/>
              <a:gd name="connsiteY21" fmla="*/ 2740648 h 3616901"/>
              <a:gd name="connsiteX22" fmla="*/ 750280 w 2775886"/>
              <a:gd name="connsiteY22" fmla="*/ 3054308 h 3616901"/>
              <a:gd name="connsiteX23" fmla="*/ 968248 w 2775886"/>
              <a:gd name="connsiteY23" fmla="*/ 2926717 h 3616901"/>
              <a:gd name="connsiteX24" fmla="*/ 1180899 w 2775886"/>
              <a:gd name="connsiteY24" fmla="*/ 2586476 h 3616901"/>
              <a:gd name="connsiteX25" fmla="*/ 1862255 w 2775886"/>
              <a:gd name="connsiteY25" fmla="*/ 1690885 h 3616901"/>
              <a:gd name="connsiteX26" fmla="*/ 1891289 w 2775886"/>
              <a:gd name="connsiteY26" fmla="*/ 1652760 h 3616901"/>
              <a:gd name="connsiteX27" fmla="*/ 1892616 w 2775886"/>
              <a:gd name="connsiteY27" fmla="*/ 1653957 h 3616901"/>
              <a:gd name="connsiteX28" fmla="*/ 1902584 w 2775886"/>
              <a:gd name="connsiteY28" fmla="*/ 1654797 h 3616901"/>
              <a:gd name="connsiteX29" fmla="*/ 1903745 w 2775886"/>
              <a:gd name="connsiteY29" fmla="*/ 1636404 h 3616901"/>
              <a:gd name="connsiteX30" fmla="*/ 2007746 w 2775886"/>
              <a:gd name="connsiteY30" fmla="*/ 1499837 h 3616901"/>
              <a:gd name="connsiteX31" fmla="*/ 2228206 w 2775886"/>
              <a:gd name="connsiteY31" fmla="*/ 1204243 h 3616901"/>
              <a:gd name="connsiteX32" fmla="*/ 2408959 w 2775886"/>
              <a:gd name="connsiteY32" fmla="*/ 879950 h 3616901"/>
              <a:gd name="connsiteX33" fmla="*/ 2361113 w 2775886"/>
              <a:gd name="connsiteY33" fmla="*/ 614136 h 3616901"/>
              <a:gd name="connsiteX34" fmla="*/ 2169727 w 2775886"/>
              <a:gd name="connsiteY34" fmla="*/ 523759 h 3616901"/>
              <a:gd name="connsiteX35" fmla="*/ 1840118 w 2775886"/>
              <a:gd name="connsiteY35" fmla="*/ 576922 h 3616901"/>
              <a:gd name="connsiteX36" fmla="*/ 1808220 w 2775886"/>
              <a:gd name="connsiteY36" fmla="*/ 768308 h 3616901"/>
              <a:gd name="connsiteX37" fmla="*/ 2127197 w 2775886"/>
              <a:gd name="connsiteY37" fmla="*/ 1161713 h 3616901"/>
              <a:gd name="connsiteX38" fmla="*/ 2190992 w 2775886"/>
              <a:gd name="connsiteY38" fmla="*/ 1230824 h 3616901"/>
              <a:gd name="connsiteX39" fmla="*/ 2198018 w 2775886"/>
              <a:gd name="connsiteY39" fmla="*/ 1234522 h 3616901"/>
              <a:gd name="connsiteX40" fmla="*/ 2197346 w 2775886"/>
              <a:gd name="connsiteY40" fmla="*/ 1235061 h 3616901"/>
              <a:gd name="connsiteX41" fmla="*/ 2175043 w 2775886"/>
              <a:gd name="connsiteY41" fmla="*/ 1262722 h 3616901"/>
              <a:gd name="connsiteX42" fmla="*/ 1925178 w 2775886"/>
              <a:gd name="connsiteY42" fmla="*/ 1587015 h 3616901"/>
              <a:gd name="connsiteX43" fmla="*/ 1904246 w 2775886"/>
              <a:gd name="connsiteY43" fmla="*/ 1628465 h 3616901"/>
              <a:gd name="connsiteX44" fmla="*/ 1903745 w 2775886"/>
              <a:gd name="connsiteY44" fmla="*/ 1636404 h 3616901"/>
              <a:gd name="connsiteX45" fmla="*/ 1891289 w 2775886"/>
              <a:gd name="connsiteY45" fmla="*/ 1652760 h 3616901"/>
              <a:gd name="connsiteX46" fmla="*/ 1877332 w 2775886"/>
              <a:gd name="connsiteY46" fmla="*/ 1640178 h 3616901"/>
              <a:gd name="connsiteX47" fmla="*/ 1606201 w 2775886"/>
              <a:gd name="connsiteY47" fmla="*/ 1305252 h 3616901"/>
              <a:gd name="connsiteX48" fmla="*/ 1175583 w 2775886"/>
              <a:gd name="connsiteY48" fmla="*/ 773624 h 3616901"/>
              <a:gd name="connsiteX49" fmla="*/ 1154318 w 2775886"/>
              <a:gd name="connsiteY49" fmla="*/ 406801 h 3616901"/>
              <a:gd name="connsiteX50" fmla="*/ 1760373 w 2775886"/>
              <a:gd name="connsiteY50" fmla="*/ 93141 h 3616901"/>
              <a:gd name="connsiteX51" fmla="*/ 2169436 w 2775886"/>
              <a:gd name="connsiteY51"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07011 w 2775886"/>
              <a:gd name="connsiteY14" fmla="*/ 864001 h 3616901"/>
              <a:gd name="connsiteX15" fmla="*/ 271815 w 2775886"/>
              <a:gd name="connsiteY15" fmla="*/ 672615 h 3616901"/>
              <a:gd name="connsiteX16" fmla="*/ 585372 w 2775886"/>
              <a:gd name="connsiteY16" fmla="*/ 635401 h 3616901"/>
              <a:gd name="connsiteX17" fmla="*/ 755597 w 2775886"/>
              <a:gd name="connsiteY17" fmla="*/ 720462 h 3616901"/>
              <a:gd name="connsiteX18" fmla="*/ 819392 w 2775886"/>
              <a:gd name="connsiteY18" fmla="*/ 848052 h 3616901"/>
              <a:gd name="connsiteX19" fmla="*/ 793787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07011 w 2775886"/>
              <a:gd name="connsiteY14" fmla="*/ 864001 h 3616901"/>
              <a:gd name="connsiteX15" fmla="*/ 271815 w 2775886"/>
              <a:gd name="connsiteY15" fmla="*/ 672615 h 3616901"/>
              <a:gd name="connsiteX16" fmla="*/ 585372 w 2775886"/>
              <a:gd name="connsiteY16" fmla="*/ 635401 h 3616901"/>
              <a:gd name="connsiteX17" fmla="*/ 755597 w 2775886"/>
              <a:gd name="connsiteY17" fmla="*/ 720462 h 3616901"/>
              <a:gd name="connsiteX18" fmla="*/ 819392 w 2775886"/>
              <a:gd name="connsiteY18" fmla="*/ 848052 h 3616901"/>
              <a:gd name="connsiteX19" fmla="*/ 793787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07011 w 2775886"/>
              <a:gd name="connsiteY14" fmla="*/ 864001 h 3616901"/>
              <a:gd name="connsiteX15" fmla="*/ 271815 w 2775886"/>
              <a:gd name="connsiteY15" fmla="*/ 672615 h 3616901"/>
              <a:gd name="connsiteX16" fmla="*/ 558790 w 2775886"/>
              <a:gd name="connsiteY16" fmla="*/ 630085 h 3616901"/>
              <a:gd name="connsiteX17" fmla="*/ 755597 w 2775886"/>
              <a:gd name="connsiteY17" fmla="*/ 720462 h 3616901"/>
              <a:gd name="connsiteX18" fmla="*/ 819392 w 2775886"/>
              <a:gd name="connsiteY18" fmla="*/ 848052 h 3616901"/>
              <a:gd name="connsiteX19" fmla="*/ 793787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07011 w 2775886"/>
              <a:gd name="connsiteY14" fmla="*/ 864001 h 3616901"/>
              <a:gd name="connsiteX15" fmla="*/ 271815 w 2775886"/>
              <a:gd name="connsiteY15" fmla="*/ 672615 h 3616901"/>
              <a:gd name="connsiteX16" fmla="*/ 558790 w 2775886"/>
              <a:gd name="connsiteY16" fmla="*/ 630085 h 3616901"/>
              <a:gd name="connsiteX17" fmla="*/ 755597 w 2775886"/>
              <a:gd name="connsiteY17" fmla="*/ 720462 h 3616901"/>
              <a:gd name="connsiteX18" fmla="*/ 819392 w 2775886"/>
              <a:gd name="connsiteY18" fmla="*/ 848052 h 3616901"/>
              <a:gd name="connsiteX19" fmla="*/ 793787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58790 w 2775886"/>
              <a:gd name="connsiteY16" fmla="*/ 630085 h 3616901"/>
              <a:gd name="connsiteX17" fmla="*/ 755597 w 2775886"/>
              <a:gd name="connsiteY17" fmla="*/ 720462 h 3616901"/>
              <a:gd name="connsiteX18" fmla="*/ 819392 w 2775886"/>
              <a:gd name="connsiteY18" fmla="*/ 848052 h 3616901"/>
              <a:gd name="connsiteX19" fmla="*/ 793787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58790 w 2775886"/>
              <a:gd name="connsiteY16" fmla="*/ 630085 h 3616901"/>
              <a:gd name="connsiteX17" fmla="*/ 755597 w 2775886"/>
              <a:gd name="connsiteY17" fmla="*/ 720462 h 3616901"/>
              <a:gd name="connsiteX18" fmla="*/ 819392 w 2775886"/>
              <a:gd name="connsiteY18" fmla="*/ 848052 h 3616901"/>
              <a:gd name="connsiteX19" fmla="*/ 793787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58790 w 2775886"/>
              <a:gd name="connsiteY16" fmla="*/ 630085 h 3616901"/>
              <a:gd name="connsiteX17" fmla="*/ 755597 w 2775886"/>
              <a:gd name="connsiteY17" fmla="*/ 720462 h 3616901"/>
              <a:gd name="connsiteX18" fmla="*/ 819392 w 2775886"/>
              <a:gd name="connsiteY18" fmla="*/ 848052 h 3616901"/>
              <a:gd name="connsiteX19" fmla="*/ 793787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58790 w 2775886"/>
              <a:gd name="connsiteY16" fmla="*/ 630085 h 3616901"/>
              <a:gd name="connsiteX17" fmla="*/ 755597 w 2775886"/>
              <a:gd name="connsiteY17" fmla="*/ 720462 h 3616901"/>
              <a:gd name="connsiteX18" fmla="*/ 819392 w 2775886"/>
              <a:gd name="connsiteY18" fmla="*/ 848052 h 3616901"/>
              <a:gd name="connsiteX19" fmla="*/ 793787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58790 w 2775886"/>
              <a:gd name="connsiteY16" fmla="*/ 630085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58790 w 2775886"/>
              <a:gd name="connsiteY16" fmla="*/ 630085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58790 w 2775886"/>
              <a:gd name="connsiteY16" fmla="*/ 630085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58790 w 2775886"/>
              <a:gd name="connsiteY16" fmla="*/ 630085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58790 w 2775886"/>
              <a:gd name="connsiteY16" fmla="*/ 630085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154318 w 2775886"/>
              <a:gd name="connsiteY50" fmla="*/ 406801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877332 w 2775886"/>
              <a:gd name="connsiteY47" fmla="*/ 1640178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91289 w 2775886"/>
              <a:gd name="connsiteY46" fmla="*/ 1652760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25178 w 2775886"/>
              <a:gd name="connsiteY43" fmla="*/ 1587015 h 3616901"/>
              <a:gd name="connsiteX44" fmla="*/ 1904246 w 2775886"/>
              <a:gd name="connsiteY44" fmla="*/ 1628465 h 3616901"/>
              <a:gd name="connsiteX45" fmla="*/ 1903745 w 2775886"/>
              <a:gd name="connsiteY45" fmla="*/ 1636404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04246 w 2775886"/>
              <a:gd name="connsiteY44" fmla="*/ 1628465 h 3616901"/>
              <a:gd name="connsiteX45" fmla="*/ 1903745 w 2775886"/>
              <a:gd name="connsiteY45" fmla="*/ 1636404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903745 w 2775886"/>
              <a:gd name="connsiteY45" fmla="*/ 1636404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862255 w 2775886"/>
              <a:gd name="connsiteY26" fmla="*/ 169088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755099 w 2775886"/>
              <a:gd name="connsiteY26" fmla="*/ 1824235 h 3616901"/>
              <a:gd name="connsiteX27" fmla="*/ 1891289 w 2775886"/>
              <a:gd name="connsiteY27" fmla="*/ 1652760 h 3616901"/>
              <a:gd name="connsiteX28" fmla="*/ 1892616 w 2775886"/>
              <a:gd name="connsiteY28" fmla="*/ 1653957 h 3616901"/>
              <a:gd name="connsiteX29" fmla="*/ 1902584 w 2775886"/>
              <a:gd name="connsiteY29" fmla="*/ 1654797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755099 w 2775886"/>
              <a:gd name="connsiteY26" fmla="*/ 1824235 h 3616901"/>
              <a:gd name="connsiteX27" fmla="*/ 1891289 w 2775886"/>
              <a:gd name="connsiteY27" fmla="*/ 1652760 h 3616901"/>
              <a:gd name="connsiteX28" fmla="*/ 1892616 w 2775886"/>
              <a:gd name="connsiteY28" fmla="*/ 1653957 h 3616901"/>
              <a:gd name="connsiteX29" fmla="*/ 1814477 w 2775886"/>
              <a:gd name="connsiteY29" fmla="*/ 1650034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755099 w 2775886"/>
              <a:gd name="connsiteY26" fmla="*/ 1824235 h 3616901"/>
              <a:gd name="connsiteX27" fmla="*/ 1891289 w 2775886"/>
              <a:gd name="connsiteY27" fmla="*/ 1652760 h 3616901"/>
              <a:gd name="connsiteX28" fmla="*/ 1823559 w 2775886"/>
              <a:gd name="connsiteY28" fmla="*/ 1720632 h 3616901"/>
              <a:gd name="connsiteX29" fmla="*/ 1814477 w 2775886"/>
              <a:gd name="connsiteY29" fmla="*/ 1650034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755099 w 2775886"/>
              <a:gd name="connsiteY26" fmla="*/ 1824235 h 3616901"/>
              <a:gd name="connsiteX27" fmla="*/ 1805564 w 2775886"/>
              <a:gd name="connsiteY27" fmla="*/ 1755154 h 3616901"/>
              <a:gd name="connsiteX28" fmla="*/ 1823559 w 2775886"/>
              <a:gd name="connsiteY28" fmla="*/ 1720632 h 3616901"/>
              <a:gd name="connsiteX29" fmla="*/ 1814477 w 2775886"/>
              <a:gd name="connsiteY29" fmla="*/ 1650034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755099 w 2775886"/>
              <a:gd name="connsiteY26" fmla="*/ 1824235 h 3616901"/>
              <a:gd name="connsiteX27" fmla="*/ 1805564 w 2775886"/>
              <a:gd name="connsiteY27" fmla="*/ 1755154 h 3616901"/>
              <a:gd name="connsiteX28" fmla="*/ 1823559 w 2775886"/>
              <a:gd name="connsiteY28" fmla="*/ 1720632 h 3616901"/>
              <a:gd name="connsiteX29" fmla="*/ 1854958 w 2775886"/>
              <a:gd name="connsiteY29" fmla="*/ 1683371 h 3616901"/>
              <a:gd name="connsiteX30" fmla="*/ 1903745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755099 w 2775886"/>
              <a:gd name="connsiteY26" fmla="*/ 1824235 h 3616901"/>
              <a:gd name="connsiteX27" fmla="*/ 1805564 w 2775886"/>
              <a:gd name="connsiteY27" fmla="*/ 1755154 h 3616901"/>
              <a:gd name="connsiteX28" fmla="*/ 1823559 w 2775886"/>
              <a:gd name="connsiteY28" fmla="*/ 1720632 h 3616901"/>
              <a:gd name="connsiteX29" fmla="*/ 1854958 w 2775886"/>
              <a:gd name="connsiteY29" fmla="*/ 1683371 h 3616901"/>
              <a:gd name="connsiteX30" fmla="*/ 1915651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755099 w 2775886"/>
              <a:gd name="connsiteY26" fmla="*/ 1824235 h 3616901"/>
              <a:gd name="connsiteX27" fmla="*/ 1805564 w 2775886"/>
              <a:gd name="connsiteY27" fmla="*/ 1755154 h 3616901"/>
              <a:gd name="connsiteX28" fmla="*/ 1823559 w 2775886"/>
              <a:gd name="connsiteY28" fmla="*/ 1720632 h 3616901"/>
              <a:gd name="connsiteX29" fmla="*/ 1864483 w 2775886"/>
              <a:gd name="connsiteY29" fmla="*/ 1685753 h 3616901"/>
              <a:gd name="connsiteX30" fmla="*/ 1915651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755099 w 2775886"/>
              <a:gd name="connsiteY26" fmla="*/ 1824235 h 3616901"/>
              <a:gd name="connsiteX27" fmla="*/ 1805564 w 2775886"/>
              <a:gd name="connsiteY27" fmla="*/ 1755154 h 3616901"/>
              <a:gd name="connsiteX28" fmla="*/ 1835465 w 2775886"/>
              <a:gd name="connsiteY28" fmla="*/ 1734919 h 3616901"/>
              <a:gd name="connsiteX29" fmla="*/ 1864483 w 2775886"/>
              <a:gd name="connsiteY29" fmla="*/ 1685753 h 3616901"/>
              <a:gd name="connsiteX30" fmla="*/ 1915651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755099 w 2775886"/>
              <a:gd name="connsiteY26" fmla="*/ 1824235 h 3616901"/>
              <a:gd name="connsiteX27" fmla="*/ 1805564 w 2775886"/>
              <a:gd name="connsiteY27" fmla="*/ 1755154 h 3616901"/>
              <a:gd name="connsiteX28" fmla="*/ 1835465 w 2775886"/>
              <a:gd name="connsiteY28" fmla="*/ 1734919 h 3616901"/>
              <a:gd name="connsiteX29" fmla="*/ 1864483 w 2775886"/>
              <a:gd name="connsiteY29" fmla="*/ 1685753 h 3616901"/>
              <a:gd name="connsiteX30" fmla="*/ 1915651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755099 w 2775886"/>
              <a:gd name="connsiteY26" fmla="*/ 1824235 h 3616901"/>
              <a:gd name="connsiteX27" fmla="*/ 1805564 w 2775886"/>
              <a:gd name="connsiteY27" fmla="*/ 1755154 h 3616901"/>
              <a:gd name="connsiteX28" fmla="*/ 1825940 w 2775886"/>
              <a:gd name="connsiteY28" fmla="*/ 1749207 h 3616901"/>
              <a:gd name="connsiteX29" fmla="*/ 1864483 w 2775886"/>
              <a:gd name="connsiteY29" fmla="*/ 1685753 h 3616901"/>
              <a:gd name="connsiteX30" fmla="*/ 1915651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574124 w 2775886"/>
              <a:gd name="connsiteY26" fmla="*/ 2062360 h 3616901"/>
              <a:gd name="connsiteX27" fmla="*/ 1805564 w 2775886"/>
              <a:gd name="connsiteY27" fmla="*/ 1755154 h 3616901"/>
              <a:gd name="connsiteX28" fmla="*/ 1825940 w 2775886"/>
              <a:gd name="connsiteY28" fmla="*/ 1749207 h 3616901"/>
              <a:gd name="connsiteX29" fmla="*/ 1864483 w 2775886"/>
              <a:gd name="connsiteY29" fmla="*/ 1685753 h 3616901"/>
              <a:gd name="connsiteX30" fmla="*/ 1915651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574124 w 2775886"/>
              <a:gd name="connsiteY26" fmla="*/ 2062360 h 3616901"/>
              <a:gd name="connsiteX27" fmla="*/ 1707933 w 2775886"/>
              <a:gd name="connsiteY27" fmla="*/ 1888504 h 3616901"/>
              <a:gd name="connsiteX28" fmla="*/ 1825940 w 2775886"/>
              <a:gd name="connsiteY28" fmla="*/ 1749207 h 3616901"/>
              <a:gd name="connsiteX29" fmla="*/ 1864483 w 2775886"/>
              <a:gd name="connsiteY29" fmla="*/ 1685753 h 3616901"/>
              <a:gd name="connsiteX30" fmla="*/ 1915651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5886"/>
              <a:gd name="connsiteY0" fmla="*/ 438 h 3616901"/>
              <a:gd name="connsiteX1" fmla="*/ 2276052 w 2775886"/>
              <a:gd name="connsiteY1" fmla="*/ 8080 h 3616901"/>
              <a:gd name="connsiteX2" fmla="*/ 2504652 w 2775886"/>
              <a:gd name="connsiteY2" fmla="*/ 257945 h 3616901"/>
              <a:gd name="connsiteX3" fmla="*/ 2743885 w 2775886"/>
              <a:gd name="connsiteY3" fmla="*/ 805522 h 3616901"/>
              <a:gd name="connsiteX4" fmla="*/ 2754518 w 2775886"/>
              <a:gd name="connsiteY4" fmla="*/ 1161713 h 3616901"/>
              <a:gd name="connsiteX5" fmla="*/ 2568448 w 2775886"/>
              <a:gd name="connsiteY5" fmla="*/ 1576383 h 3616901"/>
              <a:gd name="connsiteX6" fmla="*/ 2132513 w 2775886"/>
              <a:gd name="connsiteY6" fmla="*/ 2139908 h 3616901"/>
              <a:gd name="connsiteX7" fmla="*/ 1537090 w 2775886"/>
              <a:gd name="connsiteY7" fmla="*/ 3022410 h 3616901"/>
              <a:gd name="connsiteX8" fmla="*/ 1069257 w 2775886"/>
              <a:gd name="connsiteY8" fmla="*/ 3564671 h 3616901"/>
              <a:gd name="connsiteX9" fmla="*/ 457885 w 2775886"/>
              <a:gd name="connsiteY9" fmla="*/ 3527457 h 3616901"/>
              <a:gd name="connsiteX10" fmla="*/ 80429 w 2775886"/>
              <a:gd name="connsiteY10" fmla="*/ 2963931 h 3616901"/>
              <a:gd name="connsiteX11" fmla="*/ 685 w 2775886"/>
              <a:gd name="connsiteY11" fmla="*/ 2251550 h 3616901"/>
              <a:gd name="connsiteX12" fmla="*/ 29094 w 2775886"/>
              <a:gd name="connsiteY12" fmla="*/ 1482019 h 3616901"/>
              <a:gd name="connsiteX13" fmla="*/ 41755 w 2775886"/>
              <a:gd name="connsiteY13" fmla="*/ 1214876 h 3616901"/>
              <a:gd name="connsiteX14" fmla="*/ 112327 w 2775886"/>
              <a:gd name="connsiteY14" fmla="*/ 848053 h 3616901"/>
              <a:gd name="connsiteX15" fmla="*/ 271815 w 2775886"/>
              <a:gd name="connsiteY15" fmla="*/ 672615 h 3616901"/>
              <a:gd name="connsiteX16" fmla="*/ 542842 w 2775886"/>
              <a:gd name="connsiteY16" fmla="*/ 624769 h 3616901"/>
              <a:gd name="connsiteX17" fmla="*/ 755597 w 2775886"/>
              <a:gd name="connsiteY17" fmla="*/ 720462 h 3616901"/>
              <a:gd name="connsiteX18" fmla="*/ 819392 w 2775886"/>
              <a:gd name="connsiteY18" fmla="*/ 848052 h 3616901"/>
              <a:gd name="connsiteX19" fmla="*/ 799103 w 2775886"/>
              <a:gd name="connsiteY19" fmla="*/ 1017280 h 3616901"/>
              <a:gd name="connsiteX20" fmla="*/ 622690 w 2775886"/>
              <a:gd name="connsiteY20" fmla="*/ 1310569 h 3616901"/>
              <a:gd name="connsiteX21" fmla="*/ 601425 w 2775886"/>
              <a:gd name="connsiteY21" fmla="*/ 1815615 h 3616901"/>
              <a:gd name="connsiteX22" fmla="*/ 612057 w 2775886"/>
              <a:gd name="connsiteY22" fmla="*/ 2740648 h 3616901"/>
              <a:gd name="connsiteX23" fmla="*/ 750280 w 2775886"/>
              <a:gd name="connsiteY23" fmla="*/ 3054308 h 3616901"/>
              <a:gd name="connsiteX24" fmla="*/ 968248 w 2775886"/>
              <a:gd name="connsiteY24" fmla="*/ 2926717 h 3616901"/>
              <a:gd name="connsiteX25" fmla="*/ 1180899 w 2775886"/>
              <a:gd name="connsiteY25" fmla="*/ 2586476 h 3616901"/>
              <a:gd name="connsiteX26" fmla="*/ 1574124 w 2775886"/>
              <a:gd name="connsiteY26" fmla="*/ 2062360 h 3616901"/>
              <a:gd name="connsiteX27" fmla="*/ 1707933 w 2775886"/>
              <a:gd name="connsiteY27" fmla="*/ 1888504 h 3616901"/>
              <a:gd name="connsiteX28" fmla="*/ 1814033 w 2775886"/>
              <a:gd name="connsiteY28" fmla="*/ 1749207 h 3616901"/>
              <a:gd name="connsiteX29" fmla="*/ 1864483 w 2775886"/>
              <a:gd name="connsiteY29" fmla="*/ 1685753 h 3616901"/>
              <a:gd name="connsiteX30" fmla="*/ 1915651 w 2775886"/>
              <a:gd name="connsiteY30" fmla="*/ 1636404 h 3616901"/>
              <a:gd name="connsiteX31" fmla="*/ 2007746 w 2775886"/>
              <a:gd name="connsiteY31" fmla="*/ 1499837 h 3616901"/>
              <a:gd name="connsiteX32" fmla="*/ 2228206 w 2775886"/>
              <a:gd name="connsiteY32" fmla="*/ 1204243 h 3616901"/>
              <a:gd name="connsiteX33" fmla="*/ 2408959 w 2775886"/>
              <a:gd name="connsiteY33" fmla="*/ 879950 h 3616901"/>
              <a:gd name="connsiteX34" fmla="*/ 2361113 w 2775886"/>
              <a:gd name="connsiteY34" fmla="*/ 614136 h 3616901"/>
              <a:gd name="connsiteX35" fmla="*/ 2169727 w 2775886"/>
              <a:gd name="connsiteY35" fmla="*/ 523759 h 3616901"/>
              <a:gd name="connsiteX36" fmla="*/ 1840118 w 2775886"/>
              <a:gd name="connsiteY36" fmla="*/ 576922 h 3616901"/>
              <a:gd name="connsiteX37" fmla="*/ 1808220 w 2775886"/>
              <a:gd name="connsiteY37" fmla="*/ 768308 h 3616901"/>
              <a:gd name="connsiteX38" fmla="*/ 2127197 w 2775886"/>
              <a:gd name="connsiteY38" fmla="*/ 1161713 h 3616901"/>
              <a:gd name="connsiteX39" fmla="*/ 2190992 w 2775886"/>
              <a:gd name="connsiteY39" fmla="*/ 1230824 h 3616901"/>
              <a:gd name="connsiteX40" fmla="*/ 2198018 w 2775886"/>
              <a:gd name="connsiteY40" fmla="*/ 1234522 h 3616901"/>
              <a:gd name="connsiteX41" fmla="*/ 2197346 w 2775886"/>
              <a:gd name="connsiteY41" fmla="*/ 1235061 h 3616901"/>
              <a:gd name="connsiteX42" fmla="*/ 2175043 w 2775886"/>
              <a:gd name="connsiteY42" fmla="*/ 1262722 h 3616901"/>
              <a:gd name="connsiteX43" fmla="*/ 1968040 w 2775886"/>
              <a:gd name="connsiteY43" fmla="*/ 1537009 h 3616901"/>
              <a:gd name="connsiteX44" fmla="*/ 1930440 w 2775886"/>
              <a:gd name="connsiteY44" fmla="*/ 1595127 h 3616901"/>
              <a:gd name="connsiteX45" fmla="*/ 1887076 w 2775886"/>
              <a:gd name="connsiteY45" fmla="*/ 1631642 h 3616901"/>
              <a:gd name="connsiteX46" fmla="*/ 1831758 w 2775886"/>
              <a:gd name="connsiteY46" fmla="*/ 1581323 h 3616901"/>
              <a:gd name="connsiteX47" fmla="*/ 1767795 w 2775886"/>
              <a:gd name="connsiteY47" fmla="*/ 1502066 h 3616901"/>
              <a:gd name="connsiteX48" fmla="*/ 1606201 w 2775886"/>
              <a:gd name="connsiteY48" fmla="*/ 1305252 h 3616901"/>
              <a:gd name="connsiteX49" fmla="*/ 1175583 w 2775886"/>
              <a:gd name="connsiteY49" fmla="*/ 773624 h 3616901"/>
              <a:gd name="connsiteX50" fmla="*/ 1201943 w 2775886"/>
              <a:gd name="connsiteY50" fmla="*/ 363938 h 3616901"/>
              <a:gd name="connsiteX51" fmla="*/ 1760373 w 2775886"/>
              <a:gd name="connsiteY51" fmla="*/ 93141 h 3616901"/>
              <a:gd name="connsiteX52" fmla="*/ 2169436 w 2775886"/>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132513 w 2771788"/>
              <a:gd name="connsiteY6" fmla="*/ 2139908 h 3616901"/>
              <a:gd name="connsiteX7" fmla="*/ 1537090 w 2771788"/>
              <a:gd name="connsiteY7" fmla="*/ 3022410 h 3616901"/>
              <a:gd name="connsiteX8" fmla="*/ 1069257 w 2771788"/>
              <a:gd name="connsiteY8" fmla="*/ 3564671 h 3616901"/>
              <a:gd name="connsiteX9" fmla="*/ 457885 w 2771788"/>
              <a:gd name="connsiteY9" fmla="*/ 3527457 h 3616901"/>
              <a:gd name="connsiteX10" fmla="*/ 80429 w 2771788"/>
              <a:gd name="connsiteY10" fmla="*/ 2963931 h 3616901"/>
              <a:gd name="connsiteX11" fmla="*/ 685 w 2771788"/>
              <a:gd name="connsiteY11" fmla="*/ 2251550 h 3616901"/>
              <a:gd name="connsiteX12" fmla="*/ 29094 w 2771788"/>
              <a:gd name="connsiteY12" fmla="*/ 1482019 h 3616901"/>
              <a:gd name="connsiteX13" fmla="*/ 41755 w 2771788"/>
              <a:gd name="connsiteY13" fmla="*/ 1214876 h 3616901"/>
              <a:gd name="connsiteX14" fmla="*/ 112327 w 2771788"/>
              <a:gd name="connsiteY14" fmla="*/ 848053 h 3616901"/>
              <a:gd name="connsiteX15" fmla="*/ 271815 w 2771788"/>
              <a:gd name="connsiteY15" fmla="*/ 672615 h 3616901"/>
              <a:gd name="connsiteX16" fmla="*/ 542842 w 2771788"/>
              <a:gd name="connsiteY16" fmla="*/ 624769 h 3616901"/>
              <a:gd name="connsiteX17" fmla="*/ 755597 w 2771788"/>
              <a:gd name="connsiteY17" fmla="*/ 720462 h 3616901"/>
              <a:gd name="connsiteX18" fmla="*/ 819392 w 2771788"/>
              <a:gd name="connsiteY18" fmla="*/ 848052 h 3616901"/>
              <a:gd name="connsiteX19" fmla="*/ 799103 w 2771788"/>
              <a:gd name="connsiteY19" fmla="*/ 1017280 h 3616901"/>
              <a:gd name="connsiteX20" fmla="*/ 622690 w 2771788"/>
              <a:gd name="connsiteY20" fmla="*/ 1310569 h 3616901"/>
              <a:gd name="connsiteX21" fmla="*/ 601425 w 2771788"/>
              <a:gd name="connsiteY21" fmla="*/ 1815615 h 3616901"/>
              <a:gd name="connsiteX22" fmla="*/ 612057 w 2771788"/>
              <a:gd name="connsiteY22" fmla="*/ 2740648 h 3616901"/>
              <a:gd name="connsiteX23" fmla="*/ 750280 w 2771788"/>
              <a:gd name="connsiteY23" fmla="*/ 3054308 h 3616901"/>
              <a:gd name="connsiteX24" fmla="*/ 968248 w 2771788"/>
              <a:gd name="connsiteY24" fmla="*/ 2926717 h 3616901"/>
              <a:gd name="connsiteX25" fmla="*/ 1180899 w 2771788"/>
              <a:gd name="connsiteY25" fmla="*/ 2586476 h 3616901"/>
              <a:gd name="connsiteX26" fmla="*/ 1574124 w 2771788"/>
              <a:gd name="connsiteY26" fmla="*/ 2062360 h 3616901"/>
              <a:gd name="connsiteX27" fmla="*/ 1707933 w 2771788"/>
              <a:gd name="connsiteY27" fmla="*/ 1888504 h 3616901"/>
              <a:gd name="connsiteX28" fmla="*/ 1814033 w 2771788"/>
              <a:gd name="connsiteY28" fmla="*/ 1749207 h 3616901"/>
              <a:gd name="connsiteX29" fmla="*/ 1864483 w 2771788"/>
              <a:gd name="connsiteY29" fmla="*/ 1685753 h 3616901"/>
              <a:gd name="connsiteX30" fmla="*/ 1915651 w 2771788"/>
              <a:gd name="connsiteY30" fmla="*/ 1636404 h 3616901"/>
              <a:gd name="connsiteX31" fmla="*/ 2007746 w 2771788"/>
              <a:gd name="connsiteY31" fmla="*/ 1499837 h 3616901"/>
              <a:gd name="connsiteX32" fmla="*/ 2228206 w 2771788"/>
              <a:gd name="connsiteY32" fmla="*/ 1204243 h 3616901"/>
              <a:gd name="connsiteX33" fmla="*/ 2408959 w 2771788"/>
              <a:gd name="connsiteY33" fmla="*/ 879950 h 3616901"/>
              <a:gd name="connsiteX34" fmla="*/ 2361113 w 2771788"/>
              <a:gd name="connsiteY34" fmla="*/ 614136 h 3616901"/>
              <a:gd name="connsiteX35" fmla="*/ 2169727 w 2771788"/>
              <a:gd name="connsiteY35" fmla="*/ 523759 h 3616901"/>
              <a:gd name="connsiteX36" fmla="*/ 1840118 w 2771788"/>
              <a:gd name="connsiteY36" fmla="*/ 576922 h 3616901"/>
              <a:gd name="connsiteX37" fmla="*/ 1808220 w 2771788"/>
              <a:gd name="connsiteY37" fmla="*/ 768308 h 3616901"/>
              <a:gd name="connsiteX38" fmla="*/ 2127197 w 2771788"/>
              <a:gd name="connsiteY38" fmla="*/ 1161713 h 3616901"/>
              <a:gd name="connsiteX39" fmla="*/ 2190992 w 2771788"/>
              <a:gd name="connsiteY39" fmla="*/ 1230824 h 3616901"/>
              <a:gd name="connsiteX40" fmla="*/ 2198018 w 2771788"/>
              <a:gd name="connsiteY40" fmla="*/ 1234522 h 3616901"/>
              <a:gd name="connsiteX41" fmla="*/ 2197346 w 2771788"/>
              <a:gd name="connsiteY41" fmla="*/ 1235061 h 3616901"/>
              <a:gd name="connsiteX42" fmla="*/ 2175043 w 2771788"/>
              <a:gd name="connsiteY42" fmla="*/ 1262722 h 3616901"/>
              <a:gd name="connsiteX43" fmla="*/ 1968040 w 2771788"/>
              <a:gd name="connsiteY43" fmla="*/ 1537009 h 3616901"/>
              <a:gd name="connsiteX44" fmla="*/ 1930440 w 2771788"/>
              <a:gd name="connsiteY44" fmla="*/ 1595127 h 3616901"/>
              <a:gd name="connsiteX45" fmla="*/ 1887076 w 2771788"/>
              <a:gd name="connsiteY45" fmla="*/ 1631642 h 3616901"/>
              <a:gd name="connsiteX46" fmla="*/ 1831758 w 2771788"/>
              <a:gd name="connsiteY46" fmla="*/ 1581323 h 3616901"/>
              <a:gd name="connsiteX47" fmla="*/ 1767795 w 2771788"/>
              <a:gd name="connsiteY47" fmla="*/ 1502066 h 3616901"/>
              <a:gd name="connsiteX48" fmla="*/ 1606201 w 2771788"/>
              <a:gd name="connsiteY48" fmla="*/ 1305252 h 3616901"/>
              <a:gd name="connsiteX49" fmla="*/ 1175583 w 2771788"/>
              <a:gd name="connsiteY49" fmla="*/ 773624 h 3616901"/>
              <a:gd name="connsiteX50" fmla="*/ 1201943 w 2771788"/>
              <a:gd name="connsiteY50" fmla="*/ 363938 h 3616901"/>
              <a:gd name="connsiteX51" fmla="*/ 1760373 w 2771788"/>
              <a:gd name="connsiteY51" fmla="*/ 93141 h 3616901"/>
              <a:gd name="connsiteX52" fmla="*/ 2169436 w 2771788"/>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132513 w 2771788"/>
              <a:gd name="connsiteY6" fmla="*/ 2139908 h 3616901"/>
              <a:gd name="connsiteX7" fmla="*/ 1537090 w 2771788"/>
              <a:gd name="connsiteY7" fmla="*/ 3022410 h 3616901"/>
              <a:gd name="connsiteX8" fmla="*/ 1069257 w 2771788"/>
              <a:gd name="connsiteY8" fmla="*/ 3564671 h 3616901"/>
              <a:gd name="connsiteX9" fmla="*/ 457885 w 2771788"/>
              <a:gd name="connsiteY9" fmla="*/ 3527457 h 3616901"/>
              <a:gd name="connsiteX10" fmla="*/ 80429 w 2771788"/>
              <a:gd name="connsiteY10" fmla="*/ 2963931 h 3616901"/>
              <a:gd name="connsiteX11" fmla="*/ 685 w 2771788"/>
              <a:gd name="connsiteY11" fmla="*/ 2251550 h 3616901"/>
              <a:gd name="connsiteX12" fmla="*/ 29094 w 2771788"/>
              <a:gd name="connsiteY12" fmla="*/ 1482019 h 3616901"/>
              <a:gd name="connsiteX13" fmla="*/ 41755 w 2771788"/>
              <a:gd name="connsiteY13" fmla="*/ 1214876 h 3616901"/>
              <a:gd name="connsiteX14" fmla="*/ 112327 w 2771788"/>
              <a:gd name="connsiteY14" fmla="*/ 848053 h 3616901"/>
              <a:gd name="connsiteX15" fmla="*/ 271815 w 2771788"/>
              <a:gd name="connsiteY15" fmla="*/ 672615 h 3616901"/>
              <a:gd name="connsiteX16" fmla="*/ 542842 w 2771788"/>
              <a:gd name="connsiteY16" fmla="*/ 624769 h 3616901"/>
              <a:gd name="connsiteX17" fmla="*/ 755597 w 2771788"/>
              <a:gd name="connsiteY17" fmla="*/ 720462 h 3616901"/>
              <a:gd name="connsiteX18" fmla="*/ 819392 w 2771788"/>
              <a:gd name="connsiteY18" fmla="*/ 848052 h 3616901"/>
              <a:gd name="connsiteX19" fmla="*/ 799103 w 2771788"/>
              <a:gd name="connsiteY19" fmla="*/ 1017280 h 3616901"/>
              <a:gd name="connsiteX20" fmla="*/ 622690 w 2771788"/>
              <a:gd name="connsiteY20" fmla="*/ 1310569 h 3616901"/>
              <a:gd name="connsiteX21" fmla="*/ 601425 w 2771788"/>
              <a:gd name="connsiteY21" fmla="*/ 1815615 h 3616901"/>
              <a:gd name="connsiteX22" fmla="*/ 612057 w 2771788"/>
              <a:gd name="connsiteY22" fmla="*/ 2740648 h 3616901"/>
              <a:gd name="connsiteX23" fmla="*/ 750280 w 2771788"/>
              <a:gd name="connsiteY23" fmla="*/ 3054308 h 3616901"/>
              <a:gd name="connsiteX24" fmla="*/ 968248 w 2771788"/>
              <a:gd name="connsiteY24" fmla="*/ 2926717 h 3616901"/>
              <a:gd name="connsiteX25" fmla="*/ 1180899 w 2771788"/>
              <a:gd name="connsiteY25" fmla="*/ 2586476 h 3616901"/>
              <a:gd name="connsiteX26" fmla="*/ 1574124 w 2771788"/>
              <a:gd name="connsiteY26" fmla="*/ 2062360 h 3616901"/>
              <a:gd name="connsiteX27" fmla="*/ 1707933 w 2771788"/>
              <a:gd name="connsiteY27" fmla="*/ 1888504 h 3616901"/>
              <a:gd name="connsiteX28" fmla="*/ 1814033 w 2771788"/>
              <a:gd name="connsiteY28" fmla="*/ 1749207 h 3616901"/>
              <a:gd name="connsiteX29" fmla="*/ 1864483 w 2771788"/>
              <a:gd name="connsiteY29" fmla="*/ 1685753 h 3616901"/>
              <a:gd name="connsiteX30" fmla="*/ 1915651 w 2771788"/>
              <a:gd name="connsiteY30" fmla="*/ 1636404 h 3616901"/>
              <a:gd name="connsiteX31" fmla="*/ 2007746 w 2771788"/>
              <a:gd name="connsiteY31" fmla="*/ 1499837 h 3616901"/>
              <a:gd name="connsiteX32" fmla="*/ 2228206 w 2771788"/>
              <a:gd name="connsiteY32" fmla="*/ 1204243 h 3616901"/>
              <a:gd name="connsiteX33" fmla="*/ 2408959 w 2771788"/>
              <a:gd name="connsiteY33" fmla="*/ 879950 h 3616901"/>
              <a:gd name="connsiteX34" fmla="*/ 2361113 w 2771788"/>
              <a:gd name="connsiteY34" fmla="*/ 614136 h 3616901"/>
              <a:gd name="connsiteX35" fmla="*/ 2169727 w 2771788"/>
              <a:gd name="connsiteY35" fmla="*/ 523759 h 3616901"/>
              <a:gd name="connsiteX36" fmla="*/ 1840118 w 2771788"/>
              <a:gd name="connsiteY36" fmla="*/ 576922 h 3616901"/>
              <a:gd name="connsiteX37" fmla="*/ 1822508 w 2771788"/>
              <a:gd name="connsiteY37" fmla="*/ 782596 h 3616901"/>
              <a:gd name="connsiteX38" fmla="*/ 2127197 w 2771788"/>
              <a:gd name="connsiteY38" fmla="*/ 1161713 h 3616901"/>
              <a:gd name="connsiteX39" fmla="*/ 2190992 w 2771788"/>
              <a:gd name="connsiteY39" fmla="*/ 1230824 h 3616901"/>
              <a:gd name="connsiteX40" fmla="*/ 2198018 w 2771788"/>
              <a:gd name="connsiteY40" fmla="*/ 1234522 h 3616901"/>
              <a:gd name="connsiteX41" fmla="*/ 2197346 w 2771788"/>
              <a:gd name="connsiteY41" fmla="*/ 1235061 h 3616901"/>
              <a:gd name="connsiteX42" fmla="*/ 2175043 w 2771788"/>
              <a:gd name="connsiteY42" fmla="*/ 1262722 h 3616901"/>
              <a:gd name="connsiteX43" fmla="*/ 1968040 w 2771788"/>
              <a:gd name="connsiteY43" fmla="*/ 1537009 h 3616901"/>
              <a:gd name="connsiteX44" fmla="*/ 1930440 w 2771788"/>
              <a:gd name="connsiteY44" fmla="*/ 1595127 h 3616901"/>
              <a:gd name="connsiteX45" fmla="*/ 1887076 w 2771788"/>
              <a:gd name="connsiteY45" fmla="*/ 1631642 h 3616901"/>
              <a:gd name="connsiteX46" fmla="*/ 1831758 w 2771788"/>
              <a:gd name="connsiteY46" fmla="*/ 1581323 h 3616901"/>
              <a:gd name="connsiteX47" fmla="*/ 1767795 w 2771788"/>
              <a:gd name="connsiteY47" fmla="*/ 1502066 h 3616901"/>
              <a:gd name="connsiteX48" fmla="*/ 1606201 w 2771788"/>
              <a:gd name="connsiteY48" fmla="*/ 1305252 h 3616901"/>
              <a:gd name="connsiteX49" fmla="*/ 1175583 w 2771788"/>
              <a:gd name="connsiteY49" fmla="*/ 773624 h 3616901"/>
              <a:gd name="connsiteX50" fmla="*/ 1201943 w 2771788"/>
              <a:gd name="connsiteY50" fmla="*/ 363938 h 3616901"/>
              <a:gd name="connsiteX51" fmla="*/ 1760373 w 2771788"/>
              <a:gd name="connsiteY51" fmla="*/ 93141 h 3616901"/>
              <a:gd name="connsiteX52" fmla="*/ 2169436 w 2771788"/>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132513 w 2771788"/>
              <a:gd name="connsiteY6" fmla="*/ 2139908 h 3616901"/>
              <a:gd name="connsiteX7" fmla="*/ 1537090 w 2771788"/>
              <a:gd name="connsiteY7" fmla="*/ 3022410 h 3616901"/>
              <a:gd name="connsiteX8" fmla="*/ 1069257 w 2771788"/>
              <a:gd name="connsiteY8" fmla="*/ 3564671 h 3616901"/>
              <a:gd name="connsiteX9" fmla="*/ 457885 w 2771788"/>
              <a:gd name="connsiteY9" fmla="*/ 3527457 h 3616901"/>
              <a:gd name="connsiteX10" fmla="*/ 80429 w 2771788"/>
              <a:gd name="connsiteY10" fmla="*/ 2963931 h 3616901"/>
              <a:gd name="connsiteX11" fmla="*/ 685 w 2771788"/>
              <a:gd name="connsiteY11" fmla="*/ 2251550 h 3616901"/>
              <a:gd name="connsiteX12" fmla="*/ 29094 w 2771788"/>
              <a:gd name="connsiteY12" fmla="*/ 1482019 h 3616901"/>
              <a:gd name="connsiteX13" fmla="*/ 41755 w 2771788"/>
              <a:gd name="connsiteY13" fmla="*/ 1214876 h 3616901"/>
              <a:gd name="connsiteX14" fmla="*/ 112327 w 2771788"/>
              <a:gd name="connsiteY14" fmla="*/ 848053 h 3616901"/>
              <a:gd name="connsiteX15" fmla="*/ 271815 w 2771788"/>
              <a:gd name="connsiteY15" fmla="*/ 672615 h 3616901"/>
              <a:gd name="connsiteX16" fmla="*/ 542842 w 2771788"/>
              <a:gd name="connsiteY16" fmla="*/ 624769 h 3616901"/>
              <a:gd name="connsiteX17" fmla="*/ 755597 w 2771788"/>
              <a:gd name="connsiteY17" fmla="*/ 720462 h 3616901"/>
              <a:gd name="connsiteX18" fmla="*/ 819392 w 2771788"/>
              <a:gd name="connsiteY18" fmla="*/ 848052 h 3616901"/>
              <a:gd name="connsiteX19" fmla="*/ 799103 w 2771788"/>
              <a:gd name="connsiteY19" fmla="*/ 1017280 h 3616901"/>
              <a:gd name="connsiteX20" fmla="*/ 622690 w 2771788"/>
              <a:gd name="connsiteY20" fmla="*/ 1310569 h 3616901"/>
              <a:gd name="connsiteX21" fmla="*/ 601425 w 2771788"/>
              <a:gd name="connsiteY21" fmla="*/ 1815615 h 3616901"/>
              <a:gd name="connsiteX22" fmla="*/ 612057 w 2771788"/>
              <a:gd name="connsiteY22" fmla="*/ 2740648 h 3616901"/>
              <a:gd name="connsiteX23" fmla="*/ 750280 w 2771788"/>
              <a:gd name="connsiteY23" fmla="*/ 3054308 h 3616901"/>
              <a:gd name="connsiteX24" fmla="*/ 968248 w 2771788"/>
              <a:gd name="connsiteY24" fmla="*/ 2926717 h 3616901"/>
              <a:gd name="connsiteX25" fmla="*/ 1180899 w 2771788"/>
              <a:gd name="connsiteY25" fmla="*/ 2586476 h 3616901"/>
              <a:gd name="connsiteX26" fmla="*/ 1574124 w 2771788"/>
              <a:gd name="connsiteY26" fmla="*/ 2062360 h 3616901"/>
              <a:gd name="connsiteX27" fmla="*/ 1707933 w 2771788"/>
              <a:gd name="connsiteY27" fmla="*/ 1888504 h 3616901"/>
              <a:gd name="connsiteX28" fmla="*/ 1814033 w 2771788"/>
              <a:gd name="connsiteY28" fmla="*/ 1749207 h 3616901"/>
              <a:gd name="connsiteX29" fmla="*/ 1864483 w 2771788"/>
              <a:gd name="connsiteY29" fmla="*/ 1685753 h 3616901"/>
              <a:gd name="connsiteX30" fmla="*/ 1915651 w 2771788"/>
              <a:gd name="connsiteY30" fmla="*/ 1636404 h 3616901"/>
              <a:gd name="connsiteX31" fmla="*/ 2007746 w 2771788"/>
              <a:gd name="connsiteY31" fmla="*/ 1499837 h 3616901"/>
              <a:gd name="connsiteX32" fmla="*/ 2228206 w 2771788"/>
              <a:gd name="connsiteY32" fmla="*/ 1204243 h 3616901"/>
              <a:gd name="connsiteX33" fmla="*/ 2408959 w 2771788"/>
              <a:gd name="connsiteY33" fmla="*/ 879950 h 3616901"/>
              <a:gd name="connsiteX34" fmla="*/ 2361113 w 2771788"/>
              <a:gd name="connsiteY34" fmla="*/ 614136 h 3616901"/>
              <a:gd name="connsiteX35" fmla="*/ 2169727 w 2771788"/>
              <a:gd name="connsiteY35" fmla="*/ 523759 h 3616901"/>
              <a:gd name="connsiteX36" fmla="*/ 1840118 w 2771788"/>
              <a:gd name="connsiteY36" fmla="*/ 576922 h 3616901"/>
              <a:gd name="connsiteX37" fmla="*/ 1822508 w 2771788"/>
              <a:gd name="connsiteY37" fmla="*/ 782596 h 3616901"/>
              <a:gd name="connsiteX38" fmla="*/ 2046234 w 2771788"/>
              <a:gd name="connsiteY38" fmla="*/ 1066463 h 3616901"/>
              <a:gd name="connsiteX39" fmla="*/ 2190992 w 2771788"/>
              <a:gd name="connsiteY39" fmla="*/ 1230824 h 3616901"/>
              <a:gd name="connsiteX40" fmla="*/ 2198018 w 2771788"/>
              <a:gd name="connsiteY40" fmla="*/ 1234522 h 3616901"/>
              <a:gd name="connsiteX41" fmla="*/ 2197346 w 2771788"/>
              <a:gd name="connsiteY41" fmla="*/ 1235061 h 3616901"/>
              <a:gd name="connsiteX42" fmla="*/ 2175043 w 2771788"/>
              <a:gd name="connsiteY42" fmla="*/ 1262722 h 3616901"/>
              <a:gd name="connsiteX43" fmla="*/ 1968040 w 2771788"/>
              <a:gd name="connsiteY43" fmla="*/ 1537009 h 3616901"/>
              <a:gd name="connsiteX44" fmla="*/ 1930440 w 2771788"/>
              <a:gd name="connsiteY44" fmla="*/ 1595127 h 3616901"/>
              <a:gd name="connsiteX45" fmla="*/ 1887076 w 2771788"/>
              <a:gd name="connsiteY45" fmla="*/ 1631642 h 3616901"/>
              <a:gd name="connsiteX46" fmla="*/ 1831758 w 2771788"/>
              <a:gd name="connsiteY46" fmla="*/ 1581323 h 3616901"/>
              <a:gd name="connsiteX47" fmla="*/ 1767795 w 2771788"/>
              <a:gd name="connsiteY47" fmla="*/ 1502066 h 3616901"/>
              <a:gd name="connsiteX48" fmla="*/ 1606201 w 2771788"/>
              <a:gd name="connsiteY48" fmla="*/ 1305252 h 3616901"/>
              <a:gd name="connsiteX49" fmla="*/ 1175583 w 2771788"/>
              <a:gd name="connsiteY49" fmla="*/ 773624 h 3616901"/>
              <a:gd name="connsiteX50" fmla="*/ 1201943 w 2771788"/>
              <a:gd name="connsiteY50" fmla="*/ 363938 h 3616901"/>
              <a:gd name="connsiteX51" fmla="*/ 1760373 w 2771788"/>
              <a:gd name="connsiteY51" fmla="*/ 93141 h 3616901"/>
              <a:gd name="connsiteX52" fmla="*/ 2169436 w 2771788"/>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132513 w 2771788"/>
              <a:gd name="connsiteY6" fmla="*/ 2139908 h 3616901"/>
              <a:gd name="connsiteX7" fmla="*/ 1537090 w 2771788"/>
              <a:gd name="connsiteY7" fmla="*/ 3022410 h 3616901"/>
              <a:gd name="connsiteX8" fmla="*/ 1069257 w 2771788"/>
              <a:gd name="connsiteY8" fmla="*/ 3564671 h 3616901"/>
              <a:gd name="connsiteX9" fmla="*/ 457885 w 2771788"/>
              <a:gd name="connsiteY9" fmla="*/ 3527457 h 3616901"/>
              <a:gd name="connsiteX10" fmla="*/ 80429 w 2771788"/>
              <a:gd name="connsiteY10" fmla="*/ 2963931 h 3616901"/>
              <a:gd name="connsiteX11" fmla="*/ 685 w 2771788"/>
              <a:gd name="connsiteY11" fmla="*/ 2251550 h 3616901"/>
              <a:gd name="connsiteX12" fmla="*/ 29094 w 2771788"/>
              <a:gd name="connsiteY12" fmla="*/ 1482019 h 3616901"/>
              <a:gd name="connsiteX13" fmla="*/ 41755 w 2771788"/>
              <a:gd name="connsiteY13" fmla="*/ 1214876 h 3616901"/>
              <a:gd name="connsiteX14" fmla="*/ 112327 w 2771788"/>
              <a:gd name="connsiteY14" fmla="*/ 848053 h 3616901"/>
              <a:gd name="connsiteX15" fmla="*/ 271815 w 2771788"/>
              <a:gd name="connsiteY15" fmla="*/ 672615 h 3616901"/>
              <a:gd name="connsiteX16" fmla="*/ 542842 w 2771788"/>
              <a:gd name="connsiteY16" fmla="*/ 624769 h 3616901"/>
              <a:gd name="connsiteX17" fmla="*/ 755597 w 2771788"/>
              <a:gd name="connsiteY17" fmla="*/ 720462 h 3616901"/>
              <a:gd name="connsiteX18" fmla="*/ 819392 w 2771788"/>
              <a:gd name="connsiteY18" fmla="*/ 848052 h 3616901"/>
              <a:gd name="connsiteX19" fmla="*/ 799103 w 2771788"/>
              <a:gd name="connsiteY19" fmla="*/ 1017280 h 3616901"/>
              <a:gd name="connsiteX20" fmla="*/ 622690 w 2771788"/>
              <a:gd name="connsiteY20" fmla="*/ 1310569 h 3616901"/>
              <a:gd name="connsiteX21" fmla="*/ 601425 w 2771788"/>
              <a:gd name="connsiteY21" fmla="*/ 1815615 h 3616901"/>
              <a:gd name="connsiteX22" fmla="*/ 612057 w 2771788"/>
              <a:gd name="connsiteY22" fmla="*/ 2740648 h 3616901"/>
              <a:gd name="connsiteX23" fmla="*/ 750280 w 2771788"/>
              <a:gd name="connsiteY23" fmla="*/ 3054308 h 3616901"/>
              <a:gd name="connsiteX24" fmla="*/ 968248 w 2771788"/>
              <a:gd name="connsiteY24" fmla="*/ 2926717 h 3616901"/>
              <a:gd name="connsiteX25" fmla="*/ 1180899 w 2771788"/>
              <a:gd name="connsiteY25" fmla="*/ 2586476 h 3616901"/>
              <a:gd name="connsiteX26" fmla="*/ 1574124 w 2771788"/>
              <a:gd name="connsiteY26" fmla="*/ 2062360 h 3616901"/>
              <a:gd name="connsiteX27" fmla="*/ 1707933 w 2771788"/>
              <a:gd name="connsiteY27" fmla="*/ 1888504 h 3616901"/>
              <a:gd name="connsiteX28" fmla="*/ 1814033 w 2771788"/>
              <a:gd name="connsiteY28" fmla="*/ 1749207 h 3616901"/>
              <a:gd name="connsiteX29" fmla="*/ 1864483 w 2771788"/>
              <a:gd name="connsiteY29" fmla="*/ 1685753 h 3616901"/>
              <a:gd name="connsiteX30" fmla="*/ 1915651 w 2771788"/>
              <a:gd name="connsiteY30" fmla="*/ 1636404 h 3616901"/>
              <a:gd name="connsiteX31" fmla="*/ 2007746 w 2771788"/>
              <a:gd name="connsiteY31" fmla="*/ 1499837 h 3616901"/>
              <a:gd name="connsiteX32" fmla="*/ 2266306 w 2771788"/>
              <a:gd name="connsiteY32" fmla="*/ 1149474 h 3616901"/>
              <a:gd name="connsiteX33" fmla="*/ 2408959 w 2771788"/>
              <a:gd name="connsiteY33" fmla="*/ 879950 h 3616901"/>
              <a:gd name="connsiteX34" fmla="*/ 2361113 w 2771788"/>
              <a:gd name="connsiteY34" fmla="*/ 614136 h 3616901"/>
              <a:gd name="connsiteX35" fmla="*/ 2169727 w 2771788"/>
              <a:gd name="connsiteY35" fmla="*/ 523759 h 3616901"/>
              <a:gd name="connsiteX36" fmla="*/ 1840118 w 2771788"/>
              <a:gd name="connsiteY36" fmla="*/ 576922 h 3616901"/>
              <a:gd name="connsiteX37" fmla="*/ 1822508 w 2771788"/>
              <a:gd name="connsiteY37" fmla="*/ 782596 h 3616901"/>
              <a:gd name="connsiteX38" fmla="*/ 2046234 w 2771788"/>
              <a:gd name="connsiteY38" fmla="*/ 1066463 h 3616901"/>
              <a:gd name="connsiteX39" fmla="*/ 2190992 w 2771788"/>
              <a:gd name="connsiteY39" fmla="*/ 1230824 h 3616901"/>
              <a:gd name="connsiteX40" fmla="*/ 2198018 w 2771788"/>
              <a:gd name="connsiteY40" fmla="*/ 1234522 h 3616901"/>
              <a:gd name="connsiteX41" fmla="*/ 2197346 w 2771788"/>
              <a:gd name="connsiteY41" fmla="*/ 1235061 h 3616901"/>
              <a:gd name="connsiteX42" fmla="*/ 2175043 w 2771788"/>
              <a:gd name="connsiteY42" fmla="*/ 1262722 h 3616901"/>
              <a:gd name="connsiteX43" fmla="*/ 1968040 w 2771788"/>
              <a:gd name="connsiteY43" fmla="*/ 1537009 h 3616901"/>
              <a:gd name="connsiteX44" fmla="*/ 1930440 w 2771788"/>
              <a:gd name="connsiteY44" fmla="*/ 1595127 h 3616901"/>
              <a:gd name="connsiteX45" fmla="*/ 1887076 w 2771788"/>
              <a:gd name="connsiteY45" fmla="*/ 1631642 h 3616901"/>
              <a:gd name="connsiteX46" fmla="*/ 1831758 w 2771788"/>
              <a:gd name="connsiteY46" fmla="*/ 1581323 h 3616901"/>
              <a:gd name="connsiteX47" fmla="*/ 1767795 w 2771788"/>
              <a:gd name="connsiteY47" fmla="*/ 1502066 h 3616901"/>
              <a:gd name="connsiteX48" fmla="*/ 1606201 w 2771788"/>
              <a:gd name="connsiteY48" fmla="*/ 1305252 h 3616901"/>
              <a:gd name="connsiteX49" fmla="*/ 1175583 w 2771788"/>
              <a:gd name="connsiteY49" fmla="*/ 773624 h 3616901"/>
              <a:gd name="connsiteX50" fmla="*/ 1201943 w 2771788"/>
              <a:gd name="connsiteY50" fmla="*/ 363938 h 3616901"/>
              <a:gd name="connsiteX51" fmla="*/ 1760373 w 2771788"/>
              <a:gd name="connsiteY51" fmla="*/ 93141 h 3616901"/>
              <a:gd name="connsiteX52" fmla="*/ 2169436 w 2771788"/>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132513 w 2771788"/>
              <a:gd name="connsiteY6" fmla="*/ 2139908 h 3616901"/>
              <a:gd name="connsiteX7" fmla="*/ 1537090 w 2771788"/>
              <a:gd name="connsiteY7" fmla="*/ 3022410 h 3616901"/>
              <a:gd name="connsiteX8" fmla="*/ 1069257 w 2771788"/>
              <a:gd name="connsiteY8" fmla="*/ 3564671 h 3616901"/>
              <a:gd name="connsiteX9" fmla="*/ 457885 w 2771788"/>
              <a:gd name="connsiteY9" fmla="*/ 3527457 h 3616901"/>
              <a:gd name="connsiteX10" fmla="*/ 80429 w 2771788"/>
              <a:gd name="connsiteY10" fmla="*/ 2963931 h 3616901"/>
              <a:gd name="connsiteX11" fmla="*/ 685 w 2771788"/>
              <a:gd name="connsiteY11" fmla="*/ 2251550 h 3616901"/>
              <a:gd name="connsiteX12" fmla="*/ 29094 w 2771788"/>
              <a:gd name="connsiteY12" fmla="*/ 1482019 h 3616901"/>
              <a:gd name="connsiteX13" fmla="*/ 41755 w 2771788"/>
              <a:gd name="connsiteY13" fmla="*/ 1214876 h 3616901"/>
              <a:gd name="connsiteX14" fmla="*/ 112327 w 2771788"/>
              <a:gd name="connsiteY14" fmla="*/ 848053 h 3616901"/>
              <a:gd name="connsiteX15" fmla="*/ 271815 w 2771788"/>
              <a:gd name="connsiteY15" fmla="*/ 672615 h 3616901"/>
              <a:gd name="connsiteX16" fmla="*/ 542842 w 2771788"/>
              <a:gd name="connsiteY16" fmla="*/ 624769 h 3616901"/>
              <a:gd name="connsiteX17" fmla="*/ 755597 w 2771788"/>
              <a:gd name="connsiteY17" fmla="*/ 720462 h 3616901"/>
              <a:gd name="connsiteX18" fmla="*/ 819392 w 2771788"/>
              <a:gd name="connsiteY18" fmla="*/ 848052 h 3616901"/>
              <a:gd name="connsiteX19" fmla="*/ 799103 w 2771788"/>
              <a:gd name="connsiteY19" fmla="*/ 1017280 h 3616901"/>
              <a:gd name="connsiteX20" fmla="*/ 622690 w 2771788"/>
              <a:gd name="connsiteY20" fmla="*/ 1310569 h 3616901"/>
              <a:gd name="connsiteX21" fmla="*/ 601425 w 2771788"/>
              <a:gd name="connsiteY21" fmla="*/ 1815615 h 3616901"/>
              <a:gd name="connsiteX22" fmla="*/ 612057 w 2771788"/>
              <a:gd name="connsiteY22" fmla="*/ 2740648 h 3616901"/>
              <a:gd name="connsiteX23" fmla="*/ 750280 w 2771788"/>
              <a:gd name="connsiteY23" fmla="*/ 3054308 h 3616901"/>
              <a:gd name="connsiteX24" fmla="*/ 968248 w 2771788"/>
              <a:gd name="connsiteY24" fmla="*/ 2926717 h 3616901"/>
              <a:gd name="connsiteX25" fmla="*/ 1180899 w 2771788"/>
              <a:gd name="connsiteY25" fmla="*/ 2586476 h 3616901"/>
              <a:gd name="connsiteX26" fmla="*/ 1574124 w 2771788"/>
              <a:gd name="connsiteY26" fmla="*/ 2062360 h 3616901"/>
              <a:gd name="connsiteX27" fmla="*/ 1707933 w 2771788"/>
              <a:gd name="connsiteY27" fmla="*/ 1888504 h 3616901"/>
              <a:gd name="connsiteX28" fmla="*/ 1814033 w 2771788"/>
              <a:gd name="connsiteY28" fmla="*/ 1749207 h 3616901"/>
              <a:gd name="connsiteX29" fmla="*/ 1864483 w 2771788"/>
              <a:gd name="connsiteY29" fmla="*/ 1685753 h 3616901"/>
              <a:gd name="connsiteX30" fmla="*/ 1915651 w 2771788"/>
              <a:gd name="connsiteY30" fmla="*/ 1636404 h 3616901"/>
              <a:gd name="connsiteX31" fmla="*/ 2007746 w 2771788"/>
              <a:gd name="connsiteY31" fmla="*/ 1499837 h 3616901"/>
              <a:gd name="connsiteX32" fmla="*/ 2266306 w 2771788"/>
              <a:gd name="connsiteY32" fmla="*/ 1149474 h 3616901"/>
              <a:gd name="connsiteX33" fmla="*/ 2408959 w 2771788"/>
              <a:gd name="connsiteY33" fmla="*/ 879950 h 3616901"/>
              <a:gd name="connsiteX34" fmla="*/ 2361113 w 2771788"/>
              <a:gd name="connsiteY34" fmla="*/ 614136 h 3616901"/>
              <a:gd name="connsiteX35" fmla="*/ 2169727 w 2771788"/>
              <a:gd name="connsiteY35" fmla="*/ 523759 h 3616901"/>
              <a:gd name="connsiteX36" fmla="*/ 1840118 w 2771788"/>
              <a:gd name="connsiteY36" fmla="*/ 576922 h 3616901"/>
              <a:gd name="connsiteX37" fmla="*/ 1822508 w 2771788"/>
              <a:gd name="connsiteY37" fmla="*/ 782596 h 3616901"/>
              <a:gd name="connsiteX38" fmla="*/ 2046234 w 2771788"/>
              <a:gd name="connsiteY38" fmla="*/ 1066463 h 3616901"/>
              <a:gd name="connsiteX39" fmla="*/ 2190992 w 2771788"/>
              <a:gd name="connsiteY39" fmla="*/ 1230824 h 3616901"/>
              <a:gd name="connsiteX40" fmla="*/ 2198018 w 2771788"/>
              <a:gd name="connsiteY40" fmla="*/ 1234522 h 3616901"/>
              <a:gd name="connsiteX41" fmla="*/ 2197346 w 2771788"/>
              <a:gd name="connsiteY41" fmla="*/ 1235061 h 3616901"/>
              <a:gd name="connsiteX42" fmla="*/ 2175043 w 2771788"/>
              <a:gd name="connsiteY42" fmla="*/ 1262722 h 3616901"/>
              <a:gd name="connsiteX43" fmla="*/ 1968040 w 2771788"/>
              <a:gd name="connsiteY43" fmla="*/ 1537009 h 3616901"/>
              <a:gd name="connsiteX44" fmla="*/ 1930440 w 2771788"/>
              <a:gd name="connsiteY44" fmla="*/ 1595127 h 3616901"/>
              <a:gd name="connsiteX45" fmla="*/ 1887076 w 2771788"/>
              <a:gd name="connsiteY45" fmla="*/ 1631642 h 3616901"/>
              <a:gd name="connsiteX46" fmla="*/ 1831758 w 2771788"/>
              <a:gd name="connsiteY46" fmla="*/ 1581323 h 3616901"/>
              <a:gd name="connsiteX47" fmla="*/ 1767795 w 2771788"/>
              <a:gd name="connsiteY47" fmla="*/ 1502066 h 3616901"/>
              <a:gd name="connsiteX48" fmla="*/ 1606201 w 2771788"/>
              <a:gd name="connsiteY48" fmla="*/ 1305252 h 3616901"/>
              <a:gd name="connsiteX49" fmla="*/ 1175583 w 2771788"/>
              <a:gd name="connsiteY49" fmla="*/ 773624 h 3616901"/>
              <a:gd name="connsiteX50" fmla="*/ 1201943 w 2771788"/>
              <a:gd name="connsiteY50" fmla="*/ 363938 h 3616901"/>
              <a:gd name="connsiteX51" fmla="*/ 1760373 w 2771788"/>
              <a:gd name="connsiteY51" fmla="*/ 93141 h 3616901"/>
              <a:gd name="connsiteX52" fmla="*/ 2169436 w 2771788"/>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132513 w 2771788"/>
              <a:gd name="connsiteY6" fmla="*/ 2139908 h 3616901"/>
              <a:gd name="connsiteX7" fmla="*/ 1537090 w 2771788"/>
              <a:gd name="connsiteY7" fmla="*/ 3022410 h 3616901"/>
              <a:gd name="connsiteX8" fmla="*/ 1069257 w 2771788"/>
              <a:gd name="connsiteY8" fmla="*/ 3564671 h 3616901"/>
              <a:gd name="connsiteX9" fmla="*/ 457885 w 2771788"/>
              <a:gd name="connsiteY9" fmla="*/ 3527457 h 3616901"/>
              <a:gd name="connsiteX10" fmla="*/ 80429 w 2771788"/>
              <a:gd name="connsiteY10" fmla="*/ 2963931 h 3616901"/>
              <a:gd name="connsiteX11" fmla="*/ 685 w 2771788"/>
              <a:gd name="connsiteY11" fmla="*/ 2251550 h 3616901"/>
              <a:gd name="connsiteX12" fmla="*/ 29094 w 2771788"/>
              <a:gd name="connsiteY12" fmla="*/ 1482019 h 3616901"/>
              <a:gd name="connsiteX13" fmla="*/ 41755 w 2771788"/>
              <a:gd name="connsiteY13" fmla="*/ 1214876 h 3616901"/>
              <a:gd name="connsiteX14" fmla="*/ 112327 w 2771788"/>
              <a:gd name="connsiteY14" fmla="*/ 848053 h 3616901"/>
              <a:gd name="connsiteX15" fmla="*/ 271815 w 2771788"/>
              <a:gd name="connsiteY15" fmla="*/ 672615 h 3616901"/>
              <a:gd name="connsiteX16" fmla="*/ 542842 w 2771788"/>
              <a:gd name="connsiteY16" fmla="*/ 624769 h 3616901"/>
              <a:gd name="connsiteX17" fmla="*/ 755597 w 2771788"/>
              <a:gd name="connsiteY17" fmla="*/ 720462 h 3616901"/>
              <a:gd name="connsiteX18" fmla="*/ 819392 w 2771788"/>
              <a:gd name="connsiteY18" fmla="*/ 848052 h 3616901"/>
              <a:gd name="connsiteX19" fmla="*/ 799103 w 2771788"/>
              <a:gd name="connsiteY19" fmla="*/ 1017280 h 3616901"/>
              <a:gd name="connsiteX20" fmla="*/ 622690 w 2771788"/>
              <a:gd name="connsiteY20" fmla="*/ 1310569 h 3616901"/>
              <a:gd name="connsiteX21" fmla="*/ 601425 w 2771788"/>
              <a:gd name="connsiteY21" fmla="*/ 1815615 h 3616901"/>
              <a:gd name="connsiteX22" fmla="*/ 612057 w 2771788"/>
              <a:gd name="connsiteY22" fmla="*/ 2740648 h 3616901"/>
              <a:gd name="connsiteX23" fmla="*/ 750280 w 2771788"/>
              <a:gd name="connsiteY23" fmla="*/ 3054308 h 3616901"/>
              <a:gd name="connsiteX24" fmla="*/ 968248 w 2771788"/>
              <a:gd name="connsiteY24" fmla="*/ 2926717 h 3616901"/>
              <a:gd name="connsiteX25" fmla="*/ 1180899 w 2771788"/>
              <a:gd name="connsiteY25" fmla="*/ 2586476 h 3616901"/>
              <a:gd name="connsiteX26" fmla="*/ 1574124 w 2771788"/>
              <a:gd name="connsiteY26" fmla="*/ 2062360 h 3616901"/>
              <a:gd name="connsiteX27" fmla="*/ 1707933 w 2771788"/>
              <a:gd name="connsiteY27" fmla="*/ 1888504 h 3616901"/>
              <a:gd name="connsiteX28" fmla="*/ 1814033 w 2771788"/>
              <a:gd name="connsiteY28" fmla="*/ 1749207 h 3616901"/>
              <a:gd name="connsiteX29" fmla="*/ 1864483 w 2771788"/>
              <a:gd name="connsiteY29" fmla="*/ 1685753 h 3616901"/>
              <a:gd name="connsiteX30" fmla="*/ 1915651 w 2771788"/>
              <a:gd name="connsiteY30" fmla="*/ 1636404 h 3616901"/>
              <a:gd name="connsiteX31" fmla="*/ 2007746 w 2771788"/>
              <a:gd name="connsiteY31" fmla="*/ 1499837 h 3616901"/>
              <a:gd name="connsiteX32" fmla="*/ 2266306 w 2771788"/>
              <a:gd name="connsiteY32" fmla="*/ 1149474 h 3616901"/>
              <a:gd name="connsiteX33" fmla="*/ 2401815 w 2771788"/>
              <a:gd name="connsiteY33" fmla="*/ 879950 h 3616901"/>
              <a:gd name="connsiteX34" fmla="*/ 2361113 w 2771788"/>
              <a:gd name="connsiteY34" fmla="*/ 614136 h 3616901"/>
              <a:gd name="connsiteX35" fmla="*/ 2169727 w 2771788"/>
              <a:gd name="connsiteY35" fmla="*/ 523759 h 3616901"/>
              <a:gd name="connsiteX36" fmla="*/ 1840118 w 2771788"/>
              <a:gd name="connsiteY36" fmla="*/ 576922 h 3616901"/>
              <a:gd name="connsiteX37" fmla="*/ 1822508 w 2771788"/>
              <a:gd name="connsiteY37" fmla="*/ 782596 h 3616901"/>
              <a:gd name="connsiteX38" fmla="*/ 2046234 w 2771788"/>
              <a:gd name="connsiteY38" fmla="*/ 1066463 h 3616901"/>
              <a:gd name="connsiteX39" fmla="*/ 2190992 w 2771788"/>
              <a:gd name="connsiteY39" fmla="*/ 1230824 h 3616901"/>
              <a:gd name="connsiteX40" fmla="*/ 2198018 w 2771788"/>
              <a:gd name="connsiteY40" fmla="*/ 1234522 h 3616901"/>
              <a:gd name="connsiteX41" fmla="*/ 2197346 w 2771788"/>
              <a:gd name="connsiteY41" fmla="*/ 1235061 h 3616901"/>
              <a:gd name="connsiteX42" fmla="*/ 2175043 w 2771788"/>
              <a:gd name="connsiteY42" fmla="*/ 1262722 h 3616901"/>
              <a:gd name="connsiteX43" fmla="*/ 1968040 w 2771788"/>
              <a:gd name="connsiteY43" fmla="*/ 1537009 h 3616901"/>
              <a:gd name="connsiteX44" fmla="*/ 1930440 w 2771788"/>
              <a:gd name="connsiteY44" fmla="*/ 1595127 h 3616901"/>
              <a:gd name="connsiteX45" fmla="*/ 1887076 w 2771788"/>
              <a:gd name="connsiteY45" fmla="*/ 1631642 h 3616901"/>
              <a:gd name="connsiteX46" fmla="*/ 1831758 w 2771788"/>
              <a:gd name="connsiteY46" fmla="*/ 1581323 h 3616901"/>
              <a:gd name="connsiteX47" fmla="*/ 1767795 w 2771788"/>
              <a:gd name="connsiteY47" fmla="*/ 1502066 h 3616901"/>
              <a:gd name="connsiteX48" fmla="*/ 1606201 w 2771788"/>
              <a:gd name="connsiteY48" fmla="*/ 1305252 h 3616901"/>
              <a:gd name="connsiteX49" fmla="*/ 1175583 w 2771788"/>
              <a:gd name="connsiteY49" fmla="*/ 773624 h 3616901"/>
              <a:gd name="connsiteX50" fmla="*/ 1201943 w 2771788"/>
              <a:gd name="connsiteY50" fmla="*/ 363938 h 3616901"/>
              <a:gd name="connsiteX51" fmla="*/ 1760373 w 2771788"/>
              <a:gd name="connsiteY51" fmla="*/ 93141 h 3616901"/>
              <a:gd name="connsiteX52" fmla="*/ 2169436 w 2771788"/>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132513 w 2771788"/>
              <a:gd name="connsiteY6" fmla="*/ 2139908 h 3616901"/>
              <a:gd name="connsiteX7" fmla="*/ 1537090 w 2771788"/>
              <a:gd name="connsiteY7" fmla="*/ 3022410 h 3616901"/>
              <a:gd name="connsiteX8" fmla="*/ 1069257 w 2771788"/>
              <a:gd name="connsiteY8" fmla="*/ 3564671 h 3616901"/>
              <a:gd name="connsiteX9" fmla="*/ 457885 w 2771788"/>
              <a:gd name="connsiteY9" fmla="*/ 3527457 h 3616901"/>
              <a:gd name="connsiteX10" fmla="*/ 80429 w 2771788"/>
              <a:gd name="connsiteY10" fmla="*/ 2963931 h 3616901"/>
              <a:gd name="connsiteX11" fmla="*/ 685 w 2771788"/>
              <a:gd name="connsiteY11" fmla="*/ 2251550 h 3616901"/>
              <a:gd name="connsiteX12" fmla="*/ 29094 w 2771788"/>
              <a:gd name="connsiteY12" fmla="*/ 1482019 h 3616901"/>
              <a:gd name="connsiteX13" fmla="*/ 41755 w 2771788"/>
              <a:gd name="connsiteY13" fmla="*/ 1214876 h 3616901"/>
              <a:gd name="connsiteX14" fmla="*/ 112327 w 2771788"/>
              <a:gd name="connsiteY14" fmla="*/ 848053 h 3616901"/>
              <a:gd name="connsiteX15" fmla="*/ 271815 w 2771788"/>
              <a:gd name="connsiteY15" fmla="*/ 672615 h 3616901"/>
              <a:gd name="connsiteX16" fmla="*/ 542842 w 2771788"/>
              <a:gd name="connsiteY16" fmla="*/ 624769 h 3616901"/>
              <a:gd name="connsiteX17" fmla="*/ 755597 w 2771788"/>
              <a:gd name="connsiteY17" fmla="*/ 720462 h 3616901"/>
              <a:gd name="connsiteX18" fmla="*/ 819392 w 2771788"/>
              <a:gd name="connsiteY18" fmla="*/ 848052 h 3616901"/>
              <a:gd name="connsiteX19" fmla="*/ 799103 w 2771788"/>
              <a:gd name="connsiteY19" fmla="*/ 1017280 h 3616901"/>
              <a:gd name="connsiteX20" fmla="*/ 622690 w 2771788"/>
              <a:gd name="connsiteY20" fmla="*/ 1310569 h 3616901"/>
              <a:gd name="connsiteX21" fmla="*/ 601425 w 2771788"/>
              <a:gd name="connsiteY21" fmla="*/ 1815615 h 3616901"/>
              <a:gd name="connsiteX22" fmla="*/ 612057 w 2771788"/>
              <a:gd name="connsiteY22" fmla="*/ 2740648 h 3616901"/>
              <a:gd name="connsiteX23" fmla="*/ 750280 w 2771788"/>
              <a:gd name="connsiteY23" fmla="*/ 3054308 h 3616901"/>
              <a:gd name="connsiteX24" fmla="*/ 968248 w 2771788"/>
              <a:gd name="connsiteY24" fmla="*/ 2926717 h 3616901"/>
              <a:gd name="connsiteX25" fmla="*/ 1180899 w 2771788"/>
              <a:gd name="connsiteY25" fmla="*/ 2586476 h 3616901"/>
              <a:gd name="connsiteX26" fmla="*/ 1574124 w 2771788"/>
              <a:gd name="connsiteY26" fmla="*/ 2062360 h 3616901"/>
              <a:gd name="connsiteX27" fmla="*/ 1707933 w 2771788"/>
              <a:gd name="connsiteY27" fmla="*/ 1888504 h 3616901"/>
              <a:gd name="connsiteX28" fmla="*/ 1814033 w 2771788"/>
              <a:gd name="connsiteY28" fmla="*/ 1749207 h 3616901"/>
              <a:gd name="connsiteX29" fmla="*/ 1864483 w 2771788"/>
              <a:gd name="connsiteY29" fmla="*/ 1685753 h 3616901"/>
              <a:gd name="connsiteX30" fmla="*/ 1915651 w 2771788"/>
              <a:gd name="connsiteY30" fmla="*/ 1636404 h 3616901"/>
              <a:gd name="connsiteX31" fmla="*/ 2007746 w 2771788"/>
              <a:gd name="connsiteY31" fmla="*/ 1499837 h 3616901"/>
              <a:gd name="connsiteX32" fmla="*/ 2266306 w 2771788"/>
              <a:gd name="connsiteY32" fmla="*/ 1149474 h 3616901"/>
              <a:gd name="connsiteX33" fmla="*/ 2401815 w 2771788"/>
              <a:gd name="connsiteY33" fmla="*/ 879950 h 3616901"/>
              <a:gd name="connsiteX34" fmla="*/ 2356351 w 2771788"/>
              <a:gd name="connsiteY34" fmla="*/ 618898 h 3616901"/>
              <a:gd name="connsiteX35" fmla="*/ 2169727 w 2771788"/>
              <a:gd name="connsiteY35" fmla="*/ 523759 h 3616901"/>
              <a:gd name="connsiteX36" fmla="*/ 1840118 w 2771788"/>
              <a:gd name="connsiteY36" fmla="*/ 576922 h 3616901"/>
              <a:gd name="connsiteX37" fmla="*/ 1822508 w 2771788"/>
              <a:gd name="connsiteY37" fmla="*/ 782596 h 3616901"/>
              <a:gd name="connsiteX38" fmla="*/ 2046234 w 2771788"/>
              <a:gd name="connsiteY38" fmla="*/ 1066463 h 3616901"/>
              <a:gd name="connsiteX39" fmla="*/ 2190992 w 2771788"/>
              <a:gd name="connsiteY39" fmla="*/ 1230824 h 3616901"/>
              <a:gd name="connsiteX40" fmla="*/ 2198018 w 2771788"/>
              <a:gd name="connsiteY40" fmla="*/ 1234522 h 3616901"/>
              <a:gd name="connsiteX41" fmla="*/ 2197346 w 2771788"/>
              <a:gd name="connsiteY41" fmla="*/ 1235061 h 3616901"/>
              <a:gd name="connsiteX42" fmla="*/ 2175043 w 2771788"/>
              <a:gd name="connsiteY42" fmla="*/ 1262722 h 3616901"/>
              <a:gd name="connsiteX43" fmla="*/ 1968040 w 2771788"/>
              <a:gd name="connsiteY43" fmla="*/ 1537009 h 3616901"/>
              <a:gd name="connsiteX44" fmla="*/ 1930440 w 2771788"/>
              <a:gd name="connsiteY44" fmla="*/ 1595127 h 3616901"/>
              <a:gd name="connsiteX45" fmla="*/ 1887076 w 2771788"/>
              <a:gd name="connsiteY45" fmla="*/ 1631642 h 3616901"/>
              <a:gd name="connsiteX46" fmla="*/ 1831758 w 2771788"/>
              <a:gd name="connsiteY46" fmla="*/ 1581323 h 3616901"/>
              <a:gd name="connsiteX47" fmla="*/ 1767795 w 2771788"/>
              <a:gd name="connsiteY47" fmla="*/ 1502066 h 3616901"/>
              <a:gd name="connsiteX48" fmla="*/ 1606201 w 2771788"/>
              <a:gd name="connsiteY48" fmla="*/ 1305252 h 3616901"/>
              <a:gd name="connsiteX49" fmla="*/ 1175583 w 2771788"/>
              <a:gd name="connsiteY49" fmla="*/ 773624 h 3616901"/>
              <a:gd name="connsiteX50" fmla="*/ 1201943 w 2771788"/>
              <a:gd name="connsiteY50" fmla="*/ 363938 h 3616901"/>
              <a:gd name="connsiteX51" fmla="*/ 1760373 w 2771788"/>
              <a:gd name="connsiteY51" fmla="*/ 93141 h 3616901"/>
              <a:gd name="connsiteX52" fmla="*/ 2169436 w 2771788"/>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132513 w 2771788"/>
              <a:gd name="connsiteY6" fmla="*/ 2139908 h 3616901"/>
              <a:gd name="connsiteX7" fmla="*/ 1537090 w 2771788"/>
              <a:gd name="connsiteY7" fmla="*/ 3022410 h 3616901"/>
              <a:gd name="connsiteX8" fmla="*/ 1069257 w 2771788"/>
              <a:gd name="connsiteY8" fmla="*/ 3564671 h 3616901"/>
              <a:gd name="connsiteX9" fmla="*/ 457885 w 2771788"/>
              <a:gd name="connsiteY9" fmla="*/ 3527457 h 3616901"/>
              <a:gd name="connsiteX10" fmla="*/ 80429 w 2771788"/>
              <a:gd name="connsiteY10" fmla="*/ 2963931 h 3616901"/>
              <a:gd name="connsiteX11" fmla="*/ 685 w 2771788"/>
              <a:gd name="connsiteY11" fmla="*/ 2251550 h 3616901"/>
              <a:gd name="connsiteX12" fmla="*/ 29094 w 2771788"/>
              <a:gd name="connsiteY12" fmla="*/ 1482019 h 3616901"/>
              <a:gd name="connsiteX13" fmla="*/ 41755 w 2771788"/>
              <a:gd name="connsiteY13" fmla="*/ 1214876 h 3616901"/>
              <a:gd name="connsiteX14" fmla="*/ 112327 w 2771788"/>
              <a:gd name="connsiteY14" fmla="*/ 848053 h 3616901"/>
              <a:gd name="connsiteX15" fmla="*/ 271815 w 2771788"/>
              <a:gd name="connsiteY15" fmla="*/ 672615 h 3616901"/>
              <a:gd name="connsiteX16" fmla="*/ 542842 w 2771788"/>
              <a:gd name="connsiteY16" fmla="*/ 624769 h 3616901"/>
              <a:gd name="connsiteX17" fmla="*/ 755597 w 2771788"/>
              <a:gd name="connsiteY17" fmla="*/ 720462 h 3616901"/>
              <a:gd name="connsiteX18" fmla="*/ 819392 w 2771788"/>
              <a:gd name="connsiteY18" fmla="*/ 848052 h 3616901"/>
              <a:gd name="connsiteX19" fmla="*/ 799103 w 2771788"/>
              <a:gd name="connsiteY19" fmla="*/ 1017280 h 3616901"/>
              <a:gd name="connsiteX20" fmla="*/ 622690 w 2771788"/>
              <a:gd name="connsiteY20" fmla="*/ 1310569 h 3616901"/>
              <a:gd name="connsiteX21" fmla="*/ 601425 w 2771788"/>
              <a:gd name="connsiteY21" fmla="*/ 1815615 h 3616901"/>
              <a:gd name="connsiteX22" fmla="*/ 612057 w 2771788"/>
              <a:gd name="connsiteY22" fmla="*/ 2740648 h 3616901"/>
              <a:gd name="connsiteX23" fmla="*/ 750280 w 2771788"/>
              <a:gd name="connsiteY23" fmla="*/ 3054308 h 3616901"/>
              <a:gd name="connsiteX24" fmla="*/ 968248 w 2771788"/>
              <a:gd name="connsiteY24" fmla="*/ 2926717 h 3616901"/>
              <a:gd name="connsiteX25" fmla="*/ 1180899 w 2771788"/>
              <a:gd name="connsiteY25" fmla="*/ 2586476 h 3616901"/>
              <a:gd name="connsiteX26" fmla="*/ 1574124 w 2771788"/>
              <a:gd name="connsiteY26" fmla="*/ 2062360 h 3616901"/>
              <a:gd name="connsiteX27" fmla="*/ 1707933 w 2771788"/>
              <a:gd name="connsiteY27" fmla="*/ 1888504 h 3616901"/>
              <a:gd name="connsiteX28" fmla="*/ 1814033 w 2771788"/>
              <a:gd name="connsiteY28" fmla="*/ 1749207 h 3616901"/>
              <a:gd name="connsiteX29" fmla="*/ 1864483 w 2771788"/>
              <a:gd name="connsiteY29" fmla="*/ 1685753 h 3616901"/>
              <a:gd name="connsiteX30" fmla="*/ 1915651 w 2771788"/>
              <a:gd name="connsiteY30" fmla="*/ 1636404 h 3616901"/>
              <a:gd name="connsiteX31" fmla="*/ 2007746 w 2771788"/>
              <a:gd name="connsiteY31" fmla="*/ 1499837 h 3616901"/>
              <a:gd name="connsiteX32" fmla="*/ 2259163 w 2771788"/>
              <a:gd name="connsiteY32" fmla="*/ 1144711 h 3616901"/>
              <a:gd name="connsiteX33" fmla="*/ 2401815 w 2771788"/>
              <a:gd name="connsiteY33" fmla="*/ 879950 h 3616901"/>
              <a:gd name="connsiteX34" fmla="*/ 2356351 w 2771788"/>
              <a:gd name="connsiteY34" fmla="*/ 618898 h 3616901"/>
              <a:gd name="connsiteX35" fmla="*/ 2169727 w 2771788"/>
              <a:gd name="connsiteY35" fmla="*/ 523759 h 3616901"/>
              <a:gd name="connsiteX36" fmla="*/ 1840118 w 2771788"/>
              <a:gd name="connsiteY36" fmla="*/ 576922 h 3616901"/>
              <a:gd name="connsiteX37" fmla="*/ 1822508 w 2771788"/>
              <a:gd name="connsiteY37" fmla="*/ 782596 h 3616901"/>
              <a:gd name="connsiteX38" fmla="*/ 2046234 w 2771788"/>
              <a:gd name="connsiteY38" fmla="*/ 1066463 h 3616901"/>
              <a:gd name="connsiteX39" fmla="*/ 2190992 w 2771788"/>
              <a:gd name="connsiteY39" fmla="*/ 1230824 h 3616901"/>
              <a:gd name="connsiteX40" fmla="*/ 2198018 w 2771788"/>
              <a:gd name="connsiteY40" fmla="*/ 1234522 h 3616901"/>
              <a:gd name="connsiteX41" fmla="*/ 2197346 w 2771788"/>
              <a:gd name="connsiteY41" fmla="*/ 1235061 h 3616901"/>
              <a:gd name="connsiteX42" fmla="*/ 2175043 w 2771788"/>
              <a:gd name="connsiteY42" fmla="*/ 1262722 h 3616901"/>
              <a:gd name="connsiteX43" fmla="*/ 1968040 w 2771788"/>
              <a:gd name="connsiteY43" fmla="*/ 1537009 h 3616901"/>
              <a:gd name="connsiteX44" fmla="*/ 1930440 w 2771788"/>
              <a:gd name="connsiteY44" fmla="*/ 1595127 h 3616901"/>
              <a:gd name="connsiteX45" fmla="*/ 1887076 w 2771788"/>
              <a:gd name="connsiteY45" fmla="*/ 1631642 h 3616901"/>
              <a:gd name="connsiteX46" fmla="*/ 1831758 w 2771788"/>
              <a:gd name="connsiteY46" fmla="*/ 1581323 h 3616901"/>
              <a:gd name="connsiteX47" fmla="*/ 1767795 w 2771788"/>
              <a:gd name="connsiteY47" fmla="*/ 1502066 h 3616901"/>
              <a:gd name="connsiteX48" fmla="*/ 1606201 w 2771788"/>
              <a:gd name="connsiteY48" fmla="*/ 1305252 h 3616901"/>
              <a:gd name="connsiteX49" fmla="*/ 1175583 w 2771788"/>
              <a:gd name="connsiteY49" fmla="*/ 773624 h 3616901"/>
              <a:gd name="connsiteX50" fmla="*/ 1201943 w 2771788"/>
              <a:gd name="connsiteY50" fmla="*/ 363938 h 3616901"/>
              <a:gd name="connsiteX51" fmla="*/ 1760373 w 2771788"/>
              <a:gd name="connsiteY51" fmla="*/ 93141 h 3616901"/>
              <a:gd name="connsiteX52" fmla="*/ 2169436 w 2771788"/>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132513 w 2771788"/>
              <a:gd name="connsiteY6" fmla="*/ 2139908 h 3616901"/>
              <a:gd name="connsiteX7" fmla="*/ 1537090 w 2771788"/>
              <a:gd name="connsiteY7" fmla="*/ 3022410 h 3616901"/>
              <a:gd name="connsiteX8" fmla="*/ 1069257 w 2771788"/>
              <a:gd name="connsiteY8" fmla="*/ 3564671 h 3616901"/>
              <a:gd name="connsiteX9" fmla="*/ 457885 w 2771788"/>
              <a:gd name="connsiteY9" fmla="*/ 3527457 h 3616901"/>
              <a:gd name="connsiteX10" fmla="*/ 80429 w 2771788"/>
              <a:gd name="connsiteY10" fmla="*/ 2963931 h 3616901"/>
              <a:gd name="connsiteX11" fmla="*/ 685 w 2771788"/>
              <a:gd name="connsiteY11" fmla="*/ 2251550 h 3616901"/>
              <a:gd name="connsiteX12" fmla="*/ 29094 w 2771788"/>
              <a:gd name="connsiteY12" fmla="*/ 1482019 h 3616901"/>
              <a:gd name="connsiteX13" fmla="*/ 41755 w 2771788"/>
              <a:gd name="connsiteY13" fmla="*/ 1214876 h 3616901"/>
              <a:gd name="connsiteX14" fmla="*/ 112327 w 2771788"/>
              <a:gd name="connsiteY14" fmla="*/ 848053 h 3616901"/>
              <a:gd name="connsiteX15" fmla="*/ 271815 w 2771788"/>
              <a:gd name="connsiteY15" fmla="*/ 672615 h 3616901"/>
              <a:gd name="connsiteX16" fmla="*/ 542842 w 2771788"/>
              <a:gd name="connsiteY16" fmla="*/ 624769 h 3616901"/>
              <a:gd name="connsiteX17" fmla="*/ 755597 w 2771788"/>
              <a:gd name="connsiteY17" fmla="*/ 720462 h 3616901"/>
              <a:gd name="connsiteX18" fmla="*/ 819392 w 2771788"/>
              <a:gd name="connsiteY18" fmla="*/ 848052 h 3616901"/>
              <a:gd name="connsiteX19" fmla="*/ 799103 w 2771788"/>
              <a:gd name="connsiteY19" fmla="*/ 1017280 h 3616901"/>
              <a:gd name="connsiteX20" fmla="*/ 622690 w 2771788"/>
              <a:gd name="connsiteY20" fmla="*/ 1310569 h 3616901"/>
              <a:gd name="connsiteX21" fmla="*/ 601425 w 2771788"/>
              <a:gd name="connsiteY21" fmla="*/ 1815615 h 3616901"/>
              <a:gd name="connsiteX22" fmla="*/ 612057 w 2771788"/>
              <a:gd name="connsiteY22" fmla="*/ 2740648 h 3616901"/>
              <a:gd name="connsiteX23" fmla="*/ 750280 w 2771788"/>
              <a:gd name="connsiteY23" fmla="*/ 3054308 h 3616901"/>
              <a:gd name="connsiteX24" fmla="*/ 968248 w 2771788"/>
              <a:gd name="connsiteY24" fmla="*/ 2926717 h 3616901"/>
              <a:gd name="connsiteX25" fmla="*/ 1180899 w 2771788"/>
              <a:gd name="connsiteY25" fmla="*/ 2586476 h 3616901"/>
              <a:gd name="connsiteX26" fmla="*/ 1574124 w 2771788"/>
              <a:gd name="connsiteY26" fmla="*/ 2062360 h 3616901"/>
              <a:gd name="connsiteX27" fmla="*/ 1707933 w 2771788"/>
              <a:gd name="connsiteY27" fmla="*/ 1888504 h 3616901"/>
              <a:gd name="connsiteX28" fmla="*/ 1814033 w 2771788"/>
              <a:gd name="connsiteY28" fmla="*/ 1749207 h 3616901"/>
              <a:gd name="connsiteX29" fmla="*/ 1864483 w 2771788"/>
              <a:gd name="connsiteY29" fmla="*/ 1685753 h 3616901"/>
              <a:gd name="connsiteX30" fmla="*/ 1908507 w 2771788"/>
              <a:gd name="connsiteY30" fmla="*/ 1634023 h 3616901"/>
              <a:gd name="connsiteX31" fmla="*/ 2007746 w 2771788"/>
              <a:gd name="connsiteY31" fmla="*/ 1499837 h 3616901"/>
              <a:gd name="connsiteX32" fmla="*/ 2259163 w 2771788"/>
              <a:gd name="connsiteY32" fmla="*/ 1144711 h 3616901"/>
              <a:gd name="connsiteX33" fmla="*/ 2401815 w 2771788"/>
              <a:gd name="connsiteY33" fmla="*/ 879950 h 3616901"/>
              <a:gd name="connsiteX34" fmla="*/ 2356351 w 2771788"/>
              <a:gd name="connsiteY34" fmla="*/ 618898 h 3616901"/>
              <a:gd name="connsiteX35" fmla="*/ 2169727 w 2771788"/>
              <a:gd name="connsiteY35" fmla="*/ 523759 h 3616901"/>
              <a:gd name="connsiteX36" fmla="*/ 1840118 w 2771788"/>
              <a:gd name="connsiteY36" fmla="*/ 576922 h 3616901"/>
              <a:gd name="connsiteX37" fmla="*/ 1822508 w 2771788"/>
              <a:gd name="connsiteY37" fmla="*/ 782596 h 3616901"/>
              <a:gd name="connsiteX38" fmla="*/ 2046234 w 2771788"/>
              <a:gd name="connsiteY38" fmla="*/ 1066463 h 3616901"/>
              <a:gd name="connsiteX39" fmla="*/ 2190992 w 2771788"/>
              <a:gd name="connsiteY39" fmla="*/ 1230824 h 3616901"/>
              <a:gd name="connsiteX40" fmla="*/ 2198018 w 2771788"/>
              <a:gd name="connsiteY40" fmla="*/ 1234522 h 3616901"/>
              <a:gd name="connsiteX41" fmla="*/ 2197346 w 2771788"/>
              <a:gd name="connsiteY41" fmla="*/ 1235061 h 3616901"/>
              <a:gd name="connsiteX42" fmla="*/ 2175043 w 2771788"/>
              <a:gd name="connsiteY42" fmla="*/ 1262722 h 3616901"/>
              <a:gd name="connsiteX43" fmla="*/ 1968040 w 2771788"/>
              <a:gd name="connsiteY43" fmla="*/ 1537009 h 3616901"/>
              <a:gd name="connsiteX44" fmla="*/ 1930440 w 2771788"/>
              <a:gd name="connsiteY44" fmla="*/ 1595127 h 3616901"/>
              <a:gd name="connsiteX45" fmla="*/ 1887076 w 2771788"/>
              <a:gd name="connsiteY45" fmla="*/ 1631642 h 3616901"/>
              <a:gd name="connsiteX46" fmla="*/ 1831758 w 2771788"/>
              <a:gd name="connsiteY46" fmla="*/ 1581323 h 3616901"/>
              <a:gd name="connsiteX47" fmla="*/ 1767795 w 2771788"/>
              <a:gd name="connsiteY47" fmla="*/ 1502066 h 3616901"/>
              <a:gd name="connsiteX48" fmla="*/ 1606201 w 2771788"/>
              <a:gd name="connsiteY48" fmla="*/ 1305252 h 3616901"/>
              <a:gd name="connsiteX49" fmla="*/ 1175583 w 2771788"/>
              <a:gd name="connsiteY49" fmla="*/ 773624 h 3616901"/>
              <a:gd name="connsiteX50" fmla="*/ 1201943 w 2771788"/>
              <a:gd name="connsiteY50" fmla="*/ 363938 h 3616901"/>
              <a:gd name="connsiteX51" fmla="*/ 1760373 w 2771788"/>
              <a:gd name="connsiteY51" fmla="*/ 93141 h 3616901"/>
              <a:gd name="connsiteX52" fmla="*/ 2169436 w 2771788"/>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132513 w 2771788"/>
              <a:gd name="connsiteY6" fmla="*/ 2139908 h 3616901"/>
              <a:gd name="connsiteX7" fmla="*/ 1537090 w 2771788"/>
              <a:gd name="connsiteY7" fmla="*/ 3022410 h 3616901"/>
              <a:gd name="connsiteX8" fmla="*/ 1069257 w 2771788"/>
              <a:gd name="connsiteY8" fmla="*/ 3564671 h 3616901"/>
              <a:gd name="connsiteX9" fmla="*/ 457885 w 2771788"/>
              <a:gd name="connsiteY9" fmla="*/ 3527457 h 3616901"/>
              <a:gd name="connsiteX10" fmla="*/ 80429 w 2771788"/>
              <a:gd name="connsiteY10" fmla="*/ 2963931 h 3616901"/>
              <a:gd name="connsiteX11" fmla="*/ 685 w 2771788"/>
              <a:gd name="connsiteY11" fmla="*/ 2251550 h 3616901"/>
              <a:gd name="connsiteX12" fmla="*/ 29094 w 2771788"/>
              <a:gd name="connsiteY12" fmla="*/ 1482019 h 3616901"/>
              <a:gd name="connsiteX13" fmla="*/ 41755 w 2771788"/>
              <a:gd name="connsiteY13" fmla="*/ 1214876 h 3616901"/>
              <a:gd name="connsiteX14" fmla="*/ 112327 w 2771788"/>
              <a:gd name="connsiteY14" fmla="*/ 848053 h 3616901"/>
              <a:gd name="connsiteX15" fmla="*/ 271815 w 2771788"/>
              <a:gd name="connsiteY15" fmla="*/ 672615 h 3616901"/>
              <a:gd name="connsiteX16" fmla="*/ 542842 w 2771788"/>
              <a:gd name="connsiteY16" fmla="*/ 624769 h 3616901"/>
              <a:gd name="connsiteX17" fmla="*/ 755597 w 2771788"/>
              <a:gd name="connsiteY17" fmla="*/ 720462 h 3616901"/>
              <a:gd name="connsiteX18" fmla="*/ 819392 w 2771788"/>
              <a:gd name="connsiteY18" fmla="*/ 848052 h 3616901"/>
              <a:gd name="connsiteX19" fmla="*/ 799103 w 2771788"/>
              <a:gd name="connsiteY19" fmla="*/ 1017280 h 3616901"/>
              <a:gd name="connsiteX20" fmla="*/ 622690 w 2771788"/>
              <a:gd name="connsiteY20" fmla="*/ 1310569 h 3616901"/>
              <a:gd name="connsiteX21" fmla="*/ 601425 w 2771788"/>
              <a:gd name="connsiteY21" fmla="*/ 1815615 h 3616901"/>
              <a:gd name="connsiteX22" fmla="*/ 612057 w 2771788"/>
              <a:gd name="connsiteY22" fmla="*/ 2740648 h 3616901"/>
              <a:gd name="connsiteX23" fmla="*/ 750280 w 2771788"/>
              <a:gd name="connsiteY23" fmla="*/ 3054308 h 3616901"/>
              <a:gd name="connsiteX24" fmla="*/ 968248 w 2771788"/>
              <a:gd name="connsiteY24" fmla="*/ 2926717 h 3616901"/>
              <a:gd name="connsiteX25" fmla="*/ 1180899 w 2771788"/>
              <a:gd name="connsiteY25" fmla="*/ 2586476 h 3616901"/>
              <a:gd name="connsiteX26" fmla="*/ 1574124 w 2771788"/>
              <a:gd name="connsiteY26" fmla="*/ 2062360 h 3616901"/>
              <a:gd name="connsiteX27" fmla="*/ 1707933 w 2771788"/>
              <a:gd name="connsiteY27" fmla="*/ 1888504 h 3616901"/>
              <a:gd name="connsiteX28" fmla="*/ 1814033 w 2771788"/>
              <a:gd name="connsiteY28" fmla="*/ 1749207 h 3616901"/>
              <a:gd name="connsiteX29" fmla="*/ 1864483 w 2771788"/>
              <a:gd name="connsiteY29" fmla="*/ 1685753 h 3616901"/>
              <a:gd name="connsiteX30" fmla="*/ 1908507 w 2771788"/>
              <a:gd name="connsiteY30" fmla="*/ 1634023 h 3616901"/>
              <a:gd name="connsiteX31" fmla="*/ 2007746 w 2771788"/>
              <a:gd name="connsiteY31" fmla="*/ 1499837 h 3616901"/>
              <a:gd name="connsiteX32" fmla="*/ 2259163 w 2771788"/>
              <a:gd name="connsiteY32" fmla="*/ 1144711 h 3616901"/>
              <a:gd name="connsiteX33" fmla="*/ 2401815 w 2771788"/>
              <a:gd name="connsiteY33" fmla="*/ 879950 h 3616901"/>
              <a:gd name="connsiteX34" fmla="*/ 2356351 w 2771788"/>
              <a:gd name="connsiteY34" fmla="*/ 618898 h 3616901"/>
              <a:gd name="connsiteX35" fmla="*/ 2169727 w 2771788"/>
              <a:gd name="connsiteY35" fmla="*/ 523759 h 3616901"/>
              <a:gd name="connsiteX36" fmla="*/ 1840118 w 2771788"/>
              <a:gd name="connsiteY36" fmla="*/ 576922 h 3616901"/>
              <a:gd name="connsiteX37" fmla="*/ 1822508 w 2771788"/>
              <a:gd name="connsiteY37" fmla="*/ 782596 h 3616901"/>
              <a:gd name="connsiteX38" fmla="*/ 2046234 w 2771788"/>
              <a:gd name="connsiteY38" fmla="*/ 1066463 h 3616901"/>
              <a:gd name="connsiteX39" fmla="*/ 2190992 w 2771788"/>
              <a:gd name="connsiteY39" fmla="*/ 1230824 h 3616901"/>
              <a:gd name="connsiteX40" fmla="*/ 2198018 w 2771788"/>
              <a:gd name="connsiteY40" fmla="*/ 1234522 h 3616901"/>
              <a:gd name="connsiteX41" fmla="*/ 2197346 w 2771788"/>
              <a:gd name="connsiteY41" fmla="*/ 1235061 h 3616901"/>
              <a:gd name="connsiteX42" fmla="*/ 2175043 w 2771788"/>
              <a:gd name="connsiteY42" fmla="*/ 1262722 h 3616901"/>
              <a:gd name="connsiteX43" fmla="*/ 1968040 w 2771788"/>
              <a:gd name="connsiteY43" fmla="*/ 1537009 h 3616901"/>
              <a:gd name="connsiteX44" fmla="*/ 1930440 w 2771788"/>
              <a:gd name="connsiteY44" fmla="*/ 1595127 h 3616901"/>
              <a:gd name="connsiteX45" fmla="*/ 1891839 w 2771788"/>
              <a:gd name="connsiteY45" fmla="*/ 1641167 h 3616901"/>
              <a:gd name="connsiteX46" fmla="*/ 1831758 w 2771788"/>
              <a:gd name="connsiteY46" fmla="*/ 1581323 h 3616901"/>
              <a:gd name="connsiteX47" fmla="*/ 1767795 w 2771788"/>
              <a:gd name="connsiteY47" fmla="*/ 1502066 h 3616901"/>
              <a:gd name="connsiteX48" fmla="*/ 1606201 w 2771788"/>
              <a:gd name="connsiteY48" fmla="*/ 1305252 h 3616901"/>
              <a:gd name="connsiteX49" fmla="*/ 1175583 w 2771788"/>
              <a:gd name="connsiteY49" fmla="*/ 773624 h 3616901"/>
              <a:gd name="connsiteX50" fmla="*/ 1201943 w 2771788"/>
              <a:gd name="connsiteY50" fmla="*/ 363938 h 3616901"/>
              <a:gd name="connsiteX51" fmla="*/ 1760373 w 2771788"/>
              <a:gd name="connsiteY51" fmla="*/ 93141 h 3616901"/>
              <a:gd name="connsiteX52" fmla="*/ 2169436 w 2771788"/>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132513 w 2771788"/>
              <a:gd name="connsiteY6" fmla="*/ 2139908 h 3616901"/>
              <a:gd name="connsiteX7" fmla="*/ 1537090 w 2771788"/>
              <a:gd name="connsiteY7" fmla="*/ 3022410 h 3616901"/>
              <a:gd name="connsiteX8" fmla="*/ 1069257 w 2771788"/>
              <a:gd name="connsiteY8" fmla="*/ 3564671 h 3616901"/>
              <a:gd name="connsiteX9" fmla="*/ 457885 w 2771788"/>
              <a:gd name="connsiteY9" fmla="*/ 3527457 h 3616901"/>
              <a:gd name="connsiteX10" fmla="*/ 80429 w 2771788"/>
              <a:gd name="connsiteY10" fmla="*/ 2963931 h 3616901"/>
              <a:gd name="connsiteX11" fmla="*/ 685 w 2771788"/>
              <a:gd name="connsiteY11" fmla="*/ 2251550 h 3616901"/>
              <a:gd name="connsiteX12" fmla="*/ 29094 w 2771788"/>
              <a:gd name="connsiteY12" fmla="*/ 1482019 h 3616901"/>
              <a:gd name="connsiteX13" fmla="*/ 41755 w 2771788"/>
              <a:gd name="connsiteY13" fmla="*/ 1214876 h 3616901"/>
              <a:gd name="connsiteX14" fmla="*/ 112327 w 2771788"/>
              <a:gd name="connsiteY14" fmla="*/ 848053 h 3616901"/>
              <a:gd name="connsiteX15" fmla="*/ 271815 w 2771788"/>
              <a:gd name="connsiteY15" fmla="*/ 672615 h 3616901"/>
              <a:gd name="connsiteX16" fmla="*/ 542842 w 2771788"/>
              <a:gd name="connsiteY16" fmla="*/ 624769 h 3616901"/>
              <a:gd name="connsiteX17" fmla="*/ 755597 w 2771788"/>
              <a:gd name="connsiteY17" fmla="*/ 720462 h 3616901"/>
              <a:gd name="connsiteX18" fmla="*/ 819392 w 2771788"/>
              <a:gd name="connsiteY18" fmla="*/ 848052 h 3616901"/>
              <a:gd name="connsiteX19" fmla="*/ 799103 w 2771788"/>
              <a:gd name="connsiteY19" fmla="*/ 1017280 h 3616901"/>
              <a:gd name="connsiteX20" fmla="*/ 622690 w 2771788"/>
              <a:gd name="connsiteY20" fmla="*/ 1310569 h 3616901"/>
              <a:gd name="connsiteX21" fmla="*/ 601425 w 2771788"/>
              <a:gd name="connsiteY21" fmla="*/ 1815615 h 3616901"/>
              <a:gd name="connsiteX22" fmla="*/ 612057 w 2771788"/>
              <a:gd name="connsiteY22" fmla="*/ 2740648 h 3616901"/>
              <a:gd name="connsiteX23" fmla="*/ 750280 w 2771788"/>
              <a:gd name="connsiteY23" fmla="*/ 3054308 h 3616901"/>
              <a:gd name="connsiteX24" fmla="*/ 968248 w 2771788"/>
              <a:gd name="connsiteY24" fmla="*/ 2926717 h 3616901"/>
              <a:gd name="connsiteX25" fmla="*/ 1180899 w 2771788"/>
              <a:gd name="connsiteY25" fmla="*/ 2586476 h 3616901"/>
              <a:gd name="connsiteX26" fmla="*/ 1574124 w 2771788"/>
              <a:gd name="connsiteY26" fmla="*/ 2062360 h 3616901"/>
              <a:gd name="connsiteX27" fmla="*/ 1707933 w 2771788"/>
              <a:gd name="connsiteY27" fmla="*/ 1888504 h 3616901"/>
              <a:gd name="connsiteX28" fmla="*/ 1814033 w 2771788"/>
              <a:gd name="connsiteY28" fmla="*/ 1749207 h 3616901"/>
              <a:gd name="connsiteX29" fmla="*/ 1864483 w 2771788"/>
              <a:gd name="connsiteY29" fmla="*/ 1685753 h 3616901"/>
              <a:gd name="connsiteX30" fmla="*/ 1908507 w 2771788"/>
              <a:gd name="connsiteY30" fmla="*/ 1634023 h 3616901"/>
              <a:gd name="connsiteX31" fmla="*/ 2007746 w 2771788"/>
              <a:gd name="connsiteY31" fmla="*/ 1499837 h 3616901"/>
              <a:gd name="connsiteX32" fmla="*/ 2259163 w 2771788"/>
              <a:gd name="connsiteY32" fmla="*/ 1144711 h 3616901"/>
              <a:gd name="connsiteX33" fmla="*/ 2401815 w 2771788"/>
              <a:gd name="connsiteY33" fmla="*/ 879950 h 3616901"/>
              <a:gd name="connsiteX34" fmla="*/ 2356351 w 2771788"/>
              <a:gd name="connsiteY34" fmla="*/ 618898 h 3616901"/>
              <a:gd name="connsiteX35" fmla="*/ 2169727 w 2771788"/>
              <a:gd name="connsiteY35" fmla="*/ 523759 h 3616901"/>
              <a:gd name="connsiteX36" fmla="*/ 1840118 w 2771788"/>
              <a:gd name="connsiteY36" fmla="*/ 576922 h 3616901"/>
              <a:gd name="connsiteX37" fmla="*/ 1822508 w 2771788"/>
              <a:gd name="connsiteY37" fmla="*/ 782596 h 3616901"/>
              <a:gd name="connsiteX38" fmla="*/ 2046234 w 2771788"/>
              <a:gd name="connsiteY38" fmla="*/ 1066463 h 3616901"/>
              <a:gd name="connsiteX39" fmla="*/ 2190992 w 2771788"/>
              <a:gd name="connsiteY39" fmla="*/ 1230824 h 3616901"/>
              <a:gd name="connsiteX40" fmla="*/ 2198018 w 2771788"/>
              <a:gd name="connsiteY40" fmla="*/ 1234522 h 3616901"/>
              <a:gd name="connsiteX41" fmla="*/ 2197346 w 2771788"/>
              <a:gd name="connsiteY41" fmla="*/ 1235061 h 3616901"/>
              <a:gd name="connsiteX42" fmla="*/ 2175043 w 2771788"/>
              <a:gd name="connsiteY42" fmla="*/ 1262722 h 3616901"/>
              <a:gd name="connsiteX43" fmla="*/ 1968040 w 2771788"/>
              <a:gd name="connsiteY43" fmla="*/ 1537009 h 3616901"/>
              <a:gd name="connsiteX44" fmla="*/ 1928059 w 2771788"/>
              <a:gd name="connsiteY44" fmla="*/ 1595127 h 3616901"/>
              <a:gd name="connsiteX45" fmla="*/ 1891839 w 2771788"/>
              <a:gd name="connsiteY45" fmla="*/ 1641167 h 3616901"/>
              <a:gd name="connsiteX46" fmla="*/ 1831758 w 2771788"/>
              <a:gd name="connsiteY46" fmla="*/ 1581323 h 3616901"/>
              <a:gd name="connsiteX47" fmla="*/ 1767795 w 2771788"/>
              <a:gd name="connsiteY47" fmla="*/ 1502066 h 3616901"/>
              <a:gd name="connsiteX48" fmla="*/ 1606201 w 2771788"/>
              <a:gd name="connsiteY48" fmla="*/ 1305252 h 3616901"/>
              <a:gd name="connsiteX49" fmla="*/ 1175583 w 2771788"/>
              <a:gd name="connsiteY49" fmla="*/ 773624 h 3616901"/>
              <a:gd name="connsiteX50" fmla="*/ 1201943 w 2771788"/>
              <a:gd name="connsiteY50" fmla="*/ 363938 h 3616901"/>
              <a:gd name="connsiteX51" fmla="*/ 1760373 w 2771788"/>
              <a:gd name="connsiteY51" fmla="*/ 93141 h 3616901"/>
              <a:gd name="connsiteX52" fmla="*/ 2169436 w 2771788"/>
              <a:gd name="connsiteY52"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288623 w 2771788"/>
              <a:gd name="connsiteY6" fmla="*/ 1953894 h 3616901"/>
              <a:gd name="connsiteX7" fmla="*/ 2132513 w 2771788"/>
              <a:gd name="connsiteY7" fmla="*/ 2139908 h 3616901"/>
              <a:gd name="connsiteX8" fmla="*/ 1537090 w 2771788"/>
              <a:gd name="connsiteY8" fmla="*/ 3022410 h 3616901"/>
              <a:gd name="connsiteX9" fmla="*/ 1069257 w 2771788"/>
              <a:gd name="connsiteY9" fmla="*/ 3564671 h 3616901"/>
              <a:gd name="connsiteX10" fmla="*/ 457885 w 2771788"/>
              <a:gd name="connsiteY10" fmla="*/ 3527457 h 3616901"/>
              <a:gd name="connsiteX11" fmla="*/ 80429 w 2771788"/>
              <a:gd name="connsiteY11" fmla="*/ 2963931 h 3616901"/>
              <a:gd name="connsiteX12" fmla="*/ 685 w 2771788"/>
              <a:gd name="connsiteY12" fmla="*/ 2251550 h 3616901"/>
              <a:gd name="connsiteX13" fmla="*/ 29094 w 2771788"/>
              <a:gd name="connsiteY13" fmla="*/ 1482019 h 3616901"/>
              <a:gd name="connsiteX14" fmla="*/ 41755 w 2771788"/>
              <a:gd name="connsiteY14" fmla="*/ 1214876 h 3616901"/>
              <a:gd name="connsiteX15" fmla="*/ 112327 w 2771788"/>
              <a:gd name="connsiteY15" fmla="*/ 848053 h 3616901"/>
              <a:gd name="connsiteX16" fmla="*/ 271815 w 2771788"/>
              <a:gd name="connsiteY16" fmla="*/ 672615 h 3616901"/>
              <a:gd name="connsiteX17" fmla="*/ 542842 w 2771788"/>
              <a:gd name="connsiteY17" fmla="*/ 624769 h 3616901"/>
              <a:gd name="connsiteX18" fmla="*/ 755597 w 2771788"/>
              <a:gd name="connsiteY18" fmla="*/ 720462 h 3616901"/>
              <a:gd name="connsiteX19" fmla="*/ 819392 w 2771788"/>
              <a:gd name="connsiteY19" fmla="*/ 848052 h 3616901"/>
              <a:gd name="connsiteX20" fmla="*/ 799103 w 2771788"/>
              <a:gd name="connsiteY20" fmla="*/ 1017280 h 3616901"/>
              <a:gd name="connsiteX21" fmla="*/ 622690 w 2771788"/>
              <a:gd name="connsiteY21" fmla="*/ 1310569 h 3616901"/>
              <a:gd name="connsiteX22" fmla="*/ 601425 w 2771788"/>
              <a:gd name="connsiteY22" fmla="*/ 1815615 h 3616901"/>
              <a:gd name="connsiteX23" fmla="*/ 612057 w 2771788"/>
              <a:gd name="connsiteY23" fmla="*/ 2740648 h 3616901"/>
              <a:gd name="connsiteX24" fmla="*/ 750280 w 2771788"/>
              <a:gd name="connsiteY24" fmla="*/ 3054308 h 3616901"/>
              <a:gd name="connsiteX25" fmla="*/ 968248 w 2771788"/>
              <a:gd name="connsiteY25" fmla="*/ 2926717 h 3616901"/>
              <a:gd name="connsiteX26" fmla="*/ 1180899 w 2771788"/>
              <a:gd name="connsiteY26" fmla="*/ 2586476 h 3616901"/>
              <a:gd name="connsiteX27" fmla="*/ 1574124 w 2771788"/>
              <a:gd name="connsiteY27" fmla="*/ 2062360 h 3616901"/>
              <a:gd name="connsiteX28" fmla="*/ 1707933 w 2771788"/>
              <a:gd name="connsiteY28" fmla="*/ 1888504 h 3616901"/>
              <a:gd name="connsiteX29" fmla="*/ 1814033 w 2771788"/>
              <a:gd name="connsiteY29" fmla="*/ 1749207 h 3616901"/>
              <a:gd name="connsiteX30" fmla="*/ 1864483 w 2771788"/>
              <a:gd name="connsiteY30" fmla="*/ 1685753 h 3616901"/>
              <a:gd name="connsiteX31" fmla="*/ 1908507 w 2771788"/>
              <a:gd name="connsiteY31" fmla="*/ 1634023 h 3616901"/>
              <a:gd name="connsiteX32" fmla="*/ 2007746 w 2771788"/>
              <a:gd name="connsiteY32" fmla="*/ 1499837 h 3616901"/>
              <a:gd name="connsiteX33" fmla="*/ 2259163 w 2771788"/>
              <a:gd name="connsiteY33" fmla="*/ 1144711 h 3616901"/>
              <a:gd name="connsiteX34" fmla="*/ 2401815 w 2771788"/>
              <a:gd name="connsiteY34" fmla="*/ 879950 h 3616901"/>
              <a:gd name="connsiteX35" fmla="*/ 2356351 w 2771788"/>
              <a:gd name="connsiteY35" fmla="*/ 618898 h 3616901"/>
              <a:gd name="connsiteX36" fmla="*/ 2169727 w 2771788"/>
              <a:gd name="connsiteY36" fmla="*/ 523759 h 3616901"/>
              <a:gd name="connsiteX37" fmla="*/ 1840118 w 2771788"/>
              <a:gd name="connsiteY37" fmla="*/ 576922 h 3616901"/>
              <a:gd name="connsiteX38" fmla="*/ 1822508 w 2771788"/>
              <a:gd name="connsiteY38" fmla="*/ 782596 h 3616901"/>
              <a:gd name="connsiteX39" fmla="*/ 2046234 w 2771788"/>
              <a:gd name="connsiteY39" fmla="*/ 1066463 h 3616901"/>
              <a:gd name="connsiteX40" fmla="*/ 2190992 w 2771788"/>
              <a:gd name="connsiteY40" fmla="*/ 1230824 h 3616901"/>
              <a:gd name="connsiteX41" fmla="*/ 2198018 w 2771788"/>
              <a:gd name="connsiteY41" fmla="*/ 1234522 h 3616901"/>
              <a:gd name="connsiteX42" fmla="*/ 2197346 w 2771788"/>
              <a:gd name="connsiteY42" fmla="*/ 1235061 h 3616901"/>
              <a:gd name="connsiteX43" fmla="*/ 2175043 w 2771788"/>
              <a:gd name="connsiteY43" fmla="*/ 1262722 h 3616901"/>
              <a:gd name="connsiteX44" fmla="*/ 1968040 w 2771788"/>
              <a:gd name="connsiteY44" fmla="*/ 1537009 h 3616901"/>
              <a:gd name="connsiteX45" fmla="*/ 1928059 w 2771788"/>
              <a:gd name="connsiteY45" fmla="*/ 1595127 h 3616901"/>
              <a:gd name="connsiteX46" fmla="*/ 1891839 w 2771788"/>
              <a:gd name="connsiteY46" fmla="*/ 1641167 h 3616901"/>
              <a:gd name="connsiteX47" fmla="*/ 1831758 w 2771788"/>
              <a:gd name="connsiteY47" fmla="*/ 1581323 h 3616901"/>
              <a:gd name="connsiteX48" fmla="*/ 1767795 w 2771788"/>
              <a:gd name="connsiteY48" fmla="*/ 1502066 h 3616901"/>
              <a:gd name="connsiteX49" fmla="*/ 1606201 w 2771788"/>
              <a:gd name="connsiteY49" fmla="*/ 1305252 h 3616901"/>
              <a:gd name="connsiteX50" fmla="*/ 1175583 w 2771788"/>
              <a:gd name="connsiteY50" fmla="*/ 773624 h 3616901"/>
              <a:gd name="connsiteX51" fmla="*/ 1201943 w 2771788"/>
              <a:gd name="connsiteY51" fmla="*/ 363938 h 3616901"/>
              <a:gd name="connsiteX52" fmla="*/ 1760373 w 2771788"/>
              <a:gd name="connsiteY52" fmla="*/ 93141 h 3616901"/>
              <a:gd name="connsiteX53" fmla="*/ 2169436 w 2771788"/>
              <a:gd name="connsiteY53"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76383 h 3616901"/>
              <a:gd name="connsiteX6" fmla="*/ 2288623 w 2771788"/>
              <a:gd name="connsiteY6" fmla="*/ 1953894 h 3616901"/>
              <a:gd name="connsiteX7" fmla="*/ 2132513 w 2771788"/>
              <a:gd name="connsiteY7" fmla="*/ 2151814 h 3616901"/>
              <a:gd name="connsiteX8" fmla="*/ 1537090 w 2771788"/>
              <a:gd name="connsiteY8" fmla="*/ 3022410 h 3616901"/>
              <a:gd name="connsiteX9" fmla="*/ 1069257 w 2771788"/>
              <a:gd name="connsiteY9" fmla="*/ 3564671 h 3616901"/>
              <a:gd name="connsiteX10" fmla="*/ 457885 w 2771788"/>
              <a:gd name="connsiteY10" fmla="*/ 3527457 h 3616901"/>
              <a:gd name="connsiteX11" fmla="*/ 80429 w 2771788"/>
              <a:gd name="connsiteY11" fmla="*/ 2963931 h 3616901"/>
              <a:gd name="connsiteX12" fmla="*/ 685 w 2771788"/>
              <a:gd name="connsiteY12" fmla="*/ 2251550 h 3616901"/>
              <a:gd name="connsiteX13" fmla="*/ 29094 w 2771788"/>
              <a:gd name="connsiteY13" fmla="*/ 1482019 h 3616901"/>
              <a:gd name="connsiteX14" fmla="*/ 41755 w 2771788"/>
              <a:gd name="connsiteY14" fmla="*/ 1214876 h 3616901"/>
              <a:gd name="connsiteX15" fmla="*/ 112327 w 2771788"/>
              <a:gd name="connsiteY15" fmla="*/ 848053 h 3616901"/>
              <a:gd name="connsiteX16" fmla="*/ 271815 w 2771788"/>
              <a:gd name="connsiteY16" fmla="*/ 672615 h 3616901"/>
              <a:gd name="connsiteX17" fmla="*/ 542842 w 2771788"/>
              <a:gd name="connsiteY17" fmla="*/ 624769 h 3616901"/>
              <a:gd name="connsiteX18" fmla="*/ 755597 w 2771788"/>
              <a:gd name="connsiteY18" fmla="*/ 720462 h 3616901"/>
              <a:gd name="connsiteX19" fmla="*/ 819392 w 2771788"/>
              <a:gd name="connsiteY19" fmla="*/ 848052 h 3616901"/>
              <a:gd name="connsiteX20" fmla="*/ 799103 w 2771788"/>
              <a:gd name="connsiteY20" fmla="*/ 1017280 h 3616901"/>
              <a:gd name="connsiteX21" fmla="*/ 622690 w 2771788"/>
              <a:gd name="connsiteY21" fmla="*/ 1310569 h 3616901"/>
              <a:gd name="connsiteX22" fmla="*/ 601425 w 2771788"/>
              <a:gd name="connsiteY22" fmla="*/ 1815615 h 3616901"/>
              <a:gd name="connsiteX23" fmla="*/ 612057 w 2771788"/>
              <a:gd name="connsiteY23" fmla="*/ 2740648 h 3616901"/>
              <a:gd name="connsiteX24" fmla="*/ 750280 w 2771788"/>
              <a:gd name="connsiteY24" fmla="*/ 3054308 h 3616901"/>
              <a:gd name="connsiteX25" fmla="*/ 968248 w 2771788"/>
              <a:gd name="connsiteY25" fmla="*/ 2926717 h 3616901"/>
              <a:gd name="connsiteX26" fmla="*/ 1180899 w 2771788"/>
              <a:gd name="connsiteY26" fmla="*/ 2586476 h 3616901"/>
              <a:gd name="connsiteX27" fmla="*/ 1574124 w 2771788"/>
              <a:gd name="connsiteY27" fmla="*/ 2062360 h 3616901"/>
              <a:gd name="connsiteX28" fmla="*/ 1707933 w 2771788"/>
              <a:gd name="connsiteY28" fmla="*/ 1888504 h 3616901"/>
              <a:gd name="connsiteX29" fmla="*/ 1814033 w 2771788"/>
              <a:gd name="connsiteY29" fmla="*/ 1749207 h 3616901"/>
              <a:gd name="connsiteX30" fmla="*/ 1864483 w 2771788"/>
              <a:gd name="connsiteY30" fmla="*/ 1685753 h 3616901"/>
              <a:gd name="connsiteX31" fmla="*/ 1908507 w 2771788"/>
              <a:gd name="connsiteY31" fmla="*/ 1634023 h 3616901"/>
              <a:gd name="connsiteX32" fmla="*/ 2007746 w 2771788"/>
              <a:gd name="connsiteY32" fmla="*/ 1499837 h 3616901"/>
              <a:gd name="connsiteX33" fmla="*/ 2259163 w 2771788"/>
              <a:gd name="connsiteY33" fmla="*/ 1144711 h 3616901"/>
              <a:gd name="connsiteX34" fmla="*/ 2401815 w 2771788"/>
              <a:gd name="connsiteY34" fmla="*/ 879950 h 3616901"/>
              <a:gd name="connsiteX35" fmla="*/ 2356351 w 2771788"/>
              <a:gd name="connsiteY35" fmla="*/ 618898 h 3616901"/>
              <a:gd name="connsiteX36" fmla="*/ 2169727 w 2771788"/>
              <a:gd name="connsiteY36" fmla="*/ 523759 h 3616901"/>
              <a:gd name="connsiteX37" fmla="*/ 1840118 w 2771788"/>
              <a:gd name="connsiteY37" fmla="*/ 576922 h 3616901"/>
              <a:gd name="connsiteX38" fmla="*/ 1822508 w 2771788"/>
              <a:gd name="connsiteY38" fmla="*/ 782596 h 3616901"/>
              <a:gd name="connsiteX39" fmla="*/ 2046234 w 2771788"/>
              <a:gd name="connsiteY39" fmla="*/ 1066463 h 3616901"/>
              <a:gd name="connsiteX40" fmla="*/ 2190992 w 2771788"/>
              <a:gd name="connsiteY40" fmla="*/ 1230824 h 3616901"/>
              <a:gd name="connsiteX41" fmla="*/ 2198018 w 2771788"/>
              <a:gd name="connsiteY41" fmla="*/ 1234522 h 3616901"/>
              <a:gd name="connsiteX42" fmla="*/ 2197346 w 2771788"/>
              <a:gd name="connsiteY42" fmla="*/ 1235061 h 3616901"/>
              <a:gd name="connsiteX43" fmla="*/ 2175043 w 2771788"/>
              <a:gd name="connsiteY43" fmla="*/ 1262722 h 3616901"/>
              <a:gd name="connsiteX44" fmla="*/ 1968040 w 2771788"/>
              <a:gd name="connsiteY44" fmla="*/ 1537009 h 3616901"/>
              <a:gd name="connsiteX45" fmla="*/ 1928059 w 2771788"/>
              <a:gd name="connsiteY45" fmla="*/ 1595127 h 3616901"/>
              <a:gd name="connsiteX46" fmla="*/ 1891839 w 2771788"/>
              <a:gd name="connsiteY46" fmla="*/ 1641167 h 3616901"/>
              <a:gd name="connsiteX47" fmla="*/ 1831758 w 2771788"/>
              <a:gd name="connsiteY47" fmla="*/ 1581323 h 3616901"/>
              <a:gd name="connsiteX48" fmla="*/ 1767795 w 2771788"/>
              <a:gd name="connsiteY48" fmla="*/ 1502066 h 3616901"/>
              <a:gd name="connsiteX49" fmla="*/ 1606201 w 2771788"/>
              <a:gd name="connsiteY49" fmla="*/ 1305252 h 3616901"/>
              <a:gd name="connsiteX50" fmla="*/ 1175583 w 2771788"/>
              <a:gd name="connsiteY50" fmla="*/ 773624 h 3616901"/>
              <a:gd name="connsiteX51" fmla="*/ 1201943 w 2771788"/>
              <a:gd name="connsiteY51" fmla="*/ 363938 h 3616901"/>
              <a:gd name="connsiteX52" fmla="*/ 1760373 w 2771788"/>
              <a:gd name="connsiteY52" fmla="*/ 93141 h 3616901"/>
              <a:gd name="connsiteX53" fmla="*/ 2169436 w 2771788"/>
              <a:gd name="connsiteY53"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69239 h 3616901"/>
              <a:gd name="connsiteX6" fmla="*/ 2288623 w 2771788"/>
              <a:gd name="connsiteY6" fmla="*/ 1953894 h 3616901"/>
              <a:gd name="connsiteX7" fmla="*/ 2132513 w 2771788"/>
              <a:gd name="connsiteY7" fmla="*/ 2151814 h 3616901"/>
              <a:gd name="connsiteX8" fmla="*/ 1537090 w 2771788"/>
              <a:gd name="connsiteY8" fmla="*/ 3022410 h 3616901"/>
              <a:gd name="connsiteX9" fmla="*/ 1069257 w 2771788"/>
              <a:gd name="connsiteY9" fmla="*/ 3564671 h 3616901"/>
              <a:gd name="connsiteX10" fmla="*/ 457885 w 2771788"/>
              <a:gd name="connsiteY10" fmla="*/ 3527457 h 3616901"/>
              <a:gd name="connsiteX11" fmla="*/ 80429 w 2771788"/>
              <a:gd name="connsiteY11" fmla="*/ 2963931 h 3616901"/>
              <a:gd name="connsiteX12" fmla="*/ 685 w 2771788"/>
              <a:gd name="connsiteY12" fmla="*/ 2251550 h 3616901"/>
              <a:gd name="connsiteX13" fmla="*/ 29094 w 2771788"/>
              <a:gd name="connsiteY13" fmla="*/ 1482019 h 3616901"/>
              <a:gd name="connsiteX14" fmla="*/ 41755 w 2771788"/>
              <a:gd name="connsiteY14" fmla="*/ 1214876 h 3616901"/>
              <a:gd name="connsiteX15" fmla="*/ 112327 w 2771788"/>
              <a:gd name="connsiteY15" fmla="*/ 848053 h 3616901"/>
              <a:gd name="connsiteX16" fmla="*/ 271815 w 2771788"/>
              <a:gd name="connsiteY16" fmla="*/ 672615 h 3616901"/>
              <a:gd name="connsiteX17" fmla="*/ 542842 w 2771788"/>
              <a:gd name="connsiteY17" fmla="*/ 624769 h 3616901"/>
              <a:gd name="connsiteX18" fmla="*/ 755597 w 2771788"/>
              <a:gd name="connsiteY18" fmla="*/ 720462 h 3616901"/>
              <a:gd name="connsiteX19" fmla="*/ 819392 w 2771788"/>
              <a:gd name="connsiteY19" fmla="*/ 848052 h 3616901"/>
              <a:gd name="connsiteX20" fmla="*/ 799103 w 2771788"/>
              <a:gd name="connsiteY20" fmla="*/ 1017280 h 3616901"/>
              <a:gd name="connsiteX21" fmla="*/ 622690 w 2771788"/>
              <a:gd name="connsiteY21" fmla="*/ 1310569 h 3616901"/>
              <a:gd name="connsiteX22" fmla="*/ 601425 w 2771788"/>
              <a:gd name="connsiteY22" fmla="*/ 1815615 h 3616901"/>
              <a:gd name="connsiteX23" fmla="*/ 612057 w 2771788"/>
              <a:gd name="connsiteY23" fmla="*/ 2740648 h 3616901"/>
              <a:gd name="connsiteX24" fmla="*/ 750280 w 2771788"/>
              <a:gd name="connsiteY24" fmla="*/ 3054308 h 3616901"/>
              <a:gd name="connsiteX25" fmla="*/ 968248 w 2771788"/>
              <a:gd name="connsiteY25" fmla="*/ 2926717 h 3616901"/>
              <a:gd name="connsiteX26" fmla="*/ 1180899 w 2771788"/>
              <a:gd name="connsiteY26" fmla="*/ 2586476 h 3616901"/>
              <a:gd name="connsiteX27" fmla="*/ 1574124 w 2771788"/>
              <a:gd name="connsiteY27" fmla="*/ 2062360 h 3616901"/>
              <a:gd name="connsiteX28" fmla="*/ 1707933 w 2771788"/>
              <a:gd name="connsiteY28" fmla="*/ 1888504 h 3616901"/>
              <a:gd name="connsiteX29" fmla="*/ 1814033 w 2771788"/>
              <a:gd name="connsiteY29" fmla="*/ 1749207 h 3616901"/>
              <a:gd name="connsiteX30" fmla="*/ 1864483 w 2771788"/>
              <a:gd name="connsiteY30" fmla="*/ 1685753 h 3616901"/>
              <a:gd name="connsiteX31" fmla="*/ 1908507 w 2771788"/>
              <a:gd name="connsiteY31" fmla="*/ 1634023 h 3616901"/>
              <a:gd name="connsiteX32" fmla="*/ 2007746 w 2771788"/>
              <a:gd name="connsiteY32" fmla="*/ 1499837 h 3616901"/>
              <a:gd name="connsiteX33" fmla="*/ 2259163 w 2771788"/>
              <a:gd name="connsiteY33" fmla="*/ 1144711 h 3616901"/>
              <a:gd name="connsiteX34" fmla="*/ 2401815 w 2771788"/>
              <a:gd name="connsiteY34" fmla="*/ 879950 h 3616901"/>
              <a:gd name="connsiteX35" fmla="*/ 2356351 w 2771788"/>
              <a:gd name="connsiteY35" fmla="*/ 618898 h 3616901"/>
              <a:gd name="connsiteX36" fmla="*/ 2169727 w 2771788"/>
              <a:gd name="connsiteY36" fmla="*/ 523759 h 3616901"/>
              <a:gd name="connsiteX37" fmla="*/ 1840118 w 2771788"/>
              <a:gd name="connsiteY37" fmla="*/ 576922 h 3616901"/>
              <a:gd name="connsiteX38" fmla="*/ 1822508 w 2771788"/>
              <a:gd name="connsiteY38" fmla="*/ 782596 h 3616901"/>
              <a:gd name="connsiteX39" fmla="*/ 2046234 w 2771788"/>
              <a:gd name="connsiteY39" fmla="*/ 1066463 h 3616901"/>
              <a:gd name="connsiteX40" fmla="*/ 2190992 w 2771788"/>
              <a:gd name="connsiteY40" fmla="*/ 1230824 h 3616901"/>
              <a:gd name="connsiteX41" fmla="*/ 2198018 w 2771788"/>
              <a:gd name="connsiteY41" fmla="*/ 1234522 h 3616901"/>
              <a:gd name="connsiteX42" fmla="*/ 2197346 w 2771788"/>
              <a:gd name="connsiteY42" fmla="*/ 1235061 h 3616901"/>
              <a:gd name="connsiteX43" fmla="*/ 2175043 w 2771788"/>
              <a:gd name="connsiteY43" fmla="*/ 1262722 h 3616901"/>
              <a:gd name="connsiteX44" fmla="*/ 1968040 w 2771788"/>
              <a:gd name="connsiteY44" fmla="*/ 1537009 h 3616901"/>
              <a:gd name="connsiteX45" fmla="*/ 1928059 w 2771788"/>
              <a:gd name="connsiteY45" fmla="*/ 1595127 h 3616901"/>
              <a:gd name="connsiteX46" fmla="*/ 1891839 w 2771788"/>
              <a:gd name="connsiteY46" fmla="*/ 1641167 h 3616901"/>
              <a:gd name="connsiteX47" fmla="*/ 1831758 w 2771788"/>
              <a:gd name="connsiteY47" fmla="*/ 1581323 h 3616901"/>
              <a:gd name="connsiteX48" fmla="*/ 1767795 w 2771788"/>
              <a:gd name="connsiteY48" fmla="*/ 1502066 h 3616901"/>
              <a:gd name="connsiteX49" fmla="*/ 1606201 w 2771788"/>
              <a:gd name="connsiteY49" fmla="*/ 1305252 h 3616901"/>
              <a:gd name="connsiteX50" fmla="*/ 1175583 w 2771788"/>
              <a:gd name="connsiteY50" fmla="*/ 773624 h 3616901"/>
              <a:gd name="connsiteX51" fmla="*/ 1201943 w 2771788"/>
              <a:gd name="connsiteY51" fmla="*/ 363938 h 3616901"/>
              <a:gd name="connsiteX52" fmla="*/ 1760373 w 2771788"/>
              <a:gd name="connsiteY52" fmla="*/ 93141 h 3616901"/>
              <a:gd name="connsiteX53" fmla="*/ 2169436 w 2771788"/>
              <a:gd name="connsiteY53" fmla="*/ 438 h 3616901"/>
              <a:gd name="connsiteX0" fmla="*/ 2169436 w 2771788"/>
              <a:gd name="connsiteY0" fmla="*/ 438 h 3616901"/>
              <a:gd name="connsiteX1" fmla="*/ 2276052 w 2771788"/>
              <a:gd name="connsiteY1" fmla="*/ 8080 h 3616901"/>
              <a:gd name="connsiteX2" fmla="*/ 2504652 w 2771788"/>
              <a:gd name="connsiteY2" fmla="*/ 257945 h 3616901"/>
              <a:gd name="connsiteX3" fmla="*/ 2743885 w 2771788"/>
              <a:gd name="connsiteY3" fmla="*/ 805522 h 3616901"/>
              <a:gd name="connsiteX4" fmla="*/ 2747374 w 2771788"/>
              <a:gd name="connsiteY4" fmla="*/ 1192669 h 3616901"/>
              <a:gd name="connsiteX5" fmla="*/ 2568448 w 2771788"/>
              <a:gd name="connsiteY5" fmla="*/ 1569239 h 3616901"/>
              <a:gd name="connsiteX6" fmla="*/ 2288623 w 2771788"/>
              <a:gd name="connsiteY6" fmla="*/ 1953894 h 3616901"/>
              <a:gd name="connsiteX7" fmla="*/ 2132513 w 2771788"/>
              <a:gd name="connsiteY7" fmla="*/ 2151814 h 3616901"/>
              <a:gd name="connsiteX8" fmla="*/ 1807611 w 2771788"/>
              <a:gd name="connsiteY8" fmla="*/ 2584925 h 3616901"/>
              <a:gd name="connsiteX9" fmla="*/ 1537090 w 2771788"/>
              <a:gd name="connsiteY9" fmla="*/ 3022410 h 3616901"/>
              <a:gd name="connsiteX10" fmla="*/ 1069257 w 2771788"/>
              <a:gd name="connsiteY10" fmla="*/ 3564671 h 3616901"/>
              <a:gd name="connsiteX11" fmla="*/ 457885 w 2771788"/>
              <a:gd name="connsiteY11" fmla="*/ 3527457 h 3616901"/>
              <a:gd name="connsiteX12" fmla="*/ 80429 w 2771788"/>
              <a:gd name="connsiteY12" fmla="*/ 2963931 h 3616901"/>
              <a:gd name="connsiteX13" fmla="*/ 685 w 2771788"/>
              <a:gd name="connsiteY13" fmla="*/ 2251550 h 3616901"/>
              <a:gd name="connsiteX14" fmla="*/ 29094 w 2771788"/>
              <a:gd name="connsiteY14" fmla="*/ 1482019 h 3616901"/>
              <a:gd name="connsiteX15" fmla="*/ 41755 w 2771788"/>
              <a:gd name="connsiteY15" fmla="*/ 1214876 h 3616901"/>
              <a:gd name="connsiteX16" fmla="*/ 112327 w 2771788"/>
              <a:gd name="connsiteY16" fmla="*/ 848053 h 3616901"/>
              <a:gd name="connsiteX17" fmla="*/ 271815 w 2771788"/>
              <a:gd name="connsiteY17" fmla="*/ 672615 h 3616901"/>
              <a:gd name="connsiteX18" fmla="*/ 542842 w 2771788"/>
              <a:gd name="connsiteY18" fmla="*/ 624769 h 3616901"/>
              <a:gd name="connsiteX19" fmla="*/ 755597 w 2771788"/>
              <a:gd name="connsiteY19" fmla="*/ 720462 h 3616901"/>
              <a:gd name="connsiteX20" fmla="*/ 819392 w 2771788"/>
              <a:gd name="connsiteY20" fmla="*/ 848052 h 3616901"/>
              <a:gd name="connsiteX21" fmla="*/ 799103 w 2771788"/>
              <a:gd name="connsiteY21" fmla="*/ 1017280 h 3616901"/>
              <a:gd name="connsiteX22" fmla="*/ 622690 w 2771788"/>
              <a:gd name="connsiteY22" fmla="*/ 1310569 h 3616901"/>
              <a:gd name="connsiteX23" fmla="*/ 601425 w 2771788"/>
              <a:gd name="connsiteY23" fmla="*/ 1815615 h 3616901"/>
              <a:gd name="connsiteX24" fmla="*/ 612057 w 2771788"/>
              <a:gd name="connsiteY24" fmla="*/ 2740648 h 3616901"/>
              <a:gd name="connsiteX25" fmla="*/ 750280 w 2771788"/>
              <a:gd name="connsiteY25" fmla="*/ 3054308 h 3616901"/>
              <a:gd name="connsiteX26" fmla="*/ 968248 w 2771788"/>
              <a:gd name="connsiteY26" fmla="*/ 2926717 h 3616901"/>
              <a:gd name="connsiteX27" fmla="*/ 1180899 w 2771788"/>
              <a:gd name="connsiteY27" fmla="*/ 2586476 h 3616901"/>
              <a:gd name="connsiteX28" fmla="*/ 1574124 w 2771788"/>
              <a:gd name="connsiteY28" fmla="*/ 2062360 h 3616901"/>
              <a:gd name="connsiteX29" fmla="*/ 1707933 w 2771788"/>
              <a:gd name="connsiteY29" fmla="*/ 1888504 h 3616901"/>
              <a:gd name="connsiteX30" fmla="*/ 1814033 w 2771788"/>
              <a:gd name="connsiteY30" fmla="*/ 1749207 h 3616901"/>
              <a:gd name="connsiteX31" fmla="*/ 1864483 w 2771788"/>
              <a:gd name="connsiteY31" fmla="*/ 1685753 h 3616901"/>
              <a:gd name="connsiteX32" fmla="*/ 1908507 w 2771788"/>
              <a:gd name="connsiteY32" fmla="*/ 1634023 h 3616901"/>
              <a:gd name="connsiteX33" fmla="*/ 2007746 w 2771788"/>
              <a:gd name="connsiteY33" fmla="*/ 1499837 h 3616901"/>
              <a:gd name="connsiteX34" fmla="*/ 2259163 w 2771788"/>
              <a:gd name="connsiteY34" fmla="*/ 1144711 h 3616901"/>
              <a:gd name="connsiteX35" fmla="*/ 2401815 w 2771788"/>
              <a:gd name="connsiteY35" fmla="*/ 879950 h 3616901"/>
              <a:gd name="connsiteX36" fmla="*/ 2356351 w 2771788"/>
              <a:gd name="connsiteY36" fmla="*/ 618898 h 3616901"/>
              <a:gd name="connsiteX37" fmla="*/ 2169727 w 2771788"/>
              <a:gd name="connsiteY37" fmla="*/ 523759 h 3616901"/>
              <a:gd name="connsiteX38" fmla="*/ 1840118 w 2771788"/>
              <a:gd name="connsiteY38" fmla="*/ 576922 h 3616901"/>
              <a:gd name="connsiteX39" fmla="*/ 1822508 w 2771788"/>
              <a:gd name="connsiteY39" fmla="*/ 782596 h 3616901"/>
              <a:gd name="connsiteX40" fmla="*/ 2046234 w 2771788"/>
              <a:gd name="connsiteY40" fmla="*/ 1066463 h 3616901"/>
              <a:gd name="connsiteX41" fmla="*/ 2190992 w 2771788"/>
              <a:gd name="connsiteY41" fmla="*/ 1230824 h 3616901"/>
              <a:gd name="connsiteX42" fmla="*/ 2198018 w 2771788"/>
              <a:gd name="connsiteY42" fmla="*/ 1234522 h 3616901"/>
              <a:gd name="connsiteX43" fmla="*/ 2197346 w 2771788"/>
              <a:gd name="connsiteY43" fmla="*/ 1235061 h 3616901"/>
              <a:gd name="connsiteX44" fmla="*/ 2175043 w 2771788"/>
              <a:gd name="connsiteY44" fmla="*/ 1262722 h 3616901"/>
              <a:gd name="connsiteX45" fmla="*/ 1968040 w 2771788"/>
              <a:gd name="connsiteY45" fmla="*/ 1537009 h 3616901"/>
              <a:gd name="connsiteX46" fmla="*/ 1928059 w 2771788"/>
              <a:gd name="connsiteY46" fmla="*/ 1595127 h 3616901"/>
              <a:gd name="connsiteX47" fmla="*/ 1891839 w 2771788"/>
              <a:gd name="connsiteY47" fmla="*/ 1641167 h 3616901"/>
              <a:gd name="connsiteX48" fmla="*/ 1831758 w 2771788"/>
              <a:gd name="connsiteY48" fmla="*/ 1581323 h 3616901"/>
              <a:gd name="connsiteX49" fmla="*/ 1767795 w 2771788"/>
              <a:gd name="connsiteY49" fmla="*/ 1502066 h 3616901"/>
              <a:gd name="connsiteX50" fmla="*/ 1606201 w 2771788"/>
              <a:gd name="connsiteY50" fmla="*/ 1305252 h 3616901"/>
              <a:gd name="connsiteX51" fmla="*/ 1175583 w 2771788"/>
              <a:gd name="connsiteY51" fmla="*/ 773624 h 3616901"/>
              <a:gd name="connsiteX52" fmla="*/ 1201943 w 2771788"/>
              <a:gd name="connsiteY52" fmla="*/ 363938 h 3616901"/>
              <a:gd name="connsiteX53" fmla="*/ 1760373 w 2771788"/>
              <a:gd name="connsiteY53" fmla="*/ 93141 h 3616901"/>
              <a:gd name="connsiteX54" fmla="*/ 2169436 w 2771788"/>
              <a:gd name="connsiteY54" fmla="*/ 438 h 3616901"/>
              <a:gd name="connsiteX0" fmla="*/ 2169436 w 2771788"/>
              <a:gd name="connsiteY0" fmla="*/ 438 h 3616398"/>
              <a:gd name="connsiteX1" fmla="*/ 2276052 w 2771788"/>
              <a:gd name="connsiteY1" fmla="*/ 8080 h 3616398"/>
              <a:gd name="connsiteX2" fmla="*/ 2504652 w 2771788"/>
              <a:gd name="connsiteY2" fmla="*/ 257945 h 3616398"/>
              <a:gd name="connsiteX3" fmla="*/ 2743885 w 2771788"/>
              <a:gd name="connsiteY3" fmla="*/ 805522 h 3616398"/>
              <a:gd name="connsiteX4" fmla="*/ 2747374 w 2771788"/>
              <a:gd name="connsiteY4" fmla="*/ 1192669 h 3616398"/>
              <a:gd name="connsiteX5" fmla="*/ 2568448 w 2771788"/>
              <a:gd name="connsiteY5" fmla="*/ 1569239 h 3616398"/>
              <a:gd name="connsiteX6" fmla="*/ 2288623 w 2771788"/>
              <a:gd name="connsiteY6" fmla="*/ 1953894 h 3616398"/>
              <a:gd name="connsiteX7" fmla="*/ 2132513 w 2771788"/>
              <a:gd name="connsiteY7" fmla="*/ 2151814 h 3616398"/>
              <a:gd name="connsiteX8" fmla="*/ 1807611 w 2771788"/>
              <a:gd name="connsiteY8" fmla="*/ 2584925 h 3616398"/>
              <a:gd name="connsiteX9" fmla="*/ 1525184 w 2771788"/>
              <a:gd name="connsiteY9" fmla="*/ 3029554 h 3616398"/>
              <a:gd name="connsiteX10" fmla="*/ 1069257 w 2771788"/>
              <a:gd name="connsiteY10" fmla="*/ 3564671 h 3616398"/>
              <a:gd name="connsiteX11" fmla="*/ 457885 w 2771788"/>
              <a:gd name="connsiteY11" fmla="*/ 3527457 h 3616398"/>
              <a:gd name="connsiteX12" fmla="*/ 80429 w 2771788"/>
              <a:gd name="connsiteY12" fmla="*/ 2963931 h 3616398"/>
              <a:gd name="connsiteX13" fmla="*/ 685 w 2771788"/>
              <a:gd name="connsiteY13" fmla="*/ 2251550 h 3616398"/>
              <a:gd name="connsiteX14" fmla="*/ 29094 w 2771788"/>
              <a:gd name="connsiteY14" fmla="*/ 1482019 h 3616398"/>
              <a:gd name="connsiteX15" fmla="*/ 41755 w 2771788"/>
              <a:gd name="connsiteY15" fmla="*/ 1214876 h 3616398"/>
              <a:gd name="connsiteX16" fmla="*/ 112327 w 2771788"/>
              <a:gd name="connsiteY16" fmla="*/ 848053 h 3616398"/>
              <a:gd name="connsiteX17" fmla="*/ 271815 w 2771788"/>
              <a:gd name="connsiteY17" fmla="*/ 672615 h 3616398"/>
              <a:gd name="connsiteX18" fmla="*/ 542842 w 2771788"/>
              <a:gd name="connsiteY18" fmla="*/ 624769 h 3616398"/>
              <a:gd name="connsiteX19" fmla="*/ 755597 w 2771788"/>
              <a:gd name="connsiteY19" fmla="*/ 720462 h 3616398"/>
              <a:gd name="connsiteX20" fmla="*/ 819392 w 2771788"/>
              <a:gd name="connsiteY20" fmla="*/ 848052 h 3616398"/>
              <a:gd name="connsiteX21" fmla="*/ 799103 w 2771788"/>
              <a:gd name="connsiteY21" fmla="*/ 1017280 h 3616398"/>
              <a:gd name="connsiteX22" fmla="*/ 622690 w 2771788"/>
              <a:gd name="connsiteY22" fmla="*/ 1310569 h 3616398"/>
              <a:gd name="connsiteX23" fmla="*/ 601425 w 2771788"/>
              <a:gd name="connsiteY23" fmla="*/ 1815615 h 3616398"/>
              <a:gd name="connsiteX24" fmla="*/ 612057 w 2771788"/>
              <a:gd name="connsiteY24" fmla="*/ 2740648 h 3616398"/>
              <a:gd name="connsiteX25" fmla="*/ 750280 w 2771788"/>
              <a:gd name="connsiteY25" fmla="*/ 3054308 h 3616398"/>
              <a:gd name="connsiteX26" fmla="*/ 968248 w 2771788"/>
              <a:gd name="connsiteY26" fmla="*/ 2926717 h 3616398"/>
              <a:gd name="connsiteX27" fmla="*/ 1180899 w 2771788"/>
              <a:gd name="connsiteY27" fmla="*/ 2586476 h 3616398"/>
              <a:gd name="connsiteX28" fmla="*/ 1574124 w 2771788"/>
              <a:gd name="connsiteY28" fmla="*/ 2062360 h 3616398"/>
              <a:gd name="connsiteX29" fmla="*/ 1707933 w 2771788"/>
              <a:gd name="connsiteY29" fmla="*/ 1888504 h 3616398"/>
              <a:gd name="connsiteX30" fmla="*/ 1814033 w 2771788"/>
              <a:gd name="connsiteY30" fmla="*/ 1749207 h 3616398"/>
              <a:gd name="connsiteX31" fmla="*/ 1864483 w 2771788"/>
              <a:gd name="connsiteY31" fmla="*/ 1685753 h 3616398"/>
              <a:gd name="connsiteX32" fmla="*/ 1908507 w 2771788"/>
              <a:gd name="connsiteY32" fmla="*/ 1634023 h 3616398"/>
              <a:gd name="connsiteX33" fmla="*/ 2007746 w 2771788"/>
              <a:gd name="connsiteY33" fmla="*/ 1499837 h 3616398"/>
              <a:gd name="connsiteX34" fmla="*/ 2259163 w 2771788"/>
              <a:gd name="connsiteY34" fmla="*/ 1144711 h 3616398"/>
              <a:gd name="connsiteX35" fmla="*/ 2401815 w 2771788"/>
              <a:gd name="connsiteY35" fmla="*/ 879950 h 3616398"/>
              <a:gd name="connsiteX36" fmla="*/ 2356351 w 2771788"/>
              <a:gd name="connsiteY36" fmla="*/ 618898 h 3616398"/>
              <a:gd name="connsiteX37" fmla="*/ 2169727 w 2771788"/>
              <a:gd name="connsiteY37" fmla="*/ 523759 h 3616398"/>
              <a:gd name="connsiteX38" fmla="*/ 1840118 w 2771788"/>
              <a:gd name="connsiteY38" fmla="*/ 576922 h 3616398"/>
              <a:gd name="connsiteX39" fmla="*/ 1822508 w 2771788"/>
              <a:gd name="connsiteY39" fmla="*/ 782596 h 3616398"/>
              <a:gd name="connsiteX40" fmla="*/ 2046234 w 2771788"/>
              <a:gd name="connsiteY40" fmla="*/ 1066463 h 3616398"/>
              <a:gd name="connsiteX41" fmla="*/ 2190992 w 2771788"/>
              <a:gd name="connsiteY41" fmla="*/ 1230824 h 3616398"/>
              <a:gd name="connsiteX42" fmla="*/ 2198018 w 2771788"/>
              <a:gd name="connsiteY42" fmla="*/ 1234522 h 3616398"/>
              <a:gd name="connsiteX43" fmla="*/ 2197346 w 2771788"/>
              <a:gd name="connsiteY43" fmla="*/ 1235061 h 3616398"/>
              <a:gd name="connsiteX44" fmla="*/ 2175043 w 2771788"/>
              <a:gd name="connsiteY44" fmla="*/ 1262722 h 3616398"/>
              <a:gd name="connsiteX45" fmla="*/ 1968040 w 2771788"/>
              <a:gd name="connsiteY45" fmla="*/ 1537009 h 3616398"/>
              <a:gd name="connsiteX46" fmla="*/ 1928059 w 2771788"/>
              <a:gd name="connsiteY46" fmla="*/ 1595127 h 3616398"/>
              <a:gd name="connsiteX47" fmla="*/ 1891839 w 2771788"/>
              <a:gd name="connsiteY47" fmla="*/ 1641167 h 3616398"/>
              <a:gd name="connsiteX48" fmla="*/ 1831758 w 2771788"/>
              <a:gd name="connsiteY48" fmla="*/ 1581323 h 3616398"/>
              <a:gd name="connsiteX49" fmla="*/ 1767795 w 2771788"/>
              <a:gd name="connsiteY49" fmla="*/ 1502066 h 3616398"/>
              <a:gd name="connsiteX50" fmla="*/ 1606201 w 2771788"/>
              <a:gd name="connsiteY50" fmla="*/ 1305252 h 3616398"/>
              <a:gd name="connsiteX51" fmla="*/ 1175583 w 2771788"/>
              <a:gd name="connsiteY51" fmla="*/ 773624 h 3616398"/>
              <a:gd name="connsiteX52" fmla="*/ 1201943 w 2771788"/>
              <a:gd name="connsiteY52" fmla="*/ 363938 h 3616398"/>
              <a:gd name="connsiteX53" fmla="*/ 1760373 w 2771788"/>
              <a:gd name="connsiteY53" fmla="*/ 93141 h 3616398"/>
              <a:gd name="connsiteX54" fmla="*/ 2169436 w 2771788"/>
              <a:gd name="connsiteY54" fmla="*/ 438 h 3616398"/>
              <a:gd name="connsiteX0" fmla="*/ 2169436 w 2771788"/>
              <a:gd name="connsiteY0" fmla="*/ 438 h 3616398"/>
              <a:gd name="connsiteX1" fmla="*/ 2276052 w 2771788"/>
              <a:gd name="connsiteY1" fmla="*/ 8080 h 3616398"/>
              <a:gd name="connsiteX2" fmla="*/ 2504652 w 2771788"/>
              <a:gd name="connsiteY2" fmla="*/ 257945 h 3616398"/>
              <a:gd name="connsiteX3" fmla="*/ 2743885 w 2771788"/>
              <a:gd name="connsiteY3" fmla="*/ 805522 h 3616398"/>
              <a:gd name="connsiteX4" fmla="*/ 2747374 w 2771788"/>
              <a:gd name="connsiteY4" fmla="*/ 1192669 h 3616398"/>
              <a:gd name="connsiteX5" fmla="*/ 2568448 w 2771788"/>
              <a:gd name="connsiteY5" fmla="*/ 1569239 h 3616398"/>
              <a:gd name="connsiteX6" fmla="*/ 2288623 w 2771788"/>
              <a:gd name="connsiteY6" fmla="*/ 1953894 h 3616398"/>
              <a:gd name="connsiteX7" fmla="*/ 2132513 w 2771788"/>
              <a:gd name="connsiteY7" fmla="*/ 2151814 h 3616398"/>
              <a:gd name="connsiteX8" fmla="*/ 1807611 w 2771788"/>
              <a:gd name="connsiteY8" fmla="*/ 2584925 h 3616398"/>
              <a:gd name="connsiteX9" fmla="*/ 1525184 w 2771788"/>
              <a:gd name="connsiteY9" fmla="*/ 3029554 h 3616398"/>
              <a:gd name="connsiteX10" fmla="*/ 1069257 w 2771788"/>
              <a:gd name="connsiteY10" fmla="*/ 3564671 h 3616398"/>
              <a:gd name="connsiteX11" fmla="*/ 457885 w 2771788"/>
              <a:gd name="connsiteY11" fmla="*/ 3527457 h 3616398"/>
              <a:gd name="connsiteX12" fmla="*/ 80429 w 2771788"/>
              <a:gd name="connsiteY12" fmla="*/ 2963931 h 3616398"/>
              <a:gd name="connsiteX13" fmla="*/ 685 w 2771788"/>
              <a:gd name="connsiteY13" fmla="*/ 2251550 h 3616398"/>
              <a:gd name="connsiteX14" fmla="*/ 29094 w 2771788"/>
              <a:gd name="connsiteY14" fmla="*/ 1482019 h 3616398"/>
              <a:gd name="connsiteX15" fmla="*/ 41755 w 2771788"/>
              <a:gd name="connsiteY15" fmla="*/ 1214876 h 3616398"/>
              <a:gd name="connsiteX16" fmla="*/ 112327 w 2771788"/>
              <a:gd name="connsiteY16" fmla="*/ 848053 h 3616398"/>
              <a:gd name="connsiteX17" fmla="*/ 271815 w 2771788"/>
              <a:gd name="connsiteY17" fmla="*/ 672615 h 3616398"/>
              <a:gd name="connsiteX18" fmla="*/ 542842 w 2771788"/>
              <a:gd name="connsiteY18" fmla="*/ 624769 h 3616398"/>
              <a:gd name="connsiteX19" fmla="*/ 755597 w 2771788"/>
              <a:gd name="connsiteY19" fmla="*/ 720462 h 3616398"/>
              <a:gd name="connsiteX20" fmla="*/ 819392 w 2771788"/>
              <a:gd name="connsiteY20" fmla="*/ 848052 h 3616398"/>
              <a:gd name="connsiteX21" fmla="*/ 799103 w 2771788"/>
              <a:gd name="connsiteY21" fmla="*/ 1017280 h 3616398"/>
              <a:gd name="connsiteX22" fmla="*/ 622690 w 2771788"/>
              <a:gd name="connsiteY22" fmla="*/ 1310569 h 3616398"/>
              <a:gd name="connsiteX23" fmla="*/ 601425 w 2771788"/>
              <a:gd name="connsiteY23" fmla="*/ 1815615 h 3616398"/>
              <a:gd name="connsiteX24" fmla="*/ 612057 w 2771788"/>
              <a:gd name="connsiteY24" fmla="*/ 2740648 h 3616398"/>
              <a:gd name="connsiteX25" fmla="*/ 750280 w 2771788"/>
              <a:gd name="connsiteY25" fmla="*/ 3054308 h 3616398"/>
              <a:gd name="connsiteX26" fmla="*/ 968248 w 2771788"/>
              <a:gd name="connsiteY26" fmla="*/ 2926717 h 3616398"/>
              <a:gd name="connsiteX27" fmla="*/ 1180899 w 2771788"/>
              <a:gd name="connsiteY27" fmla="*/ 2586476 h 3616398"/>
              <a:gd name="connsiteX28" fmla="*/ 1574124 w 2771788"/>
              <a:gd name="connsiteY28" fmla="*/ 2062360 h 3616398"/>
              <a:gd name="connsiteX29" fmla="*/ 1707933 w 2771788"/>
              <a:gd name="connsiteY29" fmla="*/ 1888504 h 3616398"/>
              <a:gd name="connsiteX30" fmla="*/ 1814033 w 2771788"/>
              <a:gd name="connsiteY30" fmla="*/ 1749207 h 3616398"/>
              <a:gd name="connsiteX31" fmla="*/ 1864483 w 2771788"/>
              <a:gd name="connsiteY31" fmla="*/ 1685753 h 3616398"/>
              <a:gd name="connsiteX32" fmla="*/ 1908507 w 2771788"/>
              <a:gd name="connsiteY32" fmla="*/ 1634023 h 3616398"/>
              <a:gd name="connsiteX33" fmla="*/ 2007746 w 2771788"/>
              <a:gd name="connsiteY33" fmla="*/ 1499837 h 3616398"/>
              <a:gd name="connsiteX34" fmla="*/ 2259163 w 2771788"/>
              <a:gd name="connsiteY34" fmla="*/ 1144711 h 3616398"/>
              <a:gd name="connsiteX35" fmla="*/ 2401815 w 2771788"/>
              <a:gd name="connsiteY35" fmla="*/ 879950 h 3616398"/>
              <a:gd name="connsiteX36" fmla="*/ 2356351 w 2771788"/>
              <a:gd name="connsiteY36" fmla="*/ 618898 h 3616398"/>
              <a:gd name="connsiteX37" fmla="*/ 2169727 w 2771788"/>
              <a:gd name="connsiteY37" fmla="*/ 523759 h 3616398"/>
              <a:gd name="connsiteX38" fmla="*/ 1840118 w 2771788"/>
              <a:gd name="connsiteY38" fmla="*/ 576922 h 3616398"/>
              <a:gd name="connsiteX39" fmla="*/ 1822508 w 2771788"/>
              <a:gd name="connsiteY39" fmla="*/ 782596 h 3616398"/>
              <a:gd name="connsiteX40" fmla="*/ 2046234 w 2771788"/>
              <a:gd name="connsiteY40" fmla="*/ 1066463 h 3616398"/>
              <a:gd name="connsiteX41" fmla="*/ 2190992 w 2771788"/>
              <a:gd name="connsiteY41" fmla="*/ 1230824 h 3616398"/>
              <a:gd name="connsiteX42" fmla="*/ 2198018 w 2771788"/>
              <a:gd name="connsiteY42" fmla="*/ 1234522 h 3616398"/>
              <a:gd name="connsiteX43" fmla="*/ 2197346 w 2771788"/>
              <a:gd name="connsiteY43" fmla="*/ 1235061 h 3616398"/>
              <a:gd name="connsiteX44" fmla="*/ 2175043 w 2771788"/>
              <a:gd name="connsiteY44" fmla="*/ 1262722 h 3616398"/>
              <a:gd name="connsiteX45" fmla="*/ 1968040 w 2771788"/>
              <a:gd name="connsiteY45" fmla="*/ 1537009 h 3616398"/>
              <a:gd name="connsiteX46" fmla="*/ 1928059 w 2771788"/>
              <a:gd name="connsiteY46" fmla="*/ 1595127 h 3616398"/>
              <a:gd name="connsiteX47" fmla="*/ 1891839 w 2771788"/>
              <a:gd name="connsiteY47" fmla="*/ 1641167 h 3616398"/>
              <a:gd name="connsiteX48" fmla="*/ 1831758 w 2771788"/>
              <a:gd name="connsiteY48" fmla="*/ 1581323 h 3616398"/>
              <a:gd name="connsiteX49" fmla="*/ 1767795 w 2771788"/>
              <a:gd name="connsiteY49" fmla="*/ 1502066 h 3616398"/>
              <a:gd name="connsiteX50" fmla="*/ 1606201 w 2771788"/>
              <a:gd name="connsiteY50" fmla="*/ 1305252 h 3616398"/>
              <a:gd name="connsiteX51" fmla="*/ 1175583 w 2771788"/>
              <a:gd name="connsiteY51" fmla="*/ 773624 h 3616398"/>
              <a:gd name="connsiteX52" fmla="*/ 1201943 w 2771788"/>
              <a:gd name="connsiteY52" fmla="*/ 363938 h 3616398"/>
              <a:gd name="connsiteX53" fmla="*/ 1760373 w 2771788"/>
              <a:gd name="connsiteY53" fmla="*/ 93141 h 3616398"/>
              <a:gd name="connsiteX54" fmla="*/ 2169436 w 2771788"/>
              <a:gd name="connsiteY54" fmla="*/ 438 h 3616398"/>
              <a:gd name="connsiteX0" fmla="*/ 2169436 w 2771788"/>
              <a:gd name="connsiteY0" fmla="*/ 438 h 3614556"/>
              <a:gd name="connsiteX1" fmla="*/ 2276052 w 2771788"/>
              <a:gd name="connsiteY1" fmla="*/ 8080 h 3614556"/>
              <a:gd name="connsiteX2" fmla="*/ 2504652 w 2771788"/>
              <a:gd name="connsiteY2" fmla="*/ 257945 h 3614556"/>
              <a:gd name="connsiteX3" fmla="*/ 2743885 w 2771788"/>
              <a:gd name="connsiteY3" fmla="*/ 805522 h 3614556"/>
              <a:gd name="connsiteX4" fmla="*/ 2747374 w 2771788"/>
              <a:gd name="connsiteY4" fmla="*/ 1192669 h 3614556"/>
              <a:gd name="connsiteX5" fmla="*/ 2568448 w 2771788"/>
              <a:gd name="connsiteY5" fmla="*/ 1569239 h 3614556"/>
              <a:gd name="connsiteX6" fmla="*/ 2288623 w 2771788"/>
              <a:gd name="connsiteY6" fmla="*/ 1953894 h 3614556"/>
              <a:gd name="connsiteX7" fmla="*/ 2132513 w 2771788"/>
              <a:gd name="connsiteY7" fmla="*/ 2151814 h 3614556"/>
              <a:gd name="connsiteX8" fmla="*/ 1807611 w 2771788"/>
              <a:gd name="connsiteY8" fmla="*/ 2584925 h 3614556"/>
              <a:gd name="connsiteX9" fmla="*/ 1525184 w 2771788"/>
              <a:gd name="connsiteY9" fmla="*/ 3055748 h 3614556"/>
              <a:gd name="connsiteX10" fmla="*/ 1069257 w 2771788"/>
              <a:gd name="connsiteY10" fmla="*/ 3564671 h 3614556"/>
              <a:gd name="connsiteX11" fmla="*/ 457885 w 2771788"/>
              <a:gd name="connsiteY11" fmla="*/ 3527457 h 3614556"/>
              <a:gd name="connsiteX12" fmla="*/ 80429 w 2771788"/>
              <a:gd name="connsiteY12" fmla="*/ 2963931 h 3614556"/>
              <a:gd name="connsiteX13" fmla="*/ 685 w 2771788"/>
              <a:gd name="connsiteY13" fmla="*/ 2251550 h 3614556"/>
              <a:gd name="connsiteX14" fmla="*/ 29094 w 2771788"/>
              <a:gd name="connsiteY14" fmla="*/ 1482019 h 3614556"/>
              <a:gd name="connsiteX15" fmla="*/ 41755 w 2771788"/>
              <a:gd name="connsiteY15" fmla="*/ 1214876 h 3614556"/>
              <a:gd name="connsiteX16" fmla="*/ 112327 w 2771788"/>
              <a:gd name="connsiteY16" fmla="*/ 848053 h 3614556"/>
              <a:gd name="connsiteX17" fmla="*/ 271815 w 2771788"/>
              <a:gd name="connsiteY17" fmla="*/ 672615 h 3614556"/>
              <a:gd name="connsiteX18" fmla="*/ 542842 w 2771788"/>
              <a:gd name="connsiteY18" fmla="*/ 624769 h 3614556"/>
              <a:gd name="connsiteX19" fmla="*/ 755597 w 2771788"/>
              <a:gd name="connsiteY19" fmla="*/ 720462 h 3614556"/>
              <a:gd name="connsiteX20" fmla="*/ 819392 w 2771788"/>
              <a:gd name="connsiteY20" fmla="*/ 848052 h 3614556"/>
              <a:gd name="connsiteX21" fmla="*/ 799103 w 2771788"/>
              <a:gd name="connsiteY21" fmla="*/ 1017280 h 3614556"/>
              <a:gd name="connsiteX22" fmla="*/ 622690 w 2771788"/>
              <a:gd name="connsiteY22" fmla="*/ 1310569 h 3614556"/>
              <a:gd name="connsiteX23" fmla="*/ 601425 w 2771788"/>
              <a:gd name="connsiteY23" fmla="*/ 1815615 h 3614556"/>
              <a:gd name="connsiteX24" fmla="*/ 612057 w 2771788"/>
              <a:gd name="connsiteY24" fmla="*/ 2740648 h 3614556"/>
              <a:gd name="connsiteX25" fmla="*/ 750280 w 2771788"/>
              <a:gd name="connsiteY25" fmla="*/ 3054308 h 3614556"/>
              <a:gd name="connsiteX26" fmla="*/ 968248 w 2771788"/>
              <a:gd name="connsiteY26" fmla="*/ 2926717 h 3614556"/>
              <a:gd name="connsiteX27" fmla="*/ 1180899 w 2771788"/>
              <a:gd name="connsiteY27" fmla="*/ 2586476 h 3614556"/>
              <a:gd name="connsiteX28" fmla="*/ 1574124 w 2771788"/>
              <a:gd name="connsiteY28" fmla="*/ 2062360 h 3614556"/>
              <a:gd name="connsiteX29" fmla="*/ 1707933 w 2771788"/>
              <a:gd name="connsiteY29" fmla="*/ 1888504 h 3614556"/>
              <a:gd name="connsiteX30" fmla="*/ 1814033 w 2771788"/>
              <a:gd name="connsiteY30" fmla="*/ 1749207 h 3614556"/>
              <a:gd name="connsiteX31" fmla="*/ 1864483 w 2771788"/>
              <a:gd name="connsiteY31" fmla="*/ 1685753 h 3614556"/>
              <a:gd name="connsiteX32" fmla="*/ 1908507 w 2771788"/>
              <a:gd name="connsiteY32" fmla="*/ 1634023 h 3614556"/>
              <a:gd name="connsiteX33" fmla="*/ 2007746 w 2771788"/>
              <a:gd name="connsiteY33" fmla="*/ 1499837 h 3614556"/>
              <a:gd name="connsiteX34" fmla="*/ 2259163 w 2771788"/>
              <a:gd name="connsiteY34" fmla="*/ 1144711 h 3614556"/>
              <a:gd name="connsiteX35" fmla="*/ 2401815 w 2771788"/>
              <a:gd name="connsiteY35" fmla="*/ 879950 h 3614556"/>
              <a:gd name="connsiteX36" fmla="*/ 2356351 w 2771788"/>
              <a:gd name="connsiteY36" fmla="*/ 618898 h 3614556"/>
              <a:gd name="connsiteX37" fmla="*/ 2169727 w 2771788"/>
              <a:gd name="connsiteY37" fmla="*/ 523759 h 3614556"/>
              <a:gd name="connsiteX38" fmla="*/ 1840118 w 2771788"/>
              <a:gd name="connsiteY38" fmla="*/ 576922 h 3614556"/>
              <a:gd name="connsiteX39" fmla="*/ 1822508 w 2771788"/>
              <a:gd name="connsiteY39" fmla="*/ 782596 h 3614556"/>
              <a:gd name="connsiteX40" fmla="*/ 2046234 w 2771788"/>
              <a:gd name="connsiteY40" fmla="*/ 1066463 h 3614556"/>
              <a:gd name="connsiteX41" fmla="*/ 2190992 w 2771788"/>
              <a:gd name="connsiteY41" fmla="*/ 1230824 h 3614556"/>
              <a:gd name="connsiteX42" fmla="*/ 2198018 w 2771788"/>
              <a:gd name="connsiteY42" fmla="*/ 1234522 h 3614556"/>
              <a:gd name="connsiteX43" fmla="*/ 2197346 w 2771788"/>
              <a:gd name="connsiteY43" fmla="*/ 1235061 h 3614556"/>
              <a:gd name="connsiteX44" fmla="*/ 2175043 w 2771788"/>
              <a:gd name="connsiteY44" fmla="*/ 1262722 h 3614556"/>
              <a:gd name="connsiteX45" fmla="*/ 1968040 w 2771788"/>
              <a:gd name="connsiteY45" fmla="*/ 1537009 h 3614556"/>
              <a:gd name="connsiteX46" fmla="*/ 1928059 w 2771788"/>
              <a:gd name="connsiteY46" fmla="*/ 1595127 h 3614556"/>
              <a:gd name="connsiteX47" fmla="*/ 1891839 w 2771788"/>
              <a:gd name="connsiteY47" fmla="*/ 1641167 h 3614556"/>
              <a:gd name="connsiteX48" fmla="*/ 1831758 w 2771788"/>
              <a:gd name="connsiteY48" fmla="*/ 1581323 h 3614556"/>
              <a:gd name="connsiteX49" fmla="*/ 1767795 w 2771788"/>
              <a:gd name="connsiteY49" fmla="*/ 1502066 h 3614556"/>
              <a:gd name="connsiteX50" fmla="*/ 1606201 w 2771788"/>
              <a:gd name="connsiteY50" fmla="*/ 1305252 h 3614556"/>
              <a:gd name="connsiteX51" fmla="*/ 1175583 w 2771788"/>
              <a:gd name="connsiteY51" fmla="*/ 773624 h 3614556"/>
              <a:gd name="connsiteX52" fmla="*/ 1201943 w 2771788"/>
              <a:gd name="connsiteY52" fmla="*/ 363938 h 3614556"/>
              <a:gd name="connsiteX53" fmla="*/ 1760373 w 2771788"/>
              <a:gd name="connsiteY53" fmla="*/ 93141 h 3614556"/>
              <a:gd name="connsiteX54" fmla="*/ 2169436 w 2771788"/>
              <a:gd name="connsiteY54" fmla="*/ 438 h 3614556"/>
              <a:gd name="connsiteX0" fmla="*/ 2169436 w 2771788"/>
              <a:gd name="connsiteY0" fmla="*/ 438 h 3614556"/>
              <a:gd name="connsiteX1" fmla="*/ 2276052 w 2771788"/>
              <a:gd name="connsiteY1" fmla="*/ 8080 h 3614556"/>
              <a:gd name="connsiteX2" fmla="*/ 2504652 w 2771788"/>
              <a:gd name="connsiteY2" fmla="*/ 257945 h 3614556"/>
              <a:gd name="connsiteX3" fmla="*/ 2743885 w 2771788"/>
              <a:gd name="connsiteY3" fmla="*/ 805522 h 3614556"/>
              <a:gd name="connsiteX4" fmla="*/ 2747374 w 2771788"/>
              <a:gd name="connsiteY4" fmla="*/ 1192669 h 3614556"/>
              <a:gd name="connsiteX5" fmla="*/ 2568448 w 2771788"/>
              <a:gd name="connsiteY5" fmla="*/ 1569239 h 3614556"/>
              <a:gd name="connsiteX6" fmla="*/ 2288623 w 2771788"/>
              <a:gd name="connsiteY6" fmla="*/ 1953894 h 3614556"/>
              <a:gd name="connsiteX7" fmla="*/ 2132513 w 2771788"/>
              <a:gd name="connsiteY7" fmla="*/ 2151814 h 3614556"/>
              <a:gd name="connsiteX8" fmla="*/ 1807611 w 2771788"/>
              <a:gd name="connsiteY8" fmla="*/ 2584925 h 3614556"/>
              <a:gd name="connsiteX9" fmla="*/ 1662355 w 2771788"/>
              <a:gd name="connsiteY9" fmla="*/ 2806381 h 3614556"/>
              <a:gd name="connsiteX10" fmla="*/ 1525184 w 2771788"/>
              <a:gd name="connsiteY10" fmla="*/ 3055748 h 3614556"/>
              <a:gd name="connsiteX11" fmla="*/ 1069257 w 2771788"/>
              <a:gd name="connsiteY11" fmla="*/ 3564671 h 3614556"/>
              <a:gd name="connsiteX12" fmla="*/ 457885 w 2771788"/>
              <a:gd name="connsiteY12" fmla="*/ 3527457 h 3614556"/>
              <a:gd name="connsiteX13" fmla="*/ 80429 w 2771788"/>
              <a:gd name="connsiteY13" fmla="*/ 2963931 h 3614556"/>
              <a:gd name="connsiteX14" fmla="*/ 685 w 2771788"/>
              <a:gd name="connsiteY14" fmla="*/ 2251550 h 3614556"/>
              <a:gd name="connsiteX15" fmla="*/ 29094 w 2771788"/>
              <a:gd name="connsiteY15" fmla="*/ 1482019 h 3614556"/>
              <a:gd name="connsiteX16" fmla="*/ 41755 w 2771788"/>
              <a:gd name="connsiteY16" fmla="*/ 1214876 h 3614556"/>
              <a:gd name="connsiteX17" fmla="*/ 112327 w 2771788"/>
              <a:gd name="connsiteY17" fmla="*/ 848053 h 3614556"/>
              <a:gd name="connsiteX18" fmla="*/ 271815 w 2771788"/>
              <a:gd name="connsiteY18" fmla="*/ 672615 h 3614556"/>
              <a:gd name="connsiteX19" fmla="*/ 542842 w 2771788"/>
              <a:gd name="connsiteY19" fmla="*/ 624769 h 3614556"/>
              <a:gd name="connsiteX20" fmla="*/ 755597 w 2771788"/>
              <a:gd name="connsiteY20" fmla="*/ 720462 h 3614556"/>
              <a:gd name="connsiteX21" fmla="*/ 819392 w 2771788"/>
              <a:gd name="connsiteY21" fmla="*/ 848052 h 3614556"/>
              <a:gd name="connsiteX22" fmla="*/ 799103 w 2771788"/>
              <a:gd name="connsiteY22" fmla="*/ 1017280 h 3614556"/>
              <a:gd name="connsiteX23" fmla="*/ 622690 w 2771788"/>
              <a:gd name="connsiteY23" fmla="*/ 1310569 h 3614556"/>
              <a:gd name="connsiteX24" fmla="*/ 601425 w 2771788"/>
              <a:gd name="connsiteY24" fmla="*/ 1815615 h 3614556"/>
              <a:gd name="connsiteX25" fmla="*/ 612057 w 2771788"/>
              <a:gd name="connsiteY25" fmla="*/ 2740648 h 3614556"/>
              <a:gd name="connsiteX26" fmla="*/ 750280 w 2771788"/>
              <a:gd name="connsiteY26" fmla="*/ 3054308 h 3614556"/>
              <a:gd name="connsiteX27" fmla="*/ 968248 w 2771788"/>
              <a:gd name="connsiteY27" fmla="*/ 2926717 h 3614556"/>
              <a:gd name="connsiteX28" fmla="*/ 1180899 w 2771788"/>
              <a:gd name="connsiteY28" fmla="*/ 2586476 h 3614556"/>
              <a:gd name="connsiteX29" fmla="*/ 1574124 w 2771788"/>
              <a:gd name="connsiteY29" fmla="*/ 2062360 h 3614556"/>
              <a:gd name="connsiteX30" fmla="*/ 1707933 w 2771788"/>
              <a:gd name="connsiteY30" fmla="*/ 1888504 h 3614556"/>
              <a:gd name="connsiteX31" fmla="*/ 1814033 w 2771788"/>
              <a:gd name="connsiteY31" fmla="*/ 1749207 h 3614556"/>
              <a:gd name="connsiteX32" fmla="*/ 1864483 w 2771788"/>
              <a:gd name="connsiteY32" fmla="*/ 1685753 h 3614556"/>
              <a:gd name="connsiteX33" fmla="*/ 1908507 w 2771788"/>
              <a:gd name="connsiteY33" fmla="*/ 1634023 h 3614556"/>
              <a:gd name="connsiteX34" fmla="*/ 2007746 w 2771788"/>
              <a:gd name="connsiteY34" fmla="*/ 1499837 h 3614556"/>
              <a:gd name="connsiteX35" fmla="*/ 2259163 w 2771788"/>
              <a:gd name="connsiteY35" fmla="*/ 1144711 h 3614556"/>
              <a:gd name="connsiteX36" fmla="*/ 2401815 w 2771788"/>
              <a:gd name="connsiteY36" fmla="*/ 879950 h 3614556"/>
              <a:gd name="connsiteX37" fmla="*/ 2356351 w 2771788"/>
              <a:gd name="connsiteY37" fmla="*/ 618898 h 3614556"/>
              <a:gd name="connsiteX38" fmla="*/ 2169727 w 2771788"/>
              <a:gd name="connsiteY38" fmla="*/ 523759 h 3614556"/>
              <a:gd name="connsiteX39" fmla="*/ 1840118 w 2771788"/>
              <a:gd name="connsiteY39" fmla="*/ 576922 h 3614556"/>
              <a:gd name="connsiteX40" fmla="*/ 1822508 w 2771788"/>
              <a:gd name="connsiteY40" fmla="*/ 782596 h 3614556"/>
              <a:gd name="connsiteX41" fmla="*/ 2046234 w 2771788"/>
              <a:gd name="connsiteY41" fmla="*/ 1066463 h 3614556"/>
              <a:gd name="connsiteX42" fmla="*/ 2190992 w 2771788"/>
              <a:gd name="connsiteY42" fmla="*/ 1230824 h 3614556"/>
              <a:gd name="connsiteX43" fmla="*/ 2198018 w 2771788"/>
              <a:gd name="connsiteY43" fmla="*/ 1234522 h 3614556"/>
              <a:gd name="connsiteX44" fmla="*/ 2197346 w 2771788"/>
              <a:gd name="connsiteY44" fmla="*/ 1235061 h 3614556"/>
              <a:gd name="connsiteX45" fmla="*/ 2175043 w 2771788"/>
              <a:gd name="connsiteY45" fmla="*/ 1262722 h 3614556"/>
              <a:gd name="connsiteX46" fmla="*/ 1968040 w 2771788"/>
              <a:gd name="connsiteY46" fmla="*/ 1537009 h 3614556"/>
              <a:gd name="connsiteX47" fmla="*/ 1928059 w 2771788"/>
              <a:gd name="connsiteY47" fmla="*/ 1595127 h 3614556"/>
              <a:gd name="connsiteX48" fmla="*/ 1891839 w 2771788"/>
              <a:gd name="connsiteY48" fmla="*/ 1641167 h 3614556"/>
              <a:gd name="connsiteX49" fmla="*/ 1831758 w 2771788"/>
              <a:gd name="connsiteY49" fmla="*/ 1581323 h 3614556"/>
              <a:gd name="connsiteX50" fmla="*/ 1767795 w 2771788"/>
              <a:gd name="connsiteY50" fmla="*/ 1502066 h 3614556"/>
              <a:gd name="connsiteX51" fmla="*/ 1606201 w 2771788"/>
              <a:gd name="connsiteY51" fmla="*/ 1305252 h 3614556"/>
              <a:gd name="connsiteX52" fmla="*/ 1175583 w 2771788"/>
              <a:gd name="connsiteY52" fmla="*/ 773624 h 3614556"/>
              <a:gd name="connsiteX53" fmla="*/ 1201943 w 2771788"/>
              <a:gd name="connsiteY53" fmla="*/ 363938 h 3614556"/>
              <a:gd name="connsiteX54" fmla="*/ 1760373 w 2771788"/>
              <a:gd name="connsiteY54" fmla="*/ 93141 h 3614556"/>
              <a:gd name="connsiteX55" fmla="*/ 2169436 w 2771788"/>
              <a:gd name="connsiteY55" fmla="*/ 438 h 3614556"/>
              <a:gd name="connsiteX0" fmla="*/ 2169436 w 2771788"/>
              <a:gd name="connsiteY0" fmla="*/ 438 h 3614556"/>
              <a:gd name="connsiteX1" fmla="*/ 2276052 w 2771788"/>
              <a:gd name="connsiteY1" fmla="*/ 8080 h 3614556"/>
              <a:gd name="connsiteX2" fmla="*/ 2504652 w 2771788"/>
              <a:gd name="connsiteY2" fmla="*/ 257945 h 3614556"/>
              <a:gd name="connsiteX3" fmla="*/ 2743885 w 2771788"/>
              <a:gd name="connsiteY3" fmla="*/ 805522 h 3614556"/>
              <a:gd name="connsiteX4" fmla="*/ 2747374 w 2771788"/>
              <a:gd name="connsiteY4" fmla="*/ 1192669 h 3614556"/>
              <a:gd name="connsiteX5" fmla="*/ 2568448 w 2771788"/>
              <a:gd name="connsiteY5" fmla="*/ 1569239 h 3614556"/>
              <a:gd name="connsiteX6" fmla="*/ 2288623 w 2771788"/>
              <a:gd name="connsiteY6" fmla="*/ 1953894 h 3614556"/>
              <a:gd name="connsiteX7" fmla="*/ 2132513 w 2771788"/>
              <a:gd name="connsiteY7" fmla="*/ 2151814 h 3614556"/>
              <a:gd name="connsiteX8" fmla="*/ 1807611 w 2771788"/>
              <a:gd name="connsiteY8" fmla="*/ 2584925 h 3614556"/>
              <a:gd name="connsiteX9" fmla="*/ 1662355 w 2771788"/>
              <a:gd name="connsiteY9" fmla="*/ 2806381 h 3614556"/>
              <a:gd name="connsiteX10" fmla="*/ 1525184 w 2771788"/>
              <a:gd name="connsiteY10" fmla="*/ 3055748 h 3614556"/>
              <a:gd name="connsiteX11" fmla="*/ 1069257 w 2771788"/>
              <a:gd name="connsiteY11" fmla="*/ 3564671 h 3614556"/>
              <a:gd name="connsiteX12" fmla="*/ 457885 w 2771788"/>
              <a:gd name="connsiteY12" fmla="*/ 3527457 h 3614556"/>
              <a:gd name="connsiteX13" fmla="*/ 80429 w 2771788"/>
              <a:gd name="connsiteY13" fmla="*/ 2963931 h 3614556"/>
              <a:gd name="connsiteX14" fmla="*/ 685 w 2771788"/>
              <a:gd name="connsiteY14" fmla="*/ 2251550 h 3614556"/>
              <a:gd name="connsiteX15" fmla="*/ 29094 w 2771788"/>
              <a:gd name="connsiteY15" fmla="*/ 1482019 h 3614556"/>
              <a:gd name="connsiteX16" fmla="*/ 41755 w 2771788"/>
              <a:gd name="connsiteY16" fmla="*/ 1214876 h 3614556"/>
              <a:gd name="connsiteX17" fmla="*/ 112327 w 2771788"/>
              <a:gd name="connsiteY17" fmla="*/ 848053 h 3614556"/>
              <a:gd name="connsiteX18" fmla="*/ 271815 w 2771788"/>
              <a:gd name="connsiteY18" fmla="*/ 672615 h 3614556"/>
              <a:gd name="connsiteX19" fmla="*/ 542842 w 2771788"/>
              <a:gd name="connsiteY19" fmla="*/ 624769 h 3614556"/>
              <a:gd name="connsiteX20" fmla="*/ 755597 w 2771788"/>
              <a:gd name="connsiteY20" fmla="*/ 720462 h 3614556"/>
              <a:gd name="connsiteX21" fmla="*/ 819392 w 2771788"/>
              <a:gd name="connsiteY21" fmla="*/ 848052 h 3614556"/>
              <a:gd name="connsiteX22" fmla="*/ 799103 w 2771788"/>
              <a:gd name="connsiteY22" fmla="*/ 1017280 h 3614556"/>
              <a:gd name="connsiteX23" fmla="*/ 622690 w 2771788"/>
              <a:gd name="connsiteY23" fmla="*/ 1310569 h 3614556"/>
              <a:gd name="connsiteX24" fmla="*/ 601425 w 2771788"/>
              <a:gd name="connsiteY24" fmla="*/ 1815615 h 3614556"/>
              <a:gd name="connsiteX25" fmla="*/ 612057 w 2771788"/>
              <a:gd name="connsiteY25" fmla="*/ 2740648 h 3614556"/>
              <a:gd name="connsiteX26" fmla="*/ 750280 w 2771788"/>
              <a:gd name="connsiteY26" fmla="*/ 3054308 h 3614556"/>
              <a:gd name="connsiteX27" fmla="*/ 968248 w 2771788"/>
              <a:gd name="connsiteY27" fmla="*/ 2926717 h 3614556"/>
              <a:gd name="connsiteX28" fmla="*/ 1180899 w 2771788"/>
              <a:gd name="connsiteY28" fmla="*/ 2586476 h 3614556"/>
              <a:gd name="connsiteX29" fmla="*/ 1574124 w 2771788"/>
              <a:gd name="connsiteY29" fmla="*/ 2062360 h 3614556"/>
              <a:gd name="connsiteX30" fmla="*/ 1707933 w 2771788"/>
              <a:gd name="connsiteY30" fmla="*/ 1888504 h 3614556"/>
              <a:gd name="connsiteX31" fmla="*/ 1814033 w 2771788"/>
              <a:gd name="connsiteY31" fmla="*/ 1749207 h 3614556"/>
              <a:gd name="connsiteX32" fmla="*/ 1864483 w 2771788"/>
              <a:gd name="connsiteY32" fmla="*/ 1685753 h 3614556"/>
              <a:gd name="connsiteX33" fmla="*/ 1908507 w 2771788"/>
              <a:gd name="connsiteY33" fmla="*/ 1634023 h 3614556"/>
              <a:gd name="connsiteX34" fmla="*/ 2007746 w 2771788"/>
              <a:gd name="connsiteY34" fmla="*/ 1499837 h 3614556"/>
              <a:gd name="connsiteX35" fmla="*/ 2259163 w 2771788"/>
              <a:gd name="connsiteY35" fmla="*/ 1144711 h 3614556"/>
              <a:gd name="connsiteX36" fmla="*/ 2401815 w 2771788"/>
              <a:gd name="connsiteY36" fmla="*/ 879950 h 3614556"/>
              <a:gd name="connsiteX37" fmla="*/ 2356351 w 2771788"/>
              <a:gd name="connsiteY37" fmla="*/ 618898 h 3614556"/>
              <a:gd name="connsiteX38" fmla="*/ 2169727 w 2771788"/>
              <a:gd name="connsiteY38" fmla="*/ 523759 h 3614556"/>
              <a:gd name="connsiteX39" fmla="*/ 1840118 w 2771788"/>
              <a:gd name="connsiteY39" fmla="*/ 576922 h 3614556"/>
              <a:gd name="connsiteX40" fmla="*/ 1822508 w 2771788"/>
              <a:gd name="connsiteY40" fmla="*/ 782596 h 3614556"/>
              <a:gd name="connsiteX41" fmla="*/ 2046234 w 2771788"/>
              <a:gd name="connsiteY41" fmla="*/ 1066463 h 3614556"/>
              <a:gd name="connsiteX42" fmla="*/ 2190992 w 2771788"/>
              <a:gd name="connsiteY42" fmla="*/ 1230824 h 3614556"/>
              <a:gd name="connsiteX43" fmla="*/ 2198018 w 2771788"/>
              <a:gd name="connsiteY43" fmla="*/ 1234522 h 3614556"/>
              <a:gd name="connsiteX44" fmla="*/ 2197346 w 2771788"/>
              <a:gd name="connsiteY44" fmla="*/ 1235061 h 3614556"/>
              <a:gd name="connsiteX45" fmla="*/ 2175043 w 2771788"/>
              <a:gd name="connsiteY45" fmla="*/ 1262722 h 3614556"/>
              <a:gd name="connsiteX46" fmla="*/ 1968040 w 2771788"/>
              <a:gd name="connsiteY46" fmla="*/ 1537009 h 3614556"/>
              <a:gd name="connsiteX47" fmla="*/ 1928059 w 2771788"/>
              <a:gd name="connsiteY47" fmla="*/ 1595127 h 3614556"/>
              <a:gd name="connsiteX48" fmla="*/ 1891839 w 2771788"/>
              <a:gd name="connsiteY48" fmla="*/ 1641167 h 3614556"/>
              <a:gd name="connsiteX49" fmla="*/ 1831758 w 2771788"/>
              <a:gd name="connsiteY49" fmla="*/ 1581323 h 3614556"/>
              <a:gd name="connsiteX50" fmla="*/ 1767795 w 2771788"/>
              <a:gd name="connsiteY50" fmla="*/ 1502066 h 3614556"/>
              <a:gd name="connsiteX51" fmla="*/ 1606201 w 2771788"/>
              <a:gd name="connsiteY51" fmla="*/ 1305252 h 3614556"/>
              <a:gd name="connsiteX52" fmla="*/ 1175583 w 2771788"/>
              <a:gd name="connsiteY52" fmla="*/ 773624 h 3614556"/>
              <a:gd name="connsiteX53" fmla="*/ 1201943 w 2771788"/>
              <a:gd name="connsiteY53" fmla="*/ 363938 h 3614556"/>
              <a:gd name="connsiteX54" fmla="*/ 1760373 w 2771788"/>
              <a:gd name="connsiteY54" fmla="*/ 93141 h 3614556"/>
              <a:gd name="connsiteX55" fmla="*/ 2169436 w 2771788"/>
              <a:gd name="connsiteY55" fmla="*/ 438 h 3614556"/>
              <a:gd name="connsiteX0" fmla="*/ 2169436 w 2771788"/>
              <a:gd name="connsiteY0" fmla="*/ 438 h 3614556"/>
              <a:gd name="connsiteX1" fmla="*/ 2276052 w 2771788"/>
              <a:gd name="connsiteY1" fmla="*/ 8080 h 3614556"/>
              <a:gd name="connsiteX2" fmla="*/ 2504652 w 2771788"/>
              <a:gd name="connsiteY2" fmla="*/ 257945 h 3614556"/>
              <a:gd name="connsiteX3" fmla="*/ 2743885 w 2771788"/>
              <a:gd name="connsiteY3" fmla="*/ 805522 h 3614556"/>
              <a:gd name="connsiteX4" fmla="*/ 2747374 w 2771788"/>
              <a:gd name="connsiteY4" fmla="*/ 1192669 h 3614556"/>
              <a:gd name="connsiteX5" fmla="*/ 2568448 w 2771788"/>
              <a:gd name="connsiteY5" fmla="*/ 1569239 h 3614556"/>
              <a:gd name="connsiteX6" fmla="*/ 2288623 w 2771788"/>
              <a:gd name="connsiteY6" fmla="*/ 1953894 h 3614556"/>
              <a:gd name="connsiteX7" fmla="*/ 2132513 w 2771788"/>
              <a:gd name="connsiteY7" fmla="*/ 2151814 h 3614556"/>
              <a:gd name="connsiteX8" fmla="*/ 1807611 w 2771788"/>
              <a:gd name="connsiteY8" fmla="*/ 2584925 h 3614556"/>
              <a:gd name="connsiteX9" fmla="*/ 1662355 w 2771788"/>
              <a:gd name="connsiteY9" fmla="*/ 2806381 h 3614556"/>
              <a:gd name="connsiteX10" fmla="*/ 1525184 w 2771788"/>
              <a:gd name="connsiteY10" fmla="*/ 3055748 h 3614556"/>
              <a:gd name="connsiteX11" fmla="*/ 1069257 w 2771788"/>
              <a:gd name="connsiteY11" fmla="*/ 3564671 h 3614556"/>
              <a:gd name="connsiteX12" fmla="*/ 457885 w 2771788"/>
              <a:gd name="connsiteY12" fmla="*/ 3527457 h 3614556"/>
              <a:gd name="connsiteX13" fmla="*/ 80429 w 2771788"/>
              <a:gd name="connsiteY13" fmla="*/ 2963931 h 3614556"/>
              <a:gd name="connsiteX14" fmla="*/ 685 w 2771788"/>
              <a:gd name="connsiteY14" fmla="*/ 2251550 h 3614556"/>
              <a:gd name="connsiteX15" fmla="*/ 29094 w 2771788"/>
              <a:gd name="connsiteY15" fmla="*/ 1482019 h 3614556"/>
              <a:gd name="connsiteX16" fmla="*/ 41755 w 2771788"/>
              <a:gd name="connsiteY16" fmla="*/ 1214876 h 3614556"/>
              <a:gd name="connsiteX17" fmla="*/ 112327 w 2771788"/>
              <a:gd name="connsiteY17" fmla="*/ 848053 h 3614556"/>
              <a:gd name="connsiteX18" fmla="*/ 271815 w 2771788"/>
              <a:gd name="connsiteY18" fmla="*/ 672615 h 3614556"/>
              <a:gd name="connsiteX19" fmla="*/ 542842 w 2771788"/>
              <a:gd name="connsiteY19" fmla="*/ 624769 h 3614556"/>
              <a:gd name="connsiteX20" fmla="*/ 755597 w 2771788"/>
              <a:gd name="connsiteY20" fmla="*/ 720462 h 3614556"/>
              <a:gd name="connsiteX21" fmla="*/ 819392 w 2771788"/>
              <a:gd name="connsiteY21" fmla="*/ 848052 h 3614556"/>
              <a:gd name="connsiteX22" fmla="*/ 799103 w 2771788"/>
              <a:gd name="connsiteY22" fmla="*/ 1017280 h 3614556"/>
              <a:gd name="connsiteX23" fmla="*/ 622690 w 2771788"/>
              <a:gd name="connsiteY23" fmla="*/ 1310569 h 3614556"/>
              <a:gd name="connsiteX24" fmla="*/ 601425 w 2771788"/>
              <a:gd name="connsiteY24" fmla="*/ 1815615 h 3614556"/>
              <a:gd name="connsiteX25" fmla="*/ 612057 w 2771788"/>
              <a:gd name="connsiteY25" fmla="*/ 2740648 h 3614556"/>
              <a:gd name="connsiteX26" fmla="*/ 750280 w 2771788"/>
              <a:gd name="connsiteY26" fmla="*/ 3054308 h 3614556"/>
              <a:gd name="connsiteX27" fmla="*/ 968248 w 2771788"/>
              <a:gd name="connsiteY27" fmla="*/ 2926717 h 3614556"/>
              <a:gd name="connsiteX28" fmla="*/ 1180899 w 2771788"/>
              <a:gd name="connsiteY28" fmla="*/ 2586476 h 3614556"/>
              <a:gd name="connsiteX29" fmla="*/ 1574124 w 2771788"/>
              <a:gd name="connsiteY29" fmla="*/ 2062360 h 3614556"/>
              <a:gd name="connsiteX30" fmla="*/ 1707933 w 2771788"/>
              <a:gd name="connsiteY30" fmla="*/ 1888504 h 3614556"/>
              <a:gd name="connsiteX31" fmla="*/ 1814033 w 2771788"/>
              <a:gd name="connsiteY31" fmla="*/ 1749207 h 3614556"/>
              <a:gd name="connsiteX32" fmla="*/ 1864483 w 2771788"/>
              <a:gd name="connsiteY32" fmla="*/ 1685753 h 3614556"/>
              <a:gd name="connsiteX33" fmla="*/ 1908507 w 2771788"/>
              <a:gd name="connsiteY33" fmla="*/ 1634023 h 3614556"/>
              <a:gd name="connsiteX34" fmla="*/ 2007746 w 2771788"/>
              <a:gd name="connsiteY34" fmla="*/ 1499837 h 3614556"/>
              <a:gd name="connsiteX35" fmla="*/ 2259163 w 2771788"/>
              <a:gd name="connsiteY35" fmla="*/ 1144711 h 3614556"/>
              <a:gd name="connsiteX36" fmla="*/ 2401815 w 2771788"/>
              <a:gd name="connsiteY36" fmla="*/ 879950 h 3614556"/>
              <a:gd name="connsiteX37" fmla="*/ 2356351 w 2771788"/>
              <a:gd name="connsiteY37" fmla="*/ 618898 h 3614556"/>
              <a:gd name="connsiteX38" fmla="*/ 2169727 w 2771788"/>
              <a:gd name="connsiteY38" fmla="*/ 523759 h 3614556"/>
              <a:gd name="connsiteX39" fmla="*/ 1840118 w 2771788"/>
              <a:gd name="connsiteY39" fmla="*/ 576922 h 3614556"/>
              <a:gd name="connsiteX40" fmla="*/ 1822508 w 2771788"/>
              <a:gd name="connsiteY40" fmla="*/ 782596 h 3614556"/>
              <a:gd name="connsiteX41" fmla="*/ 2046234 w 2771788"/>
              <a:gd name="connsiteY41" fmla="*/ 1066463 h 3614556"/>
              <a:gd name="connsiteX42" fmla="*/ 2190992 w 2771788"/>
              <a:gd name="connsiteY42" fmla="*/ 1230824 h 3614556"/>
              <a:gd name="connsiteX43" fmla="*/ 2198018 w 2771788"/>
              <a:gd name="connsiteY43" fmla="*/ 1234522 h 3614556"/>
              <a:gd name="connsiteX44" fmla="*/ 2197346 w 2771788"/>
              <a:gd name="connsiteY44" fmla="*/ 1235061 h 3614556"/>
              <a:gd name="connsiteX45" fmla="*/ 2175043 w 2771788"/>
              <a:gd name="connsiteY45" fmla="*/ 1262722 h 3614556"/>
              <a:gd name="connsiteX46" fmla="*/ 1968040 w 2771788"/>
              <a:gd name="connsiteY46" fmla="*/ 1537009 h 3614556"/>
              <a:gd name="connsiteX47" fmla="*/ 1928059 w 2771788"/>
              <a:gd name="connsiteY47" fmla="*/ 1595127 h 3614556"/>
              <a:gd name="connsiteX48" fmla="*/ 1891839 w 2771788"/>
              <a:gd name="connsiteY48" fmla="*/ 1641167 h 3614556"/>
              <a:gd name="connsiteX49" fmla="*/ 1831758 w 2771788"/>
              <a:gd name="connsiteY49" fmla="*/ 1581323 h 3614556"/>
              <a:gd name="connsiteX50" fmla="*/ 1767795 w 2771788"/>
              <a:gd name="connsiteY50" fmla="*/ 1502066 h 3614556"/>
              <a:gd name="connsiteX51" fmla="*/ 1606201 w 2771788"/>
              <a:gd name="connsiteY51" fmla="*/ 1305252 h 3614556"/>
              <a:gd name="connsiteX52" fmla="*/ 1175583 w 2771788"/>
              <a:gd name="connsiteY52" fmla="*/ 773624 h 3614556"/>
              <a:gd name="connsiteX53" fmla="*/ 1201943 w 2771788"/>
              <a:gd name="connsiteY53" fmla="*/ 363938 h 3614556"/>
              <a:gd name="connsiteX54" fmla="*/ 1760373 w 2771788"/>
              <a:gd name="connsiteY54" fmla="*/ 93141 h 3614556"/>
              <a:gd name="connsiteX55" fmla="*/ 2169436 w 2771788"/>
              <a:gd name="connsiteY55" fmla="*/ 438 h 3614556"/>
              <a:gd name="connsiteX0" fmla="*/ 2169436 w 2771788"/>
              <a:gd name="connsiteY0" fmla="*/ 438 h 3614389"/>
              <a:gd name="connsiteX1" fmla="*/ 2276052 w 2771788"/>
              <a:gd name="connsiteY1" fmla="*/ 8080 h 3614389"/>
              <a:gd name="connsiteX2" fmla="*/ 2504652 w 2771788"/>
              <a:gd name="connsiteY2" fmla="*/ 257945 h 3614389"/>
              <a:gd name="connsiteX3" fmla="*/ 2743885 w 2771788"/>
              <a:gd name="connsiteY3" fmla="*/ 805522 h 3614389"/>
              <a:gd name="connsiteX4" fmla="*/ 2747374 w 2771788"/>
              <a:gd name="connsiteY4" fmla="*/ 1192669 h 3614389"/>
              <a:gd name="connsiteX5" fmla="*/ 2568448 w 2771788"/>
              <a:gd name="connsiteY5" fmla="*/ 1569239 h 3614389"/>
              <a:gd name="connsiteX6" fmla="*/ 2288623 w 2771788"/>
              <a:gd name="connsiteY6" fmla="*/ 1953894 h 3614389"/>
              <a:gd name="connsiteX7" fmla="*/ 2132513 w 2771788"/>
              <a:gd name="connsiteY7" fmla="*/ 2151814 h 3614389"/>
              <a:gd name="connsiteX8" fmla="*/ 1807611 w 2771788"/>
              <a:gd name="connsiteY8" fmla="*/ 2584925 h 3614389"/>
              <a:gd name="connsiteX9" fmla="*/ 1662355 w 2771788"/>
              <a:gd name="connsiteY9" fmla="*/ 2806381 h 3614389"/>
              <a:gd name="connsiteX10" fmla="*/ 1525184 w 2771788"/>
              <a:gd name="connsiteY10" fmla="*/ 3058129 h 3614389"/>
              <a:gd name="connsiteX11" fmla="*/ 1069257 w 2771788"/>
              <a:gd name="connsiteY11" fmla="*/ 3564671 h 3614389"/>
              <a:gd name="connsiteX12" fmla="*/ 457885 w 2771788"/>
              <a:gd name="connsiteY12" fmla="*/ 3527457 h 3614389"/>
              <a:gd name="connsiteX13" fmla="*/ 80429 w 2771788"/>
              <a:gd name="connsiteY13" fmla="*/ 2963931 h 3614389"/>
              <a:gd name="connsiteX14" fmla="*/ 685 w 2771788"/>
              <a:gd name="connsiteY14" fmla="*/ 2251550 h 3614389"/>
              <a:gd name="connsiteX15" fmla="*/ 29094 w 2771788"/>
              <a:gd name="connsiteY15" fmla="*/ 1482019 h 3614389"/>
              <a:gd name="connsiteX16" fmla="*/ 41755 w 2771788"/>
              <a:gd name="connsiteY16" fmla="*/ 1214876 h 3614389"/>
              <a:gd name="connsiteX17" fmla="*/ 112327 w 2771788"/>
              <a:gd name="connsiteY17" fmla="*/ 848053 h 3614389"/>
              <a:gd name="connsiteX18" fmla="*/ 271815 w 2771788"/>
              <a:gd name="connsiteY18" fmla="*/ 672615 h 3614389"/>
              <a:gd name="connsiteX19" fmla="*/ 542842 w 2771788"/>
              <a:gd name="connsiteY19" fmla="*/ 624769 h 3614389"/>
              <a:gd name="connsiteX20" fmla="*/ 755597 w 2771788"/>
              <a:gd name="connsiteY20" fmla="*/ 720462 h 3614389"/>
              <a:gd name="connsiteX21" fmla="*/ 819392 w 2771788"/>
              <a:gd name="connsiteY21" fmla="*/ 848052 h 3614389"/>
              <a:gd name="connsiteX22" fmla="*/ 799103 w 2771788"/>
              <a:gd name="connsiteY22" fmla="*/ 1017280 h 3614389"/>
              <a:gd name="connsiteX23" fmla="*/ 622690 w 2771788"/>
              <a:gd name="connsiteY23" fmla="*/ 1310569 h 3614389"/>
              <a:gd name="connsiteX24" fmla="*/ 601425 w 2771788"/>
              <a:gd name="connsiteY24" fmla="*/ 1815615 h 3614389"/>
              <a:gd name="connsiteX25" fmla="*/ 612057 w 2771788"/>
              <a:gd name="connsiteY25" fmla="*/ 2740648 h 3614389"/>
              <a:gd name="connsiteX26" fmla="*/ 750280 w 2771788"/>
              <a:gd name="connsiteY26" fmla="*/ 3054308 h 3614389"/>
              <a:gd name="connsiteX27" fmla="*/ 968248 w 2771788"/>
              <a:gd name="connsiteY27" fmla="*/ 2926717 h 3614389"/>
              <a:gd name="connsiteX28" fmla="*/ 1180899 w 2771788"/>
              <a:gd name="connsiteY28" fmla="*/ 2586476 h 3614389"/>
              <a:gd name="connsiteX29" fmla="*/ 1574124 w 2771788"/>
              <a:gd name="connsiteY29" fmla="*/ 2062360 h 3614389"/>
              <a:gd name="connsiteX30" fmla="*/ 1707933 w 2771788"/>
              <a:gd name="connsiteY30" fmla="*/ 1888504 h 3614389"/>
              <a:gd name="connsiteX31" fmla="*/ 1814033 w 2771788"/>
              <a:gd name="connsiteY31" fmla="*/ 1749207 h 3614389"/>
              <a:gd name="connsiteX32" fmla="*/ 1864483 w 2771788"/>
              <a:gd name="connsiteY32" fmla="*/ 1685753 h 3614389"/>
              <a:gd name="connsiteX33" fmla="*/ 1908507 w 2771788"/>
              <a:gd name="connsiteY33" fmla="*/ 1634023 h 3614389"/>
              <a:gd name="connsiteX34" fmla="*/ 2007746 w 2771788"/>
              <a:gd name="connsiteY34" fmla="*/ 1499837 h 3614389"/>
              <a:gd name="connsiteX35" fmla="*/ 2259163 w 2771788"/>
              <a:gd name="connsiteY35" fmla="*/ 1144711 h 3614389"/>
              <a:gd name="connsiteX36" fmla="*/ 2401815 w 2771788"/>
              <a:gd name="connsiteY36" fmla="*/ 879950 h 3614389"/>
              <a:gd name="connsiteX37" fmla="*/ 2356351 w 2771788"/>
              <a:gd name="connsiteY37" fmla="*/ 618898 h 3614389"/>
              <a:gd name="connsiteX38" fmla="*/ 2169727 w 2771788"/>
              <a:gd name="connsiteY38" fmla="*/ 523759 h 3614389"/>
              <a:gd name="connsiteX39" fmla="*/ 1840118 w 2771788"/>
              <a:gd name="connsiteY39" fmla="*/ 576922 h 3614389"/>
              <a:gd name="connsiteX40" fmla="*/ 1822508 w 2771788"/>
              <a:gd name="connsiteY40" fmla="*/ 782596 h 3614389"/>
              <a:gd name="connsiteX41" fmla="*/ 2046234 w 2771788"/>
              <a:gd name="connsiteY41" fmla="*/ 1066463 h 3614389"/>
              <a:gd name="connsiteX42" fmla="*/ 2190992 w 2771788"/>
              <a:gd name="connsiteY42" fmla="*/ 1230824 h 3614389"/>
              <a:gd name="connsiteX43" fmla="*/ 2198018 w 2771788"/>
              <a:gd name="connsiteY43" fmla="*/ 1234522 h 3614389"/>
              <a:gd name="connsiteX44" fmla="*/ 2197346 w 2771788"/>
              <a:gd name="connsiteY44" fmla="*/ 1235061 h 3614389"/>
              <a:gd name="connsiteX45" fmla="*/ 2175043 w 2771788"/>
              <a:gd name="connsiteY45" fmla="*/ 1262722 h 3614389"/>
              <a:gd name="connsiteX46" fmla="*/ 1968040 w 2771788"/>
              <a:gd name="connsiteY46" fmla="*/ 1537009 h 3614389"/>
              <a:gd name="connsiteX47" fmla="*/ 1928059 w 2771788"/>
              <a:gd name="connsiteY47" fmla="*/ 1595127 h 3614389"/>
              <a:gd name="connsiteX48" fmla="*/ 1891839 w 2771788"/>
              <a:gd name="connsiteY48" fmla="*/ 1641167 h 3614389"/>
              <a:gd name="connsiteX49" fmla="*/ 1831758 w 2771788"/>
              <a:gd name="connsiteY49" fmla="*/ 1581323 h 3614389"/>
              <a:gd name="connsiteX50" fmla="*/ 1767795 w 2771788"/>
              <a:gd name="connsiteY50" fmla="*/ 1502066 h 3614389"/>
              <a:gd name="connsiteX51" fmla="*/ 1606201 w 2771788"/>
              <a:gd name="connsiteY51" fmla="*/ 1305252 h 3614389"/>
              <a:gd name="connsiteX52" fmla="*/ 1175583 w 2771788"/>
              <a:gd name="connsiteY52" fmla="*/ 773624 h 3614389"/>
              <a:gd name="connsiteX53" fmla="*/ 1201943 w 2771788"/>
              <a:gd name="connsiteY53" fmla="*/ 363938 h 3614389"/>
              <a:gd name="connsiteX54" fmla="*/ 1760373 w 2771788"/>
              <a:gd name="connsiteY54" fmla="*/ 93141 h 3614389"/>
              <a:gd name="connsiteX55" fmla="*/ 2169436 w 2771788"/>
              <a:gd name="connsiteY55" fmla="*/ 438 h 3614389"/>
              <a:gd name="connsiteX0" fmla="*/ 2169436 w 2771788"/>
              <a:gd name="connsiteY0" fmla="*/ 438 h 3614389"/>
              <a:gd name="connsiteX1" fmla="*/ 2276052 w 2771788"/>
              <a:gd name="connsiteY1" fmla="*/ 8080 h 3614389"/>
              <a:gd name="connsiteX2" fmla="*/ 2504652 w 2771788"/>
              <a:gd name="connsiteY2" fmla="*/ 257945 h 3614389"/>
              <a:gd name="connsiteX3" fmla="*/ 2743885 w 2771788"/>
              <a:gd name="connsiteY3" fmla="*/ 805522 h 3614389"/>
              <a:gd name="connsiteX4" fmla="*/ 2747374 w 2771788"/>
              <a:gd name="connsiteY4" fmla="*/ 1192669 h 3614389"/>
              <a:gd name="connsiteX5" fmla="*/ 2568448 w 2771788"/>
              <a:gd name="connsiteY5" fmla="*/ 1569239 h 3614389"/>
              <a:gd name="connsiteX6" fmla="*/ 2288623 w 2771788"/>
              <a:gd name="connsiteY6" fmla="*/ 1953894 h 3614389"/>
              <a:gd name="connsiteX7" fmla="*/ 2132513 w 2771788"/>
              <a:gd name="connsiteY7" fmla="*/ 2151814 h 3614389"/>
              <a:gd name="connsiteX8" fmla="*/ 1807611 w 2771788"/>
              <a:gd name="connsiteY8" fmla="*/ 2584925 h 3614389"/>
              <a:gd name="connsiteX9" fmla="*/ 1662355 w 2771788"/>
              <a:gd name="connsiteY9" fmla="*/ 2806381 h 3614389"/>
              <a:gd name="connsiteX10" fmla="*/ 1525184 w 2771788"/>
              <a:gd name="connsiteY10" fmla="*/ 3058129 h 3614389"/>
              <a:gd name="connsiteX11" fmla="*/ 1069257 w 2771788"/>
              <a:gd name="connsiteY11" fmla="*/ 3564671 h 3614389"/>
              <a:gd name="connsiteX12" fmla="*/ 457885 w 2771788"/>
              <a:gd name="connsiteY12" fmla="*/ 3527457 h 3614389"/>
              <a:gd name="connsiteX13" fmla="*/ 80429 w 2771788"/>
              <a:gd name="connsiteY13" fmla="*/ 2963931 h 3614389"/>
              <a:gd name="connsiteX14" fmla="*/ 685 w 2771788"/>
              <a:gd name="connsiteY14" fmla="*/ 2251550 h 3614389"/>
              <a:gd name="connsiteX15" fmla="*/ 29094 w 2771788"/>
              <a:gd name="connsiteY15" fmla="*/ 1482019 h 3614389"/>
              <a:gd name="connsiteX16" fmla="*/ 41755 w 2771788"/>
              <a:gd name="connsiteY16" fmla="*/ 1214876 h 3614389"/>
              <a:gd name="connsiteX17" fmla="*/ 112327 w 2771788"/>
              <a:gd name="connsiteY17" fmla="*/ 848053 h 3614389"/>
              <a:gd name="connsiteX18" fmla="*/ 271815 w 2771788"/>
              <a:gd name="connsiteY18" fmla="*/ 672615 h 3614389"/>
              <a:gd name="connsiteX19" fmla="*/ 542842 w 2771788"/>
              <a:gd name="connsiteY19" fmla="*/ 624769 h 3614389"/>
              <a:gd name="connsiteX20" fmla="*/ 755597 w 2771788"/>
              <a:gd name="connsiteY20" fmla="*/ 720462 h 3614389"/>
              <a:gd name="connsiteX21" fmla="*/ 819392 w 2771788"/>
              <a:gd name="connsiteY21" fmla="*/ 848052 h 3614389"/>
              <a:gd name="connsiteX22" fmla="*/ 799103 w 2771788"/>
              <a:gd name="connsiteY22" fmla="*/ 1017280 h 3614389"/>
              <a:gd name="connsiteX23" fmla="*/ 622690 w 2771788"/>
              <a:gd name="connsiteY23" fmla="*/ 1310569 h 3614389"/>
              <a:gd name="connsiteX24" fmla="*/ 601425 w 2771788"/>
              <a:gd name="connsiteY24" fmla="*/ 1815615 h 3614389"/>
              <a:gd name="connsiteX25" fmla="*/ 612057 w 2771788"/>
              <a:gd name="connsiteY25" fmla="*/ 2740648 h 3614389"/>
              <a:gd name="connsiteX26" fmla="*/ 750280 w 2771788"/>
              <a:gd name="connsiteY26" fmla="*/ 3054308 h 3614389"/>
              <a:gd name="connsiteX27" fmla="*/ 968248 w 2771788"/>
              <a:gd name="connsiteY27" fmla="*/ 2926717 h 3614389"/>
              <a:gd name="connsiteX28" fmla="*/ 1180899 w 2771788"/>
              <a:gd name="connsiteY28" fmla="*/ 2586476 h 3614389"/>
              <a:gd name="connsiteX29" fmla="*/ 1574124 w 2771788"/>
              <a:gd name="connsiteY29" fmla="*/ 2062360 h 3614389"/>
              <a:gd name="connsiteX30" fmla="*/ 1707933 w 2771788"/>
              <a:gd name="connsiteY30" fmla="*/ 1888504 h 3614389"/>
              <a:gd name="connsiteX31" fmla="*/ 1814033 w 2771788"/>
              <a:gd name="connsiteY31" fmla="*/ 1749207 h 3614389"/>
              <a:gd name="connsiteX32" fmla="*/ 1864483 w 2771788"/>
              <a:gd name="connsiteY32" fmla="*/ 1685753 h 3614389"/>
              <a:gd name="connsiteX33" fmla="*/ 1908507 w 2771788"/>
              <a:gd name="connsiteY33" fmla="*/ 1634023 h 3614389"/>
              <a:gd name="connsiteX34" fmla="*/ 2007746 w 2771788"/>
              <a:gd name="connsiteY34" fmla="*/ 1499837 h 3614389"/>
              <a:gd name="connsiteX35" fmla="*/ 2259163 w 2771788"/>
              <a:gd name="connsiteY35" fmla="*/ 1144711 h 3614389"/>
              <a:gd name="connsiteX36" fmla="*/ 2401815 w 2771788"/>
              <a:gd name="connsiteY36" fmla="*/ 879950 h 3614389"/>
              <a:gd name="connsiteX37" fmla="*/ 2356351 w 2771788"/>
              <a:gd name="connsiteY37" fmla="*/ 618898 h 3614389"/>
              <a:gd name="connsiteX38" fmla="*/ 2169727 w 2771788"/>
              <a:gd name="connsiteY38" fmla="*/ 523759 h 3614389"/>
              <a:gd name="connsiteX39" fmla="*/ 1840118 w 2771788"/>
              <a:gd name="connsiteY39" fmla="*/ 576922 h 3614389"/>
              <a:gd name="connsiteX40" fmla="*/ 1822508 w 2771788"/>
              <a:gd name="connsiteY40" fmla="*/ 782596 h 3614389"/>
              <a:gd name="connsiteX41" fmla="*/ 2046234 w 2771788"/>
              <a:gd name="connsiteY41" fmla="*/ 1066463 h 3614389"/>
              <a:gd name="connsiteX42" fmla="*/ 2190992 w 2771788"/>
              <a:gd name="connsiteY42" fmla="*/ 1230824 h 3614389"/>
              <a:gd name="connsiteX43" fmla="*/ 2198018 w 2771788"/>
              <a:gd name="connsiteY43" fmla="*/ 1234522 h 3614389"/>
              <a:gd name="connsiteX44" fmla="*/ 2197346 w 2771788"/>
              <a:gd name="connsiteY44" fmla="*/ 1235061 h 3614389"/>
              <a:gd name="connsiteX45" fmla="*/ 2175043 w 2771788"/>
              <a:gd name="connsiteY45" fmla="*/ 1262722 h 3614389"/>
              <a:gd name="connsiteX46" fmla="*/ 1968040 w 2771788"/>
              <a:gd name="connsiteY46" fmla="*/ 1537009 h 3614389"/>
              <a:gd name="connsiteX47" fmla="*/ 1928059 w 2771788"/>
              <a:gd name="connsiteY47" fmla="*/ 1595127 h 3614389"/>
              <a:gd name="connsiteX48" fmla="*/ 1891839 w 2771788"/>
              <a:gd name="connsiteY48" fmla="*/ 1641167 h 3614389"/>
              <a:gd name="connsiteX49" fmla="*/ 1831758 w 2771788"/>
              <a:gd name="connsiteY49" fmla="*/ 1581323 h 3614389"/>
              <a:gd name="connsiteX50" fmla="*/ 1767795 w 2771788"/>
              <a:gd name="connsiteY50" fmla="*/ 1502066 h 3614389"/>
              <a:gd name="connsiteX51" fmla="*/ 1606201 w 2771788"/>
              <a:gd name="connsiteY51" fmla="*/ 1305252 h 3614389"/>
              <a:gd name="connsiteX52" fmla="*/ 1175583 w 2771788"/>
              <a:gd name="connsiteY52" fmla="*/ 773624 h 3614389"/>
              <a:gd name="connsiteX53" fmla="*/ 1201943 w 2771788"/>
              <a:gd name="connsiteY53" fmla="*/ 363938 h 3614389"/>
              <a:gd name="connsiteX54" fmla="*/ 1760373 w 2771788"/>
              <a:gd name="connsiteY54" fmla="*/ 93141 h 3614389"/>
              <a:gd name="connsiteX55" fmla="*/ 2169436 w 2771788"/>
              <a:gd name="connsiteY55" fmla="*/ 438 h 3614389"/>
              <a:gd name="connsiteX0" fmla="*/ 2169436 w 2771788"/>
              <a:gd name="connsiteY0" fmla="*/ 438 h 3600956"/>
              <a:gd name="connsiteX1" fmla="*/ 2276052 w 2771788"/>
              <a:gd name="connsiteY1" fmla="*/ 8080 h 3600956"/>
              <a:gd name="connsiteX2" fmla="*/ 2504652 w 2771788"/>
              <a:gd name="connsiteY2" fmla="*/ 257945 h 3600956"/>
              <a:gd name="connsiteX3" fmla="*/ 2743885 w 2771788"/>
              <a:gd name="connsiteY3" fmla="*/ 805522 h 3600956"/>
              <a:gd name="connsiteX4" fmla="*/ 2747374 w 2771788"/>
              <a:gd name="connsiteY4" fmla="*/ 1192669 h 3600956"/>
              <a:gd name="connsiteX5" fmla="*/ 2568448 w 2771788"/>
              <a:gd name="connsiteY5" fmla="*/ 1569239 h 3600956"/>
              <a:gd name="connsiteX6" fmla="*/ 2288623 w 2771788"/>
              <a:gd name="connsiteY6" fmla="*/ 1953894 h 3600956"/>
              <a:gd name="connsiteX7" fmla="*/ 2132513 w 2771788"/>
              <a:gd name="connsiteY7" fmla="*/ 2151814 h 3600956"/>
              <a:gd name="connsiteX8" fmla="*/ 1807611 w 2771788"/>
              <a:gd name="connsiteY8" fmla="*/ 2584925 h 3600956"/>
              <a:gd name="connsiteX9" fmla="*/ 1662355 w 2771788"/>
              <a:gd name="connsiteY9" fmla="*/ 2806381 h 3600956"/>
              <a:gd name="connsiteX10" fmla="*/ 1525184 w 2771788"/>
              <a:gd name="connsiteY10" fmla="*/ 3058129 h 3600956"/>
              <a:gd name="connsiteX11" fmla="*/ 1069257 w 2771788"/>
              <a:gd name="connsiteY11" fmla="*/ 3564671 h 3600956"/>
              <a:gd name="connsiteX12" fmla="*/ 419785 w 2771788"/>
              <a:gd name="connsiteY12" fmla="*/ 3494120 h 3600956"/>
              <a:gd name="connsiteX13" fmla="*/ 80429 w 2771788"/>
              <a:gd name="connsiteY13" fmla="*/ 2963931 h 3600956"/>
              <a:gd name="connsiteX14" fmla="*/ 685 w 2771788"/>
              <a:gd name="connsiteY14" fmla="*/ 2251550 h 3600956"/>
              <a:gd name="connsiteX15" fmla="*/ 29094 w 2771788"/>
              <a:gd name="connsiteY15" fmla="*/ 1482019 h 3600956"/>
              <a:gd name="connsiteX16" fmla="*/ 41755 w 2771788"/>
              <a:gd name="connsiteY16" fmla="*/ 1214876 h 3600956"/>
              <a:gd name="connsiteX17" fmla="*/ 112327 w 2771788"/>
              <a:gd name="connsiteY17" fmla="*/ 848053 h 3600956"/>
              <a:gd name="connsiteX18" fmla="*/ 271815 w 2771788"/>
              <a:gd name="connsiteY18" fmla="*/ 672615 h 3600956"/>
              <a:gd name="connsiteX19" fmla="*/ 542842 w 2771788"/>
              <a:gd name="connsiteY19" fmla="*/ 624769 h 3600956"/>
              <a:gd name="connsiteX20" fmla="*/ 755597 w 2771788"/>
              <a:gd name="connsiteY20" fmla="*/ 720462 h 3600956"/>
              <a:gd name="connsiteX21" fmla="*/ 819392 w 2771788"/>
              <a:gd name="connsiteY21" fmla="*/ 848052 h 3600956"/>
              <a:gd name="connsiteX22" fmla="*/ 799103 w 2771788"/>
              <a:gd name="connsiteY22" fmla="*/ 1017280 h 3600956"/>
              <a:gd name="connsiteX23" fmla="*/ 622690 w 2771788"/>
              <a:gd name="connsiteY23" fmla="*/ 1310569 h 3600956"/>
              <a:gd name="connsiteX24" fmla="*/ 601425 w 2771788"/>
              <a:gd name="connsiteY24" fmla="*/ 1815615 h 3600956"/>
              <a:gd name="connsiteX25" fmla="*/ 612057 w 2771788"/>
              <a:gd name="connsiteY25" fmla="*/ 2740648 h 3600956"/>
              <a:gd name="connsiteX26" fmla="*/ 750280 w 2771788"/>
              <a:gd name="connsiteY26" fmla="*/ 3054308 h 3600956"/>
              <a:gd name="connsiteX27" fmla="*/ 968248 w 2771788"/>
              <a:gd name="connsiteY27" fmla="*/ 2926717 h 3600956"/>
              <a:gd name="connsiteX28" fmla="*/ 1180899 w 2771788"/>
              <a:gd name="connsiteY28" fmla="*/ 2586476 h 3600956"/>
              <a:gd name="connsiteX29" fmla="*/ 1574124 w 2771788"/>
              <a:gd name="connsiteY29" fmla="*/ 2062360 h 3600956"/>
              <a:gd name="connsiteX30" fmla="*/ 1707933 w 2771788"/>
              <a:gd name="connsiteY30" fmla="*/ 1888504 h 3600956"/>
              <a:gd name="connsiteX31" fmla="*/ 1814033 w 2771788"/>
              <a:gd name="connsiteY31" fmla="*/ 1749207 h 3600956"/>
              <a:gd name="connsiteX32" fmla="*/ 1864483 w 2771788"/>
              <a:gd name="connsiteY32" fmla="*/ 1685753 h 3600956"/>
              <a:gd name="connsiteX33" fmla="*/ 1908507 w 2771788"/>
              <a:gd name="connsiteY33" fmla="*/ 1634023 h 3600956"/>
              <a:gd name="connsiteX34" fmla="*/ 2007746 w 2771788"/>
              <a:gd name="connsiteY34" fmla="*/ 1499837 h 3600956"/>
              <a:gd name="connsiteX35" fmla="*/ 2259163 w 2771788"/>
              <a:gd name="connsiteY35" fmla="*/ 1144711 h 3600956"/>
              <a:gd name="connsiteX36" fmla="*/ 2401815 w 2771788"/>
              <a:gd name="connsiteY36" fmla="*/ 879950 h 3600956"/>
              <a:gd name="connsiteX37" fmla="*/ 2356351 w 2771788"/>
              <a:gd name="connsiteY37" fmla="*/ 618898 h 3600956"/>
              <a:gd name="connsiteX38" fmla="*/ 2169727 w 2771788"/>
              <a:gd name="connsiteY38" fmla="*/ 523759 h 3600956"/>
              <a:gd name="connsiteX39" fmla="*/ 1840118 w 2771788"/>
              <a:gd name="connsiteY39" fmla="*/ 576922 h 3600956"/>
              <a:gd name="connsiteX40" fmla="*/ 1822508 w 2771788"/>
              <a:gd name="connsiteY40" fmla="*/ 782596 h 3600956"/>
              <a:gd name="connsiteX41" fmla="*/ 2046234 w 2771788"/>
              <a:gd name="connsiteY41" fmla="*/ 1066463 h 3600956"/>
              <a:gd name="connsiteX42" fmla="*/ 2190992 w 2771788"/>
              <a:gd name="connsiteY42" fmla="*/ 1230824 h 3600956"/>
              <a:gd name="connsiteX43" fmla="*/ 2198018 w 2771788"/>
              <a:gd name="connsiteY43" fmla="*/ 1234522 h 3600956"/>
              <a:gd name="connsiteX44" fmla="*/ 2197346 w 2771788"/>
              <a:gd name="connsiteY44" fmla="*/ 1235061 h 3600956"/>
              <a:gd name="connsiteX45" fmla="*/ 2175043 w 2771788"/>
              <a:gd name="connsiteY45" fmla="*/ 1262722 h 3600956"/>
              <a:gd name="connsiteX46" fmla="*/ 1968040 w 2771788"/>
              <a:gd name="connsiteY46" fmla="*/ 1537009 h 3600956"/>
              <a:gd name="connsiteX47" fmla="*/ 1928059 w 2771788"/>
              <a:gd name="connsiteY47" fmla="*/ 1595127 h 3600956"/>
              <a:gd name="connsiteX48" fmla="*/ 1891839 w 2771788"/>
              <a:gd name="connsiteY48" fmla="*/ 1641167 h 3600956"/>
              <a:gd name="connsiteX49" fmla="*/ 1831758 w 2771788"/>
              <a:gd name="connsiteY49" fmla="*/ 1581323 h 3600956"/>
              <a:gd name="connsiteX50" fmla="*/ 1767795 w 2771788"/>
              <a:gd name="connsiteY50" fmla="*/ 1502066 h 3600956"/>
              <a:gd name="connsiteX51" fmla="*/ 1606201 w 2771788"/>
              <a:gd name="connsiteY51" fmla="*/ 1305252 h 3600956"/>
              <a:gd name="connsiteX52" fmla="*/ 1175583 w 2771788"/>
              <a:gd name="connsiteY52" fmla="*/ 773624 h 3600956"/>
              <a:gd name="connsiteX53" fmla="*/ 1201943 w 2771788"/>
              <a:gd name="connsiteY53" fmla="*/ 363938 h 3600956"/>
              <a:gd name="connsiteX54" fmla="*/ 1760373 w 2771788"/>
              <a:gd name="connsiteY54" fmla="*/ 93141 h 3600956"/>
              <a:gd name="connsiteX55" fmla="*/ 2169436 w 2771788"/>
              <a:gd name="connsiteY55" fmla="*/ 438 h 3600956"/>
              <a:gd name="connsiteX0" fmla="*/ 2169436 w 2771788"/>
              <a:gd name="connsiteY0" fmla="*/ 438 h 3603520"/>
              <a:gd name="connsiteX1" fmla="*/ 2276052 w 2771788"/>
              <a:gd name="connsiteY1" fmla="*/ 8080 h 3603520"/>
              <a:gd name="connsiteX2" fmla="*/ 2504652 w 2771788"/>
              <a:gd name="connsiteY2" fmla="*/ 257945 h 3603520"/>
              <a:gd name="connsiteX3" fmla="*/ 2743885 w 2771788"/>
              <a:gd name="connsiteY3" fmla="*/ 805522 h 3603520"/>
              <a:gd name="connsiteX4" fmla="*/ 2747374 w 2771788"/>
              <a:gd name="connsiteY4" fmla="*/ 1192669 h 3603520"/>
              <a:gd name="connsiteX5" fmla="*/ 2568448 w 2771788"/>
              <a:gd name="connsiteY5" fmla="*/ 1569239 h 3603520"/>
              <a:gd name="connsiteX6" fmla="*/ 2288623 w 2771788"/>
              <a:gd name="connsiteY6" fmla="*/ 1953894 h 3603520"/>
              <a:gd name="connsiteX7" fmla="*/ 2132513 w 2771788"/>
              <a:gd name="connsiteY7" fmla="*/ 2151814 h 3603520"/>
              <a:gd name="connsiteX8" fmla="*/ 1807611 w 2771788"/>
              <a:gd name="connsiteY8" fmla="*/ 2584925 h 3603520"/>
              <a:gd name="connsiteX9" fmla="*/ 1662355 w 2771788"/>
              <a:gd name="connsiteY9" fmla="*/ 2806381 h 3603520"/>
              <a:gd name="connsiteX10" fmla="*/ 1525184 w 2771788"/>
              <a:gd name="connsiteY10" fmla="*/ 3058129 h 3603520"/>
              <a:gd name="connsiteX11" fmla="*/ 1069257 w 2771788"/>
              <a:gd name="connsiteY11" fmla="*/ 3564671 h 3603520"/>
              <a:gd name="connsiteX12" fmla="*/ 441216 w 2771788"/>
              <a:gd name="connsiteY12" fmla="*/ 3501263 h 3603520"/>
              <a:gd name="connsiteX13" fmla="*/ 80429 w 2771788"/>
              <a:gd name="connsiteY13" fmla="*/ 2963931 h 3603520"/>
              <a:gd name="connsiteX14" fmla="*/ 685 w 2771788"/>
              <a:gd name="connsiteY14" fmla="*/ 2251550 h 3603520"/>
              <a:gd name="connsiteX15" fmla="*/ 29094 w 2771788"/>
              <a:gd name="connsiteY15" fmla="*/ 1482019 h 3603520"/>
              <a:gd name="connsiteX16" fmla="*/ 41755 w 2771788"/>
              <a:gd name="connsiteY16" fmla="*/ 1214876 h 3603520"/>
              <a:gd name="connsiteX17" fmla="*/ 112327 w 2771788"/>
              <a:gd name="connsiteY17" fmla="*/ 848053 h 3603520"/>
              <a:gd name="connsiteX18" fmla="*/ 271815 w 2771788"/>
              <a:gd name="connsiteY18" fmla="*/ 672615 h 3603520"/>
              <a:gd name="connsiteX19" fmla="*/ 542842 w 2771788"/>
              <a:gd name="connsiteY19" fmla="*/ 624769 h 3603520"/>
              <a:gd name="connsiteX20" fmla="*/ 755597 w 2771788"/>
              <a:gd name="connsiteY20" fmla="*/ 720462 h 3603520"/>
              <a:gd name="connsiteX21" fmla="*/ 819392 w 2771788"/>
              <a:gd name="connsiteY21" fmla="*/ 848052 h 3603520"/>
              <a:gd name="connsiteX22" fmla="*/ 799103 w 2771788"/>
              <a:gd name="connsiteY22" fmla="*/ 1017280 h 3603520"/>
              <a:gd name="connsiteX23" fmla="*/ 622690 w 2771788"/>
              <a:gd name="connsiteY23" fmla="*/ 1310569 h 3603520"/>
              <a:gd name="connsiteX24" fmla="*/ 601425 w 2771788"/>
              <a:gd name="connsiteY24" fmla="*/ 1815615 h 3603520"/>
              <a:gd name="connsiteX25" fmla="*/ 612057 w 2771788"/>
              <a:gd name="connsiteY25" fmla="*/ 2740648 h 3603520"/>
              <a:gd name="connsiteX26" fmla="*/ 750280 w 2771788"/>
              <a:gd name="connsiteY26" fmla="*/ 3054308 h 3603520"/>
              <a:gd name="connsiteX27" fmla="*/ 968248 w 2771788"/>
              <a:gd name="connsiteY27" fmla="*/ 2926717 h 3603520"/>
              <a:gd name="connsiteX28" fmla="*/ 1180899 w 2771788"/>
              <a:gd name="connsiteY28" fmla="*/ 2586476 h 3603520"/>
              <a:gd name="connsiteX29" fmla="*/ 1574124 w 2771788"/>
              <a:gd name="connsiteY29" fmla="*/ 2062360 h 3603520"/>
              <a:gd name="connsiteX30" fmla="*/ 1707933 w 2771788"/>
              <a:gd name="connsiteY30" fmla="*/ 1888504 h 3603520"/>
              <a:gd name="connsiteX31" fmla="*/ 1814033 w 2771788"/>
              <a:gd name="connsiteY31" fmla="*/ 1749207 h 3603520"/>
              <a:gd name="connsiteX32" fmla="*/ 1864483 w 2771788"/>
              <a:gd name="connsiteY32" fmla="*/ 1685753 h 3603520"/>
              <a:gd name="connsiteX33" fmla="*/ 1908507 w 2771788"/>
              <a:gd name="connsiteY33" fmla="*/ 1634023 h 3603520"/>
              <a:gd name="connsiteX34" fmla="*/ 2007746 w 2771788"/>
              <a:gd name="connsiteY34" fmla="*/ 1499837 h 3603520"/>
              <a:gd name="connsiteX35" fmla="*/ 2259163 w 2771788"/>
              <a:gd name="connsiteY35" fmla="*/ 1144711 h 3603520"/>
              <a:gd name="connsiteX36" fmla="*/ 2401815 w 2771788"/>
              <a:gd name="connsiteY36" fmla="*/ 879950 h 3603520"/>
              <a:gd name="connsiteX37" fmla="*/ 2356351 w 2771788"/>
              <a:gd name="connsiteY37" fmla="*/ 618898 h 3603520"/>
              <a:gd name="connsiteX38" fmla="*/ 2169727 w 2771788"/>
              <a:gd name="connsiteY38" fmla="*/ 523759 h 3603520"/>
              <a:gd name="connsiteX39" fmla="*/ 1840118 w 2771788"/>
              <a:gd name="connsiteY39" fmla="*/ 576922 h 3603520"/>
              <a:gd name="connsiteX40" fmla="*/ 1822508 w 2771788"/>
              <a:gd name="connsiteY40" fmla="*/ 782596 h 3603520"/>
              <a:gd name="connsiteX41" fmla="*/ 2046234 w 2771788"/>
              <a:gd name="connsiteY41" fmla="*/ 1066463 h 3603520"/>
              <a:gd name="connsiteX42" fmla="*/ 2190992 w 2771788"/>
              <a:gd name="connsiteY42" fmla="*/ 1230824 h 3603520"/>
              <a:gd name="connsiteX43" fmla="*/ 2198018 w 2771788"/>
              <a:gd name="connsiteY43" fmla="*/ 1234522 h 3603520"/>
              <a:gd name="connsiteX44" fmla="*/ 2197346 w 2771788"/>
              <a:gd name="connsiteY44" fmla="*/ 1235061 h 3603520"/>
              <a:gd name="connsiteX45" fmla="*/ 2175043 w 2771788"/>
              <a:gd name="connsiteY45" fmla="*/ 1262722 h 3603520"/>
              <a:gd name="connsiteX46" fmla="*/ 1968040 w 2771788"/>
              <a:gd name="connsiteY46" fmla="*/ 1537009 h 3603520"/>
              <a:gd name="connsiteX47" fmla="*/ 1928059 w 2771788"/>
              <a:gd name="connsiteY47" fmla="*/ 1595127 h 3603520"/>
              <a:gd name="connsiteX48" fmla="*/ 1891839 w 2771788"/>
              <a:gd name="connsiteY48" fmla="*/ 1641167 h 3603520"/>
              <a:gd name="connsiteX49" fmla="*/ 1831758 w 2771788"/>
              <a:gd name="connsiteY49" fmla="*/ 1581323 h 3603520"/>
              <a:gd name="connsiteX50" fmla="*/ 1767795 w 2771788"/>
              <a:gd name="connsiteY50" fmla="*/ 1502066 h 3603520"/>
              <a:gd name="connsiteX51" fmla="*/ 1606201 w 2771788"/>
              <a:gd name="connsiteY51" fmla="*/ 1305252 h 3603520"/>
              <a:gd name="connsiteX52" fmla="*/ 1175583 w 2771788"/>
              <a:gd name="connsiteY52" fmla="*/ 773624 h 3603520"/>
              <a:gd name="connsiteX53" fmla="*/ 1201943 w 2771788"/>
              <a:gd name="connsiteY53" fmla="*/ 363938 h 3603520"/>
              <a:gd name="connsiteX54" fmla="*/ 1760373 w 2771788"/>
              <a:gd name="connsiteY54" fmla="*/ 93141 h 3603520"/>
              <a:gd name="connsiteX55" fmla="*/ 2169436 w 2771788"/>
              <a:gd name="connsiteY55" fmla="*/ 438 h 3603520"/>
              <a:gd name="connsiteX0" fmla="*/ 2169436 w 2771788"/>
              <a:gd name="connsiteY0" fmla="*/ 438 h 3603520"/>
              <a:gd name="connsiteX1" fmla="*/ 2276052 w 2771788"/>
              <a:gd name="connsiteY1" fmla="*/ 8080 h 3603520"/>
              <a:gd name="connsiteX2" fmla="*/ 2504652 w 2771788"/>
              <a:gd name="connsiteY2" fmla="*/ 257945 h 3603520"/>
              <a:gd name="connsiteX3" fmla="*/ 2743885 w 2771788"/>
              <a:gd name="connsiteY3" fmla="*/ 805522 h 3603520"/>
              <a:gd name="connsiteX4" fmla="*/ 2747374 w 2771788"/>
              <a:gd name="connsiteY4" fmla="*/ 1192669 h 3603520"/>
              <a:gd name="connsiteX5" fmla="*/ 2568448 w 2771788"/>
              <a:gd name="connsiteY5" fmla="*/ 1569239 h 3603520"/>
              <a:gd name="connsiteX6" fmla="*/ 2288623 w 2771788"/>
              <a:gd name="connsiteY6" fmla="*/ 1953894 h 3603520"/>
              <a:gd name="connsiteX7" fmla="*/ 2132513 w 2771788"/>
              <a:gd name="connsiteY7" fmla="*/ 2151814 h 3603520"/>
              <a:gd name="connsiteX8" fmla="*/ 1807611 w 2771788"/>
              <a:gd name="connsiteY8" fmla="*/ 2584925 h 3603520"/>
              <a:gd name="connsiteX9" fmla="*/ 1662355 w 2771788"/>
              <a:gd name="connsiteY9" fmla="*/ 2806381 h 3603520"/>
              <a:gd name="connsiteX10" fmla="*/ 1525184 w 2771788"/>
              <a:gd name="connsiteY10" fmla="*/ 3058129 h 3603520"/>
              <a:gd name="connsiteX11" fmla="*/ 1069257 w 2771788"/>
              <a:gd name="connsiteY11" fmla="*/ 3564671 h 3603520"/>
              <a:gd name="connsiteX12" fmla="*/ 431691 w 2771788"/>
              <a:gd name="connsiteY12" fmla="*/ 3501263 h 3603520"/>
              <a:gd name="connsiteX13" fmla="*/ 80429 w 2771788"/>
              <a:gd name="connsiteY13" fmla="*/ 2963931 h 3603520"/>
              <a:gd name="connsiteX14" fmla="*/ 685 w 2771788"/>
              <a:gd name="connsiteY14" fmla="*/ 2251550 h 3603520"/>
              <a:gd name="connsiteX15" fmla="*/ 29094 w 2771788"/>
              <a:gd name="connsiteY15" fmla="*/ 1482019 h 3603520"/>
              <a:gd name="connsiteX16" fmla="*/ 41755 w 2771788"/>
              <a:gd name="connsiteY16" fmla="*/ 1214876 h 3603520"/>
              <a:gd name="connsiteX17" fmla="*/ 112327 w 2771788"/>
              <a:gd name="connsiteY17" fmla="*/ 848053 h 3603520"/>
              <a:gd name="connsiteX18" fmla="*/ 271815 w 2771788"/>
              <a:gd name="connsiteY18" fmla="*/ 672615 h 3603520"/>
              <a:gd name="connsiteX19" fmla="*/ 542842 w 2771788"/>
              <a:gd name="connsiteY19" fmla="*/ 624769 h 3603520"/>
              <a:gd name="connsiteX20" fmla="*/ 755597 w 2771788"/>
              <a:gd name="connsiteY20" fmla="*/ 720462 h 3603520"/>
              <a:gd name="connsiteX21" fmla="*/ 819392 w 2771788"/>
              <a:gd name="connsiteY21" fmla="*/ 848052 h 3603520"/>
              <a:gd name="connsiteX22" fmla="*/ 799103 w 2771788"/>
              <a:gd name="connsiteY22" fmla="*/ 1017280 h 3603520"/>
              <a:gd name="connsiteX23" fmla="*/ 622690 w 2771788"/>
              <a:gd name="connsiteY23" fmla="*/ 1310569 h 3603520"/>
              <a:gd name="connsiteX24" fmla="*/ 601425 w 2771788"/>
              <a:gd name="connsiteY24" fmla="*/ 1815615 h 3603520"/>
              <a:gd name="connsiteX25" fmla="*/ 612057 w 2771788"/>
              <a:gd name="connsiteY25" fmla="*/ 2740648 h 3603520"/>
              <a:gd name="connsiteX26" fmla="*/ 750280 w 2771788"/>
              <a:gd name="connsiteY26" fmla="*/ 3054308 h 3603520"/>
              <a:gd name="connsiteX27" fmla="*/ 968248 w 2771788"/>
              <a:gd name="connsiteY27" fmla="*/ 2926717 h 3603520"/>
              <a:gd name="connsiteX28" fmla="*/ 1180899 w 2771788"/>
              <a:gd name="connsiteY28" fmla="*/ 2586476 h 3603520"/>
              <a:gd name="connsiteX29" fmla="*/ 1574124 w 2771788"/>
              <a:gd name="connsiteY29" fmla="*/ 2062360 h 3603520"/>
              <a:gd name="connsiteX30" fmla="*/ 1707933 w 2771788"/>
              <a:gd name="connsiteY30" fmla="*/ 1888504 h 3603520"/>
              <a:gd name="connsiteX31" fmla="*/ 1814033 w 2771788"/>
              <a:gd name="connsiteY31" fmla="*/ 1749207 h 3603520"/>
              <a:gd name="connsiteX32" fmla="*/ 1864483 w 2771788"/>
              <a:gd name="connsiteY32" fmla="*/ 1685753 h 3603520"/>
              <a:gd name="connsiteX33" fmla="*/ 1908507 w 2771788"/>
              <a:gd name="connsiteY33" fmla="*/ 1634023 h 3603520"/>
              <a:gd name="connsiteX34" fmla="*/ 2007746 w 2771788"/>
              <a:gd name="connsiteY34" fmla="*/ 1499837 h 3603520"/>
              <a:gd name="connsiteX35" fmla="*/ 2259163 w 2771788"/>
              <a:gd name="connsiteY35" fmla="*/ 1144711 h 3603520"/>
              <a:gd name="connsiteX36" fmla="*/ 2401815 w 2771788"/>
              <a:gd name="connsiteY36" fmla="*/ 879950 h 3603520"/>
              <a:gd name="connsiteX37" fmla="*/ 2356351 w 2771788"/>
              <a:gd name="connsiteY37" fmla="*/ 618898 h 3603520"/>
              <a:gd name="connsiteX38" fmla="*/ 2169727 w 2771788"/>
              <a:gd name="connsiteY38" fmla="*/ 523759 h 3603520"/>
              <a:gd name="connsiteX39" fmla="*/ 1840118 w 2771788"/>
              <a:gd name="connsiteY39" fmla="*/ 576922 h 3603520"/>
              <a:gd name="connsiteX40" fmla="*/ 1822508 w 2771788"/>
              <a:gd name="connsiteY40" fmla="*/ 782596 h 3603520"/>
              <a:gd name="connsiteX41" fmla="*/ 2046234 w 2771788"/>
              <a:gd name="connsiteY41" fmla="*/ 1066463 h 3603520"/>
              <a:gd name="connsiteX42" fmla="*/ 2190992 w 2771788"/>
              <a:gd name="connsiteY42" fmla="*/ 1230824 h 3603520"/>
              <a:gd name="connsiteX43" fmla="*/ 2198018 w 2771788"/>
              <a:gd name="connsiteY43" fmla="*/ 1234522 h 3603520"/>
              <a:gd name="connsiteX44" fmla="*/ 2197346 w 2771788"/>
              <a:gd name="connsiteY44" fmla="*/ 1235061 h 3603520"/>
              <a:gd name="connsiteX45" fmla="*/ 2175043 w 2771788"/>
              <a:gd name="connsiteY45" fmla="*/ 1262722 h 3603520"/>
              <a:gd name="connsiteX46" fmla="*/ 1968040 w 2771788"/>
              <a:gd name="connsiteY46" fmla="*/ 1537009 h 3603520"/>
              <a:gd name="connsiteX47" fmla="*/ 1928059 w 2771788"/>
              <a:gd name="connsiteY47" fmla="*/ 1595127 h 3603520"/>
              <a:gd name="connsiteX48" fmla="*/ 1891839 w 2771788"/>
              <a:gd name="connsiteY48" fmla="*/ 1641167 h 3603520"/>
              <a:gd name="connsiteX49" fmla="*/ 1831758 w 2771788"/>
              <a:gd name="connsiteY49" fmla="*/ 1581323 h 3603520"/>
              <a:gd name="connsiteX50" fmla="*/ 1767795 w 2771788"/>
              <a:gd name="connsiteY50" fmla="*/ 1502066 h 3603520"/>
              <a:gd name="connsiteX51" fmla="*/ 1606201 w 2771788"/>
              <a:gd name="connsiteY51" fmla="*/ 1305252 h 3603520"/>
              <a:gd name="connsiteX52" fmla="*/ 1175583 w 2771788"/>
              <a:gd name="connsiteY52" fmla="*/ 773624 h 3603520"/>
              <a:gd name="connsiteX53" fmla="*/ 1201943 w 2771788"/>
              <a:gd name="connsiteY53" fmla="*/ 363938 h 3603520"/>
              <a:gd name="connsiteX54" fmla="*/ 1760373 w 2771788"/>
              <a:gd name="connsiteY54" fmla="*/ 93141 h 3603520"/>
              <a:gd name="connsiteX55" fmla="*/ 2169436 w 2771788"/>
              <a:gd name="connsiteY55" fmla="*/ 438 h 3603520"/>
              <a:gd name="connsiteX0" fmla="*/ 2169436 w 2771788"/>
              <a:gd name="connsiteY0" fmla="*/ 438 h 3601793"/>
              <a:gd name="connsiteX1" fmla="*/ 2276052 w 2771788"/>
              <a:gd name="connsiteY1" fmla="*/ 8080 h 3601793"/>
              <a:gd name="connsiteX2" fmla="*/ 2504652 w 2771788"/>
              <a:gd name="connsiteY2" fmla="*/ 257945 h 3601793"/>
              <a:gd name="connsiteX3" fmla="*/ 2743885 w 2771788"/>
              <a:gd name="connsiteY3" fmla="*/ 805522 h 3601793"/>
              <a:gd name="connsiteX4" fmla="*/ 2747374 w 2771788"/>
              <a:gd name="connsiteY4" fmla="*/ 1192669 h 3601793"/>
              <a:gd name="connsiteX5" fmla="*/ 2568448 w 2771788"/>
              <a:gd name="connsiteY5" fmla="*/ 1569239 h 3601793"/>
              <a:gd name="connsiteX6" fmla="*/ 2288623 w 2771788"/>
              <a:gd name="connsiteY6" fmla="*/ 1953894 h 3601793"/>
              <a:gd name="connsiteX7" fmla="*/ 2132513 w 2771788"/>
              <a:gd name="connsiteY7" fmla="*/ 2151814 h 3601793"/>
              <a:gd name="connsiteX8" fmla="*/ 1807611 w 2771788"/>
              <a:gd name="connsiteY8" fmla="*/ 2584925 h 3601793"/>
              <a:gd name="connsiteX9" fmla="*/ 1662355 w 2771788"/>
              <a:gd name="connsiteY9" fmla="*/ 2806381 h 3601793"/>
              <a:gd name="connsiteX10" fmla="*/ 1525184 w 2771788"/>
              <a:gd name="connsiteY10" fmla="*/ 3058129 h 3601793"/>
              <a:gd name="connsiteX11" fmla="*/ 1069257 w 2771788"/>
              <a:gd name="connsiteY11" fmla="*/ 3564671 h 3601793"/>
              <a:gd name="connsiteX12" fmla="*/ 422166 w 2771788"/>
              <a:gd name="connsiteY12" fmla="*/ 3496501 h 3601793"/>
              <a:gd name="connsiteX13" fmla="*/ 80429 w 2771788"/>
              <a:gd name="connsiteY13" fmla="*/ 2963931 h 3601793"/>
              <a:gd name="connsiteX14" fmla="*/ 685 w 2771788"/>
              <a:gd name="connsiteY14" fmla="*/ 2251550 h 3601793"/>
              <a:gd name="connsiteX15" fmla="*/ 29094 w 2771788"/>
              <a:gd name="connsiteY15" fmla="*/ 1482019 h 3601793"/>
              <a:gd name="connsiteX16" fmla="*/ 41755 w 2771788"/>
              <a:gd name="connsiteY16" fmla="*/ 1214876 h 3601793"/>
              <a:gd name="connsiteX17" fmla="*/ 112327 w 2771788"/>
              <a:gd name="connsiteY17" fmla="*/ 848053 h 3601793"/>
              <a:gd name="connsiteX18" fmla="*/ 271815 w 2771788"/>
              <a:gd name="connsiteY18" fmla="*/ 672615 h 3601793"/>
              <a:gd name="connsiteX19" fmla="*/ 542842 w 2771788"/>
              <a:gd name="connsiteY19" fmla="*/ 624769 h 3601793"/>
              <a:gd name="connsiteX20" fmla="*/ 755597 w 2771788"/>
              <a:gd name="connsiteY20" fmla="*/ 720462 h 3601793"/>
              <a:gd name="connsiteX21" fmla="*/ 819392 w 2771788"/>
              <a:gd name="connsiteY21" fmla="*/ 848052 h 3601793"/>
              <a:gd name="connsiteX22" fmla="*/ 799103 w 2771788"/>
              <a:gd name="connsiteY22" fmla="*/ 1017280 h 3601793"/>
              <a:gd name="connsiteX23" fmla="*/ 622690 w 2771788"/>
              <a:gd name="connsiteY23" fmla="*/ 1310569 h 3601793"/>
              <a:gd name="connsiteX24" fmla="*/ 601425 w 2771788"/>
              <a:gd name="connsiteY24" fmla="*/ 1815615 h 3601793"/>
              <a:gd name="connsiteX25" fmla="*/ 612057 w 2771788"/>
              <a:gd name="connsiteY25" fmla="*/ 2740648 h 3601793"/>
              <a:gd name="connsiteX26" fmla="*/ 750280 w 2771788"/>
              <a:gd name="connsiteY26" fmla="*/ 3054308 h 3601793"/>
              <a:gd name="connsiteX27" fmla="*/ 968248 w 2771788"/>
              <a:gd name="connsiteY27" fmla="*/ 2926717 h 3601793"/>
              <a:gd name="connsiteX28" fmla="*/ 1180899 w 2771788"/>
              <a:gd name="connsiteY28" fmla="*/ 2586476 h 3601793"/>
              <a:gd name="connsiteX29" fmla="*/ 1574124 w 2771788"/>
              <a:gd name="connsiteY29" fmla="*/ 2062360 h 3601793"/>
              <a:gd name="connsiteX30" fmla="*/ 1707933 w 2771788"/>
              <a:gd name="connsiteY30" fmla="*/ 1888504 h 3601793"/>
              <a:gd name="connsiteX31" fmla="*/ 1814033 w 2771788"/>
              <a:gd name="connsiteY31" fmla="*/ 1749207 h 3601793"/>
              <a:gd name="connsiteX32" fmla="*/ 1864483 w 2771788"/>
              <a:gd name="connsiteY32" fmla="*/ 1685753 h 3601793"/>
              <a:gd name="connsiteX33" fmla="*/ 1908507 w 2771788"/>
              <a:gd name="connsiteY33" fmla="*/ 1634023 h 3601793"/>
              <a:gd name="connsiteX34" fmla="*/ 2007746 w 2771788"/>
              <a:gd name="connsiteY34" fmla="*/ 1499837 h 3601793"/>
              <a:gd name="connsiteX35" fmla="*/ 2259163 w 2771788"/>
              <a:gd name="connsiteY35" fmla="*/ 1144711 h 3601793"/>
              <a:gd name="connsiteX36" fmla="*/ 2401815 w 2771788"/>
              <a:gd name="connsiteY36" fmla="*/ 879950 h 3601793"/>
              <a:gd name="connsiteX37" fmla="*/ 2356351 w 2771788"/>
              <a:gd name="connsiteY37" fmla="*/ 618898 h 3601793"/>
              <a:gd name="connsiteX38" fmla="*/ 2169727 w 2771788"/>
              <a:gd name="connsiteY38" fmla="*/ 523759 h 3601793"/>
              <a:gd name="connsiteX39" fmla="*/ 1840118 w 2771788"/>
              <a:gd name="connsiteY39" fmla="*/ 576922 h 3601793"/>
              <a:gd name="connsiteX40" fmla="*/ 1822508 w 2771788"/>
              <a:gd name="connsiteY40" fmla="*/ 782596 h 3601793"/>
              <a:gd name="connsiteX41" fmla="*/ 2046234 w 2771788"/>
              <a:gd name="connsiteY41" fmla="*/ 1066463 h 3601793"/>
              <a:gd name="connsiteX42" fmla="*/ 2190992 w 2771788"/>
              <a:gd name="connsiteY42" fmla="*/ 1230824 h 3601793"/>
              <a:gd name="connsiteX43" fmla="*/ 2198018 w 2771788"/>
              <a:gd name="connsiteY43" fmla="*/ 1234522 h 3601793"/>
              <a:gd name="connsiteX44" fmla="*/ 2197346 w 2771788"/>
              <a:gd name="connsiteY44" fmla="*/ 1235061 h 3601793"/>
              <a:gd name="connsiteX45" fmla="*/ 2175043 w 2771788"/>
              <a:gd name="connsiteY45" fmla="*/ 1262722 h 3601793"/>
              <a:gd name="connsiteX46" fmla="*/ 1968040 w 2771788"/>
              <a:gd name="connsiteY46" fmla="*/ 1537009 h 3601793"/>
              <a:gd name="connsiteX47" fmla="*/ 1928059 w 2771788"/>
              <a:gd name="connsiteY47" fmla="*/ 1595127 h 3601793"/>
              <a:gd name="connsiteX48" fmla="*/ 1891839 w 2771788"/>
              <a:gd name="connsiteY48" fmla="*/ 1641167 h 3601793"/>
              <a:gd name="connsiteX49" fmla="*/ 1831758 w 2771788"/>
              <a:gd name="connsiteY49" fmla="*/ 1581323 h 3601793"/>
              <a:gd name="connsiteX50" fmla="*/ 1767795 w 2771788"/>
              <a:gd name="connsiteY50" fmla="*/ 1502066 h 3601793"/>
              <a:gd name="connsiteX51" fmla="*/ 1606201 w 2771788"/>
              <a:gd name="connsiteY51" fmla="*/ 1305252 h 3601793"/>
              <a:gd name="connsiteX52" fmla="*/ 1175583 w 2771788"/>
              <a:gd name="connsiteY52" fmla="*/ 773624 h 3601793"/>
              <a:gd name="connsiteX53" fmla="*/ 1201943 w 2771788"/>
              <a:gd name="connsiteY53" fmla="*/ 363938 h 3601793"/>
              <a:gd name="connsiteX54" fmla="*/ 1760373 w 2771788"/>
              <a:gd name="connsiteY54" fmla="*/ 93141 h 3601793"/>
              <a:gd name="connsiteX55" fmla="*/ 2169436 w 2771788"/>
              <a:gd name="connsiteY55" fmla="*/ 438 h 3601793"/>
              <a:gd name="connsiteX0" fmla="*/ 2169436 w 2771788"/>
              <a:gd name="connsiteY0" fmla="*/ 438 h 3598554"/>
              <a:gd name="connsiteX1" fmla="*/ 2276052 w 2771788"/>
              <a:gd name="connsiteY1" fmla="*/ 8080 h 3598554"/>
              <a:gd name="connsiteX2" fmla="*/ 2504652 w 2771788"/>
              <a:gd name="connsiteY2" fmla="*/ 257945 h 3598554"/>
              <a:gd name="connsiteX3" fmla="*/ 2743885 w 2771788"/>
              <a:gd name="connsiteY3" fmla="*/ 805522 h 3598554"/>
              <a:gd name="connsiteX4" fmla="*/ 2747374 w 2771788"/>
              <a:gd name="connsiteY4" fmla="*/ 1192669 h 3598554"/>
              <a:gd name="connsiteX5" fmla="*/ 2568448 w 2771788"/>
              <a:gd name="connsiteY5" fmla="*/ 1569239 h 3598554"/>
              <a:gd name="connsiteX6" fmla="*/ 2288623 w 2771788"/>
              <a:gd name="connsiteY6" fmla="*/ 1953894 h 3598554"/>
              <a:gd name="connsiteX7" fmla="*/ 2132513 w 2771788"/>
              <a:gd name="connsiteY7" fmla="*/ 2151814 h 3598554"/>
              <a:gd name="connsiteX8" fmla="*/ 1807611 w 2771788"/>
              <a:gd name="connsiteY8" fmla="*/ 2584925 h 3598554"/>
              <a:gd name="connsiteX9" fmla="*/ 1662355 w 2771788"/>
              <a:gd name="connsiteY9" fmla="*/ 2806381 h 3598554"/>
              <a:gd name="connsiteX10" fmla="*/ 1525184 w 2771788"/>
              <a:gd name="connsiteY10" fmla="*/ 3058129 h 3598554"/>
              <a:gd name="connsiteX11" fmla="*/ 1069257 w 2771788"/>
              <a:gd name="connsiteY11" fmla="*/ 3564671 h 3598554"/>
              <a:gd name="connsiteX12" fmla="*/ 422166 w 2771788"/>
              <a:gd name="connsiteY12" fmla="*/ 3486976 h 3598554"/>
              <a:gd name="connsiteX13" fmla="*/ 80429 w 2771788"/>
              <a:gd name="connsiteY13" fmla="*/ 2963931 h 3598554"/>
              <a:gd name="connsiteX14" fmla="*/ 685 w 2771788"/>
              <a:gd name="connsiteY14" fmla="*/ 2251550 h 3598554"/>
              <a:gd name="connsiteX15" fmla="*/ 29094 w 2771788"/>
              <a:gd name="connsiteY15" fmla="*/ 1482019 h 3598554"/>
              <a:gd name="connsiteX16" fmla="*/ 41755 w 2771788"/>
              <a:gd name="connsiteY16" fmla="*/ 1214876 h 3598554"/>
              <a:gd name="connsiteX17" fmla="*/ 112327 w 2771788"/>
              <a:gd name="connsiteY17" fmla="*/ 848053 h 3598554"/>
              <a:gd name="connsiteX18" fmla="*/ 271815 w 2771788"/>
              <a:gd name="connsiteY18" fmla="*/ 672615 h 3598554"/>
              <a:gd name="connsiteX19" fmla="*/ 542842 w 2771788"/>
              <a:gd name="connsiteY19" fmla="*/ 624769 h 3598554"/>
              <a:gd name="connsiteX20" fmla="*/ 755597 w 2771788"/>
              <a:gd name="connsiteY20" fmla="*/ 720462 h 3598554"/>
              <a:gd name="connsiteX21" fmla="*/ 819392 w 2771788"/>
              <a:gd name="connsiteY21" fmla="*/ 848052 h 3598554"/>
              <a:gd name="connsiteX22" fmla="*/ 799103 w 2771788"/>
              <a:gd name="connsiteY22" fmla="*/ 1017280 h 3598554"/>
              <a:gd name="connsiteX23" fmla="*/ 622690 w 2771788"/>
              <a:gd name="connsiteY23" fmla="*/ 1310569 h 3598554"/>
              <a:gd name="connsiteX24" fmla="*/ 601425 w 2771788"/>
              <a:gd name="connsiteY24" fmla="*/ 1815615 h 3598554"/>
              <a:gd name="connsiteX25" fmla="*/ 612057 w 2771788"/>
              <a:gd name="connsiteY25" fmla="*/ 2740648 h 3598554"/>
              <a:gd name="connsiteX26" fmla="*/ 750280 w 2771788"/>
              <a:gd name="connsiteY26" fmla="*/ 3054308 h 3598554"/>
              <a:gd name="connsiteX27" fmla="*/ 968248 w 2771788"/>
              <a:gd name="connsiteY27" fmla="*/ 2926717 h 3598554"/>
              <a:gd name="connsiteX28" fmla="*/ 1180899 w 2771788"/>
              <a:gd name="connsiteY28" fmla="*/ 2586476 h 3598554"/>
              <a:gd name="connsiteX29" fmla="*/ 1574124 w 2771788"/>
              <a:gd name="connsiteY29" fmla="*/ 2062360 h 3598554"/>
              <a:gd name="connsiteX30" fmla="*/ 1707933 w 2771788"/>
              <a:gd name="connsiteY30" fmla="*/ 1888504 h 3598554"/>
              <a:gd name="connsiteX31" fmla="*/ 1814033 w 2771788"/>
              <a:gd name="connsiteY31" fmla="*/ 1749207 h 3598554"/>
              <a:gd name="connsiteX32" fmla="*/ 1864483 w 2771788"/>
              <a:gd name="connsiteY32" fmla="*/ 1685753 h 3598554"/>
              <a:gd name="connsiteX33" fmla="*/ 1908507 w 2771788"/>
              <a:gd name="connsiteY33" fmla="*/ 1634023 h 3598554"/>
              <a:gd name="connsiteX34" fmla="*/ 2007746 w 2771788"/>
              <a:gd name="connsiteY34" fmla="*/ 1499837 h 3598554"/>
              <a:gd name="connsiteX35" fmla="*/ 2259163 w 2771788"/>
              <a:gd name="connsiteY35" fmla="*/ 1144711 h 3598554"/>
              <a:gd name="connsiteX36" fmla="*/ 2401815 w 2771788"/>
              <a:gd name="connsiteY36" fmla="*/ 879950 h 3598554"/>
              <a:gd name="connsiteX37" fmla="*/ 2356351 w 2771788"/>
              <a:gd name="connsiteY37" fmla="*/ 618898 h 3598554"/>
              <a:gd name="connsiteX38" fmla="*/ 2169727 w 2771788"/>
              <a:gd name="connsiteY38" fmla="*/ 523759 h 3598554"/>
              <a:gd name="connsiteX39" fmla="*/ 1840118 w 2771788"/>
              <a:gd name="connsiteY39" fmla="*/ 576922 h 3598554"/>
              <a:gd name="connsiteX40" fmla="*/ 1822508 w 2771788"/>
              <a:gd name="connsiteY40" fmla="*/ 782596 h 3598554"/>
              <a:gd name="connsiteX41" fmla="*/ 2046234 w 2771788"/>
              <a:gd name="connsiteY41" fmla="*/ 1066463 h 3598554"/>
              <a:gd name="connsiteX42" fmla="*/ 2190992 w 2771788"/>
              <a:gd name="connsiteY42" fmla="*/ 1230824 h 3598554"/>
              <a:gd name="connsiteX43" fmla="*/ 2198018 w 2771788"/>
              <a:gd name="connsiteY43" fmla="*/ 1234522 h 3598554"/>
              <a:gd name="connsiteX44" fmla="*/ 2197346 w 2771788"/>
              <a:gd name="connsiteY44" fmla="*/ 1235061 h 3598554"/>
              <a:gd name="connsiteX45" fmla="*/ 2175043 w 2771788"/>
              <a:gd name="connsiteY45" fmla="*/ 1262722 h 3598554"/>
              <a:gd name="connsiteX46" fmla="*/ 1968040 w 2771788"/>
              <a:gd name="connsiteY46" fmla="*/ 1537009 h 3598554"/>
              <a:gd name="connsiteX47" fmla="*/ 1928059 w 2771788"/>
              <a:gd name="connsiteY47" fmla="*/ 1595127 h 3598554"/>
              <a:gd name="connsiteX48" fmla="*/ 1891839 w 2771788"/>
              <a:gd name="connsiteY48" fmla="*/ 1641167 h 3598554"/>
              <a:gd name="connsiteX49" fmla="*/ 1831758 w 2771788"/>
              <a:gd name="connsiteY49" fmla="*/ 1581323 h 3598554"/>
              <a:gd name="connsiteX50" fmla="*/ 1767795 w 2771788"/>
              <a:gd name="connsiteY50" fmla="*/ 1502066 h 3598554"/>
              <a:gd name="connsiteX51" fmla="*/ 1606201 w 2771788"/>
              <a:gd name="connsiteY51" fmla="*/ 1305252 h 3598554"/>
              <a:gd name="connsiteX52" fmla="*/ 1175583 w 2771788"/>
              <a:gd name="connsiteY52" fmla="*/ 773624 h 3598554"/>
              <a:gd name="connsiteX53" fmla="*/ 1201943 w 2771788"/>
              <a:gd name="connsiteY53" fmla="*/ 363938 h 3598554"/>
              <a:gd name="connsiteX54" fmla="*/ 1760373 w 2771788"/>
              <a:gd name="connsiteY54" fmla="*/ 93141 h 3598554"/>
              <a:gd name="connsiteX55" fmla="*/ 2169436 w 2771788"/>
              <a:gd name="connsiteY55" fmla="*/ 438 h 3598554"/>
              <a:gd name="connsiteX0" fmla="*/ 2169436 w 2771788"/>
              <a:gd name="connsiteY0" fmla="*/ 438 h 3594844"/>
              <a:gd name="connsiteX1" fmla="*/ 2276052 w 2771788"/>
              <a:gd name="connsiteY1" fmla="*/ 8080 h 3594844"/>
              <a:gd name="connsiteX2" fmla="*/ 2504652 w 2771788"/>
              <a:gd name="connsiteY2" fmla="*/ 257945 h 3594844"/>
              <a:gd name="connsiteX3" fmla="*/ 2743885 w 2771788"/>
              <a:gd name="connsiteY3" fmla="*/ 805522 h 3594844"/>
              <a:gd name="connsiteX4" fmla="*/ 2747374 w 2771788"/>
              <a:gd name="connsiteY4" fmla="*/ 1192669 h 3594844"/>
              <a:gd name="connsiteX5" fmla="*/ 2568448 w 2771788"/>
              <a:gd name="connsiteY5" fmla="*/ 1569239 h 3594844"/>
              <a:gd name="connsiteX6" fmla="*/ 2288623 w 2771788"/>
              <a:gd name="connsiteY6" fmla="*/ 1953894 h 3594844"/>
              <a:gd name="connsiteX7" fmla="*/ 2132513 w 2771788"/>
              <a:gd name="connsiteY7" fmla="*/ 2151814 h 3594844"/>
              <a:gd name="connsiteX8" fmla="*/ 1807611 w 2771788"/>
              <a:gd name="connsiteY8" fmla="*/ 2584925 h 3594844"/>
              <a:gd name="connsiteX9" fmla="*/ 1662355 w 2771788"/>
              <a:gd name="connsiteY9" fmla="*/ 2806381 h 3594844"/>
              <a:gd name="connsiteX10" fmla="*/ 1525184 w 2771788"/>
              <a:gd name="connsiteY10" fmla="*/ 3058129 h 3594844"/>
              <a:gd name="connsiteX11" fmla="*/ 1069257 w 2771788"/>
              <a:gd name="connsiteY11" fmla="*/ 3559909 h 3594844"/>
              <a:gd name="connsiteX12" fmla="*/ 422166 w 2771788"/>
              <a:gd name="connsiteY12" fmla="*/ 3486976 h 3594844"/>
              <a:gd name="connsiteX13" fmla="*/ 80429 w 2771788"/>
              <a:gd name="connsiteY13" fmla="*/ 2963931 h 3594844"/>
              <a:gd name="connsiteX14" fmla="*/ 685 w 2771788"/>
              <a:gd name="connsiteY14" fmla="*/ 2251550 h 3594844"/>
              <a:gd name="connsiteX15" fmla="*/ 29094 w 2771788"/>
              <a:gd name="connsiteY15" fmla="*/ 1482019 h 3594844"/>
              <a:gd name="connsiteX16" fmla="*/ 41755 w 2771788"/>
              <a:gd name="connsiteY16" fmla="*/ 1214876 h 3594844"/>
              <a:gd name="connsiteX17" fmla="*/ 112327 w 2771788"/>
              <a:gd name="connsiteY17" fmla="*/ 848053 h 3594844"/>
              <a:gd name="connsiteX18" fmla="*/ 271815 w 2771788"/>
              <a:gd name="connsiteY18" fmla="*/ 672615 h 3594844"/>
              <a:gd name="connsiteX19" fmla="*/ 542842 w 2771788"/>
              <a:gd name="connsiteY19" fmla="*/ 624769 h 3594844"/>
              <a:gd name="connsiteX20" fmla="*/ 755597 w 2771788"/>
              <a:gd name="connsiteY20" fmla="*/ 720462 h 3594844"/>
              <a:gd name="connsiteX21" fmla="*/ 819392 w 2771788"/>
              <a:gd name="connsiteY21" fmla="*/ 848052 h 3594844"/>
              <a:gd name="connsiteX22" fmla="*/ 799103 w 2771788"/>
              <a:gd name="connsiteY22" fmla="*/ 1017280 h 3594844"/>
              <a:gd name="connsiteX23" fmla="*/ 622690 w 2771788"/>
              <a:gd name="connsiteY23" fmla="*/ 1310569 h 3594844"/>
              <a:gd name="connsiteX24" fmla="*/ 601425 w 2771788"/>
              <a:gd name="connsiteY24" fmla="*/ 1815615 h 3594844"/>
              <a:gd name="connsiteX25" fmla="*/ 612057 w 2771788"/>
              <a:gd name="connsiteY25" fmla="*/ 2740648 h 3594844"/>
              <a:gd name="connsiteX26" fmla="*/ 750280 w 2771788"/>
              <a:gd name="connsiteY26" fmla="*/ 3054308 h 3594844"/>
              <a:gd name="connsiteX27" fmla="*/ 968248 w 2771788"/>
              <a:gd name="connsiteY27" fmla="*/ 2926717 h 3594844"/>
              <a:gd name="connsiteX28" fmla="*/ 1180899 w 2771788"/>
              <a:gd name="connsiteY28" fmla="*/ 2586476 h 3594844"/>
              <a:gd name="connsiteX29" fmla="*/ 1574124 w 2771788"/>
              <a:gd name="connsiteY29" fmla="*/ 2062360 h 3594844"/>
              <a:gd name="connsiteX30" fmla="*/ 1707933 w 2771788"/>
              <a:gd name="connsiteY30" fmla="*/ 1888504 h 3594844"/>
              <a:gd name="connsiteX31" fmla="*/ 1814033 w 2771788"/>
              <a:gd name="connsiteY31" fmla="*/ 1749207 h 3594844"/>
              <a:gd name="connsiteX32" fmla="*/ 1864483 w 2771788"/>
              <a:gd name="connsiteY32" fmla="*/ 1685753 h 3594844"/>
              <a:gd name="connsiteX33" fmla="*/ 1908507 w 2771788"/>
              <a:gd name="connsiteY33" fmla="*/ 1634023 h 3594844"/>
              <a:gd name="connsiteX34" fmla="*/ 2007746 w 2771788"/>
              <a:gd name="connsiteY34" fmla="*/ 1499837 h 3594844"/>
              <a:gd name="connsiteX35" fmla="*/ 2259163 w 2771788"/>
              <a:gd name="connsiteY35" fmla="*/ 1144711 h 3594844"/>
              <a:gd name="connsiteX36" fmla="*/ 2401815 w 2771788"/>
              <a:gd name="connsiteY36" fmla="*/ 879950 h 3594844"/>
              <a:gd name="connsiteX37" fmla="*/ 2356351 w 2771788"/>
              <a:gd name="connsiteY37" fmla="*/ 618898 h 3594844"/>
              <a:gd name="connsiteX38" fmla="*/ 2169727 w 2771788"/>
              <a:gd name="connsiteY38" fmla="*/ 523759 h 3594844"/>
              <a:gd name="connsiteX39" fmla="*/ 1840118 w 2771788"/>
              <a:gd name="connsiteY39" fmla="*/ 576922 h 3594844"/>
              <a:gd name="connsiteX40" fmla="*/ 1822508 w 2771788"/>
              <a:gd name="connsiteY40" fmla="*/ 782596 h 3594844"/>
              <a:gd name="connsiteX41" fmla="*/ 2046234 w 2771788"/>
              <a:gd name="connsiteY41" fmla="*/ 1066463 h 3594844"/>
              <a:gd name="connsiteX42" fmla="*/ 2190992 w 2771788"/>
              <a:gd name="connsiteY42" fmla="*/ 1230824 h 3594844"/>
              <a:gd name="connsiteX43" fmla="*/ 2198018 w 2771788"/>
              <a:gd name="connsiteY43" fmla="*/ 1234522 h 3594844"/>
              <a:gd name="connsiteX44" fmla="*/ 2197346 w 2771788"/>
              <a:gd name="connsiteY44" fmla="*/ 1235061 h 3594844"/>
              <a:gd name="connsiteX45" fmla="*/ 2175043 w 2771788"/>
              <a:gd name="connsiteY45" fmla="*/ 1262722 h 3594844"/>
              <a:gd name="connsiteX46" fmla="*/ 1968040 w 2771788"/>
              <a:gd name="connsiteY46" fmla="*/ 1537009 h 3594844"/>
              <a:gd name="connsiteX47" fmla="*/ 1928059 w 2771788"/>
              <a:gd name="connsiteY47" fmla="*/ 1595127 h 3594844"/>
              <a:gd name="connsiteX48" fmla="*/ 1891839 w 2771788"/>
              <a:gd name="connsiteY48" fmla="*/ 1641167 h 3594844"/>
              <a:gd name="connsiteX49" fmla="*/ 1831758 w 2771788"/>
              <a:gd name="connsiteY49" fmla="*/ 1581323 h 3594844"/>
              <a:gd name="connsiteX50" fmla="*/ 1767795 w 2771788"/>
              <a:gd name="connsiteY50" fmla="*/ 1502066 h 3594844"/>
              <a:gd name="connsiteX51" fmla="*/ 1606201 w 2771788"/>
              <a:gd name="connsiteY51" fmla="*/ 1305252 h 3594844"/>
              <a:gd name="connsiteX52" fmla="*/ 1175583 w 2771788"/>
              <a:gd name="connsiteY52" fmla="*/ 773624 h 3594844"/>
              <a:gd name="connsiteX53" fmla="*/ 1201943 w 2771788"/>
              <a:gd name="connsiteY53" fmla="*/ 363938 h 3594844"/>
              <a:gd name="connsiteX54" fmla="*/ 1760373 w 2771788"/>
              <a:gd name="connsiteY54" fmla="*/ 93141 h 3594844"/>
              <a:gd name="connsiteX55" fmla="*/ 2169436 w 2771788"/>
              <a:gd name="connsiteY55" fmla="*/ 438 h 3594844"/>
              <a:gd name="connsiteX0" fmla="*/ 2169436 w 2771788"/>
              <a:gd name="connsiteY0" fmla="*/ 438 h 3594844"/>
              <a:gd name="connsiteX1" fmla="*/ 2276052 w 2771788"/>
              <a:gd name="connsiteY1" fmla="*/ 8080 h 3594844"/>
              <a:gd name="connsiteX2" fmla="*/ 2504652 w 2771788"/>
              <a:gd name="connsiteY2" fmla="*/ 257945 h 3594844"/>
              <a:gd name="connsiteX3" fmla="*/ 2743885 w 2771788"/>
              <a:gd name="connsiteY3" fmla="*/ 805522 h 3594844"/>
              <a:gd name="connsiteX4" fmla="*/ 2747374 w 2771788"/>
              <a:gd name="connsiteY4" fmla="*/ 1192669 h 3594844"/>
              <a:gd name="connsiteX5" fmla="*/ 2568448 w 2771788"/>
              <a:gd name="connsiteY5" fmla="*/ 1569239 h 3594844"/>
              <a:gd name="connsiteX6" fmla="*/ 2288623 w 2771788"/>
              <a:gd name="connsiteY6" fmla="*/ 1953894 h 3594844"/>
              <a:gd name="connsiteX7" fmla="*/ 2132513 w 2771788"/>
              <a:gd name="connsiteY7" fmla="*/ 2151814 h 3594844"/>
              <a:gd name="connsiteX8" fmla="*/ 1807611 w 2771788"/>
              <a:gd name="connsiteY8" fmla="*/ 2584925 h 3594844"/>
              <a:gd name="connsiteX9" fmla="*/ 1662355 w 2771788"/>
              <a:gd name="connsiteY9" fmla="*/ 2806381 h 3594844"/>
              <a:gd name="connsiteX10" fmla="*/ 1525184 w 2771788"/>
              <a:gd name="connsiteY10" fmla="*/ 3058129 h 3594844"/>
              <a:gd name="connsiteX11" fmla="*/ 1069257 w 2771788"/>
              <a:gd name="connsiteY11" fmla="*/ 3559909 h 3594844"/>
              <a:gd name="connsiteX12" fmla="*/ 422166 w 2771788"/>
              <a:gd name="connsiteY12" fmla="*/ 3486976 h 3594844"/>
              <a:gd name="connsiteX13" fmla="*/ 80429 w 2771788"/>
              <a:gd name="connsiteY13" fmla="*/ 2963931 h 3594844"/>
              <a:gd name="connsiteX14" fmla="*/ 685 w 2771788"/>
              <a:gd name="connsiteY14" fmla="*/ 2251550 h 3594844"/>
              <a:gd name="connsiteX15" fmla="*/ 29094 w 2771788"/>
              <a:gd name="connsiteY15" fmla="*/ 1482019 h 3594844"/>
              <a:gd name="connsiteX16" fmla="*/ 41755 w 2771788"/>
              <a:gd name="connsiteY16" fmla="*/ 1214876 h 3594844"/>
              <a:gd name="connsiteX17" fmla="*/ 112327 w 2771788"/>
              <a:gd name="connsiteY17" fmla="*/ 848053 h 3594844"/>
              <a:gd name="connsiteX18" fmla="*/ 271815 w 2771788"/>
              <a:gd name="connsiteY18" fmla="*/ 672615 h 3594844"/>
              <a:gd name="connsiteX19" fmla="*/ 542842 w 2771788"/>
              <a:gd name="connsiteY19" fmla="*/ 624769 h 3594844"/>
              <a:gd name="connsiteX20" fmla="*/ 755597 w 2771788"/>
              <a:gd name="connsiteY20" fmla="*/ 720462 h 3594844"/>
              <a:gd name="connsiteX21" fmla="*/ 819392 w 2771788"/>
              <a:gd name="connsiteY21" fmla="*/ 848052 h 3594844"/>
              <a:gd name="connsiteX22" fmla="*/ 799103 w 2771788"/>
              <a:gd name="connsiteY22" fmla="*/ 1017280 h 3594844"/>
              <a:gd name="connsiteX23" fmla="*/ 622690 w 2771788"/>
              <a:gd name="connsiteY23" fmla="*/ 1310569 h 3594844"/>
              <a:gd name="connsiteX24" fmla="*/ 601425 w 2771788"/>
              <a:gd name="connsiteY24" fmla="*/ 1815615 h 3594844"/>
              <a:gd name="connsiteX25" fmla="*/ 612057 w 2771788"/>
              <a:gd name="connsiteY25" fmla="*/ 2740648 h 3594844"/>
              <a:gd name="connsiteX26" fmla="*/ 750280 w 2771788"/>
              <a:gd name="connsiteY26" fmla="*/ 3054308 h 3594844"/>
              <a:gd name="connsiteX27" fmla="*/ 968248 w 2771788"/>
              <a:gd name="connsiteY27" fmla="*/ 2926717 h 3594844"/>
              <a:gd name="connsiteX28" fmla="*/ 1180899 w 2771788"/>
              <a:gd name="connsiteY28" fmla="*/ 2586476 h 3594844"/>
              <a:gd name="connsiteX29" fmla="*/ 1574124 w 2771788"/>
              <a:gd name="connsiteY29" fmla="*/ 2062360 h 3594844"/>
              <a:gd name="connsiteX30" fmla="*/ 1707933 w 2771788"/>
              <a:gd name="connsiteY30" fmla="*/ 1888504 h 3594844"/>
              <a:gd name="connsiteX31" fmla="*/ 1814033 w 2771788"/>
              <a:gd name="connsiteY31" fmla="*/ 1749207 h 3594844"/>
              <a:gd name="connsiteX32" fmla="*/ 1864483 w 2771788"/>
              <a:gd name="connsiteY32" fmla="*/ 1685753 h 3594844"/>
              <a:gd name="connsiteX33" fmla="*/ 1908507 w 2771788"/>
              <a:gd name="connsiteY33" fmla="*/ 1634023 h 3594844"/>
              <a:gd name="connsiteX34" fmla="*/ 2007746 w 2771788"/>
              <a:gd name="connsiteY34" fmla="*/ 1499837 h 3594844"/>
              <a:gd name="connsiteX35" fmla="*/ 2259163 w 2771788"/>
              <a:gd name="connsiteY35" fmla="*/ 1144711 h 3594844"/>
              <a:gd name="connsiteX36" fmla="*/ 2401815 w 2771788"/>
              <a:gd name="connsiteY36" fmla="*/ 879950 h 3594844"/>
              <a:gd name="connsiteX37" fmla="*/ 2356351 w 2771788"/>
              <a:gd name="connsiteY37" fmla="*/ 618898 h 3594844"/>
              <a:gd name="connsiteX38" fmla="*/ 2169727 w 2771788"/>
              <a:gd name="connsiteY38" fmla="*/ 523759 h 3594844"/>
              <a:gd name="connsiteX39" fmla="*/ 1840118 w 2771788"/>
              <a:gd name="connsiteY39" fmla="*/ 576922 h 3594844"/>
              <a:gd name="connsiteX40" fmla="*/ 1822508 w 2771788"/>
              <a:gd name="connsiteY40" fmla="*/ 782596 h 3594844"/>
              <a:gd name="connsiteX41" fmla="*/ 2046234 w 2771788"/>
              <a:gd name="connsiteY41" fmla="*/ 1066463 h 3594844"/>
              <a:gd name="connsiteX42" fmla="*/ 2190992 w 2771788"/>
              <a:gd name="connsiteY42" fmla="*/ 1230824 h 3594844"/>
              <a:gd name="connsiteX43" fmla="*/ 2198018 w 2771788"/>
              <a:gd name="connsiteY43" fmla="*/ 1234522 h 3594844"/>
              <a:gd name="connsiteX44" fmla="*/ 2197346 w 2771788"/>
              <a:gd name="connsiteY44" fmla="*/ 1235061 h 3594844"/>
              <a:gd name="connsiteX45" fmla="*/ 2175043 w 2771788"/>
              <a:gd name="connsiteY45" fmla="*/ 1262722 h 3594844"/>
              <a:gd name="connsiteX46" fmla="*/ 1968040 w 2771788"/>
              <a:gd name="connsiteY46" fmla="*/ 1537009 h 3594844"/>
              <a:gd name="connsiteX47" fmla="*/ 1928059 w 2771788"/>
              <a:gd name="connsiteY47" fmla="*/ 1595127 h 3594844"/>
              <a:gd name="connsiteX48" fmla="*/ 1891839 w 2771788"/>
              <a:gd name="connsiteY48" fmla="*/ 1641167 h 3594844"/>
              <a:gd name="connsiteX49" fmla="*/ 1831758 w 2771788"/>
              <a:gd name="connsiteY49" fmla="*/ 1581323 h 3594844"/>
              <a:gd name="connsiteX50" fmla="*/ 1767795 w 2771788"/>
              <a:gd name="connsiteY50" fmla="*/ 1502066 h 3594844"/>
              <a:gd name="connsiteX51" fmla="*/ 1606201 w 2771788"/>
              <a:gd name="connsiteY51" fmla="*/ 1305252 h 3594844"/>
              <a:gd name="connsiteX52" fmla="*/ 1175583 w 2771788"/>
              <a:gd name="connsiteY52" fmla="*/ 773624 h 3594844"/>
              <a:gd name="connsiteX53" fmla="*/ 1201943 w 2771788"/>
              <a:gd name="connsiteY53" fmla="*/ 363938 h 3594844"/>
              <a:gd name="connsiteX54" fmla="*/ 1760373 w 2771788"/>
              <a:gd name="connsiteY54" fmla="*/ 93141 h 3594844"/>
              <a:gd name="connsiteX55" fmla="*/ 2169436 w 2771788"/>
              <a:gd name="connsiteY55" fmla="*/ 438 h 3594844"/>
              <a:gd name="connsiteX0" fmla="*/ 2164907 w 2767259"/>
              <a:gd name="connsiteY0" fmla="*/ 438 h 3594844"/>
              <a:gd name="connsiteX1" fmla="*/ 2271523 w 2767259"/>
              <a:gd name="connsiteY1" fmla="*/ 8080 h 3594844"/>
              <a:gd name="connsiteX2" fmla="*/ 2500123 w 2767259"/>
              <a:gd name="connsiteY2" fmla="*/ 257945 h 3594844"/>
              <a:gd name="connsiteX3" fmla="*/ 2739356 w 2767259"/>
              <a:gd name="connsiteY3" fmla="*/ 805522 h 3594844"/>
              <a:gd name="connsiteX4" fmla="*/ 2742845 w 2767259"/>
              <a:gd name="connsiteY4" fmla="*/ 1192669 h 3594844"/>
              <a:gd name="connsiteX5" fmla="*/ 2563919 w 2767259"/>
              <a:gd name="connsiteY5" fmla="*/ 1569239 h 3594844"/>
              <a:gd name="connsiteX6" fmla="*/ 2284094 w 2767259"/>
              <a:gd name="connsiteY6" fmla="*/ 1953894 h 3594844"/>
              <a:gd name="connsiteX7" fmla="*/ 2127984 w 2767259"/>
              <a:gd name="connsiteY7" fmla="*/ 2151814 h 3594844"/>
              <a:gd name="connsiteX8" fmla="*/ 1803082 w 2767259"/>
              <a:gd name="connsiteY8" fmla="*/ 2584925 h 3594844"/>
              <a:gd name="connsiteX9" fmla="*/ 1657826 w 2767259"/>
              <a:gd name="connsiteY9" fmla="*/ 2806381 h 3594844"/>
              <a:gd name="connsiteX10" fmla="*/ 1520655 w 2767259"/>
              <a:gd name="connsiteY10" fmla="*/ 3058129 h 3594844"/>
              <a:gd name="connsiteX11" fmla="*/ 1064728 w 2767259"/>
              <a:gd name="connsiteY11" fmla="*/ 3559909 h 3594844"/>
              <a:gd name="connsiteX12" fmla="*/ 417637 w 2767259"/>
              <a:gd name="connsiteY12" fmla="*/ 3486976 h 3594844"/>
              <a:gd name="connsiteX13" fmla="*/ 75900 w 2767259"/>
              <a:gd name="connsiteY13" fmla="*/ 2963931 h 3594844"/>
              <a:gd name="connsiteX14" fmla="*/ 919 w 2767259"/>
              <a:gd name="connsiteY14" fmla="*/ 2249169 h 3594844"/>
              <a:gd name="connsiteX15" fmla="*/ 24565 w 2767259"/>
              <a:gd name="connsiteY15" fmla="*/ 1482019 h 3594844"/>
              <a:gd name="connsiteX16" fmla="*/ 37226 w 2767259"/>
              <a:gd name="connsiteY16" fmla="*/ 1214876 h 3594844"/>
              <a:gd name="connsiteX17" fmla="*/ 107798 w 2767259"/>
              <a:gd name="connsiteY17" fmla="*/ 848053 h 3594844"/>
              <a:gd name="connsiteX18" fmla="*/ 267286 w 2767259"/>
              <a:gd name="connsiteY18" fmla="*/ 672615 h 3594844"/>
              <a:gd name="connsiteX19" fmla="*/ 538313 w 2767259"/>
              <a:gd name="connsiteY19" fmla="*/ 624769 h 3594844"/>
              <a:gd name="connsiteX20" fmla="*/ 751068 w 2767259"/>
              <a:gd name="connsiteY20" fmla="*/ 720462 h 3594844"/>
              <a:gd name="connsiteX21" fmla="*/ 814863 w 2767259"/>
              <a:gd name="connsiteY21" fmla="*/ 848052 h 3594844"/>
              <a:gd name="connsiteX22" fmla="*/ 794574 w 2767259"/>
              <a:gd name="connsiteY22" fmla="*/ 1017280 h 3594844"/>
              <a:gd name="connsiteX23" fmla="*/ 618161 w 2767259"/>
              <a:gd name="connsiteY23" fmla="*/ 1310569 h 3594844"/>
              <a:gd name="connsiteX24" fmla="*/ 596896 w 2767259"/>
              <a:gd name="connsiteY24" fmla="*/ 1815615 h 3594844"/>
              <a:gd name="connsiteX25" fmla="*/ 607528 w 2767259"/>
              <a:gd name="connsiteY25" fmla="*/ 2740648 h 3594844"/>
              <a:gd name="connsiteX26" fmla="*/ 745751 w 2767259"/>
              <a:gd name="connsiteY26" fmla="*/ 3054308 h 3594844"/>
              <a:gd name="connsiteX27" fmla="*/ 963719 w 2767259"/>
              <a:gd name="connsiteY27" fmla="*/ 2926717 h 3594844"/>
              <a:gd name="connsiteX28" fmla="*/ 1176370 w 2767259"/>
              <a:gd name="connsiteY28" fmla="*/ 2586476 h 3594844"/>
              <a:gd name="connsiteX29" fmla="*/ 1569595 w 2767259"/>
              <a:gd name="connsiteY29" fmla="*/ 2062360 h 3594844"/>
              <a:gd name="connsiteX30" fmla="*/ 1703404 w 2767259"/>
              <a:gd name="connsiteY30" fmla="*/ 1888504 h 3594844"/>
              <a:gd name="connsiteX31" fmla="*/ 1809504 w 2767259"/>
              <a:gd name="connsiteY31" fmla="*/ 1749207 h 3594844"/>
              <a:gd name="connsiteX32" fmla="*/ 1859954 w 2767259"/>
              <a:gd name="connsiteY32" fmla="*/ 1685753 h 3594844"/>
              <a:gd name="connsiteX33" fmla="*/ 1903978 w 2767259"/>
              <a:gd name="connsiteY33" fmla="*/ 1634023 h 3594844"/>
              <a:gd name="connsiteX34" fmla="*/ 2003217 w 2767259"/>
              <a:gd name="connsiteY34" fmla="*/ 1499837 h 3594844"/>
              <a:gd name="connsiteX35" fmla="*/ 2254634 w 2767259"/>
              <a:gd name="connsiteY35" fmla="*/ 1144711 h 3594844"/>
              <a:gd name="connsiteX36" fmla="*/ 2397286 w 2767259"/>
              <a:gd name="connsiteY36" fmla="*/ 879950 h 3594844"/>
              <a:gd name="connsiteX37" fmla="*/ 2351822 w 2767259"/>
              <a:gd name="connsiteY37" fmla="*/ 618898 h 3594844"/>
              <a:gd name="connsiteX38" fmla="*/ 2165198 w 2767259"/>
              <a:gd name="connsiteY38" fmla="*/ 523759 h 3594844"/>
              <a:gd name="connsiteX39" fmla="*/ 1835589 w 2767259"/>
              <a:gd name="connsiteY39" fmla="*/ 576922 h 3594844"/>
              <a:gd name="connsiteX40" fmla="*/ 1817979 w 2767259"/>
              <a:gd name="connsiteY40" fmla="*/ 782596 h 3594844"/>
              <a:gd name="connsiteX41" fmla="*/ 2041705 w 2767259"/>
              <a:gd name="connsiteY41" fmla="*/ 1066463 h 3594844"/>
              <a:gd name="connsiteX42" fmla="*/ 2186463 w 2767259"/>
              <a:gd name="connsiteY42" fmla="*/ 1230824 h 3594844"/>
              <a:gd name="connsiteX43" fmla="*/ 2193489 w 2767259"/>
              <a:gd name="connsiteY43" fmla="*/ 1234522 h 3594844"/>
              <a:gd name="connsiteX44" fmla="*/ 2192817 w 2767259"/>
              <a:gd name="connsiteY44" fmla="*/ 1235061 h 3594844"/>
              <a:gd name="connsiteX45" fmla="*/ 2170514 w 2767259"/>
              <a:gd name="connsiteY45" fmla="*/ 1262722 h 3594844"/>
              <a:gd name="connsiteX46" fmla="*/ 1963511 w 2767259"/>
              <a:gd name="connsiteY46" fmla="*/ 1537009 h 3594844"/>
              <a:gd name="connsiteX47" fmla="*/ 1923530 w 2767259"/>
              <a:gd name="connsiteY47" fmla="*/ 1595127 h 3594844"/>
              <a:gd name="connsiteX48" fmla="*/ 1887310 w 2767259"/>
              <a:gd name="connsiteY48" fmla="*/ 1641167 h 3594844"/>
              <a:gd name="connsiteX49" fmla="*/ 1827229 w 2767259"/>
              <a:gd name="connsiteY49" fmla="*/ 1581323 h 3594844"/>
              <a:gd name="connsiteX50" fmla="*/ 1763266 w 2767259"/>
              <a:gd name="connsiteY50" fmla="*/ 1502066 h 3594844"/>
              <a:gd name="connsiteX51" fmla="*/ 1601672 w 2767259"/>
              <a:gd name="connsiteY51" fmla="*/ 1305252 h 3594844"/>
              <a:gd name="connsiteX52" fmla="*/ 1171054 w 2767259"/>
              <a:gd name="connsiteY52" fmla="*/ 773624 h 3594844"/>
              <a:gd name="connsiteX53" fmla="*/ 1197414 w 2767259"/>
              <a:gd name="connsiteY53" fmla="*/ 363938 h 3594844"/>
              <a:gd name="connsiteX54" fmla="*/ 1755844 w 2767259"/>
              <a:gd name="connsiteY54" fmla="*/ 93141 h 3594844"/>
              <a:gd name="connsiteX55" fmla="*/ 2164907 w 2767259"/>
              <a:gd name="connsiteY55" fmla="*/ 438 h 3594844"/>
              <a:gd name="connsiteX0" fmla="*/ 2166589 w 2768941"/>
              <a:gd name="connsiteY0" fmla="*/ 438 h 3594223"/>
              <a:gd name="connsiteX1" fmla="*/ 2273205 w 2768941"/>
              <a:gd name="connsiteY1" fmla="*/ 8080 h 3594223"/>
              <a:gd name="connsiteX2" fmla="*/ 2501805 w 2768941"/>
              <a:gd name="connsiteY2" fmla="*/ 257945 h 3594223"/>
              <a:gd name="connsiteX3" fmla="*/ 2741038 w 2768941"/>
              <a:gd name="connsiteY3" fmla="*/ 805522 h 3594223"/>
              <a:gd name="connsiteX4" fmla="*/ 2744527 w 2768941"/>
              <a:gd name="connsiteY4" fmla="*/ 1192669 h 3594223"/>
              <a:gd name="connsiteX5" fmla="*/ 2565601 w 2768941"/>
              <a:gd name="connsiteY5" fmla="*/ 1569239 h 3594223"/>
              <a:gd name="connsiteX6" fmla="*/ 2285776 w 2768941"/>
              <a:gd name="connsiteY6" fmla="*/ 1953894 h 3594223"/>
              <a:gd name="connsiteX7" fmla="*/ 2129666 w 2768941"/>
              <a:gd name="connsiteY7" fmla="*/ 2151814 h 3594223"/>
              <a:gd name="connsiteX8" fmla="*/ 1804764 w 2768941"/>
              <a:gd name="connsiteY8" fmla="*/ 2584925 h 3594223"/>
              <a:gd name="connsiteX9" fmla="*/ 1659508 w 2768941"/>
              <a:gd name="connsiteY9" fmla="*/ 2806381 h 3594223"/>
              <a:gd name="connsiteX10" fmla="*/ 1522337 w 2768941"/>
              <a:gd name="connsiteY10" fmla="*/ 3058129 h 3594223"/>
              <a:gd name="connsiteX11" fmla="*/ 1066410 w 2768941"/>
              <a:gd name="connsiteY11" fmla="*/ 3559909 h 3594223"/>
              <a:gd name="connsiteX12" fmla="*/ 419319 w 2768941"/>
              <a:gd name="connsiteY12" fmla="*/ 3486976 h 3594223"/>
              <a:gd name="connsiteX13" fmla="*/ 77582 w 2768941"/>
              <a:gd name="connsiteY13" fmla="*/ 2980600 h 3594223"/>
              <a:gd name="connsiteX14" fmla="*/ 2601 w 2768941"/>
              <a:gd name="connsiteY14" fmla="*/ 2249169 h 3594223"/>
              <a:gd name="connsiteX15" fmla="*/ 26247 w 2768941"/>
              <a:gd name="connsiteY15" fmla="*/ 1482019 h 3594223"/>
              <a:gd name="connsiteX16" fmla="*/ 38908 w 2768941"/>
              <a:gd name="connsiteY16" fmla="*/ 1214876 h 3594223"/>
              <a:gd name="connsiteX17" fmla="*/ 109480 w 2768941"/>
              <a:gd name="connsiteY17" fmla="*/ 848053 h 3594223"/>
              <a:gd name="connsiteX18" fmla="*/ 268968 w 2768941"/>
              <a:gd name="connsiteY18" fmla="*/ 672615 h 3594223"/>
              <a:gd name="connsiteX19" fmla="*/ 539995 w 2768941"/>
              <a:gd name="connsiteY19" fmla="*/ 624769 h 3594223"/>
              <a:gd name="connsiteX20" fmla="*/ 752750 w 2768941"/>
              <a:gd name="connsiteY20" fmla="*/ 720462 h 3594223"/>
              <a:gd name="connsiteX21" fmla="*/ 816545 w 2768941"/>
              <a:gd name="connsiteY21" fmla="*/ 848052 h 3594223"/>
              <a:gd name="connsiteX22" fmla="*/ 796256 w 2768941"/>
              <a:gd name="connsiteY22" fmla="*/ 1017280 h 3594223"/>
              <a:gd name="connsiteX23" fmla="*/ 619843 w 2768941"/>
              <a:gd name="connsiteY23" fmla="*/ 1310569 h 3594223"/>
              <a:gd name="connsiteX24" fmla="*/ 598578 w 2768941"/>
              <a:gd name="connsiteY24" fmla="*/ 1815615 h 3594223"/>
              <a:gd name="connsiteX25" fmla="*/ 609210 w 2768941"/>
              <a:gd name="connsiteY25" fmla="*/ 2740648 h 3594223"/>
              <a:gd name="connsiteX26" fmla="*/ 747433 w 2768941"/>
              <a:gd name="connsiteY26" fmla="*/ 3054308 h 3594223"/>
              <a:gd name="connsiteX27" fmla="*/ 965401 w 2768941"/>
              <a:gd name="connsiteY27" fmla="*/ 2926717 h 3594223"/>
              <a:gd name="connsiteX28" fmla="*/ 1178052 w 2768941"/>
              <a:gd name="connsiteY28" fmla="*/ 2586476 h 3594223"/>
              <a:gd name="connsiteX29" fmla="*/ 1571277 w 2768941"/>
              <a:gd name="connsiteY29" fmla="*/ 2062360 h 3594223"/>
              <a:gd name="connsiteX30" fmla="*/ 1705086 w 2768941"/>
              <a:gd name="connsiteY30" fmla="*/ 1888504 h 3594223"/>
              <a:gd name="connsiteX31" fmla="*/ 1811186 w 2768941"/>
              <a:gd name="connsiteY31" fmla="*/ 1749207 h 3594223"/>
              <a:gd name="connsiteX32" fmla="*/ 1861636 w 2768941"/>
              <a:gd name="connsiteY32" fmla="*/ 1685753 h 3594223"/>
              <a:gd name="connsiteX33" fmla="*/ 1905660 w 2768941"/>
              <a:gd name="connsiteY33" fmla="*/ 1634023 h 3594223"/>
              <a:gd name="connsiteX34" fmla="*/ 2004899 w 2768941"/>
              <a:gd name="connsiteY34" fmla="*/ 1499837 h 3594223"/>
              <a:gd name="connsiteX35" fmla="*/ 2256316 w 2768941"/>
              <a:gd name="connsiteY35" fmla="*/ 1144711 h 3594223"/>
              <a:gd name="connsiteX36" fmla="*/ 2398968 w 2768941"/>
              <a:gd name="connsiteY36" fmla="*/ 879950 h 3594223"/>
              <a:gd name="connsiteX37" fmla="*/ 2353504 w 2768941"/>
              <a:gd name="connsiteY37" fmla="*/ 618898 h 3594223"/>
              <a:gd name="connsiteX38" fmla="*/ 2166880 w 2768941"/>
              <a:gd name="connsiteY38" fmla="*/ 523759 h 3594223"/>
              <a:gd name="connsiteX39" fmla="*/ 1837271 w 2768941"/>
              <a:gd name="connsiteY39" fmla="*/ 576922 h 3594223"/>
              <a:gd name="connsiteX40" fmla="*/ 1819661 w 2768941"/>
              <a:gd name="connsiteY40" fmla="*/ 782596 h 3594223"/>
              <a:gd name="connsiteX41" fmla="*/ 2043387 w 2768941"/>
              <a:gd name="connsiteY41" fmla="*/ 1066463 h 3594223"/>
              <a:gd name="connsiteX42" fmla="*/ 2188145 w 2768941"/>
              <a:gd name="connsiteY42" fmla="*/ 1230824 h 3594223"/>
              <a:gd name="connsiteX43" fmla="*/ 2195171 w 2768941"/>
              <a:gd name="connsiteY43" fmla="*/ 1234522 h 3594223"/>
              <a:gd name="connsiteX44" fmla="*/ 2194499 w 2768941"/>
              <a:gd name="connsiteY44" fmla="*/ 1235061 h 3594223"/>
              <a:gd name="connsiteX45" fmla="*/ 2172196 w 2768941"/>
              <a:gd name="connsiteY45" fmla="*/ 1262722 h 3594223"/>
              <a:gd name="connsiteX46" fmla="*/ 1965193 w 2768941"/>
              <a:gd name="connsiteY46" fmla="*/ 1537009 h 3594223"/>
              <a:gd name="connsiteX47" fmla="*/ 1925212 w 2768941"/>
              <a:gd name="connsiteY47" fmla="*/ 1595127 h 3594223"/>
              <a:gd name="connsiteX48" fmla="*/ 1888992 w 2768941"/>
              <a:gd name="connsiteY48" fmla="*/ 1641167 h 3594223"/>
              <a:gd name="connsiteX49" fmla="*/ 1828911 w 2768941"/>
              <a:gd name="connsiteY49" fmla="*/ 1581323 h 3594223"/>
              <a:gd name="connsiteX50" fmla="*/ 1764948 w 2768941"/>
              <a:gd name="connsiteY50" fmla="*/ 1502066 h 3594223"/>
              <a:gd name="connsiteX51" fmla="*/ 1603354 w 2768941"/>
              <a:gd name="connsiteY51" fmla="*/ 1305252 h 3594223"/>
              <a:gd name="connsiteX52" fmla="*/ 1172736 w 2768941"/>
              <a:gd name="connsiteY52" fmla="*/ 773624 h 3594223"/>
              <a:gd name="connsiteX53" fmla="*/ 1199096 w 2768941"/>
              <a:gd name="connsiteY53" fmla="*/ 363938 h 3594223"/>
              <a:gd name="connsiteX54" fmla="*/ 1757526 w 2768941"/>
              <a:gd name="connsiteY54" fmla="*/ 93141 h 3594223"/>
              <a:gd name="connsiteX55" fmla="*/ 2166589 w 2768941"/>
              <a:gd name="connsiteY55" fmla="*/ 438 h 3594223"/>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8053 h 3593961"/>
              <a:gd name="connsiteX18" fmla="*/ 269598 w 2769571"/>
              <a:gd name="connsiteY18" fmla="*/ 672615 h 3593961"/>
              <a:gd name="connsiteX19" fmla="*/ 540625 w 2769571"/>
              <a:gd name="connsiteY19" fmla="*/ 624769 h 3593961"/>
              <a:gd name="connsiteX20" fmla="*/ 753380 w 2769571"/>
              <a:gd name="connsiteY20" fmla="*/ 720462 h 3593961"/>
              <a:gd name="connsiteX21" fmla="*/ 817175 w 2769571"/>
              <a:gd name="connsiteY21" fmla="*/ 848052 h 3593961"/>
              <a:gd name="connsiteX22" fmla="*/ 796886 w 2769571"/>
              <a:gd name="connsiteY22" fmla="*/ 1017280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63938 h 3593961"/>
              <a:gd name="connsiteX54" fmla="*/ 1758156 w 2769571"/>
              <a:gd name="connsiteY54" fmla="*/ 93141 h 3593961"/>
              <a:gd name="connsiteX55" fmla="*/ 2167219 w 2769571"/>
              <a:gd name="connsiteY55" fmla="*/ 438 h 3593961"/>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0910 h 3593961"/>
              <a:gd name="connsiteX18" fmla="*/ 269598 w 2769571"/>
              <a:gd name="connsiteY18" fmla="*/ 672615 h 3593961"/>
              <a:gd name="connsiteX19" fmla="*/ 540625 w 2769571"/>
              <a:gd name="connsiteY19" fmla="*/ 624769 h 3593961"/>
              <a:gd name="connsiteX20" fmla="*/ 753380 w 2769571"/>
              <a:gd name="connsiteY20" fmla="*/ 720462 h 3593961"/>
              <a:gd name="connsiteX21" fmla="*/ 817175 w 2769571"/>
              <a:gd name="connsiteY21" fmla="*/ 848052 h 3593961"/>
              <a:gd name="connsiteX22" fmla="*/ 796886 w 2769571"/>
              <a:gd name="connsiteY22" fmla="*/ 1017280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63938 h 3593961"/>
              <a:gd name="connsiteX54" fmla="*/ 1758156 w 2769571"/>
              <a:gd name="connsiteY54" fmla="*/ 93141 h 3593961"/>
              <a:gd name="connsiteX55" fmla="*/ 2167219 w 2769571"/>
              <a:gd name="connsiteY55" fmla="*/ 438 h 3593961"/>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0910 h 3593961"/>
              <a:gd name="connsiteX18" fmla="*/ 269598 w 2769571"/>
              <a:gd name="connsiteY18" fmla="*/ 672615 h 3593961"/>
              <a:gd name="connsiteX19" fmla="*/ 540625 w 2769571"/>
              <a:gd name="connsiteY19" fmla="*/ 624769 h 3593961"/>
              <a:gd name="connsiteX20" fmla="*/ 753380 w 2769571"/>
              <a:gd name="connsiteY20" fmla="*/ 720462 h 3593961"/>
              <a:gd name="connsiteX21" fmla="*/ 817175 w 2769571"/>
              <a:gd name="connsiteY21" fmla="*/ 848052 h 3593961"/>
              <a:gd name="connsiteX22" fmla="*/ 796886 w 2769571"/>
              <a:gd name="connsiteY22" fmla="*/ 1017280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63938 h 3593961"/>
              <a:gd name="connsiteX54" fmla="*/ 1758156 w 2769571"/>
              <a:gd name="connsiteY54" fmla="*/ 93141 h 3593961"/>
              <a:gd name="connsiteX55" fmla="*/ 2167219 w 2769571"/>
              <a:gd name="connsiteY55" fmla="*/ 438 h 3593961"/>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0910 h 3593961"/>
              <a:gd name="connsiteX18" fmla="*/ 269598 w 2769571"/>
              <a:gd name="connsiteY18" fmla="*/ 672615 h 3593961"/>
              <a:gd name="connsiteX19" fmla="*/ 540625 w 2769571"/>
              <a:gd name="connsiteY19" fmla="*/ 624769 h 3593961"/>
              <a:gd name="connsiteX20" fmla="*/ 753380 w 2769571"/>
              <a:gd name="connsiteY20" fmla="*/ 720462 h 3593961"/>
              <a:gd name="connsiteX21" fmla="*/ 817175 w 2769571"/>
              <a:gd name="connsiteY21" fmla="*/ 848052 h 3593961"/>
              <a:gd name="connsiteX22" fmla="*/ 796886 w 2769571"/>
              <a:gd name="connsiteY22" fmla="*/ 1017280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63938 h 3593961"/>
              <a:gd name="connsiteX54" fmla="*/ 1758156 w 2769571"/>
              <a:gd name="connsiteY54" fmla="*/ 93141 h 3593961"/>
              <a:gd name="connsiteX55" fmla="*/ 2167219 w 2769571"/>
              <a:gd name="connsiteY55" fmla="*/ 438 h 3593961"/>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0910 h 3593961"/>
              <a:gd name="connsiteX18" fmla="*/ 276741 w 2769571"/>
              <a:gd name="connsiteY18" fmla="*/ 674997 h 3593961"/>
              <a:gd name="connsiteX19" fmla="*/ 540625 w 2769571"/>
              <a:gd name="connsiteY19" fmla="*/ 624769 h 3593961"/>
              <a:gd name="connsiteX20" fmla="*/ 753380 w 2769571"/>
              <a:gd name="connsiteY20" fmla="*/ 720462 h 3593961"/>
              <a:gd name="connsiteX21" fmla="*/ 817175 w 2769571"/>
              <a:gd name="connsiteY21" fmla="*/ 848052 h 3593961"/>
              <a:gd name="connsiteX22" fmla="*/ 796886 w 2769571"/>
              <a:gd name="connsiteY22" fmla="*/ 1017280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63938 h 3593961"/>
              <a:gd name="connsiteX54" fmla="*/ 1758156 w 2769571"/>
              <a:gd name="connsiteY54" fmla="*/ 93141 h 3593961"/>
              <a:gd name="connsiteX55" fmla="*/ 2167219 w 2769571"/>
              <a:gd name="connsiteY55" fmla="*/ 438 h 3593961"/>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0910 h 3593961"/>
              <a:gd name="connsiteX18" fmla="*/ 276741 w 2769571"/>
              <a:gd name="connsiteY18" fmla="*/ 674997 h 3593961"/>
              <a:gd name="connsiteX19" fmla="*/ 550150 w 2769571"/>
              <a:gd name="connsiteY19" fmla="*/ 629532 h 3593961"/>
              <a:gd name="connsiteX20" fmla="*/ 753380 w 2769571"/>
              <a:gd name="connsiteY20" fmla="*/ 720462 h 3593961"/>
              <a:gd name="connsiteX21" fmla="*/ 817175 w 2769571"/>
              <a:gd name="connsiteY21" fmla="*/ 848052 h 3593961"/>
              <a:gd name="connsiteX22" fmla="*/ 796886 w 2769571"/>
              <a:gd name="connsiteY22" fmla="*/ 1017280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63938 h 3593961"/>
              <a:gd name="connsiteX54" fmla="*/ 1758156 w 2769571"/>
              <a:gd name="connsiteY54" fmla="*/ 93141 h 3593961"/>
              <a:gd name="connsiteX55" fmla="*/ 2167219 w 2769571"/>
              <a:gd name="connsiteY55" fmla="*/ 438 h 3593961"/>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0910 h 3593961"/>
              <a:gd name="connsiteX18" fmla="*/ 276741 w 2769571"/>
              <a:gd name="connsiteY18" fmla="*/ 674997 h 3593961"/>
              <a:gd name="connsiteX19" fmla="*/ 550150 w 2769571"/>
              <a:gd name="connsiteY19" fmla="*/ 629532 h 3593961"/>
              <a:gd name="connsiteX20" fmla="*/ 753380 w 2769571"/>
              <a:gd name="connsiteY20" fmla="*/ 720462 h 3593961"/>
              <a:gd name="connsiteX21" fmla="*/ 817175 w 2769571"/>
              <a:gd name="connsiteY21" fmla="*/ 848052 h 3593961"/>
              <a:gd name="connsiteX22" fmla="*/ 796886 w 2769571"/>
              <a:gd name="connsiteY22" fmla="*/ 1017280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63938 h 3593961"/>
              <a:gd name="connsiteX54" fmla="*/ 1758156 w 2769571"/>
              <a:gd name="connsiteY54" fmla="*/ 93141 h 3593961"/>
              <a:gd name="connsiteX55" fmla="*/ 2167219 w 2769571"/>
              <a:gd name="connsiteY55" fmla="*/ 438 h 3593961"/>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0910 h 3593961"/>
              <a:gd name="connsiteX18" fmla="*/ 276741 w 2769571"/>
              <a:gd name="connsiteY18" fmla="*/ 674997 h 3593961"/>
              <a:gd name="connsiteX19" fmla="*/ 550150 w 2769571"/>
              <a:gd name="connsiteY19" fmla="*/ 629532 h 3593961"/>
              <a:gd name="connsiteX20" fmla="*/ 753380 w 2769571"/>
              <a:gd name="connsiteY20" fmla="*/ 720462 h 3593961"/>
              <a:gd name="connsiteX21" fmla="*/ 817175 w 2769571"/>
              <a:gd name="connsiteY21" fmla="*/ 848052 h 3593961"/>
              <a:gd name="connsiteX22" fmla="*/ 796886 w 2769571"/>
              <a:gd name="connsiteY22" fmla="*/ 1017280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63938 h 3593961"/>
              <a:gd name="connsiteX54" fmla="*/ 1758156 w 2769571"/>
              <a:gd name="connsiteY54" fmla="*/ 93141 h 3593961"/>
              <a:gd name="connsiteX55" fmla="*/ 2167219 w 2769571"/>
              <a:gd name="connsiteY55" fmla="*/ 438 h 3593961"/>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0910 h 3593961"/>
              <a:gd name="connsiteX18" fmla="*/ 276741 w 2769571"/>
              <a:gd name="connsiteY18" fmla="*/ 674997 h 3593961"/>
              <a:gd name="connsiteX19" fmla="*/ 550150 w 2769571"/>
              <a:gd name="connsiteY19" fmla="*/ 629532 h 3593961"/>
              <a:gd name="connsiteX20" fmla="*/ 753380 w 2769571"/>
              <a:gd name="connsiteY20" fmla="*/ 720462 h 3593961"/>
              <a:gd name="connsiteX21" fmla="*/ 817175 w 2769571"/>
              <a:gd name="connsiteY21" fmla="*/ 848052 h 3593961"/>
              <a:gd name="connsiteX22" fmla="*/ 796886 w 2769571"/>
              <a:gd name="connsiteY22" fmla="*/ 1017280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63938 h 3593961"/>
              <a:gd name="connsiteX54" fmla="*/ 1758156 w 2769571"/>
              <a:gd name="connsiteY54" fmla="*/ 93141 h 3593961"/>
              <a:gd name="connsiteX55" fmla="*/ 2167219 w 2769571"/>
              <a:gd name="connsiteY55" fmla="*/ 438 h 3593961"/>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0910 h 3593961"/>
              <a:gd name="connsiteX18" fmla="*/ 276741 w 2769571"/>
              <a:gd name="connsiteY18" fmla="*/ 674997 h 3593961"/>
              <a:gd name="connsiteX19" fmla="*/ 550150 w 2769571"/>
              <a:gd name="connsiteY19" fmla="*/ 629532 h 3593961"/>
              <a:gd name="connsiteX20" fmla="*/ 753380 w 2769571"/>
              <a:gd name="connsiteY20" fmla="*/ 720462 h 3593961"/>
              <a:gd name="connsiteX21" fmla="*/ 817175 w 2769571"/>
              <a:gd name="connsiteY21" fmla="*/ 848052 h 3593961"/>
              <a:gd name="connsiteX22" fmla="*/ 780217 w 2769571"/>
              <a:gd name="connsiteY22" fmla="*/ 1045855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63938 h 3593961"/>
              <a:gd name="connsiteX54" fmla="*/ 1758156 w 2769571"/>
              <a:gd name="connsiteY54" fmla="*/ 93141 h 3593961"/>
              <a:gd name="connsiteX55" fmla="*/ 2167219 w 2769571"/>
              <a:gd name="connsiteY55" fmla="*/ 438 h 3593961"/>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0910 h 3593961"/>
              <a:gd name="connsiteX18" fmla="*/ 276741 w 2769571"/>
              <a:gd name="connsiteY18" fmla="*/ 674997 h 3593961"/>
              <a:gd name="connsiteX19" fmla="*/ 550150 w 2769571"/>
              <a:gd name="connsiteY19" fmla="*/ 629532 h 3593961"/>
              <a:gd name="connsiteX20" fmla="*/ 753380 w 2769571"/>
              <a:gd name="connsiteY20" fmla="*/ 720462 h 3593961"/>
              <a:gd name="connsiteX21" fmla="*/ 817175 w 2769571"/>
              <a:gd name="connsiteY21" fmla="*/ 848052 h 3593961"/>
              <a:gd name="connsiteX22" fmla="*/ 780217 w 2769571"/>
              <a:gd name="connsiteY22" fmla="*/ 1045855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63938 h 3593961"/>
              <a:gd name="connsiteX54" fmla="*/ 1755774 w 2769571"/>
              <a:gd name="connsiteY54" fmla="*/ 100285 h 3593961"/>
              <a:gd name="connsiteX55" fmla="*/ 2167219 w 2769571"/>
              <a:gd name="connsiteY55" fmla="*/ 438 h 3593961"/>
              <a:gd name="connsiteX0" fmla="*/ 2167219 w 2769571"/>
              <a:gd name="connsiteY0" fmla="*/ 438 h 3593961"/>
              <a:gd name="connsiteX1" fmla="*/ 2273835 w 2769571"/>
              <a:gd name="connsiteY1" fmla="*/ 8080 h 3593961"/>
              <a:gd name="connsiteX2" fmla="*/ 2502435 w 2769571"/>
              <a:gd name="connsiteY2" fmla="*/ 257945 h 3593961"/>
              <a:gd name="connsiteX3" fmla="*/ 2741668 w 2769571"/>
              <a:gd name="connsiteY3" fmla="*/ 805522 h 3593961"/>
              <a:gd name="connsiteX4" fmla="*/ 2745157 w 2769571"/>
              <a:gd name="connsiteY4" fmla="*/ 1192669 h 3593961"/>
              <a:gd name="connsiteX5" fmla="*/ 2566231 w 2769571"/>
              <a:gd name="connsiteY5" fmla="*/ 1569239 h 3593961"/>
              <a:gd name="connsiteX6" fmla="*/ 2286406 w 2769571"/>
              <a:gd name="connsiteY6" fmla="*/ 1953894 h 3593961"/>
              <a:gd name="connsiteX7" fmla="*/ 2130296 w 2769571"/>
              <a:gd name="connsiteY7" fmla="*/ 2151814 h 3593961"/>
              <a:gd name="connsiteX8" fmla="*/ 1805394 w 2769571"/>
              <a:gd name="connsiteY8" fmla="*/ 2584925 h 3593961"/>
              <a:gd name="connsiteX9" fmla="*/ 1660138 w 2769571"/>
              <a:gd name="connsiteY9" fmla="*/ 2806381 h 3593961"/>
              <a:gd name="connsiteX10" fmla="*/ 1522967 w 2769571"/>
              <a:gd name="connsiteY10" fmla="*/ 3058129 h 3593961"/>
              <a:gd name="connsiteX11" fmla="*/ 1067040 w 2769571"/>
              <a:gd name="connsiteY11" fmla="*/ 3559909 h 3593961"/>
              <a:gd name="connsiteX12" fmla="*/ 419949 w 2769571"/>
              <a:gd name="connsiteY12" fmla="*/ 3486976 h 3593961"/>
              <a:gd name="connsiteX13" fmla="*/ 87737 w 2769571"/>
              <a:gd name="connsiteY13" fmla="*/ 2987744 h 3593961"/>
              <a:gd name="connsiteX14" fmla="*/ 3231 w 2769571"/>
              <a:gd name="connsiteY14" fmla="*/ 2249169 h 3593961"/>
              <a:gd name="connsiteX15" fmla="*/ 26877 w 2769571"/>
              <a:gd name="connsiteY15" fmla="*/ 1482019 h 3593961"/>
              <a:gd name="connsiteX16" fmla="*/ 39538 w 2769571"/>
              <a:gd name="connsiteY16" fmla="*/ 1214876 h 3593961"/>
              <a:gd name="connsiteX17" fmla="*/ 110110 w 2769571"/>
              <a:gd name="connsiteY17" fmla="*/ 840910 h 3593961"/>
              <a:gd name="connsiteX18" fmla="*/ 276741 w 2769571"/>
              <a:gd name="connsiteY18" fmla="*/ 674997 h 3593961"/>
              <a:gd name="connsiteX19" fmla="*/ 550150 w 2769571"/>
              <a:gd name="connsiteY19" fmla="*/ 629532 h 3593961"/>
              <a:gd name="connsiteX20" fmla="*/ 753380 w 2769571"/>
              <a:gd name="connsiteY20" fmla="*/ 720462 h 3593961"/>
              <a:gd name="connsiteX21" fmla="*/ 817175 w 2769571"/>
              <a:gd name="connsiteY21" fmla="*/ 848052 h 3593961"/>
              <a:gd name="connsiteX22" fmla="*/ 780217 w 2769571"/>
              <a:gd name="connsiteY22" fmla="*/ 1045855 h 3593961"/>
              <a:gd name="connsiteX23" fmla="*/ 620473 w 2769571"/>
              <a:gd name="connsiteY23" fmla="*/ 1310569 h 3593961"/>
              <a:gd name="connsiteX24" fmla="*/ 599208 w 2769571"/>
              <a:gd name="connsiteY24" fmla="*/ 1815615 h 3593961"/>
              <a:gd name="connsiteX25" fmla="*/ 609840 w 2769571"/>
              <a:gd name="connsiteY25" fmla="*/ 2740648 h 3593961"/>
              <a:gd name="connsiteX26" fmla="*/ 748063 w 2769571"/>
              <a:gd name="connsiteY26" fmla="*/ 3054308 h 3593961"/>
              <a:gd name="connsiteX27" fmla="*/ 966031 w 2769571"/>
              <a:gd name="connsiteY27" fmla="*/ 2926717 h 3593961"/>
              <a:gd name="connsiteX28" fmla="*/ 1178682 w 2769571"/>
              <a:gd name="connsiteY28" fmla="*/ 2586476 h 3593961"/>
              <a:gd name="connsiteX29" fmla="*/ 1571907 w 2769571"/>
              <a:gd name="connsiteY29" fmla="*/ 2062360 h 3593961"/>
              <a:gd name="connsiteX30" fmla="*/ 1705716 w 2769571"/>
              <a:gd name="connsiteY30" fmla="*/ 1888504 h 3593961"/>
              <a:gd name="connsiteX31" fmla="*/ 1811816 w 2769571"/>
              <a:gd name="connsiteY31" fmla="*/ 1749207 h 3593961"/>
              <a:gd name="connsiteX32" fmla="*/ 1862266 w 2769571"/>
              <a:gd name="connsiteY32" fmla="*/ 1685753 h 3593961"/>
              <a:gd name="connsiteX33" fmla="*/ 1906290 w 2769571"/>
              <a:gd name="connsiteY33" fmla="*/ 1634023 h 3593961"/>
              <a:gd name="connsiteX34" fmla="*/ 2005529 w 2769571"/>
              <a:gd name="connsiteY34" fmla="*/ 1499837 h 3593961"/>
              <a:gd name="connsiteX35" fmla="*/ 2256946 w 2769571"/>
              <a:gd name="connsiteY35" fmla="*/ 1144711 h 3593961"/>
              <a:gd name="connsiteX36" fmla="*/ 2399598 w 2769571"/>
              <a:gd name="connsiteY36" fmla="*/ 879950 h 3593961"/>
              <a:gd name="connsiteX37" fmla="*/ 2354134 w 2769571"/>
              <a:gd name="connsiteY37" fmla="*/ 618898 h 3593961"/>
              <a:gd name="connsiteX38" fmla="*/ 2167510 w 2769571"/>
              <a:gd name="connsiteY38" fmla="*/ 523759 h 3593961"/>
              <a:gd name="connsiteX39" fmla="*/ 1837901 w 2769571"/>
              <a:gd name="connsiteY39" fmla="*/ 576922 h 3593961"/>
              <a:gd name="connsiteX40" fmla="*/ 1820291 w 2769571"/>
              <a:gd name="connsiteY40" fmla="*/ 782596 h 3593961"/>
              <a:gd name="connsiteX41" fmla="*/ 2044017 w 2769571"/>
              <a:gd name="connsiteY41" fmla="*/ 1066463 h 3593961"/>
              <a:gd name="connsiteX42" fmla="*/ 2188775 w 2769571"/>
              <a:gd name="connsiteY42" fmla="*/ 1230824 h 3593961"/>
              <a:gd name="connsiteX43" fmla="*/ 2195801 w 2769571"/>
              <a:gd name="connsiteY43" fmla="*/ 1234522 h 3593961"/>
              <a:gd name="connsiteX44" fmla="*/ 2195129 w 2769571"/>
              <a:gd name="connsiteY44" fmla="*/ 1235061 h 3593961"/>
              <a:gd name="connsiteX45" fmla="*/ 2172826 w 2769571"/>
              <a:gd name="connsiteY45" fmla="*/ 1262722 h 3593961"/>
              <a:gd name="connsiteX46" fmla="*/ 1965823 w 2769571"/>
              <a:gd name="connsiteY46" fmla="*/ 1537009 h 3593961"/>
              <a:gd name="connsiteX47" fmla="*/ 1925842 w 2769571"/>
              <a:gd name="connsiteY47" fmla="*/ 1595127 h 3593961"/>
              <a:gd name="connsiteX48" fmla="*/ 1889622 w 2769571"/>
              <a:gd name="connsiteY48" fmla="*/ 1641167 h 3593961"/>
              <a:gd name="connsiteX49" fmla="*/ 1829541 w 2769571"/>
              <a:gd name="connsiteY49" fmla="*/ 1581323 h 3593961"/>
              <a:gd name="connsiteX50" fmla="*/ 1765578 w 2769571"/>
              <a:gd name="connsiteY50" fmla="*/ 1502066 h 3593961"/>
              <a:gd name="connsiteX51" fmla="*/ 1603984 w 2769571"/>
              <a:gd name="connsiteY51" fmla="*/ 1305252 h 3593961"/>
              <a:gd name="connsiteX52" fmla="*/ 1173366 w 2769571"/>
              <a:gd name="connsiteY52" fmla="*/ 773624 h 3593961"/>
              <a:gd name="connsiteX53" fmla="*/ 1199726 w 2769571"/>
              <a:gd name="connsiteY53" fmla="*/ 373463 h 3593961"/>
              <a:gd name="connsiteX54" fmla="*/ 1755774 w 2769571"/>
              <a:gd name="connsiteY54" fmla="*/ 100285 h 3593961"/>
              <a:gd name="connsiteX55" fmla="*/ 2167219 w 2769571"/>
              <a:gd name="connsiteY55" fmla="*/ 438 h 3593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769571" h="3593961">
                <a:moveTo>
                  <a:pt x="2167219" y="438"/>
                </a:moveTo>
                <a:cubicBezTo>
                  <a:pt x="2206773" y="-1057"/>
                  <a:pt x="2242824" y="1213"/>
                  <a:pt x="2273835" y="8080"/>
                </a:cubicBezTo>
                <a:cubicBezTo>
                  <a:pt x="2397881" y="35547"/>
                  <a:pt x="2424463" y="125038"/>
                  <a:pt x="2502435" y="257945"/>
                </a:cubicBezTo>
                <a:cubicBezTo>
                  <a:pt x="2580407" y="390852"/>
                  <a:pt x="2701214" y="649735"/>
                  <a:pt x="2741668" y="805522"/>
                </a:cubicBezTo>
                <a:cubicBezTo>
                  <a:pt x="2782122" y="961309"/>
                  <a:pt x="2774397" y="1065383"/>
                  <a:pt x="2745157" y="1192669"/>
                </a:cubicBezTo>
                <a:cubicBezTo>
                  <a:pt x="2715918" y="1319955"/>
                  <a:pt x="2642689" y="1442368"/>
                  <a:pt x="2566231" y="1569239"/>
                </a:cubicBezTo>
                <a:cubicBezTo>
                  <a:pt x="2489773" y="1696110"/>
                  <a:pt x="2359062" y="1859973"/>
                  <a:pt x="2286406" y="1953894"/>
                </a:cubicBezTo>
                <a:cubicBezTo>
                  <a:pt x="2213750" y="2047815"/>
                  <a:pt x="2210465" y="2046642"/>
                  <a:pt x="2130296" y="2151814"/>
                </a:cubicBezTo>
                <a:cubicBezTo>
                  <a:pt x="2050127" y="2256986"/>
                  <a:pt x="1881769" y="2475831"/>
                  <a:pt x="1805394" y="2584925"/>
                </a:cubicBezTo>
                <a:cubicBezTo>
                  <a:pt x="1729019" y="2694019"/>
                  <a:pt x="1702446" y="2725528"/>
                  <a:pt x="1660138" y="2806381"/>
                </a:cubicBezTo>
                <a:cubicBezTo>
                  <a:pt x="1617830" y="2887234"/>
                  <a:pt x="1605149" y="2920635"/>
                  <a:pt x="1522967" y="3058129"/>
                </a:cubicBezTo>
                <a:cubicBezTo>
                  <a:pt x="1440785" y="3195623"/>
                  <a:pt x="1250876" y="3488435"/>
                  <a:pt x="1067040" y="3559909"/>
                </a:cubicBezTo>
                <a:cubicBezTo>
                  <a:pt x="883204" y="3631384"/>
                  <a:pt x="583166" y="3582337"/>
                  <a:pt x="419949" y="3486976"/>
                </a:cubicBezTo>
                <a:cubicBezTo>
                  <a:pt x="256732" y="3391615"/>
                  <a:pt x="157190" y="3194045"/>
                  <a:pt x="87737" y="2987744"/>
                </a:cubicBezTo>
                <a:cubicBezTo>
                  <a:pt x="18284" y="2781443"/>
                  <a:pt x="13374" y="2500123"/>
                  <a:pt x="3231" y="2249169"/>
                </a:cubicBezTo>
                <a:cubicBezTo>
                  <a:pt x="-6912" y="1998215"/>
                  <a:pt x="8436" y="1762453"/>
                  <a:pt x="26877" y="1482019"/>
                </a:cubicBezTo>
                <a:lnTo>
                  <a:pt x="39538" y="1214876"/>
                </a:lnTo>
                <a:cubicBezTo>
                  <a:pt x="45341" y="1106778"/>
                  <a:pt x="68922" y="936714"/>
                  <a:pt x="110110" y="840910"/>
                </a:cubicBezTo>
                <a:cubicBezTo>
                  <a:pt x="147878" y="774125"/>
                  <a:pt x="202313" y="710439"/>
                  <a:pt x="276741" y="674997"/>
                </a:cubicBezTo>
                <a:cubicBezTo>
                  <a:pt x="365311" y="630694"/>
                  <a:pt x="429682" y="620671"/>
                  <a:pt x="550150" y="629532"/>
                </a:cubicBezTo>
                <a:cubicBezTo>
                  <a:pt x="674197" y="635734"/>
                  <a:pt x="714377" y="685020"/>
                  <a:pt x="753380" y="720462"/>
                </a:cubicBezTo>
                <a:cubicBezTo>
                  <a:pt x="792383" y="755904"/>
                  <a:pt x="807266" y="805671"/>
                  <a:pt x="817175" y="848052"/>
                </a:cubicBezTo>
                <a:cubicBezTo>
                  <a:pt x="824700" y="909223"/>
                  <a:pt x="818878" y="952232"/>
                  <a:pt x="780217" y="1045855"/>
                </a:cubicBezTo>
                <a:cubicBezTo>
                  <a:pt x="737569" y="1171154"/>
                  <a:pt x="650641" y="1182276"/>
                  <a:pt x="620473" y="1310569"/>
                </a:cubicBezTo>
                <a:cubicBezTo>
                  <a:pt x="590305" y="1438862"/>
                  <a:pt x="600980" y="1577269"/>
                  <a:pt x="599208" y="1815615"/>
                </a:cubicBezTo>
                <a:cubicBezTo>
                  <a:pt x="597436" y="2053961"/>
                  <a:pt x="585031" y="2534199"/>
                  <a:pt x="609840" y="2740648"/>
                </a:cubicBezTo>
                <a:cubicBezTo>
                  <a:pt x="634649" y="2947097"/>
                  <a:pt x="688698" y="3023297"/>
                  <a:pt x="748063" y="3054308"/>
                </a:cubicBezTo>
                <a:cubicBezTo>
                  <a:pt x="807428" y="3085320"/>
                  <a:pt x="894261" y="3004689"/>
                  <a:pt x="966031" y="2926717"/>
                </a:cubicBezTo>
                <a:cubicBezTo>
                  <a:pt x="1037801" y="2848745"/>
                  <a:pt x="1077703" y="2730535"/>
                  <a:pt x="1178682" y="2586476"/>
                </a:cubicBezTo>
                <a:cubicBezTo>
                  <a:pt x="1279661" y="2442417"/>
                  <a:pt x="1318138" y="2394550"/>
                  <a:pt x="1571907" y="2062360"/>
                </a:cubicBezTo>
                <a:lnTo>
                  <a:pt x="1705716" y="1888504"/>
                </a:lnTo>
                <a:lnTo>
                  <a:pt x="1811816" y="1749207"/>
                </a:lnTo>
                <a:cubicBezTo>
                  <a:pt x="1825246" y="1725931"/>
                  <a:pt x="1862931" y="1694226"/>
                  <a:pt x="1862266" y="1685753"/>
                </a:cubicBezTo>
                <a:lnTo>
                  <a:pt x="1906290" y="1634023"/>
                </a:lnTo>
                <a:lnTo>
                  <a:pt x="2005529" y="1499837"/>
                </a:lnTo>
                <a:cubicBezTo>
                  <a:pt x="2096903" y="1379348"/>
                  <a:pt x="2191268" y="1248025"/>
                  <a:pt x="2256946" y="1144711"/>
                </a:cubicBezTo>
                <a:cubicBezTo>
                  <a:pt x="2322624" y="1041397"/>
                  <a:pt x="2383400" y="967586"/>
                  <a:pt x="2399598" y="879950"/>
                </a:cubicBezTo>
                <a:cubicBezTo>
                  <a:pt x="2415796" y="792315"/>
                  <a:pt x="2392815" y="678263"/>
                  <a:pt x="2354134" y="618898"/>
                </a:cubicBezTo>
                <a:cubicBezTo>
                  <a:pt x="2315453" y="559533"/>
                  <a:pt x="2253549" y="530755"/>
                  <a:pt x="2167510" y="523759"/>
                </a:cubicBezTo>
                <a:cubicBezTo>
                  <a:pt x="2081471" y="516763"/>
                  <a:pt x="1895771" y="533783"/>
                  <a:pt x="1837901" y="576922"/>
                </a:cubicBezTo>
                <a:cubicBezTo>
                  <a:pt x="1780031" y="620061"/>
                  <a:pt x="1785938" y="701006"/>
                  <a:pt x="1820291" y="782596"/>
                </a:cubicBezTo>
                <a:cubicBezTo>
                  <a:pt x="1854644" y="864186"/>
                  <a:pt x="1982603" y="991758"/>
                  <a:pt x="2044017" y="1066463"/>
                </a:cubicBezTo>
                <a:cubicBezTo>
                  <a:pt x="2105431" y="1141168"/>
                  <a:pt x="2180801" y="1213989"/>
                  <a:pt x="2188775" y="1230824"/>
                </a:cubicBezTo>
                <a:lnTo>
                  <a:pt x="2195801" y="1234522"/>
                </a:lnTo>
                <a:lnTo>
                  <a:pt x="2195129" y="1235061"/>
                </a:lnTo>
                <a:cubicBezTo>
                  <a:pt x="2190935" y="1239519"/>
                  <a:pt x="2211044" y="1212397"/>
                  <a:pt x="2172826" y="1262722"/>
                </a:cubicBezTo>
                <a:lnTo>
                  <a:pt x="1965823" y="1537009"/>
                </a:lnTo>
                <a:cubicBezTo>
                  <a:pt x="1924659" y="1592410"/>
                  <a:pt x="1928500" y="1583526"/>
                  <a:pt x="1925842" y="1595127"/>
                </a:cubicBezTo>
                <a:lnTo>
                  <a:pt x="1889622" y="1641167"/>
                </a:lnTo>
                <a:lnTo>
                  <a:pt x="1829541" y="1581323"/>
                </a:lnTo>
                <a:lnTo>
                  <a:pt x="1765578" y="1502066"/>
                </a:lnTo>
                <a:cubicBezTo>
                  <a:pt x="1712415" y="1455106"/>
                  <a:pt x="1702686" y="1426659"/>
                  <a:pt x="1603984" y="1305252"/>
                </a:cubicBezTo>
                <a:cubicBezTo>
                  <a:pt x="1505282" y="1183845"/>
                  <a:pt x="1240742" y="928922"/>
                  <a:pt x="1173366" y="773624"/>
                </a:cubicBezTo>
                <a:cubicBezTo>
                  <a:pt x="1105990" y="618326"/>
                  <a:pt x="1102261" y="486877"/>
                  <a:pt x="1199726" y="373463"/>
                </a:cubicBezTo>
                <a:cubicBezTo>
                  <a:pt x="1297191" y="260049"/>
                  <a:pt x="1568818" y="166738"/>
                  <a:pt x="1755774" y="100285"/>
                </a:cubicBezTo>
                <a:cubicBezTo>
                  <a:pt x="1895991" y="50444"/>
                  <a:pt x="2048558" y="4924"/>
                  <a:pt x="2167219" y="438"/>
                </a:cubicBezTo>
                <a:close/>
              </a:path>
            </a:pathLst>
          </a:custGeom>
          <a:solidFill>
            <a:schemeClr val="bg1"/>
          </a:solidFill>
          <a:ln>
            <a:noFill/>
          </a:ln>
          <a:effectLst>
            <a:outerShdw blurRad="50800" dist="38100" dir="2700000" algn="tl" rotWithShape="0">
              <a:prstClr val="black">
                <a:alpha val="40000"/>
              </a:prstClr>
            </a:outerShdw>
            <a:softEdge rad="215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椭圆 40"/>
          <p:cNvSpPr/>
          <p:nvPr/>
        </p:nvSpPr>
        <p:spPr>
          <a:xfrm rot="240000">
            <a:off x="3355245" y="2265182"/>
            <a:ext cx="324000" cy="1072778"/>
          </a:xfrm>
          <a:prstGeom prst="ellipse">
            <a:avLst/>
          </a:prstGeom>
          <a:solidFill>
            <a:srgbClr val="E80227"/>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椭圆 41"/>
          <p:cNvSpPr/>
          <p:nvPr/>
        </p:nvSpPr>
        <p:spPr>
          <a:xfrm rot="240000">
            <a:off x="3336235" y="2261547"/>
            <a:ext cx="288000" cy="1072778"/>
          </a:xfrm>
          <a:prstGeom prst="ellipse">
            <a:avLst/>
          </a:prstGeom>
          <a:solidFill>
            <a:srgbClr val="FD6F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矩形 42"/>
          <p:cNvSpPr/>
          <p:nvPr/>
        </p:nvSpPr>
        <p:spPr>
          <a:xfrm>
            <a:off x="1570566" y="5486532"/>
            <a:ext cx="840295" cy="400110"/>
          </a:xfrm>
          <a:prstGeom prst="rect">
            <a:avLst/>
          </a:prstGeom>
        </p:spPr>
        <p:txBody>
          <a:bodyPr wrap="none">
            <a:spAutoFit/>
          </a:bodyPr>
          <a:lstStyle/>
          <a:p>
            <a:r>
              <a:rPr lang="el-GR" altLang="zh-CN" sz="2000" dirty="0">
                <a:effectLst>
                  <a:outerShdw blurRad="38100" dist="38100" dir="2700000" algn="tl">
                    <a:srgbClr val="000000">
                      <a:alpha val="43137"/>
                    </a:srgbClr>
                  </a:outerShdw>
                </a:effectLst>
              </a:rPr>
              <a:t>β</a:t>
            </a:r>
            <a:r>
              <a:rPr lang="zh-CN" altLang="en-US" sz="2000" dirty="0">
                <a:effectLst>
                  <a:outerShdw blurRad="38100" dist="38100" dir="2700000" algn="tl">
                    <a:srgbClr val="000000">
                      <a:alpha val="43137"/>
                    </a:srgbClr>
                  </a:outerShdw>
                </a:effectLst>
              </a:rPr>
              <a:t>肽链</a:t>
            </a:r>
          </a:p>
        </p:txBody>
      </p:sp>
      <p:sp>
        <p:nvSpPr>
          <p:cNvPr id="44" name="矩形 43"/>
          <p:cNvSpPr/>
          <p:nvPr/>
        </p:nvSpPr>
        <p:spPr>
          <a:xfrm>
            <a:off x="1969428" y="1387984"/>
            <a:ext cx="954107"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rPr>
              <a:t>血红素</a:t>
            </a:r>
          </a:p>
        </p:txBody>
      </p:sp>
      <p:cxnSp>
        <p:nvCxnSpPr>
          <p:cNvPr id="45" name="直接连接符 44"/>
          <p:cNvCxnSpPr>
            <a:endCxn id="42" idx="1"/>
          </p:cNvCxnSpPr>
          <p:nvPr/>
        </p:nvCxnSpPr>
        <p:spPr>
          <a:xfrm>
            <a:off x="2846171" y="1660454"/>
            <a:ext cx="558947" cy="752019"/>
          </a:xfrm>
          <a:prstGeom prst="line">
            <a:avLst/>
          </a:prstGeom>
        </p:spPr>
        <p:style>
          <a:lnRef idx="1">
            <a:schemeClr val="accent1"/>
          </a:lnRef>
          <a:fillRef idx="0">
            <a:schemeClr val="accent1"/>
          </a:fillRef>
          <a:effectRef idx="0">
            <a:schemeClr val="accent1"/>
          </a:effectRef>
          <a:fontRef idx="minor">
            <a:schemeClr val="tx1"/>
          </a:fontRef>
        </p:style>
      </p:cxnSp>
      <p:grpSp>
        <p:nvGrpSpPr>
          <p:cNvPr id="46" name="组合 45"/>
          <p:cNvGrpSpPr>
            <a:grpSpLocks noChangeAspect="1"/>
          </p:cNvGrpSpPr>
          <p:nvPr/>
        </p:nvGrpSpPr>
        <p:grpSpPr>
          <a:xfrm>
            <a:off x="5752504" y="1232939"/>
            <a:ext cx="5534559" cy="4320000"/>
            <a:chOff x="1961526" y="499514"/>
            <a:chExt cx="8093585" cy="6317462"/>
          </a:xfrm>
          <a:effectLst>
            <a:outerShdw blurRad="50800" dist="38100" dir="2700000" algn="tl" rotWithShape="0">
              <a:prstClr val="black">
                <a:alpha val="40000"/>
              </a:prstClr>
            </a:outerShdw>
          </a:effectLst>
        </p:grpSpPr>
        <p:sp>
          <p:nvSpPr>
            <p:cNvPr id="47" name="任意多边形 46"/>
            <p:cNvSpPr/>
            <p:nvPr/>
          </p:nvSpPr>
          <p:spPr>
            <a:xfrm>
              <a:off x="5730675" y="1055897"/>
              <a:ext cx="327624" cy="683807"/>
            </a:xfrm>
            <a:custGeom>
              <a:avLst/>
              <a:gdLst>
                <a:gd name="connsiteX0" fmla="*/ 267559 w 327624"/>
                <a:gd name="connsiteY0" fmla="*/ 0 h 683807"/>
                <a:gd name="connsiteX1" fmla="*/ 327624 w 327624"/>
                <a:gd name="connsiteY1" fmla="*/ 46928 h 683807"/>
                <a:gd name="connsiteX2" fmla="*/ 322686 w 327624"/>
                <a:gd name="connsiteY2" fmla="*/ 53487 h 683807"/>
                <a:gd name="connsiteX3" fmla="*/ 279600 w 327624"/>
                <a:gd name="connsiteY3" fmla="*/ 110916 h 683807"/>
                <a:gd name="connsiteX4" fmla="*/ 131963 w 327624"/>
                <a:gd name="connsiteY4" fmla="*/ 320466 h 683807"/>
                <a:gd name="connsiteX5" fmla="*/ 81957 w 327624"/>
                <a:gd name="connsiteY5" fmla="*/ 453816 h 683807"/>
                <a:gd name="connsiteX6" fmla="*/ 89100 w 327624"/>
                <a:gd name="connsiteY6" fmla="*/ 572878 h 683807"/>
                <a:gd name="connsiteX7" fmla="*/ 110383 w 327624"/>
                <a:gd name="connsiteY7" fmla="*/ 620205 h 683807"/>
                <a:gd name="connsiteX8" fmla="*/ 122554 w 327624"/>
                <a:gd name="connsiteY8" fmla="*/ 641861 h 683807"/>
                <a:gd name="connsiteX9" fmla="*/ 65287 w 327624"/>
                <a:gd name="connsiteY9" fmla="*/ 682415 h 683807"/>
                <a:gd name="connsiteX10" fmla="*/ 63467 w 327624"/>
                <a:gd name="connsiteY10" fmla="*/ 683807 h 683807"/>
                <a:gd name="connsiteX11" fmla="*/ 59484 w 327624"/>
                <a:gd name="connsiteY11" fmla="*/ 679440 h 683807"/>
                <a:gd name="connsiteX12" fmla="*/ 43857 w 327624"/>
                <a:gd name="connsiteY12" fmla="*/ 653841 h 683807"/>
                <a:gd name="connsiteX13" fmla="*/ 12901 w 327624"/>
                <a:gd name="connsiteY13" fmla="*/ 580022 h 683807"/>
                <a:gd name="connsiteX14" fmla="*/ 994 w 327624"/>
                <a:gd name="connsiteY14" fmla="*/ 468103 h 683807"/>
                <a:gd name="connsiteX15" fmla="*/ 41475 w 327624"/>
                <a:gd name="connsiteY15" fmla="*/ 325228 h 683807"/>
                <a:gd name="connsiteX16" fmla="*/ 103388 w 327624"/>
                <a:gd name="connsiteY16" fmla="*/ 225216 h 683807"/>
                <a:gd name="connsiteX17" fmla="*/ 241500 w 327624"/>
                <a:gd name="connsiteY17" fmla="*/ 32335 h 683807"/>
                <a:gd name="connsiteX18" fmla="*/ 267559 w 327624"/>
                <a:gd name="connsiteY18" fmla="*/ 0 h 68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7624" h="683807">
                  <a:moveTo>
                    <a:pt x="267559" y="0"/>
                  </a:moveTo>
                  <a:lnTo>
                    <a:pt x="327624" y="46928"/>
                  </a:lnTo>
                  <a:lnTo>
                    <a:pt x="322686" y="53487"/>
                  </a:lnTo>
                  <a:cubicBezTo>
                    <a:pt x="307877" y="73635"/>
                    <a:pt x="293491" y="93255"/>
                    <a:pt x="279600" y="110916"/>
                  </a:cubicBezTo>
                  <a:cubicBezTo>
                    <a:pt x="224038" y="181560"/>
                    <a:pt x="164903" y="263316"/>
                    <a:pt x="131963" y="320466"/>
                  </a:cubicBezTo>
                  <a:cubicBezTo>
                    <a:pt x="99023" y="377616"/>
                    <a:pt x="89101" y="411747"/>
                    <a:pt x="81957" y="453816"/>
                  </a:cubicBezTo>
                  <a:cubicBezTo>
                    <a:pt x="74813" y="495885"/>
                    <a:pt x="80766" y="538747"/>
                    <a:pt x="89100" y="572878"/>
                  </a:cubicBezTo>
                  <a:cubicBezTo>
                    <a:pt x="93267" y="589943"/>
                    <a:pt x="101800" y="605818"/>
                    <a:pt x="110383" y="620205"/>
                  </a:cubicBezTo>
                  <a:lnTo>
                    <a:pt x="122554" y="641861"/>
                  </a:lnTo>
                  <a:lnTo>
                    <a:pt x="65287" y="682415"/>
                  </a:lnTo>
                  <a:lnTo>
                    <a:pt x="63467" y="683807"/>
                  </a:lnTo>
                  <a:lnTo>
                    <a:pt x="59484" y="679440"/>
                  </a:lnTo>
                  <a:cubicBezTo>
                    <a:pt x="53878" y="670312"/>
                    <a:pt x="49017" y="660588"/>
                    <a:pt x="43857" y="653841"/>
                  </a:cubicBezTo>
                  <a:cubicBezTo>
                    <a:pt x="33538" y="640347"/>
                    <a:pt x="20045" y="610978"/>
                    <a:pt x="12901" y="580022"/>
                  </a:cubicBezTo>
                  <a:cubicBezTo>
                    <a:pt x="5757" y="549066"/>
                    <a:pt x="-2975" y="517315"/>
                    <a:pt x="994" y="468103"/>
                  </a:cubicBezTo>
                  <a:cubicBezTo>
                    <a:pt x="4963" y="418891"/>
                    <a:pt x="24409" y="365709"/>
                    <a:pt x="41475" y="325228"/>
                  </a:cubicBezTo>
                  <a:cubicBezTo>
                    <a:pt x="58541" y="284747"/>
                    <a:pt x="70051" y="274032"/>
                    <a:pt x="103388" y="225216"/>
                  </a:cubicBezTo>
                  <a:cubicBezTo>
                    <a:pt x="136726" y="176401"/>
                    <a:pt x="192288" y="93851"/>
                    <a:pt x="241500" y="32335"/>
                  </a:cubicBezTo>
                  <a:lnTo>
                    <a:pt x="267559" y="0"/>
                  </a:lnTo>
                  <a:close/>
                </a:path>
              </a:pathLst>
            </a:custGeom>
            <a:solidFill>
              <a:srgbClr val="1A801C"/>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8" name="任意多边形 47"/>
            <p:cNvSpPr/>
            <p:nvPr/>
          </p:nvSpPr>
          <p:spPr>
            <a:xfrm>
              <a:off x="5711104" y="1051152"/>
              <a:ext cx="327624" cy="683807"/>
            </a:xfrm>
            <a:custGeom>
              <a:avLst/>
              <a:gdLst>
                <a:gd name="connsiteX0" fmla="*/ 267559 w 327624"/>
                <a:gd name="connsiteY0" fmla="*/ 0 h 683807"/>
                <a:gd name="connsiteX1" fmla="*/ 327624 w 327624"/>
                <a:gd name="connsiteY1" fmla="*/ 46928 h 683807"/>
                <a:gd name="connsiteX2" fmla="*/ 322686 w 327624"/>
                <a:gd name="connsiteY2" fmla="*/ 53487 h 683807"/>
                <a:gd name="connsiteX3" fmla="*/ 279600 w 327624"/>
                <a:gd name="connsiteY3" fmla="*/ 110916 h 683807"/>
                <a:gd name="connsiteX4" fmla="*/ 131963 w 327624"/>
                <a:gd name="connsiteY4" fmla="*/ 320466 h 683807"/>
                <a:gd name="connsiteX5" fmla="*/ 81957 w 327624"/>
                <a:gd name="connsiteY5" fmla="*/ 453816 h 683807"/>
                <a:gd name="connsiteX6" fmla="*/ 89100 w 327624"/>
                <a:gd name="connsiteY6" fmla="*/ 572878 h 683807"/>
                <a:gd name="connsiteX7" fmla="*/ 110383 w 327624"/>
                <a:gd name="connsiteY7" fmla="*/ 620205 h 683807"/>
                <a:gd name="connsiteX8" fmla="*/ 122554 w 327624"/>
                <a:gd name="connsiteY8" fmla="*/ 641861 h 683807"/>
                <a:gd name="connsiteX9" fmla="*/ 65287 w 327624"/>
                <a:gd name="connsiteY9" fmla="*/ 682415 h 683807"/>
                <a:gd name="connsiteX10" fmla="*/ 63467 w 327624"/>
                <a:gd name="connsiteY10" fmla="*/ 683807 h 683807"/>
                <a:gd name="connsiteX11" fmla="*/ 59484 w 327624"/>
                <a:gd name="connsiteY11" fmla="*/ 679440 h 683807"/>
                <a:gd name="connsiteX12" fmla="*/ 43857 w 327624"/>
                <a:gd name="connsiteY12" fmla="*/ 653841 h 683807"/>
                <a:gd name="connsiteX13" fmla="*/ 12901 w 327624"/>
                <a:gd name="connsiteY13" fmla="*/ 580022 h 683807"/>
                <a:gd name="connsiteX14" fmla="*/ 994 w 327624"/>
                <a:gd name="connsiteY14" fmla="*/ 468103 h 683807"/>
                <a:gd name="connsiteX15" fmla="*/ 41475 w 327624"/>
                <a:gd name="connsiteY15" fmla="*/ 325228 h 683807"/>
                <a:gd name="connsiteX16" fmla="*/ 103388 w 327624"/>
                <a:gd name="connsiteY16" fmla="*/ 225216 h 683807"/>
                <a:gd name="connsiteX17" fmla="*/ 241500 w 327624"/>
                <a:gd name="connsiteY17" fmla="*/ 32335 h 683807"/>
                <a:gd name="connsiteX18" fmla="*/ 267559 w 327624"/>
                <a:gd name="connsiteY18" fmla="*/ 0 h 683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7624" h="683807">
                  <a:moveTo>
                    <a:pt x="267559" y="0"/>
                  </a:moveTo>
                  <a:lnTo>
                    <a:pt x="327624" y="46928"/>
                  </a:lnTo>
                  <a:lnTo>
                    <a:pt x="322686" y="53487"/>
                  </a:lnTo>
                  <a:cubicBezTo>
                    <a:pt x="307877" y="73635"/>
                    <a:pt x="293491" y="93255"/>
                    <a:pt x="279600" y="110916"/>
                  </a:cubicBezTo>
                  <a:cubicBezTo>
                    <a:pt x="224038" y="181560"/>
                    <a:pt x="164903" y="263316"/>
                    <a:pt x="131963" y="320466"/>
                  </a:cubicBezTo>
                  <a:cubicBezTo>
                    <a:pt x="99023" y="377616"/>
                    <a:pt x="89101" y="411747"/>
                    <a:pt x="81957" y="453816"/>
                  </a:cubicBezTo>
                  <a:cubicBezTo>
                    <a:pt x="74813" y="495885"/>
                    <a:pt x="80766" y="538747"/>
                    <a:pt x="89100" y="572878"/>
                  </a:cubicBezTo>
                  <a:cubicBezTo>
                    <a:pt x="93267" y="589943"/>
                    <a:pt x="101800" y="605818"/>
                    <a:pt x="110383" y="620205"/>
                  </a:cubicBezTo>
                  <a:lnTo>
                    <a:pt x="122554" y="641861"/>
                  </a:lnTo>
                  <a:lnTo>
                    <a:pt x="65287" y="682415"/>
                  </a:lnTo>
                  <a:lnTo>
                    <a:pt x="63467" y="683807"/>
                  </a:lnTo>
                  <a:lnTo>
                    <a:pt x="59484" y="679440"/>
                  </a:lnTo>
                  <a:cubicBezTo>
                    <a:pt x="53878" y="670312"/>
                    <a:pt x="49017" y="660588"/>
                    <a:pt x="43857" y="653841"/>
                  </a:cubicBezTo>
                  <a:cubicBezTo>
                    <a:pt x="33538" y="640347"/>
                    <a:pt x="20045" y="610978"/>
                    <a:pt x="12901" y="580022"/>
                  </a:cubicBezTo>
                  <a:cubicBezTo>
                    <a:pt x="5757" y="549066"/>
                    <a:pt x="-2975" y="517315"/>
                    <a:pt x="994" y="468103"/>
                  </a:cubicBezTo>
                  <a:cubicBezTo>
                    <a:pt x="4963" y="418891"/>
                    <a:pt x="24409" y="365709"/>
                    <a:pt x="41475" y="325228"/>
                  </a:cubicBezTo>
                  <a:cubicBezTo>
                    <a:pt x="58541" y="284747"/>
                    <a:pt x="70051" y="274032"/>
                    <a:pt x="103388" y="225216"/>
                  </a:cubicBezTo>
                  <a:cubicBezTo>
                    <a:pt x="136726" y="176401"/>
                    <a:pt x="192288" y="93851"/>
                    <a:pt x="241500" y="32335"/>
                  </a:cubicBezTo>
                  <a:lnTo>
                    <a:pt x="267559" y="0"/>
                  </a:ln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9" name="任意多边形 48"/>
            <p:cNvSpPr/>
            <p:nvPr/>
          </p:nvSpPr>
          <p:spPr>
            <a:xfrm>
              <a:off x="4146447" y="2082447"/>
              <a:ext cx="196972" cy="337000"/>
            </a:xfrm>
            <a:custGeom>
              <a:avLst/>
              <a:gdLst>
                <a:gd name="connsiteX0" fmla="*/ 65907 w 196972"/>
                <a:gd name="connsiteY0" fmla="*/ 0 h 337000"/>
                <a:gd name="connsiteX1" fmla="*/ 85035 w 196972"/>
                <a:gd name="connsiteY1" fmla="*/ 22578 h 337000"/>
                <a:gd name="connsiteX2" fmla="*/ 149329 w 196972"/>
                <a:gd name="connsiteY2" fmla="*/ 122591 h 337000"/>
                <a:gd name="connsiteX3" fmla="*/ 192192 w 196972"/>
                <a:gd name="connsiteY3" fmla="*/ 265466 h 337000"/>
                <a:gd name="connsiteX4" fmla="*/ 192192 w 196972"/>
                <a:gd name="connsiteY4" fmla="*/ 317853 h 337000"/>
                <a:gd name="connsiteX5" fmla="*/ 158854 w 196972"/>
                <a:gd name="connsiteY5" fmla="*/ 336903 h 337000"/>
                <a:gd name="connsiteX6" fmla="*/ 115992 w 196972"/>
                <a:gd name="connsiteY6" fmla="*/ 322616 h 337000"/>
                <a:gd name="connsiteX7" fmla="*/ 101704 w 196972"/>
                <a:gd name="connsiteY7" fmla="*/ 270228 h 337000"/>
                <a:gd name="connsiteX8" fmla="*/ 54079 w 196972"/>
                <a:gd name="connsiteY8" fmla="*/ 127353 h 337000"/>
                <a:gd name="connsiteX9" fmla="*/ 23588 w 196972"/>
                <a:gd name="connsiteY9" fmla="*/ 88211 h 337000"/>
                <a:gd name="connsiteX10" fmla="*/ 0 w 196972"/>
                <a:gd name="connsiteY10" fmla="*/ 63645 h 337000"/>
                <a:gd name="connsiteX11" fmla="*/ 65907 w 196972"/>
                <a:gd name="connsiteY11" fmla="*/ 0 h 33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972" h="337000">
                  <a:moveTo>
                    <a:pt x="65907" y="0"/>
                  </a:moveTo>
                  <a:lnTo>
                    <a:pt x="85035" y="22578"/>
                  </a:lnTo>
                  <a:cubicBezTo>
                    <a:pt x="116785" y="64647"/>
                    <a:pt x="131470" y="82110"/>
                    <a:pt x="149329" y="122591"/>
                  </a:cubicBezTo>
                  <a:cubicBezTo>
                    <a:pt x="167188" y="163072"/>
                    <a:pt x="185048" y="232922"/>
                    <a:pt x="192192" y="265466"/>
                  </a:cubicBezTo>
                  <a:cubicBezTo>
                    <a:pt x="199336" y="298010"/>
                    <a:pt x="197748" y="305947"/>
                    <a:pt x="192192" y="317853"/>
                  </a:cubicBezTo>
                  <a:cubicBezTo>
                    <a:pt x="186636" y="329759"/>
                    <a:pt x="171554" y="336109"/>
                    <a:pt x="158854" y="336903"/>
                  </a:cubicBezTo>
                  <a:cubicBezTo>
                    <a:pt x="146154" y="337697"/>
                    <a:pt x="125517" y="333729"/>
                    <a:pt x="115992" y="322616"/>
                  </a:cubicBezTo>
                  <a:cubicBezTo>
                    <a:pt x="106467" y="311504"/>
                    <a:pt x="112023" y="302772"/>
                    <a:pt x="101704" y="270228"/>
                  </a:cubicBezTo>
                  <a:cubicBezTo>
                    <a:pt x="91385" y="237684"/>
                    <a:pt x="85432" y="178153"/>
                    <a:pt x="54079" y="127353"/>
                  </a:cubicBezTo>
                  <a:cubicBezTo>
                    <a:pt x="46241" y="114653"/>
                    <a:pt x="35624" y="101556"/>
                    <a:pt x="23588" y="88211"/>
                  </a:cubicBezTo>
                  <a:lnTo>
                    <a:pt x="0" y="63645"/>
                  </a:lnTo>
                  <a:lnTo>
                    <a:pt x="65907" y="0"/>
                  </a:lnTo>
                  <a:close/>
                </a:path>
              </a:pathLst>
            </a:custGeom>
            <a:solidFill>
              <a:srgbClr val="8B9111"/>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50" name="任意多边形 49"/>
            <p:cNvSpPr/>
            <p:nvPr/>
          </p:nvSpPr>
          <p:spPr>
            <a:xfrm>
              <a:off x="4136505" y="2092731"/>
              <a:ext cx="196972" cy="337000"/>
            </a:xfrm>
            <a:custGeom>
              <a:avLst/>
              <a:gdLst>
                <a:gd name="connsiteX0" fmla="*/ 65907 w 196972"/>
                <a:gd name="connsiteY0" fmla="*/ 0 h 337000"/>
                <a:gd name="connsiteX1" fmla="*/ 85035 w 196972"/>
                <a:gd name="connsiteY1" fmla="*/ 22578 h 337000"/>
                <a:gd name="connsiteX2" fmla="*/ 149329 w 196972"/>
                <a:gd name="connsiteY2" fmla="*/ 122591 h 337000"/>
                <a:gd name="connsiteX3" fmla="*/ 192192 w 196972"/>
                <a:gd name="connsiteY3" fmla="*/ 265466 h 337000"/>
                <a:gd name="connsiteX4" fmla="*/ 192192 w 196972"/>
                <a:gd name="connsiteY4" fmla="*/ 317853 h 337000"/>
                <a:gd name="connsiteX5" fmla="*/ 158854 w 196972"/>
                <a:gd name="connsiteY5" fmla="*/ 336903 h 337000"/>
                <a:gd name="connsiteX6" fmla="*/ 115992 w 196972"/>
                <a:gd name="connsiteY6" fmla="*/ 322616 h 337000"/>
                <a:gd name="connsiteX7" fmla="*/ 101704 w 196972"/>
                <a:gd name="connsiteY7" fmla="*/ 270228 h 337000"/>
                <a:gd name="connsiteX8" fmla="*/ 54079 w 196972"/>
                <a:gd name="connsiteY8" fmla="*/ 127353 h 337000"/>
                <a:gd name="connsiteX9" fmla="*/ 23588 w 196972"/>
                <a:gd name="connsiteY9" fmla="*/ 88211 h 337000"/>
                <a:gd name="connsiteX10" fmla="*/ 0 w 196972"/>
                <a:gd name="connsiteY10" fmla="*/ 63645 h 337000"/>
                <a:gd name="connsiteX11" fmla="*/ 65907 w 196972"/>
                <a:gd name="connsiteY11" fmla="*/ 0 h 33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6972" h="337000">
                  <a:moveTo>
                    <a:pt x="65907" y="0"/>
                  </a:moveTo>
                  <a:lnTo>
                    <a:pt x="85035" y="22578"/>
                  </a:lnTo>
                  <a:cubicBezTo>
                    <a:pt x="116785" y="64647"/>
                    <a:pt x="131470" y="82110"/>
                    <a:pt x="149329" y="122591"/>
                  </a:cubicBezTo>
                  <a:cubicBezTo>
                    <a:pt x="167188" y="163072"/>
                    <a:pt x="185048" y="232922"/>
                    <a:pt x="192192" y="265466"/>
                  </a:cubicBezTo>
                  <a:cubicBezTo>
                    <a:pt x="199336" y="298010"/>
                    <a:pt x="197748" y="305947"/>
                    <a:pt x="192192" y="317853"/>
                  </a:cubicBezTo>
                  <a:cubicBezTo>
                    <a:pt x="186636" y="329759"/>
                    <a:pt x="171554" y="336109"/>
                    <a:pt x="158854" y="336903"/>
                  </a:cubicBezTo>
                  <a:cubicBezTo>
                    <a:pt x="146154" y="337697"/>
                    <a:pt x="125517" y="333729"/>
                    <a:pt x="115992" y="322616"/>
                  </a:cubicBezTo>
                  <a:cubicBezTo>
                    <a:pt x="106467" y="311504"/>
                    <a:pt x="112023" y="302772"/>
                    <a:pt x="101704" y="270228"/>
                  </a:cubicBezTo>
                  <a:cubicBezTo>
                    <a:pt x="91385" y="237684"/>
                    <a:pt x="85432" y="178153"/>
                    <a:pt x="54079" y="127353"/>
                  </a:cubicBezTo>
                  <a:cubicBezTo>
                    <a:pt x="46241" y="114653"/>
                    <a:pt x="35624" y="101556"/>
                    <a:pt x="23588" y="88211"/>
                  </a:cubicBezTo>
                  <a:lnTo>
                    <a:pt x="0" y="63645"/>
                  </a:lnTo>
                  <a:lnTo>
                    <a:pt x="65907" y="0"/>
                  </a:ln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51" name="组合 50"/>
            <p:cNvGrpSpPr/>
            <p:nvPr/>
          </p:nvGrpSpPr>
          <p:grpSpPr>
            <a:xfrm>
              <a:off x="3540474" y="1887215"/>
              <a:ext cx="4279134" cy="2410988"/>
              <a:chOff x="3540474" y="1887215"/>
              <a:chExt cx="4279134" cy="2410988"/>
            </a:xfrm>
          </p:grpSpPr>
          <p:sp>
            <p:nvSpPr>
              <p:cNvPr id="147" name="任意多边形 146"/>
              <p:cNvSpPr/>
              <p:nvPr/>
            </p:nvSpPr>
            <p:spPr>
              <a:xfrm>
                <a:off x="3540474" y="2666998"/>
                <a:ext cx="4279134" cy="686206"/>
              </a:xfrm>
              <a:custGeom>
                <a:avLst/>
                <a:gdLst>
                  <a:gd name="connsiteX0" fmla="*/ 1135526 w 4273405"/>
                  <a:gd name="connsiteY0" fmla="*/ 0 h 696246"/>
                  <a:gd name="connsiteX1" fmla="*/ 1740363 w 4273405"/>
                  <a:gd name="connsiteY1" fmla="*/ 4762 h 696246"/>
                  <a:gd name="connsiteX2" fmla="*/ 2302338 w 4273405"/>
                  <a:gd name="connsiteY2" fmla="*/ 28575 h 696246"/>
                  <a:gd name="connsiteX3" fmla="*/ 2840501 w 4273405"/>
                  <a:gd name="connsiteY3" fmla="*/ 71437 h 696246"/>
                  <a:gd name="connsiteX4" fmla="*/ 3331038 w 4273405"/>
                  <a:gd name="connsiteY4" fmla="*/ 142875 h 696246"/>
                  <a:gd name="connsiteX5" fmla="*/ 3554876 w 4273405"/>
                  <a:gd name="connsiteY5" fmla="*/ 166687 h 696246"/>
                  <a:gd name="connsiteX6" fmla="*/ 3554876 w 4273405"/>
                  <a:gd name="connsiteY6" fmla="*/ 142875 h 696246"/>
                  <a:gd name="connsiteX7" fmla="*/ 3564401 w 4273405"/>
                  <a:gd name="connsiteY7" fmla="*/ 66675 h 696246"/>
                  <a:gd name="connsiteX8" fmla="*/ 3683463 w 4273405"/>
                  <a:gd name="connsiteY8" fmla="*/ 133350 h 696246"/>
                  <a:gd name="connsiteX9" fmla="*/ 3850151 w 4273405"/>
                  <a:gd name="connsiteY9" fmla="*/ 223837 h 696246"/>
                  <a:gd name="connsiteX10" fmla="*/ 3978738 w 4273405"/>
                  <a:gd name="connsiteY10" fmla="*/ 300037 h 696246"/>
                  <a:gd name="connsiteX11" fmla="*/ 4154951 w 4273405"/>
                  <a:gd name="connsiteY11" fmla="*/ 409575 h 696246"/>
                  <a:gd name="connsiteX12" fmla="*/ 4269251 w 4273405"/>
                  <a:gd name="connsiteY12" fmla="*/ 471487 h 696246"/>
                  <a:gd name="connsiteX13" fmla="*/ 4231151 w 4273405"/>
                  <a:gd name="connsiteY13" fmla="*/ 485775 h 696246"/>
                  <a:gd name="connsiteX14" fmla="*/ 4069226 w 4273405"/>
                  <a:gd name="connsiteY14" fmla="*/ 519112 h 696246"/>
                  <a:gd name="connsiteX15" fmla="*/ 3873963 w 4273405"/>
                  <a:gd name="connsiteY15" fmla="*/ 576262 h 696246"/>
                  <a:gd name="connsiteX16" fmla="*/ 3669176 w 4273405"/>
                  <a:gd name="connsiteY16" fmla="*/ 628650 h 696246"/>
                  <a:gd name="connsiteX17" fmla="*/ 3502488 w 4273405"/>
                  <a:gd name="connsiteY17" fmla="*/ 695325 h 696246"/>
                  <a:gd name="connsiteX18" fmla="*/ 3512013 w 4273405"/>
                  <a:gd name="connsiteY18" fmla="*/ 661987 h 696246"/>
                  <a:gd name="connsiteX19" fmla="*/ 3512013 w 4273405"/>
                  <a:gd name="connsiteY19" fmla="*/ 585787 h 696246"/>
                  <a:gd name="connsiteX20" fmla="*/ 3454863 w 4273405"/>
                  <a:gd name="connsiteY20" fmla="*/ 566737 h 696246"/>
                  <a:gd name="connsiteX21" fmla="*/ 3221501 w 4273405"/>
                  <a:gd name="connsiteY21" fmla="*/ 538162 h 696246"/>
                  <a:gd name="connsiteX22" fmla="*/ 2907176 w 4273405"/>
                  <a:gd name="connsiteY22" fmla="*/ 490537 h 696246"/>
                  <a:gd name="connsiteX23" fmla="*/ 2278526 w 4273405"/>
                  <a:gd name="connsiteY23" fmla="*/ 371475 h 696246"/>
                  <a:gd name="connsiteX24" fmla="*/ 1883238 w 4273405"/>
                  <a:gd name="connsiteY24" fmla="*/ 319087 h 696246"/>
                  <a:gd name="connsiteX25" fmla="*/ 1478426 w 4273405"/>
                  <a:gd name="connsiteY25" fmla="*/ 280987 h 696246"/>
                  <a:gd name="connsiteX26" fmla="*/ 959313 w 4273405"/>
                  <a:gd name="connsiteY26" fmla="*/ 233362 h 696246"/>
                  <a:gd name="connsiteX27" fmla="*/ 525926 w 4273405"/>
                  <a:gd name="connsiteY27" fmla="*/ 238125 h 696246"/>
                  <a:gd name="connsiteX28" fmla="*/ 206838 w 4273405"/>
                  <a:gd name="connsiteY28" fmla="*/ 238125 h 696246"/>
                  <a:gd name="connsiteX29" fmla="*/ 63963 w 4273405"/>
                  <a:gd name="connsiteY29" fmla="*/ 219075 h 696246"/>
                  <a:gd name="connsiteX30" fmla="*/ 49676 w 4273405"/>
                  <a:gd name="connsiteY30" fmla="*/ 180975 h 696246"/>
                  <a:gd name="connsiteX31" fmla="*/ 2051 w 4273405"/>
                  <a:gd name="connsiteY31" fmla="*/ 95250 h 696246"/>
                  <a:gd name="connsiteX32" fmla="*/ 125876 w 4273405"/>
                  <a:gd name="connsiteY32" fmla="*/ 85725 h 696246"/>
                  <a:gd name="connsiteX33" fmla="*/ 411626 w 4273405"/>
                  <a:gd name="connsiteY33" fmla="*/ 52387 h 696246"/>
                  <a:gd name="connsiteX34" fmla="*/ 816438 w 4273405"/>
                  <a:gd name="connsiteY34" fmla="*/ 19050 h 696246"/>
                  <a:gd name="connsiteX35" fmla="*/ 1135526 w 4273405"/>
                  <a:gd name="connsiteY35" fmla="*/ 0 h 696246"/>
                  <a:gd name="connsiteX0" fmla="*/ 1135696 w 4273575"/>
                  <a:gd name="connsiteY0" fmla="*/ 0 h 696246"/>
                  <a:gd name="connsiteX1" fmla="*/ 1740533 w 4273575"/>
                  <a:gd name="connsiteY1" fmla="*/ 4762 h 696246"/>
                  <a:gd name="connsiteX2" fmla="*/ 2302508 w 4273575"/>
                  <a:gd name="connsiteY2" fmla="*/ 28575 h 696246"/>
                  <a:gd name="connsiteX3" fmla="*/ 2840671 w 4273575"/>
                  <a:gd name="connsiteY3" fmla="*/ 71437 h 696246"/>
                  <a:gd name="connsiteX4" fmla="*/ 3331208 w 4273575"/>
                  <a:gd name="connsiteY4" fmla="*/ 142875 h 696246"/>
                  <a:gd name="connsiteX5" fmla="*/ 3555046 w 4273575"/>
                  <a:gd name="connsiteY5" fmla="*/ 166687 h 696246"/>
                  <a:gd name="connsiteX6" fmla="*/ 3555046 w 4273575"/>
                  <a:gd name="connsiteY6" fmla="*/ 142875 h 696246"/>
                  <a:gd name="connsiteX7" fmla="*/ 3564571 w 4273575"/>
                  <a:gd name="connsiteY7" fmla="*/ 66675 h 696246"/>
                  <a:gd name="connsiteX8" fmla="*/ 3683633 w 4273575"/>
                  <a:gd name="connsiteY8" fmla="*/ 133350 h 696246"/>
                  <a:gd name="connsiteX9" fmla="*/ 3850321 w 4273575"/>
                  <a:gd name="connsiteY9" fmla="*/ 223837 h 696246"/>
                  <a:gd name="connsiteX10" fmla="*/ 3978908 w 4273575"/>
                  <a:gd name="connsiteY10" fmla="*/ 300037 h 696246"/>
                  <a:gd name="connsiteX11" fmla="*/ 4155121 w 4273575"/>
                  <a:gd name="connsiteY11" fmla="*/ 409575 h 696246"/>
                  <a:gd name="connsiteX12" fmla="*/ 4269421 w 4273575"/>
                  <a:gd name="connsiteY12" fmla="*/ 471487 h 696246"/>
                  <a:gd name="connsiteX13" fmla="*/ 4231321 w 4273575"/>
                  <a:gd name="connsiteY13" fmla="*/ 485775 h 696246"/>
                  <a:gd name="connsiteX14" fmla="*/ 4069396 w 4273575"/>
                  <a:gd name="connsiteY14" fmla="*/ 519112 h 696246"/>
                  <a:gd name="connsiteX15" fmla="*/ 3874133 w 4273575"/>
                  <a:gd name="connsiteY15" fmla="*/ 576262 h 696246"/>
                  <a:gd name="connsiteX16" fmla="*/ 3669346 w 4273575"/>
                  <a:gd name="connsiteY16" fmla="*/ 628650 h 696246"/>
                  <a:gd name="connsiteX17" fmla="*/ 3502658 w 4273575"/>
                  <a:gd name="connsiteY17" fmla="*/ 695325 h 696246"/>
                  <a:gd name="connsiteX18" fmla="*/ 3512183 w 4273575"/>
                  <a:gd name="connsiteY18" fmla="*/ 661987 h 696246"/>
                  <a:gd name="connsiteX19" fmla="*/ 3512183 w 4273575"/>
                  <a:gd name="connsiteY19" fmla="*/ 585787 h 696246"/>
                  <a:gd name="connsiteX20" fmla="*/ 3455033 w 4273575"/>
                  <a:gd name="connsiteY20" fmla="*/ 566737 h 696246"/>
                  <a:gd name="connsiteX21" fmla="*/ 3221671 w 4273575"/>
                  <a:gd name="connsiteY21" fmla="*/ 538162 h 696246"/>
                  <a:gd name="connsiteX22" fmla="*/ 2907346 w 4273575"/>
                  <a:gd name="connsiteY22" fmla="*/ 490537 h 696246"/>
                  <a:gd name="connsiteX23" fmla="*/ 2278696 w 4273575"/>
                  <a:gd name="connsiteY23" fmla="*/ 371475 h 696246"/>
                  <a:gd name="connsiteX24" fmla="*/ 1883408 w 4273575"/>
                  <a:gd name="connsiteY24" fmla="*/ 319087 h 696246"/>
                  <a:gd name="connsiteX25" fmla="*/ 1478596 w 4273575"/>
                  <a:gd name="connsiteY25" fmla="*/ 280987 h 696246"/>
                  <a:gd name="connsiteX26" fmla="*/ 959483 w 4273575"/>
                  <a:gd name="connsiteY26" fmla="*/ 233362 h 696246"/>
                  <a:gd name="connsiteX27" fmla="*/ 526096 w 4273575"/>
                  <a:gd name="connsiteY27" fmla="*/ 238125 h 696246"/>
                  <a:gd name="connsiteX28" fmla="*/ 207008 w 4273575"/>
                  <a:gd name="connsiteY28" fmla="*/ 238125 h 696246"/>
                  <a:gd name="connsiteX29" fmla="*/ 92708 w 4273575"/>
                  <a:gd name="connsiteY29" fmla="*/ 226219 h 696246"/>
                  <a:gd name="connsiteX30" fmla="*/ 49846 w 4273575"/>
                  <a:gd name="connsiteY30" fmla="*/ 180975 h 696246"/>
                  <a:gd name="connsiteX31" fmla="*/ 2221 w 4273575"/>
                  <a:gd name="connsiteY31" fmla="*/ 95250 h 696246"/>
                  <a:gd name="connsiteX32" fmla="*/ 126046 w 4273575"/>
                  <a:gd name="connsiteY32" fmla="*/ 85725 h 696246"/>
                  <a:gd name="connsiteX33" fmla="*/ 411796 w 4273575"/>
                  <a:gd name="connsiteY33" fmla="*/ 52387 h 696246"/>
                  <a:gd name="connsiteX34" fmla="*/ 816608 w 4273575"/>
                  <a:gd name="connsiteY34" fmla="*/ 19050 h 696246"/>
                  <a:gd name="connsiteX35" fmla="*/ 1135696 w 4273575"/>
                  <a:gd name="connsiteY35" fmla="*/ 0 h 696246"/>
                  <a:gd name="connsiteX0" fmla="*/ 1147769 w 4285648"/>
                  <a:gd name="connsiteY0" fmla="*/ 0 h 696246"/>
                  <a:gd name="connsiteX1" fmla="*/ 1752606 w 4285648"/>
                  <a:gd name="connsiteY1" fmla="*/ 4762 h 696246"/>
                  <a:gd name="connsiteX2" fmla="*/ 2314581 w 4285648"/>
                  <a:gd name="connsiteY2" fmla="*/ 28575 h 696246"/>
                  <a:gd name="connsiteX3" fmla="*/ 2852744 w 4285648"/>
                  <a:gd name="connsiteY3" fmla="*/ 71437 h 696246"/>
                  <a:gd name="connsiteX4" fmla="*/ 3343281 w 4285648"/>
                  <a:gd name="connsiteY4" fmla="*/ 142875 h 696246"/>
                  <a:gd name="connsiteX5" fmla="*/ 3567119 w 4285648"/>
                  <a:gd name="connsiteY5" fmla="*/ 166687 h 696246"/>
                  <a:gd name="connsiteX6" fmla="*/ 3567119 w 4285648"/>
                  <a:gd name="connsiteY6" fmla="*/ 142875 h 696246"/>
                  <a:gd name="connsiteX7" fmla="*/ 3576644 w 4285648"/>
                  <a:gd name="connsiteY7" fmla="*/ 66675 h 696246"/>
                  <a:gd name="connsiteX8" fmla="*/ 3695706 w 4285648"/>
                  <a:gd name="connsiteY8" fmla="*/ 133350 h 696246"/>
                  <a:gd name="connsiteX9" fmla="*/ 3862394 w 4285648"/>
                  <a:gd name="connsiteY9" fmla="*/ 223837 h 696246"/>
                  <a:gd name="connsiteX10" fmla="*/ 3990981 w 4285648"/>
                  <a:gd name="connsiteY10" fmla="*/ 300037 h 696246"/>
                  <a:gd name="connsiteX11" fmla="*/ 4167194 w 4285648"/>
                  <a:gd name="connsiteY11" fmla="*/ 409575 h 696246"/>
                  <a:gd name="connsiteX12" fmla="*/ 4281494 w 4285648"/>
                  <a:gd name="connsiteY12" fmla="*/ 471487 h 696246"/>
                  <a:gd name="connsiteX13" fmla="*/ 4243394 w 4285648"/>
                  <a:gd name="connsiteY13" fmla="*/ 485775 h 696246"/>
                  <a:gd name="connsiteX14" fmla="*/ 4081469 w 4285648"/>
                  <a:gd name="connsiteY14" fmla="*/ 519112 h 696246"/>
                  <a:gd name="connsiteX15" fmla="*/ 3886206 w 4285648"/>
                  <a:gd name="connsiteY15" fmla="*/ 576262 h 696246"/>
                  <a:gd name="connsiteX16" fmla="*/ 3681419 w 4285648"/>
                  <a:gd name="connsiteY16" fmla="*/ 628650 h 696246"/>
                  <a:gd name="connsiteX17" fmla="*/ 3514731 w 4285648"/>
                  <a:gd name="connsiteY17" fmla="*/ 695325 h 696246"/>
                  <a:gd name="connsiteX18" fmla="*/ 3524256 w 4285648"/>
                  <a:gd name="connsiteY18" fmla="*/ 661987 h 696246"/>
                  <a:gd name="connsiteX19" fmla="*/ 3524256 w 4285648"/>
                  <a:gd name="connsiteY19" fmla="*/ 585787 h 696246"/>
                  <a:gd name="connsiteX20" fmla="*/ 3467106 w 4285648"/>
                  <a:gd name="connsiteY20" fmla="*/ 566737 h 696246"/>
                  <a:gd name="connsiteX21" fmla="*/ 3233744 w 4285648"/>
                  <a:gd name="connsiteY21" fmla="*/ 538162 h 696246"/>
                  <a:gd name="connsiteX22" fmla="*/ 2919419 w 4285648"/>
                  <a:gd name="connsiteY22" fmla="*/ 490537 h 696246"/>
                  <a:gd name="connsiteX23" fmla="*/ 2290769 w 4285648"/>
                  <a:gd name="connsiteY23" fmla="*/ 371475 h 696246"/>
                  <a:gd name="connsiteX24" fmla="*/ 1895481 w 4285648"/>
                  <a:gd name="connsiteY24" fmla="*/ 319087 h 696246"/>
                  <a:gd name="connsiteX25" fmla="*/ 1490669 w 4285648"/>
                  <a:gd name="connsiteY25" fmla="*/ 280987 h 696246"/>
                  <a:gd name="connsiteX26" fmla="*/ 971556 w 4285648"/>
                  <a:gd name="connsiteY26" fmla="*/ 233362 h 696246"/>
                  <a:gd name="connsiteX27" fmla="*/ 538169 w 4285648"/>
                  <a:gd name="connsiteY27" fmla="*/ 238125 h 696246"/>
                  <a:gd name="connsiteX28" fmla="*/ 219081 w 4285648"/>
                  <a:gd name="connsiteY28" fmla="*/ 238125 h 696246"/>
                  <a:gd name="connsiteX29" fmla="*/ 104781 w 4285648"/>
                  <a:gd name="connsiteY29" fmla="*/ 226219 h 696246"/>
                  <a:gd name="connsiteX30" fmla="*/ 61919 w 4285648"/>
                  <a:gd name="connsiteY30" fmla="*/ 180975 h 696246"/>
                  <a:gd name="connsiteX31" fmla="*/ 14294 w 4285648"/>
                  <a:gd name="connsiteY31" fmla="*/ 95250 h 696246"/>
                  <a:gd name="connsiteX32" fmla="*/ 138119 w 4285648"/>
                  <a:gd name="connsiteY32" fmla="*/ 85725 h 696246"/>
                  <a:gd name="connsiteX33" fmla="*/ 423869 w 4285648"/>
                  <a:gd name="connsiteY33" fmla="*/ 52387 h 696246"/>
                  <a:gd name="connsiteX34" fmla="*/ 828681 w 4285648"/>
                  <a:gd name="connsiteY34" fmla="*/ 19050 h 696246"/>
                  <a:gd name="connsiteX35" fmla="*/ 1147769 w 4285648"/>
                  <a:gd name="connsiteY35" fmla="*/ 0 h 696246"/>
                  <a:gd name="connsiteX0" fmla="*/ 1140403 w 4278282"/>
                  <a:gd name="connsiteY0" fmla="*/ 0 h 696246"/>
                  <a:gd name="connsiteX1" fmla="*/ 1745240 w 4278282"/>
                  <a:gd name="connsiteY1" fmla="*/ 4762 h 696246"/>
                  <a:gd name="connsiteX2" fmla="*/ 2307215 w 4278282"/>
                  <a:gd name="connsiteY2" fmla="*/ 28575 h 696246"/>
                  <a:gd name="connsiteX3" fmla="*/ 2845378 w 4278282"/>
                  <a:gd name="connsiteY3" fmla="*/ 71437 h 696246"/>
                  <a:gd name="connsiteX4" fmla="*/ 3335915 w 4278282"/>
                  <a:gd name="connsiteY4" fmla="*/ 142875 h 696246"/>
                  <a:gd name="connsiteX5" fmla="*/ 3559753 w 4278282"/>
                  <a:gd name="connsiteY5" fmla="*/ 166687 h 696246"/>
                  <a:gd name="connsiteX6" fmla="*/ 3559753 w 4278282"/>
                  <a:gd name="connsiteY6" fmla="*/ 142875 h 696246"/>
                  <a:gd name="connsiteX7" fmla="*/ 3569278 w 4278282"/>
                  <a:gd name="connsiteY7" fmla="*/ 66675 h 696246"/>
                  <a:gd name="connsiteX8" fmla="*/ 3688340 w 4278282"/>
                  <a:gd name="connsiteY8" fmla="*/ 133350 h 696246"/>
                  <a:gd name="connsiteX9" fmla="*/ 3855028 w 4278282"/>
                  <a:gd name="connsiteY9" fmla="*/ 223837 h 696246"/>
                  <a:gd name="connsiteX10" fmla="*/ 3983615 w 4278282"/>
                  <a:gd name="connsiteY10" fmla="*/ 300037 h 696246"/>
                  <a:gd name="connsiteX11" fmla="*/ 4159828 w 4278282"/>
                  <a:gd name="connsiteY11" fmla="*/ 409575 h 696246"/>
                  <a:gd name="connsiteX12" fmla="*/ 4274128 w 4278282"/>
                  <a:gd name="connsiteY12" fmla="*/ 471487 h 696246"/>
                  <a:gd name="connsiteX13" fmla="*/ 4236028 w 4278282"/>
                  <a:gd name="connsiteY13" fmla="*/ 485775 h 696246"/>
                  <a:gd name="connsiteX14" fmla="*/ 4074103 w 4278282"/>
                  <a:gd name="connsiteY14" fmla="*/ 519112 h 696246"/>
                  <a:gd name="connsiteX15" fmla="*/ 3878840 w 4278282"/>
                  <a:gd name="connsiteY15" fmla="*/ 576262 h 696246"/>
                  <a:gd name="connsiteX16" fmla="*/ 3674053 w 4278282"/>
                  <a:gd name="connsiteY16" fmla="*/ 628650 h 696246"/>
                  <a:gd name="connsiteX17" fmla="*/ 3507365 w 4278282"/>
                  <a:gd name="connsiteY17" fmla="*/ 695325 h 696246"/>
                  <a:gd name="connsiteX18" fmla="*/ 3516890 w 4278282"/>
                  <a:gd name="connsiteY18" fmla="*/ 661987 h 696246"/>
                  <a:gd name="connsiteX19" fmla="*/ 3516890 w 4278282"/>
                  <a:gd name="connsiteY19" fmla="*/ 585787 h 696246"/>
                  <a:gd name="connsiteX20" fmla="*/ 3459740 w 4278282"/>
                  <a:gd name="connsiteY20" fmla="*/ 566737 h 696246"/>
                  <a:gd name="connsiteX21" fmla="*/ 3226378 w 4278282"/>
                  <a:gd name="connsiteY21" fmla="*/ 538162 h 696246"/>
                  <a:gd name="connsiteX22" fmla="*/ 2912053 w 4278282"/>
                  <a:gd name="connsiteY22" fmla="*/ 490537 h 696246"/>
                  <a:gd name="connsiteX23" fmla="*/ 2283403 w 4278282"/>
                  <a:gd name="connsiteY23" fmla="*/ 371475 h 696246"/>
                  <a:gd name="connsiteX24" fmla="*/ 1888115 w 4278282"/>
                  <a:gd name="connsiteY24" fmla="*/ 319087 h 696246"/>
                  <a:gd name="connsiteX25" fmla="*/ 1483303 w 4278282"/>
                  <a:gd name="connsiteY25" fmla="*/ 280987 h 696246"/>
                  <a:gd name="connsiteX26" fmla="*/ 964190 w 4278282"/>
                  <a:gd name="connsiteY26" fmla="*/ 233362 h 696246"/>
                  <a:gd name="connsiteX27" fmla="*/ 530803 w 4278282"/>
                  <a:gd name="connsiteY27" fmla="*/ 238125 h 696246"/>
                  <a:gd name="connsiteX28" fmla="*/ 211715 w 4278282"/>
                  <a:gd name="connsiteY28" fmla="*/ 238125 h 696246"/>
                  <a:gd name="connsiteX29" fmla="*/ 97415 w 4278282"/>
                  <a:gd name="connsiteY29" fmla="*/ 226219 h 696246"/>
                  <a:gd name="connsiteX30" fmla="*/ 54553 w 4278282"/>
                  <a:gd name="connsiteY30" fmla="*/ 180975 h 696246"/>
                  <a:gd name="connsiteX31" fmla="*/ 6928 w 4278282"/>
                  <a:gd name="connsiteY31" fmla="*/ 95250 h 696246"/>
                  <a:gd name="connsiteX32" fmla="*/ 130753 w 4278282"/>
                  <a:gd name="connsiteY32" fmla="*/ 85725 h 696246"/>
                  <a:gd name="connsiteX33" fmla="*/ 416503 w 4278282"/>
                  <a:gd name="connsiteY33" fmla="*/ 52387 h 696246"/>
                  <a:gd name="connsiteX34" fmla="*/ 821315 w 4278282"/>
                  <a:gd name="connsiteY34" fmla="*/ 19050 h 696246"/>
                  <a:gd name="connsiteX35" fmla="*/ 1140403 w 4278282"/>
                  <a:gd name="connsiteY35" fmla="*/ 0 h 696246"/>
                  <a:gd name="connsiteX0" fmla="*/ 1135586 w 4273465"/>
                  <a:gd name="connsiteY0" fmla="*/ 0 h 696246"/>
                  <a:gd name="connsiteX1" fmla="*/ 1740423 w 4273465"/>
                  <a:gd name="connsiteY1" fmla="*/ 4762 h 696246"/>
                  <a:gd name="connsiteX2" fmla="*/ 2302398 w 4273465"/>
                  <a:gd name="connsiteY2" fmla="*/ 28575 h 696246"/>
                  <a:gd name="connsiteX3" fmla="*/ 2840561 w 4273465"/>
                  <a:gd name="connsiteY3" fmla="*/ 71437 h 696246"/>
                  <a:gd name="connsiteX4" fmla="*/ 3331098 w 4273465"/>
                  <a:gd name="connsiteY4" fmla="*/ 142875 h 696246"/>
                  <a:gd name="connsiteX5" fmla="*/ 3554936 w 4273465"/>
                  <a:gd name="connsiteY5" fmla="*/ 166687 h 696246"/>
                  <a:gd name="connsiteX6" fmla="*/ 3554936 w 4273465"/>
                  <a:gd name="connsiteY6" fmla="*/ 142875 h 696246"/>
                  <a:gd name="connsiteX7" fmla="*/ 3564461 w 4273465"/>
                  <a:gd name="connsiteY7" fmla="*/ 66675 h 696246"/>
                  <a:gd name="connsiteX8" fmla="*/ 3683523 w 4273465"/>
                  <a:gd name="connsiteY8" fmla="*/ 133350 h 696246"/>
                  <a:gd name="connsiteX9" fmla="*/ 3850211 w 4273465"/>
                  <a:gd name="connsiteY9" fmla="*/ 223837 h 696246"/>
                  <a:gd name="connsiteX10" fmla="*/ 3978798 w 4273465"/>
                  <a:gd name="connsiteY10" fmla="*/ 300037 h 696246"/>
                  <a:gd name="connsiteX11" fmla="*/ 4155011 w 4273465"/>
                  <a:gd name="connsiteY11" fmla="*/ 409575 h 696246"/>
                  <a:gd name="connsiteX12" fmla="*/ 4269311 w 4273465"/>
                  <a:gd name="connsiteY12" fmla="*/ 471487 h 696246"/>
                  <a:gd name="connsiteX13" fmla="*/ 4231211 w 4273465"/>
                  <a:gd name="connsiteY13" fmla="*/ 485775 h 696246"/>
                  <a:gd name="connsiteX14" fmla="*/ 4069286 w 4273465"/>
                  <a:gd name="connsiteY14" fmla="*/ 519112 h 696246"/>
                  <a:gd name="connsiteX15" fmla="*/ 3874023 w 4273465"/>
                  <a:gd name="connsiteY15" fmla="*/ 576262 h 696246"/>
                  <a:gd name="connsiteX16" fmla="*/ 3669236 w 4273465"/>
                  <a:gd name="connsiteY16" fmla="*/ 628650 h 696246"/>
                  <a:gd name="connsiteX17" fmla="*/ 3502548 w 4273465"/>
                  <a:gd name="connsiteY17" fmla="*/ 695325 h 696246"/>
                  <a:gd name="connsiteX18" fmla="*/ 3512073 w 4273465"/>
                  <a:gd name="connsiteY18" fmla="*/ 661987 h 696246"/>
                  <a:gd name="connsiteX19" fmla="*/ 3512073 w 4273465"/>
                  <a:gd name="connsiteY19" fmla="*/ 585787 h 696246"/>
                  <a:gd name="connsiteX20" fmla="*/ 3454923 w 4273465"/>
                  <a:gd name="connsiteY20" fmla="*/ 566737 h 696246"/>
                  <a:gd name="connsiteX21" fmla="*/ 3221561 w 4273465"/>
                  <a:gd name="connsiteY21" fmla="*/ 538162 h 696246"/>
                  <a:gd name="connsiteX22" fmla="*/ 2907236 w 4273465"/>
                  <a:gd name="connsiteY22" fmla="*/ 490537 h 696246"/>
                  <a:gd name="connsiteX23" fmla="*/ 2278586 w 4273465"/>
                  <a:gd name="connsiteY23" fmla="*/ 371475 h 696246"/>
                  <a:gd name="connsiteX24" fmla="*/ 1883298 w 4273465"/>
                  <a:gd name="connsiteY24" fmla="*/ 319087 h 696246"/>
                  <a:gd name="connsiteX25" fmla="*/ 1478486 w 4273465"/>
                  <a:gd name="connsiteY25" fmla="*/ 280987 h 696246"/>
                  <a:gd name="connsiteX26" fmla="*/ 959373 w 4273465"/>
                  <a:gd name="connsiteY26" fmla="*/ 233362 h 696246"/>
                  <a:gd name="connsiteX27" fmla="*/ 525986 w 4273465"/>
                  <a:gd name="connsiteY27" fmla="*/ 238125 h 696246"/>
                  <a:gd name="connsiteX28" fmla="*/ 206898 w 4273465"/>
                  <a:gd name="connsiteY28" fmla="*/ 238125 h 696246"/>
                  <a:gd name="connsiteX29" fmla="*/ 92598 w 4273465"/>
                  <a:gd name="connsiteY29" fmla="*/ 226219 h 696246"/>
                  <a:gd name="connsiteX30" fmla="*/ 49736 w 4273465"/>
                  <a:gd name="connsiteY30" fmla="*/ 180975 h 696246"/>
                  <a:gd name="connsiteX31" fmla="*/ 2111 w 4273465"/>
                  <a:gd name="connsiteY31" fmla="*/ 95250 h 696246"/>
                  <a:gd name="connsiteX32" fmla="*/ 123555 w 4273465"/>
                  <a:gd name="connsiteY32" fmla="*/ 80962 h 696246"/>
                  <a:gd name="connsiteX33" fmla="*/ 411686 w 4273465"/>
                  <a:gd name="connsiteY33" fmla="*/ 52387 h 696246"/>
                  <a:gd name="connsiteX34" fmla="*/ 816498 w 4273465"/>
                  <a:gd name="connsiteY34" fmla="*/ 19050 h 696246"/>
                  <a:gd name="connsiteX35" fmla="*/ 1135586 w 4273465"/>
                  <a:gd name="connsiteY35" fmla="*/ 0 h 696246"/>
                  <a:gd name="connsiteX0" fmla="*/ 1141130 w 4279009"/>
                  <a:gd name="connsiteY0" fmla="*/ 0 h 696246"/>
                  <a:gd name="connsiteX1" fmla="*/ 1745967 w 4279009"/>
                  <a:gd name="connsiteY1" fmla="*/ 4762 h 696246"/>
                  <a:gd name="connsiteX2" fmla="*/ 2307942 w 4279009"/>
                  <a:gd name="connsiteY2" fmla="*/ 28575 h 696246"/>
                  <a:gd name="connsiteX3" fmla="*/ 2846105 w 4279009"/>
                  <a:gd name="connsiteY3" fmla="*/ 71437 h 696246"/>
                  <a:gd name="connsiteX4" fmla="*/ 3336642 w 4279009"/>
                  <a:gd name="connsiteY4" fmla="*/ 142875 h 696246"/>
                  <a:gd name="connsiteX5" fmla="*/ 3560480 w 4279009"/>
                  <a:gd name="connsiteY5" fmla="*/ 166687 h 696246"/>
                  <a:gd name="connsiteX6" fmla="*/ 3560480 w 4279009"/>
                  <a:gd name="connsiteY6" fmla="*/ 142875 h 696246"/>
                  <a:gd name="connsiteX7" fmla="*/ 3570005 w 4279009"/>
                  <a:gd name="connsiteY7" fmla="*/ 66675 h 696246"/>
                  <a:gd name="connsiteX8" fmla="*/ 3689067 w 4279009"/>
                  <a:gd name="connsiteY8" fmla="*/ 133350 h 696246"/>
                  <a:gd name="connsiteX9" fmla="*/ 3855755 w 4279009"/>
                  <a:gd name="connsiteY9" fmla="*/ 223837 h 696246"/>
                  <a:gd name="connsiteX10" fmla="*/ 3984342 w 4279009"/>
                  <a:gd name="connsiteY10" fmla="*/ 300037 h 696246"/>
                  <a:gd name="connsiteX11" fmla="*/ 4160555 w 4279009"/>
                  <a:gd name="connsiteY11" fmla="*/ 409575 h 696246"/>
                  <a:gd name="connsiteX12" fmla="*/ 4274855 w 4279009"/>
                  <a:gd name="connsiteY12" fmla="*/ 471487 h 696246"/>
                  <a:gd name="connsiteX13" fmla="*/ 4236755 w 4279009"/>
                  <a:gd name="connsiteY13" fmla="*/ 485775 h 696246"/>
                  <a:gd name="connsiteX14" fmla="*/ 4074830 w 4279009"/>
                  <a:gd name="connsiteY14" fmla="*/ 519112 h 696246"/>
                  <a:gd name="connsiteX15" fmla="*/ 3879567 w 4279009"/>
                  <a:gd name="connsiteY15" fmla="*/ 576262 h 696246"/>
                  <a:gd name="connsiteX16" fmla="*/ 3674780 w 4279009"/>
                  <a:gd name="connsiteY16" fmla="*/ 628650 h 696246"/>
                  <a:gd name="connsiteX17" fmla="*/ 3508092 w 4279009"/>
                  <a:gd name="connsiteY17" fmla="*/ 695325 h 696246"/>
                  <a:gd name="connsiteX18" fmla="*/ 3517617 w 4279009"/>
                  <a:gd name="connsiteY18" fmla="*/ 661987 h 696246"/>
                  <a:gd name="connsiteX19" fmla="*/ 3517617 w 4279009"/>
                  <a:gd name="connsiteY19" fmla="*/ 585787 h 696246"/>
                  <a:gd name="connsiteX20" fmla="*/ 3460467 w 4279009"/>
                  <a:gd name="connsiteY20" fmla="*/ 566737 h 696246"/>
                  <a:gd name="connsiteX21" fmla="*/ 3227105 w 4279009"/>
                  <a:gd name="connsiteY21" fmla="*/ 538162 h 696246"/>
                  <a:gd name="connsiteX22" fmla="*/ 2912780 w 4279009"/>
                  <a:gd name="connsiteY22" fmla="*/ 490537 h 696246"/>
                  <a:gd name="connsiteX23" fmla="*/ 2284130 w 4279009"/>
                  <a:gd name="connsiteY23" fmla="*/ 371475 h 696246"/>
                  <a:gd name="connsiteX24" fmla="*/ 1888842 w 4279009"/>
                  <a:gd name="connsiteY24" fmla="*/ 319087 h 696246"/>
                  <a:gd name="connsiteX25" fmla="*/ 1484030 w 4279009"/>
                  <a:gd name="connsiteY25" fmla="*/ 280987 h 696246"/>
                  <a:gd name="connsiteX26" fmla="*/ 964917 w 4279009"/>
                  <a:gd name="connsiteY26" fmla="*/ 233362 h 696246"/>
                  <a:gd name="connsiteX27" fmla="*/ 531530 w 4279009"/>
                  <a:gd name="connsiteY27" fmla="*/ 238125 h 696246"/>
                  <a:gd name="connsiteX28" fmla="*/ 212442 w 4279009"/>
                  <a:gd name="connsiteY28" fmla="*/ 238125 h 696246"/>
                  <a:gd name="connsiteX29" fmla="*/ 98142 w 4279009"/>
                  <a:gd name="connsiteY29" fmla="*/ 226219 h 696246"/>
                  <a:gd name="connsiteX30" fmla="*/ 55280 w 4279009"/>
                  <a:gd name="connsiteY30" fmla="*/ 180975 h 696246"/>
                  <a:gd name="connsiteX31" fmla="*/ 7655 w 4279009"/>
                  <a:gd name="connsiteY31" fmla="*/ 95250 h 696246"/>
                  <a:gd name="connsiteX32" fmla="*/ 129099 w 4279009"/>
                  <a:gd name="connsiteY32" fmla="*/ 80962 h 696246"/>
                  <a:gd name="connsiteX33" fmla="*/ 417230 w 4279009"/>
                  <a:gd name="connsiteY33" fmla="*/ 52387 h 696246"/>
                  <a:gd name="connsiteX34" fmla="*/ 822042 w 4279009"/>
                  <a:gd name="connsiteY34" fmla="*/ 19050 h 696246"/>
                  <a:gd name="connsiteX35" fmla="*/ 1141130 w 4279009"/>
                  <a:gd name="connsiteY35" fmla="*/ 0 h 696246"/>
                  <a:gd name="connsiteX0" fmla="*/ 1141164 w 4279043"/>
                  <a:gd name="connsiteY0" fmla="*/ 0 h 696246"/>
                  <a:gd name="connsiteX1" fmla="*/ 1746001 w 4279043"/>
                  <a:gd name="connsiteY1" fmla="*/ 4762 h 696246"/>
                  <a:gd name="connsiteX2" fmla="*/ 2307976 w 4279043"/>
                  <a:gd name="connsiteY2" fmla="*/ 28575 h 696246"/>
                  <a:gd name="connsiteX3" fmla="*/ 2846139 w 4279043"/>
                  <a:gd name="connsiteY3" fmla="*/ 71437 h 696246"/>
                  <a:gd name="connsiteX4" fmla="*/ 3336676 w 4279043"/>
                  <a:gd name="connsiteY4" fmla="*/ 142875 h 696246"/>
                  <a:gd name="connsiteX5" fmla="*/ 3560514 w 4279043"/>
                  <a:gd name="connsiteY5" fmla="*/ 166687 h 696246"/>
                  <a:gd name="connsiteX6" fmla="*/ 3560514 w 4279043"/>
                  <a:gd name="connsiteY6" fmla="*/ 142875 h 696246"/>
                  <a:gd name="connsiteX7" fmla="*/ 3570039 w 4279043"/>
                  <a:gd name="connsiteY7" fmla="*/ 66675 h 696246"/>
                  <a:gd name="connsiteX8" fmla="*/ 3689101 w 4279043"/>
                  <a:gd name="connsiteY8" fmla="*/ 133350 h 696246"/>
                  <a:gd name="connsiteX9" fmla="*/ 3855789 w 4279043"/>
                  <a:gd name="connsiteY9" fmla="*/ 223837 h 696246"/>
                  <a:gd name="connsiteX10" fmla="*/ 3984376 w 4279043"/>
                  <a:gd name="connsiteY10" fmla="*/ 300037 h 696246"/>
                  <a:gd name="connsiteX11" fmla="*/ 4160589 w 4279043"/>
                  <a:gd name="connsiteY11" fmla="*/ 409575 h 696246"/>
                  <a:gd name="connsiteX12" fmla="*/ 4274889 w 4279043"/>
                  <a:gd name="connsiteY12" fmla="*/ 471487 h 696246"/>
                  <a:gd name="connsiteX13" fmla="*/ 4236789 w 4279043"/>
                  <a:gd name="connsiteY13" fmla="*/ 485775 h 696246"/>
                  <a:gd name="connsiteX14" fmla="*/ 4074864 w 4279043"/>
                  <a:gd name="connsiteY14" fmla="*/ 519112 h 696246"/>
                  <a:gd name="connsiteX15" fmla="*/ 3879601 w 4279043"/>
                  <a:gd name="connsiteY15" fmla="*/ 576262 h 696246"/>
                  <a:gd name="connsiteX16" fmla="*/ 3674814 w 4279043"/>
                  <a:gd name="connsiteY16" fmla="*/ 628650 h 696246"/>
                  <a:gd name="connsiteX17" fmla="*/ 3508126 w 4279043"/>
                  <a:gd name="connsiteY17" fmla="*/ 695325 h 696246"/>
                  <a:gd name="connsiteX18" fmla="*/ 3517651 w 4279043"/>
                  <a:gd name="connsiteY18" fmla="*/ 661987 h 696246"/>
                  <a:gd name="connsiteX19" fmla="*/ 3517651 w 4279043"/>
                  <a:gd name="connsiteY19" fmla="*/ 585787 h 696246"/>
                  <a:gd name="connsiteX20" fmla="*/ 3460501 w 4279043"/>
                  <a:gd name="connsiteY20" fmla="*/ 566737 h 696246"/>
                  <a:gd name="connsiteX21" fmla="*/ 3227139 w 4279043"/>
                  <a:gd name="connsiteY21" fmla="*/ 538162 h 696246"/>
                  <a:gd name="connsiteX22" fmla="*/ 2912814 w 4279043"/>
                  <a:gd name="connsiteY22" fmla="*/ 490537 h 696246"/>
                  <a:gd name="connsiteX23" fmla="*/ 2284164 w 4279043"/>
                  <a:gd name="connsiteY23" fmla="*/ 371475 h 696246"/>
                  <a:gd name="connsiteX24" fmla="*/ 1888876 w 4279043"/>
                  <a:gd name="connsiteY24" fmla="*/ 319087 h 696246"/>
                  <a:gd name="connsiteX25" fmla="*/ 1484064 w 4279043"/>
                  <a:gd name="connsiteY25" fmla="*/ 280987 h 696246"/>
                  <a:gd name="connsiteX26" fmla="*/ 964951 w 4279043"/>
                  <a:gd name="connsiteY26" fmla="*/ 233362 h 696246"/>
                  <a:gd name="connsiteX27" fmla="*/ 531564 w 4279043"/>
                  <a:gd name="connsiteY27" fmla="*/ 238125 h 696246"/>
                  <a:gd name="connsiteX28" fmla="*/ 212476 w 4279043"/>
                  <a:gd name="connsiteY28" fmla="*/ 238125 h 696246"/>
                  <a:gd name="connsiteX29" fmla="*/ 100558 w 4279043"/>
                  <a:gd name="connsiteY29" fmla="*/ 223838 h 696246"/>
                  <a:gd name="connsiteX30" fmla="*/ 55314 w 4279043"/>
                  <a:gd name="connsiteY30" fmla="*/ 180975 h 696246"/>
                  <a:gd name="connsiteX31" fmla="*/ 7689 w 4279043"/>
                  <a:gd name="connsiteY31" fmla="*/ 95250 h 696246"/>
                  <a:gd name="connsiteX32" fmla="*/ 129133 w 4279043"/>
                  <a:gd name="connsiteY32" fmla="*/ 80962 h 696246"/>
                  <a:gd name="connsiteX33" fmla="*/ 417264 w 4279043"/>
                  <a:gd name="connsiteY33" fmla="*/ 52387 h 696246"/>
                  <a:gd name="connsiteX34" fmla="*/ 822076 w 4279043"/>
                  <a:gd name="connsiteY34" fmla="*/ 19050 h 696246"/>
                  <a:gd name="connsiteX35" fmla="*/ 1141164 w 4279043"/>
                  <a:gd name="connsiteY35" fmla="*/ 0 h 696246"/>
                  <a:gd name="connsiteX0" fmla="*/ 1141065 w 4278944"/>
                  <a:gd name="connsiteY0" fmla="*/ 0 h 696246"/>
                  <a:gd name="connsiteX1" fmla="*/ 1745902 w 4278944"/>
                  <a:gd name="connsiteY1" fmla="*/ 4762 h 696246"/>
                  <a:gd name="connsiteX2" fmla="*/ 2307877 w 4278944"/>
                  <a:gd name="connsiteY2" fmla="*/ 28575 h 696246"/>
                  <a:gd name="connsiteX3" fmla="*/ 2846040 w 4278944"/>
                  <a:gd name="connsiteY3" fmla="*/ 71437 h 696246"/>
                  <a:gd name="connsiteX4" fmla="*/ 3336577 w 4278944"/>
                  <a:gd name="connsiteY4" fmla="*/ 142875 h 696246"/>
                  <a:gd name="connsiteX5" fmla="*/ 3560415 w 4278944"/>
                  <a:gd name="connsiteY5" fmla="*/ 166687 h 696246"/>
                  <a:gd name="connsiteX6" fmla="*/ 3560415 w 4278944"/>
                  <a:gd name="connsiteY6" fmla="*/ 142875 h 696246"/>
                  <a:gd name="connsiteX7" fmla="*/ 3569940 w 4278944"/>
                  <a:gd name="connsiteY7" fmla="*/ 66675 h 696246"/>
                  <a:gd name="connsiteX8" fmla="*/ 3689002 w 4278944"/>
                  <a:gd name="connsiteY8" fmla="*/ 133350 h 696246"/>
                  <a:gd name="connsiteX9" fmla="*/ 3855690 w 4278944"/>
                  <a:gd name="connsiteY9" fmla="*/ 223837 h 696246"/>
                  <a:gd name="connsiteX10" fmla="*/ 3984277 w 4278944"/>
                  <a:gd name="connsiteY10" fmla="*/ 300037 h 696246"/>
                  <a:gd name="connsiteX11" fmla="*/ 4160490 w 4278944"/>
                  <a:gd name="connsiteY11" fmla="*/ 409575 h 696246"/>
                  <a:gd name="connsiteX12" fmla="*/ 4274790 w 4278944"/>
                  <a:gd name="connsiteY12" fmla="*/ 471487 h 696246"/>
                  <a:gd name="connsiteX13" fmla="*/ 4236690 w 4278944"/>
                  <a:gd name="connsiteY13" fmla="*/ 485775 h 696246"/>
                  <a:gd name="connsiteX14" fmla="*/ 4074765 w 4278944"/>
                  <a:gd name="connsiteY14" fmla="*/ 519112 h 696246"/>
                  <a:gd name="connsiteX15" fmla="*/ 3879502 w 4278944"/>
                  <a:gd name="connsiteY15" fmla="*/ 576262 h 696246"/>
                  <a:gd name="connsiteX16" fmla="*/ 3674715 w 4278944"/>
                  <a:gd name="connsiteY16" fmla="*/ 628650 h 696246"/>
                  <a:gd name="connsiteX17" fmla="*/ 3508027 w 4278944"/>
                  <a:gd name="connsiteY17" fmla="*/ 695325 h 696246"/>
                  <a:gd name="connsiteX18" fmla="*/ 3517552 w 4278944"/>
                  <a:gd name="connsiteY18" fmla="*/ 661987 h 696246"/>
                  <a:gd name="connsiteX19" fmla="*/ 3517552 w 4278944"/>
                  <a:gd name="connsiteY19" fmla="*/ 585787 h 696246"/>
                  <a:gd name="connsiteX20" fmla="*/ 3460402 w 4278944"/>
                  <a:gd name="connsiteY20" fmla="*/ 566737 h 696246"/>
                  <a:gd name="connsiteX21" fmla="*/ 3227040 w 4278944"/>
                  <a:gd name="connsiteY21" fmla="*/ 538162 h 696246"/>
                  <a:gd name="connsiteX22" fmla="*/ 2912715 w 4278944"/>
                  <a:gd name="connsiteY22" fmla="*/ 490537 h 696246"/>
                  <a:gd name="connsiteX23" fmla="*/ 2284065 w 4278944"/>
                  <a:gd name="connsiteY23" fmla="*/ 371475 h 696246"/>
                  <a:gd name="connsiteX24" fmla="*/ 1888777 w 4278944"/>
                  <a:gd name="connsiteY24" fmla="*/ 319087 h 696246"/>
                  <a:gd name="connsiteX25" fmla="*/ 1483965 w 4278944"/>
                  <a:gd name="connsiteY25" fmla="*/ 280987 h 696246"/>
                  <a:gd name="connsiteX26" fmla="*/ 964852 w 4278944"/>
                  <a:gd name="connsiteY26" fmla="*/ 233362 h 696246"/>
                  <a:gd name="connsiteX27" fmla="*/ 531465 w 4278944"/>
                  <a:gd name="connsiteY27" fmla="*/ 238125 h 696246"/>
                  <a:gd name="connsiteX28" fmla="*/ 212377 w 4278944"/>
                  <a:gd name="connsiteY28" fmla="*/ 238125 h 696246"/>
                  <a:gd name="connsiteX29" fmla="*/ 93316 w 4278944"/>
                  <a:gd name="connsiteY29" fmla="*/ 226219 h 696246"/>
                  <a:gd name="connsiteX30" fmla="*/ 55215 w 4278944"/>
                  <a:gd name="connsiteY30" fmla="*/ 180975 h 696246"/>
                  <a:gd name="connsiteX31" fmla="*/ 7590 w 4278944"/>
                  <a:gd name="connsiteY31" fmla="*/ 95250 h 696246"/>
                  <a:gd name="connsiteX32" fmla="*/ 129034 w 4278944"/>
                  <a:gd name="connsiteY32" fmla="*/ 80962 h 696246"/>
                  <a:gd name="connsiteX33" fmla="*/ 417165 w 4278944"/>
                  <a:gd name="connsiteY33" fmla="*/ 52387 h 696246"/>
                  <a:gd name="connsiteX34" fmla="*/ 821977 w 4278944"/>
                  <a:gd name="connsiteY34" fmla="*/ 19050 h 696246"/>
                  <a:gd name="connsiteX35" fmla="*/ 1141065 w 4278944"/>
                  <a:gd name="connsiteY35" fmla="*/ 0 h 696246"/>
                  <a:gd name="connsiteX0" fmla="*/ 1141065 w 4278944"/>
                  <a:gd name="connsiteY0" fmla="*/ 0 h 696246"/>
                  <a:gd name="connsiteX1" fmla="*/ 1745902 w 4278944"/>
                  <a:gd name="connsiteY1" fmla="*/ 4762 h 696246"/>
                  <a:gd name="connsiteX2" fmla="*/ 2307877 w 4278944"/>
                  <a:gd name="connsiteY2" fmla="*/ 28575 h 696246"/>
                  <a:gd name="connsiteX3" fmla="*/ 2846040 w 4278944"/>
                  <a:gd name="connsiteY3" fmla="*/ 71437 h 696246"/>
                  <a:gd name="connsiteX4" fmla="*/ 3336577 w 4278944"/>
                  <a:gd name="connsiteY4" fmla="*/ 142875 h 696246"/>
                  <a:gd name="connsiteX5" fmla="*/ 3560415 w 4278944"/>
                  <a:gd name="connsiteY5" fmla="*/ 166687 h 696246"/>
                  <a:gd name="connsiteX6" fmla="*/ 3560415 w 4278944"/>
                  <a:gd name="connsiteY6" fmla="*/ 142875 h 696246"/>
                  <a:gd name="connsiteX7" fmla="*/ 3569940 w 4278944"/>
                  <a:gd name="connsiteY7" fmla="*/ 66675 h 696246"/>
                  <a:gd name="connsiteX8" fmla="*/ 3689002 w 4278944"/>
                  <a:gd name="connsiteY8" fmla="*/ 133350 h 696246"/>
                  <a:gd name="connsiteX9" fmla="*/ 3855690 w 4278944"/>
                  <a:gd name="connsiteY9" fmla="*/ 223837 h 696246"/>
                  <a:gd name="connsiteX10" fmla="*/ 3984277 w 4278944"/>
                  <a:gd name="connsiteY10" fmla="*/ 300037 h 696246"/>
                  <a:gd name="connsiteX11" fmla="*/ 4160490 w 4278944"/>
                  <a:gd name="connsiteY11" fmla="*/ 409575 h 696246"/>
                  <a:gd name="connsiteX12" fmla="*/ 4274790 w 4278944"/>
                  <a:gd name="connsiteY12" fmla="*/ 471487 h 696246"/>
                  <a:gd name="connsiteX13" fmla="*/ 4236690 w 4278944"/>
                  <a:gd name="connsiteY13" fmla="*/ 485775 h 696246"/>
                  <a:gd name="connsiteX14" fmla="*/ 4074765 w 4278944"/>
                  <a:gd name="connsiteY14" fmla="*/ 519112 h 696246"/>
                  <a:gd name="connsiteX15" fmla="*/ 3879502 w 4278944"/>
                  <a:gd name="connsiteY15" fmla="*/ 576262 h 696246"/>
                  <a:gd name="connsiteX16" fmla="*/ 3674715 w 4278944"/>
                  <a:gd name="connsiteY16" fmla="*/ 628650 h 696246"/>
                  <a:gd name="connsiteX17" fmla="*/ 3508027 w 4278944"/>
                  <a:gd name="connsiteY17" fmla="*/ 695325 h 696246"/>
                  <a:gd name="connsiteX18" fmla="*/ 3517552 w 4278944"/>
                  <a:gd name="connsiteY18" fmla="*/ 661987 h 696246"/>
                  <a:gd name="connsiteX19" fmla="*/ 3517552 w 4278944"/>
                  <a:gd name="connsiteY19" fmla="*/ 585787 h 696246"/>
                  <a:gd name="connsiteX20" fmla="*/ 3460402 w 4278944"/>
                  <a:gd name="connsiteY20" fmla="*/ 566737 h 696246"/>
                  <a:gd name="connsiteX21" fmla="*/ 3227040 w 4278944"/>
                  <a:gd name="connsiteY21" fmla="*/ 538162 h 696246"/>
                  <a:gd name="connsiteX22" fmla="*/ 2912715 w 4278944"/>
                  <a:gd name="connsiteY22" fmla="*/ 490537 h 696246"/>
                  <a:gd name="connsiteX23" fmla="*/ 2284065 w 4278944"/>
                  <a:gd name="connsiteY23" fmla="*/ 371475 h 696246"/>
                  <a:gd name="connsiteX24" fmla="*/ 1888777 w 4278944"/>
                  <a:gd name="connsiteY24" fmla="*/ 319087 h 696246"/>
                  <a:gd name="connsiteX25" fmla="*/ 1483965 w 4278944"/>
                  <a:gd name="connsiteY25" fmla="*/ 280987 h 696246"/>
                  <a:gd name="connsiteX26" fmla="*/ 964852 w 4278944"/>
                  <a:gd name="connsiteY26" fmla="*/ 233362 h 696246"/>
                  <a:gd name="connsiteX27" fmla="*/ 531465 w 4278944"/>
                  <a:gd name="connsiteY27" fmla="*/ 238125 h 696246"/>
                  <a:gd name="connsiteX28" fmla="*/ 212377 w 4278944"/>
                  <a:gd name="connsiteY28" fmla="*/ 238125 h 696246"/>
                  <a:gd name="connsiteX29" fmla="*/ 93316 w 4278944"/>
                  <a:gd name="connsiteY29" fmla="*/ 226219 h 696246"/>
                  <a:gd name="connsiteX30" fmla="*/ 55215 w 4278944"/>
                  <a:gd name="connsiteY30" fmla="*/ 180975 h 696246"/>
                  <a:gd name="connsiteX31" fmla="*/ 7590 w 4278944"/>
                  <a:gd name="connsiteY31" fmla="*/ 95250 h 696246"/>
                  <a:gd name="connsiteX32" fmla="*/ 129034 w 4278944"/>
                  <a:gd name="connsiteY32" fmla="*/ 80962 h 696246"/>
                  <a:gd name="connsiteX33" fmla="*/ 417165 w 4278944"/>
                  <a:gd name="connsiteY33" fmla="*/ 52387 h 696246"/>
                  <a:gd name="connsiteX34" fmla="*/ 821977 w 4278944"/>
                  <a:gd name="connsiteY34" fmla="*/ 19050 h 696246"/>
                  <a:gd name="connsiteX35" fmla="*/ 1141065 w 4278944"/>
                  <a:gd name="connsiteY35" fmla="*/ 0 h 696246"/>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60415 w 4278944"/>
                  <a:gd name="connsiteY5" fmla="*/ 161925 h 691484"/>
                  <a:gd name="connsiteX6" fmla="*/ 3560415 w 4278944"/>
                  <a:gd name="connsiteY6" fmla="*/ 138113 h 691484"/>
                  <a:gd name="connsiteX7" fmla="*/ 3569940 w 4278944"/>
                  <a:gd name="connsiteY7" fmla="*/ 61913 h 691484"/>
                  <a:gd name="connsiteX8" fmla="*/ 3689002 w 4278944"/>
                  <a:gd name="connsiteY8" fmla="*/ 128588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4852 w 4278944"/>
                  <a:gd name="connsiteY26" fmla="*/ 228600 h 691484"/>
                  <a:gd name="connsiteX27" fmla="*/ 531465 w 4278944"/>
                  <a:gd name="connsiteY27" fmla="*/ 233363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60415 w 4278944"/>
                  <a:gd name="connsiteY5" fmla="*/ 161925 h 691484"/>
                  <a:gd name="connsiteX6" fmla="*/ 3560415 w 4278944"/>
                  <a:gd name="connsiteY6" fmla="*/ 138113 h 691484"/>
                  <a:gd name="connsiteX7" fmla="*/ 3569940 w 4278944"/>
                  <a:gd name="connsiteY7" fmla="*/ 61913 h 691484"/>
                  <a:gd name="connsiteX8" fmla="*/ 3689002 w 4278944"/>
                  <a:gd name="connsiteY8" fmla="*/ 128588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4852 w 4278944"/>
                  <a:gd name="connsiteY26" fmla="*/ 228600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60415 w 4278944"/>
                  <a:gd name="connsiteY5" fmla="*/ 161925 h 691484"/>
                  <a:gd name="connsiteX6" fmla="*/ 3560415 w 4278944"/>
                  <a:gd name="connsiteY6" fmla="*/ 138113 h 691484"/>
                  <a:gd name="connsiteX7" fmla="*/ 3569940 w 4278944"/>
                  <a:gd name="connsiteY7" fmla="*/ 61913 h 691484"/>
                  <a:gd name="connsiteX8" fmla="*/ 3689002 w 4278944"/>
                  <a:gd name="connsiteY8" fmla="*/ 128588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46128 w 4278944"/>
                  <a:gd name="connsiteY5" fmla="*/ 159544 h 691484"/>
                  <a:gd name="connsiteX6" fmla="*/ 3560415 w 4278944"/>
                  <a:gd name="connsiteY6" fmla="*/ 138113 h 691484"/>
                  <a:gd name="connsiteX7" fmla="*/ 3569940 w 4278944"/>
                  <a:gd name="connsiteY7" fmla="*/ 61913 h 691484"/>
                  <a:gd name="connsiteX8" fmla="*/ 3689002 w 4278944"/>
                  <a:gd name="connsiteY8" fmla="*/ 128588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46128 w 4278944"/>
                  <a:gd name="connsiteY5" fmla="*/ 159544 h 691484"/>
                  <a:gd name="connsiteX6" fmla="*/ 3560415 w 4278944"/>
                  <a:gd name="connsiteY6" fmla="*/ 138113 h 691484"/>
                  <a:gd name="connsiteX7" fmla="*/ 3569940 w 4278944"/>
                  <a:gd name="connsiteY7" fmla="*/ 61913 h 691484"/>
                  <a:gd name="connsiteX8" fmla="*/ 3689002 w 4278944"/>
                  <a:gd name="connsiteY8" fmla="*/ 128588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46128 w 4278944"/>
                  <a:gd name="connsiteY5" fmla="*/ 159544 h 691484"/>
                  <a:gd name="connsiteX6" fmla="*/ 3560415 w 4278944"/>
                  <a:gd name="connsiteY6" fmla="*/ 138113 h 691484"/>
                  <a:gd name="connsiteX7" fmla="*/ 3569940 w 4278944"/>
                  <a:gd name="connsiteY7" fmla="*/ 61913 h 691484"/>
                  <a:gd name="connsiteX8" fmla="*/ 3689002 w 4278944"/>
                  <a:gd name="connsiteY8" fmla="*/ 128588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36603 w 4278944"/>
                  <a:gd name="connsiteY5" fmla="*/ 159544 h 691484"/>
                  <a:gd name="connsiteX6" fmla="*/ 3560415 w 4278944"/>
                  <a:gd name="connsiteY6" fmla="*/ 138113 h 691484"/>
                  <a:gd name="connsiteX7" fmla="*/ 3569940 w 4278944"/>
                  <a:gd name="connsiteY7" fmla="*/ 61913 h 691484"/>
                  <a:gd name="connsiteX8" fmla="*/ 3689002 w 4278944"/>
                  <a:gd name="connsiteY8" fmla="*/ 128588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36603 w 4278944"/>
                  <a:gd name="connsiteY5" fmla="*/ 159544 h 691484"/>
                  <a:gd name="connsiteX6" fmla="*/ 3560415 w 4278944"/>
                  <a:gd name="connsiteY6" fmla="*/ 138113 h 691484"/>
                  <a:gd name="connsiteX7" fmla="*/ 3574702 w 4278944"/>
                  <a:gd name="connsiteY7" fmla="*/ 64294 h 691484"/>
                  <a:gd name="connsiteX8" fmla="*/ 3689002 w 4278944"/>
                  <a:gd name="connsiteY8" fmla="*/ 128588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36603 w 4278944"/>
                  <a:gd name="connsiteY5" fmla="*/ 159544 h 691484"/>
                  <a:gd name="connsiteX6" fmla="*/ 3560415 w 4278944"/>
                  <a:gd name="connsiteY6" fmla="*/ 138113 h 691484"/>
                  <a:gd name="connsiteX7" fmla="*/ 3574702 w 4278944"/>
                  <a:gd name="connsiteY7" fmla="*/ 64294 h 691484"/>
                  <a:gd name="connsiteX8" fmla="*/ 3689002 w 4278944"/>
                  <a:gd name="connsiteY8" fmla="*/ 121444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36603 w 4278944"/>
                  <a:gd name="connsiteY5" fmla="*/ 159544 h 691484"/>
                  <a:gd name="connsiteX6" fmla="*/ 3560415 w 4278944"/>
                  <a:gd name="connsiteY6" fmla="*/ 138113 h 691484"/>
                  <a:gd name="connsiteX7" fmla="*/ 3574702 w 4278944"/>
                  <a:gd name="connsiteY7" fmla="*/ 64294 h 691484"/>
                  <a:gd name="connsiteX8" fmla="*/ 3689002 w 4278944"/>
                  <a:gd name="connsiteY8" fmla="*/ 121444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36603 w 4278944"/>
                  <a:gd name="connsiteY5" fmla="*/ 159544 h 691484"/>
                  <a:gd name="connsiteX6" fmla="*/ 3560415 w 4278944"/>
                  <a:gd name="connsiteY6" fmla="*/ 138113 h 691484"/>
                  <a:gd name="connsiteX7" fmla="*/ 3579465 w 4278944"/>
                  <a:gd name="connsiteY7" fmla="*/ 64294 h 691484"/>
                  <a:gd name="connsiteX8" fmla="*/ 3689002 w 4278944"/>
                  <a:gd name="connsiteY8" fmla="*/ 121444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29459 w 4278944"/>
                  <a:gd name="connsiteY5" fmla="*/ 157163 h 691484"/>
                  <a:gd name="connsiteX6" fmla="*/ 3560415 w 4278944"/>
                  <a:gd name="connsiteY6" fmla="*/ 138113 h 691484"/>
                  <a:gd name="connsiteX7" fmla="*/ 3579465 w 4278944"/>
                  <a:gd name="connsiteY7" fmla="*/ 64294 h 691484"/>
                  <a:gd name="connsiteX8" fmla="*/ 3689002 w 4278944"/>
                  <a:gd name="connsiteY8" fmla="*/ 121444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29459 w 4278944"/>
                  <a:gd name="connsiteY5" fmla="*/ 157163 h 691484"/>
                  <a:gd name="connsiteX6" fmla="*/ 3560415 w 4278944"/>
                  <a:gd name="connsiteY6" fmla="*/ 138113 h 691484"/>
                  <a:gd name="connsiteX7" fmla="*/ 3579465 w 4278944"/>
                  <a:gd name="connsiteY7" fmla="*/ 64294 h 691484"/>
                  <a:gd name="connsiteX8" fmla="*/ 3689002 w 4278944"/>
                  <a:gd name="connsiteY8" fmla="*/ 121444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29459 w 4278944"/>
                  <a:gd name="connsiteY5" fmla="*/ 157163 h 691484"/>
                  <a:gd name="connsiteX6" fmla="*/ 3560415 w 4278944"/>
                  <a:gd name="connsiteY6" fmla="*/ 138113 h 691484"/>
                  <a:gd name="connsiteX7" fmla="*/ 3579465 w 4278944"/>
                  <a:gd name="connsiteY7" fmla="*/ 64294 h 691484"/>
                  <a:gd name="connsiteX8" fmla="*/ 3689002 w 4278944"/>
                  <a:gd name="connsiteY8" fmla="*/ 121444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8944"/>
                  <a:gd name="connsiteY0" fmla="*/ 0 h 691484"/>
                  <a:gd name="connsiteX1" fmla="*/ 1745902 w 4278944"/>
                  <a:gd name="connsiteY1" fmla="*/ 0 h 691484"/>
                  <a:gd name="connsiteX2" fmla="*/ 2307877 w 4278944"/>
                  <a:gd name="connsiteY2" fmla="*/ 23813 h 691484"/>
                  <a:gd name="connsiteX3" fmla="*/ 2846040 w 4278944"/>
                  <a:gd name="connsiteY3" fmla="*/ 66675 h 691484"/>
                  <a:gd name="connsiteX4" fmla="*/ 3336577 w 4278944"/>
                  <a:gd name="connsiteY4" fmla="*/ 138113 h 691484"/>
                  <a:gd name="connsiteX5" fmla="*/ 3529459 w 4278944"/>
                  <a:gd name="connsiteY5" fmla="*/ 157163 h 691484"/>
                  <a:gd name="connsiteX6" fmla="*/ 3560415 w 4278944"/>
                  <a:gd name="connsiteY6" fmla="*/ 138113 h 691484"/>
                  <a:gd name="connsiteX7" fmla="*/ 3579465 w 4278944"/>
                  <a:gd name="connsiteY7" fmla="*/ 64294 h 691484"/>
                  <a:gd name="connsiteX8" fmla="*/ 3689002 w 4278944"/>
                  <a:gd name="connsiteY8" fmla="*/ 121444 h 691484"/>
                  <a:gd name="connsiteX9" fmla="*/ 3855690 w 4278944"/>
                  <a:gd name="connsiteY9" fmla="*/ 219075 h 691484"/>
                  <a:gd name="connsiteX10" fmla="*/ 3984277 w 4278944"/>
                  <a:gd name="connsiteY10" fmla="*/ 295275 h 691484"/>
                  <a:gd name="connsiteX11" fmla="*/ 4160490 w 4278944"/>
                  <a:gd name="connsiteY11" fmla="*/ 404813 h 691484"/>
                  <a:gd name="connsiteX12" fmla="*/ 4274790 w 4278944"/>
                  <a:gd name="connsiteY12" fmla="*/ 466725 h 691484"/>
                  <a:gd name="connsiteX13" fmla="*/ 4236690 w 4278944"/>
                  <a:gd name="connsiteY13" fmla="*/ 481013 h 691484"/>
                  <a:gd name="connsiteX14" fmla="*/ 4074765 w 4278944"/>
                  <a:gd name="connsiteY14" fmla="*/ 514350 h 691484"/>
                  <a:gd name="connsiteX15" fmla="*/ 3879502 w 4278944"/>
                  <a:gd name="connsiteY15" fmla="*/ 571500 h 691484"/>
                  <a:gd name="connsiteX16" fmla="*/ 3674715 w 4278944"/>
                  <a:gd name="connsiteY16" fmla="*/ 623888 h 691484"/>
                  <a:gd name="connsiteX17" fmla="*/ 3508027 w 4278944"/>
                  <a:gd name="connsiteY17" fmla="*/ 690563 h 691484"/>
                  <a:gd name="connsiteX18" fmla="*/ 3517552 w 4278944"/>
                  <a:gd name="connsiteY18" fmla="*/ 657225 h 691484"/>
                  <a:gd name="connsiteX19" fmla="*/ 3517552 w 4278944"/>
                  <a:gd name="connsiteY19" fmla="*/ 581025 h 691484"/>
                  <a:gd name="connsiteX20" fmla="*/ 3460402 w 4278944"/>
                  <a:gd name="connsiteY20" fmla="*/ 561975 h 691484"/>
                  <a:gd name="connsiteX21" fmla="*/ 3227040 w 4278944"/>
                  <a:gd name="connsiteY21" fmla="*/ 533400 h 691484"/>
                  <a:gd name="connsiteX22" fmla="*/ 2912715 w 4278944"/>
                  <a:gd name="connsiteY22" fmla="*/ 485775 h 691484"/>
                  <a:gd name="connsiteX23" fmla="*/ 2284065 w 4278944"/>
                  <a:gd name="connsiteY23" fmla="*/ 366713 h 691484"/>
                  <a:gd name="connsiteX24" fmla="*/ 1888777 w 4278944"/>
                  <a:gd name="connsiteY24" fmla="*/ 314325 h 691484"/>
                  <a:gd name="connsiteX25" fmla="*/ 1483965 w 4278944"/>
                  <a:gd name="connsiteY25" fmla="*/ 276225 h 691484"/>
                  <a:gd name="connsiteX26" fmla="*/ 962471 w 4278944"/>
                  <a:gd name="connsiteY26" fmla="*/ 233363 h 691484"/>
                  <a:gd name="connsiteX27" fmla="*/ 533847 w 4278944"/>
                  <a:gd name="connsiteY27" fmla="*/ 228601 h 691484"/>
                  <a:gd name="connsiteX28" fmla="*/ 212377 w 4278944"/>
                  <a:gd name="connsiteY28" fmla="*/ 233363 h 691484"/>
                  <a:gd name="connsiteX29" fmla="*/ 93316 w 4278944"/>
                  <a:gd name="connsiteY29" fmla="*/ 221457 h 691484"/>
                  <a:gd name="connsiteX30" fmla="*/ 55215 w 4278944"/>
                  <a:gd name="connsiteY30" fmla="*/ 176213 h 691484"/>
                  <a:gd name="connsiteX31" fmla="*/ 7590 w 4278944"/>
                  <a:gd name="connsiteY31" fmla="*/ 90488 h 691484"/>
                  <a:gd name="connsiteX32" fmla="*/ 129034 w 4278944"/>
                  <a:gd name="connsiteY32" fmla="*/ 76200 h 691484"/>
                  <a:gd name="connsiteX33" fmla="*/ 417165 w 4278944"/>
                  <a:gd name="connsiteY33" fmla="*/ 47625 h 691484"/>
                  <a:gd name="connsiteX34" fmla="*/ 821977 w 4278944"/>
                  <a:gd name="connsiteY34" fmla="*/ 14288 h 691484"/>
                  <a:gd name="connsiteX35" fmla="*/ 1148208 w 4278944"/>
                  <a:gd name="connsiteY35" fmla="*/ 0 h 691484"/>
                  <a:gd name="connsiteX0" fmla="*/ 1148208 w 4279134"/>
                  <a:gd name="connsiteY0" fmla="*/ 0 h 691484"/>
                  <a:gd name="connsiteX1" fmla="*/ 1745902 w 4279134"/>
                  <a:gd name="connsiteY1" fmla="*/ 0 h 691484"/>
                  <a:gd name="connsiteX2" fmla="*/ 2307877 w 4279134"/>
                  <a:gd name="connsiteY2" fmla="*/ 23813 h 691484"/>
                  <a:gd name="connsiteX3" fmla="*/ 2846040 w 4279134"/>
                  <a:gd name="connsiteY3" fmla="*/ 66675 h 691484"/>
                  <a:gd name="connsiteX4" fmla="*/ 3336577 w 4279134"/>
                  <a:gd name="connsiteY4" fmla="*/ 138113 h 691484"/>
                  <a:gd name="connsiteX5" fmla="*/ 3529459 w 4279134"/>
                  <a:gd name="connsiteY5" fmla="*/ 157163 h 691484"/>
                  <a:gd name="connsiteX6" fmla="*/ 3560415 w 4279134"/>
                  <a:gd name="connsiteY6" fmla="*/ 138113 h 691484"/>
                  <a:gd name="connsiteX7" fmla="*/ 3579465 w 4279134"/>
                  <a:gd name="connsiteY7" fmla="*/ 64294 h 691484"/>
                  <a:gd name="connsiteX8" fmla="*/ 3689002 w 4279134"/>
                  <a:gd name="connsiteY8" fmla="*/ 121444 h 691484"/>
                  <a:gd name="connsiteX9" fmla="*/ 3855690 w 4279134"/>
                  <a:gd name="connsiteY9" fmla="*/ 219075 h 691484"/>
                  <a:gd name="connsiteX10" fmla="*/ 3984277 w 4279134"/>
                  <a:gd name="connsiteY10" fmla="*/ 295275 h 691484"/>
                  <a:gd name="connsiteX11" fmla="*/ 4160490 w 4279134"/>
                  <a:gd name="connsiteY11" fmla="*/ 404813 h 691484"/>
                  <a:gd name="connsiteX12" fmla="*/ 4274790 w 4279134"/>
                  <a:gd name="connsiteY12" fmla="*/ 466725 h 691484"/>
                  <a:gd name="connsiteX13" fmla="*/ 4236690 w 4279134"/>
                  <a:gd name="connsiteY13" fmla="*/ 481013 h 691484"/>
                  <a:gd name="connsiteX14" fmla="*/ 4065240 w 4279134"/>
                  <a:gd name="connsiteY14" fmla="*/ 519113 h 691484"/>
                  <a:gd name="connsiteX15" fmla="*/ 3879502 w 4279134"/>
                  <a:gd name="connsiteY15" fmla="*/ 571500 h 691484"/>
                  <a:gd name="connsiteX16" fmla="*/ 3674715 w 4279134"/>
                  <a:gd name="connsiteY16" fmla="*/ 623888 h 691484"/>
                  <a:gd name="connsiteX17" fmla="*/ 3508027 w 4279134"/>
                  <a:gd name="connsiteY17" fmla="*/ 690563 h 691484"/>
                  <a:gd name="connsiteX18" fmla="*/ 3517552 w 4279134"/>
                  <a:gd name="connsiteY18" fmla="*/ 657225 h 691484"/>
                  <a:gd name="connsiteX19" fmla="*/ 3517552 w 4279134"/>
                  <a:gd name="connsiteY19" fmla="*/ 581025 h 691484"/>
                  <a:gd name="connsiteX20" fmla="*/ 3460402 w 4279134"/>
                  <a:gd name="connsiteY20" fmla="*/ 561975 h 691484"/>
                  <a:gd name="connsiteX21" fmla="*/ 3227040 w 4279134"/>
                  <a:gd name="connsiteY21" fmla="*/ 533400 h 691484"/>
                  <a:gd name="connsiteX22" fmla="*/ 2912715 w 4279134"/>
                  <a:gd name="connsiteY22" fmla="*/ 485775 h 691484"/>
                  <a:gd name="connsiteX23" fmla="*/ 2284065 w 4279134"/>
                  <a:gd name="connsiteY23" fmla="*/ 366713 h 691484"/>
                  <a:gd name="connsiteX24" fmla="*/ 1888777 w 4279134"/>
                  <a:gd name="connsiteY24" fmla="*/ 314325 h 691484"/>
                  <a:gd name="connsiteX25" fmla="*/ 1483965 w 4279134"/>
                  <a:gd name="connsiteY25" fmla="*/ 276225 h 691484"/>
                  <a:gd name="connsiteX26" fmla="*/ 962471 w 4279134"/>
                  <a:gd name="connsiteY26" fmla="*/ 233363 h 691484"/>
                  <a:gd name="connsiteX27" fmla="*/ 533847 w 4279134"/>
                  <a:gd name="connsiteY27" fmla="*/ 228601 h 691484"/>
                  <a:gd name="connsiteX28" fmla="*/ 212377 w 4279134"/>
                  <a:gd name="connsiteY28" fmla="*/ 233363 h 691484"/>
                  <a:gd name="connsiteX29" fmla="*/ 93316 w 4279134"/>
                  <a:gd name="connsiteY29" fmla="*/ 221457 h 691484"/>
                  <a:gd name="connsiteX30" fmla="*/ 55215 w 4279134"/>
                  <a:gd name="connsiteY30" fmla="*/ 176213 h 691484"/>
                  <a:gd name="connsiteX31" fmla="*/ 7590 w 4279134"/>
                  <a:gd name="connsiteY31" fmla="*/ 90488 h 691484"/>
                  <a:gd name="connsiteX32" fmla="*/ 129034 w 4279134"/>
                  <a:gd name="connsiteY32" fmla="*/ 76200 h 691484"/>
                  <a:gd name="connsiteX33" fmla="*/ 417165 w 4279134"/>
                  <a:gd name="connsiteY33" fmla="*/ 47625 h 691484"/>
                  <a:gd name="connsiteX34" fmla="*/ 821977 w 4279134"/>
                  <a:gd name="connsiteY34" fmla="*/ 14288 h 691484"/>
                  <a:gd name="connsiteX35" fmla="*/ 1148208 w 4279134"/>
                  <a:gd name="connsiteY35" fmla="*/ 0 h 691484"/>
                  <a:gd name="connsiteX0" fmla="*/ 1148208 w 4279134"/>
                  <a:gd name="connsiteY0" fmla="*/ 0 h 691279"/>
                  <a:gd name="connsiteX1" fmla="*/ 1745902 w 4279134"/>
                  <a:gd name="connsiteY1" fmla="*/ 0 h 691279"/>
                  <a:gd name="connsiteX2" fmla="*/ 2307877 w 4279134"/>
                  <a:gd name="connsiteY2" fmla="*/ 23813 h 691279"/>
                  <a:gd name="connsiteX3" fmla="*/ 2846040 w 4279134"/>
                  <a:gd name="connsiteY3" fmla="*/ 66675 h 691279"/>
                  <a:gd name="connsiteX4" fmla="*/ 3336577 w 4279134"/>
                  <a:gd name="connsiteY4" fmla="*/ 138113 h 691279"/>
                  <a:gd name="connsiteX5" fmla="*/ 3529459 w 4279134"/>
                  <a:gd name="connsiteY5" fmla="*/ 157163 h 691279"/>
                  <a:gd name="connsiteX6" fmla="*/ 3560415 w 4279134"/>
                  <a:gd name="connsiteY6" fmla="*/ 138113 h 691279"/>
                  <a:gd name="connsiteX7" fmla="*/ 3579465 w 4279134"/>
                  <a:gd name="connsiteY7" fmla="*/ 64294 h 691279"/>
                  <a:gd name="connsiteX8" fmla="*/ 3689002 w 4279134"/>
                  <a:gd name="connsiteY8" fmla="*/ 121444 h 691279"/>
                  <a:gd name="connsiteX9" fmla="*/ 3855690 w 4279134"/>
                  <a:gd name="connsiteY9" fmla="*/ 219075 h 691279"/>
                  <a:gd name="connsiteX10" fmla="*/ 3984277 w 4279134"/>
                  <a:gd name="connsiteY10" fmla="*/ 295275 h 691279"/>
                  <a:gd name="connsiteX11" fmla="*/ 4160490 w 4279134"/>
                  <a:gd name="connsiteY11" fmla="*/ 404813 h 691279"/>
                  <a:gd name="connsiteX12" fmla="*/ 4274790 w 4279134"/>
                  <a:gd name="connsiteY12" fmla="*/ 466725 h 691279"/>
                  <a:gd name="connsiteX13" fmla="*/ 4236690 w 4279134"/>
                  <a:gd name="connsiteY13" fmla="*/ 481013 h 691279"/>
                  <a:gd name="connsiteX14" fmla="*/ 4065240 w 4279134"/>
                  <a:gd name="connsiteY14" fmla="*/ 519113 h 691279"/>
                  <a:gd name="connsiteX15" fmla="*/ 3879502 w 4279134"/>
                  <a:gd name="connsiteY15" fmla="*/ 571500 h 691279"/>
                  <a:gd name="connsiteX16" fmla="*/ 3684240 w 4279134"/>
                  <a:gd name="connsiteY16" fmla="*/ 628651 h 691279"/>
                  <a:gd name="connsiteX17" fmla="*/ 3508027 w 4279134"/>
                  <a:gd name="connsiteY17" fmla="*/ 690563 h 691279"/>
                  <a:gd name="connsiteX18" fmla="*/ 3517552 w 4279134"/>
                  <a:gd name="connsiteY18" fmla="*/ 657225 h 691279"/>
                  <a:gd name="connsiteX19" fmla="*/ 3517552 w 4279134"/>
                  <a:gd name="connsiteY19" fmla="*/ 581025 h 691279"/>
                  <a:gd name="connsiteX20" fmla="*/ 3460402 w 4279134"/>
                  <a:gd name="connsiteY20" fmla="*/ 561975 h 691279"/>
                  <a:gd name="connsiteX21" fmla="*/ 3227040 w 4279134"/>
                  <a:gd name="connsiteY21" fmla="*/ 533400 h 691279"/>
                  <a:gd name="connsiteX22" fmla="*/ 2912715 w 4279134"/>
                  <a:gd name="connsiteY22" fmla="*/ 485775 h 691279"/>
                  <a:gd name="connsiteX23" fmla="*/ 2284065 w 4279134"/>
                  <a:gd name="connsiteY23" fmla="*/ 366713 h 691279"/>
                  <a:gd name="connsiteX24" fmla="*/ 1888777 w 4279134"/>
                  <a:gd name="connsiteY24" fmla="*/ 314325 h 691279"/>
                  <a:gd name="connsiteX25" fmla="*/ 1483965 w 4279134"/>
                  <a:gd name="connsiteY25" fmla="*/ 276225 h 691279"/>
                  <a:gd name="connsiteX26" fmla="*/ 962471 w 4279134"/>
                  <a:gd name="connsiteY26" fmla="*/ 233363 h 691279"/>
                  <a:gd name="connsiteX27" fmla="*/ 533847 w 4279134"/>
                  <a:gd name="connsiteY27" fmla="*/ 228601 h 691279"/>
                  <a:gd name="connsiteX28" fmla="*/ 212377 w 4279134"/>
                  <a:gd name="connsiteY28" fmla="*/ 233363 h 691279"/>
                  <a:gd name="connsiteX29" fmla="*/ 93316 w 4279134"/>
                  <a:gd name="connsiteY29" fmla="*/ 221457 h 691279"/>
                  <a:gd name="connsiteX30" fmla="*/ 55215 w 4279134"/>
                  <a:gd name="connsiteY30" fmla="*/ 176213 h 691279"/>
                  <a:gd name="connsiteX31" fmla="*/ 7590 w 4279134"/>
                  <a:gd name="connsiteY31" fmla="*/ 90488 h 691279"/>
                  <a:gd name="connsiteX32" fmla="*/ 129034 w 4279134"/>
                  <a:gd name="connsiteY32" fmla="*/ 76200 h 691279"/>
                  <a:gd name="connsiteX33" fmla="*/ 417165 w 4279134"/>
                  <a:gd name="connsiteY33" fmla="*/ 47625 h 691279"/>
                  <a:gd name="connsiteX34" fmla="*/ 821977 w 4279134"/>
                  <a:gd name="connsiteY34" fmla="*/ 14288 h 691279"/>
                  <a:gd name="connsiteX35" fmla="*/ 1148208 w 4279134"/>
                  <a:gd name="connsiteY35" fmla="*/ 0 h 691279"/>
                  <a:gd name="connsiteX0" fmla="*/ 1148208 w 4279134"/>
                  <a:gd name="connsiteY0" fmla="*/ 0 h 691279"/>
                  <a:gd name="connsiteX1" fmla="*/ 1745902 w 4279134"/>
                  <a:gd name="connsiteY1" fmla="*/ 0 h 691279"/>
                  <a:gd name="connsiteX2" fmla="*/ 2307877 w 4279134"/>
                  <a:gd name="connsiteY2" fmla="*/ 23813 h 691279"/>
                  <a:gd name="connsiteX3" fmla="*/ 2846040 w 4279134"/>
                  <a:gd name="connsiteY3" fmla="*/ 66675 h 691279"/>
                  <a:gd name="connsiteX4" fmla="*/ 3336577 w 4279134"/>
                  <a:gd name="connsiteY4" fmla="*/ 138113 h 691279"/>
                  <a:gd name="connsiteX5" fmla="*/ 3529459 w 4279134"/>
                  <a:gd name="connsiteY5" fmla="*/ 157163 h 691279"/>
                  <a:gd name="connsiteX6" fmla="*/ 3560415 w 4279134"/>
                  <a:gd name="connsiteY6" fmla="*/ 138113 h 691279"/>
                  <a:gd name="connsiteX7" fmla="*/ 3579465 w 4279134"/>
                  <a:gd name="connsiteY7" fmla="*/ 64294 h 691279"/>
                  <a:gd name="connsiteX8" fmla="*/ 3689002 w 4279134"/>
                  <a:gd name="connsiteY8" fmla="*/ 121444 h 691279"/>
                  <a:gd name="connsiteX9" fmla="*/ 3855690 w 4279134"/>
                  <a:gd name="connsiteY9" fmla="*/ 219075 h 691279"/>
                  <a:gd name="connsiteX10" fmla="*/ 3984277 w 4279134"/>
                  <a:gd name="connsiteY10" fmla="*/ 295275 h 691279"/>
                  <a:gd name="connsiteX11" fmla="*/ 4160490 w 4279134"/>
                  <a:gd name="connsiteY11" fmla="*/ 404813 h 691279"/>
                  <a:gd name="connsiteX12" fmla="*/ 4274790 w 4279134"/>
                  <a:gd name="connsiteY12" fmla="*/ 466725 h 691279"/>
                  <a:gd name="connsiteX13" fmla="*/ 4236690 w 4279134"/>
                  <a:gd name="connsiteY13" fmla="*/ 481013 h 691279"/>
                  <a:gd name="connsiteX14" fmla="*/ 4065240 w 4279134"/>
                  <a:gd name="connsiteY14" fmla="*/ 519113 h 691279"/>
                  <a:gd name="connsiteX15" fmla="*/ 3879502 w 4279134"/>
                  <a:gd name="connsiteY15" fmla="*/ 566738 h 691279"/>
                  <a:gd name="connsiteX16" fmla="*/ 3684240 w 4279134"/>
                  <a:gd name="connsiteY16" fmla="*/ 628651 h 691279"/>
                  <a:gd name="connsiteX17" fmla="*/ 3508027 w 4279134"/>
                  <a:gd name="connsiteY17" fmla="*/ 690563 h 691279"/>
                  <a:gd name="connsiteX18" fmla="*/ 3517552 w 4279134"/>
                  <a:gd name="connsiteY18" fmla="*/ 657225 h 691279"/>
                  <a:gd name="connsiteX19" fmla="*/ 3517552 w 4279134"/>
                  <a:gd name="connsiteY19" fmla="*/ 581025 h 691279"/>
                  <a:gd name="connsiteX20" fmla="*/ 3460402 w 4279134"/>
                  <a:gd name="connsiteY20" fmla="*/ 561975 h 691279"/>
                  <a:gd name="connsiteX21" fmla="*/ 3227040 w 4279134"/>
                  <a:gd name="connsiteY21" fmla="*/ 533400 h 691279"/>
                  <a:gd name="connsiteX22" fmla="*/ 2912715 w 4279134"/>
                  <a:gd name="connsiteY22" fmla="*/ 485775 h 691279"/>
                  <a:gd name="connsiteX23" fmla="*/ 2284065 w 4279134"/>
                  <a:gd name="connsiteY23" fmla="*/ 366713 h 691279"/>
                  <a:gd name="connsiteX24" fmla="*/ 1888777 w 4279134"/>
                  <a:gd name="connsiteY24" fmla="*/ 314325 h 691279"/>
                  <a:gd name="connsiteX25" fmla="*/ 1483965 w 4279134"/>
                  <a:gd name="connsiteY25" fmla="*/ 276225 h 691279"/>
                  <a:gd name="connsiteX26" fmla="*/ 962471 w 4279134"/>
                  <a:gd name="connsiteY26" fmla="*/ 233363 h 691279"/>
                  <a:gd name="connsiteX27" fmla="*/ 533847 w 4279134"/>
                  <a:gd name="connsiteY27" fmla="*/ 228601 h 691279"/>
                  <a:gd name="connsiteX28" fmla="*/ 212377 w 4279134"/>
                  <a:gd name="connsiteY28" fmla="*/ 233363 h 691279"/>
                  <a:gd name="connsiteX29" fmla="*/ 93316 w 4279134"/>
                  <a:gd name="connsiteY29" fmla="*/ 221457 h 691279"/>
                  <a:gd name="connsiteX30" fmla="*/ 55215 w 4279134"/>
                  <a:gd name="connsiteY30" fmla="*/ 176213 h 691279"/>
                  <a:gd name="connsiteX31" fmla="*/ 7590 w 4279134"/>
                  <a:gd name="connsiteY31" fmla="*/ 90488 h 691279"/>
                  <a:gd name="connsiteX32" fmla="*/ 129034 w 4279134"/>
                  <a:gd name="connsiteY32" fmla="*/ 76200 h 691279"/>
                  <a:gd name="connsiteX33" fmla="*/ 417165 w 4279134"/>
                  <a:gd name="connsiteY33" fmla="*/ 47625 h 691279"/>
                  <a:gd name="connsiteX34" fmla="*/ 821977 w 4279134"/>
                  <a:gd name="connsiteY34" fmla="*/ 14288 h 691279"/>
                  <a:gd name="connsiteX35" fmla="*/ 1148208 w 4279134"/>
                  <a:gd name="connsiteY35" fmla="*/ 0 h 691279"/>
                  <a:gd name="connsiteX0" fmla="*/ 1148208 w 4279134"/>
                  <a:gd name="connsiteY0" fmla="*/ 0 h 686656"/>
                  <a:gd name="connsiteX1" fmla="*/ 1745902 w 4279134"/>
                  <a:gd name="connsiteY1" fmla="*/ 0 h 686656"/>
                  <a:gd name="connsiteX2" fmla="*/ 2307877 w 4279134"/>
                  <a:gd name="connsiteY2" fmla="*/ 23813 h 686656"/>
                  <a:gd name="connsiteX3" fmla="*/ 2846040 w 4279134"/>
                  <a:gd name="connsiteY3" fmla="*/ 66675 h 686656"/>
                  <a:gd name="connsiteX4" fmla="*/ 3336577 w 4279134"/>
                  <a:gd name="connsiteY4" fmla="*/ 138113 h 686656"/>
                  <a:gd name="connsiteX5" fmla="*/ 3529459 w 4279134"/>
                  <a:gd name="connsiteY5" fmla="*/ 157163 h 686656"/>
                  <a:gd name="connsiteX6" fmla="*/ 3560415 w 4279134"/>
                  <a:gd name="connsiteY6" fmla="*/ 138113 h 686656"/>
                  <a:gd name="connsiteX7" fmla="*/ 3579465 w 4279134"/>
                  <a:gd name="connsiteY7" fmla="*/ 64294 h 686656"/>
                  <a:gd name="connsiteX8" fmla="*/ 3689002 w 4279134"/>
                  <a:gd name="connsiteY8" fmla="*/ 121444 h 686656"/>
                  <a:gd name="connsiteX9" fmla="*/ 3855690 w 4279134"/>
                  <a:gd name="connsiteY9" fmla="*/ 219075 h 686656"/>
                  <a:gd name="connsiteX10" fmla="*/ 3984277 w 4279134"/>
                  <a:gd name="connsiteY10" fmla="*/ 295275 h 686656"/>
                  <a:gd name="connsiteX11" fmla="*/ 4160490 w 4279134"/>
                  <a:gd name="connsiteY11" fmla="*/ 404813 h 686656"/>
                  <a:gd name="connsiteX12" fmla="*/ 4274790 w 4279134"/>
                  <a:gd name="connsiteY12" fmla="*/ 466725 h 686656"/>
                  <a:gd name="connsiteX13" fmla="*/ 4236690 w 4279134"/>
                  <a:gd name="connsiteY13" fmla="*/ 481013 h 686656"/>
                  <a:gd name="connsiteX14" fmla="*/ 4065240 w 4279134"/>
                  <a:gd name="connsiteY14" fmla="*/ 519113 h 686656"/>
                  <a:gd name="connsiteX15" fmla="*/ 3879502 w 4279134"/>
                  <a:gd name="connsiteY15" fmla="*/ 566738 h 686656"/>
                  <a:gd name="connsiteX16" fmla="*/ 3684240 w 4279134"/>
                  <a:gd name="connsiteY16" fmla="*/ 628651 h 686656"/>
                  <a:gd name="connsiteX17" fmla="*/ 3522314 w 4279134"/>
                  <a:gd name="connsiteY17" fmla="*/ 685800 h 686656"/>
                  <a:gd name="connsiteX18" fmla="*/ 3517552 w 4279134"/>
                  <a:gd name="connsiteY18" fmla="*/ 657225 h 686656"/>
                  <a:gd name="connsiteX19" fmla="*/ 3517552 w 4279134"/>
                  <a:gd name="connsiteY19" fmla="*/ 581025 h 686656"/>
                  <a:gd name="connsiteX20" fmla="*/ 3460402 w 4279134"/>
                  <a:gd name="connsiteY20" fmla="*/ 561975 h 686656"/>
                  <a:gd name="connsiteX21" fmla="*/ 3227040 w 4279134"/>
                  <a:gd name="connsiteY21" fmla="*/ 533400 h 686656"/>
                  <a:gd name="connsiteX22" fmla="*/ 2912715 w 4279134"/>
                  <a:gd name="connsiteY22" fmla="*/ 485775 h 686656"/>
                  <a:gd name="connsiteX23" fmla="*/ 2284065 w 4279134"/>
                  <a:gd name="connsiteY23" fmla="*/ 366713 h 686656"/>
                  <a:gd name="connsiteX24" fmla="*/ 1888777 w 4279134"/>
                  <a:gd name="connsiteY24" fmla="*/ 314325 h 686656"/>
                  <a:gd name="connsiteX25" fmla="*/ 1483965 w 4279134"/>
                  <a:gd name="connsiteY25" fmla="*/ 276225 h 686656"/>
                  <a:gd name="connsiteX26" fmla="*/ 962471 w 4279134"/>
                  <a:gd name="connsiteY26" fmla="*/ 233363 h 686656"/>
                  <a:gd name="connsiteX27" fmla="*/ 533847 w 4279134"/>
                  <a:gd name="connsiteY27" fmla="*/ 228601 h 686656"/>
                  <a:gd name="connsiteX28" fmla="*/ 212377 w 4279134"/>
                  <a:gd name="connsiteY28" fmla="*/ 233363 h 686656"/>
                  <a:gd name="connsiteX29" fmla="*/ 93316 w 4279134"/>
                  <a:gd name="connsiteY29" fmla="*/ 221457 h 686656"/>
                  <a:gd name="connsiteX30" fmla="*/ 55215 w 4279134"/>
                  <a:gd name="connsiteY30" fmla="*/ 176213 h 686656"/>
                  <a:gd name="connsiteX31" fmla="*/ 7590 w 4279134"/>
                  <a:gd name="connsiteY31" fmla="*/ 90488 h 686656"/>
                  <a:gd name="connsiteX32" fmla="*/ 129034 w 4279134"/>
                  <a:gd name="connsiteY32" fmla="*/ 76200 h 686656"/>
                  <a:gd name="connsiteX33" fmla="*/ 417165 w 4279134"/>
                  <a:gd name="connsiteY33" fmla="*/ 47625 h 686656"/>
                  <a:gd name="connsiteX34" fmla="*/ 821977 w 4279134"/>
                  <a:gd name="connsiteY34" fmla="*/ 14288 h 686656"/>
                  <a:gd name="connsiteX35" fmla="*/ 1148208 w 4279134"/>
                  <a:gd name="connsiteY35" fmla="*/ 0 h 686656"/>
                  <a:gd name="connsiteX0" fmla="*/ 1148208 w 4279134"/>
                  <a:gd name="connsiteY0" fmla="*/ 0 h 686656"/>
                  <a:gd name="connsiteX1" fmla="*/ 1745902 w 4279134"/>
                  <a:gd name="connsiteY1" fmla="*/ 0 h 686656"/>
                  <a:gd name="connsiteX2" fmla="*/ 2307877 w 4279134"/>
                  <a:gd name="connsiteY2" fmla="*/ 23813 h 686656"/>
                  <a:gd name="connsiteX3" fmla="*/ 2846040 w 4279134"/>
                  <a:gd name="connsiteY3" fmla="*/ 66675 h 686656"/>
                  <a:gd name="connsiteX4" fmla="*/ 3336577 w 4279134"/>
                  <a:gd name="connsiteY4" fmla="*/ 138113 h 686656"/>
                  <a:gd name="connsiteX5" fmla="*/ 3529459 w 4279134"/>
                  <a:gd name="connsiteY5" fmla="*/ 157163 h 686656"/>
                  <a:gd name="connsiteX6" fmla="*/ 3560415 w 4279134"/>
                  <a:gd name="connsiteY6" fmla="*/ 138113 h 686656"/>
                  <a:gd name="connsiteX7" fmla="*/ 3579465 w 4279134"/>
                  <a:gd name="connsiteY7" fmla="*/ 64294 h 686656"/>
                  <a:gd name="connsiteX8" fmla="*/ 3689002 w 4279134"/>
                  <a:gd name="connsiteY8" fmla="*/ 121444 h 686656"/>
                  <a:gd name="connsiteX9" fmla="*/ 3855690 w 4279134"/>
                  <a:gd name="connsiteY9" fmla="*/ 219075 h 686656"/>
                  <a:gd name="connsiteX10" fmla="*/ 3984277 w 4279134"/>
                  <a:gd name="connsiteY10" fmla="*/ 295275 h 686656"/>
                  <a:gd name="connsiteX11" fmla="*/ 4160490 w 4279134"/>
                  <a:gd name="connsiteY11" fmla="*/ 404813 h 686656"/>
                  <a:gd name="connsiteX12" fmla="*/ 4274790 w 4279134"/>
                  <a:gd name="connsiteY12" fmla="*/ 466725 h 686656"/>
                  <a:gd name="connsiteX13" fmla="*/ 4236690 w 4279134"/>
                  <a:gd name="connsiteY13" fmla="*/ 481013 h 686656"/>
                  <a:gd name="connsiteX14" fmla="*/ 4065240 w 4279134"/>
                  <a:gd name="connsiteY14" fmla="*/ 519113 h 686656"/>
                  <a:gd name="connsiteX15" fmla="*/ 3879502 w 4279134"/>
                  <a:gd name="connsiteY15" fmla="*/ 566738 h 686656"/>
                  <a:gd name="connsiteX16" fmla="*/ 3684240 w 4279134"/>
                  <a:gd name="connsiteY16" fmla="*/ 628651 h 686656"/>
                  <a:gd name="connsiteX17" fmla="*/ 3522314 w 4279134"/>
                  <a:gd name="connsiteY17" fmla="*/ 685800 h 686656"/>
                  <a:gd name="connsiteX18" fmla="*/ 3517552 w 4279134"/>
                  <a:gd name="connsiteY18" fmla="*/ 657225 h 686656"/>
                  <a:gd name="connsiteX19" fmla="*/ 3517552 w 4279134"/>
                  <a:gd name="connsiteY19" fmla="*/ 581025 h 686656"/>
                  <a:gd name="connsiteX20" fmla="*/ 3460402 w 4279134"/>
                  <a:gd name="connsiteY20" fmla="*/ 561975 h 686656"/>
                  <a:gd name="connsiteX21" fmla="*/ 3227040 w 4279134"/>
                  <a:gd name="connsiteY21" fmla="*/ 533400 h 686656"/>
                  <a:gd name="connsiteX22" fmla="*/ 2912715 w 4279134"/>
                  <a:gd name="connsiteY22" fmla="*/ 485775 h 686656"/>
                  <a:gd name="connsiteX23" fmla="*/ 2284065 w 4279134"/>
                  <a:gd name="connsiteY23" fmla="*/ 366713 h 686656"/>
                  <a:gd name="connsiteX24" fmla="*/ 1888777 w 4279134"/>
                  <a:gd name="connsiteY24" fmla="*/ 314325 h 686656"/>
                  <a:gd name="connsiteX25" fmla="*/ 1483965 w 4279134"/>
                  <a:gd name="connsiteY25" fmla="*/ 276225 h 686656"/>
                  <a:gd name="connsiteX26" fmla="*/ 962471 w 4279134"/>
                  <a:gd name="connsiteY26" fmla="*/ 233363 h 686656"/>
                  <a:gd name="connsiteX27" fmla="*/ 533847 w 4279134"/>
                  <a:gd name="connsiteY27" fmla="*/ 228601 h 686656"/>
                  <a:gd name="connsiteX28" fmla="*/ 212377 w 4279134"/>
                  <a:gd name="connsiteY28" fmla="*/ 233363 h 686656"/>
                  <a:gd name="connsiteX29" fmla="*/ 93316 w 4279134"/>
                  <a:gd name="connsiteY29" fmla="*/ 221457 h 686656"/>
                  <a:gd name="connsiteX30" fmla="*/ 55215 w 4279134"/>
                  <a:gd name="connsiteY30" fmla="*/ 176213 h 686656"/>
                  <a:gd name="connsiteX31" fmla="*/ 7590 w 4279134"/>
                  <a:gd name="connsiteY31" fmla="*/ 90488 h 686656"/>
                  <a:gd name="connsiteX32" fmla="*/ 129034 w 4279134"/>
                  <a:gd name="connsiteY32" fmla="*/ 76200 h 686656"/>
                  <a:gd name="connsiteX33" fmla="*/ 417165 w 4279134"/>
                  <a:gd name="connsiteY33" fmla="*/ 47625 h 686656"/>
                  <a:gd name="connsiteX34" fmla="*/ 821977 w 4279134"/>
                  <a:gd name="connsiteY34" fmla="*/ 14288 h 686656"/>
                  <a:gd name="connsiteX35" fmla="*/ 1148208 w 4279134"/>
                  <a:gd name="connsiteY35" fmla="*/ 0 h 686656"/>
                  <a:gd name="connsiteX0" fmla="*/ 1148208 w 4279134"/>
                  <a:gd name="connsiteY0" fmla="*/ 0 h 686656"/>
                  <a:gd name="connsiteX1" fmla="*/ 1745902 w 4279134"/>
                  <a:gd name="connsiteY1" fmla="*/ 0 h 686656"/>
                  <a:gd name="connsiteX2" fmla="*/ 2307877 w 4279134"/>
                  <a:gd name="connsiteY2" fmla="*/ 23813 h 686656"/>
                  <a:gd name="connsiteX3" fmla="*/ 2846040 w 4279134"/>
                  <a:gd name="connsiteY3" fmla="*/ 66675 h 686656"/>
                  <a:gd name="connsiteX4" fmla="*/ 3336577 w 4279134"/>
                  <a:gd name="connsiteY4" fmla="*/ 138113 h 686656"/>
                  <a:gd name="connsiteX5" fmla="*/ 3529459 w 4279134"/>
                  <a:gd name="connsiteY5" fmla="*/ 157163 h 686656"/>
                  <a:gd name="connsiteX6" fmla="*/ 3560415 w 4279134"/>
                  <a:gd name="connsiteY6" fmla="*/ 138113 h 686656"/>
                  <a:gd name="connsiteX7" fmla="*/ 3579465 w 4279134"/>
                  <a:gd name="connsiteY7" fmla="*/ 64294 h 686656"/>
                  <a:gd name="connsiteX8" fmla="*/ 3689002 w 4279134"/>
                  <a:gd name="connsiteY8" fmla="*/ 121444 h 686656"/>
                  <a:gd name="connsiteX9" fmla="*/ 3855690 w 4279134"/>
                  <a:gd name="connsiteY9" fmla="*/ 219075 h 686656"/>
                  <a:gd name="connsiteX10" fmla="*/ 3984277 w 4279134"/>
                  <a:gd name="connsiteY10" fmla="*/ 295275 h 686656"/>
                  <a:gd name="connsiteX11" fmla="*/ 4160490 w 4279134"/>
                  <a:gd name="connsiteY11" fmla="*/ 404813 h 686656"/>
                  <a:gd name="connsiteX12" fmla="*/ 4274790 w 4279134"/>
                  <a:gd name="connsiteY12" fmla="*/ 466725 h 686656"/>
                  <a:gd name="connsiteX13" fmla="*/ 4236690 w 4279134"/>
                  <a:gd name="connsiteY13" fmla="*/ 481013 h 686656"/>
                  <a:gd name="connsiteX14" fmla="*/ 4065240 w 4279134"/>
                  <a:gd name="connsiteY14" fmla="*/ 519113 h 686656"/>
                  <a:gd name="connsiteX15" fmla="*/ 3879502 w 4279134"/>
                  <a:gd name="connsiteY15" fmla="*/ 566738 h 686656"/>
                  <a:gd name="connsiteX16" fmla="*/ 3684240 w 4279134"/>
                  <a:gd name="connsiteY16" fmla="*/ 628651 h 686656"/>
                  <a:gd name="connsiteX17" fmla="*/ 3522314 w 4279134"/>
                  <a:gd name="connsiteY17" fmla="*/ 685800 h 686656"/>
                  <a:gd name="connsiteX18" fmla="*/ 3512789 w 4279134"/>
                  <a:gd name="connsiteY18" fmla="*/ 657225 h 686656"/>
                  <a:gd name="connsiteX19" fmla="*/ 3517552 w 4279134"/>
                  <a:gd name="connsiteY19" fmla="*/ 581025 h 686656"/>
                  <a:gd name="connsiteX20" fmla="*/ 3460402 w 4279134"/>
                  <a:gd name="connsiteY20" fmla="*/ 561975 h 686656"/>
                  <a:gd name="connsiteX21" fmla="*/ 3227040 w 4279134"/>
                  <a:gd name="connsiteY21" fmla="*/ 533400 h 686656"/>
                  <a:gd name="connsiteX22" fmla="*/ 2912715 w 4279134"/>
                  <a:gd name="connsiteY22" fmla="*/ 485775 h 686656"/>
                  <a:gd name="connsiteX23" fmla="*/ 2284065 w 4279134"/>
                  <a:gd name="connsiteY23" fmla="*/ 366713 h 686656"/>
                  <a:gd name="connsiteX24" fmla="*/ 1888777 w 4279134"/>
                  <a:gd name="connsiteY24" fmla="*/ 314325 h 686656"/>
                  <a:gd name="connsiteX25" fmla="*/ 1483965 w 4279134"/>
                  <a:gd name="connsiteY25" fmla="*/ 276225 h 686656"/>
                  <a:gd name="connsiteX26" fmla="*/ 962471 w 4279134"/>
                  <a:gd name="connsiteY26" fmla="*/ 233363 h 686656"/>
                  <a:gd name="connsiteX27" fmla="*/ 533847 w 4279134"/>
                  <a:gd name="connsiteY27" fmla="*/ 228601 h 686656"/>
                  <a:gd name="connsiteX28" fmla="*/ 212377 w 4279134"/>
                  <a:gd name="connsiteY28" fmla="*/ 233363 h 686656"/>
                  <a:gd name="connsiteX29" fmla="*/ 93316 w 4279134"/>
                  <a:gd name="connsiteY29" fmla="*/ 221457 h 686656"/>
                  <a:gd name="connsiteX30" fmla="*/ 55215 w 4279134"/>
                  <a:gd name="connsiteY30" fmla="*/ 176213 h 686656"/>
                  <a:gd name="connsiteX31" fmla="*/ 7590 w 4279134"/>
                  <a:gd name="connsiteY31" fmla="*/ 90488 h 686656"/>
                  <a:gd name="connsiteX32" fmla="*/ 129034 w 4279134"/>
                  <a:gd name="connsiteY32" fmla="*/ 76200 h 686656"/>
                  <a:gd name="connsiteX33" fmla="*/ 417165 w 4279134"/>
                  <a:gd name="connsiteY33" fmla="*/ 47625 h 686656"/>
                  <a:gd name="connsiteX34" fmla="*/ 821977 w 4279134"/>
                  <a:gd name="connsiteY34" fmla="*/ 14288 h 686656"/>
                  <a:gd name="connsiteX35" fmla="*/ 1148208 w 4279134"/>
                  <a:gd name="connsiteY35" fmla="*/ 0 h 686656"/>
                  <a:gd name="connsiteX0" fmla="*/ 1148208 w 4279134"/>
                  <a:gd name="connsiteY0" fmla="*/ 0 h 686656"/>
                  <a:gd name="connsiteX1" fmla="*/ 1745902 w 4279134"/>
                  <a:gd name="connsiteY1" fmla="*/ 0 h 686656"/>
                  <a:gd name="connsiteX2" fmla="*/ 2307877 w 4279134"/>
                  <a:gd name="connsiteY2" fmla="*/ 23813 h 686656"/>
                  <a:gd name="connsiteX3" fmla="*/ 2846040 w 4279134"/>
                  <a:gd name="connsiteY3" fmla="*/ 66675 h 686656"/>
                  <a:gd name="connsiteX4" fmla="*/ 3336577 w 4279134"/>
                  <a:gd name="connsiteY4" fmla="*/ 138113 h 686656"/>
                  <a:gd name="connsiteX5" fmla="*/ 3529459 w 4279134"/>
                  <a:gd name="connsiteY5" fmla="*/ 157163 h 686656"/>
                  <a:gd name="connsiteX6" fmla="*/ 3560415 w 4279134"/>
                  <a:gd name="connsiteY6" fmla="*/ 138113 h 686656"/>
                  <a:gd name="connsiteX7" fmla="*/ 3579465 w 4279134"/>
                  <a:gd name="connsiteY7" fmla="*/ 64294 h 686656"/>
                  <a:gd name="connsiteX8" fmla="*/ 3689002 w 4279134"/>
                  <a:gd name="connsiteY8" fmla="*/ 121444 h 686656"/>
                  <a:gd name="connsiteX9" fmla="*/ 3855690 w 4279134"/>
                  <a:gd name="connsiteY9" fmla="*/ 219075 h 686656"/>
                  <a:gd name="connsiteX10" fmla="*/ 3984277 w 4279134"/>
                  <a:gd name="connsiteY10" fmla="*/ 295275 h 686656"/>
                  <a:gd name="connsiteX11" fmla="*/ 4160490 w 4279134"/>
                  <a:gd name="connsiteY11" fmla="*/ 404813 h 686656"/>
                  <a:gd name="connsiteX12" fmla="*/ 4274790 w 4279134"/>
                  <a:gd name="connsiteY12" fmla="*/ 466725 h 686656"/>
                  <a:gd name="connsiteX13" fmla="*/ 4236690 w 4279134"/>
                  <a:gd name="connsiteY13" fmla="*/ 481013 h 686656"/>
                  <a:gd name="connsiteX14" fmla="*/ 4065240 w 4279134"/>
                  <a:gd name="connsiteY14" fmla="*/ 519113 h 686656"/>
                  <a:gd name="connsiteX15" fmla="*/ 3879502 w 4279134"/>
                  <a:gd name="connsiteY15" fmla="*/ 566738 h 686656"/>
                  <a:gd name="connsiteX16" fmla="*/ 3684240 w 4279134"/>
                  <a:gd name="connsiteY16" fmla="*/ 628651 h 686656"/>
                  <a:gd name="connsiteX17" fmla="*/ 3522314 w 4279134"/>
                  <a:gd name="connsiteY17" fmla="*/ 685800 h 686656"/>
                  <a:gd name="connsiteX18" fmla="*/ 3512789 w 4279134"/>
                  <a:gd name="connsiteY18" fmla="*/ 657225 h 686656"/>
                  <a:gd name="connsiteX19" fmla="*/ 3517552 w 4279134"/>
                  <a:gd name="connsiteY19" fmla="*/ 581025 h 686656"/>
                  <a:gd name="connsiteX20" fmla="*/ 3462784 w 4279134"/>
                  <a:gd name="connsiteY20" fmla="*/ 564356 h 686656"/>
                  <a:gd name="connsiteX21" fmla="*/ 3227040 w 4279134"/>
                  <a:gd name="connsiteY21" fmla="*/ 533400 h 686656"/>
                  <a:gd name="connsiteX22" fmla="*/ 2912715 w 4279134"/>
                  <a:gd name="connsiteY22" fmla="*/ 485775 h 686656"/>
                  <a:gd name="connsiteX23" fmla="*/ 2284065 w 4279134"/>
                  <a:gd name="connsiteY23" fmla="*/ 366713 h 686656"/>
                  <a:gd name="connsiteX24" fmla="*/ 1888777 w 4279134"/>
                  <a:gd name="connsiteY24" fmla="*/ 314325 h 686656"/>
                  <a:gd name="connsiteX25" fmla="*/ 1483965 w 4279134"/>
                  <a:gd name="connsiteY25" fmla="*/ 276225 h 686656"/>
                  <a:gd name="connsiteX26" fmla="*/ 962471 w 4279134"/>
                  <a:gd name="connsiteY26" fmla="*/ 233363 h 686656"/>
                  <a:gd name="connsiteX27" fmla="*/ 533847 w 4279134"/>
                  <a:gd name="connsiteY27" fmla="*/ 228601 h 686656"/>
                  <a:gd name="connsiteX28" fmla="*/ 212377 w 4279134"/>
                  <a:gd name="connsiteY28" fmla="*/ 233363 h 686656"/>
                  <a:gd name="connsiteX29" fmla="*/ 93316 w 4279134"/>
                  <a:gd name="connsiteY29" fmla="*/ 221457 h 686656"/>
                  <a:gd name="connsiteX30" fmla="*/ 55215 w 4279134"/>
                  <a:gd name="connsiteY30" fmla="*/ 176213 h 686656"/>
                  <a:gd name="connsiteX31" fmla="*/ 7590 w 4279134"/>
                  <a:gd name="connsiteY31" fmla="*/ 90488 h 686656"/>
                  <a:gd name="connsiteX32" fmla="*/ 129034 w 4279134"/>
                  <a:gd name="connsiteY32" fmla="*/ 76200 h 686656"/>
                  <a:gd name="connsiteX33" fmla="*/ 417165 w 4279134"/>
                  <a:gd name="connsiteY33" fmla="*/ 47625 h 686656"/>
                  <a:gd name="connsiteX34" fmla="*/ 821977 w 4279134"/>
                  <a:gd name="connsiteY34" fmla="*/ 14288 h 686656"/>
                  <a:gd name="connsiteX35" fmla="*/ 1148208 w 4279134"/>
                  <a:gd name="connsiteY35" fmla="*/ 0 h 686656"/>
                  <a:gd name="connsiteX0" fmla="*/ 1148208 w 4279134"/>
                  <a:gd name="connsiteY0" fmla="*/ 0 h 686656"/>
                  <a:gd name="connsiteX1" fmla="*/ 1745902 w 4279134"/>
                  <a:gd name="connsiteY1" fmla="*/ 0 h 686656"/>
                  <a:gd name="connsiteX2" fmla="*/ 2307877 w 4279134"/>
                  <a:gd name="connsiteY2" fmla="*/ 23813 h 686656"/>
                  <a:gd name="connsiteX3" fmla="*/ 2846040 w 4279134"/>
                  <a:gd name="connsiteY3" fmla="*/ 66675 h 686656"/>
                  <a:gd name="connsiteX4" fmla="*/ 3336577 w 4279134"/>
                  <a:gd name="connsiteY4" fmla="*/ 138113 h 686656"/>
                  <a:gd name="connsiteX5" fmla="*/ 3529459 w 4279134"/>
                  <a:gd name="connsiteY5" fmla="*/ 157163 h 686656"/>
                  <a:gd name="connsiteX6" fmla="*/ 3560415 w 4279134"/>
                  <a:gd name="connsiteY6" fmla="*/ 138113 h 686656"/>
                  <a:gd name="connsiteX7" fmla="*/ 3579465 w 4279134"/>
                  <a:gd name="connsiteY7" fmla="*/ 64294 h 686656"/>
                  <a:gd name="connsiteX8" fmla="*/ 3689002 w 4279134"/>
                  <a:gd name="connsiteY8" fmla="*/ 121444 h 686656"/>
                  <a:gd name="connsiteX9" fmla="*/ 3855690 w 4279134"/>
                  <a:gd name="connsiteY9" fmla="*/ 219075 h 686656"/>
                  <a:gd name="connsiteX10" fmla="*/ 3984277 w 4279134"/>
                  <a:gd name="connsiteY10" fmla="*/ 295275 h 686656"/>
                  <a:gd name="connsiteX11" fmla="*/ 4160490 w 4279134"/>
                  <a:gd name="connsiteY11" fmla="*/ 404813 h 686656"/>
                  <a:gd name="connsiteX12" fmla="*/ 4274790 w 4279134"/>
                  <a:gd name="connsiteY12" fmla="*/ 466725 h 686656"/>
                  <a:gd name="connsiteX13" fmla="*/ 4236690 w 4279134"/>
                  <a:gd name="connsiteY13" fmla="*/ 481013 h 686656"/>
                  <a:gd name="connsiteX14" fmla="*/ 4065240 w 4279134"/>
                  <a:gd name="connsiteY14" fmla="*/ 519113 h 686656"/>
                  <a:gd name="connsiteX15" fmla="*/ 3879502 w 4279134"/>
                  <a:gd name="connsiteY15" fmla="*/ 566738 h 686656"/>
                  <a:gd name="connsiteX16" fmla="*/ 3684240 w 4279134"/>
                  <a:gd name="connsiteY16" fmla="*/ 628651 h 686656"/>
                  <a:gd name="connsiteX17" fmla="*/ 3522314 w 4279134"/>
                  <a:gd name="connsiteY17" fmla="*/ 685800 h 686656"/>
                  <a:gd name="connsiteX18" fmla="*/ 3512789 w 4279134"/>
                  <a:gd name="connsiteY18" fmla="*/ 657225 h 686656"/>
                  <a:gd name="connsiteX19" fmla="*/ 3517552 w 4279134"/>
                  <a:gd name="connsiteY19" fmla="*/ 581025 h 686656"/>
                  <a:gd name="connsiteX20" fmla="*/ 3462784 w 4279134"/>
                  <a:gd name="connsiteY20" fmla="*/ 564356 h 686656"/>
                  <a:gd name="connsiteX21" fmla="*/ 3227040 w 4279134"/>
                  <a:gd name="connsiteY21" fmla="*/ 533400 h 686656"/>
                  <a:gd name="connsiteX22" fmla="*/ 2912715 w 4279134"/>
                  <a:gd name="connsiteY22" fmla="*/ 485775 h 686656"/>
                  <a:gd name="connsiteX23" fmla="*/ 2284065 w 4279134"/>
                  <a:gd name="connsiteY23" fmla="*/ 366713 h 686656"/>
                  <a:gd name="connsiteX24" fmla="*/ 1888777 w 4279134"/>
                  <a:gd name="connsiteY24" fmla="*/ 314325 h 686656"/>
                  <a:gd name="connsiteX25" fmla="*/ 1483965 w 4279134"/>
                  <a:gd name="connsiteY25" fmla="*/ 276225 h 686656"/>
                  <a:gd name="connsiteX26" fmla="*/ 962471 w 4279134"/>
                  <a:gd name="connsiteY26" fmla="*/ 233363 h 686656"/>
                  <a:gd name="connsiteX27" fmla="*/ 533847 w 4279134"/>
                  <a:gd name="connsiteY27" fmla="*/ 228601 h 686656"/>
                  <a:gd name="connsiteX28" fmla="*/ 212377 w 4279134"/>
                  <a:gd name="connsiteY28" fmla="*/ 233363 h 686656"/>
                  <a:gd name="connsiteX29" fmla="*/ 93316 w 4279134"/>
                  <a:gd name="connsiteY29" fmla="*/ 221457 h 686656"/>
                  <a:gd name="connsiteX30" fmla="*/ 55215 w 4279134"/>
                  <a:gd name="connsiteY30" fmla="*/ 176213 h 686656"/>
                  <a:gd name="connsiteX31" fmla="*/ 7590 w 4279134"/>
                  <a:gd name="connsiteY31" fmla="*/ 90488 h 686656"/>
                  <a:gd name="connsiteX32" fmla="*/ 129034 w 4279134"/>
                  <a:gd name="connsiteY32" fmla="*/ 76200 h 686656"/>
                  <a:gd name="connsiteX33" fmla="*/ 417165 w 4279134"/>
                  <a:gd name="connsiteY33" fmla="*/ 47625 h 686656"/>
                  <a:gd name="connsiteX34" fmla="*/ 821977 w 4279134"/>
                  <a:gd name="connsiteY34" fmla="*/ 14288 h 686656"/>
                  <a:gd name="connsiteX35" fmla="*/ 1148208 w 4279134"/>
                  <a:gd name="connsiteY35" fmla="*/ 0 h 686656"/>
                  <a:gd name="connsiteX0" fmla="*/ 1148208 w 4279134"/>
                  <a:gd name="connsiteY0" fmla="*/ 0 h 686611"/>
                  <a:gd name="connsiteX1" fmla="*/ 1745902 w 4279134"/>
                  <a:gd name="connsiteY1" fmla="*/ 0 h 686611"/>
                  <a:gd name="connsiteX2" fmla="*/ 2307877 w 4279134"/>
                  <a:gd name="connsiteY2" fmla="*/ 23813 h 686611"/>
                  <a:gd name="connsiteX3" fmla="*/ 2846040 w 4279134"/>
                  <a:gd name="connsiteY3" fmla="*/ 66675 h 686611"/>
                  <a:gd name="connsiteX4" fmla="*/ 3336577 w 4279134"/>
                  <a:gd name="connsiteY4" fmla="*/ 138113 h 686611"/>
                  <a:gd name="connsiteX5" fmla="*/ 3529459 w 4279134"/>
                  <a:gd name="connsiteY5" fmla="*/ 157163 h 686611"/>
                  <a:gd name="connsiteX6" fmla="*/ 3560415 w 4279134"/>
                  <a:gd name="connsiteY6" fmla="*/ 138113 h 686611"/>
                  <a:gd name="connsiteX7" fmla="*/ 3579465 w 4279134"/>
                  <a:gd name="connsiteY7" fmla="*/ 64294 h 686611"/>
                  <a:gd name="connsiteX8" fmla="*/ 3689002 w 4279134"/>
                  <a:gd name="connsiteY8" fmla="*/ 121444 h 686611"/>
                  <a:gd name="connsiteX9" fmla="*/ 3855690 w 4279134"/>
                  <a:gd name="connsiteY9" fmla="*/ 219075 h 686611"/>
                  <a:gd name="connsiteX10" fmla="*/ 3984277 w 4279134"/>
                  <a:gd name="connsiteY10" fmla="*/ 295275 h 686611"/>
                  <a:gd name="connsiteX11" fmla="*/ 4160490 w 4279134"/>
                  <a:gd name="connsiteY11" fmla="*/ 404813 h 686611"/>
                  <a:gd name="connsiteX12" fmla="*/ 4274790 w 4279134"/>
                  <a:gd name="connsiteY12" fmla="*/ 466725 h 686611"/>
                  <a:gd name="connsiteX13" fmla="*/ 4236690 w 4279134"/>
                  <a:gd name="connsiteY13" fmla="*/ 481013 h 686611"/>
                  <a:gd name="connsiteX14" fmla="*/ 4065240 w 4279134"/>
                  <a:gd name="connsiteY14" fmla="*/ 519113 h 686611"/>
                  <a:gd name="connsiteX15" fmla="*/ 3879502 w 4279134"/>
                  <a:gd name="connsiteY15" fmla="*/ 566738 h 686611"/>
                  <a:gd name="connsiteX16" fmla="*/ 3684240 w 4279134"/>
                  <a:gd name="connsiteY16" fmla="*/ 628651 h 686611"/>
                  <a:gd name="connsiteX17" fmla="*/ 3522314 w 4279134"/>
                  <a:gd name="connsiteY17" fmla="*/ 685800 h 686611"/>
                  <a:gd name="connsiteX18" fmla="*/ 3512789 w 4279134"/>
                  <a:gd name="connsiteY18" fmla="*/ 657225 h 686611"/>
                  <a:gd name="connsiteX19" fmla="*/ 3515171 w 4279134"/>
                  <a:gd name="connsiteY19" fmla="*/ 588169 h 686611"/>
                  <a:gd name="connsiteX20" fmla="*/ 3462784 w 4279134"/>
                  <a:gd name="connsiteY20" fmla="*/ 564356 h 686611"/>
                  <a:gd name="connsiteX21" fmla="*/ 3227040 w 4279134"/>
                  <a:gd name="connsiteY21" fmla="*/ 533400 h 686611"/>
                  <a:gd name="connsiteX22" fmla="*/ 2912715 w 4279134"/>
                  <a:gd name="connsiteY22" fmla="*/ 485775 h 686611"/>
                  <a:gd name="connsiteX23" fmla="*/ 2284065 w 4279134"/>
                  <a:gd name="connsiteY23" fmla="*/ 366713 h 686611"/>
                  <a:gd name="connsiteX24" fmla="*/ 1888777 w 4279134"/>
                  <a:gd name="connsiteY24" fmla="*/ 314325 h 686611"/>
                  <a:gd name="connsiteX25" fmla="*/ 1483965 w 4279134"/>
                  <a:gd name="connsiteY25" fmla="*/ 276225 h 686611"/>
                  <a:gd name="connsiteX26" fmla="*/ 962471 w 4279134"/>
                  <a:gd name="connsiteY26" fmla="*/ 233363 h 686611"/>
                  <a:gd name="connsiteX27" fmla="*/ 533847 w 4279134"/>
                  <a:gd name="connsiteY27" fmla="*/ 228601 h 686611"/>
                  <a:gd name="connsiteX28" fmla="*/ 212377 w 4279134"/>
                  <a:gd name="connsiteY28" fmla="*/ 233363 h 686611"/>
                  <a:gd name="connsiteX29" fmla="*/ 93316 w 4279134"/>
                  <a:gd name="connsiteY29" fmla="*/ 221457 h 686611"/>
                  <a:gd name="connsiteX30" fmla="*/ 55215 w 4279134"/>
                  <a:gd name="connsiteY30" fmla="*/ 176213 h 686611"/>
                  <a:gd name="connsiteX31" fmla="*/ 7590 w 4279134"/>
                  <a:gd name="connsiteY31" fmla="*/ 90488 h 686611"/>
                  <a:gd name="connsiteX32" fmla="*/ 129034 w 4279134"/>
                  <a:gd name="connsiteY32" fmla="*/ 76200 h 686611"/>
                  <a:gd name="connsiteX33" fmla="*/ 417165 w 4279134"/>
                  <a:gd name="connsiteY33" fmla="*/ 47625 h 686611"/>
                  <a:gd name="connsiteX34" fmla="*/ 821977 w 4279134"/>
                  <a:gd name="connsiteY34" fmla="*/ 14288 h 686611"/>
                  <a:gd name="connsiteX35" fmla="*/ 1148208 w 4279134"/>
                  <a:gd name="connsiteY35" fmla="*/ 0 h 686611"/>
                  <a:gd name="connsiteX0" fmla="*/ 1148208 w 4279134"/>
                  <a:gd name="connsiteY0" fmla="*/ 0 h 686288"/>
                  <a:gd name="connsiteX1" fmla="*/ 1745902 w 4279134"/>
                  <a:gd name="connsiteY1" fmla="*/ 0 h 686288"/>
                  <a:gd name="connsiteX2" fmla="*/ 2307877 w 4279134"/>
                  <a:gd name="connsiteY2" fmla="*/ 23813 h 686288"/>
                  <a:gd name="connsiteX3" fmla="*/ 2846040 w 4279134"/>
                  <a:gd name="connsiteY3" fmla="*/ 66675 h 686288"/>
                  <a:gd name="connsiteX4" fmla="*/ 3336577 w 4279134"/>
                  <a:gd name="connsiteY4" fmla="*/ 138113 h 686288"/>
                  <a:gd name="connsiteX5" fmla="*/ 3529459 w 4279134"/>
                  <a:gd name="connsiteY5" fmla="*/ 157163 h 686288"/>
                  <a:gd name="connsiteX6" fmla="*/ 3560415 w 4279134"/>
                  <a:gd name="connsiteY6" fmla="*/ 138113 h 686288"/>
                  <a:gd name="connsiteX7" fmla="*/ 3579465 w 4279134"/>
                  <a:gd name="connsiteY7" fmla="*/ 64294 h 686288"/>
                  <a:gd name="connsiteX8" fmla="*/ 3689002 w 4279134"/>
                  <a:gd name="connsiteY8" fmla="*/ 121444 h 686288"/>
                  <a:gd name="connsiteX9" fmla="*/ 3855690 w 4279134"/>
                  <a:gd name="connsiteY9" fmla="*/ 219075 h 686288"/>
                  <a:gd name="connsiteX10" fmla="*/ 3984277 w 4279134"/>
                  <a:gd name="connsiteY10" fmla="*/ 295275 h 686288"/>
                  <a:gd name="connsiteX11" fmla="*/ 4160490 w 4279134"/>
                  <a:gd name="connsiteY11" fmla="*/ 404813 h 686288"/>
                  <a:gd name="connsiteX12" fmla="*/ 4274790 w 4279134"/>
                  <a:gd name="connsiteY12" fmla="*/ 466725 h 686288"/>
                  <a:gd name="connsiteX13" fmla="*/ 4236690 w 4279134"/>
                  <a:gd name="connsiteY13" fmla="*/ 481013 h 686288"/>
                  <a:gd name="connsiteX14" fmla="*/ 4065240 w 4279134"/>
                  <a:gd name="connsiteY14" fmla="*/ 519113 h 686288"/>
                  <a:gd name="connsiteX15" fmla="*/ 3879502 w 4279134"/>
                  <a:gd name="connsiteY15" fmla="*/ 566738 h 686288"/>
                  <a:gd name="connsiteX16" fmla="*/ 3684240 w 4279134"/>
                  <a:gd name="connsiteY16" fmla="*/ 628651 h 686288"/>
                  <a:gd name="connsiteX17" fmla="*/ 3522314 w 4279134"/>
                  <a:gd name="connsiteY17" fmla="*/ 685800 h 686288"/>
                  <a:gd name="connsiteX18" fmla="*/ 3508026 w 4279134"/>
                  <a:gd name="connsiteY18" fmla="*/ 652462 h 686288"/>
                  <a:gd name="connsiteX19" fmla="*/ 3515171 w 4279134"/>
                  <a:gd name="connsiteY19" fmla="*/ 588169 h 686288"/>
                  <a:gd name="connsiteX20" fmla="*/ 3462784 w 4279134"/>
                  <a:gd name="connsiteY20" fmla="*/ 564356 h 686288"/>
                  <a:gd name="connsiteX21" fmla="*/ 3227040 w 4279134"/>
                  <a:gd name="connsiteY21" fmla="*/ 533400 h 686288"/>
                  <a:gd name="connsiteX22" fmla="*/ 2912715 w 4279134"/>
                  <a:gd name="connsiteY22" fmla="*/ 485775 h 686288"/>
                  <a:gd name="connsiteX23" fmla="*/ 2284065 w 4279134"/>
                  <a:gd name="connsiteY23" fmla="*/ 366713 h 686288"/>
                  <a:gd name="connsiteX24" fmla="*/ 1888777 w 4279134"/>
                  <a:gd name="connsiteY24" fmla="*/ 314325 h 686288"/>
                  <a:gd name="connsiteX25" fmla="*/ 1483965 w 4279134"/>
                  <a:gd name="connsiteY25" fmla="*/ 276225 h 686288"/>
                  <a:gd name="connsiteX26" fmla="*/ 962471 w 4279134"/>
                  <a:gd name="connsiteY26" fmla="*/ 233363 h 686288"/>
                  <a:gd name="connsiteX27" fmla="*/ 533847 w 4279134"/>
                  <a:gd name="connsiteY27" fmla="*/ 228601 h 686288"/>
                  <a:gd name="connsiteX28" fmla="*/ 212377 w 4279134"/>
                  <a:gd name="connsiteY28" fmla="*/ 233363 h 686288"/>
                  <a:gd name="connsiteX29" fmla="*/ 93316 w 4279134"/>
                  <a:gd name="connsiteY29" fmla="*/ 221457 h 686288"/>
                  <a:gd name="connsiteX30" fmla="*/ 55215 w 4279134"/>
                  <a:gd name="connsiteY30" fmla="*/ 176213 h 686288"/>
                  <a:gd name="connsiteX31" fmla="*/ 7590 w 4279134"/>
                  <a:gd name="connsiteY31" fmla="*/ 90488 h 686288"/>
                  <a:gd name="connsiteX32" fmla="*/ 129034 w 4279134"/>
                  <a:gd name="connsiteY32" fmla="*/ 76200 h 686288"/>
                  <a:gd name="connsiteX33" fmla="*/ 417165 w 4279134"/>
                  <a:gd name="connsiteY33" fmla="*/ 47625 h 686288"/>
                  <a:gd name="connsiteX34" fmla="*/ 821977 w 4279134"/>
                  <a:gd name="connsiteY34" fmla="*/ 14288 h 686288"/>
                  <a:gd name="connsiteX35" fmla="*/ 1148208 w 4279134"/>
                  <a:gd name="connsiteY35" fmla="*/ 0 h 686288"/>
                  <a:gd name="connsiteX0" fmla="*/ 1148208 w 4279134"/>
                  <a:gd name="connsiteY0" fmla="*/ 0 h 686338"/>
                  <a:gd name="connsiteX1" fmla="*/ 1745902 w 4279134"/>
                  <a:gd name="connsiteY1" fmla="*/ 0 h 686338"/>
                  <a:gd name="connsiteX2" fmla="*/ 2307877 w 4279134"/>
                  <a:gd name="connsiteY2" fmla="*/ 23813 h 686338"/>
                  <a:gd name="connsiteX3" fmla="*/ 2846040 w 4279134"/>
                  <a:gd name="connsiteY3" fmla="*/ 66675 h 686338"/>
                  <a:gd name="connsiteX4" fmla="*/ 3336577 w 4279134"/>
                  <a:gd name="connsiteY4" fmla="*/ 138113 h 686338"/>
                  <a:gd name="connsiteX5" fmla="*/ 3529459 w 4279134"/>
                  <a:gd name="connsiteY5" fmla="*/ 157163 h 686338"/>
                  <a:gd name="connsiteX6" fmla="*/ 3560415 w 4279134"/>
                  <a:gd name="connsiteY6" fmla="*/ 138113 h 686338"/>
                  <a:gd name="connsiteX7" fmla="*/ 3579465 w 4279134"/>
                  <a:gd name="connsiteY7" fmla="*/ 64294 h 686338"/>
                  <a:gd name="connsiteX8" fmla="*/ 3689002 w 4279134"/>
                  <a:gd name="connsiteY8" fmla="*/ 121444 h 686338"/>
                  <a:gd name="connsiteX9" fmla="*/ 3855690 w 4279134"/>
                  <a:gd name="connsiteY9" fmla="*/ 219075 h 686338"/>
                  <a:gd name="connsiteX10" fmla="*/ 3984277 w 4279134"/>
                  <a:gd name="connsiteY10" fmla="*/ 295275 h 686338"/>
                  <a:gd name="connsiteX11" fmla="*/ 4160490 w 4279134"/>
                  <a:gd name="connsiteY11" fmla="*/ 404813 h 686338"/>
                  <a:gd name="connsiteX12" fmla="*/ 4274790 w 4279134"/>
                  <a:gd name="connsiteY12" fmla="*/ 466725 h 686338"/>
                  <a:gd name="connsiteX13" fmla="*/ 4236690 w 4279134"/>
                  <a:gd name="connsiteY13" fmla="*/ 481013 h 686338"/>
                  <a:gd name="connsiteX14" fmla="*/ 4065240 w 4279134"/>
                  <a:gd name="connsiteY14" fmla="*/ 519113 h 686338"/>
                  <a:gd name="connsiteX15" fmla="*/ 3879502 w 4279134"/>
                  <a:gd name="connsiteY15" fmla="*/ 566738 h 686338"/>
                  <a:gd name="connsiteX16" fmla="*/ 3684240 w 4279134"/>
                  <a:gd name="connsiteY16" fmla="*/ 628651 h 686338"/>
                  <a:gd name="connsiteX17" fmla="*/ 3522314 w 4279134"/>
                  <a:gd name="connsiteY17" fmla="*/ 685800 h 686338"/>
                  <a:gd name="connsiteX18" fmla="*/ 3508026 w 4279134"/>
                  <a:gd name="connsiteY18" fmla="*/ 652462 h 686338"/>
                  <a:gd name="connsiteX19" fmla="*/ 3515171 w 4279134"/>
                  <a:gd name="connsiteY19" fmla="*/ 588169 h 686338"/>
                  <a:gd name="connsiteX20" fmla="*/ 3462784 w 4279134"/>
                  <a:gd name="connsiteY20" fmla="*/ 564356 h 686338"/>
                  <a:gd name="connsiteX21" fmla="*/ 3227040 w 4279134"/>
                  <a:gd name="connsiteY21" fmla="*/ 533400 h 686338"/>
                  <a:gd name="connsiteX22" fmla="*/ 2912715 w 4279134"/>
                  <a:gd name="connsiteY22" fmla="*/ 485775 h 686338"/>
                  <a:gd name="connsiteX23" fmla="*/ 2284065 w 4279134"/>
                  <a:gd name="connsiteY23" fmla="*/ 366713 h 686338"/>
                  <a:gd name="connsiteX24" fmla="*/ 1888777 w 4279134"/>
                  <a:gd name="connsiteY24" fmla="*/ 314325 h 686338"/>
                  <a:gd name="connsiteX25" fmla="*/ 1483965 w 4279134"/>
                  <a:gd name="connsiteY25" fmla="*/ 276225 h 686338"/>
                  <a:gd name="connsiteX26" fmla="*/ 962471 w 4279134"/>
                  <a:gd name="connsiteY26" fmla="*/ 233363 h 686338"/>
                  <a:gd name="connsiteX27" fmla="*/ 533847 w 4279134"/>
                  <a:gd name="connsiteY27" fmla="*/ 228601 h 686338"/>
                  <a:gd name="connsiteX28" fmla="*/ 212377 w 4279134"/>
                  <a:gd name="connsiteY28" fmla="*/ 233363 h 686338"/>
                  <a:gd name="connsiteX29" fmla="*/ 93316 w 4279134"/>
                  <a:gd name="connsiteY29" fmla="*/ 221457 h 686338"/>
                  <a:gd name="connsiteX30" fmla="*/ 55215 w 4279134"/>
                  <a:gd name="connsiteY30" fmla="*/ 176213 h 686338"/>
                  <a:gd name="connsiteX31" fmla="*/ 7590 w 4279134"/>
                  <a:gd name="connsiteY31" fmla="*/ 90488 h 686338"/>
                  <a:gd name="connsiteX32" fmla="*/ 129034 w 4279134"/>
                  <a:gd name="connsiteY32" fmla="*/ 76200 h 686338"/>
                  <a:gd name="connsiteX33" fmla="*/ 417165 w 4279134"/>
                  <a:gd name="connsiteY33" fmla="*/ 47625 h 686338"/>
                  <a:gd name="connsiteX34" fmla="*/ 821977 w 4279134"/>
                  <a:gd name="connsiteY34" fmla="*/ 14288 h 686338"/>
                  <a:gd name="connsiteX35" fmla="*/ 1148208 w 4279134"/>
                  <a:gd name="connsiteY35" fmla="*/ 0 h 686338"/>
                  <a:gd name="connsiteX0" fmla="*/ 1148208 w 4279134"/>
                  <a:gd name="connsiteY0" fmla="*/ 0 h 686288"/>
                  <a:gd name="connsiteX1" fmla="*/ 1745902 w 4279134"/>
                  <a:gd name="connsiteY1" fmla="*/ 0 h 686288"/>
                  <a:gd name="connsiteX2" fmla="*/ 2307877 w 4279134"/>
                  <a:gd name="connsiteY2" fmla="*/ 23813 h 686288"/>
                  <a:gd name="connsiteX3" fmla="*/ 2846040 w 4279134"/>
                  <a:gd name="connsiteY3" fmla="*/ 66675 h 686288"/>
                  <a:gd name="connsiteX4" fmla="*/ 3336577 w 4279134"/>
                  <a:gd name="connsiteY4" fmla="*/ 138113 h 686288"/>
                  <a:gd name="connsiteX5" fmla="*/ 3529459 w 4279134"/>
                  <a:gd name="connsiteY5" fmla="*/ 157163 h 686288"/>
                  <a:gd name="connsiteX6" fmla="*/ 3560415 w 4279134"/>
                  <a:gd name="connsiteY6" fmla="*/ 138113 h 686288"/>
                  <a:gd name="connsiteX7" fmla="*/ 3579465 w 4279134"/>
                  <a:gd name="connsiteY7" fmla="*/ 64294 h 686288"/>
                  <a:gd name="connsiteX8" fmla="*/ 3689002 w 4279134"/>
                  <a:gd name="connsiteY8" fmla="*/ 121444 h 686288"/>
                  <a:gd name="connsiteX9" fmla="*/ 3855690 w 4279134"/>
                  <a:gd name="connsiteY9" fmla="*/ 219075 h 686288"/>
                  <a:gd name="connsiteX10" fmla="*/ 3984277 w 4279134"/>
                  <a:gd name="connsiteY10" fmla="*/ 295275 h 686288"/>
                  <a:gd name="connsiteX11" fmla="*/ 4160490 w 4279134"/>
                  <a:gd name="connsiteY11" fmla="*/ 404813 h 686288"/>
                  <a:gd name="connsiteX12" fmla="*/ 4274790 w 4279134"/>
                  <a:gd name="connsiteY12" fmla="*/ 466725 h 686288"/>
                  <a:gd name="connsiteX13" fmla="*/ 4236690 w 4279134"/>
                  <a:gd name="connsiteY13" fmla="*/ 481013 h 686288"/>
                  <a:gd name="connsiteX14" fmla="*/ 4065240 w 4279134"/>
                  <a:gd name="connsiteY14" fmla="*/ 519113 h 686288"/>
                  <a:gd name="connsiteX15" fmla="*/ 3879502 w 4279134"/>
                  <a:gd name="connsiteY15" fmla="*/ 566738 h 686288"/>
                  <a:gd name="connsiteX16" fmla="*/ 3684240 w 4279134"/>
                  <a:gd name="connsiteY16" fmla="*/ 628651 h 686288"/>
                  <a:gd name="connsiteX17" fmla="*/ 3522314 w 4279134"/>
                  <a:gd name="connsiteY17" fmla="*/ 685800 h 686288"/>
                  <a:gd name="connsiteX18" fmla="*/ 3508026 w 4279134"/>
                  <a:gd name="connsiteY18" fmla="*/ 652462 h 686288"/>
                  <a:gd name="connsiteX19" fmla="*/ 3508028 w 4279134"/>
                  <a:gd name="connsiteY19" fmla="*/ 588169 h 686288"/>
                  <a:gd name="connsiteX20" fmla="*/ 3462784 w 4279134"/>
                  <a:gd name="connsiteY20" fmla="*/ 564356 h 686288"/>
                  <a:gd name="connsiteX21" fmla="*/ 3227040 w 4279134"/>
                  <a:gd name="connsiteY21" fmla="*/ 533400 h 686288"/>
                  <a:gd name="connsiteX22" fmla="*/ 2912715 w 4279134"/>
                  <a:gd name="connsiteY22" fmla="*/ 485775 h 686288"/>
                  <a:gd name="connsiteX23" fmla="*/ 2284065 w 4279134"/>
                  <a:gd name="connsiteY23" fmla="*/ 366713 h 686288"/>
                  <a:gd name="connsiteX24" fmla="*/ 1888777 w 4279134"/>
                  <a:gd name="connsiteY24" fmla="*/ 314325 h 686288"/>
                  <a:gd name="connsiteX25" fmla="*/ 1483965 w 4279134"/>
                  <a:gd name="connsiteY25" fmla="*/ 276225 h 686288"/>
                  <a:gd name="connsiteX26" fmla="*/ 962471 w 4279134"/>
                  <a:gd name="connsiteY26" fmla="*/ 233363 h 686288"/>
                  <a:gd name="connsiteX27" fmla="*/ 533847 w 4279134"/>
                  <a:gd name="connsiteY27" fmla="*/ 228601 h 686288"/>
                  <a:gd name="connsiteX28" fmla="*/ 212377 w 4279134"/>
                  <a:gd name="connsiteY28" fmla="*/ 233363 h 686288"/>
                  <a:gd name="connsiteX29" fmla="*/ 93316 w 4279134"/>
                  <a:gd name="connsiteY29" fmla="*/ 221457 h 686288"/>
                  <a:gd name="connsiteX30" fmla="*/ 55215 w 4279134"/>
                  <a:gd name="connsiteY30" fmla="*/ 176213 h 686288"/>
                  <a:gd name="connsiteX31" fmla="*/ 7590 w 4279134"/>
                  <a:gd name="connsiteY31" fmla="*/ 90488 h 686288"/>
                  <a:gd name="connsiteX32" fmla="*/ 129034 w 4279134"/>
                  <a:gd name="connsiteY32" fmla="*/ 76200 h 686288"/>
                  <a:gd name="connsiteX33" fmla="*/ 417165 w 4279134"/>
                  <a:gd name="connsiteY33" fmla="*/ 47625 h 686288"/>
                  <a:gd name="connsiteX34" fmla="*/ 821977 w 4279134"/>
                  <a:gd name="connsiteY34" fmla="*/ 14288 h 686288"/>
                  <a:gd name="connsiteX35" fmla="*/ 1148208 w 4279134"/>
                  <a:gd name="connsiteY35" fmla="*/ 0 h 686288"/>
                  <a:gd name="connsiteX0" fmla="*/ 1148208 w 4279134"/>
                  <a:gd name="connsiteY0" fmla="*/ 0 h 686075"/>
                  <a:gd name="connsiteX1" fmla="*/ 1745902 w 4279134"/>
                  <a:gd name="connsiteY1" fmla="*/ 0 h 686075"/>
                  <a:gd name="connsiteX2" fmla="*/ 2307877 w 4279134"/>
                  <a:gd name="connsiteY2" fmla="*/ 23813 h 686075"/>
                  <a:gd name="connsiteX3" fmla="*/ 2846040 w 4279134"/>
                  <a:gd name="connsiteY3" fmla="*/ 66675 h 686075"/>
                  <a:gd name="connsiteX4" fmla="*/ 3336577 w 4279134"/>
                  <a:gd name="connsiteY4" fmla="*/ 138113 h 686075"/>
                  <a:gd name="connsiteX5" fmla="*/ 3529459 w 4279134"/>
                  <a:gd name="connsiteY5" fmla="*/ 157163 h 686075"/>
                  <a:gd name="connsiteX6" fmla="*/ 3560415 w 4279134"/>
                  <a:gd name="connsiteY6" fmla="*/ 138113 h 686075"/>
                  <a:gd name="connsiteX7" fmla="*/ 3579465 w 4279134"/>
                  <a:gd name="connsiteY7" fmla="*/ 64294 h 686075"/>
                  <a:gd name="connsiteX8" fmla="*/ 3689002 w 4279134"/>
                  <a:gd name="connsiteY8" fmla="*/ 121444 h 686075"/>
                  <a:gd name="connsiteX9" fmla="*/ 3855690 w 4279134"/>
                  <a:gd name="connsiteY9" fmla="*/ 219075 h 686075"/>
                  <a:gd name="connsiteX10" fmla="*/ 3984277 w 4279134"/>
                  <a:gd name="connsiteY10" fmla="*/ 295275 h 686075"/>
                  <a:gd name="connsiteX11" fmla="*/ 4160490 w 4279134"/>
                  <a:gd name="connsiteY11" fmla="*/ 404813 h 686075"/>
                  <a:gd name="connsiteX12" fmla="*/ 4274790 w 4279134"/>
                  <a:gd name="connsiteY12" fmla="*/ 466725 h 686075"/>
                  <a:gd name="connsiteX13" fmla="*/ 4236690 w 4279134"/>
                  <a:gd name="connsiteY13" fmla="*/ 481013 h 686075"/>
                  <a:gd name="connsiteX14" fmla="*/ 4065240 w 4279134"/>
                  <a:gd name="connsiteY14" fmla="*/ 519113 h 686075"/>
                  <a:gd name="connsiteX15" fmla="*/ 3879502 w 4279134"/>
                  <a:gd name="connsiteY15" fmla="*/ 566738 h 686075"/>
                  <a:gd name="connsiteX16" fmla="*/ 3684240 w 4279134"/>
                  <a:gd name="connsiteY16" fmla="*/ 628651 h 686075"/>
                  <a:gd name="connsiteX17" fmla="*/ 3522314 w 4279134"/>
                  <a:gd name="connsiteY17" fmla="*/ 685800 h 686075"/>
                  <a:gd name="connsiteX18" fmla="*/ 3510407 w 4279134"/>
                  <a:gd name="connsiteY18" fmla="*/ 647700 h 686075"/>
                  <a:gd name="connsiteX19" fmla="*/ 3508028 w 4279134"/>
                  <a:gd name="connsiteY19" fmla="*/ 588169 h 686075"/>
                  <a:gd name="connsiteX20" fmla="*/ 3462784 w 4279134"/>
                  <a:gd name="connsiteY20" fmla="*/ 564356 h 686075"/>
                  <a:gd name="connsiteX21" fmla="*/ 3227040 w 4279134"/>
                  <a:gd name="connsiteY21" fmla="*/ 533400 h 686075"/>
                  <a:gd name="connsiteX22" fmla="*/ 2912715 w 4279134"/>
                  <a:gd name="connsiteY22" fmla="*/ 485775 h 686075"/>
                  <a:gd name="connsiteX23" fmla="*/ 2284065 w 4279134"/>
                  <a:gd name="connsiteY23" fmla="*/ 366713 h 686075"/>
                  <a:gd name="connsiteX24" fmla="*/ 1888777 w 4279134"/>
                  <a:gd name="connsiteY24" fmla="*/ 314325 h 686075"/>
                  <a:gd name="connsiteX25" fmla="*/ 1483965 w 4279134"/>
                  <a:gd name="connsiteY25" fmla="*/ 276225 h 686075"/>
                  <a:gd name="connsiteX26" fmla="*/ 962471 w 4279134"/>
                  <a:gd name="connsiteY26" fmla="*/ 233363 h 686075"/>
                  <a:gd name="connsiteX27" fmla="*/ 533847 w 4279134"/>
                  <a:gd name="connsiteY27" fmla="*/ 228601 h 686075"/>
                  <a:gd name="connsiteX28" fmla="*/ 212377 w 4279134"/>
                  <a:gd name="connsiteY28" fmla="*/ 233363 h 686075"/>
                  <a:gd name="connsiteX29" fmla="*/ 93316 w 4279134"/>
                  <a:gd name="connsiteY29" fmla="*/ 221457 h 686075"/>
                  <a:gd name="connsiteX30" fmla="*/ 55215 w 4279134"/>
                  <a:gd name="connsiteY30" fmla="*/ 176213 h 686075"/>
                  <a:gd name="connsiteX31" fmla="*/ 7590 w 4279134"/>
                  <a:gd name="connsiteY31" fmla="*/ 90488 h 686075"/>
                  <a:gd name="connsiteX32" fmla="*/ 129034 w 4279134"/>
                  <a:gd name="connsiteY32" fmla="*/ 76200 h 686075"/>
                  <a:gd name="connsiteX33" fmla="*/ 417165 w 4279134"/>
                  <a:gd name="connsiteY33" fmla="*/ 47625 h 686075"/>
                  <a:gd name="connsiteX34" fmla="*/ 821977 w 4279134"/>
                  <a:gd name="connsiteY34" fmla="*/ 14288 h 686075"/>
                  <a:gd name="connsiteX35" fmla="*/ 1148208 w 4279134"/>
                  <a:gd name="connsiteY35" fmla="*/ 0 h 686075"/>
                  <a:gd name="connsiteX0" fmla="*/ 1148208 w 4279134"/>
                  <a:gd name="connsiteY0" fmla="*/ 0 h 686100"/>
                  <a:gd name="connsiteX1" fmla="*/ 1745902 w 4279134"/>
                  <a:gd name="connsiteY1" fmla="*/ 0 h 686100"/>
                  <a:gd name="connsiteX2" fmla="*/ 2307877 w 4279134"/>
                  <a:gd name="connsiteY2" fmla="*/ 23813 h 686100"/>
                  <a:gd name="connsiteX3" fmla="*/ 2846040 w 4279134"/>
                  <a:gd name="connsiteY3" fmla="*/ 66675 h 686100"/>
                  <a:gd name="connsiteX4" fmla="*/ 3336577 w 4279134"/>
                  <a:gd name="connsiteY4" fmla="*/ 138113 h 686100"/>
                  <a:gd name="connsiteX5" fmla="*/ 3529459 w 4279134"/>
                  <a:gd name="connsiteY5" fmla="*/ 157163 h 686100"/>
                  <a:gd name="connsiteX6" fmla="*/ 3560415 w 4279134"/>
                  <a:gd name="connsiteY6" fmla="*/ 138113 h 686100"/>
                  <a:gd name="connsiteX7" fmla="*/ 3579465 w 4279134"/>
                  <a:gd name="connsiteY7" fmla="*/ 64294 h 686100"/>
                  <a:gd name="connsiteX8" fmla="*/ 3689002 w 4279134"/>
                  <a:gd name="connsiteY8" fmla="*/ 121444 h 686100"/>
                  <a:gd name="connsiteX9" fmla="*/ 3855690 w 4279134"/>
                  <a:gd name="connsiteY9" fmla="*/ 219075 h 686100"/>
                  <a:gd name="connsiteX10" fmla="*/ 3984277 w 4279134"/>
                  <a:gd name="connsiteY10" fmla="*/ 295275 h 686100"/>
                  <a:gd name="connsiteX11" fmla="*/ 4160490 w 4279134"/>
                  <a:gd name="connsiteY11" fmla="*/ 404813 h 686100"/>
                  <a:gd name="connsiteX12" fmla="*/ 4274790 w 4279134"/>
                  <a:gd name="connsiteY12" fmla="*/ 466725 h 686100"/>
                  <a:gd name="connsiteX13" fmla="*/ 4236690 w 4279134"/>
                  <a:gd name="connsiteY13" fmla="*/ 481013 h 686100"/>
                  <a:gd name="connsiteX14" fmla="*/ 4065240 w 4279134"/>
                  <a:gd name="connsiteY14" fmla="*/ 519113 h 686100"/>
                  <a:gd name="connsiteX15" fmla="*/ 3879502 w 4279134"/>
                  <a:gd name="connsiteY15" fmla="*/ 566738 h 686100"/>
                  <a:gd name="connsiteX16" fmla="*/ 3684240 w 4279134"/>
                  <a:gd name="connsiteY16" fmla="*/ 628651 h 686100"/>
                  <a:gd name="connsiteX17" fmla="*/ 3522314 w 4279134"/>
                  <a:gd name="connsiteY17" fmla="*/ 685800 h 686100"/>
                  <a:gd name="connsiteX18" fmla="*/ 3510407 w 4279134"/>
                  <a:gd name="connsiteY18" fmla="*/ 647700 h 686100"/>
                  <a:gd name="connsiteX19" fmla="*/ 3508028 w 4279134"/>
                  <a:gd name="connsiteY19" fmla="*/ 588169 h 686100"/>
                  <a:gd name="connsiteX20" fmla="*/ 3462784 w 4279134"/>
                  <a:gd name="connsiteY20" fmla="*/ 564356 h 686100"/>
                  <a:gd name="connsiteX21" fmla="*/ 3227040 w 4279134"/>
                  <a:gd name="connsiteY21" fmla="*/ 533400 h 686100"/>
                  <a:gd name="connsiteX22" fmla="*/ 2912715 w 4279134"/>
                  <a:gd name="connsiteY22" fmla="*/ 485775 h 686100"/>
                  <a:gd name="connsiteX23" fmla="*/ 2284065 w 4279134"/>
                  <a:gd name="connsiteY23" fmla="*/ 366713 h 686100"/>
                  <a:gd name="connsiteX24" fmla="*/ 1888777 w 4279134"/>
                  <a:gd name="connsiteY24" fmla="*/ 314325 h 686100"/>
                  <a:gd name="connsiteX25" fmla="*/ 1483965 w 4279134"/>
                  <a:gd name="connsiteY25" fmla="*/ 276225 h 686100"/>
                  <a:gd name="connsiteX26" fmla="*/ 962471 w 4279134"/>
                  <a:gd name="connsiteY26" fmla="*/ 233363 h 686100"/>
                  <a:gd name="connsiteX27" fmla="*/ 533847 w 4279134"/>
                  <a:gd name="connsiteY27" fmla="*/ 228601 h 686100"/>
                  <a:gd name="connsiteX28" fmla="*/ 212377 w 4279134"/>
                  <a:gd name="connsiteY28" fmla="*/ 233363 h 686100"/>
                  <a:gd name="connsiteX29" fmla="*/ 93316 w 4279134"/>
                  <a:gd name="connsiteY29" fmla="*/ 221457 h 686100"/>
                  <a:gd name="connsiteX30" fmla="*/ 55215 w 4279134"/>
                  <a:gd name="connsiteY30" fmla="*/ 176213 h 686100"/>
                  <a:gd name="connsiteX31" fmla="*/ 7590 w 4279134"/>
                  <a:gd name="connsiteY31" fmla="*/ 90488 h 686100"/>
                  <a:gd name="connsiteX32" fmla="*/ 129034 w 4279134"/>
                  <a:gd name="connsiteY32" fmla="*/ 76200 h 686100"/>
                  <a:gd name="connsiteX33" fmla="*/ 417165 w 4279134"/>
                  <a:gd name="connsiteY33" fmla="*/ 47625 h 686100"/>
                  <a:gd name="connsiteX34" fmla="*/ 821977 w 4279134"/>
                  <a:gd name="connsiteY34" fmla="*/ 14288 h 686100"/>
                  <a:gd name="connsiteX35" fmla="*/ 1148208 w 4279134"/>
                  <a:gd name="connsiteY35" fmla="*/ 0 h 686100"/>
                  <a:gd name="connsiteX0" fmla="*/ 1148208 w 4279134"/>
                  <a:gd name="connsiteY0" fmla="*/ 0 h 686206"/>
                  <a:gd name="connsiteX1" fmla="*/ 1745902 w 4279134"/>
                  <a:gd name="connsiteY1" fmla="*/ 0 h 686206"/>
                  <a:gd name="connsiteX2" fmla="*/ 2307877 w 4279134"/>
                  <a:gd name="connsiteY2" fmla="*/ 23813 h 686206"/>
                  <a:gd name="connsiteX3" fmla="*/ 2846040 w 4279134"/>
                  <a:gd name="connsiteY3" fmla="*/ 66675 h 686206"/>
                  <a:gd name="connsiteX4" fmla="*/ 3336577 w 4279134"/>
                  <a:gd name="connsiteY4" fmla="*/ 138113 h 686206"/>
                  <a:gd name="connsiteX5" fmla="*/ 3529459 w 4279134"/>
                  <a:gd name="connsiteY5" fmla="*/ 157163 h 686206"/>
                  <a:gd name="connsiteX6" fmla="*/ 3560415 w 4279134"/>
                  <a:gd name="connsiteY6" fmla="*/ 138113 h 686206"/>
                  <a:gd name="connsiteX7" fmla="*/ 3579465 w 4279134"/>
                  <a:gd name="connsiteY7" fmla="*/ 64294 h 686206"/>
                  <a:gd name="connsiteX8" fmla="*/ 3689002 w 4279134"/>
                  <a:gd name="connsiteY8" fmla="*/ 121444 h 686206"/>
                  <a:gd name="connsiteX9" fmla="*/ 3855690 w 4279134"/>
                  <a:gd name="connsiteY9" fmla="*/ 219075 h 686206"/>
                  <a:gd name="connsiteX10" fmla="*/ 3984277 w 4279134"/>
                  <a:gd name="connsiteY10" fmla="*/ 295275 h 686206"/>
                  <a:gd name="connsiteX11" fmla="*/ 4160490 w 4279134"/>
                  <a:gd name="connsiteY11" fmla="*/ 404813 h 686206"/>
                  <a:gd name="connsiteX12" fmla="*/ 4274790 w 4279134"/>
                  <a:gd name="connsiteY12" fmla="*/ 466725 h 686206"/>
                  <a:gd name="connsiteX13" fmla="*/ 4236690 w 4279134"/>
                  <a:gd name="connsiteY13" fmla="*/ 481013 h 686206"/>
                  <a:gd name="connsiteX14" fmla="*/ 4065240 w 4279134"/>
                  <a:gd name="connsiteY14" fmla="*/ 519113 h 686206"/>
                  <a:gd name="connsiteX15" fmla="*/ 3879502 w 4279134"/>
                  <a:gd name="connsiteY15" fmla="*/ 566738 h 686206"/>
                  <a:gd name="connsiteX16" fmla="*/ 3684240 w 4279134"/>
                  <a:gd name="connsiteY16" fmla="*/ 628651 h 686206"/>
                  <a:gd name="connsiteX17" fmla="*/ 3522314 w 4279134"/>
                  <a:gd name="connsiteY17" fmla="*/ 685800 h 686206"/>
                  <a:gd name="connsiteX18" fmla="*/ 3508026 w 4279134"/>
                  <a:gd name="connsiteY18" fmla="*/ 650081 h 686206"/>
                  <a:gd name="connsiteX19" fmla="*/ 3508028 w 4279134"/>
                  <a:gd name="connsiteY19" fmla="*/ 588169 h 686206"/>
                  <a:gd name="connsiteX20" fmla="*/ 3462784 w 4279134"/>
                  <a:gd name="connsiteY20" fmla="*/ 564356 h 686206"/>
                  <a:gd name="connsiteX21" fmla="*/ 3227040 w 4279134"/>
                  <a:gd name="connsiteY21" fmla="*/ 533400 h 686206"/>
                  <a:gd name="connsiteX22" fmla="*/ 2912715 w 4279134"/>
                  <a:gd name="connsiteY22" fmla="*/ 485775 h 686206"/>
                  <a:gd name="connsiteX23" fmla="*/ 2284065 w 4279134"/>
                  <a:gd name="connsiteY23" fmla="*/ 366713 h 686206"/>
                  <a:gd name="connsiteX24" fmla="*/ 1888777 w 4279134"/>
                  <a:gd name="connsiteY24" fmla="*/ 314325 h 686206"/>
                  <a:gd name="connsiteX25" fmla="*/ 1483965 w 4279134"/>
                  <a:gd name="connsiteY25" fmla="*/ 276225 h 686206"/>
                  <a:gd name="connsiteX26" fmla="*/ 962471 w 4279134"/>
                  <a:gd name="connsiteY26" fmla="*/ 233363 h 686206"/>
                  <a:gd name="connsiteX27" fmla="*/ 533847 w 4279134"/>
                  <a:gd name="connsiteY27" fmla="*/ 228601 h 686206"/>
                  <a:gd name="connsiteX28" fmla="*/ 212377 w 4279134"/>
                  <a:gd name="connsiteY28" fmla="*/ 233363 h 686206"/>
                  <a:gd name="connsiteX29" fmla="*/ 93316 w 4279134"/>
                  <a:gd name="connsiteY29" fmla="*/ 221457 h 686206"/>
                  <a:gd name="connsiteX30" fmla="*/ 55215 w 4279134"/>
                  <a:gd name="connsiteY30" fmla="*/ 176213 h 686206"/>
                  <a:gd name="connsiteX31" fmla="*/ 7590 w 4279134"/>
                  <a:gd name="connsiteY31" fmla="*/ 90488 h 686206"/>
                  <a:gd name="connsiteX32" fmla="*/ 129034 w 4279134"/>
                  <a:gd name="connsiteY32" fmla="*/ 76200 h 686206"/>
                  <a:gd name="connsiteX33" fmla="*/ 417165 w 4279134"/>
                  <a:gd name="connsiteY33" fmla="*/ 47625 h 686206"/>
                  <a:gd name="connsiteX34" fmla="*/ 821977 w 4279134"/>
                  <a:gd name="connsiteY34" fmla="*/ 14288 h 686206"/>
                  <a:gd name="connsiteX35" fmla="*/ 1148208 w 4279134"/>
                  <a:gd name="connsiteY35" fmla="*/ 0 h 686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279134" h="686206">
                    <a:moveTo>
                      <a:pt x="1148208" y="0"/>
                    </a:moveTo>
                    <a:lnTo>
                      <a:pt x="1745902" y="0"/>
                    </a:lnTo>
                    <a:cubicBezTo>
                      <a:pt x="1939180" y="3969"/>
                      <a:pt x="2124521" y="12700"/>
                      <a:pt x="2307877" y="23813"/>
                    </a:cubicBezTo>
                    <a:cubicBezTo>
                      <a:pt x="2491233" y="34926"/>
                      <a:pt x="2674590" y="47625"/>
                      <a:pt x="2846040" y="66675"/>
                    </a:cubicBezTo>
                    <a:cubicBezTo>
                      <a:pt x="3017490" y="85725"/>
                      <a:pt x="3222674" y="123032"/>
                      <a:pt x="3336577" y="138113"/>
                    </a:cubicBezTo>
                    <a:cubicBezTo>
                      <a:pt x="3450480" y="153194"/>
                      <a:pt x="3492153" y="157163"/>
                      <a:pt x="3529459" y="157163"/>
                    </a:cubicBezTo>
                    <a:cubicBezTo>
                      <a:pt x="3566765" y="157163"/>
                      <a:pt x="3554462" y="153591"/>
                      <a:pt x="3560415" y="138113"/>
                    </a:cubicBezTo>
                    <a:cubicBezTo>
                      <a:pt x="3566368" y="122635"/>
                      <a:pt x="3562796" y="62309"/>
                      <a:pt x="3579465" y="64294"/>
                    </a:cubicBezTo>
                    <a:cubicBezTo>
                      <a:pt x="3596134" y="66279"/>
                      <a:pt x="3642965" y="95647"/>
                      <a:pt x="3689002" y="121444"/>
                    </a:cubicBezTo>
                    <a:cubicBezTo>
                      <a:pt x="3735039" y="147241"/>
                      <a:pt x="3800127" y="186531"/>
                      <a:pt x="3855690" y="219075"/>
                    </a:cubicBezTo>
                    <a:cubicBezTo>
                      <a:pt x="3904903" y="248047"/>
                      <a:pt x="3933477" y="264319"/>
                      <a:pt x="3984277" y="295275"/>
                    </a:cubicBezTo>
                    <a:cubicBezTo>
                      <a:pt x="4035077" y="326231"/>
                      <a:pt x="4112071" y="376238"/>
                      <a:pt x="4160490" y="404813"/>
                    </a:cubicBezTo>
                    <a:cubicBezTo>
                      <a:pt x="4208909" y="433388"/>
                      <a:pt x="4262090" y="454025"/>
                      <a:pt x="4274790" y="466725"/>
                    </a:cubicBezTo>
                    <a:cubicBezTo>
                      <a:pt x="4287490" y="479425"/>
                      <a:pt x="4271615" y="472282"/>
                      <a:pt x="4236690" y="481013"/>
                    </a:cubicBezTo>
                    <a:cubicBezTo>
                      <a:pt x="4201765" y="489744"/>
                      <a:pt x="4124771" y="504826"/>
                      <a:pt x="4065240" y="519113"/>
                    </a:cubicBezTo>
                    <a:cubicBezTo>
                      <a:pt x="4005709" y="533400"/>
                      <a:pt x="3943002" y="548482"/>
                      <a:pt x="3879502" y="566738"/>
                    </a:cubicBezTo>
                    <a:cubicBezTo>
                      <a:pt x="3816002" y="584994"/>
                      <a:pt x="3743771" y="608807"/>
                      <a:pt x="3684240" y="628651"/>
                    </a:cubicBezTo>
                    <a:cubicBezTo>
                      <a:pt x="3624709" y="648495"/>
                      <a:pt x="3551683" y="682228"/>
                      <a:pt x="3522314" y="685800"/>
                    </a:cubicBezTo>
                    <a:cubicBezTo>
                      <a:pt x="3492945" y="689372"/>
                      <a:pt x="3508025" y="668734"/>
                      <a:pt x="3508026" y="650081"/>
                    </a:cubicBezTo>
                    <a:cubicBezTo>
                      <a:pt x="3508027" y="631428"/>
                      <a:pt x="3515568" y="602456"/>
                      <a:pt x="3508028" y="588169"/>
                    </a:cubicBezTo>
                    <a:cubicBezTo>
                      <a:pt x="3500488" y="573882"/>
                      <a:pt x="3509615" y="573484"/>
                      <a:pt x="3462784" y="564356"/>
                    </a:cubicBezTo>
                    <a:cubicBezTo>
                      <a:pt x="3415953" y="555228"/>
                      <a:pt x="3318718" y="546497"/>
                      <a:pt x="3227040" y="533400"/>
                    </a:cubicBezTo>
                    <a:cubicBezTo>
                      <a:pt x="3135362" y="520303"/>
                      <a:pt x="3069878" y="513556"/>
                      <a:pt x="2912715" y="485775"/>
                    </a:cubicBezTo>
                    <a:cubicBezTo>
                      <a:pt x="2755552" y="457994"/>
                      <a:pt x="2454721" y="395288"/>
                      <a:pt x="2284065" y="366713"/>
                    </a:cubicBezTo>
                    <a:cubicBezTo>
                      <a:pt x="2113409" y="338138"/>
                      <a:pt x="2022127" y="329406"/>
                      <a:pt x="1888777" y="314325"/>
                    </a:cubicBezTo>
                    <a:cubicBezTo>
                      <a:pt x="1755427" y="299244"/>
                      <a:pt x="1638349" y="289719"/>
                      <a:pt x="1483965" y="276225"/>
                    </a:cubicBezTo>
                    <a:cubicBezTo>
                      <a:pt x="1329581" y="262731"/>
                      <a:pt x="1120824" y="241300"/>
                      <a:pt x="962471" y="233363"/>
                    </a:cubicBezTo>
                    <a:cubicBezTo>
                      <a:pt x="804118" y="225426"/>
                      <a:pt x="658863" y="228601"/>
                      <a:pt x="533847" y="228601"/>
                    </a:cubicBezTo>
                    <a:cubicBezTo>
                      <a:pt x="408831" y="228601"/>
                      <a:pt x="319534" y="231776"/>
                      <a:pt x="212377" y="233363"/>
                    </a:cubicBezTo>
                    <a:cubicBezTo>
                      <a:pt x="138955" y="232172"/>
                      <a:pt x="109984" y="240507"/>
                      <a:pt x="93316" y="221457"/>
                    </a:cubicBezTo>
                    <a:cubicBezTo>
                      <a:pt x="76648" y="202407"/>
                      <a:pt x="69503" y="198041"/>
                      <a:pt x="55215" y="176213"/>
                    </a:cubicBezTo>
                    <a:cubicBezTo>
                      <a:pt x="40927" y="154385"/>
                      <a:pt x="-21382" y="95251"/>
                      <a:pt x="7590" y="90488"/>
                    </a:cubicBezTo>
                    <a:cubicBezTo>
                      <a:pt x="36562" y="85725"/>
                      <a:pt x="60772" y="83344"/>
                      <a:pt x="129034" y="76200"/>
                    </a:cubicBezTo>
                    <a:lnTo>
                      <a:pt x="417165" y="47625"/>
                    </a:lnTo>
                    <a:cubicBezTo>
                      <a:pt x="532259" y="36512"/>
                      <a:pt x="700137" y="22225"/>
                      <a:pt x="821977" y="14288"/>
                    </a:cubicBezTo>
                    <a:cubicBezTo>
                      <a:pt x="943817" y="6351"/>
                      <a:pt x="994221" y="2381"/>
                      <a:pt x="1148208" y="0"/>
                    </a:cubicBezTo>
                    <a:close/>
                  </a:path>
                </a:pathLst>
              </a:custGeom>
              <a:gradFill flip="none" rotWithShape="1">
                <a:gsLst>
                  <a:gs pos="0">
                    <a:srgbClr val="E0E139"/>
                  </a:gs>
                  <a:gs pos="50000">
                    <a:srgbClr val="DFDA25"/>
                  </a:gs>
                  <a:gs pos="100000">
                    <a:srgbClr val="B3B321"/>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8" name="平行四边形 17"/>
              <p:cNvSpPr/>
              <p:nvPr/>
            </p:nvSpPr>
            <p:spPr>
              <a:xfrm rot="3060000" flipV="1">
                <a:off x="3461134" y="2850607"/>
                <a:ext cx="253690" cy="76037"/>
              </a:xfrm>
              <a:custGeom>
                <a:avLst/>
                <a:gdLst>
                  <a:gd name="connsiteX0" fmla="*/ 0 w 420427"/>
                  <a:gd name="connsiteY0" fmla="*/ 90487 h 90487"/>
                  <a:gd name="connsiteX1" fmla="*/ 22622 w 420427"/>
                  <a:gd name="connsiteY1" fmla="*/ 0 h 90487"/>
                  <a:gd name="connsiteX2" fmla="*/ 420427 w 420427"/>
                  <a:gd name="connsiteY2" fmla="*/ 0 h 90487"/>
                  <a:gd name="connsiteX3" fmla="*/ 397805 w 420427"/>
                  <a:gd name="connsiteY3" fmla="*/ 90487 h 90487"/>
                  <a:gd name="connsiteX4" fmla="*/ 0 w 420427"/>
                  <a:gd name="connsiteY4" fmla="*/ 90487 h 90487"/>
                  <a:gd name="connsiteX0" fmla="*/ 0 w 420427"/>
                  <a:gd name="connsiteY0" fmla="*/ 92478 h 92478"/>
                  <a:gd name="connsiteX1" fmla="*/ 89987 w 420427"/>
                  <a:gd name="connsiteY1" fmla="*/ 0 h 92478"/>
                  <a:gd name="connsiteX2" fmla="*/ 420427 w 420427"/>
                  <a:gd name="connsiteY2" fmla="*/ 1991 h 92478"/>
                  <a:gd name="connsiteX3" fmla="*/ 397805 w 420427"/>
                  <a:gd name="connsiteY3" fmla="*/ 92478 h 92478"/>
                  <a:gd name="connsiteX4" fmla="*/ 0 w 420427"/>
                  <a:gd name="connsiteY4" fmla="*/ 92478 h 92478"/>
                  <a:gd name="connsiteX0" fmla="*/ 0 w 420427"/>
                  <a:gd name="connsiteY0" fmla="*/ 92478 h 92478"/>
                  <a:gd name="connsiteX1" fmla="*/ 89987 w 420427"/>
                  <a:gd name="connsiteY1" fmla="*/ 0 h 92478"/>
                  <a:gd name="connsiteX2" fmla="*/ 420427 w 420427"/>
                  <a:gd name="connsiteY2" fmla="*/ 1991 h 92478"/>
                  <a:gd name="connsiteX3" fmla="*/ 285530 w 420427"/>
                  <a:gd name="connsiteY3" fmla="*/ 87210 h 92478"/>
                  <a:gd name="connsiteX4" fmla="*/ 0 w 420427"/>
                  <a:gd name="connsiteY4" fmla="*/ 92478 h 92478"/>
                  <a:gd name="connsiteX0" fmla="*/ 0 w 355704"/>
                  <a:gd name="connsiteY0" fmla="*/ 93120 h 93120"/>
                  <a:gd name="connsiteX1" fmla="*/ 89987 w 355704"/>
                  <a:gd name="connsiteY1" fmla="*/ 642 h 93120"/>
                  <a:gd name="connsiteX2" fmla="*/ 355704 w 355704"/>
                  <a:gd name="connsiteY2" fmla="*/ 0 h 93120"/>
                  <a:gd name="connsiteX3" fmla="*/ 285530 w 355704"/>
                  <a:gd name="connsiteY3" fmla="*/ 87852 h 93120"/>
                  <a:gd name="connsiteX4" fmla="*/ 0 w 355704"/>
                  <a:gd name="connsiteY4" fmla="*/ 93120 h 93120"/>
                  <a:gd name="connsiteX0" fmla="*/ 0 w 357685"/>
                  <a:gd name="connsiteY0" fmla="*/ 94441 h 94441"/>
                  <a:gd name="connsiteX1" fmla="*/ 89987 w 357685"/>
                  <a:gd name="connsiteY1" fmla="*/ 1963 h 94441"/>
                  <a:gd name="connsiteX2" fmla="*/ 357685 w 357685"/>
                  <a:gd name="connsiteY2" fmla="*/ 0 h 94441"/>
                  <a:gd name="connsiteX3" fmla="*/ 285530 w 357685"/>
                  <a:gd name="connsiteY3" fmla="*/ 89173 h 94441"/>
                  <a:gd name="connsiteX4" fmla="*/ 0 w 357685"/>
                  <a:gd name="connsiteY4" fmla="*/ 94441 h 94441"/>
                  <a:gd name="connsiteX0" fmla="*/ 0 w 357685"/>
                  <a:gd name="connsiteY0" fmla="*/ 94441 h 94441"/>
                  <a:gd name="connsiteX1" fmla="*/ 141723 w 357685"/>
                  <a:gd name="connsiteY1" fmla="*/ 9093 h 94441"/>
                  <a:gd name="connsiteX2" fmla="*/ 357685 w 357685"/>
                  <a:gd name="connsiteY2" fmla="*/ 0 h 94441"/>
                  <a:gd name="connsiteX3" fmla="*/ 285530 w 357685"/>
                  <a:gd name="connsiteY3" fmla="*/ 89173 h 94441"/>
                  <a:gd name="connsiteX4" fmla="*/ 0 w 357685"/>
                  <a:gd name="connsiteY4" fmla="*/ 94441 h 94441"/>
                  <a:gd name="connsiteX0" fmla="*/ 0 w 285530"/>
                  <a:gd name="connsiteY0" fmla="*/ 90719 h 90719"/>
                  <a:gd name="connsiteX1" fmla="*/ 141723 w 285530"/>
                  <a:gd name="connsiteY1" fmla="*/ 5371 h 90719"/>
                  <a:gd name="connsiteX2" fmla="*/ 232006 w 285530"/>
                  <a:gd name="connsiteY2" fmla="*/ 0 h 90719"/>
                  <a:gd name="connsiteX3" fmla="*/ 285530 w 285530"/>
                  <a:gd name="connsiteY3" fmla="*/ 85451 h 90719"/>
                  <a:gd name="connsiteX4" fmla="*/ 0 w 285530"/>
                  <a:gd name="connsiteY4" fmla="*/ 90719 h 90719"/>
                  <a:gd name="connsiteX0" fmla="*/ 0 w 232006"/>
                  <a:gd name="connsiteY0" fmla="*/ 90719 h 90932"/>
                  <a:gd name="connsiteX1" fmla="*/ 141723 w 232006"/>
                  <a:gd name="connsiteY1" fmla="*/ 5371 h 90932"/>
                  <a:gd name="connsiteX2" fmla="*/ 232006 w 232006"/>
                  <a:gd name="connsiteY2" fmla="*/ 0 h 90932"/>
                  <a:gd name="connsiteX3" fmla="*/ 176597 w 232006"/>
                  <a:gd name="connsiteY3" fmla="*/ 90932 h 90932"/>
                  <a:gd name="connsiteX4" fmla="*/ 0 w 232006"/>
                  <a:gd name="connsiteY4" fmla="*/ 90719 h 90932"/>
                  <a:gd name="connsiteX0" fmla="*/ 0 w 251045"/>
                  <a:gd name="connsiteY0" fmla="*/ 85348 h 85561"/>
                  <a:gd name="connsiteX1" fmla="*/ 141723 w 251045"/>
                  <a:gd name="connsiteY1" fmla="*/ 0 h 85561"/>
                  <a:gd name="connsiteX2" fmla="*/ 251045 w 251045"/>
                  <a:gd name="connsiteY2" fmla="*/ 6788 h 85561"/>
                  <a:gd name="connsiteX3" fmla="*/ 176597 w 251045"/>
                  <a:gd name="connsiteY3" fmla="*/ 85561 h 85561"/>
                  <a:gd name="connsiteX4" fmla="*/ 0 w 251045"/>
                  <a:gd name="connsiteY4" fmla="*/ 85348 h 85561"/>
                  <a:gd name="connsiteX0" fmla="*/ 0 w 251045"/>
                  <a:gd name="connsiteY0" fmla="*/ 93456 h 93669"/>
                  <a:gd name="connsiteX1" fmla="*/ 129031 w 251045"/>
                  <a:gd name="connsiteY1" fmla="*/ 0 h 93669"/>
                  <a:gd name="connsiteX2" fmla="*/ 251045 w 251045"/>
                  <a:gd name="connsiteY2" fmla="*/ 14896 h 93669"/>
                  <a:gd name="connsiteX3" fmla="*/ 176597 w 251045"/>
                  <a:gd name="connsiteY3" fmla="*/ 93669 h 93669"/>
                  <a:gd name="connsiteX4" fmla="*/ 0 w 251045"/>
                  <a:gd name="connsiteY4" fmla="*/ 93456 h 93669"/>
                  <a:gd name="connsiteX0" fmla="*/ 0 w 251045"/>
                  <a:gd name="connsiteY0" fmla="*/ 95658 h 95871"/>
                  <a:gd name="connsiteX1" fmla="*/ 124184 w 251045"/>
                  <a:gd name="connsiteY1" fmla="*/ 0 h 95871"/>
                  <a:gd name="connsiteX2" fmla="*/ 251045 w 251045"/>
                  <a:gd name="connsiteY2" fmla="*/ 17098 h 95871"/>
                  <a:gd name="connsiteX3" fmla="*/ 176597 w 251045"/>
                  <a:gd name="connsiteY3" fmla="*/ 95871 h 95871"/>
                  <a:gd name="connsiteX4" fmla="*/ 0 w 251045"/>
                  <a:gd name="connsiteY4" fmla="*/ 95658 h 95871"/>
                  <a:gd name="connsiteX0" fmla="*/ 0 w 253690"/>
                  <a:gd name="connsiteY0" fmla="*/ 95658 h 95871"/>
                  <a:gd name="connsiteX1" fmla="*/ 124184 w 253690"/>
                  <a:gd name="connsiteY1" fmla="*/ 0 h 95871"/>
                  <a:gd name="connsiteX2" fmla="*/ 253690 w 253690"/>
                  <a:gd name="connsiteY2" fmla="*/ 24149 h 95871"/>
                  <a:gd name="connsiteX3" fmla="*/ 176597 w 253690"/>
                  <a:gd name="connsiteY3" fmla="*/ 95871 h 95871"/>
                  <a:gd name="connsiteX4" fmla="*/ 0 w 253690"/>
                  <a:gd name="connsiteY4" fmla="*/ 95658 h 95871"/>
                  <a:gd name="connsiteX0" fmla="*/ 0 w 253690"/>
                  <a:gd name="connsiteY0" fmla="*/ 83317 h 83530"/>
                  <a:gd name="connsiteX1" fmla="*/ 112728 w 253690"/>
                  <a:gd name="connsiteY1" fmla="*/ 0 h 83530"/>
                  <a:gd name="connsiteX2" fmla="*/ 253690 w 253690"/>
                  <a:gd name="connsiteY2" fmla="*/ 11808 h 83530"/>
                  <a:gd name="connsiteX3" fmla="*/ 176597 w 253690"/>
                  <a:gd name="connsiteY3" fmla="*/ 83530 h 83530"/>
                  <a:gd name="connsiteX4" fmla="*/ 0 w 253690"/>
                  <a:gd name="connsiteY4" fmla="*/ 83317 h 83530"/>
                  <a:gd name="connsiteX0" fmla="*/ 0 w 253690"/>
                  <a:gd name="connsiteY0" fmla="*/ 75824 h 76037"/>
                  <a:gd name="connsiteX1" fmla="*/ 103476 w 253690"/>
                  <a:gd name="connsiteY1" fmla="*/ 0 h 76037"/>
                  <a:gd name="connsiteX2" fmla="*/ 253690 w 253690"/>
                  <a:gd name="connsiteY2" fmla="*/ 4315 h 76037"/>
                  <a:gd name="connsiteX3" fmla="*/ 176597 w 253690"/>
                  <a:gd name="connsiteY3" fmla="*/ 76037 h 76037"/>
                  <a:gd name="connsiteX4" fmla="*/ 0 w 253690"/>
                  <a:gd name="connsiteY4" fmla="*/ 75824 h 76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3690" h="76037">
                    <a:moveTo>
                      <a:pt x="0" y="75824"/>
                    </a:moveTo>
                    <a:lnTo>
                      <a:pt x="103476" y="0"/>
                    </a:lnTo>
                    <a:lnTo>
                      <a:pt x="253690" y="4315"/>
                    </a:lnTo>
                    <a:lnTo>
                      <a:pt x="176597" y="76037"/>
                    </a:lnTo>
                    <a:lnTo>
                      <a:pt x="0" y="75824"/>
                    </a:lnTo>
                    <a:close/>
                  </a:path>
                </a:pathLst>
              </a:custGeom>
              <a:solidFill>
                <a:srgbClr val="B4B42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任意多边形 148"/>
              <p:cNvSpPr/>
              <p:nvPr/>
            </p:nvSpPr>
            <p:spPr>
              <a:xfrm rot="3060000" flipV="1">
                <a:off x="4109461" y="1845148"/>
                <a:ext cx="2410988" cy="2495122"/>
              </a:xfrm>
              <a:custGeom>
                <a:avLst/>
                <a:gdLst>
                  <a:gd name="connsiteX0" fmla="*/ 0 w 2410988"/>
                  <a:gd name="connsiteY0" fmla="*/ 73363 h 2495122"/>
                  <a:gd name="connsiteX1" fmla="*/ 5964 w 2410988"/>
                  <a:gd name="connsiteY1" fmla="*/ 75366 h 2495122"/>
                  <a:gd name="connsiteX2" fmla="*/ 72948 w 2410988"/>
                  <a:gd name="connsiteY2" fmla="*/ 154626 h 2495122"/>
                  <a:gd name="connsiteX3" fmla="*/ 271555 w 2410988"/>
                  <a:gd name="connsiteY3" fmla="*/ 407452 h 2495122"/>
                  <a:gd name="connsiteX4" fmla="*/ 544997 w 2410988"/>
                  <a:gd name="connsiteY4" fmla="*/ 737559 h 2495122"/>
                  <a:gd name="connsiteX5" fmla="*/ 906494 w 2410988"/>
                  <a:gd name="connsiteY5" fmla="*/ 1115862 h 2495122"/>
                  <a:gd name="connsiteX6" fmla="*/ 1190860 w 2410988"/>
                  <a:gd name="connsiteY6" fmla="*/ 1406483 h 2495122"/>
                  <a:gd name="connsiteX7" fmla="*/ 1480336 w 2410988"/>
                  <a:gd name="connsiteY7" fmla="*/ 1680711 h 2495122"/>
                  <a:gd name="connsiteX8" fmla="*/ 1968487 w 2410988"/>
                  <a:gd name="connsiteY8" fmla="*/ 2094335 h 2495122"/>
                  <a:gd name="connsiteX9" fmla="*/ 2203310 w 2410988"/>
                  <a:gd name="connsiteY9" fmla="*/ 2308640 h 2495122"/>
                  <a:gd name="connsiteX10" fmla="*/ 2375725 w 2410988"/>
                  <a:gd name="connsiteY10" fmla="*/ 2472367 h 2495122"/>
                  <a:gd name="connsiteX11" fmla="*/ 2406984 w 2410988"/>
                  <a:gd name="connsiteY11" fmla="*/ 2495122 h 2495122"/>
                  <a:gd name="connsiteX12" fmla="*/ 2410988 w 2410988"/>
                  <a:gd name="connsiteY12" fmla="*/ 2494464 h 2495122"/>
                  <a:gd name="connsiteX13" fmla="*/ 2391337 w 2410988"/>
                  <a:gd name="connsiteY13" fmla="*/ 2472841 h 2495122"/>
                  <a:gd name="connsiteX14" fmla="*/ 2349808 w 2410988"/>
                  <a:gd name="connsiteY14" fmla="*/ 2429006 h 2495122"/>
                  <a:gd name="connsiteX15" fmla="*/ 2119391 w 2410988"/>
                  <a:gd name="connsiteY15" fmla="*/ 2205006 h 2495122"/>
                  <a:gd name="connsiteX16" fmla="*/ 1914449 w 2410988"/>
                  <a:gd name="connsiteY16" fmla="*/ 2012465 h 2495122"/>
                  <a:gd name="connsiteX17" fmla="*/ 1534446 w 2410988"/>
                  <a:gd name="connsiteY17" fmla="*/ 1649148 h 2495122"/>
                  <a:gd name="connsiteX18" fmla="*/ 1210413 w 2410988"/>
                  <a:gd name="connsiteY18" fmla="*/ 1317110 h 2495122"/>
                  <a:gd name="connsiteX19" fmla="*/ 906475 w 2410988"/>
                  <a:gd name="connsiteY19" fmla="*/ 987184 h 2495122"/>
                  <a:gd name="connsiteX20" fmla="*/ 606589 w 2410988"/>
                  <a:gd name="connsiteY20" fmla="*/ 650911 h 2495122"/>
                  <a:gd name="connsiteX21" fmla="*/ 327062 w 2410988"/>
                  <a:gd name="connsiteY21" fmla="*/ 298155 h 2495122"/>
                  <a:gd name="connsiteX22" fmla="*/ 146087 w 2410988"/>
                  <a:gd name="connsiteY22" fmla="*/ 70886 h 2495122"/>
                  <a:gd name="connsiteX23" fmla="*/ 110369 w 2410988"/>
                  <a:gd name="connsiteY23" fmla="*/ 27517 h 2495122"/>
                  <a:gd name="connsiteX24" fmla="*/ 87265 w 2410988"/>
                  <a:gd name="connsiteY24" fmla="*/ 0 h 2495122"/>
                  <a:gd name="connsiteX25" fmla="*/ 0 w 2410988"/>
                  <a:gd name="connsiteY25" fmla="*/ 73363 h 249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410988" h="2495122">
                    <a:moveTo>
                      <a:pt x="0" y="73363"/>
                    </a:moveTo>
                    <a:lnTo>
                      <a:pt x="5964" y="75366"/>
                    </a:lnTo>
                    <a:cubicBezTo>
                      <a:pt x="22150" y="86221"/>
                      <a:pt x="37599" y="112394"/>
                      <a:pt x="72948" y="154626"/>
                    </a:cubicBezTo>
                    <a:cubicBezTo>
                      <a:pt x="139151" y="238902"/>
                      <a:pt x="192880" y="310297"/>
                      <a:pt x="271555" y="407452"/>
                    </a:cubicBezTo>
                    <a:cubicBezTo>
                      <a:pt x="350230" y="504608"/>
                      <a:pt x="439174" y="619491"/>
                      <a:pt x="544997" y="737559"/>
                    </a:cubicBezTo>
                    <a:cubicBezTo>
                      <a:pt x="650820" y="855627"/>
                      <a:pt x="798850" y="1004375"/>
                      <a:pt x="906494" y="1115862"/>
                    </a:cubicBezTo>
                    <a:cubicBezTo>
                      <a:pt x="1014138" y="1227349"/>
                      <a:pt x="1095220" y="1312341"/>
                      <a:pt x="1190860" y="1406483"/>
                    </a:cubicBezTo>
                    <a:cubicBezTo>
                      <a:pt x="1286500" y="1500625"/>
                      <a:pt x="1350732" y="1566069"/>
                      <a:pt x="1480336" y="1680711"/>
                    </a:cubicBezTo>
                    <a:cubicBezTo>
                      <a:pt x="1609940" y="1795352"/>
                      <a:pt x="1847991" y="1989680"/>
                      <a:pt x="1968487" y="2094335"/>
                    </a:cubicBezTo>
                    <a:cubicBezTo>
                      <a:pt x="2088983" y="2198991"/>
                      <a:pt x="2135436" y="2245635"/>
                      <a:pt x="2203310" y="2308640"/>
                    </a:cubicBezTo>
                    <a:cubicBezTo>
                      <a:pt x="2271183" y="2371645"/>
                      <a:pt x="2339160" y="2441717"/>
                      <a:pt x="2375725" y="2472367"/>
                    </a:cubicBezTo>
                    <a:cubicBezTo>
                      <a:pt x="2394008" y="2487692"/>
                      <a:pt x="2401792" y="2493518"/>
                      <a:pt x="2406984" y="2495122"/>
                    </a:cubicBezTo>
                    <a:lnTo>
                      <a:pt x="2410988" y="2494464"/>
                    </a:lnTo>
                    <a:lnTo>
                      <a:pt x="2391337" y="2472841"/>
                    </a:lnTo>
                    <a:cubicBezTo>
                      <a:pt x="2378015" y="2458637"/>
                      <a:pt x="2363780" y="2443737"/>
                      <a:pt x="2349808" y="2429006"/>
                    </a:cubicBezTo>
                    <a:cubicBezTo>
                      <a:pt x="2293922" y="2370083"/>
                      <a:pt x="2191951" y="2274430"/>
                      <a:pt x="2119391" y="2205006"/>
                    </a:cubicBezTo>
                    <a:lnTo>
                      <a:pt x="1914449" y="2012465"/>
                    </a:lnTo>
                    <a:cubicBezTo>
                      <a:pt x="1816958" y="1919822"/>
                      <a:pt x="1651785" y="1765042"/>
                      <a:pt x="1534446" y="1649148"/>
                    </a:cubicBezTo>
                    <a:cubicBezTo>
                      <a:pt x="1417107" y="1533256"/>
                      <a:pt x="1315074" y="1427437"/>
                      <a:pt x="1210413" y="1317110"/>
                    </a:cubicBezTo>
                    <a:lnTo>
                      <a:pt x="906475" y="987184"/>
                    </a:lnTo>
                    <a:cubicBezTo>
                      <a:pt x="805838" y="876150"/>
                      <a:pt x="703158" y="765750"/>
                      <a:pt x="606589" y="650911"/>
                    </a:cubicBezTo>
                    <a:lnTo>
                      <a:pt x="327062" y="298155"/>
                    </a:lnTo>
                    <a:lnTo>
                      <a:pt x="146087" y="70886"/>
                    </a:lnTo>
                    <a:cubicBezTo>
                      <a:pt x="133272" y="55219"/>
                      <a:pt x="121480" y="40893"/>
                      <a:pt x="110369" y="27517"/>
                    </a:cubicBezTo>
                    <a:lnTo>
                      <a:pt x="87265" y="0"/>
                    </a:lnTo>
                    <a:lnTo>
                      <a:pt x="0" y="73363"/>
                    </a:lnTo>
                    <a:close/>
                  </a:path>
                </a:pathLst>
              </a:custGeom>
              <a:gradFill flip="none" rotWithShape="1">
                <a:gsLst>
                  <a:gs pos="0">
                    <a:srgbClr val="E0E139"/>
                  </a:gs>
                  <a:gs pos="50000">
                    <a:srgbClr val="DFDA25"/>
                  </a:gs>
                  <a:gs pos="100000">
                    <a:srgbClr val="B3B321"/>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2" name="任意多边形 51"/>
            <p:cNvSpPr/>
            <p:nvPr/>
          </p:nvSpPr>
          <p:spPr>
            <a:xfrm>
              <a:off x="1966753" y="5498724"/>
              <a:ext cx="1600266" cy="1318252"/>
            </a:xfrm>
            <a:custGeom>
              <a:avLst/>
              <a:gdLst>
                <a:gd name="connsiteX0" fmla="*/ 143124 w 1599945"/>
                <a:gd name="connsiteY0" fmla="*/ 225920 h 1322588"/>
                <a:gd name="connsiteX1" fmla="*/ 314574 w 1599945"/>
                <a:gd name="connsiteY1" fmla="*/ 378320 h 1322588"/>
                <a:gd name="connsiteX2" fmla="*/ 433636 w 1599945"/>
                <a:gd name="connsiteY2" fmla="*/ 473570 h 1322588"/>
                <a:gd name="connsiteX3" fmla="*/ 519361 w 1599945"/>
                <a:gd name="connsiteY3" fmla="*/ 521195 h 1322588"/>
                <a:gd name="connsiteX4" fmla="*/ 624136 w 1599945"/>
                <a:gd name="connsiteY4" fmla="*/ 535483 h 1322588"/>
                <a:gd name="connsiteX5" fmla="*/ 671761 w 1599945"/>
                <a:gd name="connsiteY5" fmla="*/ 535483 h 1322588"/>
                <a:gd name="connsiteX6" fmla="*/ 690811 w 1599945"/>
                <a:gd name="connsiteY6" fmla="*/ 559295 h 1322588"/>
                <a:gd name="connsiteX7" fmla="*/ 681286 w 1599945"/>
                <a:gd name="connsiteY7" fmla="*/ 645020 h 1322588"/>
                <a:gd name="connsiteX8" fmla="*/ 686049 w 1599945"/>
                <a:gd name="connsiteY8" fmla="*/ 778370 h 1322588"/>
                <a:gd name="connsiteX9" fmla="*/ 781299 w 1599945"/>
                <a:gd name="connsiteY9" fmla="*/ 959345 h 1322588"/>
                <a:gd name="connsiteX10" fmla="*/ 943224 w 1599945"/>
                <a:gd name="connsiteY10" fmla="*/ 1168895 h 1322588"/>
                <a:gd name="connsiteX11" fmla="*/ 1128961 w 1599945"/>
                <a:gd name="connsiteY11" fmla="*/ 1273670 h 1322588"/>
                <a:gd name="connsiteX12" fmla="*/ 1428999 w 1599945"/>
                <a:gd name="connsiteY12" fmla="*/ 1321295 h 1322588"/>
                <a:gd name="connsiteX13" fmla="*/ 1595686 w 1599945"/>
                <a:gd name="connsiteY13" fmla="*/ 1226045 h 1322588"/>
                <a:gd name="connsiteX14" fmla="*/ 1538536 w 1599945"/>
                <a:gd name="connsiteY14" fmla="*/ 1226045 h 1322588"/>
                <a:gd name="connsiteX15" fmla="*/ 1409949 w 1599945"/>
                <a:gd name="connsiteY15" fmla="*/ 1192708 h 1322588"/>
                <a:gd name="connsiteX16" fmla="*/ 1309936 w 1599945"/>
                <a:gd name="connsiteY16" fmla="*/ 1087933 h 1322588"/>
                <a:gd name="connsiteX17" fmla="*/ 1267074 w 1599945"/>
                <a:gd name="connsiteY17" fmla="*/ 887908 h 1322588"/>
                <a:gd name="connsiteX18" fmla="*/ 1314699 w 1599945"/>
                <a:gd name="connsiteY18" fmla="*/ 711695 h 1322588"/>
                <a:gd name="connsiteX19" fmla="*/ 1357561 w 1599945"/>
                <a:gd name="connsiteY19" fmla="*/ 611683 h 1322588"/>
                <a:gd name="connsiteX20" fmla="*/ 1324224 w 1599945"/>
                <a:gd name="connsiteY20" fmla="*/ 578345 h 1322588"/>
                <a:gd name="connsiteX21" fmla="*/ 1124199 w 1599945"/>
                <a:gd name="connsiteY21" fmla="*/ 368795 h 1322588"/>
                <a:gd name="connsiteX22" fmla="*/ 895599 w 1599945"/>
                <a:gd name="connsiteY22" fmla="*/ 211633 h 1322588"/>
                <a:gd name="connsiteX23" fmla="*/ 538411 w 1599945"/>
                <a:gd name="connsiteY23" fmla="*/ 83045 h 1322588"/>
                <a:gd name="connsiteX24" fmla="*/ 347911 w 1599945"/>
                <a:gd name="connsiteY24" fmla="*/ 44945 h 1322588"/>
                <a:gd name="connsiteX25" fmla="*/ 176461 w 1599945"/>
                <a:gd name="connsiteY25" fmla="*/ 40183 h 1322588"/>
                <a:gd name="connsiteX26" fmla="*/ 95499 w 1599945"/>
                <a:gd name="connsiteY26" fmla="*/ 49708 h 1322588"/>
                <a:gd name="connsiteX27" fmla="*/ 28824 w 1599945"/>
                <a:gd name="connsiteY27" fmla="*/ 30658 h 1322588"/>
                <a:gd name="connsiteX28" fmla="*/ 249 w 1599945"/>
                <a:gd name="connsiteY28" fmla="*/ 2083 h 1322588"/>
                <a:gd name="connsiteX29" fmla="*/ 43111 w 1599945"/>
                <a:gd name="connsiteY29" fmla="*/ 92570 h 1322588"/>
                <a:gd name="connsiteX30" fmla="*/ 143124 w 1599945"/>
                <a:gd name="connsiteY30" fmla="*/ 225920 h 1322588"/>
                <a:gd name="connsiteX0" fmla="*/ 143124 w 1599945"/>
                <a:gd name="connsiteY0" fmla="*/ 225920 h 1322588"/>
                <a:gd name="connsiteX1" fmla="*/ 314574 w 1599945"/>
                <a:gd name="connsiteY1" fmla="*/ 378320 h 1322588"/>
                <a:gd name="connsiteX2" fmla="*/ 433636 w 1599945"/>
                <a:gd name="connsiteY2" fmla="*/ 473570 h 1322588"/>
                <a:gd name="connsiteX3" fmla="*/ 531267 w 1599945"/>
                <a:gd name="connsiteY3" fmla="*/ 528339 h 1322588"/>
                <a:gd name="connsiteX4" fmla="*/ 624136 w 1599945"/>
                <a:gd name="connsiteY4" fmla="*/ 535483 h 1322588"/>
                <a:gd name="connsiteX5" fmla="*/ 671761 w 1599945"/>
                <a:gd name="connsiteY5" fmla="*/ 535483 h 1322588"/>
                <a:gd name="connsiteX6" fmla="*/ 690811 w 1599945"/>
                <a:gd name="connsiteY6" fmla="*/ 559295 h 1322588"/>
                <a:gd name="connsiteX7" fmla="*/ 681286 w 1599945"/>
                <a:gd name="connsiteY7" fmla="*/ 645020 h 1322588"/>
                <a:gd name="connsiteX8" fmla="*/ 686049 w 1599945"/>
                <a:gd name="connsiteY8" fmla="*/ 778370 h 1322588"/>
                <a:gd name="connsiteX9" fmla="*/ 781299 w 1599945"/>
                <a:gd name="connsiteY9" fmla="*/ 959345 h 1322588"/>
                <a:gd name="connsiteX10" fmla="*/ 943224 w 1599945"/>
                <a:gd name="connsiteY10" fmla="*/ 1168895 h 1322588"/>
                <a:gd name="connsiteX11" fmla="*/ 1128961 w 1599945"/>
                <a:gd name="connsiteY11" fmla="*/ 1273670 h 1322588"/>
                <a:gd name="connsiteX12" fmla="*/ 1428999 w 1599945"/>
                <a:gd name="connsiteY12" fmla="*/ 1321295 h 1322588"/>
                <a:gd name="connsiteX13" fmla="*/ 1595686 w 1599945"/>
                <a:gd name="connsiteY13" fmla="*/ 1226045 h 1322588"/>
                <a:gd name="connsiteX14" fmla="*/ 1538536 w 1599945"/>
                <a:gd name="connsiteY14" fmla="*/ 1226045 h 1322588"/>
                <a:gd name="connsiteX15" fmla="*/ 1409949 w 1599945"/>
                <a:gd name="connsiteY15" fmla="*/ 1192708 h 1322588"/>
                <a:gd name="connsiteX16" fmla="*/ 1309936 w 1599945"/>
                <a:gd name="connsiteY16" fmla="*/ 1087933 h 1322588"/>
                <a:gd name="connsiteX17" fmla="*/ 1267074 w 1599945"/>
                <a:gd name="connsiteY17" fmla="*/ 887908 h 1322588"/>
                <a:gd name="connsiteX18" fmla="*/ 1314699 w 1599945"/>
                <a:gd name="connsiteY18" fmla="*/ 711695 h 1322588"/>
                <a:gd name="connsiteX19" fmla="*/ 1357561 w 1599945"/>
                <a:gd name="connsiteY19" fmla="*/ 611683 h 1322588"/>
                <a:gd name="connsiteX20" fmla="*/ 1324224 w 1599945"/>
                <a:gd name="connsiteY20" fmla="*/ 578345 h 1322588"/>
                <a:gd name="connsiteX21" fmla="*/ 1124199 w 1599945"/>
                <a:gd name="connsiteY21" fmla="*/ 368795 h 1322588"/>
                <a:gd name="connsiteX22" fmla="*/ 895599 w 1599945"/>
                <a:gd name="connsiteY22" fmla="*/ 211633 h 1322588"/>
                <a:gd name="connsiteX23" fmla="*/ 538411 w 1599945"/>
                <a:gd name="connsiteY23" fmla="*/ 83045 h 1322588"/>
                <a:gd name="connsiteX24" fmla="*/ 347911 w 1599945"/>
                <a:gd name="connsiteY24" fmla="*/ 44945 h 1322588"/>
                <a:gd name="connsiteX25" fmla="*/ 176461 w 1599945"/>
                <a:gd name="connsiteY25" fmla="*/ 40183 h 1322588"/>
                <a:gd name="connsiteX26" fmla="*/ 95499 w 1599945"/>
                <a:gd name="connsiteY26" fmla="*/ 49708 h 1322588"/>
                <a:gd name="connsiteX27" fmla="*/ 28824 w 1599945"/>
                <a:gd name="connsiteY27" fmla="*/ 30658 h 1322588"/>
                <a:gd name="connsiteX28" fmla="*/ 249 w 1599945"/>
                <a:gd name="connsiteY28" fmla="*/ 2083 h 1322588"/>
                <a:gd name="connsiteX29" fmla="*/ 43111 w 1599945"/>
                <a:gd name="connsiteY29" fmla="*/ 92570 h 1322588"/>
                <a:gd name="connsiteX30" fmla="*/ 143124 w 1599945"/>
                <a:gd name="connsiteY30" fmla="*/ 225920 h 1322588"/>
                <a:gd name="connsiteX0" fmla="*/ 143124 w 1599945"/>
                <a:gd name="connsiteY0" fmla="*/ 225920 h 1322588"/>
                <a:gd name="connsiteX1" fmla="*/ 314574 w 1599945"/>
                <a:gd name="connsiteY1" fmla="*/ 378320 h 1322588"/>
                <a:gd name="connsiteX2" fmla="*/ 433636 w 1599945"/>
                <a:gd name="connsiteY2" fmla="*/ 473570 h 1322588"/>
                <a:gd name="connsiteX3" fmla="*/ 531267 w 1599945"/>
                <a:gd name="connsiteY3" fmla="*/ 528339 h 1322588"/>
                <a:gd name="connsiteX4" fmla="*/ 616992 w 1599945"/>
                <a:gd name="connsiteY4" fmla="*/ 540246 h 1322588"/>
                <a:gd name="connsiteX5" fmla="*/ 671761 w 1599945"/>
                <a:gd name="connsiteY5" fmla="*/ 535483 h 1322588"/>
                <a:gd name="connsiteX6" fmla="*/ 690811 w 1599945"/>
                <a:gd name="connsiteY6" fmla="*/ 559295 h 1322588"/>
                <a:gd name="connsiteX7" fmla="*/ 681286 w 1599945"/>
                <a:gd name="connsiteY7" fmla="*/ 645020 h 1322588"/>
                <a:gd name="connsiteX8" fmla="*/ 686049 w 1599945"/>
                <a:gd name="connsiteY8" fmla="*/ 778370 h 1322588"/>
                <a:gd name="connsiteX9" fmla="*/ 781299 w 1599945"/>
                <a:gd name="connsiteY9" fmla="*/ 959345 h 1322588"/>
                <a:gd name="connsiteX10" fmla="*/ 943224 w 1599945"/>
                <a:gd name="connsiteY10" fmla="*/ 1168895 h 1322588"/>
                <a:gd name="connsiteX11" fmla="*/ 1128961 w 1599945"/>
                <a:gd name="connsiteY11" fmla="*/ 1273670 h 1322588"/>
                <a:gd name="connsiteX12" fmla="*/ 1428999 w 1599945"/>
                <a:gd name="connsiteY12" fmla="*/ 1321295 h 1322588"/>
                <a:gd name="connsiteX13" fmla="*/ 1595686 w 1599945"/>
                <a:gd name="connsiteY13" fmla="*/ 1226045 h 1322588"/>
                <a:gd name="connsiteX14" fmla="*/ 1538536 w 1599945"/>
                <a:gd name="connsiteY14" fmla="*/ 1226045 h 1322588"/>
                <a:gd name="connsiteX15" fmla="*/ 1409949 w 1599945"/>
                <a:gd name="connsiteY15" fmla="*/ 1192708 h 1322588"/>
                <a:gd name="connsiteX16" fmla="*/ 1309936 w 1599945"/>
                <a:gd name="connsiteY16" fmla="*/ 1087933 h 1322588"/>
                <a:gd name="connsiteX17" fmla="*/ 1267074 w 1599945"/>
                <a:gd name="connsiteY17" fmla="*/ 887908 h 1322588"/>
                <a:gd name="connsiteX18" fmla="*/ 1314699 w 1599945"/>
                <a:gd name="connsiteY18" fmla="*/ 711695 h 1322588"/>
                <a:gd name="connsiteX19" fmla="*/ 1357561 w 1599945"/>
                <a:gd name="connsiteY19" fmla="*/ 611683 h 1322588"/>
                <a:gd name="connsiteX20" fmla="*/ 1324224 w 1599945"/>
                <a:gd name="connsiteY20" fmla="*/ 578345 h 1322588"/>
                <a:gd name="connsiteX21" fmla="*/ 1124199 w 1599945"/>
                <a:gd name="connsiteY21" fmla="*/ 368795 h 1322588"/>
                <a:gd name="connsiteX22" fmla="*/ 895599 w 1599945"/>
                <a:gd name="connsiteY22" fmla="*/ 211633 h 1322588"/>
                <a:gd name="connsiteX23" fmla="*/ 538411 w 1599945"/>
                <a:gd name="connsiteY23" fmla="*/ 83045 h 1322588"/>
                <a:gd name="connsiteX24" fmla="*/ 347911 w 1599945"/>
                <a:gd name="connsiteY24" fmla="*/ 44945 h 1322588"/>
                <a:gd name="connsiteX25" fmla="*/ 176461 w 1599945"/>
                <a:gd name="connsiteY25" fmla="*/ 40183 h 1322588"/>
                <a:gd name="connsiteX26" fmla="*/ 95499 w 1599945"/>
                <a:gd name="connsiteY26" fmla="*/ 49708 h 1322588"/>
                <a:gd name="connsiteX27" fmla="*/ 28824 w 1599945"/>
                <a:gd name="connsiteY27" fmla="*/ 30658 h 1322588"/>
                <a:gd name="connsiteX28" fmla="*/ 249 w 1599945"/>
                <a:gd name="connsiteY28" fmla="*/ 2083 h 1322588"/>
                <a:gd name="connsiteX29" fmla="*/ 43111 w 1599945"/>
                <a:gd name="connsiteY29" fmla="*/ 92570 h 1322588"/>
                <a:gd name="connsiteX30" fmla="*/ 143124 w 1599945"/>
                <a:gd name="connsiteY30" fmla="*/ 225920 h 1322588"/>
                <a:gd name="connsiteX0" fmla="*/ 143124 w 1599945"/>
                <a:gd name="connsiteY0" fmla="*/ 225920 h 1322588"/>
                <a:gd name="connsiteX1" fmla="*/ 314574 w 1599945"/>
                <a:gd name="connsiteY1" fmla="*/ 378320 h 1322588"/>
                <a:gd name="connsiteX2" fmla="*/ 433636 w 1599945"/>
                <a:gd name="connsiteY2" fmla="*/ 473570 h 1322588"/>
                <a:gd name="connsiteX3" fmla="*/ 531267 w 1599945"/>
                <a:gd name="connsiteY3" fmla="*/ 528339 h 1322588"/>
                <a:gd name="connsiteX4" fmla="*/ 616992 w 1599945"/>
                <a:gd name="connsiteY4" fmla="*/ 540246 h 1322588"/>
                <a:gd name="connsiteX5" fmla="*/ 671761 w 1599945"/>
                <a:gd name="connsiteY5" fmla="*/ 535483 h 1322588"/>
                <a:gd name="connsiteX6" fmla="*/ 690811 w 1599945"/>
                <a:gd name="connsiteY6" fmla="*/ 559295 h 1322588"/>
                <a:gd name="connsiteX7" fmla="*/ 681286 w 1599945"/>
                <a:gd name="connsiteY7" fmla="*/ 645020 h 1322588"/>
                <a:gd name="connsiteX8" fmla="*/ 686049 w 1599945"/>
                <a:gd name="connsiteY8" fmla="*/ 778370 h 1322588"/>
                <a:gd name="connsiteX9" fmla="*/ 771774 w 1599945"/>
                <a:gd name="connsiteY9" fmla="*/ 978395 h 1322588"/>
                <a:gd name="connsiteX10" fmla="*/ 943224 w 1599945"/>
                <a:gd name="connsiteY10" fmla="*/ 1168895 h 1322588"/>
                <a:gd name="connsiteX11" fmla="*/ 1128961 w 1599945"/>
                <a:gd name="connsiteY11" fmla="*/ 1273670 h 1322588"/>
                <a:gd name="connsiteX12" fmla="*/ 1428999 w 1599945"/>
                <a:gd name="connsiteY12" fmla="*/ 1321295 h 1322588"/>
                <a:gd name="connsiteX13" fmla="*/ 1595686 w 1599945"/>
                <a:gd name="connsiteY13" fmla="*/ 1226045 h 1322588"/>
                <a:gd name="connsiteX14" fmla="*/ 1538536 w 1599945"/>
                <a:gd name="connsiteY14" fmla="*/ 1226045 h 1322588"/>
                <a:gd name="connsiteX15" fmla="*/ 1409949 w 1599945"/>
                <a:gd name="connsiteY15" fmla="*/ 1192708 h 1322588"/>
                <a:gd name="connsiteX16" fmla="*/ 1309936 w 1599945"/>
                <a:gd name="connsiteY16" fmla="*/ 1087933 h 1322588"/>
                <a:gd name="connsiteX17" fmla="*/ 1267074 w 1599945"/>
                <a:gd name="connsiteY17" fmla="*/ 887908 h 1322588"/>
                <a:gd name="connsiteX18" fmla="*/ 1314699 w 1599945"/>
                <a:gd name="connsiteY18" fmla="*/ 711695 h 1322588"/>
                <a:gd name="connsiteX19" fmla="*/ 1357561 w 1599945"/>
                <a:gd name="connsiteY19" fmla="*/ 611683 h 1322588"/>
                <a:gd name="connsiteX20" fmla="*/ 1324224 w 1599945"/>
                <a:gd name="connsiteY20" fmla="*/ 578345 h 1322588"/>
                <a:gd name="connsiteX21" fmla="*/ 1124199 w 1599945"/>
                <a:gd name="connsiteY21" fmla="*/ 368795 h 1322588"/>
                <a:gd name="connsiteX22" fmla="*/ 895599 w 1599945"/>
                <a:gd name="connsiteY22" fmla="*/ 211633 h 1322588"/>
                <a:gd name="connsiteX23" fmla="*/ 538411 w 1599945"/>
                <a:gd name="connsiteY23" fmla="*/ 83045 h 1322588"/>
                <a:gd name="connsiteX24" fmla="*/ 347911 w 1599945"/>
                <a:gd name="connsiteY24" fmla="*/ 44945 h 1322588"/>
                <a:gd name="connsiteX25" fmla="*/ 176461 w 1599945"/>
                <a:gd name="connsiteY25" fmla="*/ 40183 h 1322588"/>
                <a:gd name="connsiteX26" fmla="*/ 95499 w 1599945"/>
                <a:gd name="connsiteY26" fmla="*/ 49708 h 1322588"/>
                <a:gd name="connsiteX27" fmla="*/ 28824 w 1599945"/>
                <a:gd name="connsiteY27" fmla="*/ 30658 h 1322588"/>
                <a:gd name="connsiteX28" fmla="*/ 249 w 1599945"/>
                <a:gd name="connsiteY28" fmla="*/ 2083 h 1322588"/>
                <a:gd name="connsiteX29" fmla="*/ 43111 w 1599945"/>
                <a:gd name="connsiteY29" fmla="*/ 92570 h 1322588"/>
                <a:gd name="connsiteX30" fmla="*/ 143124 w 1599945"/>
                <a:gd name="connsiteY30" fmla="*/ 225920 h 1322588"/>
                <a:gd name="connsiteX0" fmla="*/ 143124 w 1600354"/>
                <a:gd name="connsiteY0" fmla="*/ 225920 h 1315687"/>
                <a:gd name="connsiteX1" fmla="*/ 314574 w 1600354"/>
                <a:gd name="connsiteY1" fmla="*/ 378320 h 1315687"/>
                <a:gd name="connsiteX2" fmla="*/ 433636 w 1600354"/>
                <a:gd name="connsiteY2" fmla="*/ 473570 h 1315687"/>
                <a:gd name="connsiteX3" fmla="*/ 531267 w 1600354"/>
                <a:gd name="connsiteY3" fmla="*/ 528339 h 1315687"/>
                <a:gd name="connsiteX4" fmla="*/ 616992 w 1600354"/>
                <a:gd name="connsiteY4" fmla="*/ 540246 h 1315687"/>
                <a:gd name="connsiteX5" fmla="*/ 671761 w 1600354"/>
                <a:gd name="connsiteY5" fmla="*/ 535483 h 1315687"/>
                <a:gd name="connsiteX6" fmla="*/ 690811 w 1600354"/>
                <a:gd name="connsiteY6" fmla="*/ 559295 h 1315687"/>
                <a:gd name="connsiteX7" fmla="*/ 681286 w 1600354"/>
                <a:gd name="connsiteY7" fmla="*/ 645020 h 1315687"/>
                <a:gd name="connsiteX8" fmla="*/ 686049 w 1600354"/>
                <a:gd name="connsiteY8" fmla="*/ 778370 h 1315687"/>
                <a:gd name="connsiteX9" fmla="*/ 771774 w 1600354"/>
                <a:gd name="connsiteY9" fmla="*/ 978395 h 1315687"/>
                <a:gd name="connsiteX10" fmla="*/ 943224 w 1600354"/>
                <a:gd name="connsiteY10" fmla="*/ 1168895 h 1315687"/>
                <a:gd name="connsiteX11" fmla="*/ 1128961 w 1600354"/>
                <a:gd name="connsiteY11" fmla="*/ 1273670 h 1315687"/>
                <a:gd name="connsiteX12" fmla="*/ 1421855 w 1600354"/>
                <a:gd name="connsiteY12" fmla="*/ 1314151 h 1315687"/>
                <a:gd name="connsiteX13" fmla="*/ 1595686 w 1600354"/>
                <a:gd name="connsiteY13" fmla="*/ 1226045 h 1315687"/>
                <a:gd name="connsiteX14" fmla="*/ 1538536 w 1600354"/>
                <a:gd name="connsiteY14" fmla="*/ 1226045 h 1315687"/>
                <a:gd name="connsiteX15" fmla="*/ 1409949 w 1600354"/>
                <a:gd name="connsiteY15" fmla="*/ 1192708 h 1315687"/>
                <a:gd name="connsiteX16" fmla="*/ 1309936 w 1600354"/>
                <a:gd name="connsiteY16" fmla="*/ 1087933 h 1315687"/>
                <a:gd name="connsiteX17" fmla="*/ 1267074 w 1600354"/>
                <a:gd name="connsiteY17" fmla="*/ 887908 h 1315687"/>
                <a:gd name="connsiteX18" fmla="*/ 1314699 w 1600354"/>
                <a:gd name="connsiteY18" fmla="*/ 711695 h 1315687"/>
                <a:gd name="connsiteX19" fmla="*/ 1357561 w 1600354"/>
                <a:gd name="connsiteY19" fmla="*/ 611683 h 1315687"/>
                <a:gd name="connsiteX20" fmla="*/ 1324224 w 1600354"/>
                <a:gd name="connsiteY20" fmla="*/ 578345 h 1315687"/>
                <a:gd name="connsiteX21" fmla="*/ 1124199 w 1600354"/>
                <a:gd name="connsiteY21" fmla="*/ 368795 h 1315687"/>
                <a:gd name="connsiteX22" fmla="*/ 895599 w 1600354"/>
                <a:gd name="connsiteY22" fmla="*/ 211633 h 1315687"/>
                <a:gd name="connsiteX23" fmla="*/ 538411 w 1600354"/>
                <a:gd name="connsiteY23" fmla="*/ 83045 h 1315687"/>
                <a:gd name="connsiteX24" fmla="*/ 347911 w 1600354"/>
                <a:gd name="connsiteY24" fmla="*/ 44945 h 1315687"/>
                <a:gd name="connsiteX25" fmla="*/ 176461 w 1600354"/>
                <a:gd name="connsiteY25" fmla="*/ 40183 h 1315687"/>
                <a:gd name="connsiteX26" fmla="*/ 95499 w 1600354"/>
                <a:gd name="connsiteY26" fmla="*/ 49708 h 1315687"/>
                <a:gd name="connsiteX27" fmla="*/ 28824 w 1600354"/>
                <a:gd name="connsiteY27" fmla="*/ 30658 h 1315687"/>
                <a:gd name="connsiteX28" fmla="*/ 249 w 1600354"/>
                <a:gd name="connsiteY28" fmla="*/ 2083 h 1315687"/>
                <a:gd name="connsiteX29" fmla="*/ 43111 w 1600354"/>
                <a:gd name="connsiteY29" fmla="*/ 92570 h 1315687"/>
                <a:gd name="connsiteX30" fmla="*/ 143124 w 1600354"/>
                <a:gd name="connsiteY30" fmla="*/ 225920 h 1315687"/>
                <a:gd name="connsiteX0" fmla="*/ 143124 w 1600354"/>
                <a:gd name="connsiteY0" fmla="*/ 225920 h 1318371"/>
                <a:gd name="connsiteX1" fmla="*/ 314574 w 1600354"/>
                <a:gd name="connsiteY1" fmla="*/ 378320 h 1318371"/>
                <a:gd name="connsiteX2" fmla="*/ 433636 w 1600354"/>
                <a:gd name="connsiteY2" fmla="*/ 473570 h 1318371"/>
                <a:gd name="connsiteX3" fmla="*/ 531267 w 1600354"/>
                <a:gd name="connsiteY3" fmla="*/ 528339 h 1318371"/>
                <a:gd name="connsiteX4" fmla="*/ 616992 w 1600354"/>
                <a:gd name="connsiteY4" fmla="*/ 540246 h 1318371"/>
                <a:gd name="connsiteX5" fmla="*/ 671761 w 1600354"/>
                <a:gd name="connsiteY5" fmla="*/ 535483 h 1318371"/>
                <a:gd name="connsiteX6" fmla="*/ 690811 w 1600354"/>
                <a:gd name="connsiteY6" fmla="*/ 559295 h 1318371"/>
                <a:gd name="connsiteX7" fmla="*/ 681286 w 1600354"/>
                <a:gd name="connsiteY7" fmla="*/ 645020 h 1318371"/>
                <a:gd name="connsiteX8" fmla="*/ 686049 w 1600354"/>
                <a:gd name="connsiteY8" fmla="*/ 778370 h 1318371"/>
                <a:gd name="connsiteX9" fmla="*/ 771774 w 1600354"/>
                <a:gd name="connsiteY9" fmla="*/ 978395 h 1318371"/>
                <a:gd name="connsiteX10" fmla="*/ 943224 w 1600354"/>
                <a:gd name="connsiteY10" fmla="*/ 1168895 h 1318371"/>
                <a:gd name="connsiteX11" fmla="*/ 1148011 w 1600354"/>
                <a:gd name="connsiteY11" fmla="*/ 1290338 h 1318371"/>
                <a:gd name="connsiteX12" fmla="*/ 1421855 w 1600354"/>
                <a:gd name="connsiteY12" fmla="*/ 1314151 h 1318371"/>
                <a:gd name="connsiteX13" fmla="*/ 1595686 w 1600354"/>
                <a:gd name="connsiteY13" fmla="*/ 1226045 h 1318371"/>
                <a:gd name="connsiteX14" fmla="*/ 1538536 w 1600354"/>
                <a:gd name="connsiteY14" fmla="*/ 1226045 h 1318371"/>
                <a:gd name="connsiteX15" fmla="*/ 1409949 w 1600354"/>
                <a:gd name="connsiteY15" fmla="*/ 1192708 h 1318371"/>
                <a:gd name="connsiteX16" fmla="*/ 1309936 w 1600354"/>
                <a:gd name="connsiteY16" fmla="*/ 1087933 h 1318371"/>
                <a:gd name="connsiteX17" fmla="*/ 1267074 w 1600354"/>
                <a:gd name="connsiteY17" fmla="*/ 887908 h 1318371"/>
                <a:gd name="connsiteX18" fmla="*/ 1314699 w 1600354"/>
                <a:gd name="connsiteY18" fmla="*/ 711695 h 1318371"/>
                <a:gd name="connsiteX19" fmla="*/ 1357561 w 1600354"/>
                <a:gd name="connsiteY19" fmla="*/ 611683 h 1318371"/>
                <a:gd name="connsiteX20" fmla="*/ 1324224 w 1600354"/>
                <a:gd name="connsiteY20" fmla="*/ 578345 h 1318371"/>
                <a:gd name="connsiteX21" fmla="*/ 1124199 w 1600354"/>
                <a:gd name="connsiteY21" fmla="*/ 368795 h 1318371"/>
                <a:gd name="connsiteX22" fmla="*/ 895599 w 1600354"/>
                <a:gd name="connsiteY22" fmla="*/ 211633 h 1318371"/>
                <a:gd name="connsiteX23" fmla="*/ 538411 w 1600354"/>
                <a:gd name="connsiteY23" fmla="*/ 83045 h 1318371"/>
                <a:gd name="connsiteX24" fmla="*/ 347911 w 1600354"/>
                <a:gd name="connsiteY24" fmla="*/ 44945 h 1318371"/>
                <a:gd name="connsiteX25" fmla="*/ 176461 w 1600354"/>
                <a:gd name="connsiteY25" fmla="*/ 40183 h 1318371"/>
                <a:gd name="connsiteX26" fmla="*/ 95499 w 1600354"/>
                <a:gd name="connsiteY26" fmla="*/ 49708 h 1318371"/>
                <a:gd name="connsiteX27" fmla="*/ 28824 w 1600354"/>
                <a:gd name="connsiteY27" fmla="*/ 30658 h 1318371"/>
                <a:gd name="connsiteX28" fmla="*/ 249 w 1600354"/>
                <a:gd name="connsiteY28" fmla="*/ 2083 h 1318371"/>
                <a:gd name="connsiteX29" fmla="*/ 43111 w 1600354"/>
                <a:gd name="connsiteY29" fmla="*/ 92570 h 1318371"/>
                <a:gd name="connsiteX30" fmla="*/ 143124 w 1600354"/>
                <a:gd name="connsiteY30" fmla="*/ 225920 h 1318371"/>
                <a:gd name="connsiteX0" fmla="*/ 143124 w 1600354"/>
                <a:gd name="connsiteY0" fmla="*/ 225920 h 1318371"/>
                <a:gd name="connsiteX1" fmla="*/ 314574 w 1600354"/>
                <a:gd name="connsiteY1" fmla="*/ 378320 h 1318371"/>
                <a:gd name="connsiteX2" fmla="*/ 433636 w 1600354"/>
                <a:gd name="connsiteY2" fmla="*/ 473570 h 1318371"/>
                <a:gd name="connsiteX3" fmla="*/ 531267 w 1600354"/>
                <a:gd name="connsiteY3" fmla="*/ 528339 h 1318371"/>
                <a:gd name="connsiteX4" fmla="*/ 616992 w 1600354"/>
                <a:gd name="connsiteY4" fmla="*/ 540246 h 1318371"/>
                <a:gd name="connsiteX5" fmla="*/ 671761 w 1600354"/>
                <a:gd name="connsiteY5" fmla="*/ 535483 h 1318371"/>
                <a:gd name="connsiteX6" fmla="*/ 690811 w 1600354"/>
                <a:gd name="connsiteY6" fmla="*/ 559295 h 1318371"/>
                <a:gd name="connsiteX7" fmla="*/ 681286 w 1600354"/>
                <a:gd name="connsiteY7" fmla="*/ 645020 h 1318371"/>
                <a:gd name="connsiteX8" fmla="*/ 686049 w 1600354"/>
                <a:gd name="connsiteY8" fmla="*/ 778370 h 1318371"/>
                <a:gd name="connsiteX9" fmla="*/ 771774 w 1600354"/>
                <a:gd name="connsiteY9" fmla="*/ 978395 h 1318371"/>
                <a:gd name="connsiteX10" fmla="*/ 943224 w 1600354"/>
                <a:gd name="connsiteY10" fmla="*/ 1168895 h 1318371"/>
                <a:gd name="connsiteX11" fmla="*/ 1148011 w 1600354"/>
                <a:gd name="connsiteY11" fmla="*/ 1290338 h 1318371"/>
                <a:gd name="connsiteX12" fmla="*/ 1421855 w 1600354"/>
                <a:gd name="connsiteY12" fmla="*/ 1314151 h 1318371"/>
                <a:gd name="connsiteX13" fmla="*/ 1595686 w 1600354"/>
                <a:gd name="connsiteY13" fmla="*/ 1226045 h 1318371"/>
                <a:gd name="connsiteX14" fmla="*/ 1538536 w 1600354"/>
                <a:gd name="connsiteY14" fmla="*/ 1226045 h 1318371"/>
                <a:gd name="connsiteX15" fmla="*/ 1409949 w 1600354"/>
                <a:gd name="connsiteY15" fmla="*/ 1192708 h 1318371"/>
                <a:gd name="connsiteX16" fmla="*/ 1309936 w 1600354"/>
                <a:gd name="connsiteY16" fmla="*/ 1087933 h 1318371"/>
                <a:gd name="connsiteX17" fmla="*/ 1271836 w 1600354"/>
                <a:gd name="connsiteY17" fmla="*/ 895051 h 1318371"/>
                <a:gd name="connsiteX18" fmla="*/ 1314699 w 1600354"/>
                <a:gd name="connsiteY18" fmla="*/ 711695 h 1318371"/>
                <a:gd name="connsiteX19" fmla="*/ 1357561 w 1600354"/>
                <a:gd name="connsiteY19" fmla="*/ 611683 h 1318371"/>
                <a:gd name="connsiteX20" fmla="*/ 1324224 w 1600354"/>
                <a:gd name="connsiteY20" fmla="*/ 578345 h 1318371"/>
                <a:gd name="connsiteX21" fmla="*/ 1124199 w 1600354"/>
                <a:gd name="connsiteY21" fmla="*/ 368795 h 1318371"/>
                <a:gd name="connsiteX22" fmla="*/ 895599 w 1600354"/>
                <a:gd name="connsiteY22" fmla="*/ 211633 h 1318371"/>
                <a:gd name="connsiteX23" fmla="*/ 538411 w 1600354"/>
                <a:gd name="connsiteY23" fmla="*/ 83045 h 1318371"/>
                <a:gd name="connsiteX24" fmla="*/ 347911 w 1600354"/>
                <a:gd name="connsiteY24" fmla="*/ 44945 h 1318371"/>
                <a:gd name="connsiteX25" fmla="*/ 176461 w 1600354"/>
                <a:gd name="connsiteY25" fmla="*/ 40183 h 1318371"/>
                <a:gd name="connsiteX26" fmla="*/ 95499 w 1600354"/>
                <a:gd name="connsiteY26" fmla="*/ 49708 h 1318371"/>
                <a:gd name="connsiteX27" fmla="*/ 28824 w 1600354"/>
                <a:gd name="connsiteY27" fmla="*/ 30658 h 1318371"/>
                <a:gd name="connsiteX28" fmla="*/ 249 w 1600354"/>
                <a:gd name="connsiteY28" fmla="*/ 2083 h 1318371"/>
                <a:gd name="connsiteX29" fmla="*/ 43111 w 1600354"/>
                <a:gd name="connsiteY29" fmla="*/ 92570 h 1318371"/>
                <a:gd name="connsiteX30" fmla="*/ 143124 w 1600354"/>
                <a:gd name="connsiteY30" fmla="*/ 225920 h 1318371"/>
                <a:gd name="connsiteX0" fmla="*/ 143124 w 1600354"/>
                <a:gd name="connsiteY0" fmla="*/ 225920 h 1318371"/>
                <a:gd name="connsiteX1" fmla="*/ 314574 w 1600354"/>
                <a:gd name="connsiteY1" fmla="*/ 378320 h 1318371"/>
                <a:gd name="connsiteX2" fmla="*/ 433636 w 1600354"/>
                <a:gd name="connsiteY2" fmla="*/ 473570 h 1318371"/>
                <a:gd name="connsiteX3" fmla="*/ 531267 w 1600354"/>
                <a:gd name="connsiteY3" fmla="*/ 528339 h 1318371"/>
                <a:gd name="connsiteX4" fmla="*/ 616992 w 1600354"/>
                <a:gd name="connsiteY4" fmla="*/ 540246 h 1318371"/>
                <a:gd name="connsiteX5" fmla="*/ 671761 w 1600354"/>
                <a:gd name="connsiteY5" fmla="*/ 535483 h 1318371"/>
                <a:gd name="connsiteX6" fmla="*/ 690811 w 1600354"/>
                <a:gd name="connsiteY6" fmla="*/ 559295 h 1318371"/>
                <a:gd name="connsiteX7" fmla="*/ 681286 w 1600354"/>
                <a:gd name="connsiteY7" fmla="*/ 645020 h 1318371"/>
                <a:gd name="connsiteX8" fmla="*/ 686049 w 1600354"/>
                <a:gd name="connsiteY8" fmla="*/ 778370 h 1318371"/>
                <a:gd name="connsiteX9" fmla="*/ 771774 w 1600354"/>
                <a:gd name="connsiteY9" fmla="*/ 978395 h 1318371"/>
                <a:gd name="connsiteX10" fmla="*/ 943224 w 1600354"/>
                <a:gd name="connsiteY10" fmla="*/ 1168895 h 1318371"/>
                <a:gd name="connsiteX11" fmla="*/ 1148011 w 1600354"/>
                <a:gd name="connsiteY11" fmla="*/ 1290338 h 1318371"/>
                <a:gd name="connsiteX12" fmla="*/ 1421855 w 1600354"/>
                <a:gd name="connsiteY12" fmla="*/ 1314151 h 1318371"/>
                <a:gd name="connsiteX13" fmla="*/ 1595686 w 1600354"/>
                <a:gd name="connsiteY13" fmla="*/ 1226045 h 1318371"/>
                <a:gd name="connsiteX14" fmla="*/ 1538536 w 1600354"/>
                <a:gd name="connsiteY14" fmla="*/ 1226045 h 1318371"/>
                <a:gd name="connsiteX15" fmla="*/ 1409949 w 1600354"/>
                <a:gd name="connsiteY15" fmla="*/ 1192708 h 1318371"/>
                <a:gd name="connsiteX16" fmla="*/ 1309936 w 1600354"/>
                <a:gd name="connsiteY16" fmla="*/ 1087933 h 1318371"/>
                <a:gd name="connsiteX17" fmla="*/ 1271836 w 1600354"/>
                <a:gd name="connsiteY17" fmla="*/ 895051 h 1318371"/>
                <a:gd name="connsiteX18" fmla="*/ 1314699 w 1600354"/>
                <a:gd name="connsiteY18" fmla="*/ 711695 h 1318371"/>
                <a:gd name="connsiteX19" fmla="*/ 1357561 w 1600354"/>
                <a:gd name="connsiteY19" fmla="*/ 611683 h 1318371"/>
                <a:gd name="connsiteX20" fmla="*/ 1319461 w 1600354"/>
                <a:gd name="connsiteY20" fmla="*/ 568820 h 1318371"/>
                <a:gd name="connsiteX21" fmla="*/ 1124199 w 1600354"/>
                <a:gd name="connsiteY21" fmla="*/ 368795 h 1318371"/>
                <a:gd name="connsiteX22" fmla="*/ 895599 w 1600354"/>
                <a:gd name="connsiteY22" fmla="*/ 211633 h 1318371"/>
                <a:gd name="connsiteX23" fmla="*/ 538411 w 1600354"/>
                <a:gd name="connsiteY23" fmla="*/ 83045 h 1318371"/>
                <a:gd name="connsiteX24" fmla="*/ 347911 w 1600354"/>
                <a:gd name="connsiteY24" fmla="*/ 44945 h 1318371"/>
                <a:gd name="connsiteX25" fmla="*/ 176461 w 1600354"/>
                <a:gd name="connsiteY25" fmla="*/ 40183 h 1318371"/>
                <a:gd name="connsiteX26" fmla="*/ 95499 w 1600354"/>
                <a:gd name="connsiteY26" fmla="*/ 49708 h 1318371"/>
                <a:gd name="connsiteX27" fmla="*/ 28824 w 1600354"/>
                <a:gd name="connsiteY27" fmla="*/ 30658 h 1318371"/>
                <a:gd name="connsiteX28" fmla="*/ 249 w 1600354"/>
                <a:gd name="connsiteY28" fmla="*/ 2083 h 1318371"/>
                <a:gd name="connsiteX29" fmla="*/ 43111 w 1600354"/>
                <a:gd name="connsiteY29" fmla="*/ 92570 h 1318371"/>
                <a:gd name="connsiteX30" fmla="*/ 143124 w 1600354"/>
                <a:gd name="connsiteY30" fmla="*/ 225920 h 1318371"/>
                <a:gd name="connsiteX0" fmla="*/ 143124 w 1600354"/>
                <a:gd name="connsiteY0" fmla="*/ 225920 h 1318371"/>
                <a:gd name="connsiteX1" fmla="*/ 314574 w 1600354"/>
                <a:gd name="connsiteY1" fmla="*/ 378320 h 1318371"/>
                <a:gd name="connsiteX2" fmla="*/ 433636 w 1600354"/>
                <a:gd name="connsiteY2" fmla="*/ 473570 h 1318371"/>
                <a:gd name="connsiteX3" fmla="*/ 531267 w 1600354"/>
                <a:gd name="connsiteY3" fmla="*/ 528339 h 1318371"/>
                <a:gd name="connsiteX4" fmla="*/ 616992 w 1600354"/>
                <a:gd name="connsiteY4" fmla="*/ 540246 h 1318371"/>
                <a:gd name="connsiteX5" fmla="*/ 671761 w 1600354"/>
                <a:gd name="connsiteY5" fmla="*/ 535483 h 1318371"/>
                <a:gd name="connsiteX6" fmla="*/ 690811 w 1600354"/>
                <a:gd name="connsiteY6" fmla="*/ 559295 h 1318371"/>
                <a:gd name="connsiteX7" fmla="*/ 681286 w 1600354"/>
                <a:gd name="connsiteY7" fmla="*/ 645020 h 1318371"/>
                <a:gd name="connsiteX8" fmla="*/ 686049 w 1600354"/>
                <a:gd name="connsiteY8" fmla="*/ 778370 h 1318371"/>
                <a:gd name="connsiteX9" fmla="*/ 771774 w 1600354"/>
                <a:gd name="connsiteY9" fmla="*/ 978395 h 1318371"/>
                <a:gd name="connsiteX10" fmla="*/ 943224 w 1600354"/>
                <a:gd name="connsiteY10" fmla="*/ 1168895 h 1318371"/>
                <a:gd name="connsiteX11" fmla="*/ 1148011 w 1600354"/>
                <a:gd name="connsiteY11" fmla="*/ 1290338 h 1318371"/>
                <a:gd name="connsiteX12" fmla="*/ 1421855 w 1600354"/>
                <a:gd name="connsiteY12" fmla="*/ 1314151 h 1318371"/>
                <a:gd name="connsiteX13" fmla="*/ 1595686 w 1600354"/>
                <a:gd name="connsiteY13" fmla="*/ 1226045 h 1318371"/>
                <a:gd name="connsiteX14" fmla="*/ 1538536 w 1600354"/>
                <a:gd name="connsiteY14" fmla="*/ 1226045 h 1318371"/>
                <a:gd name="connsiteX15" fmla="*/ 1409949 w 1600354"/>
                <a:gd name="connsiteY15" fmla="*/ 1192708 h 1318371"/>
                <a:gd name="connsiteX16" fmla="*/ 1309936 w 1600354"/>
                <a:gd name="connsiteY16" fmla="*/ 1087933 h 1318371"/>
                <a:gd name="connsiteX17" fmla="*/ 1271836 w 1600354"/>
                <a:gd name="connsiteY17" fmla="*/ 895051 h 1318371"/>
                <a:gd name="connsiteX18" fmla="*/ 1314699 w 1600354"/>
                <a:gd name="connsiteY18" fmla="*/ 711695 h 1318371"/>
                <a:gd name="connsiteX19" fmla="*/ 1357561 w 1600354"/>
                <a:gd name="connsiteY19" fmla="*/ 611683 h 1318371"/>
                <a:gd name="connsiteX20" fmla="*/ 1324224 w 1600354"/>
                <a:gd name="connsiteY20" fmla="*/ 564057 h 1318371"/>
                <a:gd name="connsiteX21" fmla="*/ 1124199 w 1600354"/>
                <a:gd name="connsiteY21" fmla="*/ 368795 h 1318371"/>
                <a:gd name="connsiteX22" fmla="*/ 895599 w 1600354"/>
                <a:gd name="connsiteY22" fmla="*/ 211633 h 1318371"/>
                <a:gd name="connsiteX23" fmla="*/ 538411 w 1600354"/>
                <a:gd name="connsiteY23" fmla="*/ 83045 h 1318371"/>
                <a:gd name="connsiteX24" fmla="*/ 347911 w 1600354"/>
                <a:gd name="connsiteY24" fmla="*/ 44945 h 1318371"/>
                <a:gd name="connsiteX25" fmla="*/ 176461 w 1600354"/>
                <a:gd name="connsiteY25" fmla="*/ 40183 h 1318371"/>
                <a:gd name="connsiteX26" fmla="*/ 95499 w 1600354"/>
                <a:gd name="connsiteY26" fmla="*/ 49708 h 1318371"/>
                <a:gd name="connsiteX27" fmla="*/ 28824 w 1600354"/>
                <a:gd name="connsiteY27" fmla="*/ 30658 h 1318371"/>
                <a:gd name="connsiteX28" fmla="*/ 249 w 1600354"/>
                <a:gd name="connsiteY28" fmla="*/ 2083 h 1318371"/>
                <a:gd name="connsiteX29" fmla="*/ 43111 w 1600354"/>
                <a:gd name="connsiteY29" fmla="*/ 92570 h 1318371"/>
                <a:gd name="connsiteX30" fmla="*/ 143124 w 1600354"/>
                <a:gd name="connsiteY30" fmla="*/ 225920 h 1318371"/>
                <a:gd name="connsiteX0" fmla="*/ 143124 w 1600354"/>
                <a:gd name="connsiteY0" fmla="*/ 225920 h 1318371"/>
                <a:gd name="connsiteX1" fmla="*/ 314574 w 1600354"/>
                <a:gd name="connsiteY1" fmla="*/ 378320 h 1318371"/>
                <a:gd name="connsiteX2" fmla="*/ 433636 w 1600354"/>
                <a:gd name="connsiteY2" fmla="*/ 473570 h 1318371"/>
                <a:gd name="connsiteX3" fmla="*/ 531267 w 1600354"/>
                <a:gd name="connsiteY3" fmla="*/ 528339 h 1318371"/>
                <a:gd name="connsiteX4" fmla="*/ 616992 w 1600354"/>
                <a:gd name="connsiteY4" fmla="*/ 540246 h 1318371"/>
                <a:gd name="connsiteX5" fmla="*/ 671761 w 1600354"/>
                <a:gd name="connsiteY5" fmla="*/ 535483 h 1318371"/>
                <a:gd name="connsiteX6" fmla="*/ 690811 w 1600354"/>
                <a:gd name="connsiteY6" fmla="*/ 559295 h 1318371"/>
                <a:gd name="connsiteX7" fmla="*/ 681286 w 1600354"/>
                <a:gd name="connsiteY7" fmla="*/ 645020 h 1318371"/>
                <a:gd name="connsiteX8" fmla="*/ 686049 w 1600354"/>
                <a:gd name="connsiteY8" fmla="*/ 778370 h 1318371"/>
                <a:gd name="connsiteX9" fmla="*/ 771774 w 1600354"/>
                <a:gd name="connsiteY9" fmla="*/ 978395 h 1318371"/>
                <a:gd name="connsiteX10" fmla="*/ 943224 w 1600354"/>
                <a:gd name="connsiteY10" fmla="*/ 1168895 h 1318371"/>
                <a:gd name="connsiteX11" fmla="*/ 1148011 w 1600354"/>
                <a:gd name="connsiteY11" fmla="*/ 1290338 h 1318371"/>
                <a:gd name="connsiteX12" fmla="*/ 1421855 w 1600354"/>
                <a:gd name="connsiteY12" fmla="*/ 1314151 h 1318371"/>
                <a:gd name="connsiteX13" fmla="*/ 1595686 w 1600354"/>
                <a:gd name="connsiteY13" fmla="*/ 1226045 h 1318371"/>
                <a:gd name="connsiteX14" fmla="*/ 1538536 w 1600354"/>
                <a:gd name="connsiteY14" fmla="*/ 1226045 h 1318371"/>
                <a:gd name="connsiteX15" fmla="*/ 1409949 w 1600354"/>
                <a:gd name="connsiteY15" fmla="*/ 1192708 h 1318371"/>
                <a:gd name="connsiteX16" fmla="*/ 1309936 w 1600354"/>
                <a:gd name="connsiteY16" fmla="*/ 1087933 h 1318371"/>
                <a:gd name="connsiteX17" fmla="*/ 1271836 w 1600354"/>
                <a:gd name="connsiteY17" fmla="*/ 895051 h 1318371"/>
                <a:gd name="connsiteX18" fmla="*/ 1314699 w 1600354"/>
                <a:gd name="connsiteY18" fmla="*/ 711695 h 1318371"/>
                <a:gd name="connsiteX19" fmla="*/ 1357561 w 1600354"/>
                <a:gd name="connsiteY19" fmla="*/ 611683 h 1318371"/>
                <a:gd name="connsiteX20" fmla="*/ 1324224 w 1600354"/>
                <a:gd name="connsiteY20" fmla="*/ 564057 h 1318371"/>
                <a:gd name="connsiteX21" fmla="*/ 1124199 w 1600354"/>
                <a:gd name="connsiteY21" fmla="*/ 368795 h 1318371"/>
                <a:gd name="connsiteX22" fmla="*/ 895599 w 1600354"/>
                <a:gd name="connsiteY22" fmla="*/ 211633 h 1318371"/>
                <a:gd name="connsiteX23" fmla="*/ 538411 w 1600354"/>
                <a:gd name="connsiteY23" fmla="*/ 83045 h 1318371"/>
                <a:gd name="connsiteX24" fmla="*/ 347911 w 1600354"/>
                <a:gd name="connsiteY24" fmla="*/ 44945 h 1318371"/>
                <a:gd name="connsiteX25" fmla="*/ 176461 w 1600354"/>
                <a:gd name="connsiteY25" fmla="*/ 40183 h 1318371"/>
                <a:gd name="connsiteX26" fmla="*/ 95499 w 1600354"/>
                <a:gd name="connsiteY26" fmla="*/ 49708 h 1318371"/>
                <a:gd name="connsiteX27" fmla="*/ 28824 w 1600354"/>
                <a:gd name="connsiteY27" fmla="*/ 30658 h 1318371"/>
                <a:gd name="connsiteX28" fmla="*/ 249 w 1600354"/>
                <a:gd name="connsiteY28" fmla="*/ 2083 h 1318371"/>
                <a:gd name="connsiteX29" fmla="*/ 43111 w 1600354"/>
                <a:gd name="connsiteY29" fmla="*/ 92570 h 1318371"/>
                <a:gd name="connsiteX30" fmla="*/ 143124 w 1600354"/>
                <a:gd name="connsiteY30" fmla="*/ 225920 h 1318371"/>
                <a:gd name="connsiteX0" fmla="*/ 143124 w 1600354"/>
                <a:gd name="connsiteY0" fmla="*/ 225920 h 1318371"/>
                <a:gd name="connsiteX1" fmla="*/ 314574 w 1600354"/>
                <a:gd name="connsiteY1" fmla="*/ 378320 h 1318371"/>
                <a:gd name="connsiteX2" fmla="*/ 433636 w 1600354"/>
                <a:gd name="connsiteY2" fmla="*/ 473570 h 1318371"/>
                <a:gd name="connsiteX3" fmla="*/ 531267 w 1600354"/>
                <a:gd name="connsiteY3" fmla="*/ 528339 h 1318371"/>
                <a:gd name="connsiteX4" fmla="*/ 616992 w 1600354"/>
                <a:gd name="connsiteY4" fmla="*/ 540246 h 1318371"/>
                <a:gd name="connsiteX5" fmla="*/ 671761 w 1600354"/>
                <a:gd name="connsiteY5" fmla="*/ 535483 h 1318371"/>
                <a:gd name="connsiteX6" fmla="*/ 690811 w 1600354"/>
                <a:gd name="connsiteY6" fmla="*/ 559295 h 1318371"/>
                <a:gd name="connsiteX7" fmla="*/ 681286 w 1600354"/>
                <a:gd name="connsiteY7" fmla="*/ 645020 h 1318371"/>
                <a:gd name="connsiteX8" fmla="*/ 686049 w 1600354"/>
                <a:gd name="connsiteY8" fmla="*/ 778370 h 1318371"/>
                <a:gd name="connsiteX9" fmla="*/ 771774 w 1600354"/>
                <a:gd name="connsiteY9" fmla="*/ 978395 h 1318371"/>
                <a:gd name="connsiteX10" fmla="*/ 943224 w 1600354"/>
                <a:gd name="connsiteY10" fmla="*/ 1168895 h 1318371"/>
                <a:gd name="connsiteX11" fmla="*/ 1148011 w 1600354"/>
                <a:gd name="connsiteY11" fmla="*/ 1290338 h 1318371"/>
                <a:gd name="connsiteX12" fmla="*/ 1421855 w 1600354"/>
                <a:gd name="connsiteY12" fmla="*/ 1314151 h 1318371"/>
                <a:gd name="connsiteX13" fmla="*/ 1595686 w 1600354"/>
                <a:gd name="connsiteY13" fmla="*/ 1226045 h 1318371"/>
                <a:gd name="connsiteX14" fmla="*/ 1538536 w 1600354"/>
                <a:gd name="connsiteY14" fmla="*/ 1226045 h 1318371"/>
                <a:gd name="connsiteX15" fmla="*/ 1409949 w 1600354"/>
                <a:gd name="connsiteY15" fmla="*/ 1192708 h 1318371"/>
                <a:gd name="connsiteX16" fmla="*/ 1309936 w 1600354"/>
                <a:gd name="connsiteY16" fmla="*/ 1087933 h 1318371"/>
                <a:gd name="connsiteX17" fmla="*/ 1271836 w 1600354"/>
                <a:gd name="connsiteY17" fmla="*/ 895051 h 1318371"/>
                <a:gd name="connsiteX18" fmla="*/ 1314699 w 1600354"/>
                <a:gd name="connsiteY18" fmla="*/ 711695 h 1318371"/>
                <a:gd name="connsiteX19" fmla="*/ 1350418 w 1600354"/>
                <a:gd name="connsiteY19" fmla="*/ 618827 h 1318371"/>
                <a:gd name="connsiteX20" fmla="*/ 1324224 w 1600354"/>
                <a:gd name="connsiteY20" fmla="*/ 564057 h 1318371"/>
                <a:gd name="connsiteX21" fmla="*/ 1124199 w 1600354"/>
                <a:gd name="connsiteY21" fmla="*/ 368795 h 1318371"/>
                <a:gd name="connsiteX22" fmla="*/ 895599 w 1600354"/>
                <a:gd name="connsiteY22" fmla="*/ 211633 h 1318371"/>
                <a:gd name="connsiteX23" fmla="*/ 538411 w 1600354"/>
                <a:gd name="connsiteY23" fmla="*/ 83045 h 1318371"/>
                <a:gd name="connsiteX24" fmla="*/ 347911 w 1600354"/>
                <a:gd name="connsiteY24" fmla="*/ 44945 h 1318371"/>
                <a:gd name="connsiteX25" fmla="*/ 176461 w 1600354"/>
                <a:gd name="connsiteY25" fmla="*/ 40183 h 1318371"/>
                <a:gd name="connsiteX26" fmla="*/ 95499 w 1600354"/>
                <a:gd name="connsiteY26" fmla="*/ 49708 h 1318371"/>
                <a:gd name="connsiteX27" fmla="*/ 28824 w 1600354"/>
                <a:gd name="connsiteY27" fmla="*/ 30658 h 1318371"/>
                <a:gd name="connsiteX28" fmla="*/ 249 w 1600354"/>
                <a:gd name="connsiteY28" fmla="*/ 2083 h 1318371"/>
                <a:gd name="connsiteX29" fmla="*/ 43111 w 1600354"/>
                <a:gd name="connsiteY29" fmla="*/ 92570 h 1318371"/>
                <a:gd name="connsiteX30" fmla="*/ 143124 w 1600354"/>
                <a:gd name="connsiteY30" fmla="*/ 225920 h 1318371"/>
                <a:gd name="connsiteX0" fmla="*/ 143124 w 1600354"/>
                <a:gd name="connsiteY0" fmla="*/ 225920 h 1318371"/>
                <a:gd name="connsiteX1" fmla="*/ 314574 w 1600354"/>
                <a:gd name="connsiteY1" fmla="*/ 378320 h 1318371"/>
                <a:gd name="connsiteX2" fmla="*/ 433636 w 1600354"/>
                <a:gd name="connsiteY2" fmla="*/ 473570 h 1318371"/>
                <a:gd name="connsiteX3" fmla="*/ 531267 w 1600354"/>
                <a:gd name="connsiteY3" fmla="*/ 528339 h 1318371"/>
                <a:gd name="connsiteX4" fmla="*/ 616992 w 1600354"/>
                <a:gd name="connsiteY4" fmla="*/ 540246 h 1318371"/>
                <a:gd name="connsiteX5" fmla="*/ 671761 w 1600354"/>
                <a:gd name="connsiteY5" fmla="*/ 535483 h 1318371"/>
                <a:gd name="connsiteX6" fmla="*/ 690811 w 1600354"/>
                <a:gd name="connsiteY6" fmla="*/ 559295 h 1318371"/>
                <a:gd name="connsiteX7" fmla="*/ 681286 w 1600354"/>
                <a:gd name="connsiteY7" fmla="*/ 645020 h 1318371"/>
                <a:gd name="connsiteX8" fmla="*/ 686049 w 1600354"/>
                <a:gd name="connsiteY8" fmla="*/ 778370 h 1318371"/>
                <a:gd name="connsiteX9" fmla="*/ 771774 w 1600354"/>
                <a:gd name="connsiteY9" fmla="*/ 978395 h 1318371"/>
                <a:gd name="connsiteX10" fmla="*/ 943224 w 1600354"/>
                <a:gd name="connsiteY10" fmla="*/ 1168895 h 1318371"/>
                <a:gd name="connsiteX11" fmla="*/ 1148011 w 1600354"/>
                <a:gd name="connsiteY11" fmla="*/ 1290338 h 1318371"/>
                <a:gd name="connsiteX12" fmla="*/ 1421855 w 1600354"/>
                <a:gd name="connsiteY12" fmla="*/ 1314151 h 1318371"/>
                <a:gd name="connsiteX13" fmla="*/ 1595686 w 1600354"/>
                <a:gd name="connsiteY13" fmla="*/ 1226045 h 1318371"/>
                <a:gd name="connsiteX14" fmla="*/ 1538536 w 1600354"/>
                <a:gd name="connsiteY14" fmla="*/ 1226045 h 1318371"/>
                <a:gd name="connsiteX15" fmla="*/ 1409949 w 1600354"/>
                <a:gd name="connsiteY15" fmla="*/ 1192708 h 1318371"/>
                <a:gd name="connsiteX16" fmla="*/ 1309936 w 1600354"/>
                <a:gd name="connsiteY16" fmla="*/ 1087933 h 1318371"/>
                <a:gd name="connsiteX17" fmla="*/ 1271836 w 1600354"/>
                <a:gd name="connsiteY17" fmla="*/ 895051 h 1318371"/>
                <a:gd name="connsiteX18" fmla="*/ 1305174 w 1600354"/>
                <a:gd name="connsiteY18" fmla="*/ 711695 h 1318371"/>
                <a:gd name="connsiteX19" fmla="*/ 1350418 w 1600354"/>
                <a:gd name="connsiteY19" fmla="*/ 618827 h 1318371"/>
                <a:gd name="connsiteX20" fmla="*/ 1324224 w 1600354"/>
                <a:gd name="connsiteY20" fmla="*/ 564057 h 1318371"/>
                <a:gd name="connsiteX21" fmla="*/ 1124199 w 1600354"/>
                <a:gd name="connsiteY21" fmla="*/ 368795 h 1318371"/>
                <a:gd name="connsiteX22" fmla="*/ 895599 w 1600354"/>
                <a:gd name="connsiteY22" fmla="*/ 211633 h 1318371"/>
                <a:gd name="connsiteX23" fmla="*/ 538411 w 1600354"/>
                <a:gd name="connsiteY23" fmla="*/ 83045 h 1318371"/>
                <a:gd name="connsiteX24" fmla="*/ 347911 w 1600354"/>
                <a:gd name="connsiteY24" fmla="*/ 44945 h 1318371"/>
                <a:gd name="connsiteX25" fmla="*/ 176461 w 1600354"/>
                <a:gd name="connsiteY25" fmla="*/ 40183 h 1318371"/>
                <a:gd name="connsiteX26" fmla="*/ 95499 w 1600354"/>
                <a:gd name="connsiteY26" fmla="*/ 49708 h 1318371"/>
                <a:gd name="connsiteX27" fmla="*/ 28824 w 1600354"/>
                <a:gd name="connsiteY27" fmla="*/ 30658 h 1318371"/>
                <a:gd name="connsiteX28" fmla="*/ 249 w 1600354"/>
                <a:gd name="connsiteY28" fmla="*/ 2083 h 1318371"/>
                <a:gd name="connsiteX29" fmla="*/ 43111 w 1600354"/>
                <a:gd name="connsiteY29" fmla="*/ 92570 h 1318371"/>
                <a:gd name="connsiteX30" fmla="*/ 143124 w 1600354"/>
                <a:gd name="connsiteY30" fmla="*/ 225920 h 1318371"/>
                <a:gd name="connsiteX0" fmla="*/ 143036 w 1600266"/>
                <a:gd name="connsiteY0" fmla="*/ 225801 h 1318252"/>
                <a:gd name="connsiteX1" fmla="*/ 314486 w 1600266"/>
                <a:gd name="connsiteY1" fmla="*/ 378201 h 1318252"/>
                <a:gd name="connsiteX2" fmla="*/ 433548 w 1600266"/>
                <a:gd name="connsiteY2" fmla="*/ 473451 h 1318252"/>
                <a:gd name="connsiteX3" fmla="*/ 531179 w 1600266"/>
                <a:gd name="connsiteY3" fmla="*/ 528220 h 1318252"/>
                <a:gd name="connsiteX4" fmla="*/ 616904 w 1600266"/>
                <a:gd name="connsiteY4" fmla="*/ 540127 h 1318252"/>
                <a:gd name="connsiteX5" fmla="*/ 671673 w 1600266"/>
                <a:gd name="connsiteY5" fmla="*/ 535364 h 1318252"/>
                <a:gd name="connsiteX6" fmla="*/ 690723 w 1600266"/>
                <a:gd name="connsiteY6" fmla="*/ 559176 h 1318252"/>
                <a:gd name="connsiteX7" fmla="*/ 681198 w 1600266"/>
                <a:gd name="connsiteY7" fmla="*/ 644901 h 1318252"/>
                <a:gd name="connsiteX8" fmla="*/ 685961 w 1600266"/>
                <a:gd name="connsiteY8" fmla="*/ 778251 h 1318252"/>
                <a:gd name="connsiteX9" fmla="*/ 771686 w 1600266"/>
                <a:gd name="connsiteY9" fmla="*/ 978276 h 1318252"/>
                <a:gd name="connsiteX10" fmla="*/ 943136 w 1600266"/>
                <a:gd name="connsiteY10" fmla="*/ 1168776 h 1318252"/>
                <a:gd name="connsiteX11" fmla="*/ 1147923 w 1600266"/>
                <a:gd name="connsiteY11" fmla="*/ 1290219 h 1318252"/>
                <a:gd name="connsiteX12" fmla="*/ 1421767 w 1600266"/>
                <a:gd name="connsiteY12" fmla="*/ 1314032 h 1318252"/>
                <a:gd name="connsiteX13" fmla="*/ 1595598 w 1600266"/>
                <a:gd name="connsiteY13" fmla="*/ 1225926 h 1318252"/>
                <a:gd name="connsiteX14" fmla="*/ 1538448 w 1600266"/>
                <a:gd name="connsiteY14" fmla="*/ 1225926 h 1318252"/>
                <a:gd name="connsiteX15" fmla="*/ 1409861 w 1600266"/>
                <a:gd name="connsiteY15" fmla="*/ 1192589 h 1318252"/>
                <a:gd name="connsiteX16" fmla="*/ 1309848 w 1600266"/>
                <a:gd name="connsiteY16" fmla="*/ 1087814 h 1318252"/>
                <a:gd name="connsiteX17" fmla="*/ 1271748 w 1600266"/>
                <a:gd name="connsiteY17" fmla="*/ 894932 h 1318252"/>
                <a:gd name="connsiteX18" fmla="*/ 1305086 w 1600266"/>
                <a:gd name="connsiteY18" fmla="*/ 711576 h 1318252"/>
                <a:gd name="connsiteX19" fmla="*/ 1350330 w 1600266"/>
                <a:gd name="connsiteY19" fmla="*/ 618708 h 1318252"/>
                <a:gd name="connsiteX20" fmla="*/ 1324136 w 1600266"/>
                <a:gd name="connsiteY20" fmla="*/ 563938 h 1318252"/>
                <a:gd name="connsiteX21" fmla="*/ 1124111 w 1600266"/>
                <a:gd name="connsiteY21" fmla="*/ 368676 h 1318252"/>
                <a:gd name="connsiteX22" fmla="*/ 895511 w 1600266"/>
                <a:gd name="connsiteY22" fmla="*/ 211514 h 1318252"/>
                <a:gd name="connsiteX23" fmla="*/ 538323 w 1600266"/>
                <a:gd name="connsiteY23" fmla="*/ 82926 h 1318252"/>
                <a:gd name="connsiteX24" fmla="*/ 347823 w 1600266"/>
                <a:gd name="connsiteY24" fmla="*/ 44826 h 1318252"/>
                <a:gd name="connsiteX25" fmla="*/ 176373 w 1600266"/>
                <a:gd name="connsiteY25" fmla="*/ 40064 h 1318252"/>
                <a:gd name="connsiteX26" fmla="*/ 95411 w 1600266"/>
                <a:gd name="connsiteY26" fmla="*/ 49589 h 1318252"/>
                <a:gd name="connsiteX27" fmla="*/ 38261 w 1600266"/>
                <a:gd name="connsiteY27" fmla="*/ 32920 h 1318252"/>
                <a:gd name="connsiteX28" fmla="*/ 161 w 1600266"/>
                <a:gd name="connsiteY28" fmla="*/ 1964 h 1318252"/>
                <a:gd name="connsiteX29" fmla="*/ 43023 w 1600266"/>
                <a:gd name="connsiteY29" fmla="*/ 92451 h 1318252"/>
                <a:gd name="connsiteX30" fmla="*/ 143036 w 1600266"/>
                <a:gd name="connsiteY30" fmla="*/ 225801 h 1318252"/>
                <a:gd name="connsiteX0" fmla="*/ 143036 w 1600266"/>
                <a:gd name="connsiteY0" fmla="*/ 225801 h 1318252"/>
                <a:gd name="connsiteX1" fmla="*/ 314486 w 1600266"/>
                <a:gd name="connsiteY1" fmla="*/ 378201 h 1318252"/>
                <a:gd name="connsiteX2" fmla="*/ 433548 w 1600266"/>
                <a:gd name="connsiteY2" fmla="*/ 473451 h 1318252"/>
                <a:gd name="connsiteX3" fmla="*/ 531179 w 1600266"/>
                <a:gd name="connsiteY3" fmla="*/ 528220 h 1318252"/>
                <a:gd name="connsiteX4" fmla="*/ 616904 w 1600266"/>
                <a:gd name="connsiteY4" fmla="*/ 540127 h 1318252"/>
                <a:gd name="connsiteX5" fmla="*/ 671673 w 1600266"/>
                <a:gd name="connsiteY5" fmla="*/ 535364 h 1318252"/>
                <a:gd name="connsiteX6" fmla="*/ 690723 w 1600266"/>
                <a:gd name="connsiteY6" fmla="*/ 559176 h 1318252"/>
                <a:gd name="connsiteX7" fmla="*/ 681198 w 1600266"/>
                <a:gd name="connsiteY7" fmla="*/ 644901 h 1318252"/>
                <a:gd name="connsiteX8" fmla="*/ 685961 w 1600266"/>
                <a:gd name="connsiteY8" fmla="*/ 778251 h 1318252"/>
                <a:gd name="connsiteX9" fmla="*/ 771686 w 1600266"/>
                <a:gd name="connsiteY9" fmla="*/ 978276 h 1318252"/>
                <a:gd name="connsiteX10" fmla="*/ 943136 w 1600266"/>
                <a:gd name="connsiteY10" fmla="*/ 1168776 h 1318252"/>
                <a:gd name="connsiteX11" fmla="*/ 1147923 w 1600266"/>
                <a:gd name="connsiteY11" fmla="*/ 1290219 h 1318252"/>
                <a:gd name="connsiteX12" fmla="*/ 1421767 w 1600266"/>
                <a:gd name="connsiteY12" fmla="*/ 1314032 h 1318252"/>
                <a:gd name="connsiteX13" fmla="*/ 1595598 w 1600266"/>
                <a:gd name="connsiteY13" fmla="*/ 1225926 h 1318252"/>
                <a:gd name="connsiteX14" fmla="*/ 1538448 w 1600266"/>
                <a:gd name="connsiteY14" fmla="*/ 1225926 h 1318252"/>
                <a:gd name="connsiteX15" fmla="*/ 1409861 w 1600266"/>
                <a:gd name="connsiteY15" fmla="*/ 1192589 h 1318252"/>
                <a:gd name="connsiteX16" fmla="*/ 1309848 w 1600266"/>
                <a:gd name="connsiteY16" fmla="*/ 1087814 h 1318252"/>
                <a:gd name="connsiteX17" fmla="*/ 1271748 w 1600266"/>
                <a:gd name="connsiteY17" fmla="*/ 894932 h 1318252"/>
                <a:gd name="connsiteX18" fmla="*/ 1305086 w 1600266"/>
                <a:gd name="connsiteY18" fmla="*/ 711576 h 1318252"/>
                <a:gd name="connsiteX19" fmla="*/ 1350330 w 1600266"/>
                <a:gd name="connsiteY19" fmla="*/ 618708 h 1318252"/>
                <a:gd name="connsiteX20" fmla="*/ 1324136 w 1600266"/>
                <a:gd name="connsiteY20" fmla="*/ 563938 h 1318252"/>
                <a:gd name="connsiteX21" fmla="*/ 1124111 w 1600266"/>
                <a:gd name="connsiteY21" fmla="*/ 368676 h 1318252"/>
                <a:gd name="connsiteX22" fmla="*/ 895511 w 1600266"/>
                <a:gd name="connsiteY22" fmla="*/ 211514 h 1318252"/>
                <a:gd name="connsiteX23" fmla="*/ 538323 w 1600266"/>
                <a:gd name="connsiteY23" fmla="*/ 82926 h 1318252"/>
                <a:gd name="connsiteX24" fmla="*/ 347823 w 1600266"/>
                <a:gd name="connsiteY24" fmla="*/ 44826 h 1318252"/>
                <a:gd name="connsiteX25" fmla="*/ 193041 w 1600266"/>
                <a:gd name="connsiteY25" fmla="*/ 37683 h 1318252"/>
                <a:gd name="connsiteX26" fmla="*/ 95411 w 1600266"/>
                <a:gd name="connsiteY26" fmla="*/ 49589 h 1318252"/>
                <a:gd name="connsiteX27" fmla="*/ 38261 w 1600266"/>
                <a:gd name="connsiteY27" fmla="*/ 32920 h 1318252"/>
                <a:gd name="connsiteX28" fmla="*/ 161 w 1600266"/>
                <a:gd name="connsiteY28" fmla="*/ 1964 h 1318252"/>
                <a:gd name="connsiteX29" fmla="*/ 43023 w 1600266"/>
                <a:gd name="connsiteY29" fmla="*/ 92451 h 1318252"/>
                <a:gd name="connsiteX30" fmla="*/ 143036 w 1600266"/>
                <a:gd name="connsiteY30" fmla="*/ 225801 h 1318252"/>
                <a:gd name="connsiteX0" fmla="*/ 150180 w 1600266"/>
                <a:gd name="connsiteY0" fmla="*/ 225801 h 1318252"/>
                <a:gd name="connsiteX1" fmla="*/ 314486 w 1600266"/>
                <a:gd name="connsiteY1" fmla="*/ 378201 h 1318252"/>
                <a:gd name="connsiteX2" fmla="*/ 433548 w 1600266"/>
                <a:gd name="connsiteY2" fmla="*/ 473451 h 1318252"/>
                <a:gd name="connsiteX3" fmla="*/ 531179 w 1600266"/>
                <a:gd name="connsiteY3" fmla="*/ 528220 h 1318252"/>
                <a:gd name="connsiteX4" fmla="*/ 616904 w 1600266"/>
                <a:gd name="connsiteY4" fmla="*/ 540127 h 1318252"/>
                <a:gd name="connsiteX5" fmla="*/ 671673 w 1600266"/>
                <a:gd name="connsiteY5" fmla="*/ 535364 h 1318252"/>
                <a:gd name="connsiteX6" fmla="*/ 690723 w 1600266"/>
                <a:gd name="connsiteY6" fmla="*/ 559176 h 1318252"/>
                <a:gd name="connsiteX7" fmla="*/ 681198 w 1600266"/>
                <a:gd name="connsiteY7" fmla="*/ 644901 h 1318252"/>
                <a:gd name="connsiteX8" fmla="*/ 685961 w 1600266"/>
                <a:gd name="connsiteY8" fmla="*/ 778251 h 1318252"/>
                <a:gd name="connsiteX9" fmla="*/ 771686 w 1600266"/>
                <a:gd name="connsiteY9" fmla="*/ 978276 h 1318252"/>
                <a:gd name="connsiteX10" fmla="*/ 943136 w 1600266"/>
                <a:gd name="connsiteY10" fmla="*/ 1168776 h 1318252"/>
                <a:gd name="connsiteX11" fmla="*/ 1147923 w 1600266"/>
                <a:gd name="connsiteY11" fmla="*/ 1290219 h 1318252"/>
                <a:gd name="connsiteX12" fmla="*/ 1421767 w 1600266"/>
                <a:gd name="connsiteY12" fmla="*/ 1314032 h 1318252"/>
                <a:gd name="connsiteX13" fmla="*/ 1595598 w 1600266"/>
                <a:gd name="connsiteY13" fmla="*/ 1225926 h 1318252"/>
                <a:gd name="connsiteX14" fmla="*/ 1538448 w 1600266"/>
                <a:gd name="connsiteY14" fmla="*/ 1225926 h 1318252"/>
                <a:gd name="connsiteX15" fmla="*/ 1409861 w 1600266"/>
                <a:gd name="connsiteY15" fmla="*/ 1192589 h 1318252"/>
                <a:gd name="connsiteX16" fmla="*/ 1309848 w 1600266"/>
                <a:gd name="connsiteY16" fmla="*/ 1087814 h 1318252"/>
                <a:gd name="connsiteX17" fmla="*/ 1271748 w 1600266"/>
                <a:gd name="connsiteY17" fmla="*/ 894932 h 1318252"/>
                <a:gd name="connsiteX18" fmla="*/ 1305086 w 1600266"/>
                <a:gd name="connsiteY18" fmla="*/ 711576 h 1318252"/>
                <a:gd name="connsiteX19" fmla="*/ 1350330 w 1600266"/>
                <a:gd name="connsiteY19" fmla="*/ 618708 h 1318252"/>
                <a:gd name="connsiteX20" fmla="*/ 1324136 w 1600266"/>
                <a:gd name="connsiteY20" fmla="*/ 563938 h 1318252"/>
                <a:gd name="connsiteX21" fmla="*/ 1124111 w 1600266"/>
                <a:gd name="connsiteY21" fmla="*/ 368676 h 1318252"/>
                <a:gd name="connsiteX22" fmla="*/ 895511 w 1600266"/>
                <a:gd name="connsiteY22" fmla="*/ 211514 h 1318252"/>
                <a:gd name="connsiteX23" fmla="*/ 538323 w 1600266"/>
                <a:gd name="connsiteY23" fmla="*/ 82926 h 1318252"/>
                <a:gd name="connsiteX24" fmla="*/ 347823 w 1600266"/>
                <a:gd name="connsiteY24" fmla="*/ 44826 h 1318252"/>
                <a:gd name="connsiteX25" fmla="*/ 193041 w 1600266"/>
                <a:gd name="connsiteY25" fmla="*/ 37683 h 1318252"/>
                <a:gd name="connsiteX26" fmla="*/ 95411 w 1600266"/>
                <a:gd name="connsiteY26" fmla="*/ 49589 h 1318252"/>
                <a:gd name="connsiteX27" fmla="*/ 38261 w 1600266"/>
                <a:gd name="connsiteY27" fmla="*/ 32920 h 1318252"/>
                <a:gd name="connsiteX28" fmla="*/ 161 w 1600266"/>
                <a:gd name="connsiteY28" fmla="*/ 1964 h 1318252"/>
                <a:gd name="connsiteX29" fmla="*/ 43023 w 1600266"/>
                <a:gd name="connsiteY29" fmla="*/ 92451 h 1318252"/>
                <a:gd name="connsiteX30" fmla="*/ 150180 w 1600266"/>
                <a:gd name="connsiteY30" fmla="*/ 225801 h 1318252"/>
                <a:gd name="connsiteX0" fmla="*/ 150180 w 1600266"/>
                <a:gd name="connsiteY0" fmla="*/ 225801 h 1318252"/>
                <a:gd name="connsiteX1" fmla="*/ 314486 w 1600266"/>
                <a:gd name="connsiteY1" fmla="*/ 378201 h 1318252"/>
                <a:gd name="connsiteX2" fmla="*/ 433548 w 1600266"/>
                <a:gd name="connsiteY2" fmla="*/ 473451 h 1318252"/>
                <a:gd name="connsiteX3" fmla="*/ 531179 w 1600266"/>
                <a:gd name="connsiteY3" fmla="*/ 528220 h 1318252"/>
                <a:gd name="connsiteX4" fmla="*/ 616904 w 1600266"/>
                <a:gd name="connsiteY4" fmla="*/ 540127 h 1318252"/>
                <a:gd name="connsiteX5" fmla="*/ 671673 w 1600266"/>
                <a:gd name="connsiteY5" fmla="*/ 535364 h 1318252"/>
                <a:gd name="connsiteX6" fmla="*/ 690723 w 1600266"/>
                <a:gd name="connsiteY6" fmla="*/ 559176 h 1318252"/>
                <a:gd name="connsiteX7" fmla="*/ 681198 w 1600266"/>
                <a:gd name="connsiteY7" fmla="*/ 644901 h 1318252"/>
                <a:gd name="connsiteX8" fmla="*/ 685961 w 1600266"/>
                <a:gd name="connsiteY8" fmla="*/ 778251 h 1318252"/>
                <a:gd name="connsiteX9" fmla="*/ 771686 w 1600266"/>
                <a:gd name="connsiteY9" fmla="*/ 978276 h 1318252"/>
                <a:gd name="connsiteX10" fmla="*/ 943136 w 1600266"/>
                <a:gd name="connsiteY10" fmla="*/ 1168776 h 1318252"/>
                <a:gd name="connsiteX11" fmla="*/ 1147923 w 1600266"/>
                <a:gd name="connsiteY11" fmla="*/ 1290219 h 1318252"/>
                <a:gd name="connsiteX12" fmla="*/ 1421767 w 1600266"/>
                <a:gd name="connsiteY12" fmla="*/ 1314032 h 1318252"/>
                <a:gd name="connsiteX13" fmla="*/ 1595598 w 1600266"/>
                <a:gd name="connsiteY13" fmla="*/ 1225926 h 1318252"/>
                <a:gd name="connsiteX14" fmla="*/ 1538448 w 1600266"/>
                <a:gd name="connsiteY14" fmla="*/ 1225926 h 1318252"/>
                <a:gd name="connsiteX15" fmla="*/ 1409861 w 1600266"/>
                <a:gd name="connsiteY15" fmla="*/ 1192589 h 1318252"/>
                <a:gd name="connsiteX16" fmla="*/ 1309848 w 1600266"/>
                <a:gd name="connsiteY16" fmla="*/ 1087814 h 1318252"/>
                <a:gd name="connsiteX17" fmla="*/ 1271748 w 1600266"/>
                <a:gd name="connsiteY17" fmla="*/ 894932 h 1318252"/>
                <a:gd name="connsiteX18" fmla="*/ 1305086 w 1600266"/>
                <a:gd name="connsiteY18" fmla="*/ 711576 h 1318252"/>
                <a:gd name="connsiteX19" fmla="*/ 1350330 w 1600266"/>
                <a:gd name="connsiteY19" fmla="*/ 618708 h 1318252"/>
                <a:gd name="connsiteX20" fmla="*/ 1324136 w 1600266"/>
                <a:gd name="connsiteY20" fmla="*/ 563938 h 1318252"/>
                <a:gd name="connsiteX21" fmla="*/ 1124111 w 1600266"/>
                <a:gd name="connsiteY21" fmla="*/ 368676 h 1318252"/>
                <a:gd name="connsiteX22" fmla="*/ 895511 w 1600266"/>
                <a:gd name="connsiteY22" fmla="*/ 211514 h 1318252"/>
                <a:gd name="connsiteX23" fmla="*/ 538323 w 1600266"/>
                <a:gd name="connsiteY23" fmla="*/ 82926 h 1318252"/>
                <a:gd name="connsiteX24" fmla="*/ 347823 w 1600266"/>
                <a:gd name="connsiteY24" fmla="*/ 44826 h 1318252"/>
                <a:gd name="connsiteX25" fmla="*/ 193041 w 1600266"/>
                <a:gd name="connsiteY25" fmla="*/ 37683 h 1318252"/>
                <a:gd name="connsiteX26" fmla="*/ 95411 w 1600266"/>
                <a:gd name="connsiteY26" fmla="*/ 49589 h 1318252"/>
                <a:gd name="connsiteX27" fmla="*/ 38261 w 1600266"/>
                <a:gd name="connsiteY27" fmla="*/ 32920 h 1318252"/>
                <a:gd name="connsiteX28" fmla="*/ 161 w 1600266"/>
                <a:gd name="connsiteY28" fmla="*/ 1964 h 1318252"/>
                <a:gd name="connsiteX29" fmla="*/ 43023 w 1600266"/>
                <a:gd name="connsiteY29" fmla="*/ 92451 h 1318252"/>
                <a:gd name="connsiteX30" fmla="*/ 150180 w 1600266"/>
                <a:gd name="connsiteY30" fmla="*/ 225801 h 1318252"/>
                <a:gd name="connsiteX0" fmla="*/ 150180 w 1600266"/>
                <a:gd name="connsiteY0" fmla="*/ 225801 h 1318252"/>
                <a:gd name="connsiteX1" fmla="*/ 314486 w 1600266"/>
                <a:gd name="connsiteY1" fmla="*/ 378201 h 1318252"/>
                <a:gd name="connsiteX2" fmla="*/ 433548 w 1600266"/>
                <a:gd name="connsiteY2" fmla="*/ 473451 h 1318252"/>
                <a:gd name="connsiteX3" fmla="*/ 531179 w 1600266"/>
                <a:gd name="connsiteY3" fmla="*/ 528220 h 1318252"/>
                <a:gd name="connsiteX4" fmla="*/ 616904 w 1600266"/>
                <a:gd name="connsiteY4" fmla="*/ 540127 h 1318252"/>
                <a:gd name="connsiteX5" fmla="*/ 671673 w 1600266"/>
                <a:gd name="connsiteY5" fmla="*/ 535364 h 1318252"/>
                <a:gd name="connsiteX6" fmla="*/ 690723 w 1600266"/>
                <a:gd name="connsiteY6" fmla="*/ 559176 h 1318252"/>
                <a:gd name="connsiteX7" fmla="*/ 676436 w 1600266"/>
                <a:gd name="connsiteY7" fmla="*/ 644901 h 1318252"/>
                <a:gd name="connsiteX8" fmla="*/ 685961 w 1600266"/>
                <a:gd name="connsiteY8" fmla="*/ 778251 h 1318252"/>
                <a:gd name="connsiteX9" fmla="*/ 771686 w 1600266"/>
                <a:gd name="connsiteY9" fmla="*/ 978276 h 1318252"/>
                <a:gd name="connsiteX10" fmla="*/ 943136 w 1600266"/>
                <a:gd name="connsiteY10" fmla="*/ 1168776 h 1318252"/>
                <a:gd name="connsiteX11" fmla="*/ 1147923 w 1600266"/>
                <a:gd name="connsiteY11" fmla="*/ 1290219 h 1318252"/>
                <a:gd name="connsiteX12" fmla="*/ 1421767 w 1600266"/>
                <a:gd name="connsiteY12" fmla="*/ 1314032 h 1318252"/>
                <a:gd name="connsiteX13" fmla="*/ 1595598 w 1600266"/>
                <a:gd name="connsiteY13" fmla="*/ 1225926 h 1318252"/>
                <a:gd name="connsiteX14" fmla="*/ 1538448 w 1600266"/>
                <a:gd name="connsiteY14" fmla="*/ 1225926 h 1318252"/>
                <a:gd name="connsiteX15" fmla="*/ 1409861 w 1600266"/>
                <a:gd name="connsiteY15" fmla="*/ 1192589 h 1318252"/>
                <a:gd name="connsiteX16" fmla="*/ 1309848 w 1600266"/>
                <a:gd name="connsiteY16" fmla="*/ 1087814 h 1318252"/>
                <a:gd name="connsiteX17" fmla="*/ 1271748 w 1600266"/>
                <a:gd name="connsiteY17" fmla="*/ 894932 h 1318252"/>
                <a:gd name="connsiteX18" fmla="*/ 1305086 w 1600266"/>
                <a:gd name="connsiteY18" fmla="*/ 711576 h 1318252"/>
                <a:gd name="connsiteX19" fmla="*/ 1350330 w 1600266"/>
                <a:gd name="connsiteY19" fmla="*/ 618708 h 1318252"/>
                <a:gd name="connsiteX20" fmla="*/ 1324136 w 1600266"/>
                <a:gd name="connsiteY20" fmla="*/ 563938 h 1318252"/>
                <a:gd name="connsiteX21" fmla="*/ 1124111 w 1600266"/>
                <a:gd name="connsiteY21" fmla="*/ 368676 h 1318252"/>
                <a:gd name="connsiteX22" fmla="*/ 895511 w 1600266"/>
                <a:gd name="connsiteY22" fmla="*/ 211514 h 1318252"/>
                <a:gd name="connsiteX23" fmla="*/ 538323 w 1600266"/>
                <a:gd name="connsiteY23" fmla="*/ 82926 h 1318252"/>
                <a:gd name="connsiteX24" fmla="*/ 347823 w 1600266"/>
                <a:gd name="connsiteY24" fmla="*/ 44826 h 1318252"/>
                <a:gd name="connsiteX25" fmla="*/ 193041 w 1600266"/>
                <a:gd name="connsiteY25" fmla="*/ 37683 h 1318252"/>
                <a:gd name="connsiteX26" fmla="*/ 95411 w 1600266"/>
                <a:gd name="connsiteY26" fmla="*/ 49589 h 1318252"/>
                <a:gd name="connsiteX27" fmla="*/ 38261 w 1600266"/>
                <a:gd name="connsiteY27" fmla="*/ 32920 h 1318252"/>
                <a:gd name="connsiteX28" fmla="*/ 161 w 1600266"/>
                <a:gd name="connsiteY28" fmla="*/ 1964 h 1318252"/>
                <a:gd name="connsiteX29" fmla="*/ 43023 w 1600266"/>
                <a:gd name="connsiteY29" fmla="*/ 92451 h 1318252"/>
                <a:gd name="connsiteX30" fmla="*/ 150180 w 1600266"/>
                <a:gd name="connsiteY30" fmla="*/ 225801 h 1318252"/>
                <a:gd name="connsiteX0" fmla="*/ 150180 w 1600266"/>
                <a:gd name="connsiteY0" fmla="*/ 225801 h 1318252"/>
                <a:gd name="connsiteX1" fmla="*/ 314486 w 1600266"/>
                <a:gd name="connsiteY1" fmla="*/ 378201 h 1318252"/>
                <a:gd name="connsiteX2" fmla="*/ 433548 w 1600266"/>
                <a:gd name="connsiteY2" fmla="*/ 473451 h 1318252"/>
                <a:gd name="connsiteX3" fmla="*/ 531179 w 1600266"/>
                <a:gd name="connsiteY3" fmla="*/ 528220 h 1318252"/>
                <a:gd name="connsiteX4" fmla="*/ 616904 w 1600266"/>
                <a:gd name="connsiteY4" fmla="*/ 540127 h 1318252"/>
                <a:gd name="connsiteX5" fmla="*/ 671673 w 1600266"/>
                <a:gd name="connsiteY5" fmla="*/ 535364 h 1318252"/>
                <a:gd name="connsiteX6" fmla="*/ 690723 w 1600266"/>
                <a:gd name="connsiteY6" fmla="*/ 559176 h 1318252"/>
                <a:gd name="connsiteX7" fmla="*/ 676436 w 1600266"/>
                <a:gd name="connsiteY7" fmla="*/ 644901 h 1318252"/>
                <a:gd name="connsiteX8" fmla="*/ 685961 w 1600266"/>
                <a:gd name="connsiteY8" fmla="*/ 778251 h 1318252"/>
                <a:gd name="connsiteX9" fmla="*/ 771686 w 1600266"/>
                <a:gd name="connsiteY9" fmla="*/ 978276 h 1318252"/>
                <a:gd name="connsiteX10" fmla="*/ 943136 w 1600266"/>
                <a:gd name="connsiteY10" fmla="*/ 1168776 h 1318252"/>
                <a:gd name="connsiteX11" fmla="*/ 1147923 w 1600266"/>
                <a:gd name="connsiteY11" fmla="*/ 1290219 h 1318252"/>
                <a:gd name="connsiteX12" fmla="*/ 1421767 w 1600266"/>
                <a:gd name="connsiteY12" fmla="*/ 1314032 h 1318252"/>
                <a:gd name="connsiteX13" fmla="*/ 1595598 w 1600266"/>
                <a:gd name="connsiteY13" fmla="*/ 1225926 h 1318252"/>
                <a:gd name="connsiteX14" fmla="*/ 1538448 w 1600266"/>
                <a:gd name="connsiteY14" fmla="*/ 1225926 h 1318252"/>
                <a:gd name="connsiteX15" fmla="*/ 1409861 w 1600266"/>
                <a:gd name="connsiteY15" fmla="*/ 1192589 h 1318252"/>
                <a:gd name="connsiteX16" fmla="*/ 1309848 w 1600266"/>
                <a:gd name="connsiteY16" fmla="*/ 1087814 h 1318252"/>
                <a:gd name="connsiteX17" fmla="*/ 1271748 w 1600266"/>
                <a:gd name="connsiteY17" fmla="*/ 894932 h 1318252"/>
                <a:gd name="connsiteX18" fmla="*/ 1305086 w 1600266"/>
                <a:gd name="connsiteY18" fmla="*/ 711576 h 1318252"/>
                <a:gd name="connsiteX19" fmla="*/ 1350330 w 1600266"/>
                <a:gd name="connsiteY19" fmla="*/ 618708 h 1318252"/>
                <a:gd name="connsiteX20" fmla="*/ 1324136 w 1600266"/>
                <a:gd name="connsiteY20" fmla="*/ 563938 h 1318252"/>
                <a:gd name="connsiteX21" fmla="*/ 1124111 w 1600266"/>
                <a:gd name="connsiteY21" fmla="*/ 363914 h 1318252"/>
                <a:gd name="connsiteX22" fmla="*/ 895511 w 1600266"/>
                <a:gd name="connsiteY22" fmla="*/ 211514 h 1318252"/>
                <a:gd name="connsiteX23" fmla="*/ 538323 w 1600266"/>
                <a:gd name="connsiteY23" fmla="*/ 82926 h 1318252"/>
                <a:gd name="connsiteX24" fmla="*/ 347823 w 1600266"/>
                <a:gd name="connsiteY24" fmla="*/ 44826 h 1318252"/>
                <a:gd name="connsiteX25" fmla="*/ 193041 w 1600266"/>
                <a:gd name="connsiteY25" fmla="*/ 37683 h 1318252"/>
                <a:gd name="connsiteX26" fmla="*/ 95411 w 1600266"/>
                <a:gd name="connsiteY26" fmla="*/ 49589 h 1318252"/>
                <a:gd name="connsiteX27" fmla="*/ 38261 w 1600266"/>
                <a:gd name="connsiteY27" fmla="*/ 32920 h 1318252"/>
                <a:gd name="connsiteX28" fmla="*/ 161 w 1600266"/>
                <a:gd name="connsiteY28" fmla="*/ 1964 h 1318252"/>
                <a:gd name="connsiteX29" fmla="*/ 43023 w 1600266"/>
                <a:gd name="connsiteY29" fmla="*/ 92451 h 1318252"/>
                <a:gd name="connsiteX30" fmla="*/ 150180 w 1600266"/>
                <a:gd name="connsiteY30" fmla="*/ 225801 h 131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00266" h="1318252">
                  <a:moveTo>
                    <a:pt x="150180" y="225801"/>
                  </a:moveTo>
                  <a:cubicBezTo>
                    <a:pt x="195424" y="273426"/>
                    <a:pt x="267258" y="336926"/>
                    <a:pt x="314486" y="378201"/>
                  </a:cubicBezTo>
                  <a:cubicBezTo>
                    <a:pt x="361714" y="419476"/>
                    <a:pt x="397433" y="448448"/>
                    <a:pt x="433548" y="473451"/>
                  </a:cubicBezTo>
                  <a:cubicBezTo>
                    <a:pt x="469664" y="498454"/>
                    <a:pt x="500620" y="517107"/>
                    <a:pt x="531179" y="528220"/>
                  </a:cubicBezTo>
                  <a:cubicBezTo>
                    <a:pt x="561738" y="539333"/>
                    <a:pt x="593488" y="538936"/>
                    <a:pt x="616904" y="540127"/>
                  </a:cubicBezTo>
                  <a:cubicBezTo>
                    <a:pt x="640320" y="541318"/>
                    <a:pt x="659370" y="532189"/>
                    <a:pt x="671673" y="535364"/>
                  </a:cubicBezTo>
                  <a:cubicBezTo>
                    <a:pt x="683976" y="538539"/>
                    <a:pt x="689929" y="540920"/>
                    <a:pt x="690723" y="559176"/>
                  </a:cubicBezTo>
                  <a:cubicBezTo>
                    <a:pt x="691517" y="577432"/>
                    <a:pt x="677230" y="608389"/>
                    <a:pt x="676436" y="644901"/>
                  </a:cubicBezTo>
                  <a:cubicBezTo>
                    <a:pt x="675642" y="681414"/>
                    <a:pt x="670086" y="722689"/>
                    <a:pt x="685961" y="778251"/>
                  </a:cubicBezTo>
                  <a:cubicBezTo>
                    <a:pt x="701836" y="833813"/>
                    <a:pt x="728824" y="913189"/>
                    <a:pt x="771686" y="978276"/>
                  </a:cubicBezTo>
                  <a:cubicBezTo>
                    <a:pt x="814548" y="1043363"/>
                    <a:pt x="880430" y="1116786"/>
                    <a:pt x="943136" y="1168776"/>
                  </a:cubicBezTo>
                  <a:cubicBezTo>
                    <a:pt x="1005842" y="1220766"/>
                    <a:pt x="1068151" y="1266010"/>
                    <a:pt x="1147923" y="1290219"/>
                  </a:cubicBezTo>
                  <a:cubicBezTo>
                    <a:pt x="1227695" y="1314428"/>
                    <a:pt x="1347155" y="1324747"/>
                    <a:pt x="1421767" y="1314032"/>
                  </a:cubicBezTo>
                  <a:cubicBezTo>
                    <a:pt x="1496379" y="1303317"/>
                    <a:pt x="1576151" y="1240610"/>
                    <a:pt x="1595598" y="1225926"/>
                  </a:cubicBezTo>
                  <a:cubicBezTo>
                    <a:pt x="1615045" y="1211242"/>
                    <a:pt x="1569404" y="1231482"/>
                    <a:pt x="1538448" y="1225926"/>
                  </a:cubicBezTo>
                  <a:cubicBezTo>
                    <a:pt x="1507492" y="1220370"/>
                    <a:pt x="1447961" y="1215608"/>
                    <a:pt x="1409861" y="1192589"/>
                  </a:cubicBezTo>
                  <a:cubicBezTo>
                    <a:pt x="1371761" y="1169570"/>
                    <a:pt x="1332867" y="1137424"/>
                    <a:pt x="1309848" y="1087814"/>
                  </a:cubicBezTo>
                  <a:cubicBezTo>
                    <a:pt x="1286829" y="1038205"/>
                    <a:pt x="1272542" y="957638"/>
                    <a:pt x="1271748" y="894932"/>
                  </a:cubicBezTo>
                  <a:cubicBezTo>
                    <a:pt x="1270954" y="832226"/>
                    <a:pt x="1291989" y="757613"/>
                    <a:pt x="1305086" y="711576"/>
                  </a:cubicBezTo>
                  <a:cubicBezTo>
                    <a:pt x="1318183" y="665539"/>
                    <a:pt x="1347155" y="643314"/>
                    <a:pt x="1350330" y="618708"/>
                  </a:cubicBezTo>
                  <a:cubicBezTo>
                    <a:pt x="1353505" y="594102"/>
                    <a:pt x="1361839" y="606404"/>
                    <a:pt x="1324136" y="563938"/>
                  </a:cubicBezTo>
                  <a:cubicBezTo>
                    <a:pt x="1286433" y="521472"/>
                    <a:pt x="1195548" y="422651"/>
                    <a:pt x="1124111" y="363914"/>
                  </a:cubicBezTo>
                  <a:cubicBezTo>
                    <a:pt x="1052674" y="305177"/>
                    <a:pt x="993142" y="258345"/>
                    <a:pt x="895511" y="211514"/>
                  </a:cubicBezTo>
                  <a:cubicBezTo>
                    <a:pt x="797880" y="164683"/>
                    <a:pt x="629604" y="110707"/>
                    <a:pt x="538323" y="82926"/>
                  </a:cubicBezTo>
                  <a:cubicBezTo>
                    <a:pt x="447042" y="55145"/>
                    <a:pt x="405370" y="52366"/>
                    <a:pt x="347823" y="44826"/>
                  </a:cubicBezTo>
                  <a:cubicBezTo>
                    <a:pt x="290276" y="37286"/>
                    <a:pt x="235110" y="36889"/>
                    <a:pt x="193041" y="37683"/>
                  </a:cubicBezTo>
                  <a:cubicBezTo>
                    <a:pt x="150972" y="38477"/>
                    <a:pt x="121208" y="50383"/>
                    <a:pt x="95411" y="49589"/>
                  </a:cubicBezTo>
                  <a:cubicBezTo>
                    <a:pt x="69614" y="48795"/>
                    <a:pt x="54136" y="40857"/>
                    <a:pt x="38261" y="32920"/>
                  </a:cubicBezTo>
                  <a:cubicBezTo>
                    <a:pt x="22386" y="24983"/>
                    <a:pt x="-2220" y="-8355"/>
                    <a:pt x="161" y="1964"/>
                  </a:cubicBezTo>
                  <a:cubicBezTo>
                    <a:pt x="2542" y="12283"/>
                    <a:pt x="18020" y="55145"/>
                    <a:pt x="43023" y="92451"/>
                  </a:cubicBezTo>
                  <a:cubicBezTo>
                    <a:pt x="68026" y="129757"/>
                    <a:pt x="104936" y="178176"/>
                    <a:pt x="150180" y="225801"/>
                  </a:cubicBezTo>
                  <a:close/>
                </a:path>
              </a:pathLst>
            </a:custGeom>
            <a:gradFill flip="none" rotWithShape="1">
              <a:gsLst>
                <a:gs pos="29000">
                  <a:srgbClr val="C00000"/>
                </a:gs>
                <a:gs pos="50000">
                  <a:srgbClr val="FF6969"/>
                </a:gs>
                <a:gs pos="69000">
                  <a:srgbClr val="C00000"/>
                </a:gs>
              </a:gsLst>
              <a:lin ang="60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任意多边形 52"/>
            <p:cNvSpPr/>
            <p:nvPr/>
          </p:nvSpPr>
          <p:spPr>
            <a:xfrm>
              <a:off x="1961526" y="5454544"/>
              <a:ext cx="193952" cy="93806"/>
            </a:xfrm>
            <a:custGeom>
              <a:avLst/>
              <a:gdLst>
                <a:gd name="connsiteX0" fmla="*/ 48249 w 193952"/>
                <a:gd name="connsiteY0" fmla="*/ 900 h 93806"/>
                <a:gd name="connsiteX1" fmla="*/ 105398 w 193952"/>
                <a:gd name="connsiteY1" fmla="*/ 29475 h 93806"/>
                <a:gd name="connsiteX2" fmla="*/ 160167 w 193952"/>
                <a:gd name="connsiteY2" fmla="*/ 55669 h 93806"/>
                <a:gd name="connsiteX3" fmla="*/ 182789 w 193952"/>
                <a:gd name="connsiteY3" fmla="*/ 69659 h 93806"/>
                <a:gd name="connsiteX4" fmla="*/ 193952 w 193952"/>
                <a:gd name="connsiteY4" fmla="*/ 81896 h 93806"/>
                <a:gd name="connsiteX5" fmla="*/ 188743 w 193952"/>
                <a:gd name="connsiteY5" fmla="*/ 81863 h 93806"/>
                <a:gd name="connsiteX6" fmla="*/ 91113 w 193952"/>
                <a:gd name="connsiteY6" fmla="*/ 93769 h 93806"/>
                <a:gd name="connsiteX7" fmla="*/ 33963 w 193952"/>
                <a:gd name="connsiteY7" fmla="*/ 77100 h 93806"/>
                <a:gd name="connsiteX8" fmla="*/ 8067 w 193952"/>
                <a:gd name="connsiteY8" fmla="*/ 54776 h 93806"/>
                <a:gd name="connsiteX9" fmla="*/ 3640 w 193952"/>
                <a:gd name="connsiteY9" fmla="*/ 50454 h 93806"/>
                <a:gd name="connsiteX10" fmla="*/ 772 w 193952"/>
                <a:gd name="connsiteY10" fmla="*/ 38553 h 93806"/>
                <a:gd name="connsiteX11" fmla="*/ 3005 w 193952"/>
                <a:gd name="connsiteY11" fmla="*/ 12806 h 93806"/>
                <a:gd name="connsiteX12" fmla="*/ 48249 w 193952"/>
                <a:gd name="connsiteY12" fmla="*/ 900 h 9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952" h="93806">
                  <a:moveTo>
                    <a:pt x="48249" y="900"/>
                  </a:moveTo>
                  <a:cubicBezTo>
                    <a:pt x="65314" y="3678"/>
                    <a:pt x="86745" y="20347"/>
                    <a:pt x="105398" y="29475"/>
                  </a:cubicBezTo>
                  <a:cubicBezTo>
                    <a:pt x="124051" y="38603"/>
                    <a:pt x="144689" y="46144"/>
                    <a:pt x="160167" y="55669"/>
                  </a:cubicBezTo>
                  <a:cubicBezTo>
                    <a:pt x="167906" y="60432"/>
                    <a:pt x="175943" y="64797"/>
                    <a:pt x="182789" y="69659"/>
                  </a:cubicBezTo>
                  <a:lnTo>
                    <a:pt x="193952" y="81896"/>
                  </a:lnTo>
                  <a:lnTo>
                    <a:pt x="188743" y="81863"/>
                  </a:lnTo>
                  <a:cubicBezTo>
                    <a:pt x="146674" y="82657"/>
                    <a:pt x="116910" y="94563"/>
                    <a:pt x="91113" y="93769"/>
                  </a:cubicBezTo>
                  <a:cubicBezTo>
                    <a:pt x="65316" y="92975"/>
                    <a:pt x="49838" y="85037"/>
                    <a:pt x="33963" y="77100"/>
                  </a:cubicBezTo>
                  <a:cubicBezTo>
                    <a:pt x="26026" y="73132"/>
                    <a:pt x="15905" y="62813"/>
                    <a:pt x="8067" y="54776"/>
                  </a:cubicBezTo>
                  <a:lnTo>
                    <a:pt x="3640" y="50454"/>
                  </a:lnTo>
                  <a:lnTo>
                    <a:pt x="772" y="38553"/>
                  </a:lnTo>
                  <a:cubicBezTo>
                    <a:pt x="-567" y="28185"/>
                    <a:pt x="-369" y="18362"/>
                    <a:pt x="3005" y="12806"/>
                  </a:cubicBezTo>
                  <a:cubicBezTo>
                    <a:pt x="9752" y="1694"/>
                    <a:pt x="31184" y="-1878"/>
                    <a:pt x="48249" y="900"/>
                  </a:cubicBezTo>
                  <a:close/>
                </a:path>
              </a:pathLst>
            </a:custGeom>
            <a:gradFill flip="none" rotWithShape="1">
              <a:gsLst>
                <a:gs pos="29000">
                  <a:srgbClr val="81191F"/>
                </a:gs>
                <a:gs pos="50000">
                  <a:srgbClr val="FF2F2F"/>
                </a:gs>
                <a:gs pos="69000">
                  <a:srgbClr val="81191F"/>
                </a:gs>
              </a:gsLst>
              <a:lin ang="6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任意多边形 53"/>
            <p:cNvSpPr/>
            <p:nvPr/>
          </p:nvSpPr>
          <p:spPr>
            <a:xfrm>
              <a:off x="3124698" y="5625725"/>
              <a:ext cx="678630" cy="1099919"/>
            </a:xfrm>
            <a:custGeom>
              <a:avLst/>
              <a:gdLst>
                <a:gd name="connsiteX0" fmla="*/ 79569 w 678630"/>
                <a:gd name="connsiteY0" fmla="*/ 128 h 1099919"/>
                <a:gd name="connsiteX1" fmla="*/ 109038 w 678630"/>
                <a:gd name="connsiteY1" fmla="*/ 8314 h 1099919"/>
                <a:gd name="connsiteX2" fmla="*/ 242388 w 678630"/>
                <a:gd name="connsiteY2" fmla="*/ 53557 h 1099919"/>
                <a:gd name="connsiteX3" fmla="*/ 413838 w 678630"/>
                <a:gd name="connsiteY3" fmla="*/ 115470 h 1099919"/>
                <a:gd name="connsiteX4" fmla="*/ 556713 w 678630"/>
                <a:gd name="connsiteY4" fmla="*/ 163095 h 1099919"/>
                <a:gd name="connsiteX5" fmla="*/ 666250 w 678630"/>
                <a:gd name="connsiteY5" fmla="*/ 198815 h 1099919"/>
                <a:gd name="connsiteX6" fmla="*/ 671013 w 678630"/>
                <a:gd name="connsiteY6" fmla="*/ 236914 h 1099919"/>
                <a:gd name="connsiteX7" fmla="*/ 635293 w 678630"/>
                <a:gd name="connsiteY7" fmla="*/ 375026 h 1099919"/>
                <a:gd name="connsiteX8" fmla="*/ 618625 w 678630"/>
                <a:gd name="connsiteY8" fmla="*/ 508376 h 1099919"/>
                <a:gd name="connsiteX9" fmla="*/ 604338 w 678630"/>
                <a:gd name="connsiteY9" fmla="*/ 665539 h 1099919"/>
                <a:gd name="connsiteX10" fmla="*/ 580525 w 678630"/>
                <a:gd name="connsiteY10" fmla="*/ 829844 h 1099919"/>
                <a:gd name="connsiteX11" fmla="*/ 540044 w 678630"/>
                <a:gd name="connsiteY11" fmla="*/ 956051 h 1099919"/>
                <a:gd name="connsiteX12" fmla="*/ 494800 w 678630"/>
                <a:gd name="connsiteY12" fmla="*/ 1041776 h 1099919"/>
                <a:gd name="connsiteX13" fmla="*/ 471285 w 678630"/>
                <a:gd name="connsiteY13" fmla="*/ 1071989 h 1099919"/>
                <a:gd name="connsiteX14" fmla="*/ 440860 w 678630"/>
                <a:gd name="connsiteY14" fmla="*/ 1093576 h 1099919"/>
                <a:gd name="connsiteX15" fmla="*/ 427979 w 678630"/>
                <a:gd name="connsiteY15" fmla="*/ 1095503 h 1099919"/>
                <a:gd name="connsiteX16" fmla="*/ 380503 w 678630"/>
                <a:gd name="connsiteY16" fmla="*/ 1098926 h 1099919"/>
                <a:gd name="connsiteX17" fmla="*/ 251916 w 678630"/>
                <a:gd name="connsiteY17" fmla="*/ 1065589 h 1099919"/>
                <a:gd name="connsiteX18" fmla="*/ 151903 w 678630"/>
                <a:gd name="connsiteY18" fmla="*/ 960814 h 1099919"/>
                <a:gd name="connsiteX19" fmla="*/ 113803 w 678630"/>
                <a:gd name="connsiteY19" fmla="*/ 767932 h 1099919"/>
                <a:gd name="connsiteX20" fmla="*/ 147141 w 678630"/>
                <a:gd name="connsiteY20" fmla="*/ 584576 h 1099919"/>
                <a:gd name="connsiteX21" fmla="*/ 192385 w 678630"/>
                <a:gd name="connsiteY21" fmla="*/ 491708 h 1099919"/>
                <a:gd name="connsiteX22" fmla="*/ 166191 w 678630"/>
                <a:gd name="connsiteY22" fmla="*/ 436938 h 1099919"/>
                <a:gd name="connsiteX23" fmla="*/ 22255 w 678630"/>
                <a:gd name="connsiteY23" fmla="*/ 286976 h 1099919"/>
                <a:gd name="connsiteX24" fmla="*/ 0 w 678630"/>
                <a:gd name="connsiteY24" fmla="*/ 267112 h 1099919"/>
                <a:gd name="connsiteX25" fmla="*/ 3425 w 678630"/>
                <a:gd name="connsiteY25" fmla="*/ 235071 h 1099919"/>
                <a:gd name="connsiteX26" fmla="*/ 32838 w 678630"/>
                <a:gd name="connsiteY26" fmla="*/ 101182 h 1099919"/>
                <a:gd name="connsiteX27" fmla="*/ 66174 w 678630"/>
                <a:gd name="connsiteY27" fmla="*/ 10695 h 1099919"/>
                <a:gd name="connsiteX28" fmla="*/ 79569 w 678630"/>
                <a:gd name="connsiteY28" fmla="*/ 128 h 109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78630" h="1099919">
                  <a:moveTo>
                    <a:pt x="79569" y="128"/>
                  </a:moveTo>
                  <a:cubicBezTo>
                    <a:pt x="85622" y="873"/>
                    <a:pt x="94354" y="4742"/>
                    <a:pt x="109038" y="8314"/>
                  </a:cubicBezTo>
                  <a:cubicBezTo>
                    <a:pt x="138407" y="15458"/>
                    <a:pt x="197938" y="38476"/>
                    <a:pt x="242388" y="53557"/>
                  </a:cubicBezTo>
                  <a:lnTo>
                    <a:pt x="413838" y="115470"/>
                  </a:lnTo>
                  <a:cubicBezTo>
                    <a:pt x="466225" y="133726"/>
                    <a:pt x="514644" y="149204"/>
                    <a:pt x="556713" y="163095"/>
                  </a:cubicBezTo>
                  <a:cubicBezTo>
                    <a:pt x="598782" y="176986"/>
                    <a:pt x="642437" y="188893"/>
                    <a:pt x="666250" y="198815"/>
                  </a:cubicBezTo>
                  <a:cubicBezTo>
                    <a:pt x="682919" y="206356"/>
                    <a:pt x="680934" y="207546"/>
                    <a:pt x="671013" y="236914"/>
                  </a:cubicBezTo>
                  <a:cubicBezTo>
                    <a:pt x="661092" y="266282"/>
                    <a:pt x="644024" y="329783"/>
                    <a:pt x="635293" y="375026"/>
                  </a:cubicBezTo>
                  <a:cubicBezTo>
                    <a:pt x="626562" y="420269"/>
                    <a:pt x="623784" y="459957"/>
                    <a:pt x="618625" y="508376"/>
                  </a:cubicBezTo>
                  <a:cubicBezTo>
                    <a:pt x="613466" y="556795"/>
                    <a:pt x="610688" y="611961"/>
                    <a:pt x="604338" y="665539"/>
                  </a:cubicBezTo>
                  <a:cubicBezTo>
                    <a:pt x="597988" y="719117"/>
                    <a:pt x="591241" y="781425"/>
                    <a:pt x="580525" y="829844"/>
                  </a:cubicBezTo>
                  <a:cubicBezTo>
                    <a:pt x="569809" y="878263"/>
                    <a:pt x="554331" y="920729"/>
                    <a:pt x="540044" y="956051"/>
                  </a:cubicBezTo>
                  <a:cubicBezTo>
                    <a:pt x="525757" y="991373"/>
                    <a:pt x="511469" y="1018757"/>
                    <a:pt x="494800" y="1041776"/>
                  </a:cubicBezTo>
                  <a:cubicBezTo>
                    <a:pt x="486466" y="1053286"/>
                    <a:pt x="479520" y="1063307"/>
                    <a:pt x="471285" y="1071989"/>
                  </a:cubicBezTo>
                  <a:lnTo>
                    <a:pt x="440860" y="1093576"/>
                  </a:lnTo>
                  <a:lnTo>
                    <a:pt x="427979" y="1095503"/>
                  </a:lnTo>
                  <a:cubicBezTo>
                    <a:pt x="415130" y="1098033"/>
                    <a:pt x="395981" y="1101704"/>
                    <a:pt x="380503" y="1098926"/>
                  </a:cubicBezTo>
                  <a:cubicBezTo>
                    <a:pt x="349547" y="1093370"/>
                    <a:pt x="290016" y="1088608"/>
                    <a:pt x="251916" y="1065589"/>
                  </a:cubicBezTo>
                  <a:cubicBezTo>
                    <a:pt x="213816" y="1042570"/>
                    <a:pt x="174922" y="1010424"/>
                    <a:pt x="151903" y="960814"/>
                  </a:cubicBezTo>
                  <a:cubicBezTo>
                    <a:pt x="128884" y="911205"/>
                    <a:pt x="114597" y="830638"/>
                    <a:pt x="113803" y="767932"/>
                  </a:cubicBezTo>
                  <a:cubicBezTo>
                    <a:pt x="113009" y="705226"/>
                    <a:pt x="134044" y="630613"/>
                    <a:pt x="147141" y="584576"/>
                  </a:cubicBezTo>
                  <a:cubicBezTo>
                    <a:pt x="160238" y="538539"/>
                    <a:pt x="189210" y="516314"/>
                    <a:pt x="192385" y="491708"/>
                  </a:cubicBezTo>
                  <a:cubicBezTo>
                    <a:pt x="195560" y="467102"/>
                    <a:pt x="203894" y="479404"/>
                    <a:pt x="166191" y="436938"/>
                  </a:cubicBezTo>
                  <a:cubicBezTo>
                    <a:pt x="137914" y="405089"/>
                    <a:pt x="79722" y="341540"/>
                    <a:pt x="22255" y="286976"/>
                  </a:cubicBezTo>
                  <a:lnTo>
                    <a:pt x="0" y="267112"/>
                  </a:lnTo>
                  <a:lnTo>
                    <a:pt x="3425" y="235071"/>
                  </a:lnTo>
                  <a:cubicBezTo>
                    <a:pt x="11555" y="180061"/>
                    <a:pt x="24206" y="136603"/>
                    <a:pt x="32838" y="101182"/>
                  </a:cubicBezTo>
                  <a:cubicBezTo>
                    <a:pt x="44347" y="53954"/>
                    <a:pt x="58237" y="28554"/>
                    <a:pt x="66174" y="10695"/>
                  </a:cubicBezTo>
                  <a:cubicBezTo>
                    <a:pt x="70143" y="1766"/>
                    <a:pt x="73516" y="-616"/>
                    <a:pt x="79569" y="128"/>
                  </a:cubicBezTo>
                  <a:close/>
                </a:path>
              </a:pathLst>
            </a:custGeom>
            <a:gradFill flip="none" rotWithShape="1">
              <a:gsLst>
                <a:gs pos="22000">
                  <a:srgbClr val="81191F"/>
                </a:gs>
                <a:gs pos="50000">
                  <a:srgbClr val="FF2F2F"/>
                </a:gs>
                <a:gs pos="78000">
                  <a:srgbClr val="81191F"/>
                </a:gs>
              </a:gsLst>
              <a:lin ang="6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任意多边形 54"/>
            <p:cNvSpPr/>
            <p:nvPr/>
          </p:nvSpPr>
          <p:spPr>
            <a:xfrm>
              <a:off x="4688090" y="5557695"/>
              <a:ext cx="1473534" cy="1209083"/>
            </a:xfrm>
            <a:custGeom>
              <a:avLst/>
              <a:gdLst>
                <a:gd name="connsiteX0" fmla="*/ 1067055 w 1473569"/>
                <a:gd name="connsiteY0" fmla="*/ 193024 h 1209083"/>
                <a:gd name="connsiteX1" fmla="*/ 1205168 w 1473569"/>
                <a:gd name="connsiteY1" fmla="*/ 338280 h 1209083"/>
                <a:gd name="connsiteX2" fmla="*/ 1348043 w 1473569"/>
                <a:gd name="connsiteY2" fmla="*/ 519255 h 1209083"/>
                <a:gd name="connsiteX3" fmla="*/ 1462343 w 1473569"/>
                <a:gd name="connsiteY3" fmla="*/ 747855 h 1209083"/>
                <a:gd name="connsiteX4" fmla="*/ 1464724 w 1473569"/>
                <a:gd name="connsiteY4" fmla="*/ 935974 h 1209083"/>
                <a:gd name="connsiteX5" fmla="*/ 1421862 w 1473569"/>
                <a:gd name="connsiteY5" fmla="*/ 1057418 h 1209083"/>
                <a:gd name="connsiteX6" fmla="*/ 1388524 w 1473569"/>
                <a:gd name="connsiteY6" fmla="*/ 1071705 h 1209083"/>
                <a:gd name="connsiteX7" fmla="*/ 1267080 w 1473569"/>
                <a:gd name="connsiteY7" fmla="*/ 1128855 h 1209083"/>
                <a:gd name="connsiteX8" fmla="*/ 1095630 w 1473569"/>
                <a:gd name="connsiteY8" fmla="*/ 1178861 h 1209083"/>
                <a:gd name="connsiteX9" fmla="*/ 940849 w 1473569"/>
                <a:gd name="connsiteY9" fmla="*/ 1207436 h 1209083"/>
                <a:gd name="connsiteX10" fmla="*/ 828930 w 1473569"/>
                <a:gd name="connsiteY10" fmla="*/ 1205055 h 1209083"/>
                <a:gd name="connsiteX11" fmla="*/ 807499 w 1473569"/>
                <a:gd name="connsiteY11" fmla="*/ 1200293 h 1209083"/>
                <a:gd name="connsiteX12" fmla="*/ 833693 w 1473569"/>
                <a:gd name="connsiteY12" fmla="*/ 1186005 h 1209083"/>
                <a:gd name="connsiteX13" fmla="*/ 881318 w 1473569"/>
                <a:gd name="connsiteY13" fmla="*/ 1152668 h 1209083"/>
                <a:gd name="connsiteX14" fmla="*/ 912274 w 1473569"/>
                <a:gd name="connsiteY14" fmla="*/ 1078849 h 1209083"/>
                <a:gd name="connsiteX15" fmla="*/ 878937 w 1473569"/>
                <a:gd name="connsiteY15" fmla="*/ 928830 h 1209083"/>
                <a:gd name="connsiteX16" fmla="*/ 767018 w 1473569"/>
                <a:gd name="connsiteY16" fmla="*/ 676418 h 1209083"/>
                <a:gd name="connsiteX17" fmla="*/ 616999 w 1473569"/>
                <a:gd name="connsiteY17" fmla="*/ 488299 h 1209083"/>
                <a:gd name="connsiteX18" fmla="*/ 462218 w 1473569"/>
                <a:gd name="connsiteY18" fmla="*/ 304943 h 1209083"/>
                <a:gd name="connsiteX19" fmla="*/ 324105 w 1473569"/>
                <a:gd name="connsiteY19" fmla="*/ 221599 h 1209083"/>
                <a:gd name="connsiteX20" fmla="*/ 219330 w 1473569"/>
                <a:gd name="connsiteY20" fmla="*/ 190643 h 1209083"/>
                <a:gd name="connsiteX21" fmla="*/ 140749 w 1473569"/>
                <a:gd name="connsiteY21" fmla="*/ 178736 h 1209083"/>
                <a:gd name="connsiteX22" fmla="*/ 55024 w 1473569"/>
                <a:gd name="connsiteY22" fmla="*/ 207311 h 1209083"/>
                <a:gd name="connsiteX23" fmla="*/ 255 w 1473569"/>
                <a:gd name="connsiteY23" fmla="*/ 223980 h 1209083"/>
                <a:gd name="connsiteX24" fmla="*/ 40737 w 1473569"/>
                <a:gd name="connsiteY24" fmla="*/ 185880 h 1209083"/>
                <a:gd name="connsiteX25" fmla="*/ 171705 w 1473569"/>
                <a:gd name="connsiteY25" fmla="*/ 95393 h 1209083"/>
                <a:gd name="connsiteX26" fmla="*/ 324105 w 1473569"/>
                <a:gd name="connsiteY26" fmla="*/ 52530 h 1209083"/>
                <a:gd name="connsiteX27" fmla="*/ 507462 w 1473569"/>
                <a:gd name="connsiteY27" fmla="*/ 21574 h 1209083"/>
                <a:gd name="connsiteX28" fmla="*/ 705105 w 1473569"/>
                <a:gd name="connsiteY28" fmla="*/ 143 h 1209083"/>
                <a:gd name="connsiteX29" fmla="*/ 788449 w 1473569"/>
                <a:gd name="connsiteY29" fmla="*/ 14430 h 1209083"/>
                <a:gd name="connsiteX30" fmla="*/ 883699 w 1473569"/>
                <a:gd name="connsiteY30" fmla="*/ 54911 h 1209083"/>
                <a:gd name="connsiteX31" fmla="*/ 995618 w 1473569"/>
                <a:gd name="connsiteY31" fmla="*/ 138255 h 1209083"/>
                <a:gd name="connsiteX32" fmla="*/ 1067055 w 1473569"/>
                <a:gd name="connsiteY32" fmla="*/ 193024 h 1209083"/>
                <a:gd name="connsiteX0" fmla="*/ 1067055 w 1473569"/>
                <a:gd name="connsiteY0" fmla="*/ 193024 h 1209083"/>
                <a:gd name="connsiteX1" fmla="*/ 1205168 w 1473569"/>
                <a:gd name="connsiteY1" fmla="*/ 338280 h 1209083"/>
                <a:gd name="connsiteX2" fmla="*/ 1348043 w 1473569"/>
                <a:gd name="connsiteY2" fmla="*/ 519255 h 1209083"/>
                <a:gd name="connsiteX3" fmla="*/ 1462343 w 1473569"/>
                <a:gd name="connsiteY3" fmla="*/ 747855 h 1209083"/>
                <a:gd name="connsiteX4" fmla="*/ 1464724 w 1473569"/>
                <a:gd name="connsiteY4" fmla="*/ 935974 h 1209083"/>
                <a:gd name="connsiteX5" fmla="*/ 1421862 w 1473569"/>
                <a:gd name="connsiteY5" fmla="*/ 1057418 h 1209083"/>
                <a:gd name="connsiteX6" fmla="*/ 1388524 w 1473569"/>
                <a:gd name="connsiteY6" fmla="*/ 1071705 h 1209083"/>
                <a:gd name="connsiteX7" fmla="*/ 1267080 w 1473569"/>
                <a:gd name="connsiteY7" fmla="*/ 1128855 h 1209083"/>
                <a:gd name="connsiteX8" fmla="*/ 1095630 w 1473569"/>
                <a:gd name="connsiteY8" fmla="*/ 1178861 h 1209083"/>
                <a:gd name="connsiteX9" fmla="*/ 940849 w 1473569"/>
                <a:gd name="connsiteY9" fmla="*/ 1207436 h 1209083"/>
                <a:gd name="connsiteX10" fmla="*/ 828930 w 1473569"/>
                <a:gd name="connsiteY10" fmla="*/ 1205055 h 1209083"/>
                <a:gd name="connsiteX11" fmla="*/ 807499 w 1473569"/>
                <a:gd name="connsiteY11" fmla="*/ 1200293 h 1209083"/>
                <a:gd name="connsiteX12" fmla="*/ 833693 w 1473569"/>
                <a:gd name="connsiteY12" fmla="*/ 1186005 h 1209083"/>
                <a:gd name="connsiteX13" fmla="*/ 881318 w 1473569"/>
                <a:gd name="connsiteY13" fmla="*/ 1152668 h 1209083"/>
                <a:gd name="connsiteX14" fmla="*/ 912274 w 1473569"/>
                <a:gd name="connsiteY14" fmla="*/ 1078849 h 1209083"/>
                <a:gd name="connsiteX15" fmla="*/ 878937 w 1473569"/>
                <a:gd name="connsiteY15" fmla="*/ 928830 h 1209083"/>
                <a:gd name="connsiteX16" fmla="*/ 767018 w 1473569"/>
                <a:gd name="connsiteY16" fmla="*/ 676418 h 1209083"/>
                <a:gd name="connsiteX17" fmla="*/ 616999 w 1473569"/>
                <a:gd name="connsiteY17" fmla="*/ 488299 h 1209083"/>
                <a:gd name="connsiteX18" fmla="*/ 462218 w 1473569"/>
                <a:gd name="connsiteY18" fmla="*/ 304943 h 1209083"/>
                <a:gd name="connsiteX19" fmla="*/ 324105 w 1473569"/>
                <a:gd name="connsiteY19" fmla="*/ 221599 h 1209083"/>
                <a:gd name="connsiteX20" fmla="*/ 219330 w 1473569"/>
                <a:gd name="connsiteY20" fmla="*/ 190643 h 1209083"/>
                <a:gd name="connsiteX21" fmla="*/ 140749 w 1473569"/>
                <a:gd name="connsiteY21" fmla="*/ 178736 h 1209083"/>
                <a:gd name="connsiteX22" fmla="*/ 55024 w 1473569"/>
                <a:gd name="connsiteY22" fmla="*/ 207311 h 1209083"/>
                <a:gd name="connsiteX23" fmla="*/ 255 w 1473569"/>
                <a:gd name="connsiteY23" fmla="*/ 223980 h 1209083"/>
                <a:gd name="connsiteX24" fmla="*/ 40737 w 1473569"/>
                <a:gd name="connsiteY24" fmla="*/ 185880 h 1209083"/>
                <a:gd name="connsiteX25" fmla="*/ 171705 w 1473569"/>
                <a:gd name="connsiteY25" fmla="*/ 95393 h 1209083"/>
                <a:gd name="connsiteX26" fmla="*/ 324105 w 1473569"/>
                <a:gd name="connsiteY26" fmla="*/ 52530 h 1209083"/>
                <a:gd name="connsiteX27" fmla="*/ 507462 w 1473569"/>
                <a:gd name="connsiteY27" fmla="*/ 21574 h 1209083"/>
                <a:gd name="connsiteX28" fmla="*/ 705105 w 1473569"/>
                <a:gd name="connsiteY28" fmla="*/ 143 h 1209083"/>
                <a:gd name="connsiteX29" fmla="*/ 788449 w 1473569"/>
                <a:gd name="connsiteY29" fmla="*/ 14430 h 1209083"/>
                <a:gd name="connsiteX30" fmla="*/ 883699 w 1473569"/>
                <a:gd name="connsiteY30" fmla="*/ 54911 h 1209083"/>
                <a:gd name="connsiteX31" fmla="*/ 993237 w 1473569"/>
                <a:gd name="connsiteY31" fmla="*/ 133493 h 1209083"/>
                <a:gd name="connsiteX32" fmla="*/ 1067055 w 1473569"/>
                <a:gd name="connsiteY32" fmla="*/ 193024 h 1209083"/>
                <a:gd name="connsiteX0" fmla="*/ 1067051 w 1473565"/>
                <a:gd name="connsiteY0" fmla="*/ 193024 h 1209083"/>
                <a:gd name="connsiteX1" fmla="*/ 1205164 w 1473565"/>
                <a:gd name="connsiteY1" fmla="*/ 338280 h 1209083"/>
                <a:gd name="connsiteX2" fmla="*/ 1348039 w 1473565"/>
                <a:gd name="connsiteY2" fmla="*/ 519255 h 1209083"/>
                <a:gd name="connsiteX3" fmla="*/ 1462339 w 1473565"/>
                <a:gd name="connsiteY3" fmla="*/ 747855 h 1209083"/>
                <a:gd name="connsiteX4" fmla="*/ 1464720 w 1473565"/>
                <a:gd name="connsiteY4" fmla="*/ 935974 h 1209083"/>
                <a:gd name="connsiteX5" fmla="*/ 1421858 w 1473565"/>
                <a:gd name="connsiteY5" fmla="*/ 1057418 h 1209083"/>
                <a:gd name="connsiteX6" fmla="*/ 1388520 w 1473565"/>
                <a:gd name="connsiteY6" fmla="*/ 1071705 h 1209083"/>
                <a:gd name="connsiteX7" fmla="*/ 1267076 w 1473565"/>
                <a:gd name="connsiteY7" fmla="*/ 1128855 h 1209083"/>
                <a:gd name="connsiteX8" fmla="*/ 1095626 w 1473565"/>
                <a:gd name="connsiteY8" fmla="*/ 1178861 h 1209083"/>
                <a:gd name="connsiteX9" fmla="*/ 940845 w 1473565"/>
                <a:gd name="connsiteY9" fmla="*/ 1207436 h 1209083"/>
                <a:gd name="connsiteX10" fmla="*/ 828926 w 1473565"/>
                <a:gd name="connsiteY10" fmla="*/ 1205055 h 1209083"/>
                <a:gd name="connsiteX11" fmla="*/ 807495 w 1473565"/>
                <a:gd name="connsiteY11" fmla="*/ 1200293 h 1209083"/>
                <a:gd name="connsiteX12" fmla="*/ 833689 w 1473565"/>
                <a:gd name="connsiteY12" fmla="*/ 1186005 h 1209083"/>
                <a:gd name="connsiteX13" fmla="*/ 881314 w 1473565"/>
                <a:gd name="connsiteY13" fmla="*/ 1152668 h 1209083"/>
                <a:gd name="connsiteX14" fmla="*/ 912270 w 1473565"/>
                <a:gd name="connsiteY14" fmla="*/ 1078849 h 1209083"/>
                <a:gd name="connsiteX15" fmla="*/ 878933 w 1473565"/>
                <a:gd name="connsiteY15" fmla="*/ 928830 h 1209083"/>
                <a:gd name="connsiteX16" fmla="*/ 767014 w 1473565"/>
                <a:gd name="connsiteY16" fmla="*/ 676418 h 1209083"/>
                <a:gd name="connsiteX17" fmla="*/ 616995 w 1473565"/>
                <a:gd name="connsiteY17" fmla="*/ 488299 h 1209083"/>
                <a:gd name="connsiteX18" fmla="*/ 462214 w 1473565"/>
                <a:gd name="connsiteY18" fmla="*/ 304943 h 1209083"/>
                <a:gd name="connsiteX19" fmla="*/ 324101 w 1473565"/>
                <a:gd name="connsiteY19" fmla="*/ 221599 h 1209083"/>
                <a:gd name="connsiteX20" fmla="*/ 219326 w 1473565"/>
                <a:gd name="connsiteY20" fmla="*/ 190643 h 1209083"/>
                <a:gd name="connsiteX21" fmla="*/ 140745 w 1473565"/>
                <a:gd name="connsiteY21" fmla="*/ 178736 h 1209083"/>
                <a:gd name="connsiteX22" fmla="*/ 55020 w 1473565"/>
                <a:gd name="connsiteY22" fmla="*/ 207311 h 1209083"/>
                <a:gd name="connsiteX23" fmla="*/ 251 w 1473565"/>
                <a:gd name="connsiteY23" fmla="*/ 223980 h 1209083"/>
                <a:gd name="connsiteX24" fmla="*/ 40733 w 1473565"/>
                <a:gd name="connsiteY24" fmla="*/ 185880 h 1209083"/>
                <a:gd name="connsiteX25" fmla="*/ 169320 w 1473565"/>
                <a:gd name="connsiteY25" fmla="*/ 97775 h 1209083"/>
                <a:gd name="connsiteX26" fmla="*/ 324101 w 1473565"/>
                <a:gd name="connsiteY26" fmla="*/ 52530 h 1209083"/>
                <a:gd name="connsiteX27" fmla="*/ 507458 w 1473565"/>
                <a:gd name="connsiteY27" fmla="*/ 21574 h 1209083"/>
                <a:gd name="connsiteX28" fmla="*/ 705101 w 1473565"/>
                <a:gd name="connsiteY28" fmla="*/ 143 h 1209083"/>
                <a:gd name="connsiteX29" fmla="*/ 788445 w 1473565"/>
                <a:gd name="connsiteY29" fmla="*/ 14430 h 1209083"/>
                <a:gd name="connsiteX30" fmla="*/ 883695 w 1473565"/>
                <a:gd name="connsiteY30" fmla="*/ 54911 h 1209083"/>
                <a:gd name="connsiteX31" fmla="*/ 993233 w 1473565"/>
                <a:gd name="connsiteY31" fmla="*/ 133493 h 1209083"/>
                <a:gd name="connsiteX32" fmla="*/ 1067051 w 1473565"/>
                <a:gd name="connsiteY32" fmla="*/ 193024 h 1209083"/>
                <a:gd name="connsiteX0" fmla="*/ 1067391 w 1473905"/>
                <a:gd name="connsiteY0" fmla="*/ 193024 h 1209083"/>
                <a:gd name="connsiteX1" fmla="*/ 1205504 w 1473905"/>
                <a:gd name="connsiteY1" fmla="*/ 338280 h 1209083"/>
                <a:gd name="connsiteX2" fmla="*/ 1348379 w 1473905"/>
                <a:gd name="connsiteY2" fmla="*/ 519255 h 1209083"/>
                <a:gd name="connsiteX3" fmla="*/ 1462679 w 1473905"/>
                <a:gd name="connsiteY3" fmla="*/ 747855 h 1209083"/>
                <a:gd name="connsiteX4" fmla="*/ 1465060 w 1473905"/>
                <a:gd name="connsiteY4" fmla="*/ 935974 h 1209083"/>
                <a:gd name="connsiteX5" fmla="*/ 1422198 w 1473905"/>
                <a:gd name="connsiteY5" fmla="*/ 1057418 h 1209083"/>
                <a:gd name="connsiteX6" fmla="*/ 1388860 w 1473905"/>
                <a:gd name="connsiteY6" fmla="*/ 1071705 h 1209083"/>
                <a:gd name="connsiteX7" fmla="*/ 1267416 w 1473905"/>
                <a:gd name="connsiteY7" fmla="*/ 1128855 h 1209083"/>
                <a:gd name="connsiteX8" fmla="*/ 1095966 w 1473905"/>
                <a:gd name="connsiteY8" fmla="*/ 1178861 h 1209083"/>
                <a:gd name="connsiteX9" fmla="*/ 941185 w 1473905"/>
                <a:gd name="connsiteY9" fmla="*/ 1207436 h 1209083"/>
                <a:gd name="connsiteX10" fmla="*/ 829266 w 1473905"/>
                <a:gd name="connsiteY10" fmla="*/ 1205055 h 1209083"/>
                <a:gd name="connsiteX11" fmla="*/ 807835 w 1473905"/>
                <a:gd name="connsiteY11" fmla="*/ 1200293 h 1209083"/>
                <a:gd name="connsiteX12" fmla="*/ 834029 w 1473905"/>
                <a:gd name="connsiteY12" fmla="*/ 1186005 h 1209083"/>
                <a:gd name="connsiteX13" fmla="*/ 881654 w 1473905"/>
                <a:gd name="connsiteY13" fmla="*/ 1152668 h 1209083"/>
                <a:gd name="connsiteX14" fmla="*/ 912610 w 1473905"/>
                <a:gd name="connsiteY14" fmla="*/ 1078849 h 1209083"/>
                <a:gd name="connsiteX15" fmla="*/ 879273 w 1473905"/>
                <a:gd name="connsiteY15" fmla="*/ 928830 h 1209083"/>
                <a:gd name="connsiteX16" fmla="*/ 767354 w 1473905"/>
                <a:gd name="connsiteY16" fmla="*/ 676418 h 1209083"/>
                <a:gd name="connsiteX17" fmla="*/ 617335 w 1473905"/>
                <a:gd name="connsiteY17" fmla="*/ 488299 h 1209083"/>
                <a:gd name="connsiteX18" fmla="*/ 462554 w 1473905"/>
                <a:gd name="connsiteY18" fmla="*/ 304943 h 1209083"/>
                <a:gd name="connsiteX19" fmla="*/ 324441 w 1473905"/>
                <a:gd name="connsiteY19" fmla="*/ 221599 h 1209083"/>
                <a:gd name="connsiteX20" fmla="*/ 219666 w 1473905"/>
                <a:gd name="connsiteY20" fmla="*/ 190643 h 1209083"/>
                <a:gd name="connsiteX21" fmla="*/ 141085 w 1473905"/>
                <a:gd name="connsiteY21" fmla="*/ 178736 h 1209083"/>
                <a:gd name="connsiteX22" fmla="*/ 64885 w 1473905"/>
                <a:gd name="connsiteY22" fmla="*/ 200167 h 1209083"/>
                <a:gd name="connsiteX23" fmla="*/ 591 w 1473905"/>
                <a:gd name="connsiteY23" fmla="*/ 223980 h 1209083"/>
                <a:gd name="connsiteX24" fmla="*/ 41073 w 1473905"/>
                <a:gd name="connsiteY24" fmla="*/ 185880 h 1209083"/>
                <a:gd name="connsiteX25" fmla="*/ 169660 w 1473905"/>
                <a:gd name="connsiteY25" fmla="*/ 97775 h 1209083"/>
                <a:gd name="connsiteX26" fmla="*/ 324441 w 1473905"/>
                <a:gd name="connsiteY26" fmla="*/ 52530 h 1209083"/>
                <a:gd name="connsiteX27" fmla="*/ 507798 w 1473905"/>
                <a:gd name="connsiteY27" fmla="*/ 21574 h 1209083"/>
                <a:gd name="connsiteX28" fmla="*/ 705441 w 1473905"/>
                <a:gd name="connsiteY28" fmla="*/ 143 h 1209083"/>
                <a:gd name="connsiteX29" fmla="*/ 788785 w 1473905"/>
                <a:gd name="connsiteY29" fmla="*/ 14430 h 1209083"/>
                <a:gd name="connsiteX30" fmla="*/ 884035 w 1473905"/>
                <a:gd name="connsiteY30" fmla="*/ 54911 h 1209083"/>
                <a:gd name="connsiteX31" fmla="*/ 993573 w 1473905"/>
                <a:gd name="connsiteY31" fmla="*/ 133493 h 1209083"/>
                <a:gd name="connsiteX32" fmla="*/ 1067391 w 1473905"/>
                <a:gd name="connsiteY32" fmla="*/ 193024 h 1209083"/>
                <a:gd name="connsiteX0" fmla="*/ 1067391 w 1473905"/>
                <a:gd name="connsiteY0" fmla="*/ 193024 h 1209083"/>
                <a:gd name="connsiteX1" fmla="*/ 1205504 w 1473905"/>
                <a:gd name="connsiteY1" fmla="*/ 338280 h 1209083"/>
                <a:gd name="connsiteX2" fmla="*/ 1348379 w 1473905"/>
                <a:gd name="connsiteY2" fmla="*/ 519255 h 1209083"/>
                <a:gd name="connsiteX3" fmla="*/ 1462679 w 1473905"/>
                <a:gd name="connsiteY3" fmla="*/ 747855 h 1209083"/>
                <a:gd name="connsiteX4" fmla="*/ 1465060 w 1473905"/>
                <a:gd name="connsiteY4" fmla="*/ 935974 h 1209083"/>
                <a:gd name="connsiteX5" fmla="*/ 1422198 w 1473905"/>
                <a:gd name="connsiteY5" fmla="*/ 1057418 h 1209083"/>
                <a:gd name="connsiteX6" fmla="*/ 1388860 w 1473905"/>
                <a:gd name="connsiteY6" fmla="*/ 1071705 h 1209083"/>
                <a:gd name="connsiteX7" fmla="*/ 1267416 w 1473905"/>
                <a:gd name="connsiteY7" fmla="*/ 1128855 h 1209083"/>
                <a:gd name="connsiteX8" fmla="*/ 1095966 w 1473905"/>
                <a:gd name="connsiteY8" fmla="*/ 1178861 h 1209083"/>
                <a:gd name="connsiteX9" fmla="*/ 941185 w 1473905"/>
                <a:gd name="connsiteY9" fmla="*/ 1207436 h 1209083"/>
                <a:gd name="connsiteX10" fmla="*/ 829266 w 1473905"/>
                <a:gd name="connsiteY10" fmla="*/ 1205055 h 1209083"/>
                <a:gd name="connsiteX11" fmla="*/ 807835 w 1473905"/>
                <a:gd name="connsiteY11" fmla="*/ 1200293 h 1209083"/>
                <a:gd name="connsiteX12" fmla="*/ 834029 w 1473905"/>
                <a:gd name="connsiteY12" fmla="*/ 1186005 h 1209083"/>
                <a:gd name="connsiteX13" fmla="*/ 881654 w 1473905"/>
                <a:gd name="connsiteY13" fmla="*/ 1152668 h 1209083"/>
                <a:gd name="connsiteX14" fmla="*/ 912610 w 1473905"/>
                <a:gd name="connsiteY14" fmla="*/ 1078849 h 1209083"/>
                <a:gd name="connsiteX15" fmla="*/ 879273 w 1473905"/>
                <a:gd name="connsiteY15" fmla="*/ 928830 h 1209083"/>
                <a:gd name="connsiteX16" fmla="*/ 767354 w 1473905"/>
                <a:gd name="connsiteY16" fmla="*/ 676418 h 1209083"/>
                <a:gd name="connsiteX17" fmla="*/ 617335 w 1473905"/>
                <a:gd name="connsiteY17" fmla="*/ 488299 h 1209083"/>
                <a:gd name="connsiteX18" fmla="*/ 462554 w 1473905"/>
                <a:gd name="connsiteY18" fmla="*/ 304943 h 1209083"/>
                <a:gd name="connsiteX19" fmla="*/ 324441 w 1473905"/>
                <a:gd name="connsiteY19" fmla="*/ 221599 h 1209083"/>
                <a:gd name="connsiteX20" fmla="*/ 219666 w 1473905"/>
                <a:gd name="connsiteY20" fmla="*/ 190643 h 1209083"/>
                <a:gd name="connsiteX21" fmla="*/ 141085 w 1473905"/>
                <a:gd name="connsiteY21" fmla="*/ 181118 h 1209083"/>
                <a:gd name="connsiteX22" fmla="*/ 64885 w 1473905"/>
                <a:gd name="connsiteY22" fmla="*/ 200167 h 1209083"/>
                <a:gd name="connsiteX23" fmla="*/ 591 w 1473905"/>
                <a:gd name="connsiteY23" fmla="*/ 223980 h 1209083"/>
                <a:gd name="connsiteX24" fmla="*/ 41073 w 1473905"/>
                <a:gd name="connsiteY24" fmla="*/ 185880 h 1209083"/>
                <a:gd name="connsiteX25" fmla="*/ 169660 w 1473905"/>
                <a:gd name="connsiteY25" fmla="*/ 97775 h 1209083"/>
                <a:gd name="connsiteX26" fmla="*/ 324441 w 1473905"/>
                <a:gd name="connsiteY26" fmla="*/ 52530 h 1209083"/>
                <a:gd name="connsiteX27" fmla="*/ 507798 w 1473905"/>
                <a:gd name="connsiteY27" fmla="*/ 21574 h 1209083"/>
                <a:gd name="connsiteX28" fmla="*/ 705441 w 1473905"/>
                <a:gd name="connsiteY28" fmla="*/ 143 h 1209083"/>
                <a:gd name="connsiteX29" fmla="*/ 788785 w 1473905"/>
                <a:gd name="connsiteY29" fmla="*/ 14430 h 1209083"/>
                <a:gd name="connsiteX30" fmla="*/ 884035 w 1473905"/>
                <a:gd name="connsiteY30" fmla="*/ 54911 h 1209083"/>
                <a:gd name="connsiteX31" fmla="*/ 993573 w 1473905"/>
                <a:gd name="connsiteY31" fmla="*/ 133493 h 1209083"/>
                <a:gd name="connsiteX32" fmla="*/ 1067391 w 1473905"/>
                <a:gd name="connsiteY32" fmla="*/ 193024 h 1209083"/>
                <a:gd name="connsiteX0" fmla="*/ 1067391 w 1473905"/>
                <a:gd name="connsiteY0" fmla="*/ 193024 h 1209083"/>
                <a:gd name="connsiteX1" fmla="*/ 1205504 w 1473905"/>
                <a:gd name="connsiteY1" fmla="*/ 338280 h 1209083"/>
                <a:gd name="connsiteX2" fmla="*/ 1348379 w 1473905"/>
                <a:gd name="connsiteY2" fmla="*/ 519255 h 1209083"/>
                <a:gd name="connsiteX3" fmla="*/ 1462679 w 1473905"/>
                <a:gd name="connsiteY3" fmla="*/ 747855 h 1209083"/>
                <a:gd name="connsiteX4" fmla="*/ 1465060 w 1473905"/>
                <a:gd name="connsiteY4" fmla="*/ 935974 h 1209083"/>
                <a:gd name="connsiteX5" fmla="*/ 1422198 w 1473905"/>
                <a:gd name="connsiteY5" fmla="*/ 1057418 h 1209083"/>
                <a:gd name="connsiteX6" fmla="*/ 1388860 w 1473905"/>
                <a:gd name="connsiteY6" fmla="*/ 1071705 h 1209083"/>
                <a:gd name="connsiteX7" fmla="*/ 1267416 w 1473905"/>
                <a:gd name="connsiteY7" fmla="*/ 1128855 h 1209083"/>
                <a:gd name="connsiteX8" fmla="*/ 1095966 w 1473905"/>
                <a:gd name="connsiteY8" fmla="*/ 1178861 h 1209083"/>
                <a:gd name="connsiteX9" fmla="*/ 941185 w 1473905"/>
                <a:gd name="connsiteY9" fmla="*/ 1207436 h 1209083"/>
                <a:gd name="connsiteX10" fmla="*/ 829266 w 1473905"/>
                <a:gd name="connsiteY10" fmla="*/ 1205055 h 1209083"/>
                <a:gd name="connsiteX11" fmla="*/ 807835 w 1473905"/>
                <a:gd name="connsiteY11" fmla="*/ 1200293 h 1209083"/>
                <a:gd name="connsiteX12" fmla="*/ 834029 w 1473905"/>
                <a:gd name="connsiteY12" fmla="*/ 1186005 h 1209083"/>
                <a:gd name="connsiteX13" fmla="*/ 881654 w 1473905"/>
                <a:gd name="connsiteY13" fmla="*/ 1152668 h 1209083"/>
                <a:gd name="connsiteX14" fmla="*/ 912610 w 1473905"/>
                <a:gd name="connsiteY14" fmla="*/ 1078849 h 1209083"/>
                <a:gd name="connsiteX15" fmla="*/ 879273 w 1473905"/>
                <a:gd name="connsiteY15" fmla="*/ 928830 h 1209083"/>
                <a:gd name="connsiteX16" fmla="*/ 767354 w 1473905"/>
                <a:gd name="connsiteY16" fmla="*/ 676418 h 1209083"/>
                <a:gd name="connsiteX17" fmla="*/ 619717 w 1473905"/>
                <a:gd name="connsiteY17" fmla="*/ 485917 h 1209083"/>
                <a:gd name="connsiteX18" fmla="*/ 462554 w 1473905"/>
                <a:gd name="connsiteY18" fmla="*/ 304943 h 1209083"/>
                <a:gd name="connsiteX19" fmla="*/ 324441 w 1473905"/>
                <a:gd name="connsiteY19" fmla="*/ 221599 h 1209083"/>
                <a:gd name="connsiteX20" fmla="*/ 219666 w 1473905"/>
                <a:gd name="connsiteY20" fmla="*/ 190643 h 1209083"/>
                <a:gd name="connsiteX21" fmla="*/ 141085 w 1473905"/>
                <a:gd name="connsiteY21" fmla="*/ 181118 h 1209083"/>
                <a:gd name="connsiteX22" fmla="*/ 64885 w 1473905"/>
                <a:gd name="connsiteY22" fmla="*/ 200167 h 1209083"/>
                <a:gd name="connsiteX23" fmla="*/ 591 w 1473905"/>
                <a:gd name="connsiteY23" fmla="*/ 223980 h 1209083"/>
                <a:gd name="connsiteX24" fmla="*/ 41073 w 1473905"/>
                <a:gd name="connsiteY24" fmla="*/ 185880 h 1209083"/>
                <a:gd name="connsiteX25" fmla="*/ 169660 w 1473905"/>
                <a:gd name="connsiteY25" fmla="*/ 97775 h 1209083"/>
                <a:gd name="connsiteX26" fmla="*/ 324441 w 1473905"/>
                <a:gd name="connsiteY26" fmla="*/ 52530 h 1209083"/>
                <a:gd name="connsiteX27" fmla="*/ 507798 w 1473905"/>
                <a:gd name="connsiteY27" fmla="*/ 21574 h 1209083"/>
                <a:gd name="connsiteX28" fmla="*/ 705441 w 1473905"/>
                <a:gd name="connsiteY28" fmla="*/ 143 h 1209083"/>
                <a:gd name="connsiteX29" fmla="*/ 788785 w 1473905"/>
                <a:gd name="connsiteY29" fmla="*/ 14430 h 1209083"/>
                <a:gd name="connsiteX30" fmla="*/ 884035 w 1473905"/>
                <a:gd name="connsiteY30" fmla="*/ 54911 h 1209083"/>
                <a:gd name="connsiteX31" fmla="*/ 993573 w 1473905"/>
                <a:gd name="connsiteY31" fmla="*/ 133493 h 1209083"/>
                <a:gd name="connsiteX32" fmla="*/ 1067391 w 1473905"/>
                <a:gd name="connsiteY32" fmla="*/ 193024 h 1209083"/>
                <a:gd name="connsiteX0" fmla="*/ 1067391 w 1473534"/>
                <a:gd name="connsiteY0" fmla="*/ 193024 h 1209083"/>
                <a:gd name="connsiteX1" fmla="*/ 1205504 w 1473534"/>
                <a:gd name="connsiteY1" fmla="*/ 338280 h 1209083"/>
                <a:gd name="connsiteX2" fmla="*/ 1348379 w 1473534"/>
                <a:gd name="connsiteY2" fmla="*/ 519255 h 1209083"/>
                <a:gd name="connsiteX3" fmla="*/ 1462679 w 1473534"/>
                <a:gd name="connsiteY3" fmla="*/ 747855 h 1209083"/>
                <a:gd name="connsiteX4" fmla="*/ 1465060 w 1473534"/>
                <a:gd name="connsiteY4" fmla="*/ 935974 h 1209083"/>
                <a:gd name="connsiteX5" fmla="*/ 1429342 w 1473534"/>
                <a:gd name="connsiteY5" fmla="*/ 1040749 h 1209083"/>
                <a:gd name="connsiteX6" fmla="*/ 1388860 w 1473534"/>
                <a:gd name="connsiteY6" fmla="*/ 1071705 h 1209083"/>
                <a:gd name="connsiteX7" fmla="*/ 1267416 w 1473534"/>
                <a:gd name="connsiteY7" fmla="*/ 1128855 h 1209083"/>
                <a:gd name="connsiteX8" fmla="*/ 1095966 w 1473534"/>
                <a:gd name="connsiteY8" fmla="*/ 1178861 h 1209083"/>
                <a:gd name="connsiteX9" fmla="*/ 941185 w 1473534"/>
                <a:gd name="connsiteY9" fmla="*/ 1207436 h 1209083"/>
                <a:gd name="connsiteX10" fmla="*/ 829266 w 1473534"/>
                <a:gd name="connsiteY10" fmla="*/ 1205055 h 1209083"/>
                <a:gd name="connsiteX11" fmla="*/ 807835 w 1473534"/>
                <a:gd name="connsiteY11" fmla="*/ 1200293 h 1209083"/>
                <a:gd name="connsiteX12" fmla="*/ 834029 w 1473534"/>
                <a:gd name="connsiteY12" fmla="*/ 1186005 h 1209083"/>
                <a:gd name="connsiteX13" fmla="*/ 881654 w 1473534"/>
                <a:gd name="connsiteY13" fmla="*/ 1152668 h 1209083"/>
                <a:gd name="connsiteX14" fmla="*/ 912610 w 1473534"/>
                <a:gd name="connsiteY14" fmla="*/ 1078849 h 1209083"/>
                <a:gd name="connsiteX15" fmla="*/ 879273 w 1473534"/>
                <a:gd name="connsiteY15" fmla="*/ 928830 h 1209083"/>
                <a:gd name="connsiteX16" fmla="*/ 767354 w 1473534"/>
                <a:gd name="connsiteY16" fmla="*/ 676418 h 1209083"/>
                <a:gd name="connsiteX17" fmla="*/ 619717 w 1473534"/>
                <a:gd name="connsiteY17" fmla="*/ 485917 h 1209083"/>
                <a:gd name="connsiteX18" fmla="*/ 462554 w 1473534"/>
                <a:gd name="connsiteY18" fmla="*/ 304943 h 1209083"/>
                <a:gd name="connsiteX19" fmla="*/ 324441 w 1473534"/>
                <a:gd name="connsiteY19" fmla="*/ 221599 h 1209083"/>
                <a:gd name="connsiteX20" fmla="*/ 219666 w 1473534"/>
                <a:gd name="connsiteY20" fmla="*/ 190643 h 1209083"/>
                <a:gd name="connsiteX21" fmla="*/ 141085 w 1473534"/>
                <a:gd name="connsiteY21" fmla="*/ 181118 h 1209083"/>
                <a:gd name="connsiteX22" fmla="*/ 64885 w 1473534"/>
                <a:gd name="connsiteY22" fmla="*/ 200167 h 1209083"/>
                <a:gd name="connsiteX23" fmla="*/ 591 w 1473534"/>
                <a:gd name="connsiteY23" fmla="*/ 223980 h 1209083"/>
                <a:gd name="connsiteX24" fmla="*/ 41073 w 1473534"/>
                <a:gd name="connsiteY24" fmla="*/ 185880 h 1209083"/>
                <a:gd name="connsiteX25" fmla="*/ 169660 w 1473534"/>
                <a:gd name="connsiteY25" fmla="*/ 97775 h 1209083"/>
                <a:gd name="connsiteX26" fmla="*/ 324441 w 1473534"/>
                <a:gd name="connsiteY26" fmla="*/ 52530 h 1209083"/>
                <a:gd name="connsiteX27" fmla="*/ 507798 w 1473534"/>
                <a:gd name="connsiteY27" fmla="*/ 21574 h 1209083"/>
                <a:gd name="connsiteX28" fmla="*/ 705441 w 1473534"/>
                <a:gd name="connsiteY28" fmla="*/ 143 h 1209083"/>
                <a:gd name="connsiteX29" fmla="*/ 788785 w 1473534"/>
                <a:gd name="connsiteY29" fmla="*/ 14430 h 1209083"/>
                <a:gd name="connsiteX30" fmla="*/ 884035 w 1473534"/>
                <a:gd name="connsiteY30" fmla="*/ 54911 h 1209083"/>
                <a:gd name="connsiteX31" fmla="*/ 993573 w 1473534"/>
                <a:gd name="connsiteY31" fmla="*/ 133493 h 1209083"/>
                <a:gd name="connsiteX32" fmla="*/ 1067391 w 1473534"/>
                <a:gd name="connsiteY32" fmla="*/ 193024 h 1209083"/>
                <a:gd name="connsiteX0" fmla="*/ 1067391 w 1473534"/>
                <a:gd name="connsiteY0" fmla="*/ 193024 h 1209083"/>
                <a:gd name="connsiteX1" fmla="*/ 1205504 w 1473534"/>
                <a:gd name="connsiteY1" fmla="*/ 338280 h 1209083"/>
                <a:gd name="connsiteX2" fmla="*/ 1348379 w 1473534"/>
                <a:gd name="connsiteY2" fmla="*/ 519255 h 1209083"/>
                <a:gd name="connsiteX3" fmla="*/ 1462679 w 1473534"/>
                <a:gd name="connsiteY3" fmla="*/ 747855 h 1209083"/>
                <a:gd name="connsiteX4" fmla="*/ 1465060 w 1473534"/>
                <a:gd name="connsiteY4" fmla="*/ 935974 h 1209083"/>
                <a:gd name="connsiteX5" fmla="*/ 1429342 w 1473534"/>
                <a:gd name="connsiteY5" fmla="*/ 1040749 h 1209083"/>
                <a:gd name="connsiteX6" fmla="*/ 1388860 w 1473534"/>
                <a:gd name="connsiteY6" fmla="*/ 1078849 h 1209083"/>
                <a:gd name="connsiteX7" fmla="*/ 1267416 w 1473534"/>
                <a:gd name="connsiteY7" fmla="*/ 1128855 h 1209083"/>
                <a:gd name="connsiteX8" fmla="*/ 1095966 w 1473534"/>
                <a:gd name="connsiteY8" fmla="*/ 1178861 h 1209083"/>
                <a:gd name="connsiteX9" fmla="*/ 941185 w 1473534"/>
                <a:gd name="connsiteY9" fmla="*/ 1207436 h 1209083"/>
                <a:gd name="connsiteX10" fmla="*/ 829266 w 1473534"/>
                <a:gd name="connsiteY10" fmla="*/ 1205055 h 1209083"/>
                <a:gd name="connsiteX11" fmla="*/ 807835 w 1473534"/>
                <a:gd name="connsiteY11" fmla="*/ 1200293 h 1209083"/>
                <a:gd name="connsiteX12" fmla="*/ 834029 w 1473534"/>
                <a:gd name="connsiteY12" fmla="*/ 1186005 h 1209083"/>
                <a:gd name="connsiteX13" fmla="*/ 881654 w 1473534"/>
                <a:gd name="connsiteY13" fmla="*/ 1152668 h 1209083"/>
                <a:gd name="connsiteX14" fmla="*/ 912610 w 1473534"/>
                <a:gd name="connsiteY14" fmla="*/ 1078849 h 1209083"/>
                <a:gd name="connsiteX15" fmla="*/ 879273 w 1473534"/>
                <a:gd name="connsiteY15" fmla="*/ 928830 h 1209083"/>
                <a:gd name="connsiteX16" fmla="*/ 767354 w 1473534"/>
                <a:gd name="connsiteY16" fmla="*/ 676418 h 1209083"/>
                <a:gd name="connsiteX17" fmla="*/ 619717 w 1473534"/>
                <a:gd name="connsiteY17" fmla="*/ 485917 h 1209083"/>
                <a:gd name="connsiteX18" fmla="*/ 462554 w 1473534"/>
                <a:gd name="connsiteY18" fmla="*/ 304943 h 1209083"/>
                <a:gd name="connsiteX19" fmla="*/ 324441 w 1473534"/>
                <a:gd name="connsiteY19" fmla="*/ 221599 h 1209083"/>
                <a:gd name="connsiteX20" fmla="*/ 219666 w 1473534"/>
                <a:gd name="connsiteY20" fmla="*/ 190643 h 1209083"/>
                <a:gd name="connsiteX21" fmla="*/ 141085 w 1473534"/>
                <a:gd name="connsiteY21" fmla="*/ 181118 h 1209083"/>
                <a:gd name="connsiteX22" fmla="*/ 64885 w 1473534"/>
                <a:gd name="connsiteY22" fmla="*/ 200167 h 1209083"/>
                <a:gd name="connsiteX23" fmla="*/ 591 w 1473534"/>
                <a:gd name="connsiteY23" fmla="*/ 223980 h 1209083"/>
                <a:gd name="connsiteX24" fmla="*/ 41073 w 1473534"/>
                <a:gd name="connsiteY24" fmla="*/ 185880 h 1209083"/>
                <a:gd name="connsiteX25" fmla="*/ 169660 w 1473534"/>
                <a:gd name="connsiteY25" fmla="*/ 97775 h 1209083"/>
                <a:gd name="connsiteX26" fmla="*/ 324441 w 1473534"/>
                <a:gd name="connsiteY26" fmla="*/ 52530 h 1209083"/>
                <a:gd name="connsiteX27" fmla="*/ 507798 w 1473534"/>
                <a:gd name="connsiteY27" fmla="*/ 21574 h 1209083"/>
                <a:gd name="connsiteX28" fmla="*/ 705441 w 1473534"/>
                <a:gd name="connsiteY28" fmla="*/ 143 h 1209083"/>
                <a:gd name="connsiteX29" fmla="*/ 788785 w 1473534"/>
                <a:gd name="connsiteY29" fmla="*/ 14430 h 1209083"/>
                <a:gd name="connsiteX30" fmla="*/ 884035 w 1473534"/>
                <a:gd name="connsiteY30" fmla="*/ 54911 h 1209083"/>
                <a:gd name="connsiteX31" fmla="*/ 993573 w 1473534"/>
                <a:gd name="connsiteY31" fmla="*/ 133493 h 1209083"/>
                <a:gd name="connsiteX32" fmla="*/ 1067391 w 1473534"/>
                <a:gd name="connsiteY32" fmla="*/ 193024 h 1209083"/>
                <a:gd name="connsiteX0" fmla="*/ 1067391 w 1473534"/>
                <a:gd name="connsiteY0" fmla="*/ 193024 h 1209083"/>
                <a:gd name="connsiteX1" fmla="*/ 1205504 w 1473534"/>
                <a:gd name="connsiteY1" fmla="*/ 338280 h 1209083"/>
                <a:gd name="connsiteX2" fmla="*/ 1348379 w 1473534"/>
                <a:gd name="connsiteY2" fmla="*/ 519255 h 1209083"/>
                <a:gd name="connsiteX3" fmla="*/ 1462679 w 1473534"/>
                <a:gd name="connsiteY3" fmla="*/ 747855 h 1209083"/>
                <a:gd name="connsiteX4" fmla="*/ 1465060 w 1473534"/>
                <a:gd name="connsiteY4" fmla="*/ 935974 h 1209083"/>
                <a:gd name="connsiteX5" fmla="*/ 1429342 w 1473534"/>
                <a:gd name="connsiteY5" fmla="*/ 1040749 h 1209083"/>
                <a:gd name="connsiteX6" fmla="*/ 1386479 w 1473534"/>
                <a:gd name="connsiteY6" fmla="*/ 1076467 h 1209083"/>
                <a:gd name="connsiteX7" fmla="*/ 1267416 w 1473534"/>
                <a:gd name="connsiteY7" fmla="*/ 1128855 h 1209083"/>
                <a:gd name="connsiteX8" fmla="*/ 1095966 w 1473534"/>
                <a:gd name="connsiteY8" fmla="*/ 1178861 h 1209083"/>
                <a:gd name="connsiteX9" fmla="*/ 941185 w 1473534"/>
                <a:gd name="connsiteY9" fmla="*/ 1207436 h 1209083"/>
                <a:gd name="connsiteX10" fmla="*/ 829266 w 1473534"/>
                <a:gd name="connsiteY10" fmla="*/ 1205055 h 1209083"/>
                <a:gd name="connsiteX11" fmla="*/ 807835 w 1473534"/>
                <a:gd name="connsiteY11" fmla="*/ 1200293 h 1209083"/>
                <a:gd name="connsiteX12" fmla="*/ 834029 w 1473534"/>
                <a:gd name="connsiteY12" fmla="*/ 1186005 h 1209083"/>
                <a:gd name="connsiteX13" fmla="*/ 881654 w 1473534"/>
                <a:gd name="connsiteY13" fmla="*/ 1152668 h 1209083"/>
                <a:gd name="connsiteX14" fmla="*/ 912610 w 1473534"/>
                <a:gd name="connsiteY14" fmla="*/ 1078849 h 1209083"/>
                <a:gd name="connsiteX15" fmla="*/ 879273 w 1473534"/>
                <a:gd name="connsiteY15" fmla="*/ 928830 h 1209083"/>
                <a:gd name="connsiteX16" fmla="*/ 767354 w 1473534"/>
                <a:gd name="connsiteY16" fmla="*/ 676418 h 1209083"/>
                <a:gd name="connsiteX17" fmla="*/ 619717 w 1473534"/>
                <a:gd name="connsiteY17" fmla="*/ 485917 h 1209083"/>
                <a:gd name="connsiteX18" fmla="*/ 462554 w 1473534"/>
                <a:gd name="connsiteY18" fmla="*/ 304943 h 1209083"/>
                <a:gd name="connsiteX19" fmla="*/ 324441 w 1473534"/>
                <a:gd name="connsiteY19" fmla="*/ 221599 h 1209083"/>
                <a:gd name="connsiteX20" fmla="*/ 219666 w 1473534"/>
                <a:gd name="connsiteY20" fmla="*/ 190643 h 1209083"/>
                <a:gd name="connsiteX21" fmla="*/ 141085 w 1473534"/>
                <a:gd name="connsiteY21" fmla="*/ 181118 h 1209083"/>
                <a:gd name="connsiteX22" fmla="*/ 64885 w 1473534"/>
                <a:gd name="connsiteY22" fmla="*/ 200167 h 1209083"/>
                <a:gd name="connsiteX23" fmla="*/ 591 w 1473534"/>
                <a:gd name="connsiteY23" fmla="*/ 223980 h 1209083"/>
                <a:gd name="connsiteX24" fmla="*/ 41073 w 1473534"/>
                <a:gd name="connsiteY24" fmla="*/ 185880 h 1209083"/>
                <a:gd name="connsiteX25" fmla="*/ 169660 w 1473534"/>
                <a:gd name="connsiteY25" fmla="*/ 97775 h 1209083"/>
                <a:gd name="connsiteX26" fmla="*/ 324441 w 1473534"/>
                <a:gd name="connsiteY26" fmla="*/ 52530 h 1209083"/>
                <a:gd name="connsiteX27" fmla="*/ 507798 w 1473534"/>
                <a:gd name="connsiteY27" fmla="*/ 21574 h 1209083"/>
                <a:gd name="connsiteX28" fmla="*/ 705441 w 1473534"/>
                <a:gd name="connsiteY28" fmla="*/ 143 h 1209083"/>
                <a:gd name="connsiteX29" fmla="*/ 788785 w 1473534"/>
                <a:gd name="connsiteY29" fmla="*/ 14430 h 1209083"/>
                <a:gd name="connsiteX30" fmla="*/ 884035 w 1473534"/>
                <a:gd name="connsiteY30" fmla="*/ 54911 h 1209083"/>
                <a:gd name="connsiteX31" fmla="*/ 993573 w 1473534"/>
                <a:gd name="connsiteY31" fmla="*/ 133493 h 1209083"/>
                <a:gd name="connsiteX32" fmla="*/ 1067391 w 1473534"/>
                <a:gd name="connsiteY32" fmla="*/ 193024 h 1209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73534" h="1209083">
                  <a:moveTo>
                    <a:pt x="1067391" y="193024"/>
                  </a:moveTo>
                  <a:cubicBezTo>
                    <a:pt x="1102713" y="227155"/>
                    <a:pt x="1158673" y="283908"/>
                    <a:pt x="1205504" y="338280"/>
                  </a:cubicBezTo>
                  <a:cubicBezTo>
                    <a:pt x="1252335" y="392652"/>
                    <a:pt x="1305517" y="450993"/>
                    <a:pt x="1348379" y="519255"/>
                  </a:cubicBezTo>
                  <a:cubicBezTo>
                    <a:pt x="1391241" y="587517"/>
                    <a:pt x="1443232" y="678402"/>
                    <a:pt x="1462679" y="747855"/>
                  </a:cubicBezTo>
                  <a:cubicBezTo>
                    <a:pt x="1482126" y="817308"/>
                    <a:pt x="1470616" y="887158"/>
                    <a:pt x="1465060" y="935974"/>
                  </a:cubicBezTo>
                  <a:cubicBezTo>
                    <a:pt x="1459504" y="984790"/>
                    <a:pt x="1442439" y="1017334"/>
                    <a:pt x="1429342" y="1040749"/>
                  </a:cubicBezTo>
                  <a:cubicBezTo>
                    <a:pt x="1416245" y="1064164"/>
                    <a:pt x="1413467" y="1061783"/>
                    <a:pt x="1386479" y="1076467"/>
                  </a:cubicBezTo>
                  <a:cubicBezTo>
                    <a:pt x="1359491" y="1091151"/>
                    <a:pt x="1315835" y="1111789"/>
                    <a:pt x="1267416" y="1128855"/>
                  </a:cubicBezTo>
                  <a:cubicBezTo>
                    <a:pt x="1218997" y="1145921"/>
                    <a:pt x="1150338" y="1165764"/>
                    <a:pt x="1095966" y="1178861"/>
                  </a:cubicBezTo>
                  <a:cubicBezTo>
                    <a:pt x="1041594" y="1191958"/>
                    <a:pt x="985635" y="1203070"/>
                    <a:pt x="941185" y="1207436"/>
                  </a:cubicBezTo>
                  <a:cubicBezTo>
                    <a:pt x="896735" y="1211802"/>
                    <a:pt x="851491" y="1206245"/>
                    <a:pt x="829266" y="1205055"/>
                  </a:cubicBezTo>
                  <a:cubicBezTo>
                    <a:pt x="807041" y="1203865"/>
                    <a:pt x="807041" y="1203468"/>
                    <a:pt x="807835" y="1200293"/>
                  </a:cubicBezTo>
                  <a:cubicBezTo>
                    <a:pt x="808629" y="1197118"/>
                    <a:pt x="821726" y="1193942"/>
                    <a:pt x="834029" y="1186005"/>
                  </a:cubicBezTo>
                  <a:cubicBezTo>
                    <a:pt x="846332" y="1178068"/>
                    <a:pt x="868557" y="1170527"/>
                    <a:pt x="881654" y="1152668"/>
                  </a:cubicBezTo>
                  <a:cubicBezTo>
                    <a:pt x="894751" y="1134809"/>
                    <a:pt x="913007" y="1116155"/>
                    <a:pt x="912610" y="1078849"/>
                  </a:cubicBezTo>
                  <a:cubicBezTo>
                    <a:pt x="912213" y="1041543"/>
                    <a:pt x="903482" y="995902"/>
                    <a:pt x="879273" y="928830"/>
                  </a:cubicBezTo>
                  <a:cubicBezTo>
                    <a:pt x="855064" y="861758"/>
                    <a:pt x="810613" y="750237"/>
                    <a:pt x="767354" y="676418"/>
                  </a:cubicBezTo>
                  <a:cubicBezTo>
                    <a:pt x="724095" y="602599"/>
                    <a:pt x="670517" y="547830"/>
                    <a:pt x="619717" y="485917"/>
                  </a:cubicBezTo>
                  <a:cubicBezTo>
                    <a:pt x="568917" y="424005"/>
                    <a:pt x="511766" y="348996"/>
                    <a:pt x="462554" y="304943"/>
                  </a:cubicBezTo>
                  <a:cubicBezTo>
                    <a:pt x="413342" y="260890"/>
                    <a:pt x="364922" y="240649"/>
                    <a:pt x="324441" y="221599"/>
                  </a:cubicBezTo>
                  <a:cubicBezTo>
                    <a:pt x="283960" y="202549"/>
                    <a:pt x="250225" y="197390"/>
                    <a:pt x="219666" y="190643"/>
                  </a:cubicBezTo>
                  <a:cubicBezTo>
                    <a:pt x="189107" y="183896"/>
                    <a:pt x="166882" y="179531"/>
                    <a:pt x="141085" y="181118"/>
                  </a:cubicBezTo>
                  <a:cubicBezTo>
                    <a:pt x="115288" y="182705"/>
                    <a:pt x="88301" y="193023"/>
                    <a:pt x="64885" y="200167"/>
                  </a:cubicBezTo>
                  <a:cubicBezTo>
                    <a:pt x="41469" y="207311"/>
                    <a:pt x="4560" y="226361"/>
                    <a:pt x="591" y="223980"/>
                  </a:cubicBezTo>
                  <a:cubicBezTo>
                    <a:pt x="-3378" y="221599"/>
                    <a:pt x="12895" y="206914"/>
                    <a:pt x="41073" y="185880"/>
                  </a:cubicBezTo>
                  <a:cubicBezTo>
                    <a:pt x="69251" y="164846"/>
                    <a:pt x="122432" y="120000"/>
                    <a:pt x="169660" y="97775"/>
                  </a:cubicBezTo>
                  <a:cubicBezTo>
                    <a:pt x="216888" y="75550"/>
                    <a:pt x="268085" y="65230"/>
                    <a:pt x="324441" y="52530"/>
                  </a:cubicBezTo>
                  <a:cubicBezTo>
                    <a:pt x="380797" y="39830"/>
                    <a:pt x="444298" y="30305"/>
                    <a:pt x="507798" y="21574"/>
                  </a:cubicBezTo>
                  <a:cubicBezTo>
                    <a:pt x="571298" y="12843"/>
                    <a:pt x="658610" y="1334"/>
                    <a:pt x="705441" y="143"/>
                  </a:cubicBezTo>
                  <a:cubicBezTo>
                    <a:pt x="752272" y="-1048"/>
                    <a:pt x="759019" y="5302"/>
                    <a:pt x="788785" y="14430"/>
                  </a:cubicBezTo>
                  <a:cubicBezTo>
                    <a:pt x="818551" y="23558"/>
                    <a:pt x="849507" y="34274"/>
                    <a:pt x="884035" y="54911"/>
                  </a:cubicBezTo>
                  <a:cubicBezTo>
                    <a:pt x="918563" y="75548"/>
                    <a:pt x="961426" y="108490"/>
                    <a:pt x="993573" y="133493"/>
                  </a:cubicBezTo>
                  <a:cubicBezTo>
                    <a:pt x="1025720" y="158496"/>
                    <a:pt x="1032069" y="158893"/>
                    <a:pt x="1067391" y="193024"/>
                  </a:cubicBezTo>
                  <a:close/>
                </a:path>
              </a:pathLst>
            </a:custGeom>
            <a:gradFill flip="none" rotWithShape="1">
              <a:gsLst>
                <a:gs pos="29000">
                  <a:srgbClr val="C00000"/>
                </a:gs>
                <a:gs pos="50000">
                  <a:srgbClr val="FF6969"/>
                </a:gs>
                <a:gs pos="69000">
                  <a:srgbClr val="C00000"/>
                </a:gs>
              </a:gsLst>
              <a:lin ang="3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任意多边形 55"/>
            <p:cNvSpPr/>
            <p:nvPr/>
          </p:nvSpPr>
          <p:spPr>
            <a:xfrm>
              <a:off x="5705661" y="5319619"/>
              <a:ext cx="1472607" cy="1089028"/>
            </a:xfrm>
            <a:custGeom>
              <a:avLst/>
              <a:gdLst>
                <a:gd name="connsiteX0" fmla="*/ 618939 w 1472607"/>
                <a:gd name="connsiteY0" fmla="*/ 121 h 1086716"/>
                <a:gd name="connsiteX1" fmla="*/ 859445 w 1472607"/>
                <a:gd name="connsiteY1" fmla="*/ 12027 h 1086716"/>
                <a:gd name="connsiteX2" fmla="*/ 1090427 w 1472607"/>
                <a:gd name="connsiteY2" fmla="*/ 83465 h 1086716"/>
                <a:gd name="connsiteX3" fmla="*/ 1269020 w 1472607"/>
                <a:gd name="connsiteY3" fmla="*/ 245390 h 1086716"/>
                <a:gd name="connsiteX4" fmla="*/ 1385702 w 1472607"/>
                <a:gd name="connsiteY4" fmla="*/ 450177 h 1086716"/>
                <a:gd name="connsiteX5" fmla="*/ 1459520 w 1472607"/>
                <a:gd name="connsiteY5" fmla="*/ 657346 h 1086716"/>
                <a:gd name="connsiteX6" fmla="*/ 1471427 w 1472607"/>
                <a:gd name="connsiteY6" fmla="*/ 812127 h 1086716"/>
                <a:gd name="connsiteX7" fmla="*/ 1445233 w 1472607"/>
                <a:gd name="connsiteY7" fmla="*/ 864515 h 1086716"/>
                <a:gd name="connsiteX8" fmla="*/ 1388083 w 1472607"/>
                <a:gd name="connsiteY8" fmla="*/ 912140 h 1086716"/>
                <a:gd name="connsiteX9" fmla="*/ 1273783 w 1472607"/>
                <a:gd name="connsiteY9" fmla="*/ 983577 h 1086716"/>
                <a:gd name="connsiteX10" fmla="*/ 1104714 w 1472607"/>
                <a:gd name="connsiteY10" fmla="*/ 1050252 h 1086716"/>
                <a:gd name="connsiteX11" fmla="*/ 1018989 w 1472607"/>
                <a:gd name="connsiteY11" fmla="*/ 1078827 h 1086716"/>
                <a:gd name="connsiteX12" fmla="*/ 902308 w 1472607"/>
                <a:gd name="connsiteY12" fmla="*/ 1085971 h 1086716"/>
                <a:gd name="connsiteX13" fmla="*/ 964220 w 1472607"/>
                <a:gd name="connsiteY13" fmla="*/ 1064540 h 1086716"/>
                <a:gd name="connsiteX14" fmla="*/ 1021370 w 1472607"/>
                <a:gd name="connsiteY14" fmla="*/ 1009771 h 1086716"/>
                <a:gd name="connsiteX15" fmla="*/ 1026133 w 1472607"/>
                <a:gd name="connsiteY15" fmla="*/ 852608 h 1086716"/>
                <a:gd name="connsiteX16" fmla="*/ 959458 w 1472607"/>
                <a:gd name="connsiteY16" fmla="*/ 628771 h 1086716"/>
                <a:gd name="connsiteX17" fmla="*/ 897545 w 1472607"/>
                <a:gd name="connsiteY17" fmla="*/ 500183 h 1086716"/>
                <a:gd name="connsiteX18" fmla="*/ 740383 w 1472607"/>
                <a:gd name="connsiteY18" fmla="*/ 366833 h 1086716"/>
                <a:gd name="connsiteX19" fmla="*/ 568933 w 1472607"/>
                <a:gd name="connsiteY19" fmla="*/ 238246 h 1086716"/>
                <a:gd name="connsiteX20" fmla="*/ 423677 w 1472607"/>
                <a:gd name="connsiteY20" fmla="*/ 178715 h 1086716"/>
                <a:gd name="connsiteX21" fmla="*/ 242702 w 1472607"/>
                <a:gd name="connsiteY21" fmla="*/ 157283 h 1086716"/>
                <a:gd name="connsiteX22" fmla="*/ 121258 w 1472607"/>
                <a:gd name="connsiteY22" fmla="*/ 166808 h 1086716"/>
                <a:gd name="connsiteX23" fmla="*/ 2195 w 1472607"/>
                <a:gd name="connsiteY23" fmla="*/ 183477 h 1086716"/>
                <a:gd name="connsiteX24" fmla="*/ 56964 w 1472607"/>
                <a:gd name="connsiteY24" fmla="*/ 152521 h 1086716"/>
                <a:gd name="connsiteX25" fmla="*/ 214127 w 1472607"/>
                <a:gd name="connsiteY25" fmla="*/ 88227 h 1086716"/>
                <a:gd name="connsiteX26" fmla="*/ 402245 w 1472607"/>
                <a:gd name="connsiteY26" fmla="*/ 33458 h 1086716"/>
                <a:gd name="connsiteX27" fmla="*/ 547502 w 1472607"/>
                <a:gd name="connsiteY27" fmla="*/ 7265 h 1086716"/>
                <a:gd name="connsiteX28" fmla="*/ 618939 w 1472607"/>
                <a:gd name="connsiteY28" fmla="*/ 121 h 1086716"/>
                <a:gd name="connsiteX0" fmla="*/ 618939 w 1472607"/>
                <a:gd name="connsiteY0" fmla="*/ 121 h 1086716"/>
                <a:gd name="connsiteX1" fmla="*/ 859445 w 1472607"/>
                <a:gd name="connsiteY1" fmla="*/ 12027 h 1086716"/>
                <a:gd name="connsiteX2" fmla="*/ 1090427 w 1472607"/>
                <a:gd name="connsiteY2" fmla="*/ 83465 h 1086716"/>
                <a:gd name="connsiteX3" fmla="*/ 1269020 w 1472607"/>
                <a:gd name="connsiteY3" fmla="*/ 245390 h 1086716"/>
                <a:gd name="connsiteX4" fmla="*/ 1385702 w 1472607"/>
                <a:gd name="connsiteY4" fmla="*/ 450177 h 1086716"/>
                <a:gd name="connsiteX5" fmla="*/ 1459520 w 1472607"/>
                <a:gd name="connsiteY5" fmla="*/ 657346 h 1086716"/>
                <a:gd name="connsiteX6" fmla="*/ 1471427 w 1472607"/>
                <a:gd name="connsiteY6" fmla="*/ 812127 h 1086716"/>
                <a:gd name="connsiteX7" fmla="*/ 1445233 w 1472607"/>
                <a:gd name="connsiteY7" fmla="*/ 864515 h 1086716"/>
                <a:gd name="connsiteX8" fmla="*/ 1388083 w 1472607"/>
                <a:gd name="connsiteY8" fmla="*/ 912140 h 1086716"/>
                <a:gd name="connsiteX9" fmla="*/ 1273783 w 1472607"/>
                <a:gd name="connsiteY9" fmla="*/ 983577 h 1086716"/>
                <a:gd name="connsiteX10" fmla="*/ 1104714 w 1472607"/>
                <a:gd name="connsiteY10" fmla="*/ 1050252 h 1086716"/>
                <a:gd name="connsiteX11" fmla="*/ 1018989 w 1472607"/>
                <a:gd name="connsiteY11" fmla="*/ 1078827 h 1086716"/>
                <a:gd name="connsiteX12" fmla="*/ 902308 w 1472607"/>
                <a:gd name="connsiteY12" fmla="*/ 1085971 h 1086716"/>
                <a:gd name="connsiteX13" fmla="*/ 964220 w 1472607"/>
                <a:gd name="connsiteY13" fmla="*/ 1064540 h 1086716"/>
                <a:gd name="connsiteX14" fmla="*/ 1021370 w 1472607"/>
                <a:gd name="connsiteY14" fmla="*/ 1009771 h 1086716"/>
                <a:gd name="connsiteX15" fmla="*/ 1026133 w 1472607"/>
                <a:gd name="connsiteY15" fmla="*/ 852608 h 1086716"/>
                <a:gd name="connsiteX16" fmla="*/ 959458 w 1472607"/>
                <a:gd name="connsiteY16" fmla="*/ 628771 h 1086716"/>
                <a:gd name="connsiteX17" fmla="*/ 883257 w 1472607"/>
                <a:gd name="connsiteY17" fmla="*/ 495421 h 1086716"/>
                <a:gd name="connsiteX18" fmla="*/ 740383 w 1472607"/>
                <a:gd name="connsiteY18" fmla="*/ 366833 h 1086716"/>
                <a:gd name="connsiteX19" fmla="*/ 568933 w 1472607"/>
                <a:gd name="connsiteY19" fmla="*/ 238246 h 1086716"/>
                <a:gd name="connsiteX20" fmla="*/ 423677 w 1472607"/>
                <a:gd name="connsiteY20" fmla="*/ 178715 h 1086716"/>
                <a:gd name="connsiteX21" fmla="*/ 242702 w 1472607"/>
                <a:gd name="connsiteY21" fmla="*/ 157283 h 1086716"/>
                <a:gd name="connsiteX22" fmla="*/ 121258 w 1472607"/>
                <a:gd name="connsiteY22" fmla="*/ 166808 h 1086716"/>
                <a:gd name="connsiteX23" fmla="*/ 2195 w 1472607"/>
                <a:gd name="connsiteY23" fmla="*/ 183477 h 1086716"/>
                <a:gd name="connsiteX24" fmla="*/ 56964 w 1472607"/>
                <a:gd name="connsiteY24" fmla="*/ 152521 h 1086716"/>
                <a:gd name="connsiteX25" fmla="*/ 214127 w 1472607"/>
                <a:gd name="connsiteY25" fmla="*/ 88227 h 1086716"/>
                <a:gd name="connsiteX26" fmla="*/ 402245 w 1472607"/>
                <a:gd name="connsiteY26" fmla="*/ 33458 h 1086716"/>
                <a:gd name="connsiteX27" fmla="*/ 547502 w 1472607"/>
                <a:gd name="connsiteY27" fmla="*/ 7265 h 1086716"/>
                <a:gd name="connsiteX28" fmla="*/ 618939 w 1472607"/>
                <a:gd name="connsiteY28" fmla="*/ 121 h 1086716"/>
                <a:gd name="connsiteX0" fmla="*/ 618939 w 1472607"/>
                <a:gd name="connsiteY0" fmla="*/ 121 h 1086675"/>
                <a:gd name="connsiteX1" fmla="*/ 859445 w 1472607"/>
                <a:gd name="connsiteY1" fmla="*/ 12027 h 1086675"/>
                <a:gd name="connsiteX2" fmla="*/ 1090427 w 1472607"/>
                <a:gd name="connsiteY2" fmla="*/ 83465 h 1086675"/>
                <a:gd name="connsiteX3" fmla="*/ 1269020 w 1472607"/>
                <a:gd name="connsiteY3" fmla="*/ 245390 h 1086675"/>
                <a:gd name="connsiteX4" fmla="*/ 1385702 w 1472607"/>
                <a:gd name="connsiteY4" fmla="*/ 450177 h 1086675"/>
                <a:gd name="connsiteX5" fmla="*/ 1459520 w 1472607"/>
                <a:gd name="connsiteY5" fmla="*/ 657346 h 1086675"/>
                <a:gd name="connsiteX6" fmla="*/ 1471427 w 1472607"/>
                <a:gd name="connsiteY6" fmla="*/ 812127 h 1086675"/>
                <a:gd name="connsiteX7" fmla="*/ 1445233 w 1472607"/>
                <a:gd name="connsiteY7" fmla="*/ 864515 h 1086675"/>
                <a:gd name="connsiteX8" fmla="*/ 1388083 w 1472607"/>
                <a:gd name="connsiteY8" fmla="*/ 912140 h 1086675"/>
                <a:gd name="connsiteX9" fmla="*/ 1273783 w 1472607"/>
                <a:gd name="connsiteY9" fmla="*/ 983577 h 1086675"/>
                <a:gd name="connsiteX10" fmla="*/ 1109477 w 1472607"/>
                <a:gd name="connsiteY10" fmla="*/ 1052633 h 1086675"/>
                <a:gd name="connsiteX11" fmla="*/ 1018989 w 1472607"/>
                <a:gd name="connsiteY11" fmla="*/ 1078827 h 1086675"/>
                <a:gd name="connsiteX12" fmla="*/ 902308 w 1472607"/>
                <a:gd name="connsiteY12" fmla="*/ 1085971 h 1086675"/>
                <a:gd name="connsiteX13" fmla="*/ 964220 w 1472607"/>
                <a:gd name="connsiteY13" fmla="*/ 1064540 h 1086675"/>
                <a:gd name="connsiteX14" fmla="*/ 1021370 w 1472607"/>
                <a:gd name="connsiteY14" fmla="*/ 1009771 h 1086675"/>
                <a:gd name="connsiteX15" fmla="*/ 1026133 w 1472607"/>
                <a:gd name="connsiteY15" fmla="*/ 852608 h 1086675"/>
                <a:gd name="connsiteX16" fmla="*/ 959458 w 1472607"/>
                <a:gd name="connsiteY16" fmla="*/ 628771 h 1086675"/>
                <a:gd name="connsiteX17" fmla="*/ 883257 w 1472607"/>
                <a:gd name="connsiteY17" fmla="*/ 495421 h 1086675"/>
                <a:gd name="connsiteX18" fmla="*/ 740383 w 1472607"/>
                <a:gd name="connsiteY18" fmla="*/ 366833 h 1086675"/>
                <a:gd name="connsiteX19" fmla="*/ 568933 w 1472607"/>
                <a:gd name="connsiteY19" fmla="*/ 238246 h 1086675"/>
                <a:gd name="connsiteX20" fmla="*/ 423677 w 1472607"/>
                <a:gd name="connsiteY20" fmla="*/ 178715 h 1086675"/>
                <a:gd name="connsiteX21" fmla="*/ 242702 w 1472607"/>
                <a:gd name="connsiteY21" fmla="*/ 157283 h 1086675"/>
                <a:gd name="connsiteX22" fmla="*/ 121258 w 1472607"/>
                <a:gd name="connsiteY22" fmla="*/ 166808 h 1086675"/>
                <a:gd name="connsiteX23" fmla="*/ 2195 w 1472607"/>
                <a:gd name="connsiteY23" fmla="*/ 183477 h 1086675"/>
                <a:gd name="connsiteX24" fmla="*/ 56964 w 1472607"/>
                <a:gd name="connsiteY24" fmla="*/ 152521 h 1086675"/>
                <a:gd name="connsiteX25" fmla="*/ 214127 w 1472607"/>
                <a:gd name="connsiteY25" fmla="*/ 88227 h 1086675"/>
                <a:gd name="connsiteX26" fmla="*/ 402245 w 1472607"/>
                <a:gd name="connsiteY26" fmla="*/ 33458 h 1086675"/>
                <a:gd name="connsiteX27" fmla="*/ 547502 w 1472607"/>
                <a:gd name="connsiteY27" fmla="*/ 7265 h 1086675"/>
                <a:gd name="connsiteX28" fmla="*/ 618939 w 1472607"/>
                <a:gd name="connsiteY28" fmla="*/ 121 h 1086675"/>
                <a:gd name="connsiteX0" fmla="*/ 657039 w 1472607"/>
                <a:gd name="connsiteY0" fmla="*/ 148 h 1086702"/>
                <a:gd name="connsiteX1" fmla="*/ 859445 w 1472607"/>
                <a:gd name="connsiteY1" fmla="*/ 12054 h 1086702"/>
                <a:gd name="connsiteX2" fmla="*/ 1090427 w 1472607"/>
                <a:gd name="connsiteY2" fmla="*/ 83492 h 1086702"/>
                <a:gd name="connsiteX3" fmla="*/ 1269020 w 1472607"/>
                <a:gd name="connsiteY3" fmla="*/ 245417 h 1086702"/>
                <a:gd name="connsiteX4" fmla="*/ 1385702 w 1472607"/>
                <a:gd name="connsiteY4" fmla="*/ 450204 h 1086702"/>
                <a:gd name="connsiteX5" fmla="*/ 1459520 w 1472607"/>
                <a:gd name="connsiteY5" fmla="*/ 657373 h 1086702"/>
                <a:gd name="connsiteX6" fmla="*/ 1471427 w 1472607"/>
                <a:gd name="connsiteY6" fmla="*/ 812154 h 1086702"/>
                <a:gd name="connsiteX7" fmla="*/ 1445233 w 1472607"/>
                <a:gd name="connsiteY7" fmla="*/ 864542 h 1086702"/>
                <a:gd name="connsiteX8" fmla="*/ 1388083 w 1472607"/>
                <a:gd name="connsiteY8" fmla="*/ 912167 h 1086702"/>
                <a:gd name="connsiteX9" fmla="*/ 1273783 w 1472607"/>
                <a:gd name="connsiteY9" fmla="*/ 983604 h 1086702"/>
                <a:gd name="connsiteX10" fmla="*/ 1109477 w 1472607"/>
                <a:gd name="connsiteY10" fmla="*/ 1052660 h 1086702"/>
                <a:gd name="connsiteX11" fmla="*/ 1018989 w 1472607"/>
                <a:gd name="connsiteY11" fmla="*/ 1078854 h 1086702"/>
                <a:gd name="connsiteX12" fmla="*/ 902308 w 1472607"/>
                <a:gd name="connsiteY12" fmla="*/ 1085998 h 1086702"/>
                <a:gd name="connsiteX13" fmla="*/ 964220 w 1472607"/>
                <a:gd name="connsiteY13" fmla="*/ 1064567 h 1086702"/>
                <a:gd name="connsiteX14" fmla="*/ 1021370 w 1472607"/>
                <a:gd name="connsiteY14" fmla="*/ 1009798 h 1086702"/>
                <a:gd name="connsiteX15" fmla="*/ 1026133 w 1472607"/>
                <a:gd name="connsiteY15" fmla="*/ 852635 h 1086702"/>
                <a:gd name="connsiteX16" fmla="*/ 959458 w 1472607"/>
                <a:gd name="connsiteY16" fmla="*/ 628798 h 1086702"/>
                <a:gd name="connsiteX17" fmla="*/ 883257 w 1472607"/>
                <a:gd name="connsiteY17" fmla="*/ 495448 h 1086702"/>
                <a:gd name="connsiteX18" fmla="*/ 740383 w 1472607"/>
                <a:gd name="connsiteY18" fmla="*/ 366860 h 1086702"/>
                <a:gd name="connsiteX19" fmla="*/ 568933 w 1472607"/>
                <a:gd name="connsiteY19" fmla="*/ 238273 h 1086702"/>
                <a:gd name="connsiteX20" fmla="*/ 423677 w 1472607"/>
                <a:gd name="connsiteY20" fmla="*/ 178742 h 1086702"/>
                <a:gd name="connsiteX21" fmla="*/ 242702 w 1472607"/>
                <a:gd name="connsiteY21" fmla="*/ 157310 h 1086702"/>
                <a:gd name="connsiteX22" fmla="*/ 121258 w 1472607"/>
                <a:gd name="connsiteY22" fmla="*/ 166835 h 1086702"/>
                <a:gd name="connsiteX23" fmla="*/ 2195 w 1472607"/>
                <a:gd name="connsiteY23" fmla="*/ 183504 h 1086702"/>
                <a:gd name="connsiteX24" fmla="*/ 56964 w 1472607"/>
                <a:gd name="connsiteY24" fmla="*/ 152548 h 1086702"/>
                <a:gd name="connsiteX25" fmla="*/ 214127 w 1472607"/>
                <a:gd name="connsiteY25" fmla="*/ 88254 h 1086702"/>
                <a:gd name="connsiteX26" fmla="*/ 402245 w 1472607"/>
                <a:gd name="connsiteY26" fmla="*/ 33485 h 1086702"/>
                <a:gd name="connsiteX27" fmla="*/ 547502 w 1472607"/>
                <a:gd name="connsiteY27" fmla="*/ 7292 h 1086702"/>
                <a:gd name="connsiteX28" fmla="*/ 657039 w 1472607"/>
                <a:gd name="connsiteY28" fmla="*/ 148 h 1086702"/>
                <a:gd name="connsiteX0" fmla="*/ 664183 w 1472607"/>
                <a:gd name="connsiteY0" fmla="*/ 93 h 1089028"/>
                <a:gd name="connsiteX1" fmla="*/ 859445 w 1472607"/>
                <a:gd name="connsiteY1" fmla="*/ 14380 h 1089028"/>
                <a:gd name="connsiteX2" fmla="*/ 1090427 w 1472607"/>
                <a:gd name="connsiteY2" fmla="*/ 85818 h 1089028"/>
                <a:gd name="connsiteX3" fmla="*/ 1269020 w 1472607"/>
                <a:gd name="connsiteY3" fmla="*/ 247743 h 1089028"/>
                <a:gd name="connsiteX4" fmla="*/ 1385702 w 1472607"/>
                <a:gd name="connsiteY4" fmla="*/ 452530 h 1089028"/>
                <a:gd name="connsiteX5" fmla="*/ 1459520 w 1472607"/>
                <a:gd name="connsiteY5" fmla="*/ 659699 h 1089028"/>
                <a:gd name="connsiteX6" fmla="*/ 1471427 w 1472607"/>
                <a:gd name="connsiteY6" fmla="*/ 814480 h 1089028"/>
                <a:gd name="connsiteX7" fmla="*/ 1445233 w 1472607"/>
                <a:gd name="connsiteY7" fmla="*/ 866868 h 1089028"/>
                <a:gd name="connsiteX8" fmla="*/ 1388083 w 1472607"/>
                <a:gd name="connsiteY8" fmla="*/ 914493 h 1089028"/>
                <a:gd name="connsiteX9" fmla="*/ 1273783 w 1472607"/>
                <a:gd name="connsiteY9" fmla="*/ 985930 h 1089028"/>
                <a:gd name="connsiteX10" fmla="*/ 1109477 w 1472607"/>
                <a:gd name="connsiteY10" fmla="*/ 1054986 h 1089028"/>
                <a:gd name="connsiteX11" fmla="*/ 1018989 w 1472607"/>
                <a:gd name="connsiteY11" fmla="*/ 1081180 h 1089028"/>
                <a:gd name="connsiteX12" fmla="*/ 902308 w 1472607"/>
                <a:gd name="connsiteY12" fmla="*/ 1088324 h 1089028"/>
                <a:gd name="connsiteX13" fmla="*/ 964220 w 1472607"/>
                <a:gd name="connsiteY13" fmla="*/ 1066893 h 1089028"/>
                <a:gd name="connsiteX14" fmla="*/ 1021370 w 1472607"/>
                <a:gd name="connsiteY14" fmla="*/ 1012124 h 1089028"/>
                <a:gd name="connsiteX15" fmla="*/ 1026133 w 1472607"/>
                <a:gd name="connsiteY15" fmla="*/ 854961 h 1089028"/>
                <a:gd name="connsiteX16" fmla="*/ 959458 w 1472607"/>
                <a:gd name="connsiteY16" fmla="*/ 631124 h 1089028"/>
                <a:gd name="connsiteX17" fmla="*/ 883257 w 1472607"/>
                <a:gd name="connsiteY17" fmla="*/ 497774 h 1089028"/>
                <a:gd name="connsiteX18" fmla="*/ 740383 w 1472607"/>
                <a:gd name="connsiteY18" fmla="*/ 369186 h 1089028"/>
                <a:gd name="connsiteX19" fmla="*/ 568933 w 1472607"/>
                <a:gd name="connsiteY19" fmla="*/ 240599 h 1089028"/>
                <a:gd name="connsiteX20" fmla="*/ 423677 w 1472607"/>
                <a:gd name="connsiteY20" fmla="*/ 181068 h 1089028"/>
                <a:gd name="connsiteX21" fmla="*/ 242702 w 1472607"/>
                <a:gd name="connsiteY21" fmla="*/ 159636 h 1089028"/>
                <a:gd name="connsiteX22" fmla="*/ 121258 w 1472607"/>
                <a:gd name="connsiteY22" fmla="*/ 169161 h 1089028"/>
                <a:gd name="connsiteX23" fmla="*/ 2195 w 1472607"/>
                <a:gd name="connsiteY23" fmla="*/ 185830 h 1089028"/>
                <a:gd name="connsiteX24" fmla="*/ 56964 w 1472607"/>
                <a:gd name="connsiteY24" fmla="*/ 154874 h 1089028"/>
                <a:gd name="connsiteX25" fmla="*/ 214127 w 1472607"/>
                <a:gd name="connsiteY25" fmla="*/ 90580 h 1089028"/>
                <a:gd name="connsiteX26" fmla="*/ 402245 w 1472607"/>
                <a:gd name="connsiteY26" fmla="*/ 35811 h 1089028"/>
                <a:gd name="connsiteX27" fmla="*/ 547502 w 1472607"/>
                <a:gd name="connsiteY27" fmla="*/ 9618 h 1089028"/>
                <a:gd name="connsiteX28" fmla="*/ 664183 w 1472607"/>
                <a:gd name="connsiteY28" fmla="*/ 93 h 1089028"/>
                <a:gd name="connsiteX0" fmla="*/ 664183 w 1472607"/>
                <a:gd name="connsiteY0" fmla="*/ 93 h 1089028"/>
                <a:gd name="connsiteX1" fmla="*/ 859445 w 1472607"/>
                <a:gd name="connsiteY1" fmla="*/ 14380 h 1089028"/>
                <a:gd name="connsiteX2" fmla="*/ 1090427 w 1472607"/>
                <a:gd name="connsiteY2" fmla="*/ 85818 h 1089028"/>
                <a:gd name="connsiteX3" fmla="*/ 1269020 w 1472607"/>
                <a:gd name="connsiteY3" fmla="*/ 247743 h 1089028"/>
                <a:gd name="connsiteX4" fmla="*/ 1385702 w 1472607"/>
                <a:gd name="connsiteY4" fmla="*/ 452530 h 1089028"/>
                <a:gd name="connsiteX5" fmla="*/ 1459520 w 1472607"/>
                <a:gd name="connsiteY5" fmla="*/ 659699 h 1089028"/>
                <a:gd name="connsiteX6" fmla="*/ 1471427 w 1472607"/>
                <a:gd name="connsiteY6" fmla="*/ 814480 h 1089028"/>
                <a:gd name="connsiteX7" fmla="*/ 1445233 w 1472607"/>
                <a:gd name="connsiteY7" fmla="*/ 866868 h 1089028"/>
                <a:gd name="connsiteX8" fmla="*/ 1388083 w 1472607"/>
                <a:gd name="connsiteY8" fmla="*/ 914493 h 1089028"/>
                <a:gd name="connsiteX9" fmla="*/ 1273783 w 1472607"/>
                <a:gd name="connsiteY9" fmla="*/ 985930 h 1089028"/>
                <a:gd name="connsiteX10" fmla="*/ 1109477 w 1472607"/>
                <a:gd name="connsiteY10" fmla="*/ 1054986 h 1089028"/>
                <a:gd name="connsiteX11" fmla="*/ 1018989 w 1472607"/>
                <a:gd name="connsiteY11" fmla="*/ 1081180 h 1089028"/>
                <a:gd name="connsiteX12" fmla="*/ 902308 w 1472607"/>
                <a:gd name="connsiteY12" fmla="*/ 1088324 h 1089028"/>
                <a:gd name="connsiteX13" fmla="*/ 964220 w 1472607"/>
                <a:gd name="connsiteY13" fmla="*/ 1066893 h 1089028"/>
                <a:gd name="connsiteX14" fmla="*/ 1021370 w 1472607"/>
                <a:gd name="connsiteY14" fmla="*/ 1012124 h 1089028"/>
                <a:gd name="connsiteX15" fmla="*/ 1026133 w 1472607"/>
                <a:gd name="connsiteY15" fmla="*/ 854961 h 1089028"/>
                <a:gd name="connsiteX16" fmla="*/ 964221 w 1472607"/>
                <a:gd name="connsiteY16" fmla="*/ 633506 h 1089028"/>
                <a:gd name="connsiteX17" fmla="*/ 883257 w 1472607"/>
                <a:gd name="connsiteY17" fmla="*/ 497774 h 1089028"/>
                <a:gd name="connsiteX18" fmla="*/ 740383 w 1472607"/>
                <a:gd name="connsiteY18" fmla="*/ 369186 h 1089028"/>
                <a:gd name="connsiteX19" fmla="*/ 568933 w 1472607"/>
                <a:gd name="connsiteY19" fmla="*/ 240599 h 1089028"/>
                <a:gd name="connsiteX20" fmla="*/ 423677 w 1472607"/>
                <a:gd name="connsiteY20" fmla="*/ 181068 h 1089028"/>
                <a:gd name="connsiteX21" fmla="*/ 242702 w 1472607"/>
                <a:gd name="connsiteY21" fmla="*/ 159636 h 1089028"/>
                <a:gd name="connsiteX22" fmla="*/ 121258 w 1472607"/>
                <a:gd name="connsiteY22" fmla="*/ 169161 h 1089028"/>
                <a:gd name="connsiteX23" fmla="*/ 2195 w 1472607"/>
                <a:gd name="connsiteY23" fmla="*/ 185830 h 1089028"/>
                <a:gd name="connsiteX24" fmla="*/ 56964 w 1472607"/>
                <a:gd name="connsiteY24" fmla="*/ 154874 h 1089028"/>
                <a:gd name="connsiteX25" fmla="*/ 214127 w 1472607"/>
                <a:gd name="connsiteY25" fmla="*/ 90580 h 1089028"/>
                <a:gd name="connsiteX26" fmla="*/ 402245 w 1472607"/>
                <a:gd name="connsiteY26" fmla="*/ 35811 h 1089028"/>
                <a:gd name="connsiteX27" fmla="*/ 547502 w 1472607"/>
                <a:gd name="connsiteY27" fmla="*/ 9618 h 1089028"/>
                <a:gd name="connsiteX28" fmla="*/ 664183 w 1472607"/>
                <a:gd name="connsiteY28" fmla="*/ 93 h 1089028"/>
                <a:gd name="connsiteX0" fmla="*/ 664183 w 1472607"/>
                <a:gd name="connsiteY0" fmla="*/ 93 h 1089028"/>
                <a:gd name="connsiteX1" fmla="*/ 859445 w 1472607"/>
                <a:gd name="connsiteY1" fmla="*/ 14380 h 1089028"/>
                <a:gd name="connsiteX2" fmla="*/ 1090427 w 1472607"/>
                <a:gd name="connsiteY2" fmla="*/ 85818 h 1089028"/>
                <a:gd name="connsiteX3" fmla="*/ 1269020 w 1472607"/>
                <a:gd name="connsiteY3" fmla="*/ 247743 h 1089028"/>
                <a:gd name="connsiteX4" fmla="*/ 1385702 w 1472607"/>
                <a:gd name="connsiteY4" fmla="*/ 452530 h 1089028"/>
                <a:gd name="connsiteX5" fmla="*/ 1459520 w 1472607"/>
                <a:gd name="connsiteY5" fmla="*/ 659699 h 1089028"/>
                <a:gd name="connsiteX6" fmla="*/ 1471427 w 1472607"/>
                <a:gd name="connsiteY6" fmla="*/ 814480 h 1089028"/>
                <a:gd name="connsiteX7" fmla="*/ 1445233 w 1472607"/>
                <a:gd name="connsiteY7" fmla="*/ 866868 h 1089028"/>
                <a:gd name="connsiteX8" fmla="*/ 1388083 w 1472607"/>
                <a:gd name="connsiteY8" fmla="*/ 914493 h 1089028"/>
                <a:gd name="connsiteX9" fmla="*/ 1273783 w 1472607"/>
                <a:gd name="connsiteY9" fmla="*/ 985930 h 1089028"/>
                <a:gd name="connsiteX10" fmla="*/ 1109477 w 1472607"/>
                <a:gd name="connsiteY10" fmla="*/ 1054986 h 1089028"/>
                <a:gd name="connsiteX11" fmla="*/ 1018989 w 1472607"/>
                <a:gd name="connsiteY11" fmla="*/ 1081180 h 1089028"/>
                <a:gd name="connsiteX12" fmla="*/ 902308 w 1472607"/>
                <a:gd name="connsiteY12" fmla="*/ 1088324 h 1089028"/>
                <a:gd name="connsiteX13" fmla="*/ 964220 w 1472607"/>
                <a:gd name="connsiteY13" fmla="*/ 1066893 h 1089028"/>
                <a:gd name="connsiteX14" fmla="*/ 1021370 w 1472607"/>
                <a:gd name="connsiteY14" fmla="*/ 1012124 h 1089028"/>
                <a:gd name="connsiteX15" fmla="*/ 1028515 w 1472607"/>
                <a:gd name="connsiteY15" fmla="*/ 854961 h 1089028"/>
                <a:gd name="connsiteX16" fmla="*/ 964221 w 1472607"/>
                <a:gd name="connsiteY16" fmla="*/ 633506 h 1089028"/>
                <a:gd name="connsiteX17" fmla="*/ 883257 w 1472607"/>
                <a:gd name="connsiteY17" fmla="*/ 497774 h 1089028"/>
                <a:gd name="connsiteX18" fmla="*/ 740383 w 1472607"/>
                <a:gd name="connsiteY18" fmla="*/ 369186 h 1089028"/>
                <a:gd name="connsiteX19" fmla="*/ 568933 w 1472607"/>
                <a:gd name="connsiteY19" fmla="*/ 240599 h 1089028"/>
                <a:gd name="connsiteX20" fmla="*/ 423677 w 1472607"/>
                <a:gd name="connsiteY20" fmla="*/ 181068 h 1089028"/>
                <a:gd name="connsiteX21" fmla="*/ 242702 w 1472607"/>
                <a:gd name="connsiteY21" fmla="*/ 159636 h 1089028"/>
                <a:gd name="connsiteX22" fmla="*/ 121258 w 1472607"/>
                <a:gd name="connsiteY22" fmla="*/ 169161 h 1089028"/>
                <a:gd name="connsiteX23" fmla="*/ 2195 w 1472607"/>
                <a:gd name="connsiteY23" fmla="*/ 185830 h 1089028"/>
                <a:gd name="connsiteX24" fmla="*/ 56964 w 1472607"/>
                <a:gd name="connsiteY24" fmla="*/ 154874 h 1089028"/>
                <a:gd name="connsiteX25" fmla="*/ 214127 w 1472607"/>
                <a:gd name="connsiteY25" fmla="*/ 90580 h 1089028"/>
                <a:gd name="connsiteX26" fmla="*/ 402245 w 1472607"/>
                <a:gd name="connsiteY26" fmla="*/ 35811 h 1089028"/>
                <a:gd name="connsiteX27" fmla="*/ 547502 w 1472607"/>
                <a:gd name="connsiteY27" fmla="*/ 9618 h 1089028"/>
                <a:gd name="connsiteX28" fmla="*/ 664183 w 1472607"/>
                <a:gd name="connsiteY28" fmla="*/ 93 h 1089028"/>
                <a:gd name="connsiteX0" fmla="*/ 664183 w 1472607"/>
                <a:gd name="connsiteY0" fmla="*/ 93 h 1089028"/>
                <a:gd name="connsiteX1" fmla="*/ 859445 w 1472607"/>
                <a:gd name="connsiteY1" fmla="*/ 14380 h 1089028"/>
                <a:gd name="connsiteX2" fmla="*/ 1090427 w 1472607"/>
                <a:gd name="connsiteY2" fmla="*/ 85818 h 1089028"/>
                <a:gd name="connsiteX3" fmla="*/ 1269020 w 1472607"/>
                <a:gd name="connsiteY3" fmla="*/ 247743 h 1089028"/>
                <a:gd name="connsiteX4" fmla="*/ 1385702 w 1472607"/>
                <a:gd name="connsiteY4" fmla="*/ 452530 h 1089028"/>
                <a:gd name="connsiteX5" fmla="*/ 1459520 w 1472607"/>
                <a:gd name="connsiteY5" fmla="*/ 659699 h 1089028"/>
                <a:gd name="connsiteX6" fmla="*/ 1471427 w 1472607"/>
                <a:gd name="connsiteY6" fmla="*/ 814480 h 1089028"/>
                <a:gd name="connsiteX7" fmla="*/ 1445233 w 1472607"/>
                <a:gd name="connsiteY7" fmla="*/ 866868 h 1089028"/>
                <a:gd name="connsiteX8" fmla="*/ 1388083 w 1472607"/>
                <a:gd name="connsiteY8" fmla="*/ 914493 h 1089028"/>
                <a:gd name="connsiteX9" fmla="*/ 1273783 w 1472607"/>
                <a:gd name="connsiteY9" fmla="*/ 985930 h 1089028"/>
                <a:gd name="connsiteX10" fmla="*/ 1109477 w 1472607"/>
                <a:gd name="connsiteY10" fmla="*/ 1054986 h 1089028"/>
                <a:gd name="connsiteX11" fmla="*/ 1018989 w 1472607"/>
                <a:gd name="connsiteY11" fmla="*/ 1081180 h 1089028"/>
                <a:gd name="connsiteX12" fmla="*/ 902308 w 1472607"/>
                <a:gd name="connsiteY12" fmla="*/ 1088324 h 1089028"/>
                <a:gd name="connsiteX13" fmla="*/ 964220 w 1472607"/>
                <a:gd name="connsiteY13" fmla="*/ 1066893 h 1089028"/>
                <a:gd name="connsiteX14" fmla="*/ 1021370 w 1472607"/>
                <a:gd name="connsiteY14" fmla="*/ 1012124 h 1089028"/>
                <a:gd name="connsiteX15" fmla="*/ 1028515 w 1472607"/>
                <a:gd name="connsiteY15" fmla="*/ 854961 h 1089028"/>
                <a:gd name="connsiteX16" fmla="*/ 964221 w 1472607"/>
                <a:gd name="connsiteY16" fmla="*/ 633506 h 1089028"/>
                <a:gd name="connsiteX17" fmla="*/ 873732 w 1472607"/>
                <a:gd name="connsiteY17" fmla="*/ 485868 h 1089028"/>
                <a:gd name="connsiteX18" fmla="*/ 740383 w 1472607"/>
                <a:gd name="connsiteY18" fmla="*/ 369186 h 1089028"/>
                <a:gd name="connsiteX19" fmla="*/ 568933 w 1472607"/>
                <a:gd name="connsiteY19" fmla="*/ 240599 h 1089028"/>
                <a:gd name="connsiteX20" fmla="*/ 423677 w 1472607"/>
                <a:gd name="connsiteY20" fmla="*/ 181068 h 1089028"/>
                <a:gd name="connsiteX21" fmla="*/ 242702 w 1472607"/>
                <a:gd name="connsiteY21" fmla="*/ 159636 h 1089028"/>
                <a:gd name="connsiteX22" fmla="*/ 121258 w 1472607"/>
                <a:gd name="connsiteY22" fmla="*/ 169161 h 1089028"/>
                <a:gd name="connsiteX23" fmla="*/ 2195 w 1472607"/>
                <a:gd name="connsiteY23" fmla="*/ 185830 h 1089028"/>
                <a:gd name="connsiteX24" fmla="*/ 56964 w 1472607"/>
                <a:gd name="connsiteY24" fmla="*/ 154874 h 1089028"/>
                <a:gd name="connsiteX25" fmla="*/ 214127 w 1472607"/>
                <a:gd name="connsiteY25" fmla="*/ 90580 h 1089028"/>
                <a:gd name="connsiteX26" fmla="*/ 402245 w 1472607"/>
                <a:gd name="connsiteY26" fmla="*/ 35811 h 1089028"/>
                <a:gd name="connsiteX27" fmla="*/ 547502 w 1472607"/>
                <a:gd name="connsiteY27" fmla="*/ 9618 h 1089028"/>
                <a:gd name="connsiteX28" fmla="*/ 664183 w 1472607"/>
                <a:gd name="connsiteY28" fmla="*/ 93 h 1089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472607" h="1089028">
                  <a:moveTo>
                    <a:pt x="664183" y="93"/>
                  </a:moveTo>
                  <a:cubicBezTo>
                    <a:pt x="716173" y="887"/>
                    <a:pt x="788404" y="93"/>
                    <a:pt x="859445" y="14380"/>
                  </a:cubicBezTo>
                  <a:cubicBezTo>
                    <a:pt x="930486" y="28667"/>
                    <a:pt x="1022165" y="46924"/>
                    <a:pt x="1090427" y="85818"/>
                  </a:cubicBezTo>
                  <a:cubicBezTo>
                    <a:pt x="1158689" y="124712"/>
                    <a:pt x="1219808" y="186624"/>
                    <a:pt x="1269020" y="247743"/>
                  </a:cubicBezTo>
                  <a:cubicBezTo>
                    <a:pt x="1318232" y="308862"/>
                    <a:pt x="1353952" y="383871"/>
                    <a:pt x="1385702" y="452530"/>
                  </a:cubicBezTo>
                  <a:cubicBezTo>
                    <a:pt x="1417452" y="521189"/>
                    <a:pt x="1445233" y="599374"/>
                    <a:pt x="1459520" y="659699"/>
                  </a:cubicBezTo>
                  <a:cubicBezTo>
                    <a:pt x="1473807" y="720024"/>
                    <a:pt x="1473808" y="779952"/>
                    <a:pt x="1471427" y="814480"/>
                  </a:cubicBezTo>
                  <a:cubicBezTo>
                    <a:pt x="1469046" y="849008"/>
                    <a:pt x="1459124" y="850199"/>
                    <a:pt x="1445233" y="866868"/>
                  </a:cubicBezTo>
                  <a:cubicBezTo>
                    <a:pt x="1431342" y="883537"/>
                    <a:pt x="1416658" y="894649"/>
                    <a:pt x="1388083" y="914493"/>
                  </a:cubicBezTo>
                  <a:cubicBezTo>
                    <a:pt x="1359508" y="934337"/>
                    <a:pt x="1320217" y="962515"/>
                    <a:pt x="1273783" y="985930"/>
                  </a:cubicBezTo>
                  <a:cubicBezTo>
                    <a:pt x="1227349" y="1009345"/>
                    <a:pt x="1151943" y="1039111"/>
                    <a:pt x="1109477" y="1054986"/>
                  </a:cubicBezTo>
                  <a:cubicBezTo>
                    <a:pt x="1067011" y="1070861"/>
                    <a:pt x="1053517" y="1075624"/>
                    <a:pt x="1018989" y="1081180"/>
                  </a:cubicBezTo>
                  <a:cubicBezTo>
                    <a:pt x="984461" y="1086736"/>
                    <a:pt x="911436" y="1090705"/>
                    <a:pt x="902308" y="1088324"/>
                  </a:cubicBezTo>
                  <a:cubicBezTo>
                    <a:pt x="893180" y="1085943"/>
                    <a:pt x="944376" y="1079593"/>
                    <a:pt x="964220" y="1066893"/>
                  </a:cubicBezTo>
                  <a:cubicBezTo>
                    <a:pt x="984064" y="1054193"/>
                    <a:pt x="1010654" y="1047446"/>
                    <a:pt x="1021370" y="1012124"/>
                  </a:cubicBezTo>
                  <a:cubicBezTo>
                    <a:pt x="1032086" y="976802"/>
                    <a:pt x="1038040" y="918064"/>
                    <a:pt x="1028515" y="854961"/>
                  </a:cubicBezTo>
                  <a:cubicBezTo>
                    <a:pt x="1018990" y="791858"/>
                    <a:pt x="990018" y="695022"/>
                    <a:pt x="964221" y="633506"/>
                  </a:cubicBezTo>
                  <a:cubicBezTo>
                    <a:pt x="938424" y="571991"/>
                    <a:pt x="911038" y="529921"/>
                    <a:pt x="873732" y="485868"/>
                  </a:cubicBezTo>
                  <a:cubicBezTo>
                    <a:pt x="836426" y="441815"/>
                    <a:pt x="791183" y="410064"/>
                    <a:pt x="740383" y="369186"/>
                  </a:cubicBezTo>
                  <a:cubicBezTo>
                    <a:pt x="689583" y="328308"/>
                    <a:pt x="621717" y="271952"/>
                    <a:pt x="568933" y="240599"/>
                  </a:cubicBezTo>
                  <a:cubicBezTo>
                    <a:pt x="516149" y="209246"/>
                    <a:pt x="478049" y="194562"/>
                    <a:pt x="423677" y="181068"/>
                  </a:cubicBezTo>
                  <a:cubicBezTo>
                    <a:pt x="369305" y="167574"/>
                    <a:pt x="293105" y="161620"/>
                    <a:pt x="242702" y="159636"/>
                  </a:cubicBezTo>
                  <a:cubicBezTo>
                    <a:pt x="192299" y="157652"/>
                    <a:pt x="161342" y="164795"/>
                    <a:pt x="121258" y="169161"/>
                  </a:cubicBezTo>
                  <a:cubicBezTo>
                    <a:pt x="81173" y="173527"/>
                    <a:pt x="12911" y="188211"/>
                    <a:pt x="2195" y="185830"/>
                  </a:cubicBezTo>
                  <a:cubicBezTo>
                    <a:pt x="-8521" y="183449"/>
                    <a:pt x="21642" y="170749"/>
                    <a:pt x="56964" y="154874"/>
                  </a:cubicBezTo>
                  <a:cubicBezTo>
                    <a:pt x="92286" y="138999"/>
                    <a:pt x="156580" y="110424"/>
                    <a:pt x="214127" y="90580"/>
                  </a:cubicBezTo>
                  <a:cubicBezTo>
                    <a:pt x="271674" y="70736"/>
                    <a:pt x="346683" y="49305"/>
                    <a:pt x="402245" y="35811"/>
                  </a:cubicBezTo>
                  <a:cubicBezTo>
                    <a:pt x="457807" y="22317"/>
                    <a:pt x="503846" y="15571"/>
                    <a:pt x="547502" y="9618"/>
                  </a:cubicBezTo>
                  <a:cubicBezTo>
                    <a:pt x="591158" y="3665"/>
                    <a:pt x="612193" y="-701"/>
                    <a:pt x="664183" y="93"/>
                  </a:cubicBezTo>
                  <a:close/>
                </a:path>
              </a:pathLst>
            </a:custGeom>
            <a:gradFill flip="none" rotWithShape="1">
              <a:gsLst>
                <a:gs pos="29000">
                  <a:srgbClr val="C00000"/>
                </a:gs>
                <a:gs pos="50000">
                  <a:srgbClr val="FF6969"/>
                </a:gs>
                <a:gs pos="69000">
                  <a:srgbClr val="C00000"/>
                </a:gs>
              </a:gsLst>
              <a:lin ang="3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56"/>
            <p:cNvSpPr/>
            <p:nvPr/>
          </p:nvSpPr>
          <p:spPr>
            <a:xfrm>
              <a:off x="6457922" y="4924227"/>
              <a:ext cx="1450660" cy="1092093"/>
            </a:xfrm>
            <a:custGeom>
              <a:avLst/>
              <a:gdLst>
                <a:gd name="connsiteX0" fmla="*/ 914416 w 1449602"/>
                <a:gd name="connsiteY0" fmla="*/ 33536 h 1093863"/>
                <a:gd name="connsiteX1" fmla="*/ 1076341 w 1449602"/>
                <a:gd name="connsiteY1" fmla="*/ 97830 h 1093863"/>
                <a:gd name="connsiteX2" fmla="*/ 1240647 w 1449602"/>
                <a:gd name="connsiteY2" fmla="*/ 209749 h 1093863"/>
                <a:gd name="connsiteX3" fmla="*/ 1383522 w 1449602"/>
                <a:gd name="connsiteY3" fmla="*/ 355005 h 1093863"/>
                <a:gd name="connsiteX4" fmla="*/ 1447816 w 1449602"/>
                <a:gd name="connsiteY4" fmla="*/ 557411 h 1093863"/>
                <a:gd name="connsiteX5" fmla="*/ 1428766 w 1449602"/>
                <a:gd name="connsiteY5" fmla="*/ 721717 h 1093863"/>
                <a:gd name="connsiteX6" fmla="*/ 1397810 w 1449602"/>
                <a:gd name="connsiteY6" fmla="*/ 836017 h 1093863"/>
                <a:gd name="connsiteX7" fmla="*/ 1362091 w 1449602"/>
                <a:gd name="connsiteY7" fmla="*/ 862211 h 1093863"/>
                <a:gd name="connsiteX8" fmla="*/ 1216835 w 1449602"/>
                <a:gd name="connsiteY8" fmla="*/ 964605 h 1093863"/>
                <a:gd name="connsiteX9" fmla="*/ 1083485 w 1449602"/>
                <a:gd name="connsiteY9" fmla="*/ 1045567 h 1093863"/>
                <a:gd name="connsiteX10" fmla="*/ 985854 w 1449602"/>
                <a:gd name="connsiteY10" fmla="*/ 1086049 h 1093863"/>
                <a:gd name="connsiteX11" fmla="*/ 890604 w 1449602"/>
                <a:gd name="connsiteY11" fmla="*/ 1093192 h 1093863"/>
                <a:gd name="connsiteX12" fmla="*/ 935847 w 1449602"/>
                <a:gd name="connsiteY12" fmla="*/ 1076524 h 1093863"/>
                <a:gd name="connsiteX13" fmla="*/ 1004904 w 1449602"/>
                <a:gd name="connsiteY13" fmla="*/ 1002705 h 1093863"/>
                <a:gd name="connsiteX14" fmla="*/ 1050147 w 1449602"/>
                <a:gd name="connsiteY14" fmla="*/ 866974 h 1093863"/>
                <a:gd name="connsiteX15" fmla="*/ 1009666 w 1449602"/>
                <a:gd name="connsiteY15" fmla="*/ 669330 h 1093863"/>
                <a:gd name="connsiteX16" fmla="*/ 895366 w 1449602"/>
                <a:gd name="connsiteY16" fmla="*/ 507405 h 1093863"/>
                <a:gd name="connsiteX17" fmla="*/ 785829 w 1449602"/>
                <a:gd name="connsiteY17" fmla="*/ 407392 h 1093863"/>
                <a:gd name="connsiteX18" fmla="*/ 623904 w 1449602"/>
                <a:gd name="connsiteY18" fmla="*/ 304999 h 1093863"/>
                <a:gd name="connsiteX19" fmla="*/ 431022 w 1449602"/>
                <a:gd name="connsiteY19" fmla="*/ 224036 h 1093863"/>
                <a:gd name="connsiteX20" fmla="*/ 269097 w 1449602"/>
                <a:gd name="connsiteY20" fmla="*/ 228799 h 1093863"/>
                <a:gd name="connsiteX21" fmla="*/ 123841 w 1449602"/>
                <a:gd name="connsiteY21" fmla="*/ 271661 h 1093863"/>
                <a:gd name="connsiteX22" fmla="*/ 16 w 1449602"/>
                <a:gd name="connsiteY22" fmla="*/ 321667 h 1093863"/>
                <a:gd name="connsiteX23" fmla="*/ 116697 w 1449602"/>
                <a:gd name="connsiteY23" fmla="*/ 235942 h 1093863"/>
                <a:gd name="connsiteX24" fmla="*/ 316722 w 1449602"/>
                <a:gd name="connsiteY24" fmla="*/ 126405 h 1093863"/>
                <a:gd name="connsiteX25" fmla="*/ 476266 w 1449602"/>
                <a:gd name="connsiteY25" fmla="*/ 40680 h 1093863"/>
                <a:gd name="connsiteX26" fmla="*/ 666766 w 1449602"/>
                <a:gd name="connsiteY26" fmla="*/ 199 h 1093863"/>
                <a:gd name="connsiteX27" fmla="*/ 914416 w 1449602"/>
                <a:gd name="connsiteY27" fmla="*/ 33536 h 1093863"/>
                <a:gd name="connsiteX0" fmla="*/ 914416 w 1449466"/>
                <a:gd name="connsiteY0" fmla="*/ 33536 h 1093863"/>
                <a:gd name="connsiteX1" fmla="*/ 1076341 w 1449466"/>
                <a:gd name="connsiteY1" fmla="*/ 97830 h 1093863"/>
                <a:gd name="connsiteX2" fmla="*/ 1240647 w 1449466"/>
                <a:gd name="connsiteY2" fmla="*/ 209749 h 1093863"/>
                <a:gd name="connsiteX3" fmla="*/ 1385904 w 1449466"/>
                <a:gd name="connsiteY3" fmla="*/ 366911 h 1093863"/>
                <a:gd name="connsiteX4" fmla="*/ 1447816 w 1449466"/>
                <a:gd name="connsiteY4" fmla="*/ 557411 h 1093863"/>
                <a:gd name="connsiteX5" fmla="*/ 1428766 w 1449466"/>
                <a:gd name="connsiteY5" fmla="*/ 721717 h 1093863"/>
                <a:gd name="connsiteX6" fmla="*/ 1397810 w 1449466"/>
                <a:gd name="connsiteY6" fmla="*/ 836017 h 1093863"/>
                <a:gd name="connsiteX7" fmla="*/ 1362091 w 1449466"/>
                <a:gd name="connsiteY7" fmla="*/ 862211 h 1093863"/>
                <a:gd name="connsiteX8" fmla="*/ 1216835 w 1449466"/>
                <a:gd name="connsiteY8" fmla="*/ 964605 h 1093863"/>
                <a:gd name="connsiteX9" fmla="*/ 1083485 w 1449466"/>
                <a:gd name="connsiteY9" fmla="*/ 1045567 h 1093863"/>
                <a:gd name="connsiteX10" fmla="*/ 985854 w 1449466"/>
                <a:gd name="connsiteY10" fmla="*/ 1086049 h 1093863"/>
                <a:gd name="connsiteX11" fmla="*/ 890604 w 1449466"/>
                <a:gd name="connsiteY11" fmla="*/ 1093192 h 1093863"/>
                <a:gd name="connsiteX12" fmla="*/ 935847 w 1449466"/>
                <a:gd name="connsiteY12" fmla="*/ 1076524 h 1093863"/>
                <a:gd name="connsiteX13" fmla="*/ 1004904 w 1449466"/>
                <a:gd name="connsiteY13" fmla="*/ 1002705 h 1093863"/>
                <a:gd name="connsiteX14" fmla="*/ 1050147 w 1449466"/>
                <a:gd name="connsiteY14" fmla="*/ 866974 h 1093863"/>
                <a:gd name="connsiteX15" fmla="*/ 1009666 w 1449466"/>
                <a:gd name="connsiteY15" fmla="*/ 669330 h 1093863"/>
                <a:gd name="connsiteX16" fmla="*/ 895366 w 1449466"/>
                <a:gd name="connsiteY16" fmla="*/ 507405 h 1093863"/>
                <a:gd name="connsiteX17" fmla="*/ 785829 w 1449466"/>
                <a:gd name="connsiteY17" fmla="*/ 407392 h 1093863"/>
                <a:gd name="connsiteX18" fmla="*/ 623904 w 1449466"/>
                <a:gd name="connsiteY18" fmla="*/ 304999 h 1093863"/>
                <a:gd name="connsiteX19" fmla="*/ 431022 w 1449466"/>
                <a:gd name="connsiteY19" fmla="*/ 224036 h 1093863"/>
                <a:gd name="connsiteX20" fmla="*/ 269097 w 1449466"/>
                <a:gd name="connsiteY20" fmla="*/ 228799 h 1093863"/>
                <a:gd name="connsiteX21" fmla="*/ 123841 w 1449466"/>
                <a:gd name="connsiteY21" fmla="*/ 271661 h 1093863"/>
                <a:gd name="connsiteX22" fmla="*/ 16 w 1449466"/>
                <a:gd name="connsiteY22" fmla="*/ 321667 h 1093863"/>
                <a:gd name="connsiteX23" fmla="*/ 116697 w 1449466"/>
                <a:gd name="connsiteY23" fmla="*/ 235942 h 1093863"/>
                <a:gd name="connsiteX24" fmla="*/ 316722 w 1449466"/>
                <a:gd name="connsiteY24" fmla="*/ 126405 h 1093863"/>
                <a:gd name="connsiteX25" fmla="*/ 476266 w 1449466"/>
                <a:gd name="connsiteY25" fmla="*/ 40680 h 1093863"/>
                <a:gd name="connsiteX26" fmla="*/ 666766 w 1449466"/>
                <a:gd name="connsiteY26" fmla="*/ 199 h 1093863"/>
                <a:gd name="connsiteX27" fmla="*/ 914416 w 1449466"/>
                <a:gd name="connsiteY27" fmla="*/ 33536 h 1093863"/>
                <a:gd name="connsiteX0" fmla="*/ 914416 w 1450648"/>
                <a:gd name="connsiteY0" fmla="*/ 33536 h 1093863"/>
                <a:gd name="connsiteX1" fmla="*/ 1076341 w 1450648"/>
                <a:gd name="connsiteY1" fmla="*/ 97830 h 1093863"/>
                <a:gd name="connsiteX2" fmla="*/ 1240647 w 1450648"/>
                <a:gd name="connsiteY2" fmla="*/ 209749 h 1093863"/>
                <a:gd name="connsiteX3" fmla="*/ 1385904 w 1450648"/>
                <a:gd name="connsiteY3" fmla="*/ 366911 h 1093863"/>
                <a:gd name="connsiteX4" fmla="*/ 1447816 w 1450648"/>
                <a:gd name="connsiteY4" fmla="*/ 557411 h 1093863"/>
                <a:gd name="connsiteX5" fmla="*/ 1435910 w 1450648"/>
                <a:gd name="connsiteY5" fmla="*/ 719335 h 1093863"/>
                <a:gd name="connsiteX6" fmla="*/ 1397810 w 1450648"/>
                <a:gd name="connsiteY6" fmla="*/ 836017 h 1093863"/>
                <a:gd name="connsiteX7" fmla="*/ 1362091 w 1450648"/>
                <a:gd name="connsiteY7" fmla="*/ 862211 h 1093863"/>
                <a:gd name="connsiteX8" fmla="*/ 1216835 w 1450648"/>
                <a:gd name="connsiteY8" fmla="*/ 964605 h 1093863"/>
                <a:gd name="connsiteX9" fmla="*/ 1083485 w 1450648"/>
                <a:gd name="connsiteY9" fmla="*/ 1045567 h 1093863"/>
                <a:gd name="connsiteX10" fmla="*/ 985854 w 1450648"/>
                <a:gd name="connsiteY10" fmla="*/ 1086049 h 1093863"/>
                <a:gd name="connsiteX11" fmla="*/ 890604 w 1450648"/>
                <a:gd name="connsiteY11" fmla="*/ 1093192 h 1093863"/>
                <a:gd name="connsiteX12" fmla="*/ 935847 w 1450648"/>
                <a:gd name="connsiteY12" fmla="*/ 1076524 h 1093863"/>
                <a:gd name="connsiteX13" fmla="*/ 1004904 w 1450648"/>
                <a:gd name="connsiteY13" fmla="*/ 1002705 h 1093863"/>
                <a:gd name="connsiteX14" fmla="*/ 1050147 w 1450648"/>
                <a:gd name="connsiteY14" fmla="*/ 866974 h 1093863"/>
                <a:gd name="connsiteX15" fmla="*/ 1009666 w 1450648"/>
                <a:gd name="connsiteY15" fmla="*/ 669330 h 1093863"/>
                <a:gd name="connsiteX16" fmla="*/ 895366 w 1450648"/>
                <a:gd name="connsiteY16" fmla="*/ 507405 h 1093863"/>
                <a:gd name="connsiteX17" fmla="*/ 785829 w 1450648"/>
                <a:gd name="connsiteY17" fmla="*/ 407392 h 1093863"/>
                <a:gd name="connsiteX18" fmla="*/ 623904 w 1450648"/>
                <a:gd name="connsiteY18" fmla="*/ 304999 h 1093863"/>
                <a:gd name="connsiteX19" fmla="*/ 431022 w 1450648"/>
                <a:gd name="connsiteY19" fmla="*/ 224036 h 1093863"/>
                <a:gd name="connsiteX20" fmla="*/ 269097 w 1450648"/>
                <a:gd name="connsiteY20" fmla="*/ 228799 h 1093863"/>
                <a:gd name="connsiteX21" fmla="*/ 123841 w 1450648"/>
                <a:gd name="connsiteY21" fmla="*/ 271661 h 1093863"/>
                <a:gd name="connsiteX22" fmla="*/ 16 w 1450648"/>
                <a:gd name="connsiteY22" fmla="*/ 321667 h 1093863"/>
                <a:gd name="connsiteX23" fmla="*/ 116697 w 1450648"/>
                <a:gd name="connsiteY23" fmla="*/ 235942 h 1093863"/>
                <a:gd name="connsiteX24" fmla="*/ 316722 w 1450648"/>
                <a:gd name="connsiteY24" fmla="*/ 126405 h 1093863"/>
                <a:gd name="connsiteX25" fmla="*/ 476266 w 1450648"/>
                <a:gd name="connsiteY25" fmla="*/ 40680 h 1093863"/>
                <a:gd name="connsiteX26" fmla="*/ 666766 w 1450648"/>
                <a:gd name="connsiteY26" fmla="*/ 199 h 1093863"/>
                <a:gd name="connsiteX27" fmla="*/ 914416 w 1450648"/>
                <a:gd name="connsiteY27" fmla="*/ 33536 h 1093863"/>
                <a:gd name="connsiteX0" fmla="*/ 914416 w 1450648"/>
                <a:gd name="connsiteY0" fmla="*/ 33536 h 1093863"/>
                <a:gd name="connsiteX1" fmla="*/ 1076341 w 1450648"/>
                <a:gd name="connsiteY1" fmla="*/ 97830 h 1093863"/>
                <a:gd name="connsiteX2" fmla="*/ 1240647 w 1450648"/>
                <a:gd name="connsiteY2" fmla="*/ 209749 h 1093863"/>
                <a:gd name="connsiteX3" fmla="*/ 1385904 w 1450648"/>
                <a:gd name="connsiteY3" fmla="*/ 366911 h 1093863"/>
                <a:gd name="connsiteX4" fmla="*/ 1447816 w 1450648"/>
                <a:gd name="connsiteY4" fmla="*/ 557411 h 1093863"/>
                <a:gd name="connsiteX5" fmla="*/ 1435910 w 1450648"/>
                <a:gd name="connsiteY5" fmla="*/ 719335 h 1093863"/>
                <a:gd name="connsiteX6" fmla="*/ 1397810 w 1450648"/>
                <a:gd name="connsiteY6" fmla="*/ 836017 h 1093863"/>
                <a:gd name="connsiteX7" fmla="*/ 1359710 w 1450648"/>
                <a:gd name="connsiteY7" fmla="*/ 871736 h 1093863"/>
                <a:gd name="connsiteX8" fmla="*/ 1216835 w 1450648"/>
                <a:gd name="connsiteY8" fmla="*/ 964605 h 1093863"/>
                <a:gd name="connsiteX9" fmla="*/ 1083485 w 1450648"/>
                <a:gd name="connsiteY9" fmla="*/ 1045567 h 1093863"/>
                <a:gd name="connsiteX10" fmla="*/ 985854 w 1450648"/>
                <a:gd name="connsiteY10" fmla="*/ 1086049 h 1093863"/>
                <a:gd name="connsiteX11" fmla="*/ 890604 w 1450648"/>
                <a:gd name="connsiteY11" fmla="*/ 1093192 h 1093863"/>
                <a:gd name="connsiteX12" fmla="*/ 935847 w 1450648"/>
                <a:gd name="connsiteY12" fmla="*/ 1076524 h 1093863"/>
                <a:gd name="connsiteX13" fmla="*/ 1004904 w 1450648"/>
                <a:gd name="connsiteY13" fmla="*/ 1002705 h 1093863"/>
                <a:gd name="connsiteX14" fmla="*/ 1050147 w 1450648"/>
                <a:gd name="connsiteY14" fmla="*/ 866974 h 1093863"/>
                <a:gd name="connsiteX15" fmla="*/ 1009666 w 1450648"/>
                <a:gd name="connsiteY15" fmla="*/ 669330 h 1093863"/>
                <a:gd name="connsiteX16" fmla="*/ 895366 w 1450648"/>
                <a:gd name="connsiteY16" fmla="*/ 507405 h 1093863"/>
                <a:gd name="connsiteX17" fmla="*/ 785829 w 1450648"/>
                <a:gd name="connsiteY17" fmla="*/ 407392 h 1093863"/>
                <a:gd name="connsiteX18" fmla="*/ 623904 w 1450648"/>
                <a:gd name="connsiteY18" fmla="*/ 304999 h 1093863"/>
                <a:gd name="connsiteX19" fmla="*/ 431022 w 1450648"/>
                <a:gd name="connsiteY19" fmla="*/ 224036 h 1093863"/>
                <a:gd name="connsiteX20" fmla="*/ 269097 w 1450648"/>
                <a:gd name="connsiteY20" fmla="*/ 228799 h 1093863"/>
                <a:gd name="connsiteX21" fmla="*/ 123841 w 1450648"/>
                <a:gd name="connsiteY21" fmla="*/ 271661 h 1093863"/>
                <a:gd name="connsiteX22" fmla="*/ 16 w 1450648"/>
                <a:gd name="connsiteY22" fmla="*/ 321667 h 1093863"/>
                <a:gd name="connsiteX23" fmla="*/ 116697 w 1450648"/>
                <a:gd name="connsiteY23" fmla="*/ 235942 h 1093863"/>
                <a:gd name="connsiteX24" fmla="*/ 316722 w 1450648"/>
                <a:gd name="connsiteY24" fmla="*/ 126405 h 1093863"/>
                <a:gd name="connsiteX25" fmla="*/ 476266 w 1450648"/>
                <a:gd name="connsiteY25" fmla="*/ 40680 h 1093863"/>
                <a:gd name="connsiteX26" fmla="*/ 666766 w 1450648"/>
                <a:gd name="connsiteY26" fmla="*/ 199 h 1093863"/>
                <a:gd name="connsiteX27" fmla="*/ 914416 w 1450648"/>
                <a:gd name="connsiteY27" fmla="*/ 33536 h 1093863"/>
                <a:gd name="connsiteX0" fmla="*/ 914416 w 1450648"/>
                <a:gd name="connsiteY0" fmla="*/ 33536 h 1090519"/>
                <a:gd name="connsiteX1" fmla="*/ 1076341 w 1450648"/>
                <a:gd name="connsiteY1" fmla="*/ 97830 h 1090519"/>
                <a:gd name="connsiteX2" fmla="*/ 1240647 w 1450648"/>
                <a:gd name="connsiteY2" fmla="*/ 209749 h 1090519"/>
                <a:gd name="connsiteX3" fmla="*/ 1385904 w 1450648"/>
                <a:gd name="connsiteY3" fmla="*/ 366911 h 1090519"/>
                <a:gd name="connsiteX4" fmla="*/ 1447816 w 1450648"/>
                <a:gd name="connsiteY4" fmla="*/ 557411 h 1090519"/>
                <a:gd name="connsiteX5" fmla="*/ 1435910 w 1450648"/>
                <a:gd name="connsiteY5" fmla="*/ 719335 h 1090519"/>
                <a:gd name="connsiteX6" fmla="*/ 1397810 w 1450648"/>
                <a:gd name="connsiteY6" fmla="*/ 836017 h 1090519"/>
                <a:gd name="connsiteX7" fmla="*/ 1359710 w 1450648"/>
                <a:gd name="connsiteY7" fmla="*/ 871736 h 1090519"/>
                <a:gd name="connsiteX8" fmla="*/ 1216835 w 1450648"/>
                <a:gd name="connsiteY8" fmla="*/ 964605 h 1090519"/>
                <a:gd name="connsiteX9" fmla="*/ 1083485 w 1450648"/>
                <a:gd name="connsiteY9" fmla="*/ 1045567 h 1090519"/>
                <a:gd name="connsiteX10" fmla="*/ 985854 w 1450648"/>
                <a:gd name="connsiteY10" fmla="*/ 1086049 h 1090519"/>
                <a:gd name="connsiteX11" fmla="*/ 897748 w 1450648"/>
                <a:gd name="connsiteY11" fmla="*/ 1088429 h 1090519"/>
                <a:gd name="connsiteX12" fmla="*/ 935847 w 1450648"/>
                <a:gd name="connsiteY12" fmla="*/ 1076524 h 1090519"/>
                <a:gd name="connsiteX13" fmla="*/ 1004904 w 1450648"/>
                <a:gd name="connsiteY13" fmla="*/ 1002705 h 1090519"/>
                <a:gd name="connsiteX14" fmla="*/ 1050147 w 1450648"/>
                <a:gd name="connsiteY14" fmla="*/ 866974 h 1090519"/>
                <a:gd name="connsiteX15" fmla="*/ 1009666 w 1450648"/>
                <a:gd name="connsiteY15" fmla="*/ 669330 h 1090519"/>
                <a:gd name="connsiteX16" fmla="*/ 895366 w 1450648"/>
                <a:gd name="connsiteY16" fmla="*/ 507405 h 1090519"/>
                <a:gd name="connsiteX17" fmla="*/ 785829 w 1450648"/>
                <a:gd name="connsiteY17" fmla="*/ 407392 h 1090519"/>
                <a:gd name="connsiteX18" fmla="*/ 623904 w 1450648"/>
                <a:gd name="connsiteY18" fmla="*/ 304999 h 1090519"/>
                <a:gd name="connsiteX19" fmla="*/ 431022 w 1450648"/>
                <a:gd name="connsiteY19" fmla="*/ 224036 h 1090519"/>
                <a:gd name="connsiteX20" fmla="*/ 269097 w 1450648"/>
                <a:gd name="connsiteY20" fmla="*/ 228799 h 1090519"/>
                <a:gd name="connsiteX21" fmla="*/ 123841 w 1450648"/>
                <a:gd name="connsiteY21" fmla="*/ 271661 h 1090519"/>
                <a:gd name="connsiteX22" fmla="*/ 16 w 1450648"/>
                <a:gd name="connsiteY22" fmla="*/ 321667 h 1090519"/>
                <a:gd name="connsiteX23" fmla="*/ 116697 w 1450648"/>
                <a:gd name="connsiteY23" fmla="*/ 235942 h 1090519"/>
                <a:gd name="connsiteX24" fmla="*/ 316722 w 1450648"/>
                <a:gd name="connsiteY24" fmla="*/ 126405 h 1090519"/>
                <a:gd name="connsiteX25" fmla="*/ 476266 w 1450648"/>
                <a:gd name="connsiteY25" fmla="*/ 40680 h 1090519"/>
                <a:gd name="connsiteX26" fmla="*/ 666766 w 1450648"/>
                <a:gd name="connsiteY26" fmla="*/ 199 h 1090519"/>
                <a:gd name="connsiteX27" fmla="*/ 914416 w 1450648"/>
                <a:gd name="connsiteY27" fmla="*/ 33536 h 1090519"/>
                <a:gd name="connsiteX0" fmla="*/ 914416 w 1450648"/>
                <a:gd name="connsiteY0" fmla="*/ 33536 h 1092093"/>
                <a:gd name="connsiteX1" fmla="*/ 1076341 w 1450648"/>
                <a:gd name="connsiteY1" fmla="*/ 97830 h 1092093"/>
                <a:gd name="connsiteX2" fmla="*/ 1240647 w 1450648"/>
                <a:gd name="connsiteY2" fmla="*/ 209749 h 1092093"/>
                <a:gd name="connsiteX3" fmla="*/ 1385904 w 1450648"/>
                <a:gd name="connsiteY3" fmla="*/ 366911 h 1092093"/>
                <a:gd name="connsiteX4" fmla="*/ 1447816 w 1450648"/>
                <a:gd name="connsiteY4" fmla="*/ 557411 h 1092093"/>
                <a:gd name="connsiteX5" fmla="*/ 1435910 w 1450648"/>
                <a:gd name="connsiteY5" fmla="*/ 719335 h 1092093"/>
                <a:gd name="connsiteX6" fmla="*/ 1397810 w 1450648"/>
                <a:gd name="connsiteY6" fmla="*/ 836017 h 1092093"/>
                <a:gd name="connsiteX7" fmla="*/ 1359710 w 1450648"/>
                <a:gd name="connsiteY7" fmla="*/ 871736 h 1092093"/>
                <a:gd name="connsiteX8" fmla="*/ 1216835 w 1450648"/>
                <a:gd name="connsiteY8" fmla="*/ 964605 h 1092093"/>
                <a:gd name="connsiteX9" fmla="*/ 1083485 w 1450648"/>
                <a:gd name="connsiteY9" fmla="*/ 1045567 h 1092093"/>
                <a:gd name="connsiteX10" fmla="*/ 981092 w 1450648"/>
                <a:gd name="connsiteY10" fmla="*/ 1088430 h 1092093"/>
                <a:gd name="connsiteX11" fmla="*/ 897748 w 1450648"/>
                <a:gd name="connsiteY11" fmla="*/ 1088429 h 1092093"/>
                <a:gd name="connsiteX12" fmla="*/ 935847 w 1450648"/>
                <a:gd name="connsiteY12" fmla="*/ 1076524 h 1092093"/>
                <a:gd name="connsiteX13" fmla="*/ 1004904 w 1450648"/>
                <a:gd name="connsiteY13" fmla="*/ 1002705 h 1092093"/>
                <a:gd name="connsiteX14" fmla="*/ 1050147 w 1450648"/>
                <a:gd name="connsiteY14" fmla="*/ 866974 h 1092093"/>
                <a:gd name="connsiteX15" fmla="*/ 1009666 w 1450648"/>
                <a:gd name="connsiteY15" fmla="*/ 669330 h 1092093"/>
                <a:gd name="connsiteX16" fmla="*/ 895366 w 1450648"/>
                <a:gd name="connsiteY16" fmla="*/ 507405 h 1092093"/>
                <a:gd name="connsiteX17" fmla="*/ 785829 w 1450648"/>
                <a:gd name="connsiteY17" fmla="*/ 407392 h 1092093"/>
                <a:gd name="connsiteX18" fmla="*/ 623904 w 1450648"/>
                <a:gd name="connsiteY18" fmla="*/ 304999 h 1092093"/>
                <a:gd name="connsiteX19" fmla="*/ 431022 w 1450648"/>
                <a:gd name="connsiteY19" fmla="*/ 224036 h 1092093"/>
                <a:gd name="connsiteX20" fmla="*/ 269097 w 1450648"/>
                <a:gd name="connsiteY20" fmla="*/ 228799 h 1092093"/>
                <a:gd name="connsiteX21" fmla="*/ 123841 w 1450648"/>
                <a:gd name="connsiteY21" fmla="*/ 271661 h 1092093"/>
                <a:gd name="connsiteX22" fmla="*/ 16 w 1450648"/>
                <a:gd name="connsiteY22" fmla="*/ 321667 h 1092093"/>
                <a:gd name="connsiteX23" fmla="*/ 116697 w 1450648"/>
                <a:gd name="connsiteY23" fmla="*/ 235942 h 1092093"/>
                <a:gd name="connsiteX24" fmla="*/ 316722 w 1450648"/>
                <a:gd name="connsiteY24" fmla="*/ 126405 h 1092093"/>
                <a:gd name="connsiteX25" fmla="*/ 476266 w 1450648"/>
                <a:gd name="connsiteY25" fmla="*/ 40680 h 1092093"/>
                <a:gd name="connsiteX26" fmla="*/ 666766 w 1450648"/>
                <a:gd name="connsiteY26" fmla="*/ 199 h 1092093"/>
                <a:gd name="connsiteX27" fmla="*/ 914416 w 1450648"/>
                <a:gd name="connsiteY27" fmla="*/ 33536 h 1092093"/>
                <a:gd name="connsiteX0" fmla="*/ 914416 w 1450648"/>
                <a:gd name="connsiteY0" fmla="*/ 33536 h 1092093"/>
                <a:gd name="connsiteX1" fmla="*/ 1076341 w 1450648"/>
                <a:gd name="connsiteY1" fmla="*/ 97830 h 1092093"/>
                <a:gd name="connsiteX2" fmla="*/ 1240647 w 1450648"/>
                <a:gd name="connsiteY2" fmla="*/ 209749 h 1092093"/>
                <a:gd name="connsiteX3" fmla="*/ 1385904 w 1450648"/>
                <a:gd name="connsiteY3" fmla="*/ 366911 h 1092093"/>
                <a:gd name="connsiteX4" fmla="*/ 1447816 w 1450648"/>
                <a:gd name="connsiteY4" fmla="*/ 557411 h 1092093"/>
                <a:gd name="connsiteX5" fmla="*/ 1435910 w 1450648"/>
                <a:gd name="connsiteY5" fmla="*/ 719335 h 1092093"/>
                <a:gd name="connsiteX6" fmla="*/ 1397810 w 1450648"/>
                <a:gd name="connsiteY6" fmla="*/ 836017 h 1092093"/>
                <a:gd name="connsiteX7" fmla="*/ 1359710 w 1450648"/>
                <a:gd name="connsiteY7" fmla="*/ 871736 h 1092093"/>
                <a:gd name="connsiteX8" fmla="*/ 1216835 w 1450648"/>
                <a:gd name="connsiteY8" fmla="*/ 964605 h 1092093"/>
                <a:gd name="connsiteX9" fmla="*/ 1083485 w 1450648"/>
                <a:gd name="connsiteY9" fmla="*/ 1045567 h 1092093"/>
                <a:gd name="connsiteX10" fmla="*/ 981092 w 1450648"/>
                <a:gd name="connsiteY10" fmla="*/ 1088430 h 1092093"/>
                <a:gd name="connsiteX11" fmla="*/ 897748 w 1450648"/>
                <a:gd name="connsiteY11" fmla="*/ 1088429 h 1092093"/>
                <a:gd name="connsiteX12" fmla="*/ 935847 w 1450648"/>
                <a:gd name="connsiteY12" fmla="*/ 1076524 h 1092093"/>
                <a:gd name="connsiteX13" fmla="*/ 1004904 w 1450648"/>
                <a:gd name="connsiteY13" fmla="*/ 1002705 h 1092093"/>
                <a:gd name="connsiteX14" fmla="*/ 1054910 w 1450648"/>
                <a:gd name="connsiteY14" fmla="*/ 852686 h 1092093"/>
                <a:gd name="connsiteX15" fmla="*/ 1009666 w 1450648"/>
                <a:gd name="connsiteY15" fmla="*/ 669330 h 1092093"/>
                <a:gd name="connsiteX16" fmla="*/ 895366 w 1450648"/>
                <a:gd name="connsiteY16" fmla="*/ 507405 h 1092093"/>
                <a:gd name="connsiteX17" fmla="*/ 785829 w 1450648"/>
                <a:gd name="connsiteY17" fmla="*/ 407392 h 1092093"/>
                <a:gd name="connsiteX18" fmla="*/ 623904 w 1450648"/>
                <a:gd name="connsiteY18" fmla="*/ 304999 h 1092093"/>
                <a:gd name="connsiteX19" fmla="*/ 431022 w 1450648"/>
                <a:gd name="connsiteY19" fmla="*/ 224036 h 1092093"/>
                <a:gd name="connsiteX20" fmla="*/ 269097 w 1450648"/>
                <a:gd name="connsiteY20" fmla="*/ 228799 h 1092093"/>
                <a:gd name="connsiteX21" fmla="*/ 123841 w 1450648"/>
                <a:gd name="connsiteY21" fmla="*/ 271661 h 1092093"/>
                <a:gd name="connsiteX22" fmla="*/ 16 w 1450648"/>
                <a:gd name="connsiteY22" fmla="*/ 321667 h 1092093"/>
                <a:gd name="connsiteX23" fmla="*/ 116697 w 1450648"/>
                <a:gd name="connsiteY23" fmla="*/ 235942 h 1092093"/>
                <a:gd name="connsiteX24" fmla="*/ 316722 w 1450648"/>
                <a:gd name="connsiteY24" fmla="*/ 126405 h 1092093"/>
                <a:gd name="connsiteX25" fmla="*/ 476266 w 1450648"/>
                <a:gd name="connsiteY25" fmla="*/ 40680 h 1092093"/>
                <a:gd name="connsiteX26" fmla="*/ 666766 w 1450648"/>
                <a:gd name="connsiteY26" fmla="*/ 199 h 1092093"/>
                <a:gd name="connsiteX27" fmla="*/ 914416 w 1450648"/>
                <a:gd name="connsiteY27" fmla="*/ 33536 h 1092093"/>
                <a:gd name="connsiteX0" fmla="*/ 914416 w 1450648"/>
                <a:gd name="connsiteY0" fmla="*/ 33536 h 1092093"/>
                <a:gd name="connsiteX1" fmla="*/ 1076341 w 1450648"/>
                <a:gd name="connsiteY1" fmla="*/ 97830 h 1092093"/>
                <a:gd name="connsiteX2" fmla="*/ 1240647 w 1450648"/>
                <a:gd name="connsiteY2" fmla="*/ 209749 h 1092093"/>
                <a:gd name="connsiteX3" fmla="*/ 1385904 w 1450648"/>
                <a:gd name="connsiteY3" fmla="*/ 366911 h 1092093"/>
                <a:gd name="connsiteX4" fmla="*/ 1447816 w 1450648"/>
                <a:gd name="connsiteY4" fmla="*/ 557411 h 1092093"/>
                <a:gd name="connsiteX5" fmla="*/ 1435910 w 1450648"/>
                <a:gd name="connsiteY5" fmla="*/ 719335 h 1092093"/>
                <a:gd name="connsiteX6" fmla="*/ 1397810 w 1450648"/>
                <a:gd name="connsiteY6" fmla="*/ 836017 h 1092093"/>
                <a:gd name="connsiteX7" fmla="*/ 1359710 w 1450648"/>
                <a:gd name="connsiteY7" fmla="*/ 871736 h 1092093"/>
                <a:gd name="connsiteX8" fmla="*/ 1216835 w 1450648"/>
                <a:gd name="connsiteY8" fmla="*/ 964605 h 1092093"/>
                <a:gd name="connsiteX9" fmla="*/ 1083485 w 1450648"/>
                <a:gd name="connsiteY9" fmla="*/ 1045567 h 1092093"/>
                <a:gd name="connsiteX10" fmla="*/ 981092 w 1450648"/>
                <a:gd name="connsiteY10" fmla="*/ 1088430 h 1092093"/>
                <a:gd name="connsiteX11" fmla="*/ 897748 w 1450648"/>
                <a:gd name="connsiteY11" fmla="*/ 1088429 h 1092093"/>
                <a:gd name="connsiteX12" fmla="*/ 935847 w 1450648"/>
                <a:gd name="connsiteY12" fmla="*/ 1076524 h 1092093"/>
                <a:gd name="connsiteX13" fmla="*/ 1004904 w 1450648"/>
                <a:gd name="connsiteY13" fmla="*/ 1002705 h 1092093"/>
                <a:gd name="connsiteX14" fmla="*/ 1054910 w 1450648"/>
                <a:gd name="connsiteY14" fmla="*/ 852686 h 1092093"/>
                <a:gd name="connsiteX15" fmla="*/ 1009666 w 1450648"/>
                <a:gd name="connsiteY15" fmla="*/ 669330 h 1092093"/>
                <a:gd name="connsiteX16" fmla="*/ 895366 w 1450648"/>
                <a:gd name="connsiteY16" fmla="*/ 507405 h 1092093"/>
                <a:gd name="connsiteX17" fmla="*/ 785829 w 1450648"/>
                <a:gd name="connsiteY17" fmla="*/ 407392 h 1092093"/>
                <a:gd name="connsiteX18" fmla="*/ 623904 w 1450648"/>
                <a:gd name="connsiteY18" fmla="*/ 304999 h 1092093"/>
                <a:gd name="connsiteX19" fmla="*/ 435785 w 1450648"/>
                <a:gd name="connsiteY19" fmla="*/ 228799 h 1092093"/>
                <a:gd name="connsiteX20" fmla="*/ 269097 w 1450648"/>
                <a:gd name="connsiteY20" fmla="*/ 228799 h 1092093"/>
                <a:gd name="connsiteX21" fmla="*/ 123841 w 1450648"/>
                <a:gd name="connsiteY21" fmla="*/ 271661 h 1092093"/>
                <a:gd name="connsiteX22" fmla="*/ 16 w 1450648"/>
                <a:gd name="connsiteY22" fmla="*/ 321667 h 1092093"/>
                <a:gd name="connsiteX23" fmla="*/ 116697 w 1450648"/>
                <a:gd name="connsiteY23" fmla="*/ 235942 h 1092093"/>
                <a:gd name="connsiteX24" fmla="*/ 316722 w 1450648"/>
                <a:gd name="connsiteY24" fmla="*/ 126405 h 1092093"/>
                <a:gd name="connsiteX25" fmla="*/ 476266 w 1450648"/>
                <a:gd name="connsiteY25" fmla="*/ 40680 h 1092093"/>
                <a:gd name="connsiteX26" fmla="*/ 666766 w 1450648"/>
                <a:gd name="connsiteY26" fmla="*/ 199 h 1092093"/>
                <a:gd name="connsiteX27" fmla="*/ 914416 w 1450648"/>
                <a:gd name="connsiteY27" fmla="*/ 33536 h 1092093"/>
                <a:gd name="connsiteX0" fmla="*/ 914428 w 1450660"/>
                <a:gd name="connsiteY0" fmla="*/ 33536 h 1092093"/>
                <a:gd name="connsiteX1" fmla="*/ 1076353 w 1450660"/>
                <a:gd name="connsiteY1" fmla="*/ 97830 h 1092093"/>
                <a:gd name="connsiteX2" fmla="*/ 1240659 w 1450660"/>
                <a:gd name="connsiteY2" fmla="*/ 209749 h 1092093"/>
                <a:gd name="connsiteX3" fmla="*/ 1385916 w 1450660"/>
                <a:gd name="connsiteY3" fmla="*/ 366911 h 1092093"/>
                <a:gd name="connsiteX4" fmla="*/ 1447828 w 1450660"/>
                <a:gd name="connsiteY4" fmla="*/ 557411 h 1092093"/>
                <a:gd name="connsiteX5" fmla="*/ 1435922 w 1450660"/>
                <a:gd name="connsiteY5" fmla="*/ 719335 h 1092093"/>
                <a:gd name="connsiteX6" fmla="*/ 1397822 w 1450660"/>
                <a:gd name="connsiteY6" fmla="*/ 836017 h 1092093"/>
                <a:gd name="connsiteX7" fmla="*/ 1359722 w 1450660"/>
                <a:gd name="connsiteY7" fmla="*/ 871736 h 1092093"/>
                <a:gd name="connsiteX8" fmla="*/ 1216847 w 1450660"/>
                <a:gd name="connsiteY8" fmla="*/ 964605 h 1092093"/>
                <a:gd name="connsiteX9" fmla="*/ 1083497 w 1450660"/>
                <a:gd name="connsiteY9" fmla="*/ 1045567 h 1092093"/>
                <a:gd name="connsiteX10" fmla="*/ 981104 w 1450660"/>
                <a:gd name="connsiteY10" fmla="*/ 1088430 h 1092093"/>
                <a:gd name="connsiteX11" fmla="*/ 897760 w 1450660"/>
                <a:gd name="connsiteY11" fmla="*/ 1088429 h 1092093"/>
                <a:gd name="connsiteX12" fmla="*/ 935859 w 1450660"/>
                <a:gd name="connsiteY12" fmla="*/ 1076524 h 1092093"/>
                <a:gd name="connsiteX13" fmla="*/ 1004916 w 1450660"/>
                <a:gd name="connsiteY13" fmla="*/ 1002705 h 1092093"/>
                <a:gd name="connsiteX14" fmla="*/ 1054922 w 1450660"/>
                <a:gd name="connsiteY14" fmla="*/ 852686 h 1092093"/>
                <a:gd name="connsiteX15" fmla="*/ 1009678 w 1450660"/>
                <a:gd name="connsiteY15" fmla="*/ 669330 h 1092093"/>
                <a:gd name="connsiteX16" fmla="*/ 895378 w 1450660"/>
                <a:gd name="connsiteY16" fmla="*/ 507405 h 1092093"/>
                <a:gd name="connsiteX17" fmla="*/ 785841 w 1450660"/>
                <a:gd name="connsiteY17" fmla="*/ 407392 h 1092093"/>
                <a:gd name="connsiteX18" fmla="*/ 623916 w 1450660"/>
                <a:gd name="connsiteY18" fmla="*/ 304999 h 1092093"/>
                <a:gd name="connsiteX19" fmla="*/ 435797 w 1450660"/>
                <a:gd name="connsiteY19" fmla="*/ 228799 h 1092093"/>
                <a:gd name="connsiteX20" fmla="*/ 269109 w 1450660"/>
                <a:gd name="connsiteY20" fmla="*/ 228799 h 1092093"/>
                <a:gd name="connsiteX21" fmla="*/ 126234 w 1450660"/>
                <a:gd name="connsiteY21" fmla="*/ 264518 h 1092093"/>
                <a:gd name="connsiteX22" fmla="*/ 28 w 1450660"/>
                <a:gd name="connsiteY22" fmla="*/ 321667 h 1092093"/>
                <a:gd name="connsiteX23" fmla="*/ 116709 w 1450660"/>
                <a:gd name="connsiteY23" fmla="*/ 235942 h 1092093"/>
                <a:gd name="connsiteX24" fmla="*/ 316734 w 1450660"/>
                <a:gd name="connsiteY24" fmla="*/ 126405 h 1092093"/>
                <a:gd name="connsiteX25" fmla="*/ 476278 w 1450660"/>
                <a:gd name="connsiteY25" fmla="*/ 40680 h 1092093"/>
                <a:gd name="connsiteX26" fmla="*/ 666778 w 1450660"/>
                <a:gd name="connsiteY26" fmla="*/ 199 h 1092093"/>
                <a:gd name="connsiteX27" fmla="*/ 914428 w 1450660"/>
                <a:gd name="connsiteY27" fmla="*/ 33536 h 1092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450660" h="1092093">
                  <a:moveTo>
                    <a:pt x="914428" y="33536"/>
                  </a:moveTo>
                  <a:cubicBezTo>
                    <a:pt x="982691" y="49808"/>
                    <a:pt x="1021981" y="68461"/>
                    <a:pt x="1076353" y="97830"/>
                  </a:cubicBezTo>
                  <a:cubicBezTo>
                    <a:pt x="1130725" y="127199"/>
                    <a:pt x="1189065" y="164902"/>
                    <a:pt x="1240659" y="209749"/>
                  </a:cubicBezTo>
                  <a:cubicBezTo>
                    <a:pt x="1292253" y="254596"/>
                    <a:pt x="1351388" y="308967"/>
                    <a:pt x="1385916" y="366911"/>
                  </a:cubicBezTo>
                  <a:cubicBezTo>
                    <a:pt x="1420444" y="424855"/>
                    <a:pt x="1439494" y="498674"/>
                    <a:pt x="1447828" y="557411"/>
                  </a:cubicBezTo>
                  <a:cubicBezTo>
                    <a:pt x="1456162" y="616148"/>
                    <a:pt x="1444256" y="672901"/>
                    <a:pt x="1435922" y="719335"/>
                  </a:cubicBezTo>
                  <a:cubicBezTo>
                    <a:pt x="1427588" y="765769"/>
                    <a:pt x="1410522" y="810617"/>
                    <a:pt x="1397822" y="836017"/>
                  </a:cubicBezTo>
                  <a:cubicBezTo>
                    <a:pt x="1385122" y="861417"/>
                    <a:pt x="1359722" y="871736"/>
                    <a:pt x="1359722" y="871736"/>
                  </a:cubicBezTo>
                  <a:cubicBezTo>
                    <a:pt x="1329560" y="893167"/>
                    <a:pt x="1262885" y="935633"/>
                    <a:pt x="1216847" y="964605"/>
                  </a:cubicBezTo>
                  <a:cubicBezTo>
                    <a:pt x="1170810" y="993577"/>
                    <a:pt x="1122788" y="1024930"/>
                    <a:pt x="1083497" y="1045567"/>
                  </a:cubicBezTo>
                  <a:cubicBezTo>
                    <a:pt x="1044207" y="1066205"/>
                    <a:pt x="1012060" y="1081286"/>
                    <a:pt x="981104" y="1088430"/>
                  </a:cubicBezTo>
                  <a:cubicBezTo>
                    <a:pt x="950148" y="1095574"/>
                    <a:pt x="905301" y="1090413"/>
                    <a:pt x="897760" y="1088429"/>
                  </a:cubicBezTo>
                  <a:cubicBezTo>
                    <a:pt x="890219" y="1086445"/>
                    <a:pt x="918000" y="1090811"/>
                    <a:pt x="935859" y="1076524"/>
                  </a:cubicBezTo>
                  <a:cubicBezTo>
                    <a:pt x="953718" y="1062237"/>
                    <a:pt x="985072" y="1040011"/>
                    <a:pt x="1004916" y="1002705"/>
                  </a:cubicBezTo>
                  <a:cubicBezTo>
                    <a:pt x="1024760" y="965399"/>
                    <a:pt x="1054128" y="908248"/>
                    <a:pt x="1054922" y="852686"/>
                  </a:cubicBezTo>
                  <a:cubicBezTo>
                    <a:pt x="1055716" y="797124"/>
                    <a:pt x="1036269" y="726877"/>
                    <a:pt x="1009678" y="669330"/>
                  </a:cubicBezTo>
                  <a:cubicBezTo>
                    <a:pt x="983087" y="611783"/>
                    <a:pt x="932684" y="551061"/>
                    <a:pt x="895378" y="507405"/>
                  </a:cubicBezTo>
                  <a:cubicBezTo>
                    <a:pt x="858072" y="463749"/>
                    <a:pt x="831085" y="441126"/>
                    <a:pt x="785841" y="407392"/>
                  </a:cubicBezTo>
                  <a:cubicBezTo>
                    <a:pt x="740597" y="373658"/>
                    <a:pt x="682257" y="334764"/>
                    <a:pt x="623916" y="304999"/>
                  </a:cubicBezTo>
                  <a:cubicBezTo>
                    <a:pt x="565575" y="275234"/>
                    <a:pt x="494931" y="241499"/>
                    <a:pt x="435797" y="228799"/>
                  </a:cubicBezTo>
                  <a:cubicBezTo>
                    <a:pt x="376662" y="216099"/>
                    <a:pt x="320703" y="222846"/>
                    <a:pt x="269109" y="228799"/>
                  </a:cubicBezTo>
                  <a:cubicBezTo>
                    <a:pt x="217515" y="234752"/>
                    <a:pt x="171081" y="249040"/>
                    <a:pt x="126234" y="264518"/>
                  </a:cubicBezTo>
                  <a:cubicBezTo>
                    <a:pt x="81387" y="279996"/>
                    <a:pt x="1615" y="326430"/>
                    <a:pt x="28" y="321667"/>
                  </a:cubicBezTo>
                  <a:cubicBezTo>
                    <a:pt x="-1559" y="316904"/>
                    <a:pt x="63925" y="268486"/>
                    <a:pt x="116709" y="235942"/>
                  </a:cubicBezTo>
                  <a:cubicBezTo>
                    <a:pt x="169493" y="203398"/>
                    <a:pt x="316734" y="126405"/>
                    <a:pt x="316734" y="126405"/>
                  </a:cubicBezTo>
                  <a:cubicBezTo>
                    <a:pt x="376662" y="93861"/>
                    <a:pt x="417937" y="61714"/>
                    <a:pt x="476278" y="40680"/>
                  </a:cubicBezTo>
                  <a:cubicBezTo>
                    <a:pt x="534619" y="19646"/>
                    <a:pt x="598119" y="2580"/>
                    <a:pt x="666778" y="199"/>
                  </a:cubicBezTo>
                  <a:cubicBezTo>
                    <a:pt x="735437" y="-2182"/>
                    <a:pt x="846165" y="17264"/>
                    <a:pt x="914428" y="33536"/>
                  </a:cubicBezTo>
                  <a:close/>
                </a:path>
              </a:pathLst>
            </a:custGeom>
            <a:gradFill flip="none" rotWithShape="1">
              <a:gsLst>
                <a:gs pos="29000">
                  <a:srgbClr val="C00000"/>
                </a:gs>
                <a:gs pos="50000">
                  <a:srgbClr val="FF6969"/>
                </a:gs>
                <a:gs pos="69000">
                  <a:srgbClr val="C00000"/>
                </a:gs>
              </a:gsLst>
              <a:lin ang="3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57"/>
            <p:cNvSpPr/>
            <p:nvPr/>
          </p:nvSpPr>
          <p:spPr>
            <a:xfrm>
              <a:off x="4271801" y="5738487"/>
              <a:ext cx="674960" cy="836451"/>
            </a:xfrm>
            <a:custGeom>
              <a:avLst/>
              <a:gdLst>
                <a:gd name="connsiteX0" fmla="*/ 557374 w 674960"/>
                <a:gd name="connsiteY0" fmla="*/ 326 h 836451"/>
                <a:gd name="connsiteX1" fmla="*/ 635955 w 674960"/>
                <a:gd name="connsiteY1" fmla="*/ 9851 h 836451"/>
                <a:gd name="connsiteX2" fmla="*/ 674960 w 674960"/>
                <a:gd name="connsiteY2" fmla="*/ 18558 h 836451"/>
                <a:gd name="connsiteX3" fmla="*/ 657387 w 674960"/>
                <a:gd name="connsiteY3" fmla="*/ 33663 h 836451"/>
                <a:gd name="connsiteX4" fmla="*/ 626430 w 674960"/>
                <a:gd name="connsiteY4" fmla="*/ 100338 h 836451"/>
                <a:gd name="connsiteX5" fmla="*/ 631193 w 674960"/>
                <a:gd name="connsiteY5" fmla="*/ 219401 h 836451"/>
                <a:gd name="connsiteX6" fmla="*/ 616905 w 674960"/>
                <a:gd name="connsiteY6" fmla="*/ 305126 h 836451"/>
                <a:gd name="connsiteX7" fmla="*/ 600237 w 674960"/>
                <a:gd name="connsiteY7" fmla="*/ 412282 h 836451"/>
                <a:gd name="connsiteX8" fmla="*/ 585949 w 674960"/>
                <a:gd name="connsiteY8" fmla="*/ 548013 h 836451"/>
                <a:gd name="connsiteX9" fmla="*/ 516893 w 674960"/>
                <a:gd name="connsiteY9" fmla="*/ 645644 h 836451"/>
                <a:gd name="connsiteX10" fmla="*/ 345443 w 674960"/>
                <a:gd name="connsiteY10" fmla="*/ 702794 h 836451"/>
                <a:gd name="connsiteX11" fmla="*/ 293055 w 674960"/>
                <a:gd name="connsiteY11" fmla="*/ 728988 h 836451"/>
                <a:gd name="connsiteX12" fmla="*/ 269243 w 674960"/>
                <a:gd name="connsiteY12" fmla="*/ 764707 h 836451"/>
                <a:gd name="connsiteX13" fmla="*/ 262099 w 674960"/>
                <a:gd name="connsiteY13" fmla="*/ 817094 h 836451"/>
                <a:gd name="connsiteX14" fmla="*/ 231143 w 674960"/>
                <a:gd name="connsiteY14" fmla="*/ 836144 h 836451"/>
                <a:gd name="connsiteX15" fmla="*/ 197806 w 674960"/>
                <a:gd name="connsiteY15" fmla="*/ 826619 h 836451"/>
                <a:gd name="connsiteX16" fmla="*/ 188280 w 674960"/>
                <a:gd name="connsiteY16" fmla="*/ 798045 h 836451"/>
                <a:gd name="connsiteX17" fmla="*/ 183518 w 674960"/>
                <a:gd name="connsiteY17" fmla="*/ 750419 h 836451"/>
                <a:gd name="connsiteX18" fmla="*/ 143037 w 674960"/>
                <a:gd name="connsiteY18" fmla="*/ 750419 h 836451"/>
                <a:gd name="connsiteX19" fmla="*/ 14449 w 674960"/>
                <a:gd name="connsiteY19" fmla="*/ 743276 h 836451"/>
                <a:gd name="connsiteX20" fmla="*/ 7305 w 674960"/>
                <a:gd name="connsiteY20" fmla="*/ 724226 h 836451"/>
                <a:gd name="connsiteX21" fmla="*/ 52549 w 674960"/>
                <a:gd name="connsiteY21" fmla="*/ 650407 h 836451"/>
                <a:gd name="connsiteX22" fmla="*/ 100174 w 674960"/>
                <a:gd name="connsiteY22" fmla="*/ 567063 h 836451"/>
                <a:gd name="connsiteX23" fmla="*/ 126368 w 674960"/>
                <a:gd name="connsiteY23" fmla="*/ 509913 h 836451"/>
                <a:gd name="connsiteX24" fmla="*/ 204949 w 674960"/>
                <a:gd name="connsiteY24" fmla="*/ 343226 h 836451"/>
                <a:gd name="connsiteX25" fmla="*/ 264480 w 674960"/>
                <a:gd name="connsiteY25" fmla="*/ 228926 h 836451"/>
                <a:gd name="connsiteX26" fmla="*/ 362112 w 674960"/>
                <a:gd name="connsiteY26" fmla="*/ 102719 h 836451"/>
                <a:gd name="connsiteX27" fmla="*/ 402743 w 674960"/>
                <a:gd name="connsiteY27" fmla="*/ 56583 h 836451"/>
                <a:gd name="connsiteX28" fmla="*/ 418497 w 674960"/>
                <a:gd name="connsiteY28" fmla="*/ 42859 h 836451"/>
                <a:gd name="connsiteX29" fmla="*/ 425307 w 674960"/>
                <a:gd name="connsiteY29" fmla="*/ 41476 h 836451"/>
                <a:gd name="connsiteX30" fmla="*/ 481174 w 674960"/>
                <a:gd name="connsiteY30" fmla="*/ 19375 h 836451"/>
                <a:gd name="connsiteX31" fmla="*/ 557374 w 674960"/>
                <a:gd name="connsiteY31" fmla="*/ 326 h 83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74960" h="836451">
                  <a:moveTo>
                    <a:pt x="557374" y="326"/>
                  </a:moveTo>
                  <a:cubicBezTo>
                    <a:pt x="583171" y="-1261"/>
                    <a:pt x="605396" y="3104"/>
                    <a:pt x="635955" y="9851"/>
                  </a:cubicBezTo>
                  <a:lnTo>
                    <a:pt x="674960" y="18558"/>
                  </a:lnTo>
                  <a:lnTo>
                    <a:pt x="657387" y="33663"/>
                  </a:lnTo>
                  <a:cubicBezTo>
                    <a:pt x="642703" y="51125"/>
                    <a:pt x="630796" y="69382"/>
                    <a:pt x="626430" y="100338"/>
                  </a:cubicBezTo>
                  <a:cubicBezTo>
                    <a:pt x="622064" y="131294"/>
                    <a:pt x="632780" y="185270"/>
                    <a:pt x="631193" y="219401"/>
                  </a:cubicBezTo>
                  <a:cubicBezTo>
                    <a:pt x="629606" y="253532"/>
                    <a:pt x="622064" y="272979"/>
                    <a:pt x="616905" y="305126"/>
                  </a:cubicBezTo>
                  <a:cubicBezTo>
                    <a:pt x="611746" y="337273"/>
                    <a:pt x="605396" y="371801"/>
                    <a:pt x="600237" y="412282"/>
                  </a:cubicBezTo>
                  <a:cubicBezTo>
                    <a:pt x="595078" y="452763"/>
                    <a:pt x="599840" y="509120"/>
                    <a:pt x="585949" y="548013"/>
                  </a:cubicBezTo>
                  <a:cubicBezTo>
                    <a:pt x="572058" y="586906"/>
                    <a:pt x="556977" y="619847"/>
                    <a:pt x="516893" y="645644"/>
                  </a:cubicBezTo>
                  <a:cubicBezTo>
                    <a:pt x="476809" y="671441"/>
                    <a:pt x="382749" y="688903"/>
                    <a:pt x="345443" y="702794"/>
                  </a:cubicBezTo>
                  <a:cubicBezTo>
                    <a:pt x="308137" y="716685"/>
                    <a:pt x="305755" y="718669"/>
                    <a:pt x="293055" y="728988"/>
                  </a:cubicBezTo>
                  <a:cubicBezTo>
                    <a:pt x="280355" y="739307"/>
                    <a:pt x="274402" y="750023"/>
                    <a:pt x="269243" y="764707"/>
                  </a:cubicBezTo>
                  <a:cubicBezTo>
                    <a:pt x="264084" y="779391"/>
                    <a:pt x="268449" y="805188"/>
                    <a:pt x="262099" y="817094"/>
                  </a:cubicBezTo>
                  <a:cubicBezTo>
                    <a:pt x="255749" y="829000"/>
                    <a:pt x="241858" y="834557"/>
                    <a:pt x="231143" y="836144"/>
                  </a:cubicBezTo>
                  <a:cubicBezTo>
                    <a:pt x="220428" y="837731"/>
                    <a:pt x="204950" y="832969"/>
                    <a:pt x="197806" y="826619"/>
                  </a:cubicBezTo>
                  <a:cubicBezTo>
                    <a:pt x="190662" y="820269"/>
                    <a:pt x="190661" y="810745"/>
                    <a:pt x="188280" y="798045"/>
                  </a:cubicBezTo>
                  <a:cubicBezTo>
                    <a:pt x="185899" y="785345"/>
                    <a:pt x="191058" y="758357"/>
                    <a:pt x="183518" y="750419"/>
                  </a:cubicBezTo>
                  <a:cubicBezTo>
                    <a:pt x="175978" y="742481"/>
                    <a:pt x="171215" y="751609"/>
                    <a:pt x="143037" y="750419"/>
                  </a:cubicBezTo>
                  <a:cubicBezTo>
                    <a:pt x="114859" y="749229"/>
                    <a:pt x="37071" y="747641"/>
                    <a:pt x="14449" y="743276"/>
                  </a:cubicBezTo>
                  <a:cubicBezTo>
                    <a:pt x="-8173" y="738911"/>
                    <a:pt x="955" y="739704"/>
                    <a:pt x="7305" y="724226"/>
                  </a:cubicBezTo>
                  <a:cubicBezTo>
                    <a:pt x="13655" y="708748"/>
                    <a:pt x="36277" y="676601"/>
                    <a:pt x="52549" y="650407"/>
                  </a:cubicBezTo>
                  <a:cubicBezTo>
                    <a:pt x="68821" y="624213"/>
                    <a:pt x="87871" y="588891"/>
                    <a:pt x="100174" y="567063"/>
                  </a:cubicBezTo>
                  <a:cubicBezTo>
                    <a:pt x="112477" y="545235"/>
                    <a:pt x="108905" y="547219"/>
                    <a:pt x="126368" y="509913"/>
                  </a:cubicBezTo>
                  <a:cubicBezTo>
                    <a:pt x="143831" y="472607"/>
                    <a:pt x="181930" y="390057"/>
                    <a:pt x="204949" y="343226"/>
                  </a:cubicBezTo>
                  <a:cubicBezTo>
                    <a:pt x="227968" y="296395"/>
                    <a:pt x="238286" y="269010"/>
                    <a:pt x="264480" y="228926"/>
                  </a:cubicBezTo>
                  <a:cubicBezTo>
                    <a:pt x="290674" y="188842"/>
                    <a:pt x="331949" y="137644"/>
                    <a:pt x="362112" y="102719"/>
                  </a:cubicBezTo>
                  <a:cubicBezTo>
                    <a:pt x="377193" y="85256"/>
                    <a:pt x="389794" y="70175"/>
                    <a:pt x="402743" y="56583"/>
                  </a:cubicBezTo>
                  <a:lnTo>
                    <a:pt x="418497" y="42859"/>
                  </a:lnTo>
                  <a:lnTo>
                    <a:pt x="425307" y="41476"/>
                  </a:lnTo>
                  <a:cubicBezTo>
                    <a:pt x="438460" y="36788"/>
                    <a:pt x="463612" y="24733"/>
                    <a:pt x="481174" y="19375"/>
                  </a:cubicBezTo>
                  <a:cubicBezTo>
                    <a:pt x="504590" y="12231"/>
                    <a:pt x="531577" y="1913"/>
                    <a:pt x="557374" y="326"/>
                  </a:cubicBezTo>
                  <a:close/>
                </a:path>
              </a:pathLst>
            </a:custGeom>
            <a:gradFill flip="none" rotWithShape="1">
              <a:gsLst>
                <a:gs pos="24000">
                  <a:srgbClr val="81191F"/>
                </a:gs>
                <a:gs pos="50000">
                  <a:srgbClr val="FF2F2F"/>
                </a:gs>
                <a:gs pos="77000">
                  <a:srgbClr val="81191F"/>
                </a:gs>
              </a:gsLst>
              <a:lin ang="4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任意多边形 58"/>
            <p:cNvSpPr/>
            <p:nvPr/>
          </p:nvSpPr>
          <p:spPr>
            <a:xfrm>
              <a:off x="5343778" y="6086218"/>
              <a:ext cx="256929" cy="672281"/>
            </a:xfrm>
            <a:custGeom>
              <a:avLst/>
              <a:gdLst>
                <a:gd name="connsiteX0" fmla="*/ 0 w 256929"/>
                <a:gd name="connsiteY0" fmla="*/ 0 h 672281"/>
                <a:gd name="connsiteX1" fmla="*/ 40676 w 256929"/>
                <a:gd name="connsiteY1" fmla="*/ 48180 h 672281"/>
                <a:gd name="connsiteX2" fmla="*/ 111667 w 256929"/>
                <a:gd name="connsiteY2" fmla="*/ 147895 h 672281"/>
                <a:gd name="connsiteX3" fmla="*/ 223586 w 256929"/>
                <a:gd name="connsiteY3" fmla="*/ 400307 h 672281"/>
                <a:gd name="connsiteX4" fmla="*/ 256923 w 256929"/>
                <a:gd name="connsiteY4" fmla="*/ 550326 h 672281"/>
                <a:gd name="connsiteX5" fmla="*/ 225967 w 256929"/>
                <a:gd name="connsiteY5" fmla="*/ 624145 h 672281"/>
                <a:gd name="connsiteX6" fmla="*/ 178342 w 256929"/>
                <a:gd name="connsiteY6" fmla="*/ 657482 h 672281"/>
                <a:gd name="connsiteX7" fmla="*/ 152148 w 256929"/>
                <a:gd name="connsiteY7" fmla="*/ 671770 h 672281"/>
                <a:gd name="connsiteX8" fmla="*/ 152489 w 256929"/>
                <a:gd name="connsiteY8" fmla="*/ 672281 h 672281"/>
                <a:gd name="connsiteX9" fmla="*/ 149767 w 256929"/>
                <a:gd name="connsiteY9" fmla="*/ 671768 h 672281"/>
                <a:gd name="connsiteX10" fmla="*/ 106904 w 256929"/>
                <a:gd name="connsiteY10" fmla="*/ 614619 h 672281"/>
                <a:gd name="connsiteX11" fmla="*/ 66423 w 256929"/>
                <a:gd name="connsiteY11" fmla="*/ 476506 h 672281"/>
                <a:gd name="connsiteX12" fmla="*/ 33086 w 256929"/>
                <a:gd name="connsiteY12" fmla="*/ 293150 h 672281"/>
                <a:gd name="connsiteX13" fmla="*/ 6892 w 256929"/>
                <a:gd name="connsiteY13" fmla="*/ 95506 h 672281"/>
                <a:gd name="connsiteX14" fmla="*/ 1385 w 256929"/>
                <a:gd name="connsiteY14" fmla="*/ 37910 h 672281"/>
                <a:gd name="connsiteX15" fmla="*/ 0 w 256929"/>
                <a:gd name="connsiteY15" fmla="*/ 0 h 672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6929" h="672281">
                  <a:moveTo>
                    <a:pt x="0" y="0"/>
                  </a:moveTo>
                  <a:lnTo>
                    <a:pt x="40676" y="48180"/>
                  </a:lnTo>
                  <a:cubicBezTo>
                    <a:pt x="65828" y="78839"/>
                    <a:pt x="90038" y="110986"/>
                    <a:pt x="111667" y="147895"/>
                  </a:cubicBezTo>
                  <a:cubicBezTo>
                    <a:pt x="154926" y="221714"/>
                    <a:pt x="199377" y="333235"/>
                    <a:pt x="223586" y="400307"/>
                  </a:cubicBezTo>
                  <a:cubicBezTo>
                    <a:pt x="247795" y="467379"/>
                    <a:pt x="256526" y="513020"/>
                    <a:pt x="256923" y="550326"/>
                  </a:cubicBezTo>
                  <a:cubicBezTo>
                    <a:pt x="257320" y="587632"/>
                    <a:pt x="239064" y="606286"/>
                    <a:pt x="225967" y="624145"/>
                  </a:cubicBezTo>
                  <a:cubicBezTo>
                    <a:pt x="212870" y="642004"/>
                    <a:pt x="190645" y="649545"/>
                    <a:pt x="178342" y="657482"/>
                  </a:cubicBezTo>
                  <a:cubicBezTo>
                    <a:pt x="166039" y="665419"/>
                    <a:pt x="152942" y="668595"/>
                    <a:pt x="152148" y="671770"/>
                  </a:cubicBezTo>
                  <a:lnTo>
                    <a:pt x="152489" y="672281"/>
                  </a:lnTo>
                  <a:lnTo>
                    <a:pt x="149767" y="671768"/>
                  </a:lnTo>
                  <a:cubicBezTo>
                    <a:pt x="127145" y="664625"/>
                    <a:pt x="120795" y="647163"/>
                    <a:pt x="106904" y="614619"/>
                  </a:cubicBezTo>
                  <a:cubicBezTo>
                    <a:pt x="93013" y="582075"/>
                    <a:pt x="78726" y="530084"/>
                    <a:pt x="66423" y="476506"/>
                  </a:cubicBezTo>
                  <a:cubicBezTo>
                    <a:pt x="54120" y="422928"/>
                    <a:pt x="43008" y="356650"/>
                    <a:pt x="33086" y="293150"/>
                  </a:cubicBezTo>
                  <a:cubicBezTo>
                    <a:pt x="23164" y="229650"/>
                    <a:pt x="12448" y="145512"/>
                    <a:pt x="6892" y="95506"/>
                  </a:cubicBezTo>
                  <a:cubicBezTo>
                    <a:pt x="4114" y="70503"/>
                    <a:pt x="2427" y="53140"/>
                    <a:pt x="1385" y="37910"/>
                  </a:cubicBezTo>
                  <a:lnTo>
                    <a:pt x="0" y="0"/>
                  </a:lnTo>
                  <a:close/>
                </a:path>
              </a:pathLst>
            </a:custGeom>
            <a:gradFill flip="none" rotWithShape="1">
              <a:gsLst>
                <a:gs pos="29000">
                  <a:srgbClr val="81191F"/>
                </a:gs>
                <a:gs pos="50000">
                  <a:srgbClr val="FF2F2F"/>
                </a:gs>
                <a:gs pos="69000">
                  <a:srgbClr val="81191F"/>
                </a:gs>
              </a:gsLst>
              <a:lin ang="3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任意多边形 59"/>
            <p:cNvSpPr/>
            <p:nvPr/>
          </p:nvSpPr>
          <p:spPr>
            <a:xfrm>
              <a:off x="6262688" y="5568946"/>
              <a:ext cx="476260" cy="839601"/>
            </a:xfrm>
            <a:custGeom>
              <a:avLst/>
              <a:gdLst>
                <a:gd name="connsiteX0" fmla="*/ 25173 w 476260"/>
                <a:gd name="connsiteY0" fmla="*/ 0 h 839601"/>
                <a:gd name="connsiteX1" fmla="*/ 53820 w 476260"/>
                <a:gd name="connsiteY1" fmla="*/ 18843 h 839601"/>
                <a:gd name="connsiteX2" fmla="*/ 183356 w 476260"/>
                <a:gd name="connsiteY2" fmla="*/ 119860 h 839601"/>
                <a:gd name="connsiteX3" fmla="*/ 316705 w 476260"/>
                <a:gd name="connsiteY3" fmla="*/ 236542 h 839601"/>
                <a:gd name="connsiteX4" fmla="*/ 407194 w 476260"/>
                <a:gd name="connsiteY4" fmla="*/ 384180 h 839601"/>
                <a:gd name="connsiteX5" fmla="*/ 471488 w 476260"/>
                <a:gd name="connsiteY5" fmla="*/ 605635 h 839601"/>
                <a:gd name="connsiteX6" fmla="*/ 464343 w 476260"/>
                <a:gd name="connsiteY6" fmla="*/ 762798 h 839601"/>
                <a:gd name="connsiteX7" fmla="*/ 407193 w 476260"/>
                <a:gd name="connsiteY7" fmla="*/ 817567 h 839601"/>
                <a:gd name="connsiteX8" fmla="*/ 345281 w 476260"/>
                <a:gd name="connsiteY8" fmla="*/ 838998 h 839601"/>
                <a:gd name="connsiteX9" fmla="*/ 360781 w 476260"/>
                <a:gd name="connsiteY9" fmla="*/ 839601 h 839601"/>
                <a:gd name="connsiteX10" fmla="*/ 342007 w 476260"/>
                <a:gd name="connsiteY10" fmla="*/ 839444 h 839601"/>
                <a:gd name="connsiteX11" fmla="*/ 264319 w 476260"/>
                <a:gd name="connsiteY11" fmla="*/ 819947 h 839601"/>
                <a:gd name="connsiteX12" fmla="*/ 116681 w 476260"/>
                <a:gd name="connsiteY12" fmla="*/ 715173 h 839601"/>
                <a:gd name="connsiteX13" fmla="*/ 38100 w 476260"/>
                <a:gd name="connsiteY13" fmla="*/ 560392 h 839601"/>
                <a:gd name="connsiteX14" fmla="*/ 7142 w 476260"/>
                <a:gd name="connsiteY14" fmla="*/ 388942 h 839601"/>
                <a:gd name="connsiteX15" fmla="*/ 0 w 476260"/>
                <a:gd name="connsiteY15" fmla="*/ 274642 h 839601"/>
                <a:gd name="connsiteX16" fmla="*/ 7143 w 476260"/>
                <a:gd name="connsiteY16" fmla="*/ 146054 h 839601"/>
                <a:gd name="connsiteX17" fmla="*/ 23812 w 476260"/>
                <a:gd name="connsiteY17" fmla="*/ 10323 h 839601"/>
                <a:gd name="connsiteX18" fmla="*/ 25173 w 476260"/>
                <a:gd name="connsiteY18" fmla="*/ 0 h 839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6260" h="839601">
                  <a:moveTo>
                    <a:pt x="25173" y="0"/>
                  </a:moveTo>
                  <a:lnTo>
                    <a:pt x="53820" y="18843"/>
                  </a:lnTo>
                  <a:cubicBezTo>
                    <a:pt x="97557" y="49837"/>
                    <a:pt x="145256" y="89202"/>
                    <a:pt x="183356" y="119860"/>
                  </a:cubicBezTo>
                  <a:cubicBezTo>
                    <a:pt x="234156" y="160738"/>
                    <a:pt x="279399" y="192489"/>
                    <a:pt x="316705" y="236542"/>
                  </a:cubicBezTo>
                  <a:cubicBezTo>
                    <a:pt x="354011" y="280595"/>
                    <a:pt x="381397" y="322665"/>
                    <a:pt x="407194" y="384180"/>
                  </a:cubicBezTo>
                  <a:cubicBezTo>
                    <a:pt x="432991" y="445696"/>
                    <a:pt x="461963" y="542532"/>
                    <a:pt x="471488" y="605635"/>
                  </a:cubicBezTo>
                  <a:cubicBezTo>
                    <a:pt x="481013" y="668738"/>
                    <a:pt x="475059" y="727476"/>
                    <a:pt x="464343" y="762798"/>
                  </a:cubicBezTo>
                  <a:cubicBezTo>
                    <a:pt x="453627" y="798120"/>
                    <a:pt x="427037" y="804867"/>
                    <a:pt x="407193" y="817567"/>
                  </a:cubicBezTo>
                  <a:cubicBezTo>
                    <a:pt x="387349" y="830267"/>
                    <a:pt x="336153" y="836617"/>
                    <a:pt x="345281" y="838998"/>
                  </a:cubicBezTo>
                  <a:lnTo>
                    <a:pt x="360781" y="839601"/>
                  </a:lnTo>
                  <a:lnTo>
                    <a:pt x="342007" y="839444"/>
                  </a:lnTo>
                  <a:cubicBezTo>
                    <a:pt x="316012" y="836815"/>
                    <a:pt x="289124" y="829671"/>
                    <a:pt x="264319" y="819947"/>
                  </a:cubicBezTo>
                  <a:cubicBezTo>
                    <a:pt x="214710" y="800500"/>
                    <a:pt x="154384" y="758432"/>
                    <a:pt x="116681" y="715173"/>
                  </a:cubicBezTo>
                  <a:cubicBezTo>
                    <a:pt x="78978" y="671914"/>
                    <a:pt x="56356" y="614764"/>
                    <a:pt x="38100" y="560392"/>
                  </a:cubicBezTo>
                  <a:cubicBezTo>
                    <a:pt x="19844" y="506020"/>
                    <a:pt x="13492" y="436567"/>
                    <a:pt x="7142" y="388942"/>
                  </a:cubicBezTo>
                  <a:cubicBezTo>
                    <a:pt x="792" y="341317"/>
                    <a:pt x="0" y="315123"/>
                    <a:pt x="0" y="274642"/>
                  </a:cubicBezTo>
                  <a:cubicBezTo>
                    <a:pt x="0" y="234161"/>
                    <a:pt x="3174" y="190107"/>
                    <a:pt x="7143" y="146054"/>
                  </a:cubicBezTo>
                  <a:cubicBezTo>
                    <a:pt x="11112" y="102001"/>
                    <a:pt x="19050" y="42470"/>
                    <a:pt x="23812" y="10323"/>
                  </a:cubicBezTo>
                  <a:lnTo>
                    <a:pt x="25173" y="0"/>
                  </a:lnTo>
                  <a:close/>
                </a:path>
              </a:pathLst>
            </a:custGeom>
            <a:gradFill flip="none" rotWithShape="1">
              <a:gsLst>
                <a:gs pos="29000">
                  <a:srgbClr val="81191F"/>
                </a:gs>
                <a:gs pos="50000">
                  <a:srgbClr val="FF2F2F"/>
                </a:gs>
                <a:gs pos="69000">
                  <a:srgbClr val="81191F"/>
                </a:gs>
              </a:gsLst>
              <a:lin ang="3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任意多边形 60"/>
            <p:cNvSpPr/>
            <p:nvPr/>
          </p:nvSpPr>
          <p:spPr>
            <a:xfrm>
              <a:off x="7086858" y="5236704"/>
              <a:ext cx="423628" cy="772450"/>
            </a:xfrm>
            <a:custGeom>
              <a:avLst/>
              <a:gdLst>
                <a:gd name="connsiteX0" fmla="*/ 5517 w 423628"/>
                <a:gd name="connsiteY0" fmla="*/ 0 h 772450"/>
                <a:gd name="connsiteX1" fmla="*/ 78473 w 423628"/>
                <a:gd name="connsiteY1" fmla="*/ 42231 h 772450"/>
                <a:gd name="connsiteX2" fmla="*/ 154524 w 423628"/>
                <a:gd name="connsiteY2" fmla="*/ 94916 h 772450"/>
                <a:gd name="connsiteX3" fmla="*/ 264061 w 423628"/>
                <a:gd name="connsiteY3" fmla="*/ 194929 h 772450"/>
                <a:gd name="connsiteX4" fmla="*/ 378361 w 423628"/>
                <a:gd name="connsiteY4" fmla="*/ 356854 h 772450"/>
                <a:gd name="connsiteX5" fmla="*/ 423605 w 423628"/>
                <a:gd name="connsiteY5" fmla="*/ 540210 h 772450"/>
                <a:gd name="connsiteX6" fmla="*/ 373599 w 423628"/>
                <a:gd name="connsiteY6" fmla="*/ 690229 h 772450"/>
                <a:gd name="connsiteX7" fmla="*/ 304542 w 423628"/>
                <a:gd name="connsiteY7" fmla="*/ 764048 h 772450"/>
                <a:gd name="connsiteX8" fmla="*/ 281821 w 423628"/>
                <a:gd name="connsiteY8" fmla="*/ 772450 h 772450"/>
                <a:gd name="connsiteX9" fmla="*/ 261680 w 423628"/>
                <a:gd name="connsiteY9" fmla="*/ 771191 h 772450"/>
                <a:gd name="connsiteX10" fmla="*/ 192624 w 423628"/>
                <a:gd name="connsiteY10" fmla="*/ 716423 h 772450"/>
                <a:gd name="connsiteX11" fmla="*/ 130711 w 423628"/>
                <a:gd name="connsiteY11" fmla="*/ 616410 h 772450"/>
                <a:gd name="connsiteX12" fmla="*/ 66417 w 423628"/>
                <a:gd name="connsiteY12" fmla="*/ 416385 h 772450"/>
                <a:gd name="connsiteX13" fmla="*/ 23555 w 423628"/>
                <a:gd name="connsiteY13" fmla="*/ 261604 h 772450"/>
                <a:gd name="connsiteX14" fmla="*/ 2124 w 423628"/>
                <a:gd name="connsiteY14" fmla="*/ 106823 h 772450"/>
                <a:gd name="connsiteX15" fmla="*/ 2124 w 423628"/>
                <a:gd name="connsiteY15" fmla="*/ 42529 h 772450"/>
                <a:gd name="connsiteX16" fmla="*/ 5517 w 423628"/>
                <a:gd name="connsiteY16" fmla="*/ 0 h 77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23628" h="772450">
                  <a:moveTo>
                    <a:pt x="5517" y="0"/>
                  </a:moveTo>
                  <a:lnTo>
                    <a:pt x="78473" y="42231"/>
                  </a:lnTo>
                  <a:cubicBezTo>
                    <a:pt x="106006" y="59892"/>
                    <a:pt x="131902" y="78049"/>
                    <a:pt x="154524" y="94916"/>
                  </a:cubicBezTo>
                  <a:cubicBezTo>
                    <a:pt x="199768" y="128650"/>
                    <a:pt x="226755" y="151273"/>
                    <a:pt x="264061" y="194929"/>
                  </a:cubicBezTo>
                  <a:cubicBezTo>
                    <a:pt x="301367" y="238585"/>
                    <a:pt x="351770" y="299307"/>
                    <a:pt x="378361" y="356854"/>
                  </a:cubicBezTo>
                  <a:cubicBezTo>
                    <a:pt x="404952" y="414401"/>
                    <a:pt x="424399" y="484648"/>
                    <a:pt x="423605" y="540210"/>
                  </a:cubicBezTo>
                  <a:cubicBezTo>
                    <a:pt x="422811" y="595772"/>
                    <a:pt x="393443" y="652923"/>
                    <a:pt x="373599" y="690229"/>
                  </a:cubicBezTo>
                  <a:cubicBezTo>
                    <a:pt x="353755" y="727535"/>
                    <a:pt x="322401" y="749761"/>
                    <a:pt x="304542" y="764048"/>
                  </a:cubicBezTo>
                  <a:lnTo>
                    <a:pt x="281821" y="772450"/>
                  </a:lnTo>
                  <a:lnTo>
                    <a:pt x="261680" y="771191"/>
                  </a:lnTo>
                  <a:cubicBezTo>
                    <a:pt x="234296" y="766032"/>
                    <a:pt x="214452" y="742220"/>
                    <a:pt x="192624" y="716423"/>
                  </a:cubicBezTo>
                  <a:cubicBezTo>
                    <a:pt x="170796" y="690626"/>
                    <a:pt x="151745" y="666416"/>
                    <a:pt x="130711" y="616410"/>
                  </a:cubicBezTo>
                  <a:cubicBezTo>
                    <a:pt x="109677" y="566404"/>
                    <a:pt x="84276" y="475519"/>
                    <a:pt x="66417" y="416385"/>
                  </a:cubicBezTo>
                  <a:cubicBezTo>
                    <a:pt x="48558" y="357251"/>
                    <a:pt x="34270" y="313198"/>
                    <a:pt x="23555" y="261604"/>
                  </a:cubicBezTo>
                  <a:cubicBezTo>
                    <a:pt x="12840" y="210010"/>
                    <a:pt x="5696" y="143335"/>
                    <a:pt x="2124" y="106823"/>
                  </a:cubicBezTo>
                  <a:cubicBezTo>
                    <a:pt x="-1448" y="70311"/>
                    <a:pt x="140" y="71104"/>
                    <a:pt x="2124" y="42529"/>
                  </a:cubicBezTo>
                  <a:lnTo>
                    <a:pt x="5517" y="0"/>
                  </a:lnTo>
                  <a:close/>
                </a:path>
              </a:pathLst>
            </a:custGeom>
            <a:gradFill flip="none" rotWithShape="1">
              <a:gsLst>
                <a:gs pos="29000">
                  <a:srgbClr val="81191F"/>
                </a:gs>
                <a:gs pos="50000">
                  <a:srgbClr val="FF2F2F"/>
                </a:gs>
                <a:gs pos="69000">
                  <a:srgbClr val="81191F"/>
                </a:gs>
              </a:gsLst>
              <a:lin ang="3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任意多边形 61"/>
            <p:cNvSpPr/>
            <p:nvPr/>
          </p:nvSpPr>
          <p:spPr>
            <a:xfrm>
              <a:off x="6390713" y="5143649"/>
              <a:ext cx="457273" cy="218699"/>
            </a:xfrm>
            <a:custGeom>
              <a:avLst/>
              <a:gdLst>
                <a:gd name="connsiteX0" fmla="*/ 416835 w 457273"/>
                <a:gd name="connsiteY0" fmla="*/ 0 h 218699"/>
                <a:gd name="connsiteX1" fmla="*/ 457273 w 457273"/>
                <a:gd name="connsiteY1" fmla="*/ 3283 h 218699"/>
                <a:gd name="connsiteX2" fmla="*/ 450771 w 457273"/>
                <a:gd name="connsiteY2" fmla="*/ 7442 h 218699"/>
                <a:gd name="connsiteX3" fmla="*/ 410141 w 457273"/>
                <a:gd name="connsiteY3" fmla="*/ 30808 h 218699"/>
                <a:gd name="connsiteX4" fmla="*/ 355371 w 457273"/>
                <a:gd name="connsiteY4" fmla="*/ 78433 h 218699"/>
                <a:gd name="connsiteX5" fmla="*/ 314891 w 457273"/>
                <a:gd name="connsiteY5" fmla="*/ 135583 h 218699"/>
                <a:gd name="connsiteX6" fmla="*/ 288697 w 457273"/>
                <a:gd name="connsiteY6" fmla="*/ 214164 h 218699"/>
                <a:gd name="connsiteX7" fmla="*/ 288799 w 457273"/>
                <a:gd name="connsiteY7" fmla="*/ 218699 h 218699"/>
                <a:gd name="connsiteX8" fmla="*/ 230856 w 457273"/>
                <a:gd name="connsiteY8" fmla="*/ 204451 h 218699"/>
                <a:gd name="connsiteX9" fmla="*/ 174394 w 457273"/>
                <a:gd name="connsiteY9" fmla="*/ 192731 h 218699"/>
                <a:gd name="connsiteX10" fmla="*/ 21585 w 457273"/>
                <a:gd name="connsiteY10" fmla="*/ 179002 h 218699"/>
                <a:gd name="connsiteX11" fmla="*/ 0 w 457273"/>
                <a:gd name="connsiteY11" fmla="*/ 178719 h 218699"/>
                <a:gd name="connsiteX12" fmla="*/ 5178 w 457273"/>
                <a:gd name="connsiteY12" fmla="*/ 168623 h 218699"/>
                <a:gd name="connsiteX13" fmla="*/ 31521 w 457273"/>
                <a:gd name="connsiteY13" fmla="*/ 137964 h 218699"/>
                <a:gd name="connsiteX14" fmla="*/ 65454 w 457273"/>
                <a:gd name="connsiteY14" fmla="*/ 104031 h 218699"/>
                <a:gd name="connsiteX15" fmla="*/ 73602 w 457273"/>
                <a:gd name="connsiteY15" fmla="*/ 97720 h 218699"/>
                <a:gd name="connsiteX16" fmla="*/ 81321 w 457273"/>
                <a:gd name="connsiteY16" fmla="*/ 95119 h 218699"/>
                <a:gd name="connsiteX17" fmla="*/ 193444 w 457273"/>
                <a:gd name="connsiteY17" fmla="*/ 42714 h 218699"/>
                <a:gd name="connsiteX18" fmla="*/ 336319 w 457273"/>
                <a:gd name="connsiteY18" fmla="*/ 6995 h 218699"/>
                <a:gd name="connsiteX19" fmla="*/ 416835 w 457273"/>
                <a:gd name="connsiteY19" fmla="*/ 0 h 218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7273" h="218699">
                  <a:moveTo>
                    <a:pt x="416835" y="0"/>
                  </a:moveTo>
                  <a:lnTo>
                    <a:pt x="457273" y="3283"/>
                  </a:lnTo>
                  <a:lnTo>
                    <a:pt x="450771" y="7442"/>
                  </a:lnTo>
                  <a:cubicBezTo>
                    <a:pt x="437128" y="14933"/>
                    <a:pt x="419468" y="23466"/>
                    <a:pt x="410141" y="30808"/>
                  </a:cubicBezTo>
                  <a:cubicBezTo>
                    <a:pt x="391488" y="45492"/>
                    <a:pt x="371246" y="60971"/>
                    <a:pt x="355371" y="78433"/>
                  </a:cubicBezTo>
                  <a:cubicBezTo>
                    <a:pt x="339496" y="95895"/>
                    <a:pt x="326003" y="112961"/>
                    <a:pt x="314891" y="135583"/>
                  </a:cubicBezTo>
                  <a:cubicBezTo>
                    <a:pt x="303779" y="158205"/>
                    <a:pt x="291872" y="183208"/>
                    <a:pt x="288697" y="214164"/>
                  </a:cubicBezTo>
                  <a:lnTo>
                    <a:pt x="288799" y="218699"/>
                  </a:lnTo>
                  <a:lnTo>
                    <a:pt x="230856" y="204451"/>
                  </a:lnTo>
                  <a:cubicBezTo>
                    <a:pt x="211205" y="200123"/>
                    <a:pt x="192154" y="196303"/>
                    <a:pt x="174394" y="192731"/>
                  </a:cubicBezTo>
                  <a:cubicBezTo>
                    <a:pt x="121113" y="182016"/>
                    <a:pt x="67163" y="179784"/>
                    <a:pt x="21585" y="179002"/>
                  </a:cubicBezTo>
                  <a:lnTo>
                    <a:pt x="0" y="178719"/>
                  </a:lnTo>
                  <a:lnTo>
                    <a:pt x="5178" y="168623"/>
                  </a:lnTo>
                  <a:cubicBezTo>
                    <a:pt x="12273" y="158502"/>
                    <a:pt x="22195" y="148878"/>
                    <a:pt x="31521" y="137964"/>
                  </a:cubicBezTo>
                  <a:cubicBezTo>
                    <a:pt x="40847" y="127050"/>
                    <a:pt x="52456" y="115441"/>
                    <a:pt x="65454" y="104031"/>
                  </a:cubicBezTo>
                  <a:lnTo>
                    <a:pt x="73602" y="97720"/>
                  </a:lnTo>
                  <a:lnTo>
                    <a:pt x="81321" y="95119"/>
                  </a:lnTo>
                  <a:cubicBezTo>
                    <a:pt x="106528" y="83344"/>
                    <a:pt x="159809" y="54323"/>
                    <a:pt x="193444" y="42714"/>
                  </a:cubicBezTo>
                  <a:cubicBezTo>
                    <a:pt x="238291" y="27236"/>
                    <a:pt x="284725" y="12948"/>
                    <a:pt x="336319" y="6995"/>
                  </a:cubicBezTo>
                  <a:cubicBezTo>
                    <a:pt x="362116" y="4019"/>
                    <a:pt x="389004" y="844"/>
                    <a:pt x="416835" y="0"/>
                  </a:cubicBezTo>
                  <a:close/>
                </a:path>
              </a:pathLst>
            </a:custGeom>
            <a:gradFill flip="none" rotWithShape="1">
              <a:gsLst>
                <a:gs pos="0">
                  <a:srgbClr val="81191F"/>
                </a:gs>
                <a:gs pos="50000">
                  <a:srgbClr val="FF2F2F"/>
                </a:gs>
                <a:gs pos="100000">
                  <a:srgbClr val="81191F"/>
                </a:gs>
              </a:gsLst>
              <a:lin ang="3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任意多边形 62"/>
            <p:cNvSpPr/>
            <p:nvPr/>
          </p:nvSpPr>
          <p:spPr>
            <a:xfrm>
              <a:off x="5573225" y="5478915"/>
              <a:ext cx="520663" cy="402709"/>
            </a:xfrm>
            <a:custGeom>
              <a:avLst/>
              <a:gdLst>
                <a:gd name="connsiteX0" fmla="*/ 375139 w 520663"/>
                <a:gd name="connsiteY0" fmla="*/ 340 h 402709"/>
                <a:gd name="connsiteX1" fmla="*/ 511986 w 520663"/>
                <a:gd name="connsiteY1" fmla="*/ 13009 h 402709"/>
                <a:gd name="connsiteX2" fmla="*/ 520663 w 520663"/>
                <a:gd name="connsiteY2" fmla="*/ 14732 h 402709"/>
                <a:gd name="connsiteX3" fmla="*/ 503429 w 520663"/>
                <a:gd name="connsiteY3" fmla="*/ 26685 h 402709"/>
                <a:gd name="connsiteX4" fmla="*/ 479914 w 520663"/>
                <a:gd name="connsiteY4" fmla="*/ 45586 h 402709"/>
                <a:gd name="connsiteX5" fmla="*/ 415620 w 520663"/>
                <a:gd name="connsiteY5" fmla="*/ 121785 h 402709"/>
                <a:gd name="connsiteX6" fmla="*/ 363232 w 520663"/>
                <a:gd name="connsiteY6" fmla="*/ 217035 h 402709"/>
                <a:gd name="connsiteX7" fmla="*/ 317989 w 520663"/>
                <a:gd name="connsiteY7" fmla="*/ 336098 h 402709"/>
                <a:gd name="connsiteX8" fmla="*/ 307571 w 520663"/>
                <a:gd name="connsiteY8" fmla="*/ 397415 h 402709"/>
                <a:gd name="connsiteX9" fmla="*/ 307244 w 520663"/>
                <a:gd name="connsiteY9" fmla="*/ 402709 h 402709"/>
                <a:gd name="connsiteX10" fmla="*/ 246998 w 520663"/>
                <a:gd name="connsiteY10" fmla="*/ 336842 h 402709"/>
                <a:gd name="connsiteX11" fmla="*/ 182257 w 520663"/>
                <a:gd name="connsiteY11" fmla="*/ 271804 h 402709"/>
                <a:gd name="connsiteX12" fmla="*/ 108439 w 520663"/>
                <a:gd name="connsiteY12" fmla="*/ 212273 h 402709"/>
                <a:gd name="connsiteX13" fmla="*/ 54563 w 520663"/>
                <a:gd name="connsiteY13" fmla="*/ 171345 h 402709"/>
                <a:gd name="connsiteX14" fmla="*/ 0 w 520663"/>
                <a:gd name="connsiteY14" fmla="*/ 134435 h 402709"/>
                <a:gd name="connsiteX15" fmla="*/ 6938 w 520663"/>
                <a:gd name="connsiteY15" fmla="*/ 117022 h 402709"/>
                <a:gd name="connsiteX16" fmla="*/ 34620 w 520663"/>
                <a:gd name="connsiteY16" fmla="*/ 86066 h 402709"/>
                <a:gd name="connsiteX17" fmla="*/ 120345 w 520663"/>
                <a:gd name="connsiteY17" fmla="*/ 31298 h 402709"/>
                <a:gd name="connsiteX18" fmla="*/ 133972 w 520663"/>
                <a:gd name="connsiteY18" fmla="*/ 23971 h 402709"/>
                <a:gd name="connsiteX19" fmla="*/ 134632 w 520663"/>
                <a:gd name="connsiteY19" fmla="*/ 26534 h 402709"/>
                <a:gd name="connsiteX20" fmla="*/ 253695 w 520663"/>
                <a:gd name="connsiteY20" fmla="*/ 9865 h 402709"/>
                <a:gd name="connsiteX21" fmla="*/ 375139 w 520663"/>
                <a:gd name="connsiteY21" fmla="*/ 340 h 40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20663" h="402709">
                  <a:moveTo>
                    <a:pt x="375139" y="340"/>
                  </a:moveTo>
                  <a:cubicBezTo>
                    <a:pt x="412941" y="1828"/>
                    <a:pt x="465255" y="5549"/>
                    <a:pt x="511986" y="13009"/>
                  </a:cubicBezTo>
                  <a:lnTo>
                    <a:pt x="520663" y="14732"/>
                  </a:lnTo>
                  <a:lnTo>
                    <a:pt x="503429" y="26685"/>
                  </a:lnTo>
                  <a:cubicBezTo>
                    <a:pt x="494400" y="33184"/>
                    <a:pt x="486066" y="39633"/>
                    <a:pt x="479914" y="45586"/>
                  </a:cubicBezTo>
                  <a:cubicBezTo>
                    <a:pt x="455308" y="69398"/>
                    <a:pt x="435067" y="93210"/>
                    <a:pt x="415620" y="121785"/>
                  </a:cubicBezTo>
                  <a:cubicBezTo>
                    <a:pt x="396173" y="150360"/>
                    <a:pt x="379504" y="181316"/>
                    <a:pt x="363232" y="217035"/>
                  </a:cubicBezTo>
                  <a:cubicBezTo>
                    <a:pt x="346960" y="252754"/>
                    <a:pt x="327911" y="295617"/>
                    <a:pt x="317989" y="336098"/>
                  </a:cubicBezTo>
                  <a:cubicBezTo>
                    <a:pt x="313028" y="356339"/>
                    <a:pt x="309754" y="376777"/>
                    <a:pt x="307571" y="397415"/>
                  </a:cubicBezTo>
                  <a:lnTo>
                    <a:pt x="307244" y="402709"/>
                  </a:lnTo>
                  <a:lnTo>
                    <a:pt x="246998" y="336842"/>
                  </a:lnTo>
                  <a:cubicBezTo>
                    <a:pt x="222739" y="311591"/>
                    <a:pt x="199918" y="288870"/>
                    <a:pt x="182257" y="271804"/>
                  </a:cubicBezTo>
                  <a:cubicBezTo>
                    <a:pt x="146935" y="237673"/>
                    <a:pt x="140586" y="237276"/>
                    <a:pt x="108439" y="212273"/>
                  </a:cubicBezTo>
                  <a:cubicBezTo>
                    <a:pt x="92366" y="199772"/>
                    <a:pt x="73613" y="185285"/>
                    <a:pt x="54563" y="171345"/>
                  </a:cubicBezTo>
                  <a:lnTo>
                    <a:pt x="0" y="134435"/>
                  </a:lnTo>
                  <a:lnTo>
                    <a:pt x="6938" y="117022"/>
                  </a:lnTo>
                  <a:cubicBezTo>
                    <a:pt x="14379" y="106108"/>
                    <a:pt x="23905" y="96385"/>
                    <a:pt x="34620" y="86066"/>
                  </a:cubicBezTo>
                  <a:cubicBezTo>
                    <a:pt x="56051" y="65429"/>
                    <a:pt x="94548" y="45585"/>
                    <a:pt x="120345" y="31298"/>
                  </a:cubicBezTo>
                  <a:lnTo>
                    <a:pt x="133972" y="23971"/>
                  </a:lnTo>
                  <a:lnTo>
                    <a:pt x="134632" y="26534"/>
                  </a:lnTo>
                  <a:cubicBezTo>
                    <a:pt x="145348" y="28915"/>
                    <a:pt x="213610" y="14231"/>
                    <a:pt x="253695" y="9865"/>
                  </a:cubicBezTo>
                  <a:cubicBezTo>
                    <a:pt x="293779" y="5499"/>
                    <a:pt x="324736" y="-1644"/>
                    <a:pt x="375139" y="340"/>
                  </a:cubicBezTo>
                  <a:close/>
                </a:path>
              </a:pathLst>
            </a:custGeom>
            <a:gradFill flip="none" rotWithShape="1">
              <a:gsLst>
                <a:gs pos="29000">
                  <a:srgbClr val="81191F"/>
                </a:gs>
                <a:gs pos="50000">
                  <a:srgbClr val="FF2F2F"/>
                </a:gs>
                <a:gs pos="69000">
                  <a:srgbClr val="81191F"/>
                </a:gs>
              </a:gsLst>
              <a:lin ang="3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任意多边形 63"/>
            <p:cNvSpPr/>
            <p:nvPr/>
          </p:nvSpPr>
          <p:spPr>
            <a:xfrm>
              <a:off x="8017661" y="1482088"/>
              <a:ext cx="419216" cy="842033"/>
            </a:xfrm>
            <a:custGeom>
              <a:avLst/>
              <a:gdLst>
                <a:gd name="connsiteX0" fmla="*/ 100020 w 419216"/>
                <a:gd name="connsiteY0" fmla="*/ 119120 h 845421"/>
                <a:gd name="connsiteX1" fmla="*/ 114308 w 419216"/>
                <a:gd name="connsiteY1" fmla="*/ 257232 h 845421"/>
                <a:gd name="connsiteX2" fmla="*/ 119070 w 419216"/>
                <a:gd name="connsiteY2" fmla="*/ 412014 h 845421"/>
                <a:gd name="connsiteX3" fmla="*/ 123833 w 419216"/>
                <a:gd name="connsiteY3" fmla="*/ 602514 h 845421"/>
                <a:gd name="connsiteX4" fmla="*/ 114308 w 419216"/>
                <a:gd name="connsiteY4" fmla="*/ 747770 h 845421"/>
                <a:gd name="connsiteX5" fmla="*/ 76208 w 419216"/>
                <a:gd name="connsiteY5" fmla="*/ 812064 h 845421"/>
                <a:gd name="connsiteX6" fmla="*/ 8 w 419216"/>
                <a:gd name="connsiteY6" fmla="*/ 843020 h 845421"/>
                <a:gd name="connsiteX7" fmla="*/ 80970 w 419216"/>
                <a:gd name="connsiteY7" fmla="*/ 838257 h 845421"/>
                <a:gd name="connsiteX8" fmla="*/ 178602 w 419216"/>
                <a:gd name="connsiteY8" fmla="*/ 797776 h 845421"/>
                <a:gd name="connsiteX9" fmla="*/ 259564 w 419216"/>
                <a:gd name="connsiteY9" fmla="*/ 707289 h 845421"/>
                <a:gd name="connsiteX10" fmla="*/ 331002 w 419216"/>
                <a:gd name="connsiteY10" fmla="*/ 595370 h 845421"/>
                <a:gd name="connsiteX11" fmla="*/ 390533 w 419216"/>
                <a:gd name="connsiteY11" fmla="*/ 476307 h 845421"/>
                <a:gd name="connsiteX12" fmla="*/ 419108 w 419216"/>
                <a:gd name="connsiteY12" fmla="*/ 419157 h 845421"/>
                <a:gd name="connsiteX13" fmla="*/ 397677 w 419216"/>
                <a:gd name="connsiteY13" fmla="*/ 350101 h 845421"/>
                <a:gd name="connsiteX14" fmla="*/ 335764 w 419216"/>
                <a:gd name="connsiteY14" fmla="*/ 231039 h 845421"/>
                <a:gd name="connsiteX15" fmla="*/ 261945 w 419216"/>
                <a:gd name="connsiteY15" fmla="*/ 126264 h 845421"/>
                <a:gd name="connsiteX16" fmla="*/ 180983 w 419216"/>
                <a:gd name="connsiteY16" fmla="*/ 31014 h 845421"/>
                <a:gd name="connsiteX17" fmla="*/ 145264 w 419216"/>
                <a:gd name="connsiteY17" fmla="*/ 2439 h 845421"/>
                <a:gd name="connsiteX18" fmla="*/ 121452 w 419216"/>
                <a:gd name="connsiteY18" fmla="*/ 7201 h 845421"/>
                <a:gd name="connsiteX19" fmla="*/ 97639 w 419216"/>
                <a:gd name="connsiteY19" fmla="*/ 52445 h 845421"/>
                <a:gd name="connsiteX20" fmla="*/ 100020 w 419216"/>
                <a:gd name="connsiteY20" fmla="*/ 119120 h 845421"/>
                <a:gd name="connsiteX0" fmla="*/ 100020 w 419216"/>
                <a:gd name="connsiteY0" fmla="*/ 119120 h 845421"/>
                <a:gd name="connsiteX1" fmla="*/ 114308 w 419216"/>
                <a:gd name="connsiteY1" fmla="*/ 257232 h 845421"/>
                <a:gd name="connsiteX2" fmla="*/ 119070 w 419216"/>
                <a:gd name="connsiteY2" fmla="*/ 412014 h 845421"/>
                <a:gd name="connsiteX3" fmla="*/ 123833 w 419216"/>
                <a:gd name="connsiteY3" fmla="*/ 602514 h 845421"/>
                <a:gd name="connsiteX4" fmla="*/ 114308 w 419216"/>
                <a:gd name="connsiteY4" fmla="*/ 747770 h 845421"/>
                <a:gd name="connsiteX5" fmla="*/ 76208 w 419216"/>
                <a:gd name="connsiteY5" fmla="*/ 812064 h 845421"/>
                <a:gd name="connsiteX6" fmla="*/ 8 w 419216"/>
                <a:gd name="connsiteY6" fmla="*/ 843020 h 845421"/>
                <a:gd name="connsiteX7" fmla="*/ 80970 w 419216"/>
                <a:gd name="connsiteY7" fmla="*/ 838257 h 845421"/>
                <a:gd name="connsiteX8" fmla="*/ 178602 w 419216"/>
                <a:gd name="connsiteY8" fmla="*/ 797776 h 845421"/>
                <a:gd name="connsiteX9" fmla="*/ 259564 w 419216"/>
                <a:gd name="connsiteY9" fmla="*/ 707289 h 845421"/>
                <a:gd name="connsiteX10" fmla="*/ 331002 w 419216"/>
                <a:gd name="connsiteY10" fmla="*/ 595370 h 845421"/>
                <a:gd name="connsiteX11" fmla="*/ 390533 w 419216"/>
                <a:gd name="connsiteY11" fmla="*/ 485832 h 845421"/>
                <a:gd name="connsiteX12" fmla="*/ 419108 w 419216"/>
                <a:gd name="connsiteY12" fmla="*/ 419157 h 845421"/>
                <a:gd name="connsiteX13" fmla="*/ 397677 w 419216"/>
                <a:gd name="connsiteY13" fmla="*/ 350101 h 845421"/>
                <a:gd name="connsiteX14" fmla="*/ 335764 w 419216"/>
                <a:gd name="connsiteY14" fmla="*/ 231039 h 845421"/>
                <a:gd name="connsiteX15" fmla="*/ 261945 w 419216"/>
                <a:gd name="connsiteY15" fmla="*/ 126264 h 845421"/>
                <a:gd name="connsiteX16" fmla="*/ 180983 w 419216"/>
                <a:gd name="connsiteY16" fmla="*/ 31014 h 845421"/>
                <a:gd name="connsiteX17" fmla="*/ 145264 w 419216"/>
                <a:gd name="connsiteY17" fmla="*/ 2439 h 845421"/>
                <a:gd name="connsiteX18" fmla="*/ 121452 w 419216"/>
                <a:gd name="connsiteY18" fmla="*/ 7201 h 845421"/>
                <a:gd name="connsiteX19" fmla="*/ 97639 w 419216"/>
                <a:gd name="connsiteY19" fmla="*/ 52445 h 845421"/>
                <a:gd name="connsiteX20" fmla="*/ 100020 w 419216"/>
                <a:gd name="connsiteY20" fmla="*/ 119120 h 845421"/>
                <a:gd name="connsiteX0" fmla="*/ 100020 w 419216"/>
                <a:gd name="connsiteY0" fmla="*/ 117343 h 843644"/>
                <a:gd name="connsiteX1" fmla="*/ 114308 w 419216"/>
                <a:gd name="connsiteY1" fmla="*/ 255455 h 843644"/>
                <a:gd name="connsiteX2" fmla="*/ 119070 w 419216"/>
                <a:gd name="connsiteY2" fmla="*/ 410237 h 843644"/>
                <a:gd name="connsiteX3" fmla="*/ 123833 w 419216"/>
                <a:gd name="connsiteY3" fmla="*/ 600737 h 843644"/>
                <a:gd name="connsiteX4" fmla="*/ 114308 w 419216"/>
                <a:gd name="connsiteY4" fmla="*/ 745993 h 843644"/>
                <a:gd name="connsiteX5" fmla="*/ 76208 w 419216"/>
                <a:gd name="connsiteY5" fmla="*/ 810287 h 843644"/>
                <a:gd name="connsiteX6" fmla="*/ 8 w 419216"/>
                <a:gd name="connsiteY6" fmla="*/ 841243 h 843644"/>
                <a:gd name="connsiteX7" fmla="*/ 80970 w 419216"/>
                <a:gd name="connsiteY7" fmla="*/ 836480 h 843644"/>
                <a:gd name="connsiteX8" fmla="*/ 178602 w 419216"/>
                <a:gd name="connsiteY8" fmla="*/ 795999 h 843644"/>
                <a:gd name="connsiteX9" fmla="*/ 259564 w 419216"/>
                <a:gd name="connsiteY9" fmla="*/ 705512 h 843644"/>
                <a:gd name="connsiteX10" fmla="*/ 331002 w 419216"/>
                <a:gd name="connsiteY10" fmla="*/ 593593 h 843644"/>
                <a:gd name="connsiteX11" fmla="*/ 390533 w 419216"/>
                <a:gd name="connsiteY11" fmla="*/ 484055 h 843644"/>
                <a:gd name="connsiteX12" fmla="*/ 419108 w 419216"/>
                <a:gd name="connsiteY12" fmla="*/ 417380 h 843644"/>
                <a:gd name="connsiteX13" fmla="*/ 397677 w 419216"/>
                <a:gd name="connsiteY13" fmla="*/ 348324 h 843644"/>
                <a:gd name="connsiteX14" fmla="*/ 335764 w 419216"/>
                <a:gd name="connsiteY14" fmla="*/ 229262 h 843644"/>
                <a:gd name="connsiteX15" fmla="*/ 261945 w 419216"/>
                <a:gd name="connsiteY15" fmla="*/ 124487 h 843644"/>
                <a:gd name="connsiteX16" fmla="*/ 180983 w 419216"/>
                <a:gd name="connsiteY16" fmla="*/ 29237 h 843644"/>
                <a:gd name="connsiteX17" fmla="*/ 145264 w 419216"/>
                <a:gd name="connsiteY17" fmla="*/ 662 h 843644"/>
                <a:gd name="connsiteX18" fmla="*/ 114308 w 419216"/>
                <a:gd name="connsiteY18" fmla="*/ 12568 h 843644"/>
                <a:gd name="connsiteX19" fmla="*/ 97639 w 419216"/>
                <a:gd name="connsiteY19" fmla="*/ 50668 h 843644"/>
                <a:gd name="connsiteX20" fmla="*/ 100020 w 419216"/>
                <a:gd name="connsiteY20" fmla="*/ 117343 h 843644"/>
                <a:gd name="connsiteX0" fmla="*/ 100020 w 419216"/>
                <a:gd name="connsiteY0" fmla="*/ 117343 h 843644"/>
                <a:gd name="connsiteX1" fmla="*/ 114308 w 419216"/>
                <a:gd name="connsiteY1" fmla="*/ 255455 h 843644"/>
                <a:gd name="connsiteX2" fmla="*/ 119070 w 419216"/>
                <a:gd name="connsiteY2" fmla="*/ 410237 h 843644"/>
                <a:gd name="connsiteX3" fmla="*/ 123833 w 419216"/>
                <a:gd name="connsiteY3" fmla="*/ 600737 h 843644"/>
                <a:gd name="connsiteX4" fmla="*/ 114308 w 419216"/>
                <a:gd name="connsiteY4" fmla="*/ 745993 h 843644"/>
                <a:gd name="connsiteX5" fmla="*/ 76208 w 419216"/>
                <a:gd name="connsiteY5" fmla="*/ 810287 h 843644"/>
                <a:gd name="connsiteX6" fmla="*/ 8 w 419216"/>
                <a:gd name="connsiteY6" fmla="*/ 841243 h 843644"/>
                <a:gd name="connsiteX7" fmla="*/ 80970 w 419216"/>
                <a:gd name="connsiteY7" fmla="*/ 836480 h 843644"/>
                <a:gd name="connsiteX8" fmla="*/ 178602 w 419216"/>
                <a:gd name="connsiteY8" fmla="*/ 795999 h 843644"/>
                <a:gd name="connsiteX9" fmla="*/ 259564 w 419216"/>
                <a:gd name="connsiteY9" fmla="*/ 705512 h 843644"/>
                <a:gd name="connsiteX10" fmla="*/ 331002 w 419216"/>
                <a:gd name="connsiteY10" fmla="*/ 593593 h 843644"/>
                <a:gd name="connsiteX11" fmla="*/ 390533 w 419216"/>
                <a:gd name="connsiteY11" fmla="*/ 484055 h 843644"/>
                <a:gd name="connsiteX12" fmla="*/ 419108 w 419216"/>
                <a:gd name="connsiteY12" fmla="*/ 417380 h 843644"/>
                <a:gd name="connsiteX13" fmla="*/ 397677 w 419216"/>
                <a:gd name="connsiteY13" fmla="*/ 348324 h 843644"/>
                <a:gd name="connsiteX14" fmla="*/ 335764 w 419216"/>
                <a:gd name="connsiteY14" fmla="*/ 229262 h 843644"/>
                <a:gd name="connsiteX15" fmla="*/ 261945 w 419216"/>
                <a:gd name="connsiteY15" fmla="*/ 124487 h 843644"/>
                <a:gd name="connsiteX16" fmla="*/ 180983 w 419216"/>
                <a:gd name="connsiteY16" fmla="*/ 29237 h 843644"/>
                <a:gd name="connsiteX17" fmla="*/ 145264 w 419216"/>
                <a:gd name="connsiteY17" fmla="*/ 662 h 843644"/>
                <a:gd name="connsiteX18" fmla="*/ 114308 w 419216"/>
                <a:gd name="connsiteY18" fmla="*/ 12568 h 843644"/>
                <a:gd name="connsiteX19" fmla="*/ 102402 w 419216"/>
                <a:gd name="connsiteY19" fmla="*/ 53049 h 843644"/>
                <a:gd name="connsiteX20" fmla="*/ 100020 w 419216"/>
                <a:gd name="connsiteY20" fmla="*/ 117343 h 843644"/>
                <a:gd name="connsiteX0" fmla="*/ 100020 w 419216"/>
                <a:gd name="connsiteY0" fmla="*/ 115180 h 841481"/>
                <a:gd name="connsiteX1" fmla="*/ 114308 w 419216"/>
                <a:gd name="connsiteY1" fmla="*/ 253292 h 841481"/>
                <a:gd name="connsiteX2" fmla="*/ 119070 w 419216"/>
                <a:gd name="connsiteY2" fmla="*/ 408074 h 841481"/>
                <a:gd name="connsiteX3" fmla="*/ 123833 w 419216"/>
                <a:gd name="connsiteY3" fmla="*/ 598574 h 841481"/>
                <a:gd name="connsiteX4" fmla="*/ 114308 w 419216"/>
                <a:gd name="connsiteY4" fmla="*/ 743830 h 841481"/>
                <a:gd name="connsiteX5" fmla="*/ 76208 w 419216"/>
                <a:gd name="connsiteY5" fmla="*/ 808124 h 841481"/>
                <a:gd name="connsiteX6" fmla="*/ 8 w 419216"/>
                <a:gd name="connsiteY6" fmla="*/ 839080 h 841481"/>
                <a:gd name="connsiteX7" fmla="*/ 80970 w 419216"/>
                <a:gd name="connsiteY7" fmla="*/ 834317 h 841481"/>
                <a:gd name="connsiteX8" fmla="*/ 178602 w 419216"/>
                <a:gd name="connsiteY8" fmla="*/ 793836 h 841481"/>
                <a:gd name="connsiteX9" fmla="*/ 259564 w 419216"/>
                <a:gd name="connsiteY9" fmla="*/ 703349 h 841481"/>
                <a:gd name="connsiteX10" fmla="*/ 331002 w 419216"/>
                <a:gd name="connsiteY10" fmla="*/ 591430 h 841481"/>
                <a:gd name="connsiteX11" fmla="*/ 390533 w 419216"/>
                <a:gd name="connsiteY11" fmla="*/ 481892 h 841481"/>
                <a:gd name="connsiteX12" fmla="*/ 419108 w 419216"/>
                <a:gd name="connsiteY12" fmla="*/ 415217 h 841481"/>
                <a:gd name="connsiteX13" fmla="*/ 397677 w 419216"/>
                <a:gd name="connsiteY13" fmla="*/ 346161 h 841481"/>
                <a:gd name="connsiteX14" fmla="*/ 335764 w 419216"/>
                <a:gd name="connsiteY14" fmla="*/ 227099 h 841481"/>
                <a:gd name="connsiteX15" fmla="*/ 261945 w 419216"/>
                <a:gd name="connsiteY15" fmla="*/ 122324 h 841481"/>
                <a:gd name="connsiteX16" fmla="*/ 180983 w 419216"/>
                <a:gd name="connsiteY16" fmla="*/ 27074 h 841481"/>
                <a:gd name="connsiteX17" fmla="*/ 142883 w 419216"/>
                <a:gd name="connsiteY17" fmla="*/ 880 h 841481"/>
                <a:gd name="connsiteX18" fmla="*/ 114308 w 419216"/>
                <a:gd name="connsiteY18" fmla="*/ 10405 h 841481"/>
                <a:gd name="connsiteX19" fmla="*/ 102402 w 419216"/>
                <a:gd name="connsiteY19" fmla="*/ 50886 h 841481"/>
                <a:gd name="connsiteX20" fmla="*/ 100020 w 419216"/>
                <a:gd name="connsiteY20" fmla="*/ 115180 h 841481"/>
                <a:gd name="connsiteX0" fmla="*/ 100020 w 419216"/>
                <a:gd name="connsiteY0" fmla="*/ 115732 h 842033"/>
                <a:gd name="connsiteX1" fmla="*/ 114308 w 419216"/>
                <a:gd name="connsiteY1" fmla="*/ 253844 h 842033"/>
                <a:gd name="connsiteX2" fmla="*/ 119070 w 419216"/>
                <a:gd name="connsiteY2" fmla="*/ 408626 h 842033"/>
                <a:gd name="connsiteX3" fmla="*/ 123833 w 419216"/>
                <a:gd name="connsiteY3" fmla="*/ 599126 h 842033"/>
                <a:gd name="connsiteX4" fmla="*/ 114308 w 419216"/>
                <a:gd name="connsiteY4" fmla="*/ 744382 h 842033"/>
                <a:gd name="connsiteX5" fmla="*/ 76208 w 419216"/>
                <a:gd name="connsiteY5" fmla="*/ 808676 h 842033"/>
                <a:gd name="connsiteX6" fmla="*/ 8 w 419216"/>
                <a:gd name="connsiteY6" fmla="*/ 839632 h 842033"/>
                <a:gd name="connsiteX7" fmla="*/ 80970 w 419216"/>
                <a:gd name="connsiteY7" fmla="*/ 834869 h 842033"/>
                <a:gd name="connsiteX8" fmla="*/ 178602 w 419216"/>
                <a:gd name="connsiteY8" fmla="*/ 794388 h 842033"/>
                <a:gd name="connsiteX9" fmla="*/ 259564 w 419216"/>
                <a:gd name="connsiteY9" fmla="*/ 703901 h 842033"/>
                <a:gd name="connsiteX10" fmla="*/ 331002 w 419216"/>
                <a:gd name="connsiteY10" fmla="*/ 591982 h 842033"/>
                <a:gd name="connsiteX11" fmla="*/ 390533 w 419216"/>
                <a:gd name="connsiteY11" fmla="*/ 482444 h 842033"/>
                <a:gd name="connsiteX12" fmla="*/ 419108 w 419216"/>
                <a:gd name="connsiteY12" fmla="*/ 415769 h 842033"/>
                <a:gd name="connsiteX13" fmla="*/ 397677 w 419216"/>
                <a:gd name="connsiteY13" fmla="*/ 346713 h 842033"/>
                <a:gd name="connsiteX14" fmla="*/ 335764 w 419216"/>
                <a:gd name="connsiteY14" fmla="*/ 227651 h 842033"/>
                <a:gd name="connsiteX15" fmla="*/ 261945 w 419216"/>
                <a:gd name="connsiteY15" fmla="*/ 122876 h 842033"/>
                <a:gd name="connsiteX16" fmla="*/ 180983 w 419216"/>
                <a:gd name="connsiteY16" fmla="*/ 27626 h 842033"/>
                <a:gd name="connsiteX17" fmla="*/ 142883 w 419216"/>
                <a:gd name="connsiteY17" fmla="*/ 1432 h 842033"/>
                <a:gd name="connsiteX18" fmla="*/ 114308 w 419216"/>
                <a:gd name="connsiteY18" fmla="*/ 8576 h 842033"/>
                <a:gd name="connsiteX19" fmla="*/ 102402 w 419216"/>
                <a:gd name="connsiteY19" fmla="*/ 51438 h 842033"/>
                <a:gd name="connsiteX20" fmla="*/ 100020 w 419216"/>
                <a:gd name="connsiteY20" fmla="*/ 115732 h 842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19216" h="842033">
                  <a:moveTo>
                    <a:pt x="100020" y="115732"/>
                  </a:moveTo>
                  <a:cubicBezTo>
                    <a:pt x="102004" y="149466"/>
                    <a:pt x="111133" y="205028"/>
                    <a:pt x="114308" y="253844"/>
                  </a:cubicBezTo>
                  <a:cubicBezTo>
                    <a:pt x="117483" y="302660"/>
                    <a:pt x="117483" y="351079"/>
                    <a:pt x="119070" y="408626"/>
                  </a:cubicBezTo>
                  <a:cubicBezTo>
                    <a:pt x="120657" y="466173"/>
                    <a:pt x="124627" y="543167"/>
                    <a:pt x="123833" y="599126"/>
                  </a:cubicBezTo>
                  <a:cubicBezTo>
                    <a:pt x="123039" y="655085"/>
                    <a:pt x="122245" y="709457"/>
                    <a:pt x="114308" y="744382"/>
                  </a:cubicBezTo>
                  <a:cubicBezTo>
                    <a:pt x="106371" y="779307"/>
                    <a:pt x="95258" y="792801"/>
                    <a:pt x="76208" y="808676"/>
                  </a:cubicBezTo>
                  <a:cubicBezTo>
                    <a:pt x="57158" y="824551"/>
                    <a:pt x="-786" y="835267"/>
                    <a:pt x="8" y="839632"/>
                  </a:cubicBezTo>
                  <a:cubicBezTo>
                    <a:pt x="802" y="843998"/>
                    <a:pt x="51205" y="842410"/>
                    <a:pt x="80970" y="834869"/>
                  </a:cubicBezTo>
                  <a:cubicBezTo>
                    <a:pt x="110735" y="827328"/>
                    <a:pt x="148836" y="816216"/>
                    <a:pt x="178602" y="794388"/>
                  </a:cubicBezTo>
                  <a:cubicBezTo>
                    <a:pt x="208368" y="772560"/>
                    <a:pt x="234164" y="737635"/>
                    <a:pt x="259564" y="703901"/>
                  </a:cubicBezTo>
                  <a:cubicBezTo>
                    <a:pt x="284964" y="670167"/>
                    <a:pt x="309174" y="628891"/>
                    <a:pt x="331002" y="591982"/>
                  </a:cubicBezTo>
                  <a:cubicBezTo>
                    <a:pt x="352830" y="555073"/>
                    <a:pt x="390533" y="482444"/>
                    <a:pt x="390533" y="482444"/>
                  </a:cubicBezTo>
                  <a:cubicBezTo>
                    <a:pt x="405217" y="453075"/>
                    <a:pt x="417917" y="438391"/>
                    <a:pt x="419108" y="415769"/>
                  </a:cubicBezTo>
                  <a:cubicBezTo>
                    <a:pt x="420299" y="393147"/>
                    <a:pt x="411568" y="378066"/>
                    <a:pt x="397677" y="346713"/>
                  </a:cubicBezTo>
                  <a:cubicBezTo>
                    <a:pt x="383786" y="315360"/>
                    <a:pt x="358386" y="264957"/>
                    <a:pt x="335764" y="227651"/>
                  </a:cubicBezTo>
                  <a:cubicBezTo>
                    <a:pt x="313142" y="190345"/>
                    <a:pt x="287742" y="156213"/>
                    <a:pt x="261945" y="122876"/>
                  </a:cubicBezTo>
                  <a:cubicBezTo>
                    <a:pt x="236148" y="89539"/>
                    <a:pt x="200826" y="47866"/>
                    <a:pt x="180983" y="27626"/>
                  </a:cubicBezTo>
                  <a:cubicBezTo>
                    <a:pt x="161140" y="7386"/>
                    <a:pt x="153996" y="4607"/>
                    <a:pt x="142883" y="1432"/>
                  </a:cubicBezTo>
                  <a:cubicBezTo>
                    <a:pt x="131770" y="-1743"/>
                    <a:pt x="122246" y="242"/>
                    <a:pt x="114308" y="8576"/>
                  </a:cubicBezTo>
                  <a:cubicBezTo>
                    <a:pt x="106370" y="16910"/>
                    <a:pt x="104783" y="33579"/>
                    <a:pt x="102402" y="51438"/>
                  </a:cubicBezTo>
                  <a:cubicBezTo>
                    <a:pt x="100021" y="69297"/>
                    <a:pt x="98036" y="81998"/>
                    <a:pt x="100020" y="115732"/>
                  </a:cubicBezTo>
                  <a:close/>
                </a:path>
              </a:pathLst>
            </a:custGeom>
            <a:gradFill flip="none" rotWithShape="1">
              <a:gsLst>
                <a:gs pos="29000">
                  <a:srgbClr val="C00000"/>
                </a:gs>
                <a:gs pos="50000">
                  <a:srgbClr val="FF6969"/>
                </a:gs>
                <a:gs pos="69000">
                  <a:srgbClr val="C00000"/>
                </a:gs>
              </a:gsLst>
              <a:lin ang="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任意多边形 64"/>
            <p:cNvSpPr/>
            <p:nvPr/>
          </p:nvSpPr>
          <p:spPr>
            <a:xfrm>
              <a:off x="6845783" y="756250"/>
              <a:ext cx="969781" cy="1518213"/>
            </a:xfrm>
            <a:custGeom>
              <a:avLst/>
              <a:gdLst>
                <a:gd name="connsiteX0" fmla="*/ 31267 w 969664"/>
                <a:gd name="connsiteY0" fmla="*/ 503431 h 1517971"/>
                <a:gd name="connsiteX1" fmla="*/ 105086 w 969664"/>
                <a:gd name="connsiteY1" fmla="*/ 291500 h 1517971"/>
                <a:gd name="connsiteX2" fmla="*/ 214623 w 969664"/>
                <a:gd name="connsiteY2" fmla="*/ 127194 h 1517971"/>
                <a:gd name="connsiteX3" fmla="*/ 367023 w 969664"/>
                <a:gd name="connsiteY3" fmla="*/ 15275 h 1517971"/>
                <a:gd name="connsiteX4" fmla="*/ 543236 w 969664"/>
                <a:gd name="connsiteY4" fmla="*/ 8131 h 1517971"/>
                <a:gd name="connsiteX5" fmla="*/ 700398 w 969664"/>
                <a:gd name="connsiteY5" fmla="*/ 81950 h 1517971"/>
                <a:gd name="connsiteX6" fmla="*/ 833748 w 969664"/>
                <a:gd name="connsiteY6" fmla="*/ 201013 h 1517971"/>
                <a:gd name="connsiteX7" fmla="*/ 914711 w 969664"/>
                <a:gd name="connsiteY7" fmla="*/ 312931 h 1517971"/>
                <a:gd name="connsiteX8" fmla="*/ 969480 w 969664"/>
                <a:gd name="connsiteY8" fmla="*/ 424850 h 1517971"/>
                <a:gd name="connsiteX9" fmla="*/ 933761 w 969664"/>
                <a:gd name="connsiteY9" fmla="*/ 401038 h 1517971"/>
                <a:gd name="connsiteX10" fmla="*/ 869467 w 969664"/>
                <a:gd name="connsiteY10" fmla="*/ 358175 h 1517971"/>
                <a:gd name="connsiteX11" fmla="*/ 778980 w 969664"/>
                <a:gd name="connsiteY11" fmla="*/ 327219 h 1517971"/>
                <a:gd name="connsiteX12" fmla="*/ 614673 w 969664"/>
                <a:gd name="connsiteY12" fmla="*/ 353413 h 1517971"/>
                <a:gd name="connsiteX13" fmla="*/ 519423 w 969664"/>
                <a:gd name="connsiteY13" fmla="*/ 508194 h 1517971"/>
                <a:gd name="connsiteX14" fmla="*/ 395598 w 969664"/>
                <a:gd name="connsiteY14" fmla="*/ 732031 h 1517971"/>
                <a:gd name="connsiteX15" fmla="*/ 328923 w 969664"/>
                <a:gd name="connsiteY15" fmla="*/ 996350 h 1517971"/>
                <a:gd name="connsiteX16" fmla="*/ 378930 w 969664"/>
                <a:gd name="connsiteY16" fmla="*/ 1239238 h 1517971"/>
                <a:gd name="connsiteX17" fmla="*/ 447986 w 969664"/>
                <a:gd name="connsiteY17" fmla="*/ 1384494 h 1517971"/>
                <a:gd name="connsiteX18" fmla="*/ 524186 w 969664"/>
                <a:gd name="connsiteY18" fmla="*/ 1465456 h 1517971"/>
                <a:gd name="connsiteX19" fmla="*/ 569430 w 969664"/>
                <a:gd name="connsiteY19" fmla="*/ 1517844 h 1517971"/>
                <a:gd name="connsiteX20" fmla="*/ 502755 w 969664"/>
                <a:gd name="connsiteY20" fmla="*/ 1477363 h 1517971"/>
                <a:gd name="connsiteX21" fmla="*/ 402742 w 969664"/>
                <a:gd name="connsiteY21" fmla="*/ 1391638 h 1517971"/>
                <a:gd name="connsiteX22" fmla="*/ 283680 w 969664"/>
                <a:gd name="connsiteY22" fmla="*/ 1274956 h 1517971"/>
                <a:gd name="connsiteX23" fmla="*/ 147948 w 969664"/>
                <a:gd name="connsiteY23" fmla="*/ 1098744 h 1517971"/>
                <a:gd name="connsiteX24" fmla="*/ 36030 w 969664"/>
                <a:gd name="connsiteY24" fmla="*/ 920150 h 1517971"/>
                <a:gd name="connsiteX25" fmla="*/ 311 w 969664"/>
                <a:gd name="connsiteY25" fmla="*/ 746319 h 1517971"/>
                <a:gd name="connsiteX26" fmla="*/ 31267 w 969664"/>
                <a:gd name="connsiteY26" fmla="*/ 503431 h 1517971"/>
                <a:gd name="connsiteX0" fmla="*/ 31267 w 969664"/>
                <a:gd name="connsiteY0" fmla="*/ 503431 h 1517971"/>
                <a:gd name="connsiteX1" fmla="*/ 105086 w 969664"/>
                <a:gd name="connsiteY1" fmla="*/ 291500 h 1517971"/>
                <a:gd name="connsiteX2" fmla="*/ 214623 w 969664"/>
                <a:gd name="connsiteY2" fmla="*/ 127194 h 1517971"/>
                <a:gd name="connsiteX3" fmla="*/ 367023 w 969664"/>
                <a:gd name="connsiteY3" fmla="*/ 15275 h 1517971"/>
                <a:gd name="connsiteX4" fmla="*/ 543236 w 969664"/>
                <a:gd name="connsiteY4" fmla="*/ 8131 h 1517971"/>
                <a:gd name="connsiteX5" fmla="*/ 700398 w 969664"/>
                <a:gd name="connsiteY5" fmla="*/ 81950 h 1517971"/>
                <a:gd name="connsiteX6" fmla="*/ 833748 w 969664"/>
                <a:gd name="connsiteY6" fmla="*/ 201013 h 1517971"/>
                <a:gd name="connsiteX7" fmla="*/ 914711 w 969664"/>
                <a:gd name="connsiteY7" fmla="*/ 312931 h 1517971"/>
                <a:gd name="connsiteX8" fmla="*/ 969480 w 969664"/>
                <a:gd name="connsiteY8" fmla="*/ 424850 h 1517971"/>
                <a:gd name="connsiteX9" fmla="*/ 933761 w 969664"/>
                <a:gd name="connsiteY9" fmla="*/ 401038 h 1517971"/>
                <a:gd name="connsiteX10" fmla="*/ 869467 w 969664"/>
                <a:gd name="connsiteY10" fmla="*/ 358175 h 1517971"/>
                <a:gd name="connsiteX11" fmla="*/ 778980 w 969664"/>
                <a:gd name="connsiteY11" fmla="*/ 327219 h 1517971"/>
                <a:gd name="connsiteX12" fmla="*/ 621817 w 969664"/>
                <a:gd name="connsiteY12" fmla="*/ 391513 h 1517971"/>
                <a:gd name="connsiteX13" fmla="*/ 519423 w 969664"/>
                <a:gd name="connsiteY13" fmla="*/ 508194 h 1517971"/>
                <a:gd name="connsiteX14" fmla="*/ 395598 w 969664"/>
                <a:gd name="connsiteY14" fmla="*/ 732031 h 1517971"/>
                <a:gd name="connsiteX15" fmla="*/ 328923 w 969664"/>
                <a:gd name="connsiteY15" fmla="*/ 996350 h 1517971"/>
                <a:gd name="connsiteX16" fmla="*/ 378930 w 969664"/>
                <a:gd name="connsiteY16" fmla="*/ 1239238 h 1517971"/>
                <a:gd name="connsiteX17" fmla="*/ 447986 w 969664"/>
                <a:gd name="connsiteY17" fmla="*/ 1384494 h 1517971"/>
                <a:gd name="connsiteX18" fmla="*/ 524186 w 969664"/>
                <a:gd name="connsiteY18" fmla="*/ 1465456 h 1517971"/>
                <a:gd name="connsiteX19" fmla="*/ 569430 w 969664"/>
                <a:gd name="connsiteY19" fmla="*/ 1517844 h 1517971"/>
                <a:gd name="connsiteX20" fmla="*/ 502755 w 969664"/>
                <a:gd name="connsiteY20" fmla="*/ 1477363 h 1517971"/>
                <a:gd name="connsiteX21" fmla="*/ 402742 w 969664"/>
                <a:gd name="connsiteY21" fmla="*/ 1391638 h 1517971"/>
                <a:gd name="connsiteX22" fmla="*/ 283680 w 969664"/>
                <a:gd name="connsiteY22" fmla="*/ 1274956 h 1517971"/>
                <a:gd name="connsiteX23" fmla="*/ 147948 w 969664"/>
                <a:gd name="connsiteY23" fmla="*/ 1098744 h 1517971"/>
                <a:gd name="connsiteX24" fmla="*/ 36030 w 969664"/>
                <a:gd name="connsiteY24" fmla="*/ 920150 h 1517971"/>
                <a:gd name="connsiteX25" fmla="*/ 311 w 969664"/>
                <a:gd name="connsiteY25" fmla="*/ 746319 h 1517971"/>
                <a:gd name="connsiteX26" fmla="*/ 31267 w 969664"/>
                <a:gd name="connsiteY26" fmla="*/ 503431 h 1517971"/>
                <a:gd name="connsiteX0" fmla="*/ 31267 w 969664"/>
                <a:gd name="connsiteY0" fmla="*/ 503431 h 1517971"/>
                <a:gd name="connsiteX1" fmla="*/ 105086 w 969664"/>
                <a:gd name="connsiteY1" fmla="*/ 291500 h 1517971"/>
                <a:gd name="connsiteX2" fmla="*/ 214623 w 969664"/>
                <a:gd name="connsiteY2" fmla="*/ 127194 h 1517971"/>
                <a:gd name="connsiteX3" fmla="*/ 367023 w 969664"/>
                <a:gd name="connsiteY3" fmla="*/ 15275 h 1517971"/>
                <a:gd name="connsiteX4" fmla="*/ 543236 w 969664"/>
                <a:gd name="connsiteY4" fmla="*/ 8131 h 1517971"/>
                <a:gd name="connsiteX5" fmla="*/ 700398 w 969664"/>
                <a:gd name="connsiteY5" fmla="*/ 81950 h 1517971"/>
                <a:gd name="connsiteX6" fmla="*/ 833748 w 969664"/>
                <a:gd name="connsiteY6" fmla="*/ 201013 h 1517971"/>
                <a:gd name="connsiteX7" fmla="*/ 914711 w 969664"/>
                <a:gd name="connsiteY7" fmla="*/ 312931 h 1517971"/>
                <a:gd name="connsiteX8" fmla="*/ 969480 w 969664"/>
                <a:gd name="connsiteY8" fmla="*/ 424850 h 1517971"/>
                <a:gd name="connsiteX9" fmla="*/ 933761 w 969664"/>
                <a:gd name="connsiteY9" fmla="*/ 401038 h 1517971"/>
                <a:gd name="connsiteX10" fmla="*/ 869467 w 969664"/>
                <a:gd name="connsiteY10" fmla="*/ 358175 h 1517971"/>
                <a:gd name="connsiteX11" fmla="*/ 778980 w 969664"/>
                <a:gd name="connsiteY11" fmla="*/ 334363 h 1517971"/>
                <a:gd name="connsiteX12" fmla="*/ 621817 w 969664"/>
                <a:gd name="connsiteY12" fmla="*/ 391513 h 1517971"/>
                <a:gd name="connsiteX13" fmla="*/ 519423 w 969664"/>
                <a:gd name="connsiteY13" fmla="*/ 508194 h 1517971"/>
                <a:gd name="connsiteX14" fmla="*/ 395598 w 969664"/>
                <a:gd name="connsiteY14" fmla="*/ 732031 h 1517971"/>
                <a:gd name="connsiteX15" fmla="*/ 328923 w 969664"/>
                <a:gd name="connsiteY15" fmla="*/ 996350 h 1517971"/>
                <a:gd name="connsiteX16" fmla="*/ 378930 w 969664"/>
                <a:gd name="connsiteY16" fmla="*/ 1239238 h 1517971"/>
                <a:gd name="connsiteX17" fmla="*/ 447986 w 969664"/>
                <a:gd name="connsiteY17" fmla="*/ 1384494 h 1517971"/>
                <a:gd name="connsiteX18" fmla="*/ 524186 w 969664"/>
                <a:gd name="connsiteY18" fmla="*/ 1465456 h 1517971"/>
                <a:gd name="connsiteX19" fmla="*/ 569430 w 969664"/>
                <a:gd name="connsiteY19" fmla="*/ 1517844 h 1517971"/>
                <a:gd name="connsiteX20" fmla="*/ 502755 w 969664"/>
                <a:gd name="connsiteY20" fmla="*/ 1477363 h 1517971"/>
                <a:gd name="connsiteX21" fmla="*/ 402742 w 969664"/>
                <a:gd name="connsiteY21" fmla="*/ 1391638 h 1517971"/>
                <a:gd name="connsiteX22" fmla="*/ 283680 w 969664"/>
                <a:gd name="connsiteY22" fmla="*/ 1274956 h 1517971"/>
                <a:gd name="connsiteX23" fmla="*/ 147948 w 969664"/>
                <a:gd name="connsiteY23" fmla="*/ 1098744 h 1517971"/>
                <a:gd name="connsiteX24" fmla="*/ 36030 w 969664"/>
                <a:gd name="connsiteY24" fmla="*/ 920150 h 1517971"/>
                <a:gd name="connsiteX25" fmla="*/ 311 w 969664"/>
                <a:gd name="connsiteY25" fmla="*/ 746319 h 1517971"/>
                <a:gd name="connsiteX26" fmla="*/ 31267 w 969664"/>
                <a:gd name="connsiteY26" fmla="*/ 503431 h 1517971"/>
                <a:gd name="connsiteX0" fmla="*/ 31267 w 969664"/>
                <a:gd name="connsiteY0" fmla="*/ 503431 h 1517971"/>
                <a:gd name="connsiteX1" fmla="*/ 105086 w 969664"/>
                <a:gd name="connsiteY1" fmla="*/ 291500 h 1517971"/>
                <a:gd name="connsiteX2" fmla="*/ 214623 w 969664"/>
                <a:gd name="connsiteY2" fmla="*/ 127194 h 1517971"/>
                <a:gd name="connsiteX3" fmla="*/ 367023 w 969664"/>
                <a:gd name="connsiteY3" fmla="*/ 15275 h 1517971"/>
                <a:gd name="connsiteX4" fmla="*/ 543236 w 969664"/>
                <a:gd name="connsiteY4" fmla="*/ 8131 h 1517971"/>
                <a:gd name="connsiteX5" fmla="*/ 700398 w 969664"/>
                <a:gd name="connsiteY5" fmla="*/ 81950 h 1517971"/>
                <a:gd name="connsiteX6" fmla="*/ 833748 w 969664"/>
                <a:gd name="connsiteY6" fmla="*/ 201013 h 1517971"/>
                <a:gd name="connsiteX7" fmla="*/ 914711 w 969664"/>
                <a:gd name="connsiteY7" fmla="*/ 312931 h 1517971"/>
                <a:gd name="connsiteX8" fmla="*/ 969480 w 969664"/>
                <a:gd name="connsiteY8" fmla="*/ 424850 h 1517971"/>
                <a:gd name="connsiteX9" fmla="*/ 933761 w 969664"/>
                <a:gd name="connsiteY9" fmla="*/ 401038 h 1517971"/>
                <a:gd name="connsiteX10" fmla="*/ 869467 w 969664"/>
                <a:gd name="connsiteY10" fmla="*/ 358175 h 1517971"/>
                <a:gd name="connsiteX11" fmla="*/ 771836 w 969664"/>
                <a:gd name="connsiteY11" fmla="*/ 334363 h 1517971"/>
                <a:gd name="connsiteX12" fmla="*/ 621817 w 969664"/>
                <a:gd name="connsiteY12" fmla="*/ 391513 h 1517971"/>
                <a:gd name="connsiteX13" fmla="*/ 519423 w 969664"/>
                <a:gd name="connsiteY13" fmla="*/ 508194 h 1517971"/>
                <a:gd name="connsiteX14" fmla="*/ 395598 w 969664"/>
                <a:gd name="connsiteY14" fmla="*/ 732031 h 1517971"/>
                <a:gd name="connsiteX15" fmla="*/ 328923 w 969664"/>
                <a:gd name="connsiteY15" fmla="*/ 996350 h 1517971"/>
                <a:gd name="connsiteX16" fmla="*/ 378930 w 969664"/>
                <a:gd name="connsiteY16" fmla="*/ 1239238 h 1517971"/>
                <a:gd name="connsiteX17" fmla="*/ 447986 w 969664"/>
                <a:gd name="connsiteY17" fmla="*/ 1384494 h 1517971"/>
                <a:gd name="connsiteX18" fmla="*/ 524186 w 969664"/>
                <a:gd name="connsiteY18" fmla="*/ 1465456 h 1517971"/>
                <a:gd name="connsiteX19" fmla="*/ 569430 w 969664"/>
                <a:gd name="connsiteY19" fmla="*/ 1517844 h 1517971"/>
                <a:gd name="connsiteX20" fmla="*/ 502755 w 969664"/>
                <a:gd name="connsiteY20" fmla="*/ 1477363 h 1517971"/>
                <a:gd name="connsiteX21" fmla="*/ 402742 w 969664"/>
                <a:gd name="connsiteY21" fmla="*/ 1391638 h 1517971"/>
                <a:gd name="connsiteX22" fmla="*/ 283680 w 969664"/>
                <a:gd name="connsiteY22" fmla="*/ 1274956 h 1517971"/>
                <a:gd name="connsiteX23" fmla="*/ 147948 w 969664"/>
                <a:gd name="connsiteY23" fmla="*/ 1098744 h 1517971"/>
                <a:gd name="connsiteX24" fmla="*/ 36030 w 969664"/>
                <a:gd name="connsiteY24" fmla="*/ 920150 h 1517971"/>
                <a:gd name="connsiteX25" fmla="*/ 311 w 969664"/>
                <a:gd name="connsiteY25" fmla="*/ 746319 h 1517971"/>
                <a:gd name="connsiteX26" fmla="*/ 31267 w 969664"/>
                <a:gd name="connsiteY26" fmla="*/ 503431 h 1517971"/>
                <a:gd name="connsiteX0" fmla="*/ 31267 w 969781"/>
                <a:gd name="connsiteY0" fmla="*/ 503431 h 1517971"/>
                <a:gd name="connsiteX1" fmla="*/ 105086 w 969781"/>
                <a:gd name="connsiteY1" fmla="*/ 291500 h 1517971"/>
                <a:gd name="connsiteX2" fmla="*/ 214623 w 969781"/>
                <a:gd name="connsiteY2" fmla="*/ 127194 h 1517971"/>
                <a:gd name="connsiteX3" fmla="*/ 367023 w 969781"/>
                <a:gd name="connsiteY3" fmla="*/ 15275 h 1517971"/>
                <a:gd name="connsiteX4" fmla="*/ 543236 w 969781"/>
                <a:gd name="connsiteY4" fmla="*/ 8131 h 1517971"/>
                <a:gd name="connsiteX5" fmla="*/ 700398 w 969781"/>
                <a:gd name="connsiteY5" fmla="*/ 81950 h 1517971"/>
                <a:gd name="connsiteX6" fmla="*/ 833748 w 969781"/>
                <a:gd name="connsiteY6" fmla="*/ 201013 h 1517971"/>
                <a:gd name="connsiteX7" fmla="*/ 914711 w 969781"/>
                <a:gd name="connsiteY7" fmla="*/ 312931 h 1517971"/>
                <a:gd name="connsiteX8" fmla="*/ 969480 w 969781"/>
                <a:gd name="connsiteY8" fmla="*/ 424850 h 1517971"/>
                <a:gd name="connsiteX9" fmla="*/ 933761 w 969781"/>
                <a:gd name="connsiteY9" fmla="*/ 401038 h 1517971"/>
                <a:gd name="connsiteX10" fmla="*/ 871848 w 969781"/>
                <a:gd name="connsiteY10" fmla="*/ 355794 h 1517971"/>
                <a:gd name="connsiteX11" fmla="*/ 771836 w 969781"/>
                <a:gd name="connsiteY11" fmla="*/ 334363 h 1517971"/>
                <a:gd name="connsiteX12" fmla="*/ 621817 w 969781"/>
                <a:gd name="connsiteY12" fmla="*/ 391513 h 1517971"/>
                <a:gd name="connsiteX13" fmla="*/ 519423 w 969781"/>
                <a:gd name="connsiteY13" fmla="*/ 508194 h 1517971"/>
                <a:gd name="connsiteX14" fmla="*/ 395598 w 969781"/>
                <a:gd name="connsiteY14" fmla="*/ 732031 h 1517971"/>
                <a:gd name="connsiteX15" fmla="*/ 328923 w 969781"/>
                <a:gd name="connsiteY15" fmla="*/ 996350 h 1517971"/>
                <a:gd name="connsiteX16" fmla="*/ 378930 w 969781"/>
                <a:gd name="connsiteY16" fmla="*/ 1239238 h 1517971"/>
                <a:gd name="connsiteX17" fmla="*/ 447986 w 969781"/>
                <a:gd name="connsiteY17" fmla="*/ 1384494 h 1517971"/>
                <a:gd name="connsiteX18" fmla="*/ 524186 w 969781"/>
                <a:gd name="connsiteY18" fmla="*/ 1465456 h 1517971"/>
                <a:gd name="connsiteX19" fmla="*/ 569430 w 969781"/>
                <a:gd name="connsiteY19" fmla="*/ 1517844 h 1517971"/>
                <a:gd name="connsiteX20" fmla="*/ 502755 w 969781"/>
                <a:gd name="connsiteY20" fmla="*/ 1477363 h 1517971"/>
                <a:gd name="connsiteX21" fmla="*/ 402742 w 969781"/>
                <a:gd name="connsiteY21" fmla="*/ 1391638 h 1517971"/>
                <a:gd name="connsiteX22" fmla="*/ 283680 w 969781"/>
                <a:gd name="connsiteY22" fmla="*/ 1274956 h 1517971"/>
                <a:gd name="connsiteX23" fmla="*/ 147948 w 969781"/>
                <a:gd name="connsiteY23" fmla="*/ 1098744 h 1517971"/>
                <a:gd name="connsiteX24" fmla="*/ 36030 w 969781"/>
                <a:gd name="connsiteY24" fmla="*/ 920150 h 1517971"/>
                <a:gd name="connsiteX25" fmla="*/ 311 w 969781"/>
                <a:gd name="connsiteY25" fmla="*/ 746319 h 1517971"/>
                <a:gd name="connsiteX26" fmla="*/ 31267 w 969781"/>
                <a:gd name="connsiteY26" fmla="*/ 503431 h 1517971"/>
                <a:gd name="connsiteX0" fmla="*/ 31267 w 969781"/>
                <a:gd name="connsiteY0" fmla="*/ 503431 h 1518213"/>
                <a:gd name="connsiteX1" fmla="*/ 105086 w 969781"/>
                <a:gd name="connsiteY1" fmla="*/ 291500 h 1518213"/>
                <a:gd name="connsiteX2" fmla="*/ 214623 w 969781"/>
                <a:gd name="connsiteY2" fmla="*/ 127194 h 1518213"/>
                <a:gd name="connsiteX3" fmla="*/ 367023 w 969781"/>
                <a:gd name="connsiteY3" fmla="*/ 15275 h 1518213"/>
                <a:gd name="connsiteX4" fmla="*/ 543236 w 969781"/>
                <a:gd name="connsiteY4" fmla="*/ 8131 h 1518213"/>
                <a:gd name="connsiteX5" fmla="*/ 700398 w 969781"/>
                <a:gd name="connsiteY5" fmla="*/ 81950 h 1518213"/>
                <a:gd name="connsiteX6" fmla="*/ 833748 w 969781"/>
                <a:gd name="connsiteY6" fmla="*/ 201013 h 1518213"/>
                <a:gd name="connsiteX7" fmla="*/ 914711 w 969781"/>
                <a:gd name="connsiteY7" fmla="*/ 312931 h 1518213"/>
                <a:gd name="connsiteX8" fmla="*/ 969480 w 969781"/>
                <a:gd name="connsiteY8" fmla="*/ 424850 h 1518213"/>
                <a:gd name="connsiteX9" fmla="*/ 933761 w 969781"/>
                <a:gd name="connsiteY9" fmla="*/ 401038 h 1518213"/>
                <a:gd name="connsiteX10" fmla="*/ 871848 w 969781"/>
                <a:gd name="connsiteY10" fmla="*/ 355794 h 1518213"/>
                <a:gd name="connsiteX11" fmla="*/ 771836 w 969781"/>
                <a:gd name="connsiteY11" fmla="*/ 334363 h 1518213"/>
                <a:gd name="connsiteX12" fmla="*/ 621817 w 969781"/>
                <a:gd name="connsiteY12" fmla="*/ 391513 h 1518213"/>
                <a:gd name="connsiteX13" fmla="*/ 519423 w 969781"/>
                <a:gd name="connsiteY13" fmla="*/ 508194 h 1518213"/>
                <a:gd name="connsiteX14" fmla="*/ 395598 w 969781"/>
                <a:gd name="connsiteY14" fmla="*/ 732031 h 1518213"/>
                <a:gd name="connsiteX15" fmla="*/ 328923 w 969781"/>
                <a:gd name="connsiteY15" fmla="*/ 996350 h 1518213"/>
                <a:gd name="connsiteX16" fmla="*/ 378930 w 969781"/>
                <a:gd name="connsiteY16" fmla="*/ 1239238 h 1518213"/>
                <a:gd name="connsiteX17" fmla="*/ 447986 w 969781"/>
                <a:gd name="connsiteY17" fmla="*/ 1384494 h 1518213"/>
                <a:gd name="connsiteX18" fmla="*/ 507518 w 969781"/>
                <a:gd name="connsiteY18" fmla="*/ 1455931 h 1518213"/>
                <a:gd name="connsiteX19" fmla="*/ 569430 w 969781"/>
                <a:gd name="connsiteY19" fmla="*/ 1517844 h 1518213"/>
                <a:gd name="connsiteX20" fmla="*/ 502755 w 969781"/>
                <a:gd name="connsiteY20" fmla="*/ 1477363 h 1518213"/>
                <a:gd name="connsiteX21" fmla="*/ 402742 w 969781"/>
                <a:gd name="connsiteY21" fmla="*/ 1391638 h 1518213"/>
                <a:gd name="connsiteX22" fmla="*/ 283680 w 969781"/>
                <a:gd name="connsiteY22" fmla="*/ 1274956 h 1518213"/>
                <a:gd name="connsiteX23" fmla="*/ 147948 w 969781"/>
                <a:gd name="connsiteY23" fmla="*/ 1098744 h 1518213"/>
                <a:gd name="connsiteX24" fmla="*/ 36030 w 969781"/>
                <a:gd name="connsiteY24" fmla="*/ 920150 h 1518213"/>
                <a:gd name="connsiteX25" fmla="*/ 311 w 969781"/>
                <a:gd name="connsiteY25" fmla="*/ 746319 h 1518213"/>
                <a:gd name="connsiteX26" fmla="*/ 31267 w 969781"/>
                <a:gd name="connsiteY26" fmla="*/ 503431 h 1518213"/>
                <a:gd name="connsiteX0" fmla="*/ 31267 w 969781"/>
                <a:gd name="connsiteY0" fmla="*/ 503431 h 1518213"/>
                <a:gd name="connsiteX1" fmla="*/ 105086 w 969781"/>
                <a:gd name="connsiteY1" fmla="*/ 291500 h 1518213"/>
                <a:gd name="connsiteX2" fmla="*/ 214623 w 969781"/>
                <a:gd name="connsiteY2" fmla="*/ 127194 h 1518213"/>
                <a:gd name="connsiteX3" fmla="*/ 367023 w 969781"/>
                <a:gd name="connsiteY3" fmla="*/ 15275 h 1518213"/>
                <a:gd name="connsiteX4" fmla="*/ 543236 w 969781"/>
                <a:gd name="connsiteY4" fmla="*/ 8131 h 1518213"/>
                <a:gd name="connsiteX5" fmla="*/ 700398 w 969781"/>
                <a:gd name="connsiteY5" fmla="*/ 81950 h 1518213"/>
                <a:gd name="connsiteX6" fmla="*/ 833748 w 969781"/>
                <a:gd name="connsiteY6" fmla="*/ 201013 h 1518213"/>
                <a:gd name="connsiteX7" fmla="*/ 914711 w 969781"/>
                <a:gd name="connsiteY7" fmla="*/ 312931 h 1518213"/>
                <a:gd name="connsiteX8" fmla="*/ 969480 w 969781"/>
                <a:gd name="connsiteY8" fmla="*/ 424850 h 1518213"/>
                <a:gd name="connsiteX9" fmla="*/ 933761 w 969781"/>
                <a:gd name="connsiteY9" fmla="*/ 401038 h 1518213"/>
                <a:gd name="connsiteX10" fmla="*/ 871848 w 969781"/>
                <a:gd name="connsiteY10" fmla="*/ 355794 h 1518213"/>
                <a:gd name="connsiteX11" fmla="*/ 771836 w 969781"/>
                <a:gd name="connsiteY11" fmla="*/ 334363 h 1518213"/>
                <a:gd name="connsiteX12" fmla="*/ 621817 w 969781"/>
                <a:gd name="connsiteY12" fmla="*/ 391513 h 1518213"/>
                <a:gd name="connsiteX13" fmla="*/ 519423 w 969781"/>
                <a:gd name="connsiteY13" fmla="*/ 508194 h 1518213"/>
                <a:gd name="connsiteX14" fmla="*/ 395598 w 969781"/>
                <a:gd name="connsiteY14" fmla="*/ 732031 h 1518213"/>
                <a:gd name="connsiteX15" fmla="*/ 333685 w 969781"/>
                <a:gd name="connsiteY15" fmla="*/ 991588 h 1518213"/>
                <a:gd name="connsiteX16" fmla="*/ 378930 w 969781"/>
                <a:gd name="connsiteY16" fmla="*/ 1239238 h 1518213"/>
                <a:gd name="connsiteX17" fmla="*/ 447986 w 969781"/>
                <a:gd name="connsiteY17" fmla="*/ 1384494 h 1518213"/>
                <a:gd name="connsiteX18" fmla="*/ 507518 w 969781"/>
                <a:gd name="connsiteY18" fmla="*/ 1455931 h 1518213"/>
                <a:gd name="connsiteX19" fmla="*/ 569430 w 969781"/>
                <a:gd name="connsiteY19" fmla="*/ 1517844 h 1518213"/>
                <a:gd name="connsiteX20" fmla="*/ 502755 w 969781"/>
                <a:gd name="connsiteY20" fmla="*/ 1477363 h 1518213"/>
                <a:gd name="connsiteX21" fmla="*/ 402742 w 969781"/>
                <a:gd name="connsiteY21" fmla="*/ 1391638 h 1518213"/>
                <a:gd name="connsiteX22" fmla="*/ 283680 w 969781"/>
                <a:gd name="connsiteY22" fmla="*/ 1274956 h 1518213"/>
                <a:gd name="connsiteX23" fmla="*/ 147948 w 969781"/>
                <a:gd name="connsiteY23" fmla="*/ 1098744 h 1518213"/>
                <a:gd name="connsiteX24" fmla="*/ 36030 w 969781"/>
                <a:gd name="connsiteY24" fmla="*/ 920150 h 1518213"/>
                <a:gd name="connsiteX25" fmla="*/ 311 w 969781"/>
                <a:gd name="connsiteY25" fmla="*/ 746319 h 1518213"/>
                <a:gd name="connsiteX26" fmla="*/ 31267 w 969781"/>
                <a:gd name="connsiteY26" fmla="*/ 503431 h 1518213"/>
                <a:gd name="connsiteX0" fmla="*/ 31267 w 969781"/>
                <a:gd name="connsiteY0" fmla="*/ 503431 h 1518213"/>
                <a:gd name="connsiteX1" fmla="*/ 105086 w 969781"/>
                <a:gd name="connsiteY1" fmla="*/ 291500 h 1518213"/>
                <a:gd name="connsiteX2" fmla="*/ 214623 w 969781"/>
                <a:gd name="connsiteY2" fmla="*/ 127194 h 1518213"/>
                <a:gd name="connsiteX3" fmla="*/ 367023 w 969781"/>
                <a:gd name="connsiteY3" fmla="*/ 15275 h 1518213"/>
                <a:gd name="connsiteX4" fmla="*/ 543236 w 969781"/>
                <a:gd name="connsiteY4" fmla="*/ 8131 h 1518213"/>
                <a:gd name="connsiteX5" fmla="*/ 700398 w 969781"/>
                <a:gd name="connsiteY5" fmla="*/ 81950 h 1518213"/>
                <a:gd name="connsiteX6" fmla="*/ 833748 w 969781"/>
                <a:gd name="connsiteY6" fmla="*/ 201013 h 1518213"/>
                <a:gd name="connsiteX7" fmla="*/ 914711 w 969781"/>
                <a:gd name="connsiteY7" fmla="*/ 312931 h 1518213"/>
                <a:gd name="connsiteX8" fmla="*/ 969480 w 969781"/>
                <a:gd name="connsiteY8" fmla="*/ 424850 h 1518213"/>
                <a:gd name="connsiteX9" fmla="*/ 933761 w 969781"/>
                <a:gd name="connsiteY9" fmla="*/ 401038 h 1518213"/>
                <a:gd name="connsiteX10" fmla="*/ 871848 w 969781"/>
                <a:gd name="connsiteY10" fmla="*/ 355794 h 1518213"/>
                <a:gd name="connsiteX11" fmla="*/ 771836 w 969781"/>
                <a:gd name="connsiteY11" fmla="*/ 334363 h 1518213"/>
                <a:gd name="connsiteX12" fmla="*/ 624198 w 969781"/>
                <a:gd name="connsiteY12" fmla="*/ 396276 h 1518213"/>
                <a:gd name="connsiteX13" fmla="*/ 519423 w 969781"/>
                <a:gd name="connsiteY13" fmla="*/ 508194 h 1518213"/>
                <a:gd name="connsiteX14" fmla="*/ 395598 w 969781"/>
                <a:gd name="connsiteY14" fmla="*/ 732031 h 1518213"/>
                <a:gd name="connsiteX15" fmla="*/ 333685 w 969781"/>
                <a:gd name="connsiteY15" fmla="*/ 991588 h 1518213"/>
                <a:gd name="connsiteX16" fmla="*/ 378930 w 969781"/>
                <a:gd name="connsiteY16" fmla="*/ 1239238 h 1518213"/>
                <a:gd name="connsiteX17" fmla="*/ 447986 w 969781"/>
                <a:gd name="connsiteY17" fmla="*/ 1384494 h 1518213"/>
                <a:gd name="connsiteX18" fmla="*/ 507518 w 969781"/>
                <a:gd name="connsiteY18" fmla="*/ 1455931 h 1518213"/>
                <a:gd name="connsiteX19" fmla="*/ 569430 w 969781"/>
                <a:gd name="connsiteY19" fmla="*/ 1517844 h 1518213"/>
                <a:gd name="connsiteX20" fmla="*/ 502755 w 969781"/>
                <a:gd name="connsiteY20" fmla="*/ 1477363 h 1518213"/>
                <a:gd name="connsiteX21" fmla="*/ 402742 w 969781"/>
                <a:gd name="connsiteY21" fmla="*/ 1391638 h 1518213"/>
                <a:gd name="connsiteX22" fmla="*/ 283680 w 969781"/>
                <a:gd name="connsiteY22" fmla="*/ 1274956 h 1518213"/>
                <a:gd name="connsiteX23" fmla="*/ 147948 w 969781"/>
                <a:gd name="connsiteY23" fmla="*/ 1098744 h 1518213"/>
                <a:gd name="connsiteX24" fmla="*/ 36030 w 969781"/>
                <a:gd name="connsiteY24" fmla="*/ 920150 h 1518213"/>
                <a:gd name="connsiteX25" fmla="*/ 311 w 969781"/>
                <a:gd name="connsiteY25" fmla="*/ 746319 h 1518213"/>
                <a:gd name="connsiteX26" fmla="*/ 31267 w 969781"/>
                <a:gd name="connsiteY26" fmla="*/ 503431 h 15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69781" h="1518213">
                  <a:moveTo>
                    <a:pt x="31267" y="503431"/>
                  </a:moveTo>
                  <a:cubicBezTo>
                    <a:pt x="48729" y="427628"/>
                    <a:pt x="74527" y="354206"/>
                    <a:pt x="105086" y="291500"/>
                  </a:cubicBezTo>
                  <a:cubicBezTo>
                    <a:pt x="135645" y="228794"/>
                    <a:pt x="170967" y="173231"/>
                    <a:pt x="214623" y="127194"/>
                  </a:cubicBezTo>
                  <a:cubicBezTo>
                    <a:pt x="258279" y="81156"/>
                    <a:pt x="312254" y="35119"/>
                    <a:pt x="367023" y="15275"/>
                  </a:cubicBezTo>
                  <a:cubicBezTo>
                    <a:pt x="421792" y="-4569"/>
                    <a:pt x="487673" y="-2982"/>
                    <a:pt x="543236" y="8131"/>
                  </a:cubicBezTo>
                  <a:cubicBezTo>
                    <a:pt x="598799" y="19244"/>
                    <a:pt x="651979" y="49803"/>
                    <a:pt x="700398" y="81950"/>
                  </a:cubicBezTo>
                  <a:cubicBezTo>
                    <a:pt x="748817" y="114097"/>
                    <a:pt x="798029" y="162516"/>
                    <a:pt x="833748" y="201013"/>
                  </a:cubicBezTo>
                  <a:cubicBezTo>
                    <a:pt x="869467" y="239510"/>
                    <a:pt x="892089" y="275625"/>
                    <a:pt x="914711" y="312931"/>
                  </a:cubicBezTo>
                  <a:cubicBezTo>
                    <a:pt x="937333" y="350237"/>
                    <a:pt x="966305" y="410166"/>
                    <a:pt x="969480" y="424850"/>
                  </a:cubicBezTo>
                  <a:cubicBezTo>
                    <a:pt x="972655" y="439534"/>
                    <a:pt x="950033" y="412547"/>
                    <a:pt x="933761" y="401038"/>
                  </a:cubicBezTo>
                  <a:cubicBezTo>
                    <a:pt x="917489" y="389529"/>
                    <a:pt x="898835" y="366906"/>
                    <a:pt x="871848" y="355794"/>
                  </a:cubicBezTo>
                  <a:cubicBezTo>
                    <a:pt x="844861" y="344682"/>
                    <a:pt x="813111" y="327616"/>
                    <a:pt x="771836" y="334363"/>
                  </a:cubicBezTo>
                  <a:cubicBezTo>
                    <a:pt x="730561" y="341110"/>
                    <a:pt x="666267" y="367304"/>
                    <a:pt x="624198" y="396276"/>
                  </a:cubicBezTo>
                  <a:cubicBezTo>
                    <a:pt x="582129" y="425248"/>
                    <a:pt x="557523" y="452235"/>
                    <a:pt x="519423" y="508194"/>
                  </a:cubicBezTo>
                  <a:cubicBezTo>
                    <a:pt x="481323" y="564153"/>
                    <a:pt x="426554" y="651465"/>
                    <a:pt x="395598" y="732031"/>
                  </a:cubicBezTo>
                  <a:cubicBezTo>
                    <a:pt x="364642" y="812597"/>
                    <a:pt x="336463" y="907054"/>
                    <a:pt x="333685" y="991588"/>
                  </a:cubicBezTo>
                  <a:cubicBezTo>
                    <a:pt x="330907" y="1076123"/>
                    <a:pt x="359880" y="1173754"/>
                    <a:pt x="378930" y="1239238"/>
                  </a:cubicBezTo>
                  <a:cubicBezTo>
                    <a:pt x="397980" y="1304722"/>
                    <a:pt x="426555" y="1348379"/>
                    <a:pt x="447986" y="1384494"/>
                  </a:cubicBezTo>
                  <a:cubicBezTo>
                    <a:pt x="469417" y="1420609"/>
                    <a:pt x="487277" y="1433706"/>
                    <a:pt x="507518" y="1455931"/>
                  </a:cubicBezTo>
                  <a:cubicBezTo>
                    <a:pt x="527759" y="1478156"/>
                    <a:pt x="570224" y="1514272"/>
                    <a:pt x="569430" y="1517844"/>
                  </a:cubicBezTo>
                  <a:cubicBezTo>
                    <a:pt x="568636" y="1521416"/>
                    <a:pt x="530536" y="1498397"/>
                    <a:pt x="502755" y="1477363"/>
                  </a:cubicBezTo>
                  <a:cubicBezTo>
                    <a:pt x="474974" y="1456329"/>
                    <a:pt x="439254" y="1425372"/>
                    <a:pt x="402742" y="1391638"/>
                  </a:cubicBezTo>
                  <a:cubicBezTo>
                    <a:pt x="366230" y="1357904"/>
                    <a:pt x="326146" y="1323772"/>
                    <a:pt x="283680" y="1274956"/>
                  </a:cubicBezTo>
                  <a:cubicBezTo>
                    <a:pt x="241214" y="1226140"/>
                    <a:pt x="189223" y="1157878"/>
                    <a:pt x="147948" y="1098744"/>
                  </a:cubicBezTo>
                  <a:cubicBezTo>
                    <a:pt x="106673" y="1039610"/>
                    <a:pt x="60636" y="978888"/>
                    <a:pt x="36030" y="920150"/>
                  </a:cubicBezTo>
                  <a:cubicBezTo>
                    <a:pt x="11424" y="861413"/>
                    <a:pt x="3089" y="810216"/>
                    <a:pt x="311" y="746319"/>
                  </a:cubicBezTo>
                  <a:cubicBezTo>
                    <a:pt x="-2467" y="682422"/>
                    <a:pt x="13805" y="579234"/>
                    <a:pt x="31267" y="503431"/>
                  </a:cubicBezTo>
                  <a:close/>
                </a:path>
              </a:pathLst>
            </a:custGeom>
            <a:gradFill flip="none" rotWithShape="1">
              <a:gsLst>
                <a:gs pos="29000">
                  <a:srgbClr val="C00000"/>
                </a:gs>
                <a:gs pos="50000">
                  <a:srgbClr val="FF6969"/>
                </a:gs>
                <a:gs pos="69000">
                  <a:srgbClr val="C00000"/>
                </a:gs>
              </a:gsLst>
              <a:lin ang="84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任意多边形 65"/>
            <p:cNvSpPr/>
            <p:nvPr/>
          </p:nvSpPr>
          <p:spPr>
            <a:xfrm>
              <a:off x="6392095" y="731733"/>
              <a:ext cx="490524" cy="941364"/>
            </a:xfrm>
            <a:custGeom>
              <a:avLst/>
              <a:gdLst>
                <a:gd name="connsiteX0" fmla="*/ 35942 w 490524"/>
                <a:gd name="connsiteY0" fmla="*/ 1544 h 941364"/>
                <a:gd name="connsiteX1" fmla="*/ 75381 w 490524"/>
                <a:gd name="connsiteY1" fmla="*/ 11217 h 941364"/>
                <a:gd name="connsiteX2" fmla="*/ 180156 w 490524"/>
                <a:gd name="connsiteY2" fmla="*/ 51698 h 941364"/>
                <a:gd name="connsiteX3" fmla="*/ 263500 w 490524"/>
                <a:gd name="connsiteY3" fmla="*/ 108848 h 941364"/>
                <a:gd name="connsiteX4" fmla="*/ 346844 w 490524"/>
                <a:gd name="connsiteY4" fmla="*/ 208861 h 941364"/>
                <a:gd name="connsiteX5" fmla="*/ 396850 w 490524"/>
                <a:gd name="connsiteY5" fmla="*/ 332686 h 941364"/>
                <a:gd name="connsiteX6" fmla="*/ 449237 w 490524"/>
                <a:gd name="connsiteY6" fmla="*/ 439842 h 941364"/>
                <a:gd name="connsiteX7" fmla="*/ 476027 w 490524"/>
                <a:gd name="connsiteY7" fmla="*/ 483449 h 941364"/>
                <a:gd name="connsiteX8" fmla="*/ 490524 w 490524"/>
                <a:gd name="connsiteY8" fmla="*/ 508650 h 941364"/>
                <a:gd name="connsiteX9" fmla="*/ 484955 w 490524"/>
                <a:gd name="connsiteY9" fmla="*/ 527948 h 941364"/>
                <a:gd name="connsiteX10" fmla="*/ 453999 w 490524"/>
                <a:gd name="connsiteY10" fmla="*/ 770836 h 941364"/>
                <a:gd name="connsiteX11" fmla="*/ 463673 w 490524"/>
                <a:gd name="connsiteY11" fmla="*/ 859687 h 941364"/>
                <a:gd name="connsiteX12" fmla="*/ 488706 w 490524"/>
                <a:gd name="connsiteY12" fmla="*/ 941364 h 941364"/>
                <a:gd name="connsiteX13" fmla="*/ 465906 w 490524"/>
                <a:gd name="connsiteY13" fmla="*/ 939905 h 941364"/>
                <a:gd name="connsiteX14" fmla="*/ 356369 w 490524"/>
                <a:gd name="connsiteY14" fmla="*/ 897042 h 941364"/>
                <a:gd name="connsiteX15" fmla="*/ 261119 w 490524"/>
                <a:gd name="connsiteY15" fmla="*/ 816080 h 941364"/>
                <a:gd name="connsiteX16" fmla="*/ 203968 w 490524"/>
                <a:gd name="connsiteY16" fmla="*/ 730355 h 941364"/>
                <a:gd name="connsiteX17" fmla="*/ 206350 w 490524"/>
                <a:gd name="connsiteY17" fmla="*/ 620817 h 941364"/>
                <a:gd name="connsiteX18" fmla="*/ 192062 w 490524"/>
                <a:gd name="connsiteY18" fmla="*/ 523186 h 941364"/>
                <a:gd name="connsiteX19" fmla="*/ 170631 w 490524"/>
                <a:gd name="connsiteY19" fmla="*/ 413648 h 941364"/>
                <a:gd name="connsiteX20" fmla="*/ 173012 w 490524"/>
                <a:gd name="connsiteY20" fmla="*/ 320779 h 941364"/>
                <a:gd name="connsiteX21" fmla="*/ 151581 w 490524"/>
                <a:gd name="connsiteY21" fmla="*/ 296967 h 941364"/>
                <a:gd name="connsiteX22" fmla="*/ 101575 w 490524"/>
                <a:gd name="connsiteY22" fmla="*/ 287442 h 941364"/>
                <a:gd name="connsiteX23" fmla="*/ 49187 w 490524"/>
                <a:gd name="connsiteY23" fmla="*/ 213623 h 941364"/>
                <a:gd name="connsiteX24" fmla="*/ 15850 w 490524"/>
                <a:gd name="connsiteY24" fmla="*/ 123136 h 941364"/>
                <a:gd name="connsiteX25" fmla="*/ 1562 w 490524"/>
                <a:gd name="connsiteY25" fmla="*/ 39792 h 941364"/>
                <a:gd name="connsiteX26" fmla="*/ 8706 w 490524"/>
                <a:gd name="connsiteY26" fmla="*/ 1692 h 941364"/>
                <a:gd name="connsiteX27" fmla="*/ 35942 w 490524"/>
                <a:gd name="connsiteY27" fmla="*/ 1544 h 941364"/>
                <a:gd name="connsiteX0" fmla="*/ 35942 w 490524"/>
                <a:gd name="connsiteY0" fmla="*/ 1544 h 941364"/>
                <a:gd name="connsiteX1" fmla="*/ 75381 w 490524"/>
                <a:gd name="connsiteY1" fmla="*/ 11217 h 941364"/>
                <a:gd name="connsiteX2" fmla="*/ 180156 w 490524"/>
                <a:gd name="connsiteY2" fmla="*/ 51698 h 941364"/>
                <a:gd name="connsiteX3" fmla="*/ 263500 w 490524"/>
                <a:gd name="connsiteY3" fmla="*/ 108848 h 941364"/>
                <a:gd name="connsiteX4" fmla="*/ 346844 w 490524"/>
                <a:gd name="connsiteY4" fmla="*/ 208861 h 941364"/>
                <a:gd name="connsiteX5" fmla="*/ 396850 w 490524"/>
                <a:gd name="connsiteY5" fmla="*/ 332686 h 941364"/>
                <a:gd name="connsiteX6" fmla="*/ 449237 w 490524"/>
                <a:gd name="connsiteY6" fmla="*/ 439842 h 941364"/>
                <a:gd name="connsiteX7" fmla="*/ 476027 w 490524"/>
                <a:gd name="connsiteY7" fmla="*/ 483449 h 941364"/>
                <a:gd name="connsiteX8" fmla="*/ 490524 w 490524"/>
                <a:gd name="connsiteY8" fmla="*/ 508650 h 941364"/>
                <a:gd name="connsiteX9" fmla="*/ 484955 w 490524"/>
                <a:gd name="connsiteY9" fmla="*/ 527948 h 941364"/>
                <a:gd name="connsiteX10" fmla="*/ 453999 w 490524"/>
                <a:gd name="connsiteY10" fmla="*/ 770836 h 941364"/>
                <a:gd name="connsiteX11" fmla="*/ 463673 w 490524"/>
                <a:gd name="connsiteY11" fmla="*/ 859687 h 941364"/>
                <a:gd name="connsiteX12" fmla="*/ 488706 w 490524"/>
                <a:gd name="connsiteY12" fmla="*/ 941364 h 941364"/>
                <a:gd name="connsiteX13" fmla="*/ 465906 w 490524"/>
                <a:gd name="connsiteY13" fmla="*/ 939905 h 941364"/>
                <a:gd name="connsiteX14" fmla="*/ 356369 w 490524"/>
                <a:gd name="connsiteY14" fmla="*/ 897042 h 941364"/>
                <a:gd name="connsiteX15" fmla="*/ 261119 w 490524"/>
                <a:gd name="connsiteY15" fmla="*/ 816080 h 941364"/>
                <a:gd name="connsiteX16" fmla="*/ 203968 w 490524"/>
                <a:gd name="connsiteY16" fmla="*/ 730355 h 941364"/>
                <a:gd name="connsiteX17" fmla="*/ 206350 w 490524"/>
                <a:gd name="connsiteY17" fmla="*/ 620817 h 941364"/>
                <a:gd name="connsiteX18" fmla="*/ 192062 w 490524"/>
                <a:gd name="connsiteY18" fmla="*/ 523186 h 941364"/>
                <a:gd name="connsiteX19" fmla="*/ 170631 w 490524"/>
                <a:gd name="connsiteY19" fmla="*/ 413648 h 941364"/>
                <a:gd name="connsiteX20" fmla="*/ 173012 w 490524"/>
                <a:gd name="connsiteY20" fmla="*/ 320779 h 941364"/>
                <a:gd name="connsiteX21" fmla="*/ 151581 w 490524"/>
                <a:gd name="connsiteY21" fmla="*/ 296967 h 941364"/>
                <a:gd name="connsiteX22" fmla="*/ 101575 w 490524"/>
                <a:gd name="connsiteY22" fmla="*/ 287442 h 941364"/>
                <a:gd name="connsiteX23" fmla="*/ 49187 w 490524"/>
                <a:gd name="connsiteY23" fmla="*/ 213623 h 941364"/>
                <a:gd name="connsiteX24" fmla="*/ 18231 w 490524"/>
                <a:gd name="connsiteY24" fmla="*/ 123136 h 941364"/>
                <a:gd name="connsiteX25" fmla="*/ 1562 w 490524"/>
                <a:gd name="connsiteY25" fmla="*/ 39792 h 941364"/>
                <a:gd name="connsiteX26" fmla="*/ 8706 w 490524"/>
                <a:gd name="connsiteY26" fmla="*/ 1692 h 941364"/>
                <a:gd name="connsiteX27" fmla="*/ 35942 w 490524"/>
                <a:gd name="connsiteY27" fmla="*/ 1544 h 941364"/>
                <a:gd name="connsiteX0" fmla="*/ 35942 w 490524"/>
                <a:gd name="connsiteY0" fmla="*/ 1544 h 941364"/>
                <a:gd name="connsiteX1" fmla="*/ 75381 w 490524"/>
                <a:gd name="connsiteY1" fmla="*/ 11217 h 941364"/>
                <a:gd name="connsiteX2" fmla="*/ 180156 w 490524"/>
                <a:gd name="connsiteY2" fmla="*/ 51698 h 941364"/>
                <a:gd name="connsiteX3" fmla="*/ 263500 w 490524"/>
                <a:gd name="connsiteY3" fmla="*/ 108848 h 941364"/>
                <a:gd name="connsiteX4" fmla="*/ 346844 w 490524"/>
                <a:gd name="connsiteY4" fmla="*/ 208861 h 941364"/>
                <a:gd name="connsiteX5" fmla="*/ 396850 w 490524"/>
                <a:gd name="connsiteY5" fmla="*/ 332686 h 941364"/>
                <a:gd name="connsiteX6" fmla="*/ 449237 w 490524"/>
                <a:gd name="connsiteY6" fmla="*/ 439842 h 941364"/>
                <a:gd name="connsiteX7" fmla="*/ 476027 w 490524"/>
                <a:gd name="connsiteY7" fmla="*/ 483449 h 941364"/>
                <a:gd name="connsiteX8" fmla="*/ 490524 w 490524"/>
                <a:gd name="connsiteY8" fmla="*/ 508650 h 941364"/>
                <a:gd name="connsiteX9" fmla="*/ 484955 w 490524"/>
                <a:gd name="connsiteY9" fmla="*/ 527948 h 941364"/>
                <a:gd name="connsiteX10" fmla="*/ 453999 w 490524"/>
                <a:gd name="connsiteY10" fmla="*/ 770836 h 941364"/>
                <a:gd name="connsiteX11" fmla="*/ 463673 w 490524"/>
                <a:gd name="connsiteY11" fmla="*/ 859687 h 941364"/>
                <a:gd name="connsiteX12" fmla="*/ 488706 w 490524"/>
                <a:gd name="connsiteY12" fmla="*/ 941364 h 941364"/>
                <a:gd name="connsiteX13" fmla="*/ 465906 w 490524"/>
                <a:gd name="connsiteY13" fmla="*/ 939905 h 941364"/>
                <a:gd name="connsiteX14" fmla="*/ 356369 w 490524"/>
                <a:gd name="connsiteY14" fmla="*/ 897042 h 941364"/>
                <a:gd name="connsiteX15" fmla="*/ 261119 w 490524"/>
                <a:gd name="connsiteY15" fmla="*/ 816080 h 941364"/>
                <a:gd name="connsiteX16" fmla="*/ 203968 w 490524"/>
                <a:gd name="connsiteY16" fmla="*/ 730355 h 941364"/>
                <a:gd name="connsiteX17" fmla="*/ 206350 w 490524"/>
                <a:gd name="connsiteY17" fmla="*/ 620817 h 941364"/>
                <a:gd name="connsiteX18" fmla="*/ 192062 w 490524"/>
                <a:gd name="connsiteY18" fmla="*/ 523186 h 941364"/>
                <a:gd name="connsiteX19" fmla="*/ 170631 w 490524"/>
                <a:gd name="connsiteY19" fmla="*/ 413648 h 941364"/>
                <a:gd name="connsiteX20" fmla="*/ 173012 w 490524"/>
                <a:gd name="connsiteY20" fmla="*/ 320779 h 941364"/>
                <a:gd name="connsiteX21" fmla="*/ 151581 w 490524"/>
                <a:gd name="connsiteY21" fmla="*/ 296967 h 941364"/>
                <a:gd name="connsiteX22" fmla="*/ 101575 w 490524"/>
                <a:gd name="connsiteY22" fmla="*/ 287442 h 941364"/>
                <a:gd name="connsiteX23" fmla="*/ 51568 w 490524"/>
                <a:gd name="connsiteY23" fmla="*/ 213623 h 941364"/>
                <a:gd name="connsiteX24" fmla="*/ 18231 w 490524"/>
                <a:gd name="connsiteY24" fmla="*/ 123136 h 941364"/>
                <a:gd name="connsiteX25" fmla="*/ 1562 w 490524"/>
                <a:gd name="connsiteY25" fmla="*/ 39792 h 941364"/>
                <a:gd name="connsiteX26" fmla="*/ 8706 w 490524"/>
                <a:gd name="connsiteY26" fmla="*/ 1692 h 941364"/>
                <a:gd name="connsiteX27" fmla="*/ 35942 w 490524"/>
                <a:gd name="connsiteY27" fmla="*/ 1544 h 941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90524" h="941364">
                  <a:moveTo>
                    <a:pt x="35942" y="1544"/>
                  </a:moveTo>
                  <a:cubicBezTo>
                    <a:pt x="47500" y="3478"/>
                    <a:pt x="61093" y="7050"/>
                    <a:pt x="75381" y="11217"/>
                  </a:cubicBezTo>
                  <a:cubicBezTo>
                    <a:pt x="103956" y="19551"/>
                    <a:pt x="148803" y="35426"/>
                    <a:pt x="180156" y="51698"/>
                  </a:cubicBezTo>
                  <a:cubicBezTo>
                    <a:pt x="211509" y="67970"/>
                    <a:pt x="235719" y="82654"/>
                    <a:pt x="263500" y="108848"/>
                  </a:cubicBezTo>
                  <a:cubicBezTo>
                    <a:pt x="291281" y="135042"/>
                    <a:pt x="324619" y="171555"/>
                    <a:pt x="346844" y="208861"/>
                  </a:cubicBezTo>
                  <a:cubicBezTo>
                    <a:pt x="369069" y="246167"/>
                    <a:pt x="379785" y="294189"/>
                    <a:pt x="396850" y="332686"/>
                  </a:cubicBezTo>
                  <a:cubicBezTo>
                    <a:pt x="413915" y="371183"/>
                    <a:pt x="431775" y="407298"/>
                    <a:pt x="449237" y="439842"/>
                  </a:cubicBezTo>
                  <a:cubicBezTo>
                    <a:pt x="457969" y="456114"/>
                    <a:pt x="467097" y="469707"/>
                    <a:pt x="476027" y="483449"/>
                  </a:cubicBezTo>
                  <a:lnTo>
                    <a:pt x="490524" y="508650"/>
                  </a:lnTo>
                  <a:lnTo>
                    <a:pt x="484955" y="527948"/>
                  </a:lnTo>
                  <a:cubicBezTo>
                    <a:pt x="467493" y="603751"/>
                    <a:pt x="451221" y="706939"/>
                    <a:pt x="453999" y="770836"/>
                  </a:cubicBezTo>
                  <a:cubicBezTo>
                    <a:pt x="455388" y="802785"/>
                    <a:pt x="458166" y="831558"/>
                    <a:pt x="463673" y="859687"/>
                  </a:cubicBezTo>
                  <a:lnTo>
                    <a:pt x="488706" y="941364"/>
                  </a:lnTo>
                  <a:lnTo>
                    <a:pt x="465906" y="939905"/>
                  </a:lnTo>
                  <a:cubicBezTo>
                    <a:pt x="434553" y="933158"/>
                    <a:pt x="390500" y="917679"/>
                    <a:pt x="356369" y="897042"/>
                  </a:cubicBezTo>
                  <a:cubicBezTo>
                    <a:pt x="322238" y="876405"/>
                    <a:pt x="286519" y="843861"/>
                    <a:pt x="261119" y="816080"/>
                  </a:cubicBezTo>
                  <a:cubicBezTo>
                    <a:pt x="235719" y="788299"/>
                    <a:pt x="213096" y="762899"/>
                    <a:pt x="203968" y="730355"/>
                  </a:cubicBezTo>
                  <a:cubicBezTo>
                    <a:pt x="194840" y="697811"/>
                    <a:pt x="208334" y="655345"/>
                    <a:pt x="206350" y="620817"/>
                  </a:cubicBezTo>
                  <a:cubicBezTo>
                    <a:pt x="204366" y="586289"/>
                    <a:pt x="198015" y="557714"/>
                    <a:pt x="192062" y="523186"/>
                  </a:cubicBezTo>
                  <a:cubicBezTo>
                    <a:pt x="186109" y="488658"/>
                    <a:pt x="171821" y="447779"/>
                    <a:pt x="170631" y="413648"/>
                  </a:cubicBezTo>
                  <a:cubicBezTo>
                    <a:pt x="169440" y="379517"/>
                    <a:pt x="176187" y="340226"/>
                    <a:pt x="173012" y="320779"/>
                  </a:cubicBezTo>
                  <a:cubicBezTo>
                    <a:pt x="169837" y="301332"/>
                    <a:pt x="163487" y="302523"/>
                    <a:pt x="151581" y="296967"/>
                  </a:cubicBezTo>
                  <a:cubicBezTo>
                    <a:pt x="139675" y="291411"/>
                    <a:pt x="118244" y="301333"/>
                    <a:pt x="101575" y="287442"/>
                  </a:cubicBezTo>
                  <a:cubicBezTo>
                    <a:pt x="84906" y="273551"/>
                    <a:pt x="65459" y="241007"/>
                    <a:pt x="51568" y="213623"/>
                  </a:cubicBezTo>
                  <a:cubicBezTo>
                    <a:pt x="37677" y="186239"/>
                    <a:pt x="26565" y="152108"/>
                    <a:pt x="18231" y="123136"/>
                  </a:cubicBezTo>
                  <a:cubicBezTo>
                    <a:pt x="9897" y="94164"/>
                    <a:pt x="2753" y="60033"/>
                    <a:pt x="1562" y="39792"/>
                  </a:cubicBezTo>
                  <a:cubicBezTo>
                    <a:pt x="371" y="19551"/>
                    <a:pt x="-3597" y="6454"/>
                    <a:pt x="8706" y="1692"/>
                  </a:cubicBezTo>
                  <a:cubicBezTo>
                    <a:pt x="14857" y="-689"/>
                    <a:pt x="24382" y="-391"/>
                    <a:pt x="35942" y="1544"/>
                  </a:cubicBezTo>
                  <a:close/>
                </a:path>
              </a:pathLst>
            </a:custGeom>
            <a:gradFill flip="none" rotWithShape="1">
              <a:gsLst>
                <a:gs pos="6000">
                  <a:srgbClr val="81191F"/>
                </a:gs>
                <a:gs pos="50000">
                  <a:srgbClr val="FF2F2F"/>
                </a:gs>
                <a:gs pos="93000">
                  <a:srgbClr val="81191F"/>
                </a:gs>
              </a:gsLst>
              <a:lin ang="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任意多边形 66"/>
            <p:cNvSpPr/>
            <p:nvPr/>
          </p:nvSpPr>
          <p:spPr>
            <a:xfrm>
              <a:off x="7181832" y="1089080"/>
              <a:ext cx="643183" cy="635135"/>
            </a:xfrm>
            <a:custGeom>
              <a:avLst/>
              <a:gdLst>
                <a:gd name="connsiteX0" fmla="*/ 465032 w 643183"/>
                <a:gd name="connsiteY0" fmla="*/ 473 h 635135"/>
                <a:gd name="connsiteX1" fmla="*/ 535799 w 643183"/>
                <a:gd name="connsiteY1" fmla="*/ 22964 h 635135"/>
                <a:gd name="connsiteX2" fmla="*/ 597712 w 643183"/>
                <a:gd name="connsiteY2" fmla="*/ 68208 h 635135"/>
                <a:gd name="connsiteX3" fmla="*/ 622864 w 643183"/>
                <a:gd name="connsiteY3" fmla="*/ 89936 h 635135"/>
                <a:gd name="connsiteX4" fmla="*/ 630120 w 643183"/>
                <a:gd name="connsiteY4" fmla="*/ 95139 h 635135"/>
                <a:gd name="connsiteX5" fmla="*/ 634028 w 643183"/>
                <a:gd name="connsiteY5" fmla="*/ 102587 h 635135"/>
                <a:gd name="connsiteX6" fmla="*/ 642957 w 643183"/>
                <a:gd name="connsiteY6" fmla="*/ 156314 h 635135"/>
                <a:gd name="connsiteX7" fmla="*/ 592950 w 643183"/>
                <a:gd name="connsiteY7" fmla="*/ 275376 h 635135"/>
                <a:gd name="connsiteX8" fmla="*/ 431025 w 643183"/>
                <a:gd name="connsiteY8" fmla="*/ 449208 h 635135"/>
                <a:gd name="connsiteX9" fmla="*/ 228620 w 643183"/>
                <a:gd name="connsiteY9" fmla="*/ 577795 h 635135"/>
                <a:gd name="connsiteX10" fmla="*/ 107175 w 643183"/>
                <a:gd name="connsiteY10" fmla="*/ 620658 h 635135"/>
                <a:gd name="connsiteX11" fmla="*/ 31570 w 643183"/>
                <a:gd name="connsiteY11" fmla="*/ 633606 h 635135"/>
                <a:gd name="connsiteX12" fmla="*/ 0 w 643183"/>
                <a:gd name="connsiteY12" fmla="*/ 635135 h 635135"/>
                <a:gd name="connsiteX13" fmla="*/ 4129 w 643183"/>
                <a:gd name="connsiteY13" fmla="*/ 593869 h 635135"/>
                <a:gd name="connsiteX14" fmla="*/ 59549 w 643183"/>
                <a:gd name="connsiteY14" fmla="*/ 399201 h 635135"/>
                <a:gd name="connsiteX15" fmla="*/ 183374 w 643183"/>
                <a:gd name="connsiteY15" fmla="*/ 175364 h 635135"/>
                <a:gd name="connsiteX16" fmla="*/ 288149 w 643183"/>
                <a:gd name="connsiteY16" fmla="*/ 63446 h 635135"/>
                <a:gd name="connsiteX17" fmla="*/ 435787 w 643183"/>
                <a:gd name="connsiteY17" fmla="*/ 1533 h 635135"/>
                <a:gd name="connsiteX18" fmla="*/ 465032 w 643183"/>
                <a:gd name="connsiteY18" fmla="*/ 473 h 635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3183" h="635135">
                  <a:moveTo>
                    <a:pt x="465032" y="473"/>
                  </a:moveTo>
                  <a:cubicBezTo>
                    <a:pt x="492640" y="2947"/>
                    <a:pt x="515559" y="14630"/>
                    <a:pt x="535799" y="22964"/>
                  </a:cubicBezTo>
                  <a:cubicBezTo>
                    <a:pt x="562786" y="34076"/>
                    <a:pt x="581440" y="56699"/>
                    <a:pt x="597712" y="68208"/>
                  </a:cubicBezTo>
                  <a:cubicBezTo>
                    <a:pt x="605848" y="73963"/>
                    <a:pt x="615572" y="83587"/>
                    <a:pt x="622864" y="89936"/>
                  </a:cubicBezTo>
                  <a:lnTo>
                    <a:pt x="630120" y="95139"/>
                  </a:lnTo>
                  <a:lnTo>
                    <a:pt x="634028" y="102587"/>
                  </a:lnTo>
                  <a:cubicBezTo>
                    <a:pt x="640576" y="119901"/>
                    <a:pt x="644148" y="137661"/>
                    <a:pt x="642957" y="156314"/>
                  </a:cubicBezTo>
                  <a:cubicBezTo>
                    <a:pt x="640576" y="193620"/>
                    <a:pt x="628272" y="226560"/>
                    <a:pt x="592950" y="275376"/>
                  </a:cubicBezTo>
                  <a:cubicBezTo>
                    <a:pt x="557628" y="324192"/>
                    <a:pt x="491747" y="398805"/>
                    <a:pt x="431025" y="449208"/>
                  </a:cubicBezTo>
                  <a:cubicBezTo>
                    <a:pt x="370303" y="499611"/>
                    <a:pt x="282595" y="549220"/>
                    <a:pt x="228620" y="577795"/>
                  </a:cubicBezTo>
                  <a:cubicBezTo>
                    <a:pt x="174645" y="606370"/>
                    <a:pt x="152816" y="610736"/>
                    <a:pt x="107175" y="620658"/>
                  </a:cubicBezTo>
                  <a:cubicBezTo>
                    <a:pt x="84355" y="625619"/>
                    <a:pt x="58062" y="630381"/>
                    <a:pt x="31570" y="633606"/>
                  </a:cubicBezTo>
                  <a:lnTo>
                    <a:pt x="0" y="635135"/>
                  </a:lnTo>
                  <a:lnTo>
                    <a:pt x="4129" y="593869"/>
                  </a:lnTo>
                  <a:cubicBezTo>
                    <a:pt x="14677" y="527864"/>
                    <a:pt x="36332" y="459626"/>
                    <a:pt x="59549" y="399201"/>
                  </a:cubicBezTo>
                  <a:cubicBezTo>
                    <a:pt x="90505" y="318635"/>
                    <a:pt x="145274" y="231323"/>
                    <a:pt x="183374" y="175364"/>
                  </a:cubicBezTo>
                  <a:cubicBezTo>
                    <a:pt x="221474" y="119405"/>
                    <a:pt x="246080" y="92418"/>
                    <a:pt x="288149" y="63446"/>
                  </a:cubicBezTo>
                  <a:cubicBezTo>
                    <a:pt x="330218" y="34474"/>
                    <a:pt x="394512" y="8280"/>
                    <a:pt x="435787" y="1533"/>
                  </a:cubicBezTo>
                  <a:cubicBezTo>
                    <a:pt x="446106" y="-154"/>
                    <a:pt x="455829" y="-352"/>
                    <a:pt x="465032" y="473"/>
                  </a:cubicBezTo>
                  <a:close/>
                </a:path>
              </a:pathLst>
            </a:custGeom>
            <a:gradFill flip="none" rotWithShape="1">
              <a:gsLst>
                <a:gs pos="29000">
                  <a:srgbClr val="81191F"/>
                </a:gs>
                <a:gs pos="50000">
                  <a:srgbClr val="FF2F2F"/>
                </a:gs>
                <a:gs pos="69000">
                  <a:srgbClr val="81191F"/>
                </a:gs>
              </a:gsLst>
              <a:lin ang="84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任意多边形 67"/>
            <p:cNvSpPr/>
            <p:nvPr/>
          </p:nvSpPr>
          <p:spPr>
            <a:xfrm>
              <a:off x="7215093" y="1777141"/>
              <a:ext cx="926504" cy="562603"/>
            </a:xfrm>
            <a:custGeom>
              <a:avLst/>
              <a:gdLst>
                <a:gd name="connsiteX0" fmla="*/ 918531 w 926504"/>
                <a:gd name="connsiteY0" fmla="*/ 0 h 562603"/>
                <a:gd name="connsiteX1" fmla="*/ 919853 w 926504"/>
                <a:gd name="connsiteY1" fmla="*/ 32908 h 562603"/>
                <a:gd name="connsiteX2" fmla="*/ 921638 w 926504"/>
                <a:gd name="connsiteY2" fmla="*/ 113573 h 562603"/>
                <a:gd name="connsiteX3" fmla="*/ 926401 w 926504"/>
                <a:gd name="connsiteY3" fmla="*/ 304073 h 562603"/>
                <a:gd name="connsiteX4" fmla="*/ 916876 w 926504"/>
                <a:gd name="connsiteY4" fmla="*/ 449329 h 562603"/>
                <a:gd name="connsiteX5" fmla="*/ 878776 w 926504"/>
                <a:gd name="connsiteY5" fmla="*/ 513623 h 562603"/>
                <a:gd name="connsiteX6" fmla="*/ 811468 w 926504"/>
                <a:gd name="connsiteY6" fmla="*/ 540133 h 562603"/>
                <a:gd name="connsiteX7" fmla="*/ 802837 w 926504"/>
                <a:gd name="connsiteY7" fmla="*/ 544449 h 562603"/>
                <a:gd name="connsiteX8" fmla="*/ 795060 w 926504"/>
                <a:gd name="connsiteY8" fmla="*/ 545544 h 562603"/>
                <a:gd name="connsiteX9" fmla="*/ 766857 w 926504"/>
                <a:gd name="connsiteY9" fmla="*/ 549339 h 562603"/>
                <a:gd name="connsiteX10" fmla="*/ 688275 w 926504"/>
                <a:gd name="connsiteY10" fmla="*/ 556483 h 562603"/>
                <a:gd name="connsiteX11" fmla="*/ 590645 w 926504"/>
                <a:gd name="connsiteY11" fmla="*/ 561246 h 562603"/>
                <a:gd name="connsiteX12" fmla="*/ 440626 w 926504"/>
                <a:gd name="connsiteY12" fmla="*/ 558864 h 562603"/>
                <a:gd name="connsiteX13" fmla="*/ 269176 w 926504"/>
                <a:gd name="connsiteY13" fmla="*/ 523145 h 562603"/>
                <a:gd name="connsiteX14" fmla="*/ 217979 w 926504"/>
                <a:gd name="connsiteY14" fmla="*/ 504839 h 562603"/>
                <a:gd name="connsiteX15" fmla="*/ 197188 w 926504"/>
                <a:gd name="connsiteY15" fmla="*/ 493314 h 562603"/>
                <a:gd name="connsiteX16" fmla="*/ 193628 w 926504"/>
                <a:gd name="connsiteY16" fmla="*/ 488898 h 562603"/>
                <a:gd name="connsiteX17" fmla="*/ 138208 w 926504"/>
                <a:gd name="connsiteY17" fmla="*/ 435040 h 562603"/>
                <a:gd name="connsiteX18" fmla="*/ 78676 w 926504"/>
                <a:gd name="connsiteY18" fmla="*/ 363603 h 562603"/>
                <a:gd name="connsiteX19" fmla="*/ 9620 w 926504"/>
                <a:gd name="connsiteY19" fmla="*/ 218347 h 562603"/>
                <a:gd name="connsiteX20" fmla="*/ 0 w 926504"/>
                <a:gd name="connsiteY20" fmla="*/ 184554 h 562603"/>
                <a:gd name="connsiteX21" fmla="*/ 430 w 926504"/>
                <a:gd name="connsiteY21" fmla="*/ 184711 h 562603"/>
                <a:gd name="connsiteX22" fmla="*/ 21526 w 926504"/>
                <a:gd name="connsiteY22" fmla="*/ 189771 h 562603"/>
                <a:gd name="connsiteX23" fmla="*/ 178689 w 926504"/>
                <a:gd name="connsiteY23" fmla="*/ 208821 h 562603"/>
                <a:gd name="connsiteX24" fmla="*/ 295370 w 926504"/>
                <a:gd name="connsiteY24" fmla="*/ 206439 h 562603"/>
                <a:gd name="connsiteX25" fmla="*/ 478726 w 926504"/>
                <a:gd name="connsiteY25" fmla="*/ 168339 h 562603"/>
                <a:gd name="connsiteX26" fmla="*/ 659700 w 926504"/>
                <a:gd name="connsiteY26" fmla="*/ 94521 h 562603"/>
                <a:gd name="connsiteX27" fmla="*/ 800195 w 926504"/>
                <a:gd name="connsiteY27" fmla="*/ 39752 h 562603"/>
                <a:gd name="connsiteX28" fmla="*/ 909025 w 926504"/>
                <a:gd name="connsiteY28" fmla="*/ 350 h 562603"/>
                <a:gd name="connsiteX29" fmla="*/ 918531 w 926504"/>
                <a:gd name="connsiteY29" fmla="*/ 0 h 56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26504" h="562603">
                  <a:moveTo>
                    <a:pt x="918531" y="0"/>
                  </a:moveTo>
                  <a:lnTo>
                    <a:pt x="919853" y="32908"/>
                  </a:lnTo>
                  <a:cubicBezTo>
                    <a:pt x="920448" y="58308"/>
                    <a:pt x="920845" y="84800"/>
                    <a:pt x="921638" y="113573"/>
                  </a:cubicBezTo>
                  <a:cubicBezTo>
                    <a:pt x="923225" y="171120"/>
                    <a:pt x="927195" y="248114"/>
                    <a:pt x="926401" y="304073"/>
                  </a:cubicBezTo>
                  <a:cubicBezTo>
                    <a:pt x="925607" y="360032"/>
                    <a:pt x="924813" y="414404"/>
                    <a:pt x="916876" y="449329"/>
                  </a:cubicBezTo>
                  <a:cubicBezTo>
                    <a:pt x="908939" y="484254"/>
                    <a:pt x="897826" y="497748"/>
                    <a:pt x="878776" y="513623"/>
                  </a:cubicBezTo>
                  <a:cubicBezTo>
                    <a:pt x="864489" y="525529"/>
                    <a:pt x="828323" y="534534"/>
                    <a:pt x="811468" y="540133"/>
                  </a:cubicBezTo>
                  <a:lnTo>
                    <a:pt x="802837" y="544449"/>
                  </a:lnTo>
                  <a:lnTo>
                    <a:pt x="795060" y="545544"/>
                  </a:lnTo>
                  <a:cubicBezTo>
                    <a:pt x="784742" y="546909"/>
                    <a:pt x="775092" y="548149"/>
                    <a:pt x="766857" y="549339"/>
                  </a:cubicBezTo>
                  <a:cubicBezTo>
                    <a:pt x="733916" y="554101"/>
                    <a:pt x="717644" y="554499"/>
                    <a:pt x="688275" y="556483"/>
                  </a:cubicBezTo>
                  <a:cubicBezTo>
                    <a:pt x="658906" y="558467"/>
                    <a:pt x="631920" y="560849"/>
                    <a:pt x="590645" y="561246"/>
                  </a:cubicBezTo>
                  <a:cubicBezTo>
                    <a:pt x="549370" y="561643"/>
                    <a:pt x="494204" y="565214"/>
                    <a:pt x="440626" y="558864"/>
                  </a:cubicBezTo>
                  <a:cubicBezTo>
                    <a:pt x="387048" y="552514"/>
                    <a:pt x="314023" y="537036"/>
                    <a:pt x="269176" y="523145"/>
                  </a:cubicBezTo>
                  <a:cubicBezTo>
                    <a:pt x="246753" y="516200"/>
                    <a:pt x="231969" y="511437"/>
                    <a:pt x="217979" y="504839"/>
                  </a:cubicBezTo>
                  <a:lnTo>
                    <a:pt x="197188" y="493314"/>
                  </a:lnTo>
                  <a:lnTo>
                    <a:pt x="193628" y="488898"/>
                  </a:lnTo>
                  <a:cubicBezTo>
                    <a:pt x="181071" y="476191"/>
                    <a:pt x="153389" y="451709"/>
                    <a:pt x="138208" y="435040"/>
                  </a:cubicBezTo>
                  <a:cubicBezTo>
                    <a:pt x="117967" y="412815"/>
                    <a:pt x="100107" y="399718"/>
                    <a:pt x="78676" y="363603"/>
                  </a:cubicBezTo>
                  <a:cubicBezTo>
                    <a:pt x="57245" y="327488"/>
                    <a:pt x="28670" y="283831"/>
                    <a:pt x="9620" y="218347"/>
                  </a:cubicBezTo>
                  <a:lnTo>
                    <a:pt x="0" y="184554"/>
                  </a:lnTo>
                  <a:lnTo>
                    <a:pt x="430" y="184711"/>
                  </a:lnTo>
                  <a:cubicBezTo>
                    <a:pt x="5627" y="186199"/>
                    <a:pt x="12299" y="187787"/>
                    <a:pt x="21526" y="189771"/>
                  </a:cubicBezTo>
                  <a:cubicBezTo>
                    <a:pt x="58435" y="197708"/>
                    <a:pt x="133048" y="206043"/>
                    <a:pt x="178689" y="208821"/>
                  </a:cubicBezTo>
                  <a:cubicBezTo>
                    <a:pt x="224330" y="211599"/>
                    <a:pt x="245364" y="213186"/>
                    <a:pt x="295370" y="206439"/>
                  </a:cubicBezTo>
                  <a:cubicBezTo>
                    <a:pt x="345376" y="199692"/>
                    <a:pt x="418004" y="186992"/>
                    <a:pt x="478726" y="168339"/>
                  </a:cubicBezTo>
                  <a:cubicBezTo>
                    <a:pt x="539448" y="149686"/>
                    <a:pt x="606122" y="115952"/>
                    <a:pt x="659700" y="94521"/>
                  </a:cubicBezTo>
                  <a:cubicBezTo>
                    <a:pt x="713278" y="73090"/>
                    <a:pt x="753761" y="55627"/>
                    <a:pt x="800195" y="39752"/>
                  </a:cubicBezTo>
                  <a:cubicBezTo>
                    <a:pt x="835021" y="27846"/>
                    <a:pt x="876321" y="7010"/>
                    <a:pt x="909025" y="350"/>
                  </a:cubicBezTo>
                  <a:lnTo>
                    <a:pt x="918531" y="0"/>
                  </a:lnTo>
                  <a:close/>
                </a:path>
              </a:pathLst>
            </a:custGeom>
            <a:gradFill flip="none" rotWithShape="1">
              <a:gsLst>
                <a:gs pos="20000">
                  <a:srgbClr val="81191F"/>
                </a:gs>
                <a:gs pos="50000">
                  <a:srgbClr val="FF2F2F"/>
                </a:gs>
                <a:gs pos="88000">
                  <a:srgbClr val="81191F"/>
                </a:gs>
              </a:gsLst>
              <a:lin ang="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任意多边形 68"/>
            <p:cNvSpPr/>
            <p:nvPr/>
          </p:nvSpPr>
          <p:spPr>
            <a:xfrm>
              <a:off x="4461202" y="5499562"/>
              <a:ext cx="927662" cy="611328"/>
            </a:xfrm>
            <a:custGeom>
              <a:avLst/>
              <a:gdLst>
                <a:gd name="connsiteX0" fmla="*/ 248008 w 954123"/>
                <a:gd name="connsiteY0" fmla="*/ 169897 h 622355"/>
                <a:gd name="connsiteX1" fmla="*/ 471846 w 954123"/>
                <a:gd name="connsiteY1" fmla="*/ 98459 h 622355"/>
                <a:gd name="connsiteX2" fmla="*/ 762358 w 954123"/>
                <a:gd name="connsiteY2" fmla="*/ 12734 h 622355"/>
                <a:gd name="connsiteX3" fmla="*/ 914758 w 954123"/>
                <a:gd name="connsiteY3" fmla="*/ 3209 h 622355"/>
                <a:gd name="connsiteX4" fmla="*/ 952858 w 954123"/>
                <a:gd name="connsiteY4" fmla="*/ 3209 h 622355"/>
                <a:gd name="connsiteX5" fmla="*/ 933808 w 954123"/>
                <a:gd name="connsiteY5" fmla="*/ 41309 h 622355"/>
                <a:gd name="connsiteX6" fmla="*/ 829033 w 954123"/>
                <a:gd name="connsiteY6" fmla="*/ 350872 h 622355"/>
                <a:gd name="connsiteX7" fmla="*/ 767121 w 954123"/>
                <a:gd name="connsiteY7" fmla="*/ 579472 h 622355"/>
                <a:gd name="connsiteX8" fmla="*/ 757596 w 954123"/>
                <a:gd name="connsiteY8" fmla="*/ 622334 h 622355"/>
                <a:gd name="connsiteX9" fmla="*/ 738546 w 954123"/>
                <a:gd name="connsiteY9" fmla="*/ 584234 h 622355"/>
                <a:gd name="connsiteX10" fmla="*/ 648058 w 954123"/>
                <a:gd name="connsiteY10" fmla="*/ 517559 h 622355"/>
                <a:gd name="connsiteX11" fmla="*/ 509946 w 954123"/>
                <a:gd name="connsiteY11" fmla="*/ 460409 h 622355"/>
                <a:gd name="connsiteX12" fmla="*/ 333733 w 954123"/>
                <a:gd name="connsiteY12" fmla="*/ 388972 h 622355"/>
                <a:gd name="connsiteX13" fmla="*/ 119421 w 954123"/>
                <a:gd name="connsiteY13" fmla="*/ 331822 h 622355"/>
                <a:gd name="connsiteX14" fmla="*/ 358 w 954123"/>
                <a:gd name="connsiteY14" fmla="*/ 269909 h 622355"/>
                <a:gd name="connsiteX15" fmla="*/ 86083 w 954123"/>
                <a:gd name="connsiteY15" fmla="*/ 236572 h 622355"/>
                <a:gd name="connsiteX16" fmla="*/ 186096 w 954123"/>
                <a:gd name="connsiteY16" fmla="*/ 193709 h 622355"/>
                <a:gd name="connsiteX17" fmla="*/ 248008 w 954123"/>
                <a:gd name="connsiteY17" fmla="*/ 169897 h 622355"/>
                <a:gd name="connsiteX0" fmla="*/ 248008 w 954123"/>
                <a:gd name="connsiteY0" fmla="*/ 170479 h 622937"/>
                <a:gd name="connsiteX1" fmla="*/ 471846 w 954123"/>
                <a:gd name="connsiteY1" fmla="*/ 99041 h 622937"/>
                <a:gd name="connsiteX2" fmla="*/ 743308 w 954123"/>
                <a:gd name="connsiteY2" fmla="*/ 25223 h 622937"/>
                <a:gd name="connsiteX3" fmla="*/ 914758 w 954123"/>
                <a:gd name="connsiteY3" fmla="*/ 3791 h 622937"/>
                <a:gd name="connsiteX4" fmla="*/ 952858 w 954123"/>
                <a:gd name="connsiteY4" fmla="*/ 3791 h 622937"/>
                <a:gd name="connsiteX5" fmla="*/ 933808 w 954123"/>
                <a:gd name="connsiteY5" fmla="*/ 41891 h 622937"/>
                <a:gd name="connsiteX6" fmla="*/ 829033 w 954123"/>
                <a:gd name="connsiteY6" fmla="*/ 351454 h 622937"/>
                <a:gd name="connsiteX7" fmla="*/ 767121 w 954123"/>
                <a:gd name="connsiteY7" fmla="*/ 580054 h 622937"/>
                <a:gd name="connsiteX8" fmla="*/ 757596 w 954123"/>
                <a:gd name="connsiteY8" fmla="*/ 622916 h 622937"/>
                <a:gd name="connsiteX9" fmla="*/ 738546 w 954123"/>
                <a:gd name="connsiteY9" fmla="*/ 584816 h 622937"/>
                <a:gd name="connsiteX10" fmla="*/ 648058 w 954123"/>
                <a:gd name="connsiteY10" fmla="*/ 518141 h 622937"/>
                <a:gd name="connsiteX11" fmla="*/ 509946 w 954123"/>
                <a:gd name="connsiteY11" fmla="*/ 460991 h 622937"/>
                <a:gd name="connsiteX12" fmla="*/ 333733 w 954123"/>
                <a:gd name="connsiteY12" fmla="*/ 389554 h 622937"/>
                <a:gd name="connsiteX13" fmla="*/ 119421 w 954123"/>
                <a:gd name="connsiteY13" fmla="*/ 332404 h 622937"/>
                <a:gd name="connsiteX14" fmla="*/ 358 w 954123"/>
                <a:gd name="connsiteY14" fmla="*/ 270491 h 622937"/>
                <a:gd name="connsiteX15" fmla="*/ 86083 w 954123"/>
                <a:gd name="connsiteY15" fmla="*/ 237154 h 622937"/>
                <a:gd name="connsiteX16" fmla="*/ 186096 w 954123"/>
                <a:gd name="connsiteY16" fmla="*/ 194291 h 622937"/>
                <a:gd name="connsiteX17" fmla="*/ 248008 w 954123"/>
                <a:gd name="connsiteY17" fmla="*/ 170479 h 622937"/>
                <a:gd name="connsiteX0" fmla="*/ 248008 w 954458"/>
                <a:gd name="connsiteY0" fmla="*/ 170479 h 622937"/>
                <a:gd name="connsiteX1" fmla="*/ 471846 w 954458"/>
                <a:gd name="connsiteY1" fmla="*/ 99041 h 622937"/>
                <a:gd name="connsiteX2" fmla="*/ 743308 w 954458"/>
                <a:gd name="connsiteY2" fmla="*/ 25223 h 622937"/>
                <a:gd name="connsiteX3" fmla="*/ 909995 w 954458"/>
                <a:gd name="connsiteY3" fmla="*/ 3791 h 622937"/>
                <a:gd name="connsiteX4" fmla="*/ 952858 w 954458"/>
                <a:gd name="connsiteY4" fmla="*/ 3791 h 622937"/>
                <a:gd name="connsiteX5" fmla="*/ 933808 w 954458"/>
                <a:gd name="connsiteY5" fmla="*/ 41891 h 622937"/>
                <a:gd name="connsiteX6" fmla="*/ 829033 w 954458"/>
                <a:gd name="connsiteY6" fmla="*/ 351454 h 622937"/>
                <a:gd name="connsiteX7" fmla="*/ 767121 w 954458"/>
                <a:gd name="connsiteY7" fmla="*/ 580054 h 622937"/>
                <a:gd name="connsiteX8" fmla="*/ 757596 w 954458"/>
                <a:gd name="connsiteY8" fmla="*/ 622916 h 622937"/>
                <a:gd name="connsiteX9" fmla="*/ 738546 w 954458"/>
                <a:gd name="connsiteY9" fmla="*/ 584816 h 622937"/>
                <a:gd name="connsiteX10" fmla="*/ 648058 w 954458"/>
                <a:gd name="connsiteY10" fmla="*/ 518141 h 622937"/>
                <a:gd name="connsiteX11" fmla="*/ 509946 w 954458"/>
                <a:gd name="connsiteY11" fmla="*/ 460991 h 622937"/>
                <a:gd name="connsiteX12" fmla="*/ 333733 w 954458"/>
                <a:gd name="connsiteY12" fmla="*/ 389554 h 622937"/>
                <a:gd name="connsiteX13" fmla="*/ 119421 w 954458"/>
                <a:gd name="connsiteY13" fmla="*/ 332404 h 622937"/>
                <a:gd name="connsiteX14" fmla="*/ 358 w 954458"/>
                <a:gd name="connsiteY14" fmla="*/ 270491 h 622937"/>
                <a:gd name="connsiteX15" fmla="*/ 86083 w 954458"/>
                <a:gd name="connsiteY15" fmla="*/ 237154 h 622937"/>
                <a:gd name="connsiteX16" fmla="*/ 186096 w 954458"/>
                <a:gd name="connsiteY16" fmla="*/ 194291 h 622937"/>
                <a:gd name="connsiteX17" fmla="*/ 248008 w 954458"/>
                <a:gd name="connsiteY17" fmla="*/ 170479 h 622937"/>
                <a:gd name="connsiteX0" fmla="*/ 248008 w 954458"/>
                <a:gd name="connsiteY0" fmla="*/ 171015 h 623473"/>
                <a:gd name="connsiteX1" fmla="*/ 471846 w 954458"/>
                <a:gd name="connsiteY1" fmla="*/ 99577 h 623473"/>
                <a:gd name="connsiteX2" fmla="*/ 719496 w 954458"/>
                <a:gd name="connsiteY2" fmla="*/ 35284 h 623473"/>
                <a:gd name="connsiteX3" fmla="*/ 909995 w 954458"/>
                <a:gd name="connsiteY3" fmla="*/ 4327 h 623473"/>
                <a:gd name="connsiteX4" fmla="*/ 952858 w 954458"/>
                <a:gd name="connsiteY4" fmla="*/ 4327 h 623473"/>
                <a:gd name="connsiteX5" fmla="*/ 933808 w 954458"/>
                <a:gd name="connsiteY5" fmla="*/ 42427 h 623473"/>
                <a:gd name="connsiteX6" fmla="*/ 829033 w 954458"/>
                <a:gd name="connsiteY6" fmla="*/ 351990 h 623473"/>
                <a:gd name="connsiteX7" fmla="*/ 767121 w 954458"/>
                <a:gd name="connsiteY7" fmla="*/ 580590 h 623473"/>
                <a:gd name="connsiteX8" fmla="*/ 757596 w 954458"/>
                <a:gd name="connsiteY8" fmla="*/ 623452 h 623473"/>
                <a:gd name="connsiteX9" fmla="*/ 738546 w 954458"/>
                <a:gd name="connsiteY9" fmla="*/ 585352 h 623473"/>
                <a:gd name="connsiteX10" fmla="*/ 648058 w 954458"/>
                <a:gd name="connsiteY10" fmla="*/ 518677 h 623473"/>
                <a:gd name="connsiteX11" fmla="*/ 509946 w 954458"/>
                <a:gd name="connsiteY11" fmla="*/ 461527 h 623473"/>
                <a:gd name="connsiteX12" fmla="*/ 333733 w 954458"/>
                <a:gd name="connsiteY12" fmla="*/ 390090 h 623473"/>
                <a:gd name="connsiteX13" fmla="*/ 119421 w 954458"/>
                <a:gd name="connsiteY13" fmla="*/ 332940 h 623473"/>
                <a:gd name="connsiteX14" fmla="*/ 358 w 954458"/>
                <a:gd name="connsiteY14" fmla="*/ 271027 h 623473"/>
                <a:gd name="connsiteX15" fmla="*/ 86083 w 954458"/>
                <a:gd name="connsiteY15" fmla="*/ 237690 h 623473"/>
                <a:gd name="connsiteX16" fmla="*/ 186096 w 954458"/>
                <a:gd name="connsiteY16" fmla="*/ 194827 h 623473"/>
                <a:gd name="connsiteX17" fmla="*/ 248008 w 954458"/>
                <a:gd name="connsiteY17" fmla="*/ 171015 h 623473"/>
                <a:gd name="connsiteX0" fmla="*/ 233823 w 940273"/>
                <a:gd name="connsiteY0" fmla="*/ 171015 h 623473"/>
                <a:gd name="connsiteX1" fmla="*/ 457661 w 940273"/>
                <a:gd name="connsiteY1" fmla="*/ 99577 h 623473"/>
                <a:gd name="connsiteX2" fmla="*/ 705311 w 940273"/>
                <a:gd name="connsiteY2" fmla="*/ 35284 h 623473"/>
                <a:gd name="connsiteX3" fmla="*/ 895810 w 940273"/>
                <a:gd name="connsiteY3" fmla="*/ 4327 h 623473"/>
                <a:gd name="connsiteX4" fmla="*/ 938673 w 940273"/>
                <a:gd name="connsiteY4" fmla="*/ 4327 h 623473"/>
                <a:gd name="connsiteX5" fmla="*/ 919623 w 940273"/>
                <a:gd name="connsiteY5" fmla="*/ 42427 h 623473"/>
                <a:gd name="connsiteX6" fmla="*/ 814848 w 940273"/>
                <a:gd name="connsiteY6" fmla="*/ 351990 h 623473"/>
                <a:gd name="connsiteX7" fmla="*/ 752936 w 940273"/>
                <a:gd name="connsiteY7" fmla="*/ 580590 h 623473"/>
                <a:gd name="connsiteX8" fmla="*/ 743411 w 940273"/>
                <a:gd name="connsiteY8" fmla="*/ 623452 h 623473"/>
                <a:gd name="connsiteX9" fmla="*/ 724361 w 940273"/>
                <a:gd name="connsiteY9" fmla="*/ 585352 h 623473"/>
                <a:gd name="connsiteX10" fmla="*/ 633873 w 940273"/>
                <a:gd name="connsiteY10" fmla="*/ 518677 h 623473"/>
                <a:gd name="connsiteX11" fmla="*/ 495761 w 940273"/>
                <a:gd name="connsiteY11" fmla="*/ 461527 h 623473"/>
                <a:gd name="connsiteX12" fmla="*/ 319548 w 940273"/>
                <a:gd name="connsiteY12" fmla="*/ 390090 h 623473"/>
                <a:gd name="connsiteX13" fmla="*/ 105236 w 940273"/>
                <a:gd name="connsiteY13" fmla="*/ 332940 h 623473"/>
                <a:gd name="connsiteX14" fmla="*/ 460 w 940273"/>
                <a:gd name="connsiteY14" fmla="*/ 275789 h 623473"/>
                <a:gd name="connsiteX15" fmla="*/ 71898 w 940273"/>
                <a:gd name="connsiteY15" fmla="*/ 237690 h 623473"/>
                <a:gd name="connsiteX16" fmla="*/ 171911 w 940273"/>
                <a:gd name="connsiteY16" fmla="*/ 194827 h 623473"/>
                <a:gd name="connsiteX17" fmla="*/ 233823 w 940273"/>
                <a:gd name="connsiteY17" fmla="*/ 171015 h 623473"/>
                <a:gd name="connsiteX0" fmla="*/ 234154 w 940604"/>
                <a:gd name="connsiteY0" fmla="*/ 171015 h 623473"/>
                <a:gd name="connsiteX1" fmla="*/ 457992 w 940604"/>
                <a:gd name="connsiteY1" fmla="*/ 99577 h 623473"/>
                <a:gd name="connsiteX2" fmla="*/ 705642 w 940604"/>
                <a:gd name="connsiteY2" fmla="*/ 35284 h 623473"/>
                <a:gd name="connsiteX3" fmla="*/ 896141 w 940604"/>
                <a:gd name="connsiteY3" fmla="*/ 4327 h 623473"/>
                <a:gd name="connsiteX4" fmla="*/ 939004 w 940604"/>
                <a:gd name="connsiteY4" fmla="*/ 4327 h 623473"/>
                <a:gd name="connsiteX5" fmla="*/ 919954 w 940604"/>
                <a:gd name="connsiteY5" fmla="*/ 42427 h 623473"/>
                <a:gd name="connsiteX6" fmla="*/ 815179 w 940604"/>
                <a:gd name="connsiteY6" fmla="*/ 351990 h 623473"/>
                <a:gd name="connsiteX7" fmla="*/ 753267 w 940604"/>
                <a:gd name="connsiteY7" fmla="*/ 580590 h 623473"/>
                <a:gd name="connsiteX8" fmla="*/ 743742 w 940604"/>
                <a:gd name="connsiteY8" fmla="*/ 623452 h 623473"/>
                <a:gd name="connsiteX9" fmla="*/ 724692 w 940604"/>
                <a:gd name="connsiteY9" fmla="*/ 585352 h 623473"/>
                <a:gd name="connsiteX10" fmla="*/ 634204 w 940604"/>
                <a:gd name="connsiteY10" fmla="*/ 518677 h 623473"/>
                <a:gd name="connsiteX11" fmla="*/ 496092 w 940604"/>
                <a:gd name="connsiteY11" fmla="*/ 461527 h 623473"/>
                <a:gd name="connsiteX12" fmla="*/ 319879 w 940604"/>
                <a:gd name="connsiteY12" fmla="*/ 390090 h 623473"/>
                <a:gd name="connsiteX13" fmla="*/ 117473 w 940604"/>
                <a:gd name="connsiteY13" fmla="*/ 332940 h 623473"/>
                <a:gd name="connsiteX14" fmla="*/ 791 w 940604"/>
                <a:gd name="connsiteY14" fmla="*/ 275789 h 623473"/>
                <a:gd name="connsiteX15" fmla="*/ 72229 w 940604"/>
                <a:gd name="connsiteY15" fmla="*/ 237690 h 623473"/>
                <a:gd name="connsiteX16" fmla="*/ 172242 w 940604"/>
                <a:gd name="connsiteY16" fmla="*/ 194827 h 623473"/>
                <a:gd name="connsiteX17" fmla="*/ 234154 w 940604"/>
                <a:gd name="connsiteY17" fmla="*/ 171015 h 623473"/>
                <a:gd name="connsiteX0" fmla="*/ 224797 w 931247"/>
                <a:gd name="connsiteY0" fmla="*/ 171015 h 623473"/>
                <a:gd name="connsiteX1" fmla="*/ 448635 w 931247"/>
                <a:gd name="connsiteY1" fmla="*/ 99577 h 623473"/>
                <a:gd name="connsiteX2" fmla="*/ 696285 w 931247"/>
                <a:gd name="connsiteY2" fmla="*/ 35284 h 623473"/>
                <a:gd name="connsiteX3" fmla="*/ 886784 w 931247"/>
                <a:gd name="connsiteY3" fmla="*/ 4327 h 623473"/>
                <a:gd name="connsiteX4" fmla="*/ 929647 w 931247"/>
                <a:gd name="connsiteY4" fmla="*/ 4327 h 623473"/>
                <a:gd name="connsiteX5" fmla="*/ 910597 w 931247"/>
                <a:gd name="connsiteY5" fmla="*/ 42427 h 623473"/>
                <a:gd name="connsiteX6" fmla="*/ 805822 w 931247"/>
                <a:gd name="connsiteY6" fmla="*/ 351990 h 623473"/>
                <a:gd name="connsiteX7" fmla="*/ 743910 w 931247"/>
                <a:gd name="connsiteY7" fmla="*/ 580590 h 623473"/>
                <a:gd name="connsiteX8" fmla="*/ 734385 w 931247"/>
                <a:gd name="connsiteY8" fmla="*/ 623452 h 623473"/>
                <a:gd name="connsiteX9" fmla="*/ 715335 w 931247"/>
                <a:gd name="connsiteY9" fmla="*/ 585352 h 623473"/>
                <a:gd name="connsiteX10" fmla="*/ 624847 w 931247"/>
                <a:gd name="connsiteY10" fmla="*/ 518677 h 623473"/>
                <a:gd name="connsiteX11" fmla="*/ 486735 w 931247"/>
                <a:gd name="connsiteY11" fmla="*/ 461527 h 623473"/>
                <a:gd name="connsiteX12" fmla="*/ 310522 w 931247"/>
                <a:gd name="connsiteY12" fmla="*/ 390090 h 623473"/>
                <a:gd name="connsiteX13" fmla="*/ 108116 w 931247"/>
                <a:gd name="connsiteY13" fmla="*/ 332940 h 623473"/>
                <a:gd name="connsiteX14" fmla="*/ 959 w 931247"/>
                <a:gd name="connsiteY14" fmla="*/ 280551 h 623473"/>
                <a:gd name="connsiteX15" fmla="*/ 62872 w 931247"/>
                <a:gd name="connsiteY15" fmla="*/ 237690 h 623473"/>
                <a:gd name="connsiteX16" fmla="*/ 162885 w 931247"/>
                <a:gd name="connsiteY16" fmla="*/ 194827 h 623473"/>
                <a:gd name="connsiteX17" fmla="*/ 224797 w 931247"/>
                <a:gd name="connsiteY17" fmla="*/ 171015 h 623473"/>
                <a:gd name="connsiteX0" fmla="*/ 225099 w 931549"/>
                <a:gd name="connsiteY0" fmla="*/ 171015 h 623473"/>
                <a:gd name="connsiteX1" fmla="*/ 448937 w 931549"/>
                <a:gd name="connsiteY1" fmla="*/ 99577 h 623473"/>
                <a:gd name="connsiteX2" fmla="*/ 696587 w 931549"/>
                <a:gd name="connsiteY2" fmla="*/ 35284 h 623473"/>
                <a:gd name="connsiteX3" fmla="*/ 887086 w 931549"/>
                <a:gd name="connsiteY3" fmla="*/ 4327 h 623473"/>
                <a:gd name="connsiteX4" fmla="*/ 929949 w 931549"/>
                <a:gd name="connsiteY4" fmla="*/ 4327 h 623473"/>
                <a:gd name="connsiteX5" fmla="*/ 910899 w 931549"/>
                <a:gd name="connsiteY5" fmla="*/ 42427 h 623473"/>
                <a:gd name="connsiteX6" fmla="*/ 806124 w 931549"/>
                <a:gd name="connsiteY6" fmla="*/ 351990 h 623473"/>
                <a:gd name="connsiteX7" fmla="*/ 744212 w 931549"/>
                <a:gd name="connsiteY7" fmla="*/ 580590 h 623473"/>
                <a:gd name="connsiteX8" fmla="*/ 734687 w 931549"/>
                <a:gd name="connsiteY8" fmla="*/ 623452 h 623473"/>
                <a:gd name="connsiteX9" fmla="*/ 715637 w 931549"/>
                <a:gd name="connsiteY9" fmla="*/ 585352 h 623473"/>
                <a:gd name="connsiteX10" fmla="*/ 625149 w 931549"/>
                <a:gd name="connsiteY10" fmla="*/ 518677 h 623473"/>
                <a:gd name="connsiteX11" fmla="*/ 487037 w 931549"/>
                <a:gd name="connsiteY11" fmla="*/ 461527 h 623473"/>
                <a:gd name="connsiteX12" fmla="*/ 310824 w 931549"/>
                <a:gd name="connsiteY12" fmla="*/ 390090 h 623473"/>
                <a:gd name="connsiteX13" fmla="*/ 108418 w 931549"/>
                <a:gd name="connsiteY13" fmla="*/ 332940 h 623473"/>
                <a:gd name="connsiteX14" fmla="*/ 1261 w 931549"/>
                <a:gd name="connsiteY14" fmla="*/ 280551 h 623473"/>
                <a:gd name="connsiteX15" fmla="*/ 58411 w 931549"/>
                <a:gd name="connsiteY15" fmla="*/ 237690 h 623473"/>
                <a:gd name="connsiteX16" fmla="*/ 163187 w 931549"/>
                <a:gd name="connsiteY16" fmla="*/ 194827 h 623473"/>
                <a:gd name="connsiteX17" fmla="*/ 225099 w 931549"/>
                <a:gd name="connsiteY17" fmla="*/ 171015 h 623473"/>
                <a:gd name="connsiteX0" fmla="*/ 308443 w 931549"/>
                <a:gd name="connsiteY0" fmla="*/ 142440 h 623473"/>
                <a:gd name="connsiteX1" fmla="*/ 448937 w 931549"/>
                <a:gd name="connsiteY1" fmla="*/ 99577 h 623473"/>
                <a:gd name="connsiteX2" fmla="*/ 696587 w 931549"/>
                <a:gd name="connsiteY2" fmla="*/ 35284 h 623473"/>
                <a:gd name="connsiteX3" fmla="*/ 887086 w 931549"/>
                <a:gd name="connsiteY3" fmla="*/ 4327 h 623473"/>
                <a:gd name="connsiteX4" fmla="*/ 929949 w 931549"/>
                <a:gd name="connsiteY4" fmla="*/ 4327 h 623473"/>
                <a:gd name="connsiteX5" fmla="*/ 910899 w 931549"/>
                <a:gd name="connsiteY5" fmla="*/ 42427 h 623473"/>
                <a:gd name="connsiteX6" fmla="*/ 806124 w 931549"/>
                <a:gd name="connsiteY6" fmla="*/ 351990 h 623473"/>
                <a:gd name="connsiteX7" fmla="*/ 744212 w 931549"/>
                <a:gd name="connsiteY7" fmla="*/ 580590 h 623473"/>
                <a:gd name="connsiteX8" fmla="*/ 734687 w 931549"/>
                <a:gd name="connsiteY8" fmla="*/ 623452 h 623473"/>
                <a:gd name="connsiteX9" fmla="*/ 715637 w 931549"/>
                <a:gd name="connsiteY9" fmla="*/ 585352 h 623473"/>
                <a:gd name="connsiteX10" fmla="*/ 625149 w 931549"/>
                <a:gd name="connsiteY10" fmla="*/ 518677 h 623473"/>
                <a:gd name="connsiteX11" fmla="*/ 487037 w 931549"/>
                <a:gd name="connsiteY11" fmla="*/ 461527 h 623473"/>
                <a:gd name="connsiteX12" fmla="*/ 310824 w 931549"/>
                <a:gd name="connsiteY12" fmla="*/ 390090 h 623473"/>
                <a:gd name="connsiteX13" fmla="*/ 108418 w 931549"/>
                <a:gd name="connsiteY13" fmla="*/ 332940 h 623473"/>
                <a:gd name="connsiteX14" fmla="*/ 1261 w 931549"/>
                <a:gd name="connsiteY14" fmla="*/ 280551 h 623473"/>
                <a:gd name="connsiteX15" fmla="*/ 58411 w 931549"/>
                <a:gd name="connsiteY15" fmla="*/ 237690 h 623473"/>
                <a:gd name="connsiteX16" fmla="*/ 163187 w 931549"/>
                <a:gd name="connsiteY16" fmla="*/ 194827 h 623473"/>
                <a:gd name="connsiteX17" fmla="*/ 308443 w 931549"/>
                <a:gd name="connsiteY17" fmla="*/ 142440 h 623473"/>
                <a:gd name="connsiteX0" fmla="*/ 308443 w 931549"/>
                <a:gd name="connsiteY0" fmla="*/ 142440 h 623473"/>
                <a:gd name="connsiteX1" fmla="*/ 448937 w 931549"/>
                <a:gd name="connsiteY1" fmla="*/ 99577 h 623473"/>
                <a:gd name="connsiteX2" fmla="*/ 696587 w 931549"/>
                <a:gd name="connsiteY2" fmla="*/ 35284 h 623473"/>
                <a:gd name="connsiteX3" fmla="*/ 887086 w 931549"/>
                <a:gd name="connsiteY3" fmla="*/ 4327 h 623473"/>
                <a:gd name="connsiteX4" fmla="*/ 929949 w 931549"/>
                <a:gd name="connsiteY4" fmla="*/ 4327 h 623473"/>
                <a:gd name="connsiteX5" fmla="*/ 910899 w 931549"/>
                <a:gd name="connsiteY5" fmla="*/ 42427 h 623473"/>
                <a:gd name="connsiteX6" fmla="*/ 806124 w 931549"/>
                <a:gd name="connsiteY6" fmla="*/ 351990 h 623473"/>
                <a:gd name="connsiteX7" fmla="*/ 744212 w 931549"/>
                <a:gd name="connsiteY7" fmla="*/ 580590 h 623473"/>
                <a:gd name="connsiteX8" fmla="*/ 734687 w 931549"/>
                <a:gd name="connsiteY8" fmla="*/ 623452 h 623473"/>
                <a:gd name="connsiteX9" fmla="*/ 715637 w 931549"/>
                <a:gd name="connsiteY9" fmla="*/ 585352 h 623473"/>
                <a:gd name="connsiteX10" fmla="*/ 625149 w 931549"/>
                <a:gd name="connsiteY10" fmla="*/ 518677 h 623473"/>
                <a:gd name="connsiteX11" fmla="*/ 487037 w 931549"/>
                <a:gd name="connsiteY11" fmla="*/ 461527 h 623473"/>
                <a:gd name="connsiteX12" fmla="*/ 310824 w 931549"/>
                <a:gd name="connsiteY12" fmla="*/ 397234 h 623473"/>
                <a:gd name="connsiteX13" fmla="*/ 108418 w 931549"/>
                <a:gd name="connsiteY13" fmla="*/ 332940 h 623473"/>
                <a:gd name="connsiteX14" fmla="*/ 1261 w 931549"/>
                <a:gd name="connsiteY14" fmla="*/ 280551 h 623473"/>
                <a:gd name="connsiteX15" fmla="*/ 58411 w 931549"/>
                <a:gd name="connsiteY15" fmla="*/ 237690 h 623473"/>
                <a:gd name="connsiteX16" fmla="*/ 163187 w 931549"/>
                <a:gd name="connsiteY16" fmla="*/ 194827 h 623473"/>
                <a:gd name="connsiteX17" fmla="*/ 308443 w 931549"/>
                <a:gd name="connsiteY17" fmla="*/ 142440 h 623473"/>
                <a:gd name="connsiteX0" fmla="*/ 308443 w 931549"/>
                <a:gd name="connsiteY0" fmla="*/ 142440 h 624210"/>
                <a:gd name="connsiteX1" fmla="*/ 448937 w 931549"/>
                <a:gd name="connsiteY1" fmla="*/ 99577 h 624210"/>
                <a:gd name="connsiteX2" fmla="*/ 696587 w 931549"/>
                <a:gd name="connsiteY2" fmla="*/ 35284 h 624210"/>
                <a:gd name="connsiteX3" fmla="*/ 887086 w 931549"/>
                <a:gd name="connsiteY3" fmla="*/ 4327 h 624210"/>
                <a:gd name="connsiteX4" fmla="*/ 929949 w 931549"/>
                <a:gd name="connsiteY4" fmla="*/ 4327 h 624210"/>
                <a:gd name="connsiteX5" fmla="*/ 910899 w 931549"/>
                <a:gd name="connsiteY5" fmla="*/ 42427 h 624210"/>
                <a:gd name="connsiteX6" fmla="*/ 806124 w 931549"/>
                <a:gd name="connsiteY6" fmla="*/ 351990 h 624210"/>
                <a:gd name="connsiteX7" fmla="*/ 753737 w 931549"/>
                <a:gd name="connsiteY7" fmla="*/ 552015 h 624210"/>
                <a:gd name="connsiteX8" fmla="*/ 734687 w 931549"/>
                <a:gd name="connsiteY8" fmla="*/ 623452 h 624210"/>
                <a:gd name="connsiteX9" fmla="*/ 715637 w 931549"/>
                <a:gd name="connsiteY9" fmla="*/ 585352 h 624210"/>
                <a:gd name="connsiteX10" fmla="*/ 625149 w 931549"/>
                <a:gd name="connsiteY10" fmla="*/ 518677 h 624210"/>
                <a:gd name="connsiteX11" fmla="*/ 487037 w 931549"/>
                <a:gd name="connsiteY11" fmla="*/ 461527 h 624210"/>
                <a:gd name="connsiteX12" fmla="*/ 310824 w 931549"/>
                <a:gd name="connsiteY12" fmla="*/ 397234 h 624210"/>
                <a:gd name="connsiteX13" fmla="*/ 108418 w 931549"/>
                <a:gd name="connsiteY13" fmla="*/ 332940 h 624210"/>
                <a:gd name="connsiteX14" fmla="*/ 1261 w 931549"/>
                <a:gd name="connsiteY14" fmla="*/ 280551 h 624210"/>
                <a:gd name="connsiteX15" fmla="*/ 58411 w 931549"/>
                <a:gd name="connsiteY15" fmla="*/ 237690 h 624210"/>
                <a:gd name="connsiteX16" fmla="*/ 163187 w 931549"/>
                <a:gd name="connsiteY16" fmla="*/ 194827 h 624210"/>
                <a:gd name="connsiteX17" fmla="*/ 308443 w 931549"/>
                <a:gd name="connsiteY17" fmla="*/ 142440 h 624210"/>
                <a:gd name="connsiteX0" fmla="*/ 308443 w 931549"/>
                <a:gd name="connsiteY0" fmla="*/ 142440 h 610389"/>
                <a:gd name="connsiteX1" fmla="*/ 448937 w 931549"/>
                <a:gd name="connsiteY1" fmla="*/ 99577 h 610389"/>
                <a:gd name="connsiteX2" fmla="*/ 696587 w 931549"/>
                <a:gd name="connsiteY2" fmla="*/ 35284 h 610389"/>
                <a:gd name="connsiteX3" fmla="*/ 887086 w 931549"/>
                <a:gd name="connsiteY3" fmla="*/ 4327 h 610389"/>
                <a:gd name="connsiteX4" fmla="*/ 929949 w 931549"/>
                <a:gd name="connsiteY4" fmla="*/ 4327 h 610389"/>
                <a:gd name="connsiteX5" fmla="*/ 910899 w 931549"/>
                <a:gd name="connsiteY5" fmla="*/ 42427 h 610389"/>
                <a:gd name="connsiteX6" fmla="*/ 806124 w 931549"/>
                <a:gd name="connsiteY6" fmla="*/ 351990 h 610389"/>
                <a:gd name="connsiteX7" fmla="*/ 753737 w 931549"/>
                <a:gd name="connsiteY7" fmla="*/ 552015 h 610389"/>
                <a:gd name="connsiteX8" fmla="*/ 737068 w 931549"/>
                <a:gd name="connsiteY8" fmla="*/ 609164 h 610389"/>
                <a:gd name="connsiteX9" fmla="*/ 715637 w 931549"/>
                <a:gd name="connsiteY9" fmla="*/ 585352 h 610389"/>
                <a:gd name="connsiteX10" fmla="*/ 625149 w 931549"/>
                <a:gd name="connsiteY10" fmla="*/ 518677 h 610389"/>
                <a:gd name="connsiteX11" fmla="*/ 487037 w 931549"/>
                <a:gd name="connsiteY11" fmla="*/ 461527 h 610389"/>
                <a:gd name="connsiteX12" fmla="*/ 310824 w 931549"/>
                <a:gd name="connsiteY12" fmla="*/ 397234 h 610389"/>
                <a:gd name="connsiteX13" fmla="*/ 108418 w 931549"/>
                <a:gd name="connsiteY13" fmla="*/ 332940 h 610389"/>
                <a:gd name="connsiteX14" fmla="*/ 1261 w 931549"/>
                <a:gd name="connsiteY14" fmla="*/ 280551 h 610389"/>
                <a:gd name="connsiteX15" fmla="*/ 58411 w 931549"/>
                <a:gd name="connsiteY15" fmla="*/ 237690 h 610389"/>
                <a:gd name="connsiteX16" fmla="*/ 163187 w 931549"/>
                <a:gd name="connsiteY16" fmla="*/ 194827 h 610389"/>
                <a:gd name="connsiteX17" fmla="*/ 308443 w 931549"/>
                <a:gd name="connsiteY17" fmla="*/ 142440 h 610389"/>
                <a:gd name="connsiteX0" fmla="*/ 308443 w 931549"/>
                <a:gd name="connsiteY0" fmla="*/ 142440 h 609767"/>
                <a:gd name="connsiteX1" fmla="*/ 448937 w 931549"/>
                <a:gd name="connsiteY1" fmla="*/ 99577 h 609767"/>
                <a:gd name="connsiteX2" fmla="*/ 696587 w 931549"/>
                <a:gd name="connsiteY2" fmla="*/ 35284 h 609767"/>
                <a:gd name="connsiteX3" fmla="*/ 887086 w 931549"/>
                <a:gd name="connsiteY3" fmla="*/ 4327 h 609767"/>
                <a:gd name="connsiteX4" fmla="*/ 929949 w 931549"/>
                <a:gd name="connsiteY4" fmla="*/ 4327 h 609767"/>
                <a:gd name="connsiteX5" fmla="*/ 910899 w 931549"/>
                <a:gd name="connsiteY5" fmla="*/ 42427 h 609767"/>
                <a:gd name="connsiteX6" fmla="*/ 806124 w 931549"/>
                <a:gd name="connsiteY6" fmla="*/ 351990 h 609767"/>
                <a:gd name="connsiteX7" fmla="*/ 753737 w 931549"/>
                <a:gd name="connsiteY7" fmla="*/ 552015 h 609767"/>
                <a:gd name="connsiteX8" fmla="*/ 737068 w 931549"/>
                <a:gd name="connsiteY8" fmla="*/ 609164 h 609767"/>
                <a:gd name="connsiteX9" fmla="*/ 708493 w 931549"/>
                <a:gd name="connsiteY9" fmla="*/ 578208 h 609767"/>
                <a:gd name="connsiteX10" fmla="*/ 625149 w 931549"/>
                <a:gd name="connsiteY10" fmla="*/ 518677 h 609767"/>
                <a:gd name="connsiteX11" fmla="*/ 487037 w 931549"/>
                <a:gd name="connsiteY11" fmla="*/ 461527 h 609767"/>
                <a:gd name="connsiteX12" fmla="*/ 310824 w 931549"/>
                <a:gd name="connsiteY12" fmla="*/ 397234 h 609767"/>
                <a:gd name="connsiteX13" fmla="*/ 108418 w 931549"/>
                <a:gd name="connsiteY13" fmla="*/ 332940 h 609767"/>
                <a:gd name="connsiteX14" fmla="*/ 1261 w 931549"/>
                <a:gd name="connsiteY14" fmla="*/ 280551 h 609767"/>
                <a:gd name="connsiteX15" fmla="*/ 58411 w 931549"/>
                <a:gd name="connsiteY15" fmla="*/ 237690 h 609767"/>
                <a:gd name="connsiteX16" fmla="*/ 163187 w 931549"/>
                <a:gd name="connsiteY16" fmla="*/ 194827 h 609767"/>
                <a:gd name="connsiteX17" fmla="*/ 308443 w 931549"/>
                <a:gd name="connsiteY17" fmla="*/ 142440 h 609767"/>
                <a:gd name="connsiteX0" fmla="*/ 308443 w 927662"/>
                <a:gd name="connsiteY0" fmla="*/ 144001 h 611328"/>
                <a:gd name="connsiteX1" fmla="*/ 448937 w 927662"/>
                <a:gd name="connsiteY1" fmla="*/ 101138 h 611328"/>
                <a:gd name="connsiteX2" fmla="*/ 696587 w 927662"/>
                <a:gd name="connsiteY2" fmla="*/ 36845 h 611328"/>
                <a:gd name="connsiteX3" fmla="*/ 887086 w 927662"/>
                <a:gd name="connsiteY3" fmla="*/ 5888 h 611328"/>
                <a:gd name="connsiteX4" fmla="*/ 925187 w 927662"/>
                <a:gd name="connsiteY4" fmla="*/ 3507 h 611328"/>
                <a:gd name="connsiteX5" fmla="*/ 910899 w 927662"/>
                <a:gd name="connsiteY5" fmla="*/ 43988 h 611328"/>
                <a:gd name="connsiteX6" fmla="*/ 806124 w 927662"/>
                <a:gd name="connsiteY6" fmla="*/ 353551 h 611328"/>
                <a:gd name="connsiteX7" fmla="*/ 753737 w 927662"/>
                <a:gd name="connsiteY7" fmla="*/ 553576 h 611328"/>
                <a:gd name="connsiteX8" fmla="*/ 737068 w 927662"/>
                <a:gd name="connsiteY8" fmla="*/ 610725 h 611328"/>
                <a:gd name="connsiteX9" fmla="*/ 708493 w 927662"/>
                <a:gd name="connsiteY9" fmla="*/ 579769 h 611328"/>
                <a:gd name="connsiteX10" fmla="*/ 625149 w 927662"/>
                <a:gd name="connsiteY10" fmla="*/ 520238 h 611328"/>
                <a:gd name="connsiteX11" fmla="*/ 487037 w 927662"/>
                <a:gd name="connsiteY11" fmla="*/ 463088 h 611328"/>
                <a:gd name="connsiteX12" fmla="*/ 310824 w 927662"/>
                <a:gd name="connsiteY12" fmla="*/ 398795 h 611328"/>
                <a:gd name="connsiteX13" fmla="*/ 108418 w 927662"/>
                <a:gd name="connsiteY13" fmla="*/ 334501 h 611328"/>
                <a:gd name="connsiteX14" fmla="*/ 1261 w 927662"/>
                <a:gd name="connsiteY14" fmla="*/ 282112 h 611328"/>
                <a:gd name="connsiteX15" fmla="*/ 58411 w 927662"/>
                <a:gd name="connsiteY15" fmla="*/ 239251 h 611328"/>
                <a:gd name="connsiteX16" fmla="*/ 163187 w 927662"/>
                <a:gd name="connsiteY16" fmla="*/ 196388 h 611328"/>
                <a:gd name="connsiteX17" fmla="*/ 308443 w 927662"/>
                <a:gd name="connsiteY17" fmla="*/ 144001 h 611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27662" h="611328">
                  <a:moveTo>
                    <a:pt x="308443" y="144001"/>
                  </a:moveTo>
                  <a:cubicBezTo>
                    <a:pt x="356068" y="128126"/>
                    <a:pt x="384246" y="118997"/>
                    <a:pt x="448937" y="101138"/>
                  </a:cubicBezTo>
                  <a:cubicBezTo>
                    <a:pt x="513628" y="83279"/>
                    <a:pt x="623562" y="52720"/>
                    <a:pt x="696587" y="36845"/>
                  </a:cubicBezTo>
                  <a:cubicBezTo>
                    <a:pt x="769612" y="20970"/>
                    <a:pt x="848986" y="11444"/>
                    <a:pt x="887086" y="5888"/>
                  </a:cubicBezTo>
                  <a:cubicBezTo>
                    <a:pt x="925186" y="332"/>
                    <a:pt x="921218" y="-2843"/>
                    <a:pt x="925187" y="3507"/>
                  </a:cubicBezTo>
                  <a:cubicBezTo>
                    <a:pt x="929156" y="9857"/>
                    <a:pt x="930743" y="-14353"/>
                    <a:pt x="910899" y="43988"/>
                  </a:cubicBezTo>
                  <a:cubicBezTo>
                    <a:pt x="891055" y="102329"/>
                    <a:pt x="832318" y="268620"/>
                    <a:pt x="806124" y="353551"/>
                  </a:cubicBezTo>
                  <a:cubicBezTo>
                    <a:pt x="779930" y="438482"/>
                    <a:pt x="765246" y="510714"/>
                    <a:pt x="753737" y="553576"/>
                  </a:cubicBezTo>
                  <a:cubicBezTo>
                    <a:pt x="742228" y="596438"/>
                    <a:pt x="744609" y="606360"/>
                    <a:pt x="737068" y="610725"/>
                  </a:cubicBezTo>
                  <a:cubicBezTo>
                    <a:pt x="729527" y="615090"/>
                    <a:pt x="727146" y="594850"/>
                    <a:pt x="708493" y="579769"/>
                  </a:cubicBezTo>
                  <a:cubicBezTo>
                    <a:pt x="689840" y="564688"/>
                    <a:pt x="662058" y="539685"/>
                    <a:pt x="625149" y="520238"/>
                  </a:cubicBezTo>
                  <a:cubicBezTo>
                    <a:pt x="588240" y="500791"/>
                    <a:pt x="539424" y="483328"/>
                    <a:pt x="487037" y="463088"/>
                  </a:cubicBezTo>
                  <a:cubicBezTo>
                    <a:pt x="434650" y="442848"/>
                    <a:pt x="373927" y="420226"/>
                    <a:pt x="310824" y="398795"/>
                  </a:cubicBezTo>
                  <a:cubicBezTo>
                    <a:pt x="247721" y="377364"/>
                    <a:pt x="160012" y="353948"/>
                    <a:pt x="108418" y="334501"/>
                  </a:cubicBezTo>
                  <a:cubicBezTo>
                    <a:pt x="56824" y="315054"/>
                    <a:pt x="9595" y="297987"/>
                    <a:pt x="1261" y="282112"/>
                  </a:cubicBezTo>
                  <a:cubicBezTo>
                    <a:pt x="-7073" y="266237"/>
                    <a:pt x="27455" y="251951"/>
                    <a:pt x="58411" y="239251"/>
                  </a:cubicBezTo>
                  <a:cubicBezTo>
                    <a:pt x="93336" y="224963"/>
                    <a:pt x="121515" y="212263"/>
                    <a:pt x="163187" y="196388"/>
                  </a:cubicBezTo>
                  <a:cubicBezTo>
                    <a:pt x="204859" y="180513"/>
                    <a:pt x="260818" y="159876"/>
                    <a:pt x="308443" y="144001"/>
                  </a:cubicBezTo>
                  <a:close/>
                </a:path>
              </a:pathLst>
            </a:custGeom>
            <a:gradFill flip="none" rotWithShape="1">
              <a:gsLst>
                <a:gs pos="9000">
                  <a:srgbClr val="8B9111"/>
                </a:gs>
                <a:gs pos="50000">
                  <a:srgbClr val="ECE980"/>
                </a:gs>
                <a:gs pos="93000">
                  <a:srgbClr val="8B9111"/>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任意多边形 69"/>
            <p:cNvSpPr/>
            <p:nvPr/>
          </p:nvSpPr>
          <p:spPr>
            <a:xfrm>
              <a:off x="4893246" y="5462575"/>
              <a:ext cx="493143" cy="142890"/>
            </a:xfrm>
            <a:custGeom>
              <a:avLst/>
              <a:gdLst>
                <a:gd name="connsiteX0" fmla="*/ 400274 w 493143"/>
                <a:gd name="connsiteY0" fmla="*/ 13 h 142890"/>
                <a:gd name="connsiteX1" fmla="*/ 445518 w 493143"/>
                <a:gd name="connsiteY1" fmla="*/ 14300 h 142890"/>
                <a:gd name="connsiteX2" fmla="*/ 493143 w 493143"/>
                <a:gd name="connsiteY2" fmla="*/ 38113 h 142890"/>
                <a:gd name="connsiteX3" fmla="*/ 491704 w 493143"/>
                <a:gd name="connsiteY3" fmla="*/ 39740 h 142890"/>
                <a:gd name="connsiteX4" fmla="*/ 486893 w 493143"/>
                <a:gd name="connsiteY4" fmla="*/ 37220 h 142890"/>
                <a:gd name="connsiteX5" fmla="*/ 455043 w 493143"/>
                <a:gd name="connsiteY5" fmla="*/ 42875 h 142890"/>
                <a:gd name="connsiteX6" fmla="*/ 264544 w 493143"/>
                <a:gd name="connsiteY6" fmla="*/ 73832 h 142890"/>
                <a:gd name="connsiteX7" fmla="*/ 16894 w 493143"/>
                <a:gd name="connsiteY7" fmla="*/ 138125 h 142890"/>
                <a:gd name="connsiteX8" fmla="*/ 0 w 493143"/>
                <a:gd name="connsiteY8" fmla="*/ 142890 h 142890"/>
                <a:gd name="connsiteX9" fmla="*/ 24036 w 493143"/>
                <a:gd name="connsiteY9" fmla="*/ 130981 h 142890"/>
                <a:gd name="connsiteX10" fmla="*/ 138336 w 493143"/>
                <a:gd name="connsiteY10" fmla="*/ 92881 h 142890"/>
                <a:gd name="connsiteX11" fmla="*/ 238349 w 493143"/>
                <a:gd name="connsiteY11" fmla="*/ 57162 h 142890"/>
                <a:gd name="connsiteX12" fmla="*/ 343124 w 493143"/>
                <a:gd name="connsiteY12" fmla="*/ 16681 h 142890"/>
                <a:gd name="connsiteX13" fmla="*/ 400274 w 493143"/>
                <a:gd name="connsiteY13" fmla="*/ 13 h 142890"/>
                <a:gd name="connsiteX0" fmla="*/ 400274 w 493143"/>
                <a:gd name="connsiteY0" fmla="*/ 13 h 142890"/>
                <a:gd name="connsiteX1" fmla="*/ 445518 w 493143"/>
                <a:gd name="connsiteY1" fmla="*/ 14300 h 142890"/>
                <a:gd name="connsiteX2" fmla="*/ 493143 w 493143"/>
                <a:gd name="connsiteY2" fmla="*/ 38113 h 142890"/>
                <a:gd name="connsiteX3" fmla="*/ 491704 w 493143"/>
                <a:gd name="connsiteY3" fmla="*/ 39740 h 142890"/>
                <a:gd name="connsiteX4" fmla="*/ 486893 w 493143"/>
                <a:gd name="connsiteY4" fmla="*/ 37220 h 142890"/>
                <a:gd name="connsiteX5" fmla="*/ 455043 w 493143"/>
                <a:gd name="connsiteY5" fmla="*/ 42875 h 142890"/>
                <a:gd name="connsiteX6" fmla="*/ 264544 w 493143"/>
                <a:gd name="connsiteY6" fmla="*/ 73832 h 142890"/>
                <a:gd name="connsiteX7" fmla="*/ 16894 w 493143"/>
                <a:gd name="connsiteY7" fmla="*/ 138125 h 142890"/>
                <a:gd name="connsiteX8" fmla="*/ 0 w 493143"/>
                <a:gd name="connsiteY8" fmla="*/ 142890 h 142890"/>
                <a:gd name="connsiteX9" fmla="*/ 28799 w 493143"/>
                <a:gd name="connsiteY9" fmla="*/ 133362 h 142890"/>
                <a:gd name="connsiteX10" fmla="*/ 138336 w 493143"/>
                <a:gd name="connsiteY10" fmla="*/ 92881 h 142890"/>
                <a:gd name="connsiteX11" fmla="*/ 238349 w 493143"/>
                <a:gd name="connsiteY11" fmla="*/ 57162 h 142890"/>
                <a:gd name="connsiteX12" fmla="*/ 343124 w 493143"/>
                <a:gd name="connsiteY12" fmla="*/ 16681 h 142890"/>
                <a:gd name="connsiteX13" fmla="*/ 400274 w 493143"/>
                <a:gd name="connsiteY13" fmla="*/ 13 h 142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3143" h="142890">
                  <a:moveTo>
                    <a:pt x="400274" y="13"/>
                  </a:moveTo>
                  <a:cubicBezTo>
                    <a:pt x="417340" y="-384"/>
                    <a:pt x="430040" y="7950"/>
                    <a:pt x="445518" y="14300"/>
                  </a:cubicBezTo>
                  <a:cubicBezTo>
                    <a:pt x="460996" y="20650"/>
                    <a:pt x="492746" y="28985"/>
                    <a:pt x="493143" y="38113"/>
                  </a:cubicBezTo>
                  <a:lnTo>
                    <a:pt x="491704" y="39740"/>
                  </a:lnTo>
                  <a:lnTo>
                    <a:pt x="486893" y="37220"/>
                  </a:lnTo>
                  <a:cubicBezTo>
                    <a:pt x="482626" y="37914"/>
                    <a:pt x="474093" y="40097"/>
                    <a:pt x="455043" y="42875"/>
                  </a:cubicBezTo>
                  <a:cubicBezTo>
                    <a:pt x="416943" y="48431"/>
                    <a:pt x="337569" y="57957"/>
                    <a:pt x="264544" y="73832"/>
                  </a:cubicBezTo>
                  <a:cubicBezTo>
                    <a:pt x="191519" y="89707"/>
                    <a:pt x="81585" y="120266"/>
                    <a:pt x="16894" y="138125"/>
                  </a:cubicBezTo>
                  <a:lnTo>
                    <a:pt x="0" y="142890"/>
                  </a:lnTo>
                  <a:cubicBezTo>
                    <a:pt x="8012" y="138920"/>
                    <a:pt x="20787" y="137332"/>
                    <a:pt x="28799" y="133362"/>
                  </a:cubicBezTo>
                  <a:cubicBezTo>
                    <a:pt x="61343" y="119075"/>
                    <a:pt x="103411" y="105581"/>
                    <a:pt x="138336" y="92881"/>
                  </a:cubicBezTo>
                  <a:lnTo>
                    <a:pt x="238349" y="57162"/>
                  </a:lnTo>
                  <a:cubicBezTo>
                    <a:pt x="272480" y="44462"/>
                    <a:pt x="308199" y="30175"/>
                    <a:pt x="343124" y="16681"/>
                  </a:cubicBezTo>
                  <a:cubicBezTo>
                    <a:pt x="370111" y="7156"/>
                    <a:pt x="383208" y="410"/>
                    <a:pt x="400274" y="13"/>
                  </a:cubicBezTo>
                  <a:close/>
                </a:path>
              </a:pathLst>
            </a:custGeom>
            <a:solidFill>
              <a:srgbClr val="6F6F0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任意多边形 70"/>
            <p:cNvSpPr/>
            <p:nvPr/>
          </p:nvSpPr>
          <p:spPr>
            <a:xfrm>
              <a:off x="5025106" y="5992420"/>
              <a:ext cx="172872" cy="120908"/>
            </a:xfrm>
            <a:custGeom>
              <a:avLst/>
              <a:gdLst>
                <a:gd name="connsiteX0" fmla="*/ 0 w 172872"/>
                <a:gd name="connsiteY0" fmla="*/ 0 h 120908"/>
                <a:gd name="connsiteX1" fmla="*/ 61246 w 172872"/>
                <a:gd name="connsiteY1" fmla="*/ 27381 h 120908"/>
                <a:gd name="connsiteX2" fmla="*/ 144590 w 172872"/>
                <a:gd name="connsiteY2" fmla="*/ 86912 h 120908"/>
                <a:gd name="connsiteX3" fmla="*/ 168142 w 172872"/>
                <a:gd name="connsiteY3" fmla="*/ 116993 h 120908"/>
                <a:gd name="connsiteX4" fmla="*/ 172872 w 172872"/>
                <a:gd name="connsiteY4" fmla="*/ 117817 h 120908"/>
                <a:gd name="connsiteX5" fmla="*/ 170784 w 172872"/>
                <a:gd name="connsiteY5" fmla="*/ 120249 h 120908"/>
                <a:gd name="connsiteX6" fmla="*/ 169226 w 172872"/>
                <a:gd name="connsiteY6" fmla="*/ 120908 h 120908"/>
                <a:gd name="connsiteX7" fmla="*/ 82996 w 172872"/>
                <a:gd name="connsiteY7" fmla="*/ 91217 h 120908"/>
                <a:gd name="connsiteX8" fmla="*/ 81785 w 172872"/>
                <a:gd name="connsiteY8" fmla="*/ 89145 h 120908"/>
                <a:gd name="connsiteX9" fmla="*/ 77915 w 172872"/>
                <a:gd name="connsiteY9" fmla="*/ 77387 h 120908"/>
                <a:gd name="connsiteX10" fmla="*/ 63627 w 172872"/>
                <a:gd name="connsiteY10" fmla="*/ 51193 h 120908"/>
                <a:gd name="connsiteX11" fmla="*/ 20765 w 172872"/>
                <a:gd name="connsiteY11" fmla="*/ 15475 h 120908"/>
                <a:gd name="connsiteX12" fmla="*/ 0 w 172872"/>
                <a:gd name="connsiteY12" fmla="*/ 0 h 120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872" h="120908">
                  <a:moveTo>
                    <a:pt x="0" y="0"/>
                  </a:moveTo>
                  <a:lnTo>
                    <a:pt x="61246" y="27381"/>
                  </a:lnTo>
                  <a:cubicBezTo>
                    <a:pt x="98155" y="46828"/>
                    <a:pt x="125937" y="71831"/>
                    <a:pt x="144590" y="86912"/>
                  </a:cubicBezTo>
                  <a:cubicBezTo>
                    <a:pt x="158580" y="98223"/>
                    <a:pt x="163417" y="112436"/>
                    <a:pt x="168142" y="116993"/>
                  </a:cubicBezTo>
                  <a:lnTo>
                    <a:pt x="172872" y="117817"/>
                  </a:lnTo>
                  <a:lnTo>
                    <a:pt x="170784" y="120249"/>
                  </a:lnTo>
                  <a:lnTo>
                    <a:pt x="169226" y="120908"/>
                  </a:lnTo>
                  <a:lnTo>
                    <a:pt x="82996" y="91217"/>
                  </a:lnTo>
                  <a:lnTo>
                    <a:pt x="81785" y="89145"/>
                  </a:lnTo>
                  <a:cubicBezTo>
                    <a:pt x="80693" y="85424"/>
                    <a:pt x="79900" y="81356"/>
                    <a:pt x="77915" y="77387"/>
                  </a:cubicBezTo>
                  <a:cubicBezTo>
                    <a:pt x="73946" y="69450"/>
                    <a:pt x="73152" y="61512"/>
                    <a:pt x="63627" y="51193"/>
                  </a:cubicBezTo>
                  <a:cubicBezTo>
                    <a:pt x="54102" y="40874"/>
                    <a:pt x="41005" y="32541"/>
                    <a:pt x="20765" y="15475"/>
                  </a:cubicBezTo>
                  <a:lnTo>
                    <a:pt x="0" y="0"/>
                  </a:lnTo>
                  <a:close/>
                </a:path>
              </a:pathLst>
            </a:custGeom>
            <a:solidFill>
              <a:srgbClr val="6F6F0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2" name="任意多边形 71"/>
            <p:cNvSpPr/>
            <p:nvPr/>
          </p:nvSpPr>
          <p:spPr>
            <a:xfrm>
              <a:off x="2307923" y="4742343"/>
              <a:ext cx="435812" cy="454150"/>
            </a:xfrm>
            <a:custGeom>
              <a:avLst/>
              <a:gdLst>
                <a:gd name="connsiteX0" fmla="*/ 401941 w 435812"/>
                <a:gd name="connsiteY0" fmla="*/ 1107 h 454150"/>
                <a:gd name="connsiteX1" fmla="*/ 435278 w 435812"/>
                <a:gd name="connsiteY1" fmla="*/ 15395 h 454150"/>
                <a:gd name="connsiteX2" fmla="*/ 413847 w 435812"/>
                <a:gd name="connsiteY2" fmla="*/ 77308 h 454150"/>
                <a:gd name="connsiteX3" fmla="*/ 311453 w 435812"/>
                <a:gd name="connsiteY3" fmla="*/ 158270 h 454150"/>
                <a:gd name="connsiteX4" fmla="*/ 182866 w 435812"/>
                <a:gd name="connsiteY4" fmla="*/ 296382 h 454150"/>
                <a:gd name="connsiteX5" fmla="*/ 116786 w 435812"/>
                <a:gd name="connsiteY5" fmla="*/ 383893 h 454150"/>
                <a:gd name="connsiteX6" fmla="*/ 71049 w 435812"/>
                <a:gd name="connsiteY6" fmla="*/ 454150 h 454150"/>
                <a:gd name="connsiteX7" fmla="*/ 0 w 435812"/>
                <a:gd name="connsiteY7" fmla="*/ 409753 h 454150"/>
                <a:gd name="connsiteX8" fmla="*/ 49516 w 435812"/>
                <a:gd name="connsiteY8" fmla="*/ 329720 h 454150"/>
                <a:gd name="connsiteX9" fmla="*/ 201916 w 435812"/>
                <a:gd name="connsiteY9" fmla="*/ 143982 h 454150"/>
                <a:gd name="connsiteX10" fmla="*/ 325740 w 435812"/>
                <a:gd name="connsiteY10" fmla="*/ 36826 h 454150"/>
                <a:gd name="connsiteX11" fmla="*/ 401941 w 435812"/>
                <a:gd name="connsiteY11" fmla="*/ 1107 h 454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5812" h="454150">
                  <a:moveTo>
                    <a:pt x="401941" y="1107"/>
                  </a:moveTo>
                  <a:cubicBezTo>
                    <a:pt x="420197" y="-2465"/>
                    <a:pt x="433294" y="2695"/>
                    <a:pt x="435278" y="15395"/>
                  </a:cubicBezTo>
                  <a:cubicBezTo>
                    <a:pt x="437262" y="28095"/>
                    <a:pt x="434484" y="53496"/>
                    <a:pt x="413847" y="77308"/>
                  </a:cubicBezTo>
                  <a:cubicBezTo>
                    <a:pt x="393210" y="101120"/>
                    <a:pt x="349950" y="121758"/>
                    <a:pt x="311453" y="158270"/>
                  </a:cubicBezTo>
                  <a:cubicBezTo>
                    <a:pt x="272956" y="194782"/>
                    <a:pt x="224935" y="243995"/>
                    <a:pt x="182866" y="296382"/>
                  </a:cubicBezTo>
                  <a:cubicBezTo>
                    <a:pt x="161832" y="322576"/>
                    <a:pt x="138614" y="353135"/>
                    <a:pt x="116786" y="383893"/>
                  </a:cubicBezTo>
                  <a:lnTo>
                    <a:pt x="71049" y="454150"/>
                  </a:lnTo>
                  <a:lnTo>
                    <a:pt x="0" y="409753"/>
                  </a:lnTo>
                  <a:lnTo>
                    <a:pt x="49516" y="329720"/>
                  </a:lnTo>
                  <a:cubicBezTo>
                    <a:pt x="93966" y="264632"/>
                    <a:pt x="155879" y="192798"/>
                    <a:pt x="201916" y="143982"/>
                  </a:cubicBezTo>
                  <a:cubicBezTo>
                    <a:pt x="247953" y="95166"/>
                    <a:pt x="292403" y="60638"/>
                    <a:pt x="325740" y="36826"/>
                  </a:cubicBezTo>
                  <a:cubicBezTo>
                    <a:pt x="359077" y="13014"/>
                    <a:pt x="383685" y="4679"/>
                    <a:pt x="401941" y="1107"/>
                  </a:cubicBezTo>
                  <a:close/>
                </a:path>
              </a:pathLst>
            </a:custGeom>
            <a:solidFill>
              <a:srgbClr val="8B911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3" name="任意多边形 72"/>
            <p:cNvSpPr/>
            <p:nvPr/>
          </p:nvSpPr>
          <p:spPr>
            <a:xfrm>
              <a:off x="3676754" y="6459605"/>
              <a:ext cx="784608" cy="193608"/>
            </a:xfrm>
            <a:custGeom>
              <a:avLst/>
              <a:gdLst>
                <a:gd name="connsiteX0" fmla="*/ 27348 w 784608"/>
                <a:gd name="connsiteY0" fmla="*/ 0 h 193608"/>
                <a:gd name="connsiteX1" fmla="*/ 40379 w 784608"/>
                <a:gd name="connsiteY1" fmla="*/ 9954 h 193608"/>
                <a:gd name="connsiteX2" fmla="*/ 64191 w 784608"/>
                <a:gd name="connsiteY2" fmla="*/ 29301 h 193608"/>
                <a:gd name="connsiteX3" fmla="*/ 130866 w 784608"/>
                <a:gd name="connsiteY3" fmla="*/ 76926 h 193608"/>
                <a:gd name="connsiteX4" fmla="*/ 249928 w 784608"/>
                <a:gd name="connsiteY4" fmla="*/ 112645 h 193608"/>
                <a:gd name="connsiteX5" fmla="*/ 411853 w 784608"/>
                <a:gd name="connsiteY5" fmla="*/ 86451 h 193608"/>
                <a:gd name="connsiteX6" fmla="*/ 559491 w 784608"/>
                <a:gd name="connsiteY6" fmla="*/ 43589 h 193608"/>
                <a:gd name="connsiteX7" fmla="*/ 615004 w 784608"/>
                <a:gd name="connsiteY7" fmla="*/ 25730 h 193608"/>
                <a:gd name="connsiteX8" fmla="*/ 623212 w 784608"/>
                <a:gd name="connsiteY8" fmla="*/ 23649 h 193608"/>
                <a:gd name="connsiteX9" fmla="*/ 635169 w 784608"/>
                <a:gd name="connsiteY9" fmla="*/ 24948 h 193608"/>
                <a:gd name="connsiteX10" fmla="*/ 738084 w 784608"/>
                <a:gd name="connsiteY10" fmla="*/ 29301 h 193608"/>
                <a:gd name="connsiteX11" fmla="*/ 778565 w 784608"/>
                <a:gd name="connsiteY11" fmla="*/ 29301 h 193608"/>
                <a:gd name="connsiteX12" fmla="*/ 783327 w 784608"/>
                <a:gd name="connsiteY12" fmla="*/ 76927 h 193608"/>
                <a:gd name="connsiteX13" fmla="*/ 784608 w 784608"/>
                <a:gd name="connsiteY13" fmla="*/ 84097 h 193608"/>
                <a:gd name="connsiteX14" fmla="*/ 766660 w 784608"/>
                <a:gd name="connsiteY14" fmla="*/ 88833 h 193608"/>
                <a:gd name="connsiteX15" fmla="*/ 685697 w 784608"/>
                <a:gd name="connsiteY15" fmla="*/ 91214 h 193608"/>
                <a:gd name="connsiteX16" fmla="*/ 559491 w 784608"/>
                <a:gd name="connsiteY16" fmla="*/ 129314 h 193608"/>
                <a:gd name="connsiteX17" fmla="*/ 421378 w 784608"/>
                <a:gd name="connsiteY17" fmla="*/ 169795 h 193608"/>
                <a:gd name="connsiteX18" fmla="*/ 266597 w 784608"/>
                <a:gd name="connsiteY18" fmla="*/ 193608 h 193608"/>
                <a:gd name="connsiteX19" fmla="*/ 126103 w 784608"/>
                <a:gd name="connsiteY19" fmla="*/ 169795 h 193608"/>
                <a:gd name="connsiteX20" fmla="*/ 28473 w 784608"/>
                <a:gd name="connsiteY20" fmla="*/ 110264 h 193608"/>
                <a:gd name="connsiteX21" fmla="*/ 0 w 784608"/>
                <a:gd name="connsiteY21" fmla="*/ 89780 h 193608"/>
                <a:gd name="connsiteX22" fmla="*/ 9568 w 784608"/>
                <a:gd name="connsiteY22" fmla="*/ 63979 h 193608"/>
                <a:gd name="connsiteX23" fmla="*/ 27348 w 784608"/>
                <a:gd name="connsiteY23" fmla="*/ 0 h 193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84608" h="193608">
                  <a:moveTo>
                    <a:pt x="27348" y="0"/>
                  </a:moveTo>
                  <a:lnTo>
                    <a:pt x="40379" y="9954"/>
                  </a:lnTo>
                  <a:cubicBezTo>
                    <a:pt x="47423" y="15907"/>
                    <a:pt x="54865" y="22356"/>
                    <a:pt x="64191" y="29301"/>
                  </a:cubicBezTo>
                  <a:cubicBezTo>
                    <a:pt x="82844" y="43191"/>
                    <a:pt x="99910" y="63035"/>
                    <a:pt x="130866" y="76926"/>
                  </a:cubicBezTo>
                  <a:cubicBezTo>
                    <a:pt x="161822" y="90817"/>
                    <a:pt x="203097" y="111058"/>
                    <a:pt x="249928" y="112645"/>
                  </a:cubicBezTo>
                  <a:cubicBezTo>
                    <a:pt x="296759" y="114232"/>
                    <a:pt x="360259" y="97960"/>
                    <a:pt x="411853" y="86451"/>
                  </a:cubicBezTo>
                  <a:cubicBezTo>
                    <a:pt x="463447" y="74942"/>
                    <a:pt x="517025" y="55892"/>
                    <a:pt x="559491" y="43589"/>
                  </a:cubicBezTo>
                  <a:cubicBezTo>
                    <a:pt x="580724" y="37438"/>
                    <a:pt x="598187" y="31187"/>
                    <a:pt x="615004" y="25730"/>
                  </a:cubicBezTo>
                  <a:lnTo>
                    <a:pt x="623212" y="23649"/>
                  </a:lnTo>
                  <a:lnTo>
                    <a:pt x="635169" y="24948"/>
                  </a:lnTo>
                  <a:cubicBezTo>
                    <a:pt x="667912" y="27292"/>
                    <a:pt x="716951" y="28409"/>
                    <a:pt x="738084" y="29301"/>
                  </a:cubicBezTo>
                  <a:cubicBezTo>
                    <a:pt x="766262" y="30491"/>
                    <a:pt x="771025" y="21363"/>
                    <a:pt x="778565" y="29301"/>
                  </a:cubicBezTo>
                  <a:cubicBezTo>
                    <a:pt x="786105" y="37239"/>
                    <a:pt x="780946" y="64227"/>
                    <a:pt x="783327" y="76927"/>
                  </a:cubicBezTo>
                  <a:lnTo>
                    <a:pt x="784608" y="84097"/>
                  </a:lnTo>
                  <a:lnTo>
                    <a:pt x="766660" y="88833"/>
                  </a:lnTo>
                  <a:cubicBezTo>
                    <a:pt x="744832" y="93199"/>
                    <a:pt x="720225" y="84467"/>
                    <a:pt x="685697" y="91214"/>
                  </a:cubicBezTo>
                  <a:cubicBezTo>
                    <a:pt x="651169" y="97961"/>
                    <a:pt x="559491" y="129314"/>
                    <a:pt x="559491" y="129314"/>
                  </a:cubicBezTo>
                  <a:cubicBezTo>
                    <a:pt x="515438" y="142411"/>
                    <a:pt x="470194" y="159079"/>
                    <a:pt x="421378" y="169795"/>
                  </a:cubicBezTo>
                  <a:cubicBezTo>
                    <a:pt x="372562" y="180511"/>
                    <a:pt x="315809" y="193608"/>
                    <a:pt x="266597" y="193608"/>
                  </a:cubicBezTo>
                  <a:cubicBezTo>
                    <a:pt x="217385" y="193608"/>
                    <a:pt x="165790" y="183686"/>
                    <a:pt x="126103" y="169795"/>
                  </a:cubicBezTo>
                  <a:cubicBezTo>
                    <a:pt x="86416" y="155904"/>
                    <a:pt x="56254" y="130505"/>
                    <a:pt x="28473" y="110264"/>
                  </a:cubicBezTo>
                  <a:lnTo>
                    <a:pt x="0" y="89780"/>
                  </a:lnTo>
                  <a:lnTo>
                    <a:pt x="9568" y="63979"/>
                  </a:lnTo>
                  <a:lnTo>
                    <a:pt x="27348" y="0"/>
                  </a:lnTo>
                  <a:close/>
                </a:path>
              </a:pathLst>
            </a:custGeom>
            <a:solidFill>
              <a:srgbClr val="1A801C"/>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4" name="任意多边形 73"/>
            <p:cNvSpPr/>
            <p:nvPr/>
          </p:nvSpPr>
          <p:spPr>
            <a:xfrm>
              <a:off x="3463875" y="5357674"/>
              <a:ext cx="1165359" cy="386869"/>
            </a:xfrm>
            <a:custGeom>
              <a:avLst/>
              <a:gdLst>
                <a:gd name="connsiteX0" fmla="*/ 550912 w 1165359"/>
                <a:gd name="connsiteY0" fmla="*/ 140 h 386869"/>
                <a:gd name="connsiteX1" fmla="*/ 703313 w 1165359"/>
                <a:gd name="connsiteY1" fmla="*/ 16808 h 386869"/>
                <a:gd name="connsiteX2" fmla="*/ 865238 w 1165359"/>
                <a:gd name="connsiteY2" fmla="*/ 64433 h 386869"/>
                <a:gd name="connsiteX3" fmla="*/ 1012875 w 1165359"/>
                <a:gd name="connsiteY3" fmla="*/ 114440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09677 h 386869"/>
                <a:gd name="connsiteX15" fmla="*/ 567582 w 1165359"/>
                <a:gd name="connsiteY15" fmla="*/ 81103 h 386869"/>
                <a:gd name="connsiteX16" fmla="*/ 410419 w 1165359"/>
                <a:gd name="connsiteY16" fmla="*/ 90627 h 386869"/>
                <a:gd name="connsiteX17" fmla="*/ 274688 w 1165359"/>
                <a:gd name="connsiteY17" fmla="*/ 157302 h 386869"/>
                <a:gd name="connsiteX18" fmla="*/ 179438 w 1165359"/>
                <a:gd name="connsiteY18" fmla="*/ 245408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72282 w 1165359"/>
                <a:gd name="connsiteY25" fmla="*/ 259695 h 386869"/>
                <a:gd name="connsiteX26" fmla="*/ 160388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5359" h="386869">
                  <a:moveTo>
                    <a:pt x="550912" y="140"/>
                  </a:moveTo>
                  <a:cubicBezTo>
                    <a:pt x="601315" y="934"/>
                    <a:pt x="650925" y="6093"/>
                    <a:pt x="703313" y="16808"/>
                  </a:cubicBezTo>
                  <a:cubicBezTo>
                    <a:pt x="755701" y="27523"/>
                    <a:pt x="813644" y="48161"/>
                    <a:pt x="865238" y="64433"/>
                  </a:cubicBezTo>
                  <a:cubicBezTo>
                    <a:pt x="916832" y="80705"/>
                    <a:pt x="968425" y="98565"/>
                    <a:pt x="1012875" y="114440"/>
                  </a:cubicBezTo>
                  <a:cubicBezTo>
                    <a:pt x="1057325" y="130315"/>
                    <a:pt x="1106538" y="143014"/>
                    <a:pt x="1131938" y="159683"/>
                  </a:cubicBezTo>
                  <a:cubicBezTo>
                    <a:pt x="1157338" y="176352"/>
                    <a:pt x="1164085" y="196196"/>
                    <a:pt x="1165275" y="214452"/>
                  </a:cubicBezTo>
                  <a:cubicBezTo>
                    <a:pt x="1166465" y="232708"/>
                    <a:pt x="1154956" y="249774"/>
                    <a:pt x="1139081" y="269221"/>
                  </a:cubicBezTo>
                  <a:cubicBezTo>
                    <a:pt x="1127175" y="283806"/>
                    <a:pt x="1102990" y="303302"/>
                    <a:pt x="1085112" y="318166"/>
                  </a:cubicBezTo>
                  <a:lnTo>
                    <a:pt x="1079222" y="323229"/>
                  </a:lnTo>
                  <a:lnTo>
                    <a:pt x="1024588" y="264641"/>
                  </a:lnTo>
                  <a:lnTo>
                    <a:pt x="1024781" y="264458"/>
                  </a:lnTo>
                  <a:cubicBezTo>
                    <a:pt x="1041846" y="246599"/>
                    <a:pt x="1060500" y="230724"/>
                    <a:pt x="1062881" y="221596"/>
                  </a:cubicBezTo>
                  <a:cubicBezTo>
                    <a:pt x="1065262" y="212468"/>
                    <a:pt x="1063278" y="218818"/>
                    <a:pt x="1039069" y="209690"/>
                  </a:cubicBezTo>
                  <a:cubicBezTo>
                    <a:pt x="1014860" y="200562"/>
                    <a:pt x="967631" y="183496"/>
                    <a:pt x="917625" y="166827"/>
                  </a:cubicBezTo>
                  <a:cubicBezTo>
                    <a:pt x="867619" y="150158"/>
                    <a:pt x="797372" y="123964"/>
                    <a:pt x="739031" y="109677"/>
                  </a:cubicBezTo>
                  <a:cubicBezTo>
                    <a:pt x="680690" y="95390"/>
                    <a:pt x="622351" y="84278"/>
                    <a:pt x="567582" y="81103"/>
                  </a:cubicBezTo>
                  <a:cubicBezTo>
                    <a:pt x="512813" y="77928"/>
                    <a:pt x="459235" y="77927"/>
                    <a:pt x="410419" y="90627"/>
                  </a:cubicBezTo>
                  <a:cubicBezTo>
                    <a:pt x="361603" y="103327"/>
                    <a:pt x="313185" y="131505"/>
                    <a:pt x="274688" y="157302"/>
                  </a:cubicBezTo>
                  <a:cubicBezTo>
                    <a:pt x="236191" y="183099"/>
                    <a:pt x="204044" y="218421"/>
                    <a:pt x="179438" y="245408"/>
                  </a:cubicBezTo>
                  <a:cubicBezTo>
                    <a:pt x="154832" y="272395"/>
                    <a:pt x="152054" y="283507"/>
                    <a:pt x="127051" y="319226"/>
                  </a:cubicBezTo>
                  <a:cubicBezTo>
                    <a:pt x="120800" y="328156"/>
                    <a:pt x="113235" y="340286"/>
                    <a:pt x="104987" y="353736"/>
                  </a:cubicBezTo>
                  <a:lnTo>
                    <a:pt x="84565" y="386869"/>
                  </a:lnTo>
                  <a:lnTo>
                    <a:pt x="74661" y="383522"/>
                  </a:lnTo>
                  <a:lnTo>
                    <a:pt x="0" y="356561"/>
                  </a:lnTo>
                  <a:lnTo>
                    <a:pt x="30462" y="313571"/>
                  </a:lnTo>
                  <a:cubicBezTo>
                    <a:pt x="43906" y="295811"/>
                    <a:pt x="58590" y="277158"/>
                    <a:pt x="72282" y="259695"/>
                  </a:cubicBezTo>
                  <a:cubicBezTo>
                    <a:pt x="99666" y="224770"/>
                    <a:pt x="128638" y="184687"/>
                    <a:pt x="160388" y="152540"/>
                  </a:cubicBezTo>
                  <a:cubicBezTo>
                    <a:pt x="192138" y="120393"/>
                    <a:pt x="222697" y="90231"/>
                    <a:pt x="262781" y="66815"/>
                  </a:cubicBezTo>
                  <a:cubicBezTo>
                    <a:pt x="302865" y="43399"/>
                    <a:pt x="351682" y="22365"/>
                    <a:pt x="400894" y="12046"/>
                  </a:cubicBezTo>
                  <a:cubicBezTo>
                    <a:pt x="450106" y="1727"/>
                    <a:pt x="500509" y="-654"/>
                    <a:pt x="550912" y="140"/>
                  </a:cubicBezTo>
                  <a:close/>
                </a:path>
              </a:pathLst>
            </a:custGeom>
            <a:solidFill>
              <a:srgbClr val="1A801C"/>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5" name="任意多边形 74"/>
            <p:cNvSpPr/>
            <p:nvPr/>
          </p:nvSpPr>
          <p:spPr>
            <a:xfrm>
              <a:off x="4402354" y="5624789"/>
              <a:ext cx="138011" cy="170301"/>
            </a:xfrm>
            <a:custGeom>
              <a:avLst/>
              <a:gdLst>
                <a:gd name="connsiteX0" fmla="*/ 83494 w 138011"/>
                <a:gd name="connsiteY0" fmla="*/ 0 h 170301"/>
                <a:gd name="connsiteX1" fmla="*/ 138011 w 138011"/>
                <a:gd name="connsiteY1" fmla="*/ 58462 h 170301"/>
                <a:gd name="connsiteX2" fmla="*/ 131546 w 138011"/>
                <a:gd name="connsiteY2" fmla="*/ 64018 h 170301"/>
                <a:gd name="connsiteX3" fmla="*/ 107733 w 138011"/>
                <a:gd name="connsiteY3" fmla="*/ 87832 h 170301"/>
                <a:gd name="connsiteX4" fmla="*/ 105352 w 138011"/>
                <a:gd name="connsiteY4" fmla="*/ 114025 h 170301"/>
                <a:gd name="connsiteX5" fmla="*/ 119640 w 138011"/>
                <a:gd name="connsiteY5" fmla="*/ 142600 h 170301"/>
                <a:gd name="connsiteX6" fmla="*/ 93446 w 138011"/>
                <a:gd name="connsiteY6" fmla="*/ 168793 h 170301"/>
                <a:gd name="connsiteX7" fmla="*/ 41059 w 138011"/>
                <a:gd name="connsiteY7" fmla="*/ 161650 h 170301"/>
                <a:gd name="connsiteX8" fmla="*/ 577 w 138011"/>
                <a:gd name="connsiteY8" fmla="*/ 116406 h 170301"/>
                <a:gd name="connsiteX9" fmla="*/ 22009 w 138011"/>
                <a:gd name="connsiteY9" fmla="*/ 61637 h 170301"/>
                <a:gd name="connsiteX10" fmla="*/ 53114 w 138011"/>
                <a:gd name="connsiteY10" fmla="*/ 28746 h 170301"/>
                <a:gd name="connsiteX11" fmla="*/ 83494 w 138011"/>
                <a:gd name="connsiteY11" fmla="*/ 0 h 17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8011" h="170301">
                  <a:moveTo>
                    <a:pt x="83494" y="0"/>
                  </a:moveTo>
                  <a:lnTo>
                    <a:pt x="138011" y="58462"/>
                  </a:lnTo>
                  <a:lnTo>
                    <a:pt x="131546" y="64018"/>
                  </a:lnTo>
                  <a:cubicBezTo>
                    <a:pt x="116068" y="78306"/>
                    <a:pt x="112099" y="79498"/>
                    <a:pt x="107733" y="87832"/>
                  </a:cubicBezTo>
                  <a:cubicBezTo>
                    <a:pt x="103367" y="96167"/>
                    <a:pt x="103368" y="104897"/>
                    <a:pt x="105352" y="114025"/>
                  </a:cubicBezTo>
                  <a:cubicBezTo>
                    <a:pt x="107336" y="123153"/>
                    <a:pt x="121624" y="133472"/>
                    <a:pt x="119640" y="142600"/>
                  </a:cubicBezTo>
                  <a:cubicBezTo>
                    <a:pt x="117656" y="151728"/>
                    <a:pt x="106543" y="165618"/>
                    <a:pt x="93446" y="168793"/>
                  </a:cubicBezTo>
                  <a:cubicBezTo>
                    <a:pt x="80349" y="171968"/>
                    <a:pt x="56537" y="170381"/>
                    <a:pt x="41059" y="161650"/>
                  </a:cubicBezTo>
                  <a:cubicBezTo>
                    <a:pt x="25581" y="152919"/>
                    <a:pt x="3752" y="133075"/>
                    <a:pt x="577" y="116406"/>
                  </a:cubicBezTo>
                  <a:cubicBezTo>
                    <a:pt x="-2598" y="99737"/>
                    <a:pt x="7722" y="81481"/>
                    <a:pt x="22009" y="61637"/>
                  </a:cubicBezTo>
                  <a:cubicBezTo>
                    <a:pt x="29153" y="51715"/>
                    <a:pt x="40960" y="40106"/>
                    <a:pt x="53114" y="28746"/>
                  </a:cubicBezTo>
                  <a:lnTo>
                    <a:pt x="83494" y="0"/>
                  </a:lnTo>
                  <a:close/>
                </a:path>
              </a:pathLst>
            </a:custGeom>
            <a:solidFill>
              <a:srgbClr val="6F6F0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6" name="任意多边形 75"/>
            <p:cNvSpPr/>
            <p:nvPr/>
          </p:nvSpPr>
          <p:spPr>
            <a:xfrm>
              <a:off x="2566991" y="1080173"/>
              <a:ext cx="759043" cy="865911"/>
            </a:xfrm>
            <a:custGeom>
              <a:avLst/>
              <a:gdLst>
                <a:gd name="connsiteX0" fmla="*/ 61912 w 759043"/>
                <a:gd name="connsiteY0" fmla="*/ 914 h 865911"/>
                <a:gd name="connsiteX1" fmla="*/ 90487 w 759043"/>
                <a:gd name="connsiteY1" fmla="*/ 29489 h 865911"/>
                <a:gd name="connsiteX2" fmla="*/ 133350 w 759043"/>
                <a:gd name="connsiteY2" fmla="*/ 129501 h 865911"/>
                <a:gd name="connsiteX3" fmla="*/ 202406 w 759043"/>
                <a:gd name="connsiteY3" fmla="*/ 303333 h 865911"/>
                <a:gd name="connsiteX4" fmla="*/ 280987 w 759043"/>
                <a:gd name="connsiteY4" fmla="*/ 498595 h 865911"/>
                <a:gd name="connsiteX5" fmla="*/ 378619 w 759043"/>
                <a:gd name="connsiteY5" fmla="*/ 667663 h 865911"/>
                <a:gd name="connsiteX6" fmla="*/ 507205 w 759043"/>
                <a:gd name="connsiteY6" fmla="*/ 772438 h 865911"/>
                <a:gd name="connsiteX7" fmla="*/ 623887 w 759043"/>
                <a:gd name="connsiteY7" fmla="*/ 767676 h 865911"/>
                <a:gd name="connsiteX8" fmla="*/ 715416 w 759043"/>
                <a:gd name="connsiteY8" fmla="*/ 708182 h 865911"/>
                <a:gd name="connsiteX9" fmla="*/ 715810 w 759043"/>
                <a:gd name="connsiteY9" fmla="*/ 707978 h 865911"/>
                <a:gd name="connsiteX10" fmla="*/ 759043 w 759043"/>
                <a:gd name="connsiteY10" fmla="*/ 782860 h 865911"/>
                <a:gd name="connsiteX11" fmla="*/ 731043 w 759043"/>
                <a:gd name="connsiteY11" fmla="*/ 796251 h 865911"/>
                <a:gd name="connsiteX12" fmla="*/ 623887 w 759043"/>
                <a:gd name="connsiteY12" fmla="*/ 858164 h 865911"/>
                <a:gd name="connsiteX13" fmla="*/ 476250 w 759043"/>
                <a:gd name="connsiteY13" fmla="*/ 853401 h 865911"/>
                <a:gd name="connsiteX14" fmla="*/ 338137 w 759043"/>
                <a:gd name="connsiteY14" fmla="*/ 753389 h 865911"/>
                <a:gd name="connsiteX15" fmla="*/ 247650 w 759043"/>
                <a:gd name="connsiteY15" fmla="*/ 624801 h 865911"/>
                <a:gd name="connsiteX16" fmla="*/ 164306 w 759043"/>
                <a:gd name="connsiteY16" fmla="*/ 446207 h 865911"/>
                <a:gd name="connsiteX17" fmla="*/ 90487 w 759043"/>
                <a:gd name="connsiteY17" fmla="*/ 248564 h 865911"/>
                <a:gd name="connsiteX18" fmla="*/ 28575 w 759043"/>
                <a:gd name="connsiteY18" fmla="*/ 108070 h 865911"/>
                <a:gd name="connsiteX19" fmla="*/ 0 w 759043"/>
                <a:gd name="connsiteY19" fmla="*/ 43776 h 865911"/>
                <a:gd name="connsiteX20" fmla="*/ 28575 w 759043"/>
                <a:gd name="connsiteY20" fmla="*/ 10439 h 865911"/>
                <a:gd name="connsiteX21" fmla="*/ 61912 w 759043"/>
                <a:gd name="connsiteY21" fmla="*/ 914 h 865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59043" h="865911">
                  <a:moveTo>
                    <a:pt x="61912" y="914"/>
                  </a:moveTo>
                  <a:cubicBezTo>
                    <a:pt x="72231" y="4089"/>
                    <a:pt x="78581" y="8058"/>
                    <a:pt x="90487" y="29489"/>
                  </a:cubicBezTo>
                  <a:cubicBezTo>
                    <a:pt x="102393" y="50920"/>
                    <a:pt x="114697" y="83860"/>
                    <a:pt x="133350" y="129501"/>
                  </a:cubicBezTo>
                  <a:cubicBezTo>
                    <a:pt x="152003" y="175142"/>
                    <a:pt x="177800" y="241817"/>
                    <a:pt x="202406" y="303333"/>
                  </a:cubicBezTo>
                  <a:cubicBezTo>
                    <a:pt x="227012" y="364849"/>
                    <a:pt x="251618" y="437873"/>
                    <a:pt x="280987" y="498595"/>
                  </a:cubicBezTo>
                  <a:cubicBezTo>
                    <a:pt x="310356" y="559317"/>
                    <a:pt x="340916" y="622023"/>
                    <a:pt x="378619" y="667663"/>
                  </a:cubicBezTo>
                  <a:cubicBezTo>
                    <a:pt x="416322" y="713304"/>
                    <a:pt x="466327" y="755769"/>
                    <a:pt x="507205" y="772438"/>
                  </a:cubicBezTo>
                  <a:cubicBezTo>
                    <a:pt x="548083" y="789107"/>
                    <a:pt x="583803" y="781170"/>
                    <a:pt x="623887" y="767676"/>
                  </a:cubicBezTo>
                  <a:cubicBezTo>
                    <a:pt x="653950" y="757556"/>
                    <a:pt x="683790" y="728683"/>
                    <a:pt x="715416" y="708182"/>
                  </a:cubicBezTo>
                  <a:lnTo>
                    <a:pt x="715810" y="707978"/>
                  </a:lnTo>
                  <a:lnTo>
                    <a:pt x="759043" y="782860"/>
                  </a:lnTo>
                  <a:lnTo>
                    <a:pt x="731043" y="796251"/>
                  </a:lnTo>
                  <a:cubicBezTo>
                    <a:pt x="695721" y="813714"/>
                    <a:pt x="666352" y="848639"/>
                    <a:pt x="623887" y="858164"/>
                  </a:cubicBezTo>
                  <a:cubicBezTo>
                    <a:pt x="581422" y="867689"/>
                    <a:pt x="523875" y="870864"/>
                    <a:pt x="476250" y="853401"/>
                  </a:cubicBezTo>
                  <a:cubicBezTo>
                    <a:pt x="428625" y="835939"/>
                    <a:pt x="376237" y="791489"/>
                    <a:pt x="338137" y="753389"/>
                  </a:cubicBezTo>
                  <a:cubicBezTo>
                    <a:pt x="300037" y="715289"/>
                    <a:pt x="276622" y="675998"/>
                    <a:pt x="247650" y="624801"/>
                  </a:cubicBezTo>
                  <a:cubicBezTo>
                    <a:pt x="218678" y="573604"/>
                    <a:pt x="190500" y="508913"/>
                    <a:pt x="164306" y="446207"/>
                  </a:cubicBezTo>
                  <a:cubicBezTo>
                    <a:pt x="138112" y="383501"/>
                    <a:pt x="113109" y="304920"/>
                    <a:pt x="90487" y="248564"/>
                  </a:cubicBezTo>
                  <a:cubicBezTo>
                    <a:pt x="67865" y="192208"/>
                    <a:pt x="43656" y="142201"/>
                    <a:pt x="28575" y="108070"/>
                  </a:cubicBezTo>
                  <a:cubicBezTo>
                    <a:pt x="13494" y="73939"/>
                    <a:pt x="0" y="60048"/>
                    <a:pt x="0" y="43776"/>
                  </a:cubicBezTo>
                  <a:cubicBezTo>
                    <a:pt x="0" y="27504"/>
                    <a:pt x="18256" y="17583"/>
                    <a:pt x="28575" y="10439"/>
                  </a:cubicBezTo>
                  <a:cubicBezTo>
                    <a:pt x="38894" y="3295"/>
                    <a:pt x="51593" y="-2261"/>
                    <a:pt x="61912" y="914"/>
                  </a:cubicBezTo>
                  <a:close/>
                </a:path>
              </a:pathLst>
            </a:custGeom>
            <a:solidFill>
              <a:srgbClr val="1A801C"/>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7" name="任意多边形 76"/>
            <p:cNvSpPr/>
            <p:nvPr/>
          </p:nvSpPr>
          <p:spPr>
            <a:xfrm>
              <a:off x="3286002" y="1750451"/>
              <a:ext cx="343293" cy="193496"/>
            </a:xfrm>
            <a:custGeom>
              <a:avLst/>
              <a:gdLst>
                <a:gd name="connsiteX0" fmla="*/ 169195 w 343293"/>
                <a:gd name="connsiteY0" fmla="*/ 2148 h 193496"/>
                <a:gd name="connsiteX1" fmla="*/ 281114 w 343293"/>
                <a:gd name="connsiteY1" fmla="*/ 61679 h 193496"/>
                <a:gd name="connsiteX2" fmla="*/ 328738 w 343293"/>
                <a:gd name="connsiteY2" fmla="*/ 123592 h 193496"/>
                <a:gd name="connsiteX3" fmla="*/ 343026 w 343293"/>
                <a:gd name="connsiteY3" fmla="*/ 178361 h 193496"/>
                <a:gd name="connsiteX4" fmla="*/ 319214 w 343293"/>
                <a:gd name="connsiteY4" fmla="*/ 192648 h 193496"/>
                <a:gd name="connsiteX5" fmla="*/ 257301 w 343293"/>
                <a:gd name="connsiteY5" fmla="*/ 159311 h 193496"/>
                <a:gd name="connsiteX6" fmla="*/ 185864 w 343293"/>
                <a:gd name="connsiteY6" fmla="*/ 97398 h 193496"/>
                <a:gd name="connsiteX7" fmla="*/ 116808 w 343293"/>
                <a:gd name="connsiteY7" fmla="*/ 83110 h 193496"/>
                <a:gd name="connsiteX8" fmla="*/ 66801 w 343293"/>
                <a:gd name="connsiteY8" fmla="*/ 99779 h 193496"/>
                <a:gd name="connsiteX9" fmla="*/ 43289 w 343293"/>
                <a:gd name="connsiteY9" fmla="*/ 111024 h 193496"/>
                <a:gd name="connsiteX10" fmla="*/ 0 w 343293"/>
                <a:gd name="connsiteY10" fmla="*/ 36045 h 193496"/>
                <a:gd name="connsiteX11" fmla="*/ 28701 w 343293"/>
                <a:gd name="connsiteY11" fmla="*/ 21198 h 193496"/>
                <a:gd name="connsiteX12" fmla="*/ 169195 w 343293"/>
                <a:gd name="connsiteY12" fmla="*/ 2148 h 193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3293" h="193496">
                  <a:moveTo>
                    <a:pt x="169195" y="2148"/>
                  </a:moveTo>
                  <a:cubicBezTo>
                    <a:pt x="211264" y="8895"/>
                    <a:pt x="254524" y="41438"/>
                    <a:pt x="281114" y="61679"/>
                  </a:cubicBezTo>
                  <a:cubicBezTo>
                    <a:pt x="307704" y="81920"/>
                    <a:pt x="318419" y="104145"/>
                    <a:pt x="328738" y="123592"/>
                  </a:cubicBezTo>
                  <a:cubicBezTo>
                    <a:pt x="339057" y="143039"/>
                    <a:pt x="344613" y="166852"/>
                    <a:pt x="343026" y="178361"/>
                  </a:cubicBezTo>
                  <a:cubicBezTo>
                    <a:pt x="341439" y="189870"/>
                    <a:pt x="333501" y="195823"/>
                    <a:pt x="319214" y="192648"/>
                  </a:cubicBezTo>
                  <a:cubicBezTo>
                    <a:pt x="304927" y="189473"/>
                    <a:pt x="279526" y="175186"/>
                    <a:pt x="257301" y="159311"/>
                  </a:cubicBezTo>
                  <a:cubicBezTo>
                    <a:pt x="235076" y="143436"/>
                    <a:pt x="209279" y="110098"/>
                    <a:pt x="185864" y="97398"/>
                  </a:cubicBezTo>
                  <a:cubicBezTo>
                    <a:pt x="162449" y="84698"/>
                    <a:pt x="145780" y="78348"/>
                    <a:pt x="116808" y="83110"/>
                  </a:cubicBezTo>
                  <a:cubicBezTo>
                    <a:pt x="102322" y="85491"/>
                    <a:pt x="84959" y="91841"/>
                    <a:pt x="66801" y="99779"/>
                  </a:cubicBezTo>
                  <a:lnTo>
                    <a:pt x="43289" y="111024"/>
                  </a:lnTo>
                  <a:lnTo>
                    <a:pt x="0" y="36045"/>
                  </a:lnTo>
                  <a:lnTo>
                    <a:pt x="28701" y="21198"/>
                  </a:lnTo>
                  <a:cubicBezTo>
                    <a:pt x="72754" y="5323"/>
                    <a:pt x="127126" y="-4599"/>
                    <a:pt x="169195" y="2148"/>
                  </a:cubicBezTo>
                  <a:close/>
                </a:path>
              </a:pathLst>
            </a:custGeom>
            <a:solidFill>
              <a:srgbClr val="8B9111"/>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78" name="任意多边形 77"/>
            <p:cNvSpPr/>
            <p:nvPr/>
          </p:nvSpPr>
          <p:spPr>
            <a:xfrm>
              <a:off x="2903178" y="2323972"/>
              <a:ext cx="366676" cy="433903"/>
            </a:xfrm>
            <a:custGeom>
              <a:avLst/>
              <a:gdLst>
                <a:gd name="connsiteX0" fmla="*/ 44810 w 366676"/>
                <a:gd name="connsiteY0" fmla="*/ 129 h 433903"/>
                <a:gd name="connsiteX1" fmla="*/ 87673 w 366676"/>
                <a:gd name="connsiteY1" fmla="*/ 31086 h 433903"/>
                <a:gd name="connsiteX2" fmla="*/ 168634 w 366676"/>
                <a:gd name="connsiteY2" fmla="*/ 126336 h 433903"/>
                <a:gd name="connsiteX3" fmla="*/ 225785 w 366676"/>
                <a:gd name="connsiteY3" fmla="*/ 200154 h 433903"/>
                <a:gd name="connsiteX4" fmla="*/ 354372 w 366676"/>
                <a:gd name="connsiteY4" fmla="*/ 366842 h 433903"/>
                <a:gd name="connsiteX5" fmla="*/ 366676 w 366676"/>
                <a:gd name="connsiteY5" fmla="*/ 382277 h 433903"/>
                <a:gd name="connsiteX6" fmla="*/ 305151 w 366676"/>
                <a:gd name="connsiteY6" fmla="*/ 433903 h 433903"/>
                <a:gd name="connsiteX7" fmla="*/ 278172 w 366676"/>
                <a:gd name="connsiteY7" fmla="*/ 400179 h 433903"/>
                <a:gd name="connsiteX8" fmla="*/ 168635 w 366676"/>
                <a:gd name="connsiteY8" fmla="*/ 252542 h 433903"/>
                <a:gd name="connsiteX9" fmla="*/ 59097 w 366676"/>
                <a:gd name="connsiteY9" fmla="*/ 114429 h 433903"/>
                <a:gd name="connsiteX10" fmla="*/ 1947 w 366676"/>
                <a:gd name="connsiteY10" fmla="*/ 57279 h 433903"/>
                <a:gd name="connsiteX11" fmla="*/ 16236 w 366676"/>
                <a:gd name="connsiteY11" fmla="*/ 21559 h 433903"/>
                <a:gd name="connsiteX12" fmla="*/ 44810 w 366676"/>
                <a:gd name="connsiteY12" fmla="*/ 129 h 433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6676" h="433903">
                  <a:moveTo>
                    <a:pt x="44810" y="129"/>
                  </a:moveTo>
                  <a:cubicBezTo>
                    <a:pt x="56716" y="1717"/>
                    <a:pt x="69417" y="8861"/>
                    <a:pt x="87673" y="31086"/>
                  </a:cubicBezTo>
                  <a:cubicBezTo>
                    <a:pt x="105929" y="53311"/>
                    <a:pt x="145615" y="98158"/>
                    <a:pt x="168634" y="126336"/>
                  </a:cubicBezTo>
                  <a:cubicBezTo>
                    <a:pt x="191653" y="154514"/>
                    <a:pt x="194829" y="160070"/>
                    <a:pt x="225785" y="200154"/>
                  </a:cubicBezTo>
                  <a:cubicBezTo>
                    <a:pt x="256741" y="240238"/>
                    <a:pt x="319844" y="324773"/>
                    <a:pt x="354372" y="366842"/>
                  </a:cubicBezTo>
                  <a:lnTo>
                    <a:pt x="366676" y="382277"/>
                  </a:lnTo>
                  <a:lnTo>
                    <a:pt x="305151" y="433903"/>
                  </a:lnTo>
                  <a:lnTo>
                    <a:pt x="278172" y="400179"/>
                  </a:lnTo>
                  <a:cubicBezTo>
                    <a:pt x="243247" y="357317"/>
                    <a:pt x="205147" y="300167"/>
                    <a:pt x="168635" y="252542"/>
                  </a:cubicBezTo>
                  <a:cubicBezTo>
                    <a:pt x="132122" y="204917"/>
                    <a:pt x="86878" y="146973"/>
                    <a:pt x="59097" y="114429"/>
                  </a:cubicBezTo>
                  <a:cubicBezTo>
                    <a:pt x="31316" y="81885"/>
                    <a:pt x="9091" y="72757"/>
                    <a:pt x="1947" y="57279"/>
                  </a:cubicBezTo>
                  <a:cubicBezTo>
                    <a:pt x="-5197" y="41801"/>
                    <a:pt x="9092" y="31084"/>
                    <a:pt x="16236" y="21559"/>
                  </a:cubicBezTo>
                  <a:cubicBezTo>
                    <a:pt x="23380" y="12034"/>
                    <a:pt x="32904" y="-1459"/>
                    <a:pt x="44810" y="129"/>
                  </a:cubicBezTo>
                  <a:close/>
                </a:path>
              </a:pathLst>
            </a:custGeom>
            <a:solidFill>
              <a:srgbClr val="20A023"/>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79" name="组合 78"/>
            <p:cNvGrpSpPr/>
            <p:nvPr/>
          </p:nvGrpSpPr>
          <p:grpSpPr>
            <a:xfrm>
              <a:off x="3550159" y="1857757"/>
              <a:ext cx="4071561" cy="2400744"/>
              <a:chOff x="3550159" y="1857757"/>
              <a:chExt cx="4071561" cy="2400744"/>
            </a:xfrm>
          </p:grpSpPr>
          <p:sp>
            <p:nvSpPr>
              <p:cNvPr id="143" name="任意多边形 142"/>
              <p:cNvSpPr/>
              <p:nvPr/>
            </p:nvSpPr>
            <p:spPr>
              <a:xfrm>
                <a:off x="3550159" y="1926420"/>
                <a:ext cx="883756" cy="1195808"/>
              </a:xfrm>
              <a:custGeom>
                <a:avLst/>
                <a:gdLst>
                  <a:gd name="connsiteX0" fmla="*/ 81609 w 881729"/>
                  <a:gd name="connsiteY0" fmla="*/ 72134 h 1177226"/>
                  <a:gd name="connsiteX1" fmla="*/ 238771 w 881729"/>
                  <a:gd name="connsiteY1" fmla="*/ 238821 h 1177226"/>
                  <a:gd name="connsiteX2" fmla="*/ 372121 w 881729"/>
                  <a:gd name="connsiteY2" fmla="*/ 395984 h 1177226"/>
                  <a:gd name="connsiteX3" fmla="*/ 467371 w 881729"/>
                  <a:gd name="connsiteY3" fmla="*/ 538859 h 1177226"/>
                  <a:gd name="connsiteX4" fmla="*/ 510234 w 881729"/>
                  <a:gd name="connsiteY4" fmla="*/ 610296 h 1177226"/>
                  <a:gd name="connsiteX5" fmla="*/ 491184 w 881729"/>
                  <a:gd name="connsiteY5" fmla="*/ 610296 h 1177226"/>
                  <a:gd name="connsiteX6" fmla="*/ 453084 w 881729"/>
                  <a:gd name="connsiteY6" fmla="*/ 600771 h 1177226"/>
                  <a:gd name="connsiteX7" fmla="*/ 524521 w 881729"/>
                  <a:gd name="connsiteY7" fmla="*/ 705546 h 1177226"/>
                  <a:gd name="connsiteX8" fmla="*/ 605484 w 881729"/>
                  <a:gd name="connsiteY8" fmla="*/ 838896 h 1177226"/>
                  <a:gd name="connsiteX9" fmla="*/ 748359 w 881729"/>
                  <a:gd name="connsiteY9" fmla="*/ 1043684 h 1177226"/>
                  <a:gd name="connsiteX10" fmla="*/ 881709 w 881729"/>
                  <a:gd name="connsiteY10" fmla="*/ 1177034 h 1177226"/>
                  <a:gd name="connsiteX11" fmla="*/ 738834 w 881729"/>
                  <a:gd name="connsiteY11" fmla="*/ 1067496 h 1177226"/>
                  <a:gd name="connsiteX12" fmla="*/ 562621 w 881729"/>
                  <a:gd name="connsiteY12" fmla="*/ 843659 h 1177226"/>
                  <a:gd name="connsiteX13" fmla="*/ 434034 w 881729"/>
                  <a:gd name="connsiteY13" fmla="*/ 696021 h 1177226"/>
                  <a:gd name="connsiteX14" fmla="*/ 310209 w 881729"/>
                  <a:gd name="connsiteY14" fmla="*/ 572196 h 1177226"/>
                  <a:gd name="connsiteX15" fmla="*/ 276871 w 881729"/>
                  <a:gd name="connsiteY15" fmla="*/ 567434 h 1177226"/>
                  <a:gd name="connsiteX16" fmla="*/ 238771 w 881729"/>
                  <a:gd name="connsiteY16" fmla="*/ 581721 h 1177226"/>
                  <a:gd name="connsiteX17" fmla="*/ 224484 w 881729"/>
                  <a:gd name="connsiteY17" fmla="*/ 572196 h 1177226"/>
                  <a:gd name="connsiteX18" fmla="*/ 172096 w 881729"/>
                  <a:gd name="connsiteY18" fmla="*/ 472184 h 1177226"/>
                  <a:gd name="connsiteX19" fmla="*/ 76846 w 881729"/>
                  <a:gd name="connsiteY19" fmla="*/ 234059 h 1177226"/>
                  <a:gd name="connsiteX20" fmla="*/ 24459 w 881729"/>
                  <a:gd name="connsiteY20" fmla="*/ 76896 h 1177226"/>
                  <a:gd name="connsiteX21" fmla="*/ 646 w 881729"/>
                  <a:gd name="connsiteY21" fmla="*/ 696 h 1177226"/>
                  <a:gd name="connsiteX22" fmla="*/ 81609 w 881729"/>
                  <a:gd name="connsiteY22" fmla="*/ 72134 h 1177226"/>
                  <a:gd name="connsiteX0" fmla="*/ 81609 w 881714"/>
                  <a:gd name="connsiteY0" fmla="*/ 72134 h 1177151"/>
                  <a:gd name="connsiteX1" fmla="*/ 238771 w 881714"/>
                  <a:gd name="connsiteY1" fmla="*/ 238821 h 1177151"/>
                  <a:gd name="connsiteX2" fmla="*/ 372121 w 881714"/>
                  <a:gd name="connsiteY2" fmla="*/ 395984 h 1177151"/>
                  <a:gd name="connsiteX3" fmla="*/ 467371 w 881714"/>
                  <a:gd name="connsiteY3" fmla="*/ 538859 h 1177151"/>
                  <a:gd name="connsiteX4" fmla="*/ 510234 w 881714"/>
                  <a:gd name="connsiteY4" fmla="*/ 610296 h 1177151"/>
                  <a:gd name="connsiteX5" fmla="*/ 491184 w 881714"/>
                  <a:gd name="connsiteY5" fmla="*/ 610296 h 1177151"/>
                  <a:gd name="connsiteX6" fmla="*/ 453084 w 881714"/>
                  <a:gd name="connsiteY6" fmla="*/ 600771 h 1177151"/>
                  <a:gd name="connsiteX7" fmla="*/ 524521 w 881714"/>
                  <a:gd name="connsiteY7" fmla="*/ 705546 h 1177151"/>
                  <a:gd name="connsiteX8" fmla="*/ 605484 w 881714"/>
                  <a:gd name="connsiteY8" fmla="*/ 838896 h 1177151"/>
                  <a:gd name="connsiteX9" fmla="*/ 748359 w 881714"/>
                  <a:gd name="connsiteY9" fmla="*/ 1043684 h 1177151"/>
                  <a:gd name="connsiteX10" fmla="*/ 881709 w 881714"/>
                  <a:gd name="connsiteY10" fmla="*/ 1177034 h 1177151"/>
                  <a:gd name="connsiteX11" fmla="*/ 743597 w 881714"/>
                  <a:gd name="connsiteY11" fmla="*/ 1062733 h 1177151"/>
                  <a:gd name="connsiteX12" fmla="*/ 562621 w 881714"/>
                  <a:gd name="connsiteY12" fmla="*/ 843659 h 1177151"/>
                  <a:gd name="connsiteX13" fmla="*/ 434034 w 881714"/>
                  <a:gd name="connsiteY13" fmla="*/ 696021 h 1177151"/>
                  <a:gd name="connsiteX14" fmla="*/ 310209 w 881714"/>
                  <a:gd name="connsiteY14" fmla="*/ 572196 h 1177151"/>
                  <a:gd name="connsiteX15" fmla="*/ 276871 w 881714"/>
                  <a:gd name="connsiteY15" fmla="*/ 567434 h 1177151"/>
                  <a:gd name="connsiteX16" fmla="*/ 238771 w 881714"/>
                  <a:gd name="connsiteY16" fmla="*/ 581721 h 1177151"/>
                  <a:gd name="connsiteX17" fmla="*/ 224484 w 881714"/>
                  <a:gd name="connsiteY17" fmla="*/ 572196 h 1177151"/>
                  <a:gd name="connsiteX18" fmla="*/ 172096 w 881714"/>
                  <a:gd name="connsiteY18" fmla="*/ 472184 h 1177151"/>
                  <a:gd name="connsiteX19" fmla="*/ 76846 w 881714"/>
                  <a:gd name="connsiteY19" fmla="*/ 234059 h 1177151"/>
                  <a:gd name="connsiteX20" fmla="*/ 24459 w 881714"/>
                  <a:gd name="connsiteY20" fmla="*/ 76896 h 1177151"/>
                  <a:gd name="connsiteX21" fmla="*/ 646 w 881714"/>
                  <a:gd name="connsiteY21" fmla="*/ 696 h 1177151"/>
                  <a:gd name="connsiteX22" fmla="*/ 81609 w 881714"/>
                  <a:gd name="connsiteY22" fmla="*/ 72134 h 1177151"/>
                  <a:gd name="connsiteX0" fmla="*/ 90916 w 891021"/>
                  <a:gd name="connsiteY0" fmla="*/ 88636 h 1193653"/>
                  <a:gd name="connsiteX1" fmla="*/ 248078 w 891021"/>
                  <a:gd name="connsiteY1" fmla="*/ 255323 h 1193653"/>
                  <a:gd name="connsiteX2" fmla="*/ 381428 w 891021"/>
                  <a:gd name="connsiteY2" fmla="*/ 412486 h 1193653"/>
                  <a:gd name="connsiteX3" fmla="*/ 476678 w 891021"/>
                  <a:gd name="connsiteY3" fmla="*/ 555361 h 1193653"/>
                  <a:gd name="connsiteX4" fmla="*/ 519541 w 891021"/>
                  <a:gd name="connsiteY4" fmla="*/ 626798 h 1193653"/>
                  <a:gd name="connsiteX5" fmla="*/ 500491 w 891021"/>
                  <a:gd name="connsiteY5" fmla="*/ 626798 h 1193653"/>
                  <a:gd name="connsiteX6" fmla="*/ 462391 w 891021"/>
                  <a:gd name="connsiteY6" fmla="*/ 617273 h 1193653"/>
                  <a:gd name="connsiteX7" fmla="*/ 533828 w 891021"/>
                  <a:gd name="connsiteY7" fmla="*/ 722048 h 1193653"/>
                  <a:gd name="connsiteX8" fmla="*/ 614791 w 891021"/>
                  <a:gd name="connsiteY8" fmla="*/ 855398 h 1193653"/>
                  <a:gd name="connsiteX9" fmla="*/ 757666 w 891021"/>
                  <a:gd name="connsiteY9" fmla="*/ 1060186 h 1193653"/>
                  <a:gd name="connsiteX10" fmla="*/ 891016 w 891021"/>
                  <a:gd name="connsiteY10" fmla="*/ 1193536 h 1193653"/>
                  <a:gd name="connsiteX11" fmla="*/ 752904 w 891021"/>
                  <a:gd name="connsiteY11" fmla="*/ 1079235 h 1193653"/>
                  <a:gd name="connsiteX12" fmla="*/ 571928 w 891021"/>
                  <a:gd name="connsiteY12" fmla="*/ 860161 h 1193653"/>
                  <a:gd name="connsiteX13" fmla="*/ 443341 w 891021"/>
                  <a:gd name="connsiteY13" fmla="*/ 712523 h 1193653"/>
                  <a:gd name="connsiteX14" fmla="*/ 319516 w 891021"/>
                  <a:gd name="connsiteY14" fmla="*/ 588698 h 1193653"/>
                  <a:gd name="connsiteX15" fmla="*/ 286178 w 891021"/>
                  <a:gd name="connsiteY15" fmla="*/ 583936 h 1193653"/>
                  <a:gd name="connsiteX16" fmla="*/ 248078 w 891021"/>
                  <a:gd name="connsiteY16" fmla="*/ 598223 h 1193653"/>
                  <a:gd name="connsiteX17" fmla="*/ 233791 w 891021"/>
                  <a:gd name="connsiteY17" fmla="*/ 588698 h 1193653"/>
                  <a:gd name="connsiteX18" fmla="*/ 181403 w 891021"/>
                  <a:gd name="connsiteY18" fmla="*/ 488686 h 1193653"/>
                  <a:gd name="connsiteX19" fmla="*/ 86153 w 891021"/>
                  <a:gd name="connsiteY19" fmla="*/ 250561 h 1193653"/>
                  <a:gd name="connsiteX20" fmla="*/ 33766 w 891021"/>
                  <a:gd name="connsiteY20" fmla="*/ 93398 h 1193653"/>
                  <a:gd name="connsiteX21" fmla="*/ 428 w 891021"/>
                  <a:gd name="connsiteY21" fmla="*/ 529 h 1193653"/>
                  <a:gd name="connsiteX22" fmla="*/ 90916 w 891021"/>
                  <a:gd name="connsiteY22" fmla="*/ 88636 h 1193653"/>
                  <a:gd name="connsiteX0" fmla="*/ 93153 w 893258"/>
                  <a:gd name="connsiteY0" fmla="*/ 88118 h 1193135"/>
                  <a:gd name="connsiteX1" fmla="*/ 250315 w 893258"/>
                  <a:gd name="connsiteY1" fmla="*/ 254805 h 1193135"/>
                  <a:gd name="connsiteX2" fmla="*/ 383665 w 893258"/>
                  <a:gd name="connsiteY2" fmla="*/ 411968 h 1193135"/>
                  <a:gd name="connsiteX3" fmla="*/ 478915 w 893258"/>
                  <a:gd name="connsiteY3" fmla="*/ 554843 h 1193135"/>
                  <a:gd name="connsiteX4" fmla="*/ 521778 w 893258"/>
                  <a:gd name="connsiteY4" fmla="*/ 626280 h 1193135"/>
                  <a:gd name="connsiteX5" fmla="*/ 502728 w 893258"/>
                  <a:gd name="connsiteY5" fmla="*/ 626280 h 1193135"/>
                  <a:gd name="connsiteX6" fmla="*/ 464628 w 893258"/>
                  <a:gd name="connsiteY6" fmla="*/ 616755 h 1193135"/>
                  <a:gd name="connsiteX7" fmla="*/ 536065 w 893258"/>
                  <a:gd name="connsiteY7" fmla="*/ 721530 h 1193135"/>
                  <a:gd name="connsiteX8" fmla="*/ 617028 w 893258"/>
                  <a:gd name="connsiteY8" fmla="*/ 854880 h 1193135"/>
                  <a:gd name="connsiteX9" fmla="*/ 759903 w 893258"/>
                  <a:gd name="connsiteY9" fmla="*/ 1059668 h 1193135"/>
                  <a:gd name="connsiteX10" fmla="*/ 893253 w 893258"/>
                  <a:gd name="connsiteY10" fmla="*/ 1193018 h 1193135"/>
                  <a:gd name="connsiteX11" fmla="*/ 755141 w 893258"/>
                  <a:gd name="connsiteY11" fmla="*/ 1078717 h 1193135"/>
                  <a:gd name="connsiteX12" fmla="*/ 574165 w 893258"/>
                  <a:gd name="connsiteY12" fmla="*/ 859643 h 1193135"/>
                  <a:gd name="connsiteX13" fmla="*/ 445578 w 893258"/>
                  <a:gd name="connsiteY13" fmla="*/ 712005 h 1193135"/>
                  <a:gd name="connsiteX14" fmla="*/ 321753 w 893258"/>
                  <a:gd name="connsiteY14" fmla="*/ 588180 h 1193135"/>
                  <a:gd name="connsiteX15" fmla="*/ 288415 w 893258"/>
                  <a:gd name="connsiteY15" fmla="*/ 583418 h 1193135"/>
                  <a:gd name="connsiteX16" fmla="*/ 250315 w 893258"/>
                  <a:gd name="connsiteY16" fmla="*/ 597705 h 1193135"/>
                  <a:gd name="connsiteX17" fmla="*/ 236028 w 893258"/>
                  <a:gd name="connsiteY17" fmla="*/ 588180 h 1193135"/>
                  <a:gd name="connsiteX18" fmla="*/ 183640 w 893258"/>
                  <a:gd name="connsiteY18" fmla="*/ 488168 h 1193135"/>
                  <a:gd name="connsiteX19" fmla="*/ 88390 w 893258"/>
                  <a:gd name="connsiteY19" fmla="*/ 250043 h 1193135"/>
                  <a:gd name="connsiteX20" fmla="*/ 28860 w 893258"/>
                  <a:gd name="connsiteY20" fmla="*/ 92880 h 1193135"/>
                  <a:gd name="connsiteX21" fmla="*/ 2665 w 893258"/>
                  <a:gd name="connsiteY21" fmla="*/ 11 h 1193135"/>
                  <a:gd name="connsiteX22" fmla="*/ 93153 w 893258"/>
                  <a:gd name="connsiteY22" fmla="*/ 88118 h 1193135"/>
                  <a:gd name="connsiteX0" fmla="*/ 93153 w 893258"/>
                  <a:gd name="connsiteY0" fmla="*/ 88118 h 1193135"/>
                  <a:gd name="connsiteX1" fmla="*/ 250315 w 893258"/>
                  <a:gd name="connsiteY1" fmla="*/ 254805 h 1193135"/>
                  <a:gd name="connsiteX2" fmla="*/ 383665 w 893258"/>
                  <a:gd name="connsiteY2" fmla="*/ 411968 h 1193135"/>
                  <a:gd name="connsiteX3" fmla="*/ 478915 w 893258"/>
                  <a:gd name="connsiteY3" fmla="*/ 554843 h 1193135"/>
                  <a:gd name="connsiteX4" fmla="*/ 521778 w 893258"/>
                  <a:gd name="connsiteY4" fmla="*/ 626280 h 1193135"/>
                  <a:gd name="connsiteX5" fmla="*/ 502728 w 893258"/>
                  <a:gd name="connsiteY5" fmla="*/ 626280 h 1193135"/>
                  <a:gd name="connsiteX6" fmla="*/ 464628 w 893258"/>
                  <a:gd name="connsiteY6" fmla="*/ 616755 h 1193135"/>
                  <a:gd name="connsiteX7" fmla="*/ 536065 w 893258"/>
                  <a:gd name="connsiteY7" fmla="*/ 721530 h 1193135"/>
                  <a:gd name="connsiteX8" fmla="*/ 617028 w 893258"/>
                  <a:gd name="connsiteY8" fmla="*/ 854880 h 1193135"/>
                  <a:gd name="connsiteX9" fmla="*/ 759903 w 893258"/>
                  <a:gd name="connsiteY9" fmla="*/ 1059668 h 1193135"/>
                  <a:gd name="connsiteX10" fmla="*/ 893253 w 893258"/>
                  <a:gd name="connsiteY10" fmla="*/ 1193018 h 1193135"/>
                  <a:gd name="connsiteX11" fmla="*/ 755141 w 893258"/>
                  <a:gd name="connsiteY11" fmla="*/ 1078717 h 1193135"/>
                  <a:gd name="connsiteX12" fmla="*/ 574165 w 893258"/>
                  <a:gd name="connsiteY12" fmla="*/ 859643 h 1193135"/>
                  <a:gd name="connsiteX13" fmla="*/ 445578 w 893258"/>
                  <a:gd name="connsiteY13" fmla="*/ 712005 h 1193135"/>
                  <a:gd name="connsiteX14" fmla="*/ 316991 w 893258"/>
                  <a:gd name="connsiteY14" fmla="*/ 590562 h 1193135"/>
                  <a:gd name="connsiteX15" fmla="*/ 288415 w 893258"/>
                  <a:gd name="connsiteY15" fmla="*/ 583418 h 1193135"/>
                  <a:gd name="connsiteX16" fmla="*/ 250315 w 893258"/>
                  <a:gd name="connsiteY16" fmla="*/ 597705 h 1193135"/>
                  <a:gd name="connsiteX17" fmla="*/ 236028 w 893258"/>
                  <a:gd name="connsiteY17" fmla="*/ 588180 h 1193135"/>
                  <a:gd name="connsiteX18" fmla="*/ 183640 w 893258"/>
                  <a:gd name="connsiteY18" fmla="*/ 488168 h 1193135"/>
                  <a:gd name="connsiteX19" fmla="*/ 88390 w 893258"/>
                  <a:gd name="connsiteY19" fmla="*/ 250043 h 1193135"/>
                  <a:gd name="connsiteX20" fmla="*/ 28860 w 893258"/>
                  <a:gd name="connsiteY20" fmla="*/ 92880 h 1193135"/>
                  <a:gd name="connsiteX21" fmla="*/ 2665 w 893258"/>
                  <a:gd name="connsiteY21" fmla="*/ 11 h 1193135"/>
                  <a:gd name="connsiteX22" fmla="*/ 93153 w 893258"/>
                  <a:gd name="connsiteY22" fmla="*/ 88118 h 1193135"/>
                  <a:gd name="connsiteX0" fmla="*/ 93153 w 893258"/>
                  <a:gd name="connsiteY0" fmla="*/ 88118 h 1193135"/>
                  <a:gd name="connsiteX1" fmla="*/ 250315 w 893258"/>
                  <a:gd name="connsiteY1" fmla="*/ 254805 h 1193135"/>
                  <a:gd name="connsiteX2" fmla="*/ 383665 w 893258"/>
                  <a:gd name="connsiteY2" fmla="*/ 411968 h 1193135"/>
                  <a:gd name="connsiteX3" fmla="*/ 478915 w 893258"/>
                  <a:gd name="connsiteY3" fmla="*/ 554843 h 1193135"/>
                  <a:gd name="connsiteX4" fmla="*/ 521778 w 893258"/>
                  <a:gd name="connsiteY4" fmla="*/ 626280 h 1193135"/>
                  <a:gd name="connsiteX5" fmla="*/ 502728 w 893258"/>
                  <a:gd name="connsiteY5" fmla="*/ 626280 h 1193135"/>
                  <a:gd name="connsiteX6" fmla="*/ 464628 w 893258"/>
                  <a:gd name="connsiteY6" fmla="*/ 616755 h 1193135"/>
                  <a:gd name="connsiteX7" fmla="*/ 536065 w 893258"/>
                  <a:gd name="connsiteY7" fmla="*/ 721530 h 1193135"/>
                  <a:gd name="connsiteX8" fmla="*/ 617028 w 893258"/>
                  <a:gd name="connsiteY8" fmla="*/ 854880 h 1193135"/>
                  <a:gd name="connsiteX9" fmla="*/ 759903 w 893258"/>
                  <a:gd name="connsiteY9" fmla="*/ 1059668 h 1193135"/>
                  <a:gd name="connsiteX10" fmla="*/ 893253 w 893258"/>
                  <a:gd name="connsiteY10" fmla="*/ 1193018 h 1193135"/>
                  <a:gd name="connsiteX11" fmla="*/ 755141 w 893258"/>
                  <a:gd name="connsiteY11" fmla="*/ 1078717 h 1193135"/>
                  <a:gd name="connsiteX12" fmla="*/ 574165 w 893258"/>
                  <a:gd name="connsiteY12" fmla="*/ 859643 h 1193135"/>
                  <a:gd name="connsiteX13" fmla="*/ 438435 w 893258"/>
                  <a:gd name="connsiteY13" fmla="*/ 712005 h 1193135"/>
                  <a:gd name="connsiteX14" fmla="*/ 316991 w 893258"/>
                  <a:gd name="connsiteY14" fmla="*/ 590562 h 1193135"/>
                  <a:gd name="connsiteX15" fmla="*/ 288415 w 893258"/>
                  <a:gd name="connsiteY15" fmla="*/ 583418 h 1193135"/>
                  <a:gd name="connsiteX16" fmla="*/ 250315 w 893258"/>
                  <a:gd name="connsiteY16" fmla="*/ 597705 h 1193135"/>
                  <a:gd name="connsiteX17" fmla="*/ 236028 w 893258"/>
                  <a:gd name="connsiteY17" fmla="*/ 588180 h 1193135"/>
                  <a:gd name="connsiteX18" fmla="*/ 183640 w 893258"/>
                  <a:gd name="connsiteY18" fmla="*/ 488168 h 1193135"/>
                  <a:gd name="connsiteX19" fmla="*/ 88390 w 893258"/>
                  <a:gd name="connsiteY19" fmla="*/ 250043 h 1193135"/>
                  <a:gd name="connsiteX20" fmla="*/ 28860 w 893258"/>
                  <a:gd name="connsiteY20" fmla="*/ 92880 h 1193135"/>
                  <a:gd name="connsiteX21" fmla="*/ 2665 w 893258"/>
                  <a:gd name="connsiteY21" fmla="*/ 11 h 1193135"/>
                  <a:gd name="connsiteX22" fmla="*/ 93153 w 893258"/>
                  <a:gd name="connsiteY22" fmla="*/ 88118 h 1193135"/>
                  <a:gd name="connsiteX0" fmla="*/ 93153 w 893258"/>
                  <a:gd name="connsiteY0" fmla="*/ 88118 h 1193135"/>
                  <a:gd name="connsiteX1" fmla="*/ 250315 w 893258"/>
                  <a:gd name="connsiteY1" fmla="*/ 254805 h 1193135"/>
                  <a:gd name="connsiteX2" fmla="*/ 383665 w 893258"/>
                  <a:gd name="connsiteY2" fmla="*/ 411968 h 1193135"/>
                  <a:gd name="connsiteX3" fmla="*/ 478915 w 893258"/>
                  <a:gd name="connsiteY3" fmla="*/ 554843 h 1193135"/>
                  <a:gd name="connsiteX4" fmla="*/ 521778 w 893258"/>
                  <a:gd name="connsiteY4" fmla="*/ 626280 h 1193135"/>
                  <a:gd name="connsiteX5" fmla="*/ 502728 w 893258"/>
                  <a:gd name="connsiteY5" fmla="*/ 626280 h 1193135"/>
                  <a:gd name="connsiteX6" fmla="*/ 464628 w 893258"/>
                  <a:gd name="connsiteY6" fmla="*/ 616755 h 1193135"/>
                  <a:gd name="connsiteX7" fmla="*/ 536065 w 893258"/>
                  <a:gd name="connsiteY7" fmla="*/ 721530 h 1193135"/>
                  <a:gd name="connsiteX8" fmla="*/ 617028 w 893258"/>
                  <a:gd name="connsiteY8" fmla="*/ 854880 h 1193135"/>
                  <a:gd name="connsiteX9" fmla="*/ 759903 w 893258"/>
                  <a:gd name="connsiteY9" fmla="*/ 1059668 h 1193135"/>
                  <a:gd name="connsiteX10" fmla="*/ 893253 w 893258"/>
                  <a:gd name="connsiteY10" fmla="*/ 1193018 h 1193135"/>
                  <a:gd name="connsiteX11" fmla="*/ 755141 w 893258"/>
                  <a:gd name="connsiteY11" fmla="*/ 1078717 h 1193135"/>
                  <a:gd name="connsiteX12" fmla="*/ 574165 w 893258"/>
                  <a:gd name="connsiteY12" fmla="*/ 859643 h 1193135"/>
                  <a:gd name="connsiteX13" fmla="*/ 438435 w 893258"/>
                  <a:gd name="connsiteY13" fmla="*/ 712005 h 1193135"/>
                  <a:gd name="connsiteX14" fmla="*/ 316991 w 893258"/>
                  <a:gd name="connsiteY14" fmla="*/ 590562 h 1193135"/>
                  <a:gd name="connsiteX15" fmla="*/ 288415 w 893258"/>
                  <a:gd name="connsiteY15" fmla="*/ 583418 h 1193135"/>
                  <a:gd name="connsiteX16" fmla="*/ 250315 w 893258"/>
                  <a:gd name="connsiteY16" fmla="*/ 597705 h 1193135"/>
                  <a:gd name="connsiteX17" fmla="*/ 226503 w 893258"/>
                  <a:gd name="connsiteY17" fmla="*/ 564368 h 1193135"/>
                  <a:gd name="connsiteX18" fmla="*/ 183640 w 893258"/>
                  <a:gd name="connsiteY18" fmla="*/ 488168 h 1193135"/>
                  <a:gd name="connsiteX19" fmla="*/ 88390 w 893258"/>
                  <a:gd name="connsiteY19" fmla="*/ 250043 h 1193135"/>
                  <a:gd name="connsiteX20" fmla="*/ 28860 w 893258"/>
                  <a:gd name="connsiteY20" fmla="*/ 92880 h 1193135"/>
                  <a:gd name="connsiteX21" fmla="*/ 2665 w 893258"/>
                  <a:gd name="connsiteY21" fmla="*/ 11 h 1193135"/>
                  <a:gd name="connsiteX22" fmla="*/ 93153 w 893258"/>
                  <a:gd name="connsiteY22" fmla="*/ 88118 h 1193135"/>
                  <a:gd name="connsiteX0" fmla="*/ 93153 w 893258"/>
                  <a:gd name="connsiteY0" fmla="*/ 88118 h 1193135"/>
                  <a:gd name="connsiteX1" fmla="*/ 250315 w 893258"/>
                  <a:gd name="connsiteY1" fmla="*/ 254805 h 1193135"/>
                  <a:gd name="connsiteX2" fmla="*/ 383665 w 893258"/>
                  <a:gd name="connsiteY2" fmla="*/ 411968 h 1193135"/>
                  <a:gd name="connsiteX3" fmla="*/ 478915 w 893258"/>
                  <a:gd name="connsiteY3" fmla="*/ 554843 h 1193135"/>
                  <a:gd name="connsiteX4" fmla="*/ 521778 w 893258"/>
                  <a:gd name="connsiteY4" fmla="*/ 626280 h 1193135"/>
                  <a:gd name="connsiteX5" fmla="*/ 502728 w 893258"/>
                  <a:gd name="connsiteY5" fmla="*/ 626280 h 1193135"/>
                  <a:gd name="connsiteX6" fmla="*/ 464628 w 893258"/>
                  <a:gd name="connsiteY6" fmla="*/ 616755 h 1193135"/>
                  <a:gd name="connsiteX7" fmla="*/ 536065 w 893258"/>
                  <a:gd name="connsiteY7" fmla="*/ 721530 h 1193135"/>
                  <a:gd name="connsiteX8" fmla="*/ 617028 w 893258"/>
                  <a:gd name="connsiteY8" fmla="*/ 854880 h 1193135"/>
                  <a:gd name="connsiteX9" fmla="*/ 759903 w 893258"/>
                  <a:gd name="connsiteY9" fmla="*/ 1059668 h 1193135"/>
                  <a:gd name="connsiteX10" fmla="*/ 893253 w 893258"/>
                  <a:gd name="connsiteY10" fmla="*/ 1193018 h 1193135"/>
                  <a:gd name="connsiteX11" fmla="*/ 755141 w 893258"/>
                  <a:gd name="connsiteY11" fmla="*/ 1078717 h 1193135"/>
                  <a:gd name="connsiteX12" fmla="*/ 574165 w 893258"/>
                  <a:gd name="connsiteY12" fmla="*/ 859643 h 1193135"/>
                  <a:gd name="connsiteX13" fmla="*/ 438435 w 893258"/>
                  <a:gd name="connsiteY13" fmla="*/ 712005 h 1193135"/>
                  <a:gd name="connsiteX14" fmla="*/ 316991 w 893258"/>
                  <a:gd name="connsiteY14" fmla="*/ 590562 h 1193135"/>
                  <a:gd name="connsiteX15" fmla="*/ 288415 w 893258"/>
                  <a:gd name="connsiteY15" fmla="*/ 583418 h 1193135"/>
                  <a:gd name="connsiteX16" fmla="*/ 250315 w 893258"/>
                  <a:gd name="connsiteY16" fmla="*/ 583418 h 1193135"/>
                  <a:gd name="connsiteX17" fmla="*/ 226503 w 893258"/>
                  <a:gd name="connsiteY17" fmla="*/ 564368 h 1193135"/>
                  <a:gd name="connsiteX18" fmla="*/ 183640 w 893258"/>
                  <a:gd name="connsiteY18" fmla="*/ 488168 h 1193135"/>
                  <a:gd name="connsiteX19" fmla="*/ 88390 w 893258"/>
                  <a:gd name="connsiteY19" fmla="*/ 250043 h 1193135"/>
                  <a:gd name="connsiteX20" fmla="*/ 28860 w 893258"/>
                  <a:gd name="connsiteY20" fmla="*/ 92880 h 1193135"/>
                  <a:gd name="connsiteX21" fmla="*/ 2665 w 893258"/>
                  <a:gd name="connsiteY21" fmla="*/ 11 h 1193135"/>
                  <a:gd name="connsiteX22" fmla="*/ 93153 w 893258"/>
                  <a:gd name="connsiteY22" fmla="*/ 88118 h 1193135"/>
                  <a:gd name="connsiteX0" fmla="*/ 93153 w 893258"/>
                  <a:gd name="connsiteY0" fmla="*/ 88118 h 1193135"/>
                  <a:gd name="connsiteX1" fmla="*/ 250315 w 893258"/>
                  <a:gd name="connsiteY1" fmla="*/ 254805 h 1193135"/>
                  <a:gd name="connsiteX2" fmla="*/ 383665 w 893258"/>
                  <a:gd name="connsiteY2" fmla="*/ 411968 h 1193135"/>
                  <a:gd name="connsiteX3" fmla="*/ 478915 w 893258"/>
                  <a:gd name="connsiteY3" fmla="*/ 554843 h 1193135"/>
                  <a:gd name="connsiteX4" fmla="*/ 521778 w 893258"/>
                  <a:gd name="connsiteY4" fmla="*/ 626280 h 1193135"/>
                  <a:gd name="connsiteX5" fmla="*/ 502728 w 893258"/>
                  <a:gd name="connsiteY5" fmla="*/ 626280 h 1193135"/>
                  <a:gd name="connsiteX6" fmla="*/ 464628 w 893258"/>
                  <a:gd name="connsiteY6" fmla="*/ 616755 h 1193135"/>
                  <a:gd name="connsiteX7" fmla="*/ 536065 w 893258"/>
                  <a:gd name="connsiteY7" fmla="*/ 721530 h 1193135"/>
                  <a:gd name="connsiteX8" fmla="*/ 617028 w 893258"/>
                  <a:gd name="connsiteY8" fmla="*/ 854880 h 1193135"/>
                  <a:gd name="connsiteX9" fmla="*/ 759903 w 893258"/>
                  <a:gd name="connsiteY9" fmla="*/ 1059668 h 1193135"/>
                  <a:gd name="connsiteX10" fmla="*/ 893253 w 893258"/>
                  <a:gd name="connsiteY10" fmla="*/ 1193018 h 1193135"/>
                  <a:gd name="connsiteX11" fmla="*/ 755141 w 893258"/>
                  <a:gd name="connsiteY11" fmla="*/ 1078717 h 1193135"/>
                  <a:gd name="connsiteX12" fmla="*/ 574165 w 893258"/>
                  <a:gd name="connsiteY12" fmla="*/ 859643 h 1193135"/>
                  <a:gd name="connsiteX13" fmla="*/ 438435 w 893258"/>
                  <a:gd name="connsiteY13" fmla="*/ 712005 h 1193135"/>
                  <a:gd name="connsiteX14" fmla="*/ 316991 w 893258"/>
                  <a:gd name="connsiteY14" fmla="*/ 590562 h 1193135"/>
                  <a:gd name="connsiteX15" fmla="*/ 288415 w 893258"/>
                  <a:gd name="connsiteY15" fmla="*/ 583418 h 1193135"/>
                  <a:gd name="connsiteX16" fmla="*/ 250315 w 893258"/>
                  <a:gd name="connsiteY16" fmla="*/ 583418 h 1193135"/>
                  <a:gd name="connsiteX17" fmla="*/ 226503 w 893258"/>
                  <a:gd name="connsiteY17" fmla="*/ 557225 h 1193135"/>
                  <a:gd name="connsiteX18" fmla="*/ 183640 w 893258"/>
                  <a:gd name="connsiteY18" fmla="*/ 488168 h 1193135"/>
                  <a:gd name="connsiteX19" fmla="*/ 88390 w 893258"/>
                  <a:gd name="connsiteY19" fmla="*/ 250043 h 1193135"/>
                  <a:gd name="connsiteX20" fmla="*/ 28860 w 893258"/>
                  <a:gd name="connsiteY20" fmla="*/ 92880 h 1193135"/>
                  <a:gd name="connsiteX21" fmla="*/ 2665 w 893258"/>
                  <a:gd name="connsiteY21" fmla="*/ 11 h 1193135"/>
                  <a:gd name="connsiteX22" fmla="*/ 93153 w 893258"/>
                  <a:gd name="connsiteY22" fmla="*/ 88118 h 1193135"/>
                  <a:gd name="connsiteX0" fmla="*/ 93153 w 893258"/>
                  <a:gd name="connsiteY0" fmla="*/ 88118 h 1193135"/>
                  <a:gd name="connsiteX1" fmla="*/ 250315 w 893258"/>
                  <a:gd name="connsiteY1" fmla="*/ 254805 h 1193135"/>
                  <a:gd name="connsiteX2" fmla="*/ 383665 w 893258"/>
                  <a:gd name="connsiteY2" fmla="*/ 411968 h 1193135"/>
                  <a:gd name="connsiteX3" fmla="*/ 478915 w 893258"/>
                  <a:gd name="connsiteY3" fmla="*/ 554843 h 1193135"/>
                  <a:gd name="connsiteX4" fmla="*/ 521778 w 893258"/>
                  <a:gd name="connsiteY4" fmla="*/ 626280 h 1193135"/>
                  <a:gd name="connsiteX5" fmla="*/ 502728 w 893258"/>
                  <a:gd name="connsiteY5" fmla="*/ 626280 h 1193135"/>
                  <a:gd name="connsiteX6" fmla="*/ 464628 w 893258"/>
                  <a:gd name="connsiteY6" fmla="*/ 616755 h 1193135"/>
                  <a:gd name="connsiteX7" fmla="*/ 536065 w 893258"/>
                  <a:gd name="connsiteY7" fmla="*/ 721530 h 1193135"/>
                  <a:gd name="connsiteX8" fmla="*/ 617028 w 893258"/>
                  <a:gd name="connsiteY8" fmla="*/ 854880 h 1193135"/>
                  <a:gd name="connsiteX9" fmla="*/ 759903 w 893258"/>
                  <a:gd name="connsiteY9" fmla="*/ 1059668 h 1193135"/>
                  <a:gd name="connsiteX10" fmla="*/ 893253 w 893258"/>
                  <a:gd name="connsiteY10" fmla="*/ 1193018 h 1193135"/>
                  <a:gd name="connsiteX11" fmla="*/ 755141 w 893258"/>
                  <a:gd name="connsiteY11" fmla="*/ 1078717 h 1193135"/>
                  <a:gd name="connsiteX12" fmla="*/ 574165 w 893258"/>
                  <a:gd name="connsiteY12" fmla="*/ 859643 h 1193135"/>
                  <a:gd name="connsiteX13" fmla="*/ 438435 w 893258"/>
                  <a:gd name="connsiteY13" fmla="*/ 712005 h 1193135"/>
                  <a:gd name="connsiteX14" fmla="*/ 316991 w 893258"/>
                  <a:gd name="connsiteY14" fmla="*/ 590562 h 1193135"/>
                  <a:gd name="connsiteX15" fmla="*/ 288415 w 893258"/>
                  <a:gd name="connsiteY15" fmla="*/ 583418 h 1193135"/>
                  <a:gd name="connsiteX16" fmla="*/ 250315 w 893258"/>
                  <a:gd name="connsiteY16" fmla="*/ 583418 h 1193135"/>
                  <a:gd name="connsiteX17" fmla="*/ 226503 w 893258"/>
                  <a:gd name="connsiteY17" fmla="*/ 557225 h 1193135"/>
                  <a:gd name="connsiteX18" fmla="*/ 183640 w 893258"/>
                  <a:gd name="connsiteY18" fmla="*/ 476261 h 1193135"/>
                  <a:gd name="connsiteX19" fmla="*/ 88390 w 893258"/>
                  <a:gd name="connsiteY19" fmla="*/ 250043 h 1193135"/>
                  <a:gd name="connsiteX20" fmla="*/ 28860 w 893258"/>
                  <a:gd name="connsiteY20" fmla="*/ 92880 h 1193135"/>
                  <a:gd name="connsiteX21" fmla="*/ 2665 w 893258"/>
                  <a:gd name="connsiteY21" fmla="*/ 11 h 1193135"/>
                  <a:gd name="connsiteX22" fmla="*/ 93153 w 893258"/>
                  <a:gd name="connsiteY22" fmla="*/ 88118 h 1193135"/>
                  <a:gd name="connsiteX0" fmla="*/ 93153 w 893258"/>
                  <a:gd name="connsiteY0" fmla="*/ 88118 h 1193135"/>
                  <a:gd name="connsiteX1" fmla="*/ 250315 w 893258"/>
                  <a:gd name="connsiteY1" fmla="*/ 254805 h 1193135"/>
                  <a:gd name="connsiteX2" fmla="*/ 383665 w 893258"/>
                  <a:gd name="connsiteY2" fmla="*/ 411968 h 1193135"/>
                  <a:gd name="connsiteX3" fmla="*/ 478915 w 893258"/>
                  <a:gd name="connsiteY3" fmla="*/ 554843 h 1193135"/>
                  <a:gd name="connsiteX4" fmla="*/ 521778 w 893258"/>
                  <a:gd name="connsiteY4" fmla="*/ 626280 h 1193135"/>
                  <a:gd name="connsiteX5" fmla="*/ 502728 w 893258"/>
                  <a:gd name="connsiteY5" fmla="*/ 626280 h 1193135"/>
                  <a:gd name="connsiteX6" fmla="*/ 464628 w 893258"/>
                  <a:gd name="connsiteY6" fmla="*/ 616755 h 1193135"/>
                  <a:gd name="connsiteX7" fmla="*/ 536065 w 893258"/>
                  <a:gd name="connsiteY7" fmla="*/ 721530 h 1193135"/>
                  <a:gd name="connsiteX8" fmla="*/ 617028 w 893258"/>
                  <a:gd name="connsiteY8" fmla="*/ 854880 h 1193135"/>
                  <a:gd name="connsiteX9" fmla="*/ 759903 w 893258"/>
                  <a:gd name="connsiteY9" fmla="*/ 1059668 h 1193135"/>
                  <a:gd name="connsiteX10" fmla="*/ 893253 w 893258"/>
                  <a:gd name="connsiteY10" fmla="*/ 1193018 h 1193135"/>
                  <a:gd name="connsiteX11" fmla="*/ 755141 w 893258"/>
                  <a:gd name="connsiteY11" fmla="*/ 1078717 h 1193135"/>
                  <a:gd name="connsiteX12" fmla="*/ 574165 w 893258"/>
                  <a:gd name="connsiteY12" fmla="*/ 859643 h 1193135"/>
                  <a:gd name="connsiteX13" fmla="*/ 438435 w 893258"/>
                  <a:gd name="connsiteY13" fmla="*/ 712005 h 1193135"/>
                  <a:gd name="connsiteX14" fmla="*/ 316991 w 893258"/>
                  <a:gd name="connsiteY14" fmla="*/ 590562 h 1193135"/>
                  <a:gd name="connsiteX15" fmla="*/ 286034 w 893258"/>
                  <a:gd name="connsiteY15" fmla="*/ 581037 h 1193135"/>
                  <a:gd name="connsiteX16" fmla="*/ 250315 w 893258"/>
                  <a:gd name="connsiteY16" fmla="*/ 583418 h 1193135"/>
                  <a:gd name="connsiteX17" fmla="*/ 226503 w 893258"/>
                  <a:gd name="connsiteY17" fmla="*/ 557225 h 1193135"/>
                  <a:gd name="connsiteX18" fmla="*/ 183640 w 893258"/>
                  <a:gd name="connsiteY18" fmla="*/ 476261 h 1193135"/>
                  <a:gd name="connsiteX19" fmla="*/ 88390 w 893258"/>
                  <a:gd name="connsiteY19" fmla="*/ 250043 h 1193135"/>
                  <a:gd name="connsiteX20" fmla="*/ 28860 w 893258"/>
                  <a:gd name="connsiteY20" fmla="*/ 92880 h 1193135"/>
                  <a:gd name="connsiteX21" fmla="*/ 2665 w 893258"/>
                  <a:gd name="connsiteY21" fmla="*/ 11 h 1193135"/>
                  <a:gd name="connsiteX22" fmla="*/ 93153 w 893258"/>
                  <a:gd name="connsiteY22" fmla="*/ 88118 h 1193135"/>
                  <a:gd name="connsiteX0" fmla="*/ 93153 w 883733"/>
                  <a:gd name="connsiteY0" fmla="*/ 88118 h 1195513"/>
                  <a:gd name="connsiteX1" fmla="*/ 250315 w 883733"/>
                  <a:gd name="connsiteY1" fmla="*/ 254805 h 1195513"/>
                  <a:gd name="connsiteX2" fmla="*/ 383665 w 883733"/>
                  <a:gd name="connsiteY2" fmla="*/ 411968 h 1195513"/>
                  <a:gd name="connsiteX3" fmla="*/ 478915 w 883733"/>
                  <a:gd name="connsiteY3" fmla="*/ 554843 h 1195513"/>
                  <a:gd name="connsiteX4" fmla="*/ 521778 w 883733"/>
                  <a:gd name="connsiteY4" fmla="*/ 626280 h 1195513"/>
                  <a:gd name="connsiteX5" fmla="*/ 502728 w 883733"/>
                  <a:gd name="connsiteY5" fmla="*/ 626280 h 1195513"/>
                  <a:gd name="connsiteX6" fmla="*/ 464628 w 883733"/>
                  <a:gd name="connsiteY6" fmla="*/ 616755 h 1195513"/>
                  <a:gd name="connsiteX7" fmla="*/ 536065 w 883733"/>
                  <a:gd name="connsiteY7" fmla="*/ 721530 h 1195513"/>
                  <a:gd name="connsiteX8" fmla="*/ 617028 w 883733"/>
                  <a:gd name="connsiteY8" fmla="*/ 854880 h 1195513"/>
                  <a:gd name="connsiteX9" fmla="*/ 759903 w 883733"/>
                  <a:gd name="connsiteY9" fmla="*/ 1059668 h 1195513"/>
                  <a:gd name="connsiteX10" fmla="*/ 883728 w 883733"/>
                  <a:gd name="connsiteY10" fmla="*/ 1195400 h 1195513"/>
                  <a:gd name="connsiteX11" fmla="*/ 755141 w 883733"/>
                  <a:gd name="connsiteY11" fmla="*/ 1078717 h 1195513"/>
                  <a:gd name="connsiteX12" fmla="*/ 574165 w 883733"/>
                  <a:gd name="connsiteY12" fmla="*/ 859643 h 1195513"/>
                  <a:gd name="connsiteX13" fmla="*/ 438435 w 883733"/>
                  <a:gd name="connsiteY13" fmla="*/ 712005 h 1195513"/>
                  <a:gd name="connsiteX14" fmla="*/ 316991 w 883733"/>
                  <a:gd name="connsiteY14" fmla="*/ 590562 h 1195513"/>
                  <a:gd name="connsiteX15" fmla="*/ 286034 w 883733"/>
                  <a:gd name="connsiteY15" fmla="*/ 581037 h 1195513"/>
                  <a:gd name="connsiteX16" fmla="*/ 250315 w 883733"/>
                  <a:gd name="connsiteY16" fmla="*/ 583418 h 1195513"/>
                  <a:gd name="connsiteX17" fmla="*/ 226503 w 883733"/>
                  <a:gd name="connsiteY17" fmla="*/ 557225 h 1195513"/>
                  <a:gd name="connsiteX18" fmla="*/ 183640 w 883733"/>
                  <a:gd name="connsiteY18" fmla="*/ 476261 h 1195513"/>
                  <a:gd name="connsiteX19" fmla="*/ 88390 w 883733"/>
                  <a:gd name="connsiteY19" fmla="*/ 250043 h 1195513"/>
                  <a:gd name="connsiteX20" fmla="*/ 28860 w 883733"/>
                  <a:gd name="connsiteY20" fmla="*/ 92880 h 1195513"/>
                  <a:gd name="connsiteX21" fmla="*/ 2665 w 883733"/>
                  <a:gd name="connsiteY21" fmla="*/ 11 h 1195513"/>
                  <a:gd name="connsiteX22" fmla="*/ 93153 w 883733"/>
                  <a:gd name="connsiteY22" fmla="*/ 88118 h 1195513"/>
                  <a:gd name="connsiteX0" fmla="*/ 93153 w 883756"/>
                  <a:gd name="connsiteY0" fmla="*/ 88118 h 1195808"/>
                  <a:gd name="connsiteX1" fmla="*/ 250315 w 883756"/>
                  <a:gd name="connsiteY1" fmla="*/ 254805 h 1195808"/>
                  <a:gd name="connsiteX2" fmla="*/ 383665 w 883756"/>
                  <a:gd name="connsiteY2" fmla="*/ 411968 h 1195808"/>
                  <a:gd name="connsiteX3" fmla="*/ 478915 w 883756"/>
                  <a:gd name="connsiteY3" fmla="*/ 554843 h 1195808"/>
                  <a:gd name="connsiteX4" fmla="*/ 521778 w 883756"/>
                  <a:gd name="connsiteY4" fmla="*/ 626280 h 1195808"/>
                  <a:gd name="connsiteX5" fmla="*/ 502728 w 883756"/>
                  <a:gd name="connsiteY5" fmla="*/ 626280 h 1195808"/>
                  <a:gd name="connsiteX6" fmla="*/ 464628 w 883756"/>
                  <a:gd name="connsiteY6" fmla="*/ 616755 h 1195808"/>
                  <a:gd name="connsiteX7" fmla="*/ 536065 w 883756"/>
                  <a:gd name="connsiteY7" fmla="*/ 721530 h 1195808"/>
                  <a:gd name="connsiteX8" fmla="*/ 617028 w 883756"/>
                  <a:gd name="connsiteY8" fmla="*/ 854880 h 1195808"/>
                  <a:gd name="connsiteX9" fmla="*/ 759903 w 883756"/>
                  <a:gd name="connsiteY9" fmla="*/ 1059668 h 1195808"/>
                  <a:gd name="connsiteX10" fmla="*/ 883728 w 883756"/>
                  <a:gd name="connsiteY10" fmla="*/ 1195400 h 1195808"/>
                  <a:gd name="connsiteX11" fmla="*/ 769429 w 883756"/>
                  <a:gd name="connsiteY11" fmla="*/ 1093005 h 1195808"/>
                  <a:gd name="connsiteX12" fmla="*/ 574165 w 883756"/>
                  <a:gd name="connsiteY12" fmla="*/ 859643 h 1195808"/>
                  <a:gd name="connsiteX13" fmla="*/ 438435 w 883756"/>
                  <a:gd name="connsiteY13" fmla="*/ 712005 h 1195808"/>
                  <a:gd name="connsiteX14" fmla="*/ 316991 w 883756"/>
                  <a:gd name="connsiteY14" fmla="*/ 590562 h 1195808"/>
                  <a:gd name="connsiteX15" fmla="*/ 286034 w 883756"/>
                  <a:gd name="connsiteY15" fmla="*/ 581037 h 1195808"/>
                  <a:gd name="connsiteX16" fmla="*/ 250315 w 883756"/>
                  <a:gd name="connsiteY16" fmla="*/ 583418 h 1195808"/>
                  <a:gd name="connsiteX17" fmla="*/ 226503 w 883756"/>
                  <a:gd name="connsiteY17" fmla="*/ 557225 h 1195808"/>
                  <a:gd name="connsiteX18" fmla="*/ 183640 w 883756"/>
                  <a:gd name="connsiteY18" fmla="*/ 476261 h 1195808"/>
                  <a:gd name="connsiteX19" fmla="*/ 88390 w 883756"/>
                  <a:gd name="connsiteY19" fmla="*/ 250043 h 1195808"/>
                  <a:gd name="connsiteX20" fmla="*/ 28860 w 883756"/>
                  <a:gd name="connsiteY20" fmla="*/ 92880 h 1195808"/>
                  <a:gd name="connsiteX21" fmla="*/ 2665 w 883756"/>
                  <a:gd name="connsiteY21" fmla="*/ 11 h 1195808"/>
                  <a:gd name="connsiteX22" fmla="*/ 93153 w 883756"/>
                  <a:gd name="connsiteY22" fmla="*/ 88118 h 1195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3756" h="1195808">
                    <a:moveTo>
                      <a:pt x="93153" y="88118"/>
                    </a:moveTo>
                    <a:cubicBezTo>
                      <a:pt x="134428" y="130584"/>
                      <a:pt x="201896" y="200830"/>
                      <a:pt x="250315" y="254805"/>
                    </a:cubicBezTo>
                    <a:cubicBezTo>
                      <a:pt x="298734" y="308780"/>
                      <a:pt x="345565" y="361962"/>
                      <a:pt x="383665" y="411968"/>
                    </a:cubicBezTo>
                    <a:cubicBezTo>
                      <a:pt x="421765" y="461974"/>
                      <a:pt x="455896" y="519124"/>
                      <a:pt x="478915" y="554843"/>
                    </a:cubicBezTo>
                    <a:cubicBezTo>
                      <a:pt x="501934" y="590562"/>
                      <a:pt x="517809" y="614374"/>
                      <a:pt x="521778" y="626280"/>
                    </a:cubicBezTo>
                    <a:cubicBezTo>
                      <a:pt x="525747" y="638186"/>
                      <a:pt x="512253" y="627868"/>
                      <a:pt x="502728" y="626280"/>
                    </a:cubicBezTo>
                    <a:cubicBezTo>
                      <a:pt x="493203" y="624693"/>
                      <a:pt x="459072" y="600880"/>
                      <a:pt x="464628" y="616755"/>
                    </a:cubicBezTo>
                    <a:cubicBezTo>
                      <a:pt x="470184" y="632630"/>
                      <a:pt x="510665" y="681843"/>
                      <a:pt x="536065" y="721530"/>
                    </a:cubicBezTo>
                    <a:cubicBezTo>
                      <a:pt x="561465" y="761218"/>
                      <a:pt x="579722" y="798524"/>
                      <a:pt x="617028" y="854880"/>
                    </a:cubicBezTo>
                    <a:cubicBezTo>
                      <a:pt x="654334" y="911236"/>
                      <a:pt x="715453" y="1002915"/>
                      <a:pt x="759903" y="1059668"/>
                    </a:cubicBezTo>
                    <a:cubicBezTo>
                      <a:pt x="804353" y="1116421"/>
                      <a:pt x="882140" y="1189844"/>
                      <a:pt x="883728" y="1195400"/>
                    </a:cubicBezTo>
                    <a:cubicBezTo>
                      <a:pt x="885316" y="1200956"/>
                      <a:pt x="821023" y="1148965"/>
                      <a:pt x="769429" y="1093005"/>
                    </a:cubicBezTo>
                    <a:cubicBezTo>
                      <a:pt x="717835" y="1037046"/>
                      <a:pt x="629331" y="923143"/>
                      <a:pt x="574165" y="859643"/>
                    </a:cubicBezTo>
                    <a:cubicBezTo>
                      <a:pt x="518999" y="796143"/>
                      <a:pt x="481297" y="756852"/>
                      <a:pt x="438435" y="712005"/>
                    </a:cubicBezTo>
                    <a:cubicBezTo>
                      <a:pt x="395573" y="667158"/>
                      <a:pt x="342391" y="612390"/>
                      <a:pt x="316991" y="590562"/>
                    </a:cubicBezTo>
                    <a:cubicBezTo>
                      <a:pt x="291591" y="568734"/>
                      <a:pt x="297147" y="582228"/>
                      <a:pt x="286034" y="581037"/>
                    </a:cubicBezTo>
                    <a:cubicBezTo>
                      <a:pt x="274921" y="579846"/>
                      <a:pt x="260237" y="587387"/>
                      <a:pt x="250315" y="583418"/>
                    </a:cubicBezTo>
                    <a:cubicBezTo>
                      <a:pt x="240393" y="579449"/>
                      <a:pt x="237615" y="575084"/>
                      <a:pt x="226503" y="557225"/>
                    </a:cubicBezTo>
                    <a:cubicBezTo>
                      <a:pt x="215391" y="539366"/>
                      <a:pt x="206659" y="527458"/>
                      <a:pt x="183640" y="476261"/>
                    </a:cubicBezTo>
                    <a:cubicBezTo>
                      <a:pt x="160621" y="425064"/>
                      <a:pt x="114187" y="313940"/>
                      <a:pt x="88390" y="250043"/>
                    </a:cubicBezTo>
                    <a:cubicBezTo>
                      <a:pt x="62593" y="186146"/>
                      <a:pt x="41560" y="131774"/>
                      <a:pt x="28860" y="92880"/>
                    </a:cubicBezTo>
                    <a:cubicBezTo>
                      <a:pt x="16160" y="53986"/>
                      <a:pt x="-8050" y="805"/>
                      <a:pt x="2665" y="11"/>
                    </a:cubicBezTo>
                    <a:cubicBezTo>
                      <a:pt x="13380" y="-783"/>
                      <a:pt x="51878" y="45652"/>
                      <a:pt x="93153" y="88118"/>
                    </a:cubicBezTo>
                    <a:close/>
                  </a:path>
                </a:pathLst>
              </a:custGeom>
              <a:solidFill>
                <a:srgbClr val="65613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4" name="任意多边形 143"/>
              <p:cNvSpPr/>
              <p:nvPr/>
            </p:nvSpPr>
            <p:spPr>
              <a:xfrm>
                <a:off x="3553970" y="1857757"/>
                <a:ext cx="625208" cy="701629"/>
              </a:xfrm>
              <a:custGeom>
                <a:avLst/>
                <a:gdLst>
                  <a:gd name="connsiteX0" fmla="*/ 83631 w 625208"/>
                  <a:gd name="connsiteY0" fmla="*/ 0 h 701629"/>
                  <a:gd name="connsiteX1" fmla="*/ 115536 w 625208"/>
                  <a:gd name="connsiteY1" fmla="*/ 28192 h 701629"/>
                  <a:gd name="connsiteX2" fmla="*/ 217930 w 625208"/>
                  <a:gd name="connsiteY2" fmla="*/ 128206 h 701629"/>
                  <a:gd name="connsiteX3" fmla="*/ 358423 w 625208"/>
                  <a:gd name="connsiteY3" fmla="*/ 278225 h 701629"/>
                  <a:gd name="connsiteX4" fmla="*/ 513205 w 625208"/>
                  <a:gd name="connsiteY4" fmla="*/ 466343 h 701629"/>
                  <a:gd name="connsiteX5" fmla="*/ 594168 w 625208"/>
                  <a:gd name="connsiteY5" fmla="*/ 585405 h 701629"/>
                  <a:gd name="connsiteX6" fmla="*/ 619320 w 625208"/>
                  <a:gd name="connsiteY6" fmla="*/ 627524 h 701629"/>
                  <a:gd name="connsiteX7" fmla="*/ 625208 w 625208"/>
                  <a:gd name="connsiteY7" fmla="*/ 643021 h 701629"/>
                  <a:gd name="connsiteX8" fmla="*/ 523697 w 625208"/>
                  <a:gd name="connsiteY8" fmla="*/ 701629 h 701629"/>
                  <a:gd name="connsiteX9" fmla="*/ 515586 w 625208"/>
                  <a:gd name="connsiteY9" fmla="*/ 687799 h 701629"/>
                  <a:gd name="connsiteX10" fmla="*/ 422718 w 625208"/>
                  <a:gd name="connsiteY10" fmla="*/ 542543 h 701629"/>
                  <a:gd name="connsiteX11" fmla="*/ 291749 w 625208"/>
                  <a:gd name="connsiteY11" fmla="*/ 373474 h 701629"/>
                  <a:gd name="connsiteX12" fmla="*/ 96487 w 625208"/>
                  <a:gd name="connsiteY12" fmla="*/ 161544 h 701629"/>
                  <a:gd name="connsiteX13" fmla="*/ 20286 w 625208"/>
                  <a:gd name="connsiteY13" fmla="*/ 85343 h 701629"/>
                  <a:gd name="connsiteX14" fmla="*/ 0 w 625208"/>
                  <a:gd name="connsiteY14" fmla="*/ 70175 h 701629"/>
                  <a:gd name="connsiteX15" fmla="*/ 83631 w 625208"/>
                  <a:gd name="connsiteY15" fmla="*/ 0 h 70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5208" h="701629">
                    <a:moveTo>
                      <a:pt x="83631" y="0"/>
                    </a:moveTo>
                    <a:lnTo>
                      <a:pt x="115536" y="28192"/>
                    </a:lnTo>
                    <a:cubicBezTo>
                      <a:pt x="140142" y="49226"/>
                      <a:pt x="177449" y="86534"/>
                      <a:pt x="217930" y="128206"/>
                    </a:cubicBezTo>
                    <a:cubicBezTo>
                      <a:pt x="258411" y="169878"/>
                      <a:pt x="309211" y="221869"/>
                      <a:pt x="358423" y="278225"/>
                    </a:cubicBezTo>
                    <a:cubicBezTo>
                      <a:pt x="407635" y="334581"/>
                      <a:pt x="473914" y="415146"/>
                      <a:pt x="513205" y="466343"/>
                    </a:cubicBezTo>
                    <a:cubicBezTo>
                      <a:pt x="552496" y="517540"/>
                      <a:pt x="574324" y="552861"/>
                      <a:pt x="594168" y="585405"/>
                    </a:cubicBezTo>
                    <a:cubicBezTo>
                      <a:pt x="604090" y="601677"/>
                      <a:pt x="612722" y="615270"/>
                      <a:pt x="619320" y="627524"/>
                    </a:cubicBezTo>
                    <a:lnTo>
                      <a:pt x="625208" y="643021"/>
                    </a:lnTo>
                    <a:lnTo>
                      <a:pt x="523697" y="701629"/>
                    </a:lnTo>
                    <a:lnTo>
                      <a:pt x="515586" y="687799"/>
                    </a:lnTo>
                    <a:cubicBezTo>
                      <a:pt x="495346" y="657240"/>
                      <a:pt x="460024" y="594930"/>
                      <a:pt x="422718" y="542543"/>
                    </a:cubicBezTo>
                    <a:cubicBezTo>
                      <a:pt x="385412" y="490156"/>
                      <a:pt x="346121" y="436974"/>
                      <a:pt x="291749" y="373474"/>
                    </a:cubicBezTo>
                    <a:cubicBezTo>
                      <a:pt x="237377" y="309974"/>
                      <a:pt x="141731" y="209566"/>
                      <a:pt x="96487" y="161544"/>
                    </a:cubicBezTo>
                    <a:cubicBezTo>
                      <a:pt x="51243" y="113522"/>
                      <a:pt x="41717" y="105584"/>
                      <a:pt x="20286" y="85343"/>
                    </a:cubicBezTo>
                    <a:lnTo>
                      <a:pt x="0" y="70175"/>
                    </a:lnTo>
                    <a:lnTo>
                      <a:pt x="83631" y="0"/>
                    </a:lnTo>
                    <a:close/>
                  </a:path>
                </a:pathLst>
              </a:custGeom>
              <a:gradFill flip="none" rotWithShape="1">
                <a:gsLst>
                  <a:gs pos="0">
                    <a:srgbClr val="E0E139">
                      <a:shade val="30000"/>
                      <a:satMod val="115000"/>
                    </a:srgbClr>
                  </a:gs>
                  <a:gs pos="50000">
                    <a:srgbClr val="E0E139">
                      <a:shade val="67500"/>
                      <a:satMod val="115000"/>
                    </a:srgbClr>
                  </a:gs>
                  <a:gs pos="100000">
                    <a:srgbClr val="E0E139">
                      <a:shade val="100000"/>
                      <a:satMod val="115000"/>
                    </a:srgbClr>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5" name="任意多边形 144"/>
              <p:cNvSpPr/>
              <p:nvPr/>
            </p:nvSpPr>
            <p:spPr>
              <a:xfrm>
                <a:off x="4137343" y="2518335"/>
                <a:ext cx="3484377" cy="1740166"/>
              </a:xfrm>
              <a:custGeom>
                <a:avLst/>
                <a:gdLst>
                  <a:gd name="connsiteX0" fmla="*/ 0 w 3484377"/>
                  <a:gd name="connsiteY0" fmla="*/ 0 h 1740166"/>
                  <a:gd name="connsiteX1" fmla="*/ 25083 w 3484377"/>
                  <a:gd name="connsiteY1" fmla="*/ 34364 h 1740166"/>
                  <a:gd name="connsiteX2" fmla="*/ 167957 w 3484377"/>
                  <a:gd name="connsiteY2" fmla="*/ 196289 h 1740166"/>
                  <a:gd name="connsiteX3" fmla="*/ 339407 w 3484377"/>
                  <a:gd name="connsiteY3" fmla="*/ 367739 h 1740166"/>
                  <a:gd name="connsiteX4" fmla="*/ 534670 w 3484377"/>
                  <a:gd name="connsiteY4" fmla="*/ 515377 h 1740166"/>
                  <a:gd name="connsiteX5" fmla="*/ 777557 w 3484377"/>
                  <a:gd name="connsiteY5" fmla="*/ 663014 h 1740166"/>
                  <a:gd name="connsiteX6" fmla="*/ 1132364 w 3484377"/>
                  <a:gd name="connsiteY6" fmla="*/ 834465 h 1740166"/>
                  <a:gd name="connsiteX7" fmla="*/ 1720532 w 3484377"/>
                  <a:gd name="connsiteY7" fmla="*/ 1034489 h 1740166"/>
                  <a:gd name="connsiteX8" fmla="*/ 2206307 w 3484377"/>
                  <a:gd name="connsiteY8" fmla="*/ 1153552 h 1740166"/>
                  <a:gd name="connsiteX9" fmla="*/ 2692082 w 3484377"/>
                  <a:gd name="connsiteY9" fmla="*/ 1239277 h 1740166"/>
                  <a:gd name="connsiteX10" fmla="*/ 2899252 w 3484377"/>
                  <a:gd name="connsiteY10" fmla="*/ 1270233 h 1740166"/>
                  <a:gd name="connsiteX11" fmla="*/ 3237389 w 3484377"/>
                  <a:gd name="connsiteY11" fmla="*/ 1305952 h 1740166"/>
                  <a:gd name="connsiteX12" fmla="*/ 3446938 w 3484377"/>
                  <a:gd name="connsiteY12" fmla="*/ 1327383 h 1740166"/>
                  <a:gd name="connsiteX13" fmla="*/ 3482657 w 3484377"/>
                  <a:gd name="connsiteY13" fmla="*/ 1346433 h 1740166"/>
                  <a:gd name="connsiteX14" fmla="*/ 3468370 w 3484377"/>
                  <a:gd name="connsiteY14" fmla="*/ 1496452 h 1740166"/>
                  <a:gd name="connsiteX15" fmla="*/ 3439795 w 3484377"/>
                  <a:gd name="connsiteY15" fmla="*/ 1706002 h 1740166"/>
                  <a:gd name="connsiteX16" fmla="*/ 3415982 w 3484377"/>
                  <a:gd name="connsiteY16" fmla="*/ 1739340 h 1740166"/>
                  <a:gd name="connsiteX17" fmla="*/ 3268345 w 3484377"/>
                  <a:gd name="connsiteY17" fmla="*/ 1729814 h 1740166"/>
                  <a:gd name="connsiteX18" fmla="*/ 2830195 w 3484377"/>
                  <a:gd name="connsiteY18" fmla="*/ 1684571 h 1740166"/>
                  <a:gd name="connsiteX19" fmla="*/ 2757440 w 3484377"/>
                  <a:gd name="connsiteY19" fmla="*/ 1676669 h 1740166"/>
                  <a:gd name="connsiteX20" fmla="*/ 2779335 w 3484377"/>
                  <a:gd name="connsiteY20" fmla="*/ 1677839 h 1740166"/>
                  <a:gd name="connsiteX21" fmla="*/ 2787332 w 3484377"/>
                  <a:gd name="connsiteY21" fmla="*/ 1677427 h 1740166"/>
                  <a:gd name="connsiteX22" fmla="*/ 2449195 w 3484377"/>
                  <a:gd name="connsiteY22" fmla="*/ 1625039 h 1740166"/>
                  <a:gd name="connsiteX23" fmla="*/ 1968182 w 3484377"/>
                  <a:gd name="connsiteY23" fmla="*/ 1510739 h 1740166"/>
                  <a:gd name="connsiteX24" fmla="*/ 1510982 w 3484377"/>
                  <a:gd name="connsiteY24" fmla="*/ 1346433 h 1740166"/>
                  <a:gd name="connsiteX25" fmla="*/ 1177607 w 3484377"/>
                  <a:gd name="connsiteY25" fmla="*/ 1177364 h 1740166"/>
                  <a:gd name="connsiteX26" fmla="*/ 801370 w 3484377"/>
                  <a:gd name="connsiteY26" fmla="*/ 915427 h 1740166"/>
                  <a:gd name="connsiteX27" fmla="*/ 503714 w 3484377"/>
                  <a:gd name="connsiteY27" fmla="*/ 658251 h 1740166"/>
                  <a:gd name="connsiteX28" fmla="*/ 313213 w 3484377"/>
                  <a:gd name="connsiteY28" fmla="*/ 453464 h 1740166"/>
                  <a:gd name="connsiteX29" fmla="*/ 187007 w 3484377"/>
                  <a:gd name="connsiteY29" fmla="*/ 286777 h 1740166"/>
                  <a:gd name="connsiteX30" fmla="*/ 44132 w 3484377"/>
                  <a:gd name="connsiteY30" fmla="*/ 67702 h 1740166"/>
                  <a:gd name="connsiteX31" fmla="*/ 16339 w 3484377"/>
                  <a:gd name="connsiteY31" fmla="*/ 25397 h 1740166"/>
                  <a:gd name="connsiteX32" fmla="*/ 0 w 3484377"/>
                  <a:gd name="connsiteY32" fmla="*/ 0 h 1740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484377" h="1740166">
                    <a:moveTo>
                      <a:pt x="0" y="0"/>
                    </a:moveTo>
                    <a:lnTo>
                      <a:pt x="25083" y="34364"/>
                    </a:lnTo>
                    <a:cubicBezTo>
                      <a:pt x="64771" y="83576"/>
                      <a:pt x="115570" y="140726"/>
                      <a:pt x="167957" y="196289"/>
                    </a:cubicBezTo>
                    <a:cubicBezTo>
                      <a:pt x="220344" y="251852"/>
                      <a:pt x="278288" y="314558"/>
                      <a:pt x="339407" y="367739"/>
                    </a:cubicBezTo>
                    <a:cubicBezTo>
                      <a:pt x="400526" y="420920"/>
                      <a:pt x="461645" y="466165"/>
                      <a:pt x="534670" y="515377"/>
                    </a:cubicBezTo>
                    <a:cubicBezTo>
                      <a:pt x="607695" y="564589"/>
                      <a:pt x="677941" y="609833"/>
                      <a:pt x="777557" y="663014"/>
                    </a:cubicBezTo>
                    <a:cubicBezTo>
                      <a:pt x="877173" y="716195"/>
                      <a:pt x="975202" y="772553"/>
                      <a:pt x="1132364" y="834465"/>
                    </a:cubicBezTo>
                    <a:cubicBezTo>
                      <a:pt x="1289526" y="896377"/>
                      <a:pt x="1541542" y="981308"/>
                      <a:pt x="1720532" y="1034489"/>
                    </a:cubicBezTo>
                    <a:cubicBezTo>
                      <a:pt x="1899522" y="1087670"/>
                      <a:pt x="2044382" y="1119421"/>
                      <a:pt x="2206307" y="1153552"/>
                    </a:cubicBezTo>
                    <a:cubicBezTo>
                      <a:pt x="2368232" y="1187683"/>
                      <a:pt x="2530157" y="1213480"/>
                      <a:pt x="2692082" y="1239277"/>
                    </a:cubicBezTo>
                    <a:lnTo>
                      <a:pt x="2899252" y="1270233"/>
                    </a:lnTo>
                    <a:lnTo>
                      <a:pt x="3237389" y="1305952"/>
                    </a:lnTo>
                    <a:cubicBezTo>
                      <a:pt x="3307239" y="1315477"/>
                      <a:pt x="3406060" y="1323017"/>
                      <a:pt x="3446938" y="1327383"/>
                    </a:cubicBezTo>
                    <a:cubicBezTo>
                      <a:pt x="3488135" y="1331783"/>
                      <a:pt x="3486229" y="1318255"/>
                      <a:pt x="3482657" y="1346433"/>
                    </a:cubicBezTo>
                    <a:cubicBezTo>
                      <a:pt x="3479085" y="1374611"/>
                      <a:pt x="3475514" y="1436524"/>
                      <a:pt x="3468370" y="1496452"/>
                    </a:cubicBezTo>
                    <a:cubicBezTo>
                      <a:pt x="3461226" y="1556380"/>
                      <a:pt x="3448526" y="1665521"/>
                      <a:pt x="3439795" y="1706002"/>
                    </a:cubicBezTo>
                    <a:cubicBezTo>
                      <a:pt x="3431064" y="1746483"/>
                      <a:pt x="3444557" y="1740134"/>
                      <a:pt x="3415982" y="1739340"/>
                    </a:cubicBezTo>
                    <a:cubicBezTo>
                      <a:pt x="3387407" y="1738546"/>
                      <a:pt x="3365976" y="1738942"/>
                      <a:pt x="3268345" y="1729814"/>
                    </a:cubicBezTo>
                    <a:lnTo>
                      <a:pt x="2830195" y="1684571"/>
                    </a:lnTo>
                    <a:lnTo>
                      <a:pt x="2757440" y="1676669"/>
                    </a:lnTo>
                    <a:lnTo>
                      <a:pt x="2779335" y="1677839"/>
                    </a:lnTo>
                    <a:cubicBezTo>
                      <a:pt x="2784870" y="1677998"/>
                      <a:pt x="2787729" y="1677874"/>
                      <a:pt x="2787332" y="1677427"/>
                    </a:cubicBezTo>
                    <a:cubicBezTo>
                      <a:pt x="2784157" y="1673855"/>
                      <a:pt x="2585720" y="1652820"/>
                      <a:pt x="2449195" y="1625039"/>
                    </a:cubicBezTo>
                    <a:cubicBezTo>
                      <a:pt x="2312670" y="1597258"/>
                      <a:pt x="2124551" y="1557173"/>
                      <a:pt x="1968182" y="1510739"/>
                    </a:cubicBezTo>
                    <a:cubicBezTo>
                      <a:pt x="1811813" y="1464305"/>
                      <a:pt x="1642745" y="1401996"/>
                      <a:pt x="1510982" y="1346433"/>
                    </a:cubicBezTo>
                    <a:cubicBezTo>
                      <a:pt x="1379220" y="1290871"/>
                      <a:pt x="1295876" y="1249198"/>
                      <a:pt x="1177607" y="1177364"/>
                    </a:cubicBezTo>
                    <a:cubicBezTo>
                      <a:pt x="1059338" y="1105530"/>
                      <a:pt x="913685" y="1001946"/>
                      <a:pt x="801370" y="915427"/>
                    </a:cubicBezTo>
                    <a:cubicBezTo>
                      <a:pt x="689055" y="828908"/>
                      <a:pt x="585073" y="735245"/>
                      <a:pt x="503714" y="658251"/>
                    </a:cubicBezTo>
                    <a:cubicBezTo>
                      <a:pt x="422355" y="581257"/>
                      <a:pt x="365998" y="515376"/>
                      <a:pt x="313213" y="453464"/>
                    </a:cubicBezTo>
                    <a:cubicBezTo>
                      <a:pt x="260429" y="391552"/>
                      <a:pt x="231854" y="351071"/>
                      <a:pt x="187007" y="286777"/>
                    </a:cubicBezTo>
                    <a:cubicBezTo>
                      <a:pt x="142160" y="222483"/>
                      <a:pt x="84613" y="125646"/>
                      <a:pt x="44132" y="67702"/>
                    </a:cubicBezTo>
                    <a:cubicBezTo>
                      <a:pt x="34012" y="53216"/>
                      <a:pt x="24884" y="38929"/>
                      <a:pt x="16339" y="25397"/>
                    </a:cubicBezTo>
                    <a:lnTo>
                      <a:pt x="0" y="0"/>
                    </a:lnTo>
                    <a:close/>
                  </a:path>
                </a:pathLst>
              </a:custGeom>
              <a:gradFill flip="none" rotWithShape="1">
                <a:gsLst>
                  <a:gs pos="0">
                    <a:srgbClr val="E0E139"/>
                  </a:gs>
                  <a:gs pos="50000">
                    <a:srgbClr val="DFDA25"/>
                  </a:gs>
                  <a:gs pos="100000">
                    <a:srgbClr val="65613A"/>
                  </a:gs>
                </a:gsLst>
                <a:lin ang="10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任意多边形 145"/>
              <p:cNvSpPr/>
              <p:nvPr/>
            </p:nvSpPr>
            <p:spPr>
              <a:xfrm>
                <a:off x="4014177" y="2519404"/>
                <a:ext cx="2910533" cy="1676834"/>
              </a:xfrm>
              <a:custGeom>
                <a:avLst/>
                <a:gdLst>
                  <a:gd name="connsiteX0" fmla="*/ 123853 w 2910533"/>
                  <a:gd name="connsiteY0" fmla="*/ 0 h 1676834"/>
                  <a:gd name="connsiteX1" fmla="*/ 139504 w 2910533"/>
                  <a:gd name="connsiteY1" fmla="*/ 24327 h 1676834"/>
                  <a:gd name="connsiteX2" fmla="*/ 167297 w 2910533"/>
                  <a:gd name="connsiteY2" fmla="*/ 66632 h 1676834"/>
                  <a:gd name="connsiteX3" fmla="*/ 310172 w 2910533"/>
                  <a:gd name="connsiteY3" fmla="*/ 285707 h 1676834"/>
                  <a:gd name="connsiteX4" fmla="*/ 436378 w 2910533"/>
                  <a:gd name="connsiteY4" fmla="*/ 452394 h 1676834"/>
                  <a:gd name="connsiteX5" fmla="*/ 626879 w 2910533"/>
                  <a:gd name="connsiteY5" fmla="*/ 657181 h 1676834"/>
                  <a:gd name="connsiteX6" fmla="*/ 924535 w 2910533"/>
                  <a:gd name="connsiteY6" fmla="*/ 914357 h 1676834"/>
                  <a:gd name="connsiteX7" fmla="*/ 1300772 w 2910533"/>
                  <a:gd name="connsiteY7" fmla="*/ 1176294 h 1676834"/>
                  <a:gd name="connsiteX8" fmla="*/ 1634147 w 2910533"/>
                  <a:gd name="connsiteY8" fmla="*/ 1345363 h 1676834"/>
                  <a:gd name="connsiteX9" fmla="*/ 2091347 w 2910533"/>
                  <a:gd name="connsiteY9" fmla="*/ 1509669 h 1676834"/>
                  <a:gd name="connsiteX10" fmla="*/ 2572360 w 2910533"/>
                  <a:gd name="connsiteY10" fmla="*/ 1623969 h 1676834"/>
                  <a:gd name="connsiteX11" fmla="*/ 2910497 w 2910533"/>
                  <a:gd name="connsiteY11" fmla="*/ 1676357 h 1676834"/>
                  <a:gd name="connsiteX12" fmla="*/ 2591410 w 2910533"/>
                  <a:gd name="connsiteY12" fmla="*/ 1645401 h 1676834"/>
                  <a:gd name="connsiteX13" fmla="*/ 2208028 w 2910533"/>
                  <a:gd name="connsiteY13" fmla="*/ 1571582 h 1676834"/>
                  <a:gd name="connsiteX14" fmla="*/ 1729397 w 2910533"/>
                  <a:gd name="connsiteY14" fmla="*/ 1438232 h 1676834"/>
                  <a:gd name="connsiteX15" fmla="*/ 1329347 w 2910533"/>
                  <a:gd name="connsiteY15" fmla="*/ 1281069 h 1676834"/>
                  <a:gd name="connsiteX16" fmla="*/ 953110 w 2910533"/>
                  <a:gd name="connsiteY16" fmla="*/ 1057232 h 1676834"/>
                  <a:gd name="connsiteX17" fmla="*/ 636403 w 2910533"/>
                  <a:gd name="connsiteY17" fmla="*/ 816726 h 1676834"/>
                  <a:gd name="connsiteX18" fmla="*/ 424472 w 2910533"/>
                  <a:gd name="connsiteY18" fmla="*/ 609557 h 1676834"/>
                  <a:gd name="connsiteX19" fmla="*/ 366347 w 2910533"/>
                  <a:gd name="connsiteY19" fmla="*/ 550066 h 1676834"/>
                  <a:gd name="connsiteX20" fmla="*/ 332569 w 2910533"/>
                  <a:gd name="connsiteY20" fmla="*/ 511648 h 1676834"/>
                  <a:gd name="connsiteX21" fmla="*/ 295883 w 2910533"/>
                  <a:gd name="connsiteY21" fmla="*/ 466683 h 1676834"/>
                  <a:gd name="connsiteX22" fmla="*/ 153008 w 2910533"/>
                  <a:gd name="connsiteY22" fmla="*/ 261895 h 1676834"/>
                  <a:gd name="connsiteX23" fmla="*/ 72045 w 2910533"/>
                  <a:gd name="connsiteY23" fmla="*/ 128545 h 1676834"/>
                  <a:gd name="connsiteX24" fmla="*/ 608 w 2910533"/>
                  <a:gd name="connsiteY24" fmla="*/ 23770 h 1676834"/>
                  <a:gd name="connsiteX25" fmla="*/ 38708 w 2910533"/>
                  <a:gd name="connsiteY25" fmla="*/ 33295 h 1676834"/>
                  <a:gd name="connsiteX26" fmla="*/ 57795 w 2910533"/>
                  <a:gd name="connsiteY26" fmla="*/ 38541 h 1676834"/>
                  <a:gd name="connsiteX27" fmla="*/ 57777 w 2910533"/>
                  <a:gd name="connsiteY27" fmla="*/ 35978 h 1676834"/>
                  <a:gd name="connsiteX28" fmla="*/ 58728 w 2910533"/>
                  <a:gd name="connsiteY28" fmla="*/ 37600 h 1676834"/>
                  <a:gd name="connsiteX29" fmla="*/ 123853 w 2910533"/>
                  <a:gd name="connsiteY29" fmla="*/ 0 h 1676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910533" h="1676834">
                    <a:moveTo>
                      <a:pt x="123853" y="0"/>
                    </a:moveTo>
                    <a:lnTo>
                      <a:pt x="139504" y="24327"/>
                    </a:lnTo>
                    <a:cubicBezTo>
                      <a:pt x="148049" y="37859"/>
                      <a:pt x="157177" y="52146"/>
                      <a:pt x="167297" y="66632"/>
                    </a:cubicBezTo>
                    <a:cubicBezTo>
                      <a:pt x="207778" y="124576"/>
                      <a:pt x="265325" y="221413"/>
                      <a:pt x="310172" y="285707"/>
                    </a:cubicBezTo>
                    <a:cubicBezTo>
                      <a:pt x="355019" y="350001"/>
                      <a:pt x="383594" y="390482"/>
                      <a:pt x="436378" y="452394"/>
                    </a:cubicBezTo>
                    <a:cubicBezTo>
                      <a:pt x="489163" y="514306"/>
                      <a:pt x="545520" y="580187"/>
                      <a:pt x="626879" y="657181"/>
                    </a:cubicBezTo>
                    <a:cubicBezTo>
                      <a:pt x="708238" y="734175"/>
                      <a:pt x="812220" y="827838"/>
                      <a:pt x="924535" y="914357"/>
                    </a:cubicBezTo>
                    <a:cubicBezTo>
                      <a:pt x="1036850" y="1000876"/>
                      <a:pt x="1182503" y="1104460"/>
                      <a:pt x="1300772" y="1176294"/>
                    </a:cubicBezTo>
                    <a:cubicBezTo>
                      <a:pt x="1419041" y="1248128"/>
                      <a:pt x="1502385" y="1289801"/>
                      <a:pt x="1634147" y="1345363"/>
                    </a:cubicBezTo>
                    <a:cubicBezTo>
                      <a:pt x="1765910" y="1400926"/>
                      <a:pt x="1934978" y="1463235"/>
                      <a:pt x="2091347" y="1509669"/>
                    </a:cubicBezTo>
                    <a:cubicBezTo>
                      <a:pt x="2247716" y="1556103"/>
                      <a:pt x="2435835" y="1596188"/>
                      <a:pt x="2572360" y="1623969"/>
                    </a:cubicBezTo>
                    <a:cubicBezTo>
                      <a:pt x="2708885" y="1651750"/>
                      <a:pt x="2907322" y="1672785"/>
                      <a:pt x="2910497" y="1676357"/>
                    </a:cubicBezTo>
                    <a:cubicBezTo>
                      <a:pt x="2913672" y="1679929"/>
                      <a:pt x="2708488" y="1662864"/>
                      <a:pt x="2591410" y="1645401"/>
                    </a:cubicBezTo>
                    <a:cubicBezTo>
                      <a:pt x="2474332" y="1627939"/>
                      <a:pt x="2351697" y="1606110"/>
                      <a:pt x="2208028" y="1571582"/>
                    </a:cubicBezTo>
                    <a:cubicBezTo>
                      <a:pt x="2064359" y="1537054"/>
                      <a:pt x="1875844" y="1486651"/>
                      <a:pt x="1729397" y="1438232"/>
                    </a:cubicBezTo>
                    <a:cubicBezTo>
                      <a:pt x="1582950" y="1389813"/>
                      <a:pt x="1458728" y="1344569"/>
                      <a:pt x="1329347" y="1281069"/>
                    </a:cubicBezTo>
                    <a:cubicBezTo>
                      <a:pt x="1199966" y="1217569"/>
                      <a:pt x="1068601" y="1134623"/>
                      <a:pt x="953110" y="1057232"/>
                    </a:cubicBezTo>
                    <a:cubicBezTo>
                      <a:pt x="837619" y="979842"/>
                      <a:pt x="724509" y="891338"/>
                      <a:pt x="636403" y="816726"/>
                    </a:cubicBezTo>
                    <a:cubicBezTo>
                      <a:pt x="548297" y="742114"/>
                      <a:pt x="493131" y="679804"/>
                      <a:pt x="424472" y="609557"/>
                    </a:cubicBezTo>
                    <a:lnTo>
                      <a:pt x="366347" y="550066"/>
                    </a:lnTo>
                    <a:lnTo>
                      <a:pt x="332569" y="511648"/>
                    </a:lnTo>
                    <a:cubicBezTo>
                      <a:pt x="319547" y="496424"/>
                      <a:pt x="306797" y="480971"/>
                      <a:pt x="295883" y="466683"/>
                    </a:cubicBezTo>
                    <a:cubicBezTo>
                      <a:pt x="252227" y="409533"/>
                      <a:pt x="190314" y="318251"/>
                      <a:pt x="153008" y="261895"/>
                    </a:cubicBezTo>
                    <a:cubicBezTo>
                      <a:pt x="115702" y="205539"/>
                      <a:pt x="97445" y="168233"/>
                      <a:pt x="72045" y="128545"/>
                    </a:cubicBezTo>
                    <a:cubicBezTo>
                      <a:pt x="46645" y="88858"/>
                      <a:pt x="6164" y="39645"/>
                      <a:pt x="608" y="23770"/>
                    </a:cubicBezTo>
                    <a:cubicBezTo>
                      <a:pt x="-4948" y="7895"/>
                      <a:pt x="29183" y="31708"/>
                      <a:pt x="38708" y="33295"/>
                    </a:cubicBezTo>
                    <a:cubicBezTo>
                      <a:pt x="45852" y="34486"/>
                      <a:pt x="55228" y="40588"/>
                      <a:pt x="57795" y="38541"/>
                    </a:cubicBezTo>
                    <a:lnTo>
                      <a:pt x="57777" y="35978"/>
                    </a:lnTo>
                    <a:lnTo>
                      <a:pt x="58728" y="37600"/>
                    </a:lnTo>
                    <a:lnTo>
                      <a:pt x="123853" y="0"/>
                    </a:lnTo>
                    <a:close/>
                  </a:path>
                </a:pathLst>
              </a:custGeom>
              <a:gradFill flip="none" rotWithShape="1">
                <a:gsLst>
                  <a:gs pos="0">
                    <a:srgbClr val="E0E139"/>
                  </a:gs>
                  <a:gs pos="50000">
                    <a:srgbClr val="DFDA25"/>
                  </a:gs>
                  <a:gs pos="100000">
                    <a:srgbClr val="65613A"/>
                  </a:gs>
                </a:gsLst>
                <a:lin ang="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0" name="任意多边形 79"/>
            <p:cNvSpPr/>
            <p:nvPr/>
          </p:nvSpPr>
          <p:spPr>
            <a:xfrm>
              <a:off x="4000483" y="1112360"/>
              <a:ext cx="1835532" cy="1031137"/>
            </a:xfrm>
            <a:custGeom>
              <a:avLst/>
              <a:gdLst>
                <a:gd name="connsiteX0" fmla="*/ 1120545 w 1835532"/>
                <a:gd name="connsiteY0" fmla="*/ 578 h 1031137"/>
                <a:gd name="connsiteX1" fmla="*/ 1169212 w 1835532"/>
                <a:gd name="connsiteY1" fmla="*/ 6829 h 1031137"/>
                <a:gd name="connsiteX2" fmla="*/ 1309706 w 1835532"/>
                <a:gd name="connsiteY2" fmla="*/ 87791 h 1031137"/>
                <a:gd name="connsiteX3" fmla="*/ 1519256 w 1835532"/>
                <a:gd name="connsiteY3" fmla="*/ 264004 h 1031137"/>
                <a:gd name="connsiteX4" fmla="*/ 1695469 w 1835532"/>
                <a:gd name="connsiteY4" fmla="*/ 452122 h 1031137"/>
                <a:gd name="connsiteX5" fmla="*/ 1812150 w 1835532"/>
                <a:gd name="connsiteY5" fmla="*/ 573567 h 1031137"/>
                <a:gd name="connsiteX6" fmla="*/ 1835532 w 1835532"/>
                <a:gd name="connsiteY6" fmla="*/ 597589 h 1031137"/>
                <a:gd name="connsiteX7" fmla="*/ 1795479 w 1835532"/>
                <a:gd name="connsiteY7" fmla="*/ 625952 h 1031137"/>
                <a:gd name="connsiteX8" fmla="*/ 1775447 w 1835532"/>
                <a:gd name="connsiteY8" fmla="*/ 641267 h 1031137"/>
                <a:gd name="connsiteX9" fmla="*/ 1764525 w 1835532"/>
                <a:gd name="connsiteY9" fmla="*/ 635479 h 1031137"/>
                <a:gd name="connsiteX10" fmla="*/ 1666893 w 1835532"/>
                <a:gd name="connsiteY10" fmla="*/ 540229 h 1031137"/>
                <a:gd name="connsiteX11" fmla="*/ 1552593 w 1835532"/>
                <a:gd name="connsiteY11" fmla="*/ 411641 h 1031137"/>
                <a:gd name="connsiteX12" fmla="*/ 1409718 w 1835532"/>
                <a:gd name="connsiteY12" fmla="*/ 264004 h 1031137"/>
                <a:gd name="connsiteX13" fmla="*/ 1247793 w 1835532"/>
                <a:gd name="connsiteY13" fmla="*/ 144941 h 1031137"/>
                <a:gd name="connsiteX14" fmla="*/ 1133493 w 1835532"/>
                <a:gd name="connsiteY14" fmla="*/ 87791 h 1031137"/>
                <a:gd name="connsiteX15" fmla="*/ 1076343 w 1835532"/>
                <a:gd name="connsiteY15" fmla="*/ 116366 h 1031137"/>
                <a:gd name="connsiteX16" fmla="*/ 964425 w 1835532"/>
                <a:gd name="connsiteY16" fmla="*/ 187804 h 1031137"/>
                <a:gd name="connsiteX17" fmla="*/ 757256 w 1835532"/>
                <a:gd name="connsiteY17" fmla="*/ 254479 h 1031137"/>
                <a:gd name="connsiteX18" fmla="*/ 542943 w 1835532"/>
                <a:gd name="connsiteY18" fmla="*/ 321154 h 1031137"/>
                <a:gd name="connsiteX19" fmla="*/ 323868 w 1835532"/>
                <a:gd name="connsiteY19" fmla="*/ 440216 h 1031137"/>
                <a:gd name="connsiteX20" fmla="*/ 178612 w 1835532"/>
                <a:gd name="connsiteY20" fmla="*/ 578329 h 1031137"/>
                <a:gd name="connsiteX21" fmla="*/ 90505 w 1835532"/>
                <a:gd name="connsiteY21" fmla="*/ 721204 h 1031137"/>
                <a:gd name="connsiteX22" fmla="*/ 104793 w 1835532"/>
                <a:gd name="connsiteY22" fmla="*/ 840266 h 1031137"/>
                <a:gd name="connsiteX23" fmla="*/ 201178 w 1835532"/>
                <a:gd name="connsiteY23" fmla="*/ 957468 h 1031137"/>
                <a:gd name="connsiteX24" fmla="*/ 209539 w 1835532"/>
                <a:gd name="connsiteY24" fmla="*/ 967336 h 1031137"/>
                <a:gd name="connsiteX25" fmla="*/ 143471 w 1835532"/>
                <a:gd name="connsiteY25" fmla="*/ 1031137 h 1031137"/>
                <a:gd name="connsiteX26" fmla="*/ 130540 w 1835532"/>
                <a:gd name="connsiteY26" fmla="*/ 1017669 h 1031137"/>
                <a:gd name="connsiteX27" fmla="*/ 59549 w 1835532"/>
                <a:gd name="connsiteY27" fmla="*/ 935516 h 1031137"/>
                <a:gd name="connsiteX28" fmla="*/ 18 w 1835532"/>
                <a:gd name="connsiteY28" fmla="*/ 773591 h 1031137"/>
                <a:gd name="connsiteX29" fmla="*/ 47643 w 1835532"/>
                <a:gd name="connsiteY29" fmla="*/ 625955 h 1031137"/>
                <a:gd name="connsiteX30" fmla="*/ 130988 w 1835532"/>
                <a:gd name="connsiteY30" fmla="*/ 504509 h 1031137"/>
                <a:gd name="connsiteX31" fmla="*/ 264336 w 1835532"/>
                <a:gd name="connsiteY31" fmla="*/ 378303 h 1031137"/>
                <a:gd name="connsiteX32" fmla="*/ 447693 w 1835532"/>
                <a:gd name="connsiteY32" fmla="*/ 273529 h 1031137"/>
                <a:gd name="connsiteX33" fmla="*/ 647718 w 1835532"/>
                <a:gd name="connsiteY33" fmla="*/ 197329 h 1031137"/>
                <a:gd name="connsiteX34" fmla="*/ 928706 w 1835532"/>
                <a:gd name="connsiteY34" fmla="*/ 111604 h 1031137"/>
                <a:gd name="connsiteX35" fmla="*/ 1071581 w 1835532"/>
                <a:gd name="connsiteY35" fmla="*/ 16353 h 1031137"/>
                <a:gd name="connsiteX36" fmla="*/ 1120545 w 1835532"/>
                <a:gd name="connsiteY36" fmla="*/ 578 h 103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35532" h="1031137">
                  <a:moveTo>
                    <a:pt x="1120545" y="578"/>
                  </a:moveTo>
                  <a:cubicBezTo>
                    <a:pt x="1134982" y="-1109"/>
                    <a:pt x="1149369" y="876"/>
                    <a:pt x="1169212" y="6829"/>
                  </a:cubicBezTo>
                  <a:cubicBezTo>
                    <a:pt x="1208899" y="18735"/>
                    <a:pt x="1251365" y="44928"/>
                    <a:pt x="1309706" y="87791"/>
                  </a:cubicBezTo>
                  <a:cubicBezTo>
                    <a:pt x="1368047" y="130654"/>
                    <a:pt x="1454962" y="203282"/>
                    <a:pt x="1519256" y="264004"/>
                  </a:cubicBezTo>
                  <a:cubicBezTo>
                    <a:pt x="1583550" y="324726"/>
                    <a:pt x="1646653" y="400528"/>
                    <a:pt x="1695469" y="452122"/>
                  </a:cubicBezTo>
                  <a:cubicBezTo>
                    <a:pt x="1744285" y="503716"/>
                    <a:pt x="1784369" y="543801"/>
                    <a:pt x="1812150" y="573567"/>
                  </a:cubicBezTo>
                  <a:lnTo>
                    <a:pt x="1835532" y="597589"/>
                  </a:lnTo>
                  <a:lnTo>
                    <a:pt x="1795479" y="625952"/>
                  </a:lnTo>
                  <a:lnTo>
                    <a:pt x="1775447" y="641267"/>
                  </a:lnTo>
                  <a:lnTo>
                    <a:pt x="1764525" y="635479"/>
                  </a:lnTo>
                  <a:cubicBezTo>
                    <a:pt x="1732775" y="613254"/>
                    <a:pt x="1702215" y="577535"/>
                    <a:pt x="1666893" y="540229"/>
                  </a:cubicBezTo>
                  <a:cubicBezTo>
                    <a:pt x="1631571" y="502923"/>
                    <a:pt x="1595455" y="457678"/>
                    <a:pt x="1552593" y="411641"/>
                  </a:cubicBezTo>
                  <a:cubicBezTo>
                    <a:pt x="1509731" y="365604"/>
                    <a:pt x="1460518" y="308454"/>
                    <a:pt x="1409718" y="264004"/>
                  </a:cubicBezTo>
                  <a:cubicBezTo>
                    <a:pt x="1358918" y="219554"/>
                    <a:pt x="1293830" y="174310"/>
                    <a:pt x="1247793" y="144941"/>
                  </a:cubicBezTo>
                  <a:cubicBezTo>
                    <a:pt x="1201756" y="115572"/>
                    <a:pt x="1162068" y="92553"/>
                    <a:pt x="1133493" y="87791"/>
                  </a:cubicBezTo>
                  <a:cubicBezTo>
                    <a:pt x="1104918" y="83029"/>
                    <a:pt x="1104521" y="99697"/>
                    <a:pt x="1076343" y="116366"/>
                  </a:cubicBezTo>
                  <a:cubicBezTo>
                    <a:pt x="1048165" y="133035"/>
                    <a:pt x="1017606" y="164785"/>
                    <a:pt x="964425" y="187804"/>
                  </a:cubicBezTo>
                  <a:cubicBezTo>
                    <a:pt x="911244" y="210823"/>
                    <a:pt x="827503" y="232254"/>
                    <a:pt x="757256" y="254479"/>
                  </a:cubicBezTo>
                  <a:cubicBezTo>
                    <a:pt x="687009" y="276704"/>
                    <a:pt x="615174" y="290198"/>
                    <a:pt x="542943" y="321154"/>
                  </a:cubicBezTo>
                  <a:cubicBezTo>
                    <a:pt x="470712" y="352110"/>
                    <a:pt x="384590" y="397354"/>
                    <a:pt x="323868" y="440216"/>
                  </a:cubicBezTo>
                  <a:cubicBezTo>
                    <a:pt x="263146" y="483078"/>
                    <a:pt x="217506" y="531498"/>
                    <a:pt x="178612" y="578329"/>
                  </a:cubicBezTo>
                  <a:cubicBezTo>
                    <a:pt x="139718" y="625160"/>
                    <a:pt x="102808" y="677548"/>
                    <a:pt x="90505" y="721204"/>
                  </a:cubicBezTo>
                  <a:cubicBezTo>
                    <a:pt x="78202" y="764860"/>
                    <a:pt x="81377" y="795022"/>
                    <a:pt x="104793" y="840266"/>
                  </a:cubicBezTo>
                  <a:cubicBezTo>
                    <a:pt x="122355" y="874199"/>
                    <a:pt x="166706" y="919294"/>
                    <a:pt x="201178" y="957468"/>
                  </a:cubicBezTo>
                  <a:lnTo>
                    <a:pt x="209539" y="967336"/>
                  </a:lnTo>
                  <a:lnTo>
                    <a:pt x="143471" y="1031137"/>
                  </a:lnTo>
                  <a:lnTo>
                    <a:pt x="130540" y="1017669"/>
                  </a:lnTo>
                  <a:cubicBezTo>
                    <a:pt x="103503" y="990285"/>
                    <a:pt x="76218" y="962504"/>
                    <a:pt x="59549" y="935516"/>
                  </a:cubicBezTo>
                  <a:cubicBezTo>
                    <a:pt x="26212" y="881541"/>
                    <a:pt x="812" y="832328"/>
                    <a:pt x="18" y="773591"/>
                  </a:cubicBezTo>
                  <a:cubicBezTo>
                    <a:pt x="-776" y="714854"/>
                    <a:pt x="25815" y="670802"/>
                    <a:pt x="47643" y="625955"/>
                  </a:cubicBezTo>
                  <a:cubicBezTo>
                    <a:pt x="69471" y="581108"/>
                    <a:pt x="94873" y="545784"/>
                    <a:pt x="130988" y="504509"/>
                  </a:cubicBezTo>
                  <a:cubicBezTo>
                    <a:pt x="167104" y="463234"/>
                    <a:pt x="211552" y="416800"/>
                    <a:pt x="264336" y="378303"/>
                  </a:cubicBezTo>
                  <a:cubicBezTo>
                    <a:pt x="317120" y="339806"/>
                    <a:pt x="383796" y="303691"/>
                    <a:pt x="447693" y="273529"/>
                  </a:cubicBezTo>
                  <a:cubicBezTo>
                    <a:pt x="511590" y="243367"/>
                    <a:pt x="567549" y="224316"/>
                    <a:pt x="647718" y="197329"/>
                  </a:cubicBezTo>
                  <a:cubicBezTo>
                    <a:pt x="727887" y="170342"/>
                    <a:pt x="858062" y="141767"/>
                    <a:pt x="928706" y="111604"/>
                  </a:cubicBezTo>
                  <a:cubicBezTo>
                    <a:pt x="999350" y="81441"/>
                    <a:pt x="1031497" y="33816"/>
                    <a:pt x="1071581" y="16353"/>
                  </a:cubicBezTo>
                  <a:cubicBezTo>
                    <a:pt x="1091623" y="7622"/>
                    <a:pt x="1106109" y="2264"/>
                    <a:pt x="1120545" y="578"/>
                  </a:cubicBezTo>
                  <a:close/>
                </a:path>
              </a:pathLst>
            </a:custGeom>
            <a:solidFill>
              <a:srgbClr val="1A801C"/>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1" name="任意多边形 80"/>
            <p:cNvSpPr/>
            <p:nvPr/>
          </p:nvSpPr>
          <p:spPr>
            <a:xfrm>
              <a:off x="7080020" y="508387"/>
              <a:ext cx="1525079" cy="1060268"/>
            </a:xfrm>
            <a:custGeom>
              <a:avLst/>
              <a:gdLst>
                <a:gd name="connsiteX0" fmla="*/ 1057680 w 1525079"/>
                <a:gd name="connsiteY0" fmla="*/ 176 h 1060268"/>
                <a:gd name="connsiteX1" fmla="*/ 1116244 w 1525079"/>
                <a:gd name="connsiteY1" fmla="*/ 5962 h 1060268"/>
                <a:gd name="connsiteX2" fmla="*/ 1337700 w 1525079"/>
                <a:gd name="connsiteY2" fmla="*/ 105974 h 1060268"/>
                <a:gd name="connsiteX3" fmla="*/ 1482956 w 1525079"/>
                <a:gd name="connsiteY3" fmla="*/ 306000 h 1060268"/>
                <a:gd name="connsiteX4" fmla="*/ 1523438 w 1525079"/>
                <a:gd name="connsiteY4" fmla="*/ 536981 h 1060268"/>
                <a:gd name="connsiteX5" fmla="*/ 1464334 w 1525079"/>
                <a:gd name="connsiteY5" fmla="*/ 764801 h 1060268"/>
                <a:gd name="connsiteX6" fmla="*/ 1444152 w 1525079"/>
                <a:gd name="connsiteY6" fmla="*/ 820962 h 1060268"/>
                <a:gd name="connsiteX7" fmla="*/ 1362977 w 1525079"/>
                <a:gd name="connsiteY7" fmla="*/ 789802 h 1060268"/>
                <a:gd name="connsiteX8" fmla="*/ 1371038 w 1525079"/>
                <a:gd name="connsiteY8" fmla="*/ 770343 h 1060268"/>
                <a:gd name="connsiteX9" fmla="*/ 1430569 w 1525079"/>
                <a:gd name="connsiteY9" fmla="*/ 577462 h 1060268"/>
                <a:gd name="connsiteX10" fmla="*/ 1425806 w 1525079"/>
                <a:gd name="connsiteY10" fmla="*/ 429825 h 1060268"/>
                <a:gd name="connsiteX11" fmla="*/ 1366275 w 1525079"/>
                <a:gd name="connsiteY11" fmla="*/ 279806 h 1060268"/>
                <a:gd name="connsiteX12" fmla="*/ 1249593 w 1525079"/>
                <a:gd name="connsiteY12" fmla="*/ 141693 h 1060268"/>
                <a:gd name="connsiteX13" fmla="*/ 1063856 w 1525079"/>
                <a:gd name="connsiteY13" fmla="*/ 84544 h 1060268"/>
                <a:gd name="connsiteX14" fmla="*/ 863831 w 1525079"/>
                <a:gd name="connsiteY14" fmla="*/ 129788 h 1060268"/>
                <a:gd name="connsiteX15" fmla="*/ 713813 w 1525079"/>
                <a:gd name="connsiteY15" fmla="*/ 253612 h 1060268"/>
                <a:gd name="connsiteX16" fmla="*/ 682856 w 1525079"/>
                <a:gd name="connsiteY16" fmla="*/ 472687 h 1060268"/>
                <a:gd name="connsiteX17" fmla="*/ 644756 w 1525079"/>
                <a:gd name="connsiteY17" fmla="*/ 763200 h 1060268"/>
                <a:gd name="connsiteX18" fmla="*/ 501882 w 1525079"/>
                <a:gd name="connsiteY18" fmla="*/ 967987 h 1060268"/>
                <a:gd name="connsiteX19" fmla="*/ 258994 w 1525079"/>
                <a:gd name="connsiteY19" fmla="*/ 1058475 h 1060268"/>
                <a:gd name="connsiteX20" fmla="*/ 50039 w 1525079"/>
                <a:gd name="connsiteY20" fmla="*/ 1036708 h 1060268"/>
                <a:gd name="connsiteX21" fmla="*/ 0 w 1525079"/>
                <a:gd name="connsiteY21" fmla="*/ 1027445 h 1060268"/>
                <a:gd name="connsiteX22" fmla="*/ 16809 w 1525079"/>
                <a:gd name="connsiteY22" fmla="*/ 940968 h 1060268"/>
                <a:gd name="connsiteX23" fmla="*/ 54206 w 1525079"/>
                <a:gd name="connsiteY23" fmla="*/ 948937 h 1060268"/>
                <a:gd name="connsiteX24" fmla="*/ 306619 w 1525079"/>
                <a:gd name="connsiteY24" fmla="*/ 972750 h 1060268"/>
                <a:gd name="connsiteX25" fmla="*/ 504262 w 1525079"/>
                <a:gd name="connsiteY25" fmla="*/ 856068 h 1060268"/>
                <a:gd name="connsiteX26" fmla="*/ 582844 w 1525079"/>
                <a:gd name="connsiteY26" fmla="*/ 644137 h 1060268"/>
                <a:gd name="connsiteX27" fmla="*/ 606656 w 1525079"/>
                <a:gd name="connsiteY27" fmla="*/ 301237 h 1060268"/>
                <a:gd name="connsiteX28" fmla="*/ 694762 w 1525079"/>
                <a:gd name="connsiteY28" fmla="*/ 136931 h 1060268"/>
                <a:gd name="connsiteX29" fmla="*/ 882881 w 1525079"/>
                <a:gd name="connsiteY29" fmla="*/ 25012 h 1060268"/>
                <a:gd name="connsiteX30" fmla="*/ 1057680 w 1525079"/>
                <a:gd name="connsiteY30" fmla="*/ 176 h 1060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25079" h="1060268">
                  <a:moveTo>
                    <a:pt x="1057680" y="176"/>
                  </a:moveTo>
                  <a:cubicBezTo>
                    <a:pt x="1077623" y="728"/>
                    <a:pt x="1097293" y="2588"/>
                    <a:pt x="1116244" y="5962"/>
                  </a:cubicBezTo>
                  <a:cubicBezTo>
                    <a:pt x="1192047" y="19456"/>
                    <a:pt x="1276581" y="55968"/>
                    <a:pt x="1337700" y="105974"/>
                  </a:cubicBezTo>
                  <a:cubicBezTo>
                    <a:pt x="1398819" y="155980"/>
                    <a:pt x="1452000" y="234166"/>
                    <a:pt x="1482956" y="306000"/>
                  </a:cubicBezTo>
                  <a:cubicBezTo>
                    <a:pt x="1513912" y="377834"/>
                    <a:pt x="1530582" y="449272"/>
                    <a:pt x="1523438" y="536981"/>
                  </a:cubicBezTo>
                  <a:cubicBezTo>
                    <a:pt x="1518080" y="602764"/>
                    <a:pt x="1490174" y="691093"/>
                    <a:pt x="1464334" y="764801"/>
                  </a:cubicBezTo>
                  <a:lnTo>
                    <a:pt x="1444152" y="820962"/>
                  </a:lnTo>
                  <a:lnTo>
                    <a:pt x="1362977" y="789802"/>
                  </a:lnTo>
                  <a:lnTo>
                    <a:pt x="1371038" y="770343"/>
                  </a:lnTo>
                  <a:cubicBezTo>
                    <a:pt x="1391675" y="715971"/>
                    <a:pt x="1421441" y="634215"/>
                    <a:pt x="1430569" y="577462"/>
                  </a:cubicBezTo>
                  <a:cubicBezTo>
                    <a:pt x="1439697" y="520709"/>
                    <a:pt x="1436522" y="479434"/>
                    <a:pt x="1425806" y="429825"/>
                  </a:cubicBezTo>
                  <a:cubicBezTo>
                    <a:pt x="1415090" y="380216"/>
                    <a:pt x="1395644" y="327828"/>
                    <a:pt x="1366275" y="279806"/>
                  </a:cubicBezTo>
                  <a:cubicBezTo>
                    <a:pt x="1336906" y="231784"/>
                    <a:pt x="1299996" y="174237"/>
                    <a:pt x="1249593" y="141693"/>
                  </a:cubicBezTo>
                  <a:cubicBezTo>
                    <a:pt x="1199190" y="109149"/>
                    <a:pt x="1128150" y="86528"/>
                    <a:pt x="1063856" y="84544"/>
                  </a:cubicBezTo>
                  <a:cubicBezTo>
                    <a:pt x="999562" y="82560"/>
                    <a:pt x="922171" y="101610"/>
                    <a:pt x="863831" y="129788"/>
                  </a:cubicBezTo>
                  <a:cubicBezTo>
                    <a:pt x="805491" y="157966"/>
                    <a:pt x="743975" y="196462"/>
                    <a:pt x="713813" y="253612"/>
                  </a:cubicBezTo>
                  <a:cubicBezTo>
                    <a:pt x="683651" y="310762"/>
                    <a:pt x="694365" y="387756"/>
                    <a:pt x="682856" y="472687"/>
                  </a:cubicBezTo>
                  <a:cubicBezTo>
                    <a:pt x="671347" y="557618"/>
                    <a:pt x="674918" y="680650"/>
                    <a:pt x="644756" y="763200"/>
                  </a:cubicBezTo>
                  <a:cubicBezTo>
                    <a:pt x="614594" y="845750"/>
                    <a:pt x="566176" y="918775"/>
                    <a:pt x="501882" y="967987"/>
                  </a:cubicBezTo>
                  <a:cubicBezTo>
                    <a:pt x="437588" y="1017200"/>
                    <a:pt x="344719" y="1048950"/>
                    <a:pt x="258994" y="1058475"/>
                  </a:cubicBezTo>
                  <a:cubicBezTo>
                    <a:pt x="194700" y="1065619"/>
                    <a:pt x="117012" y="1049991"/>
                    <a:pt x="50039" y="1036708"/>
                  </a:cubicBezTo>
                  <a:lnTo>
                    <a:pt x="0" y="1027445"/>
                  </a:lnTo>
                  <a:lnTo>
                    <a:pt x="16809" y="940968"/>
                  </a:lnTo>
                  <a:lnTo>
                    <a:pt x="54206" y="948937"/>
                  </a:lnTo>
                  <a:cubicBezTo>
                    <a:pt x="133581" y="960446"/>
                    <a:pt x="231610" y="988228"/>
                    <a:pt x="306619" y="972750"/>
                  </a:cubicBezTo>
                  <a:cubicBezTo>
                    <a:pt x="381628" y="957272"/>
                    <a:pt x="458225" y="910837"/>
                    <a:pt x="504262" y="856068"/>
                  </a:cubicBezTo>
                  <a:cubicBezTo>
                    <a:pt x="550299" y="801299"/>
                    <a:pt x="565778" y="736609"/>
                    <a:pt x="582844" y="644137"/>
                  </a:cubicBezTo>
                  <a:cubicBezTo>
                    <a:pt x="599910" y="551665"/>
                    <a:pt x="588003" y="385771"/>
                    <a:pt x="606656" y="301237"/>
                  </a:cubicBezTo>
                  <a:cubicBezTo>
                    <a:pt x="625309" y="216703"/>
                    <a:pt x="648725" y="182968"/>
                    <a:pt x="694762" y="136931"/>
                  </a:cubicBezTo>
                  <a:cubicBezTo>
                    <a:pt x="740799" y="90894"/>
                    <a:pt x="812634" y="46840"/>
                    <a:pt x="882881" y="25012"/>
                  </a:cubicBezTo>
                  <a:cubicBezTo>
                    <a:pt x="935566" y="8641"/>
                    <a:pt x="997851" y="-1480"/>
                    <a:pt x="1057680" y="176"/>
                  </a:cubicBezTo>
                  <a:close/>
                </a:path>
              </a:pathLst>
            </a:custGeom>
            <a:solidFill>
              <a:srgbClr val="1A801C"/>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2" name="任意多边形 81"/>
            <p:cNvSpPr/>
            <p:nvPr/>
          </p:nvSpPr>
          <p:spPr>
            <a:xfrm>
              <a:off x="6553980" y="1409630"/>
              <a:ext cx="539328" cy="135156"/>
            </a:xfrm>
            <a:custGeom>
              <a:avLst/>
              <a:gdLst>
                <a:gd name="connsiteX0" fmla="*/ 257736 w 539328"/>
                <a:gd name="connsiteY0" fmla="*/ 1260 h 135156"/>
                <a:gd name="connsiteX1" fmla="*/ 356409 w 539328"/>
                <a:gd name="connsiteY1" fmla="*/ 2451 h 135156"/>
                <a:gd name="connsiteX2" fmla="*/ 464309 w 539328"/>
                <a:gd name="connsiteY2" fmla="*/ 22989 h 135156"/>
                <a:gd name="connsiteX3" fmla="*/ 539328 w 539328"/>
                <a:gd name="connsiteY3" fmla="*/ 38975 h 135156"/>
                <a:gd name="connsiteX4" fmla="*/ 522500 w 539328"/>
                <a:gd name="connsiteY4" fmla="*/ 125547 h 135156"/>
                <a:gd name="connsiteX5" fmla="*/ 513571 w 539328"/>
                <a:gd name="connsiteY5" fmla="*/ 123894 h 135156"/>
                <a:gd name="connsiteX6" fmla="*/ 327834 w 539328"/>
                <a:gd name="connsiteY6" fmla="*/ 85794 h 135156"/>
                <a:gd name="connsiteX7" fmla="*/ 170671 w 539328"/>
                <a:gd name="connsiteY7" fmla="*/ 100082 h 135156"/>
                <a:gd name="connsiteX8" fmla="*/ 92387 w 539328"/>
                <a:gd name="connsiteY8" fmla="*/ 118239 h 135156"/>
                <a:gd name="connsiteX9" fmla="*/ 52497 w 539328"/>
                <a:gd name="connsiteY9" fmla="*/ 135156 h 135156"/>
                <a:gd name="connsiteX10" fmla="*/ 14709 w 539328"/>
                <a:gd name="connsiteY10" fmla="*/ 70813 h 135156"/>
                <a:gd name="connsiteX11" fmla="*/ 8746 w 539328"/>
                <a:gd name="connsiteY11" fmla="*/ 71507 h 135156"/>
                <a:gd name="connsiteX12" fmla="*/ 0 w 539328"/>
                <a:gd name="connsiteY12" fmla="*/ 73082 h 135156"/>
                <a:gd name="connsiteX13" fmla="*/ 18271 w 539328"/>
                <a:gd name="connsiteY13" fmla="*/ 61982 h 135156"/>
                <a:gd name="connsiteX14" fmla="*/ 168290 w 539328"/>
                <a:gd name="connsiteY14" fmla="*/ 11975 h 135156"/>
                <a:gd name="connsiteX15" fmla="*/ 257736 w 539328"/>
                <a:gd name="connsiteY15" fmla="*/ 1260 h 13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9328" h="135156">
                  <a:moveTo>
                    <a:pt x="257736" y="1260"/>
                  </a:moveTo>
                  <a:cubicBezTo>
                    <a:pt x="289139" y="-625"/>
                    <a:pt x="322080" y="-525"/>
                    <a:pt x="356409" y="2451"/>
                  </a:cubicBezTo>
                  <a:cubicBezTo>
                    <a:pt x="390739" y="5428"/>
                    <a:pt x="426854" y="13861"/>
                    <a:pt x="464309" y="22989"/>
                  </a:cubicBezTo>
                  <a:lnTo>
                    <a:pt x="539328" y="38975"/>
                  </a:lnTo>
                  <a:lnTo>
                    <a:pt x="522500" y="125547"/>
                  </a:lnTo>
                  <a:lnTo>
                    <a:pt x="513571" y="123894"/>
                  </a:lnTo>
                  <a:cubicBezTo>
                    <a:pt x="437371" y="111988"/>
                    <a:pt x="384984" y="89763"/>
                    <a:pt x="327834" y="85794"/>
                  </a:cubicBezTo>
                  <a:cubicBezTo>
                    <a:pt x="270684" y="81825"/>
                    <a:pt x="221471" y="92144"/>
                    <a:pt x="170671" y="100082"/>
                  </a:cubicBezTo>
                  <a:cubicBezTo>
                    <a:pt x="145271" y="104051"/>
                    <a:pt x="118085" y="111393"/>
                    <a:pt x="92387" y="118239"/>
                  </a:cubicBezTo>
                  <a:lnTo>
                    <a:pt x="52497" y="135156"/>
                  </a:lnTo>
                  <a:lnTo>
                    <a:pt x="14709" y="70813"/>
                  </a:lnTo>
                  <a:lnTo>
                    <a:pt x="8746" y="71507"/>
                  </a:lnTo>
                  <a:lnTo>
                    <a:pt x="0" y="73082"/>
                  </a:lnTo>
                  <a:lnTo>
                    <a:pt x="18271" y="61982"/>
                  </a:lnTo>
                  <a:cubicBezTo>
                    <a:pt x="57165" y="42932"/>
                    <a:pt x="111934" y="21897"/>
                    <a:pt x="168290" y="11975"/>
                  </a:cubicBezTo>
                  <a:cubicBezTo>
                    <a:pt x="196468" y="7014"/>
                    <a:pt x="226333" y="3145"/>
                    <a:pt x="257736" y="1260"/>
                  </a:cubicBezTo>
                  <a:close/>
                </a:path>
              </a:pathLst>
            </a:custGeom>
            <a:solidFill>
              <a:srgbClr val="8B9111"/>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3" name="任意多边形 82"/>
            <p:cNvSpPr/>
            <p:nvPr/>
          </p:nvSpPr>
          <p:spPr>
            <a:xfrm>
              <a:off x="7787805" y="3097197"/>
              <a:ext cx="273730" cy="192923"/>
            </a:xfrm>
            <a:custGeom>
              <a:avLst/>
              <a:gdLst>
                <a:gd name="connsiteX0" fmla="*/ 32368 w 273730"/>
                <a:gd name="connsiteY0" fmla="*/ 289 h 192923"/>
                <a:gd name="connsiteX1" fmla="*/ 106038 w 273730"/>
                <a:gd name="connsiteY1" fmla="*/ 17478 h 192923"/>
                <a:gd name="connsiteX2" fmla="*/ 215575 w 273730"/>
                <a:gd name="connsiteY2" fmla="*/ 69866 h 192923"/>
                <a:gd name="connsiteX3" fmla="*/ 270344 w 273730"/>
                <a:gd name="connsiteY3" fmla="*/ 153210 h 192923"/>
                <a:gd name="connsiteX4" fmla="*/ 273730 w 273730"/>
                <a:gd name="connsiteY4" fmla="*/ 162214 h 192923"/>
                <a:gd name="connsiteX5" fmla="*/ 201384 w 273730"/>
                <a:gd name="connsiteY5" fmla="*/ 192923 h 192923"/>
                <a:gd name="connsiteX6" fmla="*/ 198907 w 273730"/>
                <a:gd name="connsiteY6" fmla="*/ 184166 h 192923"/>
                <a:gd name="connsiteX7" fmla="*/ 148901 w 273730"/>
                <a:gd name="connsiteY7" fmla="*/ 117490 h 192923"/>
                <a:gd name="connsiteX8" fmla="*/ 65557 w 273730"/>
                <a:gd name="connsiteY8" fmla="*/ 88916 h 192923"/>
                <a:gd name="connsiteX9" fmla="*/ 8407 w 273730"/>
                <a:gd name="connsiteY9" fmla="*/ 79391 h 192923"/>
                <a:gd name="connsiteX10" fmla="*/ 1263 w 273730"/>
                <a:gd name="connsiteY10" fmla="*/ 38910 h 192923"/>
                <a:gd name="connsiteX11" fmla="*/ 15551 w 273730"/>
                <a:gd name="connsiteY11" fmla="*/ 810 h 192923"/>
                <a:gd name="connsiteX12" fmla="*/ 32368 w 273730"/>
                <a:gd name="connsiteY12" fmla="*/ 289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3730" h="192923">
                  <a:moveTo>
                    <a:pt x="32368" y="289"/>
                  </a:moveTo>
                  <a:cubicBezTo>
                    <a:pt x="52460" y="1777"/>
                    <a:pt x="81035" y="8846"/>
                    <a:pt x="106038" y="17478"/>
                  </a:cubicBezTo>
                  <a:cubicBezTo>
                    <a:pt x="139375" y="28987"/>
                    <a:pt x="188191" y="47244"/>
                    <a:pt x="215575" y="69866"/>
                  </a:cubicBezTo>
                  <a:cubicBezTo>
                    <a:pt x="242959" y="92488"/>
                    <a:pt x="254866" y="119873"/>
                    <a:pt x="270344" y="153210"/>
                  </a:cubicBezTo>
                  <a:lnTo>
                    <a:pt x="273730" y="162214"/>
                  </a:lnTo>
                  <a:lnTo>
                    <a:pt x="201384" y="192923"/>
                  </a:lnTo>
                  <a:lnTo>
                    <a:pt x="198907" y="184166"/>
                  </a:lnTo>
                  <a:cubicBezTo>
                    <a:pt x="185810" y="155988"/>
                    <a:pt x="171126" y="133365"/>
                    <a:pt x="148901" y="117490"/>
                  </a:cubicBezTo>
                  <a:cubicBezTo>
                    <a:pt x="126676" y="101615"/>
                    <a:pt x="88973" y="95266"/>
                    <a:pt x="65557" y="88916"/>
                  </a:cubicBezTo>
                  <a:cubicBezTo>
                    <a:pt x="42141" y="82566"/>
                    <a:pt x="19123" y="87725"/>
                    <a:pt x="8407" y="79391"/>
                  </a:cubicBezTo>
                  <a:cubicBezTo>
                    <a:pt x="-2309" y="71057"/>
                    <a:pt x="-324" y="51610"/>
                    <a:pt x="1263" y="38910"/>
                  </a:cubicBezTo>
                  <a:cubicBezTo>
                    <a:pt x="2850" y="26210"/>
                    <a:pt x="-1911" y="4382"/>
                    <a:pt x="15551" y="810"/>
                  </a:cubicBezTo>
                  <a:cubicBezTo>
                    <a:pt x="19917" y="-83"/>
                    <a:pt x="25671" y="-207"/>
                    <a:pt x="32368" y="289"/>
                  </a:cubicBezTo>
                  <a:close/>
                </a:path>
              </a:pathLst>
            </a:custGeom>
            <a:solidFill>
              <a:srgbClr val="8B9111"/>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4" name="任意多边形 83"/>
            <p:cNvSpPr/>
            <p:nvPr/>
          </p:nvSpPr>
          <p:spPr>
            <a:xfrm>
              <a:off x="7990177" y="3262783"/>
              <a:ext cx="180311" cy="195943"/>
            </a:xfrm>
            <a:custGeom>
              <a:avLst/>
              <a:gdLst>
                <a:gd name="connsiteX0" fmla="*/ 72627 w 180311"/>
                <a:gd name="connsiteY0" fmla="*/ 0 h 195943"/>
                <a:gd name="connsiteX1" fmla="*/ 78670 w 180311"/>
                <a:gd name="connsiteY1" fmla="*/ 16069 h 195943"/>
                <a:gd name="connsiteX2" fmla="*/ 106073 w 180311"/>
                <a:gd name="connsiteY2" fmla="*/ 104305 h 195943"/>
                <a:gd name="connsiteX3" fmla="*/ 144173 w 180311"/>
                <a:gd name="connsiteY3" fmla="*/ 151930 h 195943"/>
                <a:gd name="connsiteX4" fmla="*/ 163893 w 180311"/>
                <a:gd name="connsiteY4" fmla="*/ 167185 h 195943"/>
                <a:gd name="connsiteX5" fmla="*/ 180311 w 180311"/>
                <a:gd name="connsiteY5" fmla="*/ 178310 h 195943"/>
                <a:gd name="connsiteX6" fmla="*/ 153569 w 180311"/>
                <a:gd name="connsiteY6" fmla="*/ 183202 h 195943"/>
                <a:gd name="connsiteX7" fmla="*/ 83006 w 180311"/>
                <a:gd name="connsiteY7" fmla="*/ 195536 h 195943"/>
                <a:gd name="connsiteX8" fmla="*/ 79930 w 180311"/>
                <a:gd name="connsiteY8" fmla="*/ 195943 h 195943"/>
                <a:gd name="connsiteX9" fmla="*/ 72736 w 180311"/>
                <a:gd name="connsiteY9" fmla="*/ 190030 h 195943"/>
                <a:gd name="connsiteX10" fmla="*/ 25111 w 180311"/>
                <a:gd name="connsiteY10" fmla="*/ 120973 h 195943"/>
                <a:gd name="connsiteX11" fmla="*/ 10972 w 180311"/>
                <a:gd name="connsiteY11" fmla="*/ 69628 h 195943"/>
                <a:gd name="connsiteX12" fmla="*/ 0 w 180311"/>
                <a:gd name="connsiteY12" fmla="*/ 30829 h 195943"/>
                <a:gd name="connsiteX13" fmla="*/ 72627 w 180311"/>
                <a:gd name="connsiteY13" fmla="*/ 0 h 195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0311" h="195943">
                  <a:moveTo>
                    <a:pt x="72627" y="0"/>
                  </a:moveTo>
                  <a:lnTo>
                    <a:pt x="78670" y="16069"/>
                  </a:lnTo>
                  <a:cubicBezTo>
                    <a:pt x="88586" y="47155"/>
                    <a:pt x="96548" y="83767"/>
                    <a:pt x="106073" y="104305"/>
                  </a:cubicBezTo>
                  <a:cubicBezTo>
                    <a:pt x="118773" y="131689"/>
                    <a:pt x="125123" y="133674"/>
                    <a:pt x="144173" y="151930"/>
                  </a:cubicBezTo>
                  <a:cubicBezTo>
                    <a:pt x="148936" y="156494"/>
                    <a:pt x="155980" y="161703"/>
                    <a:pt x="163893" y="167185"/>
                  </a:cubicBezTo>
                  <a:lnTo>
                    <a:pt x="180311" y="178310"/>
                  </a:lnTo>
                  <a:lnTo>
                    <a:pt x="153569" y="183202"/>
                  </a:lnTo>
                  <a:cubicBezTo>
                    <a:pt x="130321" y="187487"/>
                    <a:pt x="106447" y="191791"/>
                    <a:pt x="83006" y="195536"/>
                  </a:cubicBezTo>
                  <a:lnTo>
                    <a:pt x="79930" y="195943"/>
                  </a:lnTo>
                  <a:lnTo>
                    <a:pt x="72736" y="190030"/>
                  </a:lnTo>
                  <a:cubicBezTo>
                    <a:pt x="51305" y="169789"/>
                    <a:pt x="37811" y="149548"/>
                    <a:pt x="25111" y="120973"/>
                  </a:cubicBezTo>
                  <a:cubicBezTo>
                    <a:pt x="18761" y="106686"/>
                    <a:pt x="14892" y="88132"/>
                    <a:pt x="10972" y="69628"/>
                  </a:cubicBezTo>
                  <a:lnTo>
                    <a:pt x="0" y="30829"/>
                  </a:lnTo>
                  <a:lnTo>
                    <a:pt x="72627" y="0"/>
                  </a:lnTo>
                  <a:close/>
                </a:path>
              </a:pathLst>
            </a:custGeom>
            <a:solidFill>
              <a:srgbClr val="20A023"/>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5" name="任意多边形 84"/>
            <p:cNvSpPr/>
            <p:nvPr/>
          </p:nvSpPr>
          <p:spPr>
            <a:xfrm>
              <a:off x="8307615" y="3197442"/>
              <a:ext cx="1661566" cy="1032214"/>
            </a:xfrm>
            <a:custGeom>
              <a:avLst/>
              <a:gdLst>
                <a:gd name="connsiteX0" fmla="*/ 862579 w 1661566"/>
                <a:gd name="connsiteY0" fmla="*/ 2512 h 1032214"/>
                <a:gd name="connsiteX1" fmla="*/ 955448 w 1661566"/>
                <a:gd name="connsiteY1" fmla="*/ 17246 h 1032214"/>
                <a:gd name="connsiteX2" fmla="*/ 1226910 w 1661566"/>
                <a:gd name="connsiteY2" fmla="*/ 74396 h 1032214"/>
                <a:gd name="connsiteX3" fmla="*/ 1474560 w 1661566"/>
                <a:gd name="connsiteY3" fmla="*/ 186315 h 1032214"/>
                <a:gd name="connsiteX4" fmla="*/ 1622198 w 1661566"/>
                <a:gd name="connsiteY4" fmla="*/ 374433 h 1032214"/>
                <a:gd name="connsiteX5" fmla="*/ 1660298 w 1661566"/>
                <a:gd name="connsiteY5" fmla="*/ 612558 h 1032214"/>
                <a:gd name="connsiteX6" fmla="*/ 1588860 w 1661566"/>
                <a:gd name="connsiteY6" fmla="*/ 812583 h 1032214"/>
                <a:gd name="connsiteX7" fmla="*/ 1429316 w 1661566"/>
                <a:gd name="connsiteY7" fmla="*/ 991177 h 1032214"/>
                <a:gd name="connsiteX8" fmla="*/ 1203098 w 1661566"/>
                <a:gd name="connsiteY8" fmla="*/ 1031658 h 1032214"/>
                <a:gd name="connsiteX9" fmla="*/ 1088798 w 1661566"/>
                <a:gd name="connsiteY9" fmla="*/ 974508 h 1032214"/>
                <a:gd name="connsiteX10" fmla="*/ 1003072 w 1661566"/>
                <a:gd name="connsiteY10" fmla="*/ 762576 h 1032214"/>
                <a:gd name="connsiteX11" fmla="*/ 905442 w 1661566"/>
                <a:gd name="connsiteY11" fmla="*/ 564933 h 1032214"/>
                <a:gd name="connsiteX12" fmla="*/ 767328 w 1661566"/>
                <a:gd name="connsiteY12" fmla="*/ 438727 h 1032214"/>
                <a:gd name="connsiteX13" fmla="*/ 548254 w 1661566"/>
                <a:gd name="connsiteY13" fmla="*/ 357765 h 1032214"/>
                <a:gd name="connsiteX14" fmla="*/ 364898 w 1661566"/>
                <a:gd name="connsiteY14" fmla="*/ 331571 h 1032214"/>
                <a:gd name="connsiteX15" fmla="*/ 133916 w 1661566"/>
                <a:gd name="connsiteY15" fmla="*/ 317283 h 1032214"/>
                <a:gd name="connsiteX16" fmla="*/ 26760 w 1661566"/>
                <a:gd name="connsiteY16" fmla="*/ 293471 h 1032214"/>
                <a:gd name="connsiteX17" fmla="*/ 0 w 1661566"/>
                <a:gd name="connsiteY17" fmla="*/ 296231 h 1032214"/>
                <a:gd name="connsiteX18" fmla="*/ 40452 w 1661566"/>
                <a:gd name="connsiteY18" fmla="*/ 288411 h 1032214"/>
                <a:gd name="connsiteX19" fmla="*/ 136297 w 1661566"/>
                <a:gd name="connsiteY19" fmla="*/ 269658 h 1032214"/>
                <a:gd name="connsiteX20" fmla="*/ 369660 w 1661566"/>
                <a:gd name="connsiteY20" fmla="*/ 226796 h 1032214"/>
                <a:gd name="connsiteX21" fmla="*/ 524442 w 1661566"/>
                <a:gd name="connsiteY21" fmla="*/ 160121 h 1032214"/>
                <a:gd name="connsiteX22" fmla="*/ 648266 w 1661566"/>
                <a:gd name="connsiteY22" fmla="*/ 67252 h 1032214"/>
                <a:gd name="connsiteX23" fmla="*/ 786379 w 1661566"/>
                <a:gd name="connsiteY23" fmla="*/ 2958 h 1032214"/>
                <a:gd name="connsiteX24" fmla="*/ 862579 w 1661566"/>
                <a:gd name="connsiteY24" fmla="*/ 2512 h 1032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61566" h="1032214">
                  <a:moveTo>
                    <a:pt x="862579" y="2512"/>
                  </a:moveTo>
                  <a:cubicBezTo>
                    <a:pt x="889269" y="5638"/>
                    <a:pt x="918737" y="11293"/>
                    <a:pt x="955448" y="17246"/>
                  </a:cubicBezTo>
                  <a:cubicBezTo>
                    <a:pt x="1028870" y="29152"/>
                    <a:pt x="1140391" y="46218"/>
                    <a:pt x="1226910" y="74396"/>
                  </a:cubicBezTo>
                  <a:cubicBezTo>
                    <a:pt x="1313429" y="102574"/>
                    <a:pt x="1408679" y="136309"/>
                    <a:pt x="1474560" y="186315"/>
                  </a:cubicBezTo>
                  <a:cubicBezTo>
                    <a:pt x="1540441" y="236321"/>
                    <a:pt x="1591242" y="303393"/>
                    <a:pt x="1622198" y="374433"/>
                  </a:cubicBezTo>
                  <a:cubicBezTo>
                    <a:pt x="1653154" y="445473"/>
                    <a:pt x="1665854" y="539533"/>
                    <a:pt x="1660298" y="612558"/>
                  </a:cubicBezTo>
                  <a:cubicBezTo>
                    <a:pt x="1654742" y="685583"/>
                    <a:pt x="1627357" y="749480"/>
                    <a:pt x="1588860" y="812583"/>
                  </a:cubicBezTo>
                  <a:cubicBezTo>
                    <a:pt x="1550363" y="875686"/>
                    <a:pt x="1493610" y="954664"/>
                    <a:pt x="1429316" y="991177"/>
                  </a:cubicBezTo>
                  <a:cubicBezTo>
                    <a:pt x="1365022" y="1027690"/>
                    <a:pt x="1259851" y="1034436"/>
                    <a:pt x="1203098" y="1031658"/>
                  </a:cubicBezTo>
                  <a:cubicBezTo>
                    <a:pt x="1146345" y="1028880"/>
                    <a:pt x="1122136" y="1019355"/>
                    <a:pt x="1088798" y="974508"/>
                  </a:cubicBezTo>
                  <a:cubicBezTo>
                    <a:pt x="1055460" y="929661"/>
                    <a:pt x="1033631" y="830839"/>
                    <a:pt x="1003072" y="762576"/>
                  </a:cubicBezTo>
                  <a:cubicBezTo>
                    <a:pt x="972513" y="694313"/>
                    <a:pt x="944733" y="618908"/>
                    <a:pt x="905442" y="564933"/>
                  </a:cubicBezTo>
                  <a:cubicBezTo>
                    <a:pt x="866151" y="510958"/>
                    <a:pt x="826859" y="473255"/>
                    <a:pt x="767328" y="438727"/>
                  </a:cubicBezTo>
                  <a:cubicBezTo>
                    <a:pt x="707797" y="404199"/>
                    <a:pt x="615326" y="375624"/>
                    <a:pt x="548254" y="357765"/>
                  </a:cubicBezTo>
                  <a:cubicBezTo>
                    <a:pt x="481182" y="339906"/>
                    <a:pt x="433954" y="338318"/>
                    <a:pt x="364898" y="331571"/>
                  </a:cubicBezTo>
                  <a:cubicBezTo>
                    <a:pt x="295842" y="324824"/>
                    <a:pt x="190272" y="323633"/>
                    <a:pt x="133916" y="317283"/>
                  </a:cubicBezTo>
                  <a:cubicBezTo>
                    <a:pt x="77560" y="310933"/>
                    <a:pt x="54938" y="295455"/>
                    <a:pt x="26760" y="293471"/>
                  </a:cubicBezTo>
                  <a:lnTo>
                    <a:pt x="0" y="296231"/>
                  </a:lnTo>
                  <a:lnTo>
                    <a:pt x="40452" y="288411"/>
                  </a:lnTo>
                  <a:cubicBezTo>
                    <a:pt x="71012" y="282358"/>
                    <a:pt x="100181" y="276405"/>
                    <a:pt x="136297" y="269658"/>
                  </a:cubicBezTo>
                  <a:cubicBezTo>
                    <a:pt x="208528" y="256164"/>
                    <a:pt x="304969" y="245052"/>
                    <a:pt x="369660" y="226796"/>
                  </a:cubicBezTo>
                  <a:cubicBezTo>
                    <a:pt x="434351" y="208540"/>
                    <a:pt x="478008" y="186712"/>
                    <a:pt x="524442" y="160121"/>
                  </a:cubicBezTo>
                  <a:cubicBezTo>
                    <a:pt x="570876" y="133530"/>
                    <a:pt x="604610" y="93446"/>
                    <a:pt x="648266" y="67252"/>
                  </a:cubicBezTo>
                  <a:cubicBezTo>
                    <a:pt x="691922" y="41058"/>
                    <a:pt x="735182" y="11292"/>
                    <a:pt x="786379" y="2958"/>
                  </a:cubicBezTo>
                  <a:cubicBezTo>
                    <a:pt x="811977" y="-1209"/>
                    <a:pt x="835889" y="-613"/>
                    <a:pt x="862579" y="2512"/>
                  </a:cubicBez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6" name="任意多边形 85"/>
            <p:cNvSpPr/>
            <p:nvPr/>
          </p:nvSpPr>
          <p:spPr>
            <a:xfrm>
              <a:off x="8296067" y="3493674"/>
              <a:ext cx="11549" cy="2175"/>
            </a:xfrm>
            <a:custGeom>
              <a:avLst/>
              <a:gdLst>
                <a:gd name="connsiteX0" fmla="*/ 11549 w 11549"/>
                <a:gd name="connsiteY0" fmla="*/ 0 h 2175"/>
                <a:gd name="connsiteX1" fmla="*/ 4079 w 11549"/>
                <a:gd name="connsiteY1" fmla="*/ 1444 h 2175"/>
                <a:gd name="connsiteX2" fmla="*/ 0 w 11549"/>
                <a:gd name="connsiteY2" fmla="*/ 2175 h 2175"/>
                <a:gd name="connsiteX3" fmla="*/ 5120 w 11549"/>
                <a:gd name="connsiteY3" fmla="*/ 663 h 2175"/>
                <a:gd name="connsiteX4" fmla="*/ 11549 w 11549"/>
                <a:gd name="connsiteY4" fmla="*/ 0 h 2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549" h="2175">
                  <a:moveTo>
                    <a:pt x="11549" y="0"/>
                  </a:moveTo>
                  <a:lnTo>
                    <a:pt x="4079" y="1444"/>
                  </a:lnTo>
                  <a:lnTo>
                    <a:pt x="0" y="2175"/>
                  </a:lnTo>
                  <a:lnTo>
                    <a:pt x="5120" y="663"/>
                  </a:lnTo>
                  <a:lnTo>
                    <a:pt x="11549" y="0"/>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7" name="任意多边形 86"/>
            <p:cNvSpPr/>
            <p:nvPr/>
          </p:nvSpPr>
          <p:spPr>
            <a:xfrm>
              <a:off x="7198704" y="2301964"/>
              <a:ext cx="2856407" cy="2015348"/>
            </a:xfrm>
            <a:custGeom>
              <a:avLst/>
              <a:gdLst>
                <a:gd name="connsiteX0" fmla="*/ 167694 w 2856407"/>
                <a:gd name="connsiteY0" fmla="*/ 259 h 2015348"/>
                <a:gd name="connsiteX1" fmla="*/ 242703 w 2856407"/>
                <a:gd name="connsiteY1" fmla="*/ 10230 h 2015348"/>
                <a:gd name="connsiteX2" fmla="*/ 407009 w 2856407"/>
                <a:gd name="connsiteY2" fmla="*/ 76905 h 2015348"/>
                <a:gd name="connsiteX3" fmla="*/ 535597 w 2856407"/>
                <a:gd name="connsiteY3" fmla="*/ 212636 h 2015348"/>
                <a:gd name="connsiteX4" fmla="*/ 549885 w 2856407"/>
                <a:gd name="connsiteY4" fmla="*/ 407899 h 2015348"/>
                <a:gd name="connsiteX5" fmla="*/ 464160 w 2856407"/>
                <a:gd name="connsiteY5" fmla="*/ 669836 h 2015348"/>
                <a:gd name="connsiteX6" fmla="*/ 421297 w 2856407"/>
                <a:gd name="connsiteY6" fmla="*/ 841286 h 2015348"/>
                <a:gd name="connsiteX7" fmla="*/ 466541 w 2856407"/>
                <a:gd name="connsiteY7" fmla="*/ 1003211 h 2015348"/>
                <a:gd name="connsiteX8" fmla="*/ 592747 w 2856407"/>
                <a:gd name="connsiteY8" fmla="*/ 1112749 h 2015348"/>
                <a:gd name="connsiteX9" fmla="*/ 747529 w 2856407"/>
                <a:gd name="connsiteY9" fmla="*/ 1167517 h 2015348"/>
                <a:gd name="connsiteX10" fmla="*/ 1011847 w 2856407"/>
                <a:gd name="connsiteY10" fmla="*/ 1131799 h 2015348"/>
                <a:gd name="connsiteX11" fmla="*/ 1249972 w 2856407"/>
                <a:gd name="connsiteY11" fmla="*/ 1079411 h 2015348"/>
                <a:gd name="connsiteX12" fmla="*/ 1469047 w 2856407"/>
                <a:gd name="connsiteY12" fmla="*/ 1046074 h 2015348"/>
                <a:gd name="connsiteX13" fmla="*/ 1640497 w 2856407"/>
                <a:gd name="connsiteY13" fmla="*/ 955586 h 2015348"/>
                <a:gd name="connsiteX14" fmla="*/ 1835760 w 2856407"/>
                <a:gd name="connsiteY14" fmla="*/ 826999 h 2015348"/>
                <a:gd name="connsiteX15" fmla="*/ 2035785 w 2856407"/>
                <a:gd name="connsiteY15" fmla="*/ 819855 h 2015348"/>
                <a:gd name="connsiteX16" fmla="*/ 2307247 w 2856407"/>
                <a:gd name="connsiteY16" fmla="*/ 872242 h 2015348"/>
                <a:gd name="connsiteX17" fmla="*/ 2612047 w 2856407"/>
                <a:gd name="connsiteY17" fmla="*/ 998449 h 2015348"/>
                <a:gd name="connsiteX18" fmla="*/ 2802547 w 2856407"/>
                <a:gd name="connsiteY18" fmla="*/ 1207999 h 2015348"/>
                <a:gd name="connsiteX19" fmla="*/ 2854934 w 2856407"/>
                <a:gd name="connsiteY19" fmla="*/ 1517561 h 2015348"/>
                <a:gd name="connsiteX20" fmla="*/ 2759685 w 2856407"/>
                <a:gd name="connsiteY20" fmla="*/ 1769974 h 2015348"/>
                <a:gd name="connsiteX21" fmla="*/ 2588235 w 2856407"/>
                <a:gd name="connsiteY21" fmla="*/ 1946186 h 2015348"/>
                <a:gd name="connsiteX22" fmla="*/ 2369160 w 2856407"/>
                <a:gd name="connsiteY22" fmla="*/ 2012861 h 2015348"/>
                <a:gd name="connsiteX23" fmla="*/ 2202472 w 2856407"/>
                <a:gd name="connsiteY23" fmla="*/ 1989049 h 2015348"/>
                <a:gd name="connsiteX24" fmla="*/ 2114365 w 2856407"/>
                <a:gd name="connsiteY24" fmla="*/ 1877130 h 2015348"/>
                <a:gd name="connsiteX25" fmla="*/ 2035785 w 2856407"/>
                <a:gd name="connsiteY25" fmla="*/ 1679486 h 2015348"/>
                <a:gd name="connsiteX26" fmla="*/ 1931010 w 2856407"/>
                <a:gd name="connsiteY26" fmla="*/ 1474699 h 2015348"/>
                <a:gd name="connsiteX27" fmla="*/ 1778610 w 2856407"/>
                <a:gd name="connsiteY27" fmla="*/ 1369924 h 2015348"/>
                <a:gd name="connsiteX28" fmla="*/ 1557153 w 2856407"/>
                <a:gd name="connsiteY28" fmla="*/ 1310392 h 2015348"/>
                <a:gd name="connsiteX29" fmla="*/ 1311885 w 2856407"/>
                <a:gd name="connsiteY29" fmla="*/ 1293724 h 2015348"/>
                <a:gd name="connsiteX30" fmla="*/ 1085666 w 2856407"/>
                <a:gd name="connsiteY30" fmla="*/ 1250861 h 2015348"/>
                <a:gd name="connsiteX31" fmla="*/ 1002322 w 2856407"/>
                <a:gd name="connsiteY31" fmla="*/ 1217524 h 2015348"/>
                <a:gd name="connsiteX32" fmla="*/ 1073759 w 2856407"/>
                <a:gd name="connsiteY32" fmla="*/ 1200855 h 2015348"/>
                <a:gd name="connsiteX33" fmla="*/ 1097363 w 2856407"/>
                <a:gd name="connsiteY33" fmla="*/ 1193884 h 2015348"/>
                <a:gd name="connsiteX34" fmla="*/ 1101442 w 2856407"/>
                <a:gd name="connsiteY34" fmla="*/ 1193153 h 2015348"/>
                <a:gd name="connsiteX35" fmla="*/ 1108912 w 2856407"/>
                <a:gd name="connsiteY35" fmla="*/ 1191709 h 2015348"/>
                <a:gd name="connsiteX36" fmla="*/ 1135672 w 2856407"/>
                <a:gd name="connsiteY36" fmla="*/ 1188949 h 2015348"/>
                <a:gd name="connsiteX37" fmla="*/ 1242828 w 2856407"/>
                <a:gd name="connsiteY37" fmla="*/ 1212761 h 2015348"/>
                <a:gd name="connsiteX38" fmla="*/ 1473810 w 2856407"/>
                <a:gd name="connsiteY38" fmla="*/ 1227049 h 2015348"/>
                <a:gd name="connsiteX39" fmla="*/ 1657166 w 2856407"/>
                <a:gd name="connsiteY39" fmla="*/ 1253243 h 2015348"/>
                <a:gd name="connsiteX40" fmla="*/ 1876240 w 2856407"/>
                <a:gd name="connsiteY40" fmla="*/ 1334205 h 2015348"/>
                <a:gd name="connsiteX41" fmla="*/ 2014354 w 2856407"/>
                <a:gd name="connsiteY41" fmla="*/ 1460411 h 2015348"/>
                <a:gd name="connsiteX42" fmla="*/ 2111984 w 2856407"/>
                <a:gd name="connsiteY42" fmla="*/ 1658054 h 2015348"/>
                <a:gd name="connsiteX43" fmla="*/ 2197710 w 2856407"/>
                <a:gd name="connsiteY43" fmla="*/ 1869986 h 2015348"/>
                <a:gd name="connsiteX44" fmla="*/ 2312010 w 2856407"/>
                <a:gd name="connsiteY44" fmla="*/ 1927136 h 2015348"/>
                <a:gd name="connsiteX45" fmla="*/ 2538228 w 2856407"/>
                <a:gd name="connsiteY45" fmla="*/ 1886655 h 2015348"/>
                <a:gd name="connsiteX46" fmla="*/ 2697772 w 2856407"/>
                <a:gd name="connsiteY46" fmla="*/ 1708061 h 2015348"/>
                <a:gd name="connsiteX47" fmla="*/ 2769210 w 2856407"/>
                <a:gd name="connsiteY47" fmla="*/ 1508036 h 2015348"/>
                <a:gd name="connsiteX48" fmla="*/ 2731110 w 2856407"/>
                <a:gd name="connsiteY48" fmla="*/ 1269911 h 2015348"/>
                <a:gd name="connsiteX49" fmla="*/ 2583472 w 2856407"/>
                <a:gd name="connsiteY49" fmla="*/ 1081793 h 2015348"/>
                <a:gd name="connsiteX50" fmla="*/ 2335822 w 2856407"/>
                <a:gd name="connsiteY50" fmla="*/ 969874 h 2015348"/>
                <a:gd name="connsiteX51" fmla="*/ 2064360 w 2856407"/>
                <a:gd name="connsiteY51" fmla="*/ 912724 h 2015348"/>
                <a:gd name="connsiteX52" fmla="*/ 1895291 w 2856407"/>
                <a:gd name="connsiteY52" fmla="*/ 898436 h 2015348"/>
                <a:gd name="connsiteX53" fmla="*/ 1757178 w 2856407"/>
                <a:gd name="connsiteY53" fmla="*/ 962730 h 2015348"/>
                <a:gd name="connsiteX54" fmla="*/ 1633354 w 2856407"/>
                <a:gd name="connsiteY54" fmla="*/ 1055599 h 2015348"/>
                <a:gd name="connsiteX55" fmla="*/ 1478572 w 2856407"/>
                <a:gd name="connsiteY55" fmla="*/ 1122274 h 2015348"/>
                <a:gd name="connsiteX56" fmla="*/ 1245209 w 2856407"/>
                <a:gd name="connsiteY56" fmla="*/ 1165136 h 2015348"/>
                <a:gd name="connsiteX57" fmla="*/ 1149364 w 2856407"/>
                <a:gd name="connsiteY57" fmla="*/ 1183889 h 2015348"/>
                <a:gd name="connsiteX58" fmla="*/ 1108912 w 2856407"/>
                <a:gd name="connsiteY58" fmla="*/ 1191709 h 2015348"/>
                <a:gd name="connsiteX59" fmla="*/ 1102483 w 2856407"/>
                <a:gd name="connsiteY59" fmla="*/ 1192372 h 2015348"/>
                <a:gd name="connsiteX60" fmla="*/ 1097363 w 2856407"/>
                <a:gd name="connsiteY60" fmla="*/ 1193884 h 2015348"/>
                <a:gd name="connsiteX61" fmla="*/ 1045185 w 2856407"/>
                <a:gd name="connsiteY61" fmla="*/ 1203236 h 2015348"/>
                <a:gd name="connsiteX62" fmla="*/ 745147 w 2856407"/>
                <a:gd name="connsiteY62" fmla="*/ 1250861 h 2015348"/>
                <a:gd name="connsiteX63" fmla="*/ 516547 w 2856407"/>
                <a:gd name="connsiteY63" fmla="*/ 1155611 h 2015348"/>
                <a:gd name="connsiteX64" fmla="*/ 354622 w 2856407"/>
                <a:gd name="connsiteY64" fmla="*/ 979399 h 2015348"/>
                <a:gd name="connsiteX65" fmla="*/ 349860 w 2856407"/>
                <a:gd name="connsiteY65" fmla="*/ 746036 h 2015348"/>
                <a:gd name="connsiteX66" fmla="*/ 423678 w 2856407"/>
                <a:gd name="connsiteY66" fmla="*/ 534104 h 2015348"/>
                <a:gd name="connsiteX67" fmla="*/ 468922 w 2856407"/>
                <a:gd name="connsiteY67" fmla="*/ 398374 h 2015348"/>
                <a:gd name="connsiteX68" fmla="*/ 459397 w 2856407"/>
                <a:gd name="connsiteY68" fmla="*/ 250736 h 2015348"/>
                <a:gd name="connsiteX69" fmla="*/ 385578 w 2856407"/>
                <a:gd name="connsiteY69" fmla="*/ 167392 h 2015348"/>
                <a:gd name="connsiteX70" fmla="*/ 242703 w 2856407"/>
                <a:gd name="connsiteY70" fmla="*/ 95956 h 2015348"/>
                <a:gd name="connsiteX71" fmla="*/ 30772 w 2856407"/>
                <a:gd name="connsiteY71" fmla="*/ 103099 h 2015348"/>
                <a:gd name="connsiteX72" fmla="*/ 21513 w 2856407"/>
                <a:gd name="connsiteY72" fmla="*/ 105624 h 2015348"/>
                <a:gd name="connsiteX73" fmla="*/ 0 w 2856407"/>
                <a:gd name="connsiteY73" fmla="*/ 19342 h 2015348"/>
                <a:gd name="connsiteX74" fmla="*/ 10532 w 2856407"/>
                <a:gd name="connsiteY74" fmla="*/ 16480 h 2015348"/>
                <a:gd name="connsiteX75" fmla="*/ 92685 w 2856407"/>
                <a:gd name="connsiteY75" fmla="*/ 3086 h 2015348"/>
                <a:gd name="connsiteX76" fmla="*/ 167694 w 2856407"/>
                <a:gd name="connsiteY76" fmla="*/ 259 h 2015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856407" h="2015348">
                  <a:moveTo>
                    <a:pt x="167694" y="259"/>
                  </a:moveTo>
                  <a:cubicBezTo>
                    <a:pt x="192102" y="1102"/>
                    <a:pt x="216510" y="4078"/>
                    <a:pt x="242703" y="10230"/>
                  </a:cubicBezTo>
                  <a:cubicBezTo>
                    <a:pt x="295090" y="22533"/>
                    <a:pt x="358193" y="43171"/>
                    <a:pt x="407009" y="76905"/>
                  </a:cubicBezTo>
                  <a:cubicBezTo>
                    <a:pt x="455825" y="110639"/>
                    <a:pt x="511784" y="157470"/>
                    <a:pt x="535597" y="212636"/>
                  </a:cubicBezTo>
                  <a:cubicBezTo>
                    <a:pt x="559410" y="267802"/>
                    <a:pt x="561791" y="331699"/>
                    <a:pt x="549885" y="407899"/>
                  </a:cubicBezTo>
                  <a:cubicBezTo>
                    <a:pt x="537979" y="484099"/>
                    <a:pt x="485591" y="597605"/>
                    <a:pt x="464160" y="669836"/>
                  </a:cubicBezTo>
                  <a:cubicBezTo>
                    <a:pt x="442729" y="742067"/>
                    <a:pt x="420900" y="785724"/>
                    <a:pt x="421297" y="841286"/>
                  </a:cubicBezTo>
                  <a:cubicBezTo>
                    <a:pt x="421694" y="896848"/>
                    <a:pt x="437966" y="957967"/>
                    <a:pt x="466541" y="1003211"/>
                  </a:cubicBezTo>
                  <a:cubicBezTo>
                    <a:pt x="495116" y="1048455"/>
                    <a:pt x="545916" y="1085365"/>
                    <a:pt x="592747" y="1112749"/>
                  </a:cubicBezTo>
                  <a:cubicBezTo>
                    <a:pt x="639578" y="1140133"/>
                    <a:pt x="677679" y="1164342"/>
                    <a:pt x="747529" y="1167517"/>
                  </a:cubicBezTo>
                  <a:cubicBezTo>
                    <a:pt x="817379" y="1170692"/>
                    <a:pt x="928107" y="1146483"/>
                    <a:pt x="1011847" y="1131799"/>
                  </a:cubicBezTo>
                  <a:cubicBezTo>
                    <a:pt x="1095587" y="1117115"/>
                    <a:pt x="1173772" y="1093699"/>
                    <a:pt x="1249972" y="1079411"/>
                  </a:cubicBezTo>
                  <a:cubicBezTo>
                    <a:pt x="1326172" y="1065124"/>
                    <a:pt x="1403960" y="1066711"/>
                    <a:pt x="1469047" y="1046074"/>
                  </a:cubicBezTo>
                  <a:cubicBezTo>
                    <a:pt x="1534134" y="1025437"/>
                    <a:pt x="1579378" y="992098"/>
                    <a:pt x="1640497" y="955586"/>
                  </a:cubicBezTo>
                  <a:cubicBezTo>
                    <a:pt x="1701616" y="919074"/>
                    <a:pt x="1769879" y="849621"/>
                    <a:pt x="1835760" y="826999"/>
                  </a:cubicBezTo>
                  <a:cubicBezTo>
                    <a:pt x="1901641" y="804377"/>
                    <a:pt x="1957204" y="812314"/>
                    <a:pt x="2035785" y="819855"/>
                  </a:cubicBezTo>
                  <a:cubicBezTo>
                    <a:pt x="2114366" y="827396"/>
                    <a:pt x="2211203" y="842476"/>
                    <a:pt x="2307247" y="872242"/>
                  </a:cubicBezTo>
                  <a:cubicBezTo>
                    <a:pt x="2403291" y="902008"/>
                    <a:pt x="2529497" y="942490"/>
                    <a:pt x="2612047" y="998449"/>
                  </a:cubicBezTo>
                  <a:cubicBezTo>
                    <a:pt x="2694597" y="1054409"/>
                    <a:pt x="2762066" y="1121480"/>
                    <a:pt x="2802547" y="1207999"/>
                  </a:cubicBezTo>
                  <a:cubicBezTo>
                    <a:pt x="2843028" y="1294518"/>
                    <a:pt x="2862078" y="1423898"/>
                    <a:pt x="2854934" y="1517561"/>
                  </a:cubicBezTo>
                  <a:cubicBezTo>
                    <a:pt x="2847790" y="1611224"/>
                    <a:pt x="2804135" y="1698537"/>
                    <a:pt x="2759685" y="1769974"/>
                  </a:cubicBezTo>
                  <a:cubicBezTo>
                    <a:pt x="2715235" y="1841412"/>
                    <a:pt x="2653323" y="1905705"/>
                    <a:pt x="2588235" y="1946186"/>
                  </a:cubicBezTo>
                  <a:cubicBezTo>
                    <a:pt x="2523147" y="1986667"/>
                    <a:pt x="2433454" y="2005717"/>
                    <a:pt x="2369160" y="2012861"/>
                  </a:cubicBezTo>
                  <a:cubicBezTo>
                    <a:pt x="2304866" y="2020005"/>
                    <a:pt x="2244938" y="2011671"/>
                    <a:pt x="2202472" y="1989049"/>
                  </a:cubicBezTo>
                  <a:cubicBezTo>
                    <a:pt x="2160006" y="1966427"/>
                    <a:pt x="2142146" y="1928724"/>
                    <a:pt x="2114365" y="1877130"/>
                  </a:cubicBezTo>
                  <a:cubicBezTo>
                    <a:pt x="2086584" y="1825536"/>
                    <a:pt x="2066344" y="1746558"/>
                    <a:pt x="2035785" y="1679486"/>
                  </a:cubicBezTo>
                  <a:cubicBezTo>
                    <a:pt x="2005226" y="1612414"/>
                    <a:pt x="1973873" y="1526293"/>
                    <a:pt x="1931010" y="1474699"/>
                  </a:cubicBezTo>
                  <a:cubicBezTo>
                    <a:pt x="1888147" y="1423105"/>
                    <a:pt x="1840920" y="1397309"/>
                    <a:pt x="1778610" y="1369924"/>
                  </a:cubicBezTo>
                  <a:cubicBezTo>
                    <a:pt x="1716300" y="1342539"/>
                    <a:pt x="1634941" y="1323092"/>
                    <a:pt x="1557153" y="1310392"/>
                  </a:cubicBezTo>
                  <a:cubicBezTo>
                    <a:pt x="1479366" y="1297692"/>
                    <a:pt x="1390466" y="1303646"/>
                    <a:pt x="1311885" y="1293724"/>
                  </a:cubicBezTo>
                  <a:cubicBezTo>
                    <a:pt x="1233304" y="1283802"/>
                    <a:pt x="1137260" y="1263561"/>
                    <a:pt x="1085666" y="1250861"/>
                  </a:cubicBezTo>
                  <a:cubicBezTo>
                    <a:pt x="1034072" y="1238161"/>
                    <a:pt x="1004306" y="1225858"/>
                    <a:pt x="1002322" y="1217524"/>
                  </a:cubicBezTo>
                  <a:cubicBezTo>
                    <a:pt x="1000338" y="1209190"/>
                    <a:pt x="1073759" y="1200855"/>
                    <a:pt x="1073759" y="1200855"/>
                  </a:cubicBezTo>
                  <a:lnTo>
                    <a:pt x="1097363" y="1193884"/>
                  </a:lnTo>
                  <a:lnTo>
                    <a:pt x="1101442" y="1193153"/>
                  </a:lnTo>
                  <a:lnTo>
                    <a:pt x="1108912" y="1191709"/>
                  </a:lnTo>
                  <a:lnTo>
                    <a:pt x="1135672" y="1188949"/>
                  </a:lnTo>
                  <a:cubicBezTo>
                    <a:pt x="1163850" y="1190933"/>
                    <a:pt x="1186472" y="1206411"/>
                    <a:pt x="1242828" y="1212761"/>
                  </a:cubicBezTo>
                  <a:cubicBezTo>
                    <a:pt x="1299184" y="1219111"/>
                    <a:pt x="1404754" y="1220302"/>
                    <a:pt x="1473810" y="1227049"/>
                  </a:cubicBezTo>
                  <a:cubicBezTo>
                    <a:pt x="1542866" y="1233796"/>
                    <a:pt x="1590094" y="1235384"/>
                    <a:pt x="1657166" y="1253243"/>
                  </a:cubicBezTo>
                  <a:cubicBezTo>
                    <a:pt x="1724238" y="1271102"/>
                    <a:pt x="1816709" y="1299677"/>
                    <a:pt x="1876240" y="1334205"/>
                  </a:cubicBezTo>
                  <a:cubicBezTo>
                    <a:pt x="1935771" y="1368733"/>
                    <a:pt x="1975063" y="1406436"/>
                    <a:pt x="2014354" y="1460411"/>
                  </a:cubicBezTo>
                  <a:cubicBezTo>
                    <a:pt x="2053645" y="1514386"/>
                    <a:pt x="2081425" y="1589791"/>
                    <a:pt x="2111984" y="1658054"/>
                  </a:cubicBezTo>
                  <a:cubicBezTo>
                    <a:pt x="2142543" y="1726317"/>
                    <a:pt x="2164372" y="1825139"/>
                    <a:pt x="2197710" y="1869986"/>
                  </a:cubicBezTo>
                  <a:cubicBezTo>
                    <a:pt x="2231048" y="1914833"/>
                    <a:pt x="2255257" y="1924358"/>
                    <a:pt x="2312010" y="1927136"/>
                  </a:cubicBezTo>
                  <a:cubicBezTo>
                    <a:pt x="2368763" y="1929914"/>
                    <a:pt x="2473934" y="1923168"/>
                    <a:pt x="2538228" y="1886655"/>
                  </a:cubicBezTo>
                  <a:cubicBezTo>
                    <a:pt x="2602522" y="1850142"/>
                    <a:pt x="2659275" y="1771164"/>
                    <a:pt x="2697772" y="1708061"/>
                  </a:cubicBezTo>
                  <a:cubicBezTo>
                    <a:pt x="2736269" y="1644958"/>
                    <a:pt x="2763654" y="1581061"/>
                    <a:pt x="2769210" y="1508036"/>
                  </a:cubicBezTo>
                  <a:cubicBezTo>
                    <a:pt x="2774766" y="1435011"/>
                    <a:pt x="2762066" y="1340951"/>
                    <a:pt x="2731110" y="1269911"/>
                  </a:cubicBezTo>
                  <a:cubicBezTo>
                    <a:pt x="2700154" y="1198871"/>
                    <a:pt x="2649353" y="1131799"/>
                    <a:pt x="2583472" y="1081793"/>
                  </a:cubicBezTo>
                  <a:cubicBezTo>
                    <a:pt x="2517591" y="1031787"/>
                    <a:pt x="2422341" y="998052"/>
                    <a:pt x="2335822" y="969874"/>
                  </a:cubicBezTo>
                  <a:cubicBezTo>
                    <a:pt x="2249303" y="941696"/>
                    <a:pt x="2137782" y="924630"/>
                    <a:pt x="2064360" y="912724"/>
                  </a:cubicBezTo>
                  <a:cubicBezTo>
                    <a:pt x="1990938" y="900818"/>
                    <a:pt x="1946488" y="890102"/>
                    <a:pt x="1895291" y="898436"/>
                  </a:cubicBezTo>
                  <a:cubicBezTo>
                    <a:pt x="1844094" y="906770"/>
                    <a:pt x="1800834" y="936536"/>
                    <a:pt x="1757178" y="962730"/>
                  </a:cubicBezTo>
                  <a:cubicBezTo>
                    <a:pt x="1713522" y="988924"/>
                    <a:pt x="1679788" y="1029008"/>
                    <a:pt x="1633354" y="1055599"/>
                  </a:cubicBezTo>
                  <a:cubicBezTo>
                    <a:pt x="1586920" y="1082190"/>
                    <a:pt x="1543263" y="1104018"/>
                    <a:pt x="1478572" y="1122274"/>
                  </a:cubicBezTo>
                  <a:cubicBezTo>
                    <a:pt x="1413881" y="1140530"/>
                    <a:pt x="1317440" y="1151642"/>
                    <a:pt x="1245209" y="1165136"/>
                  </a:cubicBezTo>
                  <a:cubicBezTo>
                    <a:pt x="1209093" y="1171883"/>
                    <a:pt x="1179924" y="1177836"/>
                    <a:pt x="1149364" y="1183889"/>
                  </a:cubicBezTo>
                  <a:lnTo>
                    <a:pt x="1108912" y="1191709"/>
                  </a:lnTo>
                  <a:lnTo>
                    <a:pt x="1102483" y="1192372"/>
                  </a:lnTo>
                  <a:lnTo>
                    <a:pt x="1097363" y="1193884"/>
                  </a:lnTo>
                  <a:lnTo>
                    <a:pt x="1045185" y="1203236"/>
                  </a:lnTo>
                  <a:cubicBezTo>
                    <a:pt x="961841" y="1217523"/>
                    <a:pt x="833253" y="1258798"/>
                    <a:pt x="745147" y="1250861"/>
                  </a:cubicBezTo>
                  <a:cubicBezTo>
                    <a:pt x="657041" y="1242924"/>
                    <a:pt x="581634" y="1200855"/>
                    <a:pt x="516547" y="1155611"/>
                  </a:cubicBezTo>
                  <a:cubicBezTo>
                    <a:pt x="451460" y="1110367"/>
                    <a:pt x="382403" y="1047661"/>
                    <a:pt x="354622" y="979399"/>
                  </a:cubicBezTo>
                  <a:cubicBezTo>
                    <a:pt x="326841" y="911137"/>
                    <a:pt x="338351" y="820252"/>
                    <a:pt x="349860" y="746036"/>
                  </a:cubicBezTo>
                  <a:cubicBezTo>
                    <a:pt x="361369" y="671820"/>
                    <a:pt x="403834" y="592048"/>
                    <a:pt x="423678" y="534104"/>
                  </a:cubicBezTo>
                  <a:cubicBezTo>
                    <a:pt x="443522" y="476160"/>
                    <a:pt x="462969" y="445602"/>
                    <a:pt x="468922" y="398374"/>
                  </a:cubicBezTo>
                  <a:cubicBezTo>
                    <a:pt x="474875" y="351146"/>
                    <a:pt x="473288" y="289233"/>
                    <a:pt x="459397" y="250736"/>
                  </a:cubicBezTo>
                  <a:cubicBezTo>
                    <a:pt x="445506" y="212239"/>
                    <a:pt x="421694" y="193189"/>
                    <a:pt x="385578" y="167392"/>
                  </a:cubicBezTo>
                  <a:cubicBezTo>
                    <a:pt x="349462" y="141595"/>
                    <a:pt x="301837" y="106671"/>
                    <a:pt x="242703" y="95956"/>
                  </a:cubicBezTo>
                  <a:cubicBezTo>
                    <a:pt x="183569" y="85241"/>
                    <a:pt x="97050" y="91590"/>
                    <a:pt x="30772" y="103099"/>
                  </a:cubicBezTo>
                  <a:lnTo>
                    <a:pt x="21513" y="105624"/>
                  </a:lnTo>
                  <a:lnTo>
                    <a:pt x="0" y="19342"/>
                  </a:lnTo>
                  <a:lnTo>
                    <a:pt x="10532" y="16480"/>
                  </a:lnTo>
                  <a:cubicBezTo>
                    <a:pt x="38512" y="10230"/>
                    <a:pt x="66492" y="5467"/>
                    <a:pt x="92685" y="3086"/>
                  </a:cubicBezTo>
                  <a:cubicBezTo>
                    <a:pt x="118879" y="705"/>
                    <a:pt x="143286" y="-585"/>
                    <a:pt x="167694" y="259"/>
                  </a:cubicBezTo>
                  <a:close/>
                </a:path>
              </a:pathLst>
            </a:custGeom>
            <a:solidFill>
              <a:srgbClr val="20A023"/>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8" name="任意多边形 87"/>
            <p:cNvSpPr/>
            <p:nvPr/>
          </p:nvSpPr>
          <p:spPr>
            <a:xfrm>
              <a:off x="6806134" y="2322250"/>
              <a:ext cx="410608" cy="255366"/>
            </a:xfrm>
            <a:custGeom>
              <a:avLst/>
              <a:gdLst>
                <a:gd name="connsiteX0" fmla="*/ 389095 w 410608"/>
                <a:gd name="connsiteY0" fmla="*/ 0 h 255366"/>
                <a:gd name="connsiteX1" fmla="*/ 410608 w 410608"/>
                <a:gd name="connsiteY1" fmla="*/ 86286 h 255366"/>
                <a:gd name="connsiteX2" fmla="*/ 326752 w 410608"/>
                <a:gd name="connsiteY2" fmla="*/ 109155 h 255366"/>
                <a:gd name="connsiteX3" fmla="*/ 237604 w 410608"/>
                <a:gd name="connsiteY3" fmla="*/ 144725 h 255366"/>
                <a:gd name="connsiteX4" fmla="*/ 85204 w 410608"/>
                <a:gd name="connsiteY4" fmla="*/ 225688 h 255366"/>
                <a:gd name="connsiteX5" fmla="*/ 34899 w 410608"/>
                <a:gd name="connsiteY5" fmla="*/ 255366 h 255366"/>
                <a:gd name="connsiteX6" fmla="*/ 13136 w 410608"/>
                <a:gd name="connsiteY6" fmla="*/ 208927 h 255366"/>
                <a:gd name="connsiteX7" fmla="*/ 0 w 410608"/>
                <a:gd name="connsiteY7" fmla="*/ 179082 h 255366"/>
                <a:gd name="connsiteX8" fmla="*/ 18529 w 410608"/>
                <a:gd name="connsiteY8" fmla="*/ 168538 h 255366"/>
                <a:gd name="connsiteX9" fmla="*/ 170929 w 410608"/>
                <a:gd name="connsiteY9" fmla="*/ 82813 h 255366"/>
                <a:gd name="connsiteX10" fmla="*/ 320948 w 410608"/>
                <a:gd name="connsiteY10" fmla="*/ 18519 h 255366"/>
                <a:gd name="connsiteX11" fmla="*/ 389095 w 410608"/>
                <a:gd name="connsiteY11" fmla="*/ 0 h 2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0608" h="255366">
                  <a:moveTo>
                    <a:pt x="389095" y="0"/>
                  </a:moveTo>
                  <a:lnTo>
                    <a:pt x="410608" y="86286"/>
                  </a:lnTo>
                  <a:lnTo>
                    <a:pt x="326752" y="109155"/>
                  </a:lnTo>
                  <a:cubicBezTo>
                    <a:pt x="295647" y="120218"/>
                    <a:pt x="265782" y="132819"/>
                    <a:pt x="237604" y="144725"/>
                  </a:cubicBezTo>
                  <a:cubicBezTo>
                    <a:pt x="181248" y="168537"/>
                    <a:pt x="132035" y="200288"/>
                    <a:pt x="85204" y="225688"/>
                  </a:cubicBezTo>
                  <a:lnTo>
                    <a:pt x="34899" y="255366"/>
                  </a:lnTo>
                  <a:lnTo>
                    <a:pt x="13136" y="208927"/>
                  </a:lnTo>
                  <a:lnTo>
                    <a:pt x="0" y="179082"/>
                  </a:lnTo>
                  <a:lnTo>
                    <a:pt x="18529" y="168538"/>
                  </a:lnTo>
                  <a:cubicBezTo>
                    <a:pt x="59010" y="144726"/>
                    <a:pt x="116954" y="107419"/>
                    <a:pt x="170929" y="82813"/>
                  </a:cubicBezTo>
                  <a:cubicBezTo>
                    <a:pt x="224904" y="58207"/>
                    <a:pt x="268561" y="35188"/>
                    <a:pt x="320948" y="18519"/>
                  </a:cubicBezTo>
                  <a:lnTo>
                    <a:pt x="389095" y="0"/>
                  </a:lnTo>
                  <a:close/>
                </a:path>
              </a:pathLst>
            </a:custGeom>
            <a:solidFill>
              <a:srgbClr val="8B911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89" name="任意多边形 88"/>
            <p:cNvSpPr/>
            <p:nvPr/>
          </p:nvSpPr>
          <p:spPr>
            <a:xfrm>
              <a:off x="7597185" y="4018127"/>
              <a:ext cx="342769" cy="104319"/>
            </a:xfrm>
            <a:custGeom>
              <a:avLst/>
              <a:gdLst>
                <a:gd name="connsiteX0" fmla="*/ 8130 w 342769"/>
                <a:gd name="connsiteY0" fmla="*/ 0 h 104319"/>
                <a:gd name="connsiteX1" fmla="*/ 41865 w 342769"/>
                <a:gd name="connsiteY1" fmla="*/ 1425 h 104319"/>
                <a:gd name="connsiteX2" fmla="*/ 332378 w 342769"/>
                <a:gd name="connsiteY2" fmla="*/ 30000 h 104319"/>
                <a:gd name="connsiteX3" fmla="*/ 342769 w 342769"/>
                <a:gd name="connsiteY3" fmla="*/ 31597 h 104319"/>
                <a:gd name="connsiteX4" fmla="*/ 335126 w 342769"/>
                <a:gd name="connsiteY4" fmla="*/ 104319 h 104319"/>
                <a:gd name="connsiteX5" fmla="*/ 313328 w 342769"/>
                <a:gd name="connsiteY5" fmla="*/ 101438 h 104319"/>
                <a:gd name="connsiteX6" fmla="*/ 99015 w 342769"/>
                <a:gd name="connsiteY6" fmla="*/ 77625 h 104319"/>
                <a:gd name="connsiteX7" fmla="*/ 0 w 342769"/>
                <a:gd name="connsiteY7" fmla="*/ 67280 h 104319"/>
                <a:gd name="connsiteX8" fmla="*/ 2278 w 342769"/>
                <a:gd name="connsiteY8" fmla="*/ 48993 h 104319"/>
                <a:gd name="connsiteX9" fmla="*/ 8130 w 342769"/>
                <a:gd name="connsiteY9" fmla="*/ 0 h 10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2769" h="104319">
                  <a:moveTo>
                    <a:pt x="8130" y="0"/>
                  </a:moveTo>
                  <a:lnTo>
                    <a:pt x="41865" y="1425"/>
                  </a:lnTo>
                  <a:cubicBezTo>
                    <a:pt x="114890" y="5394"/>
                    <a:pt x="246653" y="18094"/>
                    <a:pt x="332378" y="30000"/>
                  </a:cubicBezTo>
                  <a:lnTo>
                    <a:pt x="342769" y="31597"/>
                  </a:lnTo>
                  <a:lnTo>
                    <a:pt x="335126" y="104319"/>
                  </a:lnTo>
                  <a:lnTo>
                    <a:pt x="313328" y="101438"/>
                  </a:lnTo>
                  <a:cubicBezTo>
                    <a:pt x="245066" y="91913"/>
                    <a:pt x="164102" y="85562"/>
                    <a:pt x="99015" y="77625"/>
                  </a:cubicBezTo>
                  <a:lnTo>
                    <a:pt x="0" y="67280"/>
                  </a:lnTo>
                  <a:lnTo>
                    <a:pt x="2278" y="48993"/>
                  </a:lnTo>
                  <a:lnTo>
                    <a:pt x="8130" y="0"/>
                  </a:lnTo>
                  <a:close/>
                </a:path>
              </a:pathLst>
            </a:custGeom>
            <a:solidFill>
              <a:srgbClr val="8B9111"/>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0" name="任意多边形 89"/>
            <p:cNvSpPr/>
            <p:nvPr/>
          </p:nvSpPr>
          <p:spPr>
            <a:xfrm>
              <a:off x="7790461" y="4050270"/>
              <a:ext cx="638382" cy="1031976"/>
            </a:xfrm>
            <a:custGeom>
              <a:avLst/>
              <a:gdLst>
                <a:gd name="connsiteX0" fmla="*/ 153053 w 640688"/>
                <a:gd name="connsiteY0" fmla="*/ 0 h 1031976"/>
                <a:gd name="connsiteX1" fmla="*/ 261139 w 640688"/>
                <a:gd name="connsiteY1" fmla="*/ 16609 h 1031976"/>
                <a:gd name="connsiteX2" fmla="*/ 362937 w 640688"/>
                <a:gd name="connsiteY2" fmla="*/ 40719 h 1031976"/>
                <a:gd name="connsiteX3" fmla="*/ 501050 w 640688"/>
                <a:gd name="connsiteY3" fmla="*/ 121681 h 1031976"/>
                <a:gd name="connsiteX4" fmla="*/ 582011 w 640688"/>
                <a:gd name="connsiteY4" fmla="*/ 231219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72475 w 640688"/>
                <a:gd name="connsiteY16" fmla="*/ 697944 h 1031976"/>
                <a:gd name="connsiteX17" fmla="*/ 558200 w 640688"/>
                <a:gd name="connsiteY17" fmla="*/ 531256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62937 w 640688"/>
                <a:gd name="connsiteY2" fmla="*/ 40719 h 1031976"/>
                <a:gd name="connsiteX3" fmla="*/ 501050 w 640688"/>
                <a:gd name="connsiteY3" fmla="*/ 121681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72475 w 640688"/>
                <a:gd name="connsiteY16" fmla="*/ 697944 h 1031976"/>
                <a:gd name="connsiteX17" fmla="*/ 558200 w 640688"/>
                <a:gd name="connsiteY17" fmla="*/ 531256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62937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72475 w 640688"/>
                <a:gd name="connsiteY16" fmla="*/ 697944 h 1031976"/>
                <a:gd name="connsiteX17" fmla="*/ 558200 w 640688"/>
                <a:gd name="connsiteY17" fmla="*/ 531256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70081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72475 w 640688"/>
                <a:gd name="connsiteY16" fmla="*/ 697944 h 1031976"/>
                <a:gd name="connsiteX17" fmla="*/ 558200 w 640688"/>
                <a:gd name="connsiteY17" fmla="*/ 531256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70081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65332 w 640688"/>
                <a:gd name="connsiteY16" fmla="*/ 693181 h 1031976"/>
                <a:gd name="connsiteX17" fmla="*/ 558200 w 640688"/>
                <a:gd name="connsiteY17" fmla="*/ 531256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70081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65332 w 640688"/>
                <a:gd name="connsiteY16" fmla="*/ 693181 h 1031976"/>
                <a:gd name="connsiteX17" fmla="*/ 553438 w 640688"/>
                <a:gd name="connsiteY17" fmla="*/ 528875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70081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1980 w 640688"/>
                <a:gd name="connsiteY15" fmla="*/ 831293 h 1031976"/>
                <a:gd name="connsiteX16" fmla="*/ 465332 w 640688"/>
                <a:gd name="connsiteY16" fmla="*/ 693181 h 1031976"/>
                <a:gd name="connsiteX17" fmla="*/ 553438 w 640688"/>
                <a:gd name="connsiteY17" fmla="*/ 528875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70081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201012 w 640688"/>
                <a:gd name="connsiteY14" fmla="*/ 909875 h 1031976"/>
                <a:gd name="connsiteX15" fmla="*/ 331980 w 640688"/>
                <a:gd name="connsiteY15" fmla="*/ 831293 h 1031976"/>
                <a:gd name="connsiteX16" fmla="*/ 465332 w 640688"/>
                <a:gd name="connsiteY16" fmla="*/ 693181 h 1031976"/>
                <a:gd name="connsiteX17" fmla="*/ 553438 w 640688"/>
                <a:gd name="connsiteY17" fmla="*/ 528875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816"/>
                <a:gd name="connsiteY0" fmla="*/ 0 h 1031976"/>
                <a:gd name="connsiteX1" fmla="*/ 261139 w 640816"/>
                <a:gd name="connsiteY1" fmla="*/ 16609 h 1031976"/>
                <a:gd name="connsiteX2" fmla="*/ 370081 w 640816"/>
                <a:gd name="connsiteY2" fmla="*/ 40719 h 1031976"/>
                <a:gd name="connsiteX3" fmla="*/ 503431 w 640816"/>
                <a:gd name="connsiteY3" fmla="*/ 128825 h 1031976"/>
                <a:gd name="connsiteX4" fmla="*/ 582011 w 640816"/>
                <a:gd name="connsiteY4" fmla="*/ 235981 h 1031976"/>
                <a:gd name="connsiteX5" fmla="*/ 639163 w 640816"/>
                <a:gd name="connsiteY5" fmla="*/ 393144 h 1031976"/>
                <a:gd name="connsiteX6" fmla="*/ 610588 w 640816"/>
                <a:gd name="connsiteY6" fmla="*/ 612219 h 1031976"/>
                <a:gd name="connsiteX7" fmla="*/ 465331 w 640816"/>
                <a:gd name="connsiteY7" fmla="*/ 819388 h 1031976"/>
                <a:gd name="connsiteX8" fmla="*/ 281975 w 640816"/>
                <a:gd name="connsiteY8" fmla="*/ 964644 h 1031976"/>
                <a:gd name="connsiteX9" fmla="*/ 96237 w 640816"/>
                <a:gd name="connsiteY9" fmla="*/ 1021794 h 1031976"/>
                <a:gd name="connsiteX10" fmla="*/ 12596 w 640816"/>
                <a:gd name="connsiteY10" fmla="*/ 1031617 h 1031976"/>
                <a:gd name="connsiteX11" fmla="*/ 5914 w 640816"/>
                <a:gd name="connsiteY11" fmla="*/ 1031976 h 1031976"/>
                <a:gd name="connsiteX12" fmla="*/ 0 w 640816"/>
                <a:gd name="connsiteY12" fmla="*/ 947402 h 1031976"/>
                <a:gd name="connsiteX13" fmla="*/ 56351 w 640816"/>
                <a:gd name="connsiteY13" fmla="*/ 942915 h 1031976"/>
                <a:gd name="connsiteX14" fmla="*/ 201012 w 640816"/>
                <a:gd name="connsiteY14" fmla="*/ 909875 h 1031976"/>
                <a:gd name="connsiteX15" fmla="*/ 331980 w 640816"/>
                <a:gd name="connsiteY15" fmla="*/ 831293 h 1031976"/>
                <a:gd name="connsiteX16" fmla="*/ 465332 w 640816"/>
                <a:gd name="connsiteY16" fmla="*/ 693181 h 1031976"/>
                <a:gd name="connsiteX17" fmla="*/ 553438 w 640816"/>
                <a:gd name="connsiteY17" fmla="*/ 528875 h 1031976"/>
                <a:gd name="connsiteX18" fmla="*/ 543912 w 640816"/>
                <a:gd name="connsiteY18" fmla="*/ 359806 h 1031976"/>
                <a:gd name="connsiteX19" fmla="*/ 434375 w 640816"/>
                <a:gd name="connsiteY19" fmla="*/ 174069 h 1031976"/>
                <a:gd name="connsiteX20" fmla="*/ 315312 w 640816"/>
                <a:gd name="connsiteY20" fmla="*/ 102631 h 1031976"/>
                <a:gd name="connsiteX21" fmla="*/ 223634 w 640816"/>
                <a:gd name="connsiteY21" fmla="*/ 82986 h 1031976"/>
                <a:gd name="connsiteX22" fmla="*/ 145418 w 640816"/>
                <a:gd name="connsiteY22" fmla="*/ 72647 h 1031976"/>
                <a:gd name="connsiteX23" fmla="*/ 153053 w 640816"/>
                <a:gd name="connsiteY23" fmla="*/ 0 h 1031976"/>
                <a:gd name="connsiteX0" fmla="*/ 153053 w 639842"/>
                <a:gd name="connsiteY0" fmla="*/ 0 h 1031976"/>
                <a:gd name="connsiteX1" fmla="*/ 261139 w 639842"/>
                <a:gd name="connsiteY1" fmla="*/ 16609 h 1031976"/>
                <a:gd name="connsiteX2" fmla="*/ 370081 w 639842"/>
                <a:gd name="connsiteY2" fmla="*/ 40719 h 1031976"/>
                <a:gd name="connsiteX3" fmla="*/ 503431 w 639842"/>
                <a:gd name="connsiteY3" fmla="*/ 128825 h 1031976"/>
                <a:gd name="connsiteX4" fmla="*/ 582011 w 639842"/>
                <a:gd name="connsiteY4" fmla="*/ 235981 h 1031976"/>
                <a:gd name="connsiteX5" fmla="*/ 639163 w 639842"/>
                <a:gd name="connsiteY5" fmla="*/ 393144 h 1031976"/>
                <a:gd name="connsiteX6" fmla="*/ 603444 w 639842"/>
                <a:gd name="connsiteY6" fmla="*/ 609838 h 1031976"/>
                <a:gd name="connsiteX7" fmla="*/ 465331 w 639842"/>
                <a:gd name="connsiteY7" fmla="*/ 819388 h 1031976"/>
                <a:gd name="connsiteX8" fmla="*/ 281975 w 639842"/>
                <a:gd name="connsiteY8" fmla="*/ 964644 h 1031976"/>
                <a:gd name="connsiteX9" fmla="*/ 96237 w 639842"/>
                <a:gd name="connsiteY9" fmla="*/ 1021794 h 1031976"/>
                <a:gd name="connsiteX10" fmla="*/ 12596 w 639842"/>
                <a:gd name="connsiteY10" fmla="*/ 1031617 h 1031976"/>
                <a:gd name="connsiteX11" fmla="*/ 5914 w 639842"/>
                <a:gd name="connsiteY11" fmla="*/ 1031976 h 1031976"/>
                <a:gd name="connsiteX12" fmla="*/ 0 w 639842"/>
                <a:gd name="connsiteY12" fmla="*/ 947402 h 1031976"/>
                <a:gd name="connsiteX13" fmla="*/ 56351 w 639842"/>
                <a:gd name="connsiteY13" fmla="*/ 942915 h 1031976"/>
                <a:gd name="connsiteX14" fmla="*/ 201012 w 639842"/>
                <a:gd name="connsiteY14" fmla="*/ 909875 h 1031976"/>
                <a:gd name="connsiteX15" fmla="*/ 331980 w 639842"/>
                <a:gd name="connsiteY15" fmla="*/ 831293 h 1031976"/>
                <a:gd name="connsiteX16" fmla="*/ 465332 w 639842"/>
                <a:gd name="connsiteY16" fmla="*/ 693181 h 1031976"/>
                <a:gd name="connsiteX17" fmla="*/ 553438 w 639842"/>
                <a:gd name="connsiteY17" fmla="*/ 528875 h 1031976"/>
                <a:gd name="connsiteX18" fmla="*/ 543912 w 639842"/>
                <a:gd name="connsiteY18" fmla="*/ 359806 h 1031976"/>
                <a:gd name="connsiteX19" fmla="*/ 434375 w 639842"/>
                <a:gd name="connsiteY19" fmla="*/ 174069 h 1031976"/>
                <a:gd name="connsiteX20" fmla="*/ 315312 w 639842"/>
                <a:gd name="connsiteY20" fmla="*/ 102631 h 1031976"/>
                <a:gd name="connsiteX21" fmla="*/ 223634 w 639842"/>
                <a:gd name="connsiteY21" fmla="*/ 82986 h 1031976"/>
                <a:gd name="connsiteX22" fmla="*/ 145418 w 639842"/>
                <a:gd name="connsiteY22" fmla="*/ 72647 h 1031976"/>
                <a:gd name="connsiteX23" fmla="*/ 153053 w 639842"/>
                <a:gd name="connsiteY23" fmla="*/ 0 h 1031976"/>
                <a:gd name="connsiteX0" fmla="*/ 153053 w 639623"/>
                <a:gd name="connsiteY0" fmla="*/ 0 h 1031976"/>
                <a:gd name="connsiteX1" fmla="*/ 261139 w 639623"/>
                <a:gd name="connsiteY1" fmla="*/ 16609 h 1031976"/>
                <a:gd name="connsiteX2" fmla="*/ 370081 w 639623"/>
                <a:gd name="connsiteY2" fmla="*/ 40719 h 1031976"/>
                <a:gd name="connsiteX3" fmla="*/ 503431 w 639623"/>
                <a:gd name="connsiteY3" fmla="*/ 128825 h 1031976"/>
                <a:gd name="connsiteX4" fmla="*/ 586773 w 639623"/>
                <a:gd name="connsiteY4" fmla="*/ 247888 h 1031976"/>
                <a:gd name="connsiteX5" fmla="*/ 639163 w 639623"/>
                <a:gd name="connsiteY5" fmla="*/ 393144 h 1031976"/>
                <a:gd name="connsiteX6" fmla="*/ 603444 w 639623"/>
                <a:gd name="connsiteY6" fmla="*/ 609838 h 1031976"/>
                <a:gd name="connsiteX7" fmla="*/ 465331 w 639623"/>
                <a:gd name="connsiteY7" fmla="*/ 819388 h 1031976"/>
                <a:gd name="connsiteX8" fmla="*/ 281975 w 639623"/>
                <a:gd name="connsiteY8" fmla="*/ 964644 h 1031976"/>
                <a:gd name="connsiteX9" fmla="*/ 96237 w 639623"/>
                <a:gd name="connsiteY9" fmla="*/ 1021794 h 1031976"/>
                <a:gd name="connsiteX10" fmla="*/ 12596 w 639623"/>
                <a:gd name="connsiteY10" fmla="*/ 1031617 h 1031976"/>
                <a:gd name="connsiteX11" fmla="*/ 5914 w 639623"/>
                <a:gd name="connsiteY11" fmla="*/ 1031976 h 1031976"/>
                <a:gd name="connsiteX12" fmla="*/ 0 w 639623"/>
                <a:gd name="connsiteY12" fmla="*/ 947402 h 1031976"/>
                <a:gd name="connsiteX13" fmla="*/ 56351 w 639623"/>
                <a:gd name="connsiteY13" fmla="*/ 942915 h 1031976"/>
                <a:gd name="connsiteX14" fmla="*/ 201012 w 639623"/>
                <a:gd name="connsiteY14" fmla="*/ 909875 h 1031976"/>
                <a:gd name="connsiteX15" fmla="*/ 331980 w 639623"/>
                <a:gd name="connsiteY15" fmla="*/ 831293 h 1031976"/>
                <a:gd name="connsiteX16" fmla="*/ 465332 w 639623"/>
                <a:gd name="connsiteY16" fmla="*/ 693181 h 1031976"/>
                <a:gd name="connsiteX17" fmla="*/ 553438 w 639623"/>
                <a:gd name="connsiteY17" fmla="*/ 528875 h 1031976"/>
                <a:gd name="connsiteX18" fmla="*/ 543912 w 639623"/>
                <a:gd name="connsiteY18" fmla="*/ 359806 h 1031976"/>
                <a:gd name="connsiteX19" fmla="*/ 434375 w 639623"/>
                <a:gd name="connsiteY19" fmla="*/ 174069 h 1031976"/>
                <a:gd name="connsiteX20" fmla="*/ 315312 w 639623"/>
                <a:gd name="connsiteY20" fmla="*/ 102631 h 1031976"/>
                <a:gd name="connsiteX21" fmla="*/ 223634 w 639623"/>
                <a:gd name="connsiteY21" fmla="*/ 82986 h 1031976"/>
                <a:gd name="connsiteX22" fmla="*/ 145418 w 639623"/>
                <a:gd name="connsiteY22" fmla="*/ 72647 h 1031976"/>
                <a:gd name="connsiteX23" fmla="*/ 153053 w 639623"/>
                <a:gd name="connsiteY23" fmla="*/ 0 h 1031976"/>
                <a:gd name="connsiteX0" fmla="*/ 153053 w 639623"/>
                <a:gd name="connsiteY0" fmla="*/ 0 h 1031976"/>
                <a:gd name="connsiteX1" fmla="*/ 261139 w 639623"/>
                <a:gd name="connsiteY1" fmla="*/ 16609 h 1031976"/>
                <a:gd name="connsiteX2" fmla="*/ 370081 w 639623"/>
                <a:gd name="connsiteY2" fmla="*/ 40719 h 1031976"/>
                <a:gd name="connsiteX3" fmla="*/ 512956 w 639623"/>
                <a:gd name="connsiteY3" fmla="*/ 140731 h 1031976"/>
                <a:gd name="connsiteX4" fmla="*/ 586773 w 639623"/>
                <a:gd name="connsiteY4" fmla="*/ 247888 h 1031976"/>
                <a:gd name="connsiteX5" fmla="*/ 639163 w 639623"/>
                <a:gd name="connsiteY5" fmla="*/ 393144 h 1031976"/>
                <a:gd name="connsiteX6" fmla="*/ 603444 w 639623"/>
                <a:gd name="connsiteY6" fmla="*/ 609838 h 1031976"/>
                <a:gd name="connsiteX7" fmla="*/ 465331 w 639623"/>
                <a:gd name="connsiteY7" fmla="*/ 819388 h 1031976"/>
                <a:gd name="connsiteX8" fmla="*/ 281975 w 639623"/>
                <a:gd name="connsiteY8" fmla="*/ 964644 h 1031976"/>
                <a:gd name="connsiteX9" fmla="*/ 96237 w 639623"/>
                <a:gd name="connsiteY9" fmla="*/ 1021794 h 1031976"/>
                <a:gd name="connsiteX10" fmla="*/ 12596 w 639623"/>
                <a:gd name="connsiteY10" fmla="*/ 1031617 h 1031976"/>
                <a:gd name="connsiteX11" fmla="*/ 5914 w 639623"/>
                <a:gd name="connsiteY11" fmla="*/ 1031976 h 1031976"/>
                <a:gd name="connsiteX12" fmla="*/ 0 w 639623"/>
                <a:gd name="connsiteY12" fmla="*/ 947402 h 1031976"/>
                <a:gd name="connsiteX13" fmla="*/ 56351 w 639623"/>
                <a:gd name="connsiteY13" fmla="*/ 942915 h 1031976"/>
                <a:gd name="connsiteX14" fmla="*/ 201012 w 639623"/>
                <a:gd name="connsiteY14" fmla="*/ 909875 h 1031976"/>
                <a:gd name="connsiteX15" fmla="*/ 331980 w 639623"/>
                <a:gd name="connsiteY15" fmla="*/ 831293 h 1031976"/>
                <a:gd name="connsiteX16" fmla="*/ 465332 w 639623"/>
                <a:gd name="connsiteY16" fmla="*/ 693181 h 1031976"/>
                <a:gd name="connsiteX17" fmla="*/ 553438 w 639623"/>
                <a:gd name="connsiteY17" fmla="*/ 528875 h 1031976"/>
                <a:gd name="connsiteX18" fmla="*/ 543912 w 639623"/>
                <a:gd name="connsiteY18" fmla="*/ 359806 h 1031976"/>
                <a:gd name="connsiteX19" fmla="*/ 434375 w 639623"/>
                <a:gd name="connsiteY19" fmla="*/ 174069 h 1031976"/>
                <a:gd name="connsiteX20" fmla="*/ 315312 w 639623"/>
                <a:gd name="connsiteY20" fmla="*/ 102631 h 1031976"/>
                <a:gd name="connsiteX21" fmla="*/ 223634 w 639623"/>
                <a:gd name="connsiteY21" fmla="*/ 82986 h 1031976"/>
                <a:gd name="connsiteX22" fmla="*/ 145418 w 639623"/>
                <a:gd name="connsiteY22" fmla="*/ 72647 h 1031976"/>
                <a:gd name="connsiteX23" fmla="*/ 153053 w 639623"/>
                <a:gd name="connsiteY23" fmla="*/ 0 h 1031976"/>
                <a:gd name="connsiteX0" fmla="*/ 153053 w 639623"/>
                <a:gd name="connsiteY0" fmla="*/ 0 h 1031976"/>
                <a:gd name="connsiteX1" fmla="*/ 261139 w 639623"/>
                <a:gd name="connsiteY1" fmla="*/ 16609 h 1031976"/>
                <a:gd name="connsiteX2" fmla="*/ 370081 w 639623"/>
                <a:gd name="connsiteY2" fmla="*/ 40719 h 1031976"/>
                <a:gd name="connsiteX3" fmla="*/ 512956 w 639623"/>
                <a:gd name="connsiteY3" fmla="*/ 140731 h 1031976"/>
                <a:gd name="connsiteX4" fmla="*/ 586773 w 639623"/>
                <a:gd name="connsiteY4" fmla="*/ 247888 h 1031976"/>
                <a:gd name="connsiteX5" fmla="*/ 639163 w 639623"/>
                <a:gd name="connsiteY5" fmla="*/ 393144 h 1031976"/>
                <a:gd name="connsiteX6" fmla="*/ 603444 w 639623"/>
                <a:gd name="connsiteY6" fmla="*/ 609838 h 1031976"/>
                <a:gd name="connsiteX7" fmla="*/ 465331 w 639623"/>
                <a:gd name="connsiteY7" fmla="*/ 819388 h 1031976"/>
                <a:gd name="connsiteX8" fmla="*/ 281975 w 639623"/>
                <a:gd name="connsiteY8" fmla="*/ 964644 h 1031976"/>
                <a:gd name="connsiteX9" fmla="*/ 96237 w 639623"/>
                <a:gd name="connsiteY9" fmla="*/ 1021794 h 1031976"/>
                <a:gd name="connsiteX10" fmla="*/ 12596 w 639623"/>
                <a:gd name="connsiteY10" fmla="*/ 1031617 h 1031976"/>
                <a:gd name="connsiteX11" fmla="*/ 5914 w 639623"/>
                <a:gd name="connsiteY11" fmla="*/ 1031976 h 1031976"/>
                <a:gd name="connsiteX12" fmla="*/ 0 w 639623"/>
                <a:gd name="connsiteY12" fmla="*/ 947402 h 1031976"/>
                <a:gd name="connsiteX13" fmla="*/ 56351 w 639623"/>
                <a:gd name="connsiteY13" fmla="*/ 942915 h 1031976"/>
                <a:gd name="connsiteX14" fmla="*/ 201012 w 639623"/>
                <a:gd name="connsiteY14" fmla="*/ 909875 h 1031976"/>
                <a:gd name="connsiteX15" fmla="*/ 331980 w 639623"/>
                <a:gd name="connsiteY15" fmla="*/ 831293 h 1031976"/>
                <a:gd name="connsiteX16" fmla="*/ 465332 w 639623"/>
                <a:gd name="connsiteY16" fmla="*/ 693181 h 1031976"/>
                <a:gd name="connsiteX17" fmla="*/ 553438 w 639623"/>
                <a:gd name="connsiteY17" fmla="*/ 528875 h 1031976"/>
                <a:gd name="connsiteX18" fmla="*/ 543912 w 639623"/>
                <a:gd name="connsiteY18" fmla="*/ 359806 h 1031976"/>
                <a:gd name="connsiteX19" fmla="*/ 434375 w 639623"/>
                <a:gd name="connsiteY19" fmla="*/ 174069 h 1031976"/>
                <a:gd name="connsiteX20" fmla="*/ 315312 w 639623"/>
                <a:gd name="connsiteY20" fmla="*/ 102631 h 1031976"/>
                <a:gd name="connsiteX21" fmla="*/ 223634 w 639623"/>
                <a:gd name="connsiteY21" fmla="*/ 82986 h 1031976"/>
                <a:gd name="connsiteX22" fmla="*/ 145418 w 639623"/>
                <a:gd name="connsiteY22" fmla="*/ 72647 h 1031976"/>
                <a:gd name="connsiteX23" fmla="*/ 153053 w 639623"/>
                <a:gd name="connsiteY23" fmla="*/ 0 h 1031976"/>
                <a:gd name="connsiteX0" fmla="*/ 153053 w 639623"/>
                <a:gd name="connsiteY0" fmla="*/ 0 h 1031976"/>
                <a:gd name="connsiteX1" fmla="*/ 261139 w 639623"/>
                <a:gd name="connsiteY1" fmla="*/ 16609 h 1031976"/>
                <a:gd name="connsiteX2" fmla="*/ 370081 w 639623"/>
                <a:gd name="connsiteY2" fmla="*/ 40719 h 1031976"/>
                <a:gd name="connsiteX3" fmla="*/ 512956 w 639623"/>
                <a:gd name="connsiteY3" fmla="*/ 140731 h 1031976"/>
                <a:gd name="connsiteX4" fmla="*/ 586773 w 639623"/>
                <a:gd name="connsiteY4" fmla="*/ 247888 h 1031976"/>
                <a:gd name="connsiteX5" fmla="*/ 639163 w 639623"/>
                <a:gd name="connsiteY5" fmla="*/ 393144 h 1031976"/>
                <a:gd name="connsiteX6" fmla="*/ 603444 w 639623"/>
                <a:gd name="connsiteY6" fmla="*/ 609838 h 1031976"/>
                <a:gd name="connsiteX7" fmla="*/ 465331 w 639623"/>
                <a:gd name="connsiteY7" fmla="*/ 819388 h 1031976"/>
                <a:gd name="connsiteX8" fmla="*/ 281975 w 639623"/>
                <a:gd name="connsiteY8" fmla="*/ 964644 h 1031976"/>
                <a:gd name="connsiteX9" fmla="*/ 96237 w 639623"/>
                <a:gd name="connsiteY9" fmla="*/ 1021794 h 1031976"/>
                <a:gd name="connsiteX10" fmla="*/ 12596 w 639623"/>
                <a:gd name="connsiteY10" fmla="*/ 1031617 h 1031976"/>
                <a:gd name="connsiteX11" fmla="*/ 5914 w 639623"/>
                <a:gd name="connsiteY11" fmla="*/ 1031976 h 1031976"/>
                <a:gd name="connsiteX12" fmla="*/ 0 w 639623"/>
                <a:gd name="connsiteY12" fmla="*/ 947402 h 1031976"/>
                <a:gd name="connsiteX13" fmla="*/ 56351 w 639623"/>
                <a:gd name="connsiteY13" fmla="*/ 942915 h 1031976"/>
                <a:gd name="connsiteX14" fmla="*/ 201012 w 639623"/>
                <a:gd name="connsiteY14" fmla="*/ 909875 h 1031976"/>
                <a:gd name="connsiteX15" fmla="*/ 331980 w 639623"/>
                <a:gd name="connsiteY15" fmla="*/ 831293 h 1031976"/>
                <a:gd name="connsiteX16" fmla="*/ 465332 w 639623"/>
                <a:gd name="connsiteY16" fmla="*/ 693181 h 1031976"/>
                <a:gd name="connsiteX17" fmla="*/ 553438 w 639623"/>
                <a:gd name="connsiteY17" fmla="*/ 528875 h 1031976"/>
                <a:gd name="connsiteX18" fmla="*/ 543912 w 639623"/>
                <a:gd name="connsiteY18" fmla="*/ 359806 h 1031976"/>
                <a:gd name="connsiteX19" fmla="*/ 434375 w 639623"/>
                <a:gd name="connsiteY19" fmla="*/ 174069 h 1031976"/>
                <a:gd name="connsiteX20" fmla="*/ 315312 w 639623"/>
                <a:gd name="connsiteY20" fmla="*/ 102631 h 1031976"/>
                <a:gd name="connsiteX21" fmla="*/ 223634 w 639623"/>
                <a:gd name="connsiteY21" fmla="*/ 82986 h 1031976"/>
                <a:gd name="connsiteX22" fmla="*/ 145418 w 639623"/>
                <a:gd name="connsiteY22" fmla="*/ 72647 h 1031976"/>
                <a:gd name="connsiteX23" fmla="*/ 153053 w 639623"/>
                <a:gd name="connsiteY23" fmla="*/ 0 h 1031976"/>
                <a:gd name="connsiteX0" fmla="*/ 153053 w 639623"/>
                <a:gd name="connsiteY0" fmla="*/ 0 h 1031976"/>
                <a:gd name="connsiteX1" fmla="*/ 261139 w 639623"/>
                <a:gd name="connsiteY1" fmla="*/ 16609 h 1031976"/>
                <a:gd name="connsiteX2" fmla="*/ 370081 w 639623"/>
                <a:gd name="connsiteY2" fmla="*/ 40719 h 1031976"/>
                <a:gd name="connsiteX3" fmla="*/ 512956 w 639623"/>
                <a:gd name="connsiteY3" fmla="*/ 145493 h 1031976"/>
                <a:gd name="connsiteX4" fmla="*/ 586773 w 639623"/>
                <a:gd name="connsiteY4" fmla="*/ 247888 h 1031976"/>
                <a:gd name="connsiteX5" fmla="*/ 639163 w 639623"/>
                <a:gd name="connsiteY5" fmla="*/ 393144 h 1031976"/>
                <a:gd name="connsiteX6" fmla="*/ 603444 w 639623"/>
                <a:gd name="connsiteY6" fmla="*/ 609838 h 1031976"/>
                <a:gd name="connsiteX7" fmla="*/ 465331 w 639623"/>
                <a:gd name="connsiteY7" fmla="*/ 819388 h 1031976"/>
                <a:gd name="connsiteX8" fmla="*/ 281975 w 639623"/>
                <a:gd name="connsiteY8" fmla="*/ 964644 h 1031976"/>
                <a:gd name="connsiteX9" fmla="*/ 96237 w 639623"/>
                <a:gd name="connsiteY9" fmla="*/ 1021794 h 1031976"/>
                <a:gd name="connsiteX10" fmla="*/ 12596 w 639623"/>
                <a:gd name="connsiteY10" fmla="*/ 1031617 h 1031976"/>
                <a:gd name="connsiteX11" fmla="*/ 5914 w 639623"/>
                <a:gd name="connsiteY11" fmla="*/ 1031976 h 1031976"/>
                <a:gd name="connsiteX12" fmla="*/ 0 w 639623"/>
                <a:gd name="connsiteY12" fmla="*/ 947402 h 1031976"/>
                <a:gd name="connsiteX13" fmla="*/ 56351 w 639623"/>
                <a:gd name="connsiteY13" fmla="*/ 942915 h 1031976"/>
                <a:gd name="connsiteX14" fmla="*/ 201012 w 639623"/>
                <a:gd name="connsiteY14" fmla="*/ 909875 h 1031976"/>
                <a:gd name="connsiteX15" fmla="*/ 331980 w 639623"/>
                <a:gd name="connsiteY15" fmla="*/ 831293 h 1031976"/>
                <a:gd name="connsiteX16" fmla="*/ 465332 w 639623"/>
                <a:gd name="connsiteY16" fmla="*/ 693181 h 1031976"/>
                <a:gd name="connsiteX17" fmla="*/ 553438 w 639623"/>
                <a:gd name="connsiteY17" fmla="*/ 528875 h 1031976"/>
                <a:gd name="connsiteX18" fmla="*/ 543912 w 639623"/>
                <a:gd name="connsiteY18" fmla="*/ 359806 h 1031976"/>
                <a:gd name="connsiteX19" fmla="*/ 434375 w 639623"/>
                <a:gd name="connsiteY19" fmla="*/ 174069 h 1031976"/>
                <a:gd name="connsiteX20" fmla="*/ 315312 w 639623"/>
                <a:gd name="connsiteY20" fmla="*/ 102631 h 1031976"/>
                <a:gd name="connsiteX21" fmla="*/ 223634 w 639623"/>
                <a:gd name="connsiteY21" fmla="*/ 82986 h 1031976"/>
                <a:gd name="connsiteX22" fmla="*/ 145418 w 639623"/>
                <a:gd name="connsiteY22" fmla="*/ 72647 h 1031976"/>
                <a:gd name="connsiteX23" fmla="*/ 153053 w 639623"/>
                <a:gd name="connsiteY23" fmla="*/ 0 h 1031976"/>
                <a:gd name="connsiteX0" fmla="*/ 153053 w 637318"/>
                <a:gd name="connsiteY0" fmla="*/ 0 h 1031976"/>
                <a:gd name="connsiteX1" fmla="*/ 261139 w 637318"/>
                <a:gd name="connsiteY1" fmla="*/ 16609 h 1031976"/>
                <a:gd name="connsiteX2" fmla="*/ 370081 w 637318"/>
                <a:gd name="connsiteY2" fmla="*/ 40719 h 1031976"/>
                <a:gd name="connsiteX3" fmla="*/ 512956 w 637318"/>
                <a:gd name="connsiteY3" fmla="*/ 145493 h 1031976"/>
                <a:gd name="connsiteX4" fmla="*/ 586773 w 637318"/>
                <a:gd name="connsiteY4" fmla="*/ 247888 h 1031976"/>
                <a:gd name="connsiteX5" fmla="*/ 636781 w 637318"/>
                <a:gd name="connsiteY5" fmla="*/ 395525 h 1031976"/>
                <a:gd name="connsiteX6" fmla="*/ 603444 w 637318"/>
                <a:gd name="connsiteY6" fmla="*/ 609838 h 1031976"/>
                <a:gd name="connsiteX7" fmla="*/ 465331 w 637318"/>
                <a:gd name="connsiteY7" fmla="*/ 819388 h 1031976"/>
                <a:gd name="connsiteX8" fmla="*/ 281975 w 637318"/>
                <a:gd name="connsiteY8" fmla="*/ 964644 h 1031976"/>
                <a:gd name="connsiteX9" fmla="*/ 96237 w 637318"/>
                <a:gd name="connsiteY9" fmla="*/ 1021794 h 1031976"/>
                <a:gd name="connsiteX10" fmla="*/ 12596 w 637318"/>
                <a:gd name="connsiteY10" fmla="*/ 1031617 h 1031976"/>
                <a:gd name="connsiteX11" fmla="*/ 5914 w 637318"/>
                <a:gd name="connsiteY11" fmla="*/ 1031976 h 1031976"/>
                <a:gd name="connsiteX12" fmla="*/ 0 w 637318"/>
                <a:gd name="connsiteY12" fmla="*/ 947402 h 1031976"/>
                <a:gd name="connsiteX13" fmla="*/ 56351 w 637318"/>
                <a:gd name="connsiteY13" fmla="*/ 942915 h 1031976"/>
                <a:gd name="connsiteX14" fmla="*/ 201012 w 637318"/>
                <a:gd name="connsiteY14" fmla="*/ 909875 h 1031976"/>
                <a:gd name="connsiteX15" fmla="*/ 331980 w 637318"/>
                <a:gd name="connsiteY15" fmla="*/ 831293 h 1031976"/>
                <a:gd name="connsiteX16" fmla="*/ 465332 w 637318"/>
                <a:gd name="connsiteY16" fmla="*/ 693181 h 1031976"/>
                <a:gd name="connsiteX17" fmla="*/ 553438 w 637318"/>
                <a:gd name="connsiteY17" fmla="*/ 528875 h 1031976"/>
                <a:gd name="connsiteX18" fmla="*/ 543912 w 637318"/>
                <a:gd name="connsiteY18" fmla="*/ 359806 h 1031976"/>
                <a:gd name="connsiteX19" fmla="*/ 434375 w 637318"/>
                <a:gd name="connsiteY19" fmla="*/ 174069 h 1031976"/>
                <a:gd name="connsiteX20" fmla="*/ 315312 w 637318"/>
                <a:gd name="connsiteY20" fmla="*/ 102631 h 1031976"/>
                <a:gd name="connsiteX21" fmla="*/ 223634 w 637318"/>
                <a:gd name="connsiteY21" fmla="*/ 82986 h 1031976"/>
                <a:gd name="connsiteX22" fmla="*/ 145418 w 637318"/>
                <a:gd name="connsiteY22" fmla="*/ 72647 h 1031976"/>
                <a:gd name="connsiteX23" fmla="*/ 153053 w 637318"/>
                <a:gd name="connsiteY23" fmla="*/ 0 h 1031976"/>
                <a:gd name="connsiteX0" fmla="*/ 153053 w 637318"/>
                <a:gd name="connsiteY0" fmla="*/ 0 h 1031976"/>
                <a:gd name="connsiteX1" fmla="*/ 261139 w 637318"/>
                <a:gd name="connsiteY1" fmla="*/ 16609 h 1031976"/>
                <a:gd name="connsiteX2" fmla="*/ 370081 w 637318"/>
                <a:gd name="connsiteY2" fmla="*/ 40719 h 1031976"/>
                <a:gd name="connsiteX3" fmla="*/ 512956 w 637318"/>
                <a:gd name="connsiteY3" fmla="*/ 145493 h 1031976"/>
                <a:gd name="connsiteX4" fmla="*/ 586773 w 637318"/>
                <a:gd name="connsiteY4" fmla="*/ 247888 h 1031976"/>
                <a:gd name="connsiteX5" fmla="*/ 636781 w 637318"/>
                <a:gd name="connsiteY5" fmla="*/ 395525 h 1031976"/>
                <a:gd name="connsiteX6" fmla="*/ 603444 w 637318"/>
                <a:gd name="connsiteY6" fmla="*/ 609838 h 1031976"/>
                <a:gd name="connsiteX7" fmla="*/ 465331 w 637318"/>
                <a:gd name="connsiteY7" fmla="*/ 819388 h 1031976"/>
                <a:gd name="connsiteX8" fmla="*/ 281975 w 637318"/>
                <a:gd name="connsiteY8" fmla="*/ 964644 h 1031976"/>
                <a:gd name="connsiteX9" fmla="*/ 96237 w 637318"/>
                <a:gd name="connsiteY9" fmla="*/ 1021794 h 1031976"/>
                <a:gd name="connsiteX10" fmla="*/ 12596 w 637318"/>
                <a:gd name="connsiteY10" fmla="*/ 1031617 h 1031976"/>
                <a:gd name="connsiteX11" fmla="*/ 5914 w 637318"/>
                <a:gd name="connsiteY11" fmla="*/ 1031976 h 1031976"/>
                <a:gd name="connsiteX12" fmla="*/ 0 w 637318"/>
                <a:gd name="connsiteY12" fmla="*/ 947402 h 1031976"/>
                <a:gd name="connsiteX13" fmla="*/ 56351 w 637318"/>
                <a:gd name="connsiteY13" fmla="*/ 942915 h 1031976"/>
                <a:gd name="connsiteX14" fmla="*/ 201012 w 637318"/>
                <a:gd name="connsiteY14" fmla="*/ 909875 h 1031976"/>
                <a:gd name="connsiteX15" fmla="*/ 331980 w 637318"/>
                <a:gd name="connsiteY15" fmla="*/ 831293 h 1031976"/>
                <a:gd name="connsiteX16" fmla="*/ 465332 w 637318"/>
                <a:gd name="connsiteY16" fmla="*/ 693181 h 1031976"/>
                <a:gd name="connsiteX17" fmla="*/ 553438 w 637318"/>
                <a:gd name="connsiteY17" fmla="*/ 528875 h 1031976"/>
                <a:gd name="connsiteX18" fmla="*/ 551055 w 637318"/>
                <a:gd name="connsiteY18" fmla="*/ 371712 h 1031976"/>
                <a:gd name="connsiteX19" fmla="*/ 434375 w 637318"/>
                <a:gd name="connsiteY19" fmla="*/ 174069 h 1031976"/>
                <a:gd name="connsiteX20" fmla="*/ 315312 w 637318"/>
                <a:gd name="connsiteY20" fmla="*/ 102631 h 1031976"/>
                <a:gd name="connsiteX21" fmla="*/ 223634 w 637318"/>
                <a:gd name="connsiteY21" fmla="*/ 82986 h 1031976"/>
                <a:gd name="connsiteX22" fmla="*/ 145418 w 637318"/>
                <a:gd name="connsiteY22" fmla="*/ 72647 h 1031976"/>
                <a:gd name="connsiteX23" fmla="*/ 153053 w 637318"/>
                <a:gd name="connsiteY23" fmla="*/ 0 h 1031976"/>
                <a:gd name="connsiteX0" fmla="*/ 153053 w 637318"/>
                <a:gd name="connsiteY0" fmla="*/ 0 h 1031976"/>
                <a:gd name="connsiteX1" fmla="*/ 261139 w 637318"/>
                <a:gd name="connsiteY1" fmla="*/ 16609 h 1031976"/>
                <a:gd name="connsiteX2" fmla="*/ 370081 w 637318"/>
                <a:gd name="connsiteY2" fmla="*/ 40719 h 1031976"/>
                <a:gd name="connsiteX3" fmla="*/ 512956 w 637318"/>
                <a:gd name="connsiteY3" fmla="*/ 145493 h 1031976"/>
                <a:gd name="connsiteX4" fmla="*/ 586773 w 637318"/>
                <a:gd name="connsiteY4" fmla="*/ 247888 h 1031976"/>
                <a:gd name="connsiteX5" fmla="*/ 636781 w 637318"/>
                <a:gd name="connsiteY5" fmla="*/ 395525 h 1031976"/>
                <a:gd name="connsiteX6" fmla="*/ 603444 w 637318"/>
                <a:gd name="connsiteY6" fmla="*/ 609838 h 1031976"/>
                <a:gd name="connsiteX7" fmla="*/ 465331 w 637318"/>
                <a:gd name="connsiteY7" fmla="*/ 819388 h 1031976"/>
                <a:gd name="connsiteX8" fmla="*/ 281975 w 637318"/>
                <a:gd name="connsiteY8" fmla="*/ 964644 h 1031976"/>
                <a:gd name="connsiteX9" fmla="*/ 96237 w 637318"/>
                <a:gd name="connsiteY9" fmla="*/ 1021794 h 1031976"/>
                <a:gd name="connsiteX10" fmla="*/ 12596 w 637318"/>
                <a:gd name="connsiteY10" fmla="*/ 1031617 h 1031976"/>
                <a:gd name="connsiteX11" fmla="*/ 5914 w 637318"/>
                <a:gd name="connsiteY11" fmla="*/ 1031976 h 1031976"/>
                <a:gd name="connsiteX12" fmla="*/ 0 w 637318"/>
                <a:gd name="connsiteY12" fmla="*/ 947402 h 1031976"/>
                <a:gd name="connsiteX13" fmla="*/ 56351 w 637318"/>
                <a:gd name="connsiteY13" fmla="*/ 942915 h 1031976"/>
                <a:gd name="connsiteX14" fmla="*/ 201012 w 637318"/>
                <a:gd name="connsiteY14" fmla="*/ 909875 h 1031976"/>
                <a:gd name="connsiteX15" fmla="*/ 331980 w 637318"/>
                <a:gd name="connsiteY15" fmla="*/ 831293 h 1031976"/>
                <a:gd name="connsiteX16" fmla="*/ 465332 w 637318"/>
                <a:gd name="connsiteY16" fmla="*/ 693181 h 1031976"/>
                <a:gd name="connsiteX17" fmla="*/ 553438 w 637318"/>
                <a:gd name="connsiteY17" fmla="*/ 528875 h 1031976"/>
                <a:gd name="connsiteX18" fmla="*/ 551055 w 637318"/>
                <a:gd name="connsiteY18" fmla="*/ 371712 h 1031976"/>
                <a:gd name="connsiteX19" fmla="*/ 434375 w 637318"/>
                <a:gd name="connsiteY19" fmla="*/ 174069 h 1031976"/>
                <a:gd name="connsiteX20" fmla="*/ 315312 w 637318"/>
                <a:gd name="connsiteY20" fmla="*/ 102631 h 1031976"/>
                <a:gd name="connsiteX21" fmla="*/ 223634 w 637318"/>
                <a:gd name="connsiteY21" fmla="*/ 82986 h 1031976"/>
                <a:gd name="connsiteX22" fmla="*/ 145418 w 637318"/>
                <a:gd name="connsiteY22" fmla="*/ 72647 h 1031976"/>
                <a:gd name="connsiteX23" fmla="*/ 153053 w 637318"/>
                <a:gd name="connsiteY23" fmla="*/ 0 h 1031976"/>
                <a:gd name="connsiteX0" fmla="*/ 153053 w 637318"/>
                <a:gd name="connsiteY0" fmla="*/ 0 h 1031976"/>
                <a:gd name="connsiteX1" fmla="*/ 261139 w 637318"/>
                <a:gd name="connsiteY1" fmla="*/ 16609 h 1031976"/>
                <a:gd name="connsiteX2" fmla="*/ 370081 w 637318"/>
                <a:gd name="connsiteY2" fmla="*/ 40719 h 1031976"/>
                <a:gd name="connsiteX3" fmla="*/ 512956 w 637318"/>
                <a:gd name="connsiteY3" fmla="*/ 145493 h 1031976"/>
                <a:gd name="connsiteX4" fmla="*/ 586773 w 637318"/>
                <a:gd name="connsiteY4" fmla="*/ 247888 h 1031976"/>
                <a:gd name="connsiteX5" fmla="*/ 636781 w 637318"/>
                <a:gd name="connsiteY5" fmla="*/ 395525 h 1031976"/>
                <a:gd name="connsiteX6" fmla="*/ 603444 w 637318"/>
                <a:gd name="connsiteY6" fmla="*/ 609838 h 1031976"/>
                <a:gd name="connsiteX7" fmla="*/ 465331 w 637318"/>
                <a:gd name="connsiteY7" fmla="*/ 819388 h 1031976"/>
                <a:gd name="connsiteX8" fmla="*/ 281975 w 637318"/>
                <a:gd name="connsiteY8" fmla="*/ 964644 h 1031976"/>
                <a:gd name="connsiteX9" fmla="*/ 96237 w 637318"/>
                <a:gd name="connsiteY9" fmla="*/ 1021794 h 1031976"/>
                <a:gd name="connsiteX10" fmla="*/ 12596 w 637318"/>
                <a:gd name="connsiteY10" fmla="*/ 1031617 h 1031976"/>
                <a:gd name="connsiteX11" fmla="*/ 5914 w 637318"/>
                <a:gd name="connsiteY11" fmla="*/ 1031976 h 1031976"/>
                <a:gd name="connsiteX12" fmla="*/ 0 w 637318"/>
                <a:gd name="connsiteY12" fmla="*/ 947402 h 1031976"/>
                <a:gd name="connsiteX13" fmla="*/ 56351 w 637318"/>
                <a:gd name="connsiteY13" fmla="*/ 942915 h 1031976"/>
                <a:gd name="connsiteX14" fmla="*/ 201012 w 637318"/>
                <a:gd name="connsiteY14" fmla="*/ 909875 h 1031976"/>
                <a:gd name="connsiteX15" fmla="*/ 331980 w 637318"/>
                <a:gd name="connsiteY15" fmla="*/ 831293 h 1031976"/>
                <a:gd name="connsiteX16" fmla="*/ 465332 w 637318"/>
                <a:gd name="connsiteY16" fmla="*/ 693181 h 1031976"/>
                <a:gd name="connsiteX17" fmla="*/ 553438 w 637318"/>
                <a:gd name="connsiteY17" fmla="*/ 528875 h 1031976"/>
                <a:gd name="connsiteX18" fmla="*/ 555818 w 637318"/>
                <a:gd name="connsiteY18" fmla="*/ 378856 h 1031976"/>
                <a:gd name="connsiteX19" fmla="*/ 434375 w 637318"/>
                <a:gd name="connsiteY19" fmla="*/ 174069 h 1031976"/>
                <a:gd name="connsiteX20" fmla="*/ 315312 w 637318"/>
                <a:gd name="connsiteY20" fmla="*/ 102631 h 1031976"/>
                <a:gd name="connsiteX21" fmla="*/ 223634 w 637318"/>
                <a:gd name="connsiteY21" fmla="*/ 82986 h 1031976"/>
                <a:gd name="connsiteX22" fmla="*/ 145418 w 637318"/>
                <a:gd name="connsiteY22" fmla="*/ 72647 h 1031976"/>
                <a:gd name="connsiteX23" fmla="*/ 153053 w 637318"/>
                <a:gd name="connsiteY23" fmla="*/ 0 h 1031976"/>
                <a:gd name="connsiteX0" fmla="*/ 153053 w 637318"/>
                <a:gd name="connsiteY0" fmla="*/ 0 h 1031976"/>
                <a:gd name="connsiteX1" fmla="*/ 261139 w 637318"/>
                <a:gd name="connsiteY1" fmla="*/ 16609 h 1031976"/>
                <a:gd name="connsiteX2" fmla="*/ 370081 w 637318"/>
                <a:gd name="connsiteY2" fmla="*/ 40719 h 1031976"/>
                <a:gd name="connsiteX3" fmla="*/ 512956 w 637318"/>
                <a:gd name="connsiteY3" fmla="*/ 145493 h 1031976"/>
                <a:gd name="connsiteX4" fmla="*/ 586773 w 637318"/>
                <a:gd name="connsiteY4" fmla="*/ 247888 h 1031976"/>
                <a:gd name="connsiteX5" fmla="*/ 636781 w 637318"/>
                <a:gd name="connsiteY5" fmla="*/ 395525 h 1031976"/>
                <a:gd name="connsiteX6" fmla="*/ 603444 w 637318"/>
                <a:gd name="connsiteY6" fmla="*/ 609838 h 1031976"/>
                <a:gd name="connsiteX7" fmla="*/ 465331 w 637318"/>
                <a:gd name="connsiteY7" fmla="*/ 819388 h 1031976"/>
                <a:gd name="connsiteX8" fmla="*/ 281975 w 637318"/>
                <a:gd name="connsiteY8" fmla="*/ 964644 h 1031976"/>
                <a:gd name="connsiteX9" fmla="*/ 96237 w 637318"/>
                <a:gd name="connsiteY9" fmla="*/ 1021794 h 1031976"/>
                <a:gd name="connsiteX10" fmla="*/ 12596 w 637318"/>
                <a:gd name="connsiteY10" fmla="*/ 1031617 h 1031976"/>
                <a:gd name="connsiteX11" fmla="*/ 5914 w 637318"/>
                <a:gd name="connsiteY11" fmla="*/ 1031976 h 1031976"/>
                <a:gd name="connsiteX12" fmla="*/ 0 w 637318"/>
                <a:gd name="connsiteY12" fmla="*/ 947402 h 1031976"/>
                <a:gd name="connsiteX13" fmla="*/ 56351 w 637318"/>
                <a:gd name="connsiteY13" fmla="*/ 942915 h 1031976"/>
                <a:gd name="connsiteX14" fmla="*/ 201012 w 637318"/>
                <a:gd name="connsiteY14" fmla="*/ 909875 h 1031976"/>
                <a:gd name="connsiteX15" fmla="*/ 331980 w 637318"/>
                <a:gd name="connsiteY15" fmla="*/ 831293 h 1031976"/>
                <a:gd name="connsiteX16" fmla="*/ 465332 w 637318"/>
                <a:gd name="connsiteY16" fmla="*/ 693181 h 1031976"/>
                <a:gd name="connsiteX17" fmla="*/ 553438 w 637318"/>
                <a:gd name="connsiteY17" fmla="*/ 528875 h 1031976"/>
                <a:gd name="connsiteX18" fmla="*/ 555818 w 637318"/>
                <a:gd name="connsiteY18" fmla="*/ 378856 h 1031976"/>
                <a:gd name="connsiteX19" fmla="*/ 436757 w 637318"/>
                <a:gd name="connsiteY19" fmla="*/ 181213 h 1031976"/>
                <a:gd name="connsiteX20" fmla="*/ 315312 w 637318"/>
                <a:gd name="connsiteY20" fmla="*/ 102631 h 1031976"/>
                <a:gd name="connsiteX21" fmla="*/ 223634 w 637318"/>
                <a:gd name="connsiteY21" fmla="*/ 82986 h 1031976"/>
                <a:gd name="connsiteX22" fmla="*/ 145418 w 637318"/>
                <a:gd name="connsiteY22" fmla="*/ 72647 h 1031976"/>
                <a:gd name="connsiteX23" fmla="*/ 153053 w 637318"/>
                <a:gd name="connsiteY23" fmla="*/ 0 h 1031976"/>
                <a:gd name="connsiteX0" fmla="*/ 153053 w 638382"/>
                <a:gd name="connsiteY0" fmla="*/ 0 h 1031976"/>
                <a:gd name="connsiteX1" fmla="*/ 261139 w 638382"/>
                <a:gd name="connsiteY1" fmla="*/ 16609 h 1031976"/>
                <a:gd name="connsiteX2" fmla="*/ 370081 w 638382"/>
                <a:gd name="connsiteY2" fmla="*/ 40719 h 1031976"/>
                <a:gd name="connsiteX3" fmla="*/ 512956 w 638382"/>
                <a:gd name="connsiteY3" fmla="*/ 145493 h 1031976"/>
                <a:gd name="connsiteX4" fmla="*/ 586773 w 638382"/>
                <a:gd name="connsiteY4" fmla="*/ 247888 h 1031976"/>
                <a:gd name="connsiteX5" fmla="*/ 636781 w 638382"/>
                <a:gd name="connsiteY5" fmla="*/ 395525 h 1031976"/>
                <a:gd name="connsiteX6" fmla="*/ 610588 w 638382"/>
                <a:gd name="connsiteY6" fmla="*/ 583644 h 1031976"/>
                <a:gd name="connsiteX7" fmla="*/ 465331 w 638382"/>
                <a:gd name="connsiteY7" fmla="*/ 819388 h 1031976"/>
                <a:gd name="connsiteX8" fmla="*/ 281975 w 638382"/>
                <a:gd name="connsiteY8" fmla="*/ 964644 h 1031976"/>
                <a:gd name="connsiteX9" fmla="*/ 96237 w 638382"/>
                <a:gd name="connsiteY9" fmla="*/ 1021794 h 1031976"/>
                <a:gd name="connsiteX10" fmla="*/ 12596 w 638382"/>
                <a:gd name="connsiteY10" fmla="*/ 1031617 h 1031976"/>
                <a:gd name="connsiteX11" fmla="*/ 5914 w 638382"/>
                <a:gd name="connsiteY11" fmla="*/ 1031976 h 1031976"/>
                <a:gd name="connsiteX12" fmla="*/ 0 w 638382"/>
                <a:gd name="connsiteY12" fmla="*/ 947402 h 1031976"/>
                <a:gd name="connsiteX13" fmla="*/ 56351 w 638382"/>
                <a:gd name="connsiteY13" fmla="*/ 942915 h 1031976"/>
                <a:gd name="connsiteX14" fmla="*/ 201012 w 638382"/>
                <a:gd name="connsiteY14" fmla="*/ 909875 h 1031976"/>
                <a:gd name="connsiteX15" fmla="*/ 331980 w 638382"/>
                <a:gd name="connsiteY15" fmla="*/ 831293 h 1031976"/>
                <a:gd name="connsiteX16" fmla="*/ 465332 w 638382"/>
                <a:gd name="connsiteY16" fmla="*/ 693181 h 1031976"/>
                <a:gd name="connsiteX17" fmla="*/ 553438 w 638382"/>
                <a:gd name="connsiteY17" fmla="*/ 528875 h 1031976"/>
                <a:gd name="connsiteX18" fmla="*/ 555818 w 638382"/>
                <a:gd name="connsiteY18" fmla="*/ 378856 h 1031976"/>
                <a:gd name="connsiteX19" fmla="*/ 436757 w 638382"/>
                <a:gd name="connsiteY19" fmla="*/ 181213 h 1031976"/>
                <a:gd name="connsiteX20" fmla="*/ 315312 w 638382"/>
                <a:gd name="connsiteY20" fmla="*/ 102631 h 1031976"/>
                <a:gd name="connsiteX21" fmla="*/ 223634 w 638382"/>
                <a:gd name="connsiteY21" fmla="*/ 82986 h 1031976"/>
                <a:gd name="connsiteX22" fmla="*/ 145418 w 638382"/>
                <a:gd name="connsiteY22" fmla="*/ 72647 h 1031976"/>
                <a:gd name="connsiteX23" fmla="*/ 153053 w 638382"/>
                <a:gd name="connsiteY23" fmla="*/ 0 h 1031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38382" h="1031976">
                  <a:moveTo>
                    <a:pt x="153053" y="0"/>
                  </a:moveTo>
                  <a:lnTo>
                    <a:pt x="261139" y="16609"/>
                  </a:lnTo>
                  <a:cubicBezTo>
                    <a:pt x="299041" y="23455"/>
                    <a:pt x="328112" y="19238"/>
                    <a:pt x="370081" y="40719"/>
                  </a:cubicBezTo>
                  <a:cubicBezTo>
                    <a:pt x="412051" y="62200"/>
                    <a:pt x="481603" y="108584"/>
                    <a:pt x="512956" y="145493"/>
                  </a:cubicBezTo>
                  <a:cubicBezTo>
                    <a:pt x="544309" y="182402"/>
                    <a:pt x="566136" y="206216"/>
                    <a:pt x="586773" y="247888"/>
                  </a:cubicBezTo>
                  <a:cubicBezTo>
                    <a:pt x="607410" y="289560"/>
                    <a:pt x="632812" y="339566"/>
                    <a:pt x="636781" y="395525"/>
                  </a:cubicBezTo>
                  <a:cubicBezTo>
                    <a:pt x="640750" y="451484"/>
                    <a:pt x="639163" y="513000"/>
                    <a:pt x="610588" y="583644"/>
                  </a:cubicBezTo>
                  <a:cubicBezTo>
                    <a:pt x="582013" y="654288"/>
                    <a:pt x="520100" y="755888"/>
                    <a:pt x="465331" y="819388"/>
                  </a:cubicBezTo>
                  <a:cubicBezTo>
                    <a:pt x="410562" y="882888"/>
                    <a:pt x="343491" y="930910"/>
                    <a:pt x="281975" y="964644"/>
                  </a:cubicBezTo>
                  <a:cubicBezTo>
                    <a:pt x="220459" y="998378"/>
                    <a:pt x="154975" y="1009888"/>
                    <a:pt x="96237" y="1021794"/>
                  </a:cubicBezTo>
                  <a:cubicBezTo>
                    <a:pt x="66869" y="1027747"/>
                    <a:pt x="39683" y="1030128"/>
                    <a:pt x="12596" y="1031617"/>
                  </a:cubicBezTo>
                  <a:lnTo>
                    <a:pt x="5914" y="1031976"/>
                  </a:lnTo>
                  <a:lnTo>
                    <a:pt x="0" y="947402"/>
                  </a:lnTo>
                  <a:lnTo>
                    <a:pt x="56351" y="942915"/>
                  </a:lnTo>
                  <a:cubicBezTo>
                    <a:pt x="87109" y="940236"/>
                    <a:pt x="155074" y="928479"/>
                    <a:pt x="201012" y="909875"/>
                  </a:cubicBezTo>
                  <a:cubicBezTo>
                    <a:pt x="246950" y="891271"/>
                    <a:pt x="287927" y="867409"/>
                    <a:pt x="331980" y="831293"/>
                  </a:cubicBezTo>
                  <a:cubicBezTo>
                    <a:pt x="376033" y="795177"/>
                    <a:pt x="428422" y="743584"/>
                    <a:pt x="465332" y="693181"/>
                  </a:cubicBezTo>
                  <a:cubicBezTo>
                    <a:pt x="502242" y="642778"/>
                    <a:pt x="538357" y="581263"/>
                    <a:pt x="553438" y="528875"/>
                  </a:cubicBezTo>
                  <a:cubicBezTo>
                    <a:pt x="568519" y="476488"/>
                    <a:pt x="575265" y="436800"/>
                    <a:pt x="555818" y="378856"/>
                  </a:cubicBezTo>
                  <a:cubicBezTo>
                    <a:pt x="536371" y="320912"/>
                    <a:pt x="476841" y="227250"/>
                    <a:pt x="436757" y="181213"/>
                  </a:cubicBezTo>
                  <a:cubicBezTo>
                    <a:pt x="396673" y="135176"/>
                    <a:pt x="350833" y="119002"/>
                    <a:pt x="315312" y="102631"/>
                  </a:cubicBezTo>
                  <a:cubicBezTo>
                    <a:pt x="279792" y="86260"/>
                    <a:pt x="257369" y="87947"/>
                    <a:pt x="223634" y="82986"/>
                  </a:cubicBezTo>
                  <a:lnTo>
                    <a:pt x="145418" y="72647"/>
                  </a:lnTo>
                  <a:lnTo>
                    <a:pt x="153053" y="0"/>
                  </a:lnTo>
                  <a:close/>
                </a:path>
              </a:pathLst>
            </a:custGeom>
            <a:solidFill>
              <a:srgbClr val="20A023"/>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1" name="任意多边形 90"/>
            <p:cNvSpPr/>
            <p:nvPr/>
          </p:nvSpPr>
          <p:spPr>
            <a:xfrm>
              <a:off x="7539417" y="4997958"/>
              <a:ext cx="253365" cy="96071"/>
            </a:xfrm>
            <a:custGeom>
              <a:avLst/>
              <a:gdLst>
                <a:gd name="connsiteX0" fmla="*/ 247457 w 253365"/>
                <a:gd name="connsiteY0" fmla="*/ 0 h 96071"/>
                <a:gd name="connsiteX1" fmla="*/ 253365 w 253365"/>
                <a:gd name="connsiteY1" fmla="*/ 84483 h 96071"/>
                <a:gd name="connsiteX2" fmla="*/ 180596 w 253365"/>
                <a:gd name="connsiteY2" fmla="*/ 88394 h 96071"/>
                <a:gd name="connsiteX3" fmla="*/ 133901 w 253365"/>
                <a:gd name="connsiteY3" fmla="*/ 93082 h 96071"/>
                <a:gd name="connsiteX4" fmla="*/ 106703 w 253365"/>
                <a:gd name="connsiteY4" fmla="*/ 96071 h 96071"/>
                <a:gd name="connsiteX5" fmla="*/ 78054 w 253365"/>
                <a:gd name="connsiteY5" fmla="*/ 74255 h 96071"/>
                <a:gd name="connsiteX6" fmla="*/ 0 w 253365"/>
                <a:gd name="connsiteY6" fmla="*/ 27199 h 96071"/>
                <a:gd name="connsiteX7" fmla="*/ 18671 w 253365"/>
                <a:gd name="connsiteY7" fmla="*/ 21719 h 96071"/>
                <a:gd name="connsiteX8" fmla="*/ 213933 w 253365"/>
                <a:gd name="connsiteY8" fmla="*/ 2669 h 96071"/>
                <a:gd name="connsiteX9" fmla="*/ 247457 w 253365"/>
                <a:gd name="connsiteY9" fmla="*/ 0 h 96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365" h="96071">
                  <a:moveTo>
                    <a:pt x="247457" y="0"/>
                  </a:moveTo>
                  <a:lnTo>
                    <a:pt x="253365" y="84483"/>
                  </a:lnTo>
                  <a:lnTo>
                    <a:pt x="180596" y="88394"/>
                  </a:lnTo>
                  <a:cubicBezTo>
                    <a:pt x="166110" y="89585"/>
                    <a:pt x="150235" y="91272"/>
                    <a:pt x="133901" y="93082"/>
                  </a:cubicBezTo>
                  <a:lnTo>
                    <a:pt x="106703" y="96071"/>
                  </a:lnTo>
                  <a:lnTo>
                    <a:pt x="78054" y="74255"/>
                  </a:lnTo>
                  <a:lnTo>
                    <a:pt x="0" y="27199"/>
                  </a:lnTo>
                  <a:lnTo>
                    <a:pt x="18671" y="21719"/>
                  </a:lnTo>
                  <a:cubicBezTo>
                    <a:pt x="67090" y="10607"/>
                    <a:pt x="150433" y="9813"/>
                    <a:pt x="213933" y="2669"/>
                  </a:cubicBezTo>
                  <a:lnTo>
                    <a:pt x="247457" y="0"/>
                  </a:lnTo>
                  <a:close/>
                </a:path>
              </a:pathLst>
            </a:custGeom>
            <a:solidFill>
              <a:srgbClr val="C00000"/>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2" name="任意多边形 91"/>
            <p:cNvSpPr/>
            <p:nvPr/>
          </p:nvSpPr>
          <p:spPr>
            <a:xfrm>
              <a:off x="5501540" y="4695319"/>
              <a:ext cx="429521" cy="167267"/>
            </a:xfrm>
            <a:custGeom>
              <a:avLst/>
              <a:gdLst>
                <a:gd name="connsiteX0" fmla="*/ 32486 w 429521"/>
                <a:gd name="connsiteY0" fmla="*/ 506 h 167267"/>
                <a:gd name="connsiteX1" fmla="*/ 75349 w 429521"/>
                <a:gd name="connsiteY1" fmla="*/ 12412 h 167267"/>
                <a:gd name="connsiteX2" fmla="*/ 170599 w 429521"/>
                <a:gd name="connsiteY2" fmla="*/ 48131 h 167267"/>
                <a:gd name="connsiteX3" fmla="*/ 301567 w 429521"/>
                <a:gd name="connsiteY3" fmla="*/ 81469 h 167267"/>
                <a:gd name="connsiteX4" fmla="*/ 418249 w 429521"/>
                <a:gd name="connsiteY4" fmla="*/ 93375 h 167267"/>
                <a:gd name="connsiteX5" fmla="*/ 429521 w 429521"/>
                <a:gd name="connsiteY5" fmla="*/ 95213 h 167267"/>
                <a:gd name="connsiteX6" fmla="*/ 421948 w 429521"/>
                <a:gd name="connsiteY6" fmla="*/ 167267 h 167267"/>
                <a:gd name="connsiteX7" fmla="*/ 414529 w 429521"/>
                <a:gd name="connsiteY7" fmla="*/ 166152 h 167267"/>
                <a:gd name="connsiteX8" fmla="*/ 373005 w 429521"/>
                <a:gd name="connsiteY8" fmla="*/ 164812 h 167267"/>
                <a:gd name="connsiteX9" fmla="*/ 220605 w 429521"/>
                <a:gd name="connsiteY9" fmla="*/ 145762 h 167267"/>
                <a:gd name="connsiteX10" fmla="*/ 87255 w 429521"/>
                <a:gd name="connsiteY10" fmla="*/ 105281 h 167267"/>
                <a:gd name="connsiteX11" fmla="*/ 13436 w 429521"/>
                <a:gd name="connsiteY11" fmla="*/ 69562 h 167267"/>
                <a:gd name="connsiteX12" fmla="*/ 1530 w 429521"/>
                <a:gd name="connsiteY12" fmla="*/ 26700 h 167267"/>
                <a:gd name="connsiteX13" fmla="*/ 32486 w 429521"/>
                <a:gd name="connsiteY13" fmla="*/ 506 h 16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9521" h="167267">
                  <a:moveTo>
                    <a:pt x="32486" y="506"/>
                  </a:moveTo>
                  <a:cubicBezTo>
                    <a:pt x="44789" y="-1875"/>
                    <a:pt x="52330" y="4475"/>
                    <a:pt x="75349" y="12412"/>
                  </a:cubicBezTo>
                  <a:cubicBezTo>
                    <a:pt x="98368" y="20349"/>
                    <a:pt x="132896" y="36622"/>
                    <a:pt x="170599" y="48131"/>
                  </a:cubicBezTo>
                  <a:cubicBezTo>
                    <a:pt x="208302" y="59640"/>
                    <a:pt x="260292" y="73928"/>
                    <a:pt x="301567" y="81469"/>
                  </a:cubicBezTo>
                  <a:cubicBezTo>
                    <a:pt x="342842" y="89010"/>
                    <a:pt x="386896" y="88216"/>
                    <a:pt x="418249" y="93375"/>
                  </a:cubicBezTo>
                  <a:lnTo>
                    <a:pt x="429521" y="95213"/>
                  </a:lnTo>
                  <a:lnTo>
                    <a:pt x="421948" y="167267"/>
                  </a:lnTo>
                  <a:lnTo>
                    <a:pt x="414529" y="166152"/>
                  </a:lnTo>
                  <a:cubicBezTo>
                    <a:pt x="404359" y="166301"/>
                    <a:pt x="391063" y="166797"/>
                    <a:pt x="373005" y="164812"/>
                  </a:cubicBezTo>
                  <a:cubicBezTo>
                    <a:pt x="336889" y="160843"/>
                    <a:pt x="268230" y="155684"/>
                    <a:pt x="220605" y="145762"/>
                  </a:cubicBezTo>
                  <a:cubicBezTo>
                    <a:pt x="172980" y="135840"/>
                    <a:pt x="121783" y="117981"/>
                    <a:pt x="87255" y="105281"/>
                  </a:cubicBezTo>
                  <a:cubicBezTo>
                    <a:pt x="52727" y="92581"/>
                    <a:pt x="27723" y="82659"/>
                    <a:pt x="13436" y="69562"/>
                  </a:cubicBezTo>
                  <a:cubicBezTo>
                    <a:pt x="-851" y="56465"/>
                    <a:pt x="-1645" y="38209"/>
                    <a:pt x="1530" y="26700"/>
                  </a:cubicBezTo>
                  <a:cubicBezTo>
                    <a:pt x="4705" y="15191"/>
                    <a:pt x="20183" y="2887"/>
                    <a:pt x="32486" y="506"/>
                  </a:cubicBezTo>
                  <a:close/>
                </a:path>
              </a:pathLst>
            </a:custGeom>
            <a:solidFill>
              <a:srgbClr val="8B911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3" name="任意多边形 92"/>
            <p:cNvSpPr/>
            <p:nvPr/>
          </p:nvSpPr>
          <p:spPr>
            <a:xfrm>
              <a:off x="5188039" y="4791112"/>
              <a:ext cx="834142" cy="705878"/>
            </a:xfrm>
            <a:custGeom>
              <a:avLst/>
              <a:gdLst>
                <a:gd name="connsiteX0" fmla="*/ 746580 w 834142"/>
                <a:gd name="connsiteY0" fmla="*/ 0 h 705878"/>
                <a:gd name="connsiteX1" fmla="*/ 772825 w 834142"/>
                <a:gd name="connsiteY1" fmla="*/ 4279 h 705878"/>
                <a:gd name="connsiteX2" fmla="*/ 803185 w 834142"/>
                <a:gd name="connsiteY2" fmla="*/ 16632 h 705878"/>
                <a:gd name="connsiteX3" fmla="*/ 834142 w 834142"/>
                <a:gd name="connsiteY3" fmla="*/ 73782 h 705878"/>
                <a:gd name="connsiteX4" fmla="*/ 803186 w 834142"/>
                <a:gd name="connsiteY4" fmla="*/ 178557 h 705878"/>
                <a:gd name="connsiteX5" fmla="*/ 710317 w 834142"/>
                <a:gd name="connsiteY5" fmla="*/ 276188 h 705878"/>
                <a:gd name="connsiteX6" fmla="*/ 557918 w 834142"/>
                <a:gd name="connsiteY6" fmla="*/ 342864 h 705878"/>
                <a:gd name="connsiteX7" fmla="*/ 415042 w 834142"/>
                <a:gd name="connsiteY7" fmla="*/ 402394 h 705878"/>
                <a:gd name="connsiteX8" fmla="*/ 272167 w 834142"/>
                <a:gd name="connsiteY8" fmla="*/ 464307 h 705878"/>
                <a:gd name="connsiteX9" fmla="*/ 167392 w 834142"/>
                <a:gd name="connsiteY9" fmla="*/ 540507 h 705878"/>
                <a:gd name="connsiteX10" fmla="*/ 98336 w 834142"/>
                <a:gd name="connsiteY10" fmla="*/ 633375 h 705878"/>
                <a:gd name="connsiteX11" fmla="*/ 85537 w 834142"/>
                <a:gd name="connsiteY11" fmla="*/ 673559 h 705878"/>
                <a:gd name="connsiteX12" fmla="*/ 84667 w 834142"/>
                <a:gd name="connsiteY12" fmla="*/ 675589 h 705878"/>
                <a:gd name="connsiteX13" fmla="*/ 73482 w 834142"/>
                <a:gd name="connsiteY13" fmla="*/ 678768 h 705878"/>
                <a:gd name="connsiteX14" fmla="*/ 48331 w 834142"/>
                <a:gd name="connsiteY14" fmla="*/ 688144 h 705878"/>
                <a:gd name="connsiteX15" fmla="*/ 2432 w 834142"/>
                <a:gd name="connsiteY15" fmla="*/ 705878 h 705878"/>
                <a:gd name="connsiteX16" fmla="*/ 705 w 834142"/>
                <a:gd name="connsiteY16" fmla="*/ 700051 h 705878"/>
                <a:gd name="connsiteX17" fmla="*/ 12611 w 834142"/>
                <a:gd name="connsiteY17" fmla="*/ 630994 h 705878"/>
                <a:gd name="connsiteX18" fmla="*/ 64999 w 834142"/>
                <a:gd name="connsiteY18" fmla="*/ 540507 h 705878"/>
                <a:gd name="connsiteX19" fmla="*/ 160249 w 834142"/>
                <a:gd name="connsiteY19" fmla="*/ 442876 h 705878"/>
                <a:gd name="connsiteX20" fmla="*/ 336461 w 834142"/>
                <a:gd name="connsiteY20" fmla="*/ 352388 h 705878"/>
                <a:gd name="connsiteX21" fmla="*/ 469811 w 834142"/>
                <a:gd name="connsiteY21" fmla="*/ 300000 h 705878"/>
                <a:gd name="connsiteX22" fmla="*/ 624592 w 834142"/>
                <a:gd name="connsiteY22" fmla="*/ 230944 h 705878"/>
                <a:gd name="connsiteX23" fmla="*/ 712699 w 834142"/>
                <a:gd name="connsiteY23" fmla="*/ 176176 h 705878"/>
                <a:gd name="connsiteX24" fmla="*/ 753179 w 834142"/>
                <a:gd name="connsiteY24" fmla="*/ 109500 h 705878"/>
                <a:gd name="connsiteX25" fmla="*/ 750799 w 834142"/>
                <a:gd name="connsiteY25" fmla="*/ 73782 h 705878"/>
                <a:gd name="connsiteX26" fmla="*/ 739011 w 834142"/>
                <a:gd name="connsiteY26" fmla="*/ 72010 h 705878"/>
                <a:gd name="connsiteX27" fmla="*/ 746580 w 834142"/>
                <a:gd name="connsiteY27" fmla="*/ 0 h 70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34142" h="705878">
                  <a:moveTo>
                    <a:pt x="746580" y="0"/>
                  </a:moveTo>
                  <a:lnTo>
                    <a:pt x="772825" y="4279"/>
                  </a:lnTo>
                  <a:cubicBezTo>
                    <a:pt x="784632" y="6809"/>
                    <a:pt x="794653" y="10282"/>
                    <a:pt x="803185" y="16632"/>
                  </a:cubicBezTo>
                  <a:cubicBezTo>
                    <a:pt x="820250" y="29332"/>
                    <a:pt x="834142" y="46795"/>
                    <a:pt x="834142" y="73782"/>
                  </a:cubicBezTo>
                  <a:cubicBezTo>
                    <a:pt x="834142" y="100769"/>
                    <a:pt x="823823" y="144823"/>
                    <a:pt x="803186" y="178557"/>
                  </a:cubicBezTo>
                  <a:cubicBezTo>
                    <a:pt x="782549" y="212291"/>
                    <a:pt x="751195" y="248804"/>
                    <a:pt x="710317" y="276188"/>
                  </a:cubicBezTo>
                  <a:cubicBezTo>
                    <a:pt x="669439" y="303572"/>
                    <a:pt x="607130" y="321830"/>
                    <a:pt x="557918" y="342864"/>
                  </a:cubicBezTo>
                  <a:lnTo>
                    <a:pt x="415042" y="402394"/>
                  </a:lnTo>
                  <a:lnTo>
                    <a:pt x="272167" y="464307"/>
                  </a:lnTo>
                  <a:cubicBezTo>
                    <a:pt x="207873" y="500819"/>
                    <a:pt x="196364" y="512329"/>
                    <a:pt x="167392" y="540507"/>
                  </a:cubicBezTo>
                  <a:cubicBezTo>
                    <a:pt x="138420" y="568685"/>
                    <a:pt x="113020" y="605594"/>
                    <a:pt x="98336" y="633375"/>
                  </a:cubicBezTo>
                  <a:cubicBezTo>
                    <a:pt x="90994" y="647266"/>
                    <a:pt x="89308" y="662149"/>
                    <a:pt x="85537" y="673559"/>
                  </a:cubicBezTo>
                  <a:lnTo>
                    <a:pt x="84667" y="675589"/>
                  </a:lnTo>
                  <a:lnTo>
                    <a:pt x="73482" y="678768"/>
                  </a:lnTo>
                  <a:cubicBezTo>
                    <a:pt x="64702" y="681695"/>
                    <a:pt x="61825" y="683382"/>
                    <a:pt x="48331" y="688144"/>
                  </a:cubicBezTo>
                  <a:lnTo>
                    <a:pt x="2432" y="705878"/>
                  </a:lnTo>
                  <a:lnTo>
                    <a:pt x="705" y="700051"/>
                  </a:lnTo>
                  <a:cubicBezTo>
                    <a:pt x="-1676" y="680207"/>
                    <a:pt x="1895" y="657585"/>
                    <a:pt x="12611" y="630994"/>
                  </a:cubicBezTo>
                  <a:cubicBezTo>
                    <a:pt x="23327" y="604403"/>
                    <a:pt x="40393" y="571860"/>
                    <a:pt x="64999" y="540507"/>
                  </a:cubicBezTo>
                  <a:cubicBezTo>
                    <a:pt x="89605" y="509154"/>
                    <a:pt x="115005" y="474229"/>
                    <a:pt x="160249" y="442876"/>
                  </a:cubicBezTo>
                  <a:cubicBezTo>
                    <a:pt x="205493" y="411523"/>
                    <a:pt x="284867" y="376201"/>
                    <a:pt x="336461" y="352388"/>
                  </a:cubicBezTo>
                  <a:cubicBezTo>
                    <a:pt x="388055" y="328575"/>
                    <a:pt x="421789" y="320241"/>
                    <a:pt x="469811" y="300000"/>
                  </a:cubicBezTo>
                  <a:cubicBezTo>
                    <a:pt x="517833" y="279759"/>
                    <a:pt x="584111" y="251581"/>
                    <a:pt x="624592" y="230944"/>
                  </a:cubicBezTo>
                  <a:cubicBezTo>
                    <a:pt x="665073" y="210307"/>
                    <a:pt x="691268" y="196417"/>
                    <a:pt x="712699" y="176176"/>
                  </a:cubicBezTo>
                  <a:cubicBezTo>
                    <a:pt x="734130" y="155935"/>
                    <a:pt x="746829" y="126566"/>
                    <a:pt x="753179" y="109500"/>
                  </a:cubicBezTo>
                  <a:cubicBezTo>
                    <a:pt x="759529" y="92434"/>
                    <a:pt x="761911" y="80529"/>
                    <a:pt x="750799" y="73782"/>
                  </a:cubicBezTo>
                  <a:lnTo>
                    <a:pt x="739011" y="72010"/>
                  </a:lnTo>
                  <a:lnTo>
                    <a:pt x="746580" y="0"/>
                  </a:lnTo>
                  <a:close/>
                </a:path>
              </a:pathLst>
            </a:custGeom>
            <a:solidFill>
              <a:srgbClr val="20A023"/>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4" name="椭圆 93"/>
            <p:cNvSpPr/>
            <p:nvPr/>
          </p:nvSpPr>
          <p:spPr>
            <a:xfrm rot="19560000">
              <a:off x="8228406" y="1437999"/>
              <a:ext cx="108000" cy="522000"/>
            </a:xfrm>
            <a:prstGeom prst="ellipse">
              <a:avLst/>
            </a:prstGeom>
            <a:solidFill>
              <a:schemeClr val="accent2"/>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椭圆 94"/>
            <p:cNvSpPr/>
            <p:nvPr/>
          </p:nvSpPr>
          <p:spPr>
            <a:xfrm rot="20520000">
              <a:off x="6422040" y="723880"/>
              <a:ext cx="61200" cy="306000"/>
            </a:xfrm>
            <a:prstGeom prst="ellipse">
              <a:avLst/>
            </a:prstGeom>
            <a:solidFill>
              <a:schemeClr val="accent2"/>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任意多边形 95"/>
            <p:cNvSpPr/>
            <p:nvPr/>
          </p:nvSpPr>
          <p:spPr>
            <a:xfrm>
              <a:off x="8258050" y="1301517"/>
              <a:ext cx="264904" cy="405840"/>
            </a:xfrm>
            <a:custGeom>
              <a:avLst/>
              <a:gdLst>
                <a:gd name="connsiteX0" fmla="*/ 188233 w 269568"/>
                <a:gd name="connsiteY0" fmla="*/ 0 h 403495"/>
                <a:gd name="connsiteX1" fmla="*/ 269568 w 269568"/>
                <a:gd name="connsiteY1" fmla="*/ 31222 h 403495"/>
                <a:gd name="connsiteX2" fmla="*/ 266727 w 269568"/>
                <a:gd name="connsiteY2" fmla="*/ 39128 h 403495"/>
                <a:gd name="connsiteX3" fmla="*/ 176240 w 269568"/>
                <a:gd name="connsiteY3" fmla="*/ 222484 h 403495"/>
                <a:gd name="connsiteX4" fmla="*/ 90515 w 269568"/>
                <a:gd name="connsiteY4" fmla="*/ 370121 h 403495"/>
                <a:gd name="connsiteX5" fmla="*/ 42890 w 269568"/>
                <a:gd name="connsiteY5" fmla="*/ 403458 h 403495"/>
                <a:gd name="connsiteX6" fmla="*/ 28 w 269568"/>
                <a:gd name="connsiteY6" fmla="*/ 374883 h 403495"/>
                <a:gd name="connsiteX7" fmla="*/ 38128 w 269568"/>
                <a:gd name="connsiteY7" fmla="*/ 298683 h 403495"/>
                <a:gd name="connsiteX8" fmla="*/ 133378 w 269568"/>
                <a:gd name="connsiteY8" fmla="*/ 110565 h 403495"/>
                <a:gd name="connsiteX9" fmla="*/ 182659 w 269568"/>
                <a:gd name="connsiteY9" fmla="*/ 13454 h 403495"/>
                <a:gd name="connsiteX10" fmla="*/ 188233 w 269568"/>
                <a:gd name="connsiteY10" fmla="*/ 0 h 403495"/>
                <a:gd name="connsiteX0" fmla="*/ 183479 w 264814"/>
                <a:gd name="connsiteY0" fmla="*/ 0 h 403458"/>
                <a:gd name="connsiteX1" fmla="*/ 264814 w 264814"/>
                <a:gd name="connsiteY1" fmla="*/ 31222 h 403458"/>
                <a:gd name="connsiteX2" fmla="*/ 261973 w 264814"/>
                <a:gd name="connsiteY2" fmla="*/ 39128 h 403458"/>
                <a:gd name="connsiteX3" fmla="*/ 171486 w 264814"/>
                <a:gd name="connsiteY3" fmla="*/ 222484 h 403458"/>
                <a:gd name="connsiteX4" fmla="*/ 85761 w 264814"/>
                <a:gd name="connsiteY4" fmla="*/ 370121 h 403458"/>
                <a:gd name="connsiteX5" fmla="*/ 38136 w 264814"/>
                <a:gd name="connsiteY5" fmla="*/ 403458 h 403458"/>
                <a:gd name="connsiteX6" fmla="*/ 36 w 264814"/>
                <a:gd name="connsiteY6" fmla="*/ 370121 h 403458"/>
                <a:gd name="connsiteX7" fmla="*/ 33374 w 264814"/>
                <a:gd name="connsiteY7" fmla="*/ 298683 h 403458"/>
                <a:gd name="connsiteX8" fmla="*/ 128624 w 264814"/>
                <a:gd name="connsiteY8" fmla="*/ 110565 h 403458"/>
                <a:gd name="connsiteX9" fmla="*/ 177905 w 264814"/>
                <a:gd name="connsiteY9" fmla="*/ 13454 h 403458"/>
                <a:gd name="connsiteX10" fmla="*/ 183479 w 264814"/>
                <a:gd name="connsiteY10" fmla="*/ 0 h 403458"/>
                <a:gd name="connsiteX0" fmla="*/ 183569 w 264904"/>
                <a:gd name="connsiteY0" fmla="*/ 0 h 405840"/>
                <a:gd name="connsiteX1" fmla="*/ 264904 w 264904"/>
                <a:gd name="connsiteY1" fmla="*/ 31222 h 405840"/>
                <a:gd name="connsiteX2" fmla="*/ 262063 w 264904"/>
                <a:gd name="connsiteY2" fmla="*/ 39128 h 405840"/>
                <a:gd name="connsiteX3" fmla="*/ 171576 w 264904"/>
                <a:gd name="connsiteY3" fmla="*/ 222484 h 405840"/>
                <a:gd name="connsiteX4" fmla="*/ 85851 w 264904"/>
                <a:gd name="connsiteY4" fmla="*/ 370121 h 405840"/>
                <a:gd name="connsiteX5" fmla="*/ 42989 w 264904"/>
                <a:gd name="connsiteY5" fmla="*/ 405840 h 405840"/>
                <a:gd name="connsiteX6" fmla="*/ 126 w 264904"/>
                <a:gd name="connsiteY6" fmla="*/ 370121 h 405840"/>
                <a:gd name="connsiteX7" fmla="*/ 33464 w 264904"/>
                <a:gd name="connsiteY7" fmla="*/ 298683 h 405840"/>
                <a:gd name="connsiteX8" fmla="*/ 128714 w 264904"/>
                <a:gd name="connsiteY8" fmla="*/ 110565 h 405840"/>
                <a:gd name="connsiteX9" fmla="*/ 177995 w 264904"/>
                <a:gd name="connsiteY9" fmla="*/ 13454 h 405840"/>
                <a:gd name="connsiteX10" fmla="*/ 183569 w 264904"/>
                <a:gd name="connsiteY10" fmla="*/ 0 h 40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4904" h="405840">
                  <a:moveTo>
                    <a:pt x="183569" y="0"/>
                  </a:moveTo>
                  <a:lnTo>
                    <a:pt x="264904" y="31222"/>
                  </a:lnTo>
                  <a:lnTo>
                    <a:pt x="262063" y="39128"/>
                  </a:lnTo>
                  <a:cubicBezTo>
                    <a:pt x="233091" y="118900"/>
                    <a:pt x="200945" y="167319"/>
                    <a:pt x="171576" y="222484"/>
                  </a:cubicBezTo>
                  <a:cubicBezTo>
                    <a:pt x="142207" y="277649"/>
                    <a:pt x="107282" y="339562"/>
                    <a:pt x="85851" y="370121"/>
                  </a:cubicBezTo>
                  <a:cubicBezTo>
                    <a:pt x="64420" y="400680"/>
                    <a:pt x="57276" y="405840"/>
                    <a:pt x="42989" y="405840"/>
                  </a:cubicBezTo>
                  <a:cubicBezTo>
                    <a:pt x="28702" y="405840"/>
                    <a:pt x="1713" y="387980"/>
                    <a:pt x="126" y="370121"/>
                  </a:cubicBezTo>
                  <a:cubicBezTo>
                    <a:pt x="-1461" y="352262"/>
                    <a:pt x="12033" y="341942"/>
                    <a:pt x="33464" y="298683"/>
                  </a:cubicBezTo>
                  <a:cubicBezTo>
                    <a:pt x="54895" y="255424"/>
                    <a:pt x="102123" y="164143"/>
                    <a:pt x="128714" y="110565"/>
                  </a:cubicBezTo>
                  <a:cubicBezTo>
                    <a:pt x="148657" y="70382"/>
                    <a:pt x="163243" y="46048"/>
                    <a:pt x="177995" y="13454"/>
                  </a:cubicBezTo>
                  <a:lnTo>
                    <a:pt x="183569" y="0"/>
                  </a:lnTo>
                  <a:close/>
                </a:path>
              </a:pathLst>
            </a:custGeom>
            <a:solidFill>
              <a:schemeClr val="accent2"/>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7" name="任意多边形 96"/>
            <p:cNvSpPr/>
            <p:nvPr/>
          </p:nvSpPr>
          <p:spPr>
            <a:xfrm>
              <a:off x="2192204" y="5155158"/>
              <a:ext cx="184805" cy="385502"/>
            </a:xfrm>
            <a:custGeom>
              <a:avLst/>
              <a:gdLst>
                <a:gd name="connsiteX0" fmla="*/ 113826 w 184805"/>
                <a:gd name="connsiteY0" fmla="*/ 0 h 385502"/>
                <a:gd name="connsiteX1" fmla="*/ 184805 w 184805"/>
                <a:gd name="connsiteY1" fmla="*/ 44352 h 385502"/>
                <a:gd name="connsiteX2" fmla="*/ 174761 w 184805"/>
                <a:gd name="connsiteY2" fmla="*/ 59780 h 385502"/>
                <a:gd name="connsiteX3" fmla="*/ 112848 w 184805"/>
                <a:gd name="connsiteY3" fmla="*/ 207417 h 385502"/>
                <a:gd name="connsiteX4" fmla="*/ 89035 w 184805"/>
                <a:gd name="connsiteY4" fmla="*/ 362198 h 385502"/>
                <a:gd name="connsiteX5" fmla="*/ 86468 w 184805"/>
                <a:gd name="connsiteY5" fmla="*/ 385434 h 385502"/>
                <a:gd name="connsiteX6" fmla="*/ 86465 w 184805"/>
                <a:gd name="connsiteY6" fmla="*/ 385502 h 385502"/>
                <a:gd name="connsiteX7" fmla="*/ 39178 w 184805"/>
                <a:gd name="connsiteY7" fmla="*/ 381695 h 385502"/>
                <a:gd name="connsiteX8" fmla="*/ 0 w 184805"/>
                <a:gd name="connsiteY8" fmla="*/ 381451 h 385502"/>
                <a:gd name="connsiteX9" fmla="*/ 36 w 184805"/>
                <a:gd name="connsiteY9" fmla="*/ 369788 h 385502"/>
                <a:gd name="connsiteX10" fmla="*/ 8073 w 184805"/>
                <a:gd name="connsiteY10" fmla="*/ 290761 h 385502"/>
                <a:gd name="connsiteX11" fmla="*/ 50935 w 184805"/>
                <a:gd name="connsiteY11" fmla="*/ 121693 h 385502"/>
                <a:gd name="connsiteX12" fmla="*/ 101240 w 184805"/>
                <a:gd name="connsiteY12" fmla="*/ 20341 h 385502"/>
                <a:gd name="connsiteX13" fmla="*/ 113826 w 184805"/>
                <a:gd name="connsiteY13" fmla="*/ 0 h 385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805" h="385502">
                  <a:moveTo>
                    <a:pt x="113826" y="0"/>
                  </a:moveTo>
                  <a:lnTo>
                    <a:pt x="184805" y="44352"/>
                  </a:lnTo>
                  <a:lnTo>
                    <a:pt x="174761" y="59780"/>
                  </a:lnTo>
                  <a:cubicBezTo>
                    <a:pt x="143805" y="113755"/>
                    <a:pt x="127136" y="157014"/>
                    <a:pt x="112848" y="207417"/>
                  </a:cubicBezTo>
                  <a:cubicBezTo>
                    <a:pt x="98560" y="257820"/>
                    <a:pt x="94591" y="324892"/>
                    <a:pt x="89035" y="362198"/>
                  </a:cubicBezTo>
                  <a:cubicBezTo>
                    <a:pt x="87646" y="371525"/>
                    <a:pt x="86902" y="379041"/>
                    <a:pt x="86468" y="385434"/>
                  </a:cubicBezTo>
                  <a:lnTo>
                    <a:pt x="86465" y="385502"/>
                  </a:lnTo>
                  <a:lnTo>
                    <a:pt x="39178" y="381695"/>
                  </a:lnTo>
                  <a:lnTo>
                    <a:pt x="0" y="381451"/>
                  </a:lnTo>
                  <a:lnTo>
                    <a:pt x="36" y="369788"/>
                  </a:lnTo>
                  <a:cubicBezTo>
                    <a:pt x="1128" y="344438"/>
                    <a:pt x="4105" y="316954"/>
                    <a:pt x="8073" y="290761"/>
                  </a:cubicBezTo>
                  <a:cubicBezTo>
                    <a:pt x="16010" y="238374"/>
                    <a:pt x="24741" y="184002"/>
                    <a:pt x="50935" y="121693"/>
                  </a:cubicBezTo>
                  <a:cubicBezTo>
                    <a:pt x="64032" y="90539"/>
                    <a:pt x="81495" y="55614"/>
                    <a:pt x="101240" y="20341"/>
                  </a:cubicBezTo>
                  <a:lnTo>
                    <a:pt x="113826" y="0"/>
                  </a:lnTo>
                  <a:close/>
                </a:path>
              </a:pathLst>
            </a:custGeom>
            <a:solidFill>
              <a:srgbClr val="C0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8" name="任意多边形 97"/>
            <p:cNvSpPr>
              <a:spLocks/>
            </p:cNvSpPr>
            <p:nvPr/>
          </p:nvSpPr>
          <p:spPr>
            <a:xfrm rot="240000">
              <a:off x="2190118" y="5123558"/>
              <a:ext cx="162000" cy="432000"/>
            </a:xfrm>
            <a:custGeom>
              <a:avLst/>
              <a:gdLst>
                <a:gd name="connsiteX0" fmla="*/ 113826 w 184805"/>
                <a:gd name="connsiteY0" fmla="*/ 0 h 385502"/>
                <a:gd name="connsiteX1" fmla="*/ 184805 w 184805"/>
                <a:gd name="connsiteY1" fmla="*/ 44352 h 385502"/>
                <a:gd name="connsiteX2" fmla="*/ 174761 w 184805"/>
                <a:gd name="connsiteY2" fmla="*/ 59780 h 385502"/>
                <a:gd name="connsiteX3" fmla="*/ 112848 w 184805"/>
                <a:gd name="connsiteY3" fmla="*/ 207417 h 385502"/>
                <a:gd name="connsiteX4" fmla="*/ 89035 w 184805"/>
                <a:gd name="connsiteY4" fmla="*/ 362198 h 385502"/>
                <a:gd name="connsiteX5" fmla="*/ 86468 w 184805"/>
                <a:gd name="connsiteY5" fmla="*/ 385434 h 385502"/>
                <a:gd name="connsiteX6" fmla="*/ 86465 w 184805"/>
                <a:gd name="connsiteY6" fmla="*/ 385502 h 385502"/>
                <a:gd name="connsiteX7" fmla="*/ 39178 w 184805"/>
                <a:gd name="connsiteY7" fmla="*/ 381695 h 385502"/>
                <a:gd name="connsiteX8" fmla="*/ 0 w 184805"/>
                <a:gd name="connsiteY8" fmla="*/ 381451 h 385502"/>
                <a:gd name="connsiteX9" fmla="*/ 36 w 184805"/>
                <a:gd name="connsiteY9" fmla="*/ 369788 h 385502"/>
                <a:gd name="connsiteX10" fmla="*/ 8073 w 184805"/>
                <a:gd name="connsiteY10" fmla="*/ 290761 h 385502"/>
                <a:gd name="connsiteX11" fmla="*/ 50935 w 184805"/>
                <a:gd name="connsiteY11" fmla="*/ 121693 h 385502"/>
                <a:gd name="connsiteX12" fmla="*/ 101240 w 184805"/>
                <a:gd name="connsiteY12" fmla="*/ 20341 h 385502"/>
                <a:gd name="connsiteX13" fmla="*/ 113826 w 184805"/>
                <a:gd name="connsiteY13" fmla="*/ 0 h 385502"/>
                <a:gd name="connsiteX0" fmla="*/ 113826 w 184805"/>
                <a:gd name="connsiteY0" fmla="*/ 0 h 385502"/>
                <a:gd name="connsiteX1" fmla="*/ 184805 w 184805"/>
                <a:gd name="connsiteY1" fmla="*/ 44352 h 385502"/>
                <a:gd name="connsiteX2" fmla="*/ 174761 w 184805"/>
                <a:gd name="connsiteY2" fmla="*/ 59780 h 385502"/>
                <a:gd name="connsiteX3" fmla="*/ 112848 w 184805"/>
                <a:gd name="connsiteY3" fmla="*/ 207417 h 385502"/>
                <a:gd name="connsiteX4" fmla="*/ 89035 w 184805"/>
                <a:gd name="connsiteY4" fmla="*/ 362198 h 385502"/>
                <a:gd name="connsiteX5" fmla="*/ 86468 w 184805"/>
                <a:gd name="connsiteY5" fmla="*/ 385434 h 385502"/>
                <a:gd name="connsiteX6" fmla="*/ 86465 w 184805"/>
                <a:gd name="connsiteY6" fmla="*/ 385502 h 385502"/>
                <a:gd name="connsiteX7" fmla="*/ 39178 w 184805"/>
                <a:gd name="connsiteY7" fmla="*/ 381695 h 385502"/>
                <a:gd name="connsiteX8" fmla="*/ 0 w 184805"/>
                <a:gd name="connsiteY8" fmla="*/ 381451 h 385502"/>
                <a:gd name="connsiteX9" fmla="*/ 36 w 184805"/>
                <a:gd name="connsiteY9" fmla="*/ 369788 h 385502"/>
                <a:gd name="connsiteX10" fmla="*/ 8073 w 184805"/>
                <a:gd name="connsiteY10" fmla="*/ 290761 h 385502"/>
                <a:gd name="connsiteX11" fmla="*/ 40096 w 184805"/>
                <a:gd name="connsiteY11" fmla="*/ 122286 h 385502"/>
                <a:gd name="connsiteX12" fmla="*/ 101240 w 184805"/>
                <a:gd name="connsiteY12" fmla="*/ 20341 h 385502"/>
                <a:gd name="connsiteX13" fmla="*/ 113826 w 184805"/>
                <a:gd name="connsiteY13" fmla="*/ 0 h 385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4805" h="385502">
                  <a:moveTo>
                    <a:pt x="113826" y="0"/>
                  </a:moveTo>
                  <a:lnTo>
                    <a:pt x="184805" y="44352"/>
                  </a:lnTo>
                  <a:lnTo>
                    <a:pt x="174761" y="59780"/>
                  </a:lnTo>
                  <a:cubicBezTo>
                    <a:pt x="143805" y="113755"/>
                    <a:pt x="127136" y="157014"/>
                    <a:pt x="112848" y="207417"/>
                  </a:cubicBezTo>
                  <a:cubicBezTo>
                    <a:pt x="98560" y="257820"/>
                    <a:pt x="94591" y="324892"/>
                    <a:pt x="89035" y="362198"/>
                  </a:cubicBezTo>
                  <a:cubicBezTo>
                    <a:pt x="87646" y="371525"/>
                    <a:pt x="86902" y="379041"/>
                    <a:pt x="86468" y="385434"/>
                  </a:cubicBezTo>
                  <a:cubicBezTo>
                    <a:pt x="86467" y="385457"/>
                    <a:pt x="86466" y="385479"/>
                    <a:pt x="86465" y="385502"/>
                  </a:cubicBezTo>
                  <a:lnTo>
                    <a:pt x="39178" y="381695"/>
                  </a:lnTo>
                  <a:lnTo>
                    <a:pt x="0" y="381451"/>
                  </a:lnTo>
                  <a:cubicBezTo>
                    <a:pt x="12" y="377563"/>
                    <a:pt x="24" y="373676"/>
                    <a:pt x="36" y="369788"/>
                  </a:cubicBezTo>
                  <a:cubicBezTo>
                    <a:pt x="1128" y="344438"/>
                    <a:pt x="1396" y="332011"/>
                    <a:pt x="8073" y="290761"/>
                  </a:cubicBezTo>
                  <a:cubicBezTo>
                    <a:pt x="14750" y="249511"/>
                    <a:pt x="13902" y="184595"/>
                    <a:pt x="40096" y="122286"/>
                  </a:cubicBezTo>
                  <a:cubicBezTo>
                    <a:pt x="53193" y="91132"/>
                    <a:pt x="81495" y="55614"/>
                    <a:pt x="101240" y="20341"/>
                  </a:cubicBezTo>
                  <a:lnTo>
                    <a:pt x="113826" y="0"/>
                  </a:ln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99" name="任意多边形 98"/>
            <p:cNvSpPr>
              <a:spLocks noChangeAspect="1"/>
            </p:cNvSpPr>
            <p:nvPr/>
          </p:nvSpPr>
          <p:spPr>
            <a:xfrm rot="-120000">
              <a:off x="2293589" y="4788813"/>
              <a:ext cx="395633" cy="409955"/>
            </a:xfrm>
            <a:custGeom>
              <a:avLst/>
              <a:gdLst>
                <a:gd name="connsiteX0" fmla="*/ 401941 w 435812"/>
                <a:gd name="connsiteY0" fmla="*/ 1107 h 454150"/>
                <a:gd name="connsiteX1" fmla="*/ 435278 w 435812"/>
                <a:gd name="connsiteY1" fmla="*/ 15395 h 454150"/>
                <a:gd name="connsiteX2" fmla="*/ 413847 w 435812"/>
                <a:gd name="connsiteY2" fmla="*/ 77308 h 454150"/>
                <a:gd name="connsiteX3" fmla="*/ 311453 w 435812"/>
                <a:gd name="connsiteY3" fmla="*/ 158270 h 454150"/>
                <a:gd name="connsiteX4" fmla="*/ 182866 w 435812"/>
                <a:gd name="connsiteY4" fmla="*/ 296382 h 454150"/>
                <a:gd name="connsiteX5" fmla="*/ 116786 w 435812"/>
                <a:gd name="connsiteY5" fmla="*/ 383893 h 454150"/>
                <a:gd name="connsiteX6" fmla="*/ 71049 w 435812"/>
                <a:gd name="connsiteY6" fmla="*/ 454150 h 454150"/>
                <a:gd name="connsiteX7" fmla="*/ 0 w 435812"/>
                <a:gd name="connsiteY7" fmla="*/ 409753 h 454150"/>
                <a:gd name="connsiteX8" fmla="*/ 49516 w 435812"/>
                <a:gd name="connsiteY8" fmla="*/ 329720 h 454150"/>
                <a:gd name="connsiteX9" fmla="*/ 201916 w 435812"/>
                <a:gd name="connsiteY9" fmla="*/ 143982 h 454150"/>
                <a:gd name="connsiteX10" fmla="*/ 325740 w 435812"/>
                <a:gd name="connsiteY10" fmla="*/ 36826 h 454150"/>
                <a:gd name="connsiteX11" fmla="*/ 401941 w 435812"/>
                <a:gd name="connsiteY11" fmla="*/ 1107 h 454150"/>
                <a:gd name="connsiteX0" fmla="*/ 401941 w 435812"/>
                <a:gd name="connsiteY0" fmla="*/ 1107 h 454150"/>
                <a:gd name="connsiteX1" fmla="*/ 435278 w 435812"/>
                <a:gd name="connsiteY1" fmla="*/ 15395 h 454150"/>
                <a:gd name="connsiteX2" fmla="*/ 413847 w 435812"/>
                <a:gd name="connsiteY2" fmla="*/ 77308 h 454150"/>
                <a:gd name="connsiteX3" fmla="*/ 311453 w 435812"/>
                <a:gd name="connsiteY3" fmla="*/ 158270 h 454150"/>
                <a:gd name="connsiteX4" fmla="*/ 182866 w 435812"/>
                <a:gd name="connsiteY4" fmla="*/ 296382 h 454150"/>
                <a:gd name="connsiteX5" fmla="*/ 111730 w 435812"/>
                <a:gd name="connsiteY5" fmla="*/ 378473 h 454150"/>
                <a:gd name="connsiteX6" fmla="*/ 71049 w 435812"/>
                <a:gd name="connsiteY6" fmla="*/ 454150 h 454150"/>
                <a:gd name="connsiteX7" fmla="*/ 0 w 435812"/>
                <a:gd name="connsiteY7" fmla="*/ 409753 h 454150"/>
                <a:gd name="connsiteX8" fmla="*/ 49516 w 435812"/>
                <a:gd name="connsiteY8" fmla="*/ 329720 h 454150"/>
                <a:gd name="connsiteX9" fmla="*/ 201916 w 435812"/>
                <a:gd name="connsiteY9" fmla="*/ 143982 h 454150"/>
                <a:gd name="connsiteX10" fmla="*/ 325740 w 435812"/>
                <a:gd name="connsiteY10" fmla="*/ 36826 h 454150"/>
                <a:gd name="connsiteX11" fmla="*/ 401941 w 435812"/>
                <a:gd name="connsiteY11" fmla="*/ 1107 h 454150"/>
                <a:gd name="connsiteX0" fmla="*/ 401941 w 435812"/>
                <a:gd name="connsiteY0" fmla="*/ 1107 h 454150"/>
                <a:gd name="connsiteX1" fmla="*/ 435278 w 435812"/>
                <a:gd name="connsiteY1" fmla="*/ 15395 h 454150"/>
                <a:gd name="connsiteX2" fmla="*/ 413847 w 435812"/>
                <a:gd name="connsiteY2" fmla="*/ 77308 h 454150"/>
                <a:gd name="connsiteX3" fmla="*/ 311453 w 435812"/>
                <a:gd name="connsiteY3" fmla="*/ 158270 h 454150"/>
                <a:gd name="connsiteX4" fmla="*/ 180430 w 435812"/>
                <a:gd name="connsiteY4" fmla="*/ 291052 h 454150"/>
                <a:gd name="connsiteX5" fmla="*/ 111730 w 435812"/>
                <a:gd name="connsiteY5" fmla="*/ 378473 h 454150"/>
                <a:gd name="connsiteX6" fmla="*/ 71049 w 435812"/>
                <a:gd name="connsiteY6" fmla="*/ 454150 h 454150"/>
                <a:gd name="connsiteX7" fmla="*/ 0 w 435812"/>
                <a:gd name="connsiteY7" fmla="*/ 409753 h 454150"/>
                <a:gd name="connsiteX8" fmla="*/ 49516 w 435812"/>
                <a:gd name="connsiteY8" fmla="*/ 329720 h 454150"/>
                <a:gd name="connsiteX9" fmla="*/ 201916 w 435812"/>
                <a:gd name="connsiteY9" fmla="*/ 143982 h 454150"/>
                <a:gd name="connsiteX10" fmla="*/ 325740 w 435812"/>
                <a:gd name="connsiteY10" fmla="*/ 36826 h 454150"/>
                <a:gd name="connsiteX11" fmla="*/ 401941 w 435812"/>
                <a:gd name="connsiteY11" fmla="*/ 1107 h 454150"/>
                <a:gd name="connsiteX0" fmla="*/ 401941 w 435876"/>
                <a:gd name="connsiteY0" fmla="*/ 1107 h 454150"/>
                <a:gd name="connsiteX1" fmla="*/ 435278 w 435876"/>
                <a:gd name="connsiteY1" fmla="*/ 15395 h 454150"/>
                <a:gd name="connsiteX2" fmla="*/ 413847 w 435876"/>
                <a:gd name="connsiteY2" fmla="*/ 77308 h 454150"/>
                <a:gd name="connsiteX3" fmla="*/ 306489 w 435876"/>
                <a:gd name="connsiteY3" fmla="*/ 150229 h 454150"/>
                <a:gd name="connsiteX4" fmla="*/ 180430 w 435876"/>
                <a:gd name="connsiteY4" fmla="*/ 291052 h 454150"/>
                <a:gd name="connsiteX5" fmla="*/ 111730 w 435876"/>
                <a:gd name="connsiteY5" fmla="*/ 378473 h 454150"/>
                <a:gd name="connsiteX6" fmla="*/ 71049 w 435876"/>
                <a:gd name="connsiteY6" fmla="*/ 454150 h 454150"/>
                <a:gd name="connsiteX7" fmla="*/ 0 w 435876"/>
                <a:gd name="connsiteY7" fmla="*/ 409753 h 454150"/>
                <a:gd name="connsiteX8" fmla="*/ 49516 w 435876"/>
                <a:gd name="connsiteY8" fmla="*/ 329720 h 454150"/>
                <a:gd name="connsiteX9" fmla="*/ 201916 w 435876"/>
                <a:gd name="connsiteY9" fmla="*/ 143982 h 454150"/>
                <a:gd name="connsiteX10" fmla="*/ 325740 w 435876"/>
                <a:gd name="connsiteY10" fmla="*/ 36826 h 454150"/>
                <a:gd name="connsiteX11" fmla="*/ 401941 w 435876"/>
                <a:gd name="connsiteY11" fmla="*/ 1107 h 454150"/>
                <a:gd name="connsiteX0" fmla="*/ 401941 w 435876"/>
                <a:gd name="connsiteY0" fmla="*/ 1107 h 454150"/>
                <a:gd name="connsiteX1" fmla="*/ 435278 w 435876"/>
                <a:gd name="connsiteY1" fmla="*/ 15395 h 454150"/>
                <a:gd name="connsiteX2" fmla="*/ 413847 w 435876"/>
                <a:gd name="connsiteY2" fmla="*/ 77308 h 454150"/>
                <a:gd name="connsiteX3" fmla="*/ 306489 w 435876"/>
                <a:gd name="connsiteY3" fmla="*/ 150229 h 454150"/>
                <a:gd name="connsiteX4" fmla="*/ 180704 w 435876"/>
                <a:gd name="connsiteY4" fmla="*/ 283195 h 454150"/>
                <a:gd name="connsiteX5" fmla="*/ 111730 w 435876"/>
                <a:gd name="connsiteY5" fmla="*/ 378473 h 454150"/>
                <a:gd name="connsiteX6" fmla="*/ 71049 w 435876"/>
                <a:gd name="connsiteY6" fmla="*/ 454150 h 454150"/>
                <a:gd name="connsiteX7" fmla="*/ 0 w 435876"/>
                <a:gd name="connsiteY7" fmla="*/ 409753 h 454150"/>
                <a:gd name="connsiteX8" fmla="*/ 49516 w 435876"/>
                <a:gd name="connsiteY8" fmla="*/ 329720 h 454150"/>
                <a:gd name="connsiteX9" fmla="*/ 201916 w 435876"/>
                <a:gd name="connsiteY9" fmla="*/ 143982 h 454150"/>
                <a:gd name="connsiteX10" fmla="*/ 325740 w 435876"/>
                <a:gd name="connsiteY10" fmla="*/ 36826 h 454150"/>
                <a:gd name="connsiteX11" fmla="*/ 401941 w 435876"/>
                <a:gd name="connsiteY11" fmla="*/ 1107 h 454150"/>
                <a:gd name="connsiteX0" fmla="*/ 401941 w 435408"/>
                <a:gd name="connsiteY0" fmla="*/ 1020 h 454063"/>
                <a:gd name="connsiteX1" fmla="*/ 435278 w 435408"/>
                <a:gd name="connsiteY1" fmla="*/ 15308 h 454063"/>
                <a:gd name="connsiteX2" fmla="*/ 408791 w 435408"/>
                <a:gd name="connsiteY2" fmla="*/ 71799 h 454063"/>
                <a:gd name="connsiteX3" fmla="*/ 306489 w 435408"/>
                <a:gd name="connsiteY3" fmla="*/ 150142 h 454063"/>
                <a:gd name="connsiteX4" fmla="*/ 180704 w 435408"/>
                <a:gd name="connsiteY4" fmla="*/ 283108 h 454063"/>
                <a:gd name="connsiteX5" fmla="*/ 111730 w 435408"/>
                <a:gd name="connsiteY5" fmla="*/ 378386 h 454063"/>
                <a:gd name="connsiteX6" fmla="*/ 71049 w 435408"/>
                <a:gd name="connsiteY6" fmla="*/ 454063 h 454063"/>
                <a:gd name="connsiteX7" fmla="*/ 0 w 435408"/>
                <a:gd name="connsiteY7" fmla="*/ 409666 h 454063"/>
                <a:gd name="connsiteX8" fmla="*/ 49516 w 435408"/>
                <a:gd name="connsiteY8" fmla="*/ 329633 h 454063"/>
                <a:gd name="connsiteX9" fmla="*/ 201916 w 435408"/>
                <a:gd name="connsiteY9" fmla="*/ 143895 h 454063"/>
                <a:gd name="connsiteX10" fmla="*/ 325740 w 435408"/>
                <a:gd name="connsiteY10" fmla="*/ 36739 h 454063"/>
                <a:gd name="connsiteX11" fmla="*/ 401941 w 435408"/>
                <a:gd name="connsiteY11" fmla="*/ 1020 h 454063"/>
                <a:gd name="connsiteX0" fmla="*/ 401941 w 435408"/>
                <a:gd name="connsiteY0" fmla="*/ 1020 h 451170"/>
                <a:gd name="connsiteX1" fmla="*/ 435278 w 435408"/>
                <a:gd name="connsiteY1" fmla="*/ 15308 h 451170"/>
                <a:gd name="connsiteX2" fmla="*/ 408791 w 435408"/>
                <a:gd name="connsiteY2" fmla="*/ 71799 h 451170"/>
                <a:gd name="connsiteX3" fmla="*/ 306489 w 435408"/>
                <a:gd name="connsiteY3" fmla="*/ 150142 h 451170"/>
                <a:gd name="connsiteX4" fmla="*/ 180704 w 435408"/>
                <a:gd name="connsiteY4" fmla="*/ 283108 h 451170"/>
                <a:gd name="connsiteX5" fmla="*/ 111730 w 435408"/>
                <a:gd name="connsiteY5" fmla="*/ 378386 h 451170"/>
                <a:gd name="connsiteX6" fmla="*/ 63284 w 435408"/>
                <a:gd name="connsiteY6" fmla="*/ 451170 h 451170"/>
                <a:gd name="connsiteX7" fmla="*/ 0 w 435408"/>
                <a:gd name="connsiteY7" fmla="*/ 409666 h 451170"/>
                <a:gd name="connsiteX8" fmla="*/ 49516 w 435408"/>
                <a:gd name="connsiteY8" fmla="*/ 329633 h 451170"/>
                <a:gd name="connsiteX9" fmla="*/ 201916 w 435408"/>
                <a:gd name="connsiteY9" fmla="*/ 143895 h 451170"/>
                <a:gd name="connsiteX10" fmla="*/ 325740 w 435408"/>
                <a:gd name="connsiteY10" fmla="*/ 36739 h 451170"/>
                <a:gd name="connsiteX11" fmla="*/ 401941 w 435408"/>
                <a:gd name="connsiteY11" fmla="*/ 1020 h 451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35408" h="451170">
                  <a:moveTo>
                    <a:pt x="401941" y="1020"/>
                  </a:moveTo>
                  <a:cubicBezTo>
                    <a:pt x="420197" y="-2552"/>
                    <a:pt x="434136" y="3512"/>
                    <a:pt x="435278" y="15308"/>
                  </a:cubicBezTo>
                  <a:cubicBezTo>
                    <a:pt x="436420" y="27104"/>
                    <a:pt x="430256" y="49327"/>
                    <a:pt x="408791" y="71799"/>
                  </a:cubicBezTo>
                  <a:cubicBezTo>
                    <a:pt x="387326" y="94271"/>
                    <a:pt x="344504" y="114924"/>
                    <a:pt x="306489" y="150142"/>
                  </a:cubicBezTo>
                  <a:cubicBezTo>
                    <a:pt x="268475" y="185360"/>
                    <a:pt x="213164" y="245067"/>
                    <a:pt x="180704" y="283108"/>
                  </a:cubicBezTo>
                  <a:cubicBezTo>
                    <a:pt x="148244" y="321149"/>
                    <a:pt x="133558" y="347628"/>
                    <a:pt x="111730" y="378386"/>
                  </a:cubicBezTo>
                  <a:lnTo>
                    <a:pt x="63284" y="451170"/>
                  </a:lnTo>
                  <a:lnTo>
                    <a:pt x="0" y="409666"/>
                  </a:lnTo>
                  <a:lnTo>
                    <a:pt x="49516" y="329633"/>
                  </a:lnTo>
                  <a:cubicBezTo>
                    <a:pt x="93966" y="264545"/>
                    <a:pt x="155879" y="192711"/>
                    <a:pt x="201916" y="143895"/>
                  </a:cubicBezTo>
                  <a:cubicBezTo>
                    <a:pt x="247953" y="95079"/>
                    <a:pt x="292403" y="60551"/>
                    <a:pt x="325740" y="36739"/>
                  </a:cubicBezTo>
                  <a:cubicBezTo>
                    <a:pt x="359077" y="12927"/>
                    <a:pt x="383685" y="4592"/>
                    <a:pt x="401941" y="1020"/>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00" name="任意多边形 99"/>
            <p:cNvSpPr/>
            <p:nvPr/>
          </p:nvSpPr>
          <p:spPr>
            <a:xfrm>
              <a:off x="3210578" y="2709065"/>
              <a:ext cx="385305" cy="212135"/>
            </a:xfrm>
            <a:custGeom>
              <a:avLst/>
              <a:gdLst>
                <a:gd name="connsiteX0" fmla="*/ 61521 w 385305"/>
                <a:gd name="connsiteY0" fmla="*/ 0 h 212135"/>
                <a:gd name="connsiteX1" fmla="*/ 69129 w 385305"/>
                <a:gd name="connsiteY1" fmla="*/ 9543 h 212135"/>
                <a:gd name="connsiteX2" fmla="*/ 125553 w 385305"/>
                <a:gd name="connsiteY2" fmla="*/ 67474 h 212135"/>
                <a:gd name="connsiteX3" fmla="*/ 246998 w 385305"/>
                <a:gd name="connsiteY3" fmla="*/ 124623 h 212135"/>
                <a:gd name="connsiteX4" fmla="*/ 361297 w 385305"/>
                <a:gd name="connsiteY4" fmla="*/ 138911 h 212135"/>
                <a:gd name="connsiteX5" fmla="*/ 385110 w 385305"/>
                <a:gd name="connsiteY5" fmla="*/ 167486 h 212135"/>
                <a:gd name="connsiteX6" fmla="*/ 361297 w 385305"/>
                <a:gd name="connsiteY6" fmla="*/ 210349 h 212135"/>
                <a:gd name="connsiteX7" fmla="*/ 218422 w 385305"/>
                <a:gd name="connsiteY7" fmla="*/ 196061 h 212135"/>
                <a:gd name="connsiteX8" fmla="*/ 70785 w 385305"/>
                <a:gd name="connsiteY8" fmla="*/ 124624 h 212135"/>
                <a:gd name="connsiteX9" fmla="*/ 18397 w 385305"/>
                <a:gd name="connsiteY9" fmla="*/ 74618 h 212135"/>
                <a:gd name="connsiteX10" fmla="*/ 0 w 385305"/>
                <a:gd name="connsiteY10" fmla="*/ 51622 h 212135"/>
                <a:gd name="connsiteX11" fmla="*/ 61521 w 385305"/>
                <a:gd name="connsiteY11" fmla="*/ 0 h 2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5305" h="212135">
                  <a:moveTo>
                    <a:pt x="61521" y="0"/>
                  </a:moveTo>
                  <a:lnTo>
                    <a:pt x="69129" y="9543"/>
                  </a:lnTo>
                  <a:cubicBezTo>
                    <a:pt x="88272" y="33988"/>
                    <a:pt x="100550" y="49615"/>
                    <a:pt x="125553" y="67474"/>
                  </a:cubicBezTo>
                  <a:cubicBezTo>
                    <a:pt x="158891" y="91286"/>
                    <a:pt x="207707" y="112717"/>
                    <a:pt x="246998" y="124623"/>
                  </a:cubicBezTo>
                  <a:cubicBezTo>
                    <a:pt x="286289" y="136529"/>
                    <a:pt x="338278" y="131767"/>
                    <a:pt x="361297" y="138911"/>
                  </a:cubicBezTo>
                  <a:cubicBezTo>
                    <a:pt x="384316" y="146055"/>
                    <a:pt x="385110" y="155580"/>
                    <a:pt x="385110" y="167486"/>
                  </a:cubicBezTo>
                  <a:cubicBezTo>
                    <a:pt x="385110" y="179392"/>
                    <a:pt x="389078" y="205587"/>
                    <a:pt x="361297" y="210349"/>
                  </a:cubicBezTo>
                  <a:cubicBezTo>
                    <a:pt x="333516" y="215112"/>
                    <a:pt x="266841" y="210349"/>
                    <a:pt x="218422" y="196061"/>
                  </a:cubicBezTo>
                  <a:cubicBezTo>
                    <a:pt x="170003" y="181773"/>
                    <a:pt x="112060" y="154786"/>
                    <a:pt x="70785" y="124624"/>
                  </a:cubicBezTo>
                  <a:cubicBezTo>
                    <a:pt x="50148" y="109543"/>
                    <a:pt x="33876" y="92874"/>
                    <a:pt x="18397" y="74618"/>
                  </a:cubicBezTo>
                  <a:lnTo>
                    <a:pt x="0" y="51622"/>
                  </a:lnTo>
                  <a:lnTo>
                    <a:pt x="61521" y="0"/>
                  </a:lnTo>
                  <a:close/>
                </a:path>
              </a:pathLst>
            </a:custGeom>
            <a:solidFill>
              <a:srgbClr val="8B9111"/>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01" name="任意多边形 100"/>
            <p:cNvSpPr/>
            <p:nvPr/>
          </p:nvSpPr>
          <p:spPr>
            <a:xfrm rot="-420000">
              <a:off x="6772434" y="2340073"/>
              <a:ext cx="468000" cy="198000"/>
            </a:xfrm>
            <a:custGeom>
              <a:avLst/>
              <a:gdLst>
                <a:gd name="connsiteX0" fmla="*/ 389095 w 410608"/>
                <a:gd name="connsiteY0" fmla="*/ 0 h 255366"/>
                <a:gd name="connsiteX1" fmla="*/ 410608 w 410608"/>
                <a:gd name="connsiteY1" fmla="*/ 86286 h 255366"/>
                <a:gd name="connsiteX2" fmla="*/ 326752 w 410608"/>
                <a:gd name="connsiteY2" fmla="*/ 109155 h 255366"/>
                <a:gd name="connsiteX3" fmla="*/ 237604 w 410608"/>
                <a:gd name="connsiteY3" fmla="*/ 144725 h 255366"/>
                <a:gd name="connsiteX4" fmla="*/ 85204 w 410608"/>
                <a:gd name="connsiteY4" fmla="*/ 225688 h 255366"/>
                <a:gd name="connsiteX5" fmla="*/ 34899 w 410608"/>
                <a:gd name="connsiteY5" fmla="*/ 255366 h 255366"/>
                <a:gd name="connsiteX6" fmla="*/ 13136 w 410608"/>
                <a:gd name="connsiteY6" fmla="*/ 208927 h 255366"/>
                <a:gd name="connsiteX7" fmla="*/ 0 w 410608"/>
                <a:gd name="connsiteY7" fmla="*/ 179082 h 255366"/>
                <a:gd name="connsiteX8" fmla="*/ 18529 w 410608"/>
                <a:gd name="connsiteY8" fmla="*/ 168538 h 255366"/>
                <a:gd name="connsiteX9" fmla="*/ 170929 w 410608"/>
                <a:gd name="connsiteY9" fmla="*/ 82813 h 255366"/>
                <a:gd name="connsiteX10" fmla="*/ 320948 w 410608"/>
                <a:gd name="connsiteY10" fmla="*/ 18519 h 255366"/>
                <a:gd name="connsiteX11" fmla="*/ 389095 w 410608"/>
                <a:gd name="connsiteY11" fmla="*/ 0 h 255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0608" h="255366">
                  <a:moveTo>
                    <a:pt x="389095" y="0"/>
                  </a:moveTo>
                  <a:lnTo>
                    <a:pt x="410608" y="86286"/>
                  </a:lnTo>
                  <a:lnTo>
                    <a:pt x="326752" y="109155"/>
                  </a:lnTo>
                  <a:cubicBezTo>
                    <a:pt x="295647" y="120218"/>
                    <a:pt x="265782" y="132819"/>
                    <a:pt x="237604" y="144725"/>
                  </a:cubicBezTo>
                  <a:cubicBezTo>
                    <a:pt x="181248" y="168537"/>
                    <a:pt x="132035" y="200288"/>
                    <a:pt x="85204" y="225688"/>
                  </a:cubicBezTo>
                  <a:lnTo>
                    <a:pt x="34899" y="255366"/>
                  </a:lnTo>
                  <a:lnTo>
                    <a:pt x="13136" y="208927"/>
                  </a:lnTo>
                  <a:lnTo>
                    <a:pt x="0" y="179082"/>
                  </a:lnTo>
                  <a:lnTo>
                    <a:pt x="18529" y="168538"/>
                  </a:lnTo>
                  <a:cubicBezTo>
                    <a:pt x="59010" y="144726"/>
                    <a:pt x="116954" y="107419"/>
                    <a:pt x="170929" y="82813"/>
                  </a:cubicBezTo>
                  <a:cubicBezTo>
                    <a:pt x="224904" y="58207"/>
                    <a:pt x="268561" y="35188"/>
                    <a:pt x="320948" y="18519"/>
                  </a:cubicBezTo>
                  <a:lnTo>
                    <a:pt x="389095" y="0"/>
                  </a:lnTo>
                  <a:close/>
                </a:path>
              </a:pathLst>
            </a:custGeom>
            <a:solidFill>
              <a:schemeClr val="bg1"/>
            </a:solidFill>
            <a:ln w="3175">
              <a:solidFill>
                <a:schemeClr val="tx1"/>
              </a:solid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02" name="任意多边形 101"/>
            <p:cNvSpPr/>
            <p:nvPr/>
          </p:nvSpPr>
          <p:spPr>
            <a:xfrm>
              <a:off x="5202658" y="4789340"/>
              <a:ext cx="848043" cy="720000"/>
            </a:xfrm>
            <a:custGeom>
              <a:avLst/>
              <a:gdLst>
                <a:gd name="connsiteX0" fmla="*/ 746580 w 834142"/>
                <a:gd name="connsiteY0" fmla="*/ 0 h 705878"/>
                <a:gd name="connsiteX1" fmla="*/ 772825 w 834142"/>
                <a:gd name="connsiteY1" fmla="*/ 4279 h 705878"/>
                <a:gd name="connsiteX2" fmla="*/ 803185 w 834142"/>
                <a:gd name="connsiteY2" fmla="*/ 16632 h 705878"/>
                <a:gd name="connsiteX3" fmla="*/ 834142 w 834142"/>
                <a:gd name="connsiteY3" fmla="*/ 73782 h 705878"/>
                <a:gd name="connsiteX4" fmla="*/ 803186 w 834142"/>
                <a:gd name="connsiteY4" fmla="*/ 178557 h 705878"/>
                <a:gd name="connsiteX5" fmla="*/ 710317 w 834142"/>
                <a:gd name="connsiteY5" fmla="*/ 276188 h 705878"/>
                <a:gd name="connsiteX6" fmla="*/ 557918 w 834142"/>
                <a:gd name="connsiteY6" fmla="*/ 342864 h 705878"/>
                <a:gd name="connsiteX7" fmla="*/ 415042 w 834142"/>
                <a:gd name="connsiteY7" fmla="*/ 402394 h 705878"/>
                <a:gd name="connsiteX8" fmla="*/ 272167 w 834142"/>
                <a:gd name="connsiteY8" fmla="*/ 464307 h 705878"/>
                <a:gd name="connsiteX9" fmla="*/ 167392 w 834142"/>
                <a:gd name="connsiteY9" fmla="*/ 540507 h 705878"/>
                <a:gd name="connsiteX10" fmla="*/ 98336 w 834142"/>
                <a:gd name="connsiteY10" fmla="*/ 633375 h 705878"/>
                <a:gd name="connsiteX11" fmla="*/ 85537 w 834142"/>
                <a:gd name="connsiteY11" fmla="*/ 673559 h 705878"/>
                <a:gd name="connsiteX12" fmla="*/ 84667 w 834142"/>
                <a:gd name="connsiteY12" fmla="*/ 675589 h 705878"/>
                <a:gd name="connsiteX13" fmla="*/ 73482 w 834142"/>
                <a:gd name="connsiteY13" fmla="*/ 678768 h 705878"/>
                <a:gd name="connsiteX14" fmla="*/ 48331 w 834142"/>
                <a:gd name="connsiteY14" fmla="*/ 688144 h 705878"/>
                <a:gd name="connsiteX15" fmla="*/ 2432 w 834142"/>
                <a:gd name="connsiteY15" fmla="*/ 705878 h 705878"/>
                <a:gd name="connsiteX16" fmla="*/ 705 w 834142"/>
                <a:gd name="connsiteY16" fmla="*/ 700051 h 705878"/>
                <a:gd name="connsiteX17" fmla="*/ 12611 w 834142"/>
                <a:gd name="connsiteY17" fmla="*/ 630994 h 705878"/>
                <a:gd name="connsiteX18" fmla="*/ 64999 w 834142"/>
                <a:gd name="connsiteY18" fmla="*/ 540507 h 705878"/>
                <a:gd name="connsiteX19" fmla="*/ 160249 w 834142"/>
                <a:gd name="connsiteY19" fmla="*/ 442876 h 705878"/>
                <a:gd name="connsiteX20" fmla="*/ 336461 w 834142"/>
                <a:gd name="connsiteY20" fmla="*/ 352388 h 705878"/>
                <a:gd name="connsiteX21" fmla="*/ 469811 w 834142"/>
                <a:gd name="connsiteY21" fmla="*/ 300000 h 705878"/>
                <a:gd name="connsiteX22" fmla="*/ 624592 w 834142"/>
                <a:gd name="connsiteY22" fmla="*/ 230944 h 705878"/>
                <a:gd name="connsiteX23" fmla="*/ 712699 w 834142"/>
                <a:gd name="connsiteY23" fmla="*/ 176176 h 705878"/>
                <a:gd name="connsiteX24" fmla="*/ 753179 w 834142"/>
                <a:gd name="connsiteY24" fmla="*/ 109500 h 705878"/>
                <a:gd name="connsiteX25" fmla="*/ 750799 w 834142"/>
                <a:gd name="connsiteY25" fmla="*/ 73782 h 705878"/>
                <a:gd name="connsiteX26" fmla="*/ 739011 w 834142"/>
                <a:gd name="connsiteY26" fmla="*/ 72010 h 705878"/>
                <a:gd name="connsiteX27" fmla="*/ 746580 w 834142"/>
                <a:gd name="connsiteY27" fmla="*/ 0 h 705878"/>
                <a:gd name="connsiteX0" fmla="*/ 746285 w 833847"/>
                <a:gd name="connsiteY0" fmla="*/ 0 h 705878"/>
                <a:gd name="connsiteX1" fmla="*/ 772530 w 833847"/>
                <a:gd name="connsiteY1" fmla="*/ 4279 h 705878"/>
                <a:gd name="connsiteX2" fmla="*/ 802890 w 833847"/>
                <a:gd name="connsiteY2" fmla="*/ 16632 h 705878"/>
                <a:gd name="connsiteX3" fmla="*/ 833847 w 833847"/>
                <a:gd name="connsiteY3" fmla="*/ 73782 h 705878"/>
                <a:gd name="connsiteX4" fmla="*/ 802891 w 833847"/>
                <a:gd name="connsiteY4" fmla="*/ 178557 h 705878"/>
                <a:gd name="connsiteX5" fmla="*/ 710022 w 833847"/>
                <a:gd name="connsiteY5" fmla="*/ 276188 h 705878"/>
                <a:gd name="connsiteX6" fmla="*/ 557623 w 833847"/>
                <a:gd name="connsiteY6" fmla="*/ 342864 h 705878"/>
                <a:gd name="connsiteX7" fmla="*/ 414747 w 833847"/>
                <a:gd name="connsiteY7" fmla="*/ 402394 h 705878"/>
                <a:gd name="connsiteX8" fmla="*/ 271872 w 833847"/>
                <a:gd name="connsiteY8" fmla="*/ 464307 h 705878"/>
                <a:gd name="connsiteX9" fmla="*/ 167097 w 833847"/>
                <a:gd name="connsiteY9" fmla="*/ 540507 h 705878"/>
                <a:gd name="connsiteX10" fmla="*/ 98041 w 833847"/>
                <a:gd name="connsiteY10" fmla="*/ 633375 h 705878"/>
                <a:gd name="connsiteX11" fmla="*/ 85242 w 833847"/>
                <a:gd name="connsiteY11" fmla="*/ 673559 h 705878"/>
                <a:gd name="connsiteX12" fmla="*/ 84372 w 833847"/>
                <a:gd name="connsiteY12" fmla="*/ 675589 h 705878"/>
                <a:gd name="connsiteX13" fmla="*/ 73187 w 833847"/>
                <a:gd name="connsiteY13" fmla="*/ 678768 h 705878"/>
                <a:gd name="connsiteX14" fmla="*/ 48036 w 833847"/>
                <a:gd name="connsiteY14" fmla="*/ 688144 h 705878"/>
                <a:gd name="connsiteX15" fmla="*/ 2137 w 833847"/>
                <a:gd name="connsiteY15" fmla="*/ 705878 h 705878"/>
                <a:gd name="connsiteX16" fmla="*/ 410 w 833847"/>
                <a:gd name="connsiteY16" fmla="*/ 700051 h 705878"/>
                <a:gd name="connsiteX17" fmla="*/ 17078 w 833847"/>
                <a:gd name="connsiteY17" fmla="*/ 630994 h 705878"/>
                <a:gd name="connsiteX18" fmla="*/ 64704 w 833847"/>
                <a:gd name="connsiteY18" fmla="*/ 540507 h 705878"/>
                <a:gd name="connsiteX19" fmla="*/ 159954 w 833847"/>
                <a:gd name="connsiteY19" fmla="*/ 442876 h 705878"/>
                <a:gd name="connsiteX20" fmla="*/ 336166 w 833847"/>
                <a:gd name="connsiteY20" fmla="*/ 352388 h 705878"/>
                <a:gd name="connsiteX21" fmla="*/ 469516 w 833847"/>
                <a:gd name="connsiteY21" fmla="*/ 300000 h 705878"/>
                <a:gd name="connsiteX22" fmla="*/ 624297 w 833847"/>
                <a:gd name="connsiteY22" fmla="*/ 230944 h 705878"/>
                <a:gd name="connsiteX23" fmla="*/ 712404 w 833847"/>
                <a:gd name="connsiteY23" fmla="*/ 176176 h 705878"/>
                <a:gd name="connsiteX24" fmla="*/ 752884 w 833847"/>
                <a:gd name="connsiteY24" fmla="*/ 109500 h 705878"/>
                <a:gd name="connsiteX25" fmla="*/ 750504 w 833847"/>
                <a:gd name="connsiteY25" fmla="*/ 73782 h 705878"/>
                <a:gd name="connsiteX26" fmla="*/ 738716 w 833847"/>
                <a:gd name="connsiteY26" fmla="*/ 72010 h 705878"/>
                <a:gd name="connsiteX27" fmla="*/ 746285 w 833847"/>
                <a:gd name="connsiteY27" fmla="*/ 0 h 705878"/>
                <a:gd name="connsiteX0" fmla="*/ 746285 w 833847"/>
                <a:gd name="connsiteY0" fmla="*/ 0 h 705878"/>
                <a:gd name="connsiteX1" fmla="*/ 772530 w 833847"/>
                <a:gd name="connsiteY1" fmla="*/ 4279 h 705878"/>
                <a:gd name="connsiteX2" fmla="*/ 802890 w 833847"/>
                <a:gd name="connsiteY2" fmla="*/ 16632 h 705878"/>
                <a:gd name="connsiteX3" fmla="*/ 833847 w 833847"/>
                <a:gd name="connsiteY3" fmla="*/ 73782 h 705878"/>
                <a:gd name="connsiteX4" fmla="*/ 802891 w 833847"/>
                <a:gd name="connsiteY4" fmla="*/ 178557 h 705878"/>
                <a:gd name="connsiteX5" fmla="*/ 710022 w 833847"/>
                <a:gd name="connsiteY5" fmla="*/ 276188 h 705878"/>
                <a:gd name="connsiteX6" fmla="*/ 557623 w 833847"/>
                <a:gd name="connsiteY6" fmla="*/ 342864 h 705878"/>
                <a:gd name="connsiteX7" fmla="*/ 414747 w 833847"/>
                <a:gd name="connsiteY7" fmla="*/ 402394 h 705878"/>
                <a:gd name="connsiteX8" fmla="*/ 271872 w 833847"/>
                <a:gd name="connsiteY8" fmla="*/ 464307 h 705878"/>
                <a:gd name="connsiteX9" fmla="*/ 167097 w 833847"/>
                <a:gd name="connsiteY9" fmla="*/ 533504 h 705878"/>
                <a:gd name="connsiteX10" fmla="*/ 98041 w 833847"/>
                <a:gd name="connsiteY10" fmla="*/ 633375 h 705878"/>
                <a:gd name="connsiteX11" fmla="*/ 85242 w 833847"/>
                <a:gd name="connsiteY11" fmla="*/ 673559 h 705878"/>
                <a:gd name="connsiteX12" fmla="*/ 84372 w 833847"/>
                <a:gd name="connsiteY12" fmla="*/ 675589 h 705878"/>
                <a:gd name="connsiteX13" fmla="*/ 73187 w 833847"/>
                <a:gd name="connsiteY13" fmla="*/ 678768 h 705878"/>
                <a:gd name="connsiteX14" fmla="*/ 48036 w 833847"/>
                <a:gd name="connsiteY14" fmla="*/ 688144 h 705878"/>
                <a:gd name="connsiteX15" fmla="*/ 2137 w 833847"/>
                <a:gd name="connsiteY15" fmla="*/ 705878 h 705878"/>
                <a:gd name="connsiteX16" fmla="*/ 410 w 833847"/>
                <a:gd name="connsiteY16" fmla="*/ 700051 h 705878"/>
                <a:gd name="connsiteX17" fmla="*/ 17078 w 833847"/>
                <a:gd name="connsiteY17" fmla="*/ 630994 h 705878"/>
                <a:gd name="connsiteX18" fmla="*/ 64704 w 833847"/>
                <a:gd name="connsiteY18" fmla="*/ 540507 h 705878"/>
                <a:gd name="connsiteX19" fmla="*/ 159954 w 833847"/>
                <a:gd name="connsiteY19" fmla="*/ 442876 h 705878"/>
                <a:gd name="connsiteX20" fmla="*/ 336166 w 833847"/>
                <a:gd name="connsiteY20" fmla="*/ 352388 h 705878"/>
                <a:gd name="connsiteX21" fmla="*/ 469516 w 833847"/>
                <a:gd name="connsiteY21" fmla="*/ 300000 h 705878"/>
                <a:gd name="connsiteX22" fmla="*/ 624297 w 833847"/>
                <a:gd name="connsiteY22" fmla="*/ 230944 h 705878"/>
                <a:gd name="connsiteX23" fmla="*/ 712404 w 833847"/>
                <a:gd name="connsiteY23" fmla="*/ 176176 h 705878"/>
                <a:gd name="connsiteX24" fmla="*/ 752884 w 833847"/>
                <a:gd name="connsiteY24" fmla="*/ 109500 h 705878"/>
                <a:gd name="connsiteX25" fmla="*/ 750504 w 833847"/>
                <a:gd name="connsiteY25" fmla="*/ 73782 h 705878"/>
                <a:gd name="connsiteX26" fmla="*/ 738716 w 833847"/>
                <a:gd name="connsiteY26" fmla="*/ 72010 h 705878"/>
                <a:gd name="connsiteX27" fmla="*/ 746285 w 833847"/>
                <a:gd name="connsiteY27" fmla="*/ 0 h 705878"/>
                <a:gd name="connsiteX0" fmla="*/ 746285 w 833847"/>
                <a:gd name="connsiteY0" fmla="*/ 0 h 705878"/>
                <a:gd name="connsiteX1" fmla="*/ 772530 w 833847"/>
                <a:gd name="connsiteY1" fmla="*/ 4279 h 705878"/>
                <a:gd name="connsiteX2" fmla="*/ 802890 w 833847"/>
                <a:gd name="connsiteY2" fmla="*/ 16632 h 705878"/>
                <a:gd name="connsiteX3" fmla="*/ 833847 w 833847"/>
                <a:gd name="connsiteY3" fmla="*/ 73782 h 705878"/>
                <a:gd name="connsiteX4" fmla="*/ 802891 w 833847"/>
                <a:gd name="connsiteY4" fmla="*/ 178557 h 705878"/>
                <a:gd name="connsiteX5" fmla="*/ 710022 w 833847"/>
                <a:gd name="connsiteY5" fmla="*/ 276188 h 705878"/>
                <a:gd name="connsiteX6" fmla="*/ 557623 w 833847"/>
                <a:gd name="connsiteY6" fmla="*/ 342864 h 705878"/>
                <a:gd name="connsiteX7" fmla="*/ 414747 w 833847"/>
                <a:gd name="connsiteY7" fmla="*/ 402394 h 705878"/>
                <a:gd name="connsiteX8" fmla="*/ 271872 w 833847"/>
                <a:gd name="connsiteY8" fmla="*/ 464307 h 705878"/>
                <a:gd name="connsiteX9" fmla="*/ 167097 w 833847"/>
                <a:gd name="connsiteY9" fmla="*/ 533504 h 705878"/>
                <a:gd name="connsiteX10" fmla="*/ 98041 w 833847"/>
                <a:gd name="connsiteY10" fmla="*/ 633375 h 705878"/>
                <a:gd name="connsiteX11" fmla="*/ 85242 w 833847"/>
                <a:gd name="connsiteY11" fmla="*/ 673559 h 705878"/>
                <a:gd name="connsiteX12" fmla="*/ 84372 w 833847"/>
                <a:gd name="connsiteY12" fmla="*/ 675589 h 705878"/>
                <a:gd name="connsiteX13" fmla="*/ 73187 w 833847"/>
                <a:gd name="connsiteY13" fmla="*/ 678768 h 705878"/>
                <a:gd name="connsiteX14" fmla="*/ 48036 w 833847"/>
                <a:gd name="connsiteY14" fmla="*/ 688144 h 705878"/>
                <a:gd name="connsiteX15" fmla="*/ 2137 w 833847"/>
                <a:gd name="connsiteY15" fmla="*/ 705878 h 705878"/>
                <a:gd name="connsiteX16" fmla="*/ 410 w 833847"/>
                <a:gd name="connsiteY16" fmla="*/ 700051 h 705878"/>
                <a:gd name="connsiteX17" fmla="*/ 17078 w 833847"/>
                <a:gd name="connsiteY17" fmla="*/ 630994 h 705878"/>
                <a:gd name="connsiteX18" fmla="*/ 64704 w 833847"/>
                <a:gd name="connsiteY18" fmla="*/ 540507 h 705878"/>
                <a:gd name="connsiteX19" fmla="*/ 159954 w 833847"/>
                <a:gd name="connsiteY19" fmla="*/ 442876 h 705878"/>
                <a:gd name="connsiteX20" fmla="*/ 336166 w 833847"/>
                <a:gd name="connsiteY20" fmla="*/ 352388 h 705878"/>
                <a:gd name="connsiteX21" fmla="*/ 469516 w 833847"/>
                <a:gd name="connsiteY21" fmla="*/ 300000 h 705878"/>
                <a:gd name="connsiteX22" fmla="*/ 629060 w 833847"/>
                <a:gd name="connsiteY22" fmla="*/ 237948 h 705878"/>
                <a:gd name="connsiteX23" fmla="*/ 712404 w 833847"/>
                <a:gd name="connsiteY23" fmla="*/ 176176 h 705878"/>
                <a:gd name="connsiteX24" fmla="*/ 752884 w 833847"/>
                <a:gd name="connsiteY24" fmla="*/ 109500 h 705878"/>
                <a:gd name="connsiteX25" fmla="*/ 750504 w 833847"/>
                <a:gd name="connsiteY25" fmla="*/ 73782 h 705878"/>
                <a:gd name="connsiteX26" fmla="*/ 738716 w 833847"/>
                <a:gd name="connsiteY26" fmla="*/ 72010 h 705878"/>
                <a:gd name="connsiteX27" fmla="*/ 746285 w 833847"/>
                <a:gd name="connsiteY27" fmla="*/ 0 h 705878"/>
                <a:gd name="connsiteX0" fmla="*/ 746285 w 833847"/>
                <a:gd name="connsiteY0" fmla="*/ 0 h 705878"/>
                <a:gd name="connsiteX1" fmla="*/ 772530 w 833847"/>
                <a:gd name="connsiteY1" fmla="*/ 4279 h 705878"/>
                <a:gd name="connsiteX2" fmla="*/ 802890 w 833847"/>
                <a:gd name="connsiteY2" fmla="*/ 16632 h 705878"/>
                <a:gd name="connsiteX3" fmla="*/ 833847 w 833847"/>
                <a:gd name="connsiteY3" fmla="*/ 73782 h 705878"/>
                <a:gd name="connsiteX4" fmla="*/ 802891 w 833847"/>
                <a:gd name="connsiteY4" fmla="*/ 178557 h 705878"/>
                <a:gd name="connsiteX5" fmla="*/ 710022 w 833847"/>
                <a:gd name="connsiteY5" fmla="*/ 276188 h 705878"/>
                <a:gd name="connsiteX6" fmla="*/ 557623 w 833847"/>
                <a:gd name="connsiteY6" fmla="*/ 342864 h 705878"/>
                <a:gd name="connsiteX7" fmla="*/ 409984 w 833847"/>
                <a:gd name="connsiteY7" fmla="*/ 397724 h 705878"/>
                <a:gd name="connsiteX8" fmla="*/ 271872 w 833847"/>
                <a:gd name="connsiteY8" fmla="*/ 464307 h 705878"/>
                <a:gd name="connsiteX9" fmla="*/ 167097 w 833847"/>
                <a:gd name="connsiteY9" fmla="*/ 533504 h 705878"/>
                <a:gd name="connsiteX10" fmla="*/ 98041 w 833847"/>
                <a:gd name="connsiteY10" fmla="*/ 633375 h 705878"/>
                <a:gd name="connsiteX11" fmla="*/ 85242 w 833847"/>
                <a:gd name="connsiteY11" fmla="*/ 673559 h 705878"/>
                <a:gd name="connsiteX12" fmla="*/ 84372 w 833847"/>
                <a:gd name="connsiteY12" fmla="*/ 675589 h 705878"/>
                <a:gd name="connsiteX13" fmla="*/ 73187 w 833847"/>
                <a:gd name="connsiteY13" fmla="*/ 678768 h 705878"/>
                <a:gd name="connsiteX14" fmla="*/ 48036 w 833847"/>
                <a:gd name="connsiteY14" fmla="*/ 688144 h 705878"/>
                <a:gd name="connsiteX15" fmla="*/ 2137 w 833847"/>
                <a:gd name="connsiteY15" fmla="*/ 705878 h 705878"/>
                <a:gd name="connsiteX16" fmla="*/ 410 w 833847"/>
                <a:gd name="connsiteY16" fmla="*/ 700051 h 705878"/>
                <a:gd name="connsiteX17" fmla="*/ 17078 w 833847"/>
                <a:gd name="connsiteY17" fmla="*/ 630994 h 705878"/>
                <a:gd name="connsiteX18" fmla="*/ 64704 w 833847"/>
                <a:gd name="connsiteY18" fmla="*/ 540507 h 705878"/>
                <a:gd name="connsiteX19" fmla="*/ 159954 w 833847"/>
                <a:gd name="connsiteY19" fmla="*/ 442876 h 705878"/>
                <a:gd name="connsiteX20" fmla="*/ 336166 w 833847"/>
                <a:gd name="connsiteY20" fmla="*/ 352388 h 705878"/>
                <a:gd name="connsiteX21" fmla="*/ 469516 w 833847"/>
                <a:gd name="connsiteY21" fmla="*/ 300000 h 705878"/>
                <a:gd name="connsiteX22" fmla="*/ 629060 w 833847"/>
                <a:gd name="connsiteY22" fmla="*/ 237948 h 705878"/>
                <a:gd name="connsiteX23" fmla="*/ 712404 w 833847"/>
                <a:gd name="connsiteY23" fmla="*/ 176176 h 705878"/>
                <a:gd name="connsiteX24" fmla="*/ 752884 w 833847"/>
                <a:gd name="connsiteY24" fmla="*/ 109500 h 705878"/>
                <a:gd name="connsiteX25" fmla="*/ 750504 w 833847"/>
                <a:gd name="connsiteY25" fmla="*/ 73782 h 705878"/>
                <a:gd name="connsiteX26" fmla="*/ 738716 w 833847"/>
                <a:gd name="connsiteY26" fmla="*/ 72010 h 705878"/>
                <a:gd name="connsiteX27" fmla="*/ 746285 w 833847"/>
                <a:gd name="connsiteY27" fmla="*/ 0 h 705878"/>
                <a:gd name="connsiteX0" fmla="*/ 746285 w 848134"/>
                <a:gd name="connsiteY0" fmla="*/ 0 h 705878"/>
                <a:gd name="connsiteX1" fmla="*/ 772530 w 848134"/>
                <a:gd name="connsiteY1" fmla="*/ 4279 h 705878"/>
                <a:gd name="connsiteX2" fmla="*/ 802890 w 848134"/>
                <a:gd name="connsiteY2" fmla="*/ 16632 h 705878"/>
                <a:gd name="connsiteX3" fmla="*/ 848134 w 848134"/>
                <a:gd name="connsiteY3" fmla="*/ 73782 h 705878"/>
                <a:gd name="connsiteX4" fmla="*/ 802891 w 848134"/>
                <a:gd name="connsiteY4" fmla="*/ 178557 h 705878"/>
                <a:gd name="connsiteX5" fmla="*/ 710022 w 848134"/>
                <a:gd name="connsiteY5" fmla="*/ 276188 h 705878"/>
                <a:gd name="connsiteX6" fmla="*/ 557623 w 848134"/>
                <a:gd name="connsiteY6" fmla="*/ 342864 h 705878"/>
                <a:gd name="connsiteX7" fmla="*/ 409984 w 848134"/>
                <a:gd name="connsiteY7" fmla="*/ 397724 h 705878"/>
                <a:gd name="connsiteX8" fmla="*/ 271872 w 848134"/>
                <a:gd name="connsiteY8" fmla="*/ 464307 h 705878"/>
                <a:gd name="connsiteX9" fmla="*/ 167097 w 848134"/>
                <a:gd name="connsiteY9" fmla="*/ 533504 h 705878"/>
                <a:gd name="connsiteX10" fmla="*/ 98041 w 848134"/>
                <a:gd name="connsiteY10" fmla="*/ 633375 h 705878"/>
                <a:gd name="connsiteX11" fmla="*/ 85242 w 848134"/>
                <a:gd name="connsiteY11" fmla="*/ 673559 h 705878"/>
                <a:gd name="connsiteX12" fmla="*/ 84372 w 848134"/>
                <a:gd name="connsiteY12" fmla="*/ 675589 h 705878"/>
                <a:gd name="connsiteX13" fmla="*/ 73187 w 848134"/>
                <a:gd name="connsiteY13" fmla="*/ 678768 h 705878"/>
                <a:gd name="connsiteX14" fmla="*/ 48036 w 848134"/>
                <a:gd name="connsiteY14" fmla="*/ 688144 h 705878"/>
                <a:gd name="connsiteX15" fmla="*/ 2137 w 848134"/>
                <a:gd name="connsiteY15" fmla="*/ 705878 h 705878"/>
                <a:gd name="connsiteX16" fmla="*/ 410 w 848134"/>
                <a:gd name="connsiteY16" fmla="*/ 700051 h 705878"/>
                <a:gd name="connsiteX17" fmla="*/ 17078 w 848134"/>
                <a:gd name="connsiteY17" fmla="*/ 630994 h 705878"/>
                <a:gd name="connsiteX18" fmla="*/ 64704 w 848134"/>
                <a:gd name="connsiteY18" fmla="*/ 540507 h 705878"/>
                <a:gd name="connsiteX19" fmla="*/ 159954 w 848134"/>
                <a:gd name="connsiteY19" fmla="*/ 442876 h 705878"/>
                <a:gd name="connsiteX20" fmla="*/ 336166 w 848134"/>
                <a:gd name="connsiteY20" fmla="*/ 352388 h 705878"/>
                <a:gd name="connsiteX21" fmla="*/ 469516 w 848134"/>
                <a:gd name="connsiteY21" fmla="*/ 300000 h 705878"/>
                <a:gd name="connsiteX22" fmla="*/ 629060 w 848134"/>
                <a:gd name="connsiteY22" fmla="*/ 237948 h 705878"/>
                <a:gd name="connsiteX23" fmla="*/ 712404 w 848134"/>
                <a:gd name="connsiteY23" fmla="*/ 176176 h 705878"/>
                <a:gd name="connsiteX24" fmla="*/ 752884 w 848134"/>
                <a:gd name="connsiteY24" fmla="*/ 109500 h 705878"/>
                <a:gd name="connsiteX25" fmla="*/ 750504 w 848134"/>
                <a:gd name="connsiteY25" fmla="*/ 73782 h 705878"/>
                <a:gd name="connsiteX26" fmla="*/ 738716 w 848134"/>
                <a:gd name="connsiteY26" fmla="*/ 72010 h 705878"/>
                <a:gd name="connsiteX27" fmla="*/ 746285 w 848134"/>
                <a:gd name="connsiteY27" fmla="*/ 0 h 705878"/>
                <a:gd name="connsiteX0" fmla="*/ 731998 w 848134"/>
                <a:gd name="connsiteY0" fmla="*/ 0 h 705878"/>
                <a:gd name="connsiteX1" fmla="*/ 772530 w 848134"/>
                <a:gd name="connsiteY1" fmla="*/ 4279 h 705878"/>
                <a:gd name="connsiteX2" fmla="*/ 802890 w 848134"/>
                <a:gd name="connsiteY2" fmla="*/ 16632 h 705878"/>
                <a:gd name="connsiteX3" fmla="*/ 848134 w 848134"/>
                <a:gd name="connsiteY3" fmla="*/ 73782 h 705878"/>
                <a:gd name="connsiteX4" fmla="*/ 802891 w 848134"/>
                <a:gd name="connsiteY4" fmla="*/ 178557 h 705878"/>
                <a:gd name="connsiteX5" fmla="*/ 710022 w 848134"/>
                <a:gd name="connsiteY5" fmla="*/ 276188 h 705878"/>
                <a:gd name="connsiteX6" fmla="*/ 557623 w 848134"/>
                <a:gd name="connsiteY6" fmla="*/ 342864 h 705878"/>
                <a:gd name="connsiteX7" fmla="*/ 409984 w 848134"/>
                <a:gd name="connsiteY7" fmla="*/ 397724 h 705878"/>
                <a:gd name="connsiteX8" fmla="*/ 271872 w 848134"/>
                <a:gd name="connsiteY8" fmla="*/ 464307 h 705878"/>
                <a:gd name="connsiteX9" fmla="*/ 167097 w 848134"/>
                <a:gd name="connsiteY9" fmla="*/ 533504 h 705878"/>
                <a:gd name="connsiteX10" fmla="*/ 98041 w 848134"/>
                <a:gd name="connsiteY10" fmla="*/ 633375 h 705878"/>
                <a:gd name="connsiteX11" fmla="*/ 85242 w 848134"/>
                <a:gd name="connsiteY11" fmla="*/ 673559 h 705878"/>
                <a:gd name="connsiteX12" fmla="*/ 84372 w 848134"/>
                <a:gd name="connsiteY12" fmla="*/ 675589 h 705878"/>
                <a:gd name="connsiteX13" fmla="*/ 73187 w 848134"/>
                <a:gd name="connsiteY13" fmla="*/ 678768 h 705878"/>
                <a:gd name="connsiteX14" fmla="*/ 48036 w 848134"/>
                <a:gd name="connsiteY14" fmla="*/ 688144 h 705878"/>
                <a:gd name="connsiteX15" fmla="*/ 2137 w 848134"/>
                <a:gd name="connsiteY15" fmla="*/ 705878 h 705878"/>
                <a:gd name="connsiteX16" fmla="*/ 410 w 848134"/>
                <a:gd name="connsiteY16" fmla="*/ 700051 h 705878"/>
                <a:gd name="connsiteX17" fmla="*/ 17078 w 848134"/>
                <a:gd name="connsiteY17" fmla="*/ 630994 h 705878"/>
                <a:gd name="connsiteX18" fmla="*/ 64704 w 848134"/>
                <a:gd name="connsiteY18" fmla="*/ 540507 h 705878"/>
                <a:gd name="connsiteX19" fmla="*/ 159954 w 848134"/>
                <a:gd name="connsiteY19" fmla="*/ 442876 h 705878"/>
                <a:gd name="connsiteX20" fmla="*/ 336166 w 848134"/>
                <a:gd name="connsiteY20" fmla="*/ 352388 h 705878"/>
                <a:gd name="connsiteX21" fmla="*/ 469516 w 848134"/>
                <a:gd name="connsiteY21" fmla="*/ 300000 h 705878"/>
                <a:gd name="connsiteX22" fmla="*/ 629060 w 848134"/>
                <a:gd name="connsiteY22" fmla="*/ 237948 h 705878"/>
                <a:gd name="connsiteX23" fmla="*/ 712404 w 848134"/>
                <a:gd name="connsiteY23" fmla="*/ 176176 h 705878"/>
                <a:gd name="connsiteX24" fmla="*/ 752884 w 848134"/>
                <a:gd name="connsiteY24" fmla="*/ 109500 h 705878"/>
                <a:gd name="connsiteX25" fmla="*/ 750504 w 848134"/>
                <a:gd name="connsiteY25" fmla="*/ 73782 h 705878"/>
                <a:gd name="connsiteX26" fmla="*/ 738716 w 848134"/>
                <a:gd name="connsiteY26" fmla="*/ 72010 h 705878"/>
                <a:gd name="connsiteX27" fmla="*/ 731998 w 848134"/>
                <a:gd name="connsiteY27" fmla="*/ 0 h 705878"/>
                <a:gd name="connsiteX0" fmla="*/ 731907 w 848043"/>
                <a:gd name="connsiteY0" fmla="*/ 0 h 705878"/>
                <a:gd name="connsiteX1" fmla="*/ 772439 w 848043"/>
                <a:gd name="connsiteY1" fmla="*/ 4279 h 705878"/>
                <a:gd name="connsiteX2" fmla="*/ 802799 w 848043"/>
                <a:gd name="connsiteY2" fmla="*/ 16632 h 705878"/>
                <a:gd name="connsiteX3" fmla="*/ 848043 w 848043"/>
                <a:gd name="connsiteY3" fmla="*/ 73782 h 705878"/>
                <a:gd name="connsiteX4" fmla="*/ 802800 w 848043"/>
                <a:gd name="connsiteY4" fmla="*/ 178557 h 705878"/>
                <a:gd name="connsiteX5" fmla="*/ 709931 w 848043"/>
                <a:gd name="connsiteY5" fmla="*/ 276188 h 705878"/>
                <a:gd name="connsiteX6" fmla="*/ 557532 w 848043"/>
                <a:gd name="connsiteY6" fmla="*/ 342864 h 705878"/>
                <a:gd name="connsiteX7" fmla="*/ 409893 w 848043"/>
                <a:gd name="connsiteY7" fmla="*/ 397724 h 705878"/>
                <a:gd name="connsiteX8" fmla="*/ 271781 w 848043"/>
                <a:gd name="connsiteY8" fmla="*/ 464307 h 705878"/>
                <a:gd name="connsiteX9" fmla="*/ 167006 w 848043"/>
                <a:gd name="connsiteY9" fmla="*/ 533504 h 705878"/>
                <a:gd name="connsiteX10" fmla="*/ 97950 w 848043"/>
                <a:gd name="connsiteY10" fmla="*/ 633375 h 705878"/>
                <a:gd name="connsiteX11" fmla="*/ 85151 w 848043"/>
                <a:gd name="connsiteY11" fmla="*/ 673559 h 705878"/>
                <a:gd name="connsiteX12" fmla="*/ 84281 w 848043"/>
                <a:gd name="connsiteY12" fmla="*/ 675589 h 705878"/>
                <a:gd name="connsiteX13" fmla="*/ 73096 w 848043"/>
                <a:gd name="connsiteY13" fmla="*/ 678768 h 705878"/>
                <a:gd name="connsiteX14" fmla="*/ 47945 w 848043"/>
                <a:gd name="connsiteY14" fmla="*/ 688144 h 705878"/>
                <a:gd name="connsiteX15" fmla="*/ 2046 w 848043"/>
                <a:gd name="connsiteY15" fmla="*/ 705878 h 705878"/>
                <a:gd name="connsiteX16" fmla="*/ 319 w 848043"/>
                <a:gd name="connsiteY16" fmla="*/ 700051 h 705878"/>
                <a:gd name="connsiteX17" fmla="*/ 16987 w 848043"/>
                <a:gd name="connsiteY17" fmla="*/ 630994 h 705878"/>
                <a:gd name="connsiteX18" fmla="*/ 45563 w 848043"/>
                <a:gd name="connsiteY18" fmla="*/ 531169 h 705878"/>
                <a:gd name="connsiteX19" fmla="*/ 159863 w 848043"/>
                <a:gd name="connsiteY19" fmla="*/ 442876 h 705878"/>
                <a:gd name="connsiteX20" fmla="*/ 336075 w 848043"/>
                <a:gd name="connsiteY20" fmla="*/ 352388 h 705878"/>
                <a:gd name="connsiteX21" fmla="*/ 469425 w 848043"/>
                <a:gd name="connsiteY21" fmla="*/ 300000 h 705878"/>
                <a:gd name="connsiteX22" fmla="*/ 628969 w 848043"/>
                <a:gd name="connsiteY22" fmla="*/ 237948 h 705878"/>
                <a:gd name="connsiteX23" fmla="*/ 712313 w 848043"/>
                <a:gd name="connsiteY23" fmla="*/ 176176 h 705878"/>
                <a:gd name="connsiteX24" fmla="*/ 752793 w 848043"/>
                <a:gd name="connsiteY24" fmla="*/ 109500 h 705878"/>
                <a:gd name="connsiteX25" fmla="*/ 750413 w 848043"/>
                <a:gd name="connsiteY25" fmla="*/ 73782 h 705878"/>
                <a:gd name="connsiteX26" fmla="*/ 738625 w 848043"/>
                <a:gd name="connsiteY26" fmla="*/ 72010 h 705878"/>
                <a:gd name="connsiteX27" fmla="*/ 731907 w 848043"/>
                <a:gd name="connsiteY27" fmla="*/ 0 h 705878"/>
                <a:gd name="connsiteX0" fmla="*/ 731907 w 848043"/>
                <a:gd name="connsiteY0" fmla="*/ 0 h 705878"/>
                <a:gd name="connsiteX1" fmla="*/ 772439 w 848043"/>
                <a:gd name="connsiteY1" fmla="*/ 4279 h 705878"/>
                <a:gd name="connsiteX2" fmla="*/ 802799 w 848043"/>
                <a:gd name="connsiteY2" fmla="*/ 16632 h 705878"/>
                <a:gd name="connsiteX3" fmla="*/ 848043 w 848043"/>
                <a:gd name="connsiteY3" fmla="*/ 73782 h 705878"/>
                <a:gd name="connsiteX4" fmla="*/ 802800 w 848043"/>
                <a:gd name="connsiteY4" fmla="*/ 178557 h 705878"/>
                <a:gd name="connsiteX5" fmla="*/ 709931 w 848043"/>
                <a:gd name="connsiteY5" fmla="*/ 276188 h 705878"/>
                <a:gd name="connsiteX6" fmla="*/ 557532 w 848043"/>
                <a:gd name="connsiteY6" fmla="*/ 342864 h 705878"/>
                <a:gd name="connsiteX7" fmla="*/ 409893 w 848043"/>
                <a:gd name="connsiteY7" fmla="*/ 397724 h 705878"/>
                <a:gd name="connsiteX8" fmla="*/ 271781 w 848043"/>
                <a:gd name="connsiteY8" fmla="*/ 464307 h 705878"/>
                <a:gd name="connsiteX9" fmla="*/ 167006 w 848043"/>
                <a:gd name="connsiteY9" fmla="*/ 533504 h 705878"/>
                <a:gd name="connsiteX10" fmla="*/ 97950 w 848043"/>
                <a:gd name="connsiteY10" fmla="*/ 633375 h 705878"/>
                <a:gd name="connsiteX11" fmla="*/ 85151 w 848043"/>
                <a:gd name="connsiteY11" fmla="*/ 673559 h 705878"/>
                <a:gd name="connsiteX12" fmla="*/ 84281 w 848043"/>
                <a:gd name="connsiteY12" fmla="*/ 675589 h 705878"/>
                <a:gd name="connsiteX13" fmla="*/ 73096 w 848043"/>
                <a:gd name="connsiteY13" fmla="*/ 678768 h 705878"/>
                <a:gd name="connsiteX14" fmla="*/ 47945 w 848043"/>
                <a:gd name="connsiteY14" fmla="*/ 688144 h 705878"/>
                <a:gd name="connsiteX15" fmla="*/ 2046 w 848043"/>
                <a:gd name="connsiteY15" fmla="*/ 705878 h 705878"/>
                <a:gd name="connsiteX16" fmla="*/ 319 w 848043"/>
                <a:gd name="connsiteY16" fmla="*/ 700051 h 705878"/>
                <a:gd name="connsiteX17" fmla="*/ 16987 w 848043"/>
                <a:gd name="connsiteY17" fmla="*/ 630994 h 705878"/>
                <a:gd name="connsiteX18" fmla="*/ 45563 w 848043"/>
                <a:gd name="connsiteY18" fmla="*/ 531169 h 705878"/>
                <a:gd name="connsiteX19" fmla="*/ 159863 w 848043"/>
                <a:gd name="connsiteY19" fmla="*/ 414861 h 705878"/>
                <a:gd name="connsiteX20" fmla="*/ 336075 w 848043"/>
                <a:gd name="connsiteY20" fmla="*/ 352388 h 705878"/>
                <a:gd name="connsiteX21" fmla="*/ 469425 w 848043"/>
                <a:gd name="connsiteY21" fmla="*/ 300000 h 705878"/>
                <a:gd name="connsiteX22" fmla="*/ 628969 w 848043"/>
                <a:gd name="connsiteY22" fmla="*/ 237948 h 705878"/>
                <a:gd name="connsiteX23" fmla="*/ 712313 w 848043"/>
                <a:gd name="connsiteY23" fmla="*/ 176176 h 705878"/>
                <a:gd name="connsiteX24" fmla="*/ 752793 w 848043"/>
                <a:gd name="connsiteY24" fmla="*/ 109500 h 705878"/>
                <a:gd name="connsiteX25" fmla="*/ 750413 w 848043"/>
                <a:gd name="connsiteY25" fmla="*/ 73782 h 705878"/>
                <a:gd name="connsiteX26" fmla="*/ 738625 w 848043"/>
                <a:gd name="connsiteY26" fmla="*/ 72010 h 705878"/>
                <a:gd name="connsiteX27" fmla="*/ 731907 w 848043"/>
                <a:gd name="connsiteY27" fmla="*/ 0 h 70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48043" h="705878">
                  <a:moveTo>
                    <a:pt x="731907" y="0"/>
                  </a:moveTo>
                  <a:lnTo>
                    <a:pt x="772439" y="4279"/>
                  </a:lnTo>
                  <a:cubicBezTo>
                    <a:pt x="784246" y="6809"/>
                    <a:pt x="790198" y="5048"/>
                    <a:pt x="802799" y="16632"/>
                  </a:cubicBezTo>
                  <a:cubicBezTo>
                    <a:pt x="815400" y="28216"/>
                    <a:pt x="848043" y="46795"/>
                    <a:pt x="848043" y="73782"/>
                  </a:cubicBezTo>
                  <a:cubicBezTo>
                    <a:pt x="848043" y="100769"/>
                    <a:pt x="825819" y="144823"/>
                    <a:pt x="802800" y="178557"/>
                  </a:cubicBezTo>
                  <a:cubicBezTo>
                    <a:pt x="779781" y="212291"/>
                    <a:pt x="750809" y="248804"/>
                    <a:pt x="709931" y="276188"/>
                  </a:cubicBezTo>
                  <a:cubicBezTo>
                    <a:pt x="669053" y="303572"/>
                    <a:pt x="606744" y="321830"/>
                    <a:pt x="557532" y="342864"/>
                  </a:cubicBezTo>
                  <a:lnTo>
                    <a:pt x="409893" y="397724"/>
                  </a:lnTo>
                  <a:lnTo>
                    <a:pt x="271781" y="464307"/>
                  </a:lnTo>
                  <a:cubicBezTo>
                    <a:pt x="207487" y="500819"/>
                    <a:pt x="195978" y="505326"/>
                    <a:pt x="167006" y="533504"/>
                  </a:cubicBezTo>
                  <a:cubicBezTo>
                    <a:pt x="138034" y="561682"/>
                    <a:pt x="111593" y="610033"/>
                    <a:pt x="97950" y="633375"/>
                  </a:cubicBezTo>
                  <a:cubicBezTo>
                    <a:pt x="84308" y="656718"/>
                    <a:pt x="88922" y="662149"/>
                    <a:pt x="85151" y="673559"/>
                  </a:cubicBezTo>
                  <a:lnTo>
                    <a:pt x="84281" y="675589"/>
                  </a:lnTo>
                  <a:lnTo>
                    <a:pt x="73096" y="678768"/>
                  </a:lnTo>
                  <a:cubicBezTo>
                    <a:pt x="64316" y="681695"/>
                    <a:pt x="61439" y="683382"/>
                    <a:pt x="47945" y="688144"/>
                  </a:cubicBezTo>
                  <a:lnTo>
                    <a:pt x="2046" y="705878"/>
                  </a:lnTo>
                  <a:lnTo>
                    <a:pt x="319" y="700051"/>
                  </a:lnTo>
                  <a:cubicBezTo>
                    <a:pt x="-2062" y="680207"/>
                    <a:pt x="9446" y="659141"/>
                    <a:pt x="16987" y="630994"/>
                  </a:cubicBezTo>
                  <a:cubicBezTo>
                    <a:pt x="24528" y="602847"/>
                    <a:pt x="21750" y="567191"/>
                    <a:pt x="45563" y="531169"/>
                  </a:cubicBezTo>
                  <a:cubicBezTo>
                    <a:pt x="69376" y="495147"/>
                    <a:pt x="111445" y="444658"/>
                    <a:pt x="159863" y="414861"/>
                  </a:cubicBezTo>
                  <a:cubicBezTo>
                    <a:pt x="208281" y="385064"/>
                    <a:pt x="284481" y="371531"/>
                    <a:pt x="336075" y="352388"/>
                  </a:cubicBezTo>
                  <a:cubicBezTo>
                    <a:pt x="387669" y="333245"/>
                    <a:pt x="420609" y="319073"/>
                    <a:pt x="469425" y="300000"/>
                  </a:cubicBezTo>
                  <a:cubicBezTo>
                    <a:pt x="518241" y="280927"/>
                    <a:pt x="588488" y="258585"/>
                    <a:pt x="628969" y="237948"/>
                  </a:cubicBezTo>
                  <a:cubicBezTo>
                    <a:pt x="669450" y="217311"/>
                    <a:pt x="691676" y="197584"/>
                    <a:pt x="712313" y="176176"/>
                  </a:cubicBezTo>
                  <a:cubicBezTo>
                    <a:pt x="732950" y="154768"/>
                    <a:pt x="746443" y="126566"/>
                    <a:pt x="752793" y="109500"/>
                  </a:cubicBezTo>
                  <a:cubicBezTo>
                    <a:pt x="759143" y="92434"/>
                    <a:pt x="761525" y="80529"/>
                    <a:pt x="750413" y="73782"/>
                  </a:cubicBezTo>
                  <a:lnTo>
                    <a:pt x="738625" y="72010"/>
                  </a:lnTo>
                  <a:lnTo>
                    <a:pt x="731907" y="0"/>
                  </a:ln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03" name="任意多边形 102"/>
            <p:cNvSpPr/>
            <p:nvPr/>
          </p:nvSpPr>
          <p:spPr>
            <a:xfrm>
              <a:off x="3663157" y="6486760"/>
              <a:ext cx="828000" cy="192993"/>
            </a:xfrm>
            <a:custGeom>
              <a:avLst/>
              <a:gdLst>
                <a:gd name="connsiteX0" fmla="*/ 27348 w 784608"/>
                <a:gd name="connsiteY0" fmla="*/ 0 h 193608"/>
                <a:gd name="connsiteX1" fmla="*/ 40379 w 784608"/>
                <a:gd name="connsiteY1" fmla="*/ 9954 h 193608"/>
                <a:gd name="connsiteX2" fmla="*/ 64191 w 784608"/>
                <a:gd name="connsiteY2" fmla="*/ 29301 h 193608"/>
                <a:gd name="connsiteX3" fmla="*/ 130866 w 784608"/>
                <a:gd name="connsiteY3" fmla="*/ 76926 h 193608"/>
                <a:gd name="connsiteX4" fmla="*/ 249928 w 784608"/>
                <a:gd name="connsiteY4" fmla="*/ 112645 h 193608"/>
                <a:gd name="connsiteX5" fmla="*/ 411853 w 784608"/>
                <a:gd name="connsiteY5" fmla="*/ 86451 h 193608"/>
                <a:gd name="connsiteX6" fmla="*/ 559491 w 784608"/>
                <a:gd name="connsiteY6" fmla="*/ 43589 h 193608"/>
                <a:gd name="connsiteX7" fmla="*/ 615004 w 784608"/>
                <a:gd name="connsiteY7" fmla="*/ 25730 h 193608"/>
                <a:gd name="connsiteX8" fmla="*/ 623212 w 784608"/>
                <a:gd name="connsiteY8" fmla="*/ 23649 h 193608"/>
                <a:gd name="connsiteX9" fmla="*/ 635169 w 784608"/>
                <a:gd name="connsiteY9" fmla="*/ 24948 h 193608"/>
                <a:gd name="connsiteX10" fmla="*/ 738084 w 784608"/>
                <a:gd name="connsiteY10" fmla="*/ 29301 h 193608"/>
                <a:gd name="connsiteX11" fmla="*/ 778565 w 784608"/>
                <a:gd name="connsiteY11" fmla="*/ 29301 h 193608"/>
                <a:gd name="connsiteX12" fmla="*/ 783327 w 784608"/>
                <a:gd name="connsiteY12" fmla="*/ 76927 h 193608"/>
                <a:gd name="connsiteX13" fmla="*/ 784608 w 784608"/>
                <a:gd name="connsiteY13" fmla="*/ 84097 h 193608"/>
                <a:gd name="connsiteX14" fmla="*/ 766660 w 784608"/>
                <a:gd name="connsiteY14" fmla="*/ 88833 h 193608"/>
                <a:gd name="connsiteX15" fmla="*/ 685697 w 784608"/>
                <a:gd name="connsiteY15" fmla="*/ 91214 h 193608"/>
                <a:gd name="connsiteX16" fmla="*/ 559491 w 784608"/>
                <a:gd name="connsiteY16" fmla="*/ 129314 h 193608"/>
                <a:gd name="connsiteX17" fmla="*/ 421378 w 784608"/>
                <a:gd name="connsiteY17" fmla="*/ 169795 h 193608"/>
                <a:gd name="connsiteX18" fmla="*/ 266597 w 784608"/>
                <a:gd name="connsiteY18" fmla="*/ 193608 h 193608"/>
                <a:gd name="connsiteX19" fmla="*/ 126103 w 784608"/>
                <a:gd name="connsiteY19" fmla="*/ 169795 h 193608"/>
                <a:gd name="connsiteX20" fmla="*/ 28473 w 784608"/>
                <a:gd name="connsiteY20" fmla="*/ 110264 h 193608"/>
                <a:gd name="connsiteX21" fmla="*/ 0 w 784608"/>
                <a:gd name="connsiteY21" fmla="*/ 89780 h 193608"/>
                <a:gd name="connsiteX22" fmla="*/ 9568 w 784608"/>
                <a:gd name="connsiteY22" fmla="*/ 63979 h 193608"/>
                <a:gd name="connsiteX23" fmla="*/ 27348 w 784608"/>
                <a:gd name="connsiteY23" fmla="*/ 0 h 193608"/>
                <a:gd name="connsiteX0" fmla="*/ 27348 w 784608"/>
                <a:gd name="connsiteY0" fmla="*/ 0 h 210683"/>
                <a:gd name="connsiteX1" fmla="*/ 40379 w 784608"/>
                <a:gd name="connsiteY1" fmla="*/ 9954 h 210683"/>
                <a:gd name="connsiteX2" fmla="*/ 64191 w 784608"/>
                <a:gd name="connsiteY2" fmla="*/ 29301 h 210683"/>
                <a:gd name="connsiteX3" fmla="*/ 130866 w 784608"/>
                <a:gd name="connsiteY3" fmla="*/ 76926 h 210683"/>
                <a:gd name="connsiteX4" fmla="*/ 249928 w 784608"/>
                <a:gd name="connsiteY4" fmla="*/ 112645 h 210683"/>
                <a:gd name="connsiteX5" fmla="*/ 411853 w 784608"/>
                <a:gd name="connsiteY5" fmla="*/ 86451 h 210683"/>
                <a:gd name="connsiteX6" fmla="*/ 559491 w 784608"/>
                <a:gd name="connsiteY6" fmla="*/ 43589 h 210683"/>
                <a:gd name="connsiteX7" fmla="*/ 615004 w 784608"/>
                <a:gd name="connsiteY7" fmla="*/ 25730 h 210683"/>
                <a:gd name="connsiteX8" fmla="*/ 623212 w 784608"/>
                <a:gd name="connsiteY8" fmla="*/ 23649 h 210683"/>
                <a:gd name="connsiteX9" fmla="*/ 635169 w 784608"/>
                <a:gd name="connsiteY9" fmla="*/ 24948 h 210683"/>
                <a:gd name="connsiteX10" fmla="*/ 738084 w 784608"/>
                <a:gd name="connsiteY10" fmla="*/ 29301 h 210683"/>
                <a:gd name="connsiteX11" fmla="*/ 778565 w 784608"/>
                <a:gd name="connsiteY11" fmla="*/ 29301 h 210683"/>
                <a:gd name="connsiteX12" fmla="*/ 783327 w 784608"/>
                <a:gd name="connsiteY12" fmla="*/ 76927 h 210683"/>
                <a:gd name="connsiteX13" fmla="*/ 784608 w 784608"/>
                <a:gd name="connsiteY13" fmla="*/ 84097 h 210683"/>
                <a:gd name="connsiteX14" fmla="*/ 766660 w 784608"/>
                <a:gd name="connsiteY14" fmla="*/ 88833 h 210683"/>
                <a:gd name="connsiteX15" fmla="*/ 685697 w 784608"/>
                <a:gd name="connsiteY15" fmla="*/ 91214 h 210683"/>
                <a:gd name="connsiteX16" fmla="*/ 559491 w 784608"/>
                <a:gd name="connsiteY16" fmla="*/ 129314 h 210683"/>
                <a:gd name="connsiteX17" fmla="*/ 421378 w 784608"/>
                <a:gd name="connsiteY17" fmla="*/ 169795 h 210683"/>
                <a:gd name="connsiteX18" fmla="*/ 257947 w 784608"/>
                <a:gd name="connsiteY18" fmla="*/ 210683 h 210683"/>
                <a:gd name="connsiteX19" fmla="*/ 126103 w 784608"/>
                <a:gd name="connsiteY19" fmla="*/ 169795 h 210683"/>
                <a:gd name="connsiteX20" fmla="*/ 28473 w 784608"/>
                <a:gd name="connsiteY20" fmla="*/ 110264 h 210683"/>
                <a:gd name="connsiteX21" fmla="*/ 0 w 784608"/>
                <a:gd name="connsiteY21" fmla="*/ 89780 h 210683"/>
                <a:gd name="connsiteX22" fmla="*/ 9568 w 784608"/>
                <a:gd name="connsiteY22" fmla="*/ 63979 h 210683"/>
                <a:gd name="connsiteX23" fmla="*/ 27348 w 784608"/>
                <a:gd name="connsiteY23" fmla="*/ 0 h 210683"/>
                <a:gd name="connsiteX0" fmla="*/ 27348 w 784608"/>
                <a:gd name="connsiteY0" fmla="*/ 0 h 210683"/>
                <a:gd name="connsiteX1" fmla="*/ 40379 w 784608"/>
                <a:gd name="connsiteY1" fmla="*/ 9954 h 210683"/>
                <a:gd name="connsiteX2" fmla="*/ 64191 w 784608"/>
                <a:gd name="connsiteY2" fmla="*/ 29301 h 210683"/>
                <a:gd name="connsiteX3" fmla="*/ 130866 w 784608"/>
                <a:gd name="connsiteY3" fmla="*/ 76926 h 210683"/>
                <a:gd name="connsiteX4" fmla="*/ 249928 w 784608"/>
                <a:gd name="connsiteY4" fmla="*/ 124029 h 210683"/>
                <a:gd name="connsiteX5" fmla="*/ 411853 w 784608"/>
                <a:gd name="connsiteY5" fmla="*/ 86451 h 210683"/>
                <a:gd name="connsiteX6" fmla="*/ 559491 w 784608"/>
                <a:gd name="connsiteY6" fmla="*/ 43589 h 210683"/>
                <a:gd name="connsiteX7" fmla="*/ 615004 w 784608"/>
                <a:gd name="connsiteY7" fmla="*/ 25730 h 210683"/>
                <a:gd name="connsiteX8" fmla="*/ 623212 w 784608"/>
                <a:gd name="connsiteY8" fmla="*/ 23649 h 210683"/>
                <a:gd name="connsiteX9" fmla="*/ 635169 w 784608"/>
                <a:gd name="connsiteY9" fmla="*/ 24948 h 210683"/>
                <a:gd name="connsiteX10" fmla="*/ 738084 w 784608"/>
                <a:gd name="connsiteY10" fmla="*/ 29301 h 210683"/>
                <a:gd name="connsiteX11" fmla="*/ 778565 w 784608"/>
                <a:gd name="connsiteY11" fmla="*/ 29301 h 210683"/>
                <a:gd name="connsiteX12" fmla="*/ 783327 w 784608"/>
                <a:gd name="connsiteY12" fmla="*/ 76927 h 210683"/>
                <a:gd name="connsiteX13" fmla="*/ 784608 w 784608"/>
                <a:gd name="connsiteY13" fmla="*/ 84097 h 210683"/>
                <a:gd name="connsiteX14" fmla="*/ 766660 w 784608"/>
                <a:gd name="connsiteY14" fmla="*/ 88833 h 210683"/>
                <a:gd name="connsiteX15" fmla="*/ 685697 w 784608"/>
                <a:gd name="connsiteY15" fmla="*/ 91214 h 210683"/>
                <a:gd name="connsiteX16" fmla="*/ 559491 w 784608"/>
                <a:gd name="connsiteY16" fmla="*/ 129314 h 210683"/>
                <a:gd name="connsiteX17" fmla="*/ 421378 w 784608"/>
                <a:gd name="connsiteY17" fmla="*/ 169795 h 210683"/>
                <a:gd name="connsiteX18" fmla="*/ 257947 w 784608"/>
                <a:gd name="connsiteY18" fmla="*/ 210683 h 210683"/>
                <a:gd name="connsiteX19" fmla="*/ 126103 w 784608"/>
                <a:gd name="connsiteY19" fmla="*/ 169795 h 210683"/>
                <a:gd name="connsiteX20" fmla="*/ 28473 w 784608"/>
                <a:gd name="connsiteY20" fmla="*/ 110264 h 210683"/>
                <a:gd name="connsiteX21" fmla="*/ 0 w 784608"/>
                <a:gd name="connsiteY21" fmla="*/ 89780 h 210683"/>
                <a:gd name="connsiteX22" fmla="*/ 9568 w 784608"/>
                <a:gd name="connsiteY22" fmla="*/ 63979 h 210683"/>
                <a:gd name="connsiteX23" fmla="*/ 27348 w 784608"/>
                <a:gd name="connsiteY23" fmla="*/ 0 h 210683"/>
                <a:gd name="connsiteX0" fmla="*/ 27348 w 784608"/>
                <a:gd name="connsiteY0" fmla="*/ 0 h 210765"/>
                <a:gd name="connsiteX1" fmla="*/ 40379 w 784608"/>
                <a:gd name="connsiteY1" fmla="*/ 9954 h 210765"/>
                <a:gd name="connsiteX2" fmla="*/ 64191 w 784608"/>
                <a:gd name="connsiteY2" fmla="*/ 29301 h 210765"/>
                <a:gd name="connsiteX3" fmla="*/ 130866 w 784608"/>
                <a:gd name="connsiteY3" fmla="*/ 76926 h 210765"/>
                <a:gd name="connsiteX4" fmla="*/ 249928 w 784608"/>
                <a:gd name="connsiteY4" fmla="*/ 124029 h 210765"/>
                <a:gd name="connsiteX5" fmla="*/ 411853 w 784608"/>
                <a:gd name="connsiteY5" fmla="*/ 86451 h 210765"/>
                <a:gd name="connsiteX6" fmla="*/ 559491 w 784608"/>
                <a:gd name="connsiteY6" fmla="*/ 43589 h 210765"/>
                <a:gd name="connsiteX7" fmla="*/ 615004 w 784608"/>
                <a:gd name="connsiteY7" fmla="*/ 25730 h 210765"/>
                <a:gd name="connsiteX8" fmla="*/ 623212 w 784608"/>
                <a:gd name="connsiteY8" fmla="*/ 23649 h 210765"/>
                <a:gd name="connsiteX9" fmla="*/ 635169 w 784608"/>
                <a:gd name="connsiteY9" fmla="*/ 24948 h 210765"/>
                <a:gd name="connsiteX10" fmla="*/ 738084 w 784608"/>
                <a:gd name="connsiteY10" fmla="*/ 29301 h 210765"/>
                <a:gd name="connsiteX11" fmla="*/ 778565 w 784608"/>
                <a:gd name="connsiteY11" fmla="*/ 29301 h 210765"/>
                <a:gd name="connsiteX12" fmla="*/ 783327 w 784608"/>
                <a:gd name="connsiteY12" fmla="*/ 76927 h 210765"/>
                <a:gd name="connsiteX13" fmla="*/ 784608 w 784608"/>
                <a:gd name="connsiteY13" fmla="*/ 84097 h 210765"/>
                <a:gd name="connsiteX14" fmla="*/ 766660 w 784608"/>
                <a:gd name="connsiteY14" fmla="*/ 88833 h 210765"/>
                <a:gd name="connsiteX15" fmla="*/ 685697 w 784608"/>
                <a:gd name="connsiteY15" fmla="*/ 91214 h 210765"/>
                <a:gd name="connsiteX16" fmla="*/ 559491 w 784608"/>
                <a:gd name="connsiteY16" fmla="*/ 129314 h 210765"/>
                <a:gd name="connsiteX17" fmla="*/ 421378 w 784608"/>
                <a:gd name="connsiteY17" fmla="*/ 169795 h 210765"/>
                <a:gd name="connsiteX18" fmla="*/ 257947 w 784608"/>
                <a:gd name="connsiteY18" fmla="*/ 210683 h 210765"/>
                <a:gd name="connsiteX19" fmla="*/ 126103 w 784608"/>
                <a:gd name="connsiteY19" fmla="*/ 178331 h 210765"/>
                <a:gd name="connsiteX20" fmla="*/ 28473 w 784608"/>
                <a:gd name="connsiteY20" fmla="*/ 110264 h 210765"/>
                <a:gd name="connsiteX21" fmla="*/ 0 w 784608"/>
                <a:gd name="connsiteY21" fmla="*/ 89780 h 210765"/>
                <a:gd name="connsiteX22" fmla="*/ 9568 w 784608"/>
                <a:gd name="connsiteY22" fmla="*/ 63979 h 210765"/>
                <a:gd name="connsiteX23" fmla="*/ 27348 w 784608"/>
                <a:gd name="connsiteY23" fmla="*/ 0 h 210765"/>
                <a:gd name="connsiteX0" fmla="*/ 27348 w 784608"/>
                <a:gd name="connsiteY0" fmla="*/ 0 h 210766"/>
                <a:gd name="connsiteX1" fmla="*/ 40379 w 784608"/>
                <a:gd name="connsiteY1" fmla="*/ 9954 h 210766"/>
                <a:gd name="connsiteX2" fmla="*/ 64191 w 784608"/>
                <a:gd name="connsiteY2" fmla="*/ 29301 h 210766"/>
                <a:gd name="connsiteX3" fmla="*/ 130866 w 784608"/>
                <a:gd name="connsiteY3" fmla="*/ 94000 h 210766"/>
                <a:gd name="connsiteX4" fmla="*/ 249928 w 784608"/>
                <a:gd name="connsiteY4" fmla="*/ 124029 h 210766"/>
                <a:gd name="connsiteX5" fmla="*/ 411853 w 784608"/>
                <a:gd name="connsiteY5" fmla="*/ 86451 h 210766"/>
                <a:gd name="connsiteX6" fmla="*/ 559491 w 784608"/>
                <a:gd name="connsiteY6" fmla="*/ 43589 h 210766"/>
                <a:gd name="connsiteX7" fmla="*/ 615004 w 784608"/>
                <a:gd name="connsiteY7" fmla="*/ 25730 h 210766"/>
                <a:gd name="connsiteX8" fmla="*/ 623212 w 784608"/>
                <a:gd name="connsiteY8" fmla="*/ 23649 h 210766"/>
                <a:gd name="connsiteX9" fmla="*/ 635169 w 784608"/>
                <a:gd name="connsiteY9" fmla="*/ 24948 h 210766"/>
                <a:gd name="connsiteX10" fmla="*/ 738084 w 784608"/>
                <a:gd name="connsiteY10" fmla="*/ 29301 h 210766"/>
                <a:gd name="connsiteX11" fmla="*/ 778565 w 784608"/>
                <a:gd name="connsiteY11" fmla="*/ 29301 h 210766"/>
                <a:gd name="connsiteX12" fmla="*/ 783327 w 784608"/>
                <a:gd name="connsiteY12" fmla="*/ 76927 h 210766"/>
                <a:gd name="connsiteX13" fmla="*/ 784608 w 784608"/>
                <a:gd name="connsiteY13" fmla="*/ 84097 h 210766"/>
                <a:gd name="connsiteX14" fmla="*/ 766660 w 784608"/>
                <a:gd name="connsiteY14" fmla="*/ 88833 h 210766"/>
                <a:gd name="connsiteX15" fmla="*/ 685697 w 784608"/>
                <a:gd name="connsiteY15" fmla="*/ 91214 h 210766"/>
                <a:gd name="connsiteX16" fmla="*/ 559491 w 784608"/>
                <a:gd name="connsiteY16" fmla="*/ 129314 h 210766"/>
                <a:gd name="connsiteX17" fmla="*/ 421378 w 784608"/>
                <a:gd name="connsiteY17" fmla="*/ 169795 h 210766"/>
                <a:gd name="connsiteX18" fmla="*/ 257947 w 784608"/>
                <a:gd name="connsiteY18" fmla="*/ 210683 h 210766"/>
                <a:gd name="connsiteX19" fmla="*/ 126103 w 784608"/>
                <a:gd name="connsiteY19" fmla="*/ 178331 h 210766"/>
                <a:gd name="connsiteX20" fmla="*/ 28473 w 784608"/>
                <a:gd name="connsiteY20" fmla="*/ 110264 h 210766"/>
                <a:gd name="connsiteX21" fmla="*/ 0 w 784608"/>
                <a:gd name="connsiteY21" fmla="*/ 89780 h 210766"/>
                <a:gd name="connsiteX22" fmla="*/ 9568 w 784608"/>
                <a:gd name="connsiteY22" fmla="*/ 63979 h 210766"/>
                <a:gd name="connsiteX23" fmla="*/ 27348 w 784608"/>
                <a:gd name="connsiteY23" fmla="*/ 0 h 210766"/>
                <a:gd name="connsiteX0" fmla="*/ 27348 w 784608"/>
                <a:gd name="connsiteY0" fmla="*/ 0 h 210766"/>
                <a:gd name="connsiteX1" fmla="*/ 40379 w 784608"/>
                <a:gd name="connsiteY1" fmla="*/ 9954 h 210766"/>
                <a:gd name="connsiteX2" fmla="*/ 64191 w 784608"/>
                <a:gd name="connsiteY2" fmla="*/ 29301 h 210766"/>
                <a:gd name="connsiteX3" fmla="*/ 130866 w 784608"/>
                <a:gd name="connsiteY3" fmla="*/ 94000 h 210766"/>
                <a:gd name="connsiteX4" fmla="*/ 256414 w 784608"/>
                <a:gd name="connsiteY4" fmla="*/ 138257 h 210766"/>
                <a:gd name="connsiteX5" fmla="*/ 411853 w 784608"/>
                <a:gd name="connsiteY5" fmla="*/ 86451 h 210766"/>
                <a:gd name="connsiteX6" fmla="*/ 559491 w 784608"/>
                <a:gd name="connsiteY6" fmla="*/ 43589 h 210766"/>
                <a:gd name="connsiteX7" fmla="*/ 615004 w 784608"/>
                <a:gd name="connsiteY7" fmla="*/ 25730 h 210766"/>
                <a:gd name="connsiteX8" fmla="*/ 623212 w 784608"/>
                <a:gd name="connsiteY8" fmla="*/ 23649 h 210766"/>
                <a:gd name="connsiteX9" fmla="*/ 635169 w 784608"/>
                <a:gd name="connsiteY9" fmla="*/ 24948 h 210766"/>
                <a:gd name="connsiteX10" fmla="*/ 738084 w 784608"/>
                <a:gd name="connsiteY10" fmla="*/ 29301 h 210766"/>
                <a:gd name="connsiteX11" fmla="*/ 778565 w 784608"/>
                <a:gd name="connsiteY11" fmla="*/ 29301 h 210766"/>
                <a:gd name="connsiteX12" fmla="*/ 783327 w 784608"/>
                <a:gd name="connsiteY12" fmla="*/ 76927 h 210766"/>
                <a:gd name="connsiteX13" fmla="*/ 784608 w 784608"/>
                <a:gd name="connsiteY13" fmla="*/ 84097 h 210766"/>
                <a:gd name="connsiteX14" fmla="*/ 766660 w 784608"/>
                <a:gd name="connsiteY14" fmla="*/ 88833 h 210766"/>
                <a:gd name="connsiteX15" fmla="*/ 685697 w 784608"/>
                <a:gd name="connsiteY15" fmla="*/ 91214 h 210766"/>
                <a:gd name="connsiteX16" fmla="*/ 559491 w 784608"/>
                <a:gd name="connsiteY16" fmla="*/ 129314 h 210766"/>
                <a:gd name="connsiteX17" fmla="*/ 421378 w 784608"/>
                <a:gd name="connsiteY17" fmla="*/ 169795 h 210766"/>
                <a:gd name="connsiteX18" fmla="*/ 257947 w 784608"/>
                <a:gd name="connsiteY18" fmla="*/ 210683 h 210766"/>
                <a:gd name="connsiteX19" fmla="*/ 126103 w 784608"/>
                <a:gd name="connsiteY19" fmla="*/ 178331 h 210766"/>
                <a:gd name="connsiteX20" fmla="*/ 28473 w 784608"/>
                <a:gd name="connsiteY20" fmla="*/ 110264 h 210766"/>
                <a:gd name="connsiteX21" fmla="*/ 0 w 784608"/>
                <a:gd name="connsiteY21" fmla="*/ 89780 h 210766"/>
                <a:gd name="connsiteX22" fmla="*/ 9568 w 784608"/>
                <a:gd name="connsiteY22" fmla="*/ 63979 h 210766"/>
                <a:gd name="connsiteX23" fmla="*/ 27348 w 784608"/>
                <a:gd name="connsiteY23" fmla="*/ 0 h 210766"/>
                <a:gd name="connsiteX0" fmla="*/ 27348 w 784608"/>
                <a:gd name="connsiteY0" fmla="*/ 0 h 210766"/>
                <a:gd name="connsiteX1" fmla="*/ 40379 w 784608"/>
                <a:gd name="connsiteY1" fmla="*/ 9954 h 210766"/>
                <a:gd name="connsiteX2" fmla="*/ 64191 w 784608"/>
                <a:gd name="connsiteY2" fmla="*/ 29301 h 210766"/>
                <a:gd name="connsiteX3" fmla="*/ 130866 w 784608"/>
                <a:gd name="connsiteY3" fmla="*/ 94000 h 210766"/>
                <a:gd name="connsiteX4" fmla="*/ 252090 w 784608"/>
                <a:gd name="connsiteY4" fmla="*/ 138257 h 210766"/>
                <a:gd name="connsiteX5" fmla="*/ 411853 w 784608"/>
                <a:gd name="connsiteY5" fmla="*/ 86451 h 210766"/>
                <a:gd name="connsiteX6" fmla="*/ 559491 w 784608"/>
                <a:gd name="connsiteY6" fmla="*/ 43589 h 210766"/>
                <a:gd name="connsiteX7" fmla="*/ 615004 w 784608"/>
                <a:gd name="connsiteY7" fmla="*/ 25730 h 210766"/>
                <a:gd name="connsiteX8" fmla="*/ 623212 w 784608"/>
                <a:gd name="connsiteY8" fmla="*/ 23649 h 210766"/>
                <a:gd name="connsiteX9" fmla="*/ 635169 w 784608"/>
                <a:gd name="connsiteY9" fmla="*/ 24948 h 210766"/>
                <a:gd name="connsiteX10" fmla="*/ 738084 w 784608"/>
                <a:gd name="connsiteY10" fmla="*/ 29301 h 210766"/>
                <a:gd name="connsiteX11" fmla="*/ 778565 w 784608"/>
                <a:gd name="connsiteY11" fmla="*/ 29301 h 210766"/>
                <a:gd name="connsiteX12" fmla="*/ 783327 w 784608"/>
                <a:gd name="connsiteY12" fmla="*/ 76927 h 210766"/>
                <a:gd name="connsiteX13" fmla="*/ 784608 w 784608"/>
                <a:gd name="connsiteY13" fmla="*/ 84097 h 210766"/>
                <a:gd name="connsiteX14" fmla="*/ 766660 w 784608"/>
                <a:gd name="connsiteY14" fmla="*/ 88833 h 210766"/>
                <a:gd name="connsiteX15" fmla="*/ 685697 w 784608"/>
                <a:gd name="connsiteY15" fmla="*/ 91214 h 210766"/>
                <a:gd name="connsiteX16" fmla="*/ 559491 w 784608"/>
                <a:gd name="connsiteY16" fmla="*/ 129314 h 210766"/>
                <a:gd name="connsiteX17" fmla="*/ 421378 w 784608"/>
                <a:gd name="connsiteY17" fmla="*/ 169795 h 210766"/>
                <a:gd name="connsiteX18" fmla="*/ 257947 w 784608"/>
                <a:gd name="connsiteY18" fmla="*/ 210683 h 210766"/>
                <a:gd name="connsiteX19" fmla="*/ 126103 w 784608"/>
                <a:gd name="connsiteY19" fmla="*/ 178331 h 210766"/>
                <a:gd name="connsiteX20" fmla="*/ 28473 w 784608"/>
                <a:gd name="connsiteY20" fmla="*/ 110264 h 210766"/>
                <a:gd name="connsiteX21" fmla="*/ 0 w 784608"/>
                <a:gd name="connsiteY21" fmla="*/ 89780 h 210766"/>
                <a:gd name="connsiteX22" fmla="*/ 9568 w 784608"/>
                <a:gd name="connsiteY22" fmla="*/ 63979 h 210766"/>
                <a:gd name="connsiteX23" fmla="*/ 27348 w 784608"/>
                <a:gd name="connsiteY23" fmla="*/ 0 h 210766"/>
                <a:gd name="connsiteX0" fmla="*/ 27348 w 784608"/>
                <a:gd name="connsiteY0" fmla="*/ 0 h 210766"/>
                <a:gd name="connsiteX1" fmla="*/ 40379 w 784608"/>
                <a:gd name="connsiteY1" fmla="*/ 9954 h 210766"/>
                <a:gd name="connsiteX2" fmla="*/ 64191 w 784608"/>
                <a:gd name="connsiteY2" fmla="*/ 29301 h 210766"/>
                <a:gd name="connsiteX3" fmla="*/ 130866 w 784608"/>
                <a:gd name="connsiteY3" fmla="*/ 94000 h 210766"/>
                <a:gd name="connsiteX4" fmla="*/ 252090 w 784608"/>
                <a:gd name="connsiteY4" fmla="*/ 132565 h 210766"/>
                <a:gd name="connsiteX5" fmla="*/ 411853 w 784608"/>
                <a:gd name="connsiteY5" fmla="*/ 86451 h 210766"/>
                <a:gd name="connsiteX6" fmla="*/ 559491 w 784608"/>
                <a:gd name="connsiteY6" fmla="*/ 43589 h 210766"/>
                <a:gd name="connsiteX7" fmla="*/ 615004 w 784608"/>
                <a:gd name="connsiteY7" fmla="*/ 25730 h 210766"/>
                <a:gd name="connsiteX8" fmla="*/ 623212 w 784608"/>
                <a:gd name="connsiteY8" fmla="*/ 23649 h 210766"/>
                <a:gd name="connsiteX9" fmla="*/ 635169 w 784608"/>
                <a:gd name="connsiteY9" fmla="*/ 24948 h 210766"/>
                <a:gd name="connsiteX10" fmla="*/ 738084 w 784608"/>
                <a:gd name="connsiteY10" fmla="*/ 29301 h 210766"/>
                <a:gd name="connsiteX11" fmla="*/ 778565 w 784608"/>
                <a:gd name="connsiteY11" fmla="*/ 29301 h 210766"/>
                <a:gd name="connsiteX12" fmla="*/ 783327 w 784608"/>
                <a:gd name="connsiteY12" fmla="*/ 76927 h 210766"/>
                <a:gd name="connsiteX13" fmla="*/ 784608 w 784608"/>
                <a:gd name="connsiteY13" fmla="*/ 84097 h 210766"/>
                <a:gd name="connsiteX14" fmla="*/ 766660 w 784608"/>
                <a:gd name="connsiteY14" fmla="*/ 88833 h 210766"/>
                <a:gd name="connsiteX15" fmla="*/ 685697 w 784608"/>
                <a:gd name="connsiteY15" fmla="*/ 91214 h 210766"/>
                <a:gd name="connsiteX16" fmla="*/ 559491 w 784608"/>
                <a:gd name="connsiteY16" fmla="*/ 129314 h 210766"/>
                <a:gd name="connsiteX17" fmla="*/ 421378 w 784608"/>
                <a:gd name="connsiteY17" fmla="*/ 169795 h 210766"/>
                <a:gd name="connsiteX18" fmla="*/ 257947 w 784608"/>
                <a:gd name="connsiteY18" fmla="*/ 210683 h 210766"/>
                <a:gd name="connsiteX19" fmla="*/ 126103 w 784608"/>
                <a:gd name="connsiteY19" fmla="*/ 178331 h 210766"/>
                <a:gd name="connsiteX20" fmla="*/ 28473 w 784608"/>
                <a:gd name="connsiteY20" fmla="*/ 110264 h 210766"/>
                <a:gd name="connsiteX21" fmla="*/ 0 w 784608"/>
                <a:gd name="connsiteY21" fmla="*/ 89780 h 210766"/>
                <a:gd name="connsiteX22" fmla="*/ 9568 w 784608"/>
                <a:gd name="connsiteY22" fmla="*/ 63979 h 210766"/>
                <a:gd name="connsiteX23" fmla="*/ 27348 w 784608"/>
                <a:gd name="connsiteY23" fmla="*/ 0 h 210766"/>
                <a:gd name="connsiteX0" fmla="*/ 27348 w 784608"/>
                <a:gd name="connsiteY0" fmla="*/ 0 h 210766"/>
                <a:gd name="connsiteX1" fmla="*/ 40379 w 784608"/>
                <a:gd name="connsiteY1" fmla="*/ 9954 h 210766"/>
                <a:gd name="connsiteX2" fmla="*/ 64191 w 784608"/>
                <a:gd name="connsiteY2" fmla="*/ 29301 h 210766"/>
                <a:gd name="connsiteX3" fmla="*/ 130866 w 784608"/>
                <a:gd name="connsiteY3" fmla="*/ 94000 h 210766"/>
                <a:gd name="connsiteX4" fmla="*/ 252090 w 784608"/>
                <a:gd name="connsiteY4" fmla="*/ 132565 h 210766"/>
                <a:gd name="connsiteX5" fmla="*/ 411853 w 784608"/>
                <a:gd name="connsiteY5" fmla="*/ 86451 h 210766"/>
                <a:gd name="connsiteX6" fmla="*/ 559491 w 784608"/>
                <a:gd name="connsiteY6" fmla="*/ 43589 h 210766"/>
                <a:gd name="connsiteX7" fmla="*/ 615004 w 784608"/>
                <a:gd name="connsiteY7" fmla="*/ 25730 h 210766"/>
                <a:gd name="connsiteX8" fmla="*/ 623212 w 784608"/>
                <a:gd name="connsiteY8" fmla="*/ 23649 h 210766"/>
                <a:gd name="connsiteX9" fmla="*/ 635169 w 784608"/>
                <a:gd name="connsiteY9" fmla="*/ 24948 h 210766"/>
                <a:gd name="connsiteX10" fmla="*/ 740246 w 784608"/>
                <a:gd name="connsiteY10" fmla="*/ 15072 h 210766"/>
                <a:gd name="connsiteX11" fmla="*/ 778565 w 784608"/>
                <a:gd name="connsiteY11" fmla="*/ 29301 h 210766"/>
                <a:gd name="connsiteX12" fmla="*/ 783327 w 784608"/>
                <a:gd name="connsiteY12" fmla="*/ 76927 h 210766"/>
                <a:gd name="connsiteX13" fmla="*/ 784608 w 784608"/>
                <a:gd name="connsiteY13" fmla="*/ 84097 h 210766"/>
                <a:gd name="connsiteX14" fmla="*/ 766660 w 784608"/>
                <a:gd name="connsiteY14" fmla="*/ 88833 h 210766"/>
                <a:gd name="connsiteX15" fmla="*/ 685697 w 784608"/>
                <a:gd name="connsiteY15" fmla="*/ 91214 h 210766"/>
                <a:gd name="connsiteX16" fmla="*/ 559491 w 784608"/>
                <a:gd name="connsiteY16" fmla="*/ 129314 h 210766"/>
                <a:gd name="connsiteX17" fmla="*/ 421378 w 784608"/>
                <a:gd name="connsiteY17" fmla="*/ 169795 h 210766"/>
                <a:gd name="connsiteX18" fmla="*/ 257947 w 784608"/>
                <a:gd name="connsiteY18" fmla="*/ 210683 h 210766"/>
                <a:gd name="connsiteX19" fmla="*/ 126103 w 784608"/>
                <a:gd name="connsiteY19" fmla="*/ 178331 h 210766"/>
                <a:gd name="connsiteX20" fmla="*/ 28473 w 784608"/>
                <a:gd name="connsiteY20" fmla="*/ 110264 h 210766"/>
                <a:gd name="connsiteX21" fmla="*/ 0 w 784608"/>
                <a:gd name="connsiteY21" fmla="*/ 89780 h 210766"/>
                <a:gd name="connsiteX22" fmla="*/ 9568 w 784608"/>
                <a:gd name="connsiteY22" fmla="*/ 63979 h 210766"/>
                <a:gd name="connsiteX23" fmla="*/ 27348 w 784608"/>
                <a:gd name="connsiteY23" fmla="*/ 0 h 210766"/>
                <a:gd name="connsiteX0" fmla="*/ 27348 w 784608"/>
                <a:gd name="connsiteY0" fmla="*/ 0 h 210766"/>
                <a:gd name="connsiteX1" fmla="*/ 40379 w 784608"/>
                <a:gd name="connsiteY1" fmla="*/ 9954 h 210766"/>
                <a:gd name="connsiteX2" fmla="*/ 64191 w 784608"/>
                <a:gd name="connsiteY2" fmla="*/ 29301 h 210766"/>
                <a:gd name="connsiteX3" fmla="*/ 130866 w 784608"/>
                <a:gd name="connsiteY3" fmla="*/ 94000 h 210766"/>
                <a:gd name="connsiteX4" fmla="*/ 252090 w 784608"/>
                <a:gd name="connsiteY4" fmla="*/ 132565 h 210766"/>
                <a:gd name="connsiteX5" fmla="*/ 411853 w 784608"/>
                <a:gd name="connsiteY5" fmla="*/ 89296 h 210766"/>
                <a:gd name="connsiteX6" fmla="*/ 559491 w 784608"/>
                <a:gd name="connsiteY6" fmla="*/ 43589 h 210766"/>
                <a:gd name="connsiteX7" fmla="*/ 615004 w 784608"/>
                <a:gd name="connsiteY7" fmla="*/ 25730 h 210766"/>
                <a:gd name="connsiteX8" fmla="*/ 623212 w 784608"/>
                <a:gd name="connsiteY8" fmla="*/ 23649 h 210766"/>
                <a:gd name="connsiteX9" fmla="*/ 635169 w 784608"/>
                <a:gd name="connsiteY9" fmla="*/ 24948 h 210766"/>
                <a:gd name="connsiteX10" fmla="*/ 740246 w 784608"/>
                <a:gd name="connsiteY10" fmla="*/ 15072 h 210766"/>
                <a:gd name="connsiteX11" fmla="*/ 778565 w 784608"/>
                <a:gd name="connsiteY11" fmla="*/ 29301 h 210766"/>
                <a:gd name="connsiteX12" fmla="*/ 783327 w 784608"/>
                <a:gd name="connsiteY12" fmla="*/ 76927 h 210766"/>
                <a:gd name="connsiteX13" fmla="*/ 784608 w 784608"/>
                <a:gd name="connsiteY13" fmla="*/ 84097 h 210766"/>
                <a:gd name="connsiteX14" fmla="*/ 766660 w 784608"/>
                <a:gd name="connsiteY14" fmla="*/ 88833 h 210766"/>
                <a:gd name="connsiteX15" fmla="*/ 685697 w 784608"/>
                <a:gd name="connsiteY15" fmla="*/ 91214 h 210766"/>
                <a:gd name="connsiteX16" fmla="*/ 559491 w 784608"/>
                <a:gd name="connsiteY16" fmla="*/ 129314 h 210766"/>
                <a:gd name="connsiteX17" fmla="*/ 421378 w 784608"/>
                <a:gd name="connsiteY17" fmla="*/ 169795 h 210766"/>
                <a:gd name="connsiteX18" fmla="*/ 257947 w 784608"/>
                <a:gd name="connsiteY18" fmla="*/ 210683 h 210766"/>
                <a:gd name="connsiteX19" fmla="*/ 126103 w 784608"/>
                <a:gd name="connsiteY19" fmla="*/ 178331 h 210766"/>
                <a:gd name="connsiteX20" fmla="*/ 28473 w 784608"/>
                <a:gd name="connsiteY20" fmla="*/ 110264 h 210766"/>
                <a:gd name="connsiteX21" fmla="*/ 0 w 784608"/>
                <a:gd name="connsiteY21" fmla="*/ 89780 h 210766"/>
                <a:gd name="connsiteX22" fmla="*/ 9568 w 784608"/>
                <a:gd name="connsiteY22" fmla="*/ 63979 h 210766"/>
                <a:gd name="connsiteX23" fmla="*/ 27348 w 784608"/>
                <a:gd name="connsiteY23" fmla="*/ 0 h 210766"/>
                <a:gd name="connsiteX0" fmla="*/ 27348 w 784608"/>
                <a:gd name="connsiteY0" fmla="*/ 0 h 219281"/>
                <a:gd name="connsiteX1" fmla="*/ 40379 w 784608"/>
                <a:gd name="connsiteY1" fmla="*/ 9954 h 219281"/>
                <a:gd name="connsiteX2" fmla="*/ 64191 w 784608"/>
                <a:gd name="connsiteY2" fmla="*/ 29301 h 219281"/>
                <a:gd name="connsiteX3" fmla="*/ 130866 w 784608"/>
                <a:gd name="connsiteY3" fmla="*/ 94000 h 219281"/>
                <a:gd name="connsiteX4" fmla="*/ 252090 w 784608"/>
                <a:gd name="connsiteY4" fmla="*/ 132565 h 219281"/>
                <a:gd name="connsiteX5" fmla="*/ 411853 w 784608"/>
                <a:gd name="connsiteY5" fmla="*/ 89296 h 219281"/>
                <a:gd name="connsiteX6" fmla="*/ 559491 w 784608"/>
                <a:gd name="connsiteY6" fmla="*/ 43589 h 219281"/>
                <a:gd name="connsiteX7" fmla="*/ 615004 w 784608"/>
                <a:gd name="connsiteY7" fmla="*/ 25730 h 219281"/>
                <a:gd name="connsiteX8" fmla="*/ 623212 w 784608"/>
                <a:gd name="connsiteY8" fmla="*/ 23649 h 219281"/>
                <a:gd name="connsiteX9" fmla="*/ 635169 w 784608"/>
                <a:gd name="connsiteY9" fmla="*/ 24948 h 219281"/>
                <a:gd name="connsiteX10" fmla="*/ 740246 w 784608"/>
                <a:gd name="connsiteY10" fmla="*/ 15072 h 219281"/>
                <a:gd name="connsiteX11" fmla="*/ 778565 w 784608"/>
                <a:gd name="connsiteY11" fmla="*/ 29301 h 219281"/>
                <a:gd name="connsiteX12" fmla="*/ 783327 w 784608"/>
                <a:gd name="connsiteY12" fmla="*/ 76927 h 219281"/>
                <a:gd name="connsiteX13" fmla="*/ 784608 w 784608"/>
                <a:gd name="connsiteY13" fmla="*/ 84097 h 219281"/>
                <a:gd name="connsiteX14" fmla="*/ 766660 w 784608"/>
                <a:gd name="connsiteY14" fmla="*/ 88833 h 219281"/>
                <a:gd name="connsiteX15" fmla="*/ 685697 w 784608"/>
                <a:gd name="connsiteY15" fmla="*/ 91214 h 219281"/>
                <a:gd name="connsiteX16" fmla="*/ 559491 w 784608"/>
                <a:gd name="connsiteY16" fmla="*/ 129314 h 219281"/>
                <a:gd name="connsiteX17" fmla="*/ 421378 w 784608"/>
                <a:gd name="connsiteY17" fmla="*/ 169795 h 219281"/>
                <a:gd name="connsiteX18" fmla="*/ 253435 w 784608"/>
                <a:gd name="connsiteY18" fmla="*/ 219221 h 219281"/>
                <a:gd name="connsiteX19" fmla="*/ 126103 w 784608"/>
                <a:gd name="connsiteY19" fmla="*/ 178331 h 219281"/>
                <a:gd name="connsiteX20" fmla="*/ 28473 w 784608"/>
                <a:gd name="connsiteY20" fmla="*/ 110264 h 219281"/>
                <a:gd name="connsiteX21" fmla="*/ 0 w 784608"/>
                <a:gd name="connsiteY21" fmla="*/ 89780 h 219281"/>
                <a:gd name="connsiteX22" fmla="*/ 9568 w 784608"/>
                <a:gd name="connsiteY22" fmla="*/ 63979 h 219281"/>
                <a:gd name="connsiteX23" fmla="*/ 27348 w 784608"/>
                <a:gd name="connsiteY23" fmla="*/ 0 h 219281"/>
                <a:gd name="connsiteX0" fmla="*/ 27348 w 784608"/>
                <a:gd name="connsiteY0" fmla="*/ 0 h 219281"/>
                <a:gd name="connsiteX1" fmla="*/ 40379 w 784608"/>
                <a:gd name="connsiteY1" fmla="*/ 9954 h 219281"/>
                <a:gd name="connsiteX2" fmla="*/ 61935 w 784608"/>
                <a:gd name="connsiteY2" fmla="*/ 37838 h 219281"/>
                <a:gd name="connsiteX3" fmla="*/ 130866 w 784608"/>
                <a:gd name="connsiteY3" fmla="*/ 94000 h 219281"/>
                <a:gd name="connsiteX4" fmla="*/ 252090 w 784608"/>
                <a:gd name="connsiteY4" fmla="*/ 132565 h 219281"/>
                <a:gd name="connsiteX5" fmla="*/ 411853 w 784608"/>
                <a:gd name="connsiteY5" fmla="*/ 89296 h 219281"/>
                <a:gd name="connsiteX6" fmla="*/ 559491 w 784608"/>
                <a:gd name="connsiteY6" fmla="*/ 43589 h 219281"/>
                <a:gd name="connsiteX7" fmla="*/ 615004 w 784608"/>
                <a:gd name="connsiteY7" fmla="*/ 25730 h 219281"/>
                <a:gd name="connsiteX8" fmla="*/ 623212 w 784608"/>
                <a:gd name="connsiteY8" fmla="*/ 23649 h 219281"/>
                <a:gd name="connsiteX9" fmla="*/ 635169 w 784608"/>
                <a:gd name="connsiteY9" fmla="*/ 24948 h 219281"/>
                <a:gd name="connsiteX10" fmla="*/ 740246 w 784608"/>
                <a:gd name="connsiteY10" fmla="*/ 15072 h 219281"/>
                <a:gd name="connsiteX11" fmla="*/ 778565 w 784608"/>
                <a:gd name="connsiteY11" fmla="*/ 29301 h 219281"/>
                <a:gd name="connsiteX12" fmla="*/ 783327 w 784608"/>
                <a:gd name="connsiteY12" fmla="*/ 76927 h 219281"/>
                <a:gd name="connsiteX13" fmla="*/ 784608 w 784608"/>
                <a:gd name="connsiteY13" fmla="*/ 84097 h 219281"/>
                <a:gd name="connsiteX14" fmla="*/ 766660 w 784608"/>
                <a:gd name="connsiteY14" fmla="*/ 88833 h 219281"/>
                <a:gd name="connsiteX15" fmla="*/ 685697 w 784608"/>
                <a:gd name="connsiteY15" fmla="*/ 91214 h 219281"/>
                <a:gd name="connsiteX16" fmla="*/ 559491 w 784608"/>
                <a:gd name="connsiteY16" fmla="*/ 129314 h 219281"/>
                <a:gd name="connsiteX17" fmla="*/ 421378 w 784608"/>
                <a:gd name="connsiteY17" fmla="*/ 169795 h 219281"/>
                <a:gd name="connsiteX18" fmla="*/ 253435 w 784608"/>
                <a:gd name="connsiteY18" fmla="*/ 219221 h 219281"/>
                <a:gd name="connsiteX19" fmla="*/ 126103 w 784608"/>
                <a:gd name="connsiteY19" fmla="*/ 178331 h 219281"/>
                <a:gd name="connsiteX20" fmla="*/ 28473 w 784608"/>
                <a:gd name="connsiteY20" fmla="*/ 110264 h 219281"/>
                <a:gd name="connsiteX21" fmla="*/ 0 w 784608"/>
                <a:gd name="connsiteY21" fmla="*/ 89780 h 219281"/>
                <a:gd name="connsiteX22" fmla="*/ 9568 w 784608"/>
                <a:gd name="connsiteY22" fmla="*/ 63979 h 219281"/>
                <a:gd name="connsiteX23" fmla="*/ 27348 w 784608"/>
                <a:gd name="connsiteY23" fmla="*/ 0 h 219281"/>
                <a:gd name="connsiteX0" fmla="*/ 27348 w 784608"/>
                <a:gd name="connsiteY0" fmla="*/ 0 h 230648"/>
                <a:gd name="connsiteX1" fmla="*/ 40379 w 784608"/>
                <a:gd name="connsiteY1" fmla="*/ 9954 h 230648"/>
                <a:gd name="connsiteX2" fmla="*/ 61935 w 784608"/>
                <a:gd name="connsiteY2" fmla="*/ 37838 h 230648"/>
                <a:gd name="connsiteX3" fmla="*/ 130866 w 784608"/>
                <a:gd name="connsiteY3" fmla="*/ 94000 h 230648"/>
                <a:gd name="connsiteX4" fmla="*/ 252090 w 784608"/>
                <a:gd name="connsiteY4" fmla="*/ 132565 h 230648"/>
                <a:gd name="connsiteX5" fmla="*/ 411853 w 784608"/>
                <a:gd name="connsiteY5" fmla="*/ 89296 h 230648"/>
                <a:gd name="connsiteX6" fmla="*/ 559491 w 784608"/>
                <a:gd name="connsiteY6" fmla="*/ 43589 h 230648"/>
                <a:gd name="connsiteX7" fmla="*/ 615004 w 784608"/>
                <a:gd name="connsiteY7" fmla="*/ 25730 h 230648"/>
                <a:gd name="connsiteX8" fmla="*/ 623212 w 784608"/>
                <a:gd name="connsiteY8" fmla="*/ 23649 h 230648"/>
                <a:gd name="connsiteX9" fmla="*/ 635169 w 784608"/>
                <a:gd name="connsiteY9" fmla="*/ 24948 h 230648"/>
                <a:gd name="connsiteX10" fmla="*/ 740246 w 784608"/>
                <a:gd name="connsiteY10" fmla="*/ 15072 h 230648"/>
                <a:gd name="connsiteX11" fmla="*/ 778565 w 784608"/>
                <a:gd name="connsiteY11" fmla="*/ 29301 h 230648"/>
                <a:gd name="connsiteX12" fmla="*/ 783327 w 784608"/>
                <a:gd name="connsiteY12" fmla="*/ 76927 h 230648"/>
                <a:gd name="connsiteX13" fmla="*/ 784608 w 784608"/>
                <a:gd name="connsiteY13" fmla="*/ 84097 h 230648"/>
                <a:gd name="connsiteX14" fmla="*/ 766660 w 784608"/>
                <a:gd name="connsiteY14" fmla="*/ 88833 h 230648"/>
                <a:gd name="connsiteX15" fmla="*/ 685697 w 784608"/>
                <a:gd name="connsiteY15" fmla="*/ 91214 h 230648"/>
                <a:gd name="connsiteX16" fmla="*/ 559491 w 784608"/>
                <a:gd name="connsiteY16" fmla="*/ 129314 h 230648"/>
                <a:gd name="connsiteX17" fmla="*/ 421378 w 784608"/>
                <a:gd name="connsiteY17" fmla="*/ 169795 h 230648"/>
                <a:gd name="connsiteX18" fmla="*/ 239896 w 784608"/>
                <a:gd name="connsiteY18" fmla="*/ 230605 h 230648"/>
                <a:gd name="connsiteX19" fmla="*/ 126103 w 784608"/>
                <a:gd name="connsiteY19" fmla="*/ 178331 h 230648"/>
                <a:gd name="connsiteX20" fmla="*/ 28473 w 784608"/>
                <a:gd name="connsiteY20" fmla="*/ 110264 h 230648"/>
                <a:gd name="connsiteX21" fmla="*/ 0 w 784608"/>
                <a:gd name="connsiteY21" fmla="*/ 89780 h 230648"/>
                <a:gd name="connsiteX22" fmla="*/ 9568 w 784608"/>
                <a:gd name="connsiteY22" fmla="*/ 63979 h 230648"/>
                <a:gd name="connsiteX23" fmla="*/ 27348 w 784608"/>
                <a:gd name="connsiteY23" fmla="*/ 0 h 230648"/>
                <a:gd name="connsiteX0" fmla="*/ 27348 w 784608"/>
                <a:gd name="connsiteY0" fmla="*/ 0 h 230648"/>
                <a:gd name="connsiteX1" fmla="*/ 40379 w 784608"/>
                <a:gd name="connsiteY1" fmla="*/ 9954 h 230648"/>
                <a:gd name="connsiteX2" fmla="*/ 61935 w 784608"/>
                <a:gd name="connsiteY2" fmla="*/ 37838 h 230648"/>
                <a:gd name="connsiteX3" fmla="*/ 135379 w 784608"/>
                <a:gd name="connsiteY3" fmla="*/ 88308 h 230648"/>
                <a:gd name="connsiteX4" fmla="*/ 252090 w 784608"/>
                <a:gd name="connsiteY4" fmla="*/ 132565 h 230648"/>
                <a:gd name="connsiteX5" fmla="*/ 411853 w 784608"/>
                <a:gd name="connsiteY5" fmla="*/ 89296 h 230648"/>
                <a:gd name="connsiteX6" fmla="*/ 559491 w 784608"/>
                <a:gd name="connsiteY6" fmla="*/ 43589 h 230648"/>
                <a:gd name="connsiteX7" fmla="*/ 615004 w 784608"/>
                <a:gd name="connsiteY7" fmla="*/ 25730 h 230648"/>
                <a:gd name="connsiteX8" fmla="*/ 623212 w 784608"/>
                <a:gd name="connsiteY8" fmla="*/ 23649 h 230648"/>
                <a:gd name="connsiteX9" fmla="*/ 635169 w 784608"/>
                <a:gd name="connsiteY9" fmla="*/ 24948 h 230648"/>
                <a:gd name="connsiteX10" fmla="*/ 740246 w 784608"/>
                <a:gd name="connsiteY10" fmla="*/ 15072 h 230648"/>
                <a:gd name="connsiteX11" fmla="*/ 778565 w 784608"/>
                <a:gd name="connsiteY11" fmla="*/ 29301 h 230648"/>
                <a:gd name="connsiteX12" fmla="*/ 783327 w 784608"/>
                <a:gd name="connsiteY12" fmla="*/ 76927 h 230648"/>
                <a:gd name="connsiteX13" fmla="*/ 784608 w 784608"/>
                <a:gd name="connsiteY13" fmla="*/ 84097 h 230648"/>
                <a:gd name="connsiteX14" fmla="*/ 766660 w 784608"/>
                <a:gd name="connsiteY14" fmla="*/ 88833 h 230648"/>
                <a:gd name="connsiteX15" fmla="*/ 685697 w 784608"/>
                <a:gd name="connsiteY15" fmla="*/ 91214 h 230648"/>
                <a:gd name="connsiteX16" fmla="*/ 559491 w 784608"/>
                <a:gd name="connsiteY16" fmla="*/ 129314 h 230648"/>
                <a:gd name="connsiteX17" fmla="*/ 421378 w 784608"/>
                <a:gd name="connsiteY17" fmla="*/ 169795 h 230648"/>
                <a:gd name="connsiteX18" fmla="*/ 239896 w 784608"/>
                <a:gd name="connsiteY18" fmla="*/ 230605 h 230648"/>
                <a:gd name="connsiteX19" fmla="*/ 126103 w 784608"/>
                <a:gd name="connsiteY19" fmla="*/ 178331 h 230648"/>
                <a:gd name="connsiteX20" fmla="*/ 28473 w 784608"/>
                <a:gd name="connsiteY20" fmla="*/ 110264 h 230648"/>
                <a:gd name="connsiteX21" fmla="*/ 0 w 784608"/>
                <a:gd name="connsiteY21" fmla="*/ 89780 h 230648"/>
                <a:gd name="connsiteX22" fmla="*/ 9568 w 784608"/>
                <a:gd name="connsiteY22" fmla="*/ 63979 h 230648"/>
                <a:gd name="connsiteX23" fmla="*/ 27348 w 784608"/>
                <a:gd name="connsiteY23" fmla="*/ 0 h 230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84608" h="230648">
                  <a:moveTo>
                    <a:pt x="27348" y="0"/>
                  </a:moveTo>
                  <a:lnTo>
                    <a:pt x="40379" y="9954"/>
                  </a:lnTo>
                  <a:cubicBezTo>
                    <a:pt x="47423" y="15907"/>
                    <a:pt x="46102" y="24779"/>
                    <a:pt x="61935" y="37838"/>
                  </a:cubicBezTo>
                  <a:cubicBezTo>
                    <a:pt x="77768" y="50897"/>
                    <a:pt x="103687" y="72520"/>
                    <a:pt x="135379" y="88308"/>
                  </a:cubicBezTo>
                  <a:cubicBezTo>
                    <a:pt x="167072" y="104096"/>
                    <a:pt x="206011" y="132400"/>
                    <a:pt x="252090" y="132565"/>
                  </a:cubicBezTo>
                  <a:cubicBezTo>
                    <a:pt x="298169" y="132730"/>
                    <a:pt x="360620" y="104125"/>
                    <a:pt x="411853" y="89296"/>
                  </a:cubicBezTo>
                  <a:lnTo>
                    <a:pt x="559491" y="43589"/>
                  </a:lnTo>
                  <a:lnTo>
                    <a:pt x="615004" y="25730"/>
                  </a:lnTo>
                  <a:lnTo>
                    <a:pt x="623212" y="23649"/>
                  </a:lnTo>
                  <a:lnTo>
                    <a:pt x="635169" y="24948"/>
                  </a:lnTo>
                  <a:cubicBezTo>
                    <a:pt x="667912" y="27292"/>
                    <a:pt x="719113" y="14180"/>
                    <a:pt x="740246" y="15072"/>
                  </a:cubicBezTo>
                  <a:cubicBezTo>
                    <a:pt x="768424" y="16262"/>
                    <a:pt x="771385" y="18992"/>
                    <a:pt x="778565" y="29301"/>
                  </a:cubicBezTo>
                  <a:cubicBezTo>
                    <a:pt x="785745" y="39610"/>
                    <a:pt x="780946" y="64227"/>
                    <a:pt x="783327" y="76927"/>
                  </a:cubicBezTo>
                  <a:lnTo>
                    <a:pt x="784608" y="84097"/>
                  </a:lnTo>
                  <a:lnTo>
                    <a:pt x="766660" y="88833"/>
                  </a:lnTo>
                  <a:cubicBezTo>
                    <a:pt x="744832" y="93199"/>
                    <a:pt x="720225" y="84467"/>
                    <a:pt x="685697" y="91214"/>
                  </a:cubicBezTo>
                  <a:cubicBezTo>
                    <a:pt x="651169" y="97961"/>
                    <a:pt x="559491" y="129314"/>
                    <a:pt x="559491" y="129314"/>
                  </a:cubicBezTo>
                  <a:lnTo>
                    <a:pt x="421378" y="169795"/>
                  </a:lnTo>
                  <a:cubicBezTo>
                    <a:pt x="370369" y="184779"/>
                    <a:pt x="289108" y="229182"/>
                    <a:pt x="239896" y="230605"/>
                  </a:cubicBezTo>
                  <a:cubicBezTo>
                    <a:pt x="190684" y="232028"/>
                    <a:pt x="161340" y="198388"/>
                    <a:pt x="126103" y="178331"/>
                  </a:cubicBezTo>
                  <a:cubicBezTo>
                    <a:pt x="90866" y="158274"/>
                    <a:pt x="56254" y="130505"/>
                    <a:pt x="28473" y="110264"/>
                  </a:cubicBezTo>
                  <a:lnTo>
                    <a:pt x="0" y="89780"/>
                  </a:lnTo>
                  <a:lnTo>
                    <a:pt x="9568" y="63979"/>
                  </a:lnTo>
                  <a:lnTo>
                    <a:pt x="27348" y="0"/>
                  </a:ln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04" name="任意多边形 103"/>
            <p:cNvSpPr/>
            <p:nvPr/>
          </p:nvSpPr>
          <p:spPr>
            <a:xfrm>
              <a:off x="3477407" y="5336207"/>
              <a:ext cx="1165361" cy="386869"/>
            </a:xfrm>
            <a:custGeom>
              <a:avLst/>
              <a:gdLst>
                <a:gd name="connsiteX0" fmla="*/ 550912 w 1165359"/>
                <a:gd name="connsiteY0" fmla="*/ 140 h 386869"/>
                <a:gd name="connsiteX1" fmla="*/ 703313 w 1165359"/>
                <a:gd name="connsiteY1" fmla="*/ 16808 h 386869"/>
                <a:gd name="connsiteX2" fmla="*/ 865238 w 1165359"/>
                <a:gd name="connsiteY2" fmla="*/ 64433 h 386869"/>
                <a:gd name="connsiteX3" fmla="*/ 1012875 w 1165359"/>
                <a:gd name="connsiteY3" fmla="*/ 114440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09677 h 386869"/>
                <a:gd name="connsiteX15" fmla="*/ 567582 w 1165359"/>
                <a:gd name="connsiteY15" fmla="*/ 81103 h 386869"/>
                <a:gd name="connsiteX16" fmla="*/ 410419 w 1165359"/>
                <a:gd name="connsiteY16" fmla="*/ 90627 h 386869"/>
                <a:gd name="connsiteX17" fmla="*/ 274688 w 1165359"/>
                <a:gd name="connsiteY17" fmla="*/ 157302 h 386869"/>
                <a:gd name="connsiteX18" fmla="*/ 179438 w 1165359"/>
                <a:gd name="connsiteY18" fmla="*/ 245408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72282 w 1165359"/>
                <a:gd name="connsiteY25" fmla="*/ 259695 h 386869"/>
                <a:gd name="connsiteX26" fmla="*/ 160388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64433 h 386869"/>
                <a:gd name="connsiteX3" fmla="*/ 1012875 w 1165359"/>
                <a:gd name="connsiteY3" fmla="*/ 114440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09677 h 386869"/>
                <a:gd name="connsiteX15" fmla="*/ 567582 w 1165359"/>
                <a:gd name="connsiteY15" fmla="*/ 81103 h 386869"/>
                <a:gd name="connsiteX16" fmla="*/ 410419 w 1165359"/>
                <a:gd name="connsiteY16" fmla="*/ 90627 h 386869"/>
                <a:gd name="connsiteX17" fmla="*/ 274688 w 1165359"/>
                <a:gd name="connsiteY17" fmla="*/ 157302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72282 w 1165359"/>
                <a:gd name="connsiteY25" fmla="*/ 259695 h 386869"/>
                <a:gd name="connsiteX26" fmla="*/ 160388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64433 h 386869"/>
                <a:gd name="connsiteX3" fmla="*/ 1012875 w 1165359"/>
                <a:gd name="connsiteY3" fmla="*/ 114440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09677 h 386869"/>
                <a:gd name="connsiteX15" fmla="*/ 567582 w 1165359"/>
                <a:gd name="connsiteY15" fmla="*/ 81103 h 386869"/>
                <a:gd name="connsiteX16" fmla="*/ 410419 w 1165359"/>
                <a:gd name="connsiteY16" fmla="*/ 90627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72282 w 1165359"/>
                <a:gd name="connsiteY25" fmla="*/ 259695 h 386869"/>
                <a:gd name="connsiteX26" fmla="*/ 160388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64433 h 386869"/>
                <a:gd name="connsiteX3" fmla="*/ 1012875 w 1165359"/>
                <a:gd name="connsiteY3" fmla="*/ 114440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09677 h 386869"/>
                <a:gd name="connsiteX15" fmla="*/ 567582 w 1165359"/>
                <a:gd name="connsiteY15" fmla="*/ 81103 h 386869"/>
                <a:gd name="connsiteX16" fmla="*/ 410419 w 1165359"/>
                <a:gd name="connsiteY16" fmla="*/ 90627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72282 w 1165359"/>
                <a:gd name="connsiteY25" fmla="*/ 259695 h 386869"/>
                <a:gd name="connsiteX26" fmla="*/ 155626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64433 h 386869"/>
                <a:gd name="connsiteX3" fmla="*/ 1012875 w 1165359"/>
                <a:gd name="connsiteY3" fmla="*/ 114440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09677 h 386869"/>
                <a:gd name="connsiteX15" fmla="*/ 567582 w 1165359"/>
                <a:gd name="connsiteY15" fmla="*/ 81103 h 386869"/>
                <a:gd name="connsiteX16" fmla="*/ 410419 w 1165359"/>
                <a:gd name="connsiteY16" fmla="*/ 90627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65138 w 1165359"/>
                <a:gd name="connsiteY25" fmla="*/ 259695 h 386869"/>
                <a:gd name="connsiteX26" fmla="*/ 155626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64433 h 386869"/>
                <a:gd name="connsiteX3" fmla="*/ 1012875 w 1165359"/>
                <a:gd name="connsiteY3" fmla="*/ 114440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09677 h 386869"/>
                <a:gd name="connsiteX15" fmla="*/ 567582 w 1165359"/>
                <a:gd name="connsiteY15" fmla="*/ 81103 h 386869"/>
                <a:gd name="connsiteX16" fmla="*/ 410419 w 1165359"/>
                <a:gd name="connsiteY16" fmla="*/ 90627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65138 w 1165359"/>
                <a:gd name="connsiteY25" fmla="*/ 259695 h 386869"/>
                <a:gd name="connsiteX26" fmla="*/ 155626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64433 h 386869"/>
                <a:gd name="connsiteX3" fmla="*/ 1012875 w 1165359"/>
                <a:gd name="connsiteY3" fmla="*/ 114440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09677 h 386869"/>
                <a:gd name="connsiteX15" fmla="*/ 567582 w 1165359"/>
                <a:gd name="connsiteY15" fmla="*/ 81103 h 386869"/>
                <a:gd name="connsiteX16" fmla="*/ 408037 w 1165359"/>
                <a:gd name="connsiteY16" fmla="*/ 95390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65138 w 1165359"/>
                <a:gd name="connsiteY25" fmla="*/ 259695 h 386869"/>
                <a:gd name="connsiteX26" fmla="*/ 155626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64433 h 386869"/>
                <a:gd name="connsiteX3" fmla="*/ 1012875 w 1165359"/>
                <a:gd name="connsiteY3" fmla="*/ 114440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09677 h 386869"/>
                <a:gd name="connsiteX15" fmla="*/ 565201 w 1165359"/>
                <a:gd name="connsiteY15" fmla="*/ 85865 h 386869"/>
                <a:gd name="connsiteX16" fmla="*/ 408037 w 1165359"/>
                <a:gd name="connsiteY16" fmla="*/ 95390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65138 w 1165359"/>
                <a:gd name="connsiteY25" fmla="*/ 259695 h 386869"/>
                <a:gd name="connsiteX26" fmla="*/ 155626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64433 h 386869"/>
                <a:gd name="connsiteX3" fmla="*/ 1012875 w 1165359"/>
                <a:gd name="connsiteY3" fmla="*/ 114440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12058 h 386869"/>
                <a:gd name="connsiteX15" fmla="*/ 565201 w 1165359"/>
                <a:gd name="connsiteY15" fmla="*/ 85865 h 386869"/>
                <a:gd name="connsiteX16" fmla="*/ 408037 w 1165359"/>
                <a:gd name="connsiteY16" fmla="*/ 95390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65138 w 1165359"/>
                <a:gd name="connsiteY25" fmla="*/ 259695 h 386869"/>
                <a:gd name="connsiteX26" fmla="*/ 155626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59671 h 386869"/>
                <a:gd name="connsiteX3" fmla="*/ 1012875 w 1165359"/>
                <a:gd name="connsiteY3" fmla="*/ 114440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12058 h 386869"/>
                <a:gd name="connsiteX15" fmla="*/ 565201 w 1165359"/>
                <a:gd name="connsiteY15" fmla="*/ 85865 h 386869"/>
                <a:gd name="connsiteX16" fmla="*/ 408037 w 1165359"/>
                <a:gd name="connsiteY16" fmla="*/ 95390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65138 w 1165359"/>
                <a:gd name="connsiteY25" fmla="*/ 259695 h 386869"/>
                <a:gd name="connsiteX26" fmla="*/ 155626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59671 h 386869"/>
                <a:gd name="connsiteX3" fmla="*/ 1015256 w 1165359"/>
                <a:gd name="connsiteY3" fmla="*/ 107297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24781 w 1165359"/>
                <a:gd name="connsiteY10" fmla="*/ 264458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12058 h 386869"/>
                <a:gd name="connsiteX15" fmla="*/ 565201 w 1165359"/>
                <a:gd name="connsiteY15" fmla="*/ 85865 h 386869"/>
                <a:gd name="connsiteX16" fmla="*/ 408037 w 1165359"/>
                <a:gd name="connsiteY16" fmla="*/ 95390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65138 w 1165359"/>
                <a:gd name="connsiteY25" fmla="*/ 259695 h 386869"/>
                <a:gd name="connsiteX26" fmla="*/ 155626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59671 h 386869"/>
                <a:gd name="connsiteX3" fmla="*/ 1015256 w 1165359"/>
                <a:gd name="connsiteY3" fmla="*/ 107297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24588 w 1165359"/>
                <a:gd name="connsiteY9" fmla="*/ 264641 h 386869"/>
                <a:gd name="connsiteX10" fmla="*/ 1010493 w 1165359"/>
                <a:gd name="connsiteY10" fmla="*/ 281126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12058 h 386869"/>
                <a:gd name="connsiteX15" fmla="*/ 565201 w 1165359"/>
                <a:gd name="connsiteY15" fmla="*/ 85865 h 386869"/>
                <a:gd name="connsiteX16" fmla="*/ 408037 w 1165359"/>
                <a:gd name="connsiteY16" fmla="*/ 95390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65138 w 1165359"/>
                <a:gd name="connsiteY25" fmla="*/ 259695 h 386869"/>
                <a:gd name="connsiteX26" fmla="*/ 155626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59671 h 386869"/>
                <a:gd name="connsiteX3" fmla="*/ 1015256 w 1165359"/>
                <a:gd name="connsiteY3" fmla="*/ 107297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79222 w 1165359"/>
                <a:gd name="connsiteY8" fmla="*/ 323229 h 386869"/>
                <a:gd name="connsiteX9" fmla="*/ 1012681 w 1165359"/>
                <a:gd name="connsiteY9" fmla="*/ 274166 h 386869"/>
                <a:gd name="connsiteX10" fmla="*/ 1010493 w 1165359"/>
                <a:gd name="connsiteY10" fmla="*/ 281126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12058 h 386869"/>
                <a:gd name="connsiteX15" fmla="*/ 565201 w 1165359"/>
                <a:gd name="connsiteY15" fmla="*/ 85865 h 386869"/>
                <a:gd name="connsiteX16" fmla="*/ 408037 w 1165359"/>
                <a:gd name="connsiteY16" fmla="*/ 95390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65138 w 1165359"/>
                <a:gd name="connsiteY25" fmla="*/ 259695 h 386869"/>
                <a:gd name="connsiteX26" fmla="*/ 155626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59"/>
                <a:gd name="connsiteY0" fmla="*/ 140 h 386869"/>
                <a:gd name="connsiteX1" fmla="*/ 703313 w 1165359"/>
                <a:gd name="connsiteY1" fmla="*/ 16808 h 386869"/>
                <a:gd name="connsiteX2" fmla="*/ 865238 w 1165359"/>
                <a:gd name="connsiteY2" fmla="*/ 59671 h 386869"/>
                <a:gd name="connsiteX3" fmla="*/ 1015256 w 1165359"/>
                <a:gd name="connsiteY3" fmla="*/ 107297 h 386869"/>
                <a:gd name="connsiteX4" fmla="*/ 1131938 w 1165359"/>
                <a:gd name="connsiteY4" fmla="*/ 159683 h 386869"/>
                <a:gd name="connsiteX5" fmla="*/ 1165275 w 1165359"/>
                <a:gd name="connsiteY5" fmla="*/ 214452 h 386869"/>
                <a:gd name="connsiteX6" fmla="*/ 1139081 w 1165359"/>
                <a:gd name="connsiteY6" fmla="*/ 269221 h 386869"/>
                <a:gd name="connsiteX7" fmla="*/ 1085112 w 1165359"/>
                <a:gd name="connsiteY7" fmla="*/ 318166 h 386869"/>
                <a:gd name="connsiteX8" fmla="*/ 1062553 w 1165359"/>
                <a:gd name="connsiteY8" fmla="*/ 349422 h 386869"/>
                <a:gd name="connsiteX9" fmla="*/ 1012681 w 1165359"/>
                <a:gd name="connsiteY9" fmla="*/ 274166 h 386869"/>
                <a:gd name="connsiteX10" fmla="*/ 1010493 w 1165359"/>
                <a:gd name="connsiteY10" fmla="*/ 281126 h 386869"/>
                <a:gd name="connsiteX11" fmla="*/ 1062881 w 1165359"/>
                <a:gd name="connsiteY11" fmla="*/ 221596 h 386869"/>
                <a:gd name="connsiteX12" fmla="*/ 1039069 w 1165359"/>
                <a:gd name="connsiteY12" fmla="*/ 209690 h 386869"/>
                <a:gd name="connsiteX13" fmla="*/ 917625 w 1165359"/>
                <a:gd name="connsiteY13" fmla="*/ 166827 h 386869"/>
                <a:gd name="connsiteX14" fmla="*/ 739031 w 1165359"/>
                <a:gd name="connsiteY14" fmla="*/ 112058 h 386869"/>
                <a:gd name="connsiteX15" fmla="*/ 565201 w 1165359"/>
                <a:gd name="connsiteY15" fmla="*/ 85865 h 386869"/>
                <a:gd name="connsiteX16" fmla="*/ 408037 w 1165359"/>
                <a:gd name="connsiteY16" fmla="*/ 95390 h 386869"/>
                <a:gd name="connsiteX17" fmla="*/ 279451 w 1165359"/>
                <a:gd name="connsiteY17" fmla="*/ 159684 h 386869"/>
                <a:gd name="connsiteX18" fmla="*/ 184201 w 1165359"/>
                <a:gd name="connsiteY18" fmla="*/ 250171 h 386869"/>
                <a:gd name="connsiteX19" fmla="*/ 127051 w 1165359"/>
                <a:gd name="connsiteY19" fmla="*/ 319226 h 386869"/>
                <a:gd name="connsiteX20" fmla="*/ 104987 w 1165359"/>
                <a:gd name="connsiteY20" fmla="*/ 353736 h 386869"/>
                <a:gd name="connsiteX21" fmla="*/ 84565 w 1165359"/>
                <a:gd name="connsiteY21" fmla="*/ 386869 h 386869"/>
                <a:gd name="connsiteX22" fmla="*/ 74661 w 1165359"/>
                <a:gd name="connsiteY22" fmla="*/ 383522 h 386869"/>
                <a:gd name="connsiteX23" fmla="*/ 0 w 1165359"/>
                <a:gd name="connsiteY23" fmla="*/ 356561 h 386869"/>
                <a:gd name="connsiteX24" fmla="*/ 30462 w 1165359"/>
                <a:gd name="connsiteY24" fmla="*/ 313571 h 386869"/>
                <a:gd name="connsiteX25" fmla="*/ 65138 w 1165359"/>
                <a:gd name="connsiteY25" fmla="*/ 259695 h 386869"/>
                <a:gd name="connsiteX26" fmla="*/ 155626 w 1165359"/>
                <a:gd name="connsiteY26" fmla="*/ 152540 h 386869"/>
                <a:gd name="connsiteX27" fmla="*/ 262781 w 1165359"/>
                <a:gd name="connsiteY27" fmla="*/ 66815 h 386869"/>
                <a:gd name="connsiteX28" fmla="*/ 400894 w 1165359"/>
                <a:gd name="connsiteY28" fmla="*/ 12046 h 386869"/>
                <a:gd name="connsiteX29" fmla="*/ 550912 w 1165359"/>
                <a:gd name="connsiteY29" fmla="*/ 140 h 386869"/>
                <a:gd name="connsiteX0" fmla="*/ 550912 w 1165361"/>
                <a:gd name="connsiteY0" fmla="*/ 140 h 386869"/>
                <a:gd name="connsiteX1" fmla="*/ 703313 w 1165361"/>
                <a:gd name="connsiteY1" fmla="*/ 16808 h 386869"/>
                <a:gd name="connsiteX2" fmla="*/ 865238 w 1165361"/>
                <a:gd name="connsiteY2" fmla="*/ 59671 h 386869"/>
                <a:gd name="connsiteX3" fmla="*/ 1015256 w 1165361"/>
                <a:gd name="connsiteY3" fmla="*/ 107297 h 386869"/>
                <a:gd name="connsiteX4" fmla="*/ 1131938 w 1165361"/>
                <a:gd name="connsiteY4" fmla="*/ 159683 h 386869"/>
                <a:gd name="connsiteX5" fmla="*/ 1165275 w 1165361"/>
                <a:gd name="connsiteY5" fmla="*/ 214452 h 386869"/>
                <a:gd name="connsiteX6" fmla="*/ 1139081 w 1165361"/>
                <a:gd name="connsiteY6" fmla="*/ 269221 h 386869"/>
                <a:gd name="connsiteX7" fmla="*/ 1068444 w 1165361"/>
                <a:gd name="connsiteY7" fmla="*/ 344360 h 386869"/>
                <a:gd name="connsiteX8" fmla="*/ 1062553 w 1165361"/>
                <a:gd name="connsiteY8" fmla="*/ 349422 h 386869"/>
                <a:gd name="connsiteX9" fmla="*/ 1012681 w 1165361"/>
                <a:gd name="connsiteY9" fmla="*/ 274166 h 386869"/>
                <a:gd name="connsiteX10" fmla="*/ 1010493 w 1165361"/>
                <a:gd name="connsiteY10" fmla="*/ 281126 h 386869"/>
                <a:gd name="connsiteX11" fmla="*/ 1062881 w 1165361"/>
                <a:gd name="connsiteY11" fmla="*/ 221596 h 386869"/>
                <a:gd name="connsiteX12" fmla="*/ 1039069 w 1165361"/>
                <a:gd name="connsiteY12" fmla="*/ 209690 h 386869"/>
                <a:gd name="connsiteX13" fmla="*/ 917625 w 1165361"/>
                <a:gd name="connsiteY13" fmla="*/ 166827 h 386869"/>
                <a:gd name="connsiteX14" fmla="*/ 739031 w 1165361"/>
                <a:gd name="connsiteY14" fmla="*/ 112058 h 386869"/>
                <a:gd name="connsiteX15" fmla="*/ 565201 w 1165361"/>
                <a:gd name="connsiteY15" fmla="*/ 85865 h 386869"/>
                <a:gd name="connsiteX16" fmla="*/ 408037 w 1165361"/>
                <a:gd name="connsiteY16" fmla="*/ 95390 h 386869"/>
                <a:gd name="connsiteX17" fmla="*/ 279451 w 1165361"/>
                <a:gd name="connsiteY17" fmla="*/ 159684 h 386869"/>
                <a:gd name="connsiteX18" fmla="*/ 184201 w 1165361"/>
                <a:gd name="connsiteY18" fmla="*/ 250171 h 386869"/>
                <a:gd name="connsiteX19" fmla="*/ 127051 w 1165361"/>
                <a:gd name="connsiteY19" fmla="*/ 319226 h 386869"/>
                <a:gd name="connsiteX20" fmla="*/ 104987 w 1165361"/>
                <a:gd name="connsiteY20" fmla="*/ 353736 h 386869"/>
                <a:gd name="connsiteX21" fmla="*/ 84565 w 1165361"/>
                <a:gd name="connsiteY21" fmla="*/ 386869 h 386869"/>
                <a:gd name="connsiteX22" fmla="*/ 74661 w 1165361"/>
                <a:gd name="connsiteY22" fmla="*/ 383522 h 386869"/>
                <a:gd name="connsiteX23" fmla="*/ 0 w 1165361"/>
                <a:gd name="connsiteY23" fmla="*/ 356561 h 386869"/>
                <a:gd name="connsiteX24" fmla="*/ 30462 w 1165361"/>
                <a:gd name="connsiteY24" fmla="*/ 313571 h 386869"/>
                <a:gd name="connsiteX25" fmla="*/ 65138 w 1165361"/>
                <a:gd name="connsiteY25" fmla="*/ 259695 h 386869"/>
                <a:gd name="connsiteX26" fmla="*/ 155626 w 1165361"/>
                <a:gd name="connsiteY26" fmla="*/ 152540 h 386869"/>
                <a:gd name="connsiteX27" fmla="*/ 262781 w 1165361"/>
                <a:gd name="connsiteY27" fmla="*/ 66815 h 386869"/>
                <a:gd name="connsiteX28" fmla="*/ 400894 w 1165361"/>
                <a:gd name="connsiteY28" fmla="*/ 12046 h 386869"/>
                <a:gd name="connsiteX29" fmla="*/ 550912 w 1165361"/>
                <a:gd name="connsiteY29" fmla="*/ 140 h 386869"/>
                <a:gd name="connsiteX0" fmla="*/ 550912 w 1165361"/>
                <a:gd name="connsiteY0" fmla="*/ 140 h 386869"/>
                <a:gd name="connsiteX1" fmla="*/ 703313 w 1165361"/>
                <a:gd name="connsiteY1" fmla="*/ 16808 h 386869"/>
                <a:gd name="connsiteX2" fmla="*/ 865238 w 1165361"/>
                <a:gd name="connsiteY2" fmla="*/ 59671 h 386869"/>
                <a:gd name="connsiteX3" fmla="*/ 1015256 w 1165361"/>
                <a:gd name="connsiteY3" fmla="*/ 107297 h 386869"/>
                <a:gd name="connsiteX4" fmla="*/ 1131938 w 1165361"/>
                <a:gd name="connsiteY4" fmla="*/ 159683 h 386869"/>
                <a:gd name="connsiteX5" fmla="*/ 1165275 w 1165361"/>
                <a:gd name="connsiteY5" fmla="*/ 214452 h 386869"/>
                <a:gd name="connsiteX6" fmla="*/ 1139081 w 1165361"/>
                <a:gd name="connsiteY6" fmla="*/ 269221 h 386869"/>
                <a:gd name="connsiteX7" fmla="*/ 1068444 w 1165361"/>
                <a:gd name="connsiteY7" fmla="*/ 344360 h 386869"/>
                <a:gd name="connsiteX8" fmla="*/ 1062553 w 1165361"/>
                <a:gd name="connsiteY8" fmla="*/ 349422 h 386869"/>
                <a:gd name="connsiteX9" fmla="*/ 1012681 w 1165361"/>
                <a:gd name="connsiteY9" fmla="*/ 274166 h 386869"/>
                <a:gd name="connsiteX10" fmla="*/ 998587 w 1165361"/>
                <a:gd name="connsiteY10" fmla="*/ 293032 h 386869"/>
                <a:gd name="connsiteX11" fmla="*/ 1062881 w 1165361"/>
                <a:gd name="connsiteY11" fmla="*/ 221596 h 386869"/>
                <a:gd name="connsiteX12" fmla="*/ 1039069 w 1165361"/>
                <a:gd name="connsiteY12" fmla="*/ 209690 h 386869"/>
                <a:gd name="connsiteX13" fmla="*/ 917625 w 1165361"/>
                <a:gd name="connsiteY13" fmla="*/ 166827 h 386869"/>
                <a:gd name="connsiteX14" fmla="*/ 739031 w 1165361"/>
                <a:gd name="connsiteY14" fmla="*/ 112058 h 386869"/>
                <a:gd name="connsiteX15" fmla="*/ 565201 w 1165361"/>
                <a:gd name="connsiteY15" fmla="*/ 85865 h 386869"/>
                <a:gd name="connsiteX16" fmla="*/ 408037 w 1165361"/>
                <a:gd name="connsiteY16" fmla="*/ 95390 h 386869"/>
                <a:gd name="connsiteX17" fmla="*/ 279451 w 1165361"/>
                <a:gd name="connsiteY17" fmla="*/ 159684 h 386869"/>
                <a:gd name="connsiteX18" fmla="*/ 184201 w 1165361"/>
                <a:gd name="connsiteY18" fmla="*/ 250171 h 386869"/>
                <a:gd name="connsiteX19" fmla="*/ 127051 w 1165361"/>
                <a:gd name="connsiteY19" fmla="*/ 319226 h 386869"/>
                <a:gd name="connsiteX20" fmla="*/ 104987 w 1165361"/>
                <a:gd name="connsiteY20" fmla="*/ 353736 h 386869"/>
                <a:gd name="connsiteX21" fmla="*/ 84565 w 1165361"/>
                <a:gd name="connsiteY21" fmla="*/ 386869 h 386869"/>
                <a:gd name="connsiteX22" fmla="*/ 74661 w 1165361"/>
                <a:gd name="connsiteY22" fmla="*/ 383522 h 386869"/>
                <a:gd name="connsiteX23" fmla="*/ 0 w 1165361"/>
                <a:gd name="connsiteY23" fmla="*/ 356561 h 386869"/>
                <a:gd name="connsiteX24" fmla="*/ 30462 w 1165361"/>
                <a:gd name="connsiteY24" fmla="*/ 313571 h 386869"/>
                <a:gd name="connsiteX25" fmla="*/ 65138 w 1165361"/>
                <a:gd name="connsiteY25" fmla="*/ 259695 h 386869"/>
                <a:gd name="connsiteX26" fmla="*/ 155626 w 1165361"/>
                <a:gd name="connsiteY26" fmla="*/ 152540 h 386869"/>
                <a:gd name="connsiteX27" fmla="*/ 262781 w 1165361"/>
                <a:gd name="connsiteY27" fmla="*/ 66815 h 386869"/>
                <a:gd name="connsiteX28" fmla="*/ 400894 w 1165361"/>
                <a:gd name="connsiteY28" fmla="*/ 12046 h 386869"/>
                <a:gd name="connsiteX29" fmla="*/ 550912 w 1165361"/>
                <a:gd name="connsiteY29" fmla="*/ 140 h 386869"/>
                <a:gd name="connsiteX0" fmla="*/ 550912 w 1165361"/>
                <a:gd name="connsiteY0" fmla="*/ 140 h 386869"/>
                <a:gd name="connsiteX1" fmla="*/ 703313 w 1165361"/>
                <a:gd name="connsiteY1" fmla="*/ 16808 h 386869"/>
                <a:gd name="connsiteX2" fmla="*/ 865238 w 1165361"/>
                <a:gd name="connsiteY2" fmla="*/ 59671 h 386869"/>
                <a:gd name="connsiteX3" fmla="*/ 1015256 w 1165361"/>
                <a:gd name="connsiteY3" fmla="*/ 107297 h 386869"/>
                <a:gd name="connsiteX4" fmla="*/ 1131938 w 1165361"/>
                <a:gd name="connsiteY4" fmla="*/ 159683 h 386869"/>
                <a:gd name="connsiteX5" fmla="*/ 1165275 w 1165361"/>
                <a:gd name="connsiteY5" fmla="*/ 214452 h 386869"/>
                <a:gd name="connsiteX6" fmla="*/ 1139081 w 1165361"/>
                <a:gd name="connsiteY6" fmla="*/ 269221 h 386869"/>
                <a:gd name="connsiteX7" fmla="*/ 1068444 w 1165361"/>
                <a:gd name="connsiteY7" fmla="*/ 344360 h 386869"/>
                <a:gd name="connsiteX8" fmla="*/ 1062553 w 1165361"/>
                <a:gd name="connsiteY8" fmla="*/ 349422 h 386869"/>
                <a:gd name="connsiteX9" fmla="*/ 1000775 w 1165361"/>
                <a:gd name="connsiteY9" fmla="*/ 286072 h 386869"/>
                <a:gd name="connsiteX10" fmla="*/ 998587 w 1165361"/>
                <a:gd name="connsiteY10" fmla="*/ 293032 h 386869"/>
                <a:gd name="connsiteX11" fmla="*/ 1062881 w 1165361"/>
                <a:gd name="connsiteY11" fmla="*/ 221596 h 386869"/>
                <a:gd name="connsiteX12" fmla="*/ 1039069 w 1165361"/>
                <a:gd name="connsiteY12" fmla="*/ 209690 h 386869"/>
                <a:gd name="connsiteX13" fmla="*/ 917625 w 1165361"/>
                <a:gd name="connsiteY13" fmla="*/ 166827 h 386869"/>
                <a:gd name="connsiteX14" fmla="*/ 739031 w 1165361"/>
                <a:gd name="connsiteY14" fmla="*/ 112058 h 386869"/>
                <a:gd name="connsiteX15" fmla="*/ 565201 w 1165361"/>
                <a:gd name="connsiteY15" fmla="*/ 85865 h 386869"/>
                <a:gd name="connsiteX16" fmla="*/ 408037 w 1165361"/>
                <a:gd name="connsiteY16" fmla="*/ 95390 h 386869"/>
                <a:gd name="connsiteX17" fmla="*/ 279451 w 1165361"/>
                <a:gd name="connsiteY17" fmla="*/ 159684 h 386869"/>
                <a:gd name="connsiteX18" fmla="*/ 184201 w 1165361"/>
                <a:gd name="connsiteY18" fmla="*/ 250171 h 386869"/>
                <a:gd name="connsiteX19" fmla="*/ 127051 w 1165361"/>
                <a:gd name="connsiteY19" fmla="*/ 319226 h 386869"/>
                <a:gd name="connsiteX20" fmla="*/ 104987 w 1165361"/>
                <a:gd name="connsiteY20" fmla="*/ 353736 h 386869"/>
                <a:gd name="connsiteX21" fmla="*/ 84565 w 1165361"/>
                <a:gd name="connsiteY21" fmla="*/ 386869 h 386869"/>
                <a:gd name="connsiteX22" fmla="*/ 74661 w 1165361"/>
                <a:gd name="connsiteY22" fmla="*/ 383522 h 386869"/>
                <a:gd name="connsiteX23" fmla="*/ 0 w 1165361"/>
                <a:gd name="connsiteY23" fmla="*/ 356561 h 386869"/>
                <a:gd name="connsiteX24" fmla="*/ 30462 w 1165361"/>
                <a:gd name="connsiteY24" fmla="*/ 313571 h 386869"/>
                <a:gd name="connsiteX25" fmla="*/ 65138 w 1165361"/>
                <a:gd name="connsiteY25" fmla="*/ 259695 h 386869"/>
                <a:gd name="connsiteX26" fmla="*/ 155626 w 1165361"/>
                <a:gd name="connsiteY26" fmla="*/ 152540 h 386869"/>
                <a:gd name="connsiteX27" fmla="*/ 262781 w 1165361"/>
                <a:gd name="connsiteY27" fmla="*/ 66815 h 386869"/>
                <a:gd name="connsiteX28" fmla="*/ 400894 w 1165361"/>
                <a:gd name="connsiteY28" fmla="*/ 12046 h 386869"/>
                <a:gd name="connsiteX29" fmla="*/ 550912 w 1165361"/>
                <a:gd name="connsiteY29" fmla="*/ 140 h 386869"/>
                <a:gd name="connsiteX0" fmla="*/ 550912 w 1165361"/>
                <a:gd name="connsiteY0" fmla="*/ 140 h 386869"/>
                <a:gd name="connsiteX1" fmla="*/ 703313 w 1165361"/>
                <a:gd name="connsiteY1" fmla="*/ 16808 h 386869"/>
                <a:gd name="connsiteX2" fmla="*/ 865238 w 1165361"/>
                <a:gd name="connsiteY2" fmla="*/ 59671 h 386869"/>
                <a:gd name="connsiteX3" fmla="*/ 1015256 w 1165361"/>
                <a:gd name="connsiteY3" fmla="*/ 107297 h 386869"/>
                <a:gd name="connsiteX4" fmla="*/ 1131938 w 1165361"/>
                <a:gd name="connsiteY4" fmla="*/ 159683 h 386869"/>
                <a:gd name="connsiteX5" fmla="*/ 1165275 w 1165361"/>
                <a:gd name="connsiteY5" fmla="*/ 214452 h 386869"/>
                <a:gd name="connsiteX6" fmla="*/ 1139081 w 1165361"/>
                <a:gd name="connsiteY6" fmla="*/ 269221 h 386869"/>
                <a:gd name="connsiteX7" fmla="*/ 1068444 w 1165361"/>
                <a:gd name="connsiteY7" fmla="*/ 344360 h 386869"/>
                <a:gd name="connsiteX8" fmla="*/ 1062553 w 1165361"/>
                <a:gd name="connsiteY8" fmla="*/ 349422 h 386869"/>
                <a:gd name="connsiteX9" fmla="*/ 1000775 w 1165361"/>
                <a:gd name="connsiteY9" fmla="*/ 286072 h 386869"/>
                <a:gd name="connsiteX10" fmla="*/ 998587 w 1165361"/>
                <a:gd name="connsiteY10" fmla="*/ 293032 h 386869"/>
                <a:gd name="connsiteX11" fmla="*/ 1062881 w 1165361"/>
                <a:gd name="connsiteY11" fmla="*/ 221596 h 386869"/>
                <a:gd name="connsiteX12" fmla="*/ 1039069 w 1165361"/>
                <a:gd name="connsiteY12" fmla="*/ 209690 h 386869"/>
                <a:gd name="connsiteX13" fmla="*/ 917625 w 1165361"/>
                <a:gd name="connsiteY13" fmla="*/ 166827 h 386869"/>
                <a:gd name="connsiteX14" fmla="*/ 739031 w 1165361"/>
                <a:gd name="connsiteY14" fmla="*/ 112058 h 386869"/>
                <a:gd name="connsiteX15" fmla="*/ 565201 w 1165361"/>
                <a:gd name="connsiteY15" fmla="*/ 85865 h 386869"/>
                <a:gd name="connsiteX16" fmla="*/ 403274 w 1165361"/>
                <a:gd name="connsiteY16" fmla="*/ 114440 h 386869"/>
                <a:gd name="connsiteX17" fmla="*/ 279451 w 1165361"/>
                <a:gd name="connsiteY17" fmla="*/ 159684 h 386869"/>
                <a:gd name="connsiteX18" fmla="*/ 184201 w 1165361"/>
                <a:gd name="connsiteY18" fmla="*/ 250171 h 386869"/>
                <a:gd name="connsiteX19" fmla="*/ 127051 w 1165361"/>
                <a:gd name="connsiteY19" fmla="*/ 319226 h 386869"/>
                <a:gd name="connsiteX20" fmla="*/ 104987 w 1165361"/>
                <a:gd name="connsiteY20" fmla="*/ 353736 h 386869"/>
                <a:gd name="connsiteX21" fmla="*/ 84565 w 1165361"/>
                <a:gd name="connsiteY21" fmla="*/ 386869 h 386869"/>
                <a:gd name="connsiteX22" fmla="*/ 74661 w 1165361"/>
                <a:gd name="connsiteY22" fmla="*/ 383522 h 386869"/>
                <a:gd name="connsiteX23" fmla="*/ 0 w 1165361"/>
                <a:gd name="connsiteY23" fmla="*/ 356561 h 386869"/>
                <a:gd name="connsiteX24" fmla="*/ 30462 w 1165361"/>
                <a:gd name="connsiteY24" fmla="*/ 313571 h 386869"/>
                <a:gd name="connsiteX25" fmla="*/ 65138 w 1165361"/>
                <a:gd name="connsiteY25" fmla="*/ 259695 h 386869"/>
                <a:gd name="connsiteX26" fmla="*/ 155626 w 1165361"/>
                <a:gd name="connsiteY26" fmla="*/ 152540 h 386869"/>
                <a:gd name="connsiteX27" fmla="*/ 262781 w 1165361"/>
                <a:gd name="connsiteY27" fmla="*/ 66815 h 386869"/>
                <a:gd name="connsiteX28" fmla="*/ 400894 w 1165361"/>
                <a:gd name="connsiteY28" fmla="*/ 12046 h 386869"/>
                <a:gd name="connsiteX29" fmla="*/ 550912 w 1165361"/>
                <a:gd name="connsiteY29" fmla="*/ 140 h 386869"/>
                <a:gd name="connsiteX0" fmla="*/ 550912 w 1165361"/>
                <a:gd name="connsiteY0" fmla="*/ 140 h 386869"/>
                <a:gd name="connsiteX1" fmla="*/ 703313 w 1165361"/>
                <a:gd name="connsiteY1" fmla="*/ 16808 h 386869"/>
                <a:gd name="connsiteX2" fmla="*/ 865238 w 1165361"/>
                <a:gd name="connsiteY2" fmla="*/ 59671 h 386869"/>
                <a:gd name="connsiteX3" fmla="*/ 1015256 w 1165361"/>
                <a:gd name="connsiteY3" fmla="*/ 107297 h 386869"/>
                <a:gd name="connsiteX4" fmla="*/ 1131938 w 1165361"/>
                <a:gd name="connsiteY4" fmla="*/ 159683 h 386869"/>
                <a:gd name="connsiteX5" fmla="*/ 1165275 w 1165361"/>
                <a:gd name="connsiteY5" fmla="*/ 214452 h 386869"/>
                <a:gd name="connsiteX6" fmla="*/ 1139081 w 1165361"/>
                <a:gd name="connsiteY6" fmla="*/ 269221 h 386869"/>
                <a:gd name="connsiteX7" fmla="*/ 1068444 w 1165361"/>
                <a:gd name="connsiteY7" fmla="*/ 344360 h 386869"/>
                <a:gd name="connsiteX8" fmla="*/ 1062553 w 1165361"/>
                <a:gd name="connsiteY8" fmla="*/ 349422 h 386869"/>
                <a:gd name="connsiteX9" fmla="*/ 1000775 w 1165361"/>
                <a:gd name="connsiteY9" fmla="*/ 286072 h 386869"/>
                <a:gd name="connsiteX10" fmla="*/ 998587 w 1165361"/>
                <a:gd name="connsiteY10" fmla="*/ 293032 h 386869"/>
                <a:gd name="connsiteX11" fmla="*/ 1062881 w 1165361"/>
                <a:gd name="connsiteY11" fmla="*/ 221596 h 386869"/>
                <a:gd name="connsiteX12" fmla="*/ 1039069 w 1165361"/>
                <a:gd name="connsiteY12" fmla="*/ 209690 h 386869"/>
                <a:gd name="connsiteX13" fmla="*/ 917625 w 1165361"/>
                <a:gd name="connsiteY13" fmla="*/ 166827 h 386869"/>
                <a:gd name="connsiteX14" fmla="*/ 739031 w 1165361"/>
                <a:gd name="connsiteY14" fmla="*/ 112058 h 386869"/>
                <a:gd name="connsiteX15" fmla="*/ 565201 w 1165361"/>
                <a:gd name="connsiteY15" fmla="*/ 100153 h 386869"/>
                <a:gd name="connsiteX16" fmla="*/ 403274 w 1165361"/>
                <a:gd name="connsiteY16" fmla="*/ 114440 h 386869"/>
                <a:gd name="connsiteX17" fmla="*/ 279451 w 1165361"/>
                <a:gd name="connsiteY17" fmla="*/ 159684 h 386869"/>
                <a:gd name="connsiteX18" fmla="*/ 184201 w 1165361"/>
                <a:gd name="connsiteY18" fmla="*/ 250171 h 386869"/>
                <a:gd name="connsiteX19" fmla="*/ 127051 w 1165361"/>
                <a:gd name="connsiteY19" fmla="*/ 319226 h 386869"/>
                <a:gd name="connsiteX20" fmla="*/ 104987 w 1165361"/>
                <a:gd name="connsiteY20" fmla="*/ 353736 h 386869"/>
                <a:gd name="connsiteX21" fmla="*/ 84565 w 1165361"/>
                <a:gd name="connsiteY21" fmla="*/ 386869 h 386869"/>
                <a:gd name="connsiteX22" fmla="*/ 74661 w 1165361"/>
                <a:gd name="connsiteY22" fmla="*/ 383522 h 386869"/>
                <a:gd name="connsiteX23" fmla="*/ 0 w 1165361"/>
                <a:gd name="connsiteY23" fmla="*/ 356561 h 386869"/>
                <a:gd name="connsiteX24" fmla="*/ 30462 w 1165361"/>
                <a:gd name="connsiteY24" fmla="*/ 313571 h 386869"/>
                <a:gd name="connsiteX25" fmla="*/ 65138 w 1165361"/>
                <a:gd name="connsiteY25" fmla="*/ 259695 h 386869"/>
                <a:gd name="connsiteX26" fmla="*/ 155626 w 1165361"/>
                <a:gd name="connsiteY26" fmla="*/ 152540 h 386869"/>
                <a:gd name="connsiteX27" fmla="*/ 262781 w 1165361"/>
                <a:gd name="connsiteY27" fmla="*/ 66815 h 386869"/>
                <a:gd name="connsiteX28" fmla="*/ 400894 w 1165361"/>
                <a:gd name="connsiteY28" fmla="*/ 12046 h 386869"/>
                <a:gd name="connsiteX29" fmla="*/ 550912 w 1165361"/>
                <a:gd name="connsiteY29" fmla="*/ 140 h 386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65361" h="386869">
                  <a:moveTo>
                    <a:pt x="550912" y="140"/>
                  </a:moveTo>
                  <a:cubicBezTo>
                    <a:pt x="601315" y="934"/>
                    <a:pt x="650925" y="6886"/>
                    <a:pt x="703313" y="16808"/>
                  </a:cubicBezTo>
                  <a:cubicBezTo>
                    <a:pt x="755701" y="26730"/>
                    <a:pt x="813247" y="44589"/>
                    <a:pt x="865238" y="59671"/>
                  </a:cubicBezTo>
                  <a:cubicBezTo>
                    <a:pt x="917229" y="74753"/>
                    <a:pt x="970806" y="90628"/>
                    <a:pt x="1015256" y="107297"/>
                  </a:cubicBezTo>
                  <a:cubicBezTo>
                    <a:pt x="1059706" y="123966"/>
                    <a:pt x="1106935" y="141824"/>
                    <a:pt x="1131938" y="159683"/>
                  </a:cubicBezTo>
                  <a:cubicBezTo>
                    <a:pt x="1156941" y="177542"/>
                    <a:pt x="1164085" y="196196"/>
                    <a:pt x="1165275" y="214452"/>
                  </a:cubicBezTo>
                  <a:cubicBezTo>
                    <a:pt x="1166465" y="232708"/>
                    <a:pt x="1155220" y="247570"/>
                    <a:pt x="1139081" y="269221"/>
                  </a:cubicBezTo>
                  <a:cubicBezTo>
                    <a:pt x="1122943" y="290872"/>
                    <a:pt x="1086322" y="329496"/>
                    <a:pt x="1068444" y="344360"/>
                  </a:cubicBezTo>
                  <a:lnTo>
                    <a:pt x="1062553" y="349422"/>
                  </a:lnTo>
                  <a:lnTo>
                    <a:pt x="1000775" y="286072"/>
                  </a:lnTo>
                  <a:lnTo>
                    <a:pt x="998587" y="293032"/>
                  </a:lnTo>
                  <a:cubicBezTo>
                    <a:pt x="1015652" y="275173"/>
                    <a:pt x="1056134" y="235486"/>
                    <a:pt x="1062881" y="221596"/>
                  </a:cubicBezTo>
                  <a:cubicBezTo>
                    <a:pt x="1069628" y="207706"/>
                    <a:pt x="1063278" y="218818"/>
                    <a:pt x="1039069" y="209690"/>
                  </a:cubicBezTo>
                  <a:cubicBezTo>
                    <a:pt x="1014860" y="200562"/>
                    <a:pt x="967631" y="183099"/>
                    <a:pt x="917625" y="166827"/>
                  </a:cubicBezTo>
                  <a:cubicBezTo>
                    <a:pt x="867619" y="150555"/>
                    <a:pt x="797768" y="123170"/>
                    <a:pt x="739031" y="112058"/>
                  </a:cubicBezTo>
                  <a:cubicBezTo>
                    <a:pt x="680294" y="100946"/>
                    <a:pt x="621160" y="99756"/>
                    <a:pt x="565201" y="100153"/>
                  </a:cubicBezTo>
                  <a:cubicBezTo>
                    <a:pt x="509242" y="100550"/>
                    <a:pt x="450899" y="104518"/>
                    <a:pt x="403274" y="114440"/>
                  </a:cubicBezTo>
                  <a:cubicBezTo>
                    <a:pt x="355649" y="124362"/>
                    <a:pt x="315963" y="137062"/>
                    <a:pt x="279451" y="159684"/>
                  </a:cubicBezTo>
                  <a:cubicBezTo>
                    <a:pt x="242939" y="182306"/>
                    <a:pt x="209601" y="223581"/>
                    <a:pt x="184201" y="250171"/>
                  </a:cubicBezTo>
                  <a:cubicBezTo>
                    <a:pt x="158801" y="276761"/>
                    <a:pt x="140253" y="301965"/>
                    <a:pt x="127051" y="319226"/>
                  </a:cubicBezTo>
                  <a:cubicBezTo>
                    <a:pt x="113849" y="336487"/>
                    <a:pt x="113235" y="340286"/>
                    <a:pt x="104987" y="353736"/>
                  </a:cubicBezTo>
                  <a:lnTo>
                    <a:pt x="84565" y="386869"/>
                  </a:lnTo>
                  <a:lnTo>
                    <a:pt x="74661" y="383522"/>
                  </a:lnTo>
                  <a:lnTo>
                    <a:pt x="0" y="356561"/>
                  </a:lnTo>
                  <a:lnTo>
                    <a:pt x="30462" y="313571"/>
                  </a:lnTo>
                  <a:cubicBezTo>
                    <a:pt x="43906" y="295811"/>
                    <a:pt x="44277" y="286533"/>
                    <a:pt x="65138" y="259695"/>
                  </a:cubicBezTo>
                  <a:cubicBezTo>
                    <a:pt x="85999" y="232857"/>
                    <a:pt x="122685" y="184687"/>
                    <a:pt x="155626" y="152540"/>
                  </a:cubicBezTo>
                  <a:cubicBezTo>
                    <a:pt x="188567" y="120393"/>
                    <a:pt x="222697" y="90231"/>
                    <a:pt x="262781" y="66815"/>
                  </a:cubicBezTo>
                  <a:cubicBezTo>
                    <a:pt x="302865" y="43399"/>
                    <a:pt x="351682" y="22365"/>
                    <a:pt x="400894" y="12046"/>
                  </a:cubicBezTo>
                  <a:cubicBezTo>
                    <a:pt x="450106" y="1727"/>
                    <a:pt x="500509" y="-654"/>
                    <a:pt x="550912" y="140"/>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05" name="任意多边形 104"/>
            <p:cNvSpPr/>
            <p:nvPr/>
          </p:nvSpPr>
          <p:spPr>
            <a:xfrm>
              <a:off x="4402309" y="5622249"/>
              <a:ext cx="116664" cy="185485"/>
            </a:xfrm>
            <a:custGeom>
              <a:avLst/>
              <a:gdLst>
                <a:gd name="connsiteX0" fmla="*/ 83494 w 138011"/>
                <a:gd name="connsiteY0" fmla="*/ 0 h 170301"/>
                <a:gd name="connsiteX1" fmla="*/ 138011 w 138011"/>
                <a:gd name="connsiteY1" fmla="*/ 58462 h 170301"/>
                <a:gd name="connsiteX2" fmla="*/ 131546 w 138011"/>
                <a:gd name="connsiteY2" fmla="*/ 64018 h 170301"/>
                <a:gd name="connsiteX3" fmla="*/ 107733 w 138011"/>
                <a:gd name="connsiteY3" fmla="*/ 87832 h 170301"/>
                <a:gd name="connsiteX4" fmla="*/ 105352 w 138011"/>
                <a:gd name="connsiteY4" fmla="*/ 114025 h 170301"/>
                <a:gd name="connsiteX5" fmla="*/ 119640 w 138011"/>
                <a:gd name="connsiteY5" fmla="*/ 142600 h 170301"/>
                <a:gd name="connsiteX6" fmla="*/ 93446 w 138011"/>
                <a:gd name="connsiteY6" fmla="*/ 168793 h 170301"/>
                <a:gd name="connsiteX7" fmla="*/ 41059 w 138011"/>
                <a:gd name="connsiteY7" fmla="*/ 161650 h 170301"/>
                <a:gd name="connsiteX8" fmla="*/ 577 w 138011"/>
                <a:gd name="connsiteY8" fmla="*/ 116406 h 170301"/>
                <a:gd name="connsiteX9" fmla="*/ 22009 w 138011"/>
                <a:gd name="connsiteY9" fmla="*/ 61637 h 170301"/>
                <a:gd name="connsiteX10" fmla="*/ 53114 w 138011"/>
                <a:gd name="connsiteY10" fmla="*/ 28746 h 170301"/>
                <a:gd name="connsiteX11" fmla="*/ 83494 w 138011"/>
                <a:gd name="connsiteY11" fmla="*/ 0 h 170301"/>
                <a:gd name="connsiteX0" fmla="*/ 83494 w 138011"/>
                <a:gd name="connsiteY0" fmla="*/ 0 h 181235"/>
                <a:gd name="connsiteX1" fmla="*/ 138011 w 138011"/>
                <a:gd name="connsiteY1" fmla="*/ 58462 h 181235"/>
                <a:gd name="connsiteX2" fmla="*/ 131546 w 138011"/>
                <a:gd name="connsiteY2" fmla="*/ 64018 h 181235"/>
                <a:gd name="connsiteX3" fmla="*/ 107733 w 138011"/>
                <a:gd name="connsiteY3" fmla="*/ 87832 h 181235"/>
                <a:gd name="connsiteX4" fmla="*/ 105352 w 138011"/>
                <a:gd name="connsiteY4" fmla="*/ 114025 h 181235"/>
                <a:gd name="connsiteX5" fmla="*/ 119640 w 138011"/>
                <a:gd name="connsiteY5" fmla="*/ 142600 h 181235"/>
                <a:gd name="connsiteX6" fmla="*/ 98208 w 138011"/>
                <a:gd name="connsiteY6" fmla="*/ 180699 h 181235"/>
                <a:gd name="connsiteX7" fmla="*/ 41059 w 138011"/>
                <a:gd name="connsiteY7" fmla="*/ 161650 h 181235"/>
                <a:gd name="connsiteX8" fmla="*/ 577 w 138011"/>
                <a:gd name="connsiteY8" fmla="*/ 116406 h 181235"/>
                <a:gd name="connsiteX9" fmla="*/ 22009 w 138011"/>
                <a:gd name="connsiteY9" fmla="*/ 61637 h 181235"/>
                <a:gd name="connsiteX10" fmla="*/ 53114 w 138011"/>
                <a:gd name="connsiteY10" fmla="*/ 28746 h 181235"/>
                <a:gd name="connsiteX11" fmla="*/ 83494 w 138011"/>
                <a:gd name="connsiteY11" fmla="*/ 0 h 181235"/>
                <a:gd name="connsiteX0" fmla="*/ 83494 w 138011"/>
                <a:gd name="connsiteY0" fmla="*/ 0 h 180747"/>
                <a:gd name="connsiteX1" fmla="*/ 138011 w 138011"/>
                <a:gd name="connsiteY1" fmla="*/ 58462 h 180747"/>
                <a:gd name="connsiteX2" fmla="*/ 131546 w 138011"/>
                <a:gd name="connsiteY2" fmla="*/ 64018 h 180747"/>
                <a:gd name="connsiteX3" fmla="*/ 107733 w 138011"/>
                <a:gd name="connsiteY3" fmla="*/ 87832 h 180747"/>
                <a:gd name="connsiteX4" fmla="*/ 105352 w 138011"/>
                <a:gd name="connsiteY4" fmla="*/ 114025 h 180747"/>
                <a:gd name="connsiteX5" fmla="*/ 129165 w 138011"/>
                <a:gd name="connsiteY5" fmla="*/ 156888 h 180747"/>
                <a:gd name="connsiteX6" fmla="*/ 98208 w 138011"/>
                <a:gd name="connsiteY6" fmla="*/ 180699 h 180747"/>
                <a:gd name="connsiteX7" fmla="*/ 41059 w 138011"/>
                <a:gd name="connsiteY7" fmla="*/ 161650 h 180747"/>
                <a:gd name="connsiteX8" fmla="*/ 577 w 138011"/>
                <a:gd name="connsiteY8" fmla="*/ 116406 h 180747"/>
                <a:gd name="connsiteX9" fmla="*/ 22009 w 138011"/>
                <a:gd name="connsiteY9" fmla="*/ 61637 h 180747"/>
                <a:gd name="connsiteX10" fmla="*/ 53114 w 138011"/>
                <a:gd name="connsiteY10" fmla="*/ 28746 h 180747"/>
                <a:gd name="connsiteX11" fmla="*/ 83494 w 138011"/>
                <a:gd name="connsiteY11" fmla="*/ 0 h 180747"/>
                <a:gd name="connsiteX0" fmla="*/ 83494 w 138011"/>
                <a:gd name="connsiteY0" fmla="*/ 0 h 192629"/>
                <a:gd name="connsiteX1" fmla="*/ 138011 w 138011"/>
                <a:gd name="connsiteY1" fmla="*/ 58462 h 192629"/>
                <a:gd name="connsiteX2" fmla="*/ 131546 w 138011"/>
                <a:gd name="connsiteY2" fmla="*/ 64018 h 192629"/>
                <a:gd name="connsiteX3" fmla="*/ 107733 w 138011"/>
                <a:gd name="connsiteY3" fmla="*/ 87832 h 192629"/>
                <a:gd name="connsiteX4" fmla="*/ 105352 w 138011"/>
                <a:gd name="connsiteY4" fmla="*/ 114025 h 192629"/>
                <a:gd name="connsiteX5" fmla="*/ 129165 w 138011"/>
                <a:gd name="connsiteY5" fmla="*/ 156888 h 192629"/>
                <a:gd name="connsiteX6" fmla="*/ 95827 w 138011"/>
                <a:gd name="connsiteY6" fmla="*/ 192605 h 192629"/>
                <a:gd name="connsiteX7" fmla="*/ 41059 w 138011"/>
                <a:gd name="connsiteY7" fmla="*/ 161650 h 192629"/>
                <a:gd name="connsiteX8" fmla="*/ 577 w 138011"/>
                <a:gd name="connsiteY8" fmla="*/ 116406 h 192629"/>
                <a:gd name="connsiteX9" fmla="*/ 22009 w 138011"/>
                <a:gd name="connsiteY9" fmla="*/ 61637 h 192629"/>
                <a:gd name="connsiteX10" fmla="*/ 53114 w 138011"/>
                <a:gd name="connsiteY10" fmla="*/ 28746 h 192629"/>
                <a:gd name="connsiteX11" fmla="*/ 83494 w 138011"/>
                <a:gd name="connsiteY11" fmla="*/ 0 h 192629"/>
                <a:gd name="connsiteX0" fmla="*/ 74921 w 129438"/>
                <a:gd name="connsiteY0" fmla="*/ 0 h 192628"/>
                <a:gd name="connsiteX1" fmla="*/ 129438 w 129438"/>
                <a:gd name="connsiteY1" fmla="*/ 58462 h 192628"/>
                <a:gd name="connsiteX2" fmla="*/ 122973 w 129438"/>
                <a:gd name="connsiteY2" fmla="*/ 64018 h 192628"/>
                <a:gd name="connsiteX3" fmla="*/ 99160 w 129438"/>
                <a:gd name="connsiteY3" fmla="*/ 87832 h 192628"/>
                <a:gd name="connsiteX4" fmla="*/ 96779 w 129438"/>
                <a:gd name="connsiteY4" fmla="*/ 114025 h 192628"/>
                <a:gd name="connsiteX5" fmla="*/ 120592 w 129438"/>
                <a:gd name="connsiteY5" fmla="*/ 156888 h 192628"/>
                <a:gd name="connsiteX6" fmla="*/ 87254 w 129438"/>
                <a:gd name="connsiteY6" fmla="*/ 192605 h 192628"/>
                <a:gd name="connsiteX7" fmla="*/ 32486 w 129438"/>
                <a:gd name="connsiteY7" fmla="*/ 161650 h 192628"/>
                <a:gd name="connsiteX8" fmla="*/ 1529 w 129438"/>
                <a:gd name="connsiteY8" fmla="*/ 118787 h 192628"/>
                <a:gd name="connsiteX9" fmla="*/ 13436 w 129438"/>
                <a:gd name="connsiteY9" fmla="*/ 61637 h 192628"/>
                <a:gd name="connsiteX10" fmla="*/ 44541 w 129438"/>
                <a:gd name="connsiteY10" fmla="*/ 28746 h 192628"/>
                <a:gd name="connsiteX11" fmla="*/ 74921 w 129438"/>
                <a:gd name="connsiteY11" fmla="*/ 0 h 192628"/>
                <a:gd name="connsiteX0" fmla="*/ 73483 w 128000"/>
                <a:gd name="connsiteY0" fmla="*/ 0 h 192628"/>
                <a:gd name="connsiteX1" fmla="*/ 128000 w 128000"/>
                <a:gd name="connsiteY1" fmla="*/ 58462 h 192628"/>
                <a:gd name="connsiteX2" fmla="*/ 121535 w 128000"/>
                <a:gd name="connsiteY2" fmla="*/ 64018 h 192628"/>
                <a:gd name="connsiteX3" fmla="*/ 97722 w 128000"/>
                <a:gd name="connsiteY3" fmla="*/ 87832 h 192628"/>
                <a:gd name="connsiteX4" fmla="*/ 95341 w 128000"/>
                <a:gd name="connsiteY4" fmla="*/ 114025 h 192628"/>
                <a:gd name="connsiteX5" fmla="*/ 119154 w 128000"/>
                <a:gd name="connsiteY5" fmla="*/ 156888 h 192628"/>
                <a:gd name="connsiteX6" fmla="*/ 85816 w 128000"/>
                <a:gd name="connsiteY6" fmla="*/ 192605 h 192628"/>
                <a:gd name="connsiteX7" fmla="*/ 31048 w 128000"/>
                <a:gd name="connsiteY7" fmla="*/ 161650 h 192628"/>
                <a:gd name="connsiteX8" fmla="*/ 91 w 128000"/>
                <a:gd name="connsiteY8" fmla="*/ 118787 h 192628"/>
                <a:gd name="connsiteX9" fmla="*/ 23904 w 128000"/>
                <a:gd name="connsiteY9" fmla="*/ 68781 h 192628"/>
                <a:gd name="connsiteX10" fmla="*/ 43103 w 128000"/>
                <a:gd name="connsiteY10" fmla="*/ 28746 h 192628"/>
                <a:gd name="connsiteX11" fmla="*/ 73483 w 128000"/>
                <a:gd name="connsiteY11" fmla="*/ 0 h 192628"/>
                <a:gd name="connsiteX0" fmla="*/ 73483 w 128000"/>
                <a:gd name="connsiteY0" fmla="*/ 0 h 192628"/>
                <a:gd name="connsiteX1" fmla="*/ 128000 w 128000"/>
                <a:gd name="connsiteY1" fmla="*/ 58462 h 192628"/>
                <a:gd name="connsiteX2" fmla="*/ 121535 w 128000"/>
                <a:gd name="connsiteY2" fmla="*/ 64018 h 192628"/>
                <a:gd name="connsiteX3" fmla="*/ 97722 w 128000"/>
                <a:gd name="connsiteY3" fmla="*/ 87832 h 192628"/>
                <a:gd name="connsiteX4" fmla="*/ 95341 w 128000"/>
                <a:gd name="connsiteY4" fmla="*/ 114025 h 192628"/>
                <a:gd name="connsiteX5" fmla="*/ 119154 w 128000"/>
                <a:gd name="connsiteY5" fmla="*/ 156888 h 192628"/>
                <a:gd name="connsiteX6" fmla="*/ 85816 w 128000"/>
                <a:gd name="connsiteY6" fmla="*/ 192605 h 192628"/>
                <a:gd name="connsiteX7" fmla="*/ 31048 w 128000"/>
                <a:gd name="connsiteY7" fmla="*/ 161650 h 192628"/>
                <a:gd name="connsiteX8" fmla="*/ 91 w 128000"/>
                <a:gd name="connsiteY8" fmla="*/ 118787 h 192628"/>
                <a:gd name="connsiteX9" fmla="*/ 23904 w 128000"/>
                <a:gd name="connsiteY9" fmla="*/ 68781 h 192628"/>
                <a:gd name="connsiteX10" fmla="*/ 47865 w 128000"/>
                <a:gd name="connsiteY10" fmla="*/ 33508 h 192628"/>
                <a:gd name="connsiteX11" fmla="*/ 73483 w 128000"/>
                <a:gd name="connsiteY11" fmla="*/ 0 h 192628"/>
                <a:gd name="connsiteX0" fmla="*/ 85389 w 128000"/>
                <a:gd name="connsiteY0" fmla="*/ 0 h 185485"/>
                <a:gd name="connsiteX1" fmla="*/ 128000 w 128000"/>
                <a:gd name="connsiteY1" fmla="*/ 51319 h 185485"/>
                <a:gd name="connsiteX2" fmla="*/ 121535 w 128000"/>
                <a:gd name="connsiteY2" fmla="*/ 56875 h 185485"/>
                <a:gd name="connsiteX3" fmla="*/ 97722 w 128000"/>
                <a:gd name="connsiteY3" fmla="*/ 80689 h 185485"/>
                <a:gd name="connsiteX4" fmla="*/ 95341 w 128000"/>
                <a:gd name="connsiteY4" fmla="*/ 106882 h 185485"/>
                <a:gd name="connsiteX5" fmla="*/ 119154 w 128000"/>
                <a:gd name="connsiteY5" fmla="*/ 149745 h 185485"/>
                <a:gd name="connsiteX6" fmla="*/ 85816 w 128000"/>
                <a:gd name="connsiteY6" fmla="*/ 185462 h 185485"/>
                <a:gd name="connsiteX7" fmla="*/ 31048 w 128000"/>
                <a:gd name="connsiteY7" fmla="*/ 154507 h 185485"/>
                <a:gd name="connsiteX8" fmla="*/ 91 w 128000"/>
                <a:gd name="connsiteY8" fmla="*/ 111644 h 185485"/>
                <a:gd name="connsiteX9" fmla="*/ 23904 w 128000"/>
                <a:gd name="connsiteY9" fmla="*/ 61638 h 185485"/>
                <a:gd name="connsiteX10" fmla="*/ 47865 w 128000"/>
                <a:gd name="connsiteY10" fmla="*/ 26365 h 185485"/>
                <a:gd name="connsiteX11" fmla="*/ 85389 w 128000"/>
                <a:gd name="connsiteY11" fmla="*/ 0 h 185485"/>
                <a:gd name="connsiteX0" fmla="*/ 85389 w 128000"/>
                <a:gd name="connsiteY0" fmla="*/ 0 h 185485"/>
                <a:gd name="connsiteX1" fmla="*/ 128000 w 128000"/>
                <a:gd name="connsiteY1" fmla="*/ 51319 h 185485"/>
                <a:gd name="connsiteX2" fmla="*/ 121535 w 128000"/>
                <a:gd name="connsiteY2" fmla="*/ 56875 h 185485"/>
                <a:gd name="connsiteX3" fmla="*/ 97722 w 128000"/>
                <a:gd name="connsiteY3" fmla="*/ 80689 h 185485"/>
                <a:gd name="connsiteX4" fmla="*/ 95341 w 128000"/>
                <a:gd name="connsiteY4" fmla="*/ 106882 h 185485"/>
                <a:gd name="connsiteX5" fmla="*/ 119154 w 128000"/>
                <a:gd name="connsiteY5" fmla="*/ 149745 h 185485"/>
                <a:gd name="connsiteX6" fmla="*/ 85816 w 128000"/>
                <a:gd name="connsiteY6" fmla="*/ 185462 h 185485"/>
                <a:gd name="connsiteX7" fmla="*/ 31048 w 128000"/>
                <a:gd name="connsiteY7" fmla="*/ 154507 h 185485"/>
                <a:gd name="connsiteX8" fmla="*/ 91 w 128000"/>
                <a:gd name="connsiteY8" fmla="*/ 111644 h 185485"/>
                <a:gd name="connsiteX9" fmla="*/ 23904 w 128000"/>
                <a:gd name="connsiteY9" fmla="*/ 61638 h 185485"/>
                <a:gd name="connsiteX10" fmla="*/ 52628 w 128000"/>
                <a:gd name="connsiteY10" fmla="*/ 31128 h 185485"/>
                <a:gd name="connsiteX11" fmla="*/ 85389 w 128000"/>
                <a:gd name="connsiteY11" fmla="*/ 0 h 185485"/>
                <a:gd name="connsiteX0" fmla="*/ 74053 w 116664"/>
                <a:gd name="connsiteY0" fmla="*/ 0 h 185485"/>
                <a:gd name="connsiteX1" fmla="*/ 116664 w 116664"/>
                <a:gd name="connsiteY1" fmla="*/ 51319 h 185485"/>
                <a:gd name="connsiteX2" fmla="*/ 110199 w 116664"/>
                <a:gd name="connsiteY2" fmla="*/ 56875 h 185485"/>
                <a:gd name="connsiteX3" fmla="*/ 86386 w 116664"/>
                <a:gd name="connsiteY3" fmla="*/ 80689 h 185485"/>
                <a:gd name="connsiteX4" fmla="*/ 84005 w 116664"/>
                <a:gd name="connsiteY4" fmla="*/ 106882 h 185485"/>
                <a:gd name="connsiteX5" fmla="*/ 107818 w 116664"/>
                <a:gd name="connsiteY5" fmla="*/ 149745 h 185485"/>
                <a:gd name="connsiteX6" fmla="*/ 74480 w 116664"/>
                <a:gd name="connsiteY6" fmla="*/ 185462 h 185485"/>
                <a:gd name="connsiteX7" fmla="*/ 19712 w 116664"/>
                <a:gd name="connsiteY7" fmla="*/ 154507 h 185485"/>
                <a:gd name="connsiteX8" fmla="*/ 661 w 116664"/>
                <a:gd name="connsiteY8" fmla="*/ 111644 h 185485"/>
                <a:gd name="connsiteX9" fmla="*/ 12568 w 116664"/>
                <a:gd name="connsiteY9" fmla="*/ 61638 h 185485"/>
                <a:gd name="connsiteX10" fmla="*/ 41292 w 116664"/>
                <a:gd name="connsiteY10" fmla="*/ 31128 h 185485"/>
                <a:gd name="connsiteX11" fmla="*/ 74053 w 116664"/>
                <a:gd name="connsiteY11" fmla="*/ 0 h 185485"/>
                <a:gd name="connsiteX0" fmla="*/ 74053 w 116664"/>
                <a:gd name="connsiteY0" fmla="*/ 0 h 185485"/>
                <a:gd name="connsiteX1" fmla="*/ 116664 w 116664"/>
                <a:gd name="connsiteY1" fmla="*/ 51319 h 185485"/>
                <a:gd name="connsiteX2" fmla="*/ 110199 w 116664"/>
                <a:gd name="connsiteY2" fmla="*/ 56875 h 185485"/>
                <a:gd name="connsiteX3" fmla="*/ 86386 w 116664"/>
                <a:gd name="connsiteY3" fmla="*/ 80689 h 185485"/>
                <a:gd name="connsiteX4" fmla="*/ 79243 w 116664"/>
                <a:gd name="connsiteY4" fmla="*/ 111645 h 185485"/>
                <a:gd name="connsiteX5" fmla="*/ 107818 w 116664"/>
                <a:gd name="connsiteY5" fmla="*/ 149745 h 185485"/>
                <a:gd name="connsiteX6" fmla="*/ 74480 w 116664"/>
                <a:gd name="connsiteY6" fmla="*/ 185462 h 185485"/>
                <a:gd name="connsiteX7" fmla="*/ 19712 w 116664"/>
                <a:gd name="connsiteY7" fmla="*/ 154507 h 185485"/>
                <a:gd name="connsiteX8" fmla="*/ 661 w 116664"/>
                <a:gd name="connsiteY8" fmla="*/ 111644 h 185485"/>
                <a:gd name="connsiteX9" fmla="*/ 12568 w 116664"/>
                <a:gd name="connsiteY9" fmla="*/ 61638 h 185485"/>
                <a:gd name="connsiteX10" fmla="*/ 41292 w 116664"/>
                <a:gd name="connsiteY10" fmla="*/ 31128 h 185485"/>
                <a:gd name="connsiteX11" fmla="*/ 74053 w 116664"/>
                <a:gd name="connsiteY11" fmla="*/ 0 h 18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6664" h="185485">
                  <a:moveTo>
                    <a:pt x="74053" y="0"/>
                  </a:moveTo>
                  <a:lnTo>
                    <a:pt x="116664" y="51319"/>
                  </a:lnTo>
                  <a:lnTo>
                    <a:pt x="110199" y="56875"/>
                  </a:lnTo>
                  <a:cubicBezTo>
                    <a:pt x="94721" y="71163"/>
                    <a:pt x="91545" y="71561"/>
                    <a:pt x="86386" y="80689"/>
                  </a:cubicBezTo>
                  <a:cubicBezTo>
                    <a:pt x="81227" y="89817"/>
                    <a:pt x="75671" y="100136"/>
                    <a:pt x="79243" y="111645"/>
                  </a:cubicBezTo>
                  <a:cubicBezTo>
                    <a:pt x="82815" y="123154"/>
                    <a:pt x="108612" y="137442"/>
                    <a:pt x="107818" y="149745"/>
                  </a:cubicBezTo>
                  <a:cubicBezTo>
                    <a:pt x="107024" y="162048"/>
                    <a:pt x="89164" y="184668"/>
                    <a:pt x="74480" y="185462"/>
                  </a:cubicBezTo>
                  <a:cubicBezTo>
                    <a:pt x="59796" y="186256"/>
                    <a:pt x="32015" y="166810"/>
                    <a:pt x="19712" y="154507"/>
                  </a:cubicBezTo>
                  <a:cubicBezTo>
                    <a:pt x="7409" y="142204"/>
                    <a:pt x="1852" y="127122"/>
                    <a:pt x="661" y="111644"/>
                  </a:cubicBezTo>
                  <a:cubicBezTo>
                    <a:pt x="-530" y="96166"/>
                    <a:pt x="-1719" y="81482"/>
                    <a:pt x="12568" y="61638"/>
                  </a:cubicBezTo>
                  <a:cubicBezTo>
                    <a:pt x="19712" y="51716"/>
                    <a:pt x="29138" y="42488"/>
                    <a:pt x="41292" y="31128"/>
                  </a:cubicBezTo>
                  <a:lnTo>
                    <a:pt x="74053" y="0"/>
                  </a:ln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106" name="组合 105"/>
            <p:cNvGrpSpPr/>
            <p:nvPr/>
          </p:nvGrpSpPr>
          <p:grpSpPr>
            <a:xfrm>
              <a:off x="4102757" y="2332364"/>
              <a:ext cx="1445146" cy="2467589"/>
              <a:chOff x="4102757" y="2332364"/>
              <a:chExt cx="1445146" cy="2467589"/>
            </a:xfrm>
          </p:grpSpPr>
          <p:sp>
            <p:nvSpPr>
              <p:cNvPr id="138" name="任意多边形 137"/>
              <p:cNvSpPr/>
              <p:nvPr/>
            </p:nvSpPr>
            <p:spPr>
              <a:xfrm>
                <a:off x="4102757" y="2332364"/>
                <a:ext cx="1445146" cy="2465598"/>
              </a:xfrm>
              <a:custGeom>
                <a:avLst/>
                <a:gdLst>
                  <a:gd name="connsiteX0" fmla="*/ 230026 w 1450699"/>
                  <a:gd name="connsiteY0" fmla="*/ 433613 h 2461246"/>
                  <a:gd name="connsiteX1" fmla="*/ 191926 w 1450699"/>
                  <a:gd name="connsiteY1" fmla="*/ 733650 h 2461246"/>
                  <a:gd name="connsiteX2" fmla="*/ 225264 w 1450699"/>
                  <a:gd name="connsiteY2" fmla="*/ 1067025 h 2461246"/>
                  <a:gd name="connsiteX3" fmla="*/ 310989 w 1450699"/>
                  <a:gd name="connsiteY3" fmla="*/ 1390875 h 2461246"/>
                  <a:gd name="connsiteX4" fmla="*/ 472914 w 1450699"/>
                  <a:gd name="connsiteY4" fmla="*/ 1590900 h 2461246"/>
                  <a:gd name="connsiteX5" fmla="*/ 792001 w 1450699"/>
                  <a:gd name="connsiteY5" fmla="*/ 1862363 h 2461246"/>
                  <a:gd name="connsiteX6" fmla="*/ 1015839 w 1450699"/>
                  <a:gd name="connsiteY6" fmla="*/ 1967138 h 2461246"/>
                  <a:gd name="connsiteX7" fmla="*/ 1034889 w 1450699"/>
                  <a:gd name="connsiteY7" fmla="*/ 1938563 h 2461246"/>
                  <a:gd name="connsiteX8" fmla="*/ 1058701 w 1450699"/>
                  <a:gd name="connsiteY8" fmla="*/ 1871888 h 2461246"/>
                  <a:gd name="connsiteX9" fmla="*/ 1087276 w 1450699"/>
                  <a:gd name="connsiteY9" fmla="*/ 1933800 h 2461246"/>
                  <a:gd name="connsiteX10" fmla="*/ 1211101 w 1450699"/>
                  <a:gd name="connsiteY10" fmla="*/ 2095725 h 2461246"/>
                  <a:gd name="connsiteX11" fmla="*/ 1353976 w 1450699"/>
                  <a:gd name="connsiteY11" fmla="*/ 2276700 h 2461246"/>
                  <a:gd name="connsiteX12" fmla="*/ 1449226 w 1450699"/>
                  <a:gd name="connsiteY12" fmla="*/ 2405288 h 2461246"/>
                  <a:gd name="connsiteX13" fmla="*/ 1396839 w 1450699"/>
                  <a:gd name="connsiteY13" fmla="*/ 2400525 h 2461246"/>
                  <a:gd name="connsiteX14" fmla="*/ 1206339 w 1450699"/>
                  <a:gd name="connsiteY14" fmla="*/ 2429100 h 2461246"/>
                  <a:gd name="connsiteX15" fmla="*/ 982501 w 1450699"/>
                  <a:gd name="connsiteY15" fmla="*/ 2457675 h 2461246"/>
                  <a:gd name="connsiteX16" fmla="*/ 806289 w 1450699"/>
                  <a:gd name="connsiteY16" fmla="*/ 2457675 h 2461246"/>
                  <a:gd name="connsiteX17" fmla="*/ 820576 w 1450699"/>
                  <a:gd name="connsiteY17" fmla="*/ 2429100 h 2461246"/>
                  <a:gd name="connsiteX18" fmla="*/ 849151 w 1450699"/>
                  <a:gd name="connsiteY18" fmla="*/ 2362425 h 2461246"/>
                  <a:gd name="connsiteX19" fmla="*/ 820576 w 1450699"/>
                  <a:gd name="connsiteY19" fmla="*/ 2352900 h 2461246"/>
                  <a:gd name="connsiteX20" fmla="*/ 663414 w 1450699"/>
                  <a:gd name="connsiteY20" fmla="*/ 2281463 h 2461246"/>
                  <a:gd name="connsiteX21" fmla="*/ 368139 w 1450699"/>
                  <a:gd name="connsiteY21" fmla="*/ 2076675 h 2461246"/>
                  <a:gd name="connsiteX22" fmla="*/ 191926 w 1450699"/>
                  <a:gd name="connsiteY22" fmla="*/ 1843313 h 2461246"/>
                  <a:gd name="connsiteX23" fmla="*/ 53814 w 1450699"/>
                  <a:gd name="connsiteY23" fmla="*/ 1486125 h 2461246"/>
                  <a:gd name="connsiteX24" fmla="*/ 1426 w 1450699"/>
                  <a:gd name="connsiteY24" fmla="*/ 928913 h 2461246"/>
                  <a:gd name="connsiteX25" fmla="*/ 15714 w 1450699"/>
                  <a:gd name="connsiteY25" fmla="*/ 519338 h 2461246"/>
                  <a:gd name="connsiteX26" fmla="*/ 25239 w 1450699"/>
                  <a:gd name="connsiteY26" fmla="*/ 157388 h 2461246"/>
                  <a:gd name="connsiteX27" fmla="*/ 15714 w 1450699"/>
                  <a:gd name="connsiteY27" fmla="*/ 4988 h 2461246"/>
                  <a:gd name="connsiteX28" fmla="*/ 63339 w 1450699"/>
                  <a:gd name="connsiteY28" fmla="*/ 43088 h 2461246"/>
                  <a:gd name="connsiteX29" fmla="*/ 187164 w 1450699"/>
                  <a:gd name="connsiteY29" fmla="*/ 105000 h 2461246"/>
                  <a:gd name="connsiteX30" fmla="*/ 258601 w 1450699"/>
                  <a:gd name="connsiteY30" fmla="*/ 162150 h 2461246"/>
                  <a:gd name="connsiteX31" fmla="*/ 253839 w 1450699"/>
                  <a:gd name="connsiteY31" fmla="*/ 219300 h 2461246"/>
                  <a:gd name="connsiteX32" fmla="*/ 230026 w 1450699"/>
                  <a:gd name="connsiteY32" fmla="*/ 433613 h 2461246"/>
                  <a:gd name="connsiteX0" fmla="*/ 230026 w 1450699"/>
                  <a:gd name="connsiteY0" fmla="*/ 434807 h 2462440"/>
                  <a:gd name="connsiteX1" fmla="*/ 191926 w 1450699"/>
                  <a:gd name="connsiteY1" fmla="*/ 734844 h 2462440"/>
                  <a:gd name="connsiteX2" fmla="*/ 225264 w 1450699"/>
                  <a:gd name="connsiteY2" fmla="*/ 1068219 h 2462440"/>
                  <a:gd name="connsiteX3" fmla="*/ 310989 w 1450699"/>
                  <a:gd name="connsiteY3" fmla="*/ 1392069 h 2462440"/>
                  <a:gd name="connsiteX4" fmla="*/ 472914 w 1450699"/>
                  <a:gd name="connsiteY4" fmla="*/ 1592094 h 2462440"/>
                  <a:gd name="connsiteX5" fmla="*/ 792001 w 1450699"/>
                  <a:gd name="connsiteY5" fmla="*/ 1863557 h 2462440"/>
                  <a:gd name="connsiteX6" fmla="*/ 1015839 w 1450699"/>
                  <a:gd name="connsiteY6" fmla="*/ 1968332 h 2462440"/>
                  <a:gd name="connsiteX7" fmla="*/ 1034889 w 1450699"/>
                  <a:gd name="connsiteY7" fmla="*/ 1939757 h 2462440"/>
                  <a:gd name="connsiteX8" fmla="*/ 1058701 w 1450699"/>
                  <a:gd name="connsiteY8" fmla="*/ 1873082 h 2462440"/>
                  <a:gd name="connsiteX9" fmla="*/ 1087276 w 1450699"/>
                  <a:gd name="connsiteY9" fmla="*/ 1934994 h 2462440"/>
                  <a:gd name="connsiteX10" fmla="*/ 1211101 w 1450699"/>
                  <a:gd name="connsiteY10" fmla="*/ 2096919 h 2462440"/>
                  <a:gd name="connsiteX11" fmla="*/ 1353976 w 1450699"/>
                  <a:gd name="connsiteY11" fmla="*/ 2277894 h 2462440"/>
                  <a:gd name="connsiteX12" fmla="*/ 1449226 w 1450699"/>
                  <a:gd name="connsiteY12" fmla="*/ 2406482 h 2462440"/>
                  <a:gd name="connsiteX13" fmla="*/ 1396839 w 1450699"/>
                  <a:gd name="connsiteY13" fmla="*/ 2401719 h 2462440"/>
                  <a:gd name="connsiteX14" fmla="*/ 1206339 w 1450699"/>
                  <a:gd name="connsiteY14" fmla="*/ 2430294 h 2462440"/>
                  <a:gd name="connsiteX15" fmla="*/ 982501 w 1450699"/>
                  <a:gd name="connsiteY15" fmla="*/ 2458869 h 2462440"/>
                  <a:gd name="connsiteX16" fmla="*/ 806289 w 1450699"/>
                  <a:gd name="connsiteY16" fmla="*/ 2458869 h 2462440"/>
                  <a:gd name="connsiteX17" fmla="*/ 820576 w 1450699"/>
                  <a:gd name="connsiteY17" fmla="*/ 2430294 h 2462440"/>
                  <a:gd name="connsiteX18" fmla="*/ 849151 w 1450699"/>
                  <a:gd name="connsiteY18" fmla="*/ 2363619 h 2462440"/>
                  <a:gd name="connsiteX19" fmla="*/ 820576 w 1450699"/>
                  <a:gd name="connsiteY19" fmla="*/ 2354094 h 2462440"/>
                  <a:gd name="connsiteX20" fmla="*/ 663414 w 1450699"/>
                  <a:gd name="connsiteY20" fmla="*/ 2282657 h 2462440"/>
                  <a:gd name="connsiteX21" fmla="*/ 368139 w 1450699"/>
                  <a:gd name="connsiteY21" fmla="*/ 2077869 h 2462440"/>
                  <a:gd name="connsiteX22" fmla="*/ 191926 w 1450699"/>
                  <a:gd name="connsiteY22" fmla="*/ 1844507 h 2462440"/>
                  <a:gd name="connsiteX23" fmla="*/ 53814 w 1450699"/>
                  <a:gd name="connsiteY23" fmla="*/ 1487319 h 2462440"/>
                  <a:gd name="connsiteX24" fmla="*/ 1426 w 1450699"/>
                  <a:gd name="connsiteY24" fmla="*/ 930107 h 2462440"/>
                  <a:gd name="connsiteX25" fmla="*/ 15714 w 1450699"/>
                  <a:gd name="connsiteY25" fmla="*/ 520532 h 2462440"/>
                  <a:gd name="connsiteX26" fmla="*/ 25239 w 1450699"/>
                  <a:gd name="connsiteY26" fmla="*/ 158582 h 2462440"/>
                  <a:gd name="connsiteX27" fmla="*/ 15714 w 1450699"/>
                  <a:gd name="connsiteY27" fmla="*/ 6182 h 2462440"/>
                  <a:gd name="connsiteX28" fmla="*/ 72864 w 1450699"/>
                  <a:gd name="connsiteY28" fmla="*/ 37138 h 2462440"/>
                  <a:gd name="connsiteX29" fmla="*/ 187164 w 1450699"/>
                  <a:gd name="connsiteY29" fmla="*/ 106194 h 2462440"/>
                  <a:gd name="connsiteX30" fmla="*/ 258601 w 1450699"/>
                  <a:gd name="connsiteY30" fmla="*/ 163344 h 2462440"/>
                  <a:gd name="connsiteX31" fmla="*/ 253839 w 1450699"/>
                  <a:gd name="connsiteY31" fmla="*/ 220494 h 2462440"/>
                  <a:gd name="connsiteX32" fmla="*/ 230026 w 1450699"/>
                  <a:gd name="connsiteY32" fmla="*/ 434807 h 2462440"/>
                  <a:gd name="connsiteX0" fmla="*/ 230026 w 1450699"/>
                  <a:gd name="connsiteY0" fmla="*/ 434807 h 2462440"/>
                  <a:gd name="connsiteX1" fmla="*/ 191926 w 1450699"/>
                  <a:gd name="connsiteY1" fmla="*/ 734844 h 2462440"/>
                  <a:gd name="connsiteX2" fmla="*/ 225264 w 1450699"/>
                  <a:gd name="connsiteY2" fmla="*/ 1068219 h 2462440"/>
                  <a:gd name="connsiteX3" fmla="*/ 310989 w 1450699"/>
                  <a:gd name="connsiteY3" fmla="*/ 1392069 h 2462440"/>
                  <a:gd name="connsiteX4" fmla="*/ 472914 w 1450699"/>
                  <a:gd name="connsiteY4" fmla="*/ 1592094 h 2462440"/>
                  <a:gd name="connsiteX5" fmla="*/ 792001 w 1450699"/>
                  <a:gd name="connsiteY5" fmla="*/ 1863557 h 2462440"/>
                  <a:gd name="connsiteX6" fmla="*/ 1015839 w 1450699"/>
                  <a:gd name="connsiteY6" fmla="*/ 1968332 h 2462440"/>
                  <a:gd name="connsiteX7" fmla="*/ 1034889 w 1450699"/>
                  <a:gd name="connsiteY7" fmla="*/ 1939757 h 2462440"/>
                  <a:gd name="connsiteX8" fmla="*/ 1058701 w 1450699"/>
                  <a:gd name="connsiteY8" fmla="*/ 1873082 h 2462440"/>
                  <a:gd name="connsiteX9" fmla="*/ 1087276 w 1450699"/>
                  <a:gd name="connsiteY9" fmla="*/ 1934994 h 2462440"/>
                  <a:gd name="connsiteX10" fmla="*/ 1211101 w 1450699"/>
                  <a:gd name="connsiteY10" fmla="*/ 2096919 h 2462440"/>
                  <a:gd name="connsiteX11" fmla="*/ 1353976 w 1450699"/>
                  <a:gd name="connsiteY11" fmla="*/ 2277894 h 2462440"/>
                  <a:gd name="connsiteX12" fmla="*/ 1449226 w 1450699"/>
                  <a:gd name="connsiteY12" fmla="*/ 2406482 h 2462440"/>
                  <a:gd name="connsiteX13" fmla="*/ 1396839 w 1450699"/>
                  <a:gd name="connsiteY13" fmla="*/ 2401719 h 2462440"/>
                  <a:gd name="connsiteX14" fmla="*/ 1206339 w 1450699"/>
                  <a:gd name="connsiteY14" fmla="*/ 2430294 h 2462440"/>
                  <a:gd name="connsiteX15" fmla="*/ 982501 w 1450699"/>
                  <a:gd name="connsiteY15" fmla="*/ 2458869 h 2462440"/>
                  <a:gd name="connsiteX16" fmla="*/ 806289 w 1450699"/>
                  <a:gd name="connsiteY16" fmla="*/ 2458869 h 2462440"/>
                  <a:gd name="connsiteX17" fmla="*/ 820576 w 1450699"/>
                  <a:gd name="connsiteY17" fmla="*/ 2430294 h 2462440"/>
                  <a:gd name="connsiteX18" fmla="*/ 849151 w 1450699"/>
                  <a:gd name="connsiteY18" fmla="*/ 2363619 h 2462440"/>
                  <a:gd name="connsiteX19" fmla="*/ 820576 w 1450699"/>
                  <a:gd name="connsiteY19" fmla="*/ 2354094 h 2462440"/>
                  <a:gd name="connsiteX20" fmla="*/ 663414 w 1450699"/>
                  <a:gd name="connsiteY20" fmla="*/ 2282657 h 2462440"/>
                  <a:gd name="connsiteX21" fmla="*/ 368139 w 1450699"/>
                  <a:gd name="connsiteY21" fmla="*/ 2077869 h 2462440"/>
                  <a:gd name="connsiteX22" fmla="*/ 191926 w 1450699"/>
                  <a:gd name="connsiteY22" fmla="*/ 1844507 h 2462440"/>
                  <a:gd name="connsiteX23" fmla="*/ 53814 w 1450699"/>
                  <a:gd name="connsiteY23" fmla="*/ 1487319 h 2462440"/>
                  <a:gd name="connsiteX24" fmla="*/ 1426 w 1450699"/>
                  <a:gd name="connsiteY24" fmla="*/ 930107 h 2462440"/>
                  <a:gd name="connsiteX25" fmla="*/ 15714 w 1450699"/>
                  <a:gd name="connsiteY25" fmla="*/ 520532 h 2462440"/>
                  <a:gd name="connsiteX26" fmla="*/ 25239 w 1450699"/>
                  <a:gd name="connsiteY26" fmla="*/ 158582 h 2462440"/>
                  <a:gd name="connsiteX27" fmla="*/ 15714 w 1450699"/>
                  <a:gd name="connsiteY27" fmla="*/ 6182 h 2462440"/>
                  <a:gd name="connsiteX28" fmla="*/ 72864 w 1450699"/>
                  <a:gd name="connsiteY28" fmla="*/ 37138 h 2462440"/>
                  <a:gd name="connsiteX29" fmla="*/ 187164 w 1450699"/>
                  <a:gd name="connsiteY29" fmla="*/ 106194 h 2462440"/>
                  <a:gd name="connsiteX30" fmla="*/ 258601 w 1450699"/>
                  <a:gd name="connsiteY30" fmla="*/ 163344 h 2462440"/>
                  <a:gd name="connsiteX31" fmla="*/ 253839 w 1450699"/>
                  <a:gd name="connsiteY31" fmla="*/ 225257 h 2462440"/>
                  <a:gd name="connsiteX32" fmla="*/ 230026 w 1450699"/>
                  <a:gd name="connsiteY32" fmla="*/ 434807 h 2462440"/>
                  <a:gd name="connsiteX0" fmla="*/ 230026 w 1450699"/>
                  <a:gd name="connsiteY0" fmla="*/ 434807 h 2462440"/>
                  <a:gd name="connsiteX1" fmla="*/ 191926 w 1450699"/>
                  <a:gd name="connsiteY1" fmla="*/ 734844 h 2462440"/>
                  <a:gd name="connsiteX2" fmla="*/ 225264 w 1450699"/>
                  <a:gd name="connsiteY2" fmla="*/ 1068219 h 2462440"/>
                  <a:gd name="connsiteX3" fmla="*/ 310989 w 1450699"/>
                  <a:gd name="connsiteY3" fmla="*/ 1392069 h 2462440"/>
                  <a:gd name="connsiteX4" fmla="*/ 472914 w 1450699"/>
                  <a:gd name="connsiteY4" fmla="*/ 1592094 h 2462440"/>
                  <a:gd name="connsiteX5" fmla="*/ 792001 w 1450699"/>
                  <a:gd name="connsiteY5" fmla="*/ 1863557 h 2462440"/>
                  <a:gd name="connsiteX6" fmla="*/ 1015839 w 1450699"/>
                  <a:gd name="connsiteY6" fmla="*/ 1968332 h 2462440"/>
                  <a:gd name="connsiteX7" fmla="*/ 1034889 w 1450699"/>
                  <a:gd name="connsiteY7" fmla="*/ 1939757 h 2462440"/>
                  <a:gd name="connsiteX8" fmla="*/ 1058701 w 1450699"/>
                  <a:gd name="connsiteY8" fmla="*/ 1873082 h 2462440"/>
                  <a:gd name="connsiteX9" fmla="*/ 1087276 w 1450699"/>
                  <a:gd name="connsiteY9" fmla="*/ 1934994 h 2462440"/>
                  <a:gd name="connsiteX10" fmla="*/ 1211101 w 1450699"/>
                  <a:gd name="connsiteY10" fmla="*/ 2096919 h 2462440"/>
                  <a:gd name="connsiteX11" fmla="*/ 1353976 w 1450699"/>
                  <a:gd name="connsiteY11" fmla="*/ 2277894 h 2462440"/>
                  <a:gd name="connsiteX12" fmla="*/ 1449226 w 1450699"/>
                  <a:gd name="connsiteY12" fmla="*/ 2406482 h 2462440"/>
                  <a:gd name="connsiteX13" fmla="*/ 1396839 w 1450699"/>
                  <a:gd name="connsiteY13" fmla="*/ 2401719 h 2462440"/>
                  <a:gd name="connsiteX14" fmla="*/ 1206339 w 1450699"/>
                  <a:gd name="connsiteY14" fmla="*/ 2430294 h 2462440"/>
                  <a:gd name="connsiteX15" fmla="*/ 982501 w 1450699"/>
                  <a:gd name="connsiteY15" fmla="*/ 2458869 h 2462440"/>
                  <a:gd name="connsiteX16" fmla="*/ 806289 w 1450699"/>
                  <a:gd name="connsiteY16" fmla="*/ 2458869 h 2462440"/>
                  <a:gd name="connsiteX17" fmla="*/ 820576 w 1450699"/>
                  <a:gd name="connsiteY17" fmla="*/ 2430294 h 2462440"/>
                  <a:gd name="connsiteX18" fmla="*/ 849151 w 1450699"/>
                  <a:gd name="connsiteY18" fmla="*/ 2363619 h 2462440"/>
                  <a:gd name="connsiteX19" fmla="*/ 820576 w 1450699"/>
                  <a:gd name="connsiteY19" fmla="*/ 2354094 h 2462440"/>
                  <a:gd name="connsiteX20" fmla="*/ 663414 w 1450699"/>
                  <a:gd name="connsiteY20" fmla="*/ 2282657 h 2462440"/>
                  <a:gd name="connsiteX21" fmla="*/ 368139 w 1450699"/>
                  <a:gd name="connsiteY21" fmla="*/ 2077869 h 2462440"/>
                  <a:gd name="connsiteX22" fmla="*/ 191926 w 1450699"/>
                  <a:gd name="connsiteY22" fmla="*/ 1844507 h 2462440"/>
                  <a:gd name="connsiteX23" fmla="*/ 53814 w 1450699"/>
                  <a:gd name="connsiteY23" fmla="*/ 1487319 h 2462440"/>
                  <a:gd name="connsiteX24" fmla="*/ 1426 w 1450699"/>
                  <a:gd name="connsiteY24" fmla="*/ 930107 h 2462440"/>
                  <a:gd name="connsiteX25" fmla="*/ 15714 w 1450699"/>
                  <a:gd name="connsiteY25" fmla="*/ 520532 h 2462440"/>
                  <a:gd name="connsiteX26" fmla="*/ 25239 w 1450699"/>
                  <a:gd name="connsiteY26" fmla="*/ 158582 h 2462440"/>
                  <a:gd name="connsiteX27" fmla="*/ 15714 w 1450699"/>
                  <a:gd name="connsiteY27" fmla="*/ 6182 h 2462440"/>
                  <a:gd name="connsiteX28" fmla="*/ 72864 w 1450699"/>
                  <a:gd name="connsiteY28" fmla="*/ 37138 h 2462440"/>
                  <a:gd name="connsiteX29" fmla="*/ 187164 w 1450699"/>
                  <a:gd name="connsiteY29" fmla="*/ 106194 h 2462440"/>
                  <a:gd name="connsiteX30" fmla="*/ 253838 w 1450699"/>
                  <a:gd name="connsiteY30" fmla="*/ 158581 h 2462440"/>
                  <a:gd name="connsiteX31" fmla="*/ 253839 w 1450699"/>
                  <a:gd name="connsiteY31" fmla="*/ 225257 h 2462440"/>
                  <a:gd name="connsiteX32" fmla="*/ 230026 w 1450699"/>
                  <a:gd name="connsiteY32" fmla="*/ 434807 h 2462440"/>
                  <a:gd name="connsiteX0" fmla="*/ 230026 w 1450699"/>
                  <a:gd name="connsiteY0" fmla="*/ 434807 h 2462440"/>
                  <a:gd name="connsiteX1" fmla="*/ 191926 w 1450699"/>
                  <a:gd name="connsiteY1" fmla="*/ 734844 h 2462440"/>
                  <a:gd name="connsiteX2" fmla="*/ 225264 w 1450699"/>
                  <a:gd name="connsiteY2" fmla="*/ 1068219 h 2462440"/>
                  <a:gd name="connsiteX3" fmla="*/ 310989 w 1450699"/>
                  <a:gd name="connsiteY3" fmla="*/ 1392069 h 2462440"/>
                  <a:gd name="connsiteX4" fmla="*/ 472914 w 1450699"/>
                  <a:gd name="connsiteY4" fmla="*/ 1592094 h 2462440"/>
                  <a:gd name="connsiteX5" fmla="*/ 792001 w 1450699"/>
                  <a:gd name="connsiteY5" fmla="*/ 1863557 h 2462440"/>
                  <a:gd name="connsiteX6" fmla="*/ 1015839 w 1450699"/>
                  <a:gd name="connsiteY6" fmla="*/ 1968332 h 2462440"/>
                  <a:gd name="connsiteX7" fmla="*/ 1034889 w 1450699"/>
                  <a:gd name="connsiteY7" fmla="*/ 1939757 h 2462440"/>
                  <a:gd name="connsiteX8" fmla="*/ 1058701 w 1450699"/>
                  <a:gd name="connsiteY8" fmla="*/ 1873082 h 2462440"/>
                  <a:gd name="connsiteX9" fmla="*/ 1087276 w 1450699"/>
                  <a:gd name="connsiteY9" fmla="*/ 1934994 h 2462440"/>
                  <a:gd name="connsiteX10" fmla="*/ 1211101 w 1450699"/>
                  <a:gd name="connsiteY10" fmla="*/ 2096919 h 2462440"/>
                  <a:gd name="connsiteX11" fmla="*/ 1353976 w 1450699"/>
                  <a:gd name="connsiteY11" fmla="*/ 2277894 h 2462440"/>
                  <a:gd name="connsiteX12" fmla="*/ 1449226 w 1450699"/>
                  <a:gd name="connsiteY12" fmla="*/ 2406482 h 2462440"/>
                  <a:gd name="connsiteX13" fmla="*/ 1396839 w 1450699"/>
                  <a:gd name="connsiteY13" fmla="*/ 2401719 h 2462440"/>
                  <a:gd name="connsiteX14" fmla="*/ 1206339 w 1450699"/>
                  <a:gd name="connsiteY14" fmla="*/ 2430294 h 2462440"/>
                  <a:gd name="connsiteX15" fmla="*/ 982501 w 1450699"/>
                  <a:gd name="connsiteY15" fmla="*/ 2458869 h 2462440"/>
                  <a:gd name="connsiteX16" fmla="*/ 806289 w 1450699"/>
                  <a:gd name="connsiteY16" fmla="*/ 2458869 h 2462440"/>
                  <a:gd name="connsiteX17" fmla="*/ 820576 w 1450699"/>
                  <a:gd name="connsiteY17" fmla="*/ 2430294 h 2462440"/>
                  <a:gd name="connsiteX18" fmla="*/ 849151 w 1450699"/>
                  <a:gd name="connsiteY18" fmla="*/ 2363619 h 2462440"/>
                  <a:gd name="connsiteX19" fmla="*/ 820576 w 1450699"/>
                  <a:gd name="connsiteY19" fmla="*/ 2354094 h 2462440"/>
                  <a:gd name="connsiteX20" fmla="*/ 663414 w 1450699"/>
                  <a:gd name="connsiteY20" fmla="*/ 2282657 h 2462440"/>
                  <a:gd name="connsiteX21" fmla="*/ 368139 w 1450699"/>
                  <a:gd name="connsiteY21" fmla="*/ 2077869 h 2462440"/>
                  <a:gd name="connsiteX22" fmla="*/ 191926 w 1450699"/>
                  <a:gd name="connsiteY22" fmla="*/ 1844507 h 2462440"/>
                  <a:gd name="connsiteX23" fmla="*/ 53814 w 1450699"/>
                  <a:gd name="connsiteY23" fmla="*/ 1487319 h 2462440"/>
                  <a:gd name="connsiteX24" fmla="*/ 1426 w 1450699"/>
                  <a:gd name="connsiteY24" fmla="*/ 930107 h 2462440"/>
                  <a:gd name="connsiteX25" fmla="*/ 15714 w 1450699"/>
                  <a:gd name="connsiteY25" fmla="*/ 520532 h 2462440"/>
                  <a:gd name="connsiteX26" fmla="*/ 25239 w 1450699"/>
                  <a:gd name="connsiteY26" fmla="*/ 158582 h 2462440"/>
                  <a:gd name="connsiteX27" fmla="*/ 15714 w 1450699"/>
                  <a:gd name="connsiteY27" fmla="*/ 6182 h 2462440"/>
                  <a:gd name="connsiteX28" fmla="*/ 72864 w 1450699"/>
                  <a:gd name="connsiteY28" fmla="*/ 37138 h 2462440"/>
                  <a:gd name="connsiteX29" fmla="*/ 187164 w 1450699"/>
                  <a:gd name="connsiteY29" fmla="*/ 106194 h 2462440"/>
                  <a:gd name="connsiteX30" fmla="*/ 253838 w 1450699"/>
                  <a:gd name="connsiteY30" fmla="*/ 156200 h 2462440"/>
                  <a:gd name="connsiteX31" fmla="*/ 253839 w 1450699"/>
                  <a:gd name="connsiteY31" fmla="*/ 225257 h 2462440"/>
                  <a:gd name="connsiteX32" fmla="*/ 230026 w 1450699"/>
                  <a:gd name="connsiteY32" fmla="*/ 434807 h 2462440"/>
                  <a:gd name="connsiteX0" fmla="*/ 231223 w 1451896"/>
                  <a:gd name="connsiteY0" fmla="*/ 434807 h 2462440"/>
                  <a:gd name="connsiteX1" fmla="*/ 193123 w 1451896"/>
                  <a:gd name="connsiteY1" fmla="*/ 734844 h 2462440"/>
                  <a:gd name="connsiteX2" fmla="*/ 226461 w 1451896"/>
                  <a:gd name="connsiteY2" fmla="*/ 1068219 h 2462440"/>
                  <a:gd name="connsiteX3" fmla="*/ 312186 w 1451896"/>
                  <a:gd name="connsiteY3" fmla="*/ 1392069 h 2462440"/>
                  <a:gd name="connsiteX4" fmla="*/ 474111 w 1451896"/>
                  <a:gd name="connsiteY4" fmla="*/ 1592094 h 2462440"/>
                  <a:gd name="connsiteX5" fmla="*/ 793198 w 1451896"/>
                  <a:gd name="connsiteY5" fmla="*/ 1863557 h 2462440"/>
                  <a:gd name="connsiteX6" fmla="*/ 1017036 w 1451896"/>
                  <a:gd name="connsiteY6" fmla="*/ 1968332 h 2462440"/>
                  <a:gd name="connsiteX7" fmla="*/ 1036086 w 1451896"/>
                  <a:gd name="connsiteY7" fmla="*/ 1939757 h 2462440"/>
                  <a:gd name="connsiteX8" fmla="*/ 1059898 w 1451896"/>
                  <a:gd name="connsiteY8" fmla="*/ 1873082 h 2462440"/>
                  <a:gd name="connsiteX9" fmla="*/ 1088473 w 1451896"/>
                  <a:gd name="connsiteY9" fmla="*/ 1934994 h 2462440"/>
                  <a:gd name="connsiteX10" fmla="*/ 1212298 w 1451896"/>
                  <a:gd name="connsiteY10" fmla="*/ 2096919 h 2462440"/>
                  <a:gd name="connsiteX11" fmla="*/ 1355173 w 1451896"/>
                  <a:gd name="connsiteY11" fmla="*/ 2277894 h 2462440"/>
                  <a:gd name="connsiteX12" fmla="*/ 1450423 w 1451896"/>
                  <a:gd name="connsiteY12" fmla="*/ 2406482 h 2462440"/>
                  <a:gd name="connsiteX13" fmla="*/ 1398036 w 1451896"/>
                  <a:gd name="connsiteY13" fmla="*/ 2401719 h 2462440"/>
                  <a:gd name="connsiteX14" fmla="*/ 1207536 w 1451896"/>
                  <a:gd name="connsiteY14" fmla="*/ 2430294 h 2462440"/>
                  <a:gd name="connsiteX15" fmla="*/ 983698 w 1451896"/>
                  <a:gd name="connsiteY15" fmla="*/ 2458869 h 2462440"/>
                  <a:gd name="connsiteX16" fmla="*/ 807486 w 1451896"/>
                  <a:gd name="connsiteY16" fmla="*/ 2458869 h 2462440"/>
                  <a:gd name="connsiteX17" fmla="*/ 821773 w 1451896"/>
                  <a:gd name="connsiteY17" fmla="*/ 2430294 h 2462440"/>
                  <a:gd name="connsiteX18" fmla="*/ 850348 w 1451896"/>
                  <a:gd name="connsiteY18" fmla="*/ 2363619 h 2462440"/>
                  <a:gd name="connsiteX19" fmla="*/ 821773 w 1451896"/>
                  <a:gd name="connsiteY19" fmla="*/ 2354094 h 2462440"/>
                  <a:gd name="connsiteX20" fmla="*/ 664611 w 1451896"/>
                  <a:gd name="connsiteY20" fmla="*/ 2282657 h 2462440"/>
                  <a:gd name="connsiteX21" fmla="*/ 369336 w 1451896"/>
                  <a:gd name="connsiteY21" fmla="*/ 2077869 h 2462440"/>
                  <a:gd name="connsiteX22" fmla="*/ 193123 w 1451896"/>
                  <a:gd name="connsiteY22" fmla="*/ 1844507 h 2462440"/>
                  <a:gd name="connsiteX23" fmla="*/ 55011 w 1451896"/>
                  <a:gd name="connsiteY23" fmla="*/ 1487319 h 2462440"/>
                  <a:gd name="connsiteX24" fmla="*/ 2623 w 1451896"/>
                  <a:gd name="connsiteY24" fmla="*/ 930107 h 2462440"/>
                  <a:gd name="connsiteX25" fmla="*/ 9767 w 1451896"/>
                  <a:gd name="connsiteY25" fmla="*/ 522913 h 2462440"/>
                  <a:gd name="connsiteX26" fmla="*/ 26436 w 1451896"/>
                  <a:gd name="connsiteY26" fmla="*/ 158582 h 2462440"/>
                  <a:gd name="connsiteX27" fmla="*/ 16911 w 1451896"/>
                  <a:gd name="connsiteY27" fmla="*/ 6182 h 2462440"/>
                  <a:gd name="connsiteX28" fmla="*/ 74061 w 1451896"/>
                  <a:gd name="connsiteY28" fmla="*/ 37138 h 2462440"/>
                  <a:gd name="connsiteX29" fmla="*/ 188361 w 1451896"/>
                  <a:gd name="connsiteY29" fmla="*/ 106194 h 2462440"/>
                  <a:gd name="connsiteX30" fmla="*/ 255035 w 1451896"/>
                  <a:gd name="connsiteY30" fmla="*/ 156200 h 2462440"/>
                  <a:gd name="connsiteX31" fmla="*/ 255036 w 1451896"/>
                  <a:gd name="connsiteY31" fmla="*/ 225257 h 2462440"/>
                  <a:gd name="connsiteX32" fmla="*/ 231223 w 1451896"/>
                  <a:gd name="connsiteY32" fmla="*/ 434807 h 2462440"/>
                  <a:gd name="connsiteX0" fmla="*/ 231117 w 1451790"/>
                  <a:gd name="connsiteY0" fmla="*/ 434650 h 2462283"/>
                  <a:gd name="connsiteX1" fmla="*/ 193017 w 1451790"/>
                  <a:gd name="connsiteY1" fmla="*/ 734687 h 2462283"/>
                  <a:gd name="connsiteX2" fmla="*/ 226355 w 1451790"/>
                  <a:gd name="connsiteY2" fmla="*/ 1068062 h 2462283"/>
                  <a:gd name="connsiteX3" fmla="*/ 312080 w 1451790"/>
                  <a:gd name="connsiteY3" fmla="*/ 1391912 h 2462283"/>
                  <a:gd name="connsiteX4" fmla="*/ 474005 w 1451790"/>
                  <a:gd name="connsiteY4" fmla="*/ 1591937 h 2462283"/>
                  <a:gd name="connsiteX5" fmla="*/ 793092 w 1451790"/>
                  <a:gd name="connsiteY5" fmla="*/ 1863400 h 2462283"/>
                  <a:gd name="connsiteX6" fmla="*/ 1016930 w 1451790"/>
                  <a:gd name="connsiteY6" fmla="*/ 1968175 h 2462283"/>
                  <a:gd name="connsiteX7" fmla="*/ 1035980 w 1451790"/>
                  <a:gd name="connsiteY7" fmla="*/ 1939600 h 2462283"/>
                  <a:gd name="connsiteX8" fmla="*/ 1059792 w 1451790"/>
                  <a:gd name="connsiteY8" fmla="*/ 1872925 h 2462283"/>
                  <a:gd name="connsiteX9" fmla="*/ 1088367 w 1451790"/>
                  <a:gd name="connsiteY9" fmla="*/ 1934837 h 2462283"/>
                  <a:gd name="connsiteX10" fmla="*/ 1212192 w 1451790"/>
                  <a:gd name="connsiteY10" fmla="*/ 2096762 h 2462283"/>
                  <a:gd name="connsiteX11" fmla="*/ 1355067 w 1451790"/>
                  <a:gd name="connsiteY11" fmla="*/ 2277737 h 2462283"/>
                  <a:gd name="connsiteX12" fmla="*/ 1450317 w 1451790"/>
                  <a:gd name="connsiteY12" fmla="*/ 2406325 h 2462283"/>
                  <a:gd name="connsiteX13" fmla="*/ 1397930 w 1451790"/>
                  <a:gd name="connsiteY13" fmla="*/ 2401562 h 2462283"/>
                  <a:gd name="connsiteX14" fmla="*/ 1207430 w 1451790"/>
                  <a:gd name="connsiteY14" fmla="*/ 2430137 h 2462283"/>
                  <a:gd name="connsiteX15" fmla="*/ 983592 w 1451790"/>
                  <a:gd name="connsiteY15" fmla="*/ 2458712 h 2462283"/>
                  <a:gd name="connsiteX16" fmla="*/ 807380 w 1451790"/>
                  <a:gd name="connsiteY16" fmla="*/ 2458712 h 2462283"/>
                  <a:gd name="connsiteX17" fmla="*/ 821667 w 1451790"/>
                  <a:gd name="connsiteY17" fmla="*/ 2430137 h 2462283"/>
                  <a:gd name="connsiteX18" fmla="*/ 850242 w 1451790"/>
                  <a:gd name="connsiteY18" fmla="*/ 2363462 h 2462283"/>
                  <a:gd name="connsiteX19" fmla="*/ 821667 w 1451790"/>
                  <a:gd name="connsiteY19" fmla="*/ 2353937 h 2462283"/>
                  <a:gd name="connsiteX20" fmla="*/ 664505 w 1451790"/>
                  <a:gd name="connsiteY20" fmla="*/ 2282500 h 2462283"/>
                  <a:gd name="connsiteX21" fmla="*/ 369230 w 1451790"/>
                  <a:gd name="connsiteY21" fmla="*/ 2077712 h 2462283"/>
                  <a:gd name="connsiteX22" fmla="*/ 193017 w 1451790"/>
                  <a:gd name="connsiteY22" fmla="*/ 1844350 h 2462283"/>
                  <a:gd name="connsiteX23" fmla="*/ 54905 w 1451790"/>
                  <a:gd name="connsiteY23" fmla="*/ 1487162 h 2462283"/>
                  <a:gd name="connsiteX24" fmla="*/ 2517 w 1451790"/>
                  <a:gd name="connsiteY24" fmla="*/ 929950 h 2462283"/>
                  <a:gd name="connsiteX25" fmla="*/ 9661 w 1451790"/>
                  <a:gd name="connsiteY25" fmla="*/ 522756 h 2462283"/>
                  <a:gd name="connsiteX26" fmla="*/ 21568 w 1451790"/>
                  <a:gd name="connsiteY26" fmla="*/ 156044 h 2462283"/>
                  <a:gd name="connsiteX27" fmla="*/ 16805 w 1451790"/>
                  <a:gd name="connsiteY27" fmla="*/ 6025 h 2462283"/>
                  <a:gd name="connsiteX28" fmla="*/ 73955 w 1451790"/>
                  <a:gd name="connsiteY28" fmla="*/ 36981 h 2462283"/>
                  <a:gd name="connsiteX29" fmla="*/ 188255 w 1451790"/>
                  <a:gd name="connsiteY29" fmla="*/ 106037 h 2462283"/>
                  <a:gd name="connsiteX30" fmla="*/ 254929 w 1451790"/>
                  <a:gd name="connsiteY30" fmla="*/ 156043 h 2462283"/>
                  <a:gd name="connsiteX31" fmla="*/ 254930 w 1451790"/>
                  <a:gd name="connsiteY31" fmla="*/ 225100 h 2462283"/>
                  <a:gd name="connsiteX32" fmla="*/ 231117 w 1451790"/>
                  <a:gd name="connsiteY32" fmla="*/ 434650 h 2462283"/>
                  <a:gd name="connsiteX0" fmla="*/ 231117 w 1451790"/>
                  <a:gd name="connsiteY0" fmla="*/ 434650 h 2462283"/>
                  <a:gd name="connsiteX1" fmla="*/ 193017 w 1451790"/>
                  <a:gd name="connsiteY1" fmla="*/ 734687 h 2462283"/>
                  <a:gd name="connsiteX2" fmla="*/ 214449 w 1451790"/>
                  <a:gd name="connsiteY2" fmla="*/ 1070444 h 2462283"/>
                  <a:gd name="connsiteX3" fmla="*/ 312080 w 1451790"/>
                  <a:gd name="connsiteY3" fmla="*/ 1391912 h 2462283"/>
                  <a:gd name="connsiteX4" fmla="*/ 474005 w 1451790"/>
                  <a:gd name="connsiteY4" fmla="*/ 1591937 h 2462283"/>
                  <a:gd name="connsiteX5" fmla="*/ 793092 w 1451790"/>
                  <a:gd name="connsiteY5" fmla="*/ 1863400 h 2462283"/>
                  <a:gd name="connsiteX6" fmla="*/ 1016930 w 1451790"/>
                  <a:gd name="connsiteY6" fmla="*/ 1968175 h 2462283"/>
                  <a:gd name="connsiteX7" fmla="*/ 1035980 w 1451790"/>
                  <a:gd name="connsiteY7" fmla="*/ 1939600 h 2462283"/>
                  <a:gd name="connsiteX8" fmla="*/ 1059792 w 1451790"/>
                  <a:gd name="connsiteY8" fmla="*/ 1872925 h 2462283"/>
                  <a:gd name="connsiteX9" fmla="*/ 1088367 w 1451790"/>
                  <a:gd name="connsiteY9" fmla="*/ 1934837 h 2462283"/>
                  <a:gd name="connsiteX10" fmla="*/ 1212192 w 1451790"/>
                  <a:gd name="connsiteY10" fmla="*/ 2096762 h 2462283"/>
                  <a:gd name="connsiteX11" fmla="*/ 1355067 w 1451790"/>
                  <a:gd name="connsiteY11" fmla="*/ 2277737 h 2462283"/>
                  <a:gd name="connsiteX12" fmla="*/ 1450317 w 1451790"/>
                  <a:gd name="connsiteY12" fmla="*/ 2406325 h 2462283"/>
                  <a:gd name="connsiteX13" fmla="*/ 1397930 w 1451790"/>
                  <a:gd name="connsiteY13" fmla="*/ 2401562 h 2462283"/>
                  <a:gd name="connsiteX14" fmla="*/ 1207430 w 1451790"/>
                  <a:gd name="connsiteY14" fmla="*/ 2430137 h 2462283"/>
                  <a:gd name="connsiteX15" fmla="*/ 983592 w 1451790"/>
                  <a:gd name="connsiteY15" fmla="*/ 2458712 h 2462283"/>
                  <a:gd name="connsiteX16" fmla="*/ 807380 w 1451790"/>
                  <a:gd name="connsiteY16" fmla="*/ 2458712 h 2462283"/>
                  <a:gd name="connsiteX17" fmla="*/ 821667 w 1451790"/>
                  <a:gd name="connsiteY17" fmla="*/ 2430137 h 2462283"/>
                  <a:gd name="connsiteX18" fmla="*/ 850242 w 1451790"/>
                  <a:gd name="connsiteY18" fmla="*/ 2363462 h 2462283"/>
                  <a:gd name="connsiteX19" fmla="*/ 821667 w 1451790"/>
                  <a:gd name="connsiteY19" fmla="*/ 2353937 h 2462283"/>
                  <a:gd name="connsiteX20" fmla="*/ 664505 w 1451790"/>
                  <a:gd name="connsiteY20" fmla="*/ 2282500 h 2462283"/>
                  <a:gd name="connsiteX21" fmla="*/ 369230 w 1451790"/>
                  <a:gd name="connsiteY21" fmla="*/ 2077712 h 2462283"/>
                  <a:gd name="connsiteX22" fmla="*/ 193017 w 1451790"/>
                  <a:gd name="connsiteY22" fmla="*/ 1844350 h 2462283"/>
                  <a:gd name="connsiteX23" fmla="*/ 54905 w 1451790"/>
                  <a:gd name="connsiteY23" fmla="*/ 1487162 h 2462283"/>
                  <a:gd name="connsiteX24" fmla="*/ 2517 w 1451790"/>
                  <a:gd name="connsiteY24" fmla="*/ 929950 h 2462283"/>
                  <a:gd name="connsiteX25" fmla="*/ 9661 w 1451790"/>
                  <a:gd name="connsiteY25" fmla="*/ 522756 h 2462283"/>
                  <a:gd name="connsiteX26" fmla="*/ 21568 w 1451790"/>
                  <a:gd name="connsiteY26" fmla="*/ 156044 h 2462283"/>
                  <a:gd name="connsiteX27" fmla="*/ 16805 w 1451790"/>
                  <a:gd name="connsiteY27" fmla="*/ 6025 h 2462283"/>
                  <a:gd name="connsiteX28" fmla="*/ 73955 w 1451790"/>
                  <a:gd name="connsiteY28" fmla="*/ 36981 h 2462283"/>
                  <a:gd name="connsiteX29" fmla="*/ 188255 w 1451790"/>
                  <a:gd name="connsiteY29" fmla="*/ 106037 h 2462283"/>
                  <a:gd name="connsiteX30" fmla="*/ 254929 w 1451790"/>
                  <a:gd name="connsiteY30" fmla="*/ 156043 h 2462283"/>
                  <a:gd name="connsiteX31" fmla="*/ 254930 w 1451790"/>
                  <a:gd name="connsiteY31" fmla="*/ 225100 h 2462283"/>
                  <a:gd name="connsiteX32" fmla="*/ 231117 w 1451790"/>
                  <a:gd name="connsiteY32" fmla="*/ 434650 h 2462283"/>
                  <a:gd name="connsiteX0" fmla="*/ 231117 w 1451790"/>
                  <a:gd name="connsiteY0" fmla="*/ 434650 h 2462283"/>
                  <a:gd name="connsiteX1" fmla="*/ 193017 w 1451790"/>
                  <a:gd name="connsiteY1" fmla="*/ 734687 h 2462283"/>
                  <a:gd name="connsiteX2" fmla="*/ 214449 w 1451790"/>
                  <a:gd name="connsiteY2" fmla="*/ 1070444 h 2462283"/>
                  <a:gd name="connsiteX3" fmla="*/ 312080 w 1451790"/>
                  <a:gd name="connsiteY3" fmla="*/ 1391912 h 2462283"/>
                  <a:gd name="connsiteX4" fmla="*/ 483530 w 1451790"/>
                  <a:gd name="connsiteY4" fmla="*/ 1627656 h 2462283"/>
                  <a:gd name="connsiteX5" fmla="*/ 793092 w 1451790"/>
                  <a:gd name="connsiteY5" fmla="*/ 1863400 h 2462283"/>
                  <a:gd name="connsiteX6" fmla="*/ 1016930 w 1451790"/>
                  <a:gd name="connsiteY6" fmla="*/ 1968175 h 2462283"/>
                  <a:gd name="connsiteX7" fmla="*/ 1035980 w 1451790"/>
                  <a:gd name="connsiteY7" fmla="*/ 1939600 h 2462283"/>
                  <a:gd name="connsiteX8" fmla="*/ 1059792 w 1451790"/>
                  <a:gd name="connsiteY8" fmla="*/ 1872925 h 2462283"/>
                  <a:gd name="connsiteX9" fmla="*/ 1088367 w 1451790"/>
                  <a:gd name="connsiteY9" fmla="*/ 1934837 h 2462283"/>
                  <a:gd name="connsiteX10" fmla="*/ 1212192 w 1451790"/>
                  <a:gd name="connsiteY10" fmla="*/ 2096762 h 2462283"/>
                  <a:gd name="connsiteX11" fmla="*/ 1355067 w 1451790"/>
                  <a:gd name="connsiteY11" fmla="*/ 2277737 h 2462283"/>
                  <a:gd name="connsiteX12" fmla="*/ 1450317 w 1451790"/>
                  <a:gd name="connsiteY12" fmla="*/ 2406325 h 2462283"/>
                  <a:gd name="connsiteX13" fmla="*/ 1397930 w 1451790"/>
                  <a:gd name="connsiteY13" fmla="*/ 2401562 h 2462283"/>
                  <a:gd name="connsiteX14" fmla="*/ 1207430 w 1451790"/>
                  <a:gd name="connsiteY14" fmla="*/ 2430137 h 2462283"/>
                  <a:gd name="connsiteX15" fmla="*/ 983592 w 1451790"/>
                  <a:gd name="connsiteY15" fmla="*/ 2458712 h 2462283"/>
                  <a:gd name="connsiteX16" fmla="*/ 807380 w 1451790"/>
                  <a:gd name="connsiteY16" fmla="*/ 2458712 h 2462283"/>
                  <a:gd name="connsiteX17" fmla="*/ 821667 w 1451790"/>
                  <a:gd name="connsiteY17" fmla="*/ 2430137 h 2462283"/>
                  <a:gd name="connsiteX18" fmla="*/ 850242 w 1451790"/>
                  <a:gd name="connsiteY18" fmla="*/ 2363462 h 2462283"/>
                  <a:gd name="connsiteX19" fmla="*/ 821667 w 1451790"/>
                  <a:gd name="connsiteY19" fmla="*/ 2353937 h 2462283"/>
                  <a:gd name="connsiteX20" fmla="*/ 664505 w 1451790"/>
                  <a:gd name="connsiteY20" fmla="*/ 2282500 h 2462283"/>
                  <a:gd name="connsiteX21" fmla="*/ 369230 w 1451790"/>
                  <a:gd name="connsiteY21" fmla="*/ 2077712 h 2462283"/>
                  <a:gd name="connsiteX22" fmla="*/ 193017 w 1451790"/>
                  <a:gd name="connsiteY22" fmla="*/ 1844350 h 2462283"/>
                  <a:gd name="connsiteX23" fmla="*/ 54905 w 1451790"/>
                  <a:gd name="connsiteY23" fmla="*/ 1487162 h 2462283"/>
                  <a:gd name="connsiteX24" fmla="*/ 2517 w 1451790"/>
                  <a:gd name="connsiteY24" fmla="*/ 929950 h 2462283"/>
                  <a:gd name="connsiteX25" fmla="*/ 9661 w 1451790"/>
                  <a:gd name="connsiteY25" fmla="*/ 522756 h 2462283"/>
                  <a:gd name="connsiteX26" fmla="*/ 21568 w 1451790"/>
                  <a:gd name="connsiteY26" fmla="*/ 156044 h 2462283"/>
                  <a:gd name="connsiteX27" fmla="*/ 16805 w 1451790"/>
                  <a:gd name="connsiteY27" fmla="*/ 6025 h 2462283"/>
                  <a:gd name="connsiteX28" fmla="*/ 73955 w 1451790"/>
                  <a:gd name="connsiteY28" fmla="*/ 36981 h 2462283"/>
                  <a:gd name="connsiteX29" fmla="*/ 188255 w 1451790"/>
                  <a:gd name="connsiteY29" fmla="*/ 106037 h 2462283"/>
                  <a:gd name="connsiteX30" fmla="*/ 254929 w 1451790"/>
                  <a:gd name="connsiteY30" fmla="*/ 156043 h 2462283"/>
                  <a:gd name="connsiteX31" fmla="*/ 254930 w 1451790"/>
                  <a:gd name="connsiteY31" fmla="*/ 225100 h 2462283"/>
                  <a:gd name="connsiteX32" fmla="*/ 231117 w 1451790"/>
                  <a:gd name="connsiteY32" fmla="*/ 434650 h 2462283"/>
                  <a:gd name="connsiteX0" fmla="*/ 231117 w 1451790"/>
                  <a:gd name="connsiteY0" fmla="*/ 434650 h 2462283"/>
                  <a:gd name="connsiteX1" fmla="*/ 193017 w 1451790"/>
                  <a:gd name="connsiteY1" fmla="*/ 734687 h 2462283"/>
                  <a:gd name="connsiteX2" fmla="*/ 214449 w 1451790"/>
                  <a:gd name="connsiteY2" fmla="*/ 1070444 h 2462283"/>
                  <a:gd name="connsiteX3" fmla="*/ 312080 w 1451790"/>
                  <a:gd name="connsiteY3" fmla="*/ 1391912 h 2462283"/>
                  <a:gd name="connsiteX4" fmla="*/ 483530 w 1451790"/>
                  <a:gd name="connsiteY4" fmla="*/ 1627656 h 2462283"/>
                  <a:gd name="connsiteX5" fmla="*/ 793092 w 1451790"/>
                  <a:gd name="connsiteY5" fmla="*/ 1863400 h 2462283"/>
                  <a:gd name="connsiteX6" fmla="*/ 1002642 w 1451790"/>
                  <a:gd name="connsiteY6" fmla="*/ 1961031 h 2462283"/>
                  <a:gd name="connsiteX7" fmla="*/ 1035980 w 1451790"/>
                  <a:gd name="connsiteY7" fmla="*/ 1939600 h 2462283"/>
                  <a:gd name="connsiteX8" fmla="*/ 1059792 w 1451790"/>
                  <a:gd name="connsiteY8" fmla="*/ 1872925 h 2462283"/>
                  <a:gd name="connsiteX9" fmla="*/ 1088367 w 1451790"/>
                  <a:gd name="connsiteY9" fmla="*/ 1934837 h 2462283"/>
                  <a:gd name="connsiteX10" fmla="*/ 1212192 w 1451790"/>
                  <a:gd name="connsiteY10" fmla="*/ 2096762 h 2462283"/>
                  <a:gd name="connsiteX11" fmla="*/ 1355067 w 1451790"/>
                  <a:gd name="connsiteY11" fmla="*/ 2277737 h 2462283"/>
                  <a:gd name="connsiteX12" fmla="*/ 1450317 w 1451790"/>
                  <a:gd name="connsiteY12" fmla="*/ 2406325 h 2462283"/>
                  <a:gd name="connsiteX13" fmla="*/ 1397930 w 1451790"/>
                  <a:gd name="connsiteY13" fmla="*/ 2401562 h 2462283"/>
                  <a:gd name="connsiteX14" fmla="*/ 1207430 w 1451790"/>
                  <a:gd name="connsiteY14" fmla="*/ 2430137 h 2462283"/>
                  <a:gd name="connsiteX15" fmla="*/ 983592 w 1451790"/>
                  <a:gd name="connsiteY15" fmla="*/ 2458712 h 2462283"/>
                  <a:gd name="connsiteX16" fmla="*/ 807380 w 1451790"/>
                  <a:gd name="connsiteY16" fmla="*/ 2458712 h 2462283"/>
                  <a:gd name="connsiteX17" fmla="*/ 821667 w 1451790"/>
                  <a:gd name="connsiteY17" fmla="*/ 2430137 h 2462283"/>
                  <a:gd name="connsiteX18" fmla="*/ 850242 w 1451790"/>
                  <a:gd name="connsiteY18" fmla="*/ 2363462 h 2462283"/>
                  <a:gd name="connsiteX19" fmla="*/ 821667 w 1451790"/>
                  <a:gd name="connsiteY19" fmla="*/ 2353937 h 2462283"/>
                  <a:gd name="connsiteX20" fmla="*/ 664505 w 1451790"/>
                  <a:gd name="connsiteY20" fmla="*/ 2282500 h 2462283"/>
                  <a:gd name="connsiteX21" fmla="*/ 369230 w 1451790"/>
                  <a:gd name="connsiteY21" fmla="*/ 2077712 h 2462283"/>
                  <a:gd name="connsiteX22" fmla="*/ 193017 w 1451790"/>
                  <a:gd name="connsiteY22" fmla="*/ 1844350 h 2462283"/>
                  <a:gd name="connsiteX23" fmla="*/ 54905 w 1451790"/>
                  <a:gd name="connsiteY23" fmla="*/ 1487162 h 2462283"/>
                  <a:gd name="connsiteX24" fmla="*/ 2517 w 1451790"/>
                  <a:gd name="connsiteY24" fmla="*/ 929950 h 2462283"/>
                  <a:gd name="connsiteX25" fmla="*/ 9661 w 1451790"/>
                  <a:gd name="connsiteY25" fmla="*/ 522756 h 2462283"/>
                  <a:gd name="connsiteX26" fmla="*/ 21568 w 1451790"/>
                  <a:gd name="connsiteY26" fmla="*/ 156044 h 2462283"/>
                  <a:gd name="connsiteX27" fmla="*/ 16805 w 1451790"/>
                  <a:gd name="connsiteY27" fmla="*/ 6025 h 2462283"/>
                  <a:gd name="connsiteX28" fmla="*/ 73955 w 1451790"/>
                  <a:gd name="connsiteY28" fmla="*/ 36981 h 2462283"/>
                  <a:gd name="connsiteX29" fmla="*/ 188255 w 1451790"/>
                  <a:gd name="connsiteY29" fmla="*/ 106037 h 2462283"/>
                  <a:gd name="connsiteX30" fmla="*/ 254929 w 1451790"/>
                  <a:gd name="connsiteY30" fmla="*/ 156043 h 2462283"/>
                  <a:gd name="connsiteX31" fmla="*/ 254930 w 1451790"/>
                  <a:gd name="connsiteY31" fmla="*/ 225100 h 2462283"/>
                  <a:gd name="connsiteX32" fmla="*/ 231117 w 1451790"/>
                  <a:gd name="connsiteY32" fmla="*/ 434650 h 2462283"/>
                  <a:gd name="connsiteX0" fmla="*/ 231117 w 1451790"/>
                  <a:gd name="connsiteY0" fmla="*/ 434650 h 2462283"/>
                  <a:gd name="connsiteX1" fmla="*/ 193017 w 1451790"/>
                  <a:gd name="connsiteY1" fmla="*/ 734687 h 2462283"/>
                  <a:gd name="connsiteX2" fmla="*/ 214449 w 1451790"/>
                  <a:gd name="connsiteY2" fmla="*/ 1070444 h 2462283"/>
                  <a:gd name="connsiteX3" fmla="*/ 312080 w 1451790"/>
                  <a:gd name="connsiteY3" fmla="*/ 1391912 h 2462283"/>
                  <a:gd name="connsiteX4" fmla="*/ 483530 w 1451790"/>
                  <a:gd name="connsiteY4" fmla="*/ 1627656 h 2462283"/>
                  <a:gd name="connsiteX5" fmla="*/ 793092 w 1451790"/>
                  <a:gd name="connsiteY5" fmla="*/ 1863400 h 2462283"/>
                  <a:gd name="connsiteX6" fmla="*/ 995498 w 1451790"/>
                  <a:gd name="connsiteY6" fmla="*/ 1961031 h 2462283"/>
                  <a:gd name="connsiteX7" fmla="*/ 1035980 w 1451790"/>
                  <a:gd name="connsiteY7" fmla="*/ 1939600 h 2462283"/>
                  <a:gd name="connsiteX8" fmla="*/ 1059792 w 1451790"/>
                  <a:gd name="connsiteY8" fmla="*/ 1872925 h 2462283"/>
                  <a:gd name="connsiteX9" fmla="*/ 1088367 w 1451790"/>
                  <a:gd name="connsiteY9" fmla="*/ 1934837 h 2462283"/>
                  <a:gd name="connsiteX10" fmla="*/ 1212192 w 1451790"/>
                  <a:gd name="connsiteY10" fmla="*/ 2096762 h 2462283"/>
                  <a:gd name="connsiteX11" fmla="*/ 1355067 w 1451790"/>
                  <a:gd name="connsiteY11" fmla="*/ 2277737 h 2462283"/>
                  <a:gd name="connsiteX12" fmla="*/ 1450317 w 1451790"/>
                  <a:gd name="connsiteY12" fmla="*/ 2406325 h 2462283"/>
                  <a:gd name="connsiteX13" fmla="*/ 1397930 w 1451790"/>
                  <a:gd name="connsiteY13" fmla="*/ 2401562 h 2462283"/>
                  <a:gd name="connsiteX14" fmla="*/ 1207430 w 1451790"/>
                  <a:gd name="connsiteY14" fmla="*/ 2430137 h 2462283"/>
                  <a:gd name="connsiteX15" fmla="*/ 983592 w 1451790"/>
                  <a:gd name="connsiteY15" fmla="*/ 2458712 h 2462283"/>
                  <a:gd name="connsiteX16" fmla="*/ 807380 w 1451790"/>
                  <a:gd name="connsiteY16" fmla="*/ 2458712 h 2462283"/>
                  <a:gd name="connsiteX17" fmla="*/ 821667 w 1451790"/>
                  <a:gd name="connsiteY17" fmla="*/ 2430137 h 2462283"/>
                  <a:gd name="connsiteX18" fmla="*/ 850242 w 1451790"/>
                  <a:gd name="connsiteY18" fmla="*/ 2363462 h 2462283"/>
                  <a:gd name="connsiteX19" fmla="*/ 821667 w 1451790"/>
                  <a:gd name="connsiteY19" fmla="*/ 2353937 h 2462283"/>
                  <a:gd name="connsiteX20" fmla="*/ 664505 w 1451790"/>
                  <a:gd name="connsiteY20" fmla="*/ 2282500 h 2462283"/>
                  <a:gd name="connsiteX21" fmla="*/ 369230 w 1451790"/>
                  <a:gd name="connsiteY21" fmla="*/ 2077712 h 2462283"/>
                  <a:gd name="connsiteX22" fmla="*/ 193017 w 1451790"/>
                  <a:gd name="connsiteY22" fmla="*/ 1844350 h 2462283"/>
                  <a:gd name="connsiteX23" fmla="*/ 54905 w 1451790"/>
                  <a:gd name="connsiteY23" fmla="*/ 1487162 h 2462283"/>
                  <a:gd name="connsiteX24" fmla="*/ 2517 w 1451790"/>
                  <a:gd name="connsiteY24" fmla="*/ 929950 h 2462283"/>
                  <a:gd name="connsiteX25" fmla="*/ 9661 w 1451790"/>
                  <a:gd name="connsiteY25" fmla="*/ 522756 h 2462283"/>
                  <a:gd name="connsiteX26" fmla="*/ 21568 w 1451790"/>
                  <a:gd name="connsiteY26" fmla="*/ 156044 h 2462283"/>
                  <a:gd name="connsiteX27" fmla="*/ 16805 w 1451790"/>
                  <a:gd name="connsiteY27" fmla="*/ 6025 h 2462283"/>
                  <a:gd name="connsiteX28" fmla="*/ 73955 w 1451790"/>
                  <a:gd name="connsiteY28" fmla="*/ 36981 h 2462283"/>
                  <a:gd name="connsiteX29" fmla="*/ 188255 w 1451790"/>
                  <a:gd name="connsiteY29" fmla="*/ 106037 h 2462283"/>
                  <a:gd name="connsiteX30" fmla="*/ 254929 w 1451790"/>
                  <a:gd name="connsiteY30" fmla="*/ 156043 h 2462283"/>
                  <a:gd name="connsiteX31" fmla="*/ 254930 w 1451790"/>
                  <a:gd name="connsiteY31" fmla="*/ 225100 h 2462283"/>
                  <a:gd name="connsiteX32" fmla="*/ 231117 w 1451790"/>
                  <a:gd name="connsiteY32" fmla="*/ 434650 h 2462283"/>
                  <a:gd name="connsiteX0" fmla="*/ 231117 w 1451790"/>
                  <a:gd name="connsiteY0" fmla="*/ 434650 h 2462283"/>
                  <a:gd name="connsiteX1" fmla="*/ 193017 w 1451790"/>
                  <a:gd name="connsiteY1" fmla="*/ 734687 h 2462283"/>
                  <a:gd name="connsiteX2" fmla="*/ 214449 w 1451790"/>
                  <a:gd name="connsiteY2" fmla="*/ 1070444 h 2462283"/>
                  <a:gd name="connsiteX3" fmla="*/ 312080 w 1451790"/>
                  <a:gd name="connsiteY3" fmla="*/ 1391912 h 2462283"/>
                  <a:gd name="connsiteX4" fmla="*/ 483530 w 1451790"/>
                  <a:gd name="connsiteY4" fmla="*/ 1627656 h 2462283"/>
                  <a:gd name="connsiteX5" fmla="*/ 793092 w 1451790"/>
                  <a:gd name="connsiteY5" fmla="*/ 1863400 h 2462283"/>
                  <a:gd name="connsiteX6" fmla="*/ 995498 w 1451790"/>
                  <a:gd name="connsiteY6" fmla="*/ 1961031 h 2462283"/>
                  <a:gd name="connsiteX7" fmla="*/ 1035980 w 1451790"/>
                  <a:gd name="connsiteY7" fmla="*/ 1939600 h 2462283"/>
                  <a:gd name="connsiteX8" fmla="*/ 1059792 w 1451790"/>
                  <a:gd name="connsiteY8" fmla="*/ 1872925 h 2462283"/>
                  <a:gd name="connsiteX9" fmla="*/ 1095511 w 1451790"/>
                  <a:gd name="connsiteY9" fmla="*/ 1937219 h 2462283"/>
                  <a:gd name="connsiteX10" fmla="*/ 1212192 w 1451790"/>
                  <a:gd name="connsiteY10" fmla="*/ 2096762 h 2462283"/>
                  <a:gd name="connsiteX11" fmla="*/ 1355067 w 1451790"/>
                  <a:gd name="connsiteY11" fmla="*/ 2277737 h 2462283"/>
                  <a:gd name="connsiteX12" fmla="*/ 1450317 w 1451790"/>
                  <a:gd name="connsiteY12" fmla="*/ 2406325 h 2462283"/>
                  <a:gd name="connsiteX13" fmla="*/ 1397930 w 1451790"/>
                  <a:gd name="connsiteY13" fmla="*/ 2401562 h 2462283"/>
                  <a:gd name="connsiteX14" fmla="*/ 1207430 w 1451790"/>
                  <a:gd name="connsiteY14" fmla="*/ 2430137 h 2462283"/>
                  <a:gd name="connsiteX15" fmla="*/ 983592 w 1451790"/>
                  <a:gd name="connsiteY15" fmla="*/ 2458712 h 2462283"/>
                  <a:gd name="connsiteX16" fmla="*/ 807380 w 1451790"/>
                  <a:gd name="connsiteY16" fmla="*/ 2458712 h 2462283"/>
                  <a:gd name="connsiteX17" fmla="*/ 821667 w 1451790"/>
                  <a:gd name="connsiteY17" fmla="*/ 2430137 h 2462283"/>
                  <a:gd name="connsiteX18" fmla="*/ 850242 w 1451790"/>
                  <a:gd name="connsiteY18" fmla="*/ 2363462 h 2462283"/>
                  <a:gd name="connsiteX19" fmla="*/ 821667 w 1451790"/>
                  <a:gd name="connsiteY19" fmla="*/ 2353937 h 2462283"/>
                  <a:gd name="connsiteX20" fmla="*/ 664505 w 1451790"/>
                  <a:gd name="connsiteY20" fmla="*/ 2282500 h 2462283"/>
                  <a:gd name="connsiteX21" fmla="*/ 369230 w 1451790"/>
                  <a:gd name="connsiteY21" fmla="*/ 2077712 h 2462283"/>
                  <a:gd name="connsiteX22" fmla="*/ 193017 w 1451790"/>
                  <a:gd name="connsiteY22" fmla="*/ 1844350 h 2462283"/>
                  <a:gd name="connsiteX23" fmla="*/ 54905 w 1451790"/>
                  <a:gd name="connsiteY23" fmla="*/ 1487162 h 2462283"/>
                  <a:gd name="connsiteX24" fmla="*/ 2517 w 1451790"/>
                  <a:gd name="connsiteY24" fmla="*/ 929950 h 2462283"/>
                  <a:gd name="connsiteX25" fmla="*/ 9661 w 1451790"/>
                  <a:gd name="connsiteY25" fmla="*/ 522756 h 2462283"/>
                  <a:gd name="connsiteX26" fmla="*/ 21568 w 1451790"/>
                  <a:gd name="connsiteY26" fmla="*/ 156044 h 2462283"/>
                  <a:gd name="connsiteX27" fmla="*/ 16805 w 1451790"/>
                  <a:gd name="connsiteY27" fmla="*/ 6025 h 2462283"/>
                  <a:gd name="connsiteX28" fmla="*/ 73955 w 1451790"/>
                  <a:gd name="connsiteY28" fmla="*/ 36981 h 2462283"/>
                  <a:gd name="connsiteX29" fmla="*/ 188255 w 1451790"/>
                  <a:gd name="connsiteY29" fmla="*/ 106037 h 2462283"/>
                  <a:gd name="connsiteX30" fmla="*/ 254929 w 1451790"/>
                  <a:gd name="connsiteY30" fmla="*/ 156043 h 2462283"/>
                  <a:gd name="connsiteX31" fmla="*/ 254930 w 1451790"/>
                  <a:gd name="connsiteY31" fmla="*/ 225100 h 2462283"/>
                  <a:gd name="connsiteX32" fmla="*/ 231117 w 1451790"/>
                  <a:gd name="connsiteY32" fmla="*/ 434650 h 2462283"/>
                  <a:gd name="connsiteX0" fmla="*/ 231117 w 1451435"/>
                  <a:gd name="connsiteY0" fmla="*/ 434650 h 2462283"/>
                  <a:gd name="connsiteX1" fmla="*/ 193017 w 1451435"/>
                  <a:gd name="connsiteY1" fmla="*/ 734687 h 2462283"/>
                  <a:gd name="connsiteX2" fmla="*/ 214449 w 1451435"/>
                  <a:gd name="connsiteY2" fmla="*/ 1070444 h 2462283"/>
                  <a:gd name="connsiteX3" fmla="*/ 312080 w 1451435"/>
                  <a:gd name="connsiteY3" fmla="*/ 1391912 h 2462283"/>
                  <a:gd name="connsiteX4" fmla="*/ 483530 w 1451435"/>
                  <a:gd name="connsiteY4" fmla="*/ 1627656 h 2462283"/>
                  <a:gd name="connsiteX5" fmla="*/ 793092 w 1451435"/>
                  <a:gd name="connsiteY5" fmla="*/ 1863400 h 2462283"/>
                  <a:gd name="connsiteX6" fmla="*/ 995498 w 1451435"/>
                  <a:gd name="connsiteY6" fmla="*/ 1961031 h 2462283"/>
                  <a:gd name="connsiteX7" fmla="*/ 1035980 w 1451435"/>
                  <a:gd name="connsiteY7" fmla="*/ 1939600 h 2462283"/>
                  <a:gd name="connsiteX8" fmla="*/ 1059792 w 1451435"/>
                  <a:gd name="connsiteY8" fmla="*/ 1872925 h 2462283"/>
                  <a:gd name="connsiteX9" fmla="*/ 1095511 w 1451435"/>
                  <a:gd name="connsiteY9" fmla="*/ 1937219 h 2462283"/>
                  <a:gd name="connsiteX10" fmla="*/ 1212192 w 1451435"/>
                  <a:gd name="connsiteY10" fmla="*/ 2096762 h 2462283"/>
                  <a:gd name="connsiteX11" fmla="*/ 1362211 w 1451435"/>
                  <a:gd name="connsiteY11" fmla="*/ 2275356 h 2462283"/>
                  <a:gd name="connsiteX12" fmla="*/ 1450317 w 1451435"/>
                  <a:gd name="connsiteY12" fmla="*/ 2406325 h 2462283"/>
                  <a:gd name="connsiteX13" fmla="*/ 1397930 w 1451435"/>
                  <a:gd name="connsiteY13" fmla="*/ 2401562 h 2462283"/>
                  <a:gd name="connsiteX14" fmla="*/ 1207430 w 1451435"/>
                  <a:gd name="connsiteY14" fmla="*/ 2430137 h 2462283"/>
                  <a:gd name="connsiteX15" fmla="*/ 983592 w 1451435"/>
                  <a:gd name="connsiteY15" fmla="*/ 2458712 h 2462283"/>
                  <a:gd name="connsiteX16" fmla="*/ 807380 w 1451435"/>
                  <a:gd name="connsiteY16" fmla="*/ 2458712 h 2462283"/>
                  <a:gd name="connsiteX17" fmla="*/ 821667 w 1451435"/>
                  <a:gd name="connsiteY17" fmla="*/ 2430137 h 2462283"/>
                  <a:gd name="connsiteX18" fmla="*/ 850242 w 1451435"/>
                  <a:gd name="connsiteY18" fmla="*/ 2363462 h 2462283"/>
                  <a:gd name="connsiteX19" fmla="*/ 821667 w 1451435"/>
                  <a:gd name="connsiteY19" fmla="*/ 2353937 h 2462283"/>
                  <a:gd name="connsiteX20" fmla="*/ 664505 w 1451435"/>
                  <a:gd name="connsiteY20" fmla="*/ 2282500 h 2462283"/>
                  <a:gd name="connsiteX21" fmla="*/ 369230 w 1451435"/>
                  <a:gd name="connsiteY21" fmla="*/ 2077712 h 2462283"/>
                  <a:gd name="connsiteX22" fmla="*/ 193017 w 1451435"/>
                  <a:gd name="connsiteY22" fmla="*/ 1844350 h 2462283"/>
                  <a:gd name="connsiteX23" fmla="*/ 54905 w 1451435"/>
                  <a:gd name="connsiteY23" fmla="*/ 1487162 h 2462283"/>
                  <a:gd name="connsiteX24" fmla="*/ 2517 w 1451435"/>
                  <a:gd name="connsiteY24" fmla="*/ 929950 h 2462283"/>
                  <a:gd name="connsiteX25" fmla="*/ 9661 w 1451435"/>
                  <a:gd name="connsiteY25" fmla="*/ 522756 h 2462283"/>
                  <a:gd name="connsiteX26" fmla="*/ 21568 w 1451435"/>
                  <a:gd name="connsiteY26" fmla="*/ 156044 h 2462283"/>
                  <a:gd name="connsiteX27" fmla="*/ 16805 w 1451435"/>
                  <a:gd name="connsiteY27" fmla="*/ 6025 h 2462283"/>
                  <a:gd name="connsiteX28" fmla="*/ 73955 w 1451435"/>
                  <a:gd name="connsiteY28" fmla="*/ 36981 h 2462283"/>
                  <a:gd name="connsiteX29" fmla="*/ 188255 w 1451435"/>
                  <a:gd name="connsiteY29" fmla="*/ 106037 h 2462283"/>
                  <a:gd name="connsiteX30" fmla="*/ 254929 w 1451435"/>
                  <a:gd name="connsiteY30" fmla="*/ 156043 h 2462283"/>
                  <a:gd name="connsiteX31" fmla="*/ 254930 w 1451435"/>
                  <a:gd name="connsiteY31" fmla="*/ 225100 h 2462283"/>
                  <a:gd name="connsiteX32" fmla="*/ 231117 w 1451435"/>
                  <a:gd name="connsiteY32" fmla="*/ 434650 h 2462283"/>
                  <a:gd name="connsiteX0" fmla="*/ 231117 w 1442388"/>
                  <a:gd name="connsiteY0" fmla="*/ 434650 h 2462283"/>
                  <a:gd name="connsiteX1" fmla="*/ 193017 w 1442388"/>
                  <a:gd name="connsiteY1" fmla="*/ 734687 h 2462283"/>
                  <a:gd name="connsiteX2" fmla="*/ 214449 w 1442388"/>
                  <a:gd name="connsiteY2" fmla="*/ 1070444 h 2462283"/>
                  <a:gd name="connsiteX3" fmla="*/ 312080 w 1442388"/>
                  <a:gd name="connsiteY3" fmla="*/ 1391912 h 2462283"/>
                  <a:gd name="connsiteX4" fmla="*/ 483530 w 1442388"/>
                  <a:gd name="connsiteY4" fmla="*/ 1627656 h 2462283"/>
                  <a:gd name="connsiteX5" fmla="*/ 793092 w 1442388"/>
                  <a:gd name="connsiteY5" fmla="*/ 1863400 h 2462283"/>
                  <a:gd name="connsiteX6" fmla="*/ 995498 w 1442388"/>
                  <a:gd name="connsiteY6" fmla="*/ 1961031 h 2462283"/>
                  <a:gd name="connsiteX7" fmla="*/ 1035980 w 1442388"/>
                  <a:gd name="connsiteY7" fmla="*/ 1939600 h 2462283"/>
                  <a:gd name="connsiteX8" fmla="*/ 1059792 w 1442388"/>
                  <a:gd name="connsiteY8" fmla="*/ 1872925 h 2462283"/>
                  <a:gd name="connsiteX9" fmla="*/ 1095511 w 1442388"/>
                  <a:gd name="connsiteY9" fmla="*/ 1937219 h 2462283"/>
                  <a:gd name="connsiteX10" fmla="*/ 1212192 w 1442388"/>
                  <a:gd name="connsiteY10" fmla="*/ 2096762 h 2462283"/>
                  <a:gd name="connsiteX11" fmla="*/ 1362211 w 1442388"/>
                  <a:gd name="connsiteY11" fmla="*/ 2275356 h 2462283"/>
                  <a:gd name="connsiteX12" fmla="*/ 1440792 w 1442388"/>
                  <a:gd name="connsiteY12" fmla="*/ 2384894 h 2462283"/>
                  <a:gd name="connsiteX13" fmla="*/ 1397930 w 1442388"/>
                  <a:gd name="connsiteY13" fmla="*/ 2401562 h 2462283"/>
                  <a:gd name="connsiteX14" fmla="*/ 1207430 w 1442388"/>
                  <a:gd name="connsiteY14" fmla="*/ 2430137 h 2462283"/>
                  <a:gd name="connsiteX15" fmla="*/ 983592 w 1442388"/>
                  <a:gd name="connsiteY15" fmla="*/ 2458712 h 2462283"/>
                  <a:gd name="connsiteX16" fmla="*/ 807380 w 1442388"/>
                  <a:gd name="connsiteY16" fmla="*/ 2458712 h 2462283"/>
                  <a:gd name="connsiteX17" fmla="*/ 821667 w 1442388"/>
                  <a:gd name="connsiteY17" fmla="*/ 2430137 h 2462283"/>
                  <a:gd name="connsiteX18" fmla="*/ 850242 w 1442388"/>
                  <a:gd name="connsiteY18" fmla="*/ 2363462 h 2462283"/>
                  <a:gd name="connsiteX19" fmla="*/ 821667 w 1442388"/>
                  <a:gd name="connsiteY19" fmla="*/ 2353937 h 2462283"/>
                  <a:gd name="connsiteX20" fmla="*/ 664505 w 1442388"/>
                  <a:gd name="connsiteY20" fmla="*/ 2282500 h 2462283"/>
                  <a:gd name="connsiteX21" fmla="*/ 369230 w 1442388"/>
                  <a:gd name="connsiteY21" fmla="*/ 2077712 h 2462283"/>
                  <a:gd name="connsiteX22" fmla="*/ 193017 w 1442388"/>
                  <a:gd name="connsiteY22" fmla="*/ 1844350 h 2462283"/>
                  <a:gd name="connsiteX23" fmla="*/ 54905 w 1442388"/>
                  <a:gd name="connsiteY23" fmla="*/ 1487162 h 2462283"/>
                  <a:gd name="connsiteX24" fmla="*/ 2517 w 1442388"/>
                  <a:gd name="connsiteY24" fmla="*/ 929950 h 2462283"/>
                  <a:gd name="connsiteX25" fmla="*/ 9661 w 1442388"/>
                  <a:gd name="connsiteY25" fmla="*/ 522756 h 2462283"/>
                  <a:gd name="connsiteX26" fmla="*/ 21568 w 1442388"/>
                  <a:gd name="connsiteY26" fmla="*/ 156044 h 2462283"/>
                  <a:gd name="connsiteX27" fmla="*/ 16805 w 1442388"/>
                  <a:gd name="connsiteY27" fmla="*/ 6025 h 2462283"/>
                  <a:gd name="connsiteX28" fmla="*/ 73955 w 1442388"/>
                  <a:gd name="connsiteY28" fmla="*/ 36981 h 2462283"/>
                  <a:gd name="connsiteX29" fmla="*/ 188255 w 1442388"/>
                  <a:gd name="connsiteY29" fmla="*/ 106037 h 2462283"/>
                  <a:gd name="connsiteX30" fmla="*/ 254929 w 1442388"/>
                  <a:gd name="connsiteY30" fmla="*/ 156043 h 2462283"/>
                  <a:gd name="connsiteX31" fmla="*/ 254930 w 1442388"/>
                  <a:gd name="connsiteY31" fmla="*/ 225100 h 2462283"/>
                  <a:gd name="connsiteX32" fmla="*/ 231117 w 1442388"/>
                  <a:gd name="connsiteY32" fmla="*/ 434650 h 2462283"/>
                  <a:gd name="connsiteX0" fmla="*/ 231117 w 1445146"/>
                  <a:gd name="connsiteY0" fmla="*/ 434650 h 2462283"/>
                  <a:gd name="connsiteX1" fmla="*/ 193017 w 1445146"/>
                  <a:gd name="connsiteY1" fmla="*/ 734687 h 2462283"/>
                  <a:gd name="connsiteX2" fmla="*/ 214449 w 1445146"/>
                  <a:gd name="connsiteY2" fmla="*/ 1070444 h 2462283"/>
                  <a:gd name="connsiteX3" fmla="*/ 312080 w 1445146"/>
                  <a:gd name="connsiteY3" fmla="*/ 1391912 h 2462283"/>
                  <a:gd name="connsiteX4" fmla="*/ 483530 w 1445146"/>
                  <a:gd name="connsiteY4" fmla="*/ 1627656 h 2462283"/>
                  <a:gd name="connsiteX5" fmla="*/ 793092 w 1445146"/>
                  <a:gd name="connsiteY5" fmla="*/ 1863400 h 2462283"/>
                  <a:gd name="connsiteX6" fmla="*/ 995498 w 1445146"/>
                  <a:gd name="connsiteY6" fmla="*/ 1961031 h 2462283"/>
                  <a:gd name="connsiteX7" fmla="*/ 1035980 w 1445146"/>
                  <a:gd name="connsiteY7" fmla="*/ 1939600 h 2462283"/>
                  <a:gd name="connsiteX8" fmla="*/ 1059792 w 1445146"/>
                  <a:gd name="connsiteY8" fmla="*/ 1872925 h 2462283"/>
                  <a:gd name="connsiteX9" fmla="*/ 1095511 w 1445146"/>
                  <a:gd name="connsiteY9" fmla="*/ 1937219 h 2462283"/>
                  <a:gd name="connsiteX10" fmla="*/ 1212192 w 1445146"/>
                  <a:gd name="connsiteY10" fmla="*/ 2096762 h 2462283"/>
                  <a:gd name="connsiteX11" fmla="*/ 1362211 w 1445146"/>
                  <a:gd name="connsiteY11" fmla="*/ 2275356 h 2462283"/>
                  <a:gd name="connsiteX12" fmla="*/ 1440792 w 1445146"/>
                  <a:gd name="connsiteY12" fmla="*/ 2384894 h 2462283"/>
                  <a:gd name="connsiteX13" fmla="*/ 1397930 w 1445146"/>
                  <a:gd name="connsiteY13" fmla="*/ 2401562 h 2462283"/>
                  <a:gd name="connsiteX14" fmla="*/ 1207430 w 1445146"/>
                  <a:gd name="connsiteY14" fmla="*/ 2430137 h 2462283"/>
                  <a:gd name="connsiteX15" fmla="*/ 983592 w 1445146"/>
                  <a:gd name="connsiteY15" fmla="*/ 2458712 h 2462283"/>
                  <a:gd name="connsiteX16" fmla="*/ 807380 w 1445146"/>
                  <a:gd name="connsiteY16" fmla="*/ 2458712 h 2462283"/>
                  <a:gd name="connsiteX17" fmla="*/ 821667 w 1445146"/>
                  <a:gd name="connsiteY17" fmla="*/ 2430137 h 2462283"/>
                  <a:gd name="connsiteX18" fmla="*/ 850242 w 1445146"/>
                  <a:gd name="connsiteY18" fmla="*/ 2363462 h 2462283"/>
                  <a:gd name="connsiteX19" fmla="*/ 821667 w 1445146"/>
                  <a:gd name="connsiteY19" fmla="*/ 2353937 h 2462283"/>
                  <a:gd name="connsiteX20" fmla="*/ 664505 w 1445146"/>
                  <a:gd name="connsiteY20" fmla="*/ 2282500 h 2462283"/>
                  <a:gd name="connsiteX21" fmla="*/ 369230 w 1445146"/>
                  <a:gd name="connsiteY21" fmla="*/ 2077712 h 2462283"/>
                  <a:gd name="connsiteX22" fmla="*/ 193017 w 1445146"/>
                  <a:gd name="connsiteY22" fmla="*/ 1844350 h 2462283"/>
                  <a:gd name="connsiteX23" fmla="*/ 54905 w 1445146"/>
                  <a:gd name="connsiteY23" fmla="*/ 1487162 h 2462283"/>
                  <a:gd name="connsiteX24" fmla="*/ 2517 w 1445146"/>
                  <a:gd name="connsiteY24" fmla="*/ 929950 h 2462283"/>
                  <a:gd name="connsiteX25" fmla="*/ 9661 w 1445146"/>
                  <a:gd name="connsiteY25" fmla="*/ 522756 h 2462283"/>
                  <a:gd name="connsiteX26" fmla="*/ 21568 w 1445146"/>
                  <a:gd name="connsiteY26" fmla="*/ 156044 h 2462283"/>
                  <a:gd name="connsiteX27" fmla="*/ 16805 w 1445146"/>
                  <a:gd name="connsiteY27" fmla="*/ 6025 h 2462283"/>
                  <a:gd name="connsiteX28" fmla="*/ 73955 w 1445146"/>
                  <a:gd name="connsiteY28" fmla="*/ 36981 h 2462283"/>
                  <a:gd name="connsiteX29" fmla="*/ 188255 w 1445146"/>
                  <a:gd name="connsiteY29" fmla="*/ 106037 h 2462283"/>
                  <a:gd name="connsiteX30" fmla="*/ 254929 w 1445146"/>
                  <a:gd name="connsiteY30" fmla="*/ 156043 h 2462283"/>
                  <a:gd name="connsiteX31" fmla="*/ 254930 w 1445146"/>
                  <a:gd name="connsiteY31" fmla="*/ 225100 h 2462283"/>
                  <a:gd name="connsiteX32" fmla="*/ 231117 w 1445146"/>
                  <a:gd name="connsiteY32" fmla="*/ 434650 h 2462283"/>
                  <a:gd name="connsiteX0" fmla="*/ 231117 w 1445146"/>
                  <a:gd name="connsiteY0" fmla="*/ 434650 h 2463798"/>
                  <a:gd name="connsiteX1" fmla="*/ 193017 w 1445146"/>
                  <a:gd name="connsiteY1" fmla="*/ 734687 h 2463798"/>
                  <a:gd name="connsiteX2" fmla="*/ 214449 w 1445146"/>
                  <a:gd name="connsiteY2" fmla="*/ 1070444 h 2463798"/>
                  <a:gd name="connsiteX3" fmla="*/ 312080 w 1445146"/>
                  <a:gd name="connsiteY3" fmla="*/ 1391912 h 2463798"/>
                  <a:gd name="connsiteX4" fmla="*/ 483530 w 1445146"/>
                  <a:gd name="connsiteY4" fmla="*/ 1627656 h 2463798"/>
                  <a:gd name="connsiteX5" fmla="*/ 793092 w 1445146"/>
                  <a:gd name="connsiteY5" fmla="*/ 1863400 h 2463798"/>
                  <a:gd name="connsiteX6" fmla="*/ 995498 w 1445146"/>
                  <a:gd name="connsiteY6" fmla="*/ 1961031 h 2463798"/>
                  <a:gd name="connsiteX7" fmla="*/ 1035980 w 1445146"/>
                  <a:gd name="connsiteY7" fmla="*/ 1939600 h 2463798"/>
                  <a:gd name="connsiteX8" fmla="*/ 1059792 w 1445146"/>
                  <a:gd name="connsiteY8" fmla="*/ 1872925 h 2463798"/>
                  <a:gd name="connsiteX9" fmla="*/ 1095511 w 1445146"/>
                  <a:gd name="connsiteY9" fmla="*/ 1937219 h 2463798"/>
                  <a:gd name="connsiteX10" fmla="*/ 1212192 w 1445146"/>
                  <a:gd name="connsiteY10" fmla="*/ 2096762 h 2463798"/>
                  <a:gd name="connsiteX11" fmla="*/ 1362211 w 1445146"/>
                  <a:gd name="connsiteY11" fmla="*/ 2275356 h 2463798"/>
                  <a:gd name="connsiteX12" fmla="*/ 1440792 w 1445146"/>
                  <a:gd name="connsiteY12" fmla="*/ 2384894 h 2463798"/>
                  <a:gd name="connsiteX13" fmla="*/ 1397930 w 1445146"/>
                  <a:gd name="connsiteY13" fmla="*/ 2401562 h 2463798"/>
                  <a:gd name="connsiteX14" fmla="*/ 1207430 w 1445146"/>
                  <a:gd name="connsiteY14" fmla="*/ 2430137 h 2463798"/>
                  <a:gd name="connsiteX15" fmla="*/ 983592 w 1445146"/>
                  <a:gd name="connsiteY15" fmla="*/ 2458712 h 2463798"/>
                  <a:gd name="connsiteX16" fmla="*/ 816905 w 1445146"/>
                  <a:gd name="connsiteY16" fmla="*/ 2461093 h 2463798"/>
                  <a:gd name="connsiteX17" fmla="*/ 821667 w 1445146"/>
                  <a:gd name="connsiteY17" fmla="*/ 2430137 h 2463798"/>
                  <a:gd name="connsiteX18" fmla="*/ 850242 w 1445146"/>
                  <a:gd name="connsiteY18" fmla="*/ 2363462 h 2463798"/>
                  <a:gd name="connsiteX19" fmla="*/ 821667 w 1445146"/>
                  <a:gd name="connsiteY19" fmla="*/ 2353937 h 2463798"/>
                  <a:gd name="connsiteX20" fmla="*/ 664505 w 1445146"/>
                  <a:gd name="connsiteY20" fmla="*/ 2282500 h 2463798"/>
                  <a:gd name="connsiteX21" fmla="*/ 369230 w 1445146"/>
                  <a:gd name="connsiteY21" fmla="*/ 2077712 h 2463798"/>
                  <a:gd name="connsiteX22" fmla="*/ 193017 w 1445146"/>
                  <a:gd name="connsiteY22" fmla="*/ 1844350 h 2463798"/>
                  <a:gd name="connsiteX23" fmla="*/ 54905 w 1445146"/>
                  <a:gd name="connsiteY23" fmla="*/ 1487162 h 2463798"/>
                  <a:gd name="connsiteX24" fmla="*/ 2517 w 1445146"/>
                  <a:gd name="connsiteY24" fmla="*/ 929950 h 2463798"/>
                  <a:gd name="connsiteX25" fmla="*/ 9661 w 1445146"/>
                  <a:gd name="connsiteY25" fmla="*/ 522756 h 2463798"/>
                  <a:gd name="connsiteX26" fmla="*/ 21568 w 1445146"/>
                  <a:gd name="connsiteY26" fmla="*/ 156044 h 2463798"/>
                  <a:gd name="connsiteX27" fmla="*/ 16805 w 1445146"/>
                  <a:gd name="connsiteY27" fmla="*/ 6025 h 2463798"/>
                  <a:gd name="connsiteX28" fmla="*/ 73955 w 1445146"/>
                  <a:gd name="connsiteY28" fmla="*/ 36981 h 2463798"/>
                  <a:gd name="connsiteX29" fmla="*/ 188255 w 1445146"/>
                  <a:gd name="connsiteY29" fmla="*/ 106037 h 2463798"/>
                  <a:gd name="connsiteX30" fmla="*/ 254929 w 1445146"/>
                  <a:gd name="connsiteY30" fmla="*/ 156043 h 2463798"/>
                  <a:gd name="connsiteX31" fmla="*/ 254930 w 1445146"/>
                  <a:gd name="connsiteY31" fmla="*/ 225100 h 2463798"/>
                  <a:gd name="connsiteX32" fmla="*/ 231117 w 1445146"/>
                  <a:gd name="connsiteY32" fmla="*/ 434650 h 2463798"/>
                  <a:gd name="connsiteX0" fmla="*/ 231117 w 1445146"/>
                  <a:gd name="connsiteY0" fmla="*/ 434650 h 2463798"/>
                  <a:gd name="connsiteX1" fmla="*/ 193017 w 1445146"/>
                  <a:gd name="connsiteY1" fmla="*/ 734687 h 2463798"/>
                  <a:gd name="connsiteX2" fmla="*/ 214449 w 1445146"/>
                  <a:gd name="connsiteY2" fmla="*/ 1070444 h 2463798"/>
                  <a:gd name="connsiteX3" fmla="*/ 312080 w 1445146"/>
                  <a:gd name="connsiteY3" fmla="*/ 1391912 h 2463798"/>
                  <a:gd name="connsiteX4" fmla="*/ 483530 w 1445146"/>
                  <a:gd name="connsiteY4" fmla="*/ 1627656 h 2463798"/>
                  <a:gd name="connsiteX5" fmla="*/ 793092 w 1445146"/>
                  <a:gd name="connsiteY5" fmla="*/ 1863400 h 2463798"/>
                  <a:gd name="connsiteX6" fmla="*/ 995498 w 1445146"/>
                  <a:gd name="connsiteY6" fmla="*/ 1961031 h 2463798"/>
                  <a:gd name="connsiteX7" fmla="*/ 1035980 w 1445146"/>
                  <a:gd name="connsiteY7" fmla="*/ 1939600 h 2463798"/>
                  <a:gd name="connsiteX8" fmla="*/ 1059792 w 1445146"/>
                  <a:gd name="connsiteY8" fmla="*/ 1872925 h 2463798"/>
                  <a:gd name="connsiteX9" fmla="*/ 1095511 w 1445146"/>
                  <a:gd name="connsiteY9" fmla="*/ 1937219 h 2463798"/>
                  <a:gd name="connsiteX10" fmla="*/ 1212192 w 1445146"/>
                  <a:gd name="connsiteY10" fmla="*/ 2096762 h 2463798"/>
                  <a:gd name="connsiteX11" fmla="*/ 1362211 w 1445146"/>
                  <a:gd name="connsiteY11" fmla="*/ 2275356 h 2463798"/>
                  <a:gd name="connsiteX12" fmla="*/ 1440792 w 1445146"/>
                  <a:gd name="connsiteY12" fmla="*/ 2384894 h 2463798"/>
                  <a:gd name="connsiteX13" fmla="*/ 1397930 w 1445146"/>
                  <a:gd name="connsiteY13" fmla="*/ 2401562 h 2463798"/>
                  <a:gd name="connsiteX14" fmla="*/ 1207430 w 1445146"/>
                  <a:gd name="connsiteY14" fmla="*/ 2430137 h 2463798"/>
                  <a:gd name="connsiteX15" fmla="*/ 983592 w 1445146"/>
                  <a:gd name="connsiteY15" fmla="*/ 2458712 h 2463798"/>
                  <a:gd name="connsiteX16" fmla="*/ 816905 w 1445146"/>
                  <a:gd name="connsiteY16" fmla="*/ 2461093 h 2463798"/>
                  <a:gd name="connsiteX17" fmla="*/ 821667 w 1445146"/>
                  <a:gd name="connsiteY17" fmla="*/ 2430137 h 2463798"/>
                  <a:gd name="connsiteX18" fmla="*/ 850242 w 1445146"/>
                  <a:gd name="connsiteY18" fmla="*/ 2363462 h 2463798"/>
                  <a:gd name="connsiteX19" fmla="*/ 821667 w 1445146"/>
                  <a:gd name="connsiteY19" fmla="*/ 2353937 h 2463798"/>
                  <a:gd name="connsiteX20" fmla="*/ 664505 w 1445146"/>
                  <a:gd name="connsiteY20" fmla="*/ 2282500 h 2463798"/>
                  <a:gd name="connsiteX21" fmla="*/ 369230 w 1445146"/>
                  <a:gd name="connsiteY21" fmla="*/ 2077712 h 2463798"/>
                  <a:gd name="connsiteX22" fmla="*/ 193017 w 1445146"/>
                  <a:gd name="connsiteY22" fmla="*/ 1844350 h 2463798"/>
                  <a:gd name="connsiteX23" fmla="*/ 54905 w 1445146"/>
                  <a:gd name="connsiteY23" fmla="*/ 1487162 h 2463798"/>
                  <a:gd name="connsiteX24" fmla="*/ 2517 w 1445146"/>
                  <a:gd name="connsiteY24" fmla="*/ 929950 h 2463798"/>
                  <a:gd name="connsiteX25" fmla="*/ 9661 w 1445146"/>
                  <a:gd name="connsiteY25" fmla="*/ 522756 h 2463798"/>
                  <a:gd name="connsiteX26" fmla="*/ 21568 w 1445146"/>
                  <a:gd name="connsiteY26" fmla="*/ 156044 h 2463798"/>
                  <a:gd name="connsiteX27" fmla="*/ 16805 w 1445146"/>
                  <a:gd name="connsiteY27" fmla="*/ 6025 h 2463798"/>
                  <a:gd name="connsiteX28" fmla="*/ 73955 w 1445146"/>
                  <a:gd name="connsiteY28" fmla="*/ 36981 h 2463798"/>
                  <a:gd name="connsiteX29" fmla="*/ 188255 w 1445146"/>
                  <a:gd name="connsiteY29" fmla="*/ 106037 h 2463798"/>
                  <a:gd name="connsiteX30" fmla="*/ 254929 w 1445146"/>
                  <a:gd name="connsiteY30" fmla="*/ 156043 h 2463798"/>
                  <a:gd name="connsiteX31" fmla="*/ 254930 w 1445146"/>
                  <a:gd name="connsiteY31" fmla="*/ 225100 h 2463798"/>
                  <a:gd name="connsiteX32" fmla="*/ 231117 w 1445146"/>
                  <a:gd name="connsiteY32" fmla="*/ 434650 h 2463798"/>
                  <a:gd name="connsiteX0" fmla="*/ 231117 w 1445146"/>
                  <a:gd name="connsiteY0" fmla="*/ 434650 h 2463798"/>
                  <a:gd name="connsiteX1" fmla="*/ 193017 w 1445146"/>
                  <a:gd name="connsiteY1" fmla="*/ 734687 h 2463798"/>
                  <a:gd name="connsiteX2" fmla="*/ 214449 w 1445146"/>
                  <a:gd name="connsiteY2" fmla="*/ 1070444 h 2463798"/>
                  <a:gd name="connsiteX3" fmla="*/ 312080 w 1445146"/>
                  <a:gd name="connsiteY3" fmla="*/ 1391912 h 2463798"/>
                  <a:gd name="connsiteX4" fmla="*/ 483530 w 1445146"/>
                  <a:gd name="connsiteY4" fmla="*/ 1627656 h 2463798"/>
                  <a:gd name="connsiteX5" fmla="*/ 793092 w 1445146"/>
                  <a:gd name="connsiteY5" fmla="*/ 1863400 h 2463798"/>
                  <a:gd name="connsiteX6" fmla="*/ 995498 w 1445146"/>
                  <a:gd name="connsiteY6" fmla="*/ 1961031 h 2463798"/>
                  <a:gd name="connsiteX7" fmla="*/ 1035980 w 1445146"/>
                  <a:gd name="connsiteY7" fmla="*/ 1939600 h 2463798"/>
                  <a:gd name="connsiteX8" fmla="*/ 1059792 w 1445146"/>
                  <a:gd name="connsiteY8" fmla="*/ 1872925 h 2463798"/>
                  <a:gd name="connsiteX9" fmla="*/ 1095511 w 1445146"/>
                  <a:gd name="connsiteY9" fmla="*/ 1937219 h 2463798"/>
                  <a:gd name="connsiteX10" fmla="*/ 1212192 w 1445146"/>
                  <a:gd name="connsiteY10" fmla="*/ 2096762 h 2463798"/>
                  <a:gd name="connsiteX11" fmla="*/ 1362211 w 1445146"/>
                  <a:gd name="connsiteY11" fmla="*/ 2275356 h 2463798"/>
                  <a:gd name="connsiteX12" fmla="*/ 1440792 w 1445146"/>
                  <a:gd name="connsiteY12" fmla="*/ 2384894 h 2463798"/>
                  <a:gd name="connsiteX13" fmla="*/ 1397930 w 1445146"/>
                  <a:gd name="connsiteY13" fmla="*/ 2401562 h 2463798"/>
                  <a:gd name="connsiteX14" fmla="*/ 1207430 w 1445146"/>
                  <a:gd name="connsiteY14" fmla="*/ 2430137 h 2463798"/>
                  <a:gd name="connsiteX15" fmla="*/ 983592 w 1445146"/>
                  <a:gd name="connsiteY15" fmla="*/ 2458712 h 2463798"/>
                  <a:gd name="connsiteX16" fmla="*/ 821668 w 1445146"/>
                  <a:gd name="connsiteY16" fmla="*/ 2461093 h 2463798"/>
                  <a:gd name="connsiteX17" fmla="*/ 821667 w 1445146"/>
                  <a:gd name="connsiteY17" fmla="*/ 2430137 h 2463798"/>
                  <a:gd name="connsiteX18" fmla="*/ 850242 w 1445146"/>
                  <a:gd name="connsiteY18" fmla="*/ 2363462 h 2463798"/>
                  <a:gd name="connsiteX19" fmla="*/ 821667 w 1445146"/>
                  <a:gd name="connsiteY19" fmla="*/ 2353937 h 2463798"/>
                  <a:gd name="connsiteX20" fmla="*/ 664505 w 1445146"/>
                  <a:gd name="connsiteY20" fmla="*/ 2282500 h 2463798"/>
                  <a:gd name="connsiteX21" fmla="*/ 369230 w 1445146"/>
                  <a:gd name="connsiteY21" fmla="*/ 2077712 h 2463798"/>
                  <a:gd name="connsiteX22" fmla="*/ 193017 w 1445146"/>
                  <a:gd name="connsiteY22" fmla="*/ 1844350 h 2463798"/>
                  <a:gd name="connsiteX23" fmla="*/ 54905 w 1445146"/>
                  <a:gd name="connsiteY23" fmla="*/ 1487162 h 2463798"/>
                  <a:gd name="connsiteX24" fmla="*/ 2517 w 1445146"/>
                  <a:gd name="connsiteY24" fmla="*/ 929950 h 2463798"/>
                  <a:gd name="connsiteX25" fmla="*/ 9661 w 1445146"/>
                  <a:gd name="connsiteY25" fmla="*/ 522756 h 2463798"/>
                  <a:gd name="connsiteX26" fmla="*/ 21568 w 1445146"/>
                  <a:gd name="connsiteY26" fmla="*/ 156044 h 2463798"/>
                  <a:gd name="connsiteX27" fmla="*/ 16805 w 1445146"/>
                  <a:gd name="connsiteY27" fmla="*/ 6025 h 2463798"/>
                  <a:gd name="connsiteX28" fmla="*/ 73955 w 1445146"/>
                  <a:gd name="connsiteY28" fmla="*/ 36981 h 2463798"/>
                  <a:gd name="connsiteX29" fmla="*/ 188255 w 1445146"/>
                  <a:gd name="connsiteY29" fmla="*/ 106037 h 2463798"/>
                  <a:gd name="connsiteX30" fmla="*/ 254929 w 1445146"/>
                  <a:gd name="connsiteY30" fmla="*/ 156043 h 2463798"/>
                  <a:gd name="connsiteX31" fmla="*/ 254930 w 1445146"/>
                  <a:gd name="connsiteY31" fmla="*/ 225100 h 2463798"/>
                  <a:gd name="connsiteX32" fmla="*/ 231117 w 1445146"/>
                  <a:gd name="connsiteY32" fmla="*/ 434650 h 2463798"/>
                  <a:gd name="connsiteX0" fmla="*/ 231117 w 1445146"/>
                  <a:gd name="connsiteY0" fmla="*/ 434650 h 2465598"/>
                  <a:gd name="connsiteX1" fmla="*/ 193017 w 1445146"/>
                  <a:gd name="connsiteY1" fmla="*/ 734687 h 2465598"/>
                  <a:gd name="connsiteX2" fmla="*/ 214449 w 1445146"/>
                  <a:gd name="connsiteY2" fmla="*/ 1070444 h 2465598"/>
                  <a:gd name="connsiteX3" fmla="*/ 312080 w 1445146"/>
                  <a:gd name="connsiteY3" fmla="*/ 1391912 h 2465598"/>
                  <a:gd name="connsiteX4" fmla="*/ 483530 w 1445146"/>
                  <a:gd name="connsiteY4" fmla="*/ 1627656 h 2465598"/>
                  <a:gd name="connsiteX5" fmla="*/ 793092 w 1445146"/>
                  <a:gd name="connsiteY5" fmla="*/ 1863400 h 2465598"/>
                  <a:gd name="connsiteX6" fmla="*/ 995498 w 1445146"/>
                  <a:gd name="connsiteY6" fmla="*/ 1961031 h 2465598"/>
                  <a:gd name="connsiteX7" fmla="*/ 1035980 w 1445146"/>
                  <a:gd name="connsiteY7" fmla="*/ 1939600 h 2465598"/>
                  <a:gd name="connsiteX8" fmla="*/ 1059792 w 1445146"/>
                  <a:gd name="connsiteY8" fmla="*/ 1872925 h 2465598"/>
                  <a:gd name="connsiteX9" fmla="*/ 1095511 w 1445146"/>
                  <a:gd name="connsiteY9" fmla="*/ 1937219 h 2465598"/>
                  <a:gd name="connsiteX10" fmla="*/ 1212192 w 1445146"/>
                  <a:gd name="connsiteY10" fmla="*/ 2096762 h 2465598"/>
                  <a:gd name="connsiteX11" fmla="*/ 1362211 w 1445146"/>
                  <a:gd name="connsiteY11" fmla="*/ 2275356 h 2465598"/>
                  <a:gd name="connsiteX12" fmla="*/ 1440792 w 1445146"/>
                  <a:gd name="connsiteY12" fmla="*/ 2384894 h 2465598"/>
                  <a:gd name="connsiteX13" fmla="*/ 1397930 w 1445146"/>
                  <a:gd name="connsiteY13" fmla="*/ 2401562 h 2465598"/>
                  <a:gd name="connsiteX14" fmla="*/ 1207430 w 1445146"/>
                  <a:gd name="connsiteY14" fmla="*/ 2430137 h 2465598"/>
                  <a:gd name="connsiteX15" fmla="*/ 983592 w 1445146"/>
                  <a:gd name="connsiteY15" fmla="*/ 2458712 h 2465598"/>
                  <a:gd name="connsiteX16" fmla="*/ 828811 w 1445146"/>
                  <a:gd name="connsiteY16" fmla="*/ 2463474 h 2465598"/>
                  <a:gd name="connsiteX17" fmla="*/ 821667 w 1445146"/>
                  <a:gd name="connsiteY17" fmla="*/ 2430137 h 2465598"/>
                  <a:gd name="connsiteX18" fmla="*/ 850242 w 1445146"/>
                  <a:gd name="connsiteY18" fmla="*/ 2363462 h 2465598"/>
                  <a:gd name="connsiteX19" fmla="*/ 821667 w 1445146"/>
                  <a:gd name="connsiteY19" fmla="*/ 2353937 h 2465598"/>
                  <a:gd name="connsiteX20" fmla="*/ 664505 w 1445146"/>
                  <a:gd name="connsiteY20" fmla="*/ 2282500 h 2465598"/>
                  <a:gd name="connsiteX21" fmla="*/ 369230 w 1445146"/>
                  <a:gd name="connsiteY21" fmla="*/ 2077712 h 2465598"/>
                  <a:gd name="connsiteX22" fmla="*/ 193017 w 1445146"/>
                  <a:gd name="connsiteY22" fmla="*/ 1844350 h 2465598"/>
                  <a:gd name="connsiteX23" fmla="*/ 54905 w 1445146"/>
                  <a:gd name="connsiteY23" fmla="*/ 1487162 h 2465598"/>
                  <a:gd name="connsiteX24" fmla="*/ 2517 w 1445146"/>
                  <a:gd name="connsiteY24" fmla="*/ 929950 h 2465598"/>
                  <a:gd name="connsiteX25" fmla="*/ 9661 w 1445146"/>
                  <a:gd name="connsiteY25" fmla="*/ 522756 h 2465598"/>
                  <a:gd name="connsiteX26" fmla="*/ 21568 w 1445146"/>
                  <a:gd name="connsiteY26" fmla="*/ 156044 h 2465598"/>
                  <a:gd name="connsiteX27" fmla="*/ 16805 w 1445146"/>
                  <a:gd name="connsiteY27" fmla="*/ 6025 h 2465598"/>
                  <a:gd name="connsiteX28" fmla="*/ 73955 w 1445146"/>
                  <a:gd name="connsiteY28" fmla="*/ 36981 h 2465598"/>
                  <a:gd name="connsiteX29" fmla="*/ 188255 w 1445146"/>
                  <a:gd name="connsiteY29" fmla="*/ 106037 h 2465598"/>
                  <a:gd name="connsiteX30" fmla="*/ 254929 w 1445146"/>
                  <a:gd name="connsiteY30" fmla="*/ 156043 h 2465598"/>
                  <a:gd name="connsiteX31" fmla="*/ 254930 w 1445146"/>
                  <a:gd name="connsiteY31" fmla="*/ 225100 h 2465598"/>
                  <a:gd name="connsiteX32" fmla="*/ 231117 w 1445146"/>
                  <a:gd name="connsiteY32" fmla="*/ 434650 h 2465598"/>
                  <a:gd name="connsiteX0" fmla="*/ 231117 w 1445146"/>
                  <a:gd name="connsiteY0" fmla="*/ 434650 h 2465598"/>
                  <a:gd name="connsiteX1" fmla="*/ 193017 w 1445146"/>
                  <a:gd name="connsiteY1" fmla="*/ 734687 h 2465598"/>
                  <a:gd name="connsiteX2" fmla="*/ 214449 w 1445146"/>
                  <a:gd name="connsiteY2" fmla="*/ 1070444 h 2465598"/>
                  <a:gd name="connsiteX3" fmla="*/ 312080 w 1445146"/>
                  <a:gd name="connsiteY3" fmla="*/ 1391912 h 2465598"/>
                  <a:gd name="connsiteX4" fmla="*/ 483530 w 1445146"/>
                  <a:gd name="connsiteY4" fmla="*/ 1627656 h 2465598"/>
                  <a:gd name="connsiteX5" fmla="*/ 793092 w 1445146"/>
                  <a:gd name="connsiteY5" fmla="*/ 1863400 h 2465598"/>
                  <a:gd name="connsiteX6" fmla="*/ 995498 w 1445146"/>
                  <a:gd name="connsiteY6" fmla="*/ 1961031 h 2465598"/>
                  <a:gd name="connsiteX7" fmla="*/ 1035980 w 1445146"/>
                  <a:gd name="connsiteY7" fmla="*/ 1939600 h 2465598"/>
                  <a:gd name="connsiteX8" fmla="*/ 1059792 w 1445146"/>
                  <a:gd name="connsiteY8" fmla="*/ 1872925 h 2465598"/>
                  <a:gd name="connsiteX9" fmla="*/ 1095511 w 1445146"/>
                  <a:gd name="connsiteY9" fmla="*/ 1937219 h 2465598"/>
                  <a:gd name="connsiteX10" fmla="*/ 1212192 w 1445146"/>
                  <a:gd name="connsiteY10" fmla="*/ 2096762 h 2465598"/>
                  <a:gd name="connsiteX11" fmla="*/ 1362211 w 1445146"/>
                  <a:gd name="connsiteY11" fmla="*/ 2275356 h 2465598"/>
                  <a:gd name="connsiteX12" fmla="*/ 1440792 w 1445146"/>
                  <a:gd name="connsiteY12" fmla="*/ 2384894 h 2465598"/>
                  <a:gd name="connsiteX13" fmla="*/ 1397930 w 1445146"/>
                  <a:gd name="connsiteY13" fmla="*/ 2401562 h 2465598"/>
                  <a:gd name="connsiteX14" fmla="*/ 1207430 w 1445146"/>
                  <a:gd name="connsiteY14" fmla="*/ 2430137 h 2465598"/>
                  <a:gd name="connsiteX15" fmla="*/ 983592 w 1445146"/>
                  <a:gd name="connsiteY15" fmla="*/ 2458712 h 2465598"/>
                  <a:gd name="connsiteX16" fmla="*/ 826430 w 1445146"/>
                  <a:gd name="connsiteY16" fmla="*/ 2463474 h 2465598"/>
                  <a:gd name="connsiteX17" fmla="*/ 821667 w 1445146"/>
                  <a:gd name="connsiteY17" fmla="*/ 2430137 h 2465598"/>
                  <a:gd name="connsiteX18" fmla="*/ 850242 w 1445146"/>
                  <a:gd name="connsiteY18" fmla="*/ 2363462 h 2465598"/>
                  <a:gd name="connsiteX19" fmla="*/ 821667 w 1445146"/>
                  <a:gd name="connsiteY19" fmla="*/ 2353937 h 2465598"/>
                  <a:gd name="connsiteX20" fmla="*/ 664505 w 1445146"/>
                  <a:gd name="connsiteY20" fmla="*/ 2282500 h 2465598"/>
                  <a:gd name="connsiteX21" fmla="*/ 369230 w 1445146"/>
                  <a:gd name="connsiteY21" fmla="*/ 2077712 h 2465598"/>
                  <a:gd name="connsiteX22" fmla="*/ 193017 w 1445146"/>
                  <a:gd name="connsiteY22" fmla="*/ 1844350 h 2465598"/>
                  <a:gd name="connsiteX23" fmla="*/ 54905 w 1445146"/>
                  <a:gd name="connsiteY23" fmla="*/ 1487162 h 2465598"/>
                  <a:gd name="connsiteX24" fmla="*/ 2517 w 1445146"/>
                  <a:gd name="connsiteY24" fmla="*/ 929950 h 2465598"/>
                  <a:gd name="connsiteX25" fmla="*/ 9661 w 1445146"/>
                  <a:gd name="connsiteY25" fmla="*/ 522756 h 2465598"/>
                  <a:gd name="connsiteX26" fmla="*/ 21568 w 1445146"/>
                  <a:gd name="connsiteY26" fmla="*/ 156044 h 2465598"/>
                  <a:gd name="connsiteX27" fmla="*/ 16805 w 1445146"/>
                  <a:gd name="connsiteY27" fmla="*/ 6025 h 2465598"/>
                  <a:gd name="connsiteX28" fmla="*/ 73955 w 1445146"/>
                  <a:gd name="connsiteY28" fmla="*/ 36981 h 2465598"/>
                  <a:gd name="connsiteX29" fmla="*/ 188255 w 1445146"/>
                  <a:gd name="connsiteY29" fmla="*/ 106037 h 2465598"/>
                  <a:gd name="connsiteX30" fmla="*/ 254929 w 1445146"/>
                  <a:gd name="connsiteY30" fmla="*/ 156043 h 2465598"/>
                  <a:gd name="connsiteX31" fmla="*/ 254930 w 1445146"/>
                  <a:gd name="connsiteY31" fmla="*/ 225100 h 2465598"/>
                  <a:gd name="connsiteX32" fmla="*/ 231117 w 1445146"/>
                  <a:gd name="connsiteY32" fmla="*/ 434650 h 2465598"/>
                  <a:gd name="connsiteX0" fmla="*/ 231117 w 1445146"/>
                  <a:gd name="connsiteY0" fmla="*/ 434650 h 2465598"/>
                  <a:gd name="connsiteX1" fmla="*/ 193017 w 1445146"/>
                  <a:gd name="connsiteY1" fmla="*/ 734687 h 2465598"/>
                  <a:gd name="connsiteX2" fmla="*/ 214449 w 1445146"/>
                  <a:gd name="connsiteY2" fmla="*/ 1070444 h 2465598"/>
                  <a:gd name="connsiteX3" fmla="*/ 312080 w 1445146"/>
                  <a:gd name="connsiteY3" fmla="*/ 1391912 h 2465598"/>
                  <a:gd name="connsiteX4" fmla="*/ 483530 w 1445146"/>
                  <a:gd name="connsiteY4" fmla="*/ 1627656 h 2465598"/>
                  <a:gd name="connsiteX5" fmla="*/ 793092 w 1445146"/>
                  <a:gd name="connsiteY5" fmla="*/ 1863400 h 2465598"/>
                  <a:gd name="connsiteX6" fmla="*/ 995498 w 1445146"/>
                  <a:gd name="connsiteY6" fmla="*/ 1961031 h 2465598"/>
                  <a:gd name="connsiteX7" fmla="*/ 1035980 w 1445146"/>
                  <a:gd name="connsiteY7" fmla="*/ 1939600 h 2465598"/>
                  <a:gd name="connsiteX8" fmla="*/ 1059792 w 1445146"/>
                  <a:gd name="connsiteY8" fmla="*/ 1872925 h 2465598"/>
                  <a:gd name="connsiteX9" fmla="*/ 1095511 w 1445146"/>
                  <a:gd name="connsiteY9" fmla="*/ 1937219 h 2465598"/>
                  <a:gd name="connsiteX10" fmla="*/ 1212192 w 1445146"/>
                  <a:gd name="connsiteY10" fmla="*/ 2096762 h 2465598"/>
                  <a:gd name="connsiteX11" fmla="*/ 1362211 w 1445146"/>
                  <a:gd name="connsiteY11" fmla="*/ 2275356 h 2465598"/>
                  <a:gd name="connsiteX12" fmla="*/ 1440792 w 1445146"/>
                  <a:gd name="connsiteY12" fmla="*/ 2384894 h 2465598"/>
                  <a:gd name="connsiteX13" fmla="*/ 1397930 w 1445146"/>
                  <a:gd name="connsiteY13" fmla="*/ 2401562 h 2465598"/>
                  <a:gd name="connsiteX14" fmla="*/ 1207430 w 1445146"/>
                  <a:gd name="connsiteY14" fmla="*/ 2430137 h 2465598"/>
                  <a:gd name="connsiteX15" fmla="*/ 983592 w 1445146"/>
                  <a:gd name="connsiteY15" fmla="*/ 2458712 h 2465598"/>
                  <a:gd name="connsiteX16" fmla="*/ 826430 w 1445146"/>
                  <a:gd name="connsiteY16" fmla="*/ 2463474 h 2465598"/>
                  <a:gd name="connsiteX17" fmla="*/ 821667 w 1445146"/>
                  <a:gd name="connsiteY17" fmla="*/ 2430137 h 2465598"/>
                  <a:gd name="connsiteX18" fmla="*/ 850242 w 1445146"/>
                  <a:gd name="connsiteY18" fmla="*/ 2368225 h 2465598"/>
                  <a:gd name="connsiteX19" fmla="*/ 821667 w 1445146"/>
                  <a:gd name="connsiteY19" fmla="*/ 2353937 h 2465598"/>
                  <a:gd name="connsiteX20" fmla="*/ 664505 w 1445146"/>
                  <a:gd name="connsiteY20" fmla="*/ 2282500 h 2465598"/>
                  <a:gd name="connsiteX21" fmla="*/ 369230 w 1445146"/>
                  <a:gd name="connsiteY21" fmla="*/ 2077712 h 2465598"/>
                  <a:gd name="connsiteX22" fmla="*/ 193017 w 1445146"/>
                  <a:gd name="connsiteY22" fmla="*/ 1844350 h 2465598"/>
                  <a:gd name="connsiteX23" fmla="*/ 54905 w 1445146"/>
                  <a:gd name="connsiteY23" fmla="*/ 1487162 h 2465598"/>
                  <a:gd name="connsiteX24" fmla="*/ 2517 w 1445146"/>
                  <a:gd name="connsiteY24" fmla="*/ 929950 h 2465598"/>
                  <a:gd name="connsiteX25" fmla="*/ 9661 w 1445146"/>
                  <a:gd name="connsiteY25" fmla="*/ 522756 h 2465598"/>
                  <a:gd name="connsiteX26" fmla="*/ 21568 w 1445146"/>
                  <a:gd name="connsiteY26" fmla="*/ 156044 h 2465598"/>
                  <a:gd name="connsiteX27" fmla="*/ 16805 w 1445146"/>
                  <a:gd name="connsiteY27" fmla="*/ 6025 h 2465598"/>
                  <a:gd name="connsiteX28" fmla="*/ 73955 w 1445146"/>
                  <a:gd name="connsiteY28" fmla="*/ 36981 h 2465598"/>
                  <a:gd name="connsiteX29" fmla="*/ 188255 w 1445146"/>
                  <a:gd name="connsiteY29" fmla="*/ 106037 h 2465598"/>
                  <a:gd name="connsiteX30" fmla="*/ 254929 w 1445146"/>
                  <a:gd name="connsiteY30" fmla="*/ 156043 h 2465598"/>
                  <a:gd name="connsiteX31" fmla="*/ 254930 w 1445146"/>
                  <a:gd name="connsiteY31" fmla="*/ 225100 h 2465598"/>
                  <a:gd name="connsiteX32" fmla="*/ 231117 w 1445146"/>
                  <a:gd name="connsiteY32" fmla="*/ 434650 h 2465598"/>
                  <a:gd name="connsiteX0" fmla="*/ 231117 w 1445146"/>
                  <a:gd name="connsiteY0" fmla="*/ 434650 h 2465598"/>
                  <a:gd name="connsiteX1" fmla="*/ 193017 w 1445146"/>
                  <a:gd name="connsiteY1" fmla="*/ 734687 h 2465598"/>
                  <a:gd name="connsiteX2" fmla="*/ 214449 w 1445146"/>
                  <a:gd name="connsiteY2" fmla="*/ 1070444 h 2465598"/>
                  <a:gd name="connsiteX3" fmla="*/ 312080 w 1445146"/>
                  <a:gd name="connsiteY3" fmla="*/ 1391912 h 2465598"/>
                  <a:gd name="connsiteX4" fmla="*/ 483530 w 1445146"/>
                  <a:gd name="connsiteY4" fmla="*/ 1627656 h 2465598"/>
                  <a:gd name="connsiteX5" fmla="*/ 793092 w 1445146"/>
                  <a:gd name="connsiteY5" fmla="*/ 1863400 h 2465598"/>
                  <a:gd name="connsiteX6" fmla="*/ 995498 w 1445146"/>
                  <a:gd name="connsiteY6" fmla="*/ 1961031 h 2465598"/>
                  <a:gd name="connsiteX7" fmla="*/ 1035980 w 1445146"/>
                  <a:gd name="connsiteY7" fmla="*/ 1939600 h 2465598"/>
                  <a:gd name="connsiteX8" fmla="*/ 1059792 w 1445146"/>
                  <a:gd name="connsiteY8" fmla="*/ 1872925 h 2465598"/>
                  <a:gd name="connsiteX9" fmla="*/ 1095511 w 1445146"/>
                  <a:gd name="connsiteY9" fmla="*/ 1937219 h 2465598"/>
                  <a:gd name="connsiteX10" fmla="*/ 1212192 w 1445146"/>
                  <a:gd name="connsiteY10" fmla="*/ 2096762 h 2465598"/>
                  <a:gd name="connsiteX11" fmla="*/ 1362211 w 1445146"/>
                  <a:gd name="connsiteY11" fmla="*/ 2275356 h 2465598"/>
                  <a:gd name="connsiteX12" fmla="*/ 1440792 w 1445146"/>
                  <a:gd name="connsiteY12" fmla="*/ 2384894 h 2465598"/>
                  <a:gd name="connsiteX13" fmla="*/ 1397930 w 1445146"/>
                  <a:gd name="connsiteY13" fmla="*/ 2401562 h 2465598"/>
                  <a:gd name="connsiteX14" fmla="*/ 1207430 w 1445146"/>
                  <a:gd name="connsiteY14" fmla="*/ 2430137 h 2465598"/>
                  <a:gd name="connsiteX15" fmla="*/ 983592 w 1445146"/>
                  <a:gd name="connsiteY15" fmla="*/ 2458712 h 2465598"/>
                  <a:gd name="connsiteX16" fmla="*/ 826430 w 1445146"/>
                  <a:gd name="connsiteY16" fmla="*/ 2463474 h 2465598"/>
                  <a:gd name="connsiteX17" fmla="*/ 821667 w 1445146"/>
                  <a:gd name="connsiteY17" fmla="*/ 2430137 h 2465598"/>
                  <a:gd name="connsiteX18" fmla="*/ 845480 w 1445146"/>
                  <a:gd name="connsiteY18" fmla="*/ 2370606 h 2465598"/>
                  <a:gd name="connsiteX19" fmla="*/ 821667 w 1445146"/>
                  <a:gd name="connsiteY19" fmla="*/ 2353937 h 2465598"/>
                  <a:gd name="connsiteX20" fmla="*/ 664505 w 1445146"/>
                  <a:gd name="connsiteY20" fmla="*/ 2282500 h 2465598"/>
                  <a:gd name="connsiteX21" fmla="*/ 369230 w 1445146"/>
                  <a:gd name="connsiteY21" fmla="*/ 2077712 h 2465598"/>
                  <a:gd name="connsiteX22" fmla="*/ 193017 w 1445146"/>
                  <a:gd name="connsiteY22" fmla="*/ 1844350 h 2465598"/>
                  <a:gd name="connsiteX23" fmla="*/ 54905 w 1445146"/>
                  <a:gd name="connsiteY23" fmla="*/ 1487162 h 2465598"/>
                  <a:gd name="connsiteX24" fmla="*/ 2517 w 1445146"/>
                  <a:gd name="connsiteY24" fmla="*/ 929950 h 2465598"/>
                  <a:gd name="connsiteX25" fmla="*/ 9661 w 1445146"/>
                  <a:gd name="connsiteY25" fmla="*/ 522756 h 2465598"/>
                  <a:gd name="connsiteX26" fmla="*/ 21568 w 1445146"/>
                  <a:gd name="connsiteY26" fmla="*/ 156044 h 2465598"/>
                  <a:gd name="connsiteX27" fmla="*/ 16805 w 1445146"/>
                  <a:gd name="connsiteY27" fmla="*/ 6025 h 2465598"/>
                  <a:gd name="connsiteX28" fmla="*/ 73955 w 1445146"/>
                  <a:gd name="connsiteY28" fmla="*/ 36981 h 2465598"/>
                  <a:gd name="connsiteX29" fmla="*/ 188255 w 1445146"/>
                  <a:gd name="connsiteY29" fmla="*/ 106037 h 2465598"/>
                  <a:gd name="connsiteX30" fmla="*/ 254929 w 1445146"/>
                  <a:gd name="connsiteY30" fmla="*/ 156043 h 2465598"/>
                  <a:gd name="connsiteX31" fmla="*/ 254930 w 1445146"/>
                  <a:gd name="connsiteY31" fmla="*/ 225100 h 2465598"/>
                  <a:gd name="connsiteX32" fmla="*/ 231117 w 1445146"/>
                  <a:gd name="connsiteY32" fmla="*/ 434650 h 2465598"/>
                  <a:gd name="connsiteX0" fmla="*/ 231117 w 1445146"/>
                  <a:gd name="connsiteY0" fmla="*/ 434650 h 2465598"/>
                  <a:gd name="connsiteX1" fmla="*/ 193017 w 1445146"/>
                  <a:gd name="connsiteY1" fmla="*/ 734687 h 2465598"/>
                  <a:gd name="connsiteX2" fmla="*/ 214449 w 1445146"/>
                  <a:gd name="connsiteY2" fmla="*/ 1070444 h 2465598"/>
                  <a:gd name="connsiteX3" fmla="*/ 312080 w 1445146"/>
                  <a:gd name="connsiteY3" fmla="*/ 1391912 h 2465598"/>
                  <a:gd name="connsiteX4" fmla="*/ 483530 w 1445146"/>
                  <a:gd name="connsiteY4" fmla="*/ 1627656 h 2465598"/>
                  <a:gd name="connsiteX5" fmla="*/ 793092 w 1445146"/>
                  <a:gd name="connsiteY5" fmla="*/ 1863400 h 2465598"/>
                  <a:gd name="connsiteX6" fmla="*/ 995498 w 1445146"/>
                  <a:gd name="connsiteY6" fmla="*/ 1961031 h 2465598"/>
                  <a:gd name="connsiteX7" fmla="*/ 1035980 w 1445146"/>
                  <a:gd name="connsiteY7" fmla="*/ 1939600 h 2465598"/>
                  <a:gd name="connsiteX8" fmla="*/ 1059792 w 1445146"/>
                  <a:gd name="connsiteY8" fmla="*/ 1872925 h 2465598"/>
                  <a:gd name="connsiteX9" fmla="*/ 1095511 w 1445146"/>
                  <a:gd name="connsiteY9" fmla="*/ 1937219 h 2465598"/>
                  <a:gd name="connsiteX10" fmla="*/ 1212192 w 1445146"/>
                  <a:gd name="connsiteY10" fmla="*/ 2096762 h 2465598"/>
                  <a:gd name="connsiteX11" fmla="*/ 1362211 w 1445146"/>
                  <a:gd name="connsiteY11" fmla="*/ 2275356 h 2465598"/>
                  <a:gd name="connsiteX12" fmla="*/ 1440792 w 1445146"/>
                  <a:gd name="connsiteY12" fmla="*/ 2384894 h 2465598"/>
                  <a:gd name="connsiteX13" fmla="*/ 1397930 w 1445146"/>
                  <a:gd name="connsiteY13" fmla="*/ 2401562 h 2465598"/>
                  <a:gd name="connsiteX14" fmla="*/ 1207430 w 1445146"/>
                  <a:gd name="connsiteY14" fmla="*/ 2430137 h 2465598"/>
                  <a:gd name="connsiteX15" fmla="*/ 983592 w 1445146"/>
                  <a:gd name="connsiteY15" fmla="*/ 2458712 h 2465598"/>
                  <a:gd name="connsiteX16" fmla="*/ 826430 w 1445146"/>
                  <a:gd name="connsiteY16" fmla="*/ 2463474 h 2465598"/>
                  <a:gd name="connsiteX17" fmla="*/ 821667 w 1445146"/>
                  <a:gd name="connsiteY17" fmla="*/ 2430137 h 2465598"/>
                  <a:gd name="connsiteX18" fmla="*/ 845480 w 1445146"/>
                  <a:gd name="connsiteY18" fmla="*/ 2370606 h 2465598"/>
                  <a:gd name="connsiteX19" fmla="*/ 821667 w 1445146"/>
                  <a:gd name="connsiteY19" fmla="*/ 2353937 h 2465598"/>
                  <a:gd name="connsiteX20" fmla="*/ 664505 w 1445146"/>
                  <a:gd name="connsiteY20" fmla="*/ 2282500 h 2465598"/>
                  <a:gd name="connsiteX21" fmla="*/ 369230 w 1445146"/>
                  <a:gd name="connsiteY21" fmla="*/ 2077712 h 2465598"/>
                  <a:gd name="connsiteX22" fmla="*/ 193017 w 1445146"/>
                  <a:gd name="connsiteY22" fmla="*/ 1844350 h 2465598"/>
                  <a:gd name="connsiteX23" fmla="*/ 54905 w 1445146"/>
                  <a:gd name="connsiteY23" fmla="*/ 1487162 h 2465598"/>
                  <a:gd name="connsiteX24" fmla="*/ 2517 w 1445146"/>
                  <a:gd name="connsiteY24" fmla="*/ 929950 h 2465598"/>
                  <a:gd name="connsiteX25" fmla="*/ 9661 w 1445146"/>
                  <a:gd name="connsiteY25" fmla="*/ 522756 h 2465598"/>
                  <a:gd name="connsiteX26" fmla="*/ 21568 w 1445146"/>
                  <a:gd name="connsiteY26" fmla="*/ 156044 h 2465598"/>
                  <a:gd name="connsiteX27" fmla="*/ 16805 w 1445146"/>
                  <a:gd name="connsiteY27" fmla="*/ 6025 h 2465598"/>
                  <a:gd name="connsiteX28" fmla="*/ 73955 w 1445146"/>
                  <a:gd name="connsiteY28" fmla="*/ 36981 h 2465598"/>
                  <a:gd name="connsiteX29" fmla="*/ 188255 w 1445146"/>
                  <a:gd name="connsiteY29" fmla="*/ 106037 h 2465598"/>
                  <a:gd name="connsiteX30" fmla="*/ 254929 w 1445146"/>
                  <a:gd name="connsiteY30" fmla="*/ 156043 h 2465598"/>
                  <a:gd name="connsiteX31" fmla="*/ 254930 w 1445146"/>
                  <a:gd name="connsiteY31" fmla="*/ 225100 h 2465598"/>
                  <a:gd name="connsiteX32" fmla="*/ 231117 w 1445146"/>
                  <a:gd name="connsiteY32" fmla="*/ 434650 h 2465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45146" h="2465598">
                    <a:moveTo>
                      <a:pt x="231117" y="434650"/>
                    </a:moveTo>
                    <a:cubicBezTo>
                      <a:pt x="220798" y="519581"/>
                      <a:pt x="195795" y="628721"/>
                      <a:pt x="193017" y="734687"/>
                    </a:cubicBezTo>
                    <a:cubicBezTo>
                      <a:pt x="190239" y="840653"/>
                      <a:pt x="194605" y="960907"/>
                      <a:pt x="214449" y="1070444"/>
                    </a:cubicBezTo>
                    <a:cubicBezTo>
                      <a:pt x="234293" y="1179982"/>
                      <a:pt x="267233" y="1299043"/>
                      <a:pt x="312080" y="1391912"/>
                    </a:cubicBezTo>
                    <a:cubicBezTo>
                      <a:pt x="356927" y="1484781"/>
                      <a:pt x="403361" y="1549075"/>
                      <a:pt x="483530" y="1627656"/>
                    </a:cubicBezTo>
                    <a:cubicBezTo>
                      <a:pt x="563699" y="1706237"/>
                      <a:pt x="707764" y="1807838"/>
                      <a:pt x="793092" y="1863400"/>
                    </a:cubicBezTo>
                    <a:cubicBezTo>
                      <a:pt x="878420" y="1918962"/>
                      <a:pt x="955017" y="1948331"/>
                      <a:pt x="995498" y="1961031"/>
                    </a:cubicBezTo>
                    <a:cubicBezTo>
                      <a:pt x="1035979" y="1973731"/>
                      <a:pt x="1030026" y="1954284"/>
                      <a:pt x="1035980" y="1939600"/>
                    </a:cubicBezTo>
                    <a:cubicBezTo>
                      <a:pt x="1041934" y="1924916"/>
                      <a:pt x="1049870" y="1873322"/>
                      <a:pt x="1059792" y="1872925"/>
                    </a:cubicBezTo>
                    <a:cubicBezTo>
                      <a:pt x="1069714" y="1872528"/>
                      <a:pt x="1070111" y="1899913"/>
                      <a:pt x="1095511" y="1937219"/>
                    </a:cubicBezTo>
                    <a:cubicBezTo>
                      <a:pt x="1120911" y="1974525"/>
                      <a:pt x="1167742" y="2040406"/>
                      <a:pt x="1212192" y="2096762"/>
                    </a:cubicBezTo>
                    <a:cubicBezTo>
                      <a:pt x="1256642" y="2153118"/>
                      <a:pt x="1324111" y="2227334"/>
                      <a:pt x="1362211" y="2275356"/>
                    </a:cubicBezTo>
                    <a:cubicBezTo>
                      <a:pt x="1400311" y="2323378"/>
                      <a:pt x="1427695" y="2368623"/>
                      <a:pt x="1440792" y="2384894"/>
                    </a:cubicBezTo>
                    <a:cubicBezTo>
                      <a:pt x="1453889" y="2401165"/>
                      <a:pt x="1436824" y="2394021"/>
                      <a:pt x="1397930" y="2401562"/>
                    </a:cubicBezTo>
                    <a:cubicBezTo>
                      <a:pt x="1359036" y="2409103"/>
                      <a:pt x="1276486" y="2420612"/>
                      <a:pt x="1207430" y="2430137"/>
                    </a:cubicBezTo>
                    <a:cubicBezTo>
                      <a:pt x="1138374" y="2439662"/>
                      <a:pt x="1047092" y="2453156"/>
                      <a:pt x="983592" y="2458712"/>
                    </a:cubicBezTo>
                    <a:cubicBezTo>
                      <a:pt x="920092" y="2464268"/>
                      <a:pt x="853417" y="2468236"/>
                      <a:pt x="826430" y="2463474"/>
                    </a:cubicBezTo>
                    <a:cubicBezTo>
                      <a:pt x="799443" y="2458712"/>
                      <a:pt x="818492" y="2445615"/>
                      <a:pt x="821667" y="2430137"/>
                    </a:cubicBezTo>
                    <a:cubicBezTo>
                      <a:pt x="824842" y="2414659"/>
                      <a:pt x="845480" y="2383306"/>
                      <a:pt x="845480" y="2370606"/>
                    </a:cubicBezTo>
                    <a:cubicBezTo>
                      <a:pt x="845480" y="2357906"/>
                      <a:pt x="851829" y="2368621"/>
                      <a:pt x="821667" y="2353937"/>
                    </a:cubicBezTo>
                    <a:cubicBezTo>
                      <a:pt x="791505" y="2339253"/>
                      <a:pt x="739911" y="2328537"/>
                      <a:pt x="664505" y="2282500"/>
                    </a:cubicBezTo>
                    <a:cubicBezTo>
                      <a:pt x="589099" y="2236463"/>
                      <a:pt x="447811" y="2150737"/>
                      <a:pt x="369230" y="2077712"/>
                    </a:cubicBezTo>
                    <a:cubicBezTo>
                      <a:pt x="290649" y="2004687"/>
                      <a:pt x="245404" y="1942775"/>
                      <a:pt x="193017" y="1844350"/>
                    </a:cubicBezTo>
                    <a:cubicBezTo>
                      <a:pt x="140630" y="1745925"/>
                      <a:pt x="86655" y="1639562"/>
                      <a:pt x="54905" y="1487162"/>
                    </a:cubicBezTo>
                    <a:cubicBezTo>
                      <a:pt x="23155" y="1334762"/>
                      <a:pt x="10058" y="1090684"/>
                      <a:pt x="2517" y="929950"/>
                    </a:cubicBezTo>
                    <a:cubicBezTo>
                      <a:pt x="-5024" y="769216"/>
                      <a:pt x="6486" y="651740"/>
                      <a:pt x="9661" y="522756"/>
                    </a:cubicBezTo>
                    <a:cubicBezTo>
                      <a:pt x="12836" y="393772"/>
                      <a:pt x="20377" y="242166"/>
                      <a:pt x="21568" y="156044"/>
                    </a:cubicBezTo>
                    <a:cubicBezTo>
                      <a:pt x="22759" y="69922"/>
                      <a:pt x="8074" y="25869"/>
                      <a:pt x="16805" y="6025"/>
                    </a:cubicBezTo>
                    <a:cubicBezTo>
                      <a:pt x="25536" y="-13819"/>
                      <a:pt x="45380" y="20312"/>
                      <a:pt x="73955" y="36981"/>
                    </a:cubicBezTo>
                    <a:cubicBezTo>
                      <a:pt x="102530" y="53650"/>
                      <a:pt x="158093" y="86193"/>
                      <a:pt x="188255" y="106037"/>
                    </a:cubicBezTo>
                    <a:cubicBezTo>
                      <a:pt x="218417" y="125881"/>
                      <a:pt x="243817" y="136993"/>
                      <a:pt x="254929" y="156043"/>
                    </a:cubicBezTo>
                    <a:cubicBezTo>
                      <a:pt x="266041" y="175093"/>
                      <a:pt x="258899" y="178666"/>
                      <a:pt x="254930" y="225100"/>
                    </a:cubicBezTo>
                    <a:cubicBezTo>
                      <a:pt x="250961" y="271534"/>
                      <a:pt x="241436" y="349719"/>
                      <a:pt x="231117" y="434650"/>
                    </a:cubicBezTo>
                    <a:close/>
                  </a:path>
                </a:pathLst>
              </a:custGeom>
              <a:gradFill flip="none" rotWithShape="1">
                <a:gsLst>
                  <a:gs pos="0">
                    <a:srgbClr val="E0E139"/>
                  </a:gs>
                  <a:gs pos="50000">
                    <a:srgbClr val="DFDA25"/>
                  </a:gs>
                  <a:gs pos="100000">
                    <a:srgbClr val="65613A"/>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平行四边形 17"/>
              <p:cNvSpPr/>
              <p:nvPr/>
            </p:nvSpPr>
            <p:spPr>
              <a:xfrm rot="2021866">
                <a:off x="4118784" y="2345941"/>
                <a:ext cx="357685" cy="94441"/>
              </a:xfrm>
              <a:custGeom>
                <a:avLst/>
                <a:gdLst>
                  <a:gd name="connsiteX0" fmla="*/ 0 w 420427"/>
                  <a:gd name="connsiteY0" fmla="*/ 90487 h 90487"/>
                  <a:gd name="connsiteX1" fmla="*/ 22622 w 420427"/>
                  <a:gd name="connsiteY1" fmla="*/ 0 h 90487"/>
                  <a:gd name="connsiteX2" fmla="*/ 420427 w 420427"/>
                  <a:gd name="connsiteY2" fmla="*/ 0 h 90487"/>
                  <a:gd name="connsiteX3" fmla="*/ 397805 w 420427"/>
                  <a:gd name="connsiteY3" fmla="*/ 90487 h 90487"/>
                  <a:gd name="connsiteX4" fmla="*/ 0 w 420427"/>
                  <a:gd name="connsiteY4" fmla="*/ 90487 h 90487"/>
                  <a:gd name="connsiteX0" fmla="*/ 0 w 420427"/>
                  <a:gd name="connsiteY0" fmla="*/ 92478 h 92478"/>
                  <a:gd name="connsiteX1" fmla="*/ 89987 w 420427"/>
                  <a:gd name="connsiteY1" fmla="*/ 0 h 92478"/>
                  <a:gd name="connsiteX2" fmla="*/ 420427 w 420427"/>
                  <a:gd name="connsiteY2" fmla="*/ 1991 h 92478"/>
                  <a:gd name="connsiteX3" fmla="*/ 397805 w 420427"/>
                  <a:gd name="connsiteY3" fmla="*/ 92478 h 92478"/>
                  <a:gd name="connsiteX4" fmla="*/ 0 w 420427"/>
                  <a:gd name="connsiteY4" fmla="*/ 92478 h 92478"/>
                  <a:gd name="connsiteX0" fmla="*/ 0 w 420427"/>
                  <a:gd name="connsiteY0" fmla="*/ 92478 h 92478"/>
                  <a:gd name="connsiteX1" fmla="*/ 89987 w 420427"/>
                  <a:gd name="connsiteY1" fmla="*/ 0 h 92478"/>
                  <a:gd name="connsiteX2" fmla="*/ 420427 w 420427"/>
                  <a:gd name="connsiteY2" fmla="*/ 1991 h 92478"/>
                  <a:gd name="connsiteX3" fmla="*/ 285530 w 420427"/>
                  <a:gd name="connsiteY3" fmla="*/ 87210 h 92478"/>
                  <a:gd name="connsiteX4" fmla="*/ 0 w 420427"/>
                  <a:gd name="connsiteY4" fmla="*/ 92478 h 92478"/>
                  <a:gd name="connsiteX0" fmla="*/ 0 w 355704"/>
                  <a:gd name="connsiteY0" fmla="*/ 93120 h 93120"/>
                  <a:gd name="connsiteX1" fmla="*/ 89987 w 355704"/>
                  <a:gd name="connsiteY1" fmla="*/ 642 h 93120"/>
                  <a:gd name="connsiteX2" fmla="*/ 355704 w 355704"/>
                  <a:gd name="connsiteY2" fmla="*/ 0 h 93120"/>
                  <a:gd name="connsiteX3" fmla="*/ 285530 w 355704"/>
                  <a:gd name="connsiteY3" fmla="*/ 87852 h 93120"/>
                  <a:gd name="connsiteX4" fmla="*/ 0 w 355704"/>
                  <a:gd name="connsiteY4" fmla="*/ 93120 h 93120"/>
                  <a:gd name="connsiteX0" fmla="*/ 0 w 357685"/>
                  <a:gd name="connsiteY0" fmla="*/ 94441 h 94441"/>
                  <a:gd name="connsiteX1" fmla="*/ 89987 w 357685"/>
                  <a:gd name="connsiteY1" fmla="*/ 1963 h 94441"/>
                  <a:gd name="connsiteX2" fmla="*/ 357685 w 357685"/>
                  <a:gd name="connsiteY2" fmla="*/ 0 h 94441"/>
                  <a:gd name="connsiteX3" fmla="*/ 285530 w 357685"/>
                  <a:gd name="connsiteY3" fmla="*/ 89173 h 94441"/>
                  <a:gd name="connsiteX4" fmla="*/ 0 w 357685"/>
                  <a:gd name="connsiteY4" fmla="*/ 94441 h 944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685" h="94441">
                    <a:moveTo>
                      <a:pt x="0" y="94441"/>
                    </a:moveTo>
                    <a:lnTo>
                      <a:pt x="89987" y="1963"/>
                    </a:lnTo>
                    <a:lnTo>
                      <a:pt x="357685" y="0"/>
                    </a:lnTo>
                    <a:lnTo>
                      <a:pt x="285530" y="89173"/>
                    </a:lnTo>
                    <a:lnTo>
                      <a:pt x="0" y="94441"/>
                    </a:lnTo>
                    <a:close/>
                  </a:path>
                </a:pathLst>
              </a:custGeom>
              <a:solidFill>
                <a:srgbClr val="6C683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0" name="平行四边形 17"/>
              <p:cNvSpPr/>
              <p:nvPr/>
            </p:nvSpPr>
            <p:spPr>
              <a:xfrm rot="6653679" flipH="1">
                <a:off x="5063914" y="4215550"/>
                <a:ext cx="112938" cy="58639"/>
              </a:xfrm>
              <a:custGeom>
                <a:avLst/>
                <a:gdLst>
                  <a:gd name="connsiteX0" fmla="*/ 0 w 420427"/>
                  <a:gd name="connsiteY0" fmla="*/ 90487 h 90487"/>
                  <a:gd name="connsiteX1" fmla="*/ 22622 w 420427"/>
                  <a:gd name="connsiteY1" fmla="*/ 0 h 90487"/>
                  <a:gd name="connsiteX2" fmla="*/ 420427 w 420427"/>
                  <a:gd name="connsiteY2" fmla="*/ 0 h 90487"/>
                  <a:gd name="connsiteX3" fmla="*/ 397805 w 420427"/>
                  <a:gd name="connsiteY3" fmla="*/ 90487 h 90487"/>
                  <a:gd name="connsiteX4" fmla="*/ 0 w 420427"/>
                  <a:gd name="connsiteY4" fmla="*/ 90487 h 90487"/>
                  <a:gd name="connsiteX0" fmla="*/ 0 w 420427"/>
                  <a:gd name="connsiteY0" fmla="*/ 92478 h 92478"/>
                  <a:gd name="connsiteX1" fmla="*/ 89987 w 420427"/>
                  <a:gd name="connsiteY1" fmla="*/ 0 h 92478"/>
                  <a:gd name="connsiteX2" fmla="*/ 420427 w 420427"/>
                  <a:gd name="connsiteY2" fmla="*/ 1991 h 92478"/>
                  <a:gd name="connsiteX3" fmla="*/ 397805 w 420427"/>
                  <a:gd name="connsiteY3" fmla="*/ 92478 h 92478"/>
                  <a:gd name="connsiteX4" fmla="*/ 0 w 420427"/>
                  <a:gd name="connsiteY4" fmla="*/ 92478 h 92478"/>
                  <a:gd name="connsiteX0" fmla="*/ 0 w 420427"/>
                  <a:gd name="connsiteY0" fmla="*/ 92478 h 92478"/>
                  <a:gd name="connsiteX1" fmla="*/ 89987 w 420427"/>
                  <a:gd name="connsiteY1" fmla="*/ 0 h 92478"/>
                  <a:gd name="connsiteX2" fmla="*/ 420427 w 420427"/>
                  <a:gd name="connsiteY2" fmla="*/ 1991 h 92478"/>
                  <a:gd name="connsiteX3" fmla="*/ 285530 w 420427"/>
                  <a:gd name="connsiteY3" fmla="*/ 87210 h 92478"/>
                  <a:gd name="connsiteX4" fmla="*/ 0 w 420427"/>
                  <a:gd name="connsiteY4" fmla="*/ 92478 h 92478"/>
                  <a:gd name="connsiteX0" fmla="*/ 0 w 355704"/>
                  <a:gd name="connsiteY0" fmla="*/ 93120 h 93120"/>
                  <a:gd name="connsiteX1" fmla="*/ 89987 w 355704"/>
                  <a:gd name="connsiteY1" fmla="*/ 642 h 93120"/>
                  <a:gd name="connsiteX2" fmla="*/ 355704 w 355704"/>
                  <a:gd name="connsiteY2" fmla="*/ 0 h 93120"/>
                  <a:gd name="connsiteX3" fmla="*/ 285530 w 355704"/>
                  <a:gd name="connsiteY3" fmla="*/ 87852 h 93120"/>
                  <a:gd name="connsiteX4" fmla="*/ 0 w 355704"/>
                  <a:gd name="connsiteY4" fmla="*/ 93120 h 93120"/>
                  <a:gd name="connsiteX0" fmla="*/ 0 w 357685"/>
                  <a:gd name="connsiteY0" fmla="*/ 94441 h 94441"/>
                  <a:gd name="connsiteX1" fmla="*/ 89987 w 357685"/>
                  <a:gd name="connsiteY1" fmla="*/ 1963 h 94441"/>
                  <a:gd name="connsiteX2" fmla="*/ 357685 w 357685"/>
                  <a:gd name="connsiteY2" fmla="*/ 0 h 94441"/>
                  <a:gd name="connsiteX3" fmla="*/ 285530 w 357685"/>
                  <a:gd name="connsiteY3" fmla="*/ 89173 h 94441"/>
                  <a:gd name="connsiteX4" fmla="*/ 0 w 357685"/>
                  <a:gd name="connsiteY4" fmla="*/ 94441 h 94441"/>
                  <a:gd name="connsiteX0" fmla="*/ 0 w 351863"/>
                  <a:gd name="connsiteY0" fmla="*/ 92477 h 92477"/>
                  <a:gd name="connsiteX1" fmla="*/ 89987 w 351863"/>
                  <a:gd name="connsiteY1" fmla="*/ -1 h 92477"/>
                  <a:gd name="connsiteX2" fmla="*/ 351863 w 351863"/>
                  <a:gd name="connsiteY2" fmla="*/ 23608 h 92477"/>
                  <a:gd name="connsiteX3" fmla="*/ 285530 w 351863"/>
                  <a:gd name="connsiteY3" fmla="*/ 87209 h 92477"/>
                  <a:gd name="connsiteX4" fmla="*/ 0 w 351863"/>
                  <a:gd name="connsiteY4" fmla="*/ 92477 h 92477"/>
                  <a:gd name="connsiteX0" fmla="*/ 0 w 351863"/>
                  <a:gd name="connsiteY0" fmla="*/ 86218 h 86218"/>
                  <a:gd name="connsiteX1" fmla="*/ 104453 w 351863"/>
                  <a:gd name="connsiteY1" fmla="*/ 0 h 86218"/>
                  <a:gd name="connsiteX2" fmla="*/ 351863 w 351863"/>
                  <a:gd name="connsiteY2" fmla="*/ 17349 h 86218"/>
                  <a:gd name="connsiteX3" fmla="*/ 285530 w 351863"/>
                  <a:gd name="connsiteY3" fmla="*/ 80950 h 86218"/>
                  <a:gd name="connsiteX4" fmla="*/ 0 w 351863"/>
                  <a:gd name="connsiteY4" fmla="*/ 86218 h 86218"/>
                  <a:gd name="connsiteX0" fmla="*/ 0 w 351863"/>
                  <a:gd name="connsiteY0" fmla="*/ 82185 h 82185"/>
                  <a:gd name="connsiteX1" fmla="*/ 107873 w 351863"/>
                  <a:gd name="connsiteY1" fmla="*/ 1 h 82185"/>
                  <a:gd name="connsiteX2" fmla="*/ 351863 w 351863"/>
                  <a:gd name="connsiteY2" fmla="*/ 13316 h 82185"/>
                  <a:gd name="connsiteX3" fmla="*/ 285530 w 351863"/>
                  <a:gd name="connsiteY3" fmla="*/ 76917 h 82185"/>
                  <a:gd name="connsiteX4" fmla="*/ 0 w 351863"/>
                  <a:gd name="connsiteY4" fmla="*/ 82185 h 82185"/>
                  <a:gd name="connsiteX0" fmla="*/ 1 w 276312"/>
                  <a:gd name="connsiteY0" fmla="*/ 74012 h 76916"/>
                  <a:gd name="connsiteX1" fmla="*/ 32322 w 276312"/>
                  <a:gd name="connsiteY1" fmla="*/ 0 h 76916"/>
                  <a:gd name="connsiteX2" fmla="*/ 276312 w 276312"/>
                  <a:gd name="connsiteY2" fmla="*/ 13315 h 76916"/>
                  <a:gd name="connsiteX3" fmla="*/ 209979 w 276312"/>
                  <a:gd name="connsiteY3" fmla="*/ 76916 h 76916"/>
                  <a:gd name="connsiteX4" fmla="*/ 1 w 276312"/>
                  <a:gd name="connsiteY4" fmla="*/ 74012 h 76916"/>
                  <a:gd name="connsiteX0" fmla="*/ 1 w 280530"/>
                  <a:gd name="connsiteY0" fmla="*/ 74012 h 76916"/>
                  <a:gd name="connsiteX1" fmla="*/ 32322 w 280530"/>
                  <a:gd name="connsiteY1" fmla="*/ 0 h 76916"/>
                  <a:gd name="connsiteX2" fmla="*/ 280530 w 280530"/>
                  <a:gd name="connsiteY2" fmla="*/ 7479 h 76916"/>
                  <a:gd name="connsiteX3" fmla="*/ 209979 w 280530"/>
                  <a:gd name="connsiteY3" fmla="*/ 76916 h 76916"/>
                  <a:gd name="connsiteX4" fmla="*/ 1 w 280530"/>
                  <a:gd name="connsiteY4" fmla="*/ 74012 h 769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530" h="76916">
                    <a:moveTo>
                      <a:pt x="1" y="74012"/>
                    </a:moveTo>
                    <a:lnTo>
                      <a:pt x="32322" y="0"/>
                    </a:lnTo>
                    <a:lnTo>
                      <a:pt x="280530" y="7479"/>
                    </a:lnTo>
                    <a:lnTo>
                      <a:pt x="209979" y="76916"/>
                    </a:lnTo>
                    <a:lnTo>
                      <a:pt x="1" y="74012"/>
                    </a:lnTo>
                    <a:close/>
                  </a:path>
                </a:pathLst>
              </a:custGeom>
              <a:solidFill>
                <a:srgbClr val="65613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平行四边形 17"/>
              <p:cNvSpPr/>
              <p:nvPr/>
            </p:nvSpPr>
            <p:spPr>
              <a:xfrm rot="6653679" flipH="1">
                <a:off x="4847011" y="4713562"/>
                <a:ext cx="113252" cy="59529"/>
              </a:xfrm>
              <a:custGeom>
                <a:avLst/>
                <a:gdLst>
                  <a:gd name="connsiteX0" fmla="*/ 0 w 420427"/>
                  <a:gd name="connsiteY0" fmla="*/ 90487 h 90487"/>
                  <a:gd name="connsiteX1" fmla="*/ 22622 w 420427"/>
                  <a:gd name="connsiteY1" fmla="*/ 0 h 90487"/>
                  <a:gd name="connsiteX2" fmla="*/ 420427 w 420427"/>
                  <a:gd name="connsiteY2" fmla="*/ 0 h 90487"/>
                  <a:gd name="connsiteX3" fmla="*/ 397805 w 420427"/>
                  <a:gd name="connsiteY3" fmla="*/ 90487 h 90487"/>
                  <a:gd name="connsiteX4" fmla="*/ 0 w 420427"/>
                  <a:gd name="connsiteY4" fmla="*/ 90487 h 90487"/>
                  <a:gd name="connsiteX0" fmla="*/ 0 w 420427"/>
                  <a:gd name="connsiteY0" fmla="*/ 92478 h 92478"/>
                  <a:gd name="connsiteX1" fmla="*/ 89987 w 420427"/>
                  <a:gd name="connsiteY1" fmla="*/ 0 h 92478"/>
                  <a:gd name="connsiteX2" fmla="*/ 420427 w 420427"/>
                  <a:gd name="connsiteY2" fmla="*/ 1991 h 92478"/>
                  <a:gd name="connsiteX3" fmla="*/ 397805 w 420427"/>
                  <a:gd name="connsiteY3" fmla="*/ 92478 h 92478"/>
                  <a:gd name="connsiteX4" fmla="*/ 0 w 420427"/>
                  <a:gd name="connsiteY4" fmla="*/ 92478 h 92478"/>
                  <a:gd name="connsiteX0" fmla="*/ 0 w 420427"/>
                  <a:gd name="connsiteY0" fmla="*/ 92478 h 92478"/>
                  <a:gd name="connsiteX1" fmla="*/ 89987 w 420427"/>
                  <a:gd name="connsiteY1" fmla="*/ 0 h 92478"/>
                  <a:gd name="connsiteX2" fmla="*/ 420427 w 420427"/>
                  <a:gd name="connsiteY2" fmla="*/ 1991 h 92478"/>
                  <a:gd name="connsiteX3" fmla="*/ 285530 w 420427"/>
                  <a:gd name="connsiteY3" fmla="*/ 87210 h 92478"/>
                  <a:gd name="connsiteX4" fmla="*/ 0 w 420427"/>
                  <a:gd name="connsiteY4" fmla="*/ 92478 h 92478"/>
                  <a:gd name="connsiteX0" fmla="*/ 0 w 355704"/>
                  <a:gd name="connsiteY0" fmla="*/ 93120 h 93120"/>
                  <a:gd name="connsiteX1" fmla="*/ 89987 w 355704"/>
                  <a:gd name="connsiteY1" fmla="*/ 642 h 93120"/>
                  <a:gd name="connsiteX2" fmla="*/ 355704 w 355704"/>
                  <a:gd name="connsiteY2" fmla="*/ 0 h 93120"/>
                  <a:gd name="connsiteX3" fmla="*/ 285530 w 355704"/>
                  <a:gd name="connsiteY3" fmla="*/ 87852 h 93120"/>
                  <a:gd name="connsiteX4" fmla="*/ 0 w 355704"/>
                  <a:gd name="connsiteY4" fmla="*/ 93120 h 93120"/>
                  <a:gd name="connsiteX0" fmla="*/ 0 w 357685"/>
                  <a:gd name="connsiteY0" fmla="*/ 94441 h 94441"/>
                  <a:gd name="connsiteX1" fmla="*/ 89987 w 357685"/>
                  <a:gd name="connsiteY1" fmla="*/ 1963 h 94441"/>
                  <a:gd name="connsiteX2" fmla="*/ 357685 w 357685"/>
                  <a:gd name="connsiteY2" fmla="*/ 0 h 94441"/>
                  <a:gd name="connsiteX3" fmla="*/ 285530 w 357685"/>
                  <a:gd name="connsiteY3" fmla="*/ 89173 h 94441"/>
                  <a:gd name="connsiteX4" fmla="*/ 0 w 357685"/>
                  <a:gd name="connsiteY4" fmla="*/ 94441 h 94441"/>
                  <a:gd name="connsiteX0" fmla="*/ 0 w 351863"/>
                  <a:gd name="connsiteY0" fmla="*/ 92477 h 92477"/>
                  <a:gd name="connsiteX1" fmla="*/ 89987 w 351863"/>
                  <a:gd name="connsiteY1" fmla="*/ -1 h 92477"/>
                  <a:gd name="connsiteX2" fmla="*/ 351863 w 351863"/>
                  <a:gd name="connsiteY2" fmla="*/ 23608 h 92477"/>
                  <a:gd name="connsiteX3" fmla="*/ 285530 w 351863"/>
                  <a:gd name="connsiteY3" fmla="*/ 87209 h 92477"/>
                  <a:gd name="connsiteX4" fmla="*/ 0 w 351863"/>
                  <a:gd name="connsiteY4" fmla="*/ 92477 h 92477"/>
                  <a:gd name="connsiteX0" fmla="*/ 0 w 351863"/>
                  <a:gd name="connsiteY0" fmla="*/ 86218 h 86218"/>
                  <a:gd name="connsiteX1" fmla="*/ 104453 w 351863"/>
                  <a:gd name="connsiteY1" fmla="*/ 0 h 86218"/>
                  <a:gd name="connsiteX2" fmla="*/ 351863 w 351863"/>
                  <a:gd name="connsiteY2" fmla="*/ 17349 h 86218"/>
                  <a:gd name="connsiteX3" fmla="*/ 285530 w 351863"/>
                  <a:gd name="connsiteY3" fmla="*/ 80950 h 86218"/>
                  <a:gd name="connsiteX4" fmla="*/ 0 w 351863"/>
                  <a:gd name="connsiteY4" fmla="*/ 86218 h 86218"/>
                  <a:gd name="connsiteX0" fmla="*/ 0 w 351863"/>
                  <a:gd name="connsiteY0" fmla="*/ 82185 h 82185"/>
                  <a:gd name="connsiteX1" fmla="*/ 107873 w 351863"/>
                  <a:gd name="connsiteY1" fmla="*/ 1 h 82185"/>
                  <a:gd name="connsiteX2" fmla="*/ 351863 w 351863"/>
                  <a:gd name="connsiteY2" fmla="*/ 13316 h 82185"/>
                  <a:gd name="connsiteX3" fmla="*/ 285530 w 351863"/>
                  <a:gd name="connsiteY3" fmla="*/ 76917 h 82185"/>
                  <a:gd name="connsiteX4" fmla="*/ 0 w 351863"/>
                  <a:gd name="connsiteY4" fmla="*/ 82185 h 82185"/>
                  <a:gd name="connsiteX0" fmla="*/ 1 w 276312"/>
                  <a:gd name="connsiteY0" fmla="*/ 74012 h 76916"/>
                  <a:gd name="connsiteX1" fmla="*/ 32322 w 276312"/>
                  <a:gd name="connsiteY1" fmla="*/ 0 h 76916"/>
                  <a:gd name="connsiteX2" fmla="*/ 276312 w 276312"/>
                  <a:gd name="connsiteY2" fmla="*/ 13315 h 76916"/>
                  <a:gd name="connsiteX3" fmla="*/ 209979 w 276312"/>
                  <a:gd name="connsiteY3" fmla="*/ 76916 h 76916"/>
                  <a:gd name="connsiteX4" fmla="*/ 1 w 276312"/>
                  <a:gd name="connsiteY4" fmla="*/ 74012 h 76916"/>
                  <a:gd name="connsiteX0" fmla="*/ 1 w 280530"/>
                  <a:gd name="connsiteY0" fmla="*/ 74012 h 76916"/>
                  <a:gd name="connsiteX1" fmla="*/ 32322 w 280530"/>
                  <a:gd name="connsiteY1" fmla="*/ 0 h 76916"/>
                  <a:gd name="connsiteX2" fmla="*/ 280530 w 280530"/>
                  <a:gd name="connsiteY2" fmla="*/ 7479 h 76916"/>
                  <a:gd name="connsiteX3" fmla="*/ 209979 w 280530"/>
                  <a:gd name="connsiteY3" fmla="*/ 76916 h 76916"/>
                  <a:gd name="connsiteX4" fmla="*/ 1 w 280530"/>
                  <a:gd name="connsiteY4" fmla="*/ 74012 h 76916"/>
                  <a:gd name="connsiteX0" fmla="*/ 1 w 280530"/>
                  <a:gd name="connsiteY0" fmla="*/ 74012 h 80417"/>
                  <a:gd name="connsiteX1" fmla="*/ 32322 w 280530"/>
                  <a:gd name="connsiteY1" fmla="*/ 0 h 80417"/>
                  <a:gd name="connsiteX2" fmla="*/ 280530 w 280530"/>
                  <a:gd name="connsiteY2" fmla="*/ 7479 h 80417"/>
                  <a:gd name="connsiteX3" fmla="*/ 277093 w 280530"/>
                  <a:gd name="connsiteY3" fmla="*/ 80417 h 80417"/>
                  <a:gd name="connsiteX4" fmla="*/ 1 w 280530"/>
                  <a:gd name="connsiteY4" fmla="*/ 74012 h 80417"/>
                  <a:gd name="connsiteX0" fmla="*/ 1 w 280530"/>
                  <a:gd name="connsiteY0" fmla="*/ 68175 h 74580"/>
                  <a:gd name="connsiteX1" fmla="*/ 28101 w 280530"/>
                  <a:gd name="connsiteY1" fmla="*/ 0 h 74580"/>
                  <a:gd name="connsiteX2" fmla="*/ 280530 w 280530"/>
                  <a:gd name="connsiteY2" fmla="*/ 1642 h 74580"/>
                  <a:gd name="connsiteX3" fmla="*/ 277093 w 280530"/>
                  <a:gd name="connsiteY3" fmla="*/ 74580 h 74580"/>
                  <a:gd name="connsiteX4" fmla="*/ 1 w 280530"/>
                  <a:gd name="connsiteY4" fmla="*/ 68175 h 74580"/>
                  <a:gd name="connsiteX0" fmla="*/ 1 w 277092"/>
                  <a:gd name="connsiteY0" fmla="*/ 71679 h 78084"/>
                  <a:gd name="connsiteX1" fmla="*/ 28101 w 277092"/>
                  <a:gd name="connsiteY1" fmla="*/ 3504 h 78084"/>
                  <a:gd name="connsiteX2" fmla="*/ 271590 w 277092"/>
                  <a:gd name="connsiteY2" fmla="*/ 0 h 78084"/>
                  <a:gd name="connsiteX3" fmla="*/ 277093 w 277092"/>
                  <a:gd name="connsiteY3" fmla="*/ 78084 h 78084"/>
                  <a:gd name="connsiteX4" fmla="*/ 1 w 277092"/>
                  <a:gd name="connsiteY4" fmla="*/ 71679 h 78084"/>
                  <a:gd name="connsiteX0" fmla="*/ 1 w 281310"/>
                  <a:gd name="connsiteY0" fmla="*/ 77513 h 78084"/>
                  <a:gd name="connsiteX1" fmla="*/ 32319 w 281310"/>
                  <a:gd name="connsiteY1" fmla="*/ 3504 h 78084"/>
                  <a:gd name="connsiteX2" fmla="*/ 275808 w 281310"/>
                  <a:gd name="connsiteY2" fmla="*/ 0 h 78084"/>
                  <a:gd name="connsiteX3" fmla="*/ 281311 w 281310"/>
                  <a:gd name="connsiteY3" fmla="*/ 78084 h 78084"/>
                  <a:gd name="connsiteX4" fmla="*/ 1 w 281310"/>
                  <a:gd name="connsiteY4" fmla="*/ 77513 h 78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310" h="78084">
                    <a:moveTo>
                      <a:pt x="1" y="77513"/>
                    </a:moveTo>
                    <a:lnTo>
                      <a:pt x="32319" y="3504"/>
                    </a:lnTo>
                    <a:lnTo>
                      <a:pt x="275808" y="0"/>
                    </a:lnTo>
                    <a:lnTo>
                      <a:pt x="281311" y="78084"/>
                    </a:lnTo>
                    <a:lnTo>
                      <a:pt x="1" y="77513"/>
                    </a:lnTo>
                    <a:close/>
                  </a:path>
                </a:pathLst>
              </a:custGeom>
              <a:solidFill>
                <a:srgbClr val="65613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2" name="任意多边形 141"/>
              <p:cNvSpPr/>
              <p:nvPr/>
            </p:nvSpPr>
            <p:spPr>
              <a:xfrm>
                <a:off x="4295017" y="2454744"/>
                <a:ext cx="795781" cy="1836050"/>
              </a:xfrm>
              <a:custGeom>
                <a:avLst/>
                <a:gdLst>
                  <a:gd name="connsiteX0" fmla="*/ 169084 w 795781"/>
                  <a:gd name="connsiteY0" fmla="*/ 138 h 1836050"/>
                  <a:gd name="connsiteX1" fmla="*/ 176972 w 795781"/>
                  <a:gd name="connsiteY1" fmla="*/ 2705 h 1836050"/>
                  <a:gd name="connsiteX2" fmla="*/ 172209 w 795781"/>
                  <a:gd name="connsiteY2" fmla="*/ 74143 h 1836050"/>
                  <a:gd name="connsiteX3" fmla="*/ 143635 w 795781"/>
                  <a:gd name="connsiteY3" fmla="*/ 364656 h 1836050"/>
                  <a:gd name="connsiteX4" fmla="*/ 124584 w 795781"/>
                  <a:gd name="connsiteY4" fmla="*/ 659930 h 1836050"/>
                  <a:gd name="connsiteX5" fmla="*/ 162684 w 795781"/>
                  <a:gd name="connsiteY5" fmla="*/ 974255 h 1836050"/>
                  <a:gd name="connsiteX6" fmla="*/ 276984 w 795781"/>
                  <a:gd name="connsiteY6" fmla="*/ 1286199 h 1836050"/>
                  <a:gd name="connsiteX7" fmla="*/ 412716 w 795781"/>
                  <a:gd name="connsiteY7" fmla="*/ 1502893 h 1836050"/>
                  <a:gd name="connsiteX8" fmla="*/ 560353 w 795781"/>
                  <a:gd name="connsiteY8" fmla="*/ 1655293 h 1836050"/>
                  <a:gd name="connsiteX9" fmla="*/ 792677 w 795781"/>
                  <a:gd name="connsiteY9" fmla="*/ 1833481 h 1836050"/>
                  <a:gd name="connsiteX10" fmla="*/ 795781 w 795781"/>
                  <a:gd name="connsiteY10" fmla="*/ 1836050 h 1836050"/>
                  <a:gd name="connsiteX11" fmla="*/ 766534 w 795781"/>
                  <a:gd name="connsiteY11" fmla="*/ 1825852 h 1836050"/>
                  <a:gd name="connsiteX12" fmla="*/ 600833 w 795781"/>
                  <a:gd name="connsiteY12" fmla="*/ 1741020 h 1836050"/>
                  <a:gd name="connsiteX13" fmla="*/ 291271 w 795781"/>
                  <a:gd name="connsiteY13" fmla="*/ 1505276 h 1836050"/>
                  <a:gd name="connsiteX14" fmla="*/ 119821 w 795781"/>
                  <a:gd name="connsiteY14" fmla="*/ 1269532 h 1836050"/>
                  <a:gd name="connsiteX15" fmla="*/ 22190 w 795781"/>
                  <a:gd name="connsiteY15" fmla="*/ 948064 h 1836050"/>
                  <a:gd name="connsiteX16" fmla="*/ 758 w 795781"/>
                  <a:gd name="connsiteY16" fmla="*/ 612307 h 1836050"/>
                  <a:gd name="connsiteX17" fmla="*/ 38858 w 795781"/>
                  <a:gd name="connsiteY17" fmla="*/ 312270 h 1836050"/>
                  <a:gd name="connsiteX18" fmla="*/ 62671 w 795781"/>
                  <a:gd name="connsiteY18" fmla="*/ 102720 h 1836050"/>
                  <a:gd name="connsiteX19" fmla="*/ 68326 w 795781"/>
                  <a:gd name="connsiteY19" fmla="*/ 57923 h 1836050"/>
                  <a:gd name="connsiteX20" fmla="*/ 63905 w 795781"/>
                  <a:gd name="connsiteY20" fmla="*/ 38961 h 1836050"/>
                  <a:gd name="connsiteX21" fmla="*/ 67434 w 795781"/>
                  <a:gd name="connsiteY21" fmla="*/ 36043 h 1836050"/>
                  <a:gd name="connsiteX22" fmla="*/ 129347 w 795781"/>
                  <a:gd name="connsiteY22" fmla="*/ 16993 h 1836050"/>
                  <a:gd name="connsiteX23" fmla="*/ 169084 w 795781"/>
                  <a:gd name="connsiteY23" fmla="*/ 138 h 183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95781" h="1836050">
                    <a:moveTo>
                      <a:pt x="169084" y="138"/>
                    </a:moveTo>
                    <a:cubicBezTo>
                      <a:pt x="172458" y="-321"/>
                      <a:pt x="175186" y="324"/>
                      <a:pt x="176972" y="2705"/>
                    </a:cubicBezTo>
                    <a:cubicBezTo>
                      <a:pt x="184116" y="12230"/>
                      <a:pt x="177765" y="13818"/>
                      <a:pt x="172209" y="74143"/>
                    </a:cubicBezTo>
                    <a:cubicBezTo>
                      <a:pt x="166653" y="134468"/>
                      <a:pt x="151572" y="267025"/>
                      <a:pt x="143635" y="364656"/>
                    </a:cubicBezTo>
                    <a:cubicBezTo>
                      <a:pt x="135698" y="462287"/>
                      <a:pt x="121409" y="558330"/>
                      <a:pt x="124584" y="659930"/>
                    </a:cubicBezTo>
                    <a:cubicBezTo>
                      <a:pt x="127759" y="761530"/>
                      <a:pt x="137284" y="869877"/>
                      <a:pt x="162684" y="974255"/>
                    </a:cubicBezTo>
                    <a:cubicBezTo>
                      <a:pt x="188084" y="1078633"/>
                      <a:pt x="235312" y="1198093"/>
                      <a:pt x="276984" y="1286199"/>
                    </a:cubicBezTo>
                    <a:cubicBezTo>
                      <a:pt x="318656" y="1374305"/>
                      <a:pt x="365488" y="1441377"/>
                      <a:pt x="412716" y="1502893"/>
                    </a:cubicBezTo>
                    <a:cubicBezTo>
                      <a:pt x="459944" y="1564409"/>
                      <a:pt x="487328" y="1589808"/>
                      <a:pt x="560353" y="1655293"/>
                    </a:cubicBezTo>
                    <a:cubicBezTo>
                      <a:pt x="605994" y="1696221"/>
                      <a:pt x="720933" y="1776837"/>
                      <a:pt x="792677" y="1833481"/>
                    </a:cubicBezTo>
                    <a:lnTo>
                      <a:pt x="795781" y="1836050"/>
                    </a:lnTo>
                    <a:lnTo>
                      <a:pt x="766534" y="1825852"/>
                    </a:lnTo>
                    <a:cubicBezTo>
                      <a:pt x="723914" y="1809630"/>
                      <a:pt x="664829" y="1782692"/>
                      <a:pt x="600833" y="1741020"/>
                    </a:cubicBezTo>
                    <a:cubicBezTo>
                      <a:pt x="515505" y="1685458"/>
                      <a:pt x="371440" y="1583857"/>
                      <a:pt x="291271" y="1505276"/>
                    </a:cubicBezTo>
                    <a:cubicBezTo>
                      <a:pt x="211102" y="1426695"/>
                      <a:pt x="164668" y="1362401"/>
                      <a:pt x="119821" y="1269532"/>
                    </a:cubicBezTo>
                    <a:cubicBezTo>
                      <a:pt x="74974" y="1176663"/>
                      <a:pt x="42034" y="1057602"/>
                      <a:pt x="22190" y="948064"/>
                    </a:cubicBezTo>
                    <a:cubicBezTo>
                      <a:pt x="2346" y="838527"/>
                      <a:pt x="-2020" y="718273"/>
                      <a:pt x="758" y="612307"/>
                    </a:cubicBezTo>
                    <a:cubicBezTo>
                      <a:pt x="3536" y="506341"/>
                      <a:pt x="28539" y="397201"/>
                      <a:pt x="38858" y="312270"/>
                    </a:cubicBezTo>
                    <a:cubicBezTo>
                      <a:pt x="49177" y="227339"/>
                      <a:pt x="58702" y="149154"/>
                      <a:pt x="62671" y="102720"/>
                    </a:cubicBezTo>
                    <a:cubicBezTo>
                      <a:pt x="64656" y="79503"/>
                      <a:pt x="67433" y="67001"/>
                      <a:pt x="68326" y="57923"/>
                    </a:cubicBezTo>
                    <a:lnTo>
                      <a:pt x="63905" y="38961"/>
                    </a:lnTo>
                    <a:lnTo>
                      <a:pt x="67434" y="36043"/>
                    </a:lnTo>
                    <a:cubicBezTo>
                      <a:pt x="86484" y="14612"/>
                      <a:pt x="129347" y="16993"/>
                      <a:pt x="129347" y="16993"/>
                    </a:cubicBezTo>
                    <a:cubicBezTo>
                      <a:pt x="143039" y="12826"/>
                      <a:pt x="158964" y="1515"/>
                      <a:pt x="169084" y="138"/>
                    </a:cubicBezTo>
                    <a:close/>
                  </a:path>
                </a:pathLst>
              </a:custGeom>
              <a:gradFill flip="none" rotWithShape="1">
                <a:gsLst>
                  <a:gs pos="0">
                    <a:srgbClr val="E0E139"/>
                  </a:gs>
                  <a:gs pos="50000">
                    <a:srgbClr val="DFDA25"/>
                  </a:gs>
                  <a:gs pos="100000">
                    <a:srgbClr val="65613A"/>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7" name="组合 106"/>
            <p:cNvGrpSpPr/>
            <p:nvPr/>
          </p:nvGrpSpPr>
          <p:grpSpPr>
            <a:xfrm>
              <a:off x="2431851" y="1480444"/>
              <a:ext cx="4174326" cy="3499355"/>
              <a:chOff x="2431851" y="1480444"/>
              <a:chExt cx="4174326" cy="3499355"/>
            </a:xfrm>
          </p:grpSpPr>
          <p:sp>
            <p:nvSpPr>
              <p:cNvPr id="132" name="任意多边形 131"/>
              <p:cNvSpPr/>
              <p:nvPr/>
            </p:nvSpPr>
            <p:spPr>
              <a:xfrm>
                <a:off x="2516169" y="1542997"/>
                <a:ext cx="4090008" cy="3377131"/>
              </a:xfrm>
              <a:custGeom>
                <a:avLst/>
                <a:gdLst>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587731 w 4097908"/>
                  <a:gd name="connsiteY8" fmla="*/ 590603 h 3376916"/>
                  <a:gd name="connsiteX9" fmla="*/ 3573444 w 4097908"/>
                  <a:gd name="connsiteY9" fmla="*/ 566791 h 3376916"/>
                  <a:gd name="connsiteX10" fmla="*/ 3540106 w 4097908"/>
                  <a:gd name="connsiteY10" fmla="*/ 514403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5331 w 4097908"/>
                  <a:gd name="connsiteY49" fmla="*/ 233416 h 3376916"/>
                  <a:gd name="connsiteX50" fmla="*/ 3425806 w 4097908"/>
                  <a:gd name="connsiteY50" fmla="*/ 200078 h 3376916"/>
                  <a:gd name="connsiteX51" fmla="*/ 3401994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599638 w 4097908"/>
                  <a:gd name="connsiteY8" fmla="*/ 581078 h 3376916"/>
                  <a:gd name="connsiteX9" fmla="*/ 3573444 w 4097908"/>
                  <a:gd name="connsiteY9" fmla="*/ 566791 h 3376916"/>
                  <a:gd name="connsiteX10" fmla="*/ 3540106 w 4097908"/>
                  <a:gd name="connsiteY10" fmla="*/ 514403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5331 w 4097908"/>
                  <a:gd name="connsiteY49" fmla="*/ 233416 h 3376916"/>
                  <a:gd name="connsiteX50" fmla="*/ 3425806 w 4097908"/>
                  <a:gd name="connsiteY50" fmla="*/ 200078 h 3376916"/>
                  <a:gd name="connsiteX51" fmla="*/ 3401994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599638 w 4097908"/>
                  <a:gd name="connsiteY8" fmla="*/ 581078 h 3376916"/>
                  <a:gd name="connsiteX9" fmla="*/ 3573444 w 4097908"/>
                  <a:gd name="connsiteY9" fmla="*/ 566791 h 3376916"/>
                  <a:gd name="connsiteX10" fmla="*/ 3540106 w 4097908"/>
                  <a:gd name="connsiteY10" fmla="*/ 521547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5331 w 4097908"/>
                  <a:gd name="connsiteY49" fmla="*/ 233416 h 3376916"/>
                  <a:gd name="connsiteX50" fmla="*/ 3425806 w 4097908"/>
                  <a:gd name="connsiteY50" fmla="*/ 200078 h 3376916"/>
                  <a:gd name="connsiteX51" fmla="*/ 3401994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6781 w 4097908"/>
                  <a:gd name="connsiteY8" fmla="*/ 573934 h 3376916"/>
                  <a:gd name="connsiteX9" fmla="*/ 3573444 w 4097908"/>
                  <a:gd name="connsiteY9" fmla="*/ 566791 h 3376916"/>
                  <a:gd name="connsiteX10" fmla="*/ 3540106 w 4097908"/>
                  <a:gd name="connsiteY10" fmla="*/ 521547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5331 w 4097908"/>
                  <a:gd name="connsiteY49" fmla="*/ 233416 h 3376916"/>
                  <a:gd name="connsiteX50" fmla="*/ 3425806 w 4097908"/>
                  <a:gd name="connsiteY50" fmla="*/ 200078 h 3376916"/>
                  <a:gd name="connsiteX51" fmla="*/ 3401994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6781 w 4097908"/>
                  <a:gd name="connsiteY8" fmla="*/ 573934 h 3376916"/>
                  <a:gd name="connsiteX9" fmla="*/ 3573444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5331 w 4097908"/>
                  <a:gd name="connsiteY49" fmla="*/ 233416 h 3376916"/>
                  <a:gd name="connsiteX50" fmla="*/ 3425806 w 4097908"/>
                  <a:gd name="connsiteY50" fmla="*/ 200078 h 3376916"/>
                  <a:gd name="connsiteX51" fmla="*/ 3401994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73444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5331 w 4097908"/>
                  <a:gd name="connsiteY49" fmla="*/ 233416 h 3376916"/>
                  <a:gd name="connsiteX50" fmla="*/ 3425806 w 4097908"/>
                  <a:gd name="connsiteY50" fmla="*/ 200078 h 3376916"/>
                  <a:gd name="connsiteX51" fmla="*/ 3401994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5331 w 4097908"/>
                  <a:gd name="connsiteY49" fmla="*/ 233416 h 3376916"/>
                  <a:gd name="connsiteX50" fmla="*/ 3425806 w 4097908"/>
                  <a:gd name="connsiteY50" fmla="*/ 200078 h 3376916"/>
                  <a:gd name="connsiteX51" fmla="*/ 3401994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5331 w 4097908"/>
                  <a:gd name="connsiteY49" fmla="*/ 233416 h 3376916"/>
                  <a:gd name="connsiteX50" fmla="*/ 3425806 w 4097908"/>
                  <a:gd name="connsiteY50" fmla="*/ 200078 h 3376916"/>
                  <a:gd name="connsiteX51" fmla="*/ 3401994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5331 w 4097908"/>
                  <a:gd name="connsiteY49" fmla="*/ 233416 h 3376916"/>
                  <a:gd name="connsiteX50" fmla="*/ 3430569 w 4097908"/>
                  <a:gd name="connsiteY50" fmla="*/ 197697 h 3376916"/>
                  <a:gd name="connsiteX51" fmla="*/ 3401994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2950 w 4097908"/>
                  <a:gd name="connsiteY49" fmla="*/ 228653 h 3376916"/>
                  <a:gd name="connsiteX50" fmla="*/ 3430569 w 4097908"/>
                  <a:gd name="connsiteY50" fmla="*/ 197697 h 3376916"/>
                  <a:gd name="connsiteX51" fmla="*/ 3401994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2950 w 4097908"/>
                  <a:gd name="connsiteY49" fmla="*/ 228653 h 3376916"/>
                  <a:gd name="connsiteX50" fmla="*/ 3430569 w 4097908"/>
                  <a:gd name="connsiteY50" fmla="*/ 197697 h 3376916"/>
                  <a:gd name="connsiteX51" fmla="*/ 3406757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2950 w 4097908"/>
                  <a:gd name="connsiteY49" fmla="*/ 228653 h 3376916"/>
                  <a:gd name="connsiteX50" fmla="*/ 3430569 w 4097908"/>
                  <a:gd name="connsiteY50" fmla="*/ 197697 h 3376916"/>
                  <a:gd name="connsiteX51" fmla="*/ 3406757 w 4097908"/>
                  <a:gd name="connsiteY51" fmla="*/ 142928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2950 w 4097908"/>
                  <a:gd name="connsiteY49" fmla="*/ 228653 h 3376916"/>
                  <a:gd name="connsiteX50" fmla="*/ 3430569 w 4097908"/>
                  <a:gd name="connsiteY50" fmla="*/ 197697 h 3376916"/>
                  <a:gd name="connsiteX51" fmla="*/ 3413901 w 4097908"/>
                  <a:gd name="connsiteY51" fmla="*/ 140546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592369 w 4097908"/>
                  <a:gd name="connsiteY16" fmla="*/ 1181153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0568 w 4097908"/>
                  <a:gd name="connsiteY49" fmla="*/ 233416 h 3376916"/>
                  <a:gd name="connsiteX50" fmla="*/ 3430569 w 4097908"/>
                  <a:gd name="connsiteY50" fmla="*/ 197697 h 3376916"/>
                  <a:gd name="connsiteX51" fmla="*/ 3413901 w 4097908"/>
                  <a:gd name="connsiteY51" fmla="*/ 140546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606656 w 4097908"/>
                  <a:gd name="connsiteY16" fmla="*/ 1188296 h 3376916"/>
                  <a:gd name="connsiteX17" fmla="*/ 2425681 w 4097908"/>
                  <a:gd name="connsiteY17" fmla="*/ 1338316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0568 w 4097908"/>
                  <a:gd name="connsiteY49" fmla="*/ 233416 h 3376916"/>
                  <a:gd name="connsiteX50" fmla="*/ 3430569 w 4097908"/>
                  <a:gd name="connsiteY50" fmla="*/ 197697 h 3376916"/>
                  <a:gd name="connsiteX51" fmla="*/ 3413901 w 4097908"/>
                  <a:gd name="connsiteY51" fmla="*/ 140546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606656 w 4097908"/>
                  <a:gd name="connsiteY16" fmla="*/ 1188296 h 3376916"/>
                  <a:gd name="connsiteX17" fmla="*/ 2430444 w 4097908"/>
                  <a:gd name="connsiteY17" fmla="*/ 1345460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20894 w 4097908"/>
                  <a:gd name="connsiteY42" fmla="*/ 1552628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0568 w 4097908"/>
                  <a:gd name="connsiteY49" fmla="*/ 233416 h 3376916"/>
                  <a:gd name="connsiteX50" fmla="*/ 3430569 w 4097908"/>
                  <a:gd name="connsiteY50" fmla="*/ 197697 h 3376916"/>
                  <a:gd name="connsiteX51" fmla="*/ 3413901 w 4097908"/>
                  <a:gd name="connsiteY51" fmla="*/ 140546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606656 w 4097908"/>
                  <a:gd name="connsiteY16" fmla="*/ 1188296 h 3376916"/>
                  <a:gd name="connsiteX17" fmla="*/ 2430444 w 4097908"/>
                  <a:gd name="connsiteY17" fmla="*/ 1345460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13750 w 4097908"/>
                  <a:gd name="connsiteY42" fmla="*/ 1545484 h 3376916"/>
                  <a:gd name="connsiteX43" fmla="*/ 2378056 w 4097908"/>
                  <a:gd name="connsiteY43" fmla="*/ 1357366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0568 w 4097908"/>
                  <a:gd name="connsiteY49" fmla="*/ 233416 h 3376916"/>
                  <a:gd name="connsiteX50" fmla="*/ 3430569 w 4097908"/>
                  <a:gd name="connsiteY50" fmla="*/ 197697 h 3376916"/>
                  <a:gd name="connsiteX51" fmla="*/ 3413901 w 4097908"/>
                  <a:gd name="connsiteY51" fmla="*/ 140546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606656 w 4097908"/>
                  <a:gd name="connsiteY16" fmla="*/ 1188296 h 3376916"/>
                  <a:gd name="connsiteX17" fmla="*/ 2430444 w 4097908"/>
                  <a:gd name="connsiteY17" fmla="*/ 1345460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9906 w 4097908"/>
                  <a:gd name="connsiteY40" fmla="*/ 1871716 h 3376916"/>
                  <a:gd name="connsiteX41" fmla="*/ 2054206 w 4097908"/>
                  <a:gd name="connsiteY41" fmla="*/ 1738366 h 3376916"/>
                  <a:gd name="connsiteX42" fmla="*/ 2213750 w 4097908"/>
                  <a:gd name="connsiteY42" fmla="*/ 1545484 h 3376916"/>
                  <a:gd name="connsiteX43" fmla="*/ 2366150 w 4097908"/>
                  <a:gd name="connsiteY43" fmla="*/ 1362129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0568 w 4097908"/>
                  <a:gd name="connsiteY49" fmla="*/ 233416 h 3376916"/>
                  <a:gd name="connsiteX50" fmla="*/ 3430569 w 4097908"/>
                  <a:gd name="connsiteY50" fmla="*/ 197697 h 3376916"/>
                  <a:gd name="connsiteX51" fmla="*/ 3413901 w 4097908"/>
                  <a:gd name="connsiteY51" fmla="*/ 140546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606656 w 4097908"/>
                  <a:gd name="connsiteY16" fmla="*/ 1188296 h 3376916"/>
                  <a:gd name="connsiteX17" fmla="*/ 2430444 w 4097908"/>
                  <a:gd name="connsiteY17" fmla="*/ 1345460 h 3376916"/>
                  <a:gd name="connsiteX18" fmla="*/ 2268519 w 4097908"/>
                  <a:gd name="connsiteY18" fmla="*/ 1509766 h 3376916"/>
                  <a:gd name="connsiteX19" fmla="*/ 2092306 w 4097908"/>
                  <a:gd name="connsiteY19" fmla="*/ 1719316 h 3376916"/>
                  <a:gd name="connsiteX20" fmla="*/ 1925619 w 4097908"/>
                  <a:gd name="connsiteY20" fmla="*/ 1919341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7524 w 4097908"/>
                  <a:gd name="connsiteY40" fmla="*/ 1869334 h 3376916"/>
                  <a:gd name="connsiteX41" fmla="*/ 2054206 w 4097908"/>
                  <a:gd name="connsiteY41" fmla="*/ 1738366 h 3376916"/>
                  <a:gd name="connsiteX42" fmla="*/ 2213750 w 4097908"/>
                  <a:gd name="connsiteY42" fmla="*/ 1545484 h 3376916"/>
                  <a:gd name="connsiteX43" fmla="*/ 2366150 w 4097908"/>
                  <a:gd name="connsiteY43" fmla="*/ 1362129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0568 w 4097908"/>
                  <a:gd name="connsiteY49" fmla="*/ 233416 h 3376916"/>
                  <a:gd name="connsiteX50" fmla="*/ 3430569 w 4097908"/>
                  <a:gd name="connsiteY50" fmla="*/ 197697 h 3376916"/>
                  <a:gd name="connsiteX51" fmla="*/ 3413901 w 4097908"/>
                  <a:gd name="connsiteY51" fmla="*/ 140546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606656 w 4097908"/>
                  <a:gd name="connsiteY16" fmla="*/ 1188296 h 3376916"/>
                  <a:gd name="connsiteX17" fmla="*/ 2430444 w 4097908"/>
                  <a:gd name="connsiteY17" fmla="*/ 1345460 h 3376916"/>
                  <a:gd name="connsiteX18" fmla="*/ 2268519 w 4097908"/>
                  <a:gd name="connsiteY18" fmla="*/ 1509766 h 3376916"/>
                  <a:gd name="connsiteX19" fmla="*/ 2092306 w 4097908"/>
                  <a:gd name="connsiteY19" fmla="*/ 1719316 h 3376916"/>
                  <a:gd name="connsiteX20" fmla="*/ 1932763 w 4097908"/>
                  <a:gd name="connsiteY20" fmla="*/ 1921722 h 3376916"/>
                  <a:gd name="connsiteX21" fmla="*/ 1673206 w 4097908"/>
                  <a:gd name="connsiteY21" fmla="*/ 2276528 h 3376916"/>
                  <a:gd name="connsiteX22" fmla="*/ 1525569 w 4097908"/>
                  <a:gd name="connsiteY22" fmla="*/ 2438453 h 3376916"/>
                  <a:gd name="connsiteX23" fmla="*/ 1439844 w 4097908"/>
                  <a:gd name="connsiteY23" fmla="*/ 2557516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7524 w 4097908"/>
                  <a:gd name="connsiteY40" fmla="*/ 1869334 h 3376916"/>
                  <a:gd name="connsiteX41" fmla="*/ 2054206 w 4097908"/>
                  <a:gd name="connsiteY41" fmla="*/ 1738366 h 3376916"/>
                  <a:gd name="connsiteX42" fmla="*/ 2213750 w 4097908"/>
                  <a:gd name="connsiteY42" fmla="*/ 1545484 h 3376916"/>
                  <a:gd name="connsiteX43" fmla="*/ 2366150 w 4097908"/>
                  <a:gd name="connsiteY43" fmla="*/ 1362129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0568 w 4097908"/>
                  <a:gd name="connsiteY49" fmla="*/ 233416 h 3376916"/>
                  <a:gd name="connsiteX50" fmla="*/ 3430569 w 4097908"/>
                  <a:gd name="connsiteY50" fmla="*/ 197697 h 3376916"/>
                  <a:gd name="connsiteX51" fmla="*/ 3413901 w 4097908"/>
                  <a:gd name="connsiteY51" fmla="*/ 140546 h 3376916"/>
                  <a:gd name="connsiteX52" fmla="*/ 3492481 w 4097908"/>
                  <a:gd name="connsiteY52" fmla="*/ 123878 h 3376916"/>
                  <a:gd name="connsiteX0" fmla="*/ 3492481 w 4097908"/>
                  <a:gd name="connsiteY0" fmla="*/ 123878 h 3376916"/>
                  <a:gd name="connsiteX1" fmla="*/ 3725844 w 4097908"/>
                  <a:gd name="connsiteY1" fmla="*/ 61966 h 3376916"/>
                  <a:gd name="connsiteX2" fmla="*/ 3949681 w 4097908"/>
                  <a:gd name="connsiteY2" fmla="*/ 42916 h 3376916"/>
                  <a:gd name="connsiteX3" fmla="*/ 4092556 w 4097908"/>
                  <a:gd name="connsiteY3" fmla="*/ 53 h 3376916"/>
                  <a:gd name="connsiteX4" fmla="*/ 4054456 w 4097908"/>
                  <a:gd name="connsiteY4" fmla="*/ 52441 h 3376916"/>
                  <a:gd name="connsiteX5" fmla="*/ 3930631 w 4097908"/>
                  <a:gd name="connsiteY5" fmla="*/ 195316 h 3376916"/>
                  <a:gd name="connsiteX6" fmla="*/ 3811569 w 4097908"/>
                  <a:gd name="connsiteY6" fmla="*/ 323903 h 3376916"/>
                  <a:gd name="connsiteX7" fmla="*/ 3716319 w 4097908"/>
                  <a:gd name="connsiteY7" fmla="*/ 438203 h 3376916"/>
                  <a:gd name="connsiteX8" fmla="*/ 3609162 w 4097908"/>
                  <a:gd name="connsiteY8" fmla="*/ 573934 h 3376916"/>
                  <a:gd name="connsiteX9" fmla="*/ 3568681 w 4097908"/>
                  <a:gd name="connsiteY9" fmla="*/ 566791 h 3376916"/>
                  <a:gd name="connsiteX10" fmla="*/ 3535343 w 4097908"/>
                  <a:gd name="connsiteY10" fmla="*/ 526310 h 3376916"/>
                  <a:gd name="connsiteX11" fmla="*/ 3497244 w 4097908"/>
                  <a:gd name="connsiteY11" fmla="*/ 538216 h 3376916"/>
                  <a:gd name="connsiteX12" fmla="*/ 3340081 w 4097908"/>
                  <a:gd name="connsiteY12" fmla="*/ 647753 h 3376916"/>
                  <a:gd name="connsiteX13" fmla="*/ 3121006 w 4097908"/>
                  <a:gd name="connsiteY13" fmla="*/ 781103 h 3376916"/>
                  <a:gd name="connsiteX14" fmla="*/ 2992419 w 4097908"/>
                  <a:gd name="connsiteY14" fmla="*/ 866828 h 3376916"/>
                  <a:gd name="connsiteX15" fmla="*/ 2882881 w 4097908"/>
                  <a:gd name="connsiteY15" fmla="*/ 943028 h 3376916"/>
                  <a:gd name="connsiteX16" fmla="*/ 2606656 w 4097908"/>
                  <a:gd name="connsiteY16" fmla="*/ 1188296 h 3376916"/>
                  <a:gd name="connsiteX17" fmla="*/ 2430444 w 4097908"/>
                  <a:gd name="connsiteY17" fmla="*/ 1345460 h 3376916"/>
                  <a:gd name="connsiteX18" fmla="*/ 2268519 w 4097908"/>
                  <a:gd name="connsiteY18" fmla="*/ 1509766 h 3376916"/>
                  <a:gd name="connsiteX19" fmla="*/ 2092306 w 4097908"/>
                  <a:gd name="connsiteY19" fmla="*/ 1719316 h 3376916"/>
                  <a:gd name="connsiteX20" fmla="*/ 1932763 w 4097908"/>
                  <a:gd name="connsiteY20" fmla="*/ 1921722 h 3376916"/>
                  <a:gd name="connsiteX21" fmla="*/ 1673206 w 4097908"/>
                  <a:gd name="connsiteY21" fmla="*/ 2276528 h 3376916"/>
                  <a:gd name="connsiteX22" fmla="*/ 1525569 w 4097908"/>
                  <a:gd name="connsiteY22" fmla="*/ 2438453 h 3376916"/>
                  <a:gd name="connsiteX23" fmla="*/ 1432700 w 4097908"/>
                  <a:gd name="connsiteY23" fmla="*/ 2581328 h 3376916"/>
                  <a:gd name="connsiteX24" fmla="*/ 1192194 w 4097908"/>
                  <a:gd name="connsiteY24" fmla="*/ 2843266 h 3376916"/>
                  <a:gd name="connsiteX25" fmla="*/ 920731 w 4097908"/>
                  <a:gd name="connsiteY25" fmla="*/ 3076628 h 3376916"/>
                  <a:gd name="connsiteX26" fmla="*/ 630219 w 4097908"/>
                  <a:gd name="connsiteY26" fmla="*/ 3238553 h 3376916"/>
                  <a:gd name="connsiteX27" fmla="*/ 430194 w 4097908"/>
                  <a:gd name="connsiteY27" fmla="*/ 3338566 h 3376916"/>
                  <a:gd name="connsiteX28" fmla="*/ 292081 w 4097908"/>
                  <a:gd name="connsiteY28" fmla="*/ 3376666 h 3376916"/>
                  <a:gd name="connsiteX29" fmla="*/ 268269 w 4097908"/>
                  <a:gd name="connsiteY29" fmla="*/ 3348091 h 3376916"/>
                  <a:gd name="connsiteX30" fmla="*/ 144444 w 4097908"/>
                  <a:gd name="connsiteY30" fmla="*/ 3229028 h 3376916"/>
                  <a:gd name="connsiteX31" fmla="*/ 6331 w 4097908"/>
                  <a:gd name="connsiteY31" fmla="*/ 3071866 h 3376916"/>
                  <a:gd name="connsiteX32" fmla="*/ 44431 w 4097908"/>
                  <a:gd name="connsiteY32" fmla="*/ 3033766 h 3376916"/>
                  <a:gd name="connsiteX33" fmla="*/ 230169 w 4097908"/>
                  <a:gd name="connsiteY33" fmla="*/ 2914703 h 3376916"/>
                  <a:gd name="connsiteX34" fmla="*/ 520681 w 4097908"/>
                  <a:gd name="connsiteY34" fmla="*/ 2743253 h 3376916"/>
                  <a:gd name="connsiteX35" fmla="*/ 754044 w 4097908"/>
                  <a:gd name="connsiteY35" fmla="*/ 2628953 h 3376916"/>
                  <a:gd name="connsiteX36" fmla="*/ 1049319 w 4097908"/>
                  <a:gd name="connsiteY36" fmla="*/ 2486078 h 3376916"/>
                  <a:gd name="connsiteX37" fmla="*/ 1358881 w 4097908"/>
                  <a:gd name="connsiteY37" fmla="*/ 2338441 h 3376916"/>
                  <a:gd name="connsiteX38" fmla="*/ 1535094 w 4097908"/>
                  <a:gd name="connsiteY38" fmla="*/ 2219378 h 3376916"/>
                  <a:gd name="connsiteX39" fmla="*/ 1806556 w 4097908"/>
                  <a:gd name="connsiteY39" fmla="*/ 1986016 h 3376916"/>
                  <a:gd name="connsiteX40" fmla="*/ 1937524 w 4097908"/>
                  <a:gd name="connsiteY40" fmla="*/ 1869334 h 3376916"/>
                  <a:gd name="connsiteX41" fmla="*/ 2054206 w 4097908"/>
                  <a:gd name="connsiteY41" fmla="*/ 1738366 h 3376916"/>
                  <a:gd name="connsiteX42" fmla="*/ 2213750 w 4097908"/>
                  <a:gd name="connsiteY42" fmla="*/ 1545484 h 3376916"/>
                  <a:gd name="connsiteX43" fmla="*/ 2366150 w 4097908"/>
                  <a:gd name="connsiteY43" fmla="*/ 1362129 h 3376916"/>
                  <a:gd name="connsiteX44" fmla="*/ 2463781 w 4097908"/>
                  <a:gd name="connsiteY44" fmla="*/ 1228778 h 3376916"/>
                  <a:gd name="connsiteX45" fmla="*/ 2692381 w 4097908"/>
                  <a:gd name="connsiteY45" fmla="*/ 947791 h 3376916"/>
                  <a:gd name="connsiteX46" fmla="*/ 2873356 w 4097908"/>
                  <a:gd name="connsiteY46" fmla="*/ 738241 h 3376916"/>
                  <a:gd name="connsiteX47" fmla="*/ 3116244 w 4097908"/>
                  <a:gd name="connsiteY47" fmla="*/ 495353 h 3376916"/>
                  <a:gd name="connsiteX48" fmla="*/ 3330556 w 4097908"/>
                  <a:gd name="connsiteY48" fmla="*/ 323903 h 3376916"/>
                  <a:gd name="connsiteX49" fmla="*/ 3430568 w 4097908"/>
                  <a:gd name="connsiteY49" fmla="*/ 233416 h 3376916"/>
                  <a:gd name="connsiteX50" fmla="*/ 3430569 w 4097908"/>
                  <a:gd name="connsiteY50" fmla="*/ 197697 h 3376916"/>
                  <a:gd name="connsiteX51" fmla="*/ 3413901 w 4097908"/>
                  <a:gd name="connsiteY51" fmla="*/ 140546 h 3376916"/>
                  <a:gd name="connsiteX52" fmla="*/ 3492481 w 4097908"/>
                  <a:gd name="connsiteY52" fmla="*/ 123878 h 3376916"/>
                  <a:gd name="connsiteX0" fmla="*/ 3484581 w 4090008"/>
                  <a:gd name="connsiteY0" fmla="*/ 123878 h 3376916"/>
                  <a:gd name="connsiteX1" fmla="*/ 3717944 w 4090008"/>
                  <a:gd name="connsiteY1" fmla="*/ 61966 h 3376916"/>
                  <a:gd name="connsiteX2" fmla="*/ 3941781 w 4090008"/>
                  <a:gd name="connsiteY2" fmla="*/ 42916 h 3376916"/>
                  <a:gd name="connsiteX3" fmla="*/ 4084656 w 4090008"/>
                  <a:gd name="connsiteY3" fmla="*/ 53 h 3376916"/>
                  <a:gd name="connsiteX4" fmla="*/ 4046556 w 4090008"/>
                  <a:gd name="connsiteY4" fmla="*/ 52441 h 3376916"/>
                  <a:gd name="connsiteX5" fmla="*/ 3922731 w 4090008"/>
                  <a:gd name="connsiteY5" fmla="*/ 195316 h 3376916"/>
                  <a:gd name="connsiteX6" fmla="*/ 3803669 w 4090008"/>
                  <a:gd name="connsiteY6" fmla="*/ 323903 h 3376916"/>
                  <a:gd name="connsiteX7" fmla="*/ 3708419 w 4090008"/>
                  <a:gd name="connsiteY7" fmla="*/ 438203 h 3376916"/>
                  <a:gd name="connsiteX8" fmla="*/ 3601262 w 4090008"/>
                  <a:gd name="connsiteY8" fmla="*/ 573934 h 3376916"/>
                  <a:gd name="connsiteX9" fmla="*/ 3560781 w 4090008"/>
                  <a:gd name="connsiteY9" fmla="*/ 566791 h 3376916"/>
                  <a:gd name="connsiteX10" fmla="*/ 3527443 w 4090008"/>
                  <a:gd name="connsiteY10" fmla="*/ 526310 h 3376916"/>
                  <a:gd name="connsiteX11" fmla="*/ 3489344 w 4090008"/>
                  <a:gd name="connsiteY11" fmla="*/ 538216 h 3376916"/>
                  <a:gd name="connsiteX12" fmla="*/ 3332181 w 4090008"/>
                  <a:gd name="connsiteY12" fmla="*/ 647753 h 3376916"/>
                  <a:gd name="connsiteX13" fmla="*/ 3113106 w 4090008"/>
                  <a:gd name="connsiteY13" fmla="*/ 781103 h 3376916"/>
                  <a:gd name="connsiteX14" fmla="*/ 2984519 w 4090008"/>
                  <a:gd name="connsiteY14" fmla="*/ 866828 h 3376916"/>
                  <a:gd name="connsiteX15" fmla="*/ 2874981 w 4090008"/>
                  <a:gd name="connsiteY15" fmla="*/ 943028 h 3376916"/>
                  <a:gd name="connsiteX16" fmla="*/ 2598756 w 4090008"/>
                  <a:gd name="connsiteY16" fmla="*/ 1188296 h 3376916"/>
                  <a:gd name="connsiteX17" fmla="*/ 2422544 w 4090008"/>
                  <a:gd name="connsiteY17" fmla="*/ 1345460 h 3376916"/>
                  <a:gd name="connsiteX18" fmla="*/ 2260619 w 4090008"/>
                  <a:gd name="connsiteY18" fmla="*/ 1509766 h 3376916"/>
                  <a:gd name="connsiteX19" fmla="*/ 2084406 w 4090008"/>
                  <a:gd name="connsiteY19" fmla="*/ 1719316 h 3376916"/>
                  <a:gd name="connsiteX20" fmla="*/ 1924863 w 4090008"/>
                  <a:gd name="connsiteY20" fmla="*/ 1921722 h 3376916"/>
                  <a:gd name="connsiteX21" fmla="*/ 1665306 w 4090008"/>
                  <a:gd name="connsiteY21" fmla="*/ 2276528 h 3376916"/>
                  <a:gd name="connsiteX22" fmla="*/ 1517669 w 4090008"/>
                  <a:gd name="connsiteY22" fmla="*/ 2438453 h 3376916"/>
                  <a:gd name="connsiteX23" fmla="*/ 1424800 w 4090008"/>
                  <a:gd name="connsiteY23" fmla="*/ 2581328 h 3376916"/>
                  <a:gd name="connsiteX24" fmla="*/ 1184294 w 4090008"/>
                  <a:gd name="connsiteY24" fmla="*/ 2843266 h 3376916"/>
                  <a:gd name="connsiteX25" fmla="*/ 912831 w 4090008"/>
                  <a:gd name="connsiteY25" fmla="*/ 3076628 h 3376916"/>
                  <a:gd name="connsiteX26" fmla="*/ 622319 w 4090008"/>
                  <a:gd name="connsiteY26" fmla="*/ 3238553 h 3376916"/>
                  <a:gd name="connsiteX27" fmla="*/ 422294 w 4090008"/>
                  <a:gd name="connsiteY27" fmla="*/ 3338566 h 3376916"/>
                  <a:gd name="connsiteX28" fmla="*/ 284181 w 4090008"/>
                  <a:gd name="connsiteY28" fmla="*/ 3376666 h 3376916"/>
                  <a:gd name="connsiteX29" fmla="*/ 260369 w 4090008"/>
                  <a:gd name="connsiteY29" fmla="*/ 3348091 h 3376916"/>
                  <a:gd name="connsiteX30" fmla="*/ 136544 w 4090008"/>
                  <a:gd name="connsiteY30" fmla="*/ 3229028 h 3376916"/>
                  <a:gd name="connsiteX31" fmla="*/ 7956 w 4090008"/>
                  <a:gd name="connsiteY31" fmla="*/ 3083772 h 3376916"/>
                  <a:gd name="connsiteX32" fmla="*/ 36531 w 4090008"/>
                  <a:gd name="connsiteY32" fmla="*/ 3033766 h 3376916"/>
                  <a:gd name="connsiteX33" fmla="*/ 222269 w 4090008"/>
                  <a:gd name="connsiteY33" fmla="*/ 2914703 h 3376916"/>
                  <a:gd name="connsiteX34" fmla="*/ 512781 w 4090008"/>
                  <a:gd name="connsiteY34" fmla="*/ 2743253 h 3376916"/>
                  <a:gd name="connsiteX35" fmla="*/ 746144 w 4090008"/>
                  <a:gd name="connsiteY35" fmla="*/ 2628953 h 3376916"/>
                  <a:gd name="connsiteX36" fmla="*/ 1041419 w 4090008"/>
                  <a:gd name="connsiteY36" fmla="*/ 2486078 h 3376916"/>
                  <a:gd name="connsiteX37" fmla="*/ 1350981 w 4090008"/>
                  <a:gd name="connsiteY37" fmla="*/ 2338441 h 3376916"/>
                  <a:gd name="connsiteX38" fmla="*/ 1527194 w 4090008"/>
                  <a:gd name="connsiteY38" fmla="*/ 2219378 h 3376916"/>
                  <a:gd name="connsiteX39" fmla="*/ 1798656 w 4090008"/>
                  <a:gd name="connsiteY39" fmla="*/ 1986016 h 3376916"/>
                  <a:gd name="connsiteX40" fmla="*/ 1929624 w 4090008"/>
                  <a:gd name="connsiteY40" fmla="*/ 1869334 h 3376916"/>
                  <a:gd name="connsiteX41" fmla="*/ 2046306 w 4090008"/>
                  <a:gd name="connsiteY41" fmla="*/ 1738366 h 3376916"/>
                  <a:gd name="connsiteX42" fmla="*/ 2205850 w 4090008"/>
                  <a:gd name="connsiteY42" fmla="*/ 1545484 h 3376916"/>
                  <a:gd name="connsiteX43" fmla="*/ 2358250 w 4090008"/>
                  <a:gd name="connsiteY43" fmla="*/ 1362129 h 3376916"/>
                  <a:gd name="connsiteX44" fmla="*/ 2455881 w 4090008"/>
                  <a:gd name="connsiteY44" fmla="*/ 1228778 h 3376916"/>
                  <a:gd name="connsiteX45" fmla="*/ 2684481 w 4090008"/>
                  <a:gd name="connsiteY45" fmla="*/ 947791 h 3376916"/>
                  <a:gd name="connsiteX46" fmla="*/ 2865456 w 4090008"/>
                  <a:gd name="connsiteY46" fmla="*/ 738241 h 3376916"/>
                  <a:gd name="connsiteX47" fmla="*/ 3108344 w 4090008"/>
                  <a:gd name="connsiteY47" fmla="*/ 495353 h 3376916"/>
                  <a:gd name="connsiteX48" fmla="*/ 3322656 w 4090008"/>
                  <a:gd name="connsiteY48" fmla="*/ 323903 h 3376916"/>
                  <a:gd name="connsiteX49" fmla="*/ 3422668 w 4090008"/>
                  <a:gd name="connsiteY49" fmla="*/ 233416 h 3376916"/>
                  <a:gd name="connsiteX50" fmla="*/ 3422669 w 4090008"/>
                  <a:gd name="connsiteY50" fmla="*/ 197697 h 3376916"/>
                  <a:gd name="connsiteX51" fmla="*/ 3406001 w 4090008"/>
                  <a:gd name="connsiteY51" fmla="*/ 140546 h 3376916"/>
                  <a:gd name="connsiteX52" fmla="*/ 3484581 w 4090008"/>
                  <a:gd name="connsiteY52" fmla="*/ 123878 h 3376916"/>
                  <a:gd name="connsiteX0" fmla="*/ 3484581 w 4090008"/>
                  <a:gd name="connsiteY0" fmla="*/ 123878 h 3376916"/>
                  <a:gd name="connsiteX1" fmla="*/ 3717944 w 4090008"/>
                  <a:gd name="connsiteY1" fmla="*/ 61966 h 3376916"/>
                  <a:gd name="connsiteX2" fmla="*/ 3941781 w 4090008"/>
                  <a:gd name="connsiteY2" fmla="*/ 42916 h 3376916"/>
                  <a:gd name="connsiteX3" fmla="*/ 4084656 w 4090008"/>
                  <a:gd name="connsiteY3" fmla="*/ 53 h 3376916"/>
                  <a:gd name="connsiteX4" fmla="*/ 4046556 w 4090008"/>
                  <a:gd name="connsiteY4" fmla="*/ 52441 h 3376916"/>
                  <a:gd name="connsiteX5" fmla="*/ 3922731 w 4090008"/>
                  <a:gd name="connsiteY5" fmla="*/ 195316 h 3376916"/>
                  <a:gd name="connsiteX6" fmla="*/ 3803669 w 4090008"/>
                  <a:gd name="connsiteY6" fmla="*/ 323903 h 3376916"/>
                  <a:gd name="connsiteX7" fmla="*/ 3708419 w 4090008"/>
                  <a:gd name="connsiteY7" fmla="*/ 438203 h 3376916"/>
                  <a:gd name="connsiteX8" fmla="*/ 3601262 w 4090008"/>
                  <a:gd name="connsiteY8" fmla="*/ 573934 h 3376916"/>
                  <a:gd name="connsiteX9" fmla="*/ 3560781 w 4090008"/>
                  <a:gd name="connsiteY9" fmla="*/ 566791 h 3376916"/>
                  <a:gd name="connsiteX10" fmla="*/ 3527443 w 4090008"/>
                  <a:gd name="connsiteY10" fmla="*/ 526310 h 3376916"/>
                  <a:gd name="connsiteX11" fmla="*/ 3489344 w 4090008"/>
                  <a:gd name="connsiteY11" fmla="*/ 538216 h 3376916"/>
                  <a:gd name="connsiteX12" fmla="*/ 3332181 w 4090008"/>
                  <a:gd name="connsiteY12" fmla="*/ 647753 h 3376916"/>
                  <a:gd name="connsiteX13" fmla="*/ 3113106 w 4090008"/>
                  <a:gd name="connsiteY13" fmla="*/ 781103 h 3376916"/>
                  <a:gd name="connsiteX14" fmla="*/ 2984519 w 4090008"/>
                  <a:gd name="connsiteY14" fmla="*/ 866828 h 3376916"/>
                  <a:gd name="connsiteX15" fmla="*/ 2874981 w 4090008"/>
                  <a:gd name="connsiteY15" fmla="*/ 943028 h 3376916"/>
                  <a:gd name="connsiteX16" fmla="*/ 2598756 w 4090008"/>
                  <a:gd name="connsiteY16" fmla="*/ 1188296 h 3376916"/>
                  <a:gd name="connsiteX17" fmla="*/ 2422544 w 4090008"/>
                  <a:gd name="connsiteY17" fmla="*/ 1345460 h 3376916"/>
                  <a:gd name="connsiteX18" fmla="*/ 2260619 w 4090008"/>
                  <a:gd name="connsiteY18" fmla="*/ 1509766 h 3376916"/>
                  <a:gd name="connsiteX19" fmla="*/ 2084406 w 4090008"/>
                  <a:gd name="connsiteY19" fmla="*/ 1719316 h 3376916"/>
                  <a:gd name="connsiteX20" fmla="*/ 1924863 w 4090008"/>
                  <a:gd name="connsiteY20" fmla="*/ 1921722 h 3376916"/>
                  <a:gd name="connsiteX21" fmla="*/ 1665306 w 4090008"/>
                  <a:gd name="connsiteY21" fmla="*/ 2276528 h 3376916"/>
                  <a:gd name="connsiteX22" fmla="*/ 1517669 w 4090008"/>
                  <a:gd name="connsiteY22" fmla="*/ 2438453 h 3376916"/>
                  <a:gd name="connsiteX23" fmla="*/ 1424800 w 4090008"/>
                  <a:gd name="connsiteY23" fmla="*/ 2581328 h 3376916"/>
                  <a:gd name="connsiteX24" fmla="*/ 1184294 w 4090008"/>
                  <a:gd name="connsiteY24" fmla="*/ 2843266 h 3376916"/>
                  <a:gd name="connsiteX25" fmla="*/ 912831 w 4090008"/>
                  <a:gd name="connsiteY25" fmla="*/ 3076628 h 3376916"/>
                  <a:gd name="connsiteX26" fmla="*/ 622319 w 4090008"/>
                  <a:gd name="connsiteY26" fmla="*/ 3238553 h 3376916"/>
                  <a:gd name="connsiteX27" fmla="*/ 422294 w 4090008"/>
                  <a:gd name="connsiteY27" fmla="*/ 3338566 h 3376916"/>
                  <a:gd name="connsiteX28" fmla="*/ 303231 w 4090008"/>
                  <a:gd name="connsiteY28" fmla="*/ 3376666 h 3376916"/>
                  <a:gd name="connsiteX29" fmla="*/ 260369 w 4090008"/>
                  <a:gd name="connsiteY29" fmla="*/ 3348091 h 3376916"/>
                  <a:gd name="connsiteX30" fmla="*/ 136544 w 4090008"/>
                  <a:gd name="connsiteY30" fmla="*/ 3229028 h 3376916"/>
                  <a:gd name="connsiteX31" fmla="*/ 7956 w 4090008"/>
                  <a:gd name="connsiteY31" fmla="*/ 3083772 h 3376916"/>
                  <a:gd name="connsiteX32" fmla="*/ 36531 w 4090008"/>
                  <a:gd name="connsiteY32" fmla="*/ 3033766 h 3376916"/>
                  <a:gd name="connsiteX33" fmla="*/ 222269 w 4090008"/>
                  <a:gd name="connsiteY33" fmla="*/ 2914703 h 3376916"/>
                  <a:gd name="connsiteX34" fmla="*/ 512781 w 4090008"/>
                  <a:gd name="connsiteY34" fmla="*/ 2743253 h 3376916"/>
                  <a:gd name="connsiteX35" fmla="*/ 746144 w 4090008"/>
                  <a:gd name="connsiteY35" fmla="*/ 2628953 h 3376916"/>
                  <a:gd name="connsiteX36" fmla="*/ 1041419 w 4090008"/>
                  <a:gd name="connsiteY36" fmla="*/ 2486078 h 3376916"/>
                  <a:gd name="connsiteX37" fmla="*/ 1350981 w 4090008"/>
                  <a:gd name="connsiteY37" fmla="*/ 2338441 h 3376916"/>
                  <a:gd name="connsiteX38" fmla="*/ 1527194 w 4090008"/>
                  <a:gd name="connsiteY38" fmla="*/ 2219378 h 3376916"/>
                  <a:gd name="connsiteX39" fmla="*/ 1798656 w 4090008"/>
                  <a:gd name="connsiteY39" fmla="*/ 1986016 h 3376916"/>
                  <a:gd name="connsiteX40" fmla="*/ 1929624 w 4090008"/>
                  <a:gd name="connsiteY40" fmla="*/ 1869334 h 3376916"/>
                  <a:gd name="connsiteX41" fmla="*/ 2046306 w 4090008"/>
                  <a:gd name="connsiteY41" fmla="*/ 1738366 h 3376916"/>
                  <a:gd name="connsiteX42" fmla="*/ 2205850 w 4090008"/>
                  <a:gd name="connsiteY42" fmla="*/ 1545484 h 3376916"/>
                  <a:gd name="connsiteX43" fmla="*/ 2358250 w 4090008"/>
                  <a:gd name="connsiteY43" fmla="*/ 1362129 h 3376916"/>
                  <a:gd name="connsiteX44" fmla="*/ 2455881 w 4090008"/>
                  <a:gd name="connsiteY44" fmla="*/ 1228778 h 3376916"/>
                  <a:gd name="connsiteX45" fmla="*/ 2684481 w 4090008"/>
                  <a:gd name="connsiteY45" fmla="*/ 947791 h 3376916"/>
                  <a:gd name="connsiteX46" fmla="*/ 2865456 w 4090008"/>
                  <a:gd name="connsiteY46" fmla="*/ 738241 h 3376916"/>
                  <a:gd name="connsiteX47" fmla="*/ 3108344 w 4090008"/>
                  <a:gd name="connsiteY47" fmla="*/ 495353 h 3376916"/>
                  <a:gd name="connsiteX48" fmla="*/ 3322656 w 4090008"/>
                  <a:gd name="connsiteY48" fmla="*/ 323903 h 3376916"/>
                  <a:gd name="connsiteX49" fmla="*/ 3422668 w 4090008"/>
                  <a:gd name="connsiteY49" fmla="*/ 233416 h 3376916"/>
                  <a:gd name="connsiteX50" fmla="*/ 3422669 w 4090008"/>
                  <a:gd name="connsiteY50" fmla="*/ 197697 h 3376916"/>
                  <a:gd name="connsiteX51" fmla="*/ 3406001 w 4090008"/>
                  <a:gd name="connsiteY51" fmla="*/ 140546 h 3376916"/>
                  <a:gd name="connsiteX52" fmla="*/ 3484581 w 4090008"/>
                  <a:gd name="connsiteY52" fmla="*/ 123878 h 3376916"/>
                  <a:gd name="connsiteX0" fmla="*/ 3484581 w 4090008"/>
                  <a:gd name="connsiteY0" fmla="*/ 123878 h 3376916"/>
                  <a:gd name="connsiteX1" fmla="*/ 3717944 w 4090008"/>
                  <a:gd name="connsiteY1" fmla="*/ 61966 h 3376916"/>
                  <a:gd name="connsiteX2" fmla="*/ 3941781 w 4090008"/>
                  <a:gd name="connsiteY2" fmla="*/ 42916 h 3376916"/>
                  <a:gd name="connsiteX3" fmla="*/ 4084656 w 4090008"/>
                  <a:gd name="connsiteY3" fmla="*/ 53 h 3376916"/>
                  <a:gd name="connsiteX4" fmla="*/ 4046556 w 4090008"/>
                  <a:gd name="connsiteY4" fmla="*/ 52441 h 3376916"/>
                  <a:gd name="connsiteX5" fmla="*/ 3922731 w 4090008"/>
                  <a:gd name="connsiteY5" fmla="*/ 195316 h 3376916"/>
                  <a:gd name="connsiteX6" fmla="*/ 3803669 w 4090008"/>
                  <a:gd name="connsiteY6" fmla="*/ 323903 h 3376916"/>
                  <a:gd name="connsiteX7" fmla="*/ 3708419 w 4090008"/>
                  <a:gd name="connsiteY7" fmla="*/ 438203 h 3376916"/>
                  <a:gd name="connsiteX8" fmla="*/ 3601262 w 4090008"/>
                  <a:gd name="connsiteY8" fmla="*/ 573934 h 3376916"/>
                  <a:gd name="connsiteX9" fmla="*/ 3560781 w 4090008"/>
                  <a:gd name="connsiteY9" fmla="*/ 566791 h 3376916"/>
                  <a:gd name="connsiteX10" fmla="*/ 3527443 w 4090008"/>
                  <a:gd name="connsiteY10" fmla="*/ 526310 h 3376916"/>
                  <a:gd name="connsiteX11" fmla="*/ 3489344 w 4090008"/>
                  <a:gd name="connsiteY11" fmla="*/ 538216 h 3376916"/>
                  <a:gd name="connsiteX12" fmla="*/ 3332181 w 4090008"/>
                  <a:gd name="connsiteY12" fmla="*/ 647753 h 3376916"/>
                  <a:gd name="connsiteX13" fmla="*/ 3113106 w 4090008"/>
                  <a:gd name="connsiteY13" fmla="*/ 781103 h 3376916"/>
                  <a:gd name="connsiteX14" fmla="*/ 2984519 w 4090008"/>
                  <a:gd name="connsiteY14" fmla="*/ 866828 h 3376916"/>
                  <a:gd name="connsiteX15" fmla="*/ 2874981 w 4090008"/>
                  <a:gd name="connsiteY15" fmla="*/ 943028 h 3376916"/>
                  <a:gd name="connsiteX16" fmla="*/ 2598756 w 4090008"/>
                  <a:gd name="connsiteY16" fmla="*/ 1188296 h 3376916"/>
                  <a:gd name="connsiteX17" fmla="*/ 2422544 w 4090008"/>
                  <a:gd name="connsiteY17" fmla="*/ 1345460 h 3376916"/>
                  <a:gd name="connsiteX18" fmla="*/ 2260619 w 4090008"/>
                  <a:gd name="connsiteY18" fmla="*/ 1509766 h 3376916"/>
                  <a:gd name="connsiteX19" fmla="*/ 2084406 w 4090008"/>
                  <a:gd name="connsiteY19" fmla="*/ 1719316 h 3376916"/>
                  <a:gd name="connsiteX20" fmla="*/ 1924863 w 4090008"/>
                  <a:gd name="connsiteY20" fmla="*/ 1921722 h 3376916"/>
                  <a:gd name="connsiteX21" fmla="*/ 1665306 w 4090008"/>
                  <a:gd name="connsiteY21" fmla="*/ 2276528 h 3376916"/>
                  <a:gd name="connsiteX22" fmla="*/ 1517669 w 4090008"/>
                  <a:gd name="connsiteY22" fmla="*/ 2438453 h 3376916"/>
                  <a:gd name="connsiteX23" fmla="*/ 1424800 w 4090008"/>
                  <a:gd name="connsiteY23" fmla="*/ 2581328 h 3376916"/>
                  <a:gd name="connsiteX24" fmla="*/ 1184294 w 4090008"/>
                  <a:gd name="connsiteY24" fmla="*/ 2843266 h 3376916"/>
                  <a:gd name="connsiteX25" fmla="*/ 912831 w 4090008"/>
                  <a:gd name="connsiteY25" fmla="*/ 3076628 h 3376916"/>
                  <a:gd name="connsiteX26" fmla="*/ 622319 w 4090008"/>
                  <a:gd name="connsiteY26" fmla="*/ 3238553 h 3376916"/>
                  <a:gd name="connsiteX27" fmla="*/ 422294 w 4090008"/>
                  <a:gd name="connsiteY27" fmla="*/ 3338566 h 3376916"/>
                  <a:gd name="connsiteX28" fmla="*/ 310375 w 4090008"/>
                  <a:gd name="connsiteY28" fmla="*/ 3376666 h 3376916"/>
                  <a:gd name="connsiteX29" fmla="*/ 260369 w 4090008"/>
                  <a:gd name="connsiteY29" fmla="*/ 3348091 h 3376916"/>
                  <a:gd name="connsiteX30" fmla="*/ 136544 w 4090008"/>
                  <a:gd name="connsiteY30" fmla="*/ 3229028 h 3376916"/>
                  <a:gd name="connsiteX31" fmla="*/ 7956 w 4090008"/>
                  <a:gd name="connsiteY31" fmla="*/ 3083772 h 3376916"/>
                  <a:gd name="connsiteX32" fmla="*/ 36531 w 4090008"/>
                  <a:gd name="connsiteY32" fmla="*/ 3033766 h 3376916"/>
                  <a:gd name="connsiteX33" fmla="*/ 222269 w 4090008"/>
                  <a:gd name="connsiteY33" fmla="*/ 2914703 h 3376916"/>
                  <a:gd name="connsiteX34" fmla="*/ 512781 w 4090008"/>
                  <a:gd name="connsiteY34" fmla="*/ 2743253 h 3376916"/>
                  <a:gd name="connsiteX35" fmla="*/ 746144 w 4090008"/>
                  <a:gd name="connsiteY35" fmla="*/ 2628953 h 3376916"/>
                  <a:gd name="connsiteX36" fmla="*/ 1041419 w 4090008"/>
                  <a:gd name="connsiteY36" fmla="*/ 2486078 h 3376916"/>
                  <a:gd name="connsiteX37" fmla="*/ 1350981 w 4090008"/>
                  <a:gd name="connsiteY37" fmla="*/ 2338441 h 3376916"/>
                  <a:gd name="connsiteX38" fmla="*/ 1527194 w 4090008"/>
                  <a:gd name="connsiteY38" fmla="*/ 2219378 h 3376916"/>
                  <a:gd name="connsiteX39" fmla="*/ 1798656 w 4090008"/>
                  <a:gd name="connsiteY39" fmla="*/ 1986016 h 3376916"/>
                  <a:gd name="connsiteX40" fmla="*/ 1929624 w 4090008"/>
                  <a:gd name="connsiteY40" fmla="*/ 1869334 h 3376916"/>
                  <a:gd name="connsiteX41" fmla="*/ 2046306 w 4090008"/>
                  <a:gd name="connsiteY41" fmla="*/ 1738366 h 3376916"/>
                  <a:gd name="connsiteX42" fmla="*/ 2205850 w 4090008"/>
                  <a:gd name="connsiteY42" fmla="*/ 1545484 h 3376916"/>
                  <a:gd name="connsiteX43" fmla="*/ 2358250 w 4090008"/>
                  <a:gd name="connsiteY43" fmla="*/ 1362129 h 3376916"/>
                  <a:gd name="connsiteX44" fmla="*/ 2455881 w 4090008"/>
                  <a:gd name="connsiteY44" fmla="*/ 1228778 h 3376916"/>
                  <a:gd name="connsiteX45" fmla="*/ 2684481 w 4090008"/>
                  <a:gd name="connsiteY45" fmla="*/ 947791 h 3376916"/>
                  <a:gd name="connsiteX46" fmla="*/ 2865456 w 4090008"/>
                  <a:gd name="connsiteY46" fmla="*/ 738241 h 3376916"/>
                  <a:gd name="connsiteX47" fmla="*/ 3108344 w 4090008"/>
                  <a:gd name="connsiteY47" fmla="*/ 495353 h 3376916"/>
                  <a:gd name="connsiteX48" fmla="*/ 3322656 w 4090008"/>
                  <a:gd name="connsiteY48" fmla="*/ 323903 h 3376916"/>
                  <a:gd name="connsiteX49" fmla="*/ 3422668 w 4090008"/>
                  <a:gd name="connsiteY49" fmla="*/ 233416 h 3376916"/>
                  <a:gd name="connsiteX50" fmla="*/ 3422669 w 4090008"/>
                  <a:gd name="connsiteY50" fmla="*/ 197697 h 3376916"/>
                  <a:gd name="connsiteX51" fmla="*/ 3406001 w 4090008"/>
                  <a:gd name="connsiteY51" fmla="*/ 140546 h 3376916"/>
                  <a:gd name="connsiteX52" fmla="*/ 3484581 w 4090008"/>
                  <a:gd name="connsiteY52" fmla="*/ 123878 h 3376916"/>
                  <a:gd name="connsiteX0" fmla="*/ 3484581 w 4090008"/>
                  <a:gd name="connsiteY0" fmla="*/ 123878 h 3377131"/>
                  <a:gd name="connsiteX1" fmla="*/ 3717944 w 4090008"/>
                  <a:gd name="connsiteY1" fmla="*/ 61966 h 3377131"/>
                  <a:gd name="connsiteX2" fmla="*/ 3941781 w 4090008"/>
                  <a:gd name="connsiteY2" fmla="*/ 42916 h 3377131"/>
                  <a:gd name="connsiteX3" fmla="*/ 4084656 w 4090008"/>
                  <a:gd name="connsiteY3" fmla="*/ 53 h 3377131"/>
                  <a:gd name="connsiteX4" fmla="*/ 4046556 w 4090008"/>
                  <a:gd name="connsiteY4" fmla="*/ 52441 h 3377131"/>
                  <a:gd name="connsiteX5" fmla="*/ 3922731 w 4090008"/>
                  <a:gd name="connsiteY5" fmla="*/ 195316 h 3377131"/>
                  <a:gd name="connsiteX6" fmla="*/ 3803669 w 4090008"/>
                  <a:gd name="connsiteY6" fmla="*/ 323903 h 3377131"/>
                  <a:gd name="connsiteX7" fmla="*/ 3708419 w 4090008"/>
                  <a:gd name="connsiteY7" fmla="*/ 438203 h 3377131"/>
                  <a:gd name="connsiteX8" fmla="*/ 3601262 w 4090008"/>
                  <a:gd name="connsiteY8" fmla="*/ 573934 h 3377131"/>
                  <a:gd name="connsiteX9" fmla="*/ 3560781 w 4090008"/>
                  <a:gd name="connsiteY9" fmla="*/ 566791 h 3377131"/>
                  <a:gd name="connsiteX10" fmla="*/ 3527443 w 4090008"/>
                  <a:gd name="connsiteY10" fmla="*/ 526310 h 3377131"/>
                  <a:gd name="connsiteX11" fmla="*/ 3489344 w 4090008"/>
                  <a:gd name="connsiteY11" fmla="*/ 538216 h 3377131"/>
                  <a:gd name="connsiteX12" fmla="*/ 3332181 w 4090008"/>
                  <a:gd name="connsiteY12" fmla="*/ 647753 h 3377131"/>
                  <a:gd name="connsiteX13" fmla="*/ 3113106 w 4090008"/>
                  <a:gd name="connsiteY13" fmla="*/ 781103 h 3377131"/>
                  <a:gd name="connsiteX14" fmla="*/ 2984519 w 4090008"/>
                  <a:gd name="connsiteY14" fmla="*/ 866828 h 3377131"/>
                  <a:gd name="connsiteX15" fmla="*/ 2874981 w 4090008"/>
                  <a:gd name="connsiteY15" fmla="*/ 943028 h 3377131"/>
                  <a:gd name="connsiteX16" fmla="*/ 2598756 w 4090008"/>
                  <a:gd name="connsiteY16" fmla="*/ 1188296 h 3377131"/>
                  <a:gd name="connsiteX17" fmla="*/ 2422544 w 4090008"/>
                  <a:gd name="connsiteY17" fmla="*/ 1345460 h 3377131"/>
                  <a:gd name="connsiteX18" fmla="*/ 2260619 w 4090008"/>
                  <a:gd name="connsiteY18" fmla="*/ 1509766 h 3377131"/>
                  <a:gd name="connsiteX19" fmla="*/ 2084406 w 4090008"/>
                  <a:gd name="connsiteY19" fmla="*/ 1719316 h 3377131"/>
                  <a:gd name="connsiteX20" fmla="*/ 1924863 w 4090008"/>
                  <a:gd name="connsiteY20" fmla="*/ 1921722 h 3377131"/>
                  <a:gd name="connsiteX21" fmla="*/ 1665306 w 4090008"/>
                  <a:gd name="connsiteY21" fmla="*/ 2276528 h 3377131"/>
                  <a:gd name="connsiteX22" fmla="*/ 1517669 w 4090008"/>
                  <a:gd name="connsiteY22" fmla="*/ 2438453 h 3377131"/>
                  <a:gd name="connsiteX23" fmla="*/ 1424800 w 4090008"/>
                  <a:gd name="connsiteY23" fmla="*/ 2581328 h 3377131"/>
                  <a:gd name="connsiteX24" fmla="*/ 1184294 w 4090008"/>
                  <a:gd name="connsiteY24" fmla="*/ 2843266 h 3377131"/>
                  <a:gd name="connsiteX25" fmla="*/ 912831 w 4090008"/>
                  <a:gd name="connsiteY25" fmla="*/ 3076628 h 3377131"/>
                  <a:gd name="connsiteX26" fmla="*/ 622319 w 4090008"/>
                  <a:gd name="connsiteY26" fmla="*/ 3238553 h 3377131"/>
                  <a:gd name="connsiteX27" fmla="*/ 422294 w 4090008"/>
                  <a:gd name="connsiteY27" fmla="*/ 3333804 h 3377131"/>
                  <a:gd name="connsiteX28" fmla="*/ 310375 w 4090008"/>
                  <a:gd name="connsiteY28" fmla="*/ 3376666 h 3377131"/>
                  <a:gd name="connsiteX29" fmla="*/ 260369 w 4090008"/>
                  <a:gd name="connsiteY29" fmla="*/ 3348091 h 3377131"/>
                  <a:gd name="connsiteX30" fmla="*/ 136544 w 4090008"/>
                  <a:gd name="connsiteY30" fmla="*/ 3229028 h 3377131"/>
                  <a:gd name="connsiteX31" fmla="*/ 7956 w 4090008"/>
                  <a:gd name="connsiteY31" fmla="*/ 3083772 h 3377131"/>
                  <a:gd name="connsiteX32" fmla="*/ 36531 w 4090008"/>
                  <a:gd name="connsiteY32" fmla="*/ 3033766 h 3377131"/>
                  <a:gd name="connsiteX33" fmla="*/ 222269 w 4090008"/>
                  <a:gd name="connsiteY33" fmla="*/ 2914703 h 3377131"/>
                  <a:gd name="connsiteX34" fmla="*/ 512781 w 4090008"/>
                  <a:gd name="connsiteY34" fmla="*/ 2743253 h 3377131"/>
                  <a:gd name="connsiteX35" fmla="*/ 746144 w 4090008"/>
                  <a:gd name="connsiteY35" fmla="*/ 2628953 h 3377131"/>
                  <a:gd name="connsiteX36" fmla="*/ 1041419 w 4090008"/>
                  <a:gd name="connsiteY36" fmla="*/ 2486078 h 3377131"/>
                  <a:gd name="connsiteX37" fmla="*/ 1350981 w 4090008"/>
                  <a:gd name="connsiteY37" fmla="*/ 2338441 h 3377131"/>
                  <a:gd name="connsiteX38" fmla="*/ 1527194 w 4090008"/>
                  <a:gd name="connsiteY38" fmla="*/ 2219378 h 3377131"/>
                  <a:gd name="connsiteX39" fmla="*/ 1798656 w 4090008"/>
                  <a:gd name="connsiteY39" fmla="*/ 1986016 h 3377131"/>
                  <a:gd name="connsiteX40" fmla="*/ 1929624 w 4090008"/>
                  <a:gd name="connsiteY40" fmla="*/ 1869334 h 3377131"/>
                  <a:gd name="connsiteX41" fmla="*/ 2046306 w 4090008"/>
                  <a:gd name="connsiteY41" fmla="*/ 1738366 h 3377131"/>
                  <a:gd name="connsiteX42" fmla="*/ 2205850 w 4090008"/>
                  <a:gd name="connsiteY42" fmla="*/ 1545484 h 3377131"/>
                  <a:gd name="connsiteX43" fmla="*/ 2358250 w 4090008"/>
                  <a:gd name="connsiteY43" fmla="*/ 1362129 h 3377131"/>
                  <a:gd name="connsiteX44" fmla="*/ 2455881 w 4090008"/>
                  <a:gd name="connsiteY44" fmla="*/ 1228778 h 3377131"/>
                  <a:gd name="connsiteX45" fmla="*/ 2684481 w 4090008"/>
                  <a:gd name="connsiteY45" fmla="*/ 947791 h 3377131"/>
                  <a:gd name="connsiteX46" fmla="*/ 2865456 w 4090008"/>
                  <a:gd name="connsiteY46" fmla="*/ 738241 h 3377131"/>
                  <a:gd name="connsiteX47" fmla="*/ 3108344 w 4090008"/>
                  <a:gd name="connsiteY47" fmla="*/ 495353 h 3377131"/>
                  <a:gd name="connsiteX48" fmla="*/ 3322656 w 4090008"/>
                  <a:gd name="connsiteY48" fmla="*/ 323903 h 3377131"/>
                  <a:gd name="connsiteX49" fmla="*/ 3422668 w 4090008"/>
                  <a:gd name="connsiteY49" fmla="*/ 233416 h 3377131"/>
                  <a:gd name="connsiteX50" fmla="*/ 3422669 w 4090008"/>
                  <a:gd name="connsiteY50" fmla="*/ 197697 h 3377131"/>
                  <a:gd name="connsiteX51" fmla="*/ 3406001 w 4090008"/>
                  <a:gd name="connsiteY51" fmla="*/ 140546 h 3377131"/>
                  <a:gd name="connsiteX52" fmla="*/ 3484581 w 4090008"/>
                  <a:gd name="connsiteY52" fmla="*/ 123878 h 3377131"/>
                  <a:gd name="connsiteX0" fmla="*/ 3484581 w 4090008"/>
                  <a:gd name="connsiteY0" fmla="*/ 123878 h 3377131"/>
                  <a:gd name="connsiteX1" fmla="*/ 3717944 w 4090008"/>
                  <a:gd name="connsiteY1" fmla="*/ 61966 h 3377131"/>
                  <a:gd name="connsiteX2" fmla="*/ 3941781 w 4090008"/>
                  <a:gd name="connsiteY2" fmla="*/ 42916 h 3377131"/>
                  <a:gd name="connsiteX3" fmla="*/ 4084656 w 4090008"/>
                  <a:gd name="connsiteY3" fmla="*/ 53 h 3377131"/>
                  <a:gd name="connsiteX4" fmla="*/ 4046556 w 4090008"/>
                  <a:gd name="connsiteY4" fmla="*/ 52441 h 3377131"/>
                  <a:gd name="connsiteX5" fmla="*/ 3922731 w 4090008"/>
                  <a:gd name="connsiteY5" fmla="*/ 195316 h 3377131"/>
                  <a:gd name="connsiteX6" fmla="*/ 3803669 w 4090008"/>
                  <a:gd name="connsiteY6" fmla="*/ 323903 h 3377131"/>
                  <a:gd name="connsiteX7" fmla="*/ 3708419 w 4090008"/>
                  <a:gd name="connsiteY7" fmla="*/ 438203 h 3377131"/>
                  <a:gd name="connsiteX8" fmla="*/ 3601262 w 4090008"/>
                  <a:gd name="connsiteY8" fmla="*/ 573934 h 3377131"/>
                  <a:gd name="connsiteX9" fmla="*/ 3560781 w 4090008"/>
                  <a:gd name="connsiteY9" fmla="*/ 566791 h 3377131"/>
                  <a:gd name="connsiteX10" fmla="*/ 3527443 w 4090008"/>
                  <a:gd name="connsiteY10" fmla="*/ 526310 h 3377131"/>
                  <a:gd name="connsiteX11" fmla="*/ 3489344 w 4090008"/>
                  <a:gd name="connsiteY11" fmla="*/ 538216 h 3377131"/>
                  <a:gd name="connsiteX12" fmla="*/ 3327419 w 4090008"/>
                  <a:gd name="connsiteY12" fmla="*/ 645372 h 3377131"/>
                  <a:gd name="connsiteX13" fmla="*/ 3113106 w 4090008"/>
                  <a:gd name="connsiteY13" fmla="*/ 781103 h 3377131"/>
                  <a:gd name="connsiteX14" fmla="*/ 2984519 w 4090008"/>
                  <a:gd name="connsiteY14" fmla="*/ 866828 h 3377131"/>
                  <a:gd name="connsiteX15" fmla="*/ 2874981 w 4090008"/>
                  <a:gd name="connsiteY15" fmla="*/ 943028 h 3377131"/>
                  <a:gd name="connsiteX16" fmla="*/ 2598756 w 4090008"/>
                  <a:gd name="connsiteY16" fmla="*/ 1188296 h 3377131"/>
                  <a:gd name="connsiteX17" fmla="*/ 2422544 w 4090008"/>
                  <a:gd name="connsiteY17" fmla="*/ 1345460 h 3377131"/>
                  <a:gd name="connsiteX18" fmla="*/ 2260619 w 4090008"/>
                  <a:gd name="connsiteY18" fmla="*/ 1509766 h 3377131"/>
                  <a:gd name="connsiteX19" fmla="*/ 2084406 w 4090008"/>
                  <a:gd name="connsiteY19" fmla="*/ 1719316 h 3377131"/>
                  <a:gd name="connsiteX20" fmla="*/ 1924863 w 4090008"/>
                  <a:gd name="connsiteY20" fmla="*/ 1921722 h 3377131"/>
                  <a:gd name="connsiteX21" fmla="*/ 1665306 w 4090008"/>
                  <a:gd name="connsiteY21" fmla="*/ 2276528 h 3377131"/>
                  <a:gd name="connsiteX22" fmla="*/ 1517669 w 4090008"/>
                  <a:gd name="connsiteY22" fmla="*/ 2438453 h 3377131"/>
                  <a:gd name="connsiteX23" fmla="*/ 1424800 w 4090008"/>
                  <a:gd name="connsiteY23" fmla="*/ 2581328 h 3377131"/>
                  <a:gd name="connsiteX24" fmla="*/ 1184294 w 4090008"/>
                  <a:gd name="connsiteY24" fmla="*/ 2843266 h 3377131"/>
                  <a:gd name="connsiteX25" fmla="*/ 912831 w 4090008"/>
                  <a:gd name="connsiteY25" fmla="*/ 3076628 h 3377131"/>
                  <a:gd name="connsiteX26" fmla="*/ 622319 w 4090008"/>
                  <a:gd name="connsiteY26" fmla="*/ 3238553 h 3377131"/>
                  <a:gd name="connsiteX27" fmla="*/ 422294 w 4090008"/>
                  <a:gd name="connsiteY27" fmla="*/ 3333804 h 3377131"/>
                  <a:gd name="connsiteX28" fmla="*/ 310375 w 4090008"/>
                  <a:gd name="connsiteY28" fmla="*/ 3376666 h 3377131"/>
                  <a:gd name="connsiteX29" fmla="*/ 260369 w 4090008"/>
                  <a:gd name="connsiteY29" fmla="*/ 3348091 h 3377131"/>
                  <a:gd name="connsiteX30" fmla="*/ 136544 w 4090008"/>
                  <a:gd name="connsiteY30" fmla="*/ 3229028 h 3377131"/>
                  <a:gd name="connsiteX31" fmla="*/ 7956 w 4090008"/>
                  <a:gd name="connsiteY31" fmla="*/ 3083772 h 3377131"/>
                  <a:gd name="connsiteX32" fmla="*/ 36531 w 4090008"/>
                  <a:gd name="connsiteY32" fmla="*/ 3033766 h 3377131"/>
                  <a:gd name="connsiteX33" fmla="*/ 222269 w 4090008"/>
                  <a:gd name="connsiteY33" fmla="*/ 2914703 h 3377131"/>
                  <a:gd name="connsiteX34" fmla="*/ 512781 w 4090008"/>
                  <a:gd name="connsiteY34" fmla="*/ 2743253 h 3377131"/>
                  <a:gd name="connsiteX35" fmla="*/ 746144 w 4090008"/>
                  <a:gd name="connsiteY35" fmla="*/ 2628953 h 3377131"/>
                  <a:gd name="connsiteX36" fmla="*/ 1041419 w 4090008"/>
                  <a:gd name="connsiteY36" fmla="*/ 2486078 h 3377131"/>
                  <a:gd name="connsiteX37" fmla="*/ 1350981 w 4090008"/>
                  <a:gd name="connsiteY37" fmla="*/ 2338441 h 3377131"/>
                  <a:gd name="connsiteX38" fmla="*/ 1527194 w 4090008"/>
                  <a:gd name="connsiteY38" fmla="*/ 2219378 h 3377131"/>
                  <a:gd name="connsiteX39" fmla="*/ 1798656 w 4090008"/>
                  <a:gd name="connsiteY39" fmla="*/ 1986016 h 3377131"/>
                  <a:gd name="connsiteX40" fmla="*/ 1929624 w 4090008"/>
                  <a:gd name="connsiteY40" fmla="*/ 1869334 h 3377131"/>
                  <a:gd name="connsiteX41" fmla="*/ 2046306 w 4090008"/>
                  <a:gd name="connsiteY41" fmla="*/ 1738366 h 3377131"/>
                  <a:gd name="connsiteX42" fmla="*/ 2205850 w 4090008"/>
                  <a:gd name="connsiteY42" fmla="*/ 1545484 h 3377131"/>
                  <a:gd name="connsiteX43" fmla="*/ 2358250 w 4090008"/>
                  <a:gd name="connsiteY43" fmla="*/ 1362129 h 3377131"/>
                  <a:gd name="connsiteX44" fmla="*/ 2455881 w 4090008"/>
                  <a:gd name="connsiteY44" fmla="*/ 1228778 h 3377131"/>
                  <a:gd name="connsiteX45" fmla="*/ 2684481 w 4090008"/>
                  <a:gd name="connsiteY45" fmla="*/ 947791 h 3377131"/>
                  <a:gd name="connsiteX46" fmla="*/ 2865456 w 4090008"/>
                  <a:gd name="connsiteY46" fmla="*/ 738241 h 3377131"/>
                  <a:gd name="connsiteX47" fmla="*/ 3108344 w 4090008"/>
                  <a:gd name="connsiteY47" fmla="*/ 495353 h 3377131"/>
                  <a:gd name="connsiteX48" fmla="*/ 3322656 w 4090008"/>
                  <a:gd name="connsiteY48" fmla="*/ 323903 h 3377131"/>
                  <a:gd name="connsiteX49" fmla="*/ 3422668 w 4090008"/>
                  <a:gd name="connsiteY49" fmla="*/ 233416 h 3377131"/>
                  <a:gd name="connsiteX50" fmla="*/ 3422669 w 4090008"/>
                  <a:gd name="connsiteY50" fmla="*/ 197697 h 3377131"/>
                  <a:gd name="connsiteX51" fmla="*/ 3406001 w 4090008"/>
                  <a:gd name="connsiteY51" fmla="*/ 140546 h 3377131"/>
                  <a:gd name="connsiteX52" fmla="*/ 3484581 w 4090008"/>
                  <a:gd name="connsiteY52" fmla="*/ 123878 h 3377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090008" h="3377131">
                    <a:moveTo>
                      <a:pt x="3484581" y="123878"/>
                    </a:moveTo>
                    <a:cubicBezTo>
                      <a:pt x="3536571" y="110781"/>
                      <a:pt x="3641744" y="75460"/>
                      <a:pt x="3717944" y="61966"/>
                    </a:cubicBezTo>
                    <a:cubicBezTo>
                      <a:pt x="3794144" y="48472"/>
                      <a:pt x="3880662" y="53235"/>
                      <a:pt x="3941781" y="42916"/>
                    </a:cubicBezTo>
                    <a:cubicBezTo>
                      <a:pt x="4002900" y="32597"/>
                      <a:pt x="4067194" y="-1534"/>
                      <a:pt x="4084656" y="53"/>
                    </a:cubicBezTo>
                    <a:cubicBezTo>
                      <a:pt x="4102118" y="1640"/>
                      <a:pt x="4073543" y="19897"/>
                      <a:pt x="4046556" y="52441"/>
                    </a:cubicBezTo>
                    <a:cubicBezTo>
                      <a:pt x="4019569" y="84985"/>
                      <a:pt x="3963212" y="150072"/>
                      <a:pt x="3922731" y="195316"/>
                    </a:cubicBezTo>
                    <a:cubicBezTo>
                      <a:pt x="3882250" y="240560"/>
                      <a:pt x="3839388" y="283422"/>
                      <a:pt x="3803669" y="323903"/>
                    </a:cubicBezTo>
                    <a:cubicBezTo>
                      <a:pt x="3767950" y="364384"/>
                      <a:pt x="3742153" y="396531"/>
                      <a:pt x="3708419" y="438203"/>
                    </a:cubicBezTo>
                    <a:cubicBezTo>
                      <a:pt x="3674685" y="479875"/>
                      <a:pt x="3625868" y="552503"/>
                      <a:pt x="3601262" y="573934"/>
                    </a:cubicBezTo>
                    <a:cubicBezTo>
                      <a:pt x="3576656" y="595365"/>
                      <a:pt x="3573084" y="581872"/>
                      <a:pt x="3560781" y="566791"/>
                    </a:cubicBezTo>
                    <a:cubicBezTo>
                      <a:pt x="3548478" y="551710"/>
                      <a:pt x="3539349" y="531073"/>
                      <a:pt x="3527443" y="526310"/>
                    </a:cubicBezTo>
                    <a:cubicBezTo>
                      <a:pt x="3515537" y="521548"/>
                      <a:pt x="3522681" y="518372"/>
                      <a:pt x="3489344" y="538216"/>
                    </a:cubicBezTo>
                    <a:cubicBezTo>
                      <a:pt x="3456007" y="558060"/>
                      <a:pt x="3390125" y="604891"/>
                      <a:pt x="3327419" y="645372"/>
                    </a:cubicBezTo>
                    <a:cubicBezTo>
                      <a:pt x="3264713" y="685853"/>
                      <a:pt x="3170256" y="744194"/>
                      <a:pt x="3113106" y="781103"/>
                    </a:cubicBezTo>
                    <a:cubicBezTo>
                      <a:pt x="3055956" y="818012"/>
                      <a:pt x="3024206" y="839841"/>
                      <a:pt x="2984519" y="866828"/>
                    </a:cubicBezTo>
                    <a:cubicBezTo>
                      <a:pt x="2944831" y="893816"/>
                      <a:pt x="2939275" y="889450"/>
                      <a:pt x="2874981" y="943028"/>
                    </a:cubicBezTo>
                    <a:cubicBezTo>
                      <a:pt x="2810687" y="996606"/>
                      <a:pt x="2674162" y="1121224"/>
                      <a:pt x="2598756" y="1188296"/>
                    </a:cubicBezTo>
                    <a:cubicBezTo>
                      <a:pt x="2523350" y="1255368"/>
                      <a:pt x="2478900" y="1291882"/>
                      <a:pt x="2422544" y="1345460"/>
                    </a:cubicBezTo>
                    <a:cubicBezTo>
                      <a:pt x="2366188" y="1399038"/>
                      <a:pt x="2316975" y="1447457"/>
                      <a:pt x="2260619" y="1509766"/>
                    </a:cubicBezTo>
                    <a:cubicBezTo>
                      <a:pt x="2204263" y="1572075"/>
                      <a:pt x="2140365" y="1650657"/>
                      <a:pt x="2084406" y="1719316"/>
                    </a:cubicBezTo>
                    <a:cubicBezTo>
                      <a:pt x="2028447" y="1787975"/>
                      <a:pt x="1994713" y="1828853"/>
                      <a:pt x="1924863" y="1921722"/>
                    </a:cubicBezTo>
                    <a:cubicBezTo>
                      <a:pt x="1855013" y="2014591"/>
                      <a:pt x="1733172" y="2190406"/>
                      <a:pt x="1665306" y="2276528"/>
                    </a:cubicBezTo>
                    <a:cubicBezTo>
                      <a:pt x="1597440" y="2362650"/>
                      <a:pt x="1557753" y="2387653"/>
                      <a:pt x="1517669" y="2438453"/>
                    </a:cubicBezTo>
                    <a:cubicBezTo>
                      <a:pt x="1477585" y="2489253"/>
                      <a:pt x="1480362" y="2513859"/>
                      <a:pt x="1424800" y="2581328"/>
                    </a:cubicBezTo>
                    <a:cubicBezTo>
                      <a:pt x="1369237" y="2648797"/>
                      <a:pt x="1269622" y="2760716"/>
                      <a:pt x="1184294" y="2843266"/>
                    </a:cubicBezTo>
                    <a:cubicBezTo>
                      <a:pt x="1098966" y="2925816"/>
                      <a:pt x="1006493" y="3010747"/>
                      <a:pt x="912831" y="3076628"/>
                    </a:cubicBezTo>
                    <a:cubicBezTo>
                      <a:pt x="819168" y="3142509"/>
                      <a:pt x="704075" y="3195690"/>
                      <a:pt x="622319" y="3238553"/>
                    </a:cubicBezTo>
                    <a:cubicBezTo>
                      <a:pt x="540563" y="3281416"/>
                      <a:pt x="474285" y="3310785"/>
                      <a:pt x="422294" y="3333804"/>
                    </a:cubicBezTo>
                    <a:cubicBezTo>
                      <a:pt x="370303" y="3356823"/>
                      <a:pt x="337363" y="3374285"/>
                      <a:pt x="310375" y="3376666"/>
                    </a:cubicBezTo>
                    <a:cubicBezTo>
                      <a:pt x="283387" y="3379047"/>
                      <a:pt x="289341" y="3372697"/>
                      <a:pt x="260369" y="3348091"/>
                    </a:cubicBezTo>
                    <a:cubicBezTo>
                      <a:pt x="231397" y="3323485"/>
                      <a:pt x="178613" y="3273081"/>
                      <a:pt x="136544" y="3229028"/>
                    </a:cubicBezTo>
                    <a:cubicBezTo>
                      <a:pt x="94475" y="3184975"/>
                      <a:pt x="24625" y="3116316"/>
                      <a:pt x="7956" y="3083772"/>
                    </a:cubicBezTo>
                    <a:cubicBezTo>
                      <a:pt x="-8713" y="3051228"/>
                      <a:pt x="812" y="3061944"/>
                      <a:pt x="36531" y="3033766"/>
                    </a:cubicBezTo>
                    <a:cubicBezTo>
                      <a:pt x="72250" y="3005588"/>
                      <a:pt x="142894" y="2963122"/>
                      <a:pt x="222269" y="2914703"/>
                    </a:cubicBezTo>
                    <a:cubicBezTo>
                      <a:pt x="301644" y="2866284"/>
                      <a:pt x="425468" y="2790878"/>
                      <a:pt x="512781" y="2743253"/>
                    </a:cubicBezTo>
                    <a:cubicBezTo>
                      <a:pt x="600094" y="2695628"/>
                      <a:pt x="746144" y="2628953"/>
                      <a:pt x="746144" y="2628953"/>
                    </a:cubicBezTo>
                    <a:lnTo>
                      <a:pt x="1041419" y="2486078"/>
                    </a:lnTo>
                    <a:cubicBezTo>
                      <a:pt x="1142225" y="2437659"/>
                      <a:pt x="1270018" y="2382891"/>
                      <a:pt x="1350981" y="2338441"/>
                    </a:cubicBezTo>
                    <a:cubicBezTo>
                      <a:pt x="1431943" y="2293991"/>
                      <a:pt x="1452581" y="2278116"/>
                      <a:pt x="1527194" y="2219378"/>
                    </a:cubicBezTo>
                    <a:cubicBezTo>
                      <a:pt x="1601806" y="2160641"/>
                      <a:pt x="1731584" y="2044357"/>
                      <a:pt x="1798656" y="1986016"/>
                    </a:cubicBezTo>
                    <a:cubicBezTo>
                      <a:pt x="1865728" y="1927675"/>
                      <a:pt x="1888349" y="1910609"/>
                      <a:pt x="1929624" y="1869334"/>
                    </a:cubicBezTo>
                    <a:cubicBezTo>
                      <a:pt x="1970899" y="1828059"/>
                      <a:pt x="2000268" y="1792341"/>
                      <a:pt x="2046306" y="1738366"/>
                    </a:cubicBezTo>
                    <a:cubicBezTo>
                      <a:pt x="2092344" y="1684391"/>
                      <a:pt x="2153859" y="1608190"/>
                      <a:pt x="2205850" y="1545484"/>
                    </a:cubicBezTo>
                    <a:cubicBezTo>
                      <a:pt x="2257841" y="1482778"/>
                      <a:pt x="2316578" y="1414913"/>
                      <a:pt x="2358250" y="1362129"/>
                    </a:cubicBezTo>
                    <a:cubicBezTo>
                      <a:pt x="2399922" y="1309345"/>
                      <a:pt x="2401509" y="1297834"/>
                      <a:pt x="2455881" y="1228778"/>
                    </a:cubicBezTo>
                    <a:cubicBezTo>
                      <a:pt x="2510253" y="1159722"/>
                      <a:pt x="2616218" y="1029547"/>
                      <a:pt x="2684481" y="947791"/>
                    </a:cubicBezTo>
                    <a:cubicBezTo>
                      <a:pt x="2752744" y="866035"/>
                      <a:pt x="2794812" y="813647"/>
                      <a:pt x="2865456" y="738241"/>
                    </a:cubicBezTo>
                    <a:cubicBezTo>
                      <a:pt x="2936100" y="662835"/>
                      <a:pt x="3032144" y="564409"/>
                      <a:pt x="3108344" y="495353"/>
                    </a:cubicBezTo>
                    <a:cubicBezTo>
                      <a:pt x="3184544" y="426297"/>
                      <a:pt x="3270269" y="367559"/>
                      <a:pt x="3322656" y="323903"/>
                    </a:cubicBezTo>
                    <a:cubicBezTo>
                      <a:pt x="3375043" y="280247"/>
                      <a:pt x="3405999" y="254450"/>
                      <a:pt x="3422668" y="233416"/>
                    </a:cubicBezTo>
                    <a:cubicBezTo>
                      <a:pt x="3439337" y="212382"/>
                      <a:pt x="3428225" y="212778"/>
                      <a:pt x="3422669" y="197697"/>
                    </a:cubicBezTo>
                    <a:cubicBezTo>
                      <a:pt x="3417113" y="182616"/>
                      <a:pt x="3386157" y="150468"/>
                      <a:pt x="3406001" y="140546"/>
                    </a:cubicBezTo>
                    <a:cubicBezTo>
                      <a:pt x="3425845" y="130624"/>
                      <a:pt x="3432591" y="136975"/>
                      <a:pt x="3484581" y="123878"/>
                    </a:cubicBezTo>
                    <a:close/>
                  </a:path>
                </a:pathLst>
              </a:custGeom>
              <a:gradFill flip="none" rotWithShape="1">
                <a:gsLst>
                  <a:gs pos="0">
                    <a:srgbClr val="B3B321"/>
                  </a:gs>
                  <a:gs pos="50000">
                    <a:srgbClr val="6F6F08"/>
                  </a:gs>
                  <a:gs pos="100000">
                    <a:srgbClr val="B3B321">
                      <a:shade val="100000"/>
                      <a:satMod val="115000"/>
                    </a:srgbClr>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平行四边形 30"/>
              <p:cNvSpPr/>
              <p:nvPr/>
            </p:nvSpPr>
            <p:spPr>
              <a:xfrm rot="2666698">
                <a:off x="2431851" y="4775978"/>
                <a:ext cx="491971" cy="35327"/>
              </a:xfrm>
              <a:custGeom>
                <a:avLst/>
                <a:gdLst>
                  <a:gd name="connsiteX0" fmla="*/ 0 w 468000"/>
                  <a:gd name="connsiteY0" fmla="*/ 50006 h 50006"/>
                  <a:gd name="connsiteX1" fmla="*/ 12502 w 468000"/>
                  <a:gd name="connsiteY1" fmla="*/ 0 h 50006"/>
                  <a:gd name="connsiteX2" fmla="*/ 468000 w 468000"/>
                  <a:gd name="connsiteY2" fmla="*/ 0 h 50006"/>
                  <a:gd name="connsiteX3" fmla="*/ 455499 w 468000"/>
                  <a:gd name="connsiteY3" fmla="*/ 50006 h 50006"/>
                  <a:gd name="connsiteX4" fmla="*/ 0 w 468000"/>
                  <a:gd name="connsiteY4" fmla="*/ 50006 h 50006"/>
                  <a:gd name="connsiteX0" fmla="*/ 85121 w 455498"/>
                  <a:gd name="connsiteY0" fmla="*/ 54319 h 54319"/>
                  <a:gd name="connsiteX1" fmla="*/ 0 w 455498"/>
                  <a:gd name="connsiteY1" fmla="*/ 0 h 54319"/>
                  <a:gd name="connsiteX2" fmla="*/ 455498 w 455498"/>
                  <a:gd name="connsiteY2" fmla="*/ 0 h 54319"/>
                  <a:gd name="connsiteX3" fmla="*/ 442997 w 455498"/>
                  <a:gd name="connsiteY3" fmla="*/ 50006 h 54319"/>
                  <a:gd name="connsiteX4" fmla="*/ 85121 w 455498"/>
                  <a:gd name="connsiteY4" fmla="*/ 54319 h 54319"/>
                  <a:gd name="connsiteX0" fmla="*/ 88554 w 455498"/>
                  <a:gd name="connsiteY0" fmla="*/ 47616 h 50006"/>
                  <a:gd name="connsiteX1" fmla="*/ 0 w 455498"/>
                  <a:gd name="connsiteY1" fmla="*/ 0 h 50006"/>
                  <a:gd name="connsiteX2" fmla="*/ 455498 w 455498"/>
                  <a:gd name="connsiteY2" fmla="*/ 0 h 50006"/>
                  <a:gd name="connsiteX3" fmla="*/ 442997 w 455498"/>
                  <a:gd name="connsiteY3" fmla="*/ 50006 h 50006"/>
                  <a:gd name="connsiteX4" fmla="*/ 88554 w 455498"/>
                  <a:gd name="connsiteY4" fmla="*/ 47616 h 50006"/>
                  <a:gd name="connsiteX0" fmla="*/ 80249 w 447193"/>
                  <a:gd name="connsiteY0" fmla="*/ 47616 h 50006"/>
                  <a:gd name="connsiteX1" fmla="*/ 0 w 447193"/>
                  <a:gd name="connsiteY1" fmla="*/ 11867 h 50006"/>
                  <a:gd name="connsiteX2" fmla="*/ 447193 w 447193"/>
                  <a:gd name="connsiteY2" fmla="*/ 0 h 50006"/>
                  <a:gd name="connsiteX3" fmla="*/ 434692 w 447193"/>
                  <a:gd name="connsiteY3" fmla="*/ 50006 h 50006"/>
                  <a:gd name="connsiteX4" fmla="*/ 80249 w 447193"/>
                  <a:gd name="connsiteY4" fmla="*/ 47616 h 50006"/>
                  <a:gd name="connsiteX0" fmla="*/ 80249 w 434692"/>
                  <a:gd name="connsiteY0" fmla="*/ 35749 h 38139"/>
                  <a:gd name="connsiteX1" fmla="*/ 0 w 434692"/>
                  <a:gd name="connsiteY1" fmla="*/ 0 h 38139"/>
                  <a:gd name="connsiteX2" fmla="*/ 430194 w 434692"/>
                  <a:gd name="connsiteY2" fmla="*/ 4807 h 38139"/>
                  <a:gd name="connsiteX3" fmla="*/ 434692 w 434692"/>
                  <a:gd name="connsiteY3" fmla="*/ 38139 h 38139"/>
                  <a:gd name="connsiteX4" fmla="*/ 80249 w 434692"/>
                  <a:gd name="connsiteY4" fmla="*/ 35749 h 38139"/>
                  <a:gd name="connsiteX0" fmla="*/ 80249 w 475167"/>
                  <a:gd name="connsiteY0" fmla="*/ 35749 h 35749"/>
                  <a:gd name="connsiteX1" fmla="*/ 0 w 475167"/>
                  <a:gd name="connsiteY1" fmla="*/ 0 h 35749"/>
                  <a:gd name="connsiteX2" fmla="*/ 430194 w 475167"/>
                  <a:gd name="connsiteY2" fmla="*/ 4807 h 35749"/>
                  <a:gd name="connsiteX3" fmla="*/ 475167 w 475167"/>
                  <a:gd name="connsiteY3" fmla="*/ 31796 h 35749"/>
                  <a:gd name="connsiteX4" fmla="*/ 80249 w 475167"/>
                  <a:gd name="connsiteY4" fmla="*/ 35749 h 35749"/>
                  <a:gd name="connsiteX0" fmla="*/ 80249 w 485269"/>
                  <a:gd name="connsiteY0" fmla="*/ 35749 h 35749"/>
                  <a:gd name="connsiteX1" fmla="*/ 0 w 485269"/>
                  <a:gd name="connsiteY1" fmla="*/ 0 h 35749"/>
                  <a:gd name="connsiteX2" fmla="*/ 430194 w 485269"/>
                  <a:gd name="connsiteY2" fmla="*/ 4807 h 35749"/>
                  <a:gd name="connsiteX3" fmla="*/ 485269 w 485269"/>
                  <a:gd name="connsiteY3" fmla="*/ 31894 h 35749"/>
                  <a:gd name="connsiteX4" fmla="*/ 80249 w 485269"/>
                  <a:gd name="connsiteY4" fmla="*/ 35749 h 35749"/>
                  <a:gd name="connsiteX0" fmla="*/ 73612 w 485269"/>
                  <a:gd name="connsiteY0" fmla="*/ 25581 h 31894"/>
                  <a:gd name="connsiteX1" fmla="*/ 0 w 485269"/>
                  <a:gd name="connsiteY1" fmla="*/ 0 h 31894"/>
                  <a:gd name="connsiteX2" fmla="*/ 430194 w 485269"/>
                  <a:gd name="connsiteY2" fmla="*/ 4807 h 31894"/>
                  <a:gd name="connsiteX3" fmla="*/ 485269 w 485269"/>
                  <a:gd name="connsiteY3" fmla="*/ 31894 h 31894"/>
                  <a:gd name="connsiteX4" fmla="*/ 73612 w 485269"/>
                  <a:gd name="connsiteY4" fmla="*/ 25581 h 31894"/>
                  <a:gd name="connsiteX0" fmla="*/ 80314 w 491971"/>
                  <a:gd name="connsiteY0" fmla="*/ 29014 h 35327"/>
                  <a:gd name="connsiteX1" fmla="*/ 0 w 491971"/>
                  <a:gd name="connsiteY1" fmla="*/ 0 h 35327"/>
                  <a:gd name="connsiteX2" fmla="*/ 436896 w 491971"/>
                  <a:gd name="connsiteY2" fmla="*/ 8240 h 35327"/>
                  <a:gd name="connsiteX3" fmla="*/ 491971 w 491971"/>
                  <a:gd name="connsiteY3" fmla="*/ 35327 h 35327"/>
                  <a:gd name="connsiteX4" fmla="*/ 80314 w 491971"/>
                  <a:gd name="connsiteY4" fmla="*/ 29014 h 35327"/>
                  <a:gd name="connsiteX0" fmla="*/ 80314 w 491971"/>
                  <a:gd name="connsiteY0" fmla="*/ 29014 h 35327"/>
                  <a:gd name="connsiteX1" fmla="*/ 0 w 491971"/>
                  <a:gd name="connsiteY1" fmla="*/ 0 h 35327"/>
                  <a:gd name="connsiteX2" fmla="*/ 244985 w 491971"/>
                  <a:gd name="connsiteY2" fmla="*/ 11715 h 35327"/>
                  <a:gd name="connsiteX3" fmla="*/ 436896 w 491971"/>
                  <a:gd name="connsiteY3" fmla="*/ 8240 h 35327"/>
                  <a:gd name="connsiteX4" fmla="*/ 491971 w 491971"/>
                  <a:gd name="connsiteY4" fmla="*/ 35327 h 35327"/>
                  <a:gd name="connsiteX5" fmla="*/ 80314 w 491971"/>
                  <a:gd name="connsiteY5" fmla="*/ 29014 h 35327"/>
                  <a:gd name="connsiteX0" fmla="*/ 80314 w 491971"/>
                  <a:gd name="connsiteY0" fmla="*/ 29014 h 35327"/>
                  <a:gd name="connsiteX1" fmla="*/ 0 w 491971"/>
                  <a:gd name="connsiteY1" fmla="*/ 0 h 35327"/>
                  <a:gd name="connsiteX2" fmla="*/ 244985 w 491971"/>
                  <a:gd name="connsiteY2" fmla="*/ 11715 h 35327"/>
                  <a:gd name="connsiteX3" fmla="*/ 436896 w 491971"/>
                  <a:gd name="connsiteY3" fmla="*/ 8240 h 35327"/>
                  <a:gd name="connsiteX4" fmla="*/ 491971 w 491971"/>
                  <a:gd name="connsiteY4" fmla="*/ 35327 h 35327"/>
                  <a:gd name="connsiteX5" fmla="*/ 280196 w 491971"/>
                  <a:gd name="connsiteY5" fmla="*/ 27211 h 35327"/>
                  <a:gd name="connsiteX6" fmla="*/ 80314 w 491971"/>
                  <a:gd name="connsiteY6" fmla="*/ 29014 h 3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1971" h="35327">
                    <a:moveTo>
                      <a:pt x="80314" y="29014"/>
                    </a:moveTo>
                    <a:lnTo>
                      <a:pt x="0" y="0"/>
                    </a:lnTo>
                    <a:cubicBezTo>
                      <a:pt x="79449" y="516"/>
                      <a:pt x="165536" y="11199"/>
                      <a:pt x="244985" y="11715"/>
                    </a:cubicBezTo>
                    <a:lnTo>
                      <a:pt x="436896" y="8240"/>
                    </a:lnTo>
                    <a:lnTo>
                      <a:pt x="491971" y="35327"/>
                    </a:lnTo>
                    <a:cubicBezTo>
                      <a:pt x="420802" y="34300"/>
                      <a:pt x="351365" y="28238"/>
                      <a:pt x="280196" y="27211"/>
                    </a:cubicBezTo>
                    <a:lnTo>
                      <a:pt x="80314" y="29014"/>
                    </a:lnTo>
                    <a:close/>
                  </a:path>
                </a:pathLst>
              </a:custGeom>
              <a:solidFill>
                <a:srgbClr val="6F6F0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任意多边形 133"/>
              <p:cNvSpPr/>
              <p:nvPr/>
            </p:nvSpPr>
            <p:spPr>
              <a:xfrm>
                <a:off x="2819748" y="4754716"/>
                <a:ext cx="371211" cy="225083"/>
              </a:xfrm>
              <a:custGeom>
                <a:avLst/>
                <a:gdLst>
                  <a:gd name="connsiteX0" fmla="*/ 371211 w 371211"/>
                  <a:gd name="connsiteY0" fmla="*/ 0 h 225083"/>
                  <a:gd name="connsiteX1" fmla="*/ 366515 w 371211"/>
                  <a:gd name="connsiteY1" fmla="*/ 4213 h 225083"/>
                  <a:gd name="connsiteX2" fmla="*/ 302072 w 371211"/>
                  <a:gd name="connsiteY2" fmla="*/ 55410 h 225083"/>
                  <a:gd name="connsiteX3" fmla="*/ 204441 w 371211"/>
                  <a:gd name="connsiteY3" fmla="*/ 119704 h 225083"/>
                  <a:gd name="connsiteX4" fmla="*/ 75853 w 371211"/>
                  <a:gd name="connsiteY4" fmla="*/ 203048 h 225083"/>
                  <a:gd name="connsiteX5" fmla="*/ 25847 w 371211"/>
                  <a:gd name="connsiteY5" fmla="*/ 224479 h 225083"/>
                  <a:gd name="connsiteX6" fmla="*/ 20772 w 371211"/>
                  <a:gd name="connsiteY6" fmla="*/ 222178 h 225083"/>
                  <a:gd name="connsiteX7" fmla="*/ 983 w 371211"/>
                  <a:gd name="connsiteY7" fmla="*/ 165878 h 225083"/>
                  <a:gd name="connsiteX8" fmla="*/ 0 w 371211"/>
                  <a:gd name="connsiteY8" fmla="*/ 164948 h 225083"/>
                  <a:gd name="connsiteX9" fmla="*/ 6797 w 371211"/>
                  <a:gd name="connsiteY9" fmla="*/ 164948 h 225083"/>
                  <a:gd name="connsiteX10" fmla="*/ 118716 w 371211"/>
                  <a:gd name="connsiteY10" fmla="*/ 122086 h 225083"/>
                  <a:gd name="connsiteX11" fmla="*/ 318741 w 371211"/>
                  <a:gd name="connsiteY11" fmla="*/ 26835 h 225083"/>
                  <a:gd name="connsiteX12" fmla="*/ 371211 w 371211"/>
                  <a:gd name="connsiteY12" fmla="*/ 0 h 225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1211" h="225083">
                    <a:moveTo>
                      <a:pt x="371211" y="0"/>
                    </a:moveTo>
                    <a:lnTo>
                      <a:pt x="366515" y="4213"/>
                    </a:lnTo>
                    <a:cubicBezTo>
                      <a:pt x="344736" y="22469"/>
                      <a:pt x="318939" y="42313"/>
                      <a:pt x="302072" y="55410"/>
                    </a:cubicBezTo>
                    <a:cubicBezTo>
                      <a:pt x="268338" y="81604"/>
                      <a:pt x="242144" y="95098"/>
                      <a:pt x="204441" y="119704"/>
                    </a:cubicBezTo>
                    <a:cubicBezTo>
                      <a:pt x="166738" y="144310"/>
                      <a:pt x="105619" y="185586"/>
                      <a:pt x="75853" y="203048"/>
                    </a:cubicBezTo>
                    <a:cubicBezTo>
                      <a:pt x="46087" y="220510"/>
                      <a:pt x="38944" y="227257"/>
                      <a:pt x="25847" y="224479"/>
                    </a:cubicBezTo>
                    <a:lnTo>
                      <a:pt x="20772" y="222178"/>
                    </a:lnTo>
                    <a:lnTo>
                      <a:pt x="983" y="165878"/>
                    </a:lnTo>
                    <a:lnTo>
                      <a:pt x="0" y="164948"/>
                    </a:lnTo>
                    <a:lnTo>
                      <a:pt x="6797" y="164948"/>
                    </a:lnTo>
                    <a:cubicBezTo>
                      <a:pt x="33785" y="162567"/>
                      <a:pt x="66725" y="145105"/>
                      <a:pt x="118716" y="122086"/>
                    </a:cubicBezTo>
                    <a:cubicBezTo>
                      <a:pt x="170707" y="99067"/>
                      <a:pt x="236985" y="69698"/>
                      <a:pt x="318741" y="26835"/>
                    </a:cubicBezTo>
                    <a:lnTo>
                      <a:pt x="371211" y="0"/>
                    </a:lnTo>
                    <a:close/>
                  </a:path>
                </a:pathLst>
              </a:custGeom>
              <a:solidFill>
                <a:srgbClr val="6F6F0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5" name="任意多边形 134"/>
              <p:cNvSpPr/>
              <p:nvPr/>
            </p:nvSpPr>
            <p:spPr>
              <a:xfrm>
                <a:off x="5852766" y="1480444"/>
                <a:ext cx="752493" cy="211783"/>
              </a:xfrm>
              <a:custGeom>
                <a:avLst/>
                <a:gdLst>
                  <a:gd name="connsiteX0" fmla="*/ 715923 w 752493"/>
                  <a:gd name="connsiteY0" fmla="*/ 0 h 211783"/>
                  <a:gd name="connsiteX1" fmla="*/ 752493 w 752493"/>
                  <a:gd name="connsiteY1" fmla="*/ 63340 h 211783"/>
                  <a:gd name="connsiteX2" fmla="*/ 750349 w 752493"/>
                  <a:gd name="connsiteY2" fmla="*/ 64486 h 211783"/>
                  <a:gd name="connsiteX3" fmla="*/ 748060 w 752493"/>
                  <a:gd name="connsiteY3" fmla="*/ 62606 h 211783"/>
                  <a:gd name="connsiteX4" fmla="*/ 605185 w 752493"/>
                  <a:gd name="connsiteY4" fmla="*/ 105469 h 211783"/>
                  <a:gd name="connsiteX5" fmla="*/ 381348 w 752493"/>
                  <a:gd name="connsiteY5" fmla="*/ 124519 h 211783"/>
                  <a:gd name="connsiteX6" fmla="*/ 147985 w 752493"/>
                  <a:gd name="connsiteY6" fmla="*/ 186431 h 211783"/>
                  <a:gd name="connsiteX7" fmla="*/ 69405 w 752493"/>
                  <a:gd name="connsiteY7" fmla="*/ 203099 h 211783"/>
                  <a:gd name="connsiteX8" fmla="*/ 64233 w 752493"/>
                  <a:gd name="connsiteY8" fmla="*/ 211783 h 211783"/>
                  <a:gd name="connsiteX9" fmla="*/ 59581 w 752493"/>
                  <a:gd name="connsiteY9" fmla="*/ 206969 h 211783"/>
                  <a:gd name="connsiteX10" fmla="*/ 43210 w 752493"/>
                  <a:gd name="connsiteY10" fmla="*/ 186431 h 211783"/>
                  <a:gd name="connsiteX11" fmla="*/ 348 w 752493"/>
                  <a:gd name="connsiteY11" fmla="*/ 124519 h 211783"/>
                  <a:gd name="connsiteX12" fmla="*/ 45592 w 752493"/>
                  <a:gd name="connsiteY12" fmla="*/ 103088 h 211783"/>
                  <a:gd name="connsiteX13" fmla="*/ 100360 w 752493"/>
                  <a:gd name="connsiteY13" fmla="*/ 91181 h 211783"/>
                  <a:gd name="connsiteX14" fmla="*/ 290860 w 752493"/>
                  <a:gd name="connsiteY14" fmla="*/ 53081 h 211783"/>
                  <a:gd name="connsiteX15" fmla="*/ 414685 w 752493"/>
                  <a:gd name="connsiteY15" fmla="*/ 38793 h 211783"/>
                  <a:gd name="connsiteX16" fmla="*/ 576611 w 752493"/>
                  <a:gd name="connsiteY16" fmla="*/ 24506 h 211783"/>
                  <a:gd name="connsiteX17" fmla="*/ 709960 w 752493"/>
                  <a:gd name="connsiteY17" fmla="*/ 694 h 211783"/>
                  <a:gd name="connsiteX18" fmla="*/ 715923 w 752493"/>
                  <a:gd name="connsiteY18" fmla="*/ 0 h 211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52493" h="211783">
                    <a:moveTo>
                      <a:pt x="715923" y="0"/>
                    </a:moveTo>
                    <a:lnTo>
                      <a:pt x="752493" y="63340"/>
                    </a:lnTo>
                    <a:lnTo>
                      <a:pt x="750349" y="64486"/>
                    </a:lnTo>
                    <a:lnTo>
                      <a:pt x="748060" y="62606"/>
                    </a:lnTo>
                    <a:cubicBezTo>
                      <a:pt x="730598" y="61019"/>
                      <a:pt x="666304" y="95150"/>
                      <a:pt x="605185" y="105469"/>
                    </a:cubicBezTo>
                    <a:cubicBezTo>
                      <a:pt x="544066" y="115788"/>
                      <a:pt x="457548" y="111025"/>
                      <a:pt x="381348" y="124519"/>
                    </a:cubicBezTo>
                    <a:cubicBezTo>
                      <a:pt x="305148" y="138013"/>
                      <a:pt x="199975" y="173334"/>
                      <a:pt x="147985" y="186431"/>
                    </a:cubicBezTo>
                    <a:cubicBezTo>
                      <a:pt x="95995" y="199528"/>
                      <a:pt x="89249" y="193177"/>
                      <a:pt x="69405" y="203099"/>
                    </a:cubicBezTo>
                    <a:lnTo>
                      <a:pt x="64233" y="211783"/>
                    </a:lnTo>
                    <a:lnTo>
                      <a:pt x="59581" y="206969"/>
                    </a:lnTo>
                    <a:cubicBezTo>
                      <a:pt x="54521" y="201116"/>
                      <a:pt x="49560" y="194766"/>
                      <a:pt x="43210" y="186431"/>
                    </a:cubicBezTo>
                    <a:cubicBezTo>
                      <a:pt x="30510" y="169762"/>
                      <a:pt x="6697" y="138013"/>
                      <a:pt x="348" y="124519"/>
                    </a:cubicBezTo>
                    <a:cubicBezTo>
                      <a:pt x="-3620" y="111025"/>
                      <a:pt x="27336" y="109438"/>
                      <a:pt x="45592" y="103088"/>
                    </a:cubicBezTo>
                    <a:cubicBezTo>
                      <a:pt x="63848" y="96738"/>
                      <a:pt x="59482" y="99516"/>
                      <a:pt x="100360" y="91181"/>
                    </a:cubicBezTo>
                    <a:cubicBezTo>
                      <a:pt x="141238" y="82847"/>
                      <a:pt x="238473" y="61812"/>
                      <a:pt x="290860" y="53081"/>
                    </a:cubicBezTo>
                    <a:cubicBezTo>
                      <a:pt x="343247" y="44350"/>
                      <a:pt x="367060" y="43555"/>
                      <a:pt x="414685" y="38793"/>
                    </a:cubicBezTo>
                    <a:cubicBezTo>
                      <a:pt x="462310" y="34031"/>
                      <a:pt x="522636" y="29268"/>
                      <a:pt x="576611" y="24506"/>
                    </a:cubicBezTo>
                    <a:cubicBezTo>
                      <a:pt x="625823" y="18156"/>
                      <a:pt x="671066" y="5456"/>
                      <a:pt x="709960" y="694"/>
                    </a:cubicBezTo>
                    <a:lnTo>
                      <a:pt x="715923" y="0"/>
                    </a:lnTo>
                    <a:close/>
                  </a:path>
                </a:pathLst>
              </a:custGeom>
              <a:solidFill>
                <a:srgbClr val="B3B32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6" name="任意多边形 135"/>
              <p:cNvSpPr/>
              <p:nvPr/>
            </p:nvSpPr>
            <p:spPr>
              <a:xfrm>
                <a:off x="2973022" y="1674433"/>
                <a:ext cx="2974619" cy="2643352"/>
              </a:xfrm>
              <a:custGeom>
                <a:avLst/>
                <a:gdLst>
                  <a:gd name="connsiteX0" fmla="*/ 2917547 w 2974619"/>
                  <a:gd name="connsiteY0" fmla="*/ 0 h 2643352"/>
                  <a:gd name="connsiteX1" fmla="*/ 2968704 w 2974619"/>
                  <a:gd name="connsiteY1" fmla="*/ 71675 h 2643352"/>
                  <a:gd name="connsiteX2" fmla="*/ 2974150 w 2974619"/>
                  <a:gd name="connsiteY2" fmla="*/ 81887 h 2643352"/>
                  <a:gd name="connsiteX3" fmla="*/ 2965815 w 2974619"/>
                  <a:gd name="connsiteY3" fmla="*/ 101979 h 2643352"/>
                  <a:gd name="connsiteX4" fmla="*/ 2865803 w 2974619"/>
                  <a:gd name="connsiteY4" fmla="*/ 192466 h 2643352"/>
                  <a:gd name="connsiteX5" fmla="*/ 2651491 w 2974619"/>
                  <a:gd name="connsiteY5" fmla="*/ 363916 h 2643352"/>
                  <a:gd name="connsiteX6" fmla="*/ 2408603 w 2974619"/>
                  <a:gd name="connsiteY6" fmla="*/ 606804 h 2643352"/>
                  <a:gd name="connsiteX7" fmla="*/ 2227628 w 2974619"/>
                  <a:gd name="connsiteY7" fmla="*/ 816354 h 2643352"/>
                  <a:gd name="connsiteX8" fmla="*/ 1999028 w 2974619"/>
                  <a:gd name="connsiteY8" fmla="*/ 1097341 h 2643352"/>
                  <a:gd name="connsiteX9" fmla="*/ 1901397 w 2974619"/>
                  <a:gd name="connsiteY9" fmla="*/ 1230692 h 2643352"/>
                  <a:gd name="connsiteX10" fmla="*/ 1748997 w 2974619"/>
                  <a:gd name="connsiteY10" fmla="*/ 1414047 h 2643352"/>
                  <a:gd name="connsiteX11" fmla="*/ 1589453 w 2974619"/>
                  <a:gd name="connsiteY11" fmla="*/ 1606929 h 2643352"/>
                  <a:gd name="connsiteX12" fmla="*/ 1472771 w 2974619"/>
                  <a:gd name="connsiteY12" fmla="*/ 1737897 h 2643352"/>
                  <a:gd name="connsiteX13" fmla="*/ 1341803 w 2974619"/>
                  <a:gd name="connsiteY13" fmla="*/ 1854579 h 2643352"/>
                  <a:gd name="connsiteX14" fmla="*/ 1070341 w 2974619"/>
                  <a:gd name="connsiteY14" fmla="*/ 2087941 h 2643352"/>
                  <a:gd name="connsiteX15" fmla="*/ 894128 w 2974619"/>
                  <a:gd name="connsiteY15" fmla="*/ 2207004 h 2643352"/>
                  <a:gd name="connsiteX16" fmla="*/ 584566 w 2974619"/>
                  <a:gd name="connsiteY16" fmla="*/ 2354641 h 2643352"/>
                  <a:gd name="connsiteX17" fmla="*/ 289291 w 2974619"/>
                  <a:gd name="connsiteY17" fmla="*/ 2497516 h 2643352"/>
                  <a:gd name="connsiteX18" fmla="*/ 55928 w 2974619"/>
                  <a:gd name="connsiteY18" fmla="*/ 2611816 h 2643352"/>
                  <a:gd name="connsiteX19" fmla="*/ 0 w 2974619"/>
                  <a:gd name="connsiteY19" fmla="*/ 2643352 h 2643352"/>
                  <a:gd name="connsiteX20" fmla="*/ 7112 w 2974619"/>
                  <a:gd name="connsiteY20" fmla="*/ 2638308 h 2643352"/>
                  <a:gd name="connsiteX21" fmla="*/ 170228 w 2974619"/>
                  <a:gd name="connsiteY21" fmla="*/ 2526091 h 2643352"/>
                  <a:gd name="connsiteX22" fmla="*/ 532178 w 2974619"/>
                  <a:gd name="connsiteY22" fmla="*/ 2287966 h 2643352"/>
                  <a:gd name="connsiteX23" fmla="*/ 708391 w 2974619"/>
                  <a:gd name="connsiteY23" fmla="*/ 2178429 h 2643352"/>
                  <a:gd name="connsiteX24" fmla="*/ 908416 w 2974619"/>
                  <a:gd name="connsiteY24" fmla="*/ 2049841 h 2643352"/>
                  <a:gd name="connsiteX25" fmla="*/ 1151303 w 2974619"/>
                  <a:gd name="connsiteY25" fmla="*/ 1835529 h 2643352"/>
                  <a:gd name="connsiteX26" fmla="*/ 1332278 w 2974619"/>
                  <a:gd name="connsiteY26" fmla="*/ 1659316 h 2643352"/>
                  <a:gd name="connsiteX27" fmla="*/ 1537066 w 2974619"/>
                  <a:gd name="connsiteY27" fmla="*/ 1445004 h 2643352"/>
                  <a:gd name="connsiteX28" fmla="*/ 1684704 w 2974619"/>
                  <a:gd name="connsiteY28" fmla="*/ 1264029 h 2643352"/>
                  <a:gd name="connsiteX29" fmla="*/ 1818053 w 2974619"/>
                  <a:gd name="connsiteY29" fmla="*/ 1102104 h 2643352"/>
                  <a:gd name="connsiteX30" fmla="*/ 1932354 w 2974619"/>
                  <a:gd name="connsiteY30" fmla="*/ 963991 h 2643352"/>
                  <a:gd name="connsiteX31" fmla="*/ 2132378 w 2974619"/>
                  <a:gd name="connsiteY31" fmla="*/ 716341 h 2643352"/>
                  <a:gd name="connsiteX32" fmla="*/ 2280016 w 2974619"/>
                  <a:gd name="connsiteY32" fmla="*/ 540129 h 2643352"/>
                  <a:gd name="connsiteX33" fmla="*/ 2427653 w 2974619"/>
                  <a:gd name="connsiteY33" fmla="*/ 382966 h 2643352"/>
                  <a:gd name="connsiteX34" fmla="*/ 2646728 w 2974619"/>
                  <a:gd name="connsiteY34" fmla="*/ 201991 h 2643352"/>
                  <a:gd name="connsiteX35" fmla="*/ 2822940 w 2974619"/>
                  <a:gd name="connsiteY35" fmla="*/ 63878 h 2643352"/>
                  <a:gd name="connsiteX36" fmla="*/ 2892294 w 2974619"/>
                  <a:gd name="connsiteY36" fmla="*/ 14765 h 2643352"/>
                  <a:gd name="connsiteX37" fmla="*/ 2917547 w 2974619"/>
                  <a:gd name="connsiteY37" fmla="*/ 0 h 2643352"/>
                  <a:gd name="connsiteX0" fmla="*/ 2917547 w 2974619"/>
                  <a:gd name="connsiteY0" fmla="*/ 0 h 2643352"/>
                  <a:gd name="connsiteX1" fmla="*/ 2968704 w 2974619"/>
                  <a:gd name="connsiteY1" fmla="*/ 71675 h 2643352"/>
                  <a:gd name="connsiteX2" fmla="*/ 2974150 w 2974619"/>
                  <a:gd name="connsiteY2" fmla="*/ 81887 h 2643352"/>
                  <a:gd name="connsiteX3" fmla="*/ 2965815 w 2974619"/>
                  <a:gd name="connsiteY3" fmla="*/ 101979 h 2643352"/>
                  <a:gd name="connsiteX4" fmla="*/ 2865803 w 2974619"/>
                  <a:gd name="connsiteY4" fmla="*/ 192466 h 2643352"/>
                  <a:gd name="connsiteX5" fmla="*/ 2651491 w 2974619"/>
                  <a:gd name="connsiteY5" fmla="*/ 363916 h 2643352"/>
                  <a:gd name="connsiteX6" fmla="*/ 2408603 w 2974619"/>
                  <a:gd name="connsiteY6" fmla="*/ 606804 h 2643352"/>
                  <a:gd name="connsiteX7" fmla="*/ 2227628 w 2974619"/>
                  <a:gd name="connsiteY7" fmla="*/ 816354 h 2643352"/>
                  <a:gd name="connsiteX8" fmla="*/ 1999028 w 2974619"/>
                  <a:gd name="connsiteY8" fmla="*/ 1097341 h 2643352"/>
                  <a:gd name="connsiteX9" fmla="*/ 1901397 w 2974619"/>
                  <a:gd name="connsiteY9" fmla="*/ 1230692 h 2643352"/>
                  <a:gd name="connsiteX10" fmla="*/ 1748997 w 2974619"/>
                  <a:gd name="connsiteY10" fmla="*/ 1414047 h 2643352"/>
                  <a:gd name="connsiteX11" fmla="*/ 1589453 w 2974619"/>
                  <a:gd name="connsiteY11" fmla="*/ 1606929 h 2643352"/>
                  <a:gd name="connsiteX12" fmla="*/ 1472771 w 2974619"/>
                  <a:gd name="connsiteY12" fmla="*/ 1737897 h 2643352"/>
                  <a:gd name="connsiteX13" fmla="*/ 1341803 w 2974619"/>
                  <a:gd name="connsiteY13" fmla="*/ 1854579 h 2643352"/>
                  <a:gd name="connsiteX14" fmla="*/ 1070341 w 2974619"/>
                  <a:gd name="connsiteY14" fmla="*/ 2087941 h 2643352"/>
                  <a:gd name="connsiteX15" fmla="*/ 894128 w 2974619"/>
                  <a:gd name="connsiteY15" fmla="*/ 2207004 h 2643352"/>
                  <a:gd name="connsiteX16" fmla="*/ 584566 w 2974619"/>
                  <a:gd name="connsiteY16" fmla="*/ 2354641 h 2643352"/>
                  <a:gd name="connsiteX17" fmla="*/ 289291 w 2974619"/>
                  <a:gd name="connsiteY17" fmla="*/ 2497516 h 2643352"/>
                  <a:gd name="connsiteX18" fmla="*/ 55928 w 2974619"/>
                  <a:gd name="connsiteY18" fmla="*/ 2611816 h 2643352"/>
                  <a:gd name="connsiteX19" fmla="*/ 0 w 2974619"/>
                  <a:gd name="connsiteY19" fmla="*/ 2643352 h 2643352"/>
                  <a:gd name="connsiteX20" fmla="*/ 7112 w 2974619"/>
                  <a:gd name="connsiteY20" fmla="*/ 2638308 h 2643352"/>
                  <a:gd name="connsiteX21" fmla="*/ 170228 w 2974619"/>
                  <a:gd name="connsiteY21" fmla="*/ 2526091 h 2643352"/>
                  <a:gd name="connsiteX22" fmla="*/ 532178 w 2974619"/>
                  <a:gd name="connsiteY22" fmla="*/ 2287966 h 2643352"/>
                  <a:gd name="connsiteX23" fmla="*/ 708391 w 2974619"/>
                  <a:gd name="connsiteY23" fmla="*/ 2178429 h 2643352"/>
                  <a:gd name="connsiteX24" fmla="*/ 908416 w 2974619"/>
                  <a:gd name="connsiteY24" fmla="*/ 2049841 h 2643352"/>
                  <a:gd name="connsiteX25" fmla="*/ 1151303 w 2974619"/>
                  <a:gd name="connsiteY25" fmla="*/ 1835529 h 2643352"/>
                  <a:gd name="connsiteX26" fmla="*/ 1332278 w 2974619"/>
                  <a:gd name="connsiteY26" fmla="*/ 1659316 h 2643352"/>
                  <a:gd name="connsiteX27" fmla="*/ 1537066 w 2974619"/>
                  <a:gd name="connsiteY27" fmla="*/ 1445004 h 2643352"/>
                  <a:gd name="connsiteX28" fmla="*/ 1684704 w 2974619"/>
                  <a:gd name="connsiteY28" fmla="*/ 1264029 h 2643352"/>
                  <a:gd name="connsiteX29" fmla="*/ 1818053 w 2974619"/>
                  <a:gd name="connsiteY29" fmla="*/ 1102104 h 2643352"/>
                  <a:gd name="connsiteX30" fmla="*/ 1932354 w 2974619"/>
                  <a:gd name="connsiteY30" fmla="*/ 963991 h 2643352"/>
                  <a:gd name="connsiteX31" fmla="*/ 2132378 w 2974619"/>
                  <a:gd name="connsiteY31" fmla="*/ 716341 h 2643352"/>
                  <a:gd name="connsiteX32" fmla="*/ 2280016 w 2974619"/>
                  <a:gd name="connsiteY32" fmla="*/ 540129 h 2643352"/>
                  <a:gd name="connsiteX33" fmla="*/ 2430034 w 2974619"/>
                  <a:gd name="connsiteY33" fmla="*/ 385347 h 2643352"/>
                  <a:gd name="connsiteX34" fmla="*/ 2646728 w 2974619"/>
                  <a:gd name="connsiteY34" fmla="*/ 201991 h 2643352"/>
                  <a:gd name="connsiteX35" fmla="*/ 2822940 w 2974619"/>
                  <a:gd name="connsiteY35" fmla="*/ 63878 h 2643352"/>
                  <a:gd name="connsiteX36" fmla="*/ 2892294 w 2974619"/>
                  <a:gd name="connsiteY36" fmla="*/ 14765 h 2643352"/>
                  <a:gd name="connsiteX37" fmla="*/ 2917547 w 2974619"/>
                  <a:gd name="connsiteY37" fmla="*/ 0 h 2643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974619" h="2643352">
                    <a:moveTo>
                      <a:pt x="2917547" y="0"/>
                    </a:moveTo>
                    <a:lnTo>
                      <a:pt x="2968704" y="71675"/>
                    </a:lnTo>
                    <a:lnTo>
                      <a:pt x="2974150" y="81887"/>
                    </a:lnTo>
                    <a:cubicBezTo>
                      <a:pt x="2975539" y="86303"/>
                      <a:pt x="2974150" y="91462"/>
                      <a:pt x="2965815" y="101979"/>
                    </a:cubicBezTo>
                    <a:cubicBezTo>
                      <a:pt x="2949146" y="123013"/>
                      <a:pt x="2918190" y="148810"/>
                      <a:pt x="2865803" y="192466"/>
                    </a:cubicBezTo>
                    <a:cubicBezTo>
                      <a:pt x="2813416" y="236122"/>
                      <a:pt x="2727691" y="294860"/>
                      <a:pt x="2651491" y="363916"/>
                    </a:cubicBezTo>
                    <a:cubicBezTo>
                      <a:pt x="2575291" y="432972"/>
                      <a:pt x="2479247" y="531398"/>
                      <a:pt x="2408603" y="606804"/>
                    </a:cubicBezTo>
                    <a:cubicBezTo>
                      <a:pt x="2337959" y="682210"/>
                      <a:pt x="2295891" y="734598"/>
                      <a:pt x="2227628" y="816354"/>
                    </a:cubicBezTo>
                    <a:cubicBezTo>
                      <a:pt x="2159365" y="898110"/>
                      <a:pt x="2053400" y="1028285"/>
                      <a:pt x="1999028" y="1097341"/>
                    </a:cubicBezTo>
                    <a:cubicBezTo>
                      <a:pt x="1944656" y="1166397"/>
                      <a:pt x="1943069" y="1177908"/>
                      <a:pt x="1901397" y="1230692"/>
                    </a:cubicBezTo>
                    <a:cubicBezTo>
                      <a:pt x="1859725" y="1283476"/>
                      <a:pt x="1800988" y="1351341"/>
                      <a:pt x="1748997" y="1414047"/>
                    </a:cubicBezTo>
                    <a:cubicBezTo>
                      <a:pt x="1697006" y="1476753"/>
                      <a:pt x="1635491" y="1552954"/>
                      <a:pt x="1589453" y="1606929"/>
                    </a:cubicBezTo>
                    <a:cubicBezTo>
                      <a:pt x="1543415" y="1660904"/>
                      <a:pt x="1514046" y="1696622"/>
                      <a:pt x="1472771" y="1737897"/>
                    </a:cubicBezTo>
                    <a:cubicBezTo>
                      <a:pt x="1431496" y="1779172"/>
                      <a:pt x="1408875" y="1796238"/>
                      <a:pt x="1341803" y="1854579"/>
                    </a:cubicBezTo>
                    <a:cubicBezTo>
                      <a:pt x="1274731" y="1912920"/>
                      <a:pt x="1144953" y="2029204"/>
                      <a:pt x="1070341" y="2087941"/>
                    </a:cubicBezTo>
                    <a:cubicBezTo>
                      <a:pt x="995728" y="2146679"/>
                      <a:pt x="975090" y="2162554"/>
                      <a:pt x="894128" y="2207004"/>
                    </a:cubicBezTo>
                    <a:cubicBezTo>
                      <a:pt x="813165" y="2251454"/>
                      <a:pt x="685372" y="2306222"/>
                      <a:pt x="584566" y="2354641"/>
                    </a:cubicBezTo>
                    <a:lnTo>
                      <a:pt x="289291" y="2497516"/>
                    </a:lnTo>
                    <a:cubicBezTo>
                      <a:pt x="289291" y="2497516"/>
                      <a:pt x="143241" y="2564191"/>
                      <a:pt x="55928" y="2611816"/>
                    </a:cubicBezTo>
                    <a:lnTo>
                      <a:pt x="0" y="2643352"/>
                    </a:lnTo>
                    <a:lnTo>
                      <a:pt x="7112" y="2638308"/>
                    </a:lnTo>
                    <a:cubicBezTo>
                      <a:pt x="59103" y="2601894"/>
                      <a:pt x="114666" y="2563794"/>
                      <a:pt x="170228" y="2526091"/>
                    </a:cubicBezTo>
                    <a:cubicBezTo>
                      <a:pt x="281353" y="2450685"/>
                      <a:pt x="442484" y="2345910"/>
                      <a:pt x="532178" y="2287966"/>
                    </a:cubicBezTo>
                    <a:cubicBezTo>
                      <a:pt x="621872" y="2230022"/>
                      <a:pt x="649653" y="2214941"/>
                      <a:pt x="708391" y="2178429"/>
                    </a:cubicBezTo>
                    <a:cubicBezTo>
                      <a:pt x="771097" y="2138742"/>
                      <a:pt x="834597" y="2106991"/>
                      <a:pt x="908416" y="2049841"/>
                    </a:cubicBezTo>
                    <a:cubicBezTo>
                      <a:pt x="982235" y="1992691"/>
                      <a:pt x="1080660" y="1900616"/>
                      <a:pt x="1151303" y="1835529"/>
                    </a:cubicBezTo>
                    <a:cubicBezTo>
                      <a:pt x="1221946" y="1770442"/>
                      <a:pt x="1267984" y="1724403"/>
                      <a:pt x="1332278" y="1659316"/>
                    </a:cubicBezTo>
                    <a:cubicBezTo>
                      <a:pt x="1396572" y="1594229"/>
                      <a:pt x="1478328" y="1510885"/>
                      <a:pt x="1537066" y="1445004"/>
                    </a:cubicBezTo>
                    <a:cubicBezTo>
                      <a:pt x="1595804" y="1379123"/>
                      <a:pt x="1626760" y="1333879"/>
                      <a:pt x="1684704" y="1264029"/>
                    </a:cubicBezTo>
                    <a:lnTo>
                      <a:pt x="1818053" y="1102104"/>
                    </a:lnTo>
                    <a:cubicBezTo>
                      <a:pt x="1859328" y="1052098"/>
                      <a:pt x="1879967" y="1028285"/>
                      <a:pt x="1932354" y="963991"/>
                    </a:cubicBezTo>
                    <a:cubicBezTo>
                      <a:pt x="1984742" y="899697"/>
                      <a:pt x="2074434" y="786985"/>
                      <a:pt x="2132378" y="716341"/>
                    </a:cubicBezTo>
                    <a:cubicBezTo>
                      <a:pt x="2190322" y="645697"/>
                      <a:pt x="2230407" y="595295"/>
                      <a:pt x="2280016" y="540129"/>
                    </a:cubicBezTo>
                    <a:cubicBezTo>
                      <a:pt x="2329625" y="484963"/>
                      <a:pt x="2368915" y="441703"/>
                      <a:pt x="2430034" y="385347"/>
                    </a:cubicBezTo>
                    <a:cubicBezTo>
                      <a:pt x="2491153" y="328991"/>
                      <a:pt x="2581244" y="255569"/>
                      <a:pt x="2646728" y="201991"/>
                    </a:cubicBezTo>
                    <a:cubicBezTo>
                      <a:pt x="2712212" y="148413"/>
                      <a:pt x="2772934" y="100391"/>
                      <a:pt x="2822940" y="63878"/>
                    </a:cubicBezTo>
                    <a:cubicBezTo>
                      <a:pt x="2847943" y="45622"/>
                      <a:pt x="2871359" y="28755"/>
                      <a:pt x="2892294" y="14765"/>
                    </a:cubicBezTo>
                    <a:lnTo>
                      <a:pt x="2917547" y="0"/>
                    </a:lnTo>
                    <a:close/>
                  </a:path>
                </a:pathLst>
              </a:custGeom>
              <a:gradFill flip="none" rotWithShape="1">
                <a:gsLst>
                  <a:gs pos="0">
                    <a:srgbClr val="DFDA25">
                      <a:shade val="30000"/>
                      <a:satMod val="115000"/>
                    </a:srgbClr>
                  </a:gs>
                  <a:gs pos="50000">
                    <a:srgbClr val="DFDA25"/>
                  </a:gs>
                  <a:gs pos="100000">
                    <a:srgbClr val="B3B321"/>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7" name="平行四边形 44"/>
              <p:cNvSpPr/>
              <p:nvPr/>
            </p:nvSpPr>
            <p:spPr>
              <a:xfrm>
                <a:off x="5852365" y="1596528"/>
                <a:ext cx="96678" cy="159833"/>
              </a:xfrm>
              <a:custGeom>
                <a:avLst/>
                <a:gdLst>
                  <a:gd name="connsiteX0" fmla="*/ 0 w 45719"/>
                  <a:gd name="connsiteY0" fmla="*/ 105065 h 105065"/>
                  <a:gd name="connsiteX1" fmla="*/ 11430 w 45719"/>
                  <a:gd name="connsiteY1" fmla="*/ 0 h 105065"/>
                  <a:gd name="connsiteX2" fmla="*/ 45719 w 45719"/>
                  <a:gd name="connsiteY2" fmla="*/ 0 h 105065"/>
                  <a:gd name="connsiteX3" fmla="*/ 34289 w 45719"/>
                  <a:gd name="connsiteY3" fmla="*/ 105065 h 105065"/>
                  <a:gd name="connsiteX4" fmla="*/ 0 w 45719"/>
                  <a:gd name="connsiteY4" fmla="*/ 105065 h 105065"/>
                  <a:gd name="connsiteX0" fmla="*/ 0 w 105727"/>
                  <a:gd name="connsiteY0" fmla="*/ 105065 h 152690"/>
                  <a:gd name="connsiteX1" fmla="*/ 11430 w 105727"/>
                  <a:gd name="connsiteY1" fmla="*/ 0 h 152690"/>
                  <a:gd name="connsiteX2" fmla="*/ 45719 w 105727"/>
                  <a:gd name="connsiteY2" fmla="*/ 0 h 152690"/>
                  <a:gd name="connsiteX3" fmla="*/ 105727 w 105727"/>
                  <a:gd name="connsiteY3" fmla="*/ 152690 h 152690"/>
                  <a:gd name="connsiteX4" fmla="*/ 0 w 105727"/>
                  <a:gd name="connsiteY4" fmla="*/ 105065 h 152690"/>
                  <a:gd name="connsiteX0" fmla="*/ 10001 w 94297"/>
                  <a:gd name="connsiteY0" fmla="*/ 33628 h 152690"/>
                  <a:gd name="connsiteX1" fmla="*/ 0 w 94297"/>
                  <a:gd name="connsiteY1" fmla="*/ 0 h 152690"/>
                  <a:gd name="connsiteX2" fmla="*/ 34289 w 94297"/>
                  <a:gd name="connsiteY2" fmla="*/ 0 h 152690"/>
                  <a:gd name="connsiteX3" fmla="*/ 94297 w 94297"/>
                  <a:gd name="connsiteY3" fmla="*/ 152690 h 152690"/>
                  <a:gd name="connsiteX4" fmla="*/ 10001 w 94297"/>
                  <a:gd name="connsiteY4" fmla="*/ 33628 h 152690"/>
                  <a:gd name="connsiteX0" fmla="*/ 10001 w 94297"/>
                  <a:gd name="connsiteY0" fmla="*/ 33628 h 152690"/>
                  <a:gd name="connsiteX1" fmla="*/ 0 w 94297"/>
                  <a:gd name="connsiteY1" fmla="*/ 0 h 152690"/>
                  <a:gd name="connsiteX2" fmla="*/ 65245 w 94297"/>
                  <a:gd name="connsiteY2" fmla="*/ 85725 h 152690"/>
                  <a:gd name="connsiteX3" fmla="*/ 94297 w 94297"/>
                  <a:gd name="connsiteY3" fmla="*/ 152690 h 152690"/>
                  <a:gd name="connsiteX4" fmla="*/ 10001 w 94297"/>
                  <a:gd name="connsiteY4" fmla="*/ 33628 h 152690"/>
                  <a:gd name="connsiteX0" fmla="*/ 5238 w 94297"/>
                  <a:gd name="connsiteY0" fmla="*/ 33628 h 152690"/>
                  <a:gd name="connsiteX1" fmla="*/ 0 w 94297"/>
                  <a:gd name="connsiteY1" fmla="*/ 0 h 152690"/>
                  <a:gd name="connsiteX2" fmla="*/ 65245 w 94297"/>
                  <a:gd name="connsiteY2" fmla="*/ 85725 h 152690"/>
                  <a:gd name="connsiteX3" fmla="*/ 94297 w 94297"/>
                  <a:gd name="connsiteY3" fmla="*/ 152690 h 152690"/>
                  <a:gd name="connsiteX4" fmla="*/ 5238 w 94297"/>
                  <a:gd name="connsiteY4" fmla="*/ 33628 h 152690"/>
                  <a:gd name="connsiteX0" fmla="*/ 7619 w 96678"/>
                  <a:gd name="connsiteY0" fmla="*/ 40771 h 159833"/>
                  <a:gd name="connsiteX1" fmla="*/ 0 w 96678"/>
                  <a:gd name="connsiteY1" fmla="*/ 0 h 159833"/>
                  <a:gd name="connsiteX2" fmla="*/ 67626 w 96678"/>
                  <a:gd name="connsiteY2" fmla="*/ 92868 h 159833"/>
                  <a:gd name="connsiteX3" fmla="*/ 96678 w 96678"/>
                  <a:gd name="connsiteY3" fmla="*/ 159833 h 159833"/>
                  <a:gd name="connsiteX4" fmla="*/ 7619 w 96678"/>
                  <a:gd name="connsiteY4" fmla="*/ 40771 h 159833"/>
                  <a:gd name="connsiteX0" fmla="*/ 12305 w 101364"/>
                  <a:gd name="connsiteY0" fmla="*/ 40771 h 159833"/>
                  <a:gd name="connsiteX1" fmla="*/ 4686 w 101364"/>
                  <a:gd name="connsiteY1" fmla="*/ 0 h 159833"/>
                  <a:gd name="connsiteX2" fmla="*/ 72312 w 101364"/>
                  <a:gd name="connsiteY2" fmla="*/ 92868 h 159833"/>
                  <a:gd name="connsiteX3" fmla="*/ 101364 w 101364"/>
                  <a:gd name="connsiteY3" fmla="*/ 159833 h 159833"/>
                  <a:gd name="connsiteX4" fmla="*/ 12305 w 101364"/>
                  <a:gd name="connsiteY4" fmla="*/ 40771 h 159833"/>
                  <a:gd name="connsiteX0" fmla="*/ 10266 w 99325"/>
                  <a:gd name="connsiteY0" fmla="*/ 40771 h 159833"/>
                  <a:gd name="connsiteX1" fmla="*/ 2647 w 99325"/>
                  <a:gd name="connsiteY1" fmla="*/ 0 h 159833"/>
                  <a:gd name="connsiteX2" fmla="*/ 70273 w 99325"/>
                  <a:gd name="connsiteY2" fmla="*/ 92868 h 159833"/>
                  <a:gd name="connsiteX3" fmla="*/ 99325 w 99325"/>
                  <a:gd name="connsiteY3" fmla="*/ 159833 h 159833"/>
                  <a:gd name="connsiteX4" fmla="*/ 10266 w 99325"/>
                  <a:gd name="connsiteY4" fmla="*/ 40771 h 159833"/>
                  <a:gd name="connsiteX0" fmla="*/ 8297 w 97356"/>
                  <a:gd name="connsiteY0" fmla="*/ 40771 h 159833"/>
                  <a:gd name="connsiteX1" fmla="*/ 678 w 97356"/>
                  <a:gd name="connsiteY1" fmla="*/ 0 h 159833"/>
                  <a:gd name="connsiteX2" fmla="*/ 68304 w 97356"/>
                  <a:gd name="connsiteY2" fmla="*/ 92868 h 159833"/>
                  <a:gd name="connsiteX3" fmla="*/ 97356 w 97356"/>
                  <a:gd name="connsiteY3" fmla="*/ 159833 h 159833"/>
                  <a:gd name="connsiteX4" fmla="*/ 8297 w 97356"/>
                  <a:gd name="connsiteY4" fmla="*/ 40771 h 159833"/>
                  <a:gd name="connsiteX0" fmla="*/ 10000 w 96678"/>
                  <a:gd name="connsiteY0" fmla="*/ 38389 h 159833"/>
                  <a:gd name="connsiteX1" fmla="*/ 0 w 96678"/>
                  <a:gd name="connsiteY1" fmla="*/ 0 h 159833"/>
                  <a:gd name="connsiteX2" fmla="*/ 67626 w 96678"/>
                  <a:gd name="connsiteY2" fmla="*/ 92868 h 159833"/>
                  <a:gd name="connsiteX3" fmla="*/ 96678 w 96678"/>
                  <a:gd name="connsiteY3" fmla="*/ 159833 h 159833"/>
                  <a:gd name="connsiteX4" fmla="*/ 10000 w 96678"/>
                  <a:gd name="connsiteY4" fmla="*/ 38389 h 159833"/>
                  <a:gd name="connsiteX0" fmla="*/ 24287 w 96678"/>
                  <a:gd name="connsiteY0" fmla="*/ 78870 h 159833"/>
                  <a:gd name="connsiteX1" fmla="*/ 0 w 96678"/>
                  <a:gd name="connsiteY1" fmla="*/ 0 h 159833"/>
                  <a:gd name="connsiteX2" fmla="*/ 67626 w 96678"/>
                  <a:gd name="connsiteY2" fmla="*/ 92868 h 159833"/>
                  <a:gd name="connsiteX3" fmla="*/ 96678 w 96678"/>
                  <a:gd name="connsiteY3" fmla="*/ 159833 h 159833"/>
                  <a:gd name="connsiteX4" fmla="*/ 24287 w 96678"/>
                  <a:gd name="connsiteY4" fmla="*/ 78870 h 159833"/>
                  <a:gd name="connsiteX0" fmla="*/ 24287 w 96678"/>
                  <a:gd name="connsiteY0" fmla="*/ 78870 h 159833"/>
                  <a:gd name="connsiteX1" fmla="*/ 0 w 96678"/>
                  <a:gd name="connsiteY1" fmla="*/ 0 h 159833"/>
                  <a:gd name="connsiteX2" fmla="*/ 36466 w 96678"/>
                  <a:gd name="connsiteY2" fmla="*/ 53678 h 159833"/>
                  <a:gd name="connsiteX3" fmla="*/ 67626 w 96678"/>
                  <a:gd name="connsiteY3" fmla="*/ 92868 h 159833"/>
                  <a:gd name="connsiteX4" fmla="*/ 96678 w 96678"/>
                  <a:gd name="connsiteY4" fmla="*/ 159833 h 159833"/>
                  <a:gd name="connsiteX5" fmla="*/ 24287 w 96678"/>
                  <a:gd name="connsiteY5" fmla="*/ 78870 h 159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678" h="159833">
                    <a:moveTo>
                      <a:pt x="24287" y="78870"/>
                    </a:moveTo>
                    <a:cubicBezTo>
                      <a:pt x="9841" y="65281"/>
                      <a:pt x="2540" y="13590"/>
                      <a:pt x="0" y="0"/>
                    </a:cubicBezTo>
                    <a:cubicBezTo>
                      <a:pt x="13743" y="17893"/>
                      <a:pt x="22723" y="35785"/>
                      <a:pt x="36466" y="53678"/>
                    </a:cubicBezTo>
                    <a:lnTo>
                      <a:pt x="67626" y="92868"/>
                    </a:lnTo>
                    <a:lnTo>
                      <a:pt x="96678" y="159833"/>
                    </a:lnTo>
                    <a:cubicBezTo>
                      <a:pt x="67785" y="119352"/>
                      <a:pt x="53180" y="119351"/>
                      <a:pt x="24287" y="78870"/>
                    </a:cubicBezTo>
                    <a:close/>
                  </a:path>
                </a:pathLst>
              </a:custGeom>
              <a:solidFill>
                <a:srgbClr val="6F6F0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8" name="组合 107"/>
            <p:cNvGrpSpPr/>
            <p:nvPr/>
          </p:nvGrpSpPr>
          <p:grpSpPr>
            <a:xfrm>
              <a:off x="3903456" y="2339931"/>
              <a:ext cx="3038952" cy="2921068"/>
              <a:chOff x="3903456" y="2339931"/>
              <a:chExt cx="3038952" cy="2921068"/>
            </a:xfrm>
          </p:grpSpPr>
          <p:sp>
            <p:nvSpPr>
              <p:cNvPr id="129" name="任意多边形 128"/>
              <p:cNvSpPr/>
              <p:nvPr/>
            </p:nvSpPr>
            <p:spPr>
              <a:xfrm>
                <a:off x="3941506" y="2339931"/>
                <a:ext cx="3000902" cy="2921068"/>
              </a:xfrm>
              <a:custGeom>
                <a:avLst/>
                <a:gdLst>
                  <a:gd name="connsiteX0" fmla="*/ 1778259 w 3001873"/>
                  <a:gd name="connsiteY0" fmla="*/ 540830 h 2815741"/>
                  <a:gd name="connsiteX1" fmla="*/ 1454409 w 3001873"/>
                  <a:gd name="connsiteY1" fmla="*/ 788480 h 2815741"/>
                  <a:gd name="connsiteX2" fmla="*/ 1011496 w 3001873"/>
                  <a:gd name="connsiteY2" fmla="*/ 1155192 h 2815741"/>
                  <a:gd name="connsiteX3" fmla="*/ 716221 w 3001873"/>
                  <a:gd name="connsiteY3" fmla="*/ 1440942 h 2815741"/>
                  <a:gd name="connsiteX4" fmla="*/ 406659 w 3001873"/>
                  <a:gd name="connsiteY4" fmla="*/ 1774317 h 2815741"/>
                  <a:gd name="connsiteX5" fmla="*/ 263784 w 3001873"/>
                  <a:gd name="connsiteY5" fmla="*/ 1955292 h 2815741"/>
                  <a:gd name="connsiteX6" fmla="*/ 235209 w 3001873"/>
                  <a:gd name="connsiteY6" fmla="*/ 1931480 h 2815741"/>
                  <a:gd name="connsiteX7" fmla="*/ 178059 w 3001873"/>
                  <a:gd name="connsiteY7" fmla="*/ 1893380 h 2815741"/>
                  <a:gd name="connsiteX8" fmla="*/ 168534 w 3001873"/>
                  <a:gd name="connsiteY8" fmla="*/ 1979105 h 2815741"/>
                  <a:gd name="connsiteX9" fmla="*/ 106621 w 3001873"/>
                  <a:gd name="connsiteY9" fmla="*/ 2226755 h 2815741"/>
                  <a:gd name="connsiteX10" fmla="*/ 82809 w 3001873"/>
                  <a:gd name="connsiteY10" fmla="*/ 2341055 h 2815741"/>
                  <a:gd name="connsiteX11" fmla="*/ 78046 w 3001873"/>
                  <a:gd name="connsiteY11" fmla="*/ 2464880 h 2815741"/>
                  <a:gd name="connsiteX12" fmla="*/ 39946 w 3001873"/>
                  <a:gd name="connsiteY12" fmla="*/ 2645855 h 2815741"/>
                  <a:gd name="connsiteX13" fmla="*/ 1846 w 3001873"/>
                  <a:gd name="connsiteY13" fmla="*/ 2812542 h 2815741"/>
                  <a:gd name="connsiteX14" fmla="*/ 101859 w 3001873"/>
                  <a:gd name="connsiteY14" fmla="*/ 2745867 h 2815741"/>
                  <a:gd name="connsiteX15" fmla="*/ 311409 w 3001873"/>
                  <a:gd name="connsiteY15" fmla="*/ 2626805 h 2815741"/>
                  <a:gd name="connsiteX16" fmla="*/ 449521 w 3001873"/>
                  <a:gd name="connsiteY16" fmla="*/ 2526792 h 2815741"/>
                  <a:gd name="connsiteX17" fmla="*/ 568584 w 3001873"/>
                  <a:gd name="connsiteY17" fmla="*/ 2474405 h 2815741"/>
                  <a:gd name="connsiteX18" fmla="*/ 740034 w 3001873"/>
                  <a:gd name="connsiteY18" fmla="*/ 2374392 h 2815741"/>
                  <a:gd name="connsiteX19" fmla="*/ 801946 w 3001873"/>
                  <a:gd name="connsiteY19" fmla="*/ 2322005 h 2815741"/>
                  <a:gd name="connsiteX20" fmla="*/ 782896 w 3001873"/>
                  <a:gd name="connsiteY20" fmla="*/ 2298192 h 2815741"/>
                  <a:gd name="connsiteX21" fmla="*/ 706696 w 3001873"/>
                  <a:gd name="connsiteY21" fmla="*/ 2241042 h 2815741"/>
                  <a:gd name="connsiteX22" fmla="*/ 735271 w 3001873"/>
                  <a:gd name="connsiteY22" fmla="*/ 2202942 h 2815741"/>
                  <a:gd name="connsiteX23" fmla="*/ 959109 w 3001873"/>
                  <a:gd name="connsiteY23" fmla="*/ 1912430 h 2815741"/>
                  <a:gd name="connsiteX24" fmla="*/ 1159134 w 3001873"/>
                  <a:gd name="connsiteY24" fmla="*/ 1679067 h 2815741"/>
                  <a:gd name="connsiteX25" fmla="*/ 1478221 w 3001873"/>
                  <a:gd name="connsiteY25" fmla="*/ 1364742 h 2815741"/>
                  <a:gd name="connsiteX26" fmla="*/ 1744921 w 3001873"/>
                  <a:gd name="connsiteY26" fmla="*/ 1140905 h 2815741"/>
                  <a:gd name="connsiteX27" fmla="*/ 2049721 w 3001873"/>
                  <a:gd name="connsiteY27" fmla="*/ 921830 h 2815741"/>
                  <a:gd name="connsiteX28" fmla="*/ 2287846 w 3001873"/>
                  <a:gd name="connsiteY28" fmla="*/ 774192 h 2815741"/>
                  <a:gd name="connsiteX29" fmla="*/ 2506921 w 3001873"/>
                  <a:gd name="connsiteY29" fmla="*/ 640842 h 2815741"/>
                  <a:gd name="connsiteX30" fmla="*/ 2764096 w 3001873"/>
                  <a:gd name="connsiteY30" fmla="*/ 478917 h 2815741"/>
                  <a:gd name="connsiteX31" fmla="*/ 2987934 w 3001873"/>
                  <a:gd name="connsiteY31" fmla="*/ 336042 h 2815741"/>
                  <a:gd name="connsiteX32" fmla="*/ 2968884 w 3001873"/>
                  <a:gd name="connsiteY32" fmla="*/ 288417 h 2815741"/>
                  <a:gd name="connsiteX33" fmla="*/ 2892684 w 3001873"/>
                  <a:gd name="connsiteY33" fmla="*/ 145542 h 2815741"/>
                  <a:gd name="connsiteX34" fmla="*/ 2802196 w 3001873"/>
                  <a:gd name="connsiteY34" fmla="*/ 7430 h 2815741"/>
                  <a:gd name="connsiteX35" fmla="*/ 2640271 w 3001873"/>
                  <a:gd name="connsiteY35" fmla="*/ 26480 h 2815741"/>
                  <a:gd name="connsiteX36" fmla="*/ 2440246 w 3001873"/>
                  <a:gd name="connsiteY36" fmla="*/ 93155 h 2815741"/>
                  <a:gd name="connsiteX37" fmla="*/ 2221171 w 3001873"/>
                  <a:gd name="connsiteY37" fmla="*/ 245555 h 2815741"/>
                  <a:gd name="connsiteX38" fmla="*/ 1935421 w 3001873"/>
                  <a:gd name="connsiteY38" fmla="*/ 436055 h 2815741"/>
                  <a:gd name="connsiteX39" fmla="*/ 1778259 w 3001873"/>
                  <a:gd name="connsiteY39" fmla="*/ 540830 h 2815741"/>
                  <a:gd name="connsiteX0" fmla="*/ 1778259 w 3001873"/>
                  <a:gd name="connsiteY0" fmla="*/ 645207 h 2920118"/>
                  <a:gd name="connsiteX1" fmla="*/ 1454409 w 3001873"/>
                  <a:gd name="connsiteY1" fmla="*/ 892857 h 2920118"/>
                  <a:gd name="connsiteX2" fmla="*/ 1011496 w 3001873"/>
                  <a:gd name="connsiteY2" fmla="*/ 1259569 h 2920118"/>
                  <a:gd name="connsiteX3" fmla="*/ 716221 w 3001873"/>
                  <a:gd name="connsiteY3" fmla="*/ 1545319 h 2920118"/>
                  <a:gd name="connsiteX4" fmla="*/ 406659 w 3001873"/>
                  <a:gd name="connsiteY4" fmla="*/ 1878694 h 2920118"/>
                  <a:gd name="connsiteX5" fmla="*/ 263784 w 3001873"/>
                  <a:gd name="connsiteY5" fmla="*/ 2059669 h 2920118"/>
                  <a:gd name="connsiteX6" fmla="*/ 235209 w 3001873"/>
                  <a:gd name="connsiteY6" fmla="*/ 2035857 h 2920118"/>
                  <a:gd name="connsiteX7" fmla="*/ 178059 w 3001873"/>
                  <a:gd name="connsiteY7" fmla="*/ 1997757 h 2920118"/>
                  <a:gd name="connsiteX8" fmla="*/ 168534 w 3001873"/>
                  <a:gd name="connsiteY8" fmla="*/ 2083482 h 2920118"/>
                  <a:gd name="connsiteX9" fmla="*/ 106621 w 3001873"/>
                  <a:gd name="connsiteY9" fmla="*/ 2331132 h 2920118"/>
                  <a:gd name="connsiteX10" fmla="*/ 82809 w 3001873"/>
                  <a:gd name="connsiteY10" fmla="*/ 2445432 h 2920118"/>
                  <a:gd name="connsiteX11" fmla="*/ 78046 w 3001873"/>
                  <a:gd name="connsiteY11" fmla="*/ 2569257 h 2920118"/>
                  <a:gd name="connsiteX12" fmla="*/ 39946 w 3001873"/>
                  <a:gd name="connsiteY12" fmla="*/ 2750232 h 2920118"/>
                  <a:gd name="connsiteX13" fmla="*/ 1846 w 3001873"/>
                  <a:gd name="connsiteY13" fmla="*/ 2916919 h 2920118"/>
                  <a:gd name="connsiteX14" fmla="*/ 101859 w 3001873"/>
                  <a:gd name="connsiteY14" fmla="*/ 2850244 h 2920118"/>
                  <a:gd name="connsiteX15" fmla="*/ 311409 w 3001873"/>
                  <a:gd name="connsiteY15" fmla="*/ 2731182 h 2920118"/>
                  <a:gd name="connsiteX16" fmla="*/ 449521 w 3001873"/>
                  <a:gd name="connsiteY16" fmla="*/ 2631169 h 2920118"/>
                  <a:gd name="connsiteX17" fmla="*/ 568584 w 3001873"/>
                  <a:gd name="connsiteY17" fmla="*/ 2578782 h 2920118"/>
                  <a:gd name="connsiteX18" fmla="*/ 740034 w 3001873"/>
                  <a:gd name="connsiteY18" fmla="*/ 2478769 h 2920118"/>
                  <a:gd name="connsiteX19" fmla="*/ 801946 w 3001873"/>
                  <a:gd name="connsiteY19" fmla="*/ 2426382 h 2920118"/>
                  <a:gd name="connsiteX20" fmla="*/ 782896 w 3001873"/>
                  <a:gd name="connsiteY20" fmla="*/ 2402569 h 2920118"/>
                  <a:gd name="connsiteX21" fmla="*/ 706696 w 3001873"/>
                  <a:gd name="connsiteY21" fmla="*/ 2345419 h 2920118"/>
                  <a:gd name="connsiteX22" fmla="*/ 735271 w 3001873"/>
                  <a:gd name="connsiteY22" fmla="*/ 2307319 h 2920118"/>
                  <a:gd name="connsiteX23" fmla="*/ 959109 w 3001873"/>
                  <a:gd name="connsiteY23" fmla="*/ 2016807 h 2920118"/>
                  <a:gd name="connsiteX24" fmla="*/ 1159134 w 3001873"/>
                  <a:gd name="connsiteY24" fmla="*/ 1783444 h 2920118"/>
                  <a:gd name="connsiteX25" fmla="*/ 1478221 w 3001873"/>
                  <a:gd name="connsiteY25" fmla="*/ 1469119 h 2920118"/>
                  <a:gd name="connsiteX26" fmla="*/ 1744921 w 3001873"/>
                  <a:gd name="connsiteY26" fmla="*/ 1245282 h 2920118"/>
                  <a:gd name="connsiteX27" fmla="*/ 2049721 w 3001873"/>
                  <a:gd name="connsiteY27" fmla="*/ 1026207 h 2920118"/>
                  <a:gd name="connsiteX28" fmla="*/ 2287846 w 3001873"/>
                  <a:gd name="connsiteY28" fmla="*/ 878569 h 2920118"/>
                  <a:gd name="connsiteX29" fmla="*/ 2506921 w 3001873"/>
                  <a:gd name="connsiteY29" fmla="*/ 745219 h 2920118"/>
                  <a:gd name="connsiteX30" fmla="*/ 2764096 w 3001873"/>
                  <a:gd name="connsiteY30" fmla="*/ 583294 h 2920118"/>
                  <a:gd name="connsiteX31" fmla="*/ 2987934 w 3001873"/>
                  <a:gd name="connsiteY31" fmla="*/ 440419 h 2920118"/>
                  <a:gd name="connsiteX32" fmla="*/ 2968884 w 3001873"/>
                  <a:gd name="connsiteY32" fmla="*/ 392794 h 2920118"/>
                  <a:gd name="connsiteX33" fmla="*/ 2892684 w 3001873"/>
                  <a:gd name="connsiteY33" fmla="*/ 249919 h 2920118"/>
                  <a:gd name="connsiteX34" fmla="*/ 2759333 w 3001873"/>
                  <a:gd name="connsiteY34" fmla="*/ 2270 h 2920118"/>
                  <a:gd name="connsiteX35" fmla="*/ 2640271 w 3001873"/>
                  <a:gd name="connsiteY35" fmla="*/ 130857 h 2920118"/>
                  <a:gd name="connsiteX36" fmla="*/ 2440246 w 3001873"/>
                  <a:gd name="connsiteY36" fmla="*/ 197532 h 2920118"/>
                  <a:gd name="connsiteX37" fmla="*/ 2221171 w 3001873"/>
                  <a:gd name="connsiteY37" fmla="*/ 349932 h 2920118"/>
                  <a:gd name="connsiteX38" fmla="*/ 1935421 w 3001873"/>
                  <a:gd name="connsiteY38" fmla="*/ 540432 h 2920118"/>
                  <a:gd name="connsiteX39" fmla="*/ 1778259 w 3001873"/>
                  <a:gd name="connsiteY39" fmla="*/ 645207 h 2920118"/>
                  <a:gd name="connsiteX0" fmla="*/ 1778259 w 3001873"/>
                  <a:gd name="connsiteY0" fmla="*/ 648395 h 2923306"/>
                  <a:gd name="connsiteX1" fmla="*/ 1454409 w 3001873"/>
                  <a:gd name="connsiteY1" fmla="*/ 896045 h 2923306"/>
                  <a:gd name="connsiteX2" fmla="*/ 1011496 w 3001873"/>
                  <a:gd name="connsiteY2" fmla="*/ 1262757 h 2923306"/>
                  <a:gd name="connsiteX3" fmla="*/ 716221 w 3001873"/>
                  <a:gd name="connsiteY3" fmla="*/ 1548507 h 2923306"/>
                  <a:gd name="connsiteX4" fmla="*/ 406659 w 3001873"/>
                  <a:gd name="connsiteY4" fmla="*/ 1881882 h 2923306"/>
                  <a:gd name="connsiteX5" fmla="*/ 263784 w 3001873"/>
                  <a:gd name="connsiteY5" fmla="*/ 2062857 h 2923306"/>
                  <a:gd name="connsiteX6" fmla="*/ 235209 w 3001873"/>
                  <a:gd name="connsiteY6" fmla="*/ 2039045 h 2923306"/>
                  <a:gd name="connsiteX7" fmla="*/ 178059 w 3001873"/>
                  <a:gd name="connsiteY7" fmla="*/ 2000945 h 2923306"/>
                  <a:gd name="connsiteX8" fmla="*/ 168534 w 3001873"/>
                  <a:gd name="connsiteY8" fmla="*/ 2086670 h 2923306"/>
                  <a:gd name="connsiteX9" fmla="*/ 106621 w 3001873"/>
                  <a:gd name="connsiteY9" fmla="*/ 2334320 h 2923306"/>
                  <a:gd name="connsiteX10" fmla="*/ 82809 w 3001873"/>
                  <a:gd name="connsiteY10" fmla="*/ 2448620 h 2923306"/>
                  <a:gd name="connsiteX11" fmla="*/ 78046 w 3001873"/>
                  <a:gd name="connsiteY11" fmla="*/ 2572445 h 2923306"/>
                  <a:gd name="connsiteX12" fmla="*/ 39946 w 3001873"/>
                  <a:gd name="connsiteY12" fmla="*/ 2753420 h 2923306"/>
                  <a:gd name="connsiteX13" fmla="*/ 1846 w 3001873"/>
                  <a:gd name="connsiteY13" fmla="*/ 2920107 h 2923306"/>
                  <a:gd name="connsiteX14" fmla="*/ 101859 w 3001873"/>
                  <a:gd name="connsiteY14" fmla="*/ 2853432 h 2923306"/>
                  <a:gd name="connsiteX15" fmla="*/ 311409 w 3001873"/>
                  <a:gd name="connsiteY15" fmla="*/ 2734370 h 2923306"/>
                  <a:gd name="connsiteX16" fmla="*/ 449521 w 3001873"/>
                  <a:gd name="connsiteY16" fmla="*/ 2634357 h 2923306"/>
                  <a:gd name="connsiteX17" fmla="*/ 568584 w 3001873"/>
                  <a:gd name="connsiteY17" fmla="*/ 2581970 h 2923306"/>
                  <a:gd name="connsiteX18" fmla="*/ 740034 w 3001873"/>
                  <a:gd name="connsiteY18" fmla="*/ 2481957 h 2923306"/>
                  <a:gd name="connsiteX19" fmla="*/ 801946 w 3001873"/>
                  <a:gd name="connsiteY19" fmla="*/ 2429570 h 2923306"/>
                  <a:gd name="connsiteX20" fmla="*/ 782896 w 3001873"/>
                  <a:gd name="connsiteY20" fmla="*/ 2405757 h 2923306"/>
                  <a:gd name="connsiteX21" fmla="*/ 706696 w 3001873"/>
                  <a:gd name="connsiteY21" fmla="*/ 2348607 h 2923306"/>
                  <a:gd name="connsiteX22" fmla="*/ 735271 w 3001873"/>
                  <a:gd name="connsiteY22" fmla="*/ 2310507 h 2923306"/>
                  <a:gd name="connsiteX23" fmla="*/ 959109 w 3001873"/>
                  <a:gd name="connsiteY23" fmla="*/ 2019995 h 2923306"/>
                  <a:gd name="connsiteX24" fmla="*/ 1159134 w 3001873"/>
                  <a:gd name="connsiteY24" fmla="*/ 1786632 h 2923306"/>
                  <a:gd name="connsiteX25" fmla="*/ 1478221 w 3001873"/>
                  <a:gd name="connsiteY25" fmla="*/ 1472307 h 2923306"/>
                  <a:gd name="connsiteX26" fmla="*/ 1744921 w 3001873"/>
                  <a:gd name="connsiteY26" fmla="*/ 1248470 h 2923306"/>
                  <a:gd name="connsiteX27" fmla="*/ 2049721 w 3001873"/>
                  <a:gd name="connsiteY27" fmla="*/ 1029395 h 2923306"/>
                  <a:gd name="connsiteX28" fmla="*/ 2287846 w 3001873"/>
                  <a:gd name="connsiteY28" fmla="*/ 881757 h 2923306"/>
                  <a:gd name="connsiteX29" fmla="*/ 2506921 w 3001873"/>
                  <a:gd name="connsiteY29" fmla="*/ 748407 h 2923306"/>
                  <a:gd name="connsiteX30" fmla="*/ 2764096 w 3001873"/>
                  <a:gd name="connsiteY30" fmla="*/ 586482 h 2923306"/>
                  <a:gd name="connsiteX31" fmla="*/ 2987934 w 3001873"/>
                  <a:gd name="connsiteY31" fmla="*/ 443607 h 2923306"/>
                  <a:gd name="connsiteX32" fmla="*/ 2968884 w 3001873"/>
                  <a:gd name="connsiteY32" fmla="*/ 395982 h 2923306"/>
                  <a:gd name="connsiteX33" fmla="*/ 2892684 w 3001873"/>
                  <a:gd name="connsiteY33" fmla="*/ 253107 h 2923306"/>
                  <a:gd name="connsiteX34" fmla="*/ 2759333 w 3001873"/>
                  <a:gd name="connsiteY34" fmla="*/ 5458 h 2923306"/>
                  <a:gd name="connsiteX35" fmla="*/ 2592646 w 3001873"/>
                  <a:gd name="connsiteY35" fmla="*/ 91183 h 2923306"/>
                  <a:gd name="connsiteX36" fmla="*/ 2440246 w 3001873"/>
                  <a:gd name="connsiteY36" fmla="*/ 200720 h 2923306"/>
                  <a:gd name="connsiteX37" fmla="*/ 2221171 w 3001873"/>
                  <a:gd name="connsiteY37" fmla="*/ 353120 h 2923306"/>
                  <a:gd name="connsiteX38" fmla="*/ 1935421 w 3001873"/>
                  <a:gd name="connsiteY38" fmla="*/ 543620 h 2923306"/>
                  <a:gd name="connsiteX39" fmla="*/ 1778259 w 3001873"/>
                  <a:gd name="connsiteY39" fmla="*/ 648395 h 2923306"/>
                  <a:gd name="connsiteX0" fmla="*/ 1778259 w 3001873"/>
                  <a:gd name="connsiteY0" fmla="*/ 654916 h 2929827"/>
                  <a:gd name="connsiteX1" fmla="*/ 1454409 w 3001873"/>
                  <a:gd name="connsiteY1" fmla="*/ 902566 h 2929827"/>
                  <a:gd name="connsiteX2" fmla="*/ 1011496 w 3001873"/>
                  <a:gd name="connsiteY2" fmla="*/ 1269278 h 2929827"/>
                  <a:gd name="connsiteX3" fmla="*/ 716221 w 3001873"/>
                  <a:gd name="connsiteY3" fmla="*/ 1555028 h 2929827"/>
                  <a:gd name="connsiteX4" fmla="*/ 406659 w 3001873"/>
                  <a:gd name="connsiteY4" fmla="*/ 1888403 h 2929827"/>
                  <a:gd name="connsiteX5" fmla="*/ 263784 w 3001873"/>
                  <a:gd name="connsiteY5" fmla="*/ 2069378 h 2929827"/>
                  <a:gd name="connsiteX6" fmla="*/ 235209 w 3001873"/>
                  <a:gd name="connsiteY6" fmla="*/ 2045566 h 2929827"/>
                  <a:gd name="connsiteX7" fmla="*/ 178059 w 3001873"/>
                  <a:gd name="connsiteY7" fmla="*/ 2007466 h 2929827"/>
                  <a:gd name="connsiteX8" fmla="*/ 168534 w 3001873"/>
                  <a:gd name="connsiteY8" fmla="*/ 2093191 h 2929827"/>
                  <a:gd name="connsiteX9" fmla="*/ 106621 w 3001873"/>
                  <a:gd name="connsiteY9" fmla="*/ 2340841 h 2929827"/>
                  <a:gd name="connsiteX10" fmla="*/ 82809 w 3001873"/>
                  <a:gd name="connsiteY10" fmla="*/ 2455141 h 2929827"/>
                  <a:gd name="connsiteX11" fmla="*/ 78046 w 3001873"/>
                  <a:gd name="connsiteY11" fmla="*/ 2578966 h 2929827"/>
                  <a:gd name="connsiteX12" fmla="*/ 39946 w 3001873"/>
                  <a:gd name="connsiteY12" fmla="*/ 2759941 h 2929827"/>
                  <a:gd name="connsiteX13" fmla="*/ 1846 w 3001873"/>
                  <a:gd name="connsiteY13" fmla="*/ 2926628 h 2929827"/>
                  <a:gd name="connsiteX14" fmla="*/ 101859 w 3001873"/>
                  <a:gd name="connsiteY14" fmla="*/ 2859953 h 2929827"/>
                  <a:gd name="connsiteX15" fmla="*/ 311409 w 3001873"/>
                  <a:gd name="connsiteY15" fmla="*/ 2740891 h 2929827"/>
                  <a:gd name="connsiteX16" fmla="*/ 449521 w 3001873"/>
                  <a:gd name="connsiteY16" fmla="*/ 2640878 h 2929827"/>
                  <a:gd name="connsiteX17" fmla="*/ 568584 w 3001873"/>
                  <a:gd name="connsiteY17" fmla="*/ 2588491 h 2929827"/>
                  <a:gd name="connsiteX18" fmla="*/ 740034 w 3001873"/>
                  <a:gd name="connsiteY18" fmla="*/ 2488478 h 2929827"/>
                  <a:gd name="connsiteX19" fmla="*/ 801946 w 3001873"/>
                  <a:gd name="connsiteY19" fmla="*/ 2436091 h 2929827"/>
                  <a:gd name="connsiteX20" fmla="*/ 782896 w 3001873"/>
                  <a:gd name="connsiteY20" fmla="*/ 2412278 h 2929827"/>
                  <a:gd name="connsiteX21" fmla="*/ 706696 w 3001873"/>
                  <a:gd name="connsiteY21" fmla="*/ 2355128 h 2929827"/>
                  <a:gd name="connsiteX22" fmla="*/ 735271 w 3001873"/>
                  <a:gd name="connsiteY22" fmla="*/ 2317028 h 2929827"/>
                  <a:gd name="connsiteX23" fmla="*/ 959109 w 3001873"/>
                  <a:gd name="connsiteY23" fmla="*/ 2026516 h 2929827"/>
                  <a:gd name="connsiteX24" fmla="*/ 1159134 w 3001873"/>
                  <a:gd name="connsiteY24" fmla="*/ 1793153 h 2929827"/>
                  <a:gd name="connsiteX25" fmla="*/ 1478221 w 3001873"/>
                  <a:gd name="connsiteY25" fmla="*/ 1478828 h 2929827"/>
                  <a:gd name="connsiteX26" fmla="*/ 1744921 w 3001873"/>
                  <a:gd name="connsiteY26" fmla="*/ 1254991 h 2929827"/>
                  <a:gd name="connsiteX27" fmla="*/ 2049721 w 3001873"/>
                  <a:gd name="connsiteY27" fmla="*/ 1035916 h 2929827"/>
                  <a:gd name="connsiteX28" fmla="*/ 2287846 w 3001873"/>
                  <a:gd name="connsiteY28" fmla="*/ 888278 h 2929827"/>
                  <a:gd name="connsiteX29" fmla="*/ 2506921 w 3001873"/>
                  <a:gd name="connsiteY29" fmla="*/ 754928 h 2929827"/>
                  <a:gd name="connsiteX30" fmla="*/ 2764096 w 3001873"/>
                  <a:gd name="connsiteY30" fmla="*/ 593003 h 2929827"/>
                  <a:gd name="connsiteX31" fmla="*/ 2987934 w 3001873"/>
                  <a:gd name="connsiteY31" fmla="*/ 450128 h 2929827"/>
                  <a:gd name="connsiteX32" fmla="*/ 2968884 w 3001873"/>
                  <a:gd name="connsiteY32" fmla="*/ 402503 h 2929827"/>
                  <a:gd name="connsiteX33" fmla="*/ 2892684 w 3001873"/>
                  <a:gd name="connsiteY33" fmla="*/ 259628 h 2929827"/>
                  <a:gd name="connsiteX34" fmla="*/ 2759333 w 3001873"/>
                  <a:gd name="connsiteY34" fmla="*/ 11979 h 2929827"/>
                  <a:gd name="connsiteX35" fmla="*/ 2592646 w 3001873"/>
                  <a:gd name="connsiteY35" fmla="*/ 97704 h 2929827"/>
                  <a:gd name="connsiteX36" fmla="*/ 2440246 w 3001873"/>
                  <a:gd name="connsiteY36" fmla="*/ 207241 h 2929827"/>
                  <a:gd name="connsiteX37" fmla="*/ 2221171 w 3001873"/>
                  <a:gd name="connsiteY37" fmla="*/ 359641 h 2929827"/>
                  <a:gd name="connsiteX38" fmla="*/ 1935421 w 3001873"/>
                  <a:gd name="connsiteY38" fmla="*/ 550141 h 2929827"/>
                  <a:gd name="connsiteX39" fmla="*/ 1778259 w 3001873"/>
                  <a:gd name="connsiteY39" fmla="*/ 654916 h 2929827"/>
                  <a:gd name="connsiteX0" fmla="*/ 1778259 w 3001873"/>
                  <a:gd name="connsiteY0" fmla="*/ 641795 h 2916706"/>
                  <a:gd name="connsiteX1" fmla="*/ 1454409 w 3001873"/>
                  <a:gd name="connsiteY1" fmla="*/ 889445 h 2916706"/>
                  <a:gd name="connsiteX2" fmla="*/ 1011496 w 3001873"/>
                  <a:gd name="connsiteY2" fmla="*/ 1256157 h 2916706"/>
                  <a:gd name="connsiteX3" fmla="*/ 716221 w 3001873"/>
                  <a:gd name="connsiteY3" fmla="*/ 1541907 h 2916706"/>
                  <a:gd name="connsiteX4" fmla="*/ 406659 w 3001873"/>
                  <a:gd name="connsiteY4" fmla="*/ 1875282 h 2916706"/>
                  <a:gd name="connsiteX5" fmla="*/ 263784 w 3001873"/>
                  <a:gd name="connsiteY5" fmla="*/ 2056257 h 2916706"/>
                  <a:gd name="connsiteX6" fmla="*/ 235209 w 3001873"/>
                  <a:gd name="connsiteY6" fmla="*/ 2032445 h 2916706"/>
                  <a:gd name="connsiteX7" fmla="*/ 178059 w 3001873"/>
                  <a:gd name="connsiteY7" fmla="*/ 1994345 h 2916706"/>
                  <a:gd name="connsiteX8" fmla="*/ 168534 w 3001873"/>
                  <a:gd name="connsiteY8" fmla="*/ 2080070 h 2916706"/>
                  <a:gd name="connsiteX9" fmla="*/ 106621 w 3001873"/>
                  <a:gd name="connsiteY9" fmla="*/ 2327720 h 2916706"/>
                  <a:gd name="connsiteX10" fmla="*/ 82809 w 3001873"/>
                  <a:gd name="connsiteY10" fmla="*/ 2442020 h 2916706"/>
                  <a:gd name="connsiteX11" fmla="*/ 78046 w 3001873"/>
                  <a:gd name="connsiteY11" fmla="*/ 2565845 h 2916706"/>
                  <a:gd name="connsiteX12" fmla="*/ 39946 w 3001873"/>
                  <a:gd name="connsiteY12" fmla="*/ 2746820 h 2916706"/>
                  <a:gd name="connsiteX13" fmla="*/ 1846 w 3001873"/>
                  <a:gd name="connsiteY13" fmla="*/ 2913507 h 2916706"/>
                  <a:gd name="connsiteX14" fmla="*/ 101859 w 3001873"/>
                  <a:gd name="connsiteY14" fmla="*/ 2846832 h 2916706"/>
                  <a:gd name="connsiteX15" fmla="*/ 311409 w 3001873"/>
                  <a:gd name="connsiteY15" fmla="*/ 2727770 h 2916706"/>
                  <a:gd name="connsiteX16" fmla="*/ 449521 w 3001873"/>
                  <a:gd name="connsiteY16" fmla="*/ 2627757 h 2916706"/>
                  <a:gd name="connsiteX17" fmla="*/ 568584 w 3001873"/>
                  <a:gd name="connsiteY17" fmla="*/ 2575370 h 2916706"/>
                  <a:gd name="connsiteX18" fmla="*/ 740034 w 3001873"/>
                  <a:gd name="connsiteY18" fmla="*/ 2475357 h 2916706"/>
                  <a:gd name="connsiteX19" fmla="*/ 801946 w 3001873"/>
                  <a:gd name="connsiteY19" fmla="*/ 2422970 h 2916706"/>
                  <a:gd name="connsiteX20" fmla="*/ 782896 w 3001873"/>
                  <a:gd name="connsiteY20" fmla="*/ 2399157 h 2916706"/>
                  <a:gd name="connsiteX21" fmla="*/ 706696 w 3001873"/>
                  <a:gd name="connsiteY21" fmla="*/ 2342007 h 2916706"/>
                  <a:gd name="connsiteX22" fmla="*/ 735271 w 3001873"/>
                  <a:gd name="connsiteY22" fmla="*/ 2303907 h 2916706"/>
                  <a:gd name="connsiteX23" fmla="*/ 959109 w 3001873"/>
                  <a:gd name="connsiteY23" fmla="*/ 2013395 h 2916706"/>
                  <a:gd name="connsiteX24" fmla="*/ 1159134 w 3001873"/>
                  <a:gd name="connsiteY24" fmla="*/ 1780032 h 2916706"/>
                  <a:gd name="connsiteX25" fmla="*/ 1478221 w 3001873"/>
                  <a:gd name="connsiteY25" fmla="*/ 1465707 h 2916706"/>
                  <a:gd name="connsiteX26" fmla="*/ 1744921 w 3001873"/>
                  <a:gd name="connsiteY26" fmla="*/ 1241870 h 2916706"/>
                  <a:gd name="connsiteX27" fmla="*/ 2049721 w 3001873"/>
                  <a:gd name="connsiteY27" fmla="*/ 1022795 h 2916706"/>
                  <a:gd name="connsiteX28" fmla="*/ 2287846 w 3001873"/>
                  <a:gd name="connsiteY28" fmla="*/ 875157 h 2916706"/>
                  <a:gd name="connsiteX29" fmla="*/ 2506921 w 3001873"/>
                  <a:gd name="connsiteY29" fmla="*/ 741807 h 2916706"/>
                  <a:gd name="connsiteX30" fmla="*/ 2764096 w 3001873"/>
                  <a:gd name="connsiteY30" fmla="*/ 579882 h 2916706"/>
                  <a:gd name="connsiteX31" fmla="*/ 2987934 w 3001873"/>
                  <a:gd name="connsiteY31" fmla="*/ 437007 h 2916706"/>
                  <a:gd name="connsiteX32" fmla="*/ 2968884 w 3001873"/>
                  <a:gd name="connsiteY32" fmla="*/ 389382 h 2916706"/>
                  <a:gd name="connsiteX33" fmla="*/ 2892684 w 3001873"/>
                  <a:gd name="connsiteY33" fmla="*/ 246507 h 2916706"/>
                  <a:gd name="connsiteX34" fmla="*/ 2768858 w 3001873"/>
                  <a:gd name="connsiteY34" fmla="*/ 13146 h 2916706"/>
                  <a:gd name="connsiteX35" fmla="*/ 2592646 w 3001873"/>
                  <a:gd name="connsiteY35" fmla="*/ 84583 h 2916706"/>
                  <a:gd name="connsiteX36" fmla="*/ 2440246 w 3001873"/>
                  <a:gd name="connsiteY36" fmla="*/ 194120 h 2916706"/>
                  <a:gd name="connsiteX37" fmla="*/ 2221171 w 3001873"/>
                  <a:gd name="connsiteY37" fmla="*/ 346520 h 2916706"/>
                  <a:gd name="connsiteX38" fmla="*/ 1935421 w 3001873"/>
                  <a:gd name="connsiteY38" fmla="*/ 537020 h 2916706"/>
                  <a:gd name="connsiteX39" fmla="*/ 1778259 w 3001873"/>
                  <a:gd name="connsiteY39" fmla="*/ 641795 h 2916706"/>
                  <a:gd name="connsiteX0" fmla="*/ 1778259 w 3003300"/>
                  <a:gd name="connsiteY0" fmla="*/ 641795 h 2916706"/>
                  <a:gd name="connsiteX1" fmla="*/ 1454409 w 3003300"/>
                  <a:gd name="connsiteY1" fmla="*/ 889445 h 2916706"/>
                  <a:gd name="connsiteX2" fmla="*/ 1011496 w 3003300"/>
                  <a:gd name="connsiteY2" fmla="*/ 1256157 h 2916706"/>
                  <a:gd name="connsiteX3" fmla="*/ 716221 w 3003300"/>
                  <a:gd name="connsiteY3" fmla="*/ 1541907 h 2916706"/>
                  <a:gd name="connsiteX4" fmla="*/ 406659 w 3003300"/>
                  <a:gd name="connsiteY4" fmla="*/ 1875282 h 2916706"/>
                  <a:gd name="connsiteX5" fmla="*/ 263784 w 3003300"/>
                  <a:gd name="connsiteY5" fmla="*/ 2056257 h 2916706"/>
                  <a:gd name="connsiteX6" fmla="*/ 235209 w 3003300"/>
                  <a:gd name="connsiteY6" fmla="*/ 2032445 h 2916706"/>
                  <a:gd name="connsiteX7" fmla="*/ 178059 w 3003300"/>
                  <a:gd name="connsiteY7" fmla="*/ 1994345 h 2916706"/>
                  <a:gd name="connsiteX8" fmla="*/ 168534 w 3003300"/>
                  <a:gd name="connsiteY8" fmla="*/ 2080070 h 2916706"/>
                  <a:gd name="connsiteX9" fmla="*/ 106621 w 3003300"/>
                  <a:gd name="connsiteY9" fmla="*/ 2327720 h 2916706"/>
                  <a:gd name="connsiteX10" fmla="*/ 82809 w 3003300"/>
                  <a:gd name="connsiteY10" fmla="*/ 2442020 h 2916706"/>
                  <a:gd name="connsiteX11" fmla="*/ 78046 w 3003300"/>
                  <a:gd name="connsiteY11" fmla="*/ 2565845 h 2916706"/>
                  <a:gd name="connsiteX12" fmla="*/ 39946 w 3003300"/>
                  <a:gd name="connsiteY12" fmla="*/ 2746820 h 2916706"/>
                  <a:gd name="connsiteX13" fmla="*/ 1846 w 3003300"/>
                  <a:gd name="connsiteY13" fmla="*/ 2913507 h 2916706"/>
                  <a:gd name="connsiteX14" fmla="*/ 101859 w 3003300"/>
                  <a:gd name="connsiteY14" fmla="*/ 2846832 h 2916706"/>
                  <a:gd name="connsiteX15" fmla="*/ 311409 w 3003300"/>
                  <a:gd name="connsiteY15" fmla="*/ 2727770 h 2916706"/>
                  <a:gd name="connsiteX16" fmla="*/ 449521 w 3003300"/>
                  <a:gd name="connsiteY16" fmla="*/ 2627757 h 2916706"/>
                  <a:gd name="connsiteX17" fmla="*/ 568584 w 3003300"/>
                  <a:gd name="connsiteY17" fmla="*/ 2575370 h 2916706"/>
                  <a:gd name="connsiteX18" fmla="*/ 740034 w 3003300"/>
                  <a:gd name="connsiteY18" fmla="*/ 2475357 h 2916706"/>
                  <a:gd name="connsiteX19" fmla="*/ 801946 w 3003300"/>
                  <a:gd name="connsiteY19" fmla="*/ 2422970 h 2916706"/>
                  <a:gd name="connsiteX20" fmla="*/ 782896 w 3003300"/>
                  <a:gd name="connsiteY20" fmla="*/ 2399157 h 2916706"/>
                  <a:gd name="connsiteX21" fmla="*/ 706696 w 3003300"/>
                  <a:gd name="connsiteY21" fmla="*/ 2342007 h 2916706"/>
                  <a:gd name="connsiteX22" fmla="*/ 735271 w 3003300"/>
                  <a:gd name="connsiteY22" fmla="*/ 2303907 h 2916706"/>
                  <a:gd name="connsiteX23" fmla="*/ 959109 w 3003300"/>
                  <a:gd name="connsiteY23" fmla="*/ 2013395 h 2916706"/>
                  <a:gd name="connsiteX24" fmla="*/ 1159134 w 3003300"/>
                  <a:gd name="connsiteY24" fmla="*/ 1780032 h 2916706"/>
                  <a:gd name="connsiteX25" fmla="*/ 1478221 w 3003300"/>
                  <a:gd name="connsiteY25" fmla="*/ 1465707 h 2916706"/>
                  <a:gd name="connsiteX26" fmla="*/ 1744921 w 3003300"/>
                  <a:gd name="connsiteY26" fmla="*/ 1241870 h 2916706"/>
                  <a:gd name="connsiteX27" fmla="*/ 2049721 w 3003300"/>
                  <a:gd name="connsiteY27" fmla="*/ 1022795 h 2916706"/>
                  <a:gd name="connsiteX28" fmla="*/ 2287846 w 3003300"/>
                  <a:gd name="connsiteY28" fmla="*/ 875157 h 2916706"/>
                  <a:gd name="connsiteX29" fmla="*/ 2506921 w 3003300"/>
                  <a:gd name="connsiteY29" fmla="*/ 741807 h 2916706"/>
                  <a:gd name="connsiteX30" fmla="*/ 2764096 w 3003300"/>
                  <a:gd name="connsiteY30" fmla="*/ 579882 h 2916706"/>
                  <a:gd name="connsiteX31" fmla="*/ 2987934 w 3003300"/>
                  <a:gd name="connsiteY31" fmla="*/ 437007 h 2916706"/>
                  <a:gd name="connsiteX32" fmla="*/ 2973647 w 3003300"/>
                  <a:gd name="connsiteY32" fmla="*/ 379857 h 2916706"/>
                  <a:gd name="connsiteX33" fmla="*/ 2892684 w 3003300"/>
                  <a:gd name="connsiteY33" fmla="*/ 246507 h 2916706"/>
                  <a:gd name="connsiteX34" fmla="*/ 2768858 w 3003300"/>
                  <a:gd name="connsiteY34" fmla="*/ 13146 h 2916706"/>
                  <a:gd name="connsiteX35" fmla="*/ 2592646 w 3003300"/>
                  <a:gd name="connsiteY35" fmla="*/ 84583 h 2916706"/>
                  <a:gd name="connsiteX36" fmla="*/ 2440246 w 3003300"/>
                  <a:gd name="connsiteY36" fmla="*/ 194120 h 2916706"/>
                  <a:gd name="connsiteX37" fmla="*/ 2221171 w 3003300"/>
                  <a:gd name="connsiteY37" fmla="*/ 346520 h 2916706"/>
                  <a:gd name="connsiteX38" fmla="*/ 1935421 w 3003300"/>
                  <a:gd name="connsiteY38" fmla="*/ 537020 h 2916706"/>
                  <a:gd name="connsiteX39" fmla="*/ 1778259 w 3003300"/>
                  <a:gd name="connsiteY39" fmla="*/ 641795 h 2916706"/>
                  <a:gd name="connsiteX0" fmla="*/ 1778259 w 2992621"/>
                  <a:gd name="connsiteY0" fmla="*/ 641795 h 2916706"/>
                  <a:gd name="connsiteX1" fmla="*/ 1454409 w 2992621"/>
                  <a:gd name="connsiteY1" fmla="*/ 889445 h 2916706"/>
                  <a:gd name="connsiteX2" fmla="*/ 1011496 w 2992621"/>
                  <a:gd name="connsiteY2" fmla="*/ 1256157 h 2916706"/>
                  <a:gd name="connsiteX3" fmla="*/ 716221 w 2992621"/>
                  <a:gd name="connsiteY3" fmla="*/ 1541907 h 2916706"/>
                  <a:gd name="connsiteX4" fmla="*/ 406659 w 2992621"/>
                  <a:gd name="connsiteY4" fmla="*/ 1875282 h 2916706"/>
                  <a:gd name="connsiteX5" fmla="*/ 263784 w 2992621"/>
                  <a:gd name="connsiteY5" fmla="*/ 2056257 h 2916706"/>
                  <a:gd name="connsiteX6" fmla="*/ 235209 w 2992621"/>
                  <a:gd name="connsiteY6" fmla="*/ 2032445 h 2916706"/>
                  <a:gd name="connsiteX7" fmla="*/ 178059 w 2992621"/>
                  <a:gd name="connsiteY7" fmla="*/ 1994345 h 2916706"/>
                  <a:gd name="connsiteX8" fmla="*/ 168534 w 2992621"/>
                  <a:gd name="connsiteY8" fmla="*/ 2080070 h 2916706"/>
                  <a:gd name="connsiteX9" fmla="*/ 106621 w 2992621"/>
                  <a:gd name="connsiteY9" fmla="*/ 2327720 h 2916706"/>
                  <a:gd name="connsiteX10" fmla="*/ 82809 w 2992621"/>
                  <a:gd name="connsiteY10" fmla="*/ 2442020 h 2916706"/>
                  <a:gd name="connsiteX11" fmla="*/ 78046 w 2992621"/>
                  <a:gd name="connsiteY11" fmla="*/ 2565845 h 2916706"/>
                  <a:gd name="connsiteX12" fmla="*/ 39946 w 2992621"/>
                  <a:gd name="connsiteY12" fmla="*/ 2746820 h 2916706"/>
                  <a:gd name="connsiteX13" fmla="*/ 1846 w 2992621"/>
                  <a:gd name="connsiteY13" fmla="*/ 2913507 h 2916706"/>
                  <a:gd name="connsiteX14" fmla="*/ 101859 w 2992621"/>
                  <a:gd name="connsiteY14" fmla="*/ 2846832 h 2916706"/>
                  <a:gd name="connsiteX15" fmla="*/ 311409 w 2992621"/>
                  <a:gd name="connsiteY15" fmla="*/ 2727770 h 2916706"/>
                  <a:gd name="connsiteX16" fmla="*/ 449521 w 2992621"/>
                  <a:gd name="connsiteY16" fmla="*/ 2627757 h 2916706"/>
                  <a:gd name="connsiteX17" fmla="*/ 568584 w 2992621"/>
                  <a:gd name="connsiteY17" fmla="*/ 2575370 h 2916706"/>
                  <a:gd name="connsiteX18" fmla="*/ 740034 w 2992621"/>
                  <a:gd name="connsiteY18" fmla="*/ 2475357 h 2916706"/>
                  <a:gd name="connsiteX19" fmla="*/ 801946 w 2992621"/>
                  <a:gd name="connsiteY19" fmla="*/ 2422970 h 2916706"/>
                  <a:gd name="connsiteX20" fmla="*/ 782896 w 2992621"/>
                  <a:gd name="connsiteY20" fmla="*/ 2399157 h 2916706"/>
                  <a:gd name="connsiteX21" fmla="*/ 706696 w 2992621"/>
                  <a:gd name="connsiteY21" fmla="*/ 2342007 h 2916706"/>
                  <a:gd name="connsiteX22" fmla="*/ 735271 w 2992621"/>
                  <a:gd name="connsiteY22" fmla="*/ 2303907 h 2916706"/>
                  <a:gd name="connsiteX23" fmla="*/ 959109 w 2992621"/>
                  <a:gd name="connsiteY23" fmla="*/ 2013395 h 2916706"/>
                  <a:gd name="connsiteX24" fmla="*/ 1159134 w 2992621"/>
                  <a:gd name="connsiteY24" fmla="*/ 1780032 h 2916706"/>
                  <a:gd name="connsiteX25" fmla="*/ 1478221 w 2992621"/>
                  <a:gd name="connsiteY25" fmla="*/ 1465707 h 2916706"/>
                  <a:gd name="connsiteX26" fmla="*/ 1744921 w 2992621"/>
                  <a:gd name="connsiteY26" fmla="*/ 1241870 h 2916706"/>
                  <a:gd name="connsiteX27" fmla="*/ 2049721 w 2992621"/>
                  <a:gd name="connsiteY27" fmla="*/ 1022795 h 2916706"/>
                  <a:gd name="connsiteX28" fmla="*/ 2287846 w 2992621"/>
                  <a:gd name="connsiteY28" fmla="*/ 875157 h 2916706"/>
                  <a:gd name="connsiteX29" fmla="*/ 2506921 w 2992621"/>
                  <a:gd name="connsiteY29" fmla="*/ 741807 h 2916706"/>
                  <a:gd name="connsiteX30" fmla="*/ 2764096 w 2992621"/>
                  <a:gd name="connsiteY30" fmla="*/ 579882 h 2916706"/>
                  <a:gd name="connsiteX31" fmla="*/ 2973647 w 2992621"/>
                  <a:gd name="connsiteY31" fmla="*/ 451295 h 2916706"/>
                  <a:gd name="connsiteX32" fmla="*/ 2973647 w 2992621"/>
                  <a:gd name="connsiteY32" fmla="*/ 379857 h 2916706"/>
                  <a:gd name="connsiteX33" fmla="*/ 2892684 w 2992621"/>
                  <a:gd name="connsiteY33" fmla="*/ 246507 h 2916706"/>
                  <a:gd name="connsiteX34" fmla="*/ 2768858 w 2992621"/>
                  <a:gd name="connsiteY34" fmla="*/ 13146 h 2916706"/>
                  <a:gd name="connsiteX35" fmla="*/ 2592646 w 2992621"/>
                  <a:gd name="connsiteY35" fmla="*/ 84583 h 2916706"/>
                  <a:gd name="connsiteX36" fmla="*/ 2440246 w 2992621"/>
                  <a:gd name="connsiteY36" fmla="*/ 194120 h 2916706"/>
                  <a:gd name="connsiteX37" fmla="*/ 2221171 w 2992621"/>
                  <a:gd name="connsiteY37" fmla="*/ 346520 h 2916706"/>
                  <a:gd name="connsiteX38" fmla="*/ 1935421 w 2992621"/>
                  <a:gd name="connsiteY38" fmla="*/ 537020 h 2916706"/>
                  <a:gd name="connsiteX39" fmla="*/ 1778259 w 2992621"/>
                  <a:gd name="connsiteY39" fmla="*/ 641795 h 2916706"/>
                  <a:gd name="connsiteX0" fmla="*/ 1778259 w 2997237"/>
                  <a:gd name="connsiteY0" fmla="*/ 641795 h 2916706"/>
                  <a:gd name="connsiteX1" fmla="*/ 1454409 w 2997237"/>
                  <a:gd name="connsiteY1" fmla="*/ 889445 h 2916706"/>
                  <a:gd name="connsiteX2" fmla="*/ 1011496 w 2997237"/>
                  <a:gd name="connsiteY2" fmla="*/ 1256157 h 2916706"/>
                  <a:gd name="connsiteX3" fmla="*/ 716221 w 2997237"/>
                  <a:gd name="connsiteY3" fmla="*/ 1541907 h 2916706"/>
                  <a:gd name="connsiteX4" fmla="*/ 406659 w 2997237"/>
                  <a:gd name="connsiteY4" fmla="*/ 1875282 h 2916706"/>
                  <a:gd name="connsiteX5" fmla="*/ 263784 w 2997237"/>
                  <a:gd name="connsiteY5" fmla="*/ 2056257 h 2916706"/>
                  <a:gd name="connsiteX6" fmla="*/ 235209 w 2997237"/>
                  <a:gd name="connsiteY6" fmla="*/ 2032445 h 2916706"/>
                  <a:gd name="connsiteX7" fmla="*/ 178059 w 2997237"/>
                  <a:gd name="connsiteY7" fmla="*/ 1994345 h 2916706"/>
                  <a:gd name="connsiteX8" fmla="*/ 168534 w 2997237"/>
                  <a:gd name="connsiteY8" fmla="*/ 2080070 h 2916706"/>
                  <a:gd name="connsiteX9" fmla="*/ 106621 w 2997237"/>
                  <a:gd name="connsiteY9" fmla="*/ 2327720 h 2916706"/>
                  <a:gd name="connsiteX10" fmla="*/ 82809 w 2997237"/>
                  <a:gd name="connsiteY10" fmla="*/ 2442020 h 2916706"/>
                  <a:gd name="connsiteX11" fmla="*/ 78046 w 2997237"/>
                  <a:gd name="connsiteY11" fmla="*/ 2565845 h 2916706"/>
                  <a:gd name="connsiteX12" fmla="*/ 39946 w 2997237"/>
                  <a:gd name="connsiteY12" fmla="*/ 2746820 h 2916706"/>
                  <a:gd name="connsiteX13" fmla="*/ 1846 w 2997237"/>
                  <a:gd name="connsiteY13" fmla="*/ 2913507 h 2916706"/>
                  <a:gd name="connsiteX14" fmla="*/ 101859 w 2997237"/>
                  <a:gd name="connsiteY14" fmla="*/ 2846832 h 2916706"/>
                  <a:gd name="connsiteX15" fmla="*/ 311409 w 2997237"/>
                  <a:gd name="connsiteY15" fmla="*/ 2727770 h 2916706"/>
                  <a:gd name="connsiteX16" fmla="*/ 449521 w 2997237"/>
                  <a:gd name="connsiteY16" fmla="*/ 2627757 h 2916706"/>
                  <a:gd name="connsiteX17" fmla="*/ 568584 w 2997237"/>
                  <a:gd name="connsiteY17" fmla="*/ 2575370 h 2916706"/>
                  <a:gd name="connsiteX18" fmla="*/ 740034 w 2997237"/>
                  <a:gd name="connsiteY18" fmla="*/ 2475357 h 2916706"/>
                  <a:gd name="connsiteX19" fmla="*/ 801946 w 2997237"/>
                  <a:gd name="connsiteY19" fmla="*/ 2422970 h 2916706"/>
                  <a:gd name="connsiteX20" fmla="*/ 782896 w 2997237"/>
                  <a:gd name="connsiteY20" fmla="*/ 2399157 h 2916706"/>
                  <a:gd name="connsiteX21" fmla="*/ 706696 w 2997237"/>
                  <a:gd name="connsiteY21" fmla="*/ 2342007 h 2916706"/>
                  <a:gd name="connsiteX22" fmla="*/ 735271 w 2997237"/>
                  <a:gd name="connsiteY22" fmla="*/ 2303907 h 2916706"/>
                  <a:gd name="connsiteX23" fmla="*/ 959109 w 2997237"/>
                  <a:gd name="connsiteY23" fmla="*/ 2013395 h 2916706"/>
                  <a:gd name="connsiteX24" fmla="*/ 1159134 w 2997237"/>
                  <a:gd name="connsiteY24" fmla="*/ 1780032 h 2916706"/>
                  <a:gd name="connsiteX25" fmla="*/ 1478221 w 2997237"/>
                  <a:gd name="connsiteY25" fmla="*/ 1465707 h 2916706"/>
                  <a:gd name="connsiteX26" fmla="*/ 1744921 w 2997237"/>
                  <a:gd name="connsiteY26" fmla="*/ 1241870 h 2916706"/>
                  <a:gd name="connsiteX27" fmla="*/ 2049721 w 2997237"/>
                  <a:gd name="connsiteY27" fmla="*/ 1022795 h 2916706"/>
                  <a:gd name="connsiteX28" fmla="*/ 2287846 w 2997237"/>
                  <a:gd name="connsiteY28" fmla="*/ 875157 h 2916706"/>
                  <a:gd name="connsiteX29" fmla="*/ 2506921 w 2997237"/>
                  <a:gd name="connsiteY29" fmla="*/ 741807 h 2916706"/>
                  <a:gd name="connsiteX30" fmla="*/ 2764096 w 2997237"/>
                  <a:gd name="connsiteY30" fmla="*/ 579882 h 2916706"/>
                  <a:gd name="connsiteX31" fmla="*/ 2973647 w 2997237"/>
                  <a:gd name="connsiteY31" fmla="*/ 451295 h 2916706"/>
                  <a:gd name="connsiteX32" fmla="*/ 2973647 w 2997237"/>
                  <a:gd name="connsiteY32" fmla="*/ 379857 h 2916706"/>
                  <a:gd name="connsiteX33" fmla="*/ 2892684 w 2997237"/>
                  <a:gd name="connsiteY33" fmla="*/ 246507 h 2916706"/>
                  <a:gd name="connsiteX34" fmla="*/ 2768858 w 2997237"/>
                  <a:gd name="connsiteY34" fmla="*/ 13146 h 2916706"/>
                  <a:gd name="connsiteX35" fmla="*/ 2592646 w 2997237"/>
                  <a:gd name="connsiteY35" fmla="*/ 84583 h 2916706"/>
                  <a:gd name="connsiteX36" fmla="*/ 2440246 w 2997237"/>
                  <a:gd name="connsiteY36" fmla="*/ 194120 h 2916706"/>
                  <a:gd name="connsiteX37" fmla="*/ 2221171 w 2997237"/>
                  <a:gd name="connsiteY37" fmla="*/ 346520 h 2916706"/>
                  <a:gd name="connsiteX38" fmla="*/ 1935421 w 2997237"/>
                  <a:gd name="connsiteY38" fmla="*/ 537020 h 2916706"/>
                  <a:gd name="connsiteX39" fmla="*/ 1778259 w 2997237"/>
                  <a:gd name="connsiteY39" fmla="*/ 641795 h 2916706"/>
                  <a:gd name="connsiteX0" fmla="*/ 1778259 w 2997237"/>
                  <a:gd name="connsiteY0" fmla="*/ 641795 h 2916706"/>
                  <a:gd name="connsiteX1" fmla="*/ 1454409 w 2997237"/>
                  <a:gd name="connsiteY1" fmla="*/ 889445 h 2916706"/>
                  <a:gd name="connsiteX2" fmla="*/ 1011496 w 2997237"/>
                  <a:gd name="connsiteY2" fmla="*/ 1256157 h 2916706"/>
                  <a:gd name="connsiteX3" fmla="*/ 716221 w 2997237"/>
                  <a:gd name="connsiteY3" fmla="*/ 1541907 h 2916706"/>
                  <a:gd name="connsiteX4" fmla="*/ 406659 w 2997237"/>
                  <a:gd name="connsiteY4" fmla="*/ 1875282 h 2916706"/>
                  <a:gd name="connsiteX5" fmla="*/ 278071 w 2997237"/>
                  <a:gd name="connsiteY5" fmla="*/ 2032444 h 2916706"/>
                  <a:gd name="connsiteX6" fmla="*/ 235209 w 2997237"/>
                  <a:gd name="connsiteY6" fmla="*/ 2032445 h 2916706"/>
                  <a:gd name="connsiteX7" fmla="*/ 178059 w 2997237"/>
                  <a:gd name="connsiteY7" fmla="*/ 1994345 h 2916706"/>
                  <a:gd name="connsiteX8" fmla="*/ 168534 w 2997237"/>
                  <a:gd name="connsiteY8" fmla="*/ 2080070 h 2916706"/>
                  <a:gd name="connsiteX9" fmla="*/ 106621 w 2997237"/>
                  <a:gd name="connsiteY9" fmla="*/ 2327720 h 2916706"/>
                  <a:gd name="connsiteX10" fmla="*/ 82809 w 2997237"/>
                  <a:gd name="connsiteY10" fmla="*/ 2442020 h 2916706"/>
                  <a:gd name="connsiteX11" fmla="*/ 78046 w 2997237"/>
                  <a:gd name="connsiteY11" fmla="*/ 2565845 h 2916706"/>
                  <a:gd name="connsiteX12" fmla="*/ 39946 w 2997237"/>
                  <a:gd name="connsiteY12" fmla="*/ 2746820 h 2916706"/>
                  <a:gd name="connsiteX13" fmla="*/ 1846 w 2997237"/>
                  <a:gd name="connsiteY13" fmla="*/ 2913507 h 2916706"/>
                  <a:gd name="connsiteX14" fmla="*/ 101859 w 2997237"/>
                  <a:gd name="connsiteY14" fmla="*/ 2846832 h 2916706"/>
                  <a:gd name="connsiteX15" fmla="*/ 311409 w 2997237"/>
                  <a:gd name="connsiteY15" fmla="*/ 2727770 h 2916706"/>
                  <a:gd name="connsiteX16" fmla="*/ 449521 w 2997237"/>
                  <a:gd name="connsiteY16" fmla="*/ 2627757 h 2916706"/>
                  <a:gd name="connsiteX17" fmla="*/ 568584 w 2997237"/>
                  <a:gd name="connsiteY17" fmla="*/ 2575370 h 2916706"/>
                  <a:gd name="connsiteX18" fmla="*/ 740034 w 2997237"/>
                  <a:gd name="connsiteY18" fmla="*/ 2475357 h 2916706"/>
                  <a:gd name="connsiteX19" fmla="*/ 801946 w 2997237"/>
                  <a:gd name="connsiteY19" fmla="*/ 2422970 h 2916706"/>
                  <a:gd name="connsiteX20" fmla="*/ 782896 w 2997237"/>
                  <a:gd name="connsiteY20" fmla="*/ 2399157 h 2916706"/>
                  <a:gd name="connsiteX21" fmla="*/ 706696 w 2997237"/>
                  <a:gd name="connsiteY21" fmla="*/ 2342007 h 2916706"/>
                  <a:gd name="connsiteX22" fmla="*/ 735271 w 2997237"/>
                  <a:gd name="connsiteY22" fmla="*/ 2303907 h 2916706"/>
                  <a:gd name="connsiteX23" fmla="*/ 959109 w 2997237"/>
                  <a:gd name="connsiteY23" fmla="*/ 2013395 h 2916706"/>
                  <a:gd name="connsiteX24" fmla="*/ 1159134 w 2997237"/>
                  <a:gd name="connsiteY24" fmla="*/ 1780032 h 2916706"/>
                  <a:gd name="connsiteX25" fmla="*/ 1478221 w 2997237"/>
                  <a:gd name="connsiteY25" fmla="*/ 1465707 h 2916706"/>
                  <a:gd name="connsiteX26" fmla="*/ 1744921 w 2997237"/>
                  <a:gd name="connsiteY26" fmla="*/ 1241870 h 2916706"/>
                  <a:gd name="connsiteX27" fmla="*/ 2049721 w 2997237"/>
                  <a:gd name="connsiteY27" fmla="*/ 1022795 h 2916706"/>
                  <a:gd name="connsiteX28" fmla="*/ 2287846 w 2997237"/>
                  <a:gd name="connsiteY28" fmla="*/ 875157 h 2916706"/>
                  <a:gd name="connsiteX29" fmla="*/ 2506921 w 2997237"/>
                  <a:gd name="connsiteY29" fmla="*/ 741807 h 2916706"/>
                  <a:gd name="connsiteX30" fmla="*/ 2764096 w 2997237"/>
                  <a:gd name="connsiteY30" fmla="*/ 579882 h 2916706"/>
                  <a:gd name="connsiteX31" fmla="*/ 2973647 w 2997237"/>
                  <a:gd name="connsiteY31" fmla="*/ 451295 h 2916706"/>
                  <a:gd name="connsiteX32" fmla="*/ 2973647 w 2997237"/>
                  <a:gd name="connsiteY32" fmla="*/ 379857 h 2916706"/>
                  <a:gd name="connsiteX33" fmla="*/ 2892684 w 2997237"/>
                  <a:gd name="connsiteY33" fmla="*/ 246507 h 2916706"/>
                  <a:gd name="connsiteX34" fmla="*/ 2768858 w 2997237"/>
                  <a:gd name="connsiteY34" fmla="*/ 13146 h 2916706"/>
                  <a:gd name="connsiteX35" fmla="*/ 2592646 w 2997237"/>
                  <a:gd name="connsiteY35" fmla="*/ 84583 h 2916706"/>
                  <a:gd name="connsiteX36" fmla="*/ 2440246 w 2997237"/>
                  <a:gd name="connsiteY36" fmla="*/ 194120 h 2916706"/>
                  <a:gd name="connsiteX37" fmla="*/ 2221171 w 2997237"/>
                  <a:gd name="connsiteY37" fmla="*/ 346520 h 2916706"/>
                  <a:gd name="connsiteX38" fmla="*/ 1935421 w 2997237"/>
                  <a:gd name="connsiteY38" fmla="*/ 537020 h 2916706"/>
                  <a:gd name="connsiteX39" fmla="*/ 1778259 w 2997237"/>
                  <a:gd name="connsiteY39" fmla="*/ 641795 h 2916706"/>
                  <a:gd name="connsiteX0" fmla="*/ 1778259 w 2997237"/>
                  <a:gd name="connsiteY0" fmla="*/ 641795 h 2916706"/>
                  <a:gd name="connsiteX1" fmla="*/ 1454409 w 2997237"/>
                  <a:gd name="connsiteY1" fmla="*/ 889445 h 2916706"/>
                  <a:gd name="connsiteX2" fmla="*/ 1011496 w 2997237"/>
                  <a:gd name="connsiteY2" fmla="*/ 1256157 h 2916706"/>
                  <a:gd name="connsiteX3" fmla="*/ 716221 w 2997237"/>
                  <a:gd name="connsiteY3" fmla="*/ 1541907 h 2916706"/>
                  <a:gd name="connsiteX4" fmla="*/ 406659 w 2997237"/>
                  <a:gd name="connsiteY4" fmla="*/ 1875282 h 2916706"/>
                  <a:gd name="connsiteX5" fmla="*/ 278071 w 2997237"/>
                  <a:gd name="connsiteY5" fmla="*/ 2032444 h 2916706"/>
                  <a:gd name="connsiteX6" fmla="*/ 235209 w 2997237"/>
                  <a:gd name="connsiteY6" fmla="*/ 2032445 h 2916706"/>
                  <a:gd name="connsiteX7" fmla="*/ 178059 w 2997237"/>
                  <a:gd name="connsiteY7" fmla="*/ 1994345 h 2916706"/>
                  <a:gd name="connsiteX8" fmla="*/ 159009 w 2997237"/>
                  <a:gd name="connsiteY8" fmla="*/ 2084832 h 2916706"/>
                  <a:gd name="connsiteX9" fmla="*/ 106621 w 2997237"/>
                  <a:gd name="connsiteY9" fmla="*/ 2327720 h 2916706"/>
                  <a:gd name="connsiteX10" fmla="*/ 82809 w 2997237"/>
                  <a:gd name="connsiteY10" fmla="*/ 2442020 h 2916706"/>
                  <a:gd name="connsiteX11" fmla="*/ 78046 w 2997237"/>
                  <a:gd name="connsiteY11" fmla="*/ 2565845 h 2916706"/>
                  <a:gd name="connsiteX12" fmla="*/ 39946 w 2997237"/>
                  <a:gd name="connsiteY12" fmla="*/ 2746820 h 2916706"/>
                  <a:gd name="connsiteX13" fmla="*/ 1846 w 2997237"/>
                  <a:gd name="connsiteY13" fmla="*/ 2913507 h 2916706"/>
                  <a:gd name="connsiteX14" fmla="*/ 101859 w 2997237"/>
                  <a:gd name="connsiteY14" fmla="*/ 2846832 h 2916706"/>
                  <a:gd name="connsiteX15" fmla="*/ 311409 w 2997237"/>
                  <a:gd name="connsiteY15" fmla="*/ 2727770 h 2916706"/>
                  <a:gd name="connsiteX16" fmla="*/ 449521 w 2997237"/>
                  <a:gd name="connsiteY16" fmla="*/ 2627757 h 2916706"/>
                  <a:gd name="connsiteX17" fmla="*/ 568584 w 2997237"/>
                  <a:gd name="connsiteY17" fmla="*/ 2575370 h 2916706"/>
                  <a:gd name="connsiteX18" fmla="*/ 740034 w 2997237"/>
                  <a:gd name="connsiteY18" fmla="*/ 2475357 h 2916706"/>
                  <a:gd name="connsiteX19" fmla="*/ 801946 w 2997237"/>
                  <a:gd name="connsiteY19" fmla="*/ 2422970 h 2916706"/>
                  <a:gd name="connsiteX20" fmla="*/ 782896 w 2997237"/>
                  <a:gd name="connsiteY20" fmla="*/ 2399157 h 2916706"/>
                  <a:gd name="connsiteX21" fmla="*/ 706696 w 2997237"/>
                  <a:gd name="connsiteY21" fmla="*/ 2342007 h 2916706"/>
                  <a:gd name="connsiteX22" fmla="*/ 735271 w 2997237"/>
                  <a:gd name="connsiteY22" fmla="*/ 2303907 h 2916706"/>
                  <a:gd name="connsiteX23" fmla="*/ 959109 w 2997237"/>
                  <a:gd name="connsiteY23" fmla="*/ 2013395 h 2916706"/>
                  <a:gd name="connsiteX24" fmla="*/ 1159134 w 2997237"/>
                  <a:gd name="connsiteY24" fmla="*/ 1780032 h 2916706"/>
                  <a:gd name="connsiteX25" fmla="*/ 1478221 w 2997237"/>
                  <a:gd name="connsiteY25" fmla="*/ 1465707 h 2916706"/>
                  <a:gd name="connsiteX26" fmla="*/ 1744921 w 2997237"/>
                  <a:gd name="connsiteY26" fmla="*/ 1241870 h 2916706"/>
                  <a:gd name="connsiteX27" fmla="*/ 2049721 w 2997237"/>
                  <a:gd name="connsiteY27" fmla="*/ 1022795 h 2916706"/>
                  <a:gd name="connsiteX28" fmla="*/ 2287846 w 2997237"/>
                  <a:gd name="connsiteY28" fmla="*/ 875157 h 2916706"/>
                  <a:gd name="connsiteX29" fmla="*/ 2506921 w 2997237"/>
                  <a:gd name="connsiteY29" fmla="*/ 741807 h 2916706"/>
                  <a:gd name="connsiteX30" fmla="*/ 2764096 w 2997237"/>
                  <a:gd name="connsiteY30" fmla="*/ 579882 h 2916706"/>
                  <a:gd name="connsiteX31" fmla="*/ 2973647 w 2997237"/>
                  <a:gd name="connsiteY31" fmla="*/ 451295 h 2916706"/>
                  <a:gd name="connsiteX32" fmla="*/ 2973647 w 2997237"/>
                  <a:gd name="connsiteY32" fmla="*/ 379857 h 2916706"/>
                  <a:gd name="connsiteX33" fmla="*/ 2892684 w 2997237"/>
                  <a:gd name="connsiteY33" fmla="*/ 246507 h 2916706"/>
                  <a:gd name="connsiteX34" fmla="*/ 2768858 w 2997237"/>
                  <a:gd name="connsiteY34" fmla="*/ 13146 h 2916706"/>
                  <a:gd name="connsiteX35" fmla="*/ 2592646 w 2997237"/>
                  <a:gd name="connsiteY35" fmla="*/ 84583 h 2916706"/>
                  <a:gd name="connsiteX36" fmla="*/ 2440246 w 2997237"/>
                  <a:gd name="connsiteY36" fmla="*/ 194120 h 2916706"/>
                  <a:gd name="connsiteX37" fmla="*/ 2221171 w 2997237"/>
                  <a:gd name="connsiteY37" fmla="*/ 346520 h 2916706"/>
                  <a:gd name="connsiteX38" fmla="*/ 1935421 w 2997237"/>
                  <a:gd name="connsiteY38" fmla="*/ 537020 h 2916706"/>
                  <a:gd name="connsiteX39" fmla="*/ 1778259 w 2997237"/>
                  <a:gd name="connsiteY39" fmla="*/ 641795 h 2916706"/>
                  <a:gd name="connsiteX0" fmla="*/ 1778259 w 2999844"/>
                  <a:gd name="connsiteY0" fmla="*/ 641795 h 2916706"/>
                  <a:gd name="connsiteX1" fmla="*/ 1454409 w 2999844"/>
                  <a:gd name="connsiteY1" fmla="*/ 889445 h 2916706"/>
                  <a:gd name="connsiteX2" fmla="*/ 1011496 w 2999844"/>
                  <a:gd name="connsiteY2" fmla="*/ 1256157 h 2916706"/>
                  <a:gd name="connsiteX3" fmla="*/ 716221 w 2999844"/>
                  <a:gd name="connsiteY3" fmla="*/ 1541907 h 2916706"/>
                  <a:gd name="connsiteX4" fmla="*/ 406659 w 2999844"/>
                  <a:gd name="connsiteY4" fmla="*/ 1875282 h 2916706"/>
                  <a:gd name="connsiteX5" fmla="*/ 278071 w 2999844"/>
                  <a:gd name="connsiteY5" fmla="*/ 2032444 h 2916706"/>
                  <a:gd name="connsiteX6" fmla="*/ 235209 w 2999844"/>
                  <a:gd name="connsiteY6" fmla="*/ 2032445 h 2916706"/>
                  <a:gd name="connsiteX7" fmla="*/ 178059 w 2999844"/>
                  <a:gd name="connsiteY7" fmla="*/ 1994345 h 2916706"/>
                  <a:gd name="connsiteX8" fmla="*/ 159009 w 2999844"/>
                  <a:gd name="connsiteY8" fmla="*/ 2084832 h 2916706"/>
                  <a:gd name="connsiteX9" fmla="*/ 106621 w 2999844"/>
                  <a:gd name="connsiteY9" fmla="*/ 2327720 h 2916706"/>
                  <a:gd name="connsiteX10" fmla="*/ 82809 w 2999844"/>
                  <a:gd name="connsiteY10" fmla="*/ 2442020 h 2916706"/>
                  <a:gd name="connsiteX11" fmla="*/ 78046 w 2999844"/>
                  <a:gd name="connsiteY11" fmla="*/ 2565845 h 2916706"/>
                  <a:gd name="connsiteX12" fmla="*/ 39946 w 2999844"/>
                  <a:gd name="connsiteY12" fmla="*/ 2746820 h 2916706"/>
                  <a:gd name="connsiteX13" fmla="*/ 1846 w 2999844"/>
                  <a:gd name="connsiteY13" fmla="*/ 2913507 h 2916706"/>
                  <a:gd name="connsiteX14" fmla="*/ 101859 w 2999844"/>
                  <a:gd name="connsiteY14" fmla="*/ 2846832 h 2916706"/>
                  <a:gd name="connsiteX15" fmla="*/ 311409 w 2999844"/>
                  <a:gd name="connsiteY15" fmla="*/ 2727770 h 2916706"/>
                  <a:gd name="connsiteX16" fmla="*/ 449521 w 2999844"/>
                  <a:gd name="connsiteY16" fmla="*/ 2627757 h 2916706"/>
                  <a:gd name="connsiteX17" fmla="*/ 568584 w 2999844"/>
                  <a:gd name="connsiteY17" fmla="*/ 2575370 h 2916706"/>
                  <a:gd name="connsiteX18" fmla="*/ 740034 w 2999844"/>
                  <a:gd name="connsiteY18" fmla="*/ 2475357 h 2916706"/>
                  <a:gd name="connsiteX19" fmla="*/ 801946 w 2999844"/>
                  <a:gd name="connsiteY19" fmla="*/ 2422970 h 2916706"/>
                  <a:gd name="connsiteX20" fmla="*/ 782896 w 2999844"/>
                  <a:gd name="connsiteY20" fmla="*/ 2399157 h 2916706"/>
                  <a:gd name="connsiteX21" fmla="*/ 706696 w 2999844"/>
                  <a:gd name="connsiteY21" fmla="*/ 2342007 h 2916706"/>
                  <a:gd name="connsiteX22" fmla="*/ 735271 w 2999844"/>
                  <a:gd name="connsiteY22" fmla="*/ 2303907 h 2916706"/>
                  <a:gd name="connsiteX23" fmla="*/ 959109 w 2999844"/>
                  <a:gd name="connsiteY23" fmla="*/ 2013395 h 2916706"/>
                  <a:gd name="connsiteX24" fmla="*/ 1159134 w 2999844"/>
                  <a:gd name="connsiteY24" fmla="*/ 1780032 h 2916706"/>
                  <a:gd name="connsiteX25" fmla="*/ 1478221 w 2999844"/>
                  <a:gd name="connsiteY25" fmla="*/ 1465707 h 2916706"/>
                  <a:gd name="connsiteX26" fmla="*/ 1744921 w 2999844"/>
                  <a:gd name="connsiteY26" fmla="*/ 1241870 h 2916706"/>
                  <a:gd name="connsiteX27" fmla="*/ 2049721 w 2999844"/>
                  <a:gd name="connsiteY27" fmla="*/ 1022795 h 2916706"/>
                  <a:gd name="connsiteX28" fmla="*/ 2287846 w 2999844"/>
                  <a:gd name="connsiteY28" fmla="*/ 875157 h 2916706"/>
                  <a:gd name="connsiteX29" fmla="*/ 2506921 w 2999844"/>
                  <a:gd name="connsiteY29" fmla="*/ 741807 h 2916706"/>
                  <a:gd name="connsiteX30" fmla="*/ 2764096 w 2999844"/>
                  <a:gd name="connsiteY30" fmla="*/ 579882 h 2916706"/>
                  <a:gd name="connsiteX31" fmla="*/ 2973647 w 2999844"/>
                  <a:gd name="connsiteY31" fmla="*/ 451295 h 2916706"/>
                  <a:gd name="connsiteX32" fmla="*/ 2978410 w 2999844"/>
                  <a:gd name="connsiteY32" fmla="*/ 389382 h 2916706"/>
                  <a:gd name="connsiteX33" fmla="*/ 2892684 w 2999844"/>
                  <a:gd name="connsiteY33" fmla="*/ 246507 h 2916706"/>
                  <a:gd name="connsiteX34" fmla="*/ 2768858 w 2999844"/>
                  <a:gd name="connsiteY34" fmla="*/ 13146 h 2916706"/>
                  <a:gd name="connsiteX35" fmla="*/ 2592646 w 2999844"/>
                  <a:gd name="connsiteY35" fmla="*/ 84583 h 2916706"/>
                  <a:gd name="connsiteX36" fmla="*/ 2440246 w 2999844"/>
                  <a:gd name="connsiteY36" fmla="*/ 194120 h 2916706"/>
                  <a:gd name="connsiteX37" fmla="*/ 2221171 w 2999844"/>
                  <a:gd name="connsiteY37" fmla="*/ 346520 h 2916706"/>
                  <a:gd name="connsiteX38" fmla="*/ 1935421 w 2999844"/>
                  <a:gd name="connsiteY38" fmla="*/ 537020 h 2916706"/>
                  <a:gd name="connsiteX39" fmla="*/ 1778259 w 2999844"/>
                  <a:gd name="connsiteY39" fmla="*/ 641795 h 2916706"/>
                  <a:gd name="connsiteX0" fmla="*/ 1778259 w 2999844"/>
                  <a:gd name="connsiteY0" fmla="*/ 641795 h 2916706"/>
                  <a:gd name="connsiteX1" fmla="*/ 1454409 w 2999844"/>
                  <a:gd name="connsiteY1" fmla="*/ 889445 h 2916706"/>
                  <a:gd name="connsiteX2" fmla="*/ 1011496 w 2999844"/>
                  <a:gd name="connsiteY2" fmla="*/ 1256157 h 2916706"/>
                  <a:gd name="connsiteX3" fmla="*/ 716221 w 2999844"/>
                  <a:gd name="connsiteY3" fmla="*/ 1541907 h 2916706"/>
                  <a:gd name="connsiteX4" fmla="*/ 406659 w 2999844"/>
                  <a:gd name="connsiteY4" fmla="*/ 1875282 h 2916706"/>
                  <a:gd name="connsiteX5" fmla="*/ 278071 w 2999844"/>
                  <a:gd name="connsiteY5" fmla="*/ 2032444 h 2916706"/>
                  <a:gd name="connsiteX6" fmla="*/ 235209 w 2999844"/>
                  <a:gd name="connsiteY6" fmla="*/ 2032445 h 2916706"/>
                  <a:gd name="connsiteX7" fmla="*/ 178059 w 2999844"/>
                  <a:gd name="connsiteY7" fmla="*/ 1994345 h 2916706"/>
                  <a:gd name="connsiteX8" fmla="*/ 159009 w 2999844"/>
                  <a:gd name="connsiteY8" fmla="*/ 2084832 h 2916706"/>
                  <a:gd name="connsiteX9" fmla="*/ 106621 w 2999844"/>
                  <a:gd name="connsiteY9" fmla="*/ 2327720 h 2916706"/>
                  <a:gd name="connsiteX10" fmla="*/ 82809 w 2999844"/>
                  <a:gd name="connsiteY10" fmla="*/ 2442020 h 2916706"/>
                  <a:gd name="connsiteX11" fmla="*/ 78046 w 2999844"/>
                  <a:gd name="connsiteY11" fmla="*/ 2565845 h 2916706"/>
                  <a:gd name="connsiteX12" fmla="*/ 39946 w 2999844"/>
                  <a:gd name="connsiteY12" fmla="*/ 2746820 h 2916706"/>
                  <a:gd name="connsiteX13" fmla="*/ 1846 w 2999844"/>
                  <a:gd name="connsiteY13" fmla="*/ 2913507 h 2916706"/>
                  <a:gd name="connsiteX14" fmla="*/ 101859 w 2999844"/>
                  <a:gd name="connsiteY14" fmla="*/ 2846832 h 2916706"/>
                  <a:gd name="connsiteX15" fmla="*/ 311409 w 2999844"/>
                  <a:gd name="connsiteY15" fmla="*/ 2727770 h 2916706"/>
                  <a:gd name="connsiteX16" fmla="*/ 449521 w 2999844"/>
                  <a:gd name="connsiteY16" fmla="*/ 2627757 h 2916706"/>
                  <a:gd name="connsiteX17" fmla="*/ 568584 w 2999844"/>
                  <a:gd name="connsiteY17" fmla="*/ 2575370 h 2916706"/>
                  <a:gd name="connsiteX18" fmla="*/ 740034 w 2999844"/>
                  <a:gd name="connsiteY18" fmla="*/ 2475357 h 2916706"/>
                  <a:gd name="connsiteX19" fmla="*/ 801946 w 2999844"/>
                  <a:gd name="connsiteY19" fmla="*/ 2422970 h 2916706"/>
                  <a:gd name="connsiteX20" fmla="*/ 782896 w 2999844"/>
                  <a:gd name="connsiteY20" fmla="*/ 2399157 h 2916706"/>
                  <a:gd name="connsiteX21" fmla="*/ 713840 w 2999844"/>
                  <a:gd name="connsiteY21" fmla="*/ 2346770 h 2916706"/>
                  <a:gd name="connsiteX22" fmla="*/ 735271 w 2999844"/>
                  <a:gd name="connsiteY22" fmla="*/ 2303907 h 2916706"/>
                  <a:gd name="connsiteX23" fmla="*/ 959109 w 2999844"/>
                  <a:gd name="connsiteY23" fmla="*/ 2013395 h 2916706"/>
                  <a:gd name="connsiteX24" fmla="*/ 1159134 w 2999844"/>
                  <a:gd name="connsiteY24" fmla="*/ 1780032 h 2916706"/>
                  <a:gd name="connsiteX25" fmla="*/ 1478221 w 2999844"/>
                  <a:gd name="connsiteY25" fmla="*/ 1465707 h 2916706"/>
                  <a:gd name="connsiteX26" fmla="*/ 1744921 w 2999844"/>
                  <a:gd name="connsiteY26" fmla="*/ 1241870 h 2916706"/>
                  <a:gd name="connsiteX27" fmla="*/ 2049721 w 2999844"/>
                  <a:gd name="connsiteY27" fmla="*/ 1022795 h 2916706"/>
                  <a:gd name="connsiteX28" fmla="*/ 2287846 w 2999844"/>
                  <a:gd name="connsiteY28" fmla="*/ 875157 h 2916706"/>
                  <a:gd name="connsiteX29" fmla="*/ 2506921 w 2999844"/>
                  <a:gd name="connsiteY29" fmla="*/ 741807 h 2916706"/>
                  <a:gd name="connsiteX30" fmla="*/ 2764096 w 2999844"/>
                  <a:gd name="connsiteY30" fmla="*/ 579882 h 2916706"/>
                  <a:gd name="connsiteX31" fmla="*/ 2973647 w 2999844"/>
                  <a:gd name="connsiteY31" fmla="*/ 451295 h 2916706"/>
                  <a:gd name="connsiteX32" fmla="*/ 2978410 w 2999844"/>
                  <a:gd name="connsiteY32" fmla="*/ 389382 h 2916706"/>
                  <a:gd name="connsiteX33" fmla="*/ 2892684 w 2999844"/>
                  <a:gd name="connsiteY33" fmla="*/ 246507 h 2916706"/>
                  <a:gd name="connsiteX34" fmla="*/ 2768858 w 2999844"/>
                  <a:gd name="connsiteY34" fmla="*/ 13146 h 2916706"/>
                  <a:gd name="connsiteX35" fmla="*/ 2592646 w 2999844"/>
                  <a:gd name="connsiteY35" fmla="*/ 84583 h 2916706"/>
                  <a:gd name="connsiteX36" fmla="*/ 2440246 w 2999844"/>
                  <a:gd name="connsiteY36" fmla="*/ 194120 h 2916706"/>
                  <a:gd name="connsiteX37" fmla="*/ 2221171 w 2999844"/>
                  <a:gd name="connsiteY37" fmla="*/ 346520 h 2916706"/>
                  <a:gd name="connsiteX38" fmla="*/ 1935421 w 2999844"/>
                  <a:gd name="connsiteY38" fmla="*/ 537020 h 2916706"/>
                  <a:gd name="connsiteX39" fmla="*/ 1778259 w 2999844"/>
                  <a:gd name="connsiteY39" fmla="*/ 641795 h 2916706"/>
                  <a:gd name="connsiteX0" fmla="*/ 1778259 w 2999844"/>
                  <a:gd name="connsiteY0" fmla="*/ 641795 h 2916706"/>
                  <a:gd name="connsiteX1" fmla="*/ 1454409 w 2999844"/>
                  <a:gd name="connsiteY1" fmla="*/ 889445 h 2916706"/>
                  <a:gd name="connsiteX2" fmla="*/ 1011496 w 2999844"/>
                  <a:gd name="connsiteY2" fmla="*/ 1256157 h 2916706"/>
                  <a:gd name="connsiteX3" fmla="*/ 716221 w 2999844"/>
                  <a:gd name="connsiteY3" fmla="*/ 1541907 h 2916706"/>
                  <a:gd name="connsiteX4" fmla="*/ 406659 w 2999844"/>
                  <a:gd name="connsiteY4" fmla="*/ 1875282 h 2916706"/>
                  <a:gd name="connsiteX5" fmla="*/ 278071 w 2999844"/>
                  <a:gd name="connsiteY5" fmla="*/ 2032444 h 2916706"/>
                  <a:gd name="connsiteX6" fmla="*/ 235209 w 2999844"/>
                  <a:gd name="connsiteY6" fmla="*/ 2032445 h 2916706"/>
                  <a:gd name="connsiteX7" fmla="*/ 178059 w 2999844"/>
                  <a:gd name="connsiteY7" fmla="*/ 1994345 h 2916706"/>
                  <a:gd name="connsiteX8" fmla="*/ 159009 w 2999844"/>
                  <a:gd name="connsiteY8" fmla="*/ 2084832 h 2916706"/>
                  <a:gd name="connsiteX9" fmla="*/ 106621 w 2999844"/>
                  <a:gd name="connsiteY9" fmla="*/ 2327720 h 2916706"/>
                  <a:gd name="connsiteX10" fmla="*/ 82809 w 2999844"/>
                  <a:gd name="connsiteY10" fmla="*/ 2442020 h 2916706"/>
                  <a:gd name="connsiteX11" fmla="*/ 78046 w 2999844"/>
                  <a:gd name="connsiteY11" fmla="*/ 2565845 h 2916706"/>
                  <a:gd name="connsiteX12" fmla="*/ 39946 w 2999844"/>
                  <a:gd name="connsiteY12" fmla="*/ 2746820 h 2916706"/>
                  <a:gd name="connsiteX13" fmla="*/ 1846 w 2999844"/>
                  <a:gd name="connsiteY13" fmla="*/ 2913507 h 2916706"/>
                  <a:gd name="connsiteX14" fmla="*/ 101859 w 2999844"/>
                  <a:gd name="connsiteY14" fmla="*/ 2846832 h 2916706"/>
                  <a:gd name="connsiteX15" fmla="*/ 311409 w 2999844"/>
                  <a:gd name="connsiteY15" fmla="*/ 2727770 h 2916706"/>
                  <a:gd name="connsiteX16" fmla="*/ 449521 w 2999844"/>
                  <a:gd name="connsiteY16" fmla="*/ 2627757 h 2916706"/>
                  <a:gd name="connsiteX17" fmla="*/ 568584 w 2999844"/>
                  <a:gd name="connsiteY17" fmla="*/ 2575370 h 2916706"/>
                  <a:gd name="connsiteX18" fmla="*/ 740034 w 2999844"/>
                  <a:gd name="connsiteY18" fmla="*/ 2475357 h 2916706"/>
                  <a:gd name="connsiteX19" fmla="*/ 801946 w 2999844"/>
                  <a:gd name="connsiteY19" fmla="*/ 2422970 h 2916706"/>
                  <a:gd name="connsiteX20" fmla="*/ 782896 w 2999844"/>
                  <a:gd name="connsiteY20" fmla="*/ 2399157 h 2916706"/>
                  <a:gd name="connsiteX21" fmla="*/ 713840 w 2999844"/>
                  <a:gd name="connsiteY21" fmla="*/ 2346770 h 2916706"/>
                  <a:gd name="connsiteX22" fmla="*/ 735271 w 2999844"/>
                  <a:gd name="connsiteY22" fmla="*/ 2303907 h 2916706"/>
                  <a:gd name="connsiteX23" fmla="*/ 959109 w 2999844"/>
                  <a:gd name="connsiteY23" fmla="*/ 2013395 h 2916706"/>
                  <a:gd name="connsiteX24" fmla="*/ 1159134 w 2999844"/>
                  <a:gd name="connsiteY24" fmla="*/ 1780032 h 2916706"/>
                  <a:gd name="connsiteX25" fmla="*/ 1478221 w 2999844"/>
                  <a:gd name="connsiteY25" fmla="*/ 1465707 h 2916706"/>
                  <a:gd name="connsiteX26" fmla="*/ 1744921 w 2999844"/>
                  <a:gd name="connsiteY26" fmla="*/ 1241870 h 2916706"/>
                  <a:gd name="connsiteX27" fmla="*/ 2049721 w 2999844"/>
                  <a:gd name="connsiteY27" fmla="*/ 1022795 h 2916706"/>
                  <a:gd name="connsiteX28" fmla="*/ 2287846 w 2999844"/>
                  <a:gd name="connsiteY28" fmla="*/ 875157 h 2916706"/>
                  <a:gd name="connsiteX29" fmla="*/ 2506921 w 2999844"/>
                  <a:gd name="connsiteY29" fmla="*/ 741807 h 2916706"/>
                  <a:gd name="connsiteX30" fmla="*/ 2764096 w 2999844"/>
                  <a:gd name="connsiteY30" fmla="*/ 579882 h 2916706"/>
                  <a:gd name="connsiteX31" fmla="*/ 2973647 w 2999844"/>
                  <a:gd name="connsiteY31" fmla="*/ 451295 h 2916706"/>
                  <a:gd name="connsiteX32" fmla="*/ 2978410 w 2999844"/>
                  <a:gd name="connsiteY32" fmla="*/ 389382 h 2916706"/>
                  <a:gd name="connsiteX33" fmla="*/ 2892684 w 2999844"/>
                  <a:gd name="connsiteY33" fmla="*/ 246507 h 2916706"/>
                  <a:gd name="connsiteX34" fmla="*/ 2768858 w 2999844"/>
                  <a:gd name="connsiteY34" fmla="*/ 13146 h 2916706"/>
                  <a:gd name="connsiteX35" fmla="*/ 2592646 w 2999844"/>
                  <a:gd name="connsiteY35" fmla="*/ 84583 h 2916706"/>
                  <a:gd name="connsiteX36" fmla="*/ 2440246 w 2999844"/>
                  <a:gd name="connsiteY36" fmla="*/ 194120 h 2916706"/>
                  <a:gd name="connsiteX37" fmla="*/ 2221171 w 2999844"/>
                  <a:gd name="connsiteY37" fmla="*/ 346520 h 2916706"/>
                  <a:gd name="connsiteX38" fmla="*/ 1935421 w 2999844"/>
                  <a:gd name="connsiteY38" fmla="*/ 537020 h 2916706"/>
                  <a:gd name="connsiteX39" fmla="*/ 1778259 w 2999844"/>
                  <a:gd name="connsiteY39" fmla="*/ 641795 h 2916706"/>
                  <a:gd name="connsiteX0" fmla="*/ 1778259 w 2999844"/>
                  <a:gd name="connsiteY0" fmla="*/ 641795 h 2916706"/>
                  <a:gd name="connsiteX1" fmla="*/ 1454409 w 2999844"/>
                  <a:gd name="connsiteY1" fmla="*/ 889445 h 2916706"/>
                  <a:gd name="connsiteX2" fmla="*/ 1011496 w 2999844"/>
                  <a:gd name="connsiteY2" fmla="*/ 1256157 h 2916706"/>
                  <a:gd name="connsiteX3" fmla="*/ 716221 w 2999844"/>
                  <a:gd name="connsiteY3" fmla="*/ 1541907 h 2916706"/>
                  <a:gd name="connsiteX4" fmla="*/ 406659 w 2999844"/>
                  <a:gd name="connsiteY4" fmla="*/ 1875282 h 2916706"/>
                  <a:gd name="connsiteX5" fmla="*/ 278071 w 2999844"/>
                  <a:gd name="connsiteY5" fmla="*/ 2032444 h 2916706"/>
                  <a:gd name="connsiteX6" fmla="*/ 235209 w 2999844"/>
                  <a:gd name="connsiteY6" fmla="*/ 2032445 h 2916706"/>
                  <a:gd name="connsiteX7" fmla="*/ 178059 w 2999844"/>
                  <a:gd name="connsiteY7" fmla="*/ 1994345 h 2916706"/>
                  <a:gd name="connsiteX8" fmla="*/ 159009 w 2999844"/>
                  <a:gd name="connsiteY8" fmla="*/ 2084832 h 2916706"/>
                  <a:gd name="connsiteX9" fmla="*/ 106621 w 2999844"/>
                  <a:gd name="connsiteY9" fmla="*/ 2327720 h 2916706"/>
                  <a:gd name="connsiteX10" fmla="*/ 82809 w 2999844"/>
                  <a:gd name="connsiteY10" fmla="*/ 2442020 h 2916706"/>
                  <a:gd name="connsiteX11" fmla="*/ 78046 w 2999844"/>
                  <a:gd name="connsiteY11" fmla="*/ 2565845 h 2916706"/>
                  <a:gd name="connsiteX12" fmla="*/ 39946 w 2999844"/>
                  <a:gd name="connsiteY12" fmla="*/ 2746820 h 2916706"/>
                  <a:gd name="connsiteX13" fmla="*/ 1846 w 2999844"/>
                  <a:gd name="connsiteY13" fmla="*/ 2913507 h 2916706"/>
                  <a:gd name="connsiteX14" fmla="*/ 101859 w 2999844"/>
                  <a:gd name="connsiteY14" fmla="*/ 2846832 h 2916706"/>
                  <a:gd name="connsiteX15" fmla="*/ 311409 w 2999844"/>
                  <a:gd name="connsiteY15" fmla="*/ 2727770 h 2916706"/>
                  <a:gd name="connsiteX16" fmla="*/ 449521 w 2999844"/>
                  <a:gd name="connsiteY16" fmla="*/ 2627757 h 2916706"/>
                  <a:gd name="connsiteX17" fmla="*/ 568584 w 2999844"/>
                  <a:gd name="connsiteY17" fmla="*/ 2575370 h 2916706"/>
                  <a:gd name="connsiteX18" fmla="*/ 740034 w 2999844"/>
                  <a:gd name="connsiteY18" fmla="*/ 2475357 h 2916706"/>
                  <a:gd name="connsiteX19" fmla="*/ 801946 w 2999844"/>
                  <a:gd name="connsiteY19" fmla="*/ 2422970 h 2916706"/>
                  <a:gd name="connsiteX20" fmla="*/ 782896 w 2999844"/>
                  <a:gd name="connsiteY20" fmla="*/ 2399157 h 2916706"/>
                  <a:gd name="connsiteX21" fmla="*/ 718603 w 2999844"/>
                  <a:gd name="connsiteY21" fmla="*/ 2349151 h 2916706"/>
                  <a:gd name="connsiteX22" fmla="*/ 735271 w 2999844"/>
                  <a:gd name="connsiteY22" fmla="*/ 2303907 h 2916706"/>
                  <a:gd name="connsiteX23" fmla="*/ 959109 w 2999844"/>
                  <a:gd name="connsiteY23" fmla="*/ 2013395 h 2916706"/>
                  <a:gd name="connsiteX24" fmla="*/ 1159134 w 2999844"/>
                  <a:gd name="connsiteY24" fmla="*/ 1780032 h 2916706"/>
                  <a:gd name="connsiteX25" fmla="*/ 1478221 w 2999844"/>
                  <a:gd name="connsiteY25" fmla="*/ 1465707 h 2916706"/>
                  <a:gd name="connsiteX26" fmla="*/ 1744921 w 2999844"/>
                  <a:gd name="connsiteY26" fmla="*/ 1241870 h 2916706"/>
                  <a:gd name="connsiteX27" fmla="*/ 2049721 w 2999844"/>
                  <a:gd name="connsiteY27" fmla="*/ 1022795 h 2916706"/>
                  <a:gd name="connsiteX28" fmla="*/ 2287846 w 2999844"/>
                  <a:gd name="connsiteY28" fmla="*/ 875157 h 2916706"/>
                  <a:gd name="connsiteX29" fmla="*/ 2506921 w 2999844"/>
                  <a:gd name="connsiteY29" fmla="*/ 741807 h 2916706"/>
                  <a:gd name="connsiteX30" fmla="*/ 2764096 w 2999844"/>
                  <a:gd name="connsiteY30" fmla="*/ 579882 h 2916706"/>
                  <a:gd name="connsiteX31" fmla="*/ 2973647 w 2999844"/>
                  <a:gd name="connsiteY31" fmla="*/ 451295 h 2916706"/>
                  <a:gd name="connsiteX32" fmla="*/ 2978410 w 2999844"/>
                  <a:gd name="connsiteY32" fmla="*/ 389382 h 2916706"/>
                  <a:gd name="connsiteX33" fmla="*/ 2892684 w 2999844"/>
                  <a:gd name="connsiteY33" fmla="*/ 246507 h 2916706"/>
                  <a:gd name="connsiteX34" fmla="*/ 2768858 w 2999844"/>
                  <a:gd name="connsiteY34" fmla="*/ 13146 h 2916706"/>
                  <a:gd name="connsiteX35" fmla="*/ 2592646 w 2999844"/>
                  <a:gd name="connsiteY35" fmla="*/ 84583 h 2916706"/>
                  <a:gd name="connsiteX36" fmla="*/ 2440246 w 2999844"/>
                  <a:gd name="connsiteY36" fmla="*/ 194120 h 2916706"/>
                  <a:gd name="connsiteX37" fmla="*/ 2221171 w 2999844"/>
                  <a:gd name="connsiteY37" fmla="*/ 346520 h 2916706"/>
                  <a:gd name="connsiteX38" fmla="*/ 1935421 w 2999844"/>
                  <a:gd name="connsiteY38" fmla="*/ 537020 h 2916706"/>
                  <a:gd name="connsiteX39" fmla="*/ 1778259 w 2999844"/>
                  <a:gd name="connsiteY39" fmla="*/ 641795 h 2916706"/>
                  <a:gd name="connsiteX0" fmla="*/ 1778259 w 2999844"/>
                  <a:gd name="connsiteY0" fmla="*/ 641795 h 2916706"/>
                  <a:gd name="connsiteX1" fmla="*/ 1454409 w 2999844"/>
                  <a:gd name="connsiteY1" fmla="*/ 889445 h 2916706"/>
                  <a:gd name="connsiteX2" fmla="*/ 1011496 w 2999844"/>
                  <a:gd name="connsiteY2" fmla="*/ 1256157 h 2916706"/>
                  <a:gd name="connsiteX3" fmla="*/ 716221 w 2999844"/>
                  <a:gd name="connsiteY3" fmla="*/ 1541907 h 2916706"/>
                  <a:gd name="connsiteX4" fmla="*/ 406659 w 2999844"/>
                  <a:gd name="connsiteY4" fmla="*/ 1875282 h 2916706"/>
                  <a:gd name="connsiteX5" fmla="*/ 278071 w 2999844"/>
                  <a:gd name="connsiteY5" fmla="*/ 2032444 h 2916706"/>
                  <a:gd name="connsiteX6" fmla="*/ 235209 w 2999844"/>
                  <a:gd name="connsiteY6" fmla="*/ 2032445 h 2916706"/>
                  <a:gd name="connsiteX7" fmla="*/ 178059 w 2999844"/>
                  <a:gd name="connsiteY7" fmla="*/ 1994345 h 2916706"/>
                  <a:gd name="connsiteX8" fmla="*/ 159009 w 2999844"/>
                  <a:gd name="connsiteY8" fmla="*/ 2084832 h 2916706"/>
                  <a:gd name="connsiteX9" fmla="*/ 106621 w 2999844"/>
                  <a:gd name="connsiteY9" fmla="*/ 2327720 h 2916706"/>
                  <a:gd name="connsiteX10" fmla="*/ 82809 w 2999844"/>
                  <a:gd name="connsiteY10" fmla="*/ 2442020 h 2916706"/>
                  <a:gd name="connsiteX11" fmla="*/ 78046 w 2999844"/>
                  <a:gd name="connsiteY11" fmla="*/ 2565845 h 2916706"/>
                  <a:gd name="connsiteX12" fmla="*/ 39946 w 2999844"/>
                  <a:gd name="connsiteY12" fmla="*/ 2746820 h 2916706"/>
                  <a:gd name="connsiteX13" fmla="*/ 1846 w 2999844"/>
                  <a:gd name="connsiteY13" fmla="*/ 2913507 h 2916706"/>
                  <a:gd name="connsiteX14" fmla="*/ 101859 w 2999844"/>
                  <a:gd name="connsiteY14" fmla="*/ 2846832 h 2916706"/>
                  <a:gd name="connsiteX15" fmla="*/ 311409 w 2999844"/>
                  <a:gd name="connsiteY15" fmla="*/ 2727770 h 2916706"/>
                  <a:gd name="connsiteX16" fmla="*/ 449521 w 2999844"/>
                  <a:gd name="connsiteY16" fmla="*/ 2627757 h 2916706"/>
                  <a:gd name="connsiteX17" fmla="*/ 568584 w 2999844"/>
                  <a:gd name="connsiteY17" fmla="*/ 2575370 h 2916706"/>
                  <a:gd name="connsiteX18" fmla="*/ 740034 w 2999844"/>
                  <a:gd name="connsiteY18" fmla="*/ 2475357 h 2916706"/>
                  <a:gd name="connsiteX19" fmla="*/ 797183 w 2999844"/>
                  <a:gd name="connsiteY19" fmla="*/ 2430114 h 2916706"/>
                  <a:gd name="connsiteX20" fmla="*/ 782896 w 2999844"/>
                  <a:gd name="connsiteY20" fmla="*/ 2399157 h 2916706"/>
                  <a:gd name="connsiteX21" fmla="*/ 718603 w 2999844"/>
                  <a:gd name="connsiteY21" fmla="*/ 2349151 h 2916706"/>
                  <a:gd name="connsiteX22" fmla="*/ 735271 w 2999844"/>
                  <a:gd name="connsiteY22" fmla="*/ 2303907 h 2916706"/>
                  <a:gd name="connsiteX23" fmla="*/ 959109 w 2999844"/>
                  <a:gd name="connsiteY23" fmla="*/ 2013395 h 2916706"/>
                  <a:gd name="connsiteX24" fmla="*/ 1159134 w 2999844"/>
                  <a:gd name="connsiteY24" fmla="*/ 1780032 h 2916706"/>
                  <a:gd name="connsiteX25" fmla="*/ 1478221 w 2999844"/>
                  <a:gd name="connsiteY25" fmla="*/ 1465707 h 2916706"/>
                  <a:gd name="connsiteX26" fmla="*/ 1744921 w 2999844"/>
                  <a:gd name="connsiteY26" fmla="*/ 1241870 h 2916706"/>
                  <a:gd name="connsiteX27" fmla="*/ 2049721 w 2999844"/>
                  <a:gd name="connsiteY27" fmla="*/ 1022795 h 2916706"/>
                  <a:gd name="connsiteX28" fmla="*/ 2287846 w 2999844"/>
                  <a:gd name="connsiteY28" fmla="*/ 875157 h 2916706"/>
                  <a:gd name="connsiteX29" fmla="*/ 2506921 w 2999844"/>
                  <a:gd name="connsiteY29" fmla="*/ 741807 h 2916706"/>
                  <a:gd name="connsiteX30" fmla="*/ 2764096 w 2999844"/>
                  <a:gd name="connsiteY30" fmla="*/ 579882 h 2916706"/>
                  <a:gd name="connsiteX31" fmla="*/ 2973647 w 2999844"/>
                  <a:gd name="connsiteY31" fmla="*/ 451295 h 2916706"/>
                  <a:gd name="connsiteX32" fmla="*/ 2978410 w 2999844"/>
                  <a:gd name="connsiteY32" fmla="*/ 389382 h 2916706"/>
                  <a:gd name="connsiteX33" fmla="*/ 2892684 w 2999844"/>
                  <a:gd name="connsiteY33" fmla="*/ 246507 h 2916706"/>
                  <a:gd name="connsiteX34" fmla="*/ 2768858 w 2999844"/>
                  <a:gd name="connsiteY34" fmla="*/ 13146 h 2916706"/>
                  <a:gd name="connsiteX35" fmla="*/ 2592646 w 2999844"/>
                  <a:gd name="connsiteY35" fmla="*/ 84583 h 2916706"/>
                  <a:gd name="connsiteX36" fmla="*/ 2440246 w 2999844"/>
                  <a:gd name="connsiteY36" fmla="*/ 194120 h 2916706"/>
                  <a:gd name="connsiteX37" fmla="*/ 2221171 w 2999844"/>
                  <a:gd name="connsiteY37" fmla="*/ 346520 h 2916706"/>
                  <a:gd name="connsiteX38" fmla="*/ 1935421 w 2999844"/>
                  <a:gd name="connsiteY38" fmla="*/ 537020 h 2916706"/>
                  <a:gd name="connsiteX39" fmla="*/ 1778259 w 2999844"/>
                  <a:gd name="connsiteY39" fmla="*/ 641795 h 2916706"/>
                  <a:gd name="connsiteX0" fmla="*/ 1778259 w 2999844"/>
                  <a:gd name="connsiteY0" fmla="*/ 641795 h 2916706"/>
                  <a:gd name="connsiteX1" fmla="*/ 1454409 w 2999844"/>
                  <a:gd name="connsiteY1" fmla="*/ 889445 h 2916706"/>
                  <a:gd name="connsiteX2" fmla="*/ 1011496 w 2999844"/>
                  <a:gd name="connsiteY2" fmla="*/ 1256157 h 2916706"/>
                  <a:gd name="connsiteX3" fmla="*/ 716221 w 2999844"/>
                  <a:gd name="connsiteY3" fmla="*/ 1541907 h 2916706"/>
                  <a:gd name="connsiteX4" fmla="*/ 406659 w 2999844"/>
                  <a:gd name="connsiteY4" fmla="*/ 1875282 h 2916706"/>
                  <a:gd name="connsiteX5" fmla="*/ 278071 w 2999844"/>
                  <a:gd name="connsiteY5" fmla="*/ 2032444 h 2916706"/>
                  <a:gd name="connsiteX6" fmla="*/ 235209 w 2999844"/>
                  <a:gd name="connsiteY6" fmla="*/ 2032445 h 2916706"/>
                  <a:gd name="connsiteX7" fmla="*/ 178059 w 2999844"/>
                  <a:gd name="connsiteY7" fmla="*/ 1994345 h 2916706"/>
                  <a:gd name="connsiteX8" fmla="*/ 159009 w 2999844"/>
                  <a:gd name="connsiteY8" fmla="*/ 2084832 h 2916706"/>
                  <a:gd name="connsiteX9" fmla="*/ 106621 w 2999844"/>
                  <a:gd name="connsiteY9" fmla="*/ 2327720 h 2916706"/>
                  <a:gd name="connsiteX10" fmla="*/ 82809 w 2999844"/>
                  <a:gd name="connsiteY10" fmla="*/ 2442020 h 2916706"/>
                  <a:gd name="connsiteX11" fmla="*/ 78046 w 2999844"/>
                  <a:gd name="connsiteY11" fmla="*/ 2565845 h 2916706"/>
                  <a:gd name="connsiteX12" fmla="*/ 39946 w 2999844"/>
                  <a:gd name="connsiteY12" fmla="*/ 2746820 h 2916706"/>
                  <a:gd name="connsiteX13" fmla="*/ 1846 w 2999844"/>
                  <a:gd name="connsiteY13" fmla="*/ 2913507 h 2916706"/>
                  <a:gd name="connsiteX14" fmla="*/ 101859 w 2999844"/>
                  <a:gd name="connsiteY14" fmla="*/ 2846832 h 2916706"/>
                  <a:gd name="connsiteX15" fmla="*/ 311409 w 2999844"/>
                  <a:gd name="connsiteY15" fmla="*/ 2727770 h 2916706"/>
                  <a:gd name="connsiteX16" fmla="*/ 449521 w 2999844"/>
                  <a:gd name="connsiteY16" fmla="*/ 2627757 h 2916706"/>
                  <a:gd name="connsiteX17" fmla="*/ 568584 w 2999844"/>
                  <a:gd name="connsiteY17" fmla="*/ 2575370 h 2916706"/>
                  <a:gd name="connsiteX18" fmla="*/ 740034 w 2999844"/>
                  <a:gd name="connsiteY18" fmla="*/ 2475357 h 2916706"/>
                  <a:gd name="connsiteX19" fmla="*/ 797183 w 2999844"/>
                  <a:gd name="connsiteY19" fmla="*/ 2430114 h 2916706"/>
                  <a:gd name="connsiteX20" fmla="*/ 782896 w 2999844"/>
                  <a:gd name="connsiteY20" fmla="*/ 2399157 h 2916706"/>
                  <a:gd name="connsiteX21" fmla="*/ 718603 w 2999844"/>
                  <a:gd name="connsiteY21" fmla="*/ 2349151 h 2916706"/>
                  <a:gd name="connsiteX22" fmla="*/ 735271 w 2999844"/>
                  <a:gd name="connsiteY22" fmla="*/ 2303907 h 2916706"/>
                  <a:gd name="connsiteX23" fmla="*/ 959109 w 2999844"/>
                  <a:gd name="connsiteY23" fmla="*/ 2013395 h 2916706"/>
                  <a:gd name="connsiteX24" fmla="*/ 1159134 w 2999844"/>
                  <a:gd name="connsiteY24" fmla="*/ 1780032 h 2916706"/>
                  <a:gd name="connsiteX25" fmla="*/ 1478221 w 2999844"/>
                  <a:gd name="connsiteY25" fmla="*/ 1465707 h 2916706"/>
                  <a:gd name="connsiteX26" fmla="*/ 1744921 w 2999844"/>
                  <a:gd name="connsiteY26" fmla="*/ 1241870 h 2916706"/>
                  <a:gd name="connsiteX27" fmla="*/ 2049721 w 2999844"/>
                  <a:gd name="connsiteY27" fmla="*/ 1022795 h 2916706"/>
                  <a:gd name="connsiteX28" fmla="*/ 2287846 w 2999844"/>
                  <a:gd name="connsiteY28" fmla="*/ 875157 h 2916706"/>
                  <a:gd name="connsiteX29" fmla="*/ 2506921 w 2999844"/>
                  <a:gd name="connsiteY29" fmla="*/ 741807 h 2916706"/>
                  <a:gd name="connsiteX30" fmla="*/ 2764096 w 2999844"/>
                  <a:gd name="connsiteY30" fmla="*/ 579882 h 2916706"/>
                  <a:gd name="connsiteX31" fmla="*/ 2973647 w 2999844"/>
                  <a:gd name="connsiteY31" fmla="*/ 451295 h 2916706"/>
                  <a:gd name="connsiteX32" fmla="*/ 2978410 w 2999844"/>
                  <a:gd name="connsiteY32" fmla="*/ 389382 h 2916706"/>
                  <a:gd name="connsiteX33" fmla="*/ 2892684 w 2999844"/>
                  <a:gd name="connsiteY33" fmla="*/ 246507 h 2916706"/>
                  <a:gd name="connsiteX34" fmla="*/ 2768858 w 2999844"/>
                  <a:gd name="connsiteY34" fmla="*/ 13146 h 2916706"/>
                  <a:gd name="connsiteX35" fmla="*/ 2592646 w 2999844"/>
                  <a:gd name="connsiteY35" fmla="*/ 84583 h 2916706"/>
                  <a:gd name="connsiteX36" fmla="*/ 2440246 w 2999844"/>
                  <a:gd name="connsiteY36" fmla="*/ 194120 h 2916706"/>
                  <a:gd name="connsiteX37" fmla="*/ 2221171 w 2999844"/>
                  <a:gd name="connsiteY37" fmla="*/ 346520 h 2916706"/>
                  <a:gd name="connsiteX38" fmla="*/ 1935421 w 2999844"/>
                  <a:gd name="connsiteY38" fmla="*/ 537020 h 2916706"/>
                  <a:gd name="connsiteX39" fmla="*/ 1778259 w 2999844"/>
                  <a:gd name="connsiteY39" fmla="*/ 641795 h 2916706"/>
                  <a:gd name="connsiteX0" fmla="*/ 1778259 w 2999844"/>
                  <a:gd name="connsiteY0" fmla="*/ 641795 h 2916706"/>
                  <a:gd name="connsiteX1" fmla="*/ 1454409 w 2999844"/>
                  <a:gd name="connsiteY1" fmla="*/ 889445 h 2916706"/>
                  <a:gd name="connsiteX2" fmla="*/ 1011496 w 2999844"/>
                  <a:gd name="connsiteY2" fmla="*/ 1256157 h 2916706"/>
                  <a:gd name="connsiteX3" fmla="*/ 716221 w 2999844"/>
                  <a:gd name="connsiteY3" fmla="*/ 1541907 h 2916706"/>
                  <a:gd name="connsiteX4" fmla="*/ 406659 w 2999844"/>
                  <a:gd name="connsiteY4" fmla="*/ 1875282 h 2916706"/>
                  <a:gd name="connsiteX5" fmla="*/ 278071 w 2999844"/>
                  <a:gd name="connsiteY5" fmla="*/ 2032444 h 2916706"/>
                  <a:gd name="connsiteX6" fmla="*/ 235209 w 2999844"/>
                  <a:gd name="connsiteY6" fmla="*/ 2032445 h 2916706"/>
                  <a:gd name="connsiteX7" fmla="*/ 178059 w 2999844"/>
                  <a:gd name="connsiteY7" fmla="*/ 1994345 h 2916706"/>
                  <a:gd name="connsiteX8" fmla="*/ 159009 w 2999844"/>
                  <a:gd name="connsiteY8" fmla="*/ 2084832 h 2916706"/>
                  <a:gd name="connsiteX9" fmla="*/ 106621 w 2999844"/>
                  <a:gd name="connsiteY9" fmla="*/ 2327720 h 2916706"/>
                  <a:gd name="connsiteX10" fmla="*/ 82809 w 2999844"/>
                  <a:gd name="connsiteY10" fmla="*/ 2442020 h 2916706"/>
                  <a:gd name="connsiteX11" fmla="*/ 78046 w 2999844"/>
                  <a:gd name="connsiteY11" fmla="*/ 2565845 h 2916706"/>
                  <a:gd name="connsiteX12" fmla="*/ 39946 w 2999844"/>
                  <a:gd name="connsiteY12" fmla="*/ 2746820 h 2916706"/>
                  <a:gd name="connsiteX13" fmla="*/ 1846 w 2999844"/>
                  <a:gd name="connsiteY13" fmla="*/ 2913507 h 2916706"/>
                  <a:gd name="connsiteX14" fmla="*/ 101859 w 2999844"/>
                  <a:gd name="connsiteY14" fmla="*/ 2846832 h 2916706"/>
                  <a:gd name="connsiteX15" fmla="*/ 311409 w 2999844"/>
                  <a:gd name="connsiteY15" fmla="*/ 2727770 h 2916706"/>
                  <a:gd name="connsiteX16" fmla="*/ 449521 w 2999844"/>
                  <a:gd name="connsiteY16" fmla="*/ 2627757 h 2916706"/>
                  <a:gd name="connsiteX17" fmla="*/ 568584 w 2999844"/>
                  <a:gd name="connsiteY17" fmla="*/ 2575370 h 2916706"/>
                  <a:gd name="connsiteX18" fmla="*/ 740034 w 2999844"/>
                  <a:gd name="connsiteY18" fmla="*/ 2475357 h 2916706"/>
                  <a:gd name="connsiteX19" fmla="*/ 797183 w 2999844"/>
                  <a:gd name="connsiteY19" fmla="*/ 2430114 h 2916706"/>
                  <a:gd name="connsiteX20" fmla="*/ 782896 w 2999844"/>
                  <a:gd name="connsiteY20" fmla="*/ 2399157 h 2916706"/>
                  <a:gd name="connsiteX21" fmla="*/ 720985 w 2999844"/>
                  <a:gd name="connsiteY21" fmla="*/ 2353914 h 2916706"/>
                  <a:gd name="connsiteX22" fmla="*/ 735271 w 2999844"/>
                  <a:gd name="connsiteY22" fmla="*/ 2303907 h 2916706"/>
                  <a:gd name="connsiteX23" fmla="*/ 959109 w 2999844"/>
                  <a:gd name="connsiteY23" fmla="*/ 2013395 h 2916706"/>
                  <a:gd name="connsiteX24" fmla="*/ 1159134 w 2999844"/>
                  <a:gd name="connsiteY24" fmla="*/ 1780032 h 2916706"/>
                  <a:gd name="connsiteX25" fmla="*/ 1478221 w 2999844"/>
                  <a:gd name="connsiteY25" fmla="*/ 1465707 h 2916706"/>
                  <a:gd name="connsiteX26" fmla="*/ 1744921 w 2999844"/>
                  <a:gd name="connsiteY26" fmla="*/ 1241870 h 2916706"/>
                  <a:gd name="connsiteX27" fmla="*/ 2049721 w 2999844"/>
                  <a:gd name="connsiteY27" fmla="*/ 1022795 h 2916706"/>
                  <a:gd name="connsiteX28" fmla="*/ 2287846 w 2999844"/>
                  <a:gd name="connsiteY28" fmla="*/ 875157 h 2916706"/>
                  <a:gd name="connsiteX29" fmla="*/ 2506921 w 2999844"/>
                  <a:gd name="connsiteY29" fmla="*/ 741807 h 2916706"/>
                  <a:gd name="connsiteX30" fmla="*/ 2764096 w 2999844"/>
                  <a:gd name="connsiteY30" fmla="*/ 579882 h 2916706"/>
                  <a:gd name="connsiteX31" fmla="*/ 2973647 w 2999844"/>
                  <a:gd name="connsiteY31" fmla="*/ 451295 h 2916706"/>
                  <a:gd name="connsiteX32" fmla="*/ 2978410 w 2999844"/>
                  <a:gd name="connsiteY32" fmla="*/ 389382 h 2916706"/>
                  <a:gd name="connsiteX33" fmla="*/ 2892684 w 2999844"/>
                  <a:gd name="connsiteY33" fmla="*/ 246507 h 2916706"/>
                  <a:gd name="connsiteX34" fmla="*/ 2768858 w 2999844"/>
                  <a:gd name="connsiteY34" fmla="*/ 13146 h 2916706"/>
                  <a:gd name="connsiteX35" fmla="*/ 2592646 w 2999844"/>
                  <a:gd name="connsiteY35" fmla="*/ 84583 h 2916706"/>
                  <a:gd name="connsiteX36" fmla="*/ 2440246 w 2999844"/>
                  <a:gd name="connsiteY36" fmla="*/ 194120 h 2916706"/>
                  <a:gd name="connsiteX37" fmla="*/ 2221171 w 2999844"/>
                  <a:gd name="connsiteY37" fmla="*/ 346520 h 2916706"/>
                  <a:gd name="connsiteX38" fmla="*/ 1935421 w 2999844"/>
                  <a:gd name="connsiteY38" fmla="*/ 537020 h 2916706"/>
                  <a:gd name="connsiteX39" fmla="*/ 1778259 w 2999844"/>
                  <a:gd name="connsiteY39" fmla="*/ 641795 h 2916706"/>
                  <a:gd name="connsiteX0" fmla="*/ 1778259 w 2999844"/>
                  <a:gd name="connsiteY0" fmla="*/ 641795 h 2916706"/>
                  <a:gd name="connsiteX1" fmla="*/ 1454409 w 2999844"/>
                  <a:gd name="connsiteY1" fmla="*/ 889445 h 2916706"/>
                  <a:gd name="connsiteX2" fmla="*/ 1011496 w 2999844"/>
                  <a:gd name="connsiteY2" fmla="*/ 1256157 h 2916706"/>
                  <a:gd name="connsiteX3" fmla="*/ 716221 w 2999844"/>
                  <a:gd name="connsiteY3" fmla="*/ 1541907 h 2916706"/>
                  <a:gd name="connsiteX4" fmla="*/ 406659 w 2999844"/>
                  <a:gd name="connsiteY4" fmla="*/ 1875282 h 2916706"/>
                  <a:gd name="connsiteX5" fmla="*/ 278071 w 2999844"/>
                  <a:gd name="connsiteY5" fmla="*/ 2032444 h 2916706"/>
                  <a:gd name="connsiteX6" fmla="*/ 235209 w 2999844"/>
                  <a:gd name="connsiteY6" fmla="*/ 2032445 h 2916706"/>
                  <a:gd name="connsiteX7" fmla="*/ 178059 w 2999844"/>
                  <a:gd name="connsiteY7" fmla="*/ 1994345 h 2916706"/>
                  <a:gd name="connsiteX8" fmla="*/ 159009 w 2999844"/>
                  <a:gd name="connsiteY8" fmla="*/ 2084832 h 2916706"/>
                  <a:gd name="connsiteX9" fmla="*/ 106621 w 2999844"/>
                  <a:gd name="connsiteY9" fmla="*/ 2327720 h 2916706"/>
                  <a:gd name="connsiteX10" fmla="*/ 82809 w 2999844"/>
                  <a:gd name="connsiteY10" fmla="*/ 2442020 h 2916706"/>
                  <a:gd name="connsiteX11" fmla="*/ 78046 w 2999844"/>
                  <a:gd name="connsiteY11" fmla="*/ 2565845 h 2916706"/>
                  <a:gd name="connsiteX12" fmla="*/ 39946 w 2999844"/>
                  <a:gd name="connsiteY12" fmla="*/ 2746820 h 2916706"/>
                  <a:gd name="connsiteX13" fmla="*/ 1846 w 2999844"/>
                  <a:gd name="connsiteY13" fmla="*/ 2913507 h 2916706"/>
                  <a:gd name="connsiteX14" fmla="*/ 101859 w 2999844"/>
                  <a:gd name="connsiteY14" fmla="*/ 2846832 h 2916706"/>
                  <a:gd name="connsiteX15" fmla="*/ 311409 w 2999844"/>
                  <a:gd name="connsiteY15" fmla="*/ 2727770 h 2916706"/>
                  <a:gd name="connsiteX16" fmla="*/ 449521 w 2999844"/>
                  <a:gd name="connsiteY16" fmla="*/ 2627757 h 2916706"/>
                  <a:gd name="connsiteX17" fmla="*/ 568584 w 2999844"/>
                  <a:gd name="connsiteY17" fmla="*/ 2575370 h 2916706"/>
                  <a:gd name="connsiteX18" fmla="*/ 740034 w 2999844"/>
                  <a:gd name="connsiteY18" fmla="*/ 2475357 h 2916706"/>
                  <a:gd name="connsiteX19" fmla="*/ 797183 w 2999844"/>
                  <a:gd name="connsiteY19" fmla="*/ 2430114 h 2916706"/>
                  <a:gd name="connsiteX20" fmla="*/ 782896 w 2999844"/>
                  <a:gd name="connsiteY20" fmla="*/ 2399157 h 2916706"/>
                  <a:gd name="connsiteX21" fmla="*/ 720985 w 2999844"/>
                  <a:gd name="connsiteY21" fmla="*/ 2353914 h 2916706"/>
                  <a:gd name="connsiteX22" fmla="*/ 735271 w 2999844"/>
                  <a:gd name="connsiteY22" fmla="*/ 2303907 h 2916706"/>
                  <a:gd name="connsiteX23" fmla="*/ 959109 w 2999844"/>
                  <a:gd name="connsiteY23" fmla="*/ 2013395 h 2916706"/>
                  <a:gd name="connsiteX24" fmla="*/ 1159134 w 2999844"/>
                  <a:gd name="connsiteY24" fmla="*/ 1780032 h 2916706"/>
                  <a:gd name="connsiteX25" fmla="*/ 1478221 w 2999844"/>
                  <a:gd name="connsiteY25" fmla="*/ 1465707 h 2916706"/>
                  <a:gd name="connsiteX26" fmla="*/ 1744921 w 2999844"/>
                  <a:gd name="connsiteY26" fmla="*/ 1241870 h 2916706"/>
                  <a:gd name="connsiteX27" fmla="*/ 2049721 w 2999844"/>
                  <a:gd name="connsiteY27" fmla="*/ 1022795 h 2916706"/>
                  <a:gd name="connsiteX28" fmla="*/ 2287846 w 2999844"/>
                  <a:gd name="connsiteY28" fmla="*/ 875157 h 2916706"/>
                  <a:gd name="connsiteX29" fmla="*/ 2506921 w 2999844"/>
                  <a:gd name="connsiteY29" fmla="*/ 741807 h 2916706"/>
                  <a:gd name="connsiteX30" fmla="*/ 2764096 w 2999844"/>
                  <a:gd name="connsiteY30" fmla="*/ 579882 h 2916706"/>
                  <a:gd name="connsiteX31" fmla="*/ 2973647 w 2999844"/>
                  <a:gd name="connsiteY31" fmla="*/ 451295 h 2916706"/>
                  <a:gd name="connsiteX32" fmla="*/ 2978410 w 2999844"/>
                  <a:gd name="connsiteY32" fmla="*/ 389382 h 2916706"/>
                  <a:gd name="connsiteX33" fmla="*/ 2892684 w 2999844"/>
                  <a:gd name="connsiteY33" fmla="*/ 246507 h 2916706"/>
                  <a:gd name="connsiteX34" fmla="*/ 2768858 w 2999844"/>
                  <a:gd name="connsiteY34" fmla="*/ 13146 h 2916706"/>
                  <a:gd name="connsiteX35" fmla="*/ 2592646 w 2999844"/>
                  <a:gd name="connsiteY35" fmla="*/ 84583 h 2916706"/>
                  <a:gd name="connsiteX36" fmla="*/ 2440246 w 2999844"/>
                  <a:gd name="connsiteY36" fmla="*/ 194120 h 2916706"/>
                  <a:gd name="connsiteX37" fmla="*/ 2221171 w 2999844"/>
                  <a:gd name="connsiteY37" fmla="*/ 346520 h 2916706"/>
                  <a:gd name="connsiteX38" fmla="*/ 1935421 w 2999844"/>
                  <a:gd name="connsiteY38" fmla="*/ 537020 h 2916706"/>
                  <a:gd name="connsiteX39" fmla="*/ 1778259 w 2999844"/>
                  <a:gd name="connsiteY39" fmla="*/ 641795 h 2916706"/>
                  <a:gd name="connsiteX0" fmla="*/ 1778259 w 2999844"/>
                  <a:gd name="connsiteY0" fmla="*/ 648327 h 2923238"/>
                  <a:gd name="connsiteX1" fmla="*/ 1454409 w 2999844"/>
                  <a:gd name="connsiteY1" fmla="*/ 895977 h 2923238"/>
                  <a:gd name="connsiteX2" fmla="*/ 1011496 w 2999844"/>
                  <a:gd name="connsiteY2" fmla="*/ 1262689 h 2923238"/>
                  <a:gd name="connsiteX3" fmla="*/ 716221 w 2999844"/>
                  <a:gd name="connsiteY3" fmla="*/ 1548439 h 2923238"/>
                  <a:gd name="connsiteX4" fmla="*/ 406659 w 2999844"/>
                  <a:gd name="connsiteY4" fmla="*/ 1881814 h 2923238"/>
                  <a:gd name="connsiteX5" fmla="*/ 278071 w 2999844"/>
                  <a:gd name="connsiteY5" fmla="*/ 2038976 h 2923238"/>
                  <a:gd name="connsiteX6" fmla="*/ 235209 w 2999844"/>
                  <a:gd name="connsiteY6" fmla="*/ 2038977 h 2923238"/>
                  <a:gd name="connsiteX7" fmla="*/ 178059 w 2999844"/>
                  <a:gd name="connsiteY7" fmla="*/ 2000877 h 2923238"/>
                  <a:gd name="connsiteX8" fmla="*/ 159009 w 2999844"/>
                  <a:gd name="connsiteY8" fmla="*/ 2091364 h 2923238"/>
                  <a:gd name="connsiteX9" fmla="*/ 106621 w 2999844"/>
                  <a:gd name="connsiteY9" fmla="*/ 2334252 h 2923238"/>
                  <a:gd name="connsiteX10" fmla="*/ 82809 w 2999844"/>
                  <a:gd name="connsiteY10" fmla="*/ 2448552 h 2923238"/>
                  <a:gd name="connsiteX11" fmla="*/ 78046 w 2999844"/>
                  <a:gd name="connsiteY11" fmla="*/ 2572377 h 2923238"/>
                  <a:gd name="connsiteX12" fmla="*/ 39946 w 2999844"/>
                  <a:gd name="connsiteY12" fmla="*/ 2753352 h 2923238"/>
                  <a:gd name="connsiteX13" fmla="*/ 1846 w 2999844"/>
                  <a:gd name="connsiteY13" fmla="*/ 2920039 h 2923238"/>
                  <a:gd name="connsiteX14" fmla="*/ 101859 w 2999844"/>
                  <a:gd name="connsiteY14" fmla="*/ 2853364 h 2923238"/>
                  <a:gd name="connsiteX15" fmla="*/ 311409 w 2999844"/>
                  <a:gd name="connsiteY15" fmla="*/ 2734302 h 2923238"/>
                  <a:gd name="connsiteX16" fmla="*/ 449521 w 2999844"/>
                  <a:gd name="connsiteY16" fmla="*/ 2634289 h 2923238"/>
                  <a:gd name="connsiteX17" fmla="*/ 568584 w 2999844"/>
                  <a:gd name="connsiteY17" fmla="*/ 2581902 h 2923238"/>
                  <a:gd name="connsiteX18" fmla="*/ 740034 w 2999844"/>
                  <a:gd name="connsiteY18" fmla="*/ 2481889 h 2923238"/>
                  <a:gd name="connsiteX19" fmla="*/ 797183 w 2999844"/>
                  <a:gd name="connsiteY19" fmla="*/ 2436646 h 2923238"/>
                  <a:gd name="connsiteX20" fmla="*/ 782896 w 2999844"/>
                  <a:gd name="connsiteY20" fmla="*/ 2405689 h 2923238"/>
                  <a:gd name="connsiteX21" fmla="*/ 720985 w 2999844"/>
                  <a:gd name="connsiteY21" fmla="*/ 2360446 h 2923238"/>
                  <a:gd name="connsiteX22" fmla="*/ 735271 w 2999844"/>
                  <a:gd name="connsiteY22" fmla="*/ 2310439 h 2923238"/>
                  <a:gd name="connsiteX23" fmla="*/ 959109 w 2999844"/>
                  <a:gd name="connsiteY23" fmla="*/ 2019927 h 2923238"/>
                  <a:gd name="connsiteX24" fmla="*/ 1159134 w 2999844"/>
                  <a:gd name="connsiteY24" fmla="*/ 1786564 h 2923238"/>
                  <a:gd name="connsiteX25" fmla="*/ 1478221 w 2999844"/>
                  <a:gd name="connsiteY25" fmla="*/ 1472239 h 2923238"/>
                  <a:gd name="connsiteX26" fmla="*/ 1744921 w 2999844"/>
                  <a:gd name="connsiteY26" fmla="*/ 1248402 h 2923238"/>
                  <a:gd name="connsiteX27" fmla="*/ 2049721 w 2999844"/>
                  <a:gd name="connsiteY27" fmla="*/ 1029327 h 2923238"/>
                  <a:gd name="connsiteX28" fmla="*/ 2287846 w 2999844"/>
                  <a:gd name="connsiteY28" fmla="*/ 881689 h 2923238"/>
                  <a:gd name="connsiteX29" fmla="*/ 2506921 w 2999844"/>
                  <a:gd name="connsiteY29" fmla="*/ 748339 h 2923238"/>
                  <a:gd name="connsiteX30" fmla="*/ 2764096 w 2999844"/>
                  <a:gd name="connsiteY30" fmla="*/ 586414 h 2923238"/>
                  <a:gd name="connsiteX31" fmla="*/ 2973647 w 2999844"/>
                  <a:gd name="connsiteY31" fmla="*/ 457827 h 2923238"/>
                  <a:gd name="connsiteX32" fmla="*/ 2978410 w 2999844"/>
                  <a:gd name="connsiteY32" fmla="*/ 395914 h 2923238"/>
                  <a:gd name="connsiteX33" fmla="*/ 2892684 w 2999844"/>
                  <a:gd name="connsiteY33" fmla="*/ 253039 h 2923238"/>
                  <a:gd name="connsiteX34" fmla="*/ 2780765 w 2999844"/>
                  <a:gd name="connsiteY34" fmla="*/ 12535 h 2923238"/>
                  <a:gd name="connsiteX35" fmla="*/ 2592646 w 2999844"/>
                  <a:gd name="connsiteY35" fmla="*/ 91115 h 2923238"/>
                  <a:gd name="connsiteX36" fmla="*/ 2440246 w 2999844"/>
                  <a:gd name="connsiteY36" fmla="*/ 200652 h 2923238"/>
                  <a:gd name="connsiteX37" fmla="*/ 2221171 w 2999844"/>
                  <a:gd name="connsiteY37" fmla="*/ 353052 h 2923238"/>
                  <a:gd name="connsiteX38" fmla="*/ 1935421 w 2999844"/>
                  <a:gd name="connsiteY38" fmla="*/ 543552 h 2923238"/>
                  <a:gd name="connsiteX39" fmla="*/ 1778259 w 2999844"/>
                  <a:gd name="connsiteY39" fmla="*/ 648327 h 2923238"/>
                  <a:gd name="connsiteX0" fmla="*/ 1778259 w 2994141"/>
                  <a:gd name="connsiteY0" fmla="*/ 641464 h 2916375"/>
                  <a:gd name="connsiteX1" fmla="*/ 1454409 w 2994141"/>
                  <a:gd name="connsiteY1" fmla="*/ 889114 h 2916375"/>
                  <a:gd name="connsiteX2" fmla="*/ 1011496 w 2994141"/>
                  <a:gd name="connsiteY2" fmla="*/ 1255826 h 2916375"/>
                  <a:gd name="connsiteX3" fmla="*/ 716221 w 2994141"/>
                  <a:gd name="connsiteY3" fmla="*/ 1541576 h 2916375"/>
                  <a:gd name="connsiteX4" fmla="*/ 406659 w 2994141"/>
                  <a:gd name="connsiteY4" fmla="*/ 1874951 h 2916375"/>
                  <a:gd name="connsiteX5" fmla="*/ 278071 w 2994141"/>
                  <a:gd name="connsiteY5" fmla="*/ 2032113 h 2916375"/>
                  <a:gd name="connsiteX6" fmla="*/ 235209 w 2994141"/>
                  <a:gd name="connsiteY6" fmla="*/ 2032114 h 2916375"/>
                  <a:gd name="connsiteX7" fmla="*/ 178059 w 2994141"/>
                  <a:gd name="connsiteY7" fmla="*/ 1994014 h 2916375"/>
                  <a:gd name="connsiteX8" fmla="*/ 159009 w 2994141"/>
                  <a:gd name="connsiteY8" fmla="*/ 2084501 h 2916375"/>
                  <a:gd name="connsiteX9" fmla="*/ 106621 w 2994141"/>
                  <a:gd name="connsiteY9" fmla="*/ 2327389 h 2916375"/>
                  <a:gd name="connsiteX10" fmla="*/ 82809 w 2994141"/>
                  <a:gd name="connsiteY10" fmla="*/ 2441689 h 2916375"/>
                  <a:gd name="connsiteX11" fmla="*/ 78046 w 2994141"/>
                  <a:gd name="connsiteY11" fmla="*/ 2565514 h 2916375"/>
                  <a:gd name="connsiteX12" fmla="*/ 39946 w 2994141"/>
                  <a:gd name="connsiteY12" fmla="*/ 2746489 h 2916375"/>
                  <a:gd name="connsiteX13" fmla="*/ 1846 w 2994141"/>
                  <a:gd name="connsiteY13" fmla="*/ 2913176 h 2916375"/>
                  <a:gd name="connsiteX14" fmla="*/ 101859 w 2994141"/>
                  <a:gd name="connsiteY14" fmla="*/ 2846501 h 2916375"/>
                  <a:gd name="connsiteX15" fmla="*/ 311409 w 2994141"/>
                  <a:gd name="connsiteY15" fmla="*/ 2727439 h 2916375"/>
                  <a:gd name="connsiteX16" fmla="*/ 449521 w 2994141"/>
                  <a:gd name="connsiteY16" fmla="*/ 2627426 h 2916375"/>
                  <a:gd name="connsiteX17" fmla="*/ 568584 w 2994141"/>
                  <a:gd name="connsiteY17" fmla="*/ 2575039 h 2916375"/>
                  <a:gd name="connsiteX18" fmla="*/ 740034 w 2994141"/>
                  <a:gd name="connsiteY18" fmla="*/ 2475026 h 2916375"/>
                  <a:gd name="connsiteX19" fmla="*/ 797183 w 2994141"/>
                  <a:gd name="connsiteY19" fmla="*/ 2429783 h 2916375"/>
                  <a:gd name="connsiteX20" fmla="*/ 782896 w 2994141"/>
                  <a:gd name="connsiteY20" fmla="*/ 2398826 h 2916375"/>
                  <a:gd name="connsiteX21" fmla="*/ 720985 w 2994141"/>
                  <a:gd name="connsiteY21" fmla="*/ 2353583 h 2916375"/>
                  <a:gd name="connsiteX22" fmla="*/ 735271 w 2994141"/>
                  <a:gd name="connsiteY22" fmla="*/ 2303576 h 2916375"/>
                  <a:gd name="connsiteX23" fmla="*/ 959109 w 2994141"/>
                  <a:gd name="connsiteY23" fmla="*/ 2013064 h 2916375"/>
                  <a:gd name="connsiteX24" fmla="*/ 1159134 w 2994141"/>
                  <a:gd name="connsiteY24" fmla="*/ 1779701 h 2916375"/>
                  <a:gd name="connsiteX25" fmla="*/ 1478221 w 2994141"/>
                  <a:gd name="connsiteY25" fmla="*/ 1465376 h 2916375"/>
                  <a:gd name="connsiteX26" fmla="*/ 1744921 w 2994141"/>
                  <a:gd name="connsiteY26" fmla="*/ 1241539 h 2916375"/>
                  <a:gd name="connsiteX27" fmla="*/ 2049721 w 2994141"/>
                  <a:gd name="connsiteY27" fmla="*/ 1022464 h 2916375"/>
                  <a:gd name="connsiteX28" fmla="*/ 2287846 w 2994141"/>
                  <a:gd name="connsiteY28" fmla="*/ 874826 h 2916375"/>
                  <a:gd name="connsiteX29" fmla="*/ 2506921 w 2994141"/>
                  <a:gd name="connsiteY29" fmla="*/ 741476 h 2916375"/>
                  <a:gd name="connsiteX30" fmla="*/ 2764096 w 2994141"/>
                  <a:gd name="connsiteY30" fmla="*/ 579551 h 2916375"/>
                  <a:gd name="connsiteX31" fmla="*/ 2973647 w 2994141"/>
                  <a:gd name="connsiteY31" fmla="*/ 450964 h 2916375"/>
                  <a:gd name="connsiteX32" fmla="*/ 2978410 w 2994141"/>
                  <a:gd name="connsiteY32" fmla="*/ 389051 h 2916375"/>
                  <a:gd name="connsiteX33" fmla="*/ 2904590 w 2994141"/>
                  <a:gd name="connsiteY33" fmla="*/ 243795 h 2916375"/>
                  <a:gd name="connsiteX34" fmla="*/ 2780765 w 2994141"/>
                  <a:gd name="connsiteY34" fmla="*/ 5672 h 2916375"/>
                  <a:gd name="connsiteX35" fmla="*/ 2592646 w 2994141"/>
                  <a:gd name="connsiteY35" fmla="*/ 84252 h 2916375"/>
                  <a:gd name="connsiteX36" fmla="*/ 2440246 w 2994141"/>
                  <a:gd name="connsiteY36" fmla="*/ 193789 h 2916375"/>
                  <a:gd name="connsiteX37" fmla="*/ 2221171 w 2994141"/>
                  <a:gd name="connsiteY37" fmla="*/ 346189 h 2916375"/>
                  <a:gd name="connsiteX38" fmla="*/ 1935421 w 2994141"/>
                  <a:gd name="connsiteY38" fmla="*/ 536689 h 2916375"/>
                  <a:gd name="connsiteX39" fmla="*/ 1778259 w 2994141"/>
                  <a:gd name="connsiteY39" fmla="*/ 641464 h 2916375"/>
                  <a:gd name="connsiteX0" fmla="*/ 1778259 w 2996514"/>
                  <a:gd name="connsiteY0" fmla="*/ 641464 h 2916375"/>
                  <a:gd name="connsiteX1" fmla="*/ 1454409 w 2996514"/>
                  <a:gd name="connsiteY1" fmla="*/ 889114 h 2916375"/>
                  <a:gd name="connsiteX2" fmla="*/ 1011496 w 2996514"/>
                  <a:gd name="connsiteY2" fmla="*/ 1255826 h 2916375"/>
                  <a:gd name="connsiteX3" fmla="*/ 716221 w 2996514"/>
                  <a:gd name="connsiteY3" fmla="*/ 1541576 h 2916375"/>
                  <a:gd name="connsiteX4" fmla="*/ 406659 w 2996514"/>
                  <a:gd name="connsiteY4" fmla="*/ 1874951 h 2916375"/>
                  <a:gd name="connsiteX5" fmla="*/ 278071 w 2996514"/>
                  <a:gd name="connsiteY5" fmla="*/ 2032113 h 2916375"/>
                  <a:gd name="connsiteX6" fmla="*/ 235209 w 2996514"/>
                  <a:gd name="connsiteY6" fmla="*/ 2032114 h 2916375"/>
                  <a:gd name="connsiteX7" fmla="*/ 178059 w 2996514"/>
                  <a:gd name="connsiteY7" fmla="*/ 1994014 h 2916375"/>
                  <a:gd name="connsiteX8" fmla="*/ 159009 w 2996514"/>
                  <a:gd name="connsiteY8" fmla="*/ 2084501 h 2916375"/>
                  <a:gd name="connsiteX9" fmla="*/ 106621 w 2996514"/>
                  <a:gd name="connsiteY9" fmla="*/ 2327389 h 2916375"/>
                  <a:gd name="connsiteX10" fmla="*/ 82809 w 2996514"/>
                  <a:gd name="connsiteY10" fmla="*/ 2441689 h 2916375"/>
                  <a:gd name="connsiteX11" fmla="*/ 78046 w 2996514"/>
                  <a:gd name="connsiteY11" fmla="*/ 2565514 h 2916375"/>
                  <a:gd name="connsiteX12" fmla="*/ 39946 w 2996514"/>
                  <a:gd name="connsiteY12" fmla="*/ 2746489 h 2916375"/>
                  <a:gd name="connsiteX13" fmla="*/ 1846 w 2996514"/>
                  <a:gd name="connsiteY13" fmla="*/ 2913176 h 2916375"/>
                  <a:gd name="connsiteX14" fmla="*/ 101859 w 2996514"/>
                  <a:gd name="connsiteY14" fmla="*/ 2846501 h 2916375"/>
                  <a:gd name="connsiteX15" fmla="*/ 311409 w 2996514"/>
                  <a:gd name="connsiteY15" fmla="*/ 2727439 h 2916375"/>
                  <a:gd name="connsiteX16" fmla="*/ 449521 w 2996514"/>
                  <a:gd name="connsiteY16" fmla="*/ 2627426 h 2916375"/>
                  <a:gd name="connsiteX17" fmla="*/ 568584 w 2996514"/>
                  <a:gd name="connsiteY17" fmla="*/ 2575039 h 2916375"/>
                  <a:gd name="connsiteX18" fmla="*/ 740034 w 2996514"/>
                  <a:gd name="connsiteY18" fmla="*/ 2475026 h 2916375"/>
                  <a:gd name="connsiteX19" fmla="*/ 797183 w 2996514"/>
                  <a:gd name="connsiteY19" fmla="*/ 2429783 h 2916375"/>
                  <a:gd name="connsiteX20" fmla="*/ 782896 w 2996514"/>
                  <a:gd name="connsiteY20" fmla="*/ 2398826 h 2916375"/>
                  <a:gd name="connsiteX21" fmla="*/ 720985 w 2996514"/>
                  <a:gd name="connsiteY21" fmla="*/ 2353583 h 2916375"/>
                  <a:gd name="connsiteX22" fmla="*/ 735271 w 2996514"/>
                  <a:gd name="connsiteY22" fmla="*/ 2303576 h 2916375"/>
                  <a:gd name="connsiteX23" fmla="*/ 959109 w 2996514"/>
                  <a:gd name="connsiteY23" fmla="*/ 2013064 h 2916375"/>
                  <a:gd name="connsiteX24" fmla="*/ 1159134 w 2996514"/>
                  <a:gd name="connsiteY24" fmla="*/ 1779701 h 2916375"/>
                  <a:gd name="connsiteX25" fmla="*/ 1478221 w 2996514"/>
                  <a:gd name="connsiteY25" fmla="*/ 1465376 h 2916375"/>
                  <a:gd name="connsiteX26" fmla="*/ 1744921 w 2996514"/>
                  <a:gd name="connsiteY26" fmla="*/ 1241539 h 2916375"/>
                  <a:gd name="connsiteX27" fmla="*/ 2049721 w 2996514"/>
                  <a:gd name="connsiteY27" fmla="*/ 1022464 h 2916375"/>
                  <a:gd name="connsiteX28" fmla="*/ 2287846 w 2996514"/>
                  <a:gd name="connsiteY28" fmla="*/ 874826 h 2916375"/>
                  <a:gd name="connsiteX29" fmla="*/ 2506921 w 2996514"/>
                  <a:gd name="connsiteY29" fmla="*/ 741476 h 2916375"/>
                  <a:gd name="connsiteX30" fmla="*/ 2764096 w 2996514"/>
                  <a:gd name="connsiteY30" fmla="*/ 579551 h 2916375"/>
                  <a:gd name="connsiteX31" fmla="*/ 2973647 w 2996514"/>
                  <a:gd name="connsiteY31" fmla="*/ 450964 h 2916375"/>
                  <a:gd name="connsiteX32" fmla="*/ 2978410 w 2996514"/>
                  <a:gd name="connsiteY32" fmla="*/ 389051 h 2916375"/>
                  <a:gd name="connsiteX33" fmla="*/ 2904590 w 2996514"/>
                  <a:gd name="connsiteY33" fmla="*/ 243795 h 2916375"/>
                  <a:gd name="connsiteX34" fmla="*/ 2780765 w 2996514"/>
                  <a:gd name="connsiteY34" fmla="*/ 5672 h 2916375"/>
                  <a:gd name="connsiteX35" fmla="*/ 2592646 w 2996514"/>
                  <a:gd name="connsiteY35" fmla="*/ 84252 h 2916375"/>
                  <a:gd name="connsiteX36" fmla="*/ 2440246 w 2996514"/>
                  <a:gd name="connsiteY36" fmla="*/ 193789 h 2916375"/>
                  <a:gd name="connsiteX37" fmla="*/ 2221171 w 2996514"/>
                  <a:gd name="connsiteY37" fmla="*/ 346189 h 2916375"/>
                  <a:gd name="connsiteX38" fmla="*/ 1935421 w 2996514"/>
                  <a:gd name="connsiteY38" fmla="*/ 536689 h 2916375"/>
                  <a:gd name="connsiteX39" fmla="*/ 1778259 w 2996514"/>
                  <a:gd name="connsiteY39" fmla="*/ 641464 h 2916375"/>
                  <a:gd name="connsiteX0" fmla="*/ 1778259 w 2999099"/>
                  <a:gd name="connsiteY0" fmla="*/ 641464 h 2916375"/>
                  <a:gd name="connsiteX1" fmla="*/ 1454409 w 2999099"/>
                  <a:gd name="connsiteY1" fmla="*/ 889114 h 2916375"/>
                  <a:gd name="connsiteX2" fmla="*/ 1011496 w 2999099"/>
                  <a:gd name="connsiteY2" fmla="*/ 1255826 h 2916375"/>
                  <a:gd name="connsiteX3" fmla="*/ 716221 w 2999099"/>
                  <a:gd name="connsiteY3" fmla="*/ 1541576 h 2916375"/>
                  <a:gd name="connsiteX4" fmla="*/ 406659 w 2999099"/>
                  <a:gd name="connsiteY4" fmla="*/ 1874951 h 2916375"/>
                  <a:gd name="connsiteX5" fmla="*/ 278071 w 2999099"/>
                  <a:gd name="connsiteY5" fmla="*/ 2032113 h 2916375"/>
                  <a:gd name="connsiteX6" fmla="*/ 235209 w 2999099"/>
                  <a:gd name="connsiteY6" fmla="*/ 2032114 h 2916375"/>
                  <a:gd name="connsiteX7" fmla="*/ 178059 w 2999099"/>
                  <a:gd name="connsiteY7" fmla="*/ 1994014 h 2916375"/>
                  <a:gd name="connsiteX8" fmla="*/ 159009 w 2999099"/>
                  <a:gd name="connsiteY8" fmla="*/ 2084501 h 2916375"/>
                  <a:gd name="connsiteX9" fmla="*/ 106621 w 2999099"/>
                  <a:gd name="connsiteY9" fmla="*/ 2327389 h 2916375"/>
                  <a:gd name="connsiteX10" fmla="*/ 82809 w 2999099"/>
                  <a:gd name="connsiteY10" fmla="*/ 2441689 h 2916375"/>
                  <a:gd name="connsiteX11" fmla="*/ 78046 w 2999099"/>
                  <a:gd name="connsiteY11" fmla="*/ 2565514 h 2916375"/>
                  <a:gd name="connsiteX12" fmla="*/ 39946 w 2999099"/>
                  <a:gd name="connsiteY12" fmla="*/ 2746489 h 2916375"/>
                  <a:gd name="connsiteX13" fmla="*/ 1846 w 2999099"/>
                  <a:gd name="connsiteY13" fmla="*/ 2913176 h 2916375"/>
                  <a:gd name="connsiteX14" fmla="*/ 101859 w 2999099"/>
                  <a:gd name="connsiteY14" fmla="*/ 2846501 h 2916375"/>
                  <a:gd name="connsiteX15" fmla="*/ 311409 w 2999099"/>
                  <a:gd name="connsiteY15" fmla="*/ 2727439 h 2916375"/>
                  <a:gd name="connsiteX16" fmla="*/ 449521 w 2999099"/>
                  <a:gd name="connsiteY16" fmla="*/ 2627426 h 2916375"/>
                  <a:gd name="connsiteX17" fmla="*/ 568584 w 2999099"/>
                  <a:gd name="connsiteY17" fmla="*/ 2575039 h 2916375"/>
                  <a:gd name="connsiteX18" fmla="*/ 740034 w 2999099"/>
                  <a:gd name="connsiteY18" fmla="*/ 2475026 h 2916375"/>
                  <a:gd name="connsiteX19" fmla="*/ 797183 w 2999099"/>
                  <a:gd name="connsiteY19" fmla="*/ 2429783 h 2916375"/>
                  <a:gd name="connsiteX20" fmla="*/ 782896 w 2999099"/>
                  <a:gd name="connsiteY20" fmla="*/ 2398826 h 2916375"/>
                  <a:gd name="connsiteX21" fmla="*/ 720985 w 2999099"/>
                  <a:gd name="connsiteY21" fmla="*/ 2353583 h 2916375"/>
                  <a:gd name="connsiteX22" fmla="*/ 735271 w 2999099"/>
                  <a:gd name="connsiteY22" fmla="*/ 2303576 h 2916375"/>
                  <a:gd name="connsiteX23" fmla="*/ 959109 w 2999099"/>
                  <a:gd name="connsiteY23" fmla="*/ 2013064 h 2916375"/>
                  <a:gd name="connsiteX24" fmla="*/ 1159134 w 2999099"/>
                  <a:gd name="connsiteY24" fmla="*/ 1779701 h 2916375"/>
                  <a:gd name="connsiteX25" fmla="*/ 1478221 w 2999099"/>
                  <a:gd name="connsiteY25" fmla="*/ 1465376 h 2916375"/>
                  <a:gd name="connsiteX26" fmla="*/ 1744921 w 2999099"/>
                  <a:gd name="connsiteY26" fmla="*/ 1241539 h 2916375"/>
                  <a:gd name="connsiteX27" fmla="*/ 2049721 w 2999099"/>
                  <a:gd name="connsiteY27" fmla="*/ 1022464 h 2916375"/>
                  <a:gd name="connsiteX28" fmla="*/ 2287846 w 2999099"/>
                  <a:gd name="connsiteY28" fmla="*/ 874826 h 2916375"/>
                  <a:gd name="connsiteX29" fmla="*/ 2506921 w 2999099"/>
                  <a:gd name="connsiteY29" fmla="*/ 741476 h 2916375"/>
                  <a:gd name="connsiteX30" fmla="*/ 2764096 w 2999099"/>
                  <a:gd name="connsiteY30" fmla="*/ 579551 h 2916375"/>
                  <a:gd name="connsiteX31" fmla="*/ 2973647 w 2999099"/>
                  <a:gd name="connsiteY31" fmla="*/ 450964 h 2916375"/>
                  <a:gd name="connsiteX32" fmla="*/ 2983173 w 2999099"/>
                  <a:gd name="connsiteY32" fmla="*/ 384288 h 2916375"/>
                  <a:gd name="connsiteX33" fmla="*/ 2904590 w 2999099"/>
                  <a:gd name="connsiteY33" fmla="*/ 243795 h 2916375"/>
                  <a:gd name="connsiteX34" fmla="*/ 2780765 w 2999099"/>
                  <a:gd name="connsiteY34" fmla="*/ 5672 h 2916375"/>
                  <a:gd name="connsiteX35" fmla="*/ 2592646 w 2999099"/>
                  <a:gd name="connsiteY35" fmla="*/ 84252 h 2916375"/>
                  <a:gd name="connsiteX36" fmla="*/ 2440246 w 2999099"/>
                  <a:gd name="connsiteY36" fmla="*/ 193789 h 2916375"/>
                  <a:gd name="connsiteX37" fmla="*/ 2221171 w 2999099"/>
                  <a:gd name="connsiteY37" fmla="*/ 346189 h 2916375"/>
                  <a:gd name="connsiteX38" fmla="*/ 1935421 w 2999099"/>
                  <a:gd name="connsiteY38" fmla="*/ 536689 h 2916375"/>
                  <a:gd name="connsiteX39" fmla="*/ 1778259 w 2999099"/>
                  <a:gd name="connsiteY39" fmla="*/ 641464 h 2916375"/>
                  <a:gd name="connsiteX0" fmla="*/ 1778259 w 2999099"/>
                  <a:gd name="connsiteY0" fmla="*/ 651824 h 2926735"/>
                  <a:gd name="connsiteX1" fmla="*/ 1454409 w 2999099"/>
                  <a:gd name="connsiteY1" fmla="*/ 899474 h 2926735"/>
                  <a:gd name="connsiteX2" fmla="*/ 1011496 w 2999099"/>
                  <a:gd name="connsiteY2" fmla="*/ 1266186 h 2926735"/>
                  <a:gd name="connsiteX3" fmla="*/ 716221 w 2999099"/>
                  <a:gd name="connsiteY3" fmla="*/ 1551936 h 2926735"/>
                  <a:gd name="connsiteX4" fmla="*/ 406659 w 2999099"/>
                  <a:gd name="connsiteY4" fmla="*/ 1885311 h 2926735"/>
                  <a:gd name="connsiteX5" fmla="*/ 278071 w 2999099"/>
                  <a:gd name="connsiteY5" fmla="*/ 2042473 h 2926735"/>
                  <a:gd name="connsiteX6" fmla="*/ 235209 w 2999099"/>
                  <a:gd name="connsiteY6" fmla="*/ 2042474 h 2926735"/>
                  <a:gd name="connsiteX7" fmla="*/ 178059 w 2999099"/>
                  <a:gd name="connsiteY7" fmla="*/ 2004374 h 2926735"/>
                  <a:gd name="connsiteX8" fmla="*/ 159009 w 2999099"/>
                  <a:gd name="connsiteY8" fmla="*/ 2094861 h 2926735"/>
                  <a:gd name="connsiteX9" fmla="*/ 106621 w 2999099"/>
                  <a:gd name="connsiteY9" fmla="*/ 2337749 h 2926735"/>
                  <a:gd name="connsiteX10" fmla="*/ 82809 w 2999099"/>
                  <a:gd name="connsiteY10" fmla="*/ 2452049 h 2926735"/>
                  <a:gd name="connsiteX11" fmla="*/ 78046 w 2999099"/>
                  <a:gd name="connsiteY11" fmla="*/ 2575874 h 2926735"/>
                  <a:gd name="connsiteX12" fmla="*/ 39946 w 2999099"/>
                  <a:gd name="connsiteY12" fmla="*/ 2756849 h 2926735"/>
                  <a:gd name="connsiteX13" fmla="*/ 1846 w 2999099"/>
                  <a:gd name="connsiteY13" fmla="*/ 2923536 h 2926735"/>
                  <a:gd name="connsiteX14" fmla="*/ 101859 w 2999099"/>
                  <a:gd name="connsiteY14" fmla="*/ 2856861 h 2926735"/>
                  <a:gd name="connsiteX15" fmla="*/ 311409 w 2999099"/>
                  <a:gd name="connsiteY15" fmla="*/ 2737799 h 2926735"/>
                  <a:gd name="connsiteX16" fmla="*/ 449521 w 2999099"/>
                  <a:gd name="connsiteY16" fmla="*/ 2637786 h 2926735"/>
                  <a:gd name="connsiteX17" fmla="*/ 568584 w 2999099"/>
                  <a:gd name="connsiteY17" fmla="*/ 2585399 h 2926735"/>
                  <a:gd name="connsiteX18" fmla="*/ 740034 w 2999099"/>
                  <a:gd name="connsiteY18" fmla="*/ 2485386 h 2926735"/>
                  <a:gd name="connsiteX19" fmla="*/ 797183 w 2999099"/>
                  <a:gd name="connsiteY19" fmla="*/ 2440143 h 2926735"/>
                  <a:gd name="connsiteX20" fmla="*/ 782896 w 2999099"/>
                  <a:gd name="connsiteY20" fmla="*/ 2409186 h 2926735"/>
                  <a:gd name="connsiteX21" fmla="*/ 720985 w 2999099"/>
                  <a:gd name="connsiteY21" fmla="*/ 2363943 h 2926735"/>
                  <a:gd name="connsiteX22" fmla="*/ 735271 w 2999099"/>
                  <a:gd name="connsiteY22" fmla="*/ 2313936 h 2926735"/>
                  <a:gd name="connsiteX23" fmla="*/ 959109 w 2999099"/>
                  <a:gd name="connsiteY23" fmla="*/ 2023424 h 2926735"/>
                  <a:gd name="connsiteX24" fmla="*/ 1159134 w 2999099"/>
                  <a:gd name="connsiteY24" fmla="*/ 1790061 h 2926735"/>
                  <a:gd name="connsiteX25" fmla="*/ 1478221 w 2999099"/>
                  <a:gd name="connsiteY25" fmla="*/ 1475736 h 2926735"/>
                  <a:gd name="connsiteX26" fmla="*/ 1744921 w 2999099"/>
                  <a:gd name="connsiteY26" fmla="*/ 1251899 h 2926735"/>
                  <a:gd name="connsiteX27" fmla="*/ 2049721 w 2999099"/>
                  <a:gd name="connsiteY27" fmla="*/ 1032824 h 2926735"/>
                  <a:gd name="connsiteX28" fmla="*/ 2287846 w 2999099"/>
                  <a:gd name="connsiteY28" fmla="*/ 885186 h 2926735"/>
                  <a:gd name="connsiteX29" fmla="*/ 2506921 w 2999099"/>
                  <a:gd name="connsiteY29" fmla="*/ 751836 h 2926735"/>
                  <a:gd name="connsiteX30" fmla="*/ 2764096 w 2999099"/>
                  <a:gd name="connsiteY30" fmla="*/ 589911 h 2926735"/>
                  <a:gd name="connsiteX31" fmla="*/ 2973647 w 2999099"/>
                  <a:gd name="connsiteY31" fmla="*/ 461324 h 2926735"/>
                  <a:gd name="connsiteX32" fmla="*/ 2983173 w 2999099"/>
                  <a:gd name="connsiteY32" fmla="*/ 394648 h 2926735"/>
                  <a:gd name="connsiteX33" fmla="*/ 2904590 w 2999099"/>
                  <a:gd name="connsiteY33" fmla="*/ 254155 h 2926735"/>
                  <a:gd name="connsiteX34" fmla="*/ 2780765 w 2999099"/>
                  <a:gd name="connsiteY34" fmla="*/ 16032 h 2926735"/>
                  <a:gd name="connsiteX35" fmla="*/ 2592646 w 2999099"/>
                  <a:gd name="connsiteY35" fmla="*/ 94612 h 2926735"/>
                  <a:gd name="connsiteX36" fmla="*/ 2440246 w 2999099"/>
                  <a:gd name="connsiteY36" fmla="*/ 204149 h 2926735"/>
                  <a:gd name="connsiteX37" fmla="*/ 2221171 w 2999099"/>
                  <a:gd name="connsiteY37" fmla="*/ 356549 h 2926735"/>
                  <a:gd name="connsiteX38" fmla="*/ 1935421 w 2999099"/>
                  <a:gd name="connsiteY38" fmla="*/ 547049 h 2926735"/>
                  <a:gd name="connsiteX39" fmla="*/ 1778259 w 2999099"/>
                  <a:gd name="connsiteY39" fmla="*/ 651824 h 2926735"/>
                  <a:gd name="connsiteX0" fmla="*/ 1778259 w 2999099"/>
                  <a:gd name="connsiteY0" fmla="*/ 652317 h 2927228"/>
                  <a:gd name="connsiteX1" fmla="*/ 1454409 w 2999099"/>
                  <a:gd name="connsiteY1" fmla="*/ 899967 h 2927228"/>
                  <a:gd name="connsiteX2" fmla="*/ 1011496 w 2999099"/>
                  <a:gd name="connsiteY2" fmla="*/ 1266679 h 2927228"/>
                  <a:gd name="connsiteX3" fmla="*/ 716221 w 2999099"/>
                  <a:gd name="connsiteY3" fmla="*/ 1552429 h 2927228"/>
                  <a:gd name="connsiteX4" fmla="*/ 406659 w 2999099"/>
                  <a:gd name="connsiteY4" fmla="*/ 1885804 h 2927228"/>
                  <a:gd name="connsiteX5" fmla="*/ 278071 w 2999099"/>
                  <a:gd name="connsiteY5" fmla="*/ 2042966 h 2927228"/>
                  <a:gd name="connsiteX6" fmla="*/ 235209 w 2999099"/>
                  <a:gd name="connsiteY6" fmla="*/ 2042967 h 2927228"/>
                  <a:gd name="connsiteX7" fmla="*/ 178059 w 2999099"/>
                  <a:gd name="connsiteY7" fmla="*/ 2004867 h 2927228"/>
                  <a:gd name="connsiteX8" fmla="*/ 159009 w 2999099"/>
                  <a:gd name="connsiteY8" fmla="*/ 2095354 h 2927228"/>
                  <a:gd name="connsiteX9" fmla="*/ 106621 w 2999099"/>
                  <a:gd name="connsiteY9" fmla="*/ 2338242 h 2927228"/>
                  <a:gd name="connsiteX10" fmla="*/ 82809 w 2999099"/>
                  <a:gd name="connsiteY10" fmla="*/ 2452542 h 2927228"/>
                  <a:gd name="connsiteX11" fmla="*/ 78046 w 2999099"/>
                  <a:gd name="connsiteY11" fmla="*/ 2576367 h 2927228"/>
                  <a:gd name="connsiteX12" fmla="*/ 39946 w 2999099"/>
                  <a:gd name="connsiteY12" fmla="*/ 2757342 h 2927228"/>
                  <a:gd name="connsiteX13" fmla="*/ 1846 w 2999099"/>
                  <a:gd name="connsiteY13" fmla="*/ 2924029 h 2927228"/>
                  <a:gd name="connsiteX14" fmla="*/ 101859 w 2999099"/>
                  <a:gd name="connsiteY14" fmla="*/ 2857354 h 2927228"/>
                  <a:gd name="connsiteX15" fmla="*/ 311409 w 2999099"/>
                  <a:gd name="connsiteY15" fmla="*/ 2738292 h 2927228"/>
                  <a:gd name="connsiteX16" fmla="*/ 449521 w 2999099"/>
                  <a:gd name="connsiteY16" fmla="*/ 2638279 h 2927228"/>
                  <a:gd name="connsiteX17" fmla="*/ 568584 w 2999099"/>
                  <a:gd name="connsiteY17" fmla="*/ 2585892 h 2927228"/>
                  <a:gd name="connsiteX18" fmla="*/ 740034 w 2999099"/>
                  <a:gd name="connsiteY18" fmla="*/ 2485879 h 2927228"/>
                  <a:gd name="connsiteX19" fmla="*/ 797183 w 2999099"/>
                  <a:gd name="connsiteY19" fmla="*/ 2440636 h 2927228"/>
                  <a:gd name="connsiteX20" fmla="*/ 782896 w 2999099"/>
                  <a:gd name="connsiteY20" fmla="*/ 2409679 h 2927228"/>
                  <a:gd name="connsiteX21" fmla="*/ 720985 w 2999099"/>
                  <a:gd name="connsiteY21" fmla="*/ 2364436 h 2927228"/>
                  <a:gd name="connsiteX22" fmla="*/ 735271 w 2999099"/>
                  <a:gd name="connsiteY22" fmla="*/ 2314429 h 2927228"/>
                  <a:gd name="connsiteX23" fmla="*/ 959109 w 2999099"/>
                  <a:gd name="connsiteY23" fmla="*/ 2023917 h 2927228"/>
                  <a:gd name="connsiteX24" fmla="*/ 1159134 w 2999099"/>
                  <a:gd name="connsiteY24" fmla="*/ 1790554 h 2927228"/>
                  <a:gd name="connsiteX25" fmla="*/ 1478221 w 2999099"/>
                  <a:gd name="connsiteY25" fmla="*/ 1476229 h 2927228"/>
                  <a:gd name="connsiteX26" fmla="*/ 1744921 w 2999099"/>
                  <a:gd name="connsiteY26" fmla="*/ 1252392 h 2927228"/>
                  <a:gd name="connsiteX27" fmla="*/ 2049721 w 2999099"/>
                  <a:gd name="connsiteY27" fmla="*/ 1033317 h 2927228"/>
                  <a:gd name="connsiteX28" fmla="*/ 2287846 w 2999099"/>
                  <a:gd name="connsiteY28" fmla="*/ 885679 h 2927228"/>
                  <a:gd name="connsiteX29" fmla="*/ 2506921 w 2999099"/>
                  <a:gd name="connsiteY29" fmla="*/ 752329 h 2927228"/>
                  <a:gd name="connsiteX30" fmla="*/ 2764096 w 2999099"/>
                  <a:gd name="connsiteY30" fmla="*/ 590404 h 2927228"/>
                  <a:gd name="connsiteX31" fmla="*/ 2973647 w 2999099"/>
                  <a:gd name="connsiteY31" fmla="*/ 461817 h 2927228"/>
                  <a:gd name="connsiteX32" fmla="*/ 2983173 w 2999099"/>
                  <a:gd name="connsiteY32" fmla="*/ 395141 h 2927228"/>
                  <a:gd name="connsiteX33" fmla="*/ 2904590 w 2999099"/>
                  <a:gd name="connsiteY33" fmla="*/ 254648 h 2927228"/>
                  <a:gd name="connsiteX34" fmla="*/ 2780765 w 2999099"/>
                  <a:gd name="connsiteY34" fmla="*/ 16525 h 2927228"/>
                  <a:gd name="connsiteX35" fmla="*/ 2592646 w 2999099"/>
                  <a:gd name="connsiteY35" fmla="*/ 95105 h 2927228"/>
                  <a:gd name="connsiteX36" fmla="*/ 2440246 w 2999099"/>
                  <a:gd name="connsiteY36" fmla="*/ 204642 h 2927228"/>
                  <a:gd name="connsiteX37" fmla="*/ 2221171 w 2999099"/>
                  <a:gd name="connsiteY37" fmla="*/ 357042 h 2927228"/>
                  <a:gd name="connsiteX38" fmla="*/ 1935421 w 2999099"/>
                  <a:gd name="connsiteY38" fmla="*/ 547542 h 2927228"/>
                  <a:gd name="connsiteX39" fmla="*/ 1778259 w 2999099"/>
                  <a:gd name="connsiteY39" fmla="*/ 652317 h 2927228"/>
                  <a:gd name="connsiteX0" fmla="*/ 1778259 w 2999099"/>
                  <a:gd name="connsiteY0" fmla="*/ 653556 h 2928467"/>
                  <a:gd name="connsiteX1" fmla="*/ 1454409 w 2999099"/>
                  <a:gd name="connsiteY1" fmla="*/ 901206 h 2928467"/>
                  <a:gd name="connsiteX2" fmla="*/ 1011496 w 2999099"/>
                  <a:gd name="connsiteY2" fmla="*/ 1267918 h 2928467"/>
                  <a:gd name="connsiteX3" fmla="*/ 716221 w 2999099"/>
                  <a:gd name="connsiteY3" fmla="*/ 1553668 h 2928467"/>
                  <a:gd name="connsiteX4" fmla="*/ 406659 w 2999099"/>
                  <a:gd name="connsiteY4" fmla="*/ 1887043 h 2928467"/>
                  <a:gd name="connsiteX5" fmla="*/ 278071 w 2999099"/>
                  <a:gd name="connsiteY5" fmla="*/ 2044205 h 2928467"/>
                  <a:gd name="connsiteX6" fmla="*/ 235209 w 2999099"/>
                  <a:gd name="connsiteY6" fmla="*/ 2044206 h 2928467"/>
                  <a:gd name="connsiteX7" fmla="*/ 178059 w 2999099"/>
                  <a:gd name="connsiteY7" fmla="*/ 2006106 h 2928467"/>
                  <a:gd name="connsiteX8" fmla="*/ 159009 w 2999099"/>
                  <a:gd name="connsiteY8" fmla="*/ 2096593 h 2928467"/>
                  <a:gd name="connsiteX9" fmla="*/ 106621 w 2999099"/>
                  <a:gd name="connsiteY9" fmla="*/ 2339481 h 2928467"/>
                  <a:gd name="connsiteX10" fmla="*/ 82809 w 2999099"/>
                  <a:gd name="connsiteY10" fmla="*/ 2453781 h 2928467"/>
                  <a:gd name="connsiteX11" fmla="*/ 78046 w 2999099"/>
                  <a:gd name="connsiteY11" fmla="*/ 2577606 h 2928467"/>
                  <a:gd name="connsiteX12" fmla="*/ 39946 w 2999099"/>
                  <a:gd name="connsiteY12" fmla="*/ 2758581 h 2928467"/>
                  <a:gd name="connsiteX13" fmla="*/ 1846 w 2999099"/>
                  <a:gd name="connsiteY13" fmla="*/ 2925268 h 2928467"/>
                  <a:gd name="connsiteX14" fmla="*/ 101859 w 2999099"/>
                  <a:gd name="connsiteY14" fmla="*/ 2858593 h 2928467"/>
                  <a:gd name="connsiteX15" fmla="*/ 311409 w 2999099"/>
                  <a:gd name="connsiteY15" fmla="*/ 2739531 h 2928467"/>
                  <a:gd name="connsiteX16" fmla="*/ 449521 w 2999099"/>
                  <a:gd name="connsiteY16" fmla="*/ 2639518 h 2928467"/>
                  <a:gd name="connsiteX17" fmla="*/ 568584 w 2999099"/>
                  <a:gd name="connsiteY17" fmla="*/ 2587131 h 2928467"/>
                  <a:gd name="connsiteX18" fmla="*/ 740034 w 2999099"/>
                  <a:gd name="connsiteY18" fmla="*/ 2487118 h 2928467"/>
                  <a:gd name="connsiteX19" fmla="*/ 797183 w 2999099"/>
                  <a:gd name="connsiteY19" fmla="*/ 2441875 h 2928467"/>
                  <a:gd name="connsiteX20" fmla="*/ 782896 w 2999099"/>
                  <a:gd name="connsiteY20" fmla="*/ 2410918 h 2928467"/>
                  <a:gd name="connsiteX21" fmla="*/ 720985 w 2999099"/>
                  <a:gd name="connsiteY21" fmla="*/ 2365675 h 2928467"/>
                  <a:gd name="connsiteX22" fmla="*/ 735271 w 2999099"/>
                  <a:gd name="connsiteY22" fmla="*/ 2315668 h 2928467"/>
                  <a:gd name="connsiteX23" fmla="*/ 959109 w 2999099"/>
                  <a:gd name="connsiteY23" fmla="*/ 2025156 h 2928467"/>
                  <a:gd name="connsiteX24" fmla="*/ 1159134 w 2999099"/>
                  <a:gd name="connsiteY24" fmla="*/ 1791793 h 2928467"/>
                  <a:gd name="connsiteX25" fmla="*/ 1478221 w 2999099"/>
                  <a:gd name="connsiteY25" fmla="*/ 1477468 h 2928467"/>
                  <a:gd name="connsiteX26" fmla="*/ 1744921 w 2999099"/>
                  <a:gd name="connsiteY26" fmla="*/ 1253631 h 2928467"/>
                  <a:gd name="connsiteX27" fmla="*/ 2049721 w 2999099"/>
                  <a:gd name="connsiteY27" fmla="*/ 1034556 h 2928467"/>
                  <a:gd name="connsiteX28" fmla="*/ 2287846 w 2999099"/>
                  <a:gd name="connsiteY28" fmla="*/ 886918 h 2928467"/>
                  <a:gd name="connsiteX29" fmla="*/ 2506921 w 2999099"/>
                  <a:gd name="connsiteY29" fmla="*/ 753568 h 2928467"/>
                  <a:gd name="connsiteX30" fmla="*/ 2764096 w 2999099"/>
                  <a:gd name="connsiteY30" fmla="*/ 591643 h 2928467"/>
                  <a:gd name="connsiteX31" fmla="*/ 2973647 w 2999099"/>
                  <a:gd name="connsiteY31" fmla="*/ 463056 h 2928467"/>
                  <a:gd name="connsiteX32" fmla="*/ 2983173 w 2999099"/>
                  <a:gd name="connsiteY32" fmla="*/ 396380 h 2928467"/>
                  <a:gd name="connsiteX33" fmla="*/ 2904590 w 2999099"/>
                  <a:gd name="connsiteY33" fmla="*/ 255887 h 2928467"/>
                  <a:gd name="connsiteX34" fmla="*/ 2780765 w 2999099"/>
                  <a:gd name="connsiteY34" fmla="*/ 17764 h 2928467"/>
                  <a:gd name="connsiteX35" fmla="*/ 2678371 w 2999099"/>
                  <a:gd name="connsiteY35" fmla="*/ 41575 h 2928467"/>
                  <a:gd name="connsiteX36" fmla="*/ 2440246 w 2999099"/>
                  <a:gd name="connsiteY36" fmla="*/ 205881 h 2928467"/>
                  <a:gd name="connsiteX37" fmla="*/ 2221171 w 2999099"/>
                  <a:gd name="connsiteY37" fmla="*/ 358281 h 2928467"/>
                  <a:gd name="connsiteX38" fmla="*/ 1935421 w 2999099"/>
                  <a:gd name="connsiteY38" fmla="*/ 548781 h 2928467"/>
                  <a:gd name="connsiteX39" fmla="*/ 1778259 w 2999099"/>
                  <a:gd name="connsiteY39" fmla="*/ 653556 h 2928467"/>
                  <a:gd name="connsiteX0" fmla="*/ 1778259 w 2999099"/>
                  <a:gd name="connsiteY0" fmla="*/ 654612 h 2929523"/>
                  <a:gd name="connsiteX1" fmla="*/ 1454409 w 2999099"/>
                  <a:gd name="connsiteY1" fmla="*/ 902262 h 2929523"/>
                  <a:gd name="connsiteX2" fmla="*/ 1011496 w 2999099"/>
                  <a:gd name="connsiteY2" fmla="*/ 1268974 h 2929523"/>
                  <a:gd name="connsiteX3" fmla="*/ 716221 w 2999099"/>
                  <a:gd name="connsiteY3" fmla="*/ 1554724 h 2929523"/>
                  <a:gd name="connsiteX4" fmla="*/ 406659 w 2999099"/>
                  <a:gd name="connsiteY4" fmla="*/ 1888099 h 2929523"/>
                  <a:gd name="connsiteX5" fmla="*/ 278071 w 2999099"/>
                  <a:gd name="connsiteY5" fmla="*/ 2045261 h 2929523"/>
                  <a:gd name="connsiteX6" fmla="*/ 235209 w 2999099"/>
                  <a:gd name="connsiteY6" fmla="*/ 2045262 h 2929523"/>
                  <a:gd name="connsiteX7" fmla="*/ 178059 w 2999099"/>
                  <a:gd name="connsiteY7" fmla="*/ 2007162 h 2929523"/>
                  <a:gd name="connsiteX8" fmla="*/ 159009 w 2999099"/>
                  <a:gd name="connsiteY8" fmla="*/ 2097649 h 2929523"/>
                  <a:gd name="connsiteX9" fmla="*/ 106621 w 2999099"/>
                  <a:gd name="connsiteY9" fmla="*/ 2340537 h 2929523"/>
                  <a:gd name="connsiteX10" fmla="*/ 82809 w 2999099"/>
                  <a:gd name="connsiteY10" fmla="*/ 2454837 h 2929523"/>
                  <a:gd name="connsiteX11" fmla="*/ 78046 w 2999099"/>
                  <a:gd name="connsiteY11" fmla="*/ 2578662 h 2929523"/>
                  <a:gd name="connsiteX12" fmla="*/ 39946 w 2999099"/>
                  <a:gd name="connsiteY12" fmla="*/ 2759637 h 2929523"/>
                  <a:gd name="connsiteX13" fmla="*/ 1846 w 2999099"/>
                  <a:gd name="connsiteY13" fmla="*/ 2926324 h 2929523"/>
                  <a:gd name="connsiteX14" fmla="*/ 101859 w 2999099"/>
                  <a:gd name="connsiteY14" fmla="*/ 2859649 h 2929523"/>
                  <a:gd name="connsiteX15" fmla="*/ 311409 w 2999099"/>
                  <a:gd name="connsiteY15" fmla="*/ 2740587 h 2929523"/>
                  <a:gd name="connsiteX16" fmla="*/ 449521 w 2999099"/>
                  <a:gd name="connsiteY16" fmla="*/ 2640574 h 2929523"/>
                  <a:gd name="connsiteX17" fmla="*/ 568584 w 2999099"/>
                  <a:gd name="connsiteY17" fmla="*/ 2588187 h 2929523"/>
                  <a:gd name="connsiteX18" fmla="*/ 740034 w 2999099"/>
                  <a:gd name="connsiteY18" fmla="*/ 2488174 h 2929523"/>
                  <a:gd name="connsiteX19" fmla="*/ 797183 w 2999099"/>
                  <a:gd name="connsiteY19" fmla="*/ 2442931 h 2929523"/>
                  <a:gd name="connsiteX20" fmla="*/ 782896 w 2999099"/>
                  <a:gd name="connsiteY20" fmla="*/ 2411974 h 2929523"/>
                  <a:gd name="connsiteX21" fmla="*/ 720985 w 2999099"/>
                  <a:gd name="connsiteY21" fmla="*/ 2366731 h 2929523"/>
                  <a:gd name="connsiteX22" fmla="*/ 735271 w 2999099"/>
                  <a:gd name="connsiteY22" fmla="*/ 2316724 h 2929523"/>
                  <a:gd name="connsiteX23" fmla="*/ 959109 w 2999099"/>
                  <a:gd name="connsiteY23" fmla="*/ 2026212 h 2929523"/>
                  <a:gd name="connsiteX24" fmla="*/ 1159134 w 2999099"/>
                  <a:gd name="connsiteY24" fmla="*/ 1792849 h 2929523"/>
                  <a:gd name="connsiteX25" fmla="*/ 1478221 w 2999099"/>
                  <a:gd name="connsiteY25" fmla="*/ 1478524 h 2929523"/>
                  <a:gd name="connsiteX26" fmla="*/ 1744921 w 2999099"/>
                  <a:gd name="connsiteY26" fmla="*/ 1254687 h 2929523"/>
                  <a:gd name="connsiteX27" fmla="*/ 2049721 w 2999099"/>
                  <a:gd name="connsiteY27" fmla="*/ 1035612 h 2929523"/>
                  <a:gd name="connsiteX28" fmla="*/ 2287846 w 2999099"/>
                  <a:gd name="connsiteY28" fmla="*/ 887974 h 2929523"/>
                  <a:gd name="connsiteX29" fmla="*/ 2506921 w 2999099"/>
                  <a:gd name="connsiteY29" fmla="*/ 754624 h 2929523"/>
                  <a:gd name="connsiteX30" fmla="*/ 2764096 w 2999099"/>
                  <a:gd name="connsiteY30" fmla="*/ 592699 h 2929523"/>
                  <a:gd name="connsiteX31" fmla="*/ 2973647 w 2999099"/>
                  <a:gd name="connsiteY31" fmla="*/ 464112 h 2929523"/>
                  <a:gd name="connsiteX32" fmla="*/ 2983173 w 2999099"/>
                  <a:gd name="connsiteY32" fmla="*/ 397436 h 2929523"/>
                  <a:gd name="connsiteX33" fmla="*/ 2904590 w 2999099"/>
                  <a:gd name="connsiteY33" fmla="*/ 256943 h 2929523"/>
                  <a:gd name="connsiteX34" fmla="*/ 2780765 w 2999099"/>
                  <a:gd name="connsiteY34" fmla="*/ 18820 h 2929523"/>
                  <a:gd name="connsiteX35" fmla="*/ 2678371 w 2999099"/>
                  <a:gd name="connsiteY35" fmla="*/ 42631 h 2929523"/>
                  <a:gd name="connsiteX36" fmla="*/ 2440246 w 2999099"/>
                  <a:gd name="connsiteY36" fmla="*/ 206937 h 2929523"/>
                  <a:gd name="connsiteX37" fmla="*/ 2221171 w 2999099"/>
                  <a:gd name="connsiteY37" fmla="*/ 359337 h 2929523"/>
                  <a:gd name="connsiteX38" fmla="*/ 1935421 w 2999099"/>
                  <a:gd name="connsiteY38" fmla="*/ 549837 h 2929523"/>
                  <a:gd name="connsiteX39" fmla="*/ 1778259 w 2999099"/>
                  <a:gd name="connsiteY39" fmla="*/ 654612 h 2929523"/>
                  <a:gd name="connsiteX0" fmla="*/ 1778259 w 2999099"/>
                  <a:gd name="connsiteY0" fmla="*/ 648085 h 2922996"/>
                  <a:gd name="connsiteX1" fmla="*/ 1454409 w 2999099"/>
                  <a:gd name="connsiteY1" fmla="*/ 895735 h 2922996"/>
                  <a:gd name="connsiteX2" fmla="*/ 1011496 w 2999099"/>
                  <a:gd name="connsiteY2" fmla="*/ 1262447 h 2922996"/>
                  <a:gd name="connsiteX3" fmla="*/ 716221 w 2999099"/>
                  <a:gd name="connsiteY3" fmla="*/ 1548197 h 2922996"/>
                  <a:gd name="connsiteX4" fmla="*/ 406659 w 2999099"/>
                  <a:gd name="connsiteY4" fmla="*/ 1881572 h 2922996"/>
                  <a:gd name="connsiteX5" fmla="*/ 278071 w 2999099"/>
                  <a:gd name="connsiteY5" fmla="*/ 2038734 h 2922996"/>
                  <a:gd name="connsiteX6" fmla="*/ 235209 w 2999099"/>
                  <a:gd name="connsiteY6" fmla="*/ 2038735 h 2922996"/>
                  <a:gd name="connsiteX7" fmla="*/ 178059 w 2999099"/>
                  <a:gd name="connsiteY7" fmla="*/ 2000635 h 2922996"/>
                  <a:gd name="connsiteX8" fmla="*/ 159009 w 2999099"/>
                  <a:gd name="connsiteY8" fmla="*/ 2091122 h 2922996"/>
                  <a:gd name="connsiteX9" fmla="*/ 106621 w 2999099"/>
                  <a:gd name="connsiteY9" fmla="*/ 2334010 h 2922996"/>
                  <a:gd name="connsiteX10" fmla="*/ 82809 w 2999099"/>
                  <a:gd name="connsiteY10" fmla="*/ 2448310 h 2922996"/>
                  <a:gd name="connsiteX11" fmla="*/ 78046 w 2999099"/>
                  <a:gd name="connsiteY11" fmla="*/ 2572135 h 2922996"/>
                  <a:gd name="connsiteX12" fmla="*/ 39946 w 2999099"/>
                  <a:gd name="connsiteY12" fmla="*/ 2753110 h 2922996"/>
                  <a:gd name="connsiteX13" fmla="*/ 1846 w 2999099"/>
                  <a:gd name="connsiteY13" fmla="*/ 2919797 h 2922996"/>
                  <a:gd name="connsiteX14" fmla="*/ 101859 w 2999099"/>
                  <a:gd name="connsiteY14" fmla="*/ 2853122 h 2922996"/>
                  <a:gd name="connsiteX15" fmla="*/ 311409 w 2999099"/>
                  <a:gd name="connsiteY15" fmla="*/ 2734060 h 2922996"/>
                  <a:gd name="connsiteX16" fmla="*/ 449521 w 2999099"/>
                  <a:gd name="connsiteY16" fmla="*/ 2634047 h 2922996"/>
                  <a:gd name="connsiteX17" fmla="*/ 568584 w 2999099"/>
                  <a:gd name="connsiteY17" fmla="*/ 2581660 h 2922996"/>
                  <a:gd name="connsiteX18" fmla="*/ 740034 w 2999099"/>
                  <a:gd name="connsiteY18" fmla="*/ 2481647 h 2922996"/>
                  <a:gd name="connsiteX19" fmla="*/ 797183 w 2999099"/>
                  <a:gd name="connsiteY19" fmla="*/ 2436404 h 2922996"/>
                  <a:gd name="connsiteX20" fmla="*/ 782896 w 2999099"/>
                  <a:gd name="connsiteY20" fmla="*/ 2405447 h 2922996"/>
                  <a:gd name="connsiteX21" fmla="*/ 720985 w 2999099"/>
                  <a:gd name="connsiteY21" fmla="*/ 2360204 h 2922996"/>
                  <a:gd name="connsiteX22" fmla="*/ 735271 w 2999099"/>
                  <a:gd name="connsiteY22" fmla="*/ 2310197 h 2922996"/>
                  <a:gd name="connsiteX23" fmla="*/ 959109 w 2999099"/>
                  <a:gd name="connsiteY23" fmla="*/ 2019685 h 2922996"/>
                  <a:gd name="connsiteX24" fmla="*/ 1159134 w 2999099"/>
                  <a:gd name="connsiteY24" fmla="*/ 1786322 h 2922996"/>
                  <a:gd name="connsiteX25" fmla="*/ 1478221 w 2999099"/>
                  <a:gd name="connsiteY25" fmla="*/ 1471997 h 2922996"/>
                  <a:gd name="connsiteX26" fmla="*/ 1744921 w 2999099"/>
                  <a:gd name="connsiteY26" fmla="*/ 1248160 h 2922996"/>
                  <a:gd name="connsiteX27" fmla="*/ 2049721 w 2999099"/>
                  <a:gd name="connsiteY27" fmla="*/ 1029085 h 2922996"/>
                  <a:gd name="connsiteX28" fmla="*/ 2287846 w 2999099"/>
                  <a:gd name="connsiteY28" fmla="*/ 881447 h 2922996"/>
                  <a:gd name="connsiteX29" fmla="*/ 2506921 w 2999099"/>
                  <a:gd name="connsiteY29" fmla="*/ 748097 h 2922996"/>
                  <a:gd name="connsiteX30" fmla="*/ 2764096 w 2999099"/>
                  <a:gd name="connsiteY30" fmla="*/ 586172 h 2922996"/>
                  <a:gd name="connsiteX31" fmla="*/ 2973647 w 2999099"/>
                  <a:gd name="connsiteY31" fmla="*/ 457585 h 2922996"/>
                  <a:gd name="connsiteX32" fmla="*/ 2983173 w 2999099"/>
                  <a:gd name="connsiteY32" fmla="*/ 390909 h 2922996"/>
                  <a:gd name="connsiteX33" fmla="*/ 2904590 w 2999099"/>
                  <a:gd name="connsiteY33" fmla="*/ 250416 h 2922996"/>
                  <a:gd name="connsiteX34" fmla="*/ 2787909 w 2999099"/>
                  <a:gd name="connsiteY34" fmla="*/ 19437 h 2922996"/>
                  <a:gd name="connsiteX35" fmla="*/ 2678371 w 2999099"/>
                  <a:gd name="connsiteY35" fmla="*/ 36104 h 2922996"/>
                  <a:gd name="connsiteX36" fmla="*/ 2440246 w 2999099"/>
                  <a:gd name="connsiteY36" fmla="*/ 200410 h 2922996"/>
                  <a:gd name="connsiteX37" fmla="*/ 2221171 w 2999099"/>
                  <a:gd name="connsiteY37" fmla="*/ 352810 h 2922996"/>
                  <a:gd name="connsiteX38" fmla="*/ 1935421 w 2999099"/>
                  <a:gd name="connsiteY38" fmla="*/ 543310 h 2922996"/>
                  <a:gd name="connsiteX39" fmla="*/ 1778259 w 2999099"/>
                  <a:gd name="connsiteY39" fmla="*/ 648085 h 2922996"/>
                  <a:gd name="connsiteX0" fmla="*/ 1778259 w 2999099"/>
                  <a:gd name="connsiteY0" fmla="*/ 646157 h 2921068"/>
                  <a:gd name="connsiteX1" fmla="*/ 1454409 w 2999099"/>
                  <a:gd name="connsiteY1" fmla="*/ 893807 h 2921068"/>
                  <a:gd name="connsiteX2" fmla="*/ 1011496 w 2999099"/>
                  <a:gd name="connsiteY2" fmla="*/ 1260519 h 2921068"/>
                  <a:gd name="connsiteX3" fmla="*/ 716221 w 2999099"/>
                  <a:gd name="connsiteY3" fmla="*/ 1546269 h 2921068"/>
                  <a:gd name="connsiteX4" fmla="*/ 406659 w 2999099"/>
                  <a:gd name="connsiteY4" fmla="*/ 1879644 h 2921068"/>
                  <a:gd name="connsiteX5" fmla="*/ 278071 w 2999099"/>
                  <a:gd name="connsiteY5" fmla="*/ 2036806 h 2921068"/>
                  <a:gd name="connsiteX6" fmla="*/ 235209 w 2999099"/>
                  <a:gd name="connsiteY6" fmla="*/ 2036807 h 2921068"/>
                  <a:gd name="connsiteX7" fmla="*/ 178059 w 2999099"/>
                  <a:gd name="connsiteY7" fmla="*/ 1998707 h 2921068"/>
                  <a:gd name="connsiteX8" fmla="*/ 159009 w 2999099"/>
                  <a:gd name="connsiteY8" fmla="*/ 2089194 h 2921068"/>
                  <a:gd name="connsiteX9" fmla="*/ 106621 w 2999099"/>
                  <a:gd name="connsiteY9" fmla="*/ 2332082 h 2921068"/>
                  <a:gd name="connsiteX10" fmla="*/ 82809 w 2999099"/>
                  <a:gd name="connsiteY10" fmla="*/ 2446382 h 2921068"/>
                  <a:gd name="connsiteX11" fmla="*/ 78046 w 2999099"/>
                  <a:gd name="connsiteY11" fmla="*/ 2570207 h 2921068"/>
                  <a:gd name="connsiteX12" fmla="*/ 39946 w 2999099"/>
                  <a:gd name="connsiteY12" fmla="*/ 2751182 h 2921068"/>
                  <a:gd name="connsiteX13" fmla="*/ 1846 w 2999099"/>
                  <a:gd name="connsiteY13" fmla="*/ 2917869 h 2921068"/>
                  <a:gd name="connsiteX14" fmla="*/ 101859 w 2999099"/>
                  <a:gd name="connsiteY14" fmla="*/ 2851194 h 2921068"/>
                  <a:gd name="connsiteX15" fmla="*/ 311409 w 2999099"/>
                  <a:gd name="connsiteY15" fmla="*/ 2732132 h 2921068"/>
                  <a:gd name="connsiteX16" fmla="*/ 449521 w 2999099"/>
                  <a:gd name="connsiteY16" fmla="*/ 2632119 h 2921068"/>
                  <a:gd name="connsiteX17" fmla="*/ 568584 w 2999099"/>
                  <a:gd name="connsiteY17" fmla="*/ 2579732 h 2921068"/>
                  <a:gd name="connsiteX18" fmla="*/ 740034 w 2999099"/>
                  <a:gd name="connsiteY18" fmla="*/ 2479719 h 2921068"/>
                  <a:gd name="connsiteX19" fmla="*/ 797183 w 2999099"/>
                  <a:gd name="connsiteY19" fmla="*/ 2434476 h 2921068"/>
                  <a:gd name="connsiteX20" fmla="*/ 782896 w 2999099"/>
                  <a:gd name="connsiteY20" fmla="*/ 2403519 h 2921068"/>
                  <a:gd name="connsiteX21" fmla="*/ 720985 w 2999099"/>
                  <a:gd name="connsiteY21" fmla="*/ 2358276 h 2921068"/>
                  <a:gd name="connsiteX22" fmla="*/ 735271 w 2999099"/>
                  <a:gd name="connsiteY22" fmla="*/ 2308269 h 2921068"/>
                  <a:gd name="connsiteX23" fmla="*/ 959109 w 2999099"/>
                  <a:gd name="connsiteY23" fmla="*/ 2017757 h 2921068"/>
                  <a:gd name="connsiteX24" fmla="*/ 1159134 w 2999099"/>
                  <a:gd name="connsiteY24" fmla="*/ 1784394 h 2921068"/>
                  <a:gd name="connsiteX25" fmla="*/ 1478221 w 2999099"/>
                  <a:gd name="connsiteY25" fmla="*/ 1470069 h 2921068"/>
                  <a:gd name="connsiteX26" fmla="*/ 1744921 w 2999099"/>
                  <a:gd name="connsiteY26" fmla="*/ 1246232 h 2921068"/>
                  <a:gd name="connsiteX27" fmla="*/ 2049721 w 2999099"/>
                  <a:gd name="connsiteY27" fmla="*/ 1027157 h 2921068"/>
                  <a:gd name="connsiteX28" fmla="*/ 2287846 w 2999099"/>
                  <a:gd name="connsiteY28" fmla="*/ 879519 h 2921068"/>
                  <a:gd name="connsiteX29" fmla="*/ 2506921 w 2999099"/>
                  <a:gd name="connsiteY29" fmla="*/ 746169 h 2921068"/>
                  <a:gd name="connsiteX30" fmla="*/ 2764096 w 2999099"/>
                  <a:gd name="connsiteY30" fmla="*/ 584244 h 2921068"/>
                  <a:gd name="connsiteX31" fmla="*/ 2973647 w 2999099"/>
                  <a:gd name="connsiteY31" fmla="*/ 455657 h 2921068"/>
                  <a:gd name="connsiteX32" fmla="*/ 2983173 w 2999099"/>
                  <a:gd name="connsiteY32" fmla="*/ 388981 h 2921068"/>
                  <a:gd name="connsiteX33" fmla="*/ 2904590 w 2999099"/>
                  <a:gd name="connsiteY33" fmla="*/ 248488 h 2921068"/>
                  <a:gd name="connsiteX34" fmla="*/ 2787909 w 2999099"/>
                  <a:gd name="connsiteY34" fmla="*/ 17509 h 2921068"/>
                  <a:gd name="connsiteX35" fmla="*/ 2685515 w 2999099"/>
                  <a:gd name="connsiteY35" fmla="*/ 36557 h 2921068"/>
                  <a:gd name="connsiteX36" fmla="*/ 2440246 w 2999099"/>
                  <a:gd name="connsiteY36" fmla="*/ 198482 h 2921068"/>
                  <a:gd name="connsiteX37" fmla="*/ 2221171 w 2999099"/>
                  <a:gd name="connsiteY37" fmla="*/ 350882 h 2921068"/>
                  <a:gd name="connsiteX38" fmla="*/ 1935421 w 2999099"/>
                  <a:gd name="connsiteY38" fmla="*/ 541382 h 2921068"/>
                  <a:gd name="connsiteX39" fmla="*/ 1778259 w 2999099"/>
                  <a:gd name="connsiteY39" fmla="*/ 646157 h 2921068"/>
                  <a:gd name="connsiteX0" fmla="*/ 1778259 w 3000902"/>
                  <a:gd name="connsiteY0" fmla="*/ 646157 h 2921068"/>
                  <a:gd name="connsiteX1" fmla="*/ 1454409 w 3000902"/>
                  <a:gd name="connsiteY1" fmla="*/ 893807 h 2921068"/>
                  <a:gd name="connsiteX2" fmla="*/ 1011496 w 3000902"/>
                  <a:gd name="connsiteY2" fmla="*/ 1260519 h 2921068"/>
                  <a:gd name="connsiteX3" fmla="*/ 716221 w 3000902"/>
                  <a:gd name="connsiteY3" fmla="*/ 1546269 h 2921068"/>
                  <a:gd name="connsiteX4" fmla="*/ 406659 w 3000902"/>
                  <a:gd name="connsiteY4" fmla="*/ 1879644 h 2921068"/>
                  <a:gd name="connsiteX5" fmla="*/ 278071 w 3000902"/>
                  <a:gd name="connsiteY5" fmla="*/ 2036806 h 2921068"/>
                  <a:gd name="connsiteX6" fmla="*/ 235209 w 3000902"/>
                  <a:gd name="connsiteY6" fmla="*/ 2036807 h 2921068"/>
                  <a:gd name="connsiteX7" fmla="*/ 178059 w 3000902"/>
                  <a:gd name="connsiteY7" fmla="*/ 1998707 h 2921068"/>
                  <a:gd name="connsiteX8" fmla="*/ 159009 w 3000902"/>
                  <a:gd name="connsiteY8" fmla="*/ 2089194 h 2921068"/>
                  <a:gd name="connsiteX9" fmla="*/ 106621 w 3000902"/>
                  <a:gd name="connsiteY9" fmla="*/ 2332082 h 2921068"/>
                  <a:gd name="connsiteX10" fmla="*/ 82809 w 3000902"/>
                  <a:gd name="connsiteY10" fmla="*/ 2446382 h 2921068"/>
                  <a:gd name="connsiteX11" fmla="*/ 78046 w 3000902"/>
                  <a:gd name="connsiteY11" fmla="*/ 2570207 h 2921068"/>
                  <a:gd name="connsiteX12" fmla="*/ 39946 w 3000902"/>
                  <a:gd name="connsiteY12" fmla="*/ 2751182 h 2921068"/>
                  <a:gd name="connsiteX13" fmla="*/ 1846 w 3000902"/>
                  <a:gd name="connsiteY13" fmla="*/ 2917869 h 2921068"/>
                  <a:gd name="connsiteX14" fmla="*/ 101859 w 3000902"/>
                  <a:gd name="connsiteY14" fmla="*/ 2851194 h 2921068"/>
                  <a:gd name="connsiteX15" fmla="*/ 311409 w 3000902"/>
                  <a:gd name="connsiteY15" fmla="*/ 2732132 h 2921068"/>
                  <a:gd name="connsiteX16" fmla="*/ 449521 w 3000902"/>
                  <a:gd name="connsiteY16" fmla="*/ 2632119 h 2921068"/>
                  <a:gd name="connsiteX17" fmla="*/ 568584 w 3000902"/>
                  <a:gd name="connsiteY17" fmla="*/ 2579732 h 2921068"/>
                  <a:gd name="connsiteX18" fmla="*/ 740034 w 3000902"/>
                  <a:gd name="connsiteY18" fmla="*/ 2479719 h 2921068"/>
                  <a:gd name="connsiteX19" fmla="*/ 797183 w 3000902"/>
                  <a:gd name="connsiteY19" fmla="*/ 2434476 h 2921068"/>
                  <a:gd name="connsiteX20" fmla="*/ 782896 w 3000902"/>
                  <a:gd name="connsiteY20" fmla="*/ 2403519 h 2921068"/>
                  <a:gd name="connsiteX21" fmla="*/ 720985 w 3000902"/>
                  <a:gd name="connsiteY21" fmla="*/ 2358276 h 2921068"/>
                  <a:gd name="connsiteX22" fmla="*/ 735271 w 3000902"/>
                  <a:gd name="connsiteY22" fmla="*/ 2308269 h 2921068"/>
                  <a:gd name="connsiteX23" fmla="*/ 959109 w 3000902"/>
                  <a:gd name="connsiteY23" fmla="*/ 2017757 h 2921068"/>
                  <a:gd name="connsiteX24" fmla="*/ 1159134 w 3000902"/>
                  <a:gd name="connsiteY24" fmla="*/ 1784394 h 2921068"/>
                  <a:gd name="connsiteX25" fmla="*/ 1478221 w 3000902"/>
                  <a:gd name="connsiteY25" fmla="*/ 1470069 h 2921068"/>
                  <a:gd name="connsiteX26" fmla="*/ 1744921 w 3000902"/>
                  <a:gd name="connsiteY26" fmla="*/ 1246232 h 2921068"/>
                  <a:gd name="connsiteX27" fmla="*/ 2049721 w 3000902"/>
                  <a:gd name="connsiteY27" fmla="*/ 1027157 h 2921068"/>
                  <a:gd name="connsiteX28" fmla="*/ 2287846 w 3000902"/>
                  <a:gd name="connsiteY28" fmla="*/ 879519 h 2921068"/>
                  <a:gd name="connsiteX29" fmla="*/ 2506921 w 3000902"/>
                  <a:gd name="connsiteY29" fmla="*/ 746169 h 2921068"/>
                  <a:gd name="connsiteX30" fmla="*/ 2764096 w 3000902"/>
                  <a:gd name="connsiteY30" fmla="*/ 584244 h 2921068"/>
                  <a:gd name="connsiteX31" fmla="*/ 2973647 w 3000902"/>
                  <a:gd name="connsiteY31" fmla="*/ 455657 h 2921068"/>
                  <a:gd name="connsiteX32" fmla="*/ 2983173 w 3000902"/>
                  <a:gd name="connsiteY32" fmla="*/ 388981 h 2921068"/>
                  <a:gd name="connsiteX33" fmla="*/ 2904590 w 3000902"/>
                  <a:gd name="connsiteY33" fmla="*/ 248488 h 2921068"/>
                  <a:gd name="connsiteX34" fmla="*/ 2787909 w 3000902"/>
                  <a:gd name="connsiteY34" fmla="*/ 17509 h 2921068"/>
                  <a:gd name="connsiteX35" fmla="*/ 2685515 w 3000902"/>
                  <a:gd name="connsiteY35" fmla="*/ 36557 h 2921068"/>
                  <a:gd name="connsiteX36" fmla="*/ 2440246 w 3000902"/>
                  <a:gd name="connsiteY36" fmla="*/ 198482 h 2921068"/>
                  <a:gd name="connsiteX37" fmla="*/ 2221171 w 3000902"/>
                  <a:gd name="connsiteY37" fmla="*/ 350882 h 2921068"/>
                  <a:gd name="connsiteX38" fmla="*/ 1935421 w 3000902"/>
                  <a:gd name="connsiteY38" fmla="*/ 541382 h 2921068"/>
                  <a:gd name="connsiteX39" fmla="*/ 1778259 w 3000902"/>
                  <a:gd name="connsiteY39" fmla="*/ 646157 h 2921068"/>
                  <a:gd name="connsiteX0" fmla="*/ 1778259 w 3000902"/>
                  <a:gd name="connsiteY0" fmla="*/ 646157 h 2921068"/>
                  <a:gd name="connsiteX1" fmla="*/ 1454409 w 3000902"/>
                  <a:gd name="connsiteY1" fmla="*/ 893807 h 2921068"/>
                  <a:gd name="connsiteX2" fmla="*/ 1011496 w 3000902"/>
                  <a:gd name="connsiteY2" fmla="*/ 1260519 h 2921068"/>
                  <a:gd name="connsiteX3" fmla="*/ 716221 w 3000902"/>
                  <a:gd name="connsiteY3" fmla="*/ 1546269 h 2921068"/>
                  <a:gd name="connsiteX4" fmla="*/ 406659 w 3000902"/>
                  <a:gd name="connsiteY4" fmla="*/ 1879644 h 2921068"/>
                  <a:gd name="connsiteX5" fmla="*/ 278071 w 3000902"/>
                  <a:gd name="connsiteY5" fmla="*/ 2036806 h 2921068"/>
                  <a:gd name="connsiteX6" fmla="*/ 235209 w 3000902"/>
                  <a:gd name="connsiteY6" fmla="*/ 2036807 h 2921068"/>
                  <a:gd name="connsiteX7" fmla="*/ 178059 w 3000902"/>
                  <a:gd name="connsiteY7" fmla="*/ 1998707 h 2921068"/>
                  <a:gd name="connsiteX8" fmla="*/ 159009 w 3000902"/>
                  <a:gd name="connsiteY8" fmla="*/ 2089194 h 2921068"/>
                  <a:gd name="connsiteX9" fmla="*/ 106621 w 3000902"/>
                  <a:gd name="connsiteY9" fmla="*/ 2332082 h 2921068"/>
                  <a:gd name="connsiteX10" fmla="*/ 82809 w 3000902"/>
                  <a:gd name="connsiteY10" fmla="*/ 2446382 h 2921068"/>
                  <a:gd name="connsiteX11" fmla="*/ 78046 w 3000902"/>
                  <a:gd name="connsiteY11" fmla="*/ 2570207 h 2921068"/>
                  <a:gd name="connsiteX12" fmla="*/ 39946 w 3000902"/>
                  <a:gd name="connsiteY12" fmla="*/ 2751182 h 2921068"/>
                  <a:gd name="connsiteX13" fmla="*/ 1846 w 3000902"/>
                  <a:gd name="connsiteY13" fmla="*/ 2917869 h 2921068"/>
                  <a:gd name="connsiteX14" fmla="*/ 101859 w 3000902"/>
                  <a:gd name="connsiteY14" fmla="*/ 2851194 h 2921068"/>
                  <a:gd name="connsiteX15" fmla="*/ 311409 w 3000902"/>
                  <a:gd name="connsiteY15" fmla="*/ 2732132 h 2921068"/>
                  <a:gd name="connsiteX16" fmla="*/ 449521 w 3000902"/>
                  <a:gd name="connsiteY16" fmla="*/ 2632119 h 2921068"/>
                  <a:gd name="connsiteX17" fmla="*/ 568584 w 3000902"/>
                  <a:gd name="connsiteY17" fmla="*/ 2579732 h 2921068"/>
                  <a:gd name="connsiteX18" fmla="*/ 740034 w 3000902"/>
                  <a:gd name="connsiteY18" fmla="*/ 2479719 h 2921068"/>
                  <a:gd name="connsiteX19" fmla="*/ 797183 w 3000902"/>
                  <a:gd name="connsiteY19" fmla="*/ 2434476 h 2921068"/>
                  <a:gd name="connsiteX20" fmla="*/ 782896 w 3000902"/>
                  <a:gd name="connsiteY20" fmla="*/ 2403519 h 2921068"/>
                  <a:gd name="connsiteX21" fmla="*/ 720985 w 3000902"/>
                  <a:gd name="connsiteY21" fmla="*/ 2358276 h 2921068"/>
                  <a:gd name="connsiteX22" fmla="*/ 735271 w 3000902"/>
                  <a:gd name="connsiteY22" fmla="*/ 2308269 h 2921068"/>
                  <a:gd name="connsiteX23" fmla="*/ 959109 w 3000902"/>
                  <a:gd name="connsiteY23" fmla="*/ 2017757 h 2921068"/>
                  <a:gd name="connsiteX24" fmla="*/ 1159134 w 3000902"/>
                  <a:gd name="connsiteY24" fmla="*/ 1784394 h 2921068"/>
                  <a:gd name="connsiteX25" fmla="*/ 1478221 w 3000902"/>
                  <a:gd name="connsiteY25" fmla="*/ 1470069 h 2921068"/>
                  <a:gd name="connsiteX26" fmla="*/ 1744921 w 3000902"/>
                  <a:gd name="connsiteY26" fmla="*/ 1246232 h 2921068"/>
                  <a:gd name="connsiteX27" fmla="*/ 2049721 w 3000902"/>
                  <a:gd name="connsiteY27" fmla="*/ 1027157 h 2921068"/>
                  <a:gd name="connsiteX28" fmla="*/ 2287846 w 3000902"/>
                  <a:gd name="connsiteY28" fmla="*/ 879519 h 2921068"/>
                  <a:gd name="connsiteX29" fmla="*/ 2506921 w 3000902"/>
                  <a:gd name="connsiteY29" fmla="*/ 746169 h 2921068"/>
                  <a:gd name="connsiteX30" fmla="*/ 2764096 w 3000902"/>
                  <a:gd name="connsiteY30" fmla="*/ 584244 h 2921068"/>
                  <a:gd name="connsiteX31" fmla="*/ 2973647 w 3000902"/>
                  <a:gd name="connsiteY31" fmla="*/ 455657 h 2921068"/>
                  <a:gd name="connsiteX32" fmla="*/ 2983173 w 3000902"/>
                  <a:gd name="connsiteY32" fmla="*/ 388981 h 2921068"/>
                  <a:gd name="connsiteX33" fmla="*/ 2904590 w 3000902"/>
                  <a:gd name="connsiteY33" fmla="*/ 248488 h 2921068"/>
                  <a:gd name="connsiteX34" fmla="*/ 2787909 w 3000902"/>
                  <a:gd name="connsiteY34" fmla="*/ 17509 h 2921068"/>
                  <a:gd name="connsiteX35" fmla="*/ 2685515 w 3000902"/>
                  <a:gd name="connsiteY35" fmla="*/ 36557 h 2921068"/>
                  <a:gd name="connsiteX36" fmla="*/ 2440246 w 3000902"/>
                  <a:gd name="connsiteY36" fmla="*/ 198482 h 2921068"/>
                  <a:gd name="connsiteX37" fmla="*/ 2221171 w 3000902"/>
                  <a:gd name="connsiteY37" fmla="*/ 350882 h 2921068"/>
                  <a:gd name="connsiteX38" fmla="*/ 1999715 w 3000902"/>
                  <a:gd name="connsiteY38" fmla="*/ 493757 h 2921068"/>
                  <a:gd name="connsiteX39" fmla="*/ 1778259 w 3000902"/>
                  <a:gd name="connsiteY39" fmla="*/ 646157 h 2921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000902" h="2921068">
                    <a:moveTo>
                      <a:pt x="1778259" y="646157"/>
                    </a:moveTo>
                    <a:cubicBezTo>
                      <a:pt x="1687375" y="712832"/>
                      <a:pt x="1582203" y="791413"/>
                      <a:pt x="1454409" y="893807"/>
                    </a:cubicBezTo>
                    <a:cubicBezTo>
                      <a:pt x="1326615" y="996201"/>
                      <a:pt x="1134527" y="1151775"/>
                      <a:pt x="1011496" y="1260519"/>
                    </a:cubicBezTo>
                    <a:cubicBezTo>
                      <a:pt x="888465" y="1369263"/>
                      <a:pt x="817027" y="1443082"/>
                      <a:pt x="716221" y="1546269"/>
                    </a:cubicBezTo>
                    <a:cubicBezTo>
                      <a:pt x="615415" y="1649456"/>
                      <a:pt x="479684" y="1797888"/>
                      <a:pt x="406659" y="1879644"/>
                    </a:cubicBezTo>
                    <a:cubicBezTo>
                      <a:pt x="333634" y="1961400"/>
                      <a:pt x="306646" y="2010612"/>
                      <a:pt x="278071" y="2036806"/>
                    </a:cubicBezTo>
                    <a:cubicBezTo>
                      <a:pt x="249496" y="2063000"/>
                      <a:pt x="249496" y="2050301"/>
                      <a:pt x="235209" y="2036807"/>
                    </a:cubicBezTo>
                    <a:cubicBezTo>
                      <a:pt x="220922" y="2023313"/>
                      <a:pt x="190759" y="1989976"/>
                      <a:pt x="178059" y="1998707"/>
                    </a:cubicBezTo>
                    <a:cubicBezTo>
                      <a:pt x="165359" y="2007438"/>
                      <a:pt x="170915" y="2033632"/>
                      <a:pt x="159009" y="2089194"/>
                    </a:cubicBezTo>
                    <a:cubicBezTo>
                      <a:pt x="147103" y="2144757"/>
                      <a:pt x="119321" y="2272551"/>
                      <a:pt x="106621" y="2332082"/>
                    </a:cubicBezTo>
                    <a:cubicBezTo>
                      <a:pt x="93921" y="2391613"/>
                      <a:pt x="87571" y="2406695"/>
                      <a:pt x="82809" y="2446382"/>
                    </a:cubicBezTo>
                    <a:cubicBezTo>
                      <a:pt x="78046" y="2486070"/>
                      <a:pt x="85190" y="2519407"/>
                      <a:pt x="78046" y="2570207"/>
                    </a:cubicBezTo>
                    <a:cubicBezTo>
                      <a:pt x="70902" y="2621007"/>
                      <a:pt x="52646" y="2693238"/>
                      <a:pt x="39946" y="2751182"/>
                    </a:cubicBezTo>
                    <a:cubicBezTo>
                      <a:pt x="27246" y="2809126"/>
                      <a:pt x="-8473" y="2901200"/>
                      <a:pt x="1846" y="2917869"/>
                    </a:cubicBezTo>
                    <a:cubicBezTo>
                      <a:pt x="12165" y="2934538"/>
                      <a:pt x="50265" y="2882150"/>
                      <a:pt x="101859" y="2851194"/>
                    </a:cubicBezTo>
                    <a:cubicBezTo>
                      <a:pt x="153453" y="2820238"/>
                      <a:pt x="253465" y="2768644"/>
                      <a:pt x="311409" y="2732132"/>
                    </a:cubicBezTo>
                    <a:cubicBezTo>
                      <a:pt x="369353" y="2695620"/>
                      <a:pt x="406659" y="2657519"/>
                      <a:pt x="449521" y="2632119"/>
                    </a:cubicBezTo>
                    <a:cubicBezTo>
                      <a:pt x="492383" y="2606719"/>
                      <a:pt x="520165" y="2605132"/>
                      <a:pt x="568584" y="2579732"/>
                    </a:cubicBezTo>
                    <a:cubicBezTo>
                      <a:pt x="617003" y="2554332"/>
                      <a:pt x="701934" y="2503928"/>
                      <a:pt x="740034" y="2479719"/>
                    </a:cubicBezTo>
                    <a:cubicBezTo>
                      <a:pt x="778134" y="2455510"/>
                      <a:pt x="782895" y="2447176"/>
                      <a:pt x="797183" y="2434476"/>
                    </a:cubicBezTo>
                    <a:cubicBezTo>
                      <a:pt x="811471" y="2421776"/>
                      <a:pt x="795596" y="2416219"/>
                      <a:pt x="782896" y="2403519"/>
                    </a:cubicBezTo>
                    <a:cubicBezTo>
                      <a:pt x="770196" y="2390819"/>
                      <a:pt x="733684" y="2374151"/>
                      <a:pt x="720985" y="2358276"/>
                    </a:cubicBezTo>
                    <a:cubicBezTo>
                      <a:pt x="708286" y="2342401"/>
                      <a:pt x="695584" y="2365022"/>
                      <a:pt x="735271" y="2308269"/>
                    </a:cubicBezTo>
                    <a:cubicBezTo>
                      <a:pt x="774958" y="2251516"/>
                      <a:pt x="888465" y="2105069"/>
                      <a:pt x="959109" y="2017757"/>
                    </a:cubicBezTo>
                    <a:cubicBezTo>
                      <a:pt x="1029753" y="1930445"/>
                      <a:pt x="1072615" y="1875675"/>
                      <a:pt x="1159134" y="1784394"/>
                    </a:cubicBezTo>
                    <a:cubicBezTo>
                      <a:pt x="1245653" y="1693113"/>
                      <a:pt x="1380590" y="1559763"/>
                      <a:pt x="1478221" y="1470069"/>
                    </a:cubicBezTo>
                    <a:cubicBezTo>
                      <a:pt x="1575852" y="1380375"/>
                      <a:pt x="1649671" y="1320051"/>
                      <a:pt x="1744921" y="1246232"/>
                    </a:cubicBezTo>
                    <a:cubicBezTo>
                      <a:pt x="1840171" y="1172413"/>
                      <a:pt x="1959234" y="1088276"/>
                      <a:pt x="2049721" y="1027157"/>
                    </a:cubicBezTo>
                    <a:cubicBezTo>
                      <a:pt x="2140208" y="966038"/>
                      <a:pt x="2287846" y="879519"/>
                      <a:pt x="2287846" y="879519"/>
                    </a:cubicBezTo>
                    <a:lnTo>
                      <a:pt x="2506921" y="746169"/>
                    </a:lnTo>
                    <a:lnTo>
                      <a:pt x="2764096" y="584244"/>
                    </a:lnTo>
                    <a:cubicBezTo>
                      <a:pt x="2841884" y="535825"/>
                      <a:pt x="2932371" y="483439"/>
                      <a:pt x="2973647" y="455657"/>
                    </a:cubicBezTo>
                    <a:cubicBezTo>
                      <a:pt x="3014923" y="427875"/>
                      <a:pt x="3001825" y="423509"/>
                      <a:pt x="2983173" y="388981"/>
                    </a:cubicBezTo>
                    <a:cubicBezTo>
                      <a:pt x="2964521" y="354453"/>
                      <a:pt x="2937134" y="310400"/>
                      <a:pt x="2904590" y="248488"/>
                    </a:cubicBezTo>
                    <a:cubicBezTo>
                      <a:pt x="2872046" y="186576"/>
                      <a:pt x="2824421" y="52831"/>
                      <a:pt x="2787909" y="17509"/>
                    </a:cubicBezTo>
                    <a:cubicBezTo>
                      <a:pt x="2751397" y="-17813"/>
                      <a:pt x="2743459" y="6395"/>
                      <a:pt x="2685515" y="36557"/>
                    </a:cubicBezTo>
                    <a:cubicBezTo>
                      <a:pt x="2627571" y="66719"/>
                      <a:pt x="2517637" y="146095"/>
                      <a:pt x="2440246" y="198482"/>
                    </a:cubicBezTo>
                    <a:cubicBezTo>
                      <a:pt x="2362855" y="250870"/>
                      <a:pt x="2305308" y="293732"/>
                      <a:pt x="2221171" y="350882"/>
                    </a:cubicBezTo>
                    <a:cubicBezTo>
                      <a:pt x="2137034" y="408032"/>
                      <a:pt x="2071946" y="446926"/>
                      <a:pt x="1999715" y="493757"/>
                    </a:cubicBezTo>
                    <a:cubicBezTo>
                      <a:pt x="1927484" y="540588"/>
                      <a:pt x="1869143" y="579482"/>
                      <a:pt x="1778259" y="646157"/>
                    </a:cubicBezTo>
                    <a:close/>
                  </a:path>
                </a:pathLst>
              </a:custGeom>
              <a:gradFill flip="none" rotWithShape="1">
                <a:gsLst>
                  <a:gs pos="50000">
                    <a:srgbClr val="DFDA25">
                      <a:shade val="30000"/>
                      <a:satMod val="115000"/>
                    </a:srgbClr>
                  </a:gs>
                  <a:gs pos="75000">
                    <a:srgbClr val="ECE980"/>
                  </a:gs>
                  <a:gs pos="94000">
                    <a:srgbClr val="B3B321"/>
                  </a:gs>
                </a:gsLst>
                <a:lin ang="7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任意多边形 129"/>
              <p:cNvSpPr/>
              <p:nvPr/>
            </p:nvSpPr>
            <p:spPr>
              <a:xfrm>
                <a:off x="3903456" y="4438369"/>
                <a:ext cx="195069" cy="815571"/>
              </a:xfrm>
              <a:custGeom>
                <a:avLst/>
                <a:gdLst>
                  <a:gd name="connsiteX0" fmla="*/ 195069 w 195069"/>
                  <a:gd name="connsiteY0" fmla="*/ 0 h 815571"/>
                  <a:gd name="connsiteX1" fmla="*/ 185637 w 195069"/>
                  <a:gd name="connsiteY1" fmla="*/ 43777 h 815571"/>
                  <a:gd name="connsiteX2" fmla="*/ 144672 w 195069"/>
                  <a:gd name="connsiteY2" fmla="*/ 233645 h 815571"/>
                  <a:gd name="connsiteX3" fmla="*/ 120860 w 195069"/>
                  <a:gd name="connsiteY3" fmla="*/ 347945 h 815571"/>
                  <a:gd name="connsiteX4" fmla="*/ 116097 w 195069"/>
                  <a:gd name="connsiteY4" fmla="*/ 471770 h 815571"/>
                  <a:gd name="connsiteX5" fmla="*/ 77997 w 195069"/>
                  <a:gd name="connsiteY5" fmla="*/ 652745 h 815571"/>
                  <a:gd name="connsiteX6" fmla="*/ 39711 w 195069"/>
                  <a:gd name="connsiteY6" fmla="*/ 794503 h 815571"/>
                  <a:gd name="connsiteX7" fmla="*/ 39836 w 195069"/>
                  <a:gd name="connsiteY7" fmla="*/ 811213 h 815571"/>
                  <a:gd name="connsiteX8" fmla="*/ 36160 w 195069"/>
                  <a:gd name="connsiteY8" fmla="*/ 815571 h 815571"/>
                  <a:gd name="connsiteX9" fmla="*/ 27542 w 195069"/>
                  <a:gd name="connsiteY9" fmla="*/ 806779 h 815571"/>
                  <a:gd name="connsiteX10" fmla="*/ 11320 w 195069"/>
                  <a:gd name="connsiteY10" fmla="*/ 793236 h 815571"/>
                  <a:gd name="connsiteX11" fmla="*/ 1200 w 195069"/>
                  <a:gd name="connsiteY11" fmla="*/ 782223 h 815571"/>
                  <a:gd name="connsiteX12" fmla="*/ 0 w 195069"/>
                  <a:gd name="connsiteY12" fmla="*/ 781718 h 815571"/>
                  <a:gd name="connsiteX13" fmla="*/ 1943 w 195069"/>
                  <a:gd name="connsiteY13" fmla="*/ 774635 h 815571"/>
                  <a:gd name="connsiteX14" fmla="*/ 13700 w 195069"/>
                  <a:gd name="connsiteY14" fmla="*/ 726564 h 815571"/>
                  <a:gd name="connsiteX15" fmla="*/ 58944 w 195069"/>
                  <a:gd name="connsiteY15" fmla="*/ 581308 h 815571"/>
                  <a:gd name="connsiteX16" fmla="*/ 89900 w 195069"/>
                  <a:gd name="connsiteY16" fmla="*/ 440814 h 815571"/>
                  <a:gd name="connsiteX17" fmla="*/ 106569 w 195069"/>
                  <a:gd name="connsiteY17" fmla="*/ 324133 h 815571"/>
                  <a:gd name="connsiteX18" fmla="*/ 132762 w 195069"/>
                  <a:gd name="connsiteY18" fmla="*/ 200309 h 815571"/>
                  <a:gd name="connsiteX19" fmla="*/ 184969 w 195069"/>
                  <a:gd name="connsiteY19" fmla="*/ 28610 h 815571"/>
                  <a:gd name="connsiteX20" fmla="*/ 195069 w 195069"/>
                  <a:gd name="connsiteY20" fmla="*/ 0 h 81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5069" h="815571">
                    <a:moveTo>
                      <a:pt x="195069" y="0"/>
                    </a:moveTo>
                    <a:lnTo>
                      <a:pt x="185637" y="43777"/>
                    </a:lnTo>
                    <a:cubicBezTo>
                      <a:pt x="172206" y="105951"/>
                      <a:pt x="154197" y="188997"/>
                      <a:pt x="144672" y="233645"/>
                    </a:cubicBezTo>
                    <a:cubicBezTo>
                      <a:pt x="131972" y="293176"/>
                      <a:pt x="125622" y="308258"/>
                      <a:pt x="120860" y="347945"/>
                    </a:cubicBezTo>
                    <a:cubicBezTo>
                      <a:pt x="116097" y="387633"/>
                      <a:pt x="123241" y="420970"/>
                      <a:pt x="116097" y="471770"/>
                    </a:cubicBezTo>
                    <a:cubicBezTo>
                      <a:pt x="108953" y="522570"/>
                      <a:pt x="90697" y="594801"/>
                      <a:pt x="77997" y="652745"/>
                    </a:cubicBezTo>
                    <a:cubicBezTo>
                      <a:pt x="68472" y="696203"/>
                      <a:pt x="45999" y="758859"/>
                      <a:pt x="39711" y="794503"/>
                    </a:cubicBezTo>
                    <a:lnTo>
                      <a:pt x="39836" y="811213"/>
                    </a:lnTo>
                    <a:lnTo>
                      <a:pt x="36160" y="815571"/>
                    </a:lnTo>
                    <a:lnTo>
                      <a:pt x="27542" y="806779"/>
                    </a:lnTo>
                    <a:cubicBezTo>
                      <a:pt x="21837" y="801471"/>
                      <a:pt x="15884" y="796411"/>
                      <a:pt x="11320" y="793236"/>
                    </a:cubicBezTo>
                    <a:cubicBezTo>
                      <a:pt x="6756" y="790061"/>
                      <a:pt x="4276" y="785100"/>
                      <a:pt x="1200" y="782223"/>
                    </a:cubicBezTo>
                    <a:lnTo>
                      <a:pt x="0" y="781718"/>
                    </a:lnTo>
                    <a:lnTo>
                      <a:pt x="1943" y="774635"/>
                    </a:lnTo>
                    <a:cubicBezTo>
                      <a:pt x="4870" y="761191"/>
                      <a:pt x="8144" y="745614"/>
                      <a:pt x="13700" y="726564"/>
                    </a:cubicBezTo>
                    <a:cubicBezTo>
                      <a:pt x="24812" y="688464"/>
                      <a:pt x="46244" y="628933"/>
                      <a:pt x="58944" y="581308"/>
                    </a:cubicBezTo>
                    <a:cubicBezTo>
                      <a:pt x="71644" y="533683"/>
                      <a:pt x="81963" y="483676"/>
                      <a:pt x="89900" y="440814"/>
                    </a:cubicBezTo>
                    <a:cubicBezTo>
                      <a:pt x="97837" y="397952"/>
                      <a:pt x="99425" y="364217"/>
                      <a:pt x="106569" y="324133"/>
                    </a:cubicBezTo>
                    <a:cubicBezTo>
                      <a:pt x="113713" y="284049"/>
                      <a:pt x="114903" y="261031"/>
                      <a:pt x="132762" y="200309"/>
                    </a:cubicBezTo>
                    <a:cubicBezTo>
                      <a:pt x="143924" y="162358"/>
                      <a:pt x="165784" y="85649"/>
                      <a:pt x="184969" y="28610"/>
                    </a:cubicBezTo>
                    <a:lnTo>
                      <a:pt x="195069" y="0"/>
                    </a:lnTo>
                    <a:close/>
                  </a:path>
                </a:pathLst>
              </a:custGeom>
              <a:solidFill>
                <a:srgbClr val="65613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任意多边形 130"/>
              <p:cNvSpPr/>
              <p:nvPr/>
            </p:nvSpPr>
            <p:spPr>
              <a:xfrm>
                <a:off x="4806690" y="3093490"/>
                <a:ext cx="1629597" cy="1382966"/>
              </a:xfrm>
              <a:custGeom>
                <a:avLst/>
                <a:gdLst>
                  <a:gd name="connsiteX0" fmla="*/ 1629597 w 1629597"/>
                  <a:gd name="connsiteY0" fmla="*/ 0 h 1382966"/>
                  <a:gd name="connsiteX1" fmla="*/ 1629532 w 1629597"/>
                  <a:gd name="connsiteY1" fmla="*/ 52 h 1382966"/>
                  <a:gd name="connsiteX2" fmla="*/ 1508386 w 1629597"/>
                  <a:gd name="connsiteY2" fmla="*/ 92623 h 1382966"/>
                  <a:gd name="connsiteX3" fmla="*/ 1322649 w 1629597"/>
                  <a:gd name="connsiteY3" fmla="*/ 240260 h 1382966"/>
                  <a:gd name="connsiteX4" fmla="*/ 1098811 w 1629597"/>
                  <a:gd name="connsiteY4" fmla="*/ 392660 h 1382966"/>
                  <a:gd name="connsiteX5" fmla="*/ 870211 w 1629597"/>
                  <a:gd name="connsiteY5" fmla="*/ 568873 h 1382966"/>
                  <a:gd name="connsiteX6" fmla="*/ 627324 w 1629597"/>
                  <a:gd name="connsiteY6" fmla="*/ 783185 h 1382966"/>
                  <a:gd name="connsiteX7" fmla="*/ 432061 w 1629597"/>
                  <a:gd name="connsiteY7" fmla="*/ 954635 h 1382966"/>
                  <a:gd name="connsiteX8" fmla="*/ 274899 w 1629597"/>
                  <a:gd name="connsiteY8" fmla="*/ 1107035 h 1382966"/>
                  <a:gd name="connsiteX9" fmla="*/ 98686 w 1629597"/>
                  <a:gd name="connsiteY9" fmla="*/ 1288010 h 1382966"/>
                  <a:gd name="connsiteX10" fmla="*/ 46671 w 1629597"/>
                  <a:gd name="connsiteY10" fmla="*/ 1338537 h 1382966"/>
                  <a:gd name="connsiteX11" fmla="*/ 0 w 1629597"/>
                  <a:gd name="connsiteY11" fmla="*/ 1382966 h 1382966"/>
                  <a:gd name="connsiteX12" fmla="*/ 34729 w 1629597"/>
                  <a:gd name="connsiteY12" fmla="*/ 1338444 h 1382966"/>
                  <a:gd name="connsiteX13" fmla="*/ 93926 w 1629597"/>
                  <a:gd name="connsiteY13" fmla="*/ 1264198 h 1382966"/>
                  <a:gd name="connsiteX14" fmla="*/ 293951 w 1629597"/>
                  <a:gd name="connsiteY14" fmla="*/ 1030835 h 1382966"/>
                  <a:gd name="connsiteX15" fmla="*/ 613038 w 1629597"/>
                  <a:gd name="connsiteY15" fmla="*/ 716510 h 1382966"/>
                  <a:gd name="connsiteX16" fmla="*/ 879738 w 1629597"/>
                  <a:gd name="connsiteY16" fmla="*/ 492673 h 1382966"/>
                  <a:gd name="connsiteX17" fmla="*/ 1184538 w 1629597"/>
                  <a:gd name="connsiteY17" fmla="*/ 273598 h 1382966"/>
                  <a:gd name="connsiteX18" fmla="*/ 1422663 w 1629597"/>
                  <a:gd name="connsiteY18" fmla="*/ 125960 h 1382966"/>
                  <a:gd name="connsiteX19" fmla="*/ 1629597 w 1629597"/>
                  <a:gd name="connsiteY19" fmla="*/ 0 h 1382966"/>
                  <a:gd name="connsiteX0" fmla="*/ 1629597 w 1629597"/>
                  <a:gd name="connsiteY0" fmla="*/ 0 h 1382966"/>
                  <a:gd name="connsiteX1" fmla="*/ 1629532 w 1629597"/>
                  <a:gd name="connsiteY1" fmla="*/ 52 h 1382966"/>
                  <a:gd name="connsiteX2" fmla="*/ 1508386 w 1629597"/>
                  <a:gd name="connsiteY2" fmla="*/ 92623 h 1382966"/>
                  <a:gd name="connsiteX3" fmla="*/ 1317886 w 1629597"/>
                  <a:gd name="connsiteY3" fmla="*/ 230735 h 1382966"/>
                  <a:gd name="connsiteX4" fmla="*/ 1098811 w 1629597"/>
                  <a:gd name="connsiteY4" fmla="*/ 392660 h 1382966"/>
                  <a:gd name="connsiteX5" fmla="*/ 870211 w 1629597"/>
                  <a:gd name="connsiteY5" fmla="*/ 568873 h 1382966"/>
                  <a:gd name="connsiteX6" fmla="*/ 627324 w 1629597"/>
                  <a:gd name="connsiteY6" fmla="*/ 783185 h 1382966"/>
                  <a:gd name="connsiteX7" fmla="*/ 432061 w 1629597"/>
                  <a:gd name="connsiteY7" fmla="*/ 954635 h 1382966"/>
                  <a:gd name="connsiteX8" fmla="*/ 274899 w 1629597"/>
                  <a:gd name="connsiteY8" fmla="*/ 1107035 h 1382966"/>
                  <a:gd name="connsiteX9" fmla="*/ 98686 w 1629597"/>
                  <a:gd name="connsiteY9" fmla="*/ 1288010 h 1382966"/>
                  <a:gd name="connsiteX10" fmla="*/ 46671 w 1629597"/>
                  <a:gd name="connsiteY10" fmla="*/ 1338537 h 1382966"/>
                  <a:gd name="connsiteX11" fmla="*/ 0 w 1629597"/>
                  <a:gd name="connsiteY11" fmla="*/ 1382966 h 1382966"/>
                  <a:gd name="connsiteX12" fmla="*/ 34729 w 1629597"/>
                  <a:gd name="connsiteY12" fmla="*/ 1338444 h 1382966"/>
                  <a:gd name="connsiteX13" fmla="*/ 93926 w 1629597"/>
                  <a:gd name="connsiteY13" fmla="*/ 1264198 h 1382966"/>
                  <a:gd name="connsiteX14" fmla="*/ 293951 w 1629597"/>
                  <a:gd name="connsiteY14" fmla="*/ 1030835 h 1382966"/>
                  <a:gd name="connsiteX15" fmla="*/ 613038 w 1629597"/>
                  <a:gd name="connsiteY15" fmla="*/ 716510 h 1382966"/>
                  <a:gd name="connsiteX16" fmla="*/ 879738 w 1629597"/>
                  <a:gd name="connsiteY16" fmla="*/ 492673 h 1382966"/>
                  <a:gd name="connsiteX17" fmla="*/ 1184538 w 1629597"/>
                  <a:gd name="connsiteY17" fmla="*/ 273598 h 1382966"/>
                  <a:gd name="connsiteX18" fmla="*/ 1422663 w 1629597"/>
                  <a:gd name="connsiteY18" fmla="*/ 125960 h 1382966"/>
                  <a:gd name="connsiteX19" fmla="*/ 1629597 w 1629597"/>
                  <a:gd name="connsiteY19" fmla="*/ 0 h 138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29597" h="1382966">
                    <a:moveTo>
                      <a:pt x="1629597" y="0"/>
                    </a:moveTo>
                    <a:cubicBezTo>
                      <a:pt x="1629575" y="17"/>
                      <a:pt x="1629554" y="35"/>
                      <a:pt x="1629532" y="52"/>
                    </a:cubicBezTo>
                    <a:cubicBezTo>
                      <a:pt x="1588952" y="31504"/>
                      <a:pt x="1560327" y="54176"/>
                      <a:pt x="1508386" y="92623"/>
                    </a:cubicBezTo>
                    <a:cubicBezTo>
                      <a:pt x="1456445" y="131070"/>
                      <a:pt x="1386149" y="180729"/>
                      <a:pt x="1317886" y="230735"/>
                    </a:cubicBezTo>
                    <a:lnTo>
                      <a:pt x="1098811" y="392660"/>
                    </a:lnTo>
                    <a:cubicBezTo>
                      <a:pt x="1024199" y="449016"/>
                      <a:pt x="948792" y="503785"/>
                      <a:pt x="870211" y="568873"/>
                    </a:cubicBezTo>
                    <a:cubicBezTo>
                      <a:pt x="791630" y="633960"/>
                      <a:pt x="700349" y="718891"/>
                      <a:pt x="627324" y="783185"/>
                    </a:cubicBezTo>
                    <a:cubicBezTo>
                      <a:pt x="554299" y="847479"/>
                      <a:pt x="493973" y="898279"/>
                      <a:pt x="432061" y="954635"/>
                    </a:cubicBezTo>
                    <a:cubicBezTo>
                      <a:pt x="370149" y="1010991"/>
                      <a:pt x="330461" y="1051473"/>
                      <a:pt x="274899" y="1107035"/>
                    </a:cubicBezTo>
                    <a:cubicBezTo>
                      <a:pt x="219337" y="1162597"/>
                      <a:pt x="163773" y="1223716"/>
                      <a:pt x="98686" y="1288010"/>
                    </a:cubicBezTo>
                    <a:cubicBezTo>
                      <a:pt x="82414" y="1304084"/>
                      <a:pt x="64853" y="1321100"/>
                      <a:pt x="46671" y="1338537"/>
                    </a:cubicBezTo>
                    <a:lnTo>
                      <a:pt x="0" y="1382966"/>
                    </a:lnTo>
                    <a:lnTo>
                      <a:pt x="34729" y="1338444"/>
                    </a:lnTo>
                    <a:cubicBezTo>
                      <a:pt x="55925" y="1311550"/>
                      <a:pt x="76265" y="1286026"/>
                      <a:pt x="93926" y="1264198"/>
                    </a:cubicBezTo>
                    <a:cubicBezTo>
                      <a:pt x="164570" y="1176886"/>
                      <a:pt x="207432" y="1122116"/>
                      <a:pt x="293951" y="1030835"/>
                    </a:cubicBezTo>
                    <a:cubicBezTo>
                      <a:pt x="380470" y="939554"/>
                      <a:pt x="515407" y="806204"/>
                      <a:pt x="613038" y="716510"/>
                    </a:cubicBezTo>
                    <a:cubicBezTo>
                      <a:pt x="710669" y="626816"/>
                      <a:pt x="784488" y="566492"/>
                      <a:pt x="879738" y="492673"/>
                    </a:cubicBezTo>
                    <a:cubicBezTo>
                      <a:pt x="974988" y="418854"/>
                      <a:pt x="1094051" y="334717"/>
                      <a:pt x="1184538" y="273598"/>
                    </a:cubicBezTo>
                    <a:cubicBezTo>
                      <a:pt x="1275025" y="212479"/>
                      <a:pt x="1422663" y="125960"/>
                      <a:pt x="1422663" y="125960"/>
                    </a:cubicBezTo>
                    <a:lnTo>
                      <a:pt x="1629597" y="0"/>
                    </a:lnTo>
                    <a:close/>
                  </a:path>
                </a:pathLst>
              </a:custGeom>
              <a:solidFill>
                <a:srgbClr val="65613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9" name="任意多边形 108"/>
            <p:cNvSpPr/>
            <p:nvPr/>
          </p:nvSpPr>
          <p:spPr>
            <a:xfrm>
              <a:off x="6000493" y="836976"/>
              <a:ext cx="470277" cy="262973"/>
            </a:xfrm>
            <a:custGeom>
              <a:avLst/>
              <a:gdLst>
                <a:gd name="connsiteX0" fmla="*/ 361761 w 470277"/>
                <a:gd name="connsiteY0" fmla="*/ 332 h 262973"/>
                <a:gd name="connsiteX1" fmla="*/ 419357 w 470277"/>
                <a:gd name="connsiteY1" fmla="*/ 3606 h 262973"/>
                <a:gd name="connsiteX2" fmla="*/ 452695 w 470277"/>
                <a:gd name="connsiteY2" fmla="*/ 5987 h 262973"/>
                <a:gd name="connsiteX3" fmla="*/ 462220 w 470277"/>
                <a:gd name="connsiteY3" fmla="*/ 25037 h 262973"/>
                <a:gd name="connsiteX4" fmla="*/ 466982 w 470277"/>
                <a:gd name="connsiteY4" fmla="*/ 79806 h 262973"/>
                <a:gd name="connsiteX5" fmla="*/ 409832 w 470277"/>
                <a:gd name="connsiteY5" fmla="*/ 79805 h 262973"/>
                <a:gd name="connsiteX6" fmla="*/ 195520 w 470277"/>
                <a:gd name="connsiteY6" fmla="*/ 115524 h 262973"/>
                <a:gd name="connsiteX7" fmla="*/ 98484 w 470277"/>
                <a:gd name="connsiteY7" fmla="*/ 211816 h 262973"/>
                <a:gd name="connsiteX8" fmla="*/ 59972 w 470277"/>
                <a:gd name="connsiteY8" fmla="*/ 262973 h 262973"/>
                <a:gd name="connsiteX9" fmla="*/ 0 w 470277"/>
                <a:gd name="connsiteY9" fmla="*/ 216118 h 262973"/>
                <a:gd name="connsiteX10" fmla="*/ 48924 w 470277"/>
                <a:gd name="connsiteY10" fmla="*/ 155410 h 262973"/>
                <a:gd name="connsiteX11" fmla="*/ 128845 w 470277"/>
                <a:gd name="connsiteY11" fmla="*/ 75043 h 262973"/>
                <a:gd name="connsiteX12" fmla="*/ 288389 w 470277"/>
                <a:gd name="connsiteY12" fmla="*/ 5987 h 262973"/>
                <a:gd name="connsiteX13" fmla="*/ 361761 w 470277"/>
                <a:gd name="connsiteY13" fmla="*/ 332 h 26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0277" h="262973">
                  <a:moveTo>
                    <a:pt x="361761" y="332"/>
                  </a:moveTo>
                  <a:cubicBezTo>
                    <a:pt x="385028" y="1225"/>
                    <a:pt x="405665" y="3606"/>
                    <a:pt x="419357" y="3606"/>
                  </a:cubicBezTo>
                  <a:cubicBezTo>
                    <a:pt x="446741" y="3606"/>
                    <a:pt x="445551" y="2415"/>
                    <a:pt x="452695" y="5987"/>
                  </a:cubicBezTo>
                  <a:cubicBezTo>
                    <a:pt x="459839" y="9559"/>
                    <a:pt x="459839" y="12734"/>
                    <a:pt x="462220" y="25037"/>
                  </a:cubicBezTo>
                  <a:cubicBezTo>
                    <a:pt x="464601" y="37340"/>
                    <a:pt x="475713" y="70678"/>
                    <a:pt x="466982" y="79806"/>
                  </a:cubicBezTo>
                  <a:cubicBezTo>
                    <a:pt x="458251" y="88934"/>
                    <a:pt x="455076" y="73852"/>
                    <a:pt x="409832" y="79805"/>
                  </a:cubicBezTo>
                  <a:cubicBezTo>
                    <a:pt x="364588" y="85758"/>
                    <a:pt x="262195" y="73852"/>
                    <a:pt x="195520" y="115524"/>
                  </a:cubicBezTo>
                  <a:cubicBezTo>
                    <a:pt x="162183" y="136360"/>
                    <a:pt x="129639" y="172277"/>
                    <a:pt x="98484" y="211816"/>
                  </a:cubicBezTo>
                  <a:lnTo>
                    <a:pt x="59972" y="262973"/>
                  </a:lnTo>
                  <a:lnTo>
                    <a:pt x="0" y="216118"/>
                  </a:lnTo>
                  <a:lnTo>
                    <a:pt x="48924" y="155410"/>
                  </a:lnTo>
                  <a:cubicBezTo>
                    <a:pt x="75466" y="124156"/>
                    <a:pt x="102453" y="95482"/>
                    <a:pt x="128845" y="75043"/>
                  </a:cubicBezTo>
                  <a:cubicBezTo>
                    <a:pt x="181630" y="34165"/>
                    <a:pt x="239970" y="17893"/>
                    <a:pt x="288389" y="5987"/>
                  </a:cubicBezTo>
                  <a:cubicBezTo>
                    <a:pt x="312599" y="34"/>
                    <a:pt x="338495" y="-561"/>
                    <a:pt x="361761" y="332"/>
                  </a:cubicBezTo>
                  <a:close/>
                </a:path>
              </a:pathLst>
            </a:custGeom>
            <a:solidFill>
              <a:srgbClr val="C00000"/>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0" name="任意多边形 109"/>
            <p:cNvSpPr/>
            <p:nvPr/>
          </p:nvSpPr>
          <p:spPr>
            <a:xfrm>
              <a:off x="3448043" y="5438391"/>
              <a:ext cx="241699" cy="341926"/>
            </a:xfrm>
            <a:custGeom>
              <a:avLst/>
              <a:gdLst>
                <a:gd name="connsiteX0" fmla="*/ 125230 w 268575"/>
                <a:gd name="connsiteY0" fmla="*/ 48251 h 367816"/>
                <a:gd name="connsiteX1" fmla="*/ 70462 w 268575"/>
                <a:gd name="connsiteY1" fmla="*/ 131594 h 367816"/>
                <a:gd name="connsiteX2" fmla="*/ 27599 w 268575"/>
                <a:gd name="connsiteY2" fmla="*/ 219701 h 367816"/>
                <a:gd name="connsiteX3" fmla="*/ 1405 w 268575"/>
                <a:gd name="connsiteY3" fmla="*/ 310188 h 367816"/>
                <a:gd name="connsiteX4" fmla="*/ 70462 w 268575"/>
                <a:gd name="connsiteY4" fmla="*/ 367338 h 367816"/>
                <a:gd name="connsiteX5" fmla="*/ 91893 w 268575"/>
                <a:gd name="connsiteY5" fmla="*/ 279232 h 367816"/>
                <a:gd name="connsiteX6" fmla="*/ 163330 w 268575"/>
                <a:gd name="connsiteY6" fmla="*/ 157788 h 367816"/>
                <a:gd name="connsiteX7" fmla="*/ 222862 w 268575"/>
                <a:gd name="connsiteY7" fmla="*/ 88732 h 367816"/>
                <a:gd name="connsiteX8" fmla="*/ 268105 w 268575"/>
                <a:gd name="connsiteY8" fmla="*/ 7769 h 367816"/>
                <a:gd name="connsiteX9" fmla="*/ 194287 w 268575"/>
                <a:gd name="connsiteY9" fmla="*/ 5388 h 367816"/>
                <a:gd name="connsiteX10" fmla="*/ 125230 w 268575"/>
                <a:gd name="connsiteY10" fmla="*/ 48251 h 367816"/>
                <a:gd name="connsiteX0" fmla="*/ 127611 w 268575"/>
                <a:gd name="connsiteY0" fmla="*/ 62062 h 369721"/>
                <a:gd name="connsiteX1" fmla="*/ 70462 w 268575"/>
                <a:gd name="connsiteY1" fmla="*/ 133499 h 369721"/>
                <a:gd name="connsiteX2" fmla="*/ 27599 w 268575"/>
                <a:gd name="connsiteY2" fmla="*/ 221606 h 369721"/>
                <a:gd name="connsiteX3" fmla="*/ 1405 w 268575"/>
                <a:gd name="connsiteY3" fmla="*/ 312093 h 369721"/>
                <a:gd name="connsiteX4" fmla="*/ 70462 w 268575"/>
                <a:gd name="connsiteY4" fmla="*/ 369243 h 369721"/>
                <a:gd name="connsiteX5" fmla="*/ 91893 w 268575"/>
                <a:gd name="connsiteY5" fmla="*/ 281137 h 369721"/>
                <a:gd name="connsiteX6" fmla="*/ 163330 w 268575"/>
                <a:gd name="connsiteY6" fmla="*/ 159693 h 369721"/>
                <a:gd name="connsiteX7" fmla="*/ 222862 w 268575"/>
                <a:gd name="connsiteY7" fmla="*/ 90637 h 369721"/>
                <a:gd name="connsiteX8" fmla="*/ 268105 w 268575"/>
                <a:gd name="connsiteY8" fmla="*/ 9674 h 369721"/>
                <a:gd name="connsiteX9" fmla="*/ 194287 w 268575"/>
                <a:gd name="connsiteY9" fmla="*/ 7293 h 369721"/>
                <a:gd name="connsiteX10" fmla="*/ 127611 w 268575"/>
                <a:gd name="connsiteY10" fmla="*/ 62062 h 369721"/>
                <a:gd name="connsiteX0" fmla="*/ 127611 w 268459"/>
                <a:gd name="connsiteY0" fmla="*/ 62062 h 369721"/>
                <a:gd name="connsiteX1" fmla="*/ 70462 w 268459"/>
                <a:gd name="connsiteY1" fmla="*/ 133499 h 369721"/>
                <a:gd name="connsiteX2" fmla="*/ 27599 w 268459"/>
                <a:gd name="connsiteY2" fmla="*/ 221606 h 369721"/>
                <a:gd name="connsiteX3" fmla="*/ 1405 w 268459"/>
                <a:gd name="connsiteY3" fmla="*/ 312093 h 369721"/>
                <a:gd name="connsiteX4" fmla="*/ 70462 w 268459"/>
                <a:gd name="connsiteY4" fmla="*/ 369243 h 369721"/>
                <a:gd name="connsiteX5" fmla="*/ 91893 w 268459"/>
                <a:gd name="connsiteY5" fmla="*/ 281137 h 369721"/>
                <a:gd name="connsiteX6" fmla="*/ 163330 w 268459"/>
                <a:gd name="connsiteY6" fmla="*/ 159693 h 369721"/>
                <a:gd name="connsiteX7" fmla="*/ 210956 w 268459"/>
                <a:gd name="connsiteY7" fmla="*/ 85874 h 369721"/>
                <a:gd name="connsiteX8" fmla="*/ 268105 w 268459"/>
                <a:gd name="connsiteY8" fmla="*/ 9674 h 369721"/>
                <a:gd name="connsiteX9" fmla="*/ 194287 w 268459"/>
                <a:gd name="connsiteY9" fmla="*/ 7293 h 369721"/>
                <a:gd name="connsiteX10" fmla="*/ 127611 w 268459"/>
                <a:gd name="connsiteY10" fmla="*/ 62062 h 369721"/>
                <a:gd name="connsiteX0" fmla="*/ 127611 w 268471"/>
                <a:gd name="connsiteY0" fmla="*/ 62062 h 369721"/>
                <a:gd name="connsiteX1" fmla="*/ 70462 w 268471"/>
                <a:gd name="connsiteY1" fmla="*/ 133499 h 369721"/>
                <a:gd name="connsiteX2" fmla="*/ 27599 w 268471"/>
                <a:gd name="connsiteY2" fmla="*/ 221606 h 369721"/>
                <a:gd name="connsiteX3" fmla="*/ 1405 w 268471"/>
                <a:gd name="connsiteY3" fmla="*/ 312093 h 369721"/>
                <a:gd name="connsiteX4" fmla="*/ 70462 w 268471"/>
                <a:gd name="connsiteY4" fmla="*/ 369243 h 369721"/>
                <a:gd name="connsiteX5" fmla="*/ 91893 w 268471"/>
                <a:gd name="connsiteY5" fmla="*/ 281137 h 369721"/>
                <a:gd name="connsiteX6" fmla="*/ 153805 w 268471"/>
                <a:gd name="connsiteY6" fmla="*/ 157312 h 369721"/>
                <a:gd name="connsiteX7" fmla="*/ 210956 w 268471"/>
                <a:gd name="connsiteY7" fmla="*/ 85874 h 369721"/>
                <a:gd name="connsiteX8" fmla="*/ 268105 w 268471"/>
                <a:gd name="connsiteY8" fmla="*/ 9674 h 369721"/>
                <a:gd name="connsiteX9" fmla="*/ 194287 w 268471"/>
                <a:gd name="connsiteY9" fmla="*/ 7293 h 369721"/>
                <a:gd name="connsiteX10" fmla="*/ 127611 w 268471"/>
                <a:gd name="connsiteY10" fmla="*/ 62062 h 369721"/>
                <a:gd name="connsiteX0" fmla="*/ 127263 w 268123"/>
                <a:gd name="connsiteY0" fmla="*/ 62062 h 348638"/>
                <a:gd name="connsiteX1" fmla="*/ 70114 w 268123"/>
                <a:gd name="connsiteY1" fmla="*/ 133499 h 348638"/>
                <a:gd name="connsiteX2" fmla="*/ 27251 w 268123"/>
                <a:gd name="connsiteY2" fmla="*/ 221606 h 348638"/>
                <a:gd name="connsiteX3" fmla="*/ 1057 w 268123"/>
                <a:gd name="connsiteY3" fmla="*/ 312093 h 348638"/>
                <a:gd name="connsiteX4" fmla="*/ 62970 w 268123"/>
                <a:gd name="connsiteY4" fmla="*/ 347812 h 348638"/>
                <a:gd name="connsiteX5" fmla="*/ 91545 w 268123"/>
                <a:gd name="connsiteY5" fmla="*/ 281137 h 348638"/>
                <a:gd name="connsiteX6" fmla="*/ 153457 w 268123"/>
                <a:gd name="connsiteY6" fmla="*/ 157312 h 348638"/>
                <a:gd name="connsiteX7" fmla="*/ 210608 w 268123"/>
                <a:gd name="connsiteY7" fmla="*/ 85874 h 348638"/>
                <a:gd name="connsiteX8" fmla="*/ 267757 w 268123"/>
                <a:gd name="connsiteY8" fmla="*/ 9674 h 348638"/>
                <a:gd name="connsiteX9" fmla="*/ 193939 w 268123"/>
                <a:gd name="connsiteY9" fmla="*/ 7293 h 348638"/>
                <a:gd name="connsiteX10" fmla="*/ 127263 w 268123"/>
                <a:gd name="connsiteY10" fmla="*/ 62062 h 348638"/>
                <a:gd name="connsiteX0" fmla="*/ 127263 w 268123"/>
                <a:gd name="connsiteY0" fmla="*/ 62062 h 330851"/>
                <a:gd name="connsiteX1" fmla="*/ 70114 w 268123"/>
                <a:gd name="connsiteY1" fmla="*/ 133499 h 330851"/>
                <a:gd name="connsiteX2" fmla="*/ 27251 w 268123"/>
                <a:gd name="connsiteY2" fmla="*/ 221606 h 330851"/>
                <a:gd name="connsiteX3" fmla="*/ 1057 w 268123"/>
                <a:gd name="connsiteY3" fmla="*/ 312093 h 330851"/>
                <a:gd name="connsiteX4" fmla="*/ 62970 w 268123"/>
                <a:gd name="connsiteY4" fmla="*/ 328762 h 330851"/>
                <a:gd name="connsiteX5" fmla="*/ 91545 w 268123"/>
                <a:gd name="connsiteY5" fmla="*/ 281137 h 330851"/>
                <a:gd name="connsiteX6" fmla="*/ 153457 w 268123"/>
                <a:gd name="connsiteY6" fmla="*/ 157312 h 330851"/>
                <a:gd name="connsiteX7" fmla="*/ 210608 w 268123"/>
                <a:gd name="connsiteY7" fmla="*/ 85874 h 330851"/>
                <a:gd name="connsiteX8" fmla="*/ 267757 w 268123"/>
                <a:gd name="connsiteY8" fmla="*/ 9674 h 330851"/>
                <a:gd name="connsiteX9" fmla="*/ 193939 w 268123"/>
                <a:gd name="connsiteY9" fmla="*/ 7293 h 330851"/>
                <a:gd name="connsiteX10" fmla="*/ 127263 w 268123"/>
                <a:gd name="connsiteY10" fmla="*/ 62062 h 330851"/>
                <a:gd name="connsiteX0" fmla="*/ 122694 w 263554"/>
                <a:gd name="connsiteY0" fmla="*/ 62062 h 330851"/>
                <a:gd name="connsiteX1" fmla="*/ 65545 w 263554"/>
                <a:gd name="connsiteY1" fmla="*/ 133499 h 330851"/>
                <a:gd name="connsiteX2" fmla="*/ 22682 w 263554"/>
                <a:gd name="connsiteY2" fmla="*/ 221606 h 330851"/>
                <a:gd name="connsiteX3" fmla="*/ 1250 w 263554"/>
                <a:gd name="connsiteY3" fmla="*/ 312093 h 330851"/>
                <a:gd name="connsiteX4" fmla="*/ 58401 w 263554"/>
                <a:gd name="connsiteY4" fmla="*/ 328762 h 330851"/>
                <a:gd name="connsiteX5" fmla="*/ 86976 w 263554"/>
                <a:gd name="connsiteY5" fmla="*/ 281137 h 330851"/>
                <a:gd name="connsiteX6" fmla="*/ 148888 w 263554"/>
                <a:gd name="connsiteY6" fmla="*/ 157312 h 330851"/>
                <a:gd name="connsiteX7" fmla="*/ 206039 w 263554"/>
                <a:gd name="connsiteY7" fmla="*/ 85874 h 330851"/>
                <a:gd name="connsiteX8" fmla="*/ 263188 w 263554"/>
                <a:gd name="connsiteY8" fmla="*/ 9674 h 330851"/>
                <a:gd name="connsiteX9" fmla="*/ 189370 w 263554"/>
                <a:gd name="connsiteY9" fmla="*/ 7293 h 330851"/>
                <a:gd name="connsiteX10" fmla="*/ 122694 w 263554"/>
                <a:gd name="connsiteY10" fmla="*/ 62062 h 330851"/>
                <a:gd name="connsiteX0" fmla="*/ 121455 w 262315"/>
                <a:gd name="connsiteY0" fmla="*/ 62062 h 339312"/>
                <a:gd name="connsiteX1" fmla="*/ 64306 w 262315"/>
                <a:gd name="connsiteY1" fmla="*/ 133499 h 339312"/>
                <a:gd name="connsiteX2" fmla="*/ 21443 w 262315"/>
                <a:gd name="connsiteY2" fmla="*/ 221606 h 339312"/>
                <a:gd name="connsiteX3" fmla="*/ 11 w 262315"/>
                <a:gd name="connsiteY3" fmla="*/ 312093 h 339312"/>
                <a:gd name="connsiteX4" fmla="*/ 23823 w 262315"/>
                <a:gd name="connsiteY4" fmla="*/ 338289 h 339312"/>
                <a:gd name="connsiteX5" fmla="*/ 57162 w 262315"/>
                <a:gd name="connsiteY5" fmla="*/ 328762 h 339312"/>
                <a:gd name="connsiteX6" fmla="*/ 85737 w 262315"/>
                <a:gd name="connsiteY6" fmla="*/ 281137 h 339312"/>
                <a:gd name="connsiteX7" fmla="*/ 147649 w 262315"/>
                <a:gd name="connsiteY7" fmla="*/ 157312 h 339312"/>
                <a:gd name="connsiteX8" fmla="*/ 204800 w 262315"/>
                <a:gd name="connsiteY8" fmla="*/ 85874 h 339312"/>
                <a:gd name="connsiteX9" fmla="*/ 261949 w 262315"/>
                <a:gd name="connsiteY9" fmla="*/ 9674 h 339312"/>
                <a:gd name="connsiteX10" fmla="*/ 188131 w 262315"/>
                <a:gd name="connsiteY10" fmla="*/ 7293 h 339312"/>
                <a:gd name="connsiteX11" fmla="*/ 121455 w 262315"/>
                <a:gd name="connsiteY11" fmla="*/ 62062 h 339312"/>
                <a:gd name="connsiteX0" fmla="*/ 128594 w 269454"/>
                <a:gd name="connsiteY0" fmla="*/ 62062 h 339312"/>
                <a:gd name="connsiteX1" fmla="*/ 71445 w 269454"/>
                <a:gd name="connsiteY1" fmla="*/ 133499 h 339312"/>
                <a:gd name="connsiteX2" fmla="*/ 28582 w 269454"/>
                <a:gd name="connsiteY2" fmla="*/ 221606 h 339312"/>
                <a:gd name="connsiteX3" fmla="*/ 6 w 269454"/>
                <a:gd name="connsiteY3" fmla="*/ 309712 h 339312"/>
                <a:gd name="connsiteX4" fmla="*/ 30962 w 269454"/>
                <a:gd name="connsiteY4" fmla="*/ 338289 h 339312"/>
                <a:gd name="connsiteX5" fmla="*/ 64301 w 269454"/>
                <a:gd name="connsiteY5" fmla="*/ 328762 h 339312"/>
                <a:gd name="connsiteX6" fmla="*/ 92876 w 269454"/>
                <a:gd name="connsiteY6" fmla="*/ 281137 h 339312"/>
                <a:gd name="connsiteX7" fmla="*/ 154788 w 269454"/>
                <a:gd name="connsiteY7" fmla="*/ 157312 h 339312"/>
                <a:gd name="connsiteX8" fmla="*/ 211939 w 269454"/>
                <a:gd name="connsiteY8" fmla="*/ 85874 h 339312"/>
                <a:gd name="connsiteX9" fmla="*/ 269088 w 269454"/>
                <a:gd name="connsiteY9" fmla="*/ 9674 h 339312"/>
                <a:gd name="connsiteX10" fmla="*/ 195270 w 269454"/>
                <a:gd name="connsiteY10" fmla="*/ 7293 h 339312"/>
                <a:gd name="connsiteX11" fmla="*/ 128594 w 269454"/>
                <a:gd name="connsiteY11" fmla="*/ 62062 h 339312"/>
                <a:gd name="connsiteX0" fmla="*/ 128594 w 269406"/>
                <a:gd name="connsiteY0" fmla="*/ 62062 h 339312"/>
                <a:gd name="connsiteX1" fmla="*/ 71445 w 269406"/>
                <a:gd name="connsiteY1" fmla="*/ 133499 h 339312"/>
                <a:gd name="connsiteX2" fmla="*/ 28582 w 269406"/>
                <a:gd name="connsiteY2" fmla="*/ 221606 h 339312"/>
                <a:gd name="connsiteX3" fmla="*/ 6 w 269406"/>
                <a:gd name="connsiteY3" fmla="*/ 309712 h 339312"/>
                <a:gd name="connsiteX4" fmla="*/ 30962 w 269406"/>
                <a:gd name="connsiteY4" fmla="*/ 338289 h 339312"/>
                <a:gd name="connsiteX5" fmla="*/ 64301 w 269406"/>
                <a:gd name="connsiteY5" fmla="*/ 328762 h 339312"/>
                <a:gd name="connsiteX6" fmla="*/ 92876 w 269406"/>
                <a:gd name="connsiteY6" fmla="*/ 281137 h 339312"/>
                <a:gd name="connsiteX7" fmla="*/ 154788 w 269406"/>
                <a:gd name="connsiteY7" fmla="*/ 157312 h 339312"/>
                <a:gd name="connsiteX8" fmla="*/ 204795 w 269406"/>
                <a:gd name="connsiteY8" fmla="*/ 85874 h 339312"/>
                <a:gd name="connsiteX9" fmla="*/ 269088 w 269406"/>
                <a:gd name="connsiteY9" fmla="*/ 9674 h 339312"/>
                <a:gd name="connsiteX10" fmla="*/ 195270 w 269406"/>
                <a:gd name="connsiteY10" fmla="*/ 7293 h 339312"/>
                <a:gd name="connsiteX11" fmla="*/ 128594 w 269406"/>
                <a:gd name="connsiteY11" fmla="*/ 62062 h 339312"/>
                <a:gd name="connsiteX0" fmla="*/ 128594 w 250489"/>
                <a:gd name="connsiteY0" fmla="*/ 58750 h 336000"/>
                <a:gd name="connsiteX1" fmla="*/ 71445 w 250489"/>
                <a:gd name="connsiteY1" fmla="*/ 130187 h 336000"/>
                <a:gd name="connsiteX2" fmla="*/ 28582 w 250489"/>
                <a:gd name="connsiteY2" fmla="*/ 218294 h 336000"/>
                <a:gd name="connsiteX3" fmla="*/ 6 w 250489"/>
                <a:gd name="connsiteY3" fmla="*/ 306400 h 336000"/>
                <a:gd name="connsiteX4" fmla="*/ 30962 w 250489"/>
                <a:gd name="connsiteY4" fmla="*/ 334977 h 336000"/>
                <a:gd name="connsiteX5" fmla="*/ 64301 w 250489"/>
                <a:gd name="connsiteY5" fmla="*/ 325450 h 336000"/>
                <a:gd name="connsiteX6" fmla="*/ 92876 w 250489"/>
                <a:gd name="connsiteY6" fmla="*/ 277825 h 336000"/>
                <a:gd name="connsiteX7" fmla="*/ 154788 w 250489"/>
                <a:gd name="connsiteY7" fmla="*/ 154000 h 336000"/>
                <a:gd name="connsiteX8" fmla="*/ 204795 w 250489"/>
                <a:gd name="connsiteY8" fmla="*/ 82562 h 336000"/>
                <a:gd name="connsiteX9" fmla="*/ 250038 w 250489"/>
                <a:gd name="connsiteY9" fmla="*/ 13506 h 336000"/>
                <a:gd name="connsiteX10" fmla="*/ 195270 w 250489"/>
                <a:gd name="connsiteY10" fmla="*/ 3981 h 336000"/>
                <a:gd name="connsiteX11" fmla="*/ 128594 w 250489"/>
                <a:gd name="connsiteY11" fmla="*/ 58750 h 336000"/>
                <a:gd name="connsiteX0" fmla="*/ 128594 w 243429"/>
                <a:gd name="connsiteY0" fmla="*/ 55259 h 332509"/>
                <a:gd name="connsiteX1" fmla="*/ 71445 w 243429"/>
                <a:gd name="connsiteY1" fmla="*/ 126696 h 332509"/>
                <a:gd name="connsiteX2" fmla="*/ 28582 w 243429"/>
                <a:gd name="connsiteY2" fmla="*/ 214803 h 332509"/>
                <a:gd name="connsiteX3" fmla="*/ 6 w 243429"/>
                <a:gd name="connsiteY3" fmla="*/ 302909 h 332509"/>
                <a:gd name="connsiteX4" fmla="*/ 30962 w 243429"/>
                <a:gd name="connsiteY4" fmla="*/ 331486 h 332509"/>
                <a:gd name="connsiteX5" fmla="*/ 64301 w 243429"/>
                <a:gd name="connsiteY5" fmla="*/ 321959 h 332509"/>
                <a:gd name="connsiteX6" fmla="*/ 92876 w 243429"/>
                <a:gd name="connsiteY6" fmla="*/ 274334 h 332509"/>
                <a:gd name="connsiteX7" fmla="*/ 154788 w 243429"/>
                <a:gd name="connsiteY7" fmla="*/ 150509 h 332509"/>
                <a:gd name="connsiteX8" fmla="*/ 204795 w 243429"/>
                <a:gd name="connsiteY8" fmla="*/ 79071 h 332509"/>
                <a:gd name="connsiteX9" fmla="*/ 242894 w 243429"/>
                <a:gd name="connsiteY9" fmla="*/ 31447 h 332509"/>
                <a:gd name="connsiteX10" fmla="*/ 195270 w 243429"/>
                <a:gd name="connsiteY10" fmla="*/ 490 h 332509"/>
                <a:gd name="connsiteX11" fmla="*/ 128594 w 243429"/>
                <a:gd name="connsiteY11" fmla="*/ 55259 h 332509"/>
                <a:gd name="connsiteX0" fmla="*/ 128594 w 243824"/>
                <a:gd name="connsiteY0" fmla="*/ 55309 h 332559"/>
                <a:gd name="connsiteX1" fmla="*/ 71445 w 243824"/>
                <a:gd name="connsiteY1" fmla="*/ 126746 h 332559"/>
                <a:gd name="connsiteX2" fmla="*/ 28582 w 243824"/>
                <a:gd name="connsiteY2" fmla="*/ 214853 h 332559"/>
                <a:gd name="connsiteX3" fmla="*/ 6 w 243824"/>
                <a:gd name="connsiteY3" fmla="*/ 302959 h 332559"/>
                <a:gd name="connsiteX4" fmla="*/ 30962 w 243824"/>
                <a:gd name="connsiteY4" fmla="*/ 331536 h 332559"/>
                <a:gd name="connsiteX5" fmla="*/ 64301 w 243824"/>
                <a:gd name="connsiteY5" fmla="*/ 322009 h 332559"/>
                <a:gd name="connsiteX6" fmla="*/ 92876 w 243824"/>
                <a:gd name="connsiteY6" fmla="*/ 274384 h 332559"/>
                <a:gd name="connsiteX7" fmla="*/ 154788 w 243824"/>
                <a:gd name="connsiteY7" fmla="*/ 150559 h 332559"/>
                <a:gd name="connsiteX8" fmla="*/ 204795 w 243824"/>
                <a:gd name="connsiteY8" fmla="*/ 79121 h 332559"/>
                <a:gd name="connsiteX9" fmla="*/ 242894 w 243824"/>
                <a:gd name="connsiteY9" fmla="*/ 31497 h 332559"/>
                <a:gd name="connsiteX10" fmla="*/ 195270 w 243824"/>
                <a:gd name="connsiteY10" fmla="*/ 540 h 332559"/>
                <a:gd name="connsiteX11" fmla="*/ 128594 w 243824"/>
                <a:gd name="connsiteY11" fmla="*/ 55309 h 332559"/>
                <a:gd name="connsiteX0" fmla="*/ 128594 w 243732"/>
                <a:gd name="connsiteY0" fmla="*/ 61466 h 338716"/>
                <a:gd name="connsiteX1" fmla="*/ 71445 w 243732"/>
                <a:gd name="connsiteY1" fmla="*/ 132903 h 338716"/>
                <a:gd name="connsiteX2" fmla="*/ 28582 w 243732"/>
                <a:gd name="connsiteY2" fmla="*/ 221010 h 338716"/>
                <a:gd name="connsiteX3" fmla="*/ 6 w 243732"/>
                <a:gd name="connsiteY3" fmla="*/ 309116 h 338716"/>
                <a:gd name="connsiteX4" fmla="*/ 30962 w 243732"/>
                <a:gd name="connsiteY4" fmla="*/ 337693 h 338716"/>
                <a:gd name="connsiteX5" fmla="*/ 64301 w 243732"/>
                <a:gd name="connsiteY5" fmla="*/ 328166 h 338716"/>
                <a:gd name="connsiteX6" fmla="*/ 92876 w 243732"/>
                <a:gd name="connsiteY6" fmla="*/ 280541 h 338716"/>
                <a:gd name="connsiteX7" fmla="*/ 154788 w 243732"/>
                <a:gd name="connsiteY7" fmla="*/ 156716 h 338716"/>
                <a:gd name="connsiteX8" fmla="*/ 204795 w 243732"/>
                <a:gd name="connsiteY8" fmla="*/ 85278 h 338716"/>
                <a:gd name="connsiteX9" fmla="*/ 242894 w 243732"/>
                <a:gd name="connsiteY9" fmla="*/ 37654 h 338716"/>
                <a:gd name="connsiteX10" fmla="*/ 233369 w 243732"/>
                <a:gd name="connsiteY10" fmla="*/ 4317 h 338716"/>
                <a:gd name="connsiteX11" fmla="*/ 195270 w 243732"/>
                <a:gd name="connsiteY11" fmla="*/ 6697 h 338716"/>
                <a:gd name="connsiteX12" fmla="*/ 128594 w 243732"/>
                <a:gd name="connsiteY12" fmla="*/ 61466 h 338716"/>
                <a:gd name="connsiteX0" fmla="*/ 128594 w 243732"/>
                <a:gd name="connsiteY0" fmla="*/ 61466 h 338716"/>
                <a:gd name="connsiteX1" fmla="*/ 71445 w 243732"/>
                <a:gd name="connsiteY1" fmla="*/ 132903 h 338716"/>
                <a:gd name="connsiteX2" fmla="*/ 28582 w 243732"/>
                <a:gd name="connsiteY2" fmla="*/ 221010 h 338716"/>
                <a:gd name="connsiteX3" fmla="*/ 6 w 243732"/>
                <a:gd name="connsiteY3" fmla="*/ 309116 h 338716"/>
                <a:gd name="connsiteX4" fmla="*/ 30962 w 243732"/>
                <a:gd name="connsiteY4" fmla="*/ 337693 h 338716"/>
                <a:gd name="connsiteX5" fmla="*/ 64301 w 243732"/>
                <a:gd name="connsiteY5" fmla="*/ 328166 h 338716"/>
                <a:gd name="connsiteX6" fmla="*/ 92876 w 243732"/>
                <a:gd name="connsiteY6" fmla="*/ 280541 h 338716"/>
                <a:gd name="connsiteX7" fmla="*/ 154788 w 243732"/>
                <a:gd name="connsiteY7" fmla="*/ 156716 h 338716"/>
                <a:gd name="connsiteX8" fmla="*/ 204795 w 243732"/>
                <a:gd name="connsiteY8" fmla="*/ 85278 h 338716"/>
                <a:gd name="connsiteX9" fmla="*/ 242894 w 243732"/>
                <a:gd name="connsiteY9" fmla="*/ 44798 h 338716"/>
                <a:gd name="connsiteX10" fmla="*/ 233369 w 243732"/>
                <a:gd name="connsiteY10" fmla="*/ 4317 h 338716"/>
                <a:gd name="connsiteX11" fmla="*/ 195270 w 243732"/>
                <a:gd name="connsiteY11" fmla="*/ 6697 h 338716"/>
                <a:gd name="connsiteX12" fmla="*/ 128594 w 243732"/>
                <a:gd name="connsiteY12" fmla="*/ 61466 h 338716"/>
                <a:gd name="connsiteX0" fmla="*/ 128594 w 243732"/>
                <a:gd name="connsiteY0" fmla="*/ 64325 h 341575"/>
                <a:gd name="connsiteX1" fmla="*/ 71445 w 243732"/>
                <a:gd name="connsiteY1" fmla="*/ 135762 h 341575"/>
                <a:gd name="connsiteX2" fmla="*/ 28582 w 243732"/>
                <a:gd name="connsiteY2" fmla="*/ 223869 h 341575"/>
                <a:gd name="connsiteX3" fmla="*/ 6 w 243732"/>
                <a:gd name="connsiteY3" fmla="*/ 311975 h 341575"/>
                <a:gd name="connsiteX4" fmla="*/ 30962 w 243732"/>
                <a:gd name="connsiteY4" fmla="*/ 340552 h 341575"/>
                <a:gd name="connsiteX5" fmla="*/ 64301 w 243732"/>
                <a:gd name="connsiteY5" fmla="*/ 331025 h 341575"/>
                <a:gd name="connsiteX6" fmla="*/ 92876 w 243732"/>
                <a:gd name="connsiteY6" fmla="*/ 283400 h 341575"/>
                <a:gd name="connsiteX7" fmla="*/ 154788 w 243732"/>
                <a:gd name="connsiteY7" fmla="*/ 159575 h 341575"/>
                <a:gd name="connsiteX8" fmla="*/ 204795 w 243732"/>
                <a:gd name="connsiteY8" fmla="*/ 88137 h 341575"/>
                <a:gd name="connsiteX9" fmla="*/ 242894 w 243732"/>
                <a:gd name="connsiteY9" fmla="*/ 47657 h 341575"/>
                <a:gd name="connsiteX10" fmla="*/ 233369 w 243732"/>
                <a:gd name="connsiteY10" fmla="*/ 7176 h 341575"/>
                <a:gd name="connsiteX11" fmla="*/ 185745 w 243732"/>
                <a:gd name="connsiteY11" fmla="*/ 4794 h 341575"/>
                <a:gd name="connsiteX12" fmla="*/ 128594 w 243732"/>
                <a:gd name="connsiteY12" fmla="*/ 64325 h 341575"/>
                <a:gd name="connsiteX0" fmla="*/ 119069 w 243732"/>
                <a:gd name="connsiteY0" fmla="*/ 69439 h 341926"/>
                <a:gd name="connsiteX1" fmla="*/ 71445 w 243732"/>
                <a:gd name="connsiteY1" fmla="*/ 136113 h 341926"/>
                <a:gd name="connsiteX2" fmla="*/ 28582 w 243732"/>
                <a:gd name="connsiteY2" fmla="*/ 224220 h 341926"/>
                <a:gd name="connsiteX3" fmla="*/ 6 w 243732"/>
                <a:gd name="connsiteY3" fmla="*/ 312326 h 341926"/>
                <a:gd name="connsiteX4" fmla="*/ 30962 w 243732"/>
                <a:gd name="connsiteY4" fmla="*/ 340903 h 341926"/>
                <a:gd name="connsiteX5" fmla="*/ 64301 w 243732"/>
                <a:gd name="connsiteY5" fmla="*/ 331376 h 341926"/>
                <a:gd name="connsiteX6" fmla="*/ 92876 w 243732"/>
                <a:gd name="connsiteY6" fmla="*/ 283751 h 341926"/>
                <a:gd name="connsiteX7" fmla="*/ 154788 w 243732"/>
                <a:gd name="connsiteY7" fmla="*/ 159926 h 341926"/>
                <a:gd name="connsiteX8" fmla="*/ 204795 w 243732"/>
                <a:gd name="connsiteY8" fmla="*/ 88488 h 341926"/>
                <a:gd name="connsiteX9" fmla="*/ 242894 w 243732"/>
                <a:gd name="connsiteY9" fmla="*/ 48008 h 341926"/>
                <a:gd name="connsiteX10" fmla="*/ 233369 w 243732"/>
                <a:gd name="connsiteY10" fmla="*/ 7527 h 341926"/>
                <a:gd name="connsiteX11" fmla="*/ 185745 w 243732"/>
                <a:gd name="connsiteY11" fmla="*/ 5145 h 341926"/>
                <a:gd name="connsiteX12" fmla="*/ 119069 w 243732"/>
                <a:gd name="connsiteY12" fmla="*/ 69439 h 341926"/>
                <a:gd name="connsiteX0" fmla="*/ 119069 w 241699"/>
                <a:gd name="connsiteY0" fmla="*/ 69439 h 341926"/>
                <a:gd name="connsiteX1" fmla="*/ 71445 w 241699"/>
                <a:gd name="connsiteY1" fmla="*/ 136113 h 341926"/>
                <a:gd name="connsiteX2" fmla="*/ 28582 w 241699"/>
                <a:gd name="connsiteY2" fmla="*/ 224220 h 341926"/>
                <a:gd name="connsiteX3" fmla="*/ 6 w 241699"/>
                <a:gd name="connsiteY3" fmla="*/ 312326 h 341926"/>
                <a:gd name="connsiteX4" fmla="*/ 30962 w 241699"/>
                <a:gd name="connsiteY4" fmla="*/ 340903 h 341926"/>
                <a:gd name="connsiteX5" fmla="*/ 64301 w 241699"/>
                <a:gd name="connsiteY5" fmla="*/ 331376 h 341926"/>
                <a:gd name="connsiteX6" fmla="*/ 92876 w 241699"/>
                <a:gd name="connsiteY6" fmla="*/ 283751 h 341926"/>
                <a:gd name="connsiteX7" fmla="*/ 154788 w 241699"/>
                <a:gd name="connsiteY7" fmla="*/ 159926 h 341926"/>
                <a:gd name="connsiteX8" fmla="*/ 204795 w 241699"/>
                <a:gd name="connsiteY8" fmla="*/ 88488 h 341926"/>
                <a:gd name="connsiteX9" fmla="*/ 240512 w 241699"/>
                <a:gd name="connsiteY9" fmla="*/ 55151 h 341926"/>
                <a:gd name="connsiteX10" fmla="*/ 233369 w 241699"/>
                <a:gd name="connsiteY10" fmla="*/ 7527 h 341926"/>
                <a:gd name="connsiteX11" fmla="*/ 185745 w 241699"/>
                <a:gd name="connsiteY11" fmla="*/ 5145 h 341926"/>
                <a:gd name="connsiteX12" fmla="*/ 119069 w 241699"/>
                <a:gd name="connsiteY12" fmla="*/ 69439 h 341926"/>
                <a:gd name="connsiteX0" fmla="*/ 119069 w 241699"/>
                <a:gd name="connsiteY0" fmla="*/ 69439 h 341926"/>
                <a:gd name="connsiteX1" fmla="*/ 71445 w 241699"/>
                <a:gd name="connsiteY1" fmla="*/ 136113 h 341926"/>
                <a:gd name="connsiteX2" fmla="*/ 28582 w 241699"/>
                <a:gd name="connsiteY2" fmla="*/ 224220 h 341926"/>
                <a:gd name="connsiteX3" fmla="*/ 6 w 241699"/>
                <a:gd name="connsiteY3" fmla="*/ 312326 h 341926"/>
                <a:gd name="connsiteX4" fmla="*/ 30962 w 241699"/>
                <a:gd name="connsiteY4" fmla="*/ 340903 h 341926"/>
                <a:gd name="connsiteX5" fmla="*/ 64301 w 241699"/>
                <a:gd name="connsiteY5" fmla="*/ 331376 h 341926"/>
                <a:gd name="connsiteX6" fmla="*/ 92876 w 241699"/>
                <a:gd name="connsiteY6" fmla="*/ 283751 h 341926"/>
                <a:gd name="connsiteX7" fmla="*/ 154788 w 241699"/>
                <a:gd name="connsiteY7" fmla="*/ 159926 h 341926"/>
                <a:gd name="connsiteX8" fmla="*/ 204795 w 241699"/>
                <a:gd name="connsiteY8" fmla="*/ 95632 h 341926"/>
                <a:gd name="connsiteX9" fmla="*/ 240512 w 241699"/>
                <a:gd name="connsiteY9" fmla="*/ 55151 h 341926"/>
                <a:gd name="connsiteX10" fmla="*/ 233369 w 241699"/>
                <a:gd name="connsiteY10" fmla="*/ 7527 h 341926"/>
                <a:gd name="connsiteX11" fmla="*/ 185745 w 241699"/>
                <a:gd name="connsiteY11" fmla="*/ 5145 h 341926"/>
                <a:gd name="connsiteX12" fmla="*/ 119069 w 241699"/>
                <a:gd name="connsiteY12" fmla="*/ 69439 h 34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699" h="341926">
                  <a:moveTo>
                    <a:pt x="119069" y="69439"/>
                  </a:moveTo>
                  <a:cubicBezTo>
                    <a:pt x="100019" y="91267"/>
                    <a:pt x="86526" y="110316"/>
                    <a:pt x="71445" y="136113"/>
                  </a:cubicBezTo>
                  <a:cubicBezTo>
                    <a:pt x="56364" y="161910"/>
                    <a:pt x="40488" y="194851"/>
                    <a:pt x="28582" y="224220"/>
                  </a:cubicBezTo>
                  <a:cubicBezTo>
                    <a:pt x="16676" y="253589"/>
                    <a:pt x="-391" y="292879"/>
                    <a:pt x="6" y="312326"/>
                  </a:cubicBezTo>
                  <a:cubicBezTo>
                    <a:pt x="403" y="331773"/>
                    <a:pt x="21437" y="338125"/>
                    <a:pt x="30962" y="340903"/>
                  </a:cubicBezTo>
                  <a:cubicBezTo>
                    <a:pt x="40487" y="343681"/>
                    <a:pt x="53982" y="340901"/>
                    <a:pt x="64301" y="331376"/>
                  </a:cubicBezTo>
                  <a:cubicBezTo>
                    <a:pt x="74620" y="321851"/>
                    <a:pt x="77795" y="312326"/>
                    <a:pt x="92876" y="283751"/>
                  </a:cubicBezTo>
                  <a:cubicBezTo>
                    <a:pt x="107957" y="255176"/>
                    <a:pt x="136135" y="191279"/>
                    <a:pt x="154788" y="159926"/>
                  </a:cubicBezTo>
                  <a:cubicBezTo>
                    <a:pt x="173441" y="128573"/>
                    <a:pt x="190508" y="113094"/>
                    <a:pt x="204795" y="95632"/>
                  </a:cubicBezTo>
                  <a:cubicBezTo>
                    <a:pt x="219082" y="78170"/>
                    <a:pt x="237734" y="67454"/>
                    <a:pt x="240512" y="55151"/>
                  </a:cubicBezTo>
                  <a:cubicBezTo>
                    <a:pt x="243290" y="42848"/>
                    <a:pt x="241306" y="12686"/>
                    <a:pt x="233369" y="7527"/>
                  </a:cubicBezTo>
                  <a:cubicBezTo>
                    <a:pt x="225432" y="2368"/>
                    <a:pt x="204795" y="-5174"/>
                    <a:pt x="185745" y="5145"/>
                  </a:cubicBezTo>
                  <a:cubicBezTo>
                    <a:pt x="166695" y="15464"/>
                    <a:pt x="138119" y="47611"/>
                    <a:pt x="119069" y="69439"/>
                  </a:cubicBezTo>
                  <a:close/>
                </a:path>
              </a:pathLst>
            </a:custGeom>
            <a:solidFill>
              <a:srgbClr val="C00000"/>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1" name="任意多边形 110"/>
            <p:cNvSpPr/>
            <p:nvPr/>
          </p:nvSpPr>
          <p:spPr>
            <a:xfrm>
              <a:off x="3612242" y="5218317"/>
              <a:ext cx="345987" cy="300809"/>
            </a:xfrm>
            <a:custGeom>
              <a:avLst/>
              <a:gdLst>
                <a:gd name="connsiteX0" fmla="*/ 287019 w 345987"/>
                <a:gd name="connsiteY0" fmla="*/ 5 h 300809"/>
                <a:gd name="connsiteX1" fmla="*/ 302534 w 345987"/>
                <a:gd name="connsiteY1" fmla="*/ 13288 h 300809"/>
                <a:gd name="connsiteX2" fmla="*/ 333490 w 345987"/>
                <a:gd name="connsiteY2" fmla="*/ 41863 h 300809"/>
                <a:gd name="connsiteX3" fmla="*/ 345397 w 345987"/>
                <a:gd name="connsiteY3" fmla="*/ 63295 h 300809"/>
                <a:gd name="connsiteX4" fmla="*/ 316821 w 345987"/>
                <a:gd name="connsiteY4" fmla="*/ 99013 h 300809"/>
                <a:gd name="connsiteX5" fmla="*/ 278722 w 345987"/>
                <a:gd name="connsiteY5" fmla="*/ 139495 h 300809"/>
                <a:gd name="connsiteX6" fmla="*/ 207284 w 345987"/>
                <a:gd name="connsiteY6" fmla="*/ 196645 h 300809"/>
                <a:gd name="connsiteX7" fmla="*/ 135847 w 345987"/>
                <a:gd name="connsiteY7" fmla="*/ 246651 h 300809"/>
                <a:gd name="connsiteX8" fmla="*/ 59647 w 345987"/>
                <a:gd name="connsiteY8" fmla="*/ 294276 h 300809"/>
                <a:gd name="connsiteX9" fmla="*/ 53248 w 345987"/>
                <a:gd name="connsiteY9" fmla="*/ 300809 h 300809"/>
                <a:gd name="connsiteX10" fmla="*/ 0 w 345987"/>
                <a:gd name="connsiteY10" fmla="*/ 237350 h 300809"/>
                <a:gd name="connsiteX11" fmla="*/ 33453 w 345987"/>
                <a:gd name="connsiteY11" fmla="*/ 210932 h 300809"/>
                <a:gd name="connsiteX12" fmla="*/ 142990 w 345987"/>
                <a:gd name="connsiteY12" fmla="*/ 139495 h 300809"/>
                <a:gd name="connsiteX13" fmla="*/ 219190 w 345987"/>
                <a:gd name="connsiteY13" fmla="*/ 75201 h 300809"/>
                <a:gd name="connsiteX14" fmla="*/ 278722 w 345987"/>
                <a:gd name="connsiteY14" fmla="*/ 3763 h 300809"/>
                <a:gd name="connsiteX15" fmla="*/ 287019 w 345987"/>
                <a:gd name="connsiteY15" fmla="*/ 5 h 30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5987" h="300809">
                  <a:moveTo>
                    <a:pt x="287019" y="5"/>
                  </a:moveTo>
                  <a:cubicBezTo>
                    <a:pt x="293531" y="-256"/>
                    <a:pt x="295688" y="8525"/>
                    <a:pt x="302534" y="13288"/>
                  </a:cubicBezTo>
                  <a:cubicBezTo>
                    <a:pt x="311662" y="19638"/>
                    <a:pt x="326346" y="33528"/>
                    <a:pt x="333490" y="41863"/>
                  </a:cubicBezTo>
                  <a:cubicBezTo>
                    <a:pt x="340634" y="50198"/>
                    <a:pt x="348175" y="53770"/>
                    <a:pt x="345397" y="63295"/>
                  </a:cubicBezTo>
                  <a:cubicBezTo>
                    <a:pt x="342619" y="72820"/>
                    <a:pt x="327933" y="86313"/>
                    <a:pt x="316821" y="99013"/>
                  </a:cubicBezTo>
                  <a:cubicBezTo>
                    <a:pt x="305709" y="111713"/>
                    <a:pt x="296978" y="123223"/>
                    <a:pt x="278722" y="139495"/>
                  </a:cubicBezTo>
                  <a:cubicBezTo>
                    <a:pt x="260466" y="155767"/>
                    <a:pt x="231096" y="178786"/>
                    <a:pt x="207284" y="196645"/>
                  </a:cubicBezTo>
                  <a:cubicBezTo>
                    <a:pt x="183472" y="214504"/>
                    <a:pt x="160453" y="230379"/>
                    <a:pt x="135847" y="246651"/>
                  </a:cubicBezTo>
                  <a:cubicBezTo>
                    <a:pt x="111241" y="262923"/>
                    <a:pt x="83459" y="273639"/>
                    <a:pt x="59647" y="294276"/>
                  </a:cubicBezTo>
                  <a:lnTo>
                    <a:pt x="53248" y="300809"/>
                  </a:lnTo>
                  <a:lnTo>
                    <a:pt x="0" y="237350"/>
                  </a:lnTo>
                  <a:lnTo>
                    <a:pt x="33453" y="210932"/>
                  </a:lnTo>
                  <a:cubicBezTo>
                    <a:pt x="62425" y="189501"/>
                    <a:pt x="112034" y="162117"/>
                    <a:pt x="142990" y="139495"/>
                  </a:cubicBezTo>
                  <a:cubicBezTo>
                    <a:pt x="173946" y="116873"/>
                    <a:pt x="196568" y="97823"/>
                    <a:pt x="219190" y="75201"/>
                  </a:cubicBezTo>
                  <a:cubicBezTo>
                    <a:pt x="241812" y="52579"/>
                    <a:pt x="264831" y="14082"/>
                    <a:pt x="278722" y="3763"/>
                  </a:cubicBezTo>
                  <a:cubicBezTo>
                    <a:pt x="282195" y="1183"/>
                    <a:pt x="284849" y="92"/>
                    <a:pt x="287019" y="5"/>
                  </a:cubicBezTo>
                  <a:close/>
                </a:path>
              </a:pathLst>
            </a:custGeom>
            <a:solidFill>
              <a:srgbClr val="8B9111"/>
            </a:solidFill>
            <a:ln w="3175">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2" name="任意多边形 111"/>
            <p:cNvSpPr/>
            <p:nvPr/>
          </p:nvSpPr>
          <p:spPr>
            <a:xfrm>
              <a:off x="2893623" y="2333522"/>
              <a:ext cx="366676" cy="433903"/>
            </a:xfrm>
            <a:custGeom>
              <a:avLst/>
              <a:gdLst>
                <a:gd name="connsiteX0" fmla="*/ 44810 w 366676"/>
                <a:gd name="connsiteY0" fmla="*/ 129 h 433903"/>
                <a:gd name="connsiteX1" fmla="*/ 87673 w 366676"/>
                <a:gd name="connsiteY1" fmla="*/ 31086 h 433903"/>
                <a:gd name="connsiteX2" fmla="*/ 168634 w 366676"/>
                <a:gd name="connsiteY2" fmla="*/ 126336 h 433903"/>
                <a:gd name="connsiteX3" fmla="*/ 225785 w 366676"/>
                <a:gd name="connsiteY3" fmla="*/ 200154 h 433903"/>
                <a:gd name="connsiteX4" fmla="*/ 354372 w 366676"/>
                <a:gd name="connsiteY4" fmla="*/ 366842 h 433903"/>
                <a:gd name="connsiteX5" fmla="*/ 366676 w 366676"/>
                <a:gd name="connsiteY5" fmla="*/ 382277 h 433903"/>
                <a:gd name="connsiteX6" fmla="*/ 305151 w 366676"/>
                <a:gd name="connsiteY6" fmla="*/ 433903 h 433903"/>
                <a:gd name="connsiteX7" fmla="*/ 278172 w 366676"/>
                <a:gd name="connsiteY7" fmla="*/ 400179 h 433903"/>
                <a:gd name="connsiteX8" fmla="*/ 168635 w 366676"/>
                <a:gd name="connsiteY8" fmla="*/ 252542 h 433903"/>
                <a:gd name="connsiteX9" fmla="*/ 59097 w 366676"/>
                <a:gd name="connsiteY9" fmla="*/ 114429 h 433903"/>
                <a:gd name="connsiteX10" fmla="*/ 1947 w 366676"/>
                <a:gd name="connsiteY10" fmla="*/ 57279 h 433903"/>
                <a:gd name="connsiteX11" fmla="*/ 16236 w 366676"/>
                <a:gd name="connsiteY11" fmla="*/ 21559 h 433903"/>
                <a:gd name="connsiteX12" fmla="*/ 44810 w 366676"/>
                <a:gd name="connsiteY12" fmla="*/ 129 h 433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6676" h="433903">
                  <a:moveTo>
                    <a:pt x="44810" y="129"/>
                  </a:moveTo>
                  <a:cubicBezTo>
                    <a:pt x="56716" y="1717"/>
                    <a:pt x="69417" y="8861"/>
                    <a:pt x="87673" y="31086"/>
                  </a:cubicBezTo>
                  <a:cubicBezTo>
                    <a:pt x="105929" y="53311"/>
                    <a:pt x="145615" y="98158"/>
                    <a:pt x="168634" y="126336"/>
                  </a:cubicBezTo>
                  <a:cubicBezTo>
                    <a:pt x="191653" y="154514"/>
                    <a:pt x="194829" y="160070"/>
                    <a:pt x="225785" y="200154"/>
                  </a:cubicBezTo>
                  <a:cubicBezTo>
                    <a:pt x="256741" y="240238"/>
                    <a:pt x="319844" y="324773"/>
                    <a:pt x="354372" y="366842"/>
                  </a:cubicBezTo>
                  <a:lnTo>
                    <a:pt x="366676" y="382277"/>
                  </a:lnTo>
                  <a:lnTo>
                    <a:pt x="305151" y="433903"/>
                  </a:lnTo>
                  <a:lnTo>
                    <a:pt x="278172" y="400179"/>
                  </a:lnTo>
                  <a:cubicBezTo>
                    <a:pt x="243247" y="357317"/>
                    <a:pt x="205147" y="300167"/>
                    <a:pt x="168635" y="252542"/>
                  </a:cubicBezTo>
                  <a:cubicBezTo>
                    <a:pt x="132122" y="204917"/>
                    <a:pt x="86878" y="146973"/>
                    <a:pt x="59097" y="114429"/>
                  </a:cubicBezTo>
                  <a:cubicBezTo>
                    <a:pt x="31316" y="81885"/>
                    <a:pt x="9091" y="72757"/>
                    <a:pt x="1947" y="57279"/>
                  </a:cubicBezTo>
                  <a:cubicBezTo>
                    <a:pt x="-5197" y="41801"/>
                    <a:pt x="9092" y="31084"/>
                    <a:pt x="16236" y="21559"/>
                  </a:cubicBezTo>
                  <a:cubicBezTo>
                    <a:pt x="23380" y="12034"/>
                    <a:pt x="32904" y="-1459"/>
                    <a:pt x="44810" y="129"/>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3" name="任意多边形 112"/>
            <p:cNvSpPr/>
            <p:nvPr/>
          </p:nvSpPr>
          <p:spPr>
            <a:xfrm>
              <a:off x="3205328" y="2727568"/>
              <a:ext cx="385305" cy="212135"/>
            </a:xfrm>
            <a:custGeom>
              <a:avLst/>
              <a:gdLst>
                <a:gd name="connsiteX0" fmla="*/ 61521 w 385305"/>
                <a:gd name="connsiteY0" fmla="*/ 0 h 212135"/>
                <a:gd name="connsiteX1" fmla="*/ 69129 w 385305"/>
                <a:gd name="connsiteY1" fmla="*/ 9543 h 212135"/>
                <a:gd name="connsiteX2" fmla="*/ 125553 w 385305"/>
                <a:gd name="connsiteY2" fmla="*/ 67474 h 212135"/>
                <a:gd name="connsiteX3" fmla="*/ 246998 w 385305"/>
                <a:gd name="connsiteY3" fmla="*/ 124623 h 212135"/>
                <a:gd name="connsiteX4" fmla="*/ 361297 w 385305"/>
                <a:gd name="connsiteY4" fmla="*/ 138911 h 212135"/>
                <a:gd name="connsiteX5" fmla="*/ 385110 w 385305"/>
                <a:gd name="connsiteY5" fmla="*/ 167486 h 212135"/>
                <a:gd name="connsiteX6" fmla="*/ 361297 w 385305"/>
                <a:gd name="connsiteY6" fmla="*/ 210349 h 212135"/>
                <a:gd name="connsiteX7" fmla="*/ 218422 w 385305"/>
                <a:gd name="connsiteY7" fmla="*/ 196061 h 212135"/>
                <a:gd name="connsiteX8" fmla="*/ 70785 w 385305"/>
                <a:gd name="connsiteY8" fmla="*/ 124624 h 212135"/>
                <a:gd name="connsiteX9" fmla="*/ 18397 w 385305"/>
                <a:gd name="connsiteY9" fmla="*/ 74618 h 212135"/>
                <a:gd name="connsiteX10" fmla="*/ 0 w 385305"/>
                <a:gd name="connsiteY10" fmla="*/ 51622 h 212135"/>
                <a:gd name="connsiteX11" fmla="*/ 61521 w 385305"/>
                <a:gd name="connsiteY11" fmla="*/ 0 h 21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5305" h="212135">
                  <a:moveTo>
                    <a:pt x="61521" y="0"/>
                  </a:moveTo>
                  <a:lnTo>
                    <a:pt x="69129" y="9543"/>
                  </a:lnTo>
                  <a:cubicBezTo>
                    <a:pt x="88272" y="33988"/>
                    <a:pt x="100550" y="49615"/>
                    <a:pt x="125553" y="67474"/>
                  </a:cubicBezTo>
                  <a:cubicBezTo>
                    <a:pt x="158891" y="91286"/>
                    <a:pt x="207707" y="112717"/>
                    <a:pt x="246998" y="124623"/>
                  </a:cubicBezTo>
                  <a:cubicBezTo>
                    <a:pt x="286289" y="136529"/>
                    <a:pt x="338278" y="131767"/>
                    <a:pt x="361297" y="138911"/>
                  </a:cubicBezTo>
                  <a:cubicBezTo>
                    <a:pt x="384316" y="146055"/>
                    <a:pt x="385110" y="155580"/>
                    <a:pt x="385110" y="167486"/>
                  </a:cubicBezTo>
                  <a:cubicBezTo>
                    <a:pt x="385110" y="179392"/>
                    <a:pt x="389078" y="205587"/>
                    <a:pt x="361297" y="210349"/>
                  </a:cubicBezTo>
                  <a:cubicBezTo>
                    <a:pt x="333516" y="215112"/>
                    <a:pt x="266841" y="210349"/>
                    <a:pt x="218422" y="196061"/>
                  </a:cubicBezTo>
                  <a:cubicBezTo>
                    <a:pt x="170003" y="181773"/>
                    <a:pt x="112060" y="154786"/>
                    <a:pt x="70785" y="124624"/>
                  </a:cubicBezTo>
                  <a:cubicBezTo>
                    <a:pt x="50148" y="109543"/>
                    <a:pt x="33876" y="92874"/>
                    <a:pt x="18397" y="74618"/>
                  </a:cubicBezTo>
                  <a:lnTo>
                    <a:pt x="0" y="51622"/>
                  </a:lnTo>
                  <a:lnTo>
                    <a:pt x="61521" y="0"/>
                  </a:ln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4" name="任意多边形 113"/>
            <p:cNvSpPr/>
            <p:nvPr/>
          </p:nvSpPr>
          <p:spPr>
            <a:xfrm>
              <a:off x="3626145" y="5227764"/>
              <a:ext cx="345987" cy="300809"/>
            </a:xfrm>
            <a:custGeom>
              <a:avLst/>
              <a:gdLst>
                <a:gd name="connsiteX0" fmla="*/ 287019 w 345987"/>
                <a:gd name="connsiteY0" fmla="*/ 5 h 300809"/>
                <a:gd name="connsiteX1" fmla="*/ 302534 w 345987"/>
                <a:gd name="connsiteY1" fmla="*/ 13288 h 300809"/>
                <a:gd name="connsiteX2" fmla="*/ 333490 w 345987"/>
                <a:gd name="connsiteY2" fmla="*/ 41863 h 300809"/>
                <a:gd name="connsiteX3" fmla="*/ 345397 w 345987"/>
                <a:gd name="connsiteY3" fmla="*/ 63295 h 300809"/>
                <a:gd name="connsiteX4" fmla="*/ 316821 w 345987"/>
                <a:gd name="connsiteY4" fmla="*/ 99013 h 300809"/>
                <a:gd name="connsiteX5" fmla="*/ 278722 w 345987"/>
                <a:gd name="connsiteY5" fmla="*/ 139495 h 300809"/>
                <a:gd name="connsiteX6" fmla="*/ 207284 w 345987"/>
                <a:gd name="connsiteY6" fmla="*/ 196645 h 300809"/>
                <a:gd name="connsiteX7" fmla="*/ 135847 w 345987"/>
                <a:gd name="connsiteY7" fmla="*/ 246651 h 300809"/>
                <a:gd name="connsiteX8" fmla="*/ 59647 w 345987"/>
                <a:gd name="connsiteY8" fmla="*/ 294276 h 300809"/>
                <a:gd name="connsiteX9" fmla="*/ 53248 w 345987"/>
                <a:gd name="connsiteY9" fmla="*/ 300809 h 300809"/>
                <a:gd name="connsiteX10" fmla="*/ 0 w 345987"/>
                <a:gd name="connsiteY10" fmla="*/ 237350 h 300809"/>
                <a:gd name="connsiteX11" fmla="*/ 33453 w 345987"/>
                <a:gd name="connsiteY11" fmla="*/ 210932 h 300809"/>
                <a:gd name="connsiteX12" fmla="*/ 142990 w 345987"/>
                <a:gd name="connsiteY12" fmla="*/ 139495 h 300809"/>
                <a:gd name="connsiteX13" fmla="*/ 219190 w 345987"/>
                <a:gd name="connsiteY13" fmla="*/ 75201 h 300809"/>
                <a:gd name="connsiteX14" fmla="*/ 278722 w 345987"/>
                <a:gd name="connsiteY14" fmla="*/ 3763 h 300809"/>
                <a:gd name="connsiteX15" fmla="*/ 287019 w 345987"/>
                <a:gd name="connsiteY15" fmla="*/ 5 h 300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45987" h="300809">
                  <a:moveTo>
                    <a:pt x="287019" y="5"/>
                  </a:moveTo>
                  <a:cubicBezTo>
                    <a:pt x="293531" y="-256"/>
                    <a:pt x="295688" y="8525"/>
                    <a:pt x="302534" y="13288"/>
                  </a:cubicBezTo>
                  <a:cubicBezTo>
                    <a:pt x="311662" y="19638"/>
                    <a:pt x="326346" y="33528"/>
                    <a:pt x="333490" y="41863"/>
                  </a:cubicBezTo>
                  <a:cubicBezTo>
                    <a:pt x="340634" y="50198"/>
                    <a:pt x="348175" y="53770"/>
                    <a:pt x="345397" y="63295"/>
                  </a:cubicBezTo>
                  <a:cubicBezTo>
                    <a:pt x="342619" y="72820"/>
                    <a:pt x="327933" y="86313"/>
                    <a:pt x="316821" y="99013"/>
                  </a:cubicBezTo>
                  <a:cubicBezTo>
                    <a:pt x="305709" y="111713"/>
                    <a:pt x="296978" y="123223"/>
                    <a:pt x="278722" y="139495"/>
                  </a:cubicBezTo>
                  <a:cubicBezTo>
                    <a:pt x="260466" y="155767"/>
                    <a:pt x="231096" y="178786"/>
                    <a:pt x="207284" y="196645"/>
                  </a:cubicBezTo>
                  <a:cubicBezTo>
                    <a:pt x="183472" y="214504"/>
                    <a:pt x="160453" y="230379"/>
                    <a:pt x="135847" y="246651"/>
                  </a:cubicBezTo>
                  <a:cubicBezTo>
                    <a:pt x="111241" y="262923"/>
                    <a:pt x="83459" y="273639"/>
                    <a:pt x="59647" y="294276"/>
                  </a:cubicBezTo>
                  <a:lnTo>
                    <a:pt x="53248" y="300809"/>
                  </a:lnTo>
                  <a:lnTo>
                    <a:pt x="0" y="237350"/>
                  </a:lnTo>
                  <a:lnTo>
                    <a:pt x="33453" y="210932"/>
                  </a:lnTo>
                  <a:cubicBezTo>
                    <a:pt x="62425" y="189501"/>
                    <a:pt x="112034" y="162117"/>
                    <a:pt x="142990" y="139495"/>
                  </a:cubicBezTo>
                  <a:cubicBezTo>
                    <a:pt x="173946" y="116873"/>
                    <a:pt x="196568" y="97823"/>
                    <a:pt x="219190" y="75201"/>
                  </a:cubicBezTo>
                  <a:cubicBezTo>
                    <a:pt x="241812" y="52579"/>
                    <a:pt x="264831" y="14082"/>
                    <a:pt x="278722" y="3763"/>
                  </a:cubicBezTo>
                  <a:cubicBezTo>
                    <a:pt x="282195" y="1183"/>
                    <a:pt x="284849" y="92"/>
                    <a:pt x="287019" y="5"/>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5" name="任意多边形 114"/>
            <p:cNvSpPr/>
            <p:nvPr/>
          </p:nvSpPr>
          <p:spPr>
            <a:xfrm>
              <a:off x="3428738" y="5457324"/>
              <a:ext cx="241699" cy="341926"/>
            </a:xfrm>
            <a:custGeom>
              <a:avLst/>
              <a:gdLst>
                <a:gd name="connsiteX0" fmla="*/ 125230 w 268575"/>
                <a:gd name="connsiteY0" fmla="*/ 48251 h 367816"/>
                <a:gd name="connsiteX1" fmla="*/ 70462 w 268575"/>
                <a:gd name="connsiteY1" fmla="*/ 131594 h 367816"/>
                <a:gd name="connsiteX2" fmla="*/ 27599 w 268575"/>
                <a:gd name="connsiteY2" fmla="*/ 219701 h 367816"/>
                <a:gd name="connsiteX3" fmla="*/ 1405 w 268575"/>
                <a:gd name="connsiteY3" fmla="*/ 310188 h 367816"/>
                <a:gd name="connsiteX4" fmla="*/ 70462 w 268575"/>
                <a:gd name="connsiteY4" fmla="*/ 367338 h 367816"/>
                <a:gd name="connsiteX5" fmla="*/ 91893 w 268575"/>
                <a:gd name="connsiteY5" fmla="*/ 279232 h 367816"/>
                <a:gd name="connsiteX6" fmla="*/ 163330 w 268575"/>
                <a:gd name="connsiteY6" fmla="*/ 157788 h 367816"/>
                <a:gd name="connsiteX7" fmla="*/ 222862 w 268575"/>
                <a:gd name="connsiteY7" fmla="*/ 88732 h 367816"/>
                <a:gd name="connsiteX8" fmla="*/ 268105 w 268575"/>
                <a:gd name="connsiteY8" fmla="*/ 7769 h 367816"/>
                <a:gd name="connsiteX9" fmla="*/ 194287 w 268575"/>
                <a:gd name="connsiteY9" fmla="*/ 5388 h 367816"/>
                <a:gd name="connsiteX10" fmla="*/ 125230 w 268575"/>
                <a:gd name="connsiteY10" fmla="*/ 48251 h 367816"/>
                <a:gd name="connsiteX0" fmla="*/ 127611 w 268575"/>
                <a:gd name="connsiteY0" fmla="*/ 62062 h 369721"/>
                <a:gd name="connsiteX1" fmla="*/ 70462 w 268575"/>
                <a:gd name="connsiteY1" fmla="*/ 133499 h 369721"/>
                <a:gd name="connsiteX2" fmla="*/ 27599 w 268575"/>
                <a:gd name="connsiteY2" fmla="*/ 221606 h 369721"/>
                <a:gd name="connsiteX3" fmla="*/ 1405 w 268575"/>
                <a:gd name="connsiteY3" fmla="*/ 312093 h 369721"/>
                <a:gd name="connsiteX4" fmla="*/ 70462 w 268575"/>
                <a:gd name="connsiteY4" fmla="*/ 369243 h 369721"/>
                <a:gd name="connsiteX5" fmla="*/ 91893 w 268575"/>
                <a:gd name="connsiteY5" fmla="*/ 281137 h 369721"/>
                <a:gd name="connsiteX6" fmla="*/ 163330 w 268575"/>
                <a:gd name="connsiteY6" fmla="*/ 159693 h 369721"/>
                <a:gd name="connsiteX7" fmla="*/ 222862 w 268575"/>
                <a:gd name="connsiteY7" fmla="*/ 90637 h 369721"/>
                <a:gd name="connsiteX8" fmla="*/ 268105 w 268575"/>
                <a:gd name="connsiteY8" fmla="*/ 9674 h 369721"/>
                <a:gd name="connsiteX9" fmla="*/ 194287 w 268575"/>
                <a:gd name="connsiteY9" fmla="*/ 7293 h 369721"/>
                <a:gd name="connsiteX10" fmla="*/ 127611 w 268575"/>
                <a:gd name="connsiteY10" fmla="*/ 62062 h 369721"/>
                <a:gd name="connsiteX0" fmla="*/ 127611 w 268459"/>
                <a:gd name="connsiteY0" fmla="*/ 62062 h 369721"/>
                <a:gd name="connsiteX1" fmla="*/ 70462 w 268459"/>
                <a:gd name="connsiteY1" fmla="*/ 133499 h 369721"/>
                <a:gd name="connsiteX2" fmla="*/ 27599 w 268459"/>
                <a:gd name="connsiteY2" fmla="*/ 221606 h 369721"/>
                <a:gd name="connsiteX3" fmla="*/ 1405 w 268459"/>
                <a:gd name="connsiteY3" fmla="*/ 312093 h 369721"/>
                <a:gd name="connsiteX4" fmla="*/ 70462 w 268459"/>
                <a:gd name="connsiteY4" fmla="*/ 369243 h 369721"/>
                <a:gd name="connsiteX5" fmla="*/ 91893 w 268459"/>
                <a:gd name="connsiteY5" fmla="*/ 281137 h 369721"/>
                <a:gd name="connsiteX6" fmla="*/ 163330 w 268459"/>
                <a:gd name="connsiteY6" fmla="*/ 159693 h 369721"/>
                <a:gd name="connsiteX7" fmla="*/ 210956 w 268459"/>
                <a:gd name="connsiteY7" fmla="*/ 85874 h 369721"/>
                <a:gd name="connsiteX8" fmla="*/ 268105 w 268459"/>
                <a:gd name="connsiteY8" fmla="*/ 9674 h 369721"/>
                <a:gd name="connsiteX9" fmla="*/ 194287 w 268459"/>
                <a:gd name="connsiteY9" fmla="*/ 7293 h 369721"/>
                <a:gd name="connsiteX10" fmla="*/ 127611 w 268459"/>
                <a:gd name="connsiteY10" fmla="*/ 62062 h 369721"/>
                <a:gd name="connsiteX0" fmla="*/ 127611 w 268471"/>
                <a:gd name="connsiteY0" fmla="*/ 62062 h 369721"/>
                <a:gd name="connsiteX1" fmla="*/ 70462 w 268471"/>
                <a:gd name="connsiteY1" fmla="*/ 133499 h 369721"/>
                <a:gd name="connsiteX2" fmla="*/ 27599 w 268471"/>
                <a:gd name="connsiteY2" fmla="*/ 221606 h 369721"/>
                <a:gd name="connsiteX3" fmla="*/ 1405 w 268471"/>
                <a:gd name="connsiteY3" fmla="*/ 312093 h 369721"/>
                <a:gd name="connsiteX4" fmla="*/ 70462 w 268471"/>
                <a:gd name="connsiteY4" fmla="*/ 369243 h 369721"/>
                <a:gd name="connsiteX5" fmla="*/ 91893 w 268471"/>
                <a:gd name="connsiteY5" fmla="*/ 281137 h 369721"/>
                <a:gd name="connsiteX6" fmla="*/ 153805 w 268471"/>
                <a:gd name="connsiteY6" fmla="*/ 157312 h 369721"/>
                <a:gd name="connsiteX7" fmla="*/ 210956 w 268471"/>
                <a:gd name="connsiteY7" fmla="*/ 85874 h 369721"/>
                <a:gd name="connsiteX8" fmla="*/ 268105 w 268471"/>
                <a:gd name="connsiteY8" fmla="*/ 9674 h 369721"/>
                <a:gd name="connsiteX9" fmla="*/ 194287 w 268471"/>
                <a:gd name="connsiteY9" fmla="*/ 7293 h 369721"/>
                <a:gd name="connsiteX10" fmla="*/ 127611 w 268471"/>
                <a:gd name="connsiteY10" fmla="*/ 62062 h 369721"/>
                <a:gd name="connsiteX0" fmla="*/ 127263 w 268123"/>
                <a:gd name="connsiteY0" fmla="*/ 62062 h 348638"/>
                <a:gd name="connsiteX1" fmla="*/ 70114 w 268123"/>
                <a:gd name="connsiteY1" fmla="*/ 133499 h 348638"/>
                <a:gd name="connsiteX2" fmla="*/ 27251 w 268123"/>
                <a:gd name="connsiteY2" fmla="*/ 221606 h 348638"/>
                <a:gd name="connsiteX3" fmla="*/ 1057 w 268123"/>
                <a:gd name="connsiteY3" fmla="*/ 312093 h 348638"/>
                <a:gd name="connsiteX4" fmla="*/ 62970 w 268123"/>
                <a:gd name="connsiteY4" fmla="*/ 347812 h 348638"/>
                <a:gd name="connsiteX5" fmla="*/ 91545 w 268123"/>
                <a:gd name="connsiteY5" fmla="*/ 281137 h 348638"/>
                <a:gd name="connsiteX6" fmla="*/ 153457 w 268123"/>
                <a:gd name="connsiteY6" fmla="*/ 157312 h 348638"/>
                <a:gd name="connsiteX7" fmla="*/ 210608 w 268123"/>
                <a:gd name="connsiteY7" fmla="*/ 85874 h 348638"/>
                <a:gd name="connsiteX8" fmla="*/ 267757 w 268123"/>
                <a:gd name="connsiteY8" fmla="*/ 9674 h 348638"/>
                <a:gd name="connsiteX9" fmla="*/ 193939 w 268123"/>
                <a:gd name="connsiteY9" fmla="*/ 7293 h 348638"/>
                <a:gd name="connsiteX10" fmla="*/ 127263 w 268123"/>
                <a:gd name="connsiteY10" fmla="*/ 62062 h 348638"/>
                <a:gd name="connsiteX0" fmla="*/ 127263 w 268123"/>
                <a:gd name="connsiteY0" fmla="*/ 62062 h 330851"/>
                <a:gd name="connsiteX1" fmla="*/ 70114 w 268123"/>
                <a:gd name="connsiteY1" fmla="*/ 133499 h 330851"/>
                <a:gd name="connsiteX2" fmla="*/ 27251 w 268123"/>
                <a:gd name="connsiteY2" fmla="*/ 221606 h 330851"/>
                <a:gd name="connsiteX3" fmla="*/ 1057 w 268123"/>
                <a:gd name="connsiteY3" fmla="*/ 312093 h 330851"/>
                <a:gd name="connsiteX4" fmla="*/ 62970 w 268123"/>
                <a:gd name="connsiteY4" fmla="*/ 328762 h 330851"/>
                <a:gd name="connsiteX5" fmla="*/ 91545 w 268123"/>
                <a:gd name="connsiteY5" fmla="*/ 281137 h 330851"/>
                <a:gd name="connsiteX6" fmla="*/ 153457 w 268123"/>
                <a:gd name="connsiteY6" fmla="*/ 157312 h 330851"/>
                <a:gd name="connsiteX7" fmla="*/ 210608 w 268123"/>
                <a:gd name="connsiteY7" fmla="*/ 85874 h 330851"/>
                <a:gd name="connsiteX8" fmla="*/ 267757 w 268123"/>
                <a:gd name="connsiteY8" fmla="*/ 9674 h 330851"/>
                <a:gd name="connsiteX9" fmla="*/ 193939 w 268123"/>
                <a:gd name="connsiteY9" fmla="*/ 7293 h 330851"/>
                <a:gd name="connsiteX10" fmla="*/ 127263 w 268123"/>
                <a:gd name="connsiteY10" fmla="*/ 62062 h 330851"/>
                <a:gd name="connsiteX0" fmla="*/ 122694 w 263554"/>
                <a:gd name="connsiteY0" fmla="*/ 62062 h 330851"/>
                <a:gd name="connsiteX1" fmla="*/ 65545 w 263554"/>
                <a:gd name="connsiteY1" fmla="*/ 133499 h 330851"/>
                <a:gd name="connsiteX2" fmla="*/ 22682 w 263554"/>
                <a:gd name="connsiteY2" fmla="*/ 221606 h 330851"/>
                <a:gd name="connsiteX3" fmla="*/ 1250 w 263554"/>
                <a:gd name="connsiteY3" fmla="*/ 312093 h 330851"/>
                <a:gd name="connsiteX4" fmla="*/ 58401 w 263554"/>
                <a:gd name="connsiteY4" fmla="*/ 328762 h 330851"/>
                <a:gd name="connsiteX5" fmla="*/ 86976 w 263554"/>
                <a:gd name="connsiteY5" fmla="*/ 281137 h 330851"/>
                <a:gd name="connsiteX6" fmla="*/ 148888 w 263554"/>
                <a:gd name="connsiteY6" fmla="*/ 157312 h 330851"/>
                <a:gd name="connsiteX7" fmla="*/ 206039 w 263554"/>
                <a:gd name="connsiteY7" fmla="*/ 85874 h 330851"/>
                <a:gd name="connsiteX8" fmla="*/ 263188 w 263554"/>
                <a:gd name="connsiteY8" fmla="*/ 9674 h 330851"/>
                <a:gd name="connsiteX9" fmla="*/ 189370 w 263554"/>
                <a:gd name="connsiteY9" fmla="*/ 7293 h 330851"/>
                <a:gd name="connsiteX10" fmla="*/ 122694 w 263554"/>
                <a:gd name="connsiteY10" fmla="*/ 62062 h 330851"/>
                <a:gd name="connsiteX0" fmla="*/ 121455 w 262315"/>
                <a:gd name="connsiteY0" fmla="*/ 62062 h 339312"/>
                <a:gd name="connsiteX1" fmla="*/ 64306 w 262315"/>
                <a:gd name="connsiteY1" fmla="*/ 133499 h 339312"/>
                <a:gd name="connsiteX2" fmla="*/ 21443 w 262315"/>
                <a:gd name="connsiteY2" fmla="*/ 221606 h 339312"/>
                <a:gd name="connsiteX3" fmla="*/ 11 w 262315"/>
                <a:gd name="connsiteY3" fmla="*/ 312093 h 339312"/>
                <a:gd name="connsiteX4" fmla="*/ 23823 w 262315"/>
                <a:gd name="connsiteY4" fmla="*/ 338289 h 339312"/>
                <a:gd name="connsiteX5" fmla="*/ 57162 w 262315"/>
                <a:gd name="connsiteY5" fmla="*/ 328762 h 339312"/>
                <a:gd name="connsiteX6" fmla="*/ 85737 w 262315"/>
                <a:gd name="connsiteY6" fmla="*/ 281137 h 339312"/>
                <a:gd name="connsiteX7" fmla="*/ 147649 w 262315"/>
                <a:gd name="connsiteY7" fmla="*/ 157312 h 339312"/>
                <a:gd name="connsiteX8" fmla="*/ 204800 w 262315"/>
                <a:gd name="connsiteY8" fmla="*/ 85874 h 339312"/>
                <a:gd name="connsiteX9" fmla="*/ 261949 w 262315"/>
                <a:gd name="connsiteY9" fmla="*/ 9674 h 339312"/>
                <a:gd name="connsiteX10" fmla="*/ 188131 w 262315"/>
                <a:gd name="connsiteY10" fmla="*/ 7293 h 339312"/>
                <a:gd name="connsiteX11" fmla="*/ 121455 w 262315"/>
                <a:gd name="connsiteY11" fmla="*/ 62062 h 339312"/>
                <a:gd name="connsiteX0" fmla="*/ 128594 w 269454"/>
                <a:gd name="connsiteY0" fmla="*/ 62062 h 339312"/>
                <a:gd name="connsiteX1" fmla="*/ 71445 w 269454"/>
                <a:gd name="connsiteY1" fmla="*/ 133499 h 339312"/>
                <a:gd name="connsiteX2" fmla="*/ 28582 w 269454"/>
                <a:gd name="connsiteY2" fmla="*/ 221606 h 339312"/>
                <a:gd name="connsiteX3" fmla="*/ 6 w 269454"/>
                <a:gd name="connsiteY3" fmla="*/ 309712 h 339312"/>
                <a:gd name="connsiteX4" fmla="*/ 30962 w 269454"/>
                <a:gd name="connsiteY4" fmla="*/ 338289 h 339312"/>
                <a:gd name="connsiteX5" fmla="*/ 64301 w 269454"/>
                <a:gd name="connsiteY5" fmla="*/ 328762 h 339312"/>
                <a:gd name="connsiteX6" fmla="*/ 92876 w 269454"/>
                <a:gd name="connsiteY6" fmla="*/ 281137 h 339312"/>
                <a:gd name="connsiteX7" fmla="*/ 154788 w 269454"/>
                <a:gd name="connsiteY7" fmla="*/ 157312 h 339312"/>
                <a:gd name="connsiteX8" fmla="*/ 211939 w 269454"/>
                <a:gd name="connsiteY8" fmla="*/ 85874 h 339312"/>
                <a:gd name="connsiteX9" fmla="*/ 269088 w 269454"/>
                <a:gd name="connsiteY9" fmla="*/ 9674 h 339312"/>
                <a:gd name="connsiteX10" fmla="*/ 195270 w 269454"/>
                <a:gd name="connsiteY10" fmla="*/ 7293 h 339312"/>
                <a:gd name="connsiteX11" fmla="*/ 128594 w 269454"/>
                <a:gd name="connsiteY11" fmla="*/ 62062 h 339312"/>
                <a:gd name="connsiteX0" fmla="*/ 128594 w 269406"/>
                <a:gd name="connsiteY0" fmla="*/ 62062 h 339312"/>
                <a:gd name="connsiteX1" fmla="*/ 71445 w 269406"/>
                <a:gd name="connsiteY1" fmla="*/ 133499 h 339312"/>
                <a:gd name="connsiteX2" fmla="*/ 28582 w 269406"/>
                <a:gd name="connsiteY2" fmla="*/ 221606 h 339312"/>
                <a:gd name="connsiteX3" fmla="*/ 6 w 269406"/>
                <a:gd name="connsiteY3" fmla="*/ 309712 h 339312"/>
                <a:gd name="connsiteX4" fmla="*/ 30962 w 269406"/>
                <a:gd name="connsiteY4" fmla="*/ 338289 h 339312"/>
                <a:gd name="connsiteX5" fmla="*/ 64301 w 269406"/>
                <a:gd name="connsiteY5" fmla="*/ 328762 h 339312"/>
                <a:gd name="connsiteX6" fmla="*/ 92876 w 269406"/>
                <a:gd name="connsiteY6" fmla="*/ 281137 h 339312"/>
                <a:gd name="connsiteX7" fmla="*/ 154788 w 269406"/>
                <a:gd name="connsiteY7" fmla="*/ 157312 h 339312"/>
                <a:gd name="connsiteX8" fmla="*/ 204795 w 269406"/>
                <a:gd name="connsiteY8" fmla="*/ 85874 h 339312"/>
                <a:gd name="connsiteX9" fmla="*/ 269088 w 269406"/>
                <a:gd name="connsiteY9" fmla="*/ 9674 h 339312"/>
                <a:gd name="connsiteX10" fmla="*/ 195270 w 269406"/>
                <a:gd name="connsiteY10" fmla="*/ 7293 h 339312"/>
                <a:gd name="connsiteX11" fmla="*/ 128594 w 269406"/>
                <a:gd name="connsiteY11" fmla="*/ 62062 h 339312"/>
                <a:gd name="connsiteX0" fmla="*/ 128594 w 250489"/>
                <a:gd name="connsiteY0" fmla="*/ 58750 h 336000"/>
                <a:gd name="connsiteX1" fmla="*/ 71445 w 250489"/>
                <a:gd name="connsiteY1" fmla="*/ 130187 h 336000"/>
                <a:gd name="connsiteX2" fmla="*/ 28582 w 250489"/>
                <a:gd name="connsiteY2" fmla="*/ 218294 h 336000"/>
                <a:gd name="connsiteX3" fmla="*/ 6 w 250489"/>
                <a:gd name="connsiteY3" fmla="*/ 306400 h 336000"/>
                <a:gd name="connsiteX4" fmla="*/ 30962 w 250489"/>
                <a:gd name="connsiteY4" fmla="*/ 334977 h 336000"/>
                <a:gd name="connsiteX5" fmla="*/ 64301 w 250489"/>
                <a:gd name="connsiteY5" fmla="*/ 325450 h 336000"/>
                <a:gd name="connsiteX6" fmla="*/ 92876 w 250489"/>
                <a:gd name="connsiteY6" fmla="*/ 277825 h 336000"/>
                <a:gd name="connsiteX7" fmla="*/ 154788 w 250489"/>
                <a:gd name="connsiteY7" fmla="*/ 154000 h 336000"/>
                <a:gd name="connsiteX8" fmla="*/ 204795 w 250489"/>
                <a:gd name="connsiteY8" fmla="*/ 82562 h 336000"/>
                <a:gd name="connsiteX9" fmla="*/ 250038 w 250489"/>
                <a:gd name="connsiteY9" fmla="*/ 13506 h 336000"/>
                <a:gd name="connsiteX10" fmla="*/ 195270 w 250489"/>
                <a:gd name="connsiteY10" fmla="*/ 3981 h 336000"/>
                <a:gd name="connsiteX11" fmla="*/ 128594 w 250489"/>
                <a:gd name="connsiteY11" fmla="*/ 58750 h 336000"/>
                <a:gd name="connsiteX0" fmla="*/ 128594 w 243429"/>
                <a:gd name="connsiteY0" fmla="*/ 55259 h 332509"/>
                <a:gd name="connsiteX1" fmla="*/ 71445 w 243429"/>
                <a:gd name="connsiteY1" fmla="*/ 126696 h 332509"/>
                <a:gd name="connsiteX2" fmla="*/ 28582 w 243429"/>
                <a:gd name="connsiteY2" fmla="*/ 214803 h 332509"/>
                <a:gd name="connsiteX3" fmla="*/ 6 w 243429"/>
                <a:gd name="connsiteY3" fmla="*/ 302909 h 332509"/>
                <a:gd name="connsiteX4" fmla="*/ 30962 w 243429"/>
                <a:gd name="connsiteY4" fmla="*/ 331486 h 332509"/>
                <a:gd name="connsiteX5" fmla="*/ 64301 w 243429"/>
                <a:gd name="connsiteY5" fmla="*/ 321959 h 332509"/>
                <a:gd name="connsiteX6" fmla="*/ 92876 w 243429"/>
                <a:gd name="connsiteY6" fmla="*/ 274334 h 332509"/>
                <a:gd name="connsiteX7" fmla="*/ 154788 w 243429"/>
                <a:gd name="connsiteY7" fmla="*/ 150509 h 332509"/>
                <a:gd name="connsiteX8" fmla="*/ 204795 w 243429"/>
                <a:gd name="connsiteY8" fmla="*/ 79071 h 332509"/>
                <a:gd name="connsiteX9" fmla="*/ 242894 w 243429"/>
                <a:gd name="connsiteY9" fmla="*/ 31447 h 332509"/>
                <a:gd name="connsiteX10" fmla="*/ 195270 w 243429"/>
                <a:gd name="connsiteY10" fmla="*/ 490 h 332509"/>
                <a:gd name="connsiteX11" fmla="*/ 128594 w 243429"/>
                <a:gd name="connsiteY11" fmla="*/ 55259 h 332509"/>
                <a:gd name="connsiteX0" fmla="*/ 128594 w 243824"/>
                <a:gd name="connsiteY0" fmla="*/ 55309 h 332559"/>
                <a:gd name="connsiteX1" fmla="*/ 71445 w 243824"/>
                <a:gd name="connsiteY1" fmla="*/ 126746 h 332559"/>
                <a:gd name="connsiteX2" fmla="*/ 28582 w 243824"/>
                <a:gd name="connsiteY2" fmla="*/ 214853 h 332559"/>
                <a:gd name="connsiteX3" fmla="*/ 6 w 243824"/>
                <a:gd name="connsiteY3" fmla="*/ 302959 h 332559"/>
                <a:gd name="connsiteX4" fmla="*/ 30962 w 243824"/>
                <a:gd name="connsiteY4" fmla="*/ 331536 h 332559"/>
                <a:gd name="connsiteX5" fmla="*/ 64301 w 243824"/>
                <a:gd name="connsiteY5" fmla="*/ 322009 h 332559"/>
                <a:gd name="connsiteX6" fmla="*/ 92876 w 243824"/>
                <a:gd name="connsiteY6" fmla="*/ 274384 h 332559"/>
                <a:gd name="connsiteX7" fmla="*/ 154788 w 243824"/>
                <a:gd name="connsiteY7" fmla="*/ 150559 h 332559"/>
                <a:gd name="connsiteX8" fmla="*/ 204795 w 243824"/>
                <a:gd name="connsiteY8" fmla="*/ 79121 h 332559"/>
                <a:gd name="connsiteX9" fmla="*/ 242894 w 243824"/>
                <a:gd name="connsiteY9" fmla="*/ 31497 h 332559"/>
                <a:gd name="connsiteX10" fmla="*/ 195270 w 243824"/>
                <a:gd name="connsiteY10" fmla="*/ 540 h 332559"/>
                <a:gd name="connsiteX11" fmla="*/ 128594 w 243824"/>
                <a:gd name="connsiteY11" fmla="*/ 55309 h 332559"/>
                <a:gd name="connsiteX0" fmla="*/ 128594 w 243732"/>
                <a:gd name="connsiteY0" fmla="*/ 61466 h 338716"/>
                <a:gd name="connsiteX1" fmla="*/ 71445 w 243732"/>
                <a:gd name="connsiteY1" fmla="*/ 132903 h 338716"/>
                <a:gd name="connsiteX2" fmla="*/ 28582 w 243732"/>
                <a:gd name="connsiteY2" fmla="*/ 221010 h 338716"/>
                <a:gd name="connsiteX3" fmla="*/ 6 w 243732"/>
                <a:gd name="connsiteY3" fmla="*/ 309116 h 338716"/>
                <a:gd name="connsiteX4" fmla="*/ 30962 w 243732"/>
                <a:gd name="connsiteY4" fmla="*/ 337693 h 338716"/>
                <a:gd name="connsiteX5" fmla="*/ 64301 w 243732"/>
                <a:gd name="connsiteY5" fmla="*/ 328166 h 338716"/>
                <a:gd name="connsiteX6" fmla="*/ 92876 w 243732"/>
                <a:gd name="connsiteY6" fmla="*/ 280541 h 338716"/>
                <a:gd name="connsiteX7" fmla="*/ 154788 w 243732"/>
                <a:gd name="connsiteY7" fmla="*/ 156716 h 338716"/>
                <a:gd name="connsiteX8" fmla="*/ 204795 w 243732"/>
                <a:gd name="connsiteY8" fmla="*/ 85278 h 338716"/>
                <a:gd name="connsiteX9" fmla="*/ 242894 w 243732"/>
                <a:gd name="connsiteY9" fmla="*/ 37654 h 338716"/>
                <a:gd name="connsiteX10" fmla="*/ 233369 w 243732"/>
                <a:gd name="connsiteY10" fmla="*/ 4317 h 338716"/>
                <a:gd name="connsiteX11" fmla="*/ 195270 w 243732"/>
                <a:gd name="connsiteY11" fmla="*/ 6697 h 338716"/>
                <a:gd name="connsiteX12" fmla="*/ 128594 w 243732"/>
                <a:gd name="connsiteY12" fmla="*/ 61466 h 338716"/>
                <a:gd name="connsiteX0" fmla="*/ 128594 w 243732"/>
                <a:gd name="connsiteY0" fmla="*/ 61466 h 338716"/>
                <a:gd name="connsiteX1" fmla="*/ 71445 w 243732"/>
                <a:gd name="connsiteY1" fmla="*/ 132903 h 338716"/>
                <a:gd name="connsiteX2" fmla="*/ 28582 w 243732"/>
                <a:gd name="connsiteY2" fmla="*/ 221010 h 338716"/>
                <a:gd name="connsiteX3" fmla="*/ 6 w 243732"/>
                <a:gd name="connsiteY3" fmla="*/ 309116 h 338716"/>
                <a:gd name="connsiteX4" fmla="*/ 30962 w 243732"/>
                <a:gd name="connsiteY4" fmla="*/ 337693 h 338716"/>
                <a:gd name="connsiteX5" fmla="*/ 64301 w 243732"/>
                <a:gd name="connsiteY5" fmla="*/ 328166 h 338716"/>
                <a:gd name="connsiteX6" fmla="*/ 92876 w 243732"/>
                <a:gd name="connsiteY6" fmla="*/ 280541 h 338716"/>
                <a:gd name="connsiteX7" fmla="*/ 154788 w 243732"/>
                <a:gd name="connsiteY7" fmla="*/ 156716 h 338716"/>
                <a:gd name="connsiteX8" fmla="*/ 204795 w 243732"/>
                <a:gd name="connsiteY8" fmla="*/ 85278 h 338716"/>
                <a:gd name="connsiteX9" fmla="*/ 242894 w 243732"/>
                <a:gd name="connsiteY9" fmla="*/ 44798 h 338716"/>
                <a:gd name="connsiteX10" fmla="*/ 233369 w 243732"/>
                <a:gd name="connsiteY10" fmla="*/ 4317 h 338716"/>
                <a:gd name="connsiteX11" fmla="*/ 195270 w 243732"/>
                <a:gd name="connsiteY11" fmla="*/ 6697 h 338716"/>
                <a:gd name="connsiteX12" fmla="*/ 128594 w 243732"/>
                <a:gd name="connsiteY12" fmla="*/ 61466 h 338716"/>
                <a:gd name="connsiteX0" fmla="*/ 128594 w 243732"/>
                <a:gd name="connsiteY0" fmla="*/ 64325 h 341575"/>
                <a:gd name="connsiteX1" fmla="*/ 71445 w 243732"/>
                <a:gd name="connsiteY1" fmla="*/ 135762 h 341575"/>
                <a:gd name="connsiteX2" fmla="*/ 28582 w 243732"/>
                <a:gd name="connsiteY2" fmla="*/ 223869 h 341575"/>
                <a:gd name="connsiteX3" fmla="*/ 6 w 243732"/>
                <a:gd name="connsiteY3" fmla="*/ 311975 h 341575"/>
                <a:gd name="connsiteX4" fmla="*/ 30962 w 243732"/>
                <a:gd name="connsiteY4" fmla="*/ 340552 h 341575"/>
                <a:gd name="connsiteX5" fmla="*/ 64301 w 243732"/>
                <a:gd name="connsiteY5" fmla="*/ 331025 h 341575"/>
                <a:gd name="connsiteX6" fmla="*/ 92876 w 243732"/>
                <a:gd name="connsiteY6" fmla="*/ 283400 h 341575"/>
                <a:gd name="connsiteX7" fmla="*/ 154788 w 243732"/>
                <a:gd name="connsiteY7" fmla="*/ 159575 h 341575"/>
                <a:gd name="connsiteX8" fmla="*/ 204795 w 243732"/>
                <a:gd name="connsiteY8" fmla="*/ 88137 h 341575"/>
                <a:gd name="connsiteX9" fmla="*/ 242894 w 243732"/>
                <a:gd name="connsiteY9" fmla="*/ 47657 h 341575"/>
                <a:gd name="connsiteX10" fmla="*/ 233369 w 243732"/>
                <a:gd name="connsiteY10" fmla="*/ 7176 h 341575"/>
                <a:gd name="connsiteX11" fmla="*/ 185745 w 243732"/>
                <a:gd name="connsiteY11" fmla="*/ 4794 h 341575"/>
                <a:gd name="connsiteX12" fmla="*/ 128594 w 243732"/>
                <a:gd name="connsiteY12" fmla="*/ 64325 h 341575"/>
                <a:gd name="connsiteX0" fmla="*/ 119069 w 243732"/>
                <a:gd name="connsiteY0" fmla="*/ 69439 h 341926"/>
                <a:gd name="connsiteX1" fmla="*/ 71445 w 243732"/>
                <a:gd name="connsiteY1" fmla="*/ 136113 h 341926"/>
                <a:gd name="connsiteX2" fmla="*/ 28582 w 243732"/>
                <a:gd name="connsiteY2" fmla="*/ 224220 h 341926"/>
                <a:gd name="connsiteX3" fmla="*/ 6 w 243732"/>
                <a:gd name="connsiteY3" fmla="*/ 312326 h 341926"/>
                <a:gd name="connsiteX4" fmla="*/ 30962 w 243732"/>
                <a:gd name="connsiteY4" fmla="*/ 340903 h 341926"/>
                <a:gd name="connsiteX5" fmla="*/ 64301 w 243732"/>
                <a:gd name="connsiteY5" fmla="*/ 331376 h 341926"/>
                <a:gd name="connsiteX6" fmla="*/ 92876 w 243732"/>
                <a:gd name="connsiteY6" fmla="*/ 283751 h 341926"/>
                <a:gd name="connsiteX7" fmla="*/ 154788 w 243732"/>
                <a:gd name="connsiteY7" fmla="*/ 159926 h 341926"/>
                <a:gd name="connsiteX8" fmla="*/ 204795 w 243732"/>
                <a:gd name="connsiteY8" fmla="*/ 88488 h 341926"/>
                <a:gd name="connsiteX9" fmla="*/ 242894 w 243732"/>
                <a:gd name="connsiteY9" fmla="*/ 48008 h 341926"/>
                <a:gd name="connsiteX10" fmla="*/ 233369 w 243732"/>
                <a:gd name="connsiteY10" fmla="*/ 7527 h 341926"/>
                <a:gd name="connsiteX11" fmla="*/ 185745 w 243732"/>
                <a:gd name="connsiteY11" fmla="*/ 5145 h 341926"/>
                <a:gd name="connsiteX12" fmla="*/ 119069 w 243732"/>
                <a:gd name="connsiteY12" fmla="*/ 69439 h 341926"/>
                <a:gd name="connsiteX0" fmla="*/ 119069 w 241699"/>
                <a:gd name="connsiteY0" fmla="*/ 69439 h 341926"/>
                <a:gd name="connsiteX1" fmla="*/ 71445 w 241699"/>
                <a:gd name="connsiteY1" fmla="*/ 136113 h 341926"/>
                <a:gd name="connsiteX2" fmla="*/ 28582 w 241699"/>
                <a:gd name="connsiteY2" fmla="*/ 224220 h 341926"/>
                <a:gd name="connsiteX3" fmla="*/ 6 w 241699"/>
                <a:gd name="connsiteY3" fmla="*/ 312326 h 341926"/>
                <a:gd name="connsiteX4" fmla="*/ 30962 w 241699"/>
                <a:gd name="connsiteY4" fmla="*/ 340903 h 341926"/>
                <a:gd name="connsiteX5" fmla="*/ 64301 w 241699"/>
                <a:gd name="connsiteY5" fmla="*/ 331376 h 341926"/>
                <a:gd name="connsiteX6" fmla="*/ 92876 w 241699"/>
                <a:gd name="connsiteY6" fmla="*/ 283751 h 341926"/>
                <a:gd name="connsiteX7" fmla="*/ 154788 w 241699"/>
                <a:gd name="connsiteY7" fmla="*/ 159926 h 341926"/>
                <a:gd name="connsiteX8" fmla="*/ 204795 w 241699"/>
                <a:gd name="connsiteY8" fmla="*/ 88488 h 341926"/>
                <a:gd name="connsiteX9" fmla="*/ 240512 w 241699"/>
                <a:gd name="connsiteY9" fmla="*/ 55151 h 341926"/>
                <a:gd name="connsiteX10" fmla="*/ 233369 w 241699"/>
                <a:gd name="connsiteY10" fmla="*/ 7527 h 341926"/>
                <a:gd name="connsiteX11" fmla="*/ 185745 w 241699"/>
                <a:gd name="connsiteY11" fmla="*/ 5145 h 341926"/>
                <a:gd name="connsiteX12" fmla="*/ 119069 w 241699"/>
                <a:gd name="connsiteY12" fmla="*/ 69439 h 341926"/>
                <a:gd name="connsiteX0" fmla="*/ 119069 w 241699"/>
                <a:gd name="connsiteY0" fmla="*/ 69439 h 341926"/>
                <a:gd name="connsiteX1" fmla="*/ 71445 w 241699"/>
                <a:gd name="connsiteY1" fmla="*/ 136113 h 341926"/>
                <a:gd name="connsiteX2" fmla="*/ 28582 w 241699"/>
                <a:gd name="connsiteY2" fmla="*/ 224220 h 341926"/>
                <a:gd name="connsiteX3" fmla="*/ 6 w 241699"/>
                <a:gd name="connsiteY3" fmla="*/ 312326 h 341926"/>
                <a:gd name="connsiteX4" fmla="*/ 30962 w 241699"/>
                <a:gd name="connsiteY4" fmla="*/ 340903 h 341926"/>
                <a:gd name="connsiteX5" fmla="*/ 64301 w 241699"/>
                <a:gd name="connsiteY5" fmla="*/ 331376 h 341926"/>
                <a:gd name="connsiteX6" fmla="*/ 92876 w 241699"/>
                <a:gd name="connsiteY6" fmla="*/ 283751 h 341926"/>
                <a:gd name="connsiteX7" fmla="*/ 154788 w 241699"/>
                <a:gd name="connsiteY7" fmla="*/ 159926 h 341926"/>
                <a:gd name="connsiteX8" fmla="*/ 204795 w 241699"/>
                <a:gd name="connsiteY8" fmla="*/ 95632 h 341926"/>
                <a:gd name="connsiteX9" fmla="*/ 240512 w 241699"/>
                <a:gd name="connsiteY9" fmla="*/ 55151 h 341926"/>
                <a:gd name="connsiteX10" fmla="*/ 233369 w 241699"/>
                <a:gd name="connsiteY10" fmla="*/ 7527 h 341926"/>
                <a:gd name="connsiteX11" fmla="*/ 185745 w 241699"/>
                <a:gd name="connsiteY11" fmla="*/ 5145 h 341926"/>
                <a:gd name="connsiteX12" fmla="*/ 119069 w 241699"/>
                <a:gd name="connsiteY12" fmla="*/ 69439 h 341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41699" h="341926">
                  <a:moveTo>
                    <a:pt x="119069" y="69439"/>
                  </a:moveTo>
                  <a:cubicBezTo>
                    <a:pt x="100019" y="91267"/>
                    <a:pt x="86526" y="110316"/>
                    <a:pt x="71445" y="136113"/>
                  </a:cubicBezTo>
                  <a:cubicBezTo>
                    <a:pt x="56364" y="161910"/>
                    <a:pt x="40488" y="194851"/>
                    <a:pt x="28582" y="224220"/>
                  </a:cubicBezTo>
                  <a:cubicBezTo>
                    <a:pt x="16676" y="253589"/>
                    <a:pt x="-391" y="292879"/>
                    <a:pt x="6" y="312326"/>
                  </a:cubicBezTo>
                  <a:cubicBezTo>
                    <a:pt x="403" y="331773"/>
                    <a:pt x="21437" y="338125"/>
                    <a:pt x="30962" y="340903"/>
                  </a:cubicBezTo>
                  <a:cubicBezTo>
                    <a:pt x="40487" y="343681"/>
                    <a:pt x="53982" y="340901"/>
                    <a:pt x="64301" y="331376"/>
                  </a:cubicBezTo>
                  <a:cubicBezTo>
                    <a:pt x="74620" y="321851"/>
                    <a:pt x="77795" y="312326"/>
                    <a:pt x="92876" y="283751"/>
                  </a:cubicBezTo>
                  <a:cubicBezTo>
                    <a:pt x="107957" y="255176"/>
                    <a:pt x="136135" y="191279"/>
                    <a:pt x="154788" y="159926"/>
                  </a:cubicBezTo>
                  <a:cubicBezTo>
                    <a:pt x="173441" y="128573"/>
                    <a:pt x="190508" y="113094"/>
                    <a:pt x="204795" y="95632"/>
                  </a:cubicBezTo>
                  <a:cubicBezTo>
                    <a:pt x="219082" y="78170"/>
                    <a:pt x="237734" y="67454"/>
                    <a:pt x="240512" y="55151"/>
                  </a:cubicBezTo>
                  <a:cubicBezTo>
                    <a:pt x="243290" y="42848"/>
                    <a:pt x="241306" y="12686"/>
                    <a:pt x="233369" y="7527"/>
                  </a:cubicBezTo>
                  <a:cubicBezTo>
                    <a:pt x="225432" y="2368"/>
                    <a:pt x="204795" y="-5174"/>
                    <a:pt x="185745" y="5145"/>
                  </a:cubicBezTo>
                  <a:cubicBezTo>
                    <a:pt x="166695" y="15464"/>
                    <a:pt x="138119" y="47611"/>
                    <a:pt x="119069" y="69439"/>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6" name="任意多边形 115"/>
            <p:cNvSpPr/>
            <p:nvPr/>
          </p:nvSpPr>
          <p:spPr>
            <a:xfrm>
              <a:off x="5517505" y="4680803"/>
              <a:ext cx="429521" cy="167267"/>
            </a:xfrm>
            <a:custGeom>
              <a:avLst/>
              <a:gdLst>
                <a:gd name="connsiteX0" fmla="*/ 32486 w 429521"/>
                <a:gd name="connsiteY0" fmla="*/ 506 h 167267"/>
                <a:gd name="connsiteX1" fmla="*/ 75349 w 429521"/>
                <a:gd name="connsiteY1" fmla="*/ 12412 h 167267"/>
                <a:gd name="connsiteX2" fmla="*/ 170599 w 429521"/>
                <a:gd name="connsiteY2" fmla="*/ 48131 h 167267"/>
                <a:gd name="connsiteX3" fmla="*/ 301567 w 429521"/>
                <a:gd name="connsiteY3" fmla="*/ 81469 h 167267"/>
                <a:gd name="connsiteX4" fmla="*/ 418249 w 429521"/>
                <a:gd name="connsiteY4" fmla="*/ 93375 h 167267"/>
                <a:gd name="connsiteX5" fmla="*/ 429521 w 429521"/>
                <a:gd name="connsiteY5" fmla="*/ 95213 h 167267"/>
                <a:gd name="connsiteX6" fmla="*/ 421948 w 429521"/>
                <a:gd name="connsiteY6" fmla="*/ 167267 h 167267"/>
                <a:gd name="connsiteX7" fmla="*/ 414529 w 429521"/>
                <a:gd name="connsiteY7" fmla="*/ 166152 h 167267"/>
                <a:gd name="connsiteX8" fmla="*/ 373005 w 429521"/>
                <a:gd name="connsiteY8" fmla="*/ 164812 h 167267"/>
                <a:gd name="connsiteX9" fmla="*/ 220605 w 429521"/>
                <a:gd name="connsiteY9" fmla="*/ 145762 h 167267"/>
                <a:gd name="connsiteX10" fmla="*/ 87255 w 429521"/>
                <a:gd name="connsiteY10" fmla="*/ 105281 h 167267"/>
                <a:gd name="connsiteX11" fmla="*/ 13436 w 429521"/>
                <a:gd name="connsiteY11" fmla="*/ 69562 h 167267"/>
                <a:gd name="connsiteX12" fmla="*/ 1530 w 429521"/>
                <a:gd name="connsiteY12" fmla="*/ 26700 h 167267"/>
                <a:gd name="connsiteX13" fmla="*/ 32486 w 429521"/>
                <a:gd name="connsiteY13" fmla="*/ 506 h 167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29521" h="167267">
                  <a:moveTo>
                    <a:pt x="32486" y="506"/>
                  </a:moveTo>
                  <a:cubicBezTo>
                    <a:pt x="44789" y="-1875"/>
                    <a:pt x="52330" y="4475"/>
                    <a:pt x="75349" y="12412"/>
                  </a:cubicBezTo>
                  <a:cubicBezTo>
                    <a:pt x="98368" y="20349"/>
                    <a:pt x="132896" y="36622"/>
                    <a:pt x="170599" y="48131"/>
                  </a:cubicBezTo>
                  <a:cubicBezTo>
                    <a:pt x="208302" y="59640"/>
                    <a:pt x="260292" y="73928"/>
                    <a:pt x="301567" y="81469"/>
                  </a:cubicBezTo>
                  <a:cubicBezTo>
                    <a:pt x="342842" y="89010"/>
                    <a:pt x="386896" y="88216"/>
                    <a:pt x="418249" y="93375"/>
                  </a:cubicBezTo>
                  <a:lnTo>
                    <a:pt x="429521" y="95213"/>
                  </a:lnTo>
                  <a:lnTo>
                    <a:pt x="421948" y="167267"/>
                  </a:lnTo>
                  <a:lnTo>
                    <a:pt x="414529" y="166152"/>
                  </a:lnTo>
                  <a:cubicBezTo>
                    <a:pt x="404359" y="166301"/>
                    <a:pt x="391063" y="166797"/>
                    <a:pt x="373005" y="164812"/>
                  </a:cubicBezTo>
                  <a:cubicBezTo>
                    <a:pt x="336889" y="160843"/>
                    <a:pt x="268230" y="155684"/>
                    <a:pt x="220605" y="145762"/>
                  </a:cubicBezTo>
                  <a:cubicBezTo>
                    <a:pt x="172980" y="135840"/>
                    <a:pt x="121783" y="117981"/>
                    <a:pt x="87255" y="105281"/>
                  </a:cubicBezTo>
                  <a:cubicBezTo>
                    <a:pt x="52727" y="92581"/>
                    <a:pt x="27723" y="82659"/>
                    <a:pt x="13436" y="69562"/>
                  </a:cubicBezTo>
                  <a:cubicBezTo>
                    <a:pt x="-851" y="56465"/>
                    <a:pt x="-1645" y="38209"/>
                    <a:pt x="1530" y="26700"/>
                  </a:cubicBezTo>
                  <a:cubicBezTo>
                    <a:pt x="4705" y="15191"/>
                    <a:pt x="20183" y="2887"/>
                    <a:pt x="32486" y="506"/>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7" name="任意多边形 116"/>
            <p:cNvSpPr/>
            <p:nvPr/>
          </p:nvSpPr>
          <p:spPr>
            <a:xfrm>
              <a:off x="7606671" y="4004939"/>
              <a:ext cx="342769" cy="104319"/>
            </a:xfrm>
            <a:custGeom>
              <a:avLst/>
              <a:gdLst>
                <a:gd name="connsiteX0" fmla="*/ 8130 w 342769"/>
                <a:gd name="connsiteY0" fmla="*/ 0 h 104319"/>
                <a:gd name="connsiteX1" fmla="*/ 41865 w 342769"/>
                <a:gd name="connsiteY1" fmla="*/ 1425 h 104319"/>
                <a:gd name="connsiteX2" fmla="*/ 332378 w 342769"/>
                <a:gd name="connsiteY2" fmla="*/ 30000 h 104319"/>
                <a:gd name="connsiteX3" fmla="*/ 342769 w 342769"/>
                <a:gd name="connsiteY3" fmla="*/ 31597 h 104319"/>
                <a:gd name="connsiteX4" fmla="*/ 335126 w 342769"/>
                <a:gd name="connsiteY4" fmla="*/ 104319 h 104319"/>
                <a:gd name="connsiteX5" fmla="*/ 313328 w 342769"/>
                <a:gd name="connsiteY5" fmla="*/ 101438 h 104319"/>
                <a:gd name="connsiteX6" fmla="*/ 99015 w 342769"/>
                <a:gd name="connsiteY6" fmla="*/ 77625 h 104319"/>
                <a:gd name="connsiteX7" fmla="*/ 0 w 342769"/>
                <a:gd name="connsiteY7" fmla="*/ 67280 h 104319"/>
                <a:gd name="connsiteX8" fmla="*/ 2278 w 342769"/>
                <a:gd name="connsiteY8" fmla="*/ 48993 h 104319"/>
                <a:gd name="connsiteX9" fmla="*/ 8130 w 342769"/>
                <a:gd name="connsiteY9" fmla="*/ 0 h 10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2769" h="104319">
                  <a:moveTo>
                    <a:pt x="8130" y="0"/>
                  </a:moveTo>
                  <a:lnTo>
                    <a:pt x="41865" y="1425"/>
                  </a:lnTo>
                  <a:cubicBezTo>
                    <a:pt x="114890" y="5394"/>
                    <a:pt x="246653" y="18094"/>
                    <a:pt x="332378" y="30000"/>
                  </a:cubicBezTo>
                  <a:lnTo>
                    <a:pt x="342769" y="31597"/>
                  </a:lnTo>
                  <a:lnTo>
                    <a:pt x="335126" y="104319"/>
                  </a:lnTo>
                  <a:lnTo>
                    <a:pt x="313328" y="101438"/>
                  </a:lnTo>
                  <a:cubicBezTo>
                    <a:pt x="245066" y="91913"/>
                    <a:pt x="164102" y="85562"/>
                    <a:pt x="99015" y="77625"/>
                  </a:cubicBezTo>
                  <a:lnTo>
                    <a:pt x="0" y="67280"/>
                  </a:lnTo>
                  <a:lnTo>
                    <a:pt x="2278" y="48993"/>
                  </a:lnTo>
                  <a:lnTo>
                    <a:pt x="8130" y="0"/>
                  </a:ln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8" name="任意多边形 117"/>
            <p:cNvSpPr/>
            <p:nvPr/>
          </p:nvSpPr>
          <p:spPr>
            <a:xfrm>
              <a:off x="7790708" y="4041828"/>
              <a:ext cx="661051" cy="1048914"/>
            </a:xfrm>
            <a:custGeom>
              <a:avLst/>
              <a:gdLst>
                <a:gd name="connsiteX0" fmla="*/ 153053 w 640688"/>
                <a:gd name="connsiteY0" fmla="*/ 0 h 1031976"/>
                <a:gd name="connsiteX1" fmla="*/ 261139 w 640688"/>
                <a:gd name="connsiteY1" fmla="*/ 16609 h 1031976"/>
                <a:gd name="connsiteX2" fmla="*/ 362937 w 640688"/>
                <a:gd name="connsiteY2" fmla="*/ 40719 h 1031976"/>
                <a:gd name="connsiteX3" fmla="*/ 501050 w 640688"/>
                <a:gd name="connsiteY3" fmla="*/ 121681 h 1031976"/>
                <a:gd name="connsiteX4" fmla="*/ 582011 w 640688"/>
                <a:gd name="connsiteY4" fmla="*/ 231219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72475 w 640688"/>
                <a:gd name="connsiteY16" fmla="*/ 697944 h 1031976"/>
                <a:gd name="connsiteX17" fmla="*/ 558200 w 640688"/>
                <a:gd name="connsiteY17" fmla="*/ 531256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62937 w 640688"/>
                <a:gd name="connsiteY2" fmla="*/ 40719 h 1031976"/>
                <a:gd name="connsiteX3" fmla="*/ 501050 w 640688"/>
                <a:gd name="connsiteY3" fmla="*/ 121681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72475 w 640688"/>
                <a:gd name="connsiteY16" fmla="*/ 697944 h 1031976"/>
                <a:gd name="connsiteX17" fmla="*/ 558200 w 640688"/>
                <a:gd name="connsiteY17" fmla="*/ 531256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62937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72475 w 640688"/>
                <a:gd name="connsiteY16" fmla="*/ 697944 h 1031976"/>
                <a:gd name="connsiteX17" fmla="*/ 558200 w 640688"/>
                <a:gd name="connsiteY17" fmla="*/ 531256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70081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72475 w 640688"/>
                <a:gd name="connsiteY16" fmla="*/ 697944 h 1031976"/>
                <a:gd name="connsiteX17" fmla="*/ 558200 w 640688"/>
                <a:gd name="connsiteY17" fmla="*/ 531256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70081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65332 w 640688"/>
                <a:gd name="connsiteY16" fmla="*/ 693181 h 1031976"/>
                <a:gd name="connsiteX17" fmla="*/ 558200 w 640688"/>
                <a:gd name="connsiteY17" fmla="*/ 531256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70081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4362 w 640688"/>
                <a:gd name="connsiteY15" fmla="*/ 836056 h 1031976"/>
                <a:gd name="connsiteX16" fmla="*/ 465332 w 640688"/>
                <a:gd name="connsiteY16" fmla="*/ 693181 h 1031976"/>
                <a:gd name="connsiteX17" fmla="*/ 553438 w 640688"/>
                <a:gd name="connsiteY17" fmla="*/ 528875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70081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148625 w 640688"/>
                <a:gd name="connsiteY14" fmla="*/ 926544 h 1031976"/>
                <a:gd name="connsiteX15" fmla="*/ 331980 w 640688"/>
                <a:gd name="connsiteY15" fmla="*/ 831293 h 1031976"/>
                <a:gd name="connsiteX16" fmla="*/ 465332 w 640688"/>
                <a:gd name="connsiteY16" fmla="*/ 693181 h 1031976"/>
                <a:gd name="connsiteX17" fmla="*/ 553438 w 640688"/>
                <a:gd name="connsiteY17" fmla="*/ 528875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688"/>
                <a:gd name="connsiteY0" fmla="*/ 0 h 1031976"/>
                <a:gd name="connsiteX1" fmla="*/ 261139 w 640688"/>
                <a:gd name="connsiteY1" fmla="*/ 16609 h 1031976"/>
                <a:gd name="connsiteX2" fmla="*/ 370081 w 640688"/>
                <a:gd name="connsiteY2" fmla="*/ 40719 h 1031976"/>
                <a:gd name="connsiteX3" fmla="*/ 503431 w 640688"/>
                <a:gd name="connsiteY3" fmla="*/ 128825 h 1031976"/>
                <a:gd name="connsiteX4" fmla="*/ 582011 w 640688"/>
                <a:gd name="connsiteY4" fmla="*/ 235981 h 1031976"/>
                <a:gd name="connsiteX5" fmla="*/ 639163 w 640688"/>
                <a:gd name="connsiteY5" fmla="*/ 393144 h 1031976"/>
                <a:gd name="connsiteX6" fmla="*/ 610588 w 640688"/>
                <a:gd name="connsiteY6" fmla="*/ 612219 h 1031976"/>
                <a:gd name="connsiteX7" fmla="*/ 472474 w 640688"/>
                <a:gd name="connsiteY7" fmla="*/ 821769 h 1031976"/>
                <a:gd name="connsiteX8" fmla="*/ 281975 w 640688"/>
                <a:gd name="connsiteY8" fmla="*/ 964644 h 1031976"/>
                <a:gd name="connsiteX9" fmla="*/ 96237 w 640688"/>
                <a:gd name="connsiteY9" fmla="*/ 1021794 h 1031976"/>
                <a:gd name="connsiteX10" fmla="*/ 12596 w 640688"/>
                <a:gd name="connsiteY10" fmla="*/ 1031617 h 1031976"/>
                <a:gd name="connsiteX11" fmla="*/ 5914 w 640688"/>
                <a:gd name="connsiteY11" fmla="*/ 1031976 h 1031976"/>
                <a:gd name="connsiteX12" fmla="*/ 0 w 640688"/>
                <a:gd name="connsiteY12" fmla="*/ 947402 h 1031976"/>
                <a:gd name="connsiteX13" fmla="*/ 56351 w 640688"/>
                <a:gd name="connsiteY13" fmla="*/ 942915 h 1031976"/>
                <a:gd name="connsiteX14" fmla="*/ 201012 w 640688"/>
                <a:gd name="connsiteY14" fmla="*/ 909875 h 1031976"/>
                <a:gd name="connsiteX15" fmla="*/ 331980 w 640688"/>
                <a:gd name="connsiteY15" fmla="*/ 831293 h 1031976"/>
                <a:gd name="connsiteX16" fmla="*/ 465332 w 640688"/>
                <a:gd name="connsiteY16" fmla="*/ 693181 h 1031976"/>
                <a:gd name="connsiteX17" fmla="*/ 553438 w 640688"/>
                <a:gd name="connsiteY17" fmla="*/ 528875 h 1031976"/>
                <a:gd name="connsiteX18" fmla="*/ 543912 w 640688"/>
                <a:gd name="connsiteY18" fmla="*/ 359806 h 1031976"/>
                <a:gd name="connsiteX19" fmla="*/ 434375 w 640688"/>
                <a:gd name="connsiteY19" fmla="*/ 174069 h 1031976"/>
                <a:gd name="connsiteX20" fmla="*/ 315312 w 640688"/>
                <a:gd name="connsiteY20" fmla="*/ 102631 h 1031976"/>
                <a:gd name="connsiteX21" fmla="*/ 223634 w 640688"/>
                <a:gd name="connsiteY21" fmla="*/ 82986 h 1031976"/>
                <a:gd name="connsiteX22" fmla="*/ 145418 w 640688"/>
                <a:gd name="connsiteY22" fmla="*/ 72647 h 1031976"/>
                <a:gd name="connsiteX23" fmla="*/ 153053 w 640688"/>
                <a:gd name="connsiteY23" fmla="*/ 0 h 1031976"/>
                <a:gd name="connsiteX0" fmla="*/ 153053 w 640816"/>
                <a:gd name="connsiteY0" fmla="*/ 0 h 1031976"/>
                <a:gd name="connsiteX1" fmla="*/ 261139 w 640816"/>
                <a:gd name="connsiteY1" fmla="*/ 16609 h 1031976"/>
                <a:gd name="connsiteX2" fmla="*/ 370081 w 640816"/>
                <a:gd name="connsiteY2" fmla="*/ 40719 h 1031976"/>
                <a:gd name="connsiteX3" fmla="*/ 503431 w 640816"/>
                <a:gd name="connsiteY3" fmla="*/ 128825 h 1031976"/>
                <a:gd name="connsiteX4" fmla="*/ 582011 w 640816"/>
                <a:gd name="connsiteY4" fmla="*/ 235981 h 1031976"/>
                <a:gd name="connsiteX5" fmla="*/ 639163 w 640816"/>
                <a:gd name="connsiteY5" fmla="*/ 393144 h 1031976"/>
                <a:gd name="connsiteX6" fmla="*/ 610588 w 640816"/>
                <a:gd name="connsiteY6" fmla="*/ 612219 h 1031976"/>
                <a:gd name="connsiteX7" fmla="*/ 465331 w 640816"/>
                <a:gd name="connsiteY7" fmla="*/ 819388 h 1031976"/>
                <a:gd name="connsiteX8" fmla="*/ 281975 w 640816"/>
                <a:gd name="connsiteY8" fmla="*/ 964644 h 1031976"/>
                <a:gd name="connsiteX9" fmla="*/ 96237 w 640816"/>
                <a:gd name="connsiteY9" fmla="*/ 1021794 h 1031976"/>
                <a:gd name="connsiteX10" fmla="*/ 12596 w 640816"/>
                <a:gd name="connsiteY10" fmla="*/ 1031617 h 1031976"/>
                <a:gd name="connsiteX11" fmla="*/ 5914 w 640816"/>
                <a:gd name="connsiteY11" fmla="*/ 1031976 h 1031976"/>
                <a:gd name="connsiteX12" fmla="*/ 0 w 640816"/>
                <a:gd name="connsiteY12" fmla="*/ 947402 h 1031976"/>
                <a:gd name="connsiteX13" fmla="*/ 56351 w 640816"/>
                <a:gd name="connsiteY13" fmla="*/ 942915 h 1031976"/>
                <a:gd name="connsiteX14" fmla="*/ 201012 w 640816"/>
                <a:gd name="connsiteY14" fmla="*/ 909875 h 1031976"/>
                <a:gd name="connsiteX15" fmla="*/ 331980 w 640816"/>
                <a:gd name="connsiteY15" fmla="*/ 831293 h 1031976"/>
                <a:gd name="connsiteX16" fmla="*/ 465332 w 640816"/>
                <a:gd name="connsiteY16" fmla="*/ 693181 h 1031976"/>
                <a:gd name="connsiteX17" fmla="*/ 553438 w 640816"/>
                <a:gd name="connsiteY17" fmla="*/ 528875 h 1031976"/>
                <a:gd name="connsiteX18" fmla="*/ 543912 w 640816"/>
                <a:gd name="connsiteY18" fmla="*/ 359806 h 1031976"/>
                <a:gd name="connsiteX19" fmla="*/ 434375 w 640816"/>
                <a:gd name="connsiteY19" fmla="*/ 174069 h 1031976"/>
                <a:gd name="connsiteX20" fmla="*/ 315312 w 640816"/>
                <a:gd name="connsiteY20" fmla="*/ 102631 h 1031976"/>
                <a:gd name="connsiteX21" fmla="*/ 223634 w 640816"/>
                <a:gd name="connsiteY21" fmla="*/ 82986 h 1031976"/>
                <a:gd name="connsiteX22" fmla="*/ 145418 w 640816"/>
                <a:gd name="connsiteY22" fmla="*/ 72647 h 1031976"/>
                <a:gd name="connsiteX23" fmla="*/ 153053 w 640816"/>
                <a:gd name="connsiteY23" fmla="*/ 0 h 1031976"/>
                <a:gd name="connsiteX0" fmla="*/ 153053 w 639842"/>
                <a:gd name="connsiteY0" fmla="*/ 0 h 1031976"/>
                <a:gd name="connsiteX1" fmla="*/ 261139 w 639842"/>
                <a:gd name="connsiteY1" fmla="*/ 16609 h 1031976"/>
                <a:gd name="connsiteX2" fmla="*/ 370081 w 639842"/>
                <a:gd name="connsiteY2" fmla="*/ 40719 h 1031976"/>
                <a:gd name="connsiteX3" fmla="*/ 503431 w 639842"/>
                <a:gd name="connsiteY3" fmla="*/ 128825 h 1031976"/>
                <a:gd name="connsiteX4" fmla="*/ 582011 w 639842"/>
                <a:gd name="connsiteY4" fmla="*/ 235981 h 1031976"/>
                <a:gd name="connsiteX5" fmla="*/ 639163 w 639842"/>
                <a:gd name="connsiteY5" fmla="*/ 393144 h 1031976"/>
                <a:gd name="connsiteX6" fmla="*/ 603444 w 639842"/>
                <a:gd name="connsiteY6" fmla="*/ 609838 h 1031976"/>
                <a:gd name="connsiteX7" fmla="*/ 465331 w 639842"/>
                <a:gd name="connsiteY7" fmla="*/ 819388 h 1031976"/>
                <a:gd name="connsiteX8" fmla="*/ 281975 w 639842"/>
                <a:gd name="connsiteY8" fmla="*/ 964644 h 1031976"/>
                <a:gd name="connsiteX9" fmla="*/ 96237 w 639842"/>
                <a:gd name="connsiteY9" fmla="*/ 1021794 h 1031976"/>
                <a:gd name="connsiteX10" fmla="*/ 12596 w 639842"/>
                <a:gd name="connsiteY10" fmla="*/ 1031617 h 1031976"/>
                <a:gd name="connsiteX11" fmla="*/ 5914 w 639842"/>
                <a:gd name="connsiteY11" fmla="*/ 1031976 h 1031976"/>
                <a:gd name="connsiteX12" fmla="*/ 0 w 639842"/>
                <a:gd name="connsiteY12" fmla="*/ 947402 h 1031976"/>
                <a:gd name="connsiteX13" fmla="*/ 56351 w 639842"/>
                <a:gd name="connsiteY13" fmla="*/ 942915 h 1031976"/>
                <a:gd name="connsiteX14" fmla="*/ 201012 w 639842"/>
                <a:gd name="connsiteY14" fmla="*/ 909875 h 1031976"/>
                <a:gd name="connsiteX15" fmla="*/ 331980 w 639842"/>
                <a:gd name="connsiteY15" fmla="*/ 831293 h 1031976"/>
                <a:gd name="connsiteX16" fmla="*/ 465332 w 639842"/>
                <a:gd name="connsiteY16" fmla="*/ 693181 h 1031976"/>
                <a:gd name="connsiteX17" fmla="*/ 553438 w 639842"/>
                <a:gd name="connsiteY17" fmla="*/ 528875 h 1031976"/>
                <a:gd name="connsiteX18" fmla="*/ 543912 w 639842"/>
                <a:gd name="connsiteY18" fmla="*/ 359806 h 1031976"/>
                <a:gd name="connsiteX19" fmla="*/ 434375 w 639842"/>
                <a:gd name="connsiteY19" fmla="*/ 174069 h 1031976"/>
                <a:gd name="connsiteX20" fmla="*/ 315312 w 639842"/>
                <a:gd name="connsiteY20" fmla="*/ 102631 h 1031976"/>
                <a:gd name="connsiteX21" fmla="*/ 223634 w 639842"/>
                <a:gd name="connsiteY21" fmla="*/ 82986 h 1031976"/>
                <a:gd name="connsiteX22" fmla="*/ 145418 w 639842"/>
                <a:gd name="connsiteY22" fmla="*/ 72647 h 1031976"/>
                <a:gd name="connsiteX23" fmla="*/ 153053 w 639842"/>
                <a:gd name="connsiteY23" fmla="*/ 0 h 1031976"/>
                <a:gd name="connsiteX0" fmla="*/ 153053 w 639623"/>
                <a:gd name="connsiteY0" fmla="*/ 0 h 1031976"/>
                <a:gd name="connsiteX1" fmla="*/ 261139 w 639623"/>
                <a:gd name="connsiteY1" fmla="*/ 16609 h 1031976"/>
                <a:gd name="connsiteX2" fmla="*/ 370081 w 639623"/>
                <a:gd name="connsiteY2" fmla="*/ 40719 h 1031976"/>
                <a:gd name="connsiteX3" fmla="*/ 503431 w 639623"/>
                <a:gd name="connsiteY3" fmla="*/ 128825 h 1031976"/>
                <a:gd name="connsiteX4" fmla="*/ 586773 w 639623"/>
                <a:gd name="connsiteY4" fmla="*/ 247888 h 1031976"/>
                <a:gd name="connsiteX5" fmla="*/ 639163 w 639623"/>
                <a:gd name="connsiteY5" fmla="*/ 393144 h 1031976"/>
                <a:gd name="connsiteX6" fmla="*/ 603444 w 639623"/>
                <a:gd name="connsiteY6" fmla="*/ 609838 h 1031976"/>
                <a:gd name="connsiteX7" fmla="*/ 465331 w 639623"/>
                <a:gd name="connsiteY7" fmla="*/ 819388 h 1031976"/>
                <a:gd name="connsiteX8" fmla="*/ 281975 w 639623"/>
                <a:gd name="connsiteY8" fmla="*/ 964644 h 1031976"/>
                <a:gd name="connsiteX9" fmla="*/ 96237 w 639623"/>
                <a:gd name="connsiteY9" fmla="*/ 1021794 h 1031976"/>
                <a:gd name="connsiteX10" fmla="*/ 12596 w 639623"/>
                <a:gd name="connsiteY10" fmla="*/ 1031617 h 1031976"/>
                <a:gd name="connsiteX11" fmla="*/ 5914 w 639623"/>
                <a:gd name="connsiteY11" fmla="*/ 1031976 h 1031976"/>
                <a:gd name="connsiteX12" fmla="*/ 0 w 639623"/>
                <a:gd name="connsiteY12" fmla="*/ 947402 h 1031976"/>
                <a:gd name="connsiteX13" fmla="*/ 56351 w 639623"/>
                <a:gd name="connsiteY13" fmla="*/ 942915 h 1031976"/>
                <a:gd name="connsiteX14" fmla="*/ 201012 w 639623"/>
                <a:gd name="connsiteY14" fmla="*/ 909875 h 1031976"/>
                <a:gd name="connsiteX15" fmla="*/ 331980 w 639623"/>
                <a:gd name="connsiteY15" fmla="*/ 831293 h 1031976"/>
                <a:gd name="connsiteX16" fmla="*/ 465332 w 639623"/>
                <a:gd name="connsiteY16" fmla="*/ 693181 h 1031976"/>
                <a:gd name="connsiteX17" fmla="*/ 553438 w 639623"/>
                <a:gd name="connsiteY17" fmla="*/ 528875 h 1031976"/>
                <a:gd name="connsiteX18" fmla="*/ 543912 w 639623"/>
                <a:gd name="connsiteY18" fmla="*/ 359806 h 1031976"/>
                <a:gd name="connsiteX19" fmla="*/ 434375 w 639623"/>
                <a:gd name="connsiteY19" fmla="*/ 174069 h 1031976"/>
                <a:gd name="connsiteX20" fmla="*/ 315312 w 639623"/>
                <a:gd name="connsiteY20" fmla="*/ 102631 h 1031976"/>
                <a:gd name="connsiteX21" fmla="*/ 223634 w 639623"/>
                <a:gd name="connsiteY21" fmla="*/ 82986 h 1031976"/>
                <a:gd name="connsiteX22" fmla="*/ 145418 w 639623"/>
                <a:gd name="connsiteY22" fmla="*/ 72647 h 1031976"/>
                <a:gd name="connsiteX23" fmla="*/ 153053 w 639623"/>
                <a:gd name="connsiteY23" fmla="*/ 0 h 1031976"/>
                <a:gd name="connsiteX0" fmla="*/ 153053 w 639623"/>
                <a:gd name="connsiteY0" fmla="*/ 0 h 1031976"/>
                <a:gd name="connsiteX1" fmla="*/ 261139 w 639623"/>
                <a:gd name="connsiteY1" fmla="*/ 16609 h 1031976"/>
                <a:gd name="connsiteX2" fmla="*/ 370081 w 639623"/>
                <a:gd name="connsiteY2" fmla="*/ 40719 h 1031976"/>
                <a:gd name="connsiteX3" fmla="*/ 512956 w 639623"/>
                <a:gd name="connsiteY3" fmla="*/ 140731 h 1031976"/>
                <a:gd name="connsiteX4" fmla="*/ 586773 w 639623"/>
                <a:gd name="connsiteY4" fmla="*/ 247888 h 1031976"/>
                <a:gd name="connsiteX5" fmla="*/ 639163 w 639623"/>
                <a:gd name="connsiteY5" fmla="*/ 393144 h 1031976"/>
                <a:gd name="connsiteX6" fmla="*/ 603444 w 639623"/>
                <a:gd name="connsiteY6" fmla="*/ 609838 h 1031976"/>
                <a:gd name="connsiteX7" fmla="*/ 465331 w 639623"/>
                <a:gd name="connsiteY7" fmla="*/ 819388 h 1031976"/>
                <a:gd name="connsiteX8" fmla="*/ 281975 w 639623"/>
                <a:gd name="connsiteY8" fmla="*/ 964644 h 1031976"/>
                <a:gd name="connsiteX9" fmla="*/ 96237 w 639623"/>
                <a:gd name="connsiteY9" fmla="*/ 1021794 h 1031976"/>
                <a:gd name="connsiteX10" fmla="*/ 12596 w 639623"/>
                <a:gd name="connsiteY10" fmla="*/ 1031617 h 1031976"/>
                <a:gd name="connsiteX11" fmla="*/ 5914 w 639623"/>
                <a:gd name="connsiteY11" fmla="*/ 1031976 h 1031976"/>
                <a:gd name="connsiteX12" fmla="*/ 0 w 639623"/>
                <a:gd name="connsiteY12" fmla="*/ 947402 h 1031976"/>
                <a:gd name="connsiteX13" fmla="*/ 56351 w 639623"/>
                <a:gd name="connsiteY13" fmla="*/ 942915 h 1031976"/>
                <a:gd name="connsiteX14" fmla="*/ 201012 w 639623"/>
                <a:gd name="connsiteY14" fmla="*/ 909875 h 1031976"/>
                <a:gd name="connsiteX15" fmla="*/ 331980 w 639623"/>
                <a:gd name="connsiteY15" fmla="*/ 831293 h 1031976"/>
                <a:gd name="connsiteX16" fmla="*/ 465332 w 639623"/>
                <a:gd name="connsiteY16" fmla="*/ 693181 h 1031976"/>
                <a:gd name="connsiteX17" fmla="*/ 553438 w 639623"/>
                <a:gd name="connsiteY17" fmla="*/ 528875 h 1031976"/>
                <a:gd name="connsiteX18" fmla="*/ 543912 w 639623"/>
                <a:gd name="connsiteY18" fmla="*/ 359806 h 1031976"/>
                <a:gd name="connsiteX19" fmla="*/ 434375 w 639623"/>
                <a:gd name="connsiteY19" fmla="*/ 174069 h 1031976"/>
                <a:gd name="connsiteX20" fmla="*/ 315312 w 639623"/>
                <a:gd name="connsiteY20" fmla="*/ 102631 h 1031976"/>
                <a:gd name="connsiteX21" fmla="*/ 223634 w 639623"/>
                <a:gd name="connsiteY21" fmla="*/ 82986 h 1031976"/>
                <a:gd name="connsiteX22" fmla="*/ 145418 w 639623"/>
                <a:gd name="connsiteY22" fmla="*/ 72647 h 1031976"/>
                <a:gd name="connsiteX23" fmla="*/ 153053 w 639623"/>
                <a:gd name="connsiteY23" fmla="*/ 0 h 1031976"/>
                <a:gd name="connsiteX0" fmla="*/ 153053 w 639623"/>
                <a:gd name="connsiteY0" fmla="*/ 0 h 1031976"/>
                <a:gd name="connsiteX1" fmla="*/ 261139 w 639623"/>
                <a:gd name="connsiteY1" fmla="*/ 16609 h 1031976"/>
                <a:gd name="connsiteX2" fmla="*/ 370081 w 639623"/>
                <a:gd name="connsiteY2" fmla="*/ 40719 h 1031976"/>
                <a:gd name="connsiteX3" fmla="*/ 512956 w 639623"/>
                <a:gd name="connsiteY3" fmla="*/ 140731 h 1031976"/>
                <a:gd name="connsiteX4" fmla="*/ 586773 w 639623"/>
                <a:gd name="connsiteY4" fmla="*/ 247888 h 1031976"/>
                <a:gd name="connsiteX5" fmla="*/ 639163 w 639623"/>
                <a:gd name="connsiteY5" fmla="*/ 393144 h 1031976"/>
                <a:gd name="connsiteX6" fmla="*/ 603444 w 639623"/>
                <a:gd name="connsiteY6" fmla="*/ 609838 h 1031976"/>
                <a:gd name="connsiteX7" fmla="*/ 465331 w 639623"/>
                <a:gd name="connsiteY7" fmla="*/ 819388 h 1031976"/>
                <a:gd name="connsiteX8" fmla="*/ 281975 w 639623"/>
                <a:gd name="connsiteY8" fmla="*/ 964644 h 1031976"/>
                <a:gd name="connsiteX9" fmla="*/ 96237 w 639623"/>
                <a:gd name="connsiteY9" fmla="*/ 1021794 h 1031976"/>
                <a:gd name="connsiteX10" fmla="*/ 12596 w 639623"/>
                <a:gd name="connsiteY10" fmla="*/ 1031617 h 1031976"/>
                <a:gd name="connsiteX11" fmla="*/ 5914 w 639623"/>
                <a:gd name="connsiteY11" fmla="*/ 1031976 h 1031976"/>
                <a:gd name="connsiteX12" fmla="*/ 0 w 639623"/>
                <a:gd name="connsiteY12" fmla="*/ 947402 h 1031976"/>
                <a:gd name="connsiteX13" fmla="*/ 56351 w 639623"/>
                <a:gd name="connsiteY13" fmla="*/ 942915 h 1031976"/>
                <a:gd name="connsiteX14" fmla="*/ 201012 w 639623"/>
                <a:gd name="connsiteY14" fmla="*/ 909875 h 1031976"/>
                <a:gd name="connsiteX15" fmla="*/ 331980 w 639623"/>
                <a:gd name="connsiteY15" fmla="*/ 831293 h 1031976"/>
                <a:gd name="connsiteX16" fmla="*/ 465332 w 639623"/>
                <a:gd name="connsiteY16" fmla="*/ 693181 h 1031976"/>
                <a:gd name="connsiteX17" fmla="*/ 553438 w 639623"/>
                <a:gd name="connsiteY17" fmla="*/ 528875 h 1031976"/>
                <a:gd name="connsiteX18" fmla="*/ 543912 w 639623"/>
                <a:gd name="connsiteY18" fmla="*/ 359806 h 1031976"/>
                <a:gd name="connsiteX19" fmla="*/ 434375 w 639623"/>
                <a:gd name="connsiteY19" fmla="*/ 174069 h 1031976"/>
                <a:gd name="connsiteX20" fmla="*/ 315312 w 639623"/>
                <a:gd name="connsiteY20" fmla="*/ 102631 h 1031976"/>
                <a:gd name="connsiteX21" fmla="*/ 223634 w 639623"/>
                <a:gd name="connsiteY21" fmla="*/ 82986 h 1031976"/>
                <a:gd name="connsiteX22" fmla="*/ 145418 w 639623"/>
                <a:gd name="connsiteY22" fmla="*/ 72647 h 1031976"/>
                <a:gd name="connsiteX23" fmla="*/ 153053 w 639623"/>
                <a:gd name="connsiteY23" fmla="*/ 0 h 1031976"/>
                <a:gd name="connsiteX0" fmla="*/ 153053 w 639623"/>
                <a:gd name="connsiteY0" fmla="*/ 0 h 1031976"/>
                <a:gd name="connsiteX1" fmla="*/ 261139 w 639623"/>
                <a:gd name="connsiteY1" fmla="*/ 16609 h 1031976"/>
                <a:gd name="connsiteX2" fmla="*/ 370081 w 639623"/>
                <a:gd name="connsiteY2" fmla="*/ 40719 h 1031976"/>
                <a:gd name="connsiteX3" fmla="*/ 512956 w 639623"/>
                <a:gd name="connsiteY3" fmla="*/ 140731 h 1031976"/>
                <a:gd name="connsiteX4" fmla="*/ 586773 w 639623"/>
                <a:gd name="connsiteY4" fmla="*/ 247888 h 1031976"/>
                <a:gd name="connsiteX5" fmla="*/ 639163 w 639623"/>
                <a:gd name="connsiteY5" fmla="*/ 393144 h 1031976"/>
                <a:gd name="connsiteX6" fmla="*/ 603444 w 639623"/>
                <a:gd name="connsiteY6" fmla="*/ 609838 h 1031976"/>
                <a:gd name="connsiteX7" fmla="*/ 465331 w 639623"/>
                <a:gd name="connsiteY7" fmla="*/ 819388 h 1031976"/>
                <a:gd name="connsiteX8" fmla="*/ 281975 w 639623"/>
                <a:gd name="connsiteY8" fmla="*/ 964644 h 1031976"/>
                <a:gd name="connsiteX9" fmla="*/ 96237 w 639623"/>
                <a:gd name="connsiteY9" fmla="*/ 1021794 h 1031976"/>
                <a:gd name="connsiteX10" fmla="*/ 12596 w 639623"/>
                <a:gd name="connsiteY10" fmla="*/ 1031617 h 1031976"/>
                <a:gd name="connsiteX11" fmla="*/ 5914 w 639623"/>
                <a:gd name="connsiteY11" fmla="*/ 1031976 h 1031976"/>
                <a:gd name="connsiteX12" fmla="*/ 0 w 639623"/>
                <a:gd name="connsiteY12" fmla="*/ 947402 h 1031976"/>
                <a:gd name="connsiteX13" fmla="*/ 56351 w 639623"/>
                <a:gd name="connsiteY13" fmla="*/ 942915 h 1031976"/>
                <a:gd name="connsiteX14" fmla="*/ 201012 w 639623"/>
                <a:gd name="connsiteY14" fmla="*/ 909875 h 1031976"/>
                <a:gd name="connsiteX15" fmla="*/ 331980 w 639623"/>
                <a:gd name="connsiteY15" fmla="*/ 831293 h 1031976"/>
                <a:gd name="connsiteX16" fmla="*/ 465332 w 639623"/>
                <a:gd name="connsiteY16" fmla="*/ 693181 h 1031976"/>
                <a:gd name="connsiteX17" fmla="*/ 553438 w 639623"/>
                <a:gd name="connsiteY17" fmla="*/ 528875 h 1031976"/>
                <a:gd name="connsiteX18" fmla="*/ 543912 w 639623"/>
                <a:gd name="connsiteY18" fmla="*/ 359806 h 1031976"/>
                <a:gd name="connsiteX19" fmla="*/ 434375 w 639623"/>
                <a:gd name="connsiteY19" fmla="*/ 174069 h 1031976"/>
                <a:gd name="connsiteX20" fmla="*/ 315312 w 639623"/>
                <a:gd name="connsiteY20" fmla="*/ 102631 h 1031976"/>
                <a:gd name="connsiteX21" fmla="*/ 223634 w 639623"/>
                <a:gd name="connsiteY21" fmla="*/ 82986 h 1031976"/>
                <a:gd name="connsiteX22" fmla="*/ 145418 w 639623"/>
                <a:gd name="connsiteY22" fmla="*/ 72647 h 1031976"/>
                <a:gd name="connsiteX23" fmla="*/ 153053 w 639623"/>
                <a:gd name="connsiteY23" fmla="*/ 0 h 1031976"/>
                <a:gd name="connsiteX0" fmla="*/ 153053 w 639623"/>
                <a:gd name="connsiteY0" fmla="*/ 0 h 1031976"/>
                <a:gd name="connsiteX1" fmla="*/ 261139 w 639623"/>
                <a:gd name="connsiteY1" fmla="*/ 16609 h 1031976"/>
                <a:gd name="connsiteX2" fmla="*/ 370081 w 639623"/>
                <a:gd name="connsiteY2" fmla="*/ 40719 h 1031976"/>
                <a:gd name="connsiteX3" fmla="*/ 512956 w 639623"/>
                <a:gd name="connsiteY3" fmla="*/ 145493 h 1031976"/>
                <a:gd name="connsiteX4" fmla="*/ 586773 w 639623"/>
                <a:gd name="connsiteY4" fmla="*/ 247888 h 1031976"/>
                <a:gd name="connsiteX5" fmla="*/ 639163 w 639623"/>
                <a:gd name="connsiteY5" fmla="*/ 393144 h 1031976"/>
                <a:gd name="connsiteX6" fmla="*/ 603444 w 639623"/>
                <a:gd name="connsiteY6" fmla="*/ 609838 h 1031976"/>
                <a:gd name="connsiteX7" fmla="*/ 465331 w 639623"/>
                <a:gd name="connsiteY7" fmla="*/ 819388 h 1031976"/>
                <a:gd name="connsiteX8" fmla="*/ 281975 w 639623"/>
                <a:gd name="connsiteY8" fmla="*/ 964644 h 1031976"/>
                <a:gd name="connsiteX9" fmla="*/ 96237 w 639623"/>
                <a:gd name="connsiteY9" fmla="*/ 1021794 h 1031976"/>
                <a:gd name="connsiteX10" fmla="*/ 12596 w 639623"/>
                <a:gd name="connsiteY10" fmla="*/ 1031617 h 1031976"/>
                <a:gd name="connsiteX11" fmla="*/ 5914 w 639623"/>
                <a:gd name="connsiteY11" fmla="*/ 1031976 h 1031976"/>
                <a:gd name="connsiteX12" fmla="*/ 0 w 639623"/>
                <a:gd name="connsiteY12" fmla="*/ 947402 h 1031976"/>
                <a:gd name="connsiteX13" fmla="*/ 56351 w 639623"/>
                <a:gd name="connsiteY13" fmla="*/ 942915 h 1031976"/>
                <a:gd name="connsiteX14" fmla="*/ 201012 w 639623"/>
                <a:gd name="connsiteY14" fmla="*/ 909875 h 1031976"/>
                <a:gd name="connsiteX15" fmla="*/ 331980 w 639623"/>
                <a:gd name="connsiteY15" fmla="*/ 831293 h 1031976"/>
                <a:gd name="connsiteX16" fmla="*/ 465332 w 639623"/>
                <a:gd name="connsiteY16" fmla="*/ 693181 h 1031976"/>
                <a:gd name="connsiteX17" fmla="*/ 553438 w 639623"/>
                <a:gd name="connsiteY17" fmla="*/ 528875 h 1031976"/>
                <a:gd name="connsiteX18" fmla="*/ 543912 w 639623"/>
                <a:gd name="connsiteY18" fmla="*/ 359806 h 1031976"/>
                <a:gd name="connsiteX19" fmla="*/ 434375 w 639623"/>
                <a:gd name="connsiteY19" fmla="*/ 174069 h 1031976"/>
                <a:gd name="connsiteX20" fmla="*/ 315312 w 639623"/>
                <a:gd name="connsiteY20" fmla="*/ 102631 h 1031976"/>
                <a:gd name="connsiteX21" fmla="*/ 223634 w 639623"/>
                <a:gd name="connsiteY21" fmla="*/ 82986 h 1031976"/>
                <a:gd name="connsiteX22" fmla="*/ 145418 w 639623"/>
                <a:gd name="connsiteY22" fmla="*/ 72647 h 1031976"/>
                <a:gd name="connsiteX23" fmla="*/ 153053 w 639623"/>
                <a:gd name="connsiteY23" fmla="*/ 0 h 1031976"/>
                <a:gd name="connsiteX0" fmla="*/ 153053 w 637318"/>
                <a:gd name="connsiteY0" fmla="*/ 0 h 1031976"/>
                <a:gd name="connsiteX1" fmla="*/ 261139 w 637318"/>
                <a:gd name="connsiteY1" fmla="*/ 16609 h 1031976"/>
                <a:gd name="connsiteX2" fmla="*/ 370081 w 637318"/>
                <a:gd name="connsiteY2" fmla="*/ 40719 h 1031976"/>
                <a:gd name="connsiteX3" fmla="*/ 512956 w 637318"/>
                <a:gd name="connsiteY3" fmla="*/ 145493 h 1031976"/>
                <a:gd name="connsiteX4" fmla="*/ 586773 w 637318"/>
                <a:gd name="connsiteY4" fmla="*/ 247888 h 1031976"/>
                <a:gd name="connsiteX5" fmla="*/ 636781 w 637318"/>
                <a:gd name="connsiteY5" fmla="*/ 395525 h 1031976"/>
                <a:gd name="connsiteX6" fmla="*/ 603444 w 637318"/>
                <a:gd name="connsiteY6" fmla="*/ 609838 h 1031976"/>
                <a:gd name="connsiteX7" fmla="*/ 465331 w 637318"/>
                <a:gd name="connsiteY7" fmla="*/ 819388 h 1031976"/>
                <a:gd name="connsiteX8" fmla="*/ 281975 w 637318"/>
                <a:gd name="connsiteY8" fmla="*/ 964644 h 1031976"/>
                <a:gd name="connsiteX9" fmla="*/ 96237 w 637318"/>
                <a:gd name="connsiteY9" fmla="*/ 1021794 h 1031976"/>
                <a:gd name="connsiteX10" fmla="*/ 12596 w 637318"/>
                <a:gd name="connsiteY10" fmla="*/ 1031617 h 1031976"/>
                <a:gd name="connsiteX11" fmla="*/ 5914 w 637318"/>
                <a:gd name="connsiteY11" fmla="*/ 1031976 h 1031976"/>
                <a:gd name="connsiteX12" fmla="*/ 0 w 637318"/>
                <a:gd name="connsiteY12" fmla="*/ 947402 h 1031976"/>
                <a:gd name="connsiteX13" fmla="*/ 56351 w 637318"/>
                <a:gd name="connsiteY13" fmla="*/ 942915 h 1031976"/>
                <a:gd name="connsiteX14" fmla="*/ 201012 w 637318"/>
                <a:gd name="connsiteY14" fmla="*/ 909875 h 1031976"/>
                <a:gd name="connsiteX15" fmla="*/ 331980 w 637318"/>
                <a:gd name="connsiteY15" fmla="*/ 831293 h 1031976"/>
                <a:gd name="connsiteX16" fmla="*/ 465332 w 637318"/>
                <a:gd name="connsiteY16" fmla="*/ 693181 h 1031976"/>
                <a:gd name="connsiteX17" fmla="*/ 553438 w 637318"/>
                <a:gd name="connsiteY17" fmla="*/ 528875 h 1031976"/>
                <a:gd name="connsiteX18" fmla="*/ 543912 w 637318"/>
                <a:gd name="connsiteY18" fmla="*/ 359806 h 1031976"/>
                <a:gd name="connsiteX19" fmla="*/ 434375 w 637318"/>
                <a:gd name="connsiteY19" fmla="*/ 174069 h 1031976"/>
                <a:gd name="connsiteX20" fmla="*/ 315312 w 637318"/>
                <a:gd name="connsiteY20" fmla="*/ 102631 h 1031976"/>
                <a:gd name="connsiteX21" fmla="*/ 223634 w 637318"/>
                <a:gd name="connsiteY21" fmla="*/ 82986 h 1031976"/>
                <a:gd name="connsiteX22" fmla="*/ 145418 w 637318"/>
                <a:gd name="connsiteY22" fmla="*/ 72647 h 1031976"/>
                <a:gd name="connsiteX23" fmla="*/ 153053 w 637318"/>
                <a:gd name="connsiteY23" fmla="*/ 0 h 1031976"/>
                <a:gd name="connsiteX0" fmla="*/ 153053 w 637318"/>
                <a:gd name="connsiteY0" fmla="*/ 0 h 1031976"/>
                <a:gd name="connsiteX1" fmla="*/ 261139 w 637318"/>
                <a:gd name="connsiteY1" fmla="*/ 16609 h 1031976"/>
                <a:gd name="connsiteX2" fmla="*/ 370081 w 637318"/>
                <a:gd name="connsiteY2" fmla="*/ 40719 h 1031976"/>
                <a:gd name="connsiteX3" fmla="*/ 512956 w 637318"/>
                <a:gd name="connsiteY3" fmla="*/ 145493 h 1031976"/>
                <a:gd name="connsiteX4" fmla="*/ 586773 w 637318"/>
                <a:gd name="connsiteY4" fmla="*/ 247888 h 1031976"/>
                <a:gd name="connsiteX5" fmla="*/ 636781 w 637318"/>
                <a:gd name="connsiteY5" fmla="*/ 395525 h 1031976"/>
                <a:gd name="connsiteX6" fmla="*/ 603444 w 637318"/>
                <a:gd name="connsiteY6" fmla="*/ 609838 h 1031976"/>
                <a:gd name="connsiteX7" fmla="*/ 465331 w 637318"/>
                <a:gd name="connsiteY7" fmla="*/ 819388 h 1031976"/>
                <a:gd name="connsiteX8" fmla="*/ 281975 w 637318"/>
                <a:gd name="connsiteY8" fmla="*/ 964644 h 1031976"/>
                <a:gd name="connsiteX9" fmla="*/ 96237 w 637318"/>
                <a:gd name="connsiteY9" fmla="*/ 1021794 h 1031976"/>
                <a:gd name="connsiteX10" fmla="*/ 12596 w 637318"/>
                <a:gd name="connsiteY10" fmla="*/ 1031617 h 1031976"/>
                <a:gd name="connsiteX11" fmla="*/ 5914 w 637318"/>
                <a:gd name="connsiteY11" fmla="*/ 1031976 h 1031976"/>
                <a:gd name="connsiteX12" fmla="*/ 0 w 637318"/>
                <a:gd name="connsiteY12" fmla="*/ 947402 h 1031976"/>
                <a:gd name="connsiteX13" fmla="*/ 56351 w 637318"/>
                <a:gd name="connsiteY13" fmla="*/ 942915 h 1031976"/>
                <a:gd name="connsiteX14" fmla="*/ 201012 w 637318"/>
                <a:gd name="connsiteY14" fmla="*/ 909875 h 1031976"/>
                <a:gd name="connsiteX15" fmla="*/ 331980 w 637318"/>
                <a:gd name="connsiteY15" fmla="*/ 831293 h 1031976"/>
                <a:gd name="connsiteX16" fmla="*/ 465332 w 637318"/>
                <a:gd name="connsiteY16" fmla="*/ 693181 h 1031976"/>
                <a:gd name="connsiteX17" fmla="*/ 553438 w 637318"/>
                <a:gd name="connsiteY17" fmla="*/ 528875 h 1031976"/>
                <a:gd name="connsiteX18" fmla="*/ 551055 w 637318"/>
                <a:gd name="connsiteY18" fmla="*/ 371712 h 1031976"/>
                <a:gd name="connsiteX19" fmla="*/ 434375 w 637318"/>
                <a:gd name="connsiteY19" fmla="*/ 174069 h 1031976"/>
                <a:gd name="connsiteX20" fmla="*/ 315312 w 637318"/>
                <a:gd name="connsiteY20" fmla="*/ 102631 h 1031976"/>
                <a:gd name="connsiteX21" fmla="*/ 223634 w 637318"/>
                <a:gd name="connsiteY21" fmla="*/ 82986 h 1031976"/>
                <a:gd name="connsiteX22" fmla="*/ 145418 w 637318"/>
                <a:gd name="connsiteY22" fmla="*/ 72647 h 1031976"/>
                <a:gd name="connsiteX23" fmla="*/ 153053 w 637318"/>
                <a:gd name="connsiteY23" fmla="*/ 0 h 1031976"/>
                <a:gd name="connsiteX0" fmla="*/ 153053 w 637318"/>
                <a:gd name="connsiteY0" fmla="*/ 0 h 1031976"/>
                <a:gd name="connsiteX1" fmla="*/ 261139 w 637318"/>
                <a:gd name="connsiteY1" fmla="*/ 16609 h 1031976"/>
                <a:gd name="connsiteX2" fmla="*/ 370081 w 637318"/>
                <a:gd name="connsiteY2" fmla="*/ 40719 h 1031976"/>
                <a:gd name="connsiteX3" fmla="*/ 512956 w 637318"/>
                <a:gd name="connsiteY3" fmla="*/ 145493 h 1031976"/>
                <a:gd name="connsiteX4" fmla="*/ 586773 w 637318"/>
                <a:gd name="connsiteY4" fmla="*/ 247888 h 1031976"/>
                <a:gd name="connsiteX5" fmla="*/ 636781 w 637318"/>
                <a:gd name="connsiteY5" fmla="*/ 395525 h 1031976"/>
                <a:gd name="connsiteX6" fmla="*/ 603444 w 637318"/>
                <a:gd name="connsiteY6" fmla="*/ 609838 h 1031976"/>
                <a:gd name="connsiteX7" fmla="*/ 465331 w 637318"/>
                <a:gd name="connsiteY7" fmla="*/ 819388 h 1031976"/>
                <a:gd name="connsiteX8" fmla="*/ 281975 w 637318"/>
                <a:gd name="connsiteY8" fmla="*/ 964644 h 1031976"/>
                <a:gd name="connsiteX9" fmla="*/ 96237 w 637318"/>
                <a:gd name="connsiteY9" fmla="*/ 1021794 h 1031976"/>
                <a:gd name="connsiteX10" fmla="*/ 12596 w 637318"/>
                <a:gd name="connsiteY10" fmla="*/ 1031617 h 1031976"/>
                <a:gd name="connsiteX11" fmla="*/ 5914 w 637318"/>
                <a:gd name="connsiteY11" fmla="*/ 1031976 h 1031976"/>
                <a:gd name="connsiteX12" fmla="*/ 0 w 637318"/>
                <a:gd name="connsiteY12" fmla="*/ 947402 h 1031976"/>
                <a:gd name="connsiteX13" fmla="*/ 56351 w 637318"/>
                <a:gd name="connsiteY13" fmla="*/ 942915 h 1031976"/>
                <a:gd name="connsiteX14" fmla="*/ 201012 w 637318"/>
                <a:gd name="connsiteY14" fmla="*/ 909875 h 1031976"/>
                <a:gd name="connsiteX15" fmla="*/ 331980 w 637318"/>
                <a:gd name="connsiteY15" fmla="*/ 831293 h 1031976"/>
                <a:gd name="connsiteX16" fmla="*/ 465332 w 637318"/>
                <a:gd name="connsiteY16" fmla="*/ 693181 h 1031976"/>
                <a:gd name="connsiteX17" fmla="*/ 553438 w 637318"/>
                <a:gd name="connsiteY17" fmla="*/ 528875 h 1031976"/>
                <a:gd name="connsiteX18" fmla="*/ 551055 w 637318"/>
                <a:gd name="connsiteY18" fmla="*/ 371712 h 1031976"/>
                <a:gd name="connsiteX19" fmla="*/ 434375 w 637318"/>
                <a:gd name="connsiteY19" fmla="*/ 174069 h 1031976"/>
                <a:gd name="connsiteX20" fmla="*/ 315312 w 637318"/>
                <a:gd name="connsiteY20" fmla="*/ 102631 h 1031976"/>
                <a:gd name="connsiteX21" fmla="*/ 223634 w 637318"/>
                <a:gd name="connsiteY21" fmla="*/ 82986 h 1031976"/>
                <a:gd name="connsiteX22" fmla="*/ 145418 w 637318"/>
                <a:gd name="connsiteY22" fmla="*/ 72647 h 1031976"/>
                <a:gd name="connsiteX23" fmla="*/ 153053 w 637318"/>
                <a:gd name="connsiteY23" fmla="*/ 0 h 1031976"/>
                <a:gd name="connsiteX0" fmla="*/ 153053 w 637318"/>
                <a:gd name="connsiteY0" fmla="*/ 0 h 1031976"/>
                <a:gd name="connsiteX1" fmla="*/ 261139 w 637318"/>
                <a:gd name="connsiteY1" fmla="*/ 16609 h 1031976"/>
                <a:gd name="connsiteX2" fmla="*/ 370081 w 637318"/>
                <a:gd name="connsiteY2" fmla="*/ 40719 h 1031976"/>
                <a:gd name="connsiteX3" fmla="*/ 512956 w 637318"/>
                <a:gd name="connsiteY3" fmla="*/ 145493 h 1031976"/>
                <a:gd name="connsiteX4" fmla="*/ 586773 w 637318"/>
                <a:gd name="connsiteY4" fmla="*/ 247888 h 1031976"/>
                <a:gd name="connsiteX5" fmla="*/ 636781 w 637318"/>
                <a:gd name="connsiteY5" fmla="*/ 395525 h 1031976"/>
                <a:gd name="connsiteX6" fmla="*/ 603444 w 637318"/>
                <a:gd name="connsiteY6" fmla="*/ 609838 h 1031976"/>
                <a:gd name="connsiteX7" fmla="*/ 465331 w 637318"/>
                <a:gd name="connsiteY7" fmla="*/ 819388 h 1031976"/>
                <a:gd name="connsiteX8" fmla="*/ 281975 w 637318"/>
                <a:gd name="connsiteY8" fmla="*/ 964644 h 1031976"/>
                <a:gd name="connsiteX9" fmla="*/ 96237 w 637318"/>
                <a:gd name="connsiteY9" fmla="*/ 1021794 h 1031976"/>
                <a:gd name="connsiteX10" fmla="*/ 12596 w 637318"/>
                <a:gd name="connsiteY10" fmla="*/ 1031617 h 1031976"/>
                <a:gd name="connsiteX11" fmla="*/ 5914 w 637318"/>
                <a:gd name="connsiteY11" fmla="*/ 1031976 h 1031976"/>
                <a:gd name="connsiteX12" fmla="*/ 0 w 637318"/>
                <a:gd name="connsiteY12" fmla="*/ 947402 h 1031976"/>
                <a:gd name="connsiteX13" fmla="*/ 56351 w 637318"/>
                <a:gd name="connsiteY13" fmla="*/ 942915 h 1031976"/>
                <a:gd name="connsiteX14" fmla="*/ 201012 w 637318"/>
                <a:gd name="connsiteY14" fmla="*/ 909875 h 1031976"/>
                <a:gd name="connsiteX15" fmla="*/ 331980 w 637318"/>
                <a:gd name="connsiteY15" fmla="*/ 831293 h 1031976"/>
                <a:gd name="connsiteX16" fmla="*/ 465332 w 637318"/>
                <a:gd name="connsiteY16" fmla="*/ 693181 h 1031976"/>
                <a:gd name="connsiteX17" fmla="*/ 553438 w 637318"/>
                <a:gd name="connsiteY17" fmla="*/ 528875 h 1031976"/>
                <a:gd name="connsiteX18" fmla="*/ 555818 w 637318"/>
                <a:gd name="connsiteY18" fmla="*/ 378856 h 1031976"/>
                <a:gd name="connsiteX19" fmla="*/ 434375 w 637318"/>
                <a:gd name="connsiteY19" fmla="*/ 174069 h 1031976"/>
                <a:gd name="connsiteX20" fmla="*/ 315312 w 637318"/>
                <a:gd name="connsiteY20" fmla="*/ 102631 h 1031976"/>
                <a:gd name="connsiteX21" fmla="*/ 223634 w 637318"/>
                <a:gd name="connsiteY21" fmla="*/ 82986 h 1031976"/>
                <a:gd name="connsiteX22" fmla="*/ 145418 w 637318"/>
                <a:gd name="connsiteY22" fmla="*/ 72647 h 1031976"/>
                <a:gd name="connsiteX23" fmla="*/ 153053 w 637318"/>
                <a:gd name="connsiteY23" fmla="*/ 0 h 1031976"/>
                <a:gd name="connsiteX0" fmla="*/ 153053 w 637318"/>
                <a:gd name="connsiteY0" fmla="*/ 0 h 1031976"/>
                <a:gd name="connsiteX1" fmla="*/ 261139 w 637318"/>
                <a:gd name="connsiteY1" fmla="*/ 16609 h 1031976"/>
                <a:gd name="connsiteX2" fmla="*/ 370081 w 637318"/>
                <a:gd name="connsiteY2" fmla="*/ 40719 h 1031976"/>
                <a:gd name="connsiteX3" fmla="*/ 512956 w 637318"/>
                <a:gd name="connsiteY3" fmla="*/ 145493 h 1031976"/>
                <a:gd name="connsiteX4" fmla="*/ 586773 w 637318"/>
                <a:gd name="connsiteY4" fmla="*/ 247888 h 1031976"/>
                <a:gd name="connsiteX5" fmla="*/ 636781 w 637318"/>
                <a:gd name="connsiteY5" fmla="*/ 395525 h 1031976"/>
                <a:gd name="connsiteX6" fmla="*/ 603444 w 637318"/>
                <a:gd name="connsiteY6" fmla="*/ 609838 h 1031976"/>
                <a:gd name="connsiteX7" fmla="*/ 465331 w 637318"/>
                <a:gd name="connsiteY7" fmla="*/ 819388 h 1031976"/>
                <a:gd name="connsiteX8" fmla="*/ 281975 w 637318"/>
                <a:gd name="connsiteY8" fmla="*/ 964644 h 1031976"/>
                <a:gd name="connsiteX9" fmla="*/ 96237 w 637318"/>
                <a:gd name="connsiteY9" fmla="*/ 1021794 h 1031976"/>
                <a:gd name="connsiteX10" fmla="*/ 12596 w 637318"/>
                <a:gd name="connsiteY10" fmla="*/ 1031617 h 1031976"/>
                <a:gd name="connsiteX11" fmla="*/ 5914 w 637318"/>
                <a:gd name="connsiteY11" fmla="*/ 1031976 h 1031976"/>
                <a:gd name="connsiteX12" fmla="*/ 0 w 637318"/>
                <a:gd name="connsiteY12" fmla="*/ 947402 h 1031976"/>
                <a:gd name="connsiteX13" fmla="*/ 56351 w 637318"/>
                <a:gd name="connsiteY13" fmla="*/ 942915 h 1031976"/>
                <a:gd name="connsiteX14" fmla="*/ 201012 w 637318"/>
                <a:gd name="connsiteY14" fmla="*/ 909875 h 1031976"/>
                <a:gd name="connsiteX15" fmla="*/ 331980 w 637318"/>
                <a:gd name="connsiteY15" fmla="*/ 831293 h 1031976"/>
                <a:gd name="connsiteX16" fmla="*/ 465332 w 637318"/>
                <a:gd name="connsiteY16" fmla="*/ 693181 h 1031976"/>
                <a:gd name="connsiteX17" fmla="*/ 553438 w 637318"/>
                <a:gd name="connsiteY17" fmla="*/ 528875 h 1031976"/>
                <a:gd name="connsiteX18" fmla="*/ 555818 w 637318"/>
                <a:gd name="connsiteY18" fmla="*/ 378856 h 1031976"/>
                <a:gd name="connsiteX19" fmla="*/ 436757 w 637318"/>
                <a:gd name="connsiteY19" fmla="*/ 181213 h 1031976"/>
                <a:gd name="connsiteX20" fmla="*/ 315312 w 637318"/>
                <a:gd name="connsiteY20" fmla="*/ 102631 h 1031976"/>
                <a:gd name="connsiteX21" fmla="*/ 223634 w 637318"/>
                <a:gd name="connsiteY21" fmla="*/ 82986 h 1031976"/>
                <a:gd name="connsiteX22" fmla="*/ 145418 w 637318"/>
                <a:gd name="connsiteY22" fmla="*/ 72647 h 1031976"/>
                <a:gd name="connsiteX23" fmla="*/ 153053 w 637318"/>
                <a:gd name="connsiteY23" fmla="*/ 0 h 1031976"/>
                <a:gd name="connsiteX0" fmla="*/ 153053 w 638382"/>
                <a:gd name="connsiteY0" fmla="*/ 0 h 1031976"/>
                <a:gd name="connsiteX1" fmla="*/ 261139 w 638382"/>
                <a:gd name="connsiteY1" fmla="*/ 16609 h 1031976"/>
                <a:gd name="connsiteX2" fmla="*/ 370081 w 638382"/>
                <a:gd name="connsiteY2" fmla="*/ 40719 h 1031976"/>
                <a:gd name="connsiteX3" fmla="*/ 512956 w 638382"/>
                <a:gd name="connsiteY3" fmla="*/ 145493 h 1031976"/>
                <a:gd name="connsiteX4" fmla="*/ 586773 w 638382"/>
                <a:gd name="connsiteY4" fmla="*/ 247888 h 1031976"/>
                <a:gd name="connsiteX5" fmla="*/ 636781 w 638382"/>
                <a:gd name="connsiteY5" fmla="*/ 395525 h 1031976"/>
                <a:gd name="connsiteX6" fmla="*/ 610588 w 638382"/>
                <a:gd name="connsiteY6" fmla="*/ 583644 h 1031976"/>
                <a:gd name="connsiteX7" fmla="*/ 465331 w 638382"/>
                <a:gd name="connsiteY7" fmla="*/ 819388 h 1031976"/>
                <a:gd name="connsiteX8" fmla="*/ 281975 w 638382"/>
                <a:gd name="connsiteY8" fmla="*/ 964644 h 1031976"/>
                <a:gd name="connsiteX9" fmla="*/ 96237 w 638382"/>
                <a:gd name="connsiteY9" fmla="*/ 1021794 h 1031976"/>
                <a:gd name="connsiteX10" fmla="*/ 12596 w 638382"/>
                <a:gd name="connsiteY10" fmla="*/ 1031617 h 1031976"/>
                <a:gd name="connsiteX11" fmla="*/ 5914 w 638382"/>
                <a:gd name="connsiteY11" fmla="*/ 1031976 h 1031976"/>
                <a:gd name="connsiteX12" fmla="*/ 0 w 638382"/>
                <a:gd name="connsiteY12" fmla="*/ 947402 h 1031976"/>
                <a:gd name="connsiteX13" fmla="*/ 56351 w 638382"/>
                <a:gd name="connsiteY13" fmla="*/ 942915 h 1031976"/>
                <a:gd name="connsiteX14" fmla="*/ 201012 w 638382"/>
                <a:gd name="connsiteY14" fmla="*/ 909875 h 1031976"/>
                <a:gd name="connsiteX15" fmla="*/ 331980 w 638382"/>
                <a:gd name="connsiteY15" fmla="*/ 831293 h 1031976"/>
                <a:gd name="connsiteX16" fmla="*/ 465332 w 638382"/>
                <a:gd name="connsiteY16" fmla="*/ 693181 h 1031976"/>
                <a:gd name="connsiteX17" fmla="*/ 553438 w 638382"/>
                <a:gd name="connsiteY17" fmla="*/ 528875 h 1031976"/>
                <a:gd name="connsiteX18" fmla="*/ 555818 w 638382"/>
                <a:gd name="connsiteY18" fmla="*/ 378856 h 1031976"/>
                <a:gd name="connsiteX19" fmla="*/ 436757 w 638382"/>
                <a:gd name="connsiteY19" fmla="*/ 181213 h 1031976"/>
                <a:gd name="connsiteX20" fmla="*/ 315312 w 638382"/>
                <a:gd name="connsiteY20" fmla="*/ 102631 h 1031976"/>
                <a:gd name="connsiteX21" fmla="*/ 223634 w 638382"/>
                <a:gd name="connsiteY21" fmla="*/ 82986 h 1031976"/>
                <a:gd name="connsiteX22" fmla="*/ 145418 w 638382"/>
                <a:gd name="connsiteY22" fmla="*/ 72647 h 1031976"/>
                <a:gd name="connsiteX23" fmla="*/ 153053 w 638382"/>
                <a:gd name="connsiteY23" fmla="*/ 0 h 1031976"/>
                <a:gd name="connsiteX0" fmla="*/ 162578 w 638382"/>
                <a:gd name="connsiteY0" fmla="*/ 0 h 1055788"/>
                <a:gd name="connsiteX1" fmla="*/ 261139 w 638382"/>
                <a:gd name="connsiteY1" fmla="*/ 40421 h 1055788"/>
                <a:gd name="connsiteX2" fmla="*/ 370081 w 638382"/>
                <a:gd name="connsiteY2" fmla="*/ 64531 h 1055788"/>
                <a:gd name="connsiteX3" fmla="*/ 512956 w 638382"/>
                <a:gd name="connsiteY3" fmla="*/ 169305 h 1055788"/>
                <a:gd name="connsiteX4" fmla="*/ 586773 w 638382"/>
                <a:gd name="connsiteY4" fmla="*/ 271700 h 1055788"/>
                <a:gd name="connsiteX5" fmla="*/ 636781 w 638382"/>
                <a:gd name="connsiteY5" fmla="*/ 419337 h 1055788"/>
                <a:gd name="connsiteX6" fmla="*/ 610588 w 638382"/>
                <a:gd name="connsiteY6" fmla="*/ 607456 h 1055788"/>
                <a:gd name="connsiteX7" fmla="*/ 465331 w 638382"/>
                <a:gd name="connsiteY7" fmla="*/ 843200 h 1055788"/>
                <a:gd name="connsiteX8" fmla="*/ 281975 w 638382"/>
                <a:gd name="connsiteY8" fmla="*/ 988456 h 1055788"/>
                <a:gd name="connsiteX9" fmla="*/ 96237 w 638382"/>
                <a:gd name="connsiteY9" fmla="*/ 1045606 h 1055788"/>
                <a:gd name="connsiteX10" fmla="*/ 12596 w 638382"/>
                <a:gd name="connsiteY10" fmla="*/ 1055429 h 1055788"/>
                <a:gd name="connsiteX11" fmla="*/ 5914 w 638382"/>
                <a:gd name="connsiteY11" fmla="*/ 1055788 h 1055788"/>
                <a:gd name="connsiteX12" fmla="*/ 0 w 638382"/>
                <a:gd name="connsiteY12" fmla="*/ 971214 h 1055788"/>
                <a:gd name="connsiteX13" fmla="*/ 56351 w 638382"/>
                <a:gd name="connsiteY13" fmla="*/ 966727 h 1055788"/>
                <a:gd name="connsiteX14" fmla="*/ 201012 w 638382"/>
                <a:gd name="connsiteY14" fmla="*/ 933687 h 1055788"/>
                <a:gd name="connsiteX15" fmla="*/ 331980 w 638382"/>
                <a:gd name="connsiteY15" fmla="*/ 855105 h 1055788"/>
                <a:gd name="connsiteX16" fmla="*/ 465332 w 638382"/>
                <a:gd name="connsiteY16" fmla="*/ 716993 h 1055788"/>
                <a:gd name="connsiteX17" fmla="*/ 553438 w 638382"/>
                <a:gd name="connsiteY17" fmla="*/ 552687 h 1055788"/>
                <a:gd name="connsiteX18" fmla="*/ 555818 w 638382"/>
                <a:gd name="connsiteY18" fmla="*/ 402668 h 1055788"/>
                <a:gd name="connsiteX19" fmla="*/ 436757 w 638382"/>
                <a:gd name="connsiteY19" fmla="*/ 205025 h 1055788"/>
                <a:gd name="connsiteX20" fmla="*/ 315312 w 638382"/>
                <a:gd name="connsiteY20" fmla="*/ 126443 h 1055788"/>
                <a:gd name="connsiteX21" fmla="*/ 223634 w 638382"/>
                <a:gd name="connsiteY21" fmla="*/ 106798 h 1055788"/>
                <a:gd name="connsiteX22" fmla="*/ 145418 w 638382"/>
                <a:gd name="connsiteY22" fmla="*/ 96459 h 1055788"/>
                <a:gd name="connsiteX23" fmla="*/ 162578 w 638382"/>
                <a:gd name="connsiteY23" fmla="*/ 0 h 1055788"/>
                <a:gd name="connsiteX0" fmla="*/ 162578 w 638382"/>
                <a:gd name="connsiteY0" fmla="*/ 0 h 1055788"/>
                <a:gd name="connsiteX1" fmla="*/ 261139 w 638382"/>
                <a:gd name="connsiteY1" fmla="*/ 16609 h 1055788"/>
                <a:gd name="connsiteX2" fmla="*/ 370081 w 638382"/>
                <a:gd name="connsiteY2" fmla="*/ 64531 h 1055788"/>
                <a:gd name="connsiteX3" fmla="*/ 512956 w 638382"/>
                <a:gd name="connsiteY3" fmla="*/ 169305 h 1055788"/>
                <a:gd name="connsiteX4" fmla="*/ 586773 w 638382"/>
                <a:gd name="connsiteY4" fmla="*/ 271700 h 1055788"/>
                <a:gd name="connsiteX5" fmla="*/ 636781 w 638382"/>
                <a:gd name="connsiteY5" fmla="*/ 419337 h 1055788"/>
                <a:gd name="connsiteX6" fmla="*/ 610588 w 638382"/>
                <a:gd name="connsiteY6" fmla="*/ 607456 h 1055788"/>
                <a:gd name="connsiteX7" fmla="*/ 465331 w 638382"/>
                <a:gd name="connsiteY7" fmla="*/ 843200 h 1055788"/>
                <a:gd name="connsiteX8" fmla="*/ 281975 w 638382"/>
                <a:gd name="connsiteY8" fmla="*/ 988456 h 1055788"/>
                <a:gd name="connsiteX9" fmla="*/ 96237 w 638382"/>
                <a:gd name="connsiteY9" fmla="*/ 1045606 h 1055788"/>
                <a:gd name="connsiteX10" fmla="*/ 12596 w 638382"/>
                <a:gd name="connsiteY10" fmla="*/ 1055429 h 1055788"/>
                <a:gd name="connsiteX11" fmla="*/ 5914 w 638382"/>
                <a:gd name="connsiteY11" fmla="*/ 1055788 h 1055788"/>
                <a:gd name="connsiteX12" fmla="*/ 0 w 638382"/>
                <a:gd name="connsiteY12" fmla="*/ 971214 h 1055788"/>
                <a:gd name="connsiteX13" fmla="*/ 56351 w 638382"/>
                <a:gd name="connsiteY13" fmla="*/ 966727 h 1055788"/>
                <a:gd name="connsiteX14" fmla="*/ 201012 w 638382"/>
                <a:gd name="connsiteY14" fmla="*/ 933687 h 1055788"/>
                <a:gd name="connsiteX15" fmla="*/ 331980 w 638382"/>
                <a:gd name="connsiteY15" fmla="*/ 855105 h 1055788"/>
                <a:gd name="connsiteX16" fmla="*/ 465332 w 638382"/>
                <a:gd name="connsiteY16" fmla="*/ 716993 h 1055788"/>
                <a:gd name="connsiteX17" fmla="*/ 553438 w 638382"/>
                <a:gd name="connsiteY17" fmla="*/ 552687 h 1055788"/>
                <a:gd name="connsiteX18" fmla="*/ 555818 w 638382"/>
                <a:gd name="connsiteY18" fmla="*/ 402668 h 1055788"/>
                <a:gd name="connsiteX19" fmla="*/ 436757 w 638382"/>
                <a:gd name="connsiteY19" fmla="*/ 205025 h 1055788"/>
                <a:gd name="connsiteX20" fmla="*/ 315312 w 638382"/>
                <a:gd name="connsiteY20" fmla="*/ 126443 h 1055788"/>
                <a:gd name="connsiteX21" fmla="*/ 223634 w 638382"/>
                <a:gd name="connsiteY21" fmla="*/ 106798 h 1055788"/>
                <a:gd name="connsiteX22" fmla="*/ 145418 w 638382"/>
                <a:gd name="connsiteY22" fmla="*/ 96459 h 1055788"/>
                <a:gd name="connsiteX23" fmla="*/ 162578 w 638382"/>
                <a:gd name="connsiteY23" fmla="*/ 0 h 1055788"/>
                <a:gd name="connsiteX0" fmla="*/ 162578 w 638382"/>
                <a:gd name="connsiteY0" fmla="*/ 0 h 1055788"/>
                <a:gd name="connsiteX1" fmla="*/ 261139 w 638382"/>
                <a:gd name="connsiteY1" fmla="*/ 16609 h 1055788"/>
                <a:gd name="connsiteX2" fmla="*/ 370081 w 638382"/>
                <a:gd name="connsiteY2" fmla="*/ 64531 h 1055788"/>
                <a:gd name="connsiteX3" fmla="*/ 512956 w 638382"/>
                <a:gd name="connsiteY3" fmla="*/ 169305 h 1055788"/>
                <a:gd name="connsiteX4" fmla="*/ 586773 w 638382"/>
                <a:gd name="connsiteY4" fmla="*/ 271700 h 1055788"/>
                <a:gd name="connsiteX5" fmla="*/ 636781 w 638382"/>
                <a:gd name="connsiteY5" fmla="*/ 419337 h 1055788"/>
                <a:gd name="connsiteX6" fmla="*/ 610588 w 638382"/>
                <a:gd name="connsiteY6" fmla="*/ 607456 h 1055788"/>
                <a:gd name="connsiteX7" fmla="*/ 465331 w 638382"/>
                <a:gd name="connsiteY7" fmla="*/ 843200 h 1055788"/>
                <a:gd name="connsiteX8" fmla="*/ 281975 w 638382"/>
                <a:gd name="connsiteY8" fmla="*/ 988456 h 1055788"/>
                <a:gd name="connsiteX9" fmla="*/ 96237 w 638382"/>
                <a:gd name="connsiteY9" fmla="*/ 1045606 h 1055788"/>
                <a:gd name="connsiteX10" fmla="*/ 12596 w 638382"/>
                <a:gd name="connsiteY10" fmla="*/ 1055429 h 1055788"/>
                <a:gd name="connsiteX11" fmla="*/ 5914 w 638382"/>
                <a:gd name="connsiteY11" fmla="*/ 1055788 h 1055788"/>
                <a:gd name="connsiteX12" fmla="*/ 0 w 638382"/>
                <a:gd name="connsiteY12" fmla="*/ 971214 h 1055788"/>
                <a:gd name="connsiteX13" fmla="*/ 56351 w 638382"/>
                <a:gd name="connsiteY13" fmla="*/ 966727 h 1055788"/>
                <a:gd name="connsiteX14" fmla="*/ 201012 w 638382"/>
                <a:gd name="connsiteY14" fmla="*/ 933687 h 1055788"/>
                <a:gd name="connsiteX15" fmla="*/ 331980 w 638382"/>
                <a:gd name="connsiteY15" fmla="*/ 855105 h 1055788"/>
                <a:gd name="connsiteX16" fmla="*/ 465332 w 638382"/>
                <a:gd name="connsiteY16" fmla="*/ 716993 h 1055788"/>
                <a:gd name="connsiteX17" fmla="*/ 553438 w 638382"/>
                <a:gd name="connsiteY17" fmla="*/ 552687 h 1055788"/>
                <a:gd name="connsiteX18" fmla="*/ 555818 w 638382"/>
                <a:gd name="connsiteY18" fmla="*/ 402668 h 1055788"/>
                <a:gd name="connsiteX19" fmla="*/ 436757 w 638382"/>
                <a:gd name="connsiteY19" fmla="*/ 205025 h 1055788"/>
                <a:gd name="connsiteX20" fmla="*/ 315312 w 638382"/>
                <a:gd name="connsiteY20" fmla="*/ 126443 h 1055788"/>
                <a:gd name="connsiteX21" fmla="*/ 223634 w 638382"/>
                <a:gd name="connsiteY21" fmla="*/ 106798 h 1055788"/>
                <a:gd name="connsiteX22" fmla="*/ 150180 w 638382"/>
                <a:gd name="connsiteY22" fmla="*/ 82171 h 1055788"/>
                <a:gd name="connsiteX23" fmla="*/ 162578 w 638382"/>
                <a:gd name="connsiteY23" fmla="*/ 0 h 1055788"/>
                <a:gd name="connsiteX0" fmla="*/ 162578 w 638382"/>
                <a:gd name="connsiteY0" fmla="*/ 0 h 1055788"/>
                <a:gd name="connsiteX1" fmla="*/ 261139 w 638382"/>
                <a:gd name="connsiteY1" fmla="*/ 16609 h 1055788"/>
                <a:gd name="connsiteX2" fmla="*/ 370081 w 638382"/>
                <a:gd name="connsiteY2" fmla="*/ 64531 h 1055788"/>
                <a:gd name="connsiteX3" fmla="*/ 512956 w 638382"/>
                <a:gd name="connsiteY3" fmla="*/ 169305 h 1055788"/>
                <a:gd name="connsiteX4" fmla="*/ 586773 w 638382"/>
                <a:gd name="connsiteY4" fmla="*/ 271700 h 1055788"/>
                <a:gd name="connsiteX5" fmla="*/ 636781 w 638382"/>
                <a:gd name="connsiteY5" fmla="*/ 419337 h 1055788"/>
                <a:gd name="connsiteX6" fmla="*/ 610588 w 638382"/>
                <a:gd name="connsiteY6" fmla="*/ 607456 h 1055788"/>
                <a:gd name="connsiteX7" fmla="*/ 465331 w 638382"/>
                <a:gd name="connsiteY7" fmla="*/ 843200 h 1055788"/>
                <a:gd name="connsiteX8" fmla="*/ 281975 w 638382"/>
                <a:gd name="connsiteY8" fmla="*/ 988456 h 1055788"/>
                <a:gd name="connsiteX9" fmla="*/ 96237 w 638382"/>
                <a:gd name="connsiteY9" fmla="*/ 1045606 h 1055788"/>
                <a:gd name="connsiteX10" fmla="*/ 12596 w 638382"/>
                <a:gd name="connsiteY10" fmla="*/ 1055429 h 1055788"/>
                <a:gd name="connsiteX11" fmla="*/ 5914 w 638382"/>
                <a:gd name="connsiteY11" fmla="*/ 1055788 h 1055788"/>
                <a:gd name="connsiteX12" fmla="*/ 0 w 638382"/>
                <a:gd name="connsiteY12" fmla="*/ 971214 h 1055788"/>
                <a:gd name="connsiteX13" fmla="*/ 56351 w 638382"/>
                <a:gd name="connsiteY13" fmla="*/ 966727 h 1055788"/>
                <a:gd name="connsiteX14" fmla="*/ 201012 w 638382"/>
                <a:gd name="connsiteY14" fmla="*/ 933687 h 1055788"/>
                <a:gd name="connsiteX15" fmla="*/ 331980 w 638382"/>
                <a:gd name="connsiteY15" fmla="*/ 855105 h 1055788"/>
                <a:gd name="connsiteX16" fmla="*/ 465332 w 638382"/>
                <a:gd name="connsiteY16" fmla="*/ 716993 h 1055788"/>
                <a:gd name="connsiteX17" fmla="*/ 553438 w 638382"/>
                <a:gd name="connsiteY17" fmla="*/ 552687 h 1055788"/>
                <a:gd name="connsiteX18" fmla="*/ 555818 w 638382"/>
                <a:gd name="connsiteY18" fmla="*/ 402668 h 1055788"/>
                <a:gd name="connsiteX19" fmla="*/ 436757 w 638382"/>
                <a:gd name="connsiteY19" fmla="*/ 205025 h 1055788"/>
                <a:gd name="connsiteX20" fmla="*/ 315312 w 638382"/>
                <a:gd name="connsiteY20" fmla="*/ 126443 h 1055788"/>
                <a:gd name="connsiteX21" fmla="*/ 223634 w 638382"/>
                <a:gd name="connsiteY21" fmla="*/ 92510 h 1055788"/>
                <a:gd name="connsiteX22" fmla="*/ 150180 w 638382"/>
                <a:gd name="connsiteY22" fmla="*/ 82171 h 1055788"/>
                <a:gd name="connsiteX23" fmla="*/ 162578 w 638382"/>
                <a:gd name="connsiteY23" fmla="*/ 0 h 1055788"/>
                <a:gd name="connsiteX0" fmla="*/ 162578 w 638382"/>
                <a:gd name="connsiteY0" fmla="*/ 0 h 1055788"/>
                <a:gd name="connsiteX1" fmla="*/ 261139 w 638382"/>
                <a:gd name="connsiteY1" fmla="*/ 16609 h 1055788"/>
                <a:gd name="connsiteX2" fmla="*/ 370081 w 638382"/>
                <a:gd name="connsiteY2" fmla="*/ 64531 h 1055788"/>
                <a:gd name="connsiteX3" fmla="*/ 522481 w 638382"/>
                <a:gd name="connsiteY3" fmla="*/ 164542 h 1055788"/>
                <a:gd name="connsiteX4" fmla="*/ 586773 w 638382"/>
                <a:gd name="connsiteY4" fmla="*/ 271700 h 1055788"/>
                <a:gd name="connsiteX5" fmla="*/ 636781 w 638382"/>
                <a:gd name="connsiteY5" fmla="*/ 419337 h 1055788"/>
                <a:gd name="connsiteX6" fmla="*/ 610588 w 638382"/>
                <a:gd name="connsiteY6" fmla="*/ 607456 h 1055788"/>
                <a:gd name="connsiteX7" fmla="*/ 465331 w 638382"/>
                <a:gd name="connsiteY7" fmla="*/ 843200 h 1055788"/>
                <a:gd name="connsiteX8" fmla="*/ 281975 w 638382"/>
                <a:gd name="connsiteY8" fmla="*/ 988456 h 1055788"/>
                <a:gd name="connsiteX9" fmla="*/ 96237 w 638382"/>
                <a:gd name="connsiteY9" fmla="*/ 1045606 h 1055788"/>
                <a:gd name="connsiteX10" fmla="*/ 12596 w 638382"/>
                <a:gd name="connsiteY10" fmla="*/ 1055429 h 1055788"/>
                <a:gd name="connsiteX11" fmla="*/ 5914 w 638382"/>
                <a:gd name="connsiteY11" fmla="*/ 1055788 h 1055788"/>
                <a:gd name="connsiteX12" fmla="*/ 0 w 638382"/>
                <a:gd name="connsiteY12" fmla="*/ 971214 h 1055788"/>
                <a:gd name="connsiteX13" fmla="*/ 56351 w 638382"/>
                <a:gd name="connsiteY13" fmla="*/ 966727 h 1055788"/>
                <a:gd name="connsiteX14" fmla="*/ 201012 w 638382"/>
                <a:gd name="connsiteY14" fmla="*/ 933687 h 1055788"/>
                <a:gd name="connsiteX15" fmla="*/ 331980 w 638382"/>
                <a:gd name="connsiteY15" fmla="*/ 855105 h 1055788"/>
                <a:gd name="connsiteX16" fmla="*/ 465332 w 638382"/>
                <a:gd name="connsiteY16" fmla="*/ 716993 h 1055788"/>
                <a:gd name="connsiteX17" fmla="*/ 553438 w 638382"/>
                <a:gd name="connsiteY17" fmla="*/ 552687 h 1055788"/>
                <a:gd name="connsiteX18" fmla="*/ 555818 w 638382"/>
                <a:gd name="connsiteY18" fmla="*/ 402668 h 1055788"/>
                <a:gd name="connsiteX19" fmla="*/ 436757 w 638382"/>
                <a:gd name="connsiteY19" fmla="*/ 205025 h 1055788"/>
                <a:gd name="connsiteX20" fmla="*/ 315312 w 638382"/>
                <a:gd name="connsiteY20" fmla="*/ 126443 h 1055788"/>
                <a:gd name="connsiteX21" fmla="*/ 223634 w 638382"/>
                <a:gd name="connsiteY21" fmla="*/ 92510 h 1055788"/>
                <a:gd name="connsiteX22" fmla="*/ 150180 w 638382"/>
                <a:gd name="connsiteY22" fmla="*/ 82171 h 1055788"/>
                <a:gd name="connsiteX23" fmla="*/ 162578 w 638382"/>
                <a:gd name="connsiteY23" fmla="*/ 0 h 1055788"/>
                <a:gd name="connsiteX0" fmla="*/ 186390 w 662194"/>
                <a:gd name="connsiteY0" fmla="*/ 0 h 1055788"/>
                <a:gd name="connsiteX1" fmla="*/ 284951 w 662194"/>
                <a:gd name="connsiteY1" fmla="*/ 16609 h 1055788"/>
                <a:gd name="connsiteX2" fmla="*/ 393893 w 662194"/>
                <a:gd name="connsiteY2" fmla="*/ 64531 h 1055788"/>
                <a:gd name="connsiteX3" fmla="*/ 546293 w 662194"/>
                <a:gd name="connsiteY3" fmla="*/ 164542 h 1055788"/>
                <a:gd name="connsiteX4" fmla="*/ 610585 w 662194"/>
                <a:gd name="connsiteY4" fmla="*/ 271700 h 1055788"/>
                <a:gd name="connsiteX5" fmla="*/ 660593 w 662194"/>
                <a:gd name="connsiteY5" fmla="*/ 419337 h 1055788"/>
                <a:gd name="connsiteX6" fmla="*/ 634400 w 662194"/>
                <a:gd name="connsiteY6" fmla="*/ 607456 h 1055788"/>
                <a:gd name="connsiteX7" fmla="*/ 489143 w 662194"/>
                <a:gd name="connsiteY7" fmla="*/ 843200 h 1055788"/>
                <a:gd name="connsiteX8" fmla="*/ 305787 w 662194"/>
                <a:gd name="connsiteY8" fmla="*/ 988456 h 1055788"/>
                <a:gd name="connsiteX9" fmla="*/ 120049 w 662194"/>
                <a:gd name="connsiteY9" fmla="*/ 1045606 h 1055788"/>
                <a:gd name="connsiteX10" fmla="*/ 36408 w 662194"/>
                <a:gd name="connsiteY10" fmla="*/ 1055429 h 1055788"/>
                <a:gd name="connsiteX11" fmla="*/ 29726 w 662194"/>
                <a:gd name="connsiteY11" fmla="*/ 1055788 h 1055788"/>
                <a:gd name="connsiteX12" fmla="*/ 0 w 662194"/>
                <a:gd name="connsiteY12" fmla="*/ 966452 h 1055788"/>
                <a:gd name="connsiteX13" fmla="*/ 80163 w 662194"/>
                <a:gd name="connsiteY13" fmla="*/ 966727 h 1055788"/>
                <a:gd name="connsiteX14" fmla="*/ 224824 w 662194"/>
                <a:gd name="connsiteY14" fmla="*/ 933687 h 1055788"/>
                <a:gd name="connsiteX15" fmla="*/ 355792 w 662194"/>
                <a:gd name="connsiteY15" fmla="*/ 855105 h 1055788"/>
                <a:gd name="connsiteX16" fmla="*/ 489144 w 662194"/>
                <a:gd name="connsiteY16" fmla="*/ 716993 h 1055788"/>
                <a:gd name="connsiteX17" fmla="*/ 577250 w 662194"/>
                <a:gd name="connsiteY17" fmla="*/ 552687 h 1055788"/>
                <a:gd name="connsiteX18" fmla="*/ 579630 w 662194"/>
                <a:gd name="connsiteY18" fmla="*/ 402668 h 1055788"/>
                <a:gd name="connsiteX19" fmla="*/ 460569 w 662194"/>
                <a:gd name="connsiteY19" fmla="*/ 205025 h 1055788"/>
                <a:gd name="connsiteX20" fmla="*/ 339124 w 662194"/>
                <a:gd name="connsiteY20" fmla="*/ 126443 h 1055788"/>
                <a:gd name="connsiteX21" fmla="*/ 247446 w 662194"/>
                <a:gd name="connsiteY21" fmla="*/ 92510 h 1055788"/>
                <a:gd name="connsiteX22" fmla="*/ 173992 w 662194"/>
                <a:gd name="connsiteY22" fmla="*/ 82171 h 1055788"/>
                <a:gd name="connsiteX23" fmla="*/ 186390 w 662194"/>
                <a:gd name="connsiteY23" fmla="*/ 0 h 1055788"/>
                <a:gd name="connsiteX0" fmla="*/ 186390 w 662194"/>
                <a:gd name="connsiteY0" fmla="*/ 0 h 1055429"/>
                <a:gd name="connsiteX1" fmla="*/ 284951 w 662194"/>
                <a:gd name="connsiteY1" fmla="*/ 16609 h 1055429"/>
                <a:gd name="connsiteX2" fmla="*/ 393893 w 662194"/>
                <a:gd name="connsiteY2" fmla="*/ 64531 h 1055429"/>
                <a:gd name="connsiteX3" fmla="*/ 546293 w 662194"/>
                <a:gd name="connsiteY3" fmla="*/ 164542 h 1055429"/>
                <a:gd name="connsiteX4" fmla="*/ 610585 w 662194"/>
                <a:gd name="connsiteY4" fmla="*/ 271700 h 1055429"/>
                <a:gd name="connsiteX5" fmla="*/ 660593 w 662194"/>
                <a:gd name="connsiteY5" fmla="*/ 419337 h 1055429"/>
                <a:gd name="connsiteX6" fmla="*/ 634400 w 662194"/>
                <a:gd name="connsiteY6" fmla="*/ 607456 h 1055429"/>
                <a:gd name="connsiteX7" fmla="*/ 489143 w 662194"/>
                <a:gd name="connsiteY7" fmla="*/ 843200 h 1055429"/>
                <a:gd name="connsiteX8" fmla="*/ 305787 w 662194"/>
                <a:gd name="connsiteY8" fmla="*/ 988456 h 1055429"/>
                <a:gd name="connsiteX9" fmla="*/ 120049 w 662194"/>
                <a:gd name="connsiteY9" fmla="*/ 1045606 h 1055429"/>
                <a:gd name="connsiteX10" fmla="*/ 36408 w 662194"/>
                <a:gd name="connsiteY10" fmla="*/ 1055429 h 1055429"/>
                <a:gd name="connsiteX11" fmla="*/ 1151 w 662194"/>
                <a:gd name="connsiteY11" fmla="*/ 1036738 h 1055429"/>
                <a:gd name="connsiteX12" fmla="*/ 0 w 662194"/>
                <a:gd name="connsiteY12" fmla="*/ 966452 h 1055429"/>
                <a:gd name="connsiteX13" fmla="*/ 80163 w 662194"/>
                <a:gd name="connsiteY13" fmla="*/ 966727 h 1055429"/>
                <a:gd name="connsiteX14" fmla="*/ 224824 w 662194"/>
                <a:gd name="connsiteY14" fmla="*/ 933687 h 1055429"/>
                <a:gd name="connsiteX15" fmla="*/ 355792 w 662194"/>
                <a:gd name="connsiteY15" fmla="*/ 855105 h 1055429"/>
                <a:gd name="connsiteX16" fmla="*/ 489144 w 662194"/>
                <a:gd name="connsiteY16" fmla="*/ 716993 h 1055429"/>
                <a:gd name="connsiteX17" fmla="*/ 577250 w 662194"/>
                <a:gd name="connsiteY17" fmla="*/ 552687 h 1055429"/>
                <a:gd name="connsiteX18" fmla="*/ 579630 w 662194"/>
                <a:gd name="connsiteY18" fmla="*/ 402668 h 1055429"/>
                <a:gd name="connsiteX19" fmla="*/ 460569 w 662194"/>
                <a:gd name="connsiteY19" fmla="*/ 205025 h 1055429"/>
                <a:gd name="connsiteX20" fmla="*/ 339124 w 662194"/>
                <a:gd name="connsiteY20" fmla="*/ 126443 h 1055429"/>
                <a:gd name="connsiteX21" fmla="*/ 247446 w 662194"/>
                <a:gd name="connsiteY21" fmla="*/ 92510 h 1055429"/>
                <a:gd name="connsiteX22" fmla="*/ 173992 w 662194"/>
                <a:gd name="connsiteY22" fmla="*/ 82171 h 1055429"/>
                <a:gd name="connsiteX23" fmla="*/ 186390 w 662194"/>
                <a:gd name="connsiteY23" fmla="*/ 0 h 1055429"/>
                <a:gd name="connsiteX0" fmla="*/ 185247 w 661051"/>
                <a:gd name="connsiteY0" fmla="*/ 0 h 1055429"/>
                <a:gd name="connsiteX1" fmla="*/ 283808 w 661051"/>
                <a:gd name="connsiteY1" fmla="*/ 16609 h 1055429"/>
                <a:gd name="connsiteX2" fmla="*/ 392750 w 661051"/>
                <a:gd name="connsiteY2" fmla="*/ 64531 h 1055429"/>
                <a:gd name="connsiteX3" fmla="*/ 545150 w 661051"/>
                <a:gd name="connsiteY3" fmla="*/ 164542 h 1055429"/>
                <a:gd name="connsiteX4" fmla="*/ 609442 w 661051"/>
                <a:gd name="connsiteY4" fmla="*/ 271700 h 1055429"/>
                <a:gd name="connsiteX5" fmla="*/ 659450 w 661051"/>
                <a:gd name="connsiteY5" fmla="*/ 419337 h 1055429"/>
                <a:gd name="connsiteX6" fmla="*/ 633257 w 661051"/>
                <a:gd name="connsiteY6" fmla="*/ 607456 h 1055429"/>
                <a:gd name="connsiteX7" fmla="*/ 488000 w 661051"/>
                <a:gd name="connsiteY7" fmla="*/ 843200 h 1055429"/>
                <a:gd name="connsiteX8" fmla="*/ 304644 w 661051"/>
                <a:gd name="connsiteY8" fmla="*/ 988456 h 1055429"/>
                <a:gd name="connsiteX9" fmla="*/ 118906 w 661051"/>
                <a:gd name="connsiteY9" fmla="*/ 1045606 h 1055429"/>
                <a:gd name="connsiteX10" fmla="*/ 35265 w 661051"/>
                <a:gd name="connsiteY10" fmla="*/ 1055429 h 1055429"/>
                <a:gd name="connsiteX11" fmla="*/ 8 w 661051"/>
                <a:gd name="connsiteY11" fmla="*/ 1036738 h 1055429"/>
                <a:gd name="connsiteX12" fmla="*/ 13145 w 661051"/>
                <a:gd name="connsiteY12" fmla="*/ 980739 h 1055429"/>
                <a:gd name="connsiteX13" fmla="*/ 79020 w 661051"/>
                <a:gd name="connsiteY13" fmla="*/ 966727 h 1055429"/>
                <a:gd name="connsiteX14" fmla="*/ 223681 w 661051"/>
                <a:gd name="connsiteY14" fmla="*/ 933687 h 1055429"/>
                <a:gd name="connsiteX15" fmla="*/ 354649 w 661051"/>
                <a:gd name="connsiteY15" fmla="*/ 855105 h 1055429"/>
                <a:gd name="connsiteX16" fmla="*/ 488001 w 661051"/>
                <a:gd name="connsiteY16" fmla="*/ 716993 h 1055429"/>
                <a:gd name="connsiteX17" fmla="*/ 576107 w 661051"/>
                <a:gd name="connsiteY17" fmla="*/ 552687 h 1055429"/>
                <a:gd name="connsiteX18" fmla="*/ 578487 w 661051"/>
                <a:gd name="connsiteY18" fmla="*/ 402668 h 1055429"/>
                <a:gd name="connsiteX19" fmla="*/ 459426 w 661051"/>
                <a:gd name="connsiteY19" fmla="*/ 205025 h 1055429"/>
                <a:gd name="connsiteX20" fmla="*/ 337981 w 661051"/>
                <a:gd name="connsiteY20" fmla="*/ 126443 h 1055429"/>
                <a:gd name="connsiteX21" fmla="*/ 246303 w 661051"/>
                <a:gd name="connsiteY21" fmla="*/ 92510 h 1055429"/>
                <a:gd name="connsiteX22" fmla="*/ 172849 w 661051"/>
                <a:gd name="connsiteY22" fmla="*/ 82171 h 1055429"/>
                <a:gd name="connsiteX23" fmla="*/ 185247 w 661051"/>
                <a:gd name="connsiteY23" fmla="*/ 0 h 1055429"/>
                <a:gd name="connsiteX0" fmla="*/ 185247 w 661051"/>
                <a:gd name="connsiteY0" fmla="*/ 0 h 1055429"/>
                <a:gd name="connsiteX1" fmla="*/ 283808 w 661051"/>
                <a:gd name="connsiteY1" fmla="*/ 26134 h 1055429"/>
                <a:gd name="connsiteX2" fmla="*/ 392750 w 661051"/>
                <a:gd name="connsiteY2" fmla="*/ 64531 h 1055429"/>
                <a:gd name="connsiteX3" fmla="*/ 545150 w 661051"/>
                <a:gd name="connsiteY3" fmla="*/ 164542 h 1055429"/>
                <a:gd name="connsiteX4" fmla="*/ 609442 w 661051"/>
                <a:gd name="connsiteY4" fmla="*/ 271700 h 1055429"/>
                <a:gd name="connsiteX5" fmla="*/ 659450 w 661051"/>
                <a:gd name="connsiteY5" fmla="*/ 419337 h 1055429"/>
                <a:gd name="connsiteX6" fmla="*/ 633257 w 661051"/>
                <a:gd name="connsiteY6" fmla="*/ 607456 h 1055429"/>
                <a:gd name="connsiteX7" fmla="*/ 488000 w 661051"/>
                <a:gd name="connsiteY7" fmla="*/ 843200 h 1055429"/>
                <a:gd name="connsiteX8" fmla="*/ 304644 w 661051"/>
                <a:gd name="connsiteY8" fmla="*/ 988456 h 1055429"/>
                <a:gd name="connsiteX9" fmla="*/ 118906 w 661051"/>
                <a:gd name="connsiteY9" fmla="*/ 1045606 h 1055429"/>
                <a:gd name="connsiteX10" fmla="*/ 35265 w 661051"/>
                <a:gd name="connsiteY10" fmla="*/ 1055429 h 1055429"/>
                <a:gd name="connsiteX11" fmla="*/ 8 w 661051"/>
                <a:gd name="connsiteY11" fmla="*/ 1036738 h 1055429"/>
                <a:gd name="connsiteX12" fmla="*/ 13145 w 661051"/>
                <a:gd name="connsiteY12" fmla="*/ 980739 h 1055429"/>
                <a:gd name="connsiteX13" fmla="*/ 79020 w 661051"/>
                <a:gd name="connsiteY13" fmla="*/ 966727 h 1055429"/>
                <a:gd name="connsiteX14" fmla="*/ 223681 w 661051"/>
                <a:gd name="connsiteY14" fmla="*/ 933687 h 1055429"/>
                <a:gd name="connsiteX15" fmla="*/ 354649 w 661051"/>
                <a:gd name="connsiteY15" fmla="*/ 855105 h 1055429"/>
                <a:gd name="connsiteX16" fmla="*/ 488001 w 661051"/>
                <a:gd name="connsiteY16" fmla="*/ 716993 h 1055429"/>
                <a:gd name="connsiteX17" fmla="*/ 576107 w 661051"/>
                <a:gd name="connsiteY17" fmla="*/ 552687 h 1055429"/>
                <a:gd name="connsiteX18" fmla="*/ 578487 w 661051"/>
                <a:gd name="connsiteY18" fmla="*/ 402668 h 1055429"/>
                <a:gd name="connsiteX19" fmla="*/ 459426 w 661051"/>
                <a:gd name="connsiteY19" fmla="*/ 205025 h 1055429"/>
                <a:gd name="connsiteX20" fmla="*/ 337981 w 661051"/>
                <a:gd name="connsiteY20" fmla="*/ 126443 h 1055429"/>
                <a:gd name="connsiteX21" fmla="*/ 246303 w 661051"/>
                <a:gd name="connsiteY21" fmla="*/ 92510 h 1055429"/>
                <a:gd name="connsiteX22" fmla="*/ 172849 w 661051"/>
                <a:gd name="connsiteY22" fmla="*/ 82171 h 1055429"/>
                <a:gd name="connsiteX23" fmla="*/ 185247 w 661051"/>
                <a:gd name="connsiteY23" fmla="*/ 0 h 1055429"/>
                <a:gd name="connsiteX0" fmla="*/ 185247 w 661051"/>
                <a:gd name="connsiteY0" fmla="*/ 0 h 1049618"/>
                <a:gd name="connsiteX1" fmla="*/ 283808 w 661051"/>
                <a:gd name="connsiteY1" fmla="*/ 26134 h 1049618"/>
                <a:gd name="connsiteX2" fmla="*/ 392750 w 661051"/>
                <a:gd name="connsiteY2" fmla="*/ 64531 h 1049618"/>
                <a:gd name="connsiteX3" fmla="*/ 545150 w 661051"/>
                <a:gd name="connsiteY3" fmla="*/ 164542 h 1049618"/>
                <a:gd name="connsiteX4" fmla="*/ 609442 w 661051"/>
                <a:gd name="connsiteY4" fmla="*/ 271700 h 1049618"/>
                <a:gd name="connsiteX5" fmla="*/ 659450 w 661051"/>
                <a:gd name="connsiteY5" fmla="*/ 419337 h 1049618"/>
                <a:gd name="connsiteX6" fmla="*/ 633257 w 661051"/>
                <a:gd name="connsiteY6" fmla="*/ 607456 h 1049618"/>
                <a:gd name="connsiteX7" fmla="*/ 488000 w 661051"/>
                <a:gd name="connsiteY7" fmla="*/ 843200 h 1049618"/>
                <a:gd name="connsiteX8" fmla="*/ 304644 w 661051"/>
                <a:gd name="connsiteY8" fmla="*/ 988456 h 1049618"/>
                <a:gd name="connsiteX9" fmla="*/ 118906 w 661051"/>
                <a:gd name="connsiteY9" fmla="*/ 1045606 h 1049618"/>
                <a:gd name="connsiteX10" fmla="*/ 25740 w 661051"/>
                <a:gd name="connsiteY10" fmla="*/ 1045904 h 1049618"/>
                <a:gd name="connsiteX11" fmla="*/ 8 w 661051"/>
                <a:gd name="connsiteY11" fmla="*/ 1036738 h 1049618"/>
                <a:gd name="connsiteX12" fmla="*/ 13145 w 661051"/>
                <a:gd name="connsiteY12" fmla="*/ 980739 h 1049618"/>
                <a:gd name="connsiteX13" fmla="*/ 79020 w 661051"/>
                <a:gd name="connsiteY13" fmla="*/ 966727 h 1049618"/>
                <a:gd name="connsiteX14" fmla="*/ 223681 w 661051"/>
                <a:gd name="connsiteY14" fmla="*/ 933687 h 1049618"/>
                <a:gd name="connsiteX15" fmla="*/ 354649 w 661051"/>
                <a:gd name="connsiteY15" fmla="*/ 855105 h 1049618"/>
                <a:gd name="connsiteX16" fmla="*/ 488001 w 661051"/>
                <a:gd name="connsiteY16" fmla="*/ 716993 h 1049618"/>
                <a:gd name="connsiteX17" fmla="*/ 576107 w 661051"/>
                <a:gd name="connsiteY17" fmla="*/ 552687 h 1049618"/>
                <a:gd name="connsiteX18" fmla="*/ 578487 w 661051"/>
                <a:gd name="connsiteY18" fmla="*/ 402668 h 1049618"/>
                <a:gd name="connsiteX19" fmla="*/ 459426 w 661051"/>
                <a:gd name="connsiteY19" fmla="*/ 205025 h 1049618"/>
                <a:gd name="connsiteX20" fmla="*/ 337981 w 661051"/>
                <a:gd name="connsiteY20" fmla="*/ 126443 h 1049618"/>
                <a:gd name="connsiteX21" fmla="*/ 246303 w 661051"/>
                <a:gd name="connsiteY21" fmla="*/ 92510 h 1049618"/>
                <a:gd name="connsiteX22" fmla="*/ 172849 w 661051"/>
                <a:gd name="connsiteY22" fmla="*/ 82171 h 1049618"/>
                <a:gd name="connsiteX23" fmla="*/ 185247 w 661051"/>
                <a:gd name="connsiteY23" fmla="*/ 0 h 1049618"/>
                <a:gd name="connsiteX0" fmla="*/ 185247 w 661051"/>
                <a:gd name="connsiteY0" fmla="*/ 0 h 1049618"/>
                <a:gd name="connsiteX1" fmla="*/ 283808 w 661051"/>
                <a:gd name="connsiteY1" fmla="*/ 26134 h 1049618"/>
                <a:gd name="connsiteX2" fmla="*/ 392750 w 661051"/>
                <a:gd name="connsiteY2" fmla="*/ 64531 h 1049618"/>
                <a:gd name="connsiteX3" fmla="*/ 545150 w 661051"/>
                <a:gd name="connsiteY3" fmla="*/ 164542 h 1049618"/>
                <a:gd name="connsiteX4" fmla="*/ 609442 w 661051"/>
                <a:gd name="connsiteY4" fmla="*/ 271700 h 1049618"/>
                <a:gd name="connsiteX5" fmla="*/ 659450 w 661051"/>
                <a:gd name="connsiteY5" fmla="*/ 419337 h 1049618"/>
                <a:gd name="connsiteX6" fmla="*/ 633257 w 661051"/>
                <a:gd name="connsiteY6" fmla="*/ 607456 h 1049618"/>
                <a:gd name="connsiteX7" fmla="*/ 488000 w 661051"/>
                <a:gd name="connsiteY7" fmla="*/ 843200 h 1049618"/>
                <a:gd name="connsiteX8" fmla="*/ 304644 w 661051"/>
                <a:gd name="connsiteY8" fmla="*/ 988456 h 1049618"/>
                <a:gd name="connsiteX9" fmla="*/ 128431 w 661051"/>
                <a:gd name="connsiteY9" fmla="*/ 1045606 h 1049618"/>
                <a:gd name="connsiteX10" fmla="*/ 25740 w 661051"/>
                <a:gd name="connsiteY10" fmla="*/ 1045904 h 1049618"/>
                <a:gd name="connsiteX11" fmla="*/ 8 w 661051"/>
                <a:gd name="connsiteY11" fmla="*/ 1036738 h 1049618"/>
                <a:gd name="connsiteX12" fmla="*/ 13145 w 661051"/>
                <a:gd name="connsiteY12" fmla="*/ 980739 h 1049618"/>
                <a:gd name="connsiteX13" fmla="*/ 79020 w 661051"/>
                <a:gd name="connsiteY13" fmla="*/ 966727 h 1049618"/>
                <a:gd name="connsiteX14" fmla="*/ 223681 w 661051"/>
                <a:gd name="connsiteY14" fmla="*/ 933687 h 1049618"/>
                <a:gd name="connsiteX15" fmla="*/ 354649 w 661051"/>
                <a:gd name="connsiteY15" fmla="*/ 855105 h 1049618"/>
                <a:gd name="connsiteX16" fmla="*/ 488001 w 661051"/>
                <a:gd name="connsiteY16" fmla="*/ 716993 h 1049618"/>
                <a:gd name="connsiteX17" fmla="*/ 576107 w 661051"/>
                <a:gd name="connsiteY17" fmla="*/ 552687 h 1049618"/>
                <a:gd name="connsiteX18" fmla="*/ 578487 w 661051"/>
                <a:gd name="connsiteY18" fmla="*/ 402668 h 1049618"/>
                <a:gd name="connsiteX19" fmla="*/ 459426 w 661051"/>
                <a:gd name="connsiteY19" fmla="*/ 205025 h 1049618"/>
                <a:gd name="connsiteX20" fmla="*/ 337981 w 661051"/>
                <a:gd name="connsiteY20" fmla="*/ 126443 h 1049618"/>
                <a:gd name="connsiteX21" fmla="*/ 246303 w 661051"/>
                <a:gd name="connsiteY21" fmla="*/ 92510 h 1049618"/>
                <a:gd name="connsiteX22" fmla="*/ 172849 w 661051"/>
                <a:gd name="connsiteY22" fmla="*/ 82171 h 1049618"/>
                <a:gd name="connsiteX23" fmla="*/ 185247 w 661051"/>
                <a:gd name="connsiteY23" fmla="*/ 0 h 1049618"/>
                <a:gd name="connsiteX0" fmla="*/ 185247 w 661051"/>
                <a:gd name="connsiteY0" fmla="*/ 0 h 1048914"/>
                <a:gd name="connsiteX1" fmla="*/ 283808 w 661051"/>
                <a:gd name="connsiteY1" fmla="*/ 26134 h 1048914"/>
                <a:gd name="connsiteX2" fmla="*/ 392750 w 661051"/>
                <a:gd name="connsiteY2" fmla="*/ 64531 h 1048914"/>
                <a:gd name="connsiteX3" fmla="*/ 545150 w 661051"/>
                <a:gd name="connsiteY3" fmla="*/ 164542 h 1048914"/>
                <a:gd name="connsiteX4" fmla="*/ 609442 w 661051"/>
                <a:gd name="connsiteY4" fmla="*/ 271700 h 1048914"/>
                <a:gd name="connsiteX5" fmla="*/ 659450 w 661051"/>
                <a:gd name="connsiteY5" fmla="*/ 419337 h 1048914"/>
                <a:gd name="connsiteX6" fmla="*/ 633257 w 661051"/>
                <a:gd name="connsiteY6" fmla="*/ 607456 h 1048914"/>
                <a:gd name="connsiteX7" fmla="*/ 488000 w 661051"/>
                <a:gd name="connsiteY7" fmla="*/ 843200 h 1048914"/>
                <a:gd name="connsiteX8" fmla="*/ 304644 w 661051"/>
                <a:gd name="connsiteY8" fmla="*/ 997981 h 1048914"/>
                <a:gd name="connsiteX9" fmla="*/ 128431 w 661051"/>
                <a:gd name="connsiteY9" fmla="*/ 1045606 h 1048914"/>
                <a:gd name="connsiteX10" fmla="*/ 25740 w 661051"/>
                <a:gd name="connsiteY10" fmla="*/ 1045904 h 1048914"/>
                <a:gd name="connsiteX11" fmla="*/ 8 w 661051"/>
                <a:gd name="connsiteY11" fmla="*/ 1036738 h 1048914"/>
                <a:gd name="connsiteX12" fmla="*/ 13145 w 661051"/>
                <a:gd name="connsiteY12" fmla="*/ 980739 h 1048914"/>
                <a:gd name="connsiteX13" fmla="*/ 79020 w 661051"/>
                <a:gd name="connsiteY13" fmla="*/ 966727 h 1048914"/>
                <a:gd name="connsiteX14" fmla="*/ 223681 w 661051"/>
                <a:gd name="connsiteY14" fmla="*/ 933687 h 1048914"/>
                <a:gd name="connsiteX15" fmla="*/ 354649 w 661051"/>
                <a:gd name="connsiteY15" fmla="*/ 855105 h 1048914"/>
                <a:gd name="connsiteX16" fmla="*/ 488001 w 661051"/>
                <a:gd name="connsiteY16" fmla="*/ 716993 h 1048914"/>
                <a:gd name="connsiteX17" fmla="*/ 576107 w 661051"/>
                <a:gd name="connsiteY17" fmla="*/ 552687 h 1048914"/>
                <a:gd name="connsiteX18" fmla="*/ 578487 w 661051"/>
                <a:gd name="connsiteY18" fmla="*/ 402668 h 1048914"/>
                <a:gd name="connsiteX19" fmla="*/ 459426 w 661051"/>
                <a:gd name="connsiteY19" fmla="*/ 205025 h 1048914"/>
                <a:gd name="connsiteX20" fmla="*/ 337981 w 661051"/>
                <a:gd name="connsiteY20" fmla="*/ 126443 h 1048914"/>
                <a:gd name="connsiteX21" fmla="*/ 246303 w 661051"/>
                <a:gd name="connsiteY21" fmla="*/ 92510 h 1048914"/>
                <a:gd name="connsiteX22" fmla="*/ 172849 w 661051"/>
                <a:gd name="connsiteY22" fmla="*/ 82171 h 1048914"/>
                <a:gd name="connsiteX23" fmla="*/ 185247 w 661051"/>
                <a:gd name="connsiteY23" fmla="*/ 0 h 1048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1051" h="1048914">
                  <a:moveTo>
                    <a:pt x="185247" y="0"/>
                  </a:moveTo>
                  <a:cubicBezTo>
                    <a:pt x="221276" y="5536"/>
                    <a:pt x="247779" y="20598"/>
                    <a:pt x="283808" y="26134"/>
                  </a:cubicBezTo>
                  <a:cubicBezTo>
                    <a:pt x="321710" y="32980"/>
                    <a:pt x="349193" y="41463"/>
                    <a:pt x="392750" y="64531"/>
                  </a:cubicBezTo>
                  <a:cubicBezTo>
                    <a:pt x="436307" y="87599"/>
                    <a:pt x="513797" y="127633"/>
                    <a:pt x="545150" y="164542"/>
                  </a:cubicBezTo>
                  <a:cubicBezTo>
                    <a:pt x="576503" y="201451"/>
                    <a:pt x="590392" y="229234"/>
                    <a:pt x="609442" y="271700"/>
                  </a:cubicBezTo>
                  <a:cubicBezTo>
                    <a:pt x="628492" y="314166"/>
                    <a:pt x="655481" y="363378"/>
                    <a:pt x="659450" y="419337"/>
                  </a:cubicBezTo>
                  <a:cubicBezTo>
                    <a:pt x="663419" y="475296"/>
                    <a:pt x="661832" y="536812"/>
                    <a:pt x="633257" y="607456"/>
                  </a:cubicBezTo>
                  <a:cubicBezTo>
                    <a:pt x="604682" y="678100"/>
                    <a:pt x="542769" y="778113"/>
                    <a:pt x="488000" y="843200"/>
                  </a:cubicBezTo>
                  <a:cubicBezTo>
                    <a:pt x="433231" y="908287"/>
                    <a:pt x="364572" y="964247"/>
                    <a:pt x="304644" y="997981"/>
                  </a:cubicBezTo>
                  <a:cubicBezTo>
                    <a:pt x="244716" y="1031715"/>
                    <a:pt x="174915" y="1037619"/>
                    <a:pt x="128431" y="1045606"/>
                  </a:cubicBezTo>
                  <a:cubicBezTo>
                    <a:pt x="81947" y="1053593"/>
                    <a:pt x="52827" y="1044415"/>
                    <a:pt x="25740" y="1045904"/>
                  </a:cubicBezTo>
                  <a:lnTo>
                    <a:pt x="8" y="1036738"/>
                  </a:lnTo>
                  <a:cubicBezTo>
                    <a:pt x="-376" y="1013309"/>
                    <a:pt x="13529" y="1004168"/>
                    <a:pt x="13145" y="980739"/>
                  </a:cubicBezTo>
                  <a:lnTo>
                    <a:pt x="79020" y="966727"/>
                  </a:lnTo>
                  <a:cubicBezTo>
                    <a:pt x="109778" y="964048"/>
                    <a:pt x="177743" y="952291"/>
                    <a:pt x="223681" y="933687"/>
                  </a:cubicBezTo>
                  <a:cubicBezTo>
                    <a:pt x="269619" y="915083"/>
                    <a:pt x="310596" y="891221"/>
                    <a:pt x="354649" y="855105"/>
                  </a:cubicBezTo>
                  <a:cubicBezTo>
                    <a:pt x="398702" y="818989"/>
                    <a:pt x="451091" y="767396"/>
                    <a:pt x="488001" y="716993"/>
                  </a:cubicBezTo>
                  <a:cubicBezTo>
                    <a:pt x="524911" y="666590"/>
                    <a:pt x="561026" y="605075"/>
                    <a:pt x="576107" y="552687"/>
                  </a:cubicBezTo>
                  <a:cubicBezTo>
                    <a:pt x="591188" y="500300"/>
                    <a:pt x="597934" y="460612"/>
                    <a:pt x="578487" y="402668"/>
                  </a:cubicBezTo>
                  <a:cubicBezTo>
                    <a:pt x="559040" y="344724"/>
                    <a:pt x="499510" y="251062"/>
                    <a:pt x="459426" y="205025"/>
                  </a:cubicBezTo>
                  <a:cubicBezTo>
                    <a:pt x="419342" y="158988"/>
                    <a:pt x="373501" y="145195"/>
                    <a:pt x="337981" y="126443"/>
                  </a:cubicBezTo>
                  <a:cubicBezTo>
                    <a:pt x="302461" y="107691"/>
                    <a:pt x="280038" y="97471"/>
                    <a:pt x="246303" y="92510"/>
                  </a:cubicBezTo>
                  <a:lnTo>
                    <a:pt x="172849" y="82171"/>
                  </a:lnTo>
                  <a:lnTo>
                    <a:pt x="185247" y="0"/>
                  </a:ln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19" name="任意多边形 118"/>
            <p:cNvSpPr/>
            <p:nvPr/>
          </p:nvSpPr>
          <p:spPr>
            <a:xfrm>
              <a:off x="7550875" y="5012564"/>
              <a:ext cx="253365" cy="96071"/>
            </a:xfrm>
            <a:custGeom>
              <a:avLst/>
              <a:gdLst>
                <a:gd name="connsiteX0" fmla="*/ 247457 w 253365"/>
                <a:gd name="connsiteY0" fmla="*/ 0 h 96071"/>
                <a:gd name="connsiteX1" fmla="*/ 253365 w 253365"/>
                <a:gd name="connsiteY1" fmla="*/ 84483 h 96071"/>
                <a:gd name="connsiteX2" fmla="*/ 180596 w 253365"/>
                <a:gd name="connsiteY2" fmla="*/ 88394 h 96071"/>
                <a:gd name="connsiteX3" fmla="*/ 133901 w 253365"/>
                <a:gd name="connsiteY3" fmla="*/ 93082 h 96071"/>
                <a:gd name="connsiteX4" fmla="*/ 106703 w 253365"/>
                <a:gd name="connsiteY4" fmla="*/ 96071 h 96071"/>
                <a:gd name="connsiteX5" fmla="*/ 78054 w 253365"/>
                <a:gd name="connsiteY5" fmla="*/ 74255 h 96071"/>
                <a:gd name="connsiteX6" fmla="*/ 0 w 253365"/>
                <a:gd name="connsiteY6" fmla="*/ 27199 h 96071"/>
                <a:gd name="connsiteX7" fmla="*/ 18671 w 253365"/>
                <a:gd name="connsiteY7" fmla="*/ 21719 h 96071"/>
                <a:gd name="connsiteX8" fmla="*/ 213933 w 253365"/>
                <a:gd name="connsiteY8" fmla="*/ 2669 h 96071"/>
                <a:gd name="connsiteX9" fmla="*/ 247457 w 253365"/>
                <a:gd name="connsiteY9" fmla="*/ 0 h 96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3365" h="96071">
                  <a:moveTo>
                    <a:pt x="247457" y="0"/>
                  </a:moveTo>
                  <a:lnTo>
                    <a:pt x="253365" y="84483"/>
                  </a:lnTo>
                  <a:lnTo>
                    <a:pt x="180596" y="88394"/>
                  </a:lnTo>
                  <a:cubicBezTo>
                    <a:pt x="166110" y="89585"/>
                    <a:pt x="150235" y="91272"/>
                    <a:pt x="133901" y="93082"/>
                  </a:cubicBezTo>
                  <a:lnTo>
                    <a:pt x="106703" y="96071"/>
                  </a:lnTo>
                  <a:lnTo>
                    <a:pt x="78054" y="74255"/>
                  </a:lnTo>
                  <a:lnTo>
                    <a:pt x="0" y="27199"/>
                  </a:lnTo>
                  <a:lnTo>
                    <a:pt x="18671" y="21719"/>
                  </a:lnTo>
                  <a:cubicBezTo>
                    <a:pt x="67090" y="10607"/>
                    <a:pt x="150433" y="9813"/>
                    <a:pt x="213933" y="2669"/>
                  </a:cubicBezTo>
                  <a:lnTo>
                    <a:pt x="247457" y="0"/>
                  </a:ln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20" name="任意多边形 119"/>
            <p:cNvSpPr/>
            <p:nvPr/>
          </p:nvSpPr>
          <p:spPr>
            <a:xfrm>
              <a:off x="7798582" y="3078219"/>
              <a:ext cx="273730" cy="192923"/>
            </a:xfrm>
            <a:custGeom>
              <a:avLst/>
              <a:gdLst>
                <a:gd name="connsiteX0" fmla="*/ 32368 w 273730"/>
                <a:gd name="connsiteY0" fmla="*/ 289 h 192923"/>
                <a:gd name="connsiteX1" fmla="*/ 106038 w 273730"/>
                <a:gd name="connsiteY1" fmla="*/ 17478 h 192923"/>
                <a:gd name="connsiteX2" fmla="*/ 215575 w 273730"/>
                <a:gd name="connsiteY2" fmla="*/ 69866 h 192923"/>
                <a:gd name="connsiteX3" fmla="*/ 270344 w 273730"/>
                <a:gd name="connsiteY3" fmla="*/ 153210 h 192923"/>
                <a:gd name="connsiteX4" fmla="*/ 273730 w 273730"/>
                <a:gd name="connsiteY4" fmla="*/ 162214 h 192923"/>
                <a:gd name="connsiteX5" fmla="*/ 201384 w 273730"/>
                <a:gd name="connsiteY5" fmla="*/ 192923 h 192923"/>
                <a:gd name="connsiteX6" fmla="*/ 198907 w 273730"/>
                <a:gd name="connsiteY6" fmla="*/ 184166 h 192923"/>
                <a:gd name="connsiteX7" fmla="*/ 148901 w 273730"/>
                <a:gd name="connsiteY7" fmla="*/ 117490 h 192923"/>
                <a:gd name="connsiteX8" fmla="*/ 65557 w 273730"/>
                <a:gd name="connsiteY8" fmla="*/ 88916 h 192923"/>
                <a:gd name="connsiteX9" fmla="*/ 8407 w 273730"/>
                <a:gd name="connsiteY9" fmla="*/ 79391 h 192923"/>
                <a:gd name="connsiteX10" fmla="*/ 1263 w 273730"/>
                <a:gd name="connsiteY10" fmla="*/ 38910 h 192923"/>
                <a:gd name="connsiteX11" fmla="*/ 15551 w 273730"/>
                <a:gd name="connsiteY11" fmla="*/ 810 h 192923"/>
                <a:gd name="connsiteX12" fmla="*/ 32368 w 273730"/>
                <a:gd name="connsiteY12" fmla="*/ 289 h 192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3730" h="192923">
                  <a:moveTo>
                    <a:pt x="32368" y="289"/>
                  </a:moveTo>
                  <a:cubicBezTo>
                    <a:pt x="52460" y="1777"/>
                    <a:pt x="81035" y="8846"/>
                    <a:pt x="106038" y="17478"/>
                  </a:cubicBezTo>
                  <a:cubicBezTo>
                    <a:pt x="139375" y="28987"/>
                    <a:pt x="188191" y="47244"/>
                    <a:pt x="215575" y="69866"/>
                  </a:cubicBezTo>
                  <a:cubicBezTo>
                    <a:pt x="242959" y="92488"/>
                    <a:pt x="254866" y="119873"/>
                    <a:pt x="270344" y="153210"/>
                  </a:cubicBezTo>
                  <a:lnTo>
                    <a:pt x="273730" y="162214"/>
                  </a:lnTo>
                  <a:lnTo>
                    <a:pt x="201384" y="192923"/>
                  </a:lnTo>
                  <a:lnTo>
                    <a:pt x="198907" y="184166"/>
                  </a:lnTo>
                  <a:cubicBezTo>
                    <a:pt x="185810" y="155988"/>
                    <a:pt x="171126" y="133365"/>
                    <a:pt x="148901" y="117490"/>
                  </a:cubicBezTo>
                  <a:cubicBezTo>
                    <a:pt x="126676" y="101615"/>
                    <a:pt x="88973" y="95266"/>
                    <a:pt x="65557" y="88916"/>
                  </a:cubicBezTo>
                  <a:cubicBezTo>
                    <a:pt x="42141" y="82566"/>
                    <a:pt x="19123" y="87725"/>
                    <a:pt x="8407" y="79391"/>
                  </a:cubicBezTo>
                  <a:cubicBezTo>
                    <a:pt x="-2309" y="71057"/>
                    <a:pt x="-324" y="51610"/>
                    <a:pt x="1263" y="38910"/>
                  </a:cubicBezTo>
                  <a:cubicBezTo>
                    <a:pt x="2850" y="26210"/>
                    <a:pt x="-1911" y="4382"/>
                    <a:pt x="15551" y="810"/>
                  </a:cubicBezTo>
                  <a:cubicBezTo>
                    <a:pt x="19917" y="-83"/>
                    <a:pt x="25671" y="-207"/>
                    <a:pt x="32368" y="289"/>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21" name="任意多边形 120"/>
            <p:cNvSpPr/>
            <p:nvPr/>
          </p:nvSpPr>
          <p:spPr>
            <a:xfrm>
              <a:off x="7198703" y="2292234"/>
              <a:ext cx="2856407" cy="2015348"/>
            </a:xfrm>
            <a:custGeom>
              <a:avLst/>
              <a:gdLst>
                <a:gd name="connsiteX0" fmla="*/ 167694 w 2856407"/>
                <a:gd name="connsiteY0" fmla="*/ 259 h 2015348"/>
                <a:gd name="connsiteX1" fmla="*/ 242703 w 2856407"/>
                <a:gd name="connsiteY1" fmla="*/ 10230 h 2015348"/>
                <a:gd name="connsiteX2" fmla="*/ 407009 w 2856407"/>
                <a:gd name="connsiteY2" fmla="*/ 76905 h 2015348"/>
                <a:gd name="connsiteX3" fmla="*/ 535597 w 2856407"/>
                <a:gd name="connsiteY3" fmla="*/ 212636 h 2015348"/>
                <a:gd name="connsiteX4" fmla="*/ 549885 w 2856407"/>
                <a:gd name="connsiteY4" fmla="*/ 407899 h 2015348"/>
                <a:gd name="connsiteX5" fmla="*/ 464160 w 2856407"/>
                <a:gd name="connsiteY5" fmla="*/ 669836 h 2015348"/>
                <a:gd name="connsiteX6" fmla="*/ 421297 w 2856407"/>
                <a:gd name="connsiteY6" fmla="*/ 841286 h 2015348"/>
                <a:gd name="connsiteX7" fmla="*/ 466541 w 2856407"/>
                <a:gd name="connsiteY7" fmla="*/ 1003211 h 2015348"/>
                <a:gd name="connsiteX8" fmla="*/ 592747 w 2856407"/>
                <a:gd name="connsiteY8" fmla="*/ 1112749 h 2015348"/>
                <a:gd name="connsiteX9" fmla="*/ 747529 w 2856407"/>
                <a:gd name="connsiteY9" fmla="*/ 1167517 h 2015348"/>
                <a:gd name="connsiteX10" fmla="*/ 1011847 w 2856407"/>
                <a:gd name="connsiteY10" fmla="*/ 1131799 h 2015348"/>
                <a:gd name="connsiteX11" fmla="*/ 1249972 w 2856407"/>
                <a:gd name="connsiteY11" fmla="*/ 1079411 h 2015348"/>
                <a:gd name="connsiteX12" fmla="*/ 1469047 w 2856407"/>
                <a:gd name="connsiteY12" fmla="*/ 1046074 h 2015348"/>
                <a:gd name="connsiteX13" fmla="*/ 1640497 w 2856407"/>
                <a:gd name="connsiteY13" fmla="*/ 955586 h 2015348"/>
                <a:gd name="connsiteX14" fmla="*/ 1835760 w 2856407"/>
                <a:gd name="connsiteY14" fmla="*/ 826999 h 2015348"/>
                <a:gd name="connsiteX15" fmla="*/ 2035785 w 2856407"/>
                <a:gd name="connsiteY15" fmla="*/ 819855 h 2015348"/>
                <a:gd name="connsiteX16" fmla="*/ 2307247 w 2856407"/>
                <a:gd name="connsiteY16" fmla="*/ 872242 h 2015348"/>
                <a:gd name="connsiteX17" fmla="*/ 2612047 w 2856407"/>
                <a:gd name="connsiteY17" fmla="*/ 998449 h 2015348"/>
                <a:gd name="connsiteX18" fmla="*/ 2802547 w 2856407"/>
                <a:gd name="connsiteY18" fmla="*/ 1207999 h 2015348"/>
                <a:gd name="connsiteX19" fmla="*/ 2854934 w 2856407"/>
                <a:gd name="connsiteY19" fmla="*/ 1517561 h 2015348"/>
                <a:gd name="connsiteX20" fmla="*/ 2759685 w 2856407"/>
                <a:gd name="connsiteY20" fmla="*/ 1769974 h 2015348"/>
                <a:gd name="connsiteX21" fmla="*/ 2588235 w 2856407"/>
                <a:gd name="connsiteY21" fmla="*/ 1946186 h 2015348"/>
                <a:gd name="connsiteX22" fmla="*/ 2369160 w 2856407"/>
                <a:gd name="connsiteY22" fmla="*/ 2012861 h 2015348"/>
                <a:gd name="connsiteX23" fmla="*/ 2202472 w 2856407"/>
                <a:gd name="connsiteY23" fmla="*/ 1989049 h 2015348"/>
                <a:gd name="connsiteX24" fmla="*/ 2114365 w 2856407"/>
                <a:gd name="connsiteY24" fmla="*/ 1877130 h 2015348"/>
                <a:gd name="connsiteX25" fmla="*/ 2035785 w 2856407"/>
                <a:gd name="connsiteY25" fmla="*/ 1679486 h 2015348"/>
                <a:gd name="connsiteX26" fmla="*/ 1931010 w 2856407"/>
                <a:gd name="connsiteY26" fmla="*/ 1474699 h 2015348"/>
                <a:gd name="connsiteX27" fmla="*/ 1778610 w 2856407"/>
                <a:gd name="connsiteY27" fmla="*/ 1369924 h 2015348"/>
                <a:gd name="connsiteX28" fmla="*/ 1557153 w 2856407"/>
                <a:gd name="connsiteY28" fmla="*/ 1310392 h 2015348"/>
                <a:gd name="connsiteX29" fmla="*/ 1311885 w 2856407"/>
                <a:gd name="connsiteY29" fmla="*/ 1293724 h 2015348"/>
                <a:gd name="connsiteX30" fmla="*/ 1085666 w 2856407"/>
                <a:gd name="connsiteY30" fmla="*/ 1250861 h 2015348"/>
                <a:gd name="connsiteX31" fmla="*/ 1002322 w 2856407"/>
                <a:gd name="connsiteY31" fmla="*/ 1217524 h 2015348"/>
                <a:gd name="connsiteX32" fmla="*/ 1073759 w 2856407"/>
                <a:gd name="connsiteY32" fmla="*/ 1200855 h 2015348"/>
                <a:gd name="connsiteX33" fmla="*/ 1097363 w 2856407"/>
                <a:gd name="connsiteY33" fmla="*/ 1193884 h 2015348"/>
                <a:gd name="connsiteX34" fmla="*/ 1101442 w 2856407"/>
                <a:gd name="connsiteY34" fmla="*/ 1193153 h 2015348"/>
                <a:gd name="connsiteX35" fmla="*/ 1108912 w 2856407"/>
                <a:gd name="connsiteY35" fmla="*/ 1191709 h 2015348"/>
                <a:gd name="connsiteX36" fmla="*/ 1135672 w 2856407"/>
                <a:gd name="connsiteY36" fmla="*/ 1188949 h 2015348"/>
                <a:gd name="connsiteX37" fmla="*/ 1242828 w 2856407"/>
                <a:gd name="connsiteY37" fmla="*/ 1212761 h 2015348"/>
                <a:gd name="connsiteX38" fmla="*/ 1473810 w 2856407"/>
                <a:gd name="connsiteY38" fmla="*/ 1227049 h 2015348"/>
                <a:gd name="connsiteX39" fmla="*/ 1657166 w 2856407"/>
                <a:gd name="connsiteY39" fmla="*/ 1253243 h 2015348"/>
                <a:gd name="connsiteX40" fmla="*/ 1876240 w 2856407"/>
                <a:gd name="connsiteY40" fmla="*/ 1334205 h 2015348"/>
                <a:gd name="connsiteX41" fmla="*/ 2014354 w 2856407"/>
                <a:gd name="connsiteY41" fmla="*/ 1460411 h 2015348"/>
                <a:gd name="connsiteX42" fmla="*/ 2111984 w 2856407"/>
                <a:gd name="connsiteY42" fmla="*/ 1658054 h 2015348"/>
                <a:gd name="connsiteX43" fmla="*/ 2197710 w 2856407"/>
                <a:gd name="connsiteY43" fmla="*/ 1869986 h 2015348"/>
                <a:gd name="connsiteX44" fmla="*/ 2312010 w 2856407"/>
                <a:gd name="connsiteY44" fmla="*/ 1927136 h 2015348"/>
                <a:gd name="connsiteX45" fmla="*/ 2538228 w 2856407"/>
                <a:gd name="connsiteY45" fmla="*/ 1886655 h 2015348"/>
                <a:gd name="connsiteX46" fmla="*/ 2697772 w 2856407"/>
                <a:gd name="connsiteY46" fmla="*/ 1708061 h 2015348"/>
                <a:gd name="connsiteX47" fmla="*/ 2769210 w 2856407"/>
                <a:gd name="connsiteY47" fmla="*/ 1508036 h 2015348"/>
                <a:gd name="connsiteX48" fmla="*/ 2731110 w 2856407"/>
                <a:gd name="connsiteY48" fmla="*/ 1269911 h 2015348"/>
                <a:gd name="connsiteX49" fmla="*/ 2583472 w 2856407"/>
                <a:gd name="connsiteY49" fmla="*/ 1081793 h 2015348"/>
                <a:gd name="connsiteX50" fmla="*/ 2335822 w 2856407"/>
                <a:gd name="connsiteY50" fmla="*/ 969874 h 2015348"/>
                <a:gd name="connsiteX51" fmla="*/ 2064360 w 2856407"/>
                <a:gd name="connsiteY51" fmla="*/ 912724 h 2015348"/>
                <a:gd name="connsiteX52" fmla="*/ 1895291 w 2856407"/>
                <a:gd name="connsiteY52" fmla="*/ 898436 h 2015348"/>
                <a:gd name="connsiteX53" fmla="*/ 1757178 w 2856407"/>
                <a:gd name="connsiteY53" fmla="*/ 962730 h 2015348"/>
                <a:gd name="connsiteX54" fmla="*/ 1633354 w 2856407"/>
                <a:gd name="connsiteY54" fmla="*/ 1055599 h 2015348"/>
                <a:gd name="connsiteX55" fmla="*/ 1478572 w 2856407"/>
                <a:gd name="connsiteY55" fmla="*/ 1122274 h 2015348"/>
                <a:gd name="connsiteX56" fmla="*/ 1245209 w 2856407"/>
                <a:gd name="connsiteY56" fmla="*/ 1165136 h 2015348"/>
                <a:gd name="connsiteX57" fmla="*/ 1149364 w 2856407"/>
                <a:gd name="connsiteY57" fmla="*/ 1183889 h 2015348"/>
                <a:gd name="connsiteX58" fmla="*/ 1108912 w 2856407"/>
                <a:gd name="connsiteY58" fmla="*/ 1191709 h 2015348"/>
                <a:gd name="connsiteX59" fmla="*/ 1102483 w 2856407"/>
                <a:gd name="connsiteY59" fmla="*/ 1192372 h 2015348"/>
                <a:gd name="connsiteX60" fmla="*/ 1097363 w 2856407"/>
                <a:gd name="connsiteY60" fmla="*/ 1193884 h 2015348"/>
                <a:gd name="connsiteX61" fmla="*/ 1045185 w 2856407"/>
                <a:gd name="connsiteY61" fmla="*/ 1203236 h 2015348"/>
                <a:gd name="connsiteX62" fmla="*/ 745147 w 2856407"/>
                <a:gd name="connsiteY62" fmla="*/ 1250861 h 2015348"/>
                <a:gd name="connsiteX63" fmla="*/ 516547 w 2856407"/>
                <a:gd name="connsiteY63" fmla="*/ 1155611 h 2015348"/>
                <a:gd name="connsiteX64" fmla="*/ 354622 w 2856407"/>
                <a:gd name="connsiteY64" fmla="*/ 979399 h 2015348"/>
                <a:gd name="connsiteX65" fmla="*/ 349860 w 2856407"/>
                <a:gd name="connsiteY65" fmla="*/ 746036 h 2015348"/>
                <a:gd name="connsiteX66" fmla="*/ 423678 w 2856407"/>
                <a:gd name="connsiteY66" fmla="*/ 534104 h 2015348"/>
                <a:gd name="connsiteX67" fmla="*/ 468922 w 2856407"/>
                <a:gd name="connsiteY67" fmla="*/ 398374 h 2015348"/>
                <a:gd name="connsiteX68" fmla="*/ 459397 w 2856407"/>
                <a:gd name="connsiteY68" fmla="*/ 250736 h 2015348"/>
                <a:gd name="connsiteX69" fmla="*/ 385578 w 2856407"/>
                <a:gd name="connsiteY69" fmla="*/ 167392 h 2015348"/>
                <a:gd name="connsiteX70" fmla="*/ 242703 w 2856407"/>
                <a:gd name="connsiteY70" fmla="*/ 95956 h 2015348"/>
                <a:gd name="connsiteX71" fmla="*/ 30772 w 2856407"/>
                <a:gd name="connsiteY71" fmla="*/ 103099 h 2015348"/>
                <a:gd name="connsiteX72" fmla="*/ 21513 w 2856407"/>
                <a:gd name="connsiteY72" fmla="*/ 105624 h 2015348"/>
                <a:gd name="connsiteX73" fmla="*/ 0 w 2856407"/>
                <a:gd name="connsiteY73" fmla="*/ 19342 h 2015348"/>
                <a:gd name="connsiteX74" fmla="*/ 10532 w 2856407"/>
                <a:gd name="connsiteY74" fmla="*/ 16480 h 2015348"/>
                <a:gd name="connsiteX75" fmla="*/ 92685 w 2856407"/>
                <a:gd name="connsiteY75" fmla="*/ 3086 h 2015348"/>
                <a:gd name="connsiteX76" fmla="*/ 167694 w 2856407"/>
                <a:gd name="connsiteY76" fmla="*/ 259 h 2015348"/>
                <a:gd name="connsiteX0" fmla="*/ 167694 w 2856407"/>
                <a:gd name="connsiteY0" fmla="*/ 259 h 2015348"/>
                <a:gd name="connsiteX1" fmla="*/ 242703 w 2856407"/>
                <a:gd name="connsiteY1" fmla="*/ 10230 h 2015348"/>
                <a:gd name="connsiteX2" fmla="*/ 407009 w 2856407"/>
                <a:gd name="connsiteY2" fmla="*/ 76905 h 2015348"/>
                <a:gd name="connsiteX3" fmla="*/ 535597 w 2856407"/>
                <a:gd name="connsiteY3" fmla="*/ 212636 h 2015348"/>
                <a:gd name="connsiteX4" fmla="*/ 549885 w 2856407"/>
                <a:gd name="connsiteY4" fmla="*/ 407899 h 2015348"/>
                <a:gd name="connsiteX5" fmla="*/ 464160 w 2856407"/>
                <a:gd name="connsiteY5" fmla="*/ 669836 h 2015348"/>
                <a:gd name="connsiteX6" fmla="*/ 421297 w 2856407"/>
                <a:gd name="connsiteY6" fmla="*/ 841286 h 2015348"/>
                <a:gd name="connsiteX7" fmla="*/ 466541 w 2856407"/>
                <a:gd name="connsiteY7" fmla="*/ 1003211 h 2015348"/>
                <a:gd name="connsiteX8" fmla="*/ 592747 w 2856407"/>
                <a:gd name="connsiteY8" fmla="*/ 1112749 h 2015348"/>
                <a:gd name="connsiteX9" fmla="*/ 747529 w 2856407"/>
                <a:gd name="connsiteY9" fmla="*/ 1167517 h 2015348"/>
                <a:gd name="connsiteX10" fmla="*/ 1011847 w 2856407"/>
                <a:gd name="connsiteY10" fmla="*/ 1131799 h 2015348"/>
                <a:gd name="connsiteX11" fmla="*/ 1249972 w 2856407"/>
                <a:gd name="connsiteY11" fmla="*/ 1079411 h 2015348"/>
                <a:gd name="connsiteX12" fmla="*/ 1469047 w 2856407"/>
                <a:gd name="connsiteY12" fmla="*/ 1046074 h 2015348"/>
                <a:gd name="connsiteX13" fmla="*/ 1640497 w 2856407"/>
                <a:gd name="connsiteY13" fmla="*/ 955586 h 2015348"/>
                <a:gd name="connsiteX14" fmla="*/ 1835760 w 2856407"/>
                <a:gd name="connsiteY14" fmla="*/ 826999 h 2015348"/>
                <a:gd name="connsiteX15" fmla="*/ 2035785 w 2856407"/>
                <a:gd name="connsiteY15" fmla="*/ 819855 h 2015348"/>
                <a:gd name="connsiteX16" fmla="*/ 2307247 w 2856407"/>
                <a:gd name="connsiteY16" fmla="*/ 872242 h 2015348"/>
                <a:gd name="connsiteX17" fmla="*/ 2612047 w 2856407"/>
                <a:gd name="connsiteY17" fmla="*/ 969874 h 2015348"/>
                <a:gd name="connsiteX18" fmla="*/ 2802547 w 2856407"/>
                <a:gd name="connsiteY18" fmla="*/ 1207999 h 2015348"/>
                <a:gd name="connsiteX19" fmla="*/ 2854934 w 2856407"/>
                <a:gd name="connsiteY19" fmla="*/ 1517561 h 2015348"/>
                <a:gd name="connsiteX20" fmla="*/ 2759685 w 2856407"/>
                <a:gd name="connsiteY20" fmla="*/ 1769974 h 2015348"/>
                <a:gd name="connsiteX21" fmla="*/ 2588235 w 2856407"/>
                <a:gd name="connsiteY21" fmla="*/ 1946186 h 2015348"/>
                <a:gd name="connsiteX22" fmla="*/ 2369160 w 2856407"/>
                <a:gd name="connsiteY22" fmla="*/ 2012861 h 2015348"/>
                <a:gd name="connsiteX23" fmla="*/ 2202472 w 2856407"/>
                <a:gd name="connsiteY23" fmla="*/ 1989049 h 2015348"/>
                <a:gd name="connsiteX24" fmla="*/ 2114365 w 2856407"/>
                <a:gd name="connsiteY24" fmla="*/ 1877130 h 2015348"/>
                <a:gd name="connsiteX25" fmla="*/ 2035785 w 2856407"/>
                <a:gd name="connsiteY25" fmla="*/ 1679486 h 2015348"/>
                <a:gd name="connsiteX26" fmla="*/ 1931010 w 2856407"/>
                <a:gd name="connsiteY26" fmla="*/ 1474699 h 2015348"/>
                <a:gd name="connsiteX27" fmla="*/ 1778610 w 2856407"/>
                <a:gd name="connsiteY27" fmla="*/ 1369924 h 2015348"/>
                <a:gd name="connsiteX28" fmla="*/ 1557153 w 2856407"/>
                <a:gd name="connsiteY28" fmla="*/ 1310392 h 2015348"/>
                <a:gd name="connsiteX29" fmla="*/ 1311885 w 2856407"/>
                <a:gd name="connsiteY29" fmla="*/ 1293724 h 2015348"/>
                <a:gd name="connsiteX30" fmla="*/ 1085666 w 2856407"/>
                <a:gd name="connsiteY30" fmla="*/ 1250861 h 2015348"/>
                <a:gd name="connsiteX31" fmla="*/ 1002322 w 2856407"/>
                <a:gd name="connsiteY31" fmla="*/ 1217524 h 2015348"/>
                <a:gd name="connsiteX32" fmla="*/ 1073759 w 2856407"/>
                <a:gd name="connsiteY32" fmla="*/ 1200855 h 2015348"/>
                <a:gd name="connsiteX33" fmla="*/ 1097363 w 2856407"/>
                <a:gd name="connsiteY33" fmla="*/ 1193884 h 2015348"/>
                <a:gd name="connsiteX34" fmla="*/ 1101442 w 2856407"/>
                <a:gd name="connsiteY34" fmla="*/ 1193153 h 2015348"/>
                <a:gd name="connsiteX35" fmla="*/ 1108912 w 2856407"/>
                <a:gd name="connsiteY35" fmla="*/ 1191709 h 2015348"/>
                <a:gd name="connsiteX36" fmla="*/ 1135672 w 2856407"/>
                <a:gd name="connsiteY36" fmla="*/ 1188949 h 2015348"/>
                <a:gd name="connsiteX37" fmla="*/ 1242828 w 2856407"/>
                <a:gd name="connsiteY37" fmla="*/ 1212761 h 2015348"/>
                <a:gd name="connsiteX38" fmla="*/ 1473810 w 2856407"/>
                <a:gd name="connsiteY38" fmla="*/ 1227049 h 2015348"/>
                <a:gd name="connsiteX39" fmla="*/ 1657166 w 2856407"/>
                <a:gd name="connsiteY39" fmla="*/ 1253243 h 2015348"/>
                <a:gd name="connsiteX40" fmla="*/ 1876240 w 2856407"/>
                <a:gd name="connsiteY40" fmla="*/ 1334205 h 2015348"/>
                <a:gd name="connsiteX41" fmla="*/ 2014354 w 2856407"/>
                <a:gd name="connsiteY41" fmla="*/ 1460411 h 2015348"/>
                <a:gd name="connsiteX42" fmla="*/ 2111984 w 2856407"/>
                <a:gd name="connsiteY42" fmla="*/ 1658054 h 2015348"/>
                <a:gd name="connsiteX43" fmla="*/ 2197710 w 2856407"/>
                <a:gd name="connsiteY43" fmla="*/ 1869986 h 2015348"/>
                <a:gd name="connsiteX44" fmla="*/ 2312010 w 2856407"/>
                <a:gd name="connsiteY44" fmla="*/ 1927136 h 2015348"/>
                <a:gd name="connsiteX45" fmla="*/ 2538228 w 2856407"/>
                <a:gd name="connsiteY45" fmla="*/ 1886655 h 2015348"/>
                <a:gd name="connsiteX46" fmla="*/ 2697772 w 2856407"/>
                <a:gd name="connsiteY46" fmla="*/ 1708061 h 2015348"/>
                <a:gd name="connsiteX47" fmla="*/ 2769210 w 2856407"/>
                <a:gd name="connsiteY47" fmla="*/ 1508036 h 2015348"/>
                <a:gd name="connsiteX48" fmla="*/ 2731110 w 2856407"/>
                <a:gd name="connsiteY48" fmla="*/ 1269911 h 2015348"/>
                <a:gd name="connsiteX49" fmla="*/ 2583472 w 2856407"/>
                <a:gd name="connsiteY49" fmla="*/ 1081793 h 2015348"/>
                <a:gd name="connsiteX50" fmla="*/ 2335822 w 2856407"/>
                <a:gd name="connsiteY50" fmla="*/ 969874 h 2015348"/>
                <a:gd name="connsiteX51" fmla="*/ 2064360 w 2856407"/>
                <a:gd name="connsiteY51" fmla="*/ 912724 h 2015348"/>
                <a:gd name="connsiteX52" fmla="*/ 1895291 w 2856407"/>
                <a:gd name="connsiteY52" fmla="*/ 898436 h 2015348"/>
                <a:gd name="connsiteX53" fmla="*/ 1757178 w 2856407"/>
                <a:gd name="connsiteY53" fmla="*/ 962730 h 2015348"/>
                <a:gd name="connsiteX54" fmla="*/ 1633354 w 2856407"/>
                <a:gd name="connsiteY54" fmla="*/ 1055599 h 2015348"/>
                <a:gd name="connsiteX55" fmla="*/ 1478572 w 2856407"/>
                <a:gd name="connsiteY55" fmla="*/ 1122274 h 2015348"/>
                <a:gd name="connsiteX56" fmla="*/ 1245209 w 2856407"/>
                <a:gd name="connsiteY56" fmla="*/ 1165136 h 2015348"/>
                <a:gd name="connsiteX57" fmla="*/ 1149364 w 2856407"/>
                <a:gd name="connsiteY57" fmla="*/ 1183889 h 2015348"/>
                <a:gd name="connsiteX58" fmla="*/ 1108912 w 2856407"/>
                <a:gd name="connsiteY58" fmla="*/ 1191709 h 2015348"/>
                <a:gd name="connsiteX59" fmla="*/ 1102483 w 2856407"/>
                <a:gd name="connsiteY59" fmla="*/ 1192372 h 2015348"/>
                <a:gd name="connsiteX60" fmla="*/ 1097363 w 2856407"/>
                <a:gd name="connsiteY60" fmla="*/ 1193884 h 2015348"/>
                <a:gd name="connsiteX61" fmla="*/ 1045185 w 2856407"/>
                <a:gd name="connsiteY61" fmla="*/ 1203236 h 2015348"/>
                <a:gd name="connsiteX62" fmla="*/ 745147 w 2856407"/>
                <a:gd name="connsiteY62" fmla="*/ 1250861 h 2015348"/>
                <a:gd name="connsiteX63" fmla="*/ 516547 w 2856407"/>
                <a:gd name="connsiteY63" fmla="*/ 1155611 h 2015348"/>
                <a:gd name="connsiteX64" fmla="*/ 354622 w 2856407"/>
                <a:gd name="connsiteY64" fmla="*/ 979399 h 2015348"/>
                <a:gd name="connsiteX65" fmla="*/ 349860 w 2856407"/>
                <a:gd name="connsiteY65" fmla="*/ 746036 h 2015348"/>
                <a:gd name="connsiteX66" fmla="*/ 423678 w 2856407"/>
                <a:gd name="connsiteY66" fmla="*/ 534104 h 2015348"/>
                <a:gd name="connsiteX67" fmla="*/ 468922 w 2856407"/>
                <a:gd name="connsiteY67" fmla="*/ 398374 h 2015348"/>
                <a:gd name="connsiteX68" fmla="*/ 459397 w 2856407"/>
                <a:gd name="connsiteY68" fmla="*/ 250736 h 2015348"/>
                <a:gd name="connsiteX69" fmla="*/ 385578 w 2856407"/>
                <a:gd name="connsiteY69" fmla="*/ 167392 h 2015348"/>
                <a:gd name="connsiteX70" fmla="*/ 242703 w 2856407"/>
                <a:gd name="connsiteY70" fmla="*/ 95956 h 2015348"/>
                <a:gd name="connsiteX71" fmla="*/ 30772 w 2856407"/>
                <a:gd name="connsiteY71" fmla="*/ 103099 h 2015348"/>
                <a:gd name="connsiteX72" fmla="*/ 21513 w 2856407"/>
                <a:gd name="connsiteY72" fmla="*/ 105624 h 2015348"/>
                <a:gd name="connsiteX73" fmla="*/ 0 w 2856407"/>
                <a:gd name="connsiteY73" fmla="*/ 19342 h 2015348"/>
                <a:gd name="connsiteX74" fmla="*/ 10532 w 2856407"/>
                <a:gd name="connsiteY74" fmla="*/ 16480 h 2015348"/>
                <a:gd name="connsiteX75" fmla="*/ 92685 w 2856407"/>
                <a:gd name="connsiteY75" fmla="*/ 3086 h 2015348"/>
                <a:gd name="connsiteX76" fmla="*/ 167694 w 2856407"/>
                <a:gd name="connsiteY76" fmla="*/ 259 h 2015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856407" h="2015348">
                  <a:moveTo>
                    <a:pt x="167694" y="259"/>
                  </a:moveTo>
                  <a:cubicBezTo>
                    <a:pt x="192102" y="1102"/>
                    <a:pt x="216510" y="4078"/>
                    <a:pt x="242703" y="10230"/>
                  </a:cubicBezTo>
                  <a:cubicBezTo>
                    <a:pt x="295090" y="22533"/>
                    <a:pt x="358193" y="43171"/>
                    <a:pt x="407009" y="76905"/>
                  </a:cubicBezTo>
                  <a:cubicBezTo>
                    <a:pt x="455825" y="110639"/>
                    <a:pt x="511784" y="157470"/>
                    <a:pt x="535597" y="212636"/>
                  </a:cubicBezTo>
                  <a:cubicBezTo>
                    <a:pt x="559410" y="267802"/>
                    <a:pt x="561791" y="331699"/>
                    <a:pt x="549885" y="407899"/>
                  </a:cubicBezTo>
                  <a:cubicBezTo>
                    <a:pt x="537979" y="484099"/>
                    <a:pt x="485591" y="597605"/>
                    <a:pt x="464160" y="669836"/>
                  </a:cubicBezTo>
                  <a:cubicBezTo>
                    <a:pt x="442729" y="742067"/>
                    <a:pt x="420900" y="785724"/>
                    <a:pt x="421297" y="841286"/>
                  </a:cubicBezTo>
                  <a:cubicBezTo>
                    <a:pt x="421694" y="896848"/>
                    <a:pt x="437966" y="957967"/>
                    <a:pt x="466541" y="1003211"/>
                  </a:cubicBezTo>
                  <a:cubicBezTo>
                    <a:pt x="495116" y="1048455"/>
                    <a:pt x="545916" y="1085365"/>
                    <a:pt x="592747" y="1112749"/>
                  </a:cubicBezTo>
                  <a:cubicBezTo>
                    <a:pt x="639578" y="1140133"/>
                    <a:pt x="677679" y="1164342"/>
                    <a:pt x="747529" y="1167517"/>
                  </a:cubicBezTo>
                  <a:cubicBezTo>
                    <a:pt x="817379" y="1170692"/>
                    <a:pt x="928107" y="1146483"/>
                    <a:pt x="1011847" y="1131799"/>
                  </a:cubicBezTo>
                  <a:cubicBezTo>
                    <a:pt x="1095587" y="1117115"/>
                    <a:pt x="1173772" y="1093699"/>
                    <a:pt x="1249972" y="1079411"/>
                  </a:cubicBezTo>
                  <a:cubicBezTo>
                    <a:pt x="1326172" y="1065124"/>
                    <a:pt x="1403960" y="1066711"/>
                    <a:pt x="1469047" y="1046074"/>
                  </a:cubicBezTo>
                  <a:cubicBezTo>
                    <a:pt x="1534134" y="1025437"/>
                    <a:pt x="1579378" y="992098"/>
                    <a:pt x="1640497" y="955586"/>
                  </a:cubicBezTo>
                  <a:cubicBezTo>
                    <a:pt x="1701616" y="919074"/>
                    <a:pt x="1769879" y="849621"/>
                    <a:pt x="1835760" y="826999"/>
                  </a:cubicBezTo>
                  <a:cubicBezTo>
                    <a:pt x="1901641" y="804377"/>
                    <a:pt x="1957204" y="812314"/>
                    <a:pt x="2035785" y="819855"/>
                  </a:cubicBezTo>
                  <a:cubicBezTo>
                    <a:pt x="2114366" y="827396"/>
                    <a:pt x="2211203" y="847239"/>
                    <a:pt x="2307247" y="872242"/>
                  </a:cubicBezTo>
                  <a:cubicBezTo>
                    <a:pt x="2403291" y="897245"/>
                    <a:pt x="2529497" y="913915"/>
                    <a:pt x="2612047" y="969874"/>
                  </a:cubicBezTo>
                  <a:cubicBezTo>
                    <a:pt x="2694597" y="1025834"/>
                    <a:pt x="2762066" y="1116718"/>
                    <a:pt x="2802547" y="1207999"/>
                  </a:cubicBezTo>
                  <a:cubicBezTo>
                    <a:pt x="2843028" y="1299280"/>
                    <a:pt x="2862078" y="1423898"/>
                    <a:pt x="2854934" y="1517561"/>
                  </a:cubicBezTo>
                  <a:cubicBezTo>
                    <a:pt x="2847790" y="1611224"/>
                    <a:pt x="2804135" y="1698537"/>
                    <a:pt x="2759685" y="1769974"/>
                  </a:cubicBezTo>
                  <a:cubicBezTo>
                    <a:pt x="2715235" y="1841412"/>
                    <a:pt x="2653323" y="1905705"/>
                    <a:pt x="2588235" y="1946186"/>
                  </a:cubicBezTo>
                  <a:cubicBezTo>
                    <a:pt x="2523147" y="1986667"/>
                    <a:pt x="2433454" y="2005717"/>
                    <a:pt x="2369160" y="2012861"/>
                  </a:cubicBezTo>
                  <a:cubicBezTo>
                    <a:pt x="2304866" y="2020005"/>
                    <a:pt x="2244938" y="2011671"/>
                    <a:pt x="2202472" y="1989049"/>
                  </a:cubicBezTo>
                  <a:cubicBezTo>
                    <a:pt x="2160006" y="1966427"/>
                    <a:pt x="2142146" y="1928724"/>
                    <a:pt x="2114365" y="1877130"/>
                  </a:cubicBezTo>
                  <a:cubicBezTo>
                    <a:pt x="2086584" y="1825536"/>
                    <a:pt x="2066344" y="1746558"/>
                    <a:pt x="2035785" y="1679486"/>
                  </a:cubicBezTo>
                  <a:cubicBezTo>
                    <a:pt x="2005226" y="1612414"/>
                    <a:pt x="1973873" y="1526293"/>
                    <a:pt x="1931010" y="1474699"/>
                  </a:cubicBezTo>
                  <a:cubicBezTo>
                    <a:pt x="1888147" y="1423105"/>
                    <a:pt x="1840920" y="1397309"/>
                    <a:pt x="1778610" y="1369924"/>
                  </a:cubicBezTo>
                  <a:cubicBezTo>
                    <a:pt x="1716300" y="1342539"/>
                    <a:pt x="1634941" y="1323092"/>
                    <a:pt x="1557153" y="1310392"/>
                  </a:cubicBezTo>
                  <a:cubicBezTo>
                    <a:pt x="1479366" y="1297692"/>
                    <a:pt x="1390466" y="1303646"/>
                    <a:pt x="1311885" y="1293724"/>
                  </a:cubicBezTo>
                  <a:cubicBezTo>
                    <a:pt x="1233304" y="1283802"/>
                    <a:pt x="1137260" y="1263561"/>
                    <a:pt x="1085666" y="1250861"/>
                  </a:cubicBezTo>
                  <a:cubicBezTo>
                    <a:pt x="1034072" y="1238161"/>
                    <a:pt x="1004306" y="1225858"/>
                    <a:pt x="1002322" y="1217524"/>
                  </a:cubicBezTo>
                  <a:cubicBezTo>
                    <a:pt x="1000338" y="1209190"/>
                    <a:pt x="1073759" y="1200855"/>
                    <a:pt x="1073759" y="1200855"/>
                  </a:cubicBezTo>
                  <a:lnTo>
                    <a:pt x="1097363" y="1193884"/>
                  </a:lnTo>
                  <a:lnTo>
                    <a:pt x="1101442" y="1193153"/>
                  </a:lnTo>
                  <a:lnTo>
                    <a:pt x="1108912" y="1191709"/>
                  </a:lnTo>
                  <a:lnTo>
                    <a:pt x="1135672" y="1188949"/>
                  </a:lnTo>
                  <a:cubicBezTo>
                    <a:pt x="1163850" y="1190933"/>
                    <a:pt x="1186472" y="1206411"/>
                    <a:pt x="1242828" y="1212761"/>
                  </a:cubicBezTo>
                  <a:cubicBezTo>
                    <a:pt x="1299184" y="1219111"/>
                    <a:pt x="1404754" y="1220302"/>
                    <a:pt x="1473810" y="1227049"/>
                  </a:cubicBezTo>
                  <a:cubicBezTo>
                    <a:pt x="1542866" y="1233796"/>
                    <a:pt x="1590094" y="1235384"/>
                    <a:pt x="1657166" y="1253243"/>
                  </a:cubicBezTo>
                  <a:cubicBezTo>
                    <a:pt x="1724238" y="1271102"/>
                    <a:pt x="1816709" y="1299677"/>
                    <a:pt x="1876240" y="1334205"/>
                  </a:cubicBezTo>
                  <a:cubicBezTo>
                    <a:pt x="1935771" y="1368733"/>
                    <a:pt x="1975063" y="1406436"/>
                    <a:pt x="2014354" y="1460411"/>
                  </a:cubicBezTo>
                  <a:cubicBezTo>
                    <a:pt x="2053645" y="1514386"/>
                    <a:pt x="2081425" y="1589791"/>
                    <a:pt x="2111984" y="1658054"/>
                  </a:cubicBezTo>
                  <a:cubicBezTo>
                    <a:pt x="2142543" y="1726317"/>
                    <a:pt x="2164372" y="1825139"/>
                    <a:pt x="2197710" y="1869986"/>
                  </a:cubicBezTo>
                  <a:cubicBezTo>
                    <a:pt x="2231048" y="1914833"/>
                    <a:pt x="2255257" y="1924358"/>
                    <a:pt x="2312010" y="1927136"/>
                  </a:cubicBezTo>
                  <a:cubicBezTo>
                    <a:pt x="2368763" y="1929914"/>
                    <a:pt x="2473934" y="1923168"/>
                    <a:pt x="2538228" y="1886655"/>
                  </a:cubicBezTo>
                  <a:cubicBezTo>
                    <a:pt x="2602522" y="1850142"/>
                    <a:pt x="2659275" y="1771164"/>
                    <a:pt x="2697772" y="1708061"/>
                  </a:cubicBezTo>
                  <a:cubicBezTo>
                    <a:pt x="2736269" y="1644958"/>
                    <a:pt x="2763654" y="1581061"/>
                    <a:pt x="2769210" y="1508036"/>
                  </a:cubicBezTo>
                  <a:cubicBezTo>
                    <a:pt x="2774766" y="1435011"/>
                    <a:pt x="2762066" y="1340951"/>
                    <a:pt x="2731110" y="1269911"/>
                  </a:cubicBezTo>
                  <a:cubicBezTo>
                    <a:pt x="2700154" y="1198871"/>
                    <a:pt x="2649353" y="1131799"/>
                    <a:pt x="2583472" y="1081793"/>
                  </a:cubicBezTo>
                  <a:cubicBezTo>
                    <a:pt x="2517591" y="1031787"/>
                    <a:pt x="2422341" y="998052"/>
                    <a:pt x="2335822" y="969874"/>
                  </a:cubicBezTo>
                  <a:cubicBezTo>
                    <a:pt x="2249303" y="941696"/>
                    <a:pt x="2137782" y="924630"/>
                    <a:pt x="2064360" y="912724"/>
                  </a:cubicBezTo>
                  <a:cubicBezTo>
                    <a:pt x="1990938" y="900818"/>
                    <a:pt x="1946488" y="890102"/>
                    <a:pt x="1895291" y="898436"/>
                  </a:cubicBezTo>
                  <a:cubicBezTo>
                    <a:pt x="1844094" y="906770"/>
                    <a:pt x="1800834" y="936536"/>
                    <a:pt x="1757178" y="962730"/>
                  </a:cubicBezTo>
                  <a:cubicBezTo>
                    <a:pt x="1713522" y="988924"/>
                    <a:pt x="1679788" y="1029008"/>
                    <a:pt x="1633354" y="1055599"/>
                  </a:cubicBezTo>
                  <a:cubicBezTo>
                    <a:pt x="1586920" y="1082190"/>
                    <a:pt x="1543263" y="1104018"/>
                    <a:pt x="1478572" y="1122274"/>
                  </a:cubicBezTo>
                  <a:cubicBezTo>
                    <a:pt x="1413881" y="1140530"/>
                    <a:pt x="1317440" y="1151642"/>
                    <a:pt x="1245209" y="1165136"/>
                  </a:cubicBezTo>
                  <a:lnTo>
                    <a:pt x="1149364" y="1183889"/>
                  </a:lnTo>
                  <a:lnTo>
                    <a:pt x="1108912" y="1191709"/>
                  </a:lnTo>
                  <a:lnTo>
                    <a:pt x="1102483" y="1192372"/>
                  </a:lnTo>
                  <a:lnTo>
                    <a:pt x="1097363" y="1193884"/>
                  </a:lnTo>
                  <a:lnTo>
                    <a:pt x="1045185" y="1203236"/>
                  </a:lnTo>
                  <a:cubicBezTo>
                    <a:pt x="961841" y="1217523"/>
                    <a:pt x="833253" y="1258798"/>
                    <a:pt x="745147" y="1250861"/>
                  </a:cubicBezTo>
                  <a:cubicBezTo>
                    <a:pt x="657041" y="1242924"/>
                    <a:pt x="581634" y="1200855"/>
                    <a:pt x="516547" y="1155611"/>
                  </a:cubicBezTo>
                  <a:cubicBezTo>
                    <a:pt x="451460" y="1110367"/>
                    <a:pt x="382403" y="1047661"/>
                    <a:pt x="354622" y="979399"/>
                  </a:cubicBezTo>
                  <a:cubicBezTo>
                    <a:pt x="326841" y="911137"/>
                    <a:pt x="338351" y="820252"/>
                    <a:pt x="349860" y="746036"/>
                  </a:cubicBezTo>
                  <a:cubicBezTo>
                    <a:pt x="361369" y="671820"/>
                    <a:pt x="403834" y="592048"/>
                    <a:pt x="423678" y="534104"/>
                  </a:cubicBezTo>
                  <a:cubicBezTo>
                    <a:pt x="443522" y="476160"/>
                    <a:pt x="462969" y="445602"/>
                    <a:pt x="468922" y="398374"/>
                  </a:cubicBezTo>
                  <a:cubicBezTo>
                    <a:pt x="474875" y="351146"/>
                    <a:pt x="473288" y="289233"/>
                    <a:pt x="459397" y="250736"/>
                  </a:cubicBezTo>
                  <a:cubicBezTo>
                    <a:pt x="445506" y="212239"/>
                    <a:pt x="421694" y="193189"/>
                    <a:pt x="385578" y="167392"/>
                  </a:cubicBezTo>
                  <a:cubicBezTo>
                    <a:pt x="349462" y="141595"/>
                    <a:pt x="301837" y="106671"/>
                    <a:pt x="242703" y="95956"/>
                  </a:cubicBezTo>
                  <a:cubicBezTo>
                    <a:pt x="183569" y="85241"/>
                    <a:pt x="97050" y="91590"/>
                    <a:pt x="30772" y="103099"/>
                  </a:cubicBezTo>
                  <a:lnTo>
                    <a:pt x="21513" y="105624"/>
                  </a:lnTo>
                  <a:lnTo>
                    <a:pt x="0" y="19342"/>
                  </a:lnTo>
                  <a:lnTo>
                    <a:pt x="10532" y="16480"/>
                  </a:lnTo>
                  <a:cubicBezTo>
                    <a:pt x="38512" y="10230"/>
                    <a:pt x="66492" y="5467"/>
                    <a:pt x="92685" y="3086"/>
                  </a:cubicBezTo>
                  <a:cubicBezTo>
                    <a:pt x="118879" y="705"/>
                    <a:pt x="143286" y="-585"/>
                    <a:pt x="167694" y="259"/>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22" name="任意多边形 121"/>
            <p:cNvSpPr/>
            <p:nvPr/>
          </p:nvSpPr>
          <p:spPr>
            <a:xfrm>
              <a:off x="6553980" y="1390574"/>
              <a:ext cx="539328" cy="135156"/>
            </a:xfrm>
            <a:custGeom>
              <a:avLst/>
              <a:gdLst>
                <a:gd name="connsiteX0" fmla="*/ 257736 w 539328"/>
                <a:gd name="connsiteY0" fmla="*/ 1260 h 135156"/>
                <a:gd name="connsiteX1" fmla="*/ 356409 w 539328"/>
                <a:gd name="connsiteY1" fmla="*/ 2451 h 135156"/>
                <a:gd name="connsiteX2" fmla="*/ 464309 w 539328"/>
                <a:gd name="connsiteY2" fmla="*/ 22989 h 135156"/>
                <a:gd name="connsiteX3" fmla="*/ 539328 w 539328"/>
                <a:gd name="connsiteY3" fmla="*/ 38975 h 135156"/>
                <a:gd name="connsiteX4" fmla="*/ 522500 w 539328"/>
                <a:gd name="connsiteY4" fmla="*/ 125547 h 135156"/>
                <a:gd name="connsiteX5" fmla="*/ 513571 w 539328"/>
                <a:gd name="connsiteY5" fmla="*/ 123894 h 135156"/>
                <a:gd name="connsiteX6" fmla="*/ 327834 w 539328"/>
                <a:gd name="connsiteY6" fmla="*/ 85794 h 135156"/>
                <a:gd name="connsiteX7" fmla="*/ 170671 w 539328"/>
                <a:gd name="connsiteY7" fmla="*/ 100082 h 135156"/>
                <a:gd name="connsiteX8" fmla="*/ 92387 w 539328"/>
                <a:gd name="connsiteY8" fmla="*/ 118239 h 135156"/>
                <a:gd name="connsiteX9" fmla="*/ 52497 w 539328"/>
                <a:gd name="connsiteY9" fmla="*/ 135156 h 135156"/>
                <a:gd name="connsiteX10" fmla="*/ 14709 w 539328"/>
                <a:gd name="connsiteY10" fmla="*/ 70813 h 135156"/>
                <a:gd name="connsiteX11" fmla="*/ 8746 w 539328"/>
                <a:gd name="connsiteY11" fmla="*/ 71507 h 135156"/>
                <a:gd name="connsiteX12" fmla="*/ 0 w 539328"/>
                <a:gd name="connsiteY12" fmla="*/ 73082 h 135156"/>
                <a:gd name="connsiteX13" fmla="*/ 18271 w 539328"/>
                <a:gd name="connsiteY13" fmla="*/ 61982 h 135156"/>
                <a:gd name="connsiteX14" fmla="*/ 168290 w 539328"/>
                <a:gd name="connsiteY14" fmla="*/ 11975 h 135156"/>
                <a:gd name="connsiteX15" fmla="*/ 257736 w 539328"/>
                <a:gd name="connsiteY15" fmla="*/ 1260 h 135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39328" h="135156">
                  <a:moveTo>
                    <a:pt x="257736" y="1260"/>
                  </a:moveTo>
                  <a:cubicBezTo>
                    <a:pt x="289139" y="-625"/>
                    <a:pt x="322080" y="-525"/>
                    <a:pt x="356409" y="2451"/>
                  </a:cubicBezTo>
                  <a:cubicBezTo>
                    <a:pt x="390739" y="5428"/>
                    <a:pt x="426854" y="13861"/>
                    <a:pt x="464309" y="22989"/>
                  </a:cubicBezTo>
                  <a:lnTo>
                    <a:pt x="539328" y="38975"/>
                  </a:lnTo>
                  <a:lnTo>
                    <a:pt x="522500" y="125547"/>
                  </a:lnTo>
                  <a:lnTo>
                    <a:pt x="513571" y="123894"/>
                  </a:lnTo>
                  <a:cubicBezTo>
                    <a:pt x="437371" y="111988"/>
                    <a:pt x="384984" y="89763"/>
                    <a:pt x="327834" y="85794"/>
                  </a:cubicBezTo>
                  <a:cubicBezTo>
                    <a:pt x="270684" y="81825"/>
                    <a:pt x="221471" y="92144"/>
                    <a:pt x="170671" y="100082"/>
                  </a:cubicBezTo>
                  <a:cubicBezTo>
                    <a:pt x="145271" y="104051"/>
                    <a:pt x="118085" y="111393"/>
                    <a:pt x="92387" y="118239"/>
                  </a:cubicBezTo>
                  <a:lnTo>
                    <a:pt x="52497" y="135156"/>
                  </a:lnTo>
                  <a:lnTo>
                    <a:pt x="14709" y="70813"/>
                  </a:lnTo>
                  <a:lnTo>
                    <a:pt x="8746" y="71507"/>
                  </a:lnTo>
                  <a:lnTo>
                    <a:pt x="0" y="73082"/>
                  </a:lnTo>
                  <a:lnTo>
                    <a:pt x="18271" y="61982"/>
                  </a:lnTo>
                  <a:cubicBezTo>
                    <a:pt x="57165" y="42932"/>
                    <a:pt x="111934" y="21897"/>
                    <a:pt x="168290" y="11975"/>
                  </a:cubicBezTo>
                  <a:cubicBezTo>
                    <a:pt x="196468" y="7014"/>
                    <a:pt x="226333" y="3145"/>
                    <a:pt x="257736" y="1260"/>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23" name="任意多边形 122"/>
            <p:cNvSpPr/>
            <p:nvPr/>
          </p:nvSpPr>
          <p:spPr>
            <a:xfrm>
              <a:off x="7096384" y="499514"/>
              <a:ext cx="1525079" cy="1060108"/>
            </a:xfrm>
            <a:custGeom>
              <a:avLst/>
              <a:gdLst>
                <a:gd name="connsiteX0" fmla="*/ 1057680 w 1525079"/>
                <a:gd name="connsiteY0" fmla="*/ 176 h 1060268"/>
                <a:gd name="connsiteX1" fmla="*/ 1116244 w 1525079"/>
                <a:gd name="connsiteY1" fmla="*/ 5962 h 1060268"/>
                <a:gd name="connsiteX2" fmla="*/ 1337700 w 1525079"/>
                <a:gd name="connsiteY2" fmla="*/ 105974 h 1060268"/>
                <a:gd name="connsiteX3" fmla="*/ 1482956 w 1525079"/>
                <a:gd name="connsiteY3" fmla="*/ 306000 h 1060268"/>
                <a:gd name="connsiteX4" fmla="*/ 1523438 w 1525079"/>
                <a:gd name="connsiteY4" fmla="*/ 536981 h 1060268"/>
                <a:gd name="connsiteX5" fmla="*/ 1464334 w 1525079"/>
                <a:gd name="connsiteY5" fmla="*/ 764801 h 1060268"/>
                <a:gd name="connsiteX6" fmla="*/ 1444152 w 1525079"/>
                <a:gd name="connsiteY6" fmla="*/ 820962 h 1060268"/>
                <a:gd name="connsiteX7" fmla="*/ 1362977 w 1525079"/>
                <a:gd name="connsiteY7" fmla="*/ 789802 h 1060268"/>
                <a:gd name="connsiteX8" fmla="*/ 1371038 w 1525079"/>
                <a:gd name="connsiteY8" fmla="*/ 770343 h 1060268"/>
                <a:gd name="connsiteX9" fmla="*/ 1430569 w 1525079"/>
                <a:gd name="connsiteY9" fmla="*/ 577462 h 1060268"/>
                <a:gd name="connsiteX10" fmla="*/ 1425806 w 1525079"/>
                <a:gd name="connsiteY10" fmla="*/ 429825 h 1060268"/>
                <a:gd name="connsiteX11" fmla="*/ 1366275 w 1525079"/>
                <a:gd name="connsiteY11" fmla="*/ 279806 h 1060268"/>
                <a:gd name="connsiteX12" fmla="*/ 1249593 w 1525079"/>
                <a:gd name="connsiteY12" fmla="*/ 141693 h 1060268"/>
                <a:gd name="connsiteX13" fmla="*/ 1063856 w 1525079"/>
                <a:gd name="connsiteY13" fmla="*/ 84544 h 1060268"/>
                <a:gd name="connsiteX14" fmla="*/ 863831 w 1525079"/>
                <a:gd name="connsiteY14" fmla="*/ 129788 h 1060268"/>
                <a:gd name="connsiteX15" fmla="*/ 713813 w 1525079"/>
                <a:gd name="connsiteY15" fmla="*/ 253612 h 1060268"/>
                <a:gd name="connsiteX16" fmla="*/ 682856 w 1525079"/>
                <a:gd name="connsiteY16" fmla="*/ 472687 h 1060268"/>
                <a:gd name="connsiteX17" fmla="*/ 644756 w 1525079"/>
                <a:gd name="connsiteY17" fmla="*/ 763200 h 1060268"/>
                <a:gd name="connsiteX18" fmla="*/ 501882 w 1525079"/>
                <a:gd name="connsiteY18" fmla="*/ 967987 h 1060268"/>
                <a:gd name="connsiteX19" fmla="*/ 258994 w 1525079"/>
                <a:gd name="connsiteY19" fmla="*/ 1058475 h 1060268"/>
                <a:gd name="connsiteX20" fmla="*/ 50039 w 1525079"/>
                <a:gd name="connsiteY20" fmla="*/ 1036708 h 1060268"/>
                <a:gd name="connsiteX21" fmla="*/ 0 w 1525079"/>
                <a:gd name="connsiteY21" fmla="*/ 1027445 h 1060268"/>
                <a:gd name="connsiteX22" fmla="*/ 16809 w 1525079"/>
                <a:gd name="connsiteY22" fmla="*/ 940968 h 1060268"/>
                <a:gd name="connsiteX23" fmla="*/ 54206 w 1525079"/>
                <a:gd name="connsiteY23" fmla="*/ 948937 h 1060268"/>
                <a:gd name="connsiteX24" fmla="*/ 306619 w 1525079"/>
                <a:gd name="connsiteY24" fmla="*/ 972750 h 1060268"/>
                <a:gd name="connsiteX25" fmla="*/ 504262 w 1525079"/>
                <a:gd name="connsiteY25" fmla="*/ 856068 h 1060268"/>
                <a:gd name="connsiteX26" fmla="*/ 582844 w 1525079"/>
                <a:gd name="connsiteY26" fmla="*/ 644137 h 1060268"/>
                <a:gd name="connsiteX27" fmla="*/ 606656 w 1525079"/>
                <a:gd name="connsiteY27" fmla="*/ 301237 h 1060268"/>
                <a:gd name="connsiteX28" fmla="*/ 694762 w 1525079"/>
                <a:gd name="connsiteY28" fmla="*/ 136931 h 1060268"/>
                <a:gd name="connsiteX29" fmla="*/ 882881 w 1525079"/>
                <a:gd name="connsiteY29" fmla="*/ 25012 h 1060268"/>
                <a:gd name="connsiteX30" fmla="*/ 1057680 w 1525079"/>
                <a:gd name="connsiteY30" fmla="*/ 176 h 1060268"/>
                <a:gd name="connsiteX0" fmla="*/ 1057680 w 1525079"/>
                <a:gd name="connsiteY0" fmla="*/ 176 h 1060108"/>
                <a:gd name="connsiteX1" fmla="*/ 1116244 w 1525079"/>
                <a:gd name="connsiteY1" fmla="*/ 5962 h 1060108"/>
                <a:gd name="connsiteX2" fmla="*/ 1337700 w 1525079"/>
                <a:gd name="connsiteY2" fmla="*/ 105974 h 1060108"/>
                <a:gd name="connsiteX3" fmla="*/ 1482956 w 1525079"/>
                <a:gd name="connsiteY3" fmla="*/ 306000 h 1060108"/>
                <a:gd name="connsiteX4" fmla="*/ 1523438 w 1525079"/>
                <a:gd name="connsiteY4" fmla="*/ 536981 h 1060108"/>
                <a:gd name="connsiteX5" fmla="*/ 1464334 w 1525079"/>
                <a:gd name="connsiteY5" fmla="*/ 764801 h 1060108"/>
                <a:gd name="connsiteX6" fmla="*/ 1444152 w 1525079"/>
                <a:gd name="connsiteY6" fmla="*/ 820962 h 1060108"/>
                <a:gd name="connsiteX7" fmla="*/ 1362977 w 1525079"/>
                <a:gd name="connsiteY7" fmla="*/ 789802 h 1060108"/>
                <a:gd name="connsiteX8" fmla="*/ 1371038 w 1525079"/>
                <a:gd name="connsiteY8" fmla="*/ 770343 h 1060108"/>
                <a:gd name="connsiteX9" fmla="*/ 1430569 w 1525079"/>
                <a:gd name="connsiteY9" fmla="*/ 577462 h 1060108"/>
                <a:gd name="connsiteX10" fmla="*/ 1425806 w 1525079"/>
                <a:gd name="connsiteY10" fmla="*/ 429825 h 1060108"/>
                <a:gd name="connsiteX11" fmla="*/ 1366275 w 1525079"/>
                <a:gd name="connsiteY11" fmla="*/ 279806 h 1060108"/>
                <a:gd name="connsiteX12" fmla="*/ 1249593 w 1525079"/>
                <a:gd name="connsiteY12" fmla="*/ 141693 h 1060108"/>
                <a:gd name="connsiteX13" fmla="*/ 1063856 w 1525079"/>
                <a:gd name="connsiteY13" fmla="*/ 84544 h 1060108"/>
                <a:gd name="connsiteX14" fmla="*/ 863831 w 1525079"/>
                <a:gd name="connsiteY14" fmla="*/ 129788 h 1060108"/>
                <a:gd name="connsiteX15" fmla="*/ 713813 w 1525079"/>
                <a:gd name="connsiteY15" fmla="*/ 253612 h 1060108"/>
                <a:gd name="connsiteX16" fmla="*/ 682856 w 1525079"/>
                <a:gd name="connsiteY16" fmla="*/ 472687 h 1060108"/>
                <a:gd name="connsiteX17" fmla="*/ 644756 w 1525079"/>
                <a:gd name="connsiteY17" fmla="*/ 763200 h 1060108"/>
                <a:gd name="connsiteX18" fmla="*/ 501882 w 1525079"/>
                <a:gd name="connsiteY18" fmla="*/ 996562 h 1060108"/>
                <a:gd name="connsiteX19" fmla="*/ 258994 w 1525079"/>
                <a:gd name="connsiteY19" fmla="*/ 1058475 h 1060108"/>
                <a:gd name="connsiteX20" fmla="*/ 50039 w 1525079"/>
                <a:gd name="connsiteY20" fmla="*/ 1036708 h 1060108"/>
                <a:gd name="connsiteX21" fmla="*/ 0 w 1525079"/>
                <a:gd name="connsiteY21" fmla="*/ 1027445 h 1060108"/>
                <a:gd name="connsiteX22" fmla="*/ 16809 w 1525079"/>
                <a:gd name="connsiteY22" fmla="*/ 940968 h 1060108"/>
                <a:gd name="connsiteX23" fmla="*/ 54206 w 1525079"/>
                <a:gd name="connsiteY23" fmla="*/ 948937 h 1060108"/>
                <a:gd name="connsiteX24" fmla="*/ 306619 w 1525079"/>
                <a:gd name="connsiteY24" fmla="*/ 972750 h 1060108"/>
                <a:gd name="connsiteX25" fmla="*/ 504262 w 1525079"/>
                <a:gd name="connsiteY25" fmla="*/ 856068 h 1060108"/>
                <a:gd name="connsiteX26" fmla="*/ 582844 w 1525079"/>
                <a:gd name="connsiteY26" fmla="*/ 644137 h 1060108"/>
                <a:gd name="connsiteX27" fmla="*/ 606656 w 1525079"/>
                <a:gd name="connsiteY27" fmla="*/ 301237 h 1060108"/>
                <a:gd name="connsiteX28" fmla="*/ 694762 w 1525079"/>
                <a:gd name="connsiteY28" fmla="*/ 136931 h 1060108"/>
                <a:gd name="connsiteX29" fmla="*/ 882881 w 1525079"/>
                <a:gd name="connsiteY29" fmla="*/ 25012 h 1060108"/>
                <a:gd name="connsiteX30" fmla="*/ 1057680 w 1525079"/>
                <a:gd name="connsiteY30" fmla="*/ 176 h 1060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25079" h="1060108">
                  <a:moveTo>
                    <a:pt x="1057680" y="176"/>
                  </a:moveTo>
                  <a:cubicBezTo>
                    <a:pt x="1077623" y="728"/>
                    <a:pt x="1097293" y="2588"/>
                    <a:pt x="1116244" y="5962"/>
                  </a:cubicBezTo>
                  <a:cubicBezTo>
                    <a:pt x="1192047" y="19456"/>
                    <a:pt x="1276581" y="55968"/>
                    <a:pt x="1337700" y="105974"/>
                  </a:cubicBezTo>
                  <a:cubicBezTo>
                    <a:pt x="1398819" y="155980"/>
                    <a:pt x="1452000" y="234166"/>
                    <a:pt x="1482956" y="306000"/>
                  </a:cubicBezTo>
                  <a:cubicBezTo>
                    <a:pt x="1513912" y="377834"/>
                    <a:pt x="1530582" y="449272"/>
                    <a:pt x="1523438" y="536981"/>
                  </a:cubicBezTo>
                  <a:cubicBezTo>
                    <a:pt x="1518080" y="602764"/>
                    <a:pt x="1490174" y="691093"/>
                    <a:pt x="1464334" y="764801"/>
                  </a:cubicBezTo>
                  <a:lnTo>
                    <a:pt x="1444152" y="820962"/>
                  </a:lnTo>
                  <a:lnTo>
                    <a:pt x="1362977" y="789802"/>
                  </a:lnTo>
                  <a:lnTo>
                    <a:pt x="1371038" y="770343"/>
                  </a:lnTo>
                  <a:cubicBezTo>
                    <a:pt x="1391675" y="715971"/>
                    <a:pt x="1421441" y="634215"/>
                    <a:pt x="1430569" y="577462"/>
                  </a:cubicBezTo>
                  <a:cubicBezTo>
                    <a:pt x="1439697" y="520709"/>
                    <a:pt x="1436522" y="479434"/>
                    <a:pt x="1425806" y="429825"/>
                  </a:cubicBezTo>
                  <a:cubicBezTo>
                    <a:pt x="1415090" y="380216"/>
                    <a:pt x="1395644" y="327828"/>
                    <a:pt x="1366275" y="279806"/>
                  </a:cubicBezTo>
                  <a:cubicBezTo>
                    <a:pt x="1336906" y="231784"/>
                    <a:pt x="1299996" y="174237"/>
                    <a:pt x="1249593" y="141693"/>
                  </a:cubicBezTo>
                  <a:cubicBezTo>
                    <a:pt x="1199190" y="109149"/>
                    <a:pt x="1128150" y="86528"/>
                    <a:pt x="1063856" y="84544"/>
                  </a:cubicBezTo>
                  <a:cubicBezTo>
                    <a:pt x="999562" y="82560"/>
                    <a:pt x="922171" y="101610"/>
                    <a:pt x="863831" y="129788"/>
                  </a:cubicBezTo>
                  <a:cubicBezTo>
                    <a:pt x="805491" y="157966"/>
                    <a:pt x="743975" y="196462"/>
                    <a:pt x="713813" y="253612"/>
                  </a:cubicBezTo>
                  <a:cubicBezTo>
                    <a:pt x="683651" y="310762"/>
                    <a:pt x="694365" y="387756"/>
                    <a:pt x="682856" y="472687"/>
                  </a:cubicBezTo>
                  <a:cubicBezTo>
                    <a:pt x="671347" y="557618"/>
                    <a:pt x="674918" y="675888"/>
                    <a:pt x="644756" y="763200"/>
                  </a:cubicBezTo>
                  <a:cubicBezTo>
                    <a:pt x="614594" y="850512"/>
                    <a:pt x="566176" y="947350"/>
                    <a:pt x="501882" y="996562"/>
                  </a:cubicBezTo>
                  <a:cubicBezTo>
                    <a:pt x="437588" y="1045775"/>
                    <a:pt x="334301" y="1051784"/>
                    <a:pt x="258994" y="1058475"/>
                  </a:cubicBezTo>
                  <a:cubicBezTo>
                    <a:pt x="183687" y="1065166"/>
                    <a:pt x="117012" y="1049991"/>
                    <a:pt x="50039" y="1036708"/>
                  </a:cubicBezTo>
                  <a:lnTo>
                    <a:pt x="0" y="1027445"/>
                  </a:lnTo>
                  <a:lnTo>
                    <a:pt x="16809" y="940968"/>
                  </a:lnTo>
                  <a:lnTo>
                    <a:pt x="54206" y="948937"/>
                  </a:lnTo>
                  <a:cubicBezTo>
                    <a:pt x="133581" y="960446"/>
                    <a:pt x="231610" y="988228"/>
                    <a:pt x="306619" y="972750"/>
                  </a:cubicBezTo>
                  <a:cubicBezTo>
                    <a:pt x="381628" y="957272"/>
                    <a:pt x="458225" y="910837"/>
                    <a:pt x="504262" y="856068"/>
                  </a:cubicBezTo>
                  <a:cubicBezTo>
                    <a:pt x="550299" y="801299"/>
                    <a:pt x="565778" y="736609"/>
                    <a:pt x="582844" y="644137"/>
                  </a:cubicBezTo>
                  <a:cubicBezTo>
                    <a:pt x="599910" y="551665"/>
                    <a:pt x="588003" y="385771"/>
                    <a:pt x="606656" y="301237"/>
                  </a:cubicBezTo>
                  <a:cubicBezTo>
                    <a:pt x="625309" y="216703"/>
                    <a:pt x="648725" y="182968"/>
                    <a:pt x="694762" y="136931"/>
                  </a:cubicBezTo>
                  <a:cubicBezTo>
                    <a:pt x="740799" y="90894"/>
                    <a:pt x="812634" y="46840"/>
                    <a:pt x="882881" y="25012"/>
                  </a:cubicBezTo>
                  <a:cubicBezTo>
                    <a:pt x="935566" y="8641"/>
                    <a:pt x="997851" y="-1480"/>
                    <a:pt x="1057680" y="176"/>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24" name="任意多边形 123"/>
            <p:cNvSpPr/>
            <p:nvPr/>
          </p:nvSpPr>
          <p:spPr>
            <a:xfrm>
              <a:off x="8279111" y="1310208"/>
              <a:ext cx="264904" cy="405840"/>
            </a:xfrm>
            <a:custGeom>
              <a:avLst/>
              <a:gdLst>
                <a:gd name="connsiteX0" fmla="*/ 188233 w 269568"/>
                <a:gd name="connsiteY0" fmla="*/ 0 h 403495"/>
                <a:gd name="connsiteX1" fmla="*/ 269568 w 269568"/>
                <a:gd name="connsiteY1" fmla="*/ 31222 h 403495"/>
                <a:gd name="connsiteX2" fmla="*/ 266727 w 269568"/>
                <a:gd name="connsiteY2" fmla="*/ 39128 h 403495"/>
                <a:gd name="connsiteX3" fmla="*/ 176240 w 269568"/>
                <a:gd name="connsiteY3" fmla="*/ 222484 h 403495"/>
                <a:gd name="connsiteX4" fmla="*/ 90515 w 269568"/>
                <a:gd name="connsiteY4" fmla="*/ 370121 h 403495"/>
                <a:gd name="connsiteX5" fmla="*/ 42890 w 269568"/>
                <a:gd name="connsiteY5" fmla="*/ 403458 h 403495"/>
                <a:gd name="connsiteX6" fmla="*/ 28 w 269568"/>
                <a:gd name="connsiteY6" fmla="*/ 374883 h 403495"/>
                <a:gd name="connsiteX7" fmla="*/ 38128 w 269568"/>
                <a:gd name="connsiteY7" fmla="*/ 298683 h 403495"/>
                <a:gd name="connsiteX8" fmla="*/ 133378 w 269568"/>
                <a:gd name="connsiteY8" fmla="*/ 110565 h 403495"/>
                <a:gd name="connsiteX9" fmla="*/ 182659 w 269568"/>
                <a:gd name="connsiteY9" fmla="*/ 13454 h 403495"/>
                <a:gd name="connsiteX10" fmla="*/ 188233 w 269568"/>
                <a:gd name="connsiteY10" fmla="*/ 0 h 403495"/>
                <a:gd name="connsiteX0" fmla="*/ 183479 w 264814"/>
                <a:gd name="connsiteY0" fmla="*/ 0 h 403458"/>
                <a:gd name="connsiteX1" fmla="*/ 264814 w 264814"/>
                <a:gd name="connsiteY1" fmla="*/ 31222 h 403458"/>
                <a:gd name="connsiteX2" fmla="*/ 261973 w 264814"/>
                <a:gd name="connsiteY2" fmla="*/ 39128 h 403458"/>
                <a:gd name="connsiteX3" fmla="*/ 171486 w 264814"/>
                <a:gd name="connsiteY3" fmla="*/ 222484 h 403458"/>
                <a:gd name="connsiteX4" fmla="*/ 85761 w 264814"/>
                <a:gd name="connsiteY4" fmla="*/ 370121 h 403458"/>
                <a:gd name="connsiteX5" fmla="*/ 38136 w 264814"/>
                <a:gd name="connsiteY5" fmla="*/ 403458 h 403458"/>
                <a:gd name="connsiteX6" fmla="*/ 36 w 264814"/>
                <a:gd name="connsiteY6" fmla="*/ 370121 h 403458"/>
                <a:gd name="connsiteX7" fmla="*/ 33374 w 264814"/>
                <a:gd name="connsiteY7" fmla="*/ 298683 h 403458"/>
                <a:gd name="connsiteX8" fmla="*/ 128624 w 264814"/>
                <a:gd name="connsiteY8" fmla="*/ 110565 h 403458"/>
                <a:gd name="connsiteX9" fmla="*/ 177905 w 264814"/>
                <a:gd name="connsiteY9" fmla="*/ 13454 h 403458"/>
                <a:gd name="connsiteX10" fmla="*/ 183479 w 264814"/>
                <a:gd name="connsiteY10" fmla="*/ 0 h 403458"/>
                <a:gd name="connsiteX0" fmla="*/ 183569 w 264904"/>
                <a:gd name="connsiteY0" fmla="*/ 0 h 405840"/>
                <a:gd name="connsiteX1" fmla="*/ 264904 w 264904"/>
                <a:gd name="connsiteY1" fmla="*/ 31222 h 405840"/>
                <a:gd name="connsiteX2" fmla="*/ 262063 w 264904"/>
                <a:gd name="connsiteY2" fmla="*/ 39128 h 405840"/>
                <a:gd name="connsiteX3" fmla="*/ 171576 w 264904"/>
                <a:gd name="connsiteY3" fmla="*/ 222484 h 405840"/>
                <a:gd name="connsiteX4" fmla="*/ 85851 w 264904"/>
                <a:gd name="connsiteY4" fmla="*/ 370121 h 405840"/>
                <a:gd name="connsiteX5" fmla="*/ 42989 w 264904"/>
                <a:gd name="connsiteY5" fmla="*/ 405840 h 405840"/>
                <a:gd name="connsiteX6" fmla="*/ 126 w 264904"/>
                <a:gd name="connsiteY6" fmla="*/ 370121 h 405840"/>
                <a:gd name="connsiteX7" fmla="*/ 33464 w 264904"/>
                <a:gd name="connsiteY7" fmla="*/ 298683 h 405840"/>
                <a:gd name="connsiteX8" fmla="*/ 128714 w 264904"/>
                <a:gd name="connsiteY8" fmla="*/ 110565 h 405840"/>
                <a:gd name="connsiteX9" fmla="*/ 177995 w 264904"/>
                <a:gd name="connsiteY9" fmla="*/ 13454 h 405840"/>
                <a:gd name="connsiteX10" fmla="*/ 183569 w 264904"/>
                <a:gd name="connsiteY10" fmla="*/ 0 h 40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4904" h="405840">
                  <a:moveTo>
                    <a:pt x="183569" y="0"/>
                  </a:moveTo>
                  <a:lnTo>
                    <a:pt x="264904" y="31222"/>
                  </a:lnTo>
                  <a:lnTo>
                    <a:pt x="262063" y="39128"/>
                  </a:lnTo>
                  <a:cubicBezTo>
                    <a:pt x="233091" y="118900"/>
                    <a:pt x="200945" y="167319"/>
                    <a:pt x="171576" y="222484"/>
                  </a:cubicBezTo>
                  <a:cubicBezTo>
                    <a:pt x="142207" y="277649"/>
                    <a:pt x="107282" y="339562"/>
                    <a:pt x="85851" y="370121"/>
                  </a:cubicBezTo>
                  <a:cubicBezTo>
                    <a:pt x="64420" y="400680"/>
                    <a:pt x="57276" y="405840"/>
                    <a:pt x="42989" y="405840"/>
                  </a:cubicBezTo>
                  <a:cubicBezTo>
                    <a:pt x="28702" y="405840"/>
                    <a:pt x="1713" y="387980"/>
                    <a:pt x="126" y="370121"/>
                  </a:cubicBezTo>
                  <a:cubicBezTo>
                    <a:pt x="-1461" y="352262"/>
                    <a:pt x="12033" y="341942"/>
                    <a:pt x="33464" y="298683"/>
                  </a:cubicBezTo>
                  <a:cubicBezTo>
                    <a:pt x="54895" y="255424"/>
                    <a:pt x="102123" y="164143"/>
                    <a:pt x="128714" y="110565"/>
                  </a:cubicBezTo>
                  <a:cubicBezTo>
                    <a:pt x="148657" y="70382"/>
                    <a:pt x="163243" y="46048"/>
                    <a:pt x="177995" y="13454"/>
                  </a:cubicBezTo>
                  <a:lnTo>
                    <a:pt x="183569" y="0"/>
                  </a:ln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25" name="任意多边形 124"/>
            <p:cNvSpPr/>
            <p:nvPr/>
          </p:nvSpPr>
          <p:spPr>
            <a:xfrm>
              <a:off x="5991007" y="827786"/>
              <a:ext cx="470277" cy="262973"/>
            </a:xfrm>
            <a:custGeom>
              <a:avLst/>
              <a:gdLst>
                <a:gd name="connsiteX0" fmla="*/ 361761 w 470277"/>
                <a:gd name="connsiteY0" fmla="*/ 332 h 262973"/>
                <a:gd name="connsiteX1" fmla="*/ 419357 w 470277"/>
                <a:gd name="connsiteY1" fmla="*/ 3606 h 262973"/>
                <a:gd name="connsiteX2" fmla="*/ 452695 w 470277"/>
                <a:gd name="connsiteY2" fmla="*/ 5987 h 262973"/>
                <a:gd name="connsiteX3" fmla="*/ 462220 w 470277"/>
                <a:gd name="connsiteY3" fmla="*/ 25037 h 262973"/>
                <a:gd name="connsiteX4" fmla="*/ 466982 w 470277"/>
                <a:gd name="connsiteY4" fmla="*/ 79806 h 262973"/>
                <a:gd name="connsiteX5" fmla="*/ 409832 w 470277"/>
                <a:gd name="connsiteY5" fmla="*/ 79805 h 262973"/>
                <a:gd name="connsiteX6" fmla="*/ 195520 w 470277"/>
                <a:gd name="connsiteY6" fmla="*/ 115524 h 262973"/>
                <a:gd name="connsiteX7" fmla="*/ 98484 w 470277"/>
                <a:gd name="connsiteY7" fmla="*/ 211816 h 262973"/>
                <a:gd name="connsiteX8" fmla="*/ 59972 w 470277"/>
                <a:gd name="connsiteY8" fmla="*/ 262973 h 262973"/>
                <a:gd name="connsiteX9" fmla="*/ 0 w 470277"/>
                <a:gd name="connsiteY9" fmla="*/ 216118 h 262973"/>
                <a:gd name="connsiteX10" fmla="*/ 48924 w 470277"/>
                <a:gd name="connsiteY10" fmla="*/ 155410 h 262973"/>
                <a:gd name="connsiteX11" fmla="*/ 128845 w 470277"/>
                <a:gd name="connsiteY11" fmla="*/ 75043 h 262973"/>
                <a:gd name="connsiteX12" fmla="*/ 288389 w 470277"/>
                <a:gd name="connsiteY12" fmla="*/ 5987 h 262973"/>
                <a:gd name="connsiteX13" fmla="*/ 361761 w 470277"/>
                <a:gd name="connsiteY13" fmla="*/ 332 h 262973"/>
                <a:gd name="connsiteX0" fmla="*/ 361761 w 470277"/>
                <a:gd name="connsiteY0" fmla="*/ 332 h 262973"/>
                <a:gd name="connsiteX1" fmla="*/ 419357 w 470277"/>
                <a:gd name="connsiteY1" fmla="*/ 3606 h 262973"/>
                <a:gd name="connsiteX2" fmla="*/ 452695 w 470277"/>
                <a:gd name="connsiteY2" fmla="*/ 5987 h 262973"/>
                <a:gd name="connsiteX3" fmla="*/ 462220 w 470277"/>
                <a:gd name="connsiteY3" fmla="*/ 25037 h 262973"/>
                <a:gd name="connsiteX4" fmla="*/ 466982 w 470277"/>
                <a:gd name="connsiteY4" fmla="*/ 79806 h 262973"/>
                <a:gd name="connsiteX5" fmla="*/ 409832 w 470277"/>
                <a:gd name="connsiteY5" fmla="*/ 79805 h 262973"/>
                <a:gd name="connsiteX6" fmla="*/ 195520 w 470277"/>
                <a:gd name="connsiteY6" fmla="*/ 115524 h 262973"/>
                <a:gd name="connsiteX7" fmla="*/ 98484 w 470277"/>
                <a:gd name="connsiteY7" fmla="*/ 211816 h 262973"/>
                <a:gd name="connsiteX8" fmla="*/ 59972 w 470277"/>
                <a:gd name="connsiteY8" fmla="*/ 262973 h 262973"/>
                <a:gd name="connsiteX9" fmla="*/ 0 w 470277"/>
                <a:gd name="connsiteY9" fmla="*/ 216118 h 262973"/>
                <a:gd name="connsiteX10" fmla="*/ 48924 w 470277"/>
                <a:gd name="connsiteY10" fmla="*/ 155410 h 262973"/>
                <a:gd name="connsiteX11" fmla="*/ 124082 w 470277"/>
                <a:gd name="connsiteY11" fmla="*/ 65518 h 262973"/>
                <a:gd name="connsiteX12" fmla="*/ 288389 w 470277"/>
                <a:gd name="connsiteY12" fmla="*/ 5987 h 262973"/>
                <a:gd name="connsiteX13" fmla="*/ 361761 w 470277"/>
                <a:gd name="connsiteY13" fmla="*/ 332 h 26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70277" h="262973">
                  <a:moveTo>
                    <a:pt x="361761" y="332"/>
                  </a:moveTo>
                  <a:cubicBezTo>
                    <a:pt x="385028" y="1225"/>
                    <a:pt x="405665" y="3606"/>
                    <a:pt x="419357" y="3606"/>
                  </a:cubicBezTo>
                  <a:cubicBezTo>
                    <a:pt x="446741" y="3606"/>
                    <a:pt x="445551" y="2415"/>
                    <a:pt x="452695" y="5987"/>
                  </a:cubicBezTo>
                  <a:cubicBezTo>
                    <a:pt x="459839" y="9559"/>
                    <a:pt x="459839" y="12734"/>
                    <a:pt x="462220" y="25037"/>
                  </a:cubicBezTo>
                  <a:cubicBezTo>
                    <a:pt x="464601" y="37340"/>
                    <a:pt x="475713" y="70678"/>
                    <a:pt x="466982" y="79806"/>
                  </a:cubicBezTo>
                  <a:cubicBezTo>
                    <a:pt x="458251" y="88934"/>
                    <a:pt x="455076" y="73852"/>
                    <a:pt x="409832" y="79805"/>
                  </a:cubicBezTo>
                  <a:cubicBezTo>
                    <a:pt x="364588" y="85758"/>
                    <a:pt x="262195" y="73852"/>
                    <a:pt x="195520" y="115524"/>
                  </a:cubicBezTo>
                  <a:cubicBezTo>
                    <a:pt x="162183" y="136360"/>
                    <a:pt x="129639" y="172277"/>
                    <a:pt x="98484" y="211816"/>
                  </a:cubicBezTo>
                  <a:lnTo>
                    <a:pt x="59972" y="262973"/>
                  </a:lnTo>
                  <a:lnTo>
                    <a:pt x="0" y="216118"/>
                  </a:lnTo>
                  <a:lnTo>
                    <a:pt x="48924" y="155410"/>
                  </a:lnTo>
                  <a:cubicBezTo>
                    <a:pt x="75466" y="124156"/>
                    <a:pt x="97690" y="85957"/>
                    <a:pt x="124082" y="65518"/>
                  </a:cubicBezTo>
                  <a:cubicBezTo>
                    <a:pt x="176867" y="24640"/>
                    <a:pt x="239970" y="17893"/>
                    <a:pt x="288389" y="5987"/>
                  </a:cubicBezTo>
                  <a:cubicBezTo>
                    <a:pt x="312599" y="34"/>
                    <a:pt x="338495" y="-561"/>
                    <a:pt x="361761" y="332"/>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26" name="任意多边形 125"/>
            <p:cNvSpPr/>
            <p:nvPr/>
          </p:nvSpPr>
          <p:spPr>
            <a:xfrm>
              <a:off x="3970690" y="1107369"/>
              <a:ext cx="1835532" cy="1031137"/>
            </a:xfrm>
            <a:custGeom>
              <a:avLst/>
              <a:gdLst>
                <a:gd name="connsiteX0" fmla="*/ 1120545 w 1835532"/>
                <a:gd name="connsiteY0" fmla="*/ 578 h 1031137"/>
                <a:gd name="connsiteX1" fmla="*/ 1169212 w 1835532"/>
                <a:gd name="connsiteY1" fmla="*/ 6829 h 1031137"/>
                <a:gd name="connsiteX2" fmla="*/ 1309706 w 1835532"/>
                <a:gd name="connsiteY2" fmla="*/ 87791 h 1031137"/>
                <a:gd name="connsiteX3" fmla="*/ 1519256 w 1835532"/>
                <a:gd name="connsiteY3" fmla="*/ 264004 h 1031137"/>
                <a:gd name="connsiteX4" fmla="*/ 1695469 w 1835532"/>
                <a:gd name="connsiteY4" fmla="*/ 452122 h 1031137"/>
                <a:gd name="connsiteX5" fmla="*/ 1812150 w 1835532"/>
                <a:gd name="connsiteY5" fmla="*/ 573567 h 1031137"/>
                <a:gd name="connsiteX6" fmla="*/ 1835532 w 1835532"/>
                <a:gd name="connsiteY6" fmla="*/ 597589 h 1031137"/>
                <a:gd name="connsiteX7" fmla="*/ 1795479 w 1835532"/>
                <a:gd name="connsiteY7" fmla="*/ 625952 h 1031137"/>
                <a:gd name="connsiteX8" fmla="*/ 1775447 w 1835532"/>
                <a:gd name="connsiteY8" fmla="*/ 641267 h 1031137"/>
                <a:gd name="connsiteX9" fmla="*/ 1764525 w 1835532"/>
                <a:gd name="connsiteY9" fmla="*/ 635479 h 1031137"/>
                <a:gd name="connsiteX10" fmla="*/ 1666893 w 1835532"/>
                <a:gd name="connsiteY10" fmla="*/ 540229 h 1031137"/>
                <a:gd name="connsiteX11" fmla="*/ 1552593 w 1835532"/>
                <a:gd name="connsiteY11" fmla="*/ 411641 h 1031137"/>
                <a:gd name="connsiteX12" fmla="*/ 1409718 w 1835532"/>
                <a:gd name="connsiteY12" fmla="*/ 264004 h 1031137"/>
                <a:gd name="connsiteX13" fmla="*/ 1247793 w 1835532"/>
                <a:gd name="connsiteY13" fmla="*/ 144941 h 1031137"/>
                <a:gd name="connsiteX14" fmla="*/ 1133493 w 1835532"/>
                <a:gd name="connsiteY14" fmla="*/ 87791 h 1031137"/>
                <a:gd name="connsiteX15" fmla="*/ 1076343 w 1835532"/>
                <a:gd name="connsiteY15" fmla="*/ 116366 h 1031137"/>
                <a:gd name="connsiteX16" fmla="*/ 964425 w 1835532"/>
                <a:gd name="connsiteY16" fmla="*/ 187804 h 1031137"/>
                <a:gd name="connsiteX17" fmla="*/ 757256 w 1835532"/>
                <a:gd name="connsiteY17" fmla="*/ 254479 h 1031137"/>
                <a:gd name="connsiteX18" fmla="*/ 542943 w 1835532"/>
                <a:gd name="connsiteY18" fmla="*/ 321154 h 1031137"/>
                <a:gd name="connsiteX19" fmla="*/ 323868 w 1835532"/>
                <a:gd name="connsiteY19" fmla="*/ 440216 h 1031137"/>
                <a:gd name="connsiteX20" fmla="*/ 178612 w 1835532"/>
                <a:gd name="connsiteY20" fmla="*/ 578329 h 1031137"/>
                <a:gd name="connsiteX21" fmla="*/ 90505 w 1835532"/>
                <a:gd name="connsiteY21" fmla="*/ 721204 h 1031137"/>
                <a:gd name="connsiteX22" fmla="*/ 104793 w 1835532"/>
                <a:gd name="connsiteY22" fmla="*/ 840266 h 1031137"/>
                <a:gd name="connsiteX23" fmla="*/ 201178 w 1835532"/>
                <a:gd name="connsiteY23" fmla="*/ 957468 h 1031137"/>
                <a:gd name="connsiteX24" fmla="*/ 209539 w 1835532"/>
                <a:gd name="connsiteY24" fmla="*/ 967336 h 1031137"/>
                <a:gd name="connsiteX25" fmla="*/ 143471 w 1835532"/>
                <a:gd name="connsiteY25" fmla="*/ 1031137 h 1031137"/>
                <a:gd name="connsiteX26" fmla="*/ 130540 w 1835532"/>
                <a:gd name="connsiteY26" fmla="*/ 1017669 h 1031137"/>
                <a:gd name="connsiteX27" fmla="*/ 59549 w 1835532"/>
                <a:gd name="connsiteY27" fmla="*/ 935516 h 1031137"/>
                <a:gd name="connsiteX28" fmla="*/ 18 w 1835532"/>
                <a:gd name="connsiteY28" fmla="*/ 773591 h 1031137"/>
                <a:gd name="connsiteX29" fmla="*/ 47643 w 1835532"/>
                <a:gd name="connsiteY29" fmla="*/ 625955 h 1031137"/>
                <a:gd name="connsiteX30" fmla="*/ 130988 w 1835532"/>
                <a:gd name="connsiteY30" fmla="*/ 504509 h 1031137"/>
                <a:gd name="connsiteX31" fmla="*/ 264336 w 1835532"/>
                <a:gd name="connsiteY31" fmla="*/ 378303 h 1031137"/>
                <a:gd name="connsiteX32" fmla="*/ 447693 w 1835532"/>
                <a:gd name="connsiteY32" fmla="*/ 273529 h 1031137"/>
                <a:gd name="connsiteX33" fmla="*/ 647718 w 1835532"/>
                <a:gd name="connsiteY33" fmla="*/ 197329 h 1031137"/>
                <a:gd name="connsiteX34" fmla="*/ 928706 w 1835532"/>
                <a:gd name="connsiteY34" fmla="*/ 111604 h 1031137"/>
                <a:gd name="connsiteX35" fmla="*/ 1071581 w 1835532"/>
                <a:gd name="connsiteY35" fmla="*/ 16353 h 1031137"/>
                <a:gd name="connsiteX36" fmla="*/ 1120545 w 1835532"/>
                <a:gd name="connsiteY36" fmla="*/ 578 h 1031137"/>
                <a:gd name="connsiteX0" fmla="*/ 1120545 w 1835532"/>
                <a:gd name="connsiteY0" fmla="*/ 578 h 1031137"/>
                <a:gd name="connsiteX1" fmla="*/ 1169212 w 1835532"/>
                <a:gd name="connsiteY1" fmla="*/ 6829 h 1031137"/>
                <a:gd name="connsiteX2" fmla="*/ 1309706 w 1835532"/>
                <a:gd name="connsiteY2" fmla="*/ 87791 h 1031137"/>
                <a:gd name="connsiteX3" fmla="*/ 1519256 w 1835532"/>
                <a:gd name="connsiteY3" fmla="*/ 264004 h 1031137"/>
                <a:gd name="connsiteX4" fmla="*/ 1695469 w 1835532"/>
                <a:gd name="connsiteY4" fmla="*/ 452122 h 1031137"/>
                <a:gd name="connsiteX5" fmla="*/ 1812150 w 1835532"/>
                <a:gd name="connsiteY5" fmla="*/ 573567 h 1031137"/>
                <a:gd name="connsiteX6" fmla="*/ 1835532 w 1835532"/>
                <a:gd name="connsiteY6" fmla="*/ 597589 h 1031137"/>
                <a:gd name="connsiteX7" fmla="*/ 1795479 w 1835532"/>
                <a:gd name="connsiteY7" fmla="*/ 625952 h 1031137"/>
                <a:gd name="connsiteX8" fmla="*/ 1775447 w 1835532"/>
                <a:gd name="connsiteY8" fmla="*/ 641267 h 1031137"/>
                <a:gd name="connsiteX9" fmla="*/ 1764525 w 1835532"/>
                <a:gd name="connsiteY9" fmla="*/ 635479 h 1031137"/>
                <a:gd name="connsiteX10" fmla="*/ 1666893 w 1835532"/>
                <a:gd name="connsiteY10" fmla="*/ 540229 h 1031137"/>
                <a:gd name="connsiteX11" fmla="*/ 1552593 w 1835532"/>
                <a:gd name="connsiteY11" fmla="*/ 411641 h 1031137"/>
                <a:gd name="connsiteX12" fmla="*/ 1409718 w 1835532"/>
                <a:gd name="connsiteY12" fmla="*/ 264004 h 1031137"/>
                <a:gd name="connsiteX13" fmla="*/ 1247793 w 1835532"/>
                <a:gd name="connsiteY13" fmla="*/ 144941 h 1031137"/>
                <a:gd name="connsiteX14" fmla="*/ 1133493 w 1835532"/>
                <a:gd name="connsiteY14" fmla="*/ 87791 h 1031137"/>
                <a:gd name="connsiteX15" fmla="*/ 1076343 w 1835532"/>
                <a:gd name="connsiteY15" fmla="*/ 116366 h 1031137"/>
                <a:gd name="connsiteX16" fmla="*/ 964425 w 1835532"/>
                <a:gd name="connsiteY16" fmla="*/ 187804 h 1031137"/>
                <a:gd name="connsiteX17" fmla="*/ 757256 w 1835532"/>
                <a:gd name="connsiteY17" fmla="*/ 254479 h 1031137"/>
                <a:gd name="connsiteX18" fmla="*/ 542943 w 1835532"/>
                <a:gd name="connsiteY18" fmla="*/ 321154 h 1031137"/>
                <a:gd name="connsiteX19" fmla="*/ 323868 w 1835532"/>
                <a:gd name="connsiteY19" fmla="*/ 440216 h 1031137"/>
                <a:gd name="connsiteX20" fmla="*/ 178612 w 1835532"/>
                <a:gd name="connsiteY20" fmla="*/ 578329 h 1031137"/>
                <a:gd name="connsiteX21" fmla="*/ 90505 w 1835532"/>
                <a:gd name="connsiteY21" fmla="*/ 721204 h 1031137"/>
                <a:gd name="connsiteX22" fmla="*/ 104793 w 1835532"/>
                <a:gd name="connsiteY22" fmla="*/ 840266 h 1031137"/>
                <a:gd name="connsiteX23" fmla="*/ 201178 w 1835532"/>
                <a:gd name="connsiteY23" fmla="*/ 957468 h 1031137"/>
                <a:gd name="connsiteX24" fmla="*/ 204776 w 1835532"/>
                <a:gd name="connsiteY24" fmla="*/ 1005436 h 1031137"/>
                <a:gd name="connsiteX25" fmla="*/ 143471 w 1835532"/>
                <a:gd name="connsiteY25" fmla="*/ 1031137 h 1031137"/>
                <a:gd name="connsiteX26" fmla="*/ 130540 w 1835532"/>
                <a:gd name="connsiteY26" fmla="*/ 1017669 h 1031137"/>
                <a:gd name="connsiteX27" fmla="*/ 59549 w 1835532"/>
                <a:gd name="connsiteY27" fmla="*/ 935516 h 1031137"/>
                <a:gd name="connsiteX28" fmla="*/ 18 w 1835532"/>
                <a:gd name="connsiteY28" fmla="*/ 773591 h 1031137"/>
                <a:gd name="connsiteX29" fmla="*/ 47643 w 1835532"/>
                <a:gd name="connsiteY29" fmla="*/ 625955 h 1031137"/>
                <a:gd name="connsiteX30" fmla="*/ 130988 w 1835532"/>
                <a:gd name="connsiteY30" fmla="*/ 504509 h 1031137"/>
                <a:gd name="connsiteX31" fmla="*/ 264336 w 1835532"/>
                <a:gd name="connsiteY31" fmla="*/ 378303 h 1031137"/>
                <a:gd name="connsiteX32" fmla="*/ 447693 w 1835532"/>
                <a:gd name="connsiteY32" fmla="*/ 273529 h 1031137"/>
                <a:gd name="connsiteX33" fmla="*/ 647718 w 1835532"/>
                <a:gd name="connsiteY33" fmla="*/ 197329 h 1031137"/>
                <a:gd name="connsiteX34" fmla="*/ 928706 w 1835532"/>
                <a:gd name="connsiteY34" fmla="*/ 111604 h 1031137"/>
                <a:gd name="connsiteX35" fmla="*/ 1071581 w 1835532"/>
                <a:gd name="connsiteY35" fmla="*/ 16353 h 1031137"/>
                <a:gd name="connsiteX36" fmla="*/ 1120545 w 1835532"/>
                <a:gd name="connsiteY36" fmla="*/ 578 h 1031137"/>
                <a:gd name="connsiteX0" fmla="*/ 1120545 w 1835532"/>
                <a:gd name="connsiteY0" fmla="*/ 578 h 1031137"/>
                <a:gd name="connsiteX1" fmla="*/ 1169212 w 1835532"/>
                <a:gd name="connsiteY1" fmla="*/ 6829 h 1031137"/>
                <a:gd name="connsiteX2" fmla="*/ 1309706 w 1835532"/>
                <a:gd name="connsiteY2" fmla="*/ 87791 h 1031137"/>
                <a:gd name="connsiteX3" fmla="*/ 1519256 w 1835532"/>
                <a:gd name="connsiteY3" fmla="*/ 264004 h 1031137"/>
                <a:gd name="connsiteX4" fmla="*/ 1695469 w 1835532"/>
                <a:gd name="connsiteY4" fmla="*/ 452122 h 1031137"/>
                <a:gd name="connsiteX5" fmla="*/ 1812150 w 1835532"/>
                <a:gd name="connsiteY5" fmla="*/ 573567 h 1031137"/>
                <a:gd name="connsiteX6" fmla="*/ 1835532 w 1835532"/>
                <a:gd name="connsiteY6" fmla="*/ 597589 h 1031137"/>
                <a:gd name="connsiteX7" fmla="*/ 1795479 w 1835532"/>
                <a:gd name="connsiteY7" fmla="*/ 625952 h 1031137"/>
                <a:gd name="connsiteX8" fmla="*/ 1775447 w 1835532"/>
                <a:gd name="connsiteY8" fmla="*/ 641267 h 1031137"/>
                <a:gd name="connsiteX9" fmla="*/ 1764525 w 1835532"/>
                <a:gd name="connsiteY9" fmla="*/ 635479 h 1031137"/>
                <a:gd name="connsiteX10" fmla="*/ 1666893 w 1835532"/>
                <a:gd name="connsiteY10" fmla="*/ 540229 h 1031137"/>
                <a:gd name="connsiteX11" fmla="*/ 1552593 w 1835532"/>
                <a:gd name="connsiteY11" fmla="*/ 411641 h 1031137"/>
                <a:gd name="connsiteX12" fmla="*/ 1409718 w 1835532"/>
                <a:gd name="connsiteY12" fmla="*/ 264004 h 1031137"/>
                <a:gd name="connsiteX13" fmla="*/ 1247793 w 1835532"/>
                <a:gd name="connsiteY13" fmla="*/ 144941 h 1031137"/>
                <a:gd name="connsiteX14" fmla="*/ 1133493 w 1835532"/>
                <a:gd name="connsiteY14" fmla="*/ 87791 h 1031137"/>
                <a:gd name="connsiteX15" fmla="*/ 1076343 w 1835532"/>
                <a:gd name="connsiteY15" fmla="*/ 116366 h 1031137"/>
                <a:gd name="connsiteX16" fmla="*/ 964425 w 1835532"/>
                <a:gd name="connsiteY16" fmla="*/ 187804 h 1031137"/>
                <a:gd name="connsiteX17" fmla="*/ 757256 w 1835532"/>
                <a:gd name="connsiteY17" fmla="*/ 254479 h 1031137"/>
                <a:gd name="connsiteX18" fmla="*/ 542943 w 1835532"/>
                <a:gd name="connsiteY18" fmla="*/ 321154 h 1031137"/>
                <a:gd name="connsiteX19" fmla="*/ 323868 w 1835532"/>
                <a:gd name="connsiteY19" fmla="*/ 440216 h 1031137"/>
                <a:gd name="connsiteX20" fmla="*/ 178612 w 1835532"/>
                <a:gd name="connsiteY20" fmla="*/ 578329 h 1031137"/>
                <a:gd name="connsiteX21" fmla="*/ 90505 w 1835532"/>
                <a:gd name="connsiteY21" fmla="*/ 721204 h 1031137"/>
                <a:gd name="connsiteX22" fmla="*/ 104793 w 1835532"/>
                <a:gd name="connsiteY22" fmla="*/ 840266 h 1031137"/>
                <a:gd name="connsiteX23" fmla="*/ 182128 w 1835532"/>
                <a:gd name="connsiteY23" fmla="*/ 957468 h 1031137"/>
                <a:gd name="connsiteX24" fmla="*/ 204776 w 1835532"/>
                <a:gd name="connsiteY24" fmla="*/ 1005436 h 1031137"/>
                <a:gd name="connsiteX25" fmla="*/ 143471 w 1835532"/>
                <a:gd name="connsiteY25" fmla="*/ 1031137 h 1031137"/>
                <a:gd name="connsiteX26" fmla="*/ 130540 w 1835532"/>
                <a:gd name="connsiteY26" fmla="*/ 1017669 h 1031137"/>
                <a:gd name="connsiteX27" fmla="*/ 59549 w 1835532"/>
                <a:gd name="connsiteY27" fmla="*/ 935516 h 1031137"/>
                <a:gd name="connsiteX28" fmla="*/ 18 w 1835532"/>
                <a:gd name="connsiteY28" fmla="*/ 773591 h 1031137"/>
                <a:gd name="connsiteX29" fmla="*/ 47643 w 1835532"/>
                <a:gd name="connsiteY29" fmla="*/ 625955 h 1031137"/>
                <a:gd name="connsiteX30" fmla="*/ 130988 w 1835532"/>
                <a:gd name="connsiteY30" fmla="*/ 504509 h 1031137"/>
                <a:gd name="connsiteX31" fmla="*/ 264336 w 1835532"/>
                <a:gd name="connsiteY31" fmla="*/ 378303 h 1031137"/>
                <a:gd name="connsiteX32" fmla="*/ 447693 w 1835532"/>
                <a:gd name="connsiteY32" fmla="*/ 273529 h 1031137"/>
                <a:gd name="connsiteX33" fmla="*/ 647718 w 1835532"/>
                <a:gd name="connsiteY33" fmla="*/ 197329 h 1031137"/>
                <a:gd name="connsiteX34" fmla="*/ 928706 w 1835532"/>
                <a:gd name="connsiteY34" fmla="*/ 111604 h 1031137"/>
                <a:gd name="connsiteX35" fmla="*/ 1071581 w 1835532"/>
                <a:gd name="connsiteY35" fmla="*/ 16353 h 1031137"/>
                <a:gd name="connsiteX36" fmla="*/ 1120545 w 1835532"/>
                <a:gd name="connsiteY36" fmla="*/ 578 h 103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35532" h="1031137">
                  <a:moveTo>
                    <a:pt x="1120545" y="578"/>
                  </a:moveTo>
                  <a:cubicBezTo>
                    <a:pt x="1134982" y="-1109"/>
                    <a:pt x="1149369" y="876"/>
                    <a:pt x="1169212" y="6829"/>
                  </a:cubicBezTo>
                  <a:cubicBezTo>
                    <a:pt x="1208899" y="18735"/>
                    <a:pt x="1251365" y="44928"/>
                    <a:pt x="1309706" y="87791"/>
                  </a:cubicBezTo>
                  <a:cubicBezTo>
                    <a:pt x="1368047" y="130654"/>
                    <a:pt x="1454962" y="203282"/>
                    <a:pt x="1519256" y="264004"/>
                  </a:cubicBezTo>
                  <a:cubicBezTo>
                    <a:pt x="1583550" y="324726"/>
                    <a:pt x="1646653" y="400528"/>
                    <a:pt x="1695469" y="452122"/>
                  </a:cubicBezTo>
                  <a:cubicBezTo>
                    <a:pt x="1744285" y="503716"/>
                    <a:pt x="1784369" y="543801"/>
                    <a:pt x="1812150" y="573567"/>
                  </a:cubicBezTo>
                  <a:lnTo>
                    <a:pt x="1835532" y="597589"/>
                  </a:lnTo>
                  <a:lnTo>
                    <a:pt x="1795479" y="625952"/>
                  </a:lnTo>
                  <a:lnTo>
                    <a:pt x="1775447" y="641267"/>
                  </a:lnTo>
                  <a:lnTo>
                    <a:pt x="1764525" y="635479"/>
                  </a:lnTo>
                  <a:cubicBezTo>
                    <a:pt x="1732775" y="613254"/>
                    <a:pt x="1702215" y="577535"/>
                    <a:pt x="1666893" y="540229"/>
                  </a:cubicBezTo>
                  <a:cubicBezTo>
                    <a:pt x="1631571" y="502923"/>
                    <a:pt x="1595455" y="457678"/>
                    <a:pt x="1552593" y="411641"/>
                  </a:cubicBezTo>
                  <a:cubicBezTo>
                    <a:pt x="1509731" y="365604"/>
                    <a:pt x="1460518" y="308454"/>
                    <a:pt x="1409718" y="264004"/>
                  </a:cubicBezTo>
                  <a:cubicBezTo>
                    <a:pt x="1358918" y="219554"/>
                    <a:pt x="1293830" y="174310"/>
                    <a:pt x="1247793" y="144941"/>
                  </a:cubicBezTo>
                  <a:cubicBezTo>
                    <a:pt x="1201756" y="115572"/>
                    <a:pt x="1162068" y="92553"/>
                    <a:pt x="1133493" y="87791"/>
                  </a:cubicBezTo>
                  <a:cubicBezTo>
                    <a:pt x="1104918" y="83029"/>
                    <a:pt x="1104521" y="99697"/>
                    <a:pt x="1076343" y="116366"/>
                  </a:cubicBezTo>
                  <a:cubicBezTo>
                    <a:pt x="1048165" y="133035"/>
                    <a:pt x="1017606" y="164785"/>
                    <a:pt x="964425" y="187804"/>
                  </a:cubicBezTo>
                  <a:cubicBezTo>
                    <a:pt x="911244" y="210823"/>
                    <a:pt x="827503" y="232254"/>
                    <a:pt x="757256" y="254479"/>
                  </a:cubicBezTo>
                  <a:cubicBezTo>
                    <a:pt x="687009" y="276704"/>
                    <a:pt x="615174" y="290198"/>
                    <a:pt x="542943" y="321154"/>
                  </a:cubicBezTo>
                  <a:cubicBezTo>
                    <a:pt x="470712" y="352110"/>
                    <a:pt x="384590" y="397354"/>
                    <a:pt x="323868" y="440216"/>
                  </a:cubicBezTo>
                  <a:cubicBezTo>
                    <a:pt x="263146" y="483078"/>
                    <a:pt x="217506" y="531498"/>
                    <a:pt x="178612" y="578329"/>
                  </a:cubicBezTo>
                  <a:cubicBezTo>
                    <a:pt x="139718" y="625160"/>
                    <a:pt x="102808" y="677548"/>
                    <a:pt x="90505" y="721204"/>
                  </a:cubicBezTo>
                  <a:cubicBezTo>
                    <a:pt x="78202" y="764860"/>
                    <a:pt x="89523" y="800889"/>
                    <a:pt x="104793" y="840266"/>
                  </a:cubicBezTo>
                  <a:cubicBezTo>
                    <a:pt x="120063" y="879643"/>
                    <a:pt x="147656" y="919294"/>
                    <a:pt x="182128" y="957468"/>
                  </a:cubicBezTo>
                  <a:lnTo>
                    <a:pt x="204776" y="1005436"/>
                  </a:lnTo>
                  <a:lnTo>
                    <a:pt x="143471" y="1031137"/>
                  </a:lnTo>
                  <a:lnTo>
                    <a:pt x="130540" y="1017669"/>
                  </a:lnTo>
                  <a:cubicBezTo>
                    <a:pt x="103503" y="990285"/>
                    <a:pt x="76218" y="962504"/>
                    <a:pt x="59549" y="935516"/>
                  </a:cubicBezTo>
                  <a:cubicBezTo>
                    <a:pt x="26212" y="881541"/>
                    <a:pt x="812" y="832328"/>
                    <a:pt x="18" y="773591"/>
                  </a:cubicBezTo>
                  <a:cubicBezTo>
                    <a:pt x="-776" y="714854"/>
                    <a:pt x="25815" y="670802"/>
                    <a:pt x="47643" y="625955"/>
                  </a:cubicBezTo>
                  <a:cubicBezTo>
                    <a:pt x="69471" y="581108"/>
                    <a:pt x="94873" y="545784"/>
                    <a:pt x="130988" y="504509"/>
                  </a:cubicBezTo>
                  <a:cubicBezTo>
                    <a:pt x="167104" y="463234"/>
                    <a:pt x="211552" y="416800"/>
                    <a:pt x="264336" y="378303"/>
                  </a:cubicBezTo>
                  <a:cubicBezTo>
                    <a:pt x="317120" y="339806"/>
                    <a:pt x="383796" y="303691"/>
                    <a:pt x="447693" y="273529"/>
                  </a:cubicBezTo>
                  <a:cubicBezTo>
                    <a:pt x="511590" y="243367"/>
                    <a:pt x="567549" y="224316"/>
                    <a:pt x="647718" y="197329"/>
                  </a:cubicBezTo>
                  <a:cubicBezTo>
                    <a:pt x="727887" y="170342"/>
                    <a:pt x="858062" y="141767"/>
                    <a:pt x="928706" y="111604"/>
                  </a:cubicBezTo>
                  <a:cubicBezTo>
                    <a:pt x="999350" y="81441"/>
                    <a:pt x="1031497" y="33816"/>
                    <a:pt x="1071581" y="16353"/>
                  </a:cubicBezTo>
                  <a:cubicBezTo>
                    <a:pt x="1091623" y="7622"/>
                    <a:pt x="1106109" y="2264"/>
                    <a:pt x="1120545" y="578"/>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27" name="任意多边形 126"/>
            <p:cNvSpPr/>
            <p:nvPr/>
          </p:nvSpPr>
          <p:spPr>
            <a:xfrm>
              <a:off x="2557253" y="1105942"/>
              <a:ext cx="759043" cy="865911"/>
            </a:xfrm>
            <a:custGeom>
              <a:avLst/>
              <a:gdLst>
                <a:gd name="connsiteX0" fmla="*/ 61912 w 759043"/>
                <a:gd name="connsiteY0" fmla="*/ 914 h 865911"/>
                <a:gd name="connsiteX1" fmla="*/ 90487 w 759043"/>
                <a:gd name="connsiteY1" fmla="*/ 29489 h 865911"/>
                <a:gd name="connsiteX2" fmla="*/ 133350 w 759043"/>
                <a:gd name="connsiteY2" fmla="*/ 129501 h 865911"/>
                <a:gd name="connsiteX3" fmla="*/ 202406 w 759043"/>
                <a:gd name="connsiteY3" fmla="*/ 303333 h 865911"/>
                <a:gd name="connsiteX4" fmla="*/ 280987 w 759043"/>
                <a:gd name="connsiteY4" fmla="*/ 498595 h 865911"/>
                <a:gd name="connsiteX5" fmla="*/ 378619 w 759043"/>
                <a:gd name="connsiteY5" fmla="*/ 667663 h 865911"/>
                <a:gd name="connsiteX6" fmla="*/ 507205 w 759043"/>
                <a:gd name="connsiteY6" fmla="*/ 772438 h 865911"/>
                <a:gd name="connsiteX7" fmla="*/ 623887 w 759043"/>
                <a:gd name="connsiteY7" fmla="*/ 767676 h 865911"/>
                <a:gd name="connsiteX8" fmla="*/ 715416 w 759043"/>
                <a:gd name="connsiteY8" fmla="*/ 708182 h 865911"/>
                <a:gd name="connsiteX9" fmla="*/ 715810 w 759043"/>
                <a:gd name="connsiteY9" fmla="*/ 707978 h 865911"/>
                <a:gd name="connsiteX10" fmla="*/ 759043 w 759043"/>
                <a:gd name="connsiteY10" fmla="*/ 782860 h 865911"/>
                <a:gd name="connsiteX11" fmla="*/ 731043 w 759043"/>
                <a:gd name="connsiteY11" fmla="*/ 796251 h 865911"/>
                <a:gd name="connsiteX12" fmla="*/ 623887 w 759043"/>
                <a:gd name="connsiteY12" fmla="*/ 858164 h 865911"/>
                <a:gd name="connsiteX13" fmla="*/ 476250 w 759043"/>
                <a:gd name="connsiteY13" fmla="*/ 853401 h 865911"/>
                <a:gd name="connsiteX14" fmla="*/ 338137 w 759043"/>
                <a:gd name="connsiteY14" fmla="*/ 753389 h 865911"/>
                <a:gd name="connsiteX15" fmla="*/ 247650 w 759043"/>
                <a:gd name="connsiteY15" fmla="*/ 624801 h 865911"/>
                <a:gd name="connsiteX16" fmla="*/ 164306 w 759043"/>
                <a:gd name="connsiteY16" fmla="*/ 446207 h 865911"/>
                <a:gd name="connsiteX17" fmla="*/ 90487 w 759043"/>
                <a:gd name="connsiteY17" fmla="*/ 248564 h 865911"/>
                <a:gd name="connsiteX18" fmla="*/ 28575 w 759043"/>
                <a:gd name="connsiteY18" fmla="*/ 108070 h 865911"/>
                <a:gd name="connsiteX19" fmla="*/ 0 w 759043"/>
                <a:gd name="connsiteY19" fmla="*/ 43776 h 865911"/>
                <a:gd name="connsiteX20" fmla="*/ 28575 w 759043"/>
                <a:gd name="connsiteY20" fmla="*/ 10439 h 865911"/>
                <a:gd name="connsiteX21" fmla="*/ 61912 w 759043"/>
                <a:gd name="connsiteY21" fmla="*/ 914 h 865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59043" h="865911">
                  <a:moveTo>
                    <a:pt x="61912" y="914"/>
                  </a:moveTo>
                  <a:cubicBezTo>
                    <a:pt x="72231" y="4089"/>
                    <a:pt x="78581" y="8058"/>
                    <a:pt x="90487" y="29489"/>
                  </a:cubicBezTo>
                  <a:cubicBezTo>
                    <a:pt x="102393" y="50920"/>
                    <a:pt x="114697" y="83860"/>
                    <a:pt x="133350" y="129501"/>
                  </a:cubicBezTo>
                  <a:cubicBezTo>
                    <a:pt x="152003" y="175142"/>
                    <a:pt x="177800" y="241817"/>
                    <a:pt x="202406" y="303333"/>
                  </a:cubicBezTo>
                  <a:cubicBezTo>
                    <a:pt x="227012" y="364849"/>
                    <a:pt x="251618" y="437873"/>
                    <a:pt x="280987" y="498595"/>
                  </a:cubicBezTo>
                  <a:cubicBezTo>
                    <a:pt x="310356" y="559317"/>
                    <a:pt x="340916" y="622023"/>
                    <a:pt x="378619" y="667663"/>
                  </a:cubicBezTo>
                  <a:cubicBezTo>
                    <a:pt x="416322" y="713304"/>
                    <a:pt x="466327" y="755769"/>
                    <a:pt x="507205" y="772438"/>
                  </a:cubicBezTo>
                  <a:cubicBezTo>
                    <a:pt x="548083" y="789107"/>
                    <a:pt x="583803" y="781170"/>
                    <a:pt x="623887" y="767676"/>
                  </a:cubicBezTo>
                  <a:cubicBezTo>
                    <a:pt x="653950" y="757556"/>
                    <a:pt x="683790" y="728683"/>
                    <a:pt x="715416" y="708182"/>
                  </a:cubicBezTo>
                  <a:lnTo>
                    <a:pt x="715810" y="707978"/>
                  </a:lnTo>
                  <a:lnTo>
                    <a:pt x="759043" y="782860"/>
                  </a:lnTo>
                  <a:lnTo>
                    <a:pt x="731043" y="796251"/>
                  </a:lnTo>
                  <a:cubicBezTo>
                    <a:pt x="695721" y="813714"/>
                    <a:pt x="666352" y="848639"/>
                    <a:pt x="623887" y="858164"/>
                  </a:cubicBezTo>
                  <a:cubicBezTo>
                    <a:pt x="581422" y="867689"/>
                    <a:pt x="523875" y="870864"/>
                    <a:pt x="476250" y="853401"/>
                  </a:cubicBezTo>
                  <a:cubicBezTo>
                    <a:pt x="428625" y="835939"/>
                    <a:pt x="376237" y="791489"/>
                    <a:pt x="338137" y="753389"/>
                  </a:cubicBezTo>
                  <a:cubicBezTo>
                    <a:pt x="300037" y="715289"/>
                    <a:pt x="276622" y="675998"/>
                    <a:pt x="247650" y="624801"/>
                  </a:cubicBezTo>
                  <a:cubicBezTo>
                    <a:pt x="218678" y="573604"/>
                    <a:pt x="190500" y="508913"/>
                    <a:pt x="164306" y="446207"/>
                  </a:cubicBezTo>
                  <a:cubicBezTo>
                    <a:pt x="138112" y="383501"/>
                    <a:pt x="113109" y="304920"/>
                    <a:pt x="90487" y="248564"/>
                  </a:cubicBezTo>
                  <a:cubicBezTo>
                    <a:pt x="67865" y="192208"/>
                    <a:pt x="43656" y="142201"/>
                    <a:pt x="28575" y="108070"/>
                  </a:cubicBezTo>
                  <a:cubicBezTo>
                    <a:pt x="13494" y="73939"/>
                    <a:pt x="0" y="60048"/>
                    <a:pt x="0" y="43776"/>
                  </a:cubicBezTo>
                  <a:cubicBezTo>
                    <a:pt x="0" y="27504"/>
                    <a:pt x="18256" y="17583"/>
                    <a:pt x="28575" y="10439"/>
                  </a:cubicBezTo>
                  <a:cubicBezTo>
                    <a:pt x="38894" y="3295"/>
                    <a:pt x="51593" y="-2261"/>
                    <a:pt x="61912" y="914"/>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28" name="任意多边形 127"/>
            <p:cNvSpPr/>
            <p:nvPr/>
          </p:nvSpPr>
          <p:spPr>
            <a:xfrm>
              <a:off x="3281254" y="1732520"/>
              <a:ext cx="343293" cy="193496"/>
            </a:xfrm>
            <a:custGeom>
              <a:avLst/>
              <a:gdLst>
                <a:gd name="connsiteX0" fmla="*/ 169195 w 343293"/>
                <a:gd name="connsiteY0" fmla="*/ 2148 h 193496"/>
                <a:gd name="connsiteX1" fmla="*/ 281114 w 343293"/>
                <a:gd name="connsiteY1" fmla="*/ 61679 h 193496"/>
                <a:gd name="connsiteX2" fmla="*/ 328738 w 343293"/>
                <a:gd name="connsiteY2" fmla="*/ 123592 h 193496"/>
                <a:gd name="connsiteX3" fmla="*/ 343026 w 343293"/>
                <a:gd name="connsiteY3" fmla="*/ 178361 h 193496"/>
                <a:gd name="connsiteX4" fmla="*/ 319214 w 343293"/>
                <a:gd name="connsiteY4" fmla="*/ 192648 h 193496"/>
                <a:gd name="connsiteX5" fmla="*/ 257301 w 343293"/>
                <a:gd name="connsiteY5" fmla="*/ 159311 h 193496"/>
                <a:gd name="connsiteX6" fmla="*/ 185864 w 343293"/>
                <a:gd name="connsiteY6" fmla="*/ 97398 h 193496"/>
                <a:gd name="connsiteX7" fmla="*/ 116808 w 343293"/>
                <a:gd name="connsiteY7" fmla="*/ 83110 h 193496"/>
                <a:gd name="connsiteX8" fmla="*/ 66801 w 343293"/>
                <a:gd name="connsiteY8" fmla="*/ 99779 h 193496"/>
                <a:gd name="connsiteX9" fmla="*/ 43289 w 343293"/>
                <a:gd name="connsiteY9" fmla="*/ 111024 h 193496"/>
                <a:gd name="connsiteX10" fmla="*/ 0 w 343293"/>
                <a:gd name="connsiteY10" fmla="*/ 36045 h 193496"/>
                <a:gd name="connsiteX11" fmla="*/ 28701 w 343293"/>
                <a:gd name="connsiteY11" fmla="*/ 21198 h 193496"/>
                <a:gd name="connsiteX12" fmla="*/ 169195 w 343293"/>
                <a:gd name="connsiteY12" fmla="*/ 2148 h 193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43293" h="193496">
                  <a:moveTo>
                    <a:pt x="169195" y="2148"/>
                  </a:moveTo>
                  <a:cubicBezTo>
                    <a:pt x="211264" y="8895"/>
                    <a:pt x="254524" y="41438"/>
                    <a:pt x="281114" y="61679"/>
                  </a:cubicBezTo>
                  <a:cubicBezTo>
                    <a:pt x="307704" y="81920"/>
                    <a:pt x="318419" y="104145"/>
                    <a:pt x="328738" y="123592"/>
                  </a:cubicBezTo>
                  <a:cubicBezTo>
                    <a:pt x="339057" y="143039"/>
                    <a:pt x="344613" y="166852"/>
                    <a:pt x="343026" y="178361"/>
                  </a:cubicBezTo>
                  <a:cubicBezTo>
                    <a:pt x="341439" y="189870"/>
                    <a:pt x="333501" y="195823"/>
                    <a:pt x="319214" y="192648"/>
                  </a:cubicBezTo>
                  <a:cubicBezTo>
                    <a:pt x="304927" y="189473"/>
                    <a:pt x="279526" y="175186"/>
                    <a:pt x="257301" y="159311"/>
                  </a:cubicBezTo>
                  <a:cubicBezTo>
                    <a:pt x="235076" y="143436"/>
                    <a:pt x="209279" y="110098"/>
                    <a:pt x="185864" y="97398"/>
                  </a:cubicBezTo>
                  <a:cubicBezTo>
                    <a:pt x="162449" y="84698"/>
                    <a:pt x="145780" y="78348"/>
                    <a:pt x="116808" y="83110"/>
                  </a:cubicBezTo>
                  <a:cubicBezTo>
                    <a:pt x="102322" y="85491"/>
                    <a:pt x="84959" y="91841"/>
                    <a:pt x="66801" y="99779"/>
                  </a:cubicBezTo>
                  <a:lnTo>
                    <a:pt x="43289" y="111024"/>
                  </a:lnTo>
                  <a:lnTo>
                    <a:pt x="0" y="36045"/>
                  </a:lnTo>
                  <a:lnTo>
                    <a:pt x="28701" y="21198"/>
                  </a:lnTo>
                  <a:cubicBezTo>
                    <a:pt x="72754" y="5323"/>
                    <a:pt x="127126" y="-4599"/>
                    <a:pt x="169195" y="2148"/>
                  </a:cubicBezTo>
                  <a:close/>
                </a:path>
              </a:pathLst>
            </a:cu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spTree>
    <p:extLst>
      <p:ext uri="{BB962C8B-B14F-4D97-AF65-F5344CB8AC3E}">
        <p14:creationId xmlns:p14="http://schemas.microsoft.com/office/powerpoint/2010/main" val="300167682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 name="椭圆 87"/>
          <p:cNvSpPr/>
          <p:nvPr/>
        </p:nvSpPr>
        <p:spPr>
          <a:xfrm>
            <a:off x="7615450" y="3148204"/>
            <a:ext cx="432000" cy="792000"/>
          </a:xfrm>
          <a:prstGeom prst="ellipse">
            <a:avLst/>
          </a:prstGeom>
          <a:solidFill>
            <a:srgbClr val="71DAFF"/>
          </a:solidFill>
          <a:ln>
            <a:noFill/>
            <a:prstDash val="dash"/>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p:cNvSpPr/>
          <p:nvPr/>
        </p:nvSpPr>
        <p:spPr>
          <a:xfrm>
            <a:off x="5778984" y="4274304"/>
            <a:ext cx="1260000" cy="1260000"/>
          </a:xfrm>
          <a:prstGeom prst="ellipse">
            <a:avLst/>
          </a:prstGeom>
          <a:solidFill>
            <a:schemeClr val="accent6">
              <a:lumMod val="40000"/>
              <a:lumOff val="60000"/>
            </a:schemeClr>
          </a:solidFill>
          <a:ln>
            <a:noFill/>
            <a:prstDash val="dash"/>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p:cNvSpPr/>
          <p:nvPr/>
        </p:nvSpPr>
        <p:spPr>
          <a:xfrm>
            <a:off x="4186304" y="4515112"/>
            <a:ext cx="1008000" cy="1008000"/>
          </a:xfrm>
          <a:prstGeom prst="ellipse">
            <a:avLst/>
          </a:prstGeom>
          <a:solidFill>
            <a:schemeClr val="accent2">
              <a:lumMod val="20000"/>
              <a:lumOff val="80000"/>
            </a:schemeClr>
          </a:solidFill>
          <a:ln>
            <a:noFill/>
            <a:prstDash val="dash"/>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椭圆 64"/>
          <p:cNvSpPr/>
          <p:nvPr/>
        </p:nvSpPr>
        <p:spPr>
          <a:xfrm>
            <a:off x="5175254" y="3645960"/>
            <a:ext cx="792000" cy="432000"/>
          </a:xfrm>
          <a:prstGeom prst="ellipse">
            <a:avLst/>
          </a:prstGeom>
          <a:solidFill>
            <a:srgbClr val="71DAFF"/>
          </a:solidFill>
          <a:ln>
            <a:noFill/>
            <a:prstDash val="dash"/>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椭圆 45"/>
          <p:cNvSpPr/>
          <p:nvPr/>
        </p:nvSpPr>
        <p:spPr>
          <a:xfrm>
            <a:off x="6566847" y="1150426"/>
            <a:ext cx="1584000" cy="1296000"/>
          </a:xfrm>
          <a:prstGeom prst="ellipse">
            <a:avLst/>
          </a:prstGeom>
          <a:solidFill>
            <a:schemeClr val="accent6">
              <a:lumMod val="40000"/>
              <a:lumOff val="60000"/>
            </a:schemeClr>
          </a:solidFill>
          <a:ln>
            <a:noFill/>
            <a:prstDash val="dash"/>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椭圆 54"/>
          <p:cNvSpPr/>
          <p:nvPr/>
        </p:nvSpPr>
        <p:spPr>
          <a:xfrm>
            <a:off x="5455316" y="2061887"/>
            <a:ext cx="1008000" cy="1008000"/>
          </a:xfrm>
          <a:prstGeom prst="ellipse">
            <a:avLst/>
          </a:prstGeom>
          <a:solidFill>
            <a:schemeClr val="accent6">
              <a:lumMod val="40000"/>
              <a:lumOff val="60000"/>
            </a:schemeClr>
          </a:solidFill>
          <a:ln>
            <a:noFill/>
            <a:prstDash val="dash"/>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椭圆 42"/>
          <p:cNvSpPr/>
          <p:nvPr/>
        </p:nvSpPr>
        <p:spPr>
          <a:xfrm>
            <a:off x="3824228" y="2104726"/>
            <a:ext cx="1008000" cy="1008000"/>
          </a:xfrm>
          <a:prstGeom prst="ellipse">
            <a:avLst/>
          </a:prstGeom>
          <a:solidFill>
            <a:schemeClr val="accent6">
              <a:lumMod val="40000"/>
              <a:lumOff val="60000"/>
            </a:schemeClr>
          </a:solidFill>
          <a:ln>
            <a:noFill/>
            <a:prstDash val="dash"/>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椭圆 36"/>
          <p:cNvSpPr/>
          <p:nvPr/>
        </p:nvSpPr>
        <p:spPr>
          <a:xfrm>
            <a:off x="5237188" y="976261"/>
            <a:ext cx="432000" cy="792000"/>
          </a:xfrm>
          <a:prstGeom prst="ellipse">
            <a:avLst/>
          </a:prstGeom>
          <a:solidFill>
            <a:srgbClr val="71DAFF"/>
          </a:solidFill>
          <a:ln>
            <a:noFill/>
            <a:prstDash val="dash"/>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椭圆 31"/>
          <p:cNvSpPr/>
          <p:nvPr/>
        </p:nvSpPr>
        <p:spPr>
          <a:xfrm>
            <a:off x="3912712" y="850224"/>
            <a:ext cx="1008000" cy="1008000"/>
          </a:xfrm>
          <a:prstGeom prst="ellipse">
            <a:avLst/>
          </a:prstGeom>
          <a:solidFill>
            <a:schemeClr val="accent2">
              <a:lumMod val="20000"/>
              <a:lumOff val="80000"/>
            </a:schemeClr>
          </a:solidFill>
          <a:ln>
            <a:noFill/>
            <a:prstDash val="dash"/>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矩形 15"/>
          <p:cNvSpPr/>
          <p:nvPr/>
        </p:nvSpPr>
        <p:spPr>
          <a:xfrm>
            <a:off x="3444226" y="5772176"/>
            <a:ext cx="5444119" cy="461665"/>
          </a:xfrm>
          <a:prstGeom prst="rect">
            <a:avLst/>
          </a:prstGeom>
        </p:spPr>
        <p:txBody>
          <a:bodyPr wrap="none">
            <a:spAutoFit/>
          </a:bodyPr>
          <a:lstStyle/>
          <a:p>
            <a:r>
              <a:rPr lang="zh-CN" altLang="en-US" sz="2400" dirty="0">
                <a:effectLst>
                  <a:outerShdw blurRad="38100" dist="38100" dir="2700000" algn="tl">
                    <a:srgbClr val="C0C0C0"/>
                  </a:outerShdw>
                </a:effectLst>
                <a:latin typeface="Times New Roman" panose="02020603050405020304" pitchFamily="18" charset="0"/>
              </a:rPr>
              <a:t>维持蛋白质分子三级结构的各种化学键</a:t>
            </a:r>
            <a:endParaRPr lang="zh-CN" altLang="en-US" sz="2400" dirty="0"/>
          </a:p>
        </p:txBody>
      </p:sp>
      <p:sp>
        <p:nvSpPr>
          <p:cNvPr id="31" name="任意多边形 30"/>
          <p:cNvSpPr/>
          <p:nvPr/>
        </p:nvSpPr>
        <p:spPr>
          <a:xfrm rot="5400000">
            <a:off x="3435473" y="631535"/>
            <a:ext cx="4888763" cy="5081096"/>
          </a:xfrm>
          <a:custGeom>
            <a:avLst/>
            <a:gdLst>
              <a:gd name="connsiteX0" fmla="*/ 0 w 4888763"/>
              <a:gd name="connsiteY0" fmla="*/ 4827314 h 5081096"/>
              <a:gd name="connsiteX1" fmla="*/ 0 w 4888763"/>
              <a:gd name="connsiteY1" fmla="*/ 2487314 h 5081096"/>
              <a:gd name="connsiteX2" fmla="*/ 3788 w 4888763"/>
              <a:gd name="connsiteY2" fmla="*/ 2487314 h 5081096"/>
              <a:gd name="connsiteX3" fmla="*/ 3788 w 4888763"/>
              <a:gd name="connsiteY3" fmla="*/ 2212934 h 5081096"/>
              <a:gd name="connsiteX4" fmla="*/ 3176 w 4888763"/>
              <a:gd name="connsiteY4" fmla="*/ 2207864 h 5081096"/>
              <a:gd name="connsiteX5" fmla="*/ 159299 w 4888763"/>
              <a:gd name="connsiteY5" fmla="*/ 1946864 h 5081096"/>
              <a:gd name="connsiteX6" fmla="*/ 315421 w 4888763"/>
              <a:gd name="connsiteY6" fmla="*/ 1946864 h 5081096"/>
              <a:gd name="connsiteX7" fmla="*/ 368524 w 4888763"/>
              <a:gd name="connsiteY7" fmla="*/ 1946864 h 5081096"/>
              <a:gd name="connsiteX8" fmla="*/ 903176 w 4888763"/>
              <a:gd name="connsiteY8" fmla="*/ 1946864 h 5081096"/>
              <a:gd name="connsiteX9" fmla="*/ 956279 w 4888763"/>
              <a:gd name="connsiteY9" fmla="*/ 1946864 h 5081096"/>
              <a:gd name="connsiteX10" fmla="*/ 1112401 w 4888763"/>
              <a:gd name="connsiteY10" fmla="*/ 1946864 h 5081096"/>
              <a:gd name="connsiteX11" fmla="*/ 1268524 w 4888763"/>
              <a:gd name="connsiteY11" fmla="*/ 2207864 h 5081096"/>
              <a:gd name="connsiteX12" fmla="*/ 1267912 w 4888763"/>
              <a:gd name="connsiteY12" fmla="*/ 2212934 h 5081096"/>
              <a:gd name="connsiteX13" fmla="*/ 1267912 w 4888763"/>
              <a:gd name="connsiteY13" fmla="*/ 2990864 h 5081096"/>
              <a:gd name="connsiteX14" fmla="*/ 1264950 w 4888763"/>
              <a:gd name="connsiteY14" fmla="*/ 2990864 h 5081096"/>
              <a:gd name="connsiteX15" fmla="*/ 1264950 w 4888763"/>
              <a:gd name="connsiteY15" fmla="*/ 4033632 h 5081096"/>
              <a:gd name="connsiteX16" fmla="*/ 1266496 w 4888763"/>
              <a:gd name="connsiteY16" fmla="*/ 4033632 h 5081096"/>
              <a:gd name="connsiteX17" fmla="*/ 1266496 w 4888763"/>
              <a:gd name="connsiteY17" fmla="*/ 4765363 h 5081096"/>
              <a:gd name="connsiteX18" fmla="*/ 1265896 w 4888763"/>
              <a:gd name="connsiteY18" fmla="*/ 4770171 h 5081096"/>
              <a:gd name="connsiteX19" fmla="*/ 1418895 w 4888763"/>
              <a:gd name="connsiteY19" fmla="*/ 5017671 h 5081096"/>
              <a:gd name="connsiteX20" fmla="*/ 1571895 w 4888763"/>
              <a:gd name="connsiteY20" fmla="*/ 5017671 h 5081096"/>
              <a:gd name="connsiteX21" fmla="*/ 1625450 w 4888763"/>
              <a:gd name="connsiteY21" fmla="*/ 5017671 h 5081096"/>
              <a:gd name="connsiteX22" fmla="*/ 2102437 w 4888763"/>
              <a:gd name="connsiteY22" fmla="*/ 5017671 h 5081096"/>
              <a:gd name="connsiteX23" fmla="*/ 2155992 w 4888763"/>
              <a:gd name="connsiteY23" fmla="*/ 5017671 h 5081096"/>
              <a:gd name="connsiteX24" fmla="*/ 2308992 w 4888763"/>
              <a:gd name="connsiteY24" fmla="*/ 5017671 h 5081096"/>
              <a:gd name="connsiteX25" fmla="*/ 2461992 w 4888763"/>
              <a:gd name="connsiteY25" fmla="*/ 4770171 h 5081096"/>
              <a:gd name="connsiteX26" fmla="*/ 2461392 w 4888763"/>
              <a:gd name="connsiteY26" fmla="*/ 4765363 h 5081096"/>
              <a:gd name="connsiteX27" fmla="*/ 2461392 w 4888763"/>
              <a:gd name="connsiteY27" fmla="*/ 4674914 h 5081096"/>
              <a:gd name="connsiteX28" fmla="*/ 2457450 w 4888763"/>
              <a:gd name="connsiteY28" fmla="*/ 4674914 h 5081096"/>
              <a:gd name="connsiteX29" fmla="*/ 2457450 w 4888763"/>
              <a:gd name="connsiteY29" fmla="*/ 3008038 h 5081096"/>
              <a:gd name="connsiteX30" fmla="*/ 2455877 w 4888763"/>
              <a:gd name="connsiteY30" fmla="*/ 3008038 h 5081096"/>
              <a:gd name="connsiteX31" fmla="*/ 2455877 w 4888763"/>
              <a:gd name="connsiteY31" fmla="*/ 2230108 h 5081096"/>
              <a:gd name="connsiteX32" fmla="*/ 2455265 w 4888763"/>
              <a:gd name="connsiteY32" fmla="*/ 2225038 h 5081096"/>
              <a:gd name="connsiteX33" fmla="*/ 2611388 w 4888763"/>
              <a:gd name="connsiteY33" fmla="*/ 1964038 h 5081096"/>
              <a:gd name="connsiteX34" fmla="*/ 2629862 w 4888763"/>
              <a:gd name="connsiteY34" fmla="*/ 1964038 h 5081096"/>
              <a:gd name="connsiteX35" fmla="*/ 2767510 w 4888763"/>
              <a:gd name="connsiteY35" fmla="*/ 1964038 h 5081096"/>
              <a:gd name="connsiteX36" fmla="*/ 3217617 w 4888763"/>
              <a:gd name="connsiteY36" fmla="*/ 1964038 h 5081096"/>
              <a:gd name="connsiteX37" fmla="*/ 3355265 w 4888763"/>
              <a:gd name="connsiteY37" fmla="*/ 1964038 h 5081096"/>
              <a:gd name="connsiteX38" fmla="*/ 3373739 w 4888763"/>
              <a:gd name="connsiteY38" fmla="*/ 1964038 h 5081096"/>
              <a:gd name="connsiteX39" fmla="*/ 3529862 w 4888763"/>
              <a:gd name="connsiteY39" fmla="*/ 2225038 h 5081096"/>
              <a:gd name="connsiteX40" fmla="*/ 3529250 w 4888763"/>
              <a:gd name="connsiteY40" fmla="*/ 2230108 h 5081096"/>
              <a:gd name="connsiteX41" fmla="*/ 3529250 w 4888763"/>
              <a:gd name="connsiteY41" fmla="*/ 2334914 h 5081096"/>
              <a:gd name="connsiteX42" fmla="*/ 3531462 w 4888763"/>
              <a:gd name="connsiteY42" fmla="*/ 2334914 h 5081096"/>
              <a:gd name="connsiteX43" fmla="*/ 3531462 w 4888763"/>
              <a:gd name="connsiteY43" fmla="*/ 4033632 h 5081096"/>
              <a:gd name="connsiteX44" fmla="*/ 3532745 w 4888763"/>
              <a:gd name="connsiteY44" fmla="*/ 4033632 h 5081096"/>
              <a:gd name="connsiteX45" fmla="*/ 3532745 w 4888763"/>
              <a:gd name="connsiteY45" fmla="*/ 4765363 h 5081096"/>
              <a:gd name="connsiteX46" fmla="*/ 3532145 w 4888763"/>
              <a:gd name="connsiteY46" fmla="*/ 4770171 h 5081096"/>
              <a:gd name="connsiteX47" fmla="*/ 3685145 w 4888763"/>
              <a:gd name="connsiteY47" fmla="*/ 5017671 h 5081096"/>
              <a:gd name="connsiteX48" fmla="*/ 3838145 w 4888763"/>
              <a:gd name="connsiteY48" fmla="*/ 5017671 h 5081096"/>
              <a:gd name="connsiteX49" fmla="*/ 4368687 w 4888763"/>
              <a:gd name="connsiteY49" fmla="*/ 5017671 h 5081096"/>
              <a:gd name="connsiteX50" fmla="*/ 4368687 w 4888763"/>
              <a:gd name="connsiteY50" fmla="*/ 5021135 h 5081096"/>
              <a:gd name="connsiteX51" fmla="*/ 4514872 w 4888763"/>
              <a:gd name="connsiteY51" fmla="*/ 5021135 h 5081096"/>
              <a:gd name="connsiteX52" fmla="*/ 4667872 w 4888763"/>
              <a:gd name="connsiteY52" fmla="*/ 5021135 h 5081096"/>
              <a:gd name="connsiteX53" fmla="*/ 4820872 w 4888763"/>
              <a:gd name="connsiteY53" fmla="*/ 4773635 h 5081096"/>
              <a:gd name="connsiteX54" fmla="*/ 4820272 w 4888763"/>
              <a:gd name="connsiteY54" fmla="*/ 4768827 h 5081096"/>
              <a:gd name="connsiteX55" fmla="*/ 4820272 w 4888763"/>
              <a:gd name="connsiteY55" fmla="*/ 4037096 h 5081096"/>
              <a:gd name="connsiteX56" fmla="*/ 4820805 w 4888763"/>
              <a:gd name="connsiteY56" fmla="*/ 4037096 h 5081096"/>
              <a:gd name="connsiteX57" fmla="*/ 4820805 w 4888763"/>
              <a:gd name="connsiteY57" fmla="*/ 979196 h 5081096"/>
              <a:gd name="connsiteX58" fmla="*/ 4824705 w 4888763"/>
              <a:gd name="connsiteY58" fmla="*/ 979196 h 5081096"/>
              <a:gd name="connsiteX59" fmla="*/ 4824705 w 4888763"/>
              <a:gd name="connsiteY59" fmla="*/ 312857 h 5081096"/>
              <a:gd name="connsiteX60" fmla="*/ 4825305 w 4888763"/>
              <a:gd name="connsiteY60" fmla="*/ 308049 h 5081096"/>
              <a:gd name="connsiteX61" fmla="*/ 4672305 w 4888763"/>
              <a:gd name="connsiteY61" fmla="*/ 60549 h 5081096"/>
              <a:gd name="connsiteX62" fmla="*/ 4519305 w 4888763"/>
              <a:gd name="connsiteY62" fmla="*/ 60549 h 5081096"/>
              <a:gd name="connsiteX63" fmla="*/ 4191636 w 4888763"/>
              <a:gd name="connsiteY63" fmla="*/ 60549 h 5081096"/>
              <a:gd name="connsiteX64" fmla="*/ 4191636 w 4888763"/>
              <a:gd name="connsiteY64" fmla="*/ 64800 h 5081096"/>
              <a:gd name="connsiteX65" fmla="*/ 1347637 w 4888763"/>
              <a:gd name="connsiteY65" fmla="*/ 64800 h 5081096"/>
              <a:gd name="connsiteX66" fmla="*/ 1347637 w 4888763"/>
              <a:gd name="connsiteY66" fmla="*/ 0 h 5081096"/>
              <a:gd name="connsiteX67" fmla="*/ 4191636 w 4888763"/>
              <a:gd name="connsiteY67" fmla="*/ 0 h 5081096"/>
              <a:gd name="connsiteX68" fmla="*/ 4191636 w 4888763"/>
              <a:gd name="connsiteY68" fmla="*/ 588 h 5081096"/>
              <a:gd name="connsiteX69" fmla="*/ 4576518 w 4888763"/>
              <a:gd name="connsiteY69" fmla="*/ 588 h 5081096"/>
              <a:gd name="connsiteX70" fmla="*/ 4732640 w 4888763"/>
              <a:gd name="connsiteY70" fmla="*/ 588 h 5081096"/>
              <a:gd name="connsiteX71" fmla="*/ 4888763 w 4888763"/>
              <a:gd name="connsiteY71" fmla="*/ 261588 h 5081096"/>
              <a:gd name="connsiteX72" fmla="*/ 4888151 w 4888763"/>
              <a:gd name="connsiteY72" fmla="*/ 266658 h 5081096"/>
              <a:gd name="connsiteX73" fmla="*/ 4888151 w 4888763"/>
              <a:gd name="connsiteY73" fmla="*/ 1044588 h 5081096"/>
              <a:gd name="connsiteX74" fmla="*/ 4885605 w 4888763"/>
              <a:gd name="connsiteY74" fmla="*/ 1044588 h 5081096"/>
              <a:gd name="connsiteX75" fmla="*/ 4885605 w 4888763"/>
              <a:gd name="connsiteY75" fmla="*/ 4075196 h 5081096"/>
              <a:gd name="connsiteX76" fmla="*/ 4883718 w 4888763"/>
              <a:gd name="connsiteY76" fmla="*/ 4075196 h 5081096"/>
              <a:gd name="connsiteX77" fmla="*/ 4883718 w 4888763"/>
              <a:gd name="connsiteY77" fmla="*/ 4815026 h 5081096"/>
              <a:gd name="connsiteX78" fmla="*/ 4884330 w 4888763"/>
              <a:gd name="connsiteY78" fmla="*/ 4820096 h 5081096"/>
              <a:gd name="connsiteX79" fmla="*/ 4728207 w 4888763"/>
              <a:gd name="connsiteY79" fmla="*/ 5081096 h 5081096"/>
              <a:gd name="connsiteX80" fmla="*/ 4572085 w 4888763"/>
              <a:gd name="connsiteY80" fmla="*/ 5081096 h 5081096"/>
              <a:gd name="connsiteX81" fmla="*/ 3984330 w 4888763"/>
              <a:gd name="connsiteY81" fmla="*/ 5081096 h 5081096"/>
              <a:gd name="connsiteX82" fmla="*/ 3984330 w 4888763"/>
              <a:gd name="connsiteY82" fmla="*/ 5077632 h 5081096"/>
              <a:gd name="connsiteX83" fmla="*/ 3780932 w 4888763"/>
              <a:gd name="connsiteY83" fmla="*/ 5077632 h 5081096"/>
              <a:gd name="connsiteX84" fmla="*/ 3624810 w 4888763"/>
              <a:gd name="connsiteY84" fmla="*/ 5077632 h 5081096"/>
              <a:gd name="connsiteX85" fmla="*/ 3468687 w 4888763"/>
              <a:gd name="connsiteY85" fmla="*/ 4816632 h 5081096"/>
              <a:gd name="connsiteX86" fmla="*/ 3469299 w 4888763"/>
              <a:gd name="connsiteY86" fmla="*/ 4811562 h 5081096"/>
              <a:gd name="connsiteX87" fmla="*/ 3469299 w 4888763"/>
              <a:gd name="connsiteY87" fmla="*/ 4674914 h 5081096"/>
              <a:gd name="connsiteX88" fmla="*/ 3466662 w 4888763"/>
              <a:gd name="connsiteY88" fmla="*/ 4674914 h 5081096"/>
              <a:gd name="connsiteX89" fmla="*/ 3466662 w 4888763"/>
              <a:gd name="connsiteY89" fmla="*/ 3008038 h 5081096"/>
              <a:gd name="connsiteX90" fmla="*/ 3465804 w 4888763"/>
              <a:gd name="connsiteY90" fmla="*/ 3008038 h 5081096"/>
              <a:gd name="connsiteX91" fmla="*/ 3465804 w 4888763"/>
              <a:gd name="connsiteY91" fmla="*/ 2276307 h 5081096"/>
              <a:gd name="connsiteX92" fmla="*/ 3466404 w 4888763"/>
              <a:gd name="connsiteY92" fmla="*/ 2271499 h 5081096"/>
              <a:gd name="connsiteX93" fmla="*/ 3313404 w 4888763"/>
              <a:gd name="connsiteY93" fmla="*/ 2023999 h 5081096"/>
              <a:gd name="connsiteX94" fmla="*/ 3160404 w 4888763"/>
              <a:gd name="connsiteY94" fmla="*/ 2023999 h 5081096"/>
              <a:gd name="connsiteX95" fmla="*/ 2824723 w 4888763"/>
              <a:gd name="connsiteY95" fmla="*/ 2023999 h 5081096"/>
              <a:gd name="connsiteX96" fmla="*/ 2671723 w 4888763"/>
              <a:gd name="connsiteY96" fmla="*/ 2023999 h 5081096"/>
              <a:gd name="connsiteX97" fmla="*/ 2518723 w 4888763"/>
              <a:gd name="connsiteY97" fmla="*/ 2271499 h 5081096"/>
              <a:gd name="connsiteX98" fmla="*/ 2519323 w 4888763"/>
              <a:gd name="connsiteY98" fmla="*/ 2276307 h 5081096"/>
              <a:gd name="connsiteX99" fmla="*/ 2519323 w 4888763"/>
              <a:gd name="connsiteY99" fmla="*/ 2334914 h 5081096"/>
              <a:gd name="connsiteX100" fmla="*/ 2522250 w 4888763"/>
              <a:gd name="connsiteY100" fmla="*/ 2334914 h 5081096"/>
              <a:gd name="connsiteX101" fmla="*/ 2522250 w 4888763"/>
              <a:gd name="connsiteY101" fmla="*/ 4033632 h 5081096"/>
              <a:gd name="connsiteX102" fmla="*/ 2524838 w 4888763"/>
              <a:gd name="connsiteY102" fmla="*/ 4033632 h 5081096"/>
              <a:gd name="connsiteX103" fmla="*/ 2524838 w 4888763"/>
              <a:gd name="connsiteY103" fmla="*/ 4811562 h 5081096"/>
              <a:gd name="connsiteX104" fmla="*/ 2525450 w 4888763"/>
              <a:gd name="connsiteY104" fmla="*/ 4816632 h 5081096"/>
              <a:gd name="connsiteX105" fmla="*/ 2369327 w 4888763"/>
              <a:gd name="connsiteY105" fmla="*/ 5077632 h 5081096"/>
              <a:gd name="connsiteX106" fmla="*/ 2213205 w 4888763"/>
              <a:gd name="connsiteY106" fmla="*/ 5077632 h 5081096"/>
              <a:gd name="connsiteX107" fmla="*/ 2102437 w 4888763"/>
              <a:gd name="connsiteY107" fmla="*/ 5077632 h 5081096"/>
              <a:gd name="connsiteX108" fmla="*/ 1625450 w 4888763"/>
              <a:gd name="connsiteY108" fmla="*/ 5077632 h 5081096"/>
              <a:gd name="connsiteX109" fmla="*/ 1514682 w 4888763"/>
              <a:gd name="connsiteY109" fmla="*/ 5077632 h 5081096"/>
              <a:gd name="connsiteX110" fmla="*/ 1358561 w 4888763"/>
              <a:gd name="connsiteY110" fmla="*/ 5077632 h 5081096"/>
              <a:gd name="connsiteX111" fmla="*/ 1202438 w 4888763"/>
              <a:gd name="connsiteY111" fmla="*/ 4816632 h 5081096"/>
              <a:gd name="connsiteX112" fmla="*/ 1203050 w 4888763"/>
              <a:gd name="connsiteY112" fmla="*/ 4811562 h 5081096"/>
              <a:gd name="connsiteX113" fmla="*/ 1203050 w 4888763"/>
              <a:gd name="connsiteY113" fmla="*/ 4674914 h 5081096"/>
              <a:gd name="connsiteX114" fmla="*/ 1200150 w 4888763"/>
              <a:gd name="connsiteY114" fmla="*/ 4674914 h 5081096"/>
              <a:gd name="connsiteX115" fmla="*/ 1200150 w 4888763"/>
              <a:gd name="connsiteY115" fmla="*/ 2334914 h 5081096"/>
              <a:gd name="connsiteX116" fmla="*/ 1204466 w 4888763"/>
              <a:gd name="connsiteY116" fmla="*/ 2334914 h 5081096"/>
              <a:gd name="connsiteX117" fmla="*/ 1204466 w 4888763"/>
              <a:gd name="connsiteY117" fmla="*/ 2259133 h 5081096"/>
              <a:gd name="connsiteX118" fmla="*/ 1205066 w 4888763"/>
              <a:gd name="connsiteY118" fmla="*/ 2254325 h 5081096"/>
              <a:gd name="connsiteX119" fmla="*/ 1052066 w 4888763"/>
              <a:gd name="connsiteY119" fmla="*/ 2006825 h 5081096"/>
              <a:gd name="connsiteX120" fmla="*/ 903176 w 4888763"/>
              <a:gd name="connsiteY120" fmla="*/ 2006825 h 5081096"/>
              <a:gd name="connsiteX121" fmla="*/ 899066 w 4888763"/>
              <a:gd name="connsiteY121" fmla="*/ 2006825 h 5081096"/>
              <a:gd name="connsiteX122" fmla="*/ 372634 w 4888763"/>
              <a:gd name="connsiteY122" fmla="*/ 2006825 h 5081096"/>
              <a:gd name="connsiteX123" fmla="*/ 368524 w 4888763"/>
              <a:gd name="connsiteY123" fmla="*/ 2006825 h 5081096"/>
              <a:gd name="connsiteX124" fmla="*/ 219634 w 4888763"/>
              <a:gd name="connsiteY124" fmla="*/ 2006825 h 5081096"/>
              <a:gd name="connsiteX125" fmla="*/ 66634 w 4888763"/>
              <a:gd name="connsiteY125" fmla="*/ 2254325 h 5081096"/>
              <a:gd name="connsiteX126" fmla="*/ 67234 w 4888763"/>
              <a:gd name="connsiteY126" fmla="*/ 2259133 h 5081096"/>
              <a:gd name="connsiteX127" fmla="*/ 67234 w 4888763"/>
              <a:gd name="connsiteY127" fmla="*/ 2990864 h 5081096"/>
              <a:gd name="connsiteX128" fmla="*/ 64800 w 4888763"/>
              <a:gd name="connsiteY128" fmla="*/ 2990864 h 5081096"/>
              <a:gd name="connsiteX129" fmla="*/ 64800 w 4888763"/>
              <a:gd name="connsiteY129" fmla="*/ 4827314 h 5081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4888763" h="5081096">
                <a:moveTo>
                  <a:pt x="0" y="4827314"/>
                </a:moveTo>
                <a:lnTo>
                  <a:pt x="0" y="2487314"/>
                </a:lnTo>
                <a:lnTo>
                  <a:pt x="3788" y="2487314"/>
                </a:lnTo>
                <a:lnTo>
                  <a:pt x="3788" y="2212934"/>
                </a:lnTo>
                <a:lnTo>
                  <a:pt x="3176" y="2207864"/>
                </a:lnTo>
                <a:cubicBezTo>
                  <a:pt x="3176" y="2063717"/>
                  <a:pt x="73074" y="1946864"/>
                  <a:pt x="159299" y="1946864"/>
                </a:cubicBezTo>
                <a:lnTo>
                  <a:pt x="315421" y="1946864"/>
                </a:lnTo>
                <a:lnTo>
                  <a:pt x="368524" y="1946864"/>
                </a:lnTo>
                <a:lnTo>
                  <a:pt x="903176" y="1946864"/>
                </a:lnTo>
                <a:lnTo>
                  <a:pt x="956279" y="1946864"/>
                </a:lnTo>
                <a:lnTo>
                  <a:pt x="1112401" y="1946864"/>
                </a:lnTo>
                <a:cubicBezTo>
                  <a:pt x="1198626" y="1946864"/>
                  <a:pt x="1268524" y="2063717"/>
                  <a:pt x="1268524" y="2207864"/>
                </a:cubicBezTo>
                <a:lnTo>
                  <a:pt x="1267912" y="2212934"/>
                </a:lnTo>
                <a:lnTo>
                  <a:pt x="1267912" y="2990864"/>
                </a:lnTo>
                <a:lnTo>
                  <a:pt x="1264950" y="2990864"/>
                </a:lnTo>
                <a:lnTo>
                  <a:pt x="1264950" y="4033632"/>
                </a:lnTo>
                <a:lnTo>
                  <a:pt x="1266496" y="4033632"/>
                </a:lnTo>
                <a:lnTo>
                  <a:pt x="1266496" y="4765363"/>
                </a:lnTo>
                <a:lnTo>
                  <a:pt x="1265896" y="4770171"/>
                </a:lnTo>
                <a:cubicBezTo>
                  <a:pt x="1265896" y="4906862"/>
                  <a:pt x="1334396" y="5017671"/>
                  <a:pt x="1418895" y="5017671"/>
                </a:cubicBezTo>
                <a:lnTo>
                  <a:pt x="1571895" y="5017671"/>
                </a:lnTo>
                <a:lnTo>
                  <a:pt x="1625450" y="5017671"/>
                </a:lnTo>
                <a:lnTo>
                  <a:pt x="2102437" y="5017671"/>
                </a:lnTo>
                <a:lnTo>
                  <a:pt x="2155992" y="5017671"/>
                </a:lnTo>
                <a:lnTo>
                  <a:pt x="2308992" y="5017671"/>
                </a:lnTo>
                <a:cubicBezTo>
                  <a:pt x="2393492" y="5017671"/>
                  <a:pt x="2461992" y="4906862"/>
                  <a:pt x="2461992" y="4770171"/>
                </a:cubicBezTo>
                <a:lnTo>
                  <a:pt x="2461392" y="4765363"/>
                </a:lnTo>
                <a:lnTo>
                  <a:pt x="2461392" y="4674914"/>
                </a:lnTo>
                <a:lnTo>
                  <a:pt x="2457450" y="4674914"/>
                </a:lnTo>
                <a:lnTo>
                  <a:pt x="2457450" y="3008038"/>
                </a:lnTo>
                <a:lnTo>
                  <a:pt x="2455877" y="3008038"/>
                </a:lnTo>
                <a:lnTo>
                  <a:pt x="2455877" y="2230108"/>
                </a:lnTo>
                <a:lnTo>
                  <a:pt x="2455265" y="2225038"/>
                </a:lnTo>
                <a:cubicBezTo>
                  <a:pt x="2455265" y="2080891"/>
                  <a:pt x="2525163" y="1964038"/>
                  <a:pt x="2611388" y="1964038"/>
                </a:cubicBezTo>
                <a:lnTo>
                  <a:pt x="2629862" y="1964038"/>
                </a:lnTo>
                <a:lnTo>
                  <a:pt x="2767510" y="1964038"/>
                </a:lnTo>
                <a:lnTo>
                  <a:pt x="3217617" y="1964038"/>
                </a:lnTo>
                <a:lnTo>
                  <a:pt x="3355265" y="1964038"/>
                </a:lnTo>
                <a:lnTo>
                  <a:pt x="3373739" y="1964038"/>
                </a:lnTo>
                <a:cubicBezTo>
                  <a:pt x="3459964" y="1964038"/>
                  <a:pt x="3529862" y="2080891"/>
                  <a:pt x="3529862" y="2225038"/>
                </a:cubicBezTo>
                <a:lnTo>
                  <a:pt x="3529250" y="2230108"/>
                </a:lnTo>
                <a:lnTo>
                  <a:pt x="3529250" y="2334914"/>
                </a:lnTo>
                <a:lnTo>
                  <a:pt x="3531462" y="2334914"/>
                </a:lnTo>
                <a:lnTo>
                  <a:pt x="3531462" y="4033632"/>
                </a:lnTo>
                <a:lnTo>
                  <a:pt x="3532745" y="4033632"/>
                </a:lnTo>
                <a:lnTo>
                  <a:pt x="3532745" y="4765363"/>
                </a:lnTo>
                <a:lnTo>
                  <a:pt x="3532145" y="4770171"/>
                </a:lnTo>
                <a:cubicBezTo>
                  <a:pt x="3532145" y="4906862"/>
                  <a:pt x="3600645" y="5017671"/>
                  <a:pt x="3685145" y="5017671"/>
                </a:cubicBezTo>
                <a:lnTo>
                  <a:pt x="3838145" y="5017671"/>
                </a:lnTo>
                <a:lnTo>
                  <a:pt x="4368687" y="5017671"/>
                </a:lnTo>
                <a:lnTo>
                  <a:pt x="4368687" y="5021135"/>
                </a:lnTo>
                <a:lnTo>
                  <a:pt x="4514872" y="5021135"/>
                </a:lnTo>
                <a:lnTo>
                  <a:pt x="4667872" y="5021135"/>
                </a:lnTo>
                <a:cubicBezTo>
                  <a:pt x="4752372" y="5021135"/>
                  <a:pt x="4820872" y="4910326"/>
                  <a:pt x="4820872" y="4773635"/>
                </a:cubicBezTo>
                <a:lnTo>
                  <a:pt x="4820272" y="4768827"/>
                </a:lnTo>
                <a:lnTo>
                  <a:pt x="4820272" y="4037096"/>
                </a:lnTo>
                <a:lnTo>
                  <a:pt x="4820805" y="4037096"/>
                </a:lnTo>
                <a:lnTo>
                  <a:pt x="4820805" y="979196"/>
                </a:lnTo>
                <a:lnTo>
                  <a:pt x="4824705" y="979196"/>
                </a:lnTo>
                <a:lnTo>
                  <a:pt x="4824705" y="312857"/>
                </a:lnTo>
                <a:lnTo>
                  <a:pt x="4825305" y="308049"/>
                </a:lnTo>
                <a:cubicBezTo>
                  <a:pt x="4825305" y="171358"/>
                  <a:pt x="4756805" y="60549"/>
                  <a:pt x="4672305" y="60549"/>
                </a:cubicBezTo>
                <a:lnTo>
                  <a:pt x="4519305" y="60549"/>
                </a:lnTo>
                <a:lnTo>
                  <a:pt x="4191636" y="60549"/>
                </a:lnTo>
                <a:lnTo>
                  <a:pt x="4191636" y="64800"/>
                </a:lnTo>
                <a:lnTo>
                  <a:pt x="1347637" y="64800"/>
                </a:lnTo>
                <a:lnTo>
                  <a:pt x="1347637" y="0"/>
                </a:lnTo>
                <a:lnTo>
                  <a:pt x="4191636" y="0"/>
                </a:lnTo>
                <a:lnTo>
                  <a:pt x="4191636" y="588"/>
                </a:lnTo>
                <a:lnTo>
                  <a:pt x="4576518" y="588"/>
                </a:lnTo>
                <a:lnTo>
                  <a:pt x="4732640" y="588"/>
                </a:lnTo>
                <a:cubicBezTo>
                  <a:pt x="4818865" y="588"/>
                  <a:pt x="4888763" y="117441"/>
                  <a:pt x="4888763" y="261588"/>
                </a:cubicBezTo>
                <a:lnTo>
                  <a:pt x="4888151" y="266658"/>
                </a:lnTo>
                <a:lnTo>
                  <a:pt x="4888151" y="1044588"/>
                </a:lnTo>
                <a:lnTo>
                  <a:pt x="4885605" y="1044588"/>
                </a:lnTo>
                <a:lnTo>
                  <a:pt x="4885605" y="4075196"/>
                </a:lnTo>
                <a:lnTo>
                  <a:pt x="4883718" y="4075196"/>
                </a:lnTo>
                <a:lnTo>
                  <a:pt x="4883718" y="4815026"/>
                </a:lnTo>
                <a:lnTo>
                  <a:pt x="4884330" y="4820096"/>
                </a:lnTo>
                <a:cubicBezTo>
                  <a:pt x="4884330" y="4964243"/>
                  <a:pt x="4814432" y="5081096"/>
                  <a:pt x="4728207" y="5081096"/>
                </a:cubicBezTo>
                <a:lnTo>
                  <a:pt x="4572085" y="5081096"/>
                </a:lnTo>
                <a:lnTo>
                  <a:pt x="3984330" y="5081096"/>
                </a:lnTo>
                <a:lnTo>
                  <a:pt x="3984330" y="5077632"/>
                </a:lnTo>
                <a:lnTo>
                  <a:pt x="3780932" y="5077632"/>
                </a:lnTo>
                <a:lnTo>
                  <a:pt x="3624810" y="5077632"/>
                </a:lnTo>
                <a:cubicBezTo>
                  <a:pt x="3538585" y="5077632"/>
                  <a:pt x="3468687" y="4960779"/>
                  <a:pt x="3468687" y="4816632"/>
                </a:cubicBezTo>
                <a:lnTo>
                  <a:pt x="3469299" y="4811562"/>
                </a:lnTo>
                <a:lnTo>
                  <a:pt x="3469299" y="4674914"/>
                </a:lnTo>
                <a:lnTo>
                  <a:pt x="3466662" y="4674914"/>
                </a:lnTo>
                <a:lnTo>
                  <a:pt x="3466662" y="3008038"/>
                </a:lnTo>
                <a:lnTo>
                  <a:pt x="3465804" y="3008038"/>
                </a:lnTo>
                <a:lnTo>
                  <a:pt x="3465804" y="2276307"/>
                </a:lnTo>
                <a:lnTo>
                  <a:pt x="3466404" y="2271499"/>
                </a:lnTo>
                <a:cubicBezTo>
                  <a:pt x="3466404" y="2134808"/>
                  <a:pt x="3397904" y="2023999"/>
                  <a:pt x="3313404" y="2023999"/>
                </a:cubicBezTo>
                <a:lnTo>
                  <a:pt x="3160404" y="2023999"/>
                </a:lnTo>
                <a:lnTo>
                  <a:pt x="2824723" y="2023999"/>
                </a:lnTo>
                <a:lnTo>
                  <a:pt x="2671723" y="2023999"/>
                </a:lnTo>
                <a:cubicBezTo>
                  <a:pt x="2587223" y="2023999"/>
                  <a:pt x="2518723" y="2134808"/>
                  <a:pt x="2518723" y="2271499"/>
                </a:cubicBezTo>
                <a:lnTo>
                  <a:pt x="2519323" y="2276307"/>
                </a:lnTo>
                <a:lnTo>
                  <a:pt x="2519323" y="2334914"/>
                </a:lnTo>
                <a:lnTo>
                  <a:pt x="2522250" y="2334914"/>
                </a:lnTo>
                <a:lnTo>
                  <a:pt x="2522250" y="4033632"/>
                </a:lnTo>
                <a:lnTo>
                  <a:pt x="2524838" y="4033632"/>
                </a:lnTo>
                <a:lnTo>
                  <a:pt x="2524838" y="4811562"/>
                </a:lnTo>
                <a:lnTo>
                  <a:pt x="2525450" y="4816632"/>
                </a:lnTo>
                <a:cubicBezTo>
                  <a:pt x="2525450" y="4960779"/>
                  <a:pt x="2455552" y="5077632"/>
                  <a:pt x="2369327" y="5077632"/>
                </a:cubicBezTo>
                <a:lnTo>
                  <a:pt x="2213205" y="5077632"/>
                </a:lnTo>
                <a:lnTo>
                  <a:pt x="2102437" y="5077632"/>
                </a:lnTo>
                <a:lnTo>
                  <a:pt x="1625450" y="5077632"/>
                </a:lnTo>
                <a:lnTo>
                  <a:pt x="1514682" y="5077632"/>
                </a:lnTo>
                <a:lnTo>
                  <a:pt x="1358561" y="5077632"/>
                </a:lnTo>
                <a:cubicBezTo>
                  <a:pt x="1272335" y="5077632"/>
                  <a:pt x="1202438" y="4960779"/>
                  <a:pt x="1202438" y="4816632"/>
                </a:cubicBezTo>
                <a:lnTo>
                  <a:pt x="1203050" y="4811562"/>
                </a:lnTo>
                <a:lnTo>
                  <a:pt x="1203050" y="4674914"/>
                </a:lnTo>
                <a:lnTo>
                  <a:pt x="1200150" y="4674914"/>
                </a:lnTo>
                <a:lnTo>
                  <a:pt x="1200150" y="2334914"/>
                </a:lnTo>
                <a:lnTo>
                  <a:pt x="1204466" y="2334914"/>
                </a:lnTo>
                <a:lnTo>
                  <a:pt x="1204466" y="2259133"/>
                </a:lnTo>
                <a:lnTo>
                  <a:pt x="1205066" y="2254325"/>
                </a:lnTo>
                <a:cubicBezTo>
                  <a:pt x="1205066" y="2117634"/>
                  <a:pt x="1136566" y="2006825"/>
                  <a:pt x="1052066" y="2006825"/>
                </a:cubicBezTo>
                <a:lnTo>
                  <a:pt x="903176" y="2006825"/>
                </a:lnTo>
                <a:lnTo>
                  <a:pt x="899066" y="2006825"/>
                </a:lnTo>
                <a:lnTo>
                  <a:pt x="372634" y="2006825"/>
                </a:lnTo>
                <a:lnTo>
                  <a:pt x="368524" y="2006825"/>
                </a:lnTo>
                <a:lnTo>
                  <a:pt x="219634" y="2006825"/>
                </a:lnTo>
                <a:cubicBezTo>
                  <a:pt x="135134" y="2006825"/>
                  <a:pt x="66634" y="2117634"/>
                  <a:pt x="66634" y="2254325"/>
                </a:cubicBezTo>
                <a:lnTo>
                  <a:pt x="67234" y="2259133"/>
                </a:lnTo>
                <a:lnTo>
                  <a:pt x="67234" y="2990864"/>
                </a:lnTo>
                <a:lnTo>
                  <a:pt x="64800" y="2990864"/>
                </a:lnTo>
                <a:lnTo>
                  <a:pt x="64800" y="4827314"/>
                </a:lnTo>
                <a:close/>
              </a:path>
            </a:pathLst>
          </a:custGeom>
          <a:solidFill>
            <a:srgbClr val="F9F01A"/>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任意多边形 4"/>
          <p:cNvSpPr/>
          <p:nvPr/>
        </p:nvSpPr>
        <p:spPr>
          <a:xfrm>
            <a:off x="8074303" y="896200"/>
            <a:ext cx="590788" cy="1179951"/>
          </a:xfrm>
          <a:custGeom>
            <a:avLst/>
            <a:gdLst>
              <a:gd name="connsiteX0" fmla="*/ 314563 w 590788"/>
              <a:gd name="connsiteY0" fmla="*/ 1179951 h 1179951"/>
              <a:gd name="connsiteX1" fmla="*/ 295513 w 590788"/>
              <a:gd name="connsiteY1" fmla="*/ 1056126 h 1179951"/>
              <a:gd name="connsiteX2" fmla="*/ 200263 w 590788"/>
              <a:gd name="connsiteY2" fmla="*/ 932301 h 1179951"/>
              <a:gd name="connsiteX3" fmla="*/ 95488 w 590788"/>
              <a:gd name="connsiteY3" fmla="*/ 798951 h 1179951"/>
              <a:gd name="connsiteX4" fmla="*/ 28813 w 590788"/>
              <a:gd name="connsiteY4" fmla="*/ 646551 h 1179951"/>
              <a:gd name="connsiteX5" fmla="*/ 238 w 590788"/>
              <a:gd name="connsiteY5" fmla="*/ 437001 h 1179951"/>
              <a:gd name="connsiteX6" fmla="*/ 19288 w 590788"/>
              <a:gd name="connsiteY6" fmla="*/ 256026 h 1179951"/>
              <a:gd name="connsiteX7" fmla="*/ 85963 w 590788"/>
              <a:gd name="connsiteY7" fmla="*/ 141726 h 1179951"/>
              <a:gd name="connsiteX8" fmla="*/ 162163 w 590788"/>
              <a:gd name="connsiteY8" fmla="*/ 65526 h 1179951"/>
              <a:gd name="connsiteX9" fmla="*/ 285988 w 590788"/>
              <a:gd name="connsiteY9" fmla="*/ 8376 h 1179951"/>
              <a:gd name="connsiteX10" fmla="*/ 390763 w 590788"/>
              <a:gd name="connsiteY10" fmla="*/ 8376 h 1179951"/>
              <a:gd name="connsiteX11" fmla="*/ 590788 w 590788"/>
              <a:gd name="connsiteY11" fmla="*/ 84576 h 1179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90788" h="1179951">
                <a:moveTo>
                  <a:pt x="314563" y="1179951"/>
                </a:moveTo>
                <a:cubicBezTo>
                  <a:pt x="314563" y="1138676"/>
                  <a:pt x="314563" y="1097401"/>
                  <a:pt x="295513" y="1056126"/>
                </a:cubicBezTo>
                <a:cubicBezTo>
                  <a:pt x="276463" y="1014851"/>
                  <a:pt x="233600" y="975163"/>
                  <a:pt x="200263" y="932301"/>
                </a:cubicBezTo>
                <a:cubicBezTo>
                  <a:pt x="166926" y="889439"/>
                  <a:pt x="124063" y="846576"/>
                  <a:pt x="95488" y="798951"/>
                </a:cubicBezTo>
                <a:cubicBezTo>
                  <a:pt x="66913" y="751326"/>
                  <a:pt x="44688" y="706876"/>
                  <a:pt x="28813" y="646551"/>
                </a:cubicBezTo>
                <a:cubicBezTo>
                  <a:pt x="12938" y="586226"/>
                  <a:pt x="1825" y="502088"/>
                  <a:pt x="238" y="437001"/>
                </a:cubicBezTo>
                <a:cubicBezTo>
                  <a:pt x="-1349" y="371914"/>
                  <a:pt x="5000" y="305238"/>
                  <a:pt x="19288" y="256026"/>
                </a:cubicBezTo>
                <a:cubicBezTo>
                  <a:pt x="33575" y="206813"/>
                  <a:pt x="62151" y="173476"/>
                  <a:pt x="85963" y="141726"/>
                </a:cubicBezTo>
                <a:cubicBezTo>
                  <a:pt x="109775" y="109976"/>
                  <a:pt x="128826" y="87751"/>
                  <a:pt x="162163" y="65526"/>
                </a:cubicBezTo>
                <a:cubicBezTo>
                  <a:pt x="195500" y="43301"/>
                  <a:pt x="247888" y="17901"/>
                  <a:pt x="285988" y="8376"/>
                </a:cubicBezTo>
                <a:cubicBezTo>
                  <a:pt x="324088" y="-1149"/>
                  <a:pt x="339963" y="-4324"/>
                  <a:pt x="390763" y="8376"/>
                </a:cubicBezTo>
                <a:cubicBezTo>
                  <a:pt x="441563" y="21076"/>
                  <a:pt x="516175" y="52826"/>
                  <a:pt x="590788" y="84576"/>
                </a:cubicBezTo>
              </a:path>
            </a:pathLst>
          </a:custGeom>
          <a:noFill/>
          <a:ln w="76200"/>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文本框 1"/>
          <p:cNvSpPr txBox="1"/>
          <p:nvPr/>
        </p:nvSpPr>
        <p:spPr>
          <a:xfrm>
            <a:off x="4076700" y="783448"/>
            <a:ext cx="750526" cy="50270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NH</a:t>
            </a:r>
            <a:r>
              <a:rPr lang="en-US" altLang="zh-CN" sz="2000" baseline="-25000" dirty="0">
                <a:latin typeface="Arial Unicode MS" panose="020B0604020202020204" pitchFamily="34" charset="-122"/>
                <a:ea typeface="Arial Unicode MS" panose="020B0604020202020204" pitchFamily="34" charset="-122"/>
                <a:cs typeface="Arial Unicode MS" panose="020B0604020202020204" pitchFamily="34" charset="-122"/>
              </a:rPr>
              <a:t>3</a:t>
            </a:r>
            <a:r>
              <a:rPr lang="en-US" altLang="zh-CN" sz="2000" baseline="300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3" name="文本框 32"/>
          <p:cNvSpPr txBox="1"/>
          <p:nvPr/>
        </p:nvSpPr>
        <p:spPr>
          <a:xfrm>
            <a:off x="4000500" y="1527861"/>
            <a:ext cx="939681" cy="50270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COO</a:t>
            </a:r>
            <a:r>
              <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en-US" altLang="zh-CN" sz="20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600"/>
              </a:lnSpc>
            </a:pPr>
            <a:r>
              <a:rPr lang="en-US" altLang="zh-CN" sz="2000" baseline="300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ⅼ</a:t>
            </a:r>
            <a:endPar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4" name="文本框 33"/>
          <p:cNvSpPr txBox="1"/>
          <p:nvPr/>
        </p:nvSpPr>
        <p:spPr>
          <a:xfrm>
            <a:off x="2789815" y="640573"/>
            <a:ext cx="893193" cy="30848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2000" baseline="-25000" dirty="0">
                <a:latin typeface="Arial Unicode MS" panose="020B0604020202020204" pitchFamily="34" charset="-122"/>
                <a:ea typeface="Arial Unicode MS" panose="020B0604020202020204" pitchFamily="34" charset="-122"/>
                <a:cs typeface="Arial Unicode MS" panose="020B0604020202020204" pitchFamily="34" charset="-122"/>
              </a:rPr>
              <a:t>3</a:t>
            </a: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N</a:t>
            </a:r>
            <a:r>
              <a:rPr lang="en-US" altLang="zh-CN" sz="2000" baseline="30000" dirty="0">
                <a:latin typeface="Arial Unicode MS" panose="020B0604020202020204" pitchFamily="34" charset="-122"/>
                <a:ea typeface="Arial Unicode MS" panose="020B0604020202020204" pitchFamily="34" charset="-122"/>
                <a:cs typeface="Arial Unicode MS" panose="020B0604020202020204" pitchFamily="34" charset="-122"/>
              </a:rPr>
              <a:t>+</a:t>
            </a: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en-US" sz="2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5" name="文本框 34"/>
          <p:cNvSpPr txBox="1"/>
          <p:nvPr/>
        </p:nvSpPr>
        <p:spPr>
          <a:xfrm>
            <a:off x="5269307" y="670545"/>
            <a:ext cx="370614" cy="707886"/>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N</a:t>
            </a: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H</a:t>
            </a:r>
            <a:endPar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6" name="文本框 35"/>
          <p:cNvSpPr txBox="1"/>
          <p:nvPr/>
        </p:nvSpPr>
        <p:spPr>
          <a:xfrm>
            <a:off x="5268725" y="1438875"/>
            <a:ext cx="383438" cy="707886"/>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O</a:t>
            </a:r>
          </a:p>
          <a:p>
            <a:pPr>
              <a:lnSpc>
                <a:spcPts val="1600"/>
              </a:lnSpc>
            </a:pPr>
            <a:r>
              <a:rPr lang="en-US" altLang="zh-CN" sz="12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a:t>
            </a: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C</a:t>
            </a:r>
            <a:endParaRPr lang="zh-CN" altLang="en-US" sz="2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39" name="Rectangle 10"/>
          <p:cNvSpPr>
            <a:spLocks noChangeArrowheads="1"/>
          </p:cNvSpPr>
          <p:nvPr/>
        </p:nvSpPr>
        <p:spPr bwMode="auto">
          <a:xfrm>
            <a:off x="5661026" y="1217614"/>
            <a:ext cx="682624" cy="338554"/>
          </a:xfrm>
          <a:prstGeom prst="rect">
            <a:avLst/>
          </a:prstGeom>
          <a:noFill/>
          <a:ln>
            <a:noFill/>
          </a:ln>
          <a:effectLst/>
        </p:spPr>
        <p:txBody>
          <a:bodyPr wrap="square">
            <a:spAutoFit/>
          </a:bodyPr>
          <a:lstStyle/>
          <a:p>
            <a:pPr algn="ctr">
              <a:defRPr/>
            </a:pPr>
            <a:r>
              <a:rPr lang="zh-CN" altLang="en-US" sz="1600" dirty="0">
                <a:effectLst>
                  <a:outerShdw blurRad="38100" dist="38100" dir="2700000" algn="tl">
                    <a:srgbClr val="C0C0C0"/>
                  </a:outerShdw>
                </a:effectLst>
                <a:latin typeface="Arial" charset="0"/>
              </a:rPr>
              <a:t>氢键</a:t>
            </a:r>
          </a:p>
        </p:txBody>
      </p:sp>
      <p:sp>
        <p:nvSpPr>
          <p:cNvPr id="40" name="Rectangle 10"/>
          <p:cNvSpPr>
            <a:spLocks noChangeArrowheads="1"/>
          </p:cNvSpPr>
          <p:nvPr/>
        </p:nvSpPr>
        <p:spPr bwMode="auto">
          <a:xfrm>
            <a:off x="3280413" y="1217614"/>
            <a:ext cx="611194" cy="338554"/>
          </a:xfrm>
          <a:prstGeom prst="rect">
            <a:avLst/>
          </a:prstGeom>
          <a:noFill/>
          <a:ln>
            <a:noFill/>
          </a:ln>
          <a:effectLst/>
        </p:spPr>
        <p:txBody>
          <a:bodyPr wrap="square">
            <a:spAutoFit/>
          </a:bodyPr>
          <a:lstStyle/>
          <a:p>
            <a:pPr algn="ctr"/>
            <a:r>
              <a:rPr lang="zh-CN" altLang="en-US" sz="1600" dirty="0">
                <a:effectLst>
                  <a:outerShdw blurRad="38100" dist="38100" dir="2700000" algn="tl">
                    <a:srgbClr val="C0C0C0"/>
                  </a:outerShdw>
                </a:effectLst>
                <a:latin typeface="Arial" charset="0"/>
              </a:rPr>
              <a:t>盐键</a:t>
            </a:r>
          </a:p>
        </p:txBody>
      </p:sp>
      <p:sp>
        <p:nvSpPr>
          <p:cNvPr id="41" name="文本框 40"/>
          <p:cNvSpPr txBox="1"/>
          <p:nvPr/>
        </p:nvSpPr>
        <p:spPr>
          <a:xfrm>
            <a:off x="4108124" y="1980901"/>
            <a:ext cx="651140" cy="50270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CH</a:t>
            </a:r>
            <a:r>
              <a:rPr lang="en-US" altLang="zh-CN" sz="2000" baseline="-25000" dirty="0">
                <a:latin typeface="Arial Unicode MS" panose="020B0604020202020204" pitchFamily="34" charset="-122"/>
                <a:ea typeface="Arial Unicode MS" panose="020B0604020202020204" pitchFamily="34" charset="-122"/>
                <a:cs typeface="Arial Unicode MS" panose="020B0604020202020204" pitchFamily="34" charset="-122"/>
              </a:rPr>
              <a:t>3</a:t>
            </a:r>
            <a:endPar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2" name="文本框 41"/>
          <p:cNvSpPr txBox="1"/>
          <p:nvPr/>
        </p:nvSpPr>
        <p:spPr>
          <a:xfrm>
            <a:off x="3891607" y="2802631"/>
            <a:ext cx="721672" cy="513667"/>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CH</a:t>
            </a:r>
            <a:r>
              <a:rPr lang="en-US" altLang="zh-CN" sz="2000" baseline="-25000" dirty="0">
                <a:latin typeface="Arial Unicode MS" panose="020B0604020202020204" pitchFamily="34" charset="-122"/>
                <a:ea typeface="Arial Unicode MS" panose="020B0604020202020204" pitchFamily="34" charset="-122"/>
                <a:cs typeface="Arial Unicode MS" panose="020B0604020202020204" pitchFamily="34" charset="-122"/>
              </a:rPr>
              <a:t>3</a:t>
            </a: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endPar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4" name="Rectangle 10"/>
          <p:cNvSpPr>
            <a:spLocks noChangeArrowheads="1"/>
          </p:cNvSpPr>
          <p:nvPr/>
        </p:nvSpPr>
        <p:spPr bwMode="auto">
          <a:xfrm>
            <a:off x="3471788" y="2057101"/>
            <a:ext cx="325438" cy="1077218"/>
          </a:xfrm>
          <a:prstGeom prst="rect">
            <a:avLst/>
          </a:prstGeom>
          <a:noFill/>
          <a:ln>
            <a:noFill/>
          </a:ln>
          <a:effectLst/>
        </p:spPr>
        <p:txBody>
          <a:bodyPr>
            <a:spAutoFit/>
          </a:bodyPr>
          <a:lstStyle/>
          <a:p>
            <a:pPr algn="ctr">
              <a:defRPr/>
            </a:pPr>
            <a:r>
              <a:rPr lang="zh-CN" altLang="en-US" sz="1600" dirty="0">
                <a:effectLst>
                  <a:outerShdw blurRad="38100" dist="38100" dir="2700000" algn="tl">
                    <a:srgbClr val="C0C0C0"/>
                  </a:outerShdw>
                </a:effectLst>
                <a:latin typeface="Arial" charset="0"/>
              </a:rPr>
              <a:t>范德华力</a:t>
            </a:r>
          </a:p>
        </p:txBody>
      </p:sp>
      <p:cxnSp>
        <p:nvCxnSpPr>
          <p:cNvPr id="45" name="直接连接符 44"/>
          <p:cNvCxnSpPr/>
          <p:nvPr/>
        </p:nvCxnSpPr>
        <p:spPr>
          <a:xfrm>
            <a:off x="5448300" y="1291581"/>
            <a:ext cx="0" cy="14400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47" name="文本框 46"/>
          <p:cNvSpPr txBox="1"/>
          <p:nvPr/>
        </p:nvSpPr>
        <p:spPr>
          <a:xfrm>
            <a:off x="6393927" y="946377"/>
            <a:ext cx="1835759" cy="297517"/>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S —— S —</a:t>
            </a:r>
            <a:endPar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48" name="Rectangle 10"/>
          <p:cNvSpPr>
            <a:spLocks noChangeArrowheads="1"/>
          </p:cNvSpPr>
          <p:nvPr/>
        </p:nvSpPr>
        <p:spPr bwMode="auto">
          <a:xfrm>
            <a:off x="6872861" y="622524"/>
            <a:ext cx="842453" cy="338554"/>
          </a:xfrm>
          <a:prstGeom prst="rect">
            <a:avLst/>
          </a:prstGeom>
          <a:noFill/>
          <a:ln>
            <a:noFill/>
          </a:ln>
          <a:effectLst/>
        </p:spPr>
        <p:txBody>
          <a:bodyPr wrap="square">
            <a:spAutoFit/>
          </a:bodyPr>
          <a:lstStyle/>
          <a:p>
            <a:pPr algn="ctr"/>
            <a:r>
              <a:rPr lang="zh-CN" altLang="en-US" sz="1600" dirty="0">
                <a:effectLst>
                  <a:outerShdw blurRad="38100" dist="38100" dir="2700000" algn="tl">
                    <a:srgbClr val="C0C0C0"/>
                  </a:outerShdw>
                </a:effectLst>
                <a:latin typeface="Arial" charset="0"/>
              </a:rPr>
              <a:t>二硫键</a:t>
            </a:r>
          </a:p>
        </p:txBody>
      </p:sp>
      <p:sp>
        <p:nvSpPr>
          <p:cNvPr id="49" name="六边形 48"/>
          <p:cNvSpPr/>
          <p:nvPr/>
        </p:nvSpPr>
        <p:spPr>
          <a:xfrm rot="16200000">
            <a:off x="5585921" y="2232845"/>
            <a:ext cx="432000" cy="324000"/>
          </a:xfrm>
          <a:prstGeom prst="hex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椭圆 49"/>
          <p:cNvSpPr/>
          <p:nvPr/>
        </p:nvSpPr>
        <p:spPr>
          <a:xfrm>
            <a:off x="5714021" y="2306945"/>
            <a:ext cx="180000" cy="180000"/>
          </a:xfrm>
          <a:prstGeom prst="ellipse">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1" name="直接连接符 50"/>
          <p:cNvCxnSpPr/>
          <p:nvPr/>
        </p:nvCxnSpPr>
        <p:spPr>
          <a:xfrm>
            <a:off x="5804021" y="1996601"/>
            <a:ext cx="0" cy="1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六边形 51"/>
          <p:cNvSpPr/>
          <p:nvPr/>
        </p:nvSpPr>
        <p:spPr>
          <a:xfrm rot="16200000">
            <a:off x="5881196" y="2613845"/>
            <a:ext cx="432000" cy="324000"/>
          </a:xfrm>
          <a:prstGeom prst="hex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椭圆 52"/>
          <p:cNvSpPr/>
          <p:nvPr/>
        </p:nvSpPr>
        <p:spPr>
          <a:xfrm>
            <a:off x="6009296" y="2678420"/>
            <a:ext cx="180000" cy="180000"/>
          </a:xfrm>
          <a:prstGeom prst="ellipse">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4" name="直接连接符 53"/>
          <p:cNvCxnSpPr/>
          <p:nvPr/>
        </p:nvCxnSpPr>
        <p:spPr>
          <a:xfrm>
            <a:off x="6099296" y="2996726"/>
            <a:ext cx="0" cy="1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Rectangle 10"/>
          <p:cNvSpPr>
            <a:spLocks noChangeArrowheads="1"/>
          </p:cNvSpPr>
          <p:nvPr/>
        </p:nvSpPr>
        <p:spPr bwMode="auto">
          <a:xfrm>
            <a:off x="5119613" y="2180926"/>
            <a:ext cx="325438" cy="830997"/>
          </a:xfrm>
          <a:prstGeom prst="rect">
            <a:avLst/>
          </a:prstGeom>
          <a:noFill/>
          <a:ln>
            <a:noFill/>
          </a:ln>
          <a:effectLst/>
        </p:spPr>
        <p:txBody>
          <a:bodyPr>
            <a:spAutoFit/>
          </a:bodyPr>
          <a:lstStyle/>
          <a:p>
            <a:pPr algn="ctr">
              <a:defRPr/>
            </a:pPr>
            <a:r>
              <a:rPr lang="zh-CN" altLang="en-US" sz="1600" dirty="0">
                <a:effectLst>
                  <a:outerShdw blurRad="38100" dist="38100" dir="2700000" algn="tl">
                    <a:srgbClr val="C0C0C0"/>
                  </a:outerShdw>
                </a:effectLst>
                <a:latin typeface="Arial" charset="0"/>
              </a:rPr>
              <a:t>疏水键</a:t>
            </a:r>
          </a:p>
        </p:txBody>
      </p:sp>
      <p:sp>
        <p:nvSpPr>
          <p:cNvPr id="57" name="文本框 56"/>
          <p:cNvSpPr txBox="1"/>
          <p:nvPr/>
        </p:nvSpPr>
        <p:spPr>
          <a:xfrm>
            <a:off x="6387759" y="1366330"/>
            <a:ext cx="1269899" cy="925894"/>
          </a:xfrm>
          <a:prstGeom prst="rect">
            <a:avLst/>
          </a:prstGeom>
          <a:noFill/>
        </p:spPr>
        <p:txBody>
          <a:bodyPr wrap="none" rtlCol="0">
            <a:spAutoFit/>
          </a:bodyPr>
          <a:lstStyle/>
          <a:p>
            <a:pPr>
              <a:lnSpc>
                <a:spcPts val="13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CH</a:t>
            </a:r>
            <a:r>
              <a:rPr lang="en-US" altLang="zh-CN" sz="1600" baseline="-25000" dirty="0">
                <a:latin typeface="Arial Unicode MS" panose="020B0604020202020204" pitchFamily="34" charset="-122"/>
                <a:ea typeface="Arial Unicode MS" panose="020B0604020202020204" pitchFamily="34" charset="-122"/>
                <a:cs typeface="Arial Unicode MS" panose="020B0604020202020204" pitchFamily="34" charset="-122"/>
              </a:rPr>
              <a:t>3</a:t>
            </a:r>
          </a:p>
          <a:p>
            <a:pPr>
              <a:lnSpc>
                <a:spcPts val="13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 </a:t>
            </a:r>
          </a:p>
          <a:p>
            <a:pPr>
              <a:lnSpc>
                <a:spcPts val="13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‒CH</a:t>
            </a:r>
          </a:p>
          <a:p>
            <a:pPr>
              <a:lnSpc>
                <a:spcPts val="13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p>
          <a:p>
            <a:pPr>
              <a:lnSpc>
                <a:spcPts val="13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CH</a:t>
            </a:r>
            <a:r>
              <a:rPr lang="en-US" altLang="zh-CN" sz="1600" baseline="-25000" dirty="0">
                <a:latin typeface="Arial Unicode MS" panose="020B0604020202020204" pitchFamily="34" charset="-122"/>
                <a:ea typeface="Arial Unicode MS" panose="020B0604020202020204" pitchFamily="34" charset="-122"/>
                <a:cs typeface="Arial Unicode MS" panose="020B0604020202020204" pitchFamily="34" charset="-122"/>
              </a:rPr>
              <a:t>2</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‒CH</a:t>
            </a:r>
            <a:r>
              <a:rPr lang="en-US" altLang="zh-CN" sz="1600" baseline="-25000" dirty="0">
                <a:latin typeface="Arial Unicode MS" panose="020B0604020202020204" pitchFamily="34" charset="-122"/>
                <a:ea typeface="Arial Unicode MS" panose="020B0604020202020204" pitchFamily="34" charset="-122"/>
                <a:cs typeface="Arial Unicode MS" panose="020B0604020202020204" pitchFamily="34" charset="-122"/>
              </a:rPr>
              <a:t>3</a:t>
            </a:r>
            <a:endParaRPr lang="zh-CN" altLang="en-US" sz="1600" baseline="-25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58" name="文本框 57"/>
          <p:cNvSpPr txBox="1"/>
          <p:nvPr/>
        </p:nvSpPr>
        <p:spPr>
          <a:xfrm>
            <a:off x="7540064" y="1358469"/>
            <a:ext cx="766557" cy="934038"/>
          </a:xfrm>
          <a:prstGeom prst="rect">
            <a:avLst/>
          </a:prstGeom>
          <a:noFill/>
        </p:spPr>
        <p:txBody>
          <a:bodyPr wrap="none" rtlCol="0">
            <a:spAutoFit/>
          </a:bodyPr>
          <a:lstStyle/>
          <a:p>
            <a:pPr>
              <a:lnSpc>
                <a:spcPts val="13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baseline="-25000" dirty="0">
                <a:latin typeface="Arial Unicode MS" panose="020B0604020202020204" pitchFamily="34" charset="-122"/>
                <a:ea typeface="Arial Unicode MS" panose="020B0604020202020204" pitchFamily="34" charset="-122"/>
                <a:cs typeface="Arial Unicode MS" panose="020B0604020202020204" pitchFamily="34" charset="-122"/>
              </a:rPr>
              <a:t>3</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C</a:t>
            </a:r>
          </a:p>
          <a:p>
            <a:pPr>
              <a:lnSpc>
                <a:spcPts val="13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 </a:t>
            </a:r>
          </a:p>
          <a:p>
            <a:pPr>
              <a:lnSpc>
                <a:spcPts val="13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HC‒</a:t>
            </a:r>
          </a:p>
          <a:p>
            <a:pPr>
              <a:lnSpc>
                <a:spcPts val="13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a:t>
            </a:r>
          </a:p>
          <a:p>
            <a:pPr>
              <a:lnSpc>
                <a:spcPts val="13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1600" baseline="-25000" dirty="0">
                <a:latin typeface="Arial Unicode MS" panose="020B0604020202020204" pitchFamily="34" charset="-122"/>
                <a:ea typeface="Arial Unicode MS" panose="020B0604020202020204" pitchFamily="34" charset="-122"/>
                <a:cs typeface="Arial Unicode MS" panose="020B0604020202020204" pitchFamily="34" charset="-122"/>
              </a:rPr>
              <a:t>3</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C</a:t>
            </a:r>
            <a:endParaRPr lang="zh-CN" altLang="en-US" sz="1600" baseline="-25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0" name="文本框 59"/>
          <p:cNvSpPr txBox="1"/>
          <p:nvPr/>
        </p:nvSpPr>
        <p:spPr>
          <a:xfrm>
            <a:off x="8573566" y="846199"/>
            <a:ext cx="1082348" cy="30848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‒COO</a:t>
            </a:r>
            <a:r>
              <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rPr>
              <a:t>－</a:t>
            </a:r>
          </a:p>
        </p:txBody>
      </p:sp>
      <p:sp>
        <p:nvSpPr>
          <p:cNvPr id="61" name="文本框 60"/>
          <p:cNvSpPr txBox="1"/>
          <p:nvPr/>
        </p:nvSpPr>
        <p:spPr>
          <a:xfrm>
            <a:off x="4856397" y="3235249"/>
            <a:ext cx="659155" cy="810478"/>
          </a:xfrm>
          <a:prstGeom prst="rect">
            <a:avLst/>
          </a:prstGeom>
          <a:noFill/>
        </p:spPr>
        <p:txBody>
          <a:bodyPr wrap="none" rtlCol="0">
            <a:spAutoFit/>
          </a:bodyPr>
          <a:lstStyle/>
          <a:p>
            <a:pPr>
              <a:lnSpc>
                <a:spcPts val="1400"/>
              </a:lnSpc>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400"/>
              </a:lnSpc>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CH</a:t>
            </a:r>
            <a:r>
              <a:rPr lang="en-US" altLang="zh-CN" baseline="-25000" dirty="0">
                <a:latin typeface="Arial Unicode MS" panose="020B0604020202020204" pitchFamily="34" charset="-122"/>
                <a:ea typeface="Arial Unicode MS" panose="020B0604020202020204" pitchFamily="34" charset="-122"/>
                <a:cs typeface="Arial Unicode MS" panose="020B0604020202020204" pitchFamily="34" charset="-122"/>
              </a:rPr>
              <a:t>2</a:t>
            </a:r>
          </a:p>
          <a:p>
            <a:pPr>
              <a:lnSpc>
                <a:spcPts val="1400"/>
              </a:lnSpc>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400"/>
              </a:lnSpc>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O‒H</a:t>
            </a:r>
            <a:endParaRPr lang="zh-CN" altLang="en-US"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62" name="文本框 61"/>
          <p:cNvSpPr txBox="1"/>
          <p:nvPr/>
        </p:nvSpPr>
        <p:spPr>
          <a:xfrm>
            <a:off x="5617552" y="3748499"/>
            <a:ext cx="364202" cy="677365"/>
          </a:xfrm>
          <a:prstGeom prst="rect">
            <a:avLst/>
          </a:prstGeom>
          <a:noFill/>
        </p:spPr>
        <p:txBody>
          <a:bodyPr wrap="none" rtlCol="0">
            <a:spAutoFit/>
          </a:bodyPr>
          <a:lstStyle/>
          <a:p>
            <a:pPr>
              <a:lnSpc>
                <a:spcPts val="1500"/>
              </a:lnSpc>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O</a:t>
            </a:r>
          </a:p>
          <a:p>
            <a:pPr>
              <a:lnSpc>
                <a:spcPts val="1500"/>
              </a:lnSpc>
            </a:pPr>
            <a:r>
              <a:rPr lang="en-US" altLang="zh-CN" sz="10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a:t>
            </a:r>
          </a:p>
          <a:p>
            <a:pPr>
              <a:lnSpc>
                <a:spcPts val="1500"/>
              </a:lnSpc>
            </a:pPr>
            <a:r>
              <a:rPr lang="en-US" altLang="zh-CN" dirty="0">
                <a:latin typeface="Arial Unicode MS" panose="020B0604020202020204" pitchFamily="34" charset="-122"/>
                <a:ea typeface="Arial Unicode MS" panose="020B0604020202020204" pitchFamily="34" charset="-122"/>
                <a:cs typeface="Arial Unicode MS" panose="020B0604020202020204" pitchFamily="34" charset="-122"/>
              </a:rPr>
              <a:t>C</a:t>
            </a:r>
            <a:endParaRPr lang="zh-CN" altLang="en-US"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cxnSp>
        <p:nvCxnSpPr>
          <p:cNvPr id="63" name="直接连接符 62"/>
          <p:cNvCxnSpPr/>
          <p:nvPr/>
        </p:nvCxnSpPr>
        <p:spPr>
          <a:xfrm>
            <a:off x="5443226" y="3855227"/>
            <a:ext cx="252000"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66" name="Rectangle 10"/>
          <p:cNvSpPr>
            <a:spLocks noChangeArrowheads="1"/>
          </p:cNvSpPr>
          <p:nvPr/>
        </p:nvSpPr>
        <p:spPr bwMode="auto">
          <a:xfrm>
            <a:off x="6931617" y="2465851"/>
            <a:ext cx="914086" cy="338554"/>
          </a:xfrm>
          <a:prstGeom prst="rect">
            <a:avLst/>
          </a:prstGeom>
          <a:noFill/>
          <a:ln>
            <a:noFill/>
          </a:ln>
          <a:effectLst/>
        </p:spPr>
        <p:txBody>
          <a:bodyPr wrap="square">
            <a:spAutoFit/>
          </a:bodyPr>
          <a:lstStyle/>
          <a:p>
            <a:pPr algn="ctr">
              <a:defRPr/>
            </a:pPr>
            <a:r>
              <a:rPr lang="zh-CN" altLang="en-US" sz="1600" dirty="0">
                <a:effectLst>
                  <a:outerShdw blurRad="38100" dist="38100" dir="2700000" algn="tl">
                    <a:srgbClr val="C0C0C0"/>
                  </a:outerShdw>
                </a:effectLst>
                <a:latin typeface="Arial" charset="0"/>
              </a:rPr>
              <a:t>疏水键</a:t>
            </a:r>
          </a:p>
        </p:txBody>
      </p:sp>
      <p:sp>
        <p:nvSpPr>
          <p:cNvPr id="67" name="文本框 66"/>
          <p:cNvSpPr txBox="1"/>
          <p:nvPr/>
        </p:nvSpPr>
        <p:spPr>
          <a:xfrm>
            <a:off x="3512662" y="4238400"/>
            <a:ext cx="979755" cy="50270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H</a:t>
            </a:r>
            <a:r>
              <a:rPr lang="en-US" altLang="zh-CN" sz="2000" baseline="-25000" dirty="0">
                <a:latin typeface="Arial Unicode MS" panose="020B0604020202020204" pitchFamily="34" charset="-122"/>
                <a:ea typeface="Arial Unicode MS" panose="020B0604020202020204" pitchFamily="34" charset="-122"/>
                <a:cs typeface="Arial Unicode MS" panose="020B0604020202020204" pitchFamily="34" charset="-122"/>
              </a:rPr>
              <a:t>2</a:t>
            </a: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N‒C</a:t>
            </a:r>
            <a:endParaRPr lang="zh-CN" altLang="en-US" sz="2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cxnSp>
        <p:nvCxnSpPr>
          <p:cNvPr id="68" name="直接连接符 67"/>
          <p:cNvCxnSpPr/>
          <p:nvPr/>
        </p:nvCxnSpPr>
        <p:spPr>
          <a:xfrm>
            <a:off x="4384422" y="4641095"/>
            <a:ext cx="144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直接连接符 69"/>
          <p:cNvCxnSpPr/>
          <p:nvPr/>
        </p:nvCxnSpPr>
        <p:spPr>
          <a:xfrm>
            <a:off x="4422522" y="4612520"/>
            <a:ext cx="144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文本框 70"/>
          <p:cNvSpPr txBox="1"/>
          <p:nvPr/>
        </p:nvSpPr>
        <p:spPr>
          <a:xfrm>
            <a:off x="4445193" y="4762455"/>
            <a:ext cx="750526" cy="30848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NH</a:t>
            </a:r>
            <a:r>
              <a:rPr lang="en-US" altLang="zh-CN" sz="2000" baseline="-25000" dirty="0">
                <a:latin typeface="Arial Unicode MS" panose="020B0604020202020204" pitchFamily="34" charset="-122"/>
                <a:ea typeface="Arial Unicode MS" panose="020B0604020202020204" pitchFamily="34" charset="-122"/>
                <a:cs typeface="Arial Unicode MS" panose="020B0604020202020204" pitchFamily="34" charset="-122"/>
              </a:rPr>
              <a:t>2</a:t>
            </a:r>
            <a:r>
              <a:rPr lang="en-US" altLang="zh-CN" sz="2000" baseline="300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2" name="文本框 71"/>
          <p:cNvSpPr txBox="1"/>
          <p:nvPr/>
        </p:nvSpPr>
        <p:spPr>
          <a:xfrm>
            <a:off x="3891607" y="5153397"/>
            <a:ext cx="1236236" cy="50270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O═C‒O</a:t>
            </a:r>
            <a:r>
              <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en-US" altLang="zh-CN" sz="20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endPar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4" name="Rectangle 10"/>
          <p:cNvSpPr>
            <a:spLocks noChangeArrowheads="1"/>
          </p:cNvSpPr>
          <p:nvPr/>
        </p:nvSpPr>
        <p:spPr bwMode="auto">
          <a:xfrm>
            <a:off x="3564990" y="4787497"/>
            <a:ext cx="611194" cy="338554"/>
          </a:xfrm>
          <a:prstGeom prst="rect">
            <a:avLst/>
          </a:prstGeom>
          <a:noFill/>
          <a:ln>
            <a:noFill/>
          </a:ln>
          <a:effectLst/>
        </p:spPr>
        <p:txBody>
          <a:bodyPr wrap="square">
            <a:spAutoFit/>
          </a:bodyPr>
          <a:lstStyle/>
          <a:p>
            <a:pPr algn="ctr"/>
            <a:r>
              <a:rPr lang="zh-CN" altLang="en-US" sz="1600" dirty="0">
                <a:effectLst>
                  <a:outerShdw blurRad="38100" dist="38100" dir="2700000" algn="tl">
                    <a:srgbClr val="C0C0C0"/>
                  </a:outerShdw>
                </a:effectLst>
                <a:latin typeface="Arial" charset="0"/>
              </a:rPr>
              <a:t>盐键</a:t>
            </a:r>
          </a:p>
        </p:txBody>
      </p:sp>
      <p:sp>
        <p:nvSpPr>
          <p:cNvPr id="75" name="文本框 74"/>
          <p:cNvSpPr txBox="1"/>
          <p:nvPr/>
        </p:nvSpPr>
        <p:spPr>
          <a:xfrm>
            <a:off x="5892521" y="4253339"/>
            <a:ext cx="1035861" cy="50270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CH</a:t>
            </a:r>
            <a:r>
              <a:rPr lang="en-US" altLang="zh-CN" sz="2000" baseline="-25000" dirty="0">
                <a:latin typeface="Arial Unicode MS" panose="020B0604020202020204" pitchFamily="34" charset="-122"/>
                <a:ea typeface="Arial Unicode MS" panose="020B0604020202020204" pitchFamily="34" charset="-122"/>
                <a:cs typeface="Arial Unicode MS" panose="020B0604020202020204" pitchFamily="34" charset="-122"/>
              </a:rPr>
              <a:t>2</a:t>
            </a: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OH</a:t>
            </a:r>
            <a:endParaRPr lang="zh-CN" altLang="en-US" sz="2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6" name="文本框 75"/>
          <p:cNvSpPr txBox="1"/>
          <p:nvPr/>
        </p:nvSpPr>
        <p:spPr>
          <a:xfrm>
            <a:off x="5892641" y="5152961"/>
            <a:ext cx="1035861" cy="513667"/>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CH</a:t>
            </a:r>
            <a:r>
              <a:rPr lang="en-US" altLang="zh-CN" sz="2000" baseline="-25000" dirty="0">
                <a:latin typeface="Arial Unicode MS" panose="020B0604020202020204" pitchFamily="34" charset="-122"/>
                <a:ea typeface="Arial Unicode MS" panose="020B0604020202020204" pitchFamily="34" charset="-122"/>
                <a:cs typeface="Arial Unicode MS" panose="020B0604020202020204" pitchFamily="34" charset="-122"/>
              </a:rPr>
              <a:t>2</a:t>
            </a: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OH</a:t>
            </a: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endParaRPr lang="zh-CN" altLang="en-US" sz="2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78" name="文本框 77"/>
          <p:cNvSpPr txBox="1"/>
          <p:nvPr/>
        </p:nvSpPr>
        <p:spPr>
          <a:xfrm>
            <a:off x="7795372" y="2544122"/>
            <a:ext cx="654346" cy="718851"/>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O</a:t>
            </a:r>
            <a:r>
              <a:rPr lang="zh-CN" altLang="en-US" sz="2000" baseline="300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en-US" altLang="zh-CN" sz="20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 </a:t>
            </a:r>
          </a:p>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C‒</a:t>
            </a:r>
          </a:p>
        </p:txBody>
      </p:sp>
      <p:cxnSp>
        <p:nvCxnSpPr>
          <p:cNvPr id="79" name="直接连接符 78"/>
          <p:cNvCxnSpPr/>
          <p:nvPr/>
        </p:nvCxnSpPr>
        <p:spPr>
          <a:xfrm flipH="1">
            <a:off x="7885774" y="3134394"/>
            <a:ext cx="144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直接连接符 79"/>
          <p:cNvCxnSpPr/>
          <p:nvPr/>
        </p:nvCxnSpPr>
        <p:spPr>
          <a:xfrm flipH="1">
            <a:off x="7929837" y="3175034"/>
            <a:ext cx="144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文本框 80"/>
          <p:cNvSpPr txBox="1"/>
          <p:nvPr/>
        </p:nvSpPr>
        <p:spPr>
          <a:xfrm>
            <a:off x="7642668" y="3270440"/>
            <a:ext cx="383438" cy="30848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O</a:t>
            </a:r>
          </a:p>
        </p:txBody>
      </p:sp>
      <p:sp>
        <p:nvSpPr>
          <p:cNvPr id="82" name="六边形 81"/>
          <p:cNvSpPr/>
          <p:nvPr/>
        </p:nvSpPr>
        <p:spPr>
          <a:xfrm rot="10800000">
            <a:off x="6828177" y="3581073"/>
            <a:ext cx="432000" cy="324000"/>
          </a:xfrm>
          <a:prstGeom prst="hex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椭圆 82"/>
          <p:cNvSpPr/>
          <p:nvPr/>
        </p:nvSpPr>
        <p:spPr>
          <a:xfrm>
            <a:off x="6956277" y="3655173"/>
            <a:ext cx="180000" cy="180000"/>
          </a:xfrm>
          <a:prstGeom prst="ellipse">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4" name="直接连接符 83"/>
          <p:cNvCxnSpPr/>
          <p:nvPr/>
        </p:nvCxnSpPr>
        <p:spPr>
          <a:xfrm>
            <a:off x="6459244" y="3744267"/>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6" name="文本框 85"/>
          <p:cNvSpPr txBox="1"/>
          <p:nvPr/>
        </p:nvSpPr>
        <p:spPr>
          <a:xfrm>
            <a:off x="7166595" y="3607941"/>
            <a:ext cx="854721" cy="30848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‒O‒H</a:t>
            </a:r>
            <a:endParaRPr lang="zh-CN" altLang="en-US" sz="2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cxnSp>
        <p:nvCxnSpPr>
          <p:cNvPr id="87" name="直接连接符 86"/>
          <p:cNvCxnSpPr/>
          <p:nvPr/>
        </p:nvCxnSpPr>
        <p:spPr>
          <a:xfrm>
            <a:off x="7831932" y="3479853"/>
            <a:ext cx="0" cy="18000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89" name="Rectangle 10"/>
          <p:cNvSpPr>
            <a:spLocks noChangeArrowheads="1"/>
          </p:cNvSpPr>
          <p:nvPr/>
        </p:nvSpPr>
        <p:spPr bwMode="auto">
          <a:xfrm>
            <a:off x="7496798" y="3958860"/>
            <a:ext cx="682624" cy="338554"/>
          </a:xfrm>
          <a:prstGeom prst="rect">
            <a:avLst/>
          </a:prstGeom>
          <a:noFill/>
          <a:ln>
            <a:noFill/>
          </a:ln>
          <a:effectLst/>
        </p:spPr>
        <p:txBody>
          <a:bodyPr wrap="square">
            <a:spAutoFit/>
          </a:bodyPr>
          <a:lstStyle/>
          <a:p>
            <a:pPr algn="ctr">
              <a:defRPr/>
            </a:pPr>
            <a:r>
              <a:rPr lang="zh-CN" altLang="en-US" sz="1600" dirty="0">
                <a:effectLst>
                  <a:outerShdw blurRad="38100" dist="38100" dir="2700000" algn="tl">
                    <a:srgbClr val="C0C0C0"/>
                  </a:outerShdw>
                </a:effectLst>
                <a:latin typeface="Arial" charset="0"/>
              </a:rPr>
              <a:t>氢键</a:t>
            </a:r>
          </a:p>
        </p:txBody>
      </p:sp>
      <p:sp>
        <p:nvSpPr>
          <p:cNvPr id="90" name="Rectangle 10"/>
          <p:cNvSpPr>
            <a:spLocks noChangeArrowheads="1"/>
          </p:cNvSpPr>
          <p:nvPr/>
        </p:nvSpPr>
        <p:spPr bwMode="auto">
          <a:xfrm>
            <a:off x="6943112" y="4747732"/>
            <a:ext cx="1078203" cy="338554"/>
          </a:xfrm>
          <a:prstGeom prst="rect">
            <a:avLst/>
          </a:prstGeom>
          <a:noFill/>
          <a:ln>
            <a:noFill/>
          </a:ln>
          <a:effectLst/>
        </p:spPr>
        <p:txBody>
          <a:bodyPr wrap="square">
            <a:spAutoFit/>
          </a:bodyPr>
          <a:lstStyle/>
          <a:p>
            <a:pPr algn="ctr">
              <a:defRPr/>
            </a:pPr>
            <a:r>
              <a:rPr lang="zh-CN" altLang="en-US" sz="1600" dirty="0">
                <a:effectLst>
                  <a:outerShdw blurRad="38100" dist="38100" dir="2700000" algn="tl">
                    <a:srgbClr val="C0C0C0"/>
                  </a:outerShdw>
                </a:effectLst>
                <a:latin typeface="Arial" charset="0"/>
              </a:rPr>
              <a:t>范德华力</a:t>
            </a:r>
          </a:p>
        </p:txBody>
      </p:sp>
      <p:sp>
        <p:nvSpPr>
          <p:cNvPr id="64" name="Rectangle 10"/>
          <p:cNvSpPr>
            <a:spLocks noChangeArrowheads="1"/>
          </p:cNvSpPr>
          <p:nvPr/>
        </p:nvSpPr>
        <p:spPr bwMode="auto">
          <a:xfrm>
            <a:off x="5811728" y="3681566"/>
            <a:ext cx="682624" cy="338554"/>
          </a:xfrm>
          <a:prstGeom prst="rect">
            <a:avLst/>
          </a:prstGeom>
          <a:noFill/>
          <a:ln>
            <a:noFill/>
          </a:ln>
          <a:effectLst/>
        </p:spPr>
        <p:txBody>
          <a:bodyPr wrap="square">
            <a:spAutoFit/>
          </a:bodyPr>
          <a:lstStyle/>
          <a:p>
            <a:pPr algn="ctr">
              <a:defRPr/>
            </a:pPr>
            <a:r>
              <a:rPr lang="zh-CN" altLang="en-US" sz="1600" dirty="0">
                <a:effectLst>
                  <a:outerShdw blurRad="38100" dist="38100" dir="2700000" algn="tl">
                    <a:srgbClr val="C0C0C0"/>
                  </a:outerShdw>
                </a:effectLst>
                <a:latin typeface="Arial" charset="0"/>
              </a:rPr>
              <a:t>氢键</a:t>
            </a:r>
          </a:p>
        </p:txBody>
      </p:sp>
    </p:spTree>
    <p:extLst>
      <p:ext uri="{BB962C8B-B14F-4D97-AF65-F5344CB8AC3E}">
        <p14:creationId xmlns:p14="http://schemas.microsoft.com/office/powerpoint/2010/main" val="125207395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矩形 42"/>
          <p:cNvSpPr/>
          <p:nvPr/>
        </p:nvSpPr>
        <p:spPr>
          <a:xfrm rot="20494836">
            <a:off x="6320569" y="4416157"/>
            <a:ext cx="360000" cy="576000"/>
          </a:xfrm>
          <a:prstGeom prst="rect">
            <a:avLst/>
          </a:prstGeom>
          <a:solidFill>
            <a:srgbClr val="FDE48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矩形 34"/>
          <p:cNvSpPr/>
          <p:nvPr/>
        </p:nvSpPr>
        <p:spPr>
          <a:xfrm>
            <a:off x="7311199" y="1700621"/>
            <a:ext cx="216000" cy="54000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矩形 43"/>
          <p:cNvSpPr/>
          <p:nvPr/>
        </p:nvSpPr>
        <p:spPr>
          <a:xfrm rot="20632150">
            <a:off x="4672849" y="3203923"/>
            <a:ext cx="504000" cy="504000"/>
          </a:xfrm>
          <a:prstGeom prst="rect">
            <a:avLst/>
          </a:prstGeom>
          <a:solidFill>
            <a:srgbClr val="6DBD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矩形 40"/>
          <p:cNvSpPr/>
          <p:nvPr/>
        </p:nvSpPr>
        <p:spPr>
          <a:xfrm>
            <a:off x="7078683" y="3668674"/>
            <a:ext cx="828000" cy="684000"/>
          </a:xfrm>
          <a:prstGeom prst="rect">
            <a:avLst/>
          </a:prstGeom>
          <a:solidFill>
            <a:srgbClr val="FDDD6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矩形 41"/>
          <p:cNvSpPr/>
          <p:nvPr/>
        </p:nvSpPr>
        <p:spPr>
          <a:xfrm rot="20683545">
            <a:off x="5745765" y="1877967"/>
            <a:ext cx="180000" cy="648000"/>
          </a:xfrm>
          <a:prstGeom prst="rect">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任意多边形 5"/>
          <p:cNvSpPr/>
          <p:nvPr/>
        </p:nvSpPr>
        <p:spPr>
          <a:xfrm rot="1444886">
            <a:off x="3321405" y="154101"/>
            <a:ext cx="5907917" cy="5349257"/>
          </a:xfrm>
          <a:custGeom>
            <a:avLst/>
            <a:gdLst>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36606 w 5908585"/>
              <a:gd name="connsiteY105" fmla="*/ 436162 h 5349257"/>
              <a:gd name="connsiteX106" fmla="*/ 3118522 w 5908585"/>
              <a:gd name="connsiteY106" fmla="*/ 221853 h 5349257"/>
              <a:gd name="connsiteX107" fmla="*/ 3174668 w 5908585"/>
              <a:gd name="connsiteY107" fmla="*/ 104631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36606 w 5908585"/>
              <a:gd name="connsiteY105" fmla="*/ 436162 h 5349257"/>
              <a:gd name="connsiteX106" fmla="*/ 3124814 w 5908585"/>
              <a:gd name="connsiteY106" fmla="*/ 224258 h 5349257"/>
              <a:gd name="connsiteX107" fmla="*/ 3174668 w 5908585"/>
              <a:gd name="connsiteY107" fmla="*/ 104631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814 w 5908585"/>
              <a:gd name="connsiteY106" fmla="*/ 224258 h 5349257"/>
              <a:gd name="connsiteX107" fmla="*/ 3174668 w 5908585"/>
              <a:gd name="connsiteY107" fmla="*/ 104631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814 w 5908585"/>
              <a:gd name="connsiteY106" fmla="*/ 224258 h 5349257"/>
              <a:gd name="connsiteX107" fmla="*/ 3188914 w 5908585"/>
              <a:gd name="connsiteY107" fmla="*/ 95655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583 w 5908585"/>
              <a:gd name="connsiteY106" fmla="*/ 229577 h 5349257"/>
              <a:gd name="connsiteX107" fmla="*/ 3188914 w 5908585"/>
              <a:gd name="connsiteY107" fmla="*/ 95655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352 w 5908585"/>
              <a:gd name="connsiteY106" fmla="*/ 234897 h 5349257"/>
              <a:gd name="connsiteX107" fmla="*/ 3188914 w 5908585"/>
              <a:gd name="connsiteY107" fmla="*/ 95655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352 w 5908585"/>
              <a:gd name="connsiteY106" fmla="*/ 234897 h 5349257"/>
              <a:gd name="connsiteX107" fmla="*/ 3187942 w 5908585"/>
              <a:gd name="connsiteY107" fmla="*/ 93482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352 w 5908585"/>
              <a:gd name="connsiteY106" fmla="*/ 234897 h 5349257"/>
              <a:gd name="connsiteX107" fmla="*/ 3187942 w 5908585"/>
              <a:gd name="connsiteY107" fmla="*/ 93482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352 w 5908585"/>
              <a:gd name="connsiteY106" fmla="*/ 234897 h 5349257"/>
              <a:gd name="connsiteX107" fmla="*/ 3187942 w 5908585"/>
              <a:gd name="connsiteY107" fmla="*/ 93482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91973 w 5908585"/>
              <a:gd name="connsiteY7" fmla="*/ 1138364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44930 w 5908585"/>
              <a:gd name="connsiteY102" fmla="*/ 1032304 h 5349257"/>
              <a:gd name="connsiteX103" fmla="*/ 2505350 w 5908585"/>
              <a:gd name="connsiteY103" fmla="*/ 964377 h 5349257"/>
              <a:gd name="connsiteX104" fmla="*/ 2698295 w 5908585"/>
              <a:gd name="connsiteY104" fmla="*/ 853912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89337 w 5908585"/>
              <a:gd name="connsiteY7" fmla="*/ 1149975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44930 w 5908585"/>
              <a:gd name="connsiteY102" fmla="*/ 1032304 h 5349257"/>
              <a:gd name="connsiteX103" fmla="*/ 2505350 w 5908585"/>
              <a:gd name="connsiteY103" fmla="*/ 964377 h 5349257"/>
              <a:gd name="connsiteX104" fmla="*/ 2698295 w 5908585"/>
              <a:gd name="connsiteY104" fmla="*/ 853912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89337 w 5908585"/>
              <a:gd name="connsiteY7" fmla="*/ 1149975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44930 w 5908585"/>
              <a:gd name="connsiteY102" fmla="*/ 1032304 h 5349257"/>
              <a:gd name="connsiteX103" fmla="*/ 2505350 w 5908585"/>
              <a:gd name="connsiteY103" fmla="*/ 964377 h 5349257"/>
              <a:gd name="connsiteX104" fmla="*/ 2694178 w 5908585"/>
              <a:gd name="connsiteY104" fmla="*/ 85053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89337 w 5908585"/>
              <a:gd name="connsiteY7" fmla="*/ 1149975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44930 w 5908585"/>
              <a:gd name="connsiteY102" fmla="*/ 1032304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44930 w 5908585"/>
              <a:gd name="connsiteY102" fmla="*/ 1032304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9846 w 5908585"/>
              <a:gd name="connsiteY101" fmla="*/ 96155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0585 w 5908585"/>
              <a:gd name="connsiteY11" fmla="*/ 1397072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118015 w 5908585"/>
              <a:gd name="connsiteY10" fmla="*/ 1492130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118015 w 5908585"/>
              <a:gd name="connsiteY10" fmla="*/ 1492130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64352 w 5908585"/>
              <a:gd name="connsiteY100" fmla="*/ 885031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118015 w 5908585"/>
              <a:gd name="connsiteY10" fmla="*/ 1492130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61205 w 5908585"/>
              <a:gd name="connsiteY96" fmla="*/ 1362193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64352 w 5908585"/>
              <a:gd name="connsiteY100" fmla="*/ 885031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118015 w 5908585"/>
              <a:gd name="connsiteY10" fmla="*/ 1492130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298471 w 5908585"/>
              <a:gd name="connsiteY95" fmla="*/ 1749868 h 5349257"/>
              <a:gd name="connsiteX96" fmla="*/ 561205 w 5908585"/>
              <a:gd name="connsiteY96" fmla="*/ 1362193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64352 w 5908585"/>
              <a:gd name="connsiteY100" fmla="*/ 885031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118015 w 5908585"/>
              <a:gd name="connsiteY10" fmla="*/ 1492130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298471 w 5908585"/>
              <a:gd name="connsiteY95" fmla="*/ 1749868 h 5349257"/>
              <a:gd name="connsiteX96" fmla="*/ 567728 w 5908585"/>
              <a:gd name="connsiteY96" fmla="*/ 1359278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64352 w 5908585"/>
              <a:gd name="connsiteY100" fmla="*/ 885031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7687 w 5907382"/>
              <a:gd name="connsiteY0" fmla="*/ 0 h 5349257"/>
              <a:gd name="connsiteX1" fmla="*/ 3705886 w 5907382"/>
              <a:gd name="connsiteY1" fmla="*/ 0 h 5349257"/>
              <a:gd name="connsiteX2" fmla="*/ 3686943 w 5907382"/>
              <a:gd name="connsiteY2" fmla="*/ 62997 h 5349257"/>
              <a:gd name="connsiteX3" fmla="*/ 3665954 w 5907382"/>
              <a:gd name="connsiteY3" fmla="*/ 130118 h 5349257"/>
              <a:gd name="connsiteX4" fmla="*/ 3560447 w 5907382"/>
              <a:gd name="connsiteY4" fmla="*/ 424552 h 5349257"/>
              <a:gd name="connsiteX5" fmla="*/ 3406554 w 5907382"/>
              <a:gd name="connsiteY5" fmla="*/ 741369 h 5349257"/>
              <a:gd name="connsiteX6" fmla="*/ 3279937 w 5907382"/>
              <a:gd name="connsiteY6" fmla="*/ 932660 h 5349257"/>
              <a:gd name="connsiteX7" fmla="*/ 3072455 w 5907382"/>
              <a:gd name="connsiteY7" fmla="*/ 1167416 h 5349257"/>
              <a:gd name="connsiteX8" fmla="*/ 2752872 w 5907382"/>
              <a:gd name="connsiteY8" fmla="*/ 1394384 h 5349257"/>
              <a:gd name="connsiteX9" fmla="*/ 2404032 w 5907382"/>
              <a:gd name="connsiteY9" fmla="*/ 1503933 h 5349257"/>
              <a:gd name="connsiteX10" fmla="*/ 2116812 w 5907382"/>
              <a:gd name="connsiteY10" fmla="*/ 1492130 h 5349257"/>
              <a:gd name="connsiteX11" fmla="*/ 1879382 w 5907382"/>
              <a:gd name="connsiteY11" fmla="*/ 1397072 h 5349257"/>
              <a:gd name="connsiteX12" fmla="*/ 1671091 w 5907382"/>
              <a:gd name="connsiteY12" fmla="*/ 1328620 h 5349257"/>
              <a:gd name="connsiteX13" fmla="*/ 1393866 w 5907382"/>
              <a:gd name="connsiteY13" fmla="*/ 1371749 h 5349257"/>
              <a:gd name="connsiteX14" fmla="*/ 1103660 w 5907382"/>
              <a:gd name="connsiteY14" fmla="*/ 1517606 h 5349257"/>
              <a:gd name="connsiteX15" fmla="*/ 820486 w 5907382"/>
              <a:gd name="connsiteY15" fmla="*/ 1805710 h 5349257"/>
              <a:gd name="connsiteX16" fmla="*/ 572141 w 5907382"/>
              <a:gd name="connsiteY16" fmla="*/ 2280176 h 5349257"/>
              <a:gd name="connsiteX17" fmla="*/ 489812 w 5907382"/>
              <a:gd name="connsiteY17" fmla="*/ 2656213 h 5349257"/>
              <a:gd name="connsiteX18" fmla="*/ 496131 w 5907382"/>
              <a:gd name="connsiteY18" fmla="*/ 2814932 h 5349257"/>
              <a:gd name="connsiteX19" fmla="*/ 554579 w 5907382"/>
              <a:gd name="connsiteY19" fmla="*/ 2837273 h 5349257"/>
              <a:gd name="connsiteX20" fmla="*/ 659289 w 5907382"/>
              <a:gd name="connsiteY20" fmla="*/ 2782397 h 5349257"/>
              <a:gd name="connsiteX21" fmla="*/ 877584 w 5907382"/>
              <a:gd name="connsiteY21" fmla="*/ 2620217 h 5349257"/>
              <a:gd name="connsiteX22" fmla="*/ 1118520 w 5907382"/>
              <a:gd name="connsiteY22" fmla="*/ 2544843 h 5349257"/>
              <a:gd name="connsiteX23" fmla="*/ 1350018 w 5907382"/>
              <a:gd name="connsiteY23" fmla="*/ 2611001 h 5349257"/>
              <a:gd name="connsiteX24" fmla="*/ 1512913 w 5907382"/>
              <a:gd name="connsiteY24" fmla="*/ 2812821 h 5349257"/>
              <a:gd name="connsiteX25" fmla="*/ 1550901 w 5907382"/>
              <a:gd name="connsiteY25" fmla="*/ 3078544 h 5349257"/>
              <a:gd name="connsiteX26" fmla="*/ 1411553 w 5907382"/>
              <a:gd name="connsiteY26" fmla="*/ 3399293 h 5349257"/>
              <a:gd name="connsiteX27" fmla="*/ 1234669 w 5907382"/>
              <a:gd name="connsiteY27" fmla="*/ 3672201 h 5349257"/>
              <a:gd name="connsiteX28" fmla="*/ 1134286 w 5907382"/>
              <a:gd name="connsiteY28" fmla="*/ 4007844 h 5349257"/>
              <a:gd name="connsiteX29" fmla="*/ 1190065 w 5907382"/>
              <a:gd name="connsiteY29" fmla="*/ 4548317 h 5349257"/>
              <a:gd name="connsiteX30" fmla="*/ 1537332 w 5907382"/>
              <a:gd name="connsiteY30" fmla="*/ 4837357 h 5349257"/>
              <a:gd name="connsiteX31" fmla="*/ 1967791 w 5907382"/>
              <a:gd name="connsiteY31" fmla="*/ 4806514 h 5349257"/>
              <a:gd name="connsiteX32" fmla="*/ 2491338 w 5907382"/>
              <a:gd name="connsiteY32" fmla="*/ 4532138 h 5349257"/>
              <a:gd name="connsiteX33" fmla="*/ 2972609 w 5907382"/>
              <a:gd name="connsiteY33" fmla="*/ 4090881 h 5349257"/>
              <a:gd name="connsiteX34" fmla="*/ 3168674 w 5907382"/>
              <a:gd name="connsiteY34" fmla="*/ 3680166 h 5349257"/>
              <a:gd name="connsiteX35" fmla="*/ 3225503 w 5907382"/>
              <a:gd name="connsiteY35" fmla="*/ 3283217 h 5349257"/>
              <a:gd name="connsiteX36" fmla="*/ 3294217 w 5907382"/>
              <a:gd name="connsiteY36" fmla="*/ 2840571 h 5349257"/>
              <a:gd name="connsiteX37" fmla="*/ 3483550 w 5907382"/>
              <a:gd name="connsiteY37" fmla="*/ 2432864 h 5349257"/>
              <a:gd name="connsiteX38" fmla="*/ 3793653 w 5907382"/>
              <a:gd name="connsiteY38" fmla="*/ 2132725 h 5349257"/>
              <a:gd name="connsiteX39" fmla="*/ 4139863 w 5907382"/>
              <a:gd name="connsiteY39" fmla="*/ 1913376 h 5349257"/>
              <a:gd name="connsiteX40" fmla="*/ 4497545 w 5907382"/>
              <a:gd name="connsiteY40" fmla="*/ 1810056 h 5349257"/>
              <a:gd name="connsiteX41" fmla="*/ 4899646 w 5907382"/>
              <a:gd name="connsiteY41" fmla="*/ 1824196 h 5349257"/>
              <a:gd name="connsiteX42" fmla="*/ 5286290 w 5907382"/>
              <a:gd name="connsiteY42" fmla="*/ 1966402 h 5349257"/>
              <a:gd name="connsiteX43" fmla="*/ 5562357 w 5907382"/>
              <a:gd name="connsiteY43" fmla="*/ 2222646 h 5349257"/>
              <a:gd name="connsiteX44" fmla="*/ 5767528 w 5907382"/>
              <a:gd name="connsiteY44" fmla="*/ 2591347 h 5349257"/>
              <a:gd name="connsiteX45" fmla="*/ 5886043 w 5907382"/>
              <a:gd name="connsiteY45" fmla="*/ 3055319 h 5349257"/>
              <a:gd name="connsiteX46" fmla="*/ 5901842 w 5907382"/>
              <a:gd name="connsiteY46" fmla="*/ 3452116 h 5349257"/>
              <a:gd name="connsiteX47" fmla="*/ 5823236 w 5907382"/>
              <a:gd name="connsiteY47" fmla="*/ 3818412 h 5349257"/>
              <a:gd name="connsiteX48" fmla="*/ 5597081 w 5907382"/>
              <a:gd name="connsiteY48" fmla="*/ 4161804 h 5349257"/>
              <a:gd name="connsiteX49" fmla="*/ 5292845 w 5907382"/>
              <a:gd name="connsiteY49" fmla="*/ 4402781 h 5349257"/>
              <a:gd name="connsiteX50" fmla="*/ 4891911 w 5907382"/>
              <a:gd name="connsiteY50" fmla="*/ 4590048 h 5349257"/>
              <a:gd name="connsiteX51" fmla="*/ 4536674 w 5907382"/>
              <a:gd name="connsiteY51" fmla="*/ 4789201 h 5349257"/>
              <a:gd name="connsiteX52" fmla="*/ 4257787 w 5907382"/>
              <a:gd name="connsiteY52" fmla="*/ 4978462 h 5349257"/>
              <a:gd name="connsiteX53" fmla="*/ 3970026 w 5907382"/>
              <a:gd name="connsiteY53" fmla="*/ 5220153 h 5349257"/>
              <a:gd name="connsiteX54" fmla="*/ 3754287 w 5907382"/>
              <a:gd name="connsiteY54" fmla="*/ 5171185 h 5349257"/>
              <a:gd name="connsiteX55" fmla="*/ 3708138 w 5907382"/>
              <a:gd name="connsiteY55" fmla="*/ 4941418 h 5349257"/>
              <a:gd name="connsiteX56" fmla="*/ 3952497 w 5907382"/>
              <a:gd name="connsiteY56" fmla="*/ 4711048 h 5349257"/>
              <a:gd name="connsiteX57" fmla="*/ 4138558 w 5907382"/>
              <a:gd name="connsiteY57" fmla="*/ 4530964 h 5349257"/>
              <a:gd name="connsiteX58" fmla="*/ 4368023 w 5907382"/>
              <a:gd name="connsiteY58" fmla="*/ 4339560 h 5349257"/>
              <a:gd name="connsiteX59" fmla="*/ 4685160 w 5907382"/>
              <a:gd name="connsiteY59" fmla="*/ 4181667 h 5349257"/>
              <a:gd name="connsiteX60" fmla="*/ 5124195 w 5907382"/>
              <a:gd name="connsiteY60" fmla="*/ 3953139 h 5349257"/>
              <a:gd name="connsiteX61" fmla="*/ 5369983 w 5907382"/>
              <a:gd name="connsiteY61" fmla="*/ 3689821 h 5349257"/>
              <a:gd name="connsiteX62" fmla="*/ 5421509 w 5907382"/>
              <a:gd name="connsiteY62" fmla="*/ 3262935 h 5349257"/>
              <a:gd name="connsiteX63" fmla="*/ 5337521 w 5907382"/>
              <a:gd name="connsiteY63" fmla="*/ 2840073 h 5349257"/>
              <a:gd name="connsiteX64" fmla="*/ 5110573 w 5907382"/>
              <a:gd name="connsiteY64" fmla="*/ 2440718 h 5349257"/>
              <a:gd name="connsiteX65" fmla="*/ 4833227 w 5907382"/>
              <a:gd name="connsiteY65" fmla="*/ 2290048 h 5349257"/>
              <a:gd name="connsiteX66" fmla="*/ 4405061 w 5907382"/>
              <a:gd name="connsiteY66" fmla="*/ 2344098 h 5349257"/>
              <a:gd name="connsiteX67" fmla="*/ 4064004 w 5907382"/>
              <a:gd name="connsiteY67" fmla="*/ 2520759 h 5349257"/>
              <a:gd name="connsiteX68" fmla="*/ 3853307 w 5907382"/>
              <a:gd name="connsiteY68" fmla="*/ 2736084 h 5349257"/>
              <a:gd name="connsiteX69" fmla="*/ 3746041 w 5907382"/>
              <a:gd name="connsiteY69" fmla="*/ 3002109 h 5349257"/>
              <a:gd name="connsiteX70" fmla="*/ 3701812 w 5907382"/>
              <a:gd name="connsiteY70" fmla="*/ 3336886 h 5349257"/>
              <a:gd name="connsiteX71" fmla="*/ 3666459 w 5907382"/>
              <a:gd name="connsiteY71" fmla="*/ 3619234 h 5349257"/>
              <a:gd name="connsiteX72" fmla="*/ 3594434 w 5907382"/>
              <a:gd name="connsiteY72" fmla="*/ 3909893 h 5349257"/>
              <a:gd name="connsiteX73" fmla="*/ 3424433 w 5907382"/>
              <a:gd name="connsiteY73" fmla="*/ 4252419 h 5349257"/>
              <a:gd name="connsiteX74" fmla="*/ 3169054 w 5907382"/>
              <a:gd name="connsiteY74" fmla="*/ 4584640 h 5349257"/>
              <a:gd name="connsiteX75" fmla="*/ 2768421 w 5907382"/>
              <a:gd name="connsiteY75" fmla="*/ 4917163 h 5349257"/>
              <a:gd name="connsiteX76" fmla="*/ 2287564 w 5907382"/>
              <a:gd name="connsiteY76" fmla="*/ 5196691 h 5349257"/>
              <a:gd name="connsiteX77" fmla="*/ 1885764 w 5907382"/>
              <a:gd name="connsiteY77" fmla="*/ 5327805 h 5349257"/>
              <a:gd name="connsiteX78" fmla="*/ 1509163 w 5907382"/>
              <a:gd name="connsiteY78" fmla="*/ 5334578 h 5349257"/>
              <a:gd name="connsiteX79" fmla="*/ 1142716 w 5907382"/>
              <a:gd name="connsiteY79" fmla="*/ 5183345 h 5349257"/>
              <a:gd name="connsiteX80" fmla="*/ 889855 w 5907382"/>
              <a:gd name="connsiteY80" fmla="*/ 4924806 h 5349257"/>
              <a:gd name="connsiteX81" fmla="*/ 696720 w 5907382"/>
              <a:gd name="connsiteY81" fmla="*/ 4583034 h 5349257"/>
              <a:gd name="connsiteX82" fmla="*/ 649252 w 5907382"/>
              <a:gd name="connsiteY82" fmla="*/ 4079232 h 5349257"/>
              <a:gd name="connsiteX83" fmla="*/ 714544 w 5907382"/>
              <a:gd name="connsiteY83" fmla="*/ 3791581 h 5349257"/>
              <a:gd name="connsiteX84" fmla="*/ 761933 w 5907382"/>
              <a:gd name="connsiteY84" fmla="*/ 3536163 h 5349257"/>
              <a:gd name="connsiteX85" fmla="*/ 926781 w 5907382"/>
              <a:gd name="connsiteY85" fmla="*/ 3236326 h 5349257"/>
              <a:gd name="connsiteX86" fmla="*/ 980489 w 5907382"/>
              <a:gd name="connsiteY86" fmla="*/ 3139627 h 5349257"/>
              <a:gd name="connsiteX87" fmla="*/ 1009563 w 5907382"/>
              <a:gd name="connsiteY87" fmla="*/ 3078171 h 5349257"/>
              <a:gd name="connsiteX88" fmla="*/ 830948 w 5907382"/>
              <a:gd name="connsiteY88" fmla="*/ 3238771 h 5349257"/>
              <a:gd name="connsiteX89" fmla="*/ 593020 w 5907382"/>
              <a:gd name="connsiteY89" fmla="*/ 3320877 h 5349257"/>
              <a:gd name="connsiteX90" fmla="*/ 350353 w 5907382"/>
              <a:gd name="connsiteY90" fmla="*/ 3283945 h 5349257"/>
              <a:gd name="connsiteX91" fmla="*/ 101366 w 5907382"/>
              <a:gd name="connsiteY91" fmla="*/ 3088293 h 5349257"/>
              <a:gd name="connsiteX92" fmla="*/ 4929 w 5907382"/>
              <a:gd name="connsiteY92" fmla="*/ 2800229 h 5349257"/>
              <a:gd name="connsiteX93" fmla="*/ 24282 w 5907382"/>
              <a:gd name="connsiteY93" fmla="*/ 2452338 h 5349257"/>
              <a:gd name="connsiteX94" fmla="*/ 112155 w 5907382"/>
              <a:gd name="connsiteY94" fmla="*/ 2154594 h 5349257"/>
              <a:gd name="connsiteX95" fmla="*/ 297268 w 5907382"/>
              <a:gd name="connsiteY95" fmla="*/ 1749868 h 5349257"/>
              <a:gd name="connsiteX96" fmla="*/ 566525 w 5907382"/>
              <a:gd name="connsiteY96" fmla="*/ 1359278 h 5349257"/>
              <a:gd name="connsiteX97" fmla="*/ 857228 w 5907382"/>
              <a:gd name="connsiteY97" fmla="*/ 1110804 h 5349257"/>
              <a:gd name="connsiteX98" fmla="*/ 1221493 w 5907382"/>
              <a:gd name="connsiteY98" fmla="*/ 931849 h 5349257"/>
              <a:gd name="connsiteX99" fmla="*/ 1551531 w 5907382"/>
              <a:gd name="connsiteY99" fmla="*/ 857039 h 5349257"/>
              <a:gd name="connsiteX100" fmla="*/ 1863149 w 5907382"/>
              <a:gd name="connsiteY100" fmla="*/ 885031 h 5349257"/>
              <a:gd name="connsiteX101" fmla="*/ 2053554 w 5907382"/>
              <a:gd name="connsiteY101" fmla="*/ 956008 h 5349257"/>
              <a:gd name="connsiteX102" fmla="*/ 2253625 w 5907382"/>
              <a:gd name="connsiteY102" fmla="*/ 1025273 h 5349257"/>
              <a:gd name="connsiteX103" fmla="*/ 2504147 w 5907382"/>
              <a:gd name="connsiteY103" fmla="*/ 964377 h 5349257"/>
              <a:gd name="connsiteX104" fmla="*/ 2721698 w 5907382"/>
              <a:gd name="connsiteY104" fmla="*/ 827265 h 5349257"/>
              <a:gd name="connsiteX105" fmla="*/ 2915237 w 5907382"/>
              <a:gd name="connsiteY105" fmla="*/ 619104 h 5349257"/>
              <a:gd name="connsiteX106" fmla="*/ 3025736 w 5907382"/>
              <a:gd name="connsiteY106" fmla="*/ 437875 h 5349257"/>
              <a:gd name="connsiteX107" fmla="*/ 3123149 w 5907382"/>
              <a:gd name="connsiteY107" fmla="*/ 234897 h 5349257"/>
              <a:gd name="connsiteX108" fmla="*/ 3186739 w 5907382"/>
              <a:gd name="connsiteY108" fmla="*/ 93482 h 5349257"/>
              <a:gd name="connsiteX109" fmla="*/ 3227687 w 5907382"/>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2274 w 5907515"/>
              <a:gd name="connsiteY16" fmla="*/ 2280176 h 5349257"/>
              <a:gd name="connsiteX17" fmla="*/ 489945 w 5907515"/>
              <a:gd name="connsiteY17" fmla="*/ 2656213 h 5349257"/>
              <a:gd name="connsiteX18" fmla="*/ 496264 w 5907515"/>
              <a:gd name="connsiteY18" fmla="*/ 2814932 h 5349257"/>
              <a:gd name="connsiteX19" fmla="*/ 554712 w 5907515"/>
              <a:gd name="connsiteY19" fmla="*/ 2837273 h 5349257"/>
              <a:gd name="connsiteX20" fmla="*/ 659422 w 5907515"/>
              <a:gd name="connsiteY20" fmla="*/ 2782397 h 5349257"/>
              <a:gd name="connsiteX21" fmla="*/ 877717 w 5907515"/>
              <a:gd name="connsiteY21" fmla="*/ 2620217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50486 w 5907515"/>
              <a:gd name="connsiteY90" fmla="*/ 3283945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264 w 5907515"/>
              <a:gd name="connsiteY18" fmla="*/ 2814932 h 5349257"/>
              <a:gd name="connsiteX19" fmla="*/ 554712 w 5907515"/>
              <a:gd name="connsiteY19" fmla="*/ 2837273 h 5349257"/>
              <a:gd name="connsiteX20" fmla="*/ 659422 w 5907515"/>
              <a:gd name="connsiteY20" fmla="*/ 2782397 h 5349257"/>
              <a:gd name="connsiteX21" fmla="*/ 877717 w 5907515"/>
              <a:gd name="connsiteY21" fmla="*/ 2620217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50486 w 5907515"/>
              <a:gd name="connsiteY90" fmla="*/ 3283945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725 w 5907515"/>
              <a:gd name="connsiteY18" fmla="*/ 2804292 h 5349257"/>
              <a:gd name="connsiteX19" fmla="*/ 554712 w 5907515"/>
              <a:gd name="connsiteY19" fmla="*/ 2837273 h 5349257"/>
              <a:gd name="connsiteX20" fmla="*/ 659422 w 5907515"/>
              <a:gd name="connsiteY20" fmla="*/ 2782397 h 5349257"/>
              <a:gd name="connsiteX21" fmla="*/ 877717 w 5907515"/>
              <a:gd name="connsiteY21" fmla="*/ 2620217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50486 w 5907515"/>
              <a:gd name="connsiteY90" fmla="*/ 3283945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216 w 5907515"/>
              <a:gd name="connsiteY18" fmla="*/ 2791479 h 5349257"/>
              <a:gd name="connsiteX19" fmla="*/ 554712 w 5907515"/>
              <a:gd name="connsiteY19" fmla="*/ 2837273 h 5349257"/>
              <a:gd name="connsiteX20" fmla="*/ 659422 w 5907515"/>
              <a:gd name="connsiteY20" fmla="*/ 2782397 h 5349257"/>
              <a:gd name="connsiteX21" fmla="*/ 877717 w 5907515"/>
              <a:gd name="connsiteY21" fmla="*/ 2620217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50486 w 5907515"/>
              <a:gd name="connsiteY90" fmla="*/ 3283945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216 w 5907515"/>
              <a:gd name="connsiteY18" fmla="*/ 2791479 h 5349257"/>
              <a:gd name="connsiteX19" fmla="*/ 554712 w 5907515"/>
              <a:gd name="connsiteY19" fmla="*/ 2837273 h 5349257"/>
              <a:gd name="connsiteX20" fmla="*/ 659422 w 5907515"/>
              <a:gd name="connsiteY20" fmla="*/ 2782397 h 5349257"/>
              <a:gd name="connsiteX21" fmla="*/ 896313 w 5907515"/>
              <a:gd name="connsiteY21" fmla="*/ 2609298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50486 w 5907515"/>
              <a:gd name="connsiteY90" fmla="*/ 3283945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216 w 5907515"/>
              <a:gd name="connsiteY18" fmla="*/ 2791479 h 5349257"/>
              <a:gd name="connsiteX19" fmla="*/ 554712 w 5907515"/>
              <a:gd name="connsiteY19" fmla="*/ 2837273 h 5349257"/>
              <a:gd name="connsiteX20" fmla="*/ 659422 w 5907515"/>
              <a:gd name="connsiteY20" fmla="*/ 2782397 h 5349257"/>
              <a:gd name="connsiteX21" fmla="*/ 896313 w 5907515"/>
              <a:gd name="connsiteY21" fmla="*/ 2609298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43964 w 5907515"/>
              <a:gd name="connsiteY90" fmla="*/ 3286860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216 w 5907515"/>
              <a:gd name="connsiteY18" fmla="*/ 2791479 h 5349257"/>
              <a:gd name="connsiteX19" fmla="*/ 554712 w 5907515"/>
              <a:gd name="connsiteY19" fmla="*/ 2837273 h 5349257"/>
              <a:gd name="connsiteX20" fmla="*/ 659422 w 5907515"/>
              <a:gd name="connsiteY20" fmla="*/ 2782397 h 5349257"/>
              <a:gd name="connsiteX21" fmla="*/ 896313 w 5907515"/>
              <a:gd name="connsiteY21" fmla="*/ 2609298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47571 w 5907515"/>
              <a:gd name="connsiteY90" fmla="*/ 3277423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715079 w 5907917"/>
              <a:gd name="connsiteY83" fmla="*/ 3791581 h 5349257"/>
              <a:gd name="connsiteX84" fmla="*/ 762468 w 5907917"/>
              <a:gd name="connsiteY84" fmla="*/ 3536163 h 5349257"/>
              <a:gd name="connsiteX85" fmla="*/ 927316 w 5907917"/>
              <a:gd name="connsiteY85" fmla="*/ 3236326 h 5349257"/>
              <a:gd name="connsiteX86" fmla="*/ 981024 w 5907917"/>
              <a:gd name="connsiteY86" fmla="*/ 3139627 h 5349257"/>
              <a:gd name="connsiteX87" fmla="*/ 1010098 w 5907917"/>
              <a:gd name="connsiteY87" fmla="*/ 3078171 h 5349257"/>
              <a:gd name="connsiteX88" fmla="*/ 831483 w 5907917"/>
              <a:gd name="connsiteY88" fmla="*/ 3238771 h 5349257"/>
              <a:gd name="connsiteX89" fmla="*/ 593555 w 5907917"/>
              <a:gd name="connsiteY89" fmla="*/ 3320877 h 5349257"/>
              <a:gd name="connsiteX90" fmla="*/ 347973 w 5907917"/>
              <a:gd name="connsiteY90" fmla="*/ 3277423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715079 w 5907917"/>
              <a:gd name="connsiteY83" fmla="*/ 3791581 h 5349257"/>
              <a:gd name="connsiteX84" fmla="*/ 762468 w 5907917"/>
              <a:gd name="connsiteY84" fmla="*/ 3536163 h 5349257"/>
              <a:gd name="connsiteX85" fmla="*/ 927316 w 5907917"/>
              <a:gd name="connsiteY85" fmla="*/ 3236326 h 5349257"/>
              <a:gd name="connsiteX86" fmla="*/ 981024 w 5907917"/>
              <a:gd name="connsiteY86" fmla="*/ 3139627 h 5349257"/>
              <a:gd name="connsiteX87" fmla="*/ 1010098 w 5907917"/>
              <a:gd name="connsiteY87" fmla="*/ 3078171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706614 w 5907917"/>
              <a:gd name="connsiteY83" fmla="*/ 3790148 h 5349257"/>
              <a:gd name="connsiteX84" fmla="*/ 762468 w 5907917"/>
              <a:gd name="connsiteY84" fmla="*/ 3536163 h 5349257"/>
              <a:gd name="connsiteX85" fmla="*/ 927316 w 5907917"/>
              <a:gd name="connsiteY85" fmla="*/ 3236326 h 5349257"/>
              <a:gd name="connsiteX86" fmla="*/ 981024 w 5907917"/>
              <a:gd name="connsiteY86" fmla="*/ 3139627 h 5349257"/>
              <a:gd name="connsiteX87" fmla="*/ 1010098 w 5907917"/>
              <a:gd name="connsiteY87" fmla="*/ 3078171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2468 w 5907917"/>
              <a:gd name="connsiteY84" fmla="*/ 3536163 h 5349257"/>
              <a:gd name="connsiteX85" fmla="*/ 927316 w 5907917"/>
              <a:gd name="connsiteY85" fmla="*/ 3236326 h 5349257"/>
              <a:gd name="connsiteX86" fmla="*/ 981024 w 5907917"/>
              <a:gd name="connsiteY86" fmla="*/ 3139627 h 5349257"/>
              <a:gd name="connsiteX87" fmla="*/ 1010098 w 5907917"/>
              <a:gd name="connsiteY87" fmla="*/ 3078171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10098 w 5907917"/>
              <a:gd name="connsiteY87" fmla="*/ 3078171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47864 w 5907917"/>
              <a:gd name="connsiteY28" fmla="*/ 400201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49942 w 5907917"/>
              <a:gd name="connsiteY28" fmla="*/ 3954136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49300 w 5907917"/>
              <a:gd name="connsiteY28" fmla="*/ 3993547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49300 w 5907917"/>
              <a:gd name="connsiteY28" fmla="*/ 3993547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203644 w 5907917"/>
              <a:gd name="connsiteY29" fmla="*/ 454248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03644 w 5907917"/>
              <a:gd name="connsiteY30" fmla="*/ 4542487 h 5349257"/>
              <a:gd name="connsiteX31" fmla="*/ 1537867 w 5907917"/>
              <a:gd name="connsiteY31" fmla="*/ 4837357 h 5349257"/>
              <a:gd name="connsiteX32" fmla="*/ 1968326 w 5907917"/>
              <a:gd name="connsiteY32" fmla="*/ 4806514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90390 w 5907917"/>
              <a:gd name="connsiteY81" fmla="*/ 4924806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7199 w 5907917"/>
              <a:gd name="connsiteY30" fmla="*/ 4549471 h 5349257"/>
              <a:gd name="connsiteX31" fmla="*/ 1537867 w 5907917"/>
              <a:gd name="connsiteY31" fmla="*/ 4837357 h 5349257"/>
              <a:gd name="connsiteX32" fmla="*/ 1968326 w 5907917"/>
              <a:gd name="connsiteY32" fmla="*/ 4806514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90390 w 5907917"/>
              <a:gd name="connsiteY81" fmla="*/ 4924806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37867 w 5907917"/>
              <a:gd name="connsiteY31" fmla="*/ 4837357 h 5349257"/>
              <a:gd name="connsiteX32" fmla="*/ 1968326 w 5907917"/>
              <a:gd name="connsiteY32" fmla="*/ 4806514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90390 w 5907917"/>
              <a:gd name="connsiteY81" fmla="*/ 4924806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326 w 5907917"/>
              <a:gd name="connsiteY32" fmla="*/ 4806514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90390 w 5907917"/>
              <a:gd name="connsiteY81" fmla="*/ 4924806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326 w 5907917"/>
              <a:gd name="connsiteY32" fmla="*/ 4806514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64227 w 5907917"/>
              <a:gd name="connsiteY62" fmla="*/ 3687417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64227 w 5907917"/>
              <a:gd name="connsiteY62" fmla="*/ 3687417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49376 w 5907917"/>
              <a:gd name="connsiteY57" fmla="*/ 4697032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49376 w 5907917"/>
              <a:gd name="connsiteY57" fmla="*/ 4697032 h 5349257"/>
              <a:gd name="connsiteX58" fmla="*/ 4129655 w 5907917"/>
              <a:gd name="connsiteY58" fmla="*/ 4527356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49376 w 5907917"/>
              <a:gd name="connsiteY57" fmla="*/ 4697032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32446 w 5907917"/>
              <a:gd name="connsiteY57" fmla="*/ 4694166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32446 w 5907917"/>
              <a:gd name="connsiteY57" fmla="*/ 4694166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61989 w 5907917"/>
              <a:gd name="connsiteY83" fmla="*/ 4083897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32446 w 5907917"/>
              <a:gd name="connsiteY57" fmla="*/ 4694166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61989 w 5907917"/>
              <a:gd name="connsiteY83" fmla="*/ 4083897 h 5349257"/>
              <a:gd name="connsiteX84" fmla="*/ 698148 w 5907917"/>
              <a:gd name="connsiteY84" fmla="*/ 3788714 h 5349257"/>
              <a:gd name="connsiteX85" fmla="*/ 774711 w 5907917"/>
              <a:gd name="connsiteY85" fmla="*/ 3518283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35342 w 5907917"/>
              <a:gd name="connsiteY30" fmla="*/ 4561596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32446 w 5907917"/>
              <a:gd name="connsiteY57" fmla="*/ 4694166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61989 w 5907917"/>
              <a:gd name="connsiteY83" fmla="*/ 4083897 h 5349257"/>
              <a:gd name="connsiteX84" fmla="*/ 698148 w 5907917"/>
              <a:gd name="connsiteY84" fmla="*/ 3788714 h 5349257"/>
              <a:gd name="connsiteX85" fmla="*/ 774711 w 5907917"/>
              <a:gd name="connsiteY85" fmla="*/ 3518283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35342 w 5907917"/>
              <a:gd name="connsiteY30" fmla="*/ 4561596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32446 w 5907917"/>
              <a:gd name="connsiteY57" fmla="*/ 4694166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62178 w 5907917"/>
              <a:gd name="connsiteY83" fmla="*/ 4174864 h 5349257"/>
              <a:gd name="connsiteX84" fmla="*/ 698148 w 5907917"/>
              <a:gd name="connsiteY84" fmla="*/ 3788714 h 5349257"/>
              <a:gd name="connsiteX85" fmla="*/ 774711 w 5907917"/>
              <a:gd name="connsiteY85" fmla="*/ 3518283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5907917" h="5349257">
                <a:moveTo>
                  <a:pt x="3228222" y="0"/>
                </a:moveTo>
                <a:lnTo>
                  <a:pt x="3706421" y="0"/>
                </a:lnTo>
                <a:lnTo>
                  <a:pt x="3687478" y="62997"/>
                </a:lnTo>
                <a:cubicBezTo>
                  <a:pt x="3679718" y="85922"/>
                  <a:pt x="3687572" y="69859"/>
                  <a:pt x="3666489" y="130118"/>
                </a:cubicBezTo>
                <a:cubicBezTo>
                  <a:pt x="3645406" y="190377"/>
                  <a:pt x="3604215" y="322677"/>
                  <a:pt x="3560982" y="424552"/>
                </a:cubicBezTo>
                <a:cubicBezTo>
                  <a:pt x="3517749" y="526427"/>
                  <a:pt x="3453841" y="656684"/>
                  <a:pt x="3407089" y="741369"/>
                </a:cubicBezTo>
                <a:cubicBezTo>
                  <a:pt x="3360337" y="826054"/>
                  <a:pt x="3333103" y="866494"/>
                  <a:pt x="3280472" y="932660"/>
                </a:cubicBezTo>
                <a:cubicBezTo>
                  <a:pt x="3227841" y="998826"/>
                  <a:pt x="3160834" y="1090462"/>
                  <a:pt x="3072990" y="1167416"/>
                </a:cubicBezTo>
                <a:cubicBezTo>
                  <a:pt x="2985146" y="1244370"/>
                  <a:pt x="2864811" y="1338298"/>
                  <a:pt x="2753407" y="1394384"/>
                </a:cubicBezTo>
                <a:cubicBezTo>
                  <a:pt x="2642003" y="1450470"/>
                  <a:pt x="2510577" y="1487642"/>
                  <a:pt x="2404567" y="1503933"/>
                </a:cubicBezTo>
                <a:cubicBezTo>
                  <a:pt x="2298557" y="1520224"/>
                  <a:pt x="2204789" y="1509940"/>
                  <a:pt x="2117347" y="1492130"/>
                </a:cubicBezTo>
                <a:cubicBezTo>
                  <a:pt x="2029905" y="1474320"/>
                  <a:pt x="1954204" y="1424324"/>
                  <a:pt x="1879917" y="1397072"/>
                </a:cubicBezTo>
                <a:cubicBezTo>
                  <a:pt x="1805630" y="1369820"/>
                  <a:pt x="1752545" y="1332840"/>
                  <a:pt x="1671626" y="1328620"/>
                </a:cubicBezTo>
                <a:cubicBezTo>
                  <a:pt x="1590707" y="1324400"/>
                  <a:pt x="1488973" y="1340251"/>
                  <a:pt x="1394401" y="1371749"/>
                </a:cubicBezTo>
                <a:cubicBezTo>
                  <a:pt x="1299829" y="1403247"/>
                  <a:pt x="1199758" y="1445279"/>
                  <a:pt x="1104195" y="1517606"/>
                </a:cubicBezTo>
                <a:cubicBezTo>
                  <a:pt x="1008631" y="1589933"/>
                  <a:pt x="908397" y="1677852"/>
                  <a:pt x="821021" y="1805710"/>
                </a:cubicBezTo>
                <a:cubicBezTo>
                  <a:pt x="733645" y="1933568"/>
                  <a:pt x="635051" y="2143003"/>
                  <a:pt x="579939" y="2284754"/>
                </a:cubicBezTo>
                <a:cubicBezTo>
                  <a:pt x="524827" y="2426504"/>
                  <a:pt x="504234" y="2571759"/>
                  <a:pt x="490347" y="2656213"/>
                </a:cubicBezTo>
                <a:cubicBezTo>
                  <a:pt x="476460" y="2740667"/>
                  <a:pt x="485823" y="2761302"/>
                  <a:pt x="496618" y="2791479"/>
                </a:cubicBezTo>
                <a:cubicBezTo>
                  <a:pt x="507413" y="2821656"/>
                  <a:pt x="527913" y="2838787"/>
                  <a:pt x="555114" y="2837273"/>
                </a:cubicBezTo>
                <a:cubicBezTo>
                  <a:pt x="582315" y="2835759"/>
                  <a:pt x="602891" y="2820393"/>
                  <a:pt x="659824" y="2782397"/>
                </a:cubicBezTo>
                <a:cubicBezTo>
                  <a:pt x="716758" y="2744401"/>
                  <a:pt x="820176" y="2648891"/>
                  <a:pt x="896715" y="2609298"/>
                </a:cubicBezTo>
                <a:cubicBezTo>
                  <a:pt x="973253" y="2569706"/>
                  <a:pt x="1043415" y="2544559"/>
                  <a:pt x="1119055" y="2544843"/>
                </a:cubicBezTo>
                <a:cubicBezTo>
                  <a:pt x="1194695" y="2545127"/>
                  <a:pt x="1284821" y="2566338"/>
                  <a:pt x="1350553" y="2611001"/>
                </a:cubicBezTo>
                <a:cubicBezTo>
                  <a:pt x="1416285" y="2655664"/>
                  <a:pt x="1479967" y="2734897"/>
                  <a:pt x="1513448" y="2812821"/>
                </a:cubicBezTo>
                <a:cubicBezTo>
                  <a:pt x="1546928" y="2890745"/>
                  <a:pt x="1568329" y="2980799"/>
                  <a:pt x="1551436" y="3078544"/>
                </a:cubicBezTo>
                <a:cubicBezTo>
                  <a:pt x="1534542" y="3176290"/>
                  <a:pt x="1464785" y="3296442"/>
                  <a:pt x="1412088" y="3399293"/>
                </a:cubicBezTo>
                <a:cubicBezTo>
                  <a:pt x="1359391" y="3502145"/>
                  <a:pt x="1277639" y="3596372"/>
                  <a:pt x="1235252" y="3695653"/>
                </a:cubicBezTo>
                <a:cubicBezTo>
                  <a:pt x="1192865" y="3794934"/>
                  <a:pt x="1172928" y="3898162"/>
                  <a:pt x="1157766" y="3994979"/>
                </a:cubicBezTo>
                <a:cubicBezTo>
                  <a:pt x="1142604" y="4091796"/>
                  <a:pt x="1136633" y="4185307"/>
                  <a:pt x="1144279" y="4276558"/>
                </a:cubicBezTo>
                <a:cubicBezTo>
                  <a:pt x="1151925" y="4367809"/>
                  <a:pt x="1169143" y="4469702"/>
                  <a:pt x="1235342" y="4561596"/>
                </a:cubicBezTo>
                <a:cubicBezTo>
                  <a:pt x="1301541" y="4653490"/>
                  <a:pt x="1419273" y="4787988"/>
                  <a:pt x="1541475" y="4827921"/>
                </a:cubicBezTo>
                <a:cubicBezTo>
                  <a:pt x="1663677" y="4867854"/>
                  <a:pt x="1810481" y="4851217"/>
                  <a:pt x="1968557" y="4801195"/>
                </a:cubicBezTo>
                <a:cubicBezTo>
                  <a:pt x="2126633" y="4751173"/>
                  <a:pt x="2323509" y="4647464"/>
                  <a:pt x="2489930" y="4527791"/>
                </a:cubicBezTo>
                <a:cubicBezTo>
                  <a:pt x="2656351" y="4408118"/>
                  <a:pt x="2853872" y="4224427"/>
                  <a:pt x="2967085" y="4083156"/>
                </a:cubicBezTo>
                <a:cubicBezTo>
                  <a:pt x="3080298" y="3941885"/>
                  <a:pt x="3126050" y="3813489"/>
                  <a:pt x="3169209" y="3680166"/>
                </a:cubicBezTo>
                <a:cubicBezTo>
                  <a:pt x="3212368" y="3546843"/>
                  <a:pt x="3205115" y="3423150"/>
                  <a:pt x="3226038" y="3283217"/>
                </a:cubicBezTo>
                <a:cubicBezTo>
                  <a:pt x="3246962" y="3143285"/>
                  <a:pt x="3251744" y="2982296"/>
                  <a:pt x="3294752" y="2840571"/>
                </a:cubicBezTo>
                <a:cubicBezTo>
                  <a:pt x="3337759" y="2698845"/>
                  <a:pt x="3403143" y="2551116"/>
                  <a:pt x="3484085" y="2432864"/>
                </a:cubicBezTo>
                <a:cubicBezTo>
                  <a:pt x="3565027" y="2314612"/>
                  <a:pt x="3671016" y="2217643"/>
                  <a:pt x="3780402" y="2131061"/>
                </a:cubicBezTo>
                <a:cubicBezTo>
                  <a:pt x="3889787" y="2044480"/>
                  <a:pt x="4020785" y="1966877"/>
                  <a:pt x="4140398" y="1913376"/>
                </a:cubicBezTo>
                <a:cubicBezTo>
                  <a:pt x="4260011" y="1859875"/>
                  <a:pt x="4371450" y="1824919"/>
                  <a:pt x="4498080" y="1810056"/>
                </a:cubicBezTo>
                <a:cubicBezTo>
                  <a:pt x="4624710" y="1795192"/>
                  <a:pt x="4768723" y="1798139"/>
                  <a:pt x="4900181" y="1824196"/>
                </a:cubicBezTo>
                <a:cubicBezTo>
                  <a:pt x="5031639" y="1850254"/>
                  <a:pt x="5176373" y="1899993"/>
                  <a:pt x="5286825" y="1966402"/>
                </a:cubicBezTo>
                <a:cubicBezTo>
                  <a:pt x="5397277" y="2032810"/>
                  <a:pt x="5482686" y="2118488"/>
                  <a:pt x="5562892" y="2222646"/>
                </a:cubicBezTo>
                <a:cubicBezTo>
                  <a:pt x="5643099" y="2326803"/>
                  <a:pt x="5714115" y="2452568"/>
                  <a:pt x="5768063" y="2591347"/>
                </a:cubicBezTo>
                <a:cubicBezTo>
                  <a:pt x="5822011" y="2730126"/>
                  <a:pt x="5864193" y="2911857"/>
                  <a:pt x="5886578" y="3055319"/>
                </a:cubicBezTo>
                <a:cubicBezTo>
                  <a:pt x="5908964" y="3198781"/>
                  <a:pt x="5912845" y="3324934"/>
                  <a:pt x="5902377" y="3452116"/>
                </a:cubicBezTo>
                <a:cubicBezTo>
                  <a:pt x="5891908" y="3579299"/>
                  <a:pt x="5874565" y="3700131"/>
                  <a:pt x="5823771" y="3818412"/>
                </a:cubicBezTo>
                <a:cubicBezTo>
                  <a:pt x="5772978" y="3936693"/>
                  <a:pt x="5686015" y="4064410"/>
                  <a:pt x="5597616" y="4161804"/>
                </a:cubicBezTo>
                <a:cubicBezTo>
                  <a:pt x="5509218" y="4259198"/>
                  <a:pt x="5410461" y="4329433"/>
                  <a:pt x="5293380" y="4402781"/>
                </a:cubicBezTo>
                <a:cubicBezTo>
                  <a:pt x="5176299" y="4476129"/>
                  <a:pt x="5020874" y="4535875"/>
                  <a:pt x="4895131" y="4601890"/>
                </a:cubicBezTo>
                <a:cubicBezTo>
                  <a:pt x="4769388" y="4667905"/>
                  <a:pt x="4643684" y="4734982"/>
                  <a:pt x="4538922" y="4798869"/>
                </a:cubicBezTo>
                <a:cubicBezTo>
                  <a:pt x="4434160" y="4862756"/>
                  <a:pt x="4361284" y="4915000"/>
                  <a:pt x="4266557" y="4985214"/>
                </a:cubicBezTo>
                <a:cubicBezTo>
                  <a:pt x="4171830" y="5055428"/>
                  <a:pt x="4055850" y="5189158"/>
                  <a:pt x="3970561" y="5220153"/>
                </a:cubicBezTo>
                <a:cubicBezTo>
                  <a:pt x="3885272" y="5251148"/>
                  <a:pt x="3798471" y="5217641"/>
                  <a:pt x="3754822" y="5171185"/>
                </a:cubicBezTo>
                <a:cubicBezTo>
                  <a:pt x="3711174" y="5124728"/>
                  <a:pt x="3679069" y="5020921"/>
                  <a:pt x="3708673" y="4941418"/>
                </a:cubicBezTo>
                <a:cubicBezTo>
                  <a:pt x="3738277" y="4861915"/>
                  <a:pt x="3863855" y="4763777"/>
                  <a:pt x="3932446" y="4694166"/>
                </a:cubicBezTo>
                <a:cubicBezTo>
                  <a:pt x="4001037" y="4624555"/>
                  <a:pt x="4047534" y="4582850"/>
                  <a:pt x="4120219" y="4523749"/>
                </a:cubicBezTo>
                <a:cubicBezTo>
                  <a:pt x="4192904" y="4464648"/>
                  <a:pt x="4274312" y="4396574"/>
                  <a:pt x="4368558" y="4339560"/>
                </a:cubicBezTo>
                <a:cubicBezTo>
                  <a:pt x="4462804" y="4282546"/>
                  <a:pt x="4561039" y="4247196"/>
                  <a:pt x="4685695" y="4181667"/>
                </a:cubicBezTo>
                <a:cubicBezTo>
                  <a:pt x="4810351" y="4116138"/>
                  <a:pt x="5004819" y="4029000"/>
                  <a:pt x="5116497" y="3946386"/>
                </a:cubicBezTo>
                <a:cubicBezTo>
                  <a:pt x="5228175" y="3863772"/>
                  <a:pt x="5304838" y="3799892"/>
                  <a:pt x="5355762" y="3685984"/>
                </a:cubicBezTo>
                <a:cubicBezTo>
                  <a:pt x="5406686" y="3572076"/>
                  <a:pt x="5424995" y="3403920"/>
                  <a:pt x="5422044" y="3262935"/>
                </a:cubicBezTo>
                <a:cubicBezTo>
                  <a:pt x="5419093" y="3121950"/>
                  <a:pt x="5384589" y="2972083"/>
                  <a:pt x="5338056" y="2840073"/>
                </a:cubicBezTo>
                <a:cubicBezTo>
                  <a:pt x="5291523" y="2708063"/>
                  <a:pt x="5226892" y="2562545"/>
                  <a:pt x="5142843" y="2470875"/>
                </a:cubicBezTo>
                <a:cubicBezTo>
                  <a:pt x="5058794" y="2379204"/>
                  <a:pt x="4956636" y="2311177"/>
                  <a:pt x="4833762" y="2290048"/>
                </a:cubicBezTo>
                <a:cubicBezTo>
                  <a:pt x="4710888" y="2268919"/>
                  <a:pt x="4533800" y="2305646"/>
                  <a:pt x="4405596" y="2344098"/>
                </a:cubicBezTo>
                <a:cubicBezTo>
                  <a:pt x="4277393" y="2382550"/>
                  <a:pt x="4156498" y="2455428"/>
                  <a:pt x="4064539" y="2520759"/>
                </a:cubicBezTo>
                <a:cubicBezTo>
                  <a:pt x="3972579" y="2586089"/>
                  <a:pt x="3906836" y="2655859"/>
                  <a:pt x="3853842" y="2736084"/>
                </a:cubicBezTo>
                <a:cubicBezTo>
                  <a:pt x="3800849" y="2816309"/>
                  <a:pt x="3771825" y="2901975"/>
                  <a:pt x="3746576" y="3002109"/>
                </a:cubicBezTo>
                <a:cubicBezTo>
                  <a:pt x="3721326" y="3102243"/>
                  <a:pt x="3715610" y="3234032"/>
                  <a:pt x="3702347" y="3336886"/>
                </a:cubicBezTo>
                <a:cubicBezTo>
                  <a:pt x="3689083" y="3439739"/>
                  <a:pt x="3684890" y="3523733"/>
                  <a:pt x="3666994" y="3619234"/>
                </a:cubicBezTo>
                <a:cubicBezTo>
                  <a:pt x="3649098" y="3714735"/>
                  <a:pt x="3634459" y="3803437"/>
                  <a:pt x="3594969" y="3909893"/>
                </a:cubicBezTo>
                <a:cubicBezTo>
                  <a:pt x="3555479" y="4016349"/>
                  <a:pt x="3500953" y="4145510"/>
                  <a:pt x="3430056" y="4257968"/>
                </a:cubicBezTo>
                <a:cubicBezTo>
                  <a:pt x="3359159" y="4370426"/>
                  <a:pt x="3279772" y="4474774"/>
                  <a:pt x="3169589" y="4584640"/>
                </a:cubicBezTo>
                <a:cubicBezTo>
                  <a:pt x="3059406" y="4694506"/>
                  <a:pt x="2915871" y="4815154"/>
                  <a:pt x="2768956" y="4917163"/>
                </a:cubicBezTo>
                <a:cubicBezTo>
                  <a:pt x="2622042" y="5019171"/>
                  <a:pt x="2435208" y="5128251"/>
                  <a:pt x="2288099" y="5196691"/>
                </a:cubicBezTo>
                <a:cubicBezTo>
                  <a:pt x="2140990" y="5265132"/>
                  <a:pt x="2016032" y="5304824"/>
                  <a:pt x="1886299" y="5327805"/>
                </a:cubicBezTo>
                <a:cubicBezTo>
                  <a:pt x="1756566" y="5350786"/>
                  <a:pt x="1633540" y="5358654"/>
                  <a:pt x="1509698" y="5334578"/>
                </a:cubicBezTo>
                <a:cubicBezTo>
                  <a:pt x="1385857" y="5310501"/>
                  <a:pt x="1247556" y="5251154"/>
                  <a:pt x="1143251" y="5183345"/>
                </a:cubicBezTo>
                <a:cubicBezTo>
                  <a:pt x="1038946" y="5115536"/>
                  <a:pt x="958202" y="5027773"/>
                  <a:pt x="883869" y="4927721"/>
                </a:cubicBezTo>
                <a:cubicBezTo>
                  <a:pt x="809536" y="4827670"/>
                  <a:pt x="734204" y="4708510"/>
                  <a:pt x="697255" y="4583034"/>
                </a:cubicBezTo>
                <a:cubicBezTo>
                  <a:pt x="660307" y="4457558"/>
                  <a:pt x="659206" y="4306773"/>
                  <a:pt x="662178" y="4174864"/>
                </a:cubicBezTo>
                <a:cubicBezTo>
                  <a:pt x="665148" y="4042956"/>
                  <a:pt x="679393" y="3898144"/>
                  <a:pt x="698148" y="3788714"/>
                </a:cubicBezTo>
                <a:cubicBezTo>
                  <a:pt x="716903" y="3679284"/>
                  <a:pt x="736516" y="3610348"/>
                  <a:pt x="774711" y="3518283"/>
                </a:cubicBezTo>
                <a:cubicBezTo>
                  <a:pt x="812906" y="3426218"/>
                  <a:pt x="892931" y="3299435"/>
                  <a:pt x="927316" y="3236326"/>
                </a:cubicBezTo>
                <a:cubicBezTo>
                  <a:pt x="961701" y="3173217"/>
                  <a:pt x="968630" y="3162316"/>
                  <a:pt x="981024" y="3139627"/>
                </a:cubicBezTo>
                <a:cubicBezTo>
                  <a:pt x="993418" y="3116938"/>
                  <a:pt x="1026606" y="3083665"/>
                  <a:pt x="1001682" y="3100189"/>
                </a:cubicBezTo>
                <a:cubicBezTo>
                  <a:pt x="976758" y="3116712"/>
                  <a:pt x="899504" y="3201990"/>
                  <a:pt x="831483" y="3238771"/>
                </a:cubicBezTo>
                <a:cubicBezTo>
                  <a:pt x="763462" y="3275552"/>
                  <a:pt x="675027" y="3314474"/>
                  <a:pt x="593555" y="3320877"/>
                </a:cubicBezTo>
                <a:cubicBezTo>
                  <a:pt x="512084" y="3327281"/>
                  <a:pt x="423671" y="3316804"/>
                  <a:pt x="342654" y="3277192"/>
                </a:cubicBezTo>
                <a:cubicBezTo>
                  <a:pt x="261637" y="3237580"/>
                  <a:pt x="163649" y="3162698"/>
                  <a:pt x="107451" y="3083204"/>
                </a:cubicBezTo>
                <a:cubicBezTo>
                  <a:pt x="51253" y="3003710"/>
                  <a:pt x="19236" y="2905373"/>
                  <a:pt x="5464" y="2800229"/>
                </a:cubicBezTo>
                <a:cubicBezTo>
                  <a:pt x="-8308" y="2695085"/>
                  <a:pt x="6106" y="2562927"/>
                  <a:pt x="24817" y="2452338"/>
                </a:cubicBezTo>
                <a:cubicBezTo>
                  <a:pt x="43528" y="2341749"/>
                  <a:pt x="72232" y="2253771"/>
                  <a:pt x="117730" y="2136693"/>
                </a:cubicBezTo>
                <a:cubicBezTo>
                  <a:pt x="163228" y="2019615"/>
                  <a:pt x="222915" y="1879437"/>
                  <a:pt x="297803" y="1749868"/>
                </a:cubicBezTo>
                <a:cubicBezTo>
                  <a:pt x="372691" y="1620299"/>
                  <a:pt x="473733" y="1465789"/>
                  <a:pt x="567060" y="1359278"/>
                </a:cubicBezTo>
                <a:cubicBezTo>
                  <a:pt x="660387" y="1252767"/>
                  <a:pt x="748602" y="1182042"/>
                  <a:pt x="857763" y="1110804"/>
                </a:cubicBezTo>
                <a:cubicBezTo>
                  <a:pt x="966924" y="1039566"/>
                  <a:pt x="1106311" y="974143"/>
                  <a:pt x="1222028" y="931849"/>
                </a:cubicBezTo>
                <a:cubicBezTo>
                  <a:pt x="1337744" y="889555"/>
                  <a:pt x="1445123" y="864842"/>
                  <a:pt x="1552066" y="857039"/>
                </a:cubicBezTo>
                <a:cubicBezTo>
                  <a:pt x="1659009" y="849236"/>
                  <a:pt x="1780014" y="868536"/>
                  <a:pt x="1863684" y="885031"/>
                </a:cubicBezTo>
                <a:cubicBezTo>
                  <a:pt x="1947354" y="901526"/>
                  <a:pt x="1989010" y="932634"/>
                  <a:pt x="2054089" y="956008"/>
                </a:cubicBezTo>
                <a:cubicBezTo>
                  <a:pt x="2119168" y="979382"/>
                  <a:pt x="2179061" y="1023878"/>
                  <a:pt x="2254160" y="1025273"/>
                </a:cubicBezTo>
                <a:cubicBezTo>
                  <a:pt x="2329259" y="1026668"/>
                  <a:pt x="2426670" y="997378"/>
                  <a:pt x="2504682" y="964377"/>
                </a:cubicBezTo>
                <a:cubicBezTo>
                  <a:pt x="2582694" y="931376"/>
                  <a:pt x="2653719" y="884810"/>
                  <a:pt x="2722233" y="827265"/>
                </a:cubicBezTo>
                <a:cubicBezTo>
                  <a:pt x="2790748" y="769720"/>
                  <a:pt x="2865099" y="684002"/>
                  <a:pt x="2915772" y="619104"/>
                </a:cubicBezTo>
                <a:cubicBezTo>
                  <a:pt x="2966445" y="554206"/>
                  <a:pt x="2991619" y="501909"/>
                  <a:pt x="3026271" y="437875"/>
                </a:cubicBezTo>
                <a:cubicBezTo>
                  <a:pt x="3060923" y="373841"/>
                  <a:pt x="3090149" y="310464"/>
                  <a:pt x="3123684" y="234897"/>
                </a:cubicBezTo>
                <a:cubicBezTo>
                  <a:pt x="3140452" y="197114"/>
                  <a:pt x="3167001" y="133589"/>
                  <a:pt x="3187274" y="93482"/>
                </a:cubicBezTo>
                <a:lnTo>
                  <a:pt x="3228222" y="0"/>
                </a:lnTo>
                <a:close/>
              </a:path>
            </a:pathLst>
          </a:custGeom>
          <a:solidFill>
            <a:srgbClr val="9BD2FF"/>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矩形 3"/>
          <p:cNvSpPr/>
          <p:nvPr/>
        </p:nvSpPr>
        <p:spPr>
          <a:xfrm>
            <a:off x="4409146" y="5613400"/>
            <a:ext cx="3278462" cy="461665"/>
          </a:xfrm>
          <a:prstGeom prst="rect">
            <a:avLst/>
          </a:prstGeom>
        </p:spPr>
        <p:txBody>
          <a:bodyPr wrap="none">
            <a:spAutoFit/>
          </a:bodyPr>
          <a:lstStyle/>
          <a:p>
            <a:pPr algn="ctr">
              <a:defRPr/>
            </a:pPr>
            <a:r>
              <a:rPr lang="zh-CN" altLang="en-US" sz="2400" b="1" dirty="0">
                <a:effectLst>
                  <a:outerShdw blurRad="38100" dist="38100" dir="2700000" algn="tl">
                    <a:srgbClr val="C0C0C0"/>
                  </a:outerShdw>
                </a:effectLst>
                <a:latin typeface="Times New Roman" pitchFamily="18" charset="0"/>
              </a:rPr>
              <a:t>形成三级结构的作用力</a:t>
            </a:r>
            <a:endParaRPr lang="zh-CN" altLang="en-US" sz="2400" dirty="0"/>
          </a:p>
        </p:txBody>
      </p:sp>
      <p:sp>
        <p:nvSpPr>
          <p:cNvPr id="5" name="任意多边形 4"/>
          <p:cNvSpPr/>
          <p:nvPr/>
        </p:nvSpPr>
        <p:spPr>
          <a:xfrm>
            <a:off x="3496253" y="573568"/>
            <a:ext cx="5329717" cy="4839019"/>
          </a:xfrm>
          <a:custGeom>
            <a:avLst/>
            <a:gdLst>
              <a:gd name="connsiteX0" fmla="*/ 4247141 w 5342388"/>
              <a:gd name="connsiteY0" fmla="*/ 137344 h 4850665"/>
              <a:gd name="connsiteX1" fmla="*/ 4254515 w 5342388"/>
              <a:gd name="connsiteY1" fmla="*/ 255331 h 4850665"/>
              <a:gd name="connsiteX2" fmla="*/ 4225019 w 5342388"/>
              <a:gd name="connsiteY2" fmla="*/ 343821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85806 w 5342388"/>
              <a:gd name="connsiteY6" fmla="*/ 196337 h 4850665"/>
              <a:gd name="connsiteX7" fmla="*/ 3856309 w 5342388"/>
              <a:gd name="connsiteY7" fmla="*/ 299576 h 4850665"/>
              <a:gd name="connsiteX8" fmla="*/ 3856309 w 5342388"/>
              <a:gd name="connsiteY8" fmla="*/ 380692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55412 w 5342388"/>
              <a:gd name="connsiteY12" fmla="*/ 572421 h 4850665"/>
              <a:gd name="connsiteX13" fmla="*/ 3900554 w 5342388"/>
              <a:gd name="connsiteY13" fmla="*/ 520802 h 4850665"/>
              <a:gd name="connsiteX14" fmla="*/ 3804690 w 5342388"/>
              <a:gd name="connsiteY14" fmla="*/ 439686 h 4850665"/>
              <a:gd name="connsiteX15" fmla="*/ 3701451 w 5342388"/>
              <a:gd name="connsiteY15" fmla="*/ 388066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54515 w 5342388"/>
              <a:gd name="connsiteY1" fmla="*/ 255331 h 4850665"/>
              <a:gd name="connsiteX2" fmla="*/ 4244069 w 5342388"/>
              <a:gd name="connsiteY2" fmla="*/ 324771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85806 w 5342388"/>
              <a:gd name="connsiteY6" fmla="*/ 196337 h 4850665"/>
              <a:gd name="connsiteX7" fmla="*/ 3856309 w 5342388"/>
              <a:gd name="connsiteY7" fmla="*/ 299576 h 4850665"/>
              <a:gd name="connsiteX8" fmla="*/ 3856309 w 5342388"/>
              <a:gd name="connsiteY8" fmla="*/ 380692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55412 w 5342388"/>
              <a:gd name="connsiteY12" fmla="*/ 572421 h 4850665"/>
              <a:gd name="connsiteX13" fmla="*/ 3900554 w 5342388"/>
              <a:gd name="connsiteY13" fmla="*/ 520802 h 4850665"/>
              <a:gd name="connsiteX14" fmla="*/ 3804690 w 5342388"/>
              <a:gd name="connsiteY14" fmla="*/ 439686 h 4850665"/>
              <a:gd name="connsiteX15" fmla="*/ 3701451 w 5342388"/>
              <a:gd name="connsiteY15" fmla="*/ 388066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4069 w 5342388"/>
              <a:gd name="connsiteY2" fmla="*/ 324771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85806 w 5342388"/>
              <a:gd name="connsiteY6" fmla="*/ 196337 h 4850665"/>
              <a:gd name="connsiteX7" fmla="*/ 3856309 w 5342388"/>
              <a:gd name="connsiteY7" fmla="*/ 299576 h 4850665"/>
              <a:gd name="connsiteX8" fmla="*/ 3856309 w 5342388"/>
              <a:gd name="connsiteY8" fmla="*/ 380692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55412 w 5342388"/>
              <a:gd name="connsiteY12" fmla="*/ 572421 h 4850665"/>
              <a:gd name="connsiteX13" fmla="*/ 3900554 w 5342388"/>
              <a:gd name="connsiteY13" fmla="*/ 520802 h 4850665"/>
              <a:gd name="connsiteX14" fmla="*/ 3804690 w 5342388"/>
              <a:gd name="connsiteY14" fmla="*/ 439686 h 4850665"/>
              <a:gd name="connsiteX15" fmla="*/ 3701451 w 5342388"/>
              <a:gd name="connsiteY15" fmla="*/ 388066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85806 w 5342388"/>
              <a:gd name="connsiteY6" fmla="*/ 196337 h 4850665"/>
              <a:gd name="connsiteX7" fmla="*/ 3856309 w 5342388"/>
              <a:gd name="connsiteY7" fmla="*/ 299576 h 4850665"/>
              <a:gd name="connsiteX8" fmla="*/ 3856309 w 5342388"/>
              <a:gd name="connsiteY8" fmla="*/ 380692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55412 w 5342388"/>
              <a:gd name="connsiteY12" fmla="*/ 572421 h 4850665"/>
              <a:gd name="connsiteX13" fmla="*/ 3900554 w 5342388"/>
              <a:gd name="connsiteY13" fmla="*/ 520802 h 4850665"/>
              <a:gd name="connsiteX14" fmla="*/ 3804690 w 5342388"/>
              <a:gd name="connsiteY14" fmla="*/ 439686 h 4850665"/>
              <a:gd name="connsiteX15" fmla="*/ 3701451 w 5342388"/>
              <a:gd name="connsiteY15" fmla="*/ 388066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85806 w 5342388"/>
              <a:gd name="connsiteY6" fmla="*/ 196337 h 4850665"/>
              <a:gd name="connsiteX7" fmla="*/ 3851547 w 5342388"/>
              <a:gd name="connsiteY7" fmla="*/ 299576 h 4850665"/>
              <a:gd name="connsiteX8" fmla="*/ 3856309 w 5342388"/>
              <a:gd name="connsiteY8" fmla="*/ 380692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55412 w 5342388"/>
              <a:gd name="connsiteY12" fmla="*/ 572421 h 4850665"/>
              <a:gd name="connsiteX13" fmla="*/ 3900554 w 5342388"/>
              <a:gd name="connsiteY13" fmla="*/ 520802 h 4850665"/>
              <a:gd name="connsiteX14" fmla="*/ 3804690 w 5342388"/>
              <a:gd name="connsiteY14" fmla="*/ 439686 h 4850665"/>
              <a:gd name="connsiteX15" fmla="*/ 3701451 w 5342388"/>
              <a:gd name="connsiteY15" fmla="*/ 388066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56309 w 5342388"/>
              <a:gd name="connsiteY8" fmla="*/ 380692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55412 w 5342388"/>
              <a:gd name="connsiteY12" fmla="*/ 572421 h 4850665"/>
              <a:gd name="connsiteX13" fmla="*/ 3900554 w 5342388"/>
              <a:gd name="connsiteY13" fmla="*/ 520802 h 4850665"/>
              <a:gd name="connsiteX14" fmla="*/ 3804690 w 5342388"/>
              <a:gd name="connsiteY14" fmla="*/ 439686 h 4850665"/>
              <a:gd name="connsiteX15" fmla="*/ 3701451 w 5342388"/>
              <a:gd name="connsiteY15" fmla="*/ 388066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55412 w 5342388"/>
              <a:gd name="connsiteY12" fmla="*/ 572421 h 4850665"/>
              <a:gd name="connsiteX13" fmla="*/ 3900554 w 5342388"/>
              <a:gd name="connsiteY13" fmla="*/ 520802 h 4850665"/>
              <a:gd name="connsiteX14" fmla="*/ 3804690 w 5342388"/>
              <a:gd name="connsiteY14" fmla="*/ 439686 h 4850665"/>
              <a:gd name="connsiteX15" fmla="*/ 3701451 w 5342388"/>
              <a:gd name="connsiteY15" fmla="*/ 388066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50650 w 5342388"/>
              <a:gd name="connsiteY12" fmla="*/ 570040 h 4850665"/>
              <a:gd name="connsiteX13" fmla="*/ 3900554 w 5342388"/>
              <a:gd name="connsiteY13" fmla="*/ 520802 h 4850665"/>
              <a:gd name="connsiteX14" fmla="*/ 3804690 w 5342388"/>
              <a:gd name="connsiteY14" fmla="*/ 439686 h 4850665"/>
              <a:gd name="connsiteX15" fmla="*/ 3701451 w 5342388"/>
              <a:gd name="connsiteY15" fmla="*/ 388066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0554 w 5342388"/>
              <a:gd name="connsiteY13" fmla="*/ 520802 h 4850665"/>
              <a:gd name="connsiteX14" fmla="*/ 3804690 w 5342388"/>
              <a:gd name="connsiteY14" fmla="*/ 439686 h 4850665"/>
              <a:gd name="connsiteX15" fmla="*/ 3701451 w 5342388"/>
              <a:gd name="connsiteY15" fmla="*/ 388066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4690 w 5342388"/>
              <a:gd name="connsiteY14" fmla="*/ 439686 h 4850665"/>
              <a:gd name="connsiteX15" fmla="*/ 3701451 w 5342388"/>
              <a:gd name="connsiteY15" fmla="*/ 388066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4690 w 5342388"/>
              <a:gd name="connsiteY14" fmla="*/ 439686 h 4850665"/>
              <a:gd name="connsiteX15" fmla="*/ 3701451 w 5342388"/>
              <a:gd name="connsiteY15" fmla="*/ 397591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1451 w 5342388"/>
              <a:gd name="connsiteY15" fmla="*/ 397591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42457 w 5342388"/>
              <a:gd name="connsiteY16" fmla="*/ 454434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85390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5083 w 5342388"/>
              <a:gd name="connsiteY17" fmla="*/ 616666 h 4850665"/>
              <a:gd name="connsiteX18" fmla="*/ 3671954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5083 w 5342388"/>
              <a:gd name="connsiteY17" fmla="*/ 616666 h 4850665"/>
              <a:gd name="connsiteX18" fmla="*/ 3676717 w 5342388"/>
              <a:gd name="connsiteY18" fmla="*/ 719905 h 4850665"/>
              <a:gd name="connsiteX19" fmla="*/ 3789941 w 5342388"/>
              <a:gd name="connsiteY19" fmla="*/ 719905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5083 w 5342388"/>
              <a:gd name="connsiteY17" fmla="*/ 616666 h 4850665"/>
              <a:gd name="connsiteX18" fmla="*/ 3676717 w 5342388"/>
              <a:gd name="connsiteY18" fmla="*/ 719905 h 4850665"/>
              <a:gd name="connsiteX19" fmla="*/ 3775654 w 5342388"/>
              <a:gd name="connsiteY19" fmla="*/ 729430 h 4850665"/>
              <a:gd name="connsiteX20" fmla="*/ 3826812 w 5342388"/>
              <a:gd name="connsiteY20" fmla="*/ 638789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5083 w 5342388"/>
              <a:gd name="connsiteY17" fmla="*/ 616666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65477 w 5342388"/>
              <a:gd name="connsiteY23" fmla="*/ 469182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35550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32741 w 5342388"/>
              <a:gd name="connsiteY25" fmla="*/ 683034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09722 w 5342388"/>
              <a:gd name="connsiteY28" fmla="*/ 852640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32741 w 5342388"/>
              <a:gd name="connsiteY31" fmla="*/ 542924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4141 w 5342388"/>
              <a:gd name="connsiteY33" fmla="*/ 616666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0903 w 5342388"/>
              <a:gd name="connsiteY35" fmla="*/ 852640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59896 w 5342388"/>
              <a:gd name="connsiteY36" fmla="*/ 941131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85257 w 5342388"/>
              <a:gd name="connsiteY37" fmla="*/ 911634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7883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79795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09173 w 5342388"/>
              <a:gd name="connsiteY42" fmla="*/ 69778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28057 w 5342388"/>
              <a:gd name="connsiteY43" fmla="*/ 727279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61690 w 5342388"/>
              <a:gd name="connsiteY44" fmla="*/ 668286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83121 w 5342388"/>
              <a:gd name="connsiteY44" fmla="*/ 663523 h 4850665"/>
              <a:gd name="connsiteX45" fmla="*/ 2683812 w 5342388"/>
              <a:gd name="connsiteY45" fmla="*/ 609292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83121 w 5342388"/>
              <a:gd name="connsiteY44" fmla="*/ 663523 h 4850665"/>
              <a:gd name="connsiteX45" fmla="*/ 2705243 w 5342388"/>
              <a:gd name="connsiteY45" fmla="*/ 621198 h 4850665"/>
              <a:gd name="connsiteX46" fmla="*/ 2772303 w 5342388"/>
              <a:gd name="connsiteY46" fmla="*/ 565047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83121 w 5342388"/>
              <a:gd name="connsiteY44" fmla="*/ 663523 h 4850665"/>
              <a:gd name="connsiteX45" fmla="*/ 2705243 w 5342388"/>
              <a:gd name="connsiteY45" fmla="*/ 621198 h 4850665"/>
              <a:gd name="connsiteX46" fmla="*/ 2767541 w 5342388"/>
              <a:gd name="connsiteY46" fmla="*/ 581716 h 4850665"/>
              <a:gd name="connsiteX47" fmla="*/ 2728057 w 5342388"/>
              <a:gd name="connsiteY47" fmla="*/ 506053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83121 w 5342388"/>
              <a:gd name="connsiteY44" fmla="*/ 663523 h 4850665"/>
              <a:gd name="connsiteX45" fmla="*/ 2705243 w 5342388"/>
              <a:gd name="connsiteY45" fmla="*/ 621198 h 4850665"/>
              <a:gd name="connsiteX46" fmla="*/ 2767541 w 5342388"/>
              <a:gd name="connsiteY46" fmla="*/ 581716 h 4850665"/>
              <a:gd name="connsiteX47" fmla="*/ 2725676 w 5342388"/>
              <a:gd name="connsiteY47" fmla="*/ 522722 h 4850665"/>
              <a:gd name="connsiteX48" fmla="*/ 2639567 w 5342388"/>
              <a:gd name="connsiteY48" fmla="*/ 506053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83121 w 5342388"/>
              <a:gd name="connsiteY44" fmla="*/ 663523 h 4850665"/>
              <a:gd name="connsiteX45" fmla="*/ 2705243 w 5342388"/>
              <a:gd name="connsiteY45" fmla="*/ 621198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51077 w 5342388"/>
              <a:gd name="connsiteY49" fmla="*/ 579795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83121 w 5342388"/>
              <a:gd name="connsiteY44" fmla="*/ 663523 h 4850665"/>
              <a:gd name="connsiteX45" fmla="*/ 2705243 w 5342388"/>
              <a:gd name="connsiteY45" fmla="*/ 621198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8359 w 5342388"/>
              <a:gd name="connsiteY44" fmla="*/ 668286 h 4850665"/>
              <a:gd name="connsiteX45" fmla="*/ 2705243 w 5342388"/>
              <a:gd name="connsiteY45" fmla="*/ 621198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1198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2980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43703 w 5342388"/>
              <a:gd name="connsiteY55" fmla="*/ 351195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74096 w 5342388"/>
              <a:gd name="connsiteY59" fmla="*/ 122595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69334 w 5342388"/>
              <a:gd name="connsiteY59" fmla="*/ 120214 h 4850665"/>
              <a:gd name="connsiteX60" fmla="*/ 2300354 w 5342388"/>
              <a:gd name="connsiteY60" fmla="*/ 100473 h 4850665"/>
              <a:gd name="connsiteX61" fmla="*/ 2204490 w 5342388"/>
              <a:gd name="connsiteY61" fmla="*/ 152092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69334 w 5342388"/>
              <a:gd name="connsiteY59" fmla="*/ 120214 h 4850665"/>
              <a:gd name="connsiteX60" fmla="*/ 2300354 w 5342388"/>
              <a:gd name="connsiteY60" fmla="*/ 100473 h 4850665"/>
              <a:gd name="connsiteX61" fmla="*/ 2197346 w 5342388"/>
              <a:gd name="connsiteY61" fmla="*/ 147330 h 4850665"/>
              <a:gd name="connsiteX62" fmla="*/ 2086503 w 5342388"/>
              <a:gd name="connsiteY62" fmla="*/ 247956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69334 w 5342388"/>
              <a:gd name="connsiteY59" fmla="*/ 120214 h 4850665"/>
              <a:gd name="connsiteX60" fmla="*/ 2300354 w 5342388"/>
              <a:gd name="connsiteY60" fmla="*/ 100473 h 4850665"/>
              <a:gd name="connsiteX61" fmla="*/ 2197346 w 5342388"/>
              <a:gd name="connsiteY61" fmla="*/ 147330 h 4850665"/>
              <a:gd name="connsiteX62" fmla="*/ 2088884 w 5342388"/>
              <a:gd name="connsiteY62" fmla="*/ 236050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97115 w 5342388"/>
              <a:gd name="connsiteY66" fmla="*/ 388066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69334 w 5342388"/>
              <a:gd name="connsiteY59" fmla="*/ 120214 h 4850665"/>
              <a:gd name="connsiteX60" fmla="*/ 2300354 w 5342388"/>
              <a:gd name="connsiteY60" fmla="*/ 100473 h 4850665"/>
              <a:gd name="connsiteX61" fmla="*/ 2197346 w 5342388"/>
              <a:gd name="connsiteY61" fmla="*/ 147330 h 4850665"/>
              <a:gd name="connsiteX62" fmla="*/ 2088884 w 5342388"/>
              <a:gd name="connsiteY62" fmla="*/ 236050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87590 w 5342388"/>
              <a:gd name="connsiteY66" fmla="*/ 383303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28406 w 5342388"/>
              <a:gd name="connsiteY72" fmla="*/ 85724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69334 w 5342388"/>
              <a:gd name="connsiteY59" fmla="*/ 120214 h 4850665"/>
              <a:gd name="connsiteX60" fmla="*/ 2300354 w 5342388"/>
              <a:gd name="connsiteY60" fmla="*/ 100473 h 4850665"/>
              <a:gd name="connsiteX61" fmla="*/ 2197346 w 5342388"/>
              <a:gd name="connsiteY61" fmla="*/ 147330 h 4850665"/>
              <a:gd name="connsiteX62" fmla="*/ 2088884 w 5342388"/>
              <a:gd name="connsiteY62" fmla="*/ 236050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87590 w 5342388"/>
              <a:gd name="connsiteY66" fmla="*/ 383303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4105 h 4850665"/>
              <a:gd name="connsiteX72" fmla="*/ 1830788 w 5342388"/>
              <a:gd name="connsiteY72" fmla="*/ 73818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69334 w 5342388"/>
              <a:gd name="connsiteY59" fmla="*/ 120214 h 4850665"/>
              <a:gd name="connsiteX60" fmla="*/ 2300354 w 5342388"/>
              <a:gd name="connsiteY60" fmla="*/ 100473 h 4850665"/>
              <a:gd name="connsiteX61" fmla="*/ 2197346 w 5342388"/>
              <a:gd name="connsiteY61" fmla="*/ 147330 h 4850665"/>
              <a:gd name="connsiteX62" fmla="*/ 2088884 w 5342388"/>
              <a:gd name="connsiteY62" fmla="*/ 236050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87590 w 5342388"/>
              <a:gd name="connsiteY66" fmla="*/ 383303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6486 h 4850665"/>
              <a:gd name="connsiteX72" fmla="*/ 1830788 w 5342388"/>
              <a:gd name="connsiteY72" fmla="*/ 73818 h 4850665"/>
              <a:gd name="connsiteX73" fmla="*/ 1725167 w 5342388"/>
              <a:gd name="connsiteY73" fmla="*/ 144718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69334 w 5342388"/>
              <a:gd name="connsiteY59" fmla="*/ 120214 h 4850665"/>
              <a:gd name="connsiteX60" fmla="*/ 2300354 w 5342388"/>
              <a:gd name="connsiteY60" fmla="*/ 100473 h 4850665"/>
              <a:gd name="connsiteX61" fmla="*/ 2197346 w 5342388"/>
              <a:gd name="connsiteY61" fmla="*/ 147330 h 4850665"/>
              <a:gd name="connsiteX62" fmla="*/ 2088884 w 5342388"/>
              <a:gd name="connsiteY62" fmla="*/ 236050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87590 w 5342388"/>
              <a:gd name="connsiteY66" fmla="*/ 383303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6486 h 4850665"/>
              <a:gd name="connsiteX72" fmla="*/ 1830788 w 5342388"/>
              <a:gd name="connsiteY72" fmla="*/ 73818 h 4850665"/>
              <a:gd name="connsiteX73" fmla="*/ 1734692 w 5342388"/>
              <a:gd name="connsiteY73" fmla="*/ 159006 h 4850665"/>
              <a:gd name="connsiteX74" fmla="*/ 1710419 w 5342388"/>
              <a:gd name="connsiteY74" fmla="*/ 292202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69334 w 5342388"/>
              <a:gd name="connsiteY59" fmla="*/ 120214 h 4850665"/>
              <a:gd name="connsiteX60" fmla="*/ 2300354 w 5342388"/>
              <a:gd name="connsiteY60" fmla="*/ 100473 h 4850665"/>
              <a:gd name="connsiteX61" fmla="*/ 2197346 w 5342388"/>
              <a:gd name="connsiteY61" fmla="*/ 147330 h 4850665"/>
              <a:gd name="connsiteX62" fmla="*/ 2088884 w 5342388"/>
              <a:gd name="connsiteY62" fmla="*/ 236050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87590 w 5342388"/>
              <a:gd name="connsiteY66" fmla="*/ 383303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6486 h 4850665"/>
              <a:gd name="connsiteX72" fmla="*/ 1830788 w 5342388"/>
              <a:gd name="connsiteY72" fmla="*/ 73818 h 4850665"/>
              <a:gd name="connsiteX73" fmla="*/ 1734692 w 5342388"/>
              <a:gd name="connsiteY73" fmla="*/ 159006 h 4850665"/>
              <a:gd name="connsiteX74" fmla="*/ 1727088 w 5342388"/>
              <a:gd name="connsiteY74" fmla="*/ 282677 h 4850665"/>
              <a:gd name="connsiteX75" fmla="*/ 1769412 w 5342388"/>
              <a:gd name="connsiteY75" fmla="*/ 358569 h 4850665"/>
              <a:gd name="connsiteX76" fmla="*/ 1850528 w 5342388"/>
              <a:gd name="connsiteY76" fmla="*/ 373318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69334 w 5342388"/>
              <a:gd name="connsiteY59" fmla="*/ 120214 h 4850665"/>
              <a:gd name="connsiteX60" fmla="*/ 2300354 w 5342388"/>
              <a:gd name="connsiteY60" fmla="*/ 100473 h 4850665"/>
              <a:gd name="connsiteX61" fmla="*/ 2197346 w 5342388"/>
              <a:gd name="connsiteY61" fmla="*/ 147330 h 4850665"/>
              <a:gd name="connsiteX62" fmla="*/ 2088884 w 5342388"/>
              <a:gd name="connsiteY62" fmla="*/ 236050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87590 w 5342388"/>
              <a:gd name="connsiteY66" fmla="*/ 383303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6486 h 4850665"/>
              <a:gd name="connsiteX72" fmla="*/ 1830788 w 5342388"/>
              <a:gd name="connsiteY72" fmla="*/ 73818 h 4850665"/>
              <a:gd name="connsiteX73" fmla="*/ 1734692 w 5342388"/>
              <a:gd name="connsiteY73" fmla="*/ 159006 h 4850665"/>
              <a:gd name="connsiteX74" fmla="*/ 1727088 w 5342388"/>
              <a:gd name="connsiteY74" fmla="*/ 282677 h 4850665"/>
              <a:gd name="connsiteX75" fmla="*/ 1769412 w 5342388"/>
              <a:gd name="connsiteY75" fmla="*/ 358569 h 4850665"/>
              <a:gd name="connsiteX76" fmla="*/ 1850528 w 5342388"/>
              <a:gd name="connsiteY76" fmla="*/ 375699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69334 w 5342388"/>
              <a:gd name="connsiteY59" fmla="*/ 120214 h 4850665"/>
              <a:gd name="connsiteX60" fmla="*/ 2300354 w 5342388"/>
              <a:gd name="connsiteY60" fmla="*/ 100473 h 4850665"/>
              <a:gd name="connsiteX61" fmla="*/ 2197346 w 5342388"/>
              <a:gd name="connsiteY61" fmla="*/ 147330 h 4850665"/>
              <a:gd name="connsiteX62" fmla="*/ 2088884 w 5342388"/>
              <a:gd name="connsiteY62" fmla="*/ 236050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87590 w 5342388"/>
              <a:gd name="connsiteY66" fmla="*/ 383303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6486 h 4850665"/>
              <a:gd name="connsiteX72" fmla="*/ 1830788 w 5342388"/>
              <a:gd name="connsiteY72" fmla="*/ 73818 h 4850665"/>
              <a:gd name="connsiteX73" fmla="*/ 1734692 w 5342388"/>
              <a:gd name="connsiteY73" fmla="*/ 159006 h 4850665"/>
              <a:gd name="connsiteX74" fmla="*/ 1727088 w 5342388"/>
              <a:gd name="connsiteY74" fmla="*/ 282677 h 4850665"/>
              <a:gd name="connsiteX75" fmla="*/ 1769412 w 5342388"/>
              <a:gd name="connsiteY75" fmla="*/ 363331 h 4850665"/>
              <a:gd name="connsiteX76" fmla="*/ 1850528 w 5342388"/>
              <a:gd name="connsiteY76" fmla="*/ 375699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344 h 4850665"/>
              <a:gd name="connsiteX1" fmla="*/ 4266421 w 5342388"/>
              <a:gd name="connsiteY1" fmla="*/ 248187 h 4850665"/>
              <a:gd name="connsiteX2" fmla="*/ 4241688 w 5342388"/>
              <a:gd name="connsiteY2" fmla="*/ 317627 h 4850665"/>
              <a:gd name="connsiteX3" fmla="*/ 4173399 w 5342388"/>
              <a:gd name="connsiteY3" fmla="*/ 321698 h 4850665"/>
              <a:gd name="connsiteX4" fmla="*/ 4092283 w 5342388"/>
              <a:gd name="connsiteY4" fmla="*/ 196337 h 4850665"/>
              <a:gd name="connsiteX5" fmla="*/ 4003793 w 5342388"/>
              <a:gd name="connsiteY5" fmla="*/ 159466 h 4850665"/>
              <a:gd name="connsiteX6" fmla="*/ 3890569 w 5342388"/>
              <a:gd name="connsiteY6" fmla="*/ 203481 h 4850665"/>
              <a:gd name="connsiteX7" fmla="*/ 3851547 w 5342388"/>
              <a:gd name="connsiteY7" fmla="*/ 299576 h 4850665"/>
              <a:gd name="connsiteX8" fmla="*/ 3870596 w 5342388"/>
              <a:gd name="connsiteY8" fmla="*/ 373548 h 4850665"/>
              <a:gd name="connsiteX9" fmla="*/ 3974296 w 5342388"/>
              <a:gd name="connsiteY9" fmla="*/ 402815 h 4850665"/>
              <a:gd name="connsiteX10" fmla="*/ 4099657 w 5342388"/>
              <a:gd name="connsiteY10" fmla="*/ 424937 h 4850665"/>
              <a:gd name="connsiteX11" fmla="*/ 4107032 w 5342388"/>
              <a:gd name="connsiteY11" fmla="*/ 506053 h 4850665"/>
              <a:gd name="connsiteX12" fmla="*/ 4048269 w 5342388"/>
              <a:gd name="connsiteY12" fmla="*/ 562896 h 4850665"/>
              <a:gd name="connsiteX13" fmla="*/ 3905317 w 5342388"/>
              <a:gd name="connsiteY13" fmla="*/ 513659 h 4850665"/>
              <a:gd name="connsiteX14" fmla="*/ 3802309 w 5342388"/>
              <a:gd name="connsiteY14" fmla="*/ 430161 h 4850665"/>
              <a:gd name="connsiteX15" fmla="*/ 3708595 w 5342388"/>
              <a:gd name="connsiteY15" fmla="*/ 397591 h 4850665"/>
              <a:gd name="connsiteX16" fmla="*/ 3637694 w 5342388"/>
              <a:gd name="connsiteY16" fmla="*/ 475865 h 4850665"/>
              <a:gd name="connsiteX17" fmla="*/ 3632702 w 5342388"/>
              <a:gd name="connsiteY17" fmla="*/ 609522 h 4850665"/>
              <a:gd name="connsiteX18" fmla="*/ 3676717 w 5342388"/>
              <a:gd name="connsiteY18" fmla="*/ 719905 h 4850665"/>
              <a:gd name="connsiteX19" fmla="*/ 3775654 w 5342388"/>
              <a:gd name="connsiteY19" fmla="*/ 729430 h 4850665"/>
              <a:gd name="connsiteX20" fmla="*/ 3831574 w 5342388"/>
              <a:gd name="connsiteY20" fmla="*/ 636408 h 4850665"/>
              <a:gd name="connsiteX21" fmla="*/ 3760444 w 5342388"/>
              <a:gd name="connsiteY21" fmla="*/ 528176 h 4850665"/>
              <a:gd name="connsiteX22" fmla="*/ 3605586 w 5342388"/>
              <a:gd name="connsiteY22" fmla="*/ 476556 h 4850665"/>
              <a:gd name="connsiteX23" fmla="*/ 3472620 w 5342388"/>
              <a:gd name="connsiteY23" fmla="*/ 481089 h 4850665"/>
              <a:gd name="connsiteX24" fmla="*/ 3384361 w 5342388"/>
              <a:gd name="connsiteY24" fmla="*/ 542694 h 4850665"/>
              <a:gd name="connsiteX25" fmla="*/ 3342266 w 5342388"/>
              <a:gd name="connsiteY25" fmla="*/ 680653 h 4850665"/>
              <a:gd name="connsiteX26" fmla="*/ 3376986 w 5342388"/>
              <a:gd name="connsiteY26" fmla="*/ 808395 h 4850665"/>
              <a:gd name="connsiteX27" fmla="*/ 3450728 w 5342388"/>
              <a:gd name="connsiteY27" fmla="*/ 867389 h 4850665"/>
              <a:gd name="connsiteX28" fmla="*/ 3512103 w 5342388"/>
              <a:gd name="connsiteY28" fmla="*/ 835972 h 4850665"/>
              <a:gd name="connsiteX29" fmla="*/ 3494973 w 5342388"/>
              <a:gd name="connsiteY29" fmla="*/ 712531 h 4850665"/>
              <a:gd name="connsiteX30" fmla="*/ 3428606 w 5342388"/>
              <a:gd name="connsiteY30" fmla="*/ 601918 h 4850665"/>
              <a:gd name="connsiteX31" fmla="*/ 3320835 w 5342388"/>
              <a:gd name="connsiteY31" fmla="*/ 547687 h 4850665"/>
              <a:gd name="connsiteX32" fmla="*/ 3207380 w 5342388"/>
              <a:gd name="connsiteY32" fmla="*/ 565047 h 4850665"/>
              <a:gd name="connsiteX33" fmla="*/ 3108904 w 5342388"/>
              <a:gd name="connsiteY33" fmla="*/ 628572 h 4850665"/>
              <a:gd name="connsiteX34" fmla="*/ 3030399 w 5342388"/>
              <a:gd name="connsiteY34" fmla="*/ 734653 h 4850665"/>
              <a:gd name="connsiteX35" fmla="*/ 3008047 w 5342388"/>
              <a:gd name="connsiteY35" fmla="*/ 850258 h 4850665"/>
              <a:gd name="connsiteX36" fmla="*/ 3067039 w 5342388"/>
              <a:gd name="connsiteY36" fmla="*/ 933987 h 4850665"/>
              <a:gd name="connsiteX37" fmla="*/ 3178113 w 5342388"/>
              <a:gd name="connsiteY37" fmla="*/ 902109 h 4850665"/>
              <a:gd name="connsiteX38" fmla="*/ 3170739 w 5342388"/>
              <a:gd name="connsiteY38" fmla="*/ 756776 h 4850665"/>
              <a:gd name="connsiteX39" fmla="*/ 3074644 w 5342388"/>
              <a:gd name="connsiteY39" fmla="*/ 616666 h 4850665"/>
              <a:gd name="connsiteX40" fmla="*/ 2986154 w 5342388"/>
              <a:gd name="connsiteY40" fmla="*/ 586939 h 4850665"/>
              <a:gd name="connsiteX41" fmla="*/ 2912412 w 5342388"/>
              <a:gd name="connsiteY41" fmla="*/ 616666 h 4850665"/>
              <a:gd name="connsiteX42" fmla="*/ 2842511 w 5342388"/>
              <a:gd name="connsiteY42" fmla="*/ 678732 h 4850665"/>
              <a:gd name="connsiteX43" fmla="*/ 2747107 w 5342388"/>
              <a:gd name="connsiteY43" fmla="*/ 712992 h 4850665"/>
              <a:gd name="connsiteX44" fmla="*/ 2675978 w 5342388"/>
              <a:gd name="connsiteY44" fmla="*/ 670667 h 4850665"/>
              <a:gd name="connsiteX45" fmla="*/ 2705243 w 5342388"/>
              <a:gd name="connsiteY45" fmla="*/ 628341 h 4850665"/>
              <a:gd name="connsiteX46" fmla="*/ 2767541 w 5342388"/>
              <a:gd name="connsiteY46" fmla="*/ 581716 h 4850665"/>
              <a:gd name="connsiteX47" fmla="*/ 2725676 w 5342388"/>
              <a:gd name="connsiteY47" fmla="*/ 522722 h 4850665"/>
              <a:gd name="connsiteX48" fmla="*/ 2639567 w 5342388"/>
              <a:gd name="connsiteY48" fmla="*/ 515578 h 4850665"/>
              <a:gd name="connsiteX49" fmla="*/ 2546315 w 5342388"/>
              <a:gd name="connsiteY49" fmla="*/ 577414 h 4850665"/>
              <a:gd name="connsiteX50" fmla="*/ 2418341 w 5342388"/>
              <a:gd name="connsiteY50" fmla="*/ 638789 h 4850665"/>
              <a:gd name="connsiteX51" fmla="*/ 2315103 w 5342388"/>
              <a:gd name="connsiteY51" fmla="*/ 594544 h 4850665"/>
              <a:gd name="connsiteX52" fmla="*/ 2297743 w 5342388"/>
              <a:gd name="connsiteY52" fmla="*/ 513427 h 4850665"/>
              <a:gd name="connsiteX53" fmla="*/ 2388844 w 5342388"/>
              <a:gd name="connsiteY53" fmla="*/ 447060 h 4850665"/>
              <a:gd name="connsiteX54" fmla="*/ 2462586 w 5342388"/>
              <a:gd name="connsiteY54" fmla="*/ 410189 h 4850665"/>
              <a:gd name="connsiteX55" fmla="*/ 2531797 w 5342388"/>
              <a:gd name="connsiteY55" fmla="*/ 367863 h 4850665"/>
              <a:gd name="connsiteX56" fmla="*/ 2543703 w 5342388"/>
              <a:gd name="connsiteY56" fmla="*/ 321698 h 4850665"/>
              <a:gd name="connsiteX57" fmla="*/ 2425715 w 5342388"/>
              <a:gd name="connsiteY57" fmla="*/ 277453 h 4850665"/>
              <a:gd name="connsiteX58" fmla="*/ 2388844 w 5342388"/>
              <a:gd name="connsiteY58" fmla="*/ 196337 h 4850665"/>
              <a:gd name="connsiteX59" fmla="*/ 2369334 w 5342388"/>
              <a:gd name="connsiteY59" fmla="*/ 120214 h 4850665"/>
              <a:gd name="connsiteX60" fmla="*/ 2300354 w 5342388"/>
              <a:gd name="connsiteY60" fmla="*/ 100473 h 4850665"/>
              <a:gd name="connsiteX61" fmla="*/ 2197346 w 5342388"/>
              <a:gd name="connsiteY61" fmla="*/ 147330 h 4850665"/>
              <a:gd name="connsiteX62" fmla="*/ 2088884 w 5342388"/>
              <a:gd name="connsiteY62" fmla="*/ 236050 h 4850665"/>
              <a:gd name="connsiteX63" fmla="*/ 2027509 w 5342388"/>
              <a:gd name="connsiteY63" fmla="*/ 321698 h 4850665"/>
              <a:gd name="connsiteX64" fmla="*/ 2027509 w 5342388"/>
              <a:gd name="connsiteY64" fmla="*/ 395440 h 4850665"/>
              <a:gd name="connsiteX65" fmla="*/ 2086503 w 5342388"/>
              <a:gd name="connsiteY65" fmla="*/ 432311 h 4850665"/>
              <a:gd name="connsiteX66" fmla="*/ 2187590 w 5342388"/>
              <a:gd name="connsiteY66" fmla="*/ 383303 h 4850665"/>
              <a:gd name="connsiteX67" fmla="*/ 2241361 w 5342388"/>
              <a:gd name="connsiteY67" fmla="*/ 299576 h 4850665"/>
              <a:gd name="connsiteX68" fmla="*/ 2270857 w 5342388"/>
              <a:gd name="connsiteY68" fmla="*/ 159466 h 4850665"/>
              <a:gd name="connsiteX69" fmla="*/ 2226612 w 5342388"/>
              <a:gd name="connsiteY69" fmla="*/ 78350 h 4850665"/>
              <a:gd name="connsiteX70" fmla="*/ 2108625 w 5342388"/>
              <a:gd name="connsiteY70" fmla="*/ 41479 h 4850665"/>
              <a:gd name="connsiteX71" fmla="*/ 1961141 w 5342388"/>
              <a:gd name="connsiteY71" fmla="*/ 36486 h 4850665"/>
              <a:gd name="connsiteX72" fmla="*/ 1830788 w 5342388"/>
              <a:gd name="connsiteY72" fmla="*/ 73818 h 4850665"/>
              <a:gd name="connsiteX73" fmla="*/ 1741835 w 5342388"/>
              <a:gd name="connsiteY73" fmla="*/ 159006 h 4850665"/>
              <a:gd name="connsiteX74" fmla="*/ 1727088 w 5342388"/>
              <a:gd name="connsiteY74" fmla="*/ 282677 h 4850665"/>
              <a:gd name="connsiteX75" fmla="*/ 1769412 w 5342388"/>
              <a:gd name="connsiteY75" fmla="*/ 363331 h 4850665"/>
              <a:gd name="connsiteX76" fmla="*/ 1850528 w 5342388"/>
              <a:gd name="connsiteY76" fmla="*/ 375699 h 4850665"/>
              <a:gd name="connsiteX77" fmla="*/ 1939019 w 5342388"/>
              <a:gd name="connsiteY77" fmla="*/ 284827 h 4850665"/>
              <a:gd name="connsiteX78" fmla="*/ 1939019 w 5342388"/>
              <a:gd name="connsiteY78" fmla="*/ 115221 h 4850665"/>
              <a:gd name="connsiteX79" fmla="*/ 1776786 w 5342388"/>
              <a:gd name="connsiteY79" fmla="*/ 11982 h 4850665"/>
              <a:gd name="connsiteX80" fmla="*/ 1658799 w 5342388"/>
              <a:gd name="connsiteY80" fmla="*/ 4608 h 4850665"/>
              <a:gd name="connsiteX81" fmla="*/ 1511315 w 5342388"/>
              <a:gd name="connsiteY81" fmla="*/ 34105 h 4850665"/>
              <a:gd name="connsiteX82" fmla="*/ 1422825 w 5342388"/>
              <a:gd name="connsiteY82" fmla="*/ 122595 h 4850665"/>
              <a:gd name="connsiteX83" fmla="*/ 1408077 w 5342388"/>
              <a:gd name="connsiteY83" fmla="*/ 255331 h 4850665"/>
              <a:gd name="connsiteX84" fmla="*/ 1430199 w 5342388"/>
              <a:gd name="connsiteY84" fmla="*/ 358569 h 4850665"/>
              <a:gd name="connsiteX85" fmla="*/ 1474444 w 5342388"/>
              <a:gd name="connsiteY85" fmla="*/ 417563 h 4850665"/>
              <a:gd name="connsiteX86" fmla="*/ 1585057 w 5342388"/>
              <a:gd name="connsiteY86" fmla="*/ 365944 h 4850665"/>
              <a:gd name="connsiteX87" fmla="*/ 1599806 w 5342388"/>
              <a:gd name="connsiteY87" fmla="*/ 233208 h 4850665"/>
              <a:gd name="connsiteX88" fmla="*/ 1526064 w 5342388"/>
              <a:gd name="connsiteY88" fmla="*/ 115221 h 4850665"/>
              <a:gd name="connsiteX89" fmla="*/ 1385954 w 5342388"/>
              <a:gd name="connsiteY89" fmla="*/ 70976 h 4850665"/>
              <a:gd name="connsiteX90" fmla="*/ 1253219 w 5342388"/>
              <a:gd name="connsiteY90" fmla="*/ 107847 h 4850665"/>
              <a:gd name="connsiteX91" fmla="*/ 1127857 w 5342388"/>
              <a:gd name="connsiteY91" fmla="*/ 181589 h 4850665"/>
              <a:gd name="connsiteX92" fmla="*/ 1090986 w 5342388"/>
              <a:gd name="connsiteY92" fmla="*/ 321698 h 4850665"/>
              <a:gd name="connsiteX93" fmla="*/ 1142606 w 5342388"/>
              <a:gd name="connsiteY93" fmla="*/ 432311 h 4850665"/>
              <a:gd name="connsiteX94" fmla="*/ 1231096 w 5342388"/>
              <a:gd name="connsiteY94" fmla="*/ 476556 h 4850665"/>
              <a:gd name="connsiteX95" fmla="*/ 1312212 w 5342388"/>
              <a:gd name="connsiteY95" fmla="*/ 447060 h 4850665"/>
              <a:gd name="connsiteX96" fmla="*/ 1297464 w 5342388"/>
              <a:gd name="connsiteY96" fmla="*/ 314324 h 4850665"/>
              <a:gd name="connsiteX97" fmla="*/ 1201599 w 5342388"/>
              <a:gd name="connsiteY97" fmla="*/ 255331 h 4850665"/>
              <a:gd name="connsiteX98" fmla="*/ 1024619 w 5342388"/>
              <a:gd name="connsiteY98" fmla="*/ 247956 h 4850665"/>
              <a:gd name="connsiteX99" fmla="*/ 877135 w 5342388"/>
              <a:gd name="connsiteY99" fmla="*/ 306950 h 4850665"/>
              <a:gd name="connsiteX100" fmla="*/ 855012 w 5342388"/>
              <a:gd name="connsiteY100" fmla="*/ 417563 h 4850665"/>
              <a:gd name="connsiteX101" fmla="*/ 899257 w 5342388"/>
              <a:gd name="connsiteY101" fmla="*/ 506053 h 4850665"/>
              <a:gd name="connsiteX102" fmla="*/ 1024619 w 5342388"/>
              <a:gd name="connsiteY102" fmla="*/ 469182 h 4850665"/>
              <a:gd name="connsiteX103" fmla="*/ 1083612 w 5342388"/>
              <a:gd name="connsiteY103" fmla="*/ 498679 h 4850665"/>
              <a:gd name="connsiteX104" fmla="*/ 1031993 w 5342388"/>
              <a:gd name="connsiteY104" fmla="*/ 609292 h 4850665"/>
              <a:gd name="connsiteX105" fmla="*/ 921380 w 5342388"/>
              <a:gd name="connsiteY105" fmla="*/ 668286 h 4850665"/>
              <a:gd name="connsiteX106" fmla="*/ 810767 w 5342388"/>
              <a:gd name="connsiteY106" fmla="*/ 594544 h 4850665"/>
              <a:gd name="connsiteX107" fmla="*/ 722277 w 5342388"/>
              <a:gd name="connsiteY107" fmla="*/ 542924 h 4850665"/>
              <a:gd name="connsiteX108" fmla="*/ 626412 w 5342388"/>
              <a:gd name="connsiteY108" fmla="*/ 572421 h 4850665"/>
              <a:gd name="connsiteX109" fmla="*/ 552670 w 5342388"/>
              <a:gd name="connsiteY109" fmla="*/ 609292 h 4850665"/>
              <a:gd name="connsiteX110" fmla="*/ 582167 w 5342388"/>
              <a:gd name="connsiteY110" fmla="*/ 675660 h 4850665"/>
              <a:gd name="connsiteX111" fmla="*/ 589541 w 5342388"/>
              <a:gd name="connsiteY111" fmla="*/ 749402 h 4850665"/>
              <a:gd name="connsiteX112" fmla="*/ 515799 w 5342388"/>
              <a:gd name="connsiteY112" fmla="*/ 793647 h 4850665"/>
              <a:gd name="connsiteX113" fmla="*/ 419935 w 5342388"/>
              <a:gd name="connsiteY113" fmla="*/ 815769 h 4850665"/>
              <a:gd name="connsiteX114" fmla="*/ 346193 w 5342388"/>
              <a:gd name="connsiteY114" fmla="*/ 786273 h 4850665"/>
              <a:gd name="connsiteX115" fmla="*/ 272451 w 5342388"/>
              <a:gd name="connsiteY115" fmla="*/ 815769 h 4850665"/>
              <a:gd name="connsiteX116" fmla="*/ 250328 w 5342388"/>
              <a:gd name="connsiteY116" fmla="*/ 904260 h 4850665"/>
              <a:gd name="connsiteX117" fmla="*/ 294573 w 5342388"/>
              <a:gd name="connsiteY117" fmla="*/ 1059118 h 4850665"/>
              <a:gd name="connsiteX118" fmla="*/ 360941 w 5342388"/>
              <a:gd name="connsiteY118" fmla="*/ 1169731 h 4850665"/>
              <a:gd name="connsiteX119" fmla="*/ 434683 w 5342388"/>
              <a:gd name="connsiteY119" fmla="*/ 1243473 h 4850665"/>
              <a:gd name="connsiteX120" fmla="*/ 486303 w 5342388"/>
              <a:gd name="connsiteY120" fmla="*/ 1213976 h 4850665"/>
              <a:gd name="connsiteX121" fmla="*/ 464180 w 5342388"/>
              <a:gd name="connsiteY121" fmla="*/ 1095989 h 4850665"/>
              <a:gd name="connsiteX122" fmla="*/ 368315 w 5342388"/>
              <a:gd name="connsiteY122" fmla="*/ 1014873 h 4850665"/>
              <a:gd name="connsiteX123" fmla="*/ 250328 w 5342388"/>
              <a:gd name="connsiteY123" fmla="*/ 1029621 h 4850665"/>
              <a:gd name="connsiteX124" fmla="*/ 124967 w 5342388"/>
              <a:gd name="connsiteY124" fmla="*/ 1154982 h 4850665"/>
              <a:gd name="connsiteX125" fmla="*/ 88096 w 5342388"/>
              <a:gd name="connsiteY125" fmla="*/ 1309840 h 4850665"/>
              <a:gd name="connsiteX126" fmla="*/ 95470 w 5342388"/>
              <a:gd name="connsiteY126" fmla="*/ 1405705 h 4850665"/>
              <a:gd name="connsiteX127" fmla="*/ 117593 w 5342388"/>
              <a:gd name="connsiteY127" fmla="*/ 1457324 h 4850665"/>
              <a:gd name="connsiteX128" fmla="*/ 198709 w 5342388"/>
              <a:gd name="connsiteY128" fmla="*/ 1494195 h 4850665"/>
              <a:gd name="connsiteX129" fmla="*/ 353567 w 5342388"/>
              <a:gd name="connsiteY129" fmla="*/ 1442576 h 4850665"/>
              <a:gd name="connsiteX130" fmla="*/ 405186 w 5342388"/>
              <a:gd name="connsiteY130" fmla="*/ 1354086 h 4850665"/>
              <a:gd name="connsiteX131" fmla="*/ 368315 w 5342388"/>
              <a:gd name="connsiteY131" fmla="*/ 1317215 h 4850665"/>
              <a:gd name="connsiteX132" fmla="*/ 228206 w 5342388"/>
              <a:gd name="connsiteY132" fmla="*/ 1339337 h 4850665"/>
              <a:gd name="connsiteX133" fmla="*/ 110219 w 5342388"/>
              <a:gd name="connsiteY133" fmla="*/ 1413079 h 4850665"/>
              <a:gd name="connsiteX134" fmla="*/ 80722 w 5342388"/>
              <a:gd name="connsiteY134" fmla="*/ 1516318 h 4850665"/>
              <a:gd name="connsiteX135" fmla="*/ 124967 w 5342388"/>
              <a:gd name="connsiteY135" fmla="*/ 1612182 h 4850665"/>
              <a:gd name="connsiteX136" fmla="*/ 206083 w 5342388"/>
              <a:gd name="connsiteY136" fmla="*/ 1685924 h 4850665"/>
              <a:gd name="connsiteX137" fmla="*/ 383064 w 5342388"/>
              <a:gd name="connsiteY137" fmla="*/ 1708047 h 4850665"/>
              <a:gd name="connsiteX138" fmla="*/ 515799 w 5342388"/>
              <a:gd name="connsiteY138" fmla="*/ 1604808 h 4850665"/>
              <a:gd name="connsiteX139" fmla="*/ 515799 w 5342388"/>
              <a:gd name="connsiteY139" fmla="*/ 1508944 h 4850665"/>
              <a:gd name="connsiteX140" fmla="*/ 449432 w 5342388"/>
              <a:gd name="connsiteY140" fmla="*/ 1486821 h 4850665"/>
              <a:gd name="connsiteX141" fmla="*/ 346193 w 5342388"/>
              <a:gd name="connsiteY141" fmla="*/ 1523692 h 4850665"/>
              <a:gd name="connsiteX142" fmla="*/ 279825 w 5342388"/>
              <a:gd name="connsiteY142" fmla="*/ 1612182 h 4850665"/>
              <a:gd name="connsiteX143" fmla="*/ 301948 w 5342388"/>
              <a:gd name="connsiteY143" fmla="*/ 1722795 h 4850665"/>
              <a:gd name="connsiteX144" fmla="*/ 368315 w 5342388"/>
              <a:gd name="connsiteY144" fmla="*/ 1818660 h 4850665"/>
              <a:gd name="connsiteX145" fmla="*/ 493677 w 5342388"/>
              <a:gd name="connsiteY145" fmla="*/ 1826034 h 4850665"/>
              <a:gd name="connsiteX146" fmla="*/ 641161 w 5342388"/>
              <a:gd name="connsiteY146" fmla="*/ 1759666 h 4850665"/>
              <a:gd name="connsiteX147" fmla="*/ 751773 w 5342388"/>
              <a:gd name="connsiteY147" fmla="*/ 1663802 h 4850665"/>
              <a:gd name="connsiteX148" fmla="*/ 796019 w 5342388"/>
              <a:gd name="connsiteY148" fmla="*/ 1553189 h 4850665"/>
              <a:gd name="connsiteX149" fmla="*/ 766522 w 5342388"/>
              <a:gd name="connsiteY149" fmla="*/ 1494195 h 4850665"/>
              <a:gd name="connsiteX150" fmla="*/ 655909 w 5342388"/>
              <a:gd name="connsiteY150" fmla="*/ 1538440 h 4850665"/>
              <a:gd name="connsiteX151" fmla="*/ 596915 w 5342388"/>
              <a:gd name="connsiteY151" fmla="*/ 1641679 h 4850665"/>
              <a:gd name="connsiteX152" fmla="*/ 589541 w 5342388"/>
              <a:gd name="connsiteY152" fmla="*/ 1744918 h 4850665"/>
              <a:gd name="connsiteX153" fmla="*/ 626412 w 5342388"/>
              <a:gd name="connsiteY153" fmla="*/ 1833408 h 4850665"/>
              <a:gd name="connsiteX154" fmla="*/ 744399 w 5342388"/>
              <a:gd name="connsiteY154" fmla="*/ 1848156 h 4850665"/>
              <a:gd name="connsiteX155" fmla="*/ 810767 w 5342388"/>
              <a:gd name="connsiteY155" fmla="*/ 1759666 h 4850665"/>
              <a:gd name="connsiteX156" fmla="*/ 832890 w 5342388"/>
              <a:gd name="connsiteY156" fmla="*/ 1671176 h 4850665"/>
              <a:gd name="connsiteX157" fmla="*/ 891883 w 5342388"/>
              <a:gd name="connsiteY157" fmla="*/ 1656427 h 4850665"/>
              <a:gd name="connsiteX158" fmla="*/ 914006 w 5342388"/>
              <a:gd name="connsiteY158" fmla="*/ 1715421 h 4850665"/>
              <a:gd name="connsiteX159" fmla="*/ 980373 w 5342388"/>
              <a:gd name="connsiteY159" fmla="*/ 1708047 h 4850665"/>
              <a:gd name="connsiteX160" fmla="*/ 1017244 w 5342388"/>
              <a:gd name="connsiteY160" fmla="*/ 1575311 h 4850665"/>
              <a:gd name="connsiteX161" fmla="*/ 1068864 w 5342388"/>
              <a:gd name="connsiteY161" fmla="*/ 1486821 h 4850665"/>
              <a:gd name="connsiteX162" fmla="*/ 1142606 w 5342388"/>
              <a:gd name="connsiteY162" fmla="*/ 1494195 h 4850665"/>
              <a:gd name="connsiteX163" fmla="*/ 1164728 w 5342388"/>
              <a:gd name="connsiteY163" fmla="*/ 1649053 h 4850665"/>
              <a:gd name="connsiteX164" fmla="*/ 1194225 w 5342388"/>
              <a:gd name="connsiteY164" fmla="*/ 1811286 h 4850665"/>
              <a:gd name="connsiteX165" fmla="*/ 1201599 w 5342388"/>
              <a:gd name="connsiteY165" fmla="*/ 1921898 h 4850665"/>
              <a:gd name="connsiteX166" fmla="*/ 1245844 w 5342388"/>
              <a:gd name="connsiteY166" fmla="*/ 1973518 h 4850665"/>
              <a:gd name="connsiteX167" fmla="*/ 1312212 w 5342388"/>
              <a:gd name="connsiteY167" fmla="*/ 1914524 h 4850665"/>
              <a:gd name="connsiteX168" fmla="*/ 1326961 w 5342388"/>
              <a:gd name="connsiteY168" fmla="*/ 1803911 h 4850665"/>
              <a:gd name="connsiteX169" fmla="*/ 1238470 w 5342388"/>
              <a:gd name="connsiteY169" fmla="*/ 1759666 h 4850665"/>
              <a:gd name="connsiteX170" fmla="*/ 1090986 w 5342388"/>
              <a:gd name="connsiteY170" fmla="*/ 1826034 h 4850665"/>
              <a:gd name="connsiteX171" fmla="*/ 1009870 w 5342388"/>
              <a:gd name="connsiteY171" fmla="*/ 1958769 h 4850665"/>
              <a:gd name="connsiteX172" fmla="*/ 1009870 w 5342388"/>
              <a:gd name="connsiteY172" fmla="*/ 2106253 h 4850665"/>
              <a:gd name="connsiteX173" fmla="*/ 1061490 w 5342388"/>
              <a:gd name="connsiteY173" fmla="*/ 2187369 h 4850665"/>
              <a:gd name="connsiteX174" fmla="*/ 1157354 w 5342388"/>
              <a:gd name="connsiteY174" fmla="*/ 2165247 h 4850665"/>
              <a:gd name="connsiteX175" fmla="*/ 1172103 w 5342388"/>
              <a:gd name="connsiteY175" fmla="*/ 2039886 h 4850665"/>
              <a:gd name="connsiteX176" fmla="*/ 1105735 w 5342388"/>
              <a:gd name="connsiteY176" fmla="*/ 1914524 h 4850665"/>
              <a:gd name="connsiteX177" fmla="*/ 1031993 w 5342388"/>
              <a:gd name="connsiteY177" fmla="*/ 1862905 h 4850665"/>
              <a:gd name="connsiteX178" fmla="*/ 906632 w 5342388"/>
              <a:gd name="connsiteY178" fmla="*/ 1870279 h 4850665"/>
              <a:gd name="connsiteX179" fmla="*/ 847638 w 5342388"/>
              <a:gd name="connsiteY179" fmla="*/ 1951395 h 4850665"/>
              <a:gd name="connsiteX180" fmla="*/ 884509 w 5342388"/>
              <a:gd name="connsiteY180" fmla="*/ 2062008 h 4850665"/>
              <a:gd name="connsiteX181" fmla="*/ 958251 w 5342388"/>
              <a:gd name="connsiteY181" fmla="*/ 2165247 h 4850665"/>
              <a:gd name="connsiteX182" fmla="*/ 958251 w 5342388"/>
              <a:gd name="connsiteY182" fmla="*/ 2253737 h 4850665"/>
              <a:gd name="connsiteX183" fmla="*/ 891883 w 5342388"/>
              <a:gd name="connsiteY183" fmla="*/ 2312731 h 4850665"/>
              <a:gd name="connsiteX184" fmla="*/ 818141 w 5342388"/>
              <a:gd name="connsiteY184" fmla="*/ 2327479 h 4850665"/>
              <a:gd name="connsiteX185" fmla="*/ 766522 w 5342388"/>
              <a:gd name="connsiteY185" fmla="*/ 2231615 h 4850665"/>
              <a:gd name="connsiteX186" fmla="*/ 759148 w 5342388"/>
              <a:gd name="connsiteY186" fmla="*/ 2121002 h 4850665"/>
              <a:gd name="connsiteX187" fmla="*/ 700154 w 5342388"/>
              <a:gd name="connsiteY187" fmla="*/ 2062008 h 4850665"/>
              <a:gd name="connsiteX188" fmla="*/ 567419 w 5342388"/>
              <a:gd name="connsiteY188" fmla="*/ 2106253 h 4850665"/>
              <a:gd name="connsiteX189" fmla="*/ 486303 w 5342388"/>
              <a:gd name="connsiteY189" fmla="*/ 2202118 h 4850665"/>
              <a:gd name="connsiteX190" fmla="*/ 464180 w 5342388"/>
              <a:gd name="connsiteY190" fmla="*/ 2327479 h 4850665"/>
              <a:gd name="connsiteX191" fmla="*/ 508425 w 5342388"/>
              <a:gd name="connsiteY191" fmla="*/ 2445466 h 4850665"/>
              <a:gd name="connsiteX192" fmla="*/ 582167 w 5342388"/>
              <a:gd name="connsiteY192" fmla="*/ 2497086 h 4850665"/>
              <a:gd name="connsiteX193" fmla="*/ 663283 w 5342388"/>
              <a:gd name="connsiteY193" fmla="*/ 2511834 h 4850665"/>
              <a:gd name="connsiteX194" fmla="*/ 685406 w 5342388"/>
              <a:gd name="connsiteY194" fmla="*/ 2408595 h 4850665"/>
              <a:gd name="connsiteX195" fmla="*/ 641161 w 5342388"/>
              <a:gd name="connsiteY195" fmla="*/ 2342227 h 4850665"/>
              <a:gd name="connsiteX196" fmla="*/ 537922 w 5342388"/>
              <a:gd name="connsiteY196" fmla="*/ 2327479 h 4850665"/>
              <a:gd name="connsiteX197" fmla="*/ 412561 w 5342388"/>
              <a:gd name="connsiteY197" fmla="*/ 2386473 h 4850665"/>
              <a:gd name="connsiteX198" fmla="*/ 301948 w 5342388"/>
              <a:gd name="connsiteY198" fmla="*/ 2438092 h 4850665"/>
              <a:gd name="connsiteX199" fmla="*/ 294573 w 5342388"/>
              <a:gd name="connsiteY199" fmla="*/ 2526582 h 4850665"/>
              <a:gd name="connsiteX200" fmla="*/ 331444 w 5342388"/>
              <a:gd name="connsiteY200" fmla="*/ 2688815 h 4850665"/>
              <a:gd name="connsiteX201" fmla="*/ 412561 w 5342388"/>
              <a:gd name="connsiteY201" fmla="*/ 2777305 h 4850665"/>
              <a:gd name="connsiteX202" fmla="*/ 501051 w 5342388"/>
              <a:gd name="connsiteY202" fmla="*/ 2777305 h 4850665"/>
              <a:gd name="connsiteX203" fmla="*/ 523173 w 5342388"/>
              <a:gd name="connsiteY203" fmla="*/ 2644569 h 4850665"/>
              <a:gd name="connsiteX204" fmla="*/ 449432 w 5342388"/>
              <a:gd name="connsiteY204" fmla="*/ 2533956 h 4850665"/>
              <a:gd name="connsiteX205" fmla="*/ 360941 w 5342388"/>
              <a:gd name="connsiteY205" fmla="*/ 2526582 h 4850665"/>
              <a:gd name="connsiteX206" fmla="*/ 257703 w 5342388"/>
              <a:gd name="connsiteY206" fmla="*/ 2548705 h 4850665"/>
              <a:gd name="connsiteX207" fmla="*/ 161838 w 5342388"/>
              <a:gd name="connsiteY207" fmla="*/ 2607698 h 4850665"/>
              <a:gd name="connsiteX208" fmla="*/ 132341 w 5342388"/>
              <a:gd name="connsiteY208" fmla="*/ 2725686 h 4850665"/>
              <a:gd name="connsiteX209" fmla="*/ 132341 w 5342388"/>
              <a:gd name="connsiteY209" fmla="*/ 2932163 h 4850665"/>
              <a:gd name="connsiteX210" fmla="*/ 213457 w 5342388"/>
              <a:gd name="connsiteY210" fmla="*/ 3050150 h 4850665"/>
              <a:gd name="connsiteX211" fmla="*/ 353567 w 5342388"/>
              <a:gd name="connsiteY211" fmla="*/ 3072273 h 4850665"/>
              <a:gd name="connsiteX212" fmla="*/ 383064 w 5342388"/>
              <a:gd name="connsiteY212" fmla="*/ 2954286 h 4850665"/>
              <a:gd name="connsiteX213" fmla="*/ 301948 w 5342388"/>
              <a:gd name="connsiteY213" fmla="*/ 2858421 h 4850665"/>
              <a:gd name="connsiteX214" fmla="*/ 154464 w 5342388"/>
              <a:gd name="connsiteY214" fmla="*/ 2843673 h 4850665"/>
              <a:gd name="connsiteX215" fmla="*/ 73348 w 5342388"/>
              <a:gd name="connsiteY215" fmla="*/ 2880544 h 4850665"/>
              <a:gd name="connsiteX216" fmla="*/ 6980 w 5342388"/>
              <a:gd name="connsiteY216" fmla="*/ 3005905 h 4850665"/>
              <a:gd name="connsiteX217" fmla="*/ 6980 w 5342388"/>
              <a:gd name="connsiteY217" fmla="*/ 3131266 h 4850665"/>
              <a:gd name="connsiteX218" fmla="*/ 51225 w 5342388"/>
              <a:gd name="connsiteY218" fmla="*/ 3286124 h 4850665"/>
              <a:gd name="connsiteX219" fmla="*/ 147090 w 5342388"/>
              <a:gd name="connsiteY219" fmla="*/ 3396737 h 4850665"/>
              <a:gd name="connsiteX220" fmla="*/ 309322 w 5342388"/>
              <a:gd name="connsiteY220" fmla="*/ 3396737 h 4850665"/>
              <a:gd name="connsiteX221" fmla="*/ 360941 w 5342388"/>
              <a:gd name="connsiteY221" fmla="*/ 3300873 h 4850665"/>
              <a:gd name="connsiteX222" fmla="*/ 287199 w 5342388"/>
              <a:gd name="connsiteY222" fmla="*/ 3182886 h 4850665"/>
              <a:gd name="connsiteX223" fmla="*/ 124967 w 5342388"/>
              <a:gd name="connsiteY223" fmla="*/ 3197634 h 4850665"/>
              <a:gd name="connsiteX224" fmla="*/ 51225 w 5342388"/>
              <a:gd name="connsiteY224" fmla="*/ 3271376 h 4850665"/>
              <a:gd name="connsiteX225" fmla="*/ 14354 w 5342388"/>
              <a:gd name="connsiteY225" fmla="*/ 3418860 h 4850665"/>
              <a:gd name="connsiteX226" fmla="*/ 43851 w 5342388"/>
              <a:gd name="connsiteY226" fmla="*/ 3566344 h 4850665"/>
              <a:gd name="connsiteX227" fmla="*/ 102844 w 5342388"/>
              <a:gd name="connsiteY227" fmla="*/ 3676956 h 4850665"/>
              <a:gd name="connsiteX228" fmla="*/ 242954 w 5342388"/>
              <a:gd name="connsiteY228" fmla="*/ 3699079 h 4850665"/>
              <a:gd name="connsiteX229" fmla="*/ 405186 w 5342388"/>
              <a:gd name="connsiteY229" fmla="*/ 3647460 h 4850665"/>
              <a:gd name="connsiteX230" fmla="*/ 442057 w 5342388"/>
              <a:gd name="connsiteY230" fmla="*/ 3551595 h 4850665"/>
              <a:gd name="connsiteX231" fmla="*/ 353567 w 5342388"/>
              <a:gd name="connsiteY231" fmla="*/ 3485227 h 4850665"/>
              <a:gd name="connsiteX232" fmla="*/ 220832 w 5342388"/>
              <a:gd name="connsiteY232" fmla="*/ 3499976 h 4850665"/>
              <a:gd name="connsiteX233" fmla="*/ 139715 w 5342388"/>
              <a:gd name="connsiteY233" fmla="*/ 3588466 h 4850665"/>
              <a:gd name="connsiteX234" fmla="*/ 139715 w 5342388"/>
              <a:gd name="connsiteY234" fmla="*/ 3735950 h 4850665"/>
              <a:gd name="connsiteX235" fmla="*/ 169212 w 5342388"/>
              <a:gd name="connsiteY235" fmla="*/ 3831815 h 4850665"/>
              <a:gd name="connsiteX236" fmla="*/ 301948 w 5342388"/>
              <a:gd name="connsiteY236" fmla="*/ 3831815 h 4850665"/>
              <a:gd name="connsiteX237" fmla="*/ 390438 w 5342388"/>
              <a:gd name="connsiteY237" fmla="*/ 3817066 h 4850665"/>
              <a:gd name="connsiteX238" fmla="*/ 427309 w 5342388"/>
              <a:gd name="connsiteY238" fmla="*/ 3876060 h 4850665"/>
              <a:gd name="connsiteX239" fmla="*/ 545296 w 5342388"/>
              <a:gd name="connsiteY239" fmla="*/ 3927679 h 4850665"/>
              <a:gd name="connsiteX240" fmla="*/ 663283 w 5342388"/>
              <a:gd name="connsiteY240" fmla="*/ 3898182 h 4850665"/>
              <a:gd name="connsiteX241" fmla="*/ 692780 w 5342388"/>
              <a:gd name="connsiteY241" fmla="*/ 3979298 h 4850665"/>
              <a:gd name="connsiteX242" fmla="*/ 700154 w 5342388"/>
              <a:gd name="connsiteY242" fmla="*/ 4112034 h 4850665"/>
              <a:gd name="connsiteX243" fmla="*/ 751773 w 5342388"/>
              <a:gd name="connsiteY243" fmla="*/ 4185776 h 4850665"/>
              <a:gd name="connsiteX244" fmla="*/ 869761 w 5342388"/>
              <a:gd name="connsiteY244" fmla="*/ 4178402 h 4850665"/>
              <a:gd name="connsiteX245" fmla="*/ 855012 w 5342388"/>
              <a:gd name="connsiteY245" fmla="*/ 4038292 h 4850665"/>
              <a:gd name="connsiteX246" fmla="*/ 869761 w 5342388"/>
              <a:gd name="connsiteY246" fmla="*/ 3898182 h 4850665"/>
              <a:gd name="connsiteX247" fmla="*/ 965625 w 5342388"/>
              <a:gd name="connsiteY247" fmla="*/ 3883434 h 4850665"/>
              <a:gd name="connsiteX248" fmla="*/ 1017244 w 5342388"/>
              <a:gd name="connsiteY248" fmla="*/ 3994047 h 4850665"/>
              <a:gd name="connsiteX249" fmla="*/ 1046741 w 5342388"/>
              <a:gd name="connsiteY249" fmla="*/ 4141531 h 4850665"/>
              <a:gd name="connsiteX250" fmla="*/ 1083612 w 5342388"/>
              <a:gd name="connsiteY250" fmla="*/ 4222647 h 4850665"/>
              <a:gd name="connsiteX251" fmla="*/ 1238470 w 5342388"/>
              <a:gd name="connsiteY251" fmla="*/ 4178402 h 4850665"/>
              <a:gd name="connsiteX252" fmla="*/ 1312212 w 5342388"/>
              <a:gd name="connsiteY252" fmla="*/ 4045666 h 4850665"/>
              <a:gd name="connsiteX253" fmla="*/ 1312212 w 5342388"/>
              <a:gd name="connsiteY253" fmla="*/ 3883434 h 4850665"/>
              <a:gd name="connsiteX254" fmla="*/ 1245844 w 5342388"/>
              <a:gd name="connsiteY254" fmla="*/ 3846563 h 4850665"/>
              <a:gd name="connsiteX255" fmla="*/ 1216348 w 5342388"/>
              <a:gd name="connsiteY255" fmla="*/ 3994047 h 4850665"/>
              <a:gd name="connsiteX256" fmla="*/ 1238470 w 5342388"/>
              <a:gd name="connsiteY256" fmla="*/ 4104660 h 4850665"/>
              <a:gd name="connsiteX257" fmla="*/ 1319586 w 5342388"/>
              <a:gd name="connsiteY257" fmla="*/ 4207898 h 4850665"/>
              <a:gd name="connsiteX258" fmla="*/ 1474444 w 5342388"/>
              <a:gd name="connsiteY258" fmla="*/ 4207898 h 4850665"/>
              <a:gd name="connsiteX259" fmla="*/ 1562935 w 5342388"/>
              <a:gd name="connsiteY259" fmla="*/ 4134156 h 4850665"/>
              <a:gd name="connsiteX260" fmla="*/ 1585057 w 5342388"/>
              <a:gd name="connsiteY260" fmla="*/ 3971924 h 4850665"/>
              <a:gd name="connsiteX261" fmla="*/ 1533438 w 5342388"/>
              <a:gd name="connsiteY261" fmla="*/ 3831815 h 4850665"/>
              <a:gd name="connsiteX262" fmla="*/ 1459696 w 5342388"/>
              <a:gd name="connsiteY262" fmla="*/ 3839189 h 4850665"/>
              <a:gd name="connsiteX263" fmla="*/ 1430199 w 5342388"/>
              <a:gd name="connsiteY263" fmla="*/ 3986673 h 4850665"/>
              <a:gd name="connsiteX264" fmla="*/ 1533438 w 5342388"/>
              <a:gd name="connsiteY264" fmla="*/ 4119408 h 4850665"/>
              <a:gd name="connsiteX265" fmla="*/ 1666173 w 5342388"/>
              <a:gd name="connsiteY265" fmla="*/ 4163653 h 4850665"/>
              <a:gd name="connsiteX266" fmla="*/ 1835780 w 5342388"/>
              <a:gd name="connsiteY266" fmla="*/ 4082537 h 4850665"/>
              <a:gd name="connsiteX267" fmla="*/ 1894773 w 5342388"/>
              <a:gd name="connsiteY267" fmla="*/ 3912931 h 4850665"/>
              <a:gd name="connsiteX268" fmla="*/ 1843154 w 5342388"/>
              <a:gd name="connsiteY268" fmla="*/ 3772821 h 4850665"/>
              <a:gd name="connsiteX269" fmla="*/ 1732541 w 5342388"/>
              <a:gd name="connsiteY269" fmla="*/ 3765447 h 4850665"/>
              <a:gd name="connsiteX270" fmla="*/ 1710419 w 5342388"/>
              <a:gd name="connsiteY270" fmla="*/ 3964550 h 4850665"/>
              <a:gd name="connsiteX271" fmla="*/ 1791535 w 5342388"/>
              <a:gd name="connsiteY271" fmla="*/ 4104660 h 4850665"/>
              <a:gd name="connsiteX272" fmla="*/ 1931644 w 5342388"/>
              <a:gd name="connsiteY272" fmla="*/ 4104660 h 4850665"/>
              <a:gd name="connsiteX273" fmla="*/ 2071754 w 5342388"/>
              <a:gd name="connsiteY273" fmla="*/ 4038292 h 4850665"/>
              <a:gd name="connsiteX274" fmla="*/ 2108625 w 5342388"/>
              <a:gd name="connsiteY274" fmla="*/ 3949802 h 4850665"/>
              <a:gd name="connsiteX275" fmla="*/ 2057006 w 5342388"/>
              <a:gd name="connsiteY275" fmla="*/ 3831815 h 4850665"/>
              <a:gd name="connsiteX276" fmla="*/ 2049632 w 5342388"/>
              <a:gd name="connsiteY276" fmla="*/ 3758073 h 4850665"/>
              <a:gd name="connsiteX277" fmla="*/ 2248735 w 5342388"/>
              <a:gd name="connsiteY277" fmla="*/ 3735950 h 4850665"/>
              <a:gd name="connsiteX278" fmla="*/ 2322477 w 5342388"/>
              <a:gd name="connsiteY278" fmla="*/ 3647460 h 4850665"/>
              <a:gd name="connsiteX279" fmla="*/ 2300354 w 5342388"/>
              <a:gd name="connsiteY279" fmla="*/ 3573718 h 4850665"/>
              <a:gd name="connsiteX280" fmla="*/ 2226612 w 5342388"/>
              <a:gd name="connsiteY280" fmla="*/ 3595840 h 4850665"/>
              <a:gd name="connsiteX281" fmla="*/ 2197115 w 5342388"/>
              <a:gd name="connsiteY281" fmla="*/ 3713827 h 4850665"/>
              <a:gd name="connsiteX282" fmla="*/ 2256109 w 5342388"/>
              <a:gd name="connsiteY282" fmla="*/ 3898182 h 4850665"/>
              <a:gd name="connsiteX283" fmla="*/ 2388844 w 5342388"/>
              <a:gd name="connsiteY283" fmla="*/ 3920305 h 4850665"/>
              <a:gd name="connsiteX284" fmla="*/ 2447838 w 5342388"/>
              <a:gd name="connsiteY284" fmla="*/ 3809692 h 4850665"/>
              <a:gd name="connsiteX285" fmla="*/ 2521580 w 5342388"/>
              <a:gd name="connsiteY285" fmla="*/ 3706453 h 4850665"/>
              <a:gd name="connsiteX286" fmla="*/ 2639567 w 5342388"/>
              <a:gd name="connsiteY286" fmla="*/ 3625337 h 4850665"/>
              <a:gd name="connsiteX287" fmla="*/ 2639567 w 5342388"/>
              <a:gd name="connsiteY287" fmla="*/ 3499976 h 4850665"/>
              <a:gd name="connsiteX288" fmla="*/ 2580573 w 5342388"/>
              <a:gd name="connsiteY288" fmla="*/ 3396737 h 4850665"/>
              <a:gd name="connsiteX289" fmla="*/ 2514206 w 5342388"/>
              <a:gd name="connsiteY289" fmla="*/ 3389363 h 4850665"/>
              <a:gd name="connsiteX290" fmla="*/ 2440464 w 5342388"/>
              <a:gd name="connsiteY290" fmla="*/ 3507350 h 4850665"/>
              <a:gd name="connsiteX291" fmla="*/ 2477335 w 5342388"/>
              <a:gd name="connsiteY291" fmla="*/ 3654834 h 4850665"/>
              <a:gd name="connsiteX292" fmla="*/ 2580573 w 5342388"/>
              <a:gd name="connsiteY292" fmla="*/ 3743324 h 4850665"/>
              <a:gd name="connsiteX293" fmla="*/ 2713309 w 5342388"/>
              <a:gd name="connsiteY293" fmla="*/ 3706453 h 4850665"/>
              <a:gd name="connsiteX294" fmla="*/ 2809173 w 5342388"/>
              <a:gd name="connsiteY294" fmla="*/ 3603215 h 4850665"/>
              <a:gd name="connsiteX295" fmla="*/ 2838670 w 5342388"/>
              <a:gd name="connsiteY295" fmla="*/ 3463105 h 4850665"/>
              <a:gd name="connsiteX296" fmla="*/ 2787051 w 5342388"/>
              <a:gd name="connsiteY296" fmla="*/ 3337744 h 4850665"/>
              <a:gd name="connsiteX297" fmla="*/ 2764928 w 5342388"/>
              <a:gd name="connsiteY297" fmla="*/ 3256627 h 4850665"/>
              <a:gd name="connsiteX298" fmla="*/ 2912412 w 5342388"/>
              <a:gd name="connsiteY298" fmla="*/ 3249253 h 4850665"/>
              <a:gd name="connsiteX299" fmla="*/ 3023025 w 5342388"/>
              <a:gd name="connsiteY299" fmla="*/ 3153389 h 4850665"/>
              <a:gd name="connsiteX300" fmla="*/ 2993528 w 5342388"/>
              <a:gd name="connsiteY300" fmla="*/ 2983782 h 4850665"/>
              <a:gd name="connsiteX301" fmla="*/ 2912412 w 5342388"/>
              <a:gd name="connsiteY301" fmla="*/ 2910040 h 4850665"/>
              <a:gd name="connsiteX302" fmla="*/ 2831296 w 5342388"/>
              <a:gd name="connsiteY302" fmla="*/ 2917415 h 4850665"/>
              <a:gd name="connsiteX303" fmla="*/ 2801799 w 5342388"/>
              <a:gd name="connsiteY303" fmla="*/ 2991156 h 4850665"/>
              <a:gd name="connsiteX304" fmla="*/ 2860793 w 5342388"/>
              <a:gd name="connsiteY304" fmla="*/ 3101769 h 4850665"/>
              <a:gd name="connsiteX305" fmla="*/ 2986154 w 5342388"/>
              <a:gd name="connsiteY305" fmla="*/ 3131266 h 4850665"/>
              <a:gd name="connsiteX306" fmla="*/ 3148386 w 5342388"/>
              <a:gd name="connsiteY306" fmla="*/ 3079647 h 4850665"/>
              <a:gd name="connsiteX307" fmla="*/ 3214754 w 5342388"/>
              <a:gd name="connsiteY307" fmla="*/ 2910040 h 4850665"/>
              <a:gd name="connsiteX308" fmla="*/ 3177883 w 5342388"/>
              <a:gd name="connsiteY308" fmla="*/ 2784679 h 4850665"/>
              <a:gd name="connsiteX309" fmla="*/ 3074644 w 5342388"/>
              <a:gd name="connsiteY309" fmla="*/ 2703563 h 4850665"/>
              <a:gd name="connsiteX310" fmla="*/ 2986154 w 5342388"/>
              <a:gd name="connsiteY310" fmla="*/ 2710937 h 4850665"/>
              <a:gd name="connsiteX311" fmla="*/ 3008277 w 5342388"/>
              <a:gd name="connsiteY311" fmla="*/ 2836298 h 4850665"/>
              <a:gd name="connsiteX312" fmla="*/ 3185257 w 5342388"/>
              <a:gd name="connsiteY312" fmla="*/ 2910040 h 4850665"/>
              <a:gd name="connsiteX313" fmla="*/ 3325367 w 5342388"/>
              <a:gd name="connsiteY313" fmla="*/ 2843673 h 4850665"/>
              <a:gd name="connsiteX314" fmla="*/ 3369612 w 5342388"/>
              <a:gd name="connsiteY314" fmla="*/ 2659318 h 4850665"/>
              <a:gd name="connsiteX315" fmla="*/ 3340115 w 5342388"/>
              <a:gd name="connsiteY315" fmla="*/ 2511834 h 4850665"/>
              <a:gd name="connsiteX316" fmla="*/ 3258999 w 5342388"/>
              <a:gd name="connsiteY316" fmla="*/ 2430718 h 4850665"/>
              <a:gd name="connsiteX317" fmla="*/ 3133638 w 5342388"/>
              <a:gd name="connsiteY317" fmla="*/ 2467589 h 4850665"/>
              <a:gd name="connsiteX318" fmla="*/ 3185257 w 5342388"/>
              <a:gd name="connsiteY318" fmla="*/ 2622447 h 4850665"/>
              <a:gd name="connsiteX319" fmla="*/ 3354864 w 5342388"/>
              <a:gd name="connsiteY319" fmla="*/ 2718311 h 4850665"/>
              <a:gd name="connsiteX320" fmla="*/ 3472851 w 5342388"/>
              <a:gd name="connsiteY320" fmla="*/ 2651944 h 4850665"/>
              <a:gd name="connsiteX321" fmla="*/ 3539219 w 5342388"/>
              <a:gd name="connsiteY321" fmla="*/ 2467589 h 4850665"/>
              <a:gd name="connsiteX322" fmla="*/ 3531844 w 5342388"/>
              <a:gd name="connsiteY322" fmla="*/ 2320105 h 4850665"/>
              <a:gd name="connsiteX323" fmla="*/ 3487599 w 5342388"/>
              <a:gd name="connsiteY323" fmla="*/ 2253737 h 4850665"/>
              <a:gd name="connsiteX324" fmla="*/ 3421232 w 5342388"/>
              <a:gd name="connsiteY324" fmla="*/ 2349602 h 4850665"/>
              <a:gd name="connsiteX325" fmla="*/ 3524470 w 5342388"/>
              <a:gd name="connsiteY325" fmla="*/ 2519208 h 4850665"/>
              <a:gd name="connsiteX326" fmla="*/ 3635083 w 5342388"/>
              <a:gd name="connsiteY326" fmla="*/ 2592950 h 4850665"/>
              <a:gd name="connsiteX327" fmla="*/ 3782567 w 5342388"/>
              <a:gd name="connsiteY327" fmla="*/ 2489711 h 4850665"/>
              <a:gd name="connsiteX328" fmla="*/ 3826812 w 5342388"/>
              <a:gd name="connsiteY328" fmla="*/ 2327479 h 4850665"/>
              <a:gd name="connsiteX329" fmla="*/ 3819438 w 5342388"/>
              <a:gd name="connsiteY329" fmla="*/ 2187369 h 4850665"/>
              <a:gd name="connsiteX330" fmla="*/ 3767819 w 5342388"/>
              <a:gd name="connsiteY330" fmla="*/ 2143124 h 4850665"/>
              <a:gd name="connsiteX331" fmla="*/ 3694077 w 5342388"/>
              <a:gd name="connsiteY331" fmla="*/ 2224240 h 4850665"/>
              <a:gd name="connsiteX332" fmla="*/ 3760444 w 5342388"/>
              <a:gd name="connsiteY332" fmla="*/ 2342227 h 4850665"/>
              <a:gd name="connsiteX333" fmla="*/ 3944799 w 5342388"/>
              <a:gd name="connsiteY333" fmla="*/ 2379098 h 4850665"/>
              <a:gd name="connsiteX334" fmla="*/ 4092283 w 5342388"/>
              <a:gd name="connsiteY334" fmla="*/ 2312731 h 4850665"/>
              <a:gd name="connsiteX335" fmla="*/ 4107032 w 5342388"/>
              <a:gd name="connsiteY335" fmla="*/ 2150498 h 4850665"/>
              <a:gd name="connsiteX336" fmla="*/ 4003793 w 5342388"/>
              <a:gd name="connsiteY336" fmla="*/ 2106253 h 4850665"/>
              <a:gd name="connsiteX337" fmla="*/ 3915303 w 5342388"/>
              <a:gd name="connsiteY337" fmla="*/ 2297982 h 4850665"/>
              <a:gd name="connsiteX338" fmla="*/ 3981670 w 5342388"/>
              <a:gd name="connsiteY338" fmla="*/ 2460215 h 4850665"/>
              <a:gd name="connsiteX339" fmla="*/ 4210270 w 5342388"/>
              <a:gd name="connsiteY339" fmla="*/ 2504460 h 4850665"/>
              <a:gd name="connsiteX340" fmla="*/ 4372503 w 5342388"/>
              <a:gd name="connsiteY340" fmla="*/ 2408595 h 4850665"/>
              <a:gd name="connsiteX341" fmla="*/ 4409373 w 5342388"/>
              <a:gd name="connsiteY341" fmla="*/ 2238989 h 4850665"/>
              <a:gd name="connsiteX342" fmla="*/ 4357754 w 5342388"/>
              <a:gd name="connsiteY342" fmla="*/ 2165247 h 4850665"/>
              <a:gd name="connsiteX343" fmla="*/ 4247141 w 5342388"/>
              <a:gd name="connsiteY343" fmla="*/ 2194744 h 4850665"/>
              <a:gd name="connsiteX344" fmla="*/ 4225019 w 5342388"/>
              <a:gd name="connsiteY344" fmla="*/ 2364350 h 4850665"/>
              <a:gd name="connsiteX345" fmla="*/ 4298761 w 5342388"/>
              <a:gd name="connsiteY345" fmla="*/ 2482337 h 4850665"/>
              <a:gd name="connsiteX346" fmla="*/ 4453619 w 5342388"/>
              <a:gd name="connsiteY346" fmla="*/ 2430718 h 4850665"/>
              <a:gd name="connsiteX347" fmla="*/ 4578980 w 5342388"/>
              <a:gd name="connsiteY347" fmla="*/ 2386473 h 4850665"/>
              <a:gd name="connsiteX348" fmla="*/ 4660096 w 5342388"/>
              <a:gd name="connsiteY348" fmla="*/ 2401221 h 4850665"/>
              <a:gd name="connsiteX349" fmla="*/ 4615851 w 5342388"/>
              <a:gd name="connsiteY349" fmla="*/ 2467589 h 4850665"/>
              <a:gd name="connsiteX350" fmla="*/ 4601103 w 5342388"/>
              <a:gd name="connsiteY350" fmla="*/ 2556079 h 4850665"/>
              <a:gd name="connsiteX351" fmla="*/ 4726464 w 5342388"/>
              <a:gd name="connsiteY351" fmla="*/ 2607698 h 4850665"/>
              <a:gd name="connsiteX352" fmla="*/ 4873948 w 5342388"/>
              <a:gd name="connsiteY352" fmla="*/ 2548705 h 4850665"/>
              <a:gd name="connsiteX353" fmla="*/ 5014057 w 5342388"/>
              <a:gd name="connsiteY353" fmla="*/ 2548705 h 4850665"/>
              <a:gd name="connsiteX354" fmla="*/ 5050928 w 5342388"/>
              <a:gd name="connsiteY354" fmla="*/ 2622447 h 4850665"/>
              <a:gd name="connsiteX355" fmla="*/ 4903444 w 5342388"/>
              <a:gd name="connsiteY355" fmla="*/ 2755182 h 4850665"/>
              <a:gd name="connsiteX356" fmla="*/ 4881322 w 5342388"/>
              <a:gd name="connsiteY356" fmla="*/ 2902666 h 4850665"/>
              <a:gd name="connsiteX357" fmla="*/ 4932941 w 5342388"/>
              <a:gd name="connsiteY357" fmla="*/ 3013279 h 4850665"/>
              <a:gd name="connsiteX358" fmla="*/ 5014057 w 5342388"/>
              <a:gd name="connsiteY358" fmla="*/ 3064898 h 4850665"/>
              <a:gd name="connsiteX359" fmla="*/ 5087799 w 5342388"/>
              <a:gd name="connsiteY359" fmla="*/ 3072273 h 4850665"/>
              <a:gd name="connsiteX360" fmla="*/ 5102548 w 5342388"/>
              <a:gd name="connsiteY360" fmla="*/ 3028027 h 4850665"/>
              <a:gd name="connsiteX361" fmla="*/ 5073051 w 5342388"/>
              <a:gd name="connsiteY361" fmla="*/ 2932163 h 4850665"/>
              <a:gd name="connsiteX362" fmla="*/ 5006683 w 5342388"/>
              <a:gd name="connsiteY362" fmla="*/ 2910040 h 4850665"/>
              <a:gd name="connsiteX363" fmla="*/ 4947690 w 5342388"/>
              <a:gd name="connsiteY363" fmla="*/ 2939537 h 4850665"/>
              <a:gd name="connsiteX364" fmla="*/ 4925567 w 5342388"/>
              <a:gd name="connsiteY364" fmla="*/ 3035402 h 4850665"/>
              <a:gd name="connsiteX365" fmla="*/ 4947690 w 5342388"/>
              <a:gd name="connsiteY365" fmla="*/ 3153389 h 4850665"/>
              <a:gd name="connsiteX366" fmla="*/ 5043554 w 5342388"/>
              <a:gd name="connsiteY366" fmla="*/ 3256627 h 4850665"/>
              <a:gd name="connsiteX367" fmla="*/ 5191038 w 5342388"/>
              <a:gd name="connsiteY367" fmla="*/ 3315621 h 4850665"/>
              <a:gd name="connsiteX368" fmla="*/ 5316399 w 5342388"/>
              <a:gd name="connsiteY368" fmla="*/ 3322995 h 4850665"/>
              <a:gd name="connsiteX369" fmla="*/ 5331148 w 5342388"/>
              <a:gd name="connsiteY369" fmla="*/ 3234505 h 4850665"/>
              <a:gd name="connsiteX370" fmla="*/ 5183664 w 5342388"/>
              <a:gd name="connsiteY370" fmla="*/ 3197634 h 4850665"/>
              <a:gd name="connsiteX371" fmla="*/ 5065677 w 5342388"/>
              <a:gd name="connsiteY371" fmla="*/ 3197634 h 4850665"/>
              <a:gd name="connsiteX372" fmla="*/ 4962438 w 5342388"/>
              <a:gd name="connsiteY372" fmla="*/ 3271376 h 4850665"/>
              <a:gd name="connsiteX373" fmla="*/ 4947690 w 5342388"/>
              <a:gd name="connsiteY373" fmla="*/ 3396737 h 4850665"/>
              <a:gd name="connsiteX374" fmla="*/ 5021432 w 5342388"/>
              <a:gd name="connsiteY374" fmla="*/ 3529473 h 4850665"/>
              <a:gd name="connsiteX375" fmla="*/ 5146793 w 5342388"/>
              <a:gd name="connsiteY375" fmla="*/ 3625337 h 4850665"/>
              <a:gd name="connsiteX376" fmla="*/ 5264780 w 5342388"/>
              <a:gd name="connsiteY376" fmla="*/ 3625337 h 4850665"/>
              <a:gd name="connsiteX377" fmla="*/ 5316399 w 5342388"/>
              <a:gd name="connsiteY377" fmla="*/ 3529473 h 4850665"/>
              <a:gd name="connsiteX378" fmla="*/ 5220535 w 5342388"/>
              <a:gd name="connsiteY378" fmla="*/ 3463105 h 4850665"/>
              <a:gd name="connsiteX379" fmla="*/ 5036180 w 5342388"/>
              <a:gd name="connsiteY379" fmla="*/ 3470479 h 4850665"/>
              <a:gd name="connsiteX380" fmla="*/ 4910819 w 5342388"/>
              <a:gd name="connsiteY380" fmla="*/ 3522098 h 4850665"/>
              <a:gd name="connsiteX381" fmla="*/ 4896070 w 5342388"/>
              <a:gd name="connsiteY381" fmla="*/ 3684331 h 4850665"/>
              <a:gd name="connsiteX382" fmla="*/ 4947690 w 5342388"/>
              <a:gd name="connsiteY382" fmla="*/ 3817066 h 4850665"/>
              <a:gd name="connsiteX383" fmla="*/ 5036180 w 5342388"/>
              <a:gd name="connsiteY383" fmla="*/ 3905556 h 4850665"/>
              <a:gd name="connsiteX384" fmla="*/ 5191038 w 5342388"/>
              <a:gd name="connsiteY384" fmla="*/ 3905556 h 4850665"/>
              <a:gd name="connsiteX385" fmla="*/ 5227909 w 5342388"/>
              <a:gd name="connsiteY385" fmla="*/ 3839189 h 4850665"/>
              <a:gd name="connsiteX386" fmla="*/ 5146793 w 5342388"/>
              <a:gd name="connsiteY386" fmla="*/ 3765447 h 4850665"/>
              <a:gd name="connsiteX387" fmla="*/ 5014057 w 5342388"/>
              <a:gd name="connsiteY387" fmla="*/ 3743324 h 4850665"/>
              <a:gd name="connsiteX388" fmla="*/ 4888696 w 5342388"/>
              <a:gd name="connsiteY388" fmla="*/ 3787569 h 4850665"/>
              <a:gd name="connsiteX389" fmla="*/ 4837077 w 5342388"/>
              <a:gd name="connsiteY389" fmla="*/ 3868686 h 4850665"/>
              <a:gd name="connsiteX390" fmla="*/ 4859199 w 5342388"/>
              <a:gd name="connsiteY390" fmla="*/ 4008795 h 4850665"/>
              <a:gd name="connsiteX391" fmla="*/ 4947690 w 5342388"/>
              <a:gd name="connsiteY391" fmla="*/ 4104660 h 4850665"/>
              <a:gd name="connsiteX392" fmla="*/ 5065677 w 5342388"/>
              <a:gd name="connsiteY392" fmla="*/ 4171027 h 4850665"/>
              <a:gd name="connsiteX393" fmla="*/ 5117296 w 5342388"/>
              <a:gd name="connsiteY393" fmla="*/ 4126782 h 4850665"/>
              <a:gd name="connsiteX394" fmla="*/ 5073051 w 5342388"/>
              <a:gd name="connsiteY394" fmla="*/ 4016169 h 4850665"/>
              <a:gd name="connsiteX395" fmla="*/ 4969812 w 5342388"/>
              <a:gd name="connsiteY395" fmla="*/ 3949802 h 4850665"/>
              <a:gd name="connsiteX396" fmla="*/ 4814954 w 5342388"/>
              <a:gd name="connsiteY396" fmla="*/ 3949802 h 4850665"/>
              <a:gd name="connsiteX397" fmla="*/ 4726464 w 5342388"/>
              <a:gd name="connsiteY397" fmla="*/ 4008795 h 4850665"/>
              <a:gd name="connsiteX398" fmla="*/ 4733838 w 5342388"/>
              <a:gd name="connsiteY398" fmla="*/ 4148905 h 4850665"/>
              <a:gd name="connsiteX399" fmla="*/ 4792832 w 5342388"/>
              <a:gd name="connsiteY399" fmla="*/ 4252144 h 4850665"/>
              <a:gd name="connsiteX400" fmla="*/ 4888696 w 5342388"/>
              <a:gd name="connsiteY400" fmla="*/ 4348008 h 4850665"/>
              <a:gd name="connsiteX401" fmla="*/ 4991935 w 5342388"/>
              <a:gd name="connsiteY401" fmla="*/ 4340634 h 4850665"/>
              <a:gd name="connsiteX402" fmla="*/ 4999309 w 5342388"/>
              <a:gd name="connsiteY402" fmla="*/ 4222647 h 4850665"/>
              <a:gd name="connsiteX403" fmla="*/ 4881322 w 5342388"/>
              <a:gd name="connsiteY403" fmla="*/ 4156279 h 4850665"/>
              <a:gd name="connsiteX404" fmla="*/ 4696967 w 5342388"/>
              <a:gd name="connsiteY404" fmla="*/ 4134156 h 4850665"/>
              <a:gd name="connsiteX405" fmla="*/ 4601103 w 5342388"/>
              <a:gd name="connsiteY405" fmla="*/ 4185776 h 4850665"/>
              <a:gd name="connsiteX406" fmla="*/ 4564232 w 5342388"/>
              <a:gd name="connsiteY406" fmla="*/ 4289015 h 4850665"/>
              <a:gd name="connsiteX407" fmla="*/ 4601103 w 5342388"/>
              <a:gd name="connsiteY407" fmla="*/ 4429124 h 4850665"/>
              <a:gd name="connsiteX408" fmla="*/ 4704341 w 5342388"/>
              <a:gd name="connsiteY408" fmla="*/ 4532363 h 4850665"/>
              <a:gd name="connsiteX409" fmla="*/ 4807580 w 5342388"/>
              <a:gd name="connsiteY409" fmla="*/ 4532363 h 4850665"/>
              <a:gd name="connsiteX410" fmla="*/ 4733838 w 5342388"/>
              <a:gd name="connsiteY410" fmla="*/ 4355382 h 4850665"/>
              <a:gd name="connsiteX411" fmla="*/ 4601103 w 5342388"/>
              <a:gd name="connsiteY411" fmla="*/ 4274266 h 4850665"/>
              <a:gd name="connsiteX412" fmla="*/ 4475741 w 5342388"/>
              <a:gd name="connsiteY412" fmla="*/ 4274266 h 4850665"/>
              <a:gd name="connsiteX413" fmla="*/ 4431496 w 5342388"/>
              <a:gd name="connsiteY413" fmla="*/ 4318511 h 4850665"/>
              <a:gd name="connsiteX414" fmla="*/ 4446244 w 5342388"/>
              <a:gd name="connsiteY414" fmla="*/ 4407002 h 4850665"/>
              <a:gd name="connsiteX415" fmla="*/ 4401999 w 5342388"/>
              <a:gd name="connsiteY415" fmla="*/ 4465995 h 4850665"/>
              <a:gd name="connsiteX416" fmla="*/ 4269264 w 5342388"/>
              <a:gd name="connsiteY416" fmla="*/ 4554486 h 4850665"/>
              <a:gd name="connsiteX417" fmla="*/ 4225019 w 5342388"/>
              <a:gd name="connsiteY417" fmla="*/ 4650350 h 4850665"/>
              <a:gd name="connsiteX418" fmla="*/ 4269264 w 5342388"/>
              <a:gd name="connsiteY418" fmla="*/ 4731466 h 4850665"/>
              <a:gd name="connsiteX419" fmla="*/ 4350380 w 5342388"/>
              <a:gd name="connsiteY419" fmla="*/ 4694595 h 4850665"/>
              <a:gd name="connsiteX420" fmla="*/ 4335632 w 5342388"/>
              <a:gd name="connsiteY420" fmla="*/ 4576608 h 4850665"/>
              <a:gd name="connsiteX421" fmla="*/ 4239767 w 5342388"/>
              <a:gd name="connsiteY421" fmla="*/ 4451247 h 4850665"/>
              <a:gd name="connsiteX422" fmla="*/ 4143903 w 5342388"/>
              <a:gd name="connsiteY422" fmla="*/ 4370131 h 4850665"/>
              <a:gd name="connsiteX423" fmla="*/ 4048038 w 5342388"/>
              <a:gd name="connsiteY423" fmla="*/ 4370131 h 4850665"/>
              <a:gd name="connsiteX424" fmla="*/ 3966922 w 5342388"/>
              <a:gd name="connsiteY424" fmla="*/ 4473369 h 4850665"/>
              <a:gd name="connsiteX425" fmla="*/ 3930051 w 5342388"/>
              <a:gd name="connsiteY425" fmla="*/ 4620853 h 4850665"/>
              <a:gd name="connsiteX426" fmla="*/ 3944799 w 5342388"/>
              <a:gd name="connsiteY426" fmla="*/ 4709344 h 4850665"/>
              <a:gd name="connsiteX427" fmla="*/ 4048038 w 5342388"/>
              <a:gd name="connsiteY427" fmla="*/ 4665098 h 4850665"/>
              <a:gd name="connsiteX428" fmla="*/ 4084909 w 5342388"/>
              <a:gd name="connsiteY428" fmla="*/ 4583982 h 4850665"/>
              <a:gd name="connsiteX429" fmla="*/ 4018541 w 5342388"/>
              <a:gd name="connsiteY429" fmla="*/ 4561860 h 4850665"/>
              <a:gd name="connsiteX430" fmla="*/ 3878432 w 5342388"/>
              <a:gd name="connsiteY430" fmla="*/ 4561860 h 4850665"/>
              <a:gd name="connsiteX431" fmla="*/ 3782567 w 5342388"/>
              <a:gd name="connsiteY431" fmla="*/ 4569234 h 4850665"/>
              <a:gd name="connsiteX432" fmla="*/ 3730948 w 5342388"/>
              <a:gd name="connsiteY432" fmla="*/ 4473369 h 4850665"/>
              <a:gd name="connsiteX433" fmla="*/ 3664580 w 5342388"/>
              <a:gd name="connsiteY433" fmla="*/ 4421750 h 4850665"/>
              <a:gd name="connsiteX434" fmla="*/ 3590838 w 5342388"/>
              <a:gd name="connsiteY434" fmla="*/ 4421750 h 4850665"/>
              <a:gd name="connsiteX435" fmla="*/ 3509722 w 5342388"/>
              <a:gd name="connsiteY435" fmla="*/ 4495492 h 4850665"/>
              <a:gd name="connsiteX436" fmla="*/ 3487599 w 5342388"/>
              <a:gd name="connsiteY436" fmla="*/ 4620853 h 4850665"/>
              <a:gd name="connsiteX437" fmla="*/ 3487599 w 5342388"/>
              <a:gd name="connsiteY437" fmla="*/ 4753589 h 4850665"/>
              <a:gd name="connsiteX438" fmla="*/ 3391735 w 5342388"/>
              <a:gd name="connsiteY438" fmla="*/ 4753589 h 4850665"/>
              <a:gd name="connsiteX439" fmla="*/ 3258999 w 5342388"/>
              <a:gd name="connsiteY439" fmla="*/ 4687221 h 4850665"/>
              <a:gd name="connsiteX440" fmla="*/ 3096767 w 5342388"/>
              <a:gd name="connsiteY440" fmla="*/ 4547111 h 4850665"/>
              <a:gd name="connsiteX441" fmla="*/ 3023025 w 5342388"/>
              <a:gd name="connsiteY441" fmla="*/ 4547111 h 4850665"/>
              <a:gd name="connsiteX442" fmla="*/ 2978780 w 5342388"/>
              <a:gd name="connsiteY442" fmla="*/ 4620853 h 4850665"/>
              <a:gd name="connsiteX443" fmla="*/ 3000903 w 5342388"/>
              <a:gd name="connsiteY443" fmla="*/ 4738840 h 4850665"/>
              <a:gd name="connsiteX444" fmla="*/ 3000903 w 5342388"/>
              <a:gd name="connsiteY444" fmla="*/ 4805208 h 4850665"/>
              <a:gd name="connsiteX445" fmla="*/ 2897664 w 5342388"/>
              <a:gd name="connsiteY445" fmla="*/ 4849453 h 4850665"/>
              <a:gd name="connsiteX446" fmla="*/ 2823922 w 5342388"/>
              <a:gd name="connsiteY446" fmla="*/ 4834705 h 4850665"/>
              <a:gd name="connsiteX447" fmla="*/ 2720683 w 5342388"/>
              <a:gd name="connsiteY447" fmla="*/ 4797834 h 4850665"/>
              <a:gd name="connsiteX0" fmla="*/ 4247141 w 5342388"/>
              <a:gd name="connsiteY0" fmla="*/ 137197 h 4850518"/>
              <a:gd name="connsiteX1" fmla="*/ 4266421 w 5342388"/>
              <a:gd name="connsiteY1" fmla="*/ 248040 h 4850518"/>
              <a:gd name="connsiteX2" fmla="*/ 4241688 w 5342388"/>
              <a:gd name="connsiteY2" fmla="*/ 317480 h 4850518"/>
              <a:gd name="connsiteX3" fmla="*/ 4173399 w 5342388"/>
              <a:gd name="connsiteY3" fmla="*/ 321551 h 4850518"/>
              <a:gd name="connsiteX4" fmla="*/ 4092283 w 5342388"/>
              <a:gd name="connsiteY4" fmla="*/ 196190 h 4850518"/>
              <a:gd name="connsiteX5" fmla="*/ 4003793 w 5342388"/>
              <a:gd name="connsiteY5" fmla="*/ 159319 h 4850518"/>
              <a:gd name="connsiteX6" fmla="*/ 3890569 w 5342388"/>
              <a:gd name="connsiteY6" fmla="*/ 203334 h 4850518"/>
              <a:gd name="connsiteX7" fmla="*/ 3851547 w 5342388"/>
              <a:gd name="connsiteY7" fmla="*/ 299429 h 4850518"/>
              <a:gd name="connsiteX8" fmla="*/ 3870596 w 5342388"/>
              <a:gd name="connsiteY8" fmla="*/ 373401 h 4850518"/>
              <a:gd name="connsiteX9" fmla="*/ 3974296 w 5342388"/>
              <a:gd name="connsiteY9" fmla="*/ 402668 h 4850518"/>
              <a:gd name="connsiteX10" fmla="*/ 4099657 w 5342388"/>
              <a:gd name="connsiteY10" fmla="*/ 424790 h 4850518"/>
              <a:gd name="connsiteX11" fmla="*/ 4107032 w 5342388"/>
              <a:gd name="connsiteY11" fmla="*/ 505906 h 4850518"/>
              <a:gd name="connsiteX12" fmla="*/ 4048269 w 5342388"/>
              <a:gd name="connsiteY12" fmla="*/ 562749 h 4850518"/>
              <a:gd name="connsiteX13" fmla="*/ 3905317 w 5342388"/>
              <a:gd name="connsiteY13" fmla="*/ 513512 h 4850518"/>
              <a:gd name="connsiteX14" fmla="*/ 3802309 w 5342388"/>
              <a:gd name="connsiteY14" fmla="*/ 430014 h 4850518"/>
              <a:gd name="connsiteX15" fmla="*/ 3708595 w 5342388"/>
              <a:gd name="connsiteY15" fmla="*/ 397444 h 4850518"/>
              <a:gd name="connsiteX16" fmla="*/ 3637694 w 5342388"/>
              <a:gd name="connsiteY16" fmla="*/ 475718 h 4850518"/>
              <a:gd name="connsiteX17" fmla="*/ 3632702 w 5342388"/>
              <a:gd name="connsiteY17" fmla="*/ 609375 h 4850518"/>
              <a:gd name="connsiteX18" fmla="*/ 3676717 w 5342388"/>
              <a:gd name="connsiteY18" fmla="*/ 719758 h 4850518"/>
              <a:gd name="connsiteX19" fmla="*/ 3775654 w 5342388"/>
              <a:gd name="connsiteY19" fmla="*/ 729283 h 4850518"/>
              <a:gd name="connsiteX20" fmla="*/ 3831574 w 5342388"/>
              <a:gd name="connsiteY20" fmla="*/ 636261 h 4850518"/>
              <a:gd name="connsiteX21" fmla="*/ 3760444 w 5342388"/>
              <a:gd name="connsiteY21" fmla="*/ 528029 h 4850518"/>
              <a:gd name="connsiteX22" fmla="*/ 3605586 w 5342388"/>
              <a:gd name="connsiteY22" fmla="*/ 476409 h 4850518"/>
              <a:gd name="connsiteX23" fmla="*/ 3472620 w 5342388"/>
              <a:gd name="connsiteY23" fmla="*/ 480942 h 4850518"/>
              <a:gd name="connsiteX24" fmla="*/ 3384361 w 5342388"/>
              <a:gd name="connsiteY24" fmla="*/ 542547 h 4850518"/>
              <a:gd name="connsiteX25" fmla="*/ 3342266 w 5342388"/>
              <a:gd name="connsiteY25" fmla="*/ 680506 h 4850518"/>
              <a:gd name="connsiteX26" fmla="*/ 3376986 w 5342388"/>
              <a:gd name="connsiteY26" fmla="*/ 808248 h 4850518"/>
              <a:gd name="connsiteX27" fmla="*/ 3450728 w 5342388"/>
              <a:gd name="connsiteY27" fmla="*/ 867242 h 4850518"/>
              <a:gd name="connsiteX28" fmla="*/ 3512103 w 5342388"/>
              <a:gd name="connsiteY28" fmla="*/ 835825 h 4850518"/>
              <a:gd name="connsiteX29" fmla="*/ 3494973 w 5342388"/>
              <a:gd name="connsiteY29" fmla="*/ 712384 h 4850518"/>
              <a:gd name="connsiteX30" fmla="*/ 3428606 w 5342388"/>
              <a:gd name="connsiteY30" fmla="*/ 601771 h 4850518"/>
              <a:gd name="connsiteX31" fmla="*/ 3320835 w 5342388"/>
              <a:gd name="connsiteY31" fmla="*/ 547540 h 4850518"/>
              <a:gd name="connsiteX32" fmla="*/ 3207380 w 5342388"/>
              <a:gd name="connsiteY32" fmla="*/ 564900 h 4850518"/>
              <a:gd name="connsiteX33" fmla="*/ 3108904 w 5342388"/>
              <a:gd name="connsiteY33" fmla="*/ 628425 h 4850518"/>
              <a:gd name="connsiteX34" fmla="*/ 3030399 w 5342388"/>
              <a:gd name="connsiteY34" fmla="*/ 734506 h 4850518"/>
              <a:gd name="connsiteX35" fmla="*/ 3008047 w 5342388"/>
              <a:gd name="connsiteY35" fmla="*/ 850111 h 4850518"/>
              <a:gd name="connsiteX36" fmla="*/ 3067039 w 5342388"/>
              <a:gd name="connsiteY36" fmla="*/ 933840 h 4850518"/>
              <a:gd name="connsiteX37" fmla="*/ 3178113 w 5342388"/>
              <a:gd name="connsiteY37" fmla="*/ 901962 h 4850518"/>
              <a:gd name="connsiteX38" fmla="*/ 3170739 w 5342388"/>
              <a:gd name="connsiteY38" fmla="*/ 756629 h 4850518"/>
              <a:gd name="connsiteX39" fmla="*/ 3074644 w 5342388"/>
              <a:gd name="connsiteY39" fmla="*/ 616519 h 4850518"/>
              <a:gd name="connsiteX40" fmla="*/ 2986154 w 5342388"/>
              <a:gd name="connsiteY40" fmla="*/ 586792 h 4850518"/>
              <a:gd name="connsiteX41" fmla="*/ 2912412 w 5342388"/>
              <a:gd name="connsiteY41" fmla="*/ 616519 h 4850518"/>
              <a:gd name="connsiteX42" fmla="*/ 2842511 w 5342388"/>
              <a:gd name="connsiteY42" fmla="*/ 678585 h 4850518"/>
              <a:gd name="connsiteX43" fmla="*/ 2747107 w 5342388"/>
              <a:gd name="connsiteY43" fmla="*/ 712845 h 4850518"/>
              <a:gd name="connsiteX44" fmla="*/ 2675978 w 5342388"/>
              <a:gd name="connsiteY44" fmla="*/ 670520 h 4850518"/>
              <a:gd name="connsiteX45" fmla="*/ 2705243 w 5342388"/>
              <a:gd name="connsiteY45" fmla="*/ 628194 h 4850518"/>
              <a:gd name="connsiteX46" fmla="*/ 2767541 w 5342388"/>
              <a:gd name="connsiteY46" fmla="*/ 581569 h 4850518"/>
              <a:gd name="connsiteX47" fmla="*/ 2725676 w 5342388"/>
              <a:gd name="connsiteY47" fmla="*/ 522575 h 4850518"/>
              <a:gd name="connsiteX48" fmla="*/ 2639567 w 5342388"/>
              <a:gd name="connsiteY48" fmla="*/ 515431 h 4850518"/>
              <a:gd name="connsiteX49" fmla="*/ 2546315 w 5342388"/>
              <a:gd name="connsiteY49" fmla="*/ 577267 h 4850518"/>
              <a:gd name="connsiteX50" fmla="*/ 2418341 w 5342388"/>
              <a:gd name="connsiteY50" fmla="*/ 638642 h 4850518"/>
              <a:gd name="connsiteX51" fmla="*/ 2315103 w 5342388"/>
              <a:gd name="connsiteY51" fmla="*/ 594397 h 4850518"/>
              <a:gd name="connsiteX52" fmla="*/ 2297743 w 5342388"/>
              <a:gd name="connsiteY52" fmla="*/ 513280 h 4850518"/>
              <a:gd name="connsiteX53" fmla="*/ 2388844 w 5342388"/>
              <a:gd name="connsiteY53" fmla="*/ 446913 h 4850518"/>
              <a:gd name="connsiteX54" fmla="*/ 2462586 w 5342388"/>
              <a:gd name="connsiteY54" fmla="*/ 410042 h 4850518"/>
              <a:gd name="connsiteX55" fmla="*/ 2531797 w 5342388"/>
              <a:gd name="connsiteY55" fmla="*/ 367716 h 4850518"/>
              <a:gd name="connsiteX56" fmla="*/ 2543703 w 5342388"/>
              <a:gd name="connsiteY56" fmla="*/ 321551 h 4850518"/>
              <a:gd name="connsiteX57" fmla="*/ 2425715 w 5342388"/>
              <a:gd name="connsiteY57" fmla="*/ 277306 h 4850518"/>
              <a:gd name="connsiteX58" fmla="*/ 2388844 w 5342388"/>
              <a:gd name="connsiteY58" fmla="*/ 196190 h 4850518"/>
              <a:gd name="connsiteX59" fmla="*/ 2369334 w 5342388"/>
              <a:gd name="connsiteY59" fmla="*/ 120067 h 4850518"/>
              <a:gd name="connsiteX60" fmla="*/ 2300354 w 5342388"/>
              <a:gd name="connsiteY60" fmla="*/ 100326 h 4850518"/>
              <a:gd name="connsiteX61" fmla="*/ 2197346 w 5342388"/>
              <a:gd name="connsiteY61" fmla="*/ 147183 h 4850518"/>
              <a:gd name="connsiteX62" fmla="*/ 2088884 w 5342388"/>
              <a:gd name="connsiteY62" fmla="*/ 235903 h 4850518"/>
              <a:gd name="connsiteX63" fmla="*/ 2027509 w 5342388"/>
              <a:gd name="connsiteY63" fmla="*/ 321551 h 4850518"/>
              <a:gd name="connsiteX64" fmla="*/ 2027509 w 5342388"/>
              <a:gd name="connsiteY64" fmla="*/ 395293 h 4850518"/>
              <a:gd name="connsiteX65" fmla="*/ 2086503 w 5342388"/>
              <a:gd name="connsiteY65" fmla="*/ 432164 h 4850518"/>
              <a:gd name="connsiteX66" fmla="*/ 2187590 w 5342388"/>
              <a:gd name="connsiteY66" fmla="*/ 383156 h 4850518"/>
              <a:gd name="connsiteX67" fmla="*/ 2241361 w 5342388"/>
              <a:gd name="connsiteY67" fmla="*/ 299429 h 4850518"/>
              <a:gd name="connsiteX68" fmla="*/ 2270857 w 5342388"/>
              <a:gd name="connsiteY68" fmla="*/ 159319 h 4850518"/>
              <a:gd name="connsiteX69" fmla="*/ 2226612 w 5342388"/>
              <a:gd name="connsiteY69" fmla="*/ 78203 h 4850518"/>
              <a:gd name="connsiteX70" fmla="*/ 2108625 w 5342388"/>
              <a:gd name="connsiteY70" fmla="*/ 41332 h 4850518"/>
              <a:gd name="connsiteX71" fmla="*/ 1961141 w 5342388"/>
              <a:gd name="connsiteY71" fmla="*/ 36339 h 4850518"/>
              <a:gd name="connsiteX72" fmla="*/ 1830788 w 5342388"/>
              <a:gd name="connsiteY72" fmla="*/ 73671 h 4850518"/>
              <a:gd name="connsiteX73" fmla="*/ 1741835 w 5342388"/>
              <a:gd name="connsiteY73" fmla="*/ 158859 h 4850518"/>
              <a:gd name="connsiteX74" fmla="*/ 1727088 w 5342388"/>
              <a:gd name="connsiteY74" fmla="*/ 282530 h 4850518"/>
              <a:gd name="connsiteX75" fmla="*/ 1769412 w 5342388"/>
              <a:gd name="connsiteY75" fmla="*/ 363184 h 4850518"/>
              <a:gd name="connsiteX76" fmla="*/ 1850528 w 5342388"/>
              <a:gd name="connsiteY76" fmla="*/ 375552 h 4850518"/>
              <a:gd name="connsiteX77" fmla="*/ 1939019 w 5342388"/>
              <a:gd name="connsiteY77" fmla="*/ 284680 h 4850518"/>
              <a:gd name="connsiteX78" fmla="*/ 1919969 w 5342388"/>
              <a:gd name="connsiteY78" fmla="*/ 112693 h 4850518"/>
              <a:gd name="connsiteX79" fmla="*/ 1776786 w 5342388"/>
              <a:gd name="connsiteY79" fmla="*/ 11835 h 4850518"/>
              <a:gd name="connsiteX80" fmla="*/ 1658799 w 5342388"/>
              <a:gd name="connsiteY80" fmla="*/ 4461 h 4850518"/>
              <a:gd name="connsiteX81" fmla="*/ 1511315 w 5342388"/>
              <a:gd name="connsiteY81" fmla="*/ 33958 h 4850518"/>
              <a:gd name="connsiteX82" fmla="*/ 1422825 w 5342388"/>
              <a:gd name="connsiteY82" fmla="*/ 122448 h 4850518"/>
              <a:gd name="connsiteX83" fmla="*/ 1408077 w 5342388"/>
              <a:gd name="connsiteY83" fmla="*/ 255184 h 4850518"/>
              <a:gd name="connsiteX84" fmla="*/ 1430199 w 5342388"/>
              <a:gd name="connsiteY84" fmla="*/ 358422 h 4850518"/>
              <a:gd name="connsiteX85" fmla="*/ 1474444 w 5342388"/>
              <a:gd name="connsiteY85" fmla="*/ 417416 h 4850518"/>
              <a:gd name="connsiteX86" fmla="*/ 1585057 w 5342388"/>
              <a:gd name="connsiteY86" fmla="*/ 365797 h 4850518"/>
              <a:gd name="connsiteX87" fmla="*/ 1599806 w 5342388"/>
              <a:gd name="connsiteY87" fmla="*/ 233061 h 4850518"/>
              <a:gd name="connsiteX88" fmla="*/ 1526064 w 5342388"/>
              <a:gd name="connsiteY88" fmla="*/ 115074 h 4850518"/>
              <a:gd name="connsiteX89" fmla="*/ 1385954 w 5342388"/>
              <a:gd name="connsiteY89" fmla="*/ 70829 h 4850518"/>
              <a:gd name="connsiteX90" fmla="*/ 1253219 w 5342388"/>
              <a:gd name="connsiteY90" fmla="*/ 107700 h 4850518"/>
              <a:gd name="connsiteX91" fmla="*/ 1127857 w 5342388"/>
              <a:gd name="connsiteY91" fmla="*/ 181442 h 4850518"/>
              <a:gd name="connsiteX92" fmla="*/ 1090986 w 5342388"/>
              <a:gd name="connsiteY92" fmla="*/ 321551 h 4850518"/>
              <a:gd name="connsiteX93" fmla="*/ 1142606 w 5342388"/>
              <a:gd name="connsiteY93" fmla="*/ 432164 h 4850518"/>
              <a:gd name="connsiteX94" fmla="*/ 1231096 w 5342388"/>
              <a:gd name="connsiteY94" fmla="*/ 476409 h 4850518"/>
              <a:gd name="connsiteX95" fmla="*/ 1312212 w 5342388"/>
              <a:gd name="connsiteY95" fmla="*/ 446913 h 4850518"/>
              <a:gd name="connsiteX96" fmla="*/ 1297464 w 5342388"/>
              <a:gd name="connsiteY96" fmla="*/ 314177 h 4850518"/>
              <a:gd name="connsiteX97" fmla="*/ 1201599 w 5342388"/>
              <a:gd name="connsiteY97" fmla="*/ 255184 h 4850518"/>
              <a:gd name="connsiteX98" fmla="*/ 1024619 w 5342388"/>
              <a:gd name="connsiteY98" fmla="*/ 247809 h 4850518"/>
              <a:gd name="connsiteX99" fmla="*/ 877135 w 5342388"/>
              <a:gd name="connsiteY99" fmla="*/ 306803 h 4850518"/>
              <a:gd name="connsiteX100" fmla="*/ 855012 w 5342388"/>
              <a:gd name="connsiteY100" fmla="*/ 417416 h 4850518"/>
              <a:gd name="connsiteX101" fmla="*/ 899257 w 5342388"/>
              <a:gd name="connsiteY101" fmla="*/ 505906 h 4850518"/>
              <a:gd name="connsiteX102" fmla="*/ 1024619 w 5342388"/>
              <a:gd name="connsiteY102" fmla="*/ 469035 h 4850518"/>
              <a:gd name="connsiteX103" fmla="*/ 1083612 w 5342388"/>
              <a:gd name="connsiteY103" fmla="*/ 498532 h 4850518"/>
              <a:gd name="connsiteX104" fmla="*/ 1031993 w 5342388"/>
              <a:gd name="connsiteY104" fmla="*/ 609145 h 4850518"/>
              <a:gd name="connsiteX105" fmla="*/ 921380 w 5342388"/>
              <a:gd name="connsiteY105" fmla="*/ 668139 h 4850518"/>
              <a:gd name="connsiteX106" fmla="*/ 810767 w 5342388"/>
              <a:gd name="connsiteY106" fmla="*/ 594397 h 4850518"/>
              <a:gd name="connsiteX107" fmla="*/ 722277 w 5342388"/>
              <a:gd name="connsiteY107" fmla="*/ 542777 h 4850518"/>
              <a:gd name="connsiteX108" fmla="*/ 626412 w 5342388"/>
              <a:gd name="connsiteY108" fmla="*/ 572274 h 4850518"/>
              <a:gd name="connsiteX109" fmla="*/ 552670 w 5342388"/>
              <a:gd name="connsiteY109" fmla="*/ 609145 h 4850518"/>
              <a:gd name="connsiteX110" fmla="*/ 582167 w 5342388"/>
              <a:gd name="connsiteY110" fmla="*/ 675513 h 4850518"/>
              <a:gd name="connsiteX111" fmla="*/ 589541 w 5342388"/>
              <a:gd name="connsiteY111" fmla="*/ 749255 h 4850518"/>
              <a:gd name="connsiteX112" fmla="*/ 515799 w 5342388"/>
              <a:gd name="connsiteY112" fmla="*/ 793500 h 4850518"/>
              <a:gd name="connsiteX113" fmla="*/ 419935 w 5342388"/>
              <a:gd name="connsiteY113" fmla="*/ 815622 h 4850518"/>
              <a:gd name="connsiteX114" fmla="*/ 346193 w 5342388"/>
              <a:gd name="connsiteY114" fmla="*/ 786126 h 4850518"/>
              <a:gd name="connsiteX115" fmla="*/ 272451 w 5342388"/>
              <a:gd name="connsiteY115" fmla="*/ 815622 h 4850518"/>
              <a:gd name="connsiteX116" fmla="*/ 250328 w 5342388"/>
              <a:gd name="connsiteY116" fmla="*/ 904113 h 4850518"/>
              <a:gd name="connsiteX117" fmla="*/ 294573 w 5342388"/>
              <a:gd name="connsiteY117" fmla="*/ 1058971 h 4850518"/>
              <a:gd name="connsiteX118" fmla="*/ 360941 w 5342388"/>
              <a:gd name="connsiteY118" fmla="*/ 1169584 h 4850518"/>
              <a:gd name="connsiteX119" fmla="*/ 434683 w 5342388"/>
              <a:gd name="connsiteY119" fmla="*/ 1243326 h 4850518"/>
              <a:gd name="connsiteX120" fmla="*/ 486303 w 5342388"/>
              <a:gd name="connsiteY120" fmla="*/ 1213829 h 4850518"/>
              <a:gd name="connsiteX121" fmla="*/ 464180 w 5342388"/>
              <a:gd name="connsiteY121" fmla="*/ 1095842 h 4850518"/>
              <a:gd name="connsiteX122" fmla="*/ 368315 w 5342388"/>
              <a:gd name="connsiteY122" fmla="*/ 1014726 h 4850518"/>
              <a:gd name="connsiteX123" fmla="*/ 250328 w 5342388"/>
              <a:gd name="connsiteY123" fmla="*/ 1029474 h 4850518"/>
              <a:gd name="connsiteX124" fmla="*/ 124967 w 5342388"/>
              <a:gd name="connsiteY124" fmla="*/ 1154835 h 4850518"/>
              <a:gd name="connsiteX125" fmla="*/ 88096 w 5342388"/>
              <a:gd name="connsiteY125" fmla="*/ 1309693 h 4850518"/>
              <a:gd name="connsiteX126" fmla="*/ 95470 w 5342388"/>
              <a:gd name="connsiteY126" fmla="*/ 1405558 h 4850518"/>
              <a:gd name="connsiteX127" fmla="*/ 117593 w 5342388"/>
              <a:gd name="connsiteY127" fmla="*/ 1457177 h 4850518"/>
              <a:gd name="connsiteX128" fmla="*/ 198709 w 5342388"/>
              <a:gd name="connsiteY128" fmla="*/ 1494048 h 4850518"/>
              <a:gd name="connsiteX129" fmla="*/ 353567 w 5342388"/>
              <a:gd name="connsiteY129" fmla="*/ 1442429 h 4850518"/>
              <a:gd name="connsiteX130" fmla="*/ 405186 w 5342388"/>
              <a:gd name="connsiteY130" fmla="*/ 1353939 h 4850518"/>
              <a:gd name="connsiteX131" fmla="*/ 368315 w 5342388"/>
              <a:gd name="connsiteY131" fmla="*/ 1317068 h 4850518"/>
              <a:gd name="connsiteX132" fmla="*/ 228206 w 5342388"/>
              <a:gd name="connsiteY132" fmla="*/ 1339190 h 4850518"/>
              <a:gd name="connsiteX133" fmla="*/ 110219 w 5342388"/>
              <a:gd name="connsiteY133" fmla="*/ 1412932 h 4850518"/>
              <a:gd name="connsiteX134" fmla="*/ 80722 w 5342388"/>
              <a:gd name="connsiteY134" fmla="*/ 1516171 h 4850518"/>
              <a:gd name="connsiteX135" fmla="*/ 124967 w 5342388"/>
              <a:gd name="connsiteY135" fmla="*/ 1612035 h 4850518"/>
              <a:gd name="connsiteX136" fmla="*/ 206083 w 5342388"/>
              <a:gd name="connsiteY136" fmla="*/ 1685777 h 4850518"/>
              <a:gd name="connsiteX137" fmla="*/ 383064 w 5342388"/>
              <a:gd name="connsiteY137" fmla="*/ 1707900 h 4850518"/>
              <a:gd name="connsiteX138" fmla="*/ 515799 w 5342388"/>
              <a:gd name="connsiteY138" fmla="*/ 1604661 h 4850518"/>
              <a:gd name="connsiteX139" fmla="*/ 515799 w 5342388"/>
              <a:gd name="connsiteY139" fmla="*/ 1508797 h 4850518"/>
              <a:gd name="connsiteX140" fmla="*/ 449432 w 5342388"/>
              <a:gd name="connsiteY140" fmla="*/ 1486674 h 4850518"/>
              <a:gd name="connsiteX141" fmla="*/ 346193 w 5342388"/>
              <a:gd name="connsiteY141" fmla="*/ 1523545 h 4850518"/>
              <a:gd name="connsiteX142" fmla="*/ 279825 w 5342388"/>
              <a:gd name="connsiteY142" fmla="*/ 1612035 h 4850518"/>
              <a:gd name="connsiteX143" fmla="*/ 301948 w 5342388"/>
              <a:gd name="connsiteY143" fmla="*/ 1722648 h 4850518"/>
              <a:gd name="connsiteX144" fmla="*/ 368315 w 5342388"/>
              <a:gd name="connsiteY144" fmla="*/ 1818513 h 4850518"/>
              <a:gd name="connsiteX145" fmla="*/ 493677 w 5342388"/>
              <a:gd name="connsiteY145" fmla="*/ 1825887 h 4850518"/>
              <a:gd name="connsiteX146" fmla="*/ 641161 w 5342388"/>
              <a:gd name="connsiteY146" fmla="*/ 1759519 h 4850518"/>
              <a:gd name="connsiteX147" fmla="*/ 751773 w 5342388"/>
              <a:gd name="connsiteY147" fmla="*/ 1663655 h 4850518"/>
              <a:gd name="connsiteX148" fmla="*/ 796019 w 5342388"/>
              <a:gd name="connsiteY148" fmla="*/ 1553042 h 4850518"/>
              <a:gd name="connsiteX149" fmla="*/ 766522 w 5342388"/>
              <a:gd name="connsiteY149" fmla="*/ 1494048 h 4850518"/>
              <a:gd name="connsiteX150" fmla="*/ 655909 w 5342388"/>
              <a:gd name="connsiteY150" fmla="*/ 1538293 h 4850518"/>
              <a:gd name="connsiteX151" fmla="*/ 596915 w 5342388"/>
              <a:gd name="connsiteY151" fmla="*/ 1641532 h 4850518"/>
              <a:gd name="connsiteX152" fmla="*/ 589541 w 5342388"/>
              <a:gd name="connsiteY152" fmla="*/ 1744771 h 4850518"/>
              <a:gd name="connsiteX153" fmla="*/ 626412 w 5342388"/>
              <a:gd name="connsiteY153" fmla="*/ 1833261 h 4850518"/>
              <a:gd name="connsiteX154" fmla="*/ 744399 w 5342388"/>
              <a:gd name="connsiteY154" fmla="*/ 1848009 h 4850518"/>
              <a:gd name="connsiteX155" fmla="*/ 810767 w 5342388"/>
              <a:gd name="connsiteY155" fmla="*/ 1759519 h 4850518"/>
              <a:gd name="connsiteX156" fmla="*/ 832890 w 5342388"/>
              <a:gd name="connsiteY156" fmla="*/ 1671029 h 4850518"/>
              <a:gd name="connsiteX157" fmla="*/ 891883 w 5342388"/>
              <a:gd name="connsiteY157" fmla="*/ 1656280 h 4850518"/>
              <a:gd name="connsiteX158" fmla="*/ 914006 w 5342388"/>
              <a:gd name="connsiteY158" fmla="*/ 1715274 h 4850518"/>
              <a:gd name="connsiteX159" fmla="*/ 980373 w 5342388"/>
              <a:gd name="connsiteY159" fmla="*/ 1707900 h 4850518"/>
              <a:gd name="connsiteX160" fmla="*/ 1017244 w 5342388"/>
              <a:gd name="connsiteY160" fmla="*/ 1575164 h 4850518"/>
              <a:gd name="connsiteX161" fmla="*/ 1068864 w 5342388"/>
              <a:gd name="connsiteY161" fmla="*/ 1486674 h 4850518"/>
              <a:gd name="connsiteX162" fmla="*/ 1142606 w 5342388"/>
              <a:gd name="connsiteY162" fmla="*/ 1494048 h 4850518"/>
              <a:gd name="connsiteX163" fmla="*/ 1164728 w 5342388"/>
              <a:gd name="connsiteY163" fmla="*/ 1648906 h 4850518"/>
              <a:gd name="connsiteX164" fmla="*/ 1194225 w 5342388"/>
              <a:gd name="connsiteY164" fmla="*/ 1811139 h 4850518"/>
              <a:gd name="connsiteX165" fmla="*/ 1201599 w 5342388"/>
              <a:gd name="connsiteY165" fmla="*/ 1921751 h 4850518"/>
              <a:gd name="connsiteX166" fmla="*/ 1245844 w 5342388"/>
              <a:gd name="connsiteY166" fmla="*/ 1973371 h 4850518"/>
              <a:gd name="connsiteX167" fmla="*/ 1312212 w 5342388"/>
              <a:gd name="connsiteY167" fmla="*/ 1914377 h 4850518"/>
              <a:gd name="connsiteX168" fmla="*/ 1326961 w 5342388"/>
              <a:gd name="connsiteY168" fmla="*/ 1803764 h 4850518"/>
              <a:gd name="connsiteX169" fmla="*/ 1238470 w 5342388"/>
              <a:gd name="connsiteY169" fmla="*/ 1759519 h 4850518"/>
              <a:gd name="connsiteX170" fmla="*/ 1090986 w 5342388"/>
              <a:gd name="connsiteY170" fmla="*/ 1825887 h 4850518"/>
              <a:gd name="connsiteX171" fmla="*/ 1009870 w 5342388"/>
              <a:gd name="connsiteY171" fmla="*/ 1958622 h 4850518"/>
              <a:gd name="connsiteX172" fmla="*/ 1009870 w 5342388"/>
              <a:gd name="connsiteY172" fmla="*/ 2106106 h 4850518"/>
              <a:gd name="connsiteX173" fmla="*/ 1061490 w 5342388"/>
              <a:gd name="connsiteY173" fmla="*/ 2187222 h 4850518"/>
              <a:gd name="connsiteX174" fmla="*/ 1157354 w 5342388"/>
              <a:gd name="connsiteY174" fmla="*/ 2165100 h 4850518"/>
              <a:gd name="connsiteX175" fmla="*/ 1172103 w 5342388"/>
              <a:gd name="connsiteY175" fmla="*/ 2039739 h 4850518"/>
              <a:gd name="connsiteX176" fmla="*/ 1105735 w 5342388"/>
              <a:gd name="connsiteY176" fmla="*/ 1914377 h 4850518"/>
              <a:gd name="connsiteX177" fmla="*/ 1031993 w 5342388"/>
              <a:gd name="connsiteY177" fmla="*/ 1862758 h 4850518"/>
              <a:gd name="connsiteX178" fmla="*/ 906632 w 5342388"/>
              <a:gd name="connsiteY178" fmla="*/ 1870132 h 4850518"/>
              <a:gd name="connsiteX179" fmla="*/ 847638 w 5342388"/>
              <a:gd name="connsiteY179" fmla="*/ 1951248 h 4850518"/>
              <a:gd name="connsiteX180" fmla="*/ 884509 w 5342388"/>
              <a:gd name="connsiteY180" fmla="*/ 2061861 h 4850518"/>
              <a:gd name="connsiteX181" fmla="*/ 958251 w 5342388"/>
              <a:gd name="connsiteY181" fmla="*/ 2165100 h 4850518"/>
              <a:gd name="connsiteX182" fmla="*/ 958251 w 5342388"/>
              <a:gd name="connsiteY182" fmla="*/ 2253590 h 4850518"/>
              <a:gd name="connsiteX183" fmla="*/ 891883 w 5342388"/>
              <a:gd name="connsiteY183" fmla="*/ 2312584 h 4850518"/>
              <a:gd name="connsiteX184" fmla="*/ 818141 w 5342388"/>
              <a:gd name="connsiteY184" fmla="*/ 2327332 h 4850518"/>
              <a:gd name="connsiteX185" fmla="*/ 766522 w 5342388"/>
              <a:gd name="connsiteY185" fmla="*/ 2231468 h 4850518"/>
              <a:gd name="connsiteX186" fmla="*/ 759148 w 5342388"/>
              <a:gd name="connsiteY186" fmla="*/ 2120855 h 4850518"/>
              <a:gd name="connsiteX187" fmla="*/ 700154 w 5342388"/>
              <a:gd name="connsiteY187" fmla="*/ 2061861 h 4850518"/>
              <a:gd name="connsiteX188" fmla="*/ 567419 w 5342388"/>
              <a:gd name="connsiteY188" fmla="*/ 2106106 h 4850518"/>
              <a:gd name="connsiteX189" fmla="*/ 486303 w 5342388"/>
              <a:gd name="connsiteY189" fmla="*/ 2201971 h 4850518"/>
              <a:gd name="connsiteX190" fmla="*/ 464180 w 5342388"/>
              <a:gd name="connsiteY190" fmla="*/ 2327332 h 4850518"/>
              <a:gd name="connsiteX191" fmla="*/ 508425 w 5342388"/>
              <a:gd name="connsiteY191" fmla="*/ 2445319 h 4850518"/>
              <a:gd name="connsiteX192" fmla="*/ 582167 w 5342388"/>
              <a:gd name="connsiteY192" fmla="*/ 2496939 h 4850518"/>
              <a:gd name="connsiteX193" fmla="*/ 663283 w 5342388"/>
              <a:gd name="connsiteY193" fmla="*/ 2511687 h 4850518"/>
              <a:gd name="connsiteX194" fmla="*/ 685406 w 5342388"/>
              <a:gd name="connsiteY194" fmla="*/ 2408448 h 4850518"/>
              <a:gd name="connsiteX195" fmla="*/ 641161 w 5342388"/>
              <a:gd name="connsiteY195" fmla="*/ 2342080 h 4850518"/>
              <a:gd name="connsiteX196" fmla="*/ 537922 w 5342388"/>
              <a:gd name="connsiteY196" fmla="*/ 2327332 h 4850518"/>
              <a:gd name="connsiteX197" fmla="*/ 412561 w 5342388"/>
              <a:gd name="connsiteY197" fmla="*/ 2386326 h 4850518"/>
              <a:gd name="connsiteX198" fmla="*/ 301948 w 5342388"/>
              <a:gd name="connsiteY198" fmla="*/ 2437945 h 4850518"/>
              <a:gd name="connsiteX199" fmla="*/ 294573 w 5342388"/>
              <a:gd name="connsiteY199" fmla="*/ 2526435 h 4850518"/>
              <a:gd name="connsiteX200" fmla="*/ 331444 w 5342388"/>
              <a:gd name="connsiteY200" fmla="*/ 2688668 h 4850518"/>
              <a:gd name="connsiteX201" fmla="*/ 412561 w 5342388"/>
              <a:gd name="connsiteY201" fmla="*/ 2777158 h 4850518"/>
              <a:gd name="connsiteX202" fmla="*/ 501051 w 5342388"/>
              <a:gd name="connsiteY202" fmla="*/ 2777158 h 4850518"/>
              <a:gd name="connsiteX203" fmla="*/ 523173 w 5342388"/>
              <a:gd name="connsiteY203" fmla="*/ 2644422 h 4850518"/>
              <a:gd name="connsiteX204" fmla="*/ 449432 w 5342388"/>
              <a:gd name="connsiteY204" fmla="*/ 2533809 h 4850518"/>
              <a:gd name="connsiteX205" fmla="*/ 360941 w 5342388"/>
              <a:gd name="connsiteY205" fmla="*/ 2526435 h 4850518"/>
              <a:gd name="connsiteX206" fmla="*/ 257703 w 5342388"/>
              <a:gd name="connsiteY206" fmla="*/ 2548558 h 4850518"/>
              <a:gd name="connsiteX207" fmla="*/ 161838 w 5342388"/>
              <a:gd name="connsiteY207" fmla="*/ 2607551 h 4850518"/>
              <a:gd name="connsiteX208" fmla="*/ 132341 w 5342388"/>
              <a:gd name="connsiteY208" fmla="*/ 2725539 h 4850518"/>
              <a:gd name="connsiteX209" fmla="*/ 132341 w 5342388"/>
              <a:gd name="connsiteY209" fmla="*/ 2932016 h 4850518"/>
              <a:gd name="connsiteX210" fmla="*/ 213457 w 5342388"/>
              <a:gd name="connsiteY210" fmla="*/ 3050003 h 4850518"/>
              <a:gd name="connsiteX211" fmla="*/ 353567 w 5342388"/>
              <a:gd name="connsiteY211" fmla="*/ 3072126 h 4850518"/>
              <a:gd name="connsiteX212" fmla="*/ 383064 w 5342388"/>
              <a:gd name="connsiteY212" fmla="*/ 2954139 h 4850518"/>
              <a:gd name="connsiteX213" fmla="*/ 301948 w 5342388"/>
              <a:gd name="connsiteY213" fmla="*/ 2858274 h 4850518"/>
              <a:gd name="connsiteX214" fmla="*/ 154464 w 5342388"/>
              <a:gd name="connsiteY214" fmla="*/ 2843526 h 4850518"/>
              <a:gd name="connsiteX215" fmla="*/ 73348 w 5342388"/>
              <a:gd name="connsiteY215" fmla="*/ 2880397 h 4850518"/>
              <a:gd name="connsiteX216" fmla="*/ 6980 w 5342388"/>
              <a:gd name="connsiteY216" fmla="*/ 3005758 h 4850518"/>
              <a:gd name="connsiteX217" fmla="*/ 6980 w 5342388"/>
              <a:gd name="connsiteY217" fmla="*/ 3131119 h 4850518"/>
              <a:gd name="connsiteX218" fmla="*/ 51225 w 5342388"/>
              <a:gd name="connsiteY218" fmla="*/ 3285977 h 4850518"/>
              <a:gd name="connsiteX219" fmla="*/ 147090 w 5342388"/>
              <a:gd name="connsiteY219" fmla="*/ 3396590 h 4850518"/>
              <a:gd name="connsiteX220" fmla="*/ 309322 w 5342388"/>
              <a:gd name="connsiteY220" fmla="*/ 3396590 h 4850518"/>
              <a:gd name="connsiteX221" fmla="*/ 360941 w 5342388"/>
              <a:gd name="connsiteY221" fmla="*/ 3300726 h 4850518"/>
              <a:gd name="connsiteX222" fmla="*/ 287199 w 5342388"/>
              <a:gd name="connsiteY222" fmla="*/ 3182739 h 4850518"/>
              <a:gd name="connsiteX223" fmla="*/ 124967 w 5342388"/>
              <a:gd name="connsiteY223" fmla="*/ 3197487 h 4850518"/>
              <a:gd name="connsiteX224" fmla="*/ 51225 w 5342388"/>
              <a:gd name="connsiteY224" fmla="*/ 3271229 h 4850518"/>
              <a:gd name="connsiteX225" fmla="*/ 14354 w 5342388"/>
              <a:gd name="connsiteY225" fmla="*/ 3418713 h 4850518"/>
              <a:gd name="connsiteX226" fmla="*/ 43851 w 5342388"/>
              <a:gd name="connsiteY226" fmla="*/ 3566197 h 4850518"/>
              <a:gd name="connsiteX227" fmla="*/ 102844 w 5342388"/>
              <a:gd name="connsiteY227" fmla="*/ 3676809 h 4850518"/>
              <a:gd name="connsiteX228" fmla="*/ 242954 w 5342388"/>
              <a:gd name="connsiteY228" fmla="*/ 3698932 h 4850518"/>
              <a:gd name="connsiteX229" fmla="*/ 405186 w 5342388"/>
              <a:gd name="connsiteY229" fmla="*/ 3647313 h 4850518"/>
              <a:gd name="connsiteX230" fmla="*/ 442057 w 5342388"/>
              <a:gd name="connsiteY230" fmla="*/ 3551448 h 4850518"/>
              <a:gd name="connsiteX231" fmla="*/ 353567 w 5342388"/>
              <a:gd name="connsiteY231" fmla="*/ 3485080 h 4850518"/>
              <a:gd name="connsiteX232" fmla="*/ 220832 w 5342388"/>
              <a:gd name="connsiteY232" fmla="*/ 3499829 h 4850518"/>
              <a:gd name="connsiteX233" fmla="*/ 139715 w 5342388"/>
              <a:gd name="connsiteY233" fmla="*/ 3588319 h 4850518"/>
              <a:gd name="connsiteX234" fmla="*/ 139715 w 5342388"/>
              <a:gd name="connsiteY234" fmla="*/ 3735803 h 4850518"/>
              <a:gd name="connsiteX235" fmla="*/ 169212 w 5342388"/>
              <a:gd name="connsiteY235" fmla="*/ 3831668 h 4850518"/>
              <a:gd name="connsiteX236" fmla="*/ 301948 w 5342388"/>
              <a:gd name="connsiteY236" fmla="*/ 3831668 h 4850518"/>
              <a:gd name="connsiteX237" fmla="*/ 390438 w 5342388"/>
              <a:gd name="connsiteY237" fmla="*/ 3816919 h 4850518"/>
              <a:gd name="connsiteX238" fmla="*/ 427309 w 5342388"/>
              <a:gd name="connsiteY238" fmla="*/ 3875913 h 4850518"/>
              <a:gd name="connsiteX239" fmla="*/ 545296 w 5342388"/>
              <a:gd name="connsiteY239" fmla="*/ 3927532 h 4850518"/>
              <a:gd name="connsiteX240" fmla="*/ 663283 w 5342388"/>
              <a:gd name="connsiteY240" fmla="*/ 3898035 h 4850518"/>
              <a:gd name="connsiteX241" fmla="*/ 692780 w 5342388"/>
              <a:gd name="connsiteY241" fmla="*/ 3979151 h 4850518"/>
              <a:gd name="connsiteX242" fmla="*/ 700154 w 5342388"/>
              <a:gd name="connsiteY242" fmla="*/ 4111887 h 4850518"/>
              <a:gd name="connsiteX243" fmla="*/ 751773 w 5342388"/>
              <a:gd name="connsiteY243" fmla="*/ 4185629 h 4850518"/>
              <a:gd name="connsiteX244" fmla="*/ 869761 w 5342388"/>
              <a:gd name="connsiteY244" fmla="*/ 4178255 h 4850518"/>
              <a:gd name="connsiteX245" fmla="*/ 855012 w 5342388"/>
              <a:gd name="connsiteY245" fmla="*/ 4038145 h 4850518"/>
              <a:gd name="connsiteX246" fmla="*/ 869761 w 5342388"/>
              <a:gd name="connsiteY246" fmla="*/ 3898035 h 4850518"/>
              <a:gd name="connsiteX247" fmla="*/ 965625 w 5342388"/>
              <a:gd name="connsiteY247" fmla="*/ 3883287 h 4850518"/>
              <a:gd name="connsiteX248" fmla="*/ 1017244 w 5342388"/>
              <a:gd name="connsiteY248" fmla="*/ 3993900 h 4850518"/>
              <a:gd name="connsiteX249" fmla="*/ 1046741 w 5342388"/>
              <a:gd name="connsiteY249" fmla="*/ 4141384 h 4850518"/>
              <a:gd name="connsiteX250" fmla="*/ 1083612 w 5342388"/>
              <a:gd name="connsiteY250" fmla="*/ 4222500 h 4850518"/>
              <a:gd name="connsiteX251" fmla="*/ 1238470 w 5342388"/>
              <a:gd name="connsiteY251" fmla="*/ 4178255 h 4850518"/>
              <a:gd name="connsiteX252" fmla="*/ 1312212 w 5342388"/>
              <a:gd name="connsiteY252" fmla="*/ 4045519 h 4850518"/>
              <a:gd name="connsiteX253" fmla="*/ 1312212 w 5342388"/>
              <a:gd name="connsiteY253" fmla="*/ 3883287 h 4850518"/>
              <a:gd name="connsiteX254" fmla="*/ 1245844 w 5342388"/>
              <a:gd name="connsiteY254" fmla="*/ 3846416 h 4850518"/>
              <a:gd name="connsiteX255" fmla="*/ 1216348 w 5342388"/>
              <a:gd name="connsiteY255" fmla="*/ 3993900 h 4850518"/>
              <a:gd name="connsiteX256" fmla="*/ 1238470 w 5342388"/>
              <a:gd name="connsiteY256" fmla="*/ 4104513 h 4850518"/>
              <a:gd name="connsiteX257" fmla="*/ 1319586 w 5342388"/>
              <a:gd name="connsiteY257" fmla="*/ 4207751 h 4850518"/>
              <a:gd name="connsiteX258" fmla="*/ 1474444 w 5342388"/>
              <a:gd name="connsiteY258" fmla="*/ 4207751 h 4850518"/>
              <a:gd name="connsiteX259" fmla="*/ 1562935 w 5342388"/>
              <a:gd name="connsiteY259" fmla="*/ 4134009 h 4850518"/>
              <a:gd name="connsiteX260" fmla="*/ 1585057 w 5342388"/>
              <a:gd name="connsiteY260" fmla="*/ 3971777 h 4850518"/>
              <a:gd name="connsiteX261" fmla="*/ 1533438 w 5342388"/>
              <a:gd name="connsiteY261" fmla="*/ 3831668 h 4850518"/>
              <a:gd name="connsiteX262" fmla="*/ 1459696 w 5342388"/>
              <a:gd name="connsiteY262" fmla="*/ 3839042 h 4850518"/>
              <a:gd name="connsiteX263" fmla="*/ 1430199 w 5342388"/>
              <a:gd name="connsiteY263" fmla="*/ 3986526 h 4850518"/>
              <a:gd name="connsiteX264" fmla="*/ 1533438 w 5342388"/>
              <a:gd name="connsiteY264" fmla="*/ 4119261 h 4850518"/>
              <a:gd name="connsiteX265" fmla="*/ 1666173 w 5342388"/>
              <a:gd name="connsiteY265" fmla="*/ 4163506 h 4850518"/>
              <a:gd name="connsiteX266" fmla="*/ 1835780 w 5342388"/>
              <a:gd name="connsiteY266" fmla="*/ 4082390 h 4850518"/>
              <a:gd name="connsiteX267" fmla="*/ 1894773 w 5342388"/>
              <a:gd name="connsiteY267" fmla="*/ 3912784 h 4850518"/>
              <a:gd name="connsiteX268" fmla="*/ 1843154 w 5342388"/>
              <a:gd name="connsiteY268" fmla="*/ 3772674 h 4850518"/>
              <a:gd name="connsiteX269" fmla="*/ 1732541 w 5342388"/>
              <a:gd name="connsiteY269" fmla="*/ 3765300 h 4850518"/>
              <a:gd name="connsiteX270" fmla="*/ 1710419 w 5342388"/>
              <a:gd name="connsiteY270" fmla="*/ 3964403 h 4850518"/>
              <a:gd name="connsiteX271" fmla="*/ 1791535 w 5342388"/>
              <a:gd name="connsiteY271" fmla="*/ 4104513 h 4850518"/>
              <a:gd name="connsiteX272" fmla="*/ 1931644 w 5342388"/>
              <a:gd name="connsiteY272" fmla="*/ 4104513 h 4850518"/>
              <a:gd name="connsiteX273" fmla="*/ 2071754 w 5342388"/>
              <a:gd name="connsiteY273" fmla="*/ 4038145 h 4850518"/>
              <a:gd name="connsiteX274" fmla="*/ 2108625 w 5342388"/>
              <a:gd name="connsiteY274" fmla="*/ 3949655 h 4850518"/>
              <a:gd name="connsiteX275" fmla="*/ 2057006 w 5342388"/>
              <a:gd name="connsiteY275" fmla="*/ 3831668 h 4850518"/>
              <a:gd name="connsiteX276" fmla="*/ 2049632 w 5342388"/>
              <a:gd name="connsiteY276" fmla="*/ 3757926 h 4850518"/>
              <a:gd name="connsiteX277" fmla="*/ 2248735 w 5342388"/>
              <a:gd name="connsiteY277" fmla="*/ 3735803 h 4850518"/>
              <a:gd name="connsiteX278" fmla="*/ 2322477 w 5342388"/>
              <a:gd name="connsiteY278" fmla="*/ 3647313 h 4850518"/>
              <a:gd name="connsiteX279" fmla="*/ 2300354 w 5342388"/>
              <a:gd name="connsiteY279" fmla="*/ 3573571 h 4850518"/>
              <a:gd name="connsiteX280" fmla="*/ 2226612 w 5342388"/>
              <a:gd name="connsiteY280" fmla="*/ 3595693 h 4850518"/>
              <a:gd name="connsiteX281" fmla="*/ 2197115 w 5342388"/>
              <a:gd name="connsiteY281" fmla="*/ 3713680 h 4850518"/>
              <a:gd name="connsiteX282" fmla="*/ 2256109 w 5342388"/>
              <a:gd name="connsiteY282" fmla="*/ 3898035 h 4850518"/>
              <a:gd name="connsiteX283" fmla="*/ 2388844 w 5342388"/>
              <a:gd name="connsiteY283" fmla="*/ 3920158 h 4850518"/>
              <a:gd name="connsiteX284" fmla="*/ 2447838 w 5342388"/>
              <a:gd name="connsiteY284" fmla="*/ 3809545 h 4850518"/>
              <a:gd name="connsiteX285" fmla="*/ 2521580 w 5342388"/>
              <a:gd name="connsiteY285" fmla="*/ 3706306 h 4850518"/>
              <a:gd name="connsiteX286" fmla="*/ 2639567 w 5342388"/>
              <a:gd name="connsiteY286" fmla="*/ 3625190 h 4850518"/>
              <a:gd name="connsiteX287" fmla="*/ 2639567 w 5342388"/>
              <a:gd name="connsiteY287" fmla="*/ 3499829 h 4850518"/>
              <a:gd name="connsiteX288" fmla="*/ 2580573 w 5342388"/>
              <a:gd name="connsiteY288" fmla="*/ 3396590 h 4850518"/>
              <a:gd name="connsiteX289" fmla="*/ 2514206 w 5342388"/>
              <a:gd name="connsiteY289" fmla="*/ 3389216 h 4850518"/>
              <a:gd name="connsiteX290" fmla="*/ 2440464 w 5342388"/>
              <a:gd name="connsiteY290" fmla="*/ 3507203 h 4850518"/>
              <a:gd name="connsiteX291" fmla="*/ 2477335 w 5342388"/>
              <a:gd name="connsiteY291" fmla="*/ 3654687 h 4850518"/>
              <a:gd name="connsiteX292" fmla="*/ 2580573 w 5342388"/>
              <a:gd name="connsiteY292" fmla="*/ 3743177 h 4850518"/>
              <a:gd name="connsiteX293" fmla="*/ 2713309 w 5342388"/>
              <a:gd name="connsiteY293" fmla="*/ 3706306 h 4850518"/>
              <a:gd name="connsiteX294" fmla="*/ 2809173 w 5342388"/>
              <a:gd name="connsiteY294" fmla="*/ 3603068 h 4850518"/>
              <a:gd name="connsiteX295" fmla="*/ 2838670 w 5342388"/>
              <a:gd name="connsiteY295" fmla="*/ 3462958 h 4850518"/>
              <a:gd name="connsiteX296" fmla="*/ 2787051 w 5342388"/>
              <a:gd name="connsiteY296" fmla="*/ 3337597 h 4850518"/>
              <a:gd name="connsiteX297" fmla="*/ 2764928 w 5342388"/>
              <a:gd name="connsiteY297" fmla="*/ 3256480 h 4850518"/>
              <a:gd name="connsiteX298" fmla="*/ 2912412 w 5342388"/>
              <a:gd name="connsiteY298" fmla="*/ 3249106 h 4850518"/>
              <a:gd name="connsiteX299" fmla="*/ 3023025 w 5342388"/>
              <a:gd name="connsiteY299" fmla="*/ 3153242 h 4850518"/>
              <a:gd name="connsiteX300" fmla="*/ 2993528 w 5342388"/>
              <a:gd name="connsiteY300" fmla="*/ 2983635 h 4850518"/>
              <a:gd name="connsiteX301" fmla="*/ 2912412 w 5342388"/>
              <a:gd name="connsiteY301" fmla="*/ 2909893 h 4850518"/>
              <a:gd name="connsiteX302" fmla="*/ 2831296 w 5342388"/>
              <a:gd name="connsiteY302" fmla="*/ 2917268 h 4850518"/>
              <a:gd name="connsiteX303" fmla="*/ 2801799 w 5342388"/>
              <a:gd name="connsiteY303" fmla="*/ 2991009 h 4850518"/>
              <a:gd name="connsiteX304" fmla="*/ 2860793 w 5342388"/>
              <a:gd name="connsiteY304" fmla="*/ 3101622 h 4850518"/>
              <a:gd name="connsiteX305" fmla="*/ 2986154 w 5342388"/>
              <a:gd name="connsiteY305" fmla="*/ 3131119 h 4850518"/>
              <a:gd name="connsiteX306" fmla="*/ 3148386 w 5342388"/>
              <a:gd name="connsiteY306" fmla="*/ 3079500 h 4850518"/>
              <a:gd name="connsiteX307" fmla="*/ 3214754 w 5342388"/>
              <a:gd name="connsiteY307" fmla="*/ 2909893 h 4850518"/>
              <a:gd name="connsiteX308" fmla="*/ 3177883 w 5342388"/>
              <a:gd name="connsiteY308" fmla="*/ 2784532 h 4850518"/>
              <a:gd name="connsiteX309" fmla="*/ 3074644 w 5342388"/>
              <a:gd name="connsiteY309" fmla="*/ 2703416 h 4850518"/>
              <a:gd name="connsiteX310" fmla="*/ 2986154 w 5342388"/>
              <a:gd name="connsiteY310" fmla="*/ 2710790 h 4850518"/>
              <a:gd name="connsiteX311" fmla="*/ 3008277 w 5342388"/>
              <a:gd name="connsiteY311" fmla="*/ 2836151 h 4850518"/>
              <a:gd name="connsiteX312" fmla="*/ 3185257 w 5342388"/>
              <a:gd name="connsiteY312" fmla="*/ 2909893 h 4850518"/>
              <a:gd name="connsiteX313" fmla="*/ 3325367 w 5342388"/>
              <a:gd name="connsiteY313" fmla="*/ 2843526 h 4850518"/>
              <a:gd name="connsiteX314" fmla="*/ 3369612 w 5342388"/>
              <a:gd name="connsiteY314" fmla="*/ 2659171 h 4850518"/>
              <a:gd name="connsiteX315" fmla="*/ 3340115 w 5342388"/>
              <a:gd name="connsiteY315" fmla="*/ 2511687 h 4850518"/>
              <a:gd name="connsiteX316" fmla="*/ 3258999 w 5342388"/>
              <a:gd name="connsiteY316" fmla="*/ 2430571 h 4850518"/>
              <a:gd name="connsiteX317" fmla="*/ 3133638 w 5342388"/>
              <a:gd name="connsiteY317" fmla="*/ 2467442 h 4850518"/>
              <a:gd name="connsiteX318" fmla="*/ 3185257 w 5342388"/>
              <a:gd name="connsiteY318" fmla="*/ 2622300 h 4850518"/>
              <a:gd name="connsiteX319" fmla="*/ 3354864 w 5342388"/>
              <a:gd name="connsiteY319" fmla="*/ 2718164 h 4850518"/>
              <a:gd name="connsiteX320" fmla="*/ 3472851 w 5342388"/>
              <a:gd name="connsiteY320" fmla="*/ 2651797 h 4850518"/>
              <a:gd name="connsiteX321" fmla="*/ 3539219 w 5342388"/>
              <a:gd name="connsiteY321" fmla="*/ 2467442 h 4850518"/>
              <a:gd name="connsiteX322" fmla="*/ 3531844 w 5342388"/>
              <a:gd name="connsiteY322" fmla="*/ 2319958 h 4850518"/>
              <a:gd name="connsiteX323" fmla="*/ 3487599 w 5342388"/>
              <a:gd name="connsiteY323" fmla="*/ 2253590 h 4850518"/>
              <a:gd name="connsiteX324" fmla="*/ 3421232 w 5342388"/>
              <a:gd name="connsiteY324" fmla="*/ 2349455 h 4850518"/>
              <a:gd name="connsiteX325" fmla="*/ 3524470 w 5342388"/>
              <a:gd name="connsiteY325" fmla="*/ 2519061 h 4850518"/>
              <a:gd name="connsiteX326" fmla="*/ 3635083 w 5342388"/>
              <a:gd name="connsiteY326" fmla="*/ 2592803 h 4850518"/>
              <a:gd name="connsiteX327" fmla="*/ 3782567 w 5342388"/>
              <a:gd name="connsiteY327" fmla="*/ 2489564 h 4850518"/>
              <a:gd name="connsiteX328" fmla="*/ 3826812 w 5342388"/>
              <a:gd name="connsiteY328" fmla="*/ 2327332 h 4850518"/>
              <a:gd name="connsiteX329" fmla="*/ 3819438 w 5342388"/>
              <a:gd name="connsiteY329" fmla="*/ 2187222 h 4850518"/>
              <a:gd name="connsiteX330" fmla="*/ 3767819 w 5342388"/>
              <a:gd name="connsiteY330" fmla="*/ 2142977 h 4850518"/>
              <a:gd name="connsiteX331" fmla="*/ 3694077 w 5342388"/>
              <a:gd name="connsiteY331" fmla="*/ 2224093 h 4850518"/>
              <a:gd name="connsiteX332" fmla="*/ 3760444 w 5342388"/>
              <a:gd name="connsiteY332" fmla="*/ 2342080 h 4850518"/>
              <a:gd name="connsiteX333" fmla="*/ 3944799 w 5342388"/>
              <a:gd name="connsiteY333" fmla="*/ 2378951 h 4850518"/>
              <a:gd name="connsiteX334" fmla="*/ 4092283 w 5342388"/>
              <a:gd name="connsiteY334" fmla="*/ 2312584 h 4850518"/>
              <a:gd name="connsiteX335" fmla="*/ 4107032 w 5342388"/>
              <a:gd name="connsiteY335" fmla="*/ 2150351 h 4850518"/>
              <a:gd name="connsiteX336" fmla="*/ 4003793 w 5342388"/>
              <a:gd name="connsiteY336" fmla="*/ 2106106 h 4850518"/>
              <a:gd name="connsiteX337" fmla="*/ 3915303 w 5342388"/>
              <a:gd name="connsiteY337" fmla="*/ 2297835 h 4850518"/>
              <a:gd name="connsiteX338" fmla="*/ 3981670 w 5342388"/>
              <a:gd name="connsiteY338" fmla="*/ 2460068 h 4850518"/>
              <a:gd name="connsiteX339" fmla="*/ 4210270 w 5342388"/>
              <a:gd name="connsiteY339" fmla="*/ 2504313 h 4850518"/>
              <a:gd name="connsiteX340" fmla="*/ 4372503 w 5342388"/>
              <a:gd name="connsiteY340" fmla="*/ 2408448 h 4850518"/>
              <a:gd name="connsiteX341" fmla="*/ 4409373 w 5342388"/>
              <a:gd name="connsiteY341" fmla="*/ 2238842 h 4850518"/>
              <a:gd name="connsiteX342" fmla="*/ 4357754 w 5342388"/>
              <a:gd name="connsiteY342" fmla="*/ 2165100 h 4850518"/>
              <a:gd name="connsiteX343" fmla="*/ 4247141 w 5342388"/>
              <a:gd name="connsiteY343" fmla="*/ 2194597 h 4850518"/>
              <a:gd name="connsiteX344" fmla="*/ 4225019 w 5342388"/>
              <a:gd name="connsiteY344" fmla="*/ 2364203 h 4850518"/>
              <a:gd name="connsiteX345" fmla="*/ 4298761 w 5342388"/>
              <a:gd name="connsiteY345" fmla="*/ 2482190 h 4850518"/>
              <a:gd name="connsiteX346" fmla="*/ 4453619 w 5342388"/>
              <a:gd name="connsiteY346" fmla="*/ 2430571 h 4850518"/>
              <a:gd name="connsiteX347" fmla="*/ 4578980 w 5342388"/>
              <a:gd name="connsiteY347" fmla="*/ 2386326 h 4850518"/>
              <a:gd name="connsiteX348" fmla="*/ 4660096 w 5342388"/>
              <a:gd name="connsiteY348" fmla="*/ 2401074 h 4850518"/>
              <a:gd name="connsiteX349" fmla="*/ 4615851 w 5342388"/>
              <a:gd name="connsiteY349" fmla="*/ 2467442 h 4850518"/>
              <a:gd name="connsiteX350" fmla="*/ 4601103 w 5342388"/>
              <a:gd name="connsiteY350" fmla="*/ 2555932 h 4850518"/>
              <a:gd name="connsiteX351" fmla="*/ 4726464 w 5342388"/>
              <a:gd name="connsiteY351" fmla="*/ 2607551 h 4850518"/>
              <a:gd name="connsiteX352" fmla="*/ 4873948 w 5342388"/>
              <a:gd name="connsiteY352" fmla="*/ 2548558 h 4850518"/>
              <a:gd name="connsiteX353" fmla="*/ 5014057 w 5342388"/>
              <a:gd name="connsiteY353" fmla="*/ 2548558 h 4850518"/>
              <a:gd name="connsiteX354" fmla="*/ 5050928 w 5342388"/>
              <a:gd name="connsiteY354" fmla="*/ 2622300 h 4850518"/>
              <a:gd name="connsiteX355" fmla="*/ 4903444 w 5342388"/>
              <a:gd name="connsiteY355" fmla="*/ 2755035 h 4850518"/>
              <a:gd name="connsiteX356" fmla="*/ 4881322 w 5342388"/>
              <a:gd name="connsiteY356" fmla="*/ 2902519 h 4850518"/>
              <a:gd name="connsiteX357" fmla="*/ 4932941 w 5342388"/>
              <a:gd name="connsiteY357" fmla="*/ 3013132 h 4850518"/>
              <a:gd name="connsiteX358" fmla="*/ 5014057 w 5342388"/>
              <a:gd name="connsiteY358" fmla="*/ 3064751 h 4850518"/>
              <a:gd name="connsiteX359" fmla="*/ 5087799 w 5342388"/>
              <a:gd name="connsiteY359" fmla="*/ 3072126 h 4850518"/>
              <a:gd name="connsiteX360" fmla="*/ 5102548 w 5342388"/>
              <a:gd name="connsiteY360" fmla="*/ 3027880 h 4850518"/>
              <a:gd name="connsiteX361" fmla="*/ 5073051 w 5342388"/>
              <a:gd name="connsiteY361" fmla="*/ 2932016 h 4850518"/>
              <a:gd name="connsiteX362" fmla="*/ 5006683 w 5342388"/>
              <a:gd name="connsiteY362" fmla="*/ 2909893 h 4850518"/>
              <a:gd name="connsiteX363" fmla="*/ 4947690 w 5342388"/>
              <a:gd name="connsiteY363" fmla="*/ 2939390 h 4850518"/>
              <a:gd name="connsiteX364" fmla="*/ 4925567 w 5342388"/>
              <a:gd name="connsiteY364" fmla="*/ 3035255 h 4850518"/>
              <a:gd name="connsiteX365" fmla="*/ 4947690 w 5342388"/>
              <a:gd name="connsiteY365" fmla="*/ 3153242 h 4850518"/>
              <a:gd name="connsiteX366" fmla="*/ 5043554 w 5342388"/>
              <a:gd name="connsiteY366" fmla="*/ 3256480 h 4850518"/>
              <a:gd name="connsiteX367" fmla="*/ 5191038 w 5342388"/>
              <a:gd name="connsiteY367" fmla="*/ 3315474 h 4850518"/>
              <a:gd name="connsiteX368" fmla="*/ 5316399 w 5342388"/>
              <a:gd name="connsiteY368" fmla="*/ 3322848 h 4850518"/>
              <a:gd name="connsiteX369" fmla="*/ 5331148 w 5342388"/>
              <a:gd name="connsiteY369" fmla="*/ 3234358 h 4850518"/>
              <a:gd name="connsiteX370" fmla="*/ 5183664 w 5342388"/>
              <a:gd name="connsiteY370" fmla="*/ 3197487 h 4850518"/>
              <a:gd name="connsiteX371" fmla="*/ 5065677 w 5342388"/>
              <a:gd name="connsiteY371" fmla="*/ 3197487 h 4850518"/>
              <a:gd name="connsiteX372" fmla="*/ 4962438 w 5342388"/>
              <a:gd name="connsiteY372" fmla="*/ 3271229 h 4850518"/>
              <a:gd name="connsiteX373" fmla="*/ 4947690 w 5342388"/>
              <a:gd name="connsiteY373" fmla="*/ 3396590 h 4850518"/>
              <a:gd name="connsiteX374" fmla="*/ 5021432 w 5342388"/>
              <a:gd name="connsiteY374" fmla="*/ 3529326 h 4850518"/>
              <a:gd name="connsiteX375" fmla="*/ 5146793 w 5342388"/>
              <a:gd name="connsiteY375" fmla="*/ 3625190 h 4850518"/>
              <a:gd name="connsiteX376" fmla="*/ 5264780 w 5342388"/>
              <a:gd name="connsiteY376" fmla="*/ 3625190 h 4850518"/>
              <a:gd name="connsiteX377" fmla="*/ 5316399 w 5342388"/>
              <a:gd name="connsiteY377" fmla="*/ 3529326 h 4850518"/>
              <a:gd name="connsiteX378" fmla="*/ 5220535 w 5342388"/>
              <a:gd name="connsiteY378" fmla="*/ 3462958 h 4850518"/>
              <a:gd name="connsiteX379" fmla="*/ 5036180 w 5342388"/>
              <a:gd name="connsiteY379" fmla="*/ 3470332 h 4850518"/>
              <a:gd name="connsiteX380" fmla="*/ 4910819 w 5342388"/>
              <a:gd name="connsiteY380" fmla="*/ 3521951 h 4850518"/>
              <a:gd name="connsiteX381" fmla="*/ 4896070 w 5342388"/>
              <a:gd name="connsiteY381" fmla="*/ 3684184 h 4850518"/>
              <a:gd name="connsiteX382" fmla="*/ 4947690 w 5342388"/>
              <a:gd name="connsiteY382" fmla="*/ 3816919 h 4850518"/>
              <a:gd name="connsiteX383" fmla="*/ 5036180 w 5342388"/>
              <a:gd name="connsiteY383" fmla="*/ 3905409 h 4850518"/>
              <a:gd name="connsiteX384" fmla="*/ 5191038 w 5342388"/>
              <a:gd name="connsiteY384" fmla="*/ 3905409 h 4850518"/>
              <a:gd name="connsiteX385" fmla="*/ 5227909 w 5342388"/>
              <a:gd name="connsiteY385" fmla="*/ 3839042 h 4850518"/>
              <a:gd name="connsiteX386" fmla="*/ 5146793 w 5342388"/>
              <a:gd name="connsiteY386" fmla="*/ 3765300 h 4850518"/>
              <a:gd name="connsiteX387" fmla="*/ 5014057 w 5342388"/>
              <a:gd name="connsiteY387" fmla="*/ 3743177 h 4850518"/>
              <a:gd name="connsiteX388" fmla="*/ 4888696 w 5342388"/>
              <a:gd name="connsiteY388" fmla="*/ 3787422 h 4850518"/>
              <a:gd name="connsiteX389" fmla="*/ 4837077 w 5342388"/>
              <a:gd name="connsiteY389" fmla="*/ 3868539 h 4850518"/>
              <a:gd name="connsiteX390" fmla="*/ 4859199 w 5342388"/>
              <a:gd name="connsiteY390" fmla="*/ 4008648 h 4850518"/>
              <a:gd name="connsiteX391" fmla="*/ 4947690 w 5342388"/>
              <a:gd name="connsiteY391" fmla="*/ 4104513 h 4850518"/>
              <a:gd name="connsiteX392" fmla="*/ 5065677 w 5342388"/>
              <a:gd name="connsiteY392" fmla="*/ 4170880 h 4850518"/>
              <a:gd name="connsiteX393" fmla="*/ 5117296 w 5342388"/>
              <a:gd name="connsiteY393" fmla="*/ 4126635 h 4850518"/>
              <a:gd name="connsiteX394" fmla="*/ 5073051 w 5342388"/>
              <a:gd name="connsiteY394" fmla="*/ 4016022 h 4850518"/>
              <a:gd name="connsiteX395" fmla="*/ 4969812 w 5342388"/>
              <a:gd name="connsiteY395" fmla="*/ 3949655 h 4850518"/>
              <a:gd name="connsiteX396" fmla="*/ 4814954 w 5342388"/>
              <a:gd name="connsiteY396" fmla="*/ 3949655 h 4850518"/>
              <a:gd name="connsiteX397" fmla="*/ 4726464 w 5342388"/>
              <a:gd name="connsiteY397" fmla="*/ 4008648 h 4850518"/>
              <a:gd name="connsiteX398" fmla="*/ 4733838 w 5342388"/>
              <a:gd name="connsiteY398" fmla="*/ 4148758 h 4850518"/>
              <a:gd name="connsiteX399" fmla="*/ 4792832 w 5342388"/>
              <a:gd name="connsiteY399" fmla="*/ 4251997 h 4850518"/>
              <a:gd name="connsiteX400" fmla="*/ 4888696 w 5342388"/>
              <a:gd name="connsiteY400" fmla="*/ 4347861 h 4850518"/>
              <a:gd name="connsiteX401" fmla="*/ 4991935 w 5342388"/>
              <a:gd name="connsiteY401" fmla="*/ 4340487 h 4850518"/>
              <a:gd name="connsiteX402" fmla="*/ 4999309 w 5342388"/>
              <a:gd name="connsiteY402" fmla="*/ 4222500 h 4850518"/>
              <a:gd name="connsiteX403" fmla="*/ 4881322 w 5342388"/>
              <a:gd name="connsiteY403" fmla="*/ 4156132 h 4850518"/>
              <a:gd name="connsiteX404" fmla="*/ 4696967 w 5342388"/>
              <a:gd name="connsiteY404" fmla="*/ 4134009 h 4850518"/>
              <a:gd name="connsiteX405" fmla="*/ 4601103 w 5342388"/>
              <a:gd name="connsiteY405" fmla="*/ 4185629 h 4850518"/>
              <a:gd name="connsiteX406" fmla="*/ 4564232 w 5342388"/>
              <a:gd name="connsiteY406" fmla="*/ 4288868 h 4850518"/>
              <a:gd name="connsiteX407" fmla="*/ 4601103 w 5342388"/>
              <a:gd name="connsiteY407" fmla="*/ 4428977 h 4850518"/>
              <a:gd name="connsiteX408" fmla="*/ 4704341 w 5342388"/>
              <a:gd name="connsiteY408" fmla="*/ 4532216 h 4850518"/>
              <a:gd name="connsiteX409" fmla="*/ 4807580 w 5342388"/>
              <a:gd name="connsiteY409" fmla="*/ 4532216 h 4850518"/>
              <a:gd name="connsiteX410" fmla="*/ 4733838 w 5342388"/>
              <a:gd name="connsiteY410" fmla="*/ 4355235 h 4850518"/>
              <a:gd name="connsiteX411" fmla="*/ 4601103 w 5342388"/>
              <a:gd name="connsiteY411" fmla="*/ 4274119 h 4850518"/>
              <a:gd name="connsiteX412" fmla="*/ 4475741 w 5342388"/>
              <a:gd name="connsiteY412" fmla="*/ 4274119 h 4850518"/>
              <a:gd name="connsiteX413" fmla="*/ 4431496 w 5342388"/>
              <a:gd name="connsiteY413" fmla="*/ 4318364 h 4850518"/>
              <a:gd name="connsiteX414" fmla="*/ 4446244 w 5342388"/>
              <a:gd name="connsiteY414" fmla="*/ 4406855 h 4850518"/>
              <a:gd name="connsiteX415" fmla="*/ 4401999 w 5342388"/>
              <a:gd name="connsiteY415" fmla="*/ 4465848 h 4850518"/>
              <a:gd name="connsiteX416" fmla="*/ 4269264 w 5342388"/>
              <a:gd name="connsiteY416" fmla="*/ 4554339 h 4850518"/>
              <a:gd name="connsiteX417" fmla="*/ 4225019 w 5342388"/>
              <a:gd name="connsiteY417" fmla="*/ 4650203 h 4850518"/>
              <a:gd name="connsiteX418" fmla="*/ 4269264 w 5342388"/>
              <a:gd name="connsiteY418" fmla="*/ 4731319 h 4850518"/>
              <a:gd name="connsiteX419" fmla="*/ 4350380 w 5342388"/>
              <a:gd name="connsiteY419" fmla="*/ 4694448 h 4850518"/>
              <a:gd name="connsiteX420" fmla="*/ 4335632 w 5342388"/>
              <a:gd name="connsiteY420" fmla="*/ 4576461 h 4850518"/>
              <a:gd name="connsiteX421" fmla="*/ 4239767 w 5342388"/>
              <a:gd name="connsiteY421" fmla="*/ 4451100 h 4850518"/>
              <a:gd name="connsiteX422" fmla="*/ 4143903 w 5342388"/>
              <a:gd name="connsiteY422" fmla="*/ 4369984 h 4850518"/>
              <a:gd name="connsiteX423" fmla="*/ 4048038 w 5342388"/>
              <a:gd name="connsiteY423" fmla="*/ 4369984 h 4850518"/>
              <a:gd name="connsiteX424" fmla="*/ 3966922 w 5342388"/>
              <a:gd name="connsiteY424" fmla="*/ 4473222 h 4850518"/>
              <a:gd name="connsiteX425" fmla="*/ 3930051 w 5342388"/>
              <a:gd name="connsiteY425" fmla="*/ 4620706 h 4850518"/>
              <a:gd name="connsiteX426" fmla="*/ 3944799 w 5342388"/>
              <a:gd name="connsiteY426" fmla="*/ 4709197 h 4850518"/>
              <a:gd name="connsiteX427" fmla="*/ 4048038 w 5342388"/>
              <a:gd name="connsiteY427" fmla="*/ 4664951 h 4850518"/>
              <a:gd name="connsiteX428" fmla="*/ 4084909 w 5342388"/>
              <a:gd name="connsiteY428" fmla="*/ 4583835 h 4850518"/>
              <a:gd name="connsiteX429" fmla="*/ 4018541 w 5342388"/>
              <a:gd name="connsiteY429" fmla="*/ 4561713 h 4850518"/>
              <a:gd name="connsiteX430" fmla="*/ 3878432 w 5342388"/>
              <a:gd name="connsiteY430" fmla="*/ 4561713 h 4850518"/>
              <a:gd name="connsiteX431" fmla="*/ 3782567 w 5342388"/>
              <a:gd name="connsiteY431" fmla="*/ 4569087 h 4850518"/>
              <a:gd name="connsiteX432" fmla="*/ 3730948 w 5342388"/>
              <a:gd name="connsiteY432" fmla="*/ 4473222 h 4850518"/>
              <a:gd name="connsiteX433" fmla="*/ 3664580 w 5342388"/>
              <a:gd name="connsiteY433" fmla="*/ 4421603 h 4850518"/>
              <a:gd name="connsiteX434" fmla="*/ 3590838 w 5342388"/>
              <a:gd name="connsiteY434" fmla="*/ 4421603 h 4850518"/>
              <a:gd name="connsiteX435" fmla="*/ 3509722 w 5342388"/>
              <a:gd name="connsiteY435" fmla="*/ 4495345 h 4850518"/>
              <a:gd name="connsiteX436" fmla="*/ 3487599 w 5342388"/>
              <a:gd name="connsiteY436" fmla="*/ 4620706 h 4850518"/>
              <a:gd name="connsiteX437" fmla="*/ 3487599 w 5342388"/>
              <a:gd name="connsiteY437" fmla="*/ 4753442 h 4850518"/>
              <a:gd name="connsiteX438" fmla="*/ 3391735 w 5342388"/>
              <a:gd name="connsiteY438" fmla="*/ 4753442 h 4850518"/>
              <a:gd name="connsiteX439" fmla="*/ 3258999 w 5342388"/>
              <a:gd name="connsiteY439" fmla="*/ 4687074 h 4850518"/>
              <a:gd name="connsiteX440" fmla="*/ 3096767 w 5342388"/>
              <a:gd name="connsiteY440" fmla="*/ 4546964 h 4850518"/>
              <a:gd name="connsiteX441" fmla="*/ 3023025 w 5342388"/>
              <a:gd name="connsiteY441" fmla="*/ 4546964 h 4850518"/>
              <a:gd name="connsiteX442" fmla="*/ 2978780 w 5342388"/>
              <a:gd name="connsiteY442" fmla="*/ 4620706 h 4850518"/>
              <a:gd name="connsiteX443" fmla="*/ 3000903 w 5342388"/>
              <a:gd name="connsiteY443" fmla="*/ 4738693 h 4850518"/>
              <a:gd name="connsiteX444" fmla="*/ 3000903 w 5342388"/>
              <a:gd name="connsiteY444" fmla="*/ 4805061 h 4850518"/>
              <a:gd name="connsiteX445" fmla="*/ 2897664 w 5342388"/>
              <a:gd name="connsiteY445" fmla="*/ 4849306 h 4850518"/>
              <a:gd name="connsiteX446" fmla="*/ 2823922 w 5342388"/>
              <a:gd name="connsiteY446" fmla="*/ 4834558 h 4850518"/>
              <a:gd name="connsiteX447" fmla="*/ 2720683 w 5342388"/>
              <a:gd name="connsiteY447" fmla="*/ 4797687 h 4850518"/>
              <a:gd name="connsiteX0" fmla="*/ 4247141 w 5342388"/>
              <a:gd name="connsiteY0" fmla="*/ 137197 h 4850518"/>
              <a:gd name="connsiteX1" fmla="*/ 4266421 w 5342388"/>
              <a:gd name="connsiteY1" fmla="*/ 248040 h 4850518"/>
              <a:gd name="connsiteX2" fmla="*/ 4241688 w 5342388"/>
              <a:gd name="connsiteY2" fmla="*/ 317480 h 4850518"/>
              <a:gd name="connsiteX3" fmla="*/ 4173399 w 5342388"/>
              <a:gd name="connsiteY3" fmla="*/ 321551 h 4850518"/>
              <a:gd name="connsiteX4" fmla="*/ 4092283 w 5342388"/>
              <a:gd name="connsiteY4" fmla="*/ 196190 h 4850518"/>
              <a:gd name="connsiteX5" fmla="*/ 4003793 w 5342388"/>
              <a:gd name="connsiteY5" fmla="*/ 159319 h 4850518"/>
              <a:gd name="connsiteX6" fmla="*/ 3890569 w 5342388"/>
              <a:gd name="connsiteY6" fmla="*/ 203334 h 4850518"/>
              <a:gd name="connsiteX7" fmla="*/ 3851547 w 5342388"/>
              <a:gd name="connsiteY7" fmla="*/ 299429 h 4850518"/>
              <a:gd name="connsiteX8" fmla="*/ 3870596 w 5342388"/>
              <a:gd name="connsiteY8" fmla="*/ 373401 h 4850518"/>
              <a:gd name="connsiteX9" fmla="*/ 3974296 w 5342388"/>
              <a:gd name="connsiteY9" fmla="*/ 402668 h 4850518"/>
              <a:gd name="connsiteX10" fmla="*/ 4099657 w 5342388"/>
              <a:gd name="connsiteY10" fmla="*/ 424790 h 4850518"/>
              <a:gd name="connsiteX11" fmla="*/ 4107032 w 5342388"/>
              <a:gd name="connsiteY11" fmla="*/ 505906 h 4850518"/>
              <a:gd name="connsiteX12" fmla="*/ 4048269 w 5342388"/>
              <a:gd name="connsiteY12" fmla="*/ 562749 h 4850518"/>
              <a:gd name="connsiteX13" fmla="*/ 3905317 w 5342388"/>
              <a:gd name="connsiteY13" fmla="*/ 513512 h 4850518"/>
              <a:gd name="connsiteX14" fmla="*/ 3802309 w 5342388"/>
              <a:gd name="connsiteY14" fmla="*/ 430014 h 4850518"/>
              <a:gd name="connsiteX15" fmla="*/ 3708595 w 5342388"/>
              <a:gd name="connsiteY15" fmla="*/ 397444 h 4850518"/>
              <a:gd name="connsiteX16" fmla="*/ 3637694 w 5342388"/>
              <a:gd name="connsiteY16" fmla="*/ 475718 h 4850518"/>
              <a:gd name="connsiteX17" fmla="*/ 3632702 w 5342388"/>
              <a:gd name="connsiteY17" fmla="*/ 609375 h 4850518"/>
              <a:gd name="connsiteX18" fmla="*/ 3676717 w 5342388"/>
              <a:gd name="connsiteY18" fmla="*/ 719758 h 4850518"/>
              <a:gd name="connsiteX19" fmla="*/ 3775654 w 5342388"/>
              <a:gd name="connsiteY19" fmla="*/ 729283 h 4850518"/>
              <a:gd name="connsiteX20" fmla="*/ 3831574 w 5342388"/>
              <a:gd name="connsiteY20" fmla="*/ 636261 h 4850518"/>
              <a:gd name="connsiteX21" fmla="*/ 3760444 w 5342388"/>
              <a:gd name="connsiteY21" fmla="*/ 528029 h 4850518"/>
              <a:gd name="connsiteX22" fmla="*/ 3605586 w 5342388"/>
              <a:gd name="connsiteY22" fmla="*/ 476409 h 4850518"/>
              <a:gd name="connsiteX23" fmla="*/ 3472620 w 5342388"/>
              <a:gd name="connsiteY23" fmla="*/ 480942 h 4850518"/>
              <a:gd name="connsiteX24" fmla="*/ 3384361 w 5342388"/>
              <a:gd name="connsiteY24" fmla="*/ 542547 h 4850518"/>
              <a:gd name="connsiteX25" fmla="*/ 3342266 w 5342388"/>
              <a:gd name="connsiteY25" fmla="*/ 680506 h 4850518"/>
              <a:gd name="connsiteX26" fmla="*/ 3376986 w 5342388"/>
              <a:gd name="connsiteY26" fmla="*/ 808248 h 4850518"/>
              <a:gd name="connsiteX27" fmla="*/ 3450728 w 5342388"/>
              <a:gd name="connsiteY27" fmla="*/ 867242 h 4850518"/>
              <a:gd name="connsiteX28" fmla="*/ 3512103 w 5342388"/>
              <a:gd name="connsiteY28" fmla="*/ 835825 h 4850518"/>
              <a:gd name="connsiteX29" fmla="*/ 3494973 w 5342388"/>
              <a:gd name="connsiteY29" fmla="*/ 712384 h 4850518"/>
              <a:gd name="connsiteX30" fmla="*/ 3428606 w 5342388"/>
              <a:gd name="connsiteY30" fmla="*/ 601771 h 4850518"/>
              <a:gd name="connsiteX31" fmla="*/ 3320835 w 5342388"/>
              <a:gd name="connsiteY31" fmla="*/ 547540 h 4850518"/>
              <a:gd name="connsiteX32" fmla="*/ 3207380 w 5342388"/>
              <a:gd name="connsiteY32" fmla="*/ 564900 h 4850518"/>
              <a:gd name="connsiteX33" fmla="*/ 3108904 w 5342388"/>
              <a:gd name="connsiteY33" fmla="*/ 628425 h 4850518"/>
              <a:gd name="connsiteX34" fmla="*/ 3030399 w 5342388"/>
              <a:gd name="connsiteY34" fmla="*/ 734506 h 4850518"/>
              <a:gd name="connsiteX35" fmla="*/ 3008047 w 5342388"/>
              <a:gd name="connsiteY35" fmla="*/ 850111 h 4850518"/>
              <a:gd name="connsiteX36" fmla="*/ 3067039 w 5342388"/>
              <a:gd name="connsiteY36" fmla="*/ 933840 h 4850518"/>
              <a:gd name="connsiteX37" fmla="*/ 3178113 w 5342388"/>
              <a:gd name="connsiteY37" fmla="*/ 901962 h 4850518"/>
              <a:gd name="connsiteX38" fmla="*/ 3170739 w 5342388"/>
              <a:gd name="connsiteY38" fmla="*/ 756629 h 4850518"/>
              <a:gd name="connsiteX39" fmla="*/ 3074644 w 5342388"/>
              <a:gd name="connsiteY39" fmla="*/ 616519 h 4850518"/>
              <a:gd name="connsiteX40" fmla="*/ 2986154 w 5342388"/>
              <a:gd name="connsiteY40" fmla="*/ 586792 h 4850518"/>
              <a:gd name="connsiteX41" fmla="*/ 2912412 w 5342388"/>
              <a:gd name="connsiteY41" fmla="*/ 616519 h 4850518"/>
              <a:gd name="connsiteX42" fmla="*/ 2842511 w 5342388"/>
              <a:gd name="connsiteY42" fmla="*/ 678585 h 4850518"/>
              <a:gd name="connsiteX43" fmla="*/ 2747107 w 5342388"/>
              <a:gd name="connsiteY43" fmla="*/ 712845 h 4850518"/>
              <a:gd name="connsiteX44" fmla="*/ 2675978 w 5342388"/>
              <a:gd name="connsiteY44" fmla="*/ 670520 h 4850518"/>
              <a:gd name="connsiteX45" fmla="*/ 2705243 w 5342388"/>
              <a:gd name="connsiteY45" fmla="*/ 628194 h 4850518"/>
              <a:gd name="connsiteX46" fmla="*/ 2767541 w 5342388"/>
              <a:gd name="connsiteY46" fmla="*/ 581569 h 4850518"/>
              <a:gd name="connsiteX47" fmla="*/ 2725676 w 5342388"/>
              <a:gd name="connsiteY47" fmla="*/ 522575 h 4850518"/>
              <a:gd name="connsiteX48" fmla="*/ 2639567 w 5342388"/>
              <a:gd name="connsiteY48" fmla="*/ 515431 h 4850518"/>
              <a:gd name="connsiteX49" fmla="*/ 2546315 w 5342388"/>
              <a:gd name="connsiteY49" fmla="*/ 577267 h 4850518"/>
              <a:gd name="connsiteX50" fmla="*/ 2418341 w 5342388"/>
              <a:gd name="connsiteY50" fmla="*/ 638642 h 4850518"/>
              <a:gd name="connsiteX51" fmla="*/ 2315103 w 5342388"/>
              <a:gd name="connsiteY51" fmla="*/ 594397 h 4850518"/>
              <a:gd name="connsiteX52" fmla="*/ 2297743 w 5342388"/>
              <a:gd name="connsiteY52" fmla="*/ 513280 h 4850518"/>
              <a:gd name="connsiteX53" fmla="*/ 2388844 w 5342388"/>
              <a:gd name="connsiteY53" fmla="*/ 446913 h 4850518"/>
              <a:gd name="connsiteX54" fmla="*/ 2462586 w 5342388"/>
              <a:gd name="connsiteY54" fmla="*/ 410042 h 4850518"/>
              <a:gd name="connsiteX55" fmla="*/ 2531797 w 5342388"/>
              <a:gd name="connsiteY55" fmla="*/ 367716 h 4850518"/>
              <a:gd name="connsiteX56" fmla="*/ 2543703 w 5342388"/>
              <a:gd name="connsiteY56" fmla="*/ 321551 h 4850518"/>
              <a:gd name="connsiteX57" fmla="*/ 2425715 w 5342388"/>
              <a:gd name="connsiteY57" fmla="*/ 277306 h 4850518"/>
              <a:gd name="connsiteX58" fmla="*/ 2388844 w 5342388"/>
              <a:gd name="connsiteY58" fmla="*/ 196190 h 4850518"/>
              <a:gd name="connsiteX59" fmla="*/ 2369334 w 5342388"/>
              <a:gd name="connsiteY59" fmla="*/ 120067 h 4850518"/>
              <a:gd name="connsiteX60" fmla="*/ 2300354 w 5342388"/>
              <a:gd name="connsiteY60" fmla="*/ 100326 h 4850518"/>
              <a:gd name="connsiteX61" fmla="*/ 2197346 w 5342388"/>
              <a:gd name="connsiteY61" fmla="*/ 147183 h 4850518"/>
              <a:gd name="connsiteX62" fmla="*/ 2088884 w 5342388"/>
              <a:gd name="connsiteY62" fmla="*/ 235903 h 4850518"/>
              <a:gd name="connsiteX63" fmla="*/ 2027509 w 5342388"/>
              <a:gd name="connsiteY63" fmla="*/ 321551 h 4850518"/>
              <a:gd name="connsiteX64" fmla="*/ 2027509 w 5342388"/>
              <a:gd name="connsiteY64" fmla="*/ 395293 h 4850518"/>
              <a:gd name="connsiteX65" fmla="*/ 2086503 w 5342388"/>
              <a:gd name="connsiteY65" fmla="*/ 432164 h 4850518"/>
              <a:gd name="connsiteX66" fmla="*/ 2187590 w 5342388"/>
              <a:gd name="connsiteY66" fmla="*/ 383156 h 4850518"/>
              <a:gd name="connsiteX67" fmla="*/ 2241361 w 5342388"/>
              <a:gd name="connsiteY67" fmla="*/ 299429 h 4850518"/>
              <a:gd name="connsiteX68" fmla="*/ 2270857 w 5342388"/>
              <a:gd name="connsiteY68" fmla="*/ 159319 h 4850518"/>
              <a:gd name="connsiteX69" fmla="*/ 2226612 w 5342388"/>
              <a:gd name="connsiteY69" fmla="*/ 78203 h 4850518"/>
              <a:gd name="connsiteX70" fmla="*/ 2108625 w 5342388"/>
              <a:gd name="connsiteY70" fmla="*/ 41332 h 4850518"/>
              <a:gd name="connsiteX71" fmla="*/ 1961141 w 5342388"/>
              <a:gd name="connsiteY71" fmla="*/ 36339 h 4850518"/>
              <a:gd name="connsiteX72" fmla="*/ 1830788 w 5342388"/>
              <a:gd name="connsiteY72" fmla="*/ 73671 h 4850518"/>
              <a:gd name="connsiteX73" fmla="*/ 1741835 w 5342388"/>
              <a:gd name="connsiteY73" fmla="*/ 158859 h 4850518"/>
              <a:gd name="connsiteX74" fmla="*/ 1727088 w 5342388"/>
              <a:gd name="connsiteY74" fmla="*/ 282530 h 4850518"/>
              <a:gd name="connsiteX75" fmla="*/ 1769412 w 5342388"/>
              <a:gd name="connsiteY75" fmla="*/ 363184 h 4850518"/>
              <a:gd name="connsiteX76" fmla="*/ 1850528 w 5342388"/>
              <a:gd name="connsiteY76" fmla="*/ 375552 h 4850518"/>
              <a:gd name="connsiteX77" fmla="*/ 1927112 w 5342388"/>
              <a:gd name="connsiteY77" fmla="*/ 277536 h 4850518"/>
              <a:gd name="connsiteX78" fmla="*/ 1919969 w 5342388"/>
              <a:gd name="connsiteY78" fmla="*/ 112693 h 4850518"/>
              <a:gd name="connsiteX79" fmla="*/ 1776786 w 5342388"/>
              <a:gd name="connsiteY79" fmla="*/ 11835 h 4850518"/>
              <a:gd name="connsiteX80" fmla="*/ 1658799 w 5342388"/>
              <a:gd name="connsiteY80" fmla="*/ 4461 h 4850518"/>
              <a:gd name="connsiteX81" fmla="*/ 1511315 w 5342388"/>
              <a:gd name="connsiteY81" fmla="*/ 33958 h 4850518"/>
              <a:gd name="connsiteX82" fmla="*/ 1422825 w 5342388"/>
              <a:gd name="connsiteY82" fmla="*/ 122448 h 4850518"/>
              <a:gd name="connsiteX83" fmla="*/ 1408077 w 5342388"/>
              <a:gd name="connsiteY83" fmla="*/ 255184 h 4850518"/>
              <a:gd name="connsiteX84" fmla="*/ 1430199 w 5342388"/>
              <a:gd name="connsiteY84" fmla="*/ 358422 h 4850518"/>
              <a:gd name="connsiteX85" fmla="*/ 1474444 w 5342388"/>
              <a:gd name="connsiteY85" fmla="*/ 417416 h 4850518"/>
              <a:gd name="connsiteX86" fmla="*/ 1585057 w 5342388"/>
              <a:gd name="connsiteY86" fmla="*/ 365797 h 4850518"/>
              <a:gd name="connsiteX87" fmla="*/ 1599806 w 5342388"/>
              <a:gd name="connsiteY87" fmla="*/ 233061 h 4850518"/>
              <a:gd name="connsiteX88" fmla="*/ 1526064 w 5342388"/>
              <a:gd name="connsiteY88" fmla="*/ 115074 h 4850518"/>
              <a:gd name="connsiteX89" fmla="*/ 1385954 w 5342388"/>
              <a:gd name="connsiteY89" fmla="*/ 70829 h 4850518"/>
              <a:gd name="connsiteX90" fmla="*/ 1253219 w 5342388"/>
              <a:gd name="connsiteY90" fmla="*/ 107700 h 4850518"/>
              <a:gd name="connsiteX91" fmla="*/ 1127857 w 5342388"/>
              <a:gd name="connsiteY91" fmla="*/ 181442 h 4850518"/>
              <a:gd name="connsiteX92" fmla="*/ 1090986 w 5342388"/>
              <a:gd name="connsiteY92" fmla="*/ 321551 h 4850518"/>
              <a:gd name="connsiteX93" fmla="*/ 1142606 w 5342388"/>
              <a:gd name="connsiteY93" fmla="*/ 432164 h 4850518"/>
              <a:gd name="connsiteX94" fmla="*/ 1231096 w 5342388"/>
              <a:gd name="connsiteY94" fmla="*/ 476409 h 4850518"/>
              <a:gd name="connsiteX95" fmla="*/ 1312212 w 5342388"/>
              <a:gd name="connsiteY95" fmla="*/ 446913 h 4850518"/>
              <a:gd name="connsiteX96" fmla="*/ 1297464 w 5342388"/>
              <a:gd name="connsiteY96" fmla="*/ 314177 h 4850518"/>
              <a:gd name="connsiteX97" fmla="*/ 1201599 w 5342388"/>
              <a:gd name="connsiteY97" fmla="*/ 255184 h 4850518"/>
              <a:gd name="connsiteX98" fmla="*/ 1024619 w 5342388"/>
              <a:gd name="connsiteY98" fmla="*/ 247809 h 4850518"/>
              <a:gd name="connsiteX99" fmla="*/ 877135 w 5342388"/>
              <a:gd name="connsiteY99" fmla="*/ 306803 h 4850518"/>
              <a:gd name="connsiteX100" fmla="*/ 855012 w 5342388"/>
              <a:gd name="connsiteY100" fmla="*/ 417416 h 4850518"/>
              <a:gd name="connsiteX101" fmla="*/ 899257 w 5342388"/>
              <a:gd name="connsiteY101" fmla="*/ 505906 h 4850518"/>
              <a:gd name="connsiteX102" fmla="*/ 1024619 w 5342388"/>
              <a:gd name="connsiteY102" fmla="*/ 469035 h 4850518"/>
              <a:gd name="connsiteX103" fmla="*/ 1083612 w 5342388"/>
              <a:gd name="connsiteY103" fmla="*/ 498532 h 4850518"/>
              <a:gd name="connsiteX104" fmla="*/ 1031993 w 5342388"/>
              <a:gd name="connsiteY104" fmla="*/ 609145 h 4850518"/>
              <a:gd name="connsiteX105" fmla="*/ 921380 w 5342388"/>
              <a:gd name="connsiteY105" fmla="*/ 668139 h 4850518"/>
              <a:gd name="connsiteX106" fmla="*/ 810767 w 5342388"/>
              <a:gd name="connsiteY106" fmla="*/ 594397 h 4850518"/>
              <a:gd name="connsiteX107" fmla="*/ 722277 w 5342388"/>
              <a:gd name="connsiteY107" fmla="*/ 542777 h 4850518"/>
              <a:gd name="connsiteX108" fmla="*/ 626412 w 5342388"/>
              <a:gd name="connsiteY108" fmla="*/ 572274 h 4850518"/>
              <a:gd name="connsiteX109" fmla="*/ 552670 w 5342388"/>
              <a:gd name="connsiteY109" fmla="*/ 609145 h 4850518"/>
              <a:gd name="connsiteX110" fmla="*/ 582167 w 5342388"/>
              <a:gd name="connsiteY110" fmla="*/ 675513 h 4850518"/>
              <a:gd name="connsiteX111" fmla="*/ 589541 w 5342388"/>
              <a:gd name="connsiteY111" fmla="*/ 749255 h 4850518"/>
              <a:gd name="connsiteX112" fmla="*/ 515799 w 5342388"/>
              <a:gd name="connsiteY112" fmla="*/ 793500 h 4850518"/>
              <a:gd name="connsiteX113" fmla="*/ 419935 w 5342388"/>
              <a:gd name="connsiteY113" fmla="*/ 815622 h 4850518"/>
              <a:gd name="connsiteX114" fmla="*/ 346193 w 5342388"/>
              <a:gd name="connsiteY114" fmla="*/ 786126 h 4850518"/>
              <a:gd name="connsiteX115" fmla="*/ 272451 w 5342388"/>
              <a:gd name="connsiteY115" fmla="*/ 815622 h 4850518"/>
              <a:gd name="connsiteX116" fmla="*/ 250328 w 5342388"/>
              <a:gd name="connsiteY116" fmla="*/ 904113 h 4850518"/>
              <a:gd name="connsiteX117" fmla="*/ 294573 w 5342388"/>
              <a:gd name="connsiteY117" fmla="*/ 1058971 h 4850518"/>
              <a:gd name="connsiteX118" fmla="*/ 360941 w 5342388"/>
              <a:gd name="connsiteY118" fmla="*/ 1169584 h 4850518"/>
              <a:gd name="connsiteX119" fmla="*/ 434683 w 5342388"/>
              <a:gd name="connsiteY119" fmla="*/ 1243326 h 4850518"/>
              <a:gd name="connsiteX120" fmla="*/ 486303 w 5342388"/>
              <a:gd name="connsiteY120" fmla="*/ 1213829 h 4850518"/>
              <a:gd name="connsiteX121" fmla="*/ 464180 w 5342388"/>
              <a:gd name="connsiteY121" fmla="*/ 1095842 h 4850518"/>
              <a:gd name="connsiteX122" fmla="*/ 368315 w 5342388"/>
              <a:gd name="connsiteY122" fmla="*/ 1014726 h 4850518"/>
              <a:gd name="connsiteX123" fmla="*/ 250328 w 5342388"/>
              <a:gd name="connsiteY123" fmla="*/ 1029474 h 4850518"/>
              <a:gd name="connsiteX124" fmla="*/ 124967 w 5342388"/>
              <a:gd name="connsiteY124" fmla="*/ 1154835 h 4850518"/>
              <a:gd name="connsiteX125" fmla="*/ 88096 w 5342388"/>
              <a:gd name="connsiteY125" fmla="*/ 1309693 h 4850518"/>
              <a:gd name="connsiteX126" fmla="*/ 95470 w 5342388"/>
              <a:gd name="connsiteY126" fmla="*/ 1405558 h 4850518"/>
              <a:gd name="connsiteX127" fmla="*/ 117593 w 5342388"/>
              <a:gd name="connsiteY127" fmla="*/ 1457177 h 4850518"/>
              <a:gd name="connsiteX128" fmla="*/ 198709 w 5342388"/>
              <a:gd name="connsiteY128" fmla="*/ 1494048 h 4850518"/>
              <a:gd name="connsiteX129" fmla="*/ 353567 w 5342388"/>
              <a:gd name="connsiteY129" fmla="*/ 1442429 h 4850518"/>
              <a:gd name="connsiteX130" fmla="*/ 405186 w 5342388"/>
              <a:gd name="connsiteY130" fmla="*/ 1353939 h 4850518"/>
              <a:gd name="connsiteX131" fmla="*/ 368315 w 5342388"/>
              <a:gd name="connsiteY131" fmla="*/ 1317068 h 4850518"/>
              <a:gd name="connsiteX132" fmla="*/ 228206 w 5342388"/>
              <a:gd name="connsiteY132" fmla="*/ 1339190 h 4850518"/>
              <a:gd name="connsiteX133" fmla="*/ 110219 w 5342388"/>
              <a:gd name="connsiteY133" fmla="*/ 1412932 h 4850518"/>
              <a:gd name="connsiteX134" fmla="*/ 80722 w 5342388"/>
              <a:gd name="connsiteY134" fmla="*/ 1516171 h 4850518"/>
              <a:gd name="connsiteX135" fmla="*/ 124967 w 5342388"/>
              <a:gd name="connsiteY135" fmla="*/ 1612035 h 4850518"/>
              <a:gd name="connsiteX136" fmla="*/ 206083 w 5342388"/>
              <a:gd name="connsiteY136" fmla="*/ 1685777 h 4850518"/>
              <a:gd name="connsiteX137" fmla="*/ 383064 w 5342388"/>
              <a:gd name="connsiteY137" fmla="*/ 1707900 h 4850518"/>
              <a:gd name="connsiteX138" fmla="*/ 515799 w 5342388"/>
              <a:gd name="connsiteY138" fmla="*/ 1604661 h 4850518"/>
              <a:gd name="connsiteX139" fmla="*/ 515799 w 5342388"/>
              <a:gd name="connsiteY139" fmla="*/ 1508797 h 4850518"/>
              <a:gd name="connsiteX140" fmla="*/ 449432 w 5342388"/>
              <a:gd name="connsiteY140" fmla="*/ 1486674 h 4850518"/>
              <a:gd name="connsiteX141" fmla="*/ 346193 w 5342388"/>
              <a:gd name="connsiteY141" fmla="*/ 1523545 h 4850518"/>
              <a:gd name="connsiteX142" fmla="*/ 279825 w 5342388"/>
              <a:gd name="connsiteY142" fmla="*/ 1612035 h 4850518"/>
              <a:gd name="connsiteX143" fmla="*/ 301948 w 5342388"/>
              <a:gd name="connsiteY143" fmla="*/ 1722648 h 4850518"/>
              <a:gd name="connsiteX144" fmla="*/ 368315 w 5342388"/>
              <a:gd name="connsiteY144" fmla="*/ 1818513 h 4850518"/>
              <a:gd name="connsiteX145" fmla="*/ 493677 w 5342388"/>
              <a:gd name="connsiteY145" fmla="*/ 1825887 h 4850518"/>
              <a:gd name="connsiteX146" fmla="*/ 641161 w 5342388"/>
              <a:gd name="connsiteY146" fmla="*/ 1759519 h 4850518"/>
              <a:gd name="connsiteX147" fmla="*/ 751773 w 5342388"/>
              <a:gd name="connsiteY147" fmla="*/ 1663655 h 4850518"/>
              <a:gd name="connsiteX148" fmla="*/ 796019 w 5342388"/>
              <a:gd name="connsiteY148" fmla="*/ 1553042 h 4850518"/>
              <a:gd name="connsiteX149" fmla="*/ 766522 w 5342388"/>
              <a:gd name="connsiteY149" fmla="*/ 1494048 h 4850518"/>
              <a:gd name="connsiteX150" fmla="*/ 655909 w 5342388"/>
              <a:gd name="connsiteY150" fmla="*/ 1538293 h 4850518"/>
              <a:gd name="connsiteX151" fmla="*/ 596915 w 5342388"/>
              <a:gd name="connsiteY151" fmla="*/ 1641532 h 4850518"/>
              <a:gd name="connsiteX152" fmla="*/ 589541 w 5342388"/>
              <a:gd name="connsiteY152" fmla="*/ 1744771 h 4850518"/>
              <a:gd name="connsiteX153" fmla="*/ 626412 w 5342388"/>
              <a:gd name="connsiteY153" fmla="*/ 1833261 h 4850518"/>
              <a:gd name="connsiteX154" fmla="*/ 744399 w 5342388"/>
              <a:gd name="connsiteY154" fmla="*/ 1848009 h 4850518"/>
              <a:gd name="connsiteX155" fmla="*/ 810767 w 5342388"/>
              <a:gd name="connsiteY155" fmla="*/ 1759519 h 4850518"/>
              <a:gd name="connsiteX156" fmla="*/ 832890 w 5342388"/>
              <a:gd name="connsiteY156" fmla="*/ 1671029 h 4850518"/>
              <a:gd name="connsiteX157" fmla="*/ 891883 w 5342388"/>
              <a:gd name="connsiteY157" fmla="*/ 1656280 h 4850518"/>
              <a:gd name="connsiteX158" fmla="*/ 914006 w 5342388"/>
              <a:gd name="connsiteY158" fmla="*/ 1715274 h 4850518"/>
              <a:gd name="connsiteX159" fmla="*/ 980373 w 5342388"/>
              <a:gd name="connsiteY159" fmla="*/ 1707900 h 4850518"/>
              <a:gd name="connsiteX160" fmla="*/ 1017244 w 5342388"/>
              <a:gd name="connsiteY160" fmla="*/ 1575164 h 4850518"/>
              <a:gd name="connsiteX161" fmla="*/ 1068864 w 5342388"/>
              <a:gd name="connsiteY161" fmla="*/ 1486674 h 4850518"/>
              <a:gd name="connsiteX162" fmla="*/ 1142606 w 5342388"/>
              <a:gd name="connsiteY162" fmla="*/ 1494048 h 4850518"/>
              <a:gd name="connsiteX163" fmla="*/ 1164728 w 5342388"/>
              <a:gd name="connsiteY163" fmla="*/ 1648906 h 4850518"/>
              <a:gd name="connsiteX164" fmla="*/ 1194225 w 5342388"/>
              <a:gd name="connsiteY164" fmla="*/ 1811139 h 4850518"/>
              <a:gd name="connsiteX165" fmla="*/ 1201599 w 5342388"/>
              <a:gd name="connsiteY165" fmla="*/ 1921751 h 4850518"/>
              <a:gd name="connsiteX166" fmla="*/ 1245844 w 5342388"/>
              <a:gd name="connsiteY166" fmla="*/ 1973371 h 4850518"/>
              <a:gd name="connsiteX167" fmla="*/ 1312212 w 5342388"/>
              <a:gd name="connsiteY167" fmla="*/ 1914377 h 4850518"/>
              <a:gd name="connsiteX168" fmla="*/ 1326961 w 5342388"/>
              <a:gd name="connsiteY168" fmla="*/ 1803764 h 4850518"/>
              <a:gd name="connsiteX169" fmla="*/ 1238470 w 5342388"/>
              <a:gd name="connsiteY169" fmla="*/ 1759519 h 4850518"/>
              <a:gd name="connsiteX170" fmla="*/ 1090986 w 5342388"/>
              <a:gd name="connsiteY170" fmla="*/ 1825887 h 4850518"/>
              <a:gd name="connsiteX171" fmla="*/ 1009870 w 5342388"/>
              <a:gd name="connsiteY171" fmla="*/ 1958622 h 4850518"/>
              <a:gd name="connsiteX172" fmla="*/ 1009870 w 5342388"/>
              <a:gd name="connsiteY172" fmla="*/ 2106106 h 4850518"/>
              <a:gd name="connsiteX173" fmla="*/ 1061490 w 5342388"/>
              <a:gd name="connsiteY173" fmla="*/ 2187222 h 4850518"/>
              <a:gd name="connsiteX174" fmla="*/ 1157354 w 5342388"/>
              <a:gd name="connsiteY174" fmla="*/ 2165100 h 4850518"/>
              <a:gd name="connsiteX175" fmla="*/ 1172103 w 5342388"/>
              <a:gd name="connsiteY175" fmla="*/ 2039739 h 4850518"/>
              <a:gd name="connsiteX176" fmla="*/ 1105735 w 5342388"/>
              <a:gd name="connsiteY176" fmla="*/ 1914377 h 4850518"/>
              <a:gd name="connsiteX177" fmla="*/ 1031993 w 5342388"/>
              <a:gd name="connsiteY177" fmla="*/ 1862758 h 4850518"/>
              <a:gd name="connsiteX178" fmla="*/ 906632 w 5342388"/>
              <a:gd name="connsiteY178" fmla="*/ 1870132 h 4850518"/>
              <a:gd name="connsiteX179" fmla="*/ 847638 w 5342388"/>
              <a:gd name="connsiteY179" fmla="*/ 1951248 h 4850518"/>
              <a:gd name="connsiteX180" fmla="*/ 884509 w 5342388"/>
              <a:gd name="connsiteY180" fmla="*/ 2061861 h 4850518"/>
              <a:gd name="connsiteX181" fmla="*/ 958251 w 5342388"/>
              <a:gd name="connsiteY181" fmla="*/ 2165100 h 4850518"/>
              <a:gd name="connsiteX182" fmla="*/ 958251 w 5342388"/>
              <a:gd name="connsiteY182" fmla="*/ 2253590 h 4850518"/>
              <a:gd name="connsiteX183" fmla="*/ 891883 w 5342388"/>
              <a:gd name="connsiteY183" fmla="*/ 2312584 h 4850518"/>
              <a:gd name="connsiteX184" fmla="*/ 818141 w 5342388"/>
              <a:gd name="connsiteY184" fmla="*/ 2327332 h 4850518"/>
              <a:gd name="connsiteX185" fmla="*/ 766522 w 5342388"/>
              <a:gd name="connsiteY185" fmla="*/ 2231468 h 4850518"/>
              <a:gd name="connsiteX186" fmla="*/ 759148 w 5342388"/>
              <a:gd name="connsiteY186" fmla="*/ 2120855 h 4850518"/>
              <a:gd name="connsiteX187" fmla="*/ 700154 w 5342388"/>
              <a:gd name="connsiteY187" fmla="*/ 2061861 h 4850518"/>
              <a:gd name="connsiteX188" fmla="*/ 567419 w 5342388"/>
              <a:gd name="connsiteY188" fmla="*/ 2106106 h 4850518"/>
              <a:gd name="connsiteX189" fmla="*/ 486303 w 5342388"/>
              <a:gd name="connsiteY189" fmla="*/ 2201971 h 4850518"/>
              <a:gd name="connsiteX190" fmla="*/ 464180 w 5342388"/>
              <a:gd name="connsiteY190" fmla="*/ 2327332 h 4850518"/>
              <a:gd name="connsiteX191" fmla="*/ 508425 w 5342388"/>
              <a:gd name="connsiteY191" fmla="*/ 2445319 h 4850518"/>
              <a:gd name="connsiteX192" fmla="*/ 582167 w 5342388"/>
              <a:gd name="connsiteY192" fmla="*/ 2496939 h 4850518"/>
              <a:gd name="connsiteX193" fmla="*/ 663283 w 5342388"/>
              <a:gd name="connsiteY193" fmla="*/ 2511687 h 4850518"/>
              <a:gd name="connsiteX194" fmla="*/ 685406 w 5342388"/>
              <a:gd name="connsiteY194" fmla="*/ 2408448 h 4850518"/>
              <a:gd name="connsiteX195" fmla="*/ 641161 w 5342388"/>
              <a:gd name="connsiteY195" fmla="*/ 2342080 h 4850518"/>
              <a:gd name="connsiteX196" fmla="*/ 537922 w 5342388"/>
              <a:gd name="connsiteY196" fmla="*/ 2327332 h 4850518"/>
              <a:gd name="connsiteX197" fmla="*/ 412561 w 5342388"/>
              <a:gd name="connsiteY197" fmla="*/ 2386326 h 4850518"/>
              <a:gd name="connsiteX198" fmla="*/ 301948 w 5342388"/>
              <a:gd name="connsiteY198" fmla="*/ 2437945 h 4850518"/>
              <a:gd name="connsiteX199" fmla="*/ 294573 w 5342388"/>
              <a:gd name="connsiteY199" fmla="*/ 2526435 h 4850518"/>
              <a:gd name="connsiteX200" fmla="*/ 331444 w 5342388"/>
              <a:gd name="connsiteY200" fmla="*/ 2688668 h 4850518"/>
              <a:gd name="connsiteX201" fmla="*/ 412561 w 5342388"/>
              <a:gd name="connsiteY201" fmla="*/ 2777158 h 4850518"/>
              <a:gd name="connsiteX202" fmla="*/ 501051 w 5342388"/>
              <a:gd name="connsiteY202" fmla="*/ 2777158 h 4850518"/>
              <a:gd name="connsiteX203" fmla="*/ 523173 w 5342388"/>
              <a:gd name="connsiteY203" fmla="*/ 2644422 h 4850518"/>
              <a:gd name="connsiteX204" fmla="*/ 449432 w 5342388"/>
              <a:gd name="connsiteY204" fmla="*/ 2533809 h 4850518"/>
              <a:gd name="connsiteX205" fmla="*/ 360941 w 5342388"/>
              <a:gd name="connsiteY205" fmla="*/ 2526435 h 4850518"/>
              <a:gd name="connsiteX206" fmla="*/ 257703 w 5342388"/>
              <a:gd name="connsiteY206" fmla="*/ 2548558 h 4850518"/>
              <a:gd name="connsiteX207" fmla="*/ 161838 w 5342388"/>
              <a:gd name="connsiteY207" fmla="*/ 2607551 h 4850518"/>
              <a:gd name="connsiteX208" fmla="*/ 132341 w 5342388"/>
              <a:gd name="connsiteY208" fmla="*/ 2725539 h 4850518"/>
              <a:gd name="connsiteX209" fmla="*/ 132341 w 5342388"/>
              <a:gd name="connsiteY209" fmla="*/ 2932016 h 4850518"/>
              <a:gd name="connsiteX210" fmla="*/ 213457 w 5342388"/>
              <a:gd name="connsiteY210" fmla="*/ 3050003 h 4850518"/>
              <a:gd name="connsiteX211" fmla="*/ 353567 w 5342388"/>
              <a:gd name="connsiteY211" fmla="*/ 3072126 h 4850518"/>
              <a:gd name="connsiteX212" fmla="*/ 383064 w 5342388"/>
              <a:gd name="connsiteY212" fmla="*/ 2954139 h 4850518"/>
              <a:gd name="connsiteX213" fmla="*/ 301948 w 5342388"/>
              <a:gd name="connsiteY213" fmla="*/ 2858274 h 4850518"/>
              <a:gd name="connsiteX214" fmla="*/ 154464 w 5342388"/>
              <a:gd name="connsiteY214" fmla="*/ 2843526 h 4850518"/>
              <a:gd name="connsiteX215" fmla="*/ 73348 w 5342388"/>
              <a:gd name="connsiteY215" fmla="*/ 2880397 h 4850518"/>
              <a:gd name="connsiteX216" fmla="*/ 6980 w 5342388"/>
              <a:gd name="connsiteY216" fmla="*/ 3005758 h 4850518"/>
              <a:gd name="connsiteX217" fmla="*/ 6980 w 5342388"/>
              <a:gd name="connsiteY217" fmla="*/ 3131119 h 4850518"/>
              <a:gd name="connsiteX218" fmla="*/ 51225 w 5342388"/>
              <a:gd name="connsiteY218" fmla="*/ 3285977 h 4850518"/>
              <a:gd name="connsiteX219" fmla="*/ 147090 w 5342388"/>
              <a:gd name="connsiteY219" fmla="*/ 3396590 h 4850518"/>
              <a:gd name="connsiteX220" fmla="*/ 309322 w 5342388"/>
              <a:gd name="connsiteY220" fmla="*/ 3396590 h 4850518"/>
              <a:gd name="connsiteX221" fmla="*/ 360941 w 5342388"/>
              <a:gd name="connsiteY221" fmla="*/ 3300726 h 4850518"/>
              <a:gd name="connsiteX222" fmla="*/ 287199 w 5342388"/>
              <a:gd name="connsiteY222" fmla="*/ 3182739 h 4850518"/>
              <a:gd name="connsiteX223" fmla="*/ 124967 w 5342388"/>
              <a:gd name="connsiteY223" fmla="*/ 3197487 h 4850518"/>
              <a:gd name="connsiteX224" fmla="*/ 51225 w 5342388"/>
              <a:gd name="connsiteY224" fmla="*/ 3271229 h 4850518"/>
              <a:gd name="connsiteX225" fmla="*/ 14354 w 5342388"/>
              <a:gd name="connsiteY225" fmla="*/ 3418713 h 4850518"/>
              <a:gd name="connsiteX226" fmla="*/ 43851 w 5342388"/>
              <a:gd name="connsiteY226" fmla="*/ 3566197 h 4850518"/>
              <a:gd name="connsiteX227" fmla="*/ 102844 w 5342388"/>
              <a:gd name="connsiteY227" fmla="*/ 3676809 h 4850518"/>
              <a:gd name="connsiteX228" fmla="*/ 242954 w 5342388"/>
              <a:gd name="connsiteY228" fmla="*/ 3698932 h 4850518"/>
              <a:gd name="connsiteX229" fmla="*/ 405186 w 5342388"/>
              <a:gd name="connsiteY229" fmla="*/ 3647313 h 4850518"/>
              <a:gd name="connsiteX230" fmla="*/ 442057 w 5342388"/>
              <a:gd name="connsiteY230" fmla="*/ 3551448 h 4850518"/>
              <a:gd name="connsiteX231" fmla="*/ 353567 w 5342388"/>
              <a:gd name="connsiteY231" fmla="*/ 3485080 h 4850518"/>
              <a:gd name="connsiteX232" fmla="*/ 220832 w 5342388"/>
              <a:gd name="connsiteY232" fmla="*/ 3499829 h 4850518"/>
              <a:gd name="connsiteX233" fmla="*/ 139715 w 5342388"/>
              <a:gd name="connsiteY233" fmla="*/ 3588319 h 4850518"/>
              <a:gd name="connsiteX234" fmla="*/ 139715 w 5342388"/>
              <a:gd name="connsiteY234" fmla="*/ 3735803 h 4850518"/>
              <a:gd name="connsiteX235" fmla="*/ 169212 w 5342388"/>
              <a:gd name="connsiteY235" fmla="*/ 3831668 h 4850518"/>
              <a:gd name="connsiteX236" fmla="*/ 301948 w 5342388"/>
              <a:gd name="connsiteY236" fmla="*/ 3831668 h 4850518"/>
              <a:gd name="connsiteX237" fmla="*/ 390438 w 5342388"/>
              <a:gd name="connsiteY237" fmla="*/ 3816919 h 4850518"/>
              <a:gd name="connsiteX238" fmla="*/ 427309 w 5342388"/>
              <a:gd name="connsiteY238" fmla="*/ 3875913 h 4850518"/>
              <a:gd name="connsiteX239" fmla="*/ 545296 w 5342388"/>
              <a:gd name="connsiteY239" fmla="*/ 3927532 h 4850518"/>
              <a:gd name="connsiteX240" fmla="*/ 663283 w 5342388"/>
              <a:gd name="connsiteY240" fmla="*/ 3898035 h 4850518"/>
              <a:gd name="connsiteX241" fmla="*/ 692780 w 5342388"/>
              <a:gd name="connsiteY241" fmla="*/ 3979151 h 4850518"/>
              <a:gd name="connsiteX242" fmla="*/ 700154 w 5342388"/>
              <a:gd name="connsiteY242" fmla="*/ 4111887 h 4850518"/>
              <a:gd name="connsiteX243" fmla="*/ 751773 w 5342388"/>
              <a:gd name="connsiteY243" fmla="*/ 4185629 h 4850518"/>
              <a:gd name="connsiteX244" fmla="*/ 869761 w 5342388"/>
              <a:gd name="connsiteY244" fmla="*/ 4178255 h 4850518"/>
              <a:gd name="connsiteX245" fmla="*/ 855012 w 5342388"/>
              <a:gd name="connsiteY245" fmla="*/ 4038145 h 4850518"/>
              <a:gd name="connsiteX246" fmla="*/ 869761 w 5342388"/>
              <a:gd name="connsiteY246" fmla="*/ 3898035 h 4850518"/>
              <a:gd name="connsiteX247" fmla="*/ 965625 w 5342388"/>
              <a:gd name="connsiteY247" fmla="*/ 3883287 h 4850518"/>
              <a:gd name="connsiteX248" fmla="*/ 1017244 w 5342388"/>
              <a:gd name="connsiteY248" fmla="*/ 3993900 h 4850518"/>
              <a:gd name="connsiteX249" fmla="*/ 1046741 w 5342388"/>
              <a:gd name="connsiteY249" fmla="*/ 4141384 h 4850518"/>
              <a:gd name="connsiteX250" fmla="*/ 1083612 w 5342388"/>
              <a:gd name="connsiteY250" fmla="*/ 4222500 h 4850518"/>
              <a:gd name="connsiteX251" fmla="*/ 1238470 w 5342388"/>
              <a:gd name="connsiteY251" fmla="*/ 4178255 h 4850518"/>
              <a:gd name="connsiteX252" fmla="*/ 1312212 w 5342388"/>
              <a:gd name="connsiteY252" fmla="*/ 4045519 h 4850518"/>
              <a:gd name="connsiteX253" fmla="*/ 1312212 w 5342388"/>
              <a:gd name="connsiteY253" fmla="*/ 3883287 h 4850518"/>
              <a:gd name="connsiteX254" fmla="*/ 1245844 w 5342388"/>
              <a:gd name="connsiteY254" fmla="*/ 3846416 h 4850518"/>
              <a:gd name="connsiteX255" fmla="*/ 1216348 w 5342388"/>
              <a:gd name="connsiteY255" fmla="*/ 3993900 h 4850518"/>
              <a:gd name="connsiteX256" fmla="*/ 1238470 w 5342388"/>
              <a:gd name="connsiteY256" fmla="*/ 4104513 h 4850518"/>
              <a:gd name="connsiteX257" fmla="*/ 1319586 w 5342388"/>
              <a:gd name="connsiteY257" fmla="*/ 4207751 h 4850518"/>
              <a:gd name="connsiteX258" fmla="*/ 1474444 w 5342388"/>
              <a:gd name="connsiteY258" fmla="*/ 4207751 h 4850518"/>
              <a:gd name="connsiteX259" fmla="*/ 1562935 w 5342388"/>
              <a:gd name="connsiteY259" fmla="*/ 4134009 h 4850518"/>
              <a:gd name="connsiteX260" fmla="*/ 1585057 w 5342388"/>
              <a:gd name="connsiteY260" fmla="*/ 3971777 h 4850518"/>
              <a:gd name="connsiteX261" fmla="*/ 1533438 w 5342388"/>
              <a:gd name="connsiteY261" fmla="*/ 3831668 h 4850518"/>
              <a:gd name="connsiteX262" fmla="*/ 1459696 w 5342388"/>
              <a:gd name="connsiteY262" fmla="*/ 3839042 h 4850518"/>
              <a:gd name="connsiteX263" fmla="*/ 1430199 w 5342388"/>
              <a:gd name="connsiteY263" fmla="*/ 3986526 h 4850518"/>
              <a:gd name="connsiteX264" fmla="*/ 1533438 w 5342388"/>
              <a:gd name="connsiteY264" fmla="*/ 4119261 h 4850518"/>
              <a:gd name="connsiteX265" fmla="*/ 1666173 w 5342388"/>
              <a:gd name="connsiteY265" fmla="*/ 4163506 h 4850518"/>
              <a:gd name="connsiteX266" fmla="*/ 1835780 w 5342388"/>
              <a:gd name="connsiteY266" fmla="*/ 4082390 h 4850518"/>
              <a:gd name="connsiteX267" fmla="*/ 1894773 w 5342388"/>
              <a:gd name="connsiteY267" fmla="*/ 3912784 h 4850518"/>
              <a:gd name="connsiteX268" fmla="*/ 1843154 w 5342388"/>
              <a:gd name="connsiteY268" fmla="*/ 3772674 h 4850518"/>
              <a:gd name="connsiteX269" fmla="*/ 1732541 w 5342388"/>
              <a:gd name="connsiteY269" fmla="*/ 3765300 h 4850518"/>
              <a:gd name="connsiteX270" fmla="*/ 1710419 w 5342388"/>
              <a:gd name="connsiteY270" fmla="*/ 3964403 h 4850518"/>
              <a:gd name="connsiteX271" fmla="*/ 1791535 w 5342388"/>
              <a:gd name="connsiteY271" fmla="*/ 4104513 h 4850518"/>
              <a:gd name="connsiteX272" fmla="*/ 1931644 w 5342388"/>
              <a:gd name="connsiteY272" fmla="*/ 4104513 h 4850518"/>
              <a:gd name="connsiteX273" fmla="*/ 2071754 w 5342388"/>
              <a:gd name="connsiteY273" fmla="*/ 4038145 h 4850518"/>
              <a:gd name="connsiteX274" fmla="*/ 2108625 w 5342388"/>
              <a:gd name="connsiteY274" fmla="*/ 3949655 h 4850518"/>
              <a:gd name="connsiteX275" fmla="*/ 2057006 w 5342388"/>
              <a:gd name="connsiteY275" fmla="*/ 3831668 h 4850518"/>
              <a:gd name="connsiteX276" fmla="*/ 2049632 w 5342388"/>
              <a:gd name="connsiteY276" fmla="*/ 3757926 h 4850518"/>
              <a:gd name="connsiteX277" fmla="*/ 2248735 w 5342388"/>
              <a:gd name="connsiteY277" fmla="*/ 3735803 h 4850518"/>
              <a:gd name="connsiteX278" fmla="*/ 2322477 w 5342388"/>
              <a:gd name="connsiteY278" fmla="*/ 3647313 h 4850518"/>
              <a:gd name="connsiteX279" fmla="*/ 2300354 w 5342388"/>
              <a:gd name="connsiteY279" fmla="*/ 3573571 h 4850518"/>
              <a:gd name="connsiteX280" fmla="*/ 2226612 w 5342388"/>
              <a:gd name="connsiteY280" fmla="*/ 3595693 h 4850518"/>
              <a:gd name="connsiteX281" fmla="*/ 2197115 w 5342388"/>
              <a:gd name="connsiteY281" fmla="*/ 3713680 h 4850518"/>
              <a:gd name="connsiteX282" fmla="*/ 2256109 w 5342388"/>
              <a:gd name="connsiteY282" fmla="*/ 3898035 h 4850518"/>
              <a:gd name="connsiteX283" fmla="*/ 2388844 w 5342388"/>
              <a:gd name="connsiteY283" fmla="*/ 3920158 h 4850518"/>
              <a:gd name="connsiteX284" fmla="*/ 2447838 w 5342388"/>
              <a:gd name="connsiteY284" fmla="*/ 3809545 h 4850518"/>
              <a:gd name="connsiteX285" fmla="*/ 2521580 w 5342388"/>
              <a:gd name="connsiteY285" fmla="*/ 3706306 h 4850518"/>
              <a:gd name="connsiteX286" fmla="*/ 2639567 w 5342388"/>
              <a:gd name="connsiteY286" fmla="*/ 3625190 h 4850518"/>
              <a:gd name="connsiteX287" fmla="*/ 2639567 w 5342388"/>
              <a:gd name="connsiteY287" fmla="*/ 3499829 h 4850518"/>
              <a:gd name="connsiteX288" fmla="*/ 2580573 w 5342388"/>
              <a:gd name="connsiteY288" fmla="*/ 3396590 h 4850518"/>
              <a:gd name="connsiteX289" fmla="*/ 2514206 w 5342388"/>
              <a:gd name="connsiteY289" fmla="*/ 3389216 h 4850518"/>
              <a:gd name="connsiteX290" fmla="*/ 2440464 w 5342388"/>
              <a:gd name="connsiteY290" fmla="*/ 3507203 h 4850518"/>
              <a:gd name="connsiteX291" fmla="*/ 2477335 w 5342388"/>
              <a:gd name="connsiteY291" fmla="*/ 3654687 h 4850518"/>
              <a:gd name="connsiteX292" fmla="*/ 2580573 w 5342388"/>
              <a:gd name="connsiteY292" fmla="*/ 3743177 h 4850518"/>
              <a:gd name="connsiteX293" fmla="*/ 2713309 w 5342388"/>
              <a:gd name="connsiteY293" fmla="*/ 3706306 h 4850518"/>
              <a:gd name="connsiteX294" fmla="*/ 2809173 w 5342388"/>
              <a:gd name="connsiteY294" fmla="*/ 3603068 h 4850518"/>
              <a:gd name="connsiteX295" fmla="*/ 2838670 w 5342388"/>
              <a:gd name="connsiteY295" fmla="*/ 3462958 h 4850518"/>
              <a:gd name="connsiteX296" fmla="*/ 2787051 w 5342388"/>
              <a:gd name="connsiteY296" fmla="*/ 3337597 h 4850518"/>
              <a:gd name="connsiteX297" fmla="*/ 2764928 w 5342388"/>
              <a:gd name="connsiteY297" fmla="*/ 3256480 h 4850518"/>
              <a:gd name="connsiteX298" fmla="*/ 2912412 w 5342388"/>
              <a:gd name="connsiteY298" fmla="*/ 3249106 h 4850518"/>
              <a:gd name="connsiteX299" fmla="*/ 3023025 w 5342388"/>
              <a:gd name="connsiteY299" fmla="*/ 3153242 h 4850518"/>
              <a:gd name="connsiteX300" fmla="*/ 2993528 w 5342388"/>
              <a:gd name="connsiteY300" fmla="*/ 2983635 h 4850518"/>
              <a:gd name="connsiteX301" fmla="*/ 2912412 w 5342388"/>
              <a:gd name="connsiteY301" fmla="*/ 2909893 h 4850518"/>
              <a:gd name="connsiteX302" fmla="*/ 2831296 w 5342388"/>
              <a:gd name="connsiteY302" fmla="*/ 2917268 h 4850518"/>
              <a:gd name="connsiteX303" fmla="*/ 2801799 w 5342388"/>
              <a:gd name="connsiteY303" fmla="*/ 2991009 h 4850518"/>
              <a:gd name="connsiteX304" fmla="*/ 2860793 w 5342388"/>
              <a:gd name="connsiteY304" fmla="*/ 3101622 h 4850518"/>
              <a:gd name="connsiteX305" fmla="*/ 2986154 w 5342388"/>
              <a:gd name="connsiteY305" fmla="*/ 3131119 h 4850518"/>
              <a:gd name="connsiteX306" fmla="*/ 3148386 w 5342388"/>
              <a:gd name="connsiteY306" fmla="*/ 3079500 h 4850518"/>
              <a:gd name="connsiteX307" fmla="*/ 3214754 w 5342388"/>
              <a:gd name="connsiteY307" fmla="*/ 2909893 h 4850518"/>
              <a:gd name="connsiteX308" fmla="*/ 3177883 w 5342388"/>
              <a:gd name="connsiteY308" fmla="*/ 2784532 h 4850518"/>
              <a:gd name="connsiteX309" fmla="*/ 3074644 w 5342388"/>
              <a:gd name="connsiteY309" fmla="*/ 2703416 h 4850518"/>
              <a:gd name="connsiteX310" fmla="*/ 2986154 w 5342388"/>
              <a:gd name="connsiteY310" fmla="*/ 2710790 h 4850518"/>
              <a:gd name="connsiteX311" fmla="*/ 3008277 w 5342388"/>
              <a:gd name="connsiteY311" fmla="*/ 2836151 h 4850518"/>
              <a:gd name="connsiteX312" fmla="*/ 3185257 w 5342388"/>
              <a:gd name="connsiteY312" fmla="*/ 2909893 h 4850518"/>
              <a:gd name="connsiteX313" fmla="*/ 3325367 w 5342388"/>
              <a:gd name="connsiteY313" fmla="*/ 2843526 h 4850518"/>
              <a:gd name="connsiteX314" fmla="*/ 3369612 w 5342388"/>
              <a:gd name="connsiteY314" fmla="*/ 2659171 h 4850518"/>
              <a:gd name="connsiteX315" fmla="*/ 3340115 w 5342388"/>
              <a:gd name="connsiteY315" fmla="*/ 2511687 h 4850518"/>
              <a:gd name="connsiteX316" fmla="*/ 3258999 w 5342388"/>
              <a:gd name="connsiteY316" fmla="*/ 2430571 h 4850518"/>
              <a:gd name="connsiteX317" fmla="*/ 3133638 w 5342388"/>
              <a:gd name="connsiteY317" fmla="*/ 2467442 h 4850518"/>
              <a:gd name="connsiteX318" fmla="*/ 3185257 w 5342388"/>
              <a:gd name="connsiteY318" fmla="*/ 2622300 h 4850518"/>
              <a:gd name="connsiteX319" fmla="*/ 3354864 w 5342388"/>
              <a:gd name="connsiteY319" fmla="*/ 2718164 h 4850518"/>
              <a:gd name="connsiteX320" fmla="*/ 3472851 w 5342388"/>
              <a:gd name="connsiteY320" fmla="*/ 2651797 h 4850518"/>
              <a:gd name="connsiteX321" fmla="*/ 3539219 w 5342388"/>
              <a:gd name="connsiteY321" fmla="*/ 2467442 h 4850518"/>
              <a:gd name="connsiteX322" fmla="*/ 3531844 w 5342388"/>
              <a:gd name="connsiteY322" fmla="*/ 2319958 h 4850518"/>
              <a:gd name="connsiteX323" fmla="*/ 3487599 w 5342388"/>
              <a:gd name="connsiteY323" fmla="*/ 2253590 h 4850518"/>
              <a:gd name="connsiteX324" fmla="*/ 3421232 w 5342388"/>
              <a:gd name="connsiteY324" fmla="*/ 2349455 h 4850518"/>
              <a:gd name="connsiteX325" fmla="*/ 3524470 w 5342388"/>
              <a:gd name="connsiteY325" fmla="*/ 2519061 h 4850518"/>
              <a:gd name="connsiteX326" fmla="*/ 3635083 w 5342388"/>
              <a:gd name="connsiteY326" fmla="*/ 2592803 h 4850518"/>
              <a:gd name="connsiteX327" fmla="*/ 3782567 w 5342388"/>
              <a:gd name="connsiteY327" fmla="*/ 2489564 h 4850518"/>
              <a:gd name="connsiteX328" fmla="*/ 3826812 w 5342388"/>
              <a:gd name="connsiteY328" fmla="*/ 2327332 h 4850518"/>
              <a:gd name="connsiteX329" fmla="*/ 3819438 w 5342388"/>
              <a:gd name="connsiteY329" fmla="*/ 2187222 h 4850518"/>
              <a:gd name="connsiteX330" fmla="*/ 3767819 w 5342388"/>
              <a:gd name="connsiteY330" fmla="*/ 2142977 h 4850518"/>
              <a:gd name="connsiteX331" fmla="*/ 3694077 w 5342388"/>
              <a:gd name="connsiteY331" fmla="*/ 2224093 h 4850518"/>
              <a:gd name="connsiteX332" fmla="*/ 3760444 w 5342388"/>
              <a:gd name="connsiteY332" fmla="*/ 2342080 h 4850518"/>
              <a:gd name="connsiteX333" fmla="*/ 3944799 w 5342388"/>
              <a:gd name="connsiteY333" fmla="*/ 2378951 h 4850518"/>
              <a:gd name="connsiteX334" fmla="*/ 4092283 w 5342388"/>
              <a:gd name="connsiteY334" fmla="*/ 2312584 h 4850518"/>
              <a:gd name="connsiteX335" fmla="*/ 4107032 w 5342388"/>
              <a:gd name="connsiteY335" fmla="*/ 2150351 h 4850518"/>
              <a:gd name="connsiteX336" fmla="*/ 4003793 w 5342388"/>
              <a:gd name="connsiteY336" fmla="*/ 2106106 h 4850518"/>
              <a:gd name="connsiteX337" fmla="*/ 3915303 w 5342388"/>
              <a:gd name="connsiteY337" fmla="*/ 2297835 h 4850518"/>
              <a:gd name="connsiteX338" fmla="*/ 3981670 w 5342388"/>
              <a:gd name="connsiteY338" fmla="*/ 2460068 h 4850518"/>
              <a:gd name="connsiteX339" fmla="*/ 4210270 w 5342388"/>
              <a:gd name="connsiteY339" fmla="*/ 2504313 h 4850518"/>
              <a:gd name="connsiteX340" fmla="*/ 4372503 w 5342388"/>
              <a:gd name="connsiteY340" fmla="*/ 2408448 h 4850518"/>
              <a:gd name="connsiteX341" fmla="*/ 4409373 w 5342388"/>
              <a:gd name="connsiteY341" fmla="*/ 2238842 h 4850518"/>
              <a:gd name="connsiteX342" fmla="*/ 4357754 w 5342388"/>
              <a:gd name="connsiteY342" fmla="*/ 2165100 h 4850518"/>
              <a:gd name="connsiteX343" fmla="*/ 4247141 w 5342388"/>
              <a:gd name="connsiteY343" fmla="*/ 2194597 h 4850518"/>
              <a:gd name="connsiteX344" fmla="*/ 4225019 w 5342388"/>
              <a:gd name="connsiteY344" fmla="*/ 2364203 h 4850518"/>
              <a:gd name="connsiteX345" fmla="*/ 4298761 w 5342388"/>
              <a:gd name="connsiteY345" fmla="*/ 2482190 h 4850518"/>
              <a:gd name="connsiteX346" fmla="*/ 4453619 w 5342388"/>
              <a:gd name="connsiteY346" fmla="*/ 2430571 h 4850518"/>
              <a:gd name="connsiteX347" fmla="*/ 4578980 w 5342388"/>
              <a:gd name="connsiteY347" fmla="*/ 2386326 h 4850518"/>
              <a:gd name="connsiteX348" fmla="*/ 4660096 w 5342388"/>
              <a:gd name="connsiteY348" fmla="*/ 2401074 h 4850518"/>
              <a:gd name="connsiteX349" fmla="*/ 4615851 w 5342388"/>
              <a:gd name="connsiteY349" fmla="*/ 2467442 h 4850518"/>
              <a:gd name="connsiteX350" fmla="*/ 4601103 w 5342388"/>
              <a:gd name="connsiteY350" fmla="*/ 2555932 h 4850518"/>
              <a:gd name="connsiteX351" fmla="*/ 4726464 w 5342388"/>
              <a:gd name="connsiteY351" fmla="*/ 2607551 h 4850518"/>
              <a:gd name="connsiteX352" fmla="*/ 4873948 w 5342388"/>
              <a:gd name="connsiteY352" fmla="*/ 2548558 h 4850518"/>
              <a:gd name="connsiteX353" fmla="*/ 5014057 w 5342388"/>
              <a:gd name="connsiteY353" fmla="*/ 2548558 h 4850518"/>
              <a:gd name="connsiteX354" fmla="*/ 5050928 w 5342388"/>
              <a:gd name="connsiteY354" fmla="*/ 2622300 h 4850518"/>
              <a:gd name="connsiteX355" fmla="*/ 4903444 w 5342388"/>
              <a:gd name="connsiteY355" fmla="*/ 2755035 h 4850518"/>
              <a:gd name="connsiteX356" fmla="*/ 4881322 w 5342388"/>
              <a:gd name="connsiteY356" fmla="*/ 2902519 h 4850518"/>
              <a:gd name="connsiteX357" fmla="*/ 4932941 w 5342388"/>
              <a:gd name="connsiteY357" fmla="*/ 3013132 h 4850518"/>
              <a:gd name="connsiteX358" fmla="*/ 5014057 w 5342388"/>
              <a:gd name="connsiteY358" fmla="*/ 3064751 h 4850518"/>
              <a:gd name="connsiteX359" fmla="*/ 5087799 w 5342388"/>
              <a:gd name="connsiteY359" fmla="*/ 3072126 h 4850518"/>
              <a:gd name="connsiteX360" fmla="*/ 5102548 w 5342388"/>
              <a:gd name="connsiteY360" fmla="*/ 3027880 h 4850518"/>
              <a:gd name="connsiteX361" fmla="*/ 5073051 w 5342388"/>
              <a:gd name="connsiteY361" fmla="*/ 2932016 h 4850518"/>
              <a:gd name="connsiteX362" fmla="*/ 5006683 w 5342388"/>
              <a:gd name="connsiteY362" fmla="*/ 2909893 h 4850518"/>
              <a:gd name="connsiteX363" fmla="*/ 4947690 w 5342388"/>
              <a:gd name="connsiteY363" fmla="*/ 2939390 h 4850518"/>
              <a:gd name="connsiteX364" fmla="*/ 4925567 w 5342388"/>
              <a:gd name="connsiteY364" fmla="*/ 3035255 h 4850518"/>
              <a:gd name="connsiteX365" fmla="*/ 4947690 w 5342388"/>
              <a:gd name="connsiteY365" fmla="*/ 3153242 h 4850518"/>
              <a:gd name="connsiteX366" fmla="*/ 5043554 w 5342388"/>
              <a:gd name="connsiteY366" fmla="*/ 3256480 h 4850518"/>
              <a:gd name="connsiteX367" fmla="*/ 5191038 w 5342388"/>
              <a:gd name="connsiteY367" fmla="*/ 3315474 h 4850518"/>
              <a:gd name="connsiteX368" fmla="*/ 5316399 w 5342388"/>
              <a:gd name="connsiteY368" fmla="*/ 3322848 h 4850518"/>
              <a:gd name="connsiteX369" fmla="*/ 5331148 w 5342388"/>
              <a:gd name="connsiteY369" fmla="*/ 3234358 h 4850518"/>
              <a:gd name="connsiteX370" fmla="*/ 5183664 w 5342388"/>
              <a:gd name="connsiteY370" fmla="*/ 3197487 h 4850518"/>
              <a:gd name="connsiteX371" fmla="*/ 5065677 w 5342388"/>
              <a:gd name="connsiteY371" fmla="*/ 3197487 h 4850518"/>
              <a:gd name="connsiteX372" fmla="*/ 4962438 w 5342388"/>
              <a:gd name="connsiteY372" fmla="*/ 3271229 h 4850518"/>
              <a:gd name="connsiteX373" fmla="*/ 4947690 w 5342388"/>
              <a:gd name="connsiteY373" fmla="*/ 3396590 h 4850518"/>
              <a:gd name="connsiteX374" fmla="*/ 5021432 w 5342388"/>
              <a:gd name="connsiteY374" fmla="*/ 3529326 h 4850518"/>
              <a:gd name="connsiteX375" fmla="*/ 5146793 w 5342388"/>
              <a:gd name="connsiteY375" fmla="*/ 3625190 h 4850518"/>
              <a:gd name="connsiteX376" fmla="*/ 5264780 w 5342388"/>
              <a:gd name="connsiteY376" fmla="*/ 3625190 h 4850518"/>
              <a:gd name="connsiteX377" fmla="*/ 5316399 w 5342388"/>
              <a:gd name="connsiteY377" fmla="*/ 3529326 h 4850518"/>
              <a:gd name="connsiteX378" fmla="*/ 5220535 w 5342388"/>
              <a:gd name="connsiteY378" fmla="*/ 3462958 h 4850518"/>
              <a:gd name="connsiteX379" fmla="*/ 5036180 w 5342388"/>
              <a:gd name="connsiteY379" fmla="*/ 3470332 h 4850518"/>
              <a:gd name="connsiteX380" fmla="*/ 4910819 w 5342388"/>
              <a:gd name="connsiteY380" fmla="*/ 3521951 h 4850518"/>
              <a:gd name="connsiteX381" fmla="*/ 4896070 w 5342388"/>
              <a:gd name="connsiteY381" fmla="*/ 3684184 h 4850518"/>
              <a:gd name="connsiteX382" fmla="*/ 4947690 w 5342388"/>
              <a:gd name="connsiteY382" fmla="*/ 3816919 h 4850518"/>
              <a:gd name="connsiteX383" fmla="*/ 5036180 w 5342388"/>
              <a:gd name="connsiteY383" fmla="*/ 3905409 h 4850518"/>
              <a:gd name="connsiteX384" fmla="*/ 5191038 w 5342388"/>
              <a:gd name="connsiteY384" fmla="*/ 3905409 h 4850518"/>
              <a:gd name="connsiteX385" fmla="*/ 5227909 w 5342388"/>
              <a:gd name="connsiteY385" fmla="*/ 3839042 h 4850518"/>
              <a:gd name="connsiteX386" fmla="*/ 5146793 w 5342388"/>
              <a:gd name="connsiteY386" fmla="*/ 3765300 h 4850518"/>
              <a:gd name="connsiteX387" fmla="*/ 5014057 w 5342388"/>
              <a:gd name="connsiteY387" fmla="*/ 3743177 h 4850518"/>
              <a:gd name="connsiteX388" fmla="*/ 4888696 w 5342388"/>
              <a:gd name="connsiteY388" fmla="*/ 3787422 h 4850518"/>
              <a:gd name="connsiteX389" fmla="*/ 4837077 w 5342388"/>
              <a:gd name="connsiteY389" fmla="*/ 3868539 h 4850518"/>
              <a:gd name="connsiteX390" fmla="*/ 4859199 w 5342388"/>
              <a:gd name="connsiteY390" fmla="*/ 4008648 h 4850518"/>
              <a:gd name="connsiteX391" fmla="*/ 4947690 w 5342388"/>
              <a:gd name="connsiteY391" fmla="*/ 4104513 h 4850518"/>
              <a:gd name="connsiteX392" fmla="*/ 5065677 w 5342388"/>
              <a:gd name="connsiteY392" fmla="*/ 4170880 h 4850518"/>
              <a:gd name="connsiteX393" fmla="*/ 5117296 w 5342388"/>
              <a:gd name="connsiteY393" fmla="*/ 4126635 h 4850518"/>
              <a:gd name="connsiteX394" fmla="*/ 5073051 w 5342388"/>
              <a:gd name="connsiteY394" fmla="*/ 4016022 h 4850518"/>
              <a:gd name="connsiteX395" fmla="*/ 4969812 w 5342388"/>
              <a:gd name="connsiteY395" fmla="*/ 3949655 h 4850518"/>
              <a:gd name="connsiteX396" fmla="*/ 4814954 w 5342388"/>
              <a:gd name="connsiteY396" fmla="*/ 3949655 h 4850518"/>
              <a:gd name="connsiteX397" fmla="*/ 4726464 w 5342388"/>
              <a:gd name="connsiteY397" fmla="*/ 4008648 h 4850518"/>
              <a:gd name="connsiteX398" fmla="*/ 4733838 w 5342388"/>
              <a:gd name="connsiteY398" fmla="*/ 4148758 h 4850518"/>
              <a:gd name="connsiteX399" fmla="*/ 4792832 w 5342388"/>
              <a:gd name="connsiteY399" fmla="*/ 4251997 h 4850518"/>
              <a:gd name="connsiteX400" fmla="*/ 4888696 w 5342388"/>
              <a:gd name="connsiteY400" fmla="*/ 4347861 h 4850518"/>
              <a:gd name="connsiteX401" fmla="*/ 4991935 w 5342388"/>
              <a:gd name="connsiteY401" fmla="*/ 4340487 h 4850518"/>
              <a:gd name="connsiteX402" fmla="*/ 4999309 w 5342388"/>
              <a:gd name="connsiteY402" fmla="*/ 4222500 h 4850518"/>
              <a:gd name="connsiteX403" fmla="*/ 4881322 w 5342388"/>
              <a:gd name="connsiteY403" fmla="*/ 4156132 h 4850518"/>
              <a:gd name="connsiteX404" fmla="*/ 4696967 w 5342388"/>
              <a:gd name="connsiteY404" fmla="*/ 4134009 h 4850518"/>
              <a:gd name="connsiteX405" fmla="*/ 4601103 w 5342388"/>
              <a:gd name="connsiteY405" fmla="*/ 4185629 h 4850518"/>
              <a:gd name="connsiteX406" fmla="*/ 4564232 w 5342388"/>
              <a:gd name="connsiteY406" fmla="*/ 4288868 h 4850518"/>
              <a:gd name="connsiteX407" fmla="*/ 4601103 w 5342388"/>
              <a:gd name="connsiteY407" fmla="*/ 4428977 h 4850518"/>
              <a:gd name="connsiteX408" fmla="*/ 4704341 w 5342388"/>
              <a:gd name="connsiteY408" fmla="*/ 4532216 h 4850518"/>
              <a:gd name="connsiteX409" fmla="*/ 4807580 w 5342388"/>
              <a:gd name="connsiteY409" fmla="*/ 4532216 h 4850518"/>
              <a:gd name="connsiteX410" fmla="*/ 4733838 w 5342388"/>
              <a:gd name="connsiteY410" fmla="*/ 4355235 h 4850518"/>
              <a:gd name="connsiteX411" fmla="*/ 4601103 w 5342388"/>
              <a:gd name="connsiteY411" fmla="*/ 4274119 h 4850518"/>
              <a:gd name="connsiteX412" fmla="*/ 4475741 w 5342388"/>
              <a:gd name="connsiteY412" fmla="*/ 4274119 h 4850518"/>
              <a:gd name="connsiteX413" fmla="*/ 4431496 w 5342388"/>
              <a:gd name="connsiteY413" fmla="*/ 4318364 h 4850518"/>
              <a:gd name="connsiteX414" fmla="*/ 4446244 w 5342388"/>
              <a:gd name="connsiteY414" fmla="*/ 4406855 h 4850518"/>
              <a:gd name="connsiteX415" fmla="*/ 4401999 w 5342388"/>
              <a:gd name="connsiteY415" fmla="*/ 4465848 h 4850518"/>
              <a:gd name="connsiteX416" fmla="*/ 4269264 w 5342388"/>
              <a:gd name="connsiteY416" fmla="*/ 4554339 h 4850518"/>
              <a:gd name="connsiteX417" fmla="*/ 4225019 w 5342388"/>
              <a:gd name="connsiteY417" fmla="*/ 4650203 h 4850518"/>
              <a:gd name="connsiteX418" fmla="*/ 4269264 w 5342388"/>
              <a:gd name="connsiteY418" fmla="*/ 4731319 h 4850518"/>
              <a:gd name="connsiteX419" fmla="*/ 4350380 w 5342388"/>
              <a:gd name="connsiteY419" fmla="*/ 4694448 h 4850518"/>
              <a:gd name="connsiteX420" fmla="*/ 4335632 w 5342388"/>
              <a:gd name="connsiteY420" fmla="*/ 4576461 h 4850518"/>
              <a:gd name="connsiteX421" fmla="*/ 4239767 w 5342388"/>
              <a:gd name="connsiteY421" fmla="*/ 4451100 h 4850518"/>
              <a:gd name="connsiteX422" fmla="*/ 4143903 w 5342388"/>
              <a:gd name="connsiteY422" fmla="*/ 4369984 h 4850518"/>
              <a:gd name="connsiteX423" fmla="*/ 4048038 w 5342388"/>
              <a:gd name="connsiteY423" fmla="*/ 4369984 h 4850518"/>
              <a:gd name="connsiteX424" fmla="*/ 3966922 w 5342388"/>
              <a:gd name="connsiteY424" fmla="*/ 4473222 h 4850518"/>
              <a:gd name="connsiteX425" fmla="*/ 3930051 w 5342388"/>
              <a:gd name="connsiteY425" fmla="*/ 4620706 h 4850518"/>
              <a:gd name="connsiteX426" fmla="*/ 3944799 w 5342388"/>
              <a:gd name="connsiteY426" fmla="*/ 4709197 h 4850518"/>
              <a:gd name="connsiteX427" fmla="*/ 4048038 w 5342388"/>
              <a:gd name="connsiteY427" fmla="*/ 4664951 h 4850518"/>
              <a:gd name="connsiteX428" fmla="*/ 4084909 w 5342388"/>
              <a:gd name="connsiteY428" fmla="*/ 4583835 h 4850518"/>
              <a:gd name="connsiteX429" fmla="*/ 4018541 w 5342388"/>
              <a:gd name="connsiteY429" fmla="*/ 4561713 h 4850518"/>
              <a:gd name="connsiteX430" fmla="*/ 3878432 w 5342388"/>
              <a:gd name="connsiteY430" fmla="*/ 4561713 h 4850518"/>
              <a:gd name="connsiteX431" fmla="*/ 3782567 w 5342388"/>
              <a:gd name="connsiteY431" fmla="*/ 4569087 h 4850518"/>
              <a:gd name="connsiteX432" fmla="*/ 3730948 w 5342388"/>
              <a:gd name="connsiteY432" fmla="*/ 4473222 h 4850518"/>
              <a:gd name="connsiteX433" fmla="*/ 3664580 w 5342388"/>
              <a:gd name="connsiteY433" fmla="*/ 4421603 h 4850518"/>
              <a:gd name="connsiteX434" fmla="*/ 3590838 w 5342388"/>
              <a:gd name="connsiteY434" fmla="*/ 4421603 h 4850518"/>
              <a:gd name="connsiteX435" fmla="*/ 3509722 w 5342388"/>
              <a:gd name="connsiteY435" fmla="*/ 4495345 h 4850518"/>
              <a:gd name="connsiteX436" fmla="*/ 3487599 w 5342388"/>
              <a:gd name="connsiteY436" fmla="*/ 4620706 h 4850518"/>
              <a:gd name="connsiteX437" fmla="*/ 3487599 w 5342388"/>
              <a:gd name="connsiteY437" fmla="*/ 4753442 h 4850518"/>
              <a:gd name="connsiteX438" fmla="*/ 3391735 w 5342388"/>
              <a:gd name="connsiteY438" fmla="*/ 4753442 h 4850518"/>
              <a:gd name="connsiteX439" fmla="*/ 3258999 w 5342388"/>
              <a:gd name="connsiteY439" fmla="*/ 4687074 h 4850518"/>
              <a:gd name="connsiteX440" fmla="*/ 3096767 w 5342388"/>
              <a:gd name="connsiteY440" fmla="*/ 4546964 h 4850518"/>
              <a:gd name="connsiteX441" fmla="*/ 3023025 w 5342388"/>
              <a:gd name="connsiteY441" fmla="*/ 4546964 h 4850518"/>
              <a:gd name="connsiteX442" fmla="*/ 2978780 w 5342388"/>
              <a:gd name="connsiteY442" fmla="*/ 4620706 h 4850518"/>
              <a:gd name="connsiteX443" fmla="*/ 3000903 w 5342388"/>
              <a:gd name="connsiteY443" fmla="*/ 4738693 h 4850518"/>
              <a:gd name="connsiteX444" fmla="*/ 3000903 w 5342388"/>
              <a:gd name="connsiteY444" fmla="*/ 4805061 h 4850518"/>
              <a:gd name="connsiteX445" fmla="*/ 2897664 w 5342388"/>
              <a:gd name="connsiteY445" fmla="*/ 4849306 h 4850518"/>
              <a:gd name="connsiteX446" fmla="*/ 2823922 w 5342388"/>
              <a:gd name="connsiteY446" fmla="*/ 4834558 h 4850518"/>
              <a:gd name="connsiteX447" fmla="*/ 2720683 w 5342388"/>
              <a:gd name="connsiteY447" fmla="*/ 4797687 h 4850518"/>
              <a:gd name="connsiteX0" fmla="*/ 4247141 w 5342388"/>
              <a:gd name="connsiteY0" fmla="*/ 133530 h 4846851"/>
              <a:gd name="connsiteX1" fmla="*/ 4266421 w 5342388"/>
              <a:gd name="connsiteY1" fmla="*/ 244373 h 4846851"/>
              <a:gd name="connsiteX2" fmla="*/ 4241688 w 5342388"/>
              <a:gd name="connsiteY2" fmla="*/ 313813 h 4846851"/>
              <a:gd name="connsiteX3" fmla="*/ 4173399 w 5342388"/>
              <a:gd name="connsiteY3" fmla="*/ 317884 h 4846851"/>
              <a:gd name="connsiteX4" fmla="*/ 4092283 w 5342388"/>
              <a:gd name="connsiteY4" fmla="*/ 192523 h 4846851"/>
              <a:gd name="connsiteX5" fmla="*/ 4003793 w 5342388"/>
              <a:gd name="connsiteY5" fmla="*/ 155652 h 4846851"/>
              <a:gd name="connsiteX6" fmla="*/ 3890569 w 5342388"/>
              <a:gd name="connsiteY6" fmla="*/ 199667 h 4846851"/>
              <a:gd name="connsiteX7" fmla="*/ 3851547 w 5342388"/>
              <a:gd name="connsiteY7" fmla="*/ 295762 h 4846851"/>
              <a:gd name="connsiteX8" fmla="*/ 3870596 w 5342388"/>
              <a:gd name="connsiteY8" fmla="*/ 369734 h 4846851"/>
              <a:gd name="connsiteX9" fmla="*/ 3974296 w 5342388"/>
              <a:gd name="connsiteY9" fmla="*/ 399001 h 4846851"/>
              <a:gd name="connsiteX10" fmla="*/ 4099657 w 5342388"/>
              <a:gd name="connsiteY10" fmla="*/ 421123 h 4846851"/>
              <a:gd name="connsiteX11" fmla="*/ 4107032 w 5342388"/>
              <a:gd name="connsiteY11" fmla="*/ 502239 h 4846851"/>
              <a:gd name="connsiteX12" fmla="*/ 4048269 w 5342388"/>
              <a:gd name="connsiteY12" fmla="*/ 559082 h 4846851"/>
              <a:gd name="connsiteX13" fmla="*/ 3905317 w 5342388"/>
              <a:gd name="connsiteY13" fmla="*/ 509845 h 4846851"/>
              <a:gd name="connsiteX14" fmla="*/ 3802309 w 5342388"/>
              <a:gd name="connsiteY14" fmla="*/ 426347 h 4846851"/>
              <a:gd name="connsiteX15" fmla="*/ 3708595 w 5342388"/>
              <a:gd name="connsiteY15" fmla="*/ 393777 h 4846851"/>
              <a:gd name="connsiteX16" fmla="*/ 3637694 w 5342388"/>
              <a:gd name="connsiteY16" fmla="*/ 472051 h 4846851"/>
              <a:gd name="connsiteX17" fmla="*/ 3632702 w 5342388"/>
              <a:gd name="connsiteY17" fmla="*/ 605708 h 4846851"/>
              <a:gd name="connsiteX18" fmla="*/ 3676717 w 5342388"/>
              <a:gd name="connsiteY18" fmla="*/ 716091 h 4846851"/>
              <a:gd name="connsiteX19" fmla="*/ 3775654 w 5342388"/>
              <a:gd name="connsiteY19" fmla="*/ 725616 h 4846851"/>
              <a:gd name="connsiteX20" fmla="*/ 3831574 w 5342388"/>
              <a:gd name="connsiteY20" fmla="*/ 632594 h 4846851"/>
              <a:gd name="connsiteX21" fmla="*/ 3760444 w 5342388"/>
              <a:gd name="connsiteY21" fmla="*/ 524362 h 4846851"/>
              <a:gd name="connsiteX22" fmla="*/ 3605586 w 5342388"/>
              <a:gd name="connsiteY22" fmla="*/ 472742 h 4846851"/>
              <a:gd name="connsiteX23" fmla="*/ 3472620 w 5342388"/>
              <a:gd name="connsiteY23" fmla="*/ 477275 h 4846851"/>
              <a:gd name="connsiteX24" fmla="*/ 3384361 w 5342388"/>
              <a:gd name="connsiteY24" fmla="*/ 538880 h 4846851"/>
              <a:gd name="connsiteX25" fmla="*/ 3342266 w 5342388"/>
              <a:gd name="connsiteY25" fmla="*/ 676839 h 4846851"/>
              <a:gd name="connsiteX26" fmla="*/ 3376986 w 5342388"/>
              <a:gd name="connsiteY26" fmla="*/ 804581 h 4846851"/>
              <a:gd name="connsiteX27" fmla="*/ 3450728 w 5342388"/>
              <a:gd name="connsiteY27" fmla="*/ 863575 h 4846851"/>
              <a:gd name="connsiteX28" fmla="*/ 3512103 w 5342388"/>
              <a:gd name="connsiteY28" fmla="*/ 832158 h 4846851"/>
              <a:gd name="connsiteX29" fmla="*/ 3494973 w 5342388"/>
              <a:gd name="connsiteY29" fmla="*/ 708717 h 4846851"/>
              <a:gd name="connsiteX30" fmla="*/ 3428606 w 5342388"/>
              <a:gd name="connsiteY30" fmla="*/ 598104 h 4846851"/>
              <a:gd name="connsiteX31" fmla="*/ 3320835 w 5342388"/>
              <a:gd name="connsiteY31" fmla="*/ 543873 h 4846851"/>
              <a:gd name="connsiteX32" fmla="*/ 3207380 w 5342388"/>
              <a:gd name="connsiteY32" fmla="*/ 561233 h 4846851"/>
              <a:gd name="connsiteX33" fmla="*/ 3108904 w 5342388"/>
              <a:gd name="connsiteY33" fmla="*/ 624758 h 4846851"/>
              <a:gd name="connsiteX34" fmla="*/ 3030399 w 5342388"/>
              <a:gd name="connsiteY34" fmla="*/ 730839 h 4846851"/>
              <a:gd name="connsiteX35" fmla="*/ 3008047 w 5342388"/>
              <a:gd name="connsiteY35" fmla="*/ 846444 h 4846851"/>
              <a:gd name="connsiteX36" fmla="*/ 3067039 w 5342388"/>
              <a:gd name="connsiteY36" fmla="*/ 930173 h 4846851"/>
              <a:gd name="connsiteX37" fmla="*/ 3178113 w 5342388"/>
              <a:gd name="connsiteY37" fmla="*/ 898295 h 4846851"/>
              <a:gd name="connsiteX38" fmla="*/ 3170739 w 5342388"/>
              <a:gd name="connsiteY38" fmla="*/ 752962 h 4846851"/>
              <a:gd name="connsiteX39" fmla="*/ 3074644 w 5342388"/>
              <a:gd name="connsiteY39" fmla="*/ 612852 h 4846851"/>
              <a:gd name="connsiteX40" fmla="*/ 2986154 w 5342388"/>
              <a:gd name="connsiteY40" fmla="*/ 583125 h 4846851"/>
              <a:gd name="connsiteX41" fmla="*/ 2912412 w 5342388"/>
              <a:gd name="connsiteY41" fmla="*/ 612852 h 4846851"/>
              <a:gd name="connsiteX42" fmla="*/ 2842511 w 5342388"/>
              <a:gd name="connsiteY42" fmla="*/ 674918 h 4846851"/>
              <a:gd name="connsiteX43" fmla="*/ 2747107 w 5342388"/>
              <a:gd name="connsiteY43" fmla="*/ 709178 h 4846851"/>
              <a:gd name="connsiteX44" fmla="*/ 2675978 w 5342388"/>
              <a:gd name="connsiteY44" fmla="*/ 666853 h 4846851"/>
              <a:gd name="connsiteX45" fmla="*/ 2705243 w 5342388"/>
              <a:gd name="connsiteY45" fmla="*/ 624527 h 4846851"/>
              <a:gd name="connsiteX46" fmla="*/ 2767541 w 5342388"/>
              <a:gd name="connsiteY46" fmla="*/ 577902 h 4846851"/>
              <a:gd name="connsiteX47" fmla="*/ 2725676 w 5342388"/>
              <a:gd name="connsiteY47" fmla="*/ 518908 h 4846851"/>
              <a:gd name="connsiteX48" fmla="*/ 2639567 w 5342388"/>
              <a:gd name="connsiteY48" fmla="*/ 511764 h 4846851"/>
              <a:gd name="connsiteX49" fmla="*/ 2546315 w 5342388"/>
              <a:gd name="connsiteY49" fmla="*/ 573600 h 4846851"/>
              <a:gd name="connsiteX50" fmla="*/ 2418341 w 5342388"/>
              <a:gd name="connsiteY50" fmla="*/ 634975 h 4846851"/>
              <a:gd name="connsiteX51" fmla="*/ 2315103 w 5342388"/>
              <a:gd name="connsiteY51" fmla="*/ 590730 h 4846851"/>
              <a:gd name="connsiteX52" fmla="*/ 2297743 w 5342388"/>
              <a:gd name="connsiteY52" fmla="*/ 509613 h 4846851"/>
              <a:gd name="connsiteX53" fmla="*/ 2388844 w 5342388"/>
              <a:gd name="connsiteY53" fmla="*/ 443246 h 4846851"/>
              <a:gd name="connsiteX54" fmla="*/ 2462586 w 5342388"/>
              <a:gd name="connsiteY54" fmla="*/ 406375 h 4846851"/>
              <a:gd name="connsiteX55" fmla="*/ 2531797 w 5342388"/>
              <a:gd name="connsiteY55" fmla="*/ 364049 h 4846851"/>
              <a:gd name="connsiteX56" fmla="*/ 2543703 w 5342388"/>
              <a:gd name="connsiteY56" fmla="*/ 317884 h 4846851"/>
              <a:gd name="connsiteX57" fmla="*/ 2425715 w 5342388"/>
              <a:gd name="connsiteY57" fmla="*/ 273639 h 4846851"/>
              <a:gd name="connsiteX58" fmla="*/ 2388844 w 5342388"/>
              <a:gd name="connsiteY58" fmla="*/ 192523 h 4846851"/>
              <a:gd name="connsiteX59" fmla="*/ 2369334 w 5342388"/>
              <a:gd name="connsiteY59" fmla="*/ 116400 h 4846851"/>
              <a:gd name="connsiteX60" fmla="*/ 2300354 w 5342388"/>
              <a:gd name="connsiteY60" fmla="*/ 96659 h 4846851"/>
              <a:gd name="connsiteX61" fmla="*/ 2197346 w 5342388"/>
              <a:gd name="connsiteY61" fmla="*/ 143516 h 4846851"/>
              <a:gd name="connsiteX62" fmla="*/ 2088884 w 5342388"/>
              <a:gd name="connsiteY62" fmla="*/ 232236 h 4846851"/>
              <a:gd name="connsiteX63" fmla="*/ 2027509 w 5342388"/>
              <a:gd name="connsiteY63" fmla="*/ 317884 h 4846851"/>
              <a:gd name="connsiteX64" fmla="*/ 2027509 w 5342388"/>
              <a:gd name="connsiteY64" fmla="*/ 391626 h 4846851"/>
              <a:gd name="connsiteX65" fmla="*/ 2086503 w 5342388"/>
              <a:gd name="connsiteY65" fmla="*/ 428497 h 4846851"/>
              <a:gd name="connsiteX66" fmla="*/ 2187590 w 5342388"/>
              <a:gd name="connsiteY66" fmla="*/ 379489 h 4846851"/>
              <a:gd name="connsiteX67" fmla="*/ 2241361 w 5342388"/>
              <a:gd name="connsiteY67" fmla="*/ 295762 h 4846851"/>
              <a:gd name="connsiteX68" fmla="*/ 2270857 w 5342388"/>
              <a:gd name="connsiteY68" fmla="*/ 155652 h 4846851"/>
              <a:gd name="connsiteX69" fmla="*/ 2226612 w 5342388"/>
              <a:gd name="connsiteY69" fmla="*/ 74536 h 4846851"/>
              <a:gd name="connsiteX70" fmla="*/ 2108625 w 5342388"/>
              <a:gd name="connsiteY70" fmla="*/ 37665 h 4846851"/>
              <a:gd name="connsiteX71" fmla="*/ 1961141 w 5342388"/>
              <a:gd name="connsiteY71" fmla="*/ 32672 h 4846851"/>
              <a:gd name="connsiteX72" fmla="*/ 1830788 w 5342388"/>
              <a:gd name="connsiteY72" fmla="*/ 70004 h 4846851"/>
              <a:gd name="connsiteX73" fmla="*/ 1741835 w 5342388"/>
              <a:gd name="connsiteY73" fmla="*/ 155192 h 4846851"/>
              <a:gd name="connsiteX74" fmla="*/ 1727088 w 5342388"/>
              <a:gd name="connsiteY74" fmla="*/ 278863 h 4846851"/>
              <a:gd name="connsiteX75" fmla="*/ 1769412 w 5342388"/>
              <a:gd name="connsiteY75" fmla="*/ 359517 h 4846851"/>
              <a:gd name="connsiteX76" fmla="*/ 1850528 w 5342388"/>
              <a:gd name="connsiteY76" fmla="*/ 371885 h 4846851"/>
              <a:gd name="connsiteX77" fmla="*/ 1927112 w 5342388"/>
              <a:gd name="connsiteY77" fmla="*/ 273869 h 4846851"/>
              <a:gd name="connsiteX78" fmla="*/ 1919969 w 5342388"/>
              <a:gd name="connsiteY78" fmla="*/ 109026 h 4846851"/>
              <a:gd name="connsiteX79" fmla="*/ 1783930 w 5342388"/>
              <a:gd name="connsiteY79" fmla="*/ 17693 h 4846851"/>
              <a:gd name="connsiteX80" fmla="*/ 1658799 w 5342388"/>
              <a:gd name="connsiteY80" fmla="*/ 794 h 4846851"/>
              <a:gd name="connsiteX81" fmla="*/ 1511315 w 5342388"/>
              <a:gd name="connsiteY81" fmla="*/ 30291 h 4846851"/>
              <a:gd name="connsiteX82" fmla="*/ 1422825 w 5342388"/>
              <a:gd name="connsiteY82" fmla="*/ 118781 h 4846851"/>
              <a:gd name="connsiteX83" fmla="*/ 1408077 w 5342388"/>
              <a:gd name="connsiteY83" fmla="*/ 251517 h 4846851"/>
              <a:gd name="connsiteX84" fmla="*/ 1430199 w 5342388"/>
              <a:gd name="connsiteY84" fmla="*/ 354755 h 4846851"/>
              <a:gd name="connsiteX85" fmla="*/ 1474444 w 5342388"/>
              <a:gd name="connsiteY85" fmla="*/ 413749 h 4846851"/>
              <a:gd name="connsiteX86" fmla="*/ 1585057 w 5342388"/>
              <a:gd name="connsiteY86" fmla="*/ 362130 h 4846851"/>
              <a:gd name="connsiteX87" fmla="*/ 1599806 w 5342388"/>
              <a:gd name="connsiteY87" fmla="*/ 229394 h 4846851"/>
              <a:gd name="connsiteX88" fmla="*/ 1526064 w 5342388"/>
              <a:gd name="connsiteY88" fmla="*/ 111407 h 4846851"/>
              <a:gd name="connsiteX89" fmla="*/ 1385954 w 5342388"/>
              <a:gd name="connsiteY89" fmla="*/ 67162 h 4846851"/>
              <a:gd name="connsiteX90" fmla="*/ 1253219 w 5342388"/>
              <a:gd name="connsiteY90" fmla="*/ 104033 h 4846851"/>
              <a:gd name="connsiteX91" fmla="*/ 1127857 w 5342388"/>
              <a:gd name="connsiteY91" fmla="*/ 177775 h 4846851"/>
              <a:gd name="connsiteX92" fmla="*/ 1090986 w 5342388"/>
              <a:gd name="connsiteY92" fmla="*/ 317884 h 4846851"/>
              <a:gd name="connsiteX93" fmla="*/ 1142606 w 5342388"/>
              <a:gd name="connsiteY93" fmla="*/ 428497 h 4846851"/>
              <a:gd name="connsiteX94" fmla="*/ 1231096 w 5342388"/>
              <a:gd name="connsiteY94" fmla="*/ 472742 h 4846851"/>
              <a:gd name="connsiteX95" fmla="*/ 1312212 w 5342388"/>
              <a:gd name="connsiteY95" fmla="*/ 443246 h 4846851"/>
              <a:gd name="connsiteX96" fmla="*/ 1297464 w 5342388"/>
              <a:gd name="connsiteY96" fmla="*/ 310510 h 4846851"/>
              <a:gd name="connsiteX97" fmla="*/ 1201599 w 5342388"/>
              <a:gd name="connsiteY97" fmla="*/ 251517 h 4846851"/>
              <a:gd name="connsiteX98" fmla="*/ 1024619 w 5342388"/>
              <a:gd name="connsiteY98" fmla="*/ 244142 h 4846851"/>
              <a:gd name="connsiteX99" fmla="*/ 877135 w 5342388"/>
              <a:gd name="connsiteY99" fmla="*/ 303136 h 4846851"/>
              <a:gd name="connsiteX100" fmla="*/ 855012 w 5342388"/>
              <a:gd name="connsiteY100" fmla="*/ 413749 h 4846851"/>
              <a:gd name="connsiteX101" fmla="*/ 899257 w 5342388"/>
              <a:gd name="connsiteY101" fmla="*/ 502239 h 4846851"/>
              <a:gd name="connsiteX102" fmla="*/ 1024619 w 5342388"/>
              <a:gd name="connsiteY102" fmla="*/ 465368 h 4846851"/>
              <a:gd name="connsiteX103" fmla="*/ 1083612 w 5342388"/>
              <a:gd name="connsiteY103" fmla="*/ 494865 h 4846851"/>
              <a:gd name="connsiteX104" fmla="*/ 1031993 w 5342388"/>
              <a:gd name="connsiteY104" fmla="*/ 605478 h 4846851"/>
              <a:gd name="connsiteX105" fmla="*/ 921380 w 5342388"/>
              <a:gd name="connsiteY105" fmla="*/ 664472 h 4846851"/>
              <a:gd name="connsiteX106" fmla="*/ 810767 w 5342388"/>
              <a:gd name="connsiteY106" fmla="*/ 590730 h 4846851"/>
              <a:gd name="connsiteX107" fmla="*/ 722277 w 5342388"/>
              <a:gd name="connsiteY107" fmla="*/ 539110 h 4846851"/>
              <a:gd name="connsiteX108" fmla="*/ 626412 w 5342388"/>
              <a:gd name="connsiteY108" fmla="*/ 568607 h 4846851"/>
              <a:gd name="connsiteX109" fmla="*/ 552670 w 5342388"/>
              <a:gd name="connsiteY109" fmla="*/ 605478 h 4846851"/>
              <a:gd name="connsiteX110" fmla="*/ 582167 w 5342388"/>
              <a:gd name="connsiteY110" fmla="*/ 671846 h 4846851"/>
              <a:gd name="connsiteX111" fmla="*/ 589541 w 5342388"/>
              <a:gd name="connsiteY111" fmla="*/ 745588 h 4846851"/>
              <a:gd name="connsiteX112" fmla="*/ 515799 w 5342388"/>
              <a:gd name="connsiteY112" fmla="*/ 789833 h 4846851"/>
              <a:gd name="connsiteX113" fmla="*/ 419935 w 5342388"/>
              <a:gd name="connsiteY113" fmla="*/ 811955 h 4846851"/>
              <a:gd name="connsiteX114" fmla="*/ 346193 w 5342388"/>
              <a:gd name="connsiteY114" fmla="*/ 782459 h 4846851"/>
              <a:gd name="connsiteX115" fmla="*/ 272451 w 5342388"/>
              <a:gd name="connsiteY115" fmla="*/ 811955 h 4846851"/>
              <a:gd name="connsiteX116" fmla="*/ 250328 w 5342388"/>
              <a:gd name="connsiteY116" fmla="*/ 900446 h 4846851"/>
              <a:gd name="connsiteX117" fmla="*/ 294573 w 5342388"/>
              <a:gd name="connsiteY117" fmla="*/ 1055304 h 4846851"/>
              <a:gd name="connsiteX118" fmla="*/ 360941 w 5342388"/>
              <a:gd name="connsiteY118" fmla="*/ 1165917 h 4846851"/>
              <a:gd name="connsiteX119" fmla="*/ 434683 w 5342388"/>
              <a:gd name="connsiteY119" fmla="*/ 1239659 h 4846851"/>
              <a:gd name="connsiteX120" fmla="*/ 486303 w 5342388"/>
              <a:gd name="connsiteY120" fmla="*/ 1210162 h 4846851"/>
              <a:gd name="connsiteX121" fmla="*/ 464180 w 5342388"/>
              <a:gd name="connsiteY121" fmla="*/ 1092175 h 4846851"/>
              <a:gd name="connsiteX122" fmla="*/ 368315 w 5342388"/>
              <a:gd name="connsiteY122" fmla="*/ 1011059 h 4846851"/>
              <a:gd name="connsiteX123" fmla="*/ 250328 w 5342388"/>
              <a:gd name="connsiteY123" fmla="*/ 1025807 h 4846851"/>
              <a:gd name="connsiteX124" fmla="*/ 124967 w 5342388"/>
              <a:gd name="connsiteY124" fmla="*/ 1151168 h 4846851"/>
              <a:gd name="connsiteX125" fmla="*/ 88096 w 5342388"/>
              <a:gd name="connsiteY125" fmla="*/ 1306026 h 4846851"/>
              <a:gd name="connsiteX126" fmla="*/ 95470 w 5342388"/>
              <a:gd name="connsiteY126" fmla="*/ 1401891 h 4846851"/>
              <a:gd name="connsiteX127" fmla="*/ 117593 w 5342388"/>
              <a:gd name="connsiteY127" fmla="*/ 1453510 h 4846851"/>
              <a:gd name="connsiteX128" fmla="*/ 198709 w 5342388"/>
              <a:gd name="connsiteY128" fmla="*/ 1490381 h 4846851"/>
              <a:gd name="connsiteX129" fmla="*/ 353567 w 5342388"/>
              <a:gd name="connsiteY129" fmla="*/ 1438762 h 4846851"/>
              <a:gd name="connsiteX130" fmla="*/ 405186 w 5342388"/>
              <a:gd name="connsiteY130" fmla="*/ 1350272 h 4846851"/>
              <a:gd name="connsiteX131" fmla="*/ 368315 w 5342388"/>
              <a:gd name="connsiteY131" fmla="*/ 1313401 h 4846851"/>
              <a:gd name="connsiteX132" fmla="*/ 228206 w 5342388"/>
              <a:gd name="connsiteY132" fmla="*/ 1335523 h 4846851"/>
              <a:gd name="connsiteX133" fmla="*/ 110219 w 5342388"/>
              <a:gd name="connsiteY133" fmla="*/ 1409265 h 4846851"/>
              <a:gd name="connsiteX134" fmla="*/ 80722 w 5342388"/>
              <a:gd name="connsiteY134" fmla="*/ 1512504 h 4846851"/>
              <a:gd name="connsiteX135" fmla="*/ 124967 w 5342388"/>
              <a:gd name="connsiteY135" fmla="*/ 1608368 h 4846851"/>
              <a:gd name="connsiteX136" fmla="*/ 206083 w 5342388"/>
              <a:gd name="connsiteY136" fmla="*/ 1682110 h 4846851"/>
              <a:gd name="connsiteX137" fmla="*/ 383064 w 5342388"/>
              <a:gd name="connsiteY137" fmla="*/ 1704233 h 4846851"/>
              <a:gd name="connsiteX138" fmla="*/ 515799 w 5342388"/>
              <a:gd name="connsiteY138" fmla="*/ 1600994 h 4846851"/>
              <a:gd name="connsiteX139" fmla="*/ 515799 w 5342388"/>
              <a:gd name="connsiteY139" fmla="*/ 1505130 h 4846851"/>
              <a:gd name="connsiteX140" fmla="*/ 449432 w 5342388"/>
              <a:gd name="connsiteY140" fmla="*/ 1483007 h 4846851"/>
              <a:gd name="connsiteX141" fmla="*/ 346193 w 5342388"/>
              <a:gd name="connsiteY141" fmla="*/ 1519878 h 4846851"/>
              <a:gd name="connsiteX142" fmla="*/ 279825 w 5342388"/>
              <a:gd name="connsiteY142" fmla="*/ 1608368 h 4846851"/>
              <a:gd name="connsiteX143" fmla="*/ 301948 w 5342388"/>
              <a:gd name="connsiteY143" fmla="*/ 1718981 h 4846851"/>
              <a:gd name="connsiteX144" fmla="*/ 368315 w 5342388"/>
              <a:gd name="connsiteY144" fmla="*/ 1814846 h 4846851"/>
              <a:gd name="connsiteX145" fmla="*/ 493677 w 5342388"/>
              <a:gd name="connsiteY145" fmla="*/ 1822220 h 4846851"/>
              <a:gd name="connsiteX146" fmla="*/ 641161 w 5342388"/>
              <a:gd name="connsiteY146" fmla="*/ 1755852 h 4846851"/>
              <a:gd name="connsiteX147" fmla="*/ 751773 w 5342388"/>
              <a:gd name="connsiteY147" fmla="*/ 1659988 h 4846851"/>
              <a:gd name="connsiteX148" fmla="*/ 796019 w 5342388"/>
              <a:gd name="connsiteY148" fmla="*/ 1549375 h 4846851"/>
              <a:gd name="connsiteX149" fmla="*/ 766522 w 5342388"/>
              <a:gd name="connsiteY149" fmla="*/ 1490381 h 4846851"/>
              <a:gd name="connsiteX150" fmla="*/ 655909 w 5342388"/>
              <a:gd name="connsiteY150" fmla="*/ 1534626 h 4846851"/>
              <a:gd name="connsiteX151" fmla="*/ 596915 w 5342388"/>
              <a:gd name="connsiteY151" fmla="*/ 1637865 h 4846851"/>
              <a:gd name="connsiteX152" fmla="*/ 589541 w 5342388"/>
              <a:gd name="connsiteY152" fmla="*/ 1741104 h 4846851"/>
              <a:gd name="connsiteX153" fmla="*/ 626412 w 5342388"/>
              <a:gd name="connsiteY153" fmla="*/ 1829594 h 4846851"/>
              <a:gd name="connsiteX154" fmla="*/ 744399 w 5342388"/>
              <a:gd name="connsiteY154" fmla="*/ 1844342 h 4846851"/>
              <a:gd name="connsiteX155" fmla="*/ 810767 w 5342388"/>
              <a:gd name="connsiteY155" fmla="*/ 1755852 h 4846851"/>
              <a:gd name="connsiteX156" fmla="*/ 832890 w 5342388"/>
              <a:gd name="connsiteY156" fmla="*/ 1667362 h 4846851"/>
              <a:gd name="connsiteX157" fmla="*/ 891883 w 5342388"/>
              <a:gd name="connsiteY157" fmla="*/ 1652613 h 4846851"/>
              <a:gd name="connsiteX158" fmla="*/ 914006 w 5342388"/>
              <a:gd name="connsiteY158" fmla="*/ 1711607 h 4846851"/>
              <a:gd name="connsiteX159" fmla="*/ 980373 w 5342388"/>
              <a:gd name="connsiteY159" fmla="*/ 1704233 h 4846851"/>
              <a:gd name="connsiteX160" fmla="*/ 1017244 w 5342388"/>
              <a:gd name="connsiteY160" fmla="*/ 1571497 h 4846851"/>
              <a:gd name="connsiteX161" fmla="*/ 1068864 w 5342388"/>
              <a:gd name="connsiteY161" fmla="*/ 1483007 h 4846851"/>
              <a:gd name="connsiteX162" fmla="*/ 1142606 w 5342388"/>
              <a:gd name="connsiteY162" fmla="*/ 1490381 h 4846851"/>
              <a:gd name="connsiteX163" fmla="*/ 1164728 w 5342388"/>
              <a:gd name="connsiteY163" fmla="*/ 1645239 h 4846851"/>
              <a:gd name="connsiteX164" fmla="*/ 1194225 w 5342388"/>
              <a:gd name="connsiteY164" fmla="*/ 1807472 h 4846851"/>
              <a:gd name="connsiteX165" fmla="*/ 1201599 w 5342388"/>
              <a:gd name="connsiteY165" fmla="*/ 1918084 h 4846851"/>
              <a:gd name="connsiteX166" fmla="*/ 1245844 w 5342388"/>
              <a:gd name="connsiteY166" fmla="*/ 1969704 h 4846851"/>
              <a:gd name="connsiteX167" fmla="*/ 1312212 w 5342388"/>
              <a:gd name="connsiteY167" fmla="*/ 1910710 h 4846851"/>
              <a:gd name="connsiteX168" fmla="*/ 1326961 w 5342388"/>
              <a:gd name="connsiteY168" fmla="*/ 1800097 h 4846851"/>
              <a:gd name="connsiteX169" fmla="*/ 1238470 w 5342388"/>
              <a:gd name="connsiteY169" fmla="*/ 1755852 h 4846851"/>
              <a:gd name="connsiteX170" fmla="*/ 1090986 w 5342388"/>
              <a:gd name="connsiteY170" fmla="*/ 1822220 h 4846851"/>
              <a:gd name="connsiteX171" fmla="*/ 1009870 w 5342388"/>
              <a:gd name="connsiteY171" fmla="*/ 1954955 h 4846851"/>
              <a:gd name="connsiteX172" fmla="*/ 1009870 w 5342388"/>
              <a:gd name="connsiteY172" fmla="*/ 2102439 h 4846851"/>
              <a:gd name="connsiteX173" fmla="*/ 1061490 w 5342388"/>
              <a:gd name="connsiteY173" fmla="*/ 2183555 h 4846851"/>
              <a:gd name="connsiteX174" fmla="*/ 1157354 w 5342388"/>
              <a:gd name="connsiteY174" fmla="*/ 2161433 h 4846851"/>
              <a:gd name="connsiteX175" fmla="*/ 1172103 w 5342388"/>
              <a:gd name="connsiteY175" fmla="*/ 2036072 h 4846851"/>
              <a:gd name="connsiteX176" fmla="*/ 1105735 w 5342388"/>
              <a:gd name="connsiteY176" fmla="*/ 1910710 h 4846851"/>
              <a:gd name="connsiteX177" fmla="*/ 1031993 w 5342388"/>
              <a:gd name="connsiteY177" fmla="*/ 1859091 h 4846851"/>
              <a:gd name="connsiteX178" fmla="*/ 906632 w 5342388"/>
              <a:gd name="connsiteY178" fmla="*/ 1866465 h 4846851"/>
              <a:gd name="connsiteX179" fmla="*/ 847638 w 5342388"/>
              <a:gd name="connsiteY179" fmla="*/ 1947581 h 4846851"/>
              <a:gd name="connsiteX180" fmla="*/ 884509 w 5342388"/>
              <a:gd name="connsiteY180" fmla="*/ 2058194 h 4846851"/>
              <a:gd name="connsiteX181" fmla="*/ 958251 w 5342388"/>
              <a:gd name="connsiteY181" fmla="*/ 2161433 h 4846851"/>
              <a:gd name="connsiteX182" fmla="*/ 958251 w 5342388"/>
              <a:gd name="connsiteY182" fmla="*/ 2249923 h 4846851"/>
              <a:gd name="connsiteX183" fmla="*/ 891883 w 5342388"/>
              <a:gd name="connsiteY183" fmla="*/ 2308917 h 4846851"/>
              <a:gd name="connsiteX184" fmla="*/ 818141 w 5342388"/>
              <a:gd name="connsiteY184" fmla="*/ 2323665 h 4846851"/>
              <a:gd name="connsiteX185" fmla="*/ 766522 w 5342388"/>
              <a:gd name="connsiteY185" fmla="*/ 2227801 h 4846851"/>
              <a:gd name="connsiteX186" fmla="*/ 759148 w 5342388"/>
              <a:gd name="connsiteY186" fmla="*/ 2117188 h 4846851"/>
              <a:gd name="connsiteX187" fmla="*/ 700154 w 5342388"/>
              <a:gd name="connsiteY187" fmla="*/ 2058194 h 4846851"/>
              <a:gd name="connsiteX188" fmla="*/ 567419 w 5342388"/>
              <a:gd name="connsiteY188" fmla="*/ 2102439 h 4846851"/>
              <a:gd name="connsiteX189" fmla="*/ 486303 w 5342388"/>
              <a:gd name="connsiteY189" fmla="*/ 2198304 h 4846851"/>
              <a:gd name="connsiteX190" fmla="*/ 464180 w 5342388"/>
              <a:gd name="connsiteY190" fmla="*/ 2323665 h 4846851"/>
              <a:gd name="connsiteX191" fmla="*/ 508425 w 5342388"/>
              <a:gd name="connsiteY191" fmla="*/ 2441652 h 4846851"/>
              <a:gd name="connsiteX192" fmla="*/ 582167 w 5342388"/>
              <a:gd name="connsiteY192" fmla="*/ 2493272 h 4846851"/>
              <a:gd name="connsiteX193" fmla="*/ 663283 w 5342388"/>
              <a:gd name="connsiteY193" fmla="*/ 2508020 h 4846851"/>
              <a:gd name="connsiteX194" fmla="*/ 685406 w 5342388"/>
              <a:gd name="connsiteY194" fmla="*/ 2404781 h 4846851"/>
              <a:gd name="connsiteX195" fmla="*/ 641161 w 5342388"/>
              <a:gd name="connsiteY195" fmla="*/ 2338413 h 4846851"/>
              <a:gd name="connsiteX196" fmla="*/ 537922 w 5342388"/>
              <a:gd name="connsiteY196" fmla="*/ 2323665 h 4846851"/>
              <a:gd name="connsiteX197" fmla="*/ 412561 w 5342388"/>
              <a:gd name="connsiteY197" fmla="*/ 2382659 h 4846851"/>
              <a:gd name="connsiteX198" fmla="*/ 301948 w 5342388"/>
              <a:gd name="connsiteY198" fmla="*/ 2434278 h 4846851"/>
              <a:gd name="connsiteX199" fmla="*/ 294573 w 5342388"/>
              <a:gd name="connsiteY199" fmla="*/ 2522768 h 4846851"/>
              <a:gd name="connsiteX200" fmla="*/ 331444 w 5342388"/>
              <a:gd name="connsiteY200" fmla="*/ 2685001 h 4846851"/>
              <a:gd name="connsiteX201" fmla="*/ 412561 w 5342388"/>
              <a:gd name="connsiteY201" fmla="*/ 2773491 h 4846851"/>
              <a:gd name="connsiteX202" fmla="*/ 501051 w 5342388"/>
              <a:gd name="connsiteY202" fmla="*/ 2773491 h 4846851"/>
              <a:gd name="connsiteX203" fmla="*/ 523173 w 5342388"/>
              <a:gd name="connsiteY203" fmla="*/ 2640755 h 4846851"/>
              <a:gd name="connsiteX204" fmla="*/ 449432 w 5342388"/>
              <a:gd name="connsiteY204" fmla="*/ 2530142 h 4846851"/>
              <a:gd name="connsiteX205" fmla="*/ 360941 w 5342388"/>
              <a:gd name="connsiteY205" fmla="*/ 2522768 h 4846851"/>
              <a:gd name="connsiteX206" fmla="*/ 257703 w 5342388"/>
              <a:gd name="connsiteY206" fmla="*/ 2544891 h 4846851"/>
              <a:gd name="connsiteX207" fmla="*/ 161838 w 5342388"/>
              <a:gd name="connsiteY207" fmla="*/ 2603884 h 4846851"/>
              <a:gd name="connsiteX208" fmla="*/ 132341 w 5342388"/>
              <a:gd name="connsiteY208" fmla="*/ 2721872 h 4846851"/>
              <a:gd name="connsiteX209" fmla="*/ 132341 w 5342388"/>
              <a:gd name="connsiteY209" fmla="*/ 2928349 h 4846851"/>
              <a:gd name="connsiteX210" fmla="*/ 213457 w 5342388"/>
              <a:gd name="connsiteY210" fmla="*/ 3046336 h 4846851"/>
              <a:gd name="connsiteX211" fmla="*/ 353567 w 5342388"/>
              <a:gd name="connsiteY211" fmla="*/ 3068459 h 4846851"/>
              <a:gd name="connsiteX212" fmla="*/ 383064 w 5342388"/>
              <a:gd name="connsiteY212" fmla="*/ 2950472 h 4846851"/>
              <a:gd name="connsiteX213" fmla="*/ 301948 w 5342388"/>
              <a:gd name="connsiteY213" fmla="*/ 2854607 h 4846851"/>
              <a:gd name="connsiteX214" fmla="*/ 154464 w 5342388"/>
              <a:gd name="connsiteY214" fmla="*/ 2839859 h 4846851"/>
              <a:gd name="connsiteX215" fmla="*/ 73348 w 5342388"/>
              <a:gd name="connsiteY215" fmla="*/ 2876730 h 4846851"/>
              <a:gd name="connsiteX216" fmla="*/ 6980 w 5342388"/>
              <a:gd name="connsiteY216" fmla="*/ 3002091 h 4846851"/>
              <a:gd name="connsiteX217" fmla="*/ 6980 w 5342388"/>
              <a:gd name="connsiteY217" fmla="*/ 3127452 h 4846851"/>
              <a:gd name="connsiteX218" fmla="*/ 51225 w 5342388"/>
              <a:gd name="connsiteY218" fmla="*/ 3282310 h 4846851"/>
              <a:gd name="connsiteX219" fmla="*/ 147090 w 5342388"/>
              <a:gd name="connsiteY219" fmla="*/ 3392923 h 4846851"/>
              <a:gd name="connsiteX220" fmla="*/ 309322 w 5342388"/>
              <a:gd name="connsiteY220" fmla="*/ 3392923 h 4846851"/>
              <a:gd name="connsiteX221" fmla="*/ 360941 w 5342388"/>
              <a:gd name="connsiteY221" fmla="*/ 3297059 h 4846851"/>
              <a:gd name="connsiteX222" fmla="*/ 287199 w 5342388"/>
              <a:gd name="connsiteY222" fmla="*/ 3179072 h 4846851"/>
              <a:gd name="connsiteX223" fmla="*/ 124967 w 5342388"/>
              <a:gd name="connsiteY223" fmla="*/ 3193820 h 4846851"/>
              <a:gd name="connsiteX224" fmla="*/ 51225 w 5342388"/>
              <a:gd name="connsiteY224" fmla="*/ 3267562 h 4846851"/>
              <a:gd name="connsiteX225" fmla="*/ 14354 w 5342388"/>
              <a:gd name="connsiteY225" fmla="*/ 3415046 h 4846851"/>
              <a:gd name="connsiteX226" fmla="*/ 43851 w 5342388"/>
              <a:gd name="connsiteY226" fmla="*/ 3562530 h 4846851"/>
              <a:gd name="connsiteX227" fmla="*/ 102844 w 5342388"/>
              <a:gd name="connsiteY227" fmla="*/ 3673142 h 4846851"/>
              <a:gd name="connsiteX228" fmla="*/ 242954 w 5342388"/>
              <a:gd name="connsiteY228" fmla="*/ 3695265 h 4846851"/>
              <a:gd name="connsiteX229" fmla="*/ 405186 w 5342388"/>
              <a:gd name="connsiteY229" fmla="*/ 3643646 h 4846851"/>
              <a:gd name="connsiteX230" fmla="*/ 442057 w 5342388"/>
              <a:gd name="connsiteY230" fmla="*/ 3547781 h 4846851"/>
              <a:gd name="connsiteX231" fmla="*/ 353567 w 5342388"/>
              <a:gd name="connsiteY231" fmla="*/ 3481413 h 4846851"/>
              <a:gd name="connsiteX232" fmla="*/ 220832 w 5342388"/>
              <a:gd name="connsiteY232" fmla="*/ 3496162 h 4846851"/>
              <a:gd name="connsiteX233" fmla="*/ 139715 w 5342388"/>
              <a:gd name="connsiteY233" fmla="*/ 3584652 h 4846851"/>
              <a:gd name="connsiteX234" fmla="*/ 139715 w 5342388"/>
              <a:gd name="connsiteY234" fmla="*/ 3732136 h 4846851"/>
              <a:gd name="connsiteX235" fmla="*/ 169212 w 5342388"/>
              <a:gd name="connsiteY235" fmla="*/ 3828001 h 4846851"/>
              <a:gd name="connsiteX236" fmla="*/ 301948 w 5342388"/>
              <a:gd name="connsiteY236" fmla="*/ 3828001 h 4846851"/>
              <a:gd name="connsiteX237" fmla="*/ 390438 w 5342388"/>
              <a:gd name="connsiteY237" fmla="*/ 3813252 h 4846851"/>
              <a:gd name="connsiteX238" fmla="*/ 427309 w 5342388"/>
              <a:gd name="connsiteY238" fmla="*/ 3872246 h 4846851"/>
              <a:gd name="connsiteX239" fmla="*/ 545296 w 5342388"/>
              <a:gd name="connsiteY239" fmla="*/ 3923865 h 4846851"/>
              <a:gd name="connsiteX240" fmla="*/ 663283 w 5342388"/>
              <a:gd name="connsiteY240" fmla="*/ 3894368 h 4846851"/>
              <a:gd name="connsiteX241" fmla="*/ 692780 w 5342388"/>
              <a:gd name="connsiteY241" fmla="*/ 3975484 h 4846851"/>
              <a:gd name="connsiteX242" fmla="*/ 700154 w 5342388"/>
              <a:gd name="connsiteY242" fmla="*/ 4108220 h 4846851"/>
              <a:gd name="connsiteX243" fmla="*/ 751773 w 5342388"/>
              <a:gd name="connsiteY243" fmla="*/ 4181962 h 4846851"/>
              <a:gd name="connsiteX244" fmla="*/ 869761 w 5342388"/>
              <a:gd name="connsiteY244" fmla="*/ 4174588 h 4846851"/>
              <a:gd name="connsiteX245" fmla="*/ 855012 w 5342388"/>
              <a:gd name="connsiteY245" fmla="*/ 4034478 h 4846851"/>
              <a:gd name="connsiteX246" fmla="*/ 869761 w 5342388"/>
              <a:gd name="connsiteY246" fmla="*/ 3894368 h 4846851"/>
              <a:gd name="connsiteX247" fmla="*/ 965625 w 5342388"/>
              <a:gd name="connsiteY247" fmla="*/ 3879620 h 4846851"/>
              <a:gd name="connsiteX248" fmla="*/ 1017244 w 5342388"/>
              <a:gd name="connsiteY248" fmla="*/ 3990233 h 4846851"/>
              <a:gd name="connsiteX249" fmla="*/ 1046741 w 5342388"/>
              <a:gd name="connsiteY249" fmla="*/ 4137717 h 4846851"/>
              <a:gd name="connsiteX250" fmla="*/ 1083612 w 5342388"/>
              <a:gd name="connsiteY250" fmla="*/ 4218833 h 4846851"/>
              <a:gd name="connsiteX251" fmla="*/ 1238470 w 5342388"/>
              <a:gd name="connsiteY251" fmla="*/ 4174588 h 4846851"/>
              <a:gd name="connsiteX252" fmla="*/ 1312212 w 5342388"/>
              <a:gd name="connsiteY252" fmla="*/ 4041852 h 4846851"/>
              <a:gd name="connsiteX253" fmla="*/ 1312212 w 5342388"/>
              <a:gd name="connsiteY253" fmla="*/ 3879620 h 4846851"/>
              <a:gd name="connsiteX254" fmla="*/ 1245844 w 5342388"/>
              <a:gd name="connsiteY254" fmla="*/ 3842749 h 4846851"/>
              <a:gd name="connsiteX255" fmla="*/ 1216348 w 5342388"/>
              <a:gd name="connsiteY255" fmla="*/ 3990233 h 4846851"/>
              <a:gd name="connsiteX256" fmla="*/ 1238470 w 5342388"/>
              <a:gd name="connsiteY256" fmla="*/ 4100846 h 4846851"/>
              <a:gd name="connsiteX257" fmla="*/ 1319586 w 5342388"/>
              <a:gd name="connsiteY257" fmla="*/ 4204084 h 4846851"/>
              <a:gd name="connsiteX258" fmla="*/ 1474444 w 5342388"/>
              <a:gd name="connsiteY258" fmla="*/ 4204084 h 4846851"/>
              <a:gd name="connsiteX259" fmla="*/ 1562935 w 5342388"/>
              <a:gd name="connsiteY259" fmla="*/ 4130342 h 4846851"/>
              <a:gd name="connsiteX260" fmla="*/ 1585057 w 5342388"/>
              <a:gd name="connsiteY260" fmla="*/ 3968110 h 4846851"/>
              <a:gd name="connsiteX261" fmla="*/ 1533438 w 5342388"/>
              <a:gd name="connsiteY261" fmla="*/ 3828001 h 4846851"/>
              <a:gd name="connsiteX262" fmla="*/ 1459696 w 5342388"/>
              <a:gd name="connsiteY262" fmla="*/ 3835375 h 4846851"/>
              <a:gd name="connsiteX263" fmla="*/ 1430199 w 5342388"/>
              <a:gd name="connsiteY263" fmla="*/ 3982859 h 4846851"/>
              <a:gd name="connsiteX264" fmla="*/ 1533438 w 5342388"/>
              <a:gd name="connsiteY264" fmla="*/ 4115594 h 4846851"/>
              <a:gd name="connsiteX265" fmla="*/ 1666173 w 5342388"/>
              <a:gd name="connsiteY265" fmla="*/ 4159839 h 4846851"/>
              <a:gd name="connsiteX266" fmla="*/ 1835780 w 5342388"/>
              <a:gd name="connsiteY266" fmla="*/ 4078723 h 4846851"/>
              <a:gd name="connsiteX267" fmla="*/ 1894773 w 5342388"/>
              <a:gd name="connsiteY267" fmla="*/ 3909117 h 4846851"/>
              <a:gd name="connsiteX268" fmla="*/ 1843154 w 5342388"/>
              <a:gd name="connsiteY268" fmla="*/ 3769007 h 4846851"/>
              <a:gd name="connsiteX269" fmla="*/ 1732541 w 5342388"/>
              <a:gd name="connsiteY269" fmla="*/ 3761633 h 4846851"/>
              <a:gd name="connsiteX270" fmla="*/ 1710419 w 5342388"/>
              <a:gd name="connsiteY270" fmla="*/ 3960736 h 4846851"/>
              <a:gd name="connsiteX271" fmla="*/ 1791535 w 5342388"/>
              <a:gd name="connsiteY271" fmla="*/ 4100846 h 4846851"/>
              <a:gd name="connsiteX272" fmla="*/ 1931644 w 5342388"/>
              <a:gd name="connsiteY272" fmla="*/ 4100846 h 4846851"/>
              <a:gd name="connsiteX273" fmla="*/ 2071754 w 5342388"/>
              <a:gd name="connsiteY273" fmla="*/ 4034478 h 4846851"/>
              <a:gd name="connsiteX274" fmla="*/ 2108625 w 5342388"/>
              <a:gd name="connsiteY274" fmla="*/ 3945988 h 4846851"/>
              <a:gd name="connsiteX275" fmla="*/ 2057006 w 5342388"/>
              <a:gd name="connsiteY275" fmla="*/ 3828001 h 4846851"/>
              <a:gd name="connsiteX276" fmla="*/ 2049632 w 5342388"/>
              <a:gd name="connsiteY276" fmla="*/ 3754259 h 4846851"/>
              <a:gd name="connsiteX277" fmla="*/ 2248735 w 5342388"/>
              <a:gd name="connsiteY277" fmla="*/ 3732136 h 4846851"/>
              <a:gd name="connsiteX278" fmla="*/ 2322477 w 5342388"/>
              <a:gd name="connsiteY278" fmla="*/ 3643646 h 4846851"/>
              <a:gd name="connsiteX279" fmla="*/ 2300354 w 5342388"/>
              <a:gd name="connsiteY279" fmla="*/ 3569904 h 4846851"/>
              <a:gd name="connsiteX280" fmla="*/ 2226612 w 5342388"/>
              <a:gd name="connsiteY280" fmla="*/ 3592026 h 4846851"/>
              <a:gd name="connsiteX281" fmla="*/ 2197115 w 5342388"/>
              <a:gd name="connsiteY281" fmla="*/ 3710013 h 4846851"/>
              <a:gd name="connsiteX282" fmla="*/ 2256109 w 5342388"/>
              <a:gd name="connsiteY282" fmla="*/ 3894368 h 4846851"/>
              <a:gd name="connsiteX283" fmla="*/ 2388844 w 5342388"/>
              <a:gd name="connsiteY283" fmla="*/ 3916491 h 4846851"/>
              <a:gd name="connsiteX284" fmla="*/ 2447838 w 5342388"/>
              <a:gd name="connsiteY284" fmla="*/ 3805878 h 4846851"/>
              <a:gd name="connsiteX285" fmla="*/ 2521580 w 5342388"/>
              <a:gd name="connsiteY285" fmla="*/ 3702639 h 4846851"/>
              <a:gd name="connsiteX286" fmla="*/ 2639567 w 5342388"/>
              <a:gd name="connsiteY286" fmla="*/ 3621523 h 4846851"/>
              <a:gd name="connsiteX287" fmla="*/ 2639567 w 5342388"/>
              <a:gd name="connsiteY287" fmla="*/ 3496162 h 4846851"/>
              <a:gd name="connsiteX288" fmla="*/ 2580573 w 5342388"/>
              <a:gd name="connsiteY288" fmla="*/ 3392923 h 4846851"/>
              <a:gd name="connsiteX289" fmla="*/ 2514206 w 5342388"/>
              <a:gd name="connsiteY289" fmla="*/ 3385549 h 4846851"/>
              <a:gd name="connsiteX290" fmla="*/ 2440464 w 5342388"/>
              <a:gd name="connsiteY290" fmla="*/ 3503536 h 4846851"/>
              <a:gd name="connsiteX291" fmla="*/ 2477335 w 5342388"/>
              <a:gd name="connsiteY291" fmla="*/ 3651020 h 4846851"/>
              <a:gd name="connsiteX292" fmla="*/ 2580573 w 5342388"/>
              <a:gd name="connsiteY292" fmla="*/ 3739510 h 4846851"/>
              <a:gd name="connsiteX293" fmla="*/ 2713309 w 5342388"/>
              <a:gd name="connsiteY293" fmla="*/ 3702639 h 4846851"/>
              <a:gd name="connsiteX294" fmla="*/ 2809173 w 5342388"/>
              <a:gd name="connsiteY294" fmla="*/ 3599401 h 4846851"/>
              <a:gd name="connsiteX295" fmla="*/ 2838670 w 5342388"/>
              <a:gd name="connsiteY295" fmla="*/ 3459291 h 4846851"/>
              <a:gd name="connsiteX296" fmla="*/ 2787051 w 5342388"/>
              <a:gd name="connsiteY296" fmla="*/ 3333930 h 4846851"/>
              <a:gd name="connsiteX297" fmla="*/ 2764928 w 5342388"/>
              <a:gd name="connsiteY297" fmla="*/ 3252813 h 4846851"/>
              <a:gd name="connsiteX298" fmla="*/ 2912412 w 5342388"/>
              <a:gd name="connsiteY298" fmla="*/ 3245439 h 4846851"/>
              <a:gd name="connsiteX299" fmla="*/ 3023025 w 5342388"/>
              <a:gd name="connsiteY299" fmla="*/ 3149575 h 4846851"/>
              <a:gd name="connsiteX300" fmla="*/ 2993528 w 5342388"/>
              <a:gd name="connsiteY300" fmla="*/ 2979968 h 4846851"/>
              <a:gd name="connsiteX301" fmla="*/ 2912412 w 5342388"/>
              <a:gd name="connsiteY301" fmla="*/ 2906226 h 4846851"/>
              <a:gd name="connsiteX302" fmla="*/ 2831296 w 5342388"/>
              <a:gd name="connsiteY302" fmla="*/ 2913601 h 4846851"/>
              <a:gd name="connsiteX303" fmla="*/ 2801799 w 5342388"/>
              <a:gd name="connsiteY303" fmla="*/ 2987342 h 4846851"/>
              <a:gd name="connsiteX304" fmla="*/ 2860793 w 5342388"/>
              <a:gd name="connsiteY304" fmla="*/ 3097955 h 4846851"/>
              <a:gd name="connsiteX305" fmla="*/ 2986154 w 5342388"/>
              <a:gd name="connsiteY305" fmla="*/ 3127452 h 4846851"/>
              <a:gd name="connsiteX306" fmla="*/ 3148386 w 5342388"/>
              <a:gd name="connsiteY306" fmla="*/ 3075833 h 4846851"/>
              <a:gd name="connsiteX307" fmla="*/ 3214754 w 5342388"/>
              <a:gd name="connsiteY307" fmla="*/ 2906226 h 4846851"/>
              <a:gd name="connsiteX308" fmla="*/ 3177883 w 5342388"/>
              <a:gd name="connsiteY308" fmla="*/ 2780865 h 4846851"/>
              <a:gd name="connsiteX309" fmla="*/ 3074644 w 5342388"/>
              <a:gd name="connsiteY309" fmla="*/ 2699749 h 4846851"/>
              <a:gd name="connsiteX310" fmla="*/ 2986154 w 5342388"/>
              <a:gd name="connsiteY310" fmla="*/ 2707123 h 4846851"/>
              <a:gd name="connsiteX311" fmla="*/ 3008277 w 5342388"/>
              <a:gd name="connsiteY311" fmla="*/ 2832484 h 4846851"/>
              <a:gd name="connsiteX312" fmla="*/ 3185257 w 5342388"/>
              <a:gd name="connsiteY312" fmla="*/ 2906226 h 4846851"/>
              <a:gd name="connsiteX313" fmla="*/ 3325367 w 5342388"/>
              <a:gd name="connsiteY313" fmla="*/ 2839859 h 4846851"/>
              <a:gd name="connsiteX314" fmla="*/ 3369612 w 5342388"/>
              <a:gd name="connsiteY314" fmla="*/ 2655504 h 4846851"/>
              <a:gd name="connsiteX315" fmla="*/ 3340115 w 5342388"/>
              <a:gd name="connsiteY315" fmla="*/ 2508020 h 4846851"/>
              <a:gd name="connsiteX316" fmla="*/ 3258999 w 5342388"/>
              <a:gd name="connsiteY316" fmla="*/ 2426904 h 4846851"/>
              <a:gd name="connsiteX317" fmla="*/ 3133638 w 5342388"/>
              <a:gd name="connsiteY317" fmla="*/ 2463775 h 4846851"/>
              <a:gd name="connsiteX318" fmla="*/ 3185257 w 5342388"/>
              <a:gd name="connsiteY318" fmla="*/ 2618633 h 4846851"/>
              <a:gd name="connsiteX319" fmla="*/ 3354864 w 5342388"/>
              <a:gd name="connsiteY319" fmla="*/ 2714497 h 4846851"/>
              <a:gd name="connsiteX320" fmla="*/ 3472851 w 5342388"/>
              <a:gd name="connsiteY320" fmla="*/ 2648130 h 4846851"/>
              <a:gd name="connsiteX321" fmla="*/ 3539219 w 5342388"/>
              <a:gd name="connsiteY321" fmla="*/ 2463775 h 4846851"/>
              <a:gd name="connsiteX322" fmla="*/ 3531844 w 5342388"/>
              <a:gd name="connsiteY322" fmla="*/ 2316291 h 4846851"/>
              <a:gd name="connsiteX323" fmla="*/ 3487599 w 5342388"/>
              <a:gd name="connsiteY323" fmla="*/ 2249923 h 4846851"/>
              <a:gd name="connsiteX324" fmla="*/ 3421232 w 5342388"/>
              <a:gd name="connsiteY324" fmla="*/ 2345788 h 4846851"/>
              <a:gd name="connsiteX325" fmla="*/ 3524470 w 5342388"/>
              <a:gd name="connsiteY325" fmla="*/ 2515394 h 4846851"/>
              <a:gd name="connsiteX326" fmla="*/ 3635083 w 5342388"/>
              <a:gd name="connsiteY326" fmla="*/ 2589136 h 4846851"/>
              <a:gd name="connsiteX327" fmla="*/ 3782567 w 5342388"/>
              <a:gd name="connsiteY327" fmla="*/ 2485897 h 4846851"/>
              <a:gd name="connsiteX328" fmla="*/ 3826812 w 5342388"/>
              <a:gd name="connsiteY328" fmla="*/ 2323665 h 4846851"/>
              <a:gd name="connsiteX329" fmla="*/ 3819438 w 5342388"/>
              <a:gd name="connsiteY329" fmla="*/ 2183555 h 4846851"/>
              <a:gd name="connsiteX330" fmla="*/ 3767819 w 5342388"/>
              <a:gd name="connsiteY330" fmla="*/ 2139310 h 4846851"/>
              <a:gd name="connsiteX331" fmla="*/ 3694077 w 5342388"/>
              <a:gd name="connsiteY331" fmla="*/ 2220426 h 4846851"/>
              <a:gd name="connsiteX332" fmla="*/ 3760444 w 5342388"/>
              <a:gd name="connsiteY332" fmla="*/ 2338413 h 4846851"/>
              <a:gd name="connsiteX333" fmla="*/ 3944799 w 5342388"/>
              <a:gd name="connsiteY333" fmla="*/ 2375284 h 4846851"/>
              <a:gd name="connsiteX334" fmla="*/ 4092283 w 5342388"/>
              <a:gd name="connsiteY334" fmla="*/ 2308917 h 4846851"/>
              <a:gd name="connsiteX335" fmla="*/ 4107032 w 5342388"/>
              <a:gd name="connsiteY335" fmla="*/ 2146684 h 4846851"/>
              <a:gd name="connsiteX336" fmla="*/ 4003793 w 5342388"/>
              <a:gd name="connsiteY336" fmla="*/ 2102439 h 4846851"/>
              <a:gd name="connsiteX337" fmla="*/ 3915303 w 5342388"/>
              <a:gd name="connsiteY337" fmla="*/ 2294168 h 4846851"/>
              <a:gd name="connsiteX338" fmla="*/ 3981670 w 5342388"/>
              <a:gd name="connsiteY338" fmla="*/ 2456401 h 4846851"/>
              <a:gd name="connsiteX339" fmla="*/ 4210270 w 5342388"/>
              <a:gd name="connsiteY339" fmla="*/ 2500646 h 4846851"/>
              <a:gd name="connsiteX340" fmla="*/ 4372503 w 5342388"/>
              <a:gd name="connsiteY340" fmla="*/ 2404781 h 4846851"/>
              <a:gd name="connsiteX341" fmla="*/ 4409373 w 5342388"/>
              <a:gd name="connsiteY341" fmla="*/ 2235175 h 4846851"/>
              <a:gd name="connsiteX342" fmla="*/ 4357754 w 5342388"/>
              <a:gd name="connsiteY342" fmla="*/ 2161433 h 4846851"/>
              <a:gd name="connsiteX343" fmla="*/ 4247141 w 5342388"/>
              <a:gd name="connsiteY343" fmla="*/ 2190930 h 4846851"/>
              <a:gd name="connsiteX344" fmla="*/ 4225019 w 5342388"/>
              <a:gd name="connsiteY344" fmla="*/ 2360536 h 4846851"/>
              <a:gd name="connsiteX345" fmla="*/ 4298761 w 5342388"/>
              <a:gd name="connsiteY345" fmla="*/ 2478523 h 4846851"/>
              <a:gd name="connsiteX346" fmla="*/ 4453619 w 5342388"/>
              <a:gd name="connsiteY346" fmla="*/ 2426904 h 4846851"/>
              <a:gd name="connsiteX347" fmla="*/ 4578980 w 5342388"/>
              <a:gd name="connsiteY347" fmla="*/ 2382659 h 4846851"/>
              <a:gd name="connsiteX348" fmla="*/ 4660096 w 5342388"/>
              <a:gd name="connsiteY348" fmla="*/ 2397407 h 4846851"/>
              <a:gd name="connsiteX349" fmla="*/ 4615851 w 5342388"/>
              <a:gd name="connsiteY349" fmla="*/ 2463775 h 4846851"/>
              <a:gd name="connsiteX350" fmla="*/ 4601103 w 5342388"/>
              <a:gd name="connsiteY350" fmla="*/ 2552265 h 4846851"/>
              <a:gd name="connsiteX351" fmla="*/ 4726464 w 5342388"/>
              <a:gd name="connsiteY351" fmla="*/ 2603884 h 4846851"/>
              <a:gd name="connsiteX352" fmla="*/ 4873948 w 5342388"/>
              <a:gd name="connsiteY352" fmla="*/ 2544891 h 4846851"/>
              <a:gd name="connsiteX353" fmla="*/ 5014057 w 5342388"/>
              <a:gd name="connsiteY353" fmla="*/ 2544891 h 4846851"/>
              <a:gd name="connsiteX354" fmla="*/ 5050928 w 5342388"/>
              <a:gd name="connsiteY354" fmla="*/ 2618633 h 4846851"/>
              <a:gd name="connsiteX355" fmla="*/ 4903444 w 5342388"/>
              <a:gd name="connsiteY355" fmla="*/ 2751368 h 4846851"/>
              <a:gd name="connsiteX356" fmla="*/ 4881322 w 5342388"/>
              <a:gd name="connsiteY356" fmla="*/ 2898852 h 4846851"/>
              <a:gd name="connsiteX357" fmla="*/ 4932941 w 5342388"/>
              <a:gd name="connsiteY357" fmla="*/ 3009465 h 4846851"/>
              <a:gd name="connsiteX358" fmla="*/ 5014057 w 5342388"/>
              <a:gd name="connsiteY358" fmla="*/ 3061084 h 4846851"/>
              <a:gd name="connsiteX359" fmla="*/ 5087799 w 5342388"/>
              <a:gd name="connsiteY359" fmla="*/ 3068459 h 4846851"/>
              <a:gd name="connsiteX360" fmla="*/ 5102548 w 5342388"/>
              <a:gd name="connsiteY360" fmla="*/ 3024213 h 4846851"/>
              <a:gd name="connsiteX361" fmla="*/ 5073051 w 5342388"/>
              <a:gd name="connsiteY361" fmla="*/ 2928349 h 4846851"/>
              <a:gd name="connsiteX362" fmla="*/ 5006683 w 5342388"/>
              <a:gd name="connsiteY362" fmla="*/ 2906226 h 4846851"/>
              <a:gd name="connsiteX363" fmla="*/ 4947690 w 5342388"/>
              <a:gd name="connsiteY363" fmla="*/ 2935723 h 4846851"/>
              <a:gd name="connsiteX364" fmla="*/ 4925567 w 5342388"/>
              <a:gd name="connsiteY364" fmla="*/ 3031588 h 4846851"/>
              <a:gd name="connsiteX365" fmla="*/ 4947690 w 5342388"/>
              <a:gd name="connsiteY365" fmla="*/ 3149575 h 4846851"/>
              <a:gd name="connsiteX366" fmla="*/ 5043554 w 5342388"/>
              <a:gd name="connsiteY366" fmla="*/ 3252813 h 4846851"/>
              <a:gd name="connsiteX367" fmla="*/ 5191038 w 5342388"/>
              <a:gd name="connsiteY367" fmla="*/ 3311807 h 4846851"/>
              <a:gd name="connsiteX368" fmla="*/ 5316399 w 5342388"/>
              <a:gd name="connsiteY368" fmla="*/ 3319181 h 4846851"/>
              <a:gd name="connsiteX369" fmla="*/ 5331148 w 5342388"/>
              <a:gd name="connsiteY369" fmla="*/ 3230691 h 4846851"/>
              <a:gd name="connsiteX370" fmla="*/ 5183664 w 5342388"/>
              <a:gd name="connsiteY370" fmla="*/ 3193820 h 4846851"/>
              <a:gd name="connsiteX371" fmla="*/ 5065677 w 5342388"/>
              <a:gd name="connsiteY371" fmla="*/ 3193820 h 4846851"/>
              <a:gd name="connsiteX372" fmla="*/ 4962438 w 5342388"/>
              <a:gd name="connsiteY372" fmla="*/ 3267562 h 4846851"/>
              <a:gd name="connsiteX373" fmla="*/ 4947690 w 5342388"/>
              <a:gd name="connsiteY373" fmla="*/ 3392923 h 4846851"/>
              <a:gd name="connsiteX374" fmla="*/ 5021432 w 5342388"/>
              <a:gd name="connsiteY374" fmla="*/ 3525659 h 4846851"/>
              <a:gd name="connsiteX375" fmla="*/ 5146793 w 5342388"/>
              <a:gd name="connsiteY375" fmla="*/ 3621523 h 4846851"/>
              <a:gd name="connsiteX376" fmla="*/ 5264780 w 5342388"/>
              <a:gd name="connsiteY376" fmla="*/ 3621523 h 4846851"/>
              <a:gd name="connsiteX377" fmla="*/ 5316399 w 5342388"/>
              <a:gd name="connsiteY377" fmla="*/ 3525659 h 4846851"/>
              <a:gd name="connsiteX378" fmla="*/ 5220535 w 5342388"/>
              <a:gd name="connsiteY378" fmla="*/ 3459291 h 4846851"/>
              <a:gd name="connsiteX379" fmla="*/ 5036180 w 5342388"/>
              <a:gd name="connsiteY379" fmla="*/ 3466665 h 4846851"/>
              <a:gd name="connsiteX380" fmla="*/ 4910819 w 5342388"/>
              <a:gd name="connsiteY380" fmla="*/ 3518284 h 4846851"/>
              <a:gd name="connsiteX381" fmla="*/ 4896070 w 5342388"/>
              <a:gd name="connsiteY381" fmla="*/ 3680517 h 4846851"/>
              <a:gd name="connsiteX382" fmla="*/ 4947690 w 5342388"/>
              <a:gd name="connsiteY382" fmla="*/ 3813252 h 4846851"/>
              <a:gd name="connsiteX383" fmla="*/ 5036180 w 5342388"/>
              <a:gd name="connsiteY383" fmla="*/ 3901742 h 4846851"/>
              <a:gd name="connsiteX384" fmla="*/ 5191038 w 5342388"/>
              <a:gd name="connsiteY384" fmla="*/ 3901742 h 4846851"/>
              <a:gd name="connsiteX385" fmla="*/ 5227909 w 5342388"/>
              <a:gd name="connsiteY385" fmla="*/ 3835375 h 4846851"/>
              <a:gd name="connsiteX386" fmla="*/ 5146793 w 5342388"/>
              <a:gd name="connsiteY386" fmla="*/ 3761633 h 4846851"/>
              <a:gd name="connsiteX387" fmla="*/ 5014057 w 5342388"/>
              <a:gd name="connsiteY387" fmla="*/ 3739510 h 4846851"/>
              <a:gd name="connsiteX388" fmla="*/ 4888696 w 5342388"/>
              <a:gd name="connsiteY388" fmla="*/ 3783755 h 4846851"/>
              <a:gd name="connsiteX389" fmla="*/ 4837077 w 5342388"/>
              <a:gd name="connsiteY389" fmla="*/ 3864872 h 4846851"/>
              <a:gd name="connsiteX390" fmla="*/ 4859199 w 5342388"/>
              <a:gd name="connsiteY390" fmla="*/ 4004981 h 4846851"/>
              <a:gd name="connsiteX391" fmla="*/ 4947690 w 5342388"/>
              <a:gd name="connsiteY391" fmla="*/ 4100846 h 4846851"/>
              <a:gd name="connsiteX392" fmla="*/ 5065677 w 5342388"/>
              <a:gd name="connsiteY392" fmla="*/ 4167213 h 4846851"/>
              <a:gd name="connsiteX393" fmla="*/ 5117296 w 5342388"/>
              <a:gd name="connsiteY393" fmla="*/ 4122968 h 4846851"/>
              <a:gd name="connsiteX394" fmla="*/ 5073051 w 5342388"/>
              <a:gd name="connsiteY394" fmla="*/ 4012355 h 4846851"/>
              <a:gd name="connsiteX395" fmla="*/ 4969812 w 5342388"/>
              <a:gd name="connsiteY395" fmla="*/ 3945988 h 4846851"/>
              <a:gd name="connsiteX396" fmla="*/ 4814954 w 5342388"/>
              <a:gd name="connsiteY396" fmla="*/ 3945988 h 4846851"/>
              <a:gd name="connsiteX397" fmla="*/ 4726464 w 5342388"/>
              <a:gd name="connsiteY397" fmla="*/ 4004981 h 4846851"/>
              <a:gd name="connsiteX398" fmla="*/ 4733838 w 5342388"/>
              <a:gd name="connsiteY398" fmla="*/ 4145091 h 4846851"/>
              <a:gd name="connsiteX399" fmla="*/ 4792832 w 5342388"/>
              <a:gd name="connsiteY399" fmla="*/ 4248330 h 4846851"/>
              <a:gd name="connsiteX400" fmla="*/ 4888696 w 5342388"/>
              <a:gd name="connsiteY400" fmla="*/ 4344194 h 4846851"/>
              <a:gd name="connsiteX401" fmla="*/ 4991935 w 5342388"/>
              <a:gd name="connsiteY401" fmla="*/ 4336820 h 4846851"/>
              <a:gd name="connsiteX402" fmla="*/ 4999309 w 5342388"/>
              <a:gd name="connsiteY402" fmla="*/ 4218833 h 4846851"/>
              <a:gd name="connsiteX403" fmla="*/ 4881322 w 5342388"/>
              <a:gd name="connsiteY403" fmla="*/ 4152465 h 4846851"/>
              <a:gd name="connsiteX404" fmla="*/ 4696967 w 5342388"/>
              <a:gd name="connsiteY404" fmla="*/ 4130342 h 4846851"/>
              <a:gd name="connsiteX405" fmla="*/ 4601103 w 5342388"/>
              <a:gd name="connsiteY405" fmla="*/ 4181962 h 4846851"/>
              <a:gd name="connsiteX406" fmla="*/ 4564232 w 5342388"/>
              <a:gd name="connsiteY406" fmla="*/ 4285201 h 4846851"/>
              <a:gd name="connsiteX407" fmla="*/ 4601103 w 5342388"/>
              <a:gd name="connsiteY407" fmla="*/ 4425310 h 4846851"/>
              <a:gd name="connsiteX408" fmla="*/ 4704341 w 5342388"/>
              <a:gd name="connsiteY408" fmla="*/ 4528549 h 4846851"/>
              <a:gd name="connsiteX409" fmla="*/ 4807580 w 5342388"/>
              <a:gd name="connsiteY409" fmla="*/ 4528549 h 4846851"/>
              <a:gd name="connsiteX410" fmla="*/ 4733838 w 5342388"/>
              <a:gd name="connsiteY410" fmla="*/ 4351568 h 4846851"/>
              <a:gd name="connsiteX411" fmla="*/ 4601103 w 5342388"/>
              <a:gd name="connsiteY411" fmla="*/ 4270452 h 4846851"/>
              <a:gd name="connsiteX412" fmla="*/ 4475741 w 5342388"/>
              <a:gd name="connsiteY412" fmla="*/ 4270452 h 4846851"/>
              <a:gd name="connsiteX413" fmla="*/ 4431496 w 5342388"/>
              <a:gd name="connsiteY413" fmla="*/ 4314697 h 4846851"/>
              <a:gd name="connsiteX414" fmla="*/ 4446244 w 5342388"/>
              <a:gd name="connsiteY414" fmla="*/ 4403188 h 4846851"/>
              <a:gd name="connsiteX415" fmla="*/ 4401999 w 5342388"/>
              <a:gd name="connsiteY415" fmla="*/ 4462181 h 4846851"/>
              <a:gd name="connsiteX416" fmla="*/ 4269264 w 5342388"/>
              <a:gd name="connsiteY416" fmla="*/ 4550672 h 4846851"/>
              <a:gd name="connsiteX417" fmla="*/ 4225019 w 5342388"/>
              <a:gd name="connsiteY417" fmla="*/ 4646536 h 4846851"/>
              <a:gd name="connsiteX418" fmla="*/ 4269264 w 5342388"/>
              <a:gd name="connsiteY418" fmla="*/ 4727652 h 4846851"/>
              <a:gd name="connsiteX419" fmla="*/ 4350380 w 5342388"/>
              <a:gd name="connsiteY419" fmla="*/ 4690781 h 4846851"/>
              <a:gd name="connsiteX420" fmla="*/ 4335632 w 5342388"/>
              <a:gd name="connsiteY420" fmla="*/ 4572794 h 4846851"/>
              <a:gd name="connsiteX421" fmla="*/ 4239767 w 5342388"/>
              <a:gd name="connsiteY421" fmla="*/ 4447433 h 4846851"/>
              <a:gd name="connsiteX422" fmla="*/ 4143903 w 5342388"/>
              <a:gd name="connsiteY422" fmla="*/ 4366317 h 4846851"/>
              <a:gd name="connsiteX423" fmla="*/ 4048038 w 5342388"/>
              <a:gd name="connsiteY423" fmla="*/ 4366317 h 4846851"/>
              <a:gd name="connsiteX424" fmla="*/ 3966922 w 5342388"/>
              <a:gd name="connsiteY424" fmla="*/ 4469555 h 4846851"/>
              <a:gd name="connsiteX425" fmla="*/ 3930051 w 5342388"/>
              <a:gd name="connsiteY425" fmla="*/ 4617039 h 4846851"/>
              <a:gd name="connsiteX426" fmla="*/ 3944799 w 5342388"/>
              <a:gd name="connsiteY426" fmla="*/ 4705530 h 4846851"/>
              <a:gd name="connsiteX427" fmla="*/ 4048038 w 5342388"/>
              <a:gd name="connsiteY427" fmla="*/ 4661284 h 4846851"/>
              <a:gd name="connsiteX428" fmla="*/ 4084909 w 5342388"/>
              <a:gd name="connsiteY428" fmla="*/ 4580168 h 4846851"/>
              <a:gd name="connsiteX429" fmla="*/ 4018541 w 5342388"/>
              <a:gd name="connsiteY429" fmla="*/ 4558046 h 4846851"/>
              <a:gd name="connsiteX430" fmla="*/ 3878432 w 5342388"/>
              <a:gd name="connsiteY430" fmla="*/ 4558046 h 4846851"/>
              <a:gd name="connsiteX431" fmla="*/ 3782567 w 5342388"/>
              <a:gd name="connsiteY431" fmla="*/ 4565420 h 4846851"/>
              <a:gd name="connsiteX432" fmla="*/ 3730948 w 5342388"/>
              <a:gd name="connsiteY432" fmla="*/ 4469555 h 4846851"/>
              <a:gd name="connsiteX433" fmla="*/ 3664580 w 5342388"/>
              <a:gd name="connsiteY433" fmla="*/ 4417936 h 4846851"/>
              <a:gd name="connsiteX434" fmla="*/ 3590838 w 5342388"/>
              <a:gd name="connsiteY434" fmla="*/ 4417936 h 4846851"/>
              <a:gd name="connsiteX435" fmla="*/ 3509722 w 5342388"/>
              <a:gd name="connsiteY435" fmla="*/ 4491678 h 4846851"/>
              <a:gd name="connsiteX436" fmla="*/ 3487599 w 5342388"/>
              <a:gd name="connsiteY436" fmla="*/ 4617039 h 4846851"/>
              <a:gd name="connsiteX437" fmla="*/ 3487599 w 5342388"/>
              <a:gd name="connsiteY437" fmla="*/ 4749775 h 4846851"/>
              <a:gd name="connsiteX438" fmla="*/ 3391735 w 5342388"/>
              <a:gd name="connsiteY438" fmla="*/ 4749775 h 4846851"/>
              <a:gd name="connsiteX439" fmla="*/ 3258999 w 5342388"/>
              <a:gd name="connsiteY439" fmla="*/ 4683407 h 4846851"/>
              <a:gd name="connsiteX440" fmla="*/ 3096767 w 5342388"/>
              <a:gd name="connsiteY440" fmla="*/ 4543297 h 4846851"/>
              <a:gd name="connsiteX441" fmla="*/ 3023025 w 5342388"/>
              <a:gd name="connsiteY441" fmla="*/ 4543297 h 4846851"/>
              <a:gd name="connsiteX442" fmla="*/ 2978780 w 5342388"/>
              <a:gd name="connsiteY442" fmla="*/ 4617039 h 4846851"/>
              <a:gd name="connsiteX443" fmla="*/ 3000903 w 5342388"/>
              <a:gd name="connsiteY443" fmla="*/ 4735026 h 4846851"/>
              <a:gd name="connsiteX444" fmla="*/ 3000903 w 5342388"/>
              <a:gd name="connsiteY444" fmla="*/ 4801394 h 4846851"/>
              <a:gd name="connsiteX445" fmla="*/ 2897664 w 5342388"/>
              <a:gd name="connsiteY445" fmla="*/ 4845639 h 4846851"/>
              <a:gd name="connsiteX446" fmla="*/ 2823922 w 5342388"/>
              <a:gd name="connsiteY446" fmla="*/ 4830891 h 4846851"/>
              <a:gd name="connsiteX447" fmla="*/ 2720683 w 5342388"/>
              <a:gd name="connsiteY447" fmla="*/ 4794020 h 4846851"/>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2825 w 5342388"/>
              <a:gd name="connsiteY82" fmla="*/ 119606 h 4847676"/>
              <a:gd name="connsiteX83" fmla="*/ 1408077 w 5342388"/>
              <a:gd name="connsiteY83" fmla="*/ 252342 h 4847676"/>
              <a:gd name="connsiteX84" fmla="*/ 1430199 w 5342388"/>
              <a:gd name="connsiteY84" fmla="*/ 355580 h 4847676"/>
              <a:gd name="connsiteX85" fmla="*/ 1474444 w 5342388"/>
              <a:gd name="connsiteY85" fmla="*/ 414574 h 4847676"/>
              <a:gd name="connsiteX86" fmla="*/ 1585057 w 5342388"/>
              <a:gd name="connsiteY86" fmla="*/ 362955 h 4847676"/>
              <a:gd name="connsiteX87" fmla="*/ 1599806 w 5342388"/>
              <a:gd name="connsiteY87" fmla="*/ 230219 h 4847676"/>
              <a:gd name="connsiteX88" fmla="*/ 1526064 w 5342388"/>
              <a:gd name="connsiteY88" fmla="*/ 112232 h 4847676"/>
              <a:gd name="connsiteX89" fmla="*/ 1385954 w 5342388"/>
              <a:gd name="connsiteY89" fmla="*/ 67987 h 4847676"/>
              <a:gd name="connsiteX90" fmla="*/ 1253219 w 5342388"/>
              <a:gd name="connsiteY90" fmla="*/ 104858 h 4847676"/>
              <a:gd name="connsiteX91" fmla="*/ 1127857 w 5342388"/>
              <a:gd name="connsiteY91" fmla="*/ 178600 h 4847676"/>
              <a:gd name="connsiteX92" fmla="*/ 1090986 w 5342388"/>
              <a:gd name="connsiteY92" fmla="*/ 318709 h 4847676"/>
              <a:gd name="connsiteX93" fmla="*/ 1142606 w 5342388"/>
              <a:gd name="connsiteY93" fmla="*/ 429322 h 4847676"/>
              <a:gd name="connsiteX94" fmla="*/ 1231096 w 5342388"/>
              <a:gd name="connsiteY94" fmla="*/ 473567 h 4847676"/>
              <a:gd name="connsiteX95" fmla="*/ 1312212 w 5342388"/>
              <a:gd name="connsiteY95" fmla="*/ 444071 h 4847676"/>
              <a:gd name="connsiteX96" fmla="*/ 129746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74444 w 5342388"/>
              <a:gd name="connsiteY85" fmla="*/ 414574 h 4847676"/>
              <a:gd name="connsiteX86" fmla="*/ 1585057 w 5342388"/>
              <a:gd name="connsiteY86" fmla="*/ 362955 h 4847676"/>
              <a:gd name="connsiteX87" fmla="*/ 1599806 w 5342388"/>
              <a:gd name="connsiteY87" fmla="*/ 230219 h 4847676"/>
              <a:gd name="connsiteX88" fmla="*/ 1526064 w 5342388"/>
              <a:gd name="connsiteY88" fmla="*/ 112232 h 4847676"/>
              <a:gd name="connsiteX89" fmla="*/ 1385954 w 5342388"/>
              <a:gd name="connsiteY89" fmla="*/ 67987 h 4847676"/>
              <a:gd name="connsiteX90" fmla="*/ 1253219 w 5342388"/>
              <a:gd name="connsiteY90" fmla="*/ 104858 h 4847676"/>
              <a:gd name="connsiteX91" fmla="*/ 1127857 w 5342388"/>
              <a:gd name="connsiteY91" fmla="*/ 178600 h 4847676"/>
              <a:gd name="connsiteX92" fmla="*/ 1090986 w 5342388"/>
              <a:gd name="connsiteY92" fmla="*/ 318709 h 4847676"/>
              <a:gd name="connsiteX93" fmla="*/ 1142606 w 5342388"/>
              <a:gd name="connsiteY93" fmla="*/ 429322 h 4847676"/>
              <a:gd name="connsiteX94" fmla="*/ 1231096 w 5342388"/>
              <a:gd name="connsiteY94" fmla="*/ 473567 h 4847676"/>
              <a:gd name="connsiteX95" fmla="*/ 1312212 w 5342388"/>
              <a:gd name="connsiteY95" fmla="*/ 444071 h 4847676"/>
              <a:gd name="connsiteX96" fmla="*/ 129746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85057 w 5342388"/>
              <a:gd name="connsiteY86" fmla="*/ 362955 h 4847676"/>
              <a:gd name="connsiteX87" fmla="*/ 1599806 w 5342388"/>
              <a:gd name="connsiteY87" fmla="*/ 230219 h 4847676"/>
              <a:gd name="connsiteX88" fmla="*/ 1526064 w 5342388"/>
              <a:gd name="connsiteY88" fmla="*/ 112232 h 4847676"/>
              <a:gd name="connsiteX89" fmla="*/ 1385954 w 5342388"/>
              <a:gd name="connsiteY89" fmla="*/ 67987 h 4847676"/>
              <a:gd name="connsiteX90" fmla="*/ 1253219 w 5342388"/>
              <a:gd name="connsiteY90" fmla="*/ 104858 h 4847676"/>
              <a:gd name="connsiteX91" fmla="*/ 1127857 w 5342388"/>
              <a:gd name="connsiteY91" fmla="*/ 178600 h 4847676"/>
              <a:gd name="connsiteX92" fmla="*/ 1090986 w 5342388"/>
              <a:gd name="connsiteY92" fmla="*/ 318709 h 4847676"/>
              <a:gd name="connsiteX93" fmla="*/ 1142606 w 5342388"/>
              <a:gd name="connsiteY93" fmla="*/ 429322 h 4847676"/>
              <a:gd name="connsiteX94" fmla="*/ 1231096 w 5342388"/>
              <a:gd name="connsiteY94" fmla="*/ 473567 h 4847676"/>
              <a:gd name="connsiteX95" fmla="*/ 1312212 w 5342388"/>
              <a:gd name="connsiteY95" fmla="*/ 444071 h 4847676"/>
              <a:gd name="connsiteX96" fmla="*/ 129746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9806 w 5342388"/>
              <a:gd name="connsiteY87" fmla="*/ 230219 h 4847676"/>
              <a:gd name="connsiteX88" fmla="*/ 1526064 w 5342388"/>
              <a:gd name="connsiteY88" fmla="*/ 112232 h 4847676"/>
              <a:gd name="connsiteX89" fmla="*/ 1385954 w 5342388"/>
              <a:gd name="connsiteY89" fmla="*/ 67987 h 4847676"/>
              <a:gd name="connsiteX90" fmla="*/ 1253219 w 5342388"/>
              <a:gd name="connsiteY90" fmla="*/ 104858 h 4847676"/>
              <a:gd name="connsiteX91" fmla="*/ 1127857 w 5342388"/>
              <a:gd name="connsiteY91" fmla="*/ 178600 h 4847676"/>
              <a:gd name="connsiteX92" fmla="*/ 1090986 w 5342388"/>
              <a:gd name="connsiteY92" fmla="*/ 318709 h 4847676"/>
              <a:gd name="connsiteX93" fmla="*/ 1142606 w 5342388"/>
              <a:gd name="connsiteY93" fmla="*/ 429322 h 4847676"/>
              <a:gd name="connsiteX94" fmla="*/ 1231096 w 5342388"/>
              <a:gd name="connsiteY94" fmla="*/ 473567 h 4847676"/>
              <a:gd name="connsiteX95" fmla="*/ 1312212 w 5342388"/>
              <a:gd name="connsiteY95" fmla="*/ 444071 h 4847676"/>
              <a:gd name="connsiteX96" fmla="*/ 129746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26064 w 5342388"/>
              <a:gd name="connsiteY88" fmla="*/ 112232 h 4847676"/>
              <a:gd name="connsiteX89" fmla="*/ 1385954 w 5342388"/>
              <a:gd name="connsiteY89" fmla="*/ 67987 h 4847676"/>
              <a:gd name="connsiteX90" fmla="*/ 1253219 w 5342388"/>
              <a:gd name="connsiteY90" fmla="*/ 104858 h 4847676"/>
              <a:gd name="connsiteX91" fmla="*/ 1127857 w 5342388"/>
              <a:gd name="connsiteY91" fmla="*/ 178600 h 4847676"/>
              <a:gd name="connsiteX92" fmla="*/ 1090986 w 5342388"/>
              <a:gd name="connsiteY92" fmla="*/ 318709 h 4847676"/>
              <a:gd name="connsiteX93" fmla="*/ 1142606 w 5342388"/>
              <a:gd name="connsiteY93" fmla="*/ 429322 h 4847676"/>
              <a:gd name="connsiteX94" fmla="*/ 1231096 w 5342388"/>
              <a:gd name="connsiteY94" fmla="*/ 473567 h 4847676"/>
              <a:gd name="connsiteX95" fmla="*/ 1312212 w 5342388"/>
              <a:gd name="connsiteY95" fmla="*/ 444071 h 4847676"/>
              <a:gd name="connsiteX96" fmla="*/ 129746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67987 h 4847676"/>
              <a:gd name="connsiteX90" fmla="*/ 1253219 w 5342388"/>
              <a:gd name="connsiteY90" fmla="*/ 104858 h 4847676"/>
              <a:gd name="connsiteX91" fmla="*/ 1127857 w 5342388"/>
              <a:gd name="connsiteY91" fmla="*/ 178600 h 4847676"/>
              <a:gd name="connsiteX92" fmla="*/ 1090986 w 5342388"/>
              <a:gd name="connsiteY92" fmla="*/ 318709 h 4847676"/>
              <a:gd name="connsiteX93" fmla="*/ 1142606 w 5342388"/>
              <a:gd name="connsiteY93" fmla="*/ 429322 h 4847676"/>
              <a:gd name="connsiteX94" fmla="*/ 1231096 w 5342388"/>
              <a:gd name="connsiteY94" fmla="*/ 473567 h 4847676"/>
              <a:gd name="connsiteX95" fmla="*/ 1312212 w 5342388"/>
              <a:gd name="connsiteY95" fmla="*/ 444071 h 4847676"/>
              <a:gd name="connsiteX96" fmla="*/ 129746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27857 w 5342388"/>
              <a:gd name="connsiteY91" fmla="*/ 178600 h 4847676"/>
              <a:gd name="connsiteX92" fmla="*/ 1090986 w 5342388"/>
              <a:gd name="connsiteY92" fmla="*/ 318709 h 4847676"/>
              <a:gd name="connsiteX93" fmla="*/ 1142606 w 5342388"/>
              <a:gd name="connsiteY93" fmla="*/ 429322 h 4847676"/>
              <a:gd name="connsiteX94" fmla="*/ 1231096 w 5342388"/>
              <a:gd name="connsiteY94" fmla="*/ 473567 h 4847676"/>
              <a:gd name="connsiteX95" fmla="*/ 1312212 w 5342388"/>
              <a:gd name="connsiteY95" fmla="*/ 444071 h 4847676"/>
              <a:gd name="connsiteX96" fmla="*/ 129746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090986 w 5342388"/>
              <a:gd name="connsiteY92" fmla="*/ 318709 h 4847676"/>
              <a:gd name="connsiteX93" fmla="*/ 1142606 w 5342388"/>
              <a:gd name="connsiteY93" fmla="*/ 429322 h 4847676"/>
              <a:gd name="connsiteX94" fmla="*/ 1231096 w 5342388"/>
              <a:gd name="connsiteY94" fmla="*/ 473567 h 4847676"/>
              <a:gd name="connsiteX95" fmla="*/ 1312212 w 5342388"/>
              <a:gd name="connsiteY95" fmla="*/ 444071 h 4847676"/>
              <a:gd name="connsiteX96" fmla="*/ 129746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73567 h 4847676"/>
              <a:gd name="connsiteX95" fmla="*/ 1312212 w 5342388"/>
              <a:gd name="connsiteY95" fmla="*/ 444071 h 4847676"/>
              <a:gd name="connsiteX96" fmla="*/ 129746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12212 w 5342388"/>
              <a:gd name="connsiteY95" fmla="*/ 444071 h 4847676"/>
              <a:gd name="connsiteX96" fmla="*/ 129746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78414 w 5342388"/>
              <a:gd name="connsiteY96" fmla="*/ 311335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24619 w 5342388"/>
              <a:gd name="connsiteY98" fmla="*/ 244967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77135 w 5342388"/>
              <a:gd name="connsiteY99" fmla="*/ 303961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899257 w 5342388"/>
              <a:gd name="connsiteY101" fmla="*/ 50306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24619 w 5342388"/>
              <a:gd name="connsiteY102" fmla="*/ 466193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3612 w 5342388"/>
              <a:gd name="connsiteY103" fmla="*/ 495690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21380 w 5342388"/>
              <a:gd name="connsiteY105" fmla="*/ 665297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52670 w 5342388"/>
              <a:gd name="connsiteY109" fmla="*/ 606303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6412 w 5342388"/>
              <a:gd name="connsiteY108" fmla="*/ 569432 h 4847676"/>
              <a:gd name="connsiteX109" fmla="*/ 571720 w 5342388"/>
              <a:gd name="connsiteY109" fmla="*/ 611065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82167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89311 w 5342388"/>
              <a:gd name="connsiteY110" fmla="*/ 672671 h 4847676"/>
              <a:gd name="connsiteX111" fmla="*/ 589541 w 5342388"/>
              <a:gd name="connsiteY111" fmla="*/ 746413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89311 w 5342388"/>
              <a:gd name="connsiteY110" fmla="*/ 672671 h 4847676"/>
              <a:gd name="connsiteX111" fmla="*/ 601448 w 5342388"/>
              <a:gd name="connsiteY111" fmla="*/ 736888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601448 w 5342388"/>
              <a:gd name="connsiteY111" fmla="*/ 736888 h 4847676"/>
              <a:gd name="connsiteX112" fmla="*/ 515799 w 5342388"/>
              <a:gd name="connsiteY112" fmla="*/ 790658 h 4847676"/>
              <a:gd name="connsiteX113" fmla="*/ 419935 w 5342388"/>
              <a:gd name="connsiteY113" fmla="*/ 812780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601448 w 5342388"/>
              <a:gd name="connsiteY111" fmla="*/ 736888 h 4847676"/>
              <a:gd name="connsiteX112" fmla="*/ 515799 w 5342388"/>
              <a:gd name="connsiteY112" fmla="*/ 790658 h 4847676"/>
              <a:gd name="connsiteX113" fmla="*/ 434222 w 5342388"/>
              <a:gd name="connsiteY113" fmla="*/ 803255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601448 w 5342388"/>
              <a:gd name="connsiteY111" fmla="*/ 736888 h 4847676"/>
              <a:gd name="connsiteX112" fmla="*/ 515799 w 5342388"/>
              <a:gd name="connsiteY112" fmla="*/ 790658 h 4847676"/>
              <a:gd name="connsiteX113" fmla="*/ 438984 w 5342388"/>
              <a:gd name="connsiteY113" fmla="*/ 800874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601448 w 5342388"/>
              <a:gd name="connsiteY111" fmla="*/ 736888 h 4847676"/>
              <a:gd name="connsiteX112" fmla="*/ 518180 w 5342388"/>
              <a:gd name="connsiteY112" fmla="*/ 785895 h 4847676"/>
              <a:gd name="connsiteX113" fmla="*/ 438984 w 5342388"/>
              <a:gd name="connsiteY113" fmla="*/ 800874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6193 w 5342388"/>
              <a:gd name="connsiteY114" fmla="*/ 783284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72451 w 5342388"/>
              <a:gd name="connsiteY115" fmla="*/ 812780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0328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294573 w 5342388"/>
              <a:gd name="connsiteY117" fmla="*/ 1056129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0941 w 5342388"/>
              <a:gd name="connsiteY118" fmla="*/ 1166742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40484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4967 w 5342388"/>
              <a:gd name="connsiteY124" fmla="*/ 1151993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9729 w 5342388"/>
              <a:gd name="connsiteY124" fmla="*/ 1159137 h 4847676"/>
              <a:gd name="connsiteX125" fmla="*/ 88096 w 5342388"/>
              <a:gd name="connsiteY125" fmla="*/ 1306851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9729 w 5342388"/>
              <a:gd name="connsiteY124" fmla="*/ 1159137 h 4847676"/>
              <a:gd name="connsiteX125" fmla="*/ 100002 w 5342388"/>
              <a:gd name="connsiteY125" fmla="*/ 1302088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29729 w 5342388"/>
              <a:gd name="connsiteY124" fmla="*/ 1159137 h 4847676"/>
              <a:gd name="connsiteX125" fmla="*/ 95240 w 5342388"/>
              <a:gd name="connsiteY125" fmla="*/ 1299707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17593 w 5342388"/>
              <a:gd name="connsiteY127" fmla="*/ 1454335 h 4847676"/>
              <a:gd name="connsiteX128" fmla="*/ 198709 w 5342388"/>
              <a:gd name="connsiteY128" fmla="*/ 1491206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17593 w 5342388"/>
              <a:gd name="connsiteY127" fmla="*/ 1454335 h 4847676"/>
              <a:gd name="connsiteX128" fmla="*/ 203471 w 5342388"/>
              <a:gd name="connsiteY128" fmla="*/ 1474537 h 4847676"/>
              <a:gd name="connsiteX129" fmla="*/ 353567 w 5342388"/>
              <a:gd name="connsiteY129" fmla="*/ 1439587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17593 w 5342388"/>
              <a:gd name="connsiteY127" fmla="*/ 1454335 h 4847676"/>
              <a:gd name="connsiteX128" fmla="*/ 203471 w 5342388"/>
              <a:gd name="connsiteY128" fmla="*/ 1474537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3471 w 5342388"/>
              <a:gd name="connsiteY128" fmla="*/ 1474537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0722 w 5342388"/>
              <a:gd name="connsiteY134" fmla="*/ 1513329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3471 w 5342388"/>
              <a:gd name="connsiteY128" fmla="*/ 1474537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0219 w 5342388"/>
              <a:gd name="connsiteY133" fmla="*/ 1410090 h 4847676"/>
              <a:gd name="connsiteX134" fmla="*/ 85484 w 5342388"/>
              <a:gd name="connsiteY134" fmla="*/ 1518091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3471 w 5342388"/>
              <a:gd name="connsiteY128" fmla="*/ 1474537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4967 w 5342388"/>
              <a:gd name="connsiteY135" fmla="*/ 1609193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06083 w 5342388"/>
              <a:gd name="connsiteY136" fmla="*/ 1682935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705058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5799 w 5342388"/>
              <a:gd name="connsiteY138" fmla="*/ 1601819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83832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46193 w 5342388"/>
              <a:gd name="connsiteY141" fmla="*/ 1520703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279825 w 5342388"/>
              <a:gd name="connsiteY142" fmla="*/ 1609193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16337 h 4847676"/>
              <a:gd name="connsiteX143" fmla="*/ 301948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16337 h 4847676"/>
              <a:gd name="connsiteX143" fmla="*/ 309092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68315 w 5342388"/>
              <a:gd name="connsiteY144" fmla="*/ 1815671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41161 w 5342388"/>
              <a:gd name="connsiteY146" fmla="*/ 1756677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51773 w 5342388"/>
              <a:gd name="connsiteY147" fmla="*/ 1660813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66522 w 5342388"/>
              <a:gd name="connsiteY149" fmla="*/ 1491206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35451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596915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26412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45167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10767 w 5342388"/>
              <a:gd name="connsiteY155" fmla="*/ 1756677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91883 w 5342388"/>
              <a:gd name="connsiteY157" fmla="*/ 1653438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80373 w 5342388"/>
              <a:gd name="connsiteY159" fmla="*/ 1705058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7244 w 5342388"/>
              <a:gd name="connsiteY160" fmla="*/ 1572322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64728 w 5342388"/>
              <a:gd name="connsiteY163" fmla="*/ 1646064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01599 w 5342388"/>
              <a:gd name="connsiteY165" fmla="*/ 1918909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5887 w 5342388"/>
              <a:gd name="connsiteY165" fmla="*/ 1916527 h 4847676"/>
              <a:gd name="connsiteX166" fmla="*/ 1245844 w 5342388"/>
              <a:gd name="connsiteY166" fmla="*/ 1970529 h 4847676"/>
              <a:gd name="connsiteX167" fmla="*/ 1312212 w 5342388"/>
              <a:gd name="connsiteY167" fmla="*/ 191153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5887 w 5342388"/>
              <a:gd name="connsiteY165" fmla="*/ 1916527 h 4847676"/>
              <a:gd name="connsiteX166" fmla="*/ 1245844 w 5342388"/>
              <a:gd name="connsiteY166" fmla="*/ 1970529 h 4847676"/>
              <a:gd name="connsiteX167" fmla="*/ 1307449 w 5342388"/>
              <a:gd name="connsiteY167" fmla="*/ 193058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5887 w 5342388"/>
              <a:gd name="connsiteY165" fmla="*/ 1916527 h 4847676"/>
              <a:gd name="connsiteX166" fmla="*/ 1241082 w 5342388"/>
              <a:gd name="connsiteY166" fmla="*/ 1958623 h 4847676"/>
              <a:gd name="connsiteX167" fmla="*/ 1307449 w 5342388"/>
              <a:gd name="connsiteY167" fmla="*/ 193058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41082 w 5342388"/>
              <a:gd name="connsiteY166" fmla="*/ 1958623 h 4847676"/>
              <a:gd name="connsiteX167" fmla="*/ 1307449 w 5342388"/>
              <a:gd name="connsiteY167" fmla="*/ 193058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7449 w 5342388"/>
              <a:gd name="connsiteY167" fmla="*/ 1930585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38470 w 5342388"/>
              <a:gd name="connsiteY169" fmla="*/ 1756677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0986 w 5342388"/>
              <a:gd name="connsiteY170" fmla="*/ 1823045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09870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09870 w 5342388"/>
              <a:gd name="connsiteY172" fmla="*/ 2103264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1490 w 5342388"/>
              <a:gd name="connsiteY173" fmla="*/ 2184380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7354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31993 w 5342388"/>
              <a:gd name="connsiteY177" fmla="*/ 1859916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5324 w 5342388"/>
              <a:gd name="connsiteY177" fmla="*/ 1874203 h 4847676"/>
              <a:gd name="connsiteX178" fmla="*/ 906632 w 5342388"/>
              <a:gd name="connsiteY178" fmla="*/ 1867290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5324 w 5342388"/>
              <a:gd name="connsiteY177" fmla="*/ 1874203 h 4847676"/>
              <a:gd name="connsiteX178" fmla="*/ 909013 w 5342388"/>
              <a:gd name="connsiteY178" fmla="*/ 1879197 h 4847676"/>
              <a:gd name="connsiteX179" fmla="*/ 847638 w 5342388"/>
              <a:gd name="connsiteY179" fmla="*/ 1948406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5324 w 5342388"/>
              <a:gd name="connsiteY177" fmla="*/ 1874203 h 4847676"/>
              <a:gd name="connsiteX178" fmla="*/ 909013 w 5342388"/>
              <a:gd name="connsiteY178" fmla="*/ 1879197 h 4847676"/>
              <a:gd name="connsiteX179" fmla="*/ 861925 w 5342388"/>
              <a:gd name="connsiteY179" fmla="*/ 1960312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84509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66522 w 5342388"/>
              <a:gd name="connsiteY185" fmla="*/ 2228626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6303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08425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3283 w 5342388"/>
              <a:gd name="connsiteY193" fmla="*/ 2508845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85406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41161 w 5342388"/>
              <a:gd name="connsiteY195" fmla="*/ 2339238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37922 w 5342388"/>
              <a:gd name="connsiteY196" fmla="*/ 2324490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2561 w 5342388"/>
              <a:gd name="connsiteY197" fmla="*/ 2383484 h 4847676"/>
              <a:gd name="connsiteX198" fmla="*/ 301948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2561 w 5342388"/>
              <a:gd name="connsiteY197" fmla="*/ 2383484 h 4847676"/>
              <a:gd name="connsiteX198" fmla="*/ 335286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294573 w 5342388"/>
              <a:gd name="connsiteY199" fmla="*/ 2523593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12561 w 5342388"/>
              <a:gd name="connsiteY201" fmla="*/ 2774316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23173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9432 w 5342388"/>
              <a:gd name="connsiteY204" fmla="*/ 2530967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2288 w 5342388"/>
              <a:gd name="connsiteY204" fmla="*/ 2533348 h 4847676"/>
              <a:gd name="connsiteX205" fmla="*/ 360941 w 5342388"/>
              <a:gd name="connsiteY205" fmla="*/ 2523593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2288 w 5342388"/>
              <a:gd name="connsiteY204" fmla="*/ 2533348 h 4847676"/>
              <a:gd name="connsiteX205" fmla="*/ 360941 w 5342388"/>
              <a:gd name="connsiteY205" fmla="*/ 2514068 h 4847676"/>
              <a:gd name="connsiteX206" fmla="*/ 257703 w 5342388"/>
              <a:gd name="connsiteY206" fmla="*/ 2545716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2288 w 5342388"/>
              <a:gd name="connsiteY204" fmla="*/ 2533348 h 4847676"/>
              <a:gd name="connsiteX205" fmla="*/ 360941 w 5342388"/>
              <a:gd name="connsiteY205" fmla="*/ 2514068 h 4847676"/>
              <a:gd name="connsiteX206" fmla="*/ 255322 w 5342388"/>
              <a:gd name="connsiteY206" fmla="*/ 2540954 h 4847676"/>
              <a:gd name="connsiteX207" fmla="*/ 161838 w 5342388"/>
              <a:gd name="connsiteY207" fmla="*/ 260470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2288 w 5342388"/>
              <a:gd name="connsiteY204" fmla="*/ 2533348 h 4847676"/>
              <a:gd name="connsiteX205" fmla="*/ 360941 w 5342388"/>
              <a:gd name="connsiteY205" fmla="*/ 2514068 h 4847676"/>
              <a:gd name="connsiteX206" fmla="*/ 255322 w 5342388"/>
              <a:gd name="connsiteY206" fmla="*/ 2540954 h 4847676"/>
              <a:gd name="connsiteX207" fmla="*/ 168982 w 5342388"/>
              <a:gd name="connsiteY207" fmla="*/ 2623759 h 4847676"/>
              <a:gd name="connsiteX208" fmla="*/ 132341 w 5342388"/>
              <a:gd name="connsiteY208" fmla="*/ 2722697 h 4847676"/>
              <a:gd name="connsiteX209" fmla="*/ 132341 w 5342388"/>
              <a:gd name="connsiteY209" fmla="*/ 2929174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2288 w 5342388"/>
              <a:gd name="connsiteY204" fmla="*/ 2533348 h 4847676"/>
              <a:gd name="connsiteX205" fmla="*/ 360941 w 5342388"/>
              <a:gd name="connsiteY205" fmla="*/ 2514068 h 4847676"/>
              <a:gd name="connsiteX206" fmla="*/ 255322 w 5342388"/>
              <a:gd name="connsiteY206" fmla="*/ 2540954 h 4847676"/>
              <a:gd name="connsiteX207" fmla="*/ 168982 w 5342388"/>
              <a:gd name="connsiteY207" fmla="*/ 2623759 h 4847676"/>
              <a:gd name="connsiteX208" fmla="*/ 132341 w 5342388"/>
              <a:gd name="connsiteY208" fmla="*/ 2722697 h 4847676"/>
              <a:gd name="connsiteX209" fmla="*/ 137103 w 5342388"/>
              <a:gd name="connsiteY209" fmla="*/ 2912505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2288 w 5342388"/>
              <a:gd name="connsiteY204" fmla="*/ 2533348 h 4847676"/>
              <a:gd name="connsiteX205" fmla="*/ 360941 w 5342388"/>
              <a:gd name="connsiteY205" fmla="*/ 2514068 h 4847676"/>
              <a:gd name="connsiteX206" fmla="*/ 255322 w 5342388"/>
              <a:gd name="connsiteY206" fmla="*/ 2540954 h 4847676"/>
              <a:gd name="connsiteX207" fmla="*/ 168982 w 5342388"/>
              <a:gd name="connsiteY207" fmla="*/ 2623759 h 4847676"/>
              <a:gd name="connsiteX208" fmla="*/ 125197 w 5342388"/>
              <a:gd name="connsiteY208" fmla="*/ 2741747 h 4847676"/>
              <a:gd name="connsiteX209" fmla="*/ 137103 w 5342388"/>
              <a:gd name="connsiteY209" fmla="*/ 2912505 h 4847676"/>
              <a:gd name="connsiteX210" fmla="*/ 213457 w 5342388"/>
              <a:gd name="connsiteY210" fmla="*/ 3047161 h 4847676"/>
              <a:gd name="connsiteX211" fmla="*/ 353567 w 5342388"/>
              <a:gd name="connsiteY211" fmla="*/ 306928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2288 w 5342388"/>
              <a:gd name="connsiteY204" fmla="*/ 2533348 h 4847676"/>
              <a:gd name="connsiteX205" fmla="*/ 360941 w 5342388"/>
              <a:gd name="connsiteY205" fmla="*/ 2514068 h 4847676"/>
              <a:gd name="connsiteX206" fmla="*/ 255322 w 5342388"/>
              <a:gd name="connsiteY206" fmla="*/ 2540954 h 4847676"/>
              <a:gd name="connsiteX207" fmla="*/ 168982 w 5342388"/>
              <a:gd name="connsiteY207" fmla="*/ 2623759 h 4847676"/>
              <a:gd name="connsiteX208" fmla="*/ 125197 w 5342388"/>
              <a:gd name="connsiteY208" fmla="*/ 2741747 h 4847676"/>
              <a:gd name="connsiteX209" fmla="*/ 137103 w 5342388"/>
              <a:gd name="connsiteY209" fmla="*/ 2912505 h 4847676"/>
              <a:gd name="connsiteX210" fmla="*/ 213457 w 5342388"/>
              <a:gd name="connsiteY210" fmla="*/ 3047161 h 4847676"/>
              <a:gd name="connsiteX211" fmla="*/ 358329 w 5342388"/>
              <a:gd name="connsiteY211" fmla="*/ 3050234 h 4847676"/>
              <a:gd name="connsiteX212" fmla="*/ 383064 w 5342388"/>
              <a:gd name="connsiteY212" fmla="*/ 2951297 h 4847676"/>
              <a:gd name="connsiteX213" fmla="*/ 301948 w 5342388"/>
              <a:gd name="connsiteY213" fmla="*/ 2855432 h 4847676"/>
              <a:gd name="connsiteX214" fmla="*/ 154464 w 5342388"/>
              <a:gd name="connsiteY214" fmla="*/ 2840684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2288 w 5342388"/>
              <a:gd name="connsiteY204" fmla="*/ 2533348 h 4847676"/>
              <a:gd name="connsiteX205" fmla="*/ 360941 w 5342388"/>
              <a:gd name="connsiteY205" fmla="*/ 2514068 h 4847676"/>
              <a:gd name="connsiteX206" fmla="*/ 255322 w 5342388"/>
              <a:gd name="connsiteY206" fmla="*/ 2540954 h 4847676"/>
              <a:gd name="connsiteX207" fmla="*/ 168982 w 5342388"/>
              <a:gd name="connsiteY207" fmla="*/ 2623759 h 4847676"/>
              <a:gd name="connsiteX208" fmla="*/ 125197 w 5342388"/>
              <a:gd name="connsiteY208" fmla="*/ 2741747 h 4847676"/>
              <a:gd name="connsiteX209" fmla="*/ 137103 w 5342388"/>
              <a:gd name="connsiteY209" fmla="*/ 2912505 h 4847676"/>
              <a:gd name="connsiteX210" fmla="*/ 213457 w 5342388"/>
              <a:gd name="connsiteY210" fmla="*/ 3047161 h 4847676"/>
              <a:gd name="connsiteX211" fmla="*/ 358329 w 5342388"/>
              <a:gd name="connsiteY211" fmla="*/ 3050234 h 4847676"/>
              <a:gd name="connsiteX212" fmla="*/ 383064 w 5342388"/>
              <a:gd name="connsiteY212" fmla="*/ 2951297 h 4847676"/>
              <a:gd name="connsiteX213" fmla="*/ 301948 w 5342388"/>
              <a:gd name="connsiteY213" fmla="*/ 2855432 h 4847676"/>
              <a:gd name="connsiteX214" fmla="*/ 175895 w 5342388"/>
              <a:gd name="connsiteY214" fmla="*/ 2828778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2288 w 5342388"/>
              <a:gd name="connsiteY204" fmla="*/ 2533348 h 4847676"/>
              <a:gd name="connsiteX205" fmla="*/ 360941 w 5342388"/>
              <a:gd name="connsiteY205" fmla="*/ 2514068 h 4847676"/>
              <a:gd name="connsiteX206" fmla="*/ 255322 w 5342388"/>
              <a:gd name="connsiteY206" fmla="*/ 2540954 h 4847676"/>
              <a:gd name="connsiteX207" fmla="*/ 168982 w 5342388"/>
              <a:gd name="connsiteY207" fmla="*/ 2623759 h 4847676"/>
              <a:gd name="connsiteX208" fmla="*/ 125197 w 5342388"/>
              <a:gd name="connsiteY208" fmla="*/ 2741747 h 4847676"/>
              <a:gd name="connsiteX209" fmla="*/ 137103 w 5342388"/>
              <a:gd name="connsiteY209" fmla="*/ 2912505 h 4847676"/>
              <a:gd name="connsiteX210" fmla="*/ 218219 w 5342388"/>
              <a:gd name="connsiteY210" fmla="*/ 3040018 h 4847676"/>
              <a:gd name="connsiteX211" fmla="*/ 358329 w 5342388"/>
              <a:gd name="connsiteY211" fmla="*/ 3050234 h 4847676"/>
              <a:gd name="connsiteX212" fmla="*/ 383064 w 5342388"/>
              <a:gd name="connsiteY212" fmla="*/ 2951297 h 4847676"/>
              <a:gd name="connsiteX213" fmla="*/ 301948 w 5342388"/>
              <a:gd name="connsiteY213" fmla="*/ 2855432 h 4847676"/>
              <a:gd name="connsiteX214" fmla="*/ 175895 w 5342388"/>
              <a:gd name="connsiteY214" fmla="*/ 2828778 h 4847676"/>
              <a:gd name="connsiteX215" fmla="*/ 73348 w 5342388"/>
              <a:gd name="connsiteY215" fmla="*/ 2877555 h 4847676"/>
              <a:gd name="connsiteX216" fmla="*/ 6980 w 5342388"/>
              <a:gd name="connsiteY216" fmla="*/ 3002916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2288 w 5342388"/>
              <a:gd name="connsiteY204" fmla="*/ 2533348 h 4847676"/>
              <a:gd name="connsiteX205" fmla="*/ 360941 w 5342388"/>
              <a:gd name="connsiteY205" fmla="*/ 2514068 h 4847676"/>
              <a:gd name="connsiteX206" fmla="*/ 255322 w 5342388"/>
              <a:gd name="connsiteY206" fmla="*/ 2540954 h 4847676"/>
              <a:gd name="connsiteX207" fmla="*/ 168982 w 5342388"/>
              <a:gd name="connsiteY207" fmla="*/ 2623759 h 4847676"/>
              <a:gd name="connsiteX208" fmla="*/ 125197 w 5342388"/>
              <a:gd name="connsiteY208" fmla="*/ 2741747 h 4847676"/>
              <a:gd name="connsiteX209" fmla="*/ 137103 w 5342388"/>
              <a:gd name="connsiteY209" fmla="*/ 2912505 h 4847676"/>
              <a:gd name="connsiteX210" fmla="*/ 218219 w 5342388"/>
              <a:gd name="connsiteY210" fmla="*/ 3040018 h 4847676"/>
              <a:gd name="connsiteX211" fmla="*/ 358329 w 5342388"/>
              <a:gd name="connsiteY211" fmla="*/ 3050234 h 4847676"/>
              <a:gd name="connsiteX212" fmla="*/ 383064 w 5342388"/>
              <a:gd name="connsiteY212" fmla="*/ 2951297 h 4847676"/>
              <a:gd name="connsiteX213" fmla="*/ 301948 w 5342388"/>
              <a:gd name="connsiteY213" fmla="*/ 2855432 h 4847676"/>
              <a:gd name="connsiteX214" fmla="*/ 175895 w 5342388"/>
              <a:gd name="connsiteY214" fmla="*/ 2828778 h 4847676"/>
              <a:gd name="connsiteX215" fmla="*/ 73348 w 5342388"/>
              <a:gd name="connsiteY215" fmla="*/ 2877555 h 4847676"/>
              <a:gd name="connsiteX216" fmla="*/ 6980 w 5342388"/>
              <a:gd name="connsiteY216" fmla="*/ 3010059 h 4847676"/>
              <a:gd name="connsiteX217" fmla="*/ 6980 w 5342388"/>
              <a:gd name="connsiteY217" fmla="*/ 3128277 h 4847676"/>
              <a:gd name="connsiteX218" fmla="*/ 51225 w 5342388"/>
              <a:gd name="connsiteY218" fmla="*/ 3283135 h 4847676"/>
              <a:gd name="connsiteX219" fmla="*/ 147090 w 5342388"/>
              <a:gd name="connsiteY219" fmla="*/ 3393748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141 w 5342388"/>
              <a:gd name="connsiteY0" fmla="*/ 134355 h 4847676"/>
              <a:gd name="connsiteX1" fmla="*/ 4266421 w 5342388"/>
              <a:gd name="connsiteY1" fmla="*/ 245198 h 4847676"/>
              <a:gd name="connsiteX2" fmla="*/ 4241688 w 5342388"/>
              <a:gd name="connsiteY2" fmla="*/ 314638 h 4847676"/>
              <a:gd name="connsiteX3" fmla="*/ 4173399 w 5342388"/>
              <a:gd name="connsiteY3" fmla="*/ 318709 h 4847676"/>
              <a:gd name="connsiteX4" fmla="*/ 4092283 w 5342388"/>
              <a:gd name="connsiteY4" fmla="*/ 193348 h 4847676"/>
              <a:gd name="connsiteX5" fmla="*/ 4003793 w 5342388"/>
              <a:gd name="connsiteY5" fmla="*/ 156477 h 4847676"/>
              <a:gd name="connsiteX6" fmla="*/ 3890569 w 5342388"/>
              <a:gd name="connsiteY6" fmla="*/ 200492 h 4847676"/>
              <a:gd name="connsiteX7" fmla="*/ 3851547 w 5342388"/>
              <a:gd name="connsiteY7" fmla="*/ 296587 h 4847676"/>
              <a:gd name="connsiteX8" fmla="*/ 3870596 w 5342388"/>
              <a:gd name="connsiteY8" fmla="*/ 370559 h 4847676"/>
              <a:gd name="connsiteX9" fmla="*/ 3974296 w 5342388"/>
              <a:gd name="connsiteY9" fmla="*/ 399826 h 4847676"/>
              <a:gd name="connsiteX10" fmla="*/ 4099657 w 5342388"/>
              <a:gd name="connsiteY10" fmla="*/ 421948 h 4847676"/>
              <a:gd name="connsiteX11" fmla="*/ 4107032 w 5342388"/>
              <a:gd name="connsiteY11" fmla="*/ 503064 h 4847676"/>
              <a:gd name="connsiteX12" fmla="*/ 4048269 w 5342388"/>
              <a:gd name="connsiteY12" fmla="*/ 559907 h 4847676"/>
              <a:gd name="connsiteX13" fmla="*/ 3905317 w 5342388"/>
              <a:gd name="connsiteY13" fmla="*/ 510670 h 4847676"/>
              <a:gd name="connsiteX14" fmla="*/ 3802309 w 5342388"/>
              <a:gd name="connsiteY14" fmla="*/ 427172 h 4847676"/>
              <a:gd name="connsiteX15" fmla="*/ 3708595 w 5342388"/>
              <a:gd name="connsiteY15" fmla="*/ 394602 h 4847676"/>
              <a:gd name="connsiteX16" fmla="*/ 3637694 w 5342388"/>
              <a:gd name="connsiteY16" fmla="*/ 472876 h 4847676"/>
              <a:gd name="connsiteX17" fmla="*/ 3632702 w 5342388"/>
              <a:gd name="connsiteY17" fmla="*/ 606533 h 4847676"/>
              <a:gd name="connsiteX18" fmla="*/ 3676717 w 5342388"/>
              <a:gd name="connsiteY18" fmla="*/ 716916 h 4847676"/>
              <a:gd name="connsiteX19" fmla="*/ 3775654 w 5342388"/>
              <a:gd name="connsiteY19" fmla="*/ 726441 h 4847676"/>
              <a:gd name="connsiteX20" fmla="*/ 3831574 w 5342388"/>
              <a:gd name="connsiteY20" fmla="*/ 633419 h 4847676"/>
              <a:gd name="connsiteX21" fmla="*/ 3760444 w 5342388"/>
              <a:gd name="connsiteY21" fmla="*/ 525187 h 4847676"/>
              <a:gd name="connsiteX22" fmla="*/ 3605586 w 5342388"/>
              <a:gd name="connsiteY22" fmla="*/ 473567 h 4847676"/>
              <a:gd name="connsiteX23" fmla="*/ 3472620 w 5342388"/>
              <a:gd name="connsiteY23" fmla="*/ 478100 h 4847676"/>
              <a:gd name="connsiteX24" fmla="*/ 3384361 w 5342388"/>
              <a:gd name="connsiteY24" fmla="*/ 539705 h 4847676"/>
              <a:gd name="connsiteX25" fmla="*/ 3342266 w 5342388"/>
              <a:gd name="connsiteY25" fmla="*/ 677664 h 4847676"/>
              <a:gd name="connsiteX26" fmla="*/ 3376986 w 5342388"/>
              <a:gd name="connsiteY26" fmla="*/ 805406 h 4847676"/>
              <a:gd name="connsiteX27" fmla="*/ 3450728 w 5342388"/>
              <a:gd name="connsiteY27" fmla="*/ 864400 h 4847676"/>
              <a:gd name="connsiteX28" fmla="*/ 3512103 w 5342388"/>
              <a:gd name="connsiteY28" fmla="*/ 832983 h 4847676"/>
              <a:gd name="connsiteX29" fmla="*/ 3494973 w 5342388"/>
              <a:gd name="connsiteY29" fmla="*/ 709542 h 4847676"/>
              <a:gd name="connsiteX30" fmla="*/ 3428606 w 5342388"/>
              <a:gd name="connsiteY30" fmla="*/ 598929 h 4847676"/>
              <a:gd name="connsiteX31" fmla="*/ 3320835 w 5342388"/>
              <a:gd name="connsiteY31" fmla="*/ 544698 h 4847676"/>
              <a:gd name="connsiteX32" fmla="*/ 3207380 w 5342388"/>
              <a:gd name="connsiteY32" fmla="*/ 562058 h 4847676"/>
              <a:gd name="connsiteX33" fmla="*/ 3108904 w 5342388"/>
              <a:gd name="connsiteY33" fmla="*/ 625583 h 4847676"/>
              <a:gd name="connsiteX34" fmla="*/ 3030399 w 5342388"/>
              <a:gd name="connsiteY34" fmla="*/ 731664 h 4847676"/>
              <a:gd name="connsiteX35" fmla="*/ 3008047 w 5342388"/>
              <a:gd name="connsiteY35" fmla="*/ 847269 h 4847676"/>
              <a:gd name="connsiteX36" fmla="*/ 3067039 w 5342388"/>
              <a:gd name="connsiteY36" fmla="*/ 930998 h 4847676"/>
              <a:gd name="connsiteX37" fmla="*/ 3178113 w 5342388"/>
              <a:gd name="connsiteY37" fmla="*/ 899120 h 4847676"/>
              <a:gd name="connsiteX38" fmla="*/ 3170739 w 5342388"/>
              <a:gd name="connsiteY38" fmla="*/ 753787 h 4847676"/>
              <a:gd name="connsiteX39" fmla="*/ 3074644 w 5342388"/>
              <a:gd name="connsiteY39" fmla="*/ 613677 h 4847676"/>
              <a:gd name="connsiteX40" fmla="*/ 2986154 w 5342388"/>
              <a:gd name="connsiteY40" fmla="*/ 583950 h 4847676"/>
              <a:gd name="connsiteX41" fmla="*/ 2912412 w 5342388"/>
              <a:gd name="connsiteY41" fmla="*/ 613677 h 4847676"/>
              <a:gd name="connsiteX42" fmla="*/ 2842511 w 5342388"/>
              <a:gd name="connsiteY42" fmla="*/ 675743 h 4847676"/>
              <a:gd name="connsiteX43" fmla="*/ 2747107 w 5342388"/>
              <a:gd name="connsiteY43" fmla="*/ 710003 h 4847676"/>
              <a:gd name="connsiteX44" fmla="*/ 2675978 w 5342388"/>
              <a:gd name="connsiteY44" fmla="*/ 667678 h 4847676"/>
              <a:gd name="connsiteX45" fmla="*/ 2705243 w 5342388"/>
              <a:gd name="connsiteY45" fmla="*/ 625352 h 4847676"/>
              <a:gd name="connsiteX46" fmla="*/ 2767541 w 5342388"/>
              <a:gd name="connsiteY46" fmla="*/ 578727 h 4847676"/>
              <a:gd name="connsiteX47" fmla="*/ 2725676 w 5342388"/>
              <a:gd name="connsiteY47" fmla="*/ 519733 h 4847676"/>
              <a:gd name="connsiteX48" fmla="*/ 2639567 w 5342388"/>
              <a:gd name="connsiteY48" fmla="*/ 512589 h 4847676"/>
              <a:gd name="connsiteX49" fmla="*/ 2546315 w 5342388"/>
              <a:gd name="connsiteY49" fmla="*/ 574425 h 4847676"/>
              <a:gd name="connsiteX50" fmla="*/ 2418341 w 5342388"/>
              <a:gd name="connsiteY50" fmla="*/ 635800 h 4847676"/>
              <a:gd name="connsiteX51" fmla="*/ 2315103 w 5342388"/>
              <a:gd name="connsiteY51" fmla="*/ 591555 h 4847676"/>
              <a:gd name="connsiteX52" fmla="*/ 2297743 w 5342388"/>
              <a:gd name="connsiteY52" fmla="*/ 510438 h 4847676"/>
              <a:gd name="connsiteX53" fmla="*/ 2388844 w 5342388"/>
              <a:gd name="connsiteY53" fmla="*/ 444071 h 4847676"/>
              <a:gd name="connsiteX54" fmla="*/ 2462586 w 5342388"/>
              <a:gd name="connsiteY54" fmla="*/ 407200 h 4847676"/>
              <a:gd name="connsiteX55" fmla="*/ 2531797 w 5342388"/>
              <a:gd name="connsiteY55" fmla="*/ 364874 h 4847676"/>
              <a:gd name="connsiteX56" fmla="*/ 2543703 w 5342388"/>
              <a:gd name="connsiteY56" fmla="*/ 318709 h 4847676"/>
              <a:gd name="connsiteX57" fmla="*/ 2425715 w 5342388"/>
              <a:gd name="connsiteY57" fmla="*/ 274464 h 4847676"/>
              <a:gd name="connsiteX58" fmla="*/ 2388844 w 5342388"/>
              <a:gd name="connsiteY58" fmla="*/ 193348 h 4847676"/>
              <a:gd name="connsiteX59" fmla="*/ 2369334 w 5342388"/>
              <a:gd name="connsiteY59" fmla="*/ 117225 h 4847676"/>
              <a:gd name="connsiteX60" fmla="*/ 2300354 w 5342388"/>
              <a:gd name="connsiteY60" fmla="*/ 97484 h 4847676"/>
              <a:gd name="connsiteX61" fmla="*/ 2197346 w 5342388"/>
              <a:gd name="connsiteY61" fmla="*/ 144341 h 4847676"/>
              <a:gd name="connsiteX62" fmla="*/ 2088884 w 5342388"/>
              <a:gd name="connsiteY62" fmla="*/ 233061 h 4847676"/>
              <a:gd name="connsiteX63" fmla="*/ 2027509 w 5342388"/>
              <a:gd name="connsiteY63" fmla="*/ 318709 h 4847676"/>
              <a:gd name="connsiteX64" fmla="*/ 2027509 w 5342388"/>
              <a:gd name="connsiteY64" fmla="*/ 392451 h 4847676"/>
              <a:gd name="connsiteX65" fmla="*/ 2086503 w 5342388"/>
              <a:gd name="connsiteY65" fmla="*/ 429322 h 4847676"/>
              <a:gd name="connsiteX66" fmla="*/ 2187590 w 5342388"/>
              <a:gd name="connsiteY66" fmla="*/ 380314 h 4847676"/>
              <a:gd name="connsiteX67" fmla="*/ 2241361 w 5342388"/>
              <a:gd name="connsiteY67" fmla="*/ 296587 h 4847676"/>
              <a:gd name="connsiteX68" fmla="*/ 2270857 w 5342388"/>
              <a:gd name="connsiteY68" fmla="*/ 156477 h 4847676"/>
              <a:gd name="connsiteX69" fmla="*/ 2226612 w 5342388"/>
              <a:gd name="connsiteY69" fmla="*/ 75361 h 4847676"/>
              <a:gd name="connsiteX70" fmla="*/ 2108625 w 5342388"/>
              <a:gd name="connsiteY70" fmla="*/ 38490 h 4847676"/>
              <a:gd name="connsiteX71" fmla="*/ 1961141 w 5342388"/>
              <a:gd name="connsiteY71" fmla="*/ 33497 h 4847676"/>
              <a:gd name="connsiteX72" fmla="*/ 1830788 w 5342388"/>
              <a:gd name="connsiteY72" fmla="*/ 70829 h 4847676"/>
              <a:gd name="connsiteX73" fmla="*/ 1741835 w 5342388"/>
              <a:gd name="connsiteY73" fmla="*/ 156017 h 4847676"/>
              <a:gd name="connsiteX74" fmla="*/ 1727088 w 5342388"/>
              <a:gd name="connsiteY74" fmla="*/ 279688 h 4847676"/>
              <a:gd name="connsiteX75" fmla="*/ 1769412 w 5342388"/>
              <a:gd name="connsiteY75" fmla="*/ 360342 h 4847676"/>
              <a:gd name="connsiteX76" fmla="*/ 1850528 w 5342388"/>
              <a:gd name="connsiteY76" fmla="*/ 372710 h 4847676"/>
              <a:gd name="connsiteX77" fmla="*/ 1927112 w 5342388"/>
              <a:gd name="connsiteY77" fmla="*/ 274694 h 4847676"/>
              <a:gd name="connsiteX78" fmla="*/ 1919969 w 5342388"/>
              <a:gd name="connsiteY78" fmla="*/ 109851 h 4847676"/>
              <a:gd name="connsiteX79" fmla="*/ 1783930 w 5342388"/>
              <a:gd name="connsiteY79" fmla="*/ 18518 h 4847676"/>
              <a:gd name="connsiteX80" fmla="*/ 1658799 w 5342388"/>
              <a:gd name="connsiteY80" fmla="*/ 1619 h 4847676"/>
              <a:gd name="connsiteX81" fmla="*/ 1516078 w 5342388"/>
              <a:gd name="connsiteY81" fmla="*/ 43023 h 4847676"/>
              <a:gd name="connsiteX82" fmla="*/ 1425207 w 5342388"/>
              <a:gd name="connsiteY82" fmla="*/ 126750 h 4847676"/>
              <a:gd name="connsiteX83" fmla="*/ 1408077 w 5342388"/>
              <a:gd name="connsiteY83" fmla="*/ 252342 h 4847676"/>
              <a:gd name="connsiteX84" fmla="*/ 1430199 w 5342388"/>
              <a:gd name="connsiteY84" fmla="*/ 355580 h 4847676"/>
              <a:gd name="connsiteX85" fmla="*/ 1495876 w 5342388"/>
              <a:gd name="connsiteY85" fmla="*/ 400286 h 4847676"/>
              <a:gd name="connsiteX86" fmla="*/ 1575532 w 5342388"/>
              <a:gd name="connsiteY86" fmla="*/ 355811 h 4847676"/>
              <a:gd name="connsiteX87" fmla="*/ 1595043 w 5342388"/>
              <a:gd name="connsiteY87" fmla="*/ 230219 h 4847676"/>
              <a:gd name="connsiteX88" fmla="*/ 1518921 w 5342388"/>
              <a:gd name="connsiteY88" fmla="*/ 114613 h 4847676"/>
              <a:gd name="connsiteX89" fmla="*/ 1385954 w 5342388"/>
              <a:gd name="connsiteY89" fmla="*/ 75130 h 4847676"/>
              <a:gd name="connsiteX90" fmla="*/ 1253219 w 5342388"/>
              <a:gd name="connsiteY90" fmla="*/ 104858 h 4847676"/>
              <a:gd name="connsiteX91" fmla="*/ 1139763 w 5342388"/>
              <a:gd name="connsiteY91" fmla="*/ 190506 h 4847676"/>
              <a:gd name="connsiteX92" fmla="*/ 1102892 w 5342388"/>
              <a:gd name="connsiteY92" fmla="*/ 318709 h 4847676"/>
              <a:gd name="connsiteX93" fmla="*/ 1142606 w 5342388"/>
              <a:gd name="connsiteY93" fmla="*/ 429322 h 4847676"/>
              <a:gd name="connsiteX94" fmla="*/ 1231096 w 5342388"/>
              <a:gd name="connsiteY94" fmla="*/ 483092 h 4847676"/>
              <a:gd name="connsiteX95" fmla="*/ 1307450 w 5342388"/>
              <a:gd name="connsiteY95" fmla="*/ 460740 h 4847676"/>
              <a:gd name="connsiteX96" fmla="*/ 1297464 w 5342388"/>
              <a:gd name="connsiteY96" fmla="*/ 344672 h 4847676"/>
              <a:gd name="connsiteX97" fmla="*/ 1201599 w 5342388"/>
              <a:gd name="connsiteY97" fmla="*/ 252342 h 4847676"/>
              <a:gd name="connsiteX98" fmla="*/ 1031763 w 5342388"/>
              <a:gd name="connsiteY98" fmla="*/ 256873 h 4847676"/>
              <a:gd name="connsiteX99" fmla="*/ 891422 w 5342388"/>
              <a:gd name="connsiteY99" fmla="*/ 311104 h 4847676"/>
              <a:gd name="connsiteX100" fmla="*/ 855012 w 5342388"/>
              <a:gd name="connsiteY100" fmla="*/ 414574 h 4847676"/>
              <a:gd name="connsiteX101" fmla="*/ 908782 w 5342388"/>
              <a:gd name="connsiteY101" fmla="*/ 484014 h 4847676"/>
              <a:gd name="connsiteX102" fmla="*/ 1019857 w 5342388"/>
              <a:gd name="connsiteY102" fmla="*/ 475718 h 4847676"/>
              <a:gd name="connsiteX103" fmla="*/ 1081231 w 5342388"/>
              <a:gd name="connsiteY103" fmla="*/ 509977 h 4847676"/>
              <a:gd name="connsiteX104" fmla="*/ 1031993 w 5342388"/>
              <a:gd name="connsiteY104" fmla="*/ 606303 h 4847676"/>
              <a:gd name="connsiteX105" fmla="*/ 940430 w 5342388"/>
              <a:gd name="connsiteY105" fmla="*/ 660535 h 4847676"/>
              <a:gd name="connsiteX106" fmla="*/ 810767 w 5342388"/>
              <a:gd name="connsiteY106" fmla="*/ 591555 h 4847676"/>
              <a:gd name="connsiteX107" fmla="*/ 722277 w 5342388"/>
              <a:gd name="connsiteY107" fmla="*/ 539935 h 4847676"/>
              <a:gd name="connsiteX108" fmla="*/ 621649 w 5342388"/>
              <a:gd name="connsiteY108" fmla="*/ 562289 h 4847676"/>
              <a:gd name="connsiteX109" fmla="*/ 571720 w 5342388"/>
              <a:gd name="connsiteY109" fmla="*/ 611065 h 4847676"/>
              <a:gd name="connsiteX110" fmla="*/ 596455 w 5342388"/>
              <a:gd name="connsiteY110" fmla="*/ 672671 h 4847676"/>
              <a:gd name="connsiteX111" fmla="*/ 591923 w 5342388"/>
              <a:gd name="connsiteY111" fmla="*/ 741650 h 4847676"/>
              <a:gd name="connsiteX112" fmla="*/ 518180 w 5342388"/>
              <a:gd name="connsiteY112" fmla="*/ 785895 h 4847676"/>
              <a:gd name="connsiteX113" fmla="*/ 438984 w 5342388"/>
              <a:gd name="connsiteY113" fmla="*/ 800874 h 4847676"/>
              <a:gd name="connsiteX114" fmla="*/ 348574 w 5342388"/>
              <a:gd name="connsiteY114" fmla="*/ 773759 h 4847676"/>
              <a:gd name="connsiteX115" fmla="*/ 284357 w 5342388"/>
              <a:gd name="connsiteY115" fmla="*/ 824687 h 4847676"/>
              <a:gd name="connsiteX116" fmla="*/ 259853 w 5342388"/>
              <a:gd name="connsiteY116" fmla="*/ 901271 h 4847676"/>
              <a:gd name="connsiteX117" fmla="*/ 304098 w 5342388"/>
              <a:gd name="connsiteY117" fmla="*/ 1053748 h 4847676"/>
              <a:gd name="connsiteX118" fmla="*/ 363322 w 5342388"/>
              <a:gd name="connsiteY118" fmla="*/ 1152455 h 4847676"/>
              <a:gd name="connsiteX119" fmla="*/ 434683 w 5342388"/>
              <a:gd name="connsiteY119" fmla="*/ 1219052 h 4847676"/>
              <a:gd name="connsiteX120" fmla="*/ 486303 w 5342388"/>
              <a:gd name="connsiteY120" fmla="*/ 1210987 h 4847676"/>
              <a:gd name="connsiteX121" fmla="*/ 464180 w 5342388"/>
              <a:gd name="connsiteY121" fmla="*/ 1093000 h 4847676"/>
              <a:gd name="connsiteX122" fmla="*/ 368315 w 5342388"/>
              <a:gd name="connsiteY122" fmla="*/ 1011884 h 4847676"/>
              <a:gd name="connsiteX123" fmla="*/ 250328 w 5342388"/>
              <a:gd name="connsiteY123" fmla="*/ 1026632 h 4847676"/>
              <a:gd name="connsiteX124" fmla="*/ 132111 w 5342388"/>
              <a:gd name="connsiteY124" fmla="*/ 1159137 h 4847676"/>
              <a:gd name="connsiteX125" fmla="*/ 95240 w 5342388"/>
              <a:gd name="connsiteY125" fmla="*/ 1299707 h 4847676"/>
              <a:gd name="connsiteX126" fmla="*/ 95470 w 5342388"/>
              <a:gd name="connsiteY126" fmla="*/ 1402716 h 4847676"/>
              <a:gd name="connsiteX127" fmla="*/ 122355 w 5342388"/>
              <a:gd name="connsiteY127" fmla="*/ 1451954 h 4847676"/>
              <a:gd name="connsiteX128" fmla="*/ 208234 w 5342388"/>
              <a:gd name="connsiteY128" fmla="*/ 1469774 h 4847676"/>
              <a:gd name="connsiteX129" fmla="*/ 341661 w 5342388"/>
              <a:gd name="connsiteY129" fmla="*/ 1422919 h 4847676"/>
              <a:gd name="connsiteX130" fmla="*/ 405186 w 5342388"/>
              <a:gd name="connsiteY130" fmla="*/ 1351097 h 4847676"/>
              <a:gd name="connsiteX131" fmla="*/ 368315 w 5342388"/>
              <a:gd name="connsiteY131" fmla="*/ 1314226 h 4847676"/>
              <a:gd name="connsiteX132" fmla="*/ 228206 w 5342388"/>
              <a:gd name="connsiteY132" fmla="*/ 1336348 h 4847676"/>
              <a:gd name="connsiteX133" fmla="*/ 119744 w 5342388"/>
              <a:gd name="connsiteY133" fmla="*/ 1417233 h 4847676"/>
              <a:gd name="connsiteX134" fmla="*/ 85484 w 5342388"/>
              <a:gd name="connsiteY134" fmla="*/ 1518091 h 4847676"/>
              <a:gd name="connsiteX135" fmla="*/ 122585 w 5342388"/>
              <a:gd name="connsiteY135" fmla="*/ 1616337 h 4847676"/>
              <a:gd name="connsiteX136" fmla="*/ 217990 w 5342388"/>
              <a:gd name="connsiteY136" fmla="*/ 1678173 h 4847676"/>
              <a:gd name="connsiteX137" fmla="*/ 383064 w 5342388"/>
              <a:gd name="connsiteY137" fmla="*/ 1690771 h 4847676"/>
              <a:gd name="connsiteX138" fmla="*/ 511037 w 5342388"/>
              <a:gd name="connsiteY138" fmla="*/ 1594675 h 4847676"/>
              <a:gd name="connsiteX139" fmla="*/ 515799 w 5342388"/>
              <a:gd name="connsiteY139" fmla="*/ 1505955 h 4847676"/>
              <a:gd name="connsiteX140" fmla="*/ 449432 w 5342388"/>
              <a:gd name="connsiteY140" fmla="*/ 1493357 h 4847676"/>
              <a:gd name="connsiteX141" fmla="*/ 358100 w 5342388"/>
              <a:gd name="connsiteY141" fmla="*/ 1537372 h 4847676"/>
              <a:gd name="connsiteX142" fmla="*/ 303638 w 5342388"/>
              <a:gd name="connsiteY142" fmla="*/ 1621100 h 4847676"/>
              <a:gd name="connsiteX143" fmla="*/ 309092 w 5342388"/>
              <a:gd name="connsiteY143" fmla="*/ 1719806 h 4847676"/>
              <a:gd name="connsiteX144" fmla="*/ 380221 w 5342388"/>
              <a:gd name="connsiteY144" fmla="*/ 1801384 h 4847676"/>
              <a:gd name="connsiteX145" fmla="*/ 493677 w 5342388"/>
              <a:gd name="connsiteY145" fmla="*/ 1823045 h 4847676"/>
              <a:gd name="connsiteX146" fmla="*/ 638779 w 5342388"/>
              <a:gd name="connsiteY146" fmla="*/ 1768584 h 4847676"/>
              <a:gd name="connsiteX147" fmla="*/ 749392 w 5342388"/>
              <a:gd name="connsiteY147" fmla="*/ 1653670 h 4847676"/>
              <a:gd name="connsiteX148" fmla="*/ 796019 w 5342388"/>
              <a:gd name="connsiteY148" fmla="*/ 1550200 h 4847676"/>
              <a:gd name="connsiteX149" fmla="*/ 752234 w 5342388"/>
              <a:gd name="connsiteY149" fmla="*/ 1505493 h 4847676"/>
              <a:gd name="connsiteX150" fmla="*/ 655909 w 5342388"/>
              <a:gd name="connsiteY150" fmla="*/ 1547357 h 4847676"/>
              <a:gd name="connsiteX151" fmla="*/ 604059 w 5342388"/>
              <a:gd name="connsiteY151" fmla="*/ 1638690 h 4847676"/>
              <a:gd name="connsiteX152" fmla="*/ 589541 w 5342388"/>
              <a:gd name="connsiteY152" fmla="*/ 1741929 h 4847676"/>
              <a:gd name="connsiteX153" fmla="*/ 638318 w 5342388"/>
              <a:gd name="connsiteY153" fmla="*/ 1830419 h 4847676"/>
              <a:gd name="connsiteX154" fmla="*/ 744399 w 5342388"/>
              <a:gd name="connsiteY154" fmla="*/ 1830880 h 4847676"/>
              <a:gd name="connsiteX155" fmla="*/ 801242 w 5342388"/>
              <a:gd name="connsiteY155" fmla="*/ 1751914 h 4847676"/>
              <a:gd name="connsiteX156" fmla="*/ 832890 w 5342388"/>
              <a:gd name="connsiteY156" fmla="*/ 1668187 h 4847676"/>
              <a:gd name="connsiteX157" fmla="*/ 879977 w 5342388"/>
              <a:gd name="connsiteY157" fmla="*/ 1660581 h 4847676"/>
              <a:gd name="connsiteX158" fmla="*/ 914006 w 5342388"/>
              <a:gd name="connsiteY158" fmla="*/ 1712432 h 4847676"/>
              <a:gd name="connsiteX159" fmla="*/ 968467 w 5342388"/>
              <a:gd name="connsiteY159" fmla="*/ 1697914 h 4847676"/>
              <a:gd name="connsiteX160" fmla="*/ 1010100 w 5342388"/>
              <a:gd name="connsiteY160" fmla="*/ 1569941 h 4847676"/>
              <a:gd name="connsiteX161" fmla="*/ 1068864 w 5342388"/>
              <a:gd name="connsiteY161" fmla="*/ 1483832 h 4847676"/>
              <a:gd name="connsiteX162" fmla="*/ 1142606 w 5342388"/>
              <a:gd name="connsiteY162" fmla="*/ 1491206 h 4847676"/>
              <a:gd name="connsiteX163" fmla="*/ 1176635 w 5342388"/>
              <a:gd name="connsiteY163" fmla="*/ 1643682 h 4847676"/>
              <a:gd name="connsiteX164" fmla="*/ 1194225 w 5342388"/>
              <a:gd name="connsiteY164" fmla="*/ 1808297 h 4847676"/>
              <a:gd name="connsiteX165" fmla="*/ 1211125 w 5342388"/>
              <a:gd name="connsiteY165" fmla="*/ 1907002 h 4847676"/>
              <a:gd name="connsiteX166" fmla="*/ 1233938 w 5342388"/>
              <a:gd name="connsiteY166" fmla="*/ 1970529 h 4847676"/>
              <a:gd name="connsiteX167" fmla="*/ 1300305 w 5342388"/>
              <a:gd name="connsiteY167" fmla="*/ 1942491 h 4847676"/>
              <a:gd name="connsiteX168" fmla="*/ 1326961 w 5342388"/>
              <a:gd name="connsiteY168" fmla="*/ 1800922 h 4847676"/>
              <a:gd name="connsiteX169" fmla="*/ 1228945 w 5342388"/>
              <a:gd name="connsiteY169" fmla="*/ 1770964 h 4847676"/>
              <a:gd name="connsiteX170" fmla="*/ 1098130 w 5342388"/>
              <a:gd name="connsiteY170" fmla="*/ 1837332 h 4847676"/>
              <a:gd name="connsiteX171" fmla="*/ 1019395 w 5342388"/>
              <a:gd name="connsiteY171" fmla="*/ 1955780 h 4847676"/>
              <a:gd name="connsiteX172" fmla="*/ 1021776 w 5342388"/>
              <a:gd name="connsiteY172" fmla="*/ 2096120 h 4847676"/>
              <a:gd name="connsiteX173" fmla="*/ 1066252 w 5342388"/>
              <a:gd name="connsiteY173" fmla="*/ 2172473 h 4847676"/>
              <a:gd name="connsiteX174" fmla="*/ 1152592 w 5342388"/>
              <a:gd name="connsiteY174" fmla="*/ 2162258 h 4847676"/>
              <a:gd name="connsiteX175" fmla="*/ 1172103 w 5342388"/>
              <a:gd name="connsiteY175" fmla="*/ 2036897 h 4847676"/>
              <a:gd name="connsiteX176" fmla="*/ 1105735 w 5342388"/>
              <a:gd name="connsiteY176" fmla="*/ 1911535 h 4847676"/>
              <a:gd name="connsiteX177" fmla="*/ 1010561 w 5342388"/>
              <a:gd name="connsiteY177" fmla="*/ 1869440 h 4847676"/>
              <a:gd name="connsiteX178" fmla="*/ 909013 w 5342388"/>
              <a:gd name="connsiteY178" fmla="*/ 1879197 h 4847676"/>
              <a:gd name="connsiteX179" fmla="*/ 861925 w 5342388"/>
              <a:gd name="connsiteY179" fmla="*/ 1960312 h 4847676"/>
              <a:gd name="connsiteX180" fmla="*/ 898796 w 5342388"/>
              <a:gd name="connsiteY180" fmla="*/ 2059019 h 4847676"/>
              <a:gd name="connsiteX181" fmla="*/ 958251 w 5342388"/>
              <a:gd name="connsiteY181" fmla="*/ 2162258 h 4847676"/>
              <a:gd name="connsiteX182" fmla="*/ 958251 w 5342388"/>
              <a:gd name="connsiteY182" fmla="*/ 2250748 h 4847676"/>
              <a:gd name="connsiteX183" fmla="*/ 891883 w 5342388"/>
              <a:gd name="connsiteY183" fmla="*/ 2309742 h 4847676"/>
              <a:gd name="connsiteX184" fmla="*/ 818141 w 5342388"/>
              <a:gd name="connsiteY184" fmla="*/ 2324490 h 4847676"/>
              <a:gd name="connsiteX185" fmla="*/ 783190 w 5342388"/>
              <a:gd name="connsiteY185" fmla="*/ 2223863 h 4847676"/>
              <a:gd name="connsiteX186" fmla="*/ 759148 w 5342388"/>
              <a:gd name="connsiteY186" fmla="*/ 2118013 h 4847676"/>
              <a:gd name="connsiteX187" fmla="*/ 700154 w 5342388"/>
              <a:gd name="connsiteY187" fmla="*/ 2059019 h 4847676"/>
              <a:gd name="connsiteX188" fmla="*/ 567419 w 5342388"/>
              <a:gd name="connsiteY188" fmla="*/ 2103264 h 4847676"/>
              <a:gd name="connsiteX189" fmla="*/ 481541 w 5342388"/>
              <a:gd name="connsiteY189" fmla="*/ 2199129 h 4847676"/>
              <a:gd name="connsiteX190" fmla="*/ 464180 w 5342388"/>
              <a:gd name="connsiteY190" fmla="*/ 2324490 h 4847676"/>
              <a:gd name="connsiteX191" fmla="*/ 517950 w 5342388"/>
              <a:gd name="connsiteY191" fmla="*/ 2442477 h 4847676"/>
              <a:gd name="connsiteX192" fmla="*/ 582167 w 5342388"/>
              <a:gd name="connsiteY192" fmla="*/ 2494097 h 4847676"/>
              <a:gd name="connsiteX193" fmla="*/ 665664 w 5342388"/>
              <a:gd name="connsiteY193" fmla="*/ 2492176 h 4847676"/>
              <a:gd name="connsiteX194" fmla="*/ 692550 w 5342388"/>
              <a:gd name="connsiteY194" fmla="*/ 2405606 h 4847676"/>
              <a:gd name="connsiteX195" fmla="*/ 636399 w 5342388"/>
              <a:gd name="connsiteY195" fmla="*/ 2346382 h 4847676"/>
              <a:gd name="connsiteX196" fmla="*/ 540303 w 5342388"/>
              <a:gd name="connsiteY196" fmla="*/ 2338777 h 4847676"/>
              <a:gd name="connsiteX197" fmla="*/ 417323 w 5342388"/>
              <a:gd name="connsiteY197" fmla="*/ 2376340 h 4847676"/>
              <a:gd name="connsiteX198" fmla="*/ 335286 w 5342388"/>
              <a:gd name="connsiteY198" fmla="*/ 2435103 h 4847676"/>
              <a:gd name="connsiteX199" fmla="*/ 301716 w 5342388"/>
              <a:gd name="connsiteY199" fmla="*/ 2533118 h 4847676"/>
              <a:gd name="connsiteX200" fmla="*/ 331444 w 5342388"/>
              <a:gd name="connsiteY200" fmla="*/ 2685826 h 4847676"/>
              <a:gd name="connsiteX201" fmla="*/ 405417 w 5342388"/>
              <a:gd name="connsiteY201" fmla="*/ 2779079 h 4847676"/>
              <a:gd name="connsiteX202" fmla="*/ 501051 w 5342388"/>
              <a:gd name="connsiteY202" fmla="*/ 2774316 h 4847676"/>
              <a:gd name="connsiteX203" fmla="*/ 511267 w 5342388"/>
              <a:gd name="connsiteY203" fmla="*/ 2641580 h 4847676"/>
              <a:gd name="connsiteX204" fmla="*/ 442288 w 5342388"/>
              <a:gd name="connsiteY204" fmla="*/ 2533348 h 4847676"/>
              <a:gd name="connsiteX205" fmla="*/ 360941 w 5342388"/>
              <a:gd name="connsiteY205" fmla="*/ 2514068 h 4847676"/>
              <a:gd name="connsiteX206" fmla="*/ 255322 w 5342388"/>
              <a:gd name="connsiteY206" fmla="*/ 2540954 h 4847676"/>
              <a:gd name="connsiteX207" fmla="*/ 168982 w 5342388"/>
              <a:gd name="connsiteY207" fmla="*/ 2623759 h 4847676"/>
              <a:gd name="connsiteX208" fmla="*/ 125197 w 5342388"/>
              <a:gd name="connsiteY208" fmla="*/ 2741747 h 4847676"/>
              <a:gd name="connsiteX209" fmla="*/ 137103 w 5342388"/>
              <a:gd name="connsiteY209" fmla="*/ 2912505 h 4847676"/>
              <a:gd name="connsiteX210" fmla="*/ 218219 w 5342388"/>
              <a:gd name="connsiteY210" fmla="*/ 3040018 h 4847676"/>
              <a:gd name="connsiteX211" fmla="*/ 358329 w 5342388"/>
              <a:gd name="connsiteY211" fmla="*/ 3050234 h 4847676"/>
              <a:gd name="connsiteX212" fmla="*/ 383064 w 5342388"/>
              <a:gd name="connsiteY212" fmla="*/ 2951297 h 4847676"/>
              <a:gd name="connsiteX213" fmla="*/ 301948 w 5342388"/>
              <a:gd name="connsiteY213" fmla="*/ 2855432 h 4847676"/>
              <a:gd name="connsiteX214" fmla="*/ 175895 w 5342388"/>
              <a:gd name="connsiteY214" fmla="*/ 2828778 h 4847676"/>
              <a:gd name="connsiteX215" fmla="*/ 73348 w 5342388"/>
              <a:gd name="connsiteY215" fmla="*/ 2877555 h 4847676"/>
              <a:gd name="connsiteX216" fmla="*/ 6980 w 5342388"/>
              <a:gd name="connsiteY216" fmla="*/ 3010059 h 4847676"/>
              <a:gd name="connsiteX217" fmla="*/ 6980 w 5342388"/>
              <a:gd name="connsiteY217" fmla="*/ 3128277 h 4847676"/>
              <a:gd name="connsiteX218" fmla="*/ 51225 w 5342388"/>
              <a:gd name="connsiteY218" fmla="*/ 3283135 h 4847676"/>
              <a:gd name="connsiteX219" fmla="*/ 163759 w 5342388"/>
              <a:gd name="connsiteY219" fmla="*/ 3379461 h 4847676"/>
              <a:gd name="connsiteX220" fmla="*/ 309322 w 5342388"/>
              <a:gd name="connsiteY220" fmla="*/ 3393748 h 4847676"/>
              <a:gd name="connsiteX221" fmla="*/ 360941 w 5342388"/>
              <a:gd name="connsiteY221" fmla="*/ 3297884 h 4847676"/>
              <a:gd name="connsiteX222" fmla="*/ 287199 w 5342388"/>
              <a:gd name="connsiteY222" fmla="*/ 3179897 h 4847676"/>
              <a:gd name="connsiteX223" fmla="*/ 124967 w 5342388"/>
              <a:gd name="connsiteY223" fmla="*/ 3194645 h 4847676"/>
              <a:gd name="connsiteX224" fmla="*/ 51225 w 5342388"/>
              <a:gd name="connsiteY224" fmla="*/ 3268387 h 4847676"/>
              <a:gd name="connsiteX225" fmla="*/ 14354 w 5342388"/>
              <a:gd name="connsiteY225" fmla="*/ 3415871 h 4847676"/>
              <a:gd name="connsiteX226" fmla="*/ 43851 w 5342388"/>
              <a:gd name="connsiteY226" fmla="*/ 3563355 h 4847676"/>
              <a:gd name="connsiteX227" fmla="*/ 102844 w 5342388"/>
              <a:gd name="connsiteY227" fmla="*/ 3673967 h 4847676"/>
              <a:gd name="connsiteX228" fmla="*/ 242954 w 5342388"/>
              <a:gd name="connsiteY228" fmla="*/ 3696090 h 4847676"/>
              <a:gd name="connsiteX229" fmla="*/ 405186 w 5342388"/>
              <a:gd name="connsiteY229" fmla="*/ 3644471 h 4847676"/>
              <a:gd name="connsiteX230" fmla="*/ 442057 w 5342388"/>
              <a:gd name="connsiteY230" fmla="*/ 3548606 h 4847676"/>
              <a:gd name="connsiteX231" fmla="*/ 353567 w 5342388"/>
              <a:gd name="connsiteY231" fmla="*/ 3482238 h 4847676"/>
              <a:gd name="connsiteX232" fmla="*/ 220832 w 5342388"/>
              <a:gd name="connsiteY232" fmla="*/ 3496987 h 4847676"/>
              <a:gd name="connsiteX233" fmla="*/ 139715 w 5342388"/>
              <a:gd name="connsiteY233" fmla="*/ 3585477 h 4847676"/>
              <a:gd name="connsiteX234" fmla="*/ 139715 w 5342388"/>
              <a:gd name="connsiteY234" fmla="*/ 3732961 h 4847676"/>
              <a:gd name="connsiteX235" fmla="*/ 169212 w 5342388"/>
              <a:gd name="connsiteY235" fmla="*/ 3828826 h 4847676"/>
              <a:gd name="connsiteX236" fmla="*/ 301948 w 5342388"/>
              <a:gd name="connsiteY236" fmla="*/ 3828826 h 4847676"/>
              <a:gd name="connsiteX237" fmla="*/ 390438 w 5342388"/>
              <a:gd name="connsiteY237" fmla="*/ 3814077 h 4847676"/>
              <a:gd name="connsiteX238" fmla="*/ 427309 w 5342388"/>
              <a:gd name="connsiteY238" fmla="*/ 3873071 h 4847676"/>
              <a:gd name="connsiteX239" fmla="*/ 545296 w 5342388"/>
              <a:gd name="connsiteY239" fmla="*/ 3924690 h 4847676"/>
              <a:gd name="connsiteX240" fmla="*/ 663283 w 5342388"/>
              <a:gd name="connsiteY240" fmla="*/ 3895193 h 4847676"/>
              <a:gd name="connsiteX241" fmla="*/ 692780 w 5342388"/>
              <a:gd name="connsiteY241" fmla="*/ 3976309 h 4847676"/>
              <a:gd name="connsiteX242" fmla="*/ 700154 w 5342388"/>
              <a:gd name="connsiteY242" fmla="*/ 4109045 h 4847676"/>
              <a:gd name="connsiteX243" fmla="*/ 751773 w 5342388"/>
              <a:gd name="connsiteY243" fmla="*/ 4182787 h 4847676"/>
              <a:gd name="connsiteX244" fmla="*/ 869761 w 5342388"/>
              <a:gd name="connsiteY244" fmla="*/ 4175413 h 4847676"/>
              <a:gd name="connsiteX245" fmla="*/ 855012 w 5342388"/>
              <a:gd name="connsiteY245" fmla="*/ 4035303 h 4847676"/>
              <a:gd name="connsiteX246" fmla="*/ 869761 w 5342388"/>
              <a:gd name="connsiteY246" fmla="*/ 3895193 h 4847676"/>
              <a:gd name="connsiteX247" fmla="*/ 965625 w 5342388"/>
              <a:gd name="connsiteY247" fmla="*/ 3880445 h 4847676"/>
              <a:gd name="connsiteX248" fmla="*/ 1017244 w 5342388"/>
              <a:gd name="connsiteY248" fmla="*/ 3991058 h 4847676"/>
              <a:gd name="connsiteX249" fmla="*/ 1046741 w 5342388"/>
              <a:gd name="connsiteY249" fmla="*/ 4138542 h 4847676"/>
              <a:gd name="connsiteX250" fmla="*/ 1083612 w 5342388"/>
              <a:gd name="connsiteY250" fmla="*/ 4219658 h 4847676"/>
              <a:gd name="connsiteX251" fmla="*/ 1238470 w 5342388"/>
              <a:gd name="connsiteY251" fmla="*/ 4175413 h 4847676"/>
              <a:gd name="connsiteX252" fmla="*/ 1312212 w 5342388"/>
              <a:gd name="connsiteY252" fmla="*/ 4042677 h 4847676"/>
              <a:gd name="connsiteX253" fmla="*/ 1312212 w 5342388"/>
              <a:gd name="connsiteY253" fmla="*/ 3880445 h 4847676"/>
              <a:gd name="connsiteX254" fmla="*/ 1245844 w 5342388"/>
              <a:gd name="connsiteY254" fmla="*/ 3843574 h 4847676"/>
              <a:gd name="connsiteX255" fmla="*/ 1216348 w 5342388"/>
              <a:gd name="connsiteY255" fmla="*/ 3991058 h 4847676"/>
              <a:gd name="connsiteX256" fmla="*/ 1238470 w 5342388"/>
              <a:gd name="connsiteY256" fmla="*/ 4101671 h 4847676"/>
              <a:gd name="connsiteX257" fmla="*/ 1319586 w 5342388"/>
              <a:gd name="connsiteY257" fmla="*/ 4204909 h 4847676"/>
              <a:gd name="connsiteX258" fmla="*/ 1474444 w 5342388"/>
              <a:gd name="connsiteY258" fmla="*/ 4204909 h 4847676"/>
              <a:gd name="connsiteX259" fmla="*/ 1562935 w 5342388"/>
              <a:gd name="connsiteY259" fmla="*/ 4131167 h 4847676"/>
              <a:gd name="connsiteX260" fmla="*/ 1585057 w 5342388"/>
              <a:gd name="connsiteY260" fmla="*/ 3968935 h 4847676"/>
              <a:gd name="connsiteX261" fmla="*/ 1533438 w 5342388"/>
              <a:gd name="connsiteY261" fmla="*/ 3828826 h 4847676"/>
              <a:gd name="connsiteX262" fmla="*/ 1459696 w 5342388"/>
              <a:gd name="connsiteY262" fmla="*/ 3836200 h 4847676"/>
              <a:gd name="connsiteX263" fmla="*/ 1430199 w 5342388"/>
              <a:gd name="connsiteY263" fmla="*/ 3983684 h 4847676"/>
              <a:gd name="connsiteX264" fmla="*/ 1533438 w 5342388"/>
              <a:gd name="connsiteY264" fmla="*/ 4116419 h 4847676"/>
              <a:gd name="connsiteX265" fmla="*/ 1666173 w 5342388"/>
              <a:gd name="connsiteY265" fmla="*/ 4160664 h 4847676"/>
              <a:gd name="connsiteX266" fmla="*/ 1835780 w 5342388"/>
              <a:gd name="connsiteY266" fmla="*/ 4079548 h 4847676"/>
              <a:gd name="connsiteX267" fmla="*/ 1894773 w 5342388"/>
              <a:gd name="connsiteY267" fmla="*/ 3909942 h 4847676"/>
              <a:gd name="connsiteX268" fmla="*/ 1843154 w 5342388"/>
              <a:gd name="connsiteY268" fmla="*/ 3769832 h 4847676"/>
              <a:gd name="connsiteX269" fmla="*/ 1732541 w 5342388"/>
              <a:gd name="connsiteY269" fmla="*/ 3762458 h 4847676"/>
              <a:gd name="connsiteX270" fmla="*/ 1710419 w 5342388"/>
              <a:gd name="connsiteY270" fmla="*/ 3961561 h 4847676"/>
              <a:gd name="connsiteX271" fmla="*/ 1791535 w 5342388"/>
              <a:gd name="connsiteY271" fmla="*/ 4101671 h 4847676"/>
              <a:gd name="connsiteX272" fmla="*/ 1931644 w 5342388"/>
              <a:gd name="connsiteY272" fmla="*/ 4101671 h 4847676"/>
              <a:gd name="connsiteX273" fmla="*/ 2071754 w 5342388"/>
              <a:gd name="connsiteY273" fmla="*/ 4035303 h 4847676"/>
              <a:gd name="connsiteX274" fmla="*/ 2108625 w 5342388"/>
              <a:gd name="connsiteY274" fmla="*/ 3946813 h 4847676"/>
              <a:gd name="connsiteX275" fmla="*/ 2057006 w 5342388"/>
              <a:gd name="connsiteY275" fmla="*/ 3828826 h 4847676"/>
              <a:gd name="connsiteX276" fmla="*/ 2049632 w 5342388"/>
              <a:gd name="connsiteY276" fmla="*/ 3755084 h 4847676"/>
              <a:gd name="connsiteX277" fmla="*/ 2248735 w 5342388"/>
              <a:gd name="connsiteY277" fmla="*/ 3732961 h 4847676"/>
              <a:gd name="connsiteX278" fmla="*/ 2322477 w 5342388"/>
              <a:gd name="connsiteY278" fmla="*/ 3644471 h 4847676"/>
              <a:gd name="connsiteX279" fmla="*/ 2300354 w 5342388"/>
              <a:gd name="connsiteY279" fmla="*/ 3570729 h 4847676"/>
              <a:gd name="connsiteX280" fmla="*/ 2226612 w 5342388"/>
              <a:gd name="connsiteY280" fmla="*/ 3592851 h 4847676"/>
              <a:gd name="connsiteX281" fmla="*/ 2197115 w 5342388"/>
              <a:gd name="connsiteY281" fmla="*/ 3710838 h 4847676"/>
              <a:gd name="connsiteX282" fmla="*/ 2256109 w 5342388"/>
              <a:gd name="connsiteY282" fmla="*/ 3895193 h 4847676"/>
              <a:gd name="connsiteX283" fmla="*/ 2388844 w 5342388"/>
              <a:gd name="connsiteY283" fmla="*/ 3917316 h 4847676"/>
              <a:gd name="connsiteX284" fmla="*/ 2447838 w 5342388"/>
              <a:gd name="connsiteY284" fmla="*/ 3806703 h 4847676"/>
              <a:gd name="connsiteX285" fmla="*/ 2521580 w 5342388"/>
              <a:gd name="connsiteY285" fmla="*/ 3703464 h 4847676"/>
              <a:gd name="connsiteX286" fmla="*/ 2639567 w 5342388"/>
              <a:gd name="connsiteY286" fmla="*/ 3622348 h 4847676"/>
              <a:gd name="connsiteX287" fmla="*/ 2639567 w 5342388"/>
              <a:gd name="connsiteY287" fmla="*/ 3496987 h 4847676"/>
              <a:gd name="connsiteX288" fmla="*/ 2580573 w 5342388"/>
              <a:gd name="connsiteY288" fmla="*/ 3393748 h 4847676"/>
              <a:gd name="connsiteX289" fmla="*/ 2514206 w 5342388"/>
              <a:gd name="connsiteY289" fmla="*/ 3386374 h 4847676"/>
              <a:gd name="connsiteX290" fmla="*/ 2440464 w 5342388"/>
              <a:gd name="connsiteY290" fmla="*/ 3504361 h 4847676"/>
              <a:gd name="connsiteX291" fmla="*/ 2477335 w 5342388"/>
              <a:gd name="connsiteY291" fmla="*/ 3651845 h 4847676"/>
              <a:gd name="connsiteX292" fmla="*/ 2580573 w 5342388"/>
              <a:gd name="connsiteY292" fmla="*/ 3740335 h 4847676"/>
              <a:gd name="connsiteX293" fmla="*/ 2713309 w 5342388"/>
              <a:gd name="connsiteY293" fmla="*/ 3703464 h 4847676"/>
              <a:gd name="connsiteX294" fmla="*/ 2809173 w 5342388"/>
              <a:gd name="connsiteY294" fmla="*/ 3600226 h 4847676"/>
              <a:gd name="connsiteX295" fmla="*/ 2838670 w 5342388"/>
              <a:gd name="connsiteY295" fmla="*/ 3460116 h 4847676"/>
              <a:gd name="connsiteX296" fmla="*/ 2787051 w 5342388"/>
              <a:gd name="connsiteY296" fmla="*/ 3334755 h 4847676"/>
              <a:gd name="connsiteX297" fmla="*/ 2764928 w 5342388"/>
              <a:gd name="connsiteY297" fmla="*/ 3253638 h 4847676"/>
              <a:gd name="connsiteX298" fmla="*/ 2912412 w 5342388"/>
              <a:gd name="connsiteY298" fmla="*/ 3246264 h 4847676"/>
              <a:gd name="connsiteX299" fmla="*/ 3023025 w 5342388"/>
              <a:gd name="connsiteY299" fmla="*/ 3150400 h 4847676"/>
              <a:gd name="connsiteX300" fmla="*/ 2993528 w 5342388"/>
              <a:gd name="connsiteY300" fmla="*/ 2980793 h 4847676"/>
              <a:gd name="connsiteX301" fmla="*/ 2912412 w 5342388"/>
              <a:gd name="connsiteY301" fmla="*/ 2907051 h 4847676"/>
              <a:gd name="connsiteX302" fmla="*/ 2831296 w 5342388"/>
              <a:gd name="connsiteY302" fmla="*/ 2914426 h 4847676"/>
              <a:gd name="connsiteX303" fmla="*/ 2801799 w 5342388"/>
              <a:gd name="connsiteY303" fmla="*/ 2988167 h 4847676"/>
              <a:gd name="connsiteX304" fmla="*/ 2860793 w 5342388"/>
              <a:gd name="connsiteY304" fmla="*/ 3098780 h 4847676"/>
              <a:gd name="connsiteX305" fmla="*/ 2986154 w 5342388"/>
              <a:gd name="connsiteY305" fmla="*/ 3128277 h 4847676"/>
              <a:gd name="connsiteX306" fmla="*/ 3148386 w 5342388"/>
              <a:gd name="connsiteY306" fmla="*/ 3076658 h 4847676"/>
              <a:gd name="connsiteX307" fmla="*/ 3214754 w 5342388"/>
              <a:gd name="connsiteY307" fmla="*/ 2907051 h 4847676"/>
              <a:gd name="connsiteX308" fmla="*/ 3177883 w 5342388"/>
              <a:gd name="connsiteY308" fmla="*/ 2781690 h 4847676"/>
              <a:gd name="connsiteX309" fmla="*/ 3074644 w 5342388"/>
              <a:gd name="connsiteY309" fmla="*/ 2700574 h 4847676"/>
              <a:gd name="connsiteX310" fmla="*/ 2986154 w 5342388"/>
              <a:gd name="connsiteY310" fmla="*/ 2707948 h 4847676"/>
              <a:gd name="connsiteX311" fmla="*/ 3008277 w 5342388"/>
              <a:gd name="connsiteY311" fmla="*/ 2833309 h 4847676"/>
              <a:gd name="connsiteX312" fmla="*/ 3185257 w 5342388"/>
              <a:gd name="connsiteY312" fmla="*/ 2907051 h 4847676"/>
              <a:gd name="connsiteX313" fmla="*/ 3325367 w 5342388"/>
              <a:gd name="connsiteY313" fmla="*/ 2840684 h 4847676"/>
              <a:gd name="connsiteX314" fmla="*/ 3369612 w 5342388"/>
              <a:gd name="connsiteY314" fmla="*/ 2656329 h 4847676"/>
              <a:gd name="connsiteX315" fmla="*/ 3340115 w 5342388"/>
              <a:gd name="connsiteY315" fmla="*/ 2508845 h 4847676"/>
              <a:gd name="connsiteX316" fmla="*/ 3258999 w 5342388"/>
              <a:gd name="connsiteY316" fmla="*/ 2427729 h 4847676"/>
              <a:gd name="connsiteX317" fmla="*/ 3133638 w 5342388"/>
              <a:gd name="connsiteY317" fmla="*/ 2464600 h 4847676"/>
              <a:gd name="connsiteX318" fmla="*/ 3185257 w 5342388"/>
              <a:gd name="connsiteY318" fmla="*/ 2619458 h 4847676"/>
              <a:gd name="connsiteX319" fmla="*/ 3354864 w 5342388"/>
              <a:gd name="connsiteY319" fmla="*/ 2715322 h 4847676"/>
              <a:gd name="connsiteX320" fmla="*/ 3472851 w 5342388"/>
              <a:gd name="connsiteY320" fmla="*/ 2648955 h 4847676"/>
              <a:gd name="connsiteX321" fmla="*/ 3539219 w 5342388"/>
              <a:gd name="connsiteY321" fmla="*/ 2464600 h 4847676"/>
              <a:gd name="connsiteX322" fmla="*/ 3531844 w 5342388"/>
              <a:gd name="connsiteY322" fmla="*/ 2317116 h 4847676"/>
              <a:gd name="connsiteX323" fmla="*/ 3487599 w 5342388"/>
              <a:gd name="connsiteY323" fmla="*/ 2250748 h 4847676"/>
              <a:gd name="connsiteX324" fmla="*/ 3421232 w 5342388"/>
              <a:gd name="connsiteY324" fmla="*/ 2346613 h 4847676"/>
              <a:gd name="connsiteX325" fmla="*/ 3524470 w 5342388"/>
              <a:gd name="connsiteY325" fmla="*/ 2516219 h 4847676"/>
              <a:gd name="connsiteX326" fmla="*/ 3635083 w 5342388"/>
              <a:gd name="connsiteY326" fmla="*/ 2589961 h 4847676"/>
              <a:gd name="connsiteX327" fmla="*/ 3782567 w 5342388"/>
              <a:gd name="connsiteY327" fmla="*/ 2486722 h 4847676"/>
              <a:gd name="connsiteX328" fmla="*/ 3826812 w 5342388"/>
              <a:gd name="connsiteY328" fmla="*/ 2324490 h 4847676"/>
              <a:gd name="connsiteX329" fmla="*/ 3819438 w 5342388"/>
              <a:gd name="connsiteY329" fmla="*/ 2184380 h 4847676"/>
              <a:gd name="connsiteX330" fmla="*/ 3767819 w 5342388"/>
              <a:gd name="connsiteY330" fmla="*/ 2140135 h 4847676"/>
              <a:gd name="connsiteX331" fmla="*/ 3694077 w 5342388"/>
              <a:gd name="connsiteY331" fmla="*/ 2221251 h 4847676"/>
              <a:gd name="connsiteX332" fmla="*/ 3760444 w 5342388"/>
              <a:gd name="connsiteY332" fmla="*/ 2339238 h 4847676"/>
              <a:gd name="connsiteX333" fmla="*/ 3944799 w 5342388"/>
              <a:gd name="connsiteY333" fmla="*/ 2376109 h 4847676"/>
              <a:gd name="connsiteX334" fmla="*/ 4092283 w 5342388"/>
              <a:gd name="connsiteY334" fmla="*/ 2309742 h 4847676"/>
              <a:gd name="connsiteX335" fmla="*/ 4107032 w 5342388"/>
              <a:gd name="connsiteY335" fmla="*/ 2147509 h 4847676"/>
              <a:gd name="connsiteX336" fmla="*/ 4003793 w 5342388"/>
              <a:gd name="connsiteY336" fmla="*/ 2103264 h 4847676"/>
              <a:gd name="connsiteX337" fmla="*/ 3915303 w 5342388"/>
              <a:gd name="connsiteY337" fmla="*/ 2294993 h 4847676"/>
              <a:gd name="connsiteX338" fmla="*/ 3981670 w 5342388"/>
              <a:gd name="connsiteY338" fmla="*/ 2457226 h 4847676"/>
              <a:gd name="connsiteX339" fmla="*/ 4210270 w 5342388"/>
              <a:gd name="connsiteY339" fmla="*/ 2501471 h 4847676"/>
              <a:gd name="connsiteX340" fmla="*/ 4372503 w 5342388"/>
              <a:gd name="connsiteY340" fmla="*/ 2405606 h 4847676"/>
              <a:gd name="connsiteX341" fmla="*/ 4409373 w 5342388"/>
              <a:gd name="connsiteY341" fmla="*/ 2236000 h 4847676"/>
              <a:gd name="connsiteX342" fmla="*/ 4357754 w 5342388"/>
              <a:gd name="connsiteY342" fmla="*/ 2162258 h 4847676"/>
              <a:gd name="connsiteX343" fmla="*/ 4247141 w 5342388"/>
              <a:gd name="connsiteY343" fmla="*/ 2191755 h 4847676"/>
              <a:gd name="connsiteX344" fmla="*/ 4225019 w 5342388"/>
              <a:gd name="connsiteY344" fmla="*/ 2361361 h 4847676"/>
              <a:gd name="connsiteX345" fmla="*/ 4298761 w 5342388"/>
              <a:gd name="connsiteY345" fmla="*/ 2479348 h 4847676"/>
              <a:gd name="connsiteX346" fmla="*/ 4453619 w 5342388"/>
              <a:gd name="connsiteY346" fmla="*/ 2427729 h 4847676"/>
              <a:gd name="connsiteX347" fmla="*/ 4578980 w 5342388"/>
              <a:gd name="connsiteY347" fmla="*/ 2383484 h 4847676"/>
              <a:gd name="connsiteX348" fmla="*/ 4660096 w 5342388"/>
              <a:gd name="connsiteY348" fmla="*/ 2398232 h 4847676"/>
              <a:gd name="connsiteX349" fmla="*/ 4615851 w 5342388"/>
              <a:gd name="connsiteY349" fmla="*/ 2464600 h 4847676"/>
              <a:gd name="connsiteX350" fmla="*/ 4601103 w 5342388"/>
              <a:gd name="connsiteY350" fmla="*/ 2553090 h 4847676"/>
              <a:gd name="connsiteX351" fmla="*/ 4726464 w 5342388"/>
              <a:gd name="connsiteY351" fmla="*/ 2604709 h 4847676"/>
              <a:gd name="connsiteX352" fmla="*/ 4873948 w 5342388"/>
              <a:gd name="connsiteY352" fmla="*/ 2545716 h 4847676"/>
              <a:gd name="connsiteX353" fmla="*/ 5014057 w 5342388"/>
              <a:gd name="connsiteY353" fmla="*/ 2545716 h 4847676"/>
              <a:gd name="connsiteX354" fmla="*/ 5050928 w 5342388"/>
              <a:gd name="connsiteY354" fmla="*/ 2619458 h 4847676"/>
              <a:gd name="connsiteX355" fmla="*/ 4903444 w 5342388"/>
              <a:gd name="connsiteY355" fmla="*/ 2752193 h 4847676"/>
              <a:gd name="connsiteX356" fmla="*/ 4881322 w 5342388"/>
              <a:gd name="connsiteY356" fmla="*/ 2899677 h 4847676"/>
              <a:gd name="connsiteX357" fmla="*/ 4932941 w 5342388"/>
              <a:gd name="connsiteY357" fmla="*/ 3010290 h 4847676"/>
              <a:gd name="connsiteX358" fmla="*/ 5014057 w 5342388"/>
              <a:gd name="connsiteY358" fmla="*/ 3061909 h 4847676"/>
              <a:gd name="connsiteX359" fmla="*/ 5087799 w 5342388"/>
              <a:gd name="connsiteY359" fmla="*/ 3069284 h 4847676"/>
              <a:gd name="connsiteX360" fmla="*/ 5102548 w 5342388"/>
              <a:gd name="connsiteY360" fmla="*/ 3025038 h 4847676"/>
              <a:gd name="connsiteX361" fmla="*/ 5073051 w 5342388"/>
              <a:gd name="connsiteY361" fmla="*/ 2929174 h 4847676"/>
              <a:gd name="connsiteX362" fmla="*/ 5006683 w 5342388"/>
              <a:gd name="connsiteY362" fmla="*/ 2907051 h 4847676"/>
              <a:gd name="connsiteX363" fmla="*/ 4947690 w 5342388"/>
              <a:gd name="connsiteY363" fmla="*/ 2936548 h 4847676"/>
              <a:gd name="connsiteX364" fmla="*/ 4925567 w 5342388"/>
              <a:gd name="connsiteY364" fmla="*/ 3032413 h 4847676"/>
              <a:gd name="connsiteX365" fmla="*/ 4947690 w 5342388"/>
              <a:gd name="connsiteY365" fmla="*/ 3150400 h 4847676"/>
              <a:gd name="connsiteX366" fmla="*/ 5043554 w 5342388"/>
              <a:gd name="connsiteY366" fmla="*/ 3253638 h 4847676"/>
              <a:gd name="connsiteX367" fmla="*/ 5191038 w 5342388"/>
              <a:gd name="connsiteY367" fmla="*/ 3312632 h 4847676"/>
              <a:gd name="connsiteX368" fmla="*/ 5316399 w 5342388"/>
              <a:gd name="connsiteY368" fmla="*/ 3320006 h 4847676"/>
              <a:gd name="connsiteX369" fmla="*/ 5331148 w 5342388"/>
              <a:gd name="connsiteY369" fmla="*/ 3231516 h 4847676"/>
              <a:gd name="connsiteX370" fmla="*/ 5183664 w 5342388"/>
              <a:gd name="connsiteY370" fmla="*/ 3194645 h 4847676"/>
              <a:gd name="connsiteX371" fmla="*/ 5065677 w 5342388"/>
              <a:gd name="connsiteY371" fmla="*/ 3194645 h 4847676"/>
              <a:gd name="connsiteX372" fmla="*/ 4962438 w 5342388"/>
              <a:gd name="connsiteY372" fmla="*/ 3268387 h 4847676"/>
              <a:gd name="connsiteX373" fmla="*/ 4947690 w 5342388"/>
              <a:gd name="connsiteY373" fmla="*/ 3393748 h 4847676"/>
              <a:gd name="connsiteX374" fmla="*/ 5021432 w 5342388"/>
              <a:gd name="connsiteY374" fmla="*/ 3526484 h 4847676"/>
              <a:gd name="connsiteX375" fmla="*/ 5146793 w 5342388"/>
              <a:gd name="connsiteY375" fmla="*/ 3622348 h 4847676"/>
              <a:gd name="connsiteX376" fmla="*/ 5264780 w 5342388"/>
              <a:gd name="connsiteY376" fmla="*/ 3622348 h 4847676"/>
              <a:gd name="connsiteX377" fmla="*/ 5316399 w 5342388"/>
              <a:gd name="connsiteY377" fmla="*/ 3526484 h 4847676"/>
              <a:gd name="connsiteX378" fmla="*/ 5220535 w 5342388"/>
              <a:gd name="connsiteY378" fmla="*/ 3460116 h 4847676"/>
              <a:gd name="connsiteX379" fmla="*/ 5036180 w 5342388"/>
              <a:gd name="connsiteY379" fmla="*/ 3467490 h 4847676"/>
              <a:gd name="connsiteX380" fmla="*/ 4910819 w 5342388"/>
              <a:gd name="connsiteY380" fmla="*/ 3519109 h 4847676"/>
              <a:gd name="connsiteX381" fmla="*/ 4896070 w 5342388"/>
              <a:gd name="connsiteY381" fmla="*/ 3681342 h 4847676"/>
              <a:gd name="connsiteX382" fmla="*/ 4947690 w 5342388"/>
              <a:gd name="connsiteY382" fmla="*/ 3814077 h 4847676"/>
              <a:gd name="connsiteX383" fmla="*/ 5036180 w 5342388"/>
              <a:gd name="connsiteY383" fmla="*/ 3902567 h 4847676"/>
              <a:gd name="connsiteX384" fmla="*/ 5191038 w 5342388"/>
              <a:gd name="connsiteY384" fmla="*/ 3902567 h 4847676"/>
              <a:gd name="connsiteX385" fmla="*/ 5227909 w 5342388"/>
              <a:gd name="connsiteY385" fmla="*/ 3836200 h 4847676"/>
              <a:gd name="connsiteX386" fmla="*/ 5146793 w 5342388"/>
              <a:gd name="connsiteY386" fmla="*/ 3762458 h 4847676"/>
              <a:gd name="connsiteX387" fmla="*/ 5014057 w 5342388"/>
              <a:gd name="connsiteY387" fmla="*/ 3740335 h 4847676"/>
              <a:gd name="connsiteX388" fmla="*/ 4888696 w 5342388"/>
              <a:gd name="connsiteY388" fmla="*/ 3784580 h 4847676"/>
              <a:gd name="connsiteX389" fmla="*/ 4837077 w 5342388"/>
              <a:gd name="connsiteY389" fmla="*/ 3865697 h 4847676"/>
              <a:gd name="connsiteX390" fmla="*/ 4859199 w 5342388"/>
              <a:gd name="connsiteY390" fmla="*/ 4005806 h 4847676"/>
              <a:gd name="connsiteX391" fmla="*/ 4947690 w 5342388"/>
              <a:gd name="connsiteY391" fmla="*/ 4101671 h 4847676"/>
              <a:gd name="connsiteX392" fmla="*/ 5065677 w 5342388"/>
              <a:gd name="connsiteY392" fmla="*/ 4168038 h 4847676"/>
              <a:gd name="connsiteX393" fmla="*/ 5117296 w 5342388"/>
              <a:gd name="connsiteY393" fmla="*/ 4123793 h 4847676"/>
              <a:gd name="connsiteX394" fmla="*/ 5073051 w 5342388"/>
              <a:gd name="connsiteY394" fmla="*/ 4013180 h 4847676"/>
              <a:gd name="connsiteX395" fmla="*/ 4969812 w 5342388"/>
              <a:gd name="connsiteY395" fmla="*/ 3946813 h 4847676"/>
              <a:gd name="connsiteX396" fmla="*/ 4814954 w 5342388"/>
              <a:gd name="connsiteY396" fmla="*/ 3946813 h 4847676"/>
              <a:gd name="connsiteX397" fmla="*/ 4726464 w 5342388"/>
              <a:gd name="connsiteY397" fmla="*/ 4005806 h 4847676"/>
              <a:gd name="connsiteX398" fmla="*/ 4733838 w 5342388"/>
              <a:gd name="connsiteY398" fmla="*/ 4145916 h 4847676"/>
              <a:gd name="connsiteX399" fmla="*/ 4792832 w 5342388"/>
              <a:gd name="connsiteY399" fmla="*/ 4249155 h 4847676"/>
              <a:gd name="connsiteX400" fmla="*/ 4888696 w 5342388"/>
              <a:gd name="connsiteY400" fmla="*/ 4345019 h 4847676"/>
              <a:gd name="connsiteX401" fmla="*/ 4991935 w 5342388"/>
              <a:gd name="connsiteY401" fmla="*/ 4337645 h 4847676"/>
              <a:gd name="connsiteX402" fmla="*/ 4999309 w 5342388"/>
              <a:gd name="connsiteY402" fmla="*/ 4219658 h 4847676"/>
              <a:gd name="connsiteX403" fmla="*/ 4881322 w 5342388"/>
              <a:gd name="connsiteY403" fmla="*/ 4153290 h 4847676"/>
              <a:gd name="connsiteX404" fmla="*/ 4696967 w 5342388"/>
              <a:gd name="connsiteY404" fmla="*/ 4131167 h 4847676"/>
              <a:gd name="connsiteX405" fmla="*/ 4601103 w 5342388"/>
              <a:gd name="connsiteY405" fmla="*/ 4182787 h 4847676"/>
              <a:gd name="connsiteX406" fmla="*/ 4564232 w 5342388"/>
              <a:gd name="connsiteY406" fmla="*/ 4286026 h 4847676"/>
              <a:gd name="connsiteX407" fmla="*/ 4601103 w 5342388"/>
              <a:gd name="connsiteY407" fmla="*/ 4426135 h 4847676"/>
              <a:gd name="connsiteX408" fmla="*/ 4704341 w 5342388"/>
              <a:gd name="connsiteY408" fmla="*/ 4529374 h 4847676"/>
              <a:gd name="connsiteX409" fmla="*/ 4807580 w 5342388"/>
              <a:gd name="connsiteY409" fmla="*/ 4529374 h 4847676"/>
              <a:gd name="connsiteX410" fmla="*/ 4733838 w 5342388"/>
              <a:gd name="connsiteY410" fmla="*/ 4352393 h 4847676"/>
              <a:gd name="connsiteX411" fmla="*/ 4601103 w 5342388"/>
              <a:gd name="connsiteY411" fmla="*/ 4271277 h 4847676"/>
              <a:gd name="connsiteX412" fmla="*/ 4475741 w 5342388"/>
              <a:gd name="connsiteY412" fmla="*/ 4271277 h 4847676"/>
              <a:gd name="connsiteX413" fmla="*/ 4431496 w 5342388"/>
              <a:gd name="connsiteY413" fmla="*/ 4315522 h 4847676"/>
              <a:gd name="connsiteX414" fmla="*/ 4446244 w 5342388"/>
              <a:gd name="connsiteY414" fmla="*/ 4404013 h 4847676"/>
              <a:gd name="connsiteX415" fmla="*/ 4401999 w 5342388"/>
              <a:gd name="connsiteY415" fmla="*/ 4463006 h 4847676"/>
              <a:gd name="connsiteX416" fmla="*/ 4269264 w 5342388"/>
              <a:gd name="connsiteY416" fmla="*/ 4551497 h 4847676"/>
              <a:gd name="connsiteX417" fmla="*/ 4225019 w 5342388"/>
              <a:gd name="connsiteY417" fmla="*/ 4647361 h 4847676"/>
              <a:gd name="connsiteX418" fmla="*/ 4269264 w 5342388"/>
              <a:gd name="connsiteY418" fmla="*/ 4728477 h 4847676"/>
              <a:gd name="connsiteX419" fmla="*/ 4350380 w 5342388"/>
              <a:gd name="connsiteY419" fmla="*/ 4691606 h 4847676"/>
              <a:gd name="connsiteX420" fmla="*/ 4335632 w 5342388"/>
              <a:gd name="connsiteY420" fmla="*/ 4573619 h 4847676"/>
              <a:gd name="connsiteX421" fmla="*/ 4239767 w 5342388"/>
              <a:gd name="connsiteY421" fmla="*/ 4448258 h 4847676"/>
              <a:gd name="connsiteX422" fmla="*/ 4143903 w 5342388"/>
              <a:gd name="connsiteY422" fmla="*/ 4367142 h 4847676"/>
              <a:gd name="connsiteX423" fmla="*/ 4048038 w 5342388"/>
              <a:gd name="connsiteY423" fmla="*/ 4367142 h 4847676"/>
              <a:gd name="connsiteX424" fmla="*/ 3966922 w 5342388"/>
              <a:gd name="connsiteY424" fmla="*/ 4470380 h 4847676"/>
              <a:gd name="connsiteX425" fmla="*/ 3930051 w 5342388"/>
              <a:gd name="connsiteY425" fmla="*/ 4617864 h 4847676"/>
              <a:gd name="connsiteX426" fmla="*/ 3944799 w 5342388"/>
              <a:gd name="connsiteY426" fmla="*/ 4706355 h 4847676"/>
              <a:gd name="connsiteX427" fmla="*/ 4048038 w 5342388"/>
              <a:gd name="connsiteY427" fmla="*/ 4662109 h 4847676"/>
              <a:gd name="connsiteX428" fmla="*/ 4084909 w 5342388"/>
              <a:gd name="connsiteY428" fmla="*/ 4580993 h 4847676"/>
              <a:gd name="connsiteX429" fmla="*/ 4018541 w 5342388"/>
              <a:gd name="connsiteY429" fmla="*/ 4558871 h 4847676"/>
              <a:gd name="connsiteX430" fmla="*/ 3878432 w 5342388"/>
              <a:gd name="connsiteY430" fmla="*/ 4558871 h 4847676"/>
              <a:gd name="connsiteX431" fmla="*/ 3782567 w 5342388"/>
              <a:gd name="connsiteY431" fmla="*/ 4566245 h 4847676"/>
              <a:gd name="connsiteX432" fmla="*/ 3730948 w 5342388"/>
              <a:gd name="connsiteY432" fmla="*/ 4470380 h 4847676"/>
              <a:gd name="connsiteX433" fmla="*/ 3664580 w 5342388"/>
              <a:gd name="connsiteY433" fmla="*/ 4418761 h 4847676"/>
              <a:gd name="connsiteX434" fmla="*/ 3590838 w 5342388"/>
              <a:gd name="connsiteY434" fmla="*/ 4418761 h 4847676"/>
              <a:gd name="connsiteX435" fmla="*/ 3509722 w 5342388"/>
              <a:gd name="connsiteY435" fmla="*/ 4492503 h 4847676"/>
              <a:gd name="connsiteX436" fmla="*/ 3487599 w 5342388"/>
              <a:gd name="connsiteY436" fmla="*/ 4617864 h 4847676"/>
              <a:gd name="connsiteX437" fmla="*/ 3487599 w 5342388"/>
              <a:gd name="connsiteY437" fmla="*/ 4750600 h 4847676"/>
              <a:gd name="connsiteX438" fmla="*/ 3391735 w 5342388"/>
              <a:gd name="connsiteY438" fmla="*/ 4750600 h 4847676"/>
              <a:gd name="connsiteX439" fmla="*/ 3258999 w 5342388"/>
              <a:gd name="connsiteY439" fmla="*/ 4684232 h 4847676"/>
              <a:gd name="connsiteX440" fmla="*/ 3096767 w 5342388"/>
              <a:gd name="connsiteY440" fmla="*/ 4544122 h 4847676"/>
              <a:gd name="connsiteX441" fmla="*/ 3023025 w 5342388"/>
              <a:gd name="connsiteY441" fmla="*/ 4544122 h 4847676"/>
              <a:gd name="connsiteX442" fmla="*/ 2978780 w 5342388"/>
              <a:gd name="connsiteY442" fmla="*/ 4617864 h 4847676"/>
              <a:gd name="connsiteX443" fmla="*/ 3000903 w 5342388"/>
              <a:gd name="connsiteY443" fmla="*/ 4735851 h 4847676"/>
              <a:gd name="connsiteX444" fmla="*/ 3000903 w 5342388"/>
              <a:gd name="connsiteY444" fmla="*/ 4802219 h 4847676"/>
              <a:gd name="connsiteX445" fmla="*/ 2897664 w 5342388"/>
              <a:gd name="connsiteY445" fmla="*/ 4846464 h 4847676"/>
              <a:gd name="connsiteX446" fmla="*/ 2823922 w 5342388"/>
              <a:gd name="connsiteY446" fmla="*/ 4831716 h 4847676"/>
              <a:gd name="connsiteX447" fmla="*/ 2720683 w 5342388"/>
              <a:gd name="connsiteY447" fmla="*/ 4794845 h 4847676"/>
              <a:gd name="connsiteX0" fmla="*/ 4247831 w 5343078"/>
              <a:gd name="connsiteY0" fmla="*/ 134355 h 4847676"/>
              <a:gd name="connsiteX1" fmla="*/ 4267111 w 5343078"/>
              <a:gd name="connsiteY1" fmla="*/ 245198 h 4847676"/>
              <a:gd name="connsiteX2" fmla="*/ 4242378 w 5343078"/>
              <a:gd name="connsiteY2" fmla="*/ 314638 h 4847676"/>
              <a:gd name="connsiteX3" fmla="*/ 4174089 w 5343078"/>
              <a:gd name="connsiteY3" fmla="*/ 318709 h 4847676"/>
              <a:gd name="connsiteX4" fmla="*/ 4092973 w 5343078"/>
              <a:gd name="connsiteY4" fmla="*/ 193348 h 4847676"/>
              <a:gd name="connsiteX5" fmla="*/ 4004483 w 5343078"/>
              <a:gd name="connsiteY5" fmla="*/ 156477 h 4847676"/>
              <a:gd name="connsiteX6" fmla="*/ 3891259 w 5343078"/>
              <a:gd name="connsiteY6" fmla="*/ 200492 h 4847676"/>
              <a:gd name="connsiteX7" fmla="*/ 3852237 w 5343078"/>
              <a:gd name="connsiteY7" fmla="*/ 296587 h 4847676"/>
              <a:gd name="connsiteX8" fmla="*/ 3871286 w 5343078"/>
              <a:gd name="connsiteY8" fmla="*/ 370559 h 4847676"/>
              <a:gd name="connsiteX9" fmla="*/ 3974986 w 5343078"/>
              <a:gd name="connsiteY9" fmla="*/ 399826 h 4847676"/>
              <a:gd name="connsiteX10" fmla="*/ 4100347 w 5343078"/>
              <a:gd name="connsiteY10" fmla="*/ 421948 h 4847676"/>
              <a:gd name="connsiteX11" fmla="*/ 4107722 w 5343078"/>
              <a:gd name="connsiteY11" fmla="*/ 503064 h 4847676"/>
              <a:gd name="connsiteX12" fmla="*/ 4048959 w 5343078"/>
              <a:gd name="connsiteY12" fmla="*/ 559907 h 4847676"/>
              <a:gd name="connsiteX13" fmla="*/ 3906007 w 5343078"/>
              <a:gd name="connsiteY13" fmla="*/ 510670 h 4847676"/>
              <a:gd name="connsiteX14" fmla="*/ 3802999 w 5343078"/>
              <a:gd name="connsiteY14" fmla="*/ 427172 h 4847676"/>
              <a:gd name="connsiteX15" fmla="*/ 3709285 w 5343078"/>
              <a:gd name="connsiteY15" fmla="*/ 394602 h 4847676"/>
              <a:gd name="connsiteX16" fmla="*/ 3638384 w 5343078"/>
              <a:gd name="connsiteY16" fmla="*/ 472876 h 4847676"/>
              <a:gd name="connsiteX17" fmla="*/ 3633392 w 5343078"/>
              <a:gd name="connsiteY17" fmla="*/ 606533 h 4847676"/>
              <a:gd name="connsiteX18" fmla="*/ 3677407 w 5343078"/>
              <a:gd name="connsiteY18" fmla="*/ 716916 h 4847676"/>
              <a:gd name="connsiteX19" fmla="*/ 3776344 w 5343078"/>
              <a:gd name="connsiteY19" fmla="*/ 726441 h 4847676"/>
              <a:gd name="connsiteX20" fmla="*/ 3832264 w 5343078"/>
              <a:gd name="connsiteY20" fmla="*/ 633419 h 4847676"/>
              <a:gd name="connsiteX21" fmla="*/ 3761134 w 5343078"/>
              <a:gd name="connsiteY21" fmla="*/ 525187 h 4847676"/>
              <a:gd name="connsiteX22" fmla="*/ 3606276 w 5343078"/>
              <a:gd name="connsiteY22" fmla="*/ 473567 h 4847676"/>
              <a:gd name="connsiteX23" fmla="*/ 3473310 w 5343078"/>
              <a:gd name="connsiteY23" fmla="*/ 478100 h 4847676"/>
              <a:gd name="connsiteX24" fmla="*/ 3385051 w 5343078"/>
              <a:gd name="connsiteY24" fmla="*/ 539705 h 4847676"/>
              <a:gd name="connsiteX25" fmla="*/ 3342956 w 5343078"/>
              <a:gd name="connsiteY25" fmla="*/ 677664 h 4847676"/>
              <a:gd name="connsiteX26" fmla="*/ 3377676 w 5343078"/>
              <a:gd name="connsiteY26" fmla="*/ 805406 h 4847676"/>
              <a:gd name="connsiteX27" fmla="*/ 3451418 w 5343078"/>
              <a:gd name="connsiteY27" fmla="*/ 864400 h 4847676"/>
              <a:gd name="connsiteX28" fmla="*/ 3512793 w 5343078"/>
              <a:gd name="connsiteY28" fmla="*/ 832983 h 4847676"/>
              <a:gd name="connsiteX29" fmla="*/ 3495663 w 5343078"/>
              <a:gd name="connsiteY29" fmla="*/ 709542 h 4847676"/>
              <a:gd name="connsiteX30" fmla="*/ 3429296 w 5343078"/>
              <a:gd name="connsiteY30" fmla="*/ 598929 h 4847676"/>
              <a:gd name="connsiteX31" fmla="*/ 3321525 w 5343078"/>
              <a:gd name="connsiteY31" fmla="*/ 544698 h 4847676"/>
              <a:gd name="connsiteX32" fmla="*/ 3208070 w 5343078"/>
              <a:gd name="connsiteY32" fmla="*/ 562058 h 4847676"/>
              <a:gd name="connsiteX33" fmla="*/ 3109594 w 5343078"/>
              <a:gd name="connsiteY33" fmla="*/ 625583 h 4847676"/>
              <a:gd name="connsiteX34" fmla="*/ 3031089 w 5343078"/>
              <a:gd name="connsiteY34" fmla="*/ 731664 h 4847676"/>
              <a:gd name="connsiteX35" fmla="*/ 3008737 w 5343078"/>
              <a:gd name="connsiteY35" fmla="*/ 847269 h 4847676"/>
              <a:gd name="connsiteX36" fmla="*/ 3067729 w 5343078"/>
              <a:gd name="connsiteY36" fmla="*/ 930998 h 4847676"/>
              <a:gd name="connsiteX37" fmla="*/ 3178803 w 5343078"/>
              <a:gd name="connsiteY37" fmla="*/ 899120 h 4847676"/>
              <a:gd name="connsiteX38" fmla="*/ 3171429 w 5343078"/>
              <a:gd name="connsiteY38" fmla="*/ 753787 h 4847676"/>
              <a:gd name="connsiteX39" fmla="*/ 3075334 w 5343078"/>
              <a:gd name="connsiteY39" fmla="*/ 613677 h 4847676"/>
              <a:gd name="connsiteX40" fmla="*/ 2986844 w 5343078"/>
              <a:gd name="connsiteY40" fmla="*/ 583950 h 4847676"/>
              <a:gd name="connsiteX41" fmla="*/ 2913102 w 5343078"/>
              <a:gd name="connsiteY41" fmla="*/ 613677 h 4847676"/>
              <a:gd name="connsiteX42" fmla="*/ 2843201 w 5343078"/>
              <a:gd name="connsiteY42" fmla="*/ 675743 h 4847676"/>
              <a:gd name="connsiteX43" fmla="*/ 2747797 w 5343078"/>
              <a:gd name="connsiteY43" fmla="*/ 710003 h 4847676"/>
              <a:gd name="connsiteX44" fmla="*/ 2676668 w 5343078"/>
              <a:gd name="connsiteY44" fmla="*/ 667678 h 4847676"/>
              <a:gd name="connsiteX45" fmla="*/ 2705933 w 5343078"/>
              <a:gd name="connsiteY45" fmla="*/ 625352 h 4847676"/>
              <a:gd name="connsiteX46" fmla="*/ 2768231 w 5343078"/>
              <a:gd name="connsiteY46" fmla="*/ 578727 h 4847676"/>
              <a:gd name="connsiteX47" fmla="*/ 2726366 w 5343078"/>
              <a:gd name="connsiteY47" fmla="*/ 519733 h 4847676"/>
              <a:gd name="connsiteX48" fmla="*/ 2640257 w 5343078"/>
              <a:gd name="connsiteY48" fmla="*/ 512589 h 4847676"/>
              <a:gd name="connsiteX49" fmla="*/ 2547005 w 5343078"/>
              <a:gd name="connsiteY49" fmla="*/ 574425 h 4847676"/>
              <a:gd name="connsiteX50" fmla="*/ 2419031 w 5343078"/>
              <a:gd name="connsiteY50" fmla="*/ 635800 h 4847676"/>
              <a:gd name="connsiteX51" fmla="*/ 2315793 w 5343078"/>
              <a:gd name="connsiteY51" fmla="*/ 591555 h 4847676"/>
              <a:gd name="connsiteX52" fmla="*/ 2298433 w 5343078"/>
              <a:gd name="connsiteY52" fmla="*/ 510438 h 4847676"/>
              <a:gd name="connsiteX53" fmla="*/ 2389534 w 5343078"/>
              <a:gd name="connsiteY53" fmla="*/ 444071 h 4847676"/>
              <a:gd name="connsiteX54" fmla="*/ 2463276 w 5343078"/>
              <a:gd name="connsiteY54" fmla="*/ 407200 h 4847676"/>
              <a:gd name="connsiteX55" fmla="*/ 2532487 w 5343078"/>
              <a:gd name="connsiteY55" fmla="*/ 364874 h 4847676"/>
              <a:gd name="connsiteX56" fmla="*/ 2544393 w 5343078"/>
              <a:gd name="connsiteY56" fmla="*/ 318709 h 4847676"/>
              <a:gd name="connsiteX57" fmla="*/ 2426405 w 5343078"/>
              <a:gd name="connsiteY57" fmla="*/ 274464 h 4847676"/>
              <a:gd name="connsiteX58" fmla="*/ 2389534 w 5343078"/>
              <a:gd name="connsiteY58" fmla="*/ 193348 h 4847676"/>
              <a:gd name="connsiteX59" fmla="*/ 2370024 w 5343078"/>
              <a:gd name="connsiteY59" fmla="*/ 117225 h 4847676"/>
              <a:gd name="connsiteX60" fmla="*/ 2301044 w 5343078"/>
              <a:gd name="connsiteY60" fmla="*/ 97484 h 4847676"/>
              <a:gd name="connsiteX61" fmla="*/ 2198036 w 5343078"/>
              <a:gd name="connsiteY61" fmla="*/ 144341 h 4847676"/>
              <a:gd name="connsiteX62" fmla="*/ 2089574 w 5343078"/>
              <a:gd name="connsiteY62" fmla="*/ 233061 h 4847676"/>
              <a:gd name="connsiteX63" fmla="*/ 2028199 w 5343078"/>
              <a:gd name="connsiteY63" fmla="*/ 318709 h 4847676"/>
              <a:gd name="connsiteX64" fmla="*/ 2028199 w 5343078"/>
              <a:gd name="connsiteY64" fmla="*/ 392451 h 4847676"/>
              <a:gd name="connsiteX65" fmla="*/ 2087193 w 5343078"/>
              <a:gd name="connsiteY65" fmla="*/ 429322 h 4847676"/>
              <a:gd name="connsiteX66" fmla="*/ 2188280 w 5343078"/>
              <a:gd name="connsiteY66" fmla="*/ 380314 h 4847676"/>
              <a:gd name="connsiteX67" fmla="*/ 2242051 w 5343078"/>
              <a:gd name="connsiteY67" fmla="*/ 296587 h 4847676"/>
              <a:gd name="connsiteX68" fmla="*/ 2271547 w 5343078"/>
              <a:gd name="connsiteY68" fmla="*/ 156477 h 4847676"/>
              <a:gd name="connsiteX69" fmla="*/ 2227302 w 5343078"/>
              <a:gd name="connsiteY69" fmla="*/ 75361 h 4847676"/>
              <a:gd name="connsiteX70" fmla="*/ 2109315 w 5343078"/>
              <a:gd name="connsiteY70" fmla="*/ 38490 h 4847676"/>
              <a:gd name="connsiteX71" fmla="*/ 1961831 w 5343078"/>
              <a:gd name="connsiteY71" fmla="*/ 33497 h 4847676"/>
              <a:gd name="connsiteX72" fmla="*/ 1831478 w 5343078"/>
              <a:gd name="connsiteY72" fmla="*/ 70829 h 4847676"/>
              <a:gd name="connsiteX73" fmla="*/ 1742525 w 5343078"/>
              <a:gd name="connsiteY73" fmla="*/ 156017 h 4847676"/>
              <a:gd name="connsiteX74" fmla="*/ 1727778 w 5343078"/>
              <a:gd name="connsiteY74" fmla="*/ 279688 h 4847676"/>
              <a:gd name="connsiteX75" fmla="*/ 1770102 w 5343078"/>
              <a:gd name="connsiteY75" fmla="*/ 360342 h 4847676"/>
              <a:gd name="connsiteX76" fmla="*/ 1851218 w 5343078"/>
              <a:gd name="connsiteY76" fmla="*/ 372710 h 4847676"/>
              <a:gd name="connsiteX77" fmla="*/ 1927802 w 5343078"/>
              <a:gd name="connsiteY77" fmla="*/ 274694 h 4847676"/>
              <a:gd name="connsiteX78" fmla="*/ 1920659 w 5343078"/>
              <a:gd name="connsiteY78" fmla="*/ 109851 h 4847676"/>
              <a:gd name="connsiteX79" fmla="*/ 1784620 w 5343078"/>
              <a:gd name="connsiteY79" fmla="*/ 18518 h 4847676"/>
              <a:gd name="connsiteX80" fmla="*/ 1659489 w 5343078"/>
              <a:gd name="connsiteY80" fmla="*/ 1619 h 4847676"/>
              <a:gd name="connsiteX81" fmla="*/ 1516768 w 5343078"/>
              <a:gd name="connsiteY81" fmla="*/ 43023 h 4847676"/>
              <a:gd name="connsiteX82" fmla="*/ 1425897 w 5343078"/>
              <a:gd name="connsiteY82" fmla="*/ 126750 h 4847676"/>
              <a:gd name="connsiteX83" fmla="*/ 1408767 w 5343078"/>
              <a:gd name="connsiteY83" fmla="*/ 252342 h 4847676"/>
              <a:gd name="connsiteX84" fmla="*/ 1430889 w 5343078"/>
              <a:gd name="connsiteY84" fmla="*/ 355580 h 4847676"/>
              <a:gd name="connsiteX85" fmla="*/ 1496566 w 5343078"/>
              <a:gd name="connsiteY85" fmla="*/ 400286 h 4847676"/>
              <a:gd name="connsiteX86" fmla="*/ 1576222 w 5343078"/>
              <a:gd name="connsiteY86" fmla="*/ 355811 h 4847676"/>
              <a:gd name="connsiteX87" fmla="*/ 1595733 w 5343078"/>
              <a:gd name="connsiteY87" fmla="*/ 230219 h 4847676"/>
              <a:gd name="connsiteX88" fmla="*/ 1519611 w 5343078"/>
              <a:gd name="connsiteY88" fmla="*/ 114613 h 4847676"/>
              <a:gd name="connsiteX89" fmla="*/ 1386644 w 5343078"/>
              <a:gd name="connsiteY89" fmla="*/ 75130 h 4847676"/>
              <a:gd name="connsiteX90" fmla="*/ 1253909 w 5343078"/>
              <a:gd name="connsiteY90" fmla="*/ 104858 h 4847676"/>
              <a:gd name="connsiteX91" fmla="*/ 1140453 w 5343078"/>
              <a:gd name="connsiteY91" fmla="*/ 190506 h 4847676"/>
              <a:gd name="connsiteX92" fmla="*/ 1103582 w 5343078"/>
              <a:gd name="connsiteY92" fmla="*/ 318709 h 4847676"/>
              <a:gd name="connsiteX93" fmla="*/ 1143296 w 5343078"/>
              <a:gd name="connsiteY93" fmla="*/ 429322 h 4847676"/>
              <a:gd name="connsiteX94" fmla="*/ 1231786 w 5343078"/>
              <a:gd name="connsiteY94" fmla="*/ 483092 h 4847676"/>
              <a:gd name="connsiteX95" fmla="*/ 1308140 w 5343078"/>
              <a:gd name="connsiteY95" fmla="*/ 460740 h 4847676"/>
              <a:gd name="connsiteX96" fmla="*/ 1298154 w 5343078"/>
              <a:gd name="connsiteY96" fmla="*/ 344672 h 4847676"/>
              <a:gd name="connsiteX97" fmla="*/ 1202289 w 5343078"/>
              <a:gd name="connsiteY97" fmla="*/ 252342 h 4847676"/>
              <a:gd name="connsiteX98" fmla="*/ 1032453 w 5343078"/>
              <a:gd name="connsiteY98" fmla="*/ 256873 h 4847676"/>
              <a:gd name="connsiteX99" fmla="*/ 892112 w 5343078"/>
              <a:gd name="connsiteY99" fmla="*/ 311104 h 4847676"/>
              <a:gd name="connsiteX100" fmla="*/ 855702 w 5343078"/>
              <a:gd name="connsiteY100" fmla="*/ 414574 h 4847676"/>
              <a:gd name="connsiteX101" fmla="*/ 909472 w 5343078"/>
              <a:gd name="connsiteY101" fmla="*/ 484014 h 4847676"/>
              <a:gd name="connsiteX102" fmla="*/ 1020547 w 5343078"/>
              <a:gd name="connsiteY102" fmla="*/ 475718 h 4847676"/>
              <a:gd name="connsiteX103" fmla="*/ 1081921 w 5343078"/>
              <a:gd name="connsiteY103" fmla="*/ 509977 h 4847676"/>
              <a:gd name="connsiteX104" fmla="*/ 1032683 w 5343078"/>
              <a:gd name="connsiteY104" fmla="*/ 606303 h 4847676"/>
              <a:gd name="connsiteX105" fmla="*/ 941120 w 5343078"/>
              <a:gd name="connsiteY105" fmla="*/ 660535 h 4847676"/>
              <a:gd name="connsiteX106" fmla="*/ 811457 w 5343078"/>
              <a:gd name="connsiteY106" fmla="*/ 591555 h 4847676"/>
              <a:gd name="connsiteX107" fmla="*/ 722967 w 5343078"/>
              <a:gd name="connsiteY107" fmla="*/ 539935 h 4847676"/>
              <a:gd name="connsiteX108" fmla="*/ 622339 w 5343078"/>
              <a:gd name="connsiteY108" fmla="*/ 562289 h 4847676"/>
              <a:gd name="connsiteX109" fmla="*/ 572410 w 5343078"/>
              <a:gd name="connsiteY109" fmla="*/ 611065 h 4847676"/>
              <a:gd name="connsiteX110" fmla="*/ 597145 w 5343078"/>
              <a:gd name="connsiteY110" fmla="*/ 672671 h 4847676"/>
              <a:gd name="connsiteX111" fmla="*/ 592613 w 5343078"/>
              <a:gd name="connsiteY111" fmla="*/ 741650 h 4847676"/>
              <a:gd name="connsiteX112" fmla="*/ 518870 w 5343078"/>
              <a:gd name="connsiteY112" fmla="*/ 785895 h 4847676"/>
              <a:gd name="connsiteX113" fmla="*/ 439674 w 5343078"/>
              <a:gd name="connsiteY113" fmla="*/ 800874 h 4847676"/>
              <a:gd name="connsiteX114" fmla="*/ 349264 w 5343078"/>
              <a:gd name="connsiteY114" fmla="*/ 773759 h 4847676"/>
              <a:gd name="connsiteX115" fmla="*/ 285047 w 5343078"/>
              <a:gd name="connsiteY115" fmla="*/ 824687 h 4847676"/>
              <a:gd name="connsiteX116" fmla="*/ 260543 w 5343078"/>
              <a:gd name="connsiteY116" fmla="*/ 901271 h 4847676"/>
              <a:gd name="connsiteX117" fmla="*/ 304788 w 5343078"/>
              <a:gd name="connsiteY117" fmla="*/ 1053748 h 4847676"/>
              <a:gd name="connsiteX118" fmla="*/ 364012 w 5343078"/>
              <a:gd name="connsiteY118" fmla="*/ 1152455 h 4847676"/>
              <a:gd name="connsiteX119" fmla="*/ 435373 w 5343078"/>
              <a:gd name="connsiteY119" fmla="*/ 1219052 h 4847676"/>
              <a:gd name="connsiteX120" fmla="*/ 486993 w 5343078"/>
              <a:gd name="connsiteY120" fmla="*/ 1210987 h 4847676"/>
              <a:gd name="connsiteX121" fmla="*/ 464870 w 5343078"/>
              <a:gd name="connsiteY121" fmla="*/ 1093000 h 4847676"/>
              <a:gd name="connsiteX122" fmla="*/ 369005 w 5343078"/>
              <a:gd name="connsiteY122" fmla="*/ 1011884 h 4847676"/>
              <a:gd name="connsiteX123" fmla="*/ 251018 w 5343078"/>
              <a:gd name="connsiteY123" fmla="*/ 1026632 h 4847676"/>
              <a:gd name="connsiteX124" fmla="*/ 132801 w 5343078"/>
              <a:gd name="connsiteY124" fmla="*/ 1159137 h 4847676"/>
              <a:gd name="connsiteX125" fmla="*/ 95930 w 5343078"/>
              <a:gd name="connsiteY125" fmla="*/ 1299707 h 4847676"/>
              <a:gd name="connsiteX126" fmla="*/ 96160 w 5343078"/>
              <a:gd name="connsiteY126" fmla="*/ 1402716 h 4847676"/>
              <a:gd name="connsiteX127" fmla="*/ 123045 w 5343078"/>
              <a:gd name="connsiteY127" fmla="*/ 1451954 h 4847676"/>
              <a:gd name="connsiteX128" fmla="*/ 208924 w 5343078"/>
              <a:gd name="connsiteY128" fmla="*/ 1469774 h 4847676"/>
              <a:gd name="connsiteX129" fmla="*/ 342351 w 5343078"/>
              <a:gd name="connsiteY129" fmla="*/ 1422919 h 4847676"/>
              <a:gd name="connsiteX130" fmla="*/ 405876 w 5343078"/>
              <a:gd name="connsiteY130" fmla="*/ 1351097 h 4847676"/>
              <a:gd name="connsiteX131" fmla="*/ 369005 w 5343078"/>
              <a:gd name="connsiteY131" fmla="*/ 1314226 h 4847676"/>
              <a:gd name="connsiteX132" fmla="*/ 228896 w 5343078"/>
              <a:gd name="connsiteY132" fmla="*/ 1336348 h 4847676"/>
              <a:gd name="connsiteX133" fmla="*/ 120434 w 5343078"/>
              <a:gd name="connsiteY133" fmla="*/ 1417233 h 4847676"/>
              <a:gd name="connsiteX134" fmla="*/ 86174 w 5343078"/>
              <a:gd name="connsiteY134" fmla="*/ 1518091 h 4847676"/>
              <a:gd name="connsiteX135" fmla="*/ 123275 w 5343078"/>
              <a:gd name="connsiteY135" fmla="*/ 1616337 h 4847676"/>
              <a:gd name="connsiteX136" fmla="*/ 218680 w 5343078"/>
              <a:gd name="connsiteY136" fmla="*/ 1678173 h 4847676"/>
              <a:gd name="connsiteX137" fmla="*/ 383754 w 5343078"/>
              <a:gd name="connsiteY137" fmla="*/ 1690771 h 4847676"/>
              <a:gd name="connsiteX138" fmla="*/ 511727 w 5343078"/>
              <a:gd name="connsiteY138" fmla="*/ 1594675 h 4847676"/>
              <a:gd name="connsiteX139" fmla="*/ 516489 w 5343078"/>
              <a:gd name="connsiteY139" fmla="*/ 1505955 h 4847676"/>
              <a:gd name="connsiteX140" fmla="*/ 450122 w 5343078"/>
              <a:gd name="connsiteY140" fmla="*/ 1493357 h 4847676"/>
              <a:gd name="connsiteX141" fmla="*/ 358790 w 5343078"/>
              <a:gd name="connsiteY141" fmla="*/ 1537372 h 4847676"/>
              <a:gd name="connsiteX142" fmla="*/ 304328 w 5343078"/>
              <a:gd name="connsiteY142" fmla="*/ 1621100 h 4847676"/>
              <a:gd name="connsiteX143" fmla="*/ 309782 w 5343078"/>
              <a:gd name="connsiteY143" fmla="*/ 1719806 h 4847676"/>
              <a:gd name="connsiteX144" fmla="*/ 380911 w 5343078"/>
              <a:gd name="connsiteY144" fmla="*/ 1801384 h 4847676"/>
              <a:gd name="connsiteX145" fmla="*/ 494367 w 5343078"/>
              <a:gd name="connsiteY145" fmla="*/ 1823045 h 4847676"/>
              <a:gd name="connsiteX146" fmla="*/ 639469 w 5343078"/>
              <a:gd name="connsiteY146" fmla="*/ 1768584 h 4847676"/>
              <a:gd name="connsiteX147" fmla="*/ 750082 w 5343078"/>
              <a:gd name="connsiteY147" fmla="*/ 1653670 h 4847676"/>
              <a:gd name="connsiteX148" fmla="*/ 796709 w 5343078"/>
              <a:gd name="connsiteY148" fmla="*/ 1550200 h 4847676"/>
              <a:gd name="connsiteX149" fmla="*/ 752924 w 5343078"/>
              <a:gd name="connsiteY149" fmla="*/ 1505493 h 4847676"/>
              <a:gd name="connsiteX150" fmla="*/ 656599 w 5343078"/>
              <a:gd name="connsiteY150" fmla="*/ 1547357 h 4847676"/>
              <a:gd name="connsiteX151" fmla="*/ 604749 w 5343078"/>
              <a:gd name="connsiteY151" fmla="*/ 1638690 h 4847676"/>
              <a:gd name="connsiteX152" fmla="*/ 590231 w 5343078"/>
              <a:gd name="connsiteY152" fmla="*/ 1741929 h 4847676"/>
              <a:gd name="connsiteX153" fmla="*/ 639008 w 5343078"/>
              <a:gd name="connsiteY153" fmla="*/ 1830419 h 4847676"/>
              <a:gd name="connsiteX154" fmla="*/ 745089 w 5343078"/>
              <a:gd name="connsiteY154" fmla="*/ 1830880 h 4847676"/>
              <a:gd name="connsiteX155" fmla="*/ 801932 w 5343078"/>
              <a:gd name="connsiteY155" fmla="*/ 1751914 h 4847676"/>
              <a:gd name="connsiteX156" fmla="*/ 833580 w 5343078"/>
              <a:gd name="connsiteY156" fmla="*/ 1668187 h 4847676"/>
              <a:gd name="connsiteX157" fmla="*/ 880667 w 5343078"/>
              <a:gd name="connsiteY157" fmla="*/ 1660581 h 4847676"/>
              <a:gd name="connsiteX158" fmla="*/ 914696 w 5343078"/>
              <a:gd name="connsiteY158" fmla="*/ 1712432 h 4847676"/>
              <a:gd name="connsiteX159" fmla="*/ 969157 w 5343078"/>
              <a:gd name="connsiteY159" fmla="*/ 1697914 h 4847676"/>
              <a:gd name="connsiteX160" fmla="*/ 1010790 w 5343078"/>
              <a:gd name="connsiteY160" fmla="*/ 1569941 h 4847676"/>
              <a:gd name="connsiteX161" fmla="*/ 1069554 w 5343078"/>
              <a:gd name="connsiteY161" fmla="*/ 1483832 h 4847676"/>
              <a:gd name="connsiteX162" fmla="*/ 1143296 w 5343078"/>
              <a:gd name="connsiteY162" fmla="*/ 1491206 h 4847676"/>
              <a:gd name="connsiteX163" fmla="*/ 1177325 w 5343078"/>
              <a:gd name="connsiteY163" fmla="*/ 1643682 h 4847676"/>
              <a:gd name="connsiteX164" fmla="*/ 1194915 w 5343078"/>
              <a:gd name="connsiteY164" fmla="*/ 1808297 h 4847676"/>
              <a:gd name="connsiteX165" fmla="*/ 1211815 w 5343078"/>
              <a:gd name="connsiteY165" fmla="*/ 1907002 h 4847676"/>
              <a:gd name="connsiteX166" fmla="*/ 1234628 w 5343078"/>
              <a:gd name="connsiteY166" fmla="*/ 1970529 h 4847676"/>
              <a:gd name="connsiteX167" fmla="*/ 1300995 w 5343078"/>
              <a:gd name="connsiteY167" fmla="*/ 1942491 h 4847676"/>
              <a:gd name="connsiteX168" fmla="*/ 1327651 w 5343078"/>
              <a:gd name="connsiteY168" fmla="*/ 1800922 h 4847676"/>
              <a:gd name="connsiteX169" fmla="*/ 1229635 w 5343078"/>
              <a:gd name="connsiteY169" fmla="*/ 1770964 h 4847676"/>
              <a:gd name="connsiteX170" fmla="*/ 1098820 w 5343078"/>
              <a:gd name="connsiteY170" fmla="*/ 1837332 h 4847676"/>
              <a:gd name="connsiteX171" fmla="*/ 1020085 w 5343078"/>
              <a:gd name="connsiteY171" fmla="*/ 1955780 h 4847676"/>
              <a:gd name="connsiteX172" fmla="*/ 1022466 w 5343078"/>
              <a:gd name="connsiteY172" fmla="*/ 2096120 h 4847676"/>
              <a:gd name="connsiteX173" fmla="*/ 1066942 w 5343078"/>
              <a:gd name="connsiteY173" fmla="*/ 2172473 h 4847676"/>
              <a:gd name="connsiteX174" fmla="*/ 1153282 w 5343078"/>
              <a:gd name="connsiteY174" fmla="*/ 2162258 h 4847676"/>
              <a:gd name="connsiteX175" fmla="*/ 1172793 w 5343078"/>
              <a:gd name="connsiteY175" fmla="*/ 2036897 h 4847676"/>
              <a:gd name="connsiteX176" fmla="*/ 1106425 w 5343078"/>
              <a:gd name="connsiteY176" fmla="*/ 1911535 h 4847676"/>
              <a:gd name="connsiteX177" fmla="*/ 1011251 w 5343078"/>
              <a:gd name="connsiteY177" fmla="*/ 1869440 h 4847676"/>
              <a:gd name="connsiteX178" fmla="*/ 909703 w 5343078"/>
              <a:gd name="connsiteY178" fmla="*/ 1879197 h 4847676"/>
              <a:gd name="connsiteX179" fmla="*/ 862615 w 5343078"/>
              <a:gd name="connsiteY179" fmla="*/ 1960312 h 4847676"/>
              <a:gd name="connsiteX180" fmla="*/ 899486 w 5343078"/>
              <a:gd name="connsiteY180" fmla="*/ 2059019 h 4847676"/>
              <a:gd name="connsiteX181" fmla="*/ 958941 w 5343078"/>
              <a:gd name="connsiteY181" fmla="*/ 2162258 h 4847676"/>
              <a:gd name="connsiteX182" fmla="*/ 958941 w 5343078"/>
              <a:gd name="connsiteY182" fmla="*/ 2250748 h 4847676"/>
              <a:gd name="connsiteX183" fmla="*/ 892573 w 5343078"/>
              <a:gd name="connsiteY183" fmla="*/ 2309742 h 4847676"/>
              <a:gd name="connsiteX184" fmla="*/ 818831 w 5343078"/>
              <a:gd name="connsiteY184" fmla="*/ 2324490 h 4847676"/>
              <a:gd name="connsiteX185" fmla="*/ 783880 w 5343078"/>
              <a:gd name="connsiteY185" fmla="*/ 2223863 h 4847676"/>
              <a:gd name="connsiteX186" fmla="*/ 759838 w 5343078"/>
              <a:gd name="connsiteY186" fmla="*/ 2118013 h 4847676"/>
              <a:gd name="connsiteX187" fmla="*/ 700844 w 5343078"/>
              <a:gd name="connsiteY187" fmla="*/ 2059019 h 4847676"/>
              <a:gd name="connsiteX188" fmla="*/ 568109 w 5343078"/>
              <a:gd name="connsiteY188" fmla="*/ 2103264 h 4847676"/>
              <a:gd name="connsiteX189" fmla="*/ 482231 w 5343078"/>
              <a:gd name="connsiteY189" fmla="*/ 2199129 h 4847676"/>
              <a:gd name="connsiteX190" fmla="*/ 464870 w 5343078"/>
              <a:gd name="connsiteY190" fmla="*/ 2324490 h 4847676"/>
              <a:gd name="connsiteX191" fmla="*/ 518640 w 5343078"/>
              <a:gd name="connsiteY191" fmla="*/ 2442477 h 4847676"/>
              <a:gd name="connsiteX192" fmla="*/ 582857 w 5343078"/>
              <a:gd name="connsiteY192" fmla="*/ 2494097 h 4847676"/>
              <a:gd name="connsiteX193" fmla="*/ 666354 w 5343078"/>
              <a:gd name="connsiteY193" fmla="*/ 2492176 h 4847676"/>
              <a:gd name="connsiteX194" fmla="*/ 693240 w 5343078"/>
              <a:gd name="connsiteY194" fmla="*/ 2405606 h 4847676"/>
              <a:gd name="connsiteX195" fmla="*/ 637089 w 5343078"/>
              <a:gd name="connsiteY195" fmla="*/ 2346382 h 4847676"/>
              <a:gd name="connsiteX196" fmla="*/ 540993 w 5343078"/>
              <a:gd name="connsiteY196" fmla="*/ 2338777 h 4847676"/>
              <a:gd name="connsiteX197" fmla="*/ 418013 w 5343078"/>
              <a:gd name="connsiteY197" fmla="*/ 2376340 h 4847676"/>
              <a:gd name="connsiteX198" fmla="*/ 335976 w 5343078"/>
              <a:gd name="connsiteY198" fmla="*/ 2435103 h 4847676"/>
              <a:gd name="connsiteX199" fmla="*/ 302406 w 5343078"/>
              <a:gd name="connsiteY199" fmla="*/ 2533118 h 4847676"/>
              <a:gd name="connsiteX200" fmla="*/ 332134 w 5343078"/>
              <a:gd name="connsiteY200" fmla="*/ 2685826 h 4847676"/>
              <a:gd name="connsiteX201" fmla="*/ 406107 w 5343078"/>
              <a:gd name="connsiteY201" fmla="*/ 2779079 h 4847676"/>
              <a:gd name="connsiteX202" fmla="*/ 501741 w 5343078"/>
              <a:gd name="connsiteY202" fmla="*/ 2774316 h 4847676"/>
              <a:gd name="connsiteX203" fmla="*/ 511957 w 5343078"/>
              <a:gd name="connsiteY203" fmla="*/ 2641580 h 4847676"/>
              <a:gd name="connsiteX204" fmla="*/ 442978 w 5343078"/>
              <a:gd name="connsiteY204" fmla="*/ 2533348 h 4847676"/>
              <a:gd name="connsiteX205" fmla="*/ 361631 w 5343078"/>
              <a:gd name="connsiteY205" fmla="*/ 2514068 h 4847676"/>
              <a:gd name="connsiteX206" fmla="*/ 256012 w 5343078"/>
              <a:gd name="connsiteY206" fmla="*/ 2540954 h 4847676"/>
              <a:gd name="connsiteX207" fmla="*/ 169672 w 5343078"/>
              <a:gd name="connsiteY207" fmla="*/ 2623759 h 4847676"/>
              <a:gd name="connsiteX208" fmla="*/ 125887 w 5343078"/>
              <a:gd name="connsiteY208" fmla="*/ 2741747 h 4847676"/>
              <a:gd name="connsiteX209" fmla="*/ 137793 w 5343078"/>
              <a:gd name="connsiteY209" fmla="*/ 2912505 h 4847676"/>
              <a:gd name="connsiteX210" fmla="*/ 218909 w 5343078"/>
              <a:gd name="connsiteY210" fmla="*/ 3040018 h 4847676"/>
              <a:gd name="connsiteX211" fmla="*/ 359019 w 5343078"/>
              <a:gd name="connsiteY211" fmla="*/ 3050234 h 4847676"/>
              <a:gd name="connsiteX212" fmla="*/ 383754 w 5343078"/>
              <a:gd name="connsiteY212" fmla="*/ 2951297 h 4847676"/>
              <a:gd name="connsiteX213" fmla="*/ 302638 w 5343078"/>
              <a:gd name="connsiteY213" fmla="*/ 2855432 h 4847676"/>
              <a:gd name="connsiteX214" fmla="*/ 176585 w 5343078"/>
              <a:gd name="connsiteY214" fmla="*/ 2828778 h 4847676"/>
              <a:gd name="connsiteX215" fmla="*/ 74038 w 5343078"/>
              <a:gd name="connsiteY215" fmla="*/ 2877555 h 4847676"/>
              <a:gd name="connsiteX216" fmla="*/ 7670 w 5343078"/>
              <a:gd name="connsiteY216" fmla="*/ 3010059 h 4847676"/>
              <a:gd name="connsiteX217" fmla="*/ 7670 w 5343078"/>
              <a:gd name="connsiteY217" fmla="*/ 3128277 h 4847676"/>
              <a:gd name="connsiteX218" fmla="*/ 63822 w 5343078"/>
              <a:gd name="connsiteY218" fmla="*/ 3278372 h 4847676"/>
              <a:gd name="connsiteX219" fmla="*/ 164449 w 5343078"/>
              <a:gd name="connsiteY219" fmla="*/ 3379461 h 4847676"/>
              <a:gd name="connsiteX220" fmla="*/ 310012 w 5343078"/>
              <a:gd name="connsiteY220" fmla="*/ 3393748 h 4847676"/>
              <a:gd name="connsiteX221" fmla="*/ 361631 w 5343078"/>
              <a:gd name="connsiteY221" fmla="*/ 3297884 h 4847676"/>
              <a:gd name="connsiteX222" fmla="*/ 287889 w 5343078"/>
              <a:gd name="connsiteY222" fmla="*/ 3179897 h 4847676"/>
              <a:gd name="connsiteX223" fmla="*/ 125657 w 5343078"/>
              <a:gd name="connsiteY223" fmla="*/ 3194645 h 4847676"/>
              <a:gd name="connsiteX224" fmla="*/ 51915 w 5343078"/>
              <a:gd name="connsiteY224" fmla="*/ 3268387 h 4847676"/>
              <a:gd name="connsiteX225" fmla="*/ 15044 w 5343078"/>
              <a:gd name="connsiteY225" fmla="*/ 3415871 h 4847676"/>
              <a:gd name="connsiteX226" fmla="*/ 44541 w 5343078"/>
              <a:gd name="connsiteY226" fmla="*/ 3563355 h 4847676"/>
              <a:gd name="connsiteX227" fmla="*/ 103534 w 5343078"/>
              <a:gd name="connsiteY227" fmla="*/ 3673967 h 4847676"/>
              <a:gd name="connsiteX228" fmla="*/ 243644 w 5343078"/>
              <a:gd name="connsiteY228" fmla="*/ 3696090 h 4847676"/>
              <a:gd name="connsiteX229" fmla="*/ 405876 w 5343078"/>
              <a:gd name="connsiteY229" fmla="*/ 3644471 h 4847676"/>
              <a:gd name="connsiteX230" fmla="*/ 442747 w 5343078"/>
              <a:gd name="connsiteY230" fmla="*/ 3548606 h 4847676"/>
              <a:gd name="connsiteX231" fmla="*/ 354257 w 5343078"/>
              <a:gd name="connsiteY231" fmla="*/ 3482238 h 4847676"/>
              <a:gd name="connsiteX232" fmla="*/ 221522 w 5343078"/>
              <a:gd name="connsiteY232" fmla="*/ 3496987 h 4847676"/>
              <a:gd name="connsiteX233" fmla="*/ 140405 w 5343078"/>
              <a:gd name="connsiteY233" fmla="*/ 3585477 h 4847676"/>
              <a:gd name="connsiteX234" fmla="*/ 140405 w 5343078"/>
              <a:gd name="connsiteY234" fmla="*/ 3732961 h 4847676"/>
              <a:gd name="connsiteX235" fmla="*/ 169902 w 5343078"/>
              <a:gd name="connsiteY235" fmla="*/ 3828826 h 4847676"/>
              <a:gd name="connsiteX236" fmla="*/ 302638 w 5343078"/>
              <a:gd name="connsiteY236" fmla="*/ 3828826 h 4847676"/>
              <a:gd name="connsiteX237" fmla="*/ 391128 w 5343078"/>
              <a:gd name="connsiteY237" fmla="*/ 3814077 h 4847676"/>
              <a:gd name="connsiteX238" fmla="*/ 427999 w 5343078"/>
              <a:gd name="connsiteY238" fmla="*/ 3873071 h 4847676"/>
              <a:gd name="connsiteX239" fmla="*/ 545986 w 5343078"/>
              <a:gd name="connsiteY239" fmla="*/ 3924690 h 4847676"/>
              <a:gd name="connsiteX240" fmla="*/ 663973 w 5343078"/>
              <a:gd name="connsiteY240" fmla="*/ 3895193 h 4847676"/>
              <a:gd name="connsiteX241" fmla="*/ 693470 w 5343078"/>
              <a:gd name="connsiteY241" fmla="*/ 3976309 h 4847676"/>
              <a:gd name="connsiteX242" fmla="*/ 700844 w 5343078"/>
              <a:gd name="connsiteY242" fmla="*/ 4109045 h 4847676"/>
              <a:gd name="connsiteX243" fmla="*/ 752463 w 5343078"/>
              <a:gd name="connsiteY243" fmla="*/ 4182787 h 4847676"/>
              <a:gd name="connsiteX244" fmla="*/ 870451 w 5343078"/>
              <a:gd name="connsiteY244" fmla="*/ 4175413 h 4847676"/>
              <a:gd name="connsiteX245" fmla="*/ 855702 w 5343078"/>
              <a:gd name="connsiteY245" fmla="*/ 4035303 h 4847676"/>
              <a:gd name="connsiteX246" fmla="*/ 870451 w 5343078"/>
              <a:gd name="connsiteY246" fmla="*/ 3895193 h 4847676"/>
              <a:gd name="connsiteX247" fmla="*/ 966315 w 5343078"/>
              <a:gd name="connsiteY247" fmla="*/ 3880445 h 4847676"/>
              <a:gd name="connsiteX248" fmla="*/ 1017934 w 5343078"/>
              <a:gd name="connsiteY248" fmla="*/ 3991058 h 4847676"/>
              <a:gd name="connsiteX249" fmla="*/ 1047431 w 5343078"/>
              <a:gd name="connsiteY249" fmla="*/ 4138542 h 4847676"/>
              <a:gd name="connsiteX250" fmla="*/ 1084302 w 5343078"/>
              <a:gd name="connsiteY250" fmla="*/ 4219658 h 4847676"/>
              <a:gd name="connsiteX251" fmla="*/ 1239160 w 5343078"/>
              <a:gd name="connsiteY251" fmla="*/ 4175413 h 4847676"/>
              <a:gd name="connsiteX252" fmla="*/ 1312902 w 5343078"/>
              <a:gd name="connsiteY252" fmla="*/ 4042677 h 4847676"/>
              <a:gd name="connsiteX253" fmla="*/ 1312902 w 5343078"/>
              <a:gd name="connsiteY253" fmla="*/ 3880445 h 4847676"/>
              <a:gd name="connsiteX254" fmla="*/ 1246534 w 5343078"/>
              <a:gd name="connsiteY254" fmla="*/ 3843574 h 4847676"/>
              <a:gd name="connsiteX255" fmla="*/ 1217038 w 5343078"/>
              <a:gd name="connsiteY255" fmla="*/ 3991058 h 4847676"/>
              <a:gd name="connsiteX256" fmla="*/ 1239160 w 5343078"/>
              <a:gd name="connsiteY256" fmla="*/ 4101671 h 4847676"/>
              <a:gd name="connsiteX257" fmla="*/ 1320276 w 5343078"/>
              <a:gd name="connsiteY257" fmla="*/ 4204909 h 4847676"/>
              <a:gd name="connsiteX258" fmla="*/ 1475134 w 5343078"/>
              <a:gd name="connsiteY258" fmla="*/ 4204909 h 4847676"/>
              <a:gd name="connsiteX259" fmla="*/ 1563625 w 5343078"/>
              <a:gd name="connsiteY259" fmla="*/ 4131167 h 4847676"/>
              <a:gd name="connsiteX260" fmla="*/ 1585747 w 5343078"/>
              <a:gd name="connsiteY260" fmla="*/ 3968935 h 4847676"/>
              <a:gd name="connsiteX261" fmla="*/ 1534128 w 5343078"/>
              <a:gd name="connsiteY261" fmla="*/ 3828826 h 4847676"/>
              <a:gd name="connsiteX262" fmla="*/ 1460386 w 5343078"/>
              <a:gd name="connsiteY262" fmla="*/ 3836200 h 4847676"/>
              <a:gd name="connsiteX263" fmla="*/ 1430889 w 5343078"/>
              <a:gd name="connsiteY263" fmla="*/ 3983684 h 4847676"/>
              <a:gd name="connsiteX264" fmla="*/ 1534128 w 5343078"/>
              <a:gd name="connsiteY264" fmla="*/ 4116419 h 4847676"/>
              <a:gd name="connsiteX265" fmla="*/ 1666863 w 5343078"/>
              <a:gd name="connsiteY265" fmla="*/ 4160664 h 4847676"/>
              <a:gd name="connsiteX266" fmla="*/ 1836470 w 5343078"/>
              <a:gd name="connsiteY266" fmla="*/ 4079548 h 4847676"/>
              <a:gd name="connsiteX267" fmla="*/ 1895463 w 5343078"/>
              <a:gd name="connsiteY267" fmla="*/ 3909942 h 4847676"/>
              <a:gd name="connsiteX268" fmla="*/ 1843844 w 5343078"/>
              <a:gd name="connsiteY268" fmla="*/ 3769832 h 4847676"/>
              <a:gd name="connsiteX269" fmla="*/ 1733231 w 5343078"/>
              <a:gd name="connsiteY269" fmla="*/ 3762458 h 4847676"/>
              <a:gd name="connsiteX270" fmla="*/ 1711109 w 5343078"/>
              <a:gd name="connsiteY270" fmla="*/ 3961561 h 4847676"/>
              <a:gd name="connsiteX271" fmla="*/ 1792225 w 5343078"/>
              <a:gd name="connsiteY271" fmla="*/ 4101671 h 4847676"/>
              <a:gd name="connsiteX272" fmla="*/ 1932334 w 5343078"/>
              <a:gd name="connsiteY272" fmla="*/ 4101671 h 4847676"/>
              <a:gd name="connsiteX273" fmla="*/ 2072444 w 5343078"/>
              <a:gd name="connsiteY273" fmla="*/ 4035303 h 4847676"/>
              <a:gd name="connsiteX274" fmla="*/ 2109315 w 5343078"/>
              <a:gd name="connsiteY274" fmla="*/ 3946813 h 4847676"/>
              <a:gd name="connsiteX275" fmla="*/ 2057696 w 5343078"/>
              <a:gd name="connsiteY275" fmla="*/ 3828826 h 4847676"/>
              <a:gd name="connsiteX276" fmla="*/ 2050322 w 5343078"/>
              <a:gd name="connsiteY276" fmla="*/ 3755084 h 4847676"/>
              <a:gd name="connsiteX277" fmla="*/ 2249425 w 5343078"/>
              <a:gd name="connsiteY277" fmla="*/ 3732961 h 4847676"/>
              <a:gd name="connsiteX278" fmla="*/ 2323167 w 5343078"/>
              <a:gd name="connsiteY278" fmla="*/ 3644471 h 4847676"/>
              <a:gd name="connsiteX279" fmla="*/ 2301044 w 5343078"/>
              <a:gd name="connsiteY279" fmla="*/ 3570729 h 4847676"/>
              <a:gd name="connsiteX280" fmla="*/ 2227302 w 5343078"/>
              <a:gd name="connsiteY280" fmla="*/ 3592851 h 4847676"/>
              <a:gd name="connsiteX281" fmla="*/ 2197805 w 5343078"/>
              <a:gd name="connsiteY281" fmla="*/ 3710838 h 4847676"/>
              <a:gd name="connsiteX282" fmla="*/ 2256799 w 5343078"/>
              <a:gd name="connsiteY282" fmla="*/ 3895193 h 4847676"/>
              <a:gd name="connsiteX283" fmla="*/ 2389534 w 5343078"/>
              <a:gd name="connsiteY283" fmla="*/ 3917316 h 4847676"/>
              <a:gd name="connsiteX284" fmla="*/ 2448528 w 5343078"/>
              <a:gd name="connsiteY284" fmla="*/ 3806703 h 4847676"/>
              <a:gd name="connsiteX285" fmla="*/ 2522270 w 5343078"/>
              <a:gd name="connsiteY285" fmla="*/ 3703464 h 4847676"/>
              <a:gd name="connsiteX286" fmla="*/ 2640257 w 5343078"/>
              <a:gd name="connsiteY286" fmla="*/ 3622348 h 4847676"/>
              <a:gd name="connsiteX287" fmla="*/ 2640257 w 5343078"/>
              <a:gd name="connsiteY287" fmla="*/ 3496987 h 4847676"/>
              <a:gd name="connsiteX288" fmla="*/ 2581263 w 5343078"/>
              <a:gd name="connsiteY288" fmla="*/ 3393748 h 4847676"/>
              <a:gd name="connsiteX289" fmla="*/ 2514896 w 5343078"/>
              <a:gd name="connsiteY289" fmla="*/ 3386374 h 4847676"/>
              <a:gd name="connsiteX290" fmla="*/ 2441154 w 5343078"/>
              <a:gd name="connsiteY290" fmla="*/ 3504361 h 4847676"/>
              <a:gd name="connsiteX291" fmla="*/ 2478025 w 5343078"/>
              <a:gd name="connsiteY291" fmla="*/ 3651845 h 4847676"/>
              <a:gd name="connsiteX292" fmla="*/ 2581263 w 5343078"/>
              <a:gd name="connsiteY292" fmla="*/ 3740335 h 4847676"/>
              <a:gd name="connsiteX293" fmla="*/ 2713999 w 5343078"/>
              <a:gd name="connsiteY293" fmla="*/ 3703464 h 4847676"/>
              <a:gd name="connsiteX294" fmla="*/ 2809863 w 5343078"/>
              <a:gd name="connsiteY294" fmla="*/ 3600226 h 4847676"/>
              <a:gd name="connsiteX295" fmla="*/ 2839360 w 5343078"/>
              <a:gd name="connsiteY295" fmla="*/ 3460116 h 4847676"/>
              <a:gd name="connsiteX296" fmla="*/ 2787741 w 5343078"/>
              <a:gd name="connsiteY296" fmla="*/ 3334755 h 4847676"/>
              <a:gd name="connsiteX297" fmla="*/ 2765618 w 5343078"/>
              <a:gd name="connsiteY297" fmla="*/ 3253638 h 4847676"/>
              <a:gd name="connsiteX298" fmla="*/ 2913102 w 5343078"/>
              <a:gd name="connsiteY298" fmla="*/ 3246264 h 4847676"/>
              <a:gd name="connsiteX299" fmla="*/ 3023715 w 5343078"/>
              <a:gd name="connsiteY299" fmla="*/ 3150400 h 4847676"/>
              <a:gd name="connsiteX300" fmla="*/ 2994218 w 5343078"/>
              <a:gd name="connsiteY300" fmla="*/ 2980793 h 4847676"/>
              <a:gd name="connsiteX301" fmla="*/ 2913102 w 5343078"/>
              <a:gd name="connsiteY301" fmla="*/ 2907051 h 4847676"/>
              <a:gd name="connsiteX302" fmla="*/ 2831986 w 5343078"/>
              <a:gd name="connsiteY302" fmla="*/ 2914426 h 4847676"/>
              <a:gd name="connsiteX303" fmla="*/ 2802489 w 5343078"/>
              <a:gd name="connsiteY303" fmla="*/ 2988167 h 4847676"/>
              <a:gd name="connsiteX304" fmla="*/ 2861483 w 5343078"/>
              <a:gd name="connsiteY304" fmla="*/ 3098780 h 4847676"/>
              <a:gd name="connsiteX305" fmla="*/ 2986844 w 5343078"/>
              <a:gd name="connsiteY305" fmla="*/ 3128277 h 4847676"/>
              <a:gd name="connsiteX306" fmla="*/ 3149076 w 5343078"/>
              <a:gd name="connsiteY306" fmla="*/ 3076658 h 4847676"/>
              <a:gd name="connsiteX307" fmla="*/ 3215444 w 5343078"/>
              <a:gd name="connsiteY307" fmla="*/ 2907051 h 4847676"/>
              <a:gd name="connsiteX308" fmla="*/ 3178573 w 5343078"/>
              <a:gd name="connsiteY308" fmla="*/ 2781690 h 4847676"/>
              <a:gd name="connsiteX309" fmla="*/ 3075334 w 5343078"/>
              <a:gd name="connsiteY309" fmla="*/ 2700574 h 4847676"/>
              <a:gd name="connsiteX310" fmla="*/ 2986844 w 5343078"/>
              <a:gd name="connsiteY310" fmla="*/ 2707948 h 4847676"/>
              <a:gd name="connsiteX311" fmla="*/ 3008967 w 5343078"/>
              <a:gd name="connsiteY311" fmla="*/ 2833309 h 4847676"/>
              <a:gd name="connsiteX312" fmla="*/ 3185947 w 5343078"/>
              <a:gd name="connsiteY312" fmla="*/ 2907051 h 4847676"/>
              <a:gd name="connsiteX313" fmla="*/ 3326057 w 5343078"/>
              <a:gd name="connsiteY313" fmla="*/ 2840684 h 4847676"/>
              <a:gd name="connsiteX314" fmla="*/ 3370302 w 5343078"/>
              <a:gd name="connsiteY314" fmla="*/ 2656329 h 4847676"/>
              <a:gd name="connsiteX315" fmla="*/ 3340805 w 5343078"/>
              <a:gd name="connsiteY315" fmla="*/ 2508845 h 4847676"/>
              <a:gd name="connsiteX316" fmla="*/ 3259689 w 5343078"/>
              <a:gd name="connsiteY316" fmla="*/ 2427729 h 4847676"/>
              <a:gd name="connsiteX317" fmla="*/ 3134328 w 5343078"/>
              <a:gd name="connsiteY317" fmla="*/ 2464600 h 4847676"/>
              <a:gd name="connsiteX318" fmla="*/ 3185947 w 5343078"/>
              <a:gd name="connsiteY318" fmla="*/ 2619458 h 4847676"/>
              <a:gd name="connsiteX319" fmla="*/ 3355554 w 5343078"/>
              <a:gd name="connsiteY319" fmla="*/ 2715322 h 4847676"/>
              <a:gd name="connsiteX320" fmla="*/ 3473541 w 5343078"/>
              <a:gd name="connsiteY320" fmla="*/ 2648955 h 4847676"/>
              <a:gd name="connsiteX321" fmla="*/ 3539909 w 5343078"/>
              <a:gd name="connsiteY321" fmla="*/ 2464600 h 4847676"/>
              <a:gd name="connsiteX322" fmla="*/ 3532534 w 5343078"/>
              <a:gd name="connsiteY322" fmla="*/ 2317116 h 4847676"/>
              <a:gd name="connsiteX323" fmla="*/ 3488289 w 5343078"/>
              <a:gd name="connsiteY323" fmla="*/ 2250748 h 4847676"/>
              <a:gd name="connsiteX324" fmla="*/ 3421922 w 5343078"/>
              <a:gd name="connsiteY324" fmla="*/ 2346613 h 4847676"/>
              <a:gd name="connsiteX325" fmla="*/ 3525160 w 5343078"/>
              <a:gd name="connsiteY325" fmla="*/ 2516219 h 4847676"/>
              <a:gd name="connsiteX326" fmla="*/ 3635773 w 5343078"/>
              <a:gd name="connsiteY326" fmla="*/ 2589961 h 4847676"/>
              <a:gd name="connsiteX327" fmla="*/ 3783257 w 5343078"/>
              <a:gd name="connsiteY327" fmla="*/ 2486722 h 4847676"/>
              <a:gd name="connsiteX328" fmla="*/ 3827502 w 5343078"/>
              <a:gd name="connsiteY328" fmla="*/ 2324490 h 4847676"/>
              <a:gd name="connsiteX329" fmla="*/ 3820128 w 5343078"/>
              <a:gd name="connsiteY329" fmla="*/ 2184380 h 4847676"/>
              <a:gd name="connsiteX330" fmla="*/ 3768509 w 5343078"/>
              <a:gd name="connsiteY330" fmla="*/ 2140135 h 4847676"/>
              <a:gd name="connsiteX331" fmla="*/ 3694767 w 5343078"/>
              <a:gd name="connsiteY331" fmla="*/ 2221251 h 4847676"/>
              <a:gd name="connsiteX332" fmla="*/ 3761134 w 5343078"/>
              <a:gd name="connsiteY332" fmla="*/ 2339238 h 4847676"/>
              <a:gd name="connsiteX333" fmla="*/ 3945489 w 5343078"/>
              <a:gd name="connsiteY333" fmla="*/ 2376109 h 4847676"/>
              <a:gd name="connsiteX334" fmla="*/ 4092973 w 5343078"/>
              <a:gd name="connsiteY334" fmla="*/ 2309742 h 4847676"/>
              <a:gd name="connsiteX335" fmla="*/ 4107722 w 5343078"/>
              <a:gd name="connsiteY335" fmla="*/ 2147509 h 4847676"/>
              <a:gd name="connsiteX336" fmla="*/ 4004483 w 5343078"/>
              <a:gd name="connsiteY336" fmla="*/ 2103264 h 4847676"/>
              <a:gd name="connsiteX337" fmla="*/ 3915993 w 5343078"/>
              <a:gd name="connsiteY337" fmla="*/ 2294993 h 4847676"/>
              <a:gd name="connsiteX338" fmla="*/ 3982360 w 5343078"/>
              <a:gd name="connsiteY338" fmla="*/ 2457226 h 4847676"/>
              <a:gd name="connsiteX339" fmla="*/ 4210960 w 5343078"/>
              <a:gd name="connsiteY339" fmla="*/ 2501471 h 4847676"/>
              <a:gd name="connsiteX340" fmla="*/ 4373193 w 5343078"/>
              <a:gd name="connsiteY340" fmla="*/ 2405606 h 4847676"/>
              <a:gd name="connsiteX341" fmla="*/ 4410063 w 5343078"/>
              <a:gd name="connsiteY341" fmla="*/ 2236000 h 4847676"/>
              <a:gd name="connsiteX342" fmla="*/ 4358444 w 5343078"/>
              <a:gd name="connsiteY342" fmla="*/ 2162258 h 4847676"/>
              <a:gd name="connsiteX343" fmla="*/ 4247831 w 5343078"/>
              <a:gd name="connsiteY343" fmla="*/ 2191755 h 4847676"/>
              <a:gd name="connsiteX344" fmla="*/ 4225709 w 5343078"/>
              <a:gd name="connsiteY344" fmla="*/ 2361361 h 4847676"/>
              <a:gd name="connsiteX345" fmla="*/ 4299451 w 5343078"/>
              <a:gd name="connsiteY345" fmla="*/ 2479348 h 4847676"/>
              <a:gd name="connsiteX346" fmla="*/ 4454309 w 5343078"/>
              <a:gd name="connsiteY346" fmla="*/ 2427729 h 4847676"/>
              <a:gd name="connsiteX347" fmla="*/ 4579670 w 5343078"/>
              <a:gd name="connsiteY347" fmla="*/ 2383484 h 4847676"/>
              <a:gd name="connsiteX348" fmla="*/ 4660786 w 5343078"/>
              <a:gd name="connsiteY348" fmla="*/ 2398232 h 4847676"/>
              <a:gd name="connsiteX349" fmla="*/ 4616541 w 5343078"/>
              <a:gd name="connsiteY349" fmla="*/ 2464600 h 4847676"/>
              <a:gd name="connsiteX350" fmla="*/ 4601793 w 5343078"/>
              <a:gd name="connsiteY350" fmla="*/ 2553090 h 4847676"/>
              <a:gd name="connsiteX351" fmla="*/ 4727154 w 5343078"/>
              <a:gd name="connsiteY351" fmla="*/ 2604709 h 4847676"/>
              <a:gd name="connsiteX352" fmla="*/ 4874638 w 5343078"/>
              <a:gd name="connsiteY352" fmla="*/ 2545716 h 4847676"/>
              <a:gd name="connsiteX353" fmla="*/ 5014747 w 5343078"/>
              <a:gd name="connsiteY353" fmla="*/ 2545716 h 4847676"/>
              <a:gd name="connsiteX354" fmla="*/ 5051618 w 5343078"/>
              <a:gd name="connsiteY354" fmla="*/ 2619458 h 4847676"/>
              <a:gd name="connsiteX355" fmla="*/ 4904134 w 5343078"/>
              <a:gd name="connsiteY355" fmla="*/ 2752193 h 4847676"/>
              <a:gd name="connsiteX356" fmla="*/ 4882012 w 5343078"/>
              <a:gd name="connsiteY356" fmla="*/ 2899677 h 4847676"/>
              <a:gd name="connsiteX357" fmla="*/ 4933631 w 5343078"/>
              <a:gd name="connsiteY357" fmla="*/ 3010290 h 4847676"/>
              <a:gd name="connsiteX358" fmla="*/ 5014747 w 5343078"/>
              <a:gd name="connsiteY358" fmla="*/ 3061909 h 4847676"/>
              <a:gd name="connsiteX359" fmla="*/ 5088489 w 5343078"/>
              <a:gd name="connsiteY359" fmla="*/ 3069284 h 4847676"/>
              <a:gd name="connsiteX360" fmla="*/ 5103238 w 5343078"/>
              <a:gd name="connsiteY360" fmla="*/ 3025038 h 4847676"/>
              <a:gd name="connsiteX361" fmla="*/ 5073741 w 5343078"/>
              <a:gd name="connsiteY361" fmla="*/ 2929174 h 4847676"/>
              <a:gd name="connsiteX362" fmla="*/ 5007373 w 5343078"/>
              <a:gd name="connsiteY362" fmla="*/ 2907051 h 4847676"/>
              <a:gd name="connsiteX363" fmla="*/ 4948380 w 5343078"/>
              <a:gd name="connsiteY363" fmla="*/ 2936548 h 4847676"/>
              <a:gd name="connsiteX364" fmla="*/ 4926257 w 5343078"/>
              <a:gd name="connsiteY364" fmla="*/ 3032413 h 4847676"/>
              <a:gd name="connsiteX365" fmla="*/ 4948380 w 5343078"/>
              <a:gd name="connsiteY365" fmla="*/ 3150400 h 4847676"/>
              <a:gd name="connsiteX366" fmla="*/ 5044244 w 5343078"/>
              <a:gd name="connsiteY366" fmla="*/ 3253638 h 4847676"/>
              <a:gd name="connsiteX367" fmla="*/ 5191728 w 5343078"/>
              <a:gd name="connsiteY367" fmla="*/ 3312632 h 4847676"/>
              <a:gd name="connsiteX368" fmla="*/ 5317089 w 5343078"/>
              <a:gd name="connsiteY368" fmla="*/ 3320006 h 4847676"/>
              <a:gd name="connsiteX369" fmla="*/ 5331838 w 5343078"/>
              <a:gd name="connsiteY369" fmla="*/ 3231516 h 4847676"/>
              <a:gd name="connsiteX370" fmla="*/ 5184354 w 5343078"/>
              <a:gd name="connsiteY370" fmla="*/ 3194645 h 4847676"/>
              <a:gd name="connsiteX371" fmla="*/ 5066367 w 5343078"/>
              <a:gd name="connsiteY371" fmla="*/ 3194645 h 4847676"/>
              <a:gd name="connsiteX372" fmla="*/ 4963128 w 5343078"/>
              <a:gd name="connsiteY372" fmla="*/ 3268387 h 4847676"/>
              <a:gd name="connsiteX373" fmla="*/ 4948380 w 5343078"/>
              <a:gd name="connsiteY373" fmla="*/ 3393748 h 4847676"/>
              <a:gd name="connsiteX374" fmla="*/ 5022122 w 5343078"/>
              <a:gd name="connsiteY374" fmla="*/ 3526484 h 4847676"/>
              <a:gd name="connsiteX375" fmla="*/ 5147483 w 5343078"/>
              <a:gd name="connsiteY375" fmla="*/ 3622348 h 4847676"/>
              <a:gd name="connsiteX376" fmla="*/ 5265470 w 5343078"/>
              <a:gd name="connsiteY376" fmla="*/ 3622348 h 4847676"/>
              <a:gd name="connsiteX377" fmla="*/ 5317089 w 5343078"/>
              <a:gd name="connsiteY377" fmla="*/ 3526484 h 4847676"/>
              <a:gd name="connsiteX378" fmla="*/ 5221225 w 5343078"/>
              <a:gd name="connsiteY378" fmla="*/ 3460116 h 4847676"/>
              <a:gd name="connsiteX379" fmla="*/ 5036870 w 5343078"/>
              <a:gd name="connsiteY379" fmla="*/ 3467490 h 4847676"/>
              <a:gd name="connsiteX380" fmla="*/ 4911509 w 5343078"/>
              <a:gd name="connsiteY380" fmla="*/ 3519109 h 4847676"/>
              <a:gd name="connsiteX381" fmla="*/ 4896760 w 5343078"/>
              <a:gd name="connsiteY381" fmla="*/ 3681342 h 4847676"/>
              <a:gd name="connsiteX382" fmla="*/ 4948380 w 5343078"/>
              <a:gd name="connsiteY382" fmla="*/ 3814077 h 4847676"/>
              <a:gd name="connsiteX383" fmla="*/ 5036870 w 5343078"/>
              <a:gd name="connsiteY383" fmla="*/ 3902567 h 4847676"/>
              <a:gd name="connsiteX384" fmla="*/ 5191728 w 5343078"/>
              <a:gd name="connsiteY384" fmla="*/ 3902567 h 4847676"/>
              <a:gd name="connsiteX385" fmla="*/ 5228599 w 5343078"/>
              <a:gd name="connsiteY385" fmla="*/ 3836200 h 4847676"/>
              <a:gd name="connsiteX386" fmla="*/ 5147483 w 5343078"/>
              <a:gd name="connsiteY386" fmla="*/ 3762458 h 4847676"/>
              <a:gd name="connsiteX387" fmla="*/ 5014747 w 5343078"/>
              <a:gd name="connsiteY387" fmla="*/ 3740335 h 4847676"/>
              <a:gd name="connsiteX388" fmla="*/ 4889386 w 5343078"/>
              <a:gd name="connsiteY388" fmla="*/ 3784580 h 4847676"/>
              <a:gd name="connsiteX389" fmla="*/ 4837767 w 5343078"/>
              <a:gd name="connsiteY389" fmla="*/ 3865697 h 4847676"/>
              <a:gd name="connsiteX390" fmla="*/ 4859889 w 5343078"/>
              <a:gd name="connsiteY390" fmla="*/ 4005806 h 4847676"/>
              <a:gd name="connsiteX391" fmla="*/ 4948380 w 5343078"/>
              <a:gd name="connsiteY391" fmla="*/ 4101671 h 4847676"/>
              <a:gd name="connsiteX392" fmla="*/ 5066367 w 5343078"/>
              <a:gd name="connsiteY392" fmla="*/ 4168038 h 4847676"/>
              <a:gd name="connsiteX393" fmla="*/ 5117986 w 5343078"/>
              <a:gd name="connsiteY393" fmla="*/ 4123793 h 4847676"/>
              <a:gd name="connsiteX394" fmla="*/ 5073741 w 5343078"/>
              <a:gd name="connsiteY394" fmla="*/ 4013180 h 4847676"/>
              <a:gd name="connsiteX395" fmla="*/ 4970502 w 5343078"/>
              <a:gd name="connsiteY395" fmla="*/ 3946813 h 4847676"/>
              <a:gd name="connsiteX396" fmla="*/ 4815644 w 5343078"/>
              <a:gd name="connsiteY396" fmla="*/ 3946813 h 4847676"/>
              <a:gd name="connsiteX397" fmla="*/ 4727154 w 5343078"/>
              <a:gd name="connsiteY397" fmla="*/ 4005806 h 4847676"/>
              <a:gd name="connsiteX398" fmla="*/ 4734528 w 5343078"/>
              <a:gd name="connsiteY398" fmla="*/ 4145916 h 4847676"/>
              <a:gd name="connsiteX399" fmla="*/ 4793522 w 5343078"/>
              <a:gd name="connsiteY399" fmla="*/ 4249155 h 4847676"/>
              <a:gd name="connsiteX400" fmla="*/ 4889386 w 5343078"/>
              <a:gd name="connsiteY400" fmla="*/ 4345019 h 4847676"/>
              <a:gd name="connsiteX401" fmla="*/ 4992625 w 5343078"/>
              <a:gd name="connsiteY401" fmla="*/ 4337645 h 4847676"/>
              <a:gd name="connsiteX402" fmla="*/ 4999999 w 5343078"/>
              <a:gd name="connsiteY402" fmla="*/ 4219658 h 4847676"/>
              <a:gd name="connsiteX403" fmla="*/ 4882012 w 5343078"/>
              <a:gd name="connsiteY403" fmla="*/ 4153290 h 4847676"/>
              <a:gd name="connsiteX404" fmla="*/ 4697657 w 5343078"/>
              <a:gd name="connsiteY404" fmla="*/ 4131167 h 4847676"/>
              <a:gd name="connsiteX405" fmla="*/ 4601793 w 5343078"/>
              <a:gd name="connsiteY405" fmla="*/ 4182787 h 4847676"/>
              <a:gd name="connsiteX406" fmla="*/ 4564922 w 5343078"/>
              <a:gd name="connsiteY406" fmla="*/ 4286026 h 4847676"/>
              <a:gd name="connsiteX407" fmla="*/ 4601793 w 5343078"/>
              <a:gd name="connsiteY407" fmla="*/ 4426135 h 4847676"/>
              <a:gd name="connsiteX408" fmla="*/ 4705031 w 5343078"/>
              <a:gd name="connsiteY408" fmla="*/ 4529374 h 4847676"/>
              <a:gd name="connsiteX409" fmla="*/ 4808270 w 5343078"/>
              <a:gd name="connsiteY409" fmla="*/ 4529374 h 4847676"/>
              <a:gd name="connsiteX410" fmla="*/ 4734528 w 5343078"/>
              <a:gd name="connsiteY410" fmla="*/ 4352393 h 4847676"/>
              <a:gd name="connsiteX411" fmla="*/ 4601793 w 5343078"/>
              <a:gd name="connsiteY411" fmla="*/ 4271277 h 4847676"/>
              <a:gd name="connsiteX412" fmla="*/ 4476431 w 5343078"/>
              <a:gd name="connsiteY412" fmla="*/ 4271277 h 4847676"/>
              <a:gd name="connsiteX413" fmla="*/ 4432186 w 5343078"/>
              <a:gd name="connsiteY413" fmla="*/ 4315522 h 4847676"/>
              <a:gd name="connsiteX414" fmla="*/ 4446934 w 5343078"/>
              <a:gd name="connsiteY414" fmla="*/ 4404013 h 4847676"/>
              <a:gd name="connsiteX415" fmla="*/ 4402689 w 5343078"/>
              <a:gd name="connsiteY415" fmla="*/ 4463006 h 4847676"/>
              <a:gd name="connsiteX416" fmla="*/ 4269954 w 5343078"/>
              <a:gd name="connsiteY416" fmla="*/ 4551497 h 4847676"/>
              <a:gd name="connsiteX417" fmla="*/ 4225709 w 5343078"/>
              <a:gd name="connsiteY417" fmla="*/ 4647361 h 4847676"/>
              <a:gd name="connsiteX418" fmla="*/ 4269954 w 5343078"/>
              <a:gd name="connsiteY418" fmla="*/ 4728477 h 4847676"/>
              <a:gd name="connsiteX419" fmla="*/ 4351070 w 5343078"/>
              <a:gd name="connsiteY419" fmla="*/ 4691606 h 4847676"/>
              <a:gd name="connsiteX420" fmla="*/ 4336322 w 5343078"/>
              <a:gd name="connsiteY420" fmla="*/ 4573619 h 4847676"/>
              <a:gd name="connsiteX421" fmla="*/ 4240457 w 5343078"/>
              <a:gd name="connsiteY421" fmla="*/ 4448258 h 4847676"/>
              <a:gd name="connsiteX422" fmla="*/ 4144593 w 5343078"/>
              <a:gd name="connsiteY422" fmla="*/ 4367142 h 4847676"/>
              <a:gd name="connsiteX423" fmla="*/ 4048728 w 5343078"/>
              <a:gd name="connsiteY423" fmla="*/ 4367142 h 4847676"/>
              <a:gd name="connsiteX424" fmla="*/ 3967612 w 5343078"/>
              <a:gd name="connsiteY424" fmla="*/ 4470380 h 4847676"/>
              <a:gd name="connsiteX425" fmla="*/ 3930741 w 5343078"/>
              <a:gd name="connsiteY425" fmla="*/ 4617864 h 4847676"/>
              <a:gd name="connsiteX426" fmla="*/ 3945489 w 5343078"/>
              <a:gd name="connsiteY426" fmla="*/ 4706355 h 4847676"/>
              <a:gd name="connsiteX427" fmla="*/ 4048728 w 5343078"/>
              <a:gd name="connsiteY427" fmla="*/ 4662109 h 4847676"/>
              <a:gd name="connsiteX428" fmla="*/ 4085599 w 5343078"/>
              <a:gd name="connsiteY428" fmla="*/ 4580993 h 4847676"/>
              <a:gd name="connsiteX429" fmla="*/ 4019231 w 5343078"/>
              <a:gd name="connsiteY429" fmla="*/ 4558871 h 4847676"/>
              <a:gd name="connsiteX430" fmla="*/ 3879122 w 5343078"/>
              <a:gd name="connsiteY430" fmla="*/ 4558871 h 4847676"/>
              <a:gd name="connsiteX431" fmla="*/ 3783257 w 5343078"/>
              <a:gd name="connsiteY431" fmla="*/ 4566245 h 4847676"/>
              <a:gd name="connsiteX432" fmla="*/ 3731638 w 5343078"/>
              <a:gd name="connsiteY432" fmla="*/ 4470380 h 4847676"/>
              <a:gd name="connsiteX433" fmla="*/ 3665270 w 5343078"/>
              <a:gd name="connsiteY433" fmla="*/ 4418761 h 4847676"/>
              <a:gd name="connsiteX434" fmla="*/ 3591528 w 5343078"/>
              <a:gd name="connsiteY434" fmla="*/ 4418761 h 4847676"/>
              <a:gd name="connsiteX435" fmla="*/ 3510412 w 5343078"/>
              <a:gd name="connsiteY435" fmla="*/ 4492503 h 4847676"/>
              <a:gd name="connsiteX436" fmla="*/ 3488289 w 5343078"/>
              <a:gd name="connsiteY436" fmla="*/ 4617864 h 4847676"/>
              <a:gd name="connsiteX437" fmla="*/ 3488289 w 5343078"/>
              <a:gd name="connsiteY437" fmla="*/ 4750600 h 4847676"/>
              <a:gd name="connsiteX438" fmla="*/ 3392425 w 5343078"/>
              <a:gd name="connsiteY438" fmla="*/ 4750600 h 4847676"/>
              <a:gd name="connsiteX439" fmla="*/ 3259689 w 5343078"/>
              <a:gd name="connsiteY439" fmla="*/ 4684232 h 4847676"/>
              <a:gd name="connsiteX440" fmla="*/ 3097457 w 5343078"/>
              <a:gd name="connsiteY440" fmla="*/ 4544122 h 4847676"/>
              <a:gd name="connsiteX441" fmla="*/ 3023715 w 5343078"/>
              <a:gd name="connsiteY441" fmla="*/ 4544122 h 4847676"/>
              <a:gd name="connsiteX442" fmla="*/ 2979470 w 5343078"/>
              <a:gd name="connsiteY442" fmla="*/ 4617864 h 4847676"/>
              <a:gd name="connsiteX443" fmla="*/ 3001593 w 5343078"/>
              <a:gd name="connsiteY443" fmla="*/ 4735851 h 4847676"/>
              <a:gd name="connsiteX444" fmla="*/ 3001593 w 5343078"/>
              <a:gd name="connsiteY444" fmla="*/ 4802219 h 4847676"/>
              <a:gd name="connsiteX445" fmla="*/ 2898354 w 5343078"/>
              <a:gd name="connsiteY445" fmla="*/ 4846464 h 4847676"/>
              <a:gd name="connsiteX446" fmla="*/ 2824612 w 5343078"/>
              <a:gd name="connsiteY446" fmla="*/ 4831716 h 4847676"/>
              <a:gd name="connsiteX447" fmla="*/ 2721373 w 5343078"/>
              <a:gd name="connsiteY447" fmla="*/ 4794845 h 4847676"/>
              <a:gd name="connsiteX0" fmla="*/ 4247831 w 5343078"/>
              <a:gd name="connsiteY0" fmla="*/ 134355 h 4847676"/>
              <a:gd name="connsiteX1" fmla="*/ 4267111 w 5343078"/>
              <a:gd name="connsiteY1" fmla="*/ 245198 h 4847676"/>
              <a:gd name="connsiteX2" fmla="*/ 4242378 w 5343078"/>
              <a:gd name="connsiteY2" fmla="*/ 314638 h 4847676"/>
              <a:gd name="connsiteX3" fmla="*/ 4174089 w 5343078"/>
              <a:gd name="connsiteY3" fmla="*/ 318709 h 4847676"/>
              <a:gd name="connsiteX4" fmla="*/ 4092973 w 5343078"/>
              <a:gd name="connsiteY4" fmla="*/ 193348 h 4847676"/>
              <a:gd name="connsiteX5" fmla="*/ 4004483 w 5343078"/>
              <a:gd name="connsiteY5" fmla="*/ 156477 h 4847676"/>
              <a:gd name="connsiteX6" fmla="*/ 3891259 w 5343078"/>
              <a:gd name="connsiteY6" fmla="*/ 200492 h 4847676"/>
              <a:gd name="connsiteX7" fmla="*/ 3852237 w 5343078"/>
              <a:gd name="connsiteY7" fmla="*/ 296587 h 4847676"/>
              <a:gd name="connsiteX8" fmla="*/ 3871286 w 5343078"/>
              <a:gd name="connsiteY8" fmla="*/ 370559 h 4847676"/>
              <a:gd name="connsiteX9" fmla="*/ 3974986 w 5343078"/>
              <a:gd name="connsiteY9" fmla="*/ 399826 h 4847676"/>
              <a:gd name="connsiteX10" fmla="*/ 4100347 w 5343078"/>
              <a:gd name="connsiteY10" fmla="*/ 421948 h 4847676"/>
              <a:gd name="connsiteX11" fmla="*/ 4107722 w 5343078"/>
              <a:gd name="connsiteY11" fmla="*/ 503064 h 4847676"/>
              <a:gd name="connsiteX12" fmla="*/ 4048959 w 5343078"/>
              <a:gd name="connsiteY12" fmla="*/ 559907 h 4847676"/>
              <a:gd name="connsiteX13" fmla="*/ 3906007 w 5343078"/>
              <a:gd name="connsiteY13" fmla="*/ 510670 h 4847676"/>
              <a:gd name="connsiteX14" fmla="*/ 3802999 w 5343078"/>
              <a:gd name="connsiteY14" fmla="*/ 427172 h 4847676"/>
              <a:gd name="connsiteX15" fmla="*/ 3709285 w 5343078"/>
              <a:gd name="connsiteY15" fmla="*/ 394602 h 4847676"/>
              <a:gd name="connsiteX16" fmla="*/ 3638384 w 5343078"/>
              <a:gd name="connsiteY16" fmla="*/ 472876 h 4847676"/>
              <a:gd name="connsiteX17" fmla="*/ 3633392 w 5343078"/>
              <a:gd name="connsiteY17" fmla="*/ 606533 h 4847676"/>
              <a:gd name="connsiteX18" fmla="*/ 3677407 w 5343078"/>
              <a:gd name="connsiteY18" fmla="*/ 716916 h 4847676"/>
              <a:gd name="connsiteX19" fmla="*/ 3776344 w 5343078"/>
              <a:gd name="connsiteY19" fmla="*/ 726441 h 4847676"/>
              <a:gd name="connsiteX20" fmla="*/ 3832264 w 5343078"/>
              <a:gd name="connsiteY20" fmla="*/ 633419 h 4847676"/>
              <a:gd name="connsiteX21" fmla="*/ 3761134 w 5343078"/>
              <a:gd name="connsiteY21" fmla="*/ 525187 h 4847676"/>
              <a:gd name="connsiteX22" fmla="*/ 3606276 w 5343078"/>
              <a:gd name="connsiteY22" fmla="*/ 473567 h 4847676"/>
              <a:gd name="connsiteX23" fmla="*/ 3473310 w 5343078"/>
              <a:gd name="connsiteY23" fmla="*/ 478100 h 4847676"/>
              <a:gd name="connsiteX24" fmla="*/ 3385051 w 5343078"/>
              <a:gd name="connsiteY24" fmla="*/ 539705 h 4847676"/>
              <a:gd name="connsiteX25" fmla="*/ 3342956 w 5343078"/>
              <a:gd name="connsiteY25" fmla="*/ 677664 h 4847676"/>
              <a:gd name="connsiteX26" fmla="*/ 3377676 w 5343078"/>
              <a:gd name="connsiteY26" fmla="*/ 805406 h 4847676"/>
              <a:gd name="connsiteX27" fmla="*/ 3451418 w 5343078"/>
              <a:gd name="connsiteY27" fmla="*/ 864400 h 4847676"/>
              <a:gd name="connsiteX28" fmla="*/ 3512793 w 5343078"/>
              <a:gd name="connsiteY28" fmla="*/ 832983 h 4847676"/>
              <a:gd name="connsiteX29" fmla="*/ 3495663 w 5343078"/>
              <a:gd name="connsiteY29" fmla="*/ 709542 h 4847676"/>
              <a:gd name="connsiteX30" fmla="*/ 3429296 w 5343078"/>
              <a:gd name="connsiteY30" fmla="*/ 598929 h 4847676"/>
              <a:gd name="connsiteX31" fmla="*/ 3321525 w 5343078"/>
              <a:gd name="connsiteY31" fmla="*/ 544698 h 4847676"/>
              <a:gd name="connsiteX32" fmla="*/ 3208070 w 5343078"/>
              <a:gd name="connsiteY32" fmla="*/ 562058 h 4847676"/>
              <a:gd name="connsiteX33" fmla="*/ 3109594 w 5343078"/>
              <a:gd name="connsiteY33" fmla="*/ 625583 h 4847676"/>
              <a:gd name="connsiteX34" fmla="*/ 3031089 w 5343078"/>
              <a:gd name="connsiteY34" fmla="*/ 731664 h 4847676"/>
              <a:gd name="connsiteX35" fmla="*/ 3008737 w 5343078"/>
              <a:gd name="connsiteY35" fmla="*/ 847269 h 4847676"/>
              <a:gd name="connsiteX36" fmla="*/ 3067729 w 5343078"/>
              <a:gd name="connsiteY36" fmla="*/ 930998 h 4847676"/>
              <a:gd name="connsiteX37" fmla="*/ 3178803 w 5343078"/>
              <a:gd name="connsiteY37" fmla="*/ 899120 h 4847676"/>
              <a:gd name="connsiteX38" fmla="*/ 3171429 w 5343078"/>
              <a:gd name="connsiteY38" fmla="*/ 753787 h 4847676"/>
              <a:gd name="connsiteX39" fmla="*/ 3075334 w 5343078"/>
              <a:gd name="connsiteY39" fmla="*/ 613677 h 4847676"/>
              <a:gd name="connsiteX40" fmla="*/ 2986844 w 5343078"/>
              <a:gd name="connsiteY40" fmla="*/ 583950 h 4847676"/>
              <a:gd name="connsiteX41" fmla="*/ 2913102 w 5343078"/>
              <a:gd name="connsiteY41" fmla="*/ 613677 h 4847676"/>
              <a:gd name="connsiteX42" fmla="*/ 2843201 w 5343078"/>
              <a:gd name="connsiteY42" fmla="*/ 675743 h 4847676"/>
              <a:gd name="connsiteX43" fmla="*/ 2747797 w 5343078"/>
              <a:gd name="connsiteY43" fmla="*/ 710003 h 4847676"/>
              <a:gd name="connsiteX44" fmla="*/ 2676668 w 5343078"/>
              <a:gd name="connsiteY44" fmla="*/ 667678 h 4847676"/>
              <a:gd name="connsiteX45" fmla="*/ 2705933 w 5343078"/>
              <a:gd name="connsiteY45" fmla="*/ 625352 h 4847676"/>
              <a:gd name="connsiteX46" fmla="*/ 2768231 w 5343078"/>
              <a:gd name="connsiteY46" fmla="*/ 578727 h 4847676"/>
              <a:gd name="connsiteX47" fmla="*/ 2726366 w 5343078"/>
              <a:gd name="connsiteY47" fmla="*/ 519733 h 4847676"/>
              <a:gd name="connsiteX48" fmla="*/ 2640257 w 5343078"/>
              <a:gd name="connsiteY48" fmla="*/ 512589 h 4847676"/>
              <a:gd name="connsiteX49" fmla="*/ 2547005 w 5343078"/>
              <a:gd name="connsiteY49" fmla="*/ 574425 h 4847676"/>
              <a:gd name="connsiteX50" fmla="*/ 2419031 w 5343078"/>
              <a:gd name="connsiteY50" fmla="*/ 635800 h 4847676"/>
              <a:gd name="connsiteX51" fmla="*/ 2315793 w 5343078"/>
              <a:gd name="connsiteY51" fmla="*/ 591555 h 4847676"/>
              <a:gd name="connsiteX52" fmla="*/ 2298433 w 5343078"/>
              <a:gd name="connsiteY52" fmla="*/ 510438 h 4847676"/>
              <a:gd name="connsiteX53" fmla="*/ 2389534 w 5343078"/>
              <a:gd name="connsiteY53" fmla="*/ 444071 h 4847676"/>
              <a:gd name="connsiteX54" fmla="*/ 2463276 w 5343078"/>
              <a:gd name="connsiteY54" fmla="*/ 407200 h 4847676"/>
              <a:gd name="connsiteX55" fmla="*/ 2532487 w 5343078"/>
              <a:gd name="connsiteY55" fmla="*/ 364874 h 4847676"/>
              <a:gd name="connsiteX56" fmla="*/ 2544393 w 5343078"/>
              <a:gd name="connsiteY56" fmla="*/ 318709 h 4847676"/>
              <a:gd name="connsiteX57" fmla="*/ 2426405 w 5343078"/>
              <a:gd name="connsiteY57" fmla="*/ 274464 h 4847676"/>
              <a:gd name="connsiteX58" fmla="*/ 2389534 w 5343078"/>
              <a:gd name="connsiteY58" fmla="*/ 193348 h 4847676"/>
              <a:gd name="connsiteX59" fmla="*/ 2370024 w 5343078"/>
              <a:gd name="connsiteY59" fmla="*/ 117225 h 4847676"/>
              <a:gd name="connsiteX60" fmla="*/ 2301044 w 5343078"/>
              <a:gd name="connsiteY60" fmla="*/ 97484 h 4847676"/>
              <a:gd name="connsiteX61" fmla="*/ 2198036 w 5343078"/>
              <a:gd name="connsiteY61" fmla="*/ 144341 h 4847676"/>
              <a:gd name="connsiteX62" fmla="*/ 2089574 w 5343078"/>
              <a:gd name="connsiteY62" fmla="*/ 233061 h 4847676"/>
              <a:gd name="connsiteX63" fmla="*/ 2028199 w 5343078"/>
              <a:gd name="connsiteY63" fmla="*/ 318709 h 4847676"/>
              <a:gd name="connsiteX64" fmla="*/ 2028199 w 5343078"/>
              <a:gd name="connsiteY64" fmla="*/ 392451 h 4847676"/>
              <a:gd name="connsiteX65" fmla="*/ 2087193 w 5343078"/>
              <a:gd name="connsiteY65" fmla="*/ 429322 h 4847676"/>
              <a:gd name="connsiteX66" fmla="*/ 2188280 w 5343078"/>
              <a:gd name="connsiteY66" fmla="*/ 380314 h 4847676"/>
              <a:gd name="connsiteX67" fmla="*/ 2242051 w 5343078"/>
              <a:gd name="connsiteY67" fmla="*/ 296587 h 4847676"/>
              <a:gd name="connsiteX68" fmla="*/ 2271547 w 5343078"/>
              <a:gd name="connsiteY68" fmla="*/ 156477 h 4847676"/>
              <a:gd name="connsiteX69" fmla="*/ 2227302 w 5343078"/>
              <a:gd name="connsiteY69" fmla="*/ 75361 h 4847676"/>
              <a:gd name="connsiteX70" fmla="*/ 2109315 w 5343078"/>
              <a:gd name="connsiteY70" fmla="*/ 38490 h 4847676"/>
              <a:gd name="connsiteX71" fmla="*/ 1961831 w 5343078"/>
              <a:gd name="connsiteY71" fmla="*/ 33497 h 4847676"/>
              <a:gd name="connsiteX72" fmla="*/ 1831478 w 5343078"/>
              <a:gd name="connsiteY72" fmla="*/ 70829 h 4847676"/>
              <a:gd name="connsiteX73" fmla="*/ 1742525 w 5343078"/>
              <a:gd name="connsiteY73" fmla="*/ 156017 h 4847676"/>
              <a:gd name="connsiteX74" fmla="*/ 1727778 w 5343078"/>
              <a:gd name="connsiteY74" fmla="*/ 279688 h 4847676"/>
              <a:gd name="connsiteX75" fmla="*/ 1770102 w 5343078"/>
              <a:gd name="connsiteY75" fmla="*/ 360342 h 4847676"/>
              <a:gd name="connsiteX76" fmla="*/ 1851218 w 5343078"/>
              <a:gd name="connsiteY76" fmla="*/ 372710 h 4847676"/>
              <a:gd name="connsiteX77" fmla="*/ 1927802 w 5343078"/>
              <a:gd name="connsiteY77" fmla="*/ 274694 h 4847676"/>
              <a:gd name="connsiteX78" fmla="*/ 1920659 w 5343078"/>
              <a:gd name="connsiteY78" fmla="*/ 109851 h 4847676"/>
              <a:gd name="connsiteX79" fmla="*/ 1784620 w 5343078"/>
              <a:gd name="connsiteY79" fmla="*/ 18518 h 4847676"/>
              <a:gd name="connsiteX80" fmla="*/ 1659489 w 5343078"/>
              <a:gd name="connsiteY80" fmla="*/ 1619 h 4847676"/>
              <a:gd name="connsiteX81" fmla="*/ 1516768 w 5343078"/>
              <a:gd name="connsiteY81" fmla="*/ 43023 h 4847676"/>
              <a:gd name="connsiteX82" fmla="*/ 1425897 w 5343078"/>
              <a:gd name="connsiteY82" fmla="*/ 126750 h 4847676"/>
              <a:gd name="connsiteX83" fmla="*/ 1408767 w 5343078"/>
              <a:gd name="connsiteY83" fmla="*/ 252342 h 4847676"/>
              <a:gd name="connsiteX84" fmla="*/ 1430889 w 5343078"/>
              <a:gd name="connsiteY84" fmla="*/ 355580 h 4847676"/>
              <a:gd name="connsiteX85" fmla="*/ 1496566 w 5343078"/>
              <a:gd name="connsiteY85" fmla="*/ 400286 h 4847676"/>
              <a:gd name="connsiteX86" fmla="*/ 1576222 w 5343078"/>
              <a:gd name="connsiteY86" fmla="*/ 355811 h 4847676"/>
              <a:gd name="connsiteX87" fmla="*/ 1595733 w 5343078"/>
              <a:gd name="connsiteY87" fmla="*/ 230219 h 4847676"/>
              <a:gd name="connsiteX88" fmla="*/ 1519611 w 5343078"/>
              <a:gd name="connsiteY88" fmla="*/ 114613 h 4847676"/>
              <a:gd name="connsiteX89" fmla="*/ 1386644 w 5343078"/>
              <a:gd name="connsiteY89" fmla="*/ 75130 h 4847676"/>
              <a:gd name="connsiteX90" fmla="*/ 1253909 w 5343078"/>
              <a:gd name="connsiteY90" fmla="*/ 104858 h 4847676"/>
              <a:gd name="connsiteX91" fmla="*/ 1140453 w 5343078"/>
              <a:gd name="connsiteY91" fmla="*/ 190506 h 4847676"/>
              <a:gd name="connsiteX92" fmla="*/ 1103582 w 5343078"/>
              <a:gd name="connsiteY92" fmla="*/ 318709 h 4847676"/>
              <a:gd name="connsiteX93" fmla="*/ 1143296 w 5343078"/>
              <a:gd name="connsiteY93" fmla="*/ 429322 h 4847676"/>
              <a:gd name="connsiteX94" fmla="*/ 1231786 w 5343078"/>
              <a:gd name="connsiteY94" fmla="*/ 483092 h 4847676"/>
              <a:gd name="connsiteX95" fmla="*/ 1308140 w 5343078"/>
              <a:gd name="connsiteY95" fmla="*/ 460740 h 4847676"/>
              <a:gd name="connsiteX96" fmla="*/ 1298154 w 5343078"/>
              <a:gd name="connsiteY96" fmla="*/ 344672 h 4847676"/>
              <a:gd name="connsiteX97" fmla="*/ 1202289 w 5343078"/>
              <a:gd name="connsiteY97" fmla="*/ 252342 h 4847676"/>
              <a:gd name="connsiteX98" fmla="*/ 1032453 w 5343078"/>
              <a:gd name="connsiteY98" fmla="*/ 256873 h 4847676"/>
              <a:gd name="connsiteX99" fmla="*/ 892112 w 5343078"/>
              <a:gd name="connsiteY99" fmla="*/ 311104 h 4847676"/>
              <a:gd name="connsiteX100" fmla="*/ 855702 w 5343078"/>
              <a:gd name="connsiteY100" fmla="*/ 414574 h 4847676"/>
              <a:gd name="connsiteX101" fmla="*/ 909472 w 5343078"/>
              <a:gd name="connsiteY101" fmla="*/ 484014 h 4847676"/>
              <a:gd name="connsiteX102" fmla="*/ 1020547 w 5343078"/>
              <a:gd name="connsiteY102" fmla="*/ 475718 h 4847676"/>
              <a:gd name="connsiteX103" fmla="*/ 1081921 w 5343078"/>
              <a:gd name="connsiteY103" fmla="*/ 509977 h 4847676"/>
              <a:gd name="connsiteX104" fmla="*/ 1032683 w 5343078"/>
              <a:gd name="connsiteY104" fmla="*/ 606303 h 4847676"/>
              <a:gd name="connsiteX105" fmla="*/ 941120 w 5343078"/>
              <a:gd name="connsiteY105" fmla="*/ 660535 h 4847676"/>
              <a:gd name="connsiteX106" fmla="*/ 811457 w 5343078"/>
              <a:gd name="connsiteY106" fmla="*/ 591555 h 4847676"/>
              <a:gd name="connsiteX107" fmla="*/ 722967 w 5343078"/>
              <a:gd name="connsiteY107" fmla="*/ 539935 h 4847676"/>
              <a:gd name="connsiteX108" fmla="*/ 622339 w 5343078"/>
              <a:gd name="connsiteY108" fmla="*/ 562289 h 4847676"/>
              <a:gd name="connsiteX109" fmla="*/ 572410 w 5343078"/>
              <a:gd name="connsiteY109" fmla="*/ 611065 h 4847676"/>
              <a:gd name="connsiteX110" fmla="*/ 597145 w 5343078"/>
              <a:gd name="connsiteY110" fmla="*/ 672671 h 4847676"/>
              <a:gd name="connsiteX111" fmla="*/ 592613 w 5343078"/>
              <a:gd name="connsiteY111" fmla="*/ 741650 h 4847676"/>
              <a:gd name="connsiteX112" fmla="*/ 518870 w 5343078"/>
              <a:gd name="connsiteY112" fmla="*/ 785895 h 4847676"/>
              <a:gd name="connsiteX113" fmla="*/ 439674 w 5343078"/>
              <a:gd name="connsiteY113" fmla="*/ 800874 h 4847676"/>
              <a:gd name="connsiteX114" fmla="*/ 349264 w 5343078"/>
              <a:gd name="connsiteY114" fmla="*/ 773759 h 4847676"/>
              <a:gd name="connsiteX115" fmla="*/ 285047 w 5343078"/>
              <a:gd name="connsiteY115" fmla="*/ 824687 h 4847676"/>
              <a:gd name="connsiteX116" fmla="*/ 260543 w 5343078"/>
              <a:gd name="connsiteY116" fmla="*/ 901271 h 4847676"/>
              <a:gd name="connsiteX117" fmla="*/ 304788 w 5343078"/>
              <a:gd name="connsiteY117" fmla="*/ 1053748 h 4847676"/>
              <a:gd name="connsiteX118" fmla="*/ 364012 w 5343078"/>
              <a:gd name="connsiteY118" fmla="*/ 1152455 h 4847676"/>
              <a:gd name="connsiteX119" fmla="*/ 435373 w 5343078"/>
              <a:gd name="connsiteY119" fmla="*/ 1219052 h 4847676"/>
              <a:gd name="connsiteX120" fmla="*/ 486993 w 5343078"/>
              <a:gd name="connsiteY120" fmla="*/ 1210987 h 4847676"/>
              <a:gd name="connsiteX121" fmla="*/ 464870 w 5343078"/>
              <a:gd name="connsiteY121" fmla="*/ 1093000 h 4847676"/>
              <a:gd name="connsiteX122" fmla="*/ 369005 w 5343078"/>
              <a:gd name="connsiteY122" fmla="*/ 1011884 h 4847676"/>
              <a:gd name="connsiteX123" fmla="*/ 251018 w 5343078"/>
              <a:gd name="connsiteY123" fmla="*/ 1026632 h 4847676"/>
              <a:gd name="connsiteX124" fmla="*/ 132801 w 5343078"/>
              <a:gd name="connsiteY124" fmla="*/ 1159137 h 4847676"/>
              <a:gd name="connsiteX125" fmla="*/ 95930 w 5343078"/>
              <a:gd name="connsiteY125" fmla="*/ 1299707 h 4847676"/>
              <a:gd name="connsiteX126" fmla="*/ 96160 w 5343078"/>
              <a:gd name="connsiteY126" fmla="*/ 1402716 h 4847676"/>
              <a:gd name="connsiteX127" fmla="*/ 123045 w 5343078"/>
              <a:gd name="connsiteY127" fmla="*/ 1451954 h 4847676"/>
              <a:gd name="connsiteX128" fmla="*/ 208924 w 5343078"/>
              <a:gd name="connsiteY128" fmla="*/ 1469774 h 4847676"/>
              <a:gd name="connsiteX129" fmla="*/ 342351 w 5343078"/>
              <a:gd name="connsiteY129" fmla="*/ 1422919 h 4847676"/>
              <a:gd name="connsiteX130" fmla="*/ 405876 w 5343078"/>
              <a:gd name="connsiteY130" fmla="*/ 1351097 h 4847676"/>
              <a:gd name="connsiteX131" fmla="*/ 369005 w 5343078"/>
              <a:gd name="connsiteY131" fmla="*/ 1314226 h 4847676"/>
              <a:gd name="connsiteX132" fmla="*/ 228896 w 5343078"/>
              <a:gd name="connsiteY132" fmla="*/ 1336348 h 4847676"/>
              <a:gd name="connsiteX133" fmla="*/ 120434 w 5343078"/>
              <a:gd name="connsiteY133" fmla="*/ 1417233 h 4847676"/>
              <a:gd name="connsiteX134" fmla="*/ 86174 w 5343078"/>
              <a:gd name="connsiteY134" fmla="*/ 1518091 h 4847676"/>
              <a:gd name="connsiteX135" fmla="*/ 123275 w 5343078"/>
              <a:gd name="connsiteY135" fmla="*/ 1616337 h 4847676"/>
              <a:gd name="connsiteX136" fmla="*/ 218680 w 5343078"/>
              <a:gd name="connsiteY136" fmla="*/ 1678173 h 4847676"/>
              <a:gd name="connsiteX137" fmla="*/ 383754 w 5343078"/>
              <a:gd name="connsiteY137" fmla="*/ 1690771 h 4847676"/>
              <a:gd name="connsiteX138" fmla="*/ 511727 w 5343078"/>
              <a:gd name="connsiteY138" fmla="*/ 1594675 h 4847676"/>
              <a:gd name="connsiteX139" fmla="*/ 516489 w 5343078"/>
              <a:gd name="connsiteY139" fmla="*/ 1505955 h 4847676"/>
              <a:gd name="connsiteX140" fmla="*/ 450122 w 5343078"/>
              <a:gd name="connsiteY140" fmla="*/ 1493357 h 4847676"/>
              <a:gd name="connsiteX141" fmla="*/ 358790 w 5343078"/>
              <a:gd name="connsiteY141" fmla="*/ 1537372 h 4847676"/>
              <a:gd name="connsiteX142" fmla="*/ 304328 w 5343078"/>
              <a:gd name="connsiteY142" fmla="*/ 1621100 h 4847676"/>
              <a:gd name="connsiteX143" fmla="*/ 309782 w 5343078"/>
              <a:gd name="connsiteY143" fmla="*/ 1719806 h 4847676"/>
              <a:gd name="connsiteX144" fmla="*/ 380911 w 5343078"/>
              <a:gd name="connsiteY144" fmla="*/ 1801384 h 4847676"/>
              <a:gd name="connsiteX145" fmla="*/ 494367 w 5343078"/>
              <a:gd name="connsiteY145" fmla="*/ 1823045 h 4847676"/>
              <a:gd name="connsiteX146" fmla="*/ 639469 w 5343078"/>
              <a:gd name="connsiteY146" fmla="*/ 1768584 h 4847676"/>
              <a:gd name="connsiteX147" fmla="*/ 750082 w 5343078"/>
              <a:gd name="connsiteY147" fmla="*/ 1653670 h 4847676"/>
              <a:gd name="connsiteX148" fmla="*/ 796709 w 5343078"/>
              <a:gd name="connsiteY148" fmla="*/ 1550200 h 4847676"/>
              <a:gd name="connsiteX149" fmla="*/ 752924 w 5343078"/>
              <a:gd name="connsiteY149" fmla="*/ 1505493 h 4847676"/>
              <a:gd name="connsiteX150" fmla="*/ 656599 w 5343078"/>
              <a:gd name="connsiteY150" fmla="*/ 1547357 h 4847676"/>
              <a:gd name="connsiteX151" fmla="*/ 604749 w 5343078"/>
              <a:gd name="connsiteY151" fmla="*/ 1638690 h 4847676"/>
              <a:gd name="connsiteX152" fmla="*/ 590231 w 5343078"/>
              <a:gd name="connsiteY152" fmla="*/ 1741929 h 4847676"/>
              <a:gd name="connsiteX153" fmla="*/ 639008 w 5343078"/>
              <a:gd name="connsiteY153" fmla="*/ 1830419 h 4847676"/>
              <a:gd name="connsiteX154" fmla="*/ 745089 w 5343078"/>
              <a:gd name="connsiteY154" fmla="*/ 1830880 h 4847676"/>
              <a:gd name="connsiteX155" fmla="*/ 801932 w 5343078"/>
              <a:gd name="connsiteY155" fmla="*/ 1751914 h 4847676"/>
              <a:gd name="connsiteX156" fmla="*/ 833580 w 5343078"/>
              <a:gd name="connsiteY156" fmla="*/ 1668187 h 4847676"/>
              <a:gd name="connsiteX157" fmla="*/ 880667 w 5343078"/>
              <a:gd name="connsiteY157" fmla="*/ 1660581 h 4847676"/>
              <a:gd name="connsiteX158" fmla="*/ 914696 w 5343078"/>
              <a:gd name="connsiteY158" fmla="*/ 1712432 h 4847676"/>
              <a:gd name="connsiteX159" fmla="*/ 969157 w 5343078"/>
              <a:gd name="connsiteY159" fmla="*/ 1697914 h 4847676"/>
              <a:gd name="connsiteX160" fmla="*/ 1010790 w 5343078"/>
              <a:gd name="connsiteY160" fmla="*/ 1569941 h 4847676"/>
              <a:gd name="connsiteX161" fmla="*/ 1069554 w 5343078"/>
              <a:gd name="connsiteY161" fmla="*/ 1483832 h 4847676"/>
              <a:gd name="connsiteX162" fmla="*/ 1143296 w 5343078"/>
              <a:gd name="connsiteY162" fmla="*/ 1491206 h 4847676"/>
              <a:gd name="connsiteX163" fmla="*/ 1177325 w 5343078"/>
              <a:gd name="connsiteY163" fmla="*/ 1643682 h 4847676"/>
              <a:gd name="connsiteX164" fmla="*/ 1194915 w 5343078"/>
              <a:gd name="connsiteY164" fmla="*/ 1808297 h 4847676"/>
              <a:gd name="connsiteX165" fmla="*/ 1211815 w 5343078"/>
              <a:gd name="connsiteY165" fmla="*/ 1907002 h 4847676"/>
              <a:gd name="connsiteX166" fmla="*/ 1234628 w 5343078"/>
              <a:gd name="connsiteY166" fmla="*/ 1970529 h 4847676"/>
              <a:gd name="connsiteX167" fmla="*/ 1300995 w 5343078"/>
              <a:gd name="connsiteY167" fmla="*/ 1942491 h 4847676"/>
              <a:gd name="connsiteX168" fmla="*/ 1327651 w 5343078"/>
              <a:gd name="connsiteY168" fmla="*/ 1800922 h 4847676"/>
              <a:gd name="connsiteX169" fmla="*/ 1229635 w 5343078"/>
              <a:gd name="connsiteY169" fmla="*/ 1770964 h 4847676"/>
              <a:gd name="connsiteX170" fmla="*/ 1098820 w 5343078"/>
              <a:gd name="connsiteY170" fmla="*/ 1837332 h 4847676"/>
              <a:gd name="connsiteX171" fmla="*/ 1020085 w 5343078"/>
              <a:gd name="connsiteY171" fmla="*/ 1955780 h 4847676"/>
              <a:gd name="connsiteX172" fmla="*/ 1022466 w 5343078"/>
              <a:gd name="connsiteY172" fmla="*/ 2096120 h 4847676"/>
              <a:gd name="connsiteX173" fmla="*/ 1066942 w 5343078"/>
              <a:gd name="connsiteY173" fmla="*/ 2172473 h 4847676"/>
              <a:gd name="connsiteX174" fmla="*/ 1153282 w 5343078"/>
              <a:gd name="connsiteY174" fmla="*/ 2162258 h 4847676"/>
              <a:gd name="connsiteX175" fmla="*/ 1172793 w 5343078"/>
              <a:gd name="connsiteY175" fmla="*/ 2036897 h 4847676"/>
              <a:gd name="connsiteX176" fmla="*/ 1106425 w 5343078"/>
              <a:gd name="connsiteY176" fmla="*/ 1911535 h 4847676"/>
              <a:gd name="connsiteX177" fmla="*/ 1011251 w 5343078"/>
              <a:gd name="connsiteY177" fmla="*/ 1869440 h 4847676"/>
              <a:gd name="connsiteX178" fmla="*/ 909703 w 5343078"/>
              <a:gd name="connsiteY178" fmla="*/ 1879197 h 4847676"/>
              <a:gd name="connsiteX179" fmla="*/ 862615 w 5343078"/>
              <a:gd name="connsiteY179" fmla="*/ 1960312 h 4847676"/>
              <a:gd name="connsiteX180" fmla="*/ 899486 w 5343078"/>
              <a:gd name="connsiteY180" fmla="*/ 2059019 h 4847676"/>
              <a:gd name="connsiteX181" fmla="*/ 958941 w 5343078"/>
              <a:gd name="connsiteY181" fmla="*/ 2162258 h 4847676"/>
              <a:gd name="connsiteX182" fmla="*/ 958941 w 5343078"/>
              <a:gd name="connsiteY182" fmla="*/ 2250748 h 4847676"/>
              <a:gd name="connsiteX183" fmla="*/ 892573 w 5343078"/>
              <a:gd name="connsiteY183" fmla="*/ 2309742 h 4847676"/>
              <a:gd name="connsiteX184" fmla="*/ 818831 w 5343078"/>
              <a:gd name="connsiteY184" fmla="*/ 2324490 h 4847676"/>
              <a:gd name="connsiteX185" fmla="*/ 783880 w 5343078"/>
              <a:gd name="connsiteY185" fmla="*/ 2223863 h 4847676"/>
              <a:gd name="connsiteX186" fmla="*/ 759838 w 5343078"/>
              <a:gd name="connsiteY186" fmla="*/ 2118013 h 4847676"/>
              <a:gd name="connsiteX187" fmla="*/ 700844 w 5343078"/>
              <a:gd name="connsiteY187" fmla="*/ 2059019 h 4847676"/>
              <a:gd name="connsiteX188" fmla="*/ 568109 w 5343078"/>
              <a:gd name="connsiteY188" fmla="*/ 2103264 h 4847676"/>
              <a:gd name="connsiteX189" fmla="*/ 482231 w 5343078"/>
              <a:gd name="connsiteY189" fmla="*/ 2199129 h 4847676"/>
              <a:gd name="connsiteX190" fmla="*/ 464870 w 5343078"/>
              <a:gd name="connsiteY190" fmla="*/ 2324490 h 4847676"/>
              <a:gd name="connsiteX191" fmla="*/ 518640 w 5343078"/>
              <a:gd name="connsiteY191" fmla="*/ 2442477 h 4847676"/>
              <a:gd name="connsiteX192" fmla="*/ 582857 w 5343078"/>
              <a:gd name="connsiteY192" fmla="*/ 2494097 h 4847676"/>
              <a:gd name="connsiteX193" fmla="*/ 666354 w 5343078"/>
              <a:gd name="connsiteY193" fmla="*/ 2492176 h 4847676"/>
              <a:gd name="connsiteX194" fmla="*/ 693240 w 5343078"/>
              <a:gd name="connsiteY194" fmla="*/ 2405606 h 4847676"/>
              <a:gd name="connsiteX195" fmla="*/ 637089 w 5343078"/>
              <a:gd name="connsiteY195" fmla="*/ 2346382 h 4847676"/>
              <a:gd name="connsiteX196" fmla="*/ 540993 w 5343078"/>
              <a:gd name="connsiteY196" fmla="*/ 2338777 h 4847676"/>
              <a:gd name="connsiteX197" fmla="*/ 418013 w 5343078"/>
              <a:gd name="connsiteY197" fmla="*/ 2376340 h 4847676"/>
              <a:gd name="connsiteX198" fmla="*/ 335976 w 5343078"/>
              <a:gd name="connsiteY198" fmla="*/ 2435103 h 4847676"/>
              <a:gd name="connsiteX199" fmla="*/ 302406 w 5343078"/>
              <a:gd name="connsiteY199" fmla="*/ 2533118 h 4847676"/>
              <a:gd name="connsiteX200" fmla="*/ 332134 w 5343078"/>
              <a:gd name="connsiteY200" fmla="*/ 2685826 h 4847676"/>
              <a:gd name="connsiteX201" fmla="*/ 406107 w 5343078"/>
              <a:gd name="connsiteY201" fmla="*/ 2779079 h 4847676"/>
              <a:gd name="connsiteX202" fmla="*/ 501741 w 5343078"/>
              <a:gd name="connsiteY202" fmla="*/ 2774316 h 4847676"/>
              <a:gd name="connsiteX203" fmla="*/ 511957 w 5343078"/>
              <a:gd name="connsiteY203" fmla="*/ 2641580 h 4847676"/>
              <a:gd name="connsiteX204" fmla="*/ 442978 w 5343078"/>
              <a:gd name="connsiteY204" fmla="*/ 2533348 h 4847676"/>
              <a:gd name="connsiteX205" fmla="*/ 361631 w 5343078"/>
              <a:gd name="connsiteY205" fmla="*/ 2514068 h 4847676"/>
              <a:gd name="connsiteX206" fmla="*/ 256012 w 5343078"/>
              <a:gd name="connsiteY206" fmla="*/ 2540954 h 4847676"/>
              <a:gd name="connsiteX207" fmla="*/ 169672 w 5343078"/>
              <a:gd name="connsiteY207" fmla="*/ 2623759 h 4847676"/>
              <a:gd name="connsiteX208" fmla="*/ 125887 w 5343078"/>
              <a:gd name="connsiteY208" fmla="*/ 2741747 h 4847676"/>
              <a:gd name="connsiteX209" fmla="*/ 137793 w 5343078"/>
              <a:gd name="connsiteY209" fmla="*/ 2912505 h 4847676"/>
              <a:gd name="connsiteX210" fmla="*/ 218909 w 5343078"/>
              <a:gd name="connsiteY210" fmla="*/ 3040018 h 4847676"/>
              <a:gd name="connsiteX211" fmla="*/ 359019 w 5343078"/>
              <a:gd name="connsiteY211" fmla="*/ 3050234 h 4847676"/>
              <a:gd name="connsiteX212" fmla="*/ 383754 w 5343078"/>
              <a:gd name="connsiteY212" fmla="*/ 2951297 h 4847676"/>
              <a:gd name="connsiteX213" fmla="*/ 302638 w 5343078"/>
              <a:gd name="connsiteY213" fmla="*/ 2855432 h 4847676"/>
              <a:gd name="connsiteX214" fmla="*/ 176585 w 5343078"/>
              <a:gd name="connsiteY214" fmla="*/ 2828778 h 4847676"/>
              <a:gd name="connsiteX215" fmla="*/ 74038 w 5343078"/>
              <a:gd name="connsiteY215" fmla="*/ 2877555 h 4847676"/>
              <a:gd name="connsiteX216" fmla="*/ 7670 w 5343078"/>
              <a:gd name="connsiteY216" fmla="*/ 3010059 h 4847676"/>
              <a:gd name="connsiteX217" fmla="*/ 7670 w 5343078"/>
              <a:gd name="connsiteY217" fmla="*/ 3128277 h 4847676"/>
              <a:gd name="connsiteX218" fmla="*/ 63822 w 5343078"/>
              <a:gd name="connsiteY218" fmla="*/ 3278372 h 4847676"/>
              <a:gd name="connsiteX219" fmla="*/ 164449 w 5343078"/>
              <a:gd name="connsiteY219" fmla="*/ 3379461 h 4847676"/>
              <a:gd name="connsiteX220" fmla="*/ 310012 w 5343078"/>
              <a:gd name="connsiteY220" fmla="*/ 3374698 h 4847676"/>
              <a:gd name="connsiteX221" fmla="*/ 361631 w 5343078"/>
              <a:gd name="connsiteY221" fmla="*/ 3297884 h 4847676"/>
              <a:gd name="connsiteX222" fmla="*/ 287889 w 5343078"/>
              <a:gd name="connsiteY222" fmla="*/ 3179897 h 4847676"/>
              <a:gd name="connsiteX223" fmla="*/ 125657 w 5343078"/>
              <a:gd name="connsiteY223" fmla="*/ 3194645 h 4847676"/>
              <a:gd name="connsiteX224" fmla="*/ 51915 w 5343078"/>
              <a:gd name="connsiteY224" fmla="*/ 3268387 h 4847676"/>
              <a:gd name="connsiteX225" fmla="*/ 15044 w 5343078"/>
              <a:gd name="connsiteY225" fmla="*/ 3415871 h 4847676"/>
              <a:gd name="connsiteX226" fmla="*/ 44541 w 5343078"/>
              <a:gd name="connsiteY226" fmla="*/ 3563355 h 4847676"/>
              <a:gd name="connsiteX227" fmla="*/ 103534 w 5343078"/>
              <a:gd name="connsiteY227" fmla="*/ 3673967 h 4847676"/>
              <a:gd name="connsiteX228" fmla="*/ 243644 w 5343078"/>
              <a:gd name="connsiteY228" fmla="*/ 3696090 h 4847676"/>
              <a:gd name="connsiteX229" fmla="*/ 405876 w 5343078"/>
              <a:gd name="connsiteY229" fmla="*/ 3644471 h 4847676"/>
              <a:gd name="connsiteX230" fmla="*/ 442747 w 5343078"/>
              <a:gd name="connsiteY230" fmla="*/ 3548606 h 4847676"/>
              <a:gd name="connsiteX231" fmla="*/ 354257 w 5343078"/>
              <a:gd name="connsiteY231" fmla="*/ 3482238 h 4847676"/>
              <a:gd name="connsiteX232" fmla="*/ 221522 w 5343078"/>
              <a:gd name="connsiteY232" fmla="*/ 3496987 h 4847676"/>
              <a:gd name="connsiteX233" fmla="*/ 140405 w 5343078"/>
              <a:gd name="connsiteY233" fmla="*/ 3585477 h 4847676"/>
              <a:gd name="connsiteX234" fmla="*/ 140405 w 5343078"/>
              <a:gd name="connsiteY234" fmla="*/ 3732961 h 4847676"/>
              <a:gd name="connsiteX235" fmla="*/ 169902 w 5343078"/>
              <a:gd name="connsiteY235" fmla="*/ 3828826 h 4847676"/>
              <a:gd name="connsiteX236" fmla="*/ 302638 w 5343078"/>
              <a:gd name="connsiteY236" fmla="*/ 3828826 h 4847676"/>
              <a:gd name="connsiteX237" fmla="*/ 391128 w 5343078"/>
              <a:gd name="connsiteY237" fmla="*/ 3814077 h 4847676"/>
              <a:gd name="connsiteX238" fmla="*/ 427999 w 5343078"/>
              <a:gd name="connsiteY238" fmla="*/ 3873071 h 4847676"/>
              <a:gd name="connsiteX239" fmla="*/ 545986 w 5343078"/>
              <a:gd name="connsiteY239" fmla="*/ 3924690 h 4847676"/>
              <a:gd name="connsiteX240" fmla="*/ 663973 w 5343078"/>
              <a:gd name="connsiteY240" fmla="*/ 3895193 h 4847676"/>
              <a:gd name="connsiteX241" fmla="*/ 693470 w 5343078"/>
              <a:gd name="connsiteY241" fmla="*/ 3976309 h 4847676"/>
              <a:gd name="connsiteX242" fmla="*/ 700844 w 5343078"/>
              <a:gd name="connsiteY242" fmla="*/ 4109045 h 4847676"/>
              <a:gd name="connsiteX243" fmla="*/ 752463 w 5343078"/>
              <a:gd name="connsiteY243" fmla="*/ 4182787 h 4847676"/>
              <a:gd name="connsiteX244" fmla="*/ 870451 w 5343078"/>
              <a:gd name="connsiteY244" fmla="*/ 4175413 h 4847676"/>
              <a:gd name="connsiteX245" fmla="*/ 855702 w 5343078"/>
              <a:gd name="connsiteY245" fmla="*/ 4035303 h 4847676"/>
              <a:gd name="connsiteX246" fmla="*/ 870451 w 5343078"/>
              <a:gd name="connsiteY246" fmla="*/ 3895193 h 4847676"/>
              <a:gd name="connsiteX247" fmla="*/ 966315 w 5343078"/>
              <a:gd name="connsiteY247" fmla="*/ 3880445 h 4847676"/>
              <a:gd name="connsiteX248" fmla="*/ 1017934 w 5343078"/>
              <a:gd name="connsiteY248" fmla="*/ 3991058 h 4847676"/>
              <a:gd name="connsiteX249" fmla="*/ 1047431 w 5343078"/>
              <a:gd name="connsiteY249" fmla="*/ 4138542 h 4847676"/>
              <a:gd name="connsiteX250" fmla="*/ 1084302 w 5343078"/>
              <a:gd name="connsiteY250" fmla="*/ 4219658 h 4847676"/>
              <a:gd name="connsiteX251" fmla="*/ 1239160 w 5343078"/>
              <a:gd name="connsiteY251" fmla="*/ 4175413 h 4847676"/>
              <a:gd name="connsiteX252" fmla="*/ 1312902 w 5343078"/>
              <a:gd name="connsiteY252" fmla="*/ 4042677 h 4847676"/>
              <a:gd name="connsiteX253" fmla="*/ 1312902 w 5343078"/>
              <a:gd name="connsiteY253" fmla="*/ 3880445 h 4847676"/>
              <a:gd name="connsiteX254" fmla="*/ 1246534 w 5343078"/>
              <a:gd name="connsiteY254" fmla="*/ 3843574 h 4847676"/>
              <a:gd name="connsiteX255" fmla="*/ 1217038 w 5343078"/>
              <a:gd name="connsiteY255" fmla="*/ 3991058 h 4847676"/>
              <a:gd name="connsiteX256" fmla="*/ 1239160 w 5343078"/>
              <a:gd name="connsiteY256" fmla="*/ 4101671 h 4847676"/>
              <a:gd name="connsiteX257" fmla="*/ 1320276 w 5343078"/>
              <a:gd name="connsiteY257" fmla="*/ 4204909 h 4847676"/>
              <a:gd name="connsiteX258" fmla="*/ 1475134 w 5343078"/>
              <a:gd name="connsiteY258" fmla="*/ 4204909 h 4847676"/>
              <a:gd name="connsiteX259" fmla="*/ 1563625 w 5343078"/>
              <a:gd name="connsiteY259" fmla="*/ 4131167 h 4847676"/>
              <a:gd name="connsiteX260" fmla="*/ 1585747 w 5343078"/>
              <a:gd name="connsiteY260" fmla="*/ 3968935 h 4847676"/>
              <a:gd name="connsiteX261" fmla="*/ 1534128 w 5343078"/>
              <a:gd name="connsiteY261" fmla="*/ 3828826 h 4847676"/>
              <a:gd name="connsiteX262" fmla="*/ 1460386 w 5343078"/>
              <a:gd name="connsiteY262" fmla="*/ 3836200 h 4847676"/>
              <a:gd name="connsiteX263" fmla="*/ 1430889 w 5343078"/>
              <a:gd name="connsiteY263" fmla="*/ 3983684 h 4847676"/>
              <a:gd name="connsiteX264" fmla="*/ 1534128 w 5343078"/>
              <a:gd name="connsiteY264" fmla="*/ 4116419 h 4847676"/>
              <a:gd name="connsiteX265" fmla="*/ 1666863 w 5343078"/>
              <a:gd name="connsiteY265" fmla="*/ 4160664 h 4847676"/>
              <a:gd name="connsiteX266" fmla="*/ 1836470 w 5343078"/>
              <a:gd name="connsiteY266" fmla="*/ 4079548 h 4847676"/>
              <a:gd name="connsiteX267" fmla="*/ 1895463 w 5343078"/>
              <a:gd name="connsiteY267" fmla="*/ 3909942 h 4847676"/>
              <a:gd name="connsiteX268" fmla="*/ 1843844 w 5343078"/>
              <a:gd name="connsiteY268" fmla="*/ 3769832 h 4847676"/>
              <a:gd name="connsiteX269" fmla="*/ 1733231 w 5343078"/>
              <a:gd name="connsiteY269" fmla="*/ 3762458 h 4847676"/>
              <a:gd name="connsiteX270" fmla="*/ 1711109 w 5343078"/>
              <a:gd name="connsiteY270" fmla="*/ 3961561 h 4847676"/>
              <a:gd name="connsiteX271" fmla="*/ 1792225 w 5343078"/>
              <a:gd name="connsiteY271" fmla="*/ 4101671 h 4847676"/>
              <a:gd name="connsiteX272" fmla="*/ 1932334 w 5343078"/>
              <a:gd name="connsiteY272" fmla="*/ 4101671 h 4847676"/>
              <a:gd name="connsiteX273" fmla="*/ 2072444 w 5343078"/>
              <a:gd name="connsiteY273" fmla="*/ 4035303 h 4847676"/>
              <a:gd name="connsiteX274" fmla="*/ 2109315 w 5343078"/>
              <a:gd name="connsiteY274" fmla="*/ 3946813 h 4847676"/>
              <a:gd name="connsiteX275" fmla="*/ 2057696 w 5343078"/>
              <a:gd name="connsiteY275" fmla="*/ 3828826 h 4847676"/>
              <a:gd name="connsiteX276" fmla="*/ 2050322 w 5343078"/>
              <a:gd name="connsiteY276" fmla="*/ 3755084 h 4847676"/>
              <a:gd name="connsiteX277" fmla="*/ 2249425 w 5343078"/>
              <a:gd name="connsiteY277" fmla="*/ 3732961 h 4847676"/>
              <a:gd name="connsiteX278" fmla="*/ 2323167 w 5343078"/>
              <a:gd name="connsiteY278" fmla="*/ 3644471 h 4847676"/>
              <a:gd name="connsiteX279" fmla="*/ 2301044 w 5343078"/>
              <a:gd name="connsiteY279" fmla="*/ 3570729 h 4847676"/>
              <a:gd name="connsiteX280" fmla="*/ 2227302 w 5343078"/>
              <a:gd name="connsiteY280" fmla="*/ 3592851 h 4847676"/>
              <a:gd name="connsiteX281" fmla="*/ 2197805 w 5343078"/>
              <a:gd name="connsiteY281" fmla="*/ 3710838 h 4847676"/>
              <a:gd name="connsiteX282" fmla="*/ 2256799 w 5343078"/>
              <a:gd name="connsiteY282" fmla="*/ 3895193 h 4847676"/>
              <a:gd name="connsiteX283" fmla="*/ 2389534 w 5343078"/>
              <a:gd name="connsiteY283" fmla="*/ 3917316 h 4847676"/>
              <a:gd name="connsiteX284" fmla="*/ 2448528 w 5343078"/>
              <a:gd name="connsiteY284" fmla="*/ 3806703 h 4847676"/>
              <a:gd name="connsiteX285" fmla="*/ 2522270 w 5343078"/>
              <a:gd name="connsiteY285" fmla="*/ 3703464 h 4847676"/>
              <a:gd name="connsiteX286" fmla="*/ 2640257 w 5343078"/>
              <a:gd name="connsiteY286" fmla="*/ 3622348 h 4847676"/>
              <a:gd name="connsiteX287" fmla="*/ 2640257 w 5343078"/>
              <a:gd name="connsiteY287" fmla="*/ 3496987 h 4847676"/>
              <a:gd name="connsiteX288" fmla="*/ 2581263 w 5343078"/>
              <a:gd name="connsiteY288" fmla="*/ 3393748 h 4847676"/>
              <a:gd name="connsiteX289" fmla="*/ 2514896 w 5343078"/>
              <a:gd name="connsiteY289" fmla="*/ 3386374 h 4847676"/>
              <a:gd name="connsiteX290" fmla="*/ 2441154 w 5343078"/>
              <a:gd name="connsiteY290" fmla="*/ 3504361 h 4847676"/>
              <a:gd name="connsiteX291" fmla="*/ 2478025 w 5343078"/>
              <a:gd name="connsiteY291" fmla="*/ 3651845 h 4847676"/>
              <a:gd name="connsiteX292" fmla="*/ 2581263 w 5343078"/>
              <a:gd name="connsiteY292" fmla="*/ 3740335 h 4847676"/>
              <a:gd name="connsiteX293" fmla="*/ 2713999 w 5343078"/>
              <a:gd name="connsiteY293" fmla="*/ 3703464 h 4847676"/>
              <a:gd name="connsiteX294" fmla="*/ 2809863 w 5343078"/>
              <a:gd name="connsiteY294" fmla="*/ 3600226 h 4847676"/>
              <a:gd name="connsiteX295" fmla="*/ 2839360 w 5343078"/>
              <a:gd name="connsiteY295" fmla="*/ 3460116 h 4847676"/>
              <a:gd name="connsiteX296" fmla="*/ 2787741 w 5343078"/>
              <a:gd name="connsiteY296" fmla="*/ 3334755 h 4847676"/>
              <a:gd name="connsiteX297" fmla="*/ 2765618 w 5343078"/>
              <a:gd name="connsiteY297" fmla="*/ 3253638 h 4847676"/>
              <a:gd name="connsiteX298" fmla="*/ 2913102 w 5343078"/>
              <a:gd name="connsiteY298" fmla="*/ 3246264 h 4847676"/>
              <a:gd name="connsiteX299" fmla="*/ 3023715 w 5343078"/>
              <a:gd name="connsiteY299" fmla="*/ 3150400 h 4847676"/>
              <a:gd name="connsiteX300" fmla="*/ 2994218 w 5343078"/>
              <a:gd name="connsiteY300" fmla="*/ 2980793 h 4847676"/>
              <a:gd name="connsiteX301" fmla="*/ 2913102 w 5343078"/>
              <a:gd name="connsiteY301" fmla="*/ 2907051 h 4847676"/>
              <a:gd name="connsiteX302" fmla="*/ 2831986 w 5343078"/>
              <a:gd name="connsiteY302" fmla="*/ 2914426 h 4847676"/>
              <a:gd name="connsiteX303" fmla="*/ 2802489 w 5343078"/>
              <a:gd name="connsiteY303" fmla="*/ 2988167 h 4847676"/>
              <a:gd name="connsiteX304" fmla="*/ 2861483 w 5343078"/>
              <a:gd name="connsiteY304" fmla="*/ 3098780 h 4847676"/>
              <a:gd name="connsiteX305" fmla="*/ 2986844 w 5343078"/>
              <a:gd name="connsiteY305" fmla="*/ 3128277 h 4847676"/>
              <a:gd name="connsiteX306" fmla="*/ 3149076 w 5343078"/>
              <a:gd name="connsiteY306" fmla="*/ 3076658 h 4847676"/>
              <a:gd name="connsiteX307" fmla="*/ 3215444 w 5343078"/>
              <a:gd name="connsiteY307" fmla="*/ 2907051 h 4847676"/>
              <a:gd name="connsiteX308" fmla="*/ 3178573 w 5343078"/>
              <a:gd name="connsiteY308" fmla="*/ 2781690 h 4847676"/>
              <a:gd name="connsiteX309" fmla="*/ 3075334 w 5343078"/>
              <a:gd name="connsiteY309" fmla="*/ 2700574 h 4847676"/>
              <a:gd name="connsiteX310" fmla="*/ 2986844 w 5343078"/>
              <a:gd name="connsiteY310" fmla="*/ 2707948 h 4847676"/>
              <a:gd name="connsiteX311" fmla="*/ 3008967 w 5343078"/>
              <a:gd name="connsiteY311" fmla="*/ 2833309 h 4847676"/>
              <a:gd name="connsiteX312" fmla="*/ 3185947 w 5343078"/>
              <a:gd name="connsiteY312" fmla="*/ 2907051 h 4847676"/>
              <a:gd name="connsiteX313" fmla="*/ 3326057 w 5343078"/>
              <a:gd name="connsiteY313" fmla="*/ 2840684 h 4847676"/>
              <a:gd name="connsiteX314" fmla="*/ 3370302 w 5343078"/>
              <a:gd name="connsiteY314" fmla="*/ 2656329 h 4847676"/>
              <a:gd name="connsiteX315" fmla="*/ 3340805 w 5343078"/>
              <a:gd name="connsiteY315" fmla="*/ 2508845 h 4847676"/>
              <a:gd name="connsiteX316" fmla="*/ 3259689 w 5343078"/>
              <a:gd name="connsiteY316" fmla="*/ 2427729 h 4847676"/>
              <a:gd name="connsiteX317" fmla="*/ 3134328 w 5343078"/>
              <a:gd name="connsiteY317" fmla="*/ 2464600 h 4847676"/>
              <a:gd name="connsiteX318" fmla="*/ 3185947 w 5343078"/>
              <a:gd name="connsiteY318" fmla="*/ 2619458 h 4847676"/>
              <a:gd name="connsiteX319" fmla="*/ 3355554 w 5343078"/>
              <a:gd name="connsiteY319" fmla="*/ 2715322 h 4847676"/>
              <a:gd name="connsiteX320" fmla="*/ 3473541 w 5343078"/>
              <a:gd name="connsiteY320" fmla="*/ 2648955 h 4847676"/>
              <a:gd name="connsiteX321" fmla="*/ 3539909 w 5343078"/>
              <a:gd name="connsiteY321" fmla="*/ 2464600 h 4847676"/>
              <a:gd name="connsiteX322" fmla="*/ 3532534 w 5343078"/>
              <a:gd name="connsiteY322" fmla="*/ 2317116 h 4847676"/>
              <a:gd name="connsiteX323" fmla="*/ 3488289 w 5343078"/>
              <a:gd name="connsiteY323" fmla="*/ 2250748 h 4847676"/>
              <a:gd name="connsiteX324" fmla="*/ 3421922 w 5343078"/>
              <a:gd name="connsiteY324" fmla="*/ 2346613 h 4847676"/>
              <a:gd name="connsiteX325" fmla="*/ 3525160 w 5343078"/>
              <a:gd name="connsiteY325" fmla="*/ 2516219 h 4847676"/>
              <a:gd name="connsiteX326" fmla="*/ 3635773 w 5343078"/>
              <a:gd name="connsiteY326" fmla="*/ 2589961 h 4847676"/>
              <a:gd name="connsiteX327" fmla="*/ 3783257 w 5343078"/>
              <a:gd name="connsiteY327" fmla="*/ 2486722 h 4847676"/>
              <a:gd name="connsiteX328" fmla="*/ 3827502 w 5343078"/>
              <a:gd name="connsiteY328" fmla="*/ 2324490 h 4847676"/>
              <a:gd name="connsiteX329" fmla="*/ 3820128 w 5343078"/>
              <a:gd name="connsiteY329" fmla="*/ 2184380 h 4847676"/>
              <a:gd name="connsiteX330" fmla="*/ 3768509 w 5343078"/>
              <a:gd name="connsiteY330" fmla="*/ 2140135 h 4847676"/>
              <a:gd name="connsiteX331" fmla="*/ 3694767 w 5343078"/>
              <a:gd name="connsiteY331" fmla="*/ 2221251 h 4847676"/>
              <a:gd name="connsiteX332" fmla="*/ 3761134 w 5343078"/>
              <a:gd name="connsiteY332" fmla="*/ 2339238 h 4847676"/>
              <a:gd name="connsiteX333" fmla="*/ 3945489 w 5343078"/>
              <a:gd name="connsiteY333" fmla="*/ 2376109 h 4847676"/>
              <a:gd name="connsiteX334" fmla="*/ 4092973 w 5343078"/>
              <a:gd name="connsiteY334" fmla="*/ 2309742 h 4847676"/>
              <a:gd name="connsiteX335" fmla="*/ 4107722 w 5343078"/>
              <a:gd name="connsiteY335" fmla="*/ 2147509 h 4847676"/>
              <a:gd name="connsiteX336" fmla="*/ 4004483 w 5343078"/>
              <a:gd name="connsiteY336" fmla="*/ 2103264 h 4847676"/>
              <a:gd name="connsiteX337" fmla="*/ 3915993 w 5343078"/>
              <a:gd name="connsiteY337" fmla="*/ 2294993 h 4847676"/>
              <a:gd name="connsiteX338" fmla="*/ 3982360 w 5343078"/>
              <a:gd name="connsiteY338" fmla="*/ 2457226 h 4847676"/>
              <a:gd name="connsiteX339" fmla="*/ 4210960 w 5343078"/>
              <a:gd name="connsiteY339" fmla="*/ 2501471 h 4847676"/>
              <a:gd name="connsiteX340" fmla="*/ 4373193 w 5343078"/>
              <a:gd name="connsiteY340" fmla="*/ 2405606 h 4847676"/>
              <a:gd name="connsiteX341" fmla="*/ 4410063 w 5343078"/>
              <a:gd name="connsiteY341" fmla="*/ 2236000 h 4847676"/>
              <a:gd name="connsiteX342" fmla="*/ 4358444 w 5343078"/>
              <a:gd name="connsiteY342" fmla="*/ 2162258 h 4847676"/>
              <a:gd name="connsiteX343" fmla="*/ 4247831 w 5343078"/>
              <a:gd name="connsiteY343" fmla="*/ 2191755 h 4847676"/>
              <a:gd name="connsiteX344" fmla="*/ 4225709 w 5343078"/>
              <a:gd name="connsiteY344" fmla="*/ 2361361 h 4847676"/>
              <a:gd name="connsiteX345" fmla="*/ 4299451 w 5343078"/>
              <a:gd name="connsiteY345" fmla="*/ 2479348 h 4847676"/>
              <a:gd name="connsiteX346" fmla="*/ 4454309 w 5343078"/>
              <a:gd name="connsiteY346" fmla="*/ 2427729 h 4847676"/>
              <a:gd name="connsiteX347" fmla="*/ 4579670 w 5343078"/>
              <a:gd name="connsiteY347" fmla="*/ 2383484 h 4847676"/>
              <a:gd name="connsiteX348" fmla="*/ 4660786 w 5343078"/>
              <a:gd name="connsiteY348" fmla="*/ 2398232 h 4847676"/>
              <a:gd name="connsiteX349" fmla="*/ 4616541 w 5343078"/>
              <a:gd name="connsiteY349" fmla="*/ 2464600 h 4847676"/>
              <a:gd name="connsiteX350" fmla="*/ 4601793 w 5343078"/>
              <a:gd name="connsiteY350" fmla="*/ 2553090 h 4847676"/>
              <a:gd name="connsiteX351" fmla="*/ 4727154 w 5343078"/>
              <a:gd name="connsiteY351" fmla="*/ 2604709 h 4847676"/>
              <a:gd name="connsiteX352" fmla="*/ 4874638 w 5343078"/>
              <a:gd name="connsiteY352" fmla="*/ 2545716 h 4847676"/>
              <a:gd name="connsiteX353" fmla="*/ 5014747 w 5343078"/>
              <a:gd name="connsiteY353" fmla="*/ 2545716 h 4847676"/>
              <a:gd name="connsiteX354" fmla="*/ 5051618 w 5343078"/>
              <a:gd name="connsiteY354" fmla="*/ 2619458 h 4847676"/>
              <a:gd name="connsiteX355" fmla="*/ 4904134 w 5343078"/>
              <a:gd name="connsiteY355" fmla="*/ 2752193 h 4847676"/>
              <a:gd name="connsiteX356" fmla="*/ 4882012 w 5343078"/>
              <a:gd name="connsiteY356" fmla="*/ 2899677 h 4847676"/>
              <a:gd name="connsiteX357" fmla="*/ 4933631 w 5343078"/>
              <a:gd name="connsiteY357" fmla="*/ 3010290 h 4847676"/>
              <a:gd name="connsiteX358" fmla="*/ 5014747 w 5343078"/>
              <a:gd name="connsiteY358" fmla="*/ 3061909 h 4847676"/>
              <a:gd name="connsiteX359" fmla="*/ 5088489 w 5343078"/>
              <a:gd name="connsiteY359" fmla="*/ 3069284 h 4847676"/>
              <a:gd name="connsiteX360" fmla="*/ 5103238 w 5343078"/>
              <a:gd name="connsiteY360" fmla="*/ 3025038 h 4847676"/>
              <a:gd name="connsiteX361" fmla="*/ 5073741 w 5343078"/>
              <a:gd name="connsiteY361" fmla="*/ 2929174 h 4847676"/>
              <a:gd name="connsiteX362" fmla="*/ 5007373 w 5343078"/>
              <a:gd name="connsiteY362" fmla="*/ 2907051 h 4847676"/>
              <a:gd name="connsiteX363" fmla="*/ 4948380 w 5343078"/>
              <a:gd name="connsiteY363" fmla="*/ 2936548 h 4847676"/>
              <a:gd name="connsiteX364" fmla="*/ 4926257 w 5343078"/>
              <a:gd name="connsiteY364" fmla="*/ 3032413 h 4847676"/>
              <a:gd name="connsiteX365" fmla="*/ 4948380 w 5343078"/>
              <a:gd name="connsiteY365" fmla="*/ 3150400 h 4847676"/>
              <a:gd name="connsiteX366" fmla="*/ 5044244 w 5343078"/>
              <a:gd name="connsiteY366" fmla="*/ 3253638 h 4847676"/>
              <a:gd name="connsiteX367" fmla="*/ 5191728 w 5343078"/>
              <a:gd name="connsiteY367" fmla="*/ 3312632 h 4847676"/>
              <a:gd name="connsiteX368" fmla="*/ 5317089 w 5343078"/>
              <a:gd name="connsiteY368" fmla="*/ 3320006 h 4847676"/>
              <a:gd name="connsiteX369" fmla="*/ 5331838 w 5343078"/>
              <a:gd name="connsiteY369" fmla="*/ 3231516 h 4847676"/>
              <a:gd name="connsiteX370" fmla="*/ 5184354 w 5343078"/>
              <a:gd name="connsiteY370" fmla="*/ 3194645 h 4847676"/>
              <a:gd name="connsiteX371" fmla="*/ 5066367 w 5343078"/>
              <a:gd name="connsiteY371" fmla="*/ 3194645 h 4847676"/>
              <a:gd name="connsiteX372" fmla="*/ 4963128 w 5343078"/>
              <a:gd name="connsiteY372" fmla="*/ 3268387 h 4847676"/>
              <a:gd name="connsiteX373" fmla="*/ 4948380 w 5343078"/>
              <a:gd name="connsiteY373" fmla="*/ 3393748 h 4847676"/>
              <a:gd name="connsiteX374" fmla="*/ 5022122 w 5343078"/>
              <a:gd name="connsiteY374" fmla="*/ 3526484 h 4847676"/>
              <a:gd name="connsiteX375" fmla="*/ 5147483 w 5343078"/>
              <a:gd name="connsiteY375" fmla="*/ 3622348 h 4847676"/>
              <a:gd name="connsiteX376" fmla="*/ 5265470 w 5343078"/>
              <a:gd name="connsiteY376" fmla="*/ 3622348 h 4847676"/>
              <a:gd name="connsiteX377" fmla="*/ 5317089 w 5343078"/>
              <a:gd name="connsiteY377" fmla="*/ 3526484 h 4847676"/>
              <a:gd name="connsiteX378" fmla="*/ 5221225 w 5343078"/>
              <a:gd name="connsiteY378" fmla="*/ 3460116 h 4847676"/>
              <a:gd name="connsiteX379" fmla="*/ 5036870 w 5343078"/>
              <a:gd name="connsiteY379" fmla="*/ 3467490 h 4847676"/>
              <a:gd name="connsiteX380" fmla="*/ 4911509 w 5343078"/>
              <a:gd name="connsiteY380" fmla="*/ 3519109 h 4847676"/>
              <a:gd name="connsiteX381" fmla="*/ 4896760 w 5343078"/>
              <a:gd name="connsiteY381" fmla="*/ 3681342 h 4847676"/>
              <a:gd name="connsiteX382" fmla="*/ 4948380 w 5343078"/>
              <a:gd name="connsiteY382" fmla="*/ 3814077 h 4847676"/>
              <a:gd name="connsiteX383" fmla="*/ 5036870 w 5343078"/>
              <a:gd name="connsiteY383" fmla="*/ 3902567 h 4847676"/>
              <a:gd name="connsiteX384" fmla="*/ 5191728 w 5343078"/>
              <a:gd name="connsiteY384" fmla="*/ 3902567 h 4847676"/>
              <a:gd name="connsiteX385" fmla="*/ 5228599 w 5343078"/>
              <a:gd name="connsiteY385" fmla="*/ 3836200 h 4847676"/>
              <a:gd name="connsiteX386" fmla="*/ 5147483 w 5343078"/>
              <a:gd name="connsiteY386" fmla="*/ 3762458 h 4847676"/>
              <a:gd name="connsiteX387" fmla="*/ 5014747 w 5343078"/>
              <a:gd name="connsiteY387" fmla="*/ 3740335 h 4847676"/>
              <a:gd name="connsiteX388" fmla="*/ 4889386 w 5343078"/>
              <a:gd name="connsiteY388" fmla="*/ 3784580 h 4847676"/>
              <a:gd name="connsiteX389" fmla="*/ 4837767 w 5343078"/>
              <a:gd name="connsiteY389" fmla="*/ 3865697 h 4847676"/>
              <a:gd name="connsiteX390" fmla="*/ 4859889 w 5343078"/>
              <a:gd name="connsiteY390" fmla="*/ 4005806 h 4847676"/>
              <a:gd name="connsiteX391" fmla="*/ 4948380 w 5343078"/>
              <a:gd name="connsiteY391" fmla="*/ 4101671 h 4847676"/>
              <a:gd name="connsiteX392" fmla="*/ 5066367 w 5343078"/>
              <a:gd name="connsiteY392" fmla="*/ 4168038 h 4847676"/>
              <a:gd name="connsiteX393" fmla="*/ 5117986 w 5343078"/>
              <a:gd name="connsiteY393" fmla="*/ 4123793 h 4847676"/>
              <a:gd name="connsiteX394" fmla="*/ 5073741 w 5343078"/>
              <a:gd name="connsiteY394" fmla="*/ 4013180 h 4847676"/>
              <a:gd name="connsiteX395" fmla="*/ 4970502 w 5343078"/>
              <a:gd name="connsiteY395" fmla="*/ 3946813 h 4847676"/>
              <a:gd name="connsiteX396" fmla="*/ 4815644 w 5343078"/>
              <a:gd name="connsiteY396" fmla="*/ 3946813 h 4847676"/>
              <a:gd name="connsiteX397" fmla="*/ 4727154 w 5343078"/>
              <a:gd name="connsiteY397" fmla="*/ 4005806 h 4847676"/>
              <a:gd name="connsiteX398" fmla="*/ 4734528 w 5343078"/>
              <a:gd name="connsiteY398" fmla="*/ 4145916 h 4847676"/>
              <a:gd name="connsiteX399" fmla="*/ 4793522 w 5343078"/>
              <a:gd name="connsiteY399" fmla="*/ 4249155 h 4847676"/>
              <a:gd name="connsiteX400" fmla="*/ 4889386 w 5343078"/>
              <a:gd name="connsiteY400" fmla="*/ 4345019 h 4847676"/>
              <a:gd name="connsiteX401" fmla="*/ 4992625 w 5343078"/>
              <a:gd name="connsiteY401" fmla="*/ 4337645 h 4847676"/>
              <a:gd name="connsiteX402" fmla="*/ 4999999 w 5343078"/>
              <a:gd name="connsiteY402" fmla="*/ 4219658 h 4847676"/>
              <a:gd name="connsiteX403" fmla="*/ 4882012 w 5343078"/>
              <a:gd name="connsiteY403" fmla="*/ 4153290 h 4847676"/>
              <a:gd name="connsiteX404" fmla="*/ 4697657 w 5343078"/>
              <a:gd name="connsiteY404" fmla="*/ 4131167 h 4847676"/>
              <a:gd name="connsiteX405" fmla="*/ 4601793 w 5343078"/>
              <a:gd name="connsiteY405" fmla="*/ 4182787 h 4847676"/>
              <a:gd name="connsiteX406" fmla="*/ 4564922 w 5343078"/>
              <a:gd name="connsiteY406" fmla="*/ 4286026 h 4847676"/>
              <a:gd name="connsiteX407" fmla="*/ 4601793 w 5343078"/>
              <a:gd name="connsiteY407" fmla="*/ 4426135 h 4847676"/>
              <a:gd name="connsiteX408" fmla="*/ 4705031 w 5343078"/>
              <a:gd name="connsiteY408" fmla="*/ 4529374 h 4847676"/>
              <a:gd name="connsiteX409" fmla="*/ 4808270 w 5343078"/>
              <a:gd name="connsiteY409" fmla="*/ 4529374 h 4847676"/>
              <a:gd name="connsiteX410" fmla="*/ 4734528 w 5343078"/>
              <a:gd name="connsiteY410" fmla="*/ 4352393 h 4847676"/>
              <a:gd name="connsiteX411" fmla="*/ 4601793 w 5343078"/>
              <a:gd name="connsiteY411" fmla="*/ 4271277 h 4847676"/>
              <a:gd name="connsiteX412" fmla="*/ 4476431 w 5343078"/>
              <a:gd name="connsiteY412" fmla="*/ 4271277 h 4847676"/>
              <a:gd name="connsiteX413" fmla="*/ 4432186 w 5343078"/>
              <a:gd name="connsiteY413" fmla="*/ 4315522 h 4847676"/>
              <a:gd name="connsiteX414" fmla="*/ 4446934 w 5343078"/>
              <a:gd name="connsiteY414" fmla="*/ 4404013 h 4847676"/>
              <a:gd name="connsiteX415" fmla="*/ 4402689 w 5343078"/>
              <a:gd name="connsiteY415" fmla="*/ 4463006 h 4847676"/>
              <a:gd name="connsiteX416" fmla="*/ 4269954 w 5343078"/>
              <a:gd name="connsiteY416" fmla="*/ 4551497 h 4847676"/>
              <a:gd name="connsiteX417" fmla="*/ 4225709 w 5343078"/>
              <a:gd name="connsiteY417" fmla="*/ 4647361 h 4847676"/>
              <a:gd name="connsiteX418" fmla="*/ 4269954 w 5343078"/>
              <a:gd name="connsiteY418" fmla="*/ 4728477 h 4847676"/>
              <a:gd name="connsiteX419" fmla="*/ 4351070 w 5343078"/>
              <a:gd name="connsiteY419" fmla="*/ 4691606 h 4847676"/>
              <a:gd name="connsiteX420" fmla="*/ 4336322 w 5343078"/>
              <a:gd name="connsiteY420" fmla="*/ 4573619 h 4847676"/>
              <a:gd name="connsiteX421" fmla="*/ 4240457 w 5343078"/>
              <a:gd name="connsiteY421" fmla="*/ 4448258 h 4847676"/>
              <a:gd name="connsiteX422" fmla="*/ 4144593 w 5343078"/>
              <a:gd name="connsiteY422" fmla="*/ 4367142 h 4847676"/>
              <a:gd name="connsiteX423" fmla="*/ 4048728 w 5343078"/>
              <a:gd name="connsiteY423" fmla="*/ 4367142 h 4847676"/>
              <a:gd name="connsiteX424" fmla="*/ 3967612 w 5343078"/>
              <a:gd name="connsiteY424" fmla="*/ 4470380 h 4847676"/>
              <a:gd name="connsiteX425" fmla="*/ 3930741 w 5343078"/>
              <a:gd name="connsiteY425" fmla="*/ 4617864 h 4847676"/>
              <a:gd name="connsiteX426" fmla="*/ 3945489 w 5343078"/>
              <a:gd name="connsiteY426" fmla="*/ 4706355 h 4847676"/>
              <a:gd name="connsiteX427" fmla="*/ 4048728 w 5343078"/>
              <a:gd name="connsiteY427" fmla="*/ 4662109 h 4847676"/>
              <a:gd name="connsiteX428" fmla="*/ 4085599 w 5343078"/>
              <a:gd name="connsiteY428" fmla="*/ 4580993 h 4847676"/>
              <a:gd name="connsiteX429" fmla="*/ 4019231 w 5343078"/>
              <a:gd name="connsiteY429" fmla="*/ 4558871 h 4847676"/>
              <a:gd name="connsiteX430" fmla="*/ 3879122 w 5343078"/>
              <a:gd name="connsiteY430" fmla="*/ 4558871 h 4847676"/>
              <a:gd name="connsiteX431" fmla="*/ 3783257 w 5343078"/>
              <a:gd name="connsiteY431" fmla="*/ 4566245 h 4847676"/>
              <a:gd name="connsiteX432" fmla="*/ 3731638 w 5343078"/>
              <a:gd name="connsiteY432" fmla="*/ 4470380 h 4847676"/>
              <a:gd name="connsiteX433" fmla="*/ 3665270 w 5343078"/>
              <a:gd name="connsiteY433" fmla="*/ 4418761 h 4847676"/>
              <a:gd name="connsiteX434" fmla="*/ 3591528 w 5343078"/>
              <a:gd name="connsiteY434" fmla="*/ 4418761 h 4847676"/>
              <a:gd name="connsiteX435" fmla="*/ 3510412 w 5343078"/>
              <a:gd name="connsiteY435" fmla="*/ 4492503 h 4847676"/>
              <a:gd name="connsiteX436" fmla="*/ 3488289 w 5343078"/>
              <a:gd name="connsiteY436" fmla="*/ 4617864 h 4847676"/>
              <a:gd name="connsiteX437" fmla="*/ 3488289 w 5343078"/>
              <a:gd name="connsiteY437" fmla="*/ 4750600 h 4847676"/>
              <a:gd name="connsiteX438" fmla="*/ 3392425 w 5343078"/>
              <a:gd name="connsiteY438" fmla="*/ 4750600 h 4847676"/>
              <a:gd name="connsiteX439" fmla="*/ 3259689 w 5343078"/>
              <a:gd name="connsiteY439" fmla="*/ 4684232 h 4847676"/>
              <a:gd name="connsiteX440" fmla="*/ 3097457 w 5343078"/>
              <a:gd name="connsiteY440" fmla="*/ 4544122 h 4847676"/>
              <a:gd name="connsiteX441" fmla="*/ 3023715 w 5343078"/>
              <a:gd name="connsiteY441" fmla="*/ 4544122 h 4847676"/>
              <a:gd name="connsiteX442" fmla="*/ 2979470 w 5343078"/>
              <a:gd name="connsiteY442" fmla="*/ 4617864 h 4847676"/>
              <a:gd name="connsiteX443" fmla="*/ 3001593 w 5343078"/>
              <a:gd name="connsiteY443" fmla="*/ 4735851 h 4847676"/>
              <a:gd name="connsiteX444" fmla="*/ 3001593 w 5343078"/>
              <a:gd name="connsiteY444" fmla="*/ 4802219 h 4847676"/>
              <a:gd name="connsiteX445" fmla="*/ 2898354 w 5343078"/>
              <a:gd name="connsiteY445" fmla="*/ 4846464 h 4847676"/>
              <a:gd name="connsiteX446" fmla="*/ 2824612 w 5343078"/>
              <a:gd name="connsiteY446" fmla="*/ 4831716 h 4847676"/>
              <a:gd name="connsiteX447" fmla="*/ 2721373 w 5343078"/>
              <a:gd name="connsiteY447" fmla="*/ 4794845 h 4847676"/>
              <a:gd name="connsiteX0" fmla="*/ 4247831 w 5343078"/>
              <a:gd name="connsiteY0" fmla="*/ 134355 h 4847676"/>
              <a:gd name="connsiteX1" fmla="*/ 4267111 w 5343078"/>
              <a:gd name="connsiteY1" fmla="*/ 245198 h 4847676"/>
              <a:gd name="connsiteX2" fmla="*/ 4242378 w 5343078"/>
              <a:gd name="connsiteY2" fmla="*/ 314638 h 4847676"/>
              <a:gd name="connsiteX3" fmla="*/ 4174089 w 5343078"/>
              <a:gd name="connsiteY3" fmla="*/ 318709 h 4847676"/>
              <a:gd name="connsiteX4" fmla="*/ 4092973 w 5343078"/>
              <a:gd name="connsiteY4" fmla="*/ 193348 h 4847676"/>
              <a:gd name="connsiteX5" fmla="*/ 4004483 w 5343078"/>
              <a:gd name="connsiteY5" fmla="*/ 156477 h 4847676"/>
              <a:gd name="connsiteX6" fmla="*/ 3891259 w 5343078"/>
              <a:gd name="connsiteY6" fmla="*/ 200492 h 4847676"/>
              <a:gd name="connsiteX7" fmla="*/ 3852237 w 5343078"/>
              <a:gd name="connsiteY7" fmla="*/ 296587 h 4847676"/>
              <a:gd name="connsiteX8" fmla="*/ 3871286 w 5343078"/>
              <a:gd name="connsiteY8" fmla="*/ 370559 h 4847676"/>
              <a:gd name="connsiteX9" fmla="*/ 3974986 w 5343078"/>
              <a:gd name="connsiteY9" fmla="*/ 399826 h 4847676"/>
              <a:gd name="connsiteX10" fmla="*/ 4100347 w 5343078"/>
              <a:gd name="connsiteY10" fmla="*/ 421948 h 4847676"/>
              <a:gd name="connsiteX11" fmla="*/ 4107722 w 5343078"/>
              <a:gd name="connsiteY11" fmla="*/ 503064 h 4847676"/>
              <a:gd name="connsiteX12" fmla="*/ 4048959 w 5343078"/>
              <a:gd name="connsiteY12" fmla="*/ 559907 h 4847676"/>
              <a:gd name="connsiteX13" fmla="*/ 3906007 w 5343078"/>
              <a:gd name="connsiteY13" fmla="*/ 510670 h 4847676"/>
              <a:gd name="connsiteX14" fmla="*/ 3802999 w 5343078"/>
              <a:gd name="connsiteY14" fmla="*/ 427172 h 4847676"/>
              <a:gd name="connsiteX15" fmla="*/ 3709285 w 5343078"/>
              <a:gd name="connsiteY15" fmla="*/ 394602 h 4847676"/>
              <a:gd name="connsiteX16" fmla="*/ 3638384 w 5343078"/>
              <a:gd name="connsiteY16" fmla="*/ 472876 h 4847676"/>
              <a:gd name="connsiteX17" fmla="*/ 3633392 w 5343078"/>
              <a:gd name="connsiteY17" fmla="*/ 606533 h 4847676"/>
              <a:gd name="connsiteX18" fmla="*/ 3677407 w 5343078"/>
              <a:gd name="connsiteY18" fmla="*/ 716916 h 4847676"/>
              <a:gd name="connsiteX19" fmla="*/ 3776344 w 5343078"/>
              <a:gd name="connsiteY19" fmla="*/ 726441 h 4847676"/>
              <a:gd name="connsiteX20" fmla="*/ 3832264 w 5343078"/>
              <a:gd name="connsiteY20" fmla="*/ 633419 h 4847676"/>
              <a:gd name="connsiteX21" fmla="*/ 3761134 w 5343078"/>
              <a:gd name="connsiteY21" fmla="*/ 525187 h 4847676"/>
              <a:gd name="connsiteX22" fmla="*/ 3606276 w 5343078"/>
              <a:gd name="connsiteY22" fmla="*/ 473567 h 4847676"/>
              <a:gd name="connsiteX23" fmla="*/ 3473310 w 5343078"/>
              <a:gd name="connsiteY23" fmla="*/ 478100 h 4847676"/>
              <a:gd name="connsiteX24" fmla="*/ 3385051 w 5343078"/>
              <a:gd name="connsiteY24" fmla="*/ 539705 h 4847676"/>
              <a:gd name="connsiteX25" fmla="*/ 3342956 w 5343078"/>
              <a:gd name="connsiteY25" fmla="*/ 677664 h 4847676"/>
              <a:gd name="connsiteX26" fmla="*/ 3377676 w 5343078"/>
              <a:gd name="connsiteY26" fmla="*/ 805406 h 4847676"/>
              <a:gd name="connsiteX27" fmla="*/ 3451418 w 5343078"/>
              <a:gd name="connsiteY27" fmla="*/ 864400 h 4847676"/>
              <a:gd name="connsiteX28" fmla="*/ 3512793 w 5343078"/>
              <a:gd name="connsiteY28" fmla="*/ 832983 h 4847676"/>
              <a:gd name="connsiteX29" fmla="*/ 3495663 w 5343078"/>
              <a:gd name="connsiteY29" fmla="*/ 709542 h 4847676"/>
              <a:gd name="connsiteX30" fmla="*/ 3429296 w 5343078"/>
              <a:gd name="connsiteY30" fmla="*/ 598929 h 4847676"/>
              <a:gd name="connsiteX31" fmla="*/ 3321525 w 5343078"/>
              <a:gd name="connsiteY31" fmla="*/ 544698 h 4847676"/>
              <a:gd name="connsiteX32" fmla="*/ 3208070 w 5343078"/>
              <a:gd name="connsiteY32" fmla="*/ 562058 h 4847676"/>
              <a:gd name="connsiteX33" fmla="*/ 3109594 w 5343078"/>
              <a:gd name="connsiteY33" fmla="*/ 625583 h 4847676"/>
              <a:gd name="connsiteX34" fmla="*/ 3031089 w 5343078"/>
              <a:gd name="connsiteY34" fmla="*/ 731664 h 4847676"/>
              <a:gd name="connsiteX35" fmla="*/ 3008737 w 5343078"/>
              <a:gd name="connsiteY35" fmla="*/ 847269 h 4847676"/>
              <a:gd name="connsiteX36" fmla="*/ 3067729 w 5343078"/>
              <a:gd name="connsiteY36" fmla="*/ 930998 h 4847676"/>
              <a:gd name="connsiteX37" fmla="*/ 3178803 w 5343078"/>
              <a:gd name="connsiteY37" fmla="*/ 899120 h 4847676"/>
              <a:gd name="connsiteX38" fmla="*/ 3171429 w 5343078"/>
              <a:gd name="connsiteY38" fmla="*/ 753787 h 4847676"/>
              <a:gd name="connsiteX39" fmla="*/ 3075334 w 5343078"/>
              <a:gd name="connsiteY39" fmla="*/ 613677 h 4847676"/>
              <a:gd name="connsiteX40" fmla="*/ 2986844 w 5343078"/>
              <a:gd name="connsiteY40" fmla="*/ 583950 h 4847676"/>
              <a:gd name="connsiteX41" fmla="*/ 2913102 w 5343078"/>
              <a:gd name="connsiteY41" fmla="*/ 613677 h 4847676"/>
              <a:gd name="connsiteX42" fmla="*/ 2843201 w 5343078"/>
              <a:gd name="connsiteY42" fmla="*/ 675743 h 4847676"/>
              <a:gd name="connsiteX43" fmla="*/ 2747797 w 5343078"/>
              <a:gd name="connsiteY43" fmla="*/ 710003 h 4847676"/>
              <a:gd name="connsiteX44" fmla="*/ 2676668 w 5343078"/>
              <a:gd name="connsiteY44" fmla="*/ 667678 h 4847676"/>
              <a:gd name="connsiteX45" fmla="*/ 2705933 w 5343078"/>
              <a:gd name="connsiteY45" fmla="*/ 625352 h 4847676"/>
              <a:gd name="connsiteX46" fmla="*/ 2768231 w 5343078"/>
              <a:gd name="connsiteY46" fmla="*/ 578727 h 4847676"/>
              <a:gd name="connsiteX47" fmla="*/ 2726366 w 5343078"/>
              <a:gd name="connsiteY47" fmla="*/ 519733 h 4847676"/>
              <a:gd name="connsiteX48" fmla="*/ 2640257 w 5343078"/>
              <a:gd name="connsiteY48" fmla="*/ 512589 h 4847676"/>
              <a:gd name="connsiteX49" fmla="*/ 2547005 w 5343078"/>
              <a:gd name="connsiteY49" fmla="*/ 574425 h 4847676"/>
              <a:gd name="connsiteX50" fmla="*/ 2419031 w 5343078"/>
              <a:gd name="connsiteY50" fmla="*/ 635800 h 4847676"/>
              <a:gd name="connsiteX51" fmla="*/ 2315793 w 5343078"/>
              <a:gd name="connsiteY51" fmla="*/ 591555 h 4847676"/>
              <a:gd name="connsiteX52" fmla="*/ 2298433 w 5343078"/>
              <a:gd name="connsiteY52" fmla="*/ 510438 h 4847676"/>
              <a:gd name="connsiteX53" fmla="*/ 2389534 w 5343078"/>
              <a:gd name="connsiteY53" fmla="*/ 444071 h 4847676"/>
              <a:gd name="connsiteX54" fmla="*/ 2463276 w 5343078"/>
              <a:gd name="connsiteY54" fmla="*/ 407200 h 4847676"/>
              <a:gd name="connsiteX55" fmla="*/ 2532487 w 5343078"/>
              <a:gd name="connsiteY55" fmla="*/ 364874 h 4847676"/>
              <a:gd name="connsiteX56" fmla="*/ 2544393 w 5343078"/>
              <a:gd name="connsiteY56" fmla="*/ 318709 h 4847676"/>
              <a:gd name="connsiteX57" fmla="*/ 2426405 w 5343078"/>
              <a:gd name="connsiteY57" fmla="*/ 274464 h 4847676"/>
              <a:gd name="connsiteX58" fmla="*/ 2389534 w 5343078"/>
              <a:gd name="connsiteY58" fmla="*/ 193348 h 4847676"/>
              <a:gd name="connsiteX59" fmla="*/ 2370024 w 5343078"/>
              <a:gd name="connsiteY59" fmla="*/ 117225 h 4847676"/>
              <a:gd name="connsiteX60" fmla="*/ 2301044 w 5343078"/>
              <a:gd name="connsiteY60" fmla="*/ 97484 h 4847676"/>
              <a:gd name="connsiteX61" fmla="*/ 2198036 w 5343078"/>
              <a:gd name="connsiteY61" fmla="*/ 144341 h 4847676"/>
              <a:gd name="connsiteX62" fmla="*/ 2089574 w 5343078"/>
              <a:gd name="connsiteY62" fmla="*/ 233061 h 4847676"/>
              <a:gd name="connsiteX63" fmla="*/ 2028199 w 5343078"/>
              <a:gd name="connsiteY63" fmla="*/ 318709 h 4847676"/>
              <a:gd name="connsiteX64" fmla="*/ 2028199 w 5343078"/>
              <a:gd name="connsiteY64" fmla="*/ 392451 h 4847676"/>
              <a:gd name="connsiteX65" fmla="*/ 2087193 w 5343078"/>
              <a:gd name="connsiteY65" fmla="*/ 429322 h 4847676"/>
              <a:gd name="connsiteX66" fmla="*/ 2188280 w 5343078"/>
              <a:gd name="connsiteY66" fmla="*/ 380314 h 4847676"/>
              <a:gd name="connsiteX67" fmla="*/ 2242051 w 5343078"/>
              <a:gd name="connsiteY67" fmla="*/ 296587 h 4847676"/>
              <a:gd name="connsiteX68" fmla="*/ 2271547 w 5343078"/>
              <a:gd name="connsiteY68" fmla="*/ 156477 h 4847676"/>
              <a:gd name="connsiteX69" fmla="*/ 2227302 w 5343078"/>
              <a:gd name="connsiteY69" fmla="*/ 75361 h 4847676"/>
              <a:gd name="connsiteX70" fmla="*/ 2109315 w 5343078"/>
              <a:gd name="connsiteY70" fmla="*/ 38490 h 4847676"/>
              <a:gd name="connsiteX71" fmla="*/ 1961831 w 5343078"/>
              <a:gd name="connsiteY71" fmla="*/ 33497 h 4847676"/>
              <a:gd name="connsiteX72" fmla="*/ 1831478 w 5343078"/>
              <a:gd name="connsiteY72" fmla="*/ 70829 h 4847676"/>
              <a:gd name="connsiteX73" fmla="*/ 1742525 w 5343078"/>
              <a:gd name="connsiteY73" fmla="*/ 156017 h 4847676"/>
              <a:gd name="connsiteX74" fmla="*/ 1727778 w 5343078"/>
              <a:gd name="connsiteY74" fmla="*/ 279688 h 4847676"/>
              <a:gd name="connsiteX75" fmla="*/ 1770102 w 5343078"/>
              <a:gd name="connsiteY75" fmla="*/ 360342 h 4847676"/>
              <a:gd name="connsiteX76" fmla="*/ 1851218 w 5343078"/>
              <a:gd name="connsiteY76" fmla="*/ 372710 h 4847676"/>
              <a:gd name="connsiteX77" fmla="*/ 1927802 w 5343078"/>
              <a:gd name="connsiteY77" fmla="*/ 274694 h 4847676"/>
              <a:gd name="connsiteX78" fmla="*/ 1920659 w 5343078"/>
              <a:gd name="connsiteY78" fmla="*/ 109851 h 4847676"/>
              <a:gd name="connsiteX79" fmla="*/ 1784620 w 5343078"/>
              <a:gd name="connsiteY79" fmla="*/ 18518 h 4847676"/>
              <a:gd name="connsiteX80" fmla="*/ 1659489 w 5343078"/>
              <a:gd name="connsiteY80" fmla="*/ 1619 h 4847676"/>
              <a:gd name="connsiteX81" fmla="*/ 1516768 w 5343078"/>
              <a:gd name="connsiteY81" fmla="*/ 43023 h 4847676"/>
              <a:gd name="connsiteX82" fmla="*/ 1425897 w 5343078"/>
              <a:gd name="connsiteY82" fmla="*/ 126750 h 4847676"/>
              <a:gd name="connsiteX83" fmla="*/ 1408767 w 5343078"/>
              <a:gd name="connsiteY83" fmla="*/ 252342 h 4847676"/>
              <a:gd name="connsiteX84" fmla="*/ 1430889 w 5343078"/>
              <a:gd name="connsiteY84" fmla="*/ 355580 h 4847676"/>
              <a:gd name="connsiteX85" fmla="*/ 1496566 w 5343078"/>
              <a:gd name="connsiteY85" fmla="*/ 400286 h 4847676"/>
              <a:gd name="connsiteX86" fmla="*/ 1576222 w 5343078"/>
              <a:gd name="connsiteY86" fmla="*/ 355811 h 4847676"/>
              <a:gd name="connsiteX87" fmla="*/ 1595733 w 5343078"/>
              <a:gd name="connsiteY87" fmla="*/ 230219 h 4847676"/>
              <a:gd name="connsiteX88" fmla="*/ 1519611 w 5343078"/>
              <a:gd name="connsiteY88" fmla="*/ 114613 h 4847676"/>
              <a:gd name="connsiteX89" fmla="*/ 1386644 w 5343078"/>
              <a:gd name="connsiteY89" fmla="*/ 75130 h 4847676"/>
              <a:gd name="connsiteX90" fmla="*/ 1253909 w 5343078"/>
              <a:gd name="connsiteY90" fmla="*/ 104858 h 4847676"/>
              <a:gd name="connsiteX91" fmla="*/ 1140453 w 5343078"/>
              <a:gd name="connsiteY91" fmla="*/ 190506 h 4847676"/>
              <a:gd name="connsiteX92" fmla="*/ 1103582 w 5343078"/>
              <a:gd name="connsiteY92" fmla="*/ 318709 h 4847676"/>
              <a:gd name="connsiteX93" fmla="*/ 1143296 w 5343078"/>
              <a:gd name="connsiteY93" fmla="*/ 429322 h 4847676"/>
              <a:gd name="connsiteX94" fmla="*/ 1231786 w 5343078"/>
              <a:gd name="connsiteY94" fmla="*/ 483092 h 4847676"/>
              <a:gd name="connsiteX95" fmla="*/ 1308140 w 5343078"/>
              <a:gd name="connsiteY95" fmla="*/ 460740 h 4847676"/>
              <a:gd name="connsiteX96" fmla="*/ 1298154 w 5343078"/>
              <a:gd name="connsiteY96" fmla="*/ 344672 h 4847676"/>
              <a:gd name="connsiteX97" fmla="*/ 1202289 w 5343078"/>
              <a:gd name="connsiteY97" fmla="*/ 252342 h 4847676"/>
              <a:gd name="connsiteX98" fmla="*/ 1032453 w 5343078"/>
              <a:gd name="connsiteY98" fmla="*/ 256873 h 4847676"/>
              <a:gd name="connsiteX99" fmla="*/ 892112 w 5343078"/>
              <a:gd name="connsiteY99" fmla="*/ 311104 h 4847676"/>
              <a:gd name="connsiteX100" fmla="*/ 855702 w 5343078"/>
              <a:gd name="connsiteY100" fmla="*/ 414574 h 4847676"/>
              <a:gd name="connsiteX101" fmla="*/ 909472 w 5343078"/>
              <a:gd name="connsiteY101" fmla="*/ 484014 h 4847676"/>
              <a:gd name="connsiteX102" fmla="*/ 1020547 w 5343078"/>
              <a:gd name="connsiteY102" fmla="*/ 475718 h 4847676"/>
              <a:gd name="connsiteX103" fmla="*/ 1081921 w 5343078"/>
              <a:gd name="connsiteY103" fmla="*/ 509977 h 4847676"/>
              <a:gd name="connsiteX104" fmla="*/ 1032683 w 5343078"/>
              <a:gd name="connsiteY104" fmla="*/ 606303 h 4847676"/>
              <a:gd name="connsiteX105" fmla="*/ 941120 w 5343078"/>
              <a:gd name="connsiteY105" fmla="*/ 660535 h 4847676"/>
              <a:gd name="connsiteX106" fmla="*/ 811457 w 5343078"/>
              <a:gd name="connsiteY106" fmla="*/ 591555 h 4847676"/>
              <a:gd name="connsiteX107" fmla="*/ 722967 w 5343078"/>
              <a:gd name="connsiteY107" fmla="*/ 539935 h 4847676"/>
              <a:gd name="connsiteX108" fmla="*/ 622339 w 5343078"/>
              <a:gd name="connsiteY108" fmla="*/ 562289 h 4847676"/>
              <a:gd name="connsiteX109" fmla="*/ 572410 w 5343078"/>
              <a:gd name="connsiteY109" fmla="*/ 611065 h 4847676"/>
              <a:gd name="connsiteX110" fmla="*/ 597145 w 5343078"/>
              <a:gd name="connsiteY110" fmla="*/ 672671 h 4847676"/>
              <a:gd name="connsiteX111" fmla="*/ 592613 w 5343078"/>
              <a:gd name="connsiteY111" fmla="*/ 741650 h 4847676"/>
              <a:gd name="connsiteX112" fmla="*/ 518870 w 5343078"/>
              <a:gd name="connsiteY112" fmla="*/ 785895 h 4847676"/>
              <a:gd name="connsiteX113" fmla="*/ 439674 w 5343078"/>
              <a:gd name="connsiteY113" fmla="*/ 800874 h 4847676"/>
              <a:gd name="connsiteX114" fmla="*/ 349264 w 5343078"/>
              <a:gd name="connsiteY114" fmla="*/ 773759 h 4847676"/>
              <a:gd name="connsiteX115" fmla="*/ 285047 w 5343078"/>
              <a:gd name="connsiteY115" fmla="*/ 824687 h 4847676"/>
              <a:gd name="connsiteX116" fmla="*/ 260543 w 5343078"/>
              <a:gd name="connsiteY116" fmla="*/ 901271 h 4847676"/>
              <a:gd name="connsiteX117" fmla="*/ 304788 w 5343078"/>
              <a:gd name="connsiteY117" fmla="*/ 1053748 h 4847676"/>
              <a:gd name="connsiteX118" fmla="*/ 364012 w 5343078"/>
              <a:gd name="connsiteY118" fmla="*/ 1152455 h 4847676"/>
              <a:gd name="connsiteX119" fmla="*/ 435373 w 5343078"/>
              <a:gd name="connsiteY119" fmla="*/ 1219052 h 4847676"/>
              <a:gd name="connsiteX120" fmla="*/ 486993 w 5343078"/>
              <a:gd name="connsiteY120" fmla="*/ 1210987 h 4847676"/>
              <a:gd name="connsiteX121" fmla="*/ 464870 w 5343078"/>
              <a:gd name="connsiteY121" fmla="*/ 1093000 h 4847676"/>
              <a:gd name="connsiteX122" fmla="*/ 369005 w 5343078"/>
              <a:gd name="connsiteY122" fmla="*/ 1011884 h 4847676"/>
              <a:gd name="connsiteX123" fmla="*/ 251018 w 5343078"/>
              <a:gd name="connsiteY123" fmla="*/ 1026632 h 4847676"/>
              <a:gd name="connsiteX124" fmla="*/ 132801 w 5343078"/>
              <a:gd name="connsiteY124" fmla="*/ 1159137 h 4847676"/>
              <a:gd name="connsiteX125" fmla="*/ 95930 w 5343078"/>
              <a:gd name="connsiteY125" fmla="*/ 1299707 h 4847676"/>
              <a:gd name="connsiteX126" fmla="*/ 96160 w 5343078"/>
              <a:gd name="connsiteY126" fmla="*/ 1402716 h 4847676"/>
              <a:gd name="connsiteX127" fmla="*/ 123045 w 5343078"/>
              <a:gd name="connsiteY127" fmla="*/ 1451954 h 4847676"/>
              <a:gd name="connsiteX128" fmla="*/ 208924 w 5343078"/>
              <a:gd name="connsiteY128" fmla="*/ 1469774 h 4847676"/>
              <a:gd name="connsiteX129" fmla="*/ 342351 w 5343078"/>
              <a:gd name="connsiteY129" fmla="*/ 1422919 h 4847676"/>
              <a:gd name="connsiteX130" fmla="*/ 405876 w 5343078"/>
              <a:gd name="connsiteY130" fmla="*/ 1351097 h 4847676"/>
              <a:gd name="connsiteX131" fmla="*/ 369005 w 5343078"/>
              <a:gd name="connsiteY131" fmla="*/ 1314226 h 4847676"/>
              <a:gd name="connsiteX132" fmla="*/ 228896 w 5343078"/>
              <a:gd name="connsiteY132" fmla="*/ 1336348 h 4847676"/>
              <a:gd name="connsiteX133" fmla="*/ 120434 w 5343078"/>
              <a:gd name="connsiteY133" fmla="*/ 1417233 h 4847676"/>
              <a:gd name="connsiteX134" fmla="*/ 86174 w 5343078"/>
              <a:gd name="connsiteY134" fmla="*/ 1518091 h 4847676"/>
              <a:gd name="connsiteX135" fmla="*/ 123275 w 5343078"/>
              <a:gd name="connsiteY135" fmla="*/ 1616337 h 4847676"/>
              <a:gd name="connsiteX136" fmla="*/ 218680 w 5343078"/>
              <a:gd name="connsiteY136" fmla="*/ 1678173 h 4847676"/>
              <a:gd name="connsiteX137" fmla="*/ 383754 w 5343078"/>
              <a:gd name="connsiteY137" fmla="*/ 1690771 h 4847676"/>
              <a:gd name="connsiteX138" fmla="*/ 511727 w 5343078"/>
              <a:gd name="connsiteY138" fmla="*/ 1594675 h 4847676"/>
              <a:gd name="connsiteX139" fmla="*/ 516489 w 5343078"/>
              <a:gd name="connsiteY139" fmla="*/ 1505955 h 4847676"/>
              <a:gd name="connsiteX140" fmla="*/ 450122 w 5343078"/>
              <a:gd name="connsiteY140" fmla="*/ 1493357 h 4847676"/>
              <a:gd name="connsiteX141" fmla="*/ 358790 w 5343078"/>
              <a:gd name="connsiteY141" fmla="*/ 1537372 h 4847676"/>
              <a:gd name="connsiteX142" fmla="*/ 304328 w 5343078"/>
              <a:gd name="connsiteY142" fmla="*/ 1621100 h 4847676"/>
              <a:gd name="connsiteX143" fmla="*/ 309782 w 5343078"/>
              <a:gd name="connsiteY143" fmla="*/ 1719806 h 4847676"/>
              <a:gd name="connsiteX144" fmla="*/ 380911 w 5343078"/>
              <a:gd name="connsiteY144" fmla="*/ 1801384 h 4847676"/>
              <a:gd name="connsiteX145" fmla="*/ 494367 w 5343078"/>
              <a:gd name="connsiteY145" fmla="*/ 1823045 h 4847676"/>
              <a:gd name="connsiteX146" fmla="*/ 639469 w 5343078"/>
              <a:gd name="connsiteY146" fmla="*/ 1768584 h 4847676"/>
              <a:gd name="connsiteX147" fmla="*/ 750082 w 5343078"/>
              <a:gd name="connsiteY147" fmla="*/ 1653670 h 4847676"/>
              <a:gd name="connsiteX148" fmla="*/ 796709 w 5343078"/>
              <a:gd name="connsiteY148" fmla="*/ 1550200 h 4847676"/>
              <a:gd name="connsiteX149" fmla="*/ 752924 w 5343078"/>
              <a:gd name="connsiteY149" fmla="*/ 1505493 h 4847676"/>
              <a:gd name="connsiteX150" fmla="*/ 656599 w 5343078"/>
              <a:gd name="connsiteY150" fmla="*/ 1547357 h 4847676"/>
              <a:gd name="connsiteX151" fmla="*/ 604749 w 5343078"/>
              <a:gd name="connsiteY151" fmla="*/ 1638690 h 4847676"/>
              <a:gd name="connsiteX152" fmla="*/ 590231 w 5343078"/>
              <a:gd name="connsiteY152" fmla="*/ 1741929 h 4847676"/>
              <a:gd name="connsiteX153" fmla="*/ 639008 w 5343078"/>
              <a:gd name="connsiteY153" fmla="*/ 1830419 h 4847676"/>
              <a:gd name="connsiteX154" fmla="*/ 745089 w 5343078"/>
              <a:gd name="connsiteY154" fmla="*/ 1830880 h 4847676"/>
              <a:gd name="connsiteX155" fmla="*/ 801932 w 5343078"/>
              <a:gd name="connsiteY155" fmla="*/ 1751914 h 4847676"/>
              <a:gd name="connsiteX156" fmla="*/ 833580 w 5343078"/>
              <a:gd name="connsiteY156" fmla="*/ 1668187 h 4847676"/>
              <a:gd name="connsiteX157" fmla="*/ 880667 w 5343078"/>
              <a:gd name="connsiteY157" fmla="*/ 1660581 h 4847676"/>
              <a:gd name="connsiteX158" fmla="*/ 914696 w 5343078"/>
              <a:gd name="connsiteY158" fmla="*/ 1712432 h 4847676"/>
              <a:gd name="connsiteX159" fmla="*/ 969157 w 5343078"/>
              <a:gd name="connsiteY159" fmla="*/ 1697914 h 4847676"/>
              <a:gd name="connsiteX160" fmla="*/ 1010790 w 5343078"/>
              <a:gd name="connsiteY160" fmla="*/ 1569941 h 4847676"/>
              <a:gd name="connsiteX161" fmla="*/ 1069554 w 5343078"/>
              <a:gd name="connsiteY161" fmla="*/ 1483832 h 4847676"/>
              <a:gd name="connsiteX162" fmla="*/ 1143296 w 5343078"/>
              <a:gd name="connsiteY162" fmla="*/ 1491206 h 4847676"/>
              <a:gd name="connsiteX163" fmla="*/ 1177325 w 5343078"/>
              <a:gd name="connsiteY163" fmla="*/ 1643682 h 4847676"/>
              <a:gd name="connsiteX164" fmla="*/ 1194915 w 5343078"/>
              <a:gd name="connsiteY164" fmla="*/ 1808297 h 4847676"/>
              <a:gd name="connsiteX165" fmla="*/ 1211815 w 5343078"/>
              <a:gd name="connsiteY165" fmla="*/ 1907002 h 4847676"/>
              <a:gd name="connsiteX166" fmla="*/ 1234628 w 5343078"/>
              <a:gd name="connsiteY166" fmla="*/ 1970529 h 4847676"/>
              <a:gd name="connsiteX167" fmla="*/ 1300995 w 5343078"/>
              <a:gd name="connsiteY167" fmla="*/ 1942491 h 4847676"/>
              <a:gd name="connsiteX168" fmla="*/ 1327651 w 5343078"/>
              <a:gd name="connsiteY168" fmla="*/ 1800922 h 4847676"/>
              <a:gd name="connsiteX169" fmla="*/ 1229635 w 5343078"/>
              <a:gd name="connsiteY169" fmla="*/ 1770964 h 4847676"/>
              <a:gd name="connsiteX170" fmla="*/ 1098820 w 5343078"/>
              <a:gd name="connsiteY170" fmla="*/ 1837332 h 4847676"/>
              <a:gd name="connsiteX171" fmla="*/ 1020085 w 5343078"/>
              <a:gd name="connsiteY171" fmla="*/ 1955780 h 4847676"/>
              <a:gd name="connsiteX172" fmla="*/ 1022466 w 5343078"/>
              <a:gd name="connsiteY172" fmla="*/ 2096120 h 4847676"/>
              <a:gd name="connsiteX173" fmla="*/ 1066942 w 5343078"/>
              <a:gd name="connsiteY173" fmla="*/ 2172473 h 4847676"/>
              <a:gd name="connsiteX174" fmla="*/ 1153282 w 5343078"/>
              <a:gd name="connsiteY174" fmla="*/ 2162258 h 4847676"/>
              <a:gd name="connsiteX175" fmla="*/ 1172793 w 5343078"/>
              <a:gd name="connsiteY175" fmla="*/ 2036897 h 4847676"/>
              <a:gd name="connsiteX176" fmla="*/ 1106425 w 5343078"/>
              <a:gd name="connsiteY176" fmla="*/ 1911535 h 4847676"/>
              <a:gd name="connsiteX177" fmla="*/ 1011251 w 5343078"/>
              <a:gd name="connsiteY177" fmla="*/ 1869440 h 4847676"/>
              <a:gd name="connsiteX178" fmla="*/ 909703 w 5343078"/>
              <a:gd name="connsiteY178" fmla="*/ 1879197 h 4847676"/>
              <a:gd name="connsiteX179" fmla="*/ 862615 w 5343078"/>
              <a:gd name="connsiteY179" fmla="*/ 1960312 h 4847676"/>
              <a:gd name="connsiteX180" fmla="*/ 899486 w 5343078"/>
              <a:gd name="connsiteY180" fmla="*/ 2059019 h 4847676"/>
              <a:gd name="connsiteX181" fmla="*/ 958941 w 5343078"/>
              <a:gd name="connsiteY181" fmla="*/ 2162258 h 4847676"/>
              <a:gd name="connsiteX182" fmla="*/ 958941 w 5343078"/>
              <a:gd name="connsiteY182" fmla="*/ 2250748 h 4847676"/>
              <a:gd name="connsiteX183" fmla="*/ 892573 w 5343078"/>
              <a:gd name="connsiteY183" fmla="*/ 2309742 h 4847676"/>
              <a:gd name="connsiteX184" fmla="*/ 818831 w 5343078"/>
              <a:gd name="connsiteY184" fmla="*/ 2324490 h 4847676"/>
              <a:gd name="connsiteX185" fmla="*/ 783880 w 5343078"/>
              <a:gd name="connsiteY185" fmla="*/ 2223863 h 4847676"/>
              <a:gd name="connsiteX186" fmla="*/ 759838 w 5343078"/>
              <a:gd name="connsiteY186" fmla="*/ 2118013 h 4847676"/>
              <a:gd name="connsiteX187" fmla="*/ 700844 w 5343078"/>
              <a:gd name="connsiteY187" fmla="*/ 2059019 h 4847676"/>
              <a:gd name="connsiteX188" fmla="*/ 568109 w 5343078"/>
              <a:gd name="connsiteY188" fmla="*/ 2103264 h 4847676"/>
              <a:gd name="connsiteX189" fmla="*/ 482231 w 5343078"/>
              <a:gd name="connsiteY189" fmla="*/ 2199129 h 4847676"/>
              <a:gd name="connsiteX190" fmla="*/ 464870 w 5343078"/>
              <a:gd name="connsiteY190" fmla="*/ 2324490 h 4847676"/>
              <a:gd name="connsiteX191" fmla="*/ 518640 w 5343078"/>
              <a:gd name="connsiteY191" fmla="*/ 2442477 h 4847676"/>
              <a:gd name="connsiteX192" fmla="*/ 582857 w 5343078"/>
              <a:gd name="connsiteY192" fmla="*/ 2494097 h 4847676"/>
              <a:gd name="connsiteX193" fmla="*/ 666354 w 5343078"/>
              <a:gd name="connsiteY193" fmla="*/ 2492176 h 4847676"/>
              <a:gd name="connsiteX194" fmla="*/ 693240 w 5343078"/>
              <a:gd name="connsiteY194" fmla="*/ 2405606 h 4847676"/>
              <a:gd name="connsiteX195" fmla="*/ 637089 w 5343078"/>
              <a:gd name="connsiteY195" fmla="*/ 2346382 h 4847676"/>
              <a:gd name="connsiteX196" fmla="*/ 540993 w 5343078"/>
              <a:gd name="connsiteY196" fmla="*/ 2338777 h 4847676"/>
              <a:gd name="connsiteX197" fmla="*/ 418013 w 5343078"/>
              <a:gd name="connsiteY197" fmla="*/ 2376340 h 4847676"/>
              <a:gd name="connsiteX198" fmla="*/ 335976 w 5343078"/>
              <a:gd name="connsiteY198" fmla="*/ 2435103 h 4847676"/>
              <a:gd name="connsiteX199" fmla="*/ 302406 w 5343078"/>
              <a:gd name="connsiteY199" fmla="*/ 2533118 h 4847676"/>
              <a:gd name="connsiteX200" fmla="*/ 332134 w 5343078"/>
              <a:gd name="connsiteY200" fmla="*/ 2685826 h 4847676"/>
              <a:gd name="connsiteX201" fmla="*/ 406107 w 5343078"/>
              <a:gd name="connsiteY201" fmla="*/ 2779079 h 4847676"/>
              <a:gd name="connsiteX202" fmla="*/ 501741 w 5343078"/>
              <a:gd name="connsiteY202" fmla="*/ 2774316 h 4847676"/>
              <a:gd name="connsiteX203" fmla="*/ 511957 w 5343078"/>
              <a:gd name="connsiteY203" fmla="*/ 2641580 h 4847676"/>
              <a:gd name="connsiteX204" fmla="*/ 442978 w 5343078"/>
              <a:gd name="connsiteY204" fmla="*/ 2533348 h 4847676"/>
              <a:gd name="connsiteX205" fmla="*/ 361631 w 5343078"/>
              <a:gd name="connsiteY205" fmla="*/ 2514068 h 4847676"/>
              <a:gd name="connsiteX206" fmla="*/ 256012 w 5343078"/>
              <a:gd name="connsiteY206" fmla="*/ 2540954 h 4847676"/>
              <a:gd name="connsiteX207" fmla="*/ 169672 w 5343078"/>
              <a:gd name="connsiteY207" fmla="*/ 2623759 h 4847676"/>
              <a:gd name="connsiteX208" fmla="*/ 125887 w 5343078"/>
              <a:gd name="connsiteY208" fmla="*/ 2741747 h 4847676"/>
              <a:gd name="connsiteX209" fmla="*/ 137793 w 5343078"/>
              <a:gd name="connsiteY209" fmla="*/ 2912505 h 4847676"/>
              <a:gd name="connsiteX210" fmla="*/ 218909 w 5343078"/>
              <a:gd name="connsiteY210" fmla="*/ 3040018 h 4847676"/>
              <a:gd name="connsiteX211" fmla="*/ 351875 w 5343078"/>
              <a:gd name="connsiteY211" fmla="*/ 3052616 h 4847676"/>
              <a:gd name="connsiteX212" fmla="*/ 383754 w 5343078"/>
              <a:gd name="connsiteY212" fmla="*/ 2951297 h 4847676"/>
              <a:gd name="connsiteX213" fmla="*/ 302638 w 5343078"/>
              <a:gd name="connsiteY213" fmla="*/ 2855432 h 4847676"/>
              <a:gd name="connsiteX214" fmla="*/ 176585 w 5343078"/>
              <a:gd name="connsiteY214" fmla="*/ 2828778 h 4847676"/>
              <a:gd name="connsiteX215" fmla="*/ 74038 w 5343078"/>
              <a:gd name="connsiteY215" fmla="*/ 2877555 h 4847676"/>
              <a:gd name="connsiteX216" fmla="*/ 7670 w 5343078"/>
              <a:gd name="connsiteY216" fmla="*/ 3010059 h 4847676"/>
              <a:gd name="connsiteX217" fmla="*/ 7670 w 5343078"/>
              <a:gd name="connsiteY217" fmla="*/ 3128277 h 4847676"/>
              <a:gd name="connsiteX218" fmla="*/ 63822 w 5343078"/>
              <a:gd name="connsiteY218" fmla="*/ 3278372 h 4847676"/>
              <a:gd name="connsiteX219" fmla="*/ 164449 w 5343078"/>
              <a:gd name="connsiteY219" fmla="*/ 3379461 h 4847676"/>
              <a:gd name="connsiteX220" fmla="*/ 310012 w 5343078"/>
              <a:gd name="connsiteY220" fmla="*/ 3374698 h 4847676"/>
              <a:gd name="connsiteX221" fmla="*/ 361631 w 5343078"/>
              <a:gd name="connsiteY221" fmla="*/ 3297884 h 4847676"/>
              <a:gd name="connsiteX222" fmla="*/ 287889 w 5343078"/>
              <a:gd name="connsiteY222" fmla="*/ 3179897 h 4847676"/>
              <a:gd name="connsiteX223" fmla="*/ 125657 w 5343078"/>
              <a:gd name="connsiteY223" fmla="*/ 3194645 h 4847676"/>
              <a:gd name="connsiteX224" fmla="*/ 51915 w 5343078"/>
              <a:gd name="connsiteY224" fmla="*/ 3268387 h 4847676"/>
              <a:gd name="connsiteX225" fmla="*/ 15044 w 5343078"/>
              <a:gd name="connsiteY225" fmla="*/ 3415871 h 4847676"/>
              <a:gd name="connsiteX226" fmla="*/ 44541 w 5343078"/>
              <a:gd name="connsiteY226" fmla="*/ 3563355 h 4847676"/>
              <a:gd name="connsiteX227" fmla="*/ 103534 w 5343078"/>
              <a:gd name="connsiteY227" fmla="*/ 3673967 h 4847676"/>
              <a:gd name="connsiteX228" fmla="*/ 243644 w 5343078"/>
              <a:gd name="connsiteY228" fmla="*/ 3696090 h 4847676"/>
              <a:gd name="connsiteX229" fmla="*/ 405876 w 5343078"/>
              <a:gd name="connsiteY229" fmla="*/ 3644471 h 4847676"/>
              <a:gd name="connsiteX230" fmla="*/ 442747 w 5343078"/>
              <a:gd name="connsiteY230" fmla="*/ 3548606 h 4847676"/>
              <a:gd name="connsiteX231" fmla="*/ 354257 w 5343078"/>
              <a:gd name="connsiteY231" fmla="*/ 3482238 h 4847676"/>
              <a:gd name="connsiteX232" fmla="*/ 221522 w 5343078"/>
              <a:gd name="connsiteY232" fmla="*/ 3496987 h 4847676"/>
              <a:gd name="connsiteX233" fmla="*/ 140405 w 5343078"/>
              <a:gd name="connsiteY233" fmla="*/ 3585477 h 4847676"/>
              <a:gd name="connsiteX234" fmla="*/ 140405 w 5343078"/>
              <a:gd name="connsiteY234" fmla="*/ 3732961 h 4847676"/>
              <a:gd name="connsiteX235" fmla="*/ 169902 w 5343078"/>
              <a:gd name="connsiteY235" fmla="*/ 3828826 h 4847676"/>
              <a:gd name="connsiteX236" fmla="*/ 302638 w 5343078"/>
              <a:gd name="connsiteY236" fmla="*/ 3828826 h 4847676"/>
              <a:gd name="connsiteX237" fmla="*/ 391128 w 5343078"/>
              <a:gd name="connsiteY237" fmla="*/ 3814077 h 4847676"/>
              <a:gd name="connsiteX238" fmla="*/ 427999 w 5343078"/>
              <a:gd name="connsiteY238" fmla="*/ 3873071 h 4847676"/>
              <a:gd name="connsiteX239" fmla="*/ 545986 w 5343078"/>
              <a:gd name="connsiteY239" fmla="*/ 3924690 h 4847676"/>
              <a:gd name="connsiteX240" fmla="*/ 663973 w 5343078"/>
              <a:gd name="connsiteY240" fmla="*/ 3895193 h 4847676"/>
              <a:gd name="connsiteX241" fmla="*/ 693470 w 5343078"/>
              <a:gd name="connsiteY241" fmla="*/ 3976309 h 4847676"/>
              <a:gd name="connsiteX242" fmla="*/ 700844 w 5343078"/>
              <a:gd name="connsiteY242" fmla="*/ 4109045 h 4847676"/>
              <a:gd name="connsiteX243" fmla="*/ 752463 w 5343078"/>
              <a:gd name="connsiteY243" fmla="*/ 4182787 h 4847676"/>
              <a:gd name="connsiteX244" fmla="*/ 870451 w 5343078"/>
              <a:gd name="connsiteY244" fmla="*/ 4175413 h 4847676"/>
              <a:gd name="connsiteX245" fmla="*/ 855702 w 5343078"/>
              <a:gd name="connsiteY245" fmla="*/ 4035303 h 4847676"/>
              <a:gd name="connsiteX246" fmla="*/ 870451 w 5343078"/>
              <a:gd name="connsiteY246" fmla="*/ 3895193 h 4847676"/>
              <a:gd name="connsiteX247" fmla="*/ 966315 w 5343078"/>
              <a:gd name="connsiteY247" fmla="*/ 3880445 h 4847676"/>
              <a:gd name="connsiteX248" fmla="*/ 1017934 w 5343078"/>
              <a:gd name="connsiteY248" fmla="*/ 3991058 h 4847676"/>
              <a:gd name="connsiteX249" fmla="*/ 1047431 w 5343078"/>
              <a:gd name="connsiteY249" fmla="*/ 4138542 h 4847676"/>
              <a:gd name="connsiteX250" fmla="*/ 1084302 w 5343078"/>
              <a:gd name="connsiteY250" fmla="*/ 4219658 h 4847676"/>
              <a:gd name="connsiteX251" fmla="*/ 1239160 w 5343078"/>
              <a:gd name="connsiteY251" fmla="*/ 4175413 h 4847676"/>
              <a:gd name="connsiteX252" fmla="*/ 1312902 w 5343078"/>
              <a:gd name="connsiteY252" fmla="*/ 4042677 h 4847676"/>
              <a:gd name="connsiteX253" fmla="*/ 1312902 w 5343078"/>
              <a:gd name="connsiteY253" fmla="*/ 3880445 h 4847676"/>
              <a:gd name="connsiteX254" fmla="*/ 1246534 w 5343078"/>
              <a:gd name="connsiteY254" fmla="*/ 3843574 h 4847676"/>
              <a:gd name="connsiteX255" fmla="*/ 1217038 w 5343078"/>
              <a:gd name="connsiteY255" fmla="*/ 3991058 h 4847676"/>
              <a:gd name="connsiteX256" fmla="*/ 1239160 w 5343078"/>
              <a:gd name="connsiteY256" fmla="*/ 4101671 h 4847676"/>
              <a:gd name="connsiteX257" fmla="*/ 1320276 w 5343078"/>
              <a:gd name="connsiteY257" fmla="*/ 4204909 h 4847676"/>
              <a:gd name="connsiteX258" fmla="*/ 1475134 w 5343078"/>
              <a:gd name="connsiteY258" fmla="*/ 4204909 h 4847676"/>
              <a:gd name="connsiteX259" fmla="*/ 1563625 w 5343078"/>
              <a:gd name="connsiteY259" fmla="*/ 4131167 h 4847676"/>
              <a:gd name="connsiteX260" fmla="*/ 1585747 w 5343078"/>
              <a:gd name="connsiteY260" fmla="*/ 3968935 h 4847676"/>
              <a:gd name="connsiteX261" fmla="*/ 1534128 w 5343078"/>
              <a:gd name="connsiteY261" fmla="*/ 3828826 h 4847676"/>
              <a:gd name="connsiteX262" fmla="*/ 1460386 w 5343078"/>
              <a:gd name="connsiteY262" fmla="*/ 3836200 h 4847676"/>
              <a:gd name="connsiteX263" fmla="*/ 1430889 w 5343078"/>
              <a:gd name="connsiteY263" fmla="*/ 3983684 h 4847676"/>
              <a:gd name="connsiteX264" fmla="*/ 1534128 w 5343078"/>
              <a:gd name="connsiteY264" fmla="*/ 4116419 h 4847676"/>
              <a:gd name="connsiteX265" fmla="*/ 1666863 w 5343078"/>
              <a:gd name="connsiteY265" fmla="*/ 4160664 h 4847676"/>
              <a:gd name="connsiteX266" fmla="*/ 1836470 w 5343078"/>
              <a:gd name="connsiteY266" fmla="*/ 4079548 h 4847676"/>
              <a:gd name="connsiteX267" fmla="*/ 1895463 w 5343078"/>
              <a:gd name="connsiteY267" fmla="*/ 3909942 h 4847676"/>
              <a:gd name="connsiteX268" fmla="*/ 1843844 w 5343078"/>
              <a:gd name="connsiteY268" fmla="*/ 3769832 h 4847676"/>
              <a:gd name="connsiteX269" fmla="*/ 1733231 w 5343078"/>
              <a:gd name="connsiteY269" fmla="*/ 3762458 h 4847676"/>
              <a:gd name="connsiteX270" fmla="*/ 1711109 w 5343078"/>
              <a:gd name="connsiteY270" fmla="*/ 3961561 h 4847676"/>
              <a:gd name="connsiteX271" fmla="*/ 1792225 w 5343078"/>
              <a:gd name="connsiteY271" fmla="*/ 4101671 h 4847676"/>
              <a:gd name="connsiteX272" fmla="*/ 1932334 w 5343078"/>
              <a:gd name="connsiteY272" fmla="*/ 4101671 h 4847676"/>
              <a:gd name="connsiteX273" fmla="*/ 2072444 w 5343078"/>
              <a:gd name="connsiteY273" fmla="*/ 4035303 h 4847676"/>
              <a:gd name="connsiteX274" fmla="*/ 2109315 w 5343078"/>
              <a:gd name="connsiteY274" fmla="*/ 3946813 h 4847676"/>
              <a:gd name="connsiteX275" fmla="*/ 2057696 w 5343078"/>
              <a:gd name="connsiteY275" fmla="*/ 3828826 h 4847676"/>
              <a:gd name="connsiteX276" fmla="*/ 2050322 w 5343078"/>
              <a:gd name="connsiteY276" fmla="*/ 3755084 h 4847676"/>
              <a:gd name="connsiteX277" fmla="*/ 2249425 w 5343078"/>
              <a:gd name="connsiteY277" fmla="*/ 3732961 h 4847676"/>
              <a:gd name="connsiteX278" fmla="*/ 2323167 w 5343078"/>
              <a:gd name="connsiteY278" fmla="*/ 3644471 h 4847676"/>
              <a:gd name="connsiteX279" fmla="*/ 2301044 w 5343078"/>
              <a:gd name="connsiteY279" fmla="*/ 3570729 h 4847676"/>
              <a:gd name="connsiteX280" fmla="*/ 2227302 w 5343078"/>
              <a:gd name="connsiteY280" fmla="*/ 3592851 h 4847676"/>
              <a:gd name="connsiteX281" fmla="*/ 2197805 w 5343078"/>
              <a:gd name="connsiteY281" fmla="*/ 3710838 h 4847676"/>
              <a:gd name="connsiteX282" fmla="*/ 2256799 w 5343078"/>
              <a:gd name="connsiteY282" fmla="*/ 3895193 h 4847676"/>
              <a:gd name="connsiteX283" fmla="*/ 2389534 w 5343078"/>
              <a:gd name="connsiteY283" fmla="*/ 3917316 h 4847676"/>
              <a:gd name="connsiteX284" fmla="*/ 2448528 w 5343078"/>
              <a:gd name="connsiteY284" fmla="*/ 3806703 h 4847676"/>
              <a:gd name="connsiteX285" fmla="*/ 2522270 w 5343078"/>
              <a:gd name="connsiteY285" fmla="*/ 3703464 h 4847676"/>
              <a:gd name="connsiteX286" fmla="*/ 2640257 w 5343078"/>
              <a:gd name="connsiteY286" fmla="*/ 3622348 h 4847676"/>
              <a:gd name="connsiteX287" fmla="*/ 2640257 w 5343078"/>
              <a:gd name="connsiteY287" fmla="*/ 3496987 h 4847676"/>
              <a:gd name="connsiteX288" fmla="*/ 2581263 w 5343078"/>
              <a:gd name="connsiteY288" fmla="*/ 3393748 h 4847676"/>
              <a:gd name="connsiteX289" fmla="*/ 2514896 w 5343078"/>
              <a:gd name="connsiteY289" fmla="*/ 3386374 h 4847676"/>
              <a:gd name="connsiteX290" fmla="*/ 2441154 w 5343078"/>
              <a:gd name="connsiteY290" fmla="*/ 3504361 h 4847676"/>
              <a:gd name="connsiteX291" fmla="*/ 2478025 w 5343078"/>
              <a:gd name="connsiteY291" fmla="*/ 3651845 h 4847676"/>
              <a:gd name="connsiteX292" fmla="*/ 2581263 w 5343078"/>
              <a:gd name="connsiteY292" fmla="*/ 3740335 h 4847676"/>
              <a:gd name="connsiteX293" fmla="*/ 2713999 w 5343078"/>
              <a:gd name="connsiteY293" fmla="*/ 3703464 h 4847676"/>
              <a:gd name="connsiteX294" fmla="*/ 2809863 w 5343078"/>
              <a:gd name="connsiteY294" fmla="*/ 3600226 h 4847676"/>
              <a:gd name="connsiteX295" fmla="*/ 2839360 w 5343078"/>
              <a:gd name="connsiteY295" fmla="*/ 3460116 h 4847676"/>
              <a:gd name="connsiteX296" fmla="*/ 2787741 w 5343078"/>
              <a:gd name="connsiteY296" fmla="*/ 3334755 h 4847676"/>
              <a:gd name="connsiteX297" fmla="*/ 2765618 w 5343078"/>
              <a:gd name="connsiteY297" fmla="*/ 3253638 h 4847676"/>
              <a:gd name="connsiteX298" fmla="*/ 2913102 w 5343078"/>
              <a:gd name="connsiteY298" fmla="*/ 3246264 h 4847676"/>
              <a:gd name="connsiteX299" fmla="*/ 3023715 w 5343078"/>
              <a:gd name="connsiteY299" fmla="*/ 3150400 h 4847676"/>
              <a:gd name="connsiteX300" fmla="*/ 2994218 w 5343078"/>
              <a:gd name="connsiteY300" fmla="*/ 2980793 h 4847676"/>
              <a:gd name="connsiteX301" fmla="*/ 2913102 w 5343078"/>
              <a:gd name="connsiteY301" fmla="*/ 2907051 h 4847676"/>
              <a:gd name="connsiteX302" fmla="*/ 2831986 w 5343078"/>
              <a:gd name="connsiteY302" fmla="*/ 2914426 h 4847676"/>
              <a:gd name="connsiteX303" fmla="*/ 2802489 w 5343078"/>
              <a:gd name="connsiteY303" fmla="*/ 2988167 h 4847676"/>
              <a:gd name="connsiteX304" fmla="*/ 2861483 w 5343078"/>
              <a:gd name="connsiteY304" fmla="*/ 3098780 h 4847676"/>
              <a:gd name="connsiteX305" fmla="*/ 2986844 w 5343078"/>
              <a:gd name="connsiteY305" fmla="*/ 3128277 h 4847676"/>
              <a:gd name="connsiteX306" fmla="*/ 3149076 w 5343078"/>
              <a:gd name="connsiteY306" fmla="*/ 3076658 h 4847676"/>
              <a:gd name="connsiteX307" fmla="*/ 3215444 w 5343078"/>
              <a:gd name="connsiteY307" fmla="*/ 2907051 h 4847676"/>
              <a:gd name="connsiteX308" fmla="*/ 3178573 w 5343078"/>
              <a:gd name="connsiteY308" fmla="*/ 2781690 h 4847676"/>
              <a:gd name="connsiteX309" fmla="*/ 3075334 w 5343078"/>
              <a:gd name="connsiteY309" fmla="*/ 2700574 h 4847676"/>
              <a:gd name="connsiteX310" fmla="*/ 2986844 w 5343078"/>
              <a:gd name="connsiteY310" fmla="*/ 2707948 h 4847676"/>
              <a:gd name="connsiteX311" fmla="*/ 3008967 w 5343078"/>
              <a:gd name="connsiteY311" fmla="*/ 2833309 h 4847676"/>
              <a:gd name="connsiteX312" fmla="*/ 3185947 w 5343078"/>
              <a:gd name="connsiteY312" fmla="*/ 2907051 h 4847676"/>
              <a:gd name="connsiteX313" fmla="*/ 3326057 w 5343078"/>
              <a:gd name="connsiteY313" fmla="*/ 2840684 h 4847676"/>
              <a:gd name="connsiteX314" fmla="*/ 3370302 w 5343078"/>
              <a:gd name="connsiteY314" fmla="*/ 2656329 h 4847676"/>
              <a:gd name="connsiteX315" fmla="*/ 3340805 w 5343078"/>
              <a:gd name="connsiteY315" fmla="*/ 2508845 h 4847676"/>
              <a:gd name="connsiteX316" fmla="*/ 3259689 w 5343078"/>
              <a:gd name="connsiteY316" fmla="*/ 2427729 h 4847676"/>
              <a:gd name="connsiteX317" fmla="*/ 3134328 w 5343078"/>
              <a:gd name="connsiteY317" fmla="*/ 2464600 h 4847676"/>
              <a:gd name="connsiteX318" fmla="*/ 3185947 w 5343078"/>
              <a:gd name="connsiteY318" fmla="*/ 2619458 h 4847676"/>
              <a:gd name="connsiteX319" fmla="*/ 3355554 w 5343078"/>
              <a:gd name="connsiteY319" fmla="*/ 2715322 h 4847676"/>
              <a:gd name="connsiteX320" fmla="*/ 3473541 w 5343078"/>
              <a:gd name="connsiteY320" fmla="*/ 2648955 h 4847676"/>
              <a:gd name="connsiteX321" fmla="*/ 3539909 w 5343078"/>
              <a:gd name="connsiteY321" fmla="*/ 2464600 h 4847676"/>
              <a:gd name="connsiteX322" fmla="*/ 3532534 w 5343078"/>
              <a:gd name="connsiteY322" fmla="*/ 2317116 h 4847676"/>
              <a:gd name="connsiteX323" fmla="*/ 3488289 w 5343078"/>
              <a:gd name="connsiteY323" fmla="*/ 2250748 h 4847676"/>
              <a:gd name="connsiteX324" fmla="*/ 3421922 w 5343078"/>
              <a:gd name="connsiteY324" fmla="*/ 2346613 h 4847676"/>
              <a:gd name="connsiteX325" fmla="*/ 3525160 w 5343078"/>
              <a:gd name="connsiteY325" fmla="*/ 2516219 h 4847676"/>
              <a:gd name="connsiteX326" fmla="*/ 3635773 w 5343078"/>
              <a:gd name="connsiteY326" fmla="*/ 2589961 h 4847676"/>
              <a:gd name="connsiteX327" fmla="*/ 3783257 w 5343078"/>
              <a:gd name="connsiteY327" fmla="*/ 2486722 h 4847676"/>
              <a:gd name="connsiteX328" fmla="*/ 3827502 w 5343078"/>
              <a:gd name="connsiteY328" fmla="*/ 2324490 h 4847676"/>
              <a:gd name="connsiteX329" fmla="*/ 3820128 w 5343078"/>
              <a:gd name="connsiteY329" fmla="*/ 2184380 h 4847676"/>
              <a:gd name="connsiteX330" fmla="*/ 3768509 w 5343078"/>
              <a:gd name="connsiteY330" fmla="*/ 2140135 h 4847676"/>
              <a:gd name="connsiteX331" fmla="*/ 3694767 w 5343078"/>
              <a:gd name="connsiteY331" fmla="*/ 2221251 h 4847676"/>
              <a:gd name="connsiteX332" fmla="*/ 3761134 w 5343078"/>
              <a:gd name="connsiteY332" fmla="*/ 2339238 h 4847676"/>
              <a:gd name="connsiteX333" fmla="*/ 3945489 w 5343078"/>
              <a:gd name="connsiteY333" fmla="*/ 2376109 h 4847676"/>
              <a:gd name="connsiteX334" fmla="*/ 4092973 w 5343078"/>
              <a:gd name="connsiteY334" fmla="*/ 2309742 h 4847676"/>
              <a:gd name="connsiteX335" fmla="*/ 4107722 w 5343078"/>
              <a:gd name="connsiteY335" fmla="*/ 2147509 h 4847676"/>
              <a:gd name="connsiteX336" fmla="*/ 4004483 w 5343078"/>
              <a:gd name="connsiteY336" fmla="*/ 2103264 h 4847676"/>
              <a:gd name="connsiteX337" fmla="*/ 3915993 w 5343078"/>
              <a:gd name="connsiteY337" fmla="*/ 2294993 h 4847676"/>
              <a:gd name="connsiteX338" fmla="*/ 3982360 w 5343078"/>
              <a:gd name="connsiteY338" fmla="*/ 2457226 h 4847676"/>
              <a:gd name="connsiteX339" fmla="*/ 4210960 w 5343078"/>
              <a:gd name="connsiteY339" fmla="*/ 2501471 h 4847676"/>
              <a:gd name="connsiteX340" fmla="*/ 4373193 w 5343078"/>
              <a:gd name="connsiteY340" fmla="*/ 2405606 h 4847676"/>
              <a:gd name="connsiteX341" fmla="*/ 4410063 w 5343078"/>
              <a:gd name="connsiteY341" fmla="*/ 2236000 h 4847676"/>
              <a:gd name="connsiteX342" fmla="*/ 4358444 w 5343078"/>
              <a:gd name="connsiteY342" fmla="*/ 2162258 h 4847676"/>
              <a:gd name="connsiteX343" fmla="*/ 4247831 w 5343078"/>
              <a:gd name="connsiteY343" fmla="*/ 2191755 h 4847676"/>
              <a:gd name="connsiteX344" fmla="*/ 4225709 w 5343078"/>
              <a:gd name="connsiteY344" fmla="*/ 2361361 h 4847676"/>
              <a:gd name="connsiteX345" fmla="*/ 4299451 w 5343078"/>
              <a:gd name="connsiteY345" fmla="*/ 2479348 h 4847676"/>
              <a:gd name="connsiteX346" fmla="*/ 4454309 w 5343078"/>
              <a:gd name="connsiteY346" fmla="*/ 2427729 h 4847676"/>
              <a:gd name="connsiteX347" fmla="*/ 4579670 w 5343078"/>
              <a:gd name="connsiteY347" fmla="*/ 2383484 h 4847676"/>
              <a:gd name="connsiteX348" fmla="*/ 4660786 w 5343078"/>
              <a:gd name="connsiteY348" fmla="*/ 2398232 h 4847676"/>
              <a:gd name="connsiteX349" fmla="*/ 4616541 w 5343078"/>
              <a:gd name="connsiteY349" fmla="*/ 2464600 h 4847676"/>
              <a:gd name="connsiteX350" fmla="*/ 4601793 w 5343078"/>
              <a:gd name="connsiteY350" fmla="*/ 2553090 h 4847676"/>
              <a:gd name="connsiteX351" fmla="*/ 4727154 w 5343078"/>
              <a:gd name="connsiteY351" fmla="*/ 2604709 h 4847676"/>
              <a:gd name="connsiteX352" fmla="*/ 4874638 w 5343078"/>
              <a:gd name="connsiteY352" fmla="*/ 2545716 h 4847676"/>
              <a:gd name="connsiteX353" fmla="*/ 5014747 w 5343078"/>
              <a:gd name="connsiteY353" fmla="*/ 2545716 h 4847676"/>
              <a:gd name="connsiteX354" fmla="*/ 5051618 w 5343078"/>
              <a:gd name="connsiteY354" fmla="*/ 2619458 h 4847676"/>
              <a:gd name="connsiteX355" fmla="*/ 4904134 w 5343078"/>
              <a:gd name="connsiteY355" fmla="*/ 2752193 h 4847676"/>
              <a:gd name="connsiteX356" fmla="*/ 4882012 w 5343078"/>
              <a:gd name="connsiteY356" fmla="*/ 2899677 h 4847676"/>
              <a:gd name="connsiteX357" fmla="*/ 4933631 w 5343078"/>
              <a:gd name="connsiteY357" fmla="*/ 3010290 h 4847676"/>
              <a:gd name="connsiteX358" fmla="*/ 5014747 w 5343078"/>
              <a:gd name="connsiteY358" fmla="*/ 3061909 h 4847676"/>
              <a:gd name="connsiteX359" fmla="*/ 5088489 w 5343078"/>
              <a:gd name="connsiteY359" fmla="*/ 3069284 h 4847676"/>
              <a:gd name="connsiteX360" fmla="*/ 5103238 w 5343078"/>
              <a:gd name="connsiteY360" fmla="*/ 3025038 h 4847676"/>
              <a:gd name="connsiteX361" fmla="*/ 5073741 w 5343078"/>
              <a:gd name="connsiteY361" fmla="*/ 2929174 h 4847676"/>
              <a:gd name="connsiteX362" fmla="*/ 5007373 w 5343078"/>
              <a:gd name="connsiteY362" fmla="*/ 2907051 h 4847676"/>
              <a:gd name="connsiteX363" fmla="*/ 4948380 w 5343078"/>
              <a:gd name="connsiteY363" fmla="*/ 2936548 h 4847676"/>
              <a:gd name="connsiteX364" fmla="*/ 4926257 w 5343078"/>
              <a:gd name="connsiteY364" fmla="*/ 3032413 h 4847676"/>
              <a:gd name="connsiteX365" fmla="*/ 4948380 w 5343078"/>
              <a:gd name="connsiteY365" fmla="*/ 3150400 h 4847676"/>
              <a:gd name="connsiteX366" fmla="*/ 5044244 w 5343078"/>
              <a:gd name="connsiteY366" fmla="*/ 3253638 h 4847676"/>
              <a:gd name="connsiteX367" fmla="*/ 5191728 w 5343078"/>
              <a:gd name="connsiteY367" fmla="*/ 3312632 h 4847676"/>
              <a:gd name="connsiteX368" fmla="*/ 5317089 w 5343078"/>
              <a:gd name="connsiteY368" fmla="*/ 3320006 h 4847676"/>
              <a:gd name="connsiteX369" fmla="*/ 5331838 w 5343078"/>
              <a:gd name="connsiteY369" fmla="*/ 3231516 h 4847676"/>
              <a:gd name="connsiteX370" fmla="*/ 5184354 w 5343078"/>
              <a:gd name="connsiteY370" fmla="*/ 3194645 h 4847676"/>
              <a:gd name="connsiteX371" fmla="*/ 5066367 w 5343078"/>
              <a:gd name="connsiteY371" fmla="*/ 3194645 h 4847676"/>
              <a:gd name="connsiteX372" fmla="*/ 4963128 w 5343078"/>
              <a:gd name="connsiteY372" fmla="*/ 3268387 h 4847676"/>
              <a:gd name="connsiteX373" fmla="*/ 4948380 w 5343078"/>
              <a:gd name="connsiteY373" fmla="*/ 3393748 h 4847676"/>
              <a:gd name="connsiteX374" fmla="*/ 5022122 w 5343078"/>
              <a:gd name="connsiteY374" fmla="*/ 3526484 h 4847676"/>
              <a:gd name="connsiteX375" fmla="*/ 5147483 w 5343078"/>
              <a:gd name="connsiteY375" fmla="*/ 3622348 h 4847676"/>
              <a:gd name="connsiteX376" fmla="*/ 5265470 w 5343078"/>
              <a:gd name="connsiteY376" fmla="*/ 3622348 h 4847676"/>
              <a:gd name="connsiteX377" fmla="*/ 5317089 w 5343078"/>
              <a:gd name="connsiteY377" fmla="*/ 3526484 h 4847676"/>
              <a:gd name="connsiteX378" fmla="*/ 5221225 w 5343078"/>
              <a:gd name="connsiteY378" fmla="*/ 3460116 h 4847676"/>
              <a:gd name="connsiteX379" fmla="*/ 5036870 w 5343078"/>
              <a:gd name="connsiteY379" fmla="*/ 3467490 h 4847676"/>
              <a:gd name="connsiteX380" fmla="*/ 4911509 w 5343078"/>
              <a:gd name="connsiteY380" fmla="*/ 3519109 h 4847676"/>
              <a:gd name="connsiteX381" fmla="*/ 4896760 w 5343078"/>
              <a:gd name="connsiteY381" fmla="*/ 3681342 h 4847676"/>
              <a:gd name="connsiteX382" fmla="*/ 4948380 w 5343078"/>
              <a:gd name="connsiteY382" fmla="*/ 3814077 h 4847676"/>
              <a:gd name="connsiteX383" fmla="*/ 5036870 w 5343078"/>
              <a:gd name="connsiteY383" fmla="*/ 3902567 h 4847676"/>
              <a:gd name="connsiteX384" fmla="*/ 5191728 w 5343078"/>
              <a:gd name="connsiteY384" fmla="*/ 3902567 h 4847676"/>
              <a:gd name="connsiteX385" fmla="*/ 5228599 w 5343078"/>
              <a:gd name="connsiteY385" fmla="*/ 3836200 h 4847676"/>
              <a:gd name="connsiteX386" fmla="*/ 5147483 w 5343078"/>
              <a:gd name="connsiteY386" fmla="*/ 3762458 h 4847676"/>
              <a:gd name="connsiteX387" fmla="*/ 5014747 w 5343078"/>
              <a:gd name="connsiteY387" fmla="*/ 3740335 h 4847676"/>
              <a:gd name="connsiteX388" fmla="*/ 4889386 w 5343078"/>
              <a:gd name="connsiteY388" fmla="*/ 3784580 h 4847676"/>
              <a:gd name="connsiteX389" fmla="*/ 4837767 w 5343078"/>
              <a:gd name="connsiteY389" fmla="*/ 3865697 h 4847676"/>
              <a:gd name="connsiteX390" fmla="*/ 4859889 w 5343078"/>
              <a:gd name="connsiteY390" fmla="*/ 4005806 h 4847676"/>
              <a:gd name="connsiteX391" fmla="*/ 4948380 w 5343078"/>
              <a:gd name="connsiteY391" fmla="*/ 4101671 h 4847676"/>
              <a:gd name="connsiteX392" fmla="*/ 5066367 w 5343078"/>
              <a:gd name="connsiteY392" fmla="*/ 4168038 h 4847676"/>
              <a:gd name="connsiteX393" fmla="*/ 5117986 w 5343078"/>
              <a:gd name="connsiteY393" fmla="*/ 4123793 h 4847676"/>
              <a:gd name="connsiteX394" fmla="*/ 5073741 w 5343078"/>
              <a:gd name="connsiteY394" fmla="*/ 4013180 h 4847676"/>
              <a:gd name="connsiteX395" fmla="*/ 4970502 w 5343078"/>
              <a:gd name="connsiteY395" fmla="*/ 3946813 h 4847676"/>
              <a:gd name="connsiteX396" fmla="*/ 4815644 w 5343078"/>
              <a:gd name="connsiteY396" fmla="*/ 3946813 h 4847676"/>
              <a:gd name="connsiteX397" fmla="*/ 4727154 w 5343078"/>
              <a:gd name="connsiteY397" fmla="*/ 4005806 h 4847676"/>
              <a:gd name="connsiteX398" fmla="*/ 4734528 w 5343078"/>
              <a:gd name="connsiteY398" fmla="*/ 4145916 h 4847676"/>
              <a:gd name="connsiteX399" fmla="*/ 4793522 w 5343078"/>
              <a:gd name="connsiteY399" fmla="*/ 4249155 h 4847676"/>
              <a:gd name="connsiteX400" fmla="*/ 4889386 w 5343078"/>
              <a:gd name="connsiteY400" fmla="*/ 4345019 h 4847676"/>
              <a:gd name="connsiteX401" fmla="*/ 4992625 w 5343078"/>
              <a:gd name="connsiteY401" fmla="*/ 4337645 h 4847676"/>
              <a:gd name="connsiteX402" fmla="*/ 4999999 w 5343078"/>
              <a:gd name="connsiteY402" fmla="*/ 4219658 h 4847676"/>
              <a:gd name="connsiteX403" fmla="*/ 4882012 w 5343078"/>
              <a:gd name="connsiteY403" fmla="*/ 4153290 h 4847676"/>
              <a:gd name="connsiteX404" fmla="*/ 4697657 w 5343078"/>
              <a:gd name="connsiteY404" fmla="*/ 4131167 h 4847676"/>
              <a:gd name="connsiteX405" fmla="*/ 4601793 w 5343078"/>
              <a:gd name="connsiteY405" fmla="*/ 4182787 h 4847676"/>
              <a:gd name="connsiteX406" fmla="*/ 4564922 w 5343078"/>
              <a:gd name="connsiteY406" fmla="*/ 4286026 h 4847676"/>
              <a:gd name="connsiteX407" fmla="*/ 4601793 w 5343078"/>
              <a:gd name="connsiteY407" fmla="*/ 4426135 h 4847676"/>
              <a:gd name="connsiteX408" fmla="*/ 4705031 w 5343078"/>
              <a:gd name="connsiteY408" fmla="*/ 4529374 h 4847676"/>
              <a:gd name="connsiteX409" fmla="*/ 4808270 w 5343078"/>
              <a:gd name="connsiteY409" fmla="*/ 4529374 h 4847676"/>
              <a:gd name="connsiteX410" fmla="*/ 4734528 w 5343078"/>
              <a:gd name="connsiteY410" fmla="*/ 4352393 h 4847676"/>
              <a:gd name="connsiteX411" fmla="*/ 4601793 w 5343078"/>
              <a:gd name="connsiteY411" fmla="*/ 4271277 h 4847676"/>
              <a:gd name="connsiteX412" fmla="*/ 4476431 w 5343078"/>
              <a:gd name="connsiteY412" fmla="*/ 4271277 h 4847676"/>
              <a:gd name="connsiteX413" fmla="*/ 4432186 w 5343078"/>
              <a:gd name="connsiteY413" fmla="*/ 4315522 h 4847676"/>
              <a:gd name="connsiteX414" fmla="*/ 4446934 w 5343078"/>
              <a:gd name="connsiteY414" fmla="*/ 4404013 h 4847676"/>
              <a:gd name="connsiteX415" fmla="*/ 4402689 w 5343078"/>
              <a:gd name="connsiteY415" fmla="*/ 4463006 h 4847676"/>
              <a:gd name="connsiteX416" fmla="*/ 4269954 w 5343078"/>
              <a:gd name="connsiteY416" fmla="*/ 4551497 h 4847676"/>
              <a:gd name="connsiteX417" fmla="*/ 4225709 w 5343078"/>
              <a:gd name="connsiteY417" fmla="*/ 4647361 h 4847676"/>
              <a:gd name="connsiteX418" fmla="*/ 4269954 w 5343078"/>
              <a:gd name="connsiteY418" fmla="*/ 4728477 h 4847676"/>
              <a:gd name="connsiteX419" fmla="*/ 4351070 w 5343078"/>
              <a:gd name="connsiteY419" fmla="*/ 4691606 h 4847676"/>
              <a:gd name="connsiteX420" fmla="*/ 4336322 w 5343078"/>
              <a:gd name="connsiteY420" fmla="*/ 4573619 h 4847676"/>
              <a:gd name="connsiteX421" fmla="*/ 4240457 w 5343078"/>
              <a:gd name="connsiteY421" fmla="*/ 4448258 h 4847676"/>
              <a:gd name="connsiteX422" fmla="*/ 4144593 w 5343078"/>
              <a:gd name="connsiteY422" fmla="*/ 4367142 h 4847676"/>
              <a:gd name="connsiteX423" fmla="*/ 4048728 w 5343078"/>
              <a:gd name="connsiteY423" fmla="*/ 4367142 h 4847676"/>
              <a:gd name="connsiteX424" fmla="*/ 3967612 w 5343078"/>
              <a:gd name="connsiteY424" fmla="*/ 4470380 h 4847676"/>
              <a:gd name="connsiteX425" fmla="*/ 3930741 w 5343078"/>
              <a:gd name="connsiteY425" fmla="*/ 4617864 h 4847676"/>
              <a:gd name="connsiteX426" fmla="*/ 3945489 w 5343078"/>
              <a:gd name="connsiteY426" fmla="*/ 4706355 h 4847676"/>
              <a:gd name="connsiteX427" fmla="*/ 4048728 w 5343078"/>
              <a:gd name="connsiteY427" fmla="*/ 4662109 h 4847676"/>
              <a:gd name="connsiteX428" fmla="*/ 4085599 w 5343078"/>
              <a:gd name="connsiteY428" fmla="*/ 4580993 h 4847676"/>
              <a:gd name="connsiteX429" fmla="*/ 4019231 w 5343078"/>
              <a:gd name="connsiteY429" fmla="*/ 4558871 h 4847676"/>
              <a:gd name="connsiteX430" fmla="*/ 3879122 w 5343078"/>
              <a:gd name="connsiteY430" fmla="*/ 4558871 h 4847676"/>
              <a:gd name="connsiteX431" fmla="*/ 3783257 w 5343078"/>
              <a:gd name="connsiteY431" fmla="*/ 4566245 h 4847676"/>
              <a:gd name="connsiteX432" fmla="*/ 3731638 w 5343078"/>
              <a:gd name="connsiteY432" fmla="*/ 4470380 h 4847676"/>
              <a:gd name="connsiteX433" fmla="*/ 3665270 w 5343078"/>
              <a:gd name="connsiteY433" fmla="*/ 4418761 h 4847676"/>
              <a:gd name="connsiteX434" fmla="*/ 3591528 w 5343078"/>
              <a:gd name="connsiteY434" fmla="*/ 4418761 h 4847676"/>
              <a:gd name="connsiteX435" fmla="*/ 3510412 w 5343078"/>
              <a:gd name="connsiteY435" fmla="*/ 4492503 h 4847676"/>
              <a:gd name="connsiteX436" fmla="*/ 3488289 w 5343078"/>
              <a:gd name="connsiteY436" fmla="*/ 4617864 h 4847676"/>
              <a:gd name="connsiteX437" fmla="*/ 3488289 w 5343078"/>
              <a:gd name="connsiteY437" fmla="*/ 4750600 h 4847676"/>
              <a:gd name="connsiteX438" fmla="*/ 3392425 w 5343078"/>
              <a:gd name="connsiteY438" fmla="*/ 4750600 h 4847676"/>
              <a:gd name="connsiteX439" fmla="*/ 3259689 w 5343078"/>
              <a:gd name="connsiteY439" fmla="*/ 4684232 h 4847676"/>
              <a:gd name="connsiteX440" fmla="*/ 3097457 w 5343078"/>
              <a:gd name="connsiteY440" fmla="*/ 4544122 h 4847676"/>
              <a:gd name="connsiteX441" fmla="*/ 3023715 w 5343078"/>
              <a:gd name="connsiteY441" fmla="*/ 4544122 h 4847676"/>
              <a:gd name="connsiteX442" fmla="*/ 2979470 w 5343078"/>
              <a:gd name="connsiteY442" fmla="*/ 4617864 h 4847676"/>
              <a:gd name="connsiteX443" fmla="*/ 3001593 w 5343078"/>
              <a:gd name="connsiteY443" fmla="*/ 4735851 h 4847676"/>
              <a:gd name="connsiteX444" fmla="*/ 3001593 w 5343078"/>
              <a:gd name="connsiteY444" fmla="*/ 4802219 h 4847676"/>
              <a:gd name="connsiteX445" fmla="*/ 2898354 w 5343078"/>
              <a:gd name="connsiteY445" fmla="*/ 4846464 h 4847676"/>
              <a:gd name="connsiteX446" fmla="*/ 2824612 w 5343078"/>
              <a:gd name="connsiteY446" fmla="*/ 4831716 h 4847676"/>
              <a:gd name="connsiteX447" fmla="*/ 2721373 w 5343078"/>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286707 w 5341896"/>
              <a:gd name="connsiteY222" fmla="*/ 3179897 h 4847676"/>
              <a:gd name="connsiteX223" fmla="*/ 124475 w 5341896"/>
              <a:gd name="connsiteY223" fmla="*/ 3194645 h 4847676"/>
              <a:gd name="connsiteX224" fmla="*/ 50733 w 5341896"/>
              <a:gd name="connsiteY224" fmla="*/ 3268387 h 4847676"/>
              <a:gd name="connsiteX225" fmla="*/ 13862 w 5341896"/>
              <a:gd name="connsiteY225" fmla="*/ 3415871 h 4847676"/>
              <a:gd name="connsiteX226" fmla="*/ 43359 w 5341896"/>
              <a:gd name="connsiteY226" fmla="*/ 3563355 h 4847676"/>
              <a:gd name="connsiteX227" fmla="*/ 102352 w 5341896"/>
              <a:gd name="connsiteY227" fmla="*/ 3673967 h 4847676"/>
              <a:gd name="connsiteX228" fmla="*/ 242462 w 5341896"/>
              <a:gd name="connsiteY228" fmla="*/ 3696090 h 4847676"/>
              <a:gd name="connsiteX229" fmla="*/ 404694 w 5341896"/>
              <a:gd name="connsiteY229" fmla="*/ 3644471 h 4847676"/>
              <a:gd name="connsiteX230" fmla="*/ 441565 w 5341896"/>
              <a:gd name="connsiteY230" fmla="*/ 3548606 h 4847676"/>
              <a:gd name="connsiteX231" fmla="*/ 353075 w 5341896"/>
              <a:gd name="connsiteY231" fmla="*/ 3482238 h 4847676"/>
              <a:gd name="connsiteX232" fmla="*/ 220340 w 5341896"/>
              <a:gd name="connsiteY232" fmla="*/ 3496987 h 4847676"/>
              <a:gd name="connsiteX233" fmla="*/ 139223 w 5341896"/>
              <a:gd name="connsiteY233" fmla="*/ 3585477 h 4847676"/>
              <a:gd name="connsiteX234" fmla="*/ 139223 w 5341896"/>
              <a:gd name="connsiteY234" fmla="*/ 3732961 h 4847676"/>
              <a:gd name="connsiteX235" fmla="*/ 168720 w 5341896"/>
              <a:gd name="connsiteY235" fmla="*/ 3828826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286707 w 5341896"/>
              <a:gd name="connsiteY222" fmla="*/ 3179897 h 4847676"/>
              <a:gd name="connsiteX223" fmla="*/ 169719 w 5341896"/>
              <a:gd name="connsiteY223" fmla="*/ 3175595 h 4847676"/>
              <a:gd name="connsiteX224" fmla="*/ 50733 w 5341896"/>
              <a:gd name="connsiteY224" fmla="*/ 3268387 h 4847676"/>
              <a:gd name="connsiteX225" fmla="*/ 13862 w 5341896"/>
              <a:gd name="connsiteY225" fmla="*/ 3415871 h 4847676"/>
              <a:gd name="connsiteX226" fmla="*/ 43359 w 5341896"/>
              <a:gd name="connsiteY226" fmla="*/ 3563355 h 4847676"/>
              <a:gd name="connsiteX227" fmla="*/ 102352 w 5341896"/>
              <a:gd name="connsiteY227" fmla="*/ 3673967 h 4847676"/>
              <a:gd name="connsiteX228" fmla="*/ 242462 w 5341896"/>
              <a:gd name="connsiteY228" fmla="*/ 3696090 h 4847676"/>
              <a:gd name="connsiteX229" fmla="*/ 404694 w 5341896"/>
              <a:gd name="connsiteY229" fmla="*/ 3644471 h 4847676"/>
              <a:gd name="connsiteX230" fmla="*/ 441565 w 5341896"/>
              <a:gd name="connsiteY230" fmla="*/ 3548606 h 4847676"/>
              <a:gd name="connsiteX231" fmla="*/ 353075 w 5341896"/>
              <a:gd name="connsiteY231" fmla="*/ 3482238 h 4847676"/>
              <a:gd name="connsiteX232" fmla="*/ 220340 w 5341896"/>
              <a:gd name="connsiteY232" fmla="*/ 3496987 h 4847676"/>
              <a:gd name="connsiteX233" fmla="*/ 139223 w 5341896"/>
              <a:gd name="connsiteY233" fmla="*/ 3585477 h 4847676"/>
              <a:gd name="connsiteX234" fmla="*/ 139223 w 5341896"/>
              <a:gd name="connsiteY234" fmla="*/ 3732961 h 4847676"/>
              <a:gd name="connsiteX235" fmla="*/ 168720 w 5341896"/>
              <a:gd name="connsiteY235" fmla="*/ 3828826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69719 w 5341896"/>
              <a:gd name="connsiteY223" fmla="*/ 3175595 h 4847676"/>
              <a:gd name="connsiteX224" fmla="*/ 50733 w 5341896"/>
              <a:gd name="connsiteY224" fmla="*/ 3268387 h 4847676"/>
              <a:gd name="connsiteX225" fmla="*/ 13862 w 5341896"/>
              <a:gd name="connsiteY225" fmla="*/ 3415871 h 4847676"/>
              <a:gd name="connsiteX226" fmla="*/ 43359 w 5341896"/>
              <a:gd name="connsiteY226" fmla="*/ 3563355 h 4847676"/>
              <a:gd name="connsiteX227" fmla="*/ 102352 w 5341896"/>
              <a:gd name="connsiteY227" fmla="*/ 3673967 h 4847676"/>
              <a:gd name="connsiteX228" fmla="*/ 242462 w 5341896"/>
              <a:gd name="connsiteY228" fmla="*/ 3696090 h 4847676"/>
              <a:gd name="connsiteX229" fmla="*/ 404694 w 5341896"/>
              <a:gd name="connsiteY229" fmla="*/ 3644471 h 4847676"/>
              <a:gd name="connsiteX230" fmla="*/ 441565 w 5341896"/>
              <a:gd name="connsiteY230" fmla="*/ 3548606 h 4847676"/>
              <a:gd name="connsiteX231" fmla="*/ 353075 w 5341896"/>
              <a:gd name="connsiteY231" fmla="*/ 3482238 h 4847676"/>
              <a:gd name="connsiteX232" fmla="*/ 220340 w 5341896"/>
              <a:gd name="connsiteY232" fmla="*/ 3496987 h 4847676"/>
              <a:gd name="connsiteX233" fmla="*/ 139223 w 5341896"/>
              <a:gd name="connsiteY233" fmla="*/ 3585477 h 4847676"/>
              <a:gd name="connsiteX234" fmla="*/ 139223 w 5341896"/>
              <a:gd name="connsiteY234" fmla="*/ 3732961 h 4847676"/>
              <a:gd name="connsiteX235" fmla="*/ 168720 w 5341896"/>
              <a:gd name="connsiteY235" fmla="*/ 3828826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50733 w 5341896"/>
              <a:gd name="connsiteY224" fmla="*/ 3268387 h 4847676"/>
              <a:gd name="connsiteX225" fmla="*/ 13862 w 5341896"/>
              <a:gd name="connsiteY225" fmla="*/ 3415871 h 4847676"/>
              <a:gd name="connsiteX226" fmla="*/ 43359 w 5341896"/>
              <a:gd name="connsiteY226" fmla="*/ 3563355 h 4847676"/>
              <a:gd name="connsiteX227" fmla="*/ 102352 w 5341896"/>
              <a:gd name="connsiteY227" fmla="*/ 3673967 h 4847676"/>
              <a:gd name="connsiteX228" fmla="*/ 242462 w 5341896"/>
              <a:gd name="connsiteY228" fmla="*/ 3696090 h 4847676"/>
              <a:gd name="connsiteX229" fmla="*/ 404694 w 5341896"/>
              <a:gd name="connsiteY229" fmla="*/ 3644471 h 4847676"/>
              <a:gd name="connsiteX230" fmla="*/ 441565 w 5341896"/>
              <a:gd name="connsiteY230" fmla="*/ 3548606 h 4847676"/>
              <a:gd name="connsiteX231" fmla="*/ 353075 w 5341896"/>
              <a:gd name="connsiteY231" fmla="*/ 3482238 h 4847676"/>
              <a:gd name="connsiteX232" fmla="*/ 220340 w 5341896"/>
              <a:gd name="connsiteY232" fmla="*/ 3496987 h 4847676"/>
              <a:gd name="connsiteX233" fmla="*/ 139223 w 5341896"/>
              <a:gd name="connsiteY233" fmla="*/ 3585477 h 4847676"/>
              <a:gd name="connsiteX234" fmla="*/ 139223 w 5341896"/>
              <a:gd name="connsiteY234" fmla="*/ 3732961 h 4847676"/>
              <a:gd name="connsiteX235" fmla="*/ 168720 w 5341896"/>
              <a:gd name="connsiteY235" fmla="*/ 3828826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13862 w 5341896"/>
              <a:gd name="connsiteY225" fmla="*/ 3415871 h 4847676"/>
              <a:gd name="connsiteX226" fmla="*/ 43359 w 5341896"/>
              <a:gd name="connsiteY226" fmla="*/ 3563355 h 4847676"/>
              <a:gd name="connsiteX227" fmla="*/ 102352 w 5341896"/>
              <a:gd name="connsiteY227" fmla="*/ 3673967 h 4847676"/>
              <a:gd name="connsiteX228" fmla="*/ 242462 w 5341896"/>
              <a:gd name="connsiteY228" fmla="*/ 3696090 h 4847676"/>
              <a:gd name="connsiteX229" fmla="*/ 404694 w 5341896"/>
              <a:gd name="connsiteY229" fmla="*/ 3644471 h 4847676"/>
              <a:gd name="connsiteX230" fmla="*/ 441565 w 5341896"/>
              <a:gd name="connsiteY230" fmla="*/ 3548606 h 4847676"/>
              <a:gd name="connsiteX231" fmla="*/ 353075 w 5341896"/>
              <a:gd name="connsiteY231" fmla="*/ 3482238 h 4847676"/>
              <a:gd name="connsiteX232" fmla="*/ 220340 w 5341896"/>
              <a:gd name="connsiteY232" fmla="*/ 3496987 h 4847676"/>
              <a:gd name="connsiteX233" fmla="*/ 139223 w 5341896"/>
              <a:gd name="connsiteY233" fmla="*/ 3585477 h 4847676"/>
              <a:gd name="connsiteX234" fmla="*/ 139223 w 5341896"/>
              <a:gd name="connsiteY234" fmla="*/ 3732961 h 4847676"/>
              <a:gd name="connsiteX235" fmla="*/ 168720 w 5341896"/>
              <a:gd name="connsiteY235" fmla="*/ 3828826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02352 w 5341896"/>
              <a:gd name="connsiteY227" fmla="*/ 3673967 h 4847676"/>
              <a:gd name="connsiteX228" fmla="*/ 242462 w 5341896"/>
              <a:gd name="connsiteY228" fmla="*/ 3696090 h 4847676"/>
              <a:gd name="connsiteX229" fmla="*/ 404694 w 5341896"/>
              <a:gd name="connsiteY229" fmla="*/ 3644471 h 4847676"/>
              <a:gd name="connsiteX230" fmla="*/ 441565 w 5341896"/>
              <a:gd name="connsiteY230" fmla="*/ 3548606 h 4847676"/>
              <a:gd name="connsiteX231" fmla="*/ 353075 w 5341896"/>
              <a:gd name="connsiteY231" fmla="*/ 3482238 h 4847676"/>
              <a:gd name="connsiteX232" fmla="*/ 220340 w 5341896"/>
              <a:gd name="connsiteY232" fmla="*/ 3496987 h 4847676"/>
              <a:gd name="connsiteX233" fmla="*/ 139223 w 5341896"/>
              <a:gd name="connsiteY233" fmla="*/ 3585477 h 4847676"/>
              <a:gd name="connsiteX234" fmla="*/ 139223 w 5341896"/>
              <a:gd name="connsiteY234" fmla="*/ 3732961 h 4847676"/>
              <a:gd name="connsiteX235" fmla="*/ 168720 w 5341896"/>
              <a:gd name="connsiteY235" fmla="*/ 3828826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404694 w 5341896"/>
              <a:gd name="connsiteY229" fmla="*/ 3644471 h 4847676"/>
              <a:gd name="connsiteX230" fmla="*/ 441565 w 5341896"/>
              <a:gd name="connsiteY230" fmla="*/ 3548606 h 4847676"/>
              <a:gd name="connsiteX231" fmla="*/ 353075 w 5341896"/>
              <a:gd name="connsiteY231" fmla="*/ 3482238 h 4847676"/>
              <a:gd name="connsiteX232" fmla="*/ 220340 w 5341896"/>
              <a:gd name="connsiteY232" fmla="*/ 3496987 h 4847676"/>
              <a:gd name="connsiteX233" fmla="*/ 139223 w 5341896"/>
              <a:gd name="connsiteY233" fmla="*/ 3585477 h 4847676"/>
              <a:gd name="connsiteX234" fmla="*/ 139223 w 5341896"/>
              <a:gd name="connsiteY234" fmla="*/ 3732961 h 4847676"/>
              <a:gd name="connsiteX235" fmla="*/ 168720 w 5341896"/>
              <a:gd name="connsiteY235" fmla="*/ 3828826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41565 w 5341896"/>
              <a:gd name="connsiteY230" fmla="*/ 3548606 h 4847676"/>
              <a:gd name="connsiteX231" fmla="*/ 353075 w 5341896"/>
              <a:gd name="connsiteY231" fmla="*/ 3482238 h 4847676"/>
              <a:gd name="connsiteX232" fmla="*/ 220340 w 5341896"/>
              <a:gd name="connsiteY232" fmla="*/ 3496987 h 4847676"/>
              <a:gd name="connsiteX233" fmla="*/ 139223 w 5341896"/>
              <a:gd name="connsiteY233" fmla="*/ 3585477 h 4847676"/>
              <a:gd name="connsiteX234" fmla="*/ 139223 w 5341896"/>
              <a:gd name="connsiteY234" fmla="*/ 3732961 h 4847676"/>
              <a:gd name="connsiteX235" fmla="*/ 168720 w 5341896"/>
              <a:gd name="connsiteY235" fmla="*/ 3828826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53075 w 5341896"/>
              <a:gd name="connsiteY231" fmla="*/ 3482238 h 4847676"/>
              <a:gd name="connsiteX232" fmla="*/ 220340 w 5341896"/>
              <a:gd name="connsiteY232" fmla="*/ 3496987 h 4847676"/>
              <a:gd name="connsiteX233" fmla="*/ 139223 w 5341896"/>
              <a:gd name="connsiteY233" fmla="*/ 3585477 h 4847676"/>
              <a:gd name="connsiteX234" fmla="*/ 139223 w 5341896"/>
              <a:gd name="connsiteY234" fmla="*/ 3732961 h 4847676"/>
              <a:gd name="connsiteX235" fmla="*/ 168720 w 5341896"/>
              <a:gd name="connsiteY235" fmla="*/ 3828826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496987 h 4847676"/>
              <a:gd name="connsiteX233" fmla="*/ 139223 w 5341896"/>
              <a:gd name="connsiteY233" fmla="*/ 3585477 h 4847676"/>
              <a:gd name="connsiteX234" fmla="*/ 139223 w 5341896"/>
              <a:gd name="connsiteY234" fmla="*/ 3732961 h 4847676"/>
              <a:gd name="connsiteX235" fmla="*/ 168720 w 5341896"/>
              <a:gd name="connsiteY235" fmla="*/ 3828826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39223 w 5341896"/>
              <a:gd name="connsiteY233" fmla="*/ 3585477 h 4847676"/>
              <a:gd name="connsiteX234" fmla="*/ 139223 w 5341896"/>
              <a:gd name="connsiteY234" fmla="*/ 3732961 h 4847676"/>
              <a:gd name="connsiteX235" fmla="*/ 168720 w 5341896"/>
              <a:gd name="connsiteY235" fmla="*/ 3828826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39223 w 5341896"/>
              <a:gd name="connsiteY233" fmla="*/ 3585477 h 4847676"/>
              <a:gd name="connsiteX234" fmla="*/ 139223 w 5341896"/>
              <a:gd name="connsiteY234" fmla="*/ 3732961 h 4847676"/>
              <a:gd name="connsiteX235" fmla="*/ 192533 w 5341896"/>
              <a:gd name="connsiteY235" fmla="*/ 3814538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39223 w 5341896"/>
              <a:gd name="connsiteY234" fmla="*/ 3732961 h 4847676"/>
              <a:gd name="connsiteX235" fmla="*/ 192533 w 5341896"/>
              <a:gd name="connsiteY235" fmla="*/ 3814538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192533 w 5341896"/>
              <a:gd name="connsiteY235" fmla="*/ 3814538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4804 w 5341896"/>
              <a:gd name="connsiteY239" fmla="*/ 3924690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62791 w 5341896"/>
              <a:gd name="connsiteY240" fmla="*/ 3895193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50885 w 5341896"/>
              <a:gd name="connsiteY240" fmla="*/ 3890431 h 4847676"/>
              <a:gd name="connsiteX241" fmla="*/ 692288 w 5341896"/>
              <a:gd name="connsiteY241" fmla="*/ 397630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50885 w 5341896"/>
              <a:gd name="connsiteY240" fmla="*/ 3890431 h 4847676"/>
              <a:gd name="connsiteX241" fmla="*/ 701813 w 5341896"/>
              <a:gd name="connsiteY241" fmla="*/ 3957259 h 4847676"/>
              <a:gd name="connsiteX242" fmla="*/ 699662 w 5341896"/>
              <a:gd name="connsiteY242" fmla="*/ 4109045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50885 w 5341896"/>
              <a:gd name="connsiteY240" fmla="*/ 3890431 h 4847676"/>
              <a:gd name="connsiteX241" fmla="*/ 701813 w 5341896"/>
              <a:gd name="connsiteY241" fmla="*/ 3957259 h 4847676"/>
              <a:gd name="connsiteX242" fmla="*/ 711568 w 5341896"/>
              <a:gd name="connsiteY242" fmla="*/ 4092376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50885 w 5341896"/>
              <a:gd name="connsiteY240" fmla="*/ 3890431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75413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54520 w 5341896"/>
              <a:gd name="connsiteY245" fmla="*/ 4035303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69269 w 5341896"/>
              <a:gd name="connsiteY246" fmla="*/ 3895193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083120 w 5341896"/>
              <a:gd name="connsiteY250" fmla="*/ 4219658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37978 w 5341896"/>
              <a:gd name="connsiteY251" fmla="*/ 4175413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201606 h 4847676"/>
              <a:gd name="connsiteX252" fmla="*/ 1311720 w 5341896"/>
              <a:gd name="connsiteY252" fmla="*/ 4042677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201606 h 4847676"/>
              <a:gd name="connsiteX252" fmla="*/ 1311720 w 5341896"/>
              <a:gd name="connsiteY252" fmla="*/ 4037915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11720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45352 w 5341896"/>
              <a:gd name="connsiteY254" fmla="*/ 3843574 h 4847676"/>
              <a:gd name="connsiteX255" fmla="*/ 1215856 w 5341896"/>
              <a:gd name="connsiteY255" fmla="*/ 3991058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45352 w 5341896"/>
              <a:gd name="connsiteY254" fmla="*/ 3843574 h 4847676"/>
              <a:gd name="connsiteX255" fmla="*/ 1225381 w 5341896"/>
              <a:gd name="connsiteY255" fmla="*/ 3979152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79152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37978 w 5341896"/>
              <a:gd name="connsiteY256" fmla="*/ 4101671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7503 w 5341896"/>
              <a:gd name="connsiteY256" fmla="*/ 4085002 h 4847676"/>
              <a:gd name="connsiteX257" fmla="*/ 1319094 w 5341896"/>
              <a:gd name="connsiteY257" fmla="*/ 4204909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7503 w 5341896"/>
              <a:gd name="connsiteY256" fmla="*/ 4085002 h 4847676"/>
              <a:gd name="connsiteX257" fmla="*/ 1331000 w 5341896"/>
              <a:gd name="connsiteY257" fmla="*/ 4197765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1000 w 5341896"/>
              <a:gd name="connsiteY257" fmla="*/ 4197765 h 4847676"/>
              <a:gd name="connsiteX258" fmla="*/ 1473952 w 5341896"/>
              <a:gd name="connsiteY258" fmla="*/ 4204909 h 4847676"/>
              <a:gd name="connsiteX259" fmla="*/ 1562443 w 5341896"/>
              <a:gd name="connsiteY259" fmla="*/ 4131167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1000 w 5341896"/>
              <a:gd name="connsiteY257" fmla="*/ 4197765 h 4847676"/>
              <a:gd name="connsiteX258" fmla="*/ 1473952 w 5341896"/>
              <a:gd name="connsiteY258" fmla="*/ 4204909 h 4847676"/>
              <a:gd name="connsiteX259" fmla="*/ 1574350 w 5341896"/>
              <a:gd name="connsiteY259" fmla="*/ 4133548 h 4847676"/>
              <a:gd name="connsiteX260" fmla="*/ 1584565 w 5341896"/>
              <a:gd name="connsiteY260" fmla="*/ 3968935 h 4847676"/>
              <a:gd name="connsiteX261" fmla="*/ 1532946 w 5341896"/>
              <a:gd name="connsiteY261" fmla="*/ 3828826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1000 w 5341896"/>
              <a:gd name="connsiteY257" fmla="*/ 4197765 h 4847676"/>
              <a:gd name="connsiteX258" fmla="*/ 1473952 w 5341896"/>
              <a:gd name="connsiteY258" fmla="*/ 4204909 h 4847676"/>
              <a:gd name="connsiteX259" fmla="*/ 1574350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29707 w 5341896"/>
              <a:gd name="connsiteY263" fmla="*/ 3983684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1000 w 5341896"/>
              <a:gd name="connsiteY257" fmla="*/ 4197765 h 4847676"/>
              <a:gd name="connsiteX258" fmla="*/ 1473952 w 5341896"/>
              <a:gd name="connsiteY258" fmla="*/ 4204909 h 4847676"/>
              <a:gd name="connsiteX259" fmla="*/ 1574350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40525 w 5341896"/>
              <a:gd name="connsiteY257" fmla="*/ 4197765 h 4847676"/>
              <a:gd name="connsiteX258" fmla="*/ 1473952 w 5341896"/>
              <a:gd name="connsiteY258" fmla="*/ 4204909 h 4847676"/>
              <a:gd name="connsiteX259" fmla="*/ 1574350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40525 w 5341896"/>
              <a:gd name="connsiteY257" fmla="*/ 4197765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60664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835288 w 5341896"/>
              <a:gd name="connsiteY266" fmla="*/ 4079548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94281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7612 w 5341896"/>
              <a:gd name="connsiteY267" fmla="*/ 3909942 h 4847676"/>
              <a:gd name="connsiteX268" fmla="*/ 1842662 w 5341896"/>
              <a:gd name="connsiteY268" fmla="*/ 3769832 h 4847676"/>
              <a:gd name="connsiteX269" fmla="*/ 1732049 w 5341896"/>
              <a:gd name="connsiteY269" fmla="*/ 3762458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7612 w 5341896"/>
              <a:gd name="connsiteY267" fmla="*/ 3909942 h 4847676"/>
              <a:gd name="connsiteX268" fmla="*/ 1842662 w 5341896"/>
              <a:gd name="connsiteY268" fmla="*/ 3769832 h 4847676"/>
              <a:gd name="connsiteX269" fmla="*/ 1729668 w 5341896"/>
              <a:gd name="connsiteY269" fmla="*/ 3786270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7612 w 5341896"/>
              <a:gd name="connsiteY267" fmla="*/ 3909942 h 4847676"/>
              <a:gd name="connsiteX268" fmla="*/ 1833137 w 5341896"/>
              <a:gd name="connsiteY268" fmla="*/ 3769832 h 4847676"/>
              <a:gd name="connsiteX269" fmla="*/ 1729668 w 5341896"/>
              <a:gd name="connsiteY269" fmla="*/ 3786270 h 4847676"/>
              <a:gd name="connsiteX270" fmla="*/ 1709927 w 5341896"/>
              <a:gd name="connsiteY270" fmla="*/ 3961561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7612 w 5341896"/>
              <a:gd name="connsiteY267" fmla="*/ 3909942 h 4847676"/>
              <a:gd name="connsiteX268" fmla="*/ 1833137 w 5341896"/>
              <a:gd name="connsiteY268" fmla="*/ 3769832 h 4847676"/>
              <a:gd name="connsiteX269" fmla="*/ 1729668 w 5341896"/>
              <a:gd name="connsiteY269" fmla="*/ 3786270 h 4847676"/>
              <a:gd name="connsiteX270" fmla="*/ 1719452 w 5341896"/>
              <a:gd name="connsiteY270" fmla="*/ 3949655 h 4847676"/>
              <a:gd name="connsiteX271" fmla="*/ 1791043 w 5341896"/>
              <a:gd name="connsiteY271" fmla="*/ 4101671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7612 w 5341896"/>
              <a:gd name="connsiteY267" fmla="*/ 3909942 h 4847676"/>
              <a:gd name="connsiteX268" fmla="*/ 1833137 w 5341896"/>
              <a:gd name="connsiteY268" fmla="*/ 3769832 h 4847676"/>
              <a:gd name="connsiteX269" fmla="*/ 1729668 w 5341896"/>
              <a:gd name="connsiteY269" fmla="*/ 3786270 h 4847676"/>
              <a:gd name="connsiteX270" fmla="*/ 1719452 w 5341896"/>
              <a:gd name="connsiteY270" fmla="*/ 3949655 h 4847676"/>
              <a:gd name="connsiteX271" fmla="*/ 1812474 w 5341896"/>
              <a:gd name="connsiteY271" fmla="*/ 4077859 h 4847676"/>
              <a:gd name="connsiteX272" fmla="*/ 1931152 w 5341896"/>
              <a:gd name="connsiteY272" fmla="*/ 4101671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7612 w 5341896"/>
              <a:gd name="connsiteY267" fmla="*/ 3909942 h 4847676"/>
              <a:gd name="connsiteX268" fmla="*/ 1833137 w 5341896"/>
              <a:gd name="connsiteY268" fmla="*/ 3769832 h 4847676"/>
              <a:gd name="connsiteX269" fmla="*/ 1729668 w 5341896"/>
              <a:gd name="connsiteY269" fmla="*/ 3786270 h 4847676"/>
              <a:gd name="connsiteX270" fmla="*/ 1719452 w 5341896"/>
              <a:gd name="connsiteY270" fmla="*/ 3949655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7612 w 5341896"/>
              <a:gd name="connsiteY267" fmla="*/ 3909942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08133 w 5341896"/>
              <a:gd name="connsiteY274" fmla="*/ 3946813 h 4847676"/>
              <a:gd name="connsiteX275" fmla="*/ 2056514 w 5341896"/>
              <a:gd name="connsiteY275" fmla="*/ 3828826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08133 w 5341896"/>
              <a:gd name="connsiteY274" fmla="*/ 3946813 h 4847676"/>
              <a:gd name="connsiteX275" fmla="*/ 2044608 w 5341896"/>
              <a:gd name="connsiteY275" fmla="*/ 3843114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44608 w 5341896"/>
              <a:gd name="connsiteY275" fmla="*/ 3843114 h 4847676"/>
              <a:gd name="connsiteX276" fmla="*/ 2049140 w 5341896"/>
              <a:gd name="connsiteY276" fmla="*/ 375508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44608 w 5341896"/>
              <a:gd name="connsiteY275" fmla="*/ 3843114 h 4847676"/>
              <a:gd name="connsiteX276" fmla="*/ 2044377 w 5341896"/>
              <a:gd name="connsiteY276" fmla="*/ 377413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48243 w 5341896"/>
              <a:gd name="connsiteY277" fmla="*/ 3732961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1985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299862 w 5341896"/>
              <a:gd name="connsiteY279" fmla="*/ 357072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592851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55617 w 5341896"/>
              <a:gd name="connsiteY282" fmla="*/ 3895193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78525 h 4847676"/>
              <a:gd name="connsiteX283" fmla="*/ 2388352 w 5341896"/>
              <a:gd name="connsiteY283" fmla="*/ 3917316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78525 h 4847676"/>
              <a:gd name="connsiteX283" fmla="*/ 2390733 w 5341896"/>
              <a:gd name="connsiteY283" fmla="*/ 3905410 h 4847676"/>
              <a:gd name="connsiteX284" fmla="*/ 2447346 w 5341896"/>
              <a:gd name="connsiteY284" fmla="*/ 3806703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78525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9075 w 5341896"/>
              <a:gd name="connsiteY286" fmla="*/ 3622348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80081 w 5341896"/>
              <a:gd name="connsiteY288" fmla="*/ 3393748 h 4847676"/>
              <a:gd name="connsiteX289" fmla="*/ 2513714 w 5341896"/>
              <a:gd name="connsiteY289" fmla="*/ 3386374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80081 w 5341896"/>
              <a:gd name="connsiteY288" fmla="*/ 3393748 h 4847676"/>
              <a:gd name="connsiteX289" fmla="*/ 2475614 w 5341896"/>
              <a:gd name="connsiteY289" fmla="*/ 3412567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39972 w 5341896"/>
              <a:gd name="connsiteY290" fmla="*/ 3504361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76843 w 5341896"/>
              <a:gd name="connsiteY291" fmla="*/ 3651845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80081 w 5341896"/>
              <a:gd name="connsiteY292" fmla="*/ 3740335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3192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2817 w 5341896"/>
              <a:gd name="connsiteY293" fmla="*/ 3703464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08681 w 5341896"/>
              <a:gd name="connsiteY294" fmla="*/ 3600226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38178 w 5341896"/>
              <a:gd name="connsiteY295" fmla="*/ 3460116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6559 w 5341896"/>
              <a:gd name="connsiteY296" fmla="*/ 3334755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64436 w 5341896"/>
              <a:gd name="connsiteY297" fmla="*/ 3253638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3486 w 5341896"/>
              <a:gd name="connsiteY297" fmla="*/ 3260782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22533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93036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11920 w 5341896"/>
              <a:gd name="connsiteY301" fmla="*/ 2907051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0804 w 5341896"/>
              <a:gd name="connsiteY302" fmla="*/ 2914426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1307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2988167 h 4847676"/>
              <a:gd name="connsiteX304" fmla="*/ 2860301 w 5341896"/>
              <a:gd name="connsiteY304" fmla="*/ 3098780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2988167 h 4847676"/>
              <a:gd name="connsiteX304" fmla="*/ 2872208 w 5341896"/>
              <a:gd name="connsiteY304" fmla="*/ 3084493 h 4847676"/>
              <a:gd name="connsiteX305" fmla="*/ 2985662 w 5341896"/>
              <a:gd name="connsiteY305" fmla="*/ 3128277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2988167 h 4847676"/>
              <a:gd name="connsiteX304" fmla="*/ 2872208 w 5341896"/>
              <a:gd name="connsiteY304" fmla="*/ 3084493 h 4847676"/>
              <a:gd name="connsiteX305" fmla="*/ 2988043 w 5341896"/>
              <a:gd name="connsiteY305" fmla="*/ 3106846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76658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14262 w 5341896"/>
              <a:gd name="connsiteY307" fmla="*/ 2907051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77391 w 5341896"/>
              <a:gd name="connsiteY308" fmla="*/ 2781690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74152 w 5341896"/>
              <a:gd name="connsiteY309" fmla="*/ 2700574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85662 w 5341896"/>
              <a:gd name="connsiteY310" fmla="*/ 2707948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07785 w 5341896"/>
              <a:gd name="connsiteY311" fmla="*/ 2833309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4765 w 5341896"/>
              <a:gd name="connsiteY312" fmla="*/ 2907051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4765 w 5341896"/>
              <a:gd name="connsiteY312" fmla="*/ 2899908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40684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69120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8507 w 5341896"/>
              <a:gd name="connsiteY316" fmla="*/ 2427729 h 4847676"/>
              <a:gd name="connsiteX317" fmla="*/ 3133146 w 5341896"/>
              <a:gd name="connsiteY317" fmla="*/ 2464600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8507 w 5341896"/>
              <a:gd name="connsiteY316" fmla="*/ 2427729 h 4847676"/>
              <a:gd name="connsiteX317" fmla="*/ 3152196 w 5341896"/>
              <a:gd name="connsiteY317" fmla="*/ 2481269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2196 w 5341896"/>
              <a:gd name="connsiteY317" fmla="*/ 2481269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84765 w 5341896"/>
              <a:gd name="connsiteY318" fmla="*/ 2619458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4372 w 5341896"/>
              <a:gd name="connsiteY319" fmla="*/ 2715322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23978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38727 w 5341896"/>
              <a:gd name="connsiteY321" fmla="*/ 246460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31121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87107 w 5341896"/>
              <a:gd name="connsiteY323" fmla="*/ 2250748 h 4847676"/>
              <a:gd name="connsiteX324" fmla="*/ 3420740 w 5341896"/>
              <a:gd name="connsiteY324" fmla="*/ 2346613 h 4847676"/>
              <a:gd name="connsiteX325" fmla="*/ 3531121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87107 w 5341896"/>
              <a:gd name="connsiteY323" fmla="*/ 2250748 h 4847676"/>
              <a:gd name="connsiteX324" fmla="*/ 3437409 w 5341896"/>
              <a:gd name="connsiteY324" fmla="*/ 2332326 h 4847676"/>
              <a:gd name="connsiteX325" fmla="*/ 3531121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31121 w 5341896"/>
              <a:gd name="connsiteY325" fmla="*/ 2516219 h 4847676"/>
              <a:gd name="connsiteX326" fmla="*/ 3634591 w 5341896"/>
              <a:gd name="connsiteY326" fmla="*/ 2589961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31121 w 5341896"/>
              <a:gd name="connsiteY325" fmla="*/ 2516219 h 4847676"/>
              <a:gd name="connsiteX326" fmla="*/ 3648878 w 5341896"/>
              <a:gd name="connsiteY326" fmla="*/ 2563767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26320 w 5341896"/>
              <a:gd name="connsiteY328" fmla="*/ 2324490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67327 w 5341896"/>
              <a:gd name="connsiteY330" fmla="*/ 2140135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53039 w 5341896"/>
              <a:gd name="connsiteY330" fmla="*/ 2161566 h 4847676"/>
              <a:gd name="connsiteX331" fmla="*/ 3693585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53039 w 5341896"/>
              <a:gd name="connsiteY330" fmla="*/ 2161566 h 4847676"/>
              <a:gd name="connsiteX331" fmla="*/ 3700729 w 5341896"/>
              <a:gd name="connsiteY331" fmla="*/ 2221251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53039 w 5341896"/>
              <a:gd name="connsiteY330" fmla="*/ 2161566 h 4847676"/>
              <a:gd name="connsiteX331" fmla="*/ 3688822 w 5341896"/>
              <a:gd name="connsiteY331" fmla="*/ 2237919 h 4847676"/>
              <a:gd name="connsiteX332" fmla="*/ 3759952 w 5341896"/>
              <a:gd name="connsiteY332" fmla="*/ 2339238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53039 w 5341896"/>
              <a:gd name="connsiteY330" fmla="*/ 2161566 h 4847676"/>
              <a:gd name="connsiteX331" fmla="*/ 3688822 w 5341896"/>
              <a:gd name="connsiteY331" fmla="*/ 2237919 h 4847676"/>
              <a:gd name="connsiteX332" fmla="*/ 3774240 w 5341896"/>
              <a:gd name="connsiteY332" fmla="*/ 2327332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44307 w 5341896"/>
              <a:gd name="connsiteY333" fmla="*/ 2376109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91791 w 5341896"/>
              <a:gd name="connsiteY334" fmla="*/ 2309742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03301 w 5341896"/>
              <a:gd name="connsiteY336" fmla="*/ 2103264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14811 w 5341896"/>
              <a:gd name="connsiteY337" fmla="*/ 2294993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81178 w 5341896"/>
              <a:gd name="connsiteY338" fmla="*/ 2457226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37948 w 5341896"/>
              <a:gd name="connsiteY302" fmla="*/ 2921570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61721 w 5341896"/>
              <a:gd name="connsiteY317" fmla="*/ 2481269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72011 w 5341896"/>
              <a:gd name="connsiteY340" fmla="*/ 2405606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7262 w 5341896"/>
              <a:gd name="connsiteY342" fmla="*/ 2162258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298269 w 5341896"/>
              <a:gd name="connsiteY345" fmla="*/ 2479348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62679 h 4847676"/>
              <a:gd name="connsiteX346" fmla="*/ 4453127 w 5341896"/>
              <a:gd name="connsiteY346" fmla="*/ 2427729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62679 h 4847676"/>
              <a:gd name="connsiteX346" fmla="*/ 4445983 w 5341896"/>
              <a:gd name="connsiteY346" fmla="*/ 2418204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78488 w 5341896"/>
              <a:gd name="connsiteY347" fmla="*/ 2383484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59604 w 5341896"/>
              <a:gd name="connsiteY348" fmla="*/ 2398232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47698 w 5341896"/>
              <a:gd name="connsiteY348" fmla="*/ 2391088 h 4847676"/>
              <a:gd name="connsiteX349" fmla="*/ 4615359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47698 w 5341896"/>
              <a:gd name="connsiteY348" fmla="*/ 2391088 h 4847676"/>
              <a:gd name="connsiteX349" fmla="*/ 4608215 w 5341896"/>
              <a:gd name="connsiteY349" fmla="*/ 2464600 h 4847676"/>
              <a:gd name="connsiteX350" fmla="*/ 4600611 w 5341896"/>
              <a:gd name="connsiteY350" fmla="*/ 2553090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47698 w 5341896"/>
              <a:gd name="connsiteY348" fmla="*/ 2391088 h 4847676"/>
              <a:gd name="connsiteX349" fmla="*/ 4608215 w 5341896"/>
              <a:gd name="connsiteY349" fmla="*/ 2464600 h 4847676"/>
              <a:gd name="connsiteX350" fmla="*/ 4610136 w 5341896"/>
              <a:gd name="connsiteY350" fmla="*/ 2548328 h 4847676"/>
              <a:gd name="connsiteX351" fmla="*/ 4725972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47698 w 5341896"/>
              <a:gd name="connsiteY348" fmla="*/ 2391088 h 4847676"/>
              <a:gd name="connsiteX349" fmla="*/ 4608215 w 5341896"/>
              <a:gd name="connsiteY349" fmla="*/ 2464600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5013565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47698 w 5341896"/>
              <a:gd name="connsiteY348" fmla="*/ 2391088 h 4847676"/>
              <a:gd name="connsiteX349" fmla="*/ 4608215 w 5341896"/>
              <a:gd name="connsiteY349" fmla="*/ 2464600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50436 w 5341896"/>
              <a:gd name="connsiteY354" fmla="*/ 2619458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47698 w 5341896"/>
              <a:gd name="connsiteY348" fmla="*/ 2391088 h 4847676"/>
              <a:gd name="connsiteX349" fmla="*/ 4608215 w 5341896"/>
              <a:gd name="connsiteY349" fmla="*/ 2464600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02952 w 5341896"/>
              <a:gd name="connsiteY355" fmla="*/ 2752193 h 4847676"/>
              <a:gd name="connsiteX356" fmla="*/ 4880830 w 5341896"/>
              <a:gd name="connsiteY356" fmla="*/ 2899677 h 4847676"/>
              <a:gd name="connsiteX357" fmla="*/ 4932449 w 5341896"/>
              <a:gd name="connsiteY357" fmla="*/ 3010290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47698 w 5341896"/>
              <a:gd name="connsiteY348" fmla="*/ 2391088 h 4847676"/>
              <a:gd name="connsiteX349" fmla="*/ 4608215 w 5341896"/>
              <a:gd name="connsiteY349" fmla="*/ 2464600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02952 w 5341896"/>
              <a:gd name="connsiteY355" fmla="*/ 2752193 h 4847676"/>
              <a:gd name="connsiteX356" fmla="*/ 4880830 w 5341896"/>
              <a:gd name="connsiteY356" fmla="*/ 2899677 h 4847676"/>
              <a:gd name="connsiteX357" fmla="*/ 4946736 w 5341896"/>
              <a:gd name="connsiteY357" fmla="*/ 3005527 h 4847676"/>
              <a:gd name="connsiteX358" fmla="*/ 5013565 w 5341896"/>
              <a:gd name="connsiteY358" fmla="*/ 3061909 h 4847676"/>
              <a:gd name="connsiteX359" fmla="*/ 5087307 w 5341896"/>
              <a:gd name="connsiteY359" fmla="*/ 3069284 h 4847676"/>
              <a:gd name="connsiteX360" fmla="*/ 5102056 w 5341896"/>
              <a:gd name="connsiteY360" fmla="*/ 302503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47698 w 5341896"/>
              <a:gd name="connsiteY348" fmla="*/ 2391088 h 4847676"/>
              <a:gd name="connsiteX349" fmla="*/ 4608215 w 5341896"/>
              <a:gd name="connsiteY349" fmla="*/ 2464600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02952 w 5341896"/>
              <a:gd name="connsiteY355" fmla="*/ 2752193 h 4847676"/>
              <a:gd name="connsiteX356" fmla="*/ 4880830 w 5341896"/>
              <a:gd name="connsiteY356" fmla="*/ 2899677 h 4847676"/>
              <a:gd name="connsiteX357" fmla="*/ 4946736 w 5341896"/>
              <a:gd name="connsiteY357" fmla="*/ 3005527 h 4847676"/>
              <a:gd name="connsiteX358" fmla="*/ 5013565 w 5341896"/>
              <a:gd name="connsiteY358" fmla="*/ 3061909 h 4847676"/>
              <a:gd name="connsiteX359" fmla="*/ 5087307 w 5341896"/>
              <a:gd name="connsiteY359" fmla="*/ 3069284 h 4847676"/>
              <a:gd name="connsiteX360" fmla="*/ 5111581 w 5341896"/>
              <a:gd name="connsiteY360" fmla="*/ 3005988 h 4847676"/>
              <a:gd name="connsiteX361" fmla="*/ 5072559 w 5341896"/>
              <a:gd name="connsiteY361" fmla="*/ 2929174 h 4847676"/>
              <a:gd name="connsiteX362" fmla="*/ 5006191 w 5341896"/>
              <a:gd name="connsiteY362" fmla="*/ 2907051 h 4847676"/>
              <a:gd name="connsiteX363" fmla="*/ 4947198 w 5341896"/>
              <a:gd name="connsiteY363" fmla="*/ 2936548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47698 w 5341896"/>
              <a:gd name="connsiteY348" fmla="*/ 2391088 h 4847676"/>
              <a:gd name="connsiteX349" fmla="*/ 4608215 w 5341896"/>
              <a:gd name="connsiteY349" fmla="*/ 2464600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02952 w 5341896"/>
              <a:gd name="connsiteY355" fmla="*/ 2752193 h 4847676"/>
              <a:gd name="connsiteX356" fmla="*/ 4880830 w 5341896"/>
              <a:gd name="connsiteY356" fmla="*/ 2899677 h 4847676"/>
              <a:gd name="connsiteX357" fmla="*/ 4946736 w 5341896"/>
              <a:gd name="connsiteY357" fmla="*/ 3005527 h 4847676"/>
              <a:gd name="connsiteX358" fmla="*/ 5013565 w 5341896"/>
              <a:gd name="connsiteY358" fmla="*/ 3061909 h 4847676"/>
              <a:gd name="connsiteX359" fmla="*/ 5087307 w 5341896"/>
              <a:gd name="connsiteY359" fmla="*/ 3069284 h 4847676"/>
              <a:gd name="connsiteX360" fmla="*/ 5111581 w 5341896"/>
              <a:gd name="connsiteY360" fmla="*/ 3005988 h 4847676"/>
              <a:gd name="connsiteX361" fmla="*/ 5072559 w 5341896"/>
              <a:gd name="connsiteY361" fmla="*/ 2929174 h 4847676"/>
              <a:gd name="connsiteX362" fmla="*/ 5006191 w 5341896"/>
              <a:gd name="connsiteY362" fmla="*/ 2907051 h 4847676"/>
              <a:gd name="connsiteX363" fmla="*/ 4951960 w 5341896"/>
              <a:gd name="connsiteY363" fmla="*/ 2946073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47698 w 5341896"/>
              <a:gd name="connsiteY348" fmla="*/ 2391088 h 4847676"/>
              <a:gd name="connsiteX349" fmla="*/ 4608215 w 5341896"/>
              <a:gd name="connsiteY349" fmla="*/ 2464600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02952 w 5341896"/>
              <a:gd name="connsiteY355" fmla="*/ 2752193 h 4847676"/>
              <a:gd name="connsiteX356" fmla="*/ 4880830 w 5341896"/>
              <a:gd name="connsiteY356" fmla="*/ 2899677 h 4847676"/>
              <a:gd name="connsiteX357" fmla="*/ 4946736 w 5341896"/>
              <a:gd name="connsiteY357" fmla="*/ 3005527 h 4847676"/>
              <a:gd name="connsiteX358" fmla="*/ 5013565 w 5341896"/>
              <a:gd name="connsiteY358" fmla="*/ 3061909 h 4847676"/>
              <a:gd name="connsiteX359" fmla="*/ 5087307 w 5341896"/>
              <a:gd name="connsiteY359" fmla="*/ 3069284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59438 w 5341896"/>
              <a:gd name="connsiteY347" fmla="*/ 2381103 h 4847676"/>
              <a:gd name="connsiteX348" fmla="*/ 4647698 w 5341896"/>
              <a:gd name="connsiteY348" fmla="*/ 2391088 h 4847676"/>
              <a:gd name="connsiteX349" fmla="*/ 4608215 w 5341896"/>
              <a:gd name="connsiteY349" fmla="*/ 2464600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14858 w 5341896"/>
              <a:gd name="connsiteY355" fmla="*/ 2752193 h 4847676"/>
              <a:gd name="connsiteX356" fmla="*/ 4880830 w 5341896"/>
              <a:gd name="connsiteY356" fmla="*/ 2899677 h 4847676"/>
              <a:gd name="connsiteX357" fmla="*/ 4946736 w 5341896"/>
              <a:gd name="connsiteY357" fmla="*/ 3005527 h 4847676"/>
              <a:gd name="connsiteX358" fmla="*/ 5013565 w 5341896"/>
              <a:gd name="connsiteY358" fmla="*/ 3061909 h 4847676"/>
              <a:gd name="connsiteX359" fmla="*/ 5087307 w 5341896"/>
              <a:gd name="connsiteY359" fmla="*/ 3069284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45983 w 5341896"/>
              <a:gd name="connsiteY346" fmla="*/ 2418204 h 4847676"/>
              <a:gd name="connsiteX347" fmla="*/ 4597538 w 5341896"/>
              <a:gd name="connsiteY347" fmla="*/ 2371578 h 4847676"/>
              <a:gd name="connsiteX348" fmla="*/ 4647698 w 5341896"/>
              <a:gd name="connsiteY348" fmla="*/ 2391088 h 4847676"/>
              <a:gd name="connsiteX349" fmla="*/ 4608215 w 5341896"/>
              <a:gd name="connsiteY349" fmla="*/ 2464600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14858 w 5341896"/>
              <a:gd name="connsiteY355" fmla="*/ 2752193 h 4847676"/>
              <a:gd name="connsiteX356" fmla="*/ 4880830 w 5341896"/>
              <a:gd name="connsiteY356" fmla="*/ 2899677 h 4847676"/>
              <a:gd name="connsiteX357" fmla="*/ 4946736 w 5341896"/>
              <a:gd name="connsiteY357" fmla="*/ 3005527 h 4847676"/>
              <a:gd name="connsiteX358" fmla="*/ 5013565 w 5341896"/>
              <a:gd name="connsiteY358" fmla="*/ 3061909 h 4847676"/>
              <a:gd name="connsiteX359" fmla="*/ 5087307 w 5341896"/>
              <a:gd name="connsiteY359" fmla="*/ 3069284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55508 w 5341896"/>
              <a:gd name="connsiteY346" fmla="*/ 2401535 h 4847676"/>
              <a:gd name="connsiteX347" fmla="*/ 4597538 w 5341896"/>
              <a:gd name="connsiteY347" fmla="*/ 2371578 h 4847676"/>
              <a:gd name="connsiteX348" fmla="*/ 4647698 w 5341896"/>
              <a:gd name="connsiteY348" fmla="*/ 2391088 h 4847676"/>
              <a:gd name="connsiteX349" fmla="*/ 4608215 w 5341896"/>
              <a:gd name="connsiteY349" fmla="*/ 2464600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14858 w 5341896"/>
              <a:gd name="connsiteY355" fmla="*/ 2752193 h 4847676"/>
              <a:gd name="connsiteX356" fmla="*/ 4880830 w 5341896"/>
              <a:gd name="connsiteY356" fmla="*/ 2899677 h 4847676"/>
              <a:gd name="connsiteX357" fmla="*/ 4946736 w 5341896"/>
              <a:gd name="connsiteY357" fmla="*/ 3005527 h 4847676"/>
              <a:gd name="connsiteX358" fmla="*/ 5013565 w 5341896"/>
              <a:gd name="connsiteY358" fmla="*/ 3061909 h 4847676"/>
              <a:gd name="connsiteX359" fmla="*/ 5087307 w 5341896"/>
              <a:gd name="connsiteY359" fmla="*/ 3069284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55508 w 5341896"/>
              <a:gd name="connsiteY346" fmla="*/ 2401535 h 4847676"/>
              <a:gd name="connsiteX347" fmla="*/ 4597538 w 5341896"/>
              <a:gd name="connsiteY347" fmla="*/ 2371578 h 4847676"/>
              <a:gd name="connsiteX348" fmla="*/ 4647698 w 5341896"/>
              <a:gd name="connsiteY348" fmla="*/ 2417281 h 4847676"/>
              <a:gd name="connsiteX349" fmla="*/ 4608215 w 5341896"/>
              <a:gd name="connsiteY349" fmla="*/ 2464600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14858 w 5341896"/>
              <a:gd name="connsiteY355" fmla="*/ 2752193 h 4847676"/>
              <a:gd name="connsiteX356" fmla="*/ 4880830 w 5341896"/>
              <a:gd name="connsiteY356" fmla="*/ 2899677 h 4847676"/>
              <a:gd name="connsiteX357" fmla="*/ 4946736 w 5341896"/>
              <a:gd name="connsiteY357" fmla="*/ 3005527 h 4847676"/>
              <a:gd name="connsiteX358" fmla="*/ 5013565 w 5341896"/>
              <a:gd name="connsiteY358" fmla="*/ 3061909 h 4847676"/>
              <a:gd name="connsiteX359" fmla="*/ 5087307 w 5341896"/>
              <a:gd name="connsiteY359" fmla="*/ 3069284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55508 w 5341896"/>
              <a:gd name="connsiteY346" fmla="*/ 2401535 h 4847676"/>
              <a:gd name="connsiteX347" fmla="*/ 4597538 w 5341896"/>
              <a:gd name="connsiteY347" fmla="*/ 2371578 h 4847676"/>
              <a:gd name="connsiteX348" fmla="*/ 4647698 w 5341896"/>
              <a:gd name="connsiteY348" fmla="*/ 2417281 h 4847676"/>
              <a:gd name="connsiteX349" fmla="*/ 4610596 w 5341896"/>
              <a:gd name="connsiteY349" fmla="*/ 2471744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14858 w 5341896"/>
              <a:gd name="connsiteY355" fmla="*/ 2752193 h 4847676"/>
              <a:gd name="connsiteX356" fmla="*/ 4880830 w 5341896"/>
              <a:gd name="connsiteY356" fmla="*/ 2899677 h 4847676"/>
              <a:gd name="connsiteX357" fmla="*/ 4946736 w 5341896"/>
              <a:gd name="connsiteY357" fmla="*/ 3005527 h 4847676"/>
              <a:gd name="connsiteX358" fmla="*/ 5013565 w 5341896"/>
              <a:gd name="connsiteY358" fmla="*/ 3061909 h 4847676"/>
              <a:gd name="connsiteX359" fmla="*/ 5087307 w 5341896"/>
              <a:gd name="connsiteY359" fmla="*/ 3069284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55508 w 5341896"/>
              <a:gd name="connsiteY346" fmla="*/ 2401535 h 4847676"/>
              <a:gd name="connsiteX347" fmla="*/ 4595157 w 5341896"/>
              <a:gd name="connsiteY347" fmla="*/ 2376341 h 4847676"/>
              <a:gd name="connsiteX348" fmla="*/ 4647698 w 5341896"/>
              <a:gd name="connsiteY348" fmla="*/ 2417281 h 4847676"/>
              <a:gd name="connsiteX349" fmla="*/ 4610596 w 5341896"/>
              <a:gd name="connsiteY349" fmla="*/ 2471744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14858 w 5341896"/>
              <a:gd name="connsiteY355" fmla="*/ 2752193 h 4847676"/>
              <a:gd name="connsiteX356" fmla="*/ 4880830 w 5341896"/>
              <a:gd name="connsiteY356" fmla="*/ 2899677 h 4847676"/>
              <a:gd name="connsiteX357" fmla="*/ 4946736 w 5341896"/>
              <a:gd name="connsiteY357" fmla="*/ 3005527 h 4847676"/>
              <a:gd name="connsiteX358" fmla="*/ 5013565 w 5341896"/>
              <a:gd name="connsiteY358" fmla="*/ 3061909 h 4847676"/>
              <a:gd name="connsiteX359" fmla="*/ 5087307 w 5341896"/>
              <a:gd name="connsiteY359" fmla="*/ 3069284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55508 w 5341896"/>
              <a:gd name="connsiteY346" fmla="*/ 2401535 h 4847676"/>
              <a:gd name="connsiteX347" fmla="*/ 4595157 w 5341896"/>
              <a:gd name="connsiteY347" fmla="*/ 2376341 h 4847676"/>
              <a:gd name="connsiteX348" fmla="*/ 4647698 w 5341896"/>
              <a:gd name="connsiteY348" fmla="*/ 2417281 h 4847676"/>
              <a:gd name="connsiteX349" fmla="*/ 4610596 w 5341896"/>
              <a:gd name="connsiteY349" fmla="*/ 2471744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14858 w 5341896"/>
              <a:gd name="connsiteY355" fmla="*/ 2752193 h 4847676"/>
              <a:gd name="connsiteX356" fmla="*/ 4880830 w 5341896"/>
              <a:gd name="connsiteY356" fmla="*/ 2899677 h 4847676"/>
              <a:gd name="connsiteX357" fmla="*/ 4946736 w 5341896"/>
              <a:gd name="connsiteY357" fmla="*/ 3005527 h 4847676"/>
              <a:gd name="connsiteX358" fmla="*/ 5015946 w 5341896"/>
              <a:gd name="connsiteY358" fmla="*/ 3054766 h 4847676"/>
              <a:gd name="connsiteX359" fmla="*/ 5087307 w 5341896"/>
              <a:gd name="connsiteY359" fmla="*/ 3069284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55508 w 5341896"/>
              <a:gd name="connsiteY346" fmla="*/ 2401535 h 4847676"/>
              <a:gd name="connsiteX347" fmla="*/ 4595157 w 5341896"/>
              <a:gd name="connsiteY347" fmla="*/ 2376341 h 4847676"/>
              <a:gd name="connsiteX348" fmla="*/ 4647698 w 5341896"/>
              <a:gd name="connsiteY348" fmla="*/ 2417281 h 4847676"/>
              <a:gd name="connsiteX349" fmla="*/ 4610596 w 5341896"/>
              <a:gd name="connsiteY349" fmla="*/ 2471744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14858 w 5341896"/>
              <a:gd name="connsiteY355" fmla="*/ 2752193 h 4847676"/>
              <a:gd name="connsiteX356" fmla="*/ 4887974 w 5341896"/>
              <a:gd name="connsiteY356" fmla="*/ 2899677 h 4847676"/>
              <a:gd name="connsiteX357" fmla="*/ 4946736 w 5341896"/>
              <a:gd name="connsiteY357" fmla="*/ 3005527 h 4847676"/>
              <a:gd name="connsiteX358" fmla="*/ 5015946 w 5341896"/>
              <a:gd name="connsiteY358" fmla="*/ 3054766 h 4847676"/>
              <a:gd name="connsiteX359" fmla="*/ 5087307 w 5341896"/>
              <a:gd name="connsiteY359" fmla="*/ 3069284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55508 w 5341896"/>
              <a:gd name="connsiteY346" fmla="*/ 2401535 h 4847676"/>
              <a:gd name="connsiteX347" fmla="*/ 4595157 w 5341896"/>
              <a:gd name="connsiteY347" fmla="*/ 2376341 h 4847676"/>
              <a:gd name="connsiteX348" fmla="*/ 4647698 w 5341896"/>
              <a:gd name="connsiteY348" fmla="*/ 2417281 h 4847676"/>
              <a:gd name="connsiteX349" fmla="*/ 4610596 w 5341896"/>
              <a:gd name="connsiteY349" fmla="*/ 2471744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14858 w 5341896"/>
              <a:gd name="connsiteY355" fmla="*/ 2752193 h 4847676"/>
              <a:gd name="connsiteX356" fmla="*/ 4887974 w 5341896"/>
              <a:gd name="connsiteY356" fmla="*/ 2899677 h 4847676"/>
              <a:gd name="connsiteX357" fmla="*/ 4946736 w 5341896"/>
              <a:gd name="connsiteY357" fmla="*/ 3005527 h 4847676"/>
              <a:gd name="connsiteX358" fmla="*/ 5015946 w 5341896"/>
              <a:gd name="connsiteY358" fmla="*/ 3054766 h 4847676"/>
              <a:gd name="connsiteX359" fmla="*/ 5080164 w 5341896"/>
              <a:gd name="connsiteY359" fmla="*/ 3062141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47198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55508 w 5341896"/>
              <a:gd name="connsiteY346" fmla="*/ 2401535 h 4847676"/>
              <a:gd name="connsiteX347" fmla="*/ 4595157 w 5341896"/>
              <a:gd name="connsiteY347" fmla="*/ 2376341 h 4847676"/>
              <a:gd name="connsiteX348" fmla="*/ 4647698 w 5341896"/>
              <a:gd name="connsiteY348" fmla="*/ 2417281 h 4847676"/>
              <a:gd name="connsiteX349" fmla="*/ 4610596 w 5341896"/>
              <a:gd name="connsiteY349" fmla="*/ 2471744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14858 w 5341896"/>
              <a:gd name="connsiteY355" fmla="*/ 2752193 h 4847676"/>
              <a:gd name="connsiteX356" fmla="*/ 4887974 w 5341896"/>
              <a:gd name="connsiteY356" fmla="*/ 2899677 h 4847676"/>
              <a:gd name="connsiteX357" fmla="*/ 4946736 w 5341896"/>
              <a:gd name="connsiteY357" fmla="*/ 3005527 h 4847676"/>
              <a:gd name="connsiteX358" fmla="*/ 5015946 w 5341896"/>
              <a:gd name="connsiteY358" fmla="*/ 3054766 h 4847676"/>
              <a:gd name="connsiteX359" fmla="*/ 5080164 w 5341896"/>
              <a:gd name="connsiteY359" fmla="*/ 3062141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54342 w 5341896"/>
              <a:gd name="connsiteY365" fmla="*/ 3150400 h 4847676"/>
              <a:gd name="connsiteX366" fmla="*/ 5043062 w 5341896"/>
              <a:gd name="connsiteY366" fmla="*/ 3253638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41896"/>
              <a:gd name="connsiteY0" fmla="*/ 134355 h 4847676"/>
              <a:gd name="connsiteX1" fmla="*/ 4265929 w 5341896"/>
              <a:gd name="connsiteY1" fmla="*/ 245198 h 4847676"/>
              <a:gd name="connsiteX2" fmla="*/ 4241196 w 5341896"/>
              <a:gd name="connsiteY2" fmla="*/ 314638 h 4847676"/>
              <a:gd name="connsiteX3" fmla="*/ 4172907 w 5341896"/>
              <a:gd name="connsiteY3" fmla="*/ 318709 h 4847676"/>
              <a:gd name="connsiteX4" fmla="*/ 4091791 w 5341896"/>
              <a:gd name="connsiteY4" fmla="*/ 193348 h 4847676"/>
              <a:gd name="connsiteX5" fmla="*/ 4003301 w 5341896"/>
              <a:gd name="connsiteY5" fmla="*/ 156477 h 4847676"/>
              <a:gd name="connsiteX6" fmla="*/ 3890077 w 5341896"/>
              <a:gd name="connsiteY6" fmla="*/ 200492 h 4847676"/>
              <a:gd name="connsiteX7" fmla="*/ 3851055 w 5341896"/>
              <a:gd name="connsiteY7" fmla="*/ 296587 h 4847676"/>
              <a:gd name="connsiteX8" fmla="*/ 3870104 w 5341896"/>
              <a:gd name="connsiteY8" fmla="*/ 370559 h 4847676"/>
              <a:gd name="connsiteX9" fmla="*/ 3973804 w 5341896"/>
              <a:gd name="connsiteY9" fmla="*/ 399826 h 4847676"/>
              <a:gd name="connsiteX10" fmla="*/ 4099165 w 5341896"/>
              <a:gd name="connsiteY10" fmla="*/ 421948 h 4847676"/>
              <a:gd name="connsiteX11" fmla="*/ 4106540 w 5341896"/>
              <a:gd name="connsiteY11" fmla="*/ 503064 h 4847676"/>
              <a:gd name="connsiteX12" fmla="*/ 4047777 w 5341896"/>
              <a:gd name="connsiteY12" fmla="*/ 559907 h 4847676"/>
              <a:gd name="connsiteX13" fmla="*/ 3904825 w 5341896"/>
              <a:gd name="connsiteY13" fmla="*/ 510670 h 4847676"/>
              <a:gd name="connsiteX14" fmla="*/ 3801817 w 5341896"/>
              <a:gd name="connsiteY14" fmla="*/ 427172 h 4847676"/>
              <a:gd name="connsiteX15" fmla="*/ 3708103 w 5341896"/>
              <a:gd name="connsiteY15" fmla="*/ 394602 h 4847676"/>
              <a:gd name="connsiteX16" fmla="*/ 3637202 w 5341896"/>
              <a:gd name="connsiteY16" fmla="*/ 472876 h 4847676"/>
              <a:gd name="connsiteX17" fmla="*/ 3632210 w 5341896"/>
              <a:gd name="connsiteY17" fmla="*/ 606533 h 4847676"/>
              <a:gd name="connsiteX18" fmla="*/ 3676225 w 5341896"/>
              <a:gd name="connsiteY18" fmla="*/ 716916 h 4847676"/>
              <a:gd name="connsiteX19" fmla="*/ 3775162 w 5341896"/>
              <a:gd name="connsiteY19" fmla="*/ 726441 h 4847676"/>
              <a:gd name="connsiteX20" fmla="*/ 3831082 w 5341896"/>
              <a:gd name="connsiteY20" fmla="*/ 633419 h 4847676"/>
              <a:gd name="connsiteX21" fmla="*/ 3759952 w 5341896"/>
              <a:gd name="connsiteY21" fmla="*/ 525187 h 4847676"/>
              <a:gd name="connsiteX22" fmla="*/ 3605094 w 5341896"/>
              <a:gd name="connsiteY22" fmla="*/ 473567 h 4847676"/>
              <a:gd name="connsiteX23" fmla="*/ 3472128 w 5341896"/>
              <a:gd name="connsiteY23" fmla="*/ 478100 h 4847676"/>
              <a:gd name="connsiteX24" fmla="*/ 3383869 w 5341896"/>
              <a:gd name="connsiteY24" fmla="*/ 539705 h 4847676"/>
              <a:gd name="connsiteX25" fmla="*/ 3341774 w 5341896"/>
              <a:gd name="connsiteY25" fmla="*/ 677664 h 4847676"/>
              <a:gd name="connsiteX26" fmla="*/ 3376494 w 5341896"/>
              <a:gd name="connsiteY26" fmla="*/ 805406 h 4847676"/>
              <a:gd name="connsiteX27" fmla="*/ 3450236 w 5341896"/>
              <a:gd name="connsiteY27" fmla="*/ 864400 h 4847676"/>
              <a:gd name="connsiteX28" fmla="*/ 3511611 w 5341896"/>
              <a:gd name="connsiteY28" fmla="*/ 832983 h 4847676"/>
              <a:gd name="connsiteX29" fmla="*/ 3494481 w 5341896"/>
              <a:gd name="connsiteY29" fmla="*/ 709542 h 4847676"/>
              <a:gd name="connsiteX30" fmla="*/ 3428114 w 5341896"/>
              <a:gd name="connsiteY30" fmla="*/ 598929 h 4847676"/>
              <a:gd name="connsiteX31" fmla="*/ 3320343 w 5341896"/>
              <a:gd name="connsiteY31" fmla="*/ 544698 h 4847676"/>
              <a:gd name="connsiteX32" fmla="*/ 3206888 w 5341896"/>
              <a:gd name="connsiteY32" fmla="*/ 562058 h 4847676"/>
              <a:gd name="connsiteX33" fmla="*/ 3108412 w 5341896"/>
              <a:gd name="connsiteY33" fmla="*/ 625583 h 4847676"/>
              <a:gd name="connsiteX34" fmla="*/ 3029907 w 5341896"/>
              <a:gd name="connsiteY34" fmla="*/ 731664 h 4847676"/>
              <a:gd name="connsiteX35" fmla="*/ 3007555 w 5341896"/>
              <a:gd name="connsiteY35" fmla="*/ 847269 h 4847676"/>
              <a:gd name="connsiteX36" fmla="*/ 3066547 w 5341896"/>
              <a:gd name="connsiteY36" fmla="*/ 930998 h 4847676"/>
              <a:gd name="connsiteX37" fmla="*/ 3177621 w 5341896"/>
              <a:gd name="connsiteY37" fmla="*/ 899120 h 4847676"/>
              <a:gd name="connsiteX38" fmla="*/ 3170247 w 5341896"/>
              <a:gd name="connsiteY38" fmla="*/ 753787 h 4847676"/>
              <a:gd name="connsiteX39" fmla="*/ 3074152 w 5341896"/>
              <a:gd name="connsiteY39" fmla="*/ 613677 h 4847676"/>
              <a:gd name="connsiteX40" fmla="*/ 2985662 w 5341896"/>
              <a:gd name="connsiteY40" fmla="*/ 583950 h 4847676"/>
              <a:gd name="connsiteX41" fmla="*/ 2911920 w 5341896"/>
              <a:gd name="connsiteY41" fmla="*/ 613677 h 4847676"/>
              <a:gd name="connsiteX42" fmla="*/ 2842019 w 5341896"/>
              <a:gd name="connsiteY42" fmla="*/ 675743 h 4847676"/>
              <a:gd name="connsiteX43" fmla="*/ 2746615 w 5341896"/>
              <a:gd name="connsiteY43" fmla="*/ 710003 h 4847676"/>
              <a:gd name="connsiteX44" fmla="*/ 2675486 w 5341896"/>
              <a:gd name="connsiteY44" fmla="*/ 667678 h 4847676"/>
              <a:gd name="connsiteX45" fmla="*/ 2704751 w 5341896"/>
              <a:gd name="connsiteY45" fmla="*/ 625352 h 4847676"/>
              <a:gd name="connsiteX46" fmla="*/ 2767049 w 5341896"/>
              <a:gd name="connsiteY46" fmla="*/ 578727 h 4847676"/>
              <a:gd name="connsiteX47" fmla="*/ 2725184 w 5341896"/>
              <a:gd name="connsiteY47" fmla="*/ 519733 h 4847676"/>
              <a:gd name="connsiteX48" fmla="*/ 2639075 w 5341896"/>
              <a:gd name="connsiteY48" fmla="*/ 512589 h 4847676"/>
              <a:gd name="connsiteX49" fmla="*/ 2545823 w 5341896"/>
              <a:gd name="connsiteY49" fmla="*/ 574425 h 4847676"/>
              <a:gd name="connsiteX50" fmla="*/ 2417849 w 5341896"/>
              <a:gd name="connsiteY50" fmla="*/ 635800 h 4847676"/>
              <a:gd name="connsiteX51" fmla="*/ 2314611 w 5341896"/>
              <a:gd name="connsiteY51" fmla="*/ 591555 h 4847676"/>
              <a:gd name="connsiteX52" fmla="*/ 2297251 w 5341896"/>
              <a:gd name="connsiteY52" fmla="*/ 510438 h 4847676"/>
              <a:gd name="connsiteX53" fmla="*/ 2388352 w 5341896"/>
              <a:gd name="connsiteY53" fmla="*/ 444071 h 4847676"/>
              <a:gd name="connsiteX54" fmla="*/ 2462094 w 5341896"/>
              <a:gd name="connsiteY54" fmla="*/ 407200 h 4847676"/>
              <a:gd name="connsiteX55" fmla="*/ 2531305 w 5341896"/>
              <a:gd name="connsiteY55" fmla="*/ 364874 h 4847676"/>
              <a:gd name="connsiteX56" fmla="*/ 2543211 w 5341896"/>
              <a:gd name="connsiteY56" fmla="*/ 318709 h 4847676"/>
              <a:gd name="connsiteX57" fmla="*/ 2425223 w 5341896"/>
              <a:gd name="connsiteY57" fmla="*/ 274464 h 4847676"/>
              <a:gd name="connsiteX58" fmla="*/ 2388352 w 5341896"/>
              <a:gd name="connsiteY58" fmla="*/ 193348 h 4847676"/>
              <a:gd name="connsiteX59" fmla="*/ 2368842 w 5341896"/>
              <a:gd name="connsiteY59" fmla="*/ 117225 h 4847676"/>
              <a:gd name="connsiteX60" fmla="*/ 2299862 w 5341896"/>
              <a:gd name="connsiteY60" fmla="*/ 97484 h 4847676"/>
              <a:gd name="connsiteX61" fmla="*/ 2196854 w 5341896"/>
              <a:gd name="connsiteY61" fmla="*/ 144341 h 4847676"/>
              <a:gd name="connsiteX62" fmla="*/ 2088392 w 5341896"/>
              <a:gd name="connsiteY62" fmla="*/ 233061 h 4847676"/>
              <a:gd name="connsiteX63" fmla="*/ 2027017 w 5341896"/>
              <a:gd name="connsiteY63" fmla="*/ 318709 h 4847676"/>
              <a:gd name="connsiteX64" fmla="*/ 2027017 w 5341896"/>
              <a:gd name="connsiteY64" fmla="*/ 392451 h 4847676"/>
              <a:gd name="connsiteX65" fmla="*/ 2086011 w 5341896"/>
              <a:gd name="connsiteY65" fmla="*/ 429322 h 4847676"/>
              <a:gd name="connsiteX66" fmla="*/ 2187098 w 5341896"/>
              <a:gd name="connsiteY66" fmla="*/ 380314 h 4847676"/>
              <a:gd name="connsiteX67" fmla="*/ 2240869 w 5341896"/>
              <a:gd name="connsiteY67" fmla="*/ 296587 h 4847676"/>
              <a:gd name="connsiteX68" fmla="*/ 2270365 w 5341896"/>
              <a:gd name="connsiteY68" fmla="*/ 156477 h 4847676"/>
              <a:gd name="connsiteX69" fmla="*/ 2226120 w 5341896"/>
              <a:gd name="connsiteY69" fmla="*/ 75361 h 4847676"/>
              <a:gd name="connsiteX70" fmla="*/ 2108133 w 5341896"/>
              <a:gd name="connsiteY70" fmla="*/ 38490 h 4847676"/>
              <a:gd name="connsiteX71" fmla="*/ 1960649 w 5341896"/>
              <a:gd name="connsiteY71" fmla="*/ 33497 h 4847676"/>
              <a:gd name="connsiteX72" fmla="*/ 1830296 w 5341896"/>
              <a:gd name="connsiteY72" fmla="*/ 70829 h 4847676"/>
              <a:gd name="connsiteX73" fmla="*/ 1741343 w 5341896"/>
              <a:gd name="connsiteY73" fmla="*/ 156017 h 4847676"/>
              <a:gd name="connsiteX74" fmla="*/ 1726596 w 5341896"/>
              <a:gd name="connsiteY74" fmla="*/ 279688 h 4847676"/>
              <a:gd name="connsiteX75" fmla="*/ 1768920 w 5341896"/>
              <a:gd name="connsiteY75" fmla="*/ 360342 h 4847676"/>
              <a:gd name="connsiteX76" fmla="*/ 1850036 w 5341896"/>
              <a:gd name="connsiteY76" fmla="*/ 372710 h 4847676"/>
              <a:gd name="connsiteX77" fmla="*/ 1926620 w 5341896"/>
              <a:gd name="connsiteY77" fmla="*/ 274694 h 4847676"/>
              <a:gd name="connsiteX78" fmla="*/ 1919477 w 5341896"/>
              <a:gd name="connsiteY78" fmla="*/ 109851 h 4847676"/>
              <a:gd name="connsiteX79" fmla="*/ 1783438 w 5341896"/>
              <a:gd name="connsiteY79" fmla="*/ 18518 h 4847676"/>
              <a:gd name="connsiteX80" fmla="*/ 1658307 w 5341896"/>
              <a:gd name="connsiteY80" fmla="*/ 1619 h 4847676"/>
              <a:gd name="connsiteX81" fmla="*/ 1515586 w 5341896"/>
              <a:gd name="connsiteY81" fmla="*/ 43023 h 4847676"/>
              <a:gd name="connsiteX82" fmla="*/ 1424715 w 5341896"/>
              <a:gd name="connsiteY82" fmla="*/ 126750 h 4847676"/>
              <a:gd name="connsiteX83" fmla="*/ 1407585 w 5341896"/>
              <a:gd name="connsiteY83" fmla="*/ 252342 h 4847676"/>
              <a:gd name="connsiteX84" fmla="*/ 1429707 w 5341896"/>
              <a:gd name="connsiteY84" fmla="*/ 355580 h 4847676"/>
              <a:gd name="connsiteX85" fmla="*/ 1495384 w 5341896"/>
              <a:gd name="connsiteY85" fmla="*/ 400286 h 4847676"/>
              <a:gd name="connsiteX86" fmla="*/ 1575040 w 5341896"/>
              <a:gd name="connsiteY86" fmla="*/ 355811 h 4847676"/>
              <a:gd name="connsiteX87" fmla="*/ 1594551 w 5341896"/>
              <a:gd name="connsiteY87" fmla="*/ 230219 h 4847676"/>
              <a:gd name="connsiteX88" fmla="*/ 1518429 w 5341896"/>
              <a:gd name="connsiteY88" fmla="*/ 114613 h 4847676"/>
              <a:gd name="connsiteX89" fmla="*/ 1385462 w 5341896"/>
              <a:gd name="connsiteY89" fmla="*/ 75130 h 4847676"/>
              <a:gd name="connsiteX90" fmla="*/ 1252727 w 5341896"/>
              <a:gd name="connsiteY90" fmla="*/ 104858 h 4847676"/>
              <a:gd name="connsiteX91" fmla="*/ 1139271 w 5341896"/>
              <a:gd name="connsiteY91" fmla="*/ 190506 h 4847676"/>
              <a:gd name="connsiteX92" fmla="*/ 1102400 w 5341896"/>
              <a:gd name="connsiteY92" fmla="*/ 318709 h 4847676"/>
              <a:gd name="connsiteX93" fmla="*/ 1142114 w 5341896"/>
              <a:gd name="connsiteY93" fmla="*/ 429322 h 4847676"/>
              <a:gd name="connsiteX94" fmla="*/ 1230604 w 5341896"/>
              <a:gd name="connsiteY94" fmla="*/ 483092 h 4847676"/>
              <a:gd name="connsiteX95" fmla="*/ 1306958 w 5341896"/>
              <a:gd name="connsiteY95" fmla="*/ 460740 h 4847676"/>
              <a:gd name="connsiteX96" fmla="*/ 1296972 w 5341896"/>
              <a:gd name="connsiteY96" fmla="*/ 344672 h 4847676"/>
              <a:gd name="connsiteX97" fmla="*/ 1201107 w 5341896"/>
              <a:gd name="connsiteY97" fmla="*/ 252342 h 4847676"/>
              <a:gd name="connsiteX98" fmla="*/ 1031271 w 5341896"/>
              <a:gd name="connsiteY98" fmla="*/ 256873 h 4847676"/>
              <a:gd name="connsiteX99" fmla="*/ 890930 w 5341896"/>
              <a:gd name="connsiteY99" fmla="*/ 311104 h 4847676"/>
              <a:gd name="connsiteX100" fmla="*/ 854520 w 5341896"/>
              <a:gd name="connsiteY100" fmla="*/ 414574 h 4847676"/>
              <a:gd name="connsiteX101" fmla="*/ 908290 w 5341896"/>
              <a:gd name="connsiteY101" fmla="*/ 484014 h 4847676"/>
              <a:gd name="connsiteX102" fmla="*/ 1019365 w 5341896"/>
              <a:gd name="connsiteY102" fmla="*/ 475718 h 4847676"/>
              <a:gd name="connsiteX103" fmla="*/ 1080739 w 5341896"/>
              <a:gd name="connsiteY103" fmla="*/ 509977 h 4847676"/>
              <a:gd name="connsiteX104" fmla="*/ 1031501 w 5341896"/>
              <a:gd name="connsiteY104" fmla="*/ 606303 h 4847676"/>
              <a:gd name="connsiteX105" fmla="*/ 939938 w 5341896"/>
              <a:gd name="connsiteY105" fmla="*/ 660535 h 4847676"/>
              <a:gd name="connsiteX106" fmla="*/ 810275 w 5341896"/>
              <a:gd name="connsiteY106" fmla="*/ 591555 h 4847676"/>
              <a:gd name="connsiteX107" fmla="*/ 721785 w 5341896"/>
              <a:gd name="connsiteY107" fmla="*/ 539935 h 4847676"/>
              <a:gd name="connsiteX108" fmla="*/ 621157 w 5341896"/>
              <a:gd name="connsiteY108" fmla="*/ 562289 h 4847676"/>
              <a:gd name="connsiteX109" fmla="*/ 571228 w 5341896"/>
              <a:gd name="connsiteY109" fmla="*/ 611065 h 4847676"/>
              <a:gd name="connsiteX110" fmla="*/ 595963 w 5341896"/>
              <a:gd name="connsiteY110" fmla="*/ 672671 h 4847676"/>
              <a:gd name="connsiteX111" fmla="*/ 591431 w 5341896"/>
              <a:gd name="connsiteY111" fmla="*/ 741650 h 4847676"/>
              <a:gd name="connsiteX112" fmla="*/ 517688 w 5341896"/>
              <a:gd name="connsiteY112" fmla="*/ 785895 h 4847676"/>
              <a:gd name="connsiteX113" fmla="*/ 438492 w 5341896"/>
              <a:gd name="connsiteY113" fmla="*/ 800874 h 4847676"/>
              <a:gd name="connsiteX114" fmla="*/ 348082 w 5341896"/>
              <a:gd name="connsiteY114" fmla="*/ 773759 h 4847676"/>
              <a:gd name="connsiteX115" fmla="*/ 283865 w 5341896"/>
              <a:gd name="connsiteY115" fmla="*/ 824687 h 4847676"/>
              <a:gd name="connsiteX116" fmla="*/ 259361 w 5341896"/>
              <a:gd name="connsiteY116" fmla="*/ 901271 h 4847676"/>
              <a:gd name="connsiteX117" fmla="*/ 303606 w 5341896"/>
              <a:gd name="connsiteY117" fmla="*/ 1053748 h 4847676"/>
              <a:gd name="connsiteX118" fmla="*/ 362830 w 5341896"/>
              <a:gd name="connsiteY118" fmla="*/ 1152455 h 4847676"/>
              <a:gd name="connsiteX119" fmla="*/ 434191 w 5341896"/>
              <a:gd name="connsiteY119" fmla="*/ 1219052 h 4847676"/>
              <a:gd name="connsiteX120" fmla="*/ 485811 w 5341896"/>
              <a:gd name="connsiteY120" fmla="*/ 1210987 h 4847676"/>
              <a:gd name="connsiteX121" fmla="*/ 463688 w 5341896"/>
              <a:gd name="connsiteY121" fmla="*/ 1093000 h 4847676"/>
              <a:gd name="connsiteX122" fmla="*/ 367823 w 5341896"/>
              <a:gd name="connsiteY122" fmla="*/ 1011884 h 4847676"/>
              <a:gd name="connsiteX123" fmla="*/ 249836 w 5341896"/>
              <a:gd name="connsiteY123" fmla="*/ 1026632 h 4847676"/>
              <a:gd name="connsiteX124" fmla="*/ 131619 w 5341896"/>
              <a:gd name="connsiteY124" fmla="*/ 1159137 h 4847676"/>
              <a:gd name="connsiteX125" fmla="*/ 94748 w 5341896"/>
              <a:gd name="connsiteY125" fmla="*/ 1299707 h 4847676"/>
              <a:gd name="connsiteX126" fmla="*/ 94978 w 5341896"/>
              <a:gd name="connsiteY126" fmla="*/ 1402716 h 4847676"/>
              <a:gd name="connsiteX127" fmla="*/ 121863 w 5341896"/>
              <a:gd name="connsiteY127" fmla="*/ 1451954 h 4847676"/>
              <a:gd name="connsiteX128" fmla="*/ 207742 w 5341896"/>
              <a:gd name="connsiteY128" fmla="*/ 1469774 h 4847676"/>
              <a:gd name="connsiteX129" fmla="*/ 341169 w 5341896"/>
              <a:gd name="connsiteY129" fmla="*/ 1422919 h 4847676"/>
              <a:gd name="connsiteX130" fmla="*/ 404694 w 5341896"/>
              <a:gd name="connsiteY130" fmla="*/ 1351097 h 4847676"/>
              <a:gd name="connsiteX131" fmla="*/ 367823 w 5341896"/>
              <a:gd name="connsiteY131" fmla="*/ 1314226 h 4847676"/>
              <a:gd name="connsiteX132" fmla="*/ 227714 w 5341896"/>
              <a:gd name="connsiteY132" fmla="*/ 1336348 h 4847676"/>
              <a:gd name="connsiteX133" fmla="*/ 119252 w 5341896"/>
              <a:gd name="connsiteY133" fmla="*/ 1417233 h 4847676"/>
              <a:gd name="connsiteX134" fmla="*/ 84992 w 5341896"/>
              <a:gd name="connsiteY134" fmla="*/ 1518091 h 4847676"/>
              <a:gd name="connsiteX135" fmla="*/ 122093 w 5341896"/>
              <a:gd name="connsiteY135" fmla="*/ 1616337 h 4847676"/>
              <a:gd name="connsiteX136" fmla="*/ 217498 w 5341896"/>
              <a:gd name="connsiteY136" fmla="*/ 1678173 h 4847676"/>
              <a:gd name="connsiteX137" fmla="*/ 382572 w 5341896"/>
              <a:gd name="connsiteY137" fmla="*/ 1690771 h 4847676"/>
              <a:gd name="connsiteX138" fmla="*/ 510545 w 5341896"/>
              <a:gd name="connsiteY138" fmla="*/ 1594675 h 4847676"/>
              <a:gd name="connsiteX139" fmla="*/ 515307 w 5341896"/>
              <a:gd name="connsiteY139" fmla="*/ 1505955 h 4847676"/>
              <a:gd name="connsiteX140" fmla="*/ 448940 w 5341896"/>
              <a:gd name="connsiteY140" fmla="*/ 1493357 h 4847676"/>
              <a:gd name="connsiteX141" fmla="*/ 357608 w 5341896"/>
              <a:gd name="connsiteY141" fmla="*/ 1537372 h 4847676"/>
              <a:gd name="connsiteX142" fmla="*/ 303146 w 5341896"/>
              <a:gd name="connsiteY142" fmla="*/ 1621100 h 4847676"/>
              <a:gd name="connsiteX143" fmla="*/ 308600 w 5341896"/>
              <a:gd name="connsiteY143" fmla="*/ 1719806 h 4847676"/>
              <a:gd name="connsiteX144" fmla="*/ 379729 w 5341896"/>
              <a:gd name="connsiteY144" fmla="*/ 1801384 h 4847676"/>
              <a:gd name="connsiteX145" fmla="*/ 493185 w 5341896"/>
              <a:gd name="connsiteY145" fmla="*/ 1823045 h 4847676"/>
              <a:gd name="connsiteX146" fmla="*/ 638287 w 5341896"/>
              <a:gd name="connsiteY146" fmla="*/ 1768584 h 4847676"/>
              <a:gd name="connsiteX147" fmla="*/ 748900 w 5341896"/>
              <a:gd name="connsiteY147" fmla="*/ 1653670 h 4847676"/>
              <a:gd name="connsiteX148" fmla="*/ 795527 w 5341896"/>
              <a:gd name="connsiteY148" fmla="*/ 1550200 h 4847676"/>
              <a:gd name="connsiteX149" fmla="*/ 751742 w 5341896"/>
              <a:gd name="connsiteY149" fmla="*/ 1505493 h 4847676"/>
              <a:gd name="connsiteX150" fmla="*/ 655417 w 5341896"/>
              <a:gd name="connsiteY150" fmla="*/ 1547357 h 4847676"/>
              <a:gd name="connsiteX151" fmla="*/ 603567 w 5341896"/>
              <a:gd name="connsiteY151" fmla="*/ 1638690 h 4847676"/>
              <a:gd name="connsiteX152" fmla="*/ 589049 w 5341896"/>
              <a:gd name="connsiteY152" fmla="*/ 1741929 h 4847676"/>
              <a:gd name="connsiteX153" fmla="*/ 637826 w 5341896"/>
              <a:gd name="connsiteY153" fmla="*/ 1830419 h 4847676"/>
              <a:gd name="connsiteX154" fmla="*/ 743907 w 5341896"/>
              <a:gd name="connsiteY154" fmla="*/ 1830880 h 4847676"/>
              <a:gd name="connsiteX155" fmla="*/ 800750 w 5341896"/>
              <a:gd name="connsiteY155" fmla="*/ 1751914 h 4847676"/>
              <a:gd name="connsiteX156" fmla="*/ 832398 w 5341896"/>
              <a:gd name="connsiteY156" fmla="*/ 1668187 h 4847676"/>
              <a:gd name="connsiteX157" fmla="*/ 879485 w 5341896"/>
              <a:gd name="connsiteY157" fmla="*/ 1660581 h 4847676"/>
              <a:gd name="connsiteX158" fmla="*/ 913514 w 5341896"/>
              <a:gd name="connsiteY158" fmla="*/ 1712432 h 4847676"/>
              <a:gd name="connsiteX159" fmla="*/ 967975 w 5341896"/>
              <a:gd name="connsiteY159" fmla="*/ 1697914 h 4847676"/>
              <a:gd name="connsiteX160" fmla="*/ 1009608 w 5341896"/>
              <a:gd name="connsiteY160" fmla="*/ 1569941 h 4847676"/>
              <a:gd name="connsiteX161" fmla="*/ 1068372 w 5341896"/>
              <a:gd name="connsiteY161" fmla="*/ 1483832 h 4847676"/>
              <a:gd name="connsiteX162" fmla="*/ 1142114 w 5341896"/>
              <a:gd name="connsiteY162" fmla="*/ 1491206 h 4847676"/>
              <a:gd name="connsiteX163" fmla="*/ 1176143 w 5341896"/>
              <a:gd name="connsiteY163" fmla="*/ 1643682 h 4847676"/>
              <a:gd name="connsiteX164" fmla="*/ 1193733 w 5341896"/>
              <a:gd name="connsiteY164" fmla="*/ 1808297 h 4847676"/>
              <a:gd name="connsiteX165" fmla="*/ 1210633 w 5341896"/>
              <a:gd name="connsiteY165" fmla="*/ 1907002 h 4847676"/>
              <a:gd name="connsiteX166" fmla="*/ 1233446 w 5341896"/>
              <a:gd name="connsiteY166" fmla="*/ 1970529 h 4847676"/>
              <a:gd name="connsiteX167" fmla="*/ 1299813 w 5341896"/>
              <a:gd name="connsiteY167" fmla="*/ 1942491 h 4847676"/>
              <a:gd name="connsiteX168" fmla="*/ 1326469 w 5341896"/>
              <a:gd name="connsiteY168" fmla="*/ 1800922 h 4847676"/>
              <a:gd name="connsiteX169" fmla="*/ 1228453 w 5341896"/>
              <a:gd name="connsiteY169" fmla="*/ 1770964 h 4847676"/>
              <a:gd name="connsiteX170" fmla="*/ 1097638 w 5341896"/>
              <a:gd name="connsiteY170" fmla="*/ 1837332 h 4847676"/>
              <a:gd name="connsiteX171" fmla="*/ 1018903 w 5341896"/>
              <a:gd name="connsiteY171" fmla="*/ 1955780 h 4847676"/>
              <a:gd name="connsiteX172" fmla="*/ 1021284 w 5341896"/>
              <a:gd name="connsiteY172" fmla="*/ 2096120 h 4847676"/>
              <a:gd name="connsiteX173" fmla="*/ 1065760 w 5341896"/>
              <a:gd name="connsiteY173" fmla="*/ 2172473 h 4847676"/>
              <a:gd name="connsiteX174" fmla="*/ 1152100 w 5341896"/>
              <a:gd name="connsiteY174" fmla="*/ 2162258 h 4847676"/>
              <a:gd name="connsiteX175" fmla="*/ 1171611 w 5341896"/>
              <a:gd name="connsiteY175" fmla="*/ 2036897 h 4847676"/>
              <a:gd name="connsiteX176" fmla="*/ 1105243 w 5341896"/>
              <a:gd name="connsiteY176" fmla="*/ 1911535 h 4847676"/>
              <a:gd name="connsiteX177" fmla="*/ 1010069 w 5341896"/>
              <a:gd name="connsiteY177" fmla="*/ 1869440 h 4847676"/>
              <a:gd name="connsiteX178" fmla="*/ 908521 w 5341896"/>
              <a:gd name="connsiteY178" fmla="*/ 1879197 h 4847676"/>
              <a:gd name="connsiteX179" fmla="*/ 861433 w 5341896"/>
              <a:gd name="connsiteY179" fmla="*/ 1960312 h 4847676"/>
              <a:gd name="connsiteX180" fmla="*/ 898304 w 5341896"/>
              <a:gd name="connsiteY180" fmla="*/ 2059019 h 4847676"/>
              <a:gd name="connsiteX181" fmla="*/ 957759 w 5341896"/>
              <a:gd name="connsiteY181" fmla="*/ 2162258 h 4847676"/>
              <a:gd name="connsiteX182" fmla="*/ 957759 w 5341896"/>
              <a:gd name="connsiteY182" fmla="*/ 2250748 h 4847676"/>
              <a:gd name="connsiteX183" fmla="*/ 891391 w 5341896"/>
              <a:gd name="connsiteY183" fmla="*/ 2309742 h 4847676"/>
              <a:gd name="connsiteX184" fmla="*/ 817649 w 5341896"/>
              <a:gd name="connsiteY184" fmla="*/ 2324490 h 4847676"/>
              <a:gd name="connsiteX185" fmla="*/ 782698 w 5341896"/>
              <a:gd name="connsiteY185" fmla="*/ 2223863 h 4847676"/>
              <a:gd name="connsiteX186" fmla="*/ 758656 w 5341896"/>
              <a:gd name="connsiteY186" fmla="*/ 2118013 h 4847676"/>
              <a:gd name="connsiteX187" fmla="*/ 699662 w 5341896"/>
              <a:gd name="connsiteY187" fmla="*/ 2059019 h 4847676"/>
              <a:gd name="connsiteX188" fmla="*/ 566927 w 5341896"/>
              <a:gd name="connsiteY188" fmla="*/ 2103264 h 4847676"/>
              <a:gd name="connsiteX189" fmla="*/ 481049 w 5341896"/>
              <a:gd name="connsiteY189" fmla="*/ 2199129 h 4847676"/>
              <a:gd name="connsiteX190" fmla="*/ 463688 w 5341896"/>
              <a:gd name="connsiteY190" fmla="*/ 2324490 h 4847676"/>
              <a:gd name="connsiteX191" fmla="*/ 517458 w 5341896"/>
              <a:gd name="connsiteY191" fmla="*/ 2442477 h 4847676"/>
              <a:gd name="connsiteX192" fmla="*/ 581675 w 5341896"/>
              <a:gd name="connsiteY192" fmla="*/ 2494097 h 4847676"/>
              <a:gd name="connsiteX193" fmla="*/ 665172 w 5341896"/>
              <a:gd name="connsiteY193" fmla="*/ 2492176 h 4847676"/>
              <a:gd name="connsiteX194" fmla="*/ 692058 w 5341896"/>
              <a:gd name="connsiteY194" fmla="*/ 2405606 h 4847676"/>
              <a:gd name="connsiteX195" fmla="*/ 635907 w 5341896"/>
              <a:gd name="connsiteY195" fmla="*/ 2346382 h 4847676"/>
              <a:gd name="connsiteX196" fmla="*/ 539811 w 5341896"/>
              <a:gd name="connsiteY196" fmla="*/ 2338777 h 4847676"/>
              <a:gd name="connsiteX197" fmla="*/ 416831 w 5341896"/>
              <a:gd name="connsiteY197" fmla="*/ 2376340 h 4847676"/>
              <a:gd name="connsiteX198" fmla="*/ 334794 w 5341896"/>
              <a:gd name="connsiteY198" fmla="*/ 2435103 h 4847676"/>
              <a:gd name="connsiteX199" fmla="*/ 301224 w 5341896"/>
              <a:gd name="connsiteY199" fmla="*/ 2533118 h 4847676"/>
              <a:gd name="connsiteX200" fmla="*/ 330952 w 5341896"/>
              <a:gd name="connsiteY200" fmla="*/ 2685826 h 4847676"/>
              <a:gd name="connsiteX201" fmla="*/ 404925 w 5341896"/>
              <a:gd name="connsiteY201" fmla="*/ 2779079 h 4847676"/>
              <a:gd name="connsiteX202" fmla="*/ 500559 w 5341896"/>
              <a:gd name="connsiteY202" fmla="*/ 2774316 h 4847676"/>
              <a:gd name="connsiteX203" fmla="*/ 510775 w 5341896"/>
              <a:gd name="connsiteY203" fmla="*/ 2641580 h 4847676"/>
              <a:gd name="connsiteX204" fmla="*/ 441796 w 5341896"/>
              <a:gd name="connsiteY204" fmla="*/ 2533348 h 4847676"/>
              <a:gd name="connsiteX205" fmla="*/ 360449 w 5341896"/>
              <a:gd name="connsiteY205" fmla="*/ 2514068 h 4847676"/>
              <a:gd name="connsiteX206" fmla="*/ 254830 w 5341896"/>
              <a:gd name="connsiteY206" fmla="*/ 2540954 h 4847676"/>
              <a:gd name="connsiteX207" fmla="*/ 168490 w 5341896"/>
              <a:gd name="connsiteY207" fmla="*/ 2623759 h 4847676"/>
              <a:gd name="connsiteX208" fmla="*/ 124705 w 5341896"/>
              <a:gd name="connsiteY208" fmla="*/ 2741747 h 4847676"/>
              <a:gd name="connsiteX209" fmla="*/ 136611 w 5341896"/>
              <a:gd name="connsiteY209" fmla="*/ 2912505 h 4847676"/>
              <a:gd name="connsiteX210" fmla="*/ 217727 w 5341896"/>
              <a:gd name="connsiteY210" fmla="*/ 3040018 h 4847676"/>
              <a:gd name="connsiteX211" fmla="*/ 350693 w 5341896"/>
              <a:gd name="connsiteY211" fmla="*/ 3052616 h 4847676"/>
              <a:gd name="connsiteX212" fmla="*/ 382572 w 5341896"/>
              <a:gd name="connsiteY212" fmla="*/ 2951297 h 4847676"/>
              <a:gd name="connsiteX213" fmla="*/ 301456 w 5341896"/>
              <a:gd name="connsiteY213" fmla="*/ 2855432 h 4847676"/>
              <a:gd name="connsiteX214" fmla="*/ 175403 w 5341896"/>
              <a:gd name="connsiteY214" fmla="*/ 2828778 h 4847676"/>
              <a:gd name="connsiteX215" fmla="*/ 72856 w 5341896"/>
              <a:gd name="connsiteY215" fmla="*/ 2877555 h 4847676"/>
              <a:gd name="connsiteX216" fmla="*/ 6488 w 5341896"/>
              <a:gd name="connsiteY216" fmla="*/ 3010059 h 4847676"/>
              <a:gd name="connsiteX217" fmla="*/ 8869 w 5341896"/>
              <a:gd name="connsiteY217" fmla="*/ 3135421 h 4847676"/>
              <a:gd name="connsiteX218" fmla="*/ 62640 w 5341896"/>
              <a:gd name="connsiteY218" fmla="*/ 3278372 h 4847676"/>
              <a:gd name="connsiteX219" fmla="*/ 163267 w 5341896"/>
              <a:gd name="connsiteY219" fmla="*/ 3379461 h 4847676"/>
              <a:gd name="connsiteX220" fmla="*/ 308830 w 5341896"/>
              <a:gd name="connsiteY220" fmla="*/ 3374698 h 4847676"/>
              <a:gd name="connsiteX221" fmla="*/ 360449 w 5341896"/>
              <a:gd name="connsiteY221" fmla="*/ 3297884 h 4847676"/>
              <a:gd name="connsiteX222" fmla="*/ 317664 w 5341896"/>
              <a:gd name="connsiteY222" fmla="*/ 3203710 h 4847676"/>
              <a:gd name="connsiteX223" fmla="*/ 195913 w 5341896"/>
              <a:gd name="connsiteY223" fmla="*/ 3177976 h 4847676"/>
              <a:gd name="connsiteX224" fmla="*/ 79308 w 5341896"/>
              <a:gd name="connsiteY224" fmla="*/ 3237431 h 4847676"/>
              <a:gd name="connsiteX225" fmla="*/ 28149 w 5341896"/>
              <a:gd name="connsiteY225" fmla="*/ 3418252 h 4847676"/>
              <a:gd name="connsiteX226" fmla="*/ 43359 w 5341896"/>
              <a:gd name="connsiteY226" fmla="*/ 3563355 h 4847676"/>
              <a:gd name="connsiteX227" fmla="*/ 119020 w 5341896"/>
              <a:gd name="connsiteY227" fmla="*/ 3659679 h 4847676"/>
              <a:gd name="connsiteX228" fmla="*/ 242462 w 5341896"/>
              <a:gd name="connsiteY228" fmla="*/ 3696090 h 4847676"/>
              <a:gd name="connsiteX229" fmla="*/ 397550 w 5341896"/>
              <a:gd name="connsiteY229" fmla="*/ 3634946 h 4847676"/>
              <a:gd name="connsiteX230" fmla="*/ 420134 w 5341896"/>
              <a:gd name="connsiteY230" fmla="*/ 3548606 h 4847676"/>
              <a:gd name="connsiteX231" fmla="*/ 348313 w 5341896"/>
              <a:gd name="connsiteY231" fmla="*/ 3494144 h 4847676"/>
              <a:gd name="connsiteX232" fmla="*/ 220340 w 5341896"/>
              <a:gd name="connsiteY232" fmla="*/ 3511275 h 4847676"/>
              <a:gd name="connsiteX233" fmla="*/ 143986 w 5341896"/>
              <a:gd name="connsiteY233" fmla="*/ 3597383 h 4847676"/>
              <a:gd name="connsiteX234" fmla="*/ 146366 w 5341896"/>
              <a:gd name="connsiteY234" fmla="*/ 3730580 h 4847676"/>
              <a:gd name="connsiteX235" fmla="*/ 202058 w 5341896"/>
              <a:gd name="connsiteY235" fmla="*/ 3809775 h 4847676"/>
              <a:gd name="connsiteX236" fmla="*/ 301456 w 5341896"/>
              <a:gd name="connsiteY236" fmla="*/ 3828826 h 4847676"/>
              <a:gd name="connsiteX237" fmla="*/ 389946 w 5341896"/>
              <a:gd name="connsiteY237" fmla="*/ 3814077 h 4847676"/>
              <a:gd name="connsiteX238" fmla="*/ 426817 w 5341896"/>
              <a:gd name="connsiteY238" fmla="*/ 3873071 h 4847676"/>
              <a:gd name="connsiteX239" fmla="*/ 547185 w 5341896"/>
              <a:gd name="connsiteY239" fmla="*/ 3908021 h 4847676"/>
              <a:gd name="connsiteX240" fmla="*/ 638979 w 5341896"/>
              <a:gd name="connsiteY240" fmla="*/ 3888049 h 4847676"/>
              <a:gd name="connsiteX241" fmla="*/ 699432 w 5341896"/>
              <a:gd name="connsiteY241" fmla="*/ 3942972 h 4847676"/>
              <a:gd name="connsiteX242" fmla="*/ 711568 w 5341896"/>
              <a:gd name="connsiteY242" fmla="*/ 4092376 h 4847676"/>
              <a:gd name="connsiteX243" fmla="*/ 751281 w 5341896"/>
              <a:gd name="connsiteY243" fmla="*/ 4182787 h 4847676"/>
              <a:gd name="connsiteX244" fmla="*/ 869269 w 5341896"/>
              <a:gd name="connsiteY244" fmla="*/ 4161125 h 4847676"/>
              <a:gd name="connsiteX245" fmla="*/ 864045 w 5341896"/>
              <a:gd name="connsiteY245" fmla="*/ 4030541 h 4847676"/>
              <a:gd name="connsiteX246" fmla="*/ 859744 w 5341896"/>
              <a:gd name="connsiteY246" fmla="*/ 3899955 h 4847676"/>
              <a:gd name="connsiteX247" fmla="*/ 965133 w 5341896"/>
              <a:gd name="connsiteY247" fmla="*/ 3880445 h 4847676"/>
              <a:gd name="connsiteX248" fmla="*/ 1016752 w 5341896"/>
              <a:gd name="connsiteY248" fmla="*/ 3991058 h 4847676"/>
              <a:gd name="connsiteX249" fmla="*/ 1046249 w 5341896"/>
              <a:gd name="connsiteY249" fmla="*/ 4138542 h 4847676"/>
              <a:gd name="connsiteX250" fmla="*/ 1102170 w 5341896"/>
              <a:gd name="connsiteY250" fmla="*/ 4222040 h 4847676"/>
              <a:gd name="connsiteX251" fmla="*/ 1223691 w 5341896"/>
              <a:gd name="connsiteY251" fmla="*/ 4194462 h 4847676"/>
              <a:gd name="connsiteX252" fmla="*/ 1311720 w 5341896"/>
              <a:gd name="connsiteY252" fmla="*/ 4037915 h 4847676"/>
              <a:gd name="connsiteX253" fmla="*/ 1302195 w 5341896"/>
              <a:gd name="connsiteY253" fmla="*/ 3880445 h 4847676"/>
              <a:gd name="connsiteX254" fmla="*/ 1257258 w 5341896"/>
              <a:gd name="connsiteY254" fmla="*/ 3841193 h 4847676"/>
              <a:gd name="connsiteX255" fmla="*/ 1225381 w 5341896"/>
              <a:gd name="connsiteY255" fmla="*/ 3907715 h 4847676"/>
              <a:gd name="connsiteX256" fmla="*/ 1245121 w 5341896"/>
              <a:gd name="connsiteY256" fmla="*/ 4056427 h 4847676"/>
              <a:gd name="connsiteX257" fmla="*/ 1335762 w 5341896"/>
              <a:gd name="connsiteY257" fmla="*/ 4195384 h 4847676"/>
              <a:gd name="connsiteX258" fmla="*/ 1473952 w 5341896"/>
              <a:gd name="connsiteY258" fmla="*/ 4204909 h 4847676"/>
              <a:gd name="connsiteX259" fmla="*/ 1571969 w 5341896"/>
              <a:gd name="connsiteY259" fmla="*/ 4133548 h 4847676"/>
              <a:gd name="connsiteX260" fmla="*/ 1584565 w 5341896"/>
              <a:gd name="connsiteY260" fmla="*/ 3968935 h 4847676"/>
              <a:gd name="connsiteX261" fmla="*/ 1535327 w 5341896"/>
              <a:gd name="connsiteY261" fmla="*/ 3821683 h 4847676"/>
              <a:gd name="connsiteX262" fmla="*/ 1459204 w 5341896"/>
              <a:gd name="connsiteY262" fmla="*/ 3836200 h 4847676"/>
              <a:gd name="connsiteX263" fmla="*/ 1455900 w 5341896"/>
              <a:gd name="connsiteY263" fmla="*/ 3957491 h 4847676"/>
              <a:gd name="connsiteX264" fmla="*/ 1532946 w 5341896"/>
              <a:gd name="connsiteY264" fmla="*/ 4116419 h 4847676"/>
              <a:gd name="connsiteX265" fmla="*/ 1665681 w 5341896"/>
              <a:gd name="connsiteY265" fmla="*/ 4170189 h 4847676"/>
              <a:gd name="connsiteX266" fmla="*/ 1799569 w 5341896"/>
              <a:gd name="connsiteY266" fmla="*/ 4122410 h 4847676"/>
              <a:gd name="connsiteX267" fmla="*/ 1875231 w 5341896"/>
              <a:gd name="connsiteY267" fmla="*/ 3931373 h 4847676"/>
              <a:gd name="connsiteX268" fmla="*/ 1833137 w 5341896"/>
              <a:gd name="connsiteY268" fmla="*/ 3769832 h 4847676"/>
              <a:gd name="connsiteX269" fmla="*/ 1729668 w 5341896"/>
              <a:gd name="connsiteY269" fmla="*/ 3786270 h 4847676"/>
              <a:gd name="connsiteX270" fmla="*/ 1724214 w 5341896"/>
              <a:gd name="connsiteY270" fmla="*/ 3944893 h 4847676"/>
              <a:gd name="connsiteX271" fmla="*/ 1812474 w 5341896"/>
              <a:gd name="connsiteY271" fmla="*/ 4077859 h 4847676"/>
              <a:gd name="connsiteX272" fmla="*/ 1935914 w 5341896"/>
              <a:gd name="connsiteY272" fmla="*/ 4096908 h 4847676"/>
              <a:gd name="connsiteX273" fmla="*/ 2071262 w 5341896"/>
              <a:gd name="connsiteY273" fmla="*/ 4035303 h 4847676"/>
              <a:gd name="connsiteX274" fmla="*/ 2112896 w 5341896"/>
              <a:gd name="connsiteY274" fmla="*/ 3946813 h 4847676"/>
              <a:gd name="connsiteX275" fmla="*/ 2032702 w 5341896"/>
              <a:gd name="connsiteY275" fmla="*/ 3843114 h 4847676"/>
              <a:gd name="connsiteX276" fmla="*/ 2044377 w 5341896"/>
              <a:gd name="connsiteY276" fmla="*/ 3774134 h 4847676"/>
              <a:gd name="connsiteX277" fmla="*/ 2253005 w 5341896"/>
              <a:gd name="connsiteY277" fmla="*/ 3723436 h 4847676"/>
              <a:gd name="connsiteX278" fmla="*/ 2329129 w 5341896"/>
              <a:gd name="connsiteY278" fmla="*/ 3644471 h 4847676"/>
              <a:gd name="connsiteX279" fmla="*/ 2302243 w 5341896"/>
              <a:gd name="connsiteY279" fmla="*/ 3589779 h 4847676"/>
              <a:gd name="connsiteX280" fmla="*/ 2226120 w 5341896"/>
              <a:gd name="connsiteY280" fmla="*/ 3607139 h 4847676"/>
              <a:gd name="connsiteX281" fmla="*/ 2196623 w 5341896"/>
              <a:gd name="connsiteY281" fmla="*/ 3710838 h 4847676"/>
              <a:gd name="connsiteX282" fmla="*/ 2262760 w 5341896"/>
              <a:gd name="connsiteY282" fmla="*/ 3883287 h 4847676"/>
              <a:gd name="connsiteX283" fmla="*/ 2390733 w 5341896"/>
              <a:gd name="connsiteY283" fmla="*/ 3905410 h 4847676"/>
              <a:gd name="connsiteX284" fmla="*/ 2456871 w 5341896"/>
              <a:gd name="connsiteY284" fmla="*/ 3804322 h 4847676"/>
              <a:gd name="connsiteX285" fmla="*/ 2521088 w 5341896"/>
              <a:gd name="connsiteY285" fmla="*/ 3703464 h 4847676"/>
              <a:gd name="connsiteX286" fmla="*/ 2634313 w 5341896"/>
              <a:gd name="connsiteY286" fmla="*/ 3615204 h 4847676"/>
              <a:gd name="connsiteX287" fmla="*/ 2639075 w 5341896"/>
              <a:gd name="connsiteY287" fmla="*/ 3496987 h 4847676"/>
              <a:gd name="connsiteX288" fmla="*/ 2565794 w 5341896"/>
              <a:gd name="connsiteY288" fmla="*/ 3403273 h 4847676"/>
              <a:gd name="connsiteX289" fmla="*/ 2475614 w 5341896"/>
              <a:gd name="connsiteY289" fmla="*/ 3412567 h 4847676"/>
              <a:gd name="connsiteX290" fmla="*/ 2442353 w 5341896"/>
              <a:gd name="connsiteY290" fmla="*/ 3511505 h 4847676"/>
              <a:gd name="connsiteX291" fmla="*/ 2483986 w 5341896"/>
              <a:gd name="connsiteY291" fmla="*/ 3649463 h 4847676"/>
              <a:gd name="connsiteX292" fmla="*/ 2591987 w 5341896"/>
              <a:gd name="connsiteY292" fmla="*/ 3737954 h 4847676"/>
              <a:gd name="connsiteX293" fmla="*/ 2719961 w 5341896"/>
              <a:gd name="connsiteY293" fmla="*/ 3710608 h 4847676"/>
              <a:gd name="connsiteX294" fmla="*/ 2820588 w 5341896"/>
              <a:gd name="connsiteY294" fmla="*/ 3583557 h 4847676"/>
              <a:gd name="connsiteX295" fmla="*/ 2847703 w 5341896"/>
              <a:gd name="connsiteY295" fmla="*/ 3455354 h 4847676"/>
              <a:gd name="connsiteX296" fmla="*/ 2784178 w 5341896"/>
              <a:gd name="connsiteY296" fmla="*/ 3341899 h 4847676"/>
              <a:gd name="connsiteX297" fmla="*/ 2788248 w 5341896"/>
              <a:gd name="connsiteY297" fmla="*/ 3270307 h 4847676"/>
              <a:gd name="connsiteX298" fmla="*/ 2911920 w 5341896"/>
              <a:gd name="connsiteY298" fmla="*/ 3246264 h 4847676"/>
              <a:gd name="connsiteX299" fmla="*/ 3017770 w 5341896"/>
              <a:gd name="connsiteY299" fmla="*/ 3150400 h 4847676"/>
              <a:gd name="connsiteX300" fmla="*/ 2985893 w 5341896"/>
              <a:gd name="connsiteY300" fmla="*/ 2980793 h 4847676"/>
              <a:gd name="connsiteX301" fmla="*/ 2904776 w 5341896"/>
              <a:gd name="connsiteY301" fmla="*/ 2916576 h 4847676"/>
              <a:gd name="connsiteX302" fmla="*/ 2828423 w 5341896"/>
              <a:gd name="connsiteY302" fmla="*/ 2928714 h 4847676"/>
              <a:gd name="connsiteX303" fmla="*/ 2806070 w 5341896"/>
              <a:gd name="connsiteY303" fmla="*/ 3004836 h 4847676"/>
              <a:gd name="connsiteX304" fmla="*/ 2872208 w 5341896"/>
              <a:gd name="connsiteY304" fmla="*/ 3084493 h 4847676"/>
              <a:gd name="connsiteX305" fmla="*/ 2988043 w 5341896"/>
              <a:gd name="connsiteY305" fmla="*/ 3106846 h 4847676"/>
              <a:gd name="connsiteX306" fmla="*/ 3147894 w 5341896"/>
              <a:gd name="connsiteY306" fmla="*/ 3069515 h 4847676"/>
              <a:gd name="connsiteX307" fmla="*/ 3209499 w 5341896"/>
              <a:gd name="connsiteY307" fmla="*/ 2949914 h 4847676"/>
              <a:gd name="connsiteX308" fmla="*/ 3167866 w 5341896"/>
              <a:gd name="connsiteY308" fmla="*/ 2791215 h 4847676"/>
              <a:gd name="connsiteX309" fmla="*/ 3069390 w 5341896"/>
              <a:gd name="connsiteY309" fmla="*/ 2707717 h 4847676"/>
              <a:gd name="connsiteX310" fmla="*/ 2990425 w 5341896"/>
              <a:gd name="connsiteY310" fmla="*/ 2724617 h 4847676"/>
              <a:gd name="connsiteX311" fmla="*/ 3012548 w 5341896"/>
              <a:gd name="connsiteY311" fmla="*/ 2828546 h 4847676"/>
              <a:gd name="connsiteX312" fmla="*/ 3182384 w 5341896"/>
              <a:gd name="connsiteY312" fmla="*/ 2890383 h 4847676"/>
              <a:gd name="connsiteX313" fmla="*/ 3324875 w 5341896"/>
              <a:gd name="connsiteY313" fmla="*/ 2828778 h 4847676"/>
              <a:gd name="connsiteX314" fmla="*/ 3376264 w 5341896"/>
              <a:gd name="connsiteY314" fmla="*/ 2656329 h 4847676"/>
              <a:gd name="connsiteX315" fmla="*/ 3339623 w 5341896"/>
              <a:gd name="connsiteY315" fmla="*/ 2508845 h 4847676"/>
              <a:gd name="connsiteX316" fmla="*/ 3251363 w 5341896"/>
              <a:gd name="connsiteY316" fmla="*/ 2444398 h 4847676"/>
              <a:gd name="connsiteX317" fmla="*/ 3159339 w 5341896"/>
              <a:gd name="connsiteY317" fmla="*/ 2493175 h 4847676"/>
              <a:gd name="connsiteX318" fmla="*/ 3196671 w 5341896"/>
              <a:gd name="connsiteY318" fmla="*/ 2614696 h 4847676"/>
              <a:gd name="connsiteX319" fmla="*/ 3356753 w 5341896"/>
              <a:gd name="connsiteY319" fmla="*/ 2698653 h 4847676"/>
              <a:gd name="connsiteX320" fmla="*/ 3472359 w 5341896"/>
              <a:gd name="connsiteY320" fmla="*/ 2648955 h 4847676"/>
              <a:gd name="connsiteX321" fmla="*/ 3543489 w 5341896"/>
              <a:gd name="connsiteY321" fmla="*/ 2483650 h 4847676"/>
              <a:gd name="connsiteX322" fmla="*/ 3531352 w 5341896"/>
              <a:gd name="connsiteY322" fmla="*/ 2317116 h 4847676"/>
              <a:gd name="connsiteX323" fmla="*/ 3472819 w 5341896"/>
              <a:gd name="connsiteY323" fmla="*/ 2257892 h 4847676"/>
              <a:gd name="connsiteX324" fmla="*/ 3437409 w 5341896"/>
              <a:gd name="connsiteY324" fmla="*/ 2332326 h 4847676"/>
              <a:gd name="connsiteX325" fmla="*/ 3507308 w 5341896"/>
              <a:gd name="connsiteY325" fmla="*/ 2485262 h 4847676"/>
              <a:gd name="connsiteX326" fmla="*/ 3648878 w 5341896"/>
              <a:gd name="connsiteY326" fmla="*/ 2563767 h 4847676"/>
              <a:gd name="connsiteX327" fmla="*/ 3782075 w 5341896"/>
              <a:gd name="connsiteY327" fmla="*/ 2486722 h 4847676"/>
              <a:gd name="connsiteX328" fmla="*/ 3835845 w 5341896"/>
              <a:gd name="connsiteY328" fmla="*/ 2307821 h 4847676"/>
              <a:gd name="connsiteX329" fmla="*/ 3818946 w 5341896"/>
              <a:gd name="connsiteY329" fmla="*/ 2184380 h 4847676"/>
              <a:gd name="connsiteX330" fmla="*/ 3741133 w 5341896"/>
              <a:gd name="connsiteY330" fmla="*/ 2161566 h 4847676"/>
              <a:gd name="connsiteX331" fmla="*/ 3688822 w 5341896"/>
              <a:gd name="connsiteY331" fmla="*/ 2237919 h 4847676"/>
              <a:gd name="connsiteX332" fmla="*/ 3774240 w 5341896"/>
              <a:gd name="connsiteY332" fmla="*/ 2327332 h 4847676"/>
              <a:gd name="connsiteX333" fmla="*/ 3953832 w 5341896"/>
              <a:gd name="connsiteY333" fmla="*/ 2364202 h 4847676"/>
              <a:gd name="connsiteX334" fmla="*/ 4087028 w 5341896"/>
              <a:gd name="connsiteY334" fmla="*/ 2300217 h 4847676"/>
              <a:gd name="connsiteX335" fmla="*/ 4106540 w 5341896"/>
              <a:gd name="connsiteY335" fmla="*/ 2147509 h 4847676"/>
              <a:gd name="connsiteX336" fmla="*/ 4012826 w 5341896"/>
              <a:gd name="connsiteY336" fmla="*/ 2127076 h 4847676"/>
              <a:gd name="connsiteX337" fmla="*/ 3931479 w 5341896"/>
              <a:gd name="connsiteY337" fmla="*/ 2283087 h 4847676"/>
              <a:gd name="connsiteX338" fmla="*/ 3990703 w 5341896"/>
              <a:gd name="connsiteY338" fmla="*/ 2452464 h 4847676"/>
              <a:gd name="connsiteX339" fmla="*/ 4209778 w 5341896"/>
              <a:gd name="connsiteY339" fmla="*/ 2501471 h 4847676"/>
              <a:gd name="connsiteX340" fmla="*/ 4367249 w 5341896"/>
              <a:gd name="connsiteY340" fmla="*/ 2400843 h 4847676"/>
              <a:gd name="connsiteX341" fmla="*/ 4408881 w 5341896"/>
              <a:gd name="connsiteY341" fmla="*/ 2236000 h 4847676"/>
              <a:gd name="connsiteX342" fmla="*/ 4350118 w 5341896"/>
              <a:gd name="connsiteY342" fmla="*/ 2157495 h 4847676"/>
              <a:gd name="connsiteX343" fmla="*/ 4246649 w 5341896"/>
              <a:gd name="connsiteY343" fmla="*/ 2191755 h 4847676"/>
              <a:gd name="connsiteX344" fmla="*/ 4224527 w 5341896"/>
              <a:gd name="connsiteY344" fmla="*/ 2361361 h 4847676"/>
              <a:gd name="connsiteX345" fmla="*/ 4307794 w 5341896"/>
              <a:gd name="connsiteY345" fmla="*/ 2450772 h 4847676"/>
              <a:gd name="connsiteX346" fmla="*/ 4455508 w 5341896"/>
              <a:gd name="connsiteY346" fmla="*/ 2401535 h 4847676"/>
              <a:gd name="connsiteX347" fmla="*/ 4595157 w 5341896"/>
              <a:gd name="connsiteY347" fmla="*/ 2376341 h 4847676"/>
              <a:gd name="connsiteX348" fmla="*/ 4647698 w 5341896"/>
              <a:gd name="connsiteY348" fmla="*/ 2417281 h 4847676"/>
              <a:gd name="connsiteX349" fmla="*/ 4610596 w 5341896"/>
              <a:gd name="connsiteY349" fmla="*/ 2471744 h 4847676"/>
              <a:gd name="connsiteX350" fmla="*/ 4610136 w 5341896"/>
              <a:gd name="connsiteY350" fmla="*/ 2548328 h 4847676"/>
              <a:gd name="connsiteX351" fmla="*/ 4730734 w 5341896"/>
              <a:gd name="connsiteY351" fmla="*/ 2604709 h 4847676"/>
              <a:gd name="connsiteX352" fmla="*/ 4873456 w 5341896"/>
              <a:gd name="connsiteY352" fmla="*/ 2545716 h 4847676"/>
              <a:gd name="connsiteX353" fmla="*/ 4996896 w 5341896"/>
              <a:gd name="connsiteY353" fmla="*/ 2545716 h 4847676"/>
              <a:gd name="connsiteX354" fmla="*/ 5038530 w 5341896"/>
              <a:gd name="connsiteY354" fmla="*/ 2624221 h 4847676"/>
              <a:gd name="connsiteX355" fmla="*/ 4914858 w 5341896"/>
              <a:gd name="connsiteY355" fmla="*/ 2752193 h 4847676"/>
              <a:gd name="connsiteX356" fmla="*/ 4887974 w 5341896"/>
              <a:gd name="connsiteY356" fmla="*/ 2899677 h 4847676"/>
              <a:gd name="connsiteX357" fmla="*/ 4946736 w 5341896"/>
              <a:gd name="connsiteY357" fmla="*/ 3005527 h 4847676"/>
              <a:gd name="connsiteX358" fmla="*/ 5015946 w 5341896"/>
              <a:gd name="connsiteY358" fmla="*/ 3054766 h 4847676"/>
              <a:gd name="connsiteX359" fmla="*/ 5080164 w 5341896"/>
              <a:gd name="connsiteY359" fmla="*/ 3062141 h 4847676"/>
              <a:gd name="connsiteX360" fmla="*/ 5111581 w 5341896"/>
              <a:gd name="connsiteY360" fmla="*/ 3005988 h 4847676"/>
              <a:gd name="connsiteX361" fmla="*/ 5072559 w 5341896"/>
              <a:gd name="connsiteY361" fmla="*/ 2929174 h 4847676"/>
              <a:gd name="connsiteX362" fmla="*/ 5006191 w 5341896"/>
              <a:gd name="connsiteY362" fmla="*/ 2916576 h 4847676"/>
              <a:gd name="connsiteX363" fmla="*/ 4951960 w 5341896"/>
              <a:gd name="connsiteY363" fmla="*/ 2946073 h 4847676"/>
              <a:gd name="connsiteX364" fmla="*/ 4925075 w 5341896"/>
              <a:gd name="connsiteY364" fmla="*/ 3032413 h 4847676"/>
              <a:gd name="connsiteX365" fmla="*/ 4954342 w 5341896"/>
              <a:gd name="connsiteY365" fmla="*/ 3150400 h 4847676"/>
              <a:gd name="connsiteX366" fmla="*/ 5054969 w 5341896"/>
              <a:gd name="connsiteY366" fmla="*/ 3251257 h 4847676"/>
              <a:gd name="connsiteX367" fmla="*/ 5190546 w 5341896"/>
              <a:gd name="connsiteY367" fmla="*/ 3312632 h 4847676"/>
              <a:gd name="connsiteX368" fmla="*/ 5315907 w 5341896"/>
              <a:gd name="connsiteY368" fmla="*/ 3320006 h 4847676"/>
              <a:gd name="connsiteX369" fmla="*/ 5330656 w 5341896"/>
              <a:gd name="connsiteY369" fmla="*/ 3231516 h 4847676"/>
              <a:gd name="connsiteX370" fmla="*/ 5183172 w 5341896"/>
              <a:gd name="connsiteY370" fmla="*/ 3194645 h 4847676"/>
              <a:gd name="connsiteX371" fmla="*/ 5065185 w 5341896"/>
              <a:gd name="connsiteY371" fmla="*/ 3194645 h 4847676"/>
              <a:gd name="connsiteX372" fmla="*/ 4961946 w 5341896"/>
              <a:gd name="connsiteY372" fmla="*/ 3268387 h 4847676"/>
              <a:gd name="connsiteX373" fmla="*/ 4947198 w 5341896"/>
              <a:gd name="connsiteY373" fmla="*/ 3393748 h 4847676"/>
              <a:gd name="connsiteX374" fmla="*/ 5020940 w 5341896"/>
              <a:gd name="connsiteY374" fmla="*/ 3526484 h 4847676"/>
              <a:gd name="connsiteX375" fmla="*/ 5146301 w 5341896"/>
              <a:gd name="connsiteY375" fmla="*/ 3622348 h 4847676"/>
              <a:gd name="connsiteX376" fmla="*/ 5264288 w 5341896"/>
              <a:gd name="connsiteY376" fmla="*/ 3622348 h 4847676"/>
              <a:gd name="connsiteX377" fmla="*/ 5315907 w 5341896"/>
              <a:gd name="connsiteY377" fmla="*/ 3526484 h 4847676"/>
              <a:gd name="connsiteX378" fmla="*/ 5220043 w 5341896"/>
              <a:gd name="connsiteY378" fmla="*/ 3460116 h 4847676"/>
              <a:gd name="connsiteX379" fmla="*/ 5035688 w 5341896"/>
              <a:gd name="connsiteY379" fmla="*/ 3467490 h 4847676"/>
              <a:gd name="connsiteX380" fmla="*/ 4910327 w 5341896"/>
              <a:gd name="connsiteY380" fmla="*/ 3519109 h 4847676"/>
              <a:gd name="connsiteX381" fmla="*/ 4895578 w 5341896"/>
              <a:gd name="connsiteY381" fmla="*/ 3681342 h 4847676"/>
              <a:gd name="connsiteX382" fmla="*/ 4947198 w 5341896"/>
              <a:gd name="connsiteY382" fmla="*/ 3814077 h 4847676"/>
              <a:gd name="connsiteX383" fmla="*/ 5035688 w 5341896"/>
              <a:gd name="connsiteY383" fmla="*/ 3902567 h 4847676"/>
              <a:gd name="connsiteX384" fmla="*/ 5190546 w 5341896"/>
              <a:gd name="connsiteY384" fmla="*/ 3902567 h 4847676"/>
              <a:gd name="connsiteX385" fmla="*/ 5227417 w 5341896"/>
              <a:gd name="connsiteY385" fmla="*/ 3836200 h 4847676"/>
              <a:gd name="connsiteX386" fmla="*/ 5146301 w 5341896"/>
              <a:gd name="connsiteY386" fmla="*/ 3762458 h 4847676"/>
              <a:gd name="connsiteX387" fmla="*/ 5013565 w 5341896"/>
              <a:gd name="connsiteY387" fmla="*/ 3740335 h 4847676"/>
              <a:gd name="connsiteX388" fmla="*/ 4888204 w 5341896"/>
              <a:gd name="connsiteY388" fmla="*/ 3784580 h 4847676"/>
              <a:gd name="connsiteX389" fmla="*/ 4836585 w 5341896"/>
              <a:gd name="connsiteY389" fmla="*/ 3865697 h 4847676"/>
              <a:gd name="connsiteX390" fmla="*/ 4858707 w 5341896"/>
              <a:gd name="connsiteY390" fmla="*/ 4005806 h 4847676"/>
              <a:gd name="connsiteX391" fmla="*/ 4947198 w 5341896"/>
              <a:gd name="connsiteY391" fmla="*/ 4101671 h 4847676"/>
              <a:gd name="connsiteX392" fmla="*/ 5065185 w 5341896"/>
              <a:gd name="connsiteY392" fmla="*/ 4168038 h 4847676"/>
              <a:gd name="connsiteX393" fmla="*/ 5116804 w 5341896"/>
              <a:gd name="connsiteY393" fmla="*/ 4123793 h 4847676"/>
              <a:gd name="connsiteX394" fmla="*/ 5072559 w 5341896"/>
              <a:gd name="connsiteY394" fmla="*/ 4013180 h 4847676"/>
              <a:gd name="connsiteX395" fmla="*/ 4969320 w 5341896"/>
              <a:gd name="connsiteY395" fmla="*/ 3946813 h 4847676"/>
              <a:gd name="connsiteX396" fmla="*/ 4814462 w 5341896"/>
              <a:gd name="connsiteY396" fmla="*/ 3946813 h 4847676"/>
              <a:gd name="connsiteX397" fmla="*/ 4725972 w 5341896"/>
              <a:gd name="connsiteY397" fmla="*/ 4005806 h 4847676"/>
              <a:gd name="connsiteX398" fmla="*/ 4733346 w 5341896"/>
              <a:gd name="connsiteY398" fmla="*/ 4145916 h 4847676"/>
              <a:gd name="connsiteX399" fmla="*/ 4792340 w 5341896"/>
              <a:gd name="connsiteY399" fmla="*/ 4249155 h 4847676"/>
              <a:gd name="connsiteX400" fmla="*/ 4888204 w 5341896"/>
              <a:gd name="connsiteY400" fmla="*/ 4345019 h 4847676"/>
              <a:gd name="connsiteX401" fmla="*/ 4991443 w 5341896"/>
              <a:gd name="connsiteY401" fmla="*/ 4337645 h 4847676"/>
              <a:gd name="connsiteX402" fmla="*/ 4998817 w 5341896"/>
              <a:gd name="connsiteY402" fmla="*/ 4219658 h 4847676"/>
              <a:gd name="connsiteX403" fmla="*/ 4880830 w 5341896"/>
              <a:gd name="connsiteY403" fmla="*/ 4153290 h 4847676"/>
              <a:gd name="connsiteX404" fmla="*/ 4696475 w 5341896"/>
              <a:gd name="connsiteY404" fmla="*/ 4131167 h 4847676"/>
              <a:gd name="connsiteX405" fmla="*/ 4600611 w 5341896"/>
              <a:gd name="connsiteY405" fmla="*/ 4182787 h 4847676"/>
              <a:gd name="connsiteX406" fmla="*/ 4563740 w 5341896"/>
              <a:gd name="connsiteY406" fmla="*/ 4286026 h 4847676"/>
              <a:gd name="connsiteX407" fmla="*/ 4600611 w 5341896"/>
              <a:gd name="connsiteY407" fmla="*/ 4426135 h 4847676"/>
              <a:gd name="connsiteX408" fmla="*/ 4703849 w 5341896"/>
              <a:gd name="connsiteY408" fmla="*/ 4529374 h 4847676"/>
              <a:gd name="connsiteX409" fmla="*/ 4807088 w 5341896"/>
              <a:gd name="connsiteY409" fmla="*/ 4529374 h 4847676"/>
              <a:gd name="connsiteX410" fmla="*/ 4733346 w 5341896"/>
              <a:gd name="connsiteY410" fmla="*/ 4352393 h 4847676"/>
              <a:gd name="connsiteX411" fmla="*/ 4600611 w 5341896"/>
              <a:gd name="connsiteY411" fmla="*/ 4271277 h 4847676"/>
              <a:gd name="connsiteX412" fmla="*/ 4475249 w 5341896"/>
              <a:gd name="connsiteY412" fmla="*/ 4271277 h 4847676"/>
              <a:gd name="connsiteX413" fmla="*/ 4431004 w 5341896"/>
              <a:gd name="connsiteY413" fmla="*/ 4315522 h 4847676"/>
              <a:gd name="connsiteX414" fmla="*/ 4445752 w 5341896"/>
              <a:gd name="connsiteY414" fmla="*/ 4404013 h 4847676"/>
              <a:gd name="connsiteX415" fmla="*/ 4401507 w 5341896"/>
              <a:gd name="connsiteY415" fmla="*/ 4463006 h 4847676"/>
              <a:gd name="connsiteX416" fmla="*/ 4268772 w 5341896"/>
              <a:gd name="connsiteY416" fmla="*/ 4551497 h 4847676"/>
              <a:gd name="connsiteX417" fmla="*/ 4224527 w 5341896"/>
              <a:gd name="connsiteY417" fmla="*/ 4647361 h 4847676"/>
              <a:gd name="connsiteX418" fmla="*/ 4268772 w 5341896"/>
              <a:gd name="connsiteY418" fmla="*/ 4728477 h 4847676"/>
              <a:gd name="connsiteX419" fmla="*/ 4349888 w 5341896"/>
              <a:gd name="connsiteY419" fmla="*/ 4691606 h 4847676"/>
              <a:gd name="connsiteX420" fmla="*/ 4335140 w 5341896"/>
              <a:gd name="connsiteY420" fmla="*/ 4573619 h 4847676"/>
              <a:gd name="connsiteX421" fmla="*/ 4239275 w 5341896"/>
              <a:gd name="connsiteY421" fmla="*/ 4448258 h 4847676"/>
              <a:gd name="connsiteX422" fmla="*/ 4143411 w 5341896"/>
              <a:gd name="connsiteY422" fmla="*/ 4367142 h 4847676"/>
              <a:gd name="connsiteX423" fmla="*/ 4047546 w 5341896"/>
              <a:gd name="connsiteY423" fmla="*/ 4367142 h 4847676"/>
              <a:gd name="connsiteX424" fmla="*/ 3966430 w 5341896"/>
              <a:gd name="connsiteY424" fmla="*/ 4470380 h 4847676"/>
              <a:gd name="connsiteX425" fmla="*/ 3929559 w 5341896"/>
              <a:gd name="connsiteY425" fmla="*/ 4617864 h 4847676"/>
              <a:gd name="connsiteX426" fmla="*/ 3944307 w 5341896"/>
              <a:gd name="connsiteY426" fmla="*/ 4706355 h 4847676"/>
              <a:gd name="connsiteX427" fmla="*/ 4047546 w 5341896"/>
              <a:gd name="connsiteY427" fmla="*/ 4662109 h 4847676"/>
              <a:gd name="connsiteX428" fmla="*/ 4084417 w 5341896"/>
              <a:gd name="connsiteY428" fmla="*/ 4580993 h 4847676"/>
              <a:gd name="connsiteX429" fmla="*/ 4018049 w 5341896"/>
              <a:gd name="connsiteY429" fmla="*/ 4558871 h 4847676"/>
              <a:gd name="connsiteX430" fmla="*/ 3877940 w 5341896"/>
              <a:gd name="connsiteY430" fmla="*/ 4558871 h 4847676"/>
              <a:gd name="connsiteX431" fmla="*/ 3782075 w 5341896"/>
              <a:gd name="connsiteY431" fmla="*/ 4566245 h 4847676"/>
              <a:gd name="connsiteX432" fmla="*/ 3730456 w 5341896"/>
              <a:gd name="connsiteY432" fmla="*/ 4470380 h 4847676"/>
              <a:gd name="connsiteX433" fmla="*/ 3664088 w 5341896"/>
              <a:gd name="connsiteY433" fmla="*/ 4418761 h 4847676"/>
              <a:gd name="connsiteX434" fmla="*/ 3590346 w 5341896"/>
              <a:gd name="connsiteY434" fmla="*/ 4418761 h 4847676"/>
              <a:gd name="connsiteX435" fmla="*/ 3509230 w 5341896"/>
              <a:gd name="connsiteY435" fmla="*/ 4492503 h 4847676"/>
              <a:gd name="connsiteX436" fmla="*/ 3487107 w 5341896"/>
              <a:gd name="connsiteY436" fmla="*/ 4617864 h 4847676"/>
              <a:gd name="connsiteX437" fmla="*/ 3487107 w 5341896"/>
              <a:gd name="connsiteY437" fmla="*/ 4750600 h 4847676"/>
              <a:gd name="connsiteX438" fmla="*/ 3391243 w 5341896"/>
              <a:gd name="connsiteY438" fmla="*/ 4750600 h 4847676"/>
              <a:gd name="connsiteX439" fmla="*/ 3258507 w 5341896"/>
              <a:gd name="connsiteY439" fmla="*/ 4684232 h 4847676"/>
              <a:gd name="connsiteX440" fmla="*/ 3096275 w 5341896"/>
              <a:gd name="connsiteY440" fmla="*/ 4544122 h 4847676"/>
              <a:gd name="connsiteX441" fmla="*/ 3022533 w 5341896"/>
              <a:gd name="connsiteY441" fmla="*/ 4544122 h 4847676"/>
              <a:gd name="connsiteX442" fmla="*/ 2978288 w 5341896"/>
              <a:gd name="connsiteY442" fmla="*/ 4617864 h 4847676"/>
              <a:gd name="connsiteX443" fmla="*/ 3000411 w 5341896"/>
              <a:gd name="connsiteY443" fmla="*/ 4735851 h 4847676"/>
              <a:gd name="connsiteX444" fmla="*/ 3000411 w 5341896"/>
              <a:gd name="connsiteY444" fmla="*/ 4802219 h 4847676"/>
              <a:gd name="connsiteX445" fmla="*/ 2897172 w 5341896"/>
              <a:gd name="connsiteY445" fmla="*/ 4846464 h 4847676"/>
              <a:gd name="connsiteX446" fmla="*/ 2823430 w 5341896"/>
              <a:gd name="connsiteY446" fmla="*/ 4831716 h 4847676"/>
              <a:gd name="connsiteX447" fmla="*/ 2720191 w 5341896"/>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5185 w 5329717"/>
              <a:gd name="connsiteY371" fmla="*/ 3194645 h 4847676"/>
              <a:gd name="connsiteX372" fmla="*/ 4961946 w 5329717"/>
              <a:gd name="connsiteY372" fmla="*/ 3268387 h 4847676"/>
              <a:gd name="connsiteX373" fmla="*/ 4947198 w 5329717"/>
              <a:gd name="connsiteY373" fmla="*/ 3393748 h 4847676"/>
              <a:gd name="connsiteX374" fmla="*/ 5020940 w 5329717"/>
              <a:gd name="connsiteY374" fmla="*/ 3526484 h 4847676"/>
              <a:gd name="connsiteX375" fmla="*/ 5146301 w 5329717"/>
              <a:gd name="connsiteY375" fmla="*/ 3622348 h 4847676"/>
              <a:gd name="connsiteX376" fmla="*/ 5264288 w 5329717"/>
              <a:gd name="connsiteY376" fmla="*/ 3622348 h 4847676"/>
              <a:gd name="connsiteX377" fmla="*/ 5315907 w 5329717"/>
              <a:gd name="connsiteY377" fmla="*/ 3526484 h 4847676"/>
              <a:gd name="connsiteX378" fmla="*/ 5220043 w 5329717"/>
              <a:gd name="connsiteY378" fmla="*/ 3460116 h 4847676"/>
              <a:gd name="connsiteX379" fmla="*/ 5035688 w 5329717"/>
              <a:gd name="connsiteY379" fmla="*/ 3467490 h 4847676"/>
              <a:gd name="connsiteX380" fmla="*/ 4910327 w 5329717"/>
              <a:gd name="connsiteY380" fmla="*/ 3519109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61946 w 5329717"/>
              <a:gd name="connsiteY372" fmla="*/ 3268387 h 4847676"/>
              <a:gd name="connsiteX373" fmla="*/ 4947198 w 5329717"/>
              <a:gd name="connsiteY373" fmla="*/ 3393748 h 4847676"/>
              <a:gd name="connsiteX374" fmla="*/ 5020940 w 5329717"/>
              <a:gd name="connsiteY374" fmla="*/ 3526484 h 4847676"/>
              <a:gd name="connsiteX375" fmla="*/ 5146301 w 5329717"/>
              <a:gd name="connsiteY375" fmla="*/ 3622348 h 4847676"/>
              <a:gd name="connsiteX376" fmla="*/ 5264288 w 5329717"/>
              <a:gd name="connsiteY376" fmla="*/ 3622348 h 4847676"/>
              <a:gd name="connsiteX377" fmla="*/ 5315907 w 5329717"/>
              <a:gd name="connsiteY377" fmla="*/ 3526484 h 4847676"/>
              <a:gd name="connsiteX378" fmla="*/ 5220043 w 5329717"/>
              <a:gd name="connsiteY378" fmla="*/ 3460116 h 4847676"/>
              <a:gd name="connsiteX379" fmla="*/ 5035688 w 5329717"/>
              <a:gd name="connsiteY379" fmla="*/ 3467490 h 4847676"/>
              <a:gd name="connsiteX380" fmla="*/ 4910327 w 5329717"/>
              <a:gd name="connsiteY380" fmla="*/ 3519109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47198 w 5329717"/>
              <a:gd name="connsiteY373" fmla="*/ 3393748 h 4847676"/>
              <a:gd name="connsiteX374" fmla="*/ 5020940 w 5329717"/>
              <a:gd name="connsiteY374" fmla="*/ 3526484 h 4847676"/>
              <a:gd name="connsiteX375" fmla="*/ 5146301 w 5329717"/>
              <a:gd name="connsiteY375" fmla="*/ 3622348 h 4847676"/>
              <a:gd name="connsiteX376" fmla="*/ 5264288 w 5329717"/>
              <a:gd name="connsiteY376" fmla="*/ 3622348 h 4847676"/>
              <a:gd name="connsiteX377" fmla="*/ 5315907 w 5329717"/>
              <a:gd name="connsiteY377" fmla="*/ 3526484 h 4847676"/>
              <a:gd name="connsiteX378" fmla="*/ 5220043 w 5329717"/>
              <a:gd name="connsiteY378" fmla="*/ 3460116 h 4847676"/>
              <a:gd name="connsiteX379" fmla="*/ 5035688 w 5329717"/>
              <a:gd name="connsiteY379" fmla="*/ 3467490 h 4847676"/>
              <a:gd name="connsiteX380" fmla="*/ 4910327 w 5329717"/>
              <a:gd name="connsiteY380" fmla="*/ 3519109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46301 w 5329717"/>
              <a:gd name="connsiteY375" fmla="*/ 3622348 h 4847676"/>
              <a:gd name="connsiteX376" fmla="*/ 5264288 w 5329717"/>
              <a:gd name="connsiteY376" fmla="*/ 3622348 h 4847676"/>
              <a:gd name="connsiteX377" fmla="*/ 5315907 w 5329717"/>
              <a:gd name="connsiteY377" fmla="*/ 3526484 h 4847676"/>
              <a:gd name="connsiteX378" fmla="*/ 5220043 w 5329717"/>
              <a:gd name="connsiteY378" fmla="*/ 3460116 h 4847676"/>
              <a:gd name="connsiteX379" fmla="*/ 5035688 w 5329717"/>
              <a:gd name="connsiteY379" fmla="*/ 3467490 h 4847676"/>
              <a:gd name="connsiteX380" fmla="*/ 4910327 w 5329717"/>
              <a:gd name="connsiteY380" fmla="*/ 3519109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64288 w 5329717"/>
              <a:gd name="connsiteY376" fmla="*/ 3622348 h 4847676"/>
              <a:gd name="connsiteX377" fmla="*/ 5315907 w 5329717"/>
              <a:gd name="connsiteY377" fmla="*/ 3526484 h 4847676"/>
              <a:gd name="connsiteX378" fmla="*/ 5220043 w 5329717"/>
              <a:gd name="connsiteY378" fmla="*/ 3460116 h 4847676"/>
              <a:gd name="connsiteX379" fmla="*/ 5035688 w 5329717"/>
              <a:gd name="connsiteY379" fmla="*/ 3467490 h 4847676"/>
              <a:gd name="connsiteX380" fmla="*/ 4910327 w 5329717"/>
              <a:gd name="connsiteY380" fmla="*/ 3519109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4763 w 5329717"/>
              <a:gd name="connsiteY376" fmla="*/ 3610441 h 4847676"/>
              <a:gd name="connsiteX377" fmla="*/ 5315907 w 5329717"/>
              <a:gd name="connsiteY377" fmla="*/ 3526484 h 4847676"/>
              <a:gd name="connsiteX378" fmla="*/ 5220043 w 5329717"/>
              <a:gd name="connsiteY378" fmla="*/ 3460116 h 4847676"/>
              <a:gd name="connsiteX379" fmla="*/ 5035688 w 5329717"/>
              <a:gd name="connsiteY379" fmla="*/ 3467490 h 4847676"/>
              <a:gd name="connsiteX380" fmla="*/ 4910327 w 5329717"/>
              <a:gd name="connsiteY380" fmla="*/ 3519109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4763 w 5329717"/>
              <a:gd name="connsiteY376" fmla="*/ 3610441 h 4847676"/>
              <a:gd name="connsiteX377" fmla="*/ 5304001 w 5329717"/>
              <a:gd name="connsiteY377" fmla="*/ 3533628 h 4847676"/>
              <a:gd name="connsiteX378" fmla="*/ 5220043 w 5329717"/>
              <a:gd name="connsiteY378" fmla="*/ 3460116 h 4847676"/>
              <a:gd name="connsiteX379" fmla="*/ 5035688 w 5329717"/>
              <a:gd name="connsiteY379" fmla="*/ 3467490 h 4847676"/>
              <a:gd name="connsiteX380" fmla="*/ 4910327 w 5329717"/>
              <a:gd name="connsiteY380" fmla="*/ 3519109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20043 w 5329717"/>
              <a:gd name="connsiteY378" fmla="*/ 3460116 h 4847676"/>
              <a:gd name="connsiteX379" fmla="*/ 5035688 w 5329717"/>
              <a:gd name="connsiteY379" fmla="*/ 3467490 h 4847676"/>
              <a:gd name="connsiteX380" fmla="*/ 4910327 w 5329717"/>
              <a:gd name="connsiteY380" fmla="*/ 3519109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67490 h 4847676"/>
              <a:gd name="connsiteX380" fmla="*/ 4910327 w 5329717"/>
              <a:gd name="connsiteY380" fmla="*/ 3519109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67490 h 4847676"/>
              <a:gd name="connsiteX380" fmla="*/ 4919852 w 5329717"/>
              <a:gd name="connsiteY380" fmla="*/ 3528634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19852 w 5329717"/>
              <a:gd name="connsiteY380" fmla="*/ 3528634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895578 w 5329717"/>
              <a:gd name="connsiteY381" fmla="*/ 3681342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35688 w 5329717"/>
              <a:gd name="connsiteY383" fmla="*/ 3902567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7417 w 5329717"/>
              <a:gd name="connsiteY385" fmla="*/ 3836200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58707 w 5329717"/>
              <a:gd name="connsiteY390" fmla="*/ 4005806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47198 w 5329717"/>
              <a:gd name="connsiteY391" fmla="*/ 4101671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096908 h 4847676"/>
              <a:gd name="connsiteX392" fmla="*/ 5065185 w 5329717"/>
              <a:gd name="connsiteY392" fmla="*/ 416803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096908 h 4847676"/>
              <a:gd name="connsiteX392" fmla="*/ 5065185 w 5329717"/>
              <a:gd name="connsiteY392" fmla="*/ 414898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72559 w 5329717"/>
              <a:gd name="connsiteY394" fmla="*/ 4013180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46813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46813 h 4847676"/>
              <a:gd name="connsiteX397" fmla="*/ 4725972 w 5329717"/>
              <a:gd name="connsiteY397" fmla="*/ 4005806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46813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88204 w 5329717"/>
              <a:gd name="connsiteY400" fmla="*/ 4345019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91443 w 5329717"/>
              <a:gd name="connsiteY401" fmla="*/ 4337645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4998817 w 5329717"/>
              <a:gd name="connsiteY402" fmla="*/ 4219658 h 4847676"/>
              <a:gd name="connsiteX403" fmla="*/ 4880830 w 5329717"/>
              <a:gd name="connsiteY403" fmla="*/ 4153290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4998817 w 5329717"/>
              <a:gd name="connsiteY402" fmla="*/ 4219658 h 4847676"/>
              <a:gd name="connsiteX403" fmla="*/ 4873686 w 5329717"/>
              <a:gd name="connsiteY403" fmla="*/ 4143765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0611 w 5329717"/>
              <a:gd name="connsiteY405" fmla="*/ 4182787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63740 w 5329717"/>
              <a:gd name="connsiteY406" fmla="*/ 4286026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00611 w 5329717"/>
              <a:gd name="connsiteY407" fmla="*/ 4426135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03849 w 5329717"/>
              <a:gd name="connsiteY408" fmla="*/ 4529374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08612 w 5329717"/>
              <a:gd name="connsiteY408" fmla="*/ 4515086 h 4847676"/>
              <a:gd name="connsiteX409" fmla="*/ 4807088 w 5329717"/>
              <a:gd name="connsiteY409" fmla="*/ 4529374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08612 w 5329717"/>
              <a:gd name="connsiteY408" fmla="*/ 4515086 h 4847676"/>
              <a:gd name="connsiteX409" fmla="*/ 4811851 w 5329717"/>
              <a:gd name="connsiteY409" fmla="*/ 4500799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71277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75249 w 5329717"/>
              <a:gd name="connsiteY412" fmla="*/ 4271277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31004 w 5329717"/>
              <a:gd name="connsiteY413" fmla="*/ 4315522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45752 w 5329717"/>
              <a:gd name="connsiteY414" fmla="*/ 4404013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68772 w 5329717"/>
              <a:gd name="connsiteY416" fmla="*/ 4551497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24527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68772 w 5329717"/>
              <a:gd name="connsiteY418" fmla="*/ 4728477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39275 w 5329717"/>
              <a:gd name="connsiteY421" fmla="*/ 4448258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48800 w 5329717"/>
              <a:gd name="connsiteY421" fmla="*/ 4443496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3411 w 5329717"/>
              <a:gd name="connsiteY422" fmla="*/ 4367142 h 4847676"/>
              <a:gd name="connsiteX423" fmla="*/ 4047546 w 5329717"/>
              <a:gd name="connsiteY423" fmla="*/ 4367142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3411 w 5329717"/>
              <a:gd name="connsiteY422" fmla="*/ 4367142 h 4847676"/>
              <a:gd name="connsiteX423" fmla="*/ 4052309 w 5329717"/>
              <a:gd name="connsiteY423" fmla="*/ 4381429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66430 w 5329717"/>
              <a:gd name="connsiteY424" fmla="*/ 4470380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44307 w 5329717"/>
              <a:gd name="connsiteY426" fmla="*/ 4706355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47546 w 5329717"/>
              <a:gd name="connsiteY427" fmla="*/ 4662109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8871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58871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68396 h 4847676"/>
              <a:gd name="connsiteX431" fmla="*/ 3782075 w 5329717"/>
              <a:gd name="connsiteY431" fmla="*/ 4566245 h 4847676"/>
              <a:gd name="connsiteX432" fmla="*/ 3730456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68396 h 4847676"/>
              <a:gd name="connsiteX431" fmla="*/ 3782075 w 5329717"/>
              <a:gd name="connsiteY431" fmla="*/ 4566245 h 4847676"/>
              <a:gd name="connsiteX432" fmla="*/ 3725694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68396 h 4847676"/>
              <a:gd name="connsiteX431" fmla="*/ 3791600 w 5329717"/>
              <a:gd name="connsiteY431" fmla="*/ 4568627 h 4847676"/>
              <a:gd name="connsiteX432" fmla="*/ 3725694 w 5329717"/>
              <a:gd name="connsiteY432" fmla="*/ 4470380 h 4847676"/>
              <a:gd name="connsiteX433" fmla="*/ 3664088 w 5329717"/>
              <a:gd name="connsiteY433" fmla="*/ 4418761 h 4847676"/>
              <a:gd name="connsiteX434" fmla="*/ 3590346 w 5329717"/>
              <a:gd name="connsiteY434" fmla="*/ 441876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68396 h 4847676"/>
              <a:gd name="connsiteX431" fmla="*/ 3791600 w 5329717"/>
              <a:gd name="connsiteY431" fmla="*/ 4568627 h 4847676"/>
              <a:gd name="connsiteX432" fmla="*/ 3725694 w 5329717"/>
              <a:gd name="connsiteY432" fmla="*/ 4470380 h 4847676"/>
              <a:gd name="connsiteX433" fmla="*/ 3664088 w 5329717"/>
              <a:gd name="connsiteY433" fmla="*/ 4418761 h 4847676"/>
              <a:gd name="connsiteX434" fmla="*/ 3595109 w 5329717"/>
              <a:gd name="connsiteY434" fmla="*/ 4437811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68396 h 4847676"/>
              <a:gd name="connsiteX431" fmla="*/ 3791600 w 5329717"/>
              <a:gd name="connsiteY431" fmla="*/ 4568627 h 4847676"/>
              <a:gd name="connsiteX432" fmla="*/ 3725694 w 5329717"/>
              <a:gd name="connsiteY432" fmla="*/ 4470380 h 4847676"/>
              <a:gd name="connsiteX433" fmla="*/ 3664088 w 5329717"/>
              <a:gd name="connsiteY433" fmla="*/ 4418761 h 4847676"/>
              <a:gd name="connsiteX434" fmla="*/ 3590346 w 5329717"/>
              <a:gd name="connsiteY434" fmla="*/ 4428286 h 4847676"/>
              <a:gd name="connsiteX435" fmla="*/ 3509230 w 5329717"/>
              <a:gd name="connsiteY435" fmla="*/ 4492503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68396 h 4847676"/>
              <a:gd name="connsiteX431" fmla="*/ 3791600 w 5329717"/>
              <a:gd name="connsiteY431" fmla="*/ 4568627 h 4847676"/>
              <a:gd name="connsiteX432" fmla="*/ 3725694 w 5329717"/>
              <a:gd name="connsiteY432" fmla="*/ 4470380 h 4847676"/>
              <a:gd name="connsiteX433" fmla="*/ 3664088 w 5329717"/>
              <a:gd name="connsiteY433" fmla="*/ 4418761 h 4847676"/>
              <a:gd name="connsiteX434" fmla="*/ 3590346 w 5329717"/>
              <a:gd name="connsiteY434" fmla="*/ 4428286 h 4847676"/>
              <a:gd name="connsiteX435" fmla="*/ 3518755 w 5329717"/>
              <a:gd name="connsiteY435" fmla="*/ 4497265 h 4847676"/>
              <a:gd name="connsiteX436" fmla="*/ 3487107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68396 h 4847676"/>
              <a:gd name="connsiteX431" fmla="*/ 3791600 w 5329717"/>
              <a:gd name="connsiteY431" fmla="*/ 4568627 h 4847676"/>
              <a:gd name="connsiteX432" fmla="*/ 3725694 w 5329717"/>
              <a:gd name="connsiteY432" fmla="*/ 4470380 h 4847676"/>
              <a:gd name="connsiteX433" fmla="*/ 3664088 w 5329717"/>
              <a:gd name="connsiteY433" fmla="*/ 4418761 h 4847676"/>
              <a:gd name="connsiteX434" fmla="*/ 3590346 w 5329717"/>
              <a:gd name="connsiteY434" fmla="*/ 4428286 h 4847676"/>
              <a:gd name="connsiteX435" fmla="*/ 3518755 w 5329717"/>
              <a:gd name="connsiteY435" fmla="*/ 4497265 h 4847676"/>
              <a:gd name="connsiteX436" fmla="*/ 3501394 w 5329717"/>
              <a:gd name="connsiteY436" fmla="*/ 4617864 h 4847676"/>
              <a:gd name="connsiteX437" fmla="*/ 3487107 w 5329717"/>
              <a:gd name="connsiteY437" fmla="*/ 4750600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68396 h 4847676"/>
              <a:gd name="connsiteX431" fmla="*/ 3791600 w 5329717"/>
              <a:gd name="connsiteY431" fmla="*/ 4568627 h 4847676"/>
              <a:gd name="connsiteX432" fmla="*/ 3725694 w 5329717"/>
              <a:gd name="connsiteY432" fmla="*/ 4470380 h 4847676"/>
              <a:gd name="connsiteX433" fmla="*/ 3664088 w 5329717"/>
              <a:gd name="connsiteY433" fmla="*/ 4418761 h 4847676"/>
              <a:gd name="connsiteX434" fmla="*/ 3590346 w 5329717"/>
              <a:gd name="connsiteY434" fmla="*/ 4428286 h 4847676"/>
              <a:gd name="connsiteX435" fmla="*/ 3518755 w 5329717"/>
              <a:gd name="connsiteY435" fmla="*/ 4497265 h 4847676"/>
              <a:gd name="connsiteX436" fmla="*/ 3501394 w 5329717"/>
              <a:gd name="connsiteY436" fmla="*/ 4617864 h 4847676"/>
              <a:gd name="connsiteX437" fmla="*/ 3475201 w 5329717"/>
              <a:gd name="connsiteY437" fmla="*/ 4733931 h 4847676"/>
              <a:gd name="connsiteX438" fmla="*/ 3391243 w 5329717"/>
              <a:gd name="connsiteY438" fmla="*/ 4750600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68396 h 4847676"/>
              <a:gd name="connsiteX431" fmla="*/ 3791600 w 5329717"/>
              <a:gd name="connsiteY431" fmla="*/ 4568627 h 4847676"/>
              <a:gd name="connsiteX432" fmla="*/ 3725694 w 5329717"/>
              <a:gd name="connsiteY432" fmla="*/ 4470380 h 4847676"/>
              <a:gd name="connsiteX433" fmla="*/ 3664088 w 5329717"/>
              <a:gd name="connsiteY433" fmla="*/ 4418761 h 4847676"/>
              <a:gd name="connsiteX434" fmla="*/ 3590346 w 5329717"/>
              <a:gd name="connsiteY434" fmla="*/ 4428286 h 4847676"/>
              <a:gd name="connsiteX435" fmla="*/ 3518755 w 5329717"/>
              <a:gd name="connsiteY435" fmla="*/ 4497265 h 4847676"/>
              <a:gd name="connsiteX436" fmla="*/ 3501394 w 5329717"/>
              <a:gd name="connsiteY436" fmla="*/ 4617864 h 4847676"/>
              <a:gd name="connsiteX437" fmla="*/ 3475201 w 5329717"/>
              <a:gd name="connsiteY437" fmla="*/ 4733931 h 4847676"/>
              <a:gd name="connsiteX438" fmla="*/ 3384099 w 5329717"/>
              <a:gd name="connsiteY438" fmla="*/ 4736313 h 4847676"/>
              <a:gd name="connsiteX439" fmla="*/ 3258507 w 5329717"/>
              <a:gd name="connsiteY439" fmla="*/ 4684232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68396 h 4847676"/>
              <a:gd name="connsiteX431" fmla="*/ 3791600 w 5329717"/>
              <a:gd name="connsiteY431" fmla="*/ 4568627 h 4847676"/>
              <a:gd name="connsiteX432" fmla="*/ 3725694 w 5329717"/>
              <a:gd name="connsiteY432" fmla="*/ 4470380 h 4847676"/>
              <a:gd name="connsiteX433" fmla="*/ 3664088 w 5329717"/>
              <a:gd name="connsiteY433" fmla="*/ 4418761 h 4847676"/>
              <a:gd name="connsiteX434" fmla="*/ 3590346 w 5329717"/>
              <a:gd name="connsiteY434" fmla="*/ 4428286 h 4847676"/>
              <a:gd name="connsiteX435" fmla="*/ 3518755 w 5329717"/>
              <a:gd name="connsiteY435" fmla="*/ 4497265 h 4847676"/>
              <a:gd name="connsiteX436" fmla="*/ 3501394 w 5329717"/>
              <a:gd name="connsiteY436" fmla="*/ 4617864 h 4847676"/>
              <a:gd name="connsiteX437" fmla="*/ 3475201 w 5329717"/>
              <a:gd name="connsiteY437" fmla="*/ 4733931 h 4847676"/>
              <a:gd name="connsiteX438" fmla="*/ 3384099 w 5329717"/>
              <a:gd name="connsiteY438" fmla="*/ 4736313 h 4847676"/>
              <a:gd name="connsiteX439" fmla="*/ 3263270 w 5329717"/>
              <a:gd name="connsiteY439" fmla="*/ 4672326 h 4847676"/>
              <a:gd name="connsiteX440" fmla="*/ 3096275 w 5329717"/>
              <a:gd name="connsiteY440" fmla="*/ 4544122 h 4847676"/>
              <a:gd name="connsiteX441" fmla="*/ 3022533 w 5329717"/>
              <a:gd name="connsiteY441" fmla="*/ 4544122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47676"/>
              <a:gd name="connsiteX1" fmla="*/ 4265929 w 5329717"/>
              <a:gd name="connsiteY1" fmla="*/ 245198 h 4847676"/>
              <a:gd name="connsiteX2" fmla="*/ 4241196 w 5329717"/>
              <a:gd name="connsiteY2" fmla="*/ 314638 h 4847676"/>
              <a:gd name="connsiteX3" fmla="*/ 4172907 w 5329717"/>
              <a:gd name="connsiteY3" fmla="*/ 318709 h 4847676"/>
              <a:gd name="connsiteX4" fmla="*/ 4091791 w 5329717"/>
              <a:gd name="connsiteY4" fmla="*/ 193348 h 4847676"/>
              <a:gd name="connsiteX5" fmla="*/ 4003301 w 5329717"/>
              <a:gd name="connsiteY5" fmla="*/ 156477 h 4847676"/>
              <a:gd name="connsiteX6" fmla="*/ 3890077 w 5329717"/>
              <a:gd name="connsiteY6" fmla="*/ 200492 h 4847676"/>
              <a:gd name="connsiteX7" fmla="*/ 3851055 w 5329717"/>
              <a:gd name="connsiteY7" fmla="*/ 296587 h 4847676"/>
              <a:gd name="connsiteX8" fmla="*/ 3870104 w 5329717"/>
              <a:gd name="connsiteY8" fmla="*/ 370559 h 4847676"/>
              <a:gd name="connsiteX9" fmla="*/ 3973804 w 5329717"/>
              <a:gd name="connsiteY9" fmla="*/ 399826 h 4847676"/>
              <a:gd name="connsiteX10" fmla="*/ 4099165 w 5329717"/>
              <a:gd name="connsiteY10" fmla="*/ 421948 h 4847676"/>
              <a:gd name="connsiteX11" fmla="*/ 4106540 w 5329717"/>
              <a:gd name="connsiteY11" fmla="*/ 503064 h 4847676"/>
              <a:gd name="connsiteX12" fmla="*/ 4047777 w 5329717"/>
              <a:gd name="connsiteY12" fmla="*/ 559907 h 4847676"/>
              <a:gd name="connsiteX13" fmla="*/ 3904825 w 5329717"/>
              <a:gd name="connsiteY13" fmla="*/ 510670 h 4847676"/>
              <a:gd name="connsiteX14" fmla="*/ 3801817 w 5329717"/>
              <a:gd name="connsiteY14" fmla="*/ 427172 h 4847676"/>
              <a:gd name="connsiteX15" fmla="*/ 3708103 w 5329717"/>
              <a:gd name="connsiteY15" fmla="*/ 394602 h 4847676"/>
              <a:gd name="connsiteX16" fmla="*/ 3637202 w 5329717"/>
              <a:gd name="connsiteY16" fmla="*/ 472876 h 4847676"/>
              <a:gd name="connsiteX17" fmla="*/ 3632210 w 5329717"/>
              <a:gd name="connsiteY17" fmla="*/ 606533 h 4847676"/>
              <a:gd name="connsiteX18" fmla="*/ 3676225 w 5329717"/>
              <a:gd name="connsiteY18" fmla="*/ 716916 h 4847676"/>
              <a:gd name="connsiteX19" fmla="*/ 3775162 w 5329717"/>
              <a:gd name="connsiteY19" fmla="*/ 726441 h 4847676"/>
              <a:gd name="connsiteX20" fmla="*/ 3831082 w 5329717"/>
              <a:gd name="connsiteY20" fmla="*/ 633419 h 4847676"/>
              <a:gd name="connsiteX21" fmla="*/ 3759952 w 5329717"/>
              <a:gd name="connsiteY21" fmla="*/ 525187 h 4847676"/>
              <a:gd name="connsiteX22" fmla="*/ 3605094 w 5329717"/>
              <a:gd name="connsiteY22" fmla="*/ 473567 h 4847676"/>
              <a:gd name="connsiteX23" fmla="*/ 3472128 w 5329717"/>
              <a:gd name="connsiteY23" fmla="*/ 478100 h 4847676"/>
              <a:gd name="connsiteX24" fmla="*/ 3383869 w 5329717"/>
              <a:gd name="connsiteY24" fmla="*/ 539705 h 4847676"/>
              <a:gd name="connsiteX25" fmla="*/ 3341774 w 5329717"/>
              <a:gd name="connsiteY25" fmla="*/ 677664 h 4847676"/>
              <a:gd name="connsiteX26" fmla="*/ 3376494 w 5329717"/>
              <a:gd name="connsiteY26" fmla="*/ 805406 h 4847676"/>
              <a:gd name="connsiteX27" fmla="*/ 3450236 w 5329717"/>
              <a:gd name="connsiteY27" fmla="*/ 864400 h 4847676"/>
              <a:gd name="connsiteX28" fmla="*/ 3511611 w 5329717"/>
              <a:gd name="connsiteY28" fmla="*/ 832983 h 4847676"/>
              <a:gd name="connsiteX29" fmla="*/ 3494481 w 5329717"/>
              <a:gd name="connsiteY29" fmla="*/ 709542 h 4847676"/>
              <a:gd name="connsiteX30" fmla="*/ 3428114 w 5329717"/>
              <a:gd name="connsiteY30" fmla="*/ 598929 h 4847676"/>
              <a:gd name="connsiteX31" fmla="*/ 3320343 w 5329717"/>
              <a:gd name="connsiteY31" fmla="*/ 544698 h 4847676"/>
              <a:gd name="connsiteX32" fmla="*/ 3206888 w 5329717"/>
              <a:gd name="connsiteY32" fmla="*/ 562058 h 4847676"/>
              <a:gd name="connsiteX33" fmla="*/ 3108412 w 5329717"/>
              <a:gd name="connsiteY33" fmla="*/ 625583 h 4847676"/>
              <a:gd name="connsiteX34" fmla="*/ 3029907 w 5329717"/>
              <a:gd name="connsiteY34" fmla="*/ 731664 h 4847676"/>
              <a:gd name="connsiteX35" fmla="*/ 3007555 w 5329717"/>
              <a:gd name="connsiteY35" fmla="*/ 847269 h 4847676"/>
              <a:gd name="connsiteX36" fmla="*/ 3066547 w 5329717"/>
              <a:gd name="connsiteY36" fmla="*/ 930998 h 4847676"/>
              <a:gd name="connsiteX37" fmla="*/ 3177621 w 5329717"/>
              <a:gd name="connsiteY37" fmla="*/ 899120 h 4847676"/>
              <a:gd name="connsiteX38" fmla="*/ 3170247 w 5329717"/>
              <a:gd name="connsiteY38" fmla="*/ 753787 h 4847676"/>
              <a:gd name="connsiteX39" fmla="*/ 3074152 w 5329717"/>
              <a:gd name="connsiteY39" fmla="*/ 613677 h 4847676"/>
              <a:gd name="connsiteX40" fmla="*/ 2985662 w 5329717"/>
              <a:gd name="connsiteY40" fmla="*/ 583950 h 4847676"/>
              <a:gd name="connsiteX41" fmla="*/ 2911920 w 5329717"/>
              <a:gd name="connsiteY41" fmla="*/ 613677 h 4847676"/>
              <a:gd name="connsiteX42" fmla="*/ 2842019 w 5329717"/>
              <a:gd name="connsiteY42" fmla="*/ 675743 h 4847676"/>
              <a:gd name="connsiteX43" fmla="*/ 2746615 w 5329717"/>
              <a:gd name="connsiteY43" fmla="*/ 710003 h 4847676"/>
              <a:gd name="connsiteX44" fmla="*/ 2675486 w 5329717"/>
              <a:gd name="connsiteY44" fmla="*/ 667678 h 4847676"/>
              <a:gd name="connsiteX45" fmla="*/ 2704751 w 5329717"/>
              <a:gd name="connsiteY45" fmla="*/ 625352 h 4847676"/>
              <a:gd name="connsiteX46" fmla="*/ 2767049 w 5329717"/>
              <a:gd name="connsiteY46" fmla="*/ 578727 h 4847676"/>
              <a:gd name="connsiteX47" fmla="*/ 2725184 w 5329717"/>
              <a:gd name="connsiteY47" fmla="*/ 519733 h 4847676"/>
              <a:gd name="connsiteX48" fmla="*/ 2639075 w 5329717"/>
              <a:gd name="connsiteY48" fmla="*/ 512589 h 4847676"/>
              <a:gd name="connsiteX49" fmla="*/ 2545823 w 5329717"/>
              <a:gd name="connsiteY49" fmla="*/ 574425 h 4847676"/>
              <a:gd name="connsiteX50" fmla="*/ 2417849 w 5329717"/>
              <a:gd name="connsiteY50" fmla="*/ 635800 h 4847676"/>
              <a:gd name="connsiteX51" fmla="*/ 2314611 w 5329717"/>
              <a:gd name="connsiteY51" fmla="*/ 591555 h 4847676"/>
              <a:gd name="connsiteX52" fmla="*/ 2297251 w 5329717"/>
              <a:gd name="connsiteY52" fmla="*/ 510438 h 4847676"/>
              <a:gd name="connsiteX53" fmla="*/ 2388352 w 5329717"/>
              <a:gd name="connsiteY53" fmla="*/ 444071 h 4847676"/>
              <a:gd name="connsiteX54" fmla="*/ 2462094 w 5329717"/>
              <a:gd name="connsiteY54" fmla="*/ 407200 h 4847676"/>
              <a:gd name="connsiteX55" fmla="*/ 2531305 w 5329717"/>
              <a:gd name="connsiteY55" fmla="*/ 364874 h 4847676"/>
              <a:gd name="connsiteX56" fmla="*/ 2543211 w 5329717"/>
              <a:gd name="connsiteY56" fmla="*/ 318709 h 4847676"/>
              <a:gd name="connsiteX57" fmla="*/ 2425223 w 5329717"/>
              <a:gd name="connsiteY57" fmla="*/ 274464 h 4847676"/>
              <a:gd name="connsiteX58" fmla="*/ 2388352 w 5329717"/>
              <a:gd name="connsiteY58" fmla="*/ 193348 h 4847676"/>
              <a:gd name="connsiteX59" fmla="*/ 2368842 w 5329717"/>
              <a:gd name="connsiteY59" fmla="*/ 117225 h 4847676"/>
              <a:gd name="connsiteX60" fmla="*/ 2299862 w 5329717"/>
              <a:gd name="connsiteY60" fmla="*/ 97484 h 4847676"/>
              <a:gd name="connsiteX61" fmla="*/ 2196854 w 5329717"/>
              <a:gd name="connsiteY61" fmla="*/ 144341 h 4847676"/>
              <a:gd name="connsiteX62" fmla="*/ 2088392 w 5329717"/>
              <a:gd name="connsiteY62" fmla="*/ 233061 h 4847676"/>
              <a:gd name="connsiteX63" fmla="*/ 2027017 w 5329717"/>
              <a:gd name="connsiteY63" fmla="*/ 318709 h 4847676"/>
              <a:gd name="connsiteX64" fmla="*/ 2027017 w 5329717"/>
              <a:gd name="connsiteY64" fmla="*/ 392451 h 4847676"/>
              <a:gd name="connsiteX65" fmla="*/ 2086011 w 5329717"/>
              <a:gd name="connsiteY65" fmla="*/ 429322 h 4847676"/>
              <a:gd name="connsiteX66" fmla="*/ 2187098 w 5329717"/>
              <a:gd name="connsiteY66" fmla="*/ 380314 h 4847676"/>
              <a:gd name="connsiteX67" fmla="*/ 2240869 w 5329717"/>
              <a:gd name="connsiteY67" fmla="*/ 296587 h 4847676"/>
              <a:gd name="connsiteX68" fmla="*/ 2270365 w 5329717"/>
              <a:gd name="connsiteY68" fmla="*/ 156477 h 4847676"/>
              <a:gd name="connsiteX69" fmla="*/ 2226120 w 5329717"/>
              <a:gd name="connsiteY69" fmla="*/ 75361 h 4847676"/>
              <a:gd name="connsiteX70" fmla="*/ 2108133 w 5329717"/>
              <a:gd name="connsiteY70" fmla="*/ 38490 h 4847676"/>
              <a:gd name="connsiteX71" fmla="*/ 1960649 w 5329717"/>
              <a:gd name="connsiteY71" fmla="*/ 33497 h 4847676"/>
              <a:gd name="connsiteX72" fmla="*/ 1830296 w 5329717"/>
              <a:gd name="connsiteY72" fmla="*/ 70829 h 4847676"/>
              <a:gd name="connsiteX73" fmla="*/ 1741343 w 5329717"/>
              <a:gd name="connsiteY73" fmla="*/ 156017 h 4847676"/>
              <a:gd name="connsiteX74" fmla="*/ 1726596 w 5329717"/>
              <a:gd name="connsiteY74" fmla="*/ 279688 h 4847676"/>
              <a:gd name="connsiteX75" fmla="*/ 1768920 w 5329717"/>
              <a:gd name="connsiteY75" fmla="*/ 360342 h 4847676"/>
              <a:gd name="connsiteX76" fmla="*/ 1850036 w 5329717"/>
              <a:gd name="connsiteY76" fmla="*/ 372710 h 4847676"/>
              <a:gd name="connsiteX77" fmla="*/ 1926620 w 5329717"/>
              <a:gd name="connsiteY77" fmla="*/ 274694 h 4847676"/>
              <a:gd name="connsiteX78" fmla="*/ 1919477 w 5329717"/>
              <a:gd name="connsiteY78" fmla="*/ 109851 h 4847676"/>
              <a:gd name="connsiteX79" fmla="*/ 1783438 w 5329717"/>
              <a:gd name="connsiteY79" fmla="*/ 18518 h 4847676"/>
              <a:gd name="connsiteX80" fmla="*/ 1658307 w 5329717"/>
              <a:gd name="connsiteY80" fmla="*/ 1619 h 4847676"/>
              <a:gd name="connsiteX81" fmla="*/ 1515586 w 5329717"/>
              <a:gd name="connsiteY81" fmla="*/ 43023 h 4847676"/>
              <a:gd name="connsiteX82" fmla="*/ 1424715 w 5329717"/>
              <a:gd name="connsiteY82" fmla="*/ 126750 h 4847676"/>
              <a:gd name="connsiteX83" fmla="*/ 1407585 w 5329717"/>
              <a:gd name="connsiteY83" fmla="*/ 252342 h 4847676"/>
              <a:gd name="connsiteX84" fmla="*/ 1429707 w 5329717"/>
              <a:gd name="connsiteY84" fmla="*/ 355580 h 4847676"/>
              <a:gd name="connsiteX85" fmla="*/ 1495384 w 5329717"/>
              <a:gd name="connsiteY85" fmla="*/ 400286 h 4847676"/>
              <a:gd name="connsiteX86" fmla="*/ 1575040 w 5329717"/>
              <a:gd name="connsiteY86" fmla="*/ 355811 h 4847676"/>
              <a:gd name="connsiteX87" fmla="*/ 1594551 w 5329717"/>
              <a:gd name="connsiteY87" fmla="*/ 230219 h 4847676"/>
              <a:gd name="connsiteX88" fmla="*/ 1518429 w 5329717"/>
              <a:gd name="connsiteY88" fmla="*/ 114613 h 4847676"/>
              <a:gd name="connsiteX89" fmla="*/ 1385462 w 5329717"/>
              <a:gd name="connsiteY89" fmla="*/ 75130 h 4847676"/>
              <a:gd name="connsiteX90" fmla="*/ 1252727 w 5329717"/>
              <a:gd name="connsiteY90" fmla="*/ 104858 h 4847676"/>
              <a:gd name="connsiteX91" fmla="*/ 1139271 w 5329717"/>
              <a:gd name="connsiteY91" fmla="*/ 190506 h 4847676"/>
              <a:gd name="connsiteX92" fmla="*/ 1102400 w 5329717"/>
              <a:gd name="connsiteY92" fmla="*/ 318709 h 4847676"/>
              <a:gd name="connsiteX93" fmla="*/ 1142114 w 5329717"/>
              <a:gd name="connsiteY93" fmla="*/ 429322 h 4847676"/>
              <a:gd name="connsiteX94" fmla="*/ 1230604 w 5329717"/>
              <a:gd name="connsiteY94" fmla="*/ 483092 h 4847676"/>
              <a:gd name="connsiteX95" fmla="*/ 1306958 w 5329717"/>
              <a:gd name="connsiteY95" fmla="*/ 460740 h 4847676"/>
              <a:gd name="connsiteX96" fmla="*/ 1296972 w 5329717"/>
              <a:gd name="connsiteY96" fmla="*/ 344672 h 4847676"/>
              <a:gd name="connsiteX97" fmla="*/ 1201107 w 5329717"/>
              <a:gd name="connsiteY97" fmla="*/ 252342 h 4847676"/>
              <a:gd name="connsiteX98" fmla="*/ 1031271 w 5329717"/>
              <a:gd name="connsiteY98" fmla="*/ 256873 h 4847676"/>
              <a:gd name="connsiteX99" fmla="*/ 890930 w 5329717"/>
              <a:gd name="connsiteY99" fmla="*/ 311104 h 4847676"/>
              <a:gd name="connsiteX100" fmla="*/ 854520 w 5329717"/>
              <a:gd name="connsiteY100" fmla="*/ 414574 h 4847676"/>
              <a:gd name="connsiteX101" fmla="*/ 908290 w 5329717"/>
              <a:gd name="connsiteY101" fmla="*/ 484014 h 4847676"/>
              <a:gd name="connsiteX102" fmla="*/ 1019365 w 5329717"/>
              <a:gd name="connsiteY102" fmla="*/ 475718 h 4847676"/>
              <a:gd name="connsiteX103" fmla="*/ 1080739 w 5329717"/>
              <a:gd name="connsiteY103" fmla="*/ 509977 h 4847676"/>
              <a:gd name="connsiteX104" fmla="*/ 1031501 w 5329717"/>
              <a:gd name="connsiteY104" fmla="*/ 606303 h 4847676"/>
              <a:gd name="connsiteX105" fmla="*/ 939938 w 5329717"/>
              <a:gd name="connsiteY105" fmla="*/ 660535 h 4847676"/>
              <a:gd name="connsiteX106" fmla="*/ 810275 w 5329717"/>
              <a:gd name="connsiteY106" fmla="*/ 591555 h 4847676"/>
              <a:gd name="connsiteX107" fmla="*/ 721785 w 5329717"/>
              <a:gd name="connsiteY107" fmla="*/ 539935 h 4847676"/>
              <a:gd name="connsiteX108" fmla="*/ 621157 w 5329717"/>
              <a:gd name="connsiteY108" fmla="*/ 562289 h 4847676"/>
              <a:gd name="connsiteX109" fmla="*/ 571228 w 5329717"/>
              <a:gd name="connsiteY109" fmla="*/ 611065 h 4847676"/>
              <a:gd name="connsiteX110" fmla="*/ 595963 w 5329717"/>
              <a:gd name="connsiteY110" fmla="*/ 672671 h 4847676"/>
              <a:gd name="connsiteX111" fmla="*/ 591431 w 5329717"/>
              <a:gd name="connsiteY111" fmla="*/ 741650 h 4847676"/>
              <a:gd name="connsiteX112" fmla="*/ 517688 w 5329717"/>
              <a:gd name="connsiteY112" fmla="*/ 785895 h 4847676"/>
              <a:gd name="connsiteX113" fmla="*/ 438492 w 5329717"/>
              <a:gd name="connsiteY113" fmla="*/ 800874 h 4847676"/>
              <a:gd name="connsiteX114" fmla="*/ 348082 w 5329717"/>
              <a:gd name="connsiteY114" fmla="*/ 773759 h 4847676"/>
              <a:gd name="connsiteX115" fmla="*/ 283865 w 5329717"/>
              <a:gd name="connsiteY115" fmla="*/ 824687 h 4847676"/>
              <a:gd name="connsiteX116" fmla="*/ 259361 w 5329717"/>
              <a:gd name="connsiteY116" fmla="*/ 901271 h 4847676"/>
              <a:gd name="connsiteX117" fmla="*/ 303606 w 5329717"/>
              <a:gd name="connsiteY117" fmla="*/ 1053748 h 4847676"/>
              <a:gd name="connsiteX118" fmla="*/ 362830 w 5329717"/>
              <a:gd name="connsiteY118" fmla="*/ 1152455 h 4847676"/>
              <a:gd name="connsiteX119" fmla="*/ 434191 w 5329717"/>
              <a:gd name="connsiteY119" fmla="*/ 1219052 h 4847676"/>
              <a:gd name="connsiteX120" fmla="*/ 485811 w 5329717"/>
              <a:gd name="connsiteY120" fmla="*/ 1210987 h 4847676"/>
              <a:gd name="connsiteX121" fmla="*/ 463688 w 5329717"/>
              <a:gd name="connsiteY121" fmla="*/ 1093000 h 4847676"/>
              <a:gd name="connsiteX122" fmla="*/ 367823 w 5329717"/>
              <a:gd name="connsiteY122" fmla="*/ 1011884 h 4847676"/>
              <a:gd name="connsiteX123" fmla="*/ 249836 w 5329717"/>
              <a:gd name="connsiteY123" fmla="*/ 1026632 h 4847676"/>
              <a:gd name="connsiteX124" fmla="*/ 131619 w 5329717"/>
              <a:gd name="connsiteY124" fmla="*/ 1159137 h 4847676"/>
              <a:gd name="connsiteX125" fmla="*/ 94748 w 5329717"/>
              <a:gd name="connsiteY125" fmla="*/ 1299707 h 4847676"/>
              <a:gd name="connsiteX126" fmla="*/ 94978 w 5329717"/>
              <a:gd name="connsiteY126" fmla="*/ 1402716 h 4847676"/>
              <a:gd name="connsiteX127" fmla="*/ 121863 w 5329717"/>
              <a:gd name="connsiteY127" fmla="*/ 1451954 h 4847676"/>
              <a:gd name="connsiteX128" fmla="*/ 207742 w 5329717"/>
              <a:gd name="connsiteY128" fmla="*/ 1469774 h 4847676"/>
              <a:gd name="connsiteX129" fmla="*/ 341169 w 5329717"/>
              <a:gd name="connsiteY129" fmla="*/ 1422919 h 4847676"/>
              <a:gd name="connsiteX130" fmla="*/ 404694 w 5329717"/>
              <a:gd name="connsiteY130" fmla="*/ 1351097 h 4847676"/>
              <a:gd name="connsiteX131" fmla="*/ 367823 w 5329717"/>
              <a:gd name="connsiteY131" fmla="*/ 1314226 h 4847676"/>
              <a:gd name="connsiteX132" fmla="*/ 227714 w 5329717"/>
              <a:gd name="connsiteY132" fmla="*/ 1336348 h 4847676"/>
              <a:gd name="connsiteX133" fmla="*/ 119252 w 5329717"/>
              <a:gd name="connsiteY133" fmla="*/ 1417233 h 4847676"/>
              <a:gd name="connsiteX134" fmla="*/ 84992 w 5329717"/>
              <a:gd name="connsiteY134" fmla="*/ 1518091 h 4847676"/>
              <a:gd name="connsiteX135" fmla="*/ 122093 w 5329717"/>
              <a:gd name="connsiteY135" fmla="*/ 1616337 h 4847676"/>
              <a:gd name="connsiteX136" fmla="*/ 217498 w 5329717"/>
              <a:gd name="connsiteY136" fmla="*/ 1678173 h 4847676"/>
              <a:gd name="connsiteX137" fmla="*/ 382572 w 5329717"/>
              <a:gd name="connsiteY137" fmla="*/ 1690771 h 4847676"/>
              <a:gd name="connsiteX138" fmla="*/ 510545 w 5329717"/>
              <a:gd name="connsiteY138" fmla="*/ 1594675 h 4847676"/>
              <a:gd name="connsiteX139" fmla="*/ 515307 w 5329717"/>
              <a:gd name="connsiteY139" fmla="*/ 1505955 h 4847676"/>
              <a:gd name="connsiteX140" fmla="*/ 448940 w 5329717"/>
              <a:gd name="connsiteY140" fmla="*/ 1493357 h 4847676"/>
              <a:gd name="connsiteX141" fmla="*/ 357608 w 5329717"/>
              <a:gd name="connsiteY141" fmla="*/ 1537372 h 4847676"/>
              <a:gd name="connsiteX142" fmla="*/ 303146 w 5329717"/>
              <a:gd name="connsiteY142" fmla="*/ 1621100 h 4847676"/>
              <a:gd name="connsiteX143" fmla="*/ 308600 w 5329717"/>
              <a:gd name="connsiteY143" fmla="*/ 1719806 h 4847676"/>
              <a:gd name="connsiteX144" fmla="*/ 379729 w 5329717"/>
              <a:gd name="connsiteY144" fmla="*/ 1801384 h 4847676"/>
              <a:gd name="connsiteX145" fmla="*/ 493185 w 5329717"/>
              <a:gd name="connsiteY145" fmla="*/ 1823045 h 4847676"/>
              <a:gd name="connsiteX146" fmla="*/ 638287 w 5329717"/>
              <a:gd name="connsiteY146" fmla="*/ 1768584 h 4847676"/>
              <a:gd name="connsiteX147" fmla="*/ 748900 w 5329717"/>
              <a:gd name="connsiteY147" fmla="*/ 1653670 h 4847676"/>
              <a:gd name="connsiteX148" fmla="*/ 795527 w 5329717"/>
              <a:gd name="connsiteY148" fmla="*/ 1550200 h 4847676"/>
              <a:gd name="connsiteX149" fmla="*/ 751742 w 5329717"/>
              <a:gd name="connsiteY149" fmla="*/ 1505493 h 4847676"/>
              <a:gd name="connsiteX150" fmla="*/ 655417 w 5329717"/>
              <a:gd name="connsiteY150" fmla="*/ 1547357 h 4847676"/>
              <a:gd name="connsiteX151" fmla="*/ 603567 w 5329717"/>
              <a:gd name="connsiteY151" fmla="*/ 1638690 h 4847676"/>
              <a:gd name="connsiteX152" fmla="*/ 589049 w 5329717"/>
              <a:gd name="connsiteY152" fmla="*/ 1741929 h 4847676"/>
              <a:gd name="connsiteX153" fmla="*/ 637826 w 5329717"/>
              <a:gd name="connsiteY153" fmla="*/ 1830419 h 4847676"/>
              <a:gd name="connsiteX154" fmla="*/ 743907 w 5329717"/>
              <a:gd name="connsiteY154" fmla="*/ 1830880 h 4847676"/>
              <a:gd name="connsiteX155" fmla="*/ 800750 w 5329717"/>
              <a:gd name="connsiteY155" fmla="*/ 1751914 h 4847676"/>
              <a:gd name="connsiteX156" fmla="*/ 832398 w 5329717"/>
              <a:gd name="connsiteY156" fmla="*/ 1668187 h 4847676"/>
              <a:gd name="connsiteX157" fmla="*/ 879485 w 5329717"/>
              <a:gd name="connsiteY157" fmla="*/ 1660581 h 4847676"/>
              <a:gd name="connsiteX158" fmla="*/ 913514 w 5329717"/>
              <a:gd name="connsiteY158" fmla="*/ 1712432 h 4847676"/>
              <a:gd name="connsiteX159" fmla="*/ 967975 w 5329717"/>
              <a:gd name="connsiteY159" fmla="*/ 1697914 h 4847676"/>
              <a:gd name="connsiteX160" fmla="*/ 1009608 w 5329717"/>
              <a:gd name="connsiteY160" fmla="*/ 1569941 h 4847676"/>
              <a:gd name="connsiteX161" fmla="*/ 1068372 w 5329717"/>
              <a:gd name="connsiteY161" fmla="*/ 1483832 h 4847676"/>
              <a:gd name="connsiteX162" fmla="*/ 1142114 w 5329717"/>
              <a:gd name="connsiteY162" fmla="*/ 1491206 h 4847676"/>
              <a:gd name="connsiteX163" fmla="*/ 1176143 w 5329717"/>
              <a:gd name="connsiteY163" fmla="*/ 1643682 h 4847676"/>
              <a:gd name="connsiteX164" fmla="*/ 1193733 w 5329717"/>
              <a:gd name="connsiteY164" fmla="*/ 1808297 h 4847676"/>
              <a:gd name="connsiteX165" fmla="*/ 1210633 w 5329717"/>
              <a:gd name="connsiteY165" fmla="*/ 1907002 h 4847676"/>
              <a:gd name="connsiteX166" fmla="*/ 1233446 w 5329717"/>
              <a:gd name="connsiteY166" fmla="*/ 1970529 h 4847676"/>
              <a:gd name="connsiteX167" fmla="*/ 1299813 w 5329717"/>
              <a:gd name="connsiteY167" fmla="*/ 1942491 h 4847676"/>
              <a:gd name="connsiteX168" fmla="*/ 1326469 w 5329717"/>
              <a:gd name="connsiteY168" fmla="*/ 1800922 h 4847676"/>
              <a:gd name="connsiteX169" fmla="*/ 1228453 w 5329717"/>
              <a:gd name="connsiteY169" fmla="*/ 1770964 h 4847676"/>
              <a:gd name="connsiteX170" fmla="*/ 1097638 w 5329717"/>
              <a:gd name="connsiteY170" fmla="*/ 1837332 h 4847676"/>
              <a:gd name="connsiteX171" fmla="*/ 1018903 w 5329717"/>
              <a:gd name="connsiteY171" fmla="*/ 1955780 h 4847676"/>
              <a:gd name="connsiteX172" fmla="*/ 1021284 w 5329717"/>
              <a:gd name="connsiteY172" fmla="*/ 2096120 h 4847676"/>
              <a:gd name="connsiteX173" fmla="*/ 1065760 w 5329717"/>
              <a:gd name="connsiteY173" fmla="*/ 2172473 h 4847676"/>
              <a:gd name="connsiteX174" fmla="*/ 1152100 w 5329717"/>
              <a:gd name="connsiteY174" fmla="*/ 2162258 h 4847676"/>
              <a:gd name="connsiteX175" fmla="*/ 1171611 w 5329717"/>
              <a:gd name="connsiteY175" fmla="*/ 2036897 h 4847676"/>
              <a:gd name="connsiteX176" fmla="*/ 1105243 w 5329717"/>
              <a:gd name="connsiteY176" fmla="*/ 1911535 h 4847676"/>
              <a:gd name="connsiteX177" fmla="*/ 1010069 w 5329717"/>
              <a:gd name="connsiteY177" fmla="*/ 1869440 h 4847676"/>
              <a:gd name="connsiteX178" fmla="*/ 908521 w 5329717"/>
              <a:gd name="connsiteY178" fmla="*/ 1879197 h 4847676"/>
              <a:gd name="connsiteX179" fmla="*/ 861433 w 5329717"/>
              <a:gd name="connsiteY179" fmla="*/ 1960312 h 4847676"/>
              <a:gd name="connsiteX180" fmla="*/ 898304 w 5329717"/>
              <a:gd name="connsiteY180" fmla="*/ 2059019 h 4847676"/>
              <a:gd name="connsiteX181" fmla="*/ 957759 w 5329717"/>
              <a:gd name="connsiteY181" fmla="*/ 2162258 h 4847676"/>
              <a:gd name="connsiteX182" fmla="*/ 957759 w 5329717"/>
              <a:gd name="connsiteY182" fmla="*/ 2250748 h 4847676"/>
              <a:gd name="connsiteX183" fmla="*/ 891391 w 5329717"/>
              <a:gd name="connsiteY183" fmla="*/ 2309742 h 4847676"/>
              <a:gd name="connsiteX184" fmla="*/ 817649 w 5329717"/>
              <a:gd name="connsiteY184" fmla="*/ 2324490 h 4847676"/>
              <a:gd name="connsiteX185" fmla="*/ 782698 w 5329717"/>
              <a:gd name="connsiteY185" fmla="*/ 2223863 h 4847676"/>
              <a:gd name="connsiteX186" fmla="*/ 758656 w 5329717"/>
              <a:gd name="connsiteY186" fmla="*/ 2118013 h 4847676"/>
              <a:gd name="connsiteX187" fmla="*/ 699662 w 5329717"/>
              <a:gd name="connsiteY187" fmla="*/ 2059019 h 4847676"/>
              <a:gd name="connsiteX188" fmla="*/ 566927 w 5329717"/>
              <a:gd name="connsiteY188" fmla="*/ 2103264 h 4847676"/>
              <a:gd name="connsiteX189" fmla="*/ 481049 w 5329717"/>
              <a:gd name="connsiteY189" fmla="*/ 2199129 h 4847676"/>
              <a:gd name="connsiteX190" fmla="*/ 463688 w 5329717"/>
              <a:gd name="connsiteY190" fmla="*/ 2324490 h 4847676"/>
              <a:gd name="connsiteX191" fmla="*/ 517458 w 5329717"/>
              <a:gd name="connsiteY191" fmla="*/ 2442477 h 4847676"/>
              <a:gd name="connsiteX192" fmla="*/ 581675 w 5329717"/>
              <a:gd name="connsiteY192" fmla="*/ 2494097 h 4847676"/>
              <a:gd name="connsiteX193" fmla="*/ 665172 w 5329717"/>
              <a:gd name="connsiteY193" fmla="*/ 2492176 h 4847676"/>
              <a:gd name="connsiteX194" fmla="*/ 692058 w 5329717"/>
              <a:gd name="connsiteY194" fmla="*/ 2405606 h 4847676"/>
              <a:gd name="connsiteX195" fmla="*/ 635907 w 5329717"/>
              <a:gd name="connsiteY195" fmla="*/ 2346382 h 4847676"/>
              <a:gd name="connsiteX196" fmla="*/ 539811 w 5329717"/>
              <a:gd name="connsiteY196" fmla="*/ 2338777 h 4847676"/>
              <a:gd name="connsiteX197" fmla="*/ 416831 w 5329717"/>
              <a:gd name="connsiteY197" fmla="*/ 2376340 h 4847676"/>
              <a:gd name="connsiteX198" fmla="*/ 334794 w 5329717"/>
              <a:gd name="connsiteY198" fmla="*/ 2435103 h 4847676"/>
              <a:gd name="connsiteX199" fmla="*/ 301224 w 5329717"/>
              <a:gd name="connsiteY199" fmla="*/ 2533118 h 4847676"/>
              <a:gd name="connsiteX200" fmla="*/ 330952 w 5329717"/>
              <a:gd name="connsiteY200" fmla="*/ 2685826 h 4847676"/>
              <a:gd name="connsiteX201" fmla="*/ 404925 w 5329717"/>
              <a:gd name="connsiteY201" fmla="*/ 2779079 h 4847676"/>
              <a:gd name="connsiteX202" fmla="*/ 500559 w 5329717"/>
              <a:gd name="connsiteY202" fmla="*/ 2774316 h 4847676"/>
              <a:gd name="connsiteX203" fmla="*/ 510775 w 5329717"/>
              <a:gd name="connsiteY203" fmla="*/ 2641580 h 4847676"/>
              <a:gd name="connsiteX204" fmla="*/ 441796 w 5329717"/>
              <a:gd name="connsiteY204" fmla="*/ 2533348 h 4847676"/>
              <a:gd name="connsiteX205" fmla="*/ 360449 w 5329717"/>
              <a:gd name="connsiteY205" fmla="*/ 2514068 h 4847676"/>
              <a:gd name="connsiteX206" fmla="*/ 254830 w 5329717"/>
              <a:gd name="connsiteY206" fmla="*/ 2540954 h 4847676"/>
              <a:gd name="connsiteX207" fmla="*/ 168490 w 5329717"/>
              <a:gd name="connsiteY207" fmla="*/ 2623759 h 4847676"/>
              <a:gd name="connsiteX208" fmla="*/ 124705 w 5329717"/>
              <a:gd name="connsiteY208" fmla="*/ 2741747 h 4847676"/>
              <a:gd name="connsiteX209" fmla="*/ 136611 w 5329717"/>
              <a:gd name="connsiteY209" fmla="*/ 2912505 h 4847676"/>
              <a:gd name="connsiteX210" fmla="*/ 217727 w 5329717"/>
              <a:gd name="connsiteY210" fmla="*/ 3040018 h 4847676"/>
              <a:gd name="connsiteX211" fmla="*/ 350693 w 5329717"/>
              <a:gd name="connsiteY211" fmla="*/ 3052616 h 4847676"/>
              <a:gd name="connsiteX212" fmla="*/ 382572 w 5329717"/>
              <a:gd name="connsiteY212" fmla="*/ 2951297 h 4847676"/>
              <a:gd name="connsiteX213" fmla="*/ 301456 w 5329717"/>
              <a:gd name="connsiteY213" fmla="*/ 2855432 h 4847676"/>
              <a:gd name="connsiteX214" fmla="*/ 175403 w 5329717"/>
              <a:gd name="connsiteY214" fmla="*/ 2828778 h 4847676"/>
              <a:gd name="connsiteX215" fmla="*/ 72856 w 5329717"/>
              <a:gd name="connsiteY215" fmla="*/ 2877555 h 4847676"/>
              <a:gd name="connsiteX216" fmla="*/ 6488 w 5329717"/>
              <a:gd name="connsiteY216" fmla="*/ 3010059 h 4847676"/>
              <a:gd name="connsiteX217" fmla="*/ 8869 w 5329717"/>
              <a:gd name="connsiteY217" fmla="*/ 3135421 h 4847676"/>
              <a:gd name="connsiteX218" fmla="*/ 62640 w 5329717"/>
              <a:gd name="connsiteY218" fmla="*/ 3278372 h 4847676"/>
              <a:gd name="connsiteX219" fmla="*/ 163267 w 5329717"/>
              <a:gd name="connsiteY219" fmla="*/ 3379461 h 4847676"/>
              <a:gd name="connsiteX220" fmla="*/ 308830 w 5329717"/>
              <a:gd name="connsiteY220" fmla="*/ 3374698 h 4847676"/>
              <a:gd name="connsiteX221" fmla="*/ 360449 w 5329717"/>
              <a:gd name="connsiteY221" fmla="*/ 3297884 h 4847676"/>
              <a:gd name="connsiteX222" fmla="*/ 317664 w 5329717"/>
              <a:gd name="connsiteY222" fmla="*/ 3203710 h 4847676"/>
              <a:gd name="connsiteX223" fmla="*/ 195913 w 5329717"/>
              <a:gd name="connsiteY223" fmla="*/ 3177976 h 4847676"/>
              <a:gd name="connsiteX224" fmla="*/ 79308 w 5329717"/>
              <a:gd name="connsiteY224" fmla="*/ 3237431 h 4847676"/>
              <a:gd name="connsiteX225" fmla="*/ 28149 w 5329717"/>
              <a:gd name="connsiteY225" fmla="*/ 3418252 h 4847676"/>
              <a:gd name="connsiteX226" fmla="*/ 43359 w 5329717"/>
              <a:gd name="connsiteY226" fmla="*/ 3563355 h 4847676"/>
              <a:gd name="connsiteX227" fmla="*/ 119020 w 5329717"/>
              <a:gd name="connsiteY227" fmla="*/ 3659679 h 4847676"/>
              <a:gd name="connsiteX228" fmla="*/ 242462 w 5329717"/>
              <a:gd name="connsiteY228" fmla="*/ 3696090 h 4847676"/>
              <a:gd name="connsiteX229" fmla="*/ 397550 w 5329717"/>
              <a:gd name="connsiteY229" fmla="*/ 3634946 h 4847676"/>
              <a:gd name="connsiteX230" fmla="*/ 420134 w 5329717"/>
              <a:gd name="connsiteY230" fmla="*/ 3548606 h 4847676"/>
              <a:gd name="connsiteX231" fmla="*/ 348313 w 5329717"/>
              <a:gd name="connsiteY231" fmla="*/ 3494144 h 4847676"/>
              <a:gd name="connsiteX232" fmla="*/ 220340 w 5329717"/>
              <a:gd name="connsiteY232" fmla="*/ 3511275 h 4847676"/>
              <a:gd name="connsiteX233" fmla="*/ 143986 w 5329717"/>
              <a:gd name="connsiteY233" fmla="*/ 3597383 h 4847676"/>
              <a:gd name="connsiteX234" fmla="*/ 146366 w 5329717"/>
              <a:gd name="connsiteY234" fmla="*/ 3730580 h 4847676"/>
              <a:gd name="connsiteX235" fmla="*/ 202058 w 5329717"/>
              <a:gd name="connsiteY235" fmla="*/ 3809775 h 4847676"/>
              <a:gd name="connsiteX236" fmla="*/ 301456 w 5329717"/>
              <a:gd name="connsiteY236" fmla="*/ 3828826 h 4847676"/>
              <a:gd name="connsiteX237" fmla="*/ 389946 w 5329717"/>
              <a:gd name="connsiteY237" fmla="*/ 3814077 h 4847676"/>
              <a:gd name="connsiteX238" fmla="*/ 426817 w 5329717"/>
              <a:gd name="connsiteY238" fmla="*/ 3873071 h 4847676"/>
              <a:gd name="connsiteX239" fmla="*/ 547185 w 5329717"/>
              <a:gd name="connsiteY239" fmla="*/ 3908021 h 4847676"/>
              <a:gd name="connsiteX240" fmla="*/ 638979 w 5329717"/>
              <a:gd name="connsiteY240" fmla="*/ 3888049 h 4847676"/>
              <a:gd name="connsiteX241" fmla="*/ 699432 w 5329717"/>
              <a:gd name="connsiteY241" fmla="*/ 3942972 h 4847676"/>
              <a:gd name="connsiteX242" fmla="*/ 711568 w 5329717"/>
              <a:gd name="connsiteY242" fmla="*/ 4092376 h 4847676"/>
              <a:gd name="connsiteX243" fmla="*/ 751281 w 5329717"/>
              <a:gd name="connsiteY243" fmla="*/ 4182787 h 4847676"/>
              <a:gd name="connsiteX244" fmla="*/ 869269 w 5329717"/>
              <a:gd name="connsiteY244" fmla="*/ 4161125 h 4847676"/>
              <a:gd name="connsiteX245" fmla="*/ 864045 w 5329717"/>
              <a:gd name="connsiteY245" fmla="*/ 4030541 h 4847676"/>
              <a:gd name="connsiteX246" fmla="*/ 859744 w 5329717"/>
              <a:gd name="connsiteY246" fmla="*/ 3899955 h 4847676"/>
              <a:gd name="connsiteX247" fmla="*/ 965133 w 5329717"/>
              <a:gd name="connsiteY247" fmla="*/ 3880445 h 4847676"/>
              <a:gd name="connsiteX248" fmla="*/ 1016752 w 5329717"/>
              <a:gd name="connsiteY248" fmla="*/ 3991058 h 4847676"/>
              <a:gd name="connsiteX249" fmla="*/ 1046249 w 5329717"/>
              <a:gd name="connsiteY249" fmla="*/ 4138542 h 4847676"/>
              <a:gd name="connsiteX250" fmla="*/ 1102170 w 5329717"/>
              <a:gd name="connsiteY250" fmla="*/ 4222040 h 4847676"/>
              <a:gd name="connsiteX251" fmla="*/ 1223691 w 5329717"/>
              <a:gd name="connsiteY251" fmla="*/ 4194462 h 4847676"/>
              <a:gd name="connsiteX252" fmla="*/ 1311720 w 5329717"/>
              <a:gd name="connsiteY252" fmla="*/ 4037915 h 4847676"/>
              <a:gd name="connsiteX253" fmla="*/ 1302195 w 5329717"/>
              <a:gd name="connsiteY253" fmla="*/ 3880445 h 4847676"/>
              <a:gd name="connsiteX254" fmla="*/ 1257258 w 5329717"/>
              <a:gd name="connsiteY254" fmla="*/ 3841193 h 4847676"/>
              <a:gd name="connsiteX255" fmla="*/ 1225381 w 5329717"/>
              <a:gd name="connsiteY255" fmla="*/ 3907715 h 4847676"/>
              <a:gd name="connsiteX256" fmla="*/ 1245121 w 5329717"/>
              <a:gd name="connsiteY256" fmla="*/ 4056427 h 4847676"/>
              <a:gd name="connsiteX257" fmla="*/ 1335762 w 5329717"/>
              <a:gd name="connsiteY257" fmla="*/ 4195384 h 4847676"/>
              <a:gd name="connsiteX258" fmla="*/ 1473952 w 5329717"/>
              <a:gd name="connsiteY258" fmla="*/ 4204909 h 4847676"/>
              <a:gd name="connsiteX259" fmla="*/ 1571969 w 5329717"/>
              <a:gd name="connsiteY259" fmla="*/ 4133548 h 4847676"/>
              <a:gd name="connsiteX260" fmla="*/ 1584565 w 5329717"/>
              <a:gd name="connsiteY260" fmla="*/ 3968935 h 4847676"/>
              <a:gd name="connsiteX261" fmla="*/ 1535327 w 5329717"/>
              <a:gd name="connsiteY261" fmla="*/ 3821683 h 4847676"/>
              <a:gd name="connsiteX262" fmla="*/ 1459204 w 5329717"/>
              <a:gd name="connsiteY262" fmla="*/ 3836200 h 4847676"/>
              <a:gd name="connsiteX263" fmla="*/ 1455900 w 5329717"/>
              <a:gd name="connsiteY263" fmla="*/ 3957491 h 4847676"/>
              <a:gd name="connsiteX264" fmla="*/ 1532946 w 5329717"/>
              <a:gd name="connsiteY264" fmla="*/ 4116419 h 4847676"/>
              <a:gd name="connsiteX265" fmla="*/ 1665681 w 5329717"/>
              <a:gd name="connsiteY265" fmla="*/ 4170189 h 4847676"/>
              <a:gd name="connsiteX266" fmla="*/ 1799569 w 5329717"/>
              <a:gd name="connsiteY266" fmla="*/ 4122410 h 4847676"/>
              <a:gd name="connsiteX267" fmla="*/ 1875231 w 5329717"/>
              <a:gd name="connsiteY267" fmla="*/ 3931373 h 4847676"/>
              <a:gd name="connsiteX268" fmla="*/ 1833137 w 5329717"/>
              <a:gd name="connsiteY268" fmla="*/ 3769832 h 4847676"/>
              <a:gd name="connsiteX269" fmla="*/ 1729668 w 5329717"/>
              <a:gd name="connsiteY269" fmla="*/ 3786270 h 4847676"/>
              <a:gd name="connsiteX270" fmla="*/ 1724214 w 5329717"/>
              <a:gd name="connsiteY270" fmla="*/ 3944893 h 4847676"/>
              <a:gd name="connsiteX271" fmla="*/ 1812474 w 5329717"/>
              <a:gd name="connsiteY271" fmla="*/ 4077859 h 4847676"/>
              <a:gd name="connsiteX272" fmla="*/ 1935914 w 5329717"/>
              <a:gd name="connsiteY272" fmla="*/ 4096908 h 4847676"/>
              <a:gd name="connsiteX273" fmla="*/ 2071262 w 5329717"/>
              <a:gd name="connsiteY273" fmla="*/ 4035303 h 4847676"/>
              <a:gd name="connsiteX274" fmla="*/ 2112896 w 5329717"/>
              <a:gd name="connsiteY274" fmla="*/ 3946813 h 4847676"/>
              <a:gd name="connsiteX275" fmla="*/ 2032702 w 5329717"/>
              <a:gd name="connsiteY275" fmla="*/ 3843114 h 4847676"/>
              <a:gd name="connsiteX276" fmla="*/ 2044377 w 5329717"/>
              <a:gd name="connsiteY276" fmla="*/ 3774134 h 4847676"/>
              <a:gd name="connsiteX277" fmla="*/ 2253005 w 5329717"/>
              <a:gd name="connsiteY277" fmla="*/ 3723436 h 4847676"/>
              <a:gd name="connsiteX278" fmla="*/ 2329129 w 5329717"/>
              <a:gd name="connsiteY278" fmla="*/ 3644471 h 4847676"/>
              <a:gd name="connsiteX279" fmla="*/ 2302243 w 5329717"/>
              <a:gd name="connsiteY279" fmla="*/ 3589779 h 4847676"/>
              <a:gd name="connsiteX280" fmla="*/ 2226120 w 5329717"/>
              <a:gd name="connsiteY280" fmla="*/ 3607139 h 4847676"/>
              <a:gd name="connsiteX281" fmla="*/ 2196623 w 5329717"/>
              <a:gd name="connsiteY281" fmla="*/ 3710838 h 4847676"/>
              <a:gd name="connsiteX282" fmla="*/ 2262760 w 5329717"/>
              <a:gd name="connsiteY282" fmla="*/ 3883287 h 4847676"/>
              <a:gd name="connsiteX283" fmla="*/ 2390733 w 5329717"/>
              <a:gd name="connsiteY283" fmla="*/ 3905410 h 4847676"/>
              <a:gd name="connsiteX284" fmla="*/ 2456871 w 5329717"/>
              <a:gd name="connsiteY284" fmla="*/ 3804322 h 4847676"/>
              <a:gd name="connsiteX285" fmla="*/ 2521088 w 5329717"/>
              <a:gd name="connsiteY285" fmla="*/ 3703464 h 4847676"/>
              <a:gd name="connsiteX286" fmla="*/ 2634313 w 5329717"/>
              <a:gd name="connsiteY286" fmla="*/ 3615204 h 4847676"/>
              <a:gd name="connsiteX287" fmla="*/ 2639075 w 5329717"/>
              <a:gd name="connsiteY287" fmla="*/ 3496987 h 4847676"/>
              <a:gd name="connsiteX288" fmla="*/ 2565794 w 5329717"/>
              <a:gd name="connsiteY288" fmla="*/ 3403273 h 4847676"/>
              <a:gd name="connsiteX289" fmla="*/ 2475614 w 5329717"/>
              <a:gd name="connsiteY289" fmla="*/ 3412567 h 4847676"/>
              <a:gd name="connsiteX290" fmla="*/ 2442353 w 5329717"/>
              <a:gd name="connsiteY290" fmla="*/ 3511505 h 4847676"/>
              <a:gd name="connsiteX291" fmla="*/ 2483986 w 5329717"/>
              <a:gd name="connsiteY291" fmla="*/ 3649463 h 4847676"/>
              <a:gd name="connsiteX292" fmla="*/ 2591987 w 5329717"/>
              <a:gd name="connsiteY292" fmla="*/ 3737954 h 4847676"/>
              <a:gd name="connsiteX293" fmla="*/ 2719961 w 5329717"/>
              <a:gd name="connsiteY293" fmla="*/ 3710608 h 4847676"/>
              <a:gd name="connsiteX294" fmla="*/ 2820588 w 5329717"/>
              <a:gd name="connsiteY294" fmla="*/ 3583557 h 4847676"/>
              <a:gd name="connsiteX295" fmla="*/ 2847703 w 5329717"/>
              <a:gd name="connsiteY295" fmla="*/ 3455354 h 4847676"/>
              <a:gd name="connsiteX296" fmla="*/ 2784178 w 5329717"/>
              <a:gd name="connsiteY296" fmla="*/ 3341899 h 4847676"/>
              <a:gd name="connsiteX297" fmla="*/ 2788248 w 5329717"/>
              <a:gd name="connsiteY297" fmla="*/ 3270307 h 4847676"/>
              <a:gd name="connsiteX298" fmla="*/ 2911920 w 5329717"/>
              <a:gd name="connsiteY298" fmla="*/ 3246264 h 4847676"/>
              <a:gd name="connsiteX299" fmla="*/ 3017770 w 5329717"/>
              <a:gd name="connsiteY299" fmla="*/ 3150400 h 4847676"/>
              <a:gd name="connsiteX300" fmla="*/ 2985893 w 5329717"/>
              <a:gd name="connsiteY300" fmla="*/ 2980793 h 4847676"/>
              <a:gd name="connsiteX301" fmla="*/ 2904776 w 5329717"/>
              <a:gd name="connsiteY301" fmla="*/ 2916576 h 4847676"/>
              <a:gd name="connsiteX302" fmla="*/ 2828423 w 5329717"/>
              <a:gd name="connsiteY302" fmla="*/ 2928714 h 4847676"/>
              <a:gd name="connsiteX303" fmla="*/ 2806070 w 5329717"/>
              <a:gd name="connsiteY303" fmla="*/ 3004836 h 4847676"/>
              <a:gd name="connsiteX304" fmla="*/ 2872208 w 5329717"/>
              <a:gd name="connsiteY304" fmla="*/ 3084493 h 4847676"/>
              <a:gd name="connsiteX305" fmla="*/ 2988043 w 5329717"/>
              <a:gd name="connsiteY305" fmla="*/ 3106846 h 4847676"/>
              <a:gd name="connsiteX306" fmla="*/ 3147894 w 5329717"/>
              <a:gd name="connsiteY306" fmla="*/ 3069515 h 4847676"/>
              <a:gd name="connsiteX307" fmla="*/ 3209499 w 5329717"/>
              <a:gd name="connsiteY307" fmla="*/ 2949914 h 4847676"/>
              <a:gd name="connsiteX308" fmla="*/ 3167866 w 5329717"/>
              <a:gd name="connsiteY308" fmla="*/ 2791215 h 4847676"/>
              <a:gd name="connsiteX309" fmla="*/ 3069390 w 5329717"/>
              <a:gd name="connsiteY309" fmla="*/ 2707717 h 4847676"/>
              <a:gd name="connsiteX310" fmla="*/ 2990425 w 5329717"/>
              <a:gd name="connsiteY310" fmla="*/ 2724617 h 4847676"/>
              <a:gd name="connsiteX311" fmla="*/ 3012548 w 5329717"/>
              <a:gd name="connsiteY311" fmla="*/ 2828546 h 4847676"/>
              <a:gd name="connsiteX312" fmla="*/ 3182384 w 5329717"/>
              <a:gd name="connsiteY312" fmla="*/ 2890383 h 4847676"/>
              <a:gd name="connsiteX313" fmla="*/ 3324875 w 5329717"/>
              <a:gd name="connsiteY313" fmla="*/ 2828778 h 4847676"/>
              <a:gd name="connsiteX314" fmla="*/ 3376264 w 5329717"/>
              <a:gd name="connsiteY314" fmla="*/ 2656329 h 4847676"/>
              <a:gd name="connsiteX315" fmla="*/ 3339623 w 5329717"/>
              <a:gd name="connsiteY315" fmla="*/ 2508845 h 4847676"/>
              <a:gd name="connsiteX316" fmla="*/ 3251363 w 5329717"/>
              <a:gd name="connsiteY316" fmla="*/ 2444398 h 4847676"/>
              <a:gd name="connsiteX317" fmla="*/ 3159339 w 5329717"/>
              <a:gd name="connsiteY317" fmla="*/ 2493175 h 4847676"/>
              <a:gd name="connsiteX318" fmla="*/ 3196671 w 5329717"/>
              <a:gd name="connsiteY318" fmla="*/ 2614696 h 4847676"/>
              <a:gd name="connsiteX319" fmla="*/ 3356753 w 5329717"/>
              <a:gd name="connsiteY319" fmla="*/ 2698653 h 4847676"/>
              <a:gd name="connsiteX320" fmla="*/ 3472359 w 5329717"/>
              <a:gd name="connsiteY320" fmla="*/ 2648955 h 4847676"/>
              <a:gd name="connsiteX321" fmla="*/ 3543489 w 5329717"/>
              <a:gd name="connsiteY321" fmla="*/ 2483650 h 4847676"/>
              <a:gd name="connsiteX322" fmla="*/ 3531352 w 5329717"/>
              <a:gd name="connsiteY322" fmla="*/ 2317116 h 4847676"/>
              <a:gd name="connsiteX323" fmla="*/ 3472819 w 5329717"/>
              <a:gd name="connsiteY323" fmla="*/ 2257892 h 4847676"/>
              <a:gd name="connsiteX324" fmla="*/ 3437409 w 5329717"/>
              <a:gd name="connsiteY324" fmla="*/ 2332326 h 4847676"/>
              <a:gd name="connsiteX325" fmla="*/ 3507308 w 5329717"/>
              <a:gd name="connsiteY325" fmla="*/ 2485262 h 4847676"/>
              <a:gd name="connsiteX326" fmla="*/ 3648878 w 5329717"/>
              <a:gd name="connsiteY326" fmla="*/ 2563767 h 4847676"/>
              <a:gd name="connsiteX327" fmla="*/ 3782075 w 5329717"/>
              <a:gd name="connsiteY327" fmla="*/ 2486722 h 4847676"/>
              <a:gd name="connsiteX328" fmla="*/ 3835845 w 5329717"/>
              <a:gd name="connsiteY328" fmla="*/ 2307821 h 4847676"/>
              <a:gd name="connsiteX329" fmla="*/ 3818946 w 5329717"/>
              <a:gd name="connsiteY329" fmla="*/ 2184380 h 4847676"/>
              <a:gd name="connsiteX330" fmla="*/ 3741133 w 5329717"/>
              <a:gd name="connsiteY330" fmla="*/ 2161566 h 4847676"/>
              <a:gd name="connsiteX331" fmla="*/ 3688822 w 5329717"/>
              <a:gd name="connsiteY331" fmla="*/ 2237919 h 4847676"/>
              <a:gd name="connsiteX332" fmla="*/ 3774240 w 5329717"/>
              <a:gd name="connsiteY332" fmla="*/ 2327332 h 4847676"/>
              <a:gd name="connsiteX333" fmla="*/ 3953832 w 5329717"/>
              <a:gd name="connsiteY333" fmla="*/ 2364202 h 4847676"/>
              <a:gd name="connsiteX334" fmla="*/ 4087028 w 5329717"/>
              <a:gd name="connsiteY334" fmla="*/ 2300217 h 4847676"/>
              <a:gd name="connsiteX335" fmla="*/ 4106540 w 5329717"/>
              <a:gd name="connsiteY335" fmla="*/ 2147509 h 4847676"/>
              <a:gd name="connsiteX336" fmla="*/ 4012826 w 5329717"/>
              <a:gd name="connsiteY336" fmla="*/ 2127076 h 4847676"/>
              <a:gd name="connsiteX337" fmla="*/ 3931479 w 5329717"/>
              <a:gd name="connsiteY337" fmla="*/ 2283087 h 4847676"/>
              <a:gd name="connsiteX338" fmla="*/ 3990703 w 5329717"/>
              <a:gd name="connsiteY338" fmla="*/ 2452464 h 4847676"/>
              <a:gd name="connsiteX339" fmla="*/ 4209778 w 5329717"/>
              <a:gd name="connsiteY339" fmla="*/ 2501471 h 4847676"/>
              <a:gd name="connsiteX340" fmla="*/ 4367249 w 5329717"/>
              <a:gd name="connsiteY340" fmla="*/ 2400843 h 4847676"/>
              <a:gd name="connsiteX341" fmla="*/ 4408881 w 5329717"/>
              <a:gd name="connsiteY341" fmla="*/ 2236000 h 4847676"/>
              <a:gd name="connsiteX342" fmla="*/ 4350118 w 5329717"/>
              <a:gd name="connsiteY342" fmla="*/ 2157495 h 4847676"/>
              <a:gd name="connsiteX343" fmla="*/ 4246649 w 5329717"/>
              <a:gd name="connsiteY343" fmla="*/ 2191755 h 4847676"/>
              <a:gd name="connsiteX344" fmla="*/ 4224527 w 5329717"/>
              <a:gd name="connsiteY344" fmla="*/ 2361361 h 4847676"/>
              <a:gd name="connsiteX345" fmla="*/ 4307794 w 5329717"/>
              <a:gd name="connsiteY345" fmla="*/ 2450772 h 4847676"/>
              <a:gd name="connsiteX346" fmla="*/ 4455508 w 5329717"/>
              <a:gd name="connsiteY346" fmla="*/ 2401535 h 4847676"/>
              <a:gd name="connsiteX347" fmla="*/ 4595157 w 5329717"/>
              <a:gd name="connsiteY347" fmla="*/ 2376341 h 4847676"/>
              <a:gd name="connsiteX348" fmla="*/ 4647698 w 5329717"/>
              <a:gd name="connsiteY348" fmla="*/ 2417281 h 4847676"/>
              <a:gd name="connsiteX349" fmla="*/ 4610596 w 5329717"/>
              <a:gd name="connsiteY349" fmla="*/ 2471744 h 4847676"/>
              <a:gd name="connsiteX350" fmla="*/ 4610136 w 5329717"/>
              <a:gd name="connsiteY350" fmla="*/ 2548328 h 4847676"/>
              <a:gd name="connsiteX351" fmla="*/ 4730734 w 5329717"/>
              <a:gd name="connsiteY351" fmla="*/ 2604709 h 4847676"/>
              <a:gd name="connsiteX352" fmla="*/ 4873456 w 5329717"/>
              <a:gd name="connsiteY352" fmla="*/ 2545716 h 4847676"/>
              <a:gd name="connsiteX353" fmla="*/ 4996896 w 5329717"/>
              <a:gd name="connsiteY353" fmla="*/ 2545716 h 4847676"/>
              <a:gd name="connsiteX354" fmla="*/ 5038530 w 5329717"/>
              <a:gd name="connsiteY354" fmla="*/ 2624221 h 4847676"/>
              <a:gd name="connsiteX355" fmla="*/ 4914858 w 5329717"/>
              <a:gd name="connsiteY355" fmla="*/ 2752193 h 4847676"/>
              <a:gd name="connsiteX356" fmla="*/ 4887974 w 5329717"/>
              <a:gd name="connsiteY356" fmla="*/ 2899677 h 4847676"/>
              <a:gd name="connsiteX357" fmla="*/ 4946736 w 5329717"/>
              <a:gd name="connsiteY357" fmla="*/ 3005527 h 4847676"/>
              <a:gd name="connsiteX358" fmla="*/ 5015946 w 5329717"/>
              <a:gd name="connsiteY358" fmla="*/ 3054766 h 4847676"/>
              <a:gd name="connsiteX359" fmla="*/ 5080164 w 5329717"/>
              <a:gd name="connsiteY359" fmla="*/ 3062141 h 4847676"/>
              <a:gd name="connsiteX360" fmla="*/ 5111581 w 5329717"/>
              <a:gd name="connsiteY360" fmla="*/ 3005988 h 4847676"/>
              <a:gd name="connsiteX361" fmla="*/ 5072559 w 5329717"/>
              <a:gd name="connsiteY361" fmla="*/ 2929174 h 4847676"/>
              <a:gd name="connsiteX362" fmla="*/ 5006191 w 5329717"/>
              <a:gd name="connsiteY362" fmla="*/ 2916576 h 4847676"/>
              <a:gd name="connsiteX363" fmla="*/ 4951960 w 5329717"/>
              <a:gd name="connsiteY363" fmla="*/ 2946073 h 4847676"/>
              <a:gd name="connsiteX364" fmla="*/ 4925075 w 5329717"/>
              <a:gd name="connsiteY364" fmla="*/ 3032413 h 4847676"/>
              <a:gd name="connsiteX365" fmla="*/ 4954342 w 5329717"/>
              <a:gd name="connsiteY365" fmla="*/ 3150400 h 4847676"/>
              <a:gd name="connsiteX366" fmla="*/ 5054969 w 5329717"/>
              <a:gd name="connsiteY366" fmla="*/ 3251257 h 4847676"/>
              <a:gd name="connsiteX367" fmla="*/ 5190546 w 5329717"/>
              <a:gd name="connsiteY367" fmla="*/ 3312632 h 4847676"/>
              <a:gd name="connsiteX368" fmla="*/ 5315907 w 5329717"/>
              <a:gd name="connsiteY368" fmla="*/ 3320006 h 4847676"/>
              <a:gd name="connsiteX369" fmla="*/ 5311606 w 5329717"/>
              <a:gd name="connsiteY369" fmla="*/ 3233897 h 4847676"/>
              <a:gd name="connsiteX370" fmla="*/ 5183172 w 5329717"/>
              <a:gd name="connsiteY370" fmla="*/ 3194645 h 4847676"/>
              <a:gd name="connsiteX371" fmla="*/ 5069948 w 5329717"/>
              <a:gd name="connsiteY371" fmla="*/ 3204170 h 4847676"/>
              <a:gd name="connsiteX372" fmla="*/ 4976233 w 5329717"/>
              <a:gd name="connsiteY372" fmla="*/ 3270768 h 4847676"/>
              <a:gd name="connsiteX373" fmla="*/ 4956723 w 5329717"/>
              <a:gd name="connsiteY373" fmla="*/ 3396129 h 4847676"/>
              <a:gd name="connsiteX374" fmla="*/ 5020940 w 5329717"/>
              <a:gd name="connsiteY374" fmla="*/ 3526484 h 4847676"/>
              <a:gd name="connsiteX375" fmla="*/ 5153445 w 5329717"/>
              <a:gd name="connsiteY375" fmla="*/ 3612823 h 4847676"/>
              <a:gd name="connsiteX376" fmla="*/ 5257145 w 5329717"/>
              <a:gd name="connsiteY376" fmla="*/ 3615203 h 4847676"/>
              <a:gd name="connsiteX377" fmla="*/ 5304001 w 5329717"/>
              <a:gd name="connsiteY377" fmla="*/ 3533628 h 4847676"/>
              <a:gd name="connsiteX378" fmla="*/ 5217662 w 5329717"/>
              <a:gd name="connsiteY378" fmla="*/ 3467260 h 4847676"/>
              <a:gd name="connsiteX379" fmla="*/ 5035688 w 5329717"/>
              <a:gd name="connsiteY379" fmla="*/ 3474633 h 4847676"/>
              <a:gd name="connsiteX380" fmla="*/ 4922233 w 5329717"/>
              <a:gd name="connsiteY380" fmla="*/ 3535778 h 4847676"/>
              <a:gd name="connsiteX381" fmla="*/ 4902722 w 5329717"/>
              <a:gd name="connsiteY381" fmla="*/ 3683723 h 4847676"/>
              <a:gd name="connsiteX382" fmla="*/ 4947198 w 5329717"/>
              <a:gd name="connsiteY382" fmla="*/ 3814077 h 4847676"/>
              <a:gd name="connsiteX383" fmla="*/ 5042832 w 5329717"/>
              <a:gd name="connsiteY383" fmla="*/ 3897804 h 4847676"/>
              <a:gd name="connsiteX384" fmla="*/ 5190546 w 5329717"/>
              <a:gd name="connsiteY384" fmla="*/ 3902567 h 4847676"/>
              <a:gd name="connsiteX385" fmla="*/ 5222654 w 5329717"/>
              <a:gd name="connsiteY385" fmla="*/ 3833818 h 4847676"/>
              <a:gd name="connsiteX386" fmla="*/ 5146301 w 5329717"/>
              <a:gd name="connsiteY386" fmla="*/ 3762458 h 4847676"/>
              <a:gd name="connsiteX387" fmla="*/ 5013565 w 5329717"/>
              <a:gd name="connsiteY387" fmla="*/ 3740335 h 4847676"/>
              <a:gd name="connsiteX388" fmla="*/ 4888204 w 5329717"/>
              <a:gd name="connsiteY388" fmla="*/ 3784580 h 4847676"/>
              <a:gd name="connsiteX389" fmla="*/ 4836585 w 5329717"/>
              <a:gd name="connsiteY389" fmla="*/ 3865697 h 4847676"/>
              <a:gd name="connsiteX390" fmla="*/ 4872994 w 5329717"/>
              <a:gd name="connsiteY390" fmla="*/ 4008187 h 4847676"/>
              <a:gd name="connsiteX391" fmla="*/ 4961485 w 5329717"/>
              <a:gd name="connsiteY391" fmla="*/ 4101670 h 4847676"/>
              <a:gd name="connsiteX392" fmla="*/ 5065185 w 5329717"/>
              <a:gd name="connsiteY392" fmla="*/ 4148988 h 4847676"/>
              <a:gd name="connsiteX393" fmla="*/ 5116804 w 5329717"/>
              <a:gd name="connsiteY393" fmla="*/ 4123793 h 4847676"/>
              <a:gd name="connsiteX394" fmla="*/ 5093990 w 5329717"/>
              <a:gd name="connsiteY394" fmla="*/ 4041755 h 4847676"/>
              <a:gd name="connsiteX395" fmla="*/ 4969320 w 5329717"/>
              <a:gd name="connsiteY395" fmla="*/ 3958719 h 4847676"/>
              <a:gd name="connsiteX396" fmla="*/ 4814462 w 5329717"/>
              <a:gd name="connsiteY396" fmla="*/ 3961101 h 4847676"/>
              <a:gd name="connsiteX397" fmla="*/ 4735497 w 5329717"/>
              <a:gd name="connsiteY397" fmla="*/ 4029618 h 4847676"/>
              <a:gd name="connsiteX398" fmla="*/ 4733346 w 5329717"/>
              <a:gd name="connsiteY398" fmla="*/ 4145916 h 4847676"/>
              <a:gd name="connsiteX399" fmla="*/ 4792340 w 5329717"/>
              <a:gd name="connsiteY399" fmla="*/ 4249155 h 4847676"/>
              <a:gd name="connsiteX400" fmla="*/ 4892966 w 5329717"/>
              <a:gd name="connsiteY400" fmla="*/ 4328350 h 4847676"/>
              <a:gd name="connsiteX401" fmla="*/ 4986680 w 5329717"/>
              <a:gd name="connsiteY401" fmla="*/ 4328120 h 4847676"/>
              <a:gd name="connsiteX402" fmla="*/ 5003579 w 5329717"/>
              <a:gd name="connsiteY402" fmla="*/ 4231565 h 4847676"/>
              <a:gd name="connsiteX403" fmla="*/ 4873686 w 5329717"/>
              <a:gd name="connsiteY403" fmla="*/ 4143765 h 4847676"/>
              <a:gd name="connsiteX404" fmla="*/ 4696475 w 5329717"/>
              <a:gd name="connsiteY404" fmla="*/ 4131167 h 4847676"/>
              <a:gd name="connsiteX405" fmla="*/ 4602992 w 5329717"/>
              <a:gd name="connsiteY405" fmla="*/ 4187549 h 4847676"/>
              <a:gd name="connsiteX406" fmla="*/ 4573265 w 5329717"/>
              <a:gd name="connsiteY406" fmla="*/ 4290789 h 4847676"/>
              <a:gd name="connsiteX407" fmla="*/ 4617280 w 5329717"/>
              <a:gd name="connsiteY407" fmla="*/ 4428516 h 4847676"/>
              <a:gd name="connsiteX408" fmla="*/ 4734806 w 5329717"/>
              <a:gd name="connsiteY408" fmla="*/ 4531755 h 4847676"/>
              <a:gd name="connsiteX409" fmla="*/ 4811851 w 5329717"/>
              <a:gd name="connsiteY409" fmla="*/ 4500799 h 4847676"/>
              <a:gd name="connsiteX410" fmla="*/ 4733346 w 5329717"/>
              <a:gd name="connsiteY410" fmla="*/ 4352393 h 4847676"/>
              <a:gd name="connsiteX411" fmla="*/ 4600611 w 5329717"/>
              <a:gd name="connsiteY411" fmla="*/ 4261752 h 4847676"/>
              <a:gd name="connsiteX412" fmla="*/ 4480012 w 5329717"/>
              <a:gd name="connsiteY412" fmla="*/ 4264133 h 4847676"/>
              <a:gd name="connsiteX413" fmla="*/ 4442911 w 5329717"/>
              <a:gd name="connsiteY413" fmla="*/ 4320284 h 4847676"/>
              <a:gd name="connsiteX414" fmla="*/ 4462421 w 5329717"/>
              <a:gd name="connsiteY414" fmla="*/ 4408776 h 4847676"/>
              <a:gd name="connsiteX415" fmla="*/ 4401507 w 5329717"/>
              <a:gd name="connsiteY415" fmla="*/ 4463006 h 4847676"/>
              <a:gd name="connsiteX416" fmla="*/ 4280678 w 5329717"/>
              <a:gd name="connsiteY416" fmla="*/ 4553878 h 4847676"/>
              <a:gd name="connsiteX417" fmla="*/ 4238815 w 5329717"/>
              <a:gd name="connsiteY417" fmla="*/ 4647361 h 4847676"/>
              <a:gd name="connsiteX418" fmla="*/ 4285441 w 5329717"/>
              <a:gd name="connsiteY418" fmla="*/ 4723715 h 4847676"/>
              <a:gd name="connsiteX419" fmla="*/ 4349888 w 5329717"/>
              <a:gd name="connsiteY419" fmla="*/ 4691606 h 4847676"/>
              <a:gd name="connsiteX420" fmla="*/ 4335140 w 5329717"/>
              <a:gd name="connsiteY420" fmla="*/ 4573619 h 4847676"/>
              <a:gd name="connsiteX421" fmla="*/ 4253563 w 5329717"/>
              <a:gd name="connsiteY421" fmla="*/ 4441114 h 4847676"/>
              <a:gd name="connsiteX422" fmla="*/ 4145792 w 5329717"/>
              <a:gd name="connsiteY422" fmla="*/ 4362380 h 4847676"/>
              <a:gd name="connsiteX423" fmla="*/ 4052309 w 5329717"/>
              <a:gd name="connsiteY423" fmla="*/ 4381429 h 4847676"/>
              <a:gd name="connsiteX424" fmla="*/ 3975955 w 5329717"/>
              <a:gd name="connsiteY424" fmla="*/ 4475143 h 4847676"/>
              <a:gd name="connsiteX425" fmla="*/ 3929559 w 5329717"/>
              <a:gd name="connsiteY425" fmla="*/ 4617864 h 4847676"/>
              <a:gd name="connsiteX426" fmla="*/ 3958595 w 5329717"/>
              <a:gd name="connsiteY426" fmla="*/ 4699212 h 4847676"/>
              <a:gd name="connsiteX427" fmla="*/ 4052309 w 5329717"/>
              <a:gd name="connsiteY427" fmla="*/ 4671634 h 4847676"/>
              <a:gd name="connsiteX428" fmla="*/ 4084417 w 5329717"/>
              <a:gd name="connsiteY428" fmla="*/ 4580993 h 4847676"/>
              <a:gd name="connsiteX429" fmla="*/ 4018049 w 5329717"/>
              <a:gd name="connsiteY429" fmla="*/ 4554108 h 4847676"/>
              <a:gd name="connsiteX430" fmla="*/ 3877940 w 5329717"/>
              <a:gd name="connsiteY430" fmla="*/ 4568396 h 4847676"/>
              <a:gd name="connsiteX431" fmla="*/ 3791600 w 5329717"/>
              <a:gd name="connsiteY431" fmla="*/ 4568627 h 4847676"/>
              <a:gd name="connsiteX432" fmla="*/ 3725694 w 5329717"/>
              <a:gd name="connsiteY432" fmla="*/ 4470380 h 4847676"/>
              <a:gd name="connsiteX433" fmla="*/ 3664088 w 5329717"/>
              <a:gd name="connsiteY433" fmla="*/ 4418761 h 4847676"/>
              <a:gd name="connsiteX434" fmla="*/ 3590346 w 5329717"/>
              <a:gd name="connsiteY434" fmla="*/ 4428286 h 4847676"/>
              <a:gd name="connsiteX435" fmla="*/ 3518755 w 5329717"/>
              <a:gd name="connsiteY435" fmla="*/ 4497265 h 4847676"/>
              <a:gd name="connsiteX436" fmla="*/ 3501394 w 5329717"/>
              <a:gd name="connsiteY436" fmla="*/ 4617864 h 4847676"/>
              <a:gd name="connsiteX437" fmla="*/ 3475201 w 5329717"/>
              <a:gd name="connsiteY437" fmla="*/ 4733931 h 4847676"/>
              <a:gd name="connsiteX438" fmla="*/ 3384099 w 5329717"/>
              <a:gd name="connsiteY438" fmla="*/ 4736313 h 4847676"/>
              <a:gd name="connsiteX439" fmla="*/ 3263270 w 5329717"/>
              <a:gd name="connsiteY439" fmla="*/ 4672326 h 4847676"/>
              <a:gd name="connsiteX440" fmla="*/ 3096275 w 5329717"/>
              <a:gd name="connsiteY440" fmla="*/ 4544122 h 4847676"/>
              <a:gd name="connsiteX441" fmla="*/ 3013008 w 5329717"/>
              <a:gd name="connsiteY441" fmla="*/ 4553647 h 4847676"/>
              <a:gd name="connsiteX442" fmla="*/ 2978288 w 5329717"/>
              <a:gd name="connsiteY442" fmla="*/ 4617864 h 4847676"/>
              <a:gd name="connsiteX443" fmla="*/ 3000411 w 5329717"/>
              <a:gd name="connsiteY443" fmla="*/ 4735851 h 4847676"/>
              <a:gd name="connsiteX444" fmla="*/ 3000411 w 5329717"/>
              <a:gd name="connsiteY444" fmla="*/ 4802219 h 4847676"/>
              <a:gd name="connsiteX445" fmla="*/ 2897172 w 5329717"/>
              <a:gd name="connsiteY445" fmla="*/ 4846464 h 4847676"/>
              <a:gd name="connsiteX446" fmla="*/ 2823430 w 5329717"/>
              <a:gd name="connsiteY446" fmla="*/ 4831716 h 4847676"/>
              <a:gd name="connsiteX447" fmla="*/ 2720191 w 5329717"/>
              <a:gd name="connsiteY447" fmla="*/ 4794845 h 4847676"/>
              <a:gd name="connsiteX0" fmla="*/ 4246649 w 5329717"/>
              <a:gd name="connsiteY0" fmla="*/ 134355 h 4839715"/>
              <a:gd name="connsiteX1" fmla="*/ 4265929 w 5329717"/>
              <a:gd name="connsiteY1" fmla="*/ 245198 h 4839715"/>
              <a:gd name="connsiteX2" fmla="*/ 4241196 w 5329717"/>
              <a:gd name="connsiteY2" fmla="*/ 314638 h 4839715"/>
              <a:gd name="connsiteX3" fmla="*/ 4172907 w 5329717"/>
              <a:gd name="connsiteY3" fmla="*/ 318709 h 4839715"/>
              <a:gd name="connsiteX4" fmla="*/ 4091791 w 5329717"/>
              <a:gd name="connsiteY4" fmla="*/ 193348 h 4839715"/>
              <a:gd name="connsiteX5" fmla="*/ 4003301 w 5329717"/>
              <a:gd name="connsiteY5" fmla="*/ 156477 h 4839715"/>
              <a:gd name="connsiteX6" fmla="*/ 3890077 w 5329717"/>
              <a:gd name="connsiteY6" fmla="*/ 200492 h 4839715"/>
              <a:gd name="connsiteX7" fmla="*/ 3851055 w 5329717"/>
              <a:gd name="connsiteY7" fmla="*/ 296587 h 4839715"/>
              <a:gd name="connsiteX8" fmla="*/ 3870104 w 5329717"/>
              <a:gd name="connsiteY8" fmla="*/ 370559 h 4839715"/>
              <a:gd name="connsiteX9" fmla="*/ 3973804 w 5329717"/>
              <a:gd name="connsiteY9" fmla="*/ 399826 h 4839715"/>
              <a:gd name="connsiteX10" fmla="*/ 4099165 w 5329717"/>
              <a:gd name="connsiteY10" fmla="*/ 421948 h 4839715"/>
              <a:gd name="connsiteX11" fmla="*/ 4106540 w 5329717"/>
              <a:gd name="connsiteY11" fmla="*/ 503064 h 4839715"/>
              <a:gd name="connsiteX12" fmla="*/ 4047777 w 5329717"/>
              <a:gd name="connsiteY12" fmla="*/ 559907 h 4839715"/>
              <a:gd name="connsiteX13" fmla="*/ 3904825 w 5329717"/>
              <a:gd name="connsiteY13" fmla="*/ 510670 h 4839715"/>
              <a:gd name="connsiteX14" fmla="*/ 3801817 w 5329717"/>
              <a:gd name="connsiteY14" fmla="*/ 427172 h 4839715"/>
              <a:gd name="connsiteX15" fmla="*/ 3708103 w 5329717"/>
              <a:gd name="connsiteY15" fmla="*/ 394602 h 4839715"/>
              <a:gd name="connsiteX16" fmla="*/ 3637202 w 5329717"/>
              <a:gd name="connsiteY16" fmla="*/ 472876 h 4839715"/>
              <a:gd name="connsiteX17" fmla="*/ 3632210 w 5329717"/>
              <a:gd name="connsiteY17" fmla="*/ 606533 h 4839715"/>
              <a:gd name="connsiteX18" fmla="*/ 3676225 w 5329717"/>
              <a:gd name="connsiteY18" fmla="*/ 716916 h 4839715"/>
              <a:gd name="connsiteX19" fmla="*/ 3775162 w 5329717"/>
              <a:gd name="connsiteY19" fmla="*/ 726441 h 4839715"/>
              <a:gd name="connsiteX20" fmla="*/ 3831082 w 5329717"/>
              <a:gd name="connsiteY20" fmla="*/ 633419 h 4839715"/>
              <a:gd name="connsiteX21" fmla="*/ 3759952 w 5329717"/>
              <a:gd name="connsiteY21" fmla="*/ 525187 h 4839715"/>
              <a:gd name="connsiteX22" fmla="*/ 3605094 w 5329717"/>
              <a:gd name="connsiteY22" fmla="*/ 473567 h 4839715"/>
              <a:gd name="connsiteX23" fmla="*/ 3472128 w 5329717"/>
              <a:gd name="connsiteY23" fmla="*/ 478100 h 4839715"/>
              <a:gd name="connsiteX24" fmla="*/ 3383869 w 5329717"/>
              <a:gd name="connsiteY24" fmla="*/ 539705 h 4839715"/>
              <a:gd name="connsiteX25" fmla="*/ 3341774 w 5329717"/>
              <a:gd name="connsiteY25" fmla="*/ 677664 h 4839715"/>
              <a:gd name="connsiteX26" fmla="*/ 3376494 w 5329717"/>
              <a:gd name="connsiteY26" fmla="*/ 805406 h 4839715"/>
              <a:gd name="connsiteX27" fmla="*/ 3450236 w 5329717"/>
              <a:gd name="connsiteY27" fmla="*/ 864400 h 4839715"/>
              <a:gd name="connsiteX28" fmla="*/ 3511611 w 5329717"/>
              <a:gd name="connsiteY28" fmla="*/ 832983 h 4839715"/>
              <a:gd name="connsiteX29" fmla="*/ 3494481 w 5329717"/>
              <a:gd name="connsiteY29" fmla="*/ 709542 h 4839715"/>
              <a:gd name="connsiteX30" fmla="*/ 3428114 w 5329717"/>
              <a:gd name="connsiteY30" fmla="*/ 598929 h 4839715"/>
              <a:gd name="connsiteX31" fmla="*/ 3320343 w 5329717"/>
              <a:gd name="connsiteY31" fmla="*/ 544698 h 4839715"/>
              <a:gd name="connsiteX32" fmla="*/ 3206888 w 5329717"/>
              <a:gd name="connsiteY32" fmla="*/ 562058 h 4839715"/>
              <a:gd name="connsiteX33" fmla="*/ 3108412 w 5329717"/>
              <a:gd name="connsiteY33" fmla="*/ 625583 h 4839715"/>
              <a:gd name="connsiteX34" fmla="*/ 3029907 w 5329717"/>
              <a:gd name="connsiteY34" fmla="*/ 731664 h 4839715"/>
              <a:gd name="connsiteX35" fmla="*/ 3007555 w 5329717"/>
              <a:gd name="connsiteY35" fmla="*/ 847269 h 4839715"/>
              <a:gd name="connsiteX36" fmla="*/ 3066547 w 5329717"/>
              <a:gd name="connsiteY36" fmla="*/ 930998 h 4839715"/>
              <a:gd name="connsiteX37" fmla="*/ 3177621 w 5329717"/>
              <a:gd name="connsiteY37" fmla="*/ 899120 h 4839715"/>
              <a:gd name="connsiteX38" fmla="*/ 3170247 w 5329717"/>
              <a:gd name="connsiteY38" fmla="*/ 753787 h 4839715"/>
              <a:gd name="connsiteX39" fmla="*/ 3074152 w 5329717"/>
              <a:gd name="connsiteY39" fmla="*/ 613677 h 4839715"/>
              <a:gd name="connsiteX40" fmla="*/ 2985662 w 5329717"/>
              <a:gd name="connsiteY40" fmla="*/ 583950 h 4839715"/>
              <a:gd name="connsiteX41" fmla="*/ 2911920 w 5329717"/>
              <a:gd name="connsiteY41" fmla="*/ 613677 h 4839715"/>
              <a:gd name="connsiteX42" fmla="*/ 2842019 w 5329717"/>
              <a:gd name="connsiteY42" fmla="*/ 675743 h 4839715"/>
              <a:gd name="connsiteX43" fmla="*/ 2746615 w 5329717"/>
              <a:gd name="connsiteY43" fmla="*/ 710003 h 4839715"/>
              <a:gd name="connsiteX44" fmla="*/ 2675486 w 5329717"/>
              <a:gd name="connsiteY44" fmla="*/ 667678 h 4839715"/>
              <a:gd name="connsiteX45" fmla="*/ 2704751 w 5329717"/>
              <a:gd name="connsiteY45" fmla="*/ 625352 h 4839715"/>
              <a:gd name="connsiteX46" fmla="*/ 2767049 w 5329717"/>
              <a:gd name="connsiteY46" fmla="*/ 578727 h 4839715"/>
              <a:gd name="connsiteX47" fmla="*/ 2725184 w 5329717"/>
              <a:gd name="connsiteY47" fmla="*/ 519733 h 4839715"/>
              <a:gd name="connsiteX48" fmla="*/ 2639075 w 5329717"/>
              <a:gd name="connsiteY48" fmla="*/ 512589 h 4839715"/>
              <a:gd name="connsiteX49" fmla="*/ 2545823 w 5329717"/>
              <a:gd name="connsiteY49" fmla="*/ 574425 h 4839715"/>
              <a:gd name="connsiteX50" fmla="*/ 2417849 w 5329717"/>
              <a:gd name="connsiteY50" fmla="*/ 635800 h 4839715"/>
              <a:gd name="connsiteX51" fmla="*/ 2314611 w 5329717"/>
              <a:gd name="connsiteY51" fmla="*/ 591555 h 4839715"/>
              <a:gd name="connsiteX52" fmla="*/ 2297251 w 5329717"/>
              <a:gd name="connsiteY52" fmla="*/ 510438 h 4839715"/>
              <a:gd name="connsiteX53" fmla="*/ 2388352 w 5329717"/>
              <a:gd name="connsiteY53" fmla="*/ 444071 h 4839715"/>
              <a:gd name="connsiteX54" fmla="*/ 2462094 w 5329717"/>
              <a:gd name="connsiteY54" fmla="*/ 407200 h 4839715"/>
              <a:gd name="connsiteX55" fmla="*/ 2531305 w 5329717"/>
              <a:gd name="connsiteY55" fmla="*/ 364874 h 4839715"/>
              <a:gd name="connsiteX56" fmla="*/ 2543211 w 5329717"/>
              <a:gd name="connsiteY56" fmla="*/ 318709 h 4839715"/>
              <a:gd name="connsiteX57" fmla="*/ 2425223 w 5329717"/>
              <a:gd name="connsiteY57" fmla="*/ 274464 h 4839715"/>
              <a:gd name="connsiteX58" fmla="*/ 2388352 w 5329717"/>
              <a:gd name="connsiteY58" fmla="*/ 193348 h 4839715"/>
              <a:gd name="connsiteX59" fmla="*/ 2368842 w 5329717"/>
              <a:gd name="connsiteY59" fmla="*/ 117225 h 4839715"/>
              <a:gd name="connsiteX60" fmla="*/ 2299862 w 5329717"/>
              <a:gd name="connsiteY60" fmla="*/ 97484 h 4839715"/>
              <a:gd name="connsiteX61" fmla="*/ 2196854 w 5329717"/>
              <a:gd name="connsiteY61" fmla="*/ 144341 h 4839715"/>
              <a:gd name="connsiteX62" fmla="*/ 2088392 w 5329717"/>
              <a:gd name="connsiteY62" fmla="*/ 233061 h 4839715"/>
              <a:gd name="connsiteX63" fmla="*/ 2027017 w 5329717"/>
              <a:gd name="connsiteY63" fmla="*/ 318709 h 4839715"/>
              <a:gd name="connsiteX64" fmla="*/ 2027017 w 5329717"/>
              <a:gd name="connsiteY64" fmla="*/ 392451 h 4839715"/>
              <a:gd name="connsiteX65" fmla="*/ 2086011 w 5329717"/>
              <a:gd name="connsiteY65" fmla="*/ 429322 h 4839715"/>
              <a:gd name="connsiteX66" fmla="*/ 2187098 w 5329717"/>
              <a:gd name="connsiteY66" fmla="*/ 380314 h 4839715"/>
              <a:gd name="connsiteX67" fmla="*/ 2240869 w 5329717"/>
              <a:gd name="connsiteY67" fmla="*/ 296587 h 4839715"/>
              <a:gd name="connsiteX68" fmla="*/ 2270365 w 5329717"/>
              <a:gd name="connsiteY68" fmla="*/ 156477 h 4839715"/>
              <a:gd name="connsiteX69" fmla="*/ 2226120 w 5329717"/>
              <a:gd name="connsiteY69" fmla="*/ 75361 h 4839715"/>
              <a:gd name="connsiteX70" fmla="*/ 2108133 w 5329717"/>
              <a:gd name="connsiteY70" fmla="*/ 38490 h 4839715"/>
              <a:gd name="connsiteX71" fmla="*/ 1960649 w 5329717"/>
              <a:gd name="connsiteY71" fmla="*/ 33497 h 4839715"/>
              <a:gd name="connsiteX72" fmla="*/ 1830296 w 5329717"/>
              <a:gd name="connsiteY72" fmla="*/ 70829 h 4839715"/>
              <a:gd name="connsiteX73" fmla="*/ 1741343 w 5329717"/>
              <a:gd name="connsiteY73" fmla="*/ 156017 h 4839715"/>
              <a:gd name="connsiteX74" fmla="*/ 1726596 w 5329717"/>
              <a:gd name="connsiteY74" fmla="*/ 279688 h 4839715"/>
              <a:gd name="connsiteX75" fmla="*/ 1768920 w 5329717"/>
              <a:gd name="connsiteY75" fmla="*/ 360342 h 4839715"/>
              <a:gd name="connsiteX76" fmla="*/ 1850036 w 5329717"/>
              <a:gd name="connsiteY76" fmla="*/ 372710 h 4839715"/>
              <a:gd name="connsiteX77" fmla="*/ 1926620 w 5329717"/>
              <a:gd name="connsiteY77" fmla="*/ 274694 h 4839715"/>
              <a:gd name="connsiteX78" fmla="*/ 1919477 w 5329717"/>
              <a:gd name="connsiteY78" fmla="*/ 109851 h 4839715"/>
              <a:gd name="connsiteX79" fmla="*/ 1783438 w 5329717"/>
              <a:gd name="connsiteY79" fmla="*/ 18518 h 4839715"/>
              <a:gd name="connsiteX80" fmla="*/ 1658307 w 5329717"/>
              <a:gd name="connsiteY80" fmla="*/ 1619 h 4839715"/>
              <a:gd name="connsiteX81" fmla="*/ 1515586 w 5329717"/>
              <a:gd name="connsiteY81" fmla="*/ 43023 h 4839715"/>
              <a:gd name="connsiteX82" fmla="*/ 1424715 w 5329717"/>
              <a:gd name="connsiteY82" fmla="*/ 126750 h 4839715"/>
              <a:gd name="connsiteX83" fmla="*/ 1407585 w 5329717"/>
              <a:gd name="connsiteY83" fmla="*/ 252342 h 4839715"/>
              <a:gd name="connsiteX84" fmla="*/ 1429707 w 5329717"/>
              <a:gd name="connsiteY84" fmla="*/ 355580 h 4839715"/>
              <a:gd name="connsiteX85" fmla="*/ 1495384 w 5329717"/>
              <a:gd name="connsiteY85" fmla="*/ 400286 h 4839715"/>
              <a:gd name="connsiteX86" fmla="*/ 1575040 w 5329717"/>
              <a:gd name="connsiteY86" fmla="*/ 355811 h 4839715"/>
              <a:gd name="connsiteX87" fmla="*/ 1594551 w 5329717"/>
              <a:gd name="connsiteY87" fmla="*/ 230219 h 4839715"/>
              <a:gd name="connsiteX88" fmla="*/ 1518429 w 5329717"/>
              <a:gd name="connsiteY88" fmla="*/ 114613 h 4839715"/>
              <a:gd name="connsiteX89" fmla="*/ 1385462 w 5329717"/>
              <a:gd name="connsiteY89" fmla="*/ 75130 h 4839715"/>
              <a:gd name="connsiteX90" fmla="*/ 1252727 w 5329717"/>
              <a:gd name="connsiteY90" fmla="*/ 104858 h 4839715"/>
              <a:gd name="connsiteX91" fmla="*/ 1139271 w 5329717"/>
              <a:gd name="connsiteY91" fmla="*/ 190506 h 4839715"/>
              <a:gd name="connsiteX92" fmla="*/ 1102400 w 5329717"/>
              <a:gd name="connsiteY92" fmla="*/ 318709 h 4839715"/>
              <a:gd name="connsiteX93" fmla="*/ 1142114 w 5329717"/>
              <a:gd name="connsiteY93" fmla="*/ 429322 h 4839715"/>
              <a:gd name="connsiteX94" fmla="*/ 1230604 w 5329717"/>
              <a:gd name="connsiteY94" fmla="*/ 483092 h 4839715"/>
              <a:gd name="connsiteX95" fmla="*/ 1306958 w 5329717"/>
              <a:gd name="connsiteY95" fmla="*/ 460740 h 4839715"/>
              <a:gd name="connsiteX96" fmla="*/ 1296972 w 5329717"/>
              <a:gd name="connsiteY96" fmla="*/ 344672 h 4839715"/>
              <a:gd name="connsiteX97" fmla="*/ 1201107 w 5329717"/>
              <a:gd name="connsiteY97" fmla="*/ 252342 h 4839715"/>
              <a:gd name="connsiteX98" fmla="*/ 1031271 w 5329717"/>
              <a:gd name="connsiteY98" fmla="*/ 256873 h 4839715"/>
              <a:gd name="connsiteX99" fmla="*/ 890930 w 5329717"/>
              <a:gd name="connsiteY99" fmla="*/ 311104 h 4839715"/>
              <a:gd name="connsiteX100" fmla="*/ 854520 w 5329717"/>
              <a:gd name="connsiteY100" fmla="*/ 414574 h 4839715"/>
              <a:gd name="connsiteX101" fmla="*/ 908290 w 5329717"/>
              <a:gd name="connsiteY101" fmla="*/ 484014 h 4839715"/>
              <a:gd name="connsiteX102" fmla="*/ 1019365 w 5329717"/>
              <a:gd name="connsiteY102" fmla="*/ 475718 h 4839715"/>
              <a:gd name="connsiteX103" fmla="*/ 1080739 w 5329717"/>
              <a:gd name="connsiteY103" fmla="*/ 509977 h 4839715"/>
              <a:gd name="connsiteX104" fmla="*/ 1031501 w 5329717"/>
              <a:gd name="connsiteY104" fmla="*/ 606303 h 4839715"/>
              <a:gd name="connsiteX105" fmla="*/ 939938 w 5329717"/>
              <a:gd name="connsiteY105" fmla="*/ 660535 h 4839715"/>
              <a:gd name="connsiteX106" fmla="*/ 810275 w 5329717"/>
              <a:gd name="connsiteY106" fmla="*/ 591555 h 4839715"/>
              <a:gd name="connsiteX107" fmla="*/ 721785 w 5329717"/>
              <a:gd name="connsiteY107" fmla="*/ 539935 h 4839715"/>
              <a:gd name="connsiteX108" fmla="*/ 621157 w 5329717"/>
              <a:gd name="connsiteY108" fmla="*/ 562289 h 4839715"/>
              <a:gd name="connsiteX109" fmla="*/ 571228 w 5329717"/>
              <a:gd name="connsiteY109" fmla="*/ 611065 h 4839715"/>
              <a:gd name="connsiteX110" fmla="*/ 595963 w 5329717"/>
              <a:gd name="connsiteY110" fmla="*/ 672671 h 4839715"/>
              <a:gd name="connsiteX111" fmla="*/ 591431 w 5329717"/>
              <a:gd name="connsiteY111" fmla="*/ 741650 h 4839715"/>
              <a:gd name="connsiteX112" fmla="*/ 517688 w 5329717"/>
              <a:gd name="connsiteY112" fmla="*/ 785895 h 4839715"/>
              <a:gd name="connsiteX113" fmla="*/ 438492 w 5329717"/>
              <a:gd name="connsiteY113" fmla="*/ 800874 h 4839715"/>
              <a:gd name="connsiteX114" fmla="*/ 348082 w 5329717"/>
              <a:gd name="connsiteY114" fmla="*/ 773759 h 4839715"/>
              <a:gd name="connsiteX115" fmla="*/ 283865 w 5329717"/>
              <a:gd name="connsiteY115" fmla="*/ 824687 h 4839715"/>
              <a:gd name="connsiteX116" fmla="*/ 259361 w 5329717"/>
              <a:gd name="connsiteY116" fmla="*/ 901271 h 4839715"/>
              <a:gd name="connsiteX117" fmla="*/ 303606 w 5329717"/>
              <a:gd name="connsiteY117" fmla="*/ 1053748 h 4839715"/>
              <a:gd name="connsiteX118" fmla="*/ 362830 w 5329717"/>
              <a:gd name="connsiteY118" fmla="*/ 1152455 h 4839715"/>
              <a:gd name="connsiteX119" fmla="*/ 434191 w 5329717"/>
              <a:gd name="connsiteY119" fmla="*/ 1219052 h 4839715"/>
              <a:gd name="connsiteX120" fmla="*/ 485811 w 5329717"/>
              <a:gd name="connsiteY120" fmla="*/ 1210987 h 4839715"/>
              <a:gd name="connsiteX121" fmla="*/ 463688 w 5329717"/>
              <a:gd name="connsiteY121" fmla="*/ 1093000 h 4839715"/>
              <a:gd name="connsiteX122" fmla="*/ 367823 w 5329717"/>
              <a:gd name="connsiteY122" fmla="*/ 1011884 h 4839715"/>
              <a:gd name="connsiteX123" fmla="*/ 249836 w 5329717"/>
              <a:gd name="connsiteY123" fmla="*/ 1026632 h 4839715"/>
              <a:gd name="connsiteX124" fmla="*/ 131619 w 5329717"/>
              <a:gd name="connsiteY124" fmla="*/ 1159137 h 4839715"/>
              <a:gd name="connsiteX125" fmla="*/ 94748 w 5329717"/>
              <a:gd name="connsiteY125" fmla="*/ 1299707 h 4839715"/>
              <a:gd name="connsiteX126" fmla="*/ 94978 w 5329717"/>
              <a:gd name="connsiteY126" fmla="*/ 1402716 h 4839715"/>
              <a:gd name="connsiteX127" fmla="*/ 121863 w 5329717"/>
              <a:gd name="connsiteY127" fmla="*/ 1451954 h 4839715"/>
              <a:gd name="connsiteX128" fmla="*/ 207742 w 5329717"/>
              <a:gd name="connsiteY128" fmla="*/ 1469774 h 4839715"/>
              <a:gd name="connsiteX129" fmla="*/ 341169 w 5329717"/>
              <a:gd name="connsiteY129" fmla="*/ 1422919 h 4839715"/>
              <a:gd name="connsiteX130" fmla="*/ 404694 w 5329717"/>
              <a:gd name="connsiteY130" fmla="*/ 1351097 h 4839715"/>
              <a:gd name="connsiteX131" fmla="*/ 367823 w 5329717"/>
              <a:gd name="connsiteY131" fmla="*/ 1314226 h 4839715"/>
              <a:gd name="connsiteX132" fmla="*/ 227714 w 5329717"/>
              <a:gd name="connsiteY132" fmla="*/ 1336348 h 4839715"/>
              <a:gd name="connsiteX133" fmla="*/ 119252 w 5329717"/>
              <a:gd name="connsiteY133" fmla="*/ 1417233 h 4839715"/>
              <a:gd name="connsiteX134" fmla="*/ 84992 w 5329717"/>
              <a:gd name="connsiteY134" fmla="*/ 1518091 h 4839715"/>
              <a:gd name="connsiteX135" fmla="*/ 122093 w 5329717"/>
              <a:gd name="connsiteY135" fmla="*/ 1616337 h 4839715"/>
              <a:gd name="connsiteX136" fmla="*/ 217498 w 5329717"/>
              <a:gd name="connsiteY136" fmla="*/ 1678173 h 4839715"/>
              <a:gd name="connsiteX137" fmla="*/ 382572 w 5329717"/>
              <a:gd name="connsiteY137" fmla="*/ 1690771 h 4839715"/>
              <a:gd name="connsiteX138" fmla="*/ 510545 w 5329717"/>
              <a:gd name="connsiteY138" fmla="*/ 1594675 h 4839715"/>
              <a:gd name="connsiteX139" fmla="*/ 515307 w 5329717"/>
              <a:gd name="connsiteY139" fmla="*/ 1505955 h 4839715"/>
              <a:gd name="connsiteX140" fmla="*/ 448940 w 5329717"/>
              <a:gd name="connsiteY140" fmla="*/ 1493357 h 4839715"/>
              <a:gd name="connsiteX141" fmla="*/ 357608 w 5329717"/>
              <a:gd name="connsiteY141" fmla="*/ 1537372 h 4839715"/>
              <a:gd name="connsiteX142" fmla="*/ 303146 w 5329717"/>
              <a:gd name="connsiteY142" fmla="*/ 1621100 h 4839715"/>
              <a:gd name="connsiteX143" fmla="*/ 308600 w 5329717"/>
              <a:gd name="connsiteY143" fmla="*/ 1719806 h 4839715"/>
              <a:gd name="connsiteX144" fmla="*/ 379729 w 5329717"/>
              <a:gd name="connsiteY144" fmla="*/ 1801384 h 4839715"/>
              <a:gd name="connsiteX145" fmla="*/ 493185 w 5329717"/>
              <a:gd name="connsiteY145" fmla="*/ 1823045 h 4839715"/>
              <a:gd name="connsiteX146" fmla="*/ 638287 w 5329717"/>
              <a:gd name="connsiteY146" fmla="*/ 1768584 h 4839715"/>
              <a:gd name="connsiteX147" fmla="*/ 748900 w 5329717"/>
              <a:gd name="connsiteY147" fmla="*/ 1653670 h 4839715"/>
              <a:gd name="connsiteX148" fmla="*/ 795527 w 5329717"/>
              <a:gd name="connsiteY148" fmla="*/ 1550200 h 4839715"/>
              <a:gd name="connsiteX149" fmla="*/ 751742 w 5329717"/>
              <a:gd name="connsiteY149" fmla="*/ 1505493 h 4839715"/>
              <a:gd name="connsiteX150" fmla="*/ 655417 w 5329717"/>
              <a:gd name="connsiteY150" fmla="*/ 1547357 h 4839715"/>
              <a:gd name="connsiteX151" fmla="*/ 603567 w 5329717"/>
              <a:gd name="connsiteY151" fmla="*/ 1638690 h 4839715"/>
              <a:gd name="connsiteX152" fmla="*/ 589049 w 5329717"/>
              <a:gd name="connsiteY152" fmla="*/ 1741929 h 4839715"/>
              <a:gd name="connsiteX153" fmla="*/ 637826 w 5329717"/>
              <a:gd name="connsiteY153" fmla="*/ 1830419 h 4839715"/>
              <a:gd name="connsiteX154" fmla="*/ 743907 w 5329717"/>
              <a:gd name="connsiteY154" fmla="*/ 1830880 h 4839715"/>
              <a:gd name="connsiteX155" fmla="*/ 800750 w 5329717"/>
              <a:gd name="connsiteY155" fmla="*/ 1751914 h 4839715"/>
              <a:gd name="connsiteX156" fmla="*/ 832398 w 5329717"/>
              <a:gd name="connsiteY156" fmla="*/ 1668187 h 4839715"/>
              <a:gd name="connsiteX157" fmla="*/ 879485 w 5329717"/>
              <a:gd name="connsiteY157" fmla="*/ 1660581 h 4839715"/>
              <a:gd name="connsiteX158" fmla="*/ 913514 w 5329717"/>
              <a:gd name="connsiteY158" fmla="*/ 1712432 h 4839715"/>
              <a:gd name="connsiteX159" fmla="*/ 967975 w 5329717"/>
              <a:gd name="connsiteY159" fmla="*/ 1697914 h 4839715"/>
              <a:gd name="connsiteX160" fmla="*/ 1009608 w 5329717"/>
              <a:gd name="connsiteY160" fmla="*/ 1569941 h 4839715"/>
              <a:gd name="connsiteX161" fmla="*/ 1068372 w 5329717"/>
              <a:gd name="connsiteY161" fmla="*/ 1483832 h 4839715"/>
              <a:gd name="connsiteX162" fmla="*/ 1142114 w 5329717"/>
              <a:gd name="connsiteY162" fmla="*/ 1491206 h 4839715"/>
              <a:gd name="connsiteX163" fmla="*/ 1176143 w 5329717"/>
              <a:gd name="connsiteY163" fmla="*/ 1643682 h 4839715"/>
              <a:gd name="connsiteX164" fmla="*/ 1193733 w 5329717"/>
              <a:gd name="connsiteY164" fmla="*/ 1808297 h 4839715"/>
              <a:gd name="connsiteX165" fmla="*/ 1210633 w 5329717"/>
              <a:gd name="connsiteY165" fmla="*/ 1907002 h 4839715"/>
              <a:gd name="connsiteX166" fmla="*/ 1233446 w 5329717"/>
              <a:gd name="connsiteY166" fmla="*/ 1970529 h 4839715"/>
              <a:gd name="connsiteX167" fmla="*/ 1299813 w 5329717"/>
              <a:gd name="connsiteY167" fmla="*/ 1942491 h 4839715"/>
              <a:gd name="connsiteX168" fmla="*/ 1326469 w 5329717"/>
              <a:gd name="connsiteY168" fmla="*/ 1800922 h 4839715"/>
              <a:gd name="connsiteX169" fmla="*/ 1228453 w 5329717"/>
              <a:gd name="connsiteY169" fmla="*/ 1770964 h 4839715"/>
              <a:gd name="connsiteX170" fmla="*/ 1097638 w 5329717"/>
              <a:gd name="connsiteY170" fmla="*/ 1837332 h 4839715"/>
              <a:gd name="connsiteX171" fmla="*/ 1018903 w 5329717"/>
              <a:gd name="connsiteY171" fmla="*/ 1955780 h 4839715"/>
              <a:gd name="connsiteX172" fmla="*/ 1021284 w 5329717"/>
              <a:gd name="connsiteY172" fmla="*/ 2096120 h 4839715"/>
              <a:gd name="connsiteX173" fmla="*/ 1065760 w 5329717"/>
              <a:gd name="connsiteY173" fmla="*/ 2172473 h 4839715"/>
              <a:gd name="connsiteX174" fmla="*/ 1152100 w 5329717"/>
              <a:gd name="connsiteY174" fmla="*/ 2162258 h 4839715"/>
              <a:gd name="connsiteX175" fmla="*/ 1171611 w 5329717"/>
              <a:gd name="connsiteY175" fmla="*/ 2036897 h 4839715"/>
              <a:gd name="connsiteX176" fmla="*/ 1105243 w 5329717"/>
              <a:gd name="connsiteY176" fmla="*/ 1911535 h 4839715"/>
              <a:gd name="connsiteX177" fmla="*/ 1010069 w 5329717"/>
              <a:gd name="connsiteY177" fmla="*/ 1869440 h 4839715"/>
              <a:gd name="connsiteX178" fmla="*/ 908521 w 5329717"/>
              <a:gd name="connsiteY178" fmla="*/ 1879197 h 4839715"/>
              <a:gd name="connsiteX179" fmla="*/ 861433 w 5329717"/>
              <a:gd name="connsiteY179" fmla="*/ 1960312 h 4839715"/>
              <a:gd name="connsiteX180" fmla="*/ 898304 w 5329717"/>
              <a:gd name="connsiteY180" fmla="*/ 2059019 h 4839715"/>
              <a:gd name="connsiteX181" fmla="*/ 957759 w 5329717"/>
              <a:gd name="connsiteY181" fmla="*/ 2162258 h 4839715"/>
              <a:gd name="connsiteX182" fmla="*/ 957759 w 5329717"/>
              <a:gd name="connsiteY182" fmla="*/ 2250748 h 4839715"/>
              <a:gd name="connsiteX183" fmla="*/ 891391 w 5329717"/>
              <a:gd name="connsiteY183" fmla="*/ 2309742 h 4839715"/>
              <a:gd name="connsiteX184" fmla="*/ 817649 w 5329717"/>
              <a:gd name="connsiteY184" fmla="*/ 2324490 h 4839715"/>
              <a:gd name="connsiteX185" fmla="*/ 782698 w 5329717"/>
              <a:gd name="connsiteY185" fmla="*/ 2223863 h 4839715"/>
              <a:gd name="connsiteX186" fmla="*/ 758656 w 5329717"/>
              <a:gd name="connsiteY186" fmla="*/ 2118013 h 4839715"/>
              <a:gd name="connsiteX187" fmla="*/ 699662 w 5329717"/>
              <a:gd name="connsiteY187" fmla="*/ 2059019 h 4839715"/>
              <a:gd name="connsiteX188" fmla="*/ 566927 w 5329717"/>
              <a:gd name="connsiteY188" fmla="*/ 2103264 h 4839715"/>
              <a:gd name="connsiteX189" fmla="*/ 481049 w 5329717"/>
              <a:gd name="connsiteY189" fmla="*/ 2199129 h 4839715"/>
              <a:gd name="connsiteX190" fmla="*/ 463688 w 5329717"/>
              <a:gd name="connsiteY190" fmla="*/ 2324490 h 4839715"/>
              <a:gd name="connsiteX191" fmla="*/ 517458 w 5329717"/>
              <a:gd name="connsiteY191" fmla="*/ 2442477 h 4839715"/>
              <a:gd name="connsiteX192" fmla="*/ 581675 w 5329717"/>
              <a:gd name="connsiteY192" fmla="*/ 2494097 h 4839715"/>
              <a:gd name="connsiteX193" fmla="*/ 665172 w 5329717"/>
              <a:gd name="connsiteY193" fmla="*/ 2492176 h 4839715"/>
              <a:gd name="connsiteX194" fmla="*/ 692058 w 5329717"/>
              <a:gd name="connsiteY194" fmla="*/ 2405606 h 4839715"/>
              <a:gd name="connsiteX195" fmla="*/ 635907 w 5329717"/>
              <a:gd name="connsiteY195" fmla="*/ 2346382 h 4839715"/>
              <a:gd name="connsiteX196" fmla="*/ 539811 w 5329717"/>
              <a:gd name="connsiteY196" fmla="*/ 2338777 h 4839715"/>
              <a:gd name="connsiteX197" fmla="*/ 416831 w 5329717"/>
              <a:gd name="connsiteY197" fmla="*/ 2376340 h 4839715"/>
              <a:gd name="connsiteX198" fmla="*/ 334794 w 5329717"/>
              <a:gd name="connsiteY198" fmla="*/ 2435103 h 4839715"/>
              <a:gd name="connsiteX199" fmla="*/ 301224 w 5329717"/>
              <a:gd name="connsiteY199" fmla="*/ 2533118 h 4839715"/>
              <a:gd name="connsiteX200" fmla="*/ 330952 w 5329717"/>
              <a:gd name="connsiteY200" fmla="*/ 2685826 h 4839715"/>
              <a:gd name="connsiteX201" fmla="*/ 404925 w 5329717"/>
              <a:gd name="connsiteY201" fmla="*/ 2779079 h 4839715"/>
              <a:gd name="connsiteX202" fmla="*/ 500559 w 5329717"/>
              <a:gd name="connsiteY202" fmla="*/ 2774316 h 4839715"/>
              <a:gd name="connsiteX203" fmla="*/ 510775 w 5329717"/>
              <a:gd name="connsiteY203" fmla="*/ 2641580 h 4839715"/>
              <a:gd name="connsiteX204" fmla="*/ 441796 w 5329717"/>
              <a:gd name="connsiteY204" fmla="*/ 2533348 h 4839715"/>
              <a:gd name="connsiteX205" fmla="*/ 360449 w 5329717"/>
              <a:gd name="connsiteY205" fmla="*/ 2514068 h 4839715"/>
              <a:gd name="connsiteX206" fmla="*/ 254830 w 5329717"/>
              <a:gd name="connsiteY206" fmla="*/ 2540954 h 4839715"/>
              <a:gd name="connsiteX207" fmla="*/ 168490 w 5329717"/>
              <a:gd name="connsiteY207" fmla="*/ 2623759 h 4839715"/>
              <a:gd name="connsiteX208" fmla="*/ 124705 w 5329717"/>
              <a:gd name="connsiteY208" fmla="*/ 2741747 h 4839715"/>
              <a:gd name="connsiteX209" fmla="*/ 136611 w 5329717"/>
              <a:gd name="connsiteY209" fmla="*/ 2912505 h 4839715"/>
              <a:gd name="connsiteX210" fmla="*/ 217727 w 5329717"/>
              <a:gd name="connsiteY210" fmla="*/ 3040018 h 4839715"/>
              <a:gd name="connsiteX211" fmla="*/ 350693 w 5329717"/>
              <a:gd name="connsiteY211" fmla="*/ 3052616 h 4839715"/>
              <a:gd name="connsiteX212" fmla="*/ 382572 w 5329717"/>
              <a:gd name="connsiteY212" fmla="*/ 2951297 h 4839715"/>
              <a:gd name="connsiteX213" fmla="*/ 301456 w 5329717"/>
              <a:gd name="connsiteY213" fmla="*/ 2855432 h 4839715"/>
              <a:gd name="connsiteX214" fmla="*/ 175403 w 5329717"/>
              <a:gd name="connsiteY214" fmla="*/ 2828778 h 4839715"/>
              <a:gd name="connsiteX215" fmla="*/ 72856 w 5329717"/>
              <a:gd name="connsiteY215" fmla="*/ 2877555 h 4839715"/>
              <a:gd name="connsiteX216" fmla="*/ 6488 w 5329717"/>
              <a:gd name="connsiteY216" fmla="*/ 3010059 h 4839715"/>
              <a:gd name="connsiteX217" fmla="*/ 8869 w 5329717"/>
              <a:gd name="connsiteY217" fmla="*/ 3135421 h 4839715"/>
              <a:gd name="connsiteX218" fmla="*/ 62640 w 5329717"/>
              <a:gd name="connsiteY218" fmla="*/ 3278372 h 4839715"/>
              <a:gd name="connsiteX219" fmla="*/ 163267 w 5329717"/>
              <a:gd name="connsiteY219" fmla="*/ 3379461 h 4839715"/>
              <a:gd name="connsiteX220" fmla="*/ 308830 w 5329717"/>
              <a:gd name="connsiteY220" fmla="*/ 3374698 h 4839715"/>
              <a:gd name="connsiteX221" fmla="*/ 360449 w 5329717"/>
              <a:gd name="connsiteY221" fmla="*/ 3297884 h 4839715"/>
              <a:gd name="connsiteX222" fmla="*/ 317664 w 5329717"/>
              <a:gd name="connsiteY222" fmla="*/ 3203710 h 4839715"/>
              <a:gd name="connsiteX223" fmla="*/ 195913 w 5329717"/>
              <a:gd name="connsiteY223" fmla="*/ 3177976 h 4839715"/>
              <a:gd name="connsiteX224" fmla="*/ 79308 w 5329717"/>
              <a:gd name="connsiteY224" fmla="*/ 3237431 h 4839715"/>
              <a:gd name="connsiteX225" fmla="*/ 28149 w 5329717"/>
              <a:gd name="connsiteY225" fmla="*/ 3418252 h 4839715"/>
              <a:gd name="connsiteX226" fmla="*/ 43359 w 5329717"/>
              <a:gd name="connsiteY226" fmla="*/ 3563355 h 4839715"/>
              <a:gd name="connsiteX227" fmla="*/ 119020 w 5329717"/>
              <a:gd name="connsiteY227" fmla="*/ 3659679 h 4839715"/>
              <a:gd name="connsiteX228" fmla="*/ 242462 w 5329717"/>
              <a:gd name="connsiteY228" fmla="*/ 3696090 h 4839715"/>
              <a:gd name="connsiteX229" fmla="*/ 397550 w 5329717"/>
              <a:gd name="connsiteY229" fmla="*/ 3634946 h 4839715"/>
              <a:gd name="connsiteX230" fmla="*/ 420134 w 5329717"/>
              <a:gd name="connsiteY230" fmla="*/ 3548606 h 4839715"/>
              <a:gd name="connsiteX231" fmla="*/ 348313 w 5329717"/>
              <a:gd name="connsiteY231" fmla="*/ 3494144 h 4839715"/>
              <a:gd name="connsiteX232" fmla="*/ 220340 w 5329717"/>
              <a:gd name="connsiteY232" fmla="*/ 3511275 h 4839715"/>
              <a:gd name="connsiteX233" fmla="*/ 143986 w 5329717"/>
              <a:gd name="connsiteY233" fmla="*/ 3597383 h 4839715"/>
              <a:gd name="connsiteX234" fmla="*/ 146366 w 5329717"/>
              <a:gd name="connsiteY234" fmla="*/ 3730580 h 4839715"/>
              <a:gd name="connsiteX235" fmla="*/ 202058 w 5329717"/>
              <a:gd name="connsiteY235" fmla="*/ 3809775 h 4839715"/>
              <a:gd name="connsiteX236" fmla="*/ 301456 w 5329717"/>
              <a:gd name="connsiteY236" fmla="*/ 3828826 h 4839715"/>
              <a:gd name="connsiteX237" fmla="*/ 389946 w 5329717"/>
              <a:gd name="connsiteY237" fmla="*/ 3814077 h 4839715"/>
              <a:gd name="connsiteX238" fmla="*/ 426817 w 5329717"/>
              <a:gd name="connsiteY238" fmla="*/ 3873071 h 4839715"/>
              <a:gd name="connsiteX239" fmla="*/ 547185 w 5329717"/>
              <a:gd name="connsiteY239" fmla="*/ 3908021 h 4839715"/>
              <a:gd name="connsiteX240" fmla="*/ 638979 w 5329717"/>
              <a:gd name="connsiteY240" fmla="*/ 3888049 h 4839715"/>
              <a:gd name="connsiteX241" fmla="*/ 699432 w 5329717"/>
              <a:gd name="connsiteY241" fmla="*/ 3942972 h 4839715"/>
              <a:gd name="connsiteX242" fmla="*/ 711568 w 5329717"/>
              <a:gd name="connsiteY242" fmla="*/ 4092376 h 4839715"/>
              <a:gd name="connsiteX243" fmla="*/ 751281 w 5329717"/>
              <a:gd name="connsiteY243" fmla="*/ 4182787 h 4839715"/>
              <a:gd name="connsiteX244" fmla="*/ 869269 w 5329717"/>
              <a:gd name="connsiteY244" fmla="*/ 4161125 h 4839715"/>
              <a:gd name="connsiteX245" fmla="*/ 864045 w 5329717"/>
              <a:gd name="connsiteY245" fmla="*/ 4030541 h 4839715"/>
              <a:gd name="connsiteX246" fmla="*/ 859744 w 5329717"/>
              <a:gd name="connsiteY246" fmla="*/ 3899955 h 4839715"/>
              <a:gd name="connsiteX247" fmla="*/ 965133 w 5329717"/>
              <a:gd name="connsiteY247" fmla="*/ 3880445 h 4839715"/>
              <a:gd name="connsiteX248" fmla="*/ 1016752 w 5329717"/>
              <a:gd name="connsiteY248" fmla="*/ 3991058 h 4839715"/>
              <a:gd name="connsiteX249" fmla="*/ 1046249 w 5329717"/>
              <a:gd name="connsiteY249" fmla="*/ 4138542 h 4839715"/>
              <a:gd name="connsiteX250" fmla="*/ 1102170 w 5329717"/>
              <a:gd name="connsiteY250" fmla="*/ 4222040 h 4839715"/>
              <a:gd name="connsiteX251" fmla="*/ 1223691 w 5329717"/>
              <a:gd name="connsiteY251" fmla="*/ 4194462 h 4839715"/>
              <a:gd name="connsiteX252" fmla="*/ 1311720 w 5329717"/>
              <a:gd name="connsiteY252" fmla="*/ 4037915 h 4839715"/>
              <a:gd name="connsiteX253" fmla="*/ 1302195 w 5329717"/>
              <a:gd name="connsiteY253" fmla="*/ 3880445 h 4839715"/>
              <a:gd name="connsiteX254" fmla="*/ 1257258 w 5329717"/>
              <a:gd name="connsiteY254" fmla="*/ 3841193 h 4839715"/>
              <a:gd name="connsiteX255" fmla="*/ 1225381 w 5329717"/>
              <a:gd name="connsiteY255" fmla="*/ 3907715 h 4839715"/>
              <a:gd name="connsiteX256" fmla="*/ 1245121 w 5329717"/>
              <a:gd name="connsiteY256" fmla="*/ 4056427 h 4839715"/>
              <a:gd name="connsiteX257" fmla="*/ 1335762 w 5329717"/>
              <a:gd name="connsiteY257" fmla="*/ 4195384 h 4839715"/>
              <a:gd name="connsiteX258" fmla="*/ 1473952 w 5329717"/>
              <a:gd name="connsiteY258" fmla="*/ 4204909 h 4839715"/>
              <a:gd name="connsiteX259" fmla="*/ 1571969 w 5329717"/>
              <a:gd name="connsiteY259" fmla="*/ 4133548 h 4839715"/>
              <a:gd name="connsiteX260" fmla="*/ 1584565 w 5329717"/>
              <a:gd name="connsiteY260" fmla="*/ 3968935 h 4839715"/>
              <a:gd name="connsiteX261" fmla="*/ 1535327 w 5329717"/>
              <a:gd name="connsiteY261" fmla="*/ 3821683 h 4839715"/>
              <a:gd name="connsiteX262" fmla="*/ 1459204 w 5329717"/>
              <a:gd name="connsiteY262" fmla="*/ 3836200 h 4839715"/>
              <a:gd name="connsiteX263" fmla="*/ 1455900 w 5329717"/>
              <a:gd name="connsiteY263" fmla="*/ 3957491 h 4839715"/>
              <a:gd name="connsiteX264" fmla="*/ 1532946 w 5329717"/>
              <a:gd name="connsiteY264" fmla="*/ 4116419 h 4839715"/>
              <a:gd name="connsiteX265" fmla="*/ 1665681 w 5329717"/>
              <a:gd name="connsiteY265" fmla="*/ 4170189 h 4839715"/>
              <a:gd name="connsiteX266" fmla="*/ 1799569 w 5329717"/>
              <a:gd name="connsiteY266" fmla="*/ 4122410 h 4839715"/>
              <a:gd name="connsiteX267" fmla="*/ 1875231 w 5329717"/>
              <a:gd name="connsiteY267" fmla="*/ 3931373 h 4839715"/>
              <a:gd name="connsiteX268" fmla="*/ 1833137 w 5329717"/>
              <a:gd name="connsiteY268" fmla="*/ 3769832 h 4839715"/>
              <a:gd name="connsiteX269" fmla="*/ 1729668 w 5329717"/>
              <a:gd name="connsiteY269" fmla="*/ 3786270 h 4839715"/>
              <a:gd name="connsiteX270" fmla="*/ 1724214 w 5329717"/>
              <a:gd name="connsiteY270" fmla="*/ 3944893 h 4839715"/>
              <a:gd name="connsiteX271" fmla="*/ 1812474 w 5329717"/>
              <a:gd name="connsiteY271" fmla="*/ 4077859 h 4839715"/>
              <a:gd name="connsiteX272" fmla="*/ 1935914 w 5329717"/>
              <a:gd name="connsiteY272" fmla="*/ 4096908 h 4839715"/>
              <a:gd name="connsiteX273" fmla="*/ 2071262 w 5329717"/>
              <a:gd name="connsiteY273" fmla="*/ 4035303 h 4839715"/>
              <a:gd name="connsiteX274" fmla="*/ 2112896 w 5329717"/>
              <a:gd name="connsiteY274" fmla="*/ 3946813 h 4839715"/>
              <a:gd name="connsiteX275" fmla="*/ 2032702 w 5329717"/>
              <a:gd name="connsiteY275" fmla="*/ 3843114 h 4839715"/>
              <a:gd name="connsiteX276" fmla="*/ 2044377 w 5329717"/>
              <a:gd name="connsiteY276" fmla="*/ 3774134 h 4839715"/>
              <a:gd name="connsiteX277" fmla="*/ 2253005 w 5329717"/>
              <a:gd name="connsiteY277" fmla="*/ 3723436 h 4839715"/>
              <a:gd name="connsiteX278" fmla="*/ 2329129 w 5329717"/>
              <a:gd name="connsiteY278" fmla="*/ 3644471 h 4839715"/>
              <a:gd name="connsiteX279" fmla="*/ 2302243 w 5329717"/>
              <a:gd name="connsiteY279" fmla="*/ 3589779 h 4839715"/>
              <a:gd name="connsiteX280" fmla="*/ 2226120 w 5329717"/>
              <a:gd name="connsiteY280" fmla="*/ 3607139 h 4839715"/>
              <a:gd name="connsiteX281" fmla="*/ 2196623 w 5329717"/>
              <a:gd name="connsiteY281" fmla="*/ 3710838 h 4839715"/>
              <a:gd name="connsiteX282" fmla="*/ 2262760 w 5329717"/>
              <a:gd name="connsiteY282" fmla="*/ 3883287 h 4839715"/>
              <a:gd name="connsiteX283" fmla="*/ 2390733 w 5329717"/>
              <a:gd name="connsiteY283" fmla="*/ 3905410 h 4839715"/>
              <a:gd name="connsiteX284" fmla="*/ 2456871 w 5329717"/>
              <a:gd name="connsiteY284" fmla="*/ 3804322 h 4839715"/>
              <a:gd name="connsiteX285" fmla="*/ 2521088 w 5329717"/>
              <a:gd name="connsiteY285" fmla="*/ 3703464 h 4839715"/>
              <a:gd name="connsiteX286" fmla="*/ 2634313 w 5329717"/>
              <a:gd name="connsiteY286" fmla="*/ 3615204 h 4839715"/>
              <a:gd name="connsiteX287" fmla="*/ 2639075 w 5329717"/>
              <a:gd name="connsiteY287" fmla="*/ 3496987 h 4839715"/>
              <a:gd name="connsiteX288" fmla="*/ 2565794 w 5329717"/>
              <a:gd name="connsiteY288" fmla="*/ 3403273 h 4839715"/>
              <a:gd name="connsiteX289" fmla="*/ 2475614 w 5329717"/>
              <a:gd name="connsiteY289" fmla="*/ 3412567 h 4839715"/>
              <a:gd name="connsiteX290" fmla="*/ 2442353 w 5329717"/>
              <a:gd name="connsiteY290" fmla="*/ 3511505 h 4839715"/>
              <a:gd name="connsiteX291" fmla="*/ 2483986 w 5329717"/>
              <a:gd name="connsiteY291" fmla="*/ 3649463 h 4839715"/>
              <a:gd name="connsiteX292" fmla="*/ 2591987 w 5329717"/>
              <a:gd name="connsiteY292" fmla="*/ 3737954 h 4839715"/>
              <a:gd name="connsiteX293" fmla="*/ 2719961 w 5329717"/>
              <a:gd name="connsiteY293" fmla="*/ 3710608 h 4839715"/>
              <a:gd name="connsiteX294" fmla="*/ 2820588 w 5329717"/>
              <a:gd name="connsiteY294" fmla="*/ 3583557 h 4839715"/>
              <a:gd name="connsiteX295" fmla="*/ 2847703 w 5329717"/>
              <a:gd name="connsiteY295" fmla="*/ 3455354 h 4839715"/>
              <a:gd name="connsiteX296" fmla="*/ 2784178 w 5329717"/>
              <a:gd name="connsiteY296" fmla="*/ 3341899 h 4839715"/>
              <a:gd name="connsiteX297" fmla="*/ 2788248 w 5329717"/>
              <a:gd name="connsiteY297" fmla="*/ 3270307 h 4839715"/>
              <a:gd name="connsiteX298" fmla="*/ 2911920 w 5329717"/>
              <a:gd name="connsiteY298" fmla="*/ 3246264 h 4839715"/>
              <a:gd name="connsiteX299" fmla="*/ 3017770 w 5329717"/>
              <a:gd name="connsiteY299" fmla="*/ 3150400 h 4839715"/>
              <a:gd name="connsiteX300" fmla="*/ 2985893 w 5329717"/>
              <a:gd name="connsiteY300" fmla="*/ 2980793 h 4839715"/>
              <a:gd name="connsiteX301" fmla="*/ 2904776 w 5329717"/>
              <a:gd name="connsiteY301" fmla="*/ 2916576 h 4839715"/>
              <a:gd name="connsiteX302" fmla="*/ 2828423 w 5329717"/>
              <a:gd name="connsiteY302" fmla="*/ 2928714 h 4839715"/>
              <a:gd name="connsiteX303" fmla="*/ 2806070 w 5329717"/>
              <a:gd name="connsiteY303" fmla="*/ 3004836 h 4839715"/>
              <a:gd name="connsiteX304" fmla="*/ 2872208 w 5329717"/>
              <a:gd name="connsiteY304" fmla="*/ 3084493 h 4839715"/>
              <a:gd name="connsiteX305" fmla="*/ 2988043 w 5329717"/>
              <a:gd name="connsiteY305" fmla="*/ 3106846 h 4839715"/>
              <a:gd name="connsiteX306" fmla="*/ 3147894 w 5329717"/>
              <a:gd name="connsiteY306" fmla="*/ 3069515 h 4839715"/>
              <a:gd name="connsiteX307" fmla="*/ 3209499 w 5329717"/>
              <a:gd name="connsiteY307" fmla="*/ 2949914 h 4839715"/>
              <a:gd name="connsiteX308" fmla="*/ 3167866 w 5329717"/>
              <a:gd name="connsiteY308" fmla="*/ 2791215 h 4839715"/>
              <a:gd name="connsiteX309" fmla="*/ 3069390 w 5329717"/>
              <a:gd name="connsiteY309" fmla="*/ 2707717 h 4839715"/>
              <a:gd name="connsiteX310" fmla="*/ 2990425 w 5329717"/>
              <a:gd name="connsiteY310" fmla="*/ 2724617 h 4839715"/>
              <a:gd name="connsiteX311" fmla="*/ 3012548 w 5329717"/>
              <a:gd name="connsiteY311" fmla="*/ 2828546 h 4839715"/>
              <a:gd name="connsiteX312" fmla="*/ 3182384 w 5329717"/>
              <a:gd name="connsiteY312" fmla="*/ 2890383 h 4839715"/>
              <a:gd name="connsiteX313" fmla="*/ 3324875 w 5329717"/>
              <a:gd name="connsiteY313" fmla="*/ 2828778 h 4839715"/>
              <a:gd name="connsiteX314" fmla="*/ 3376264 w 5329717"/>
              <a:gd name="connsiteY314" fmla="*/ 2656329 h 4839715"/>
              <a:gd name="connsiteX315" fmla="*/ 3339623 w 5329717"/>
              <a:gd name="connsiteY315" fmla="*/ 2508845 h 4839715"/>
              <a:gd name="connsiteX316" fmla="*/ 3251363 w 5329717"/>
              <a:gd name="connsiteY316" fmla="*/ 2444398 h 4839715"/>
              <a:gd name="connsiteX317" fmla="*/ 3159339 w 5329717"/>
              <a:gd name="connsiteY317" fmla="*/ 2493175 h 4839715"/>
              <a:gd name="connsiteX318" fmla="*/ 3196671 w 5329717"/>
              <a:gd name="connsiteY318" fmla="*/ 2614696 h 4839715"/>
              <a:gd name="connsiteX319" fmla="*/ 3356753 w 5329717"/>
              <a:gd name="connsiteY319" fmla="*/ 2698653 h 4839715"/>
              <a:gd name="connsiteX320" fmla="*/ 3472359 w 5329717"/>
              <a:gd name="connsiteY320" fmla="*/ 2648955 h 4839715"/>
              <a:gd name="connsiteX321" fmla="*/ 3543489 w 5329717"/>
              <a:gd name="connsiteY321" fmla="*/ 2483650 h 4839715"/>
              <a:gd name="connsiteX322" fmla="*/ 3531352 w 5329717"/>
              <a:gd name="connsiteY322" fmla="*/ 2317116 h 4839715"/>
              <a:gd name="connsiteX323" fmla="*/ 3472819 w 5329717"/>
              <a:gd name="connsiteY323" fmla="*/ 2257892 h 4839715"/>
              <a:gd name="connsiteX324" fmla="*/ 3437409 w 5329717"/>
              <a:gd name="connsiteY324" fmla="*/ 2332326 h 4839715"/>
              <a:gd name="connsiteX325" fmla="*/ 3507308 w 5329717"/>
              <a:gd name="connsiteY325" fmla="*/ 2485262 h 4839715"/>
              <a:gd name="connsiteX326" fmla="*/ 3648878 w 5329717"/>
              <a:gd name="connsiteY326" fmla="*/ 2563767 h 4839715"/>
              <a:gd name="connsiteX327" fmla="*/ 3782075 w 5329717"/>
              <a:gd name="connsiteY327" fmla="*/ 2486722 h 4839715"/>
              <a:gd name="connsiteX328" fmla="*/ 3835845 w 5329717"/>
              <a:gd name="connsiteY328" fmla="*/ 2307821 h 4839715"/>
              <a:gd name="connsiteX329" fmla="*/ 3818946 w 5329717"/>
              <a:gd name="connsiteY329" fmla="*/ 2184380 h 4839715"/>
              <a:gd name="connsiteX330" fmla="*/ 3741133 w 5329717"/>
              <a:gd name="connsiteY330" fmla="*/ 2161566 h 4839715"/>
              <a:gd name="connsiteX331" fmla="*/ 3688822 w 5329717"/>
              <a:gd name="connsiteY331" fmla="*/ 2237919 h 4839715"/>
              <a:gd name="connsiteX332" fmla="*/ 3774240 w 5329717"/>
              <a:gd name="connsiteY332" fmla="*/ 2327332 h 4839715"/>
              <a:gd name="connsiteX333" fmla="*/ 3953832 w 5329717"/>
              <a:gd name="connsiteY333" fmla="*/ 2364202 h 4839715"/>
              <a:gd name="connsiteX334" fmla="*/ 4087028 w 5329717"/>
              <a:gd name="connsiteY334" fmla="*/ 2300217 h 4839715"/>
              <a:gd name="connsiteX335" fmla="*/ 4106540 w 5329717"/>
              <a:gd name="connsiteY335" fmla="*/ 2147509 h 4839715"/>
              <a:gd name="connsiteX336" fmla="*/ 4012826 w 5329717"/>
              <a:gd name="connsiteY336" fmla="*/ 2127076 h 4839715"/>
              <a:gd name="connsiteX337" fmla="*/ 3931479 w 5329717"/>
              <a:gd name="connsiteY337" fmla="*/ 2283087 h 4839715"/>
              <a:gd name="connsiteX338" fmla="*/ 3990703 w 5329717"/>
              <a:gd name="connsiteY338" fmla="*/ 2452464 h 4839715"/>
              <a:gd name="connsiteX339" fmla="*/ 4209778 w 5329717"/>
              <a:gd name="connsiteY339" fmla="*/ 2501471 h 4839715"/>
              <a:gd name="connsiteX340" fmla="*/ 4367249 w 5329717"/>
              <a:gd name="connsiteY340" fmla="*/ 2400843 h 4839715"/>
              <a:gd name="connsiteX341" fmla="*/ 4408881 w 5329717"/>
              <a:gd name="connsiteY341" fmla="*/ 2236000 h 4839715"/>
              <a:gd name="connsiteX342" fmla="*/ 4350118 w 5329717"/>
              <a:gd name="connsiteY342" fmla="*/ 2157495 h 4839715"/>
              <a:gd name="connsiteX343" fmla="*/ 4246649 w 5329717"/>
              <a:gd name="connsiteY343" fmla="*/ 2191755 h 4839715"/>
              <a:gd name="connsiteX344" fmla="*/ 4224527 w 5329717"/>
              <a:gd name="connsiteY344" fmla="*/ 2361361 h 4839715"/>
              <a:gd name="connsiteX345" fmla="*/ 4307794 w 5329717"/>
              <a:gd name="connsiteY345" fmla="*/ 2450772 h 4839715"/>
              <a:gd name="connsiteX346" fmla="*/ 4455508 w 5329717"/>
              <a:gd name="connsiteY346" fmla="*/ 2401535 h 4839715"/>
              <a:gd name="connsiteX347" fmla="*/ 4595157 w 5329717"/>
              <a:gd name="connsiteY347" fmla="*/ 2376341 h 4839715"/>
              <a:gd name="connsiteX348" fmla="*/ 4647698 w 5329717"/>
              <a:gd name="connsiteY348" fmla="*/ 2417281 h 4839715"/>
              <a:gd name="connsiteX349" fmla="*/ 4610596 w 5329717"/>
              <a:gd name="connsiteY349" fmla="*/ 2471744 h 4839715"/>
              <a:gd name="connsiteX350" fmla="*/ 4610136 w 5329717"/>
              <a:gd name="connsiteY350" fmla="*/ 2548328 h 4839715"/>
              <a:gd name="connsiteX351" fmla="*/ 4730734 w 5329717"/>
              <a:gd name="connsiteY351" fmla="*/ 2604709 h 4839715"/>
              <a:gd name="connsiteX352" fmla="*/ 4873456 w 5329717"/>
              <a:gd name="connsiteY352" fmla="*/ 2545716 h 4839715"/>
              <a:gd name="connsiteX353" fmla="*/ 4996896 w 5329717"/>
              <a:gd name="connsiteY353" fmla="*/ 2545716 h 4839715"/>
              <a:gd name="connsiteX354" fmla="*/ 5038530 w 5329717"/>
              <a:gd name="connsiteY354" fmla="*/ 2624221 h 4839715"/>
              <a:gd name="connsiteX355" fmla="*/ 4914858 w 5329717"/>
              <a:gd name="connsiteY355" fmla="*/ 2752193 h 4839715"/>
              <a:gd name="connsiteX356" fmla="*/ 4887974 w 5329717"/>
              <a:gd name="connsiteY356" fmla="*/ 2899677 h 4839715"/>
              <a:gd name="connsiteX357" fmla="*/ 4946736 w 5329717"/>
              <a:gd name="connsiteY357" fmla="*/ 3005527 h 4839715"/>
              <a:gd name="connsiteX358" fmla="*/ 5015946 w 5329717"/>
              <a:gd name="connsiteY358" fmla="*/ 3054766 h 4839715"/>
              <a:gd name="connsiteX359" fmla="*/ 5080164 w 5329717"/>
              <a:gd name="connsiteY359" fmla="*/ 3062141 h 4839715"/>
              <a:gd name="connsiteX360" fmla="*/ 5111581 w 5329717"/>
              <a:gd name="connsiteY360" fmla="*/ 3005988 h 4839715"/>
              <a:gd name="connsiteX361" fmla="*/ 5072559 w 5329717"/>
              <a:gd name="connsiteY361" fmla="*/ 2929174 h 4839715"/>
              <a:gd name="connsiteX362" fmla="*/ 5006191 w 5329717"/>
              <a:gd name="connsiteY362" fmla="*/ 2916576 h 4839715"/>
              <a:gd name="connsiteX363" fmla="*/ 4951960 w 5329717"/>
              <a:gd name="connsiteY363" fmla="*/ 2946073 h 4839715"/>
              <a:gd name="connsiteX364" fmla="*/ 4925075 w 5329717"/>
              <a:gd name="connsiteY364" fmla="*/ 3032413 h 4839715"/>
              <a:gd name="connsiteX365" fmla="*/ 4954342 w 5329717"/>
              <a:gd name="connsiteY365" fmla="*/ 3150400 h 4839715"/>
              <a:gd name="connsiteX366" fmla="*/ 5054969 w 5329717"/>
              <a:gd name="connsiteY366" fmla="*/ 3251257 h 4839715"/>
              <a:gd name="connsiteX367" fmla="*/ 5190546 w 5329717"/>
              <a:gd name="connsiteY367" fmla="*/ 3312632 h 4839715"/>
              <a:gd name="connsiteX368" fmla="*/ 5315907 w 5329717"/>
              <a:gd name="connsiteY368" fmla="*/ 3320006 h 4839715"/>
              <a:gd name="connsiteX369" fmla="*/ 5311606 w 5329717"/>
              <a:gd name="connsiteY369" fmla="*/ 3233897 h 4839715"/>
              <a:gd name="connsiteX370" fmla="*/ 5183172 w 5329717"/>
              <a:gd name="connsiteY370" fmla="*/ 3194645 h 4839715"/>
              <a:gd name="connsiteX371" fmla="*/ 5069948 w 5329717"/>
              <a:gd name="connsiteY371" fmla="*/ 3204170 h 4839715"/>
              <a:gd name="connsiteX372" fmla="*/ 4976233 w 5329717"/>
              <a:gd name="connsiteY372" fmla="*/ 3270768 h 4839715"/>
              <a:gd name="connsiteX373" fmla="*/ 4956723 w 5329717"/>
              <a:gd name="connsiteY373" fmla="*/ 3396129 h 4839715"/>
              <a:gd name="connsiteX374" fmla="*/ 5020940 w 5329717"/>
              <a:gd name="connsiteY374" fmla="*/ 3526484 h 4839715"/>
              <a:gd name="connsiteX375" fmla="*/ 5153445 w 5329717"/>
              <a:gd name="connsiteY375" fmla="*/ 3612823 h 4839715"/>
              <a:gd name="connsiteX376" fmla="*/ 5257145 w 5329717"/>
              <a:gd name="connsiteY376" fmla="*/ 3615203 h 4839715"/>
              <a:gd name="connsiteX377" fmla="*/ 5304001 w 5329717"/>
              <a:gd name="connsiteY377" fmla="*/ 3533628 h 4839715"/>
              <a:gd name="connsiteX378" fmla="*/ 5217662 w 5329717"/>
              <a:gd name="connsiteY378" fmla="*/ 3467260 h 4839715"/>
              <a:gd name="connsiteX379" fmla="*/ 5035688 w 5329717"/>
              <a:gd name="connsiteY379" fmla="*/ 3474633 h 4839715"/>
              <a:gd name="connsiteX380" fmla="*/ 4922233 w 5329717"/>
              <a:gd name="connsiteY380" fmla="*/ 3535778 h 4839715"/>
              <a:gd name="connsiteX381" fmla="*/ 4902722 w 5329717"/>
              <a:gd name="connsiteY381" fmla="*/ 3683723 h 4839715"/>
              <a:gd name="connsiteX382" fmla="*/ 4947198 w 5329717"/>
              <a:gd name="connsiteY382" fmla="*/ 3814077 h 4839715"/>
              <a:gd name="connsiteX383" fmla="*/ 5042832 w 5329717"/>
              <a:gd name="connsiteY383" fmla="*/ 3897804 h 4839715"/>
              <a:gd name="connsiteX384" fmla="*/ 5190546 w 5329717"/>
              <a:gd name="connsiteY384" fmla="*/ 3902567 h 4839715"/>
              <a:gd name="connsiteX385" fmla="*/ 5222654 w 5329717"/>
              <a:gd name="connsiteY385" fmla="*/ 3833818 h 4839715"/>
              <a:gd name="connsiteX386" fmla="*/ 5146301 w 5329717"/>
              <a:gd name="connsiteY386" fmla="*/ 3762458 h 4839715"/>
              <a:gd name="connsiteX387" fmla="*/ 5013565 w 5329717"/>
              <a:gd name="connsiteY387" fmla="*/ 3740335 h 4839715"/>
              <a:gd name="connsiteX388" fmla="*/ 4888204 w 5329717"/>
              <a:gd name="connsiteY388" fmla="*/ 3784580 h 4839715"/>
              <a:gd name="connsiteX389" fmla="*/ 4836585 w 5329717"/>
              <a:gd name="connsiteY389" fmla="*/ 3865697 h 4839715"/>
              <a:gd name="connsiteX390" fmla="*/ 4872994 w 5329717"/>
              <a:gd name="connsiteY390" fmla="*/ 4008187 h 4839715"/>
              <a:gd name="connsiteX391" fmla="*/ 4961485 w 5329717"/>
              <a:gd name="connsiteY391" fmla="*/ 4101670 h 4839715"/>
              <a:gd name="connsiteX392" fmla="*/ 5065185 w 5329717"/>
              <a:gd name="connsiteY392" fmla="*/ 4148988 h 4839715"/>
              <a:gd name="connsiteX393" fmla="*/ 5116804 w 5329717"/>
              <a:gd name="connsiteY393" fmla="*/ 4123793 h 4839715"/>
              <a:gd name="connsiteX394" fmla="*/ 5093990 w 5329717"/>
              <a:gd name="connsiteY394" fmla="*/ 4041755 h 4839715"/>
              <a:gd name="connsiteX395" fmla="*/ 4969320 w 5329717"/>
              <a:gd name="connsiteY395" fmla="*/ 3958719 h 4839715"/>
              <a:gd name="connsiteX396" fmla="*/ 4814462 w 5329717"/>
              <a:gd name="connsiteY396" fmla="*/ 3961101 h 4839715"/>
              <a:gd name="connsiteX397" fmla="*/ 4735497 w 5329717"/>
              <a:gd name="connsiteY397" fmla="*/ 4029618 h 4839715"/>
              <a:gd name="connsiteX398" fmla="*/ 4733346 w 5329717"/>
              <a:gd name="connsiteY398" fmla="*/ 4145916 h 4839715"/>
              <a:gd name="connsiteX399" fmla="*/ 4792340 w 5329717"/>
              <a:gd name="connsiteY399" fmla="*/ 4249155 h 4839715"/>
              <a:gd name="connsiteX400" fmla="*/ 4892966 w 5329717"/>
              <a:gd name="connsiteY400" fmla="*/ 4328350 h 4839715"/>
              <a:gd name="connsiteX401" fmla="*/ 4986680 w 5329717"/>
              <a:gd name="connsiteY401" fmla="*/ 4328120 h 4839715"/>
              <a:gd name="connsiteX402" fmla="*/ 5003579 w 5329717"/>
              <a:gd name="connsiteY402" fmla="*/ 4231565 h 4839715"/>
              <a:gd name="connsiteX403" fmla="*/ 4873686 w 5329717"/>
              <a:gd name="connsiteY403" fmla="*/ 4143765 h 4839715"/>
              <a:gd name="connsiteX404" fmla="*/ 4696475 w 5329717"/>
              <a:gd name="connsiteY404" fmla="*/ 4131167 h 4839715"/>
              <a:gd name="connsiteX405" fmla="*/ 4602992 w 5329717"/>
              <a:gd name="connsiteY405" fmla="*/ 4187549 h 4839715"/>
              <a:gd name="connsiteX406" fmla="*/ 4573265 w 5329717"/>
              <a:gd name="connsiteY406" fmla="*/ 4290789 h 4839715"/>
              <a:gd name="connsiteX407" fmla="*/ 4617280 w 5329717"/>
              <a:gd name="connsiteY407" fmla="*/ 4428516 h 4839715"/>
              <a:gd name="connsiteX408" fmla="*/ 4734806 w 5329717"/>
              <a:gd name="connsiteY408" fmla="*/ 4531755 h 4839715"/>
              <a:gd name="connsiteX409" fmla="*/ 4811851 w 5329717"/>
              <a:gd name="connsiteY409" fmla="*/ 4500799 h 4839715"/>
              <a:gd name="connsiteX410" fmla="*/ 4733346 w 5329717"/>
              <a:gd name="connsiteY410" fmla="*/ 4352393 h 4839715"/>
              <a:gd name="connsiteX411" fmla="*/ 4600611 w 5329717"/>
              <a:gd name="connsiteY411" fmla="*/ 4261752 h 4839715"/>
              <a:gd name="connsiteX412" fmla="*/ 4480012 w 5329717"/>
              <a:gd name="connsiteY412" fmla="*/ 4264133 h 4839715"/>
              <a:gd name="connsiteX413" fmla="*/ 4442911 w 5329717"/>
              <a:gd name="connsiteY413" fmla="*/ 4320284 h 4839715"/>
              <a:gd name="connsiteX414" fmla="*/ 4462421 w 5329717"/>
              <a:gd name="connsiteY414" fmla="*/ 4408776 h 4839715"/>
              <a:gd name="connsiteX415" fmla="*/ 4401507 w 5329717"/>
              <a:gd name="connsiteY415" fmla="*/ 4463006 h 4839715"/>
              <a:gd name="connsiteX416" fmla="*/ 4280678 w 5329717"/>
              <a:gd name="connsiteY416" fmla="*/ 4553878 h 4839715"/>
              <a:gd name="connsiteX417" fmla="*/ 4238815 w 5329717"/>
              <a:gd name="connsiteY417" fmla="*/ 4647361 h 4839715"/>
              <a:gd name="connsiteX418" fmla="*/ 4285441 w 5329717"/>
              <a:gd name="connsiteY418" fmla="*/ 4723715 h 4839715"/>
              <a:gd name="connsiteX419" fmla="*/ 4349888 w 5329717"/>
              <a:gd name="connsiteY419" fmla="*/ 4691606 h 4839715"/>
              <a:gd name="connsiteX420" fmla="*/ 4335140 w 5329717"/>
              <a:gd name="connsiteY420" fmla="*/ 4573619 h 4839715"/>
              <a:gd name="connsiteX421" fmla="*/ 4253563 w 5329717"/>
              <a:gd name="connsiteY421" fmla="*/ 4441114 h 4839715"/>
              <a:gd name="connsiteX422" fmla="*/ 4145792 w 5329717"/>
              <a:gd name="connsiteY422" fmla="*/ 4362380 h 4839715"/>
              <a:gd name="connsiteX423" fmla="*/ 4052309 w 5329717"/>
              <a:gd name="connsiteY423" fmla="*/ 4381429 h 4839715"/>
              <a:gd name="connsiteX424" fmla="*/ 3975955 w 5329717"/>
              <a:gd name="connsiteY424" fmla="*/ 4475143 h 4839715"/>
              <a:gd name="connsiteX425" fmla="*/ 3929559 w 5329717"/>
              <a:gd name="connsiteY425" fmla="*/ 4617864 h 4839715"/>
              <a:gd name="connsiteX426" fmla="*/ 3958595 w 5329717"/>
              <a:gd name="connsiteY426" fmla="*/ 4699212 h 4839715"/>
              <a:gd name="connsiteX427" fmla="*/ 4052309 w 5329717"/>
              <a:gd name="connsiteY427" fmla="*/ 4671634 h 4839715"/>
              <a:gd name="connsiteX428" fmla="*/ 4084417 w 5329717"/>
              <a:gd name="connsiteY428" fmla="*/ 4580993 h 4839715"/>
              <a:gd name="connsiteX429" fmla="*/ 4018049 w 5329717"/>
              <a:gd name="connsiteY429" fmla="*/ 4554108 h 4839715"/>
              <a:gd name="connsiteX430" fmla="*/ 3877940 w 5329717"/>
              <a:gd name="connsiteY430" fmla="*/ 4568396 h 4839715"/>
              <a:gd name="connsiteX431" fmla="*/ 3791600 w 5329717"/>
              <a:gd name="connsiteY431" fmla="*/ 4568627 h 4839715"/>
              <a:gd name="connsiteX432" fmla="*/ 3725694 w 5329717"/>
              <a:gd name="connsiteY432" fmla="*/ 4470380 h 4839715"/>
              <a:gd name="connsiteX433" fmla="*/ 3664088 w 5329717"/>
              <a:gd name="connsiteY433" fmla="*/ 4418761 h 4839715"/>
              <a:gd name="connsiteX434" fmla="*/ 3590346 w 5329717"/>
              <a:gd name="connsiteY434" fmla="*/ 4428286 h 4839715"/>
              <a:gd name="connsiteX435" fmla="*/ 3518755 w 5329717"/>
              <a:gd name="connsiteY435" fmla="*/ 4497265 h 4839715"/>
              <a:gd name="connsiteX436" fmla="*/ 3501394 w 5329717"/>
              <a:gd name="connsiteY436" fmla="*/ 4617864 h 4839715"/>
              <a:gd name="connsiteX437" fmla="*/ 3475201 w 5329717"/>
              <a:gd name="connsiteY437" fmla="*/ 4733931 h 4839715"/>
              <a:gd name="connsiteX438" fmla="*/ 3384099 w 5329717"/>
              <a:gd name="connsiteY438" fmla="*/ 4736313 h 4839715"/>
              <a:gd name="connsiteX439" fmla="*/ 3263270 w 5329717"/>
              <a:gd name="connsiteY439" fmla="*/ 4672326 h 4839715"/>
              <a:gd name="connsiteX440" fmla="*/ 3096275 w 5329717"/>
              <a:gd name="connsiteY440" fmla="*/ 4544122 h 4839715"/>
              <a:gd name="connsiteX441" fmla="*/ 3013008 w 5329717"/>
              <a:gd name="connsiteY441" fmla="*/ 4553647 h 4839715"/>
              <a:gd name="connsiteX442" fmla="*/ 2978288 w 5329717"/>
              <a:gd name="connsiteY442" fmla="*/ 4617864 h 4839715"/>
              <a:gd name="connsiteX443" fmla="*/ 3000411 w 5329717"/>
              <a:gd name="connsiteY443" fmla="*/ 4735851 h 4839715"/>
              <a:gd name="connsiteX444" fmla="*/ 3000411 w 5329717"/>
              <a:gd name="connsiteY444" fmla="*/ 4802219 h 4839715"/>
              <a:gd name="connsiteX445" fmla="*/ 2901934 w 5329717"/>
              <a:gd name="connsiteY445" fmla="*/ 4836939 h 4839715"/>
              <a:gd name="connsiteX446" fmla="*/ 2823430 w 5329717"/>
              <a:gd name="connsiteY446" fmla="*/ 4831716 h 4839715"/>
              <a:gd name="connsiteX447" fmla="*/ 2720191 w 5329717"/>
              <a:gd name="connsiteY447" fmla="*/ 4794845 h 4839715"/>
              <a:gd name="connsiteX0" fmla="*/ 4246649 w 5329717"/>
              <a:gd name="connsiteY0" fmla="*/ 134355 h 4839019"/>
              <a:gd name="connsiteX1" fmla="*/ 4265929 w 5329717"/>
              <a:gd name="connsiteY1" fmla="*/ 245198 h 4839019"/>
              <a:gd name="connsiteX2" fmla="*/ 4241196 w 5329717"/>
              <a:gd name="connsiteY2" fmla="*/ 314638 h 4839019"/>
              <a:gd name="connsiteX3" fmla="*/ 4172907 w 5329717"/>
              <a:gd name="connsiteY3" fmla="*/ 318709 h 4839019"/>
              <a:gd name="connsiteX4" fmla="*/ 4091791 w 5329717"/>
              <a:gd name="connsiteY4" fmla="*/ 193348 h 4839019"/>
              <a:gd name="connsiteX5" fmla="*/ 4003301 w 5329717"/>
              <a:gd name="connsiteY5" fmla="*/ 156477 h 4839019"/>
              <a:gd name="connsiteX6" fmla="*/ 3890077 w 5329717"/>
              <a:gd name="connsiteY6" fmla="*/ 200492 h 4839019"/>
              <a:gd name="connsiteX7" fmla="*/ 3851055 w 5329717"/>
              <a:gd name="connsiteY7" fmla="*/ 296587 h 4839019"/>
              <a:gd name="connsiteX8" fmla="*/ 3870104 w 5329717"/>
              <a:gd name="connsiteY8" fmla="*/ 370559 h 4839019"/>
              <a:gd name="connsiteX9" fmla="*/ 3973804 w 5329717"/>
              <a:gd name="connsiteY9" fmla="*/ 399826 h 4839019"/>
              <a:gd name="connsiteX10" fmla="*/ 4099165 w 5329717"/>
              <a:gd name="connsiteY10" fmla="*/ 421948 h 4839019"/>
              <a:gd name="connsiteX11" fmla="*/ 4106540 w 5329717"/>
              <a:gd name="connsiteY11" fmla="*/ 503064 h 4839019"/>
              <a:gd name="connsiteX12" fmla="*/ 4047777 w 5329717"/>
              <a:gd name="connsiteY12" fmla="*/ 559907 h 4839019"/>
              <a:gd name="connsiteX13" fmla="*/ 3904825 w 5329717"/>
              <a:gd name="connsiteY13" fmla="*/ 510670 h 4839019"/>
              <a:gd name="connsiteX14" fmla="*/ 3801817 w 5329717"/>
              <a:gd name="connsiteY14" fmla="*/ 427172 h 4839019"/>
              <a:gd name="connsiteX15" fmla="*/ 3708103 w 5329717"/>
              <a:gd name="connsiteY15" fmla="*/ 394602 h 4839019"/>
              <a:gd name="connsiteX16" fmla="*/ 3637202 w 5329717"/>
              <a:gd name="connsiteY16" fmla="*/ 472876 h 4839019"/>
              <a:gd name="connsiteX17" fmla="*/ 3632210 w 5329717"/>
              <a:gd name="connsiteY17" fmla="*/ 606533 h 4839019"/>
              <a:gd name="connsiteX18" fmla="*/ 3676225 w 5329717"/>
              <a:gd name="connsiteY18" fmla="*/ 716916 h 4839019"/>
              <a:gd name="connsiteX19" fmla="*/ 3775162 w 5329717"/>
              <a:gd name="connsiteY19" fmla="*/ 726441 h 4839019"/>
              <a:gd name="connsiteX20" fmla="*/ 3831082 w 5329717"/>
              <a:gd name="connsiteY20" fmla="*/ 633419 h 4839019"/>
              <a:gd name="connsiteX21" fmla="*/ 3759952 w 5329717"/>
              <a:gd name="connsiteY21" fmla="*/ 525187 h 4839019"/>
              <a:gd name="connsiteX22" fmla="*/ 3605094 w 5329717"/>
              <a:gd name="connsiteY22" fmla="*/ 473567 h 4839019"/>
              <a:gd name="connsiteX23" fmla="*/ 3472128 w 5329717"/>
              <a:gd name="connsiteY23" fmla="*/ 478100 h 4839019"/>
              <a:gd name="connsiteX24" fmla="*/ 3383869 w 5329717"/>
              <a:gd name="connsiteY24" fmla="*/ 539705 h 4839019"/>
              <a:gd name="connsiteX25" fmla="*/ 3341774 w 5329717"/>
              <a:gd name="connsiteY25" fmla="*/ 677664 h 4839019"/>
              <a:gd name="connsiteX26" fmla="*/ 3376494 w 5329717"/>
              <a:gd name="connsiteY26" fmla="*/ 805406 h 4839019"/>
              <a:gd name="connsiteX27" fmla="*/ 3450236 w 5329717"/>
              <a:gd name="connsiteY27" fmla="*/ 864400 h 4839019"/>
              <a:gd name="connsiteX28" fmla="*/ 3511611 w 5329717"/>
              <a:gd name="connsiteY28" fmla="*/ 832983 h 4839019"/>
              <a:gd name="connsiteX29" fmla="*/ 3494481 w 5329717"/>
              <a:gd name="connsiteY29" fmla="*/ 709542 h 4839019"/>
              <a:gd name="connsiteX30" fmla="*/ 3428114 w 5329717"/>
              <a:gd name="connsiteY30" fmla="*/ 598929 h 4839019"/>
              <a:gd name="connsiteX31" fmla="*/ 3320343 w 5329717"/>
              <a:gd name="connsiteY31" fmla="*/ 544698 h 4839019"/>
              <a:gd name="connsiteX32" fmla="*/ 3206888 w 5329717"/>
              <a:gd name="connsiteY32" fmla="*/ 562058 h 4839019"/>
              <a:gd name="connsiteX33" fmla="*/ 3108412 w 5329717"/>
              <a:gd name="connsiteY33" fmla="*/ 625583 h 4839019"/>
              <a:gd name="connsiteX34" fmla="*/ 3029907 w 5329717"/>
              <a:gd name="connsiteY34" fmla="*/ 731664 h 4839019"/>
              <a:gd name="connsiteX35" fmla="*/ 3007555 w 5329717"/>
              <a:gd name="connsiteY35" fmla="*/ 847269 h 4839019"/>
              <a:gd name="connsiteX36" fmla="*/ 3066547 w 5329717"/>
              <a:gd name="connsiteY36" fmla="*/ 930998 h 4839019"/>
              <a:gd name="connsiteX37" fmla="*/ 3177621 w 5329717"/>
              <a:gd name="connsiteY37" fmla="*/ 899120 h 4839019"/>
              <a:gd name="connsiteX38" fmla="*/ 3170247 w 5329717"/>
              <a:gd name="connsiteY38" fmla="*/ 753787 h 4839019"/>
              <a:gd name="connsiteX39" fmla="*/ 3074152 w 5329717"/>
              <a:gd name="connsiteY39" fmla="*/ 613677 h 4839019"/>
              <a:gd name="connsiteX40" fmla="*/ 2985662 w 5329717"/>
              <a:gd name="connsiteY40" fmla="*/ 583950 h 4839019"/>
              <a:gd name="connsiteX41" fmla="*/ 2911920 w 5329717"/>
              <a:gd name="connsiteY41" fmla="*/ 613677 h 4839019"/>
              <a:gd name="connsiteX42" fmla="*/ 2842019 w 5329717"/>
              <a:gd name="connsiteY42" fmla="*/ 675743 h 4839019"/>
              <a:gd name="connsiteX43" fmla="*/ 2746615 w 5329717"/>
              <a:gd name="connsiteY43" fmla="*/ 710003 h 4839019"/>
              <a:gd name="connsiteX44" fmla="*/ 2675486 w 5329717"/>
              <a:gd name="connsiteY44" fmla="*/ 667678 h 4839019"/>
              <a:gd name="connsiteX45" fmla="*/ 2704751 w 5329717"/>
              <a:gd name="connsiteY45" fmla="*/ 625352 h 4839019"/>
              <a:gd name="connsiteX46" fmla="*/ 2767049 w 5329717"/>
              <a:gd name="connsiteY46" fmla="*/ 578727 h 4839019"/>
              <a:gd name="connsiteX47" fmla="*/ 2725184 w 5329717"/>
              <a:gd name="connsiteY47" fmla="*/ 519733 h 4839019"/>
              <a:gd name="connsiteX48" fmla="*/ 2639075 w 5329717"/>
              <a:gd name="connsiteY48" fmla="*/ 512589 h 4839019"/>
              <a:gd name="connsiteX49" fmla="*/ 2545823 w 5329717"/>
              <a:gd name="connsiteY49" fmla="*/ 574425 h 4839019"/>
              <a:gd name="connsiteX50" fmla="*/ 2417849 w 5329717"/>
              <a:gd name="connsiteY50" fmla="*/ 635800 h 4839019"/>
              <a:gd name="connsiteX51" fmla="*/ 2314611 w 5329717"/>
              <a:gd name="connsiteY51" fmla="*/ 591555 h 4839019"/>
              <a:gd name="connsiteX52" fmla="*/ 2297251 w 5329717"/>
              <a:gd name="connsiteY52" fmla="*/ 510438 h 4839019"/>
              <a:gd name="connsiteX53" fmla="*/ 2388352 w 5329717"/>
              <a:gd name="connsiteY53" fmla="*/ 444071 h 4839019"/>
              <a:gd name="connsiteX54" fmla="*/ 2462094 w 5329717"/>
              <a:gd name="connsiteY54" fmla="*/ 407200 h 4839019"/>
              <a:gd name="connsiteX55" fmla="*/ 2531305 w 5329717"/>
              <a:gd name="connsiteY55" fmla="*/ 364874 h 4839019"/>
              <a:gd name="connsiteX56" fmla="*/ 2543211 w 5329717"/>
              <a:gd name="connsiteY56" fmla="*/ 318709 h 4839019"/>
              <a:gd name="connsiteX57" fmla="*/ 2425223 w 5329717"/>
              <a:gd name="connsiteY57" fmla="*/ 274464 h 4839019"/>
              <a:gd name="connsiteX58" fmla="*/ 2388352 w 5329717"/>
              <a:gd name="connsiteY58" fmla="*/ 193348 h 4839019"/>
              <a:gd name="connsiteX59" fmla="*/ 2368842 w 5329717"/>
              <a:gd name="connsiteY59" fmla="*/ 117225 h 4839019"/>
              <a:gd name="connsiteX60" fmla="*/ 2299862 w 5329717"/>
              <a:gd name="connsiteY60" fmla="*/ 97484 h 4839019"/>
              <a:gd name="connsiteX61" fmla="*/ 2196854 w 5329717"/>
              <a:gd name="connsiteY61" fmla="*/ 144341 h 4839019"/>
              <a:gd name="connsiteX62" fmla="*/ 2088392 w 5329717"/>
              <a:gd name="connsiteY62" fmla="*/ 233061 h 4839019"/>
              <a:gd name="connsiteX63" fmla="*/ 2027017 w 5329717"/>
              <a:gd name="connsiteY63" fmla="*/ 318709 h 4839019"/>
              <a:gd name="connsiteX64" fmla="*/ 2027017 w 5329717"/>
              <a:gd name="connsiteY64" fmla="*/ 392451 h 4839019"/>
              <a:gd name="connsiteX65" fmla="*/ 2086011 w 5329717"/>
              <a:gd name="connsiteY65" fmla="*/ 429322 h 4839019"/>
              <a:gd name="connsiteX66" fmla="*/ 2187098 w 5329717"/>
              <a:gd name="connsiteY66" fmla="*/ 380314 h 4839019"/>
              <a:gd name="connsiteX67" fmla="*/ 2240869 w 5329717"/>
              <a:gd name="connsiteY67" fmla="*/ 296587 h 4839019"/>
              <a:gd name="connsiteX68" fmla="*/ 2270365 w 5329717"/>
              <a:gd name="connsiteY68" fmla="*/ 156477 h 4839019"/>
              <a:gd name="connsiteX69" fmla="*/ 2226120 w 5329717"/>
              <a:gd name="connsiteY69" fmla="*/ 75361 h 4839019"/>
              <a:gd name="connsiteX70" fmla="*/ 2108133 w 5329717"/>
              <a:gd name="connsiteY70" fmla="*/ 38490 h 4839019"/>
              <a:gd name="connsiteX71" fmla="*/ 1960649 w 5329717"/>
              <a:gd name="connsiteY71" fmla="*/ 33497 h 4839019"/>
              <a:gd name="connsiteX72" fmla="*/ 1830296 w 5329717"/>
              <a:gd name="connsiteY72" fmla="*/ 70829 h 4839019"/>
              <a:gd name="connsiteX73" fmla="*/ 1741343 w 5329717"/>
              <a:gd name="connsiteY73" fmla="*/ 156017 h 4839019"/>
              <a:gd name="connsiteX74" fmla="*/ 1726596 w 5329717"/>
              <a:gd name="connsiteY74" fmla="*/ 279688 h 4839019"/>
              <a:gd name="connsiteX75" fmla="*/ 1768920 w 5329717"/>
              <a:gd name="connsiteY75" fmla="*/ 360342 h 4839019"/>
              <a:gd name="connsiteX76" fmla="*/ 1850036 w 5329717"/>
              <a:gd name="connsiteY76" fmla="*/ 372710 h 4839019"/>
              <a:gd name="connsiteX77" fmla="*/ 1926620 w 5329717"/>
              <a:gd name="connsiteY77" fmla="*/ 274694 h 4839019"/>
              <a:gd name="connsiteX78" fmla="*/ 1919477 w 5329717"/>
              <a:gd name="connsiteY78" fmla="*/ 109851 h 4839019"/>
              <a:gd name="connsiteX79" fmla="*/ 1783438 w 5329717"/>
              <a:gd name="connsiteY79" fmla="*/ 18518 h 4839019"/>
              <a:gd name="connsiteX80" fmla="*/ 1658307 w 5329717"/>
              <a:gd name="connsiteY80" fmla="*/ 1619 h 4839019"/>
              <a:gd name="connsiteX81" fmla="*/ 1515586 w 5329717"/>
              <a:gd name="connsiteY81" fmla="*/ 43023 h 4839019"/>
              <a:gd name="connsiteX82" fmla="*/ 1424715 w 5329717"/>
              <a:gd name="connsiteY82" fmla="*/ 126750 h 4839019"/>
              <a:gd name="connsiteX83" fmla="*/ 1407585 w 5329717"/>
              <a:gd name="connsiteY83" fmla="*/ 252342 h 4839019"/>
              <a:gd name="connsiteX84" fmla="*/ 1429707 w 5329717"/>
              <a:gd name="connsiteY84" fmla="*/ 355580 h 4839019"/>
              <a:gd name="connsiteX85" fmla="*/ 1495384 w 5329717"/>
              <a:gd name="connsiteY85" fmla="*/ 400286 h 4839019"/>
              <a:gd name="connsiteX86" fmla="*/ 1575040 w 5329717"/>
              <a:gd name="connsiteY86" fmla="*/ 355811 h 4839019"/>
              <a:gd name="connsiteX87" fmla="*/ 1594551 w 5329717"/>
              <a:gd name="connsiteY87" fmla="*/ 230219 h 4839019"/>
              <a:gd name="connsiteX88" fmla="*/ 1518429 w 5329717"/>
              <a:gd name="connsiteY88" fmla="*/ 114613 h 4839019"/>
              <a:gd name="connsiteX89" fmla="*/ 1385462 w 5329717"/>
              <a:gd name="connsiteY89" fmla="*/ 75130 h 4839019"/>
              <a:gd name="connsiteX90" fmla="*/ 1252727 w 5329717"/>
              <a:gd name="connsiteY90" fmla="*/ 104858 h 4839019"/>
              <a:gd name="connsiteX91" fmla="*/ 1139271 w 5329717"/>
              <a:gd name="connsiteY91" fmla="*/ 190506 h 4839019"/>
              <a:gd name="connsiteX92" fmla="*/ 1102400 w 5329717"/>
              <a:gd name="connsiteY92" fmla="*/ 318709 h 4839019"/>
              <a:gd name="connsiteX93" fmla="*/ 1142114 w 5329717"/>
              <a:gd name="connsiteY93" fmla="*/ 429322 h 4839019"/>
              <a:gd name="connsiteX94" fmla="*/ 1230604 w 5329717"/>
              <a:gd name="connsiteY94" fmla="*/ 483092 h 4839019"/>
              <a:gd name="connsiteX95" fmla="*/ 1306958 w 5329717"/>
              <a:gd name="connsiteY95" fmla="*/ 460740 h 4839019"/>
              <a:gd name="connsiteX96" fmla="*/ 1296972 w 5329717"/>
              <a:gd name="connsiteY96" fmla="*/ 344672 h 4839019"/>
              <a:gd name="connsiteX97" fmla="*/ 1201107 w 5329717"/>
              <a:gd name="connsiteY97" fmla="*/ 252342 h 4839019"/>
              <a:gd name="connsiteX98" fmla="*/ 1031271 w 5329717"/>
              <a:gd name="connsiteY98" fmla="*/ 256873 h 4839019"/>
              <a:gd name="connsiteX99" fmla="*/ 890930 w 5329717"/>
              <a:gd name="connsiteY99" fmla="*/ 311104 h 4839019"/>
              <a:gd name="connsiteX100" fmla="*/ 854520 w 5329717"/>
              <a:gd name="connsiteY100" fmla="*/ 414574 h 4839019"/>
              <a:gd name="connsiteX101" fmla="*/ 908290 w 5329717"/>
              <a:gd name="connsiteY101" fmla="*/ 484014 h 4839019"/>
              <a:gd name="connsiteX102" fmla="*/ 1019365 w 5329717"/>
              <a:gd name="connsiteY102" fmla="*/ 475718 h 4839019"/>
              <a:gd name="connsiteX103" fmla="*/ 1080739 w 5329717"/>
              <a:gd name="connsiteY103" fmla="*/ 509977 h 4839019"/>
              <a:gd name="connsiteX104" fmla="*/ 1031501 w 5329717"/>
              <a:gd name="connsiteY104" fmla="*/ 606303 h 4839019"/>
              <a:gd name="connsiteX105" fmla="*/ 939938 w 5329717"/>
              <a:gd name="connsiteY105" fmla="*/ 660535 h 4839019"/>
              <a:gd name="connsiteX106" fmla="*/ 810275 w 5329717"/>
              <a:gd name="connsiteY106" fmla="*/ 591555 h 4839019"/>
              <a:gd name="connsiteX107" fmla="*/ 721785 w 5329717"/>
              <a:gd name="connsiteY107" fmla="*/ 539935 h 4839019"/>
              <a:gd name="connsiteX108" fmla="*/ 621157 w 5329717"/>
              <a:gd name="connsiteY108" fmla="*/ 562289 h 4839019"/>
              <a:gd name="connsiteX109" fmla="*/ 571228 w 5329717"/>
              <a:gd name="connsiteY109" fmla="*/ 611065 h 4839019"/>
              <a:gd name="connsiteX110" fmla="*/ 595963 w 5329717"/>
              <a:gd name="connsiteY110" fmla="*/ 672671 h 4839019"/>
              <a:gd name="connsiteX111" fmla="*/ 591431 w 5329717"/>
              <a:gd name="connsiteY111" fmla="*/ 741650 h 4839019"/>
              <a:gd name="connsiteX112" fmla="*/ 517688 w 5329717"/>
              <a:gd name="connsiteY112" fmla="*/ 785895 h 4839019"/>
              <a:gd name="connsiteX113" fmla="*/ 438492 w 5329717"/>
              <a:gd name="connsiteY113" fmla="*/ 800874 h 4839019"/>
              <a:gd name="connsiteX114" fmla="*/ 348082 w 5329717"/>
              <a:gd name="connsiteY114" fmla="*/ 773759 h 4839019"/>
              <a:gd name="connsiteX115" fmla="*/ 283865 w 5329717"/>
              <a:gd name="connsiteY115" fmla="*/ 824687 h 4839019"/>
              <a:gd name="connsiteX116" fmla="*/ 259361 w 5329717"/>
              <a:gd name="connsiteY116" fmla="*/ 901271 h 4839019"/>
              <a:gd name="connsiteX117" fmla="*/ 303606 w 5329717"/>
              <a:gd name="connsiteY117" fmla="*/ 1053748 h 4839019"/>
              <a:gd name="connsiteX118" fmla="*/ 362830 w 5329717"/>
              <a:gd name="connsiteY118" fmla="*/ 1152455 h 4839019"/>
              <a:gd name="connsiteX119" fmla="*/ 434191 w 5329717"/>
              <a:gd name="connsiteY119" fmla="*/ 1219052 h 4839019"/>
              <a:gd name="connsiteX120" fmla="*/ 485811 w 5329717"/>
              <a:gd name="connsiteY120" fmla="*/ 1210987 h 4839019"/>
              <a:gd name="connsiteX121" fmla="*/ 463688 w 5329717"/>
              <a:gd name="connsiteY121" fmla="*/ 1093000 h 4839019"/>
              <a:gd name="connsiteX122" fmla="*/ 367823 w 5329717"/>
              <a:gd name="connsiteY122" fmla="*/ 1011884 h 4839019"/>
              <a:gd name="connsiteX123" fmla="*/ 249836 w 5329717"/>
              <a:gd name="connsiteY123" fmla="*/ 1026632 h 4839019"/>
              <a:gd name="connsiteX124" fmla="*/ 131619 w 5329717"/>
              <a:gd name="connsiteY124" fmla="*/ 1159137 h 4839019"/>
              <a:gd name="connsiteX125" fmla="*/ 94748 w 5329717"/>
              <a:gd name="connsiteY125" fmla="*/ 1299707 h 4839019"/>
              <a:gd name="connsiteX126" fmla="*/ 94978 w 5329717"/>
              <a:gd name="connsiteY126" fmla="*/ 1402716 h 4839019"/>
              <a:gd name="connsiteX127" fmla="*/ 121863 w 5329717"/>
              <a:gd name="connsiteY127" fmla="*/ 1451954 h 4839019"/>
              <a:gd name="connsiteX128" fmla="*/ 207742 w 5329717"/>
              <a:gd name="connsiteY128" fmla="*/ 1469774 h 4839019"/>
              <a:gd name="connsiteX129" fmla="*/ 341169 w 5329717"/>
              <a:gd name="connsiteY129" fmla="*/ 1422919 h 4839019"/>
              <a:gd name="connsiteX130" fmla="*/ 404694 w 5329717"/>
              <a:gd name="connsiteY130" fmla="*/ 1351097 h 4839019"/>
              <a:gd name="connsiteX131" fmla="*/ 367823 w 5329717"/>
              <a:gd name="connsiteY131" fmla="*/ 1314226 h 4839019"/>
              <a:gd name="connsiteX132" fmla="*/ 227714 w 5329717"/>
              <a:gd name="connsiteY132" fmla="*/ 1336348 h 4839019"/>
              <a:gd name="connsiteX133" fmla="*/ 119252 w 5329717"/>
              <a:gd name="connsiteY133" fmla="*/ 1417233 h 4839019"/>
              <a:gd name="connsiteX134" fmla="*/ 84992 w 5329717"/>
              <a:gd name="connsiteY134" fmla="*/ 1518091 h 4839019"/>
              <a:gd name="connsiteX135" fmla="*/ 122093 w 5329717"/>
              <a:gd name="connsiteY135" fmla="*/ 1616337 h 4839019"/>
              <a:gd name="connsiteX136" fmla="*/ 217498 w 5329717"/>
              <a:gd name="connsiteY136" fmla="*/ 1678173 h 4839019"/>
              <a:gd name="connsiteX137" fmla="*/ 382572 w 5329717"/>
              <a:gd name="connsiteY137" fmla="*/ 1690771 h 4839019"/>
              <a:gd name="connsiteX138" fmla="*/ 510545 w 5329717"/>
              <a:gd name="connsiteY138" fmla="*/ 1594675 h 4839019"/>
              <a:gd name="connsiteX139" fmla="*/ 515307 w 5329717"/>
              <a:gd name="connsiteY139" fmla="*/ 1505955 h 4839019"/>
              <a:gd name="connsiteX140" fmla="*/ 448940 w 5329717"/>
              <a:gd name="connsiteY140" fmla="*/ 1493357 h 4839019"/>
              <a:gd name="connsiteX141" fmla="*/ 357608 w 5329717"/>
              <a:gd name="connsiteY141" fmla="*/ 1537372 h 4839019"/>
              <a:gd name="connsiteX142" fmla="*/ 303146 w 5329717"/>
              <a:gd name="connsiteY142" fmla="*/ 1621100 h 4839019"/>
              <a:gd name="connsiteX143" fmla="*/ 308600 w 5329717"/>
              <a:gd name="connsiteY143" fmla="*/ 1719806 h 4839019"/>
              <a:gd name="connsiteX144" fmla="*/ 379729 w 5329717"/>
              <a:gd name="connsiteY144" fmla="*/ 1801384 h 4839019"/>
              <a:gd name="connsiteX145" fmla="*/ 493185 w 5329717"/>
              <a:gd name="connsiteY145" fmla="*/ 1823045 h 4839019"/>
              <a:gd name="connsiteX146" fmla="*/ 638287 w 5329717"/>
              <a:gd name="connsiteY146" fmla="*/ 1768584 h 4839019"/>
              <a:gd name="connsiteX147" fmla="*/ 748900 w 5329717"/>
              <a:gd name="connsiteY147" fmla="*/ 1653670 h 4839019"/>
              <a:gd name="connsiteX148" fmla="*/ 795527 w 5329717"/>
              <a:gd name="connsiteY148" fmla="*/ 1550200 h 4839019"/>
              <a:gd name="connsiteX149" fmla="*/ 751742 w 5329717"/>
              <a:gd name="connsiteY149" fmla="*/ 1505493 h 4839019"/>
              <a:gd name="connsiteX150" fmla="*/ 655417 w 5329717"/>
              <a:gd name="connsiteY150" fmla="*/ 1547357 h 4839019"/>
              <a:gd name="connsiteX151" fmla="*/ 603567 w 5329717"/>
              <a:gd name="connsiteY151" fmla="*/ 1638690 h 4839019"/>
              <a:gd name="connsiteX152" fmla="*/ 589049 w 5329717"/>
              <a:gd name="connsiteY152" fmla="*/ 1741929 h 4839019"/>
              <a:gd name="connsiteX153" fmla="*/ 637826 w 5329717"/>
              <a:gd name="connsiteY153" fmla="*/ 1830419 h 4839019"/>
              <a:gd name="connsiteX154" fmla="*/ 743907 w 5329717"/>
              <a:gd name="connsiteY154" fmla="*/ 1830880 h 4839019"/>
              <a:gd name="connsiteX155" fmla="*/ 800750 w 5329717"/>
              <a:gd name="connsiteY155" fmla="*/ 1751914 h 4839019"/>
              <a:gd name="connsiteX156" fmla="*/ 832398 w 5329717"/>
              <a:gd name="connsiteY156" fmla="*/ 1668187 h 4839019"/>
              <a:gd name="connsiteX157" fmla="*/ 879485 w 5329717"/>
              <a:gd name="connsiteY157" fmla="*/ 1660581 h 4839019"/>
              <a:gd name="connsiteX158" fmla="*/ 913514 w 5329717"/>
              <a:gd name="connsiteY158" fmla="*/ 1712432 h 4839019"/>
              <a:gd name="connsiteX159" fmla="*/ 967975 w 5329717"/>
              <a:gd name="connsiteY159" fmla="*/ 1697914 h 4839019"/>
              <a:gd name="connsiteX160" fmla="*/ 1009608 w 5329717"/>
              <a:gd name="connsiteY160" fmla="*/ 1569941 h 4839019"/>
              <a:gd name="connsiteX161" fmla="*/ 1068372 w 5329717"/>
              <a:gd name="connsiteY161" fmla="*/ 1483832 h 4839019"/>
              <a:gd name="connsiteX162" fmla="*/ 1142114 w 5329717"/>
              <a:gd name="connsiteY162" fmla="*/ 1491206 h 4839019"/>
              <a:gd name="connsiteX163" fmla="*/ 1176143 w 5329717"/>
              <a:gd name="connsiteY163" fmla="*/ 1643682 h 4839019"/>
              <a:gd name="connsiteX164" fmla="*/ 1193733 w 5329717"/>
              <a:gd name="connsiteY164" fmla="*/ 1808297 h 4839019"/>
              <a:gd name="connsiteX165" fmla="*/ 1210633 w 5329717"/>
              <a:gd name="connsiteY165" fmla="*/ 1907002 h 4839019"/>
              <a:gd name="connsiteX166" fmla="*/ 1233446 w 5329717"/>
              <a:gd name="connsiteY166" fmla="*/ 1970529 h 4839019"/>
              <a:gd name="connsiteX167" fmla="*/ 1299813 w 5329717"/>
              <a:gd name="connsiteY167" fmla="*/ 1942491 h 4839019"/>
              <a:gd name="connsiteX168" fmla="*/ 1326469 w 5329717"/>
              <a:gd name="connsiteY168" fmla="*/ 1800922 h 4839019"/>
              <a:gd name="connsiteX169" fmla="*/ 1228453 w 5329717"/>
              <a:gd name="connsiteY169" fmla="*/ 1770964 h 4839019"/>
              <a:gd name="connsiteX170" fmla="*/ 1097638 w 5329717"/>
              <a:gd name="connsiteY170" fmla="*/ 1837332 h 4839019"/>
              <a:gd name="connsiteX171" fmla="*/ 1018903 w 5329717"/>
              <a:gd name="connsiteY171" fmla="*/ 1955780 h 4839019"/>
              <a:gd name="connsiteX172" fmla="*/ 1021284 w 5329717"/>
              <a:gd name="connsiteY172" fmla="*/ 2096120 h 4839019"/>
              <a:gd name="connsiteX173" fmla="*/ 1065760 w 5329717"/>
              <a:gd name="connsiteY173" fmla="*/ 2172473 h 4839019"/>
              <a:gd name="connsiteX174" fmla="*/ 1152100 w 5329717"/>
              <a:gd name="connsiteY174" fmla="*/ 2162258 h 4839019"/>
              <a:gd name="connsiteX175" fmla="*/ 1171611 w 5329717"/>
              <a:gd name="connsiteY175" fmla="*/ 2036897 h 4839019"/>
              <a:gd name="connsiteX176" fmla="*/ 1105243 w 5329717"/>
              <a:gd name="connsiteY176" fmla="*/ 1911535 h 4839019"/>
              <a:gd name="connsiteX177" fmla="*/ 1010069 w 5329717"/>
              <a:gd name="connsiteY177" fmla="*/ 1869440 h 4839019"/>
              <a:gd name="connsiteX178" fmla="*/ 908521 w 5329717"/>
              <a:gd name="connsiteY178" fmla="*/ 1879197 h 4839019"/>
              <a:gd name="connsiteX179" fmla="*/ 861433 w 5329717"/>
              <a:gd name="connsiteY179" fmla="*/ 1960312 h 4839019"/>
              <a:gd name="connsiteX180" fmla="*/ 898304 w 5329717"/>
              <a:gd name="connsiteY180" fmla="*/ 2059019 h 4839019"/>
              <a:gd name="connsiteX181" fmla="*/ 957759 w 5329717"/>
              <a:gd name="connsiteY181" fmla="*/ 2162258 h 4839019"/>
              <a:gd name="connsiteX182" fmla="*/ 957759 w 5329717"/>
              <a:gd name="connsiteY182" fmla="*/ 2250748 h 4839019"/>
              <a:gd name="connsiteX183" fmla="*/ 891391 w 5329717"/>
              <a:gd name="connsiteY183" fmla="*/ 2309742 h 4839019"/>
              <a:gd name="connsiteX184" fmla="*/ 817649 w 5329717"/>
              <a:gd name="connsiteY184" fmla="*/ 2324490 h 4839019"/>
              <a:gd name="connsiteX185" fmla="*/ 782698 w 5329717"/>
              <a:gd name="connsiteY185" fmla="*/ 2223863 h 4839019"/>
              <a:gd name="connsiteX186" fmla="*/ 758656 w 5329717"/>
              <a:gd name="connsiteY186" fmla="*/ 2118013 h 4839019"/>
              <a:gd name="connsiteX187" fmla="*/ 699662 w 5329717"/>
              <a:gd name="connsiteY187" fmla="*/ 2059019 h 4839019"/>
              <a:gd name="connsiteX188" fmla="*/ 566927 w 5329717"/>
              <a:gd name="connsiteY188" fmla="*/ 2103264 h 4839019"/>
              <a:gd name="connsiteX189" fmla="*/ 481049 w 5329717"/>
              <a:gd name="connsiteY189" fmla="*/ 2199129 h 4839019"/>
              <a:gd name="connsiteX190" fmla="*/ 463688 w 5329717"/>
              <a:gd name="connsiteY190" fmla="*/ 2324490 h 4839019"/>
              <a:gd name="connsiteX191" fmla="*/ 517458 w 5329717"/>
              <a:gd name="connsiteY191" fmla="*/ 2442477 h 4839019"/>
              <a:gd name="connsiteX192" fmla="*/ 581675 w 5329717"/>
              <a:gd name="connsiteY192" fmla="*/ 2494097 h 4839019"/>
              <a:gd name="connsiteX193" fmla="*/ 665172 w 5329717"/>
              <a:gd name="connsiteY193" fmla="*/ 2492176 h 4839019"/>
              <a:gd name="connsiteX194" fmla="*/ 692058 w 5329717"/>
              <a:gd name="connsiteY194" fmla="*/ 2405606 h 4839019"/>
              <a:gd name="connsiteX195" fmla="*/ 635907 w 5329717"/>
              <a:gd name="connsiteY195" fmla="*/ 2346382 h 4839019"/>
              <a:gd name="connsiteX196" fmla="*/ 539811 w 5329717"/>
              <a:gd name="connsiteY196" fmla="*/ 2338777 h 4839019"/>
              <a:gd name="connsiteX197" fmla="*/ 416831 w 5329717"/>
              <a:gd name="connsiteY197" fmla="*/ 2376340 h 4839019"/>
              <a:gd name="connsiteX198" fmla="*/ 334794 w 5329717"/>
              <a:gd name="connsiteY198" fmla="*/ 2435103 h 4839019"/>
              <a:gd name="connsiteX199" fmla="*/ 301224 w 5329717"/>
              <a:gd name="connsiteY199" fmla="*/ 2533118 h 4839019"/>
              <a:gd name="connsiteX200" fmla="*/ 330952 w 5329717"/>
              <a:gd name="connsiteY200" fmla="*/ 2685826 h 4839019"/>
              <a:gd name="connsiteX201" fmla="*/ 404925 w 5329717"/>
              <a:gd name="connsiteY201" fmla="*/ 2779079 h 4839019"/>
              <a:gd name="connsiteX202" fmla="*/ 500559 w 5329717"/>
              <a:gd name="connsiteY202" fmla="*/ 2774316 h 4839019"/>
              <a:gd name="connsiteX203" fmla="*/ 510775 w 5329717"/>
              <a:gd name="connsiteY203" fmla="*/ 2641580 h 4839019"/>
              <a:gd name="connsiteX204" fmla="*/ 441796 w 5329717"/>
              <a:gd name="connsiteY204" fmla="*/ 2533348 h 4839019"/>
              <a:gd name="connsiteX205" fmla="*/ 360449 w 5329717"/>
              <a:gd name="connsiteY205" fmla="*/ 2514068 h 4839019"/>
              <a:gd name="connsiteX206" fmla="*/ 254830 w 5329717"/>
              <a:gd name="connsiteY206" fmla="*/ 2540954 h 4839019"/>
              <a:gd name="connsiteX207" fmla="*/ 168490 w 5329717"/>
              <a:gd name="connsiteY207" fmla="*/ 2623759 h 4839019"/>
              <a:gd name="connsiteX208" fmla="*/ 124705 w 5329717"/>
              <a:gd name="connsiteY208" fmla="*/ 2741747 h 4839019"/>
              <a:gd name="connsiteX209" fmla="*/ 136611 w 5329717"/>
              <a:gd name="connsiteY209" fmla="*/ 2912505 h 4839019"/>
              <a:gd name="connsiteX210" fmla="*/ 217727 w 5329717"/>
              <a:gd name="connsiteY210" fmla="*/ 3040018 h 4839019"/>
              <a:gd name="connsiteX211" fmla="*/ 350693 w 5329717"/>
              <a:gd name="connsiteY211" fmla="*/ 3052616 h 4839019"/>
              <a:gd name="connsiteX212" fmla="*/ 382572 w 5329717"/>
              <a:gd name="connsiteY212" fmla="*/ 2951297 h 4839019"/>
              <a:gd name="connsiteX213" fmla="*/ 301456 w 5329717"/>
              <a:gd name="connsiteY213" fmla="*/ 2855432 h 4839019"/>
              <a:gd name="connsiteX214" fmla="*/ 175403 w 5329717"/>
              <a:gd name="connsiteY214" fmla="*/ 2828778 h 4839019"/>
              <a:gd name="connsiteX215" fmla="*/ 72856 w 5329717"/>
              <a:gd name="connsiteY215" fmla="*/ 2877555 h 4839019"/>
              <a:gd name="connsiteX216" fmla="*/ 6488 w 5329717"/>
              <a:gd name="connsiteY216" fmla="*/ 3010059 h 4839019"/>
              <a:gd name="connsiteX217" fmla="*/ 8869 w 5329717"/>
              <a:gd name="connsiteY217" fmla="*/ 3135421 h 4839019"/>
              <a:gd name="connsiteX218" fmla="*/ 62640 w 5329717"/>
              <a:gd name="connsiteY218" fmla="*/ 3278372 h 4839019"/>
              <a:gd name="connsiteX219" fmla="*/ 163267 w 5329717"/>
              <a:gd name="connsiteY219" fmla="*/ 3379461 h 4839019"/>
              <a:gd name="connsiteX220" fmla="*/ 308830 w 5329717"/>
              <a:gd name="connsiteY220" fmla="*/ 3374698 h 4839019"/>
              <a:gd name="connsiteX221" fmla="*/ 360449 w 5329717"/>
              <a:gd name="connsiteY221" fmla="*/ 3297884 h 4839019"/>
              <a:gd name="connsiteX222" fmla="*/ 317664 w 5329717"/>
              <a:gd name="connsiteY222" fmla="*/ 3203710 h 4839019"/>
              <a:gd name="connsiteX223" fmla="*/ 195913 w 5329717"/>
              <a:gd name="connsiteY223" fmla="*/ 3177976 h 4839019"/>
              <a:gd name="connsiteX224" fmla="*/ 79308 w 5329717"/>
              <a:gd name="connsiteY224" fmla="*/ 3237431 h 4839019"/>
              <a:gd name="connsiteX225" fmla="*/ 28149 w 5329717"/>
              <a:gd name="connsiteY225" fmla="*/ 3418252 h 4839019"/>
              <a:gd name="connsiteX226" fmla="*/ 43359 w 5329717"/>
              <a:gd name="connsiteY226" fmla="*/ 3563355 h 4839019"/>
              <a:gd name="connsiteX227" fmla="*/ 119020 w 5329717"/>
              <a:gd name="connsiteY227" fmla="*/ 3659679 h 4839019"/>
              <a:gd name="connsiteX228" fmla="*/ 242462 w 5329717"/>
              <a:gd name="connsiteY228" fmla="*/ 3696090 h 4839019"/>
              <a:gd name="connsiteX229" fmla="*/ 397550 w 5329717"/>
              <a:gd name="connsiteY229" fmla="*/ 3634946 h 4839019"/>
              <a:gd name="connsiteX230" fmla="*/ 420134 w 5329717"/>
              <a:gd name="connsiteY230" fmla="*/ 3548606 h 4839019"/>
              <a:gd name="connsiteX231" fmla="*/ 348313 w 5329717"/>
              <a:gd name="connsiteY231" fmla="*/ 3494144 h 4839019"/>
              <a:gd name="connsiteX232" fmla="*/ 220340 w 5329717"/>
              <a:gd name="connsiteY232" fmla="*/ 3511275 h 4839019"/>
              <a:gd name="connsiteX233" fmla="*/ 143986 w 5329717"/>
              <a:gd name="connsiteY233" fmla="*/ 3597383 h 4839019"/>
              <a:gd name="connsiteX234" fmla="*/ 146366 w 5329717"/>
              <a:gd name="connsiteY234" fmla="*/ 3730580 h 4839019"/>
              <a:gd name="connsiteX235" fmla="*/ 202058 w 5329717"/>
              <a:gd name="connsiteY235" fmla="*/ 3809775 h 4839019"/>
              <a:gd name="connsiteX236" fmla="*/ 301456 w 5329717"/>
              <a:gd name="connsiteY236" fmla="*/ 3828826 h 4839019"/>
              <a:gd name="connsiteX237" fmla="*/ 389946 w 5329717"/>
              <a:gd name="connsiteY237" fmla="*/ 3814077 h 4839019"/>
              <a:gd name="connsiteX238" fmla="*/ 426817 w 5329717"/>
              <a:gd name="connsiteY238" fmla="*/ 3873071 h 4839019"/>
              <a:gd name="connsiteX239" fmla="*/ 547185 w 5329717"/>
              <a:gd name="connsiteY239" fmla="*/ 3908021 h 4839019"/>
              <a:gd name="connsiteX240" fmla="*/ 638979 w 5329717"/>
              <a:gd name="connsiteY240" fmla="*/ 3888049 h 4839019"/>
              <a:gd name="connsiteX241" fmla="*/ 699432 w 5329717"/>
              <a:gd name="connsiteY241" fmla="*/ 3942972 h 4839019"/>
              <a:gd name="connsiteX242" fmla="*/ 711568 w 5329717"/>
              <a:gd name="connsiteY242" fmla="*/ 4092376 h 4839019"/>
              <a:gd name="connsiteX243" fmla="*/ 751281 w 5329717"/>
              <a:gd name="connsiteY243" fmla="*/ 4182787 h 4839019"/>
              <a:gd name="connsiteX244" fmla="*/ 869269 w 5329717"/>
              <a:gd name="connsiteY244" fmla="*/ 4161125 h 4839019"/>
              <a:gd name="connsiteX245" fmla="*/ 864045 w 5329717"/>
              <a:gd name="connsiteY245" fmla="*/ 4030541 h 4839019"/>
              <a:gd name="connsiteX246" fmla="*/ 859744 w 5329717"/>
              <a:gd name="connsiteY246" fmla="*/ 3899955 h 4839019"/>
              <a:gd name="connsiteX247" fmla="*/ 965133 w 5329717"/>
              <a:gd name="connsiteY247" fmla="*/ 3880445 h 4839019"/>
              <a:gd name="connsiteX248" fmla="*/ 1016752 w 5329717"/>
              <a:gd name="connsiteY248" fmla="*/ 3991058 h 4839019"/>
              <a:gd name="connsiteX249" fmla="*/ 1046249 w 5329717"/>
              <a:gd name="connsiteY249" fmla="*/ 4138542 h 4839019"/>
              <a:gd name="connsiteX250" fmla="*/ 1102170 w 5329717"/>
              <a:gd name="connsiteY250" fmla="*/ 4222040 h 4839019"/>
              <a:gd name="connsiteX251" fmla="*/ 1223691 w 5329717"/>
              <a:gd name="connsiteY251" fmla="*/ 4194462 h 4839019"/>
              <a:gd name="connsiteX252" fmla="*/ 1311720 w 5329717"/>
              <a:gd name="connsiteY252" fmla="*/ 4037915 h 4839019"/>
              <a:gd name="connsiteX253" fmla="*/ 1302195 w 5329717"/>
              <a:gd name="connsiteY253" fmla="*/ 3880445 h 4839019"/>
              <a:gd name="connsiteX254" fmla="*/ 1257258 w 5329717"/>
              <a:gd name="connsiteY254" fmla="*/ 3841193 h 4839019"/>
              <a:gd name="connsiteX255" fmla="*/ 1225381 w 5329717"/>
              <a:gd name="connsiteY255" fmla="*/ 3907715 h 4839019"/>
              <a:gd name="connsiteX256" fmla="*/ 1245121 w 5329717"/>
              <a:gd name="connsiteY256" fmla="*/ 4056427 h 4839019"/>
              <a:gd name="connsiteX257" fmla="*/ 1335762 w 5329717"/>
              <a:gd name="connsiteY257" fmla="*/ 4195384 h 4839019"/>
              <a:gd name="connsiteX258" fmla="*/ 1473952 w 5329717"/>
              <a:gd name="connsiteY258" fmla="*/ 4204909 h 4839019"/>
              <a:gd name="connsiteX259" fmla="*/ 1571969 w 5329717"/>
              <a:gd name="connsiteY259" fmla="*/ 4133548 h 4839019"/>
              <a:gd name="connsiteX260" fmla="*/ 1584565 w 5329717"/>
              <a:gd name="connsiteY260" fmla="*/ 3968935 h 4839019"/>
              <a:gd name="connsiteX261" fmla="*/ 1535327 w 5329717"/>
              <a:gd name="connsiteY261" fmla="*/ 3821683 h 4839019"/>
              <a:gd name="connsiteX262" fmla="*/ 1459204 w 5329717"/>
              <a:gd name="connsiteY262" fmla="*/ 3836200 h 4839019"/>
              <a:gd name="connsiteX263" fmla="*/ 1455900 w 5329717"/>
              <a:gd name="connsiteY263" fmla="*/ 3957491 h 4839019"/>
              <a:gd name="connsiteX264" fmla="*/ 1532946 w 5329717"/>
              <a:gd name="connsiteY264" fmla="*/ 4116419 h 4839019"/>
              <a:gd name="connsiteX265" fmla="*/ 1665681 w 5329717"/>
              <a:gd name="connsiteY265" fmla="*/ 4170189 h 4839019"/>
              <a:gd name="connsiteX266" fmla="*/ 1799569 w 5329717"/>
              <a:gd name="connsiteY266" fmla="*/ 4122410 h 4839019"/>
              <a:gd name="connsiteX267" fmla="*/ 1875231 w 5329717"/>
              <a:gd name="connsiteY267" fmla="*/ 3931373 h 4839019"/>
              <a:gd name="connsiteX268" fmla="*/ 1833137 w 5329717"/>
              <a:gd name="connsiteY268" fmla="*/ 3769832 h 4839019"/>
              <a:gd name="connsiteX269" fmla="*/ 1729668 w 5329717"/>
              <a:gd name="connsiteY269" fmla="*/ 3786270 h 4839019"/>
              <a:gd name="connsiteX270" fmla="*/ 1724214 w 5329717"/>
              <a:gd name="connsiteY270" fmla="*/ 3944893 h 4839019"/>
              <a:gd name="connsiteX271" fmla="*/ 1812474 w 5329717"/>
              <a:gd name="connsiteY271" fmla="*/ 4077859 h 4839019"/>
              <a:gd name="connsiteX272" fmla="*/ 1935914 w 5329717"/>
              <a:gd name="connsiteY272" fmla="*/ 4096908 h 4839019"/>
              <a:gd name="connsiteX273" fmla="*/ 2071262 w 5329717"/>
              <a:gd name="connsiteY273" fmla="*/ 4035303 h 4839019"/>
              <a:gd name="connsiteX274" fmla="*/ 2112896 w 5329717"/>
              <a:gd name="connsiteY274" fmla="*/ 3946813 h 4839019"/>
              <a:gd name="connsiteX275" fmla="*/ 2032702 w 5329717"/>
              <a:gd name="connsiteY275" fmla="*/ 3843114 h 4839019"/>
              <a:gd name="connsiteX276" fmla="*/ 2044377 w 5329717"/>
              <a:gd name="connsiteY276" fmla="*/ 3774134 h 4839019"/>
              <a:gd name="connsiteX277" fmla="*/ 2253005 w 5329717"/>
              <a:gd name="connsiteY277" fmla="*/ 3723436 h 4839019"/>
              <a:gd name="connsiteX278" fmla="*/ 2329129 w 5329717"/>
              <a:gd name="connsiteY278" fmla="*/ 3644471 h 4839019"/>
              <a:gd name="connsiteX279" fmla="*/ 2302243 w 5329717"/>
              <a:gd name="connsiteY279" fmla="*/ 3589779 h 4839019"/>
              <a:gd name="connsiteX280" fmla="*/ 2226120 w 5329717"/>
              <a:gd name="connsiteY280" fmla="*/ 3607139 h 4839019"/>
              <a:gd name="connsiteX281" fmla="*/ 2196623 w 5329717"/>
              <a:gd name="connsiteY281" fmla="*/ 3710838 h 4839019"/>
              <a:gd name="connsiteX282" fmla="*/ 2262760 w 5329717"/>
              <a:gd name="connsiteY282" fmla="*/ 3883287 h 4839019"/>
              <a:gd name="connsiteX283" fmla="*/ 2390733 w 5329717"/>
              <a:gd name="connsiteY283" fmla="*/ 3905410 h 4839019"/>
              <a:gd name="connsiteX284" fmla="*/ 2456871 w 5329717"/>
              <a:gd name="connsiteY284" fmla="*/ 3804322 h 4839019"/>
              <a:gd name="connsiteX285" fmla="*/ 2521088 w 5329717"/>
              <a:gd name="connsiteY285" fmla="*/ 3703464 h 4839019"/>
              <a:gd name="connsiteX286" fmla="*/ 2634313 w 5329717"/>
              <a:gd name="connsiteY286" fmla="*/ 3615204 h 4839019"/>
              <a:gd name="connsiteX287" fmla="*/ 2639075 w 5329717"/>
              <a:gd name="connsiteY287" fmla="*/ 3496987 h 4839019"/>
              <a:gd name="connsiteX288" fmla="*/ 2565794 w 5329717"/>
              <a:gd name="connsiteY288" fmla="*/ 3403273 h 4839019"/>
              <a:gd name="connsiteX289" fmla="*/ 2475614 w 5329717"/>
              <a:gd name="connsiteY289" fmla="*/ 3412567 h 4839019"/>
              <a:gd name="connsiteX290" fmla="*/ 2442353 w 5329717"/>
              <a:gd name="connsiteY290" fmla="*/ 3511505 h 4839019"/>
              <a:gd name="connsiteX291" fmla="*/ 2483986 w 5329717"/>
              <a:gd name="connsiteY291" fmla="*/ 3649463 h 4839019"/>
              <a:gd name="connsiteX292" fmla="*/ 2591987 w 5329717"/>
              <a:gd name="connsiteY292" fmla="*/ 3737954 h 4839019"/>
              <a:gd name="connsiteX293" fmla="*/ 2719961 w 5329717"/>
              <a:gd name="connsiteY293" fmla="*/ 3710608 h 4839019"/>
              <a:gd name="connsiteX294" fmla="*/ 2820588 w 5329717"/>
              <a:gd name="connsiteY294" fmla="*/ 3583557 h 4839019"/>
              <a:gd name="connsiteX295" fmla="*/ 2847703 w 5329717"/>
              <a:gd name="connsiteY295" fmla="*/ 3455354 h 4839019"/>
              <a:gd name="connsiteX296" fmla="*/ 2784178 w 5329717"/>
              <a:gd name="connsiteY296" fmla="*/ 3341899 h 4839019"/>
              <a:gd name="connsiteX297" fmla="*/ 2788248 w 5329717"/>
              <a:gd name="connsiteY297" fmla="*/ 3270307 h 4839019"/>
              <a:gd name="connsiteX298" fmla="*/ 2911920 w 5329717"/>
              <a:gd name="connsiteY298" fmla="*/ 3246264 h 4839019"/>
              <a:gd name="connsiteX299" fmla="*/ 3017770 w 5329717"/>
              <a:gd name="connsiteY299" fmla="*/ 3150400 h 4839019"/>
              <a:gd name="connsiteX300" fmla="*/ 2985893 w 5329717"/>
              <a:gd name="connsiteY300" fmla="*/ 2980793 h 4839019"/>
              <a:gd name="connsiteX301" fmla="*/ 2904776 w 5329717"/>
              <a:gd name="connsiteY301" fmla="*/ 2916576 h 4839019"/>
              <a:gd name="connsiteX302" fmla="*/ 2828423 w 5329717"/>
              <a:gd name="connsiteY302" fmla="*/ 2928714 h 4839019"/>
              <a:gd name="connsiteX303" fmla="*/ 2806070 w 5329717"/>
              <a:gd name="connsiteY303" fmla="*/ 3004836 h 4839019"/>
              <a:gd name="connsiteX304" fmla="*/ 2872208 w 5329717"/>
              <a:gd name="connsiteY304" fmla="*/ 3084493 h 4839019"/>
              <a:gd name="connsiteX305" fmla="*/ 2988043 w 5329717"/>
              <a:gd name="connsiteY305" fmla="*/ 3106846 h 4839019"/>
              <a:gd name="connsiteX306" fmla="*/ 3147894 w 5329717"/>
              <a:gd name="connsiteY306" fmla="*/ 3069515 h 4839019"/>
              <a:gd name="connsiteX307" fmla="*/ 3209499 w 5329717"/>
              <a:gd name="connsiteY307" fmla="*/ 2949914 h 4839019"/>
              <a:gd name="connsiteX308" fmla="*/ 3167866 w 5329717"/>
              <a:gd name="connsiteY308" fmla="*/ 2791215 h 4839019"/>
              <a:gd name="connsiteX309" fmla="*/ 3069390 w 5329717"/>
              <a:gd name="connsiteY309" fmla="*/ 2707717 h 4839019"/>
              <a:gd name="connsiteX310" fmla="*/ 2990425 w 5329717"/>
              <a:gd name="connsiteY310" fmla="*/ 2724617 h 4839019"/>
              <a:gd name="connsiteX311" fmla="*/ 3012548 w 5329717"/>
              <a:gd name="connsiteY311" fmla="*/ 2828546 h 4839019"/>
              <a:gd name="connsiteX312" fmla="*/ 3182384 w 5329717"/>
              <a:gd name="connsiteY312" fmla="*/ 2890383 h 4839019"/>
              <a:gd name="connsiteX313" fmla="*/ 3324875 w 5329717"/>
              <a:gd name="connsiteY313" fmla="*/ 2828778 h 4839019"/>
              <a:gd name="connsiteX314" fmla="*/ 3376264 w 5329717"/>
              <a:gd name="connsiteY314" fmla="*/ 2656329 h 4839019"/>
              <a:gd name="connsiteX315" fmla="*/ 3339623 w 5329717"/>
              <a:gd name="connsiteY315" fmla="*/ 2508845 h 4839019"/>
              <a:gd name="connsiteX316" fmla="*/ 3251363 w 5329717"/>
              <a:gd name="connsiteY316" fmla="*/ 2444398 h 4839019"/>
              <a:gd name="connsiteX317" fmla="*/ 3159339 w 5329717"/>
              <a:gd name="connsiteY317" fmla="*/ 2493175 h 4839019"/>
              <a:gd name="connsiteX318" fmla="*/ 3196671 w 5329717"/>
              <a:gd name="connsiteY318" fmla="*/ 2614696 h 4839019"/>
              <a:gd name="connsiteX319" fmla="*/ 3356753 w 5329717"/>
              <a:gd name="connsiteY319" fmla="*/ 2698653 h 4839019"/>
              <a:gd name="connsiteX320" fmla="*/ 3472359 w 5329717"/>
              <a:gd name="connsiteY320" fmla="*/ 2648955 h 4839019"/>
              <a:gd name="connsiteX321" fmla="*/ 3543489 w 5329717"/>
              <a:gd name="connsiteY321" fmla="*/ 2483650 h 4839019"/>
              <a:gd name="connsiteX322" fmla="*/ 3531352 w 5329717"/>
              <a:gd name="connsiteY322" fmla="*/ 2317116 h 4839019"/>
              <a:gd name="connsiteX323" fmla="*/ 3472819 w 5329717"/>
              <a:gd name="connsiteY323" fmla="*/ 2257892 h 4839019"/>
              <a:gd name="connsiteX324" fmla="*/ 3437409 w 5329717"/>
              <a:gd name="connsiteY324" fmla="*/ 2332326 h 4839019"/>
              <a:gd name="connsiteX325" fmla="*/ 3507308 w 5329717"/>
              <a:gd name="connsiteY325" fmla="*/ 2485262 h 4839019"/>
              <a:gd name="connsiteX326" fmla="*/ 3648878 w 5329717"/>
              <a:gd name="connsiteY326" fmla="*/ 2563767 h 4839019"/>
              <a:gd name="connsiteX327" fmla="*/ 3782075 w 5329717"/>
              <a:gd name="connsiteY327" fmla="*/ 2486722 h 4839019"/>
              <a:gd name="connsiteX328" fmla="*/ 3835845 w 5329717"/>
              <a:gd name="connsiteY328" fmla="*/ 2307821 h 4839019"/>
              <a:gd name="connsiteX329" fmla="*/ 3818946 w 5329717"/>
              <a:gd name="connsiteY329" fmla="*/ 2184380 h 4839019"/>
              <a:gd name="connsiteX330" fmla="*/ 3741133 w 5329717"/>
              <a:gd name="connsiteY330" fmla="*/ 2161566 h 4839019"/>
              <a:gd name="connsiteX331" fmla="*/ 3688822 w 5329717"/>
              <a:gd name="connsiteY331" fmla="*/ 2237919 h 4839019"/>
              <a:gd name="connsiteX332" fmla="*/ 3774240 w 5329717"/>
              <a:gd name="connsiteY332" fmla="*/ 2327332 h 4839019"/>
              <a:gd name="connsiteX333" fmla="*/ 3953832 w 5329717"/>
              <a:gd name="connsiteY333" fmla="*/ 2364202 h 4839019"/>
              <a:gd name="connsiteX334" fmla="*/ 4087028 w 5329717"/>
              <a:gd name="connsiteY334" fmla="*/ 2300217 h 4839019"/>
              <a:gd name="connsiteX335" fmla="*/ 4106540 w 5329717"/>
              <a:gd name="connsiteY335" fmla="*/ 2147509 h 4839019"/>
              <a:gd name="connsiteX336" fmla="*/ 4012826 w 5329717"/>
              <a:gd name="connsiteY336" fmla="*/ 2127076 h 4839019"/>
              <a:gd name="connsiteX337" fmla="*/ 3931479 w 5329717"/>
              <a:gd name="connsiteY337" fmla="*/ 2283087 h 4839019"/>
              <a:gd name="connsiteX338" fmla="*/ 3990703 w 5329717"/>
              <a:gd name="connsiteY338" fmla="*/ 2452464 h 4839019"/>
              <a:gd name="connsiteX339" fmla="*/ 4209778 w 5329717"/>
              <a:gd name="connsiteY339" fmla="*/ 2501471 h 4839019"/>
              <a:gd name="connsiteX340" fmla="*/ 4367249 w 5329717"/>
              <a:gd name="connsiteY340" fmla="*/ 2400843 h 4839019"/>
              <a:gd name="connsiteX341" fmla="*/ 4408881 w 5329717"/>
              <a:gd name="connsiteY341" fmla="*/ 2236000 h 4839019"/>
              <a:gd name="connsiteX342" fmla="*/ 4350118 w 5329717"/>
              <a:gd name="connsiteY342" fmla="*/ 2157495 h 4839019"/>
              <a:gd name="connsiteX343" fmla="*/ 4246649 w 5329717"/>
              <a:gd name="connsiteY343" fmla="*/ 2191755 h 4839019"/>
              <a:gd name="connsiteX344" fmla="*/ 4224527 w 5329717"/>
              <a:gd name="connsiteY344" fmla="*/ 2361361 h 4839019"/>
              <a:gd name="connsiteX345" fmla="*/ 4307794 w 5329717"/>
              <a:gd name="connsiteY345" fmla="*/ 2450772 h 4839019"/>
              <a:gd name="connsiteX346" fmla="*/ 4455508 w 5329717"/>
              <a:gd name="connsiteY346" fmla="*/ 2401535 h 4839019"/>
              <a:gd name="connsiteX347" fmla="*/ 4595157 w 5329717"/>
              <a:gd name="connsiteY347" fmla="*/ 2376341 h 4839019"/>
              <a:gd name="connsiteX348" fmla="*/ 4647698 w 5329717"/>
              <a:gd name="connsiteY348" fmla="*/ 2417281 h 4839019"/>
              <a:gd name="connsiteX349" fmla="*/ 4610596 w 5329717"/>
              <a:gd name="connsiteY349" fmla="*/ 2471744 h 4839019"/>
              <a:gd name="connsiteX350" fmla="*/ 4610136 w 5329717"/>
              <a:gd name="connsiteY350" fmla="*/ 2548328 h 4839019"/>
              <a:gd name="connsiteX351" fmla="*/ 4730734 w 5329717"/>
              <a:gd name="connsiteY351" fmla="*/ 2604709 h 4839019"/>
              <a:gd name="connsiteX352" fmla="*/ 4873456 w 5329717"/>
              <a:gd name="connsiteY352" fmla="*/ 2545716 h 4839019"/>
              <a:gd name="connsiteX353" fmla="*/ 4996896 w 5329717"/>
              <a:gd name="connsiteY353" fmla="*/ 2545716 h 4839019"/>
              <a:gd name="connsiteX354" fmla="*/ 5038530 w 5329717"/>
              <a:gd name="connsiteY354" fmla="*/ 2624221 h 4839019"/>
              <a:gd name="connsiteX355" fmla="*/ 4914858 w 5329717"/>
              <a:gd name="connsiteY355" fmla="*/ 2752193 h 4839019"/>
              <a:gd name="connsiteX356" fmla="*/ 4887974 w 5329717"/>
              <a:gd name="connsiteY356" fmla="*/ 2899677 h 4839019"/>
              <a:gd name="connsiteX357" fmla="*/ 4946736 w 5329717"/>
              <a:gd name="connsiteY357" fmla="*/ 3005527 h 4839019"/>
              <a:gd name="connsiteX358" fmla="*/ 5015946 w 5329717"/>
              <a:gd name="connsiteY358" fmla="*/ 3054766 h 4839019"/>
              <a:gd name="connsiteX359" fmla="*/ 5080164 w 5329717"/>
              <a:gd name="connsiteY359" fmla="*/ 3062141 h 4839019"/>
              <a:gd name="connsiteX360" fmla="*/ 5111581 w 5329717"/>
              <a:gd name="connsiteY360" fmla="*/ 3005988 h 4839019"/>
              <a:gd name="connsiteX361" fmla="*/ 5072559 w 5329717"/>
              <a:gd name="connsiteY361" fmla="*/ 2929174 h 4839019"/>
              <a:gd name="connsiteX362" fmla="*/ 5006191 w 5329717"/>
              <a:gd name="connsiteY362" fmla="*/ 2916576 h 4839019"/>
              <a:gd name="connsiteX363" fmla="*/ 4951960 w 5329717"/>
              <a:gd name="connsiteY363" fmla="*/ 2946073 h 4839019"/>
              <a:gd name="connsiteX364" fmla="*/ 4925075 w 5329717"/>
              <a:gd name="connsiteY364" fmla="*/ 3032413 h 4839019"/>
              <a:gd name="connsiteX365" fmla="*/ 4954342 w 5329717"/>
              <a:gd name="connsiteY365" fmla="*/ 3150400 h 4839019"/>
              <a:gd name="connsiteX366" fmla="*/ 5054969 w 5329717"/>
              <a:gd name="connsiteY366" fmla="*/ 3251257 h 4839019"/>
              <a:gd name="connsiteX367" fmla="*/ 5190546 w 5329717"/>
              <a:gd name="connsiteY367" fmla="*/ 3312632 h 4839019"/>
              <a:gd name="connsiteX368" fmla="*/ 5315907 w 5329717"/>
              <a:gd name="connsiteY368" fmla="*/ 3320006 h 4839019"/>
              <a:gd name="connsiteX369" fmla="*/ 5311606 w 5329717"/>
              <a:gd name="connsiteY369" fmla="*/ 3233897 h 4839019"/>
              <a:gd name="connsiteX370" fmla="*/ 5183172 w 5329717"/>
              <a:gd name="connsiteY370" fmla="*/ 3194645 h 4839019"/>
              <a:gd name="connsiteX371" fmla="*/ 5069948 w 5329717"/>
              <a:gd name="connsiteY371" fmla="*/ 3204170 h 4839019"/>
              <a:gd name="connsiteX372" fmla="*/ 4976233 w 5329717"/>
              <a:gd name="connsiteY372" fmla="*/ 3270768 h 4839019"/>
              <a:gd name="connsiteX373" fmla="*/ 4956723 w 5329717"/>
              <a:gd name="connsiteY373" fmla="*/ 3396129 h 4839019"/>
              <a:gd name="connsiteX374" fmla="*/ 5020940 w 5329717"/>
              <a:gd name="connsiteY374" fmla="*/ 3526484 h 4839019"/>
              <a:gd name="connsiteX375" fmla="*/ 5153445 w 5329717"/>
              <a:gd name="connsiteY375" fmla="*/ 3612823 h 4839019"/>
              <a:gd name="connsiteX376" fmla="*/ 5257145 w 5329717"/>
              <a:gd name="connsiteY376" fmla="*/ 3615203 h 4839019"/>
              <a:gd name="connsiteX377" fmla="*/ 5304001 w 5329717"/>
              <a:gd name="connsiteY377" fmla="*/ 3533628 h 4839019"/>
              <a:gd name="connsiteX378" fmla="*/ 5217662 w 5329717"/>
              <a:gd name="connsiteY378" fmla="*/ 3467260 h 4839019"/>
              <a:gd name="connsiteX379" fmla="*/ 5035688 w 5329717"/>
              <a:gd name="connsiteY379" fmla="*/ 3474633 h 4839019"/>
              <a:gd name="connsiteX380" fmla="*/ 4922233 w 5329717"/>
              <a:gd name="connsiteY380" fmla="*/ 3535778 h 4839019"/>
              <a:gd name="connsiteX381" fmla="*/ 4902722 w 5329717"/>
              <a:gd name="connsiteY381" fmla="*/ 3683723 h 4839019"/>
              <a:gd name="connsiteX382" fmla="*/ 4947198 w 5329717"/>
              <a:gd name="connsiteY382" fmla="*/ 3814077 h 4839019"/>
              <a:gd name="connsiteX383" fmla="*/ 5042832 w 5329717"/>
              <a:gd name="connsiteY383" fmla="*/ 3897804 h 4839019"/>
              <a:gd name="connsiteX384" fmla="*/ 5190546 w 5329717"/>
              <a:gd name="connsiteY384" fmla="*/ 3902567 h 4839019"/>
              <a:gd name="connsiteX385" fmla="*/ 5222654 w 5329717"/>
              <a:gd name="connsiteY385" fmla="*/ 3833818 h 4839019"/>
              <a:gd name="connsiteX386" fmla="*/ 5146301 w 5329717"/>
              <a:gd name="connsiteY386" fmla="*/ 3762458 h 4839019"/>
              <a:gd name="connsiteX387" fmla="*/ 5013565 w 5329717"/>
              <a:gd name="connsiteY387" fmla="*/ 3740335 h 4839019"/>
              <a:gd name="connsiteX388" fmla="*/ 4888204 w 5329717"/>
              <a:gd name="connsiteY388" fmla="*/ 3784580 h 4839019"/>
              <a:gd name="connsiteX389" fmla="*/ 4836585 w 5329717"/>
              <a:gd name="connsiteY389" fmla="*/ 3865697 h 4839019"/>
              <a:gd name="connsiteX390" fmla="*/ 4872994 w 5329717"/>
              <a:gd name="connsiteY390" fmla="*/ 4008187 h 4839019"/>
              <a:gd name="connsiteX391" fmla="*/ 4961485 w 5329717"/>
              <a:gd name="connsiteY391" fmla="*/ 4101670 h 4839019"/>
              <a:gd name="connsiteX392" fmla="*/ 5065185 w 5329717"/>
              <a:gd name="connsiteY392" fmla="*/ 4148988 h 4839019"/>
              <a:gd name="connsiteX393" fmla="*/ 5116804 w 5329717"/>
              <a:gd name="connsiteY393" fmla="*/ 4123793 h 4839019"/>
              <a:gd name="connsiteX394" fmla="*/ 5093990 w 5329717"/>
              <a:gd name="connsiteY394" fmla="*/ 4041755 h 4839019"/>
              <a:gd name="connsiteX395" fmla="*/ 4969320 w 5329717"/>
              <a:gd name="connsiteY395" fmla="*/ 3958719 h 4839019"/>
              <a:gd name="connsiteX396" fmla="*/ 4814462 w 5329717"/>
              <a:gd name="connsiteY396" fmla="*/ 3961101 h 4839019"/>
              <a:gd name="connsiteX397" fmla="*/ 4735497 w 5329717"/>
              <a:gd name="connsiteY397" fmla="*/ 4029618 h 4839019"/>
              <a:gd name="connsiteX398" fmla="*/ 4733346 w 5329717"/>
              <a:gd name="connsiteY398" fmla="*/ 4145916 h 4839019"/>
              <a:gd name="connsiteX399" fmla="*/ 4792340 w 5329717"/>
              <a:gd name="connsiteY399" fmla="*/ 4249155 h 4839019"/>
              <a:gd name="connsiteX400" fmla="*/ 4892966 w 5329717"/>
              <a:gd name="connsiteY400" fmla="*/ 4328350 h 4839019"/>
              <a:gd name="connsiteX401" fmla="*/ 4986680 w 5329717"/>
              <a:gd name="connsiteY401" fmla="*/ 4328120 h 4839019"/>
              <a:gd name="connsiteX402" fmla="*/ 5003579 w 5329717"/>
              <a:gd name="connsiteY402" fmla="*/ 4231565 h 4839019"/>
              <a:gd name="connsiteX403" fmla="*/ 4873686 w 5329717"/>
              <a:gd name="connsiteY403" fmla="*/ 4143765 h 4839019"/>
              <a:gd name="connsiteX404" fmla="*/ 4696475 w 5329717"/>
              <a:gd name="connsiteY404" fmla="*/ 4131167 h 4839019"/>
              <a:gd name="connsiteX405" fmla="*/ 4602992 w 5329717"/>
              <a:gd name="connsiteY405" fmla="*/ 4187549 h 4839019"/>
              <a:gd name="connsiteX406" fmla="*/ 4573265 w 5329717"/>
              <a:gd name="connsiteY406" fmla="*/ 4290789 h 4839019"/>
              <a:gd name="connsiteX407" fmla="*/ 4617280 w 5329717"/>
              <a:gd name="connsiteY407" fmla="*/ 4428516 h 4839019"/>
              <a:gd name="connsiteX408" fmla="*/ 4734806 w 5329717"/>
              <a:gd name="connsiteY408" fmla="*/ 4531755 h 4839019"/>
              <a:gd name="connsiteX409" fmla="*/ 4811851 w 5329717"/>
              <a:gd name="connsiteY409" fmla="*/ 4500799 h 4839019"/>
              <a:gd name="connsiteX410" fmla="*/ 4733346 w 5329717"/>
              <a:gd name="connsiteY410" fmla="*/ 4352393 h 4839019"/>
              <a:gd name="connsiteX411" fmla="*/ 4600611 w 5329717"/>
              <a:gd name="connsiteY411" fmla="*/ 4261752 h 4839019"/>
              <a:gd name="connsiteX412" fmla="*/ 4480012 w 5329717"/>
              <a:gd name="connsiteY412" fmla="*/ 4264133 h 4839019"/>
              <a:gd name="connsiteX413" fmla="*/ 4442911 w 5329717"/>
              <a:gd name="connsiteY413" fmla="*/ 4320284 h 4839019"/>
              <a:gd name="connsiteX414" fmla="*/ 4462421 w 5329717"/>
              <a:gd name="connsiteY414" fmla="*/ 4408776 h 4839019"/>
              <a:gd name="connsiteX415" fmla="*/ 4401507 w 5329717"/>
              <a:gd name="connsiteY415" fmla="*/ 4463006 h 4839019"/>
              <a:gd name="connsiteX416" fmla="*/ 4280678 w 5329717"/>
              <a:gd name="connsiteY416" fmla="*/ 4553878 h 4839019"/>
              <a:gd name="connsiteX417" fmla="*/ 4238815 w 5329717"/>
              <a:gd name="connsiteY417" fmla="*/ 4647361 h 4839019"/>
              <a:gd name="connsiteX418" fmla="*/ 4285441 w 5329717"/>
              <a:gd name="connsiteY418" fmla="*/ 4723715 h 4839019"/>
              <a:gd name="connsiteX419" fmla="*/ 4349888 w 5329717"/>
              <a:gd name="connsiteY419" fmla="*/ 4691606 h 4839019"/>
              <a:gd name="connsiteX420" fmla="*/ 4335140 w 5329717"/>
              <a:gd name="connsiteY420" fmla="*/ 4573619 h 4839019"/>
              <a:gd name="connsiteX421" fmla="*/ 4253563 w 5329717"/>
              <a:gd name="connsiteY421" fmla="*/ 4441114 h 4839019"/>
              <a:gd name="connsiteX422" fmla="*/ 4145792 w 5329717"/>
              <a:gd name="connsiteY422" fmla="*/ 4362380 h 4839019"/>
              <a:gd name="connsiteX423" fmla="*/ 4052309 w 5329717"/>
              <a:gd name="connsiteY423" fmla="*/ 4381429 h 4839019"/>
              <a:gd name="connsiteX424" fmla="*/ 3975955 w 5329717"/>
              <a:gd name="connsiteY424" fmla="*/ 4475143 h 4839019"/>
              <a:gd name="connsiteX425" fmla="*/ 3929559 w 5329717"/>
              <a:gd name="connsiteY425" fmla="*/ 4617864 h 4839019"/>
              <a:gd name="connsiteX426" fmla="*/ 3958595 w 5329717"/>
              <a:gd name="connsiteY426" fmla="*/ 4699212 h 4839019"/>
              <a:gd name="connsiteX427" fmla="*/ 4052309 w 5329717"/>
              <a:gd name="connsiteY427" fmla="*/ 4671634 h 4839019"/>
              <a:gd name="connsiteX428" fmla="*/ 4084417 w 5329717"/>
              <a:gd name="connsiteY428" fmla="*/ 4580993 h 4839019"/>
              <a:gd name="connsiteX429" fmla="*/ 4018049 w 5329717"/>
              <a:gd name="connsiteY429" fmla="*/ 4554108 h 4839019"/>
              <a:gd name="connsiteX430" fmla="*/ 3877940 w 5329717"/>
              <a:gd name="connsiteY430" fmla="*/ 4568396 h 4839019"/>
              <a:gd name="connsiteX431" fmla="*/ 3791600 w 5329717"/>
              <a:gd name="connsiteY431" fmla="*/ 4568627 h 4839019"/>
              <a:gd name="connsiteX432" fmla="*/ 3725694 w 5329717"/>
              <a:gd name="connsiteY432" fmla="*/ 4470380 h 4839019"/>
              <a:gd name="connsiteX433" fmla="*/ 3664088 w 5329717"/>
              <a:gd name="connsiteY433" fmla="*/ 4418761 h 4839019"/>
              <a:gd name="connsiteX434" fmla="*/ 3590346 w 5329717"/>
              <a:gd name="connsiteY434" fmla="*/ 4428286 h 4839019"/>
              <a:gd name="connsiteX435" fmla="*/ 3518755 w 5329717"/>
              <a:gd name="connsiteY435" fmla="*/ 4497265 h 4839019"/>
              <a:gd name="connsiteX436" fmla="*/ 3501394 w 5329717"/>
              <a:gd name="connsiteY436" fmla="*/ 4617864 h 4839019"/>
              <a:gd name="connsiteX437" fmla="*/ 3475201 w 5329717"/>
              <a:gd name="connsiteY437" fmla="*/ 4733931 h 4839019"/>
              <a:gd name="connsiteX438" fmla="*/ 3384099 w 5329717"/>
              <a:gd name="connsiteY438" fmla="*/ 4736313 h 4839019"/>
              <a:gd name="connsiteX439" fmla="*/ 3263270 w 5329717"/>
              <a:gd name="connsiteY439" fmla="*/ 4672326 h 4839019"/>
              <a:gd name="connsiteX440" fmla="*/ 3096275 w 5329717"/>
              <a:gd name="connsiteY440" fmla="*/ 4544122 h 4839019"/>
              <a:gd name="connsiteX441" fmla="*/ 3013008 w 5329717"/>
              <a:gd name="connsiteY441" fmla="*/ 4553647 h 4839019"/>
              <a:gd name="connsiteX442" fmla="*/ 2978288 w 5329717"/>
              <a:gd name="connsiteY442" fmla="*/ 4617864 h 4839019"/>
              <a:gd name="connsiteX443" fmla="*/ 3000411 w 5329717"/>
              <a:gd name="connsiteY443" fmla="*/ 4735851 h 4839019"/>
              <a:gd name="connsiteX444" fmla="*/ 2981361 w 5329717"/>
              <a:gd name="connsiteY444" fmla="*/ 4811744 h 4839019"/>
              <a:gd name="connsiteX445" fmla="*/ 2901934 w 5329717"/>
              <a:gd name="connsiteY445" fmla="*/ 4836939 h 4839019"/>
              <a:gd name="connsiteX446" fmla="*/ 2823430 w 5329717"/>
              <a:gd name="connsiteY446" fmla="*/ 4831716 h 4839019"/>
              <a:gd name="connsiteX447" fmla="*/ 2720191 w 5329717"/>
              <a:gd name="connsiteY447" fmla="*/ 4794845 h 4839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Lst>
            <a:rect l="l" t="t" r="r" b="b"/>
            <a:pathLst>
              <a:path w="5329717" h="4839019">
                <a:moveTo>
                  <a:pt x="4246649" y="134355"/>
                </a:moveTo>
                <a:cubicBezTo>
                  <a:pt x="4252179" y="176142"/>
                  <a:pt x="4266838" y="215151"/>
                  <a:pt x="4265929" y="245198"/>
                </a:cubicBezTo>
                <a:cubicBezTo>
                  <a:pt x="4265020" y="275245"/>
                  <a:pt x="4256700" y="302386"/>
                  <a:pt x="4241196" y="314638"/>
                </a:cubicBezTo>
                <a:cubicBezTo>
                  <a:pt x="4225692" y="326890"/>
                  <a:pt x="4197808" y="338924"/>
                  <a:pt x="4172907" y="318709"/>
                </a:cubicBezTo>
                <a:cubicBezTo>
                  <a:pt x="4148006" y="298494"/>
                  <a:pt x="4120059" y="220387"/>
                  <a:pt x="4091791" y="193348"/>
                </a:cubicBezTo>
                <a:cubicBezTo>
                  <a:pt x="4063523" y="166309"/>
                  <a:pt x="4036920" y="155286"/>
                  <a:pt x="4003301" y="156477"/>
                </a:cubicBezTo>
                <a:cubicBezTo>
                  <a:pt x="3969682" y="157668"/>
                  <a:pt x="3915451" y="177140"/>
                  <a:pt x="3890077" y="200492"/>
                </a:cubicBezTo>
                <a:cubicBezTo>
                  <a:pt x="3864703" y="223844"/>
                  <a:pt x="3854384" y="268243"/>
                  <a:pt x="3851055" y="296587"/>
                </a:cubicBezTo>
                <a:cubicBezTo>
                  <a:pt x="3847726" y="324932"/>
                  <a:pt x="3849646" y="353353"/>
                  <a:pt x="3870104" y="370559"/>
                </a:cubicBezTo>
                <a:cubicBezTo>
                  <a:pt x="3890562" y="387766"/>
                  <a:pt x="3935627" y="391261"/>
                  <a:pt x="3973804" y="399826"/>
                </a:cubicBezTo>
                <a:cubicBezTo>
                  <a:pt x="4011981" y="408391"/>
                  <a:pt x="4077042" y="404742"/>
                  <a:pt x="4099165" y="421948"/>
                </a:cubicBezTo>
                <a:cubicBezTo>
                  <a:pt x="4121288" y="439154"/>
                  <a:pt x="4115105" y="480071"/>
                  <a:pt x="4106540" y="503064"/>
                </a:cubicBezTo>
                <a:cubicBezTo>
                  <a:pt x="4097975" y="526057"/>
                  <a:pt x="4081396" y="558639"/>
                  <a:pt x="4047777" y="559907"/>
                </a:cubicBezTo>
                <a:cubicBezTo>
                  <a:pt x="4014158" y="561175"/>
                  <a:pt x="3945818" y="532792"/>
                  <a:pt x="3904825" y="510670"/>
                </a:cubicBezTo>
                <a:cubicBezTo>
                  <a:pt x="3863832" y="488548"/>
                  <a:pt x="3834604" y="446517"/>
                  <a:pt x="3801817" y="427172"/>
                </a:cubicBezTo>
                <a:cubicBezTo>
                  <a:pt x="3769030" y="407827"/>
                  <a:pt x="3735539" y="386985"/>
                  <a:pt x="3708103" y="394602"/>
                </a:cubicBezTo>
                <a:cubicBezTo>
                  <a:pt x="3680667" y="402219"/>
                  <a:pt x="3649851" y="437554"/>
                  <a:pt x="3637202" y="472876"/>
                </a:cubicBezTo>
                <a:cubicBezTo>
                  <a:pt x="3624553" y="508198"/>
                  <a:pt x="3625706" y="565860"/>
                  <a:pt x="3632210" y="606533"/>
                </a:cubicBezTo>
                <a:cubicBezTo>
                  <a:pt x="3638714" y="647206"/>
                  <a:pt x="3652400" y="696931"/>
                  <a:pt x="3676225" y="716916"/>
                </a:cubicBezTo>
                <a:cubicBezTo>
                  <a:pt x="3700050" y="736901"/>
                  <a:pt x="3749353" y="740357"/>
                  <a:pt x="3775162" y="726441"/>
                </a:cubicBezTo>
                <a:cubicBezTo>
                  <a:pt x="3800971" y="712525"/>
                  <a:pt x="3833617" y="666961"/>
                  <a:pt x="3831082" y="633419"/>
                </a:cubicBezTo>
                <a:cubicBezTo>
                  <a:pt x="3828547" y="599877"/>
                  <a:pt x="3797617" y="551829"/>
                  <a:pt x="3759952" y="525187"/>
                </a:cubicBezTo>
                <a:cubicBezTo>
                  <a:pt x="3722287" y="498545"/>
                  <a:pt x="3653065" y="481415"/>
                  <a:pt x="3605094" y="473567"/>
                </a:cubicBezTo>
                <a:cubicBezTo>
                  <a:pt x="3557123" y="465719"/>
                  <a:pt x="3508999" y="467077"/>
                  <a:pt x="3472128" y="478100"/>
                </a:cubicBezTo>
                <a:cubicBezTo>
                  <a:pt x="3435257" y="489123"/>
                  <a:pt x="3405595" y="506444"/>
                  <a:pt x="3383869" y="539705"/>
                </a:cubicBezTo>
                <a:cubicBezTo>
                  <a:pt x="3362143" y="572966"/>
                  <a:pt x="3343003" y="633381"/>
                  <a:pt x="3341774" y="677664"/>
                </a:cubicBezTo>
                <a:cubicBezTo>
                  <a:pt x="3340545" y="721947"/>
                  <a:pt x="3358417" y="774284"/>
                  <a:pt x="3376494" y="805406"/>
                </a:cubicBezTo>
                <a:cubicBezTo>
                  <a:pt x="3394571" y="836528"/>
                  <a:pt x="3427717" y="859804"/>
                  <a:pt x="3450236" y="864400"/>
                </a:cubicBezTo>
                <a:cubicBezTo>
                  <a:pt x="3472756" y="868996"/>
                  <a:pt x="3504237" y="858793"/>
                  <a:pt x="3511611" y="832983"/>
                </a:cubicBezTo>
                <a:cubicBezTo>
                  <a:pt x="3518985" y="807173"/>
                  <a:pt x="3508397" y="748551"/>
                  <a:pt x="3494481" y="709542"/>
                </a:cubicBezTo>
                <a:cubicBezTo>
                  <a:pt x="3480565" y="670533"/>
                  <a:pt x="3457137" y="626403"/>
                  <a:pt x="3428114" y="598929"/>
                </a:cubicBezTo>
                <a:cubicBezTo>
                  <a:pt x="3399091" y="571455"/>
                  <a:pt x="3357214" y="550843"/>
                  <a:pt x="3320343" y="544698"/>
                </a:cubicBezTo>
                <a:cubicBezTo>
                  <a:pt x="3283472" y="538553"/>
                  <a:pt x="3242210" y="548577"/>
                  <a:pt x="3206888" y="562058"/>
                </a:cubicBezTo>
                <a:cubicBezTo>
                  <a:pt x="3171566" y="575539"/>
                  <a:pt x="3137909" y="597316"/>
                  <a:pt x="3108412" y="625583"/>
                </a:cubicBezTo>
                <a:cubicBezTo>
                  <a:pt x="3078915" y="653850"/>
                  <a:pt x="3046717" y="694716"/>
                  <a:pt x="3029907" y="731664"/>
                </a:cubicBezTo>
                <a:cubicBezTo>
                  <a:pt x="3013097" y="768612"/>
                  <a:pt x="3001448" y="814047"/>
                  <a:pt x="3007555" y="847269"/>
                </a:cubicBezTo>
                <a:cubicBezTo>
                  <a:pt x="3013662" y="880491"/>
                  <a:pt x="3038203" y="922356"/>
                  <a:pt x="3066547" y="930998"/>
                </a:cubicBezTo>
                <a:cubicBezTo>
                  <a:pt x="3094891" y="939640"/>
                  <a:pt x="3160338" y="928655"/>
                  <a:pt x="3177621" y="899120"/>
                </a:cubicBezTo>
                <a:cubicBezTo>
                  <a:pt x="3194904" y="869585"/>
                  <a:pt x="3187492" y="801361"/>
                  <a:pt x="3170247" y="753787"/>
                </a:cubicBezTo>
                <a:cubicBezTo>
                  <a:pt x="3153002" y="706213"/>
                  <a:pt x="3104916" y="641983"/>
                  <a:pt x="3074152" y="613677"/>
                </a:cubicBezTo>
                <a:cubicBezTo>
                  <a:pt x="3043388" y="585371"/>
                  <a:pt x="3012701" y="583950"/>
                  <a:pt x="2985662" y="583950"/>
                </a:cubicBezTo>
                <a:cubicBezTo>
                  <a:pt x="2958623" y="583950"/>
                  <a:pt x="2935861" y="598378"/>
                  <a:pt x="2911920" y="613677"/>
                </a:cubicBezTo>
                <a:cubicBezTo>
                  <a:pt x="2887980" y="628976"/>
                  <a:pt x="2869570" y="659689"/>
                  <a:pt x="2842019" y="675743"/>
                </a:cubicBezTo>
                <a:cubicBezTo>
                  <a:pt x="2814468" y="691797"/>
                  <a:pt x="2774370" y="711347"/>
                  <a:pt x="2746615" y="710003"/>
                </a:cubicBezTo>
                <a:cubicBezTo>
                  <a:pt x="2718860" y="708659"/>
                  <a:pt x="2682463" y="681787"/>
                  <a:pt x="2675486" y="667678"/>
                </a:cubicBezTo>
                <a:cubicBezTo>
                  <a:pt x="2668509" y="653570"/>
                  <a:pt x="2689491" y="640177"/>
                  <a:pt x="2704751" y="625352"/>
                </a:cubicBezTo>
                <a:cubicBezTo>
                  <a:pt x="2720012" y="610527"/>
                  <a:pt x="2763644" y="596330"/>
                  <a:pt x="2767049" y="578727"/>
                </a:cubicBezTo>
                <a:cubicBezTo>
                  <a:pt x="2770455" y="561124"/>
                  <a:pt x="2746513" y="530756"/>
                  <a:pt x="2725184" y="519733"/>
                </a:cubicBezTo>
                <a:cubicBezTo>
                  <a:pt x="2703855" y="508710"/>
                  <a:pt x="2668969" y="503474"/>
                  <a:pt x="2639075" y="512589"/>
                </a:cubicBezTo>
                <a:cubicBezTo>
                  <a:pt x="2609182" y="521704"/>
                  <a:pt x="2582694" y="553890"/>
                  <a:pt x="2545823" y="574425"/>
                </a:cubicBezTo>
                <a:cubicBezTo>
                  <a:pt x="2508952" y="594960"/>
                  <a:pt x="2456384" y="632945"/>
                  <a:pt x="2417849" y="635800"/>
                </a:cubicBezTo>
                <a:cubicBezTo>
                  <a:pt x="2379314" y="638655"/>
                  <a:pt x="2334711" y="612449"/>
                  <a:pt x="2314611" y="591555"/>
                </a:cubicBezTo>
                <a:cubicBezTo>
                  <a:pt x="2294511" y="570661"/>
                  <a:pt x="2284961" y="535018"/>
                  <a:pt x="2297251" y="510438"/>
                </a:cubicBezTo>
                <a:cubicBezTo>
                  <a:pt x="2309541" y="485858"/>
                  <a:pt x="2360878" y="461277"/>
                  <a:pt x="2388352" y="444071"/>
                </a:cubicBezTo>
                <a:cubicBezTo>
                  <a:pt x="2415826" y="426865"/>
                  <a:pt x="2438269" y="420400"/>
                  <a:pt x="2462094" y="407200"/>
                </a:cubicBezTo>
                <a:cubicBezTo>
                  <a:pt x="2485920" y="394001"/>
                  <a:pt x="2517785" y="379623"/>
                  <a:pt x="2531305" y="364874"/>
                </a:cubicBezTo>
                <a:cubicBezTo>
                  <a:pt x="2544825" y="350125"/>
                  <a:pt x="2560891" y="333777"/>
                  <a:pt x="2543211" y="318709"/>
                </a:cubicBezTo>
                <a:cubicBezTo>
                  <a:pt x="2525531" y="303641"/>
                  <a:pt x="2451033" y="295357"/>
                  <a:pt x="2425223" y="274464"/>
                </a:cubicBezTo>
                <a:cubicBezTo>
                  <a:pt x="2399413" y="253571"/>
                  <a:pt x="2397749" y="219554"/>
                  <a:pt x="2388352" y="193348"/>
                </a:cubicBezTo>
                <a:cubicBezTo>
                  <a:pt x="2378955" y="167142"/>
                  <a:pt x="2383590" y="133202"/>
                  <a:pt x="2368842" y="117225"/>
                </a:cubicBezTo>
                <a:cubicBezTo>
                  <a:pt x="2354094" y="101248"/>
                  <a:pt x="2328527" y="92965"/>
                  <a:pt x="2299862" y="97484"/>
                </a:cubicBezTo>
                <a:cubicBezTo>
                  <a:pt x="2271197" y="102003"/>
                  <a:pt x="2232099" y="121745"/>
                  <a:pt x="2196854" y="144341"/>
                </a:cubicBezTo>
                <a:cubicBezTo>
                  <a:pt x="2161609" y="166937"/>
                  <a:pt x="2116698" y="204000"/>
                  <a:pt x="2088392" y="233061"/>
                </a:cubicBezTo>
                <a:cubicBezTo>
                  <a:pt x="2060086" y="262122"/>
                  <a:pt x="2037246" y="292144"/>
                  <a:pt x="2027017" y="318709"/>
                </a:cubicBezTo>
                <a:cubicBezTo>
                  <a:pt x="2016788" y="345274"/>
                  <a:pt x="2017185" y="374016"/>
                  <a:pt x="2027017" y="392451"/>
                </a:cubicBezTo>
                <a:cubicBezTo>
                  <a:pt x="2036849" y="410887"/>
                  <a:pt x="2059331" y="431345"/>
                  <a:pt x="2086011" y="429322"/>
                </a:cubicBezTo>
                <a:cubicBezTo>
                  <a:pt x="2112691" y="427299"/>
                  <a:pt x="2161288" y="402436"/>
                  <a:pt x="2187098" y="380314"/>
                </a:cubicBezTo>
                <a:cubicBezTo>
                  <a:pt x="2212908" y="358192"/>
                  <a:pt x="2226991" y="333893"/>
                  <a:pt x="2240869" y="296587"/>
                </a:cubicBezTo>
                <a:cubicBezTo>
                  <a:pt x="2254747" y="259281"/>
                  <a:pt x="2272823" y="193348"/>
                  <a:pt x="2270365" y="156477"/>
                </a:cubicBezTo>
                <a:cubicBezTo>
                  <a:pt x="2267907" y="119606"/>
                  <a:pt x="2253159" y="95025"/>
                  <a:pt x="2226120" y="75361"/>
                </a:cubicBezTo>
                <a:cubicBezTo>
                  <a:pt x="2199081" y="55697"/>
                  <a:pt x="2152378" y="45467"/>
                  <a:pt x="2108133" y="38490"/>
                </a:cubicBezTo>
                <a:cubicBezTo>
                  <a:pt x="2063888" y="31513"/>
                  <a:pt x="2006955" y="28107"/>
                  <a:pt x="1960649" y="33497"/>
                </a:cubicBezTo>
                <a:cubicBezTo>
                  <a:pt x="1914343" y="38887"/>
                  <a:pt x="1866847" y="50409"/>
                  <a:pt x="1830296" y="70829"/>
                </a:cubicBezTo>
                <a:cubicBezTo>
                  <a:pt x="1793745" y="91249"/>
                  <a:pt x="1758626" y="121207"/>
                  <a:pt x="1741343" y="156017"/>
                </a:cubicBezTo>
                <a:cubicBezTo>
                  <a:pt x="1724060" y="190827"/>
                  <a:pt x="1722000" y="245634"/>
                  <a:pt x="1726596" y="279688"/>
                </a:cubicBezTo>
                <a:cubicBezTo>
                  <a:pt x="1731192" y="313742"/>
                  <a:pt x="1748347" y="344838"/>
                  <a:pt x="1768920" y="360342"/>
                </a:cubicBezTo>
                <a:cubicBezTo>
                  <a:pt x="1789493" y="375846"/>
                  <a:pt x="1823753" y="386985"/>
                  <a:pt x="1850036" y="372710"/>
                </a:cubicBezTo>
                <a:cubicBezTo>
                  <a:pt x="1876319" y="358435"/>
                  <a:pt x="1915047" y="318504"/>
                  <a:pt x="1926620" y="274694"/>
                </a:cubicBezTo>
                <a:cubicBezTo>
                  <a:pt x="1938193" y="230884"/>
                  <a:pt x="1943341" y="152547"/>
                  <a:pt x="1919477" y="109851"/>
                </a:cubicBezTo>
                <a:cubicBezTo>
                  <a:pt x="1895613" y="67155"/>
                  <a:pt x="1826966" y="36557"/>
                  <a:pt x="1783438" y="18518"/>
                </a:cubicBezTo>
                <a:cubicBezTo>
                  <a:pt x="1739910" y="479"/>
                  <a:pt x="1702949" y="-2465"/>
                  <a:pt x="1658307" y="1619"/>
                </a:cubicBezTo>
                <a:cubicBezTo>
                  <a:pt x="1613665" y="5703"/>
                  <a:pt x="1554518" y="22168"/>
                  <a:pt x="1515586" y="43023"/>
                </a:cubicBezTo>
                <a:cubicBezTo>
                  <a:pt x="1476654" y="63878"/>
                  <a:pt x="1442715" y="91864"/>
                  <a:pt x="1424715" y="126750"/>
                </a:cubicBezTo>
                <a:cubicBezTo>
                  <a:pt x="1406715" y="161636"/>
                  <a:pt x="1406753" y="214204"/>
                  <a:pt x="1407585" y="252342"/>
                </a:cubicBezTo>
                <a:cubicBezTo>
                  <a:pt x="1408417" y="290480"/>
                  <a:pt x="1415074" y="330923"/>
                  <a:pt x="1429707" y="355580"/>
                </a:cubicBezTo>
                <a:cubicBezTo>
                  <a:pt x="1444340" y="380237"/>
                  <a:pt x="1471162" y="400248"/>
                  <a:pt x="1495384" y="400286"/>
                </a:cubicBezTo>
                <a:cubicBezTo>
                  <a:pt x="1519606" y="400324"/>
                  <a:pt x="1558512" y="384156"/>
                  <a:pt x="1575040" y="355811"/>
                </a:cubicBezTo>
                <a:cubicBezTo>
                  <a:pt x="1591568" y="327467"/>
                  <a:pt x="1603986" y="270419"/>
                  <a:pt x="1594551" y="230219"/>
                </a:cubicBezTo>
                <a:cubicBezTo>
                  <a:pt x="1585116" y="190019"/>
                  <a:pt x="1553277" y="140461"/>
                  <a:pt x="1518429" y="114613"/>
                </a:cubicBezTo>
                <a:cubicBezTo>
                  <a:pt x="1483581" y="88765"/>
                  <a:pt x="1429746" y="76756"/>
                  <a:pt x="1385462" y="75130"/>
                </a:cubicBezTo>
                <a:cubicBezTo>
                  <a:pt x="1341178" y="73504"/>
                  <a:pt x="1293759" y="85629"/>
                  <a:pt x="1252727" y="104858"/>
                </a:cubicBezTo>
                <a:cubicBezTo>
                  <a:pt x="1211695" y="124087"/>
                  <a:pt x="1164325" y="154864"/>
                  <a:pt x="1139271" y="190506"/>
                </a:cubicBezTo>
                <a:cubicBezTo>
                  <a:pt x="1114217" y="226148"/>
                  <a:pt x="1101926" y="278906"/>
                  <a:pt x="1102400" y="318709"/>
                </a:cubicBezTo>
                <a:cubicBezTo>
                  <a:pt x="1102874" y="358512"/>
                  <a:pt x="1120747" y="401925"/>
                  <a:pt x="1142114" y="429322"/>
                </a:cubicBezTo>
                <a:cubicBezTo>
                  <a:pt x="1163481" y="456719"/>
                  <a:pt x="1203130" y="477856"/>
                  <a:pt x="1230604" y="483092"/>
                </a:cubicBezTo>
                <a:cubicBezTo>
                  <a:pt x="1258078" y="488328"/>
                  <a:pt x="1295897" y="483810"/>
                  <a:pt x="1306958" y="460740"/>
                </a:cubicBezTo>
                <a:cubicBezTo>
                  <a:pt x="1318019" y="437670"/>
                  <a:pt x="1314614" y="379405"/>
                  <a:pt x="1296972" y="344672"/>
                </a:cubicBezTo>
                <a:cubicBezTo>
                  <a:pt x="1279330" y="309939"/>
                  <a:pt x="1245390" y="266975"/>
                  <a:pt x="1201107" y="252342"/>
                </a:cubicBezTo>
                <a:cubicBezTo>
                  <a:pt x="1156824" y="237709"/>
                  <a:pt x="1082967" y="247079"/>
                  <a:pt x="1031271" y="256873"/>
                </a:cubicBezTo>
                <a:cubicBezTo>
                  <a:pt x="979575" y="266667"/>
                  <a:pt x="920388" y="284821"/>
                  <a:pt x="890930" y="311104"/>
                </a:cubicBezTo>
                <a:cubicBezTo>
                  <a:pt x="861472" y="337387"/>
                  <a:pt x="851627" y="385756"/>
                  <a:pt x="854520" y="414574"/>
                </a:cubicBezTo>
                <a:cubicBezTo>
                  <a:pt x="857413" y="443392"/>
                  <a:pt x="880816" y="473823"/>
                  <a:pt x="908290" y="484014"/>
                </a:cubicBezTo>
                <a:cubicBezTo>
                  <a:pt x="935764" y="494205"/>
                  <a:pt x="990624" y="471391"/>
                  <a:pt x="1019365" y="475718"/>
                </a:cubicBezTo>
                <a:cubicBezTo>
                  <a:pt x="1048107" y="480045"/>
                  <a:pt x="1078716" y="488213"/>
                  <a:pt x="1080739" y="509977"/>
                </a:cubicBezTo>
                <a:cubicBezTo>
                  <a:pt x="1082762" y="531741"/>
                  <a:pt x="1054968" y="581210"/>
                  <a:pt x="1031501" y="606303"/>
                </a:cubicBezTo>
                <a:cubicBezTo>
                  <a:pt x="1008034" y="631396"/>
                  <a:pt x="976809" y="662993"/>
                  <a:pt x="939938" y="660535"/>
                </a:cubicBezTo>
                <a:cubicBezTo>
                  <a:pt x="903067" y="658077"/>
                  <a:pt x="846634" y="611655"/>
                  <a:pt x="810275" y="591555"/>
                </a:cubicBezTo>
                <a:cubicBezTo>
                  <a:pt x="773916" y="571455"/>
                  <a:pt x="753305" y="544813"/>
                  <a:pt x="721785" y="539935"/>
                </a:cubicBezTo>
                <a:cubicBezTo>
                  <a:pt x="690265" y="535057"/>
                  <a:pt x="646250" y="550434"/>
                  <a:pt x="621157" y="562289"/>
                </a:cubicBezTo>
                <a:cubicBezTo>
                  <a:pt x="596064" y="574144"/>
                  <a:pt x="575427" y="592668"/>
                  <a:pt x="571228" y="611065"/>
                </a:cubicBezTo>
                <a:cubicBezTo>
                  <a:pt x="567029" y="629462"/>
                  <a:pt x="592596" y="650907"/>
                  <a:pt x="595963" y="672671"/>
                </a:cubicBezTo>
                <a:cubicBezTo>
                  <a:pt x="599330" y="694435"/>
                  <a:pt x="604477" y="722779"/>
                  <a:pt x="591431" y="741650"/>
                </a:cubicBezTo>
                <a:cubicBezTo>
                  <a:pt x="578385" y="760521"/>
                  <a:pt x="543178" y="776024"/>
                  <a:pt x="517688" y="785895"/>
                </a:cubicBezTo>
                <a:cubicBezTo>
                  <a:pt x="492198" y="795766"/>
                  <a:pt x="466760" y="802897"/>
                  <a:pt x="438492" y="800874"/>
                </a:cubicBezTo>
                <a:cubicBezTo>
                  <a:pt x="410224" y="798851"/>
                  <a:pt x="373853" y="769790"/>
                  <a:pt x="348082" y="773759"/>
                </a:cubicBezTo>
                <a:cubicBezTo>
                  <a:pt x="322311" y="777728"/>
                  <a:pt x="298652" y="803435"/>
                  <a:pt x="283865" y="824687"/>
                </a:cubicBezTo>
                <a:cubicBezTo>
                  <a:pt x="269078" y="845939"/>
                  <a:pt x="256071" y="863094"/>
                  <a:pt x="259361" y="901271"/>
                </a:cubicBezTo>
                <a:cubicBezTo>
                  <a:pt x="262651" y="939448"/>
                  <a:pt x="286361" y="1011884"/>
                  <a:pt x="303606" y="1053748"/>
                </a:cubicBezTo>
                <a:cubicBezTo>
                  <a:pt x="320851" y="1095612"/>
                  <a:pt x="341066" y="1124905"/>
                  <a:pt x="362830" y="1152455"/>
                </a:cubicBezTo>
                <a:cubicBezTo>
                  <a:pt x="384594" y="1180005"/>
                  <a:pt x="413694" y="1209297"/>
                  <a:pt x="434191" y="1219052"/>
                </a:cubicBezTo>
                <a:cubicBezTo>
                  <a:pt x="454688" y="1228807"/>
                  <a:pt x="480895" y="1231996"/>
                  <a:pt x="485811" y="1210987"/>
                </a:cubicBezTo>
                <a:cubicBezTo>
                  <a:pt x="490727" y="1189978"/>
                  <a:pt x="483353" y="1126184"/>
                  <a:pt x="463688" y="1093000"/>
                </a:cubicBezTo>
                <a:cubicBezTo>
                  <a:pt x="444023" y="1059816"/>
                  <a:pt x="403465" y="1022945"/>
                  <a:pt x="367823" y="1011884"/>
                </a:cubicBezTo>
                <a:cubicBezTo>
                  <a:pt x="332181" y="1000823"/>
                  <a:pt x="289203" y="1002090"/>
                  <a:pt x="249836" y="1026632"/>
                </a:cubicBezTo>
                <a:cubicBezTo>
                  <a:pt x="210469" y="1051174"/>
                  <a:pt x="157467" y="1113625"/>
                  <a:pt x="131619" y="1159137"/>
                </a:cubicBezTo>
                <a:cubicBezTo>
                  <a:pt x="105771" y="1204650"/>
                  <a:pt x="100855" y="1259111"/>
                  <a:pt x="94748" y="1299707"/>
                </a:cubicBezTo>
                <a:cubicBezTo>
                  <a:pt x="88641" y="1340303"/>
                  <a:pt x="90459" y="1377341"/>
                  <a:pt x="94978" y="1402716"/>
                </a:cubicBezTo>
                <a:cubicBezTo>
                  <a:pt x="99497" y="1428091"/>
                  <a:pt x="103069" y="1440778"/>
                  <a:pt x="121863" y="1451954"/>
                </a:cubicBezTo>
                <a:cubicBezTo>
                  <a:pt x="140657" y="1463130"/>
                  <a:pt x="171191" y="1474613"/>
                  <a:pt x="207742" y="1469774"/>
                </a:cubicBezTo>
                <a:cubicBezTo>
                  <a:pt x="244293" y="1464935"/>
                  <a:pt x="308344" y="1442698"/>
                  <a:pt x="341169" y="1422919"/>
                </a:cubicBezTo>
                <a:cubicBezTo>
                  <a:pt x="373994" y="1403140"/>
                  <a:pt x="400252" y="1369212"/>
                  <a:pt x="404694" y="1351097"/>
                </a:cubicBezTo>
                <a:cubicBezTo>
                  <a:pt x="409136" y="1332982"/>
                  <a:pt x="397320" y="1316684"/>
                  <a:pt x="367823" y="1314226"/>
                </a:cubicBezTo>
                <a:cubicBezTo>
                  <a:pt x="338326" y="1311768"/>
                  <a:pt x="269142" y="1319180"/>
                  <a:pt x="227714" y="1336348"/>
                </a:cubicBezTo>
                <a:cubicBezTo>
                  <a:pt x="186286" y="1353516"/>
                  <a:pt x="143039" y="1386943"/>
                  <a:pt x="119252" y="1417233"/>
                </a:cubicBezTo>
                <a:cubicBezTo>
                  <a:pt x="95465" y="1447524"/>
                  <a:pt x="84519" y="1484907"/>
                  <a:pt x="84992" y="1518091"/>
                </a:cubicBezTo>
                <a:cubicBezTo>
                  <a:pt x="85466" y="1551275"/>
                  <a:pt x="100009" y="1589657"/>
                  <a:pt x="122093" y="1616337"/>
                </a:cubicBezTo>
                <a:cubicBezTo>
                  <a:pt x="144177" y="1643017"/>
                  <a:pt x="174085" y="1665767"/>
                  <a:pt x="217498" y="1678173"/>
                </a:cubicBezTo>
                <a:cubicBezTo>
                  <a:pt x="260911" y="1690579"/>
                  <a:pt x="333731" y="1704687"/>
                  <a:pt x="382572" y="1690771"/>
                </a:cubicBezTo>
                <a:cubicBezTo>
                  <a:pt x="431413" y="1676855"/>
                  <a:pt x="488423" y="1625478"/>
                  <a:pt x="510545" y="1594675"/>
                </a:cubicBezTo>
                <a:cubicBezTo>
                  <a:pt x="532667" y="1563872"/>
                  <a:pt x="525574" y="1522841"/>
                  <a:pt x="515307" y="1505955"/>
                </a:cubicBezTo>
                <a:cubicBezTo>
                  <a:pt x="505040" y="1489069"/>
                  <a:pt x="475223" y="1488121"/>
                  <a:pt x="448940" y="1493357"/>
                </a:cubicBezTo>
                <a:cubicBezTo>
                  <a:pt x="422657" y="1498593"/>
                  <a:pt x="381907" y="1516082"/>
                  <a:pt x="357608" y="1537372"/>
                </a:cubicBezTo>
                <a:cubicBezTo>
                  <a:pt x="333309" y="1558663"/>
                  <a:pt x="311314" y="1590694"/>
                  <a:pt x="303146" y="1621100"/>
                </a:cubicBezTo>
                <a:cubicBezTo>
                  <a:pt x="294978" y="1651506"/>
                  <a:pt x="295836" y="1689759"/>
                  <a:pt x="308600" y="1719806"/>
                </a:cubicBezTo>
                <a:cubicBezTo>
                  <a:pt x="321364" y="1749853"/>
                  <a:pt x="348965" y="1784178"/>
                  <a:pt x="379729" y="1801384"/>
                </a:cubicBezTo>
                <a:cubicBezTo>
                  <a:pt x="410493" y="1818590"/>
                  <a:pt x="450092" y="1828512"/>
                  <a:pt x="493185" y="1823045"/>
                </a:cubicBezTo>
                <a:cubicBezTo>
                  <a:pt x="536278" y="1817578"/>
                  <a:pt x="595668" y="1796813"/>
                  <a:pt x="638287" y="1768584"/>
                </a:cubicBezTo>
                <a:cubicBezTo>
                  <a:pt x="680906" y="1740355"/>
                  <a:pt x="722693" y="1690067"/>
                  <a:pt x="748900" y="1653670"/>
                </a:cubicBezTo>
                <a:cubicBezTo>
                  <a:pt x="775107" y="1617273"/>
                  <a:pt x="795053" y="1574896"/>
                  <a:pt x="795527" y="1550200"/>
                </a:cubicBezTo>
                <a:cubicBezTo>
                  <a:pt x="796001" y="1525504"/>
                  <a:pt x="775094" y="1505967"/>
                  <a:pt x="751742" y="1505493"/>
                </a:cubicBezTo>
                <a:cubicBezTo>
                  <a:pt x="728390" y="1505019"/>
                  <a:pt x="680113" y="1525158"/>
                  <a:pt x="655417" y="1547357"/>
                </a:cubicBezTo>
                <a:cubicBezTo>
                  <a:pt x="630721" y="1569556"/>
                  <a:pt x="614628" y="1606262"/>
                  <a:pt x="603567" y="1638690"/>
                </a:cubicBezTo>
                <a:cubicBezTo>
                  <a:pt x="592506" y="1671118"/>
                  <a:pt x="583339" y="1709974"/>
                  <a:pt x="589049" y="1741929"/>
                </a:cubicBezTo>
                <a:cubicBezTo>
                  <a:pt x="594759" y="1773884"/>
                  <a:pt x="612016" y="1815594"/>
                  <a:pt x="637826" y="1830419"/>
                </a:cubicBezTo>
                <a:cubicBezTo>
                  <a:pt x="663636" y="1845244"/>
                  <a:pt x="716753" y="1843964"/>
                  <a:pt x="743907" y="1830880"/>
                </a:cubicBezTo>
                <a:cubicBezTo>
                  <a:pt x="771061" y="1817796"/>
                  <a:pt x="786001" y="1779030"/>
                  <a:pt x="800750" y="1751914"/>
                </a:cubicBezTo>
                <a:cubicBezTo>
                  <a:pt x="815499" y="1724798"/>
                  <a:pt x="819276" y="1683409"/>
                  <a:pt x="832398" y="1668187"/>
                </a:cubicBezTo>
                <a:cubicBezTo>
                  <a:pt x="845520" y="1652965"/>
                  <a:pt x="865966" y="1653207"/>
                  <a:pt x="879485" y="1660581"/>
                </a:cubicBezTo>
                <a:cubicBezTo>
                  <a:pt x="893004" y="1667955"/>
                  <a:pt x="898766" y="1706210"/>
                  <a:pt x="913514" y="1712432"/>
                </a:cubicBezTo>
                <a:cubicBezTo>
                  <a:pt x="928262" y="1718654"/>
                  <a:pt x="951959" y="1721662"/>
                  <a:pt x="967975" y="1697914"/>
                </a:cubicBezTo>
                <a:cubicBezTo>
                  <a:pt x="983991" y="1674166"/>
                  <a:pt x="992875" y="1605621"/>
                  <a:pt x="1009608" y="1569941"/>
                </a:cubicBezTo>
                <a:cubicBezTo>
                  <a:pt x="1026341" y="1534261"/>
                  <a:pt x="1046288" y="1496955"/>
                  <a:pt x="1068372" y="1483832"/>
                </a:cubicBezTo>
                <a:cubicBezTo>
                  <a:pt x="1090456" y="1470710"/>
                  <a:pt x="1124152" y="1464564"/>
                  <a:pt x="1142114" y="1491206"/>
                </a:cubicBezTo>
                <a:cubicBezTo>
                  <a:pt x="1160076" y="1517848"/>
                  <a:pt x="1167540" y="1590834"/>
                  <a:pt x="1176143" y="1643682"/>
                </a:cubicBezTo>
                <a:cubicBezTo>
                  <a:pt x="1184746" y="1696530"/>
                  <a:pt x="1187985" y="1764410"/>
                  <a:pt x="1193733" y="1808297"/>
                </a:cubicBezTo>
                <a:cubicBezTo>
                  <a:pt x="1199481" y="1852184"/>
                  <a:pt x="1204014" y="1879963"/>
                  <a:pt x="1210633" y="1907002"/>
                </a:cubicBezTo>
                <a:cubicBezTo>
                  <a:pt x="1217252" y="1934041"/>
                  <a:pt x="1218583" y="1964614"/>
                  <a:pt x="1233446" y="1970529"/>
                </a:cubicBezTo>
                <a:cubicBezTo>
                  <a:pt x="1248309" y="1976444"/>
                  <a:pt x="1284309" y="1970759"/>
                  <a:pt x="1299813" y="1942491"/>
                </a:cubicBezTo>
                <a:cubicBezTo>
                  <a:pt x="1315317" y="1914223"/>
                  <a:pt x="1338362" y="1829510"/>
                  <a:pt x="1326469" y="1800922"/>
                </a:cubicBezTo>
                <a:cubicBezTo>
                  <a:pt x="1314576" y="1772334"/>
                  <a:pt x="1266592" y="1764896"/>
                  <a:pt x="1228453" y="1770964"/>
                </a:cubicBezTo>
                <a:cubicBezTo>
                  <a:pt x="1190315" y="1777032"/>
                  <a:pt x="1132563" y="1806529"/>
                  <a:pt x="1097638" y="1837332"/>
                </a:cubicBezTo>
                <a:cubicBezTo>
                  <a:pt x="1062713" y="1868135"/>
                  <a:pt x="1031629" y="1912649"/>
                  <a:pt x="1018903" y="1955780"/>
                </a:cubicBezTo>
                <a:cubicBezTo>
                  <a:pt x="1006177" y="1998911"/>
                  <a:pt x="1013474" y="2060004"/>
                  <a:pt x="1021284" y="2096120"/>
                </a:cubicBezTo>
                <a:cubicBezTo>
                  <a:pt x="1029094" y="2132236"/>
                  <a:pt x="1043957" y="2161450"/>
                  <a:pt x="1065760" y="2172473"/>
                </a:cubicBezTo>
                <a:cubicBezTo>
                  <a:pt x="1087563" y="2183496"/>
                  <a:pt x="1134458" y="2184854"/>
                  <a:pt x="1152100" y="2162258"/>
                </a:cubicBezTo>
                <a:cubicBezTo>
                  <a:pt x="1169742" y="2139662"/>
                  <a:pt x="1179421" y="2078684"/>
                  <a:pt x="1171611" y="2036897"/>
                </a:cubicBezTo>
                <a:cubicBezTo>
                  <a:pt x="1163802" y="1995110"/>
                  <a:pt x="1132167" y="1939444"/>
                  <a:pt x="1105243" y="1911535"/>
                </a:cubicBezTo>
                <a:cubicBezTo>
                  <a:pt x="1078319" y="1883626"/>
                  <a:pt x="1042856" y="1874830"/>
                  <a:pt x="1010069" y="1869440"/>
                </a:cubicBezTo>
                <a:cubicBezTo>
                  <a:pt x="977282" y="1864050"/>
                  <a:pt x="933294" y="1864052"/>
                  <a:pt x="908521" y="1879197"/>
                </a:cubicBezTo>
                <a:cubicBezTo>
                  <a:pt x="883748" y="1894342"/>
                  <a:pt x="863136" y="1930342"/>
                  <a:pt x="861433" y="1960312"/>
                </a:cubicBezTo>
                <a:cubicBezTo>
                  <a:pt x="859730" y="1990282"/>
                  <a:pt x="882250" y="2025361"/>
                  <a:pt x="898304" y="2059019"/>
                </a:cubicBezTo>
                <a:cubicBezTo>
                  <a:pt x="914358" y="2092677"/>
                  <a:pt x="947850" y="2130303"/>
                  <a:pt x="957759" y="2162258"/>
                </a:cubicBezTo>
                <a:cubicBezTo>
                  <a:pt x="967668" y="2194213"/>
                  <a:pt x="968820" y="2226167"/>
                  <a:pt x="957759" y="2250748"/>
                </a:cubicBezTo>
                <a:cubicBezTo>
                  <a:pt x="946698" y="2275329"/>
                  <a:pt x="914743" y="2297452"/>
                  <a:pt x="891391" y="2309742"/>
                </a:cubicBezTo>
                <a:cubicBezTo>
                  <a:pt x="868039" y="2322032"/>
                  <a:pt x="835764" y="2338803"/>
                  <a:pt x="817649" y="2324490"/>
                </a:cubicBezTo>
                <a:cubicBezTo>
                  <a:pt x="799534" y="2310177"/>
                  <a:pt x="792530" y="2258276"/>
                  <a:pt x="782698" y="2223863"/>
                </a:cubicBezTo>
                <a:cubicBezTo>
                  <a:pt x="772866" y="2189450"/>
                  <a:pt x="772495" y="2145487"/>
                  <a:pt x="758656" y="2118013"/>
                </a:cubicBezTo>
                <a:cubicBezTo>
                  <a:pt x="744817" y="2090539"/>
                  <a:pt x="731617" y="2061477"/>
                  <a:pt x="699662" y="2059019"/>
                </a:cubicBezTo>
                <a:cubicBezTo>
                  <a:pt x="667707" y="2056561"/>
                  <a:pt x="603363" y="2079912"/>
                  <a:pt x="566927" y="2103264"/>
                </a:cubicBezTo>
                <a:cubicBezTo>
                  <a:pt x="530492" y="2126616"/>
                  <a:pt x="498255" y="2162258"/>
                  <a:pt x="481049" y="2199129"/>
                </a:cubicBezTo>
                <a:cubicBezTo>
                  <a:pt x="463843" y="2236000"/>
                  <a:pt x="457620" y="2283932"/>
                  <a:pt x="463688" y="2324490"/>
                </a:cubicBezTo>
                <a:cubicBezTo>
                  <a:pt x="469756" y="2365048"/>
                  <a:pt x="497794" y="2414209"/>
                  <a:pt x="517458" y="2442477"/>
                </a:cubicBezTo>
                <a:cubicBezTo>
                  <a:pt x="537122" y="2470745"/>
                  <a:pt x="557056" y="2485814"/>
                  <a:pt x="581675" y="2494097"/>
                </a:cubicBezTo>
                <a:cubicBezTo>
                  <a:pt x="606294" y="2502380"/>
                  <a:pt x="646775" y="2506925"/>
                  <a:pt x="665172" y="2492176"/>
                </a:cubicBezTo>
                <a:cubicBezTo>
                  <a:pt x="683569" y="2477427"/>
                  <a:pt x="696935" y="2429905"/>
                  <a:pt x="692058" y="2405606"/>
                </a:cubicBezTo>
                <a:cubicBezTo>
                  <a:pt x="687181" y="2381307"/>
                  <a:pt x="661281" y="2357520"/>
                  <a:pt x="635907" y="2346382"/>
                </a:cubicBezTo>
                <a:cubicBezTo>
                  <a:pt x="610533" y="2335244"/>
                  <a:pt x="576324" y="2333784"/>
                  <a:pt x="539811" y="2338777"/>
                </a:cubicBezTo>
                <a:cubicBezTo>
                  <a:pt x="503298" y="2343770"/>
                  <a:pt x="451001" y="2360286"/>
                  <a:pt x="416831" y="2376340"/>
                </a:cubicBezTo>
                <a:cubicBezTo>
                  <a:pt x="382662" y="2392394"/>
                  <a:pt x="354062" y="2408973"/>
                  <a:pt x="334794" y="2435103"/>
                </a:cubicBezTo>
                <a:cubicBezTo>
                  <a:pt x="315526" y="2461233"/>
                  <a:pt x="301864" y="2491331"/>
                  <a:pt x="301224" y="2533118"/>
                </a:cubicBezTo>
                <a:cubicBezTo>
                  <a:pt x="300584" y="2574905"/>
                  <a:pt x="313669" y="2644833"/>
                  <a:pt x="330952" y="2685826"/>
                </a:cubicBezTo>
                <a:cubicBezTo>
                  <a:pt x="348235" y="2726819"/>
                  <a:pt x="376657" y="2764331"/>
                  <a:pt x="404925" y="2779079"/>
                </a:cubicBezTo>
                <a:cubicBezTo>
                  <a:pt x="433193" y="2793827"/>
                  <a:pt x="482917" y="2797233"/>
                  <a:pt x="500559" y="2774316"/>
                </a:cubicBezTo>
                <a:cubicBezTo>
                  <a:pt x="518201" y="2751400"/>
                  <a:pt x="520569" y="2681741"/>
                  <a:pt x="510775" y="2641580"/>
                </a:cubicBezTo>
                <a:cubicBezTo>
                  <a:pt x="500981" y="2601419"/>
                  <a:pt x="466850" y="2554600"/>
                  <a:pt x="441796" y="2533348"/>
                </a:cubicBezTo>
                <a:cubicBezTo>
                  <a:pt x="416742" y="2512096"/>
                  <a:pt x="391610" y="2512800"/>
                  <a:pt x="360449" y="2514068"/>
                </a:cubicBezTo>
                <a:cubicBezTo>
                  <a:pt x="329288" y="2515336"/>
                  <a:pt x="286823" y="2522672"/>
                  <a:pt x="254830" y="2540954"/>
                </a:cubicBezTo>
                <a:cubicBezTo>
                  <a:pt x="222837" y="2559236"/>
                  <a:pt x="190178" y="2590294"/>
                  <a:pt x="168490" y="2623759"/>
                </a:cubicBezTo>
                <a:cubicBezTo>
                  <a:pt x="146803" y="2657225"/>
                  <a:pt x="130018" y="2693623"/>
                  <a:pt x="124705" y="2741747"/>
                </a:cubicBezTo>
                <a:cubicBezTo>
                  <a:pt x="119392" y="2789871"/>
                  <a:pt x="121107" y="2862793"/>
                  <a:pt x="136611" y="2912505"/>
                </a:cubicBezTo>
                <a:cubicBezTo>
                  <a:pt x="152115" y="2962217"/>
                  <a:pt x="182047" y="3016666"/>
                  <a:pt x="217727" y="3040018"/>
                </a:cubicBezTo>
                <a:cubicBezTo>
                  <a:pt x="253407" y="3063370"/>
                  <a:pt x="323219" y="3067403"/>
                  <a:pt x="350693" y="3052616"/>
                </a:cubicBezTo>
                <a:cubicBezTo>
                  <a:pt x="378167" y="3037829"/>
                  <a:pt x="390778" y="2984161"/>
                  <a:pt x="382572" y="2951297"/>
                </a:cubicBezTo>
                <a:cubicBezTo>
                  <a:pt x="374366" y="2918433"/>
                  <a:pt x="335984" y="2875852"/>
                  <a:pt x="301456" y="2855432"/>
                </a:cubicBezTo>
                <a:cubicBezTo>
                  <a:pt x="266928" y="2835012"/>
                  <a:pt x="213503" y="2825091"/>
                  <a:pt x="175403" y="2828778"/>
                </a:cubicBezTo>
                <a:cubicBezTo>
                  <a:pt x="137303" y="2832465"/>
                  <a:pt x="101009" y="2847342"/>
                  <a:pt x="72856" y="2877555"/>
                </a:cubicBezTo>
                <a:cubicBezTo>
                  <a:pt x="44704" y="2907769"/>
                  <a:pt x="17153" y="2967081"/>
                  <a:pt x="6488" y="3010059"/>
                </a:cubicBezTo>
                <a:cubicBezTo>
                  <a:pt x="-4177" y="3053037"/>
                  <a:pt x="-490" y="3090702"/>
                  <a:pt x="8869" y="3135421"/>
                </a:cubicBezTo>
                <a:cubicBezTo>
                  <a:pt x="18228" y="3180140"/>
                  <a:pt x="36907" y="3237699"/>
                  <a:pt x="62640" y="3278372"/>
                </a:cubicBezTo>
                <a:cubicBezTo>
                  <a:pt x="88373" y="3319045"/>
                  <a:pt x="122235" y="3363407"/>
                  <a:pt x="163267" y="3379461"/>
                </a:cubicBezTo>
                <a:cubicBezTo>
                  <a:pt x="204299" y="3395515"/>
                  <a:pt x="275967" y="3388294"/>
                  <a:pt x="308830" y="3374698"/>
                </a:cubicBezTo>
                <a:cubicBezTo>
                  <a:pt x="341693" y="3361102"/>
                  <a:pt x="358977" y="3326382"/>
                  <a:pt x="360449" y="3297884"/>
                </a:cubicBezTo>
                <a:cubicBezTo>
                  <a:pt x="361921" y="3269386"/>
                  <a:pt x="345087" y="3223695"/>
                  <a:pt x="317664" y="3203710"/>
                </a:cubicBezTo>
                <a:cubicBezTo>
                  <a:pt x="290241" y="3183725"/>
                  <a:pt x="235639" y="3172356"/>
                  <a:pt x="195913" y="3177976"/>
                </a:cubicBezTo>
                <a:cubicBezTo>
                  <a:pt x="156187" y="3183596"/>
                  <a:pt x="107269" y="3197385"/>
                  <a:pt x="79308" y="3237431"/>
                </a:cubicBezTo>
                <a:cubicBezTo>
                  <a:pt x="51347" y="3277477"/>
                  <a:pt x="34141" y="3363931"/>
                  <a:pt x="28149" y="3418252"/>
                </a:cubicBezTo>
                <a:cubicBezTo>
                  <a:pt x="22158" y="3472573"/>
                  <a:pt x="28214" y="3523117"/>
                  <a:pt x="43359" y="3563355"/>
                </a:cubicBezTo>
                <a:cubicBezTo>
                  <a:pt x="58504" y="3603593"/>
                  <a:pt x="85836" y="3637557"/>
                  <a:pt x="119020" y="3659679"/>
                </a:cubicBezTo>
                <a:cubicBezTo>
                  <a:pt x="152204" y="3681801"/>
                  <a:pt x="196040" y="3700212"/>
                  <a:pt x="242462" y="3696090"/>
                </a:cubicBezTo>
                <a:cubicBezTo>
                  <a:pt x="288884" y="3691968"/>
                  <a:pt x="367938" y="3659527"/>
                  <a:pt x="397550" y="3634946"/>
                </a:cubicBezTo>
                <a:cubicBezTo>
                  <a:pt x="427162" y="3610365"/>
                  <a:pt x="428340" y="3572073"/>
                  <a:pt x="420134" y="3548606"/>
                </a:cubicBezTo>
                <a:cubicBezTo>
                  <a:pt x="411928" y="3525139"/>
                  <a:pt x="381612" y="3500366"/>
                  <a:pt x="348313" y="3494144"/>
                </a:cubicBezTo>
                <a:cubicBezTo>
                  <a:pt x="315014" y="3487922"/>
                  <a:pt x="254394" y="3494069"/>
                  <a:pt x="220340" y="3511275"/>
                </a:cubicBezTo>
                <a:cubicBezTo>
                  <a:pt x="186286" y="3528481"/>
                  <a:pt x="156315" y="3560832"/>
                  <a:pt x="143986" y="3597383"/>
                </a:cubicBezTo>
                <a:cubicBezTo>
                  <a:pt x="131657" y="3633934"/>
                  <a:pt x="136687" y="3695181"/>
                  <a:pt x="146366" y="3730580"/>
                </a:cubicBezTo>
                <a:cubicBezTo>
                  <a:pt x="156045" y="3765979"/>
                  <a:pt x="176210" y="3793401"/>
                  <a:pt x="202058" y="3809775"/>
                </a:cubicBezTo>
                <a:cubicBezTo>
                  <a:pt x="227906" y="3826149"/>
                  <a:pt x="270141" y="3828109"/>
                  <a:pt x="301456" y="3828826"/>
                </a:cubicBezTo>
                <a:cubicBezTo>
                  <a:pt x="332771" y="3829543"/>
                  <a:pt x="369052" y="3806703"/>
                  <a:pt x="389946" y="3814077"/>
                </a:cubicBezTo>
                <a:cubicBezTo>
                  <a:pt x="410839" y="3821451"/>
                  <a:pt x="400610" y="3857414"/>
                  <a:pt x="426817" y="3873071"/>
                </a:cubicBezTo>
                <a:cubicBezTo>
                  <a:pt x="453024" y="3888728"/>
                  <a:pt x="511825" y="3905525"/>
                  <a:pt x="547185" y="3908021"/>
                </a:cubicBezTo>
                <a:cubicBezTo>
                  <a:pt x="582545" y="3910517"/>
                  <a:pt x="613604" y="3882224"/>
                  <a:pt x="638979" y="3888049"/>
                </a:cubicBezTo>
                <a:cubicBezTo>
                  <a:pt x="664354" y="3893874"/>
                  <a:pt x="687334" y="3908918"/>
                  <a:pt x="699432" y="3942972"/>
                </a:cubicBezTo>
                <a:cubicBezTo>
                  <a:pt x="711530" y="3977026"/>
                  <a:pt x="702927" y="4052407"/>
                  <a:pt x="711568" y="4092376"/>
                </a:cubicBezTo>
                <a:cubicBezTo>
                  <a:pt x="720209" y="4132345"/>
                  <a:pt x="724998" y="4171329"/>
                  <a:pt x="751281" y="4182787"/>
                </a:cubicBezTo>
                <a:cubicBezTo>
                  <a:pt x="777564" y="4194245"/>
                  <a:pt x="850475" y="4186499"/>
                  <a:pt x="869269" y="4161125"/>
                </a:cubicBezTo>
                <a:cubicBezTo>
                  <a:pt x="888063" y="4135751"/>
                  <a:pt x="865632" y="4074069"/>
                  <a:pt x="864045" y="4030541"/>
                </a:cubicBezTo>
                <a:cubicBezTo>
                  <a:pt x="862458" y="3987013"/>
                  <a:pt x="842896" y="3924971"/>
                  <a:pt x="859744" y="3899955"/>
                </a:cubicBezTo>
                <a:cubicBezTo>
                  <a:pt x="876592" y="3874939"/>
                  <a:pt x="938965" y="3865261"/>
                  <a:pt x="965133" y="3880445"/>
                </a:cubicBezTo>
                <a:cubicBezTo>
                  <a:pt x="991301" y="3895629"/>
                  <a:pt x="1003233" y="3948042"/>
                  <a:pt x="1016752" y="3991058"/>
                </a:cubicBezTo>
                <a:cubicBezTo>
                  <a:pt x="1030271" y="4034074"/>
                  <a:pt x="1032013" y="4100045"/>
                  <a:pt x="1046249" y="4138542"/>
                </a:cubicBezTo>
                <a:cubicBezTo>
                  <a:pt x="1060485" y="4177039"/>
                  <a:pt x="1072596" y="4212720"/>
                  <a:pt x="1102170" y="4222040"/>
                </a:cubicBezTo>
                <a:cubicBezTo>
                  <a:pt x="1131744" y="4231360"/>
                  <a:pt x="1188766" y="4225150"/>
                  <a:pt x="1223691" y="4194462"/>
                </a:cubicBezTo>
                <a:cubicBezTo>
                  <a:pt x="1258616" y="4163774"/>
                  <a:pt x="1298636" y="4090251"/>
                  <a:pt x="1311720" y="4037915"/>
                </a:cubicBezTo>
                <a:cubicBezTo>
                  <a:pt x="1324804" y="3985579"/>
                  <a:pt x="1311272" y="3913232"/>
                  <a:pt x="1302195" y="3880445"/>
                </a:cubicBezTo>
                <a:cubicBezTo>
                  <a:pt x="1293118" y="3847658"/>
                  <a:pt x="1270060" y="3836648"/>
                  <a:pt x="1257258" y="3841193"/>
                </a:cubicBezTo>
                <a:cubicBezTo>
                  <a:pt x="1244456" y="3845738"/>
                  <a:pt x="1227404" y="3871843"/>
                  <a:pt x="1225381" y="3907715"/>
                </a:cubicBezTo>
                <a:cubicBezTo>
                  <a:pt x="1223358" y="3943587"/>
                  <a:pt x="1226724" y="4008482"/>
                  <a:pt x="1245121" y="4056427"/>
                </a:cubicBezTo>
                <a:cubicBezTo>
                  <a:pt x="1263518" y="4104372"/>
                  <a:pt x="1297624" y="4170637"/>
                  <a:pt x="1335762" y="4195384"/>
                </a:cubicBezTo>
                <a:cubicBezTo>
                  <a:pt x="1373900" y="4220131"/>
                  <a:pt x="1434584" y="4215215"/>
                  <a:pt x="1473952" y="4204909"/>
                </a:cubicBezTo>
                <a:cubicBezTo>
                  <a:pt x="1513320" y="4194603"/>
                  <a:pt x="1553534" y="4172877"/>
                  <a:pt x="1571969" y="4133548"/>
                </a:cubicBezTo>
                <a:cubicBezTo>
                  <a:pt x="1590404" y="4094219"/>
                  <a:pt x="1590672" y="4020913"/>
                  <a:pt x="1584565" y="3968935"/>
                </a:cubicBezTo>
                <a:cubicBezTo>
                  <a:pt x="1578458" y="3916957"/>
                  <a:pt x="1556221" y="3843806"/>
                  <a:pt x="1535327" y="3821683"/>
                </a:cubicBezTo>
                <a:cubicBezTo>
                  <a:pt x="1514433" y="3799560"/>
                  <a:pt x="1472442" y="3813565"/>
                  <a:pt x="1459204" y="3836200"/>
                </a:cubicBezTo>
                <a:cubicBezTo>
                  <a:pt x="1445966" y="3858835"/>
                  <a:pt x="1443610" y="3910788"/>
                  <a:pt x="1455900" y="3957491"/>
                </a:cubicBezTo>
                <a:cubicBezTo>
                  <a:pt x="1468190" y="4004194"/>
                  <a:pt x="1497983" y="4080969"/>
                  <a:pt x="1532946" y="4116419"/>
                </a:cubicBezTo>
                <a:cubicBezTo>
                  <a:pt x="1567910" y="4151869"/>
                  <a:pt x="1621244" y="4169191"/>
                  <a:pt x="1665681" y="4170189"/>
                </a:cubicBezTo>
                <a:cubicBezTo>
                  <a:pt x="1710118" y="4171187"/>
                  <a:pt x="1764644" y="4162213"/>
                  <a:pt x="1799569" y="4122410"/>
                </a:cubicBezTo>
                <a:cubicBezTo>
                  <a:pt x="1834494" y="4082607"/>
                  <a:pt x="1869636" y="3990136"/>
                  <a:pt x="1875231" y="3931373"/>
                </a:cubicBezTo>
                <a:cubicBezTo>
                  <a:pt x="1880826" y="3872610"/>
                  <a:pt x="1857397" y="3794016"/>
                  <a:pt x="1833137" y="3769832"/>
                </a:cubicBezTo>
                <a:cubicBezTo>
                  <a:pt x="1808877" y="3745648"/>
                  <a:pt x="1747822" y="3757093"/>
                  <a:pt x="1729668" y="3786270"/>
                </a:cubicBezTo>
                <a:cubicBezTo>
                  <a:pt x="1711514" y="3815447"/>
                  <a:pt x="1710413" y="3896295"/>
                  <a:pt x="1724214" y="3944893"/>
                </a:cubicBezTo>
                <a:cubicBezTo>
                  <a:pt x="1738015" y="3993491"/>
                  <a:pt x="1777191" y="4052523"/>
                  <a:pt x="1812474" y="4077859"/>
                </a:cubicBezTo>
                <a:cubicBezTo>
                  <a:pt x="1847757" y="4103195"/>
                  <a:pt x="1892783" y="4104001"/>
                  <a:pt x="1935914" y="4096908"/>
                </a:cubicBezTo>
                <a:cubicBezTo>
                  <a:pt x="1979045" y="4089815"/>
                  <a:pt x="2041765" y="4060319"/>
                  <a:pt x="2071262" y="4035303"/>
                </a:cubicBezTo>
                <a:cubicBezTo>
                  <a:pt x="2100759" y="4010287"/>
                  <a:pt x="2119323" y="3978845"/>
                  <a:pt x="2112896" y="3946813"/>
                </a:cubicBezTo>
                <a:cubicBezTo>
                  <a:pt x="2106469" y="3914782"/>
                  <a:pt x="2044122" y="3871894"/>
                  <a:pt x="2032702" y="3843114"/>
                </a:cubicBezTo>
                <a:cubicBezTo>
                  <a:pt x="2021282" y="3814334"/>
                  <a:pt x="2007660" y="3794080"/>
                  <a:pt x="2044377" y="3774134"/>
                </a:cubicBezTo>
                <a:cubicBezTo>
                  <a:pt x="2081094" y="3754188"/>
                  <a:pt x="2205546" y="3745046"/>
                  <a:pt x="2253005" y="3723436"/>
                </a:cubicBezTo>
                <a:cubicBezTo>
                  <a:pt x="2300464" y="3701826"/>
                  <a:pt x="2320923" y="3666747"/>
                  <a:pt x="2329129" y="3644471"/>
                </a:cubicBezTo>
                <a:cubicBezTo>
                  <a:pt x="2337335" y="3622195"/>
                  <a:pt x="2319411" y="3596001"/>
                  <a:pt x="2302243" y="3589779"/>
                </a:cubicBezTo>
                <a:cubicBezTo>
                  <a:pt x="2285075" y="3583557"/>
                  <a:pt x="2243723" y="3586963"/>
                  <a:pt x="2226120" y="3607139"/>
                </a:cubicBezTo>
                <a:cubicBezTo>
                  <a:pt x="2208517" y="3627315"/>
                  <a:pt x="2190516" y="3664813"/>
                  <a:pt x="2196623" y="3710838"/>
                </a:cubicBezTo>
                <a:cubicBezTo>
                  <a:pt x="2202730" y="3756863"/>
                  <a:pt x="2230408" y="3850858"/>
                  <a:pt x="2262760" y="3883287"/>
                </a:cubicBezTo>
                <a:cubicBezTo>
                  <a:pt x="2295112" y="3915716"/>
                  <a:pt x="2358381" y="3918571"/>
                  <a:pt x="2390733" y="3905410"/>
                </a:cubicBezTo>
                <a:cubicBezTo>
                  <a:pt x="2423085" y="3892249"/>
                  <a:pt x="2435145" y="3837980"/>
                  <a:pt x="2456871" y="3804322"/>
                </a:cubicBezTo>
                <a:cubicBezTo>
                  <a:pt x="2478597" y="3770664"/>
                  <a:pt x="2491514" y="3734984"/>
                  <a:pt x="2521088" y="3703464"/>
                </a:cubicBezTo>
                <a:cubicBezTo>
                  <a:pt x="2550662" y="3671944"/>
                  <a:pt x="2614649" y="3649617"/>
                  <a:pt x="2634313" y="3615204"/>
                </a:cubicBezTo>
                <a:cubicBezTo>
                  <a:pt x="2653977" y="3580791"/>
                  <a:pt x="2650495" y="3532309"/>
                  <a:pt x="2639075" y="3496987"/>
                </a:cubicBezTo>
                <a:cubicBezTo>
                  <a:pt x="2627655" y="3461665"/>
                  <a:pt x="2593038" y="3417343"/>
                  <a:pt x="2565794" y="3403273"/>
                </a:cubicBezTo>
                <a:cubicBezTo>
                  <a:pt x="2538551" y="3389203"/>
                  <a:pt x="2496188" y="3394528"/>
                  <a:pt x="2475614" y="3412567"/>
                </a:cubicBezTo>
                <a:cubicBezTo>
                  <a:pt x="2455041" y="3430606"/>
                  <a:pt x="2440958" y="3472022"/>
                  <a:pt x="2442353" y="3511505"/>
                </a:cubicBezTo>
                <a:cubicBezTo>
                  <a:pt x="2443748" y="3550988"/>
                  <a:pt x="2459047" y="3611722"/>
                  <a:pt x="2483986" y="3649463"/>
                </a:cubicBezTo>
                <a:cubicBezTo>
                  <a:pt x="2508925" y="3687205"/>
                  <a:pt x="2552658" y="3727763"/>
                  <a:pt x="2591987" y="3737954"/>
                </a:cubicBezTo>
                <a:cubicBezTo>
                  <a:pt x="2631316" y="3748145"/>
                  <a:pt x="2681861" y="3736341"/>
                  <a:pt x="2719961" y="3710608"/>
                </a:cubicBezTo>
                <a:cubicBezTo>
                  <a:pt x="2758061" y="3684875"/>
                  <a:pt x="2799298" y="3626099"/>
                  <a:pt x="2820588" y="3583557"/>
                </a:cubicBezTo>
                <a:cubicBezTo>
                  <a:pt x="2841878" y="3541015"/>
                  <a:pt x="2853771" y="3495630"/>
                  <a:pt x="2847703" y="3455354"/>
                </a:cubicBezTo>
                <a:cubicBezTo>
                  <a:pt x="2841635" y="3415078"/>
                  <a:pt x="2794087" y="3372740"/>
                  <a:pt x="2784178" y="3341899"/>
                </a:cubicBezTo>
                <a:cubicBezTo>
                  <a:pt x="2774269" y="3311058"/>
                  <a:pt x="2766958" y="3286246"/>
                  <a:pt x="2788248" y="3270307"/>
                </a:cubicBezTo>
                <a:cubicBezTo>
                  <a:pt x="2809538" y="3254368"/>
                  <a:pt x="2873666" y="3266248"/>
                  <a:pt x="2911920" y="3246264"/>
                </a:cubicBezTo>
                <a:cubicBezTo>
                  <a:pt x="2950174" y="3226280"/>
                  <a:pt x="3005441" y="3194645"/>
                  <a:pt x="3017770" y="3150400"/>
                </a:cubicBezTo>
                <a:cubicBezTo>
                  <a:pt x="3030099" y="3106155"/>
                  <a:pt x="3004725" y="3019764"/>
                  <a:pt x="2985893" y="2980793"/>
                </a:cubicBezTo>
                <a:cubicBezTo>
                  <a:pt x="2967061" y="2941822"/>
                  <a:pt x="2931021" y="2925256"/>
                  <a:pt x="2904776" y="2916576"/>
                </a:cubicBezTo>
                <a:cubicBezTo>
                  <a:pt x="2878531" y="2907896"/>
                  <a:pt x="2844874" y="2914004"/>
                  <a:pt x="2828423" y="2928714"/>
                </a:cubicBezTo>
                <a:cubicBezTo>
                  <a:pt x="2811972" y="2943424"/>
                  <a:pt x="2798773" y="2978873"/>
                  <a:pt x="2806070" y="3004836"/>
                </a:cubicBezTo>
                <a:cubicBezTo>
                  <a:pt x="2813367" y="3030799"/>
                  <a:pt x="2841879" y="3067491"/>
                  <a:pt x="2872208" y="3084493"/>
                </a:cubicBezTo>
                <a:cubicBezTo>
                  <a:pt x="2902537" y="3101495"/>
                  <a:pt x="2942095" y="3109342"/>
                  <a:pt x="2988043" y="3106846"/>
                </a:cubicBezTo>
                <a:cubicBezTo>
                  <a:pt x="3033991" y="3104350"/>
                  <a:pt x="3110985" y="3095670"/>
                  <a:pt x="3147894" y="3069515"/>
                </a:cubicBezTo>
                <a:cubicBezTo>
                  <a:pt x="3184803" y="3043360"/>
                  <a:pt x="3206170" y="2996297"/>
                  <a:pt x="3209499" y="2949914"/>
                </a:cubicBezTo>
                <a:cubicBezTo>
                  <a:pt x="3212828" y="2903531"/>
                  <a:pt x="3191217" y="2831581"/>
                  <a:pt x="3167866" y="2791215"/>
                </a:cubicBezTo>
                <a:cubicBezTo>
                  <a:pt x="3144515" y="2750849"/>
                  <a:pt x="3098963" y="2718817"/>
                  <a:pt x="3069390" y="2707717"/>
                </a:cubicBezTo>
                <a:cubicBezTo>
                  <a:pt x="3039817" y="2696617"/>
                  <a:pt x="2999899" y="2704479"/>
                  <a:pt x="2990425" y="2724617"/>
                </a:cubicBezTo>
                <a:cubicBezTo>
                  <a:pt x="2980951" y="2744755"/>
                  <a:pt x="2980555" y="2800918"/>
                  <a:pt x="3012548" y="2828546"/>
                </a:cubicBezTo>
                <a:cubicBezTo>
                  <a:pt x="3044541" y="2856174"/>
                  <a:pt x="3130330" y="2890344"/>
                  <a:pt x="3182384" y="2890383"/>
                </a:cubicBezTo>
                <a:cubicBezTo>
                  <a:pt x="3234438" y="2890422"/>
                  <a:pt x="3292562" y="2867787"/>
                  <a:pt x="3324875" y="2828778"/>
                </a:cubicBezTo>
                <a:cubicBezTo>
                  <a:pt x="3357188" y="2789769"/>
                  <a:pt x="3373806" y="2709651"/>
                  <a:pt x="3376264" y="2656329"/>
                </a:cubicBezTo>
                <a:cubicBezTo>
                  <a:pt x="3378722" y="2603007"/>
                  <a:pt x="3360440" y="2544167"/>
                  <a:pt x="3339623" y="2508845"/>
                </a:cubicBezTo>
                <a:cubicBezTo>
                  <a:pt x="3318806" y="2473523"/>
                  <a:pt x="3281410" y="2447010"/>
                  <a:pt x="3251363" y="2444398"/>
                </a:cubicBezTo>
                <a:cubicBezTo>
                  <a:pt x="3221316" y="2441786"/>
                  <a:pt x="3168454" y="2464792"/>
                  <a:pt x="3159339" y="2493175"/>
                </a:cubicBezTo>
                <a:cubicBezTo>
                  <a:pt x="3150224" y="2521558"/>
                  <a:pt x="3163769" y="2580450"/>
                  <a:pt x="3196671" y="2614696"/>
                </a:cubicBezTo>
                <a:cubicBezTo>
                  <a:pt x="3229573" y="2648942"/>
                  <a:pt x="3310805" y="2692943"/>
                  <a:pt x="3356753" y="2698653"/>
                </a:cubicBezTo>
                <a:cubicBezTo>
                  <a:pt x="3402701" y="2704363"/>
                  <a:pt x="3441236" y="2684789"/>
                  <a:pt x="3472359" y="2648955"/>
                </a:cubicBezTo>
                <a:cubicBezTo>
                  <a:pt x="3503482" y="2613121"/>
                  <a:pt x="3533657" y="2538957"/>
                  <a:pt x="3543489" y="2483650"/>
                </a:cubicBezTo>
                <a:cubicBezTo>
                  <a:pt x="3553321" y="2428343"/>
                  <a:pt x="3543130" y="2354742"/>
                  <a:pt x="3531352" y="2317116"/>
                </a:cubicBezTo>
                <a:cubicBezTo>
                  <a:pt x="3519574" y="2279490"/>
                  <a:pt x="3488476" y="2255357"/>
                  <a:pt x="3472819" y="2257892"/>
                </a:cubicBezTo>
                <a:cubicBezTo>
                  <a:pt x="3457162" y="2260427"/>
                  <a:pt x="3431661" y="2294431"/>
                  <a:pt x="3437409" y="2332326"/>
                </a:cubicBezTo>
                <a:cubicBezTo>
                  <a:pt x="3443157" y="2370221"/>
                  <a:pt x="3472063" y="2446689"/>
                  <a:pt x="3507308" y="2485262"/>
                </a:cubicBezTo>
                <a:cubicBezTo>
                  <a:pt x="3542553" y="2523836"/>
                  <a:pt x="3603084" y="2563524"/>
                  <a:pt x="3648878" y="2563767"/>
                </a:cubicBezTo>
                <a:cubicBezTo>
                  <a:pt x="3694672" y="2564010"/>
                  <a:pt x="3750914" y="2529380"/>
                  <a:pt x="3782075" y="2486722"/>
                </a:cubicBezTo>
                <a:cubicBezTo>
                  <a:pt x="3813236" y="2444064"/>
                  <a:pt x="3829700" y="2358211"/>
                  <a:pt x="3835845" y="2307821"/>
                </a:cubicBezTo>
                <a:cubicBezTo>
                  <a:pt x="3841990" y="2257431"/>
                  <a:pt x="3834731" y="2208756"/>
                  <a:pt x="3818946" y="2184380"/>
                </a:cubicBezTo>
                <a:cubicBezTo>
                  <a:pt x="3803161" y="2160004"/>
                  <a:pt x="3762820" y="2152643"/>
                  <a:pt x="3741133" y="2161566"/>
                </a:cubicBezTo>
                <a:cubicBezTo>
                  <a:pt x="3719446" y="2170489"/>
                  <a:pt x="3683304" y="2210291"/>
                  <a:pt x="3688822" y="2237919"/>
                </a:cubicBezTo>
                <a:cubicBezTo>
                  <a:pt x="3694340" y="2265547"/>
                  <a:pt x="3730072" y="2306285"/>
                  <a:pt x="3774240" y="2327332"/>
                </a:cubicBezTo>
                <a:cubicBezTo>
                  <a:pt x="3818408" y="2348379"/>
                  <a:pt x="3901701" y="2368721"/>
                  <a:pt x="3953832" y="2364202"/>
                </a:cubicBezTo>
                <a:cubicBezTo>
                  <a:pt x="4005963" y="2359683"/>
                  <a:pt x="4061577" y="2336333"/>
                  <a:pt x="4087028" y="2300217"/>
                </a:cubicBezTo>
                <a:cubicBezTo>
                  <a:pt x="4112479" y="2264102"/>
                  <a:pt x="4118907" y="2176366"/>
                  <a:pt x="4106540" y="2147509"/>
                </a:cubicBezTo>
                <a:cubicBezTo>
                  <a:pt x="4094173" y="2118652"/>
                  <a:pt x="4042003" y="2104480"/>
                  <a:pt x="4012826" y="2127076"/>
                </a:cubicBezTo>
                <a:cubicBezTo>
                  <a:pt x="3983649" y="2149672"/>
                  <a:pt x="3935166" y="2228856"/>
                  <a:pt x="3931479" y="2283087"/>
                </a:cubicBezTo>
                <a:cubicBezTo>
                  <a:pt x="3927792" y="2337318"/>
                  <a:pt x="3944320" y="2416067"/>
                  <a:pt x="3990703" y="2452464"/>
                </a:cubicBezTo>
                <a:cubicBezTo>
                  <a:pt x="4037086" y="2488861"/>
                  <a:pt x="4147020" y="2510074"/>
                  <a:pt x="4209778" y="2501471"/>
                </a:cubicBezTo>
                <a:cubicBezTo>
                  <a:pt x="4272536" y="2492868"/>
                  <a:pt x="4334065" y="2445088"/>
                  <a:pt x="4367249" y="2400843"/>
                </a:cubicBezTo>
                <a:cubicBezTo>
                  <a:pt x="4400433" y="2356598"/>
                  <a:pt x="4411736" y="2276558"/>
                  <a:pt x="4408881" y="2236000"/>
                </a:cubicBezTo>
                <a:cubicBezTo>
                  <a:pt x="4406026" y="2195442"/>
                  <a:pt x="4377157" y="2164869"/>
                  <a:pt x="4350118" y="2157495"/>
                </a:cubicBezTo>
                <a:cubicBezTo>
                  <a:pt x="4323079" y="2150121"/>
                  <a:pt x="4267581" y="2157777"/>
                  <a:pt x="4246649" y="2191755"/>
                </a:cubicBezTo>
                <a:cubicBezTo>
                  <a:pt x="4225717" y="2225733"/>
                  <a:pt x="4214336" y="2318192"/>
                  <a:pt x="4224527" y="2361361"/>
                </a:cubicBezTo>
                <a:cubicBezTo>
                  <a:pt x="4234718" y="2404530"/>
                  <a:pt x="4269297" y="2444076"/>
                  <a:pt x="4307794" y="2450772"/>
                </a:cubicBezTo>
                <a:cubicBezTo>
                  <a:pt x="4346291" y="2457468"/>
                  <a:pt x="4407614" y="2413940"/>
                  <a:pt x="4455508" y="2401535"/>
                </a:cubicBezTo>
                <a:cubicBezTo>
                  <a:pt x="4503402" y="2389130"/>
                  <a:pt x="4563125" y="2373717"/>
                  <a:pt x="4595157" y="2376341"/>
                </a:cubicBezTo>
                <a:cubicBezTo>
                  <a:pt x="4627189" y="2378965"/>
                  <a:pt x="4645125" y="2401381"/>
                  <a:pt x="4647698" y="2417281"/>
                </a:cubicBezTo>
                <a:cubicBezTo>
                  <a:pt x="4650271" y="2433181"/>
                  <a:pt x="4616856" y="2449903"/>
                  <a:pt x="4610596" y="2471744"/>
                </a:cubicBezTo>
                <a:cubicBezTo>
                  <a:pt x="4604336" y="2493585"/>
                  <a:pt x="4590113" y="2526167"/>
                  <a:pt x="4610136" y="2548328"/>
                </a:cubicBezTo>
                <a:cubicBezTo>
                  <a:pt x="4630159" y="2570489"/>
                  <a:pt x="4686847" y="2605144"/>
                  <a:pt x="4730734" y="2604709"/>
                </a:cubicBezTo>
                <a:cubicBezTo>
                  <a:pt x="4774621" y="2604274"/>
                  <a:pt x="4829096" y="2555548"/>
                  <a:pt x="4873456" y="2545716"/>
                </a:cubicBezTo>
                <a:cubicBezTo>
                  <a:pt x="4917816" y="2535884"/>
                  <a:pt x="4969384" y="2532632"/>
                  <a:pt x="4996896" y="2545716"/>
                </a:cubicBezTo>
                <a:cubicBezTo>
                  <a:pt x="5024408" y="2558800"/>
                  <a:pt x="5052203" y="2589808"/>
                  <a:pt x="5038530" y="2624221"/>
                </a:cubicBezTo>
                <a:cubicBezTo>
                  <a:pt x="5024857" y="2658634"/>
                  <a:pt x="4939951" y="2706284"/>
                  <a:pt x="4914858" y="2752193"/>
                </a:cubicBezTo>
                <a:cubicBezTo>
                  <a:pt x="4889765" y="2798102"/>
                  <a:pt x="4882661" y="2857455"/>
                  <a:pt x="4887974" y="2899677"/>
                </a:cubicBezTo>
                <a:cubicBezTo>
                  <a:pt x="4893287" y="2941899"/>
                  <a:pt x="4925407" y="2979679"/>
                  <a:pt x="4946736" y="3005527"/>
                </a:cubicBezTo>
                <a:cubicBezTo>
                  <a:pt x="4968065" y="3031375"/>
                  <a:pt x="4993708" y="3045330"/>
                  <a:pt x="5015946" y="3054766"/>
                </a:cubicBezTo>
                <a:cubicBezTo>
                  <a:pt x="5038184" y="3064202"/>
                  <a:pt x="5064225" y="3070271"/>
                  <a:pt x="5080164" y="3062141"/>
                </a:cubicBezTo>
                <a:cubicBezTo>
                  <a:pt x="5096103" y="3054011"/>
                  <a:pt x="5112848" y="3028149"/>
                  <a:pt x="5111581" y="3005988"/>
                </a:cubicBezTo>
                <a:cubicBezTo>
                  <a:pt x="5110314" y="2983827"/>
                  <a:pt x="5090124" y="2944076"/>
                  <a:pt x="5072559" y="2929174"/>
                </a:cubicBezTo>
                <a:cubicBezTo>
                  <a:pt x="5054994" y="2914272"/>
                  <a:pt x="5026291" y="2913760"/>
                  <a:pt x="5006191" y="2916576"/>
                </a:cubicBezTo>
                <a:cubicBezTo>
                  <a:pt x="4986091" y="2919392"/>
                  <a:pt x="4965479" y="2926767"/>
                  <a:pt x="4951960" y="2946073"/>
                </a:cubicBezTo>
                <a:cubicBezTo>
                  <a:pt x="4938441" y="2965379"/>
                  <a:pt x="4924678" y="2998359"/>
                  <a:pt x="4925075" y="3032413"/>
                </a:cubicBezTo>
                <a:cubicBezTo>
                  <a:pt x="4925472" y="3066467"/>
                  <a:pt x="4932693" y="3113926"/>
                  <a:pt x="4954342" y="3150400"/>
                </a:cubicBezTo>
                <a:cubicBezTo>
                  <a:pt x="4975991" y="3186874"/>
                  <a:pt x="5015602" y="3224218"/>
                  <a:pt x="5054969" y="3251257"/>
                </a:cubicBezTo>
                <a:cubicBezTo>
                  <a:pt x="5094336" y="3278296"/>
                  <a:pt x="5147056" y="3301174"/>
                  <a:pt x="5190546" y="3312632"/>
                </a:cubicBezTo>
                <a:cubicBezTo>
                  <a:pt x="5234036" y="3324090"/>
                  <a:pt x="5295730" y="3333129"/>
                  <a:pt x="5315907" y="3320006"/>
                </a:cubicBezTo>
                <a:cubicBezTo>
                  <a:pt x="5336084" y="3306883"/>
                  <a:pt x="5333729" y="3254791"/>
                  <a:pt x="5311606" y="3233897"/>
                </a:cubicBezTo>
                <a:cubicBezTo>
                  <a:pt x="5289483" y="3213003"/>
                  <a:pt x="5223448" y="3199600"/>
                  <a:pt x="5183172" y="3194645"/>
                </a:cubicBezTo>
                <a:cubicBezTo>
                  <a:pt x="5142896" y="3189691"/>
                  <a:pt x="5104438" y="3191483"/>
                  <a:pt x="5069948" y="3204170"/>
                </a:cubicBezTo>
                <a:cubicBezTo>
                  <a:pt x="5035458" y="3216857"/>
                  <a:pt x="4995104" y="3238775"/>
                  <a:pt x="4976233" y="3270768"/>
                </a:cubicBezTo>
                <a:cubicBezTo>
                  <a:pt x="4957362" y="3302761"/>
                  <a:pt x="4949272" y="3353510"/>
                  <a:pt x="4956723" y="3396129"/>
                </a:cubicBezTo>
                <a:cubicBezTo>
                  <a:pt x="4964174" y="3438748"/>
                  <a:pt x="4988153" y="3490368"/>
                  <a:pt x="5020940" y="3526484"/>
                </a:cubicBezTo>
                <a:cubicBezTo>
                  <a:pt x="5053727" y="3562600"/>
                  <a:pt x="5114078" y="3598037"/>
                  <a:pt x="5153445" y="3612823"/>
                </a:cubicBezTo>
                <a:cubicBezTo>
                  <a:pt x="5192813" y="3627610"/>
                  <a:pt x="5232052" y="3628402"/>
                  <a:pt x="5257145" y="3615203"/>
                </a:cubicBezTo>
                <a:cubicBezTo>
                  <a:pt x="5282238" y="3602004"/>
                  <a:pt x="5310581" y="3558285"/>
                  <a:pt x="5304001" y="3533628"/>
                </a:cubicBezTo>
                <a:cubicBezTo>
                  <a:pt x="5297421" y="3508971"/>
                  <a:pt x="5262381" y="3477092"/>
                  <a:pt x="5217662" y="3467260"/>
                </a:cubicBezTo>
                <a:cubicBezTo>
                  <a:pt x="5172943" y="3457428"/>
                  <a:pt x="5084926" y="3463213"/>
                  <a:pt x="5035688" y="3474633"/>
                </a:cubicBezTo>
                <a:cubicBezTo>
                  <a:pt x="4986450" y="3486053"/>
                  <a:pt x="4944394" y="3500930"/>
                  <a:pt x="4922233" y="3535778"/>
                </a:cubicBezTo>
                <a:cubicBezTo>
                  <a:pt x="4900072" y="3570626"/>
                  <a:pt x="4898561" y="3637340"/>
                  <a:pt x="4902722" y="3683723"/>
                </a:cubicBezTo>
                <a:cubicBezTo>
                  <a:pt x="4906883" y="3730106"/>
                  <a:pt x="4923846" y="3778397"/>
                  <a:pt x="4947198" y="3814077"/>
                </a:cubicBezTo>
                <a:cubicBezTo>
                  <a:pt x="4970550" y="3849757"/>
                  <a:pt x="5002274" y="3883056"/>
                  <a:pt x="5042832" y="3897804"/>
                </a:cubicBezTo>
                <a:cubicBezTo>
                  <a:pt x="5083390" y="3912552"/>
                  <a:pt x="5160576" y="3913231"/>
                  <a:pt x="5190546" y="3902567"/>
                </a:cubicBezTo>
                <a:cubicBezTo>
                  <a:pt x="5220516" y="3891903"/>
                  <a:pt x="5230028" y="3857170"/>
                  <a:pt x="5222654" y="3833818"/>
                </a:cubicBezTo>
                <a:cubicBezTo>
                  <a:pt x="5215280" y="3810467"/>
                  <a:pt x="5181149" y="3778038"/>
                  <a:pt x="5146301" y="3762458"/>
                </a:cubicBezTo>
                <a:cubicBezTo>
                  <a:pt x="5111453" y="3746878"/>
                  <a:pt x="5056581" y="3736648"/>
                  <a:pt x="5013565" y="3740335"/>
                </a:cubicBezTo>
                <a:cubicBezTo>
                  <a:pt x="4970549" y="3744022"/>
                  <a:pt x="4917701" y="3763686"/>
                  <a:pt x="4888204" y="3784580"/>
                </a:cubicBezTo>
                <a:cubicBezTo>
                  <a:pt x="4858707" y="3805474"/>
                  <a:pt x="4839120" y="3828429"/>
                  <a:pt x="4836585" y="3865697"/>
                </a:cubicBezTo>
                <a:cubicBezTo>
                  <a:pt x="4834050" y="3902965"/>
                  <a:pt x="4852177" y="3968858"/>
                  <a:pt x="4872994" y="4008187"/>
                </a:cubicBezTo>
                <a:cubicBezTo>
                  <a:pt x="4893811" y="4047516"/>
                  <a:pt x="4929453" y="4078203"/>
                  <a:pt x="4961485" y="4101670"/>
                </a:cubicBezTo>
                <a:cubicBezTo>
                  <a:pt x="4993517" y="4125137"/>
                  <a:pt x="5039299" y="4145301"/>
                  <a:pt x="5065185" y="4148988"/>
                </a:cubicBezTo>
                <a:cubicBezTo>
                  <a:pt x="5091071" y="4152675"/>
                  <a:pt x="5112003" y="4141665"/>
                  <a:pt x="5116804" y="4123793"/>
                </a:cubicBezTo>
                <a:cubicBezTo>
                  <a:pt x="5121605" y="4105921"/>
                  <a:pt x="5118571" y="4069267"/>
                  <a:pt x="5093990" y="4041755"/>
                </a:cubicBezTo>
                <a:cubicBezTo>
                  <a:pt x="5069409" y="4014243"/>
                  <a:pt x="5015908" y="3972161"/>
                  <a:pt x="4969320" y="3958719"/>
                </a:cubicBezTo>
                <a:cubicBezTo>
                  <a:pt x="4922732" y="3945277"/>
                  <a:pt x="4853432" y="3949285"/>
                  <a:pt x="4814462" y="3961101"/>
                </a:cubicBezTo>
                <a:cubicBezTo>
                  <a:pt x="4775492" y="3972917"/>
                  <a:pt x="4749016" y="3998816"/>
                  <a:pt x="4735497" y="4029618"/>
                </a:cubicBezTo>
                <a:cubicBezTo>
                  <a:pt x="4721978" y="4060420"/>
                  <a:pt x="4723872" y="4109327"/>
                  <a:pt x="4733346" y="4145916"/>
                </a:cubicBezTo>
                <a:cubicBezTo>
                  <a:pt x="4742820" y="4182506"/>
                  <a:pt x="4765737" y="4218749"/>
                  <a:pt x="4792340" y="4249155"/>
                </a:cubicBezTo>
                <a:cubicBezTo>
                  <a:pt x="4818943" y="4279561"/>
                  <a:pt x="4860576" y="4315189"/>
                  <a:pt x="4892966" y="4328350"/>
                </a:cubicBezTo>
                <a:cubicBezTo>
                  <a:pt x="4925356" y="4341511"/>
                  <a:pt x="4968245" y="4344251"/>
                  <a:pt x="4986680" y="4328120"/>
                </a:cubicBezTo>
                <a:cubicBezTo>
                  <a:pt x="5005115" y="4311989"/>
                  <a:pt x="5022411" y="4262291"/>
                  <a:pt x="5003579" y="4231565"/>
                </a:cubicBezTo>
                <a:cubicBezTo>
                  <a:pt x="4984747" y="4200839"/>
                  <a:pt x="4924870" y="4160498"/>
                  <a:pt x="4873686" y="4143765"/>
                </a:cubicBezTo>
                <a:cubicBezTo>
                  <a:pt x="4822502" y="4127032"/>
                  <a:pt x="4741591" y="4123870"/>
                  <a:pt x="4696475" y="4131167"/>
                </a:cubicBezTo>
                <a:cubicBezTo>
                  <a:pt x="4651359" y="4138464"/>
                  <a:pt x="4623527" y="4160945"/>
                  <a:pt x="4602992" y="4187549"/>
                </a:cubicBezTo>
                <a:cubicBezTo>
                  <a:pt x="4582457" y="4214153"/>
                  <a:pt x="4570884" y="4250628"/>
                  <a:pt x="4573265" y="4290789"/>
                </a:cubicBezTo>
                <a:cubicBezTo>
                  <a:pt x="4575646" y="4330950"/>
                  <a:pt x="4590357" y="4388355"/>
                  <a:pt x="4617280" y="4428516"/>
                </a:cubicBezTo>
                <a:cubicBezTo>
                  <a:pt x="4644203" y="4468677"/>
                  <a:pt x="4702377" y="4519708"/>
                  <a:pt x="4734806" y="4531755"/>
                </a:cubicBezTo>
                <a:cubicBezTo>
                  <a:pt x="4767235" y="4543802"/>
                  <a:pt x="4812094" y="4530693"/>
                  <a:pt x="4811851" y="4500799"/>
                </a:cubicBezTo>
                <a:cubicBezTo>
                  <a:pt x="4811608" y="4470905"/>
                  <a:pt x="4768553" y="4392234"/>
                  <a:pt x="4733346" y="4352393"/>
                </a:cubicBezTo>
                <a:cubicBezTo>
                  <a:pt x="4698139" y="4312552"/>
                  <a:pt x="4642833" y="4276462"/>
                  <a:pt x="4600611" y="4261752"/>
                </a:cubicBezTo>
                <a:cubicBezTo>
                  <a:pt x="4558389" y="4247042"/>
                  <a:pt x="4506295" y="4254378"/>
                  <a:pt x="4480012" y="4264133"/>
                </a:cubicBezTo>
                <a:cubicBezTo>
                  <a:pt x="4453729" y="4273888"/>
                  <a:pt x="4445843" y="4296177"/>
                  <a:pt x="4442911" y="4320284"/>
                </a:cubicBezTo>
                <a:cubicBezTo>
                  <a:pt x="4439979" y="4344391"/>
                  <a:pt x="4469322" y="4384989"/>
                  <a:pt x="4462421" y="4408776"/>
                </a:cubicBezTo>
                <a:cubicBezTo>
                  <a:pt x="4455520" y="4432563"/>
                  <a:pt x="4431798" y="4438822"/>
                  <a:pt x="4401507" y="4463006"/>
                </a:cubicBezTo>
                <a:cubicBezTo>
                  <a:pt x="4371217" y="4487190"/>
                  <a:pt x="4307793" y="4523152"/>
                  <a:pt x="4280678" y="4553878"/>
                </a:cubicBezTo>
                <a:cubicBezTo>
                  <a:pt x="4253563" y="4584604"/>
                  <a:pt x="4238021" y="4619055"/>
                  <a:pt x="4238815" y="4647361"/>
                </a:cubicBezTo>
                <a:cubicBezTo>
                  <a:pt x="4239609" y="4675667"/>
                  <a:pt x="4266929" y="4716341"/>
                  <a:pt x="4285441" y="4723715"/>
                </a:cubicBezTo>
                <a:cubicBezTo>
                  <a:pt x="4303953" y="4731089"/>
                  <a:pt x="4341605" y="4716622"/>
                  <a:pt x="4349888" y="4691606"/>
                </a:cubicBezTo>
                <a:cubicBezTo>
                  <a:pt x="4358171" y="4666590"/>
                  <a:pt x="4351194" y="4615368"/>
                  <a:pt x="4335140" y="4573619"/>
                </a:cubicBezTo>
                <a:cubicBezTo>
                  <a:pt x="4319086" y="4531870"/>
                  <a:pt x="4285121" y="4476320"/>
                  <a:pt x="4253563" y="4441114"/>
                </a:cubicBezTo>
                <a:cubicBezTo>
                  <a:pt x="4222005" y="4405908"/>
                  <a:pt x="4179334" y="4372327"/>
                  <a:pt x="4145792" y="4362380"/>
                </a:cubicBezTo>
                <a:cubicBezTo>
                  <a:pt x="4112250" y="4352433"/>
                  <a:pt x="4080615" y="4362635"/>
                  <a:pt x="4052309" y="4381429"/>
                </a:cubicBezTo>
                <a:cubicBezTo>
                  <a:pt x="4024003" y="4400223"/>
                  <a:pt x="3996413" y="4435737"/>
                  <a:pt x="3975955" y="4475143"/>
                </a:cubicBezTo>
                <a:cubicBezTo>
                  <a:pt x="3955497" y="4514549"/>
                  <a:pt x="3932452" y="4580519"/>
                  <a:pt x="3929559" y="4617864"/>
                </a:cubicBezTo>
                <a:cubicBezTo>
                  <a:pt x="3926666" y="4655209"/>
                  <a:pt x="3938137" y="4690250"/>
                  <a:pt x="3958595" y="4699212"/>
                </a:cubicBezTo>
                <a:cubicBezTo>
                  <a:pt x="3979053" y="4708174"/>
                  <a:pt x="4031339" y="4691337"/>
                  <a:pt x="4052309" y="4671634"/>
                </a:cubicBezTo>
                <a:cubicBezTo>
                  <a:pt x="4073279" y="4651931"/>
                  <a:pt x="4090127" y="4600581"/>
                  <a:pt x="4084417" y="4580993"/>
                </a:cubicBezTo>
                <a:cubicBezTo>
                  <a:pt x="4078707" y="4561405"/>
                  <a:pt x="4052462" y="4556207"/>
                  <a:pt x="4018049" y="4554108"/>
                </a:cubicBezTo>
                <a:cubicBezTo>
                  <a:pt x="3983636" y="4552009"/>
                  <a:pt x="3915681" y="4565976"/>
                  <a:pt x="3877940" y="4568396"/>
                </a:cubicBezTo>
                <a:cubicBezTo>
                  <a:pt x="3840199" y="4570816"/>
                  <a:pt x="3816974" y="4584963"/>
                  <a:pt x="3791600" y="4568627"/>
                </a:cubicBezTo>
                <a:cubicBezTo>
                  <a:pt x="3766226" y="4552291"/>
                  <a:pt x="3746946" y="4495358"/>
                  <a:pt x="3725694" y="4470380"/>
                </a:cubicBezTo>
                <a:cubicBezTo>
                  <a:pt x="3704442" y="4445402"/>
                  <a:pt x="3686646" y="4425777"/>
                  <a:pt x="3664088" y="4418761"/>
                </a:cubicBezTo>
                <a:cubicBezTo>
                  <a:pt x="3641530" y="4411745"/>
                  <a:pt x="3614568" y="4415202"/>
                  <a:pt x="3590346" y="4428286"/>
                </a:cubicBezTo>
                <a:cubicBezTo>
                  <a:pt x="3566124" y="4441370"/>
                  <a:pt x="3533580" y="4465669"/>
                  <a:pt x="3518755" y="4497265"/>
                </a:cubicBezTo>
                <a:cubicBezTo>
                  <a:pt x="3503930" y="4528861"/>
                  <a:pt x="3508653" y="4578420"/>
                  <a:pt x="3501394" y="4617864"/>
                </a:cubicBezTo>
                <a:cubicBezTo>
                  <a:pt x="3494135" y="4657308"/>
                  <a:pt x="3494750" y="4714190"/>
                  <a:pt x="3475201" y="4733931"/>
                </a:cubicBezTo>
                <a:cubicBezTo>
                  <a:pt x="3455652" y="4753672"/>
                  <a:pt x="3419421" y="4746581"/>
                  <a:pt x="3384099" y="4736313"/>
                </a:cubicBezTo>
                <a:cubicBezTo>
                  <a:pt x="3348777" y="4726045"/>
                  <a:pt x="3311241" y="4704358"/>
                  <a:pt x="3263270" y="4672326"/>
                </a:cubicBezTo>
                <a:cubicBezTo>
                  <a:pt x="3215299" y="4640294"/>
                  <a:pt x="3137985" y="4563902"/>
                  <a:pt x="3096275" y="4544122"/>
                </a:cubicBezTo>
                <a:cubicBezTo>
                  <a:pt x="3054565" y="4524342"/>
                  <a:pt x="3032672" y="4541357"/>
                  <a:pt x="3013008" y="4553647"/>
                </a:cubicBezTo>
                <a:cubicBezTo>
                  <a:pt x="2993344" y="4565937"/>
                  <a:pt x="2980387" y="4587497"/>
                  <a:pt x="2978288" y="4617864"/>
                </a:cubicBezTo>
                <a:cubicBezTo>
                  <a:pt x="2976189" y="4648231"/>
                  <a:pt x="2999899" y="4703538"/>
                  <a:pt x="3000411" y="4735851"/>
                </a:cubicBezTo>
                <a:cubicBezTo>
                  <a:pt x="3000923" y="4768164"/>
                  <a:pt x="2997774" y="4794896"/>
                  <a:pt x="2981361" y="4811744"/>
                </a:cubicBezTo>
                <a:cubicBezTo>
                  <a:pt x="2964948" y="4828592"/>
                  <a:pt x="2928256" y="4833610"/>
                  <a:pt x="2901934" y="4836939"/>
                </a:cubicBezTo>
                <a:cubicBezTo>
                  <a:pt x="2875612" y="4840268"/>
                  <a:pt x="2852927" y="4840319"/>
                  <a:pt x="2823430" y="4831716"/>
                </a:cubicBezTo>
                <a:cubicBezTo>
                  <a:pt x="2793933" y="4823113"/>
                  <a:pt x="2757062" y="4808979"/>
                  <a:pt x="2720191" y="4794845"/>
                </a:cubicBezTo>
              </a:path>
            </a:pathLst>
          </a:custGeom>
          <a:no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文本框 6"/>
          <p:cNvSpPr txBox="1"/>
          <p:nvPr/>
        </p:nvSpPr>
        <p:spPr>
          <a:xfrm rot="20762255">
            <a:off x="5418606" y="1548635"/>
            <a:ext cx="554960" cy="630942"/>
          </a:xfrm>
          <a:prstGeom prst="rect">
            <a:avLst/>
          </a:prstGeom>
          <a:noFill/>
        </p:spPr>
        <p:txBody>
          <a:bodyPr wrap="none" rtlCol="0">
            <a:spAutoFit/>
          </a:bodyPr>
          <a:lstStyle/>
          <a:p>
            <a:pPr>
              <a:lnSpc>
                <a:spcPts val="14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CH</a:t>
            </a:r>
            <a:r>
              <a:rPr lang="en-US" altLang="zh-CN" sz="1600" baseline="-25000" dirty="0">
                <a:latin typeface="Arial Unicode MS" panose="020B0604020202020204" pitchFamily="34" charset="-122"/>
                <a:ea typeface="Arial Unicode MS" panose="020B0604020202020204" pitchFamily="34" charset="-122"/>
                <a:cs typeface="Arial Unicode MS" panose="020B0604020202020204" pitchFamily="34" charset="-122"/>
              </a:rPr>
              <a:t>2</a:t>
            </a:r>
          </a:p>
          <a:p>
            <a:pPr>
              <a:lnSpc>
                <a:spcPts val="14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4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OH</a:t>
            </a:r>
            <a:endParaRPr lang="zh-CN" altLang="en-US"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sp>
        <p:nvSpPr>
          <p:cNvPr id="8" name="文本框 7"/>
          <p:cNvSpPr txBox="1"/>
          <p:nvPr/>
        </p:nvSpPr>
        <p:spPr>
          <a:xfrm rot="20760806">
            <a:off x="5808059" y="2264855"/>
            <a:ext cx="753732" cy="990015"/>
          </a:xfrm>
          <a:prstGeom prst="rect">
            <a:avLst/>
          </a:prstGeom>
          <a:noFill/>
        </p:spPr>
        <p:txBody>
          <a:bodyPr wrap="none" rtlCol="0">
            <a:spAutoFit/>
          </a:bodyPr>
          <a:lstStyle/>
          <a:p>
            <a:pPr>
              <a:lnSpc>
                <a:spcPts val="14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O </a:t>
            </a:r>
          </a:p>
          <a:p>
            <a:pPr>
              <a:lnSpc>
                <a:spcPts val="1400"/>
              </a:lnSpc>
            </a:pPr>
            <a:r>
              <a:rPr lang="en-US" altLang="zh-CN" sz="1000" dirty="0">
                <a:latin typeface="Arial Unicode MS" panose="020B0604020202020204" pitchFamily="34" charset="-122"/>
                <a:ea typeface="Arial Unicode MS" panose="020B0604020202020204" pitchFamily="34" charset="-122"/>
                <a:cs typeface="Arial Unicode MS" panose="020B0604020202020204" pitchFamily="34" charset="-122"/>
              </a:rPr>
              <a:t> </a:t>
            </a: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a:t>
            </a:r>
          </a:p>
          <a:p>
            <a:pPr>
              <a:lnSpc>
                <a:spcPts val="14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C‒OH</a:t>
            </a:r>
            <a:endParaRPr lang="en-US" altLang="zh-CN" sz="1600" baseline="-25000" dirty="0">
              <a:latin typeface="Arial Unicode MS" panose="020B0604020202020204" pitchFamily="34" charset="-122"/>
              <a:ea typeface="Arial Unicode MS" panose="020B0604020202020204" pitchFamily="34" charset="-122"/>
              <a:cs typeface="Arial Unicode MS" panose="020B0604020202020204" pitchFamily="34" charset="-122"/>
            </a:endParaRPr>
          </a:p>
          <a:p>
            <a:pPr>
              <a:lnSpc>
                <a:spcPts val="14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4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CH</a:t>
            </a:r>
            <a:r>
              <a:rPr lang="en-US" altLang="zh-CN" sz="1600" baseline="-25000" dirty="0">
                <a:latin typeface="Arial Unicode MS" panose="020B0604020202020204" pitchFamily="34" charset="-122"/>
                <a:ea typeface="Arial Unicode MS" panose="020B0604020202020204" pitchFamily="34" charset="-122"/>
                <a:cs typeface="Arial Unicode MS" panose="020B0604020202020204" pitchFamily="34" charset="-122"/>
              </a:rPr>
              <a:t>2</a:t>
            </a:r>
            <a:endParaRPr lang="zh-CN" altLang="en-US" sz="16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cxnSp>
        <p:nvCxnSpPr>
          <p:cNvPr id="3" name="直接连接符 2"/>
          <p:cNvCxnSpPr/>
          <p:nvPr/>
        </p:nvCxnSpPr>
        <p:spPr>
          <a:xfrm>
            <a:off x="5313066" y="962027"/>
            <a:ext cx="180000" cy="61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接连接符 9"/>
          <p:cNvCxnSpPr/>
          <p:nvPr/>
        </p:nvCxnSpPr>
        <p:spPr>
          <a:xfrm>
            <a:off x="6084602" y="3228984"/>
            <a:ext cx="162000" cy="61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文本框 10"/>
          <p:cNvSpPr txBox="1"/>
          <p:nvPr/>
        </p:nvSpPr>
        <p:spPr>
          <a:xfrm>
            <a:off x="7201093" y="1387597"/>
            <a:ext cx="612668" cy="597471"/>
          </a:xfrm>
          <a:prstGeom prst="rect">
            <a:avLst/>
          </a:prstGeom>
          <a:noFill/>
        </p:spPr>
        <p:txBody>
          <a:bodyPr wrap="none" rtlCol="0">
            <a:spAutoFit/>
          </a:bodyPr>
          <a:lstStyle/>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 CH</a:t>
            </a:r>
            <a:r>
              <a:rPr lang="en-US" altLang="zh-CN" sz="1600" baseline="-25000" dirty="0">
                <a:latin typeface="Arial" panose="020B0604020202020204" pitchFamily="34" charset="0"/>
                <a:ea typeface="Arial Unicode MS" panose="020B0604020202020204" pitchFamily="34" charset="-122"/>
                <a:cs typeface="Arial" panose="020B0604020202020204" pitchFamily="34" charset="0"/>
              </a:rPr>
              <a:t>2</a:t>
            </a:r>
          </a:p>
          <a:p>
            <a:pPr>
              <a:lnSpc>
                <a:spcPts val="1300"/>
              </a:lnSpc>
            </a:pPr>
            <a:r>
              <a:rPr lang="en-US" altLang="zh-CN" sz="1000" dirty="0">
                <a:latin typeface="Arial" panose="020B0604020202020204" pitchFamily="34" charset="0"/>
                <a:ea typeface="Arial Unicode MS" panose="020B0604020202020204" pitchFamily="34" charset="-122"/>
                <a:cs typeface="Arial" panose="020B0604020202020204" pitchFamily="34" charset="0"/>
              </a:rPr>
              <a:t> </a:t>
            </a:r>
            <a:r>
              <a:rPr lang="en-US" altLang="zh-CN" sz="1600" dirty="0">
                <a:latin typeface="Arial" panose="020B0604020202020204" pitchFamily="34" charset="0"/>
                <a:ea typeface="Arial Unicode MS" panose="020B0604020202020204" pitchFamily="34" charset="-122"/>
                <a:cs typeface="Arial" panose="020B0604020202020204" pitchFamily="34" charset="0"/>
              </a:rPr>
              <a:t>ⅼ</a:t>
            </a:r>
          </a:p>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 S</a:t>
            </a:r>
            <a:endParaRPr lang="zh-CN" altLang="en-US" sz="1600" dirty="0">
              <a:latin typeface="Arial" panose="020B0604020202020204" pitchFamily="34" charset="0"/>
              <a:ea typeface="Arial Unicode MS" panose="020B0604020202020204" pitchFamily="34" charset="-122"/>
              <a:cs typeface="Arial" panose="020B0604020202020204" pitchFamily="34" charset="0"/>
            </a:endParaRPr>
          </a:p>
        </p:txBody>
      </p:sp>
      <p:sp>
        <p:nvSpPr>
          <p:cNvPr id="12" name="文本框 11"/>
          <p:cNvSpPr txBox="1"/>
          <p:nvPr/>
        </p:nvSpPr>
        <p:spPr>
          <a:xfrm>
            <a:off x="7191567" y="1888413"/>
            <a:ext cx="612668" cy="764184"/>
          </a:xfrm>
          <a:prstGeom prst="rect">
            <a:avLst/>
          </a:prstGeom>
          <a:noFill/>
        </p:spPr>
        <p:txBody>
          <a:bodyPr wrap="none" rtlCol="0">
            <a:spAutoFit/>
          </a:bodyPr>
          <a:lstStyle/>
          <a:p>
            <a:pPr>
              <a:lnSpc>
                <a:spcPts val="1300"/>
              </a:lnSpc>
            </a:pPr>
            <a:r>
              <a:rPr lang="en-US" altLang="zh-CN" sz="1000" dirty="0">
                <a:latin typeface="Arial" panose="020B0604020202020204" pitchFamily="34" charset="0"/>
                <a:ea typeface="Arial Unicode MS" panose="020B0604020202020204" pitchFamily="34" charset="-122"/>
                <a:cs typeface="Arial" panose="020B0604020202020204" pitchFamily="34" charset="0"/>
              </a:rPr>
              <a:t> </a:t>
            </a:r>
            <a:r>
              <a:rPr lang="en-US" altLang="zh-CN" sz="1600" dirty="0">
                <a:latin typeface="Arial" panose="020B0604020202020204" pitchFamily="34" charset="0"/>
                <a:ea typeface="Arial Unicode MS" panose="020B0604020202020204" pitchFamily="34" charset="-122"/>
                <a:cs typeface="Arial" panose="020B0604020202020204" pitchFamily="34" charset="0"/>
              </a:rPr>
              <a:t>ⅼ</a:t>
            </a:r>
          </a:p>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 S </a:t>
            </a:r>
          </a:p>
          <a:p>
            <a:pPr>
              <a:lnSpc>
                <a:spcPts val="1300"/>
              </a:lnSpc>
            </a:pPr>
            <a:r>
              <a:rPr lang="en-US" altLang="zh-CN" sz="1000" dirty="0">
                <a:latin typeface="Arial" panose="020B0604020202020204" pitchFamily="34" charset="0"/>
                <a:ea typeface="Arial Unicode MS" panose="020B0604020202020204" pitchFamily="34" charset="-122"/>
                <a:cs typeface="Arial" panose="020B0604020202020204" pitchFamily="34" charset="0"/>
              </a:rPr>
              <a:t> </a:t>
            </a:r>
            <a:r>
              <a:rPr lang="en-US" altLang="zh-CN" sz="1600" dirty="0">
                <a:latin typeface="Arial" panose="020B0604020202020204" pitchFamily="34" charset="0"/>
                <a:ea typeface="Arial Unicode MS" panose="020B0604020202020204" pitchFamily="34" charset="-122"/>
                <a:cs typeface="Arial" panose="020B0604020202020204" pitchFamily="34" charset="0"/>
              </a:rPr>
              <a:t>ⅼ</a:t>
            </a:r>
          </a:p>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 CH</a:t>
            </a:r>
            <a:r>
              <a:rPr lang="en-US" altLang="zh-CN" sz="1600" baseline="-25000" dirty="0">
                <a:latin typeface="Arial" panose="020B0604020202020204" pitchFamily="34" charset="0"/>
                <a:ea typeface="Arial Unicode MS" panose="020B0604020202020204" pitchFamily="34" charset="-122"/>
                <a:cs typeface="Arial" panose="020B0604020202020204" pitchFamily="34" charset="0"/>
              </a:rPr>
              <a:t>2</a:t>
            </a:r>
            <a:endParaRPr lang="zh-CN" altLang="en-US" sz="1600" dirty="0">
              <a:latin typeface="Arial" panose="020B0604020202020204" pitchFamily="34" charset="0"/>
              <a:ea typeface="Arial Unicode MS" panose="020B0604020202020204" pitchFamily="34" charset="-122"/>
              <a:cs typeface="Arial" panose="020B0604020202020204" pitchFamily="34" charset="0"/>
            </a:endParaRPr>
          </a:p>
        </p:txBody>
      </p:sp>
      <p:cxnSp>
        <p:nvCxnSpPr>
          <p:cNvPr id="13" name="直接连接符 12"/>
          <p:cNvCxnSpPr/>
          <p:nvPr/>
        </p:nvCxnSpPr>
        <p:spPr>
          <a:xfrm>
            <a:off x="7422860" y="1096383"/>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7425742" y="2567879"/>
            <a:ext cx="0" cy="32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文本框 14"/>
          <p:cNvSpPr txBox="1"/>
          <p:nvPr/>
        </p:nvSpPr>
        <p:spPr>
          <a:xfrm rot="20760806">
            <a:off x="4271723" y="2883065"/>
            <a:ext cx="1135247" cy="630942"/>
          </a:xfrm>
          <a:prstGeom prst="rect">
            <a:avLst/>
          </a:prstGeom>
          <a:noFill/>
        </p:spPr>
        <p:txBody>
          <a:bodyPr wrap="none" rtlCol="0">
            <a:spAutoFit/>
          </a:bodyPr>
          <a:lstStyle/>
          <a:p>
            <a:pPr>
              <a:lnSpc>
                <a:spcPts val="14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O=C‒CH</a:t>
            </a:r>
            <a:r>
              <a:rPr lang="en-US" altLang="zh-CN" sz="1600" baseline="-25000" dirty="0">
                <a:latin typeface="Arial Unicode MS" panose="020B0604020202020204" pitchFamily="34" charset="-122"/>
                <a:ea typeface="Arial Unicode MS" panose="020B0604020202020204" pitchFamily="34" charset="-122"/>
                <a:cs typeface="Arial Unicode MS" panose="020B0604020202020204" pitchFamily="34" charset="-122"/>
              </a:rPr>
              <a:t>2</a:t>
            </a:r>
          </a:p>
          <a:p>
            <a:pPr>
              <a:lnSpc>
                <a:spcPts val="14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400"/>
              </a:lnSpc>
            </a:pPr>
            <a:r>
              <a:rPr lang="en-US" altLang="zh-CN" sz="1600" dirty="0">
                <a:latin typeface="Arial Unicode MS" panose="020B0604020202020204" pitchFamily="34" charset="-122"/>
                <a:ea typeface="Arial Unicode MS" panose="020B0604020202020204" pitchFamily="34" charset="-122"/>
                <a:cs typeface="Arial Unicode MS" panose="020B0604020202020204" pitchFamily="34" charset="-122"/>
              </a:rPr>
              <a:t>     O</a:t>
            </a:r>
            <a:r>
              <a:rPr lang="en-US" altLang="zh-CN" sz="1600" baseline="30000" dirty="0">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en-US" sz="1600" baseline="30000" dirty="0">
              <a:latin typeface="Arial Unicode MS" panose="020B0604020202020204" pitchFamily="34" charset="-122"/>
              <a:ea typeface="Arial Unicode MS" panose="020B0604020202020204" pitchFamily="34" charset="-122"/>
              <a:cs typeface="Arial Unicode MS" panose="020B0604020202020204" pitchFamily="34" charset="-122"/>
            </a:endParaRPr>
          </a:p>
        </p:txBody>
      </p:sp>
      <p:cxnSp>
        <p:nvCxnSpPr>
          <p:cNvPr id="16" name="直接连接符 15"/>
          <p:cNvCxnSpPr/>
          <p:nvPr/>
        </p:nvCxnSpPr>
        <p:spPr>
          <a:xfrm>
            <a:off x="4798383" y="2526197"/>
            <a:ext cx="108000" cy="36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文本框 16"/>
          <p:cNvSpPr txBox="1"/>
          <p:nvPr/>
        </p:nvSpPr>
        <p:spPr>
          <a:xfrm rot="20619976">
            <a:off x="4759210" y="3430768"/>
            <a:ext cx="635110" cy="1092607"/>
          </a:xfrm>
          <a:prstGeom prst="rect">
            <a:avLst/>
          </a:prstGeom>
          <a:noFill/>
        </p:spPr>
        <p:txBody>
          <a:bodyPr wrap="none" rtlCol="0">
            <a:spAutoFit/>
          </a:bodyPr>
          <a:lstStyle>
            <a:defPPr>
              <a:defRPr lang="zh-CN"/>
            </a:defPPr>
            <a:lvl1pPr>
              <a:lnSpc>
                <a:spcPts val="1400"/>
              </a:lnSpc>
              <a:defRPr sz="1600">
                <a:latin typeface="Arial Unicode MS" panose="020B0604020202020204" pitchFamily="34" charset="-122"/>
                <a:ea typeface="Arial Unicode MS" panose="020B0604020202020204" pitchFamily="34" charset="-122"/>
                <a:cs typeface="Arial Unicode MS" panose="020B0604020202020204" pitchFamily="34" charset="-122"/>
              </a:defRPr>
            </a:lvl1pPr>
          </a:lstStyle>
          <a:p>
            <a:pPr>
              <a:lnSpc>
                <a:spcPts val="1300"/>
              </a:lnSpc>
            </a:pPr>
            <a:r>
              <a:rPr lang="en-US" altLang="zh-CN" dirty="0"/>
              <a:t>NH</a:t>
            </a:r>
            <a:r>
              <a:rPr lang="en-US" altLang="zh-CN" baseline="-25000" dirty="0"/>
              <a:t>3</a:t>
            </a:r>
            <a:r>
              <a:rPr lang="en-US" altLang="zh-CN" baseline="30000" dirty="0"/>
              <a:t>+</a:t>
            </a:r>
          </a:p>
          <a:p>
            <a:pPr>
              <a:lnSpc>
                <a:spcPts val="1300"/>
              </a:lnSpc>
            </a:pPr>
            <a:r>
              <a:rPr lang="en-US" altLang="zh-CN" dirty="0"/>
              <a:t> ⅼ</a:t>
            </a:r>
          </a:p>
          <a:p>
            <a:pPr>
              <a:lnSpc>
                <a:spcPts val="1300"/>
              </a:lnSpc>
            </a:pPr>
            <a:r>
              <a:rPr lang="en-US" altLang="zh-CN" dirty="0"/>
              <a:t>C</a:t>
            </a:r>
          </a:p>
          <a:p>
            <a:pPr>
              <a:lnSpc>
                <a:spcPts val="1300"/>
              </a:lnSpc>
            </a:pPr>
            <a:r>
              <a:rPr lang="en-US" altLang="zh-CN" dirty="0"/>
              <a:t> ⅼ</a:t>
            </a:r>
          </a:p>
          <a:p>
            <a:pPr>
              <a:lnSpc>
                <a:spcPts val="1300"/>
              </a:lnSpc>
            </a:pPr>
            <a:r>
              <a:rPr lang="en-US" altLang="zh-CN" dirty="0"/>
              <a:t>CH</a:t>
            </a:r>
            <a:r>
              <a:rPr lang="en-US" altLang="zh-CN" baseline="-25000" dirty="0"/>
              <a:t>2</a:t>
            </a:r>
          </a:p>
          <a:p>
            <a:pPr>
              <a:lnSpc>
                <a:spcPts val="1300"/>
              </a:lnSpc>
            </a:pPr>
            <a:r>
              <a:rPr lang="en-US" altLang="zh-CN" dirty="0"/>
              <a:t> ⅼ</a:t>
            </a:r>
            <a:endParaRPr lang="zh-CN" altLang="en-US" dirty="0"/>
          </a:p>
        </p:txBody>
      </p:sp>
      <p:sp>
        <p:nvSpPr>
          <p:cNvPr id="18" name="文本框 17"/>
          <p:cNvSpPr txBox="1"/>
          <p:nvPr/>
        </p:nvSpPr>
        <p:spPr>
          <a:xfrm>
            <a:off x="7887812" y="3930785"/>
            <a:ext cx="479618" cy="264047"/>
          </a:xfrm>
          <a:prstGeom prst="rect">
            <a:avLst/>
          </a:prstGeom>
          <a:noFill/>
        </p:spPr>
        <p:txBody>
          <a:bodyPr wrap="none" rtlCol="0">
            <a:spAutoFit/>
          </a:bodyPr>
          <a:lstStyle/>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CH</a:t>
            </a:r>
            <a:endParaRPr lang="zh-CN" altLang="en-US" sz="1600" dirty="0">
              <a:latin typeface="Arial" panose="020B0604020202020204" pitchFamily="34" charset="0"/>
              <a:ea typeface="Arial Unicode MS" panose="020B0604020202020204" pitchFamily="34" charset="-122"/>
              <a:cs typeface="Arial" panose="020B0604020202020204" pitchFamily="34" charset="0"/>
            </a:endParaRPr>
          </a:p>
        </p:txBody>
      </p:sp>
      <p:sp>
        <p:nvSpPr>
          <p:cNvPr id="19" name="文本框 18"/>
          <p:cNvSpPr txBox="1"/>
          <p:nvPr/>
        </p:nvSpPr>
        <p:spPr>
          <a:xfrm>
            <a:off x="6203618" y="4472898"/>
            <a:ext cx="554960" cy="264047"/>
          </a:xfrm>
          <a:prstGeom prst="rect">
            <a:avLst/>
          </a:prstGeom>
          <a:noFill/>
        </p:spPr>
        <p:txBody>
          <a:bodyPr wrap="none" rtlCol="0">
            <a:spAutoFit/>
          </a:bodyPr>
          <a:lstStyle/>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CH</a:t>
            </a:r>
            <a:r>
              <a:rPr lang="en-US" altLang="zh-CN" sz="1600" baseline="-25000" dirty="0">
                <a:latin typeface="Arial" panose="020B0604020202020204" pitchFamily="34" charset="0"/>
                <a:ea typeface="Arial Unicode MS" panose="020B0604020202020204" pitchFamily="34" charset="-122"/>
                <a:cs typeface="Arial" panose="020B0604020202020204" pitchFamily="34" charset="0"/>
              </a:rPr>
              <a:t>3</a:t>
            </a:r>
            <a:endParaRPr lang="zh-CN" altLang="en-US" sz="1600" dirty="0">
              <a:latin typeface="Arial" panose="020B0604020202020204" pitchFamily="34" charset="0"/>
              <a:ea typeface="Arial Unicode MS" panose="020B0604020202020204" pitchFamily="34" charset="-122"/>
              <a:cs typeface="Arial" panose="020B0604020202020204" pitchFamily="34" charset="0"/>
            </a:endParaRPr>
          </a:p>
        </p:txBody>
      </p:sp>
      <p:sp>
        <p:nvSpPr>
          <p:cNvPr id="20" name="文本框 19"/>
          <p:cNvSpPr txBox="1"/>
          <p:nvPr/>
        </p:nvSpPr>
        <p:spPr>
          <a:xfrm>
            <a:off x="6275363" y="4713257"/>
            <a:ext cx="554960" cy="264047"/>
          </a:xfrm>
          <a:prstGeom prst="rect">
            <a:avLst/>
          </a:prstGeom>
          <a:noFill/>
        </p:spPr>
        <p:txBody>
          <a:bodyPr wrap="none" rtlCol="0">
            <a:spAutoFit/>
          </a:bodyPr>
          <a:lstStyle/>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CH</a:t>
            </a:r>
            <a:r>
              <a:rPr lang="en-US" altLang="zh-CN" sz="1600" baseline="-25000" dirty="0">
                <a:latin typeface="Arial" panose="020B0604020202020204" pitchFamily="34" charset="0"/>
                <a:ea typeface="Arial Unicode MS" panose="020B0604020202020204" pitchFamily="34" charset="-122"/>
                <a:cs typeface="Arial" panose="020B0604020202020204" pitchFamily="34" charset="0"/>
              </a:rPr>
              <a:t>3</a:t>
            </a:r>
            <a:endParaRPr lang="zh-CN" altLang="en-US" sz="1600" dirty="0">
              <a:latin typeface="Arial" panose="020B0604020202020204" pitchFamily="34" charset="0"/>
              <a:ea typeface="Arial Unicode MS" panose="020B0604020202020204" pitchFamily="34" charset="-122"/>
              <a:cs typeface="Arial" panose="020B0604020202020204" pitchFamily="34" charset="0"/>
            </a:endParaRPr>
          </a:p>
        </p:txBody>
      </p:sp>
      <p:cxnSp>
        <p:nvCxnSpPr>
          <p:cNvPr id="21" name="直接连接符 20"/>
          <p:cNvCxnSpPr/>
          <p:nvPr/>
        </p:nvCxnSpPr>
        <p:spPr>
          <a:xfrm>
            <a:off x="6230702" y="4269945"/>
            <a:ext cx="108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p:cNvCxnSpPr/>
          <p:nvPr/>
        </p:nvCxnSpPr>
        <p:spPr>
          <a:xfrm>
            <a:off x="6477516" y="4893910"/>
            <a:ext cx="108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文本框 22"/>
          <p:cNvSpPr txBox="1"/>
          <p:nvPr/>
        </p:nvSpPr>
        <p:spPr>
          <a:xfrm>
            <a:off x="7014667" y="3676763"/>
            <a:ext cx="554960" cy="264047"/>
          </a:xfrm>
          <a:prstGeom prst="rect">
            <a:avLst/>
          </a:prstGeom>
          <a:noFill/>
        </p:spPr>
        <p:txBody>
          <a:bodyPr wrap="none" rtlCol="0">
            <a:spAutoFit/>
          </a:bodyPr>
          <a:lstStyle/>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CH</a:t>
            </a:r>
            <a:r>
              <a:rPr lang="en-US" altLang="zh-CN" sz="1600" baseline="-25000" dirty="0">
                <a:latin typeface="Arial" panose="020B0604020202020204" pitchFamily="34" charset="0"/>
                <a:ea typeface="Arial Unicode MS" panose="020B0604020202020204" pitchFamily="34" charset="-122"/>
                <a:cs typeface="Arial" panose="020B0604020202020204" pitchFamily="34" charset="0"/>
              </a:rPr>
              <a:t>3</a:t>
            </a:r>
            <a:endParaRPr lang="zh-CN" altLang="en-US" sz="1600" dirty="0">
              <a:latin typeface="Arial" panose="020B0604020202020204" pitchFamily="34" charset="0"/>
              <a:ea typeface="Arial Unicode MS" panose="020B0604020202020204" pitchFamily="34" charset="-122"/>
              <a:cs typeface="Arial" panose="020B0604020202020204" pitchFamily="34" charset="0"/>
            </a:endParaRPr>
          </a:p>
        </p:txBody>
      </p:sp>
      <p:sp>
        <p:nvSpPr>
          <p:cNvPr id="24" name="文本框 23"/>
          <p:cNvSpPr txBox="1"/>
          <p:nvPr/>
        </p:nvSpPr>
        <p:spPr>
          <a:xfrm>
            <a:off x="7014667" y="4107780"/>
            <a:ext cx="554960" cy="264047"/>
          </a:xfrm>
          <a:prstGeom prst="rect">
            <a:avLst/>
          </a:prstGeom>
          <a:noFill/>
        </p:spPr>
        <p:txBody>
          <a:bodyPr wrap="none" rtlCol="0">
            <a:spAutoFit/>
          </a:bodyPr>
          <a:lstStyle/>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CH</a:t>
            </a:r>
            <a:r>
              <a:rPr lang="en-US" altLang="zh-CN" sz="1600" baseline="-25000" dirty="0">
                <a:latin typeface="Arial" panose="020B0604020202020204" pitchFamily="34" charset="0"/>
                <a:ea typeface="Arial Unicode MS" panose="020B0604020202020204" pitchFamily="34" charset="-122"/>
                <a:cs typeface="Arial" panose="020B0604020202020204" pitchFamily="34" charset="0"/>
              </a:rPr>
              <a:t>3</a:t>
            </a:r>
            <a:endParaRPr lang="zh-CN" altLang="en-US" sz="1600" dirty="0">
              <a:latin typeface="Arial" panose="020B0604020202020204" pitchFamily="34" charset="0"/>
              <a:ea typeface="Arial Unicode MS" panose="020B0604020202020204" pitchFamily="34" charset="-122"/>
              <a:cs typeface="Arial" panose="020B0604020202020204" pitchFamily="34" charset="0"/>
            </a:endParaRPr>
          </a:p>
        </p:txBody>
      </p:sp>
      <p:sp>
        <p:nvSpPr>
          <p:cNvPr id="25" name="文本框 24"/>
          <p:cNvSpPr txBox="1"/>
          <p:nvPr/>
        </p:nvSpPr>
        <p:spPr>
          <a:xfrm>
            <a:off x="7422860" y="3676763"/>
            <a:ext cx="554960" cy="264047"/>
          </a:xfrm>
          <a:prstGeom prst="rect">
            <a:avLst/>
          </a:prstGeom>
          <a:noFill/>
        </p:spPr>
        <p:txBody>
          <a:bodyPr wrap="none" rtlCol="0">
            <a:spAutoFit/>
          </a:bodyPr>
          <a:lstStyle/>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H</a:t>
            </a:r>
            <a:r>
              <a:rPr lang="en-US" altLang="zh-CN" sz="1600" baseline="-25000" dirty="0">
                <a:latin typeface="Arial" panose="020B0604020202020204" pitchFamily="34" charset="0"/>
                <a:ea typeface="Arial Unicode MS" panose="020B0604020202020204" pitchFamily="34" charset="-122"/>
                <a:cs typeface="Arial" panose="020B0604020202020204" pitchFamily="34" charset="0"/>
              </a:rPr>
              <a:t>3</a:t>
            </a:r>
            <a:r>
              <a:rPr lang="en-US" altLang="zh-CN" sz="1600" dirty="0">
                <a:latin typeface="Arial" panose="020B0604020202020204" pitchFamily="34" charset="0"/>
                <a:ea typeface="Arial Unicode MS" panose="020B0604020202020204" pitchFamily="34" charset="-122"/>
                <a:cs typeface="Arial" panose="020B0604020202020204" pitchFamily="34" charset="0"/>
              </a:rPr>
              <a:t>C</a:t>
            </a:r>
            <a:endParaRPr lang="zh-CN" altLang="en-US" sz="1600" dirty="0">
              <a:latin typeface="Arial" panose="020B0604020202020204" pitchFamily="34" charset="0"/>
              <a:ea typeface="Arial Unicode MS" panose="020B0604020202020204" pitchFamily="34" charset="-122"/>
              <a:cs typeface="Arial" panose="020B0604020202020204" pitchFamily="34" charset="0"/>
            </a:endParaRPr>
          </a:p>
        </p:txBody>
      </p:sp>
      <p:sp>
        <p:nvSpPr>
          <p:cNvPr id="26" name="文本框 25"/>
          <p:cNvSpPr txBox="1"/>
          <p:nvPr/>
        </p:nvSpPr>
        <p:spPr>
          <a:xfrm>
            <a:off x="7422860" y="4107779"/>
            <a:ext cx="554960" cy="264047"/>
          </a:xfrm>
          <a:prstGeom prst="rect">
            <a:avLst/>
          </a:prstGeom>
          <a:noFill/>
        </p:spPr>
        <p:txBody>
          <a:bodyPr wrap="none" rtlCol="0">
            <a:spAutoFit/>
          </a:bodyPr>
          <a:lstStyle/>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H</a:t>
            </a:r>
            <a:r>
              <a:rPr lang="en-US" altLang="zh-CN" sz="1600" baseline="-25000" dirty="0">
                <a:latin typeface="Arial" panose="020B0604020202020204" pitchFamily="34" charset="0"/>
                <a:ea typeface="Arial Unicode MS" panose="020B0604020202020204" pitchFamily="34" charset="-122"/>
                <a:cs typeface="Arial" panose="020B0604020202020204" pitchFamily="34" charset="0"/>
              </a:rPr>
              <a:t>3</a:t>
            </a:r>
            <a:r>
              <a:rPr lang="en-US" altLang="zh-CN" sz="1600" dirty="0">
                <a:latin typeface="Arial" panose="020B0604020202020204" pitchFamily="34" charset="0"/>
                <a:ea typeface="Arial Unicode MS" panose="020B0604020202020204" pitchFamily="34" charset="-122"/>
                <a:cs typeface="Arial" panose="020B0604020202020204" pitchFamily="34" charset="0"/>
              </a:rPr>
              <a:t>C</a:t>
            </a:r>
            <a:endParaRPr lang="zh-CN" altLang="en-US" sz="1600" dirty="0">
              <a:latin typeface="Arial" panose="020B0604020202020204" pitchFamily="34" charset="0"/>
              <a:ea typeface="Arial Unicode MS" panose="020B0604020202020204" pitchFamily="34" charset="-122"/>
              <a:cs typeface="Arial" panose="020B0604020202020204" pitchFamily="34" charset="0"/>
            </a:endParaRPr>
          </a:p>
        </p:txBody>
      </p:sp>
      <p:sp>
        <p:nvSpPr>
          <p:cNvPr id="27" name="文本框 26"/>
          <p:cNvSpPr txBox="1"/>
          <p:nvPr/>
        </p:nvSpPr>
        <p:spPr>
          <a:xfrm>
            <a:off x="6629800" y="3930785"/>
            <a:ext cx="479618" cy="264047"/>
          </a:xfrm>
          <a:prstGeom prst="rect">
            <a:avLst/>
          </a:prstGeom>
          <a:noFill/>
        </p:spPr>
        <p:txBody>
          <a:bodyPr wrap="none" rtlCol="0">
            <a:spAutoFit/>
          </a:bodyPr>
          <a:lstStyle/>
          <a:p>
            <a:pPr>
              <a:lnSpc>
                <a:spcPts val="1300"/>
              </a:lnSpc>
            </a:pPr>
            <a:r>
              <a:rPr lang="en-US" altLang="zh-CN" sz="1600" dirty="0">
                <a:latin typeface="Arial" panose="020B0604020202020204" pitchFamily="34" charset="0"/>
                <a:ea typeface="Arial Unicode MS" panose="020B0604020202020204" pitchFamily="34" charset="-122"/>
                <a:cs typeface="Arial" panose="020B0604020202020204" pitchFamily="34" charset="0"/>
              </a:rPr>
              <a:t>HC</a:t>
            </a:r>
            <a:endParaRPr lang="zh-CN" altLang="en-US" sz="1600" dirty="0">
              <a:latin typeface="Arial" panose="020B0604020202020204" pitchFamily="34" charset="0"/>
              <a:ea typeface="Arial Unicode MS" panose="020B0604020202020204" pitchFamily="34" charset="-122"/>
              <a:cs typeface="Arial" panose="020B0604020202020204" pitchFamily="34" charset="0"/>
            </a:endParaRPr>
          </a:p>
        </p:txBody>
      </p:sp>
      <p:cxnSp>
        <p:nvCxnSpPr>
          <p:cNvPr id="28" name="直接连接符 27"/>
          <p:cNvCxnSpPr/>
          <p:nvPr/>
        </p:nvCxnSpPr>
        <p:spPr>
          <a:xfrm>
            <a:off x="7879346" y="3849500"/>
            <a:ext cx="108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a:off x="6993548" y="4092022"/>
            <a:ext cx="108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H="1">
            <a:off x="6998275" y="3835205"/>
            <a:ext cx="108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p:nvPr/>
        </p:nvCxnSpPr>
        <p:spPr>
          <a:xfrm flipV="1">
            <a:off x="7884101" y="4087628"/>
            <a:ext cx="108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a:off x="6343465" y="4019938"/>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p:nvPr/>
        </p:nvCxnSpPr>
        <p:spPr>
          <a:xfrm>
            <a:off x="8286573" y="4019932"/>
            <a:ext cx="18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矩形 32"/>
          <p:cNvSpPr/>
          <p:nvPr/>
        </p:nvSpPr>
        <p:spPr>
          <a:xfrm>
            <a:off x="5866142" y="1828759"/>
            <a:ext cx="697627"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rPr>
              <a:t>氢键</a:t>
            </a:r>
          </a:p>
        </p:txBody>
      </p:sp>
      <p:sp>
        <p:nvSpPr>
          <p:cNvPr id="36" name="矩形 35"/>
          <p:cNvSpPr/>
          <p:nvPr/>
        </p:nvSpPr>
        <p:spPr>
          <a:xfrm>
            <a:off x="7530532" y="1757695"/>
            <a:ext cx="954107"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rPr>
              <a:t>二硫键</a:t>
            </a:r>
          </a:p>
        </p:txBody>
      </p:sp>
      <p:sp>
        <p:nvSpPr>
          <p:cNvPr id="37" name="矩形 36"/>
          <p:cNvSpPr/>
          <p:nvPr/>
        </p:nvSpPr>
        <p:spPr>
          <a:xfrm>
            <a:off x="3889490" y="3522355"/>
            <a:ext cx="697627"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rPr>
              <a:t>盐键</a:t>
            </a:r>
          </a:p>
        </p:txBody>
      </p:sp>
      <p:sp>
        <p:nvSpPr>
          <p:cNvPr id="38" name="矩形 37"/>
          <p:cNvSpPr/>
          <p:nvPr/>
        </p:nvSpPr>
        <p:spPr>
          <a:xfrm>
            <a:off x="7057731" y="4336346"/>
            <a:ext cx="954107"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rPr>
              <a:t>疏水键</a:t>
            </a:r>
          </a:p>
        </p:txBody>
      </p:sp>
      <p:sp>
        <p:nvSpPr>
          <p:cNvPr id="39" name="矩形 38"/>
          <p:cNvSpPr/>
          <p:nvPr/>
        </p:nvSpPr>
        <p:spPr>
          <a:xfrm>
            <a:off x="5211527" y="4710991"/>
            <a:ext cx="1210588"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rPr>
              <a:t>范德华力</a:t>
            </a:r>
          </a:p>
        </p:txBody>
      </p:sp>
      <p:sp>
        <p:nvSpPr>
          <p:cNvPr id="45" name="任意多边形 44"/>
          <p:cNvSpPr/>
          <p:nvPr/>
        </p:nvSpPr>
        <p:spPr>
          <a:xfrm rot="1444886">
            <a:off x="3316636" y="255689"/>
            <a:ext cx="5907917" cy="5349257"/>
          </a:xfrm>
          <a:custGeom>
            <a:avLst/>
            <a:gdLst>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36606 w 5908585"/>
              <a:gd name="connsiteY105" fmla="*/ 436162 h 5349257"/>
              <a:gd name="connsiteX106" fmla="*/ 3118522 w 5908585"/>
              <a:gd name="connsiteY106" fmla="*/ 221853 h 5349257"/>
              <a:gd name="connsiteX107" fmla="*/ 3174668 w 5908585"/>
              <a:gd name="connsiteY107" fmla="*/ 104631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36606 w 5908585"/>
              <a:gd name="connsiteY105" fmla="*/ 436162 h 5349257"/>
              <a:gd name="connsiteX106" fmla="*/ 3124814 w 5908585"/>
              <a:gd name="connsiteY106" fmla="*/ 224258 h 5349257"/>
              <a:gd name="connsiteX107" fmla="*/ 3174668 w 5908585"/>
              <a:gd name="connsiteY107" fmla="*/ 104631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814 w 5908585"/>
              <a:gd name="connsiteY106" fmla="*/ 224258 h 5349257"/>
              <a:gd name="connsiteX107" fmla="*/ 3174668 w 5908585"/>
              <a:gd name="connsiteY107" fmla="*/ 104631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814 w 5908585"/>
              <a:gd name="connsiteY106" fmla="*/ 224258 h 5349257"/>
              <a:gd name="connsiteX107" fmla="*/ 3188914 w 5908585"/>
              <a:gd name="connsiteY107" fmla="*/ 95655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583 w 5908585"/>
              <a:gd name="connsiteY106" fmla="*/ 229577 h 5349257"/>
              <a:gd name="connsiteX107" fmla="*/ 3188914 w 5908585"/>
              <a:gd name="connsiteY107" fmla="*/ 95655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352 w 5908585"/>
              <a:gd name="connsiteY106" fmla="*/ 234897 h 5349257"/>
              <a:gd name="connsiteX107" fmla="*/ 3188914 w 5908585"/>
              <a:gd name="connsiteY107" fmla="*/ 95655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52444 w 5908585"/>
              <a:gd name="connsiteY4" fmla="*/ 415625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352 w 5908585"/>
              <a:gd name="connsiteY106" fmla="*/ 234897 h 5349257"/>
              <a:gd name="connsiteX107" fmla="*/ 3187942 w 5908585"/>
              <a:gd name="connsiteY107" fmla="*/ 93482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19829 w 5908585"/>
              <a:gd name="connsiteY5" fmla="*/ 733365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352 w 5908585"/>
              <a:gd name="connsiteY106" fmla="*/ 234897 h 5349257"/>
              <a:gd name="connsiteX107" fmla="*/ 3187942 w 5908585"/>
              <a:gd name="connsiteY107" fmla="*/ 93482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091973 w 5908585"/>
              <a:gd name="connsiteY6" fmla="*/ 1138364 h 5349257"/>
              <a:gd name="connsiteX7" fmla="*/ 2754075 w 5908585"/>
              <a:gd name="connsiteY7" fmla="*/ 1394384 h 5349257"/>
              <a:gd name="connsiteX8" fmla="*/ 2346258 w 5908585"/>
              <a:gd name="connsiteY8" fmla="*/ 1512034 h 5349257"/>
              <a:gd name="connsiteX9" fmla="*/ 2076660 w 5908585"/>
              <a:gd name="connsiteY9" fmla="*/ 1487137 h 5349257"/>
              <a:gd name="connsiteX10" fmla="*/ 1889281 w 5908585"/>
              <a:gd name="connsiteY10" fmla="*/ 1393185 h 5349257"/>
              <a:gd name="connsiteX11" fmla="*/ 1680990 w 5908585"/>
              <a:gd name="connsiteY11" fmla="*/ 1324733 h 5349257"/>
              <a:gd name="connsiteX12" fmla="*/ 1395069 w 5908585"/>
              <a:gd name="connsiteY12" fmla="*/ 1371749 h 5349257"/>
              <a:gd name="connsiteX13" fmla="*/ 1104863 w 5908585"/>
              <a:gd name="connsiteY13" fmla="*/ 1517606 h 5349257"/>
              <a:gd name="connsiteX14" fmla="*/ 821689 w 5908585"/>
              <a:gd name="connsiteY14" fmla="*/ 1805710 h 5349257"/>
              <a:gd name="connsiteX15" fmla="*/ 573344 w 5908585"/>
              <a:gd name="connsiteY15" fmla="*/ 2280176 h 5349257"/>
              <a:gd name="connsiteX16" fmla="*/ 491015 w 5908585"/>
              <a:gd name="connsiteY16" fmla="*/ 2656213 h 5349257"/>
              <a:gd name="connsiteX17" fmla="*/ 497334 w 5908585"/>
              <a:gd name="connsiteY17" fmla="*/ 2814932 h 5349257"/>
              <a:gd name="connsiteX18" fmla="*/ 555782 w 5908585"/>
              <a:gd name="connsiteY18" fmla="*/ 2837273 h 5349257"/>
              <a:gd name="connsiteX19" fmla="*/ 660492 w 5908585"/>
              <a:gd name="connsiteY19" fmla="*/ 2782397 h 5349257"/>
              <a:gd name="connsiteX20" fmla="*/ 878787 w 5908585"/>
              <a:gd name="connsiteY20" fmla="*/ 2620217 h 5349257"/>
              <a:gd name="connsiteX21" fmla="*/ 1119723 w 5908585"/>
              <a:gd name="connsiteY21" fmla="*/ 2544843 h 5349257"/>
              <a:gd name="connsiteX22" fmla="*/ 1351221 w 5908585"/>
              <a:gd name="connsiteY22" fmla="*/ 2611001 h 5349257"/>
              <a:gd name="connsiteX23" fmla="*/ 1514116 w 5908585"/>
              <a:gd name="connsiteY23" fmla="*/ 2812821 h 5349257"/>
              <a:gd name="connsiteX24" fmla="*/ 1552104 w 5908585"/>
              <a:gd name="connsiteY24" fmla="*/ 3078544 h 5349257"/>
              <a:gd name="connsiteX25" fmla="*/ 1412756 w 5908585"/>
              <a:gd name="connsiteY25" fmla="*/ 3399293 h 5349257"/>
              <a:gd name="connsiteX26" fmla="*/ 1235872 w 5908585"/>
              <a:gd name="connsiteY26" fmla="*/ 3672201 h 5349257"/>
              <a:gd name="connsiteX27" fmla="*/ 1135489 w 5908585"/>
              <a:gd name="connsiteY27" fmla="*/ 4007844 h 5349257"/>
              <a:gd name="connsiteX28" fmla="*/ 1191268 w 5908585"/>
              <a:gd name="connsiteY28" fmla="*/ 4548317 h 5349257"/>
              <a:gd name="connsiteX29" fmla="*/ 1538535 w 5908585"/>
              <a:gd name="connsiteY29" fmla="*/ 4837357 h 5349257"/>
              <a:gd name="connsiteX30" fmla="*/ 1968994 w 5908585"/>
              <a:gd name="connsiteY30" fmla="*/ 4806514 h 5349257"/>
              <a:gd name="connsiteX31" fmla="*/ 2492541 w 5908585"/>
              <a:gd name="connsiteY31" fmla="*/ 4532138 h 5349257"/>
              <a:gd name="connsiteX32" fmla="*/ 2973812 w 5908585"/>
              <a:gd name="connsiteY32" fmla="*/ 4090881 h 5349257"/>
              <a:gd name="connsiteX33" fmla="*/ 3169877 w 5908585"/>
              <a:gd name="connsiteY33" fmla="*/ 3680166 h 5349257"/>
              <a:gd name="connsiteX34" fmla="*/ 3226706 w 5908585"/>
              <a:gd name="connsiteY34" fmla="*/ 3283217 h 5349257"/>
              <a:gd name="connsiteX35" fmla="*/ 3295420 w 5908585"/>
              <a:gd name="connsiteY35" fmla="*/ 2840571 h 5349257"/>
              <a:gd name="connsiteX36" fmla="*/ 3484753 w 5908585"/>
              <a:gd name="connsiteY36" fmla="*/ 2432864 h 5349257"/>
              <a:gd name="connsiteX37" fmla="*/ 3794856 w 5908585"/>
              <a:gd name="connsiteY37" fmla="*/ 2132725 h 5349257"/>
              <a:gd name="connsiteX38" fmla="*/ 4141066 w 5908585"/>
              <a:gd name="connsiteY38" fmla="*/ 1913376 h 5349257"/>
              <a:gd name="connsiteX39" fmla="*/ 4498748 w 5908585"/>
              <a:gd name="connsiteY39" fmla="*/ 1810056 h 5349257"/>
              <a:gd name="connsiteX40" fmla="*/ 4900849 w 5908585"/>
              <a:gd name="connsiteY40" fmla="*/ 1824196 h 5349257"/>
              <a:gd name="connsiteX41" fmla="*/ 5287493 w 5908585"/>
              <a:gd name="connsiteY41" fmla="*/ 1966402 h 5349257"/>
              <a:gd name="connsiteX42" fmla="*/ 5563560 w 5908585"/>
              <a:gd name="connsiteY42" fmla="*/ 2222646 h 5349257"/>
              <a:gd name="connsiteX43" fmla="*/ 5768731 w 5908585"/>
              <a:gd name="connsiteY43" fmla="*/ 2591347 h 5349257"/>
              <a:gd name="connsiteX44" fmla="*/ 5887246 w 5908585"/>
              <a:gd name="connsiteY44" fmla="*/ 3055319 h 5349257"/>
              <a:gd name="connsiteX45" fmla="*/ 5903045 w 5908585"/>
              <a:gd name="connsiteY45" fmla="*/ 3452116 h 5349257"/>
              <a:gd name="connsiteX46" fmla="*/ 5824439 w 5908585"/>
              <a:gd name="connsiteY46" fmla="*/ 3818412 h 5349257"/>
              <a:gd name="connsiteX47" fmla="*/ 5598284 w 5908585"/>
              <a:gd name="connsiteY47" fmla="*/ 4161804 h 5349257"/>
              <a:gd name="connsiteX48" fmla="*/ 5294048 w 5908585"/>
              <a:gd name="connsiteY48" fmla="*/ 4402781 h 5349257"/>
              <a:gd name="connsiteX49" fmla="*/ 4893114 w 5908585"/>
              <a:gd name="connsiteY49" fmla="*/ 4590048 h 5349257"/>
              <a:gd name="connsiteX50" fmla="*/ 4537877 w 5908585"/>
              <a:gd name="connsiteY50" fmla="*/ 4789201 h 5349257"/>
              <a:gd name="connsiteX51" fmla="*/ 4258990 w 5908585"/>
              <a:gd name="connsiteY51" fmla="*/ 4978462 h 5349257"/>
              <a:gd name="connsiteX52" fmla="*/ 3971229 w 5908585"/>
              <a:gd name="connsiteY52" fmla="*/ 5220153 h 5349257"/>
              <a:gd name="connsiteX53" fmla="*/ 3755490 w 5908585"/>
              <a:gd name="connsiteY53" fmla="*/ 5171185 h 5349257"/>
              <a:gd name="connsiteX54" fmla="*/ 3709341 w 5908585"/>
              <a:gd name="connsiteY54" fmla="*/ 4941418 h 5349257"/>
              <a:gd name="connsiteX55" fmla="*/ 3953700 w 5908585"/>
              <a:gd name="connsiteY55" fmla="*/ 4711048 h 5349257"/>
              <a:gd name="connsiteX56" fmla="*/ 4139761 w 5908585"/>
              <a:gd name="connsiteY56" fmla="*/ 4530964 h 5349257"/>
              <a:gd name="connsiteX57" fmla="*/ 4369226 w 5908585"/>
              <a:gd name="connsiteY57" fmla="*/ 4339560 h 5349257"/>
              <a:gd name="connsiteX58" fmla="*/ 4686363 w 5908585"/>
              <a:gd name="connsiteY58" fmla="*/ 4181667 h 5349257"/>
              <a:gd name="connsiteX59" fmla="*/ 5125398 w 5908585"/>
              <a:gd name="connsiteY59" fmla="*/ 3953139 h 5349257"/>
              <a:gd name="connsiteX60" fmla="*/ 5371186 w 5908585"/>
              <a:gd name="connsiteY60" fmla="*/ 3689821 h 5349257"/>
              <a:gd name="connsiteX61" fmla="*/ 5422712 w 5908585"/>
              <a:gd name="connsiteY61" fmla="*/ 3262935 h 5349257"/>
              <a:gd name="connsiteX62" fmla="*/ 5338724 w 5908585"/>
              <a:gd name="connsiteY62" fmla="*/ 2840073 h 5349257"/>
              <a:gd name="connsiteX63" fmla="*/ 5111776 w 5908585"/>
              <a:gd name="connsiteY63" fmla="*/ 2440718 h 5349257"/>
              <a:gd name="connsiteX64" fmla="*/ 4834430 w 5908585"/>
              <a:gd name="connsiteY64" fmla="*/ 2290048 h 5349257"/>
              <a:gd name="connsiteX65" fmla="*/ 4406264 w 5908585"/>
              <a:gd name="connsiteY65" fmla="*/ 2344098 h 5349257"/>
              <a:gd name="connsiteX66" fmla="*/ 4065207 w 5908585"/>
              <a:gd name="connsiteY66" fmla="*/ 2520759 h 5349257"/>
              <a:gd name="connsiteX67" fmla="*/ 3854510 w 5908585"/>
              <a:gd name="connsiteY67" fmla="*/ 2736084 h 5349257"/>
              <a:gd name="connsiteX68" fmla="*/ 3747244 w 5908585"/>
              <a:gd name="connsiteY68" fmla="*/ 3002109 h 5349257"/>
              <a:gd name="connsiteX69" fmla="*/ 3703015 w 5908585"/>
              <a:gd name="connsiteY69" fmla="*/ 3336886 h 5349257"/>
              <a:gd name="connsiteX70" fmla="*/ 3667662 w 5908585"/>
              <a:gd name="connsiteY70" fmla="*/ 3619234 h 5349257"/>
              <a:gd name="connsiteX71" fmla="*/ 3595637 w 5908585"/>
              <a:gd name="connsiteY71" fmla="*/ 3909893 h 5349257"/>
              <a:gd name="connsiteX72" fmla="*/ 3425636 w 5908585"/>
              <a:gd name="connsiteY72" fmla="*/ 4252419 h 5349257"/>
              <a:gd name="connsiteX73" fmla="*/ 3170257 w 5908585"/>
              <a:gd name="connsiteY73" fmla="*/ 4584640 h 5349257"/>
              <a:gd name="connsiteX74" fmla="*/ 2769624 w 5908585"/>
              <a:gd name="connsiteY74" fmla="*/ 4917163 h 5349257"/>
              <a:gd name="connsiteX75" fmla="*/ 2288767 w 5908585"/>
              <a:gd name="connsiteY75" fmla="*/ 5196691 h 5349257"/>
              <a:gd name="connsiteX76" fmla="*/ 1886967 w 5908585"/>
              <a:gd name="connsiteY76" fmla="*/ 5327805 h 5349257"/>
              <a:gd name="connsiteX77" fmla="*/ 1510366 w 5908585"/>
              <a:gd name="connsiteY77" fmla="*/ 5334578 h 5349257"/>
              <a:gd name="connsiteX78" fmla="*/ 1143919 w 5908585"/>
              <a:gd name="connsiteY78" fmla="*/ 5183345 h 5349257"/>
              <a:gd name="connsiteX79" fmla="*/ 891058 w 5908585"/>
              <a:gd name="connsiteY79" fmla="*/ 4924806 h 5349257"/>
              <a:gd name="connsiteX80" fmla="*/ 697923 w 5908585"/>
              <a:gd name="connsiteY80" fmla="*/ 4583034 h 5349257"/>
              <a:gd name="connsiteX81" fmla="*/ 650455 w 5908585"/>
              <a:gd name="connsiteY81" fmla="*/ 4079232 h 5349257"/>
              <a:gd name="connsiteX82" fmla="*/ 715747 w 5908585"/>
              <a:gd name="connsiteY82" fmla="*/ 3791581 h 5349257"/>
              <a:gd name="connsiteX83" fmla="*/ 763136 w 5908585"/>
              <a:gd name="connsiteY83" fmla="*/ 3536163 h 5349257"/>
              <a:gd name="connsiteX84" fmla="*/ 927984 w 5908585"/>
              <a:gd name="connsiteY84" fmla="*/ 3236326 h 5349257"/>
              <a:gd name="connsiteX85" fmla="*/ 981692 w 5908585"/>
              <a:gd name="connsiteY85" fmla="*/ 3139627 h 5349257"/>
              <a:gd name="connsiteX86" fmla="*/ 1010766 w 5908585"/>
              <a:gd name="connsiteY86" fmla="*/ 3078171 h 5349257"/>
              <a:gd name="connsiteX87" fmla="*/ 832151 w 5908585"/>
              <a:gd name="connsiteY87" fmla="*/ 3238771 h 5349257"/>
              <a:gd name="connsiteX88" fmla="*/ 594223 w 5908585"/>
              <a:gd name="connsiteY88" fmla="*/ 3320877 h 5349257"/>
              <a:gd name="connsiteX89" fmla="*/ 351556 w 5908585"/>
              <a:gd name="connsiteY89" fmla="*/ 3283945 h 5349257"/>
              <a:gd name="connsiteX90" fmla="*/ 102569 w 5908585"/>
              <a:gd name="connsiteY90" fmla="*/ 3088293 h 5349257"/>
              <a:gd name="connsiteX91" fmla="*/ 6132 w 5908585"/>
              <a:gd name="connsiteY91" fmla="*/ 2800229 h 5349257"/>
              <a:gd name="connsiteX92" fmla="*/ 21138 w 5908585"/>
              <a:gd name="connsiteY92" fmla="*/ 2454281 h 5349257"/>
              <a:gd name="connsiteX93" fmla="*/ 113358 w 5908585"/>
              <a:gd name="connsiteY93" fmla="*/ 2154594 h 5349257"/>
              <a:gd name="connsiteX94" fmla="*/ 345229 w 5908585"/>
              <a:gd name="connsiteY94" fmla="*/ 1679413 h 5349257"/>
              <a:gd name="connsiteX95" fmla="*/ 553481 w 5908585"/>
              <a:gd name="connsiteY95" fmla="*/ 1368255 h 5349257"/>
              <a:gd name="connsiteX96" fmla="*/ 858431 w 5908585"/>
              <a:gd name="connsiteY96" fmla="*/ 1110804 h 5349257"/>
              <a:gd name="connsiteX97" fmla="*/ 1222696 w 5908585"/>
              <a:gd name="connsiteY97" fmla="*/ 931849 h 5349257"/>
              <a:gd name="connsiteX98" fmla="*/ 1552734 w 5908585"/>
              <a:gd name="connsiteY98" fmla="*/ 857039 h 5349257"/>
              <a:gd name="connsiteX99" fmla="*/ 1874761 w 5908585"/>
              <a:gd name="connsiteY99" fmla="*/ 890812 h 5349257"/>
              <a:gd name="connsiteX100" fmla="*/ 2059846 w 5908585"/>
              <a:gd name="connsiteY100" fmla="*/ 961558 h 5349257"/>
              <a:gd name="connsiteX101" fmla="*/ 2244930 w 5908585"/>
              <a:gd name="connsiteY101" fmla="*/ 1032304 h 5349257"/>
              <a:gd name="connsiteX102" fmla="*/ 2505350 w 5908585"/>
              <a:gd name="connsiteY102" fmla="*/ 964377 h 5349257"/>
              <a:gd name="connsiteX103" fmla="*/ 2698295 w 5908585"/>
              <a:gd name="connsiteY103" fmla="*/ 853912 h 5349257"/>
              <a:gd name="connsiteX104" fmla="*/ 2916440 w 5908585"/>
              <a:gd name="connsiteY104" fmla="*/ 619104 h 5349257"/>
              <a:gd name="connsiteX105" fmla="*/ 3026939 w 5908585"/>
              <a:gd name="connsiteY105" fmla="*/ 437875 h 5349257"/>
              <a:gd name="connsiteX106" fmla="*/ 3124352 w 5908585"/>
              <a:gd name="connsiteY106" fmla="*/ 234897 h 5349257"/>
              <a:gd name="connsiteX107" fmla="*/ 3187942 w 5908585"/>
              <a:gd name="connsiteY107" fmla="*/ 93482 h 5349257"/>
              <a:gd name="connsiteX108" fmla="*/ 3228890 w 5908585"/>
              <a:gd name="connsiteY108"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91973 w 5908585"/>
              <a:gd name="connsiteY7" fmla="*/ 1138364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44930 w 5908585"/>
              <a:gd name="connsiteY102" fmla="*/ 1032304 h 5349257"/>
              <a:gd name="connsiteX103" fmla="*/ 2505350 w 5908585"/>
              <a:gd name="connsiteY103" fmla="*/ 964377 h 5349257"/>
              <a:gd name="connsiteX104" fmla="*/ 2698295 w 5908585"/>
              <a:gd name="connsiteY104" fmla="*/ 853912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89337 w 5908585"/>
              <a:gd name="connsiteY7" fmla="*/ 1149975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44930 w 5908585"/>
              <a:gd name="connsiteY102" fmla="*/ 1032304 h 5349257"/>
              <a:gd name="connsiteX103" fmla="*/ 2505350 w 5908585"/>
              <a:gd name="connsiteY103" fmla="*/ 964377 h 5349257"/>
              <a:gd name="connsiteX104" fmla="*/ 2698295 w 5908585"/>
              <a:gd name="connsiteY104" fmla="*/ 853912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89337 w 5908585"/>
              <a:gd name="connsiteY7" fmla="*/ 1149975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44930 w 5908585"/>
              <a:gd name="connsiteY102" fmla="*/ 1032304 h 5349257"/>
              <a:gd name="connsiteX103" fmla="*/ 2505350 w 5908585"/>
              <a:gd name="connsiteY103" fmla="*/ 964377 h 5349257"/>
              <a:gd name="connsiteX104" fmla="*/ 2694178 w 5908585"/>
              <a:gd name="connsiteY104" fmla="*/ 85053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89337 w 5908585"/>
              <a:gd name="connsiteY7" fmla="*/ 1149975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44930 w 5908585"/>
              <a:gd name="connsiteY102" fmla="*/ 1032304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44930 w 5908585"/>
              <a:gd name="connsiteY102" fmla="*/ 1032304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9846 w 5908585"/>
              <a:gd name="connsiteY101" fmla="*/ 96155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346258 w 5908585"/>
              <a:gd name="connsiteY9" fmla="*/ 1512034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76660 w 5908585"/>
              <a:gd name="connsiteY10" fmla="*/ 1487137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4761 w 5908585"/>
              <a:gd name="connsiteY100" fmla="*/ 890812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9846 w 5908585"/>
              <a:gd name="connsiteY101" fmla="*/ 96155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9281 w 5908585"/>
              <a:gd name="connsiteY11" fmla="*/ 1393185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0585 w 5908585"/>
              <a:gd name="connsiteY11" fmla="*/ 1397072 h 5349257"/>
              <a:gd name="connsiteX12" fmla="*/ 1680990 w 5908585"/>
              <a:gd name="connsiteY12" fmla="*/ 1324733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090445 w 5908585"/>
              <a:gd name="connsiteY10" fmla="*/ 1488802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118015 w 5908585"/>
              <a:gd name="connsiteY10" fmla="*/ 1492130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75963 w 5908585"/>
              <a:gd name="connsiteY100" fmla="*/ 887667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118015 w 5908585"/>
              <a:gd name="connsiteY10" fmla="*/ 1492130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53481 w 5908585"/>
              <a:gd name="connsiteY96" fmla="*/ 1368255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64352 w 5908585"/>
              <a:gd name="connsiteY100" fmla="*/ 885031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118015 w 5908585"/>
              <a:gd name="connsiteY10" fmla="*/ 1492130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345229 w 5908585"/>
              <a:gd name="connsiteY95" fmla="*/ 1679413 h 5349257"/>
              <a:gd name="connsiteX96" fmla="*/ 561205 w 5908585"/>
              <a:gd name="connsiteY96" fmla="*/ 1362193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64352 w 5908585"/>
              <a:gd name="connsiteY100" fmla="*/ 885031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118015 w 5908585"/>
              <a:gd name="connsiteY10" fmla="*/ 1492130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298471 w 5908585"/>
              <a:gd name="connsiteY95" fmla="*/ 1749868 h 5349257"/>
              <a:gd name="connsiteX96" fmla="*/ 561205 w 5908585"/>
              <a:gd name="connsiteY96" fmla="*/ 1362193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64352 w 5908585"/>
              <a:gd name="connsiteY100" fmla="*/ 885031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8890 w 5908585"/>
              <a:gd name="connsiteY0" fmla="*/ 0 h 5349257"/>
              <a:gd name="connsiteX1" fmla="*/ 3707089 w 5908585"/>
              <a:gd name="connsiteY1" fmla="*/ 0 h 5349257"/>
              <a:gd name="connsiteX2" fmla="*/ 3688146 w 5908585"/>
              <a:gd name="connsiteY2" fmla="*/ 62997 h 5349257"/>
              <a:gd name="connsiteX3" fmla="*/ 3667157 w 5908585"/>
              <a:gd name="connsiteY3" fmla="*/ 130118 h 5349257"/>
              <a:gd name="connsiteX4" fmla="*/ 3561650 w 5908585"/>
              <a:gd name="connsiteY4" fmla="*/ 424552 h 5349257"/>
              <a:gd name="connsiteX5" fmla="*/ 3407757 w 5908585"/>
              <a:gd name="connsiteY5" fmla="*/ 741369 h 5349257"/>
              <a:gd name="connsiteX6" fmla="*/ 3281140 w 5908585"/>
              <a:gd name="connsiteY6" fmla="*/ 932660 h 5349257"/>
              <a:gd name="connsiteX7" fmla="*/ 3073658 w 5908585"/>
              <a:gd name="connsiteY7" fmla="*/ 1167416 h 5349257"/>
              <a:gd name="connsiteX8" fmla="*/ 2754075 w 5908585"/>
              <a:gd name="connsiteY8" fmla="*/ 1394384 h 5349257"/>
              <a:gd name="connsiteX9" fmla="*/ 2405235 w 5908585"/>
              <a:gd name="connsiteY9" fmla="*/ 1503933 h 5349257"/>
              <a:gd name="connsiteX10" fmla="*/ 2118015 w 5908585"/>
              <a:gd name="connsiteY10" fmla="*/ 1492130 h 5349257"/>
              <a:gd name="connsiteX11" fmla="*/ 1880585 w 5908585"/>
              <a:gd name="connsiteY11" fmla="*/ 1397072 h 5349257"/>
              <a:gd name="connsiteX12" fmla="*/ 1672294 w 5908585"/>
              <a:gd name="connsiteY12" fmla="*/ 1328620 h 5349257"/>
              <a:gd name="connsiteX13" fmla="*/ 1395069 w 5908585"/>
              <a:gd name="connsiteY13" fmla="*/ 1371749 h 5349257"/>
              <a:gd name="connsiteX14" fmla="*/ 1104863 w 5908585"/>
              <a:gd name="connsiteY14" fmla="*/ 1517606 h 5349257"/>
              <a:gd name="connsiteX15" fmla="*/ 821689 w 5908585"/>
              <a:gd name="connsiteY15" fmla="*/ 1805710 h 5349257"/>
              <a:gd name="connsiteX16" fmla="*/ 573344 w 5908585"/>
              <a:gd name="connsiteY16" fmla="*/ 2280176 h 5349257"/>
              <a:gd name="connsiteX17" fmla="*/ 491015 w 5908585"/>
              <a:gd name="connsiteY17" fmla="*/ 2656213 h 5349257"/>
              <a:gd name="connsiteX18" fmla="*/ 497334 w 5908585"/>
              <a:gd name="connsiteY18" fmla="*/ 2814932 h 5349257"/>
              <a:gd name="connsiteX19" fmla="*/ 555782 w 5908585"/>
              <a:gd name="connsiteY19" fmla="*/ 2837273 h 5349257"/>
              <a:gd name="connsiteX20" fmla="*/ 660492 w 5908585"/>
              <a:gd name="connsiteY20" fmla="*/ 2782397 h 5349257"/>
              <a:gd name="connsiteX21" fmla="*/ 878787 w 5908585"/>
              <a:gd name="connsiteY21" fmla="*/ 2620217 h 5349257"/>
              <a:gd name="connsiteX22" fmla="*/ 1119723 w 5908585"/>
              <a:gd name="connsiteY22" fmla="*/ 2544843 h 5349257"/>
              <a:gd name="connsiteX23" fmla="*/ 1351221 w 5908585"/>
              <a:gd name="connsiteY23" fmla="*/ 2611001 h 5349257"/>
              <a:gd name="connsiteX24" fmla="*/ 1514116 w 5908585"/>
              <a:gd name="connsiteY24" fmla="*/ 2812821 h 5349257"/>
              <a:gd name="connsiteX25" fmla="*/ 1552104 w 5908585"/>
              <a:gd name="connsiteY25" fmla="*/ 3078544 h 5349257"/>
              <a:gd name="connsiteX26" fmla="*/ 1412756 w 5908585"/>
              <a:gd name="connsiteY26" fmla="*/ 3399293 h 5349257"/>
              <a:gd name="connsiteX27" fmla="*/ 1235872 w 5908585"/>
              <a:gd name="connsiteY27" fmla="*/ 3672201 h 5349257"/>
              <a:gd name="connsiteX28" fmla="*/ 1135489 w 5908585"/>
              <a:gd name="connsiteY28" fmla="*/ 4007844 h 5349257"/>
              <a:gd name="connsiteX29" fmla="*/ 1191268 w 5908585"/>
              <a:gd name="connsiteY29" fmla="*/ 4548317 h 5349257"/>
              <a:gd name="connsiteX30" fmla="*/ 1538535 w 5908585"/>
              <a:gd name="connsiteY30" fmla="*/ 4837357 h 5349257"/>
              <a:gd name="connsiteX31" fmla="*/ 1968994 w 5908585"/>
              <a:gd name="connsiteY31" fmla="*/ 4806514 h 5349257"/>
              <a:gd name="connsiteX32" fmla="*/ 2492541 w 5908585"/>
              <a:gd name="connsiteY32" fmla="*/ 4532138 h 5349257"/>
              <a:gd name="connsiteX33" fmla="*/ 2973812 w 5908585"/>
              <a:gd name="connsiteY33" fmla="*/ 4090881 h 5349257"/>
              <a:gd name="connsiteX34" fmla="*/ 3169877 w 5908585"/>
              <a:gd name="connsiteY34" fmla="*/ 3680166 h 5349257"/>
              <a:gd name="connsiteX35" fmla="*/ 3226706 w 5908585"/>
              <a:gd name="connsiteY35" fmla="*/ 3283217 h 5349257"/>
              <a:gd name="connsiteX36" fmla="*/ 3295420 w 5908585"/>
              <a:gd name="connsiteY36" fmla="*/ 2840571 h 5349257"/>
              <a:gd name="connsiteX37" fmla="*/ 3484753 w 5908585"/>
              <a:gd name="connsiteY37" fmla="*/ 2432864 h 5349257"/>
              <a:gd name="connsiteX38" fmla="*/ 3794856 w 5908585"/>
              <a:gd name="connsiteY38" fmla="*/ 2132725 h 5349257"/>
              <a:gd name="connsiteX39" fmla="*/ 4141066 w 5908585"/>
              <a:gd name="connsiteY39" fmla="*/ 1913376 h 5349257"/>
              <a:gd name="connsiteX40" fmla="*/ 4498748 w 5908585"/>
              <a:gd name="connsiteY40" fmla="*/ 1810056 h 5349257"/>
              <a:gd name="connsiteX41" fmla="*/ 4900849 w 5908585"/>
              <a:gd name="connsiteY41" fmla="*/ 1824196 h 5349257"/>
              <a:gd name="connsiteX42" fmla="*/ 5287493 w 5908585"/>
              <a:gd name="connsiteY42" fmla="*/ 1966402 h 5349257"/>
              <a:gd name="connsiteX43" fmla="*/ 5563560 w 5908585"/>
              <a:gd name="connsiteY43" fmla="*/ 2222646 h 5349257"/>
              <a:gd name="connsiteX44" fmla="*/ 5768731 w 5908585"/>
              <a:gd name="connsiteY44" fmla="*/ 2591347 h 5349257"/>
              <a:gd name="connsiteX45" fmla="*/ 5887246 w 5908585"/>
              <a:gd name="connsiteY45" fmla="*/ 3055319 h 5349257"/>
              <a:gd name="connsiteX46" fmla="*/ 5903045 w 5908585"/>
              <a:gd name="connsiteY46" fmla="*/ 3452116 h 5349257"/>
              <a:gd name="connsiteX47" fmla="*/ 5824439 w 5908585"/>
              <a:gd name="connsiteY47" fmla="*/ 3818412 h 5349257"/>
              <a:gd name="connsiteX48" fmla="*/ 5598284 w 5908585"/>
              <a:gd name="connsiteY48" fmla="*/ 4161804 h 5349257"/>
              <a:gd name="connsiteX49" fmla="*/ 5294048 w 5908585"/>
              <a:gd name="connsiteY49" fmla="*/ 4402781 h 5349257"/>
              <a:gd name="connsiteX50" fmla="*/ 4893114 w 5908585"/>
              <a:gd name="connsiteY50" fmla="*/ 4590048 h 5349257"/>
              <a:gd name="connsiteX51" fmla="*/ 4537877 w 5908585"/>
              <a:gd name="connsiteY51" fmla="*/ 4789201 h 5349257"/>
              <a:gd name="connsiteX52" fmla="*/ 4258990 w 5908585"/>
              <a:gd name="connsiteY52" fmla="*/ 4978462 h 5349257"/>
              <a:gd name="connsiteX53" fmla="*/ 3971229 w 5908585"/>
              <a:gd name="connsiteY53" fmla="*/ 5220153 h 5349257"/>
              <a:gd name="connsiteX54" fmla="*/ 3755490 w 5908585"/>
              <a:gd name="connsiteY54" fmla="*/ 5171185 h 5349257"/>
              <a:gd name="connsiteX55" fmla="*/ 3709341 w 5908585"/>
              <a:gd name="connsiteY55" fmla="*/ 4941418 h 5349257"/>
              <a:gd name="connsiteX56" fmla="*/ 3953700 w 5908585"/>
              <a:gd name="connsiteY56" fmla="*/ 4711048 h 5349257"/>
              <a:gd name="connsiteX57" fmla="*/ 4139761 w 5908585"/>
              <a:gd name="connsiteY57" fmla="*/ 4530964 h 5349257"/>
              <a:gd name="connsiteX58" fmla="*/ 4369226 w 5908585"/>
              <a:gd name="connsiteY58" fmla="*/ 4339560 h 5349257"/>
              <a:gd name="connsiteX59" fmla="*/ 4686363 w 5908585"/>
              <a:gd name="connsiteY59" fmla="*/ 4181667 h 5349257"/>
              <a:gd name="connsiteX60" fmla="*/ 5125398 w 5908585"/>
              <a:gd name="connsiteY60" fmla="*/ 3953139 h 5349257"/>
              <a:gd name="connsiteX61" fmla="*/ 5371186 w 5908585"/>
              <a:gd name="connsiteY61" fmla="*/ 3689821 h 5349257"/>
              <a:gd name="connsiteX62" fmla="*/ 5422712 w 5908585"/>
              <a:gd name="connsiteY62" fmla="*/ 3262935 h 5349257"/>
              <a:gd name="connsiteX63" fmla="*/ 5338724 w 5908585"/>
              <a:gd name="connsiteY63" fmla="*/ 2840073 h 5349257"/>
              <a:gd name="connsiteX64" fmla="*/ 5111776 w 5908585"/>
              <a:gd name="connsiteY64" fmla="*/ 2440718 h 5349257"/>
              <a:gd name="connsiteX65" fmla="*/ 4834430 w 5908585"/>
              <a:gd name="connsiteY65" fmla="*/ 2290048 h 5349257"/>
              <a:gd name="connsiteX66" fmla="*/ 4406264 w 5908585"/>
              <a:gd name="connsiteY66" fmla="*/ 2344098 h 5349257"/>
              <a:gd name="connsiteX67" fmla="*/ 4065207 w 5908585"/>
              <a:gd name="connsiteY67" fmla="*/ 2520759 h 5349257"/>
              <a:gd name="connsiteX68" fmla="*/ 3854510 w 5908585"/>
              <a:gd name="connsiteY68" fmla="*/ 2736084 h 5349257"/>
              <a:gd name="connsiteX69" fmla="*/ 3747244 w 5908585"/>
              <a:gd name="connsiteY69" fmla="*/ 3002109 h 5349257"/>
              <a:gd name="connsiteX70" fmla="*/ 3703015 w 5908585"/>
              <a:gd name="connsiteY70" fmla="*/ 3336886 h 5349257"/>
              <a:gd name="connsiteX71" fmla="*/ 3667662 w 5908585"/>
              <a:gd name="connsiteY71" fmla="*/ 3619234 h 5349257"/>
              <a:gd name="connsiteX72" fmla="*/ 3595637 w 5908585"/>
              <a:gd name="connsiteY72" fmla="*/ 3909893 h 5349257"/>
              <a:gd name="connsiteX73" fmla="*/ 3425636 w 5908585"/>
              <a:gd name="connsiteY73" fmla="*/ 4252419 h 5349257"/>
              <a:gd name="connsiteX74" fmla="*/ 3170257 w 5908585"/>
              <a:gd name="connsiteY74" fmla="*/ 4584640 h 5349257"/>
              <a:gd name="connsiteX75" fmla="*/ 2769624 w 5908585"/>
              <a:gd name="connsiteY75" fmla="*/ 4917163 h 5349257"/>
              <a:gd name="connsiteX76" fmla="*/ 2288767 w 5908585"/>
              <a:gd name="connsiteY76" fmla="*/ 5196691 h 5349257"/>
              <a:gd name="connsiteX77" fmla="*/ 1886967 w 5908585"/>
              <a:gd name="connsiteY77" fmla="*/ 5327805 h 5349257"/>
              <a:gd name="connsiteX78" fmla="*/ 1510366 w 5908585"/>
              <a:gd name="connsiteY78" fmla="*/ 5334578 h 5349257"/>
              <a:gd name="connsiteX79" fmla="*/ 1143919 w 5908585"/>
              <a:gd name="connsiteY79" fmla="*/ 5183345 h 5349257"/>
              <a:gd name="connsiteX80" fmla="*/ 891058 w 5908585"/>
              <a:gd name="connsiteY80" fmla="*/ 4924806 h 5349257"/>
              <a:gd name="connsiteX81" fmla="*/ 697923 w 5908585"/>
              <a:gd name="connsiteY81" fmla="*/ 4583034 h 5349257"/>
              <a:gd name="connsiteX82" fmla="*/ 650455 w 5908585"/>
              <a:gd name="connsiteY82" fmla="*/ 4079232 h 5349257"/>
              <a:gd name="connsiteX83" fmla="*/ 715747 w 5908585"/>
              <a:gd name="connsiteY83" fmla="*/ 3791581 h 5349257"/>
              <a:gd name="connsiteX84" fmla="*/ 763136 w 5908585"/>
              <a:gd name="connsiteY84" fmla="*/ 3536163 h 5349257"/>
              <a:gd name="connsiteX85" fmla="*/ 927984 w 5908585"/>
              <a:gd name="connsiteY85" fmla="*/ 3236326 h 5349257"/>
              <a:gd name="connsiteX86" fmla="*/ 981692 w 5908585"/>
              <a:gd name="connsiteY86" fmla="*/ 3139627 h 5349257"/>
              <a:gd name="connsiteX87" fmla="*/ 1010766 w 5908585"/>
              <a:gd name="connsiteY87" fmla="*/ 3078171 h 5349257"/>
              <a:gd name="connsiteX88" fmla="*/ 832151 w 5908585"/>
              <a:gd name="connsiteY88" fmla="*/ 3238771 h 5349257"/>
              <a:gd name="connsiteX89" fmla="*/ 594223 w 5908585"/>
              <a:gd name="connsiteY89" fmla="*/ 3320877 h 5349257"/>
              <a:gd name="connsiteX90" fmla="*/ 351556 w 5908585"/>
              <a:gd name="connsiteY90" fmla="*/ 3283945 h 5349257"/>
              <a:gd name="connsiteX91" fmla="*/ 102569 w 5908585"/>
              <a:gd name="connsiteY91" fmla="*/ 3088293 h 5349257"/>
              <a:gd name="connsiteX92" fmla="*/ 6132 w 5908585"/>
              <a:gd name="connsiteY92" fmla="*/ 2800229 h 5349257"/>
              <a:gd name="connsiteX93" fmla="*/ 21138 w 5908585"/>
              <a:gd name="connsiteY93" fmla="*/ 2454281 h 5349257"/>
              <a:gd name="connsiteX94" fmla="*/ 113358 w 5908585"/>
              <a:gd name="connsiteY94" fmla="*/ 2154594 h 5349257"/>
              <a:gd name="connsiteX95" fmla="*/ 298471 w 5908585"/>
              <a:gd name="connsiteY95" fmla="*/ 1749868 h 5349257"/>
              <a:gd name="connsiteX96" fmla="*/ 567728 w 5908585"/>
              <a:gd name="connsiteY96" fmla="*/ 1359278 h 5349257"/>
              <a:gd name="connsiteX97" fmla="*/ 858431 w 5908585"/>
              <a:gd name="connsiteY97" fmla="*/ 1110804 h 5349257"/>
              <a:gd name="connsiteX98" fmla="*/ 1222696 w 5908585"/>
              <a:gd name="connsiteY98" fmla="*/ 931849 h 5349257"/>
              <a:gd name="connsiteX99" fmla="*/ 1552734 w 5908585"/>
              <a:gd name="connsiteY99" fmla="*/ 857039 h 5349257"/>
              <a:gd name="connsiteX100" fmla="*/ 1864352 w 5908585"/>
              <a:gd name="connsiteY100" fmla="*/ 885031 h 5349257"/>
              <a:gd name="connsiteX101" fmla="*/ 2054757 w 5908585"/>
              <a:gd name="connsiteY101" fmla="*/ 956008 h 5349257"/>
              <a:gd name="connsiteX102" fmla="*/ 2254828 w 5908585"/>
              <a:gd name="connsiteY102" fmla="*/ 1025273 h 5349257"/>
              <a:gd name="connsiteX103" fmla="*/ 2505350 w 5908585"/>
              <a:gd name="connsiteY103" fmla="*/ 964377 h 5349257"/>
              <a:gd name="connsiteX104" fmla="*/ 2722901 w 5908585"/>
              <a:gd name="connsiteY104" fmla="*/ 827265 h 5349257"/>
              <a:gd name="connsiteX105" fmla="*/ 2916440 w 5908585"/>
              <a:gd name="connsiteY105" fmla="*/ 619104 h 5349257"/>
              <a:gd name="connsiteX106" fmla="*/ 3026939 w 5908585"/>
              <a:gd name="connsiteY106" fmla="*/ 437875 h 5349257"/>
              <a:gd name="connsiteX107" fmla="*/ 3124352 w 5908585"/>
              <a:gd name="connsiteY107" fmla="*/ 234897 h 5349257"/>
              <a:gd name="connsiteX108" fmla="*/ 3187942 w 5908585"/>
              <a:gd name="connsiteY108" fmla="*/ 93482 h 5349257"/>
              <a:gd name="connsiteX109" fmla="*/ 3228890 w 5908585"/>
              <a:gd name="connsiteY109" fmla="*/ 0 h 5349257"/>
              <a:gd name="connsiteX0" fmla="*/ 3227687 w 5907382"/>
              <a:gd name="connsiteY0" fmla="*/ 0 h 5349257"/>
              <a:gd name="connsiteX1" fmla="*/ 3705886 w 5907382"/>
              <a:gd name="connsiteY1" fmla="*/ 0 h 5349257"/>
              <a:gd name="connsiteX2" fmla="*/ 3686943 w 5907382"/>
              <a:gd name="connsiteY2" fmla="*/ 62997 h 5349257"/>
              <a:gd name="connsiteX3" fmla="*/ 3665954 w 5907382"/>
              <a:gd name="connsiteY3" fmla="*/ 130118 h 5349257"/>
              <a:gd name="connsiteX4" fmla="*/ 3560447 w 5907382"/>
              <a:gd name="connsiteY4" fmla="*/ 424552 h 5349257"/>
              <a:gd name="connsiteX5" fmla="*/ 3406554 w 5907382"/>
              <a:gd name="connsiteY5" fmla="*/ 741369 h 5349257"/>
              <a:gd name="connsiteX6" fmla="*/ 3279937 w 5907382"/>
              <a:gd name="connsiteY6" fmla="*/ 932660 h 5349257"/>
              <a:gd name="connsiteX7" fmla="*/ 3072455 w 5907382"/>
              <a:gd name="connsiteY7" fmla="*/ 1167416 h 5349257"/>
              <a:gd name="connsiteX8" fmla="*/ 2752872 w 5907382"/>
              <a:gd name="connsiteY8" fmla="*/ 1394384 h 5349257"/>
              <a:gd name="connsiteX9" fmla="*/ 2404032 w 5907382"/>
              <a:gd name="connsiteY9" fmla="*/ 1503933 h 5349257"/>
              <a:gd name="connsiteX10" fmla="*/ 2116812 w 5907382"/>
              <a:gd name="connsiteY10" fmla="*/ 1492130 h 5349257"/>
              <a:gd name="connsiteX11" fmla="*/ 1879382 w 5907382"/>
              <a:gd name="connsiteY11" fmla="*/ 1397072 h 5349257"/>
              <a:gd name="connsiteX12" fmla="*/ 1671091 w 5907382"/>
              <a:gd name="connsiteY12" fmla="*/ 1328620 h 5349257"/>
              <a:gd name="connsiteX13" fmla="*/ 1393866 w 5907382"/>
              <a:gd name="connsiteY13" fmla="*/ 1371749 h 5349257"/>
              <a:gd name="connsiteX14" fmla="*/ 1103660 w 5907382"/>
              <a:gd name="connsiteY14" fmla="*/ 1517606 h 5349257"/>
              <a:gd name="connsiteX15" fmla="*/ 820486 w 5907382"/>
              <a:gd name="connsiteY15" fmla="*/ 1805710 h 5349257"/>
              <a:gd name="connsiteX16" fmla="*/ 572141 w 5907382"/>
              <a:gd name="connsiteY16" fmla="*/ 2280176 h 5349257"/>
              <a:gd name="connsiteX17" fmla="*/ 489812 w 5907382"/>
              <a:gd name="connsiteY17" fmla="*/ 2656213 h 5349257"/>
              <a:gd name="connsiteX18" fmla="*/ 496131 w 5907382"/>
              <a:gd name="connsiteY18" fmla="*/ 2814932 h 5349257"/>
              <a:gd name="connsiteX19" fmla="*/ 554579 w 5907382"/>
              <a:gd name="connsiteY19" fmla="*/ 2837273 h 5349257"/>
              <a:gd name="connsiteX20" fmla="*/ 659289 w 5907382"/>
              <a:gd name="connsiteY20" fmla="*/ 2782397 h 5349257"/>
              <a:gd name="connsiteX21" fmla="*/ 877584 w 5907382"/>
              <a:gd name="connsiteY21" fmla="*/ 2620217 h 5349257"/>
              <a:gd name="connsiteX22" fmla="*/ 1118520 w 5907382"/>
              <a:gd name="connsiteY22" fmla="*/ 2544843 h 5349257"/>
              <a:gd name="connsiteX23" fmla="*/ 1350018 w 5907382"/>
              <a:gd name="connsiteY23" fmla="*/ 2611001 h 5349257"/>
              <a:gd name="connsiteX24" fmla="*/ 1512913 w 5907382"/>
              <a:gd name="connsiteY24" fmla="*/ 2812821 h 5349257"/>
              <a:gd name="connsiteX25" fmla="*/ 1550901 w 5907382"/>
              <a:gd name="connsiteY25" fmla="*/ 3078544 h 5349257"/>
              <a:gd name="connsiteX26" fmla="*/ 1411553 w 5907382"/>
              <a:gd name="connsiteY26" fmla="*/ 3399293 h 5349257"/>
              <a:gd name="connsiteX27" fmla="*/ 1234669 w 5907382"/>
              <a:gd name="connsiteY27" fmla="*/ 3672201 h 5349257"/>
              <a:gd name="connsiteX28" fmla="*/ 1134286 w 5907382"/>
              <a:gd name="connsiteY28" fmla="*/ 4007844 h 5349257"/>
              <a:gd name="connsiteX29" fmla="*/ 1190065 w 5907382"/>
              <a:gd name="connsiteY29" fmla="*/ 4548317 h 5349257"/>
              <a:gd name="connsiteX30" fmla="*/ 1537332 w 5907382"/>
              <a:gd name="connsiteY30" fmla="*/ 4837357 h 5349257"/>
              <a:gd name="connsiteX31" fmla="*/ 1967791 w 5907382"/>
              <a:gd name="connsiteY31" fmla="*/ 4806514 h 5349257"/>
              <a:gd name="connsiteX32" fmla="*/ 2491338 w 5907382"/>
              <a:gd name="connsiteY32" fmla="*/ 4532138 h 5349257"/>
              <a:gd name="connsiteX33" fmla="*/ 2972609 w 5907382"/>
              <a:gd name="connsiteY33" fmla="*/ 4090881 h 5349257"/>
              <a:gd name="connsiteX34" fmla="*/ 3168674 w 5907382"/>
              <a:gd name="connsiteY34" fmla="*/ 3680166 h 5349257"/>
              <a:gd name="connsiteX35" fmla="*/ 3225503 w 5907382"/>
              <a:gd name="connsiteY35" fmla="*/ 3283217 h 5349257"/>
              <a:gd name="connsiteX36" fmla="*/ 3294217 w 5907382"/>
              <a:gd name="connsiteY36" fmla="*/ 2840571 h 5349257"/>
              <a:gd name="connsiteX37" fmla="*/ 3483550 w 5907382"/>
              <a:gd name="connsiteY37" fmla="*/ 2432864 h 5349257"/>
              <a:gd name="connsiteX38" fmla="*/ 3793653 w 5907382"/>
              <a:gd name="connsiteY38" fmla="*/ 2132725 h 5349257"/>
              <a:gd name="connsiteX39" fmla="*/ 4139863 w 5907382"/>
              <a:gd name="connsiteY39" fmla="*/ 1913376 h 5349257"/>
              <a:gd name="connsiteX40" fmla="*/ 4497545 w 5907382"/>
              <a:gd name="connsiteY40" fmla="*/ 1810056 h 5349257"/>
              <a:gd name="connsiteX41" fmla="*/ 4899646 w 5907382"/>
              <a:gd name="connsiteY41" fmla="*/ 1824196 h 5349257"/>
              <a:gd name="connsiteX42" fmla="*/ 5286290 w 5907382"/>
              <a:gd name="connsiteY42" fmla="*/ 1966402 h 5349257"/>
              <a:gd name="connsiteX43" fmla="*/ 5562357 w 5907382"/>
              <a:gd name="connsiteY43" fmla="*/ 2222646 h 5349257"/>
              <a:gd name="connsiteX44" fmla="*/ 5767528 w 5907382"/>
              <a:gd name="connsiteY44" fmla="*/ 2591347 h 5349257"/>
              <a:gd name="connsiteX45" fmla="*/ 5886043 w 5907382"/>
              <a:gd name="connsiteY45" fmla="*/ 3055319 h 5349257"/>
              <a:gd name="connsiteX46" fmla="*/ 5901842 w 5907382"/>
              <a:gd name="connsiteY46" fmla="*/ 3452116 h 5349257"/>
              <a:gd name="connsiteX47" fmla="*/ 5823236 w 5907382"/>
              <a:gd name="connsiteY47" fmla="*/ 3818412 h 5349257"/>
              <a:gd name="connsiteX48" fmla="*/ 5597081 w 5907382"/>
              <a:gd name="connsiteY48" fmla="*/ 4161804 h 5349257"/>
              <a:gd name="connsiteX49" fmla="*/ 5292845 w 5907382"/>
              <a:gd name="connsiteY49" fmla="*/ 4402781 h 5349257"/>
              <a:gd name="connsiteX50" fmla="*/ 4891911 w 5907382"/>
              <a:gd name="connsiteY50" fmla="*/ 4590048 h 5349257"/>
              <a:gd name="connsiteX51" fmla="*/ 4536674 w 5907382"/>
              <a:gd name="connsiteY51" fmla="*/ 4789201 h 5349257"/>
              <a:gd name="connsiteX52" fmla="*/ 4257787 w 5907382"/>
              <a:gd name="connsiteY52" fmla="*/ 4978462 h 5349257"/>
              <a:gd name="connsiteX53" fmla="*/ 3970026 w 5907382"/>
              <a:gd name="connsiteY53" fmla="*/ 5220153 h 5349257"/>
              <a:gd name="connsiteX54" fmla="*/ 3754287 w 5907382"/>
              <a:gd name="connsiteY54" fmla="*/ 5171185 h 5349257"/>
              <a:gd name="connsiteX55" fmla="*/ 3708138 w 5907382"/>
              <a:gd name="connsiteY55" fmla="*/ 4941418 h 5349257"/>
              <a:gd name="connsiteX56" fmla="*/ 3952497 w 5907382"/>
              <a:gd name="connsiteY56" fmla="*/ 4711048 h 5349257"/>
              <a:gd name="connsiteX57" fmla="*/ 4138558 w 5907382"/>
              <a:gd name="connsiteY57" fmla="*/ 4530964 h 5349257"/>
              <a:gd name="connsiteX58" fmla="*/ 4368023 w 5907382"/>
              <a:gd name="connsiteY58" fmla="*/ 4339560 h 5349257"/>
              <a:gd name="connsiteX59" fmla="*/ 4685160 w 5907382"/>
              <a:gd name="connsiteY59" fmla="*/ 4181667 h 5349257"/>
              <a:gd name="connsiteX60" fmla="*/ 5124195 w 5907382"/>
              <a:gd name="connsiteY60" fmla="*/ 3953139 h 5349257"/>
              <a:gd name="connsiteX61" fmla="*/ 5369983 w 5907382"/>
              <a:gd name="connsiteY61" fmla="*/ 3689821 h 5349257"/>
              <a:gd name="connsiteX62" fmla="*/ 5421509 w 5907382"/>
              <a:gd name="connsiteY62" fmla="*/ 3262935 h 5349257"/>
              <a:gd name="connsiteX63" fmla="*/ 5337521 w 5907382"/>
              <a:gd name="connsiteY63" fmla="*/ 2840073 h 5349257"/>
              <a:gd name="connsiteX64" fmla="*/ 5110573 w 5907382"/>
              <a:gd name="connsiteY64" fmla="*/ 2440718 h 5349257"/>
              <a:gd name="connsiteX65" fmla="*/ 4833227 w 5907382"/>
              <a:gd name="connsiteY65" fmla="*/ 2290048 h 5349257"/>
              <a:gd name="connsiteX66" fmla="*/ 4405061 w 5907382"/>
              <a:gd name="connsiteY66" fmla="*/ 2344098 h 5349257"/>
              <a:gd name="connsiteX67" fmla="*/ 4064004 w 5907382"/>
              <a:gd name="connsiteY67" fmla="*/ 2520759 h 5349257"/>
              <a:gd name="connsiteX68" fmla="*/ 3853307 w 5907382"/>
              <a:gd name="connsiteY68" fmla="*/ 2736084 h 5349257"/>
              <a:gd name="connsiteX69" fmla="*/ 3746041 w 5907382"/>
              <a:gd name="connsiteY69" fmla="*/ 3002109 h 5349257"/>
              <a:gd name="connsiteX70" fmla="*/ 3701812 w 5907382"/>
              <a:gd name="connsiteY70" fmla="*/ 3336886 h 5349257"/>
              <a:gd name="connsiteX71" fmla="*/ 3666459 w 5907382"/>
              <a:gd name="connsiteY71" fmla="*/ 3619234 h 5349257"/>
              <a:gd name="connsiteX72" fmla="*/ 3594434 w 5907382"/>
              <a:gd name="connsiteY72" fmla="*/ 3909893 h 5349257"/>
              <a:gd name="connsiteX73" fmla="*/ 3424433 w 5907382"/>
              <a:gd name="connsiteY73" fmla="*/ 4252419 h 5349257"/>
              <a:gd name="connsiteX74" fmla="*/ 3169054 w 5907382"/>
              <a:gd name="connsiteY74" fmla="*/ 4584640 h 5349257"/>
              <a:gd name="connsiteX75" fmla="*/ 2768421 w 5907382"/>
              <a:gd name="connsiteY75" fmla="*/ 4917163 h 5349257"/>
              <a:gd name="connsiteX76" fmla="*/ 2287564 w 5907382"/>
              <a:gd name="connsiteY76" fmla="*/ 5196691 h 5349257"/>
              <a:gd name="connsiteX77" fmla="*/ 1885764 w 5907382"/>
              <a:gd name="connsiteY77" fmla="*/ 5327805 h 5349257"/>
              <a:gd name="connsiteX78" fmla="*/ 1509163 w 5907382"/>
              <a:gd name="connsiteY78" fmla="*/ 5334578 h 5349257"/>
              <a:gd name="connsiteX79" fmla="*/ 1142716 w 5907382"/>
              <a:gd name="connsiteY79" fmla="*/ 5183345 h 5349257"/>
              <a:gd name="connsiteX80" fmla="*/ 889855 w 5907382"/>
              <a:gd name="connsiteY80" fmla="*/ 4924806 h 5349257"/>
              <a:gd name="connsiteX81" fmla="*/ 696720 w 5907382"/>
              <a:gd name="connsiteY81" fmla="*/ 4583034 h 5349257"/>
              <a:gd name="connsiteX82" fmla="*/ 649252 w 5907382"/>
              <a:gd name="connsiteY82" fmla="*/ 4079232 h 5349257"/>
              <a:gd name="connsiteX83" fmla="*/ 714544 w 5907382"/>
              <a:gd name="connsiteY83" fmla="*/ 3791581 h 5349257"/>
              <a:gd name="connsiteX84" fmla="*/ 761933 w 5907382"/>
              <a:gd name="connsiteY84" fmla="*/ 3536163 h 5349257"/>
              <a:gd name="connsiteX85" fmla="*/ 926781 w 5907382"/>
              <a:gd name="connsiteY85" fmla="*/ 3236326 h 5349257"/>
              <a:gd name="connsiteX86" fmla="*/ 980489 w 5907382"/>
              <a:gd name="connsiteY86" fmla="*/ 3139627 h 5349257"/>
              <a:gd name="connsiteX87" fmla="*/ 1009563 w 5907382"/>
              <a:gd name="connsiteY87" fmla="*/ 3078171 h 5349257"/>
              <a:gd name="connsiteX88" fmla="*/ 830948 w 5907382"/>
              <a:gd name="connsiteY88" fmla="*/ 3238771 h 5349257"/>
              <a:gd name="connsiteX89" fmla="*/ 593020 w 5907382"/>
              <a:gd name="connsiteY89" fmla="*/ 3320877 h 5349257"/>
              <a:gd name="connsiteX90" fmla="*/ 350353 w 5907382"/>
              <a:gd name="connsiteY90" fmla="*/ 3283945 h 5349257"/>
              <a:gd name="connsiteX91" fmla="*/ 101366 w 5907382"/>
              <a:gd name="connsiteY91" fmla="*/ 3088293 h 5349257"/>
              <a:gd name="connsiteX92" fmla="*/ 4929 w 5907382"/>
              <a:gd name="connsiteY92" fmla="*/ 2800229 h 5349257"/>
              <a:gd name="connsiteX93" fmla="*/ 24282 w 5907382"/>
              <a:gd name="connsiteY93" fmla="*/ 2452338 h 5349257"/>
              <a:gd name="connsiteX94" fmla="*/ 112155 w 5907382"/>
              <a:gd name="connsiteY94" fmla="*/ 2154594 h 5349257"/>
              <a:gd name="connsiteX95" fmla="*/ 297268 w 5907382"/>
              <a:gd name="connsiteY95" fmla="*/ 1749868 h 5349257"/>
              <a:gd name="connsiteX96" fmla="*/ 566525 w 5907382"/>
              <a:gd name="connsiteY96" fmla="*/ 1359278 h 5349257"/>
              <a:gd name="connsiteX97" fmla="*/ 857228 w 5907382"/>
              <a:gd name="connsiteY97" fmla="*/ 1110804 h 5349257"/>
              <a:gd name="connsiteX98" fmla="*/ 1221493 w 5907382"/>
              <a:gd name="connsiteY98" fmla="*/ 931849 h 5349257"/>
              <a:gd name="connsiteX99" fmla="*/ 1551531 w 5907382"/>
              <a:gd name="connsiteY99" fmla="*/ 857039 h 5349257"/>
              <a:gd name="connsiteX100" fmla="*/ 1863149 w 5907382"/>
              <a:gd name="connsiteY100" fmla="*/ 885031 h 5349257"/>
              <a:gd name="connsiteX101" fmla="*/ 2053554 w 5907382"/>
              <a:gd name="connsiteY101" fmla="*/ 956008 h 5349257"/>
              <a:gd name="connsiteX102" fmla="*/ 2253625 w 5907382"/>
              <a:gd name="connsiteY102" fmla="*/ 1025273 h 5349257"/>
              <a:gd name="connsiteX103" fmla="*/ 2504147 w 5907382"/>
              <a:gd name="connsiteY103" fmla="*/ 964377 h 5349257"/>
              <a:gd name="connsiteX104" fmla="*/ 2721698 w 5907382"/>
              <a:gd name="connsiteY104" fmla="*/ 827265 h 5349257"/>
              <a:gd name="connsiteX105" fmla="*/ 2915237 w 5907382"/>
              <a:gd name="connsiteY105" fmla="*/ 619104 h 5349257"/>
              <a:gd name="connsiteX106" fmla="*/ 3025736 w 5907382"/>
              <a:gd name="connsiteY106" fmla="*/ 437875 h 5349257"/>
              <a:gd name="connsiteX107" fmla="*/ 3123149 w 5907382"/>
              <a:gd name="connsiteY107" fmla="*/ 234897 h 5349257"/>
              <a:gd name="connsiteX108" fmla="*/ 3186739 w 5907382"/>
              <a:gd name="connsiteY108" fmla="*/ 93482 h 5349257"/>
              <a:gd name="connsiteX109" fmla="*/ 3227687 w 5907382"/>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2274 w 5907515"/>
              <a:gd name="connsiteY16" fmla="*/ 2280176 h 5349257"/>
              <a:gd name="connsiteX17" fmla="*/ 489945 w 5907515"/>
              <a:gd name="connsiteY17" fmla="*/ 2656213 h 5349257"/>
              <a:gd name="connsiteX18" fmla="*/ 496264 w 5907515"/>
              <a:gd name="connsiteY18" fmla="*/ 2814932 h 5349257"/>
              <a:gd name="connsiteX19" fmla="*/ 554712 w 5907515"/>
              <a:gd name="connsiteY19" fmla="*/ 2837273 h 5349257"/>
              <a:gd name="connsiteX20" fmla="*/ 659422 w 5907515"/>
              <a:gd name="connsiteY20" fmla="*/ 2782397 h 5349257"/>
              <a:gd name="connsiteX21" fmla="*/ 877717 w 5907515"/>
              <a:gd name="connsiteY21" fmla="*/ 2620217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50486 w 5907515"/>
              <a:gd name="connsiteY90" fmla="*/ 3283945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264 w 5907515"/>
              <a:gd name="connsiteY18" fmla="*/ 2814932 h 5349257"/>
              <a:gd name="connsiteX19" fmla="*/ 554712 w 5907515"/>
              <a:gd name="connsiteY19" fmla="*/ 2837273 h 5349257"/>
              <a:gd name="connsiteX20" fmla="*/ 659422 w 5907515"/>
              <a:gd name="connsiteY20" fmla="*/ 2782397 h 5349257"/>
              <a:gd name="connsiteX21" fmla="*/ 877717 w 5907515"/>
              <a:gd name="connsiteY21" fmla="*/ 2620217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50486 w 5907515"/>
              <a:gd name="connsiteY90" fmla="*/ 3283945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725 w 5907515"/>
              <a:gd name="connsiteY18" fmla="*/ 2804292 h 5349257"/>
              <a:gd name="connsiteX19" fmla="*/ 554712 w 5907515"/>
              <a:gd name="connsiteY19" fmla="*/ 2837273 h 5349257"/>
              <a:gd name="connsiteX20" fmla="*/ 659422 w 5907515"/>
              <a:gd name="connsiteY20" fmla="*/ 2782397 h 5349257"/>
              <a:gd name="connsiteX21" fmla="*/ 877717 w 5907515"/>
              <a:gd name="connsiteY21" fmla="*/ 2620217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50486 w 5907515"/>
              <a:gd name="connsiteY90" fmla="*/ 3283945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216 w 5907515"/>
              <a:gd name="connsiteY18" fmla="*/ 2791479 h 5349257"/>
              <a:gd name="connsiteX19" fmla="*/ 554712 w 5907515"/>
              <a:gd name="connsiteY19" fmla="*/ 2837273 h 5349257"/>
              <a:gd name="connsiteX20" fmla="*/ 659422 w 5907515"/>
              <a:gd name="connsiteY20" fmla="*/ 2782397 h 5349257"/>
              <a:gd name="connsiteX21" fmla="*/ 877717 w 5907515"/>
              <a:gd name="connsiteY21" fmla="*/ 2620217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50486 w 5907515"/>
              <a:gd name="connsiteY90" fmla="*/ 3283945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216 w 5907515"/>
              <a:gd name="connsiteY18" fmla="*/ 2791479 h 5349257"/>
              <a:gd name="connsiteX19" fmla="*/ 554712 w 5907515"/>
              <a:gd name="connsiteY19" fmla="*/ 2837273 h 5349257"/>
              <a:gd name="connsiteX20" fmla="*/ 659422 w 5907515"/>
              <a:gd name="connsiteY20" fmla="*/ 2782397 h 5349257"/>
              <a:gd name="connsiteX21" fmla="*/ 896313 w 5907515"/>
              <a:gd name="connsiteY21" fmla="*/ 2609298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50486 w 5907515"/>
              <a:gd name="connsiteY90" fmla="*/ 3283945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216 w 5907515"/>
              <a:gd name="connsiteY18" fmla="*/ 2791479 h 5349257"/>
              <a:gd name="connsiteX19" fmla="*/ 554712 w 5907515"/>
              <a:gd name="connsiteY19" fmla="*/ 2837273 h 5349257"/>
              <a:gd name="connsiteX20" fmla="*/ 659422 w 5907515"/>
              <a:gd name="connsiteY20" fmla="*/ 2782397 h 5349257"/>
              <a:gd name="connsiteX21" fmla="*/ 896313 w 5907515"/>
              <a:gd name="connsiteY21" fmla="*/ 2609298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43964 w 5907515"/>
              <a:gd name="connsiteY90" fmla="*/ 3286860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7820 w 5907515"/>
              <a:gd name="connsiteY0" fmla="*/ 0 h 5349257"/>
              <a:gd name="connsiteX1" fmla="*/ 3706019 w 5907515"/>
              <a:gd name="connsiteY1" fmla="*/ 0 h 5349257"/>
              <a:gd name="connsiteX2" fmla="*/ 3687076 w 5907515"/>
              <a:gd name="connsiteY2" fmla="*/ 62997 h 5349257"/>
              <a:gd name="connsiteX3" fmla="*/ 3666087 w 5907515"/>
              <a:gd name="connsiteY3" fmla="*/ 130118 h 5349257"/>
              <a:gd name="connsiteX4" fmla="*/ 3560580 w 5907515"/>
              <a:gd name="connsiteY4" fmla="*/ 424552 h 5349257"/>
              <a:gd name="connsiteX5" fmla="*/ 3406687 w 5907515"/>
              <a:gd name="connsiteY5" fmla="*/ 741369 h 5349257"/>
              <a:gd name="connsiteX6" fmla="*/ 3280070 w 5907515"/>
              <a:gd name="connsiteY6" fmla="*/ 932660 h 5349257"/>
              <a:gd name="connsiteX7" fmla="*/ 3072588 w 5907515"/>
              <a:gd name="connsiteY7" fmla="*/ 1167416 h 5349257"/>
              <a:gd name="connsiteX8" fmla="*/ 2753005 w 5907515"/>
              <a:gd name="connsiteY8" fmla="*/ 1394384 h 5349257"/>
              <a:gd name="connsiteX9" fmla="*/ 2404165 w 5907515"/>
              <a:gd name="connsiteY9" fmla="*/ 1503933 h 5349257"/>
              <a:gd name="connsiteX10" fmla="*/ 2116945 w 5907515"/>
              <a:gd name="connsiteY10" fmla="*/ 1492130 h 5349257"/>
              <a:gd name="connsiteX11" fmla="*/ 1879515 w 5907515"/>
              <a:gd name="connsiteY11" fmla="*/ 1397072 h 5349257"/>
              <a:gd name="connsiteX12" fmla="*/ 1671224 w 5907515"/>
              <a:gd name="connsiteY12" fmla="*/ 1328620 h 5349257"/>
              <a:gd name="connsiteX13" fmla="*/ 1393999 w 5907515"/>
              <a:gd name="connsiteY13" fmla="*/ 1371749 h 5349257"/>
              <a:gd name="connsiteX14" fmla="*/ 1103793 w 5907515"/>
              <a:gd name="connsiteY14" fmla="*/ 1517606 h 5349257"/>
              <a:gd name="connsiteX15" fmla="*/ 820619 w 5907515"/>
              <a:gd name="connsiteY15" fmla="*/ 1805710 h 5349257"/>
              <a:gd name="connsiteX16" fmla="*/ 579537 w 5907515"/>
              <a:gd name="connsiteY16" fmla="*/ 2284754 h 5349257"/>
              <a:gd name="connsiteX17" fmla="*/ 489945 w 5907515"/>
              <a:gd name="connsiteY17" fmla="*/ 2656213 h 5349257"/>
              <a:gd name="connsiteX18" fmla="*/ 496216 w 5907515"/>
              <a:gd name="connsiteY18" fmla="*/ 2791479 h 5349257"/>
              <a:gd name="connsiteX19" fmla="*/ 554712 w 5907515"/>
              <a:gd name="connsiteY19" fmla="*/ 2837273 h 5349257"/>
              <a:gd name="connsiteX20" fmla="*/ 659422 w 5907515"/>
              <a:gd name="connsiteY20" fmla="*/ 2782397 h 5349257"/>
              <a:gd name="connsiteX21" fmla="*/ 896313 w 5907515"/>
              <a:gd name="connsiteY21" fmla="*/ 2609298 h 5349257"/>
              <a:gd name="connsiteX22" fmla="*/ 1118653 w 5907515"/>
              <a:gd name="connsiteY22" fmla="*/ 2544843 h 5349257"/>
              <a:gd name="connsiteX23" fmla="*/ 1350151 w 5907515"/>
              <a:gd name="connsiteY23" fmla="*/ 2611001 h 5349257"/>
              <a:gd name="connsiteX24" fmla="*/ 1513046 w 5907515"/>
              <a:gd name="connsiteY24" fmla="*/ 2812821 h 5349257"/>
              <a:gd name="connsiteX25" fmla="*/ 1551034 w 5907515"/>
              <a:gd name="connsiteY25" fmla="*/ 3078544 h 5349257"/>
              <a:gd name="connsiteX26" fmla="*/ 1411686 w 5907515"/>
              <a:gd name="connsiteY26" fmla="*/ 3399293 h 5349257"/>
              <a:gd name="connsiteX27" fmla="*/ 1234802 w 5907515"/>
              <a:gd name="connsiteY27" fmla="*/ 3672201 h 5349257"/>
              <a:gd name="connsiteX28" fmla="*/ 1134419 w 5907515"/>
              <a:gd name="connsiteY28" fmla="*/ 4007844 h 5349257"/>
              <a:gd name="connsiteX29" fmla="*/ 1190198 w 5907515"/>
              <a:gd name="connsiteY29" fmla="*/ 4548317 h 5349257"/>
              <a:gd name="connsiteX30" fmla="*/ 1537465 w 5907515"/>
              <a:gd name="connsiteY30" fmla="*/ 4837357 h 5349257"/>
              <a:gd name="connsiteX31" fmla="*/ 1967924 w 5907515"/>
              <a:gd name="connsiteY31" fmla="*/ 4806514 h 5349257"/>
              <a:gd name="connsiteX32" fmla="*/ 2491471 w 5907515"/>
              <a:gd name="connsiteY32" fmla="*/ 4532138 h 5349257"/>
              <a:gd name="connsiteX33" fmla="*/ 2972742 w 5907515"/>
              <a:gd name="connsiteY33" fmla="*/ 4090881 h 5349257"/>
              <a:gd name="connsiteX34" fmla="*/ 3168807 w 5907515"/>
              <a:gd name="connsiteY34" fmla="*/ 3680166 h 5349257"/>
              <a:gd name="connsiteX35" fmla="*/ 3225636 w 5907515"/>
              <a:gd name="connsiteY35" fmla="*/ 3283217 h 5349257"/>
              <a:gd name="connsiteX36" fmla="*/ 3294350 w 5907515"/>
              <a:gd name="connsiteY36" fmla="*/ 2840571 h 5349257"/>
              <a:gd name="connsiteX37" fmla="*/ 3483683 w 5907515"/>
              <a:gd name="connsiteY37" fmla="*/ 2432864 h 5349257"/>
              <a:gd name="connsiteX38" fmla="*/ 3793786 w 5907515"/>
              <a:gd name="connsiteY38" fmla="*/ 2132725 h 5349257"/>
              <a:gd name="connsiteX39" fmla="*/ 4139996 w 5907515"/>
              <a:gd name="connsiteY39" fmla="*/ 1913376 h 5349257"/>
              <a:gd name="connsiteX40" fmla="*/ 4497678 w 5907515"/>
              <a:gd name="connsiteY40" fmla="*/ 1810056 h 5349257"/>
              <a:gd name="connsiteX41" fmla="*/ 4899779 w 5907515"/>
              <a:gd name="connsiteY41" fmla="*/ 1824196 h 5349257"/>
              <a:gd name="connsiteX42" fmla="*/ 5286423 w 5907515"/>
              <a:gd name="connsiteY42" fmla="*/ 1966402 h 5349257"/>
              <a:gd name="connsiteX43" fmla="*/ 5562490 w 5907515"/>
              <a:gd name="connsiteY43" fmla="*/ 2222646 h 5349257"/>
              <a:gd name="connsiteX44" fmla="*/ 5767661 w 5907515"/>
              <a:gd name="connsiteY44" fmla="*/ 2591347 h 5349257"/>
              <a:gd name="connsiteX45" fmla="*/ 5886176 w 5907515"/>
              <a:gd name="connsiteY45" fmla="*/ 3055319 h 5349257"/>
              <a:gd name="connsiteX46" fmla="*/ 5901975 w 5907515"/>
              <a:gd name="connsiteY46" fmla="*/ 3452116 h 5349257"/>
              <a:gd name="connsiteX47" fmla="*/ 5823369 w 5907515"/>
              <a:gd name="connsiteY47" fmla="*/ 3818412 h 5349257"/>
              <a:gd name="connsiteX48" fmla="*/ 5597214 w 5907515"/>
              <a:gd name="connsiteY48" fmla="*/ 4161804 h 5349257"/>
              <a:gd name="connsiteX49" fmla="*/ 5292978 w 5907515"/>
              <a:gd name="connsiteY49" fmla="*/ 4402781 h 5349257"/>
              <a:gd name="connsiteX50" fmla="*/ 4892044 w 5907515"/>
              <a:gd name="connsiteY50" fmla="*/ 4590048 h 5349257"/>
              <a:gd name="connsiteX51" fmla="*/ 4536807 w 5907515"/>
              <a:gd name="connsiteY51" fmla="*/ 4789201 h 5349257"/>
              <a:gd name="connsiteX52" fmla="*/ 4257920 w 5907515"/>
              <a:gd name="connsiteY52" fmla="*/ 4978462 h 5349257"/>
              <a:gd name="connsiteX53" fmla="*/ 3970159 w 5907515"/>
              <a:gd name="connsiteY53" fmla="*/ 5220153 h 5349257"/>
              <a:gd name="connsiteX54" fmla="*/ 3754420 w 5907515"/>
              <a:gd name="connsiteY54" fmla="*/ 5171185 h 5349257"/>
              <a:gd name="connsiteX55" fmla="*/ 3708271 w 5907515"/>
              <a:gd name="connsiteY55" fmla="*/ 4941418 h 5349257"/>
              <a:gd name="connsiteX56" fmla="*/ 3952630 w 5907515"/>
              <a:gd name="connsiteY56" fmla="*/ 4711048 h 5349257"/>
              <a:gd name="connsiteX57" fmla="*/ 4138691 w 5907515"/>
              <a:gd name="connsiteY57" fmla="*/ 4530964 h 5349257"/>
              <a:gd name="connsiteX58" fmla="*/ 4368156 w 5907515"/>
              <a:gd name="connsiteY58" fmla="*/ 4339560 h 5349257"/>
              <a:gd name="connsiteX59" fmla="*/ 4685293 w 5907515"/>
              <a:gd name="connsiteY59" fmla="*/ 4181667 h 5349257"/>
              <a:gd name="connsiteX60" fmla="*/ 5124328 w 5907515"/>
              <a:gd name="connsiteY60" fmla="*/ 3953139 h 5349257"/>
              <a:gd name="connsiteX61" fmla="*/ 5370116 w 5907515"/>
              <a:gd name="connsiteY61" fmla="*/ 3689821 h 5349257"/>
              <a:gd name="connsiteX62" fmla="*/ 5421642 w 5907515"/>
              <a:gd name="connsiteY62" fmla="*/ 3262935 h 5349257"/>
              <a:gd name="connsiteX63" fmla="*/ 5337654 w 5907515"/>
              <a:gd name="connsiteY63" fmla="*/ 2840073 h 5349257"/>
              <a:gd name="connsiteX64" fmla="*/ 5110706 w 5907515"/>
              <a:gd name="connsiteY64" fmla="*/ 2440718 h 5349257"/>
              <a:gd name="connsiteX65" fmla="*/ 4833360 w 5907515"/>
              <a:gd name="connsiteY65" fmla="*/ 2290048 h 5349257"/>
              <a:gd name="connsiteX66" fmla="*/ 4405194 w 5907515"/>
              <a:gd name="connsiteY66" fmla="*/ 2344098 h 5349257"/>
              <a:gd name="connsiteX67" fmla="*/ 4064137 w 5907515"/>
              <a:gd name="connsiteY67" fmla="*/ 2520759 h 5349257"/>
              <a:gd name="connsiteX68" fmla="*/ 3853440 w 5907515"/>
              <a:gd name="connsiteY68" fmla="*/ 2736084 h 5349257"/>
              <a:gd name="connsiteX69" fmla="*/ 3746174 w 5907515"/>
              <a:gd name="connsiteY69" fmla="*/ 3002109 h 5349257"/>
              <a:gd name="connsiteX70" fmla="*/ 3701945 w 5907515"/>
              <a:gd name="connsiteY70" fmla="*/ 3336886 h 5349257"/>
              <a:gd name="connsiteX71" fmla="*/ 3666592 w 5907515"/>
              <a:gd name="connsiteY71" fmla="*/ 3619234 h 5349257"/>
              <a:gd name="connsiteX72" fmla="*/ 3594567 w 5907515"/>
              <a:gd name="connsiteY72" fmla="*/ 3909893 h 5349257"/>
              <a:gd name="connsiteX73" fmla="*/ 3424566 w 5907515"/>
              <a:gd name="connsiteY73" fmla="*/ 4252419 h 5349257"/>
              <a:gd name="connsiteX74" fmla="*/ 3169187 w 5907515"/>
              <a:gd name="connsiteY74" fmla="*/ 4584640 h 5349257"/>
              <a:gd name="connsiteX75" fmla="*/ 2768554 w 5907515"/>
              <a:gd name="connsiteY75" fmla="*/ 4917163 h 5349257"/>
              <a:gd name="connsiteX76" fmla="*/ 2287697 w 5907515"/>
              <a:gd name="connsiteY76" fmla="*/ 5196691 h 5349257"/>
              <a:gd name="connsiteX77" fmla="*/ 1885897 w 5907515"/>
              <a:gd name="connsiteY77" fmla="*/ 5327805 h 5349257"/>
              <a:gd name="connsiteX78" fmla="*/ 1509296 w 5907515"/>
              <a:gd name="connsiteY78" fmla="*/ 5334578 h 5349257"/>
              <a:gd name="connsiteX79" fmla="*/ 1142849 w 5907515"/>
              <a:gd name="connsiteY79" fmla="*/ 5183345 h 5349257"/>
              <a:gd name="connsiteX80" fmla="*/ 889988 w 5907515"/>
              <a:gd name="connsiteY80" fmla="*/ 4924806 h 5349257"/>
              <a:gd name="connsiteX81" fmla="*/ 696853 w 5907515"/>
              <a:gd name="connsiteY81" fmla="*/ 4583034 h 5349257"/>
              <a:gd name="connsiteX82" fmla="*/ 649385 w 5907515"/>
              <a:gd name="connsiteY82" fmla="*/ 4079232 h 5349257"/>
              <a:gd name="connsiteX83" fmla="*/ 714677 w 5907515"/>
              <a:gd name="connsiteY83" fmla="*/ 3791581 h 5349257"/>
              <a:gd name="connsiteX84" fmla="*/ 762066 w 5907515"/>
              <a:gd name="connsiteY84" fmla="*/ 3536163 h 5349257"/>
              <a:gd name="connsiteX85" fmla="*/ 926914 w 5907515"/>
              <a:gd name="connsiteY85" fmla="*/ 3236326 h 5349257"/>
              <a:gd name="connsiteX86" fmla="*/ 980622 w 5907515"/>
              <a:gd name="connsiteY86" fmla="*/ 3139627 h 5349257"/>
              <a:gd name="connsiteX87" fmla="*/ 1009696 w 5907515"/>
              <a:gd name="connsiteY87" fmla="*/ 3078171 h 5349257"/>
              <a:gd name="connsiteX88" fmla="*/ 831081 w 5907515"/>
              <a:gd name="connsiteY88" fmla="*/ 3238771 h 5349257"/>
              <a:gd name="connsiteX89" fmla="*/ 593153 w 5907515"/>
              <a:gd name="connsiteY89" fmla="*/ 3320877 h 5349257"/>
              <a:gd name="connsiteX90" fmla="*/ 347571 w 5907515"/>
              <a:gd name="connsiteY90" fmla="*/ 3277423 h 5349257"/>
              <a:gd name="connsiteX91" fmla="*/ 101499 w 5907515"/>
              <a:gd name="connsiteY91" fmla="*/ 3088293 h 5349257"/>
              <a:gd name="connsiteX92" fmla="*/ 5062 w 5907515"/>
              <a:gd name="connsiteY92" fmla="*/ 2800229 h 5349257"/>
              <a:gd name="connsiteX93" fmla="*/ 24415 w 5907515"/>
              <a:gd name="connsiteY93" fmla="*/ 2452338 h 5349257"/>
              <a:gd name="connsiteX94" fmla="*/ 117328 w 5907515"/>
              <a:gd name="connsiteY94" fmla="*/ 2136693 h 5349257"/>
              <a:gd name="connsiteX95" fmla="*/ 297401 w 5907515"/>
              <a:gd name="connsiteY95" fmla="*/ 1749868 h 5349257"/>
              <a:gd name="connsiteX96" fmla="*/ 566658 w 5907515"/>
              <a:gd name="connsiteY96" fmla="*/ 1359278 h 5349257"/>
              <a:gd name="connsiteX97" fmla="*/ 857361 w 5907515"/>
              <a:gd name="connsiteY97" fmla="*/ 1110804 h 5349257"/>
              <a:gd name="connsiteX98" fmla="*/ 1221626 w 5907515"/>
              <a:gd name="connsiteY98" fmla="*/ 931849 h 5349257"/>
              <a:gd name="connsiteX99" fmla="*/ 1551664 w 5907515"/>
              <a:gd name="connsiteY99" fmla="*/ 857039 h 5349257"/>
              <a:gd name="connsiteX100" fmla="*/ 1863282 w 5907515"/>
              <a:gd name="connsiteY100" fmla="*/ 885031 h 5349257"/>
              <a:gd name="connsiteX101" fmla="*/ 2053687 w 5907515"/>
              <a:gd name="connsiteY101" fmla="*/ 956008 h 5349257"/>
              <a:gd name="connsiteX102" fmla="*/ 2253758 w 5907515"/>
              <a:gd name="connsiteY102" fmla="*/ 1025273 h 5349257"/>
              <a:gd name="connsiteX103" fmla="*/ 2504280 w 5907515"/>
              <a:gd name="connsiteY103" fmla="*/ 964377 h 5349257"/>
              <a:gd name="connsiteX104" fmla="*/ 2721831 w 5907515"/>
              <a:gd name="connsiteY104" fmla="*/ 827265 h 5349257"/>
              <a:gd name="connsiteX105" fmla="*/ 2915370 w 5907515"/>
              <a:gd name="connsiteY105" fmla="*/ 619104 h 5349257"/>
              <a:gd name="connsiteX106" fmla="*/ 3025869 w 5907515"/>
              <a:gd name="connsiteY106" fmla="*/ 437875 h 5349257"/>
              <a:gd name="connsiteX107" fmla="*/ 3123282 w 5907515"/>
              <a:gd name="connsiteY107" fmla="*/ 234897 h 5349257"/>
              <a:gd name="connsiteX108" fmla="*/ 3186872 w 5907515"/>
              <a:gd name="connsiteY108" fmla="*/ 93482 h 5349257"/>
              <a:gd name="connsiteX109" fmla="*/ 3227820 w 5907515"/>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715079 w 5907917"/>
              <a:gd name="connsiteY83" fmla="*/ 3791581 h 5349257"/>
              <a:gd name="connsiteX84" fmla="*/ 762468 w 5907917"/>
              <a:gd name="connsiteY84" fmla="*/ 3536163 h 5349257"/>
              <a:gd name="connsiteX85" fmla="*/ 927316 w 5907917"/>
              <a:gd name="connsiteY85" fmla="*/ 3236326 h 5349257"/>
              <a:gd name="connsiteX86" fmla="*/ 981024 w 5907917"/>
              <a:gd name="connsiteY86" fmla="*/ 3139627 h 5349257"/>
              <a:gd name="connsiteX87" fmla="*/ 1010098 w 5907917"/>
              <a:gd name="connsiteY87" fmla="*/ 3078171 h 5349257"/>
              <a:gd name="connsiteX88" fmla="*/ 831483 w 5907917"/>
              <a:gd name="connsiteY88" fmla="*/ 3238771 h 5349257"/>
              <a:gd name="connsiteX89" fmla="*/ 593555 w 5907917"/>
              <a:gd name="connsiteY89" fmla="*/ 3320877 h 5349257"/>
              <a:gd name="connsiteX90" fmla="*/ 347973 w 5907917"/>
              <a:gd name="connsiteY90" fmla="*/ 3277423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715079 w 5907917"/>
              <a:gd name="connsiteY83" fmla="*/ 3791581 h 5349257"/>
              <a:gd name="connsiteX84" fmla="*/ 762468 w 5907917"/>
              <a:gd name="connsiteY84" fmla="*/ 3536163 h 5349257"/>
              <a:gd name="connsiteX85" fmla="*/ 927316 w 5907917"/>
              <a:gd name="connsiteY85" fmla="*/ 3236326 h 5349257"/>
              <a:gd name="connsiteX86" fmla="*/ 981024 w 5907917"/>
              <a:gd name="connsiteY86" fmla="*/ 3139627 h 5349257"/>
              <a:gd name="connsiteX87" fmla="*/ 1010098 w 5907917"/>
              <a:gd name="connsiteY87" fmla="*/ 3078171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706614 w 5907917"/>
              <a:gd name="connsiteY83" fmla="*/ 3790148 h 5349257"/>
              <a:gd name="connsiteX84" fmla="*/ 762468 w 5907917"/>
              <a:gd name="connsiteY84" fmla="*/ 3536163 h 5349257"/>
              <a:gd name="connsiteX85" fmla="*/ 927316 w 5907917"/>
              <a:gd name="connsiteY85" fmla="*/ 3236326 h 5349257"/>
              <a:gd name="connsiteX86" fmla="*/ 981024 w 5907917"/>
              <a:gd name="connsiteY86" fmla="*/ 3139627 h 5349257"/>
              <a:gd name="connsiteX87" fmla="*/ 1010098 w 5907917"/>
              <a:gd name="connsiteY87" fmla="*/ 3078171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2468 w 5907917"/>
              <a:gd name="connsiteY84" fmla="*/ 3536163 h 5349257"/>
              <a:gd name="connsiteX85" fmla="*/ 927316 w 5907917"/>
              <a:gd name="connsiteY85" fmla="*/ 3236326 h 5349257"/>
              <a:gd name="connsiteX86" fmla="*/ 981024 w 5907917"/>
              <a:gd name="connsiteY86" fmla="*/ 3139627 h 5349257"/>
              <a:gd name="connsiteX87" fmla="*/ 1010098 w 5907917"/>
              <a:gd name="connsiteY87" fmla="*/ 3078171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10098 w 5907917"/>
              <a:gd name="connsiteY87" fmla="*/ 3078171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34821 w 5907917"/>
              <a:gd name="connsiteY28" fmla="*/ 400784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47864 w 5907917"/>
              <a:gd name="connsiteY28" fmla="*/ 4002014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49942 w 5907917"/>
              <a:gd name="connsiteY28" fmla="*/ 3954136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04 w 5907917"/>
              <a:gd name="connsiteY27" fmla="*/ 3672201 h 5349257"/>
              <a:gd name="connsiteX28" fmla="*/ 1149300 w 5907917"/>
              <a:gd name="connsiteY28" fmla="*/ 3993547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49300 w 5907917"/>
              <a:gd name="connsiteY28" fmla="*/ 3993547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90600 w 5907917"/>
              <a:gd name="connsiteY29" fmla="*/ 454831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203644 w 5907917"/>
              <a:gd name="connsiteY29" fmla="*/ 4542487 h 5349257"/>
              <a:gd name="connsiteX30" fmla="*/ 1537867 w 5907917"/>
              <a:gd name="connsiteY30" fmla="*/ 4837357 h 5349257"/>
              <a:gd name="connsiteX31" fmla="*/ 1968326 w 5907917"/>
              <a:gd name="connsiteY31" fmla="*/ 4806514 h 5349257"/>
              <a:gd name="connsiteX32" fmla="*/ 2491873 w 5907917"/>
              <a:gd name="connsiteY32" fmla="*/ 4532138 h 5349257"/>
              <a:gd name="connsiteX33" fmla="*/ 2973144 w 5907917"/>
              <a:gd name="connsiteY33" fmla="*/ 4090881 h 5349257"/>
              <a:gd name="connsiteX34" fmla="*/ 3169209 w 5907917"/>
              <a:gd name="connsiteY34" fmla="*/ 3680166 h 5349257"/>
              <a:gd name="connsiteX35" fmla="*/ 3226038 w 5907917"/>
              <a:gd name="connsiteY35" fmla="*/ 3283217 h 5349257"/>
              <a:gd name="connsiteX36" fmla="*/ 3294752 w 5907917"/>
              <a:gd name="connsiteY36" fmla="*/ 2840571 h 5349257"/>
              <a:gd name="connsiteX37" fmla="*/ 3484085 w 5907917"/>
              <a:gd name="connsiteY37" fmla="*/ 2432864 h 5349257"/>
              <a:gd name="connsiteX38" fmla="*/ 3794188 w 5907917"/>
              <a:gd name="connsiteY38" fmla="*/ 2132725 h 5349257"/>
              <a:gd name="connsiteX39" fmla="*/ 4140398 w 5907917"/>
              <a:gd name="connsiteY39" fmla="*/ 1913376 h 5349257"/>
              <a:gd name="connsiteX40" fmla="*/ 4498080 w 5907917"/>
              <a:gd name="connsiteY40" fmla="*/ 1810056 h 5349257"/>
              <a:gd name="connsiteX41" fmla="*/ 4900181 w 5907917"/>
              <a:gd name="connsiteY41" fmla="*/ 1824196 h 5349257"/>
              <a:gd name="connsiteX42" fmla="*/ 5286825 w 5907917"/>
              <a:gd name="connsiteY42" fmla="*/ 1966402 h 5349257"/>
              <a:gd name="connsiteX43" fmla="*/ 5562892 w 5907917"/>
              <a:gd name="connsiteY43" fmla="*/ 2222646 h 5349257"/>
              <a:gd name="connsiteX44" fmla="*/ 5768063 w 5907917"/>
              <a:gd name="connsiteY44" fmla="*/ 2591347 h 5349257"/>
              <a:gd name="connsiteX45" fmla="*/ 5886578 w 5907917"/>
              <a:gd name="connsiteY45" fmla="*/ 3055319 h 5349257"/>
              <a:gd name="connsiteX46" fmla="*/ 5902377 w 5907917"/>
              <a:gd name="connsiteY46" fmla="*/ 3452116 h 5349257"/>
              <a:gd name="connsiteX47" fmla="*/ 5823771 w 5907917"/>
              <a:gd name="connsiteY47" fmla="*/ 3818412 h 5349257"/>
              <a:gd name="connsiteX48" fmla="*/ 5597616 w 5907917"/>
              <a:gd name="connsiteY48" fmla="*/ 4161804 h 5349257"/>
              <a:gd name="connsiteX49" fmla="*/ 5293380 w 5907917"/>
              <a:gd name="connsiteY49" fmla="*/ 4402781 h 5349257"/>
              <a:gd name="connsiteX50" fmla="*/ 4892446 w 5907917"/>
              <a:gd name="connsiteY50" fmla="*/ 4590048 h 5349257"/>
              <a:gd name="connsiteX51" fmla="*/ 4537209 w 5907917"/>
              <a:gd name="connsiteY51" fmla="*/ 4789201 h 5349257"/>
              <a:gd name="connsiteX52" fmla="*/ 4258322 w 5907917"/>
              <a:gd name="connsiteY52" fmla="*/ 4978462 h 5349257"/>
              <a:gd name="connsiteX53" fmla="*/ 3970561 w 5907917"/>
              <a:gd name="connsiteY53" fmla="*/ 5220153 h 5349257"/>
              <a:gd name="connsiteX54" fmla="*/ 3754822 w 5907917"/>
              <a:gd name="connsiteY54" fmla="*/ 5171185 h 5349257"/>
              <a:gd name="connsiteX55" fmla="*/ 3708673 w 5907917"/>
              <a:gd name="connsiteY55" fmla="*/ 4941418 h 5349257"/>
              <a:gd name="connsiteX56" fmla="*/ 3953032 w 5907917"/>
              <a:gd name="connsiteY56" fmla="*/ 4711048 h 5349257"/>
              <a:gd name="connsiteX57" fmla="*/ 4139093 w 5907917"/>
              <a:gd name="connsiteY57" fmla="*/ 4530964 h 5349257"/>
              <a:gd name="connsiteX58" fmla="*/ 4368558 w 5907917"/>
              <a:gd name="connsiteY58" fmla="*/ 4339560 h 5349257"/>
              <a:gd name="connsiteX59" fmla="*/ 4685695 w 5907917"/>
              <a:gd name="connsiteY59" fmla="*/ 4181667 h 5349257"/>
              <a:gd name="connsiteX60" fmla="*/ 5124730 w 5907917"/>
              <a:gd name="connsiteY60" fmla="*/ 3953139 h 5349257"/>
              <a:gd name="connsiteX61" fmla="*/ 5370518 w 5907917"/>
              <a:gd name="connsiteY61" fmla="*/ 3689821 h 5349257"/>
              <a:gd name="connsiteX62" fmla="*/ 5422044 w 5907917"/>
              <a:gd name="connsiteY62" fmla="*/ 3262935 h 5349257"/>
              <a:gd name="connsiteX63" fmla="*/ 5338056 w 5907917"/>
              <a:gd name="connsiteY63" fmla="*/ 2840073 h 5349257"/>
              <a:gd name="connsiteX64" fmla="*/ 5111108 w 5907917"/>
              <a:gd name="connsiteY64" fmla="*/ 2440718 h 5349257"/>
              <a:gd name="connsiteX65" fmla="*/ 4833762 w 5907917"/>
              <a:gd name="connsiteY65" fmla="*/ 2290048 h 5349257"/>
              <a:gd name="connsiteX66" fmla="*/ 4405596 w 5907917"/>
              <a:gd name="connsiteY66" fmla="*/ 2344098 h 5349257"/>
              <a:gd name="connsiteX67" fmla="*/ 4064539 w 5907917"/>
              <a:gd name="connsiteY67" fmla="*/ 2520759 h 5349257"/>
              <a:gd name="connsiteX68" fmla="*/ 3853842 w 5907917"/>
              <a:gd name="connsiteY68" fmla="*/ 2736084 h 5349257"/>
              <a:gd name="connsiteX69" fmla="*/ 3746576 w 5907917"/>
              <a:gd name="connsiteY69" fmla="*/ 3002109 h 5349257"/>
              <a:gd name="connsiteX70" fmla="*/ 3702347 w 5907917"/>
              <a:gd name="connsiteY70" fmla="*/ 3336886 h 5349257"/>
              <a:gd name="connsiteX71" fmla="*/ 3666994 w 5907917"/>
              <a:gd name="connsiteY71" fmla="*/ 3619234 h 5349257"/>
              <a:gd name="connsiteX72" fmla="*/ 3594969 w 5907917"/>
              <a:gd name="connsiteY72" fmla="*/ 3909893 h 5349257"/>
              <a:gd name="connsiteX73" fmla="*/ 3424968 w 5907917"/>
              <a:gd name="connsiteY73" fmla="*/ 4252419 h 5349257"/>
              <a:gd name="connsiteX74" fmla="*/ 3169589 w 5907917"/>
              <a:gd name="connsiteY74" fmla="*/ 4584640 h 5349257"/>
              <a:gd name="connsiteX75" fmla="*/ 2768956 w 5907917"/>
              <a:gd name="connsiteY75" fmla="*/ 4917163 h 5349257"/>
              <a:gd name="connsiteX76" fmla="*/ 2288099 w 5907917"/>
              <a:gd name="connsiteY76" fmla="*/ 5196691 h 5349257"/>
              <a:gd name="connsiteX77" fmla="*/ 1886299 w 5907917"/>
              <a:gd name="connsiteY77" fmla="*/ 5327805 h 5349257"/>
              <a:gd name="connsiteX78" fmla="*/ 1509698 w 5907917"/>
              <a:gd name="connsiteY78" fmla="*/ 5334578 h 5349257"/>
              <a:gd name="connsiteX79" fmla="*/ 1143251 w 5907917"/>
              <a:gd name="connsiteY79" fmla="*/ 5183345 h 5349257"/>
              <a:gd name="connsiteX80" fmla="*/ 890390 w 5907917"/>
              <a:gd name="connsiteY80" fmla="*/ 4924806 h 5349257"/>
              <a:gd name="connsiteX81" fmla="*/ 697255 w 5907917"/>
              <a:gd name="connsiteY81" fmla="*/ 4583034 h 5349257"/>
              <a:gd name="connsiteX82" fmla="*/ 649787 w 5907917"/>
              <a:gd name="connsiteY82" fmla="*/ 4079232 h 5349257"/>
              <a:gd name="connsiteX83" fmla="*/ 698148 w 5907917"/>
              <a:gd name="connsiteY83" fmla="*/ 3788714 h 5349257"/>
              <a:gd name="connsiteX84" fmla="*/ 765383 w 5907917"/>
              <a:gd name="connsiteY84" fmla="*/ 3542685 h 5349257"/>
              <a:gd name="connsiteX85" fmla="*/ 927316 w 5907917"/>
              <a:gd name="connsiteY85" fmla="*/ 3236326 h 5349257"/>
              <a:gd name="connsiteX86" fmla="*/ 981024 w 5907917"/>
              <a:gd name="connsiteY86" fmla="*/ 3139627 h 5349257"/>
              <a:gd name="connsiteX87" fmla="*/ 1001682 w 5907917"/>
              <a:gd name="connsiteY87" fmla="*/ 3100189 h 5349257"/>
              <a:gd name="connsiteX88" fmla="*/ 831483 w 5907917"/>
              <a:gd name="connsiteY88" fmla="*/ 3238771 h 5349257"/>
              <a:gd name="connsiteX89" fmla="*/ 593555 w 5907917"/>
              <a:gd name="connsiteY89" fmla="*/ 3320877 h 5349257"/>
              <a:gd name="connsiteX90" fmla="*/ 342654 w 5907917"/>
              <a:gd name="connsiteY90" fmla="*/ 3277192 h 5349257"/>
              <a:gd name="connsiteX91" fmla="*/ 107451 w 5907917"/>
              <a:gd name="connsiteY91" fmla="*/ 3083204 h 5349257"/>
              <a:gd name="connsiteX92" fmla="*/ 5464 w 5907917"/>
              <a:gd name="connsiteY92" fmla="*/ 2800229 h 5349257"/>
              <a:gd name="connsiteX93" fmla="*/ 24817 w 5907917"/>
              <a:gd name="connsiteY93" fmla="*/ 2452338 h 5349257"/>
              <a:gd name="connsiteX94" fmla="*/ 117730 w 5907917"/>
              <a:gd name="connsiteY94" fmla="*/ 2136693 h 5349257"/>
              <a:gd name="connsiteX95" fmla="*/ 297803 w 5907917"/>
              <a:gd name="connsiteY95" fmla="*/ 1749868 h 5349257"/>
              <a:gd name="connsiteX96" fmla="*/ 567060 w 5907917"/>
              <a:gd name="connsiteY96" fmla="*/ 1359278 h 5349257"/>
              <a:gd name="connsiteX97" fmla="*/ 857763 w 5907917"/>
              <a:gd name="connsiteY97" fmla="*/ 1110804 h 5349257"/>
              <a:gd name="connsiteX98" fmla="*/ 1222028 w 5907917"/>
              <a:gd name="connsiteY98" fmla="*/ 931849 h 5349257"/>
              <a:gd name="connsiteX99" fmla="*/ 1552066 w 5907917"/>
              <a:gd name="connsiteY99" fmla="*/ 857039 h 5349257"/>
              <a:gd name="connsiteX100" fmla="*/ 1863684 w 5907917"/>
              <a:gd name="connsiteY100" fmla="*/ 885031 h 5349257"/>
              <a:gd name="connsiteX101" fmla="*/ 2054089 w 5907917"/>
              <a:gd name="connsiteY101" fmla="*/ 956008 h 5349257"/>
              <a:gd name="connsiteX102" fmla="*/ 2254160 w 5907917"/>
              <a:gd name="connsiteY102" fmla="*/ 1025273 h 5349257"/>
              <a:gd name="connsiteX103" fmla="*/ 2504682 w 5907917"/>
              <a:gd name="connsiteY103" fmla="*/ 964377 h 5349257"/>
              <a:gd name="connsiteX104" fmla="*/ 2722233 w 5907917"/>
              <a:gd name="connsiteY104" fmla="*/ 827265 h 5349257"/>
              <a:gd name="connsiteX105" fmla="*/ 2915772 w 5907917"/>
              <a:gd name="connsiteY105" fmla="*/ 619104 h 5349257"/>
              <a:gd name="connsiteX106" fmla="*/ 3026271 w 5907917"/>
              <a:gd name="connsiteY106" fmla="*/ 437875 h 5349257"/>
              <a:gd name="connsiteX107" fmla="*/ 3123684 w 5907917"/>
              <a:gd name="connsiteY107" fmla="*/ 234897 h 5349257"/>
              <a:gd name="connsiteX108" fmla="*/ 3187274 w 5907917"/>
              <a:gd name="connsiteY108" fmla="*/ 93482 h 5349257"/>
              <a:gd name="connsiteX109" fmla="*/ 3228222 w 5907917"/>
              <a:gd name="connsiteY109"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03644 w 5907917"/>
              <a:gd name="connsiteY30" fmla="*/ 4542487 h 5349257"/>
              <a:gd name="connsiteX31" fmla="*/ 1537867 w 5907917"/>
              <a:gd name="connsiteY31" fmla="*/ 4837357 h 5349257"/>
              <a:gd name="connsiteX32" fmla="*/ 1968326 w 5907917"/>
              <a:gd name="connsiteY32" fmla="*/ 4806514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90390 w 5907917"/>
              <a:gd name="connsiteY81" fmla="*/ 4924806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7199 w 5907917"/>
              <a:gd name="connsiteY30" fmla="*/ 4549471 h 5349257"/>
              <a:gd name="connsiteX31" fmla="*/ 1537867 w 5907917"/>
              <a:gd name="connsiteY31" fmla="*/ 4837357 h 5349257"/>
              <a:gd name="connsiteX32" fmla="*/ 1968326 w 5907917"/>
              <a:gd name="connsiteY32" fmla="*/ 4806514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90390 w 5907917"/>
              <a:gd name="connsiteY81" fmla="*/ 4924806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37867 w 5907917"/>
              <a:gd name="connsiteY31" fmla="*/ 4837357 h 5349257"/>
              <a:gd name="connsiteX32" fmla="*/ 1968326 w 5907917"/>
              <a:gd name="connsiteY32" fmla="*/ 4806514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90390 w 5907917"/>
              <a:gd name="connsiteY81" fmla="*/ 4924806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326 w 5907917"/>
              <a:gd name="connsiteY32" fmla="*/ 4806514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90390 w 5907917"/>
              <a:gd name="connsiteY81" fmla="*/ 4924806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326 w 5907917"/>
              <a:gd name="connsiteY32" fmla="*/ 4806514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91873 w 5907917"/>
              <a:gd name="connsiteY33" fmla="*/ 4532138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73144 w 5907917"/>
              <a:gd name="connsiteY34" fmla="*/ 4090881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24968 w 5907917"/>
              <a:gd name="connsiteY74" fmla="*/ 4252419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94188 w 5907917"/>
              <a:gd name="connsiteY39" fmla="*/ 2132725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11108 w 5907917"/>
              <a:gd name="connsiteY65" fmla="*/ 2440718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70518 w 5907917"/>
              <a:gd name="connsiteY62" fmla="*/ 3689821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24730 w 5907917"/>
              <a:gd name="connsiteY61" fmla="*/ 3953139 h 5349257"/>
              <a:gd name="connsiteX62" fmla="*/ 5364227 w 5907917"/>
              <a:gd name="connsiteY62" fmla="*/ 3687417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64227 w 5907917"/>
              <a:gd name="connsiteY62" fmla="*/ 3687417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2446 w 5907917"/>
              <a:gd name="connsiteY51" fmla="*/ 4590048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7209 w 5907917"/>
              <a:gd name="connsiteY52" fmla="*/ 4789201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58322 w 5907917"/>
              <a:gd name="connsiteY53" fmla="*/ 4978462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53032 w 5907917"/>
              <a:gd name="connsiteY57" fmla="*/ 4711048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49376 w 5907917"/>
              <a:gd name="connsiteY57" fmla="*/ 4697032 h 5349257"/>
              <a:gd name="connsiteX58" fmla="*/ 4139093 w 5907917"/>
              <a:gd name="connsiteY58" fmla="*/ 4530964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49376 w 5907917"/>
              <a:gd name="connsiteY57" fmla="*/ 4697032 h 5349257"/>
              <a:gd name="connsiteX58" fmla="*/ 4129655 w 5907917"/>
              <a:gd name="connsiteY58" fmla="*/ 4527356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49376 w 5907917"/>
              <a:gd name="connsiteY57" fmla="*/ 4697032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32446 w 5907917"/>
              <a:gd name="connsiteY57" fmla="*/ 4694166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49787 w 5907917"/>
              <a:gd name="connsiteY83" fmla="*/ 4079232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32446 w 5907917"/>
              <a:gd name="connsiteY57" fmla="*/ 4694166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61989 w 5907917"/>
              <a:gd name="connsiteY83" fmla="*/ 4083897 h 5349257"/>
              <a:gd name="connsiteX84" fmla="*/ 698148 w 5907917"/>
              <a:gd name="connsiteY84" fmla="*/ 3788714 h 5349257"/>
              <a:gd name="connsiteX85" fmla="*/ 765383 w 5907917"/>
              <a:gd name="connsiteY85" fmla="*/ 3542685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19372 w 5907917"/>
              <a:gd name="connsiteY30" fmla="*/ 4548500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32446 w 5907917"/>
              <a:gd name="connsiteY57" fmla="*/ 4694166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61989 w 5907917"/>
              <a:gd name="connsiteY83" fmla="*/ 4083897 h 5349257"/>
              <a:gd name="connsiteX84" fmla="*/ 698148 w 5907917"/>
              <a:gd name="connsiteY84" fmla="*/ 3788714 h 5349257"/>
              <a:gd name="connsiteX85" fmla="*/ 774711 w 5907917"/>
              <a:gd name="connsiteY85" fmla="*/ 3518283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35342 w 5907917"/>
              <a:gd name="connsiteY30" fmla="*/ 4561596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32446 w 5907917"/>
              <a:gd name="connsiteY57" fmla="*/ 4694166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61989 w 5907917"/>
              <a:gd name="connsiteY83" fmla="*/ 4083897 h 5349257"/>
              <a:gd name="connsiteX84" fmla="*/ 698148 w 5907917"/>
              <a:gd name="connsiteY84" fmla="*/ 3788714 h 5349257"/>
              <a:gd name="connsiteX85" fmla="*/ 774711 w 5907917"/>
              <a:gd name="connsiteY85" fmla="*/ 3518283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 name="connsiteX0" fmla="*/ 3228222 w 5907917"/>
              <a:gd name="connsiteY0" fmla="*/ 0 h 5349257"/>
              <a:gd name="connsiteX1" fmla="*/ 3706421 w 5907917"/>
              <a:gd name="connsiteY1" fmla="*/ 0 h 5349257"/>
              <a:gd name="connsiteX2" fmla="*/ 3687478 w 5907917"/>
              <a:gd name="connsiteY2" fmla="*/ 62997 h 5349257"/>
              <a:gd name="connsiteX3" fmla="*/ 3666489 w 5907917"/>
              <a:gd name="connsiteY3" fmla="*/ 130118 h 5349257"/>
              <a:gd name="connsiteX4" fmla="*/ 3560982 w 5907917"/>
              <a:gd name="connsiteY4" fmla="*/ 424552 h 5349257"/>
              <a:gd name="connsiteX5" fmla="*/ 3407089 w 5907917"/>
              <a:gd name="connsiteY5" fmla="*/ 741369 h 5349257"/>
              <a:gd name="connsiteX6" fmla="*/ 3280472 w 5907917"/>
              <a:gd name="connsiteY6" fmla="*/ 932660 h 5349257"/>
              <a:gd name="connsiteX7" fmla="*/ 3072990 w 5907917"/>
              <a:gd name="connsiteY7" fmla="*/ 1167416 h 5349257"/>
              <a:gd name="connsiteX8" fmla="*/ 2753407 w 5907917"/>
              <a:gd name="connsiteY8" fmla="*/ 1394384 h 5349257"/>
              <a:gd name="connsiteX9" fmla="*/ 2404567 w 5907917"/>
              <a:gd name="connsiteY9" fmla="*/ 1503933 h 5349257"/>
              <a:gd name="connsiteX10" fmla="*/ 2117347 w 5907917"/>
              <a:gd name="connsiteY10" fmla="*/ 1492130 h 5349257"/>
              <a:gd name="connsiteX11" fmla="*/ 1879917 w 5907917"/>
              <a:gd name="connsiteY11" fmla="*/ 1397072 h 5349257"/>
              <a:gd name="connsiteX12" fmla="*/ 1671626 w 5907917"/>
              <a:gd name="connsiteY12" fmla="*/ 1328620 h 5349257"/>
              <a:gd name="connsiteX13" fmla="*/ 1394401 w 5907917"/>
              <a:gd name="connsiteY13" fmla="*/ 1371749 h 5349257"/>
              <a:gd name="connsiteX14" fmla="*/ 1104195 w 5907917"/>
              <a:gd name="connsiteY14" fmla="*/ 1517606 h 5349257"/>
              <a:gd name="connsiteX15" fmla="*/ 821021 w 5907917"/>
              <a:gd name="connsiteY15" fmla="*/ 1805710 h 5349257"/>
              <a:gd name="connsiteX16" fmla="*/ 579939 w 5907917"/>
              <a:gd name="connsiteY16" fmla="*/ 2284754 h 5349257"/>
              <a:gd name="connsiteX17" fmla="*/ 490347 w 5907917"/>
              <a:gd name="connsiteY17" fmla="*/ 2656213 h 5349257"/>
              <a:gd name="connsiteX18" fmla="*/ 496618 w 5907917"/>
              <a:gd name="connsiteY18" fmla="*/ 2791479 h 5349257"/>
              <a:gd name="connsiteX19" fmla="*/ 555114 w 5907917"/>
              <a:gd name="connsiteY19" fmla="*/ 2837273 h 5349257"/>
              <a:gd name="connsiteX20" fmla="*/ 659824 w 5907917"/>
              <a:gd name="connsiteY20" fmla="*/ 2782397 h 5349257"/>
              <a:gd name="connsiteX21" fmla="*/ 896715 w 5907917"/>
              <a:gd name="connsiteY21" fmla="*/ 2609298 h 5349257"/>
              <a:gd name="connsiteX22" fmla="*/ 1119055 w 5907917"/>
              <a:gd name="connsiteY22" fmla="*/ 2544843 h 5349257"/>
              <a:gd name="connsiteX23" fmla="*/ 1350553 w 5907917"/>
              <a:gd name="connsiteY23" fmla="*/ 2611001 h 5349257"/>
              <a:gd name="connsiteX24" fmla="*/ 1513448 w 5907917"/>
              <a:gd name="connsiteY24" fmla="*/ 2812821 h 5349257"/>
              <a:gd name="connsiteX25" fmla="*/ 1551436 w 5907917"/>
              <a:gd name="connsiteY25" fmla="*/ 3078544 h 5349257"/>
              <a:gd name="connsiteX26" fmla="*/ 1412088 w 5907917"/>
              <a:gd name="connsiteY26" fmla="*/ 3399293 h 5349257"/>
              <a:gd name="connsiteX27" fmla="*/ 1235252 w 5907917"/>
              <a:gd name="connsiteY27" fmla="*/ 3695653 h 5349257"/>
              <a:gd name="connsiteX28" fmla="*/ 1157766 w 5907917"/>
              <a:gd name="connsiteY28" fmla="*/ 3994979 h 5349257"/>
              <a:gd name="connsiteX29" fmla="*/ 1144279 w 5907917"/>
              <a:gd name="connsiteY29" fmla="*/ 4276558 h 5349257"/>
              <a:gd name="connsiteX30" fmla="*/ 1235342 w 5907917"/>
              <a:gd name="connsiteY30" fmla="*/ 4561596 h 5349257"/>
              <a:gd name="connsiteX31" fmla="*/ 1541475 w 5907917"/>
              <a:gd name="connsiteY31" fmla="*/ 4827921 h 5349257"/>
              <a:gd name="connsiteX32" fmla="*/ 1968557 w 5907917"/>
              <a:gd name="connsiteY32" fmla="*/ 4801195 h 5349257"/>
              <a:gd name="connsiteX33" fmla="*/ 2489930 w 5907917"/>
              <a:gd name="connsiteY33" fmla="*/ 4527791 h 5349257"/>
              <a:gd name="connsiteX34" fmla="*/ 2967085 w 5907917"/>
              <a:gd name="connsiteY34" fmla="*/ 4083156 h 5349257"/>
              <a:gd name="connsiteX35" fmla="*/ 3169209 w 5907917"/>
              <a:gd name="connsiteY35" fmla="*/ 3680166 h 5349257"/>
              <a:gd name="connsiteX36" fmla="*/ 3226038 w 5907917"/>
              <a:gd name="connsiteY36" fmla="*/ 3283217 h 5349257"/>
              <a:gd name="connsiteX37" fmla="*/ 3294752 w 5907917"/>
              <a:gd name="connsiteY37" fmla="*/ 2840571 h 5349257"/>
              <a:gd name="connsiteX38" fmla="*/ 3484085 w 5907917"/>
              <a:gd name="connsiteY38" fmla="*/ 2432864 h 5349257"/>
              <a:gd name="connsiteX39" fmla="*/ 3780402 w 5907917"/>
              <a:gd name="connsiteY39" fmla="*/ 2131061 h 5349257"/>
              <a:gd name="connsiteX40" fmla="*/ 4140398 w 5907917"/>
              <a:gd name="connsiteY40" fmla="*/ 1913376 h 5349257"/>
              <a:gd name="connsiteX41" fmla="*/ 4498080 w 5907917"/>
              <a:gd name="connsiteY41" fmla="*/ 1810056 h 5349257"/>
              <a:gd name="connsiteX42" fmla="*/ 4900181 w 5907917"/>
              <a:gd name="connsiteY42" fmla="*/ 1824196 h 5349257"/>
              <a:gd name="connsiteX43" fmla="*/ 5286825 w 5907917"/>
              <a:gd name="connsiteY43" fmla="*/ 1966402 h 5349257"/>
              <a:gd name="connsiteX44" fmla="*/ 5562892 w 5907917"/>
              <a:gd name="connsiteY44" fmla="*/ 2222646 h 5349257"/>
              <a:gd name="connsiteX45" fmla="*/ 5768063 w 5907917"/>
              <a:gd name="connsiteY45" fmla="*/ 2591347 h 5349257"/>
              <a:gd name="connsiteX46" fmla="*/ 5886578 w 5907917"/>
              <a:gd name="connsiteY46" fmla="*/ 3055319 h 5349257"/>
              <a:gd name="connsiteX47" fmla="*/ 5902377 w 5907917"/>
              <a:gd name="connsiteY47" fmla="*/ 3452116 h 5349257"/>
              <a:gd name="connsiteX48" fmla="*/ 5823771 w 5907917"/>
              <a:gd name="connsiteY48" fmla="*/ 3818412 h 5349257"/>
              <a:gd name="connsiteX49" fmla="*/ 5597616 w 5907917"/>
              <a:gd name="connsiteY49" fmla="*/ 4161804 h 5349257"/>
              <a:gd name="connsiteX50" fmla="*/ 5293380 w 5907917"/>
              <a:gd name="connsiteY50" fmla="*/ 4402781 h 5349257"/>
              <a:gd name="connsiteX51" fmla="*/ 4895131 w 5907917"/>
              <a:gd name="connsiteY51" fmla="*/ 4601890 h 5349257"/>
              <a:gd name="connsiteX52" fmla="*/ 4538922 w 5907917"/>
              <a:gd name="connsiteY52" fmla="*/ 4798869 h 5349257"/>
              <a:gd name="connsiteX53" fmla="*/ 4266557 w 5907917"/>
              <a:gd name="connsiteY53" fmla="*/ 4985214 h 5349257"/>
              <a:gd name="connsiteX54" fmla="*/ 3970561 w 5907917"/>
              <a:gd name="connsiteY54" fmla="*/ 5220153 h 5349257"/>
              <a:gd name="connsiteX55" fmla="*/ 3754822 w 5907917"/>
              <a:gd name="connsiteY55" fmla="*/ 5171185 h 5349257"/>
              <a:gd name="connsiteX56" fmla="*/ 3708673 w 5907917"/>
              <a:gd name="connsiteY56" fmla="*/ 4941418 h 5349257"/>
              <a:gd name="connsiteX57" fmla="*/ 3932446 w 5907917"/>
              <a:gd name="connsiteY57" fmla="*/ 4694166 h 5349257"/>
              <a:gd name="connsiteX58" fmla="*/ 4120219 w 5907917"/>
              <a:gd name="connsiteY58" fmla="*/ 4523749 h 5349257"/>
              <a:gd name="connsiteX59" fmla="*/ 4368558 w 5907917"/>
              <a:gd name="connsiteY59" fmla="*/ 4339560 h 5349257"/>
              <a:gd name="connsiteX60" fmla="*/ 4685695 w 5907917"/>
              <a:gd name="connsiteY60" fmla="*/ 4181667 h 5349257"/>
              <a:gd name="connsiteX61" fmla="*/ 5116497 w 5907917"/>
              <a:gd name="connsiteY61" fmla="*/ 3946386 h 5349257"/>
              <a:gd name="connsiteX62" fmla="*/ 5355762 w 5907917"/>
              <a:gd name="connsiteY62" fmla="*/ 3685984 h 5349257"/>
              <a:gd name="connsiteX63" fmla="*/ 5422044 w 5907917"/>
              <a:gd name="connsiteY63" fmla="*/ 3262935 h 5349257"/>
              <a:gd name="connsiteX64" fmla="*/ 5338056 w 5907917"/>
              <a:gd name="connsiteY64" fmla="*/ 2840073 h 5349257"/>
              <a:gd name="connsiteX65" fmla="*/ 5142843 w 5907917"/>
              <a:gd name="connsiteY65" fmla="*/ 2470875 h 5349257"/>
              <a:gd name="connsiteX66" fmla="*/ 4833762 w 5907917"/>
              <a:gd name="connsiteY66" fmla="*/ 2290048 h 5349257"/>
              <a:gd name="connsiteX67" fmla="*/ 4405596 w 5907917"/>
              <a:gd name="connsiteY67" fmla="*/ 2344098 h 5349257"/>
              <a:gd name="connsiteX68" fmla="*/ 4064539 w 5907917"/>
              <a:gd name="connsiteY68" fmla="*/ 2520759 h 5349257"/>
              <a:gd name="connsiteX69" fmla="*/ 3853842 w 5907917"/>
              <a:gd name="connsiteY69" fmla="*/ 2736084 h 5349257"/>
              <a:gd name="connsiteX70" fmla="*/ 3746576 w 5907917"/>
              <a:gd name="connsiteY70" fmla="*/ 3002109 h 5349257"/>
              <a:gd name="connsiteX71" fmla="*/ 3702347 w 5907917"/>
              <a:gd name="connsiteY71" fmla="*/ 3336886 h 5349257"/>
              <a:gd name="connsiteX72" fmla="*/ 3666994 w 5907917"/>
              <a:gd name="connsiteY72" fmla="*/ 3619234 h 5349257"/>
              <a:gd name="connsiteX73" fmla="*/ 3594969 w 5907917"/>
              <a:gd name="connsiteY73" fmla="*/ 3909893 h 5349257"/>
              <a:gd name="connsiteX74" fmla="*/ 3430056 w 5907917"/>
              <a:gd name="connsiteY74" fmla="*/ 4257968 h 5349257"/>
              <a:gd name="connsiteX75" fmla="*/ 3169589 w 5907917"/>
              <a:gd name="connsiteY75" fmla="*/ 4584640 h 5349257"/>
              <a:gd name="connsiteX76" fmla="*/ 2768956 w 5907917"/>
              <a:gd name="connsiteY76" fmla="*/ 4917163 h 5349257"/>
              <a:gd name="connsiteX77" fmla="*/ 2288099 w 5907917"/>
              <a:gd name="connsiteY77" fmla="*/ 5196691 h 5349257"/>
              <a:gd name="connsiteX78" fmla="*/ 1886299 w 5907917"/>
              <a:gd name="connsiteY78" fmla="*/ 5327805 h 5349257"/>
              <a:gd name="connsiteX79" fmla="*/ 1509698 w 5907917"/>
              <a:gd name="connsiteY79" fmla="*/ 5334578 h 5349257"/>
              <a:gd name="connsiteX80" fmla="*/ 1143251 w 5907917"/>
              <a:gd name="connsiteY80" fmla="*/ 5183345 h 5349257"/>
              <a:gd name="connsiteX81" fmla="*/ 883869 w 5907917"/>
              <a:gd name="connsiteY81" fmla="*/ 4927721 h 5349257"/>
              <a:gd name="connsiteX82" fmla="*/ 697255 w 5907917"/>
              <a:gd name="connsiteY82" fmla="*/ 4583034 h 5349257"/>
              <a:gd name="connsiteX83" fmla="*/ 662178 w 5907917"/>
              <a:gd name="connsiteY83" fmla="*/ 4174864 h 5349257"/>
              <a:gd name="connsiteX84" fmla="*/ 698148 w 5907917"/>
              <a:gd name="connsiteY84" fmla="*/ 3788714 h 5349257"/>
              <a:gd name="connsiteX85" fmla="*/ 774711 w 5907917"/>
              <a:gd name="connsiteY85" fmla="*/ 3518283 h 5349257"/>
              <a:gd name="connsiteX86" fmla="*/ 927316 w 5907917"/>
              <a:gd name="connsiteY86" fmla="*/ 3236326 h 5349257"/>
              <a:gd name="connsiteX87" fmla="*/ 981024 w 5907917"/>
              <a:gd name="connsiteY87" fmla="*/ 3139627 h 5349257"/>
              <a:gd name="connsiteX88" fmla="*/ 1001682 w 5907917"/>
              <a:gd name="connsiteY88" fmla="*/ 3100189 h 5349257"/>
              <a:gd name="connsiteX89" fmla="*/ 831483 w 5907917"/>
              <a:gd name="connsiteY89" fmla="*/ 3238771 h 5349257"/>
              <a:gd name="connsiteX90" fmla="*/ 593555 w 5907917"/>
              <a:gd name="connsiteY90" fmla="*/ 3320877 h 5349257"/>
              <a:gd name="connsiteX91" fmla="*/ 342654 w 5907917"/>
              <a:gd name="connsiteY91" fmla="*/ 3277192 h 5349257"/>
              <a:gd name="connsiteX92" fmla="*/ 107451 w 5907917"/>
              <a:gd name="connsiteY92" fmla="*/ 3083204 h 5349257"/>
              <a:gd name="connsiteX93" fmla="*/ 5464 w 5907917"/>
              <a:gd name="connsiteY93" fmla="*/ 2800229 h 5349257"/>
              <a:gd name="connsiteX94" fmla="*/ 24817 w 5907917"/>
              <a:gd name="connsiteY94" fmla="*/ 2452338 h 5349257"/>
              <a:gd name="connsiteX95" fmla="*/ 117730 w 5907917"/>
              <a:gd name="connsiteY95" fmla="*/ 2136693 h 5349257"/>
              <a:gd name="connsiteX96" fmla="*/ 297803 w 5907917"/>
              <a:gd name="connsiteY96" fmla="*/ 1749868 h 5349257"/>
              <a:gd name="connsiteX97" fmla="*/ 567060 w 5907917"/>
              <a:gd name="connsiteY97" fmla="*/ 1359278 h 5349257"/>
              <a:gd name="connsiteX98" fmla="*/ 857763 w 5907917"/>
              <a:gd name="connsiteY98" fmla="*/ 1110804 h 5349257"/>
              <a:gd name="connsiteX99" fmla="*/ 1222028 w 5907917"/>
              <a:gd name="connsiteY99" fmla="*/ 931849 h 5349257"/>
              <a:gd name="connsiteX100" fmla="*/ 1552066 w 5907917"/>
              <a:gd name="connsiteY100" fmla="*/ 857039 h 5349257"/>
              <a:gd name="connsiteX101" fmla="*/ 1863684 w 5907917"/>
              <a:gd name="connsiteY101" fmla="*/ 885031 h 5349257"/>
              <a:gd name="connsiteX102" fmla="*/ 2054089 w 5907917"/>
              <a:gd name="connsiteY102" fmla="*/ 956008 h 5349257"/>
              <a:gd name="connsiteX103" fmla="*/ 2254160 w 5907917"/>
              <a:gd name="connsiteY103" fmla="*/ 1025273 h 5349257"/>
              <a:gd name="connsiteX104" fmla="*/ 2504682 w 5907917"/>
              <a:gd name="connsiteY104" fmla="*/ 964377 h 5349257"/>
              <a:gd name="connsiteX105" fmla="*/ 2722233 w 5907917"/>
              <a:gd name="connsiteY105" fmla="*/ 827265 h 5349257"/>
              <a:gd name="connsiteX106" fmla="*/ 2915772 w 5907917"/>
              <a:gd name="connsiteY106" fmla="*/ 619104 h 5349257"/>
              <a:gd name="connsiteX107" fmla="*/ 3026271 w 5907917"/>
              <a:gd name="connsiteY107" fmla="*/ 437875 h 5349257"/>
              <a:gd name="connsiteX108" fmla="*/ 3123684 w 5907917"/>
              <a:gd name="connsiteY108" fmla="*/ 234897 h 5349257"/>
              <a:gd name="connsiteX109" fmla="*/ 3187274 w 5907917"/>
              <a:gd name="connsiteY109" fmla="*/ 93482 h 5349257"/>
              <a:gd name="connsiteX110" fmla="*/ 3228222 w 5907917"/>
              <a:gd name="connsiteY110" fmla="*/ 0 h 534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Lst>
            <a:rect l="l" t="t" r="r" b="b"/>
            <a:pathLst>
              <a:path w="5907917" h="5349257">
                <a:moveTo>
                  <a:pt x="3228222" y="0"/>
                </a:moveTo>
                <a:lnTo>
                  <a:pt x="3706421" y="0"/>
                </a:lnTo>
                <a:lnTo>
                  <a:pt x="3687478" y="62997"/>
                </a:lnTo>
                <a:cubicBezTo>
                  <a:pt x="3679718" y="85922"/>
                  <a:pt x="3687572" y="69859"/>
                  <a:pt x="3666489" y="130118"/>
                </a:cubicBezTo>
                <a:cubicBezTo>
                  <a:pt x="3645406" y="190377"/>
                  <a:pt x="3604215" y="322677"/>
                  <a:pt x="3560982" y="424552"/>
                </a:cubicBezTo>
                <a:cubicBezTo>
                  <a:pt x="3517749" y="526427"/>
                  <a:pt x="3453841" y="656684"/>
                  <a:pt x="3407089" y="741369"/>
                </a:cubicBezTo>
                <a:cubicBezTo>
                  <a:pt x="3360337" y="826054"/>
                  <a:pt x="3333103" y="866494"/>
                  <a:pt x="3280472" y="932660"/>
                </a:cubicBezTo>
                <a:cubicBezTo>
                  <a:pt x="3227841" y="998826"/>
                  <a:pt x="3160834" y="1090462"/>
                  <a:pt x="3072990" y="1167416"/>
                </a:cubicBezTo>
                <a:cubicBezTo>
                  <a:pt x="2985146" y="1244370"/>
                  <a:pt x="2864811" y="1338298"/>
                  <a:pt x="2753407" y="1394384"/>
                </a:cubicBezTo>
                <a:cubicBezTo>
                  <a:pt x="2642003" y="1450470"/>
                  <a:pt x="2510577" y="1487642"/>
                  <a:pt x="2404567" y="1503933"/>
                </a:cubicBezTo>
                <a:cubicBezTo>
                  <a:pt x="2298557" y="1520224"/>
                  <a:pt x="2204789" y="1509940"/>
                  <a:pt x="2117347" y="1492130"/>
                </a:cubicBezTo>
                <a:cubicBezTo>
                  <a:pt x="2029905" y="1474320"/>
                  <a:pt x="1954204" y="1424324"/>
                  <a:pt x="1879917" y="1397072"/>
                </a:cubicBezTo>
                <a:cubicBezTo>
                  <a:pt x="1805630" y="1369820"/>
                  <a:pt x="1752545" y="1332840"/>
                  <a:pt x="1671626" y="1328620"/>
                </a:cubicBezTo>
                <a:cubicBezTo>
                  <a:pt x="1590707" y="1324400"/>
                  <a:pt x="1488973" y="1340251"/>
                  <a:pt x="1394401" y="1371749"/>
                </a:cubicBezTo>
                <a:cubicBezTo>
                  <a:pt x="1299829" y="1403247"/>
                  <a:pt x="1199758" y="1445279"/>
                  <a:pt x="1104195" y="1517606"/>
                </a:cubicBezTo>
                <a:cubicBezTo>
                  <a:pt x="1008631" y="1589933"/>
                  <a:pt x="908397" y="1677852"/>
                  <a:pt x="821021" y="1805710"/>
                </a:cubicBezTo>
                <a:cubicBezTo>
                  <a:pt x="733645" y="1933568"/>
                  <a:pt x="635051" y="2143003"/>
                  <a:pt x="579939" y="2284754"/>
                </a:cubicBezTo>
                <a:cubicBezTo>
                  <a:pt x="524827" y="2426504"/>
                  <a:pt x="504234" y="2571759"/>
                  <a:pt x="490347" y="2656213"/>
                </a:cubicBezTo>
                <a:cubicBezTo>
                  <a:pt x="476460" y="2740667"/>
                  <a:pt x="485823" y="2761302"/>
                  <a:pt x="496618" y="2791479"/>
                </a:cubicBezTo>
                <a:cubicBezTo>
                  <a:pt x="507413" y="2821656"/>
                  <a:pt x="527913" y="2838787"/>
                  <a:pt x="555114" y="2837273"/>
                </a:cubicBezTo>
                <a:cubicBezTo>
                  <a:pt x="582315" y="2835759"/>
                  <a:pt x="602891" y="2820393"/>
                  <a:pt x="659824" y="2782397"/>
                </a:cubicBezTo>
                <a:cubicBezTo>
                  <a:pt x="716758" y="2744401"/>
                  <a:pt x="820176" y="2648891"/>
                  <a:pt x="896715" y="2609298"/>
                </a:cubicBezTo>
                <a:cubicBezTo>
                  <a:pt x="973253" y="2569706"/>
                  <a:pt x="1043415" y="2544559"/>
                  <a:pt x="1119055" y="2544843"/>
                </a:cubicBezTo>
                <a:cubicBezTo>
                  <a:pt x="1194695" y="2545127"/>
                  <a:pt x="1284821" y="2566338"/>
                  <a:pt x="1350553" y="2611001"/>
                </a:cubicBezTo>
                <a:cubicBezTo>
                  <a:pt x="1416285" y="2655664"/>
                  <a:pt x="1479967" y="2734897"/>
                  <a:pt x="1513448" y="2812821"/>
                </a:cubicBezTo>
                <a:cubicBezTo>
                  <a:pt x="1546928" y="2890745"/>
                  <a:pt x="1568329" y="2980799"/>
                  <a:pt x="1551436" y="3078544"/>
                </a:cubicBezTo>
                <a:cubicBezTo>
                  <a:pt x="1534542" y="3176290"/>
                  <a:pt x="1464785" y="3296442"/>
                  <a:pt x="1412088" y="3399293"/>
                </a:cubicBezTo>
                <a:cubicBezTo>
                  <a:pt x="1359391" y="3502145"/>
                  <a:pt x="1277639" y="3596372"/>
                  <a:pt x="1235252" y="3695653"/>
                </a:cubicBezTo>
                <a:cubicBezTo>
                  <a:pt x="1192865" y="3794934"/>
                  <a:pt x="1172928" y="3898162"/>
                  <a:pt x="1157766" y="3994979"/>
                </a:cubicBezTo>
                <a:cubicBezTo>
                  <a:pt x="1142604" y="4091796"/>
                  <a:pt x="1136633" y="4185307"/>
                  <a:pt x="1144279" y="4276558"/>
                </a:cubicBezTo>
                <a:cubicBezTo>
                  <a:pt x="1151925" y="4367809"/>
                  <a:pt x="1169143" y="4469702"/>
                  <a:pt x="1235342" y="4561596"/>
                </a:cubicBezTo>
                <a:cubicBezTo>
                  <a:pt x="1301541" y="4653490"/>
                  <a:pt x="1419273" y="4787988"/>
                  <a:pt x="1541475" y="4827921"/>
                </a:cubicBezTo>
                <a:cubicBezTo>
                  <a:pt x="1663677" y="4867854"/>
                  <a:pt x="1810481" y="4851217"/>
                  <a:pt x="1968557" y="4801195"/>
                </a:cubicBezTo>
                <a:cubicBezTo>
                  <a:pt x="2126633" y="4751173"/>
                  <a:pt x="2323509" y="4647464"/>
                  <a:pt x="2489930" y="4527791"/>
                </a:cubicBezTo>
                <a:cubicBezTo>
                  <a:pt x="2656351" y="4408118"/>
                  <a:pt x="2853872" y="4224427"/>
                  <a:pt x="2967085" y="4083156"/>
                </a:cubicBezTo>
                <a:cubicBezTo>
                  <a:pt x="3080298" y="3941885"/>
                  <a:pt x="3126050" y="3813489"/>
                  <a:pt x="3169209" y="3680166"/>
                </a:cubicBezTo>
                <a:cubicBezTo>
                  <a:pt x="3212368" y="3546843"/>
                  <a:pt x="3205115" y="3423150"/>
                  <a:pt x="3226038" y="3283217"/>
                </a:cubicBezTo>
                <a:cubicBezTo>
                  <a:pt x="3246962" y="3143285"/>
                  <a:pt x="3251744" y="2982296"/>
                  <a:pt x="3294752" y="2840571"/>
                </a:cubicBezTo>
                <a:cubicBezTo>
                  <a:pt x="3337759" y="2698845"/>
                  <a:pt x="3403143" y="2551116"/>
                  <a:pt x="3484085" y="2432864"/>
                </a:cubicBezTo>
                <a:cubicBezTo>
                  <a:pt x="3565027" y="2314612"/>
                  <a:pt x="3671016" y="2217643"/>
                  <a:pt x="3780402" y="2131061"/>
                </a:cubicBezTo>
                <a:cubicBezTo>
                  <a:pt x="3889787" y="2044480"/>
                  <a:pt x="4020785" y="1966877"/>
                  <a:pt x="4140398" y="1913376"/>
                </a:cubicBezTo>
                <a:cubicBezTo>
                  <a:pt x="4260011" y="1859875"/>
                  <a:pt x="4371450" y="1824919"/>
                  <a:pt x="4498080" y="1810056"/>
                </a:cubicBezTo>
                <a:cubicBezTo>
                  <a:pt x="4624710" y="1795192"/>
                  <a:pt x="4768723" y="1798139"/>
                  <a:pt x="4900181" y="1824196"/>
                </a:cubicBezTo>
                <a:cubicBezTo>
                  <a:pt x="5031639" y="1850254"/>
                  <a:pt x="5176373" y="1899993"/>
                  <a:pt x="5286825" y="1966402"/>
                </a:cubicBezTo>
                <a:cubicBezTo>
                  <a:pt x="5397277" y="2032810"/>
                  <a:pt x="5482686" y="2118488"/>
                  <a:pt x="5562892" y="2222646"/>
                </a:cubicBezTo>
                <a:cubicBezTo>
                  <a:pt x="5643099" y="2326803"/>
                  <a:pt x="5714115" y="2452568"/>
                  <a:pt x="5768063" y="2591347"/>
                </a:cubicBezTo>
                <a:cubicBezTo>
                  <a:pt x="5822011" y="2730126"/>
                  <a:pt x="5864193" y="2911857"/>
                  <a:pt x="5886578" y="3055319"/>
                </a:cubicBezTo>
                <a:cubicBezTo>
                  <a:pt x="5908964" y="3198781"/>
                  <a:pt x="5912845" y="3324934"/>
                  <a:pt x="5902377" y="3452116"/>
                </a:cubicBezTo>
                <a:cubicBezTo>
                  <a:pt x="5891908" y="3579299"/>
                  <a:pt x="5874565" y="3700131"/>
                  <a:pt x="5823771" y="3818412"/>
                </a:cubicBezTo>
                <a:cubicBezTo>
                  <a:pt x="5772978" y="3936693"/>
                  <a:pt x="5686015" y="4064410"/>
                  <a:pt x="5597616" y="4161804"/>
                </a:cubicBezTo>
                <a:cubicBezTo>
                  <a:pt x="5509218" y="4259198"/>
                  <a:pt x="5410461" y="4329433"/>
                  <a:pt x="5293380" y="4402781"/>
                </a:cubicBezTo>
                <a:cubicBezTo>
                  <a:pt x="5176299" y="4476129"/>
                  <a:pt x="5020874" y="4535875"/>
                  <a:pt x="4895131" y="4601890"/>
                </a:cubicBezTo>
                <a:cubicBezTo>
                  <a:pt x="4769388" y="4667905"/>
                  <a:pt x="4643684" y="4734982"/>
                  <a:pt x="4538922" y="4798869"/>
                </a:cubicBezTo>
                <a:cubicBezTo>
                  <a:pt x="4434160" y="4862756"/>
                  <a:pt x="4361284" y="4915000"/>
                  <a:pt x="4266557" y="4985214"/>
                </a:cubicBezTo>
                <a:cubicBezTo>
                  <a:pt x="4171830" y="5055428"/>
                  <a:pt x="4055850" y="5189158"/>
                  <a:pt x="3970561" y="5220153"/>
                </a:cubicBezTo>
                <a:cubicBezTo>
                  <a:pt x="3885272" y="5251148"/>
                  <a:pt x="3798471" y="5217641"/>
                  <a:pt x="3754822" y="5171185"/>
                </a:cubicBezTo>
                <a:cubicBezTo>
                  <a:pt x="3711174" y="5124728"/>
                  <a:pt x="3679069" y="5020921"/>
                  <a:pt x="3708673" y="4941418"/>
                </a:cubicBezTo>
                <a:cubicBezTo>
                  <a:pt x="3738277" y="4861915"/>
                  <a:pt x="3863855" y="4763777"/>
                  <a:pt x="3932446" y="4694166"/>
                </a:cubicBezTo>
                <a:cubicBezTo>
                  <a:pt x="4001037" y="4624555"/>
                  <a:pt x="4047534" y="4582850"/>
                  <a:pt x="4120219" y="4523749"/>
                </a:cubicBezTo>
                <a:cubicBezTo>
                  <a:pt x="4192904" y="4464648"/>
                  <a:pt x="4274312" y="4396574"/>
                  <a:pt x="4368558" y="4339560"/>
                </a:cubicBezTo>
                <a:cubicBezTo>
                  <a:pt x="4462804" y="4282546"/>
                  <a:pt x="4561039" y="4247196"/>
                  <a:pt x="4685695" y="4181667"/>
                </a:cubicBezTo>
                <a:cubicBezTo>
                  <a:pt x="4810351" y="4116138"/>
                  <a:pt x="5004819" y="4029000"/>
                  <a:pt x="5116497" y="3946386"/>
                </a:cubicBezTo>
                <a:cubicBezTo>
                  <a:pt x="5228175" y="3863772"/>
                  <a:pt x="5304838" y="3799892"/>
                  <a:pt x="5355762" y="3685984"/>
                </a:cubicBezTo>
                <a:cubicBezTo>
                  <a:pt x="5406686" y="3572076"/>
                  <a:pt x="5424995" y="3403920"/>
                  <a:pt x="5422044" y="3262935"/>
                </a:cubicBezTo>
                <a:cubicBezTo>
                  <a:pt x="5419093" y="3121950"/>
                  <a:pt x="5384589" y="2972083"/>
                  <a:pt x="5338056" y="2840073"/>
                </a:cubicBezTo>
                <a:cubicBezTo>
                  <a:pt x="5291523" y="2708063"/>
                  <a:pt x="5226892" y="2562545"/>
                  <a:pt x="5142843" y="2470875"/>
                </a:cubicBezTo>
                <a:cubicBezTo>
                  <a:pt x="5058794" y="2379204"/>
                  <a:pt x="4956636" y="2311177"/>
                  <a:pt x="4833762" y="2290048"/>
                </a:cubicBezTo>
                <a:cubicBezTo>
                  <a:pt x="4710888" y="2268919"/>
                  <a:pt x="4533800" y="2305646"/>
                  <a:pt x="4405596" y="2344098"/>
                </a:cubicBezTo>
                <a:cubicBezTo>
                  <a:pt x="4277393" y="2382550"/>
                  <a:pt x="4156498" y="2455428"/>
                  <a:pt x="4064539" y="2520759"/>
                </a:cubicBezTo>
                <a:cubicBezTo>
                  <a:pt x="3972579" y="2586089"/>
                  <a:pt x="3906836" y="2655859"/>
                  <a:pt x="3853842" y="2736084"/>
                </a:cubicBezTo>
                <a:cubicBezTo>
                  <a:pt x="3800849" y="2816309"/>
                  <a:pt x="3771825" y="2901975"/>
                  <a:pt x="3746576" y="3002109"/>
                </a:cubicBezTo>
                <a:cubicBezTo>
                  <a:pt x="3721326" y="3102243"/>
                  <a:pt x="3715610" y="3234032"/>
                  <a:pt x="3702347" y="3336886"/>
                </a:cubicBezTo>
                <a:cubicBezTo>
                  <a:pt x="3689083" y="3439739"/>
                  <a:pt x="3684890" y="3523733"/>
                  <a:pt x="3666994" y="3619234"/>
                </a:cubicBezTo>
                <a:cubicBezTo>
                  <a:pt x="3649098" y="3714735"/>
                  <a:pt x="3634459" y="3803437"/>
                  <a:pt x="3594969" y="3909893"/>
                </a:cubicBezTo>
                <a:cubicBezTo>
                  <a:pt x="3555479" y="4016349"/>
                  <a:pt x="3500953" y="4145510"/>
                  <a:pt x="3430056" y="4257968"/>
                </a:cubicBezTo>
                <a:cubicBezTo>
                  <a:pt x="3359159" y="4370426"/>
                  <a:pt x="3279772" y="4474774"/>
                  <a:pt x="3169589" y="4584640"/>
                </a:cubicBezTo>
                <a:cubicBezTo>
                  <a:pt x="3059406" y="4694506"/>
                  <a:pt x="2915871" y="4815154"/>
                  <a:pt x="2768956" y="4917163"/>
                </a:cubicBezTo>
                <a:cubicBezTo>
                  <a:pt x="2622042" y="5019171"/>
                  <a:pt x="2435208" y="5128251"/>
                  <a:pt x="2288099" y="5196691"/>
                </a:cubicBezTo>
                <a:cubicBezTo>
                  <a:pt x="2140990" y="5265132"/>
                  <a:pt x="2016032" y="5304824"/>
                  <a:pt x="1886299" y="5327805"/>
                </a:cubicBezTo>
                <a:cubicBezTo>
                  <a:pt x="1756566" y="5350786"/>
                  <a:pt x="1633540" y="5358654"/>
                  <a:pt x="1509698" y="5334578"/>
                </a:cubicBezTo>
                <a:cubicBezTo>
                  <a:pt x="1385857" y="5310501"/>
                  <a:pt x="1247556" y="5251154"/>
                  <a:pt x="1143251" y="5183345"/>
                </a:cubicBezTo>
                <a:cubicBezTo>
                  <a:pt x="1038946" y="5115536"/>
                  <a:pt x="958202" y="5027773"/>
                  <a:pt x="883869" y="4927721"/>
                </a:cubicBezTo>
                <a:cubicBezTo>
                  <a:pt x="809536" y="4827670"/>
                  <a:pt x="734204" y="4708510"/>
                  <a:pt x="697255" y="4583034"/>
                </a:cubicBezTo>
                <a:cubicBezTo>
                  <a:pt x="660307" y="4457558"/>
                  <a:pt x="659206" y="4306773"/>
                  <a:pt x="662178" y="4174864"/>
                </a:cubicBezTo>
                <a:cubicBezTo>
                  <a:pt x="665148" y="4042956"/>
                  <a:pt x="679393" y="3898144"/>
                  <a:pt x="698148" y="3788714"/>
                </a:cubicBezTo>
                <a:cubicBezTo>
                  <a:pt x="716903" y="3679284"/>
                  <a:pt x="736516" y="3610348"/>
                  <a:pt x="774711" y="3518283"/>
                </a:cubicBezTo>
                <a:cubicBezTo>
                  <a:pt x="812906" y="3426218"/>
                  <a:pt x="892931" y="3299435"/>
                  <a:pt x="927316" y="3236326"/>
                </a:cubicBezTo>
                <a:cubicBezTo>
                  <a:pt x="961701" y="3173217"/>
                  <a:pt x="968630" y="3162316"/>
                  <a:pt x="981024" y="3139627"/>
                </a:cubicBezTo>
                <a:cubicBezTo>
                  <a:pt x="993418" y="3116938"/>
                  <a:pt x="1026606" y="3083665"/>
                  <a:pt x="1001682" y="3100189"/>
                </a:cubicBezTo>
                <a:cubicBezTo>
                  <a:pt x="976758" y="3116712"/>
                  <a:pt x="899504" y="3201990"/>
                  <a:pt x="831483" y="3238771"/>
                </a:cubicBezTo>
                <a:cubicBezTo>
                  <a:pt x="763462" y="3275552"/>
                  <a:pt x="675027" y="3314474"/>
                  <a:pt x="593555" y="3320877"/>
                </a:cubicBezTo>
                <a:cubicBezTo>
                  <a:pt x="512084" y="3327281"/>
                  <a:pt x="423671" y="3316804"/>
                  <a:pt x="342654" y="3277192"/>
                </a:cubicBezTo>
                <a:cubicBezTo>
                  <a:pt x="261637" y="3237580"/>
                  <a:pt x="163649" y="3162698"/>
                  <a:pt x="107451" y="3083204"/>
                </a:cubicBezTo>
                <a:cubicBezTo>
                  <a:pt x="51253" y="3003710"/>
                  <a:pt x="19236" y="2905373"/>
                  <a:pt x="5464" y="2800229"/>
                </a:cubicBezTo>
                <a:cubicBezTo>
                  <a:pt x="-8308" y="2695085"/>
                  <a:pt x="6106" y="2562927"/>
                  <a:pt x="24817" y="2452338"/>
                </a:cubicBezTo>
                <a:cubicBezTo>
                  <a:pt x="43528" y="2341749"/>
                  <a:pt x="72232" y="2253771"/>
                  <a:pt x="117730" y="2136693"/>
                </a:cubicBezTo>
                <a:cubicBezTo>
                  <a:pt x="163228" y="2019615"/>
                  <a:pt x="222915" y="1879437"/>
                  <a:pt x="297803" y="1749868"/>
                </a:cubicBezTo>
                <a:cubicBezTo>
                  <a:pt x="372691" y="1620299"/>
                  <a:pt x="473733" y="1465789"/>
                  <a:pt x="567060" y="1359278"/>
                </a:cubicBezTo>
                <a:cubicBezTo>
                  <a:pt x="660387" y="1252767"/>
                  <a:pt x="748602" y="1182042"/>
                  <a:pt x="857763" y="1110804"/>
                </a:cubicBezTo>
                <a:cubicBezTo>
                  <a:pt x="966924" y="1039566"/>
                  <a:pt x="1106311" y="974143"/>
                  <a:pt x="1222028" y="931849"/>
                </a:cubicBezTo>
                <a:cubicBezTo>
                  <a:pt x="1337744" y="889555"/>
                  <a:pt x="1445123" y="864842"/>
                  <a:pt x="1552066" y="857039"/>
                </a:cubicBezTo>
                <a:cubicBezTo>
                  <a:pt x="1659009" y="849236"/>
                  <a:pt x="1780014" y="868536"/>
                  <a:pt x="1863684" y="885031"/>
                </a:cubicBezTo>
                <a:cubicBezTo>
                  <a:pt x="1947354" y="901526"/>
                  <a:pt x="1989010" y="932634"/>
                  <a:pt x="2054089" y="956008"/>
                </a:cubicBezTo>
                <a:cubicBezTo>
                  <a:pt x="2119168" y="979382"/>
                  <a:pt x="2179061" y="1023878"/>
                  <a:pt x="2254160" y="1025273"/>
                </a:cubicBezTo>
                <a:cubicBezTo>
                  <a:pt x="2329259" y="1026668"/>
                  <a:pt x="2426670" y="997378"/>
                  <a:pt x="2504682" y="964377"/>
                </a:cubicBezTo>
                <a:cubicBezTo>
                  <a:pt x="2582694" y="931376"/>
                  <a:pt x="2653719" y="884810"/>
                  <a:pt x="2722233" y="827265"/>
                </a:cubicBezTo>
                <a:cubicBezTo>
                  <a:pt x="2790748" y="769720"/>
                  <a:pt x="2865099" y="684002"/>
                  <a:pt x="2915772" y="619104"/>
                </a:cubicBezTo>
                <a:cubicBezTo>
                  <a:pt x="2966445" y="554206"/>
                  <a:pt x="2991619" y="501909"/>
                  <a:pt x="3026271" y="437875"/>
                </a:cubicBezTo>
                <a:cubicBezTo>
                  <a:pt x="3060923" y="373841"/>
                  <a:pt x="3090149" y="310464"/>
                  <a:pt x="3123684" y="234897"/>
                </a:cubicBezTo>
                <a:cubicBezTo>
                  <a:pt x="3140452" y="197114"/>
                  <a:pt x="3167001" y="133589"/>
                  <a:pt x="3187274" y="93482"/>
                </a:cubicBezTo>
                <a:lnTo>
                  <a:pt x="3228222" y="0"/>
                </a:lnTo>
                <a:close/>
              </a:path>
            </a:pathLst>
          </a:custGeom>
          <a:solidFill>
            <a:schemeClr val="bg1">
              <a:alpha val="62000"/>
            </a:schemeClr>
          </a:solidFill>
          <a:ln>
            <a:solidFill>
              <a:schemeClr val="tx1"/>
            </a:solidFill>
          </a:ln>
          <a:effectLst>
            <a:softEdge rad="177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6" name="直接连接符 45"/>
          <p:cNvCxnSpPr/>
          <p:nvPr/>
        </p:nvCxnSpPr>
        <p:spPr>
          <a:xfrm rot="4500000">
            <a:off x="5690038" y="2211155"/>
            <a:ext cx="288000" cy="0"/>
          </a:xfrm>
          <a:prstGeom prst="line">
            <a:avLst/>
          </a:prstGeom>
          <a:ln w="19050">
            <a:solidFill>
              <a:srgbClr val="FF0000"/>
            </a:solidFill>
            <a:prstDash val="sys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8309777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2" name="Text Box 4"/>
          <p:cNvSpPr txBox="1">
            <a:spLocks noChangeArrowheads="1"/>
          </p:cNvSpPr>
          <p:nvPr/>
        </p:nvSpPr>
        <p:spPr bwMode="auto">
          <a:xfrm>
            <a:off x="1079482" y="1266572"/>
            <a:ext cx="10304460" cy="17081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457200" indent="-457200" eaLnBrk="0" hangingPunct="0">
              <a:lnSpc>
                <a:spcPct val="120000"/>
              </a:lnSpc>
              <a:buClr>
                <a:schemeClr val="accent5">
                  <a:lumMod val="50000"/>
                </a:schemeClr>
              </a:buClr>
              <a:buSzPct val="80000"/>
              <a:buFont typeface="Wingdings" pitchFamily="2" charset="2"/>
              <a:buChar char="l"/>
              <a:defRPr sz="2800" b="1">
                <a:solidFill>
                  <a:schemeClr val="tx2"/>
                </a:solidFill>
                <a:effectLst>
                  <a:outerShdw blurRad="38100" dist="38100" dir="2700000" algn="tl">
                    <a:srgbClr val="C0C0C0"/>
                  </a:outerShdw>
                </a:effectLst>
                <a:latin typeface="+mn-lt"/>
                <a:ea typeface="+mn-ea"/>
              </a:defRPr>
            </a:lvl1pPr>
            <a:lvl2pPr marL="742950" lvl="1" indent="-285750" eaLnBrk="0" hangingPunct="0">
              <a:spcBef>
                <a:spcPct val="20000"/>
              </a:spcBef>
              <a:buClr>
                <a:schemeClr val="accent5">
                  <a:lumMod val="50000"/>
                </a:schemeClr>
              </a:buClr>
              <a:buSzPct val="80000"/>
              <a:buFont typeface="Wingdings" pitchFamily="2" charset="2"/>
              <a:buChar char="Ø"/>
              <a:defRPr sz="2800" b="1">
                <a:effectLst>
                  <a:outerShdw blurRad="38100" dist="38100" dir="2700000" algn="tl">
                    <a:srgbClr val="000000">
                      <a:alpha val="43137"/>
                    </a:srgbClr>
                  </a:outerShdw>
                </a:effectLst>
                <a:latin typeface="+mn-lt"/>
                <a:ea typeface="+mn-ea"/>
              </a:defRPr>
            </a:lvl2pPr>
            <a:lvl3pPr marL="1143000" indent="-228600" eaLnBrk="0" hangingPunct="0">
              <a:spcBef>
                <a:spcPct val="20000"/>
              </a:spcBef>
              <a:buChar char="•"/>
              <a:defRPr sz="2400">
                <a:latin typeface="+mn-lt"/>
                <a:ea typeface="+mn-ea"/>
              </a:defRPr>
            </a:lvl3pPr>
            <a:lvl4pPr marL="1600200" indent="-228600" eaLnBrk="0" hangingPunct="0">
              <a:spcBef>
                <a:spcPct val="20000"/>
              </a:spcBef>
              <a:buChar char="–"/>
              <a:defRPr sz="2000">
                <a:latin typeface="+mn-lt"/>
                <a:ea typeface="+mn-ea"/>
              </a:defRPr>
            </a:lvl4pPr>
            <a:lvl5pPr marL="2057400" indent="-228600" eaLnBrk="0" hangingPunct="0">
              <a:spcBef>
                <a:spcPct val="20000"/>
              </a:spcBef>
              <a:buChar char="»"/>
              <a:defRPr sz="2000">
                <a:latin typeface="+mn-lt"/>
                <a:ea typeface="+mn-ea"/>
              </a:defRPr>
            </a:lvl5pPr>
            <a:lvl6pPr marL="2514600" indent="-228600" fontAlgn="base">
              <a:spcBef>
                <a:spcPct val="20000"/>
              </a:spcBef>
              <a:spcAft>
                <a:spcPct val="0"/>
              </a:spcAft>
              <a:buChar char="»"/>
              <a:defRPr sz="2000">
                <a:latin typeface="+mn-lt"/>
                <a:ea typeface="+mn-ea"/>
              </a:defRPr>
            </a:lvl6pPr>
            <a:lvl7pPr marL="2971800" indent="-228600" fontAlgn="base">
              <a:spcBef>
                <a:spcPct val="20000"/>
              </a:spcBef>
              <a:spcAft>
                <a:spcPct val="0"/>
              </a:spcAft>
              <a:buChar char="»"/>
              <a:defRPr sz="2000">
                <a:latin typeface="+mn-lt"/>
                <a:ea typeface="+mn-ea"/>
              </a:defRPr>
            </a:lvl7pPr>
            <a:lvl8pPr marL="3429000" indent="-228600" fontAlgn="base">
              <a:spcBef>
                <a:spcPct val="20000"/>
              </a:spcBef>
              <a:spcAft>
                <a:spcPct val="0"/>
              </a:spcAft>
              <a:buChar char="»"/>
              <a:defRPr sz="2000">
                <a:latin typeface="+mn-lt"/>
                <a:ea typeface="+mn-ea"/>
              </a:defRPr>
            </a:lvl8pPr>
            <a:lvl9pPr marL="3886200" indent="-228600" fontAlgn="base">
              <a:spcBef>
                <a:spcPct val="20000"/>
              </a:spcBef>
              <a:spcAft>
                <a:spcPct val="0"/>
              </a:spcAft>
              <a:buChar char="»"/>
              <a:defRPr sz="2000">
                <a:latin typeface="+mn-lt"/>
                <a:ea typeface="+mn-ea"/>
              </a:defRPr>
            </a:lvl9pPr>
          </a:lstStyle>
          <a:p>
            <a:pPr marL="360000" indent="-360000">
              <a:lnSpc>
                <a:spcPts val="4000"/>
              </a:lnSpc>
              <a:spcBef>
                <a:spcPts val="600"/>
              </a:spcBef>
              <a:buClr>
                <a:srgbClr val="C00000"/>
              </a:buClr>
              <a:defRPr/>
            </a:pPr>
            <a:r>
              <a:rPr lang="zh-CN" altLang="en-US" b="0" dirty="0">
                <a:solidFill>
                  <a:schemeClr val="tx1"/>
                </a:solidFill>
                <a:latin typeface="Times New Roman" panose="02020603050405020304" pitchFamily="18" charset="0"/>
                <a:ea typeface="方正姚体" panose="02010601030101010101" pitchFamily="2" charset="-122"/>
              </a:rPr>
              <a:t>概念：分子量较大的蛋白质在形成三级结构时，肽链中某些局部的二级结构汇集在一起，形成发挥生物学功能的特定区域。</a:t>
            </a:r>
          </a:p>
          <a:p>
            <a:pPr marL="360000" indent="-360000">
              <a:lnSpc>
                <a:spcPts val="4000"/>
              </a:lnSpc>
              <a:spcBef>
                <a:spcPts val="600"/>
              </a:spcBef>
              <a:buClr>
                <a:srgbClr val="C00000"/>
              </a:buClr>
              <a:defRPr/>
            </a:pPr>
            <a:r>
              <a:rPr lang="zh-CN" altLang="en-US" b="0" dirty="0">
                <a:solidFill>
                  <a:schemeClr val="tx1"/>
                </a:solidFill>
                <a:latin typeface="Times New Roman" panose="02020603050405020304" pitchFamily="18" charset="0"/>
                <a:ea typeface="方正姚体" panose="02010601030101010101" pitchFamily="2" charset="-122"/>
              </a:rPr>
              <a:t>形式：“口袋”“洞穴”“裂缝”。</a:t>
            </a:r>
          </a:p>
        </p:txBody>
      </p:sp>
      <p:sp>
        <p:nvSpPr>
          <p:cNvPr id="4" name="Rectangle 4"/>
          <p:cNvSpPr>
            <a:spLocks noChangeArrowheads="1"/>
          </p:cNvSpPr>
          <p:nvPr/>
        </p:nvSpPr>
        <p:spPr bwMode="auto">
          <a:xfrm>
            <a:off x="1079245" y="508693"/>
            <a:ext cx="3851262" cy="555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lIns="91440" tIns="45720" rIns="91440" bIns="45720" rtlCol="0">
            <a:noAutofit/>
          </a:bodyPr>
          <a:lstStyle/>
          <a:p>
            <a:pPr algn="just" fontAlgn="base">
              <a:lnSpc>
                <a:spcPts val="4000"/>
              </a:lnSpc>
              <a:spcBef>
                <a:spcPts val="600"/>
              </a:spcBef>
              <a:spcAft>
                <a:spcPct val="0"/>
              </a:spcAft>
              <a:buClr>
                <a:srgbClr val="C00000"/>
              </a:buClr>
              <a:buSzPct val="80000"/>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蛋白质的结构域</a:t>
            </a:r>
            <a:r>
              <a:rPr lang="en-US" altLang="zh-CN" sz="2000" kern="0" dirty="0">
                <a:effectLst>
                  <a:outerShdw blurRad="38100" dist="38100" dir="2700000" algn="tl">
                    <a:srgbClr val="C0C0C0"/>
                  </a:outerShdw>
                </a:effectLst>
                <a:latin typeface="Times New Roman" pitchFamily="18" charset="0"/>
                <a:ea typeface="方正姚体" panose="02010601030101010101" pitchFamily="2" charset="-122"/>
              </a:rPr>
              <a:t>(domain)</a:t>
            </a:r>
            <a:endParaRPr lang="zh-CN" altLang="en-US" sz="2000" kern="0" dirty="0">
              <a:effectLst>
                <a:outerShdw blurRad="38100" dist="38100" dir="2700000" algn="tl">
                  <a:srgbClr val="C0C0C0"/>
                </a:outerShdw>
              </a:effectLst>
              <a:latin typeface="Times New Roman" pitchFamily="18" charset="0"/>
              <a:ea typeface="方正姚体" panose="02010601030101010101" pitchFamily="2" charset="-122"/>
            </a:endParaRPr>
          </a:p>
        </p:txBody>
      </p:sp>
      <p:pic>
        <p:nvPicPr>
          <p:cNvPr id="6" name="Picture 4" descr="rn301-1i4s"/>
          <p:cNvPicPr>
            <a:picLocks noChangeAspect="1" noChangeArrowheads="1"/>
          </p:cNvPicPr>
          <p:nvPr/>
        </p:nvPicPr>
        <p:blipFill rotWithShape="1">
          <a:blip r:embed="rId2">
            <a:extLst>
              <a:ext uri="{28A0092B-C50C-407E-A947-70E740481C1C}">
                <a14:useLocalDpi xmlns:a14="http://schemas.microsoft.com/office/drawing/2010/main" val="0"/>
              </a:ext>
            </a:extLst>
          </a:blip>
          <a:srcRect l="7920" t="15764" r="8061" b="15746"/>
          <a:stretch/>
        </p:blipFill>
        <p:spPr bwMode="auto">
          <a:xfrm>
            <a:off x="3271712" y="2970211"/>
            <a:ext cx="5741182" cy="3600000"/>
          </a:xfrm>
          <a:prstGeom prst="roundRect">
            <a:avLst>
              <a:gd name="adj" fmla="val 16667"/>
            </a:avLst>
          </a:prstGeom>
          <a:ln>
            <a:noFill/>
          </a:ln>
          <a:effectLst>
            <a:outerShdw blurRad="76200" dist="38100" dir="7800000" algn="tl" rotWithShape="0">
              <a:srgbClr val="000000">
                <a:alpha val="40000"/>
              </a:srgbClr>
            </a:outerShdw>
          </a:effectLst>
          <a:scene3d>
            <a:camera prst="orthographicFront"/>
            <a:lightRig rig="contrasting" dir="t">
              <a:rot lat="0" lon="0" rev="4200000"/>
            </a:lightRig>
          </a:scene3d>
          <a:sp3d prstMaterial="plastic">
            <a:bevelT w="381000" h="114300" prst="relaxedInset"/>
            <a:contourClr>
              <a:srgbClr val="969696"/>
            </a:contourClr>
          </a:sp3d>
          <a:extLst>
            <a:ext uri="{909E8E84-426E-40DD-AFC4-6F175D3DCCD1}">
              <a14:hiddenFill xmlns:a14="http://schemas.microsoft.com/office/drawing/2010/main">
                <a:solidFill>
                  <a:srgbClr val="FFFFFF"/>
                </a:solidFill>
              </a14:hiddenFill>
            </a:ext>
          </a:extLst>
        </p:spPr>
      </p:pic>
      <p:cxnSp>
        <p:nvCxnSpPr>
          <p:cNvPr id="5" name="直接连接符 4"/>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2170760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5"/>
          <p:cNvSpPr txBox="1">
            <a:spLocks noChangeArrowheads="1"/>
          </p:cNvSpPr>
          <p:nvPr/>
        </p:nvSpPr>
        <p:spPr bwMode="auto">
          <a:xfrm>
            <a:off x="1069139" y="2353123"/>
            <a:ext cx="9997790" cy="22731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lIns="91440" tIns="45720" rIns="91440" bIns="45720" rtlCol="0">
            <a:noAutofit/>
          </a:bodyPr>
          <a:lstStyle>
            <a:defPPr>
              <a:defRPr lang="zh-CN"/>
            </a:defPPr>
            <a:lvl1pPr marL="358775" indent="-358775" algn="just" fontAlgn="base">
              <a:lnSpc>
                <a:spcPts val="4000"/>
              </a:lnSpc>
              <a:spcBef>
                <a:spcPts val="600"/>
              </a:spcBef>
              <a:spcAft>
                <a:spcPct val="0"/>
              </a:spcAft>
              <a:buClr>
                <a:srgbClr val="C00000"/>
              </a:buClr>
              <a:buSzPct val="80000"/>
              <a:buFont typeface="Wingdings" pitchFamily="2" charset="2"/>
              <a:buChar char="v"/>
              <a:defRPr sz="2800" kern="0">
                <a:effectLst>
                  <a:outerShdw blurRad="38100" dist="38100" dir="2700000" algn="tl">
                    <a:srgbClr val="C0C0C0"/>
                  </a:outerShdw>
                </a:effectLst>
                <a:latin typeface="Times New Roman" pitchFamily="18" charset="0"/>
                <a:ea typeface="方正姚体" panose="02010601030101010101" pitchFamily="2" charset="-122"/>
              </a:defRPr>
            </a:lvl1pPr>
            <a:lvl2pPr marL="542925" lvl="1" indent="-268288">
              <a:lnSpc>
                <a:spcPts val="4000"/>
              </a:lnSpc>
              <a:spcBef>
                <a:spcPts val="400"/>
              </a:spcBef>
              <a:spcAft>
                <a:spcPts val="200"/>
              </a:spcAft>
              <a:buClr>
                <a:schemeClr val="accent1">
                  <a:lumMod val="75000"/>
                </a:schemeClr>
              </a:buClr>
              <a:buSzPct val="85000"/>
              <a:buFont typeface="Wingdings" pitchFamily="2" charset="2"/>
              <a:buChar char="§"/>
              <a:defRPr sz="2800">
                <a:effectLst>
                  <a:outerShdw blurRad="38100" dist="38100" dir="2700000" algn="tl">
                    <a:srgbClr val="000000">
                      <a:alpha val="43137"/>
                    </a:srgbClr>
                  </a:outerShdw>
                </a:effectLst>
              </a:defRPr>
            </a:lvl2pPr>
            <a:lvl3pPr marL="731520" indent="-182880">
              <a:lnSpc>
                <a:spcPct val="90000"/>
              </a:lnSpc>
              <a:spcBef>
                <a:spcPts val="400"/>
              </a:spcBef>
              <a:spcAft>
                <a:spcPts val="200"/>
              </a:spcAft>
              <a:buClr>
                <a:schemeClr val="accent1">
                  <a:lumMod val="75000"/>
                </a:schemeClr>
              </a:buClr>
              <a:buSzPct val="85000"/>
              <a:buFont typeface="Wingdings" pitchFamily="2" charset="2"/>
              <a:buChar char="§"/>
              <a:defRPr sz="1600"/>
            </a:lvl3pPr>
            <a:lvl4pPr marL="1005840" indent="-182880">
              <a:lnSpc>
                <a:spcPct val="90000"/>
              </a:lnSpc>
              <a:spcBef>
                <a:spcPts val="400"/>
              </a:spcBef>
              <a:spcAft>
                <a:spcPts val="200"/>
              </a:spcAft>
              <a:buClr>
                <a:schemeClr val="accent1">
                  <a:lumMod val="75000"/>
                </a:schemeClr>
              </a:buClr>
              <a:buSzPct val="85000"/>
              <a:buFont typeface="Wingdings" pitchFamily="2" charset="2"/>
              <a:buChar char="§"/>
              <a:defRPr sz="1600"/>
            </a:lvl4pPr>
            <a:lvl5pPr marL="1280160" indent="-182880">
              <a:lnSpc>
                <a:spcPct val="90000"/>
              </a:lnSpc>
              <a:spcBef>
                <a:spcPts val="400"/>
              </a:spcBef>
              <a:spcAft>
                <a:spcPts val="200"/>
              </a:spcAft>
              <a:buClr>
                <a:schemeClr val="accent1">
                  <a:lumMod val="75000"/>
                </a:schemeClr>
              </a:buClr>
              <a:buSzPct val="85000"/>
              <a:buFont typeface="Wingdings" pitchFamily="2" charset="2"/>
              <a:buChar char="§"/>
              <a:defRPr sz="1600"/>
            </a:lvl5pPr>
            <a:lvl6pPr marL="1600000" indent="-228600">
              <a:lnSpc>
                <a:spcPct val="90000"/>
              </a:lnSpc>
              <a:spcBef>
                <a:spcPts val="400"/>
              </a:spcBef>
              <a:spcAft>
                <a:spcPts val="200"/>
              </a:spcAft>
              <a:buClr>
                <a:schemeClr val="accent1">
                  <a:lumMod val="75000"/>
                </a:schemeClr>
              </a:buClr>
              <a:buSzPct val="85000"/>
              <a:buFont typeface="Wingdings" pitchFamily="2" charset="2"/>
              <a:buChar char="§"/>
              <a:defRPr sz="1600"/>
            </a:lvl6pPr>
            <a:lvl7pPr marL="1900000" indent="-228600">
              <a:lnSpc>
                <a:spcPct val="90000"/>
              </a:lnSpc>
              <a:spcBef>
                <a:spcPts val="400"/>
              </a:spcBef>
              <a:spcAft>
                <a:spcPts val="200"/>
              </a:spcAft>
              <a:buClr>
                <a:schemeClr val="accent1">
                  <a:lumMod val="75000"/>
                </a:schemeClr>
              </a:buClr>
              <a:buSzPct val="85000"/>
              <a:buFont typeface="Wingdings" pitchFamily="2" charset="2"/>
              <a:buChar char="§"/>
              <a:defRPr sz="1600"/>
            </a:lvl7pPr>
            <a:lvl8pPr marL="2200000" indent="-228600">
              <a:lnSpc>
                <a:spcPct val="90000"/>
              </a:lnSpc>
              <a:spcBef>
                <a:spcPts val="400"/>
              </a:spcBef>
              <a:spcAft>
                <a:spcPts val="200"/>
              </a:spcAft>
              <a:buClr>
                <a:schemeClr val="accent1">
                  <a:lumMod val="75000"/>
                </a:schemeClr>
              </a:buClr>
              <a:buSzPct val="85000"/>
              <a:buFont typeface="Wingdings" pitchFamily="2" charset="2"/>
              <a:buChar char="§"/>
              <a:defRPr sz="1600"/>
            </a:lvl8pPr>
            <a:lvl9pPr marL="2500000" indent="-228600">
              <a:lnSpc>
                <a:spcPct val="90000"/>
              </a:lnSpc>
              <a:spcBef>
                <a:spcPts val="400"/>
              </a:spcBef>
              <a:spcAft>
                <a:spcPts val="200"/>
              </a:spcAft>
              <a:buClr>
                <a:schemeClr val="accent1">
                  <a:lumMod val="75000"/>
                </a:schemeClr>
              </a:buClr>
              <a:buSzPct val="85000"/>
              <a:buFont typeface="Wingdings" pitchFamily="2" charset="2"/>
              <a:buChar char="§"/>
              <a:defRPr sz="1600"/>
            </a:lvl9pPr>
          </a:lstStyle>
          <a:p>
            <a:r>
              <a:rPr lang="zh-CN" altLang="en-US" dirty="0"/>
              <a:t>亚基</a:t>
            </a:r>
            <a:r>
              <a:rPr lang="zh-CN" altLang="en-US" sz="2000" dirty="0"/>
              <a:t>（</a:t>
            </a:r>
            <a:r>
              <a:rPr lang="en-US" altLang="zh-CN" sz="2000" dirty="0"/>
              <a:t>subunit</a:t>
            </a:r>
            <a:r>
              <a:rPr lang="zh-CN" altLang="en-US" sz="2000" dirty="0"/>
              <a:t>）</a:t>
            </a:r>
            <a:r>
              <a:rPr lang="zh-CN" altLang="en-US" dirty="0"/>
              <a:t>：有些蛋白质</a:t>
            </a:r>
            <a:r>
              <a:rPr lang="zh-CN" altLang="en-US" dirty="0">
                <a:solidFill>
                  <a:srgbClr val="FF0000"/>
                </a:solidFill>
              </a:rPr>
              <a:t>有两条或多条多肽链</a:t>
            </a:r>
            <a:r>
              <a:rPr lang="zh-CN" altLang="en-US" dirty="0"/>
              <a:t>，每条多肽链具有独立三级结构叫一个亚基。</a:t>
            </a:r>
          </a:p>
          <a:p>
            <a:r>
              <a:rPr lang="zh-CN" altLang="en-US" dirty="0"/>
              <a:t>亚基之间的结合力为次级键，主要是疏水作用，其次是氢键和离子键，但无共价键（如二硫键）。</a:t>
            </a:r>
          </a:p>
        </p:txBody>
      </p:sp>
      <p:sp>
        <p:nvSpPr>
          <p:cNvPr id="7" name="Rectangle 2"/>
          <p:cNvSpPr>
            <a:spLocks noGrp="1" noChangeArrowheads="1"/>
          </p:cNvSpPr>
          <p:nvPr>
            <p:ph type="title"/>
          </p:nvPr>
        </p:nvSpPr>
        <p:spPr>
          <a:xfrm>
            <a:off x="1068295" y="1173300"/>
            <a:ext cx="10239483" cy="1068626"/>
          </a:xfr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60000" indent="-360000" eaLnBrk="0" hangingPunct="0">
              <a:lnSpc>
                <a:spcPts val="4000"/>
              </a:lnSpc>
              <a:spcBef>
                <a:spcPts val="600"/>
              </a:spcBef>
              <a:buClr>
                <a:srgbClr val="C00000"/>
              </a:buClr>
              <a:buSzPct val="80000"/>
              <a:buFont typeface="Wingdings" pitchFamily="2" charset="2"/>
              <a:buChar char="l"/>
            </a:pPr>
            <a:r>
              <a:rPr lang="zh-CN" altLang="en-US" sz="2800" dirty="0">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mn-cs"/>
              </a:rPr>
              <a:t>四级结构</a:t>
            </a:r>
            <a:r>
              <a:rPr lang="en-US" altLang="zh-CN" sz="2000" cap="none" dirty="0">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mn-cs"/>
              </a:rPr>
              <a:t>(</a:t>
            </a:r>
            <a:r>
              <a:rPr lang="en-US" altLang="zh-CN" sz="2000" cap="none" dirty="0" err="1">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mn-cs"/>
              </a:rPr>
              <a:t>quarternary</a:t>
            </a:r>
            <a:r>
              <a:rPr lang="en-US" altLang="zh-CN" sz="2000" cap="none" dirty="0">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mn-cs"/>
              </a:rPr>
              <a:t> structure)</a:t>
            </a:r>
            <a:r>
              <a:rPr lang="zh-CN" altLang="en-US" sz="2800" dirty="0">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mn-cs"/>
              </a:rPr>
              <a:t>：蛋白质中各亚基的空间排布及亚基之间的相互作用。</a:t>
            </a:r>
          </a:p>
        </p:txBody>
      </p:sp>
      <p:sp>
        <p:nvSpPr>
          <p:cNvPr id="2" name="Rectangle 4">
            <a:extLst>
              <a:ext uri="{FF2B5EF4-FFF2-40B4-BE49-F238E27FC236}">
                <a16:creationId xmlns:a16="http://schemas.microsoft.com/office/drawing/2014/main" id="{B1626BA5-5951-8DDC-6B6E-0EFD8342028D}"/>
              </a:ext>
            </a:extLst>
          </p:cNvPr>
          <p:cNvSpPr>
            <a:spLocks noChangeArrowheads="1"/>
          </p:cNvSpPr>
          <p:nvPr/>
        </p:nvSpPr>
        <p:spPr bwMode="auto">
          <a:xfrm>
            <a:off x="1072170" y="584893"/>
            <a:ext cx="6112571"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spcBef>
                <a:spcPct val="0"/>
              </a:spcBef>
              <a:buClr>
                <a:srgbClr val="C00000"/>
              </a:buClr>
              <a:buSzPct val="80000"/>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三、蛋白质的空间结构</a:t>
            </a:r>
            <a:r>
              <a:rPr lang="en-US" altLang="zh-CN" sz="2800" dirty="0">
                <a:effectLst>
                  <a:outerShdw blurRad="38100" dist="38100" dir="2700000" algn="tl">
                    <a:srgbClr val="C0C0C0"/>
                  </a:outerShdw>
                </a:effectLst>
                <a:latin typeface="Times New Roman" pitchFamily="18" charset="0"/>
                <a:ea typeface="方正姚体" panose="02010601030101010101" pitchFamily="2" charset="-122"/>
              </a:rPr>
              <a:t>(</a:t>
            </a: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构象</a:t>
            </a:r>
            <a:r>
              <a:rPr lang="en-US" altLang="zh-CN" sz="2000" dirty="0">
                <a:effectLst>
                  <a:outerShdw blurRad="38100" dist="38100" dir="2700000" algn="tl">
                    <a:srgbClr val="C0C0C0"/>
                  </a:outerShdw>
                </a:effectLst>
                <a:latin typeface="Times New Roman" pitchFamily="18" charset="0"/>
                <a:ea typeface="方正姚体" panose="02010601030101010101" pitchFamily="2" charset="-122"/>
              </a:rPr>
              <a:t>conformation</a:t>
            </a:r>
            <a:r>
              <a:rPr lang="en-US" altLang="zh-CN" sz="2800" dirty="0">
                <a:effectLst>
                  <a:outerShdw blurRad="38100" dist="38100" dir="2700000" algn="tl">
                    <a:srgbClr val="C0C0C0"/>
                  </a:outerShdw>
                </a:effectLst>
                <a:latin typeface="Times New Roman" pitchFamily="18" charset="0"/>
                <a:ea typeface="方正姚体" panose="02010601030101010101" pitchFamily="2" charset="-122"/>
              </a:rPr>
              <a:t>)</a:t>
            </a:r>
            <a:endParaRPr lang="zh-CN" altLang="en-US" sz="2800" dirty="0">
              <a:effectLst>
                <a:outerShdw blurRad="38100" dist="38100" dir="2700000" algn="tl">
                  <a:srgbClr val="C0C0C0"/>
                </a:outerShdw>
              </a:effectLst>
              <a:latin typeface="Times New Roman" pitchFamily="18" charset="0"/>
              <a:ea typeface="方正姚体" panose="02010601030101010101" pitchFamily="2" charset="-122"/>
            </a:endParaRPr>
          </a:p>
        </p:txBody>
      </p:sp>
      <p:cxnSp>
        <p:nvCxnSpPr>
          <p:cNvPr id="3" name="直接连接符 2">
            <a:extLst>
              <a:ext uri="{FF2B5EF4-FFF2-40B4-BE49-F238E27FC236}">
                <a16:creationId xmlns:a16="http://schemas.microsoft.com/office/drawing/2014/main" id="{A8ADB450-ACD3-8432-C590-F33B99305800}"/>
              </a:ext>
            </a:extLst>
          </p:cNvPr>
          <p:cNvCxnSpPr/>
          <p:nvPr/>
        </p:nvCxnSpPr>
        <p:spPr>
          <a:xfrm>
            <a:off x="1078172" y="1126072"/>
            <a:ext cx="6120000"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2977728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3" name="Rectangle 5">
            <a:hlinkClick r:id="rId2" action="ppaction://hlinkfile"/>
          </p:cNvPr>
          <p:cNvSpPr>
            <a:spLocks noChangeArrowheads="1"/>
          </p:cNvSpPr>
          <p:nvPr/>
        </p:nvSpPr>
        <p:spPr bwMode="auto">
          <a:xfrm>
            <a:off x="8669339" y="6165850"/>
            <a:ext cx="1980029" cy="4001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zh-CN" altLang="en-US" sz="2000" dirty="0">
                <a:solidFill>
                  <a:srgbClr val="FFC000"/>
                </a:solidFill>
                <a:effectLst>
                  <a:outerShdw blurRad="38100" dist="38100" dir="2700000" algn="tl">
                    <a:srgbClr val="C0C0C0"/>
                  </a:outerShdw>
                </a:effectLst>
                <a:latin typeface="Arial" charset="0"/>
              </a:rPr>
              <a:t>蛋白质结构视频</a:t>
            </a:r>
          </a:p>
        </p:txBody>
      </p:sp>
      <p:sp>
        <p:nvSpPr>
          <p:cNvPr id="35" name="任意多边形 34"/>
          <p:cNvSpPr/>
          <p:nvPr/>
        </p:nvSpPr>
        <p:spPr>
          <a:xfrm rot="17824320">
            <a:off x="5445221" y="4170867"/>
            <a:ext cx="211025" cy="75602"/>
          </a:xfrm>
          <a:custGeom>
            <a:avLst/>
            <a:gdLst>
              <a:gd name="connsiteX0" fmla="*/ 207710 w 211025"/>
              <a:gd name="connsiteY0" fmla="*/ 63776 h 75602"/>
              <a:gd name="connsiteX1" fmla="*/ 211025 w 211025"/>
              <a:gd name="connsiteY1" fmla="*/ 75602 h 75602"/>
              <a:gd name="connsiteX2" fmla="*/ 0 w 211025"/>
              <a:gd name="connsiteY2" fmla="*/ 66920 h 75602"/>
              <a:gd name="connsiteX3" fmla="*/ 13913 w 211025"/>
              <a:gd name="connsiteY3" fmla="*/ 41756 h 75602"/>
              <a:gd name="connsiteX4" fmla="*/ 50281 w 211025"/>
              <a:gd name="connsiteY4" fmla="*/ 12843 h 75602"/>
              <a:gd name="connsiteX5" fmla="*/ 207710 w 211025"/>
              <a:gd name="connsiteY5" fmla="*/ 63776 h 75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025" h="75602">
                <a:moveTo>
                  <a:pt x="207710" y="63776"/>
                </a:moveTo>
                <a:lnTo>
                  <a:pt x="211025" y="75602"/>
                </a:lnTo>
                <a:lnTo>
                  <a:pt x="0" y="66920"/>
                </a:lnTo>
                <a:lnTo>
                  <a:pt x="13913" y="41756"/>
                </a:lnTo>
                <a:cubicBezTo>
                  <a:pt x="23683" y="30114"/>
                  <a:pt x="35897" y="20195"/>
                  <a:pt x="50281" y="12843"/>
                </a:cubicBezTo>
                <a:cubicBezTo>
                  <a:pt x="107818" y="-16565"/>
                  <a:pt x="178302" y="6239"/>
                  <a:pt x="207710" y="63776"/>
                </a:cubicBezTo>
                <a:close/>
              </a:path>
            </a:pathLst>
          </a:cu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平行四边形 8"/>
          <p:cNvSpPr/>
          <p:nvPr/>
        </p:nvSpPr>
        <p:spPr>
          <a:xfrm rot="17824320">
            <a:off x="5193835" y="4120719"/>
            <a:ext cx="935262" cy="152091"/>
          </a:xfrm>
          <a:custGeom>
            <a:avLst/>
            <a:gdLst>
              <a:gd name="connsiteX0" fmla="*/ 0 w 1044000"/>
              <a:gd name="connsiteY0" fmla="*/ 162000 h 162000"/>
              <a:gd name="connsiteX1" fmla="*/ 40500 w 1044000"/>
              <a:gd name="connsiteY1" fmla="*/ 0 h 162000"/>
              <a:gd name="connsiteX2" fmla="*/ 1044000 w 1044000"/>
              <a:gd name="connsiteY2" fmla="*/ 0 h 162000"/>
              <a:gd name="connsiteX3" fmla="*/ 1003500 w 1044000"/>
              <a:gd name="connsiteY3" fmla="*/ 162000 h 162000"/>
              <a:gd name="connsiteX4" fmla="*/ 0 w 1044000"/>
              <a:gd name="connsiteY4" fmla="*/ 162000 h 162000"/>
              <a:gd name="connsiteX0" fmla="*/ 0 w 1003500"/>
              <a:gd name="connsiteY0" fmla="*/ 162000 h 162000"/>
              <a:gd name="connsiteX1" fmla="*/ 40500 w 1003500"/>
              <a:gd name="connsiteY1" fmla="*/ 0 h 162000"/>
              <a:gd name="connsiteX2" fmla="*/ 783786 w 1003500"/>
              <a:gd name="connsiteY2" fmla="*/ 3935 h 162000"/>
              <a:gd name="connsiteX3" fmla="*/ 1003500 w 1003500"/>
              <a:gd name="connsiteY3" fmla="*/ 162000 h 162000"/>
              <a:gd name="connsiteX4" fmla="*/ 0 w 1003500"/>
              <a:gd name="connsiteY4" fmla="*/ 162000 h 162000"/>
              <a:gd name="connsiteX0" fmla="*/ 0 w 1003500"/>
              <a:gd name="connsiteY0" fmla="*/ 162000 h 162000"/>
              <a:gd name="connsiteX1" fmla="*/ 40500 w 1003500"/>
              <a:gd name="connsiteY1" fmla="*/ 0 h 162000"/>
              <a:gd name="connsiteX2" fmla="*/ 777182 w 1003500"/>
              <a:gd name="connsiteY2" fmla="*/ 5255 h 162000"/>
              <a:gd name="connsiteX3" fmla="*/ 1003500 w 1003500"/>
              <a:gd name="connsiteY3" fmla="*/ 162000 h 162000"/>
              <a:gd name="connsiteX4" fmla="*/ 0 w 1003500"/>
              <a:gd name="connsiteY4" fmla="*/ 162000 h 162000"/>
              <a:gd name="connsiteX0" fmla="*/ 247452 w 963000"/>
              <a:gd name="connsiteY0" fmla="*/ 159388 h 162000"/>
              <a:gd name="connsiteX1" fmla="*/ 0 w 963000"/>
              <a:gd name="connsiteY1" fmla="*/ 0 h 162000"/>
              <a:gd name="connsiteX2" fmla="*/ 736682 w 963000"/>
              <a:gd name="connsiteY2" fmla="*/ 5255 h 162000"/>
              <a:gd name="connsiteX3" fmla="*/ 963000 w 963000"/>
              <a:gd name="connsiteY3" fmla="*/ 162000 h 162000"/>
              <a:gd name="connsiteX4" fmla="*/ 247452 w 963000"/>
              <a:gd name="connsiteY4" fmla="*/ 159388 h 162000"/>
              <a:gd name="connsiteX0" fmla="*/ 228960 w 944508"/>
              <a:gd name="connsiteY0" fmla="*/ 154133 h 156745"/>
              <a:gd name="connsiteX1" fmla="*/ 0 w 944508"/>
              <a:gd name="connsiteY1" fmla="*/ 1351 h 156745"/>
              <a:gd name="connsiteX2" fmla="*/ 718190 w 944508"/>
              <a:gd name="connsiteY2" fmla="*/ 0 h 156745"/>
              <a:gd name="connsiteX3" fmla="*/ 944508 w 944508"/>
              <a:gd name="connsiteY3" fmla="*/ 156745 h 156745"/>
              <a:gd name="connsiteX4" fmla="*/ 228960 w 944508"/>
              <a:gd name="connsiteY4" fmla="*/ 154133 h 156745"/>
              <a:gd name="connsiteX0" fmla="*/ 243486 w 959034"/>
              <a:gd name="connsiteY0" fmla="*/ 182504 h 185116"/>
              <a:gd name="connsiteX1" fmla="*/ 0 w 959034"/>
              <a:gd name="connsiteY1" fmla="*/ 0 h 185116"/>
              <a:gd name="connsiteX2" fmla="*/ 732716 w 959034"/>
              <a:gd name="connsiteY2" fmla="*/ 28371 h 185116"/>
              <a:gd name="connsiteX3" fmla="*/ 959034 w 959034"/>
              <a:gd name="connsiteY3" fmla="*/ 185116 h 185116"/>
              <a:gd name="connsiteX4" fmla="*/ 243486 w 959034"/>
              <a:gd name="connsiteY4" fmla="*/ 182504 h 185116"/>
              <a:gd name="connsiteX0" fmla="*/ 243486 w 936583"/>
              <a:gd name="connsiteY0" fmla="*/ 182504 h 182504"/>
              <a:gd name="connsiteX1" fmla="*/ 0 w 936583"/>
              <a:gd name="connsiteY1" fmla="*/ 0 h 182504"/>
              <a:gd name="connsiteX2" fmla="*/ 732716 w 936583"/>
              <a:gd name="connsiteY2" fmla="*/ 28371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44603 w 936583"/>
              <a:gd name="connsiteY2" fmla="*/ 36297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45925 w 936583"/>
              <a:gd name="connsiteY2" fmla="*/ 34315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47246 w 936583"/>
              <a:gd name="connsiteY2" fmla="*/ 32334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53850 w 936583"/>
              <a:gd name="connsiteY2" fmla="*/ 31015 h 182504"/>
              <a:gd name="connsiteX3" fmla="*/ 936583 w 936583"/>
              <a:gd name="connsiteY3" fmla="*/ 150110 h 182504"/>
              <a:gd name="connsiteX4" fmla="*/ 243486 w 936583"/>
              <a:gd name="connsiteY4" fmla="*/ 182504 h 182504"/>
              <a:gd name="connsiteX0" fmla="*/ 243486 w 935262"/>
              <a:gd name="connsiteY0" fmla="*/ 182504 h 182504"/>
              <a:gd name="connsiteX1" fmla="*/ 0 w 935262"/>
              <a:gd name="connsiteY1" fmla="*/ 0 h 182504"/>
              <a:gd name="connsiteX2" fmla="*/ 753850 w 935262"/>
              <a:gd name="connsiteY2" fmla="*/ 31015 h 182504"/>
              <a:gd name="connsiteX3" fmla="*/ 935262 w 935262"/>
              <a:gd name="connsiteY3" fmla="*/ 152091 h 182504"/>
              <a:gd name="connsiteX4" fmla="*/ 243486 w 935262"/>
              <a:gd name="connsiteY4" fmla="*/ 182504 h 182504"/>
              <a:gd name="connsiteX0" fmla="*/ 166220 w 935262"/>
              <a:gd name="connsiteY0" fmla="*/ 122397 h 152091"/>
              <a:gd name="connsiteX1" fmla="*/ 0 w 935262"/>
              <a:gd name="connsiteY1" fmla="*/ 0 h 152091"/>
              <a:gd name="connsiteX2" fmla="*/ 753850 w 935262"/>
              <a:gd name="connsiteY2" fmla="*/ 31015 h 152091"/>
              <a:gd name="connsiteX3" fmla="*/ 935262 w 935262"/>
              <a:gd name="connsiteY3" fmla="*/ 152091 h 152091"/>
              <a:gd name="connsiteX4" fmla="*/ 166220 w 935262"/>
              <a:gd name="connsiteY4" fmla="*/ 122397 h 152091"/>
              <a:gd name="connsiteX0" fmla="*/ 170843 w 935262"/>
              <a:gd name="connsiteY0" fmla="*/ 119756 h 152091"/>
              <a:gd name="connsiteX1" fmla="*/ 0 w 935262"/>
              <a:gd name="connsiteY1" fmla="*/ 0 h 152091"/>
              <a:gd name="connsiteX2" fmla="*/ 753850 w 935262"/>
              <a:gd name="connsiteY2" fmla="*/ 31015 h 152091"/>
              <a:gd name="connsiteX3" fmla="*/ 935262 w 935262"/>
              <a:gd name="connsiteY3" fmla="*/ 152091 h 152091"/>
              <a:gd name="connsiteX4" fmla="*/ 170843 w 935262"/>
              <a:gd name="connsiteY4" fmla="*/ 119756 h 152091"/>
              <a:gd name="connsiteX0" fmla="*/ 178108 w 935262"/>
              <a:gd name="connsiteY0" fmla="*/ 121736 h 152091"/>
              <a:gd name="connsiteX1" fmla="*/ 0 w 935262"/>
              <a:gd name="connsiteY1" fmla="*/ 0 h 152091"/>
              <a:gd name="connsiteX2" fmla="*/ 753850 w 935262"/>
              <a:gd name="connsiteY2" fmla="*/ 31015 h 152091"/>
              <a:gd name="connsiteX3" fmla="*/ 935262 w 935262"/>
              <a:gd name="connsiteY3" fmla="*/ 152091 h 152091"/>
              <a:gd name="connsiteX4" fmla="*/ 178108 w 935262"/>
              <a:gd name="connsiteY4" fmla="*/ 121736 h 152091"/>
              <a:gd name="connsiteX0" fmla="*/ 181410 w 935262"/>
              <a:gd name="connsiteY0" fmla="*/ 121076 h 152091"/>
              <a:gd name="connsiteX1" fmla="*/ 0 w 935262"/>
              <a:gd name="connsiteY1" fmla="*/ 0 h 152091"/>
              <a:gd name="connsiteX2" fmla="*/ 753850 w 935262"/>
              <a:gd name="connsiteY2" fmla="*/ 31015 h 152091"/>
              <a:gd name="connsiteX3" fmla="*/ 935262 w 935262"/>
              <a:gd name="connsiteY3" fmla="*/ 152091 h 152091"/>
              <a:gd name="connsiteX4" fmla="*/ 181410 w 935262"/>
              <a:gd name="connsiteY4" fmla="*/ 121076 h 152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262" h="152091">
                <a:moveTo>
                  <a:pt x="181410" y="121076"/>
                </a:moveTo>
                <a:lnTo>
                  <a:pt x="0" y="0"/>
                </a:lnTo>
                <a:lnTo>
                  <a:pt x="753850" y="31015"/>
                </a:lnTo>
                <a:lnTo>
                  <a:pt x="935262" y="152091"/>
                </a:lnTo>
                <a:lnTo>
                  <a:pt x="181410" y="121076"/>
                </a:lnTo>
                <a:close/>
              </a:path>
            </a:pathLst>
          </a:custGeom>
          <a:solidFill>
            <a:srgbClr val="FFC7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任意多边形 35"/>
          <p:cNvSpPr/>
          <p:nvPr/>
        </p:nvSpPr>
        <p:spPr>
          <a:xfrm rot="18196527">
            <a:off x="5548626" y="4205738"/>
            <a:ext cx="229959" cy="133660"/>
          </a:xfrm>
          <a:custGeom>
            <a:avLst/>
            <a:gdLst>
              <a:gd name="connsiteX0" fmla="*/ 229959 w 229959"/>
              <a:gd name="connsiteY0" fmla="*/ 17695 h 133660"/>
              <a:gd name="connsiteX1" fmla="*/ 229676 w 229959"/>
              <a:gd name="connsiteY1" fmla="*/ 40423 h 133660"/>
              <a:gd name="connsiteX2" fmla="*/ 179311 w 229959"/>
              <a:gd name="connsiteY2" fmla="*/ 114465 h 133660"/>
              <a:gd name="connsiteX3" fmla="*/ 17301 w 229959"/>
              <a:gd name="connsiteY3" fmla="*/ 80842 h 133660"/>
              <a:gd name="connsiteX4" fmla="*/ 0 w 229959"/>
              <a:gd name="connsiteY4" fmla="*/ 37722 h 133660"/>
              <a:gd name="connsiteX5" fmla="*/ 110 w 229959"/>
              <a:gd name="connsiteY5" fmla="*/ 28918 h 133660"/>
              <a:gd name="connsiteX6" fmla="*/ 31786 w 229959"/>
              <a:gd name="connsiteY6" fmla="*/ 13592 h 133660"/>
              <a:gd name="connsiteX7" fmla="*/ 125606 w 229959"/>
              <a:gd name="connsiteY7" fmla="*/ 0 h 133660"/>
              <a:gd name="connsiteX8" fmla="*/ 219426 w 229959"/>
              <a:gd name="connsiteY8" fmla="*/ 13592 h 133660"/>
              <a:gd name="connsiteX9" fmla="*/ 229959 w 229959"/>
              <a:gd name="connsiteY9" fmla="*/ 17695 h 13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959" h="133660">
                <a:moveTo>
                  <a:pt x="229959" y="17695"/>
                </a:moveTo>
                <a:lnTo>
                  <a:pt x="229676" y="40423"/>
                </a:lnTo>
                <a:cubicBezTo>
                  <a:pt x="223592" y="69741"/>
                  <a:pt x="206323" y="96738"/>
                  <a:pt x="179311" y="114465"/>
                </a:cubicBezTo>
                <a:cubicBezTo>
                  <a:pt x="125289" y="149918"/>
                  <a:pt x="52754" y="134864"/>
                  <a:pt x="17301" y="80842"/>
                </a:cubicBezTo>
                <a:cubicBezTo>
                  <a:pt x="8438" y="67336"/>
                  <a:pt x="2731" y="52673"/>
                  <a:pt x="0" y="37722"/>
                </a:cubicBezTo>
                <a:lnTo>
                  <a:pt x="110" y="28918"/>
                </a:lnTo>
                <a:lnTo>
                  <a:pt x="31786" y="13592"/>
                </a:lnTo>
                <a:cubicBezTo>
                  <a:pt x="60622" y="4839"/>
                  <a:pt x="92327" y="0"/>
                  <a:pt x="125606" y="0"/>
                </a:cubicBezTo>
                <a:cubicBezTo>
                  <a:pt x="158885" y="0"/>
                  <a:pt x="190589" y="4840"/>
                  <a:pt x="219426" y="13592"/>
                </a:cubicBezTo>
                <a:lnTo>
                  <a:pt x="229959" y="17695"/>
                </a:lnTo>
                <a:close/>
              </a:path>
            </a:pathLst>
          </a:cu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 name="任意多边形 31"/>
          <p:cNvSpPr/>
          <p:nvPr/>
        </p:nvSpPr>
        <p:spPr>
          <a:xfrm rot="18300000">
            <a:off x="7039375" y="2681464"/>
            <a:ext cx="198124" cy="63467"/>
          </a:xfrm>
          <a:custGeom>
            <a:avLst/>
            <a:gdLst>
              <a:gd name="connsiteX0" fmla="*/ 198124 w 198124"/>
              <a:gd name="connsiteY0" fmla="*/ 11567 h 63467"/>
              <a:gd name="connsiteX1" fmla="*/ 168873 w 198124"/>
              <a:gd name="connsiteY1" fmla="*/ 42299 h 63467"/>
              <a:gd name="connsiteX2" fmla="*/ 5923 w 198124"/>
              <a:gd name="connsiteY2" fmla="*/ 13566 h 63467"/>
              <a:gd name="connsiteX3" fmla="*/ 0 w 198124"/>
              <a:gd name="connsiteY3" fmla="*/ 0 h 63467"/>
              <a:gd name="connsiteX4" fmla="*/ 198124 w 198124"/>
              <a:gd name="connsiteY4" fmla="*/ 11567 h 634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124" h="63467">
                <a:moveTo>
                  <a:pt x="198124" y="11567"/>
                </a:moveTo>
                <a:lnTo>
                  <a:pt x="168873" y="42299"/>
                </a:lnTo>
                <a:cubicBezTo>
                  <a:pt x="115942" y="79361"/>
                  <a:pt x="42986" y="66497"/>
                  <a:pt x="5923" y="13566"/>
                </a:cubicBezTo>
                <a:lnTo>
                  <a:pt x="0" y="0"/>
                </a:lnTo>
                <a:lnTo>
                  <a:pt x="198124" y="11567"/>
                </a:lnTo>
                <a:close/>
              </a:path>
            </a:pathLst>
          </a:cu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平行四边形 8"/>
          <p:cNvSpPr/>
          <p:nvPr/>
        </p:nvSpPr>
        <p:spPr>
          <a:xfrm rot="18300000">
            <a:off x="6544752" y="2587822"/>
            <a:ext cx="936000" cy="216000"/>
          </a:xfrm>
          <a:custGeom>
            <a:avLst/>
            <a:gdLst>
              <a:gd name="connsiteX0" fmla="*/ 0 w 1044000"/>
              <a:gd name="connsiteY0" fmla="*/ 162000 h 162000"/>
              <a:gd name="connsiteX1" fmla="*/ 40500 w 1044000"/>
              <a:gd name="connsiteY1" fmla="*/ 0 h 162000"/>
              <a:gd name="connsiteX2" fmla="*/ 1044000 w 1044000"/>
              <a:gd name="connsiteY2" fmla="*/ 0 h 162000"/>
              <a:gd name="connsiteX3" fmla="*/ 1003500 w 1044000"/>
              <a:gd name="connsiteY3" fmla="*/ 162000 h 162000"/>
              <a:gd name="connsiteX4" fmla="*/ 0 w 1044000"/>
              <a:gd name="connsiteY4" fmla="*/ 162000 h 162000"/>
              <a:gd name="connsiteX0" fmla="*/ 0 w 1003500"/>
              <a:gd name="connsiteY0" fmla="*/ 162000 h 162000"/>
              <a:gd name="connsiteX1" fmla="*/ 40500 w 1003500"/>
              <a:gd name="connsiteY1" fmla="*/ 0 h 162000"/>
              <a:gd name="connsiteX2" fmla="*/ 783786 w 1003500"/>
              <a:gd name="connsiteY2" fmla="*/ 3935 h 162000"/>
              <a:gd name="connsiteX3" fmla="*/ 1003500 w 1003500"/>
              <a:gd name="connsiteY3" fmla="*/ 162000 h 162000"/>
              <a:gd name="connsiteX4" fmla="*/ 0 w 1003500"/>
              <a:gd name="connsiteY4" fmla="*/ 162000 h 162000"/>
              <a:gd name="connsiteX0" fmla="*/ 0 w 1003500"/>
              <a:gd name="connsiteY0" fmla="*/ 162000 h 162000"/>
              <a:gd name="connsiteX1" fmla="*/ 40500 w 1003500"/>
              <a:gd name="connsiteY1" fmla="*/ 0 h 162000"/>
              <a:gd name="connsiteX2" fmla="*/ 777182 w 1003500"/>
              <a:gd name="connsiteY2" fmla="*/ 5255 h 162000"/>
              <a:gd name="connsiteX3" fmla="*/ 1003500 w 1003500"/>
              <a:gd name="connsiteY3" fmla="*/ 162000 h 162000"/>
              <a:gd name="connsiteX4" fmla="*/ 0 w 1003500"/>
              <a:gd name="connsiteY4" fmla="*/ 162000 h 162000"/>
              <a:gd name="connsiteX0" fmla="*/ 247452 w 963000"/>
              <a:gd name="connsiteY0" fmla="*/ 159388 h 162000"/>
              <a:gd name="connsiteX1" fmla="*/ 0 w 963000"/>
              <a:gd name="connsiteY1" fmla="*/ 0 h 162000"/>
              <a:gd name="connsiteX2" fmla="*/ 736682 w 963000"/>
              <a:gd name="connsiteY2" fmla="*/ 5255 h 162000"/>
              <a:gd name="connsiteX3" fmla="*/ 963000 w 963000"/>
              <a:gd name="connsiteY3" fmla="*/ 162000 h 162000"/>
              <a:gd name="connsiteX4" fmla="*/ 247452 w 963000"/>
              <a:gd name="connsiteY4" fmla="*/ 159388 h 162000"/>
              <a:gd name="connsiteX0" fmla="*/ 228960 w 944508"/>
              <a:gd name="connsiteY0" fmla="*/ 154133 h 156745"/>
              <a:gd name="connsiteX1" fmla="*/ 0 w 944508"/>
              <a:gd name="connsiteY1" fmla="*/ 1351 h 156745"/>
              <a:gd name="connsiteX2" fmla="*/ 718190 w 944508"/>
              <a:gd name="connsiteY2" fmla="*/ 0 h 156745"/>
              <a:gd name="connsiteX3" fmla="*/ 944508 w 944508"/>
              <a:gd name="connsiteY3" fmla="*/ 156745 h 156745"/>
              <a:gd name="connsiteX4" fmla="*/ 228960 w 944508"/>
              <a:gd name="connsiteY4" fmla="*/ 154133 h 156745"/>
              <a:gd name="connsiteX0" fmla="*/ 243486 w 959034"/>
              <a:gd name="connsiteY0" fmla="*/ 182504 h 185116"/>
              <a:gd name="connsiteX1" fmla="*/ 0 w 959034"/>
              <a:gd name="connsiteY1" fmla="*/ 0 h 185116"/>
              <a:gd name="connsiteX2" fmla="*/ 732716 w 959034"/>
              <a:gd name="connsiteY2" fmla="*/ 28371 h 185116"/>
              <a:gd name="connsiteX3" fmla="*/ 959034 w 959034"/>
              <a:gd name="connsiteY3" fmla="*/ 185116 h 185116"/>
              <a:gd name="connsiteX4" fmla="*/ 243486 w 959034"/>
              <a:gd name="connsiteY4" fmla="*/ 182504 h 185116"/>
              <a:gd name="connsiteX0" fmla="*/ 243486 w 936583"/>
              <a:gd name="connsiteY0" fmla="*/ 182504 h 182504"/>
              <a:gd name="connsiteX1" fmla="*/ 0 w 936583"/>
              <a:gd name="connsiteY1" fmla="*/ 0 h 182504"/>
              <a:gd name="connsiteX2" fmla="*/ 732716 w 936583"/>
              <a:gd name="connsiteY2" fmla="*/ 28371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44603 w 936583"/>
              <a:gd name="connsiteY2" fmla="*/ 36297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45925 w 936583"/>
              <a:gd name="connsiteY2" fmla="*/ 34315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47246 w 936583"/>
              <a:gd name="connsiteY2" fmla="*/ 32334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53850 w 936583"/>
              <a:gd name="connsiteY2" fmla="*/ 31015 h 182504"/>
              <a:gd name="connsiteX3" fmla="*/ 936583 w 936583"/>
              <a:gd name="connsiteY3" fmla="*/ 150110 h 182504"/>
              <a:gd name="connsiteX4" fmla="*/ 243486 w 936583"/>
              <a:gd name="connsiteY4" fmla="*/ 182504 h 182504"/>
              <a:gd name="connsiteX0" fmla="*/ 243486 w 935262"/>
              <a:gd name="connsiteY0" fmla="*/ 182504 h 182504"/>
              <a:gd name="connsiteX1" fmla="*/ 0 w 935262"/>
              <a:gd name="connsiteY1" fmla="*/ 0 h 182504"/>
              <a:gd name="connsiteX2" fmla="*/ 753850 w 935262"/>
              <a:gd name="connsiteY2" fmla="*/ 31015 h 182504"/>
              <a:gd name="connsiteX3" fmla="*/ 935262 w 935262"/>
              <a:gd name="connsiteY3" fmla="*/ 152091 h 182504"/>
              <a:gd name="connsiteX4" fmla="*/ 243486 w 935262"/>
              <a:gd name="connsiteY4" fmla="*/ 182504 h 182504"/>
              <a:gd name="connsiteX0" fmla="*/ 166220 w 935262"/>
              <a:gd name="connsiteY0" fmla="*/ 122397 h 152091"/>
              <a:gd name="connsiteX1" fmla="*/ 0 w 935262"/>
              <a:gd name="connsiteY1" fmla="*/ 0 h 152091"/>
              <a:gd name="connsiteX2" fmla="*/ 753850 w 935262"/>
              <a:gd name="connsiteY2" fmla="*/ 31015 h 152091"/>
              <a:gd name="connsiteX3" fmla="*/ 935262 w 935262"/>
              <a:gd name="connsiteY3" fmla="*/ 152091 h 152091"/>
              <a:gd name="connsiteX4" fmla="*/ 166220 w 935262"/>
              <a:gd name="connsiteY4" fmla="*/ 122397 h 152091"/>
              <a:gd name="connsiteX0" fmla="*/ 170843 w 935262"/>
              <a:gd name="connsiteY0" fmla="*/ 119756 h 152091"/>
              <a:gd name="connsiteX1" fmla="*/ 0 w 935262"/>
              <a:gd name="connsiteY1" fmla="*/ 0 h 152091"/>
              <a:gd name="connsiteX2" fmla="*/ 753850 w 935262"/>
              <a:gd name="connsiteY2" fmla="*/ 31015 h 152091"/>
              <a:gd name="connsiteX3" fmla="*/ 935262 w 935262"/>
              <a:gd name="connsiteY3" fmla="*/ 152091 h 152091"/>
              <a:gd name="connsiteX4" fmla="*/ 170843 w 935262"/>
              <a:gd name="connsiteY4" fmla="*/ 119756 h 152091"/>
              <a:gd name="connsiteX0" fmla="*/ 178108 w 935262"/>
              <a:gd name="connsiteY0" fmla="*/ 121736 h 152091"/>
              <a:gd name="connsiteX1" fmla="*/ 0 w 935262"/>
              <a:gd name="connsiteY1" fmla="*/ 0 h 152091"/>
              <a:gd name="connsiteX2" fmla="*/ 753850 w 935262"/>
              <a:gd name="connsiteY2" fmla="*/ 31015 h 152091"/>
              <a:gd name="connsiteX3" fmla="*/ 935262 w 935262"/>
              <a:gd name="connsiteY3" fmla="*/ 152091 h 152091"/>
              <a:gd name="connsiteX4" fmla="*/ 178108 w 935262"/>
              <a:gd name="connsiteY4" fmla="*/ 121736 h 152091"/>
              <a:gd name="connsiteX0" fmla="*/ 181410 w 935262"/>
              <a:gd name="connsiteY0" fmla="*/ 121076 h 152091"/>
              <a:gd name="connsiteX1" fmla="*/ 0 w 935262"/>
              <a:gd name="connsiteY1" fmla="*/ 0 h 152091"/>
              <a:gd name="connsiteX2" fmla="*/ 753850 w 935262"/>
              <a:gd name="connsiteY2" fmla="*/ 31015 h 152091"/>
              <a:gd name="connsiteX3" fmla="*/ 935262 w 935262"/>
              <a:gd name="connsiteY3" fmla="*/ 152091 h 152091"/>
              <a:gd name="connsiteX4" fmla="*/ 181410 w 935262"/>
              <a:gd name="connsiteY4" fmla="*/ 121076 h 152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262" h="152091">
                <a:moveTo>
                  <a:pt x="181410" y="121076"/>
                </a:moveTo>
                <a:lnTo>
                  <a:pt x="0" y="0"/>
                </a:lnTo>
                <a:lnTo>
                  <a:pt x="753850" y="31015"/>
                </a:lnTo>
                <a:lnTo>
                  <a:pt x="935262" y="152091"/>
                </a:lnTo>
                <a:lnTo>
                  <a:pt x="181410" y="121076"/>
                </a:lnTo>
                <a:close/>
              </a:path>
            </a:pathLst>
          </a:custGeom>
          <a:solidFill>
            <a:srgbClr val="FFC7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任意多边形 32"/>
          <p:cNvSpPr/>
          <p:nvPr/>
        </p:nvSpPr>
        <p:spPr>
          <a:xfrm rot="7554784">
            <a:off x="6907898" y="2568785"/>
            <a:ext cx="229795" cy="130902"/>
          </a:xfrm>
          <a:custGeom>
            <a:avLst/>
            <a:gdLst>
              <a:gd name="connsiteX0" fmla="*/ 19505 w 229795"/>
              <a:gd name="connsiteY0" fmla="*/ 82521 h 130902"/>
              <a:gd name="connsiteX1" fmla="*/ 238 w 229795"/>
              <a:gd name="connsiteY1" fmla="*/ 40244 h 130902"/>
              <a:gd name="connsiteX2" fmla="*/ 0 w 229795"/>
              <a:gd name="connsiteY2" fmla="*/ 33163 h 130902"/>
              <a:gd name="connsiteX3" fmla="*/ 47661 w 229795"/>
              <a:gd name="connsiteY3" fmla="*/ 10058 h 130902"/>
              <a:gd name="connsiteX4" fmla="*/ 116950 w 229795"/>
              <a:gd name="connsiteY4" fmla="*/ 1 h 130902"/>
              <a:gd name="connsiteX5" fmla="*/ 186239 w 229795"/>
              <a:gd name="connsiteY5" fmla="*/ 10059 h 130902"/>
              <a:gd name="connsiteX6" fmla="*/ 229754 w 229795"/>
              <a:gd name="connsiteY6" fmla="*/ 31154 h 130902"/>
              <a:gd name="connsiteX7" fmla="*/ 229795 w 229795"/>
              <a:gd name="connsiteY7" fmla="*/ 32372 h 130902"/>
              <a:gd name="connsiteX8" fmla="*/ 182891 w 229795"/>
              <a:gd name="connsiteY8" fmla="*/ 108653 h 130902"/>
              <a:gd name="connsiteX9" fmla="*/ 19505 w 229795"/>
              <a:gd name="connsiteY9" fmla="*/ 82521 h 1309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9795" h="130902">
                <a:moveTo>
                  <a:pt x="19505" y="82521"/>
                </a:moveTo>
                <a:cubicBezTo>
                  <a:pt x="10030" y="69438"/>
                  <a:pt x="3654" y="55053"/>
                  <a:pt x="238" y="40244"/>
                </a:cubicBezTo>
                <a:lnTo>
                  <a:pt x="0" y="33163"/>
                </a:lnTo>
                <a:lnTo>
                  <a:pt x="47661" y="10058"/>
                </a:lnTo>
                <a:cubicBezTo>
                  <a:pt x="68958" y="3582"/>
                  <a:pt x="92373" y="1"/>
                  <a:pt x="116950" y="1"/>
                </a:cubicBezTo>
                <a:cubicBezTo>
                  <a:pt x="141528" y="0"/>
                  <a:pt x="164942" y="3582"/>
                  <a:pt x="186239" y="10059"/>
                </a:cubicBezTo>
                <a:lnTo>
                  <a:pt x="229754" y="31154"/>
                </a:lnTo>
                <a:lnTo>
                  <a:pt x="229795" y="32372"/>
                </a:lnTo>
                <a:cubicBezTo>
                  <a:pt x="225066" y="61939"/>
                  <a:pt x="209058" y="89703"/>
                  <a:pt x="182891" y="108653"/>
                </a:cubicBezTo>
                <a:cubicBezTo>
                  <a:pt x="130557" y="146555"/>
                  <a:pt x="57406" y="134855"/>
                  <a:pt x="19505" y="82521"/>
                </a:cubicBezTo>
                <a:close/>
              </a:path>
            </a:pathLst>
          </a:cu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 name="任意多边形 10"/>
          <p:cNvSpPr/>
          <p:nvPr/>
        </p:nvSpPr>
        <p:spPr>
          <a:xfrm>
            <a:off x="6649551" y="1078092"/>
            <a:ext cx="1307798" cy="2987380"/>
          </a:xfrm>
          <a:custGeom>
            <a:avLst/>
            <a:gdLst>
              <a:gd name="connsiteX0" fmla="*/ 900145 w 1314920"/>
              <a:gd name="connsiteY0" fmla="*/ 53356 h 2983265"/>
              <a:gd name="connsiteX1" fmla="*/ 1076358 w 1314920"/>
              <a:gd name="connsiteY1" fmla="*/ 110506 h 2983265"/>
              <a:gd name="connsiteX2" fmla="*/ 1228758 w 1314920"/>
              <a:gd name="connsiteY2" fmla="*/ 210518 h 2983265"/>
              <a:gd name="connsiteX3" fmla="*/ 1290670 w 1314920"/>
              <a:gd name="connsiteY3" fmla="*/ 315293 h 2983265"/>
              <a:gd name="connsiteX4" fmla="*/ 1314483 w 1314920"/>
              <a:gd name="connsiteY4" fmla="*/ 505793 h 2983265"/>
              <a:gd name="connsiteX5" fmla="*/ 1304958 w 1314920"/>
              <a:gd name="connsiteY5" fmla="*/ 758206 h 2983265"/>
              <a:gd name="connsiteX6" fmla="*/ 1290670 w 1314920"/>
              <a:gd name="connsiteY6" fmla="*/ 1182068 h 2983265"/>
              <a:gd name="connsiteX7" fmla="*/ 1281145 w 1314920"/>
              <a:gd name="connsiteY7" fmla="*/ 1486868 h 2983265"/>
              <a:gd name="connsiteX8" fmla="*/ 1243045 w 1314920"/>
              <a:gd name="connsiteY8" fmla="*/ 1777381 h 2983265"/>
              <a:gd name="connsiteX9" fmla="*/ 1166845 w 1314920"/>
              <a:gd name="connsiteY9" fmla="*/ 2125043 h 2983265"/>
              <a:gd name="connsiteX10" fmla="*/ 1104933 w 1314920"/>
              <a:gd name="connsiteY10" fmla="*/ 2348881 h 2983265"/>
              <a:gd name="connsiteX11" fmla="*/ 1028733 w 1314920"/>
              <a:gd name="connsiteY11" fmla="*/ 2582243 h 2983265"/>
              <a:gd name="connsiteX12" fmla="*/ 928720 w 1314920"/>
              <a:gd name="connsiteY12" fmla="*/ 2753693 h 2983265"/>
              <a:gd name="connsiteX13" fmla="*/ 828708 w 1314920"/>
              <a:gd name="connsiteY13" fmla="*/ 2853706 h 2983265"/>
              <a:gd name="connsiteX14" fmla="*/ 723933 w 1314920"/>
              <a:gd name="connsiteY14" fmla="*/ 2929906 h 2983265"/>
              <a:gd name="connsiteX15" fmla="*/ 552483 w 1314920"/>
              <a:gd name="connsiteY15" fmla="*/ 2982293 h 2983265"/>
              <a:gd name="connsiteX16" fmla="*/ 347695 w 1314920"/>
              <a:gd name="connsiteY16" fmla="*/ 2958481 h 2983265"/>
              <a:gd name="connsiteX17" fmla="*/ 204820 w 1314920"/>
              <a:gd name="connsiteY17" fmla="*/ 2891806 h 2983265"/>
              <a:gd name="connsiteX18" fmla="*/ 123858 w 1314920"/>
              <a:gd name="connsiteY18" fmla="*/ 2787031 h 2983265"/>
              <a:gd name="connsiteX19" fmla="*/ 33370 w 1314920"/>
              <a:gd name="connsiteY19" fmla="*/ 2610818 h 2983265"/>
              <a:gd name="connsiteX20" fmla="*/ 38133 w 1314920"/>
              <a:gd name="connsiteY20" fmla="*/ 2386981 h 2983265"/>
              <a:gd name="connsiteX21" fmla="*/ 90520 w 1314920"/>
              <a:gd name="connsiteY21" fmla="*/ 2244106 h 2983265"/>
              <a:gd name="connsiteX22" fmla="*/ 214345 w 1314920"/>
              <a:gd name="connsiteY22" fmla="*/ 2134568 h 2983265"/>
              <a:gd name="connsiteX23" fmla="*/ 323883 w 1314920"/>
              <a:gd name="connsiteY23" fmla="*/ 2067893 h 2983265"/>
              <a:gd name="connsiteX24" fmla="*/ 552483 w 1314920"/>
              <a:gd name="connsiteY24" fmla="*/ 2025031 h 2983265"/>
              <a:gd name="connsiteX25" fmla="*/ 795370 w 1314920"/>
              <a:gd name="connsiteY25" fmla="*/ 1986931 h 2983265"/>
              <a:gd name="connsiteX26" fmla="*/ 823945 w 1314920"/>
              <a:gd name="connsiteY26" fmla="*/ 1729756 h 2983265"/>
              <a:gd name="connsiteX27" fmla="*/ 876333 w 1314920"/>
              <a:gd name="connsiteY27" fmla="*/ 1410668 h 2983265"/>
              <a:gd name="connsiteX28" fmla="*/ 900145 w 1314920"/>
              <a:gd name="connsiteY28" fmla="*/ 1063006 h 2983265"/>
              <a:gd name="connsiteX29" fmla="*/ 928720 w 1314920"/>
              <a:gd name="connsiteY29" fmla="*/ 739156 h 2983265"/>
              <a:gd name="connsiteX30" fmla="*/ 919195 w 1314920"/>
              <a:gd name="connsiteY30" fmla="*/ 529606 h 2983265"/>
              <a:gd name="connsiteX31" fmla="*/ 909670 w 1314920"/>
              <a:gd name="connsiteY31" fmla="*/ 429593 h 2983265"/>
              <a:gd name="connsiteX32" fmla="*/ 847758 w 1314920"/>
              <a:gd name="connsiteY32" fmla="*/ 358156 h 2983265"/>
              <a:gd name="connsiteX33" fmla="*/ 728695 w 1314920"/>
              <a:gd name="connsiteY33" fmla="*/ 320056 h 2983265"/>
              <a:gd name="connsiteX34" fmla="*/ 604870 w 1314920"/>
              <a:gd name="connsiteY34" fmla="*/ 358156 h 2983265"/>
              <a:gd name="connsiteX35" fmla="*/ 500095 w 1314920"/>
              <a:gd name="connsiteY35" fmla="*/ 486743 h 2983265"/>
              <a:gd name="connsiteX36" fmla="*/ 433420 w 1314920"/>
              <a:gd name="connsiteY36" fmla="*/ 615331 h 2983265"/>
              <a:gd name="connsiteX37" fmla="*/ 385795 w 1314920"/>
              <a:gd name="connsiteY37" fmla="*/ 581993 h 2983265"/>
              <a:gd name="connsiteX38" fmla="*/ 328645 w 1314920"/>
              <a:gd name="connsiteY38" fmla="*/ 529606 h 2983265"/>
              <a:gd name="connsiteX39" fmla="*/ 266733 w 1314920"/>
              <a:gd name="connsiteY39" fmla="*/ 515318 h 2983265"/>
              <a:gd name="connsiteX40" fmla="*/ 152433 w 1314920"/>
              <a:gd name="connsiteY40" fmla="*/ 515318 h 2983265"/>
              <a:gd name="connsiteX41" fmla="*/ 38133 w 1314920"/>
              <a:gd name="connsiteY41" fmla="*/ 553418 h 2983265"/>
              <a:gd name="connsiteX42" fmla="*/ 33 w 1314920"/>
              <a:gd name="connsiteY42" fmla="*/ 567706 h 2983265"/>
              <a:gd name="connsiteX43" fmla="*/ 42895 w 1314920"/>
              <a:gd name="connsiteY43" fmla="*/ 515318 h 2983265"/>
              <a:gd name="connsiteX44" fmla="*/ 147670 w 1314920"/>
              <a:gd name="connsiteY44" fmla="*/ 367681 h 2983265"/>
              <a:gd name="connsiteX45" fmla="*/ 290545 w 1314920"/>
              <a:gd name="connsiteY45" fmla="*/ 191468 h 2983265"/>
              <a:gd name="connsiteX46" fmla="*/ 395320 w 1314920"/>
              <a:gd name="connsiteY46" fmla="*/ 62881 h 2983265"/>
              <a:gd name="connsiteX47" fmla="*/ 457233 w 1314920"/>
              <a:gd name="connsiteY47" fmla="*/ 10493 h 2983265"/>
              <a:gd name="connsiteX48" fmla="*/ 542958 w 1314920"/>
              <a:gd name="connsiteY48" fmla="*/ 968 h 2983265"/>
              <a:gd name="connsiteX49" fmla="*/ 742983 w 1314920"/>
              <a:gd name="connsiteY49" fmla="*/ 24781 h 2983265"/>
              <a:gd name="connsiteX50" fmla="*/ 900145 w 1314920"/>
              <a:gd name="connsiteY50" fmla="*/ 53356 h 2983265"/>
              <a:gd name="connsiteX0" fmla="*/ 900145 w 1314920"/>
              <a:gd name="connsiteY0" fmla="*/ 53356 h 2983265"/>
              <a:gd name="connsiteX1" fmla="*/ 1076358 w 1314920"/>
              <a:gd name="connsiteY1" fmla="*/ 110506 h 2983265"/>
              <a:gd name="connsiteX2" fmla="*/ 1228758 w 1314920"/>
              <a:gd name="connsiteY2" fmla="*/ 210518 h 2983265"/>
              <a:gd name="connsiteX3" fmla="*/ 1290670 w 1314920"/>
              <a:gd name="connsiteY3" fmla="*/ 315293 h 2983265"/>
              <a:gd name="connsiteX4" fmla="*/ 1314483 w 1314920"/>
              <a:gd name="connsiteY4" fmla="*/ 505793 h 2983265"/>
              <a:gd name="connsiteX5" fmla="*/ 1304958 w 1314920"/>
              <a:gd name="connsiteY5" fmla="*/ 758206 h 2983265"/>
              <a:gd name="connsiteX6" fmla="*/ 1290670 w 1314920"/>
              <a:gd name="connsiteY6" fmla="*/ 1182068 h 2983265"/>
              <a:gd name="connsiteX7" fmla="*/ 1281145 w 1314920"/>
              <a:gd name="connsiteY7" fmla="*/ 1486868 h 2983265"/>
              <a:gd name="connsiteX8" fmla="*/ 1243045 w 1314920"/>
              <a:gd name="connsiteY8" fmla="*/ 1777381 h 2983265"/>
              <a:gd name="connsiteX9" fmla="*/ 1166845 w 1314920"/>
              <a:gd name="connsiteY9" fmla="*/ 2125043 h 2983265"/>
              <a:gd name="connsiteX10" fmla="*/ 1104933 w 1314920"/>
              <a:gd name="connsiteY10" fmla="*/ 2348881 h 2983265"/>
              <a:gd name="connsiteX11" fmla="*/ 1028733 w 1314920"/>
              <a:gd name="connsiteY11" fmla="*/ 2582243 h 2983265"/>
              <a:gd name="connsiteX12" fmla="*/ 928720 w 1314920"/>
              <a:gd name="connsiteY12" fmla="*/ 2753693 h 2983265"/>
              <a:gd name="connsiteX13" fmla="*/ 828708 w 1314920"/>
              <a:gd name="connsiteY13" fmla="*/ 2853706 h 2983265"/>
              <a:gd name="connsiteX14" fmla="*/ 723933 w 1314920"/>
              <a:gd name="connsiteY14" fmla="*/ 2929906 h 2983265"/>
              <a:gd name="connsiteX15" fmla="*/ 552483 w 1314920"/>
              <a:gd name="connsiteY15" fmla="*/ 2982293 h 2983265"/>
              <a:gd name="connsiteX16" fmla="*/ 347695 w 1314920"/>
              <a:gd name="connsiteY16" fmla="*/ 2958481 h 2983265"/>
              <a:gd name="connsiteX17" fmla="*/ 204820 w 1314920"/>
              <a:gd name="connsiteY17" fmla="*/ 2891806 h 2983265"/>
              <a:gd name="connsiteX18" fmla="*/ 123858 w 1314920"/>
              <a:gd name="connsiteY18" fmla="*/ 2787031 h 2983265"/>
              <a:gd name="connsiteX19" fmla="*/ 33370 w 1314920"/>
              <a:gd name="connsiteY19" fmla="*/ 2610818 h 2983265"/>
              <a:gd name="connsiteX20" fmla="*/ 38133 w 1314920"/>
              <a:gd name="connsiteY20" fmla="*/ 2386981 h 2983265"/>
              <a:gd name="connsiteX21" fmla="*/ 90520 w 1314920"/>
              <a:gd name="connsiteY21" fmla="*/ 2244106 h 2983265"/>
              <a:gd name="connsiteX22" fmla="*/ 214345 w 1314920"/>
              <a:gd name="connsiteY22" fmla="*/ 2134568 h 2983265"/>
              <a:gd name="connsiteX23" fmla="*/ 323883 w 1314920"/>
              <a:gd name="connsiteY23" fmla="*/ 2067893 h 2983265"/>
              <a:gd name="connsiteX24" fmla="*/ 552483 w 1314920"/>
              <a:gd name="connsiteY24" fmla="*/ 2025031 h 2983265"/>
              <a:gd name="connsiteX25" fmla="*/ 795370 w 1314920"/>
              <a:gd name="connsiteY25" fmla="*/ 1986931 h 2983265"/>
              <a:gd name="connsiteX26" fmla="*/ 823945 w 1314920"/>
              <a:gd name="connsiteY26" fmla="*/ 1729756 h 2983265"/>
              <a:gd name="connsiteX27" fmla="*/ 876333 w 1314920"/>
              <a:gd name="connsiteY27" fmla="*/ 1410668 h 2983265"/>
              <a:gd name="connsiteX28" fmla="*/ 900145 w 1314920"/>
              <a:gd name="connsiteY28" fmla="*/ 1063006 h 2983265"/>
              <a:gd name="connsiteX29" fmla="*/ 928720 w 1314920"/>
              <a:gd name="connsiteY29" fmla="*/ 739156 h 2983265"/>
              <a:gd name="connsiteX30" fmla="*/ 919195 w 1314920"/>
              <a:gd name="connsiteY30" fmla="*/ 529606 h 2983265"/>
              <a:gd name="connsiteX31" fmla="*/ 909670 w 1314920"/>
              <a:gd name="connsiteY31" fmla="*/ 429593 h 2983265"/>
              <a:gd name="connsiteX32" fmla="*/ 847758 w 1314920"/>
              <a:gd name="connsiteY32" fmla="*/ 358156 h 2983265"/>
              <a:gd name="connsiteX33" fmla="*/ 728695 w 1314920"/>
              <a:gd name="connsiteY33" fmla="*/ 320056 h 2983265"/>
              <a:gd name="connsiteX34" fmla="*/ 604870 w 1314920"/>
              <a:gd name="connsiteY34" fmla="*/ 358156 h 2983265"/>
              <a:gd name="connsiteX35" fmla="*/ 500095 w 1314920"/>
              <a:gd name="connsiteY35" fmla="*/ 486743 h 2983265"/>
              <a:gd name="connsiteX36" fmla="*/ 433420 w 1314920"/>
              <a:gd name="connsiteY36" fmla="*/ 615331 h 2983265"/>
              <a:gd name="connsiteX37" fmla="*/ 385795 w 1314920"/>
              <a:gd name="connsiteY37" fmla="*/ 581993 h 2983265"/>
              <a:gd name="connsiteX38" fmla="*/ 328645 w 1314920"/>
              <a:gd name="connsiteY38" fmla="*/ 529606 h 2983265"/>
              <a:gd name="connsiteX39" fmla="*/ 266733 w 1314920"/>
              <a:gd name="connsiteY39" fmla="*/ 515318 h 2983265"/>
              <a:gd name="connsiteX40" fmla="*/ 152433 w 1314920"/>
              <a:gd name="connsiteY40" fmla="*/ 515318 h 2983265"/>
              <a:gd name="connsiteX41" fmla="*/ 38133 w 1314920"/>
              <a:gd name="connsiteY41" fmla="*/ 553418 h 2983265"/>
              <a:gd name="connsiteX42" fmla="*/ 33 w 1314920"/>
              <a:gd name="connsiteY42" fmla="*/ 567706 h 2983265"/>
              <a:gd name="connsiteX43" fmla="*/ 42895 w 1314920"/>
              <a:gd name="connsiteY43" fmla="*/ 515318 h 2983265"/>
              <a:gd name="connsiteX44" fmla="*/ 147670 w 1314920"/>
              <a:gd name="connsiteY44" fmla="*/ 367681 h 2983265"/>
              <a:gd name="connsiteX45" fmla="*/ 290545 w 1314920"/>
              <a:gd name="connsiteY45" fmla="*/ 191468 h 2983265"/>
              <a:gd name="connsiteX46" fmla="*/ 395320 w 1314920"/>
              <a:gd name="connsiteY46" fmla="*/ 62881 h 2983265"/>
              <a:gd name="connsiteX47" fmla="*/ 457233 w 1314920"/>
              <a:gd name="connsiteY47" fmla="*/ 10493 h 2983265"/>
              <a:gd name="connsiteX48" fmla="*/ 542958 w 1314920"/>
              <a:gd name="connsiteY48" fmla="*/ 968 h 2983265"/>
              <a:gd name="connsiteX49" fmla="*/ 735839 w 1314920"/>
              <a:gd name="connsiteY49" fmla="*/ 20019 h 2983265"/>
              <a:gd name="connsiteX50" fmla="*/ 900145 w 1314920"/>
              <a:gd name="connsiteY50" fmla="*/ 53356 h 2983265"/>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0145 w 1314920"/>
              <a:gd name="connsiteY28" fmla="*/ 1067344 h 2987603"/>
              <a:gd name="connsiteX29" fmla="*/ 928720 w 1314920"/>
              <a:gd name="connsiteY29" fmla="*/ 743494 h 2987603"/>
              <a:gd name="connsiteX30" fmla="*/ 919195 w 1314920"/>
              <a:gd name="connsiteY30" fmla="*/ 533944 h 2987603"/>
              <a:gd name="connsiteX31" fmla="*/ 909670 w 1314920"/>
              <a:gd name="connsiteY31" fmla="*/ 433931 h 2987603"/>
              <a:gd name="connsiteX32" fmla="*/ 847758 w 1314920"/>
              <a:gd name="connsiteY32" fmla="*/ 362494 h 2987603"/>
              <a:gd name="connsiteX33" fmla="*/ 728695 w 1314920"/>
              <a:gd name="connsiteY33" fmla="*/ 324394 h 2987603"/>
              <a:gd name="connsiteX34" fmla="*/ 604870 w 1314920"/>
              <a:gd name="connsiteY34" fmla="*/ 362494 h 2987603"/>
              <a:gd name="connsiteX35" fmla="*/ 500095 w 1314920"/>
              <a:gd name="connsiteY35" fmla="*/ 491081 h 2987603"/>
              <a:gd name="connsiteX36" fmla="*/ 433420 w 1314920"/>
              <a:gd name="connsiteY36" fmla="*/ 619669 h 2987603"/>
              <a:gd name="connsiteX37" fmla="*/ 385795 w 1314920"/>
              <a:gd name="connsiteY37" fmla="*/ 586331 h 2987603"/>
              <a:gd name="connsiteX38" fmla="*/ 328645 w 1314920"/>
              <a:gd name="connsiteY38" fmla="*/ 533944 h 2987603"/>
              <a:gd name="connsiteX39" fmla="*/ 266733 w 1314920"/>
              <a:gd name="connsiteY39" fmla="*/ 519656 h 2987603"/>
              <a:gd name="connsiteX40" fmla="*/ 152433 w 1314920"/>
              <a:gd name="connsiteY40" fmla="*/ 519656 h 2987603"/>
              <a:gd name="connsiteX41" fmla="*/ 38133 w 1314920"/>
              <a:gd name="connsiteY41" fmla="*/ 557756 h 2987603"/>
              <a:gd name="connsiteX42" fmla="*/ 33 w 1314920"/>
              <a:gd name="connsiteY42" fmla="*/ 572044 h 2987603"/>
              <a:gd name="connsiteX43" fmla="*/ 42895 w 1314920"/>
              <a:gd name="connsiteY43" fmla="*/ 519656 h 2987603"/>
              <a:gd name="connsiteX44" fmla="*/ 147670 w 1314920"/>
              <a:gd name="connsiteY44" fmla="*/ 372019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0145 w 1314920"/>
              <a:gd name="connsiteY28" fmla="*/ 1067344 h 2987603"/>
              <a:gd name="connsiteX29" fmla="*/ 928720 w 1314920"/>
              <a:gd name="connsiteY29" fmla="*/ 743494 h 2987603"/>
              <a:gd name="connsiteX30" fmla="*/ 919195 w 1314920"/>
              <a:gd name="connsiteY30" fmla="*/ 533944 h 2987603"/>
              <a:gd name="connsiteX31" fmla="*/ 909670 w 1314920"/>
              <a:gd name="connsiteY31" fmla="*/ 433931 h 2987603"/>
              <a:gd name="connsiteX32" fmla="*/ 847758 w 1314920"/>
              <a:gd name="connsiteY32" fmla="*/ 362494 h 2987603"/>
              <a:gd name="connsiteX33" fmla="*/ 728695 w 1314920"/>
              <a:gd name="connsiteY33" fmla="*/ 324394 h 2987603"/>
              <a:gd name="connsiteX34" fmla="*/ 604870 w 1314920"/>
              <a:gd name="connsiteY34" fmla="*/ 362494 h 2987603"/>
              <a:gd name="connsiteX35" fmla="*/ 500095 w 1314920"/>
              <a:gd name="connsiteY35" fmla="*/ 491081 h 2987603"/>
              <a:gd name="connsiteX36" fmla="*/ 433420 w 1314920"/>
              <a:gd name="connsiteY36" fmla="*/ 619669 h 2987603"/>
              <a:gd name="connsiteX37" fmla="*/ 385795 w 1314920"/>
              <a:gd name="connsiteY37" fmla="*/ 586331 h 2987603"/>
              <a:gd name="connsiteX38" fmla="*/ 328645 w 1314920"/>
              <a:gd name="connsiteY38" fmla="*/ 533944 h 2987603"/>
              <a:gd name="connsiteX39" fmla="*/ 266733 w 1314920"/>
              <a:gd name="connsiteY39" fmla="*/ 519656 h 2987603"/>
              <a:gd name="connsiteX40" fmla="*/ 152433 w 1314920"/>
              <a:gd name="connsiteY40" fmla="*/ 519656 h 2987603"/>
              <a:gd name="connsiteX41" fmla="*/ 38133 w 1314920"/>
              <a:gd name="connsiteY41" fmla="*/ 557756 h 2987603"/>
              <a:gd name="connsiteX42" fmla="*/ 33 w 1314920"/>
              <a:gd name="connsiteY42" fmla="*/ 572044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0145 w 1314920"/>
              <a:gd name="connsiteY28" fmla="*/ 1067344 h 2987603"/>
              <a:gd name="connsiteX29" fmla="*/ 928720 w 1314920"/>
              <a:gd name="connsiteY29" fmla="*/ 743494 h 2987603"/>
              <a:gd name="connsiteX30" fmla="*/ 919195 w 1314920"/>
              <a:gd name="connsiteY30" fmla="*/ 533944 h 2987603"/>
              <a:gd name="connsiteX31" fmla="*/ 909670 w 1314920"/>
              <a:gd name="connsiteY31" fmla="*/ 433931 h 2987603"/>
              <a:gd name="connsiteX32" fmla="*/ 847758 w 1314920"/>
              <a:gd name="connsiteY32" fmla="*/ 362494 h 2987603"/>
              <a:gd name="connsiteX33" fmla="*/ 728695 w 1314920"/>
              <a:gd name="connsiteY33" fmla="*/ 324394 h 2987603"/>
              <a:gd name="connsiteX34" fmla="*/ 604870 w 1314920"/>
              <a:gd name="connsiteY34" fmla="*/ 362494 h 2987603"/>
              <a:gd name="connsiteX35" fmla="*/ 500095 w 1314920"/>
              <a:gd name="connsiteY35" fmla="*/ 491081 h 2987603"/>
              <a:gd name="connsiteX36" fmla="*/ 433420 w 1314920"/>
              <a:gd name="connsiteY36" fmla="*/ 619669 h 2987603"/>
              <a:gd name="connsiteX37" fmla="*/ 385795 w 1314920"/>
              <a:gd name="connsiteY37" fmla="*/ 586331 h 2987603"/>
              <a:gd name="connsiteX38" fmla="*/ 328645 w 1314920"/>
              <a:gd name="connsiteY38" fmla="*/ 533944 h 2987603"/>
              <a:gd name="connsiteX39" fmla="*/ 266733 w 1314920"/>
              <a:gd name="connsiteY39" fmla="*/ 519656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0145 w 1314920"/>
              <a:gd name="connsiteY28" fmla="*/ 1067344 h 2987603"/>
              <a:gd name="connsiteX29" fmla="*/ 928720 w 1314920"/>
              <a:gd name="connsiteY29" fmla="*/ 743494 h 2987603"/>
              <a:gd name="connsiteX30" fmla="*/ 919195 w 1314920"/>
              <a:gd name="connsiteY30" fmla="*/ 533944 h 2987603"/>
              <a:gd name="connsiteX31" fmla="*/ 909670 w 1314920"/>
              <a:gd name="connsiteY31" fmla="*/ 433931 h 2987603"/>
              <a:gd name="connsiteX32" fmla="*/ 847758 w 1314920"/>
              <a:gd name="connsiteY32" fmla="*/ 362494 h 2987603"/>
              <a:gd name="connsiteX33" fmla="*/ 728695 w 1314920"/>
              <a:gd name="connsiteY33" fmla="*/ 324394 h 2987603"/>
              <a:gd name="connsiteX34" fmla="*/ 604870 w 1314920"/>
              <a:gd name="connsiteY34" fmla="*/ 362494 h 2987603"/>
              <a:gd name="connsiteX35" fmla="*/ 500095 w 1314920"/>
              <a:gd name="connsiteY35" fmla="*/ 491081 h 2987603"/>
              <a:gd name="connsiteX36" fmla="*/ 433420 w 1314920"/>
              <a:gd name="connsiteY36" fmla="*/ 619669 h 2987603"/>
              <a:gd name="connsiteX37" fmla="*/ 385795 w 1314920"/>
              <a:gd name="connsiteY37" fmla="*/ 586331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0145 w 1314920"/>
              <a:gd name="connsiteY28" fmla="*/ 1067344 h 2987603"/>
              <a:gd name="connsiteX29" fmla="*/ 928720 w 1314920"/>
              <a:gd name="connsiteY29" fmla="*/ 743494 h 2987603"/>
              <a:gd name="connsiteX30" fmla="*/ 919195 w 1314920"/>
              <a:gd name="connsiteY30" fmla="*/ 533944 h 2987603"/>
              <a:gd name="connsiteX31" fmla="*/ 909670 w 1314920"/>
              <a:gd name="connsiteY31" fmla="*/ 433931 h 2987603"/>
              <a:gd name="connsiteX32" fmla="*/ 847758 w 1314920"/>
              <a:gd name="connsiteY32" fmla="*/ 362494 h 2987603"/>
              <a:gd name="connsiteX33" fmla="*/ 728695 w 1314920"/>
              <a:gd name="connsiteY33" fmla="*/ 324394 h 2987603"/>
              <a:gd name="connsiteX34" fmla="*/ 604870 w 1314920"/>
              <a:gd name="connsiteY34" fmla="*/ 362494 h 2987603"/>
              <a:gd name="connsiteX35" fmla="*/ 500095 w 1314920"/>
              <a:gd name="connsiteY35" fmla="*/ 491081 h 2987603"/>
              <a:gd name="connsiteX36" fmla="*/ 438183 w 1314920"/>
              <a:gd name="connsiteY36" fmla="*/ 614906 h 2987603"/>
              <a:gd name="connsiteX37" fmla="*/ 385795 w 1314920"/>
              <a:gd name="connsiteY37" fmla="*/ 586331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0145 w 1314920"/>
              <a:gd name="connsiteY28" fmla="*/ 1067344 h 2987603"/>
              <a:gd name="connsiteX29" fmla="*/ 928720 w 1314920"/>
              <a:gd name="connsiteY29" fmla="*/ 743494 h 2987603"/>
              <a:gd name="connsiteX30" fmla="*/ 919195 w 1314920"/>
              <a:gd name="connsiteY30" fmla="*/ 533944 h 2987603"/>
              <a:gd name="connsiteX31" fmla="*/ 909670 w 1314920"/>
              <a:gd name="connsiteY31" fmla="*/ 433931 h 2987603"/>
              <a:gd name="connsiteX32" fmla="*/ 847758 w 1314920"/>
              <a:gd name="connsiteY32" fmla="*/ 362494 h 2987603"/>
              <a:gd name="connsiteX33" fmla="*/ 728695 w 1314920"/>
              <a:gd name="connsiteY33" fmla="*/ 324394 h 2987603"/>
              <a:gd name="connsiteX34" fmla="*/ 604870 w 1314920"/>
              <a:gd name="connsiteY34" fmla="*/ 362494 h 2987603"/>
              <a:gd name="connsiteX35" fmla="*/ 500095 w 1314920"/>
              <a:gd name="connsiteY35" fmla="*/ 491081 h 2987603"/>
              <a:gd name="connsiteX36" fmla="*/ 438183 w 1314920"/>
              <a:gd name="connsiteY36" fmla="*/ 614906 h 2987603"/>
              <a:gd name="connsiteX37" fmla="*/ 385795 w 1314920"/>
              <a:gd name="connsiteY37" fmla="*/ 586331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0145 w 1314920"/>
              <a:gd name="connsiteY28" fmla="*/ 1067344 h 2987603"/>
              <a:gd name="connsiteX29" fmla="*/ 928720 w 1314920"/>
              <a:gd name="connsiteY29" fmla="*/ 743494 h 2987603"/>
              <a:gd name="connsiteX30" fmla="*/ 919195 w 1314920"/>
              <a:gd name="connsiteY30" fmla="*/ 533944 h 2987603"/>
              <a:gd name="connsiteX31" fmla="*/ 909670 w 1314920"/>
              <a:gd name="connsiteY31" fmla="*/ 433931 h 2987603"/>
              <a:gd name="connsiteX32" fmla="*/ 847758 w 1314920"/>
              <a:gd name="connsiteY32" fmla="*/ 362494 h 2987603"/>
              <a:gd name="connsiteX33" fmla="*/ 728695 w 1314920"/>
              <a:gd name="connsiteY33" fmla="*/ 324394 h 2987603"/>
              <a:gd name="connsiteX34" fmla="*/ 604870 w 1314920"/>
              <a:gd name="connsiteY34" fmla="*/ 362494 h 2987603"/>
              <a:gd name="connsiteX35" fmla="*/ 500095 w 1314920"/>
              <a:gd name="connsiteY35" fmla="*/ 491081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0145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24394 h 2987603"/>
              <a:gd name="connsiteX34" fmla="*/ 604870 w 1314920"/>
              <a:gd name="connsiteY34" fmla="*/ 362494 h 2987603"/>
              <a:gd name="connsiteX35" fmla="*/ 500095 w 1314920"/>
              <a:gd name="connsiteY35" fmla="*/ 491081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0145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24394 h 2987603"/>
              <a:gd name="connsiteX34" fmla="*/ 604870 w 1314920"/>
              <a:gd name="connsiteY34" fmla="*/ 362494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0145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24394 h 2987603"/>
              <a:gd name="connsiteX34" fmla="*/ 602489 w 1314920"/>
              <a:gd name="connsiteY34" fmla="*/ 376781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0145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33919 h 2987603"/>
              <a:gd name="connsiteX34" fmla="*/ 602489 w 1314920"/>
              <a:gd name="connsiteY34" fmla="*/ 376781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76333 w 1314920"/>
              <a:gd name="connsiteY27" fmla="*/ 1415006 h 2987603"/>
              <a:gd name="connsiteX28" fmla="*/ 904908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33919 h 2987603"/>
              <a:gd name="connsiteX34" fmla="*/ 602489 w 1314920"/>
              <a:gd name="connsiteY34" fmla="*/ 376781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23945 w 1314920"/>
              <a:gd name="connsiteY26" fmla="*/ 1734094 h 2987603"/>
              <a:gd name="connsiteX27" fmla="*/ 869190 w 1314920"/>
              <a:gd name="connsiteY27" fmla="*/ 1415006 h 2987603"/>
              <a:gd name="connsiteX28" fmla="*/ 904908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33919 h 2987603"/>
              <a:gd name="connsiteX34" fmla="*/ 602489 w 1314920"/>
              <a:gd name="connsiteY34" fmla="*/ 376781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95370 w 1314920"/>
              <a:gd name="connsiteY25" fmla="*/ 1991269 h 2987603"/>
              <a:gd name="connsiteX26" fmla="*/ 835851 w 1314920"/>
              <a:gd name="connsiteY26" fmla="*/ 1736475 h 2987603"/>
              <a:gd name="connsiteX27" fmla="*/ 869190 w 1314920"/>
              <a:gd name="connsiteY27" fmla="*/ 1415006 h 2987603"/>
              <a:gd name="connsiteX28" fmla="*/ 904908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33919 h 2987603"/>
              <a:gd name="connsiteX34" fmla="*/ 602489 w 1314920"/>
              <a:gd name="connsiteY34" fmla="*/ 376781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85845 w 1314920"/>
              <a:gd name="connsiteY25" fmla="*/ 1988888 h 2987603"/>
              <a:gd name="connsiteX26" fmla="*/ 835851 w 1314920"/>
              <a:gd name="connsiteY26" fmla="*/ 1736475 h 2987603"/>
              <a:gd name="connsiteX27" fmla="*/ 869190 w 1314920"/>
              <a:gd name="connsiteY27" fmla="*/ 1415006 h 2987603"/>
              <a:gd name="connsiteX28" fmla="*/ 904908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33919 h 2987603"/>
              <a:gd name="connsiteX34" fmla="*/ 602489 w 1314920"/>
              <a:gd name="connsiteY34" fmla="*/ 376781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0520 w 1314920"/>
              <a:gd name="connsiteY21" fmla="*/ 2248444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76320 w 1314920"/>
              <a:gd name="connsiteY25" fmla="*/ 1986507 h 2987603"/>
              <a:gd name="connsiteX26" fmla="*/ 835851 w 1314920"/>
              <a:gd name="connsiteY26" fmla="*/ 1736475 h 2987603"/>
              <a:gd name="connsiteX27" fmla="*/ 869190 w 1314920"/>
              <a:gd name="connsiteY27" fmla="*/ 1415006 h 2987603"/>
              <a:gd name="connsiteX28" fmla="*/ 904908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33919 h 2987603"/>
              <a:gd name="connsiteX34" fmla="*/ 602489 w 1314920"/>
              <a:gd name="connsiteY34" fmla="*/ 376781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33370 w 1314920"/>
              <a:gd name="connsiteY19" fmla="*/ 2615156 h 2987603"/>
              <a:gd name="connsiteX20" fmla="*/ 38133 w 1314920"/>
              <a:gd name="connsiteY20" fmla="*/ 2391319 h 2987603"/>
              <a:gd name="connsiteX21" fmla="*/ 92901 w 1314920"/>
              <a:gd name="connsiteY21" fmla="*/ 2253206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76320 w 1314920"/>
              <a:gd name="connsiteY25" fmla="*/ 1986507 h 2987603"/>
              <a:gd name="connsiteX26" fmla="*/ 835851 w 1314920"/>
              <a:gd name="connsiteY26" fmla="*/ 1736475 h 2987603"/>
              <a:gd name="connsiteX27" fmla="*/ 869190 w 1314920"/>
              <a:gd name="connsiteY27" fmla="*/ 1415006 h 2987603"/>
              <a:gd name="connsiteX28" fmla="*/ 904908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33919 h 2987603"/>
              <a:gd name="connsiteX34" fmla="*/ 602489 w 1314920"/>
              <a:gd name="connsiteY34" fmla="*/ 376781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23858 w 1314920"/>
              <a:gd name="connsiteY18" fmla="*/ 2791369 h 2987603"/>
              <a:gd name="connsiteX19" fmla="*/ 42895 w 1314920"/>
              <a:gd name="connsiteY19" fmla="*/ 2612775 h 2987603"/>
              <a:gd name="connsiteX20" fmla="*/ 38133 w 1314920"/>
              <a:gd name="connsiteY20" fmla="*/ 2391319 h 2987603"/>
              <a:gd name="connsiteX21" fmla="*/ 92901 w 1314920"/>
              <a:gd name="connsiteY21" fmla="*/ 2253206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76320 w 1314920"/>
              <a:gd name="connsiteY25" fmla="*/ 1986507 h 2987603"/>
              <a:gd name="connsiteX26" fmla="*/ 835851 w 1314920"/>
              <a:gd name="connsiteY26" fmla="*/ 1736475 h 2987603"/>
              <a:gd name="connsiteX27" fmla="*/ 869190 w 1314920"/>
              <a:gd name="connsiteY27" fmla="*/ 1415006 h 2987603"/>
              <a:gd name="connsiteX28" fmla="*/ 904908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33919 h 2987603"/>
              <a:gd name="connsiteX34" fmla="*/ 602489 w 1314920"/>
              <a:gd name="connsiteY34" fmla="*/ 376781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4820 w 1314920"/>
              <a:gd name="connsiteY17" fmla="*/ 2896144 h 2987603"/>
              <a:gd name="connsiteX18" fmla="*/ 119095 w 1314920"/>
              <a:gd name="connsiteY18" fmla="*/ 2793750 h 2987603"/>
              <a:gd name="connsiteX19" fmla="*/ 42895 w 1314920"/>
              <a:gd name="connsiteY19" fmla="*/ 2612775 h 2987603"/>
              <a:gd name="connsiteX20" fmla="*/ 38133 w 1314920"/>
              <a:gd name="connsiteY20" fmla="*/ 2391319 h 2987603"/>
              <a:gd name="connsiteX21" fmla="*/ 92901 w 1314920"/>
              <a:gd name="connsiteY21" fmla="*/ 2253206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76320 w 1314920"/>
              <a:gd name="connsiteY25" fmla="*/ 1986507 h 2987603"/>
              <a:gd name="connsiteX26" fmla="*/ 835851 w 1314920"/>
              <a:gd name="connsiteY26" fmla="*/ 1736475 h 2987603"/>
              <a:gd name="connsiteX27" fmla="*/ 869190 w 1314920"/>
              <a:gd name="connsiteY27" fmla="*/ 1415006 h 2987603"/>
              <a:gd name="connsiteX28" fmla="*/ 904908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33919 h 2987603"/>
              <a:gd name="connsiteX34" fmla="*/ 602489 w 1314920"/>
              <a:gd name="connsiteY34" fmla="*/ 376781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603"/>
              <a:gd name="connsiteX1" fmla="*/ 1076358 w 1314920"/>
              <a:gd name="connsiteY1" fmla="*/ 114844 h 2987603"/>
              <a:gd name="connsiteX2" fmla="*/ 1228758 w 1314920"/>
              <a:gd name="connsiteY2" fmla="*/ 214856 h 2987603"/>
              <a:gd name="connsiteX3" fmla="*/ 1290670 w 1314920"/>
              <a:gd name="connsiteY3" fmla="*/ 319631 h 2987603"/>
              <a:gd name="connsiteX4" fmla="*/ 1314483 w 1314920"/>
              <a:gd name="connsiteY4" fmla="*/ 510131 h 2987603"/>
              <a:gd name="connsiteX5" fmla="*/ 1304958 w 1314920"/>
              <a:gd name="connsiteY5" fmla="*/ 762544 h 2987603"/>
              <a:gd name="connsiteX6" fmla="*/ 1290670 w 1314920"/>
              <a:gd name="connsiteY6" fmla="*/ 1186406 h 2987603"/>
              <a:gd name="connsiteX7" fmla="*/ 1281145 w 1314920"/>
              <a:gd name="connsiteY7" fmla="*/ 1491206 h 2987603"/>
              <a:gd name="connsiteX8" fmla="*/ 1243045 w 1314920"/>
              <a:gd name="connsiteY8" fmla="*/ 1781719 h 2987603"/>
              <a:gd name="connsiteX9" fmla="*/ 1166845 w 1314920"/>
              <a:gd name="connsiteY9" fmla="*/ 2129381 h 2987603"/>
              <a:gd name="connsiteX10" fmla="*/ 1104933 w 1314920"/>
              <a:gd name="connsiteY10" fmla="*/ 2353219 h 2987603"/>
              <a:gd name="connsiteX11" fmla="*/ 1028733 w 1314920"/>
              <a:gd name="connsiteY11" fmla="*/ 2586581 h 2987603"/>
              <a:gd name="connsiteX12" fmla="*/ 928720 w 1314920"/>
              <a:gd name="connsiteY12" fmla="*/ 2758031 h 2987603"/>
              <a:gd name="connsiteX13" fmla="*/ 828708 w 1314920"/>
              <a:gd name="connsiteY13" fmla="*/ 2858044 h 2987603"/>
              <a:gd name="connsiteX14" fmla="*/ 723933 w 1314920"/>
              <a:gd name="connsiteY14" fmla="*/ 2934244 h 2987603"/>
              <a:gd name="connsiteX15" fmla="*/ 552483 w 1314920"/>
              <a:gd name="connsiteY15" fmla="*/ 2986631 h 2987603"/>
              <a:gd name="connsiteX16" fmla="*/ 347695 w 1314920"/>
              <a:gd name="connsiteY16" fmla="*/ 2962819 h 2987603"/>
              <a:gd name="connsiteX17" fmla="*/ 209582 w 1314920"/>
              <a:gd name="connsiteY17" fmla="*/ 2896144 h 2987603"/>
              <a:gd name="connsiteX18" fmla="*/ 119095 w 1314920"/>
              <a:gd name="connsiteY18" fmla="*/ 2793750 h 2987603"/>
              <a:gd name="connsiteX19" fmla="*/ 42895 w 1314920"/>
              <a:gd name="connsiteY19" fmla="*/ 2612775 h 2987603"/>
              <a:gd name="connsiteX20" fmla="*/ 38133 w 1314920"/>
              <a:gd name="connsiteY20" fmla="*/ 2391319 h 2987603"/>
              <a:gd name="connsiteX21" fmla="*/ 92901 w 1314920"/>
              <a:gd name="connsiteY21" fmla="*/ 2253206 h 2987603"/>
              <a:gd name="connsiteX22" fmla="*/ 214345 w 1314920"/>
              <a:gd name="connsiteY22" fmla="*/ 2138906 h 2987603"/>
              <a:gd name="connsiteX23" fmla="*/ 323883 w 1314920"/>
              <a:gd name="connsiteY23" fmla="*/ 2072231 h 2987603"/>
              <a:gd name="connsiteX24" fmla="*/ 552483 w 1314920"/>
              <a:gd name="connsiteY24" fmla="*/ 2029369 h 2987603"/>
              <a:gd name="connsiteX25" fmla="*/ 776320 w 1314920"/>
              <a:gd name="connsiteY25" fmla="*/ 1986507 h 2987603"/>
              <a:gd name="connsiteX26" fmla="*/ 835851 w 1314920"/>
              <a:gd name="connsiteY26" fmla="*/ 1736475 h 2987603"/>
              <a:gd name="connsiteX27" fmla="*/ 869190 w 1314920"/>
              <a:gd name="connsiteY27" fmla="*/ 1415006 h 2987603"/>
              <a:gd name="connsiteX28" fmla="*/ 904908 w 1314920"/>
              <a:gd name="connsiteY28" fmla="*/ 1067344 h 2987603"/>
              <a:gd name="connsiteX29" fmla="*/ 928720 w 1314920"/>
              <a:gd name="connsiteY29" fmla="*/ 743494 h 2987603"/>
              <a:gd name="connsiteX30" fmla="*/ 926339 w 1314920"/>
              <a:gd name="connsiteY30" fmla="*/ 531563 h 2987603"/>
              <a:gd name="connsiteX31" fmla="*/ 909670 w 1314920"/>
              <a:gd name="connsiteY31" fmla="*/ 433931 h 2987603"/>
              <a:gd name="connsiteX32" fmla="*/ 847758 w 1314920"/>
              <a:gd name="connsiteY32" fmla="*/ 362494 h 2987603"/>
              <a:gd name="connsiteX33" fmla="*/ 728695 w 1314920"/>
              <a:gd name="connsiteY33" fmla="*/ 333919 h 2987603"/>
              <a:gd name="connsiteX34" fmla="*/ 602489 w 1314920"/>
              <a:gd name="connsiteY34" fmla="*/ 376781 h 2987603"/>
              <a:gd name="connsiteX35" fmla="*/ 507239 w 1314920"/>
              <a:gd name="connsiteY35" fmla="*/ 493462 h 2987603"/>
              <a:gd name="connsiteX36" fmla="*/ 438183 w 1314920"/>
              <a:gd name="connsiteY36" fmla="*/ 614906 h 2987603"/>
              <a:gd name="connsiteX37" fmla="*/ 390557 w 1314920"/>
              <a:gd name="connsiteY37" fmla="*/ 581568 h 2987603"/>
              <a:gd name="connsiteX38" fmla="*/ 328645 w 1314920"/>
              <a:gd name="connsiteY38" fmla="*/ 533944 h 2987603"/>
              <a:gd name="connsiteX39" fmla="*/ 264352 w 1314920"/>
              <a:gd name="connsiteY39" fmla="*/ 517274 h 2987603"/>
              <a:gd name="connsiteX40" fmla="*/ 152433 w 1314920"/>
              <a:gd name="connsiteY40" fmla="*/ 519656 h 2987603"/>
              <a:gd name="connsiteX41" fmla="*/ 38133 w 1314920"/>
              <a:gd name="connsiteY41" fmla="*/ 557756 h 2987603"/>
              <a:gd name="connsiteX42" fmla="*/ 33 w 1314920"/>
              <a:gd name="connsiteY42" fmla="*/ 567282 h 2987603"/>
              <a:gd name="connsiteX43" fmla="*/ 42895 w 1314920"/>
              <a:gd name="connsiteY43" fmla="*/ 519656 h 2987603"/>
              <a:gd name="connsiteX44" fmla="*/ 150051 w 1314920"/>
              <a:gd name="connsiteY44" fmla="*/ 374401 h 2987603"/>
              <a:gd name="connsiteX45" fmla="*/ 290545 w 1314920"/>
              <a:gd name="connsiteY45" fmla="*/ 195806 h 2987603"/>
              <a:gd name="connsiteX46" fmla="*/ 395320 w 1314920"/>
              <a:gd name="connsiteY46" fmla="*/ 67219 h 2987603"/>
              <a:gd name="connsiteX47" fmla="*/ 457233 w 1314920"/>
              <a:gd name="connsiteY47" fmla="*/ 14831 h 2987603"/>
              <a:gd name="connsiteX48" fmla="*/ 564389 w 1314920"/>
              <a:gd name="connsiteY48" fmla="*/ 544 h 2987603"/>
              <a:gd name="connsiteX49" fmla="*/ 735839 w 1314920"/>
              <a:gd name="connsiteY49" fmla="*/ 24357 h 2987603"/>
              <a:gd name="connsiteX50" fmla="*/ 900145 w 1314920"/>
              <a:gd name="connsiteY50" fmla="*/ 57694 h 2987603"/>
              <a:gd name="connsiteX0" fmla="*/ 900145 w 1314920"/>
              <a:gd name="connsiteY0" fmla="*/ 57694 h 2987380"/>
              <a:gd name="connsiteX1" fmla="*/ 1076358 w 1314920"/>
              <a:gd name="connsiteY1" fmla="*/ 114844 h 2987380"/>
              <a:gd name="connsiteX2" fmla="*/ 1228758 w 1314920"/>
              <a:gd name="connsiteY2" fmla="*/ 214856 h 2987380"/>
              <a:gd name="connsiteX3" fmla="*/ 1290670 w 1314920"/>
              <a:gd name="connsiteY3" fmla="*/ 319631 h 2987380"/>
              <a:gd name="connsiteX4" fmla="*/ 1314483 w 1314920"/>
              <a:gd name="connsiteY4" fmla="*/ 510131 h 2987380"/>
              <a:gd name="connsiteX5" fmla="*/ 1304958 w 1314920"/>
              <a:gd name="connsiteY5" fmla="*/ 762544 h 2987380"/>
              <a:gd name="connsiteX6" fmla="*/ 1290670 w 1314920"/>
              <a:gd name="connsiteY6" fmla="*/ 1186406 h 2987380"/>
              <a:gd name="connsiteX7" fmla="*/ 1281145 w 1314920"/>
              <a:gd name="connsiteY7" fmla="*/ 1491206 h 2987380"/>
              <a:gd name="connsiteX8" fmla="*/ 1243045 w 1314920"/>
              <a:gd name="connsiteY8" fmla="*/ 1781719 h 2987380"/>
              <a:gd name="connsiteX9" fmla="*/ 1166845 w 1314920"/>
              <a:gd name="connsiteY9" fmla="*/ 2129381 h 2987380"/>
              <a:gd name="connsiteX10" fmla="*/ 1104933 w 1314920"/>
              <a:gd name="connsiteY10" fmla="*/ 2353219 h 2987380"/>
              <a:gd name="connsiteX11" fmla="*/ 1028733 w 1314920"/>
              <a:gd name="connsiteY11" fmla="*/ 2586581 h 2987380"/>
              <a:gd name="connsiteX12" fmla="*/ 928720 w 1314920"/>
              <a:gd name="connsiteY12" fmla="*/ 2758031 h 2987380"/>
              <a:gd name="connsiteX13" fmla="*/ 828708 w 1314920"/>
              <a:gd name="connsiteY13" fmla="*/ 2858044 h 2987380"/>
              <a:gd name="connsiteX14" fmla="*/ 723933 w 1314920"/>
              <a:gd name="connsiteY14" fmla="*/ 2934244 h 2987380"/>
              <a:gd name="connsiteX15" fmla="*/ 552483 w 1314920"/>
              <a:gd name="connsiteY15" fmla="*/ 2986631 h 2987380"/>
              <a:gd name="connsiteX16" fmla="*/ 352457 w 1314920"/>
              <a:gd name="connsiteY16" fmla="*/ 2960438 h 2987380"/>
              <a:gd name="connsiteX17" fmla="*/ 209582 w 1314920"/>
              <a:gd name="connsiteY17" fmla="*/ 2896144 h 2987380"/>
              <a:gd name="connsiteX18" fmla="*/ 119095 w 1314920"/>
              <a:gd name="connsiteY18" fmla="*/ 2793750 h 2987380"/>
              <a:gd name="connsiteX19" fmla="*/ 42895 w 1314920"/>
              <a:gd name="connsiteY19" fmla="*/ 2612775 h 2987380"/>
              <a:gd name="connsiteX20" fmla="*/ 38133 w 1314920"/>
              <a:gd name="connsiteY20" fmla="*/ 2391319 h 2987380"/>
              <a:gd name="connsiteX21" fmla="*/ 92901 w 1314920"/>
              <a:gd name="connsiteY21" fmla="*/ 2253206 h 2987380"/>
              <a:gd name="connsiteX22" fmla="*/ 214345 w 1314920"/>
              <a:gd name="connsiteY22" fmla="*/ 2138906 h 2987380"/>
              <a:gd name="connsiteX23" fmla="*/ 323883 w 1314920"/>
              <a:gd name="connsiteY23" fmla="*/ 2072231 h 2987380"/>
              <a:gd name="connsiteX24" fmla="*/ 552483 w 1314920"/>
              <a:gd name="connsiteY24" fmla="*/ 2029369 h 2987380"/>
              <a:gd name="connsiteX25" fmla="*/ 776320 w 1314920"/>
              <a:gd name="connsiteY25" fmla="*/ 1986507 h 2987380"/>
              <a:gd name="connsiteX26" fmla="*/ 835851 w 1314920"/>
              <a:gd name="connsiteY26" fmla="*/ 1736475 h 2987380"/>
              <a:gd name="connsiteX27" fmla="*/ 869190 w 1314920"/>
              <a:gd name="connsiteY27" fmla="*/ 1415006 h 2987380"/>
              <a:gd name="connsiteX28" fmla="*/ 904908 w 1314920"/>
              <a:gd name="connsiteY28" fmla="*/ 1067344 h 2987380"/>
              <a:gd name="connsiteX29" fmla="*/ 928720 w 1314920"/>
              <a:gd name="connsiteY29" fmla="*/ 743494 h 2987380"/>
              <a:gd name="connsiteX30" fmla="*/ 926339 w 1314920"/>
              <a:gd name="connsiteY30" fmla="*/ 531563 h 2987380"/>
              <a:gd name="connsiteX31" fmla="*/ 909670 w 1314920"/>
              <a:gd name="connsiteY31" fmla="*/ 433931 h 2987380"/>
              <a:gd name="connsiteX32" fmla="*/ 847758 w 1314920"/>
              <a:gd name="connsiteY32" fmla="*/ 362494 h 2987380"/>
              <a:gd name="connsiteX33" fmla="*/ 728695 w 1314920"/>
              <a:gd name="connsiteY33" fmla="*/ 333919 h 2987380"/>
              <a:gd name="connsiteX34" fmla="*/ 602489 w 1314920"/>
              <a:gd name="connsiteY34" fmla="*/ 376781 h 2987380"/>
              <a:gd name="connsiteX35" fmla="*/ 507239 w 1314920"/>
              <a:gd name="connsiteY35" fmla="*/ 493462 h 2987380"/>
              <a:gd name="connsiteX36" fmla="*/ 438183 w 1314920"/>
              <a:gd name="connsiteY36" fmla="*/ 614906 h 2987380"/>
              <a:gd name="connsiteX37" fmla="*/ 390557 w 1314920"/>
              <a:gd name="connsiteY37" fmla="*/ 581568 h 2987380"/>
              <a:gd name="connsiteX38" fmla="*/ 328645 w 1314920"/>
              <a:gd name="connsiteY38" fmla="*/ 533944 h 2987380"/>
              <a:gd name="connsiteX39" fmla="*/ 264352 w 1314920"/>
              <a:gd name="connsiteY39" fmla="*/ 517274 h 2987380"/>
              <a:gd name="connsiteX40" fmla="*/ 152433 w 1314920"/>
              <a:gd name="connsiteY40" fmla="*/ 519656 h 2987380"/>
              <a:gd name="connsiteX41" fmla="*/ 38133 w 1314920"/>
              <a:gd name="connsiteY41" fmla="*/ 557756 h 2987380"/>
              <a:gd name="connsiteX42" fmla="*/ 33 w 1314920"/>
              <a:gd name="connsiteY42" fmla="*/ 567282 h 2987380"/>
              <a:gd name="connsiteX43" fmla="*/ 42895 w 1314920"/>
              <a:gd name="connsiteY43" fmla="*/ 519656 h 2987380"/>
              <a:gd name="connsiteX44" fmla="*/ 150051 w 1314920"/>
              <a:gd name="connsiteY44" fmla="*/ 374401 h 2987380"/>
              <a:gd name="connsiteX45" fmla="*/ 290545 w 1314920"/>
              <a:gd name="connsiteY45" fmla="*/ 195806 h 2987380"/>
              <a:gd name="connsiteX46" fmla="*/ 395320 w 1314920"/>
              <a:gd name="connsiteY46" fmla="*/ 67219 h 2987380"/>
              <a:gd name="connsiteX47" fmla="*/ 457233 w 1314920"/>
              <a:gd name="connsiteY47" fmla="*/ 14831 h 2987380"/>
              <a:gd name="connsiteX48" fmla="*/ 564389 w 1314920"/>
              <a:gd name="connsiteY48" fmla="*/ 544 h 2987380"/>
              <a:gd name="connsiteX49" fmla="*/ 735839 w 1314920"/>
              <a:gd name="connsiteY49" fmla="*/ 24357 h 2987380"/>
              <a:gd name="connsiteX50" fmla="*/ 900145 w 1314920"/>
              <a:gd name="connsiteY50" fmla="*/ 57694 h 2987380"/>
              <a:gd name="connsiteX0" fmla="*/ 900145 w 1314920"/>
              <a:gd name="connsiteY0" fmla="*/ 57694 h 2987380"/>
              <a:gd name="connsiteX1" fmla="*/ 1076358 w 1314920"/>
              <a:gd name="connsiteY1" fmla="*/ 114844 h 2987380"/>
              <a:gd name="connsiteX2" fmla="*/ 1228758 w 1314920"/>
              <a:gd name="connsiteY2" fmla="*/ 214856 h 2987380"/>
              <a:gd name="connsiteX3" fmla="*/ 1290670 w 1314920"/>
              <a:gd name="connsiteY3" fmla="*/ 319631 h 2987380"/>
              <a:gd name="connsiteX4" fmla="*/ 1314483 w 1314920"/>
              <a:gd name="connsiteY4" fmla="*/ 510131 h 2987380"/>
              <a:gd name="connsiteX5" fmla="*/ 1304958 w 1314920"/>
              <a:gd name="connsiteY5" fmla="*/ 762544 h 2987380"/>
              <a:gd name="connsiteX6" fmla="*/ 1290670 w 1314920"/>
              <a:gd name="connsiteY6" fmla="*/ 1186406 h 2987380"/>
              <a:gd name="connsiteX7" fmla="*/ 1281145 w 1314920"/>
              <a:gd name="connsiteY7" fmla="*/ 1491206 h 2987380"/>
              <a:gd name="connsiteX8" fmla="*/ 1243045 w 1314920"/>
              <a:gd name="connsiteY8" fmla="*/ 1781719 h 2987380"/>
              <a:gd name="connsiteX9" fmla="*/ 1166845 w 1314920"/>
              <a:gd name="connsiteY9" fmla="*/ 2129381 h 2987380"/>
              <a:gd name="connsiteX10" fmla="*/ 1112077 w 1314920"/>
              <a:gd name="connsiteY10" fmla="*/ 2353219 h 2987380"/>
              <a:gd name="connsiteX11" fmla="*/ 1028733 w 1314920"/>
              <a:gd name="connsiteY11" fmla="*/ 2586581 h 2987380"/>
              <a:gd name="connsiteX12" fmla="*/ 928720 w 1314920"/>
              <a:gd name="connsiteY12" fmla="*/ 2758031 h 2987380"/>
              <a:gd name="connsiteX13" fmla="*/ 828708 w 1314920"/>
              <a:gd name="connsiteY13" fmla="*/ 2858044 h 2987380"/>
              <a:gd name="connsiteX14" fmla="*/ 723933 w 1314920"/>
              <a:gd name="connsiteY14" fmla="*/ 2934244 h 2987380"/>
              <a:gd name="connsiteX15" fmla="*/ 552483 w 1314920"/>
              <a:gd name="connsiteY15" fmla="*/ 2986631 h 2987380"/>
              <a:gd name="connsiteX16" fmla="*/ 352457 w 1314920"/>
              <a:gd name="connsiteY16" fmla="*/ 2960438 h 2987380"/>
              <a:gd name="connsiteX17" fmla="*/ 209582 w 1314920"/>
              <a:gd name="connsiteY17" fmla="*/ 2896144 h 2987380"/>
              <a:gd name="connsiteX18" fmla="*/ 119095 w 1314920"/>
              <a:gd name="connsiteY18" fmla="*/ 2793750 h 2987380"/>
              <a:gd name="connsiteX19" fmla="*/ 42895 w 1314920"/>
              <a:gd name="connsiteY19" fmla="*/ 2612775 h 2987380"/>
              <a:gd name="connsiteX20" fmla="*/ 38133 w 1314920"/>
              <a:gd name="connsiteY20" fmla="*/ 2391319 h 2987380"/>
              <a:gd name="connsiteX21" fmla="*/ 92901 w 1314920"/>
              <a:gd name="connsiteY21" fmla="*/ 2253206 h 2987380"/>
              <a:gd name="connsiteX22" fmla="*/ 214345 w 1314920"/>
              <a:gd name="connsiteY22" fmla="*/ 2138906 h 2987380"/>
              <a:gd name="connsiteX23" fmla="*/ 323883 w 1314920"/>
              <a:gd name="connsiteY23" fmla="*/ 2072231 h 2987380"/>
              <a:gd name="connsiteX24" fmla="*/ 552483 w 1314920"/>
              <a:gd name="connsiteY24" fmla="*/ 2029369 h 2987380"/>
              <a:gd name="connsiteX25" fmla="*/ 776320 w 1314920"/>
              <a:gd name="connsiteY25" fmla="*/ 1986507 h 2987380"/>
              <a:gd name="connsiteX26" fmla="*/ 835851 w 1314920"/>
              <a:gd name="connsiteY26" fmla="*/ 1736475 h 2987380"/>
              <a:gd name="connsiteX27" fmla="*/ 869190 w 1314920"/>
              <a:gd name="connsiteY27" fmla="*/ 1415006 h 2987380"/>
              <a:gd name="connsiteX28" fmla="*/ 904908 w 1314920"/>
              <a:gd name="connsiteY28" fmla="*/ 1067344 h 2987380"/>
              <a:gd name="connsiteX29" fmla="*/ 928720 w 1314920"/>
              <a:gd name="connsiteY29" fmla="*/ 743494 h 2987380"/>
              <a:gd name="connsiteX30" fmla="*/ 926339 w 1314920"/>
              <a:gd name="connsiteY30" fmla="*/ 531563 h 2987380"/>
              <a:gd name="connsiteX31" fmla="*/ 909670 w 1314920"/>
              <a:gd name="connsiteY31" fmla="*/ 433931 h 2987380"/>
              <a:gd name="connsiteX32" fmla="*/ 847758 w 1314920"/>
              <a:gd name="connsiteY32" fmla="*/ 362494 h 2987380"/>
              <a:gd name="connsiteX33" fmla="*/ 728695 w 1314920"/>
              <a:gd name="connsiteY33" fmla="*/ 333919 h 2987380"/>
              <a:gd name="connsiteX34" fmla="*/ 602489 w 1314920"/>
              <a:gd name="connsiteY34" fmla="*/ 376781 h 2987380"/>
              <a:gd name="connsiteX35" fmla="*/ 507239 w 1314920"/>
              <a:gd name="connsiteY35" fmla="*/ 493462 h 2987380"/>
              <a:gd name="connsiteX36" fmla="*/ 438183 w 1314920"/>
              <a:gd name="connsiteY36" fmla="*/ 614906 h 2987380"/>
              <a:gd name="connsiteX37" fmla="*/ 390557 w 1314920"/>
              <a:gd name="connsiteY37" fmla="*/ 581568 h 2987380"/>
              <a:gd name="connsiteX38" fmla="*/ 328645 w 1314920"/>
              <a:gd name="connsiteY38" fmla="*/ 533944 h 2987380"/>
              <a:gd name="connsiteX39" fmla="*/ 264352 w 1314920"/>
              <a:gd name="connsiteY39" fmla="*/ 517274 h 2987380"/>
              <a:gd name="connsiteX40" fmla="*/ 152433 w 1314920"/>
              <a:gd name="connsiteY40" fmla="*/ 519656 h 2987380"/>
              <a:gd name="connsiteX41" fmla="*/ 38133 w 1314920"/>
              <a:gd name="connsiteY41" fmla="*/ 557756 h 2987380"/>
              <a:gd name="connsiteX42" fmla="*/ 33 w 1314920"/>
              <a:gd name="connsiteY42" fmla="*/ 567282 h 2987380"/>
              <a:gd name="connsiteX43" fmla="*/ 42895 w 1314920"/>
              <a:gd name="connsiteY43" fmla="*/ 519656 h 2987380"/>
              <a:gd name="connsiteX44" fmla="*/ 150051 w 1314920"/>
              <a:gd name="connsiteY44" fmla="*/ 374401 h 2987380"/>
              <a:gd name="connsiteX45" fmla="*/ 290545 w 1314920"/>
              <a:gd name="connsiteY45" fmla="*/ 195806 h 2987380"/>
              <a:gd name="connsiteX46" fmla="*/ 395320 w 1314920"/>
              <a:gd name="connsiteY46" fmla="*/ 67219 h 2987380"/>
              <a:gd name="connsiteX47" fmla="*/ 457233 w 1314920"/>
              <a:gd name="connsiteY47" fmla="*/ 14831 h 2987380"/>
              <a:gd name="connsiteX48" fmla="*/ 564389 w 1314920"/>
              <a:gd name="connsiteY48" fmla="*/ 544 h 2987380"/>
              <a:gd name="connsiteX49" fmla="*/ 735839 w 1314920"/>
              <a:gd name="connsiteY49" fmla="*/ 24357 h 2987380"/>
              <a:gd name="connsiteX50" fmla="*/ 900145 w 1314920"/>
              <a:gd name="connsiteY50" fmla="*/ 57694 h 2987380"/>
              <a:gd name="connsiteX0" fmla="*/ 900145 w 1314920"/>
              <a:gd name="connsiteY0" fmla="*/ 57694 h 2987380"/>
              <a:gd name="connsiteX1" fmla="*/ 1076358 w 1314920"/>
              <a:gd name="connsiteY1" fmla="*/ 114844 h 2987380"/>
              <a:gd name="connsiteX2" fmla="*/ 1228758 w 1314920"/>
              <a:gd name="connsiteY2" fmla="*/ 214856 h 2987380"/>
              <a:gd name="connsiteX3" fmla="*/ 1290670 w 1314920"/>
              <a:gd name="connsiteY3" fmla="*/ 319631 h 2987380"/>
              <a:gd name="connsiteX4" fmla="*/ 1314483 w 1314920"/>
              <a:gd name="connsiteY4" fmla="*/ 510131 h 2987380"/>
              <a:gd name="connsiteX5" fmla="*/ 1304958 w 1314920"/>
              <a:gd name="connsiteY5" fmla="*/ 762544 h 2987380"/>
              <a:gd name="connsiteX6" fmla="*/ 1290670 w 1314920"/>
              <a:gd name="connsiteY6" fmla="*/ 1186406 h 2987380"/>
              <a:gd name="connsiteX7" fmla="*/ 1276382 w 1314920"/>
              <a:gd name="connsiteY7" fmla="*/ 1493587 h 2987380"/>
              <a:gd name="connsiteX8" fmla="*/ 1243045 w 1314920"/>
              <a:gd name="connsiteY8" fmla="*/ 1781719 h 2987380"/>
              <a:gd name="connsiteX9" fmla="*/ 1166845 w 1314920"/>
              <a:gd name="connsiteY9" fmla="*/ 2129381 h 2987380"/>
              <a:gd name="connsiteX10" fmla="*/ 1112077 w 1314920"/>
              <a:gd name="connsiteY10" fmla="*/ 2353219 h 2987380"/>
              <a:gd name="connsiteX11" fmla="*/ 1028733 w 1314920"/>
              <a:gd name="connsiteY11" fmla="*/ 2586581 h 2987380"/>
              <a:gd name="connsiteX12" fmla="*/ 928720 w 1314920"/>
              <a:gd name="connsiteY12" fmla="*/ 2758031 h 2987380"/>
              <a:gd name="connsiteX13" fmla="*/ 828708 w 1314920"/>
              <a:gd name="connsiteY13" fmla="*/ 2858044 h 2987380"/>
              <a:gd name="connsiteX14" fmla="*/ 723933 w 1314920"/>
              <a:gd name="connsiteY14" fmla="*/ 2934244 h 2987380"/>
              <a:gd name="connsiteX15" fmla="*/ 552483 w 1314920"/>
              <a:gd name="connsiteY15" fmla="*/ 2986631 h 2987380"/>
              <a:gd name="connsiteX16" fmla="*/ 352457 w 1314920"/>
              <a:gd name="connsiteY16" fmla="*/ 2960438 h 2987380"/>
              <a:gd name="connsiteX17" fmla="*/ 209582 w 1314920"/>
              <a:gd name="connsiteY17" fmla="*/ 2896144 h 2987380"/>
              <a:gd name="connsiteX18" fmla="*/ 119095 w 1314920"/>
              <a:gd name="connsiteY18" fmla="*/ 2793750 h 2987380"/>
              <a:gd name="connsiteX19" fmla="*/ 42895 w 1314920"/>
              <a:gd name="connsiteY19" fmla="*/ 2612775 h 2987380"/>
              <a:gd name="connsiteX20" fmla="*/ 38133 w 1314920"/>
              <a:gd name="connsiteY20" fmla="*/ 2391319 h 2987380"/>
              <a:gd name="connsiteX21" fmla="*/ 92901 w 1314920"/>
              <a:gd name="connsiteY21" fmla="*/ 2253206 h 2987380"/>
              <a:gd name="connsiteX22" fmla="*/ 214345 w 1314920"/>
              <a:gd name="connsiteY22" fmla="*/ 2138906 h 2987380"/>
              <a:gd name="connsiteX23" fmla="*/ 323883 w 1314920"/>
              <a:gd name="connsiteY23" fmla="*/ 2072231 h 2987380"/>
              <a:gd name="connsiteX24" fmla="*/ 552483 w 1314920"/>
              <a:gd name="connsiteY24" fmla="*/ 2029369 h 2987380"/>
              <a:gd name="connsiteX25" fmla="*/ 776320 w 1314920"/>
              <a:gd name="connsiteY25" fmla="*/ 1986507 h 2987380"/>
              <a:gd name="connsiteX26" fmla="*/ 835851 w 1314920"/>
              <a:gd name="connsiteY26" fmla="*/ 1736475 h 2987380"/>
              <a:gd name="connsiteX27" fmla="*/ 869190 w 1314920"/>
              <a:gd name="connsiteY27" fmla="*/ 1415006 h 2987380"/>
              <a:gd name="connsiteX28" fmla="*/ 904908 w 1314920"/>
              <a:gd name="connsiteY28" fmla="*/ 1067344 h 2987380"/>
              <a:gd name="connsiteX29" fmla="*/ 928720 w 1314920"/>
              <a:gd name="connsiteY29" fmla="*/ 743494 h 2987380"/>
              <a:gd name="connsiteX30" fmla="*/ 926339 w 1314920"/>
              <a:gd name="connsiteY30" fmla="*/ 531563 h 2987380"/>
              <a:gd name="connsiteX31" fmla="*/ 909670 w 1314920"/>
              <a:gd name="connsiteY31" fmla="*/ 433931 h 2987380"/>
              <a:gd name="connsiteX32" fmla="*/ 847758 w 1314920"/>
              <a:gd name="connsiteY32" fmla="*/ 362494 h 2987380"/>
              <a:gd name="connsiteX33" fmla="*/ 728695 w 1314920"/>
              <a:gd name="connsiteY33" fmla="*/ 333919 h 2987380"/>
              <a:gd name="connsiteX34" fmla="*/ 602489 w 1314920"/>
              <a:gd name="connsiteY34" fmla="*/ 376781 h 2987380"/>
              <a:gd name="connsiteX35" fmla="*/ 507239 w 1314920"/>
              <a:gd name="connsiteY35" fmla="*/ 493462 h 2987380"/>
              <a:gd name="connsiteX36" fmla="*/ 438183 w 1314920"/>
              <a:gd name="connsiteY36" fmla="*/ 614906 h 2987380"/>
              <a:gd name="connsiteX37" fmla="*/ 390557 w 1314920"/>
              <a:gd name="connsiteY37" fmla="*/ 581568 h 2987380"/>
              <a:gd name="connsiteX38" fmla="*/ 328645 w 1314920"/>
              <a:gd name="connsiteY38" fmla="*/ 533944 h 2987380"/>
              <a:gd name="connsiteX39" fmla="*/ 264352 w 1314920"/>
              <a:gd name="connsiteY39" fmla="*/ 517274 h 2987380"/>
              <a:gd name="connsiteX40" fmla="*/ 152433 w 1314920"/>
              <a:gd name="connsiteY40" fmla="*/ 519656 h 2987380"/>
              <a:gd name="connsiteX41" fmla="*/ 38133 w 1314920"/>
              <a:gd name="connsiteY41" fmla="*/ 557756 h 2987380"/>
              <a:gd name="connsiteX42" fmla="*/ 33 w 1314920"/>
              <a:gd name="connsiteY42" fmla="*/ 567282 h 2987380"/>
              <a:gd name="connsiteX43" fmla="*/ 42895 w 1314920"/>
              <a:gd name="connsiteY43" fmla="*/ 519656 h 2987380"/>
              <a:gd name="connsiteX44" fmla="*/ 150051 w 1314920"/>
              <a:gd name="connsiteY44" fmla="*/ 374401 h 2987380"/>
              <a:gd name="connsiteX45" fmla="*/ 290545 w 1314920"/>
              <a:gd name="connsiteY45" fmla="*/ 195806 h 2987380"/>
              <a:gd name="connsiteX46" fmla="*/ 395320 w 1314920"/>
              <a:gd name="connsiteY46" fmla="*/ 67219 h 2987380"/>
              <a:gd name="connsiteX47" fmla="*/ 457233 w 1314920"/>
              <a:gd name="connsiteY47" fmla="*/ 14831 h 2987380"/>
              <a:gd name="connsiteX48" fmla="*/ 564389 w 1314920"/>
              <a:gd name="connsiteY48" fmla="*/ 544 h 2987380"/>
              <a:gd name="connsiteX49" fmla="*/ 735839 w 1314920"/>
              <a:gd name="connsiteY49" fmla="*/ 24357 h 2987380"/>
              <a:gd name="connsiteX50" fmla="*/ 900145 w 1314920"/>
              <a:gd name="connsiteY50" fmla="*/ 57694 h 2987380"/>
              <a:gd name="connsiteX0" fmla="*/ 895395 w 1310170"/>
              <a:gd name="connsiteY0" fmla="*/ 57694 h 2987380"/>
              <a:gd name="connsiteX1" fmla="*/ 1071608 w 1310170"/>
              <a:gd name="connsiteY1" fmla="*/ 114844 h 2987380"/>
              <a:gd name="connsiteX2" fmla="*/ 1224008 w 1310170"/>
              <a:gd name="connsiteY2" fmla="*/ 214856 h 2987380"/>
              <a:gd name="connsiteX3" fmla="*/ 1285920 w 1310170"/>
              <a:gd name="connsiteY3" fmla="*/ 319631 h 2987380"/>
              <a:gd name="connsiteX4" fmla="*/ 1309733 w 1310170"/>
              <a:gd name="connsiteY4" fmla="*/ 510131 h 2987380"/>
              <a:gd name="connsiteX5" fmla="*/ 1300208 w 1310170"/>
              <a:gd name="connsiteY5" fmla="*/ 762544 h 2987380"/>
              <a:gd name="connsiteX6" fmla="*/ 1285920 w 1310170"/>
              <a:gd name="connsiteY6" fmla="*/ 1186406 h 2987380"/>
              <a:gd name="connsiteX7" fmla="*/ 1271632 w 1310170"/>
              <a:gd name="connsiteY7" fmla="*/ 1493587 h 2987380"/>
              <a:gd name="connsiteX8" fmla="*/ 1238295 w 1310170"/>
              <a:gd name="connsiteY8" fmla="*/ 1781719 h 2987380"/>
              <a:gd name="connsiteX9" fmla="*/ 1162095 w 1310170"/>
              <a:gd name="connsiteY9" fmla="*/ 2129381 h 2987380"/>
              <a:gd name="connsiteX10" fmla="*/ 1107327 w 1310170"/>
              <a:gd name="connsiteY10" fmla="*/ 2353219 h 2987380"/>
              <a:gd name="connsiteX11" fmla="*/ 1023983 w 1310170"/>
              <a:gd name="connsiteY11" fmla="*/ 2586581 h 2987380"/>
              <a:gd name="connsiteX12" fmla="*/ 923970 w 1310170"/>
              <a:gd name="connsiteY12" fmla="*/ 2758031 h 2987380"/>
              <a:gd name="connsiteX13" fmla="*/ 823958 w 1310170"/>
              <a:gd name="connsiteY13" fmla="*/ 2858044 h 2987380"/>
              <a:gd name="connsiteX14" fmla="*/ 719183 w 1310170"/>
              <a:gd name="connsiteY14" fmla="*/ 2934244 h 2987380"/>
              <a:gd name="connsiteX15" fmla="*/ 547733 w 1310170"/>
              <a:gd name="connsiteY15" fmla="*/ 2986631 h 2987380"/>
              <a:gd name="connsiteX16" fmla="*/ 347707 w 1310170"/>
              <a:gd name="connsiteY16" fmla="*/ 2960438 h 2987380"/>
              <a:gd name="connsiteX17" fmla="*/ 204832 w 1310170"/>
              <a:gd name="connsiteY17" fmla="*/ 2896144 h 2987380"/>
              <a:gd name="connsiteX18" fmla="*/ 114345 w 1310170"/>
              <a:gd name="connsiteY18" fmla="*/ 2793750 h 2987380"/>
              <a:gd name="connsiteX19" fmla="*/ 38145 w 1310170"/>
              <a:gd name="connsiteY19" fmla="*/ 2612775 h 2987380"/>
              <a:gd name="connsiteX20" fmla="*/ 33383 w 1310170"/>
              <a:gd name="connsiteY20" fmla="*/ 2391319 h 2987380"/>
              <a:gd name="connsiteX21" fmla="*/ 88151 w 1310170"/>
              <a:gd name="connsiteY21" fmla="*/ 2253206 h 2987380"/>
              <a:gd name="connsiteX22" fmla="*/ 209595 w 1310170"/>
              <a:gd name="connsiteY22" fmla="*/ 2138906 h 2987380"/>
              <a:gd name="connsiteX23" fmla="*/ 319133 w 1310170"/>
              <a:gd name="connsiteY23" fmla="*/ 2072231 h 2987380"/>
              <a:gd name="connsiteX24" fmla="*/ 547733 w 1310170"/>
              <a:gd name="connsiteY24" fmla="*/ 2029369 h 2987380"/>
              <a:gd name="connsiteX25" fmla="*/ 771570 w 1310170"/>
              <a:gd name="connsiteY25" fmla="*/ 1986507 h 2987380"/>
              <a:gd name="connsiteX26" fmla="*/ 831101 w 1310170"/>
              <a:gd name="connsiteY26" fmla="*/ 1736475 h 2987380"/>
              <a:gd name="connsiteX27" fmla="*/ 864440 w 1310170"/>
              <a:gd name="connsiteY27" fmla="*/ 1415006 h 2987380"/>
              <a:gd name="connsiteX28" fmla="*/ 900158 w 1310170"/>
              <a:gd name="connsiteY28" fmla="*/ 1067344 h 2987380"/>
              <a:gd name="connsiteX29" fmla="*/ 923970 w 1310170"/>
              <a:gd name="connsiteY29" fmla="*/ 743494 h 2987380"/>
              <a:gd name="connsiteX30" fmla="*/ 921589 w 1310170"/>
              <a:gd name="connsiteY30" fmla="*/ 531563 h 2987380"/>
              <a:gd name="connsiteX31" fmla="*/ 904920 w 1310170"/>
              <a:gd name="connsiteY31" fmla="*/ 433931 h 2987380"/>
              <a:gd name="connsiteX32" fmla="*/ 843008 w 1310170"/>
              <a:gd name="connsiteY32" fmla="*/ 362494 h 2987380"/>
              <a:gd name="connsiteX33" fmla="*/ 723945 w 1310170"/>
              <a:gd name="connsiteY33" fmla="*/ 333919 h 2987380"/>
              <a:gd name="connsiteX34" fmla="*/ 597739 w 1310170"/>
              <a:gd name="connsiteY34" fmla="*/ 376781 h 2987380"/>
              <a:gd name="connsiteX35" fmla="*/ 502489 w 1310170"/>
              <a:gd name="connsiteY35" fmla="*/ 493462 h 2987380"/>
              <a:gd name="connsiteX36" fmla="*/ 433433 w 1310170"/>
              <a:gd name="connsiteY36" fmla="*/ 614906 h 2987380"/>
              <a:gd name="connsiteX37" fmla="*/ 385807 w 1310170"/>
              <a:gd name="connsiteY37" fmla="*/ 581568 h 2987380"/>
              <a:gd name="connsiteX38" fmla="*/ 323895 w 1310170"/>
              <a:gd name="connsiteY38" fmla="*/ 533944 h 2987380"/>
              <a:gd name="connsiteX39" fmla="*/ 259602 w 1310170"/>
              <a:gd name="connsiteY39" fmla="*/ 517274 h 2987380"/>
              <a:gd name="connsiteX40" fmla="*/ 147683 w 1310170"/>
              <a:gd name="connsiteY40" fmla="*/ 519656 h 2987380"/>
              <a:gd name="connsiteX41" fmla="*/ 33383 w 1310170"/>
              <a:gd name="connsiteY41" fmla="*/ 557756 h 2987380"/>
              <a:gd name="connsiteX42" fmla="*/ 46 w 1310170"/>
              <a:gd name="connsiteY42" fmla="*/ 564901 h 2987380"/>
              <a:gd name="connsiteX43" fmla="*/ 38145 w 1310170"/>
              <a:gd name="connsiteY43" fmla="*/ 519656 h 2987380"/>
              <a:gd name="connsiteX44" fmla="*/ 145301 w 1310170"/>
              <a:gd name="connsiteY44" fmla="*/ 374401 h 2987380"/>
              <a:gd name="connsiteX45" fmla="*/ 285795 w 1310170"/>
              <a:gd name="connsiteY45" fmla="*/ 195806 h 2987380"/>
              <a:gd name="connsiteX46" fmla="*/ 390570 w 1310170"/>
              <a:gd name="connsiteY46" fmla="*/ 67219 h 2987380"/>
              <a:gd name="connsiteX47" fmla="*/ 452483 w 1310170"/>
              <a:gd name="connsiteY47" fmla="*/ 14831 h 2987380"/>
              <a:gd name="connsiteX48" fmla="*/ 559639 w 1310170"/>
              <a:gd name="connsiteY48" fmla="*/ 544 h 2987380"/>
              <a:gd name="connsiteX49" fmla="*/ 731089 w 1310170"/>
              <a:gd name="connsiteY49" fmla="*/ 24357 h 2987380"/>
              <a:gd name="connsiteX50" fmla="*/ 895395 w 1310170"/>
              <a:gd name="connsiteY50" fmla="*/ 57694 h 2987380"/>
              <a:gd name="connsiteX0" fmla="*/ 893023 w 1307798"/>
              <a:gd name="connsiteY0" fmla="*/ 57694 h 2987380"/>
              <a:gd name="connsiteX1" fmla="*/ 1069236 w 1307798"/>
              <a:gd name="connsiteY1" fmla="*/ 114844 h 2987380"/>
              <a:gd name="connsiteX2" fmla="*/ 1221636 w 1307798"/>
              <a:gd name="connsiteY2" fmla="*/ 214856 h 2987380"/>
              <a:gd name="connsiteX3" fmla="*/ 1283548 w 1307798"/>
              <a:gd name="connsiteY3" fmla="*/ 319631 h 2987380"/>
              <a:gd name="connsiteX4" fmla="*/ 1307361 w 1307798"/>
              <a:gd name="connsiteY4" fmla="*/ 510131 h 2987380"/>
              <a:gd name="connsiteX5" fmla="*/ 1297836 w 1307798"/>
              <a:gd name="connsiteY5" fmla="*/ 762544 h 2987380"/>
              <a:gd name="connsiteX6" fmla="*/ 1283548 w 1307798"/>
              <a:gd name="connsiteY6" fmla="*/ 1186406 h 2987380"/>
              <a:gd name="connsiteX7" fmla="*/ 1269260 w 1307798"/>
              <a:gd name="connsiteY7" fmla="*/ 1493587 h 2987380"/>
              <a:gd name="connsiteX8" fmla="*/ 1235923 w 1307798"/>
              <a:gd name="connsiteY8" fmla="*/ 1781719 h 2987380"/>
              <a:gd name="connsiteX9" fmla="*/ 1159723 w 1307798"/>
              <a:gd name="connsiteY9" fmla="*/ 2129381 h 2987380"/>
              <a:gd name="connsiteX10" fmla="*/ 1104955 w 1307798"/>
              <a:gd name="connsiteY10" fmla="*/ 2353219 h 2987380"/>
              <a:gd name="connsiteX11" fmla="*/ 1021611 w 1307798"/>
              <a:gd name="connsiteY11" fmla="*/ 2586581 h 2987380"/>
              <a:gd name="connsiteX12" fmla="*/ 921598 w 1307798"/>
              <a:gd name="connsiteY12" fmla="*/ 2758031 h 2987380"/>
              <a:gd name="connsiteX13" fmla="*/ 821586 w 1307798"/>
              <a:gd name="connsiteY13" fmla="*/ 2858044 h 2987380"/>
              <a:gd name="connsiteX14" fmla="*/ 716811 w 1307798"/>
              <a:gd name="connsiteY14" fmla="*/ 2934244 h 2987380"/>
              <a:gd name="connsiteX15" fmla="*/ 545361 w 1307798"/>
              <a:gd name="connsiteY15" fmla="*/ 2986631 h 2987380"/>
              <a:gd name="connsiteX16" fmla="*/ 345335 w 1307798"/>
              <a:gd name="connsiteY16" fmla="*/ 2960438 h 2987380"/>
              <a:gd name="connsiteX17" fmla="*/ 202460 w 1307798"/>
              <a:gd name="connsiteY17" fmla="*/ 2896144 h 2987380"/>
              <a:gd name="connsiteX18" fmla="*/ 111973 w 1307798"/>
              <a:gd name="connsiteY18" fmla="*/ 2793750 h 2987380"/>
              <a:gd name="connsiteX19" fmla="*/ 35773 w 1307798"/>
              <a:gd name="connsiteY19" fmla="*/ 2612775 h 2987380"/>
              <a:gd name="connsiteX20" fmla="*/ 31011 w 1307798"/>
              <a:gd name="connsiteY20" fmla="*/ 2391319 h 2987380"/>
              <a:gd name="connsiteX21" fmla="*/ 85779 w 1307798"/>
              <a:gd name="connsiteY21" fmla="*/ 2253206 h 2987380"/>
              <a:gd name="connsiteX22" fmla="*/ 207223 w 1307798"/>
              <a:gd name="connsiteY22" fmla="*/ 2138906 h 2987380"/>
              <a:gd name="connsiteX23" fmla="*/ 316761 w 1307798"/>
              <a:gd name="connsiteY23" fmla="*/ 2072231 h 2987380"/>
              <a:gd name="connsiteX24" fmla="*/ 545361 w 1307798"/>
              <a:gd name="connsiteY24" fmla="*/ 2029369 h 2987380"/>
              <a:gd name="connsiteX25" fmla="*/ 769198 w 1307798"/>
              <a:gd name="connsiteY25" fmla="*/ 1986507 h 2987380"/>
              <a:gd name="connsiteX26" fmla="*/ 828729 w 1307798"/>
              <a:gd name="connsiteY26" fmla="*/ 1736475 h 2987380"/>
              <a:gd name="connsiteX27" fmla="*/ 862068 w 1307798"/>
              <a:gd name="connsiteY27" fmla="*/ 1415006 h 2987380"/>
              <a:gd name="connsiteX28" fmla="*/ 897786 w 1307798"/>
              <a:gd name="connsiteY28" fmla="*/ 1067344 h 2987380"/>
              <a:gd name="connsiteX29" fmla="*/ 921598 w 1307798"/>
              <a:gd name="connsiteY29" fmla="*/ 743494 h 2987380"/>
              <a:gd name="connsiteX30" fmla="*/ 919217 w 1307798"/>
              <a:gd name="connsiteY30" fmla="*/ 531563 h 2987380"/>
              <a:gd name="connsiteX31" fmla="*/ 902548 w 1307798"/>
              <a:gd name="connsiteY31" fmla="*/ 433931 h 2987380"/>
              <a:gd name="connsiteX32" fmla="*/ 840636 w 1307798"/>
              <a:gd name="connsiteY32" fmla="*/ 362494 h 2987380"/>
              <a:gd name="connsiteX33" fmla="*/ 721573 w 1307798"/>
              <a:gd name="connsiteY33" fmla="*/ 333919 h 2987380"/>
              <a:gd name="connsiteX34" fmla="*/ 595367 w 1307798"/>
              <a:gd name="connsiteY34" fmla="*/ 376781 h 2987380"/>
              <a:gd name="connsiteX35" fmla="*/ 500117 w 1307798"/>
              <a:gd name="connsiteY35" fmla="*/ 493462 h 2987380"/>
              <a:gd name="connsiteX36" fmla="*/ 431061 w 1307798"/>
              <a:gd name="connsiteY36" fmla="*/ 614906 h 2987380"/>
              <a:gd name="connsiteX37" fmla="*/ 383435 w 1307798"/>
              <a:gd name="connsiteY37" fmla="*/ 581568 h 2987380"/>
              <a:gd name="connsiteX38" fmla="*/ 321523 w 1307798"/>
              <a:gd name="connsiteY38" fmla="*/ 533944 h 2987380"/>
              <a:gd name="connsiteX39" fmla="*/ 257230 w 1307798"/>
              <a:gd name="connsiteY39" fmla="*/ 517274 h 2987380"/>
              <a:gd name="connsiteX40" fmla="*/ 145311 w 1307798"/>
              <a:gd name="connsiteY40" fmla="*/ 519656 h 2987380"/>
              <a:gd name="connsiteX41" fmla="*/ 31011 w 1307798"/>
              <a:gd name="connsiteY41" fmla="*/ 557756 h 2987380"/>
              <a:gd name="connsiteX42" fmla="*/ 56 w 1307798"/>
              <a:gd name="connsiteY42" fmla="*/ 560139 h 2987380"/>
              <a:gd name="connsiteX43" fmla="*/ 35773 w 1307798"/>
              <a:gd name="connsiteY43" fmla="*/ 519656 h 2987380"/>
              <a:gd name="connsiteX44" fmla="*/ 142929 w 1307798"/>
              <a:gd name="connsiteY44" fmla="*/ 374401 h 2987380"/>
              <a:gd name="connsiteX45" fmla="*/ 283423 w 1307798"/>
              <a:gd name="connsiteY45" fmla="*/ 195806 h 2987380"/>
              <a:gd name="connsiteX46" fmla="*/ 388198 w 1307798"/>
              <a:gd name="connsiteY46" fmla="*/ 67219 h 2987380"/>
              <a:gd name="connsiteX47" fmla="*/ 450111 w 1307798"/>
              <a:gd name="connsiteY47" fmla="*/ 14831 h 2987380"/>
              <a:gd name="connsiteX48" fmla="*/ 557267 w 1307798"/>
              <a:gd name="connsiteY48" fmla="*/ 544 h 2987380"/>
              <a:gd name="connsiteX49" fmla="*/ 728717 w 1307798"/>
              <a:gd name="connsiteY49" fmla="*/ 24357 h 2987380"/>
              <a:gd name="connsiteX50" fmla="*/ 893023 w 1307798"/>
              <a:gd name="connsiteY50" fmla="*/ 57694 h 2987380"/>
              <a:gd name="connsiteX0" fmla="*/ 893023 w 1307798"/>
              <a:gd name="connsiteY0" fmla="*/ 57694 h 2987380"/>
              <a:gd name="connsiteX1" fmla="*/ 1069236 w 1307798"/>
              <a:gd name="connsiteY1" fmla="*/ 114844 h 2987380"/>
              <a:gd name="connsiteX2" fmla="*/ 1221636 w 1307798"/>
              <a:gd name="connsiteY2" fmla="*/ 214856 h 2987380"/>
              <a:gd name="connsiteX3" fmla="*/ 1283548 w 1307798"/>
              <a:gd name="connsiteY3" fmla="*/ 319631 h 2987380"/>
              <a:gd name="connsiteX4" fmla="*/ 1307361 w 1307798"/>
              <a:gd name="connsiteY4" fmla="*/ 510131 h 2987380"/>
              <a:gd name="connsiteX5" fmla="*/ 1297836 w 1307798"/>
              <a:gd name="connsiteY5" fmla="*/ 762544 h 2987380"/>
              <a:gd name="connsiteX6" fmla="*/ 1283548 w 1307798"/>
              <a:gd name="connsiteY6" fmla="*/ 1186406 h 2987380"/>
              <a:gd name="connsiteX7" fmla="*/ 1269260 w 1307798"/>
              <a:gd name="connsiteY7" fmla="*/ 1493587 h 2987380"/>
              <a:gd name="connsiteX8" fmla="*/ 1235923 w 1307798"/>
              <a:gd name="connsiteY8" fmla="*/ 1781719 h 2987380"/>
              <a:gd name="connsiteX9" fmla="*/ 1159723 w 1307798"/>
              <a:gd name="connsiteY9" fmla="*/ 2129381 h 2987380"/>
              <a:gd name="connsiteX10" fmla="*/ 1104955 w 1307798"/>
              <a:gd name="connsiteY10" fmla="*/ 2353219 h 2987380"/>
              <a:gd name="connsiteX11" fmla="*/ 1021611 w 1307798"/>
              <a:gd name="connsiteY11" fmla="*/ 2586581 h 2987380"/>
              <a:gd name="connsiteX12" fmla="*/ 921598 w 1307798"/>
              <a:gd name="connsiteY12" fmla="*/ 2758031 h 2987380"/>
              <a:gd name="connsiteX13" fmla="*/ 821586 w 1307798"/>
              <a:gd name="connsiteY13" fmla="*/ 2858044 h 2987380"/>
              <a:gd name="connsiteX14" fmla="*/ 716811 w 1307798"/>
              <a:gd name="connsiteY14" fmla="*/ 2934244 h 2987380"/>
              <a:gd name="connsiteX15" fmla="*/ 545361 w 1307798"/>
              <a:gd name="connsiteY15" fmla="*/ 2986631 h 2987380"/>
              <a:gd name="connsiteX16" fmla="*/ 345335 w 1307798"/>
              <a:gd name="connsiteY16" fmla="*/ 2960438 h 2987380"/>
              <a:gd name="connsiteX17" fmla="*/ 202460 w 1307798"/>
              <a:gd name="connsiteY17" fmla="*/ 2896144 h 2987380"/>
              <a:gd name="connsiteX18" fmla="*/ 111973 w 1307798"/>
              <a:gd name="connsiteY18" fmla="*/ 2793750 h 2987380"/>
              <a:gd name="connsiteX19" fmla="*/ 35773 w 1307798"/>
              <a:gd name="connsiteY19" fmla="*/ 2612775 h 2987380"/>
              <a:gd name="connsiteX20" fmla="*/ 31011 w 1307798"/>
              <a:gd name="connsiteY20" fmla="*/ 2391319 h 2987380"/>
              <a:gd name="connsiteX21" fmla="*/ 85779 w 1307798"/>
              <a:gd name="connsiteY21" fmla="*/ 2253206 h 2987380"/>
              <a:gd name="connsiteX22" fmla="*/ 207223 w 1307798"/>
              <a:gd name="connsiteY22" fmla="*/ 2138906 h 2987380"/>
              <a:gd name="connsiteX23" fmla="*/ 316761 w 1307798"/>
              <a:gd name="connsiteY23" fmla="*/ 2072231 h 2987380"/>
              <a:gd name="connsiteX24" fmla="*/ 545361 w 1307798"/>
              <a:gd name="connsiteY24" fmla="*/ 2029369 h 2987380"/>
              <a:gd name="connsiteX25" fmla="*/ 769198 w 1307798"/>
              <a:gd name="connsiteY25" fmla="*/ 1986507 h 2987380"/>
              <a:gd name="connsiteX26" fmla="*/ 828729 w 1307798"/>
              <a:gd name="connsiteY26" fmla="*/ 1736475 h 2987380"/>
              <a:gd name="connsiteX27" fmla="*/ 862068 w 1307798"/>
              <a:gd name="connsiteY27" fmla="*/ 1415006 h 2987380"/>
              <a:gd name="connsiteX28" fmla="*/ 897786 w 1307798"/>
              <a:gd name="connsiteY28" fmla="*/ 1067344 h 2987380"/>
              <a:gd name="connsiteX29" fmla="*/ 921598 w 1307798"/>
              <a:gd name="connsiteY29" fmla="*/ 743494 h 2987380"/>
              <a:gd name="connsiteX30" fmla="*/ 919217 w 1307798"/>
              <a:gd name="connsiteY30" fmla="*/ 531563 h 2987380"/>
              <a:gd name="connsiteX31" fmla="*/ 902548 w 1307798"/>
              <a:gd name="connsiteY31" fmla="*/ 433931 h 2987380"/>
              <a:gd name="connsiteX32" fmla="*/ 840636 w 1307798"/>
              <a:gd name="connsiteY32" fmla="*/ 362494 h 2987380"/>
              <a:gd name="connsiteX33" fmla="*/ 721573 w 1307798"/>
              <a:gd name="connsiteY33" fmla="*/ 333919 h 2987380"/>
              <a:gd name="connsiteX34" fmla="*/ 595367 w 1307798"/>
              <a:gd name="connsiteY34" fmla="*/ 376781 h 2987380"/>
              <a:gd name="connsiteX35" fmla="*/ 500117 w 1307798"/>
              <a:gd name="connsiteY35" fmla="*/ 493462 h 2987380"/>
              <a:gd name="connsiteX36" fmla="*/ 431061 w 1307798"/>
              <a:gd name="connsiteY36" fmla="*/ 614906 h 2987380"/>
              <a:gd name="connsiteX37" fmla="*/ 383435 w 1307798"/>
              <a:gd name="connsiteY37" fmla="*/ 581568 h 2987380"/>
              <a:gd name="connsiteX38" fmla="*/ 321523 w 1307798"/>
              <a:gd name="connsiteY38" fmla="*/ 533944 h 2987380"/>
              <a:gd name="connsiteX39" fmla="*/ 257230 w 1307798"/>
              <a:gd name="connsiteY39" fmla="*/ 517274 h 2987380"/>
              <a:gd name="connsiteX40" fmla="*/ 145311 w 1307798"/>
              <a:gd name="connsiteY40" fmla="*/ 519656 h 2987380"/>
              <a:gd name="connsiteX41" fmla="*/ 31011 w 1307798"/>
              <a:gd name="connsiteY41" fmla="*/ 555375 h 2987380"/>
              <a:gd name="connsiteX42" fmla="*/ 56 w 1307798"/>
              <a:gd name="connsiteY42" fmla="*/ 560139 h 2987380"/>
              <a:gd name="connsiteX43" fmla="*/ 35773 w 1307798"/>
              <a:gd name="connsiteY43" fmla="*/ 519656 h 2987380"/>
              <a:gd name="connsiteX44" fmla="*/ 142929 w 1307798"/>
              <a:gd name="connsiteY44" fmla="*/ 374401 h 2987380"/>
              <a:gd name="connsiteX45" fmla="*/ 283423 w 1307798"/>
              <a:gd name="connsiteY45" fmla="*/ 195806 h 2987380"/>
              <a:gd name="connsiteX46" fmla="*/ 388198 w 1307798"/>
              <a:gd name="connsiteY46" fmla="*/ 67219 h 2987380"/>
              <a:gd name="connsiteX47" fmla="*/ 450111 w 1307798"/>
              <a:gd name="connsiteY47" fmla="*/ 14831 h 2987380"/>
              <a:gd name="connsiteX48" fmla="*/ 557267 w 1307798"/>
              <a:gd name="connsiteY48" fmla="*/ 544 h 2987380"/>
              <a:gd name="connsiteX49" fmla="*/ 728717 w 1307798"/>
              <a:gd name="connsiteY49" fmla="*/ 24357 h 2987380"/>
              <a:gd name="connsiteX50" fmla="*/ 893023 w 1307798"/>
              <a:gd name="connsiteY50" fmla="*/ 57694 h 2987380"/>
              <a:gd name="connsiteX0" fmla="*/ 893023 w 1307798"/>
              <a:gd name="connsiteY0" fmla="*/ 57694 h 2987380"/>
              <a:gd name="connsiteX1" fmla="*/ 1069236 w 1307798"/>
              <a:gd name="connsiteY1" fmla="*/ 114844 h 2987380"/>
              <a:gd name="connsiteX2" fmla="*/ 1221636 w 1307798"/>
              <a:gd name="connsiteY2" fmla="*/ 214856 h 2987380"/>
              <a:gd name="connsiteX3" fmla="*/ 1283548 w 1307798"/>
              <a:gd name="connsiteY3" fmla="*/ 319631 h 2987380"/>
              <a:gd name="connsiteX4" fmla="*/ 1307361 w 1307798"/>
              <a:gd name="connsiteY4" fmla="*/ 510131 h 2987380"/>
              <a:gd name="connsiteX5" fmla="*/ 1297836 w 1307798"/>
              <a:gd name="connsiteY5" fmla="*/ 762544 h 2987380"/>
              <a:gd name="connsiteX6" fmla="*/ 1283548 w 1307798"/>
              <a:gd name="connsiteY6" fmla="*/ 1186406 h 2987380"/>
              <a:gd name="connsiteX7" fmla="*/ 1269260 w 1307798"/>
              <a:gd name="connsiteY7" fmla="*/ 1493587 h 2987380"/>
              <a:gd name="connsiteX8" fmla="*/ 1235923 w 1307798"/>
              <a:gd name="connsiteY8" fmla="*/ 1781719 h 2987380"/>
              <a:gd name="connsiteX9" fmla="*/ 1159723 w 1307798"/>
              <a:gd name="connsiteY9" fmla="*/ 2129381 h 2987380"/>
              <a:gd name="connsiteX10" fmla="*/ 1104955 w 1307798"/>
              <a:gd name="connsiteY10" fmla="*/ 2353219 h 2987380"/>
              <a:gd name="connsiteX11" fmla="*/ 1021611 w 1307798"/>
              <a:gd name="connsiteY11" fmla="*/ 2586581 h 2987380"/>
              <a:gd name="connsiteX12" fmla="*/ 921598 w 1307798"/>
              <a:gd name="connsiteY12" fmla="*/ 2758031 h 2987380"/>
              <a:gd name="connsiteX13" fmla="*/ 821586 w 1307798"/>
              <a:gd name="connsiteY13" fmla="*/ 2858044 h 2987380"/>
              <a:gd name="connsiteX14" fmla="*/ 716811 w 1307798"/>
              <a:gd name="connsiteY14" fmla="*/ 2934244 h 2987380"/>
              <a:gd name="connsiteX15" fmla="*/ 545361 w 1307798"/>
              <a:gd name="connsiteY15" fmla="*/ 2986631 h 2987380"/>
              <a:gd name="connsiteX16" fmla="*/ 345335 w 1307798"/>
              <a:gd name="connsiteY16" fmla="*/ 2960438 h 2987380"/>
              <a:gd name="connsiteX17" fmla="*/ 202460 w 1307798"/>
              <a:gd name="connsiteY17" fmla="*/ 2896144 h 2987380"/>
              <a:gd name="connsiteX18" fmla="*/ 111973 w 1307798"/>
              <a:gd name="connsiteY18" fmla="*/ 2793750 h 2987380"/>
              <a:gd name="connsiteX19" fmla="*/ 35773 w 1307798"/>
              <a:gd name="connsiteY19" fmla="*/ 2612775 h 2987380"/>
              <a:gd name="connsiteX20" fmla="*/ 31011 w 1307798"/>
              <a:gd name="connsiteY20" fmla="*/ 2391319 h 2987380"/>
              <a:gd name="connsiteX21" fmla="*/ 85779 w 1307798"/>
              <a:gd name="connsiteY21" fmla="*/ 2253206 h 2987380"/>
              <a:gd name="connsiteX22" fmla="*/ 207223 w 1307798"/>
              <a:gd name="connsiteY22" fmla="*/ 2138906 h 2987380"/>
              <a:gd name="connsiteX23" fmla="*/ 316761 w 1307798"/>
              <a:gd name="connsiteY23" fmla="*/ 2072231 h 2987380"/>
              <a:gd name="connsiteX24" fmla="*/ 545361 w 1307798"/>
              <a:gd name="connsiteY24" fmla="*/ 2029369 h 2987380"/>
              <a:gd name="connsiteX25" fmla="*/ 769198 w 1307798"/>
              <a:gd name="connsiteY25" fmla="*/ 1986507 h 2987380"/>
              <a:gd name="connsiteX26" fmla="*/ 828729 w 1307798"/>
              <a:gd name="connsiteY26" fmla="*/ 1736475 h 2987380"/>
              <a:gd name="connsiteX27" fmla="*/ 862068 w 1307798"/>
              <a:gd name="connsiteY27" fmla="*/ 1415006 h 2987380"/>
              <a:gd name="connsiteX28" fmla="*/ 897786 w 1307798"/>
              <a:gd name="connsiteY28" fmla="*/ 1067344 h 2987380"/>
              <a:gd name="connsiteX29" fmla="*/ 921598 w 1307798"/>
              <a:gd name="connsiteY29" fmla="*/ 743494 h 2987380"/>
              <a:gd name="connsiteX30" fmla="*/ 919217 w 1307798"/>
              <a:gd name="connsiteY30" fmla="*/ 531563 h 2987380"/>
              <a:gd name="connsiteX31" fmla="*/ 902548 w 1307798"/>
              <a:gd name="connsiteY31" fmla="*/ 433931 h 2987380"/>
              <a:gd name="connsiteX32" fmla="*/ 840636 w 1307798"/>
              <a:gd name="connsiteY32" fmla="*/ 362494 h 2987380"/>
              <a:gd name="connsiteX33" fmla="*/ 721573 w 1307798"/>
              <a:gd name="connsiteY33" fmla="*/ 333919 h 2987380"/>
              <a:gd name="connsiteX34" fmla="*/ 595367 w 1307798"/>
              <a:gd name="connsiteY34" fmla="*/ 376781 h 2987380"/>
              <a:gd name="connsiteX35" fmla="*/ 500117 w 1307798"/>
              <a:gd name="connsiteY35" fmla="*/ 493462 h 2987380"/>
              <a:gd name="connsiteX36" fmla="*/ 433443 w 1307798"/>
              <a:gd name="connsiteY36" fmla="*/ 612525 h 2987380"/>
              <a:gd name="connsiteX37" fmla="*/ 383435 w 1307798"/>
              <a:gd name="connsiteY37" fmla="*/ 581568 h 2987380"/>
              <a:gd name="connsiteX38" fmla="*/ 321523 w 1307798"/>
              <a:gd name="connsiteY38" fmla="*/ 533944 h 2987380"/>
              <a:gd name="connsiteX39" fmla="*/ 257230 w 1307798"/>
              <a:gd name="connsiteY39" fmla="*/ 517274 h 2987380"/>
              <a:gd name="connsiteX40" fmla="*/ 145311 w 1307798"/>
              <a:gd name="connsiteY40" fmla="*/ 519656 h 2987380"/>
              <a:gd name="connsiteX41" fmla="*/ 31011 w 1307798"/>
              <a:gd name="connsiteY41" fmla="*/ 555375 h 2987380"/>
              <a:gd name="connsiteX42" fmla="*/ 56 w 1307798"/>
              <a:gd name="connsiteY42" fmla="*/ 560139 h 2987380"/>
              <a:gd name="connsiteX43" fmla="*/ 35773 w 1307798"/>
              <a:gd name="connsiteY43" fmla="*/ 519656 h 2987380"/>
              <a:gd name="connsiteX44" fmla="*/ 142929 w 1307798"/>
              <a:gd name="connsiteY44" fmla="*/ 374401 h 2987380"/>
              <a:gd name="connsiteX45" fmla="*/ 283423 w 1307798"/>
              <a:gd name="connsiteY45" fmla="*/ 195806 h 2987380"/>
              <a:gd name="connsiteX46" fmla="*/ 388198 w 1307798"/>
              <a:gd name="connsiteY46" fmla="*/ 67219 h 2987380"/>
              <a:gd name="connsiteX47" fmla="*/ 450111 w 1307798"/>
              <a:gd name="connsiteY47" fmla="*/ 14831 h 2987380"/>
              <a:gd name="connsiteX48" fmla="*/ 557267 w 1307798"/>
              <a:gd name="connsiteY48" fmla="*/ 544 h 2987380"/>
              <a:gd name="connsiteX49" fmla="*/ 728717 w 1307798"/>
              <a:gd name="connsiteY49" fmla="*/ 24357 h 2987380"/>
              <a:gd name="connsiteX50" fmla="*/ 893023 w 1307798"/>
              <a:gd name="connsiteY50" fmla="*/ 57694 h 2987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07798" h="2987380">
                <a:moveTo>
                  <a:pt x="893023" y="57694"/>
                </a:moveTo>
                <a:cubicBezTo>
                  <a:pt x="949776" y="72775"/>
                  <a:pt x="1014467" y="88650"/>
                  <a:pt x="1069236" y="114844"/>
                </a:cubicBezTo>
                <a:cubicBezTo>
                  <a:pt x="1124005" y="141038"/>
                  <a:pt x="1185917" y="180725"/>
                  <a:pt x="1221636" y="214856"/>
                </a:cubicBezTo>
                <a:cubicBezTo>
                  <a:pt x="1257355" y="248987"/>
                  <a:pt x="1269261" y="270419"/>
                  <a:pt x="1283548" y="319631"/>
                </a:cubicBezTo>
                <a:cubicBezTo>
                  <a:pt x="1297836" y="368844"/>
                  <a:pt x="1304980" y="436312"/>
                  <a:pt x="1307361" y="510131"/>
                </a:cubicBezTo>
                <a:cubicBezTo>
                  <a:pt x="1309742" y="583950"/>
                  <a:pt x="1301805" y="649832"/>
                  <a:pt x="1297836" y="762544"/>
                </a:cubicBezTo>
                <a:cubicBezTo>
                  <a:pt x="1293867" y="875256"/>
                  <a:pt x="1288311" y="1064566"/>
                  <a:pt x="1283548" y="1186406"/>
                </a:cubicBezTo>
                <a:cubicBezTo>
                  <a:pt x="1278785" y="1308246"/>
                  <a:pt x="1277197" y="1394368"/>
                  <a:pt x="1269260" y="1493587"/>
                </a:cubicBezTo>
                <a:cubicBezTo>
                  <a:pt x="1261323" y="1592806"/>
                  <a:pt x="1254179" y="1675753"/>
                  <a:pt x="1235923" y="1781719"/>
                </a:cubicBezTo>
                <a:cubicBezTo>
                  <a:pt x="1217667" y="1887685"/>
                  <a:pt x="1181551" y="2034131"/>
                  <a:pt x="1159723" y="2129381"/>
                </a:cubicBezTo>
                <a:cubicBezTo>
                  <a:pt x="1137895" y="2224631"/>
                  <a:pt x="1127974" y="2277019"/>
                  <a:pt x="1104955" y="2353219"/>
                </a:cubicBezTo>
                <a:cubicBezTo>
                  <a:pt x="1081936" y="2429419"/>
                  <a:pt x="1052170" y="2519112"/>
                  <a:pt x="1021611" y="2586581"/>
                </a:cubicBezTo>
                <a:cubicBezTo>
                  <a:pt x="991052" y="2654050"/>
                  <a:pt x="954935" y="2712787"/>
                  <a:pt x="921598" y="2758031"/>
                </a:cubicBezTo>
                <a:cubicBezTo>
                  <a:pt x="888261" y="2803275"/>
                  <a:pt x="855717" y="2828675"/>
                  <a:pt x="821586" y="2858044"/>
                </a:cubicBezTo>
                <a:cubicBezTo>
                  <a:pt x="787455" y="2887413"/>
                  <a:pt x="762848" y="2912813"/>
                  <a:pt x="716811" y="2934244"/>
                </a:cubicBezTo>
                <a:cubicBezTo>
                  <a:pt x="670773" y="2955675"/>
                  <a:pt x="607274" y="2982265"/>
                  <a:pt x="545361" y="2986631"/>
                </a:cubicBezTo>
                <a:cubicBezTo>
                  <a:pt x="483448" y="2990997"/>
                  <a:pt x="402485" y="2975519"/>
                  <a:pt x="345335" y="2960438"/>
                </a:cubicBezTo>
                <a:cubicBezTo>
                  <a:pt x="288185" y="2945357"/>
                  <a:pt x="241354" y="2923925"/>
                  <a:pt x="202460" y="2896144"/>
                </a:cubicBezTo>
                <a:cubicBezTo>
                  <a:pt x="163566" y="2868363"/>
                  <a:pt x="139754" y="2840978"/>
                  <a:pt x="111973" y="2793750"/>
                </a:cubicBezTo>
                <a:cubicBezTo>
                  <a:pt x="84192" y="2746522"/>
                  <a:pt x="49267" y="2679847"/>
                  <a:pt x="35773" y="2612775"/>
                </a:cubicBezTo>
                <a:cubicBezTo>
                  <a:pt x="22279" y="2545703"/>
                  <a:pt x="22677" y="2451247"/>
                  <a:pt x="31011" y="2391319"/>
                </a:cubicBezTo>
                <a:cubicBezTo>
                  <a:pt x="39345" y="2331391"/>
                  <a:pt x="56410" y="2295275"/>
                  <a:pt x="85779" y="2253206"/>
                </a:cubicBezTo>
                <a:cubicBezTo>
                  <a:pt x="115148" y="2211137"/>
                  <a:pt x="168726" y="2169068"/>
                  <a:pt x="207223" y="2138906"/>
                </a:cubicBezTo>
                <a:cubicBezTo>
                  <a:pt x="245720" y="2108744"/>
                  <a:pt x="260405" y="2090487"/>
                  <a:pt x="316761" y="2072231"/>
                </a:cubicBezTo>
                <a:cubicBezTo>
                  <a:pt x="373117" y="2053975"/>
                  <a:pt x="469955" y="2043656"/>
                  <a:pt x="545361" y="2029369"/>
                </a:cubicBezTo>
                <a:cubicBezTo>
                  <a:pt x="620767" y="2015082"/>
                  <a:pt x="721970" y="2035323"/>
                  <a:pt x="769198" y="1986507"/>
                </a:cubicBezTo>
                <a:cubicBezTo>
                  <a:pt x="816426" y="1937691"/>
                  <a:pt x="813251" y="1831725"/>
                  <a:pt x="828729" y="1736475"/>
                </a:cubicBezTo>
                <a:cubicBezTo>
                  <a:pt x="844207" y="1641225"/>
                  <a:pt x="850559" y="1526528"/>
                  <a:pt x="862068" y="1415006"/>
                </a:cubicBezTo>
                <a:cubicBezTo>
                  <a:pt x="873577" y="1303484"/>
                  <a:pt x="887864" y="1179263"/>
                  <a:pt x="897786" y="1067344"/>
                </a:cubicBezTo>
                <a:cubicBezTo>
                  <a:pt x="907708" y="955425"/>
                  <a:pt x="918026" y="832791"/>
                  <a:pt x="921598" y="743494"/>
                </a:cubicBezTo>
                <a:cubicBezTo>
                  <a:pt x="925170" y="654197"/>
                  <a:pt x="922392" y="583157"/>
                  <a:pt x="919217" y="531563"/>
                </a:cubicBezTo>
                <a:cubicBezTo>
                  <a:pt x="916042" y="479969"/>
                  <a:pt x="915645" y="462109"/>
                  <a:pt x="902548" y="433931"/>
                </a:cubicBezTo>
                <a:cubicBezTo>
                  <a:pt x="889451" y="405753"/>
                  <a:pt x="870799" y="379163"/>
                  <a:pt x="840636" y="362494"/>
                </a:cubicBezTo>
                <a:cubicBezTo>
                  <a:pt x="810474" y="345825"/>
                  <a:pt x="762451" y="331538"/>
                  <a:pt x="721573" y="333919"/>
                </a:cubicBezTo>
                <a:cubicBezTo>
                  <a:pt x="680695" y="336300"/>
                  <a:pt x="632276" y="350191"/>
                  <a:pt x="595367" y="376781"/>
                </a:cubicBezTo>
                <a:cubicBezTo>
                  <a:pt x="558458" y="403371"/>
                  <a:pt x="527104" y="454171"/>
                  <a:pt x="500117" y="493462"/>
                </a:cubicBezTo>
                <a:cubicBezTo>
                  <a:pt x="473130" y="532753"/>
                  <a:pt x="452890" y="597841"/>
                  <a:pt x="433443" y="612525"/>
                </a:cubicBezTo>
                <a:cubicBezTo>
                  <a:pt x="413996" y="627209"/>
                  <a:pt x="402088" y="594665"/>
                  <a:pt x="383435" y="581568"/>
                </a:cubicBezTo>
                <a:cubicBezTo>
                  <a:pt x="364782" y="568471"/>
                  <a:pt x="342557" y="544660"/>
                  <a:pt x="321523" y="533944"/>
                </a:cubicBezTo>
                <a:cubicBezTo>
                  <a:pt x="300489" y="523228"/>
                  <a:pt x="286599" y="519655"/>
                  <a:pt x="257230" y="517274"/>
                </a:cubicBezTo>
                <a:cubicBezTo>
                  <a:pt x="227861" y="514893"/>
                  <a:pt x="183014" y="513306"/>
                  <a:pt x="145311" y="519656"/>
                </a:cubicBezTo>
                <a:cubicBezTo>
                  <a:pt x="107608" y="526006"/>
                  <a:pt x="55220" y="548628"/>
                  <a:pt x="31011" y="555375"/>
                </a:cubicBezTo>
                <a:cubicBezTo>
                  <a:pt x="6802" y="562122"/>
                  <a:pt x="-738" y="566092"/>
                  <a:pt x="56" y="560139"/>
                </a:cubicBezTo>
                <a:cubicBezTo>
                  <a:pt x="850" y="554186"/>
                  <a:pt x="11961" y="550612"/>
                  <a:pt x="35773" y="519656"/>
                </a:cubicBezTo>
                <a:cubicBezTo>
                  <a:pt x="59585" y="488700"/>
                  <a:pt x="101654" y="428376"/>
                  <a:pt x="142929" y="374401"/>
                </a:cubicBezTo>
                <a:cubicBezTo>
                  <a:pt x="184204" y="320426"/>
                  <a:pt x="242545" y="247003"/>
                  <a:pt x="283423" y="195806"/>
                </a:cubicBezTo>
                <a:cubicBezTo>
                  <a:pt x="324301" y="144609"/>
                  <a:pt x="360417" y="97381"/>
                  <a:pt x="388198" y="67219"/>
                </a:cubicBezTo>
                <a:cubicBezTo>
                  <a:pt x="415979" y="37057"/>
                  <a:pt x="421933" y="25943"/>
                  <a:pt x="450111" y="14831"/>
                </a:cubicBezTo>
                <a:cubicBezTo>
                  <a:pt x="478289" y="3719"/>
                  <a:pt x="509642" y="-1837"/>
                  <a:pt x="557267" y="544"/>
                </a:cubicBezTo>
                <a:cubicBezTo>
                  <a:pt x="604892" y="2925"/>
                  <a:pt x="672758" y="14832"/>
                  <a:pt x="728717" y="24357"/>
                </a:cubicBezTo>
                <a:cubicBezTo>
                  <a:pt x="784676" y="33882"/>
                  <a:pt x="836270" y="42613"/>
                  <a:pt x="893023" y="57694"/>
                </a:cubicBezTo>
                <a:close/>
              </a:path>
            </a:pathLst>
          </a:custGeom>
          <a:solidFill>
            <a:srgbClr val="A76208"/>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任意多边形 3"/>
          <p:cNvSpPr/>
          <p:nvPr/>
        </p:nvSpPr>
        <p:spPr>
          <a:xfrm>
            <a:off x="3770673" y="1591145"/>
            <a:ext cx="3334300" cy="1837598"/>
          </a:xfrm>
          <a:custGeom>
            <a:avLst/>
            <a:gdLst>
              <a:gd name="connsiteX0" fmla="*/ 2542993 w 3325631"/>
              <a:gd name="connsiteY0" fmla="*/ 159001 h 1837708"/>
              <a:gd name="connsiteX1" fmla="*/ 2719206 w 3325631"/>
              <a:gd name="connsiteY1" fmla="*/ 106614 h 1837708"/>
              <a:gd name="connsiteX2" fmla="*/ 2885893 w 3325631"/>
              <a:gd name="connsiteY2" fmla="*/ 49464 h 1837708"/>
              <a:gd name="connsiteX3" fmla="*/ 3019243 w 3325631"/>
              <a:gd name="connsiteY3" fmla="*/ 6601 h 1837708"/>
              <a:gd name="connsiteX4" fmla="*/ 3147831 w 3325631"/>
              <a:gd name="connsiteY4" fmla="*/ 6601 h 1837708"/>
              <a:gd name="connsiteX5" fmla="*/ 3243081 w 3325631"/>
              <a:gd name="connsiteY5" fmla="*/ 68514 h 1837708"/>
              <a:gd name="connsiteX6" fmla="*/ 3309756 w 3325631"/>
              <a:gd name="connsiteY6" fmla="*/ 144714 h 1837708"/>
              <a:gd name="connsiteX7" fmla="*/ 3319281 w 3325631"/>
              <a:gd name="connsiteY7" fmla="*/ 292351 h 1837708"/>
              <a:gd name="connsiteX8" fmla="*/ 3228793 w 3325631"/>
              <a:gd name="connsiteY8" fmla="*/ 406651 h 1837708"/>
              <a:gd name="connsiteX9" fmla="*/ 3114493 w 3325631"/>
              <a:gd name="connsiteY9" fmla="*/ 487614 h 1837708"/>
              <a:gd name="connsiteX10" fmla="*/ 2957331 w 3325631"/>
              <a:gd name="connsiteY10" fmla="*/ 563814 h 1837708"/>
              <a:gd name="connsiteX11" fmla="*/ 2776356 w 3325631"/>
              <a:gd name="connsiteY11" fmla="*/ 644776 h 1837708"/>
              <a:gd name="connsiteX12" fmla="*/ 2509656 w 3325631"/>
              <a:gd name="connsiteY12" fmla="*/ 763839 h 1837708"/>
              <a:gd name="connsiteX13" fmla="*/ 2290581 w 3325631"/>
              <a:gd name="connsiteY13" fmla="*/ 863851 h 1837708"/>
              <a:gd name="connsiteX14" fmla="*/ 2076268 w 3325631"/>
              <a:gd name="connsiteY14" fmla="*/ 973389 h 1837708"/>
              <a:gd name="connsiteX15" fmla="*/ 1871481 w 3325631"/>
              <a:gd name="connsiteY15" fmla="*/ 1059114 h 1837708"/>
              <a:gd name="connsiteX16" fmla="*/ 1671456 w 3325631"/>
              <a:gd name="connsiteY16" fmla="*/ 1154364 h 1837708"/>
              <a:gd name="connsiteX17" fmla="*/ 1542868 w 3325631"/>
              <a:gd name="connsiteY17" fmla="*/ 1221039 h 1837708"/>
              <a:gd name="connsiteX18" fmla="*/ 1247593 w 3325631"/>
              <a:gd name="connsiteY18" fmla="*/ 1363914 h 1837708"/>
              <a:gd name="connsiteX19" fmla="*/ 1090431 w 3325631"/>
              <a:gd name="connsiteY19" fmla="*/ 1482976 h 1837708"/>
              <a:gd name="connsiteX20" fmla="*/ 966606 w 3325631"/>
              <a:gd name="connsiteY20" fmla="*/ 1644901 h 1837708"/>
              <a:gd name="connsiteX21" fmla="*/ 795156 w 3325631"/>
              <a:gd name="connsiteY21" fmla="*/ 1740151 h 1837708"/>
              <a:gd name="connsiteX22" fmla="*/ 637993 w 3325631"/>
              <a:gd name="connsiteY22" fmla="*/ 1787776 h 1837708"/>
              <a:gd name="connsiteX23" fmla="*/ 504643 w 3325631"/>
              <a:gd name="connsiteY23" fmla="*/ 1825876 h 1837708"/>
              <a:gd name="connsiteX24" fmla="*/ 271281 w 3325631"/>
              <a:gd name="connsiteY24" fmla="*/ 1835401 h 1837708"/>
              <a:gd name="connsiteX25" fmla="*/ 109356 w 3325631"/>
              <a:gd name="connsiteY25" fmla="*/ 1787776 h 1837708"/>
              <a:gd name="connsiteX26" fmla="*/ 9343 w 3325631"/>
              <a:gd name="connsiteY26" fmla="*/ 1692526 h 1837708"/>
              <a:gd name="connsiteX27" fmla="*/ 18868 w 3325631"/>
              <a:gd name="connsiteY27" fmla="*/ 1440114 h 1837708"/>
              <a:gd name="connsiteX28" fmla="*/ 137931 w 3325631"/>
              <a:gd name="connsiteY28" fmla="*/ 1287714 h 1837708"/>
              <a:gd name="connsiteX29" fmla="*/ 366531 w 3325631"/>
              <a:gd name="connsiteY29" fmla="*/ 1187701 h 1837708"/>
              <a:gd name="connsiteX30" fmla="*/ 647518 w 3325631"/>
              <a:gd name="connsiteY30" fmla="*/ 1059114 h 1837708"/>
              <a:gd name="connsiteX31" fmla="*/ 842781 w 3325631"/>
              <a:gd name="connsiteY31" fmla="*/ 935289 h 1837708"/>
              <a:gd name="connsiteX32" fmla="*/ 1090431 w 3325631"/>
              <a:gd name="connsiteY32" fmla="*/ 825751 h 1837708"/>
              <a:gd name="connsiteX33" fmla="*/ 1404756 w 3325631"/>
              <a:gd name="connsiteY33" fmla="*/ 701926 h 1837708"/>
              <a:gd name="connsiteX34" fmla="*/ 1633356 w 3325631"/>
              <a:gd name="connsiteY34" fmla="*/ 597151 h 1837708"/>
              <a:gd name="connsiteX35" fmla="*/ 1895293 w 3325631"/>
              <a:gd name="connsiteY35" fmla="*/ 478089 h 1837708"/>
              <a:gd name="connsiteX36" fmla="*/ 2147706 w 3325631"/>
              <a:gd name="connsiteY36" fmla="*/ 354264 h 1837708"/>
              <a:gd name="connsiteX37" fmla="*/ 2438218 w 3325631"/>
              <a:gd name="connsiteY37" fmla="*/ 220914 h 1837708"/>
              <a:gd name="connsiteX38" fmla="*/ 2542993 w 3325631"/>
              <a:gd name="connsiteY38" fmla="*/ 159001 h 1837708"/>
              <a:gd name="connsiteX0" fmla="*/ 2539942 w 3322580"/>
              <a:gd name="connsiteY0" fmla="*/ 159001 h 1837708"/>
              <a:gd name="connsiteX1" fmla="*/ 2716155 w 3322580"/>
              <a:gd name="connsiteY1" fmla="*/ 106614 h 1837708"/>
              <a:gd name="connsiteX2" fmla="*/ 2882842 w 3322580"/>
              <a:gd name="connsiteY2" fmla="*/ 49464 h 1837708"/>
              <a:gd name="connsiteX3" fmla="*/ 3016192 w 3322580"/>
              <a:gd name="connsiteY3" fmla="*/ 6601 h 1837708"/>
              <a:gd name="connsiteX4" fmla="*/ 3144780 w 3322580"/>
              <a:gd name="connsiteY4" fmla="*/ 6601 h 1837708"/>
              <a:gd name="connsiteX5" fmla="*/ 3240030 w 3322580"/>
              <a:gd name="connsiteY5" fmla="*/ 68514 h 1837708"/>
              <a:gd name="connsiteX6" fmla="*/ 3306705 w 3322580"/>
              <a:gd name="connsiteY6" fmla="*/ 144714 h 1837708"/>
              <a:gd name="connsiteX7" fmla="*/ 3316230 w 3322580"/>
              <a:gd name="connsiteY7" fmla="*/ 292351 h 1837708"/>
              <a:gd name="connsiteX8" fmla="*/ 3225742 w 3322580"/>
              <a:gd name="connsiteY8" fmla="*/ 406651 h 1837708"/>
              <a:gd name="connsiteX9" fmla="*/ 3111442 w 3322580"/>
              <a:gd name="connsiteY9" fmla="*/ 487614 h 1837708"/>
              <a:gd name="connsiteX10" fmla="*/ 2954280 w 3322580"/>
              <a:gd name="connsiteY10" fmla="*/ 563814 h 1837708"/>
              <a:gd name="connsiteX11" fmla="*/ 2773305 w 3322580"/>
              <a:gd name="connsiteY11" fmla="*/ 644776 h 1837708"/>
              <a:gd name="connsiteX12" fmla="*/ 2506605 w 3322580"/>
              <a:gd name="connsiteY12" fmla="*/ 763839 h 1837708"/>
              <a:gd name="connsiteX13" fmla="*/ 2287530 w 3322580"/>
              <a:gd name="connsiteY13" fmla="*/ 863851 h 1837708"/>
              <a:gd name="connsiteX14" fmla="*/ 2073217 w 3322580"/>
              <a:gd name="connsiteY14" fmla="*/ 973389 h 1837708"/>
              <a:gd name="connsiteX15" fmla="*/ 1868430 w 3322580"/>
              <a:gd name="connsiteY15" fmla="*/ 1059114 h 1837708"/>
              <a:gd name="connsiteX16" fmla="*/ 1668405 w 3322580"/>
              <a:gd name="connsiteY16" fmla="*/ 1154364 h 1837708"/>
              <a:gd name="connsiteX17" fmla="*/ 1539817 w 3322580"/>
              <a:gd name="connsiteY17" fmla="*/ 1221039 h 1837708"/>
              <a:gd name="connsiteX18" fmla="*/ 1244542 w 3322580"/>
              <a:gd name="connsiteY18" fmla="*/ 1363914 h 1837708"/>
              <a:gd name="connsiteX19" fmla="*/ 1087380 w 3322580"/>
              <a:gd name="connsiteY19" fmla="*/ 1482976 h 1837708"/>
              <a:gd name="connsiteX20" fmla="*/ 963555 w 3322580"/>
              <a:gd name="connsiteY20" fmla="*/ 1644901 h 1837708"/>
              <a:gd name="connsiteX21" fmla="*/ 792105 w 3322580"/>
              <a:gd name="connsiteY21" fmla="*/ 1740151 h 1837708"/>
              <a:gd name="connsiteX22" fmla="*/ 634942 w 3322580"/>
              <a:gd name="connsiteY22" fmla="*/ 1787776 h 1837708"/>
              <a:gd name="connsiteX23" fmla="*/ 501592 w 3322580"/>
              <a:gd name="connsiteY23" fmla="*/ 1825876 h 1837708"/>
              <a:gd name="connsiteX24" fmla="*/ 268230 w 3322580"/>
              <a:gd name="connsiteY24" fmla="*/ 1835401 h 1837708"/>
              <a:gd name="connsiteX25" fmla="*/ 106305 w 3322580"/>
              <a:gd name="connsiteY25" fmla="*/ 1787776 h 1837708"/>
              <a:gd name="connsiteX26" fmla="*/ 11055 w 3322580"/>
              <a:gd name="connsiteY26" fmla="*/ 1687763 h 1837708"/>
              <a:gd name="connsiteX27" fmla="*/ 15817 w 3322580"/>
              <a:gd name="connsiteY27" fmla="*/ 1440114 h 1837708"/>
              <a:gd name="connsiteX28" fmla="*/ 134880 w 3322580"/>
              <a:gd name="connsiteY28" fmla="*/ 1287714 h 1837708"/>
              <a:gd name="connsiteX29" fmla="*/ 363480 w 3322580"/>
              <a:gd name="connsiteY29" fmla="*/ 1187701 h 1837708"/>
              <a:gd name="connsiteX30" fmla="*/ 644467 w 3322580"/>
              <a:gd name="connsiteY30" fmla="*/ 1059114 h 1837708"/>
              <a:gd name="connsiteX31" fmla="*/ 839730 w 3322580"/>
              <a:gd name="connsiteY31" fmla="*/ 935289 h 1837708"/>
              <a:gd name="connsiteX32" fmla="*/ 1087380 w 3322580"/>
              <a:gd name="connsiteY32" fmla="*/ 825751 h 1837708"/>
              <a:gd name="connsiteX33" fmla="*/ 1401705 w 3322580"/>
              <a:gd name="connsiteY33" fmla="*/ 701926 h 1837708"/>
              <a:gd name="connsiteX34" fmla="*/ 1630305 w 3322580"/>
              <a:gd name="connsiteY34" fmla="*/ 597151 h 1837708"/>
              <a:gd name="connsiteX35" fmla="*/ 1892242 w 3322580"/>
              <a:gd name="connsiteY35" fmla="*/ 478089 h 1837708"/>
              <a:gd name="connsiteX36" fmla="*/ 2144655 w 3322580"/>
              <a:gd name="connsiteY36" fmla="*/ 354264 h 1837708"/>
              <a:gd name="connsiteX37" fmla="*/ 2435167 w 3322580"/>
              <a:gd name="connsiteY37" fmla="*/ 220914 h 1837708"/>
              <a:gd name="connsiteX38" fmla="*/ 2539942 w 3322580"/>
              <a:gd name="connsiteY38" fmla="*/ 159001 h 1837708"/>
              <a:gd name="connsiteX0" fmla="*/ 2552701 w 3335339"/>
              <a:gd name="connsiteY0" fmla="*/ 159001 h 1837708"/>
              <a:gd name="connsiteX1" fmla="*/ 2728914 w 3335339"/>
              <a:gd name="connsiteY1" fmla="*/ 106614 h 1837708"/>
              <a:gd name="connsiteX2" fmla="*/ 2895601 w 3335339"/>
              <a:gd name="connsiteY2" fmla="*/ 49464 h 1837708"/>
              <a:gd name="connsiteX3" fmla="*/ 3028951 w 3335339"/>
              <a:gd name="connsiteY3" fmla="*/ 6601 h 1837708"/>
              <a:gd name="connsiteX4" fmla="*/ 3157539 w 3335339"/>
              <a:gd name="connsiteY4" fmla="*/ 6601 h 1837708"/>
              <a:gd name="connsiteX5" fmla="*/ 3252789 w 3335339"/>
              <a:gd name="connsiteY5" fmla="*/ 68514 h 1837708"/>
              <a:gd name="connsiteX6" fmla="*/ 3319464 w 3335339"/>
              <a:gd name="connsiteY6" fmla="*/ 144714 h 1837708"/>
              <a:gd name="connsiteX7" fmla="*/ 3328989 w 3335339"/>
              <a:gd name="connsiteY7" fmla="*/ 292351 h 1837708"/>
              <a:gd name="connsiteX8" fmla="*/ 3238501 w 3335339"/>
              <a:gd name="connsiteY8" fmla="*/ 406651 h 1837708"/>
              <a:gd name="connsiteX9" fmla="*/ 3124201 w 3335339"/>
              <a:gd name="connsiteY9" fmla="*/ 487614 h 1837708"/>
              <a:gd name="connsiteX10" fmla="*/ 2967039 w 3335339"/>
              <a:gd name="connsiteY10" fmla="*/ 563814 h 1837708"/>
              <a:gd name="connsiteX11" fmla="*/ 2786064 w 3335339"/>
              <a:gd name="connsiteY11" fmla="*/ 644776 h 1837708"/>
              <a:gd name="connsiteX12" fmla="*/ 2519364 w 3335339"/>
              <a:gd name="connsiteY12" fmla="*/ 763839 h 1837708"/>
              <a:gd name="connsiteX13" fmla="*/ 2300289 w 3335339"/>
              <a:gd name="connsiteY13" fmla="*/ 863851 h 1837708"/>
              <a:gd name="connsiteX14" fmla="*/ 2085976 w 3335339"/>
              <a:gd name="connsiteY14" fmla="*/ 973389 h 1837708"/>
              <a:gd name="connsiteX15" fmla="*/ 1881189 w 3335339"/>
              <a:gd name="connsiteY15" fmla="*/ 1059114 h 1837708"/>
              <a:gd name="connsiteX16" fmla="*/ 1681164 w 3335339"/>
              <a:gd name="connsiteY16" fmla="*/ 1154364 h 1837708"/>
              <a:gd name="connsiteX17" fmla="*/ 1552576 w 3335339"/>
              <a:gd name="connsiteY17" fmla="*/ 1221039 h 1837708"/>
              <a:gd name="connsiteX18" fmla="*/ 1257301 w 3335339"/>
              <a:gd name="connsiteY18" fmla="*/ 1363914 h 1837708"/>
              <a:gd name="connsiteX19" fmla="*/ 1100139 w 3335339"/>
              <a:gd name="connsiteY19" fmla="*/ 1482976 h 1837708"/>
              <a:gd name="connsiteX20" fmla="*/ 976314 w 3335339"/>
              <a:gd name="connsiteY20" fmla="*/ 1644901 h 1837708"/>
              <a:gd name="connsiteX21" fmla="*/ 804864 w 3335339"/>
              <a:gd name="connsiteY21" fmla="*/ 1740151 h 1837708"/>
              <a:gd name="connsiteX22" fmla="*/ 647701 w 3335339"/>
              <a:gd name="connsiteY22" fmla="*/ 1787776 h 1837708"/>
              <a:gd name="connsiteX23" fmla="*/ 514351 w 3335339"/>
              <a:gd name="connsiteY23" fmla="*/ 1825876 h 1837708"/>
              <a:gd name="connsiteX24" fmla="*/ 280989 w 3335339"/>
              <a:gd name="connsiteY24" fmla="*/ 1835401 h 1837708"/>
              <a:gd name="connsiteX25" fmla="*/ 119064 w 3335339"/>
              <a:gd name="connsiteY25" fmla="*/ 1787776 h 1837708"/>
              <a:gd name="connsiteX26" fmla="*/ 23814 w 3335339"/>
              <a:gd name="connsiteY26" fmla="*/ 1687763 h 1837708"/>
              <a:gd name="connsiteX27" fmla="*/ 9526 w 3335339"/>
              <a:gd name="connsiteY27" fmla="*/ 1506789 h 1837708"/>
              <a:gd name="connsiteX28" fmla="*/ 147639 w 3335339"/>
              <a:gd name="connsiteY28" fmla="*/ 1287714 h 1837708"/>
              <a:gd name="connsiteX29" fmla="*/ 376239 w 3335339"/>
              <a:gd name="connsiteY29" fmla="*/ 1187701 h 1837708"/>
              <a:gd name="connsiteX30" fmla="*/ 657226 w 3335339"/>
              <a:gd name="connsiteY30" fmla="*/ 1059114 h 1837708"/>
              <a:gd name="connsiteX31" fmla="*/ 852489 w 3335339"/>
              <a:gd name="connsiteY31" fmla="*/ 935289 h 1837708"/>
              <a:gd name="connsiteX32" fmla="*/ 1100139 w 3335339"/>
              <a:gd name="connsiteY32" fmla="*/ 825751 h 1837708"/>
              <a:gd name="connsiteX33" fmla="*/ 1414464 w 3335339"/>
              <a:gd name="connsiteY33" fmla="*/ 701926 h 1837708"/>
              <a:gd name="connsiteX34" fmla="*/ 1643064 w 3335339"/>
              <a:gd name="connsiteY34" fmla="*/ 597151 h 1837708"/>
              <a:gd name="connsiteX35" fmla="*/ 1905001 w 3335339"/>
              <a:gd name="connsiteY35" fmla="*/ 478089 h 1837708"/>
              <a:gd name="connsiteX36" fmla="*/ 2157414 w 3335339"/>
              <a:gd name="connsiteY36" fmla="*/ 354264 h 1837708"/>
              <a:gd name="connsiteX37" fmla="*/ 2447926 w 3335339"/>
              <a:gd name="connsiteY37" fmla="*/ 220914 h 1837708"/>
              <a:gd name="connsiteX38" fmla="*/ 2552701 w 3335339"/>
              <a:gd name="connsiteY38" fmla="*/ 159001 h 1837708"/>
              <a:gd name="connsiteX0" fmla="*/ 2552701 w 3335339"/>
              <a:gd name="connsiteY0" fmla="*/ 159001 h 1837708"/>
              <a:gd name="connsiteX1" fmla="*/ 2728914 w 3335339"/>
              <a:gd name="connsiteY1" fmla="*/ 106614 h 1837708"/>
              <a:gd name="connsiteX2" fmla="*/ 2895601 w 3335339"/>
              <a:gd name="connsiteY2" fmla="*/ 49464 h 1837708"/>
              <a:gd name="connsiteX3" fmla="*/ 3028951 w 3335339"/>
              <a:gd name="connsiteY3" fmla="*/ 6601 h 1837708"/>
              <a:gd name="connsiteX4" fmla="*/ 3157539 w 3335339"/>
              <a:gd name="connsiteY4" fmla="*/ 6601 h 1837708"/>
              <a:gd name="connsiteX5" fmla="*/ 3252789 w 3335339"/>
              <a:gd name="connsiteY5" fmla="*/ 68514 h 1837708"/>
              <a:gd name="connsiteX6" fmla="*/ 3319464 w 3335339"/>
              <a:gd name="connsiteY6" fmla="*/ 144714 h 1837708"/>
              <a:gd name="connsiteX7" fmla="*/ 3328989 w 3335339"/>
              <a:gd name="connsiteY7" fmla="*/ 292351 h 1837708"/>
              <a:gd name="connsiteX8" fmla="*/ 3238501 w 3335339"/>
              <a:gd name="connsiteY8" fmla="*/ 406651 h 1837708"/>
              <a:gd name="connsiteX9" fmla="*/ 3124201 w 3335339"/>
              <a:gd name="connsiteY9" fmla="*/ 487614 h 1837708"/>
              <a:gd name="connsiteX10" fmla="*/ 2967039 w 3335339"/>
              <a:gd name="connsiteY10" fmla="*/ 563814 h 1837708"/>
              <a:gd name="connsiteX11" fmla="*/ 2786064 w 3335339"/>
              <a:gd name="connsiteY11" fmla="*/ 644776 h 1837708"/>
              <a:gd name="connsiteX12" fmla="*/ 2519364 w 3335339"/>
              <a:gd name="connsiteY12" fmla="*/ 763839 h 1837708"/>
              <a:gd name="connsiteX13" fmla="*/ 2300289 w 3335339"/>
              <a:gd name="connsiteY13" fmla="*/ 863851 h 1837708"/>
              <a:gd name="connsiteX14" fmla="*/ 2085976 w 3335339"/>
              <a:gd name="connsiteY14" fmla="*/ 973389 h 1837708"/>
              <a:gd name="connsiteX15" fmla="*/ 1881189 w 3335339"/>
              <a:gd name="connsiteY15" fmla="*/ 1059114 h 1837708"/>
              <a:gd name="connsiteX16" fmla="*/ 1681164 w 3335339"/>
              <a:gd name="connsiteY16" fmla="*/ 1154364 h 1837708"/>
              <a:gd name="connsiteX17" fmla="*/ 1552576 w 3335339"/>
              <a:gd name="connsiteY17" fmla="*/ 1221039 h 1837708"/>
              <a:gd name="connsiteX18" fmla="*/ 1257301 w 3335339"/>
              <a:gd name="connsiteY18" fmla="*/ 1363914 h 1837708"/>
              <a:gd name="connsiteX19" fmla="*/ 1100139 w 3335339"/>
              <a:gd name="connsiteY19" fmla="*/ 1482976 h 1837708"/>
              <a:gd name="connsiteX20" fmla="*/ 976314 w 3335339"/>
              <a:gd name="connsiteY20" fmla="*/ 1644901 h 1837708"/>
              <a:gd name="connsiteX21" fmla="*/ 804864 w 3335339"/>
              <a:gd name="connsiteY21" fmla="*/ 1740151 h 1837708"/>
              <a:gd name="connsiteX22" fmla="*/ 647701 w 3335339"/>
              <a:gd name="connsiteY22" fmla="*/ 1787776 h 1837708"/>
              <a:gd name="connsiteX23" fmla="*/ 514351 w 3335339"/>
              <a:gd name="connsiteY23" fmla="*/ 1825876 h 1837708"/>
              <a:gd name="connsiteX24" fmla="*/ 280989 w 3335339"/>
              <a:gd name="connsiteY24" fmla="*/ 1835401 h 1837708"/>
              <a:gd name="connsiteX25" fmla="*/ 119064 w 3335339"/>
              <a:gd name="connsiteY25" fmla="*/ 1787776 h 1837708"/>
              <a:gd name="connsiteX26" fmla="*/ 23814 w 3335339"/>
              <a:gd name="connsiteY26" fmla="*/ 1687763 h 1837708"/>
              <a:gd name="connsiteX27" fmla="*/ 9526 w 3335339"/>
              <a:gd name="connsiteY27" fmla="*/ 1506789 h 1837708"/>
              <a:gd name="connsiteX28" fmla="*/ 147639 w 3335339"/>
              <a:gd name="connsiteY28" fmla="*/ 1287714 h 1837708"/>
              <a:gd name="connsiteX29" fmla="*/ 361951 w 3335339"/>
              <a:gd name="connsiteY29" fmla="*/ 1178176 h 1837708"/>
              <a:gd name="connsiteX30" fmla="*/ 657226 w 3335339"/>
              <a:gd name="connsiteY30" fmla="*/ 1059114 h 1837708"/>
              <a:gd name="connsiteX31" fmla="*/ 852489 w 3335339"/>
              <a:gd name="connsiteY31" fmla="*/ 935289 h 1837708"/>
              <a:gd name="connsiteX32" fmla="*/ 1100139 w 3335339"/>
              <a:gd name="connsiteY32" fmla="*/ 825751 h 1837708"/>
              <a:gd name="connsiteX33" fmla="*/ 1414464 w 3335339"/>
              <a:gd name="connsiteY33" fmla="*/ 701926 h 1837708"/>
              <a:gd name="connsiteX34" fmla="*/ 1643064 w 3335339"/>
              <a:gd name="connsiteY34" fmla="*/ 597151 h 1837708"/>
              <a:gd name="connsiteX35" fmla="*/ 1905001 w 3335339"/>
              <a:gd name="connsiteY35" fmla="*/ 478089 h 1837708"/>
              <a:gd name="connsiteX36" fmla="*/ 2157414 w 3335339"/>
              <a:gd name="connsiteY36" fmla="*/ 354264 h 1837708"/>
              <a:gd name="connsiteX37" fmla="*/ 2447926 w 3335339"/>
              <a:gd name="connsiteY37" fmla="*/ 220914 h 1837708"/>
              <a:gd name="connsiteX38" fmla="*/ 2552701 w 3335339"/>
              <a:gd name="connsiteY38" fmla="*/ 159001 h 1837708"/>
              <a:gd name="connsiteX0" fmla="*/ 2552701 w 3335339"/>
              <a:gd name="connsiteY0" fmla="*/ 159001 h 1837708"/>
              <a:gd name="connsiteX1" fmla="*/ 2728914 w 3335339"/>
              <a:gd name="connsiteY1" fmla="*/ 106614 h 1837708"/>
              <a:gd name="connsiteX2" fmla="*/ 2895601 w 3335339"/>
              <a:gd name="connsiteY2" fmla="*/ 49464 h 1837708"/>
              <a:gd name="connsiteX3" fmla="*/ 3028951 w 3335339"/>
              <a:gd name="connsiteY3" fmla="*/ 6601 h 1837708"/>
              <a:gd name="connsiteX4" fmla="*/ 3157539 w 3335339"/>
              <a:gd name="connsiteY4" fmla="*/ 6601 h 1837708"/>
              <a:gd name="connsiteX5" fmla="*/ 3252789 w 3335339"/>
              <a:gd name="connsiteY5" fmla="*/ 68514 h 1837708"/>
              <a:gd name="connsiteX6" fmla="*/ 3319464 w 3335339"/>
              <a:gd name="connsiteY6" fmla="*/ 144714 h 1837708"/>
              <a:gd name="connsiteX7" fmla="*/ 3328989 w 3335339"/>
              <a:gd name="connsiteY7" fmla="*/ 292351 h 1837708"/>
              <a:gd name="connsiteX8" fmla="*/ 3238501 w 3335339"/>
              <a:gd name="connsiteY8" fmla="*/ 406651 h 1837708"/>
              <a:gd name="connsiteX9" fmla="*/ 3124201 w 3335339"/>
              <a:gd name="connsiteY9" fmla="*/ 487614 h 1837708"/>
              <a:gd name="connsiteX10" fmla="*/ 2967039 w 3335339"/>
              <a:gd name="connsiteY10" fmla="*/ 563814 h 1837708"/>
              <a:gd name="connsiteX11" fmla="*/ 2786064 w 3335339"/>
              <a:gd name="connsiteY11" fmla="*/ 644776 h 1837708"/>
              <a:gd name="connsiteX12" fmla="*/ 2519364 w 3335339"/>
              <a:gd name="connsiteY12" fmla="*/ 763839 h 1837708"/>
              <a:gd name="connsiteX13" fmla="*/ 2300289 w 3335339"/>
              <a:gd name="connsiteY13" fmla="*/ 863851 h 1837708"/>
              <a:gd name="connsiteX14" fmla="*/ 2085976 w 3335339"/>
              <a:gd name="connsiteY14" fmla="*/ 973389 h 1837708"/>
              <a:gd name="connsiteX15" fmla="*/ 1881189 w 3335339"/>
              <a:gd name="connsiteY15" fmla="*/ 1059114 h 1837708"/>
              <a:gd name="connsiteX16" fmla="*/ 1681164 w 3335339"/>
              <a:gd name="connsiteY16" fmla="*/ 1154364 h 1837708"/>
              <a:gd name="connsiteX17" fmla="*/ 1552576 w 3335339"/>
              <a:gd name="connsiteY17" fmla="*/ 1221039 h 1837708"/>
              <a:gd name="connsiteX18" fmla="*/ 1257301 w 3335339"/>
              <a:gd name="connsiteY18" fmla="*/ 1363914 h 1837708"/>
              <a:gd name="connsiteX19" fmla="*/ 1100139 w 3335339"/>
              <a:gd name="connsiteY19" fmla="*/ 1482976 h 1837708"/>
              <a:gd name="connsiteX20" fmla="*/ 976314 w 3335339"/>
              <a:gd name="connsiteY20" fmla="*/ 1644901 h 1837708"/>
              <a:gd name="connsiteX21" fmla="*/ 804864 w 3335339"/>
              <a:gd name="connsiteY21" fmla="*/ 1740151 h 1837708"/>
              <a:gd name="connsiteX22" fmla="*/ 647701 w 3335339"/>
              <a:gd name="connsiteY22" fmla="*/ 1787776 h 1837708"/>
              <a:gd name="connsiteX23" fmla="*/ 514351 w 3335339"/>
              <a:gd name="connsiteY23" fmla="*/ 1825876 h 1837708"/>
              <a:gd name="connsiteX24" fmla="*/ 280989 w 3335339"/>
              <a:gd name="connsiteY24" fmla="*/ 1835401 h 1837708"/>
              <a:gd name="connsiteX25" fmla="*/ 119064 w 3335339"/>
              <a:gd name="connsiteY25" fmla="*/ 1787776 h 1837708"/>
              <a:gd name="connsiteX26" fmla="*/ 23814 w 3335339"/>
              <a:gd name="connsiteY26" fmla="*/ 1687763 h 1837708"/>
              <a:gd name="connsiteX27" fmla="*/ 9526 w 3335339"/>
              <a:gd name="connsiteY27" fmla="*/ 1506789 h 1837708"/>
              <a:gd name="connsiteX28" fmla="*/ 147639 w 3335339"/>
              <a:gd name="connsiteY28" fmla="*/ 1287714 h 1837708"/>
              <a:gd name="connsiteX29" fmla="*/ 361951 w 3335339"/>
              <a:gd name="connsiteY29" fmla="*/ 1178176 h 1837708"/>
              <a:gd name="connsiteX30" fmla="*/ 647701 w 3335339"/>
              <a:gd name="connsiteY30" fmla="*/ 1054351 h 1837708"/>
              <a:gd name="connsiteX31" fmla="*/ 852489 w 3335339"/>
              <a:gd name="connsiteY31" fmla="*/ 935289 h 1837708"/>
              <a:gd name="connsiteX32" fmla="*/ 1100139 w 3335339"/>
              <a:gd name="connsiteY32" fmla="*/ 825751 h 1837708"/>
              <a:gd name="connsiteX33" fmla="*/ 1414464 w 3335339"/>
              <a:gd name="connsiteY33" fmla="*/ 701926 h 1837708"/>
              <a:gd name="connsiteX34" fmla="*/ 1643064 w 3335339"/>
              <a:gd name="connsiteY34" fmla="*/ 597151 h 1837708"/>
              <a:gd name="connsiteX35" fmla="*/ 1905001 w 3335339"/>
              <a:gd name="connsiteY35" fmla="*/ 478089 h 1837708"/>
              <a:gd name="connsiteX36" fmla="*/ 2157414 w 3335339"/>
              <a:gd name="connsiteY36" fmla="*/ 354264 h 1837708"/>
              <a:gd name="connsiteX37" fmla="*/ 2447926 w 3335339"/>
              <a:gd name="connsiteY37" fmla="*/ 220914 h 1837708"/>
              <a:gd name="connsiteX38" fmla="*/ 2552701 w 3335339"/>
              <a:gd name="connsiteY38" fmla="*/ 159001 h 1837708"/>
              <a:gd name="connsiteX0" fmla="*/ 2562226 w 3335339"/>
              <a:gd name="connsiteY0" fmla="*/ 163764 h 1837708"/>
              <a:gd name="connsiteX1" fmla="*/ 2728914 w 3335339"/>
              <a:gd name="connsiteY1" fmla="*/ 106614 h 1837708"/>
              <a:gd name="connsiteX2" fmla="*/ 2895601 w 3335339"/>
              <a:gd name="connsiteY2" fmla="*/ 49464 h 1837708"/>
              <a:gd name="connsiteX3" fmla="*/ 3028951 w 3335339"/>
              <a:gd name="connsiteY3" fmla="*/ 6601 h 1837708"/>
              <a:gd name="connsiteX4" fmla="*/ 3157539 w 3335339"/>
              <a:gd name="connsiteY4" fmla="*/ 6601 h 1837708"/>
              <a:gd name="connsiteX5" fmla="*/ 3252789 w 3335339"/>
              <a:gd name="connsiteY5" fmla="*/ 68514 h 1837708"/>
              <a:gd name="connsiteX6" fmla="*/ 3319464 w 3335339"/>
              <a:gd name="connsiteY6" fmla="*/ 144714 h 1837708"/>
              <a:gd name="connsiteX7" fmla="*/ 3328989 w 3335339"/>
              <a:gd name="connsiteY7" fmla="*/ 292351 h 1837708"/>
              <a:gd name="connsiteX8" fmla="*/ 3238501 w 3335339"/>
              <a:gd name="connsiteY8" fmla="*/ 406651 h 1837708"/>
              <a:gd name="connsiteX9" fmla="*/ 3124201 w 3335339"/>
              <a:gd name="connsiteY9" fmla="*/ 487614 h 1837708"/>
              <a:gd name="connsiteX10" fmla="*/ 2967039 w 3335339"/>
              <a:gd name="connsiteY10" fmla="*/ 563814 h 1837708"/>
              <a:gd name="connsiteX11" fmla="*/ 2786064 w 3335339"/>
              <a:gd name="connsiteY11" fmla="*/ 644776 h 1837708"/>
              <a:gd name="connsiteX12" fmla="*/ 2519364 w 3335339"/>
              <a:gd name="connsiteY12" fmla="*/ 763839 h 1837708"/>
              <a:gd name="connsiteX13" fmla="*/ 2300289 w 3335339"/>
              <a:gd name="connsiteY13" fmla="*/ 863851 h 1837708"/>
              <a:gd name="connsiteX14" fmla="*/ 2085976 w 3335339"/>
              <a:gd name="connsiteY14" fmla="*/ 973389 h 1837708"/>
              <a:gd name="connsiteX15" fmla="*/ 1881189 w 3335339"/>
              <a:gd name="connsiteY15" fmla="*/ 1059114 h 1837708"/>
              <a:gd name="connsiteX16" fmla="*/ 1681164 w 3335339"/>
              <a:gd name="connsiteY16" fmla="*/ 1154364 h 1837708"/>
              <a:gd name="connsiteX17" fmla="*/ 1552576 w 3335339"/>
              <a:gd name="connsiteY17" fmla="*/ 1221039 h 1837708"/>
              <a:gd name="connsiteX18" fmla="*/ 1257301 w 3335339"/>
              <a:gd name="connsiteY18" fmla="*/ 1363914 h 1837708"/>
              <a:gd name="connsiteX19" fmla="*/ 1100139 w 3335339"/>
              <a:gd name="connsiteY19" fmla="*/ 1482976 h 1837708"/>
              <a:gd name="connsiteX20" fmla="*/ 976314 w 3335339"/>
              <a:gd name="connsiteY20" fmla="*/ 1644901 h 1837708"/>
              <a:gd name="connsiteX21" fmla="*/ 804864 w 3335339"/>
              <a:gd name="connsiteY21" fmla="*/ 1740151 h 1837708"/>
              <a:gd name="connsiteX22" fmla="*/ 647701 w 3335339"/>
              <a:gd name="connsiteY22" fmla="*/ 1787776 h 1837708"/>
              <a:gd name="connsiteX23" fmla="*/ 514351 w 3335339"/>
              <a:gd name="connsiteY23" fmla="*/ 1825876 h 1837708"/>
              <a:gd name="connsiteX24" fmla="*/ 280989 w 3335339"/>
              <a:gd name="connsiteY24" fmla="*/ 1835401 h 1837708"/>
              <a:gd name="connsiteX25" fmla="*/ 119064 w 3335339"/>
              <a:gd name="connsiteY25" fmla="*/ 1787776 h 1837708"/>
              <a:gd name="connsiteX26" fmla="*/ 23814 w 3335339"/>
              <a:gd name="connsiteY26" fmla="*/ 1687763 h 1837708"/>
              <a:gd name="connsiteX27" fmla="*/ 9526 w 3335339"/>
              <a:gd name="connsiteY27" fmla="*/ 1506789 h 1837708"/>
              <a:gd name="connsiteX28" fmla="*/ 147639 w 3335339"/>
              <a:gd name="connsiteY28" fmla="*/ 1287714 h 1837708"/>
              <a:gd name="connsiteX29" fmla="*/ 361951 w 3335339"/>
              <a:gd name="connsiteY29" fmla="*/ 1178176 h 1837708"/>
              <a:gd name="connsiteX30" fmla="*/ 647701 w 3335339"/>
              <a:gd name="connsiteY30" fmla="*/ 1054351 h 1837708"/>
              <a:gd name="connsiteX31" fmla="*/ 852489 w 3335339"/>
              <a:gd name="connsiteY31" fmla="*/ 935289 h 1837708"/>
              <a:gd name="connsiteX32" fmla="*/ 1100139 w 3335339"/>
              <a:gd name="connsiteY32" fmla="*/ 825751 h 1837708"/>
              <a:gd name="connsiteX33" fmla="*/ 1414464 w 3335339"/>
              <a:gd name="connsiteY33" fmla="*/ 701926 h 1837708"/>
              <a:gd name="connsiteX34" fmla="*/ 1643064 w 3335339"/>
              <a:gd name="connsiteY34" fmla="*/ 597151 h 1837708"/>
              <a:gd name="connsiteX35" fmla="*/ 1905001 w 3335339"/>
              <a:gd name="connsiteY35" fmla="*/ 478089 h 1837708"/>
              <a:gd name="connsiteX36" fmla="*/ 2157414 w 3335339"/>
              <a:gd name="connsiteY36" fmla="*/ 354264 h 1837708"/>
              <a:gd name="connsiteX37" fmla="*/ 2447926 w 3335339"/>
              <a:gd name="connsiteY37" fmla="*/ 220914 h 1837708"/>
              <a:gd name="connsiteX38" fmla="*/ 2562226 w 3335339"/>
              <a:gd name="connsiteY38" fmla="*/ 163764 h 1837708"/>
              <a:gd name="connsiteX0" fmla="*/ 2562226 w 3334998"/>
              <a:gd name="connsiteY0" fmla="*/ 163764 h 1837708"/>
              <a:gd name="connsiteX1" fmla="*/ 2728914 w 3334998"/>
              <a:gd name="connsiteY1" fmla="*/ 106614 h 1837708"/>
              <a:gd name="connsiteX2" fmla="*/ 2895601 w 3334998"/>
              <a:gd name="connsiteY2" fmla="*/ 49464 h 1837708"/>
              <a:gd name="connsiteX3" fmla="*/ 3028951 w 3334998"/>
              <a:gd name="connsiteY3" fmla="*/ 6601 h 1837708"/>
              <a:gd name="connsiteX4" fmla="*/ 3157539 w 3334998"/>
              <a:gd name="connsiteY4" fmla="*/ 6601 h 1837708"/>
              <a:gd name="connsiteX5" fmla="*/ 3262314 w 3334998"/>
              <a:gd name="connsiteY5" fmla="*/ 68514 h 1837708"/>
              <a:gd name="connsiteX6" fmla="*/ 3319464 w 3334998"/>
              <a:gd name="connsiteY6" fmla="*/ 144714 h 1837708"/>
              <a:gd name="connsiteX7" fmla="*/ 3328989 w 3334998"/>
              <a:gd name="connsiteY7" fmla="*/ 292351 h 1837708"/>
              <a:gd name="connsiteX8" fmla="*/ 3238501 w 3334998"/>
              <a:gd name="connsiteY8" fmla="*/ 406651 h 1837708"/>
              <a:gd name="connsiteX9" fmla="*/ 3124201 w 3334998"/>
              <a:gd name="connsiteY9" fmla="*/ 487614 h 1837708"/>
              <a:gd name="connsiteX10" fmla="*/ 2967039 w 3334998"/>
              <a:gd name="connsiteY10" fmla="*/ 563814 h 1837708"/>
              <a:gd name="connsiteX11" fmla="*/ 2786064 w 3334998"/>
              <a:gd name="connsiteY11" fmla="*/ 644776 h 1837708"/>
              <a:gd name="connsiteX12" fmla="*/ 2519364 w 3334998"/>
              <a:gd name="connsiteY12" fmla="*/ 763839 h 1837708"/>
              <a:gd name="connsiteX13" fmla="*/ 2300289 w 3334998"/>
              <a:gd name="connsiteY13" fmla="*/ 863851 h 1837708"/>
              <a:gd name="connsiteX14" fmla="*/ 2085976 w 3334998"/>
              <a:gd name="connsiteY14" fmla="*/ 973389 h 1837708"/>
              <a:gd name="connsiteX15" fmla="*/ 1881189 w 3334998"/>
              <a:gd name="connsiteY15" fmla="*/ 1059114 h 1837708"/>
              <a:gd name="connsiteX16" fmla="*/ 1681164 w 3334998"/>
              <a:gd name="connsiteY16" fmla="*/ 1154364 h 1837708"/>
              <a:gd name="connsiteX17" fmla="*/ 1552576 w 3334998"/>
              <a:gd name="connsiteY17" fmla="*/ 1221039 h 1837708"/>
              <a:gd name="connsiteX18" fmla="*/ 1257301 w 3334998"/>
              <a:gd name="connsiteY18" fmla="*/ 1363914 h 1837708"/>
              <a:gd name="connsiteX19" fmla="*/ 1100139 w 3334998"/>
              <a:gd name="connsiteY19" fmla="*/ 1482976 h 1837708"/>
              <a:gd name="connsiteX20" fmla="*/ 976314 w 3334998"/>
              <a:gd name="connsiteY20" fmla="*/ 1644901 h 1837708"/>
              <a:gd name="connsiteX21" fmla="*/ 804864 w 3334998"/>
              <a:gd name="connsiteY21" fmla="*/ 1740151 h 1837708"/>
              <a:gd name="connsiteX22" fmla="*/ 647701 w 3334998"/>
              <a:gd name="connsiteY22" fmla="*/ 1787776 h 1837708"/>
              <a:gd name="connsiteX23" fmla="*/ 514351 w 3334998"/>
              <a:gd name="connsiteY23" fmla="*/ 1825876 h 1837708"/>
              <a:gd name="connsiteX24" fmla="*/ 280989 w 3334998"/>
              <a:gd name="connsiteY24" fmla="*/ 1835401 h 1837708"/>
              <a:gd name="connsiteX25" fmla="*/ 119064 w 3334998"/>
              <a:gd name="connsiteY25" fmla="*/ 1787776 h 1837708"/>
              <a:gd name="connsiteX26" fmla="*/ 23814 w 3334998"/>
              <a:gd name="connsiteY26" fmla="*/ 1687763 h 1837708"/>
              <a:gd name="connsiteX27" fmla="*/ 9526 w 3334998"/>
              <a:gd name="connsiteY27" fmla="*/ 1506789 h 1837708"/>
              <a:gd name="connsiteX28" fmla="*/ 147639 w 3334998"/>
              <a:gd name="connsiteY28" fmla="*/ 1287714 h 1837708"/>
              <a:gd name="connsiteX29" fmla="*/ 361951 w 3334998"/>
              <a:gd name="connsiteY29" fmla="*/ 1178176 h 1837708"/>
              <a:gd name="connsiteX30" fmla="*/ 647701 w 3334998"/>
              <a:gd name="connsiteY30" fmla="*/ 1054351 h 1837708"/>
              <a:gd name="connsiteX31" fmla="*/ 852489 w 3334998"/>
              <a:gd name="connsiteY31" fmla="*/ 935289 h 1837708"/>
              <a:gd name="connsiteX32" fmla="*/ 1100139 w 3334998"/>
              <a:gd name="connsiteY32" fmla="*/ 825751 h 1837708"/>
              <a:gd name="connsiteX33" fmla="*/ 1414464 w 3334998"/>
              <a:gd name="connsiteY33" fmla="*/ 701926 h 1837708"/>
              <a:gd name="connsiteX34" fmla="*/ 1643064 w 3334998"/>
              <a:gd name="connsiteY34" fmla="*/ 597151 h 1837708"/>
              <a:gd name="connsiteX35" fmla="*/ 1905001 w 3334998"/>
              <a:gd name="connsiteY35" fmla="*/ 478089 h 1837708"/>
              <a:gd name="connsiteX36" fmla="*/ 2157414 w 3334998"/>
              <a:gd name="connsiteY36" fmla="*/ 354264 h 1837708"/>
              <a:gd name="connsiteX37" fmla="*/ 2447926 w 3334998"/>
              <a:gd name="connsiteY37" fmla="*/ 220914 h 1837708"/>
              <a:gd name="connsiteX38" fmla="*/ 2562226 w 3334998"/>
              <a:gd name="connsiteY38" fmla="*/ 163764 h 1837708"/>
              <a:gd name="connsiteX0" fmla="*/ 2562226 w 3334998"/>
              <a:gd name="connsiteY0" fmla="*/ 163764 h 1837708"/>
              <a:gd name="connsiteX1" fmla="*/ 2728914 w 3334998"/>
              <a:gd name="connsiteY1" fmla="*/ 106614 h 1837708"/>
              <a:gd name="connsiteX2" fmla="*/ 2895601 w 3334998"/>
              <a:gd name="connsiteY2" fmla="*/ 49464 h 1837708"/>
              <a:gd name="connsiteX3" fmla="*/ 3028951 w 3334998"/>
              <a:gd name="connsiteY3" fmla="*/ 6601 h 1837708"/>
              <a:gd name="connsiteX4" fmla="*/ 3157539 w 3334998"/>
              <a:gd name="connsiteY4" fmla="*/ 6601 h 1837708"/>
              <a:gd name="connsiteX5" fmla="*/ 3262314 w 3334998"/>
              <a:gd name="connsiteY5" fmla="*/ 68514 h 1837708"/>
              <a:gd name="connsiteX6" fmla="*/ 3319464 w 3334998"/>
              <a:gd name="connsiteY6" fmla="*/ 144714 h 1837708"/>
              <a:gd name="connsiteX7" fmla="*/ 3328989 w 3334998"/>
              <a:gd name="connsiteY7" fmla="*/ 292351 h 1837708"/>
              <a:gd name="connsiteX8" fmla="*/ 3238501 w 3334998"/>
              <a:gd name="connsiteY8" fmla="*/ 406651 h 1837708"/>
              <a:gd name="connsiteX9" fmla="*/ 3124201 w 3334998"/>
              <a:gd name="connsiteY9" fmla="*/ 487614 h 1837708"/>
              <a:gd name="connsiteX10" fmla="*/ 2967039 w 3334998"/>
              <a:gd name="connsiteY10" fmla="*/ 563814 h 1837708"/>
              <a:gd name="connsiteX11" fmla="*/ 2786064 w 3334998"/>
              <a:gd name="connsiteY11" fmla="*/ 644776 h 1837708"/>
              <a:gd name="connsiteX12" fmla="*/ 2519364 w 3334998"/>
              <a:gd name="connsiteY12" fmla="*/ 763839 h 1837708"/>
              <a:gd name="connsiteX13" fmla="*/ 2300289 w 3334998"/>
              <a:gd name="connsiteY13" fmla="*/ 863851 h 1837708"/>
              <a:gd name="connsiteX14" fmla="*/ 2085976 w 3334998"/>
              <a:gd name="connsiteY14" fmla="*/ 963864 h 1837708"/>
              <a:gd name="connsiteX15" fmla="*/ 1881189 w 3334998"/>
              <a:gd name="connsiteY15" fmla="*/ 1059114 h 1837708"/>
              <a:gd name="connsiteX16" fmla="*/ 1681164 w 3334998"/>
              <a:gd name="connsiteY16" fmla="*/ 1154364 h 1837708"/>
              <a:gd name="connsiteX17" fmla="*/ 1552576 w 3334998"/>
              <a:gd name="connsiteY17" fmla="*/ 1221039 h 1837708"/>
              <a:gd name="connsiteX18" fmla="*/ 1257301 w 3334998"/>
              <a:gd name="connsiteY18" fmla="*/ 1363914 h 1837708"/>
              <a:gd name="connsiteX19" fmla="*/ 1100139 w 3334998"/>
              <a:gd name="connsiteY19" fmla="*/ 1482976 h 1837708"/>
              <a:gd name="connsiteX20" fmla="*/ 976314 w 3334998"/>
              <a:gd name="connsiteY20" fmla="*/ 1644901 h 1837708"/>
              <a:gd name="connsiteX21" fmla="*/ 804864 w 3334998"/>
              <a:gd name="connsiteY21" fmla="*/ 1740151 h 1837708"/>
              <a:gd name="connsiteX22" fmla="*/ 647701 w 3334998"/>
              <a:gd name="connsiteY22" fmla="*/ 1787776 h 1837708"/>
              <a:gd name="connsiteX23" fmla="*/ 514351 w 3334998"/>
              <a:gd name="connsiteY23" fmla="*/ 1825876 h 1837708"/>
              <a:gd name="connsiteX24" fmla="*/ 280989 w 3334998"/>
              <a:gd name="connsiteY24" fmla="*/ 1835401 h 1837708"/>
              <a:gd name="connsiteX25" fmla="*/ 119064 w 3334998"/>
              <a:gd name="connsiteY25" fmla="*/ 1787776 h 1837708"/>
              <a:gd name="connsiteX26" fmla="*/ 23814 w 3334998"/>
              <a:gd name="connsiteY26" fmla="*/ 1687763 h 1837708"/>
              <a:gd name="connsiteX27" fmla="*/ 9526 w 3334998"/>
              <a:gd name="connsiteY27" fmla="*/ 1506789 h 1837708"/>
              <a:gd name="connsiteX28" fmla="*/ 147639 w 3334998"/>
              <a:gd name="connsiteY28" fmla="*/ 1287714 h 1837708"/>
              <a:gd name="connsiteX29" fmla="*/ 361951 w 3334998"/>
              <a:gd name="connsiteY29" fmla="*/ 1178176 h 1837708"/>
              <a:gd name="connsiteX30" fmla="*/ 647701 w 3334998"/>
              <a:gd name="connsiteY30" fmla="*/ 1054351 h 1837708"/>
              <a:gd name="connsiteX31" fmla="*/ 852489 w 3334998"/>
              <a:gd name="connsiteY31" fmla="*/ 935289 h 1837708"/>
              <a:gd name="connsiteX32" fmla="*/ 1100139 w 3334998"/>
              <a:gd name="connsiteY32" fmla="*/ 825751 h 1837708"/>
              <a:gd name="connsiteX33" fmla="*/ 1414464 w 3334998"/>
              <a:gd name="connsiteY33" fmla="*/ 701926 h 1837708"/>
              <a:gd name="connsiteX34" fmla="*/ 1643064 w 3334998"/>
              <a:gd name="connsiteY34" fmla="*/ 597151 h 1837708"/>
              <a:gd name="connsiteX35" fmla="*/ 1905001 w 3334998"/>
              <a:gd name="connsiteY35" fmla="*/ 478089 h 1837708"/>
              <a:gd name="connsiteX36" fmla="*/ 2157414 w 3334998"/>
              <a:gd name="connsiteY36" fmla="*/ 354264 h 1837708"/>
              <a:gd name="connsiteX37" fmla="*/ 2447926 w 3334998"/>
              <a:gd name="connsiteY37" fmla="*/ 220914 h 1837708"/>
              <a:gd name="connsiteX38" fmla="*/ 2562226 w 3334998"/>
              <a:gd name="connsiteY38" fmla="*/ 163764 h 1837708"/>
              <a:gd name="connsiteX0" fmla="*/ 2562226 w 3334998"/>
              <a:gd name="connsiteY0" fmla="*/ 173289 h 1837708"/>
              <a:gd name="connsiteX1" fmla="*/ 2728914 w 3334998"/>
              <a:gd name="connsiteY1" fmla="*/ 106614 h 1837708"/>
              <a:gd name="connsiteX2" fmla="*/ 2895601 w 3334998"/>
              <a:gd name="connsiteY2" fmla="*/ 49464 h 1837708"/>
              <a:gd name="connsiteX3" fmla="*/ 3028951 w 3334998"/>
              <a:gd name="connsiteY3" fmla="*/ 6601 h 1837708"/>
              <a:gd name="connsiteX4" fmla="*/ 3157539 w 3334998"/>
              <a:gd name="connsiteY4" fmla="*/ 6601 h 1837708"/>
              <a:gd name="connsiteX5" fmla="*/ 3262314 w 3334998"/>
              <a:gd name="connsiteY5" fmla="*/ 68514 h 1837708"/>
              <a:gd name="connsiteX6" fmla="*/ 3319464 w 3334998"/>
              <a:gd name="connsiteY6" fmla="*/ 144714 h 1837708"/>
              <a:gd name="connsiteX7" fmla="*/ 3328989 w 3334998"/>
              <a:gd name="connsiteY7" fmla="*/ 292351 h 1837708"/>
              <a:gd name="connsiteX8" fmla="*/ 3238501 w 3334998"/>
              <a:gd name="connsiteY8" fmla="*/ 406651 h 1837708"/>
              <a:gd name="connsiteX9" fmla="*/ 3124201 w 3334998"/>
              <a:gd name="connsiteY9" fmla="*/ 487614 h 1837708"/>
              <a:gd name="connsiteX10" fmla="*/ 2967039 w 3334998"/>
              <a:gd name="connsiteY10" fmla="*/ 563814 h 1837708"/>
              <a:gd name="connsiteX11" fmla="*/ 2786064 w 3334998"/>
              <a:gd name="connsiteY11" fmla="*/ 644776 h 1837708"/>
              <a:gd name="connsiteX12" fmla="*/ 2519364 w 3334998"/>
              <a:gd name="connsiteY12" fmla="*/ 763839 h 1837708"/>
              <a:gd name="connsiteX13" fmla="*/ 2300289 w 3334998"/>
              <a:gd name="connsiteY13" fmla="*/ 863851 h 1837708"/>
              <a:gd name="connsiteX14" fmla="*/ 2085976 w 3334998"/>
              <a:gd name="connsiteY14" fmla="*/ 963864 h 1837708"/>
              <a:gd name="connsiteX15" fmla="*/ 1881189 w 3334998"/>
              <a:gd name="connsiteY15" fmla="*/ 1059114 h 1837708"/>
              <a:gd name="connsiteX16" fmla="*/ 1681164 w 3334998"/>
              <a:gd name="connsiteY16" fmla="*/ 1154364 h 1837708"/>
              <a:gd name="connsiteX17" fmla="*/ 1552576 w 3334998"/>
              <a:gd name="connsiteY17" fmla="*/ 1221039 h 1837708"/>
              <a:gd name="connsiteX18" fmla="*/ 1257301 w 3334998"/>
              <a:gd name="connsiteY18" fmla="*/ 1363914 h 1837708"/>
              <a:gd name="connsiteX19" fmla="*/ 1100139 w 3334998"/>
              <a:gd name="connsiteY19" fmla="*/ 1482976 h 1837708"/>
              <a:gd name="connsiteX20" fmla="*/ 976314 w 3334998"/>
              <a:gd name="connsiteY20" fmla="*/ 1644901 h 1837708"/>
              <a:gd name="connsiteX21" fmla="*/ 804864 w 3334998"/>
              <a:gd name="connsiteY21" fmla="*/ 1740151 h 1837708"/>
              <a:gd name="connsiteX22" fmla="*/ 647701 w 3334998"/>
              <a:gd name="connsiteY22" fmla="*/ 1787776 h 1837708"/>
              <a:gd name="connsiteX23" fmla="*/ 514351 w 3334998"/>
              <a:gd name="connsiteY23" fmla="*/ 1825876 h 1837708"/>
              <a:gd name="connsiteX24" fmla="*/ 280989 w 3334998"/>
              <a:gd name="connsiteY24" fmla="*/ 1835401 h 1837708"/>
              <a:gd name="connsiteX25" fmla="*/ 119064 w 3334998"/>
              <a:gd name="connsiteY25" fmla="*/ 1787776 h 1837708"/>
              <a:gd name="connsiteX26" fmla="*/ 23814 w 3334998"/>
              <a:gd name="connsiteY26" fmla="*/ 1687763 h 1837708"/>
              <a:gd name="connsiteX27" fmla="*/ 9526 w 3334998"/>
              <a:gd name="connsiteY27" fmla="*/ 1506789 h 1837708"/>
              <a:gd name="connsiteX28" fmla="*/ 147639 w 3334998"/>
              <a:gd name="connsiteY28" fmla="*/ 1287714 h 1837708"/>
              <a:gd name="connsiteX29" fmla="*/ 361951 w 3334998"/>
              <a:gd name="connsiteY29" fmla="*/ 1178176 h 1837708"/>
              <a:gd name="connsiteX30" fmla="*/ 647701 w 3334998"/>
              <a:gd name="connsiteY30" fmla="*/ 1054351 h 1837708"/>
              <a:gd name="connsiteX31" fmla="*/ 852489 w 3334998"/>
              <a:gd name="connsiteY31" fmla="*/ 935289 h 1837708"/>
              <a:gd name="connsiteX32" fmla="*/ 1100139 w 3334998"/>
              <a:gd name="connsiteY32" fmla="*/ 825751 h 1837708"/>
              <a:gd name="connsiteX33" fmla="*/ 1414464 w 3334998"/>
              <a:gd name="connsiteY33" fmla="*/ 701926 h 1837708"/>
              <a:gd name="connsiteX34" fmla="*/ 1643064 w 3334998"/>
              <a:gd name="connsiteY34" fmla="*/ 597151 h 1837708"/>
              <a:gd name="connsiteX35" fmla="*/ 1905001 w 3334998"/>
              <a:gd name="connsiteY35" fmla="*/ 478089 h 1837708"/>
              <a:gd name="connsiteX36" fmla="*/ 2157414 w 3334998"/>
              <a:gd name="connsiteY36" fmla="*/ 354264 h 1837708"/>
              <a:gd name="connsiteX37" fmla="*/ 2447926 w 3334998"/>
              <a:gd name="connsiteY37" fmla="*/ 220914 h 1837708"/>
              <a:gd name="connsiteX38" fmla="*/ 2562226 w 3334998"/>
              <a:gd name="connsiteY38" fmla="*/ 173289 h 1837708"/>
              <a:gd name="connsiteX0" fmla="*/ 2562226 w 3334998"/>
              <a:gd name="connsiteY0" fmla="*/ 173562 h 1837981"/>
              <a:gd name="connsiteX1" fmla="*/ 2728914 w 3334998"/>
              <a:gd name="connsiteY1" fmla="*/ 106887 h 1837981"/>
              <a:gd name="connsiteX2" fmla="*/ 2881313 w 3334998"/>
              <a:gd name="connsiteY2" fmla="*/ 54499 h 1837981"/>
              <a:gd name="connsiteX3" fmla="*/ 3028951 w 3334998"/>
              <a:gd name="connsiteY3" fmla="*/ 6874 h 1837981"/>
              <a:gd name="connsiteX4" fmla="*/ 3157539 w 3334998"/>
              <a:gd name="connsiteY4" fmla="*/ 6874 h 1837981"/>
              <a:gd name="connsiteX5" fmla="*/ 3262314 w 3334998"/>
              <a:gd name="connsiteY5" fmla="*/ 68787 h 1837981"/>
              <a:gd name="connsiteX6" fmla="*/ 3319464 w 3334998"/>
              <a:gd name="connsiteY6" fmla="*/ 144987 h 1837981"/>
              <a:gd name="connsiteX7" fmla="*/ 3328989 w 3334998"/>
              <a:gd name="connsiteY7" fmla="*/ 292624 h 1837981"/>
              <a:gd name="connsiteX8" fmla="*/ 3238501 w 3334998"/>
              <a:gd name="connsiteY8" fmla="*/ 406924 h 1837981"/>
              <a:gd name="connsiteX9" fmla="*/ 3124201 w 3334998"/>
              <a:gd name="connsiteY9" fmla="*/ 487887 h 1837981"/>
              <a:gd name="connsiteX10" fmla="*/ 2967039 w 3334998"/>
              <a:gd name="connsiteY10" fmla="*/ 564087 h 1837981"/>
              <a:gd name="connsiteX11" fmla="*/ 2786064 w 3334998"/>
              <a:gd name="connsiteY11" fmla="*/ 645049 h 1837981"/>
              <a:gd name="connsiteX12" fmla="*/ 2519364 w 3334998"/>
              <a:gd name="connsiteY12" fmla="*/ 764112 h 1837981"/>
              <a:gd name="connsiteX13" fmla="*/ 2300289 w 3334998"/>
              <a:gd name="connsiteY13" fmla="*/ 864124 h 1837981"/>
              <a:gd name="connsiteX14" fmla="*/ 2085976 w 3334998"/>
              <a:gd name="connsiteY14" fmla="*/ 964137 h 1837981"/>
              <a:gd name="connsiteX15" fmla="*/ 1881189 w 3334998"/>
              <a:gd name="connsiteY15" fmla="*/ 1059387 h 1837981"/>
              <a:gd name="connsiteX16" fmla="*/ 1681164 w 3334998"/>
              <a:gd name="connsiteY16" fmla="*/ 1154637 h 1837981"/>
              <a:gd name="connsiteX17" fmla="*/ 1552576 w 3334998"/>
              <a:gd name="connsiteY17" fmla="*/ 1221312 h 1837981"/>
              <a:gd name="connsiteX18" fmla="*/ 1257301 w 3334998"/>
              <a:gd name="connsiteY18" fmla="*/ 1364187 h 1837981"/>
              <a:gd name="connsiteX19" fmla="*/ 1100139 w 3334998"/>
              <a:gd name="connsiteY19" fmla="*/ 1483249 h 1837981"/>
              <a:gd name="connsiteX20" fmla="*/ 976314 w 3334998"/>
              <a:gd name="connsiteY20" fmla="*/ 1645174 h 1837981"/>
              <a:gd name="connsiteX21" fmla="*/ 804864 w 3334998"/>
              <a:gd name="connsiteY21" fmla="*/ 1740424 h 1837981"/>
              <a:gd name="connsiteX22" fmla="*/ 647701 w 3334998"/>
              <a:gd name="connsiteY22" fmla="*/ 1788049 h 1837981"/>
              <a:gd name="connsiteX23" fmla="*/ 514351 w 3334998"/>
              <a:gd name="connsiteY23" fmla="*/ 1826149 h 1837981"/>
              <a:gd name="connsiteX24" fmla="*/ 280989 w 3334998"/>
              <a:gd name="connsiteY24" fmla="*/ 1835674 h 1837981"/>
              <a:gd name="connsiteX25" fmla="*/ 119064 w 3334998"/>
              <a:gd name="connsiteY25" fmla="*/ 1788049 h 1837981"/>
              <a:gd name="connsiteX26" fmla="*/ 23814 w 3334998"/>
              <a:gd name="connsiteY26" fmla="*/ 1688036 h 1837981"/>
              <a:gd name="connsiteX27" fmla="*/ 9526 w 3334998"/>
              <a:gd name="connsiteY27" fmla="*/ 1507062 h 1837981"/>
              <a:gd name="connsiteX28" fmla="*/ 147639 w 3334998"/>
              <a:gd name="connsiteY28" fmla="*/ 1287987 h 1837981"/>
              <a:gd name="connsiteX29" fmla="*/ 361951 w 3334998"/>
              <a:gd name="connsiteY29" fmla="*/ 1178449 h 1837981"/>
              <a:gd name="connsiteX30" fmla="*/ 647701 w 3334998"/>
              <a:gd name="connsiteY30" fmla="*/ 1054624 h 1837981"/>
              <a:gd name="connsiteX31" fmla="*/ 852489 w 3334998"/>
              <a:gd name="connsiteY31" fmla="*/ 935562 h 1837981"/>
              <a:gd name="connsiteX32" fmla="*/ 1100139 w 3334998"/>
              <a:gd name="connsiteY32" fmla="*/ 826024 h 1837981"/>
              <a:gd name="connsiteX33" fmla="*/ 1414464 w 3334998"/>
              <a:gd name="connsiteY33" fmla="*/ 702199 h 1837981"/>
              <a:gd name="connsiteX34" fmla="*/ 1643064 w 3334998"/>
              <a:gd name="connsiteY34" fmla="*/ 597424 h 1837981"/>
              <a:gd name="connsiteX35" fmla="*/ 1905001 w 3334998"/>
              <a:gd name="connsiteY35" fmla="*/ 478362 h 1837981"/>
              <a:gd name="connsiteX36" fmla="*/ 2157414 w 3334998"/>
              <a:gd name="connsiteY36" fmla="*/ 354537 h 1837981"/>
              <a:gd name="connsiteX37" fmla="*/ 2447926 w 3334998"/>
              <a:gd name="connsiteY37" fmla="*/ 221187 h 1837981"/>
              <a:gd name="connsiteX38" fmla="*/ 2562226 w 3334998"/>
              <a:gd name="connsiteY38" fmla="*/ 173562 h 1837981"/>
              <a:gd name="connsiteX0" fmla="*/ 2562226 w 3334998"/>
              <a:gd name="connsiteY0" fmla="*/ 173290 h 1837709"/>
              <a:gd name="connsiteX1" fmla="*/ 2728914 w 3334998"/>
              <a:gd name="connsiteY1" fmla="*/ 106615 h 1837709"/>
              <a:gd name="connsiteX2" fmla="*/ 2881313 w 3334998"/>
              <a:gd name="connsiteY2" fmla="*/ 49465 h 1837709"/>
              <a:gd name="connsiteX3" fmla="*/ 3028951 w 3334998"/>
              <a:gd name="connsiteY3" fmla="*/ 6602 h 1837709"/>
              <a:gd name="connsiteX4" fmla="*/ 3157539 w 3334998"/>
              <a:gd name="connsiteY4" fmla="*/ 6602 h 1837709"/>
              <a:gd name="connsiteX5" fmla="*/ 3262314 w 3334998"/>
              <a:gd name="connsiteY5" fmla="*/ 68515 h 1837709"/>
              <a:gd name="connsiteX6" fmla="*/ 3319464 w 3334998"/>
              <a:gd name="connsiteY6" fmla="*/ 144715 h 1837709"/>
              <a:gd name="connsiteX7" fmla="*/ 3328989 w 3334998"/>
              <a:gd name="connsiteY7" fmla="*/ 292352 h 1837709"/>
              <a:gd name="connsiteX8" fmla="*/ 3238501 w 3334998"/>
              <a:gd name="connsiteY8" fmla="*/ 406652 h 1837709"/>
              <a:gd name="connsiteX9" fmla="*/ 3124201 w 3334998"/>
              <a:gd name="connsiteY9" fmla="*/ 487615 h 1837709"/>
              <a:gd name="connsiteX10" fmla="*/ 2967039 w 3334998"/>
              <a:gd name="connsiteY10" fmla="*/ 563815 h 1837709"/>
              <a:gd name="connsiteX11" fmla="*/ 2786064 w 3334998"/>
              <a:gd name="connsiteY11" fmla="*/ 644777 h 1837709"/>
              <a:gd name="connsiteX12" fmla="*/ 2519364 w 3334998"/>
              <a:gd name="connsiteY12" fmla="*/ 763840 h 1837709"/>
              <a:gd name="connsiteX13" fmla="*/ 2300289 w 3334998"/>
              <a:gd name="connsiteY13" fmla="*/ 863852 h 1837709"/>
              <a:gd name="connsiteX14" fmla="*/ 2085976 w 3334998"/>
              <a:gd name="connsiteY14" fmla="*/ 963865 h 1837709"/>
              <a:gd name="connsiteX15" fmla="*/ 1881189 w 3334998"/>
              <a:gd name="connsiteY15" fmla="*/ 1059115 h 1837709"/>
              <a:gd name="connsiteX16" fmla="*/ 1681164 w 3334998"/>
              <a:gd name="connsiteY16" fmla="*/ 1154365 h 1837709"/>
              <a:gd name="connsiteX17" fmla="*/ 1552576 w 3334998"/>
              <a:gd name="connsiteY17" fmla="*/ 1221040 h 1837709"/>
              <a:gd name="connsiteX18" fmla="*/ 1257301 w 3334998"/>
              <a:gd name="connsiteY18" fmla="*/ 1363915 h 1837709"/>
              <a:gd name="connsiteX19" fmla="*/ 1100139 w 3334998"/>
              <a:gd name="connsiteY19" fmla="*/ 1482977 h 1837709"/>
              <a:gd name="connsiteX20" fmla="*/ 976314 w 3334998"/>
              <a:gd name="connsiteY20" fmla="*/ 1644902 h 1837709"/>
              <a:gd name="connsiteX21" fmla="*/ 804864 w 3334998"/>
              <a:gd name="connsiteY21" fmla="*/ 1740152 h 1837709"/>
              <a:gd name="connsiteX22" fmla="*/ 647701 w 3334998"/>
              <a:gd name="connsiteY22" fmla="*/ 1787777 h 1837709"/>
              <a:gd name="connsiteX23" fmla="*/ 514351 w 3334998"/>
              <a:gd name="connsiteY23" fmla="*/ 1825877 h 1837709"/>
              <a:gd name="connsiteX24" fmla="*/ 280989 w 3334998"/>
              <a:gd name="connsiteY24" fmla="*/ 1835402 h 1837709"/>
              <a:gd name="connsiteX25" fmla="*/ 119064 w 3334998"/>
              <a:gd name="connsiteY25" fmla="*/ 1787777 h 1837709"/>
              <a:gd name="connsiteX26" fmla="*/ 23814 w 3334998"/>
              <a:gd name="connsiteY26" fmla="*/ 1687764 h 1837709"/>
              <a:gd name="connsiteX27" fmla="*/ 9526 w 3334998"/>
              <a:gd name="connsiteY27" fmla="*/ 1506790 h 1837709"/>
              <a:gd name="connsiteX28" fmla="*/ 147639 w 3334998"/>
              <a:gd name="connsiteY28" fmla="*/ 1287715 h 1837709"/>
              <a:gd name="connsiteX29" fmla="*/ 361951 w 3334998"/>
              <a:gd name="connsiteY29" fmla="*/ 1178177 h 1837709"/>
              <a:gd name="connsiteX30" fmla="*/ 647701 w 3334998"/>
              <a:gd name="connsiteY30" fmla="*/ 1054352 h 1837709"/>
              <a:gd name="connsiteX31" fmla="*/ 852489 w 3334998"/>
              <a:gd name="connsiteY31" fmla="*/ 935290 h 1837709"/>
              <a:gd name="connsiteX32" fmla="*/ 1100139 w 3334998"/>
              <a:gd name="connsiteY32" fmla="*/ 825752 h 1837709"/>
              <a:gd name="connsiteX33" fmla="*/ 1414464 w 3334998"/>
              <a:gd name="connsiteY33" fmla="*/ 701927 h 1837709"/>
              <a:gd name="connsiteX34" fmla="*/ 1643064 w 3334998"/>
              <a:gd name="connsiteY34" fmla="*/ 597152 h 1837709"/>
              <a:gd name="connsiteX35" fmla="*/ 1905001 w 3334998"/>
              <a:gd name="connsiteY35" fmla="*/ 478090 h 1837709"/>
              <a:gd name="connsiteX36" fmla="*/ 2157414 w 3334998"/>
              <a:gd name="connsiteY36" fmla="*/ 354265 h 1837709"/>
              <a:gd name="connsiteX37" fmla="*/ 2447926 w 3334998"/>
              <a:gd name="connsiteY37" fmla="*/ 220915 h 1837709"/>
              <a:gd name="connsiteX38" fmla="*/ 2562226 w 3334998"/>
              <a:gd name="connsiteY38" fmla="*/ 173290 h 1837709"/>
              <a:gd name="connsiteX0" fmla="*/ 2562226 w 3334998"/>
              <a:gd name="connsiteY0" fmla="*/ 173290 h 1837598"/>
              <a:gd name="connsiteX1" fmla="*/ 2728914 w 3334998"/>
              <a:gd name="connsiteY1" fmla="*/ 106615 h 1837598"/>
              <a:gd name="connsiteX2" fmla="*/ 2881313 w 3334998"/>
              <a:gd name="connsiteY2" fmla="*/ 49465 h 1837598"/>
              <a:gd name="connsiteX3" fmla="*/ 3028951 w 3334998"/>
              <a:gd name="connsiteY3" fmla="*/ 6602 h 1837598"/>
              <a:gd name="connsiteX4" fmla="*/ 3157539 w 3334998"/>
              <a:gd name="connsiteY4" fmla="*/ 6602 h 1837598"/>
              <a:gd name="connsiteX5" fmla="*/ 3262314 w 3334998"/>
              <a:gd name="connsiteY5" fmla="*/ 68515 h 1837598"/>
              <a:gd name="connsiteX6" fmla="*/ 3319464 w 3334998"/>
              <a:gd name="connsiteY6" fmla="*/ 144715 h 1837598"/>
              <a:gd name="connsiteX7" fmla="*/ 3328989 w 3334998"/>
              <a:gd name="connsiteY7" fmla="*/ 292352 h 1837598"/>
              <a:gd name="connsiteX8" fmla="*/ 3238501 w 3334998"/>
              <a:gd name="connsiteY8" fmla="*/ 406652 h 1837598"/>
              <a:gd name="connsiteX9" fmla="*/ 3124201 w 3334998"/>
              <a:gd name="connsiteY9" fmla="*/ 487615 h 1837598"/>
              <a:gd name="connsiteX10" fmla="*/ 2967039 w 3334998"/>
              <a:gd name="connsiteY10" fmla="*/ 563815 h 1837598"/>
              <a:gd name="connsiteX11" fmla="*/ 2786064 w 3334998"/>
              <a:gd name="connsiteY11" fmla="*/ 644777 h 1837598"/>
              <a:gd name="connsiteX12" fmla="*/ 2519364 w 3334998"/>
              <a:gd name="connsiteY12" fmla="*/ 763840 h 1837598"/>
              <a:gd name="connsiteX13" fmla="*/ 2300289 w 3334998"/>
              <a:gd name="connsiteY13" fmla="*/ 863852 h 1837598"/>
              <a:gd name="connsiteX14" fmla="*/ 2085976 w 3334998"/>
              <a:gd name="connsiteY14" fmla="*/ 963865 h 1837598"/>
              <a:gd name="connsiteX15" fmla="*/ 1881189 w 3334998"/>
              <a:gd name="connsiteY15" fmla="*/ 1059115 h 1837598"/>
              <a:gd name="connsiteX16" fmla="*/ 1681164 w 3334998"/>
              <a:gd name="connsiteY16" fmla="*/ 1154365 h 1837598"/>
              <a:gd name="connsiteX17" fmla="*/ 1552576 w 3334998"/>
              <a:gd name="connsiteY17" fmla="*/ 1221040 h 1837598"/>
              <a:gd name="connsiteX18" fmla="*/ 1257301 w 3334998"/>
              <a:gd name="connsiteY18" fmla="*/ 1363915 h 1837598"/>
              <a:gd name="connsiteX19" fmla="*/ 1100139 w 3334998"/>
              <a:gd name="connsiteY19" fmla="*/ 1482977 h 1837598"/>
              <a:gd name="connsiteX20" fmla="*/ 976314 w 3334998"/>
              <a:gd name="connsiteY20" fmla="*/ 1644902 h 1837598"/>
              <a:gd name="connsiteX21" fmla="*/ 804864 w 3334998"/>
              <a:gd name="connsiteY21" fmla="*/ 1740152 h 1837598"/>
              <a:gd name="connsiteX22" fmla="*/ 647701 w 3334998"/>
              <a:gd name="connsiteY22" fmla="*/ 1792540 h 1837598"/>
              <a:gd name="connsiteX23" fmla="*/ 514351 w 3334998"/>
              <a:gd name="connsiteY23" fmla="*/ 1825877 h 1837598"/>
              <a:gd name="connsiteX24" fmla="*/ 280989 w 3334998"/>
              <a:gd name="connsiteY24" fmla="*/ 1835402 h 1837598"/>
              <a:gd name="connsiteX25" fmla="*/ 119064 w 3334998"/>
              <a:gd name="connsiteY25" fmla="*/ 1787777 h 1837598"/>
              <a:gd name="connsiteX26" fmla="*/ 23814 w 3334998"/>
              <a:gd name="connsiteY26" fmla="*/ 1687764 h 1837598"/>
              <a:gd name="connsiteX27" fmla="*/ 9526 w 3334998"/>
              <a:gd name="connsiteY27" fmla="*/ 1506790 h 1837598"/>
              <a:gd name="connsiteX28" fmla="*/ 147639 w 3334998"/>
              <a:gd name="connsiteY28" fmla="*/ 1287715 h 1837598"/>
              <a:gd name="connsiteX29" fmla="*/ 361951 w 3334998"/>
              <a:gd name="connsiteY29" fmla="*/ 1178177 h 1837598"/>
              <a:gd name="connsiteX30" fmla="*/ 647701 w 3334998"/>
              <a:gd name="connsiteY30" fmla="*/ 1054352 h 1837598"/>
              <a:gd name="connsiteX31" fmla="*/ 852489 w 3334998"/>
              <a:gd name="connsiteY31" fmla="*/ 935290 h 1837598"/>
              <a:gd name="connsiteX32" fmla="*/ 1100139 w 3334998"/>
              <a:gd name="connsiteY32" fmla="*/ 825752 h 1837598"/>
              <a:gd name="connsiteX33" fmla="*/ 1414464 w 3334998"/>
              <a:gd name="connsiteY33" fmla="*/ 701927 h 1837598"/>
              <a:gd name="connsiteX34" fmla="*/ 1643064 w 3334998"/>
              <a:gd name="connsiteY34" fmla="*/ 597152 h 1837598"/>
              <a:gd name="connsiteX35" fmla="*/ 1905001 w 3334998"/>
              <a:gd name="connsiteY35" fmla="*/ 478090 h 1837598"/>
              <a:gd name="connsiteX36" fmla="*/ 2157414 w 3334998"/>
              <a:gd name="connsiteY36" fmla="*/ 354265 h 1837598"/>
              <a:gd name="connsiteX37" fmla="*/ 2447926 w 3334998"/>
              <a:gd name="connsiteY37" fmla="*/ 220915 h 1837598"/>
              <a:gd name="connsiteX38" fmla="*/ 2562226 w 3334998"/>
              <a:gd name="connsiteY38" fmla="*/ 173290 h 1837598"/>
              <a:gd name="connsiteX0" fmla="*/ 2562226 w 3334300"/>
              <a:gd name="connsiteY0" fmla="*/ 173290 h 1837598"/>
              <a:gd name="connsiteX1" fmla="*/ 2728914 w 3334300"/>
              <a:gd name="connsiteY1" fmla="*/ 106615 h 1837598"/>
              <a:gd name="connsiteX2" fmla="*/ 2881313 w 3334300"/>
              <a:gd name="connsiteY2" fmla="*/ 49465 h 1837598"/>
              <a:gd name="connsiteX3" fmla="*/ 3028951 w 3334300"/>
              <a:gd name="connsiteY3" fmla="*/ 6602 h 1837598"/>
              <a:gd name="connsiteX4" fmla="*/ 3157539 w 3334300"/>
              <a:gd name="connsiteY4" fmla="*/ 6602 h 1837598"/>
              <a:gd name="connsiteX5" fmla="*/ 3262314 w 3334300"/>
              <a:gd name="connsiteY5" fmla="*/ 68515 h 1837598"/>
              <a:gd name="connsiteX6" fmla="*/ 3317083 w 3334300"/>
              <a:gd name="connsiteY6" fmla="*/ 144715 h 1837598"/>
              <a:gd name="connsiteX7" fmla="*/ 3328989 w 3334300"/>
              <a:gd name="connsiteY7" fmla="*/ 292352 h 1837598"/>
              <a:gd name="connsiteX8" fmla="*/ 3238501 w 3334300"/>
              <a:gd name="connsiteY8" fmla="*/ 406652 h 1837598"/>
              <a:gd name="connsiteX9" fmla="*/ 3124201 w 3334300"/>
              <a:gd name="connsiteY9" fmla="*/ 487615 h 1837598"/>
              <a:gd name="connsiteX10" fmla="*/ 2967039 w 3334300"/>
              <a:gd name="connsiteY10" fmla="*/ 563815 h 1837598"/>
              <a:gd name="connsiteX11" fmla="*/ 2786064 w 3334300"/>
              <a:gd name="connsiteY11" fmla="*/ 644777 h 1837598"/>
              <a:gd name="connsiteX12" fmla="*/ 2519364 w 3334300"/>
              <a:gd name="connsiteY12" fmla="*/ 763840 h 1837598"/>
              <a:gd name="connsiteX13" fmla="*/ 2300289 w 3334300"/>
              <a:gd name="connsiteY13" fmla="*/ 863852 h 1837598"/>
              <a:gd name="connsiteX14" fmla="*/ 2085976 w 3334300"/>
              <a:gd name="connsiteY14" fmla="*/ 963865 h 1837598"/>
              <a:gd name="connsiteX15" fmla="*/ 1881189 w 3334300"/>
              <a:gd name="connsiteY15" fmla="*/ 1059115 h 1837598"/>
              <a:gd name="connsiteX16" fmla="*/ 1681164 w 3334300"/>
              <a:gd name="connsiteY16" fmla="*/ 1154365 h 1837598"/>
              <a:gd name="connsiteX17" fmla="*/ 1552576 w 3334300"/>
              <a:gd name="connsiteY17" fmla="*/ 1221040 h 1837598"/>
              <a:gd name="connsiteX18" fmla="*/ 1257301 w 3334300"/>
              <a:gd name="connsiteY18" fmla="*/ 1363915 h 1837598"/>
              <a:gd name="connsiteX19" fmla="*/ 1100139 w 3334300"/>
              <a:gd name="connsiteY19" fmla="*/ 1482977 h 1837598"/>
              <a:gd name="connsiteX20" fmla="*/ 976314 w 3334300"/>
              <a:gd name="connsiteY20" fmla="*/ 1644902 h 1837598"/>
              <a:gd name="connsiteX21" fmla="*/ 804864 w 3334300"/>
              <a:gd name="connsiteY21" fmla="*/ 1740152 h 1837598"/>
              <a:gd name="connsiteX22" fmla="*/ 647701 w 3334300"/>
              <a:gd name="connsiteY22" fmla="*/ 1792540 h 1837598"/>
              <a:gd name="connsiteX23" fmla="*/ 514351 w 3334300"/>
              <a:gd name="connsiteY23" fmla="*/ 1825877 h 1837598"/>
              <a:gd name="connsiteX24" fmla="*/ 280989 w 3334300"/>
              <a:gd name="connsiteY24" fmla="*/ 1835402 h 1837598"/>
              <a:gd name="connsiteX25" fmla="*/ 119064 w 3334300"/>
              <a:gd name="connsiteY25" fmla="*/ 1787777 h 1837598"/>
              <a:gd name="connsiteX26" fmla="*/ 23814 w 3334300"/>
              <a:gd name="connsiteY26" fmla="*/ 1687764 h 1837598"/>
              <a:gd name="connsiteX27" fmla="*/ 9526 w 3334300"/>
              <a:gd name="connsiteY27" fmla="*/ 1506790 h 1837598"/>
              <a:gd name="connsiteX28" fmla="*/ 147639 w 3334300"/>
              <a:gd name="connsiteY28" fmla="*/ 1287715 h 1837598"/>
              <a:gd name="connsiteX29" fmla="*/ 361951 w 3334300"/>
              <a:gd name="connsiteY29" fmla="*/ 1178177 h 1837598"/>
              <a:gd name="connsiteX30" fmla="*/ 647701 w 3334300"/>
              <a:gd name="connsiteY30" fmla="*/ 1054352 h 1837598"/>
              <a:gd name="connsiteX31" fmla="*/ 852489 w 3334300"/>
              <a:gd name="connsiteY31" fmla="*/ 935290 h 1837598"/>
              <a:gd name="connsiteX32" fmla="*/ 1100139 w 3334300"/>
              <a:gd name="connsiteY32" fmla="*/ 825752 h 1837598"/>
              <a:gd name="connsiteX33" fmla="*/ 1414464 w 3334300"/>
              <a:gd name="connsiteY33" fmla="*/ 701927 h 1837598"/>
              <a:gd name="connsiteX34" fmla="*/ 1643064 w 3334300"/>
              <a:gd name="connsiteY34" fmla="*/ 597152 h 1837598"/>
              <a:gd name="connsiteX35" fmla="*/ 1905001 w 3334300"/>
              <a:gd name="connsiteY35" fmla="*/ 478090 h 1837598"/>
              <a:gd name="connsiteX36" fmla="*/ 2157414 w 3334300"/>
              <a:gd name="connsiteY36" fmla="*/ 354265 h 1837598"/>
              <a:gd name="connsiteX37" fmla="*/ 2447926 w 3334300"/>
              <a:gd name="connsiteY37" fmla="*/ 220915 h 1837598"/>
              <a:gd name="connsiteX38" fmla="*/ 2562226 w 3334300"/>
              <a:gd name="connsiteY38" fmla="*/ 173290 h 1837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34300" h="1837598">
                <a:moveTo>
                  <a:pt x="2562226" y="173290"/>
                </a:moveTo>
                <a:lnTo>
                  <a:pt x="2728914" y="106615"/>
                </a:lnTo>
                <a:cubicBezTo>
                  <a:pt x="2782095" y="85978"/>
                  <a:pt x="2825751" y="68515"/>
                  <a:pt x="2881313" y="49465"/>
                </a:cubicBezTo>
                <a:cubicBezTo>
                  <a:pt x="2931319" y="32796"/>
                  <a:pt x="2982913" y="13746"/>
                  <a:pt x="3028951" y="6602"/>
                </a:cubicBezTo>
                <a:cubicBezTo>
                  <a:pt x="3074989" y="-542"/>
                  <a:pt x="3118645" y="-3717"/>
                  <a:pt x="3157539" y="6602"/>
                </a:cubicBezTo>
                <a:cubicBezTo>
                  <a:pt x="3196433" y="16921"/>
                  <a:pt x="3235723" y="45496"/>
                  <a:pt x="3262314" y="68515"/>
                </a:cubicBezTo>
                <a:cubicBezTo>
                  <a:pt x="3288905" y="91534"/>
                  <a:pt x="3305971" y="107409"/>
                  <a:pt x="3317083" y="144715"/>
                </a:cubicBezTo>
                <a:cubicBezTo>
                  <a:pt x="3328195" y="182021"/>
                  <a:pt x="3342086" y="248696"/>
                  <a:pt x="3328989" y="292352"/>
                </a:cubicBezTo>
                <a:cubicBezTo>
                  <a:pt x="3315892" y="336008"/>
                  <a:pt x="3272632" y="374108"/>
                  <a:pt x="3238501" y="406652"/>
                </a:cubicBezTo>
                <a:cubicBezTo>
                  <a:pt x="3204370" y="439196"/>
                  <a:pt x="3169445" y="461421"/>
                  <a:pt x="3124201" y="487615"/>
                </a:cubicBezTo>
                <a:cubicBezTo>
                  <a:pt x="3078957" y="513809"/>
                  <a:pt x="3023395" y="537621"/>
                  <a:pt x="2967039" y="563815"/>
                </a:cubicBezTo>
                <a:cubicBezTo>
                  <a:pt x="2910683" y="590009"/>
                  <a:pt x="2786064" y="644777"/>
                  <a:pt x="2786064" y="644777"/>
                </a:cubicBezTo>
                <a:lnTo>
                  <a:pt x="2519364" y="763840"/>
                </a:lnTo>
                <a:lnTo>
                  <a:pt x="2300289" y="863852"/>
                </a:lnTo>
                <a:lnTo>
                  <a:pt x="2085976" y="963865"/>
                </a:lnTo>
                <a:lnTo>
                  <a:pt x="1881189" y="1059115"/>
                </a:lnTo>
                <a:lnTo>
                  <a:pt x="1681164" y="1154365"/>
                </a:lnTo>
                <a:cubicBezTo>
                  <a:pt x="1626395" y="1181352"/>
                  <a:pt x="1623220" y="1186115"/>
                  <a:pt x="1552576" y="1221040"/>
                </a:cubicBezTo>
                <a:cubicBezTo>
                  <a:pt x="1481932" y="1255965"/>
                  <a:pt x="1332707" y="1320259"/>
                  <a:pt x="1257301" y="1363915"/>
                </a:cubicBezTo>
                <a:cubicBezTo>
                  <a:pt x="1181895" y="1407571"/>
                  <a:pt x="1146970" y="1436146"/>
                  <a:pt x="1100139" y="1482977"/>
                </a:cubicBezTo>
                <a:cubicBezTo>
                  <a:pt x="1053308" y="1529808"/>
                  <a:pt x="1025526" y="1602040"/>
                  <a:pt x="976314" y="1644902"/>
                </a:cubicBezTo>
                <a:cubicBezTo>
                  <a:pt x="927101" y="1687765"/>
                  <a:pt x="859633" y="1715546"/>
                  <a:pt x="804864" y="1740152"/>
                </a:cubicBezTo>
                <a:cubicBezTo>
                  <a:pt x="750095" y="1764758"/>
                  <a:pt x="647701" y="1792540"/>
                  <a:pt x="647701" y="1792540"/>
                </a:cubicBezTo>
                <a:cubicBezTo>
                  <a:pt x="599282" y="1806828"/>
                  <a:pt x="575470" y="1818733"/>
                  <a:pt x="514351" y="1825877"/>
                </a:cubicBezTo>
                <a:cubicBezTo>
                  <a:pt x="453232" y="1833021"/>
                  <a:pt x="346870" y="1841752"/>
                  <a:pt x="280989" y="1835402"/>
                </a:cubicBezTo>
                <a:cubicBezTo>
                  <a:pt x="215108" y="1829052"/>
                  <a:pt x="161927" y="1812383"/>
                  <a:pt x="119064" y="1787777"/>
                </a:cubicBezTo>
                <a:cubicBezTo>
                  <a:pt x="76201" y="1763171"/>
                  <a:pt x="42070" y="1734595"/>
                  <a:pt x="23814" y="1687764"/>
                </a:cubicBezTo>
                <a:cubicBezTo>
                  <a:pt x="5558" y="1640933"/>
                  <a:pt x="-11111" y="1573465"/>
                  <a:pt x="9526" y="1506790"/>
                </a:cubicBezTo>
                <a:cubicBezTo>
                  <a:pt x="30163" y="1440115"/>
                  <a:pt x="88902" y="1342484"/>
                  <a:pt x="147639" y="1287715"/>
                </a:cubicBezTo>
                <a:cubicBezTo>
                  <a:pt x="206376" y="1232946"/>
                  <a:pt x="278607" y="1217071"/>
                  <a:pt x="361951" y="1178177"/>
                </a:cubicBezTo>
                <a:cubicBezTo>
                  <a:pt x="445295" y="1139283"/>
                  <a:pt x="565945" y="1094833"/>
                  <a:pt x="647701" y="1054352"/>
                </a:cubicBezTo>
                <a:cubicBezTo>
                  <a:pt x="729457" y="1013871"/>
                  <a:pt x="777083" y="973390"/>
                  <a:pt x="852489" y="935290"/>
                </a:cubicBezTo>
                <a:cubicBezTo>
                  <a:pt x="927895" y="897190"/>
                  <a:pt x="1006476" y="864646"/>
                  <a:pt x="1100139" y="825752"/>
                </a:cubicBezTo>
                <a:cubicBezTo>
                  <a:pt x="1193802" y="786858"/>
                  <a:pt x="1323977" y="740027"/>
                  <a:pt x="1414464" y="701927"/>
                </a:cubicBezTo>
                <a:cubicBezTo>
                  <a:pt x="1504951" y="663827"/>
                  <a:pt x="1643064" y="597152"/>
                  <a:pt x="1643064" y="597152"/>
                </a:cubicBezTo>
                <a:lnTo>
                  <a:pt x="1905001" y="478090"/>
                </a:lnTo>
                <a:cubicBezTo>
                  <a:pt x="1990726" y="437609"/>
                  <a:pt x="2066926" y="397128"/>
                  <a:pt x="2157414" y="354265"/>
                </a:cubicBezTo>
                <a:cubicBezTo>
                  <a:pt x="2247902" y="311402"/>
                  <a:pt x="2380457" y="251077"/>
                  <a:pt x="2447926" y="220915"/>
                </a:cubicBezTo>
                <a:cubicBezTo>
                  <a:pt x="2515395" y="190753"/>
                  <a:pt x="2515395" y="192340"/>
                  <a:pt x="2562226" y="173290"/>
                </a:cubicBezTo>
                <a:close/>
              </a:path>
            </a:pathLst>
          </a:custGeom>
          <a:solidFill>
            <a:srgbClr val="CF801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任意多边形 8"/>
          <p:cNvSpPr/>
          <p:nvPr/>
        </p:nvSpPr>
        <p:spPr>
          <a:xfrm>
            <a:off x="4575170" y="3755106"/>
            <a:ext cx="763763" cy="1274601"/>
          </a:xfrm>
          <a:custGeom>
            <a:avLst/>
            <a:gdLst>
              <a:gd name="connsiteX0" fmla="*/ 698073 w 771423"/>
              <a:gd name="connsiteY0" fmla="*/ 1066856 h 1271643"/>
              <a:gd name="connsiteX1" fmla="*/ 638542 w 771423"/>
              <a:gd name="connsiteY1" fmla="*/ 883499 h 1271643"/>
              <a:gd name="connsiteX2" fmla="*/ 557579 w 771423"/>
              <a:gd name="connsiteY2" fmla="*/ 626324 h 1271643"/>
              <a:gd name="connsiteX3" fmla="*/ 486142 w 771423"/>
              <a:gd name="connsiteY3" fmla="*/ 395343 h 1271643"/>
              <a:gd name="connsiteX4" fmla="*/ 443279 w 771423"/>
              <a:gd name="connsiteY4" fmla="*/ 285806 h 1271643"/>
              <a:gd name="connsiteX5" fmla="*/ 426610 w 771423"/>
              <a:gd name="connsiteY5" fmla="*/ 223893 h 1271643"/>
              <a:gd name="connsiteX6" fmla="*/ 417085 w 771423"/>
              <a:gd name="connsiteY6" fmla="*/ 181031 h 1271643"/>
              <a:gd name="connsiteX7" fmla="*/ 488523 w 771423"/>
              <a:gd name="connsiteY7" fmla="*/ 181031 h 1271643"/>
              <a:gd name="connsiteX8" fmla="*/ 471854 w 771423"/>
              <a:gd name="connsiteY8" fmla="*/ 164362 h 1271643"/>
              <a:gd name="connsiteX9" fmla="*/ 414704 w 771423"/>
              <a:gd name="connsiteY9" fmla="*/ 116737 h 1271643"/>
              <a:gd name="connsiteX10" fmla="*/ 376604 w 771423"/>
              <a:gd name="connsiteY10" fmla="*/ 78637 h 1271643"/>
              <a:gd name="connsiteX11" fmla="*/ 348029 w 771423"/>
              <a:gd name="connsiteY11" fmla="*/ 57206 h 1271643"/>
              <a:gd name="connsiteX12" fmla="*/ 326598 w 771423"/>
              <a:gd name="connsiteY12" fmla="*/ 40537 h 1271643"/>
              <a:gd name="connsiteX13" fmla="*/ 186104 w 771423"/>
              <a:gd name="connsiteY13" fmla="*/ 56 h 1271643"/>
              <a:gd name="connsiteX14" fmla="*/ 76567 w 771423"/>
              <a:gd name="connsiteY14" fmla="*/ 50062 h 1271643"/>
              <a:gd name="connsiteX15" fmla="*/ 2748 w 771423"/>
              <a:gd name="connsiteY15" fmla="*/ 185793 h 1271643"/>
              <a:gd name="connsiteX16" fmla="*/ 21798 w 771423"/>
              <a:gd name="connsiteY16" fmla="*/ 302474 h 1271643"/>
              <a:gd name="connsiteX17" fmla="*/ 78948 w 771423"/>
              <a:gd name="connsiteY17" fmla="*/ 497737 h 1271643"/>
              <a:gd name="connsiteX18" fmla="*/ 159910 w 771423"/>
              <a:gd name="connsiteY18" fmla="*/ 776343 h 1271643"/>
              <a:gd name="connsiteX19" fmla="*/ 236110 w 771423"/>
              <a:gd name="connsiteY19" fmla="*/ 1045424 h 1271643"/>
              <a:gd name="connsiteX20" fmla="*/ 269448 w 771423"/>
              <a:gd name="connsiteY20" fmla="*/ 1059712 h 1271643"/>
              <a:gd name="connsiteX21" fmla="*/ 352792 w 771423"/>
              <a:gd name="connsiteY21" fmla="*/ 1097812 h 1271643"/>
              <a:gd name="connsiteX22" fmla="*/ 488523 w 771423"/>
              <a:gd name="connsiteY22" fmla="*/ 1152581 h 1271643"/>
              <a:gd name="connsiteX23" fmla="*/ 588535 w 771423"/>
              <a:gd name="connsiteY23" fmla="*/ 1204968 h 1271643"/>
              <a:gd name="connsiteX24" fmla="*/ 690929 w 771423"/>
              <a:gd name="connsiteY24" fmla="*/ 1245449 h 1271643"/>
              <a:gd name="connsiteX25" fmla="*/ 767129 w 771423"/>
              <a:gd name="connsiteY25" fmla="*/ 1271643 h 1271643"/>
              <a:gd name="connsiteX26" fmla="*/ 757604 w 771423"/>
              <a:gd name="connsiteY26" fmla="*/ 1245449 h 1271643"/>
              <a:gd name="connsiteX27" fmla="*/ 721885 w 771423"/>
              <a:gd name="connsiteY27" fmla="*/ 1150199 h 1271643"/>
              <a:gd name="connsiteX28" fmla="*/ 698073 w 771423"/>
              <a:gd name="connsiteY28" fmla="*/ 1066856 h 1271643"/>
              <a:gd name="connsiteX0" fmla="*/ 698073 w 771423"/>
              <a:gd name="connsiteY0" fmla="*/ 1066856 h 1271643"/>
              <a:gd name="connsiteX1" fmla="*/ 638542 w 771423"/>
              <a:gd name="connsiteY1" fmla="*/ 883499 h 1271643"/>
              <a:gd name="connsiteX2" fmla="*/ 557579 w 771423"/>
              <a:gd name="connsiteY2" fmla="*/ 626324 h 1271643"/>
              <a:gd name="connsiteX3" fmla="*/ 486142 w 771423"/>
              <a:gd name="connsiteY3" fmla="*/ 395343 h 1271643"/>
              <a:gd name="connsiteX4" fmla="*/ 443279 w 771423"/>
              <a:gd name="connsiteY4" fmla="*/ 285806 h 1271643"/>
              <a:gd name="connsiteX5" fmla="*/ 426610 w 771423"/>
              <a:gd name="connsiteY5" fmla="*/ 223893 h 1271643"/>
              <a:gd name="connsiteX6" fmla="*/ 417085 w 771423"/>
              <a:gd name="connsiteY6" fmla="*/ 181031 h 1271643"/>
              <a:gd name="connsiteX7" fmla="*/ 488523 w 771423"/>
              <a:gd name="connsiteY7" fmla="*/ 181031 h 1271643"/>
              <a:gd name="connsiteX8" fmla="*/ 471854 w 771423"/>
              <a:gd name="connsiteY8" fmla="*/ 164362 h 1271643"/>
              <a:gd name="connsiteX9" fmla="*/ 414704 w 771423"/>
              <a:gd name="connsiteY9" fmla="*/ 116737 h 1271643"/>
              <a:gd name="connsiteX10" fmla="*/ 376604 w 771423"/>
              <a:gd name="connsiteY10" fmla="*/ 78637 h 1271643"/>
              <a:gd name="connsiteX11" fmla="*/ 348029 w 771423"/>
              <a:gd name="connsiteY11" fmla="*/ 57206 h 1271643"/>
              <a:gd name="connsiteX12" fmla="*/ 326598 w 771423"/>
              <a:gd name="connsiteY12" fmla="*/ 40537 h 1271643"/>
              <a:gd name="connsiteX13" fmla="*/ 186104 w 771423"/>
              <a:gd name="connsiteY13" fmla="*/ 56 h 1271643"/>
              <a:gd name="connsiteX14" fmla="*/ 76567 w 771423"/>
              <a:gd name="connsiteY14" fmla="*/ 50062 h 1271643"/>
              <a:gd name="connsiteX15" fmla="*/ 2748 w 771423"/>
              <a:gd name="connsiteY15" fmla="*/ 185793 h 1271643"/>
              <a:gd name="connsiteX16" fmla="*/ 21798 w 771423"/>
              <a:gd name="connsiteY16" fmla="*/ 302474 h 1271643"/>
              <a:gd name="connsiteX17" fmla="*/ 78948 w 771423"/>
              <a:gd name="connsiteY17" fmla="*/ 497737 h 1271643"/>
              <a:gd name="connsiteX18" fmla="*/ 159910 w 771423"/>
              <a:gd name="connsiteY18" fmla="*/ 776343 h 1271643"/>
              <a:gd name="connsiteX19" fmla="*/ 236110 w 771423"/>
              <a:gd name="connsiteY19" fmla="*/ 1045424 h 1271643"/>
              <a:gd name="connsiteX20" fmla="*/ 269448 w 771423"/>
              <a:gd name="connsiteY20" fmla="*/ 1059712 h 1271643"/>
              <a:gd name="connsiteX21" fmla="*/ 352792 w 771423"/>
              <a:gd name="connsiteY21" fmla="*/ 1097812 h 1271643"/>
              <a:gd name="connsiteX22" fmla="*/ 488523 w 771423"/>
              <a:gd name="connsiteY22" fmla="*/ 1159725 h 1271643"/>
              <a:gd name="connsiteX23" fmla="*/ 588535 w 771423"/>
              <a:gd name="connsiteY23" fmla="*/ 1204968 h 1271643"/>
              <a:gd name="connsiteX24" fmla="*/ 690929 w 771423"/>
              <a:gd name="connsiteY24" fmla="*/ 1245449 h 1271643"/>
              <a:gd name="connsiteX25" fmla="*/ 767129 w 771423"/>
              <a:gd name="connsiteY25" fmla="*/ 1271643 h 1271643"/>
              <a:gd name="connsiteX26" fmla="*/ 757604 w 771423"/>
              <a:gd name="connsiteY26" fmla="*/ 1245449 h 1271643"/>
              <a:gd name="connsiteX27" fmla="*/ 721885 w 771423"/>
              <a:gd name="connsiteY27" fmla="*/ 1150199 h 1271643"/>
              <a:gd name="connsiteX28" fmla="*/ 698073 w 771423"/>
              <a:gd name="connsiteY28" fmla="*/ 1066856 h 1271643"/>
              <a:gd name="connsiteX0" fmla="*/ 698073 w 771423"/>
              <a:gd name="connsiteY0" fmla="*/ 1066856 h 1271643"/>
              <a:gd name="connsiteX1" fmla="*/ 638542 w 771423"/>
              <a:gd name="connsiteY1" fmla="*/ 883499 h 1271643"/>
              <a:gd name="connsiteX2" fmla="*/ 557579 w 771423"/>
              <a:gd name="connsiteY2" fmla="*/ 626324 h 1271643"/>
              <a:gd name="connsiteX3" fmla="*/ 486142 w 771423"/>
              <a:gd name="connsiteY3" fmla="*/ 395343 h 1271643"/>
              <a:gd name="connsiteX4" fmla="*/ 443279 w 771423"/>
              <a:gd name="connsiteY4" fmla="*/ 285806 h 1271643"/>
              <a:gd name="connsiteX5" fmla="*/ 426610 w 771423"/>
              <a:gd name="connsiteY5" fmla="*/ 223893 h 1271643"/>
              <a:gd name="connsiteX6" fmla="*/ 417085 w 771423"/>
              <a:gd name="connsiteY6" fmla="*/ 181031 h 1271643"/>
              <a:gd name="connsiteX7" fmla="*/ 488523 w 771423"/>
              <a:gd name="connsiteY7" fmla="*/ 181031 h 1271643"/>
              <a:gd name="connsiteX8" fmla="*/ 471854 w 771423"/>
              <a:gd name="connsiteY8" fmla="*/ 164362 h 1271643"/>
              <a:gd name="connsiteX9" fmla="*/ 414704 w 771423"/>
              <a:gd name="connsiteY9" fmla="*/ 116737 h 1271643"/>
              <a:gd name="connsiteX10" fmla="*/ 376604 w 771423"/>
              <a:gd name="connsiteY10" fmla="*/ 78637 h 1271643"/>
              <a:gd name="connsiteX11" fmla="*/ 348029 w 771423"/>
              <a:gd name="connsiteY11" fmla="*/ 57206 h 1271643"/>
              <a:gd name="connsiteX12" fmla="*/ 326598 w 771423"/>
              <a:gd name="connsiteY12" fmla="*/ 40537 h 1271643"/>
              <a:gd name="connsiteX13" fmla="*/ 186104 w 771423"/>
              <a:gd name="connsiteY13" fmla="*/ 56 h 1271643"/>
              <a:gd name="connsiteX14" fmla="*/ 76567 w 771423"/>
              <a:gd name="connsiteY14" fmla="*/ 50062 h 1271643"/>
              <a:gd name="connsiteX15" fmla="*/ 2748 w 771423"/>
              <a:gd name="connsiteY15" fmla="*/ 185793 h 1271643"/>
              <a:gd name="connsiteX16" fmla="*/ 21798 w 771423"/>
              <a:gd name="connsiteY16" fmla="*/ 302474 h 1271643"/>
              <a:gd name="connsiteX17" fmla="*/ 78948 w 771423"/>
              <a:gd name="connsiteY17" fmla="*/ 497737 h 1271643"/>
              <a:gd name="connsiteX18" fmla="*/ 159910 w 771423"/>
              <a:gd name="connsiteY18" fmla="*/ 776343 h 1271643"/>
              <a:gd name="connsiteX19" fmla="*/ 236110 w 771423"/>
              <a:gd name="connsiteY19" fmla="*/ 1045424 h 1271643"/>
              <a:gd name="connsiteX20" fmla="*/ 269448 w 771423"/>
              <a:gd name="connsiteY20" fmla="*/ 1059712 h 1271643"/>
              <a:gd name="connsiteX21" fmla="*/ 352792 w 771423"/>
              <a:gd name="connsiteY21" fmla="*/ 1097812 h 1271643"/>
              <a:gd name="connsiteX22" fmla="*/ 488523 w 771423"/>
              <a:gd name="connsiteY22" fmla="*/ 1159725 h 1271643"/>
              <a:gd name="connsiteX23" fmla="*/ 588535 w 771423"/>
              <a:gd name="connsiteY23" fmla="*/ 1204968 h 1271643"/>
              <a:gd name="connsiteX24" fmla="*/ 690929 w 771423"/>
              <a:gd name="connsiteY24" fmla="*/ 1245449 h 1271643"/>
              <a:gd name="connsiteX25" fmla="*/ 767129 w 771423"/>
              <a:gd name="connsiteY25" fmla="*/ 1271643 h 1271643"/>
              <a:gd name="connsiteX26" fmla="*/ 757604 w 771423"/>
              <a:gd name="connsiteY26" fmla="*/ 1245449 h 1271643"/>
              <a:gd name="connsiteX27" fmla="*/ 724266 w 771423"/>
              <a:gd name="connsiteY27" fmla="*/ 1147818 h 1271643"/>
              <a:gd name="connsiteX28" fmla="*/ 698073 w 771423"/>
              <a:gd name="connsiteY28" fmla="*/ 1066856 h 1271643"/>
              <a:gd name="connsiteX0" fmla="*/ 698073 w 769929"/>
              <a:gd name="connsiteY0" fmla="*/ 1066856 h 1272270"/>
              <a:gd name="connsiteX1" fmla="*/ 638542 w 769929"/>
              <a:gd name="connsiteY1" fmla="*/ 883499 h 1272270"/>
              <a:gd name="connsiteX2" fmla="*/ 557579 w 769929"/>
              <a:gd name="connsiteY2" fmla="*/ 626324 h 1272270"/>
              <a:gd name="connsiteX3" fmla="*/ 486142 w 769929"/>
              <a:gd name="connsiteY3" fmla="*/ 395343 h 1272270"/>
              <a:gd name="connsiteX4" fmla="*/ 443279 w 769929"/>
              <a:gd name="connsiteY4" fmla="*/ 285806 h 1272270"/>
              <a:gd name="connsiteX5" fmla="*/ 426610 w 769929"/>
              <a:gd name="connsiteY5" fmla="*/ 223893 h 1272270"/>
              <a:gd name="connsiteX6" fmla="*/ 417085 w 769929"/>
              <a:gd name="connsiteY6" fmla="*/ 181031 h 1272270"/>
              <a:gd name="connsiteX7" fmla="*/ 488523 w 769929"/>
              <a:gd name="connsiteY7" fmla="*/ 181031 h 1272270"/>
              <a:gd name="connsiteX8" fmla="*/ 471854 w 769929"/>
              <a:gd name="connsiteY8" fmla="*/ 164362 h 1272270"/>
              <a:gd name="connsiteX9" fmla="*/ 414704 w 769929"/>
              <a:gd name="connsiteY9" fmla="*/ 116737 h 1272270"/>
              <a:gd name="connsiteX10" fmla="*/ 376604 w 769929"/>
              <a:gd name="connsiteY10" fmla="*/ 78637 h 1272270"/>
              <a:gd name="connsiteX11" fmla="*/ 348029 w 769929"/>
              <a:gd name="connsiteY11" fmla="*/ 57206 h 1272270"/>
              <a:gd name="connsiteX12" fmla="*/ 326598 w 769929"/>
              <a:gd name="connsiteY12" fmla="*/ 40537 h 1272270"/>
              <a:gd name="connsiteX13" fmla="*/ 186104 w 769929"/>
              <a:gd name="connsiteY13" fmla="*/ 56 h 1272270"/>
              <a:gd name="connsiteX14" fmla="*/ 76567 w 769929"/>
              <a:gd name="connsiteY14" fmla="*/ 50062 h 1272270"/>
              <a:gd name="connsiteX15" fmla="*/ 2748 w 769929"/>
              <a:gd name="connsiteY15" fmla="*/ 185793 h 1272270"/>
              <a:gd name="connsiteX16" fmla="*/ 21798 w 769929"/>
              <a:gd name="connsiteY16" fmla="*/ 302474 h 1272270"/>
              <a:gd name="connsiteX17" fmla="*/ 78948 w 769929"/>
              <a:gd name="connsiteY17" fmla="*/ 497737 h 1272270"/>
              <a:gd name="connsiteX18" fmla="*/ 159910 w 769929"/>
              <a:gd name="connsiteY18" fmla="*/ 776343 h 1272270"/>
              <a:gd name="connsiteX19" fmla="*/ 236110 w 769929"/>
              <a:gd name="connsiteY19" fmla="*/ 1045424 h 1272270"/>
              <a:gd name="connsiteX20" fmla="*/ 269448 w 769929"/>
              <a:gd name="connsiteY20" fmla="*/ 1059712 h 1272270"/>
              <a:gd name="connsiteX21" fmla="*/ 352792 w 769929"/>
              <a:gd name="connsiteY21" fmla="*/ 1097812 h 1272270"/>
              <a:gd name="connsiteX22" fmla="*/ 488523 w 769929"/>
              <a:gd name="connsiteY22" fmla="*/ 1159725 h 1272270"/>
              <a:gd name="connsiteX23" fmla="*/ 588535 w 769929"/>
              <a:gd name="connsiteY23" fmla="*/ 1204968 h 1272270"/>
              <a:gd name="connsiteX24" fmla="*/ 690929 w 769929"/>
              <a:gd name="connsiteY24" fmla="*/ 1245449 h 1272270"/>
              <a:gd name="connsiteX25" fmla="*/ 767129 w 769929"/>
              <a:gd name="connsiteY25" fmla="*/ 1271643 h 1272270"/>
              <a:gd name="connsiteX26" fmla="*/ 750461 w 769929"/>
              <a:gd name="connsiteY26" fmla="*/ 1219255 h 1272270"/>
              <a:gd name="connsiteX27" fmla="*/ 724266 w 769929"/>
              <a:gd name="connsiteY27" fmla="*/ 1147818 h 1272270"/>
              <a:gd name="connsiteX28" fmla="*/ 698073 w 769929"/>
              <a:gd name="connsiteY28" fmla="*/ 1066856 h 1272270"/>
              <a:gd name="connsiteX0" fmla="*/ 698073 w 763763"/>
              <a:gd name="connsiteY0" fmla="*/ 1066856 h 1274601"/>
              <a:gd name="connsiteX1" fmla="*/ 638542 w 763763"/>
              <a:gd name="connsiteY1" fmla="*/ 883499 h 1274601"/>
              <a:gd name="connsiteX2" fmla="*/ 557579 w 763763"/>
              <a:gd name="connsiteY2" fmla="*/ 626324 h 1274601"/>
              <a:gd name="connsiteX3" fmla="*/ 486142 w 763763"/>
              <a:gd name="connsiteY3" fmla="*/ 395343 h 1274601"/>
              <a:gd name="connsiteX4" fmla="*/ 443279 w 763763"/>
              <a:gd name="connsiteY4" fmla="*/ 285806 h 1274601"/>
              <a:gd name="connsiteX5" fmla="*/ 426610 w 763763"/>
              <a:gd name="connsiteY5" fmla="*/ 223893 h 1274601"/>
              <a:gd name="connsiteX6" fmla="*/ 417085 w 763763"/>
              <a:gd name="connsiteY6" fmla="*/ 181031 h 1274601"/>
              <a:gd name="connsiteX7" fmla="*/ 488523 w 763763"/>
              <a:gd name="connsiteY7" fmla="*/ 181031 h 1274601"/>
              <a:gd name="connsiteX8" fmla="*/ 471854 w 763763"/>
              <a:gd name="connsiteY8" fmla="*/ 164362 h 1274601"/>
              <a:gd name="connsiteX9" fmla="*/ 414704 w 763763"/>
              <a:gd name="connsiteY9" fmla="*/ 116737 h 1274601"/>
              <a:gd name="connsiteX10" fmla="*/ 376604 w 763763"/>
              <a:gd name="connsiteY10" fmla="*/ 78637 h 1274601"/>
              <a:gd name="connsiteX11" fmla="*/ 348029 w 763763"/>
              <a:gd name="connsiteY11" fmla="*/ 57206 h 1274601"/>
              <a:gd name="connsiteX12" fmla="*/ 326598 w 763763"/>
              <a:gd name="connsiteY12" fmla="*/ 40537 h 1274601"/>
              <a:gd name="connsiteX13" fmla="*/ 186104 w 763763"/>
              <a:gd name="connsiteY13" fmla="*/ 56 h 1274601"/>
              <a:gd name="connsiteX14" fmla="*/ 76567 w 763763"/>
              <a:gd name="connsiteY14" fmla="*/ 50062 h 1274601"/>
              <a:gd name="connsiteX15" fmla="*/ 2748 w 763763"/>
              <a:gd name="connsiteY15" fmla="*/ 185793 h 1274601"/>
              <a:gd name="connsiteX16" fmla="*/ 21798 w 763763"/>
              <a:gd name="connsiteY16" fmla="*/ 302474 h 1274601"/>
              <a:gd name="connsiteX17" fmla="*/ 78948 w 763763"/>
              <a:gd name="connsiteY17" fmla="*/ 497737 h 1274601"/>
              <a:gd name="connsiteX18" fmla="*/ 159910 w 763763"/>
              <a:gd name="connsiteY18" fmla="*/ 776343 h 1274601"/>
              <a:gd name="connsiteX19" fmla="*/ 236110 w 763763"/>
              <a:gd name="connsiteY19" fmla="*/ 1045424 h 1274601"/>
              <a:gd name="connsiteX20" fmla="*/ 269448 w 763763"/>
              <a:gd name="connsiteY20" fmla="*/ 1059712 h 1274601"/>
              <a:gd name="connsiteX21" fmla="*/ 352792 w 763763"/>
              <a:gd name="connsiteY21" fmla="*/ 1097812 h 1274601"/>
              <a:gd name="connsiteX22" fmla="*/ 488523 w 763763"/>
              <a:gd name="connsiteY22" fmla="*/ 1159725 h 1274601"/>
              <a:gd name="connsiteX23" fmla="*/ 588535 w 763763"/>
              <a:gd name="connsiteY23" fmla="*/ 1204968 h 1274601"/>
              <a:gd name="connsiteX24" fmla="*/ 690929 w 763763"/>
              <a:gd name="connsiteY24" fmla="*/ 1245449 h 1274601"/>
              <a:gd name="connsiteX25" fmla="*/ 759985 w 763763"/>
              <a:gd name="connsiteY25" fmla="*/ 1274024 h 1274601"/>
              <a:gd name="connsiteX26" fmla="*/ 750461 w 763763"/>
              <a:gd name="connsiteY26" fmla="*/ 1219255 h 1274601"/>
              <a:gd name="connsiteX27" fmla="*/ 724266 w 763763"/>
              <a:gd name="connsiteY27" fmla="*/ 1147818 h 1274601"/>
              <a:gd name="connsiteX28" fmla="*/ 698073 w 763763"/>
              <a:gd name="connsiteY28" fmla="*/ 1066856 h 1274601"/>
              <a:gd name="connsiteX0" fmla="*/ 698073 w 763763"/>
              <a:gd name="connsiteY0" fmla="*/ 1066856 h 1274601"/>
              <a:gd name="connsiteX1" fmla="*/ 638542 w 763763"/>
              <a:gd name="connsiteY1" fmla="*/ 883499 h 1274601"/>
              <a:gd name="connsiteX2" fmla="*/ 557579 w 763763"/>
              <a:gd name="connsiteY2" fmla="*/ 626324 h 1274601"/>
              <a:gd name="connsiteX3" fmla="*/ 486142 w 763763"/>
              <a:gd name="connsiteY3" fmla="*/ 395343 h 1274601"/>
              <a:gd name="connsiteX4" fmla="*/ 443279 w 763763"/>
              <a:gd name="connsiteY4" fmla="*/ 285806 h 1274601"/>
              <a:gd name="connsiteX5" fmla="*/ 426610 w 763763"/>
              <a:gd name="connsiteY5" fmla="*/ 223893 h 1274601"/>
              <a:gd name="connsiteX6" fmla="*/ 417085 w 763763"/>
              <a:gd name="connsiteY6" fmla="*/ 181031 h 1274601"/>
              <a:gd name="connsiteX7" fmla="*/ 488523 w 763763"/>
              <a:gd name="connsiteY7" fmla="*/ 181031 h 1274601"/>
              <a:gd name="connsiteX8" fmla="*/ 471854 w 763763"/>
              <a:gd name="connsiteY8" fmla="*/ 164362 h 1274601"/>
              <a:gd name="connsiteX9" fmla="*/ 414704 w 763763"/>
              <a:gd name="connsiteY9" fmla="*/ 116737 h 1274601"/>
              <a:gd name="connsiteX10" fmla="*/ 376604 w 763763"/>
              <a:gd name="connsiteY10" fmla="*/ 78637 h 1274601"/>
              <a:gd name="connsiteX11" fmla="*/ 348029 w 763763"/>
              <a:gd name="connsiteY11" fmla="*/ 57206 h 1274601"/>
              <a:gd name="connsiteX12" fmla="*/ 326598 w 763763"/>
              <a:gd name="connsiteY12" fmla="*/ 40537 h 1274601"/>
              <a:gd name="connsiteX13" fmla="*/ 186104 w 763763"/>
              <a:gd name="connsiteY13" fmla="*/ 56 h 1274601"/>
              <a:gd name="connsiteX14" fmla="*/ 76567 w 763763"/>
              <a:gd name="connsiteY14" fmla="*/ 50062 h 1274601"/>
              <a:gd name="connsiteX15" fmla="*/ 2748 w 763763"/>
              <a:gd name="connsiteY15" fmla="*/ 185793 h 1274601"/>
              <a:gd name="connsiteX16" fmla="*/ 21798 w 763763"/>
              <a:gd name="connsiteY16" fmla="*/ 302474 h 1274601"/>
              <a:gd name="connsiteX17" fmla="*/ 78948 w 763763"/>
              <a:gd name="connsiteY17" fmla="*/ 497737 h 1274601"/>
              <a:gd name="connsiteX18" fmla="*/ 159910 w 763763"/>
              <a:gd name="connsiteY18" fmla="*/ 776343 h 1274601"/>
              <a:gd name="connsiteX19" fmla="*/ 226585 w 763763"/>
              <a:gd name="connsiteY19" fmla="*/ 1007324 h 1274601"/>
              <a:gd name="connsiteX20" fmla="*/ 269448 w 763763"/>
              <a:gd name="connsiteY20" fmla="*/ 1059712 h 1274601"/>
              <a:gd name="connsiteX21" fmla="*/ 352792 w 763763"/>
              <a:gd name="connsiteY21" fmla="*/ 1097812 h 1274601"/>
              <a:gd name="connsiteX22" fmla="*/ 488523 w 763763"/>
              <a:gd name="connsiteY22" fmla="*/ 1159725 h 1274601"/>
              <a:gd name="connsiteX23" fmla="*/ 588535 w 763763"/>
              <a:gd name="connsiteY23" fmla="*/ 1204968 h 1274601"/>
              <a:gd name="connsiteX24" fmla="*/ 690929 w 763763"/>
              <a:gd name="connsiteY24" fmla="*/ 1245449 h 1274601"/>
              <a:gd name="connsiteX25" fmla="*/ 759985 w 763763"/>
              <a:gd name="connsiteY25" fmla="*/ 1274024 h 1274601"/>
              <a:gd name="connsiteX26" fmla="*/ 750461 w 763763"/>
              <a:gd name="connsiteY26" fmla="*/ 1219255 h 1274601"/>
              <a:gd name="connsiteX27" fmla="*/ 724266 w 763763"/>
              <a:gd name="connsiteY27" fmla="*/ 1147818 h 1274601"/>
              <a:gd name="connsiteX28" fmla="*/ 698073 w 763763"/>
              <a:gd name="connsiteY28" fmla="*/ 1066856 h 1274601"/>
              <a:gd name="connsiteX0" fmla="*/ 698073 w 763763"/>
              <a:gd name="connsiteY0" fmla="*/ 1066856 h 1274601"/>
              <a:gd name="connsiteX1" fmla="*/ 638542 w 763763"/>
              <a:gd name="connsiteY1" fmla="*/ 883499 h 1274601"/>
              <a:gd name="connsiteX2" fmla="*/ 557579 w 763763"/>
              <a:gd name="connsiteY2" fmla="*/ 626324 h 1274601"/>
              <a:gd name="connsiteX3" fmla="*/ 486142 w 763763"/>
              <a:gd name="connsiteY3" fmla="*/ 395343 h 1274601"/>
              <a:gd name="connsiteX4" fmla="*/ 443279 w 763763"/>
              <a:gd name="connsiteY4" fmla="*/ 285806 h 1274601"/>
              <a:gd name="connsiteX5" fmla="*/ 426610 w 763763"/>
              <a:gd name="connsiteY5" fmla="*/ 223893 h 1274601"/>
              <a:gd name="connsiteX6" fmla="*/ 417085 w 763763"/>
              <a:gd name="connsiteY6" fmla="*/ 181031 h 1274601"/>
              <a:gd name="connsiteX7" fmla="*/ 488523 w 763763"/>
              <a:gd name="connsiteY7" fmla="*/ 181031 h 1274601"/>
              <a:gd name="connsiteX8" fmla="*/ 471854 w 763763"/>
              <a:gd name="connsiteY8" fmla="*/ 164362 h 1274601"/>
              <a:gd name="connsiteX9" fmla="*/ 414704 w 763763"/>
              <a:gd name="connsiteY9" fmla="*/ 116737 h 1274601"/>
              <a:gd name="connsiteX10" fmla="*/ 376604 w 763763"/>
              <a:gd name="connsiteY10" fmla="*/ 78637 h 1274601"/>
              <a:gd name="connsiteX11" fmla="*/ 348029 w 763763"/>
              <a:gd name="connsiteY11" fmla="*/ 57206 h 1274601"/>
              <a:gd name="connsiteX12" fmla="*/ 326598 w 763763"/>
              <a:gd name="connsiteY12" fmla="*/ 40537 h 1274601"/>
              <a:gd name="connsiteX13" fmla="*/ 186104 w 763763"/>
              <a:gd name="connsiteY13" fmla="*/ 56 h 1274601"/>
              <a:gd name="connsiteX14" fmla="*/ 76567 w 763763"/>
              <a:gd name="connsiteY14" fmla="*/ 50062 h 1274601"/>
              <a:gd name="connsiteX15" fmla="*/ 2748 w 763763"/>
              <a:gd name="connsiteY15" fmla="*/ 185793 h 1274601"/>
              <a:gd name="connsiteX16" fmla="*/ 21798 w 763763"/>
              <a:gd name="connsiteY16" fmla="*/ 302474 h 1274601"/>
              <a:gd name="connsiteX17" fmla="*/ 78948 w 763763"/>
              <a:gd name="connsiteY17" fmla="*/ 497737 h 1274601"/>
              <a:gd name="connsiteX18" fmla="*/ 159910 w 763763"/>
              <a:gd name="connsiteY18" fmla="*/ 776343 h 1274601"/>
              <a:gd name="connsiteX19" fmla="*/ 226585 w 763763"/>
              <a:gd name="connsiteY19" fmla="*/ 1016849 h 1274601"/>
              <a:gd name="connsiteX20" fmla="*/ 269448 w 763763"/>
              <a:gd name="connsiteY20" fmla="*/ 1059712 h 1274601"/>
              <a:gd name="connsiteX21" fmla="*/ 352792 w 763763"/>
              <a:gd name="connsiteY21" fmla="*/ 1097812 h 1274601"/>
              <a:gd name="connsiteX22" fmla="*/ 488523 w 763763"/>
              <a:gd name="connsiteY22" fmla="*/ 1159725 h 1274601"/>
              <a:gd name="connsiteX23" fmla="*/ 588535 w 763763"/>
              <a:gd name="connsiteY23" fmla="*/ 1204968 h 1274601"/>
              <a:gd name="connsiteX24" fmla="*/ 690929 w 763763"/>
              <a:gd name="connsiteY24" fmla="*/ 1245449 h 1274601"/>
              <a:gd name="connsiteX25" fmla="*/ 759985 w 763763"/>
              <a:gd name="connsiteY25" fmla="*/ 1274024 h 1274601"/>
              <a:gd name="connsiteX26" fmla="*/ 750461 w 763763"/>
              <a:gd name="connsiteY26" fmla="*/ 1219255 h 1274601"/>
              <a:gd name="connsiteX27" fmla="*/ 724266 w 763763"/>
              <a:gd name="connsiteY27" fmla="*/ 1147818 h 1274601"/>
              <a:gd name="connsiteX28" fmla="*/ 698073 w 763763"/>
              <a:gd name="connsiteY28" fmla="*/ 1066856 h 1274601"/>
              <a:gd name="connsiteX0" fmla="*/ 698073 w 763763"/>
              <a:gd name="connsiteY0" fmla="*/ 1066856 h 1274601"/>
              <a:gd name="connsiteX1" fmla="*/ 638542 w 763763"/>
              <a:gd name="connsiteY1" fmla="*/ 883499 h 1274601"/>
              <a:gd name="connsiteX2" fmla="*/ 557579 w 763763"/>
              <a:gd name="connsiteY2" fmla="*/ 626324 h 1274601"/>
              <a:gd name="connsiteX3" fmla="*/ 486142 w 763763"/>
              <a:gd name="connsiteY3" fmla="*/ 395343 h 1274601"/>
              <a:gd name="connsiteX4" fmla="*/ 443279 w 763763"/>
              <a:gd name="connsiteY4" fmla="*/ 285806 h 1274601"/>
              <a:gd name="connsiteX5" fmla="*/ 426610 w 763763"/>
              <a:gd name="connsiteY5" fmla="*/ 223893 h 1274601"/>
              <a:gd name="connsiteX6" fmla="*/ 417085 w 763763"/>
              <a:gd name="connsiteY6" fmla="*/ 181031 h 1274601"/>
              <a:gd name="connsiteX7" fmla="*/ 488523 w 763763"/>
              <a:gd name="connsiteY7" fmla="*/ 181031 h 1274601"/>
              <a:gd name="connsiteX8" fmla="*/ 471854 w 763763"/>
              <a:gd name="connsiteY8" fmla="*/ 164362 h 1274601"/>
              <a:gd name="connsiteX9" fmla="*/ 414704 w 763763"/>
              <a:gd name="connsiteY9" fmla="*/ 116737 h 1274601"/>
              <a:gd name="connsiteX10" fmla="*/ 376604 w 763763"/>
              <a:gd name="connsiteY10" fmla="*/ 78637 h 1274601"/>
              <a:gd name="connsiteX11" fmla="*/ 348029 w 763763"/>
              <a:gd name="connsiteY11" fmla="*/ 57206 h 1274601"/>
              <a:gd name="connsiteX12" fmla="*/ 326598 w 763763"/>
              <a:gd name="connsiteY12" fmla="*/ 40537 h 1274601"/>
              <a:gd name="connsiteX13" fmla="*/ 186104 w 763763"/>
              <a:gd name="connsiteY13" fmla="*/ 56 h 1274601"/>
              <a:gd name="connsiteX14" fmla="*/ 76567 w 763763"/>
              <a:gd name="connsiteY14" fmla="*/ 50062 h 1274601"/>
              <a:gd name="connsiteX15" fmla="*/ 2748 w 763763"/>
              <a:gd name="connsiteY15" fmla="*/ 185793 h 1274601"/>
              <a:gd name="connsiteX16" fmla="*/ 21798 w 763763"/>
              <a:gd name="connsiteY16" fmla="*/ 302474 h 1274601"/>
              <a:gd name="connsiteX17" fmla="*/ 78948 w 763763"/>
              <a:gd name="connsiteY17" fmla="*/ 497737 h 1274601"/>
              <a:gd name="connsiteX18" fmla="*/ 159910 w 763763"/>
              <a:gd name="connsiteY18" fmla="*/ 776343 h 1274601"/>
              <a:gd name="connsiteX19" fmla="*/ 221822 w 763763"/>
              <a:gd name="connsiteY19" fmla="*/ 1004943 h 1274601"/>
              <a:gd name="connsiteX20" fmla="*/ 269448 w 763763"/>
              <a:gd name="connsiteY20" fmla="*/ 1059712 h 1274601"/>
              <a:gd name="connsiteX21" fmla="*/ 352792 w 763763"/>
              <a:gd name="connsiteY21" fmla="*/ 1097812 h 1274601"/>
              <a:gd name="connsiteX22" fmla="*/ 488523 w 763763"/>
              <a:gd name="connsiteY22" fmla="*/ 1159725 h 1274601"/>
              <a:gd name="connsiteX23" fmla="*/ 588535 w 763763"/>
              <a:gd name="connsiteY23" fmla="*/ 1204968 h 1274601"/>
              <a:gd name="connsiteX24" fmla="*/ 690929 w 763763"/>
              <a:gd name="connsiteY24" fmla="*/ 1245449 h 1274601"/>
              <a:gd name="connsiteX25" fmla="*/ 759985 w 763763"/>
              <a:gd name="connsiteY25" fmla="*/ 1274024 h 1274601"/>
              <a:gd name="connsiteX26" fmla="*/ 750461 w 763763"/>
              <a:gd name="connsiteY26" fmla="*/ 1219255 h 1274601"/>
              <a:gd name="connsiteX27" fmla="*/ 724266 w 763763"/>
              <a:gd name="connsiteY27" fmla="*/ 1147818 h 1274601"/>
              <a:gd name="connsiteX28" fmla="*/ 698073 w 763763"/>
              <a:gd name="connsiteY28" fmla="*/ 1066856 h 1274601"/>
              <a:gd name="connsiteX0" fmla="*/ 698073 w 763763"/>
              <a:gd name="connsiteY0" fmla="*/ 1066856 h 1274601"/>
              <a:gd name="connsiteX1" fmla="*/ 638542 w 763763"/>
              <a:gd name="connsiteY1" fmla="*/ 883499 h 1274601"/>
              <a:gd name="connsiteX2" fmla="*/ 557579 w 763763"/>
              <a:gd name="connsiteY2" fmla="*/ 626324 h 1274601"/>
              <a:gd name="connsiteX3" fmla="*/ 486142 w 763763"/>
              <a:gd name="connsiteY3" fmla="*/ 395343 h 1274601"/>
              <a:gd name="connsiteX4" fmla="*/ 443279 w 763763"/>
              <a:gd name="connsiteY4" fmla="*/ 285806 h 1274601"/>
              <a:gd name="connsiteX5" fmla="*/ 424229 w 763763"/>
              <a:gd name="connsiteY5" fmla="*/ 223893 h 1274601"/>
              <a:gd name="connsiteX6" fmla="*/ 417085 w 763763"/>
              <a:gd name="connsiteY6" fmla="*/ 181031 h 1274601"/>
              <a:gd name="connsiteX7" fmla="*/ 488523 w 763763"/>
              <a:gd name="connsiteY7" fmla="*/ 181031 h 1274601"/>
              <a:gd name="connsiteX8" fmla="*/ 471854 w 763763"/>
              <a:gd name="connsiteY8" fmla="*/ 164362 h 1274601"/>
              <a:gd name="connsiteX9" fmla="*/ 414704 w 763763"/>
              <a:gd name="connsiteY9" fmla="*/ 116737 h 1274601"/>
              <a:gd name="connsiteX10" fmla="*/ 376604 w 763763"/>
              <a:gd name="connsiteY10" fmla="*/ 78637 h 1274601"/>
              <a:gd name="connsiteX11" fmla="*/ 348029 w 763763"/>
              <a:gd name="connsiteY11" fmla="*/ 57206 h 1274601"/>
              <a:gd name="connsiteX12" fmla="*/ 326598 w 763763"/>
              <a:gd name="connsiteY12" fmla="*/ 40537 h 1274601"/>
              <a:gd name="connsiteX13" fmla="*/ 186104 w 763763"/>
              <a:gd name="connsiteY13" fmla="*/ 56 h 1274601"/>
              <a:gd name="connsiteX14" fmla="*/ 76567 w 763763"/>
              <a:gd name="connsiteY14" fmla="*/ 50062 h 1274601"/>
              <a:gd name="connsiteX15" fmla="*/ 2748 w 763763"/>
              <a:gd name="connsiteY15" fmla="*/ 185793 h 1274601"/>
              <a:gd name="connsiteX16" fmla="*/ 21798 w 763763"/>
              <a:gd name="connsiteY16" fmla="*/ 302474 h 1274601"/>
              <a:gd name="connsiteX17" fmla="*/ 78948 w 763763"/>
              <a:gd name="connsiteY17" fmla="*/ 497737 h 1274601"/>
              <a:gd name="connsiteX18" fmla="*/ 159910 w 763763"/>
              <a:gd name="connsiteY18" fmla="*/ 776343 h 1274601"/>
              <a:gd name="connsiteX19" fmla="*/ 221822 w 763763"/>
              <a:gd name="connsiteY19" fmla="*/ 1004943 h 1274601"/>
              <a:gd name="connsiteX20" fmla="*/ 269448 w 763763"/>
              <a:gd name="connsiteY20" fmla="*/ 1059712 h 1274601"/>
              <a:gd name="connsiteX21" fmla="*/ 352792 w 763763"/>
              <a:gd name="connsiteY21" fmla="*/ 1097812 h 1274601"/>
              <a:gd name="connsiteX22" fmla="*/ 488523 w 763763"/>
              <a:gd name="connsiteY22" fmla="*/ 1159725 h 1274601"/>
              <a:gd name="connsiteX23" fmla="*/ 588535 w 763763"/>
              <a:gd name="connsiteY23" fmla="*/ 1204968 h 1274601"/>
              <a:gd name="connsiteX24" fmla="*/ 690929 w 763763"/>
              <a:gd name="connsiteY24" fmla="*/ 1245449 h 1274601"/>
              <a:gd name="connsiteX25" fmla="*/ 759985 w 763763"/>
              <a:gd name="connsiteY25" fmla="*/ 1274024 h 1274601"/>
              <a:gd name="connsiteX26" fmla="*/ 750461 w 763763"/>
              <a:gd name="connsiteY26" fmla="*/ 1219255 h 1274601"/>
              <a:gd name="connsiteX27" fmla="*/ 724266 w 763763"/>
              <a:gd name="connsiteY27" fmla="*/ 1147818 h 1274601"/>
              <a:gd name="connsiteX28" fmla="*/ 698073 w 763763"/>
              <a:gd name="connsiteY28" fmla="*/ 1066856 h 1274601"/>
              <a:gd name="connsiteX0" fmla="*/ 698073 w 763763"/>
              <a:gd name="connsiteY0" fmla="*/ 1066856 h 1274601"/>
              <a:gd name="connsiteX1" fmla="*/ 638542 w 763763"/>
              <a:gd name="connsiteY1" fmla="*/ 883499 h 1274601"/>
              <a:gd name="connsiteX2" fmla="*/ 557579 w 763763"/>
              <a:gd name="connsiteY2" fmla="*/ 626324 h 1274601"/>
              <a:gd name="connsiteX3" fmla="*/ 486142 w 763763"/>
              <a:gd name="connsiteY3" fmla="*/ 395343 h 1274601"/>
              <a:gd name="connsiteX4" fmla="*/ 443279 w 763763"/>
              <a:gd name="connsiteY4" fmla="*/ 285806 h 1274601"/>
              <a:gd name="connsiteX5" fmla="*/ 424229 w 763763"/>
              <a:gd name="connsiteY5" fmla="*/ 223893 h 1274601"/>
              <a:gd name="connsiteX6" fmla="*/ 417085 w 763763"/>
              <a:gd name="connsiteY6" fmla="*/ 181031 h 1274601"/>
              <a:gd name="connsiteX7" fmla="*/ 488523 w 763763"/>
              <a:gd name="connsiteY7" fmla="*/ 181031 h 1274601"/>
              <a:gd name="connsiteX8" fmla="*/ 471854 w 763763"/>
              <a:gd name="connsiteY8" fmla="*/ 164362 h 1274601"/>
              <a:gd name="connsiteX9" fmla="*/ 414704 w 763763"/>
              <a:gd name="connsiteY9" fmla="*/ 116737 h 1274601"/>
              <a:gd name="connsiteX10" fmla="*/ 376604 w 763763"/>
              <a:gd name="connsiteY10" fmla="*/ 78637 h 1274601"/>
              <a:gd name="connsiteX11" fmla="*/ 348029 w 763763"/>
              <a:gd name="connsiteY11" fmla="*/ 57206 h 1274601"/>
              <a:gd name="connsiteX12" fmla="*/ 326598 w 763763"/>
              <a:gd name="connsiteY12" fmla="*/ 40537 h 1274601"/>
              <a:gd name="connsiteX13" fmla="*/ 186104 w 763763"/>
              <a:gd name="connsiteY13" fmla="*/ 56 h 1274601"/>
              <a:gd name="connsiteX14" fmla="*/ 76567 w 763763"/>
              <a:gd name="connsiteY14" fmla="*/ 50062 h 1274601"/>
              <a:gd name="connsiteX15" fmla="*/ 2748 w 763763"/>
              <a:gd name="connsiteY15" fmla="*/ 185793 h 1274601"/>
              <a:gd name="connsiteX16" fmla="*/ 21798 w 763763"/>
              <a:gd name="connsiteY16" fmla="*/ 302474 h 1274601"/>
              <a:gd name="connsiteX17" fmla="*/ 78948 w 763763"/>
              <a:gd name="connsiteY17" fmla="*/ 497737 h 1274601"/>
              <a:gd name="connsiteX18" fmla="*/ 159910 w 763763"/>
              <a:gd name="connsiteY18" fmla="*/ 776343 h 1274601"/>
              <a:gd name="connsiteX19" fmla="*/ 221822 w 763763"/>
              <a:gd name="connsiteY19" fmla="*/ 1004943 h 1274601"/>
              <a:gd name="connsiteX20" fmla="*/ 269448 w 763763"/>
              <a:gd name="connsiteY20" fmla="*/ 1059712 h 1274601"/>
              <a:gd name="connsiteX21" fmla="*/ 352792 w 763763"/>
              <a:gd name="connsiteY21" fmla="*/ 1097812 h 1274601"/>
              <a:gd name="connsiteX22" fmla="*/ 488523 w 763763"/>
              <a:gd name="connsiteY22" fmla="*/ 1159725 h 1274601"/>
              <a:gd name="connsiteX23" fmla="*/ 588535 w 763763"/>
              <a:gd name="connsiteY23" fmla="*/ 1204968 h 1274601"/>
              <a:gd name="connsiteX24" fmla="*/ 690929 w 763763"/>
              <a:gd name="connsiteY24" fmla="*/ 1245449 h 1274601"/>
              <a:gd name="connsiteX25" fmla="*/ 759985 w 763763"/>
              <a:gd name="connsiteY25" fmla="*/ 1274024 h 1274601"/>
              <a:gd name="connsiteX26" fmla="*/ 750461 w 763763"/>
              <a:gd name="connsiteY26" fmla="*/ 1219255 h 1274601"/>
              <a:gd name="connsiteX27" fmla="*/ 724266 w 763763"/>
              <a:gd name="connsiteY27" fmla="*/ 1147818 h 1274601"/>
              <a:gd name="connsiteX28" fmla="*/ 698073 w 763763"/>
              <a:gd name="connsiteY28" fmla="*/ 1066856 h 1274601"/>
              <a:gd name="connsiteX0" fmla="*/ 698073 w 763763"/>
              <a:gd name="connsiteY0" fmla="*/ 1066856 h 1274601"/>
              <a:gd name="connsiteX1" fmla="*/ 638542 w 763763"/>
              <a:gd name="connsiteY1" fmla="*/ 883499 h 1274601"/>
              <a:gd name="connsiteX2" fmla="*/ 557579 w 763763"/>
              <a:gd name="connsiteY2" fmla="*/ 626324 h 1274601"/>
              <a:gd name="connsiteX3" fmla="*/ 486142 w 763763"/>
              <a:gd name="connsiteY3" fmla="*/ 395343 h 1274601"/>
              <a:gd name="connsiteX4" fmla="*/ 445661 w 763763"/>
              <a:gd name="connsiteY4" fmla="*/ 283425 h 1274601"/>
              <a:gd name="connsiteX5" fmla="*/ 424229 w 763763"/>
              <a:gd name="connsiteY5" fmla="*/ 223893 h 1274601"/>
              <a:gd name="connsiteX6" fmla="*/ 417085 w 763763"/>
              <a:gd name="connsiteY6" fmla="*/ 181031 h 1274601"/>
              <a:gd name="connsiteX7" fmla="*/ 488523 w 763763"/>
              <a:gd name="connsiteY7" fmla="*/ 181031 h 1274601"/>
              <a:gd name="connsiteX8" fmla="*/ 471854 w 763763"/>
              <a:gd name="connsiteY8" fmla="*/ 164362 h 1274601"/>
              <a:gd name="connsiteX9" fmla="*/ 414704 w 763763"/>
              <a:gd name="connsiteY9" fmla="*/ 116737 h 1274601"/>
              <a:gd name="connsiteX10" fmla="*/ 376604 w 763763"/>
              <a:gd name="connsiteY10" fmla="*/ 78637 h 1274601"/>
              <a:gd name="connsiteX11" fmla="*/ 348029 w 763763"/>
              <a:gd name="connsiteY11" fmla="*/ 57206 h 1274601"/>
              <a:gd name="connsiteX12" fmla="*/ 326598 w 763763"/>
              <a:gd name="connsiteY12" fmla="*/ 40537 h 1274601"/>
              <a:gd name="connsiteX13" fmla="*/ 186104 w 763763"/>
              <a:gd name="connsiteY13" fmla="*/ 56 h 1274601"/>
              <a:gd name="connsiteX14" fmla="*/ 76567 w 763763"/>
              <a:gd name="connsiteY14" fmla="*/ 50062 h 1274601"/>
              <a:gd name="connsiteX15" fmla="*/ 2748 w 763763"/>
              <a:gd name="connsiteY15" fmla="*/ 185793 h 1274601"/>
              <a:gd name="connsiteX16" fmla="*/ 21798 w 763763"/>
              <a:gd name="connsiteY16" fmla="*/ 302474 h 1274601"/>
              <a:gd name="connsiteX17" fmla="*/ 78948 w 763763"/>
              <a:gd name="connsiteY17" fmla="*/ 497737 h 1274601"/>
              <a:gd name="connsiteX18" fmla="*/ 159910 w 763763"/>
              <a:gd name="connsiteY18" fmla="*/ 776343 h 1274601"/>
              <a:gd name="connsiteX19" fmla="*/ 221822 w 763763"/>
              <a:gd name="connsiteY19" fmla="*/ 1004943 h 1274601"/>
              <a:gd name="connsiteX20" fmla="*/ 269448 w 763763"/>
              <a:gd name="connsiteY20" fmla="*/ 1059712 h 1274601"/>
              <a:gd name="connsiteX21" fmla="*/ 352792 w 763763"/>
              <a:gd name="connsiteY21" fmla="*/ 1097812 h 1274601"/>
              <a:gd name="connsiteX22" fmla="*/ 488523 w 763763"/>
              <a:gd name="connsiteY22" fmla="*/ 1159725 h 1274601"/>
              <a:gd name="connsiteX23" fmla="*/ 588535 w 763763"/>
              <a:gd name="connsiteY23" fmla="*/ 1204968 h 1274601"/>
              <a:gd name="connsiteX24" fmla="*/ 690929 w 763763"/>
              <a:gd name="connsiteY24" fmla="*/ 1245449 h 1274601"/>
              <a:gd name="connsiteX25" fmla="*/ 759985 w 763763"/>
              <a:gd name="connsiteY25" fmla="*/ 1274024 h 1274601"/>
              <a:gd name="connsiteX26" fmla="*/ 750461 w 763763"/>
              <a:gd name="connsiteY26" fmla="*/ 1219255 h 1274601"/>
              <a:gd name="connsiteX27" fmla="*/ 724266 w 763763"/>
              <a:gd name="connsiteY27" fmla="*/ 1147818 h 1274601"/>
              <a:gd name="connsiteX28" fmla="*/ 698073 w 763763"/>
              <a:gd name="connsiteY28" fmla="*/ 1066856 h 1274601"/>
              <a:gd name="connsiteX0" fmla="*/ 698073 w 763763"/>
              <a:gd name="connsiteY0" fmla="*/ 1066856 h 1274601"/>
              <a:gd name="connsiteX1" fmla="*/ 638542 w 763763"/>
              <a:gd name="connsiteY1" fmla="*/ 883499 h 1274601"/>
              <a:gd name="connsiteX2" fmla="*/ 557579 w 763763"/>
              <a:gd name="connsiteY2" fmla="*/ 626324 h 1274601"/>
              <a:gd name="connsiteX3" fmla="*/ 486142 w 763763"/>
              <a:gd name="connsiteY3" fmla="*/ 395343 h 1274601"/>
              <a:gd name="connsiteX4" fmla="*/ 445661 w 763763"/>
              <a:gd name="connsiteY4" fmla="*/ 283425 h 1274601"/>
              <a:gd name="connsiteX5" fmla="*/ 424229 w 763763"/>
              <a:gd name="connsiteY5" fmla="*/ 223893 h 1274601"/>
              <a:gd name="connsiteX6" fmla="*/ 417085 w 763763"/>
              <a:gd name="connsiteY6" fmla="*/ 181031 h 1274601"/>
              <a:gd name="connsiteX7" fmla="*/ 488523 w 763763"/>
              <a:gd name="connsiteY7" fmla="*/ 181031 h 1274601"/>
              <a:gd name="connsiteX8" fmla="*/ 462329 w 763763"/>
              <a:gd name="connsiteY8" fmla="*/ 157219 h 1274601"/>
              <a:gd name="connsiteX9" fmla="*/ 414704 w 763763"/>
              <a:gd name="connsiteY9" fmla="*/ 116737 h 1274601"/>
              <a:gd name="connsiteX10" fmla="*/ 376604 w 763763"/>
              <a:gd name="connsiteY10" fmla="*/ 78637 h 1274601"/>
              <a:gd name="connsiteX11" fmla="*/ 348029 w 763763"/>
              <a:gd name="connsiteY11" fmla="*/ 57206 h 1274601"/>
              <a:gd name="connsiteX12" fmla="*/ 326598 w 763763"/>
              <a:gd name="connsiteY12" fmla="*/ 40537 h 1274601"/>
              <a:gd name="connsiteX13" fmla="*/ 186104 w 763763"/>
              <a:gd name="connsiteY13" fmla="*/ 56 h 1274601"/>
              <a:gd name="connsiteX14" fmla="*/ 76567 w 763763"/>
              <a:gd name="connsiteY14" fmla="*/ 50062 h 1274601"/>
              <a:gd name="connsiteX15" fmla="*/ 2748 w 763763"/>
              <a:gd name="connsiteY15" fmla="*/ 185793 h 1274601"/>
              <a:gd name="connsiteX16" fmla="*/ 21798 w 763763"/>
              <a:gd name="connsiteY16" fmla="*/ 302474 h 1274601"/>
              <a:gd name="connsiteX17" fmla="*/ 78948 w 763763"/>
              <a:gd name="connsiteY17" fmla="*/ 497737 h 1274601"/>
              <a:gd name="connsiteX18" fmla="*/ 159910 w 763763"/>
              <a:gd name="connsiteY18" fmla="*/ 776343 h 1274601"/>
              <a:gd name="connsiteX19" fmla="*/ 221822 w 763763"/>
              <a:gd name="connsiteY19" fmla="*/ 1004943 h 1274601"/>
              <a:gd name="connsiteX20" fmla="*/ 269448 w 763763"/>
              <a:gd name="connsiteY20" fmla="*/ 1059712 h 1274601"/>
              <a:gd name="connsiteX21" fmla="*/ 352792 w 763763"/>
              <a:gd name="connsiteY21" fmla="*/ 1097812 h 1274601"/>
              <a:gd name="connsiteX22" fmla="*/ 488523 w 763763"/>
              <a:gd name="connsiteY22" fmla="*/ 1159725 h 1274601"/>
              <a:gd name="connsiteX23" fmla="*/ 588535 w 763763"/>
              <a:gd name="connsiteY23" fmla="*/ 1204968 h 1274601"/>
              <a:gd name="connsiteX24" fmla="*/ 690929 w 763763"/>
              <a:gd name="connsiteY24" fmla="*/ 1245449 h 1274601"/>
              <a:gd name="connsiteX25" fmla="*/ 759985 w 763763"/>
              <a:gd name="connsiteY25" fmla="*/ 1274024 h 1274601"/>
              <a:gd name="connsiteX26" fmla="*/ 750461 w 763763"/>
              <a:gd name="connsiteY26" fmla="*/ 1219255 h 1274601"/>
              <a:gd name="connsiteX27" fmla="*/ 724266 w 763763"/>
              <a:gd name="connsiteY27" fmla="*/ 1147818 h 1274601"/>
              <a:gd name="connsiteX28" fmla="*/ 698073 w 763763"/>
              <a:gd name="connsiteY28" fmla="*/ 1066856 h 1274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763763" h="1274601">
                <a:moveTo>
                  <a:pt x="698073" y="1066856"/>
                </a:moveTo>
                <a:cubicBezTo>
                  <a:pt x="683786" y="1022803"/>
                  <a:pt x="661958" y="956921"/>
                  <a:pt x="638542" y="883499"/>
                </a:cubicBezTo>
                <a:cubicBezTo>
                  <a:pt x="615126" y="810077"/>
                  <a:pt x="582979" y="707683"/>
                  <a:pt x="557579" y="626324"/>
                </a:cubicBezTo>
                <a:cubicBezTo>
                  <a:pt x="532179" y="544965"/>
                  <a:pt x="504795" y="452493"/>
                  <a:pt x="486142" y="395343"/>
                </a:cubicBezTo>
                <a:cubicBezTo>
                  <a:pt x="467489" y="338193"/>
                  <a:pt x="455980" y="312000"/>
                  <a:pt x="445661" y="283425"/>
                </a:cubicBezTo>
                <a:cubicBezTo>
                  <a:pt x="435342" y="254850"/>
                  <a:pt x="428992" y="240959"/>
                  <a:pt x="424229" y="223893"/>
                </a:cubicBezTo>
                <a:cubicBezTo>
                  <a:pt x="419466" y="206827"/>
                  <a:pt x="406369" y="188175"/>
                  <a:pt x="417085" y="181031"/>
                </a:cubicBezTo>
                <a:cubicBezTo>
                  <a:pt x="427801" y="173887"/>
                  <a:pt x="480982" y="185000"/>
                  <a:pt x="488523" y="181031"/>
                </a:cubicBezTo>
                <a:cubicBezTo>
                  <a:pt x="496064" y="177062"/>
                  <a:pt x="474632" y="167935"/>
                  <a:pt x="462329" y="157219"/>
                </a:cubicBezTo>
                <a:cubicBezTo>
                  <a:pt x="450026" y="146503"/>
                  <a:pt x="428992" y="129834"/>
                  <a:pt x="414704" y="116737"/>
                </a:cubicBezTo>
                <a:cubicBezTo>
                  <a:pt x="400417" y="103640"/>
                  <a:pt x="387716" y="88559"/>
                  <a:pt x="376604" y="78637"/>
                </a:cubicBezTo>
                <a:cubicBezTo>
                  <a:pt x="365491" y="68715"/>
                  <a:pt x="356363" y="63556"/>
                  <a:pt x="348029" y="57206"/>
                </a:cubicBezTo>
                <a:cubicBezTo>
                  <a:pt x="339695" y="50856"/>
                  <a:pt x="353585" y="50062"/>
                  <a:pt x="326598" y="40537"/>
                </a:cubicBezTo>
                <a:cubicBezTo>
                  <a:pt x="299611" y="31012"/>
                  <a:pt x="227776" y="-1531"/>
                  <a:pt x="186104" y="56"/>
                </a:cubicBezTo>
                <a:cubicBezTo>
                  <a:pt x="144432" y="1643"/>
                  <a:pt x="107126" y="19106"/>
                  <a:pt x="76567" y="50062"/>
                </a:cubicBezTo>
                <a:cubicBezTo>
                  <a:pt x="46008" y="81018"/>
                  <a:pt x="11876" y="143724"/>
                  <a:pt x="2748" y="185793"/>
                </a:cubicBezTo>
                <a:cubicBezTo>
                  <a:pt x="-6380" y="227862"/>
                  <a:pt x="9098" y="250483"/>
                  <a:pt x="21798" y="302474"/>
                </a:cubicBezTo>
                <a:cubicBezTo>
                  <a:pt x="34498" y="354465"/>
                  <a:pt x="55929" y="418759"/>
                  <a:pt x="78948" y="497737"/>
                </a:cubicBezTo>
                <a:cubicBezTo>
                  <a:pt x="101967" y="576715"/>
                  <a:pt x="136098" y="691809"/>
                  <a:pt x="159910" y="776343"/>
                </a:cubicBezTo>
                <a:cubicBezTo>
                  <a:pt x="183722" y="860877"/>
                  <a:pt x="203566" y="957715"/>
                  <a:pt x="221822" y="1004943"/>
                </a:cubicBezTo>
                <a:cubicBezTo>
                  <a:pt x="240078" y="1052171"/>
                  <a:pt x="247620" y="1044234"/>
                  <a:pt x="269448" y="1059712"/>
                </a:cubicBezTo>
                <a:cubicBezTo>
                  <a:pt x="291276" y="1075190"/>
                  <a:pt x="325011" y="1085112"/>
                  <a:pt x="352792" y="1097812"/>
                </a:cubicBezTo>
                <a:lnTo>
                  <a:pt x="488523" y="1159725"/>
                </a:lnTo>
                <a:cubicBezTo>
                  <a:pt x="527813" y="1177584"/>
                  <a:pt x="554801" y="1190681"/>
                  <a:pt x="588535" y="1204968"/>
                </a:cubicBezTo>
                <a:cubicBezTo>
                  <a:pt x="622269" y="1219255"/>
                  <a:pt x="662354" y="1233940"/>
                  <a:pt x="690929" y="1245449"/>
                </a:cubicBezTo>
                <a:cubicBezTo>
                  <a:pt x="719504" y="1256958"/>
                  <a:pt x="750063" y="1278390"/>
                  <a:pt x="759985" y="1274024"/>
                </a:cubicBezTo>
                <a:cubicBezTo>
                  <a:pt x="769907" y="1269658"/>
                  <a:pt x="758002" y="1239496"/>
                  <a:pt x="750461" y="1219255"/>
                </a:cubicBezTo>
                <a:cubicBezTo>
                  <a:pt x="742920" y="1199014"/>
                  <a:pt x="732997" y="1173218"/>
                  <a:pt x="724266" y="1147818"/>
                </a:cubicBezTo>
                <a:cubicBezTo>
                  <a:pt x="715535" y="1122418"/>
                  <a:pt x="712360" y="1110909"/>
                  <a:pt x="698073" y="1066856"/>
                </a:cubicBezTo>
                <a:close/>
              </a:path>
            </a:pathLst>
          </a:custGeom>
          <a:solidFill>
            <a:srgbClr val="CF7C99"/>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9" name="任意多边形 18"/>
          <p:cNvSpPr/>
          <p:nvPr/>
        </p:nvSpPr>
        <p:spPr>
          <a:xfrm>
            <a:off x="3842981" y="3514653"/>
            <a:ext cx="2696315" cy="2186593"/>
          </a:xfrm>
          <a:custGeom>
            <a:avLst/>
            <a:gdLst>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37367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80317 w 2700378"/>
              <a:gd name="connsiteY27" fmla="*/ 1685932 h 2179115"/>
              <a:gd name="connsiteX28" fmla="*/ 1908892 w 2700378"/>
              <a:gd name="connsiteY28" fmla="*/ 1557345 h 2179115"/>
              <a:gd name="connsiteX29" fmla="*/ 1963661 w 2700378"/>
              <a:gd name="connsiteY29" fmla="*/ 1368333 h 2179115"/>
              <a:gd name="connsiteX30" fmla="*/ 1992935 w 2700378"/>
              <a:gd name="connsiteY30" fmla="*/ 1269788 h 2179115"/>
              <a:gd name="connsiteX31" fmla="*/ 2003566 w 2700378"/>
              <a:gd name="connsiteY31" fmla="*/ 1275559 h 2179115"/>
              <a:gd name="connsiteX32" fmla="*/ 2006535 w 2700378"/>
              <a:gd name="connsiteY32" fmla="*/ 1265076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80317 w 2700378"/>
              <a:gd name="connsiteY27" fmla="*/ 1685932 h 2179115"/>
              <a:gd name="connsiteX28" fmla="*/ 1908892 w 2700378"/>
              <a:gd name="connsiteY28" fmla="*/ 1557345 h 2179115"/>
              <a:gd name="connsiteX29" fmla="*/ 1963661 w 2700378"/>
              <a:gd name="connsiteY29" fmla="*/ 1368333 h 2179115"/>
              <a:gd name="connsiteX30" fmla="*/ 1992935 w 2700378"/>
              <a:gd name="connsiteY30" fmla="*/ 1269788 h 2179115"/>
              <a:gd name="connsiteX31" fmla="*/ 2003566 w 2700378"/>
              <a:gd name="connsiteY31" fmla="*/ 1275559 h 2179115"/>
              <a:gd name="connsiteX32" fmla="*/ 2006535 w 2700378"/>
              <a:gd name="connsiteY32" fmla="*/ 1265076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80317 w 2700378"/>
              <a:gd name="connsiteY27" fmla="*/ 1685932 h 2179115"/>
              <a:gd name="connsiteX28" fmla="*/ 1908892 w 2700378"/>
              <a:gd name="connsiteY28" fmla="*/ 1557345 h 2179115"/>
              <a:gd name="connsiteX29" fmla="*/ 1963661 w 2700378"/>
              <a:gd name="connsiteY29" fmla="*/ 1368333 h 2179115"/>
              <a:gd name="connsiteX30" fmla="*/ 1992935 w 2700378"/>
              <a:gd name="connsiteY30" fmla="*/ 1269788 h 2179115"/>
              <a:gd name="connsiteX31" fmla="*/ 2003566 w 2700378"/>
              <a:gd name="connsiteY31" fmla="*/ 1275559 h 2179115"/>
              <a:gd name="connsiteX32" fmla="*/ 2001773 w 2700378"/>
              <a:gd name="connsiteY32" fmla="*/ 1265076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80317 w 2700378"/>
              <a:gd name="connsiteY27" fmla="*/ 1685932 h 2179115"/>
              <a:gd name="connsiteX28" fmla="*/ 1908892 w 2700378"/>
              <a:gd name="connsiteY28" fmla="*/ 1557345 h 2179115"/>
              <a:gd name="connsiteX29" fmla="*/ 1963661 w 2700378"/>
              <a:gd name="connsiteY29" fmla="*/ 1368333 h 2179115"/>
              <a:gd name="connsiteX30" fmla="*/ 1992935 w 2700378"/>
              <a:gd name="connsiteY30" fmla="*/ 1269788 h 2179115"/>
              <a:gd name="connsiteX31" fmla="*/ 2003566 w 2700378"/>
              <a:gd name="connsiteY31" fmla="*/ 1275559 h 2179115"/>
              <a:gd name="connsiteX32" fmla="*/ 1992248 w 2700378"/>
              <a:gd name="connsiteY32" fmla="*/ 1260314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80317 w 2700378"/>
              <a:gd name="connsiteY27" fmla="*/ 1685932 h 2179115"/>
              <a:gd name="connsiteX28" fmla="*/ 1908892 w 2700378"/>
              <a:gd name="connsiteY28" fmla="*/ 1557345 h 2179115"/>
              <a:gd name="connsiteX29" fmla="*/ 1963661 w 2700378"/>
              <a:gd name="connsiteY29" fmla="*/ 1368333 h 2179115"/>
              <a:gd name="connsiteX30" fmla="*/ 1992935 w 2700378"/>
              <a:gd name="connsiteY30" fmla="*/ 1269788 h 2179115"/>
              <a:gd name="connsiteX31" fmla="*/ 2003566 w 2700378"/>
              <a:gd name="connsiteY31" fmla="*/ 1275559 h 2179115"/>
              <a:gd name="connsiteX32" fmla="*/ 1977960 w 2700378"/>
              <a:gd name="connsiteY32" fmla="*/ 1260314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63661 w 2700378"/>
              <a:gd name="connsiteY29" fmla="*/ 1368333 h 2179115"/>
              <a:gd name="connsiteX30" fmla="*/ 1992935 w 2700378"/>
              <a:gd name="connsiteY30" fmla="*/ 1269788 h 2179115"/>
              <a:gd name="connsiteX31" fmla="*/ 2003566 w 2700378"/>
              <a:gd name="connsiteY31" fmla="*/ 1275559 h 2179115"/>
              <a:gd name="connsiteX32" fmla="*/ 1977960 w 2700378"/>
              <a:gd name="connsiteY32" fmla="*/ 1260314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63661 w 2700378"/>
              <a:gd name="connsiteY29" fmla="*/ 1368333 h 2179115"/>
              <a:gd name="connsiteX30" fmla="*/ 1992935 w 2700378"/>
              <a:gd name="connsiteY30" fmla="*/ 1269788 h 2179115"/>
              <a:gd name="connsiteX31" fmla="*/ 1984516 w 2700378"/>
              <a:gd name="connsiteY31" fmla="*/ 1318421 h 2179115"/>
              <a:gd name="connsiteX32" fmla="*/ 1977960 w 2700378"/>
              <a:gd name="connsiteY32" fmla="*/ 1260314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63661 w 2700378"/>
              <a:gd name="connsiteY29" fmla="*/ 1368333 h 2179115"/>
              <a:gd name="connsiteX30" fmla="*/ 1981029 w 2700378"/>
              <a:gd name="connsiteY30" fmla="*/ 1326938 h 2179115"/>
              <a:gd name="connsiteX31" fmla="*/ 1984516 w 2700378"/>
              <a:gd name="connsiteY31" fmla="*/ 1318421 h 2179115"/>
              <a:gd name="connsiteX32" fmla="*/ 1977960 w 2700378"/>
              <a:gd name="connsiteY32" fmla="*/ 1260314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63661 w 2700378"/>
              <a:gd name="connsiteY29" fmla="*/ 1368333 h 2179115"/>
              <a:gd name="connsiteX30" fmla="*/ 1981029 w 2700378"/>
              <a:gd name="connsiteY30" fmla="*/ 1326938 h 2179115"/>
              <a:gd name="connsiteX31" fmla="*/ 1984516 w 2700378"/>
              <a:gd name="connsiteY31" fmla="*/ 1318421 h 2179115"/>
              <a:gd name="connsiteX32" fmla="*/ 1994629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63661 w 2700378"/>
              <a:gd name="connsiteY29" fmla="*/ 1368333 h 2179115"/>
              <a:gd name="connsiteX30" fmla="*/ 1981029 w 2700378"/>
              <a:gd name="connsiteY30" fmla="*/ 1326938 h 2179115"/>
              <a:gd name="connsiteX31" fmla="*/ 1984516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4611 w 2700378"/>
              <a:gd name="connsiteY29" fmla="*/ 1430245 h 2179115"/>
              <a:gd name="connsiteX30" fmla="*/ 1981029 w 2700378"/>
              <a:gd name="connsiteY30" fmla="*/ 1326938 h 2179115"/>
              <a:gd name="connsiteX31" fmla="*/ 1984516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4611 w 2700378"/>
              <a:gd name="connsiteY29" fmla="*/ 1430245 h 2179115"/>
              <a:gd name="connsiteX30" fmla="*/ 1966742 w 2700378"/>
              <a:gd name="connsiteY30" fmla="*/ 1372182 h 2179115"/>
              <a:gd name="connsiteX31" fmla="*/ 1984516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4611 w 2700378"/>
              <a:gd name="connsiteY29" fmla="*/ 1430245 h 2179115"/>
              <a:gd name="connsiteX30" fmla="*/ 1966742 w 2700378"/>
              <a:gd name="connsiteY30" fmla="*/ 1372182 h 2179115"/>
              <a:gd name="connsiteX31" fmla="*/ 1979754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9374 w 2700378"/>
              <a:gd name="connsiteY29" fmla="*/ 1432626 h 2179115"/>
              <a:gd name="connsiteX30" fmla="*/ 1966742 w 2700378"/>
              <a:gd name="connsiteY30" fmla="*/ 1372182 h 2179115"/>
              <a:gd name="connsiteX31" fmla="*/ 1979754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9374 w 2700378"/>
              <a:gd name="connsiteY29" fmla="*/ 1432626 h 2179115"/>
              <a:gd name="connsiteX30" fmla="*/ 1959598 w 2700378"/>
              <a:gd name="connsiteY30" fmla="*/ 1372182 h 2179115"/>
              <a:gd name="connsiteX31" fmla="*/ 1979754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2230 w 2700378"/>
              <a:gd name="connsiteY29" fmla="*/ 1430245 h 2179115"/>
              <a:gd name="connsiteX30" fmla="*/ 1959598 w 2700378"/>
              <a:gd name="connsiteY30" fmla="*/ 1372182 h 2179115"/>
              <a:gd name="connsiteX31" fmla="*/ 1979754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189880 w 2700378"/>
              <a:gd name="connsiteY46" fmla="*/ 647707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2230 w 2700378"/>
              <a:gd name="connsiteY29" fmla="*/ 1430245 h 2179115"/>
              <a:gd name="connsiteX30" fmla="*/ 1959598 w 2700378"/>
              <a:gd name="connsiteY30" fmla="*/ 1372182 h 2179115"/>
              <a:gd name="connsiteX31" fmla="*/ 1979754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2034 w 2700378"/>
              <a:gd name="connsiteY45" fmla="*/ 669613 h 2179115"/>
              <a:gd name="connsiteX46" fmla="*/ 2211311 w 2700378"/>
              <a:gd name="connsiteY46" fmla="*/ 585794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2230 w 2700378"/>
              <a:gd name="connsiteY29" fmla="*/ 1430245 h 2179115"/>
              <a:gd name="connsiteX30" fmla="*/ 1959598 w 2700378"/>
              <a:gd name="connsiteY30" fmla="*/ 1372182 h 2179115"/>
              <a:gd name="connsiteX31" fmla="*/ 1979754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85221 w 2700378"/>
              <a:gd name="connsiteY44" fmla="*/ 669935 h 2179115"/>
              <a:gd name="connsiteX45" fmla="*/ 2186796 w 2700378"/>
              <a:gd name="connsiteY45" fmla="*/ 655325 h 2179115"/>
              <a:gd name="connsiteX46" fmla="*/ 2211311 w 2700378"/>
              <a:gd name="connsiteY46" fmla="*/ 585794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2230 w 2700378"/>
              <a:gd name="connsiteY29" fmla="*/ 1430245 h 2179115"/>
              <a:gd name="connsiteX30" fmla="*/ 1959598 w 2700378"/>
              <a:gd name="connsiteY30" fmla="*/ 1372182 h 2179115"/>
              <a:gd name="connsiteX31" fmla="*/ 1979754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73315 w 2700378"/>
              <a:gd name="connsiteY44" fmla="*/ 708035 h 2179115"/>
              <a:gd name="connsiteX45" fmla="*/ 2186796 w 2700378"/>
              <a:gd name="connsiteY45" fmla="*/ 655325 h 2179115"/>
              <a:gd name="connsiteX46" fmla="*/ 2211311 w 2700378"/>
              <a:gd name="connsiteY46" fmla="*/ 585794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2230 w 2700378"/>
              <a:gd name="connsiteY29" fmla="*/ 1430245 h 2179115"/>
              <a:gd name="connsiteX30" fmla="*/ 1959598 w 2700378"/>
              <a:gd name="connsiteY30" fmla="*/ 1372182 h 2179115"/>
              <a:gd name="connsiteX31" fmla="*/ 1979754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4004 w 2700378"/>
              <a:gd name="connsiteY43" fmla="*/ 673497 h 2179115"/>
              <a:gd name="connsiteX44" fmla="*/ 2173315 w 2700378"/>
              <a:gd name="connsiteY44" fmla="*/ 708035 h 2179115"/>
              <a:gd name="connsiteX45" fmla="*/ 2196321 w 2700378"/>
              <a:gd name="connsiteY45" fmla="*/ 633894 h 2179115"/>
              <a:gd name="connsiteX46" fmla="*/ 2211311 w 2700378"/>
              <a:gd name="connsiteY46" fmla="*/ 585794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2230 w 2700378"/>
              <a:gd name="connsiteY29" fmla="*/ 1430245 h 2179115"/>
              <a:gd name="connsiteX30" fmla="*/ 1959598 w 2700378"/>
              <a:gd name="connsiteY30" fmla="*/ 1372182 h 2179115"/>
              <a:gd name="connsiteX31" fmla="*/ 1979754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1622 w 2700378"/>
              <a:gd name="connsiteY43" fmla="*/ 680641 h 2179115"/>
              <a:gd name="connsiteX44" fmla="*/ 2173315 w 2700378"/>
              <a:gd name="connsiteY44" fmla="*/ 708035 h 2179115"/>
              <a:gd name="connsiteX45" fmla="*/ 2196321 w 2700378"/>
              <a:gd name="connsiteY45" fmla="*/ 633894 h 2179115"/>
              <a:gd name="connsiteX46" fmla="*/ 2211311 w 2700378"/>
              <a:gd name="connsiteY46" fmla="*/ 585794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700378"/>
              <a:gd name="connsiteY0" fmla="*/ 7 h 2179115"/>
              <a:gd name="connsiteX1" fmla="*/ 2480392 w 2700378"/>
              <a:gd name="connsiteY1" fmla="*/ 14295 h 2179115"/>
              <a:gd name="connsiteX2" fmla="*/ 2599455 w 2700378"/>
              <a:gd name="connsiteY2" fmla="*/ 90495 h 2179115"/>
              <a:gd name="connsiteX3" fmla="*/ 2689942 w 2700378"/>
              <a:gd name="connsiteY3" fmla="*/ 214320 h 2179115"/>
              <a:gd name="connsiteX4" fmla="*/ 2689942 w 2700378"/>
              <a:gd name="connsiteY4" fmla="*/ 361957 h 2179115"/>
              <a:gd name="connsiteX5" fmla="*/ 2613742 w 2700378"/>
              <a:gd name="connsiteY5" fmla="*/ 661995 h 2179115"/>
              <a:gd name="connsiteX6" fmla="*/ 2523255 w 2700378"/>
              <a:gd name="connsiteY6" fmla="*/ 990607 h 2179115"/>
              <a:gd name="connsiteX7" fmla="*/ 2385142 w 2700378"/>
              <a:gd name="connsiteY7" fmla="*/ 1466857 h 2179115"/>
              <a:gd name="connsiteX8" fmla="*/ 2256555 w 2700378"/>
              <a:gd name="connsiteY8" fmla="*/ 1847857 h 2179115"/>
              <a:gd name="connsiteX9" fmla="*/ 2166067 w 2700378"/>
              <a:gd name="connsiteY9" fmla="*/ 2024070 h 2179115"/>
              <a:gd name="connsiteX10" fmla="*/ 2066055 w 2700378"/>
              <a:gd name="connsiteY10" fmla="*/ 2081220 h 2179115"/>
              <a:gd name="connsiteX11" fmla="*/ 1937467 w 2700378"/>
              <a:gd name="connsiteY11" fmla="*/ 2119320 h 2179115"/>
              <a:gd name="connsiteX12" fmla="*/ 1823167 w 2700378"/>
              <a:gd name="connsiteY12" fmla="*/ 2128845 h 2179115"/>
              <a:gd name="connsiteX13" fmla="*/ 1708867 w 2700378"/>
              <a:gd name="connsiteY13" fmla="*/ 2128845 h 2179115"/>
              <a:gd name="connsiteX14" fmla="*/ 1556467 w 2700378"/>
              <a:gd name="connsiteY14" fmla="*/ 2166945 h 2179115"/>
              <a:gd name="connsiteX15" fmla="*/ 1427880 w 2700378"/>
              <a:gd name="connsiteY15" fmla="*/ 2176470 h 2179115"/>
              <a:gd name="connsiteX16" fmla="*/ 1308818 w 2700378"/>
              <a:gd name="connsiteY16" fmla="*/ 2124082 h 2179115"/>
              <a:gd name="connsiteX17" fmla="*/ 1218330 w 2700378"/>
              <a:gd name="connsiteY17" fmla="*/ 1995495 h 2179115"/>
              <a:gd name="connsiteX18" fmla="*/ 1175467 w 2700378"/>
              <a:gd name="connsiteY18" fmla="*/ 1909769 h 2179115"/>
              <a:gd name="connsiteX19" fmla="*/ 1142129 w 2700378"/>
              <a:gd name="connsiteY19" fmla="*/ 1824044 h 2179115"/>
              <a:gd name="connsiteX20" fmla="*/ 1265955 w 2700378"/>
              <a:gd name="connsiteY20" fmla="*/ 1876432 h 2179115"/>
              <a:gd name="connsiteX21" fmla="*/ 1404067 w 2700378"/>
              <a:gd name="connsiteY21" fmla="*/ 1909769 h 2179115"/>
              <a:gd name="connsiteX22" fmla="*/ 1537417 w 2700378"/>
              <a:gd name="connsiteY22" fmla="*/ 1895482 h 2179115"/>
              <a:gd name="connsiteX23" fmla="*/ 1637430 w 2700378"/>
              <a:gd name="connsiteY23" fmla="*/ 1843095 h 2179115"/>
              <a:gd name="connsiteX24" fmla="*/ 1680291 w 2700378"/>
              <a:gd name="connsiteY24" fmla="*/ 1790707 h 2179115"/>
              <a:gd name="connsiteX25" fmla="*/ 1727917 w 2700378"/>
              <a:gd name="connsiteY25" fmla="*/ 1800232 h 2179115"/>
              <a:gd name="connsiteX26" fmla="*/ 1813642 w 2700378"/>
              <a:gd name="connsiteY26" fmla="*/ 1766895 h 2179115"/>
              <a:gd name="connsiteX27" fmla="*/ 1873173 w 2700378"/>
              <a:gd name="connsiteY27" fmla="*/ 1685932 h 2179115"/>
              <a:gd name="connsiteX28" fmla="*/ 1908892 w 2700378"/>
              <a:gd name="connsiteY28" fmla="*/ 1557345 h 2179115"/>
              <a:gd name="connsiteX29" fmla="*/ 1942230 w 2700378"/>
              <a:gd name="connsiteY29" fmla="*/ 1430245 h 2179115"/>
              <a:gd name="connsiteX30" fmla="*/ 1959598 w 2700378"/>
              <a:gd name="connsiteY30" fmla="*/ 1372182 h 2179115"/>
              <a:gd name="connsiteX31" fmla="*/ 1979754 w 2700378"/>
              <a:gd name="connsiteY31" fmla="*/ 1318421 h 2179115"/>
              <a:gd name="connsiteX32" fmla="*/ 2001773 w 2700378"/>
              <a:gd name="connsiteY32" fmla="*/ 1255552 h 2179115"/>
              <a:gd name="connsiteX33" fmla="*/ 2026649 w 2700378"/>
              <a:gd name="connsiteY33" fmla="*/ 1194521 h 2179115"/>
              <a:gd name="connsiteX34" fmla="*/ 2094646 w 2700378"/>
              <a:gd name="connsiteY34" fmla="*/ 1198688 h 2179115"/>
              <a:gd name="connsiteX35" fmla="*/ 2182245 w 2700378"/>
              <a:gd name="connsiteY35" fmla="*/ 1197766 h 2179115"/>
              <a:gd name="connsiteX36" fmla="*/ 2299434 w 2700378"/>
              <a:gd name="connsiteY36" fmla="*/ 1163363 h 2179115"/>
              <a:gd name="connsiteX37" fmla="*/ 2369747 w 2700378"/>
              <a:gd name="connsiteY37" fmla="*/ 1074897 h 2179115"/>
              <a:gd name="connsiteX38" fmla="*/ 2374435 w 2700378"/>
              <a:gd name="connsiteY38" fmla="*/ 932368 h 2179115"/>
              <a:gd name="connsiteX39" fmla="*/ 2285371 w 2700378"/>
              <a:gd name="connsiteY39" fmla="*/ 829158 h 2179115"/>
              <a:gd name="connsiteX40" fmla="*/ 2198066 w 2700378"/>
              <a:gd name="connsiteY40" fmla="*/ 810727 h 2179115"/>
              <a:gd name="connsiteX41" fmla="*/ 2139904 w 2700378"/>
              <a:gd name="connsiteY41" fmla="*/ 805097 h 2179115"/>
              <a:gd name="connsiteX42" fmla="*/ 2140057 w 2700378"/>
              <a:gd name="connsiteY42" fmla="*/ 804583 h 2179115"/>
              <a:gd name="connsiteX43" fmla="*/ 2181622 w 2700378"/>
              <a:gd name="connsiteY43" fmla="*/ 680641 h 2179115"/>
              <a:gd name="connsiteX44" fmla="*/ 2161408 w 2700378"/>
              <a:gd name="connsiteY44" fmla="*/ 741373 h 2179115"/>
              <a:gd name="connsiteX45" fmla="*/ 2196321 w 2700378"/>
              <a:gd name="connsiteY45" fmla="*/ 633894 h 2179115"/>
              <a:gd name="connsiteX46" fmla="*/ 2211311 w 2700378"/>
              <a:gd name="connsiteY46" fmla="*/ 585794 h 2179115"/>
              <a:gd name="connsiteX47" fmla="*/ 2237505 w 2700378"/>
              <a:gd name="connsiteY47" fmla="*/ 504832 h 2179115"/>
              <a:gd name="connsiteX48" fmla="*/ 2261317 w 2700378"/>
              <a:gd name="connsiteY48" fmla="*/ 438157 h 2179115"/>
              <a:gd name="connsiteX49" fmla="*/ 2242267 w 2700378"/>
              <a:gd name="connsiteY49" fmla="*/ 404820 h 2179115"/>
              <a:gd name="connsiteX50" fmla="*/ 2127967 w 2700378"/>
              <a:gd name="connsiteY50" fmla="*/ 395294 h 2179115"/>
              <a:gd name="connsiteX51" fmla="*/ 1956517 w 2700378"/>
              <a:gd name="connsiteY51" fmla="*/ 390532 h 2179115"/>
              <a:gd name="connsiteX52" fmla="*/ 1585042 w 2700378"/>
              <a:gd name="connsiteY52" fmla="*/ 385770 h 2179115"/>
              <a:gd name="connsiteX53" fmla="*/ 1285005 w 2700378"/>
              <a:gd name="connsiteY53" fmla="*/ 409582 h 2179115"/>
              <a:gd name="connsiteX54" fmla="*/ 1137367 w 2700378"/>
              <a:gd name="connsiteY54" fmla="*/ 414345 h 2179115"/>
              <a:gd name="connsiteX55" fmla="*/ 937342 w 2700378"/>
              <a:gd name="connsiteY55" fmla="*/ 390532 h 2179115"/>
              <a:gd name="connsiteX56" fmla="*/ 737317 w 2700378"/>
              <a:gd name="connsiteY56" fmla="*/ 395294 h 2179115"/>
              <a:gd name="connsiteX57" fmla="*/ 584917 w 2700378"/>
              <a:gd name="connsiteY57" fmla="*/ 400057 h 2179115"/>
              <a:gd name="connsiteX58" fmla="*/ 489667 w 2700378"/>
              <a:gd name="connsiteY58" fmla="*/ 438157 h 2179115"/>
              <a:gd name="connsiteX59" fmla="*/ 446804 w 2700378"/>
              <a:gd name="connsiteY59" fmla="*/ 509595 h 2179115"/>
              <a:gd name="connsiteX60" fmla="*/ 513480 w 2700378"/>
              <a:gd name="connsiteY60" fmla="*/ 557220 h 2179115"/>
              <a:gd name="connsiteX61" fmla="*/ 746842 w 2700378"/>
              <a:gd name="connsiteY61" fmla="*/ 604845 h 2179115"/>
              <a:gd name="connsiteX62" fmla="*/ 1084980 w 2700378"/>
              <a:gd name="connsiteY62" fmla="*/ 657232 h 2179115"/>
              <a:gd name="connsiteX63" fmla="*/ 1489792 w 2700378"/>
              <a:gd name="connsiteY63" fmla="*/ 719144 h 2179115"/>
              <a:gd name="connsiteX64" fmla="*/ 1766017 w 2700378"/>
              <a:gd name="connsiteY64" fmla="*/ 762007 h 2179115"/>
              <a:gd name="connsiteX65" fmla="*/ 1909727 w 2700378"/>
              <a:gd name="connsiteY65" fmla="*/ 781905 h 2179115"/>
              <a:gd name="connsiteX66" fmla="*/ 2075580 w 2700378"/>
              <a:gd name="connsiteY66" fmla="*/ 804869 h 2179115"/>
              <a:gd name="connsiteX67" fmla="*/ 2132574 w 2700378"/>
              <a:gd name="connsiteY67" fmla="*/ 810130 h 2179115"/>
              <a:gd name="connsiteX68" fmla="*/ 2191666 w 2700378"/>
              <a:gd name="connsiteY68" fmla="*/ 815585 h 2179115"/>
              <a:gd name="connsiteX69" fmla="*/ 2280367 w 2700378"/>
              <a:gd name="connsiteY69" fmla="*/ 833445 h 2179115"/>
              <a:gd name="connsiteX70" fmla="*/ 2370855 w 2700378"/>
              <a:gd name="connsiteY70" fmla="*/ 933457 h 2179115"/>
              <a:gd name="connsiteX71" fmla="*/ 2366092 w 2700378"/>
              <a:gd name="connsiteY71" fmla="*/ 1071570 h 2179115"/>
              <a:gd name="connsiteX72" fmla="*/ 2294655 w 2700378"/>
              <a:gd name="connsiteY72" fmla="*/ 1157295 h 2179115"/>
              <a:gd name="connsiteX73" fmla="*/ 2175592 w 2700378"/>
              <a:gd name="connsiteY73" fmla="*/ 1190632 h 2179115"/>
              <a:gd name="connsiteX74" fmla="*/ 2086593 w 2700378"/>
              <a:gd name="connsiteY74" fmla="*/ 1191525 h 2179115"/>
              <a:gd name="connsiteX75" fmla="*/ 2017508 w 2700378"/>
              <a:gd name="connsiteY75" fmla="*/ 1187487 h 2179115"/>
              <a:gd name="connsiteX76" fmla="*/ 1989855 w 2700378"/>
              <a:gd name="connsiteY76" fmla="*/ 1185870 h 2179115"/>
              <a:gd name="connsiteX77" fmla="*/ 1935793 w 2700378"/>
              <a:gd name="connsiteY77" fmla="*/ 1181220 h 2179115"/>
              <a:gd name="connsiteX78" fmla="*/ 1890202 w 2700378"/>
              <a:gd name="connsiteY78" fmla="*/ 1176333 h 2179115"/>
              <a:gd name="connsiteX79" fmla="*/ 1876447 w 2700378"/>
              <a:gd name="connsiteY79" fmla="*/ 1174858 h 2179115"/>
              <a:gd name="connsiteX80" fmla="*/ 1808879 w 2700378"/>
              <a:gd name="connsiteY80" fmla="*/ 1166821 h 2179115"/>
              <a:gd name="connsiteX81" fmla="*/ 1585042 w 2700378"/>
              <a:gd name="connsiteY81" fmla="*/ 1138245 h 2179115"/>
              <a:gd name="connsiteX82" fmla="*/ 1404067 w 2700378"/>
              <a:gd name="connsiteY82" fmla="*/ 1109670 h 2179115"/>
              <a:gd name="connsiteX83" fmla="*/ 1061167 w 2700378"/>
              <a:gd name="connsiteY83" fmla="*/ 1047757 h 2179115"/>
              <a:gd name="connsiteX84" fmla="*/ 770655 w 2700378"/>
              <a:gd name="connsiteY84" fmla="*/ 1000132 h 2179115"/>
              <a:gd name="connsiteX85" fmla="*/ 484905 w 2700378"/>
              <a:gd name="connsiteY85" fmla="*/ 947745 h 2179115"/>
              <a:gd name="connsiteX86" fmla="*/ 284880 w 2700378"/>
              <a:gd name="connsiteY86" fmla="*/ 904882 h 2179115"/>
              <a:gd name="connsiteX87" fmla="*/ 151530 w 2700378"/>
              <a:gd name="connsiteY87" fmla="*/ 838207 h 2179115"/>
              <a:gd name="connsiteX88" fmla="*/ 70568 w 2700378"/>
              <a:gd name="connsiteY88" fmla="*/ 747720 h 2179115"/>
              <a:gd name="connsiteX89" fmla="*/ 8655 w 2700378"/>
              <a:gd name="connsiteY89" fmla="*/ 600082 h 2179115"/>
              <a:gd name="connsiteX90" fmla="*/ 8655 w 2700378"/>
              <a:gd name="connsiteY90" fmla="*/ 438157 h 2179115"/>
              <a:gd name="connsiteX91" fmla="*/ 84855 w 2700378"/>
              <a:gd name="connsiteY91" fmla="*/ 271470 h 2179115"/>
              <a:gd name="connsiteX92" fmla="*/ 208680 w 2700378"/>
              <a:gd name="connsiteY92" fmla="*/ 152407 h 2179115"/>
              <a:gd name="connsiteX93" fmla="*/ 332504 w 2700378"/>
              <a:gd name="connsiteY93" fmla="*/ 90495 h 2179115"/>
              <a:gd name="connsiteX94" fmla="*/ 484905 w 2700378"/>
              <a:gd name="connsiteY94" fmla="*/ 42870 h 2179115"/>
              <a:gd name="connsiteX95" fmla="*/ 723030 w 2700378"/>
              <a:gd name="connsiteY95" fmla="*/ 19057 h 2179115"/>
              <a:gd name="connsiteX96" fmla="*/ 1080217 w 2700378"/>
              <a:gd name="connsiteY96" fmla="*/ 14295 h 2179115"/>
              <a:gd name="connsiteX97" fmla="*/ 1432642 w 2700378"/>
              <a:gd name="connsiteY97" fmla="*/ 9532 h 2179115"/>
              <a:gd name="connsiteX98" fmla="*/ 1718392 w 2700378"/>
              <a:gd name="connsiteY98" fmla="*/ 14295 h 2179115"/>
              <a:gd name="connsiteX99" fmla="*/ 2042242 w 2700378"/>
              <a:gd name="connsiteY99" fmla="*/ 19057 h 2179115"/>
              <a:gd name="connsiteX100" fmla="*/ 2256555 w 2700378"/>
              <a:gd name="connsiteY100" fmla="*/ 14295 h 2179115"/>
              <a:gd name="connsiteX101" fmla="*/ 2380380 w 2700378"/>
              <a:gd name="connsiteY101" fmla="*/ 7 h 2179115"/>
              <a:gd name="connsiteX0" fmla="*/ 2380380 w 2695795"/>
              <a:gd name="connsiteY0" fmla="*/ 7 h 2179115"/>
              <a:gd name="connsiteX1" fmla="*/ 2480392 w 2695795"/>
              <a:gd name="connsiteY1" fmla="*/ 14295 h 2179115"/>
              <a:gd name="connsiteX2" fmla="*/ 2599455 w 2695795"/>
              <a:gd name="connsiteY2" fmla="*/ 90495 h 2179115"/>
              <a:gd name="connsiteX3" fmla="*/ 2680417 w 2695795"/>
              <a:gd name="connsiteY3" fmla="*/ 216702 h 2179115"/>
              <a:gd name="connsiteX4" fmla="*/ 2689942 w 2695795"/>
              <a:gd name="connsiteY4" fmla="*/ 361957 h 2179115"/>
              <a:gd name="connsiteX5" fmla="*/ 2613742 w 2695795"/>
              <a:gd name="connsiteY5" fmla="*/ 661995 h 2179115"/>
              <a:gd name="connsiteX6" fmla="*/ 2523255 w 2695795"/>
              <a:gd name="connsiteY6" fmla="*/ 990607 h 2179115"/>
              <a:gd name="connsiteX7" fmla="*/ 2385142 w 2695795"/>
              <a:gd name="connsiteY7" fmla="*/ 1466857 h 2179115"/>
              <a:gd name="connsiteX8" fmla="*/ 2256555 w 2695795"/>
              <a:gd name="connsiteY8" fmla="*/ 1847857 h 2179115"/>
              <a:gd name="connsiteX9" fmla="*/ 2166067 w 2695795"/>
              <a:gd name="connsiteY9" fmla="*/ 2024070 h 2179115"/>
              <a:gd name="connsiteX10" fmla="*/ 2066055 w 2695795"/>
              <a:gd name="connsiteY10" fmla="*/ 2081220 h 2179115"/>
              <a:gd name="connsiteX11" fmla="*/ 1937467 w 2695795"/>
              <a:gd name="connsiteY11" fmla="*/ 2119320 h 2179115"/>
              <a:gd name="connsiteX12" fmla="*/ 1823167 w 2695795"/>
              <a:gd name="connsiteY12" fmla="*/ 2128845 h 2179115"/>
              <a:gd name="connsiteX13" fmla="*/ 1708867 w 2695795"/>
              <a:gd name="connsiteY13" fmla="*/ 2128845 h 2179115"/>
              <a:gd name="connsiteX14" fmla="*/ 1556467 w 2695795"/>
              <a:gd name="connsiteY14" fmla="*/ 2166945 h 2179115"/>
              <a:gd name="connsiteX15" fmla="*/ 1427880 w 2695795"/>
              <a:gd name="connsiteY15" fmla="*/ 2176470 h 2179115"/>
              <a:gd name="connsiteX16" fmla="*/ 1308818 w 2695795"/>
              <a:gd name="connsiteY16" fmla="*/ 2124082 h 2179115"/>
              <a:gd name="connsiteX17" fmla="*/ 1218330 w 2695795"/>
              <a:gd name="connsiteY17" fmla="*/ 1995495 h 2179115"/>
              <a:gd name="connsiteX18" fmla="*/ 1175467 w 2695795"/>
              <a:gd name="connsiteY18" fmla="*/ 1909769 h 2179115"/>
              <a:gd name="connsiteX19" fmla="*/ 1142129 w 2695795"/>
              <a:gd name="connsiteY19" fmla="*/ 1824044 h 2179115"/>
              <a:gd name="connsiteX20" fmla="*/ 1265955 w 2695795"/>
              <a:gd name="connsiteY20" fmla="*/ 1876432 h 2179115"/>
              <a:gd name="connsiteX21" fmla="*/ 1404067 w 2695795"/>
              <a:gd name="connsiteY21" fmla="*/ 1909769 h 2179115"/>
              <a:gd name="connsiteX22" fmla="*/ 1537417 w 2695795"/>
              <a:gd name="connsiteY22" fmla="*/ 1895482 h 2179115"/>
              <a:gd name="connsiteX23" fmla="*/ 1637430 w 2695795"/>
              <a:gd name="connsiteY23" fmla="*/ 1843095 h 2179115"/>
              <a:gd name="connsiteX24" fmla="*/ 1680291 w 2695795"/>
              <a:gd name="connsiteY24" fmla="*/ 1790707 h 2179115"/>
              <a:gd name="connsiteX25" fmla="*/ 1727917 w 2695795"/>
              <a:gd name="connsiteY25" fmla="*/ 1800232 h 2179115"/>
              <a:gd name="connsiteX26" fmla="*/ 1813642 w 2695795"/>
              <a:gd name="connsiteY26" fmla="*/ 1766895 h 2179115"/>
              <a:gd name="connsiteX27" fmla="*/ 1873173 w 2695795"/>
              <a:gd name="connsiteY27" fmla="*/ 1685932 h 2179115"/>
              <a:gd name="connsiteX28" fmla="*/ 1908892 w 2695795"/>
              <a:gd name="connsiteY28" fmla="*/ 1557345 h 2179115"/>
              <a:gd name="connsiteX29" fmla="*/ 1942230 w 2695795"/>
              <a:gd name="connsiteY29" fmla="*/ 1430245 h 2179115"/>
              <a:gd name="connsiteX30" fmla="*/ 1959598 w 2695795"/>
              <a:gd name="connsiteY30" fmla="*/ 1372182 h 2179115"/>
              <a:gd name="connsiteX31" fmla="*/ 1979754 w 2695795"/>
              <a:gd name="connsiteY31" fmla="*/ 1318421 h 2179115"/>
              <a:gd name="connsiteX32" fmla="*/ 2001773 w 2695795"/>
              <a:gd name="connsiteY32" fmla="*/ 1255552 h 2179115"/>
              <a:gd name="connsiteX33" fmla="*/ 2026649 w 2695795"/>
              <a:gd name="connsiteY33" fmla="*/ 1194521 h 2179115"/>
              <a:gd name="connsiteX34" fmla="*/ 2094646 w 2695795"/>
              <a:gd name="connsiteY34" fmla="*/ 1198688 h 2179115"/>
              <a:gd name="connsiteX35" fmla="*/ 2182245 w 2695795"/>
              <a:gd name="connsiteY35" fmla="*/ 1197766 h 2179115"/>
              <a:gd name="connsiteX36" fmla="*/ 2299434 w 2695795"/>
              <a:gd name="connsiteY36" fmla="*/ 1163363 h 2179115"/>
              <a:gd name="connsiteX37" fmla="*/ 2369747 w 2695795"/>
              <a:gd name="connsiteY37" fmla="*/ 1074897 h 2179115"/>
              <a:gd name="connsiteX38" fmla="*/ 2374435 w 2695795"/>
              <a:gd name="connsiteY38" fmla="*/ 932368 h 2179115"/>
              <a:gd name="connsiteX39" fmla="*/ 2285371 w 2695795"/>
              <a:gd name="connsiteY39" fmla="*/ 829158 h 2179115"/>
              <a:gd name="connsiteX40" fmla="*/ 2198066 w 2695795"/>
              <a:gd name="connsiteY40" fmla="*/ 810727 h 2179115"/>
              <a:gd name="connsiteX41" fmla="*/ 2139904 w 2695795"/>
              <a:gd name="connsiteY41" fmla="*/ 805097 h 2179115"/>
              <a:gd name="connsiteX42" fmla="*/ 2140057 w 2695795"/>
              <a:gd name="connsiteY42" fmla="*/ 804583 h 2179115"/>
              <a:gd name="connsiteX43" fmla="*/ 2181622 w 2695795"/>
              <a:gd name="connsiteY43" fmla="*/ 680641 h 2179115"/>
              <a:gd name="connsiteX44" fmla="*/ 2161408 w 2695795"/>
              <a:gd name="connsiteY44" fmla="*/ 741373 h 2179115"/>
              <a:gd name="connsiteX45" fmla="*/ 2196321 w 2695795"/>
              <a:gd name="connsiteY45" fmla="*/ 633894 h 2179115"/>
              <a:gd name="connsiteX46" fmla="*/ 2211311 w 2695795"/>
              <a:gd name="connsiteY46" fmla="*/ 585794 h 2179115"/>
              <a:gd name="connsiteX47" fmla="*/ 2237505 w 2695795"/>
              <a:gd name="connsiteY47" fmla="*/ 504832 h 2179115"/>
              <a:gd name="connsiteX48" fmla="*/ 2261317 w 2695795"/>
              <a:gd name="connsiteY48" fmla="*/ 438157 h 2179115"/>
              <a:gd name="connsiteX49" fmla="*/ 2242267 w 2695795"/>
              <a:gd name="connsiteY49" fmla="*/ 404820 h 2179115"/>
              <a:gd name="connsiteX50" fmla="*/ 2127967 w 2695795"/>
              <a:gd name="connsiteY50" fmla="*/ 395294 h 2179115"/>
              <a:gd name="connsiteX51" fmla="*/ 1956517 w 2695795"/>
              <a:gd name="connsiteY51" fmla="*/ 390532 h 2179115"/>
              <a:gd name="connsiteX52" fmla="*/ 1585042 w 2695795"/>
              <a:gd name="connsiteY52" fmla="*/ 385770 h 2179115"/>
              <a:gd name="connsiteX53" fmla="*/ 1285005 w 2695795"/>
              <a:gd name="connsiteY53" fmla="*/ 409582 h 2179115"/>
              <a:gd name="connsiteX54" fmla="*/ 1137367 w 2695795"/>
              <a:gd name="connsiteY54" fmla="*/ 414345 h 2179115"/>
              <a:gd name="connsiteX55" fmla="*/ 937342 w 2695795"/>
              <a:gd name="connsiteY55" fmla="*/ 390532 h 2179115"/>
              <a:gd name="connsiteX56" fmla="*/ 737317 w 2695795"/>
              <a:gd name="connsiteY56" fmla="*/ 395294 h 2179115"/>
              <a:gd name="connsiteX57" fmla="*/ 584917 w 2695795"/>
              <a:gd name="connsiteY57" fmla="*/ 400057 h 2179115"/>
              <a:gd name="connsiteX58" fmla="*/ 489667 w 2695795"/>
              <a:gd name="connsiteY58" fmla="*/ 438157 h 2179115"/>
              <a:gd name="connsiteX59" fmla="*/ 446804 w 2695795"/>
              <a:gd name="connsiteY59" fmla="*/ 509595 h 2179115"/>
              <a:gd name="connsiteX60" fmla="*/ 513480 w 2695795"/>
              <a:gd name="connsiteY60" fmla="*/ 557220 h 2179115"/>
              <a:gd name="connsiteX61" fmla="*/ 746842 w 2695795"/>
              <a:gd name="connsiteY61" fmla="*/ 604845 h 2179115"/>
              <a:gd name="connsiteX62" fmla="*/ 1084980 w 2695795"/>
              <a:gd name="connsiteY62" fmla="*/ 657232 h 2179115"/>
              <a:gd name="connsiteX63" fmla="*/ 1489792 w 2695795"/>
              <a:gd name="connsiteY63" fmla="*/ 719144 h 2179115"/>
              <a:gd name="connsiteX64" fmla="*/ 1766017 w 2695795"/>
              <a:gd name="connsiteY64" fmla="*/ 762007 h 2179115"/>
              <a:gd name="connsiteX65" fmla="*/ 1909727 w 2695795"/>
              <a:gd name="connsiteY65" fmla="*/ 781905 h 2179115"/>
              <a:gd name="connsiteX66" fmla="*/ 2075580 w 2695795"/>
              <a:gd name="connsiteY66" fmla="*/ 804869 h 2179115"/>
              <a:gd name="connsiteX67" fmla="*/ 2132574 w 2695795"/>
              <a:gd name="connsiteY67" fmla="*/ 810130 h 2179115"/>
              <a:gd name="connsiteX68" fmla="*/ 2191666 w 2695795"/>
              <a:gd name="connsiteY68" fmla="*/ 815585 h 2179115"/>
              <a:gd name="connsiteX69" fmla="*/ 2280367 w 2695795"/>
              <a:gd name="connsiteY69" fmla="*/ 833445 h 2179115"/>
              <a:gd name="connsiteX70" fmla="*/ 2370855 w 2695795"/>
              <a:gd name="connsiteY70" fmla="*/ 933457 h 2179115"/>
              <a:gd name="connsiteX71" fmla="*/ 2366092 w 2695795"/>
              <a:gd name="connsiteY71" fmla="*/ 1071570 h 2179115"/>
              <a:gd name="connsiteX72" fmla="*/ 2294655 w 2695795"/>
              <a:gd name="connsiteY72" fmla="*/ 1157295 h 2179115"/>
              <a:gd name="connsiteX73" fmla="*/ 2175592 w 2695795"/>
              <a:gd name="connsiteY73" fmla="*/ 1190632 h 2179115"/>
              <a:gd name="connsiteX74" fmla="*/ 2086593 w 2695795"/>
              <a:gd name="connsiteY74" fmla="*/ 1191525 h 2179115"/>
              <a:gd name="connsiteX75" fmla="*/ 2017508 w 2695795"/>
              <a:gd name="connsiteY75" fmla="*/ 1187487 h 2179115"/>
              <a:gd name="connsiteX76" fmla="*/ 1989855 w 2695795"/>
              <a:gd name="connsiteY76" fmla="*/ 1185870 h 2179115"/>
              <a:gd name="connsiteX77" fmla="*/ 1935793 w 2695795"/>
              <a:gd name="connsiteY77" fmla="*/ 1181220 h 2179115"/>
              <a:gd name="connsiteX78" fmla="*/ 1890202 w 2695795"/>
              <a:gd name="connsiteY78" fmla="*/ 1176333 h 2179115"/>
              <a:gd name="connsiteX79" fmla="*/ 1876447 w 2695795"/>
              <a:gd name="connsiteY79" fmla="*/ 1174858 h 2179115"/>
              <a:gd name="connsiteX80" fmla="*/ 1808879 w 2695795"/>
              <a:gd name="connsiteY80" fmla="*/ 1166821 h 2179115"/>
              <a:gd name="connsiteX81" fmla="*/ 1585042 w 2695795"/>
              <a:gd name="connsiteY81" fmla="*/ 1138245 h 2179115"/>
              <a:gd name="connsiteX82" fmla="*/ 1404067 w 2695795"/>
              <a:gd name="connsiteY82" fmla="*/ 1109670 h 2179115"/>
              <a:gd name="connsiteX83" fmla="*/ 1061167 w 2695795"/>
              <a:gd name="connsiteY83" fmla="*/ 1047757 h 2179115"/>
              <a:gd name="connsiteX84" fmla="*/ 770655 w 2695795"/>
              <a:gd name="connsiteY84" fmla="*/ 1000132 h 2179115"/>
              <a:gd name="connsiteX85" fmla="*/ 484905 w 2695795"/>
              <a:gd name="connsiteY85" fmla="*/ 947745 h 2179115"/>
              <a:gd name="connsiteX86" fmla="*/ 284880 w 2695795"/>
              <a:gd name="connsiteY86" fmla="*/ 904882 h 2179115"/>
              <a:gd name="connsiteX87" fmla="*/ 151530 w 2695795"/>
              <a:gd name="connsiteY87" fmla="*/ 838207 h 2179115"/>
              <a:gd name="connsiteX88" fmla="*/ 70568 w 2695795"/>
              <a:gd name="connsiteY88" fmla="*/ 747720 h 2179115"/>
              <a:gd name="connsiteX89" fmla="*/ 8655 w 2695795"/>
              <a:gd name="connsiteY89" fmla="*/ 600082 h 2179115"/>
              <a:gd name="connsiteX90" fmla="*/ 8655 w 2695795"/>
              <a:gd name="connsiteY90" fmla="*/ 438157 h 2179115"/>
              <a:gd name="connsiteX91" fmla="*/ 84855 w 2695795"/>
              <a:gd name="connsiteY91" fmla="*/ 271470 h 2179115"/>
              <a:gd name="connsiteX92" fmla="*/ 208680 w 2695795"/>
              <a:gd name="connsiteY92" fmla="*/ 152407 h 2179115"/>
              <a:gd name="connsiteX93" fmla="*/ 332504 w 2695795"/>
              <a:gd name="connsiteY93" fmla="*/ 90495 h 2179115"/>
              <a:gd name="connsiteX94" fmla="*/ 484905 w 2695795"/>
              <a:gd name="connsiteY94" fmla="*/ 42870 h 2179115"/>
              <a:gd name="connsiteX95" fmla="*/ 723030 w 2695795"/>
              <a:gd name="connsiteY95" fmla="*/ 19057 h 2179115"/>
              <a:gd name="connsiteX96" fmla="*/ 1080217 w 2695795"/>
              <a:gd name="connsiteY96" fmla="*/ 14295 h 2179115"/>
              <a:gd name="connsiteX97" fmla="*/ 1432642 w 2695795"/>
              <a:gd name="connsiteY97" fmla="*/ 9532 h 2179115"/>
              <a:gd name="connsiteX98" fmla="*/ 1718392 w 2695795"/>
              <a:gd name="connsiteY98" fmla="*/ 14295 h 2179115"/>
              <a:gd name="connsiteX99" fmla="*/ 2042242 w 2695795"/>
              <a:gd name="connsiteY99" fmla="*/ 19057 h 2179115"/>
              <a:gd name="connsiteX100" fmla="*/ 2256555 w 2695795"/>
              <a:gd name="connsiteY100" fmla="*/ 14295 h 2179115"/>
              <a:gd name="connsiteX101" fmla="*/ 2380380 w 2695795"/>
              <a:gd name="connsiteY101" fmla="*/ 7 h 2179115"/>
              <a:gd name="connsiteX0" fmla="*/ 2380380 w 2696315"/>
              <a:gd name="connsiteY0" fmla="*/ 21 h 2179129"/>
              <a:gd name="connsiteX1" fmla="*/ 2480392 w 2696315"/>
              <a:gd name="connsiteY1" fmla="*/ 14309 h 2179129"/>
              <a:gd name="connsiteX2" fmla="*/ 2587548 w 2696315"/>
              <a:gd name="connsiteY2" fmla="*/ 92891 h 2179129"/>
              <a:gd name="connsiteX3" fmla="*/ 2680417 w 2696315"/>
              <a:gd name="connsiteY3" fmla="*/ 216716 h 2179129"/>
              <a:gd name="connsiteX4" fmla="*/ 2689942 w 2696315"/>
              <a:gd name="connsiteY4" fmla="*/ 361971 h 2179129"/>
              <a:gd name="connsiteX5" fmla="*/ 2613742 w 2696315"/>
              <a:gd name="connsiteY5" fmla="*/ 662009 h 2179129"/>
              <a:gd name="connsiteX6" fmla="*/ 2523255 w 2696315"/>
              <a:gd name="connsiteY6" fmla="*/ 990621 h 2179129"/>
              <a:gd name="connsiteX7" fmla="*/ 2385142 w 2696315"/>
              <a:gd name="connsiteY7" fmla="*/ 1466871 h 2179129"/>
              <a:gd name="connsiteX8" fmla="*/ 2256555 w 2696315"/>
              <a:gd name="connsiteY8" fmla="*/ 1847871 h 2179129"/>
              <a:gd name="connsiteX9" fmla="*/ 2166067 w 2696315"/>
              <a:gd name="connsiteY9" fmla="*/ 2024084 h 2179129"/>
              <a:gd name="connsiteX10" fmla="*/ 2066055 w 2696315"/>
              <a:gd name="connsiteY10" fmla="*/ 2081234 h 2179129"/>
              <a:gd name="connsiteX11" fmla="*/ 1937467 w 2696315"/>
              <a:gd name="connsiteY11" fmla="*/ 2119334 h 2179129"/>
              <a:gd name="connsiteX12" fmla="*/ 1823167 w 2696315"/>
              <a:gd name="connsiteY12" fmla="*/ 2128859 h 2179129"/>
              <a:gd name="connsiteX13" fmla="*/ 1708867 w 2696315"/>
              <a:gd name="connsiteY13" fmla="*/ 2128859 h 2179129"/>
              <a:gd name="connsiteX14" fmla="*/ 1556467 w 2696315"/>
              <a:gd name="connsiteY14" fmla="*/ 2166959 h 2179129"/>
              <a:gd name="connsiteX15" fmla="*/ 1427880 w 2696315"/>
              <a:gd name="connsiteY15" fmla="*/ 2176484 h 2179129"/>
              <a:gd name="connsiteX16" fmla="*/ 1308818 w 2696315"/>
              <a:gd name="connsiteY16" fmla="*/ 2124096 h 2179129"/>
              <a:gd name="connsiteX17" fmla="*/ 1218330 w 2696315"/>
              <a:gd name="connsiteY17" fmla="*/ 1995509 h 2179129"/>
              <a:gd name="connsiteX18" fmla="*/ 1175467 w 2696315"/>
              <a:gd name="connsiteY18" fmla="*/ 1909783 h 2179129"/>
              <a:gd name="connsiteX19" fmla="*/ 1142129 w 2696315"/>
              <a:gd name="connsiteY19" fmla="*/ 1824058 h 2179129"/>
              <a:gd name="connsiteX20" fmla="*/ 1265955 w 2696315"/>
              <a:gd name="connsiteY20" fmla="*/ 1876446 h 2179129"/>
              <a:gd name="connsiteX21" fmla="*/ 1404067 w 2696315"/>
              <a:gd name="connsiteY21" fmla="*/ 1909783 h 2179129"/>
              <a:gd name="connsiteX22" fmla="*/ 1537417 w 2696315"/>
              <a:gd name="connsiteY22" fmla="*/ 1895496 h 2179129"/>
              <a:gd name="connsiteX23" fmla="*/ 1637430 w 2696315"/>
              <a:gd name="connsiteY23" fmla="*/ 1843109 h 2179129"/>
              <a:gd name="connsiteX24" fmla="*/ 1680291 w 2696315"/>
              <a:gd name="connsiteY24" fmla="*/ 1790721 h 2179129"/>
              <a:gd name="connsiteX25" fmla="*/ 1727917 w 2696315"/>
              <a:gd name="connsiteY25" fmla="*/ 1800246 h 2179129"/>
              <a:gd name="connsiteX26" fmla="*/ 1813642 w 2696315"/>
              <a:gd name="connsiteY26" fmla="*/ 1766909 h 2179129"/>
              <a:gd name="connsiteX27" fmla="*/ 1873173 w 2696315"/>
              <a:gd name="connsiteY27" fmla="*/ 1685946 h 2179129"/>
              <a:gd name="connsiteX28" fmla="*/ 1908892 w 2696315"/>
              <a:gd name="connsiteY28" fmla="*/ 1557359 h 2179129"/>
              <a:gd name="connsiteX29" fmla="*/ 1942230 w 2696315"/>
              <a:gd name="connsiteY29" fmla="*/ 1430259 h 2179129"/>
              <a:gd name="connsiteX30" fmla="*/ 1959598 w 2696315"/>
              <a:gd name="connsiteY30" fmla="*/ 1372196 h 2179129"/>
              <a:gd name="connsiteX31" fmla="*/ 1979754 w 2696315"/>
              <a:gd name="connsiteY31" fmla="*/ 1318435 h 2179129"/>
              <a:gd name="connsiteX32" fmla="*/ 2001773 w 2696315"/>
              <a:gd name="connsiteY32" fmla="*/ 1255566 h 2179129"/>
              <a:gd name="connsiteX33" fmla="*/ 2026649 w 2696315"/>
              <a:gd name="connsiteY33" fmla="*/ 1194535 h 2179129"/>
              <a:gd name="connsiteX34" fmla="*/ 2094646 w 2696315"/>
              <a:gd name="connsiteY34" fmla="*/ 1198702 h 2179129"/>
              <a:gd name="connsiteX35" fmla="*/ 2182245 w 2696315"/>
              <a:gd name="connsiteY35" fmla="*/ 1197780 h 2179129"/>
              <a:gd name="connsiteX36" fmla="*/ 2299434 w 2696315"/>
              <a:gd name="connsiteY36" fmla="*/ 1163377 h 2179129"/>
              <a:gd name="connsiteX37" fmla="*/ 2369747 w 2696315"/>
              <a:gd name="connsiteY37" fmla="*/ 1074911 h 2179129"/>
              <a:gd name="connsiteX38" fmla="*/ 2374435 w 2696315"/>
              <a:gd name="connsiteY38" fmla="*/ 932382 h 2179129"/>
              <a:gd name="connsiteX39" fmla="*/ 2285371 w 2696315"/>
              <a:gd name="connsiteY39" fmla="*/ 829172 h 2179129"/>
              <a:gd name="connsiteX40" fmla="*/ 2198066 w 2696315"/>
              <a:gd name="connsiteY40" fmla="*/ 810741 h 2179129"/>
              <a:gd name="connsiteX41" fmla="*/ 2139904 w 2696315"/>
              <a:gd name="connsiteY41" fmla="*/ 805111 h 2179129"/>
              <a:gd name="connsiteX42" fmla="*/ 2140057 w 2696315"/>
              <a:gd name="connsiteY42" fmla="*/ 804597 h 2179129"/>
              <a:gd name="connsiteX43" fmla="*/ 2181622 w 2696315"/>
              <a:gd name="connsiteY43" fmla="*/ 680655 h 2179129"/>
              <a:gd name="connsiteX44" fmla="*/ 2161408 w 2696315"/>
              <a:gd name="connsiteY44" fmla="*/ 741387 h 2179129"/>
              <a:gd name="connsiteX45" fmla="*/ 2196321 w 2696315"/>
              <a:gd name="connsiteY45" fmla="*/ 633908 h 2179129"/>
              <a:gd name="connsiteX46" fmla="*/ 2211311 w 2696315"/>
              <a:gd name="connsiteY46" fmla="*/ 585808 h 2179129"/>
              <a:gd name="connsiteX47" fmla="*/ 2237505 w 2696315"/>
              <a:gd name="connsiteY47" fmla="*/ 504846 h 2179129"/>
              <a:gd name="connsiteX48" fmla="*/ 2261317 w 2696315"/>
              <a:gd name="connsiteY48" fmla="*/ 438171 h 2179129"/>
              <a:gd name="connsiteX49" fmla="*/ 2242267 w 2696315"/>
              <a:gd name="connsiteY49" fmla="*/ 404834 h 2179129"/>
              <a:gd name="connsiteX50" fmla="*/ 2127967 w 2696315"/>
              <a:gd name="connsiteY50" fmla="*/ 395308 h 2179129"/>
              <a:gd name="connsiteX51" fmla="*/ 1956517 w 2696315"/>
              <a:gd name="connsiteY51" fmla="*/ 390546 h 2179129"/>
              <a:gd name="connsiteX52" fmla="*/ 1585042 w 2696315"/>
              <a:gd name="connsiteY52" fmla="*/ 385784 h 2179129"/>
              <a:gd name="connsiteX53" fmla="*/ 1285005 w 2696315"/>
              <a:gd name="connsiteY53" fmla="*/ 409596 h 2179129"/>
              <a:gd name="connsiteX54" fmla="*/ 1137367 w 2696315"/>
              <a:gd name="connsiteY54" fmla="*/ 414359 h 2179129"/>
              <a:gd name="connsiteX55" fmla="*/ 937342 w 2696315"/>
              <a:gd name="connsiteY55" fmla="*/ 390546 h 2179129"/>
              <a:gd name="connsiteX56" fmla="*/ 737317 w 2696315"/>
              <a:gd name="connsiteY56" fmla="*/ 395308 h 2179129"/>
              <a:gd name="connsiteX57" fmla="*/ 584917 w 2696315"/>
              <a:gd name="connsiteY57" fmla="*/ 400071 h 2179129"/>
              <a:gd name="connsiteX58" fmla="*/ 489667 w 2696315"/>
              <a:gd name="connsiteY58" fmla="*/ 438171 h 2179129"/>
              <a:gd name="connsiteX59" fmla="*/ 446804 w 2696315"/>
              <a:gd name="connsiteY59" fmla="*/ 509609 h 2179129"/>
              <a:gd name="connsiteX60" fmla="*/ 513480 w 2696315"/>
              <a:gd name="connsiteY60" fmla="*/ 557234 h 2179129"/>
              <a:gd name="connsiteX61" fmla="*/ 746842 w 2696315"/>
              <a:gd name="connsiteY61" fmla="*/ 604859 h 2179129"/>
              <a:gd name="connsiteX62" fmla="*/ 1084980 w 2696315"/>
              <a:gd name="connsiteY62" fmla="*/ 657246 h 2179129"/>
              <a:gd name="connsiteX63" fmla="*/ 1489792 w 2696315"/>
              <a:gd name="connsiteY63" fmla="*/ 719158 h 2179129"/>
              <a:gd name="connsiteX64" fmla="*/ 1766017 w 2696315"/>
              <a:gd name="connsiteY64" fmla="*/ 762021 h 2179129"/>
              <a:gd name="connsiteX65" fmla="*/ 1909727 w 2696315"/>
              <a:gd name="connsiteY65" fmla="*/ 781919 h 2179129"/>
              <a:gd name="connsiteX66" fmla="*/ 2075580 w 2696315"/>
              <a:gd name="connsiteY66" fmla="*/ 804883 h 2179129"/>
              <a:gd name="connsiteX67" fmla="*/ 2132574 w 2696315"/>
              <a:gd name="connsiteY67" fmla="*/ 810144 h 2179129"/>
              <a:gd name="connsiteX68" fmla="*/ 2191666 w 2696315"/>
              <a:gd name="connsiteY68" fmla="*/ 815599 h 2179129"/>
              <a:gd name="connsiteX69" fmla="*/ 2280367 w 2696315"/>
              <a:gd name="connsiteY69" fmla="*/ 833459 h 2179129"/>
              <a:gd name="connsiteX70" fmla="*/ 2370855 w 2696315"/>
              <a:gd name="connsiteY70" fmla="*/ 933471 h 2179129"/>
              <a:gd name="connsiteX71" fmla="*/ 2366092 w 2696315"/>
              <a:gd name="connsiteY71" fmla="*/ 1071584 h 2179129"/>
              <a:gd name="connsiteX72" fmla="*/ 2294655 w 2696315"/>
              <a:gd name="connsiteY72" fmla="*/ 1157309 h 2179129"/>
              <a:gd name="connsiteX73" fmla="*/ 2175592 w 2696315"/>
              <a:gd name="connsiteY73" fmla="*/ 1190646 h 2179129"/>
              <a:gd name="connsiteX74" fmla="*/ 2086593 w 2696315"/>
              <a:gd name="connsiteY74" fmla="*/ 1191539 h 2179129"/>
              <a:gd name="connsiteX75" fmla="*/ 2017508 w 2696315"/>
              <a:gd name="connsiteY75" fmla="*/ 1187501 h 2179129"/>
              <a:gd name="connsiteX76" fmla="*/ 1989855 w 2696315"/>
              <a:gd name="connsiteY76" fmla="*/ 1185884 h 2179129"/>
              <a:gd name="connsiteX77" fmla="*/ 1935793 w 2696315"/>
              <a:gd name="connsiteY77" fmla="*/ 1181234 h 2179129"/>
              <a:gd name="connsiteX78" fmla="*/ 1890202 w 2696315"/>
              <a:gd name="connsiteY78" fmla="*/ 1176347 h 2179129"/>
              <a:gd name="connsiteX79" fmla="*/ 1876447 w 2696315"/>
              <a:gd name="connsiteY79" fmla="*/ 1174872 h 2179129"/>
              <a:gd name="connsiteX80" fmla="*/ 1808879 w 2696315"/>
              <a:gd name="connsiteY80" fmla="*/ 1166835 h 2179129"/>
              <a:gd name="connsiteX81" fmla="*/ 1585042 w 2696315"/>
              <a:gd name="connsiteY81" fmla="*/ 1138259 h 2179129"/>
              <a:gd name="connsiteX82" fmla="*/ 1404067 w 2696315"/>
              <a:gd name="connsiteY82" fmla="*/ 1109684 h 2179129"/>
              <a:gd name="connsiteX83" fmla="*/ 1061167 w 2696315"/>
              <a:gd name="connsiteY83" fmla="*/ 1047771 h 2179129"/>
              <a:gd name="connsiteX84" fmla="*/ 770655 w 2696315"/>
              <a:gd name="connsiteY84" fmla="*/ 1000146 h 2179129"/>
              <a:gd name="connsiteX85" fmla="*/ 484905 w 2696315"/>
              <a:gd name="connsiteY85" fmla="*/ 947759 h 2179129"/>
              <a:gd name="connsiteX86" fmla="*/ 284880 w 2696315"/>
              <a:gd name="connsiteY86" fmla="*/ 904896 h 2179129"/>
              <a:gd name="connsiteX87" fmla="*/ 151530 w 2696315"/>
              <a:gd name="connsiteY87" fmla="*/ 838221 h 2179129"/>
              <a:gd name="connsiteX88" fmla="*/ 70568 w 2696315"/>
              <a:gd name="connsiteY88" fmla="*/ 747734 h 2179129"/>
              <a:gd name="connsiteX89" fmla="*/ 8655 w 2696315"/>
              <a:gd name="connsiteY89" fmla="*/ 600096 h 2179129"/>
              <a:gd name="connsiteX90" fmla="*/ 8655 w 2696315"/>
              <a:gd name="connsiteY90" fmla="*/ 438171 h 2179129"/>
              <a:gd name="connsiteX91" fmla="*/ 84855 w 2696315"/>
              <a:gd name="connsiteY91" fmla="*/ 271484 h 2179129"/>
              <a:gd name="connsiteX92" fmla="*/ 208680 w 2696315"/>
              <a:gd name="connsiteY92" fmla="*/ 152421 h 2179129"/>
              <a:gd name="connsiteX93" fmla="*/ 332504 w 2696315"/>
              <a:gd name="connsiteY93" fmla="*/ 90509 h 2179129"/>
              <a:gd name="connsiteX94" fmla="*/ 484905 w 2696315"/>
              <a:gd name="connsiteY94" fmla="*/ 42884 h 2179129"/>
              <a:gd name="connsiteX95" fmla="*/ 723030 w 2696315"/>
              <a:gd name="connsiteY95" fmla="*/ 19071 h 2179129"/>
              <a:gd name="connsiteX96" fmla="*/ 1080217 w 2696315"/>
              <a:gd name="connsiteY96" fmla="*/ 14309 h 2179129"/>
              <a:gd name="connsiteX97" fmla="*/ 1432642 w 2696315"/>
              <a:gd name="connsiteY97" fmla="*/ 9546 h 2179129"/>
              <a:gd name="connsiteX98" fmla="*/ 1718392 w 2696315"/>
              <a:gd name="connsiteY98" fmla="*/ 14309 h 2179129"/>
              <a:gd name="connsiteX99" fmla="*/ 2042242 w 2696315"/>
              <a:gd name="connsiteY99" fmla="*/ 19071 h 2179129"/>
              <a:gd name="connsiteX100" fmla="*/ 2256555 w 2696315"/>
              <a:gd name="connsiteY100" fmla="*/ 14309 h 2179129"/>
              <a:gd name="connsiteX101" fmla="*/ 2380380 w 2696315"/>
              <a:gd name="connsiteY101" fmla="*/ 21 h 2179129"/>
              <a:gd name="connsiteX0" fmla="*/ 2363711 w 2696315"/>
              <a:gd name="connsiteY0" fmla="*/ 0 h 2186252"/>
              <a:gd name="connsiteX1" fmla="*/ 2480392 w 2696315"/>
              <a:gd name="connsiteY1" fmla="*/ 21432 h 2186252"/>
              <a:gd name="connsiteX2" fmla="*/ 2587548 w 2696315"/>
              <a:gd name="connsiteY2" fmla="*/ 100014 h 2186252"/>
              <a:gd name="connsiteX3" fmla="*/ 2680417 w 2696315"/>
              <a:gd name="connsiteY3" fmla="*/ 223839 h 2186252"/>
              <a:gd name="connsiteX4" fmla="*/ 2689942 w 2696315"/>
              <a:gd name="connsiteY4" fmla="*/ 369094 h 2186252"/>
              <a:gd name="connsiteX5" fmla="*/ 2613742 w 2696315"/>
              <a:gd name="connsiteY5" fmla="*/ 669132 h 2186252"/>
              <a:gd name="connsiteX6" fmla="*/ 2523255 w 2696315"/>
              <a:gd name="connsiteY6" fmla="*/ 997744 h 2186252"/>
              <a:gd name="connsiteX7" fmla="*/ 2385142 w 2696315"/>
              <a:gd name="connsiteY7" fmla="*/ 1473994 h 2186252"/>
              <a:gd name="connsiteX8" fmla="*/ 2256555 w 2696315"/>
              <a:gd name="connsiteY8" fmla="*/ 1854994 h 2186252"/>
              <a:gd name="connsiteX9" fmla="*/ 2166067 w 2696315"/>
              <a:gd name="connsiteY9" fmla="*/ 2031207 h 2186252"/>
              <a:gd name="connsiteX10" fmla="*/ 2066055 w 2696315"/>
              <a:gd name="connsiteY10" fmla="*/ 2088357 h 2186252"/>
              <a:gd name="connsiteX11" fmla="*/ 1937467 w 2696315"/>
              <a:gd name="connsiteY11" fmla="*/ 2126457 h 2186252"/>
              <a:gd name="connsiteX12" fmla="*/ 1823167 w 2696315"/>
              <a:gd name="connsiteY12" fmla="*/ 2135982 h 2186252"/>
              <a:gd name="connsiteX13" fmla="*/ 1708867 w 2696315"/>
              <a:gd name="connsiteY13" fmla="*/ 2135982 h 2186252"/>
              <a:gd name="connsiteX14" fmla="*/ 1556467 w 2696315"/>
              <a:gd name="connsiteY14" fmla="*/ 2174082 h 2186252"/>
              <a:gd name="connsiteX15" fmla="*/ 1427880 w 2696315"/>
              <a:gd name="connsiteY15" fmla="*/ 2183607 h 2186252"/>
              <a:gd name="connsiteX16" fmla="*/ 1308818 w 2696315"/>
              <a:gd name="connsiteY16" fmla="*/ 2131219 h 2186252"/>
              <a:gd name="connsiteX17" fmla="*/ 1218330 w 2696315"/>
              <a:gd name="connsiteY17" fmla="*/ 2002632 h 2186252"/>
              <a:gd name="connsiteX18" fmla="*/ 1175467 w 2696315"/>
              <a:gd name="connsiteY18" fmla="*/ 1916906 h 2186252"/>
              <a:gd name="connsiteX19" fmla="*/ 1142129 w 2696315"/>
              <a:gd name="connsiteY19" fmla="*/ 1831181 h 2186252"/>
              <a:gd name="connsiteX20" fmla="*/ 1265955 w 2696315"/>
              <a:gd name="connsiteY20" fmla="*/ 1883569 h 2186252"/>
              <a:gd name="connsiteX21" fmla="*/ 1404067 w 2696315"/>
              <a:gd name="connsiteY21" fmla="*/ 1916906 h 2186252"/>
              <a:gd name="connsiteX22" fmla="*/ 1537417 w 2696315"/>
              <a:gd name="connsiteY22" fmla="*/ 1902619 h 2186252"/>
              <a:gd name="connsiteX23" fmla="*/ 1637430 w 2696315"/>
              <a:gd name="connsiteY23" fmla="*/ 1850232 h 2186252"/>
              <a:gd name="connsiteX24" fmla="*/ 1680291 w 2696315"/>
              <a:gd name="connsiteY24" fmla="*/ 1797844 h 2186252"/>
              <a:gd name="connsiteX25" fmla="*/ 1727917 w 2696315"/>
              <a:gd name="connsiteY25" fmla="*/ 1807369 h 2186252"/>
              <a:gd name="connsiteX26" fmla="*/ 1813642 w 2696315"/>
              <a:gd name="connsiteY26" fmla="*/ 1774032 h 2186252"/>
              <a:gd name="connsiteX27" fmla="*/ 1873173 w 2696315"/>
              <a:gd name="connsiteY27" fmla="*/ 1693069 h 2186252"/>
              <a:gd name="connsiteX28" fmla="*/ 1908892 w 2696315"/>
              <a:gd name="connsiteY28" fmla="*/ 1564482 h 2186252"/>
              <a:gd name="connsiteX29" fmla="*/ 1942230 w 2696315"/>
              <a:gd name="connsiteY29" fmla="*/ 1437382 h 2186252"/>
              <a:gd name="connsiteX30" fmla="*/ 1959598 w 2696315"/>
              <a:gd name="connsiteY30" fmla="*/ 1379319 h 2186252"/>
              <a:gd name="connsiteX31" fmla="*/ 1979754 w 2696315"/>
              <a:gd name="connsiteY31" fmla="*/ 1325558 h 2186252"/>
              <a:gd name="connsiteX32" fmla="*/ 2001773 w 2696315"/>
              <a:gd name="connsiteY32" fmla="*/ 1262689 h 2186252"/>
              <a:gd name="connsiteX33" fmla="*/ 2026649 w 2696315"/>
              <a:gd name="connsiteY33" fmla="*/ 1201658 h 2186252"/>
              <a:gd name="connsiteX34" fmla="*/ 2094646 w 2696315"/>
              <a:gd name="connsiteY34" fmla="*/ 1205825 h 2186252"/>
              <a:gd name="connsiteX35" fmla="*/ 2182245 w 2696315"/>
              <a:gd name="connsiteY35" fmla="*/ 1204903 h 2186252"/>
              <a:gd name="connsiteX36" fmla="*/ 2299434 w 2696315"/>
              <a:gd name="connsiteY36" fmla="*/ 1170500 h 2186252"/>
              <a:gd name="connsiteX37" fmla="*/ 2369747 w 2696315"/>
              <a:gd name="connsiteY37" fmla="*/ 1082034 h 2186252"/>
              <a:gd name="connsiteX38" fmla="*/ 2374435 w 2696315"/>
              <a:gd name="connsiteY38" fmla="*/ 939505 h 2186252"/>
              <a:gd name="connsiteX39" fmla="*/ 2285371 w 2696315"/>
              <a:gd name="connsiteY39" fmla="*/ 836295 h 2186252"/>
              <a:gd name="connsiteX40" fmla="*/ 2198066 w 2696315"/>
              <a:gd name="connsiteY40" fmla="*/ 817864 h 2186252"/>
              <a:gd name="connsiteX41" fmla="*/ 2139904 w 2696315"/>
              <a:gd name="connsiteY41" fmla="*/ 812234 h 2186252"/>
              <a:gd name="connsiteX42" fmla="*/ 2140057 w 2696315"/>
              <a:gd name="connsiteY42" fmla="*/ 811720 h 2186252"/>
              <a:gd name="connsiteX43" fmla="*/ 2181622 w 2696315"/>
              <a:gd name="connsiteY43" fmla="*/ 687778 h 2186252"/>
              <a:gd name="connsiteX44" fmla="*/ 2161408 w 2696315"/>
              <a:gd name="connsiteY44" fmla="*/ 748510 h 2186252"/>
              <a:gd name="connsiteX45" fmla="*/ 2196321 w 2696315"/>
              <a:gd name="connsiteY45" fmla="*/ 641031 h 2186252"/>
              <a:gd name="connsiteX46" fmla="*/ 2211311 w 2696315"/>
              <a:gd name="connsiteY46" fmla="*/ 592931 h 2186252"/>
              <a:gd name="connsiteX47" fmla="*/ 2237505 w 2696315"/>
              <a:gd name="connsiteY47" fmla="*/ 511969 h 2186252"/>
              <a:gd name="connsiteX48" fmla="*/ 2261317 w 2696315"/>
              <a:gd name="connsiteY48" fmla="*/ 445294 h 2186252"/>
              <a:gd name="connsiteX49" fmla="*/ 2242267 w 2696315"/>
              <a:gd name="connsiteY49" fmla="*/ 411957 h 2186252"/>
              <a:gd name="connsiteX50" fmla="*/ 2127967 w 2696315"/>
              <a:gd name="connsiteY50" fmla="*/ 402431 h 2186252"/>
              <a:gd name="connsiteX51" fmla="*/ 1956517 w 2696315"/>
              <a:gd name="connsiteY51" fmla="*/ 397669 h 2186252"/>
              <a:gd name="connsiteX52" fmla="*/ 1585042 w 2696315"/>
              <a:gd name="connsiteY52" fmla="*/ 392907 h 2186252"/>
              <a:gd name="connsiteX53" fmla="*/ 1285005 w 2696315"/>
              <a:gd name="connsiteY53" fmla="*/ 416719 h 2186252"/>
              <a:gd name="connsiteX54" fmla="*/ 1137367 w 2696315"/>
              <a:gd name="connsiteY54" fmla="*/ 421482 h 2186252"/>
              <a:gd name="connsiteX55" fmla="*/ 937342 w 2696315"/>
              <a:gd name="connsiteY55" fmla="*/ 397669 h 2186252"/>
              <a:gd name="connsiteX56" fmla="*/ 737317 w 2696315"/>
              <a:gd name="connsiteY56" fmla="*/ 402431 h 2186252"/>
              <a:gd name="connsiteX57" fmla="*/ 584917 w 2696315"/>
              <a:gd name="connsiteY57" fmla="*/ 407194 h 2186252"/>
              <a:gd name="connsiteX58" fmla="*/ 489667 w 2696315"/>
              <a:gd name="connsiteY58" fmla="*/ 445294 h 2186252"/>
              <a:gd name="connsiteX59" fmla="*/ 446804 w 2696315"/>
              <a:gd name="connsiteY59" fmla="*/ 516732 h 2186252"/>
              <a:gd name="connsiteX60" fmla="*/ 513480 w 2696315"/>
              <a:gd name="connsiteY60" fmla="*/ 564357 h 2186252"/>
              <a:gd name="connsiteX61" fmla="*/ 746842 w 2696315"/>
              <a:gd name="connsiteY61" fmla="*/ 611982 h 2186252"/>
              <a:gd name="connsiteX62" fmla="*/ 1084980 w 2696315"/>
              <a:gd name="connsiteY62" fmla="*/ 664369 h 2186252"/>
              <a:gd name="connsiteX63" fmla="*/ 1489792 w 2696315"/>
              <a:gd name="connsiteY63" fmla="*/ 726281 h 2186252"/>
              <a:gd name="connsiteX64" fmla="*/ 1766017 w 2696315"/>
              <a:gd name="connsiteY64" fmla="*/ 769144 h 2186252"/>
              <a:gd name="connsiteX65" fmla="*/ 1909727 w 2696315"/>
              <a:gd name="connsiteY65" fmla="*/ 789042 h 2186252"/>
              <a:gd name="connsiteX66" fmla="*/ 2075580 w 2696315"/>
              <a:gd name="connsiteY66" fmla="*/ 812006 h 2186252"/>
              <a:gd name="connsiteX67" fmla="*/ 2132574 w 2696315"/>
              <a:gd name="connsiteY67" fmla="*/ 817267 h 2186252"/>
              <a:gd name="connsiteX68" fmla="*/ 2191666 w 2696315"/>
              <a:gd name="connsiteY68" fmla="*/ 822722 h 2186252"/>
              <a:gd name="connsiteX69" fmla="*/ 2280367 w 2696315"/>
              <a:gd name="connsiteY69" fmla="*/ 840582 h 2186252"/>
              <a:gd name="connsiteX70" fmla="*/ 2370855 w 2696315"/>
              <a:gd name="connsiteY70" fmla="*/ 940594 h 2186252"/>
              <a:gd name="connsiteX71" fmla="*/ 2366092 w 2696315"/>
              <a:gd name="connsiteY71" fmla="*/ 1078707 h 2186252"/>
              <a:gd name="connsiteX72" fmla="*/ 2294655 w 2696315"/>
              <a:gd name="connsiteY72" fmla="*/ 1164432 h 2186252"/>
              <a:gd name="connsiteX73" fmla="*/ 2175592 w 2696315"/>
              <a:gd name="connsiteY73" fmla="*/ 1197769 h 2186252"/>
              <a:gd name="connsiteX74" fmla="*/ 2086593 w 2696315"/>
              <a:gd name="connsiteY74" fmla="*/ 1198662 h 2186252"/>
              <a:gd name="connsiteX75" fmla="*/ 2017508 w 2696315"/>
              <a:gd name="connsiteY75" fmla="*/ 1194624 h 2186252"/>
              <a:gd name="connsiteX76" fmla="*/ 1989855 w 2696315"/>
              <a:gd name="connsiteY76" fmla="*/ 1193007 h 2186252"/>
              <a:gd name="connsiteX77" fmla="*/ 1935793 w 2696315"/>
              <a:gd name="connsiteY77" fmla="*/ 1188357 h 2186252"/>
              <a:gd name="connsiteX78" fmla="*/ 1890202 w 2696315"/>
              <a:gd name="connsiteY78" fmla="*/ 1183470 h 2186252"/>
              <a:gd name="connsiteX79" fmla="*/ 1876447 w 2696315"/>
              <a:gd name="connsiteY79" fmla="*/ 1181995 h 2186252"/>
              <a:gd name="connsiteX80" fmla="*/ 1808879 w 2696315"/>
              <a:gd name="connsiteY80" fmla="*/ 1173958 h 2186252"/>
              <a:gd name="connsiteX81" fmla="*/ 1585042 w 2696315"/>
              <a:gd name="connsiteY81" fmla="*/ 1145382 h 2186252"/>
              <a:gd name="connsiteX82" fmla="*/ 1404067 w 2696315"/>
              <a:gd name="connsiteY82" fmla="*/ 1116807 h 2186252"/>
              <a:gd name="connsiteX83" fmla="*/ 1061167 w 2696315"/>
              <a:gd name="connsiteY83" fmla="*/ 1054894 h 2186252"/>
              <a:gd name="connsiteX84" fmla="*/ 770655 w 2696315"/>
              <a:gd name="connsiteY84" fmla="*/ 1007269 h 2186252"/>
              <a:gd name="connsiteX85" fmla="*/ 484905 w 2696315"/>
              <a:gd name="connsiteY85" fmla="*/ 954882 h 2186252"/>
              <a:gd name="connsiteX86" fmla="*/ 284880 w 2696315"/>
              <a:gd name="connsiteY86" fmla="*/ 912019 h 2186252"/>
              <a:gd name="connsiteX87" fmla="*/ 151530 w 2696315"/>
              <a:gd name="connsiteY87" fmla="*/ 845344 h 2186252"/>
              <a:gd name="connsiteX88" fmla="*/ 70568 w 2696315"/>
              <a:gd name="connsiteY88" fmla="*/ 754857 h 2186252"/>
              <a:gd name="connsiteX89" fmla="*/ 8655 w 2696315"/>
              <a:gd name="connsiteY89" fmla="*/ 607219 h 2186252"/>
              <a:gd name="connsiteX90" fmla="*/ 8655 w 2696315"/>
              <a:gd name="connsiteY90" fmla="*/ 445294 h 2186252"/>
              <a:gd name="connsiteX91" fmla="*/ 84855 w 2696315"/>
              <a:gd name="connsiteY91" fmla="*/ 278607 h 2186252"/>
              <a:gd name="connsiteX92" fmla="*/ 208680 w 2696315"/>
              <a:gd name="connsiteY92" fmla="*/ 159544 h 2186252"/>
              <a:gd name="connsiteX93" fmla="*/ 332504 w 2696315"/>
              <a:gd name="connsiteY93" fmla="*/ 97632 h 2186252"/>
              <a:gd name="connsiteX94" fmla="*/ 484905 w 2696315"/>
              <a:gd name="connsiteY94" fmla="*/ 50007 h 2186252"/>
              <a:gd name="connsiteX95" fmla="*/ 723030 w 2696315"/>
              <a:gd name="connsiteY95" fmla="*/ 26194 h 2186252"/>
              <a:gd name="connsiteX96" fmla="*/ 1080217 w 2696315"/>
              <a:gd name="connsiteY96" fmla="*/ 21432 h 2186252"/>
              <a:gd name="connsiteX97" fmla="*/ 1432642 w 2696315"/>
              <a:gd name="connsiteY97" fmla="*/ 16669 h 2186252"/>
              <a:gd name="connsiteX98" fmla="*/ 1718392 w 2696315"/>
              <a:gd name="connsiteY98" fmla="*/ 21432 h 2186252"/>
              <a:gd name="connsiteX99" fmla="*/ 2042242 w 2696315"/>
              <a:gd name="connsiteY99" fmla="*/ 26194 h 2186252"/>
              <a:gd name="connsiteX100" fmla="*/ 2256555 w 2696315"/>
              <a:gd name="connsiteY100" fmla="*/ 21432 h 2186252"/>
              <a:gd name="connsiteX101" fmla="*/ 2363711 w 2696315"/>
              <a:gd name="connsiteY101" fmla="*/ 0 h 2186252"/>
              <a:gd name="connsiteX0" fmla="*/ 2363711 w 2696315"/>
              <a:gd name="connsiteY0" fmla="*/ 0 h 2186252"/>
              <a:gd name="connsiteX1" fmla="*/ 2480392 w 2696315"/>
              <a:gd name="connsiteY1" fmla="*/ 21432 h 2186252"/>
              <a:gd name="connsiteX2" fmla="*/ 2587548 w 2696315"/>
              <a:gd name="connsiteY2" fmla="*/ 100014 h 2186252"/>
              <a:gd name="connsiteX3" fmla="*/ 2680417 w 2696315"/>
              <a:gd name="connsiteY3" fmla="*/ 223839 h 2186252"/>
              <a:gd name="connsiteX4" fmla="*/ 2689942 w 2696315"/>
              <a:gd name="connsiteY4" fmla="*/ 369094 h 2186252"/>
              <a:gd name="connsiteX5" fmla="*/ 2613742 w 2696315"/>
              <a:gd name="connsiteY5" fmla="*/ 669132 h 2186252"/>
              <a:gd name="connsiteX6" fmla="*/ 2523255 w 2696315"/>
              <a:gd name="connsiteY6" fmla="*/ 997744 h 2186252"/>
              <a:gd name="connsiteX7" fmla="*/ 2385142 w 2696315"/>
              <a:gd name="connsiteY7" fmla="*/ 1473994 h 2186252"/>
              <a:gd name="connsiteX8" fmla="*/ 2256555 w 2696315"/>
              <a:gd name="connsiteY8" fmla="*/ 1854994 h 2186252"/>
              <a:gd name="connsiteX9" fmla="*/ 2166067 w 2696315"/>
              <a:gd name="connsiteY9" fmla="*/ 2031207 h 2186252"/>
              <a:gd name="connsiteX10" fmla="*/ 2066055 w 2696315"/>
              <a:gd name="connsiteY10" fmla="*/ 2088357 h 2186252"/>
              <a:gd name="connsiteX11" fmla="*/ 1937467 w 2696315"/>
              <a:gd name="connsiteY11" fmla="*/ 2126457 h 2186252"/>
              <a:gd name="connsiteX12" fmla="*/ 1823167 w 2696315"/>
              <a:gd name="connsiteY12" fmla="*/ 2135982 h 2186252"/>
              <a:gd name="connsiteX13" fmla="*/ 1708867 w 2696315"/>
              <a:gd name="connsiteY13" fmla="*/ 2135982 h 2186252"/>
              <a:gd name="connsiteX14" fmla="*/ 1556467 w 2696315"/>
              <a:gd name="connsiteY14" fmla="*/ 2174082 h 2186252"/>
              <a:gd name="connsiteX15" fmla="*/ 1427880 w 2696315"/>
              <a:gd name="connsiteY15" fmla="*/ 2183607 h 2186252"/>
              <a:gd name="connsiteX16" fmla="*/ 1308818 w 2696315"/>
              <a:gd name="connsiteY16" fmla="*/ 2131219 h 2186252"/>
              <a:gd name="connsiteX17" fmla="*/ 1218330 w 2696315"/>
              <a:gd name="connsiteY17" fmla="*/ 2002632 h 2186252"/>
              <a:gd name="connsiteX18" fmla="*/ 1175467 w 2696315"/>
              <a:gd name="connsiteY18" fmla="*/ 1916906 h 2186252"/>
              <a:gd name="connsiteX19" fmla="*/ 1142129 w 2696315"/>
              <a:gd name="connsiteY19" fmla="*/ 1831181 h 2186252"/>
              <a:gd name="connsiteX20" fmla="*/ 1265955 w 2696315"/>
              <a:gd name="connsiteY20" fmla="*/ 1883569 h 2186252"/>
              <a:gd name="connsiteX21" fmla="*/ 1404067 w 2696315"/>
              <a:gd name="connsiteY21" fmla="*/ 1916906 h 2186252"/>
              <a:gd name="connsiteX22" fmla="*/ 1537417 w 2696315"/>
              <a:gd name="connsiteY22" fmla="*/ 1902619 h 2186252"/>
              <a:gd name="connsiteX23" fmla="*/ 1637430 w 2696315"/>
              <a:gd name="connsiteY23" fmla="*/ 1850232 h 2186252"/>
              <a:gd name="connsiteX24" fmla="*/ 1680291 w 2696315"/>
              <a:gd name="connsiteY24" fmla="*/ 1797844 h 2186252"/>
              <a:gd name="connsiteX25" fmla="*/ 1727917 w 2696315"/>
              <a:gd name="connsiteY25" fmla="*/ 1807369 h 2186252"/>
              <a:gd name="connsiteX26" fmla="*/ 1813642 w 2696315"/>
              <a:gd name="connsiteY26" fmla="*/ 1774032 h 2186252"/>
              <a:gd name="connsiteX27" fmla="*/ 1873173 w 2696315"/>
              <a:gd name="connsiteY27" fmla="*/ 1693069 h 2186252"/>
              <a:gd name="connsiteX28" fmla="*/ 1908892 w 2696315"/>
              <a:gd name="connsiteY28" fmla="*/ 1564482 h 2186252"/>
              <a:gd name="connsiteX29" fmla="*/ 1942230 w 2696315"/>
              <a:gd name="connsiteY29" fmla="*/ 1437382 h 2186252"/>
              <a:gd name="connsiteX30" fmla="*/ 1959598 w 2696315"/>
              <a:gd name="connsiteY30" fmla="*/ 1379319 h 2186252"/>
              <a:gd name="connsiteX31" fmla="*/ 1979754 w 2696315"/>
              <a:gd name="connsiteY31" fmla="*/ 1325558 h 2186252"/>
              <a:gd name="connsiteX32" fmla="*/ 2001773 w 2696315"/>
              <a:gd name="connsiteY32" fmla="*/ 1262689 h 2186252"/>
              <a:gd name="connsiteX33" fmla="*/ 2026649 w 2696315"/>
              <a:gd name="connsiteY33" fmla="*/ 1201658 h 2186252"/>
              <a:gd name="connsiteX34" fmla="*/ 2094646 w 2696315"/>
              <a:gd name="connsiteY34" fmla="*/ 1205825 h 2186252"/>
              <a:gd name="connsiteX35" fmla="*/ 2182245 w 2696315"/>
              <a:gd name="connsiteY35" fmla="*/ 1204903 h 2186252"/>
              <a:gd name="connsiteX36" fmla="*/ 2299434 w 2696315"/>
              <a:gd name="connsiteY36" fmla="*/ 1170500 h 2186252"/>
              <a:gd name="connsiteX37" fmla="*/ 2369747 w 2696315"/>
              <a:gd name="connsiteY37" fmla="*/ 1082034 h 2186252"/>
              <a:gd name="connsiteX38" fmla="*/ 2374435 w 2696315"/>
              <a:gd name="connsiteY38" fmla="*/ 939505 h 2186252"/>
              <a:gd name="connsiteX39" fmla="*/ 2285371 w 2696315"/>
              <a:gd name="connsiteY39" fmla="*/ 836295 h 2186252"/>
              <a:gd name="connsiteX40" fmla="*/ 2198066 w 2696315"/>
              <a:gd name="connsiteY40" fmla="*/ 817864 h 2186252"/>
              <a:gd name="connsiteX41" fmla="*/ 2139904 w 2696315"/>
              <a:gd name="connsiteY41" fmla="*/ 812234 h 2186252"/>
              <a:gd name="connsiteX42" fmla="*/ 2140057 w 2696315"/>
              <a:gd name="connsiteY42" fmla="*/ 811720 h 2186252"/>
              <a:gd name="connsiteX43" fmla="*/ 2181622 w 2696315"/>
              <a:gd name="connsiteY43" fmla="*/ 687778 h 2186252"/>
              <a:gd name="connsiteX44" fmla="*/ 2161408 w 2696315"/>
              <a:gd name="connsiteY44" fmla="*/ 748510 h 2186252"/>
              <a:gd name="connsiteX45" fmla="*/ 2196321 w 2696315"/>
              <a:gd name="connsiteY45" fmla="*/ 641031 h 2186252"/>
              <a:gd name="connsiteX46" fmla="*/ 2211311 w 2696315"/>
              <a:gd name="connsiteY46" fmla="*/ 592931 h 2186252"/>
              <a:gd name="connsiteX47" fmla="*/ 2237505 w 2696315"/>
              <a:gd name="connsiteY47" fmla="*/ 511969 h 2186252"/>
              <a:gd name="connsiteX48" fmla="*/ 2261317 w 2696315"/>
              <a:gd name="connsiteY48" fmla="*/ 445294 h 2186252"/>
              <a:gd name="connsiteX49" fmla="*/ 2242267 w 2696315"/>
              <a:gd name="connsiteY49" fmla="*/ 411957 h 2186252"/>
              <a:gd name="connsiteX50" fmla="*/ 2127967 w 2696315"/>
              <a:gd name="connsiteY50" fmla="*/ 402431 h 2186252"/>
              <a:gd name="connsiteX51" fmla="*/ 1956517 w 2696315"/>
              <a:gd name="connsiteY51" fmla="*/ 397669 h 2186252"/>
              <a:gd name="connsiteX52" fmla="*/ 1585042 w 2696315"/>
              <a:gd name="connsiteY52" fmla="*/ 392907 h 2186252"/>
              <a:gd name="connsiteX53" fmla="*/ 1285005 w 2696315"/>
              <a:gd name="connsiteY53" fmla="*/ 416719 h 2186252"/>
              <a:gd name="connsiteX54" fmla="*/ 1137367 w 2696315"/>
              <a:gd name="connsiteY54" fmla="*/ 421482 h 2186252"/>
              <a:gd name="connsiteX55" fmla="*/ 937342 w 2696315"/>
              <a:gd name="connsiteY55" fmla="*/ 397669 h 2186252"/>
              <a:gd name="connsiteX56" fmla="*/ 737317 w 2696315"/>
              <a:gd name="connsiteY56" fmla="*/ 402431 h 2186252"/>
              <a:gd name="connsiteX57" fmla="*/ 584917 w 2696315"/>
              <a:gd name="connsiteY57" fmla="*/ 407194 h 2186252"/>
              <a:gd name="connsiteX58" fmla="*/ 489667 w 2696315"/>
              <a:gd name="connsiteY58" fmla="*/ 445294 h 2186252"/>
              <a:gd name="connsiteX59" fmla="*/ 446804 w 2696315"/>
              <a:gd name="connsiteY59" fmla="*/ 516732 h 2186252"/>
              <a:gd name="connsiteX60" fmla="*/ 513480 w 2696315"/>
              <a:gd name="connsiteY60" fmla="*/ 564357 h 2186252"/>
              <a:gd name="connsiteX61" fmla="*/ 746842 w 2696315"/>
              <a:gd name="connsiteY61" fmla="*/ 611982 h 2186252"/>
              <a:gd name="connsiteX62" fmla="*/ 1084980 w 2696315"/>
              <a:gd name="connsiteY62" fmla="*/ 664369 h 2186252"/>
              <a:gd name="connsiteX63" fmla="*/ 1489792 w 2696315"/>
              <a:gd name="connsiteY63" fmla="*/ 726281 h 2186252"/>
              <a:gd name="connsiteX64" fmla="*/ 1766017 w 2696315"/>
              <a:gd name="connsiteY64" fmla="*/ 769144 h 2186252"/>
              <a:gd name="connsiteX65" fmla="*/ 1909727 w 2696315"/>
              <a:gd name="connsiteY65" fmla="*/ 789042 h 2186252"/>
              <a:gd name="connsiteX66" fmla="*/ 2075580 w 2696315"/>
              <a:gd name="connsiteY66" fmla="*/ 812006 h 2186252"/>
              <a:gd name="connsiteX67" fmla="*/ 2132574 w 2696315"/>
              <a:gd name="connsiteY67" fmla="*/ 817267 h 2186252"/>
              <a:gd name="connsiteX68" fmla="*/ 2191666 w 2696315"/>
              <a:gd name="connsiteY68" fmla="*/ 822722 h 2186252"/>
              <a:gd name="connsiteX69" fmla="*/ 2280367 w 2696315"/>
              <a:gd name="connsiteY69" fmla="*/ 840582 h 2186252"/>
              <a:gd name="connsiteX70" fmla="*/ 2370855 w 2696315"/>
              <a:gd name="connsiteY70" fmla="*/ 940594 h 2186252"/>
              <a:gd name="connsiteX71" fmla="*/ 2366092 w 2696315"/>
              <a:gd name="connsiteY71" fmla="*/ 1078707 h 2186252"/>
              <a:gd name="connsiteX72" fmla="*/ 2294655 w 2696315"/>
              <a:gd name="connsiteY72" fmla="*/ 1164432 h 2186252"/>
              <a:gd name="connsiteX73" fmla="*/ 2175592 w 2696315"/>
              <a:gd name="connsiteY73" fmla="*/ 1197769 h 2186252"/>
              <a:gd name="connsiteX74" fmla="*/ 2086593 w 2696315"/>
              <a:gd name="connsiteY74" fmla="*/ 1198662 h 2186252"/>
              <a:gd name="connsiteX75" fmla="*/ 2017508 w 2696315"/>
              <a:gd name="connsiteY75" fmla="*/ 1194624 h 2186252"/>
              <a:gd name="connsiteX76" fmla="*/ 1989855 w 2696315"/>
              <a:gd name="connsiteY76" fmla="*/ 1193007 h 2186252"/>
              <a:gd name="connsiteX77" fmla="*/ 1935793 w 2696315"/>
              <a:gd name="connsiteY77" fmla="*/ 1188357 h 2186252"/>
              <a:gd name="connsiteX78" fmla="*/ 1890202 w 2696315"/>
              <a:gd name="connsiteY78" fmla="*/ 1183470 h 2186252"/>
              <a:gd name="connsiteX79" fmla="*/ 1876447 w 2696315"/>
              <a:gd name="connsiteY79" fmla="*/ 1181995 h 2186252"/>
              <a:gd name="connsiteX80" fmla="*/ 1808879 w 2696315"/>
              <a:gd name="connsiteY80" fmla="*/ 1173958 h 2186252"/>
              <a:gd name="connsiteX81" fmla="*/ 1585042 w 2696315"/>
              <a:gd name="connsiteY81" fmla="*/ 1145382 h 2186252"/>
              <a:gd name="connsiteX82" fmla="*/ 1404067 w 2696315"/>
              <a:gd name="connsiteY82" fmla="*/ 1116807 h 2186252"/>
              <a:gd name="connsiteX83" fmla="*/ 1061167 w 2696315"/>
              <a:gd name="connsiteY83" fmla="*/ 1054894 h 2186252"/>
              <a:gd name="connsiteX84" fmla="*/ 770655 w 2696315"/>
              <a:gd name="connsiteY84" fmla="*/ 1007269 h 2186252"/>
              <a:gd name="connsiteX85" fmla="*/ 484905 w 2696315"/>
              <a:gd name="connsiteY85" fmla="*/ 954882 h 2186252"/>
              <a:gd name="connsiteX86" fmla="*/ 284880 w 2696315"/>
              <a:gd name="connsiteY86" fmla="*/ 912019 h 2186252"/>
              <a:gd name="connsiteX87" fmla="*/ 151530 w 2696315"/>
              <a:gd name="connsiteY87" fmla="*/ 845344 h 2186252"/>
              <a:gd name="connsiteX88" fmla="*/ 70568 w 2696315"/>
              <a:gd name="connsiteY88" fmla="*/ 754857 h 2186252"/>
              <a:gd name="connsiteX89" fmla="*/ 8655 w 2696315"/>
              <a:gd name="connsiteY89" fmla="*/ 607219 h 2186252"/>
              <a:gd name="connsiteX90" fmla="*/ 8655 w 2696315"/>
              <a:gd name="connsiteY90" fmla="*/ 445294 h 2186252"/>
              <a:gd name="connsiteX91" fmla="*/ 84855 w 2696315"/>
              <a:gd name="connsiteY91" fmla="*/ 278607 h 2186252"/>
              <a:gd name="connsiteX92" fmla="*/ 208680 w 2696315"/>
              <a:gd name="connsiteY92" fmla="*/ 159544 h 2186252"/>
              <a:gd name="connsiteX93" fmla="*/ 332504 w 2696315"/>
              <a:gd name="connsiteY93" fmla="*/ 97632 h 2186252"/>
              <a:gd name="connsiteX94" fmla="*/ 484905 w 2696315"/>
              <a:gd name="connsiteY94" fmla="*/ 50007 h 2186252"/>
              <a:gd name="connsiteX95" fmla="*/ 723030 w 2696315"/>
              <a:gd name="connsiteY95" fmla="*/ 26194 h 2186252"/>
              <a:gd name="connsiteX96" fmla="*/ 1080217 w 2696315"/>
              <a:gd name="connsiteY96" fmla="*/ 21432 h 2186252"/>
              <a:gd name="connsiteX97" fmla="*/ 1432642 w 2696315"/>
              <a:gd name="connsiteY97" fmla="*/ 16669 h 2186252"/>
              <a:gd name="connsiteX98" fmla="*/ 1711249 w 2696315"/>
              <a:gd name="connsiteY98" fmla="*/ 16670 h 2186252"/>
              <a:gd name="connsiteX99" fmla="*/ 2042242 w 2696315"/>
              <a:gd name="connsiteY99" fmla="*/ 26194 h 2186252"/>
              <a:gd name="connsiteX100" fmla="*/ 2256555 w 2696315"/>
              <a:gd name="connsiteY100" fmla="*/ 21432 h 2186252"/>
              <a:gd name="connsiteX101" fmla="*/ 2363711 w 2696315"/>
              <a:gd name="connsiteY101" fmla="*/ 0 h 2186252"/>
              <a:gd name="connsiteX0" fmla="*/ 2363711 w 2696315"/>
              <a:gd name="connsiteY0" fmla="*/ 0 h 2186252"/>
              <a:gd name="connsiteX1" fmla="*/ 2480392 w 2696315"/>
              <a:gd name="connsiteY1" fmla="*/ 21432 h 2186252"/>
              <a:gd name="connsiteX2" fmla="*/ 2587548 w 2696315"/>
              <a:gd name="connsiteY2" fmla="*/ 100014 h 2186252"/>
              <a:gd name="connsiteX3" fmla="*/ 2680417 w 2696315"/>
              <a:gd name="connsiteY3" fmla="*/ 223839 h 2186252"/>
              <a:gd name="connsiteX4" fmla="*/ 2689942 w 2696315"/>
              <a:gd name="connsiteY4" fmla="*/ 369094 h 2186252"/>
              <a:gd name="connsiteX5" fmla="*/ 2613742 w 2696315"/>
              <a:gd name="connsiteY5" fmla="*/ 669132 h 2186252"/>
              <a:gd name="connsiteX6" fmla="*/ 2523255 w 2696315"/>
              <a:gd name="connsiteY6" fmla="*/ 997744 h 2186252"/>
              <a:gd name="connsiteX7" fmla="*/ 2385142 w 2696315"/>
              <a:gd name="connsiteY7" fmla="*/ 1473994 h 2186252"/>
              <a:gd name="connsiteX8" fmla="*/ 2256555 w 2696315"/>
              <a:gd name="connsiteY8" fmla="*/ 1854994 h 2186252"/>
              <a:gd name="connsiteX9" fmla="*/ 2166067 w 2696315"/>
              <a:gd name="connsiteY9" fmla="*/ 2031207 h 2186252"/>
              <a:gd name="connsiteX10" fmla="*/ 2066055 w 2696315"/>
              <a:gd name="connsiteY10" fmla="*/ 2088357 h 2186252"/>
              <a:gd name="connsiteX11" fmla="*/ 1937467 w 2696315"/>
              <a:gd name="connsiteY11" fmla="*/ 2126457 h 2186252"/>
              <a:gd name="connsiteX12" fmla="*/ 1823167 w 2696315"/>
              <a:gd name="connsiteY12" fmla="*/ 2135982 h 2186252"/>
              <a:gd name="connsiteX13" fmla="*/ 1708867 w 2696315"/>
              <a:gd name="connsiteY13" fmla="*/ 2135982 h 2186252"/>
              <a:gd name="connsiteX14" fmla="*/ 1556467 w 2696315"/>
              <a:gd name="connsiteY14" fmla="*/ 2174082 h 2186252"/>
              <a:gd name="connsiteX15" fmla="*/ 1427880 w 2696315"/>
              <a:gd name="connsiteY15" fmla="*/ 2183607 h 2186252"/>
              <a:gd name="connsiteX16" fmla="*/ 1308818 w 2696315"/>
              <a:gd name="connsiteY16" fmla="*/ 2131219 h 2186252"/>
              <a:gd name="connsiteX17" fmla="*/ 1218330 w 2696315"/>
              <a:gd name="connsiteY17" fmla="*/ 2002632 h 2186252"/>
              <a:gd name="connsiteX18" fmla="*/ 1175467 w 2696315"/>
              <a:gd name="connsiteY18" fmla="*/ 1916906 h 2186252"/>
              <a:gd name="connsiteX19" fmla="*/ 1142129 w 2696315"/>
              <a:gd name="connsiteY19" fmla="*/ 1831181 h 2186252"/>
              <a:gd name="connsiteX20" fmla="*/ 1265955 w 2696315"/>
              <a:gd name="connsiteY20" fmla="*/ 1883569 h 2186252"/>
              <a:gd name="connsiteX21" fmla="*/ 1404067 w 2696315"/>
              <a:gd name="connsiteY21" fmla="*/ 1916906 h 2186252"/>
              <a:gd name="connsiteX22" fmla="*/ 1537417 w 2696315"/>
              <a:gd name="connsiteY22" fmla="*/ 1902619 h 2186252"/>
              <a:gd name="connsiteX23" fmla="*/ 1637430 w 2696315"/>
              <a:gd name="connsiteY23" fmla="*/ 1850232 h 2186252"/>
              <a:gd name="connsiteX24" fmla="*/ 1680291 w 2696315"/>
              <a:gd name="connsiteY24" fmla="*/ 1797844 h 2186252"/>
              <a:gd name="connsiteX25" fmla="*/ 1727917 w 2696315"/>
              <a:gd name="connsiteY25" fmla="*/ 1807369 h 2186252"/>
              <a:gd name="connsiteX26" fmla="*/ 1813642 w 2696315"/>
              <a:gd name="connsiteY26" fmla="*/ 1774032 h 2186252"/>
              <a:gd name="connsiteX27" fmla="*/ 1873173 w 2696315"/>
              <a:gd name="connsiteY27" fmla="*/ 1693069 h 2186252"/>
              <a:gd name="connsiteX28" fmla="*/ 1908892 w 2696315"/>
              <a:gd name="connsiteY28" fmla="*/ 1564482 h 2186252"/>
              <a:gd name="connsiteX29" fmla="*/ 1942230 w 2696315"/>
              <a:gd name="connsiteY29" fmla="*/ 1437382 h 2186252"/>
              <a:gd name="connsiteX30" fmla="*/ 1959598 w 2696315"/>
              <a:gd name="connsiteY30" fmla="*/ 1379319 h 2186252"/>
              <a:gd name="connsiteX31" fmla="*/ 1979754 w 2696315"/>
              <a:gd name="connsiteY31" fmla="*/ 1325558 h 2186252"/>
              <a:gd name="connsiteX32" fmla="*/ 2001773 w 2696315"/>
              <a:gd name="connsiteY32" fmla="*/ 1262689 h 2186252"/>
              <a:gd name="connsiteX33" fmla="*/ 2026649 w 2696315"/>
              <a:gd name="connsiteY33" fmla="*/ 1201658 h 2186252"/>
              <a:gd name="connsiteX34" fmla="*/ 2094646 w 2696315"/>
              <a:gd name="connsiteY34" fmla="*/ 1205825 h 2186252"/>
              <a:gd name="connsiteX35" fmla="*/ 2182245 w 2696315"/>
              <a:gd name="connsiteY35" fmla="*/ 1204903 h 2186252"/>
              <a:gd name="connsiteX36" fmla="*/ 2299434 w 2696315"/>
              <a:gd name="connsiteY36" fmla="*/ 1170500 h 2186252"/>
              <a:gd name="connsiteX37" fmla="*/ 2369747 w 2696315"/>
              <a:gd name="connsiteY37" fmla="*/ 1082034 h 2186252"/>
              <a:gd name="connsiteX38" fmla="*/ 2374435 w 2696315"/>
              <a:gd name="connsiteY38" fmla="*/ 939505 h 2186252"/>
              <a:gd name="connsiteX39" fmla="*/ 2285371 w 2696315"/>
              <a:gd name="connsiteY39" fmla="*/ 836295 h 2186252"/>
              <a:gd name="connsiteX40" fmla="*/ 2198066 w 2696315"/>
              <a:gd name="connsiteY40" fmla="*/ 817864 h 2186252"/>
              <a:gd name="connsiteX41" fmla="*/ 2139904 w 2696315"/>
              <a:gd name="connsiteY41" fmla="*/ 812234 h 2186252"/>
              <a:gd name="connsiteX42" fmla="*/ 2140057 w 2696315"/>
              <a:gd name="connsiteY42" fmla="*/ 811720 h 2186252"/>
              <a:gd name="connsiteX43" fmla="*/ 2181622 w 2696315"/>
              <a:gd name="connsiteY43" fmla="*/ 687778 h 2186252"/>
              <a:gd name="connsiteX44" fmla="*/ 2161408 w 2696315"/>
              <a:gd name="connsiteY44" fmla="*/ 748510 h 2186252"/>
              <a:gd name="connsiteX45" fmla="*/ 2196321 w 2696315"/>
              <a:gd name="connsiteY45" fmla="*/ 641031 h 2186252"/>
              <a:gd name="connsiteX46" fmla="*/ 2211311 w 2696315"/>
              <a:gd name="connsiteY46" fmla="*/ 592931 h 2186252"/>
              <a:gd name="connsiteX47" fmla="*/ 2237505 w 2696315"/>
              <a:gd name="connsiteY47" fmla="*/ 511969 h 2186252"/>
              <a:gd name="connsiteX48" fmla="*/ 2261317 w 2696315"/>
              <a:gd name="connsiteY48" fmla="*/ 445294 h 2186252"/>
              <a:gd name="connsiteX49" fmla="*/ 2242267 w 2696315"/>
              <a:gd name="connsiteY49" fmla="*/ 411957 h 2186252"/>
              <a:gd name="connsiteX50" fmla="*/ 2127967 w 2696315"/>
              <a:gd name="connsiteY50" fmla="*/ 402431 h 2186252"/>
              <a:gd name="connsiteX51" fmla="*/ 1956517 w 2696315"/>
              <a:gd name="connsiteY51" fmla="*/ 397669 h 2186252"/>
              <a:gd name="connsiteX52" fmla="*/ 1585042 w 2696315"/>
              <a:gd name="connsiteY52" fmla="*/ 392907 h 2186252"/>
              <a:gd name="connsiteX53" fmla="*/ 1285005 w 2696315"/>
              <a:gd name="connsiteY53" fmla="*/ 416719 h 2186252"/>
              <a:gd name="connsiteX54" fmla="*/ 1137367 w 2696315"/>
              <a:gd name="connsiteY54" fmla="*/ 421482 h 2186252"/>
              <a:gd name="connsiteX55" fmla="*/ 937342 w 2696315"/>
              <a:gd name="connsiteY55" fmla="*/ 397669 h 2186252"/>
              <a:gd name="connsiteX56" fmla="*/ 737317 w 2696315"/>
              <a:gd name="connsiteY56" fmla="*/ 402431 h 2186252"/>
              <a:gd name="connsiteX57" fmla="*/ 584917 w 2696315"/>
              <a:gd name="connsiteY57" fmla="*/ 407194 h 2186252"/>
              <a:gd name="connsiteX58" fmla="*/ 489667 w 2696315"/>
              <a:gd name="connsiteY58" fmla="*/ 445294 h 2186252"/>
              <a:gd name="connsiteX59" fmla="*/ 446804 w 2696315"/>
              <a:gd name="connsiteY59" fmla="*/ 516732 h 2186252"/>
              <a:gd name="connsiteX60" fmla="*/ 513480 w 2696315"/>
              <a:gd name="connsiteY60" fmla="*/ 564357 h 2186252"/>
              <a:gd name="connsiteX61" fmla="*/ 746842 w 2696315"/>
              <a:gd name="connsiteY61" fmla="*/ 611982 h 2186252"/>
              <a:gd name="connsiteX62" fmla="*/ 1084980 w 2696315"/>
              <a:gd name="connsiteY62" fmla="*/ 664369 h 2186252"/>
              <a:gd name="connsiteX63" fmla="*/ 1489792 w 2696315"/>
              <a:gd name="connsiteY63" fmla="*/ 726281 h 2186252"/>
              <a:gd name="connsiteX64" fmla="*/ 1766017 w 2696315"/>
              <a:gd name="connsiteY64" fmla="*/ 769144 h 2186252"/>
              <a:gd name="connsiteX65" fmla="*/ 1909727 w 2696315"/>
              <a:gd name="connsiteY65" fmla="*/ 789042 h 2186252"/>
              <a:gd name="connsiteX66" fmla="*/ 2075580 w 2696315"/>
              <a:gd name="connsiteY66" fmla="*/ 812006 h 2186252"/>
              <a:gd name="connsiteX67" fmla="*/ 2132574 w 2696315"/>
              <a:gd name="connsiteY67" fmla="*/ 817267 h 2186252"/>
              <a:gd name="connsiteX68" fmla="*/ 2191666 w 2696315"/>
              <a:gd name="connsiteY68" fmla="*/ 822722 h 2186252"/>
              <a:gd name="connsiteX69" fmla="*/ 2280367 w 2696315"/>
              <a:gd name="connsiteY69" fmla="*/ 840582 h 2186252"/>
              <a:gd name="connsiteX70" fmla="*/ 2370855 w 2696315"/>
              <a:gd name="connsiteY70" fmla="*/ 940594 h 2186252"/>
              <a:gd name="connsiteX71" fmla="*/ 2366092 w 2696315"/>
              <a:gd name="connsiteY71" fmla="*/ 1078707 h 2186252"/>
              <a:gd name="connsiteX72" fmla="*/ 2294655 w 2696315"/>
              <a:gd name="connsiteY72" fmla="*/ 1164432 h 2186252"/>
              <a:gd name="connsiteX73" fmla="*/ 2175592 w 2696315"/>
              <a:gd name="connsiteY73" fmla="*/ 1197769 h 2186252"/>
              <a:gd name="connsiteX74" fmla="*/ 2086593 w 2696315"/>
              <a:gd name="connsiteY74" fmla="*/ 1198662 h 2186252"/>
              <a:gd name="connsiteX75" fmla="*/ 2017508 w 2696315"/>
              <a:gd name="connsiteY75" fmla="*/ 1194624 h 2186252"/>
              <a:gd name="connsiteX76" fmla="*/ 1989855 w 2696315"/>
              <a:gd name="connsiteY76" fmla="*/ 1193007 h 2186252"/>
              <a:gd name="connsiteX77" fmla="*/ 1935793 w 2696315"/>
              <a:gd name="connsiteY77" fmla="*/ 1188357 h 2186252"/>
              <a:gd name="connsiteX78" fmla="*/ 1890202 w 2696315"/>
              <a:gd name="connsiteY78" fmla="*/ 1183470 h 2186252"/>
              <a:gd name="connsiteX79" fmla="*/ 1876447 w 2696315"/>
              <a:gd name="connsiteY79" fmla="*/ 1181995 h 2186252"/>
              <a:gd name="connsiteX80" fmla="*/ 1808879 w 2696315"/>
              <a:gd name="connsiteY80" fmla="*/ 1173958 h 2186252"/>
              <a:gd name="connsiteX81" fmla="*/ 1585042 w 2696315"/>
              <a:gd name="connsiteY81" fmla="*/ 1145382 h 2186252"/>
              <a:gd name="connsiteX82" fmla="*/ 1404067 w 2696315"/>
              <a:gd name="connsiteY82" fmla="*/ 1116807 h 2186252"/>
              <a:gd name="connsiteX83" fmla="*/ 1061167 w 2696315"/>
              <a:gd name="connsiteY83" fmla="*/ 1054894 h 2186252"/>
              <a:gd name="connsiteX84" fmla="*/ 770655 w 2696315"/>
              <a:gd name="connsiteY84" fmla="*/ 1007269 h 2186252"/>
              <a:gd name="connsiteX85" fmla="*/ 484905 w 2696315"/>
              <a:gd name="connsiteY85" fmla="*/ 954882 h 2186252"/>
              <a:gd name="connsiteX86" fmla="*/ 284880 w 2696315"/>
              <a:gd name="connsiteY86" fmla="*/ 912019 h 2186252"/>
              <a:gd name="connsiteX87" fmla="*/ 151530 w 2696315"/>
              <a:gd name="connsiteY87" fmla="*/ 845344 h 2186252"/>
              <a:gd name="connsiteX88" fmla="*/ 70568 w 2696315"/>
              <a:gd name="connsiteY88" fmla="*/ 754857 h 2186252"/>
              <a:gd name="connsiteX89" fmla="*/ 8655 w 2696315"/>
              <a:gd name="connsiteY89" fmla="*/ 607219 h 2186252"/>
              <a:gd name="connsiteX90" fmla="*/ 8655 w 2696315"/>
              <a:gd name="connsiteY90" fmla="*/ 445294 h 2186252"/>
              <a:gd name="connsiteX91" fmla="*/ 84855 w 2696315"/>
              <a:gd name="connsiteY91" fmla="*/ 278607 h 2186252"/>
              <a:gd name="connsiteX92" fmla="*/ 208680 w 2696315"/>
              <a:gd name="connsiteY92" fmla="*/ 159544 h 2186252"/>
              <a:gd name="connsiteX93" fmla="*/ 332504 w 2696315"/>
              <a:gd name="connsiteY93" fmla="*/ 97632 h 2186252"/>
              <a:gd name="connsiteX94" fmla="*/ 484905 w 2696315"/>
              <a:gd name="connsiteY94" fmla="*/ 50007 h 2186252"/>
              <a:gd name="connsiteX95" fmla="*/ 723030 w 2696315"/>
              <a:gd name="connsiteY95" fmla="*/ 26194 h 2186252"/>
              <a:gd name="connsiteX96" fmla="*/ 1080217 w 2696315"/>
              <a:gd name="connsiteY96" fmla="*/ 21432 h 2186252"/>
              <a:gd name="connsiteX97" fmla="*/ 1432642 w 2696315"/>
              <a:gd name="connsiteY97" fmla="*/ 16669 h 2186252"/>
              <a:gd name="connsiteX98" fmla="*/ 1711249 w 2696315"/>
              <a:gd name="connsiteY98" fmla="*/ 16670 h 2186252"/>
              <a:gd name="connsiteX99" fmla="*/ 2039861 w 2696315"/>
              <a:gd name="connsiteY99" fmla="*/ 23812 h 2186252"/>
              <a:gd name="connsiteX100" fmla="*/ 2256555 w 2696315"/>
              <a:gd name="connsiteY100" fmla="*/ 21432 h 2186252"/>
              <a:gd name="connsiteX101" fmla="*/ 2363711 w 2696315"/>
              <a:gd name="connsiteY101" fmla="*/ 0 h 2186252"/>
              <a:gd name="connsiteX0" fmla="*/ 2363711 w 2696315"/>
              <a:gd name="connsiteY0" fmla="*/ 0 h 2186252"/>
              <a:gd name="connsiteX1" fmla="*/ 2480392 w 2696315"/>
              <a:gd name="connsiteY1" fmla="*/ 21432 h 2186252"/>
              <a:gd name="connsiteX2" fmla="*/ 2587548 w 2696315"/>
              <a:gd name="connsiteY2" fmla="*/ 100014 h 2186252"/>
              <a:gd name="connsiteX3" fmla="*/ 2680417 w 2696315"/>
              <a:gd name="connsiteY3" fmla="*/ 223839 h 2186252"/>
              <a:gd name="connsiteX4" fmla="*/ 2689942 w 2696315"/>
              <a:gd name="connsiteY4" fmla="*/ 369094 h 2186252"/>
              <a:gd name="connsiteX5" fmla="*/ 2613742 w 2696315"/>
              <a:gd name="connsiteY5" fmla="*/ 669132 h 2186252"/>
              <a:gd name="connsiteX6" fmla="*/ 2523255 w 2696315"/>
              <a:gd name="connsiteY6" fmla="*/ 997744 h 2186252"/>
              <a:gd name="connsiteX7" fmla="*/ 2385142 w 2696315"/>
              <a:gd name="connsiteY7" fmla="*/ 1473994 h 2186252"/>
              <a:gd name="connsiteX8" fmla="*/ 2256555 w 2696315"/>
              <a:gd name="connsiteY8" fmla="*/ 1854994 h 2186252"/>
              <a:gd name="connsiteX9" fmla="*/ 2166067 w 2696315"/>
              <a:gd name="connsiteY9" fmla="*/ 2031207 h 2186252"/>
              <a:gd name="connsiteX10" fmla="*/ 2066055 w 2696315"/>
              <a:gd name="connsiteY10" fmla="*/ 2088357 h 2186252"/>
              <a:gd name="connsiteX11" fmla="*/ 1937467 w 2696315"/>
              <a:gd name="connsiteY11" fmla="*/ 2126457 h 2186252"/>
              <a:gd name="connsiteX12" fmla="*/ 1823167 w 2696315"/>
              <a:gd name="connsiteY12" fmla="*/ 2135982 h 2186252"/>
              <a:gd name="connsiteX13" fmla="*/ 1708867 w 2696315"/>
              <a:gd name="connsiteY13" fmla="*/ 2135982 h 2186252"/>
              <a:gd name="connsiteX14" fmla="*/ 1556467 w 2696315"/>
              <a:gd name="connsiteY14" fmla="*/ 2174082 h 2186252"/>
              <a:gd name="connsiteX15" fmla="*/ 1427880 w 2696315"/>
              <a:gd name="connsiteY15" fmla="*/ 2183607 h 2186252"/>
              <a:gd name="connsiteX16" fmla="*/ 1308818 w 2696315"/>
              <a:gd name="connsiteY16" fmla="*/ 2131219 h 2186252"/>
              <a:gd name="connsiteX17" fmla="*/ 1218330 w 2696315"/>
              <a:gd name="connsiteY17" fmla="*/ 2002632 h 2186252"/>
              <a:gd name="connsiteX18" fmla="*/ 1175467 w 2696315"/>
              <a:gd name="connsiteY18" fmla="*/ 1916906 h 2186252"/>
              <a:gd name="connsiteX19" fmla="*/ 1151654 w 2696315"/>
              <a:gd name="connsiteY19" fmla="*/ 1828799 h 2186252"/>
              <a:gd name="connsiteX20" fmla="*/ 1265955 w 2696315"/>
              <a:gd name="connsiteY20" fmla="*/ 1883569 h 2186252"/>
              <a:gd name="connsiteX21" fmla="*/ 1404067 w 2696315"/>
              <a:gd name="connsiteY21" fmla="*/ 1916906 h 2186252"/>
              <a:gd name="connsiteX22" fmla="*/ 1537417 w 2696315"/>
              <a:gd name="connsiteY22" fmla="*/ 1902619 h 2186252"/>
              <a:gd name="connsiteX23" fmla="*/ 1637430 w 2696315"/>
              <a:gd name="connsiteY23" fmla="*/ 1850232 h 2186252"/>
              <a:gd name="connsiteX24" fmla="*/ 1680291 w 2696315"/>
              <a:gd name="connsiteY24" fmla="*/ 1797844 h 2186252"/>
              <a:gd name="connsiteX25" fmla="*/ 1727917 w 2696315"/>
              <a:gd name="connsiteY25" fmla="*/ 1807369 h 2186252"/>
              <a:gd name="connsiteX26" fmla="*/ 1813642 w 2696315"/>
              <a:gd name="connsiteY26" fmla="*/ 1774032 h 2186252"/>
              <a:gd name="connsiteX27" fmla="*/ 1873173 w 2696315"/>
              <a:gd name="connsiteY27" fmla="*/ 1693069 h 2186252"/>
              <a:gd name="connsiteX28" fmla="*/ 1908892 w 2696315"/>
              <a:gd name="connsiteY28" fmla="*/ 1564482 h 2186252"/>
              <a:gd name="connsiteX29" fmla="*/ 1942230 w 2696315"/>
              <a:gd name="connsiteY29" fmla="*/ 1437382 h 2186252"/>
              <a:gd name="connsiteX30" fmla="*/ 1959598 w 2696315"/>
              <a:gd name="connsiteY30" fmla="*/ 1379319 h 2186252"/>
              <a:gd name="connsiteX31" fmla="*/ 1979754 w 2696315"/>
              <a:gd name="connsiteY31" fmla="*/ 1325558 h 2186252"/>
              <a:gd name="connsiteX32" fmla="*/ 2001773 w 2696315"/>
              <a:gd name="connsiteY32" fmla="*/ 1262689 h 2186252"/>
              <a:gd name="connsiteX33" fmla="*/ 2026649 w 2696315"/>
              <a:gd name="connsiteY33" fmla="*/ 1201658 h 2186252"/>
              <a:gd name="connsiteX34" fmla="*/ 2094646 w 2696315"/>
              <a:gd name="connsiteY34" fmla="*/ 1205825 h 2186252"/>
              <a:gd name="connsiteX35" fmla="*/ 2182245 w 2696315"/>
              <a:gd name="connsiteY35" fmla="*/ 1204903 h 2186252"/>
              <a:gd name="connsiteX36" fmla="*/ 2299434 w 2696315"/>
              <a:gd name="connsiteY36" fmla="*/ 1170500 h 2186252"/>
              <a:gd name="connsiteX37" fmla="*/ 2369747 w 2696315"/>
              <a:gd name="connsiteY37" fmla="*/ 1082034 h 2186252"/>
              <a:gd name="connsiteX38" fmla="*/ 2374435 w 2696315"/>
              <a:gd name="connsiteY38" fmla="*/ 939505 h 2186252"/>
              <a:gd name="connsiteX39" fmla="*/ 2285371 w 2696315"/>
              <a:gd name="connsiteY39" fmla="*/ 836295 h 2186252"/>
              <a:gd name="connsiteX40" fmla="*/ 2198066 w 2696315"/>
              <a:gd name="connsiteY40" fmla="*/ 817864 h 2186252"/>
              <a:gd name="connsiteX41" fmla="*/ 2139904 w 2696315"/>
              <a:gd name="connsiteY41" fmla="*/ 812234 h 2186252"/>
              <a:gd name="connsiteX42" fmla="*/ 2140057 w 2696315"/>
              <a:gd name="connsiteY42" fmla="*/ 811720 h 2186252"/>
              <a:gd name="connsiteX43" fmla="*/ 2181622 w 2696315"/>
              <a:gd name="connsiteY43" fmla="*/ 687778 h 2186252"/>
              <a:gd name="connsiteX44" fmla="*/ 2161408 w 2696315"/>
              <a:gd name="connsiteY44" fmla="*/ 748510 h 2186252"/>
              <a:gd name="connsiteX45" fmla="*/ 2196321 w 2696315"/>
              <a:gd name="connsiteY45" fmla="*/ 641031 h 2186252"/>
              <a:gd name="connsiteX46" fmla="*/ 2211311 w 2696315"/>
              <a:gd name="connsiteY46" fmla="*/ 592931 h 2186252"/>
              <a:gd name="connsiteX47" fmla="*/ 2237505 w 2696315"/>
              <a:gd name="connsiteY47" fmla="*/ 511969 h 2186252"/>
              <a:gd name="connsiteX48" fmla="*/ 2261317 w 2696315"/>
              <a:gd name="connsiteY48" fmla="*/ 445294 h 2186252"/>
              <a:gd name="connsiteX49" fmla="*/ 2242267 w 2696315"/>
              <a:gd name="connsiteY49" fmla="*/ 411957 h 2186252"/>
              <a:gd name="connsiteX50" fmla="*/ 2127967 w 2696315"/>
              <a:gd name="connsiteY50" fmla="*/ 402431 h 2186252"/>
              <a:gd name="connsiteX51" fmla="*/ 1956517 w 2696315"/>
              <a:gd name="connsiteY51" fmla="*/ 397669 h 2186252"/>
              <a:gd name="connsiteX52" fmla="*/ 1585042 w 2696315"/>
              <a:gd name="connsiteY52" fmla="*/ 392907 h 2186252"/>
              <a:gd name="connsiteX53" fmla="*/ 1285005 w 2696315"/>
              <a:gd name="connsiteY53" fmla="*/ 416719 h 2186252"/>
              <a:gd name="connsiteX54" fmla="*/ 1137367 w 2696315"/>
              <a:gd name="connsiteY54" fmla="*/ 421482 h 2186252"/>
              <a:gd name="connsiteX55" fmla="*/ 937342 w 2696315"/>
              <a:gd name="connsiteY55" fmla="*/ 397669 h 2186252"/>
              <a:gd name="connsiteX56" fmla="*/ 737317 w 2696315"/>
              <a:gd name="connsiteY56" fmla="*/ 402431 h 2186252"/>
              <a:gd name="connsiteX57" fmla="*/ 584917 w 2696315"/>
              <a:gd name="connsiteY57" fmla="*/ 407194 h 2186252"/>
              <a:gd name="connsiteX58" fmla="*/ 489667 w 2696315"/>
              <a:gd name="connsiteY58" fmla="*/ 445294 h 2186252"/>
              <a:gd name="connsiteX59" fmla="*/ 446804 w 2696315"/>
              <a:gd name="connsiteY59" fmla="*/ 516732 h 2186252"/>
              <a:gd name="connsiteX60" fmla="*/ 513480 w 2696315"/>
              <a:gd name="connsiteY60" fmla="*/ 564357 h 2186252"/>
              <a:gd name="connsiteX61" fmla="*/ 746842 w 2696315"/>
              <a:gd name="connsiteY61" fmla="*/ 611982 h 2186252"/>
              <a:gd name="connsiteX62" fmla="*/ 1084980 w 2696315"/>
              <a:gd name="connsiteY62" fmla="*/ 664369 h 2186252"/>
              <a:gd name="connsiteX63" fmla="*/ 1489792 w 2696315"/>
              <a:gd name="connsiteY63" fmla="*/ 726281 h 2186252"/>
              <a:gd name="connsiteX64" fmla="*/ 1766017 w 2696315"/>
              <a:gd name="connsiteY64" fmla="*/ 769144 h 2186252"/>
              <a:gd name="connsiteX65" fmla="*/ 1909727 w 2696315"/>
              <a:gd name="connsiteY65" fmla="*/ 789042 h 2186252"/>
              <a:gd name="connsiteX66" fmla="*/ 2075580 w 2696315"/>
              <a:gd name="connsiteY66" fmla="*/ 812006 h 2186252"/>
              <a:gd name="connsiteX67" fmla="*/ 2132574 w 2696315"/>
              <a:gd name="connsiteY67" fmla="*/ 817267 h 2186252"/>
              <a:gd name="connsiteX68" fmla="*/ 2191666 w 2696315"/>
              <a:gd name="connsiteY68" fmla="*/ 822722 h 2186252"/>
              <a:gd name="connsiteX69" fmla="*/ 2280367 w 2696315"/>
              <a:gd name="connsiteY69" fmla="*/ 840582 h 2186252"/>
              <a:gd name="connsiteX70" fmla="*/ 2370855 w 2696315"/>
              <a:gd name="connsiteY70" fmla="*/ 940594 h 2186252"/>
              <a:gd name="connsiteX71" fmla="*/ 2366092 w 2696315"/>
              <a:gd name="connsiteY71" fmla="*/ 1078707 h 2186252"/>
              <a:gd name="connsiteX72" fmla="*/ 2294655 w 2696315"/>
              <a:gd name="connsiteY72" fmla="*/ 1164432 h 2186252"/>
              <a:gd name="connsiteX73" fmla="*/ 2175592 w 2696315"/>
              <a:gd name="connsiteY73" fmla="*/ 1197769 h 2186252"/>
              <a:gd name="connsiteX74" fmla="*/ 2086593 w 2696315"/>
              <a:gd name="connsiteY74" fmla="*/ 1198662 h 2186252"/>
              <a:gd name="connsiteX75" fmla="*/ 2017508 w 2696315"/>
              <a:gd name="connsiteY75" fmla="*/ 1194624 h 2186252"/>
              <a:gd name="connsiteX76" fmla="*/ 1989855 w 2696315"/>
              <a:gd name="connsiteY76" fmla="*/ 1193007 h 2186252"/>
              <a:gd name="connsiteX77" fmla="*/ 1935793 w 2696315"/>
              <a:gd name="connsiteY77" fmla="*/ 1188357 h 2186252"/>
              <a:gd name="connsiteX78" fmla="*/ 1890202 w 2696315"/>
              <a:gd name="connsiteY78" fmla="*/ 1183470 h 2186252"/>
              <a:gd name="connsiteX79" fmla="*/ 1876447 w 2696315"/>
              <a:gd name="connsiteY79" fmla="*/ 1181995 h 2186252"/>
              <a:gd name="connsiteX80" fmla="*/ 1808879 w 2696315"/>
              <a:gd name="connsiteY80" fmla="*/ 1173958 h 2186252"/>
              <a:gd name="connsiteX81" fmla="*/ 1585042 w 2696315"/>
              <a:gd name="connsiteY81" fmla="*/ 1145382 h 2186252"/>
              <a:gd name="connsiteX82" fmla="*/ 1404067 w 2696315"/>
              <a:gd name="connsiteY82" fmla="*/ 1116807 h 2186252"/>
              <a:gd name="connsiteX83" fmla="*/ 1061167 w 2696315"/>
              <a:gd name="connsiteY83" fmla="*/ 1054894 h 2186252"/>
              <a:gd name="connsiteX84" fmla="*/ 770655 w 2696315"/>
              <a:gd name="connsiteY84" fmla="*/ 1007269 h 2186252"/>
              <a:gd name="connsiteX85" fmla="*/ 484905 w 2696315"/>
              <a:gd name="connsiteY85" fmla="*/ 954882 h 2186252"/>
              <a:gd name="connsiteX86" fmla="*/ 284880 w 2696315"/>
              <a:gd name="connsiteY86" fmla="*/ 912019 h 2186252"/>
              <a:gd name="connsiteX87" fmla="*/ 151530 w 2696315"/>
              <a:gd name="connsiteY87" fmla="*/ 845344 h 2186252"/>
              <a:gd name="connsiteX88" fmla="*/ 70568 w 2696315"/>
              <a:gd name="connsiteY88" fmla="*/ 754857 h 2186252"/>
              <a:gd name="connsiteX89" fmla="*/ 8655 w 2696315"/>
              <a:gd name="connsiteY89" fmla="*/ 607219 h 2186252"/>
              <a:gd name="connsiteX90" fmla="*/ 8655 w 2696315"/>
              <a:gd name="connsiteY90" fmla="*/ 445294 h 2186252"/>
              <a:gd name="connsiteX91" fmla="*/ 84855 w 2696315"/>
              <a:gd name="connsiteY91" fmla="*/ 278607 h 2186252"/>
              <a:gd name="connsiteX92" fmla="*/ 208680 w 2696315"/>
              <a:gd name="connsiteY92" fmla="*/ 159544 h 2186252"/>
              <a:gd name="connsiteX93" fmla="*/ 332504 w 2696315"/>
              <a:gd name="connsiteY93" fmla="*/ 97632 h 2186252"/>
              <a:gd name="connsiteX94" fmla="*/ 484905 w 2696315"/>
              <a:gd name="connsiteY94" fmla="*/ 50007 h 2186252"/>
              <a:gd name="connsiteX95" fmla="*/ 723030 w 2696315"/>
              <a:gd name="connsiteY95" fmla="*/ 26194 h 2186252"/>
              <a:gd name="connsiteX96" fmla="*/ 1080217 w 2696315"/>
              <a:gd name="connsiteY96" fmla="*/ 21432 h 2186252"/>
              <a:gd name="connsiteX97" fmla="*/ 1432642 w 2696315"/>
              <a:gd name="connsiteY97" fmla="*/ 16669 h 2186252"/>
              <a:gd name="connsiteX98" fmla="*/ 1711249 w 2696315"/>
              <a:gd name="connsiteY98" fmla="*/ 16670 h 2186252"/>
              <a:gd name="connsiteX99" fmla="*/ 2039861 w 2696315"/>
              <a:gd name="connsiteY99" fmla="*/ 23812 h 2186252"/>
              <a:gd name="connsiteX100" fmla="*/ 2256555 w 2696315"/>
              <a:gd name="connsiteY100" fmla="*/ 21432 h 2186252"/>
              <a:gd name="connsiteX101" fmla="*/ 2363711 w 2696315"/>
              <a:gd name="connsiteY101" fmla="*/ 0 h 2186252"/>
              <a:gd name="connsiteX0" fmla="*/ 2363711 w 2696315"/>
              <a:gd name="connsiteY0" fmla="*/ 0 h 2186252"/>
              <a:gd name="connsiteX1" fmla="*/ 2480392 w 2696315"/>
              <a:gd name="connsiteY1" fmla="*/ 21432 h 2186252"/>
              <a:gd name="connsiteX2" fmla="*/ 2587548 w 2696315"/>
              <a:gd name="connsiteY2" fmla="*/ 100014 h 2186252"/>
              <a:gd name="connsiteX3" fmla="*/ 2680417 w 2696315"/>
              <a:gd name="connsiteY3" fmla="*/ 223839 h 2186252"/>
              <a:gd name="connsiteX4" fmla="*/ 2689942 w 2696315"/>
              <a:gd name="connsiteY4" fmla="*/ 369094 h 2186252"/>
              <a:gd name="connsiteX5" fmla="*/ 2613742 w 2696315"/>
              <a:gd name="connsiteY5" fmla="*/ 669132 h 2186252"/>
              <a:gd name="connsiteX6" fmla="*/ 2523255 w 2696315"/>
              <a:gd name="connsiteY6" fmla="*/ 997744 h 2186252"/>
              <a:gd name="connsiteX7" fmla="*/ 2385142 w 2696315"/>
              <a:gd name="connsiteY7" fmla="*/ 1473994 h 2186252"/>
              <a:gd name="connsiteX8" fmla="*/ 2256555 w 2696315"/>
              <a:gd name="connsiteY8" fmla="*/ 1854994 h 2186252"/>
              <a:gd name="connsiteX9" fmla="*/ 2166067 w 2696315"/>
              <a:gd name="connsiteY9" fmla="*/ 2031207 h 2186252"/>
              <a:gd name="connsiteX10" fmla="*/ 2066055 w 2696315"/>
              <a:gd name="connsiteY10" fmla="*/ 2088357 h 2186252"/>
              <a:gd name="connsiteX11" fmla="*/ 1937467 w 2696315"/>
              <a:gd name="connsiteY11" fmla="*/ 2126457 h 2186252"/>
              <a:gd name="connsiteX12" fmla="*/ 1823167 w 2696315"/>
              <a:gd name="connsiteY12" fmla="*/ 2135982 h 2186252"/>
              <a:gd name="connsiteX13" fmla="*/ 1708867 w 2696315"/>
              <a:gd name="connsiteY13" fmla="*/ 2135982 h 2186252"/>
              <a:gd name="connsiteX14" fmla="*/ 1556467 w 2696315"/>
              <a:gd name="connsiteY14" fmla="*/ 2174082 h 2186252"/>
              <a:gd name="connsiteX15" fmla="*/ 1427880 w 2696315"/>
              <a:gd name="connsiteY15" fmla="*/ 2183607 h 2186252"/>
              <a:gd name="connsiteX16" fmla="*/ 1308818 w 2696315"/>
              <a:gd name="connsiteY16" fmla="*/ 2131219 h 2186252"/>
              <a:gd name="connsiteX17" fmla="*/ 1218330 w 2696315"/>
              <a:gd name="connsiteY17" fmla="*/ 2002632 h 2186252"/>
              <a:gd name="connsiteX18" fmla="*/ 1175467 w 2696315"/>
              <a:gd name="connsiteY18" fmla="*/ 1916906 h 2186252"/>
              <a:gd name="connsiteX19" fmla="*/ 1144510 w 2696315"/>
              <a:gd name="connsiteY19" fmla="*/ 1831181 h 2186252"/>
              <a:gd name="connsiteX20" fmla="*/ 1265955 w 2696315"/>
              <a:gd name="connsiteY20" fmla="*/ 1883569 h 2186252"/>
              <a:gd name="connsiteX21" fmla="*/ 1404067 w 2696315"/>
              <a:gd name="connsiteY21" fmla="*/ 1916906 h 2186252"/>
              <a:gd name="connsiteX22" fmla="*/ 1537417 w 2696315"/>
              <a:gd name="connsiteY22" fmla="*/ 1902619 h 2186252"/>
              <a:gd name="connsiteX23" fmla="*/ 1637430 w 2696315"/>
              <a:gd name="connsiteY23" fmla="*/ 1850232 h 2186252"/>
              <a:gd name="connsiteX24" fmla="*/ 1680291 w 2696315"/>
              <a:gd name="connsiteY24" fmla="*/ 1797844 h 2186252"/>
              <a:gd name="connsiteX25" fmla="*/ 1727917 w 2696315"/>
              <a:gd name="connsiteY25" fmla="*/ 1807369 h 2186252"/>
              <a:gd name="connsiteX26" fmla="*/ 1813642 w 2696315"/>
              <a:gd name="connsiteY26" fmla="*/ 1774032 h 2186252"/>
              <a:gd name="connsiteX27" fmla="*/ 1873173 w 2696315"/>
              <a:gd name="connsiteY27" fmla="*/ 1693069 h 2186252"/>
              <a:gd name="connsiteX28" fmla="*/ 1908892 w 2696315"/>
              <a:gd name="connsiteY28" fmla="*/ 1564482 h 2186252"/>
              <a:gd name="connsiteX29" fmla="*/ 1942230 w 2696315"/>
              <a:gd name="connsiteY29" fmla="*/ 1437382 h 2186252"/>
              <a:gd name="connsiteX30" fmla="*/ 1959598 w 2696315"/>
              <a:gd name="connsiteY30" fmla="*/ 1379319 h 2186252"/>
              <a:gd name="connsiteX31" fmla="*/ 1979754 w 2696315"/>
              <a:gd name="connsiteY31" fmla="*/ 1325558 h 2186252"/>
              <a:gd name="connsiteX32" fmla="*/ 2001773 w 2696315"/>
              <a:gd name="connsiteY32" fmla="*/ 1262689 h 2186252"/>
              <a:gd name="connsiteX33" fmla="*/ 2026649 w 2696315"/>
              <a:gd name="connsiteY33" fmla="*/ 1201658 h 2186252"/>
              <a:gd name="connsiteX34" fmla="*/ 2094646 w 2696315"/>
              <a:gd name="connsiteY34" fmla="*/ 1205825 h 2186252"/>
              <a:gd name="connsiteX35" fmla="*/ 2182245 w 2696315"/>
              <a:gd name="connsiteY35" fmla="*/ 1204903 h 2186252"/>
              <a:gd name="connsiteX36" fmla="*/ 2299434 w 2696315"/>
              <a:gd name="connsiteY36" fmla="*/ 1170500 h 2186252"/>
              <a:gd name="connsiteX37" fmla="*/ 2369747 w 2696315"/>
              <a:gd name="connsiteY37" fmla="*/ 1082034 h 2186252"/>
              <a:gd name="connsiteX38" fmla="*/ 2374435 w 2696315"/>
              <a:gd name="connsiteY38" fmla="*/ 939505 h 2186252"/>
              <a:gd name="connsiteX39" fmla="*/ 2285371 w 2696315"/>
              <a:gd name="connsiteY39" fmla="*/ 836295 h 2186252"/>
              <a:gd name="connsiteX40" fmla="*/ 2198066 w 2696315"/>
              <a:gd name="connsiteY40" fmla="*/ 817864 h 2186252"/>
              <a:gd name="connsiteX41" fmla="*/ 2139904 w 2696315"/>
              <a:gd name="connsiteY41" fmla="*/ 812234 h 2186252"/>
              <a:gd name="connsiteX42" fmla="*/ 2140057 w 2696315"/>
              <a:gd name="connsiteY42" fmla="*/ 811720 h 2186252"/>
              <a:gd name="connsiteX43" fmla="*/ 2181622 w 2696315"/>
              <a:gd name="connsiteY43" fmla="*/ 687778 h 2186252"/>
              <a:gd name="connsiteX44" fmla="*/ 2161408 w 2696315"/>
              <a:gd name="connsiteY44" fmla="*/ 748510 h 2186252"/>
              <a:gd name="connsiteX45" fmla="*/ 2196321 w 2696315"/>
              <a:gd name="connsiteY45" fmla="*/ 641031 h 2186252"/>
              <a:gd name="connsiteX46" fmla="*/ 2211311 w 2696315"/>
              <a:gd name="connsiteY46" fmla="*/ 592931 h 2186252"/>
              <a:gd name="connsiteX47" fmla="*/ 2237505 w 2696315"/>
              <a:gd name="connsiteY47" fmla="*/ 511969 h 2186252"/>
              <a:gd name="connsiteX48" fmla="*/ 2261317 w 2696315"/>
              <a:gd name="connsiteY48" fmla="*/ 445294 h 2186252"/>
              <a:gd name="connsiteX49" fmla="*/ 2242267 w 2696315"/>
              <a:gd name="connsiteY49" fmla="*/ 411957 h 2186252"/>
              <a:gd name="connsiteX50" fmla="*/ 2127967 w 2696315"/>
              <a:gd name="connsiteY50" fmla="*/ 402431 h 2186252"/>
              <a:gd name="connsiteX51" fmla="*/ 1956517 w 2696315"/>
              <a:gd name="connsiteY51" fmla="*/ 397669 h 2186252"/>
              <a:gd name="connsiteX52" fmla="*/ 1585042 w 2696315"/>
              <a:gd name="connsiteY52" fmla="*/ 392907 h 2186252"/>
              <a:gd name="connsiteX53" fmla="*/ 1285005 w 2696315"/>
              <a:gd name="connsiteY53" fmla="*/ 416719 h 2186252"/>
              <a:gd name="connsiteX54" fmla="*/ 1137367 w 2696315"/>
              <a:gd name="connsiteY54" fmla="*/ 421482 h 2186252"/>
              <a:gd name="connsiteX55" fmla="*/ 937342 w 2696315"/>
              <a:gd name="connsiteY55" fmla="*/ 397669 h 2186252"/>
              <a:gd name="connsiteX56" fmla="*/ 737317 w 2696315"/>
              <a:gd name="connsiteY56" fmla="*/ 402431 h 2186252"/>
              <a:gd name="connsiteX57" fmla="*/ 584917 w 2696315"/>
              <a:gd name="connsiteY57" fmla="*/ 407194 h 2186252"/>
              <a:gd name="connsiteX58" fmla="*/ 489667 w 2696315"/>
              <a:gd name="connsiteY58" fmla="*/ 445294 h 2186252"/>
              <a:gd name="connsiteX59" fmla="*/ 446804 w 2696315"/>
              <a:gd name="connsiteY59" fmla="*/ 516732 h 2186252"/>
              <a:gd name="connsiteX60" fmla="*/ 513480 w 2696315"/>
              <a:gd name="connsiteY60" fmla="*/ 564357 h 2186252"/>
              <a:gd name="connsiteX61" fmla="*/ 746842 w 2696315"/>
              <a:gd name="connsiteY61" fmla="*/ 611982 h 2186252"/>
              <a:gd name="connsiteX62" fmla="*/ 1084980 w 2696315"/>
              <a:gd name="connsiteY62" fmla="*/ 664369 h 2186252"/>
              <a:gd name="connsiteX63" fmla="*/ 1489792 w 2696315"/>
              <a:gd name="connsiteY63" fmla="*/ 726281 h 2186252"/>
              <a:gd name="connsiteX64" fmla="*/ 1766017 w 2696315"/>
              <a:gd name="connsiteY64" fmla="*/ 769144 h 2186252"/>
              <a:gd name="connsiteX65" fmla="*/ 1909727 w 2696315"/>
              <a:gd name="connsiteY65" fmla="*/ 789042 h 2186252"/>
              <a:gd name="connsiteX66" fmla="*/ 2075580 w 2696315"/>
              <a:gd name="connsiteY66" fmla="*/ 812006 h 2186252"/>
              <a:gd name="connsiteX67" fmla="*/ 2132574 w 2696315"/>
              <a:gd name="connsiteY67" fmla="*/ 817267 h 2186252"/>
              <a:gd name="connsiteX68" fmla="*/ 2191666 w 2696315"/>
              <a:gd name="connsiteY68" fmla="*/ 822722 h 2186252"/>
              <a:gd name="connsiteX69" fmla="*/ 2280367 w 2696315"/>
              <a:gd name="connsiteY69" fmla="*/ 840582 h 2186252"/>
              <a:gd name="connsiteX70" fmla="*/ 2370855 w 2696315"/>
              <a:gd name="connsiteY70" fmla="*/ 940594 h 2186252"/>
              <a:gd name="connsiteX71" fmla="*/ 2366092 w 2696315"/>
              <a:gd name="connsiteY71" fmla="*/ 1078707 h 2186252"/>
              <a:gd name="connsiteX72" fmla="*/ 2294655 w 2696315"/>
              <a:gd name="connsiteY72" fmla="*/ 1164432 h 2186252"/>
              <a:gd name="connsiteX73" fmla="*/ 2175592 w 2696315"/>
              <a:gd name="connsiteY73" fmla="*/ 1197769 h 2186252"/>
              <a:gd name="connsiteX74" fmla="*/ 2086593 w 2696315"/>
              <a:gd name="connsiteY74" fmla="*/ 1198662 h 2186252"/>
              <a:gd name="connsiteX75" fmla="*/ 2017508 w 2696315"/>
              <a:gd name="connsiteY75" fmla="*/ 1194624 h 2186252"/>
              <a:gd name="connsiteX76" fmla="*/ 1989855 w 2696315"/>
              <a:gd name="connsiteY76" fmla="*/ 1193007 h 2186252"/>
              <a:gd name="connsiteX77" fmla="*/ 1935793 w 2696315"/>
              <a:gd name="connsiteY77" fmla="*/ 1188357 h 2186252"/>
              <a:gd name="connsiteX78" fmla="*/ 1890202 w 2696315"/>
              <a:gd name="connsiteY78" fmla="*/ 1183470 h 2186252"/>
              <a:gd name="connsiteX79" fmla="*/ 1876447 w 2696315"/>
              <a:gd name="connsiteY79" fmla="*/ 1181995 h 2186252"/>
              <a:gd name="connsiteX80" fmla="*/ 1808879 w 2696315"/>
              <a:gd name="connsiteY80" fmla="*/ 1173958 h 2186252"/>
              <a:gd name="connsiteX81" fmla="*/ 1585042 w 2696315"/>
              <a:gd name="connsiteY81" fmla="*/ 1145382 h 2186252"/>
              <a:gd name="connsiteX82" fmla="*/ 1404067 w 2696315"/>
              <a:gd name="connsiteY82" fmla="*/ 1116807 h 2186252"/>
              <a:gd name="connsiteX83" fmla="*/ 1061167 w 2696315"/>
              <a:gd name="connsiteY83" fmla="*/ 1054894 h 2186252"/>
              <a:gd name="connsiteX84" fmla="*/ 770655 w 2696315"/>
              <a:gd name="connsiteY84" fmla="*/ 1007269 h 2186252"/>
              <a:gd name="connsiteX85" fmla="*/ 484905 w 2696315"/>
              <a:gd name="connsiteY85" fmla="*/ 954882 h 2186252"/>
              <a:gd name="connsiteX86" fmla="*/ 284880 w 2696315"/>
              <a:gd name="connsiteY86" fmla="*/ 912019 h 2186252"/>
              <a:gd name="connsiteX87" fmla="*/ 151530 w 2696315"/>
              <a:gd name="connsiteY87" fmla="*/ 845344 h 2186252"/>
              <a:gd name="connsiteX88" fmla="*/ 70568 w 2696315"/>
              <a:gd name="connsiteY88" fmla="*/ 754857 h 2186252"/>
              <a:gd name="connsiteX89" fmla="*/ 8655 w 2696315"/>
              <a:gd name="connsiteY89" fmla="*/ 607219 h 2186252"/>
              <a:gd name="connsiteX90" fmla="*/ 8655 w 2696315"/>
              <a:gd name="connsiteY90" fmla="*/ 445294 h 2186252"/>
              <a:gd name="connsiteX91" fmla="*/ 84855 w 2696315"/>
              <a:gd name="connsiteY91" fmla="*/ 278607 h 2186252"/>
              <a:gd name="connsiteX92" fmla="*/ 208680 w 2696315"/>
              <a:gd name="connsiteY92" fmla="*/ 159544 h 2186252"/>
              <a:gd name="connsiteX93" fmla="*/ 332504 w 2696315"/>
              <a:gd name="connsiteY93" fmla="*/ 97632 h 2186252"/>
              <a:gd name="connsiteX94" fmla="*/ 484905 w 2696315"/>
              <a:gd name="connsiteY94" fmla="*/ 50007 h 2186252"/>
              <a:gd name="connsiteX95" fmla="*/ 723030 w 2696315"/>
              <a:gd name="connsiteY95" fmla="*/ 26194 h 2186252"/>
              <a:gd name="connsiteX96" fmla="*/ 1080217 w 2696315"/>
              <a:gd name="connsiteY96" fmla="*/ 21432 h 2186252"/>
              <a:gd name="connsiteX97" fmla="*/ 1432642 w 2696315"/>
              <a:gd name="connsiteY97" fmla="*/ 16669 h 2186252"/>
              <a:gd name="connsiteX98" fmla="*/ 1711249 w 2696315"/>
              <a:gd name="connsiteY98" fmla="*/ 16670 h 2186252"/>
              <a:gd name="connsiteX99" fmla="*/ 2039861 w 2696315"/>
              <a:gd name="connsiteY99" fmla="*/ 23812 h 2186252"/>
              <a:gd name="connsiteX100" fmla="*/ 2256555 w 2696315"/>
              <a:gd name="connsiteY100" fmla="*/ 21432 h 2186252"/>
              <a:gd name="connsiteX101" fmla="*/ 2363711 w 2696315"/>
              <a:gd name="connsiteY101" fmla="*/ 0 h 2186252"/>
              <a:gd name="connsiteX0" fmla="*/ 2363711 w 2696315"/>
              <a:gd name="connsiteY0" fmla="*/ 0 h 2186593"/>
              <a:gd name="connsiteX1" fmla="*/ 2480392 w 2696315"/>
              <a:gd name="connsiteY1" fmla="*/ 21432 h 2186593"/>
              <a:gd name="connsiteX2" fmla="*/ 2587548 w 2696315"/>
              <a:gd name="connsiteY2" fmla="*/ 100014 h 2186593"/>
              <a:gd name="connsiteX3" fmla="*/ 2680417 w 2696315"/>
              <a:gd name="connsiteY3" fmla="*/ 223839 h 2186593"/>
              <a:gd name="connsiteX4" fmla="*/ 2689942 w 2696315"/>
              <a:gd name="connsiteY4" fmla="*/ 369094 h 2186593"/>
              <a:gd name="connsiteX5" fmla="*/ 2613742 w 2696315"/>
              <a:gd name="connsiteY5" fmla="*/ 669132 h 2186593"/>
              <a:gd name="connsiteX6" fmla="*/ 2523255 w 2696315"/>
              <a:gd name="connsiteY6" fmla="*/ 997744 h 2186593"/>
              <a:gd name="connsiteX7" fmla="*/ 2385142 w 2696315"/>
              <a:gd name="connsiteY7" fmla="*/ 1473994 h 2186593"/>
              <a:gd name="connsiteX8" fmla="*/ 2256555 w 2696315"/>
              <a:gd name="connsiteY8" fmla="*/ 1854994 h 2186593"/>
              <a:gd name="connsiteX9" fmla="*/ 2166067 w 2696315"/>
              <a:gd name="connsiteY9" fmla="*/ 2031207 h 2186593"/>
              <a:gd name="connsiteX10" fmla="*/ 2066055 w 2696315"/>
              <a:gd name="connsiteY10" fmla="*/ 2088357 h 2186593"/>
              <a:gd name="connsiteX11" fmla="*/ 1937467 w 2696315"/>
              <a:gd name="connsiteY11" fmla="*/ 2126457 h 2186593"/>
              <a:gd name="connsiteX12" fmla="*/ 1823167 w 2696315"/>
              <a:gd name="connsiteY12" fmla="*/ 2135982 h 2186593"/>
              <a:gd name="connsiteX13" fmla="*/ 1708867 w 2696315"/>
              <a:gd name="connsiteY13" fmla="*/ 2135982 h 2186593"/>
              <a:gd name="connsiteX14" fmla="*/ 1556467 w 2696315"/>
              <a:gd name="connsiteY14" fmla="*/ 2174082 h 2186593"/>
              <a:gd name="connsiteX15" fmla="*/ 1427880 w 2696315"/>
              <a:gd name="connsiteY15" fmla="*/ 2183607 h 2186593"/>
              <a:gd name="connsiteX16" fmla="*/ 1315962 w 2696315"/>
              <a:gd name="connsiteY16" fmla="*/ 2126456 h 2186593"/>
              <a:gd name="connsiteX17" fmla="*/ 1218330 w 2696315"/>
              <a:gd name="connsiteY17" fmla="*/ 2002632 h 2186593"/>
              <a:gd name="connsiteX18" fmla="*/ 1175467 w 2696315"/>
              <a:gd name="connsiteY18" fmla="*/ 1916906 h 2186593"/>
              <a:gd name="connsiteX19" fmla="*/ 1144510 w 2696315"/>
              <a:gd name="connsiteY19" fmla="*/ 1831181 h 2186593"/>
              <a:gd name="connsiteX20" fmla="*/ 1265955 w 2696315"/>
              <a:gd name="connsiteY20" fmla="*/ 1883569 h 2186593"/>
              <a:gd name="connsiteX21" fmla="*/ 1404067 w 2696315"/>
              <a:gd name="connsiteY21" fmla="*/ 1916906 h 2186593"/>
              <a:gd name="connsiteX22" fmla="*/ 1537417 w 2696315"/>
              <a:gd name="connsiteY22" fmla="*/ 1902619 h 2186593"/>
              <a:gd name="connsiteX23" fmla="*/ 1637430 w 2696315"/>
              <a:gd name="connsiteY23" fmla="*/ 1850232 h 2186593"/>
              <a:gd name="connsiteX24" fmla="*/ 1680291 w 2696315"/>
              <a:gd name="connsiteY24" fmla="*/ 1797844 h 2186593"/>
              <a:gd name="connsiteX25" fmla="*/ 1727917 w 2696315"/>
              <a:gd name="connsiteY25" fmla="*/ 1807369 h 2186593"/>
              <a:gd name="connsiteX26" fmla="*/ 1813642 w 2696315"/>
              <a:gd name="connsiteY26" fmla="*/ 1774032 h 2186593"/>
              <a:gd name="connsiteX27" fmla="*/ 1873173 w 2696315"/>
              <a:gd name="connsiteY27" fmla="*/ 1693069 h 2186593"/>
              <a:gd name="connsiteX28" fmla="*/ 1908892 w 2696315"/>
              <a:gd name="connsiteY28" fmla="*/ 1564482 h 2186593"/>
              <a:gd name="connsiteX29" fmla="*/ 1942230 w 2696315"/>
              <a:gd name="connsiteY29" fmla="*/ 1437382 h 2186593"/>
              <a:gd name="connsiteX30" fmla="*/ 1959598 w 2696315"/>
              <a:gd name="connsiteY30" fmla="*/ 1379319 h 2186593"/>
              <a:gd name="connsiteX31" fmla="*/ 1979754 w 2696315"/>
              <a:gd name="connsiteY31" fmla="*/ 1325558 h 2186593"/>
              <a:gd name="connsiteX32" fmla="*/ 2001773 w 2696315"/>
              <a:gd name="connsiteY32" fmla="*/ 1262689 h 2186593"/>
              <a:gd name="connsiteX33" fmla="*/ 2026649 w 2696315"/>
              <a:gd name="connsiteY33" fmla="*/ 1201658 h 2186593"/>
              <a:gd name="connsiteX34" fmla="*/ 2094646 w 2696315"/>
              <a:gd name="connsiteY34" fmla="*/ 1205825 h 2186593"/>
              <a:gd name="connsiteX35" fmla="*/ 2182245 w 2696315"/>
              <a:gd name="connsiteY35" fmla="*/ 1204903 h 2186593"/>
              <a:gd name="connsiteX36" fmla="*/ 2299434 w 2696315"/>
              <a:gd name="connsiteY36" fmla="*/ 1170500 h 2186593"/>
              <a:gd name="connsiteX37" fmla="*/ 2369747 w 2696315"/>
              <a:gd name="connsiteY37" fmla="*/ 1082034 h 2186593"/>
              <a:gd name="connsiteX38" fmla="*/ 2374435 w 2696315"/>
              <a:gd name="connsiteY38" fmla="*/ 939505 h 2186593"/>
              <a:gd name="connsiteX39" fmla="*/ 2285371 w 2696315"/>
              <a:gd name="connsiteY39" fmla="*/ 836295 h 2186593"/>
              <a:gd name="connsiteX40" fmla="*/ 2198066 w 2696315"/>
              <a:gd name="connsiteY40" fmla="*/ 817864 h 2186593"/>
              <a:gd name="connsiteX41" fmla="*/ 2139904 w 2696315"/>
              <a:gd name="connsiteY41" fmla="*/ 812234 h 2186593"/>
              <a:gd name="connsiteX42" fmla="*/ 2140057 w 2696315"/>
              <a:gd name="connsiteY42" fmla="*/ 811720 h 2186593"/>
              <a:gd name="connsiteX43" fmla="*/ 2181622 w 2696315"/>
              <a:gd name="connsiteY43" fmla="*/ 687778 h 2186593"/>
              <a:gd name="connsiteX44" fmla="*/ 2161408 w 2696315"/>
              <a:gd name="connsiteY44" fmla="*/ 748510 h 2186593"/>
              <a:gd name="connsiteX45" fmla="*/ 2196321 w 2696315"/>
              <a:gd name="connsiteY45" fmla="*/ 641031 h 2186593"/>
              <a:gd name="connsiteX46" fmla="*/ 2211311 w 2696315"/>
              <a:gd name="connsiteY46" fmla="*/ 592931 h 2186593"/>
              <a:gd name="connsiteX47" fmla="*/ 2237505 w 2696315"/>
              <a:gd name="connsiteY47" fmla="*/ 511969 h 2186593"/>
              <a:gd name="connsiteX48" fmla="*/ 2261317 w 2696315"/>
              <a:gd name="connsiteY48" fmla="*/ 445294 h 2186593"/>
              <a:gd name="connsiteX49" fmla="*/ 2242267 w 2696315"/>
              <a:gd name="connsiteY49" fmla="*/ 411957 h 2186593"/>
              <a:gd name="connsiteX50" fmla="*/ 2127967 w 2696315"/>
              <a:gd name="connsiteY50" fmla="*/ 402431 h 2186593"/>
              <a:gd name="connsiteX51" fmla="*/ 1956517 w 2696315"/>
              <a:gd name="connsiteY51" fmla="*/ 397669 h 2186593"/>
              <a:gd name="connsiteX52" fmla="*/ 1585042 w 2696315"/>
              <a:gd name="connsiteY52" fmla="*/ 392907 h 2186593"/>
              <a:gd name="connsiteX53" fmla="*/ 1285005 w 2696315"/>
              <a:gd name="connsiteY53" fmla="*/ 416719 h 2186593"/>
              <a:gd name="connsiteX54" fmla="*/ 1137367 w 2696315"/>
              <a:gd name="connsiteY54" fmla="*/ 421482 h 2186593"/>
              <a:gd name="connsiteX55" fmla="*/ 937342 w 2696315"/>
              <a:gd name="connsiteY55" fmla="*/ 397669 h 2186593"/>
              <a:gd name="connsiteX56" fmla="*/ 737317 w 2696315"/>
              <a:gd name="connsiteY56" fmla="*/ 402431 h 2186593"/>
              <a:gd name="connsiteX57" fmla="*/ 584917 w 2696315"/>
              <a:gd name="connsiteY57" fmla="*/ 407194 h 2186593"/>
              <a:gd name="connsiteX58" fmla="*/ 489667 w 2696315"/>
              <a:gd name="connsiteY58" fmla="*/ 445294 h 2186593"/>
              <a:gd name="connsiteX59" fmla="*/ 446804 w 2696315"/>
              <a:gd name="connsiteY59" fmla="*/ 516732 h 2186593"/>
              <a:gd name="connsiteX60" fmla="*/ 513480 w 2696315"/>
              <a:gd name="connsiteY60" fmla="*/ 564357 h 2186593"/>
              <a:gd name="connsiteX61" fmla="*/ 746842 w 2696315"/>
              <a:gd name="connsiteY61" fmla="*/ 611982 h 2186593"/>
              <a:gd name="connsiteX62" fmla="*/ 1084980 w 2696315"/>
              <a:gd name="connsiteY62" fmla="*/ 664369 h 2186593"/>
              <a:gd name="connsiteX63" fmla="*/ 1489792 w 2696315"/>
              <a:gd name="connsiteY63" fmla="*/ 726281 h 2186593"/>
              <a:gd name="connsiteX64" fmla="*/ 1766017 w 2696315"/>
              <a:gd name="connsiteY64" fmla="*/ 769144 h 2186593"/>
              <a:gd name="connsiteX65" fmla="*/ 1909727 w 2696315"/>
              <a:gd name="connsiteY65" fmla="*/ 789042 h 2186593"/>
              <a:gd name="connsiteX66" fmla="*/ 2075580 w 2696315"/>
              <a:gd name="connsiteY66" fmla="*/ 812006 h 2186593"/>
              <a:gd name="connsiteX67" fmla="*/ 2132574 w 2696315"/>
              <a:gd name="connsiteY67" fmla="*/ 817267 h 2186593"/>
              <a:gd name="connsiteX68" fmla="*/ 2191666 w 2696315"/>
              <a:gd name="connsiteY68" fmla="*/ 822722 h 2186593"/>
              <a:gd name="connsiteX69" fmla="*/ 2280367 w 2696315"/>
              <a:gd name="connsiteY69" fmla="*/ 840582 h 2186593"/>
              <a:gd name="connsiteX70" fmla="*/ 2370855 w 2696315"/>
              <a:gd name="connsiteY70" fmla="*/ 940594 h 2186593"/>
              <a:gd name="connsiteX71" fmla="*/ 2366092 w 2696315"/>
              <a:gd name="connsiteY71" fmla="*/ 1078707 h 2186593"/>
              <a:gd name="connsiteX72" fmla="*/ 2294655 w 2696315"/>
              <a:gd name="connsiteY72" fmla="*/ 1164432 h 2186593"/>
              <a:gd name="connsiteX73" fmla="*/ 2175592 w 2696315"/>
              <a:gd name="connsiteY73" fmla="*/ 1197769 h 2186593"/>
              <a:gd name="connsiteX74" fmla="*/ 2086593 w 2696315"/>
              <a:gd name="connsiteY74" fmla="*/ 1198662 h 2186593"/>
              <a:gd name="connsiteX75" fmla="*/ 2017508 w 2696315"/>
              <a:gd name="connsiteY75" fmla="*/ 1194624 h 2186593"/>
              <a:gd name="connsiteX76" fmla="*/ 1989855 w 2696315"/>
              <a:gd name="connsiteY76" fmla="*/ 1193007 h 2186593"/>
              <a:gd name="connsiteX77" fmla="*/ 1935793 w 2696315"/>
              <a:gd name="connsiteY77" fmla="*/ 1188357 h 2186593"/>
              <a:gd name="connsiteX78" fmla="*/ 1890202 w 2696315"/>
              <a:gd name="connsiteY78" fmla="*/ 1183470 h 2186593"/>
              <a:gd name="connsiteX79" fmla="*/ 1876447 w 2696315"/>
              <a:gd name="connsiteY79" fmla="*/ 1181995 h 2186593"/>
              <a:gd name="connsiteX80" fmla="*/ 1808879 w 2696315"/>
              <a:gd name="connsiteY80" fmla="*/ 1173958 h 2186593"/>
              <a:gd name="connsiteX81" fmla="*/ 1585042 w 2696315"/>
              <a:gd name="connsiteY81" fmla="*/ 1145382 h 2186593"/>
              <a:gd name="connsiteX82" fmla="*/ 1404067 w 2696315"/>
              <a:gd name="connsiteY82" fmla="*/ 1116807 h 2186593"/>
              <a:gd name="connsiteX83" fmla="*/ 1061167 w 2696315"/>
              <a:gd name="connsiteY83" fmla="*/ 1054894 h 2186593"/>
              <a:gd name="connsiteX84" fmla="*/ 770655 w 2696315"/>
              <a:gd name="connsiteY84" fmla="*/ 1007269 h 2186593"/>
              <a:gd name="connsiteX85" fmla="*/ 484905 w 2696315"/>
              <a:gd name="connsiteY85" fmla="*/ 954882 h 2186593"/>
              <a:gd name="connsiteX86" fmla="*/ 284880 w 2696315"/>
              <a:gd name="connsiteY86" fmla="*/ 912019 h 2186593"/>
              <a:gd name="connsiteX87" fmla="*/ 151530 w 2696315"/>
              <a:gd name="connsiteY87" fmla="*/ 845344 h 2186593"/>
              <a:gd name="connsiteX88" fmla="*/ 70568 w 2696315"/>
              <a:gd name="connsiteY88" fmla="*/ 754857 h 2186593"/>
              <a:gd name="connsiteX89" fmla="*/ 8655 w 2696315"/>
              <a:gd name="connsiteY89" fmla="*/ 607219 h 2186593"/>
              <a:gd name="connsiteX90" fmla="*/ 8655 w 2696315"/>
              <a:gd name="connsiteY90" fmla="*/ 445294 h 2186593"/>
              <a:gd name="connsiteX91" fmla="*/ 84855 w 2696315"/>
              <a:gd name="connsiteY91" fmla="*/ 278607 h 2186593"/>
              <a:gd name="connsiteX92" fmla="*/ 208680 w 2696315"/>
              <a:gd name="connsiteY92" fmla="*/ 159544 h 2186593"/>
              <a:gd name="connsiteX93" fmla="*/ 332504 w 2696315"/>
              <a:gd name="connsiteY93" fmla="*/ 97632 h 2186593"/>
              <a:gd name="connsiteX94" fmla="*/ 484905 w 2696315"/>
              <a:gd name="connsiteY94" fmla="*/ 50007 h 2186593"/>
              <a:gd name="connsiteX95" fmla="*/ 723030 w 2696315"/>
              <a:gd name="connsiteY95" fmla="*/ 26194 h 2186593"/>
              <a:gd name="connsiteX96" fmla="*/ 1080217 w 2696315"/>
              <a:gd name="connsiteY96" fmla="*/ 21432 h 2186593"/>
              <a:gd name="connsiteX97" fmla="*/ 1432642 w 2696315"/>
              <a:gd name="connsiteY97" fmla="*/ 16669 h 2186593"/>
              <a:gd name="connsiteX98" fmla="*/ 1711249 w 2696315"/>
              <a:gd name="connsiteY98" fmla="*/ 16670 h 2186593"/>
              <a:gd name="connsiteX99" fmla="*/ 2039861 w 2696315"/>
              <a:gd name="connsiteY99" fmla="*/ 23812 h 2186593"/>
              <a:gd name="connsiteX100" fmla="*/ 2256555 w 2696315"/>
              <a:gd name="connsiteY100" fmla="*/ 21432 h 2186593"/>
              <a:gd name="connsiteX101" fmla="*/ 2363711 w 2696315"/>
              <a:gd name="connsiteY101" fmla="*/ 0 h 2186593"/>
              <a:gd name="connsiteX0" fmla="*/ 2363711 w 2696315"/>
              <a:gd name="connsiteY0" fmla="*/ 0 h 2186593"/>
              <a:gd name="connsiteX1" fmla="*/ 2480392 w 2696315"/>
              <a:gd name="connsiteY1" fmla="*/ 21432 h 2186593"/>
              <a:gd name="connsiteX2" fmla="*/ 2587548 w 2696315"/>
              <a:gd name="connsiteY2" fmla="*/ 100014 h 2186593"/>
              <a:gd name="connsiteX3" fmla="*/ 2680417 w 2696315"/>
              <a:gd name="connsiteY3" fmla="*/ 223839 h 2186593"/>
              <a:gd name="connsiteX4" fmla="*/ 2689942 w 2696315"/>
              <a:gd name="connsiteY4" fmla="*/ 369094 h 2186593"/>
              <a:gd name="connsiteX5" fmla="*/ 2613742 w 2696315"/>
              <a:gd name="connsiteY5" fmla="*/ 669132 h 2186593"/>
              <a:gd name="connsiteX6" fmla="*/ 2523255 w 2696315"/>
              <a:gd name="connsiteY6" fmla="*/ 997744 h 2186593"/>
              <a:gd name="connsiteX7" fmla="*/ 2385142 w 2696315"/>
              <a:gd name="connsiteY7" fmla="*/ 1473994 h 2186593"/>
              <a:gd name="connsiteX8" fmla="*/ 2256555 w 2696315"/>
              <a:gd name="connsiteY8" fmla="*/ 1854994 h 2186593"/>
              <a:gd name="connsiteX9" fmla="*/ 2166067 w 2696315"/>
              <a:gd name="connsiteY9" fmla="*/ 2031207 h 2186593"/>
              <a:gd name="connsiteX10" fmla="*/ 2066055 w 2696315"/>
              <a:gd name="connsiteY10" fmla="*/ 2088357 h 2186593"/>
              <a:gd name="connsiteX11" fmla="*/ 1937467 w 2696315"/>
              <a:gd name="connsiteY11" fmla="*/ 2126457 h 2186593"/>
              <a:gd name="connsiteX12" fmla="*/ 1823167 w 2696315"/>
              <a:gd name="connsiteY12" fmla="*/ 2135982 h 2186593"/>
              <a:gd name="connsiteX13" fmla="*/ 1708867 w 2696315"/>
              <a:gd name="connsiteY13" fmla="*/ 2135982 h 2186593"/>
              <a:gd name="connsiteX14" fmla="*/ 1556467 w 2696315"/>
              <a:gd name="connsiteY14" fmla="*/ 2174082 h 2186593"/>
              <a:gd name="connsiteX15" fmla="*/ 1427880 w 2696315"/>
              <a:gd name="connsiteY15" fmla="*/ 2183607 h 2186593"/>
              <a:gd name="connsiteX16" fmla="*/ 1315962 w 2696315"/>
              <a:gd name="connsiteY16" fmla="*/ 2126456 h 2186593"/>
              <a:gd name="connsiteX17" fmla="*/ 1218330 w 2696315"/>
              <a:gd name="connsiteY17" fmla="*/ 2002632 h 2186593"/>
              <a:gd name="connsiteX18" fmla="*/ 1173085 w 2696315"/>
              <a:gd name="connsiteY18" fmla="*/ 1916906 h 2186593"/>
              <a:gd name="connsiteX19" fmla="*/ 1144510 w 2696315"/>
              <a:gd name="connsiteY19" fmla="*/ 1831181 h 2186593"/>
              <a:gd name="connsiteX20" fmla="*/ 1265955 w 2696315"/>
              <a:gd name="connsiteY20" fmla="*/ 1883569 h 2186593"/>
              <a:gd name="connsiteX21" fmla="*/ 1404067 w 2696315"/>
              <a:gd name="connsiteY21" fmla="*/ 1916906 h 2186593"/>
              <a:gd name="connsiteX22" fmla="*/ 1537417 w 2696315"/>
              <a:gd name="connsiteY22" fmla="*/ 1902619 h 2186593"/>
              <a:gd name="connsiteX23" fmla="*/ 1637430 w 2696315"/>
              <a:gd name="connsiteY23" fmla="*/ 1850232 h 2186593"/>
              <a:gd name="connsiteX24" fmla="*/ 1680291 w 2696315"/>
              <a:gd name="connsiteY24" fmla="*/ 1797844 h 2186593"/>
              <a:gd name="connsiteX25" fmla="*/ 1727917 w 2696315"/>
              <a:gd name="connsiteY25" fmla="*/ 1807369 h 2186593"/>
              <a:gd name="connsiteX26" fmla="*/ 1813642 w 2696315"/>
              <a:gd name="connsiteY26" fmla="*/ 1774032 h 2186593"/>
              <a:gd name="connsiteX27" fmla="*/ 1873173 w 2696315"/>
              <a:gd name="connsiteY27" fmla="*/ 1693069 h 2186593"/>
              <a:gd name="connsiteX28" fmla="*/ 1908892 w 2696315"/>
              <a:gd name="connsiteY28" fmla="*/ 1564482 h 2186593"/>
              <a:gd name="connsiteX29" fmla="*/ 1942230 w 2696315"/>
              <a:gd name="connsiteY29" fmla="*/ 1437382 h 2186593"/>
              <a:gd name="connsiteX30" fmla="*/ 1959598 w 2696315"/>
              <a:gd name="connsiteY30" fmla="*/ 1379319 h 2186593"/>
              <a:gd name="connsiteX31" fmla="*/ 1979754 w 2696315"/>
              <a:gd name="connsiteY31" fmla="*/ 1325558 h 2186593"/>
              <a:gd name="connsiteX32" fmla="*/ 2001773 w 2696315"/>
              <a:gd name="connsiteY32" fmla="*/ 1262689 h 2186593"/>
              <a:gd name="connsiteX33" fmla="*/ 2026649 w 2696315"/>
              <a:gd name="connsiteY33" fmla="*/ 1201658 h 2186593"/>
              <a:gd name="connsiteX34" fmla="*/ 2094646 w 2696315"/>
              <a:gd name="connsiteY34" fmla="*/ 1205825 h 2186593"/>
              <a:gd name="connsiteX35" fmla="*/ 2182245 w 2696315"/>
              <a:gd name="connsiteY35" fmla="*/ 1204903 h 2186593"/>
              <a:gd name="connsiteX36" fmla="*/ 2299434 w 2696315"/>
              <a:gd name="connsiteY36" fmla="*/ 1170500 h 2186593"/>
              <a:gd name="connsiteX37" fmla="*/ 2369747 w 2696315"/>
              <a:gd name="connsiteY37" fmla="*/ 1082034 h 2186593"/>
              <a:gd name="connsiteX38" fmla="*/ 2374435 w 2696315"/>
              <a:gd name="connsiteY38" fmla="*/ 939505 h 2186593"/>
              <a:gd name="connsiteX39" fmla="*/ 2285371 w 2696315"/>
              <a:gd name="connsiteY39" fmla="*/ 836295 h 2186593"/>
              <a:gd name="connsiteX40" fmla="*/ 2198066 w 2696315"/>
              <a:gd name="connsiteY40" fmla="*/ 817864 h 2186593"/>
              <a:gd name="connsiteX41" fmla="*/ 2139904 w 2696315"/>
              <a:gd name="connsiteY41" fmla="*/ 812234 h 2186593"/>
              <a:gd name="connsiteX42" fmla="*/ 2140057 w 2696315"/>
              <a:gd name="connsiteY42" fmla="*/ 811720 h 2186593"/>
              <a:gd name="connsiteX43" fmla="*/ 2181622 w 2696315"/>
              <a:gd name="connsiteY43" fmla="*/ 687778 h 2186593"/>
              <a:gd name="connsiteX44" fmla="*/ 2161408 w 2696315"/>
              <a:gd name="connsiteY44" fmla="*/ 748510 h 2186593"/>
              <a:gd name="connsiteX45" fmla="*/ 2196321 w 2696315"/>
              <a:gd name="connsiteY45" fmla="*/ 641031 h 2186593"/>
              <a:gd name="connsiteX46" fmla="*/ 2211311 w 2696315"/>
              <a:gd name="connsiteY46" fmla="*/ 592931 h 2186593"/>
              <a:gd name="connsiteX47" fmla="*/ 2237505 w 2696315"/>
              <a:gd name="connsiteY47" fmla="*/ 511969 h 2186593"/>
              <a:gd name="connsiteX48" fmla="*/ 2261317 w 2696315"/>
              <a:gd name="connsiteY48" fmla="*/ 445294 h 2186593"/>
              <a:gd name="connsiteX49" fmla="*/ 2242267 w 2696315"/>
              <a:gd name="connsiteY49" fmla="*/ 411957 h 2186593"/>
              <a:gd name="connsiteX50" fmla="*/ 2127967 w 2696315"/>
              <a:gd name="connsiteY50" fmla="*/ 402431 h 2186593"/>
              <a:gd name="connsiteX51" fmla="*/ 1956517 w 2696315"/>
              <a:gd name="connsiteY51" fmla="*/ 397669 h 2186593"/>
              <a:gd name="connsiteX52" fmla="*/ 1585042 w 2696315"/>
              <a:gd name="connsiteY52" fmla="*/ 392907 h 2186593"/>
              <a:gd name="connsiteX53" fmla="*/ 1285005 w 2696315"/>
              <a:gd name="connsiteY53" fmla="*/ 416719 h 2186593"/>
              <a:gd name="connsiteX54" fmla="*/ 1137367 w 2696315"/>
              <a:gd name="connsiteY54" fmla="*/ 421482 h 2186593"/>
              <a:gd name="connsiteX55" fmla="*/ 937342 w 2696315"/>
              <a:gd name="connsiteY55" fmla="*/ 397669 h 2186593"/>
              <a:gd name="connsiteX56" fmla="*/ 737317 w 2696315"/>
              <a:gd name="connsiteY56" fmla="*/ 402431 h 2186593"/>
              <a:gd name="connsiteX57" fmla="*/ 584917 w 2696315"/>
              <a:gd name="connsiteY57" fmla="*/ 407194 h 2186593"/>
              <a:gd name="connsiteX58" fmla="*/ 489667 w 2696315"/>
              <a:gd name="connsiteY58" fmla="*/ 445294 h 2186593"/>
              <a:gd name="connsiteX59" fmla="*/ 446804 w 2696315"/>
              <a:gd name="connsiteY59" fmla="*/ 516732 h 2186593"/>
              <a:gd name="connsiteX60" fmla="*/ 513480 w 2696315"/>
              <a:gd name="connsiteY60" fmla="*/ 564357 h 2186593"/>
              <a:gd name="connsiteX61" fmla="*/ 746842 w 2696315"/>
              <a:gd name="connsiteY61" fmla="*/ 611982 h 2186593"/>
              <a:gd name="connsiteX62" fmla="*/ 1084980 w 2696315"/>
              <a:gd name="connsiteY62" fmla="*/ 664369 h 2186593"/>
              <a:gd name="connsiteX63" fmla="*/ 1489792 w 2696315"/>
              <a:gd name="connsiteY63" fmla="*/ 726281 h 2186593"/>
              <a:gd name="connsiteX64" fmla="*/ 1766017 w 2696315"/>
              <a:gd name="connsiteY64" fmla="*/ 769144 h 2186593"/>
              <a:gd name="connsiteX65" fmla="*/ 1909727 w 2696315"/>
              <a:gd name="connsiteY65" fmla="*/ 789042 h 2186593"/>
              <a:gd name="connsiteX66" fmla="*/ 2075580 w 2696315"/>
              <a:gd name="connsiteY66" fmla="*/ 812006 h 2186593"/>
              <a:gd name="connsiteX67" fmla="*/ 2132574 w 2696315"/>
              <a:gd name="connsiteY67" fmla="*/ 817267 h 2186593"/>
              <a:gd name="connsiteX68" fmla="*/ 2191666 w 2696315"/>
              <a:gd name="connsiteY68" fmla="*/ 822722 h 2186593"/>
              <a:gd name="connsiteX69" fmla="*/ 2280367 w 2696315"/>
              <a:gd name="connsiteY69" fmla="*/ 840582 h 2186593"/>
              <a:gd name="connsiteX70" fmla="*/ 2370855 w 2696315"/>
              <a:gd name="connsiteY70" fmla="*/ 940594 h 2186593"/>
              <a:gd name="connsiteX71" fmla="*/ 2366092 w 2696315"/>
              <a:gd name="connsiteY71" fmla="*/ 1078707 h 2186593"/>
              <a:gd name="connsiteX72" fmla="*/ 2294655 w 2696315"/>
              <a:gd name="connsiteY72" fmla="*/ 1164432 h 2186593"/>
              <a:gd name="connsiteX73" fmla="*/ 2175592 w 2696315"/>
              <a:gd name="connsiteY73" fmla="*/ 1197769 h 2186593"/>
              <a:gd name="connsiteX74" fmla="*/ 2086593 w 2696315"/>
              <a:gd name="connsiteY74" fmla="*/ 1198662 h 2186593"/>
              <a:gd name="connsiteX75" fmla="*/ 2017508 w 2696315"/>
              <a:gd name="connsiteY75" fmla="*/ 1194624 h 2186593"/>
              <a:gd name="connsiteX76" fmla="*/ 1989855 w 2696315"/>
              <a:gd name="connsiteY76" fmla="*/ 1193007 h 2186593"/>
              <a:gd name="connsiteX77" fmla="*/ 1935793 w 2696315"/>
              <a:gd name="connsiteY77" fmla="*/ 1188357 h 2186593"/>
              <a:gd name="connsiteX78" fmla="*/ 1890202 w 2696315"/>
              <a:gd name="connsiteY78" fmla="*/ 1183470 h 2186593"/>
              <a:gd name="connsiteX79" fmla="*/ 1876447 w 2696315"/>
              <a:gd name="connsiteY79" fmla="*/ 1181995 h 2186593"/>
              <a:gd name="connsiteX80" fmla="*/ 1808879 w 2696315"/>
              <a:gd name="connsiteY80" fmla="*/ 1173958 h 2186593"/>
              <a:gd name="connsiteX81" fmla="*/ 1585042 w 2696315"/>
              <a:gd name="connsiteY81" fmla="*/ 1145382 h 2186593"/>
              <a:gd name="connsiteX82" fmla="*/ 1404067 w 2696315"/>
              <a:gd name="connsiteY82" fmla="*/ 1116807 h 2186593"/>
              <a:gd name="connsiteX83" fmla="*/ 1061167 w 2696315"/>
              <a:gd name="connsiteY83" fmla="*/ 1054894 h 2186593"/>
              <a:gd name="connsiteX84" fmla="*/ 770655 w 2696315"/>
              <a:gd name="connsiteY84" fmla="*/ 1007269 h 2186593"/>
              <a:gd name="connsiteX85" fmla="*/ 484905 w 2696315"/>
              <a:gd name="connsiteY85" fmla="*/ 954882 h 2186593"/>
              <a:gd name="connsiteX86" fmla="*/ 284880 w 2696315"/>
              <a:gd name="connsiteY86" fmla="*/ 912019 h 2186593"/>
              <a:gd name="connsiteX87" fmla="*/ 151530 w 2696315"/>
              <a:gd name="connsiteY87" fmla="*/ 845344 h 2186593"/>
              <a:gd name="connsiteX88" fmla="*/ 70568 w 2696315"/>
              <a:gd name="connsiteY88" fmla="*/ 754857 h 2186593"/>
              <a:gd name="connsiteX89" fmla="*/ 8655 w 2696315"/>
              <a:gd name="connsiteY89" fmla="*/ 607219 h 2186593"/>
              <a:gd name="connsiteX90" fmla="*/ 8655 w 2696315"/>
              <a:gd name="connsiteY90" fmla="*/ 445294 h 2186593"/>
              <a:gd name="connsiteX91" fmla="*/ 84855 w 2696315"/>
              <a:gd name="connsiteY91" fmla="*/ 278607 h 2186593"/>
              <a:gd name="connsiteX92" fmla="*/ 208680 w 2696315"/>
              <a:gd name="connsiteY92" fmla="*/ 159544 h 2186593"/>
              <a:gd name="connsiteX93" fmla="*/ 332504 w 2696315"/>
              <a:gd name="connsiteY93" fmla="*/ 97632 h 2186593"/>
              <a:gd name="connsiteX94" fmla="*/ 484905 w 2696315"/>
              <a:gd name="connsiteY94" fmla="*/ 50007 h 2186593"/>
              <a:gd name="connsiteX95" fmla="*/ 723030 w 2696315"/>
              <a:gd name="connsiteY95" fmla="*/ 26194 h 2186593"/>
              <a:gd name="connsiteX96" fmla="*/ 1080217 w 2696315"/>
              <a:gd name="connsiteY96" fmla="*/ 21432 h 2186593"/>
              <a:gd name="connsiteX97" fmla="*/ 1432642 w 2696315"/>
              <a:gd name="connsiteY97" fmla="*/ 16669 h 2186593"/>
              <a:gd name="connsiteX98" fmla="*/ 1711249 w 2696315"/>
              <a:gd name="connsiteY98" fmla="*/ 16670 h 2186593"/>
              <a:gd name="connsiteX99" fmla="*/ 2039861 w 2696315"/>
              <a:gd name="connsiteY99" fmla="*/ 23812 h 2186593"/>
              <a:gd name="connsiteX100" fmla="*/ 2256555 w 2696315"/>
              <a:gd name="connsiteY100" fmla="*/ 21432 h 2186593"/>
              <a:gd name="connsiteX101" fmla="*/ 2363711 w 2696315"/>
              <a:gd name="connsiteY101" fmla="*/ 0 h 2186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696315" h="2186593">
                <a:moveTo>
                  <a:pt x="2363711" y="0"/>
                </a:moveTo>
                <a:cubicBezTo>
                  <a:pt x="2401017" y="0"/>
                  <a:pt x="2443086" y="4763"/>
                  <a:pt x="2480392" y="21432"/>
                </a:cubicBezTo>
                <a:cubicBezTo>
                  <a:pt x="2517698" y="38101"/>
                  <a:pt x="2554211" y="66280"/>
                  <a:pt x="2587548" y="100014"/>
                </a:cubicBezTo>
                <a:cubicBezTo>
                  <a:pt x="2620885" y="133748"/>
                  <a:pt x="2663351" y="178992"/>
                  <a:pt x="2680417" y="223839"/>
                </a:cubicBezTo>
                <a:cubicBezTo>
                  <a:pt x="2697483" y="268686"/>
                  <a:pt x="2701054" y="294879"/>
                  <a:pt x="2689942" y="369094"/>
                </a:cubicBezTo>
                <a:cubicBezTo>
                  <a:pt x="2678830" y="443309"/>
                  <a:pt x="2641523" y="564357"/>
                  <a:pt x="2613742" y="669132"/>
                </a:cubicBezTo>
                <a:cubicBezTo>
                  <a:pt x="2585961" y="773907"/>
                  <a:pt x="2561355" y="863600"/>
                  <a:pt x="2523255" y="997744"/>
                </a:cubicBezTo>
                <a:cubicBezTo>
                  <a:pt x="2485155" y="1131888"/>
                  <a:pt x="2429592" y="1331119"/>
                  <a:pt x="2385142" y="1473994"/>
                </a:cubicBezTo>
                <a:cubicBezTo>
                  <a:pt x="2340692" y="1616869"/>
                  <a:pt x="2293068" y="1762125"/>
                  <a:pt x="2256555" y="1854994"/>
                </a:cubicBezTo>
                <a:cubicBezTo>
                  <a:pt x="2220042" y="1947863"/>
                  <a:pt x="2197817" y="1992313"/>
                  <a:pt x="2166067" y="2031207"/>
                </a:cubicBezTo>
                <a:cubicBezTo>
                  <a:pt x="2134317" y="2070101"/>
                  <a:pt x="2104155" y="2072482"/>
                  <a:pt x="2066055" y="2088357"/>
                </a:cubicBezTo>
                <a:cubicBezTo>
                  <a:pt x="2027955" y="2104232"/>
                  <a:pt x="1977948" y="2118520"/>
                  <a:pt x="1937467" y="2126457"/>
                </a:cubicBezTo>
                <a:cubicBezTo>
                  <a:pt x="1896986" y="2134394"/>
                  <a:pt x="1861267" y="2134394"/>
                  <a:pt x="1823167" y="2135982"/>
                </a:cubicBezTo>
                <a:cubicBezTo>
                  <a:pt x="1785067" y="2137570"/>
                  <a:pt x="1753317" y="2129632"/>
                  <a:pt x="1708867" y="2135982"/>
                </a:cubicBezTo>
                <a:cubicBezTo>
                  <a:pt x="1664417" y="2142332"/>
                  <a:pt x="1603298" y="2166145"/>
                  <a:pt x="1556467" y="2174082"/>
                </a:cubicBezTo>
                <a:cubicBezTo>
                  <a:pt x="1509636" y="2182020"/>
                  <a:pt x="1467964" y="2191545"/>
                  <a:pt x="1427880" y="2183607"/>
                </a:cubicBezTo>
                <a:cubicBezTo>
                  <a:pt x="1387796" y="2175669"/>
                  <a:pt x="1350887" y="2156619"/>
                  <a:pt x="1315962" y="2126456"/>
                </a:cubicBezTo>
                <a:cubicBezTo>
                  <a:pt x="1281037" y="2096294"/>
                  <a:pt x="1242143" y="2037557"/>
                  <a:pt x="1218330" y="2002632"/>
                </a:cubicBezTo>
                <a:cubicBezTo>
                  <a:pt x="1194517" y="1967707"/>
                  <a:pt x="1185388" y="1945481"/>
                  <a:pt x="1173085" y="1916906"/>
                </a:cubicBezTo>
                <a:cubicBezTo>
                  <a:pt x="1160782" y="1888331"/>
                  <a:pt x="1129032" y="1836737"/>
                  <a:pt x="1144510" y="1831181"/>
                </a:cubicBezTo>
                <a:cubicBezTo>
                  <a:pt x="1159988" y="1825625"/>
                  <a:pt x="1222695" y="1869281"/>
                  <a:pt x="1265955" y="1883569"/>
                </a:cubicBezTo>
                <a:cubicBezTo>
                  <a:pt x="1309215" y="1897857"/>
                  <a:pt x="1358823" y="1913731"/>
                  <a:pt x="1404067" y="1916906"/>
                </a:cubicBezTo>
                <a:cubicBezTo>
                  <a:pt x="1449311" y="1920081"/>
                  <a:pt x="1498523" y="1913731"/>
                  <a:pt x="1537417" y="1902619"/>
                </a:cubicBezTo>
                <a:cubicBezTo>
                  <a:pt x="1576311" y="1891507"/>
                  <a:pt x="1613618" y="1867694"/>
                  <a:pt x="1637430" y="1850232"/>
                </a:cubicBezTo>
                <a:cubicBezTo>
                  <a:pt x="1661242" y="1832770"/>
                  <a:pt x="1665210" y="1804988"/>
                  <a:pt x="1680291" y="1797844"/>
                </a:cubicBezTo>
                <a:cubicBezTo>
                  <a:pt x="1695372" y="1790700"/>
                  <a:pt x="1705692" y="1811338"/>
                  <a:pt x="1727917" y="1807369"/>
                </a:cubicBezTo>
                <a:cubicBezTo>
                  <a:pt x="1750142" y="1803400"/>
                  <a:pt x="1789433" y="1793082"/>
                  <a:pt x="1813642" y="1774032"/>
                </a:cubicBezTo>
                <a:cubicBezTo>
                  <a:pt x="1837851" y="1754982"/>
                  <a:pt x="1857298" y="1727994"/>
                  <a:pt x="1873173" y="1693069"/>
                </a:cubicBezTo>
                <a:cubicBezTo>
                  <a:pt x="1889048" y="1658144"/>
                  <a:pt x="1897383" y="1607096"/>
                  <a:pt x="1908892" y="1564482"/>
                </a:cubicBezTo>
                <a:cubicBezTo>
                  <a:pt x="1920401" y="1521868"/>
                  <a:pt x="1920203" y="1511896"/>
                  <a:pt x="1942230" y="1437382"/>
                </a:cubicBezTo>
                <a:lnTo>
                  <a:pt x="1959598" y="1379319"/>
                </a:lnTo>
                <a:lnTo>
                  <a:pt x="1979754" y="1325558"/>
                </a:lnTo>
                <a:lnTo>
                  <a:pt x="2001773" y="1262689"/>
                </a:lnTo>
                <a:lnTo>
                  <a:pt x="2026649" y="1201658"/>
                </a:lnTo>
                <a:lnTo>
                  <a:pt x="2094646" y="1205825"/>
                </a:lnTo>
                <a:cubicBezTo>
                  <a:pt x="2126581" y="1207156"/>
                  <a:pt x="2157245" y="1207360"/>
                  <a:pt x="2182245" y="1204903"/>
                </a:cubicBezTo>
                <a:cubicBezTo>
                  <a:pt x="2232245" y="1199989"/>
                  <a:pt x="2268184" y="1190979"/>
                  <a:pt x="2299434" y="1170500"/>
                </a:cubicBezTo>
                <a:cubicBezTo>
                  <a:pt x="2330685" y="1150022"/>
                  <a:pt x="2357247" y="1120533"/>
                  <a:pt x="2369747" y="1082034"/>
                </a:cubicBezTo>
                <a:cubicBezTo>
                  <a:pt x="2382247" y="1043535"/>
                  <a:pt x="2388497" y="980461"/>
                  <a:pt x="2374435" y="939505"/>
                </a:cubicBezTo>
                <a:cubicBezTo>
                  <a:pt x="2360373" y="898549"/>
                  <a:pt x="2333809" y="858411"/>
                  <a:pt x="2285371" y="836295"/>
                </a:cubicBezTo>
                <a:cubicBezTo>
                  <a:pt x="2261152" y="825237"/>
                  <a:pt x="2231856" y="820936"/>
                  <a:pt x="2198066" y="817864"/>
                </a:cubicBezTo>
                <a:lnTo>
                  <a:pt x="2139904" y="812234"/>
                </a:lnTo>
                <a:lnTo>
                  <a:pt x="2140057" y="811720"/>
                </a:lnTo>
                <a:cubicBezTo>
                  <a:pt x="2159979" y="746600"/>
                  <a:pt x="2169610" y="721798"/>
                  <a:pt x="2181622" y="687778"/>
                </a:cubicBezTo>
                <a:lnTo>
                  <a:pt x="2161408" y="748510"/>
                </a:lnTo>
                <a:lnTo>
                  <a:pt x="2196321" y="641031"/>
                </a:lnTo>
                <a:lnTo>
                  <a:pt x="2211311" y="592931"/>
                </a:lnTo>
                <a:cubicBezTo>
                  <a:pt x="2228773" y="542131"/>
                  <a:pt x="2229171" y="536575"/>
                  <a:pt x="2237505" y="511969"/>
                </a:cubicBezTo>
                <a:cubicBezTo>
                  <a:pt x="2245839" y="487363"/>
                  <a:pt x="2260523" y="461963"/>
                  <a:pt x="2261317" y="445294"/>
                </a:cubicBezTo>
                <a:cubicBezTo>
                  <a:pt x="2262111" y="428625"/>
                  <a:pt x="2264492" y="419101"/>
                  <a:pt x="2242267" y="411957"/>
                </a:cubicBezTo>
                <a:cubicBezTo>
                  <a:pt x="2220042" y="404813"/>
                  <a:pt x="2175592" y="404812"/>
                  <a:pt x="2127967" y="402431"/>
                </a:cubicBezTo>
                <a:cubicBezTo>
                  <a:pt x="2080342" y="400050"/>
                  <a:pt x="2047004" y="399256"/>
                  <a:pt x="1956517" y="397669"/>
                </a:cubicBezTo>
                <a:cubicBezTo>
                  <a:pt x="1866030" y="396082"/>
                  <a:pt x="1696961" y="389732"/>
                  <a:pt x="1585042" y="392907"/>
                </a:cubicBezTo>
                <a:cubicBezTo>
                  <a:pt x="1473123" y="396082"/>
                  <a:pt x="1359618" y="411957"/>
                  <a:pt x="1285005" y="416719"/>
                </a:cubicBezTo>
                <a:cubicBezTo>
                  <a:pt x="1210393" y="421482"/>
                  <a:pt x="1195311" y="424657"/>
                  <a:pt x="1137367" y="421482"/>
                </a:cubicBezTo>
                <a:cubicBezTo>
                  <a:pt x="1079423" y="418307"/>
                  <a:pt x="1004017" y="400844"/>
                  <a:pt x="937342" y="397669"/>
                </a:cubicBezTo>
                <a:cubicBezTo>
                  <a:pt x="870667" y="394494"/>
                  <a:pt x="796054" y="400844"/>
                  <a:pt x="737317" y="402431"/>
                </a:cubicBezTo>
                <a:lnTo>
                  <a:pt x="584917" y="407194"/>
                </a:lnTo>
                <a:cubicBezTo>
                  <a:pt x="543642" y="414338"/>
                  <a:pt x="512686" y="427038"/>
                  <a:pt x="489667" y="445294"/>
                </a:cubicBezTo>
                <a:cubicBezTo>
                  <a:pt x="466648" y="463550"/>
                  <a:pt x="442835" y="496888"/>
                  <a:pt x="446804" y="516732"/>
                </a:cubicBezTo>
                <a:cubicBezTo>
                  <a:pt x="450773" y="536576"/>
                  <a:pt x="463474" y="548482"/>
                  <a:pt x="513480" y="564357"/>
                </a:cubicBezTo>
                <a:cubicBezTo>
                  <a:pt x="563486" y="580232"/>
                  <a:pt x="746842" y="611982"/>
                  <a:pt x="746842" y="611982"/>
                </a:cubicBezTo>
                <a:lnTo>
                  <a:pt x="1084980" y="664369"/>
                </a:lnTo>
                <a:lnTo>
                  <a:pt x="1489792" y="726281"/>
                </a:lnTo>
                <a:lnTo>
                  <a:pt x="1766017" y="769144"/>
                </a:lnTo>
                <a:lnTo>
                  <a:pt x="1909727" y="789042"/>
                </a:lnTo>
                <a:lnTo>
                  <a:pt x="2075580" y="812006"/>
                </a:lnTo>
                <a:lnTo>
                  <a:pt x="2132574" y="817267"/>
                </a:lnTo>
                <a:lnTo>
                  <a:pt x="2191666" y="822722"/>
                </a:lnTo>
                <a:cubicBezTo>
                  <a:pt x="2225996" y="825699"/>
                  <a:pt x="2255761" y="829867"/>
                  <a:pt x="2280367" y="840582"/>
                </a:cubicBezTo>
                <a:cubicBezTo>
                  <a:pt x="2329579" y="862013"/>
                  <a:pt x="2356568" y="900907"/>
                  <a:pt x="2370855" y="940594"/>
                </a:cubicBezTo>
                <a:cubicBezTo>
                  <a:pt x="2385142" y="980281"/>
                  <a:pt x="2378792" y="1041401"/>
                  <a:pt x="2366092" y="1078707"/>
                </a:cubicBezTo>
                <a:cubicBezTo>
                  <a:pt x="2353392" y="1116013"/>
                  <a:pt x="2326405" y="1144588"/>
                  <a:pt x="2294655" y="1164432"/>
                </a:cubicBezTo>
                <a:cubicBezTo>
                  <a:pt x="2262905" y="1184276"/>
                  <a:pt x="2226392" y="1193007"/>
                  <a:pt x="2175592" y="1197769"/>
                </a:cubicBezTo>
                <a:cubicBezTo>
                  <a:pt x="2150192" y="1200150"/>
                  <a:pt x="2119038" y="1199952"/>
                  <a:pt x="2086593" y="1198662"/>
                </a:cubicBezTo>
                <a:lnTo>
                  <a:pt x="2017508" y="1194624"/>
                </a:lnTo>
                <a:lnTo>
                  <a:pt x="1989855" y="1193007"/>
                </a:lnTo>
                <a:cubicBezTo>
                  <a:pt x="1974575" y="1192015"/>
                  <a:pt x="1955625" y="1190329"/>
                  <a:pt x="1935793" y="1188357"/>
                </a:cubicBezTo>
                <a:lnTo>
                  <a:pt x="1890202" y="1183470"/>
                </a:lnTo>
                <a:lnTo>
                  <a:pt x="1876447" y="1181995"/>
                </a:lnTo>
                <a:lnTo>
                  <a:pt x="1808879" y="1173958"/>
                </a:lnTo>
                <a:lnTo>
                  <a:pt x="1585042" y="1145382"/>
                </a:lnTo>
                <a:lnTo>
                  <a:pt x="1404067" y="1116807"/>
                </a:lnTo>
                <a:lnTo>
                  <a:pt x="1061167" y="1054894"/>
                </a:lnTo>
                <a:lnTo>
                  <a:pt x="770655" y="1007269"/>
                </a:lnTo>
                <a:lnTo>
                  <a:pt x="484905" y="954882"/>
                </a:lnTo>
                <a:cubicBezTo>
                  <a:pt x="403943" y="939007"/>
                  <a:pt x="340442" y="930275"/>
                  <a:pt x="284880" y="912019"/>
                </a:cubicBezTo>
                <a:cubicBezTo>
                  <a:pt x="229318" y="893763"/>
                  <a:pt x="187249" y="871538"/>
                  <a:pt x="151530" y="845344"/>
                </a:cubicBezTo>
                <a:cubicBezTo>
                  <a:pt x="115811" y="819150"/>
                  <a:pt x="94380" y="794544"/>
                  <a:pt x="70568" y="754857"/>
                </a:cubicBezTo>
                <a:cubicBezTo>
                  <a:pt x="46755" y="715169"/>
                  <a:pt x="18974" y="658813"/>
                  <a:pt x="8655" y="607219"/>
                </a:cubicBezTo>
                <a:cubicBezTo>
                  <a:pt x="-1664" y="555625"/>
                  <a:pt x="-4045" y="500063"/>
                  <a:pt x="8655" y="445294"/>
                </a:cubicBezTo>
                <a:cubicBezTo>
                  <a:pt x="21355" y="390525"/>
                  <a:pt x="51517" y="326232"/>
                  <a:pt x="84855" y="278607"/>
                </a:cubicBezTo>
                <a:cubicBezTo>
                  <a:pt x="118192" y="230982"/>
                  <a:pt x="167405" y="189706"/>
                  <a:pt x="208680" y="159544"/>
                </a:cubicBezTo>
                <a:cubicBezTo>
                  <a:pt x="249955" y="129382"/>
                  <a:pt x="286466" y="115888"/>
                  <a:pt x="332504" y="97632"/>
                </a:cubicBezTo>
                <a:cubicBezTo>
                  <a:pt x="378541" y="79376"/>
                  <a:pt x="419817" y="61913"/>
                  <a:pt x="484905" y="50007"/>
                </a:cubicBezTo>
                <a:cubicBezTo>
                  <a:pt x="549993" y="38101"/>
                  <a:pt x="623811" y="30956"/>
                  <a:pt x="723030" y="26194"/>
                </a:cubicBezTo>
                <a:cubicBezTo>
                  <a:pt x="822249" y="21431"/>
                  <a:pt x="1080217" y="21432"/>
                  <a:pt x="1080217" y="21432"/>
                </a:cubicBezTo>
                <a:lnTo>
                  <a:pt x="1432642" y="16669"/>
                </a:lnTo>
                <a:lnTo>
                  <a:pt x="1711249" y="16670"/>
                </a:lnTo>
                <a:lnTo>
                  <a:pt x="2039861" y="23812"/>
                </a:lnTo>
                <a:cubicBezTo>
                  <a:pt x="2129555" y="23812"/>
                  <a:pt x="2202580" y="25401"/>
                  <a:pt x="2256555" y="21432"/>
                </a:cubicBezTo>
                <a:cubicBezTo>
                  <a:pt x="2310530" y="17463"/>
                  <a:pt x="2326405" y="0"/>
                  <a:pt x="2363711" y="0"/>
                </a:cubicBezTo>
                <a:close/>
              </a:path>
            </a:pathLst>
          </a:custGeom>
          <a:solidFill>
            <a:srgbClr val="CF7C99"/>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p>
        </p:txBody>
      </p:sp>
      <p:sp>
        <p:nvSpPr>
          <p:cNvPr id="7" name="任意多边形 6"/>
          <p:cNvSpPr/>
          <p:nvPr/>
        </p:nvSpPr>
        <p:spPr>
          <a:xfrm>
            <a:off x="3989727" y="4397336"/>
            <a:ext cx="2026483" cy="1031228"/>
          </a:xfrm>
          <a:custGeom>
            <a:avLst/>
            <a:gdLst>
              <a:gd name="connsiteX0" fmla="*/ 183508 w 2026614"/>
              <a:gd name="connsiteY0" fmla="*/ 529400 h 1031228"/>
              <a:gd name="connsiteX1" fmla="*/ 347815 w 2026614"/>
              <a:gd name="connsiteY1" fmla="*/ 610362 h 1031228"/>
              <a:gd name="connsiteX2" fmla="*/ 550221 w 2026614"/>
              <a:gd name="connsiteY2" fmla="*/ 717518 h 1031228"/>
              <a:gd name="connsiteX3" fmla="*/ 745483 w 2026614"/>
              <a:gd name="connsiteY3" fmla="*/ 812768 h 1031228"/>
              <a:gd name="connsiteX4" fmla="*/ 947890 w 2026614"/>
              <a:gd name="connsiteY4" fmla="*/ 917543 h 1031228"/>
              <a:gd name="connsiteX5" fmla="*/ 1064571 w 2026614"/>
              <a:gd name="connsiteY5" fmla="*/ 974693 h 1031228"/>
              <a:gd name="connsiteX6" fmla="*/ 1195540 w 2026614"/>
              <a:gd name="connsiteY6" fmla="*/ 1022318 h 1031228"/>
              <a:gd name="connsiteX7" fmla="*/ 1333652 w 2026614"/>
              <a:gd name="connsiteY7" fmla="*/ 1029462 h 1031228"/>
              <a:gd name="connsiteX8" fmla="*/ 1443190 w 2026614"/>
              <a:gd name="connsiteY8" fmla="*/ 1000887 h 1031228"/>
              <a:gd name="connsiteX9" fmla="*/ 1502721 w 2026614"/>
              <a:gd name="connsiteY9" fmla="*/ 958025 h 1031228"/>
              <a:gd name="connsiteX10" fmla="*/ 1543202 w 2026614"/>
              <a:gd name="connsiteY10" fmla="*/ 888968 h 1031228"/>
              <a:gd name="connsiteX11" fmla="*/ 1602733 w 2026614"/>
              <a:gd name="connsiteY11" fmla="*/ 791337 h 1031228"/>
              <a:gd name="connsiteX12" fmla="*/ 1693221 w 2026614"/>
              <a:gd name="connsiteY12" fmla="*/ 705612 h 1031228"/>
              <a:gd name="connsiteX13" fmla="*/ 1802758 w 2026614"/>
              <a:gd name="connsiteY13" fmla="*/ 655606 h 1031228"/>
              <a:gd name="connsiteX14" fmla="*/ 1917058 w 2026614"/>
              <a:gd name="connsiteY14" fmla="*/ 634175 h 1031228"/>
              <a:gd name="connsiteX15" fmla="*/ 2002783 w 2026614"/>
              <a:gd name="connsiteY15" fmla="*/ 610362 h 1031228"/>
              <a:gd name="connsiteX16" fmla="*/ 2026596 w 2026614"/>
              <a:gd name="connsiteY16" fmla="*/ 555593 h 1031228"/>
              <a:gd name="connsiteX17" fmla="*/ 2000402 w 2026614"/>
              <a:gd name="connsiteY17" fmla="*/ 503206 h 1031228"/>
              <a:gd name="connsiteX18" fmla="*/ 1924202 w 2026614"/>
              <a:gd name="connsiteY18" fmla="*/ 484156 h 1031228"/>
              <a:gd name="connsiteX19" fmla="*/ 1838477 w 2026614"/>
              <a:gd name="connsiteY19" fmla="*/ 484156 h 1031228"/>
              <a:gd name="connsiteX20" fmla="*/ 1738465 w 2026614"/>
              <a:gd name="connsiteY20" fmla="*/ 512731 h 1031228"/>
              <a:gd name="connsiteX21" fmla="*/ 1636071 w 2026614"/>
              <a:gd name="connsiteY21" fmla="*/ 557975 h 1031228"/>
              <a:gd name="connsiteX22" fmla="*/ 1538440 w 2026614"/>
              <a:gd name="connsiteY22" fmla="*/ 615125 h 1031228"/>
              <a:gd name="connsiteX23" fmla="*/ 1471765 w 2026614"/>
              <a:gd name="connsiteY23" fmla="*/ 655606 h 1031228"/>
              <a:gd name="connsiteX24" fmla="*/ 1393183 w 2026614"/>
              <a:gd name="connsiteY24" fmla="*/ 648462 h 1031228"/>
              <a:gd name="connsiteX25" fmla="*/ 1255071 w 2026614"/>
              <a:gd name="connsiteY25" fmla="*/ 596075 h 1031228"/>
              <a:gd name="connsiteX26" fmla="*/ 1076477 w 2026614"/>
              <a:gd name="connsiteY26" fmla="*/ 512731 h 1031228"/>
              <a:gd name="connsiteX27" fmla="*/ 890740 w 2026614"/>
              <a:gd name="connsiteY27" fmla="*/ 434150 h 1031228"/>
              <a:gd name="connsiteX28" fmla="*/ 740721 w 2026614"/>
              <a:gd name="connsiteY28" fmla="*/ 362712 h 1031228"/>
              <a:gd name="connsiteX29" fmla="*/ 590702 w 2026614"/>
              <a:gd name="connsiteY29" fmla="*/ 296037 h 1031228"/>
              <a:gd name="connsiteX30" fmla="*/ 476402 w 2026614"/>
              <a:gd name="connsiteY30" fmla="*/ 241268 h 1031228"/>
              <a:gd name="connsiteX31" fmla="*/ 419252 w 2026614"/>
              <a:gd name="connsiteY31" fmla="*/ 207931 h 1031228"/>
              <a:gd name="connsiteX32" fmla="*/ 412108 w 2026614"/>
              <a:gd name="connsiteY32" fmla="*/ 155543 h 1031228"/>
              <a:gd name="connsiteX33" fmla="*/ 428777 w 2026614"/>
              <a:gd name="connsiteY33" fmla="*/ 117443 h 1031228"/>
              <a:gd name="connsiteX34" fmla="*/ 443065 w 2026614"/>
              <a:gd name="connsiteY34" fmla="*/ 93631 h 1031228"/>
              <a:gd name="connsiteX35" fmla="*/ 345433 w 2026614"/>
              <a:gd name="connsiteY35" fmla="*/ 76962 h 1031228"/>
              <a:gd name="connsiteX36" fmla="*/ 183508 w 2026614"/>
              <a:gd name="connsiteY36" fmla="*/ 46006 h 1031228"/>
              <a:gd name="connsiteX37" fmla="*/ 123977 w 2026614"/>
              <a:gd name="connsiteY37" fmla="*/ 29337 h 1031228"/>
              <a:gd name="connsiteX38" fmla="*/ 59683 w 2026614"/>
              <a:gd name="connsiteY38" fmla="*/ 762 h 1031228"/>
              <a:gd name="connsiteX39" fmla="*/ 43015 w 2026614"/>
              <a:gd name="connsiteY39" fmla="*/ 15050 h 1031228"/>
              <a:gd name="connsiteX40" fmla="*/ 12058 w 2026614"/>
              <a:gd name="connsiteY40" fmla="*/ 84106 h 1031228"/>
              <a:gd name="connsiteX41" fmla="*/ 152 w 2026614"/>
              <a:gd name="connsiteY41" fmla="*/ 193643 h 1031228"/>
              <a:gd name="connsiteX42" fmla="*/ 19202 w 2026614"/>
              <a:gd name="connsiteY42" fmla="*/ 310325 h 1031228"/>
              <a:gd name="connsiteX43" fmla="*/ 47777 w 2026614"/>
              <a:gd name="connsiteY43" fmla="*/ 396050 h 1031228"/>
              <a:gd name="connsiteX44" fmla="*/ 93021 w 2026614"/>
              <a:gd name="connsiteY44" fmla="*/ 462725 h 1031228"/>
              <a:gd name="connsiteX45" fmla="*/ 183508 w 2026614"/>
              <a:gd name="connsiteY45" fmla="*/ 529400 h 1031228"/>
              <a:gd name="connsiteX0" fmla="*/ 183508 w 2026614"/>
              <a:gd name="connsiteY0" fmla="*/ 529400 h 1031228"/>
              <a:gd name="connsiteX1" fmla="*/ 345434 w 2026614"/>
              <a:gd name="connsiteY1" fmla="*/ 612743 h 1031228"/>
              <a:gd name="connsiteX2" fmla="*/ 550221 w 2026614"/>
              <a:gd name="connsiteY2" fmla="*/ 717518 h 1031228"/>
              <a:gd name="connsiteX3" fmla="*/ 745483 w 2026614"/>
              <a:gd name="connsiteY3" fmla="*/ 812768 h 1031228"/>
              <a:gd name="connsiteX4" fmla="*/ 947890 w 2026614"/>
              <a:gd name="connsiteY4" fmla="*/ 917543 h 1031228"/>
              <a:gd name="connsiteX5" fmla="*/ 1064571 w 2026614"/>
              <a:gd name="connsiteY5" fmla="*/ 974693 h 1031228"/>
              <a:gd name="connsiteX6" fmla="*/ 1195540 w 2026614"/>
              <a:gd name="connsiteY6" fmla="*/ 1022318 h 1031228"/>
              <a:gd name="connsiteX7" fmla="*/ 1333652 w 2026614"/>
              <a:gd name="connsiteY7" fmla="*/ 1029462 h 1031228"/>
              <a:gd name="connsiteX8" fmla="*/ 1443190 w 2026614"/>
              <a:gd name="connsiteY8" fmla="*/ 1000887 h 1031228"/>
              <a:gd name="connsiteX9" fmla="*/ 1502721 w 2026614"/>
              <a:gd name="connsiteY9" fmla="*/ 958025 h 1031228"/>
              <a:gd name="connsiteX10" fmla="*/ 1543202 w 2026614"/>
              <a:gd name="connsiteY10" fmla="*/ 888968 h 1031228"/>
              <a:gd name="connsiteX11" fmla="*/ 1602733 w 2026614"/>
              <a:gd name="connsiteY11" fmla="*/ 791337 h 1031228"/>
              <a:gd name="connsiteX12" fmla="*/ 1693221 w 2026614"/>
              <a:gd name="connsiteY12" fmla="*/ 705612 h 1031228"/>
              <a:gd name="connsiteX13" fmla="*/ 1802758 w 2026614"/>
              <a:gd name="connsiteY13" fmla="*/ 655606 h 1031228"/>
              <a:gd name="connsiteX14" fmla="*/ 1917058 w 2026614"/>
              <a:gd name="connsiteY14" fmla="*/ 634175 h 1031228"/>
              <a:gd name="connsiteX15" fmla="*/ 2002783 w 2026614"/>
              <a:gd name="connsiteY15" fmla="*/ 610362 h 1031228"/>
              <a:gd name="connsiteX16" fmla="*/ 2026596 w 2026614"/>
              <a:gd name="connsiteY16" fmla="*/ 555593 h 1031228"/>
              <a:gd name="connsiteX17" fmla="*/ 2000402 w 2026614"/>
              <a:gd name="connsiteY17" fmla="*/ 503206 h 1031228"/>
              <a:gd name="connsiteX18" fmla="*/ 1924202 w 2026614"/>
              <a:gd name="connsiteY18" fmla="*/ 484156 h 1031228"/>
              <a:gd name="connsiteX19" fmla="*/ 1838477 w 2026614"/>
              <a:gd name="connsiteY19" fmla="*/ 484156 h 1031228"/>
              <a:gd name="connsiteX20" fmla="*/ 1738465 w 2026614"/>
              <a:gd name="connsiteY20" fmla="*/ 512731 h 1031228"/>
              <a:gd name="connsiteX21" fmla="*/ 1636071 w 2026614"/>
              <a:gd name="connsiteY21" fmla="*/ 557975 h 1031228"/>
              <a:gd name="connsiteX22" fmla="*/ 1538440 w 2026614"/>
              <a:gd name="connsiteY22" fmla="*/ 615125 h 1031228"/>
              <a:gd name="connsiteX23" fmla="*/ 1471765 w 2026614"/>
              <a:gd name="connsiteY23" fmla="*/ 655606 h 1031228"/>
              <a:gd name="connsiteX24" fmla="*/ 1393183 w 2026614"/>
              <a:gd name="connsiteY24" fmla="*/ 648462 h 1031228"/>
              <a:gd name="connsiteX25" fmla="*/ 1255071 w 2026614"/>
              <a:gd name="connsiteY25" fmla="*/ 596075 h 1031228"/>
              <a:gd name="connsiteX26" fmla="*/ 1076477 w 2026614"/>
              <a:gd name="connsiteY26" fmla="*/ 512731 h 1031228"/>
              <a:gd name="connsiteX27" fmla="*/ 890740 w 2026614"/>
              <a:gd name="connsiteY27" fmla="*/ 434150 h 1031228"/>
              <a:gd name="connsiteX28" fmla="*/ 740721 w 2026614"/>
              <a:gd name="connsiteY28" fmla="*/ 362712 h 1031228"/>
              <a:gd name="connsiteX29" fmla="*/ 590702 w 2026614"/>
              <a:gd name="connsiteY29" fmla="*/ 296037 h 1031228"/>
              <a:gd name="connsiteX30" fmla="*/ 476402 w 2026614"/>
              <a:gd name="connsiteY30" fmla="*/ 241268 h 1031228"/>
              <a:gd name="connsiteX31" fmla="*/ 419252 w 2026614"/>
              <a:gd name="connsiteY31" fmla="*/ 207931 h 1031228"/>
              <a:gd name="connsiteX32" fmla="*/ 412108 w 2026614"/>
              <a:gd name="connsiteY32" fmla="*/ 155543 h 1031228"/>
              <a:gd name="connsiteX33" fmla="*/ 428777 w 2026614"/>
              <a:gd name="connsiteY33" fmla="*/ 117443 h 1031228"/>
              <a:gd name="connsiteX34" fmla="*/ 443065 w 2026614"/>
              <a:gd name="connsiteY34" fmla="*/ 93631 h 1031228"/>
              <a:gd name="connsiteX35" fmla="*/ 345433 w 2026614"/>
              <a:gd name="connsiteY35" fmla="*/ 76962 h 1031228"/>
              <a:gd name="connsiteX36" fmla="*/ 183508 w 2026614"/>
              <a:gd name="connsiteY36" fmla="*/ 46006 h 1031228"/>
              <a:gd name="connsiteX37" fmla="*/ 123977 w 2026614"/>
              <a:gd name="connsiteY37" fmla="*/ 29337 h 1031228"/>
              <a:gd name="connsiteX38" fmla="*/ 59683 w 2026614"/>
              <a:gd name="connsiteY38" fmla="*/ 762 h 1031228"/>
              <a:gd name="connsiteX39" fmla="*/ 43015 w 2026614"/>
              <a:gd name="connsiteY39" fmla="*/ 15050 h 1031228"/>
              <a:gd name="connsiteX40" fmla="*/ 12058 w 2026614"/>
              <a:gd name="connsiteY40" fmla="*/ 84106 h 1031228"/>
              <a:gd name="connsiteX41" fmla="*/ 152 w 2026614"/>
              <a:gd name="connsiteY41" fmla="*/ 193643 h 1031228"/>
              <a:gd name="connsiteX42" fmla="*/ 19202 w 2026614"/>
              <a:gd name="connsiteY42" fmla="*/ 310325 h 1031228"/>
              <a:gd name="connsiteX43" fmla="*/ 47777 w 2026614"/>
              <a:gd name="connsiteY43" fmla="*/ 396050 h 1031228"/>
              <a:gd name="connsiteX44" fmla="*/ 93021 w 2026614"/>
              <a:gd name="connsiteY44" fmla="*/ 462725 h 1031228"/>
              <a:gd name="connsiteX45" fmla="*/ 183508 w 2026614"/>
              <a:gd name="connsiteY45" fmla="*/ 529400 h 1031228"/>
              <a:gd name="connsiteX0" fmla="*/ 183508 w 2026614"/>
              <a:gd name="connsiteY0" fmla="*/ 529400 h 1031228"/>
              <a:gd name="connsiteX1" fmla="*/ 345434 w 2026614"/>
              <a:gd name="connsiteY1" fmla="*/ 612743 h 1031228"/>
              <a:gd name="connsiteX2" fmla="*/ 550221 w 2026614"/>
              <a:gd name="connsiteY2" fmla="*/ 717518 h 1031228"/>
              <a:gd name="connsiteX3" fmla="*/ 745483 w 2026614"/>
              <a:gd name="connsiteY3" fmla="*/ 812768 h 1031228"/>
              <a:gd name="connsiteX4" fmla="*/ 947890 w 2026614"/>
              <a:gd name="connsiteY4" fmla="*/ 917543 h 1031228"/>
              <a:gd name="connsiteX5" fmla="*/ 1064571 w 2026614"/>
              <a:gd name="connsiteY5" fmla="*/ 974693 h 1031228"/>
              <a:gd name="connsiteX6" fmla="*/ 1195540 w 2026614"/>
              <a:gd name="connsiteY6" fmla="*/ 1022318 h 1031228"/>
              <a:gd name="connsiteX7" fmla="*/ 1333652 w 2026614"/>
              <a:gd name="connsiteY7" fmla="*/ 1029462 h 1031228"/>
              <a:gd name="connsiteX8" fmla="*/ 1443190 w 2026614"/>
              <a:gd name="connsiteY8" fmla="*/ 1000887 h 1031228"/>
              <a:gd name="connsiteX9" fmla="*/ 1502721 w 2026614"/>
              <a:gd name="connsiteY9" fmla="*/ 958025 h 1031228"/>
              <a:gd name="connsiteX10" fmla="*/ 1543202 w 2026614"/>
              <a:gd name="connsiteY10" fmla="*/ 888968 h 1031228"/>
              <a:gd name="connsiteX11" fmla="*/ 1602733 w 2026614"/>
              <a:gd name="connsiteY11" fmla="*/ 791337 h 1031228"/>
              <a:gd name="connsiteX12" fmla="*/ 1693221 w 2026614"/>
              <a:gd name="connsiteY12" fmla="*/ 705612 h 1031228"/>
              <a:gd name="connsiteX13" fmla="*/ 1802758 w 2026614"/>
              <a:gd name="connsiteY13" fmla="*/ 655606 h 1031228"/>
              <a:gd name="connsiteX14" fmla="*/ 1917058 w 2026614"/>
              <a:gd name="connsiteY14" fmla="*/ 634175 h 1031228"/>
              <a:gd name="connsiteX15" fmla="*/ 2002783 w 2026614"/>
              <a:gd name="connsiteY15" fmla="*/ 610362 h 1031228"/>
              <a:gd name="connsiteX16" fmla="*/ 2026596 w 2026614"/>
              <a:gd name="connsiteY16" fmla="*/ 555593 h 1031228"/>
              <a:gd name="connsiteX17" fmla="*/ 2000402 w 2026614"/>
              <a:gd name="connsiteY17" fmla="*/ 503206 h 1031228"/>
              <a:gd name="connsiteX18" fmla="*/ 1924202 w 2026614"/>
              <a:gd name="connsiteY18" fmla="*/ 484156 h 1031228"/>
              <a:gd name="connsiteX19" fmla="*/ 1838477 w 2026614"/>
              <a:gd name="connsiteY19" fmla="*/ 484156 h 1031228"/>
              <a:gd name="connsiteX20" fmla="*/ 1738465 w 2026614"/>
              <a:gd name="connsiteY20" fmla="*/ 512731 h 1031228"/>
              <a:gd name="connsiteX21" fmla="*/ 1636071 w 2026614"/>
              <a:gd name="connsiteY21" fmla="*/ 557975 h 1031228"/>
              <a:gd name="connsiteX22" fmla="*/ 1538440 w 2026614"/>
              <a:gd name="connsiteY22" fmla="*/ 615125 h 1031228"/>
              <a:gd name="connsiteX23" fmla="*/ 1471765 w 2026614"/>
              <a:gd name="connsiteY23" fmla="*/ 655606 h 1031228"/>
              <a:gd name="connsiteX24" fmla="*/ 1393183 w 2026614"/>
              <a:gd name="connsiteY24" fmla="*/ 648462 h 1031228"/>
              <a:gd name="connsiteX25" fmla="*/ 1255071 w 2026614"/>
              <a:gd name="connsiteY25" fmla="*/ 596075 h 1031228"/>
              <a:gd name="connsiteX26" fmla="*/ 1076477 w 2026614"/>
              <a:gd name="connsiteY26" fmla="*/ 512731 h 1031228"/>
              <a:gd name="connsiteX27" fmla="*/ 890740 w 2026614"/>
              <a:gd name="connsiteY27" fmla="*/ 434150 h 1031228"/>
              <a:gd name="connsiteX28" fmla="*/ 740721 w 2026614"/>
              <a:gd name="connsiteY28" fmla="*/ 362712 h 1031228"/>
              <a:gd name="connsiteX29" fmla="*/ 590702 w 2026614"/>
              <a:gd name="connsiteY29" fmla="*/ 296037 h 1031228"/>
              <a:gd name="connsiteX30" fmla="*/ 476402 w 2026614"/>
              <a:gd name="connsiteY30" fmla="*/ 241268 h 1031228"/>
              <a:gd name="connsiteX31" fmla="*/ 419252 w 2026614"/>
              <a:gd name="connsiteY31" fmla="*/ 207931 h 1031228"/>
              <a:gd name="connsiteX32" fmla="*/ 409727 w 2026614"/>
              <a:gd name="connsiteY32" fmla="*/ 167449 h 1031228"/>
              <a:gd name="connsiteX33" fmla="*/ 428777 w 2026614"/>
              <a:gd name="connsiteY33" fmla="*/ 117443 h 1031228"/>
              <a:gd name="connsiteX34" fmla="*/ 443065 w 2026614"/>
              <a:gd name="connsiteY34" fmla="*/ 93631 h 1031228"/>
              <a:gd name="connsiteX35" fmla="*/ 345433 w 2026614"/>
              <a:gd name="connsiteY35" fmla="*/ 76962 h 1031228"/>
              <a:gd name="connsiteX36" fmla="*/ 183508 w 2026614"/>
              <a:gd name="connsiteY36" fmla="*/ 46006 h 1031228"/>
              <a:gd name="connsiteX37" fmla="*/ 123977 w 2026614"/>
              <a:gd name="connsiteY37" fmla="*/ 29337 h 1031228"/>
              <a:gd name="connsiteX38" fmla="*/ 59683 w 2026614"/>
              <a:gd name="connsiteY38" fmla="*/ 762 h 1031228"/>
              <a:gd name="connsiteX39" fmla="*/ 43015 w 2026614"/>
              <a:gd name="connsiteY39" fmla="*/ 15050 h 1031228"/>
              <a:gd name="connsiteX40" fmla="*/ 12058 w 2026614"/>
              <a:gd name="connsiteY40" fmla="*/ 84106 h 1031228"/>
              <a:gd name="connsiteX41" fmla="*/ 152 w 2026614"/>
              <a:gd name="connsiteY41" fmla="*/ 193643 h 1031228"/>
              <a:gd name="connsiteX42" fmla="*/ 19202 w 2026614"/>
              <a:gd name="connsiteY42" fmla="*/ 310325 h 1031228"/>
              <a:gd name="connsiteX43" fmla="*/ 47777 w 2026614"/>
              <a:gd name="connsiteY43" fmla="*/ 396050 h 1031228"/>
              <a:gd name="connsiteX44" fmla="*/ 93021 w 2026614"/>
              <a:gd name="connsiteY44" fmla="*/ 462725 h 1031228"/>
              <a:gd name="connsiteX45" fmla="*/ 183508 w 2026614"/>
              <a:gd name="connsiteY45" fmla="*/ 529400 h 1031228"/>
              <a:gd name="connsiteX0" fmla="*/ 183508 w 2026614"/>
              <a:gd name="connsiteY0" fmla="*/ 529400 h 1031228"/>
              <a:gd name="connsiteX1" fmla="*/ 345434 w 2026614"/>
              <a:gd name="connsiteY1" fmla="*/ 612743 h 1031228"/>
              <a:gd name="connsiteX2" fmla="*/ 550221 w 2026614"/>
              <a:gd name="connsiteY2" fmla="*/ 717518 h 1031228"/>
              <a:gd name="connsiteX3" fmla="*/ 745483 w 2026614"/>
              <a:gd name="connsiteY3" fmla="*/ 812768 h 1031228"/>
              <a:gd name="connsiteX4" fmla="*/ 947890 w 2026614"/>
              <a:gd name="connsiteY4" fmla="*/ 917543 h 1031228"/>
              <a:gd name="connsiteX5" fmla="*/ 1064571 w 2026614"/>
              <a:gd name="connsiteY5" fmla="*/ 974693 h 1031228"/>
              <a:gd name="connsiteX6" fmla="*/ 1195540 w 2026614"/>
              <a:gd name="connsiteY6" fmla="*/ 1022318 h 1031228"/>
              <a:gd name="connsiteX7" fmla="*/ 1333652 w 2026614"/>
              <a:gd name="connsiteY7" fmla="*/ 1029462 h 1031228"/>
              <a:gd name="connsiteX8" fmla="*/ 1443190 w 2026614"/>
              <a:gd name="connsiteY8" fmla="*/ 1000887 h 1031228"/>
              <a:gd name="connsiteX9" fmla="*/ 1502721 w 2026614"/>
              <a:gd name="connsiteY9" fmla="*/ 958025 h 1031228"/>
              <a:gd name="connsiteX10" fmla="*/ 1543202 w 2026614"/>
              <a:gd name="connsiteY10" fmla="*/ 888968 h 1031228"/>
              <a:gd name="connsiteX11" fmla="*/ 1602733 w 2026614"/>
              <a:gd name="connsiteY11" fmla="*/ 791337 h 1031228"/>
              <a:gd name="connsiteX12" fmla="*/ 1693221 w 2026614"/>
              <a:gd name="connsiteY12" fmla="*/ 705612 h 1031228"/>
              <a:gd name="connsiteX13" fmla="*/ 1802758 w 2026614"/>
              <a:gd name="connsiteY13" fmla="*/ 655606 h 1031228"/>
              <a:gd name="connsiteX14" fmla="*/ 1917058 w 2026614"/>
              <a:gd name="connsiteY14" fmla="*/ 634175 h 1031228"/>
              <a:gd name="connsiteX15" fmla="*/ 2002783 w 2026614"/>
              <a:gd name="connsiteY15" fmla="*/ 610362 h 1031228"/>
              <a:gd name="connsiteX16" fmla="*/ 2026596 w 2026614"/>
              <a:gd name="connsiteY16" fmla="*/ 555593 h 1031228"/>
              <a:gd name="connsiteX17" fmla="*/ 2000402 w 2026614"/>
              <a:gd name="connsiteY17" fmla="*/ 503206 h 1031228"/>
              <a:gd name="connsiteX18" fmla="*/ 1924202 w 2026614"/>
              <a:gd name="connsiteY18" fmla="*/ 484156 h 1031228"/>
              <a:gd name="connsiteX19" fmla="*/ 1838477 w 2026614"/>
              <a:gd name="connsiteY19" fmla="*/ 484156 h 1031228"/>
              <a:gd name="connsiteX20" fmla="*/ 1738465 w 2026614"/>
              <a:gd name="connsiteY20" fmla="*/ 512731 h 1031228"/>
              <a:gd name="connsiteX21" fmla="*/ 1636071 w 2026614"/>
              <a:gd name="connsiteY21" fmla="*/ 557975 h 1031228"/>
              <a:gd name="connsiteX22" fmla="*/ 1538440 w 2026614"/>
              <a:gd name="connsiteY22" fmla="*/ 615125 h 1031228"/>
              <a:gd name="connsiteX23" fmla="*/ 1471765 w 2026614"/>
              <a:gd name="connsiteY23" fmla="*/ 655606 h 1031228"/>
              <a:gd name="connsiteX24" fmla="*/ 1393183 w 2026614"/>
              <a:gd name="connsiteY24" fmla="*/ 648462 h 1031228"/>
              <a:gd name="connsiteX25" fmla="*/ 1255071 w 2026614"/>
              <a:gd name="connsiteY25" fmla="*/ 596075 h 1031228"/>
              <a:gd name="connsiteX26" fmla="*/ 1076477 w 2026614"/>
              <a:gd name="connsiteY26" fmla="*/ 512731 h 1031228"/>
              <a:gd name="connsiteX27" fmla="*/ 890740 w 2026614"/>
              <a:gd name="connsiteY27" fmla="*/ 434150 h 1031228"/>
              <a:gd name="connsiteX28" fmla="*/ 740721 w 2026614"/>
              <a:gd name="connsiteY28" fmla="*/ 362712 h 1031228"/>
              <a:gd name="connsiteX29" fmla="*/ 590702 w 2026614"/>
              <a:gd name="connsiteY29" fmla="*/ 296037 h 1031228"/>
              <a:gd name="connsiteX30" fmla="*/ 476402 w 2026614"/>
              <a:gd name="connsiteY30" fmla="*/ 241268 h 1031228"/>
              <a:gd name="connsiteX31" fmla="*/ 421633 w 2026614"/>
              <a:gd name="connsiteY31" fmla="*/ 207931 h 1031228"/>
              <a:gd name="connsiteX32" fmla="*/ 409727 w 2026614"/>
              <a:gd name="connsiteY32" fmla="*/ 167449 h 1031228"/>
              <a:gd name="connsiteX33" fmla="*/ 428777 w 2026614"/>
              <a:gd name="connsiteY33" fmla="*/ 117443 h 1031228"/>
              <a:gd name="connsiteX34" fmla="*/ 443065 w 2026614"/>
              <a:gd name="connsiteY34" fmla="*/ 93631 h 1031228"/>
              <a:gd name="connsiteX35" fmla="*/ 345433 w 2026614"/>
              <a:gd name="connsiteY35" fmla="*/ 76962 h 1031228"/>
              <a:gd name="connsiteX36" fmla="*/ 183508 w 2026614"/>
              <a:gd name="connsiteY36" fmla="*/ 46006 h 1031228"/>
              <a:gd name="connsiteX37" fmla="*/ 123977 w 2026614"/>
              <a:gd name="connsiteY37" fmla="*/ 29337 h 1031228"/>
              <a:gd name="connsiteX38" fmla="*/ 59683 w 2026614"/>
              <a:gd name="connsiteY38" fmla="*/ 762 h 1031228"/>
              <a:gd name="connsiteX39" fmla="*/ 43015 w 2026614"/>
              <a:gd name="connsiteY39" fmla="*/ 15050 h 1031228"/>
              <a:gd name="connsiteX40" fmla="*/ 12058 w 2026614"/>
              <a:gd name="connsiteY40" fmla="*/ 84106 h 1031228"/>
              <a:gd name="connsiteX41" fmla="*/ 152 w 2026614"/>
              <a:gd name="connsiteY41" fmla="*/ 193643 h 1031228"/>
              <a:gd name="connsiteX42" fmla="*/ 19202 w 2026614"/>
              <a:gd name="connsiteY42" fmla="*/ 310325 h 1031228"/>
              <a:gd name="connsiteX43" fmla="*/ 47777 w 2026614"/>
              <a:gd name="connsiteY43" fmla="*/ 396050 h 1031228"/>
              <a:gd name="connsiteX44" fmla="*/ 93021 w 2026614"/>
              <a:gd name="connsiteY44" fmla="*/ 462725 h 1031228"/>
              <a:gd name="connsiteX45" fmla="*/ 183508 w 2026614"/>
              <a:gd name="connsiteY45" fmla="*/ 529400 h 1031228"/>
              <a:gd name="connsiteX0" fmla="*/ 183508 w 2026614"/>
              <a:gd name="connsiteY0" fmla="*/ 529400 h 1031228"/>
              <a:gd name="connsiteX1" fmla="*/ 345434 w 2026614"/>
              <a:gd name="connsiteY1" fmla="*/ 612743 h 1031228"/>
              <a:gd name="connsiteX2" fmla="*/ 550221 w 2026614"/>
              <a:gd name="connsiteY2" fmla="*/ 717518 h 1031228"/>
              <a:gd name="connsiteX3" fmla="*/ 745483 w 2026614"/>
              <a:gd name="connsiteY3" fmla="*/ 812768 h 1031228"/>
              <a:gd name="connsiteX4" fmla="*/ 947890 w 2026614"/>
              <a:gd name="connsiteY4" fmla="*/ 917543 h 1031228"/>
              <a:gd name="connsiteX5" fmla="*/ 1064571 w 2026614"/>
              <a:gd name="connsiteY5" fmla="*/ 974693 h 1031228"/>
              <a:gd name="connsiteX6" fmla="*/ 1195540 w 2026614"/>
              <a:gd name="connsiteY6" fmla="*/ 1022318 h 1031228"/>
              <a:gd name="connsiteX7" fmla="*/ 1333652 w 2026614"/>
              <a:gd name="connsiteY7" fmla="*/ 1029462 h 1031228"/>
              <a:gd name="connsiteX8" fmla="*/ 1443190 w 2026614"/>
              <a:gd name="connsiteY8" fmla="*/ 1000887 h 1031228"/>
              <a:gd name="connsiteX9" fmla="*/ 1502721 w 2026614"/>
              <a:gd name="connsiteY9" fmla="*/ 958025 h 1031228"/>
              <a:gd name="connsiteX10" fmla="*/ 1543202 w 2026614"/>
              <a:gd name="connsiteY10" fmla="*/ 888968 h 1031228"/>
              <a:gd name="connsiteX11" fmla="*/ 1602733 w 2026614"/>
              <a:gd name="connsiteY11" fmla="*/ 791337 h 1031228"/>
              <a:gd name="connsiteX12" fmla="*/ 1693221 w 2026614"/>
              <a:gd name="connsiteY12" fmla="*/ 705612 h 1031228"/>
              <a:gd name="connsiteX13" fmla="*/ 1802758 w 2026614"/>
              <a:gd name="connsiteY13" fmla="*/ 655606 h 1031228"/>
              <a:gd name="connsiteX14" fmla="*/ 1917058 w 2026614"/>
              <a:gd name="connsiteY14" fmla="*/ 634175 h 1031228"/>
              <a:gd name="connsiteX15" fmla="*/ 2002783 w 2026614"/>
              <a:gd name="connsiteY15" fmla="*/ 610362 h 1031228"/>
              <a:gd name="connsiteX16" fmla="*/ 2026596 w 2026614"/>
              <a:gd name="connsiteY16" fmla="*/ 555593 h 1031228"/>
              <a:gd name="connsiteX17" fmla="*/ 2000402 w 2026614"/>
              <a:gd name="connsiteY17" fmla="*/ 503206 h 1031228"/>
              <a:gd name="connsiteX18" fmla="*/ 1924202 w 2026614"/>
              <a:gd name="connsiteY18" fmla="*/ 484156 h 1031228"/>
              <a:gd name="connsiteX19" fmla="*/ 1838477 w 2026614"/>
              <a:gd name="connsiteY19" fmla="*/ 484156 h 1031228"/>
              <a:gd name="connsiteX20" fmla="*/ 1738465 w 2026614"/>
              <a:gd name="connsiteY20" fmla="*/ 512731 h 1031228"/>
              <a:gd name="connsiteX21" fmla="*/ 1636071 w 2026614"/>
              <a:gd name="connsiteY21" fmla="*/ 557975 h 1031228"/>
              <a:gd name="connsiteX22" fmla="*/ 1538440 w 2026614"/>
              <a:gd name="connsiteY22" fmla="*/ 615125 h 1031228"/>
              <a:gd name="connsiteX23" fmla="*/ 1471765 w 2026614"/>
              <a:gd name="connsiteY23" fmla="*/ 655606 h 1031228"/>
              <a:gd name="connsiteX24" fmla="*/ 1393183 w 2026614"/>
              <a:gd name="connsiteY24" fmla="*/ 648462 h 1031228"/>
              <a:gd name="connsiteX25" fmla="*/ 1255071 w 2026614"/>
              <a:gd name="connsiteY25" fmla="*/ 596075 h 1031228"/>
              <a:gd name="connsiteX26" fmla="*/ 1076477 w 2026614"/>
              <a:gd name="connsiteY26" fmla="*/ 512731 h 1031228"/>
              <a:gd name="connsiteX27" fmla="*/ 890740 w 2026614"/>
              <a:gd name="connsiteY27" fmla="*/ 434150 h 1031228"/>
              <a:gd name="connsiteX28" fmla="*/ 740721 w 2026614"/>
              <a:gd name="connsiteY28" fmla="*/ 362712 h 1031228"/>
              <a:gd name="connsiteX29" fmla="*/ 590702 w 2026614"/>
              <a:gd name="connsiteY29" fmla="*/ 296037 h 1031228"/>
              <a:gd name="connsiteX30" fmla="*/ 476402 w 2026614"/>
              <a:gd name="connsiteY30" fmla="*/ 241268 h 1031228"/>
              <a:gd name="connsiteX31" fmla="*/ 421633 w 2026614"/>
              <a:gd name="connsiteY31" fmla="*/ 207931 h 1031228"/>
              <a:gd name="connsiteX32" fmla="*/ 409727 w 2026614"/>
              <a:gd name="connsiteY32" fmla="*/ 167449 h 1031228"/>
              <a:gd name="connsiteX33" fmla="*/ 424014 w 2026614"/>
              <a:gd name="connsiteY33" fmla="*/ 126968 h 1031228"/>
              <a:gd name="connsiteX34" fmla="*/ 443065 w 2026614"/>
              <a:gd name="connsiteY34" fmla="*/ 93631 h 1031228"/>
              <a:gd name="connsiteX35" fmla="*/ 345433 w 2026614"/>
              <a:gd name="connsiteY35" fmla="*/ 76962 h 1031228"/>
              <a:gd name="connsiteX36" fmla="*/ 183508 w 2026614"/>
              <a:gd name="connsiteY36" fmla="*/ 46006 h 1031228"/>
              <a:gd name="connsiteX37" fmla="*/ 123977 w 2026614"/>
              <a:gd name="connsiteY37" fmla="*/ 29337 h 1031228"/>
              <a:gd name="connsiteX38" fmla="*/ 59683 w 2026614"/>
              <a:gd name="connsiteY38" fmla="*/ 762 h 1031228"/>
              <a:gd name="connsiteX39" fmla="*/ 43015 w 2026614"/>
              <a:gd name="connsiteY39" fmla="*/ 15050 h 1031228"/>
              <a:gd name="connsiteX40" fmla="*/ 12058 w 2026614"/>
              <a:gd name="connsiteY40" fmla="*/ 84106 h 1031228"/>
              <a:gd name="connsiteX41" fmla="*/ 152 w 2026614"/>
              <a:gd name="connsiteY41" fmla="*/ 193643 h 1031228"/>
              <a:gd name="connsiteX42" fmla="*/ 19202 w 2026614"/>
              <a:gd name="connsiteY42" fmla="*/ 310325 h 1031228"/>
              <a:gd name="connsiteX43" fmla="*/ 47777 w 2026614"/>
              <a:gd name="connsiteY43" fmla="*/ 396050 h 1031228"/>
              <a:gd name="connsiteX44" fmla="*/ 93021 w 2026614"/>
              <a:gd name="connsiteY44" fmla="*/ 462725 h 1031228"/>
              <a:gd name="connsiteX45" fmla="*/ 183508 w 2026614"/>
              <a:gd name="connsiteY45" fmla="*/ 529400 h 1031228"/>
              <a:gd name="connsiteX0" fmla="*/ 183356 w 2026462"/>
              <a:gd name="connsiteY0" fmla="*/ 529400 h 1031228"/>
              <a:gd name="connsiteX1" fmla="*/ 345282 w 2026462"/>
              <a:gd name="connsiteY1" fmla="*/ 612743 h 1031228"/>
              <a:gd name="connsiteX2" fmla="*/ 550069 w 2026462"/>
              <a:gd name="connsiteY2" fmla="*/ 717518 h 1031228"/>
              <a:gd name="connsiteX3" fmla="*/ 745331 w 2026462"/>
              <a:gd name="connsiteY3" fmla="*/ 812768 h 1031228"/>
              <a:gd name="connsiteX4" fmla="*/ 947738 w 2026462"/>
              <a:gd name="connsiteY4" fmla="*/ 917543 h 1031228"/>
              <a:gd name="connsiteX5" fmla="*/ 1064419 w 2026462"/>
              <a:gd name="connsiteY5" fmla="*/ 974693 h 1031228"/>
              <a:gd name="connsiteX6" fmla="*/ 1195388 w 2026462"/>
              <a:gd name="connsiteY6" fmla="*/ 1022318 h 1031228"/>
              <a:gd name="connsiteX7" fmla="*/ 1333500 w 2026462"/>
              <a:gd name="connsiteY7" fmla="*/ 1029462 h 1031228"/>
              <a:gd name="connsiteX8" fmla="*/ 1443038 w 2026462"/>
              <a:gd name="connsiteY8" fmla="*/ 1000887 h 1031228"/>
              <a:gd name="connsiteX9" fmla="*/ 1502569 w 2026462"/>
              <a:gd name="connsiteY9" fmla="*/ 958025 h 1031228"/>
              <a:gd name="connsiteX10" fmla="*/ 1543050 w 2026462"/>
              <a:gd name="connsiteY10" fmla="*/ 888968 h 1031228"/>
              <a:gd name="connsiteX11" fmla="*/ 1602581 w 2026462"/>
              <a:gd name="connsiteY11" fmla="*/ 791337 h 1031228"/>
              <a:gd name="connsiteX12" fmla="*/ 1693069 w 2026462"/>
              <a:gd name="connsiteY12" fmla="*/ 705612 h 1031228"/>
              <a:gd name="connsiteX13" fmla="*/ 1802606 w 2026462"/>
              <a:gd name="connsiteY13" fmla="*/ 655606 h 1031228"/>
              <a:gd name="connsiteX14" fmla="*/ 1916906 w 2026462"/>
              <a:gd name="connsiteY14" fmla="*/ 634175 h 1031228"/>
              <a:gd name="connsiteX15" fmla="*/ 2002631 w 2026462"/>
              <a:gd name="connsiteY15" fmla="*/ 610362 h 1031228"/>
              <a:gd name="connsiteX16" fmla="*/ 2026444 w 2026462"/>
              <a:gd name="connsiteY16" fmla="*/ 555593 h 1031228"/>
              <a:gd name="connsiteX17" fmla="*/ 2000250 w 2026462"/>
              <a:gd name="connsiteY17" fmla="*/ 503206 h 1031228"/>
              <a:gd name="connsiteX18" fmla="*/ 1924050 w 2026462"/>
              <a:gd name="connsiteY18" fmla="*/ 484156 h 1031228"/>
              <a:gd name="connsiteX19" fmla="*/ 1838325 w 2026462"/>
              <a:gd name="connsiteY19" fmla="*/ 484156 h 1031228"/>
              <a:gd name="connsiteX20" fmla="*/ 1738313 w 2026462"/>
              <a:gd name="connsiteY20" fmla="*/ 512731 h 1031228"/>
              <a:gd name="connsiteX21" fmla="*/ 1635919 w 2026462"/>
              <a:gd name="connsiteY21" fmla="*/ 557975 h 1031228"/>
              <a:gd name="connsiteX22" fmla="*/ 1538288 w 2026462"/>
              <a:gd name="connsiteY22" fmla="*/ 615125 h 1031228"/>
              <a:gd name="connsiteX23" fmla="*/ 1471613 w 2026462"/>
              <a:gd name="connsiteY23" fmla="*/ 655606 h 1031228"/>
              <a:gd name="connsiteX24" fmla="*/ 1393031 w 2026462"/>
              <a:gd name="connsiteY24" fmla="*/ 648462 h 1031228"/>
              <a:gd name="connsiteX25" fmla="*/ 1254919 w 2026462"/>
              <a:gd name="connsiteY25" fmla="*/ 596075 h 1031228"/>
              <a:gd name="connsiteX26" fmla="*/ 1076325 w 2026462"/>
              <a:gd name="connsiteY26" fmla="*/ 512731 h 1031228"/>
              <a:gd name="connsiteX27" fmla="*/ 890588 w 2026462"/>
              <a:gd name="connsiteY27" fmla="*/ 434150 h 1031228"/>
              <a:gd name="connsiteX28" fmla="*/ 740569 w 2026462"/>
              <a:gd name="connsiteY28" fmla="*/ 362712 h 1031228"/>
              <a:gd name="connsiteX29" fmla="*/ 590550 w 2026462"/>
              <a:gd name="connsiteY29" fmla="*/ 296037 h 1031228"/>
              <a:gd name="connsiteX30" fmla="*/ 476250 w 2026462"/>
              <a:gd name="connsiteY30" fmla="*/ 241268 h 1031228"/>
              <a:gd name="connsiteX31" fmla="*/ 421481 w 2026462"/>
              <a:gd name="connsiteY31" fmla="*/ 207931 h 1031228"/>
              <a:gd name="connsiteX32" fmla="*/ 409575 w 2026462"/>
              <a:gd name="connsiteY32" fmla="*/ 167449 h 1031228"/>
              <a:gd name="connsiteX33" fmla="*/ 423862 w 2026462"/>
              <a:gd name="connsiteY33" fmla="*/ 126968 h 1031228"/>
              <a:gd name="connsiteX34" fmla="*/ 442913 w 2026462"/>
              <a:gd name="connsiteY34" fmla="*/ 93631 h 1031228"/>
              <a:gd name="connsiteX35" fmla="*/ 345281 w 2026462"/>
              <a:gd name="connsiteY35" fmla="*/ 76962 h 1031228"/>
              <a:gd name="connsiteX36" fmla="*/ 183356 w 2026462"/>
              <a:gd name="connsiteY36" fmla="*/ 46006 h 1031228"/>
              <a:gd name="connsiteX37" fmla="*/ 123825 w 2026462"/>
              <a:gd name="connsiteY37" fmla="*/ 29337 h 1031228"/>
              <a:gd name="connsiteX38" fmla="*/ 59531 w 2026462"/>
              <a:gd name="connsiteY38" fmla="*/ 762 h 1031228"/>
              <a:gd name="connsiteX39" fmla="*/ 42863 w 2026462"/>
              <a:gd name="connsiteY39" fmla="*/ 15050 h 1031228"/>
              <a:gd name="connsiteX40" fmla="*/ 11906 w 2026462"/>
              <a:gd name="connsiteY40" fmla="*/ 84106 h 1031228"/>
              <a:gd name="connsiteX41" fmla="*/ 0 w 2026462"/>
              <a:gd name="connsiteY41" fmla="*/ 193643 h 1031228"/>
              <a:gd name="connsiteX42" fmla="*/ 11906 w 2026462"/>
              <a:gd name="connsiteY42" fmla="*/ 310325 h 1031228"/>
              <a:gd name="connsiteX43" fmla="*/ 47625 w 2026462"/>
              <a:gd name="connsiteY43" fmla="*/ 396050 h 1031228"/>
              <a:gd name="connsiteX44" fmla="*/ 92869 w 2026462"/>
              <a:gd name="connsiteY44" fmla="*/ 462725 h 1031228"/>
              <a:gd name="connsiteX45" fmla="*/ 183356 w 2026462"/>
              <a:gd name="connsiteY45" fmla="*/ 529400 h 1031228"/>
              <a:gd name="connsiteX0" fmla="*/ 183377 w 2026483"/>
              <a:gd name="connsiteY0" fmla="*/ 529400 h 1031228"/>
              <a:gd name="connsiteX1" fmla="*/ 345303 w 2026483"/>
              <a:gd name="connsiteY1" fmla="*/ 612743 h 1031228"/>
              <a:gd name="connsiteX2" fmla="*/ 550090 w 2026483"/>
              <a:gd name="connsiteY2" fmla="*/ 717518 h 1031228"/>
              <a:gd name="connsiteX3" fmla="*/ 745352 w 2026483"/>
              <a:gd name="connsiteY3" fmla="*/ 812768 h 1031228"/>
              <a:gd name="connsiteX4" fmla="*/ 947759 w 2026483"/>
              <a:gd name="connsiteY4" fmla="*/ 917543 h 1031228"/>
              <a:gd name="connsiteX5" fmla="*/ 1064440 w 2026483"/>
              <a:gd name="connsiteY5" fmla="*/ 974693 h 1031228"/>
              <a:gd name="connsiteX6" fmla="*/ 1195409 w 2026483"/>
              <a:gd name="connsiteY6" fmla="*/ 1022318 h 1031228"/>
              <a:gd name="connsiteX7" fmla="*/ 1333521 w 2026483"/>
              <a:gd name="connsiteY7" fmla="*/ 1029462 h 1031228"/>
              <a:gd name="connsiteX8" fmla="*/ 1443059 w 2026483"/>
              <a:gd name="connsiteY8" fmla="*/ 1000887 h 1031228"/>
              <a:gd name="connsiteX9" fmla="*/ 1502590 w 2026483"/>
              <a:gd name="connsiteY9" fmla="*/ 958025 h 1031228"/>
              <a:gd name="connsiteX10" fmla="*/ 1543071 w 2026483"/>
              <a:gd name="connsiteY10" fmla="*/ 888968 h 1031228"/>
              <a:gd name="connsiteX11" fmla="*/ 1602602 w 2026483"/>
              <a:gd name="connsiteY11" fmla="*/ 791337 h 1031228"/>
              <a:gd name="connsiteX12" fmla="*/ 1693090 w 2026483"/>
              <a:gd name="connsiteY12" fmla="*/ 705612 h 1031228"/>
              <a:gd name="connsiteX13" fmla="*/ 1802627 w 2026483"/>
              <a:gd name="connsiteY13" fmla="*/ 655606 h 1031228"/>
              <a:gd name="connsiteX14" fmla="*/ 1916927 w 2026483"/>
              <a:gd name="connsiteY14" fmla="*/ 634175 h 1031228"/>
              <a:gd name="connsiteX15" fmla="*/ 2002652 w 2026483"/>
              <a:gd name="connsiteY15" fmla="*/ 610362 h 1031228"/>
              <a:gd name="connsiteX16" fmla="*/ 2026465 w 2026483"/>
              <a:gd name="connsiteY16" fmla="*/ 555593 h 1031228"/>
              <a:gd name="connsiteX17" fmla="*/ 2000271 w 2026483"/>
              <a:gd name="connsiteY17" fmla="*/ 503206 h 1031228"/>
              <a:gd name="connsiteX18" fmla="*/ 1924071 w 2026483"/>
              <a:gd name="connsiteY18" fmla="*/ 484156 h 1031228"/>
              <a:gd name="connsiteX19" fmla="*/ 1838346 w 2026483"/>
              <a:gd name="connsiteY19" fmla="*/ 484156 h 1031228"/>
              <a:gd name="connsiteX20" fmla="*/ 1738334 w 2026483"/>
              <a:gd name="connsiteY20" fmla="*/ 512731 h 1031228"/>
              <a:gd name="connsiteX21" fmla="*/ 1635940 w 2026483"/>
              <a:gd name="connsiteY21" fmla="*/ 557975 h 1031228"/>
              <a:gd name="connsiteX22" fmla="*/ 1538309 w 2026483"/>
              <a:gd name="connsiteY22" fmla="*/ 615125 h 1031228"/>
              <a:gd name="connsiteX23" fmla="*/ 1471634 w 2026483"/>
              <a:gd name="connsiteY23" fmla="*/ 655606 h 1031228"/>
              <a:gd name="connsiteX24" fmla="*/ 1393052 w 2026483"/>
              <a:gd name="connsiteY24" fmla="*/ 648462 h 1031228"/>
              <a:gd name="connsiteX25" fmla="*/ 1254940 w 2026483"/>
              <a:gd name="connsiteY25" fmla="*/ 596075 h 1031228"/>
              <a:gd name="connsiteX26" fmla="*/ 1076346 w 2026483"/>
              <a:gd name="connsiteY26" fmla="*/ 512731 h 1031228"/>
              <a:gd name="connsiteX27" fmla="*/ 890609 w 2026483"/>
              <a:gd name="connsiteY27" fmla="*/ 434150 h 1031228"/>
              <a:gd name="connsiteX28" fmla="*/ 740590 w 2026483"/>
              <a:gd name="connsiteY28" fmla="*/ 362712 h 1031228"/>
              <a:gd name="connsiteX29" fmla="*/ 590571 w 2026483"/>
              <a:gd name="connsiteY29" fmla="*/ 296037 h 1031228"/>
              <a:gd name="connsiteX30" fmla="*/ 476271 w 2026483"/>
              <a:gd name="connsiteY30" fmla="*/ 241268 h 1031228"/>
              <a:gd name="connsiteX31" fmla="*/ 421502 w 2026483"/>
              <a:gd name="connsiteY31" fmla="*/ 207931 h 1031228"/>
              <a:gd name="connsiteX32" fmla="*/ 409596 w 2026483"/>
              <a:gd name="connsiteY32" fmla="*/ 167449 h 1031228"/>
              <a:gd name="connsiteX33" fmla="*/ 423883 w 2026483"/>
              <a:gd name="connsiteY33" fmla="*/ 126968 h 1031228"/>
              <a:gd name="connsiteX34" fmla="*/ 442934 w 2026483"/>
              <a:gd name="connsiteY34" fmla="*/ 93631 h 1031228"/>
              <a:gd name="connsiteX35" fmla="*/ 345302 w 2026483"/>
              <a:gd name="connsiteY35" fmla="*/ 76962 h 1031228"/>
              <a:gd name="connsiteX36" fmla="*/ 183377 w 2026483"/>
              <a:gd name="connsiteY36" fmla="*/ 46006 h 1031228"/>
              <a:gd name="connsiteX37" fmla="*/ 123846 w 2026483"/>
              <a:gd name="connsiteY37" fmla="*/ 29337 h 1031228"/>
              <a:gd name="connsiteX38" fmla="*/ 59552 w 2026483"/>
              <a:gd name="connsiteY38" fmla="*/ 762 h 1031228"/>
              <a:gd name="connsiteX39" fmla="*/ 42884 w 2026483"/>
              <a:gd name="connsiteY39" fmla="*/ 15050 h 1031228"/>
              <a:gd name="connsiteX40" fmla="*/ 11927 w 2026483"/>
              <a:gd name="connsiteY40" fmla="*/ 84106 h 1031228"/>
              <a:gd name="connsiteX41" fmla="*/ 21 w 2026483"/>
              <a:gd name="connsiteY41" fmla="*/ 193643 h 1031228"/>
              <a:gd name="connsiteX42" fmla="*/ 14308 w 2026483"/>
              <a:gd name="connsiteY42" fmla="*/ 310325 h 1031228"/>
              <a:gd name="connsiteX43" fmla="*/ 47646 w 2026483"/>
              <a:gd name="connsiteY43" fmla="*/ 396050 h 1031228"/>
              <a:gd name="connsiteX44" fmla="*/ 92890 w 2026483"/>
              <a:gd name="connsiteY44" fmla="*/ 462725 h 1031228"/>
              <a:gd name="connsiteX45" fmla="*/ 183377 w 2026483"/>
              <a:gd name="connsiteY45" fmla="*/ 529400 h 103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26483" h="1031228">
                <a:moveTo>
                  <a:pt x="183377" y="529400"/>
                </a:moveTo>
                <a:cubicBezTo>
                  <a:pt x="225446" y="554403"/>
                  <a:pt x="284184" y="581390"/>
                  <a:pt x="345303" y="612743"/>
                </a:cubicBezTo>
                <a:lnTo>
                  <a:pt x="550090" y="717518"/>
                </a:lnTo>
                <a:cubicBezTo>
                  <a:pt x="616765" y="750856"/>
                  <a:pt x="679074" y="779431"/>
                  <a:pt x="745352" y="812768"/>
                </a:cubicBezTo>
                <a:cubicBezTo>
                  <a:pt x="811630" y="846105"/>
                  <a:pt x="894578" y="890555"/>
                  <a:pt x="947759" y="917543"/>
                </a:cubicBezTo>
                <a:cubicBezTo>
                  <a:pt x="1000940" y="944531"/>
                  <a:pt x="1023165" y="957231"/>
                  <a:pt x="1064440" y="974693"/>
                </a:cubicBezTo>
                <a:cubicBezTo>
                  <a:pt x="1105715" y="992156"/>
                  <a:pt x="1150562" y="1013190"/>
                  <a:pt x="1195409" y="1022318"/>
                </a:cubicBezTo>
                <a:cubicBezTo>
                  <a:pt x="1240256" y="1031446"/>
                  <a:pt x="1292246" y="1033034"/>
                  <a:pt x="1333521" y="1029462"/>
                </a:cubicBezTo>
                <a:cubicBezTo>
                  <a:pt x="1374796" y="1025890"/>
                  <a:pt x="1414881" y="1012793"/>
                  <a:pt x="1443059" y="1000887"/>
                </a:cubicBezTo>
                <a:cubicBezTo>
                  <a:pt x="1471237" y="988981"/>
                  <a:pt x="1485921" y="976678"/>
                  <a:pt x="1502590" y="958025"/>
                </a:cubicBezTo>
                <a:cubicBezTo>
                  <a:pt x="1519259" y="939372"/>
                  <a:pt x="1526402" y="916749"/>
                  <a:pt x="1543071" y="888968"/>
                </a:cubicBezTo>
                <a:cubicBezTo>
                  <a:pt x="1559740" y="861187"/>
                  <a:pt x="1577599" y="821896"/>
                  <a:pt x="1602602" y="791337"/>
                </a:cubicBezTo>
                <a:cubicBezTo>
                  <a:pt x="1627605" y="760778"/>
                  <a:pt x="1659753" y="728234"/>
                  <a:pt x="1693090" y="705612"/>
                </a:cubicBezTo>
                <a:cubicBezTo>
                  <a:pt x="1726427" y="682990"/>
                  <a:pt x="1765321" y="667512"/>
                  <a:pt x="1802627" y="655606"/>
                </a:cubicBezTo>
                <a:cubicBezTo>
                  <a:pt x="1839933" y="643700"/>
                  <a:pt x="1883590" y="641716"/>
                  <a:pt x="1916927" y="634175"/>
                </a:cubicBezTo>
                <a:cubicBezTo>
                  <a:pt x="1950264" y="626634"/>
                  <a:pt x="1984396" y="623459"/>
                  <a:pt x="2002652" y="610362"/>
                </a:cubicBezTo>
                <a:cubicBezTo>
                  <a:pt x="2020908" y="597265"/>
                  <a:pt x="2026862" y="573452"/>
                  <a:pt x="2026465" y="555593"/>
                </a:cubicBezTo>
                <a:cubicBezTo>
                  <a:pt x="2026068" y="537734"/>
                  <a:pt x="2017337" y="515112"/>
                  <a:pt x="2000271" y="503206"/>
                </a:cubicBezTo>
                <a:cubicBezTo>
                  <a:pt x="1983205" y="491300"/>
                  <a:pt x="1951059" y="487331"/>
                  <a:pt x="1924071" y="484156"/>
                </a:cubicBezTo>
                <a:cubicBezTo>
                  <a:pt x="1897083" y="480981"/>
                  <a:pt x="1869302" y="479393"/>
                  <a:pt x="1838346" y="484156"/>
                </a:cubicBezTo>
                <a:cubicBezTo>
                  <a:pt x="1807390" y="488918"/>
                  <a:pt x="1772068" y="500428"/>
                  <a:pt x="1738334" y="512731"/>
                </a:cubicBezTo>
                <a:cubicBezTo>
                  <a:pt x="1704600" y="525034"/>
                  <a:pt x="1669278" y="540909"/>
                  <a:pt x="1635940" y="557975"/>
                </a:cubicBezTo>
                <a:cubicBezTo>
                  <a:pt x="1602603" y="575041"/>
                  <a:pt x="1565693" y="598853"/>
                  <a:pt x="1538309" y="615125"/>
                </a:cubicBezTo>
                <a:cubicBezTo>
                  <a:pt x="1510925" y="631397"/>
                  <a:pt x="1495843" y="650050"/>
                  <a:pt x="1471634" y="655606"/>
                </a:cubicBezTo>
                <a:cubicBezTo>
                  <a:pt x="1447425" y="661162"/>
                  <a:pt x="1429168" y="658384"/>
                  <a:pt x="1393052" y="648462"/>
                </a:cubicBezTo>
                <a:cubicBezTo>
                  <a:pt x="1356936" y="638540"/>
                  <a:pt x="1307724" y="618697"/>
                  <a:pt x="1254940" y="596075"/>
                </a:cubicBezTo>
                <a:cubicBezTo>
                  <a:pt x="1202156" y="573453"/>
                  <a:pt x="1137068" y="539718"/>
                  <a:pt x="1076346" y="512731"/>
                </a:cubicBezTo>
                <a:cubicBezTo>
                  <a:pt x="1015624" y="485744"/>
                  <a:pt x="946568" y="459153"/>
                  <a:pt x="890609" y="434150"/>
                </a:cubicBezTo>
                <a:cubicBezTo>
                  <a:pt x="834650" y="409147"/>
                  <a:pt x="790596" y="385731"/>
                  <a:pt x="740590" y="362712"/>
                </a:cubicBezTo>
                <a:cubicBezTo>
                  <a:pt x="690584" y="339693"/>
                  <a:pt x="634624" y="316278"/>
                  <a:pt x="590571" y="296037"/>
                </a:cubicBezTo>
                <a:cubicBezTo>
                  <a:pt x="546518" y="275796"/>
                  <a:pt x="504449" y="255952"/>
                  <a:pt x="476271" y="241268"/>
                </a:cubicBezTo>
                <a:cubicBezTo>
                  <a:pt x="448093" y="226584"/>
                  <a:pt x="432614" y="220234"/>
                  <a:pt x="421502" y="207931"/>
                </a:cubicBezTo>
                <a:cubicBezTo>
                  <a:pt x="410390" y="195628"/>
                  <a:pt x="409199" y="180943"/>
                  <a:pt x="409596" y="167449"/>
                </a:cubicBezTo>
                <a:cubicBezTo>
                  <a:pt x="409993" y="153955"/>
                  <a:pt x="418327" y="139271"/>
                  <a:pt x="423883" y="126968"/>
                </a:cubicBezTo>
                <a:cubicBezTo>
                  <a:pt x="429439" y="114665"/>
                  <a:pt x="456031" y="101965"/>
                  <a:pt x="442934" y="93631"/>
                </a:cubicBezTo>
                <a:cubicBezTo>
                  <a:pt x="429837" y="85297"/>
                  <a:pt x="345302" y="76962"/>
                  <a:pt x="345302" y="76962"/>
                </a:cubicBezTo>
                <a:lnTo>
                  <a:pt x="183377" y="46006"/>
                </a:lnTo>
                <a:cubicBezTo>
                  <a:pt x="146468" y="38069"/>
                  <a:pt x="144483" y="36878"/>
                  <a:pt x="123846" y="29337"/>
                </a:cubicBezTo>
                <a:cubicBezTo>
                  <a:pt x="103209" y="21796"/>
                  <a:pt x="73046" y="3143"/>
                  <a:pt x="59552" y="762"/>
                </a:cubicBezTo>
                <a:cubicBezTo>
                  <a:pt x="46058" y="-1619"/>
                  <a:pt x="50821" y="1159"/>
                  <a:pt x="42884" y="15050"/>
                </a:cubicBezTo>
                <a:cubicBezTo>
                  <a:pt x="34947" y="28941"/>
                  <a:pt x="19071" y="54341"/>
                  <a:pt x="11927" y="84106"/>
                </a:cubicBezTo>
                <a:cubicBezTo>
                  <a:pt x="4783" y="113871"/>
                  <a:pt x="-376" y="155940"/>
                  <a:pt x="21" y="193643"/>
                </a:cubicBezTo>
                <a:cubicBezTo>
                  <a:pt x="418" y="231346"/>
                  <a:pt x="6371" y="276591"/>
                  <a:pt x="14308" y="310325"/>
                </a:cubicBezTo>
                <a:cubicBezTo>
                  <a:pt x="22245" y="344059"/>
                  <a:pt x="35343" y="370650"/>
                  <a:pt x="47646" y="396050"/>
                </a:cubicBezTo>
                <a:cubicBezTo>
                  <a:pt x="59949" y="421450"/>
                  <a:pt x="73443" y="442087"/>
                  <a:pt x="92890" y="462725"/>
                </a:cubicBezTo>
                <a:cubicBezTo>
                  <a:pt x="112337" y="483363"/>
                  <a:pt x="141308" y="504397"/>
                  <a:pt x="183377" y="529400"/>
                </a:cubicBezTo>
                <a:close/>
              </a:path>
            </a:pathLst>
          </a:custGeom>
          <a:solidFill>
            <a:srgbClr val="CF7C99"/>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20" name="组合 19"/>
          <p:cNvGrpSpPr/>
          <p:nvPr/>
        </p:nvGrpSpPr>
        <p:grpSpPr>
          <a:xfrm>
            <a:off x="5464465" y="2049125"/>
            <a:ext cx="231232" cy="944508"/>
            <a:chOff x="5075166" y="2184927"/>
            <a:chExt cx="231232" cy="944508"/>
          </a:xfrm>
        </p:grpSpPr>
        <p:sp>
          <p:nvSpPr>
            <p:cNvPr id="21" name="平行四边形 8"/>
            <p:cNvSpPr/>
            <p:nvPr/>
          </p:nvSpPr>
          <p:spPr>
            <a:xfrm rot="14178240">
              <a:off x="4730223" y="2578808"/>
              <a:ext cx="944508" cy="156745"/>
            </a:xfrm>
            <a:custGeom>
              <a:avLst/>
              <a:gdLst>
                <a:gd name="connsiteX0" fmla="*/ 0 w 1044000"/>
                <a:gd name="connsiteY0" fmla="*/ 162000 h 162000"/>
                <a:gd name="connsiteX1" fmla="*/ 40500 w 1044000"/>
                <a:gd name="connsiteY1" fmla="*/ 0 h 162000"/>
                <a:gd name="connsiteX2" fmla="*/ 1044000 w 1044000"/>
                <a:gd name="connsiteY2" fmla="*/ 0 h 162000"/>
                <a:gd name="connsiteX3" fmla="*/ 1003500 w 1044000"/>
                <a:gd name="connsiteY3" fmla="*/ 162000 h 162000"/>
                <a:gd name="connsiteX4" fmla="*/ 0 w 1044000"/>
                <a:gd name="connsiteY4" fmla="*/ 162000 h 162000"/>
                <a:gd name="connsiteX0" fmla="*/ 0 w 1003500"/>
                <a:gd name="connsiteY0" fmla="*/ 162000 h 162000"/>
                <a:gd name="connsiteX1" fmla="*/ 40500 w 1003500"/>
                <a:gd name="connsiteY1" fmla="*/ 0 h 162000"/>
                <a:gd name="connsiteX2" fmla="*/ 783786 w 1003500"/>
                <a:gd name="connsiteY2" fmla="*/ 3935 h 162000"/>
                <a:gd name="connsiteX3" fmla="*/ 1003500 w 1003500"/>
                <a:gd name="connsiteY3" fmla="*/ 162000 h 162000"/>
                <a:gd name="connsiteX4" fmla="*/ 0 w 1003500"/>
                <a:gd name="connsiteY4" fmla="*/ 162000 h 162000"/>
                <a:gd name="connsiteX0" fmla="*/ 0 w 1003500"/>
                <a:gd name="connsiteY0" fmla="*/ 162000 h 162000"/>
                <a:gd name="connsiteX1" fmla="*/ 40500 w 1003500"/>
                <a:gd name="connsiteY1" fmla="*/ 0 h 162000"/>
                <a:gd name="connsiteX2" fmla="*/ 777182 w 1003500"/>
                <a:gd name="connsiteY2" fmla="*/ 5255 h 162000"/>
                <a:gd name="connsiteX3" fmla="*/ 1003500 w 1003500"/>
                <a:gd name="connsiteY3" fmla="*/ 162000 h 162000"/>
                <a:gd name="connsiteX4" fmla="*/ 0 w 1003500"/>
                <a:gd name="connsiteY4" fmla="*/ 162000 h 162000"/>
                <a:gd name="connsiteX0" fmla="*/ 247452 w 963000"/>
                <a:gd name="connsiteY0" fmla="*/ 159388 h 162000"/>
                <a:gd name="connsiteX1" fmla="*/ 0 w 963000"/>
                <a:gd name="connsiteY1" fmla="*/ 0 h 162000"/>
                <a:gd name="connsiteX2" fmla="*/ 736682 w 963000"/>
                <a:gd name="connsiteY2" fmla="*/ 5255 h 162000"/>
                <a:gd name="connsiteX3" fmla="*/ 963000 w 963000"/>
                <a:gd name="connsiteY3" fmla="*/ 162000 h 162000"/>
                <a:gd name="connsiteX4" fmla="*/ 247452 w 963000"/>
                <a:gd name="connsiteY4" fmla="*/ 159388 h 162000"/>
                <a:gd name="connsiteX0" fmla="*/ 228960 w 944508"/>
                <a:gd name="connsiteY0" fmla="*/ 154133 h 156745"/>
                <a:gd name="connsiteX1" fmla="*/ 0 w 944508"/>
                <a:gd name="connsiteY1" fmla="*/ 1351 h 156745"/>
                <a:gd name="connsiteX2" fmla="*/ 718190 w 944508"/>
                <a:gd name="connsiteY2" fmla="*/ 0 h 156745"/>
                <a:gd name="connsiteX3" fmla="*/ 944508 w 944508"/>
                <a:gd name="connsiteY3" fmla="*/ 156745 h 156745"/>
                <a:gd name="connsiteX4" fmla="*/ 228960 w 944508"/>
                <a:gd name="connsiteY4" fmla="*/ 154133 h 1567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4508" h="156745">
                  <a:moveTo>
                    <a:pt x="228960" y="154133"/>
                  </a:moveTo>
                  <a:lnTo>
                    <a:pt x="0" y="1351"/>
                  </a:lnTo>
                  <a:lnTo>
                    <a:pt x="718190" y="0"/>
                  </a:lnTo>
                  <a:lnTo>
                    <a:pt x="944508" y="156745"/>
                  </a:lnTo>
                  <a:lnTo>
                    <a:pt x="228960" y="154133"/>
                  </a:lnTo>
                  <a:close/>
                </a:path>
              </a:pathLst>
            </a:custGeom>
            <a:solidFill>
              <a:srgbClr val="FFC7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任意多边形 21"/>
            <p:cNvSpPr/>
            <p:nvPr/>
          </p:nvSpPr>
          <p:spPr>
            <a:xfrm rot="14178240">
              <a:off x="5177992" y="2564891"/>
              <a:ext cx="203395" cy="53417"/>
            </a:xfrm>
            <a:custGeom>
              <a:avLst/>
              <a:gdLst>
                <a:gd name="connsiteX0" fmla="*/ 203395 w 203395"/>
                <a:gd name="connsiteY0" fmla="*/ 743 h 53417"/>
                <a:gd name="connsiteX1" fmla="*/ 171397 w 203395"/>
                <a:gd name="connsiteY1" fmla="*/ 32618 h 53417"/>
                <a:gd name="connsiteX2" fmla="*/ 32111 w 203395"/>
                <a:gd name="connsiteY2" fmla="*/ 32235 h 53417"/>
                <a:gd name="connsiteX3" fmla="*/ 0 w 203395"/>
                <a:gd name="connsiteY3" fmla="*/ 0 h 53417"/>
                <a:gd name="connsiteX4" fmla="*/ 203395 w 203395"/>
                <a:gd name="connsiteY4" fmla="*/ 743 h 534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395" h="53417">
                  <a:moveTo>
                    <a:pt x="203395" y="743"/>
                  </a:moveTo>
                  <a:lnTo>
                    <a:pt x="171397" y="32618"/>
                  </a:lnTo>
                  <a:cubicBezTo>
                    <a:pt x="130394" y="59632"/>
                    <a:pt x="75533" y="61190"/>
                    <a:pt x="32111" y="32235"/>
                  </a:cubicBezTo>
                  <a:lnTo>
                    <a:pt x="0" y="0"/>
                  </a:lnTo>
                  <a:lnTo>
                    <a:pt x="203395" y="743"/>
                  </a:lnTo>
                  <a:close/>
                </a:path>
              </a:pathLst>
            </a:cu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任意多边形 22"/>
            <p:cNvSpPr/>
            <p:nvPr/>
          </p:nvSpPr>
          <p:spPr>
            <a:xfrm rot="3779205">
              <a:off x="5029556" y="2587418"/>
              <a:ext cx="242107" cy="150888"/>
            </a:xfrm>
            <a:custGeom>
              <a:avLst/>
              <a:gdLst>
                <a:gd name="connsiteX0" fmla="*/ 0 w 242107"/>
                <a:gd name="connsiteY0" fmla="*/ 40333 h 150888"/>
                <a:gd name="connsiteX1" fmla="*/ 50225 w 242107"/>
                <a:gd name="connsiteY1" fmla="*/ 11135 h 150888"/>
                <a:gd name="connsiteX2" fmla="*/ 114185 w 242107"/>
                <a:gd name="connsiteY2" fmla="*/ 0 h 150888"/>
                <a:gd name="connsiteX3" fmla="*/ 230374 w 242107"/>
                <a:gd name="connsiteY3" fmla="*/ 41498 h 150888"/>
                <a:gd name="connsiteX4" fmla="*/ 242107 w 242107"/>
                <a:gd name="connsiteY4" fmla="*/ 56503 h 150888"/>
                <a:gd name="connsiteX5" fmla="*/ 234963 w 242107"/>
                <a:gd name="connsiteY5" fmla="*/ 82091 h 150888"/>
                <a:gd name="connsiteX6" fmla="*/ 65481 w 242107"/>
                <a:gd name="connsiteY6" fmla="*/ 137116 h 150888"/>
                <a:gd name="connsiteX7" fmla="*/ 2868 w 242107"/>
                <a:gd name="connsiteY7" fmla="*/ 63770 h 150888"/>
                <a:gd name="connsiteX8" fmla="*/ 0 w 242107"/>
                <a:gd name="connsiteY8" fmla="*/ 40333 h 1508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2107" h="150888">
                  <a:moveTo>
                    <a:pt x="0" y="40333"/>
                  </a:moveTo>
                  <a:lnTo>
                    <a:pt x="50225" y="11135"/>
                  </a:lnTo>
                  <a:cubicBezTo>
                    <a:pt x="69884" y="3965"/>
                    <a:pt x="91498" y="0"/>
                    <a:pt x="114185" y="0"/>
                  </a:cubicBezTo>
                  <a:cubicBezTo>
                    <a:pt x="159559" y="0"/>
                    <a:pt x="200639" y="15858"/>
                    <a:pt x="230374" y="41498"/>
                  </a:cubicBezTo>
                  <a:lnTo>
                    <a:pt x="242107" y="56503"/>
                  </a:lnTo>
                  <a:lnTo>
                    <a:pt x="234963" y="82091"/>
                  </a:lnTo>
                  <a:cubicBezTo>
                    <a:pt x="203356" y="144087"/>
                    <a:pt x="127477" y="168722"/>
                    <a:pt x="65481" y="137116"/>
                  </a:cubicBezTo>
                  <a:cubicBezTo>
                    <a:pt x="34483" y="121312"/>
                    <a:pt x="12825" y="94441"/>
                    <a:pt x="2868" y="63770"/>
                  </a:cubicBezTo>
                  <a:lnTo>
                    <a:pt x="0" y="40333"/>
                  </a:lnTo>
                  <a:close/>
                </a:path>
              </a:pathLst>
            </a:cu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10" name="任意多边形 9"/>
          <p:cNvSpPr/>
          <p:nvPr/>
        </p:nvSpPr>
        <p:spPr>
          <a:xfrm>
            <a:off x="7170213" y="1278436"/>
            <a:ext cx="1686891" cy="1380452"/>
          </a:xfrm>
          <a:custGeom>
            <a:avLst/>
            <a:gdLst>
              <a:gd name="connsiteX0" fmla="*/ 1520123 w 1686828"/>
              <a:gd name="connsiteY0" fmla="*/ 515230 h 1392059"/>
              <a:gd name="connsiteX1" fmla="*/ 1448685 w 1686828"/>
              <a:gd name="connsiteY1" fmla="*/ 277105 h 1392059"/>
              <a:gd name="connsiteX2" fmla="*/ 1358198 w 1686828"/>
              <a:gd name="connsiteY2" fmla="*/ 129467 h 1392059"/>
              <a:gd name="connsiteX3" fmla="*/ 1243898 w 1686828"/>
              <a:gd name="connsiteY3" fmla="*/ 34217 h 1392059"/>
              <a:gd name="connsiteX4" fmla="*/ 1105785 w 1686828"/>
              <a:gd name="connsiteY4" fmla="*/ 880 h 1392059"/>
              <a:gd name="connsiteX5" fmla="*/ 972435 w 1686828"/>
              <a:gd name="connsiteY5" fmla="*/ 15167 h 1392059"/>
              <a:gd name="connsiteX6" fmla="*/ 877185 w 1686828"/>
              <a:gd name="connsiteY6" fmla="*/ 72317 h 1392059"/>
              <a:gd name="connsiteX7" fmla="*/ 796223 w 1686828"/>
              <a:gd name="connsiteY7" fmla="*/ 134230 h 1392059"/>
              <a:gd name="connsiteX8" fmla="*/ 681923 w 1686828"/>
              <a:gd name="connsiteY8" fmla="*/ 210430 h 1392059"/>
              <a:gd name="connsiteX9" fmla="*/ 500948 w 1686828"/>
              <a:gd name="connsiteY9" fmla="*/ 262817 h 1392059"/>
              <a:gd name="connsiteX10" fmla="*/ 372360 w 1686828"/>
              <a:gd name="connsiteY10" fmla="*/ 277105 h 1392059"/>
              <a:gd name="connsiteX11" fmla="*/ 239010 w 1686828"/>
              <a:gd name="connsiteY11" fmla="*/ 296155 h 1392059"/>
              <a:gd name="connsiteX12" fmla="*/ 143760 w 1686828"/>
              <a:gd name="connsiteY12" fmla="*/ 362830 h 1392059"/>
              <a:gd name="connsiteX13" fmla="*/ 81848 w 1686828"/>
              <a:gd name="connsiteY13" fmla="*/ 462842 h 1392059"/>
              <a:gd name="connsiteX14" fmla="*/ 5648 w 1686828"/>
              <a:gd name="connsiteY14" fmla="*/ 577142 h 1392059"/>
              <a:gd name="connsiteX15" fmla="*/ 10410 w 1686828"/>
              <a:gd name="connsiteY15" fmla="*/ 648580 h 1392059"/>
              <a:gd name="connsiteX16" fmla="*/ 48510 w 1686828"/>
              <a:gd name="connsiteY16" fmla="*/ 681917 h 1392059"/>
              <a:gd name="connsiteX17" fmla="*/ 129473 w 1686828"/>
              <a:gd name="connsiteY17" fmla="*/ 653342 h 1392059"/>
              <a:gd name="connsiteX18" fmla="*/ 196148 w 1686828"/>
              <a:gd name="connsiteY18" fmla="*/ 591430 h 1392059"/>
              <a:gd name="connsiteX19" fmla="*/ 267585 w 1686828"/>
              <a:gd name="connsiteY19" fmla="*/ 529517 h 1392059"/>
              <a:gd name="connsiteX20" fmla="*/ 386648 w 1686828"/>
              <a:gd name="connsiteY20" fmla="*/ 500942 h 1392059"/>
              <a:gd name="connsiteX21" fmla="*/ 562860 w 1686828"/>
              <a:gd name="connsiteY21" fmla="*/ 477130 h 1392059"/>
              <a:gd name="connsiteX22" fmla="*/ 696210 w 1686828"/>
              <a:gd name="connsiteY22" fmla="*/ 434267 h 1392059"/>
              <a:gd name="connsiteX23" fmla="*/ 791460 w 1686828"/>
              <a:gd name="connsiteY23" fmla="*/ 381880 h 1392059"/>
              <a:gd name="connsiteX24" fmla="*/ 900998 w 1686828"/>
              <a:gd name="connsiteY24" fmla="*/ 358067 h 1392059"/>
              <a:gd name="connsiteX25" fmla="*/ 991485 w 1686828"/>
              <a:gd name="connsiteY25" fmla="*/ 396167 h 1392059"/>
              <a:gd name="connsiteX26" fmla="*/ 1072448 w 1686828"/>
              <a:gd name="connsiteY26" fmla="*/ 505705 h 1392059"/>
              <a:gd name="connsiteX27" fmla="*/ 1143885 w 1686828"/>
              <a:gd name="connsiteY27" fmla="*/ 672392 h 1392059"/>
              <a:gd name="connsiteX28" fmla="*/ 1234373 w 1686828"/>
              <a:gd name="connsiteY28" fmla="*/ 910517 h 1392059"/>
              <a:gd name="connsiteX29" fmla="*/ 1248660 w 1686828"/>
              <a:gd name="connsiteY29" fmla="*/ 1039105 h 1392059"/>
              <a:gd name="connsiteX30" fmla="*/ 1229610 w 1686828"/>
              <a:gd name="connsiteY30" fmla="*/ 1124830 h 1392059"/>
              <a:gd name="connsiteX31" fmla="*/ 1162935 w 1686828"/>
              <a:gd name="connsiteY31" fmla="*/ 1186742 h 1392059"/>
              <a:gd name="connsiteX32" fmla="*/ 1077210 w 1686828"/>
              <a:gd name="connsiteY32" fmla="*/ 1243892 h 1392059"/>
              <a:gd name="connsiteX33" fmla="*/ 1134360 w 1686828"/>
              <a:gd name="connsiteY33" fmla="*/ 1267705 h 1392059"/>
              <a:gd name="connsiteX34" fmla="*/ 1296285 w 1686828"/>
              <a:gd name="connsiteY34" fmla="*/ 1324855 h 1392059"/>
              <a:gd name="connsiteX35" fmla="*/ 1496310 w 1686828"/>
              <a:gd name="connsiteY35" fmla="*/ 1391530 h 1392059"/>
              <a:gd name="connsiteX36" fmla="*/ 1515360 w 1686828"/>
              <a:gd name="connsiteY36" fmla="*/ 1353430 h 1392059"/>
              <a:gd name="connsiteX37" fmla="*/ 1572510 w 1686828"/>
              <a:gd name="connsiteY37" fmla="*/ 1305805 h 1392059"/>
              <a:gd name="connsiteX38" fmla="*/ 1643948 w 1686828"/>
              <a:gd name="connsiteY38" fmla="*/ 1224842 h 1392059"/>
              <a:gd name="connsiteX39" fmla="*/ 1686810 w 1686828"/>
              <a:gd name="connsiteY39" fmla="*/ 1110542 h 1392059"/>
              <a:gd name="connsiteX40" fmla="*/ 1639185 w 1686828"/>
              <a:gd name="connsiteY40" fmla="*/ 934330 h 1392059"/>
              <a:gd name="connsiteX41" fmla="*/ 1582035 w 1686828"/>
              <a:gd name="connsiteY41" fmla="*/ 729542 h 1392059"/>
              <a:gd name="connsiteX42" fmla="*/ 1520123 w 1686828"/>
              <a:gd name="connsiteY42" fmla="*/ 515230 h 1392059"/>
              <a:gd name="connsiteX0" fmla="*/ 1520123 w 1686828"/>
              <a:gd name="connsiteY0" fmla="*/ 514575 h 1391404"/>
              <a:gd name="connsiteX1" fmla="*/ 1448685 w 1686828"/>
              <a:gd name="connsiteY1" fmla="*/ 276450 h 1391404"/>
              <a:gd name="connsiteX2" fmla="*/ 1358198 w 1686828"/>
              <a:gd name="connsiteY2" fmla="*/ 128812 h 1391404"/>
              <a:gd name="connsiteX3" fmla="*/ 1243898 w 1686828"/>
              <a:gd name="connsiteY3" fmla="*/ 33562 h 1391404"/>
              <a:gd name="connsiteX4" fmla="*/ 1105785 w 1686828"/>
              <a:gd name="connsiteY4" fmla="*/ 225 h 1391404"/>
              <a:gd name="connsiteX5" fmla="*/ 974816 w 1686828"/>
              <a:gd name="connsiteY5" fmla="*/ 21656 h 1391404"/>
              <a:gd name="connsiteX6" fmla="*/ 877185 w 1686828"/>
              <a:gd name="connsiteY6" fmla="*/ 71662 h 1391404"/>
              <a:gd name="connsiteX7" fmla="*/ 796223 w 1686828"/>
              <a:gd name="connsiteY7" fmla="*/ 133575 h 1391404"/>
              <a:gd name="connsiteX8" fmla="*/ 681923 w 1686828"/>
              <a:gd name="connsiteY8" fmla="*/ 209775 h 1391404"/>
              <a:gd name="connsiteX9" fmla="*/ 500948 w 1686828"/>
              <a:gd name="connsiteY9" fmla="*/ 262162 h 1391404"/>
              <a:gd name="connsiteX10" fmla="*/ 372360 w 1686828"/>
              <a:gd name="connsiteY10" fmla="*/ 276450 h 1391404"/>
              <a:gd name="connsiteX11" fmla="*/ 239010 w 1686828"/>
              <a:gd name="connsiteY11" fmla="*/ 295500 h 1391404"/>
              <a:gd name="connsiteX12" fmla="*/ 143760 w 1686828"/>
              <a:gd name="connsiteY12" fmla="*/ 362175 h 1391404"/>
              <a:gd name="connsiteX13" fmla="*/ 81848 w 1686828"/>
              <a:gd name="connsiteY13" fmla="*/ 462187 h 1391404"/>
              <a:gd name="connsiteX14" fmla="*/ 5648 w 1686828"/>
              <a:gd name="connsiteY14" fmla="*/ 576487 h 1391404"/>
              <a:gd name="connsiteX15" fmla="*/ 10410 w 1686828"/>
              <a:gd name="connsiteY15" fmla="*/ 647925 h 1391404"/>
              <a:gd name="connsiteX16" fmla="*/ 48510 w 1686828"/>
              <a:gd name="connsiteY16" fmla="*/ 681262 h 1391404"/>
              <a:gd name="connsiteX17" fmla="*/ 129473 w 1686828"/>
              <a:gd name="connsiteY17" fmla="*/ 652687 h 1391404"/>
              <a:gd name="connsiteX18" fmla="*/ 196148 w 1686828"/>
              <a:gd name="connsiteY18" fmla="*/ 590775 h 1391404"/>
              <a:gd name="connsiteX19" fmla="*/ 267585 w 1686828"/>
              <a:gd name="connsiteY19" fmla="*/ 528862 h 1391404"/>
              <a:gd name="connsiteX20" fmla="*/ 386648 w 1686828"/>
              <a:gd name="connsiteY20" fmla="*/ 500287 h 1391404"/>
              <a:gd name="connsiteX21" fmla="*/ 562860 w 1686828"/>
              <a:gd name="connsiteY21" fmla="*/ 476475 h 1391404"/>
              <a:gd name="connsiteX22" fmla="*/ 696210 w 1686828"/>
              <a:gd name="connsiteY22" fmla="*/ 433612 h 1391404"/>
              <a:gd name="connsiteX23" fmla="*/ 791460 w 1686828"/>
              <a:gd name="connsiteY23" fmla="*/ 381225 h 1391404"/>
              <a:gd name="connsiteX24" fmla="*/ 900998 w 1686828"/>
              <a:gd name="connsiteY24" fmla="*/ 357412 h 1391404"/>
              <a:gd name="connsiteX25" fmla="*/ 991485 w 1686828"/>
              <a:gd name="connsiteY25" fmla="*/ 395512 h 1391404"/>
              <a:gd name="connsiteX26" fmla="*/ 1072448 w 1686828"/>
              <a:gd name="connsiteY26" fmla="*/ 505050 h 1391404"/>
              <a:gd name="connsiteX27" fmla="*/ 1143885 w 1686828"/>
              <a:gd name="connsiteY27" fmla="*/ 671737 h 1391404"/>
              <a:gd name="connsiteX28" fmla="*/ 1234373 w 1686828"/>
              <a:gd name="connsiteY28" fmla="*/ 909862 h 1391404"/>
              <a:gd name="connsiteX29" fmla="*/ 1248660 w 1686828"/>
              <a:gd name="connsiteY29" fmla="*/ 1038450 h 1391404"/>
              <a:gd name="connsiteX30" fmla="*/ 1229610 w 1686828"/>
              <a:gd name="connsiteY30" fmla="*/ 1124175 h 1391404"/>
              <a:gd name="connsiteX31" fmla="*/ 1162935 w 1686828"/>
              <a:gd name="connsiteY31" fmla="*/ 1186087 h 1391404"/>
              <a:gd name="connsiteX32" fmla="*/ 1077210 w 1686828"/>
              <a:gd name="connsiteY32" fmla="*/ 1243237 h 1391404"/>
              <a:gd name="connsiteX33" fmla="*/ 1134360 w 1686828"/>
              <a:gd name="connsiteY33" fmla="*/ 1267050 h 1391404"/>
              <a:gd name="connsiteX34" fmla="*/ 1296285 w 1686828"/>
              <a:gd name="connsiteY34" fmla="*/ 1324200 h 1391404"/>
              <a:gd name="connsiteX35" fmla="*/ 1496310 w 1686828"/>
              <a:gd name="connsiteY35" fmla="*/ 1390875 h 1391404"/>
              <a:gd name="connsiteX36" fmla="*/ 1515360 w 1686828"/>
              <a:gd name="connsiteY36" fmla="*/ 1352775 h 1391404"/>
              <a:gd name="connsiteX37" fmla="*/ 1572510 w 1686828"/>
              <a:gd name="connsiteY37" fmla="*/ 1305150 h 1391404"/>
              <a:gd name="connsiteX38" fmla="*/ 1643948 w 1686828"/>
              <a:gd name="connsiteY38" fmla="*/ 1224187 h 1391404"/>
              <a:gd name="connsiteX39" fmla="*/ 1686810 w 1686828"/>
              <a:gd name="connsiteY39" fmla="*/ 1109887 h 1391404"/>
              <a:gd name="connsiteX40" fmla="*/ 1639185 w 1686828"/>
              <a:gd name="connsiteY40" fmla="*/ 933675 h 1391404"/>
              <a:gd name="connsiteX41" fmla="*/ 1582035 w 1686828"/>
              <a:gd name="connsiteY41" fmla="*/ 728887 h 1391404"/>
              <a:gd name="connsiteX42" fmla="*/ 1520123 w 1686828"/>
              <a:gd name="connsiteY42" fmla="*/ 514575 h 1391404"/>
              <a:gd name="connsiteX0" fmla="*/ 1520123 w 1686828"/>
              <a:gd name="connsiteY0" fmla="*/ 514575 h 1384379"/>
              <a:gd name="connsiteX1" fmla="*/ 1448685 w 1686828"/>
              <a:gd name="connsiteY1" fmla="*/ 276450 h 1384379"/>
              <a:gd name="connsiteX2" fmla="*/ 1358198 w 1686828"/>
              <a:gd name="connsiteY2" fmla="*/ 128812 h 1384379"/>
              <a:gd name="connsiteX3" fmla="*/ 1243898 w 1686828"/>
              <a:gd name="connsiteY3" fmla="*/ 33562 h 1384379"/>
              <a:gd name="connsiteX4" fmla="*/ 1105785 w 1686828"/>
              <a:gd name="connsiteY4" fmla="*/ 225 h 1384379"/>
              <a:gd name="connsiteX5" fmla="*/ 974816 w 1686828"/>
              <a:gd name="connsiteY5" fmla="*/ 21656 h 1384379"/>
              <a:gd name="connsiteX6" fmla="*/ 877185 w 1686828"/>
              <a:gd name="connsiteY6" fmla="*/ 71662 h 1384379"/>
              <a:gd name="connsiteX7" fmla="*/ 796223 w 1686828"/>
              <a:gd name="connsiteY7" fmla="*/ 133575 h 1384379"/>
              <a:gd name="connsiteX8" fmla="*/ 681923 w 1686828"/>
              <a:gd name="connsiteY8" fmla="*/ 209775 h 1384379"/>
              <a:gd name="connsiteX9" fmla="*/ 500948 w 1686828"/>
              <a:gd name="connsiteY9" fmla="*/ 262162 h 1384379"/>
              <a:gd name="connsiteX10" fmla="*/ 372360 w 1686828"/>
              <a:gd name="connsiteY10" fmla="*/ 276450 h 1384379"/>
              <a:gd name="connsiteX11" fmla="*/ 239010 w 1686828"/>
              <a:gd name="connsiteY11" fmla="*/ 295500 h 1384379"/>
              <a:gd name="connsiteX12" fmla="*/ 143760 w 1686828"/>
              <a:gd name="connsiteY12" fmla="*/ 362175 h 1384379"/>
              <a:gd name="connsiteX13" fmla="*/ 81848 w 1686828"/>
              <a:gd name="connsiteY13" fmla="*/ 462187 h 1384379"/>
              <a:gd name="connsiteX14" fmla="*/ 5648 w 1686828"/>
              <a:gd name="connsiteY14" fmla="*/ 576487 h 1384379"/>
              <a:gd name="connsiteX15" fmla="*/ 10410 w 1686828"/>
              <a:gd name="connsiteY15" fmla="*/ 647925 h 1384379"/>
              <a:gd name="connsiteX16" fmla="*/ 48510 w 1686828"/>
              <a:gd name="connsiteY16" fmla="*/ 681262 h 1384379"/>
              <a:gd name="connsiteX17" fmla="*/ 129473 w 1686828"/>
              <a:gd name="connsiteY17" fmla="*/ 652687 h 1384379"/>
              <a:gd name="connsiteX18" fmla="*/ 196148 w 1686828"/>
              <a:gd name="connsiteY18" fmla="*/ 590775 h 1384379"/>
              <a:gd name="connsiteX19" fmla="*/ 267585 w 1686828"/>
              <a:gd name="connsiteY19" fmla="*/ 528862 h 1384379"/>
              <a:gd name="connsiteX20" fmla="*/ 386648 w 1686828"/>
              <a:gd name="connsiteY20" fmla="*/ 500287 h 1384379"/>
              <a:gd name="connsiteX21" fmla="*/ 562860 w 1686828"/>
              <a:gd name="connsiteY21" fmla="*/ 476475 h 1384379"/>
              <a:gd name="connsiteX22" fmla="*/ 696210 w 1686828"/>
              <a:gd name="connsiteY22" fmla="*/ 433612 h 1384379"/>
              <a:gd name="connsiteX23" fmla="*/ 791460 w 1686828"/>
              <a:gd name="connsiteY23" fmla="*/ 381225 h 1384379"/>
              <a:gd name="connsiteX24" fmla="*/ 900998 w 1686828"/>
              <a:gd name="connsiteY24" fmla="*/ 357412 h 1384379"/>
              <a:gd name="connsiteX25" fmla="*/ 991485 w 1686828"/>
              <a:gd name="connsiteY25" fmla="*/ 395512 h 1384379"/>
              <a:gd name="connsiteX26" fmla="*/ 1072448 w 1686828"/>
              <a:gd name="connsiteY26" fmla="*/ 505050 h 1384379"/>
              <a:gd name="connsiteX27" fmla="*/ 1143885 w 1686828"/>
              <a:gd name="connsiteY27" fmla="*/ 671737 h 1384379"/>
              <a:gd name="connsiteX28" fmla="*/ 1234373 w 1686828"/>
              <a:gd name="connsiteY28" fmla="*/ 909862 h 1384379"/>
              <a:gd name="connsiteX29" fmla="*/ 1248660 w 1686828"/>
              <a:gd name="connsiteY29" fmla="*/ 1038450 h 1384379"/>
              <a:gd name="connsiteX30" fmla="*/ 1229610 w 1686828"/>
              <a:gd name="connsiteY30" fmla="*/ 1124175 h 1384379"/>
              <a:gd name="connsiteX31" fmla="*/ 1162935 w 1686828"/>
              <a:gd name="connsiteY31" fmla="*/ 1186087 h 1384379"/>
              <a:gd name="connsiteX32" fmla="*/ 1077210 w 1686828"/>
              <a:gd name="connsiteY32" fmla="*/ 1243237 h 1384379"/>
              <a:gd name="connsiteX33" fmla="*/ 1134360 w 1686828"/>
              <a:gd name="connsiteY33" fmla="*/ 1267050 h 1384379"/>
              <a:gd name="connsiteX34" fmla="*/ 1296285 w 1686828"/>
              <a:gd name="connsiteY34" fmla="*/ 1324200 h 1384379"/>
              <a:gd name="connsiteX35" fmla="*/ 1479641 w 1686828"/>
              <a:gd name="connsiteY35" fmla="*/ 1383731 h 1384379"/>
              <a:gd name="connsiteX36" fmla="*/ 1515360 w 1686828"/>
              <a:gd name="connsiteY36" fmla="*/ 1352775 h 1384379"/>
              <a:gd name="connsiteX37" fmla="*/ 1572510 w 1686828"/>
              <a:gd name="connsiteY37" fmla="*/ 1305150 h 1384379"/>
              <a:gd name="connsiteX38" fmla="*/ 1643948 w 1686828"/>
              <a:gd name="connsiteY38" fmla="*/ 1224187 h 1384379"/>
              <a:gd name="connsiteX39" fmla="*/ 1686810 w 1686828"/>
              <a:gd name="connsiteY39" fmla="*/ 1109887 h 1384379"/>
              <a:gd name="connsiteX40" fmla="*/ 1639185 w 1686828"/>
              <a:gd name="connsiteY40" fmla="*/ 933675 h 1384379"/>
              <a:gd name="connsiteX41" fmla="*/ 1582035 w 1686828"/>
              <a:gd name="connsiteY41" fmla="*/ 728887 h 1384379"/>
              <a:gd name="connsiteX42" fmla="*/ 1520123 w 1686828"/>
              <a:gd name="connsiteY42" fmla="*/ 514575 h 1384379"/>
              <a:gd name="connsiteX0" fmla="*/ 1520123 w 1686828"/>
              <a:gd name="connsiteY0" fmla="*/ 514575 h 1379729"/>
              <a:gd name="connsiteX1" fmla="*/ 1448685 w 1686828"/>
              <a:gd name="connsiteY1" fmla="*/ 276450 h 1379729"/>
              <a:gd name="connsiteX2" fmla="*/ 1358198 w 1686828"/>
              <a:gd name="connsiteY2" fmla="*/ 128812 h 1379729"/>
              <a:gd name="connsiteX3" fmla="*/ 1243898 w 1686828"/>
              <a:gd name="connsiteY3" fmla="*/ 33562 h 1379729"/>
              <a:gd name="connsiteX4" fmla="*/ 1105785 w 1686828"/>
              <a:gd name="connsiteY4" fmla="*/ 225 h 1379729"/>
              <a:gd name="connsiteX5" fmla="*/ 974816 w 1686828"/>
              <a:gd name="connsiteY5" fmla="*/ 21656 h 1379729"/>
              <a:gd name="connsiteX6" fmla="*/ 877185 w 1686828"/>
              <a:gd name="connsiteY6" fmla="*/ 71662 h 1379729"/>
              <a:gd name="connsiteX7" fmla="*/ 796223 w 1686828"/>
              <a:gd name="connsiteY7" fmla="*/ 133575 h 1379729"/>
              <a:gd name="connsiteX8" fmla="*/ 681923 w 1686828"/>
              <a:gd name="connsiteY8" fmla="*/ 209775 h 1379729"/>
              <a:gd name="connsiteX9" fmla="*/ 500948 w 1686828"/>
              <a:gd name="connsiteY9" fmla="*/ 262162 h 1379729"/>
              <a:gd name="connsiteX10" fmla="*/ 372360 w 1686828"/>
              <a:gd name="connsiteY10" fmla="*/ 276450 h 1379729"/>
              <a:gd name="connsiteX11" fmla="*/ 239010 w 1686828"/>
              <a:gd name="connsiteY11" fmla="*/ 295500 h 1379729"/>
              <a:gd name="connsiteX12" fmla="*/ 143760 w 1686828"/>
              <a:gd name="connsiteY12" fmla="*/ 362175 h 1379729"/>
              <a:gd name="connsiteX13" fmla="*/ 81848 w 1686828"/>
              <a:gd name="connsiteY13" fmla="*/ 462187 h 1379729"/>
              <a:gd name="connsiteX14" fmla="*/ 5648 w 1686828"/>
              <a:gd name="connsiteY14" fmla="*/ 576487 h 1379729"/>
              <a:gd name="connsiteX15" fmla="*/ 10410 w 1686828"/>
              <a:gd name="connsiteY15" fmla="*/ 647925 h 1379729"/>
              <a:gd name="connsiteX16" fmla="*/ 48510 w 1686828"/>
              <a:gd name="connsiteY16" fmla="*/ 681262 h 1379729"/>
              <a:gd name="connsiteX17" fmla="*/ 129473 w 1686828"/>
              <a:gd name="connsiteY17" fmla="*/ 652687 h 1379729"/>
              <a:gd name="connsiteX18" fmla="*/ 196148 w 1686828"/>
              <a:gd name="connsiteY18" fmla="*/ 590775 h 1379729"/>
              <a:gd name="connsiteX19" fmla="*/ 267585 w 1686828"/>
              <a:gd name="connsiteY19" fmla="*/ 528862 h 1379729"/>
              <a:gd name="connsiteX20" fmla="*/ 386648 w 1686828"/>
              <a:gd name="connsiteY20" fmla="*/ 500287 h 1379729"/>
              <a:gd name="connsiteX21" fmla="*/ 562860 w 1686828"/>
              <a:gd name="connsiteY21" fmla="*/ 476475 h 1379729"/>
              <a:gd name="connsiteX22" fmla="*/ 696210 w 1686828"/>
              <a:gd name="connsiteY22" fmla="*/ 433612 h 1379729"/>
              <a:gd name="connsiteX23" fmla="*/ 791460 w 1686828"/>
              <a:gd name="connsiteY23" fmla="*/ 381225 h 1379729"/>
              <a:gd name="connsiteX24" fmla="*/ 900998 w 1686828"/>
              <a:gd name="connsiteY24" fmla="*/ 357412 h 1379729"/>
              <a:gd name="connsiteX25" fmla="*/ 991485 w 1686828"/>
              <a:gd name="connsiteY25" fmla="*/ 395512 h 1379729"/>
              <a:gd name="connsiteX26" fmla="*/ 1072448 w 1686828"/>
              <a:gd name="connsiteY26" fmla="*/ 505050 h 1379729"/>
              <a:gd name="connsiteX27" fmla="*/ 1143885 w 1686828"/>
              <a:gd name="connsiteY27" fmla="*/ 671737 h 1379729"/>
              <a:gd name="connsiteX28" fmla="*/ 1234373 w 1686828"/>
              <a:gd name="connsiteY28" fmla="*/ 909862 h 1379729"/>
              <a:gd name="connsiteX29" fmla="*/ 1248660 w 1686828"/>
              <a:gd name="connsiteY29" fmla="*/ 1038450 h 1379729"/>
              <a:gd name="connsiteX30" fmla="*/ 1229610 w 1686828"/>
              <a:gd name="connsiteY30" fmla="*/ 1124175 h 1379729"/>
              <a:gd name="connsiteX31" fmla="*/ 1162935 w 1686828"/>
              <a:gd name="connsiteY31" fmla="*/ 1186087 h 1379729"/>
              <a:gd name="connsiteX32" fmla="*/ 1077210 w 1686828"/>
              <a:gd name="connsiteY32" fmla="*/ 1243237 h 1379729"/>
              <a:gd name="connsiteX33" fmla="*/ 1134360 w 1686828"/>
              <a:gd name="connsiteY33" fmla="*/ 1267050 h 1379729"/>
              <a:gd name="connsiteX34" fmla="*/ 1296285 w 1686828"/>
              <a:gd name="connsiteY34" fmla="*/ 1324200 h 1379729"/>
              <a:gd name="connsiteX35" fmla="*/ 1462972 w 1686828"/>
              <a:gd name="connsiteY35" fmla="*/ 1378968 h 1379729"/>
              <a:gd name="connsiteX36" fmla="*/ 1515360 w 1686828"/>
              <a:gd name="connsiteY36" fmla="*/ 1352775 h 1379729"/>
              <a:gd name="connsiteX37" fmla="*/ 1572510 w 1686828"/>
              <a:gd name="connsiteY37" fmla="*/ 1305150 h 1379729"/>
              <a:gd name="connsiteX38" fmla="*/ 1643948 w 1686828"/>
              <a:gd name="connsiteY38" fmla="*/ 1224187 h 1379729"/>
              <a:gd name="connsiteX39" fmla="*/ 1686810 w 1686828"/>
              <a:gd name="connsiteY39" fmla="*/ 1109887 h 1379729"/>
              <a:gd name="connsiteX40" fmla="*/ 1639185 w 1686828"/>
              <a:gd name="connsiteY40" fmla="*/ 933675 h 1379729"/>
              <a:gd name="connsiteX41" fmla="*/ 1582035 w 1686828"/>
              <a:gd name="connsiteY41" fmla="*/ 728887 h 1379729"/>
              <a:gd name="connsiteX42" fmla="*/ 1520123 w 1686828"/>
              <a:gd name="connsiteY42" fmla="*/ 514575 h 1379729"/>
              <a:gd name="connsiteX0" fmla="*/ 1520123 w 1686828"/>
              <a:gd name="connsiteY0" fmla="*/ 514575 h 1380481"/>
              <a:gd name="connsiteX1" fmla="*/ 1448685 w 1686828"/>
              <a:gd name="connsiteY1" fmla="*/ 276450 h 1380481"/>
              <a:gd name="connsiteX2" fmla="*/ 1358198 w 1686828"/>
              <a:gd name="connsiteY2" fmla="*/ 128812 h 1380481"/>
              <a:gd name="connsiteX3" fmla="*/ 1243898 w 1686828"/>
              <a:gd name="connsiteY3" fmla="*/ 33562 h 1380481"/>
              <a:gd name="connsiteX4" fmla="*/ 1105785 w 1686828"/>
              <a:gd name="connsiteY4" fmla="*/ 225 h 1380481"/>
              <a:gd name="connsiteX5" fmla="*/ 974816 w 1686828"/>
              <a:gd name="connsiteY5" fmla="*/ 21656 h 1380481"/>
              <a:gd name="connsiteX6" fmla="*/ 877185 w 1686828"/>
              <a:gd name="connsiteY6" fmla="*/ 71662 h 1380481"/>
              <a:gd name="connsiteX7" fmla="*/ 796223 w 1686828"/>
              <a:gd name="connsiteY7" fmla="*/ 133575 h 1380481"/>
              <a:gd name="connsiteX8" fmla="*/ 681923 w 1686828"/>
              <a:gd name="connsiteY8" fmla="*/ 209775 h 1380481"/>
              <a:gd name="connsiteX9" fmla="*/ 500948 w 1686828"/>
              <a:gd name="connsiteY9" fmla="*/ 262162 h 1380481"/>
              <a:gd name="connsiteX10" fmla="*/ 372360 w 1686828"/>
              <a:gd name="connsiteY10" fmla="*/ 276450 h 1380481"/>
              <a:gd name="connsiteX11" fmla="*/ 239010 w 1686828"/>
              <a:gd name="connsiteY11" fmla="*/ 295500 h 1380481"/>
              <a:gd name="connsiteX12" fmla="*/ 143760 w 1686828"/>
              <a:gd name="connsiteY12" fmla="*/ 362175 h 1380481"/>
              <a:gd name="connsiteX13" fmla="*/ 81848 w 1686828"/>
              <a:gd name="connsiteY13" fmla="*/ 462187 h 1380481"/>
              <a:gd name="connsiteX14" fmla="*/ 5648 w 1686828"/>
              <a:gd name="connsiteY14" fmla="*/ 576487 h 1380481"/>
              <a:gd name="connsiteX15" fmla="*/ 10410 w 1686828"/>
              <a:gd name="connsiteY15" fmla="*/ 647925 h 1380481"/>
              <a:gd name="connsiteX16" fmla="*/ 48510 w 1686828"/>
              <a:gd name="connsiteY16" fmla="*/ 681262 h 1380481"/>
              <a:gd name="connsiteX17" fmla="*/ 129473 w 1686828"/>
              <a:gd name="connsiteY17" fmla="*/ 652687 h 1380481"/>
              <a:gd name="connsiteX18" fmla="*/ 196148 w 1686828"/>
              <a:gd name="connsiteY18" fmla="*/ 590775 h 1380481"/>
              <a:gd name="connsiteX19" fmla="*/ 267585 w 1686828"/>
              <a:gd name="connsiteY19" fmla="*/ 528862 h 1380481"/>
              <a:gd name="connsiteX20" fmla="*/ 386648 w 1686828"/>
              <a:gd name="connsiteY20" fmla="*/ 500287 h 1380481"/>
              <a:gd name="connsiteX21" fmla="*/ 562860 w 1686828"/>
              <a:gd name="connsiteY21" fmla="*/ 476475 h 1380481"/>
              <a:gd name="connsiteX22" fmla="*/ 696210 w 1686828"/>
              <a:gd name="connsiteY22" fmla="*/ 433612 h 1380481"/>
              <a:gd name="connsiteX23" fmla="*/ 791460 w 1686828"/>
              <a:gd name="connsiteY23" fmla="*/ 381225 h 1380481"/>
              <a:gd name="connsiteX24" fmla="*/ 900998 w 1686828"/>
              <a:gd name="connsiteY24" fmla="*/ 357412 h 1380481"/>
              <a:gd name="connsiteX25" fmla="*/ 991485 w 1686828"/>
              <a:gd name="connsiteY25" fmla="*/ 395512 h 1380481"/>
              <a:gd name="connsiteX26" fmla="*/ 1072448 w 1686828"/>
              <a:gd name="connsiteY26" fmla="*/ 505050 h 1380481"/>
              <a:gd name="connsiteX27" fmla="*/ 1143885 w 1686828"/>
              <a:gd name="connsiteY27" fmla="*/ 671737 h 1380481"/>
              <a:gd name="connsiteX28" fmla="*/ 1234373 w 1686828"/>
              <a:gd name="connsiteY28" fmla="*/ 909862 h 1380481"/>
              <a:gd name="connsiteX29" fmla="*/ 1248660 w 1686828"/>
              <a:gd name="connsiteY29" fmla="*/ 1038450 h 1380481"/>
              <a:gd name="connsiteX30" fmla="*/ 1229610 w 1686828"/>
              <a:gd name="connsiteY30" fmla="*/ 1124175 h 1380481"/>
              <a:gd name="connsiteX31" fmla="*/ 1162935 w 1686828"/>
              <a:gd name="connsiteY31" fmla="*/ 1186087 h 1380481"/>
              <a:gd name="connsiteX32" fmla="*/ 1077210 w 1686828"/>
              <a:gd name="connsiteY32" fmla="*/ 1243237 h 1380481"/>
              <a:gd name="connsiteX33" fmla="*/ 1134360 w 1686828"/>
              <a:gd name="connsiteY33" fmla="*/ 1267050 h 1380481"/>
              <a:gd name="connsiteX34" fmla="*/ 1296285 w 1686828"/>
              <a:gd name="connsiteY34" fmla="*/ 1324200 h 1380481"/>
              <a:gd name="connsiteX35" fmla="*/ 1462972 w 1686828"/>
              <a:gd name="connsiteY35" fmla="*/ 1378968 h 1380481"/>
              <a:gd name="connsiteX36" fmla="*/ 1517742 w 1686828"/>
              <a:gd name="connsiteY36" fmla="*/ 1359919 h 1380481"/>
              <a:gd name="connsiteX37" fmla="*/ 1572510 w 1686828"/>
              <a:gd name="connsiteY37" fmla="*/ 1305150 h 1380481"/>
              <a:gd name="connsiteX38" fmla="*/ 1643948 w 1686828"/>
              <a:gd name="connsiteY38" fmla="*/ 1224187 h 1380481"/>
              <a:gd name="connsiteX39" fmla="*/ 1686810 w 1686828"/>
              <a:gd name="connsiteY39" fmla="*/ 1109887 h 1380481"/>
              <a:gd name="connsiteX40" fmla="*/ 1639185 w 1686828"/>
              <a:gd name="connsiteY40" fmla="*/ 933675 h 1380481"/>
              <a:gd name="connsiteX41" fmla="*/ 1582035 w 1686828"/>
              <a:gd name="connsiteY41" fmla="*/ 728887 h 1380481"/>
              <a:gd name="connsiteX42" fmla="*/ 1520123 w 1686828"/>
              <a:gd name="connsiteY42" fmla="*/ 514575 h 1380481"/>
              <a:gd name="connsiteX0" fmla="*/ 1520123 w 1686827"/>
              <a:gd name="connsiteY0" fmla="*/ 514575 h 1380452"/>
              <a:gd name="connsiteX1" fmla="*/ 1448685 w 1686827"/>
              <a:gd name="connsiteY1" fmla="*/ 276450 h 1380452"/>
              <a:gd name="connsiteX2" fmla="*/ 1358198 w 1686827"/>
              <a:gd name="connsiteY2" fmla="*/ 128812 h 1380452"/>
              <a:gd name="connsiteX3" fmla="*/ 1243898 w 1686827"/>
              <a:gd name="connsiteY3" fmla="*/ 33562 h 1380452"/>
              <a:gd name="connsiteX4" fmla="*/ 1105785 w 1686827"/>
              <a:gd name="connsiteY4" fmla="*/ 225 h 1380452"/>
              <a:gd name="connsiteX5" fmla="*/ 974816 w 1686827"/>
              <a:gd name="connsiteY5" fmla="*/ 21656 h 1380452"/>
              <a:gd name="connsiteX6" fmla="*/ 877185 w 1686827"/>
              <a:gd name="connsiteY6" fmla="*/ 71662 h 1380452"/>
              <a:gd name="connsiteX7" fmla="*/ 796223 w 1686827"/>
              <a:gd name="connsiteY7" fmla="*/ 133575 h 1380452"/>
              <a:gd name="connsiteX8" fmla="*/ 681923 w 1686827"/>
              <a:gd name="connsiteY8" fmla="*/ 209775 h 1380452"/>
              <a:gd name="connsiteX9" fmla="*/ 500948 w 1686827"/>
              <a:gd name="connsiteY9" fmla="*/ 262162 h 1380452"/>
              <a:gd name="connsiteX10" fmla="*/ 372360 w 1686827"/>
              <a:gd name="connsiteY10" fmla="*/ 276450 h 1380452"/>
              <a:gd name="connsiteX11" fmla="*/ 239010 w 1686827"/>
              <a:gd name="connsiteY11" fmla="*/ 295500 h 1380452"/>
              <a:gd name="connsiteX12" fmla="*/ 143760 w 1686827"/>
              <a:gd name="connsiteY12" fmla="*/ 362175 h 1380452"/>
              <a:gd name="connsiteX13" fmla="*/ 81848 w 1686827"/>
              <a:gd name="connsiteY13" fmla="*/ 462187 h 1380452"/>
              <a:gd name="connsiteX14" fmla="*/ 5648 w 1686827"/>
              <a:gd name="connsiteY14" fmla="*/ 576487 h 1380452"/>
              <a:gd name="connsiteX15" fmla="*/ 10410 w 1686827"/>
              <a:gd name="connsiteY15" fmla="*/ 647925 h 1380452"/>
              <a:gd name="connsiteX16" fmla="*/ 48510 w 1686827"/>
              <a:gd name="connsiteY16" fmla="*/ 681262 h 1380452"/>
              <a:gd name="connsiteX17" fmla="*/ 129473 w 1686827"/>
              <a:gd name="connsiteY17" fmla="*/ 652687 h 1380452"/>
              <a:gd name="connsiteX18" fmla="*/ 196148 w 1686827"/>
              <a:gd name="connsiteY18" fmla="*/ 590775 h 1380452"/>
              <a:gd name="connsiteX19" fmla="*/ 267585 w 1686827"/>
              <a:gd name="connsiteY19" fmla="*/ 528862 h 1380452"/>
              <a:gd name="connsiteX20" fmla="*/ 386648 w 1686827"/>
              <a:gd name="connsiteY20" fmla="*/ 500287 h 1380452"/>
              <a:gd name="connsiteX21" fmla="*/ 562860 w 1686827"/>
              <a:gd name="connsiteY21" fmla="*/ 476475 h 1380452"/>
              <a:gd name="connsiteX22" fmla="*/ 696210 w 1686827"/>
              <a:gd name="connsiteY22" fmla="*/ 433612 h 1380452"/>
              <a:gd name="connsiteX23" fmla="*/ 791460 w 1686827"/>
              <a:gd name="connsiteY23" fmla="*/ 381225 h 1380452"/>
              <a:gd name="connsiteX24" fmla="*/ 900998 w 1686827"/>
              <a:gd name="connsiteY24" fmla="*/ 357412 h 1380452"/>
              <a:gd name="connsiteX25" fmla="*/ 991485 w 1686827"/>
              <a:gd name="connsiteY25" fmla="*/ 395512 h 1380452"/>
              <a:gd name="connsiteX26" fmla="*/ 1072448 w 1686827"/>
              <a:gd name="connsiteY26" fmla="*/ 505050 h 1380452"/>
              <a:gd name="connsiteX27" fmla="*/ 1143885 w 1686827"/>
              <a:gd name="connsiteY27" fmla="*/ 671737 h 1380452"/>
              <a:gd name="connsiteX28" fmla="*/ 1234373 w 1686827"/>
              <a:gd name="connsiteY28" fmla="*/ 909862 h 1380452"/>
              <a:gd name="connsiteX29" fmla="*/ 1248660 w 1686827"/>
              <a:gd name="connsiteY29" fmla="*/ 1038450 h 1380452"/>
              <a:gd name="connsiteX30" fmla="*/ 1229610 w 1686827"/>
              <a:gd name="connsiteY30" fmla="*/ 1124175 h 1380452"/>
              <a:gd name="connsiteX31" fmla="*/ 1162935 w 1686827"/>
              <a:gd name="connsiteY31" fmla="*/ 1186087 h 1380452"/>
              <a:gd name="connsiteX32" fmla="*/ 1077210 w 1686827"/>
              <a:gd name="connsiteY32" fmla="*/ 1243237 h 1380452"/>
              <a:gd name="connsiteX33" fmla="*/ 1134360 w 1686827"/>
              <a:gd name="connsiteY33" fmla="*/ 1267050 h 1380452"/>
              <a:gd name="connsiteX34" fmla="*/ 1296285 w 1686827"/>
              <a:gd name="connsiteY34" fmla="*/ 1324200 h 1380452"/>
              <a:gd name="connsiteX35" fmla="*/ 1462972 w 1686827"/>
              <a:gd name="connsiteY35" fmla="*/ 1378968 h 1380452"/>
              <a:gd name="connsiteX36" fmla="*/ 1517742 w 1686827"/>
              <a:gd name="connsiteY36" fmla="*/ 1359919 h 1380452"/>
              <a:gd name="connsiteX37" fmla="*/ 1579654 w 1686827"/>
              <a:gd name="connsiteY37" fmla="*/ 1307531 h 1380452"/>
              <a:gd name="connsiteX38" fmla="*/ 1643948 w 1686827"/>
              <a:gd name="connsiteY38" fmla="*/ 1224187 h 1380452"/>
              <a:gd name="connsiteX39" fmla="*/ 1686810 w 1686827"/>
              <a:gd name="connsiteY39" fmla="*/ 1109887 h 1380452"/>
              <a:gd name="connsiteX40" fmla="*/ 1639185 w 1686827"/>
              <a:gd name="connsiteY40" fmla="*/ 933675 h 1380452"/>
              <a:gd name="connsiteX41" fmla="*/ 1582035 w 1686827"/>
              <a:gd name="connsiteY41" fmla="*/ 728887 h 1380452"/>
              <a:gd name="connsiteX42" fmla="*/ 1520123 w 1686827"/>
              <a:gd name="connsiteY42" fmla="*/ 514575 h 1380452"/>
              <a:gd name="connsiteX0" fmla="*/ 1520123 w 1686891"/>
              <a:gd name="connsiteY0" fmla="*/ 514575 h 1380452"/>
              <a:gd name="connsiteX1" fmla="*/ 1448685 w 1686891"/>
              <a:gd name="connsiteY1" fmla="*/ 276450 h 1380452"/>
              <a:gd name="connsiteX2" fmla="*/ 1358198 w 1686891"/>
              <a:gd name="connsiteY2" fmla="*/ 128812 h 1380452"/>
              <a:gd name="connsiteX3" fmla="*/ 1243898 w 1686891"/>
              <a:gd name="connsiteY3" fmla="*/ 33562 h 1380452"/>
              <a:gd name="connsiteX4" fmla="*/ 1105785 w 1686891"/>
              <a:gd name="connsiteY4" fmla="*/ 225 h 1380452"/>
              <a:gd name="connsiteX5" fmla="*/ 974816 w 1686891"/>
              <a:gd name="connsiteY5" fmla="*/ 21656 h 1380452"/>
              <a:gd name="connsiteX6" fmla="*/ 877185 w 1686891"/>
              <a:gd name="connsiteY6" fmla="*/ 71662 h 1380452"/>
              <a:gd name="connsiteX7" fmla="*/ 796223 w 1686891"/>
              <a:gd name="connsiteY7" fmla="*/ 133575 h 1380452"/>
              <a:gd name="connsiteX8" fmla="*/ 681923 w 1686891"/>
              <a:gd name="connsiteY8" fmla="*/ 209775 h 1380452"/>
              <a:gd name="connsiteX9" fmla="*/ 500948 w 1686891"/>
              <a:gd name="connsiteY9" fmla="*/ 262162 h 1380452"/>
              <a:gd name="connsiteX10" fmla="*/ 372360 w 1686891"/>
              <a:gd name="connsiteY10" fmla="*/ 276450 h 1380452"/>
              <a:gd name="connsiteX11" fmla="*/ 239010 w 1686891"/>
              <a:gd name="connsiteY11" fmla="*/ 295500 h 1380452"/>
              <a:gd name="connsiteX12" fmla="*/ 143760 w 1686891"/>
              <a:gd name="connsiteY12" fmla="*/ 362175 h 1380452"/>
              <a:gd name="connsiteX13" fmla="*/ 81848 w 1686891"/>
              <a:gd name="connsiteY13" fmla="*/ 462187 h 1380452"/>
              <a:gd name="connsiteX14" fmla="*/ 5648 w 1686891"/>
              <a:gd name="connsiteY14" fmla="*/ 576487 h 1380452"/>
              <a:gd name="connsiteX15" fmla="*/ 10410 w 1686891"/>
              <a:gd name="connsiteY15" fmla="*/ 647925 h 1380452"/>
              <a:gd name="connsiteX16" fmla="*/ 48510 w 1686891"/>
              <a:gd name="connsiteY16" fmla="*/ 681262 h 1380452"/>
              <a:gd name="connsiteX17" fmla="*/ 129473 w 1686891"/>
              <a:gd name="connsiteY17" fmla="*/ 652687 h 1380452"/>
              <a:gd name="connsiteX18" fmla="*/ 196148 w 1686891"/>
              <a:gd name="connsiteY18" fmla="*/ 590775 h 1380452"/>
              <a:gd name="connsiteX19" fmla="*/ 267585 w 1686891"/>
              <a:gd name="connsiteY19" fmla="*/ 528862 h 1380452"/>
              <a:gd name="connsiteX20" fmla="*/ 386648 w 1686891"/>
              <a:gd name="connsiteY20" fmla="*/ 500287 h 1380452"/>
              <a:gd name="connsiteX21" fmla="*/ 562860 w 1686891"/>
              <a:gd name="connsiteY21" fmla="*/ 476475 h 1380452"/>
              <a:gd name="connsiteX22" fmla="*/ 696210 w 1686891"/>
              <a:gd name="connsiteY22" fmla="*/ 433612 h 1380452"/>
              <a:gd name="connsiteX23" fmla="*/ 791460 w 1686891"/>
              <a:gd name="connsiteY23" fmla="*/ 381225 h 1380452"/>
              <a:gd name="connsiteX24" fmla="*/ 900998 w 1686891"/>
              <a:gd name="connsiteY24" fmla="*/ 357412 h 1380452"/>
              <a:gd name="connsiteX25" fmla="*/ 991485 w 1686891"/>
              <a:gd name="connsiteY25" fmla="*/ 395512 h 1380452"/>
              <a:gd name="connsiteX26" fmla="*/ 1072448 w 1686891"/>
              <a:gd name="connsiteY26" fmla="*/ 505050 h 1380452"/>
              <a:gd name="connsiteX27" fmla="*/ 1143885 w 1686891"/>
              <a:gd name="connsiteY27" fmla="*/ 671737 h 1380452"/>
              <a:gd name="connsiteX28" fmla="*/ 1234373 w 1686891"/>
              <a:gd name="connsiteY28" fmla="*/ 909862 h 1380452"/>
              <a:gd name="connsiteX29" fmla="*/ 1248660 w 1686891"/>
              <a:gd name="connsiteY29" fmla="*/ 1038450 h 1380452"/>
              <a:gd name="connsiteX30" fmla="*/ 1229610 w 1686891"/>
              <a:gd name="connsiteY30" fmla="*/ 1124175 h 1380452"/>
              <a:gd name="connsiteX31" fmla="*/ 1162935 w 1686891"/>
              <a:gd name="connsiteY31" fmla="*/ 1186087 h 1380452"/>
              <a:gd name="connsiteX32" fmla="*/ 1077210 w 1686891"/>
              <a:gd name="connsiteY32" fmla="*/ 1243237 h 1380452"/>
              <a:gd name="connsiteX33" fmla="*/ 1134360 w 1686891"/>
              <a:gd name="connsiteY33" fmla="*/ 1267050 h 1380452"/>
              <a:gd name="connsiteX34" fmla="*/ 1296285 w 1686891"/>
              <a:gd name="connsiteY34" fmla="*/ 1324200 h 1380452"/>
              <a:gd name="connsiteX35" fmla="*/ 1462972 w 1686891"/>
              <a:gd name="connsiteY35" fmla="*/ 1378968 h 1380452"/>
              <a:gd name="connsiteX36" fmla="*/ 1517742 w 1686891"/>
              <a:gd name="connsiteY36" fmla="*/ 1359919 h 1380452"/>
              <a:gd name="connsiteX37" fmla="*/ 1579654 w 1686891"/>
              <a:gd name="connsiteY37" fmla="*/ 1307531 h 1380452"/>
              <a:gd name="connsiteX38" fmla="*/ 1648710 w 1686891"/>
              <a:gd name="connsiteY38" fmla="*/ 1231331 h 1380452"/>
              <a:gd name="connsiteX39" fmla="*/ 1686810 w 1686891"/>
              <a:gd name="connsiteY39" fmla="*/ 1109887 h 1380452"/>
              <a:gd name="connsiteX40" fmla="*/ 1639185 w 1686891"/>
              <a:gd name="connsiteY40" fmla="*/ 933675 h 1380452"/>
              <a:gd name="connsiteX41" fmla="*/ 1582035 w 1686891"/>
              <a:gd name="connsiteY41" fmla="*/ 728887 h 1380452"/>
              <a:gd name="connsiteX42" fmla="*/ 1520123 w 1686891"/>
              <a:gd name="connsiteY42" fmla="*/ 514575 h 1380452"/>
              <a:gd name="connsiteX0" fmla="*/ 1520123 w 1686891"/>
              <a:gd name="connsiteY0" fmla="*/ 514575 h 1380452"/>
              <a:gd name="connsiteX1" fmla="*/ 1448685 w 1686891"/>
              <a:gd name="connsiteY1" fmla="*/ 276450 h 1380452"/>
              <a:gd name="connsiteX2" fmla="*/ 1358198 w 1686891"/>
              <a:gd name="connsiteY2" fmla="*/ 128812 h 1380452"/>
              <a:gd name="connsiteX3" fmla="*/ 1243898 w 1686891"/>
              <a:gd name="connsiteY3" fmla="*/ 33562 h 1380452"/>
              <a:gd name="connsiteX4" fmla="*/ 1105785 w 1686891"/>
              <a:gd name="connsiteY4" fmla="*/ 225 h 1380452"/>
              <a:gd name="connsiteX5" fmla="*/ 974816 w 1686891"/>
              <a:gd name="connsiteY5" fmla="*/ 21656 h 1380452"/>
              <a:gd name="connsiteX6" fmla="*/ 877185 w 1686891"/>
              <a:gd name="connsiteY6" fmla="*/ 71662 h 1380452"/>
              <a:gd name="connsiteX7" fmla="*/ 796223 w 1686891"/>
              <a:gd name="connsiteY7" fmla="*/ 133575 h 1380452"/>
              <a:gd name="connsiteX8" fmla="*/ 681923 w 1686891"/>
              <a:gd name="connsiteY8" fmla="*/ 209775 h 1380452"/>
              <a:gd name="connsiteX9" fmla="*/ 500948 w 1686891"/>
              <a:gd name="connsiteY9" fmla="*/ 262162 h 1380452"/>
              <a:gd name="connsiteX10" fmla="*/ 372360 w 1686891"/>
              <a:gd name="connsiteY10" fmla="*/ 276450 h 1380452"/>
              <a:gd name="connsiteX11" fmla="*/ 239010 w 1686891"/>
              <a:gd name="connsiteY11" fmla="*/ 295500 h 1380452"/>
              <a:gd name="connsiteX12" fmla="*/ 143760 w 1686891"/>
              <a:gd name="connsiteY12" fmla="*/ 362175 h 1380452"/>
              <a:gd name="connsiteX13" fmla="*/ 81848 w 1686891"/>
              <a:gd name="connsiteY13" fmla="*/ 462187 h 1380452"/>
              <a:gd name="connsiteX14" fmla="*/ 5648 w 1686891"/>
              <a:gd name="connsiteY14" fmla="*/ 576487 h 1380452"/>
              <a:gd name="connsiteX15" fmla="*/ 10410 w 1686891"/>
              <a:gd name="connsiteY15" fmla="*/ 647925 h 1380452"/>
              <a:gd name="connsiteX16" fmla="*/ 48510 w 1686891"/>
              <a:gd name="connsiteY16" fmla="*/ 681262 h 1380452"/>
              <a:gd name="connsiteX17" fmla="*/ 129473 w 1686891"/>
              <a:gd name="connsiteY17" fmla="*/ 652687 h 1380452"/>
              <a:gd name="connsiteX18" fmla="*/ 196148 w 1686891"/>
              <a:gd name="connsiteY18" fmla="*/ 590775 h 1380452"/>
              <a:gd name="connsiteX19" fmla="*/ 267585 w 1686891"/>
              <a:gd name="connsiteY19" fmla="*/ 528862 h 1380452"/>
              <a:gd name="connsiteX20" fmla="*/ 386648 w 1686891"/>
              <a:gd name="connsiteY20" fmla="*/ 500287 h 1380452"/>
              <a:gd name="connsiteX21" fmla="*/ 562860 w 1686891"/>
              <a:gd name="connsiteY21" fmla="*/ 476475 h 1380452"/>
              <a:gd name="connsiteX22" fmla="*/ 696210 w 1686891"/>
              <a:gd name="connsiteY22" fmla="*/ 433612 h 1380452"/>
              <a:gd name="connsiteX23" fmla="*/ 791460 w 1686891"/>
              <a:gd name="connsiteY23" fmla="*/ 381225 h 1380452"/>
              <a:gd name="connsiteX24" fmla="*/ 900998 w 1686891"/>
              <a:gd name="connsiteY24" fmla="*/ 357412 h 1380452"/>
              <a:gd name="connsiteX25" fmla="*/ 991485 w 1686891"/>
              <a:gd name="connsiteY25" fmla="*/ 395512 h 1380452"/>
              <a:gd name="connsiteX26" fmla="*/ 1072448 w 1686891"/>
              <a:gd name="connsiteY26" fmla="*/ 505050 h 1380452"/>
              <a:gd name="connsiteX27" fmla="*/ 1143885 w 1686891"/>
              <a:gd name="connsiteY27" fmla="*/ 671737 h 1380452"/>
              <a:gd name="connsiteX28" fmla="*/ 1234373 w 1686891"/>
              <a:gd name="connsiteY28" fmla="*/ 909862 h 1380452"/>
              <a:gd name="connsiteX29" fmla="*/ 1248660 w 1686891"/>
              <a:gd name="connsiteY29" fmla="*/ 1038450 h 1380452"/>
              <a:gd name="connsiteX30" fmla="*/ 1229610 w 1686891"/>
              <a:gd name="connsiteY30" fmla="*/ 1124175 h 1380452"/>
              <a:gd name="connsiteX31" fmla="*/ 1162935 w 1686891"/>
              <a:gd name="connsiteY31" fmla="*/ 1186087 h 1380452"/>
              <a:gd name="connsiteX32" fmla="*/ 1079592 w 1686891"/>
              <a:gd name="connsiteY32" fmla="*/ 1238474 h 1380452"/>
              <a:gd name="connsiteX33" fmla="*/ 1134360 w 1686891"/>
              <a:gd name="connsiteY33" fmla="*/ 1267050 h 1380452"/>
              <a:gd name="connsiteX34" fmla="*/ 1296285 w 1686891"/>
              <a:gd name="connsiteY34" fmla="*/ 1324200 h 1380452"/>
              <a:gd name="connsiteX35" fmla="*/ 1462972 w 1686891"/>
              <a:gd name="connsiteY35" fmla="*/ 1378968 h 1380452"/>
              <a:gd name="connsiteX36" fmla="*/ 1517742 w 1686891"/>
              <a:gd name="connsiteY36" fmla="*/ 1359919 h 1380452"/>
              <a:gd name="connsiteX37" fmla="*/ 1579654 w 1686891"/>
              <a:gd name="connsiteY37" fmla="*/ 1307531 h 1380452"/>
              <a:gd name="connsiteX38" fmla="*/ 1648710 w 1686891"/>
              <a:gd name="connsiteY38" fmla="*/ 1231331 h 1380452"/>
              <a:gd name="connsiteX39" fmla="*/ 1686810 w 1686891"/>
              <a:gd name="connsiteY39" fmla="*/ 1109887 h 1380452"/>
              <a:gd name="connsiteX40" fmla="*/ 1639185 w 1686891"/>
              <a:gd name="connsiteY40" fmla="*/ 933675 h 1380452"/>
              <a:gd name="connsiteX41" fmla="*/ 1582035 w 1686891"/>
              <a:gd name="connsiteY41" fmla="*/ 728887 h 1380452"/>
              <a:gd name="connsiteX42" fmla="*/ 1520123 w 1686891"/>
              <a:gd name="connsiteY42" fmla="*/ 514575 h 1380452"/>
              <a:gd name="connsiteX0" fmla="*/ 1520123 w 1686891"/>
              <a:gd name="connsiteY0" fmla="*/ 514575 h 1380452"/>
              <a:gd name="connsiteX1" fmla="*/ 1448685 w 1686891"/>
              <a:gd name="connsiteY1" fmla="*/ 276450 h 1380452"/>
              <a:gd name="connsiteX2" fmla="*/ 1358198 w 1686891"/>
              <a:gd name="connsiteY2" fmla="*/ 128812 h 1380452"/>
              <a:gd name="connsiteX3" fmla="*/ 1243898 w 1686891"/>
              <a:gd name="connsiteY3" fmla="*/ 33562 h 1380452"/>
              <a:gd name="connsiteX4" fmla="*/ 1105785 w 1686891"/>
              <a:gd name="connsiteY4" fmla="*/ 225 h 1380452"/>
              <a:gd name="connsiteX5" fmla="*/ 974816 w 1686891"/>
              <a:gd name="connsiteY5" fmla="*/ 21656 h 1380452"/>
              <a:gd name="connsiteX6" fmla="*/ 877185 w 1686891"/>
              <a:gd name="connsiteY6" fmla="*/ 71662 h 1380452"/>
              <a:gd name="connsiteX7" fmla="*/ 796223 w 1686891"/>
              <a:gd name="connsiteY7" fmla="*/ 133575 h 1380452"/>
              <a:gd name="connsiteX8" fmla="*/ 681923 w 1686891"/>
              <a:gd name="connsiteY8" fmla="*/ 209775 h 1380452"/>
              <a:gd name="connsiteX9" fmla="*/ 500948 w 1686891"/>
              <a:gd name="connsiteY9" fmla="*/ 262162 h 1380452"/>
              <a:gd name="connsiteX10" fmla="*/ 372360 w 1686891"/>
              <a:gd name="connsiteY10" fmla="*/ 276450 h 1380452"/>
              <a:gd name="connsiteX11" fmla="*/ 239010 w 1686891"/>
              <a:gd name="connsiteY11" fmla="*/ 295500 h 1380452"/>
              <a:gd name="connsiteX12" fmla="*/ 148523 w 1686891"/>
              <a:gd name="connsiteY12" fmla="*/ 371700 h 1380452"/>
              <a:gd name="connsiteX13" fmla="*/ 81848 w 1686891"/>
              <a:gd name="connsiteY13" fmla="*/ 462187 h 1380452"/>
              <a:gd name="connsiteX14" fmla="*/ 5648 w 1686891"/>
              <a:gd name="connsiteY14" fmla="*/ 576487 h 1380452"/>
              <a:gd name="connsiteX15" fmla="*/ 10410 w 1686891"/>
              <a:gd name="connsiteY15" fmla="*/ 647925 h 1380452"/>
              <a:gd name="connsiteX16" fmla="*/ 48510 w 1686891"/>
              <a:gd name="connsiteY16" fmla="*/ 681262 h 1380452"/>
              <a:gd name="connsiteX17" fmla="*/ 129473 w 1686891"/>
              <a:gd name="connsiteY17" fmla="*/ 652687 h 1380452"/>
              <a:gd name="connsiteX18" fmla="*/ 196148 w 1686891"/>
              <a:gd name="connsiteY18" fmla="*/ 590775 h 1380452"/>
              <a:gd name="connsiteX19" fmla="*/ 267585 w 1686891"/>
              <a:gd name="connsiteY19" fmla="*/ 528862 h 1380452"/>
              <a:gd name="connsiteX20" fmla="*/ 386648 w 1686891"/>
              <a:gd name="connsiteY20" fmla="*/ 500287 h 1380452"/>
              <a:gd name="connsiteX21" fmla="*/ 562860 w 1686891"/>
              <a:gd name="connsiteY21" fmla="*/ 476475 h 1380452"/>
              <a:gd name="connsiteX22" fmla="*/ 696210 w 1686891"/>
              <a:gd name="connsiteY22" fmla="*/ 433612 h 1380452"/>
              <a:gd name="connsiteX23" fmla="*/ 791460 w 1686891"/>
              <a:gd name="connsiteY23" fmla="*/ 381225 h 1380452"/>
              <a:gd name="connsiteX24" fmla="*/ 900998 w 1686891"/>
              <a:gd name="connsiteY24" fmla="*/ 357412 h 1380452"/>
              <a:gd name="connsiteX25" fmla="*/ 991485 w 1686891"/>
              <a:gd name="connsiteY25" fmla="*/ 395512 h 1380452"/>
              <a:gd name="connsiteX26" fmla="*/ 1072448 w 1686891"/>
              <a:gd name="connsiteY26" fmla="*/ 505050 h 1380452"/>
              <a:gd name="connsiteX27" fmla="*/ 1143885 w 1686891"/>
              <a:gd name="connsiteY27" fmla="*/ 671737 h 1380452"/>
              <a:gd name="connsiteX28" fmla="*/ 1234373 w 1686891"/>
              <a:gd name="connsiteY28" fmla="*/ 909862 h 1380452"/>
              <a:gd name="connsiteX29" fmla="*/ 1248660 w 1686891"/>
              <a:gd name="connsiteY29" fmla="*/ 1038450 h 1380452"/>
              <a:gd name="connsiteX30" fmla="*/ 1229610 w 1686891"/>
              <a:gd name="connsiteY30" fmla="*/ 1124175 h 1380452"/>
              <a:gd name="connsiteX31" fmla="*/ 1162935 w 1686891"/>
              <a:gd name="connsiteY31" fmla="*/ 1186087 h 1380452"/>
              <a:gd name="connsiteX32" fmla="*/ 1079592 w 1686891"/>
              <a:gd name="connsiteY32" fmla="*/ 1238474 h 1380452"/>
              <a:gd name="connsiteX33" fmla="*/ 1134360 w 1686891"/>
              <a:gd name="connsiteY33" fmla="*/ 1267050 h 1380452"/>
              <a:gd name="connsiteX34" fmla="*/ 1296285 w 1686891"/>
              <a:gd name="connsiteY34" fmla="*/ 1324200 h 1380452"/>
              <a:gd name="connsiteX35" fmla="*/ 1462972 w 1686891"/>
              <a:gd name="connsiteY35" fmla="*/ 1378968 h 1380452"/>
              <a:gd name="connsiteX36" fmla="*/ 1517742 w 1686891"/>
              <a:gd name="connsiteY36" fmla="*/ 1359919 h 1380452"/>
              <a:gd name="connsiteX37" fmla="*/ 1579654 w 1686891"/>
              <a:gd name="connsiteY37" fmla="*/ 1307531 h 1380452"/>
              <a:gd name="connsiteX38" fmla="*/ 1648710 w 1686891"/>
              <a:gd name="connsiteY38" fmla="*/ 1231331 h 1380452"/>
              <a:gd name="connsiteX39" fmla="*/ 1686810 w 1686891"/>
              <a:gd name="connsiteY39" fmla="*/ 1109887 h 1380452"/>
              <a:gd name="connsiteX40" fmla="*/ 1639185 w 1686891"/>
              <a:gd name="connsiteY40" fmla="*/ 933675 h 1380452"/>
              <a:gd name="connsiteX41" fmla="*/ 1582035 w 1686891"/>
              <a:gd name="connsiteY41" fmla="*/ 728887 h 1380452"/>
              <a:gd name="connsiteX42" fmla="*/ 1520123 w 1686891"/>
              <a:gd name="connsiteY42" fmla="*/ 514575 h 1380452"/>
              <a:gd name="connsiteX0" fmla="*/ 1520123 w 1686891"/>
              <a:gd name="connsiteY0" fmla="*/ 514575 h 1380452"/>
              <a:gd name="connsiteX1" fmla="*/ 1448685 w 1686891"/>
              <a:gd name="connsiteY1" fmla="*/ 276450 h 1380452"/>
              <a:gd name="connsiteX2" fmla="*/ 1358198 w 1686891"/>
              <a:gd name="connsiteY2" fmla="*/ 128812 h 1380452"/>
              <a:gd name="connsiteX3" fmla="*/ 1243898 w 1686891"/>
              <a:gd name="connsiteY3" fmla="*/ 33562 h 1380452"/>
              <a:gd name="connsiteX4" fmla="*/ 1105785 w 1686891"/>
              <a:gd name="connsiteY4" fmla="*/ 225 h 1380452"/>
              <a:gd name="connsiteX5" fmla="*/ 974816 w 1686891"/>
              <a:gd name="connsiteY5" fmla="*/ 21656 h 1380452"/>
              <a:gd name="connsiteX6" fmla="*/ 877185 w 1686891"/>
              <a:gd name="connsiteY6" fmla="*/ 71662 h 1380452"/>
              <a:gd name="connsiteX7" fmla="*/ 796223 w 1686891"/>
              <a:gd name="connsiteY7" fmla="*/ 133575 h 1380452"/>
              <a:gd name="connsiteX8" fmla="*/ 681923 w 1686891"/>
              <a:gd name="connsiteY8" fmla="*/ 209775 h 1380452"/>
              <a:gd name="connsiteX9" fmla="*/ 500948 w 1686891"/>
              <a:gd name="connsiteY9" fmla="*/ 262162 h 1380452"/>
              <a:gd name="connsiteX10" fmla="*/ 372360 w 1686891"/>
              <a:gd name="connsiteY10" fmla="*/ 276450 h 1380452"/>
              <a:gd name="connsiteX11" fmla="*/ 239010 w 1686891"/>
              <a:gd name="connsiteY11" fmla="*/ 297882 h 1380452"/>
              <a:gd name="connsiteX12" fmla="*/ 148523 w 1686891"/>
              <a:gd name="connsiteY12" fmla="*/ 371700 h 1380452"/>
              <a:gd name="connsiteX13" fmla="*/ 81848 w 1686891"/>
              <a:gd name="connsiteY13" fmla="*/ 462187 h 1380452"/>
              <a:gd name="connsiteX14" fmla="*/ 5648 w 1686891"/>
              <a:gd name="connsiteY14" fmla="*/ 576487 h 1380452"/>
              <a:gd name="connsiteX15" fmla="*/ 10410 w 1686891"/>
              <a:gd name="connsiteY15" fmla="*/ 647925 h 1380452"/>
              <a:gd name="connsiteX16" fmla="*/ 48510 w 1686891"/>
              <a:gd name="connsiteY16" fmla="*/ 681262 h 1380452"/>
              <a:gd name="connsiteX17" fmla="*/ 129473 w 1686891"/>
              <a:gd name="connsiteY17" fmla="*/ 652687 h 1380452"/>
              <a:gd name="connsiteX18" fmla="*/ 196148 w 1686891"/>
              <a:gd name="connsiteY18" fmla="*/ 590775 h 1380452"/>
              <a:gd name="connsiteX19" fmla="*/ 267585 w 1686891"/>
              <a:gd name="connsiteY19" fmla="*/ 528862 h 1380452"/>
              <a:gd name="connsiteX20" fmla="*/ 386648 w 1686891"/>
              <a:gd name="connsiteY20" fmla="*/ 500287 h 1380452"/>
              <a:gd name="connsiteX21" fmla="*/ 562860 w 1686891"/>
              <a:gd name="connsiteY21" fmla="*/ 476475 h 1380452"/>
              <a:gd name="connsiteX22" fmla="*/ 696210 w 1686891"/>
              <a:gd name="connsiteY22" fmla="*/ 433612 h 1380452"/>
              <a:gd name="connsiteX23" fmla="*/ 791460 w 1686891"/>
              <a:gd name="connsiteY23" fmla="*/ 381225 h 1380452"/>
              <a:gd name="connsiteX24" fmla="*/ 900998 w 1686891"/>
              <a:gd name="connsiteY24" fmla="*/ 357412 h 1380452"/>
              <a:gd name="connsiteX25" fmla="*/ 991485 w 1686891"/>
              <a:gd name="connsiteY25" fmla="*/ 395512 h 1380452"/>
              <a:gd name="connsiteX26" fmla="*/ 1072448 w 1686891"/>
              <a:gd name="connsiteY26" fmla="*/ 505050 h 1380452"/>
              <a:gd name="connsiteX27" fmla="*/ 1143885 w 1686891"/>
              <a:gd name="connsiteY27" fmla="*/ 671737 h 1380452"/>
              <a:gd name="connsiteX28" fmla="*/ 1234373 w 1686891"/>
              <a:gd name="connsiteY28" fmla="*/ 909862 h 1380452"/>
              <a:gd name="connsiteX29" fmla="*/ 1248660 w 1686891"/>
              <a:gd name="connsiteY29" fmla="*/ 1038450 h 1380452"/>
              <a:gd name="connsiteX30" fmla="*/ 1229610 w 1686891"/>
              <a:gd name="connsiteY30" fmla="*/ 1124175 h 1380452"/>
              <a:gd name="connsiteX31" fmla="*/ 1162935 w 1686891"/>
              <a:gd name="connsiteY31" fmla="*/ 1186087 h 1380452"/>
              <a:gd name="connsiteX32" fmla="*/ 1079592 w 1686891"/>
              <a:gd name="connsiteY32" fmla="*/ 1238474 h 1380452"/>
              <a:gd name="connsiteX33" fmla="*/ 1134360 w 1686891"/>
              <a:gd name="connsiteY33" fmla="*/ 1267050 h 1380452"/>
              <a:gd name="connsiteX34" fmla="*/ 1296285 w 1686891"/>
              <a:gd name="connsiteY34" fmla="*/ 1324200 h 1380452"/>
              <a:gd name="connsiteX35" fmla="*/ 1462972 w 1686891"/>
              <a:gd name="connsiteY35" fmla="*/ 1378968 h 1380452"/>
              <a:gd name="connsiteX36" fmla="*/ 1517742 w 1686891"/>
              <a:gd name="connsiteY36" fmla="*/ 1359919 h 1380452"/>
              <a:gd name="connsiteX37" fmla="*/ 1579654 w 1686891"/>
              <a:gd name="connsiteY37" fmla="*/ 1307531 h 1380452"/>
              <a:gd name="connsiteX38" fmla="*/ 1648710 w 1686891"/>
              <a:gd name="connsiteY38" fmla="*/ 1231331 h 1380452"/>
              <a:gd name="connsiteX39" fmla="*/ 1686810 w 1686891"/>
              <a:gd name="connsiteY39" fmla="*/ 1109887 h 1380452"/>
              <a:gd name="connsiteX40" fmla="*/ 1639185 w 1686891"/>
              <a:gd name="connsiteY40" fmla="*/ 933675 h 1380452"/>
              <a:gd name="connsiteX41" fmla="*/ 1582035 w 1686891"/>
              <a:gd name="connsiteY41" fmla="*/ 728887 h 1380452"/>
              <a:gd name="connsiteX42" fmla="*/ 1520123 w 1686891"/>
              <a:gd name="connsiteY42" fmla="*/ 514575 h 1380452"/>
              <a:gd name="connsiteX0" fmla="*/ 1520123 w 1686891"/>
              <a:gd name="connsiteY0" fmla="*/ 514575 h 1380452"/>
              <a:gd name="connsiteX1" fmla="*/ 1448685 w 1686891"/>
              <a:gd name="connsiteY1" fmla="*/ 276450 h 1380452"/>
              <a:gd name="connsiteX2" fmla="*/ 1358198 w 1686891"/>
              <a:gd name="connsiteY2" fmla="*/ 128812 h 1380452"/>
              <a:gd name="connsiteX3" fmla="*/ 1243898 w 1686891"/>
              <a:gd name="connsiteY3" fmla="*/ 33562 h 1380452"/>
              <a:gd name="connsiteX4" fmla="*/ 1105785 w 1686891"/>
              <a:gd name="connsiteY4" fmla="*/ 225 h 1380452"/>
              <a:gd name="connsiteX5" fmla="*/ 974816 w 1686891"/>
              <a:gd name="connsiteY5" fmla="*/ 21656 h 1380452"/>
              <a:gd name="connsiteX6" fmla="*/ 877185 w 1686891"/>
              <a:gd name="connsiteY6" fmla="*/ 71662 h 1380452"/>
              <a:gd name="connsiteX7" fmla="*/ 796223 w 1686891"/>
              <a:gd name="connsiteY7" fmla="*/ 133575 h 1380452"/>
              <a:gd name="connsiteX8" fmla="*/ 681923 w 1686891"/>
              <a:gd name="connsiteY8" fmla="*/ 209775 h 1380452"/>
              <a:gd name="connsiteX9" fmla="*/ 500948 w 1686891"/>
              <a:gd name="connsiteY9" fmla="*/ 262162 h 1380452"/>
              <a:gd name="connsiteX10" fmla="*/ 372360 w 1686891"/>
              <a:gd name="connsiteY10" fmla="*/ 276450 h 1380452"/>
              <a:gd name="connsiteX11" fmla="*/ 239010 w 1686891"/>
              <a:gd name="connsiteY11" fmla="*/ 297882 h 1380452"/>
              <a:gd name="connsiteX12" fmla="*/ 148523 w 1686891"/>
              <a:gd name="connsiteY12" fmla="*/ 371700 h 1380452"/>
              <a:gd name="connsiteX13" fmla="*/ 81848 w 1686891"/>
              <a:gd name="connsiteY13" fmla="*/ 462187 h 1380452"/>
              <a:gd name="connsiteX14" fmla="*/ 5648 w 1686891"/>
              <a:gd name="connsiteY14" fmla="*/ 576487 h 1380452"/>
              <a:gd name="connsiteX15" fmla="*/ 10410 w 1686891"/>
              <a:gd name="connsiteY15" fmla="*/ 647925 h 1380452"/>
              <a:gd name="connsiteX16" fmla="*/ 48510 w 1686891"/>
              <a:gd name="connsiteY16" fmla="*/ 681262 h 1380452"/>
              <a:gd name="connsiteX17" fmla="*/ 127092 w 1686891"/>
              <a:gd name="connsiteY17" fmla="*/ 662212 h 1380452"/>
              <a:gd name="connsiteX18" fmla="*/ 196148 w 1686891"/>
              <a:gd name="connsiteY18" fmla="*/ 590775 h 1380452"/>
              <a:gd name="connsiteX19" fmla="*/ 267585 w 1686891"/>
              <a:gd name="connsiteY19" fmla="*/ 528862 h 1380452"/>
              <a:gd name="connsiteX20" fmla="*/ 386648 w 1686891"/>
              <a:gd name="connsiteY20" fmla="*/ 500287 h 1380452"/>
              <a:gd name="connsiteX21" fmla="*/ 562860 w 1686891"/>
              <a:gd name="connsiteY21" fmla="*/ 476475 h 1380452"/>
              <a:gd name="connsiteX22" fmla="*/ 696210 w 1686891"/>
              <a:gd name="connsiteY22" fmla="*/ 433612 h 1380452"/>
              <a:gd name="connsiteX23" fmla="*/ 791460 w 1686891"/>
              <a:gd name="connsiteY23" fmla="*/ 381225 h 1380452"/>
              <a:gd name="connsiteX24" fmla="*/ 900998 w 1686891"/>
              <a:gd name="connsiteY24" fmla="*/ 357412 h 1380452"/>
              <a:gd name="connsiteX25" fmla="*/ 991485 w 1686891"/>
              <a:gd name="connsiteY25" fmla="*/ 395512 h 1380452"/>
              <a:gd name="connsiteX26" fmla="*/ 1072448 w 1686891"/>
              <a:gd name="connsiteY26" fmla="*/ 505050 h 1380452"/>
              <a:gd name="connsiteX27" fmla="*/ 1143885 w 1686891"/>
              <a:gd name="connsiteY27" fmla="*/ 671737 h 1380452"/>
              <a:gd name="connsiteX28" fmla="*/ 1234373 w 1686891"/>
              <a:gd name="connsiteY28" fmla="*/ 909862 h 1380452"/>
              <a:gd name="connsiteX29" fmla="*/ 1248660 w 1686891"/>
              <a:gd name="connsiteY29" fmla="*/ 1038450 h 1380452"/>
              <a:gd name="connsiteX30" fmla="*/ 1229610 w 1686891"/>
              <a:gd name="connsiteY30" fmla="*/ 1124175 h 1380452"/>
              <a:gd name="connsiteX31" fmla="*/ 1162935 w 1686891"/>
              <a:gd name="connsiteY31" fmla="*/ 1186087 h 1380452"/>
              <a:gd name="connsiteX32" fmla="*/ 1079592 w 1686891"/>
              <a:gd name="connsiteY32" fmla="*/ 1238474 h 1380452"/>
              <a:gd name="connsiteX33" fmla="*/ 1134360 w 1686891"/>
              <a:gd name="connsiteY33" fmla="*/ 1267050 h 1380452"/>
              <a:gd name="connsiteX34" fmla="*/ 1296285 w 1686891"/>
              <a:gd name="connsiteY34" fmla="*/ 1324200 h 1380452"/>
              <a:gd name="connsiteX35" fmla="*/ 1462972 w 1686891"/>
              <a:gd name="connsiteY35" fmla="*/ 1378968 h 1380452"/>
              <a:gd name="connsiteX36" fmla="*/ 1517742 w 1686891"/>
              <a:gd name="connsiteY36" fmla="*/ 1359919 h 1380452"/>
              <a:gd name="connsiteX37" fmla="*/ 1579654 w 1686891"/>
              <a:gd name="connsiteY37" fmla="*/ 1307531 h 1380452"/>
              <a:gd name="connsiteX38" fmla="*/ 1648710 w 1686891"/>
              <a:gd name="connsiteY38" fmla="*/ 1231331 h 1380452"/>
              <a:gd name="connsiteX39" fmla="*/ 1686810 w 1686891"/>
              <a:gd name="connsiteY39" fmla="*/ 1109887 h 1380452"/>
              <a:gd name="connsiteX40" fmla="*/ 1639185 w 1686891"/>
              <a:gd name="connsiteY40" fmla="*/ 933675 h 1380452"/>
              <a:gd name="connsiteX41" fmla="*/ 1582035 w 1686891"/>
              <a:gd name="connsiteY41" fmla="*/ 728887 h 1380452"/>
              <a:gd name="connsiteX42" fmla="*/ 1520123 w 1686891"/>
              <a:gd name="connsiteY42" fmla="*/ 514575 h 1380452"/>
              <a:gd name="connsiteX0" fmla="*/ 1520123 w 1686891"/>
              <a:gd name="connsiteY0" fmla="*/ 514575 h 1380452"/>
              <a:gd name="connsiteX1" fmla="*/ 1448685 w 1686891"/>
              <a:gd name="connsiteY1" fmla="*/ 276450 h 1380452"/>
              <a:gd name="connsiteX2" fmla="*/ 1358198 w 1686891"/>
              <a:gd name="connsiteY2" fmla="*/ 128812 h 1380452"/>
              <a:gd name="connsiteX3" fmla="*/ 1243898 w 1686891"/>
              <a:gd name="connsiteY3" fmla="*/ 33562 h 1380452"/>
              <a:gd name="connsiteX4" fmla="*/ 1105785 w 1686891"/>
              <a:gd name="connsiteY4" fmla="*/ 225 h 1380452"/>
              <a:gd name="connsiteX5" fmla="*/ 974816 w 1686891"/>
              <a:gd name="connsiteY5" fmla="*/ 21656 h 1380452"/>
              <a:gd name="connsiteX6" fmla="*/ 877185 w 1686891"/>
              <a:gd name="connsiteY6" fmla="*/ 71662 h 1380452"/>
              <a:gd name="connsiteX7" fmla="*/ 796223 w 1686891"/>
              <a:gd name="connsiteY7" fmla="*/ 133575 h 1380452"/>
              <a:gd name="connsiteX8" fmla="*/ 681923 w 1686891"/>
              <a:gd name="connsiteY8" fmla="*/ 209775 h 1380452"/>
              <a:gd name="connsiteX9" fmla="*/ 500948 w 1686891"/>
              <a:gd name="connsiteY9" fmla="*/ 262162 h 1380452"/>
              <a:gd name="connsiteX10" fmla="*/ 372360 w 1686891"/>
              <a:gd name="connsiteY10" fmla="*/ 276450 h 1380452"/>
              <a:gd name="connsiteX11" fmla="*/ 239010 w 1686891"/>
              <a:gd name="connsiteY11" fmla="*/ 297882 h 1380452"/>
              <a:gd name="connsiteX12" fmla="*/ 148523 w 1686891"/>
              <a:gd name="connsiteY12" fmla="*/ 371700 h 1380452"/>
              <a:gd name="connsiteX13" fmla="*/ 81848 w 1686891"/>
              <a:gd name="connsiteY13" fmla="*/ 462187 h 1380452"/>
              <a:gd name="connsiteX14" fmla="*/ 5648 w 1686891"/>
              <a:gd name="connsiteY14" fmla="*/ 576487 h 1380452"/>
              <a:gd name="connsiteX15" fmla="*/ 10410 w 1686891"/>
              <a:gd name="connsiteY15" fmla="*/ 647925 h 1380452"/>
              <a:gd name="connsiteX16" fmla="*/ 48510 w 1686891"/>
              <a:gd name="connsiteY16" fmla="*/ 681262 h 1380452"/>
              <a:gd name="connsiteX17" fmla="*/ 127092 w 1686891"/>
              <a:gd name="connsiteY17" fmla="*/ 662212 h 1380452"/>
              <a:gd name="connsiteX18" fmla="*/ 196148 w 1686891"/>
              <a:gd name="connsiteY18" fmla="*/ 590775 h 1380452"/>
              <a:gd name="connsiteX19" fmla="*/ 269967 w 1686891"/>
              <a:gd name="connsiteY19" fmla="*/ 538387 h 1380452"/>
              <a:gd name="connsiteX20" fmla="*/ 386648 w 1686891"/>
              <a:gd name="connsiteY20" fmla="*/ 500287 h 1380452"/>
              <a:gd name="connsiteX21" fmla="*/ 562860 w 1686891"/>
              <a:gd name="connsiteY21" fmla="*/ 476475 h 1380452"/>
              <a:gd name="connsiteX22" fmla="*/ 696210 w 1686891"/>
              <a:gd name="connsiteY22" fmla="*/ 433612 h 1380452"/>
              <a:gd name="connsiteX23" fmla="*/ 791460 w 1686891"/>
              <a:gd name="connsiteY23" fmla="*/ 381225 h 1380452"/>
              <a:gd name="connsiteX24" fmla="*/ 900998 w 1686891"/>
              <a:gd name="connsiteY24" fmla="*/ 357412 h 1380452"/>
              <a:gd name="connsiteX25" fmla="*/ 991485 w 1686891"/>
              <a:gd name="connsiteY25" fmla="*/ 395512 h 1380452"/>
              <a:gd name="connsiteX26" fmla="*/ 1072448 w 1686891"/>
              <a:gd name="connsiteY26" fmla="*/ 505050 h 1380452"/>
              <a:gd name="connsiteX27" fmla="*/ 1143885 w 1686891"/>
              <a:gd name="connsiteY27" fmla="*/ 671737 h 1380452"/>
              <a:gd name="connsiteX28" fmla="*/ 1234373 w 1686891"/>
              <a:gd name="connsiteY28" fmla="*/ 909862 h 1380452"/>
              <a:gd name="connsiteX29" fmla="*/ 1248660 w 1686891"/>
              <a:gd name="connsiteY29" fmla="*/ 1038450 h 1380452"/>
              <a:gd name="connsiteX30" fmla="*/ 1229610 w 1686891"/>
              <a:gd name="connsiteY30" fmla="*/ 1124175 h 1380452"/>
              <a:gd name="connsiteX31" fmla="*/ 1162935 w 1686891"/>
              <a:gd name="connsiteY31" fmla="*/ 1186087 h 1380452"/>
              <a:gd name="connsiteX32" fmla="*/ 1079592 w 1686891"/>
              <a:gd name="connsiteY32" fmla="*/ 1238474 h 1380452"/>
              <a:gd name="connsiteX33" fmla="*/ 1134360 w 1686891"/>
              <a:gd name="connsiteY33" fmla="*/ 1267050 h 1380452"/>
              <a:gd name="connsiteX34" fmla="*/ 1296285 w 1686891"/>
              <a:gd name="connsiteY34" fmla="*/ 1324200 h 1380452"/>
              <a:gd name="connsiteX35" fmla="*/ 1462972 w 1686891"/>
              <a:gd name="connsiteY35" fmla="*/ 1378968 h 1380452"/>
              <a:gd name="connsiteX36" fmla="*/ 1517742 w 1686891"/>
              <a:gd name="connsiteY36" fmla="*/ 1359919 h 1380452"/>
              <a:gd name="connsiteX37" fmla="*/ 1579654 w 1686891"/>
              <a:gd name="connsiteY37" fmla="*/ 1307531 h 1380452"/>
              <a:gd name="connsiteX38" fmla="*/ 1648710 w 1686891"/>
              <a:gd name="connsiteY38" fmla="*/ 1231331 h 1380452"/>
              <a:gd name="connsiteX39" fmla="*/ 1686810 w 1686891"/>
              <a:gd name="connsiteY39" fmla="*/ 1109887 h 1380452"/>
              <a:gd name="connsiteX40" fmla="*/ 1639185 w 1686891"/>
              <a:gd name="connsiteY40" fmla="*/ 933675 h 1380452"/>
              <a:gd name="connsiteX41" fmla="*/ 1582035 w 1686891"/>
              <a:gd name="connsiteY41" fmla="*/ 728887 h 1380452"/>
              <a:gd name="connsiteX42" fmla="*/ 1520123 w 1686891"/>
              <a:gd name="connsiteY42" fmla="*/ 514575 h 1380452"/>
              <a:gd name="connsiteX0" fmla="*/ 1520123 w 1686891"/>
              <a:gd name="connsiteY0" fmla="*/ 514575 h 1380452"/>
              <a:gd name="connsiteX1" fmla="*/ 1448685 w 1686891"/>
              <a:gd name="connsiteY1" fmla="*/ 276450 h 1380452"/>
              <a:gd name="connsiteX2" fmla="*/ 1358198 w 1686891"/>
              <a:gd name="connsiteY2" fmla="*/ 128812 h 1380452"/>
              <a:gd name="connsiteX3" fmla="*/ 1243898 w 1686891"/>
              <a:gd name="connsiteY3" fmla="*/ 33562 h 1380452"/>
              <a:gd name="connsiteX4" fmla="*/ 1105785 w 1686891"/>
              <a:gd name="connsiteY4" fmla="*/ 225 h 1380452"/>
              <a:gd name="connsiteX5" fmla="*/ 974816 w 1686891"/>
              <a:gd name="connsiteY5" fmla="*/ 21656 h 1380452"/>
              <a:gd name="connsiteX6" fmla="*/ 877185 w 1686891"/>
              <a:gd name="connsiteY6" fmla="*/ 71662 h 1380452"/>
              <a:gd name="connsiteX7" fmla="*/ 796223 w 1686891"/>
              <a:gd name="connsiteY7" fmla="*/ 133575 h 1380452"/>
              <a:gd name="connsiteX8" fmla="*/ 681923 w 1686891"/>
              <a:gd name="connsiteY8" fmla="*/ 209775 h 1380452"/>
              <a:gd name="connsiteX9" fmla="*/ 500948 w 1686891"/>
              <a:gd name="connsiteY9" fmla="*/ 262162 h 1380452"/>
              <a:gd name="connsiteX10" fmla="*/ 372360 w 1686891"/>
              <a:gd name="connsiteY10" fmla="*/ 276450 h 1380452"/>
              <a:gd name="connsiteX11" fmla="*/ 239010 w 1686891"/>
              <a:gd name="connsiteY11" fmla="*/ 297882 h 1380452"/>
              <a:gd name="connsiteX12" fmla="*/ 148523 w 1686891"/>
              <a:gd name="connsiteY12" fmla="*/ 371700 h 1380452"/>
              <a:gd name="connsiteX13" fmla="*/ 81848 w 1686891"/>
              <a:gd name="connsiteY13" fmla="*/ 462187 h 1380452"/>
              <a:gd name="connsiteX14" fmla="*/ 5648 w 1686891"/>
              <a:gd name="connsiteY14" fmla="*/ 576487 h 1380452"/>
              <a:gd name="connsiteX15" fmla="*/ 10410 w 1686891"/>
              <a:gd name="connsiteY15" fmla="*/ 647925 h 1380452"/>
              <a:gd name="connsiteX16" fmla="*/ 48510 w 1686891"/>
              <a:gd name="connsiteY16" fmla="*/ 681262 h 1380452"/>
              <a:gd name="connsiteX17" fmla="*/ 127092 w 1686891"/>
              <a:gd name="connsiteY17" fmla="*/ 662212 h 1380452"/>
              <a:gd name="connsiteX18" fmla="*/ 198529 w 1686891"/>
              <a:gd name="connsiteY18" fmla="*/ 590775 h 1380452"/>
              <a:gd name="connsiteX19" fmla="*/ 269967 w 1686891"/>
              <a:gd name="connsiteY19" fmla="*/ 538387 h 1380452"/>
              <a:gd name="connsiteX20" fmla="*/ 386648 w 1686891"/>
              <a:gd name="connsiteY20" fmla="*/ 500287 h 1380452"/>
              <a:gd name="connsiteX21" fmla="*/ 562860 w 1686891"/>
              <a:gd name="connsiteY21" fmla="*/ 476475 h 1380452"/>
              <a:gd name="connsiteX22" fmla="*/ 696210 w 1686891"/>
              <a:gd name="connsiteY22" fmla="*/ 433612 h 1380452"/>
              <a:gd name="connsiteX23" fmla="*/ 791460 w 1686891"/>
              <a:gd name="connsiteY23" fmla="*/ 381225 h 1380452"/>
              <a:gd name="connsiteX24" fmla="*/ 900998 w 1686891"/>
              <a:gd name="connsiteY24" fmla="*/ 357412 h 1380452"/>
              <a:gd name="connsiteX25" fmla="*/ 991485 w 1686891"/>
              <a:gd name="connsiteY25" fmla="*/ 395512 h 1380452"/>
              <a:gd name="connsiteX26" fmla="*/ 1072448 w 1686891"/>
              <a:gd name="connsiteY26" fmla="*/ 505050 h 1380452"/>
              <a:gd name="connsiteX27" fmla="*/ 1143885 w 1686891"/>
              <a:gd name="connsiteY27" fmla="*/ 671737 h 1380452"/>
              <a:gd name="connsiteX28" fmla="*/ 1234373 w 1686891"/>
              <a:gd name="connsiteY28" fmla="*/ 909862 h 1380452"/>
              <a:gd name="connsiteX29" fmla="*/ 1248660 w 1686891"/>
              <a:gd name="connsiteY29" fmla="*/ 1038450 h 1380452"/>
              <a:gd name="connsiteX30" fmla="*/ 1229610 w 1686891"/>
              <a:gd name="connsiteY30" fmla="*/ 1124175 h 1380452"/>
              <a:gd name="connsiteX31" fmla="*/ 1162935 w 1686891"/>
              <a:gd name="connsiteY31" fmla="*/ 1186087 h 1380452"/>
              <a:gd name="connsiteX32" fmla="*/ 1079592 w 1686891"/>
              <a:gd name="connsiteY32" fmla="*/ 1238474 h 1380452"/>
              <a:gd name="connsiteX33" fmla="*/ 1134360 w 1686891"/>
              <a:gd name="connsiteY33" fmla="*/ 1267050 h 1380452"/>
              <a:gd name="connsiteX34" fmla="*/ 1296285 w 1686891"/>
              <a:gd name="connsiteY34" fmla="*/ 1324200 h 1380452"/>
              <a:gd name="connsiteX35" fmla="*/ 1462972 w 1686891"/>
              <a:gd name="connsiteY35" fmla="*/ 1378968 h 1380452"/>
              <a:gd name="connsiteX36" fmla="*/ 1517742 w 1686891"/>
              <a:gd name="connsiteY36" fmla="*/ 1359919 h 1380452"/>
              <a:gd name="connsiteX37" fmla="*/ 1579654 w 1686891"/>
              <a:gd name="connsiteY37" fmla="*/ 1307531 h 1380452"/>
              <a:gd name="connsiteX38" fmla="*/ 1648710 w 1686891"/>
              <a:gd name="connsiteY38" fmla="*/ 1231331 h 1380452"/>
              <a:gd name="connsiteX39" fmla="*/ 1686810 w 1686891"/>
              <a:gd name="connsiteY39" fmla="*/ 1109887 h 1380452"/>
              <a:gd name="connsiteX40" fmla="*/ 1639185 w 1686891"/>
              <a:gd name="connsiteY40" fmla="*/ 933675 h 1380452"/>
              <a:gd name="connsiteX41" fmla="*/ 1582035 w 1686891"/>
              <a:gd name="connsiteY41" fmla="*/ 728887 h 1380452"/>
              <a:gd name="connsiteX42" fmla="*/ 1520123 w 1686891"/>
              <a:gd name="connsiteY42" fmla="*/ 514575 h 138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686891" h="1380452">
                <a:moveTo>
                  <a:pt x="1520123" y="514575"/>
                </a:moveTo>
                <a:cubicBezTo>
                  <a:pt x="1497898" y="439169"/>
                  <a:pt x="1475672" y="340744"/>
                  <a:pt x="1448685" y="276450"/>
                </a:cubicBezTo>
                <a:cubicBezTo>
                  <a:pt x="1421697" y="212156"/>
                  <a:pt x="1392329" y="169293"/>
                  <a:pt x="1358198" y="128812"/>
                </a:cubicBezTo>
                <a:cubicBezTo>
                  <a:pt x="1324067" y="88331"/>
                  <a:pt x="1285967" y="54993"/>
                  <a:pt x="1243898" y="33562"/>
                </a:cubicBezTo>
                <a:cubicBezTo>
                  <a:pt x="1201829" y="12131"/>
                  <a:pt x="1150632" y="2209"/>
                  <a:pt x="1105785" y="225"/>
                </a:cubicBezTo>
                <a:cubicBezTo>
                  <a:pt x="1060938" y="-1759"/>
                  <a:pt x="1012916" y="9750"/>
                  <a:pt x="974816" y="21656"/>
                </a:cubicBezTo>
                <a:cubicBezTo>
                  <a:pt x="936716" y="33562"/>
                  <a:pt x="906950" y="53009"/>
                  <a:pt x="877185" y="71662"/>
                </a:cubicBezTo>
                <a:cubicBezTo>
                  <a:pt x="847420" y="90315"/>
                  <a:pt x="828767" y="110556"/>
                  <a:pt x="796223" y="133575"/>
                </a:cubicBezTo>
                <a:cubicBezTo>
                  <a:pt x="763679" y="156594"/>
                  <a:pt x="731136" y="188344"/>
                  <a:pt x="681923" y="209775"/>
                </a:cubicBezTo>
                <a:cubicBezTo>
                  <a:pt x="632710" y="231206"/>
                  <a:pt x="552542" y="251050"/>
                  <a:pt x="500948" y="262162"/>
                </a:cubicBezTo>
                <a:cubicBezTo>
                  <a:pt x="449354" y="273274"/>
                  <a:pt x="416016" y="270497"/>
                  <a:pt x="372360" y="276450"/>
                </a:cubicBezTo>
                <a:cubicBezTo>
                  <a:pt x="328704" y="282403"/>
                  <a:pt x="276316" y="282007"/>
                  <a:pt x="239010" y="297882"/>
                </a:cubicBezTo>
                <a:cubicBezTo>
                  <a:pt x="201704" y="313757"/>
                  <a:pt x="174717" y="344316"/>
                  <a:pt x="148523" y="371700"/>
                </a:cubicBezTo>
                <a:cubicBezTo>
                  <a:pt x="122329" y="399084"/>
                  <a:pt x="105661" y="428056"/>
                  <a:pt x="81848" y="462187"/>
                </a:cubicBezTo>
                <a:cubicBezTo>
                  <a:pt x="58036" y="496318"/>
                  <a:pt x="17554" y="545531"/>
                  <a:pt x="5648" y="576487"/>
                </a:cubicBezTo>
                <a:cubicBezTo>
                  <a:pt x="-6258" y="607443"/>
                  <a:pt x="3266" y="630463"/>
                  <a:pt x="10410" y="647925"/>
                </a:cubicBezTo>
                <a:cubicBezTo>
                  <a:pt x="17554" y="665387"/>
                  <a:pt x="29063" y="678881"/>
                  <a:pt x="48510" y="681262"/>
                </a:cubicBezTo>
                <a:cubicBezTo>
                  <a:pt x="67957" y="683643"/>
                  <a:pt x="102089" y="677293"/>
                  <a:pt x="127092" y="662212"/>
                </a:cubicBezTo>
                <a:cubicBezTo>
                  <a:pt x="152095" y="647131"/>
                  <a:pt x="174717" y="611412"/>
                  <a:pt x="198529" y="590775"/>
                </a:cubicBezTo>
                <a:cubicBezTo>
                  <a:pt x="222341" y="570138"/>
                  <a:pt x="238614" y="553468"/>
                  <a:pt x="269967" y="538387"/>
                </a:cubicBezTo>
                <a:cubicBezTo>
                  <a:pt x="301320" y="523306"/>
                  <a:pt x="337833" y="510606"/>
                  <a:pt x="386648" y="500287"/>
                </a:cubicBezTo>
                <a:cubicBezTo>
                  <a:pt x="435463" y="489968"/>
                  <a:pt x="511266" y="487587"/>
                  <a:pt x="562860" y="476475"/>
                </a:cubicBezTo>
                <a:cubicBezTo>
                  <a:pt x="614454" y="465363"/>
                  <a:pt x="658110" y="449487"/>
                  <a:pt x="696210" y="433612"/>
                </a:cubicBezTo>
                <a:cubicBezTo>
                  <a:pt x="734310" y="417737"/>
                  <a:pt x="757329" y="393925"/>
                  <a:pt x="791460" y="381225"/>
                </a:cubicBezTo>
                <a:cubicBezTo>
                  <a:pt x="825591" y="368525"/>
                  <a:pt x="867661" y="355031"/>
                  <a:pt x="900998" y="357412"/>
                </a:cubicBezTo>
                <a:cubicBezTo>
                  <a:pt x="934335" y="359793"/>
                  <a:pt x="962910" y="370906"/>
                  <a:pt x="991485" y="395512"/>
                </a:cubicBezTo>
                <a:cubicBezTo>
                  <a:pt x="1020060" y="420118"/>
                  <a:pt x="1047048" y="459013"/>
                  <a:pt x="1072448" y="505050"/>
                </a:cubicBezTo>
                <a:cubicBezTo>
                  <a:pt x="1097848" y="551087"/>
                  <a:pt x="1116898" y="604268"/>
                  <a:pt x="1143885" y="671737"/>
                </a:cubicBezTo>
                <a:cubicBezTo>
                  <a:pt x="1170872" y="739206"/>
                  <a:pt x="1216910" y="848743"/>
                  <a:pt x="1234373" y="909862"/>
                </a:cubicBezTo>
                <a:cubicBezTo>
                  <a:pt x="1251835" y="970981"/>
                  <a:pt x="1249454" y="1002731"/>
                  <a:pt x="1248660" y="1038450"/>
                </a:cubicBezTo>
                <a:cubicBezTo>
                  <a:pt x="1247866" y="1074169"/>
                  <a:pt x="1243898" y="1099569"/>
                  <a:pt x="1229610" y="1124175"/>
                </a:cubicBezTo>
                <a:cubicBezTo>
                  <a:pt x="1215322" y="1148781"/>
                  <a:pt x="1187938" y="1167037"/>
                  <a:pt x="1162935" y="1186087"/>
                </a:cubicBezTo>
                <a:cubicBezTo>
                  <a:pt x="1137932" y="1205137"/>
                  <a:pt x="1084354" y="1224980"/>
                  <a:pt x="1079592" y="1238474"/>
                </a:cubicBezTo>
                <a:cubicBezTo>
                  <a:pt x="1074830" y="1251968"/>
                  <a:pt x="1098245" y="1252762"/>
                  <a:pt x="1134360" y="1267050"/>
                </a:cubicBezTo>
                <a:cubicBezTo>
                  <a:pt x="1170475" y="1281338"/>
                  <a:pt x="1241516" y="1305547"/>
                  <a:pt x="1296285" y="1324200"/>
                </a:cubicBezTo>
                <a:cubicBezTo>
                  <a:pt x="1351054" y="1342853"/>
                  <a:pt x="1426063" y="1373015"/>
                  <a:pt x="1462972" y="1378968"/>
                </a:cubicBezTo>
                <a:cubicBezTo>
                  <a:pt x="1499881" y="1384921"/>
                  <a:pt x="1498295" y="1371825"/>
                  <a:pt x="1517742" y="1359919"/>
                </a:cubicBezTo>
                <a:cubicBezTo>
                  <a:pt x="1537189" y="1348013"/>
                  <a:pt x="1557826" y="1328962"/>
                  <a:pt x="1579654" y="1307531"/>
                </a:cubicBezTo>
                <a:cubicBezTo>
                  <a:pt x="1601482" y="1286100"/>
                  <a:pt x="1630851" y="1264272"/>
                  <a:pt x="1648710" y="1231331"/>
                </a:cubicBezTo>
                <a:cubicBezTo>
                  <a:pt x="1666569" y="1198390"/>
                  <a:pt x="1688398" y="1159496"/>
                  <a:pt x="1686810" y="1109887"/>
                </a:cubicBezTo>
                <a:cubicBezTo>
                  <a:pt x="1685222" y="1060278"/>
                  <a:pt x="1656647" y="997175"/>
                  <a:pt x="1639185" y="933675"/>
                </a:cubicBezTo>
                <a:cubicBezTo>
                  <a:pt x="1621723" y="870175"/>
                  <a:pt x="1600291" y="793974"/>
                  <a:pt x="1582035" y="728887"/>
                </a:cubicBezTo>
                <a:cubicBezTo>
                  <a:pt x="1563779" y="663800"/>
                  <a:pt x="1542348" y="589981"/>
                  <a:pt x="1520123" y="514575"/>
                </a:cubicBezTo>
                <a:close/>
              </a:path>
            </a:pathLst>
          </a:custGeom>
          <a:solidFill>
            <a:srgbClr val="A76208"/>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任意多边形 12"/>
          <p:cNvSpPr/>
          <p:nvPr/>
        </p:nvSpPr>
        <p:spPr>
          <a:xfrm>
            <a:off x="6089223" y="2018024"/>
            <a:ext cx="2898371" cy="1380319"/>
          </a:xfrm>
          <a:custGeom>
            <a:avLst/>
            <a:gdLst>
              <a:gd name="connsiteX0" fmla="*/ 819458 w 2892715"/>
              <a:gd name="connsiteY0" fmla="*/ 503649 h 1370424"/>
              <a:gd name="connsiteX1" fmla="*/ 1057583 w 2892715"/>
              <a:gd name="connsiteY1" fmla="*/ 589374 h 1370424"/>
              <a:gd name="connsiteX2" fmla="*/ 1281420 w 2892715"/>
              <a:gd name="connsiteY2" fmla="*/ 670337 h 1370424"/>
              <a:gd name="connsiteX3" fmla="*/ 1433820 w 2892715"/>
              <a:gd name="connsiteY3" fmla="*/ 713199 h 1370424"/>
              <a:gd name="connsiteX4" fmla="*/ 1686233 w 2892715"/>
              <a:gd name="connsiteY4" fmla="*/ 794162 h 1370424"/>
              <a:gd name="connsiteX5" fmla="*/ 1886258 w 2892715"/>
              <a:gd name="connsiteY5" fmla="*/ 846549 h 1370424"/>
              <a:gd name="connsiteX6" fmla="*/ 2057708 w 2892715"/>
              <a:gd name="connsiteY6" fmla="*/ 908462 h 1370424"/>
              <a:gd name="connsiteX7" fmla="*/ 1948170 w 2892715"/>
              <a:gd name="connsiteY7" fmla="*/ 865599 h 1370424"/>
              <a:gd name="connsiteX8" fmla="*/ 1810058 w 2892715"/>
              <a:gd name="connsiteY8" fmla="*/ 832262 h 1370424"/>
              <a:gd name="connsiteX9" fmla="*/ 1738620 w 2892715"/>
              <a:gd name="connsiteY9" fmla="*/ 817974 h 1370424"/>
              <a:gd name="connsiteX10" fmla="*/ 1543358 w 2892715"/>
              <a:gd name="connsiteY10" fmla="*/ 751299 h 1370424"/>
              <a:gd name="connsiteX11" fmla="*/ 1400483 w 2892715"/>
              <a:gd name="connsiteY11" fmla="*/ 703674 h 1370424"/>
              <a:gd name="connsiteX12" fmla="*/ 1314758 w 2892715"/>
              <a:gd name="connsiteY12" fmla="*/ 746537 h 1370424"/>
              <a:gd name="connsiteX13" fmla="*/ 1181408 w 2892715"/>
              <a:gd name="connsiteY13" fmla="*/ 775112 h 1370424"/>
              <a:gd name="connsiteX14" fmla="*/ 1109970 w 2892715"/>
              <a:gd name="connsiteY14" fmla="*/ 808449 h 1370424"/>
              <a:gd name="connsiteX15" fmla="*/ 1043295 w 2892715"/>
              <a:gd name="connsiteY15" fmla="*/ 794162 h 1370424"/>
              <a:gd name="connsiteX16" fmla="*/ 886133 w 2892715"/>
              <a:gd name="connsiteY16" fmla="*/ 770349 h 1370424"/>
              <a:gd name="connsiteX17" fmla="*/ 762308 w 2892715"/>
              <a:gd name="connsiteY17" fmla="*/ 751299 h 1370424"/>
              <a:gd name="connsiteX18" fmla="*/ 609908 w 2892715"/>
              <a:gd name="connsiteY18" fmla="*/ 727487 h 1370424"/>
              <a:gd name="connsiteX19" fmla="*/ 557520 w 2892715"/>
              <a:gd name="connsiteY19" fmla="*/ 846549 h 1370424"/>
              <a:gd name="connsiteX20" fmla="*/ 457508 w 2892715"/>
              <a:gd name="connsiteY20" fmla="*/ 946562 h 1370424"/>
              <a:gd name="connsiteX21" fmla="*/ 371783 w 2892715"/>
              <a:gd name="connsiteY21" fmla="*/ 1008474 h 1370424"/>
              <a:gd name="connsiteX22" fmla="*/ 262245 w 2892715"/>
              <a:gd name="connsiteY22" fmla="*/ 1046574 h 1370424"/>
              <a:gd name="connsiteX23" fmla="*/ 352733 w 2892715"/>
              <a:gd name="connsiteY23" fmla="*/ 1060862 h 1370424"/>
              <a:gd name="connsiteX24" fmla="*/ 643245 w 2892715"/>
              <a:gd name="connsiteY24" fmla="*/ 1113249 h 1370424"/>
              <a:gd name="connsiteX25" fmla="*/ 1071870 w 2892715"/>
              <a:gd name="connsiteY25" fmla="*/ 1184687 h 1370424"/>
              <a:gd name="connsiteX26" fmla="*/ 1376670 w 2892715"/>
              <a:gd name="connsiteY26" fmla="*/ 1251362 h 1370424"/>
              <a:gd name="connsiteX27" fmla="*/ 1671945 w 2892715"/>
              <a:gd name="connsiteY27" fmla="*/ 1298987 h 1370424"/>
              <a:gd name="connsiteX28" fmla="*/ 1986270 w 2892715"/>
              <a:gd name="connsiteY28" fmla="*/ 1351374 h 1370424"/>
              <a:gd name="connsiteX29" fmla="*/ 2243445 w 2892715"/>
              <a:gd name="connsiteY29" fmla="*/ 1370424 h 1370424"/>
              <a:gd name="connsiteX30" fmla="*/ 2524433 w 2892715"/>
              <a:gd name="connsiteY30" fmla="*/ 1365662 h 1370424"/>
              <a:gd name="connsiteX31" fmla="*/ 2753033 w 2892715"/>
              <a:gd name="connsiteY31" fmla="*/ 1318037 h 1370424"/>
              <a:gd name="connsiteX32" fmla="*/ 2867333 w 2892715"/>
              <a:gd name="connsiteY32" fmla="*/ 1146587 h 1370424"/>
              <a:gd name="connsiteX33" fmla="*/ 2891145 w 2892715"/>
              <a:gd name="connsiteY33" fmla="*/ 970374 h 1370424"/>
              <a:gd name="connsiteX34" fmla="*/ 2838758 w 2892715"/>
              <a:gd name="connsiteY34" fmla="*/ 803687 h 1370424"/>
              <a:gd name="connsiteX35" fmla="*/ 2691120 w 2892715"/>
              <a:gd name="connsiteY35" fmla="*/ 698912 h 1370424"/>
              <a:gd name="connsiteX36" fmla="*/ 2524433 w 2892715"/>
              <a:gd name="connsiteY36" fmla="*/ 636999 h 1370424"/>
              <a:gd name="connsiteX37" fmla="*/ 2105333 w 2892715"/>
              <a:gd name="connsiteY37" fmla="*/ 489362 h 1370424"/>
              <a:gd name="connsiteX38" fmla="*/ 1771958 w 2892715"/>
              <a:gd name="connsiteY38" fmla="*/ 360774 h 1370424"/>
              <a:gd name="connsiteX39" fmla="*/ 1490970 w 2892715"/>
              <a:gd name="connsiteY39" fmla="*/ 270287 h 1370424"/>
              <a:gd name="connsiteX40" fmla="*/ 1243320 w 2892715"/>
              <a:gd name="connsiteY40" fmla="*/ 194087 h 1370424"/>
              <a:gd name="connsiteX41" fmla="*/ 1033770 w 2892715"/>
              <a:gd name="connsiteY41" fmla="*/ 132174 h 1370424"/>
              <a:gd name="connsiteX42" fmla="*/ 848033 w 2892715"/>
              <a:gd name="connsiteY42" fmla="*/ 70262 h 1370424"/>
              <a:gd name="connsiteX43" fmla="*/ 609908 w 2892715"/>
              <a:gd name="connsiteY43" fmla="*/ 3587 h 1370424"/>
              <a:gd name="connsiteX44" fmla="*/ 395595 w 2892715"/>
              <a:gd name="connsiteY44" fmla="*/ 22637 h 1370424"/>
              <a:gd name="connsiteX45" fmla="*/ 186045 w 2892715"/>
              <a:gd name="connsiteY45" fmla="*/ 136937 h 1370424"/>
              <a:gd name="connsiteX46" fmla="*/ 57458 w 2892715"/>
              <a:gd name="connsiteY46" fmla="*/ 294099 h 1370424"/>
              <a:gd name="connsiteX47" fmla="*/ 19358 w 2892715"/>
              <a:gd name="connsiteY47" fmla="*/ 456024 h 1370424"/>
              <a:gd name="connsiteX48" fmla="*/ 308 w 2892715"/>
              <a:gd name="connsiteY48" fmla="*/ 622712 h 1370424"/>
              <a:gd name="connsiteX49" fmla="*/ 33645 w 2892715"/>
              <a:gd name="connsiteY49" fmla="*/ 841787 h 1370424"/>
              <a:gd name="connsiteX50" fmla="*/ 162233 w 2892715"/>
              <a:gd name="connsiteY50" fmla="*/ 989424 h 1370424"/>
              <a:gd name="connsiteX51" fmla="*/ 281295 w 2892715"/>
              <a:gd name="connsiteY51" fmla="*/ 1046574 h 1370424"/>
              <a:gd name="connsiteX52" fmla="*/ 424170 w 2892715"/>
              <a:gd name="connsiteY52" fmla="*/ 975137 h 1370424"/>
              <a:gd name="connsiteX53" fmla="*/ 567045 w 2892715"/>
              <a:gd name="connsiteY53" fmla="*/ 822737 h 1370424"/>
              <a:gd name="connsiteX54" fmla="*/ 638483 w 2892715"/>
              <a:gd name="connsiteY54" fmla="*/ 670337 h 1370424"/>
              <a:gd name="connsiteX55" fmla="*/ 657533 w 2892715"/>
              <a:gd name="connsiteY55" fmla="*/ 541749 h 1370424"/>
              <a:gd name="connsiteX56" fmla="*/ 662295 w 2892715"/>
              <a:gd name="connsiteY56" fmla="*/ 436974 h 1370424"/>
              <a:gd name="connsiteX57" fmla="*/ 819458 w 2892715"/>
              <a:gd name="connsiteY57" fmla="*/ 503649 h 1370424"/>
              <a:gd name="connsiteX0" fmla="*/ 819458 w 2893831"/>
              <a:gd name="connsiteY0" fmla="*/ 503649 h 1370424"/>
              <a:gd name="connsiteX1" fmla="*/ 1057583 w 2893831"/>
              <a:gd name="connsiteY1" fmla="*/ 589374 h 1370424"/>
              <a:gd name="connsiteX2" fmla="*/ 1281420 w 2893831"/>
              <a:gd name="connsiteY2" fmla="*/ 670337 h 1370424"/>
              <a:gd name="connsiteX3" fmla="*/ 1433820 w 2893831"/>
              <a:gd name="connsiteY3" fmla="*/ 713199 h 1370424"/>
              <a:gd name="connsiteX4" fmla="*/ 1686233 w 2893831"/>
              <a:gd name="connsiteY4" fmla="*/ 794162 h 1370424"/>
              <a:gd name="connsiteX5" fmla="*/ 1886258 w 2893831"/>
              <a:gd name="connsiteY5" fmla="*/ 846549 h 1370424"/>
              <a:gd name="connsiteX6" fmla="*/ 2057708 w 2893831"/>
              <a:gd name="connsiteY6" fmla="*/ 908462 h 1370424"/>
              <a:gd name="connsiteX7" fmla="*/ 1948170 w 2893831"/>
              <a:gd name="connsiteY7" fmla="*/ 865599 h 1370424"/>
              <a:gd name="connsiteX8" fmla="*/ 1810058 w 2893831"/>
              <a:gd name="connsiteY8" fmla="*/ 832262 h 1370424"/>
              <a:gd name="connsiteX9" fmla="*/ 1738620 w 2893831"/>
              <a:gd name="connsiteY9" fmla="*/ 817974 h 1370424"/>
              <a:gd name="connsiteX10" fmla="*/ 1543358 w 2893831"/>
              <a:gd name="connsiteY10" fmla="*/ 751299 h 1370424"/>
              <a:gd name="connsiteX11" fmla="*/ 1400483 w 2893831"/>
              <a:gd name="connsiteY11" fmla="*/ 703674 h 1370424"/>
              <a:gd name="connsiteX12" fmla="*/ 1314758 w 2893831"/>
              <a:gd name="connsiteY12" fmla="*/ 746537 h 1370424"/>
              <a:gd name="connsiteX13" fmla="*/ 1181408 w 2893831"/>
              <a:gd name="connsiteY13" fmla="*/ 775112 h 1370424"/>
              <a:gd name="connsiteX14" fmla="*/ 1109970 w 2893831"/>
              <a:gd name="connsiteY14" fmla="*/ 808449 h 1370424"/>
              <a:gd name="connsiteX15" fmla="*/ 1043295 w 2893831"/>
              <a:gd name="connsiteY15" fmla="*/ 794162 h 1370424"/>
              <a:gd name="connsiteX16" fmla="*/ 886133 w 2893831"/>
              <a:gd name="connsiteY16" fmla="*/ 770349 h 1370424"/>
              <a:gd name="connsiteX17" fmla="*/ 762308 w 2893831"/>
              <a:gd name="connsiteY17" fmla="*/ 751299 h 1370424"/>
              <a:gd name="connsiteX18" fmla="*/ 609908 w 2893831"/>
              <a:gd name="connsiteY18" fmla="*/ 727487 h 1370424"/>
              <a:gd name="connsiteX19" fmla="*/ 557520 w 2893831"/>
              <a:gd name="connsiteY19" fmla="*/ 846549 h 1370424"/>
              <a:gd name="connsiteX20" fmla="*/ 457508 w 2893831"/>
              <a:gd name="connsiteY20" fmla="*/ 946562 h 1370424"/>
              <a:gd name="connsiteX21" fmla="*/ 371783 w 2893831"/>
              <a:gd name="connsiteY21" fmla="*/ 1008474 h 1370424"/>
              <a:gd name="connsiteX22" fmla="*/ 262245 w 2893831"/>
              <a:gd name="connsiteY22" fmla="*/ 1046574 h 1370424"/>
              <a:gd name="connsiteX23" fmla="*/ 352733 w 2893831"/>
              <a:gd name="connsiteY23" fmla="*/ 1060862 h 1370424"/>
              <a:gd name="connsiteX24" fmla="*/ 643245 w 2893831"/>
              <a:gd name="connsiteY24" fmla="*/ 1113249 h 1370424"/>
              <a:gd name="connsiteX25" fmla="*/ 1071870 w 2893831"/>
              <a:gd name="connsiteY25" fmla="*/ 1184687 h 1370424"/>
              <a:gd name="connsiteX26" fmla="*/ 1376670 w 2893831"/>
              <a:gd name="connsiteY26" fmla="*/ 1251362 h 1370424"/>
              <a:gd name="connsiteX27" fmla="*/ 1671945 w 2893831"/>
              <a:gd name="connsiteY27" fmla="*/ 1298987 h 1370424"/>
              <a:gd name="connsiteX28" fmla="*/ 1986270 w 2893831"/>
              <a:gd name="connsiteY28" fmla="*/ 1351374 h 1370424"/>
              <a:gd name="connsiteX29" fmla="*/ 2243445 w 2893831"/>
              <a:gd name="connsiteY29" fmla="*/ 1370424 h 1370424"/>
              <a:gd name="connsiteX30" fmla="*/ 2524433 w 2893831"/>
              <a:gd name="connsiteY30" fmla="*/ 1365662 h 1370424"/>
              <a:gd name="connsiteX31" fmla="*/ 2753033 w 2893831"/>
              <a:gd name="connsiteY31" fmla="*/ 1318037 h 1370424"/>
              <a:gd name="connsiteX32" fmla="*/ 2872095 w 2893831"/>
              <a:gd name="connsiteY32" fmla="*/ 1156112 h 1370424"/>
              <a:gd name="connsiteX33" fmla="*/ 2891145 w 2893831"/>
              <a:gd name="connsiteY33" fmla="*/ 970374 h 1370424"/>
              <a:gd name="connsiteX34" fmla="*/ 2838758 w 2893831"/>
              <a:gd name="connsiteY34" fmla="*/ 803687 h 1370424"/>
              <a:gd name="connsiteX35" fmla="*/ 2691120 w 2893831"/>
              <a:gd name="connsiteY35" fmla="*/ 698912 h 1370424"/>
              <a:gd name="connsiteX36" fmla="*/ 2524433 w 2893831"/>
              <a:gd name="connsiteY36" fmla="*/ 636999 h 1370424"/>
              <a:gd name="connsiteX37" fmla="*/ 2105333 w 2893831"/>
              <a:gd name="connsiteY37" fmla="*/ 489362 h 1370424"/>
              <a:gd name="connsiteX38" fmla="*/ 1771958 w 2893831"/>
              <a:gd name="connsiteY38" fmla="*/ 360774 h 1370424"/>
              <a:gd name="connsiteX39" fmla="*/ 1490970 w 2893831"/>
              <a:gd name="connsiteY39" fmla="*/ 270287 h 1370424"/>
              <a:gd name="connsiteX40" fmla="*/ 1243320 w 2893831"/>
              <a:gd name="connsiteY40" fmla="*/ 194087 h 1370424"/>
              <a:gd name="connsiteX41" fmla="*/ 1033770 w 2893831"/>
              <a:gd name="connsiteY41" fmla="*/ 132174 h 1370424"/>
              <a:gd name="connsiteX42" fmla="*/ 848033 w 2893831"/>
              <a:gd name="connsiteY42" fmla="*/ 70262 h 1370424"/>
              <a:gd name="connsiteX43" fmla="*/ 609908 w 2893831"/>
              <a:gd name="connsiteY43" fmla="*/ 3587 h 1370424"/>
              <a:gd name="connsiteX44" fmla="*/ 395595 w 2893831"/>
              <a:gd name="connsiteY44" fmla="*/ 22637 h 1370424"/>
              <a:gd name="connsiteX45" fmla="*/ 186045 w 2893831"/>
              <a:gd name="connsiteY45" fmla="*/ 136937 h 1370424"/>
              <a:gd name="connsiteX46" fmla="*/ 57458 w 2893831"/>
              <a:gd name="connsiteY46" fmla="*/ 294099 h 1370424"/>
              <a:gd name="connsiteX47" fmla="*/ 19358 w 2893831"/>
              <a:gd name="connsiteY47" fmla="*/ 456024 h 1370424"/>
              <a:gd name="connsiteX48" fmla="*/ 308 w 2893831"/>
              <a:gd name="connsiteY48" fmla="*/ 622712 h 1370424"/>
              <a:gd name="connsiteX49" fmla="*/ 33645 w 2893831"/>
              <a:gd name="connsiteY49" fmla="*/ 841787 h 1370424"/>
              <a:gd name="connsiteX50" fmla="*/ 162233 w 2893831"/>
              <a:gd name="connsiteY50" fmla="*/ 989424 h 1370424"/>
              <a:gd name="connsiteX51" fmla="*/ 281295 w 2893831"/>
              <a:gd name="connsiteY51" fmla="*/ 1046574 h 1370424"/>
              <a:gd name="connsiteX52" fmla="*/ 424170 w 2893831"/>
              <a:gd name="connsiteY52" fmla="*/ 975137 h 1370424"/>
              <a:gd name="connsiteX53" fmla="*/ 567045 w 2893831"/>
              <a:gd name="connsiteY53" fmla="*/ 822737 h 1370424"/>
              <a:gd name="connsiteX54" fmla="*/ 638483 w 2893831"/>
              <a:gd name="connsiteY54" fmla="*/ 670337 h 1370424"/>
              <a:gd name="connsiteX55" fmla="*/ 657533 w 2893831"/>
              <a:gd name="connsiteY55" fmla="*/ 541749 h 1370424"/>
              <a:gd name="connsiteX56" fmla="*/ 662295 w 2893831"/>
              <a:gd name="connsiteY56" fmla="*/ 436974 h 1370424"/>
              <a:gd name="connsiteX57" fmla="*/ 819458 w 2893831"/>
              <a:gd name="connsiteY57" fmla="*/ 503649 h 1370424"/>
              <a:gd name="connsiteX0" fmla="*/ 819458 w 2897891"/>
              <a:gd name="connsiteY0" fmla="*/ 503649 h 1370424"/>
              <a:gd name="connsiteX1" fmla="*/ 1057583 w 2897891"/>
              <a:gd name="connsiteY1" fmla="*/ 589374 h 1370424"/>
              <a:gd name="connsiteX2" fmla="*/ 1281420 w 2897891"/>
              <a:gd name="connsiteY2" fmla="*/ 670337 h 1370424"/>
              <a:gd name="connsiteX3" fmla="*/ 1433820 w 2897891"/>
              <a:gd name="connsiteY3" fmla="*/ 713199 h 1370424"/>
              <a:gd name="connsiteX4" fmla="*/ 1686233 w 2897891"/>
              <a:gd name="connsiteY4" fmla="*/ 794162 h 1370424"/>
              <a:gd name="connsiteX5" fmla="*/ 1886258 w 2897891"/>
              <a:gd name="connsiteY5" fmla="*/ 846549 h 1370424"/>
              <a:gd name="connsiteX6" fmla="*/ 2057708 w 2897891"/>
              <a:gd name="connsiteY6" fmla="*/ 908462 h 1370424"/>
              <a:gd name="connsiteX7" fmla="*/ 1948170 w 2897891"/>
              <a:gd name="connsiteY7" fmla="*/ 865599 h 1370424"/>
              <a:gd name="connsiteX8" fmla="*/ 1810058 w 2897891"/>
              <a:gd name="connsiteY8" fmla="*/ 832262 h 1370424"/>
              <a:gd name="connsiteX9" fmla="*/ 1738620 w 2897891"/>
              <a:gd name="connsiteY9" fmla="*/ 817974 h 1370424"/>
              <a:gd name="connsiteX10" fmla="*/ 1543358 w 2897891"/>
              <a:gd name="connsiteY10" fmla="*/ 751299 h 1370424"/>
              <a:gd name="connsiteX11" fmla="*/ 1400483 w 2897891"/>
              <a:gd name="connsiteY11" fmla="*/ 703674 h 1370424"/>
              <a:gd name="connsiteX12" fmla="*/ 1314758 w 2897891"/>
              <a:gd name="connsiteY12" fmla="*/ 746537 h 1370424"/>
              <a:gd name="connsiteX13" fmla="*/ 1181408 w 2897891"/>
              <a:gd name="connsiteY13" fmla="*/ 775112 h 1370424"/>
              <a:gd name="connsiteX14" fmla="*/ 1109970 w 2897891"/>
              <a:gd name="connsiteY14" fmla="*/ 808449 h 1370424"/>
              <a:gd name="connsiteX15" fmla="*/ 1043295 w 2897891"/>
              <a:gd name="connsiteY15" fmla="*/ 794162 h 1370424"/>
              <a:gd name="connsiteX16" fmla="*/ 886133 w 2897891"/>
              <a:gd name="connsiteY16" fmla="*/ 770349 h 1370424"/>
              <a:gd name="connsiteX17" fmla="*/ 762308 w 2897891"/>
              <a:gd name="connsiteY17" fmla="*/ 751299 h 1370424"/>
              <a:gd name="connsiteX18" fmla="*/ 609908 w 2897891"/>
              <a:gd name="connsiteY18" fmla="*/ 727487 h 1370424"/>
              <a:gd name="connsiteX19" fmla="*/ 557520 w 2897891"/>
              <a:gd name="connsiteY19" fmla="*/ 846549 h 1370424"/>
              <a:gd name="connsiteX20" fmla="*/ 457508 w 2897891"/>
              <a:gd name="connsiteY20" fmla="*/ 946562 h 1370424"/>
              <a:gd name="connsiteX21" fmla="*/ 371783 w 2897891"/>
              <a:gd name="connsiteY21" fmla="*/ 1008474 h 1370424"/>
              <a:gd name="connsiteX22" fmla="*/ 262245 w 2897891"/>
              <a:gd name="connsiteY22" fmla="*/ 1046574 h 1370424"/>
              <a:gd name="connsiteX23" fmla="*/ 352733 w 2897891"/>
              <a:gd name="connsiteY23" fmla="*/ 1060862 h 1370424"/>
              <a:gd name="connsiteX24" fmla="*/ 643245 w 2897891"/>
              <a:gd name="connsiteY24" fmla="*/ 1113249 h 1370424"/>
              <a:gd name="connsiteX25" fmla="*/ 1071870 w 2897891"/>
              <a:gd name="connsiteY25" fmla="*/ 1184687 h 1370424"/>
              <a:gd name="connsiteX26" fmla="*/ 1376670 w 2897891"/>
              <a:gd name="connsiteY26" fmla="*/ 1251362 h 1370424"/>
              <a:gd name="connsiteX27" fmla="*/ 1671945 w 2897891"/>
              <a:gd name="connsiteY27" fmla="*/ 1298987 h 1370424"/>
              <a:gd name="connsiteX28" fmla="*/ 1986270 w 2897891"/>
              <a:gd name="connsiteY28" fmla="*/ 1351374 h 1370424"/>
              <a:gd name="connsiteX29" fmla="*/ 2243445 w 2897891"/>
              <a:gd name="connsiteY29" fmla="*/ 1370424 h 1370424"/>
              <a:gd name="connsiteX30" fmla="*/ 2524433 w 2897891"/>
              <a:gd name="connsiteY30" fmla="*/ 1365662 h 1370424"/>
              <a:gd name="connsiteX31" fmla="*/ 2753033 w 2897891"/>
              <a:gd name="connsiteY31" fmla="*/ 1318037 h 1370424"/>
              <a:gd name="connsiteX32" fmla="*/ 2872095 w 2897891"/>
              <a:gd name="connsiteY32" fmla="*/ 1156112 h 1370424"/>
              <a:gd name="connsiteX33" fmla="*/ 2895908 w 2897891"/>
              <a:gd name="connsiteY33" fmla="*/ 967993 h 1370424"/>
              <a:gd name="connsiteX34" fmla="*/ 2838758 w 2897891"/>
              <a:gd name="connsiteY34" fmla="*/ 803687 h 1370424"/>
              <a:gd name="connsiteX35" fmla="*/ 2691120 w 2897891"/>
              <a:gd name="connsiteY35" fmla="*/ 698912 h 1370424"/>
              <a:gd name="connsiteX36" fmla="*/ 2524433 w 2897891"/>
              <a:gd name="connsiteY36" fmla="*/ 636999 h 1370424"/>
              <a:gd name="connsiteX37" fmla="*/ 2105333 w 2897891"/>
              <a:gd name="connsiteY37" fmla="*/ 489362 h 1370424"/>
              <a:gd name="connsiteX38" fmla="*/ 1771958 w 2897891"/>
              <a:gd name="connsiteY38" fmla="*/ 360774 h 1370424"/>
              <a:gd name="connsiteX39" fmla="*/ 1490970 w 2897891"/>
              <a:gd name="connsiteY39" fmla="*/ 270287 h 1370424"/>
              <a:gd name="connsiteX40" fmla="*/ 1243320 w 2897891"/>
              <a:gd name="connsiteY40" fmla="*/ 194087 h 1370424"/>
              <a:gd name="connsiteX41" fmla="*/ 1033770 w 2897891"/>
              <a:gd name="connsiteY41" fmla="*/ 132174 h 1370424"/>
              <a:gd name="connsiteX42" fmla="*/ 848033 w 2897891"/>
              <a:gd name="connsiteY42" fmla="*/ 70262 h 1370424"/>
              <a:gd name="connsiteX43" fmla="*/ 609908 w 2897891"/>
              <a:gd name="connsiteY43" fmla="*/ 3587 h 1370424"/>
              <a:gd name="connsiteX44" fmla="*/ 395595 w 2897891"/>
              <a:gd name="connsiteY44" fmla="*/ 22637 h 1370424"/>
              <a:gd name="connsiteX45" fmla="*/ 186045 w 2897891"/>
              <a:gd name="connsiteY45" fmla="*/ 136937 h 1370424"/>
              <a:gd name="connsiteX46" fmla="*/ 57458 w 2897891"/>
              <a:gd name="connsiteY46" fmla="*/ 294099 h 1370424"/>
              <a:gd name="connsiteX47" fmla="*/ 19358 w 2897891"/>
              <a:gd name="connsiteY47" fmla="*/ 456024 h 1370424"/>
              <a:gd name="connsiteX48" fmla="*/ 308 w 2897891"/>
              <a:gd name="connsiteY48" fmla="*/ 622712 h 1370424"/>
              <a:gd name="connsiteX49" fmla="*/ 33645 w 2897891"/>
              <a:gd name="connsiteY49" fmla="*/ 841787 h 1370424"/>
              <a:gd name="connsiteX50" fmla="*/ 162233 w 2897891"/>
              <a:gd name="connsiteY50" fmla="*/ 989424 h 1370424"/>
              <a:gd name="connsiteX51" fmla="*/ 281295 w 2897891"/>
              <a:gd name="connsiteY51" fmla="*/ 1046574 h 1370424"/>
              <a:gd name="connsiteX52" fmla="*/ 424170 w 2897891"/>
              <a:gd name="connsiteY52" fmla="*/ 975137 h 1370424"/>
              <a:gd name="connsiteX53" fmla="*/ 567045 w 2897891"/>
              <a:gd name="connsiteY53" fmla="*/ 822737 h 1370424"/>
              <a:gd name="connsiteX54" fmla="*/ 638483 w 2897891"/>
              <a:gd name="connsiteY54" fmla="*/ 670337 h 1370424"/>
              <a:gd name="connsiteX55" fmla="*/ 657533 w 2897891"/>
              <a:gd name="connsiteY55" fmla="*/ 541749 h 1370424"/>
              <a:gd name="connsiteX56" fmla="*/ 662295 w 2897891"/>
              <a:gd name="connsiteY56" fmla="*/ 436974 h 1370424"/>
              <a:gd name="connsiteX57" fmla="*/ 819458 w 2897891"/>
              <a:gd name="connsiteY57" fmla="*/ 503649 h 1370424"/>
              <a:gd name="connsiteX0" fmla="*/ 819458 w 2897891"/>
              <a:gd name="connsiteY0" fmla="*/ 503649 h 1377568"/>
              <a:gd name="connsiteX1" fmla="*/ 1057583 w 2897891"/>
              <a:gd name="connsiteY1" fmla="*/ 589374 h 1377568"/>
              <a:gd name="connsiteX2" fmla="*/ 1281420 w 2897891"/>
              <a:gd name="connsiteY2" fmla="*/ 670337 h 1377568"/>
              <a:gd name="connsiteX3" fmla="*/ 1433820 w 2897891"/>
              <a:gd name="connsiteY3" fmla="*/ 713199 h 1377568"/>
              <a:gd name="connsiteX4" fmla="*/ 1686233 w 2897891"/>
              <a:gd name="connsiteY4" fmla="*/ 794162 h 1377568"/>
              <a:gd name="connsiteX5" fmla="*/ 1886258 w 2897891"/>
              <a:gd name="connsiteY5" fmla="*/ 846549 h 1377568"/>
              <a:gd name="connsiteX6" fmla="*/ 2057708 w 2897891"/>
              <a:gd name="connsiteY6" fmla="*/ 908462 h 1377568"/>
              <a:gd name="connsiteX7" fmla="*/ 1948170 w 2897891"/>
              <a:gd name="connsiteY7" fmla="*/ 865599 h 1377568"/>
              <a:gd name="connsiteX8" fmla="*/ 1810058 w 2897891"/>
              <a:gd name="connsiteY8" fmla="*/ 832262 h 1377568"/>
              <a:gd name="connsiteX9" fmla="*/ 1738620 w 2897891"/>
              <a:gd name="connsiteY9" fmla="*/ 817974 h 1377568"/>
              <a:gd name="connsiteX10" fmla="*/ 1543358 w 2897891"/>
              <a:gd name="connsiteY10" fmla="*/ 751299 h 1377568"/>
              <a:gd name="connsiteX11" fmla="*/ 1400483 w 2897891"/>
              <a:gd name="connsiteY11" fmla="*/ 703674 h 1377568"/>
              <a:gd name="connsiteX12" fmla="*/ 1314758 w 2897891"/>
              <a:gd name="connsiteY12" fmla="*/ 746537 h 1377568"/>
              <a:gd name="connsiteX13" fmla="*/ 1181408 w 2897891"/>
              <a:gd name="connsiteY13" fmla="*/ 775112 h 1377568"/>
              <a:gd name="connsiteX14" fmla="*/ 1109970 w 2897891"/>
              <a:gd name="connsiteY14" fmla="*/ 808449 h 1377568"/>
              <a:gd name="connsiteX15" fmla="*/ 1043295 w 2897891"/>
              <a:gd name="connsiteY15" fmla="*/ 794162 h 1377568"/>
              <a:gd name="connsiteX16" fmla="*/ 886133 w 2897891"/>
              <a:gd name="connsiteY16" fmla="*/ 770349 h 1377568"/>
              <a:gd name="connsiteX17" fmla="*/ 762308 w 2897891"/>
              <a:gd name="connsiteY17" fmla="*/ 751299 h 1377568"/>
              <a:gd name="connsiteX18" fmla="*/ 609908 w 2897891"/>
              <a:gd name="connsiteY18" fmla="*/ 727487 h 1377568"/>
              <a:gd name="connsiteX19" fmla="*/ 557520 w 2897891"/>
              <a:gd name="connsiteY19" fmla="*/ 846549 h 1377568"/>
              <a:gd name="connsiteX20" fmla="*/ 457508 w 2897891"/>
              <a:gd name="connsiteY20" fmla="*/ 946562 h 1377568"/>
              <a:gd name="connsiteX21" fmla="*/ 371783 w 2897891"/>
              <a:gd name="connsiteY21" fmla="*/ 1008474 h 1377568"/>
              <a:gd name="connsiteX22" fmla="*/ 262245 w 2897891"/>
              <a:gd name="connsiteY22" fmla="*/ 1046574 h 1377568"/>
              <a:gd name="connsiteX23" fmla="*/ 352733 w 2897891"/>
              <a:gd name="connsiteY23" fmla="*/ 1060862 h 1377568"/>
              <a:gd name="connsiteX24" fmla="*/ 643245 w 2897891"/>
              <a:gd name="connsiteY24" fmla="*/ 1113249 h 1377568"/>
              <a:gd name="connsiteX25" fmla="*/ 1071870 w 2897891"/>
              <a:gd name="connsiteY25" fmla="*/ 1184687 h 1377568"/>
              <a:gd name="connsiteX26" fmla="*/ 1376670 w 2897891"/>
              <a:gd name="connsiteY26" fmla="*/ 1251362 h 1377568"/>
              <a:gd name="connsiteX27" fmla="*/ 1671945 w 2897891"/>
              <a:gd name="connsiteY27" fmla="*/ 1298987 h 1377568"/>
              <a:gd name="connsiteX28" fmla="*/ 1986270 w 2897891"/>
              <a:gd name="connsiteY28" fmla="*/ 1351374 h 1377568"/>
              <a:gd name="connsiteX29" fmla="*/ 2252970 w 2897891"/>
              <a:gd name="connsiteY29" fmla="*/ 1377568 h 1377568"/>
              <a:gd name="connsiteX30" fmla="*/ 2524433 w 2897891"/>
              <a:gd name="connsiteY30" fmla="*/ 1365662 h 1377568"/>
              <a:gd name="connsiteX31" fmla="*/ 2753033 w 2897891"/>
              <a:gd name="connsiteY31" fmla="*/ 1318037 h 1377568"/>
              <a:gd name="connsiteX32" fmla="*/ 2872095 w 2897891"/>
              <a:gd name="connsiteY32" fmla="*/ 1156112 h 1377568"/>
              <a:gd name="connsiteX33" fmla="*/ 2895908 w 2897891"/>
              <a:gd name="connsiteY33" fmla="*/ 967993 h 1377568"/>
              <a:gd name="connsiteX34" fmla="*/ 2838758 w 2897891"/>
              <a:gd name="connsiteY34" fmla="*/ 803687 h 1377568"/>
              <a:gd name="connsiteX35" fmla="*/ 2691120 w 2897891"/>
              <a:gd name="connsiteY35" fmla="*/ 698912 h 1377568"/>
              <a:gd name="connsiteX36" fmla="*/ 2524433 w 2897891"/>
              <a:gd name="connsiteY36" fmla="*/ 636999 h 1377568"/>
              <a:gd name="connsiteX37" fmla="*/ 2105333 w 2897891"/>
              <a:gd name="connsiteY37" fmla="*/ 489362 h 1377568"/>
              <a:gd name="connsiteX38" fmla="*/ 1771958 w 2897891"/>
              <a:gd name="connsiteY38" fmla="*/ 360774 h 1377568"/>
              <a:gd name="connsiteX39" fmla="*/ 1490970 w 2897891"/>
              <a:gd name="connsiteY39" fmla="*/ 270287 h 1377568"/>
              <a:gd name="connsiteX40" fmla="*/ 1243320 w 2897891"/>
              <a:gd name="connsiteY40" fmla="*/ 194087 h 1377568"/>
              <a:gd name="connsiteX41" fmla="*/ 1033770 w 2897891"/>
              <a:gd name="connsiteY41" fmla="*/ 132174 h 1377568"/>
              <a:gd name="connsiteX42" fmla="*/ 848033 w 2897891"/>
              <a:gd name="connsiteY42" fmla="*/ 70262 h 1377568"/>
              <a:gd name="connsiteX43" fmla="*/ 609908 w 2897891"/>
              <a:gd name="connsiteY43" fmla="*/ 3587 h 1377568"/>
              <a:gd name="connsiteX44" fmla="*/ 395595 w 2897891"/>
              <a:gd name="connsiteY44" fmla="*/ 22637 h 1377568"/>
              <a:gd name="connsiteX45" fmla="*/ 186045 w 2897891"/>
              <a:gd name="connsiteY45" fmla="*/ 136937 h 1377568"/>
              <a:gd name="connsiteX46" fmla="*/ 57458 w 2897891"/>
              <a:gd name="connsiteY46" fmla="*/ 294099 h 1377568"/>
              <a:gd name="connsiteX47" fmla="*/ 19358 w 2897891"/>
              <a:gd name="connsiteY47" fmla="*/ 456024 h 1377568"/>
              <a:gd name="connsiteX48" fmla="*/ 308 w 2897891"/>
              <a:gd name="connsiteY48" fmla="*/ 622712 h 1377568"/>
              <a:gd name="connsiteX49" fmla="*/ 33645 w 2897891"/>
              <a:gd name="connsiteY49" fmla="*/ 841787 h 1377568"/>
              <a:gd name="connsiteX50" fmla="*/ 162233 w 2897891"/>
              <a:gd name="connsiteY50" fmla="*/ 989424 h 1377568"/>
              <a:gd name="connsiteX51" fmla="*/ 281295 w 2897891"/>
              <a:gd name="connsiteY51" fmla="*/ 1046574 h 1377568"/>
              <a:gd name="connsiteX52" fmla="*/ 424170 w 2897891"/>
              <a:gd name="connsiteY52" fmla="*/ 975137 h 1377568"/>
              <a:gd name="connsiteX53" fmla="*/ 567045 w 2897891"/>
              <a:gd name="connsiteY53" fmla="*/ 822737 h 1377568"/>
              <a:gd name="connsiteX54" fmla="*/ 638483 w 2897891"/>
              <a:gd name="connsiteY54" fmla="*/ 670337 h 1377568"/>
              <a:gd name="connsiteX55" fmla="*/ 657533 w 2897891"/>
              <a:gd name="connsiteY55" fmla="*/ 541749 h 1377568"/>
              <a:gd name="connsiteX56" fmla="*/ 662295 w 2897891"/>
              <a:gd name="connsiteY56" fmla="*/ 436974 h 1377568"/>
              <a:gd name="connsiteX57" fmla="*/ 819458 w 2897891"/>
              <a:gd name="connsiteY57" fmla="*/ 503649 h 1377568"/>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00483 w 2897891"/>
              <a:gd name="connsiteY11" fmla="*/ 703674 h 1380319"/>
              <a:gd name="connsiteX12" fmla="*/ 1314758 w 2897891"/>
              <a:gd name="connsiteY12" fmla="*/ 746537 h 1380319"/>
              <a:gd name="connsiteX13" fmla="*/ 1181408 w 2897891"/>
              <a:gd name="connsiteY13" fmla="*/ 775112 h 1380319"/>
              <a:gd name="connsiteX14" fmla="*/ 1109970 w 2897891"/>
              <a:gd name="connsiteY14" fmla="*/ 808449 h 1380319"/>
              <a:gd name="connsiteX15" fmla="*/ 1043295 w 2897891"/>
              <a:gd name="connsiteY15" fmla="*/ 794162 h 1380319"/>
              <a:gd name="connsiteX16" fmla="*/ 886133 w 2897891"/>
              <a:gd name="connsiteY16" fmla="*/ 770349 h 1380319"/>
              <a:gd name="connsiteX17" fmla="*/ 762308 w 2897891"/>
              <a:gd name="connsiteY17" fmla="*/ 751299 h 1380319"/>
              <a:gd name="connsiteX18" fmla="*/ 609908 w 2897891"/>
              <a:gd name="connsiteY18" fmla="*/ 727487 h 1380319"/>
              <a:gd name="connsiteX19" fmla="*/ 557520 w 2897891"/>
              <a:gd name="connsiteY19" fmla="*/ 846549 h 1380319"/>
              <a:gd name="connsiteX20" fmla="*/ 457508 w 2897891"/>
              <a:gd name="connsiteY20" fmla="*/ 946562 h 1380319"/>
              <a:gd name="connsiteX21" fmla="*/ 371783 w 2897891"/>
              <a:gd name="connsiteY21" fmla="*/ 1008474 h 1380319"/>
              <a:gd name="connsiteX22" fmla="*/ 262245 w 2897891"/>
              <a:gd name="connsiteY22" fmla="*/ 1046574 h 1380319"/>
              <a:gd name="connsiteX23" fmla="*/ 352733 w 2897891"/>
              <a:gd name="connsiteY23" fmla="*/ 1060862 h 1380319"/>
              <a:gd name="connsiteX24" fmla="*/ 643245 w 2897891"/>
              <a:gd name="connsiteY24" fmla="*/ 1113249 h 1380319"/>
              <a:gd name="connsiteX25" fmla="*/ 1071870 w 2897891"/>
              <a:gd name="connsiteY25" fmla="*/ 1184687 h 1380319"/>
              <a:gd name="connsiteX26" fmla="*/ 1376670 w 2897891"/>
              <a:gd name="connsiteY26" fmla="*/ 1251362 h 1380319"/>
              <a:gd name="connsiteX27" fmla="*/ 1671945 w 2897891"/>
              <a:gd name="connsiteY27" fmla="*/ 1298987 h 1380319"/>
              <a:gd name="connsiteX28" fmla="*/ 1986270 w 2897891"/>
              <a:gd name="connsiteY28" fmla="*/ 1351374 h 1380319"/>
              <a:gd name="connsiteX29" fmla="*/ 2252970 w 2897891"/>
              <a:gd name="connsiteY29" fmla="*/ 1377568 h 1380319"/>
              <a:gd name="connsiteX30" fmla="*/ 2519670 w 2897891"/>
              <a:gd name="connsiteY30" fmla="*/ 1372806 h 1380319"/>
              <a:gd name="connsiteX31" fmla="*/ 2753033 w 2897891"/>
              <a:gd name="connsiteY31" fmla="*/ 1318037 h 1380319"/>
              <a:gd name="connsiteX32" fmla="*/ 2872095 w 2897891"/>
              <a:gd name="connsiteY32" fmla="*/ 1156112 h 1380319"/>
              <a:gd name="connsiteX33" fmla="*/ 2895908 w 2897891"/>
              <a:gd name="connsiteY33" fmla="*/ 967993 h 1380319"/>
              <a:gd name="connsiteX34" fmla="*/ 2838758 w 2897891"/>
              <a:gd name="connsiteY34" fmla="*/ 803687 h 1380319"/>
              <a:gd name="connsiteX35" fmla="*/ 2691120 w 2897891"/>
              <a:gd name="connsiteY35" fmla="*/ 698912 h 1380319"/>
              <a:gd name="connsiteX36" fmla="*/ 2524433 w 2897891"/>
              <a:gd name="connsiteY36" fmla="*/ 636999 h 1380319"/>
              <a:gd name="connsiteX37" fmla="*/ 2105333 w 2897891"/>
              <a:gd name="connsiteY37" fmla="*/ 489362 h 1380319"/>
              <a:gd name="connsiteX38" fmla="*/ 1771958 w 2897891"/>
              <a:gd name="connsiteY38" fmla="*/ 360774 h 1380319"/>
              <a:gd name="connsiteX39" fmla="*/ 1490970 w 2897891"/>
              <a:gd name="connsiteY39" fmla="*/ 270287 h 1380319"/>
              <a:gd name="connsiteX40" fmla="*/ 1243320 w 2897891"/>
              <a:gd name="connsiteY40" fmla="*/ 194087 h 1380319"/>
              <a:gd name="connsiteX41" fmla="*/ 1033770 w 2897891"/>
              <a:gd name="connsiteY41" fmla="*/ 132174 h 1380319"/>
              <a:gd name="connsiteX42" fmla="*/ 848033 w 2897891"/>
              <a:gd name="connsiteY42" fmla="*/ 70262 h 1380319"/>
              <a:gd name="connsiteX43" fmla="*/ 609908 w 2897891"/>
              <a:gd name="connsiteY43" fmla="*/ 3587 h 1380319"/>
              <a:gd name="connsiteX44" fmla="*/ 395595 w 2897891"/>
              <a:gd name="connsiteY44" fmla="*/ 22637 h 1380319"/>
              <a:gd name="connsiteX45" fmla="*/ 186045 w 2897891"/>
              <a:gd name="connsiteY45" fmla="*/ 136937 h 1380319"/>
              <a:gd name="connsiteX46" fmla="*/ 57458 w 2897891"/>
              <a:gd name="connsiteY46" fmla="*/ 294099 h 1380319"/>
              <a:gd name="connsiteX47" fmla="*/ 19358 w 2897891"/>
              <a:gd name="connsiteY47" fmla="*/ 456024 h 1380319"/>
              <a:gd name="connsiteX48" fmla="*/ 308 w 2897891"/>
              <a:gd name="connsiteY48" fmla="*/ 622712 h 1380319"/>
              <a:gd name="connsiteX49" fmla="*/ 33645 w 2897891"/>
              <a:gd name="connsiteY49" fmla="*/ 841787 h 1380319"/>
              <a:gd name="connsiteX50" fmla="*/ 162233 w 2897891"/>
              <a:gd name="connsiteY50" fmla="*/ 989424 h 1380319"/>
              <a:gd name="connsiteX51" fmla="*/ 281295 w 2897891"/>
              <a:gd name="connsiteY51" fmla="*/ 1046574 h 1380319"/>
              <a:gd name="connsiteX52" fmla="*/ 424170 w 2897891"/>
              <a:gd name="connsiteY52" fmla="*/ 975137 h 1380319"/>
              <a:gd name="connsiteX53" fmla="*/ 567045 w 2897891"/>
              <a:gd name="connsiteY53" fmla="*/ 822737 h 1380319"/>
              <a:gd name="connsiteX54" fmla="*/ 638483 w 2897891"/>
              <a:gd name="connsiteY54" fmla="*/ 670337 h 1380319"/>
              <a:gd name="connsiteX55" fmla="*/ 657533 w 2897891"/>
              <a:gd name="connsiteY55" fmla="*/ 541749 h 1380319"/>
              <a:gd name="connsiteX56" fmla="*/ 662295 w 2897891"/>
              <a:gd name="connsiteY56" fmla="*/ 436974 h 1380319"/>
              <a:gd name="connsiteX57" fmla="*/ 819458 w 2897891"/>
              <a:gd name="connsiteY57"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00483 w 2897891"/>
              <a:gd name="connsiteY11" fmla="*/ 703674 h 1380319"/>
              <a:gd name="connsiteX12" fmla="*/ 1314758 w 2897891"/>
              <a:gd name="connsiteY12" fmla="*/ 746537 h 1380319"/>
              <a:gd name="connsiteX13" fmla="*/ 1181408 w 2897891"/>
              <a:gd name="connsiteY13" fmla="*/ 775112 h 1380319"/>
              <a:gd name="connsiteX14" fmla="*/ 1109970 w 2897891"/>
              <a:gd name="connsiteY14" fmla="*/ 808449 h 1380319"/>
              <a:gd name="connsiteX15" fmla="*/ 1043295 w 2897891"/>
              <a:gd name="connsiteY15" fmla="*/ 794162 h 1380319"/>
              <a:gd name="connsiteX16" fmla="*/ 886133 w 2897891"/>
              <a:gd name="connsiteY16" fmla="*/ 770349 h 1380319"/>
              <a:gd name="connsiteX17" fmla="*/ 762308 w 2897891"/>
              <a:gd name="connsiteY17" fmla="*/ 751299 h 1380319"/>
              <a:gd name="connsiteX18" fmla="*/ 609908 w 2897891"/>
              <a:gd name="connsiteY18" fmla="*/ 727487 h 1380319"/>
              <a:gd name="connsiteX19" fmla="*/ 557520 w 2897891"/>
              <a:gd name="connsiteY19" fmla="*/ 846549 h 1380319"/>
              <a:gd name="connsiteX20" fmla="*/ 457508 w 2897891"/>
              <a:gd name="connsiteY20" fmla="*/ 946562 h 1380319"/>
              <a:gd name="connsiteX21" fmla="*/ 371783 w 2897891"/>
              <a:gd name="connsiteY21" fmla="*/ 1008474 h 1380319"/>
              <a:gd name="connsiteX22" fmla="*/ 262245 w 2897891"/>
              <a:gd name="connsiteY22" fmla="*/ 1046574 h 1380319"/>
              <a:gd name="connsiteX23" fmla="*/ 352733 w 2897891"/>
              <a:gd name="connsiteY23" fmla="*/ 1060862 h 1380319"/>
              <a:gd name="connsiteX24" fmla="*/ 643245 w 2897891"/>
              <a:gd name="connsiteY24" fmla="*/ 1113249 h 1380319"/>
              <a:gd name="connsiteX25" fmla="*/ 1071870 w 2897891"/>
              <a:gd name="connsiteY25" fmla="*/ 1184687 h 1380319"/>
              <a:gd name="connsiteX26" fmla="*/ 1376670 w 2897891"/>
              <a:gd name="connsiteY26" fmla="*/ 1251362 h 1380319"/>
              <a:gd name="connsiteX27" fmla="*/ 1671945 w 2897891"/>
              <a:gd name="connsiteY27" fmla="*/ 1298987 h 1380319"/>
              <a:gd name="connsiteX28" fmla="*/ 1986270 w 2897891"/>
              <a:gd name="connsiteY28" fmla="*/ 1351374 h 1380319"/>
              <a:gd name="connsiteX29" fmla="*/ 2252970 w 2897891"/>
              <a:gd name="connsiteY29" fmla="*/ 1377568 h 1380319"/>
              <a:gd name="connsiteX30" fmla="*/ 2519670 w 2897891"/>
              <a:gd name="connsiteY30" fmla="*/ 1372806 h 1380319"/>
              <a:gd name="connsiteX31" fmla="*/ 2753033 w 2897891"/>
              <a:gd name="connsiteY31" fmla="*/ 1318037 h 1380319"/>
              <a:gd name="connsiteX32" fmla="*/ 2872095 w 2897891"/>
              <a:gd name="connsiteY32" fmla="*/ 1156112 h 1380319"/>
              <a:gd name="connsiteX33" fmla="*/ 2895908 w 2897891"/>
              <a:gd name="connsiteY33" fmla="*/ 967993 h 1380319"/>
              <a:gd name="connsiteX34" fmla="*/ 2838758 w 2897891"/>
              <a:gd name="connsiteY34" fmla="*/ 803687 h 1380319"/>
              <a:gd name="connsiteX35" fmla="*/ 2691120 w 2897891"/>
              <a:gd name="connsiteY35" fmla="*/ 698912 h 1380319"/>
              <a:gd name="connsiteX36" fmla="*/ 2524433 w 2897891"/>
              <a:gd name="connsiteY36" fmla="*/ 636999 h 1380319"/>
              <a:gd name="connsiteX37" fmla="*/ 2105333 w 2897891"/>
              <a:gd name="connsiteY37" fmla="*/ 489362 h 1380319"/>
              <a:gd name="connsiteX38" fmla="*/ 1767195 w 2897891"/>
              <a:gd name="connsiteY38" fmla="*/ 365536 h 1380319"/>
              <a:gd name="connsiteX39" fmla="*/ 1490970 w 2897891"/>
              <a:gd name="connsiteY39" fmla="*/ 270287 h 1380319"/>
              <a:gd name="connsiteX40" fmla="*/ 1243320 w 2897891"/>
              <a:gd name="connsiteY40" fmla="*/ 194087 h 1380319"/>
              <a:gd name="connsiteX41" fmla="*/ 1033770 w 2897891"/>
              <a:gd name="connsiteY41" fmla="*/ 132174 h 1380319"/>
              <a:gd name="connsiteX42" fmla="*/ 848033 w 2897891"/>
              <a:gd name="connsiteY42" fmla="*/ 70262 h 1380319"/>
              <a:gd name="connsiteX43" fmla="*/ 609908 w 2897891"/>
              <a:gd name="connsiteY43" fmla="*/ 3587 h 1380319"/>
              <a:gd name="connsiteX44" fmla="*/ 395595 w 2897891"/>
              <a:gd name="connsiteY44" fmla="*/ 22637 h 1380319"/>
              <a:gd name="connsiteX45" fmla="*/ 186045 w 2897891"/>
              <a:gd name="connsiteY45" fmla="*/ 136937 h 1380319"/>
              <a:gd name="connsiteX46" fmla="*/ 57458 w 2897891"/>
              <a:gd name="connsiteY46" fmla="*/ 294099 h 1380319"/>
              <a:gd name="connsiteX47" fmla="*/ 19358 w 2897891"/>
              <a:gd name="connsiteY47" fmla="*/ 456024 h 1380319"/>
              <a:gd name="connsiteX48" fmla="*/ 308 w 2897891"/>
              <a:gd name="connsiteY48" fmla="*/ 622712 h 1380319"/>
              <a:gd name="connsiteX49" fmla="*/ 33645 w 2897891"/>
              <a:gd name="connsiteY49" fmla="*/ 841787 h 1380319"/>
              <a:gd name="connsiteX50" fmla="*/ 162233 w 2897891"/>
              <a:gd name="connsiteY50" fmla="*/ 989424 h 1380319"/>
              <a:gd name="connsiteX51" fmla="*/ 281295 w 2897891"/>
              <a:gd name="connsiteY51" fmla="*/ 1046574 h 1380319"/>
              <a:gd name="connsiteX52" fmla="*/ 424170 w 2897891"/>
              <a:gd name="connsiteY52" fmla="*/ 975137 h 1380319"/>
              <a:gd name="connsiteX53" fmla="*/ 567045 w 2897891"/>
              <a:gd name="connsiteY53" fmla="*/ 822737 h 1380319"/>
              <a:gd name="connsiteX54" fmla="*/ 638483 w 2897891"/>
              <a:gd name="connsiteY54" fmla="*/ 670337 h 1380319"/>
              <a:gd name="connsiteX55" fmla="*/ 657533 w 2897891"/>
              <a:gd name="connsiteY55" fmla="*/ 541749 h 1380319"/>
              <a:gd name="connsiteX56" fmla="*/ 662295 w 2897891"/>
              <a:gd name="connsiteY56" fmla="*/ 436974 h 1380319"/>
              <a:gd name="connsiteX57" fmla="*/ 819458 w 2897891"/>
              <a:gd name="connsiteY57"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00483 w 2897891"/>
              <a:gd name="connsiteY11" fmla="*/ 703674 h 1380319"/>
              <a:gd name="connsiteX12" fmla="*/ 1314758 w 2897891"/>
              <a:gd name="connsiteY12" fmla="*/ 746537 h 1380319"/>
              <a:gd name="connsiteX13" fmla="*/ 1181408 w 2897891"/>
              <a:gd name="connsiteY13" fmla="*/ 775112 h 1380319"/>
              <a:gd name="connsiteX14" fmla="*/ 1109970 w 2897891"/>
              <a:gd name="connsiteY14" fmla="*/ 808449 h 1380319"/>
              <a:gd name="connsiteX15" fmla="*/ 1043295 w 2897891"/>
              <a:gd name="connsiteY15" fmla="*/ 794162 h 1380319"/>
              <a:gd name="connsiteX16" fmla="*/ 886133 w 2897891"/>
              <a:gd name="connsiteY16" fmla="*/ 770349 h 1380319"/>
              <a:gd name="connsiteX17" fmla="*/ 762308 w 2897891"/>
              <a:gd name="connsiteY17" fmla="*/ 751299 h 1380319"/>
              <a:gd name="connsiteX18" fmla="*/ 609908 w 2897891"/>
              <a:gd name="connsiteY18" fmla="*/ 727487 h 1380319"/>
              <a:gd name="connsiteX19" fmla="*/ 557520 w 2897891"/>
              <a:gd name="connsiteY19" fmla="*/ 846549 h 1380319"/>
              <a:gd name="connsiteX20" fmla="*/ 457508 w 2897891"/>
              <a:gd name="connsiteY20" fmla="*/ 946562 h 1380319"/>
              <a:gd name="connsiteX21" fmla="*/ 371783 w 2897891"/>
              <a:gd name="connsiteY21" fmla="*/ 1008474 h 1380319"/>
              <a:gd name="connsiteX22" fmla="*/ 262245 w 2897891"/>
              <a:gd name="connsiteY22" fmla="*/ 1046574 h 1380319"/>
              <a:gd name="connsiteX23" fmla="*/ 352733 w 2897891"/>
              <a:gd name="connsiteY23" fmla="*/ 1060862 h 1380319"/>
              <a:gd name="connsiteX24" fmla="*/ 643245 w 2897891"/>
              <a:gd name="connsiteY24" fmla="*/ 1113249 h 1380319"/>
              <a:gd name="connsiteX25" fmla="*/ 1071870 w 2897891"/>
              <a:gd name="connsiteY25" fmla="*/ 1184687 h 1380319"/>
              <a:gd name="connsiteX26" fmla="*/ 1376670 w 2897891"/>
              <a:gd name="connsiteY26" fmla="*/ 1251362 h 1380319"/>
              <a:gd name="connsiteX27" fmla="*/ 1671945 w 2897891"/>
              <a:gd name="connsiteY27" fmla="*/ 1298987 h 1380319"/>
              <a:gd name="connsiteX28" fmla="*/ 1986270 w 2897891"/>
              <a:gd name="connsiteY28" fmla="*/ 1351374 h 1380319"/>
              <a:gd name="connsiteX29" fmla="*/ 2252970 w 2897891"/>
              <a:gd name="connsiteY29" fmla="*/ 1377568 h 1380319"/>
              <a:gd name="connsiteX30" fmla="*/ 2519670 w 2897891"/>
              <a:gd name="connsiteY30" fmla="*/ 1372806 h 1380319"/>
              <a:gd name="connsiteX31" fmla="*/ 2753033 w 2897891"/>
              <a:gd name="connsiteY31" fmla="*/ 1318037 h 1380319"/>
              <a:gd name="connsiteX32" fmla="*/ 2872095 w 2897891"/>
              <a:gd name="connsiteY32" fmla="*/ 1156112 h 1380319"/>
              <a:gd name="connsiteX33" fmla="*/ 2895908 w 2897891"/>
              <a:gd name="connsiteY33" fmla="*/ 967993 h 1380319"/>
              <a:gd name="connsiteX34" fmla="*/ 2838758 w 2897891"/>
              <a:gd name="connsiteY34" fmla="*/ 803687 h 1380319"/>
              <a:gd name="connsiteX35" fmla="*/ 2691120 w 2897891"/>
              <a:gd name="connsiteY35" fmla="*/ 698912 h 1380319"/>
              <a:gd name="connsiteX36" fmla="*/ 2524433 w 2897891"/>
              <a:gd name="connsiteY36" fmla="*/ 636999 h 1380319"/>
              <a:gd name="connsiteX37" fmla="*/ 2105333 w 2897891"/>
              <a:gd name="connsiteY37" fmla="*/ 489362 h 1380319"/>
              <a:gd name="connsiteX38" fmla="*/ 1767195 w 2897891"/>
              <a:gd name="connsiteY38" fmla="*/ 365536 h 1380319"/>
              <a:gd name="connsiteX39" fmla="*/ 1490970 w 2897891"/>
              <a:gd name="connsiteY39" fmla="*/ 272669 h 1380319"/>
              <a:gd name="connsiteX40" fmla="*/ 1243320 w 2897891"/>
              <a:gd name="connsiteY40" fmla="*/ 194087 h 1380319"/>
              <a:gd name="connsiteX41" fmla="*/ 1033770 w 2897891"/>
              <a:gd name="connsiteY41" fmla="*/ 132174 h 1380319"/>
              <a:gd name="connsiteX42" fmla="*/ 848033 w 2897891"/>
              <a:gd name="connsiteY42" fmla="*/ 70262 h 1380319"/>
              <a:gd name="connsiteX43" fmla="*/ 609908 w 2897891"/>
              <a:gd name="connsiteY43" fmla="*/ 3587 h 1380319"/>
              <a:gd name="connsiteX44" fmla="*/ 395595 w 2897891"/>
              <a:gd name="connsiteY44" fmla="*/ 22637 h 1380319"/>
              <a:gd name="connsiteX45" fmla="*/ 186045 w 2897891"/>
              <a:gd name="connsiteY45" fmla="*/ 136937 h 1380319"/>
              <a:gd name="connsiteX46" fmla="*/ 57458 w 2897891"/>
              <a:gd name="connsiteY46" fmla="*/ 294099 h 1380319"/>
              <a:gd name="connsiteX47" fmla="*/ 19358 w 2897891"/>
              <a:gd name="connsiteY47" fmla="*/ 456024 h 1380319"/>
              <a:gd name="connsiteX48" fmla="*/ 308 w 2897891"/>
              <a:gd name="connsiteY48" fmla="*/ 622712 h 1380319"/>
              <a:gd name="connsiteX49" fmla="*/ 33645 w 2897891"/>
              <a:gd name="connsiteY49" fmla="*/ 841787 h 1380319"/>
              <a:gd name="connsiteX50" fmla="*/ 162233 w 2897891"/>
              <a:gd name="connsiteY50" fmla="*/ 989424 h 1380319"/>
              <a:gd name="connsiteX51" fmla="*/ 281295 w 2897891"/>
              <a:gd name="connsiteY51" fmla="*/ 1046574 h 1380319"/>
              <a:gd name="connsiteX52" fmla="*/ 424170 w 2897891"/>
              <a:gd name="connsiteY52" fmla="*/ 975137 h 1380319"/>
              <a:gd name="connsiteX53" fmla="*/ 567045 w 2897891"/>
              <a:gd name="connsiteY53" fmla="*/ 822737 h 1380319"/>
              <a:gd name="connsiteX54" fmla="*/ 638483 w 2897891"/>
              <a:gd name="connsiteY54" fmla="*/ 670337 h 1380319"/>
              <a:gd name="connsiteX55" fmla="*/ 657533 w 2897891"/>
              <a:gd name="connsiteY55" fmla="*/ 541749 h 1380319"/>
              <a:gd name="connsiteX56" fmla="*/ 662295 w 2897891"/>
              <a:gd name="connsiteY56" fmla="*/ 436974 h 1380319"/>
              <a:gd name="connsiteX57" fmla="*/ 819458 w 2897891"/>
              <a:gd name="connsiteY57"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07627 w 2897891"/>
              <a:gd name="connsiteY11" fmla="*/ 713199 h 1380319"/>
              <a:gd name="connsiteX12" fmla="*/ 1314758 w 2897891"/>
              <a:gd name="connsiteY12" fmla="*/ 746537 h 1380319"/>
              <a:gd name="connsiteX13" fmla="*/ 1181408 w 2897891"/>
              <a:gd name="connsiteY13" fmla="*/ 775112 h 1380319"/>
              <a:gd name="connsiteX14" fmla="*/ 1109970 w 2897891"/>
              <a:gd name="connsiteY14" fmla="*/ 808449 h 1380319"/>
              <a:gd name="connsiteX15" fmla="*/ 1043295 w 2897891"/>
              <a:gd name="connsiteY15" fmla="*/ 794162 h 1380319"/>
              <a:gd name="connsiteX16" fmla="*/ 886133 w 2897891"/>
              <a:gd name="connsiteY16" fmla="*/ 770349 h 1380319"/>
              <a:gd name="connsiteX17" fmla="*/ 762308 w 2897891"/>
              <a:gd name="connsiteY17" fmla="*/ 751299 h 1380319"/>
              <a:gd name="connsiteX18" fmla="*/ 609908 w 2897891"/>
              <a:gd name="connsiteY18" fmla="*/ 727487 h 1380319"/>
              <a:gd name="connsiteX19" fmla="*/ 557520 w 2897891"/>
              <a:gd name="connsiteY19" fmla="*/ 846549 h 1380319"/>
              <a:gd name="connsiteX20" fmla="*/ 457508 w 2897891"/>
              <a:gd name="connsiteY20" fmla="*/ 946562 h 1380319"/>
              <a:gd name="connsiteX21" fmla="*/ 371783 w 2897891"/>
              <a:gd name="connsiteY21" fmla="*/ 1008474 h 1380319"/>
              <a:gd name="connsiteX22" fmla="*/ 262245 w 2897891"/>
              <a:gd name="connsiteY22" fmla="*/ 1046574 h 1380319"/>
              <a:gd name="connsiteX23" fmla="*/ 352733 w 2897891"/>
              <a:gd name="connsiteY23" fmla="*/ 1060862 h 1380319"/>
              <a:gd name="connsiteX24" fmla="*/ 643245 w 2897891"/>
              <a:gd name="connsiteY24" fmla="*/ 1113249 h 1380319"/>
              <a:gd name="connsiteX25" fmla="*/ 1071870 w 2897891"/>
              <a:gd name="connsiteY25" fmla="*/ 1184687 h 1380319"/>
              <a:gd name="connsiteX26" fmla="*/ 1376670 w 2897891"/>
              <a:gd name="connsiteY26" fmla="*/ 1251362 h 1380319"/>
              <a:gd name="connsiteX27" fmla="*/ 1671945 w 2897891"/>
              <a:gd name="connsiteY27" fmla="*/ 1298987 h 1380319"/>
              <a:gd name="connsiteX28" fmla="*/ 1986270 w 2897891"/>
              <a:gd name="connsiteY28" fmla="*/ 1351374 h 1380319"/>
              <a:gd name="connsiteX29" fmla="*/ 2252970 w 2897891"/>
              <a:gd name="connsiteY29" fmla="*/ 1377568 h 1380319"/>
              <a:gd name="connsiteX30" fmla="*/ 2519670 w 2897891"/>
              <a:gd name="connsiteY30" fmla="*/ 1372806 h 1380319"/>
              <a:gd name="connsiteX31" fmla="*/ 2753033 w 2897891"/>
              <a:gd name="connsiteY31" fmla="*/ 1318037 h 1380319"/>
              <a:gd name="connsiteX32" fmla="*/ 2872095 w 2897891"/>
              <a:gd name="connsiteY32" fmla="*/ 1156112 h 1380319"/>
              <a:gd name="connsiteX33" fmla="*/ 2895908 w 2897891"/>
              <a:gd name="connsiteY33" fmla="*/ 967993 h 1380319"/>
              <a:gd name="connsiteX34" fmla="*/ 2838758 w 2897891"/>
              <a:gd name="connsiteY34" fmla="*/ 803687 h 1380319"/>
              <a:gd name="connsiteX35" fmla="*/ 2691120 w 2897891"/>
              <a:gd name="connsiteY35" fmla="*/ 698912 h 1380319"/>
              <a:gd name="connsiteX36" fmla="*/ 2524433 w 2897891"/>
              <a:gd name="connsiteY36" fmla="*/ 636999 h 1380319"/>
              <a:gd name="connsiteX37" fmla="*/ 2105333 w 2897891"/>
              <a:gd name="connsiteY37" fmla="*/ 489362 h 1380319"/>
              <a:gd name="connsiteX38" fmla="*/ 1767195 w 2897891"/>
              <a:gd name="connsiteY38" fmla="*/ 365536 h 1380319"/>
              <a:gd name="connsiteX39" fmla="*/ 1490970 w 2897891"/>
              <a:gd name="connsiteY39" fmla="*/ 272669 h 1380319"/>
              <a:gd name="connsiteX40" fmla="*/ 1243320 w 2897891"/>
              <a:gd name="connsiteY40" fmla="*/ 194087 h 1380319"/>
              <a:gd name="connsiteX41" fmla="*/ 1033770 w 2897891"/>
              <a:gd name="connsiteY41" fmla="*/ 132174 h 1380319"/>
              <a:gd name="connsiteX42" fmla="*/ 848033 w 2897891"/>
              <a:gd name="connsiteY42" fmla="*/ 70262 h 1380319"/>
              <a:gd name="connsiteX43" fmla="*/ 609908 w 2897891"/>
              <a:gd name="connsiteY43" fmla="*/ 3587 h 1380319"/>
              <a:gd name="connsiteX44" fmla="*/ 395595 w 2897891"/>
              <a:gd name="connsiteY44" fmla="*/ 22637 h 1380319"/>
              <a:gd name="connsiteX45" fmla="*/ 186045 w 2897891"/>
              <a:gd name="connsiteY45" fmla="*/ 136937 h 1380319"/>
              <a:gd name="connsiteX46" fmla="*/ 57458 w 2897891"/>
              <a:gd name="connsiteY46" fmla="*/ 294099 h 1380319"/>
              <a:gd name="connsiteX47" fmla="*/ 19358 w 2897891"/>
              <a:gd name="connsiteY47" fmla="*/ 456024 h 1380319"/>
              <a:gd name="connsiteX48" fmla="*/ 308 w 2897891"/>
              <a:gd name="connsiteY48" fmla="*/ 622712 h 1380319"/>
              <a:gd name="connsiteX49" fmla="*/ 33645 w 2897891"/>
              <a:gd name="connsiteY49" fmla="*/ 841787 h 1380319"/>
              <a:gd name="connsiteX50" fmla="*/ 162233 w 2897891"/>
              <a:gd name="connsiteY50" fmla="*/ 989424 h 1380319"/>
              <a:gd name="connsiteX51" fmla="*/ 281295 w 2897891"/>
              <a:gd name="connsiteY51" fmla="*/ 1046574 h 1380319"/>
              <a:gd name="connsiteX52" fmla="*/ 424170 w 2897891"/>
              <a:gd name="connsiteY52" fmla="*/ 975137 h 1380319"/>
              <a:gd name="connsiteX53" fmla="*/ 567045 w 2897891"/>
              <a:gd name="connsiteY53" fmla="*/ 822737 h 1380319"/>
              <a:gd name="connsiteX54" fmla="*/ 638483 w 2897891"/>
              <a:gd name="connsiteY54" fmla="*/ 670337 h 1380319"/>
              <a:gd name="connsiteX55" fmla="*/ 657533 w 2897891"/>
              <a:gd name="connsiteY55" fmla="*/ 541749 h 1380319"/>
              <a:gd name="connsiteX56" fmla="*/ 662295 w 2897891"/>
              <a:gd name="connsiteY56" fmla="*/ 436974 h 1380319"/>
              <a:gd name="connsiteX57" fmla="*/ 819458 w 2897891"/>
              <a:gd name="connsiteY57"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07627 w 2897891"/>
              <a:gd name="connsiteY11" fmla="*/ 713199 h 1380319"/>
              <a:gd name="connsiteX12" fmla="*/ 1309995 w 2897891"/>
              <a:gd name="connsiteY12" fmla="*/ 741775 h 1380319"/>
              <a:gd name="connsiteX13" fmla="*/ 1181408 w 2897891"/>
              <a:gd name="connsiteY13" fmla="*/ 775112 h 1380319"/>
              <a:gd name="connsiteX14" fmla="*/ 1109970 w 2897891"/>
              <a:gd name="connsiteY14" fmla="*/ 808449 h 1380319"/>
              <a:gd name="connsiteX15" fmla="*/ 1043295 w 2897891"/>
              <a:gd name="connsiteY15" fmla="*/ 794162 h 1380319"/>
              <a:gd name="connsiteX16" fmla="*/ 886133 w 2897891"/>
              <a:gd name="connsiteY16" fmla="*/ 770349 h 1380319"/>
              <a:gd name="connsiteX17" fmla="*/ 762308 w 2897891"/>
              <a:gd name="connsiteY17" fmla="*/ 751299 h 1380319"/>
              <a:gd name="connsiteX18" fmla="*/ 609908 w 2897891"/>
              <a:gd name="connsiteY18" fmla="*/ 727487 h 1380319"/>
              <a:gd name="connsiteX19" fmla="*/ 557520 w 2897891"/>
              <a:gd name="connsiteY19" fmla="*/ 846549 h 1380319"/>
              <a:gd name="connsiteX20" fmla="*/ 457508 w 2897891"/>
              <a:gd name="connsiteY20" fmla="*/ 946562 h 1380319"/>
              <a:gd name="connsiteX21" fmla="*/ 371783 w 2897891"/>
              <a:gd name="connsiteY21" fmla="*/ 1008474 h 1380319"/>
              <a:gd name="connsiteX22" fmla="*/ 262245 w 2897891"/>
              <a:gd name="connsiteY22" fmla="*/ 1046574 h 1380319"/>
              <a:gd name="connsiteX23" fmla="*/ 352733 w 2897891"/>
              <a:gd name="connsiteY23" fmla="*/ 1060862 h 1380319"/>
              <a:gd name="connsiteX24" fmla="*/ 643245 w 2897891"/>
              <a:gd name="connsiteY24" fmla="*/ 1113249 h 1380319"/>
              <a:gd name="connsiteX25" fmla="*/ 1071870 w 2897891"/>
              <a:gd name="connsiteY25" fmla="*/ 1184687 h 1380319"/>
              <a:gd name="connsiteX26" fmla="*/ 1376670 w 2897891"/>
              <a:gd name="connsiteY26" fmla="*/ 1251362 h 1380319"/>
              <a:gd name="connsiteX27" fmla="*/ 1671945 w 2897891"/>
              <a:gd name="connsiteY27" fmla="*/ 1298987 h 1380319"/>
              <a:gd name="connsiteX28" fmla="*/ 1986270 w 2897891"/>
              <a:gd name="connsiteY28" fmla="*/ 1351374 h 1380319"/>
              <a:gd name="connsiteX29" fmla="*/ 2252970 w 2897891"/>
              <a:gd name="connsiteY29" fmla="*/ 1377568 h 1380319"/>
              <a:gd name="connsiteX30" fmla="*/ 2519670 w 2897891"/>
              <a:gd name="connsiteY30" fmla="*/ 1372806 h 1380319"/>
              <a:gd name="connsiteX31" fmla="*/ 2753033 w 2897891"/>
              <a:gd name="connsiteY31" fmla="*/ 1318037 h 1380319"/>
              <a:gd name="connsiteX32" fmla="*/ 2872095 w 2897891"/>
              <a:gd name="connsiteY32" fmla="*/ 1156112 h 1380319"/>
              <a:gd name="connsiteX33" fmla="*/ 2895908 w 2897891"/>
              <a:gd name="connsiteY33" fmla="*/ 967993 h 1380319"/>
              <a:gd name="connsiteX34" fmla="*/ 2838758 w 2897891"/>
              <a:gd name="connsiteY34" fmla="*/ 803687 h 1380319"/>
              <a:gd name="connsiteX35" fmla="*/ 2691120 w 2897891"/>
              <a:gd name="connsiteY35" fmla="*/ 698912 h 1380319"/>
              <a:gd name="connsiteX36" fmla="*/ 2524433 w 2897891"/>
              <a:gd name="connsiteY36" fmla="*/ 636999 h 1380319"/>
              <a:gd name="connsiteX37" fmla="*/ 2105333 w 2897891"/>
              <a:gd name="connsiteY37" fmla="*/ 489362 h 1380319"/>
              <a:gd name="connsiteX38" fmla="*/ 1767195 w 2897891"/>
              <a:gd name="connsiteY38" fmla="*/ 365536 h 1380319"/>
              <a:gd name="connsiteX39" fmla="*/ 1490970 w 2897891"/>
              <a:gd name="connsiteY39" fmla="*/ 272669 h 1380319"/>
              <a:gd name="connsiteX40" fmla="*/ 1243320 w 2897891"/>
              <a:gd name="connsiteY40" fmla="*/ 194087 h 1380319"/>
              <a:gd name="connsiteX41" fmla="*/ 1033770 w 2897891"/>
              <a:gd name="connsiteY41" fmla="*/ 132174 h 1380319"/>
              <a:gd name="connsiteX42" fmla="*/ 848033 w 2897891"/>
              <a:gd name="connsiteY42" fmla="*/ 70262 h 1380319"/>
              <a:gd name="connsiteX43" fmla="*/ 609908 w 2897891"/>
              <a:gd name="connsiteY43" fmla="*/ 3587 h 1380319"/>
              <a:gd name="connsiteX44" fmla="*/ 395595 w 2897891"/>
              <a:gd name="connsiteY44" fmla="*/ 22637 h 1380319"/>
              <a:gd name="connsiteX45" fmla="*/ 186045 w 2897891"/>
              <a:gd name="connsiteY45" fmla="*/ 136937 h 1380319"/>
              <a:gd name="connsiteX46" fmla="*/ 57458 w 2897891"/>
              <a:gd name="connsiteY46" fmla="*/ 294099 h 1380319"/>
              <a:gd name="connsiteX47" fmla="*/ 19358 w 2897891"/>
              <a:gd name="connsiteY47" fmla="*/ 456024 h 1380319"/>
              <a:gd name="connsiteX48" fmla="*/ 308 w 2897891"/>
              <a:gd name="connsiteY48" fmla="*/ 622712 h 1380319"/>
              <a:gd name="connsiteX49" fmla="*/ 33645 w 2897891"/>
              <a:gd name="connsiteY49" fmla="*/ 841787 h 1380319"/>
              <a:gd name="connsiteX50" fmla="*/ 162233 w 2897891"/>
              <a:gd name="connsiteY50" fmla="*/ 989424 h 1380319"/>
              <a:gd name="connsiteX51" fmla="*/ 281295 w 2897891"/>
              <a:gd name="connsiteY51" fmla="*/ 1046574 h 1380319"/>
              <a:gd name="connsiteX52" fmla="*/ 424170 w 2897891"/>
              <a:gd name="connsiteY52" fmla="*/ 975137 h 1380319"/>
              <a:gd name="connsiteX53" fmla="*/ 567045 w 2897891"/>
              <a:gd name="connsiteY53" fmla="*/ 822737 h 1380319"/>
              <a:gd name="connsiteX54" fmla="*/ 638483 w 2897891"/>
              <a:gd name="connsiteY54" fmla="*/ 670337 h 1380319"/>
              <a:gd name="connsiteX55" fmla="*/ 657533 w 2897891"/>
              <a:gd name="connsiteY55" fmla="*/ 541749 h 1380319"/>
              <a:gd name="connsiteX56" fmla="*/ 662295 w 2897891"/>
              <a:gd name="connsiteY56" fmla="*/ 436974 h 1380319"/>
              <a:gd name="connsiteX57" fmla="*/ 819458 w 2897891"/>
              <a:gd name="connsiteY57"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1408 w 2897891"/>
              <a:gd name="connsiteY13" fmla="*/ 775112 h 1380319"/>
              <a:gd name="connsiteX14" fmla="*/ 1109970 w 2897891"/>
              <a:gd name="connsiteY14" fmla="*/ 808449 h 1380319"/>
              <a:gd name="connsiteX15" fmla="*/ 1043295 w 2897891"/>
              <a:gd name="connsiteY15" fmla="*/ 794162 h 1380319"/>
              <a:gd name="connsiteX16" fmla="*/ 886133 w 2897891"/>
              <a:gd name="connsiteY16" fmla="*/ 770349 h 1380319"/>
              <a:gd name="connsiteX17" fmla="*/ 762308 w 2897891"/>
              <a:gd name="connsiteY17" fmla="*/ 751299 h 1380319"/>
              <a:gd name="connsiteX18" fmla="*/ 609908 w 2897891"/>
              <a:gd name="connsiteY18" fmla="*/ 727487 h 1380319"/>
              <a:gd name="connsiteX19" fmla="*/ 557520 w 2897891"/>
              <a:gd name="connsiteY19" fmla="*/ 846549 h 1380319"/>
              <a:gd name="connsiteX20" fmla="*/ 457508 w 2897891"/>
              <a:gd name="connsiteY20" fmla="*/ 946562 h 1380319"/>
              <a:gd name="connsiteX21" fmla="*/ 371783 w 2897891"/>
              <a:gd name="connsiteY21" fmla="*/ 1008474 h 1380319"/>
              <a:gd name="connsiteX22" fmla="*/ 262245 w 2897891"/>
              <a:gd name="connsiteY22" fmla="*/ 1046574 h 1380319"/>
              <a:gd name="connsiteX23" fmla="*/ 352733 w 2897891"/>
              <a:gd name="connsiteY23" fmla="*/ 1060862 h 1380319"/>
              <a:gd name="connsiteX24" fmla="*/ 643245 w 2897891"/>
              <a:gd name="connsiteY24" fmla="*/ 1113249 h 1380319"/>
              <a:gd name="connsiteX25" fmla="*/ 1071870 w 2897891"/>
              <a:gd name="connsiteY25" fmla="*/ 1184687 h 1380319"/>
              <a:gd name="connsiteX26" fmla="*/ 1376670 w 2897891"/>
              <a:gd name="connsiteY26" fmla="*/ 1251362 h 1380319"/>
              <a:gd name="connsiteX27" fmla="*/ 1671945 w 2897891"/>
              <a:gd name="connsiteY27" fmla="*/ 1298987 h 1380319"/>
              <a:gd name="connsiteX28" fmla="*/ 1986270 w 2897891"/>
              <a:gd name="connsiteY28" fmla="*/ 1351374 h 1380319"/>
              <a:gd name="connsiteX29" fmla="*/ 2252970 w 2897891"/>
              <a:gd name="connsiteY29" fmla="*/ 1377568 h 1380319"/>
              <a:gd name="connsiteX30" fmla="*/ 2519670 w 2897891"/>
              <a:gd name="connsiteY30" fmla="*/ 1372806 h 1380319"/>
              <a:gd name="connsiteX31" fmla="*/ 2753033 w 2897891"/>
              <a:gd name="connsiteY31" fmla="*/ 1318037 h 1380319"/>
              <a:gd name="connsiteX32" fmla="*/ 2872095 w 2897891"/>
              <a:gd name="connsiteY32" fmla="*/ 1156112 h 1380319"/>
              <a:gd name="connsiteX33" fmla="*/ 2895908 w 2897891"/>
              <a:gd name="connsiteY33" fmla="*/ 967993 h 1380319"/>
              <a:gd name="connsiteX34" fmla="*/ 2838758 w 2897891"/>
              <a:gd name="connsiteY34" fmla="*/ 803687 h 1380319"/>
              <a:gd name="connsiteX35" fmla="*/ 2691120 w 2897891"/>
              <a:gd name="connsiteY35" fmla="*/ 698912 h 1380319"/>
              <a:gd name="connsiteX36" fmla="*/ 2524433 w 2897891"/>
              <a:gd name="connsiteY36" fmla="*/ 636999 h 1380319"/>
              <a:gd name="connsiteX37" fmla="*/ 2105333 w 2897891"/>
              <a:gd name="connsiteY37" fmla="*/ 489362 h 1380319"/>
              <a:gd name="connsiteX38" fmla="*/ 1767195 w 2897891"/>
              <a:gd name="connsiteY38" fmla="*/ 365536 h 1380319"/>
              <a:gd name="connsiteX39" fmla="*/ 1490970 w 2897891"/>
              <a:gd name="connsiteY39" fmla="*/ 272669 h 1380319"/>
              <a:gd name="connsiteX40" fmla="*/ 1243320 w 2897891"/>
              <a:gd name="connsiteY40" fmla="*/ 194087 h 1380319"/>
              <a:gd name="connsiteX41" fmla="*/ 1033770 w 2897891"/>
              <a:gd name="connsiteY41" fmla="*/ 132174 h 1380319"/>
              <a:gd name="connsiteX42" fmla="*/ 848033 w 2897891"/>
              <a:gd name="connsiteY42" fmla="*/ 70262 h 1380319"/>
              <a:gd name="connsiteX43" fmla="*/ 609908 w 2897891"/>
              <a:gd name="connsiteY43" fmla="*/ 3587 h 1380319"/>
              <a:gd name="connsiteX44" fmla="*/ 395595 w 2897891"/>
              <a:gd name="connsiteY44" fmla="*/ 22637 h 1380319"/>
              <a:gd name="connsiteX45" fmla="*/ 186045 w 2897891"/>
              <a:gd name="connsiteY45" fmla="*/ 136937 h 1380319"/>
              <a:gd name="connsiteX46" fmla="*/ 57458 w 2897891"/>
              <a:gd name="connsiteY46" fmla="*/ 294099 h 1380319"/>
              <a:gd name="connsiteX47" fmla="*/ 19358 w 2897891"/>
              <a:gd name="connsiteY47" fmla="*/ 456024 h 1380319"/>
              <a:gd name="connsiteX48" fmla="*/ 308 w 2897891"/>
              <a:gd name="connsiteY48" fmla="*/ 622712 h 1380319"/>
              <a:gd name="connsiteX49" fmla="*/ 33645 w 2897891"/>
              <a:gd name="connsiteY49" fmla="*/ 841787 h 1380319"/>
              <a:gd name="connsiteX50" fmla="*/ 162233 w 2897891"/>
              <a:gd name="connsiteY50" fmla="*/ 989424 h 1380319"/>
              <a:gd name="connsiteX51" fmla="*/ 281295 w 2897891"/>
              <a:gd name="connsiteY51" fmla="*/ 1046574 h 1380319"/>
              <a:gd name="connsiteX52" fmla="*/ 424170 w 2897891"/>
              <a:gd name="connsiteY52" fmla="*/ 975137 h 1380319"/>
              <a:gd name="connsiteX53" fmla="*/ 567045 w 2897891"/>
              <a:gd name="connsiteY53" fmla="*/ 822737 h 1380319"/>
              <a:gd name="connsiteX54" fmla="*/ 638483 w 2897891"/>
              <a:gd name="connsiteY54" fmla="*/ 670337 h 1380319"/>
              <a:gd name="connsiteX55" fmla="*/ 657533 w 2897891"/>
              <a:gd name="connsiteY55" fmla="*/ 541749 h 1380319"/>
              <a:gd name="connsiteX56" fmla="*/ 662295 w 2897891"/>
              <a:gd name="connsiteY56" fmla="*/ 436974 h 1380319"/>
              <a:gd name="connsiteX57" fmla="*/ 819458 w 2897891"/>
              <a:gd name="connsiteY57"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43295 w 2897891"/>
              <a:gd name="connsiteY15" fmla="*/ 794162 h 1380319"/>
              <a:gd name="connsiteX16" fmla="*/ 886133 w 2897891"/>
              <a:gd name="connsiteY16" fmla="*/ 770349 h 1380319"/>
              <a:gd name="connsiteX17" fmla="*/ 762308 w 2897891"/>
              <a:gd name="connsiteY17" fmla="*/ 751299 h 1380319"/>
              <a:gd name="connsiteX18" fmla="*/ 609908 w 2897891"/>
              <a:gd name="connsiteY18" fmla="*/ 727487 h 1380319"/>
              <a:gd name="connsiteX19" fmla="*/ 557520 w 2897891"/>
              <a:gd name="connsiteY19" fmla="*/ 846549 h 1380319"/>
              <a:gd name="connsiteX20" fmla="*/ 457508 w 2897891"/>
              <a:gd name="connsiteY20" fmla="*/ 946562 h 1380319"/>
              <a:gd name="connsiteX21" fmla="*/ 371783 w 2897891"/>
              <a:gd name="connsiteY21" fmla="*/ 1008474 h 1380319"/>
              <a:gd name="connsiteX22" fmla="*/ 262245 w 2897891"/>
              <a:gd name="connsiteY22" fmla="*/ 1046574 h 1380319"/>
              <a:gd name="connsiteX23" fmla="*/ 352733 w 2897891"/>
              <a:gd name="connsiteY23" fmla="*/ 1060862 h 1380319"/>
              <a:gd name="connsiteX24" fmla="*/ 643245 w 2897891"/>
              <a:gd name="connsiteY24" fmla="*/ 1113249 h 1380319"/>
              <a:gd name="connsiteX25" fmla="*/ 1071870 w 2897891"/>
              <a:gd name="connsiteY25" fmla="*/ 1184687 h 1380319"/>
              <a:gd name="connsiteX26" fmla="*/ 1376670 w 2897891"/>
              <a:gd name="connsiteY26" fmla="*/ 1251362 h 1380319"/>
              <a:gd name="connsiteX27" fmla="*/ 1671945 w 2897891"/>
              <a:gd name="connsiteY27" fmla="*/ 1298987 h 1380319"/>
              <a:gd name="connsiteX28" fmla="*/ 1986270 w 2897891"/>
              <a:gd name="connsiteY28" fmla="*/ 1351374 h 1380319"/>
              <a:gd name="connsiteX29" fmla="*/ 2252970 w 2897891"/>
              <a:gd name="connsiteY29" fmla="*/ 1377568 h 1380319"/>
              <a:gd name="connsiteX30" fmla="*/ 2519670 w 2897891"/>
              <a:gd name="connsiteY30" fmla="*/ 1372806 h 1380319"/>
              <a:gd name="connsiteX31" fmla="*/ 2753033 w 2897891"/>
              <a:gd name="connsiteY31" fmla="*/ 1318037 h 1380319"/>
              <a:gd name="connsiteX32" fmla="*/ 2872095 w 2897891"/>
              <a:gd name="connsiteY32" fmla="*/ 1156112 h 1380319"/>
              <a:gd name="connsiteX33" fmla="*/ 2895908 w 2897891"/>
              <a:gd name="connsiteY33" fmla="*/ 967993 h 1380319"/>
              <a:gd name="connsiteX34" fmla="*/ 2838758 w 2897891"/>
              <a:gd name="connsiteY34" fmla="*/ 803687 h 1380319"/>
              <a:gd name="connsiteX35" fmla="*/ 2691120 w 2897891"/>
              <a:gd name="connsiteY35" fmla="*/ 698912 h 1380319"/>
              <a:gd name="connsiteX36" fmla="*/ 2524433 w 2897891"/>
              <a:gd name="connsiteY36" fmla="*/ 636999 h 1380319"/>
              <a:gd name="connsiteX37" fmla="*/ 2105333 w 2897891"/>
              <a:gd name="connsiteY37" fmla="*/ 489362 h 1380319"/>
              <a:gd name="connsiteX38" fmla="*/ 1767195 w 2897891"/>
              <a:gd name="connsiteY38" fmla="*/ 365536 h 1380319"/>
              <a:gd name="connsiteX39" fmla="*/ 1490970 w 2897891"/>
              <a:gd name="connsiteY39" fmla="*/ 272669 h 1380319"/>
              <a:gd name="connsiteX40" fmla="*/ 1243320 w 2897891"/>
              <a:gd name="connsiteY40" fmla="*/ 194087 h 1380319"/>
              <a:gd name="connsiteX41" fmla="*/ 1033770 w 2897891"/>
              <a:gd name="connsiteY41" fmla="*/ 132174 h 1380319"/>
              <a:gd name="connsiteX42" fmla="*/ 848033 w 2897891"/>
              <a:gd name="connsiteY42" fmla="*/ 70262 h 1380319"/>
              <a:gd name="connsiteX43" fmla="*/ 609908 w 2897891"/>
              <a:gd name="connsiteY43" fmla="*/ 3587 h 1380319"/>
              <a:gd name="connsiteX44" fmla="*/ 395595 w 2897891"/>
              <a:gd name="connsiteY44" fmla="*/ 22637 h 1380319"/>
              <a:gd name="connsiteX45" fmla="*/ 186045 w 2897891"/>
              <a:gd name="connsiteY45" fmla="*/ 136937 h 1380319"/>
              <a:gd name="connsiteX46" fmla="*/ 57458 w 2897891"/>
              <a:gd name="connsiteY46" fmla="*/ 294099 h 1380319"/>
              <a:gd name="connsiteX47" fmla="*/ 19358 w 2897891"/>
              <a:gd name="connsiteY47" fmla="*/ 456024 h 1380319"/>
              <a:gd name="connsiteX48" fmla="*/ 308 w 2897891"/>
              <a:gd name="connsiteY48" fmla="*/ 622712 h 1380319"/>
              <a:gd name="connsiteX49" fmla="*/ 33645 w 2897891"/>
              <a:gd name="connsiteY49" fmla="*/ 841787 h 1380319"/>
              <a:gd name="connsiteX50" fmla="*/ 162233 w 2897891"/>
              <a:gd name="connsiteY50" fmla="*/ 989424 h 1380319"/>
              <a:gd name="connsiteX51" fmla="*/ 281295 w 2897891"/>
              <a:gd name="connsiteY51" fmla="*/ 1046574 h 1380319"/>
              <a:gd name="connsiteX52" fmla="*/ 424170 w 2897891"/>
              <a:gd name="connsiteY52" fmla="*/ 975137 h 1380319"/>
              <a:gd name="connsiteX53" fmla="*/ 567045 w 2897891"/>
              <a:gd name="connsiteY53" fmla="*/ 822737 h 1380319"/>
              <a:gd name="connsiteX54" fmla="*/ 638483 w 2897891"/>
              <a:gd name="connsiteY54" fmla="*/ 670337 h 1380319"/>
              <a:gd name="connsiteX55" fmla="*/ 657533 w 2897891"/>
              <a:gd name="connsiteY55" fmla="*/ 541749 h 1380319"/>
              <a:gd name="connsiteX56" fmla="*/ 662295 w 2897891"/>
              <a:gd name="connsiteY56" fmla="*/ 436974 h 1380319"/>
              <a:gd name="connsiteX57" fmla="*/ 819458 w 2897891"/>
              <a:gd name="connsiteY57"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2308 w 2897891"/>
              <a:gd name="connsiteY17" fmla="*/ 751299 h 1380319"/>
              <a:gd name="connsiteX18" fmla="*/ 609908 w 2897891"/>
              <a:gd name="connsiteY18" fmla="*/ 727487 h 1380319"/>
              <a:gd name="connsiteX19" fmla="*/ 557520 w 2897891"/>
              <a:gd name="connsiteY19" fmla="*/ 846549 h 1380319"/>
              <a:gd name="connsiteX20" fmla="*/ 457508 w 2897891"/>
              <a:gd name="connsiteY20" fmla="*/ 946562 h 1380319"/>
              <a:gd name="connsiteX21" fmla="*/ 371783 w 2897891"/>
              <a:gd name="connsiteY21" fmla="*/ 1008474 h 1380319"/>
              <a:gd name="connsiteX22" fmla="*/ 262245 w 2897891"/>
              <a:gd name="connsiteY22" fmla="*/ 1046574 h 1380319"/>
              <a:gd name="connsiteX23" fmla="*/ 352733 w 2897891"/>
              <a:gd name="connsiteY23" fmla="*/ 1060862 h 1380319"/>
              <a:gd name="connsiteX24" fmla="*/ 643245 w 2897891"/>
              <a:gd name="connsiteY24" fmla="*/ 1113249 h 1380319"/>
              <a:gd name="connsiteX25" fmla="*/ 1071870 w 2897891"/>
              <a:gd name="connsiteY25" fmla="*/ 1184687 h 1380319"/>
              <a:gd name="connsiteX26" fmla="*/ 1376670 w 2897891"/>
              <a:gd name="connsiteY26" fmla="*/ 1251362 h 1380319"/>
              <a:gd name="connsiteX27" fmla="*/ 1671945 w 2897891"/>
              <a:gd name="connsiteY27" fmla="*/ 1298987 h 1380319"/>
              <a:gd name="connsiteX28" fmla="*/ 1986270 w 2897891"/>
              <a:gd name="connsiteY28" fmla="*/ 1351374 h 1380319"/>
              <a:gd name="connsiteX29" fmla="*/ 2252970 w 2897891"/>
              <a:gd name="connsiteY29" fmla="*/ 1377568 h 1380319"/>
              <a:gd name="connsiteX30" fmla="*/ 2519670 w 2897891"/>
              <a:gd name="connsiteY30" fmla="*/ 1372806 h 1380319"/>
              <a:gd name="connsiteX31" fmla="*/ 2753033 w 2897891"/>
              <a:gd name="connsiteY31" fmla="*/ 1318037 h 1380319"/>
              <a:gd name="connsiteX32" fmla="*/ 2872095 w 2897891"/>
              <a:gd name="connsiteY32" fmla="*/ 1156112 h 1380319"/>
              <a:gd name="connsiteX33" fmla="*/ 2895908 w 2897891"/>
              <a:gd name="connsiteY33" fmla="*/ 967993 h 1380319"/>
              <a:gd name="connsiteX34" fmla="*/ 2838758 w 2897891"/>
              <a:gd name="connsiteY34" fmla="*/ 803687 h 1380319"/>
              <a:gd name="connsiteX35" fmla="*/ 2691120 w 2897891"/>
              <a:gd name="connsiteY35" fmla="*/ 698912 h 1380319"/>
              <a:gd name="connsiteX36" fmla="*/ 2524433 w 2897891"/>
              <a:gd name="connsiteY36" fmla="*/ 636999 h 1380319"/>
              <a:gd name="connsiteX37" fmla="*/ 2105333 w 2897891"/>
              <a:gd name="connsiteY37" fmla="*/ 489362 h 1380319"/>
              <a:gd name="connsiteX38" fmla="*/ 1767195 w 2897891"/>
              <a:gd name="connsiteY38" fmla="*/ 365536 h 1380319"/>
              <a:gd name="connsiteX39" fmla="*/ 1490970 w 2897891"/>
              <a:gd name="connsiteY39" fmla="*/ 272669 h 1380319"/>
              <a:gd name="connsiteX40" fmla="*/ 1243320 w 2897891"/>
              <a:gd name="connsiteY40" fmla="*/ 194087 h 1380319"/>
              <a:gd name="connsiteX41" fmla="*/ 1033770 w 2897891"/>
              <a:gd name="connsiteY41" fmla="*/ 132174 h 1380319"/>
              <a:gd name="connsiteX42" fmla="*/ 848033 w 2897891"/>
              <a:gd name="connsiteY42" fmla="*/ 70262 h 1380319"/>
              <a:gd name="connsiteX43" fmla="*/ 609908 w 2897891"/>
              <a:gd name="connsiteY43" fmla="*/ 3587 h 1380319"/>
              <a:gd name="connsiteX44" fmla="*/ 395595 w 2897891"/>
              <a:gd name="connsiteY44" fmla="*/ 22637 h 1380319"/>
              <a:gd name="connsiteX45" fmla="*/ 186045 w 2897891"/>
              <a:gd name="connsiteY45" fmla="*/ 136937 h 1380319"/>
              <a:gd name="connsiteX46" fmla="*/ 57458 w 2897891"/>
              <a:gd name="connsiteY46" fmla="*/ 294099 h 1380319"/>
              <a:gd name="connsiteX47" fmla="*/ 19358 w 2897891"/>
              <a:gd name="connsiteY47" fmla="*/ 456024 h 1380319"/>
              <a:gd name="connsiteX48" fmla="*/ 308 w 2897891"/>
              <a:gd name="connsiteY48" fmla="*/ 622712 h 1380319"/>
              <a:gd name="connsiteX49" fmla="*/ 33645 w 2897891"/>
              <a:gd name="connsiteY49" fmla="*/ 841787 h 1380319"/>
              <a:gd name="connsiteX50" fmla="*/ 162233 w 2897891"/>
              <a:gd name="connsiteY50" fmla="*/ 989424 h 1380319"/>
              <a:gd name="connsiteX51" fmla="*/ 281295 w 2897891"/>
              <a:gd name="connsiteY51" fmla="*/ 1046574 h 1380319"/>
              <a:gd name="connsiteX52" fmla="*/ 424170 w 2897891"/>
              <a:gd name="connsiteY52" fmla="*/ 975137 h 1380319"/>
              <a:gd name="connsiteX53" fmla="*/ 567045 w 2897891"/>
              <a:gd name="connsiteY53" fmla="*/ 822737 h 1380319"/>
              <a:gd name="connsiteX54" fmla="*/ 638483 w 2897891"/>
              <a:gd name="connsiteY54" fmla="*/ 670337 h 1380319"/>
              <a:gd name="connsiteX55" fmla="*/ 657533 w 2897891"/>
              <a:gd name="connsiteY55" fmla="*/ 541749 h 1380319"/>
              <a:gd name="connsiteX56" fmla="*/ 662295 w 2897891"/>
              <a:gd name="connsiteY56" fmla="*/ 436974 h 1380319"/>
              <a:gd name="connsiteX57" fmla="*/ 819458 w 2897891"/>
              <a:gd name="connsiteY57"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09908 w 2897891"/>
              <a:gd name="connsiteY18" fmla="*/ 727487 h 1380319"/>
              <a:gd name="connsiteX19" fmla="*/ 557520 w 2897891"/>
              <a:gd name="connsiteY19" fmla="*/ 846549 h 1380319"/>
              <a:gd name="connsiteX20" fmla="*/ 457508 w 2897891"/>
              <a:gd name="connsiteY20" fmla="*/ 946562 h 1380319"/>
              <a:gd name="connsiteX21" fmla="*/ 371783 w 2897891"/>
              <a:gd name="connsiteY21" fmla="*/ 1008474 h 1380319"/>
              <a:gd name="connsiteX22" fmla="*/ 262245 w 2897891"/>
              <a:gd name="connsiteY22" fmla="*/ 1046574 h 1380319"/>
              <a:gd name="connsiteX23" fmla="*/ 352733 w 2897891"/>
              <a:gd name="connsiteY23" fmla="*/ 1060862 h 1380319"/>
              <a:gd name="connsiteX24" fmla="*/ 643245 w 2897891"/>
              <a:gd name="connsiteY24" fmla="*/ 1113249 h 1380319"/>
              <a:gd name="connsiteX25" fmla="*/ 1071870 w 2897891"/>
              <a:gd name="connsiteY25" fmla="*/ 1184687 h 1380319"/>
              <a:gd name="connsiteX26" fmla="*/ 1376670 w 2897891"/>
              <a:gd name="connsiteY26" fmla="*/ 1251362 h 1380319"/>
              <a:gd name="connsiteX27" fmla="*/ 1671945 w 2897891"/>
              <a:gd name="connsiteY27" fmla="*/ 1298987 h 1380319"/>
              <a:gd name="connsiteX28" fmla="*/ 1986270 w 2897891"/>
              <a:gd name="connsiteY28" fmla="*/ 1351374 h 1380319"/>
              <a:gd name="connsiteX29" fmla="*/ 2252970 w 2897891"/>
              <a:gd name="connsiteY29" fmla="*/ 1377568 h 1380319"/>
              <a:gd name="connsiteX30" fmla="*/ 2519670 w 2897891"/>
              <a:gd name="connsiteY30" fmla="*/ 1372806 h 1380319"/>
              <a:gd name="connsiteX31" fmla="*/ 2753033 w 2897891"/>
              <a:gd name="connsiteY31" fmla="*/ 1318037 h 1380319"/>
              <a:gd name="connsiteX32" fmla="*/ 2872095 w 2897891"/>
              <a:gd name="connsiteY32" fmla="*/ 1156112 h 1380319"/>
              <a:gd name="connsiteX33" fmla="*/ 2895908 w 2897891"/>
              <a:gd name="connsiteY33" fmla="*/ 967993 h 1380319"/>
              <a:gd name="connsiteX34" fmla="*/ 2838758 w 2897891"/>
              <a:gd name="connsiteY34" fmla="*/ 803687 h 1380319"/>
              <a:gd name="connsiteX35" fmla="*/ 2691120 w 2897891"/>
              <a:gd name="connsiteY35" fmla="*/ 698912 h 1380319"/>
              <a:gd name="connsiteX36" fmla="*/ 2524433 w 2897891"/>
              <a:gd name="connsiteY36" fmla="*/ 636999 h 1380319"/>
              <a:gd name="connsiteX37" fmla="*/ 2105333 w 2897891"/>
              <a:gd name="connsiteY37" fmla="*/ 489362 h 1380319"/>
              <a:gd name="connsiteX38" fmla="*/ 1767195 w 2897891"/>
              <a:gd name="connsiteY38" fmla="*/ 365536 h 1380319"/>
              <a:gd name="connsiteX39" fmla="*/ 1490970 w 2897891"/>
              <a:gd name="connsiteY39" fmla="*/ 272669 h 1380319"/>
              <a:gd name="connsiteX40" fmla="*/ 1243320 w 2897891"/>
              <a:gd name="connsiteY40" fmla="*/ 194087 h 1380319"/>
              <a:gd name="connsiteX41" fmla="*/ 1033770 w 2897891"/>
              <a:gd name="connsiteY41" fmla="*/ 132174 h 1380319"/>
              <a:gd name="connsiteX42" fmla="*/ 848033 w 2897891"/>
              <a:gd name="connsiteY42" fmla="*/ 70262 h 1380319"/>
              <a:gd name="connsiteX43" fmla="*/ 609908 w 2897891"/>
              <a:gd name="connsiteY43" fmla="*/ 3587 h 1380319"/>
              <a:gd name="connsiteX44" fmla="*/ 395595 w 2897891"/>
              <a:gd name="connsiteY44" fmla="*/ 22637 h 1380319"/>
              <a:gd name="connsiteX45" fmla="*/ 186045 w 2897891"/>
              <a:gd name="connsiteY45" fmla="*/ 136937 h 1380319"/>
              <a:gd name="connsiteX46" fmla="*/ 57458 w 2897891"/>
              <a:gd name="connsiteY46" fmla="*/ 294099 h 1380319"/>
              <a:gd name="connsiteX47" fmla="*/ 19358 w 2897891"/>
              <a:gd name="connsiteY47" fmla="*/ 456024 h 1380319"/>
              <a:gd name="connsiteX48" fmla="*/ 308 w 2897891"/>
              <a:gd name="connsiteY48" fmla="*/ 622712 h 1380319"/>
              <a:gd name="connsiteX49" fmla="*/ 33645 w 2897891"/>
              <a:gd name="connsiteY49" fmla="*/ 841787 h 1380319"/>
              <a:gd name="connsiteX50" fmla="*/ 162233 w 2897891"/>
              <a:gd name="connsiteY50" fmla="*/ 989424 h 1380319"/>
              <a:gd name="connsiteX51" fmla="*/ 281295 w 2897891"/>
              <a:gd name="connsiteY51" fmla="*/ 1046574 h 1380319"/>
              <a:gd name="connsiteX52" fmla="*/ 424170 w 2897891"/>
              <a:gd name="connsiteY52" fmla="*/ 975137 h 1380319"/>
              <a:gd name="connsiteX53" fmla="*/ 567045 w 2897891"/>
              <a:gd name="connsiteY53" fmla="*/ 822737 h 1380319"/>
              <a:gd name="connsiteX54" fmla="*/ 638483 w 2897891"/>
              <a:gd name="connsiteY54" fmla="*/ 670337 h 1380319"/>
              <a:gd name="connsiteX55" fmla="*/ 657533 w 2897891"/>
              <a:gd name="connsiteY55" fmla="*/ 541749 h 1380319"/>
              <a:gd name="connsiteX56" fmla="*/ 662295 w 2897891"/>
              <a:gd name="connsiteY56" fmla="*/ 436974 h 1380319"/>
              <a:gd name="connsiteX57" fmla="*/ 819458 w 2897891"/>
              <a:gd name="connsiteY57"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24196 w 2897891"/>
              <a:gd name="connsiteY18" fmla="*/ 727487 h 1380319"/>
              <a:gd name="connsiteX19" fmla="*/ 557520 w 2897891"/>
              <a:gd name="connsiteY19" fmla="*/ 846549 h 1380319"/>
              <a:gd name="connsiteX20" fmla="*/ 457508 w 2897891"/>
              <a:gd name="connsiteY20" fmla="*/ 946562 h 1380319"/>
              <a:gd name="connsiteX21" fmla="*/ 371783 w 2897891"/>
              <a:gd name="connsiteY21" fmla="*/ 1008474 h 1380319"/>
              <a:gd name="connsiteX22" fmla="*/ 262245 w 2897891"/>
              <a:gd name="connsiteY22" fmla="*/ 1046574 h 1380319"/>
              <a:gd name="connsiteX23" fmla="*/ 352733 w 2897891"/>
              <a:gd name="connsiteY23" fmla="*/ 1060862 h 1380319"/>
              <a:gd name="connsiteX24" fmla="*/ 643245 w 2897891"/>
              <a:gd name="connsiteY24" fmla="*/ 1113249 h 1380319"/>
              <a:gd name="connsiteX25" fmla="*/ 1071870 w 2897891"/>
              <a:gd name="connsiteY25" fmla="*/ 1184687 h 1380319"/>
              <a:gd name="connsiteX26" fmla="*/ 1376670 w 2897891"/>
              <a:gd name="connsiteY26" fmla="*/ 1251362 h 1380319"/>
              <a:gd name="connsiteX27" fmla="*/ 1671945 w 2897891"/>
              <a:gd name="connsiteY27" fmla="*/ 1298987 h 1380319"/>
              <a:gd name="connsiteX28" fmla="*/ 1986270 w 2897891"/>
              <a:gd name="connsiteY28" fmla="*/ 1351374 h 1380319"/>
              <a:gd name="connsiteX29" fmla="*/ 2252970 w 2897891"/>
              <a:gd name="connsiteY29" fmla="*/ 1377568 h 1380319"/>
              <a:gd name="connsiteX30" fmla="*/ 2519670 w 2897891"/>
              <a:gd name="connsiteY30" fmla="*/ 1372806 h 1380319"/>
              <a:gd name="connsiteX31" fmla="*/ 2753033 w 2897891"/>
              <a:gd name="connsiteY31" fmla="*/ 1318037 h 1380319"/>
              <a:gd name="connsiteX32" fmla="*/ 2872095 w 2897891"/>
              <a:gd name="connsiteY32" fmla="*/ 1156112 h 1380319"/>
              <a:gd name="connsiteX33" fmla="*/ 2895908 w 2897891"/>
              <a:gd name="connsiteY33" fmla="*/ 967993 h 1380319"/>
              <a:gd name="connsiteX34" fmla="*/ 2838758 w 2897891"/>
              <a:gd name="connsiteY34" fmla="*/ 803687 h 1380319"/>
              <a:gd name="connsiteX35" fmla="*/ 2691120 w 2897891"/>
              <a:gd name="connsiteY35" fmla="*/ 698912 h 1380319"/>
              <a:gd name="connsiteX36" fmla="*/ 2524433 w 2897891"/>
              <a:gd name="connsiteY36" fmla="*/ 636999 h 1380319"/>
              <a:gd name="connsiteX37" fmla="*/ 2105333 w 2897891"/>
              <a:gd name="connsiteY37" fmla="*/ 489362 h 1380319"/>
              <a:gd name="connsiteX38" fmla="*/ 1767195 w 2897891"/>
              <a:gd name="connsiteY38" fmla="*/ 365536 h 1380319"/>
              <a:gd name="connsiteX39" fmla="*/ 1490970 w 2897891"/>
              <a:gd name="connsiteY39" fmla="*/ 272669 h 1380319"/>
              <a:gd name="connsiteX40" fmla="*/ 1243320 w 2897891"/>
              <a:gd name="connsiteY40" fmla="*/ 194087 h 1380319"/>
              <a:gd name="connsiteX41" fmla="*/ 1033770 w 2897891"/>
              <a:gd name="connsiteY41" fmla="*/ 132174 h 1380319"/>
              <a:gd name="connsiteX42" fmla="*/ 848033 w 2897891"/>
              <a:gd name="connsiteY42" fmla="*/ 70262 h 1380319"/>
              <a:gd name="connsiteX43" fmla="*/ 609908 w 2897891"/>
              <a:gd name="connsiteY43" fmla="*/ 3587 h 1380319"/>
              <a:gd name="connsiteX44" fmla="*/ 395595 w 2897891"/>
              <a:gd name="connsiteY44" fmla="*/ 22637 h 1380319"/>
              <a:gd name="connsiteX45" fmla="*/ 186045 w 2897891"/>
              <a:gd name="connsiteY45" fmla="*/ 136937 h 1380319"/>
              <a:gd name="connsiteX46" fmla="*/ 57458 w 2897891"/>
              <a:gd name="connsiteY46" fmla="*/ 294099 h 1380319"/>
              <a:gd name="connsiteX47" fmla="*/ 19358 w 2897891"/>
              <a:gd name="connsiteY47" fmla="*/ 456024 h 1380319"/>
              <a:gd name="connsiteX48" fmla="*/ 308 w 2897891"/>
              <a:gd name="connsiteY48" fmla="*/ 622712 h 1380319"/>
              <a:gd name="connsiteX49" fmla="*/ 33645 w 2897891"/>
              <a:gd name="connsiteY49" fmla="*/ 841787 h 1380319"/>
              <a:gd name="connsiteX50" fmla="*/ 162233 w 2897891"/>
              <a:gd name="connsiteY50" fmla="*/ 989424 h 1380319"/>
              <a:gd name="connsiteX51" fmla="*/ 281295 w 2897891"/>
              <a:gd name="connsiteY51" fmla="*/ 1046574 h 1380319"/>
              <a:gd name="connsiteX52" fmla="*/ 424170 w 2897891"/>
              <a:gd name="connsiteY52" fmla="*/ 975137 h 1380319"/>
              <a:gd name="connsiteX53" fmla="*/ 567045 w 2897891"/>
              <a:gd name="connsiteY53" fmla="*/ 822737 h 1380319"/>
              <a:gd name="connsiteX54" fmla="*/ 638483 w 2897891"/>
              <a:gd name="connsiteY54" fmla="*/ 670337 h 1380319"/>
              <a:gd name="connsiteX55" fmla="*/ 657533 w 2897891"/>
              <a:gd name="connsiteY55" fmla="*/ 541749 h 1380319"/>
              <a:gd name="connsiteX56" fmla="*/ 662295 w 2897891"/>
              <a:gd name="connsiteY56" fmla="*/ 436974 h 1380319"/>
              <a:gd name="connsiteX57" fmla="*/ 819458 w 2897891"/>
              <a:gd name="connsiteY57"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28958 w 2897891"/>
              <a:gd name="connsiteY18" fmla="*/ 727487 h 1380319"/>
              <a:gd name="connsiteX19" fmla="*/ 557520 w 2897891"/>
              <a:gd name="connsiteY19" fmla="*/ 846549 h 1380319"/>
              <a:gd name="connsiteX20" fmla="*/ 457508 w 2897891"/>
              <a:gd name="connsiteY20" fmla="*/ 946562 h 1380319"/>
              <a:gd name="connsiteX21" fmla="*/ 371783 w 2897891"/>
              <a:gd name="connsiteY21" fmla="*/ 1008474 h 1380319"/>
              <a:gd name="connsiteX22" fmla="*/ 262245 w 2897891"/>
              <a:gd name="connsiteY22" fmla="*/ 1046574 h 1380319"/>
              <a:gd name="connsiteX23" fmla="*/ 352733 w 2897891"/>
              <a:gd name="connsiteY23" fmla="*/ 1060862 h 1380319"/>
              <a:gd name="connsiteX24" fmla="*/ 643245 w 2897891"/>
              <a:gd name="connsiteY24" fmla="*/ 1113249 h 1380319"/>
              <a:gd name="connsiteX25" fmla="*/ 1071870 w 2897891"/>
              <a:gd name="connsiteY25" fmla="*/ 1184687 h 1380319"/>
              <a:gd name="connsiteX26" fmla="*/ 1376670 w 2897891"/>
              <a:gd name="connsiteY26" fmla="*/ 1251362 h 1380319"/>
              <a:gd name="connsiteX27" fmla="*/ 1671945 w 2897891"/>
              <a:gd name="connsiteY27" fmla="*/ 1298987 h 1380319"/>
              <a:gd name="connsiteX28" fmla="*/ 1986270 w 2897891"/>
              <a:gd name="connsiteY28" fmla="*/ 1351374 h 1380319"/>
              <a:gd name="connsiteX29" fmla="*/ 2252970 w 2897891"/>
              <a:gd name="connsiteY29" fmla="*/ 1377568 h 1380319"/>
              <a:gd name="connsiteX30" fmla="*/ 2519670 w 2897891"/>
              <a:gd name="connsiteY30" fmla="*/ 1372806 h 1380319"/>
              <a:gd name="connsiteX31" fmla="*/ 2753033 w 2897891"/>
              <a:gd name="connsiteY31" fmla="*/ 1318037 h 1380319"/>
              <a:gd name="connsiteX32" fmla="*/ 2872095 w 2897891"/>
              <a:gd name="connsiteY32" fmla="*/ 1156112 h 1380319"/>
              <a:gd name="connsiteX33" fmla="*/ 2895908 w 2897891"/>
              <a:gd name="connsiteY33" fmla="*/ 967993 h 1380319"/>
              <a:gd name="connsiteX34" fmla="*/ 2838758 w 2897891"/>
              <a:gd name="connsiteY34" fmla="*/ 803687 h 1380319"/>
              <a:gd name="connsiteX35" fmla="*/ 2691120 w 2897891"/>
              <a:gd name="connsiteY35" fmla="*/ 698912 h 1380319"/>
              <a:gd name="connsiteX36" fmla="*/ 2524433 w 2897891"/>
              <a:gd name="connsiteY36" fmla="*/ 636999 h 1380319"/>
              <a:gd name="connsiteX37" fmla="*/ 2105333 w 2897891"/>
              <a:gd name="connsiteY37" fmla="*/ 489362 h 1380319"/>
              <a:gd name="connsiteX38" fmla="*/ 1767195 w 2897891"/>
              <a:gd name="connsiteY38" fmla="*/ 365536 h 1380319"/>
              <a:gd name="connsiteX39" fmla="*/ 1490970 w 2897891"/>
              <a:gd name="connsiteY39" fmla="*/ 272669 h 1380319"/>
              <a:gd name="connsiteX40" fmla="*/ 1243320 w 2897891"/>
              <a:gd name="connsiteY40" fmla="*/ 194087 h 1380319"/>
              <a:gd name="connsiteX41" fmla="*/ 1033770 w 2897891"/>
              <a:gd name="connsiteY41" fmla="*/ 132174 h 1380319"/>
              <a:gd name="connsiteX42" fmla="*/ 848033 w 2897891"/>
              <a:gd name="connsiteY42" fmla="*/ 70262 h 1380319"/>
              <a:gd name="connsiteX43" fmla="*/ 609908 w 2897891"/>
              <a:gd name="connsiteY43" fmla="*/ 3587 h 1380319"/>
              <a:gd name="connsiteX44" fmla="*/ 395595 w 2897891"/>
              <a:gd name="connsiteY44" fmla="*/ 22637 h 1380319"/>
              <a:gd name="connsiteX45" fmla="*/ 186045 w 2897891"/>
              <a:gd name="connsiteY45" fmla="*/ 136937 h 1380319"/>
              <a:gd name="connsiteX46" fmla="*/ 57458 w 2897891"/>
              <a:gd name="connsiteY46" fmla="*/ 294099 h 1380319"/>
              <a:gd name="connsiteX47" fmla="*/ 19358 w 2897891"/>
              <a:gd name="connsiteY47" fmla="*/ 456024 h 1380319"/>
              <a:gd name="connsiteX48" fmla="*/ 308 w 2897891"/>
              <a:gd name="connsiteY48" fmla="*/ 622712 h 1380319"/>
              <a:gd name="connsiteX49" fmla="*/ 33645 w 2897891"/>
              <a:gd name="connsiteY49" fmla="*/ 841787 h 1380319"/>
              <a:gd name="connsiteX50" fmla="*/ 162233 w 2897891"/>
              <a:gd name="connsiteY50" fmla="*/ 989424 h 1380319"/>
              <a:gd name="connsiteX51" fmla="*/ 281295 w 2897891"/>
              <a:gd name="connsiteY51" fmla="*/ 1046574 h 1380319"/>
              <a:gd name="connsiteX52" fmla="*/ 424170 w 2897891"/>
              <a:gd name="connsiteY52" fmla="*/ 975137 h 1380319"/>
              <a:gd name="connsiteX53" fmla="*/ 567045 w 2897891"/>
              <a:gd name="connsiteY53" fmla="*/ 822737 h 1380319"/>
              <a:gd name="connsiteX54" fmla="*/ 638483 w 2897891"/>
              <a:gd name="connsiteY54" fmla="*/ 670337 h 1380319"/>
              <a:gd name="connsiteX55" fmla="*/ 657533 w 2897891"/>
              <a:gd name="connsiteY55" fmla="*/ 541749 h 1380319"/>
              <a:gd name="connsiteX56" fmla="*/ 662295 w 2897891"/>
              <a:gd name="connsiteY56" fmla="*/ 436974 h 1380319"/>
              <a:gd name="connsiteX57" fmla="*/ 819458 w 2897891"/>
              <a:gd name="connsiteY57"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8958 w 2897891"/>
              <a:gd name="connsiteY19" fmla="*/ 727487 h 1380319"/>
              <a:gd name="connsiteX20" fmla="*/ 557520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81295 w 2897891"/>
              <a:gd name="connsiteY52" fmla="*/ 1046574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62295 w 2897891"/>
              <a:gd name="connsiteY57" fmla="*/ 436974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7520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81295 w 2897891"/>
              <a:gd name="connsiteY52" fmla="*/ 1046574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62295 w 2897891"/>
              <a:gd name="connsiteY57" fmla="*/ 436974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2757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81295 w 2897891"/>
              <a:gd name="connsiteY52" fmla="*/ 1046574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62295 w 2897891"/>
              <a:gd name="connsiteY57" fmla="*/ 436974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38620 w 2897891"/>
              <a:gd name="connsiteY9" fmla="*/ 817974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2757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78914 w 2897891"/>
              <a:gd name="connsiteY52" fmla="*/ 1037049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62295 w 2897891"/>
              <a:gd name="connsiteY57" fmla="*/ 436974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6549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41001 w 2897891"/>
              <a:gd name="connsiteY9" fmla="*/ 810830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2757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78914 w 2897891"/>
              <a:gd name="connsiteY52" fmla="*/ 1037049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62295 w 2897891"/>
              <a:gd name="connsiteY57" fmla="*/ 436974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8930 h 1380319"/>
              <a:gd name="connsiteX6" fmla="*/ 2057708 w 2897891"/>
              <a:gd name="connsiteY6" fmla="*/ 908462 h 1380319"/>
              <a:gd name="connsiteX7" fmla="*/ 1948170 w 2897891"/>
              <a:gd name="connsiteY7" fmla="*/ 865599 h 1380319"/>
              <a:gd name="connsiteX8" fmla="*/ 1810058 w 2897891"/>
              <a:gd name="connsiteY8" fmla="*/ 832262 h 1380319"/>
              <a:gd name="connsiteX9" fmla="*/ 1741001 w 2897891"/>
              <a:gd name="connsiteY9" fmla="*/ 810830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2757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78914 w 2897891"/>
              <a:gd name="connsiteY52" fmla="*/ 1037049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62295 w 2897891"/>
              <a:gd name="connsiteY57" fmla="*/ 436974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8930 h 1380319"/>
              <a:gd name="connsiteX6" fmla="*/ 2057708 w 2897891"/>
              <a:gd name="connsiteY6" fmla="*/ 908462 h 1380319"/>
              <a:gd name="connsiteX7" fmla="*/ 1948170 w 2897891"/>
              <a:gd name="connsiteY7" fmla="*/ 870361 h 1380319"/>
              <a:gd name="connsiteX8" fmla="*/ 1810058 w 2897891"/>
              <a:gd name="connsiteY8" fmla="*/ 832262 h 1380319"/>
              <a:gd name="connsiteX9" fmla="*/ 1741001 w 2897891"/>
              <a:gd name="connsiteY9" fmla="*/ 810830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2757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78914 w 2897891"/>
              <a:gd name="connsiteY52" fmla="*/ 1037049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62295 w 2897891"/>
              <a:gd name="connsiteY57" fmla="*/ 436974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8930 h 1380319"/>
              <a:gd name="connsiteX6" fmla="*/ 2057708 w 2897891"/>
              <a:gd name="connsiteY6" fmla="*/ 908462 h 1380319"/>
              <a:gd name="connsiteX7" fmla="*/ 1948170 w 2897891"/>
              <a:gd name="connsiteY7" fmla="*/ 870361 h 1380319"/>
              <a:gd name="connsiteX8" fmla="*/ 1810058 w 2897891"/>
              <a:gd name="connsiteY8" fmla="*/ 832262 h 1380319"/>
              <a:gd name="connsiteX9" fmla="*/ 1741001 w 2897891"/>
              <a:gd name="connsiteY9" fmla="*/ 810830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2757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78914 w 2897891"/>
              <a:gd name="connsiteY52" fmla="*/ 1037049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64676 w 2897891"/>
              <a:gd name="connsiteY57" fmla="*/ 451262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8930 h 1380319"/>
              <a:gd name="connsiteX6" fmla="*/ 2057708 w 2897891"/>
              <a:gd name="connsiteY6" fmla="*/ 908462 h 1380319"/>
              <a:gd name="connsiteX7" fmla="*/ 1948170 w 2897891"/>
              <a:gd name="connsiteY7" fmla="*/ 870361 h 1380319"/>
              <a:gd name="connsiteX8" fmla="*/ 1810058 w 2897891"/>
              <a:gd name="connsiteY8" fmla="*/ 832262 h 1380319"/>
              <a:gd name="connsiteX9" fmla="*/ 1741001 w 2897891"/>
              <a:gd name="connsiteY9" fmla="*/ 810830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2757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78914 w 2897891"/>
              <a:gd name="connsiteY52" fmla="*/ 1037049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71820 w 2897891"/>
              <a:gd name="connsiteY57" fmla="*/ 451262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8930 h 1380319"/>
              <a:gd name="connsiteX6" fmla="*/ 2057708 w 2897891"/>
              <a:gd name="connsiteY6" fmla="*/ 908462 h 1380319"/>
              <a:gd name="connsiteX7" fmla="*/ 1948170 w 2897891"/>
              <a:gd name="connsiteY7" fmla="*/ 870361 h 1380319"/>
              <a:gd name="connsiteX8" fmla="*/ 1810058 w 2897891"/>
              <a:gd name="connsiteY8" fmla="*/ 832262 h 1380319"/>
              <a:gd name="connsiteX9" fmla="*/ 1741001 w 2897891"/>
              <a:gd name="connsiteY9" fmla="*/ 810830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2757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78914 w 2897891"/>
              <a:gd name="connsiteY52" fmla="*/ 1037049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71820 w 2897891"/>
              <a:gd name="connsiteY57" fmla="*/ 456024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8930 h 1380319"/>
              <a:gd name="connsiteX6" fmla="*/ 2057708 w 2897891"/>
              <a:gd name="connsiteY6" fmla="*/ 908462 h 1380319"/>
              <a:gd name="connsiteX7" fmla="*/ 1948170 w 2897891"/>
              <a:gd name="connsiteY7" fmla="*/ 870361 h 1380319"/>
              <a:gd name="connsiteX8" fmla="*/ 1810058 w 2897891"/>
              <a:gd name="connsiteY8" fmla="*/ 832262 h 1380319"/>
              <a:gd name="connsiteX9" fmla="*/ 1741001 w 2897891"/>
              <a:gd name="connsiteY9" fmla="*/ 810830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2757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78914 w 2897891"/>
              <a:gd name="connsiteY52" fmla="*/ 1037049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74201 w 2897891"/>
              <a:gd name="connsiteY57" fmla="*/ 458405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8930 h 1380319"/>
              <a:gd name="connsiteX6" fmla="*/ 2057708 w 2897891"/>
              <a:gd name="connsiteY6" fmla="*/ 908462 h 1380319"/>
              <a:gd name="connsiteX7" fmla="*/ 1948170 w 2897891"/>
              <a:gd name="connsiteY7" fmla="*/ 870361 h 1380319"/>
              <a:gd name="connsiteX8" fmla="*/ 1810058 w 2897891"/>
              <a:gd name="connsiteY8" fmla="*/ 832262 h 1380319"/>
              <a:gd name="connsiteX9" fmla="*/ 1741001 w 2897891"/>
              <a:gd name="connsiteY9" fmla="*/ 810830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2757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78914 w 2897891"/>
              <a:gd name="connsiteY52" fmla="*/ 1037049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81344 w 2897891"/>
              <a:gd name="connsiteY57" fmla="*/ 458405 h 1380319"/>
              <a:gd name="connsiteX58" fmla="*/ 819458 w 2897891"/>
              <a:gd name="connsiteY58" fmla="*/ 503649 h 1380319"/>
              <a:gd name="connsiteX0" fmla="*/ 819458 w 2897891"/>
              <a:gd name="connsiteY0" fmla="*/ 503649 h 1380319"/>
              <a:gd name="connsiteX1" fmla="*/ 1057583 w 2897891"/>
              <a:gd name="connsiteY1" fmla="*/ 589374 h 1380319"/>
              <a:gd name="connsiteX2" fmla="*/ 1281420 w 2897891"/>
              <a:gd name="connsiteY2" fmla="*/ 670337 h 1380319"/>
              <a:gd name="connsiteX3" fmla="*/ 1433820 w 2897891"/>
              <a:gd name="connsiteY3" fmla="*/ 713199 h 1380319"/>
              <a:gd name="connsiteX4" fmla="*/ 1686233 w 2897891"/>
              <a:gd name="connsiteY4" fmla="*/ 794162 h 1380319"/>
              <a:gd name="connsiteX5" fmla="*/ 1886258 w 2897891"/>
              <a:gd name="connsiteY5" fmla="*/ 848930 h 1380319"/>
              <a:gd name="connsiteX6" fmla="*/ 2057708 w 2897891"/>
              <a:gd name="connsiteY6" fmla="*/ 908462 h 1380319"/>
              <a:gd name="connsiteX7" fmla="*/ 1948170 w 2897891"/>
              <a:gd name="connsiteY7" fmla="*/ 870361 h 1380319"/>
              <a:gd name="connsiteX8" fmla="*/ 1810058 w 2897891"/>
              <a:gd name="connsiteY8" fmla="*/ 832262 h 1380319"/>
              <a:gd name="connsiteX9" fmla="*/ 1741001 w 2897891"/>
              <a:gd name="connsiteY9" fmla="*/ 810830 h 1380319"/>
              <a:gd name="connsiteX10" fmla="*/ 1543358 w 2897891"/>
              <a:gd name="connsiteY10" fmla="*/ 751299 h 1380319"/>
              <a:gd name="connsiteX11" fmla="*/ 1419534 w 2897891"/>
              <a:gd name="connsiteY11" fmla="*/ 713199 h 1380319"/>
              <a:gd name="connsiteX12" fmla="*/ 1309995 w 2897891"/>
              <a:gd name="connsiteY12" fmla="*/ 741775 h 1380319"/>
              <a:gd name="connsiteX13" fmla="*/ 1186171 w 2897891"/>
              <a:gd name="connsiteY13" fmla="*/ 779874 h 1380319"/>
              <a:gd name="connsiteX14" fmla="*/ 1109970 w 2897891"/>
              <a:gd name="connsiteY14" fmla="*/ 808449 h 1380319"/>
              <a:gd name="connsiteX15" fmla="*/ 1019482 w 2897891"/>
              <a:gd name="connsiteY15" fmla="*/ 791780 h 1380319"/>
              <a:gd name="connsiteX16" fmla="*/ 886133 w 2897891"/>
              <a:gd name="connsiteY16" fmla="*/ 770349 h 1380319"/>
              <a:gd name="connsiteX17" fmla="*/ 767071 w 2897891"/>
              <a:gd name="connsiteY17" fmla="*/ 746536 h 1380319"/>
              <a:gd name="connsiteX18" fmla="*/ 681345 w 2897891"/>
              <a:gd name="connsiteY18" fmla="*/ 729868 h 1380319"/>
              <a:gd name="connsiteX19" fmla="*/ 621814 w 2897891"/>
              <a:gd name="connsiteY19" fmla="*/ 729869 h 1380319"/>
              <a:gd name="connsiteX20" fmla="*/ 552757 w 2897891"/>
              <a:gd name="connsiteY20" fmla="*/ 846549 h 1380319"/>
              <a:gd name="connsiteX21" fmla="*/ 457508 w 2897891"/>
              <a:gd name="connsiteY21" fmla="*/ 946562 h 1380319"/>
              <a:gd name="connsiteX22" fmla="*/ 371783 w 2897891"/>
              <a:gd name="connsiteY22" fmla="*/ 1008474 h 1380319"/>
              <a:gd name="connsiteX23" fmla="*/ 262245 w 2897891"/>
              <a:gd name="connsiteY23" fmla="*/ 1046574 h 1380319"/>
              <a:gd name="connsiteX24" fmla="*/ 352733 w 2897891"/>
              <a:gd name="connsiteY24" fmla="*/ 1060862 h 1380319"/>
              <a:gd name="connsiteX25" fmla="*/ 643245 w 2897891"/>
              <a:gd name="connsiteY25" fmla="*/ 1113249 h 1380319"/>
              <a:gd name="connsiteX26" fmla="*/ 1071870 w 2897891"/>
              <a:gd name="connsiteY26" fmla="*/ 1184687 h 1380319"/>
              <a:gd name="connsiteX27" fmla="*/ 1376670 w 2897891"/>
              <a:gd name="connsiteY27" fmla="*/ 1251362 h 1380319"/>
              <a:gd name="connsiteX28" fmla="*/ 1671945 w 2897891"/>
              <a:gd name="connsiteY28" fmla="*/ 1298987 h 1380319"/>
              <a:gd name="connsiteX29" fmla="*/ 1986270 w 2897891"/>
              <a:gd name="connsiteY29" fmla="*/ 1351374 h 1380319"/>
              <a:gd name="connsiteX30" fmla="*/ 2252970 w 2897891"/>
              <a:gd name="connsiteY30" fmla="*/ 1377568 h 1380319"/>
              <a:gd name="connsiteX31" fmla="*/ 2519670 w 2897891"/>
              <a:gd name="connsiteY31" fmla="*/ 1372806 h 1380319"/>
              <a:gd name="connsiteX32" fmla="*/ 2753033 w 2897891"/>
              <a:gd name="connsiteY32" fmla="*/ 1318037 h 1380319"/>
              <a:gd name="connsiteX33" fmla="*/ 2872095 w 2897891"/>
              <a:gd name="connsiteY33" fmla="*/ 1156112 h 1380319"/>
              <a:gd name="connsiteX34" fmla="*/ 2895908 w 2897891"/>
              <a:gd name="connsiteY34" fmla="*/ 967993 h 1380319"/>
              <a:gd name="connsiteX35" fmla="*/ 2838758 w 2897891"/>
              <a:gd name="connsiteY35" fmla="*/ 803687 h 1380319"/>
              <a:gd name="connsiteX36" fmla="*/ 2691120 w 2897891"/>
              <a:gd name="connsiteY36" fmla="*/ 698912 h 1380319"/>
              <a:gd name="connsiteX37" fmla="*/ 2524433 w 2897891"/>
              <a:gd name="connsiteY37" fmla="*/ 636999 h 1380319"/>
              <a:gd name="connsiteX38" fmla="*/ 2105333 w 2897891"/>
              <a:gd name="connsiteY38" fmla="*/ 489362 h 1380319"/>
              <a:gd name="connsiteX39" fmla="*/ 1767195 w 2897891"/>
              <a:gd name="connsiteY39" fmla="*/ 365536 h 1380319"/>
              <a:gd name="connsiteX40" fmla="*/ 1490970 w 2897891"/>
              <a:gd name="connsiteY40" fmla="*/ 272669 h 1380319"/>
              <a:gd name="connsiteX41" fmla="*/ 1243320 w 2897891"/>
              <a:gd name="connsiteY41" fmla="*/ 194087 h 1380319"/>
              <a:gd name="connsiteX42" fmla="*/ 1033770 w 2897891"/>
              <a:gd name="connsiteY42" fmla="*/ 132174 h 1380319"/>
              <a:gd name="connsiteX43" fmla="*/ 848033 w 2897891"/>
              <a:gd name="connsiteY43" fmla="*/ 70262 h 1380319"/>
              <a:gd name="connsiteX44" fmla="*/ 609908 w 2897891"/>
              <a:gd name="connsiteY44" fmla="*/ 3587 h 1380319"/>
              <a:gd name="connsiteX45" fmla="*/ 395595 w 2897891"/>
              <a:gd name="connsiteY45" fmla="*/ 22637 h 1380319"/>
              <a:gd name="connsiteX46" fmla="*/ 186045 w 2897891"/>
              <a:gd name="connsiteY46" fmla="*/ 136937 h 1380319"/>
              <a:gd name="connsiteX47" fmla="*/ 57458 w 2897891"/>
              <a:gd name="connsiteY47" fmla="*/ 294099 h 1380319"/>
              <a:gd name="connsiteX48" fmla="*/ 19358 w 2897891"/>
              <a:gd name="connsiteY48" fmla="*/ 456024 h 1380319"/>
              <a:gd name="connsiteX49" fmla="*/ 308 w 2897891"/>
              <a:gd name="connsiteY49" fmla="*/ 622712 h 1380319"/>
              <a:gd name="connsiteX50" fmla="*/ 33645 w 2897891"/>
              <a:gd name="connsiteY50" fmla="*/ 841787 h 1380319"/>
              <a:gd name="connsiteX51" fmla="*/ 162233 w 2897891"/>
              <a:gd name="connsiteY51" fmla="*/ 989424 h 1380319"/>
              <a:gd name="connsiteX52" fmla="*/ 278914 w 2897891"/>
              <a:gd name="connsiteY52" fmla="*/ 1037049 h 1380319"/>
              <a:gd name="connsiteX53" fmla="*/ 424170 w 2897891"/>
              <a:gd name="connsiteY53" fmla="*/ 975137 h 1380319"/>
              <a:gd name="connsiteX54" fmla="*/ 567045 w 2897891"/>
              <a:gd name="connsiteY54" fmla="*/ 822737 h 1380319"/>
              <a:gd name="connsiteX55" fmla="*/ 638483 w 2897891"/>
              <a:gd name="connsiteY55" fmla="*/ 670337 h 1380319"/>
              <a:gd name="connsiteX56" fmla="*/ 657533 w 2897891"/>
              <a:gd name="connsiteY56" fmla="*/ 541749 h 1380319"/>
              <a:gd name="connsiteX57" fmla="*/ 676582 w 2897891"/>
              <a:gd name="connsiteY57" fmla="*/ 458405 h 1380319"/>
              <a:gd name="connsiteX58" fmla="*/ 819458 w 2897891"/>
              <a:gd name="connsiteY58" fmla="*/ 503649 h 1380319"/>
              <a:gd name="connsiteX0" fmla="*/ 819485 w 2897918"/>
              <a:gd name="connsiteY0" fmla="*/ 503649 h 1380319"/>
              <a:gd name="connsiteX1" fmla="*/ 1057610 w 2897918"/>
              <a:gd name="connsiteY1" fmla="*/ 589374 h 1380319"/>
              <a:gd name="connsiteX2" fmla="*/ 1281447 w 2897918"/>
              <a:gd name="connsiteY2" fmla="*/ 670337 h 1380319"/>
              <a:gd name="connsiteX3" fmla="*/ 1433847 w 2897918"/>
              <a:gd name="connsiteY3" fmla="*/ 713199 h 1380319"/>
              <a:gd name="connsiteX4" fmla="*/ 1686260 w 2897918"/>
              <a:gd name="connsiteY4" fmla="*/ 794162 h 1380319"/>
              <a:gd name="connsiteX5" fmla="*/ 1886285 w 2897918"/>
              <a:gd name="connsiteY5" fmla="*/ 848930 h 1380319"/>
              <a:gd name="connsiteX6" fmla="*/ 2057735 w 2897918"/>
              <a:gd name="connsiteY6" fmla="*/ 908462 h 1380319"/>
              <a:gd name="connsiteX7" fmla="*/ 1948197 w 2897918"/>
              <a:gd name="connsiteY7" fmla="*/ 870361 h 1380319"/>
              <a:gd name="connsiteX8" fmla="*/ 1810085 w 2897918"/>
              <a:gd name="connsiteY8" fmla="*/ 832262 h 1380319"/>
              <a:gd name="connsiteX9" fmla="*/ 1741028 w 2897918"/>
              <a:gd name="connsiteY9" fmla="*/ 810830 h 1380319"/>
              <a:gd name="connsiteX10" fmla="*/ 1543385 w 2897918"/>
              <a:gd name="connsiteY10" fmla="*/ 751299 h 1380319"/>
              <a:gd name="connsiteX11" fmla="*/ 1419561 w 2897918"/>
              <a:gd name="connsiteY11" fmla="*/ 713199 h 1380319"/>
              <a:gd name="connsiteX12" fmla="*/ 1310022 w 2897918"/>
              <a:gd name="connsiteY12" fmla="*/ 741775 h 1380319"/>
              <a:gd name="connsiteX13" fmla="*/ 1186198 w 2897918"/>
              <a:gd name="connsiteY13" fmla="*/ 779874 h 1380319"/>
              <a:gd name="connsiteX14" fmla="*/ 1109997 w 2897918"/>
              <a:gd name="connsiteY14" fmla="*/ 808449 h 1380319"/>
              <a:gd name="connsiteX15" fmla="*/ 1019509 w 2897918"/>
              <a:gd name="connsiteY15" fmla="*/ 791780 h 1380319"/>
              <a:gd name="connsiteX16" fmla="*/ 886160 w 2897918"/>
              <a:gd name="connsiteY16" fmla="*/ 770349 h 1380319"/>
              <a:gd name="connsiteX17" fmla="*/ 767098 w 2897918"/>
              <a:gd name="connsiteY17" fmla="*/ 746536 h 1380319"/>
              <a:gd name="connsiteX18" fmla="*/ 681372 w 2897918"/>
              <a:gd name="connsiteY18" fmla="*/ 729868 h 1380319"/>
              <a:gd name="connsiteX19" fmla="*/ 621841 w 2897918"/>
              <a:gd name="connsiteY19" fmla="*/ 729869 h 1380319"/>
              <a:gd name="connsiteX20" fmla="*/ 552784 w 2897918"/>
              <a:gd name="connsiteY20" fmla="*/ 846549 h 1380319"/>
              <a:gd name="connsiteX21" fmla="*/ 457535 w 2897918"/>
              <a:gd name="connsiteY21" fmla="*/ 946562 h 1380319"/>
              <a:gd name="connsiteX22" fmla="*/ 371810 w 2897918"/>
              <a:gd name="connsiteY22" fmla="*/ 1008474 h 1380319"/>
              <a:gd name="connsiteX23" fmla="*/ 262272 w 2897918"/>
              <a:gd name="connsiteY23" fmla="*/ 1046574 h 1380319"/>
              <a:gd name="connsiteX24" fmla="*/ 352760 w 2897918"/>
              <a:gd name="connsiteY24" fmla="*/ 1060862 h 1380319"/>
              <a:gd name="connsiteX25" fmla="*/ 643272 w 2897918"/>
              <a:gd name="connsiteY25" fmla="*/ 1113249 h 1380319"/>
              <a:gd name="connsiteX26" fmla="*/ 1071897 w 2897918"/>
              <a:gd name="connsiteY26" fmla="*/ 1184687 h 1380319"/>
              <a:gd name="connsiteX27" fmla="*/ 1376697 w 2897918"/>
              <a:gd name="connsiteY27" fmla="*/ 1251362 h 1380319"/>
              <a:gd name="connsiteX28" fmla="*/ 1671972 w 2897918"/>
              <a:gd name="connsiteY28" fmla="*/ 1298987 h 1380319"/>
              <a:gd name="connsiteX29" fmla="*/ 1986297 w 2897918"/>
              <a:gd name="connsiteY29" fmla="*/ 1351374 h 1380319"/>
              <a:gd name="connsiteX30" fmla="*/ 2252997 w 2897918"/>
              <a:gd name="connsiteY30" fmla="*/ 1377568 h 1380319"/>
              <a:gd name="connsiteX31" fmla="*/ 2519697 w 2897918"/>
              <a:gd name="connsiteY31" fmla="*/ 1372806 h 1380319"/>
              <a:gd name="connsiteX32" fmla="*/ 2753060 w 2897918"/>
              <a:gd name="connsiteY32" fmla="*/ 1318037 h 1380319"/>
              <a:gd name="connsiteX33" fmla="*/ 2872122 w 2897918"/>
              <a:gd name="connsiteY33" fmla="*/ 1156112 h 1380319"/>
              <a:gd name="connsiteX34" fmla="*/ 2895935 w 2897918"/>
              <a:gd name="connsiteY34" fmla="*/ 967993 h 1380319"/>
              <a:gd name="connsiteX35" fmla="*/ 2838785 w 2897918"/>
              <a:gd name="connsiteY35" fmla="*/ 803687 h 1380319"/>
              <a:gd name="connsiteX36" fmla="*/ 2691147 w 2897918"/>
              <a:gd name="connsiteY36" fmla="*/ 698912 h 1380319"/>
              <a:gd name="connsiteX37" fmla="*/ 2524460 w 2897918"/>
              <a:gd name="connsiteY37" fmla="*/ 636999 h 1380319"/>
              <a:gd name="connsiteX38" fmla="*/ 2105360 w 2897918"/>
              <a:gd name="connsiteY38" fmla="*/ 489362 h 1380319"/>
              <a:gd name="connsiteX39" fmla="*/ 1767222 w 2897918"/>
              <a:gd name="connsiteY39" fmla="*/ 365536 h 1380319"/>
              <a:gd name="connsiteX40" fmla="*/ 1490997 w 2897918"/>
              <a:gd name="connsiteY40" fmla="*/ 272669 h 1380319"/>
              <a:gd name="connsiteX41" fmla="*/ 1243347 w 2897918"/>
              <a:gd name="connsiteY41" fmla="*/ 194087 h 1380319"/>
              <a:gd name="connsiteX42" fmla="*/ 1033797 w 2897918"/>
              <a:gd name="connsiteY42" fmla="*/ 132174 h 1380319"/>
              <a:gd name="connsiteX43" fmla="*/ 848060 w 2897918"/>
              <a:gd name="connsiteY43" fmla="*/ 70262 h 1380319"/>
              <a:gd name="connsiteX44" fmla="*/ 609935 w 2897918"/>
              <a:gd name="connsiteY44" fmla="*/ 3587 h 1380319"/>
              <a:gd name="connsiteX45" fmla="*/ 395622 w 2897918"/>
              <a:gd name="connsiteY45" fmla="*/ 22637 h 1380319"/>
              <a:gd name="connsiteX46" fmla="*/ 186072 w 2897918"/>
              <a:gd name="connsiteY46" fmla="*/ 136937 h 1380319"/>
              <a:gd name="connsiteX47" fmla="*/ 64629 w 2897918"/>
              <a:gd name="connsiteY47" fmla="*/ 291718 h 1380319"/>
              <a:gd name="connsiteX48" fmla="*/ 19385 w 2897918"/>
              <a:gd name="connsiteY48" fmla="*/ 456024 h 1380319"/>
              <a:gd name="connsiteX49" fmla="*/ 335 w 2897918"/>
              <a:gd name="connsiteY49" fmla="*/ 622712 h 1380319"/>
              <a:gd name="connsiteX50" fmla="*/ 33672 w 2897918"/>
              <a:gd name="connsiteY50" fmla="*/ 841787 h 1380319"/>
              <a:gd name="connsiteX51" fmla="*/ 162260 w 2897918"/>
              <a:gd name="connsiteY51" fmla="*/ 989424 h 1380319"/>
              <a:gd name="connsiteX52" fmla="*/ 278941 w 2897918"/>
              <a:gd name="connsiteY52" fmla="*/ 1037049 h 1380319"/>
              <a:gd name="connsiteX53" fmla="*/ 424197 w 2897918"/>
              <a:gd name="connsiteY53" fmla="*/ 975137 h 1380319"/>
              <a:gd name="connsiteX54" fmla="*/ 567072 w 2897918"/>
              <a:gd name="connsiteY54" fmla="*/ 822737 h 1380319"/>
              <a:gd name="connsiteX55" fmla="*/ 638510 w 2897918"/>
              <a:gd name="connsiteY55" fmla="*/ 670337 h 1380319"/>
              <a:gd name="connsiteX56" fmla="*/ 657560 w 2897918"/>
              <a:gd name="connsiteY56" fmla="*/ 541749 h 1380319"/>
              <a:gd name="connsiteX57" fmla="*/ 676609 w 2897918"/>
              <a:gd name="connsiteY57" fmla="*/ 458405 h 1380319"/>
              <a:gd name="connsiteX58" fmla="*/ 819485 w 2897918"/>
              <a:gd name="connsiteY58" fmla="*/ 503649 h 1380319"/>
              <a:gd name="connsiteX0" fmla="*/ 819938 w 2898371"/>
              <a:gd name="connsiteY0" fmla="*/ 503649 h 1380319"/>
              <a:gd name="connsiteX1" fmla="*/ 1058063 w 2898371"/>
              <a:gd name="connsiteY1" fmla="*/ 589374 h 1380319"/>
              <a:gd name="connsiteX2" fmla="*/ 1281900 w 2898371"/>
              <a:gd name="connsiteY2" fmla="*/ 670337 h 1380319"/>
              <a:gd name="connsiteX3" fmla="*/ 1434300 w 2898371"/>
              <a:gd name="connsiteY3" fmla="*/ 713199 h 1380319"/>
              <a:gd name="connsiteX4" fmla="*/ 1686713 w 2898371"/>
              <a:gd name="connsiteY4" fmla="*/ 794162 h 1380319"/>
              <a:gd name="connsiteX5" fmla="*/ 1886738 w 2898371"/>
              <a:gd name="connsiteY5" fmla="*/ 848930 h 1380319"/>
              <a:gd name="connsiteX6" fmla="*/ 2058188 w 2898371"/>
              <a:gd name="connsiteY6" fmla="*/ 908462 h 1380319"/>
              <a:gd name="connsiteX7" fmla="*/ 1948650 w 2898371"/>
              <a:gd name="connsiteY7" fmla="*/ 870361 h 1380319"/>
              <a:gd name="connsiteX8" fmla="*/ 1810538 w 2898371"/>
              <a:gd name="connsiteY8" fmla="*/ 832262 h 1380319"/>
              <a:gd name="connsiteX9" fmla="*/ 1741481 w 2898371"/>
              <a:gd name="connsiteY9" fmla="*/ 810830 h 1380319"/>
              <a:gd name="connsiteX10" fmla="*/ 1543838 w 2898371"/>
              <a:gd name="connsiteY10" fmla="*/ 751299 h 1380319"/>
              <a:gd name="connsiteX11" fmla="*/ 1420014 w 2898371"/>
              <a:gd name="connsiteY11" fmla="*/ 713199 h 1380319"/>
              <a:gd name="connsiteX12" fmla="*/ 1310475 w 2898371"/>
              <a:gd name="connsiteY12" fmla="*/ 741775 h 1380319"/>
              <a:gd name="connsiteX13" fmla="*/ 1186651 w 2898371"/>
              <a:gd name="connsiteY13" fmla="*/ 779874 h 1380319"/>
              <a:gd name="connsiteX14" fmla="*/ 1110450 w 2898371"/>
              <a:gd name="connsiteY14" fmla="*/ 808449 h 1380319"/>
              <a:gd name="connsiteX15" fmla="*/ 1019962 w 2898371"/>
              <a:gd name="connsiteY15" fmla="*/ 791780 h 1380319"/>
              <a:gd name="connsiteX16" fmla="*/ 886613 w 2898371"/>
              <a:gd name="connsiteY16" fmla="*/ 770349 h 1380319"/>
              <a:gd name="connsiteX17" fmla="*/ 767551 w 2898371"/>
              <a:gd name="connsiteY17" fmla="*/ 746536 h 1380319"/>
              <a:gd name="connsiteX18" fmla="*/ 681825 w 2898371"/>
              <a:gd name="connsiteY18" fmla="*/ 729868 h 1380319"/>
              <a:gd name="connsiteX19" fmla="*/ 622294 w 2898371"/>
              <a:gd name="connsiteY19" fmla="*/ 729869 h 1380319"/>
              <a:gd name="connsiteX20" fmla="*/ 553237 w 2898371"/>
              <a:gd name="connsiteY20" fmla="*/ 846549 h 1380319"/>
              <a:gd name="connsiteX21" fmla="*/ 457988 w 2898371"/>
              <a:gd name="connsiteY21" fmla="*/ 946562 h 1380319"/>
              <a:gd name="connsiteX22" fmla="*/ 372263 w 2898371"/>
              <a:gd name="connsiteY22" fmla="*/ 1008474 h 1380319"/>
              <a:gd name="connsiteX23" fmla="*/ 262725 w 2898371"/>
              <a:gd name="connsiteY23" fmla="*/ 1046574 h 1380319"/>
              <a:gd name="connsiteX24" fmla="*/ 353213 w 2898371"/>
              <a:gd name="connsiteY24" fmla="*/ 1060862 h 1380319"/>
              <a:gd name="connsiteX25" fmla="*/ 643725 w 2898371"/>
              <a:gd name="connsiteY25" fmla="*/ 1113249 h 1380319"/>
              <a:gd name="connsiteX26" fmla="*/ 1072350 w 2898371"/>
              <a:gd name="connsiteY26" fmla="*/ 1184687 h 1380319"/>
              <a:gd name="connsiteX27" fmla="*/ 1377150 w 2898371"/>
              <a:gd name="connsiteY27" fmla="*/ 1251362 h 1380319"/>
              <a:gd name="connsiteX28" fmla="*/ 1672425 w 2898371"/>
              <a:gd name="connsiteY28" fmla="*/ 1298987 h 1380319"/>
              <a:gd name="connsiteX29" fmla="*/ 1986750 w 2898371"/>
              <a:gd name="connsiteY29" fmla="*/ 1351374 h 1380319"/>
              <a:gd name="connsiteX30" fmla="*/ 2253450 w 2898371"/>
              <a:gd name="connsiteY30" fmla="*/ 1377568 h 1380319"/>
              <a:gd name="connsiteX31" fmla="*/ 2520150 w 2898371"/>
              <a:gd name="connsiteY31" fmla="*/ 1372806 h 1380319"/>
              <a:gd name="connsiteX32" fmla="*/ 2753513 w 2898371"/>
              <a:gd name="connsiteY32" fmla="*/ 1318037 h 1380319"/>
              <a:gd name="connsiteX33" fmla="*/ 2872575 w 2898371"/>
              <a:gd name="connsiteY33" fmla="*/ 1156112 h 1380319"/>
              <a:gd name="connsiteX34" fmla="*/ 2896388 w 2898371"/>
              <a:gd name="connsiteY34" fmla="*/ 967993 h 1380319"/>
              <a:gd name="connsiteX35" fmla="*/ 2839238 w 2898371"/>
              <a:gd name="connsiteY35" fmla="*/ 803687 h 1380319"/>
              <a:gd name="connsiteX36" fmla="*/ 2691600 w 2898371"/>
              <a:gd name="connsiteY36" fmla="*/ 698912 h 1380319"/>
              <a:gd name="connsiteX37" fmla="*/ 2524913 w 2898371"/>
              <a:gd name="connsiteY37" fmla="*/ 636999 h 1380319"/>
              <a:gd name="connsiteX38" fmla="*/ 2105813 w 2898371"/>
              <a:gd name="connsiteY38" fmla="*/ 489362 h 1380319"/>
              <a:gd name="connsiteX39" fmla="*/ 1767675 w 2898371"/>
              <a:gd name="connsiteY39" fmla="*/ 365536 h 1380319"/>
              <a:gd name="connsiteX40" fmla="*/ 1491450 w 2898371"/>
              <a:gd name="connsiteY40" fmla="*/ 272669 h 1380319"/>
              <a:gd name="connsiteX41" fmla="*/ 1243800 w 2898371"/>
              <a:gd name="connsiteY41" fmla="*/ 194087 h 1380319"/>
              <a:gd name="connsiteX42" fmla="*/ 1034250 w 2898371"/>
              <a:gd name="connsiteY42" fmla="*/ 132174 h 1380319"/>
              <a:gd name="connsiteX43" fmla="*/ 848513 w 2898371"/>
              <a:gd name="connsiteY43" fmla="*/ 70262 h 1380319"/>
              <a:gd name="connsiteX44" fmla="*/ 610388 w 2898371"/>
              <a:gd name="connsiteY44" fmla="*/ 3587 h 1380319"/>
              <a:gd name="connsiteX45" fmla="*/ 396075 w 2898371"/>
              <a:gd name="connsiteY45" fmla="*/ 22637 h 1380319"/>
              <a:gd name="connsiteX46" fmla="*/ 186525 w 2898371"/>
              <a:gd name="connsiteY46" fmla="*/ 136937 h 1380319"/>
              <a:gd name="connsiteX47" fmla="*/ 65082 w 2898371"/>
              <a:gd name="connsiteY47" fmla="*/ 291718 h 1380319"/>
              <a:gd name="connsiteX48" fmla="*/ 15075 w 2898371"/>
              <a:gd name="connsiteY48" fmla="*/ 456024 h 1380319"/>
              <a:gd name="connsiteX49" fmla="*/ 788 w 2898371"/>
              <a:gd name="connsiteY49" fmla="*/ 622712 h 1380319"/>
              <a:gd name="connsiteX50" fmla="*/ 34125 w 2898371"/>
              <a:gd name="connsiteY50" fmla="*/ 841787 h 1380319"/>
              <a:gd name="connsiteX51" fmla="*/ 162713 w 2898371"/>
              <a:gd name="connsiteY51" fmla="*/ 989424 h 1380319"/>
              <a:gd name="connsiteX52" fmla="*/ 279394 w 2898371"/>
              <a:gd name="connsiteY52" fmla="*/ 1037049 h 1380319"/>
              <a:gd name="connsiteX53" fmla="*/ 424650 w 2898371"/>
              <a:gd name="connsiteY53" fmla="*/ 975137 h 1380319"/>
              <a:gd name="connsiteX54" fmla="*/ 567525 w 2898371"/>
              <a:gd name="connsiteY54" fmla="*/ 822737 h 1380319"/>
              <a:gd name="connsiteX55" fmla="*/ 638963 w 2898371"/>
              <a:gd name="connsiteY55" fmla="*/ 670337 h 1380319"/>
              <a:gd name="connsiteX56" fmla="*/ 658013 w 2898371"/>
              <a:gd name="connsiteY56" fmla="*/ 541749 h 1380319"/>
              <a:gd name="connsiteX57" fmla="*/ 677062 w 2898371"/>
              <a:gd name="connsiteY57" fmla="*/ 458405 h 1380319"/>
              <a:gd name="connsiteX58" fmla="*/ 819938 w 2898371"/>
              <a:gd name="connsiteY58" fmla="*/ 503649 h 1380319"/>
              <a:gd name="connsiteX0" fmla="*/ 819938 w 2898371"/>
              <a:gd name="connsiteY0" fmla="*/ 503649 h 1380319"/>
              <a:gd name="connsiteX1" fmla="*/ 1058063 w 2898371"/>
              <a:gd name="connsiteY1" fmla="*/ 589374 h 1380319"/>
              <a:gd name="connsiteX2" fmla="*/ 1281900 w 2898371"/>
              <a:gd name="connsiteY2" fmla="*/ 670337 h 1380319"/>
              <a:gd name="connsiteX3" fmla="*/ 1434300 w 2898371"/>
              <a:gd name="connsiteY3" fmla="*/ 713199 h 1380319"/>
              <a:gd name="connsiteX4" fmla="*/ 1686713 w 2898371"/>
              <a:gd name="connsiteY4" fmla="*/ 794162 h 1380319"/>
              <a:gd name="connsiteX5" fmla="*/ 1886738 w 2898371"/>
              <a:gd name="connsiteY5" fmla="*/ 848930 h 1380319"/>
              <a:gd name="connsiteX6" fmla="*/ 2058188 w 2898371"/>
              <a:gd name="connsiteY6" fmla="*/ 908462 h 1380319"/>
              <a:gd name="connsiteX7" fmla="*/ 1948650 w 2898371"/>
              <a:gd name="connsiteY7" fmla="*/ 870361 h 1380319"/>
              <a:gd name="connsiteX8" fmla="*/ 1810538 w 2898371"/>
              <a:gd name="connsiteY8" fmla="*/ 832262 h 1380319"/>
              <a:gd name="connsiteX9" fmla="*/ 1741481 w 2898371"/>
              <a:gd name="connsiteY9" fmla="*/ 810830 h 1380319"/>
              <a:gd name="connsiteX10" fmla="*/ 1543838 w 2898371"/>
              <a:gd name="connsiteY10" fmla="*/ 751299 h 1380319"/>
              <a:gd name="connsiteX11" fmla="*/ 1420014 w 2898371"/>
              <a:gd name="connsiteY11" fmla="*/ 713199 h 1380319"/>
              <a:gd name="connsiteX12" fmla="*/ 1310475 w 2898371"/>
              <a:gd name="connsiteY12" fmla="*/ 741775 h 1380319"/>
              <a:gd name="connsiteX13" fmla="*/ 1186651 w 2898371"/>
              <a:gd name="connsiteY13" fmla="*/ 779874 h 1380319"/>
              <a:gd name="connsiteX14" fmla="*/ 1110450 w 2898371"/>
              <a:gd name="connsiteY14" fmla="*/ 808449 h 1380319"/>
              <a:gd name="connsiteX15" fmla="*/ 1019962 w 2898371"/>
              <a:gd name="connsiteY15" fmla="*/ 791780 h 1380319"/>
              <a:gd name="connsiteX16" fmla="*/ 886613 w 2898371"/>
              <a:gd name="connsiteY16" fmla="*/ 770349 h 1380319"/>
              <a:gd name="connsiteX17" fmla="*/ 767551 w 2898371"/>
              <a:gd name="connsiteY17" fmla="*/ 746536 h 1380319"/>
              <a:gd name="connsiteX18" fmla="*/ 658013 w 2898371"/>
              <a:gd name="connsiteY18" fmla="*/ 725106 h 1380319"/>
              <a:gd name="connsiteX19" fmla="*/ 622294 w 2898371"/>
              <a:gd name="connsiteY19" fmla="*/ 729869 h 1380319"/>
              <a:gd name="connsiteX20" fmla="*/ 553237 w 2898371"/>
              <a:gd name="connsiteY20" fmla="*/ 846549 h 1380319"/>
              <a:gd name="connsiteX21" fmla="*/ 457988 w 2898371"/>
              <a:gd name="connsiteY21" fmla="*/ 946562 h 1380319"/>
              <a:gd name="connsiteX22" fmla="*/ 372263 w 2898371"/>
              <a:gd name="connsiteY22" fmla="*/ 1008474 h 1380319"/>
              <a:gd name="connsiteX23" fmla="*/ 262725 w 2898371"/>
              <a:gd name="connsiteY23" fmla="*/ 1046574 h 1380319"/>
              <a:gd name="connsiteX24" fmla="*/ 353213 w 2898371"/>
              <a:gd name="connsiteY24" fmla="*/ 1060862 h 1380319"/>
              <a:gd name="connsiteX25" fmla="*/ 643725 w 2898371"/>
              <a:gd name="connsiteY25" fmla="*/ 1113249 h 1380319"/>
              <a:gd name="connsiteX26" fmla="*/ 1072350 w 2898371"/>
              <a:gd name="connsiteY26" fmla="*/ 1184687 h 1380319"/>
              <a:gd name="connsiteX27" fmla="*/ 1377150 w 2898371"/>
              <a:gd name="connsiteY27" fmla="*/ 1251362 h 1380319"/>
              <a:gd name="connsiteX28" fmla="*/ 1672425 w 2898371"/>
              <a:gd name="connsiteY28" fmla="*/ 1298987 h 1380319"/>
              <a:gd name="connsiteX29" fmla="*/ 1986750 w 2898371"/>
              <a:gd name="connsiteY29" fmla="*/ 1351374 h 1380319"/>
              <a:gd name="connsiteX30" fmla="*/ 2253450 w 2898371"/>
              <a:gd name="connsiteY30" fmla="*/ 1377568 h 1380319"/>
              <a:gd name="connsiteX31" fmla="*/ 2520150 w 2898371"/>
              <a:gd name="connsiteY31" fmla="*/ 1372806 h 1380319"/>
              <a:gd name="connsiteX32" fmla="*/ 2753513 w 2898371"/>
              <a:gd name="connsiteY32" fmla="*/ 1318037 h 1380319"/>
              <a:gd name="connsiteX33" fmla="*/ 2872575 w 2898371"/>
              <a:gd name="connsiteY33" fmla="*/ 1156112 h 1380319"/>
              <a:gd name="connsiteX34" fmla="*/ 2896388 w 2898371"/>
              <a:gd name="connsiteY34" fmla="*/ 967993 h 1380319"/>
              <a:gd name="connsiteX35" fmla="*/ 2839238 w 2898371"/>
              <a:gd name="connsiteY35" fmla="*/ 803687 h 1380319"/>
              <a:gd name="connsiteX36" fmla="*/ 2691600 w 2898371"/>
              <a:gd name="connsiteY36" fmla="*/ 698912 h 1380319"/>
              <a:gd name="connsiteX37" fmla="*/ 2524913 w 2898371"/>
              <a:gd name="connsiteY37" fmla="*/ 636999 h 1380319"/>
              <a:gd name="connsiteX38" fmla="*/ 2105813 w 2898371"/>
              <a:gd name="connsiteY38" fmla="*/ 489362 h 1380319"/>
              <a:gd name="connsiteX39" fmla="*/ 1767675 w 2898371"/>
              <a:gd name="connsiteY39" fmla="*/ 365536 h 1380319"/>
              <a:gd name="connsiteX40" fmla="*/ 1491450 w 2898371"/>
              <a:gd name="connsiteY40" fmla="*/ 272669 h 1380319"/>
              <a:gd name="connsiteX41" fmla="*/ 1243800 w 2898371"/>
              <a:gd name="connsiteY41" fmla="*/ 194087 h 1380319"/>
              <a:gd name="connsiteX42" fmla="*/ 1034250 w 2898371"/>
              <a:gd name="connsiteY42" fmla="*/ 132174 h 1380319"/>
              <a:gd name="connsiteX43" fmla="*/ 848513 w 2898371"/>
              <a:gd name="connsiteY43" fmla="*/ 70262 h 1380319"/>
              <a:gd name="connsiteX44" fmla="*/ 610388 w 2898371"/>
              <a:gd name="connsiteY44" fmla="*/ 3587 h 1380319"/>
              <a:gd name="connsiteX45" fmla="*/ 396075 w 2898371"/>
              <a:gd name="connsiteY45" fmla="*/ 22637 h 1380319"/>
              <a:gd name="connsiteX46" fmla="*/ 186525 w 2898371"/>
              <a:gd name="connsiteY46" fmla="*/ 136937 h 1380319"/>
              <a:gd name="connsiteX47" fmla="*/ 65082 w 2898371"/>
              <a:gd name="connsiteY47" fmla="*/ 291718 h 1380319"/>
              <a:gd name="connsiteX48" fmla="*/ 15075 w 2898371"/>
              <a:gd name="connsiteY48" fmla="*/ 456024 h 1380319"/>
              <a:gd name="connsiteX49" fmla="*/ 788 w 2898371"/>
              <a:gd name="connsiteY49" fmla="*/ 622712 h 1380319"/>
              <a:gd name="connsiteX50" fmla="*/ 34125 w 2898371"/>
              <a:gd name="connsiteY50" fmla="*/ 841787 h 1380319"/>
              <a:gd name="connsiteX51" fmla="*/ 162713 w 2898371"/>
              <a:gd name="connsiteY51" fmla="*/ 989424 h 1380319"/>
              <a:gd name="connsiteX52" fmla="*/ 279394 w 2898371"/>
              <a:gd name="connsiteY52" fmla="*/ 1037049 h 1380319"/>
              <a:gd name="connsiteX53" fmla="*/ 424650 w 2898371"/>
              <a:gd name="connsiteY53" fmla="*/ 975137 h 1380319"/>
              <a:gd name="connsiteX54" fmla="*/ 567525 w 2898371"/>
              <a:gd name="connsiteY54" fmla="*/ 822737 h 1380319"/>
              <a:gd name="connsiteX55" fmla="*/ 638963 w 2898371"/>
              <a:gd name="connsiteY55" fmla="*/ 670337 h 1380319"/>
              <a:gd name="connsiteX56" fmla="*/ 658013 w 2898371"/>
              <a:gd name="connsiteY56" fmla="*/ 541749 h 1380319"/>
              <a:gd name="connsiteX57" fmla="*/ 677062 w 2898371"/>
              <a:gd name="connsiteY57" fmla="*/ 458405 h 1380319"/>
              <a:gd name="connsiteX58" fmla="*/ 819938 w 2898371"/>
              <a:gd name="connsiteY58" fmla="*/ 503649 h 1380319"/>
              <a:gd name="connsiteX0" fmla="*/ 819938 w 2898371"/>
              <a:gd name="connsiteY0" fmla="*/ 503649 h 1380319"/>
              <a:gd name="connsiteX1" fmla="*/ 1058063 w 2898371"/>
              <a:gd name="connsiteY1" fmla="*/ 589374 h 1380319"/>
              <a:gd name="connsiteX2" fmla="*/ 1281900 w 2898371"/>
              <a:gd name="connsiteY2" fmla="*/ 670337 h 1380319"/>
              <a:gd name="connsiteX3" fmla="*/ 1434300 w 2898371"/>
              <a:gd name="connsiteY3" fmla="*/ 713199 h 1380319"/>
              <a:gd name="connsiteX4" fmla="*/ 1686713 w 2898371"/>
              <a:gd name="connsiteY4" fmla="*/ 794162 h 1380319"/>
              <a:gd name="connsiteX5" fmla="*/ 1886738 w 2898371"/>
              <a:gd name="connsiteY5" fmla="*/ 848930 h 1380319"/>
              <a:gd name="connsiteX6" fmla="*/ 2058188 w 2898371"/>
              <a:gd name="connsiteY6" fmla="*/ 908462 h 1380319"/>
              <a:gd name="connsiteX7" fmla="*/ 1948650 w 2898371"/>
              <a:gd name="connsiteY7" fmla="*/ 870361 h 1380319"/>
              <a:gd name="connsiteX8" fmla="*/ 1810538 w 2898371"/>
              <a:gd name="connsiteY8" fmla="*/ 832262 h 1380319"/>
              <a:gd name="connsiteX9" fmla="*/ 1741481 w 2898371"/>
              <a:gd name="connsiteY9" fmla="*/ 810830 h 1380319"/>
              <a:gd name="connsiteX10" fmla="*/ 1543838 w 2898371"/>
              <a:gd name="connsiteY10" fmla="*/ 751299 h 1380319"/>
              <a:gd name="connsiteX11" fmla="*/ 1420014 w 2898371"/>
              <a:gd name="connsiteY11" fmla="*/ 713199 h 1380319"/>
              <a:gd name="connsiteX12" fmla="*/ 1310475 w 2898371"/>
              <a:gd name="connsiteY12" fmla="*/ 741775 h 1380319"/>
              <a:gd name="connsiteX13" fmla="*/ 1186651 w 2898371"/>
              <a:gd name="connsiteY13" fmla="*/ 779874 h 1380319"/>
              <a:gd name="connsiteX14" fmla="*/ 1110450 w 2898371"/>
              <a:gd name="connsiteY14" fmla="*/ 808449 h 1380319"/>
              <a:gd name="connsiteX15" fmla="*/ 1019962 w 2898371"/>
              <a:gd name="connsiteY15" fmla="*/ 791780 h 1380319"/>
              <a:gd name="connsiteX16" fmla="*/ 886613 w 2898371"/>
              <a:gd name="connsiteY16" fmla="*/ 770349 h 1380319"/>
              <a:gd name="connsiteX17" fmla="*/ 767551 w 2898371"/>
              <a:gd name="connsiteY17" fmla="*/ 746536 h 1380319"/>
              <a:gd name="connsiteX18" fmla="*/ 658013 w 2898371"/>
              <a:gd name="connsiteY18" fmla="*/ 725106 h 1380319"/>
              <a:gd name="connsiteX19" fmla="*/ 622294 w 2898371"/>
              <a:gd name="connsiteY19" fmla="*/ 729869 h 1380319"/>
              <a:gd name="connsiteX20" fmla="*/ 553237 w 2898371"/>
              <a:gd name="connsiteY20" fmla="*/ 846549 h 1380319"/>
              <a:gd name="connsiteX21" fmla="*/ 457988 w 2898371"/>
              <a:gd name="connsiteY21" fmla="*/ 946562 h 1380319"/>
              <a:gd name="connsiteX22" fmla="*/ 372263 w 2898371"/>
              <a:gd name="connsiteY22" fmla="*/ 1006092 h 1380319"/>
              <a:gd name="connsiteX23" fmla="*/ 262725 w 2898371"/>
              <a:gd name="connsiteY23" fmla="*/ 1046574 h 1380319"/>
              <a:gd name="connsiteX24" fmla="*/ 353213 w 2898371"/>
              <a:gd name="connsiteY24" fmla="*/ 1060862 h 1380319"/>
              <a:gd name="connsiteX25" fmla="*/ 643725 w 2898371"/>
              <a:gd name="connsiteY25" fmla="*/ 1113249 h 1380319"/>
              <a:gd name="connsiteX26" fmla="*/ 1072350 w 2898371"/>
              <a:gd name="connsiteY26" fmla="*/ 1184687 h 1380319"/>
              <a:gd name="connsiteX27" fmla="*/ 1377150 w 2898371"/>
              <a:gd name="connsiteY27" fmla="*/ 1251362 h 1380319"/>
              <a:gd name="connsiteX28" fmla="*/ 1672425 w 2898371"/>
              <a:gd name="connsiteY28" fmla="*/ 1298987 h 1380319"/>
              <a:gd name="connsiteX29" fmla="*/ 1986750 w 2898371"/>
              <a:gd name="connsiteY29" fmla="*/ 1351374 h 1380319"/>
              <a:gd name="connsiteX30" fmla="*/ 2253450 w 2898371"/>
              <a:gd name="connsiteY30" fmla="*/ 1377568 h 1380319"/>
              <a:gd name="connsiteX31" fmla="*/ 2520150 w 2898371"/>
              <a:gd name="connsiteY31" fmla="*/ 1372806 h 1380319"/>
              <a:gd name="connsiteX32" fmla="*/ 2753513 w 2898371"/>
              <a:gd name="connsiteY32" fmla="*/ 1318037 h 1380319"/>
              <a:gd name="connsiteX33" fmla="*/ 2872575 w 2898371"/>
              <a:gd name="connsiteY33" fmla="*/ 1156112 h 1380319"/>
              <a:gd name="connsiteX34" fmla="*/ 2896388 w 2898371"/>
              <a:gd name="connsiteY34" fmla="*/ 967993 h 1380319"/>
              <a:gd name="connsiteX35" fmla="*/ 2839238 w 2898371"/>
              <a:gd name="connsiteY35" fmla="*/ 803687 h 1380319"/>
              <a:gd name="connsiteX36" fmla="*/ 2691600 w 2898371"/>
              <a:gd name="connsiteY36" fmla="*/ 698912 h 1380319"/>
              <a:gd name="connsiteX37" fmla="*/ 2524913 w 2898371"/>
              <a:gd name="connsiteY37" fmla="*/ 636999 h 1380319"/>
              <a:gd name="connsiteX38" fmla="*/ 2105813 w 2898371"/>
              <a:gd name="connsiteY38" fmla="*/ 489362 h 1380319"/>
              <a:gd name="connsiteX39" fmla="*/ 1767675 w 2898371"/>
              <a:gd name="connsiteY39" fmla="*/ 365536 h 1380319"/>
              <a:gd name="connsiteX40" fmla="*/ 1491450 w 2898371"/>
              <a:gd name="connsiteY40" fmla="*/ 272669 h 1380319"/>
              <a:gd name="connsiteX41" fmla="*/ 1243800 w 2898371"/>
              <a:gd name="connsiteY41" fmla="*/ 194087 h 1380319"/>
              <a:gd name="connsiteX42" fmla="*/ 1034250 w 2898371"/>
              <a:gd name="connsiteY42" fmla="*/ 132174 h 1380319"/>
              <a:gd name="connsiteX43" fmla="*/ 848513 w 2898371"/>
              <a:gd name="connsiteY43" fmla="*/ 70262 h 1380319"/>
              <a:gd name="connsiteX44" fmla="*/ 610388 w 2898371"/>
              <a:gd name="connsiteY44" fmla="*/ 3587 h 1380319"/>
              <a:gd name="connsiteX45" fmla="*/ 396075 w 2898371"/>
              <a:gd name="connsiteY45" fmla="*/ 22637 h 1380319"/>
              <a:gd name="connsiteX46" fmla="*/ 186525 w 2898371"/>
              <a:gd name="connsiteY46" fmla="*/ 136937 h 1380319"/>
              <a:gd name="connsiteX47" fmla="*/ 65082 w 2898371"/>
              <a:gd name="connsiteY47" fmla="*/ 291718 h 1380319"/>
              <a:gd name="connsiteX48" fmla="*/ 15075 w 2898371"/>
              <a:gd name="connsiteY48" fmla="*/ 456024 h 1380319"/>
              <a:gd name="connsiteX49" fmla="*/ 788 w 2898371"/>
              <a:gd name="connsiteY49" fmla="*/ 622712 h 1380319"/>
              <a:gd name="connsiteX50" fmla="*/ 34125 w 2898371"/>
              <a:gd name="connsiteY50" fmla="*/ 841787 h 1380319"/>
              <a:gd name="connsiteX51" fmla="*/ 162713 w 2898371"/>
              <a:gd name="connsiteY51" fmla="*/ 989424 h 1380319"/>
              <a:gd name="connsiteX52" fmla="*/ 279394 w 2898371"/>
              <a:gd name="connsiteY52" fmla="*/ 1037049 h 1380319"/>
              <a:gd name="connsiteX53" fmla="*/ 424650 w 2898371"/>
              <a:gd name="connsiteY53" fmla="*/ 975137 h 1380319"/>
              <a:gd name="connsiteX54" fmla="*/ 567525 w 2898371"/>
              <a:gd name="connsiteY54" fmla="*/ 822737 h 1380319"/>
              <a:gd name="connsiteX55" fmla="*/ 638963 w 2898371"/>
              <a:gd name="connsiteY55" fmla="*/ 670337 h 1380319"/>
              <a:gd name="connsiteX56" fmla="*/ 658013 w 2898371"/>
              <a:gd name="connsiteY56" fmla="*/ 541749 h 1380319"/>
              <a:gd name="connsiteX57" fmla="*/ 677062 w 2898371"/>
              <a:gd name="connsiteY57" fmla="*/ 458405 h 1380319"/>
              <a:gd name="connsiteX58" fmla="*/ 819938 w 2898371"/>
              <a:gd name="connsiteY58" fmla="*/ 503649 h 1380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98371" h="1380319">
                <a:moveTo>
                  <a:pt x="819938" y="503649"/>
                </a:moveTo>
                <a:cubicBezTo>
                  <a:pt x="883438" y="525477"/>
                  <a:pt x="978688" y="560799"/>
                  <a:pt x="1058063" y="589374"/>
                </a:cubicBezTo>
                <a:cubicBezTo>
                  <a:pt x="1135057" y="617155"/>
                  <a:pt x="1219194" y="649700"/>
                  <a:pt x="1281900" y="670337"/>
                </a:cubicBezTo>
                <a:cubicBezTo>
                  <a:pt x="1344606" y="690974"/>
                  <a:pt x="1366831" y="692562"/>
                  <a:pt x="1434300" y="713199"/>
                </a:cubicBezTo>
                <a:cubicBezTo>
                  <a:pt x="1501769" y="733836"/>
                  <a:pt x="1611307" y="771540"/>
                  <a:pt x="1686713" y="794162"/>
                </a:cubicBezTo>
                <a:cubicBezTo>
                  <a:pt x="1762119" y="816784"/>
                  <a:pt x="1824825" y="829880"/>
                  <a:pt x="1886738" y="848930"/>
                </a:cubicBezTo>
                <a:cubicBezTo>
                  <a:pt x="1948651" y="867980"/>
                  <a:pt x="2047869" y="904890"/>
                  <a:pt x="2058188" y="908462"/>
                </a:cubicBezTo>
                <a:cubicBezTo>
                  <a:pt x="2068507" y="912034"/>
                  <a:pt x="1989925" y="883061"/>
                  <a:pt x="1948650" y="870361"/>
                </a:cubicBezTo>
                <a:cubicBezTo>
                  <a:pt x="1907375" y="857661"/>
                  <a:pt x="1845066" y="842184"/>
                  <a:pt x="1810538" y="832262"/>
                </a:cubicBezTo>
                <a:cubicBezTo>
                  <a:pt x="1776010" y="822340"/>
                  <a:pt x="1785931" y="824324"/>
                  <a:pt x="1741481" y="810830"/>
                </a:cubicBezTo>
                <a:lnTo>
                  <a:pt x="1543838" y="751299"/>
                </a:lnTo>
                <a:cubicBezTo>
                  <a:pt x="1490260" y="735027"/>
                  <a:pt x="1458908" y="714786"/>
                  <a:pt x="1420014" y="713199"/>
                </a:cubicBezTo>
                <a:cubicBezTo>
                  <a:pt x="1381120" y="711612"/>
                  <a:pt x="1349369" y="730663"/>
                  <a:pt x="1310475" y="741775"/>
                </a:cubicBezTo>
                <a:cubicBezTo>
                  <a:pt x="1271581" y="752887"/>
                  <a:pt x="1219988" y="768762"/>
                  <a:pt x="1186651" y="779874"/>
                </a:cubicBezTo>
                <a:cubicBezTo>
                  <a:pt x="1153314" y="790986"/>
                  <a:pt x="1138231" y="806465"/>
                  <a:pt x="1110450" y="808449"/>
                </a:cubicBezTo>
                <a:cubicBezTo>
                  <a:pt x="1082669" y="810433"/>
                  <a:pt x="1057268" y="798130"/>
                  <a:pt x="1019962" y="791780"/>
                </a:cubicBezTo>
                <a:lnTo>
                  <a:pt x="886613" y="770349"/>
                </a:lnTo>
                <a:cubicBezTo>
                  <a:pt x="844545" y="762808"/>
                  <a:pt x="805651" y="754076"/>
                  <a:pt x="767551" y="746536"/>
                </a:cubicBezTo>
                <a:cubicBezTo>
                  <a:pt x="729451" y="738996"/>
                  <a:pt x="681032" y="728281"/>
                  <a:pt x="658013" y="725106"/>
                </a:cubicBezTo>
                <a:cubicBezTo>
                  <a:pt x="634994" y="721931"/>
                  <a:pt x="639757" y="709629"/>
                  <a:pt x="622294" y="729869"/>
                </a:cubicBezTo>
                <a:cubicBezTo>
                  <a:pt x="604831" y="750109"/>
                  <a:pt x="580621" y="810434"/>
                  <a:pt x="553237" y="846549"/>
                </a:cubicBezTo>
                <a:cubicBezTo>
                  <a:pt x="525853" y="882665"/>
                  <a:pt x="488150" y="919972"/>
                  <a:pt x="457988" y="946562"/>
                </a:cubicBezTo>
                <a:cubicBezTo>
                  <a:pt x="427826" y="973152"/>
                  <a:pt x="404807" y="989423"/>
                  <a:pt x="372263" y="1006092"/>
                </a:cubicBezTo>
                <a:cubicBezTo>
                  <a:pt x="339719" y="1022761"/>
                  <a:pt x="265900" y="1037446"/>
                  <a:pt x="262725" y="1046574"/>
                </a:cubicBezTo>
                <a:cubicBezTo>
                  <a:pt x="259550" y="1055702"/>
                  <a:pt x="353213" y="1060862"/>
                  <a:pt x="353213" y="1060862"/>
                </a:cubicBezTo>
                <a:lnTo>
                  <a:pt x="643725" y="1113249"/>
                </a:lnTo>
                <a:lnTo>
                  <a:pt x="1072350" y="1184687"/>
                </a:lnTo>
                <a:cubicBezTo>
                  <a:pt x="1194587" y="1207706"/>
                  <a:pt x="1277138" y="1232312"/>
                  <a:pt x="1377150" y="1251362"/>
                </a:cubicBezTo>
                <a:cubicBezTo>
                  <a:pt x="1477163" y="1270412"/>
                  <a:pt x="1672425" y="1298987"/>
                  <a:pt x="1672425" y="1298987"/>
                </a:cubicBezTo>
                <a:cubicBezTo>
                  <a:pt x="1774025" y="1315656"/>
                  <a:pt x="1889913" y="1338277"/>
                  <a:pt x="1986750" y="1351374"/>
                </a:cubicBezTo>
                <a:cubicBezTo>
                  <a:pt x="2083588" y="1364471"/>
                  <a:pt x="2164550" y="1373996"/>
                  <a:pt x="2253450" y="1377568"/>
                </a:cubicBezTo>
                <a:cubicBezTo>
                  <a:pt x="2342350" y="1381140"/>
                  <a:pt x="2436806" y="1382728"/>
                  <a:pt x="2520150" y="1372806"/>
                </a:cubicBezTo>
                <a:cubicBezTo>
                  <a:pt x="2603494" y="1362884"/>
                  <a:pt x="2694776" y="1354153"/>
                  <a:pt x="2753513" y="1318037"/>
                </a:cubicBezTo>
                <a:cubicBezTo>
                  <a:pt x="2812251" y="1281921"/>
                  <a:pt x="2848763" y="1214453"/>
                  <a:pt x="2872575" y="1156112"/>
                </a:cubicBezTo>
                <a:cubicBezTo>
                  <a:pt x="2896388" y="1097771"/>
                  <a:pt x="2901944" y="1026730"/>
                  <a:pt x="2896388" y="967993"/>
                </a:cubicBezTo>
                <a:cubicBezTo>
                  <a:pt x="2890832" y="909256"/>
                  <a:pt x="2873369" y="848534"/>
                  <a:pt x="2839238" y="803687"/>
                </a:cubicBezTo>
                <a:cubicBezTo>
                  <a:pt x="2805107" y="758840"/>
                  <a:pt x="2743987" y="726693"/>
                  <a:pt x="2691600" y="698912"/>
                </a:cubicBezTo>
                <a:cubicBezTo>
                  <a:pt x="2639213" y="671131"/>
                  <a:pt x="2524913" y="636999"/>
                  <a:pt x="2524913" y="636999"/>
                </a:cubicBezTo>
                <a:lnTo>
                  <a:pt x="2105813" y="489362"/>
                </a:lnTo>
                <a:lnTo>
                  <a:pt x="1767675" y="365536"/>
                </a:lnTo>
                <a:cubicBezTo>
                  <a:pt x="1665281" y="329421"/>
                  <a:pt x="1578762" y="301244"/>
                  <a:pt x="1491450" y="272669"/>
                </a:cubicBezTo>
                <a:lnTo>
                  <a:pt x="1243800" y="194087"/>
                </a:lnTo>
                <a:cubicBezTo>
                  <a:pt x="1167600" y="170671"/>
                  <a:pt x="1104100" y="152812"/>
                  <a:pt x="1034250" y="132174"/>
                </a:cubicBezTo>
                <a:cubicBezTo>
                  <a:pt x="968369" y="111537"/>
                  <a:pt x="919157" y="91693"/>
                  <a:pt x="848513" y="70262"/>
                </a:cubicBezTo>
                <a:cubicBezTo>
                  <a:pt x="777869" y="48831"/>
                  <a:pt x="685794" y="11525"/>
                  <a:pt x="610388" y="3587"/>
                </a:cubicBezTo>
                <a:cubicBezTo>
                  <a:pt x="534982" y="-4351"/>
                  <a:pt x="466719" y="412"/>
                  <a:pt x="396075" y="22637"/>
                </a:cubicBezTo>
                <a:cubicBezTo>
                  <a:pt x="325431" y="44862"/>
                  <a:pt x="241690" y="92090"/>
                  <a:pt x="186525" y="136937"/>
                </a:cubicBezTo>
                <a:cubicBezTo>
                  <a:pt x="131360" y="181784"/>
                  <a:pt x="93657" y="238537"/>
                  <a:pt x="65082" y="291718"/>
                </a:cubicBezTo>
                <a:cubicBezTo>
                  <a:pt x="36507" y="344899"/>
                  <a:pt x="25791" y="400858"/>
                  <a:pt x="15075" y="456024"/>
                </a:cubicBezTo>
                <a:cubicBezTo>
                  <a:pt x="4359" y="511190"/>
                  <a:pt x="-2387" y="558418"/>
                  <a:pt x="788" y="622712"/>
                </a:cubicBezTo>
                <a:cubicBezTo>
                  <a:pt x="3963" y="687006"/>
                  <a:pt x="7138" y="780668"/>
                  <a:pt x="34125" y="841787"/>
                </a:cubicBezTo>
                <a:cubicBezTo>
                  <a:pt x="61112" y="902906"/>
                  <a:pt x="121835" y="956880"/>
                  <a:pt x="162713" y="989424"/>
                </a:cubicBezTo>
                <a:cubicBezTo>
                  <a:pt x="203591" y="1021968"/>
                  <a:pt x="235738" y="1039430"/>
                  <a:pt x="279394" y="1037049"/>
                </a:cubicBezTo>
                <a:cubicBezTo>
                  <a:pt x="323050" y="1034668"/>
                  <a:pt x="376628" y="1010856"/>
                  <a:pt x="424650" y="975137"/>
                </a:cubicBezTo>
                <a:cubicBezTo>
                  <a:pt x="472672" y="939418"/>
                  <a:pt x="531806" y="873537"/>
                  <a:pt x="567525" y="822737"/>
                </a:cubicBezTo>
                <a:cubicBezTo>
                  <a:pt x="603244" y="771937"/>
                  <a:pt x="623882" y="717168"/>
                  <a:pt x="638963" y="670337"/>
                </a:cubicBezTo>
                <a:cubicBezTo>
                  <a:pt x="654044" y="623506"/>
                  <a:pt x="654044" y="580643"/>
                  <a:pt x="658013" y="541749"/>
                </a:cubicBezTo>
                <a:cubicBezTo>
                  <a:pt x="661982" y="502855"/>
                  <a:pt x="646900" y="464755"/>
                  <a:pt x="677062" y="458405"/>
                </a:cubicBezTo>
                <a:cubicBezTo>
                  <a:pt x="707224" y="452055"/>
                  <a:pt x="756438" y="481821"/>
                  <a:pt x="819938" y="503649"/>
                </a:cubicBezTo>
                <a:close/>
              </a:path>
            </a:pathLst>
          </a:custGeom>
          <a:solidFill>
            <a:srgbClr val="A76208"/>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任意多边形 7"/>
          <p:cNvSpPr/>
          <p:nvPr/>
        </p:nvSpPr>
        <p:spPr>
          <a:xfrm>
            <a:off x="5879867" y="3536074"/>
            <a:ext cx="3073094" cy="1305286"/>
          </a:xfrm>
          <a:custGeom>
            <a:avLst/>
            <a:gdLst>
              <a:gd name="connsiteX0" fmla="*/ 2897091 w 3074297"/>
              <a:gd name="connsiteY0" fmla="*/ 12 h 1306877"/>
              <a:gd name="connsiteX1" fmla="*/ 2939953 w 3074297"/>
              <a:gd name="connsiteY1" fmla="*/ 57162 h 1306877"/>
              <a:gd name="connsiteX2" fmla="*/ 2982816 w 3074297"/>
              <a:gd name="connsiteY2" fmla="*/ 123837 h 1306877"/>
              <a:gd name="connsiteX3" fmla="*/ 3025678 w 3074297"/>
              <a:gd name="connsiteY3" fmla="*/ 228612 h 1306877"/>
              <a:gd name="connsiteX4" fmla="*/ 3063778 w 3074297"/>
              <a:gd name="connsiteY4" fmla="*/ 333387 h 1306877"/>
              <a:gd name="connsiteX5" fmla="*/ 3073303 w 3074297"/>
              <a:gd name="connsiteY5" fmla="*/ 466737 h 1306877"/>
              <a:gd name="connsiteX6" fmla="*/ 3044728 w 3074297"/>
              <a:gd name="connsiteY6" fmla="*/ 595324 h 1306877"/>
              <a:gd name="connsiteX7" fmla="*/ 2997103 w 3074297"/>
              <a:gd name="connsiteY7" fmla="*/ 690574 h 1306877"/>
              <a:gd name="connsiteX8" fmla="*/ 2892328 w 3074297"/>
              <a:gd name="connsiteY8" fmla="*/ 776299 h 1306877"/>
              <a:gd name="connsiteX9" fmla="*/ 2768503 w 3074297"/>
              <a:gd name="connsiteY9" fmla="*/ 862024 h 1306877"/>
              <a:gd name="connsiteX10" fmla="*/ 2639916 w 3074297"/>
              <a:gd name="connsiteY10" fmla="*/ 928699 h 1306877"/>
              <a:gd name="connsiteX11" fmla="*/ 2554191 w 3074297"/>
              <a:gd name="connsiteY11" fmla="*/ 962037 h 1306877"/>
              <a:gd name="connsiteX12" fmla="*/ 2449416 w 3074297"/>
              <a:gd name="connsiteY12" fmla="*/ 985849 h 1306877"/>
              <a:gd name="connsiteX13" fmla="*/ 2287491 w 3074297"/>
              <a:gd name="connsiteY13" fmla="*/ 1009662 h 1306877"/>
              <a:gd name="connsiteX14" fmla="*/ 2058891 w 3074297"/>
              <a:gd name="connsiteY14" fmla="*/ 1033474 h 1306877"/>
              <a:gd name="connsiteX15" fmla="*/ 1896966 w 3074297"/>
              <a:gd name="connsiteY15" fmla="*/ 1057287 h 1306877"/>
              <a:gd name="connsiteX16" fmla="*/ 1754091 w 3074297"/>
              <a:gd name="connsiteY16" fmla="*/ 1076337 h 1306877"/>
              <a:gd name="connsiteX17" fmla="*/ 1492153 w 3074297"/>
              <a:gd name="connsiteY17" fmla="*/ 1109674 h 1306877"/>
              <a:gd name="connsiteX18" fmla="*/ 1244503 w 3074297"/>
              <a:gd name="connsiteY18" fmla="*/ 1138249 h 1306877"/>
              <a:gd name="connsiteX19" fmla="*/ 1001616 w 3074297"/>
              <a:gd name="connsiteY19" fmla="*/ 1176349 h 1306877"/>
              <a:gd name="connsiteX20" fmla="*/ 734916 w 3074297"/>
              <a:gd name="connsiteY20" fmla="*/ 1219212 h 1306877"/>
              <a:gd name="connsiteX21" fmla="*/ 572991 w 3074297"/>
              <a:gd name="connsiteY21" fmla="*/ 1243024 h 1306877"/>
              <a:gd name="connsiteX22" fmla="*/ 425353 w 3074297"/>
              <a:gd name="connsiteY22" fmla="*/ 1266837 h 1306877"/>
              <a:gd name="connsiteX23" fmla="*/ 263428 w 3074297"/>
              <a:gd name="connsiteY23" fmla="*/ 1300174 h 1306877"/>
              <a:gd name="connsiteX24" fmla="*/ 130078 w 3074297"/>
              <a:gd name="connsiteY24" fmla="*/ 1304937 h 1306877"/>
              <a:gd name="connsiteX25" fmla="*/ 72928 w 3074297"/>
              <a:gd name="connsiteY25" fmla="*/ 1276362 h 1306877"/>
              <a:gd name="connsiteX26" fmla="*/ 15778 w 3074297"/>
              <a:gd name="connsiteY26" fmla="*/ 1166824 h 1306877"/>
              <a:gd name="connsiteX27" fmla="*/ 1491 w 3074297"/>
              <a:gd name="connsiteY27" fmla="*/ 1023949 h 1306877"/>
              <a:gd name="connsiteX28" fmla="*/ 44353 w 3074297"/>
              <a:gd name="connsiteY28" fmla="*/ 928699 h 1306877"/>
              <a:gd name="connsiteX29" fmla="*/ 96741 w 3074297"/>
              <a:gd name="connsiteY29" fmla="*/ 871549 h 1306877"/>
              <a:gd name="connsiteX30" fmla="*/ 282478 w 3074297"/>
              <a:gd name="connsiteY30" fmla="*/ 838212 h 1306877"/>
              <a:gd name="connsiteX31" fmla="*/ 539653 w 3074297"/>
              <a:gd name="connsiteY31" fmla="*/ 790587 h 1306877"/>
              <a:gd name="connsiteX32" fmla="*/ 815878 w 3074297"/>
              <a:gd name="connsiteY32" fmla="*/ 752487 h 1306877"/>
              <a:gd name="connsiteX33" fmla="*/ 1082578 w 3074297"/>
              <a:gd name="connsiteY33" fmla="*/ 709624 h 1306877"/>
              <a:gd name="connsiteX34" fmla="*/ 1435003 w 3074297"/>
              <a:gd name="connsiteY34" fmla="*/ 661999 h 1306877"/>
              <a:gd name="connsiteX35" fmla="*/ 1735041 w 3074297"/>
              <a:gd name="connsiteY35" fmla="*/ 628662 h 1306877"/>
              <a:gd name="connsiteX36" fmla="*/ 1958878 w 3074297"/>
              <a:gd name="connsiteY36" fmla="*/ 600087 h 1306877"/>
              <a:gd name="connsiteX37" fmla="*/ 2211291 w 3074297"/>
              <a:gd name="connsiteY37" fmla="*/ 561987 h 1306877"/>
              <a:gd name="connsiteX38" fmla="*/ 2497041 w 3074297"/>
              <a:gd name="connsiteY38" fmla="*/ 519124 h 1306877"/>
              <a:gd name="connsiteX39" fmla="*/ 2639916 w 3074297"/>
              <a:gd name="connsiteY39" fmla="*/ 504837 h 1306877"/>
              <a:gd name="connsiteX40" fmla="*/ 2658966 w 3074297"/>
              <a:gd name="connsiteY40" fmla="*/ 442924 h 1306877"/>
              <a:gd name="connsiteX41" fmla="*/ 2697066 w 3074297"/>
              <a:gd name="connsiteY41" fmla="*/ 361962 h 1306877"/>
              <a:gd name="connsiteX42" fmla="*/ 2725641 w 3074297"/>
              <a:gd name="connsiteY42" fmla="*/ 280999 h 1306877"/>
              <a:gd name="connsiteX43" fmla="*/ 2763741 w 3074297"/>
              <a:gd name="connsiteY43" fmla="*/ 200037 h 1306877"/>
              <a:gd name="connsiteX44" fmla="*/ 2797078 w 3074297"/>
              <a:gd name="connsiteY44" fmla="*/ 142887 h 1306877"/>
              <a:gd name="connsiteX45" fmla="*/ 2844703 w 3074297"/>
              <a:gd name="connsiteY45" fmla="*/ 95262 h 1306877"/>
              <a:gd name="connsiteX46" fmla="*/ 2873278 w 3074297"/>
              <a:gd name="connsiteY46" fmla="*/ 52399 h 1306877"/>
              <a:gd name="connsiteX47" fmla="*/ 2897091 w 3074297"/>
              <a:gd name="connsiteY47" fmla="*/ 12 h 1306877"/>
              <a:gd name="connsiteX0" fmla="*/ 2897091 w 3074297"/>
              <a:gd name="connsiteY0" fmla="*/ 12 h 1306877"/>
              <a:gd name="connsiteX1" fmla="*/ 2939953 w 3074297"/>
              <a:gd name="connsiteY1" fmla="*/ 57162 h 1306877"/>
              <a:gd name="connsiteX2" fmla="*/ 2982816 w 3074297"/>
              <a:gd name="connsiteY2" fmla="*/ 123837 h 1306877"/>
              <a:gd name="connsiteX3" fmla="*/ 3025678 w 3074297"/>
              <a:gd name="connsiteY3" fmla="*/ 228612 h 1306877"/>
              <a:gd name="connsiteX4" fmla="*/ 3063778 w 3074297"/>
              <a:gd name="connsiteY4" fmla="*/ 333387 h 1306877"/>
              <a:gd name="connsiteX5" fmla="*/ 3073303 w 3074297"/>
              <a:gd name="connsiteY5" fmla="*/ 466737 h 1306877"/>
              <a:gd name="connsiteX6" fmla="*/ 3044728 w 3074297"/>
              <a:gd name="connsiteY6" fmla="*/ 595324 h 1306877"/>
              <a:gd name="connsiteX7" fmla="*/ 2997103 w 3074297"/>
              <a:gd name="connsiteY7" fmla="*/ 690574 h 1306877"/>
              <a:gd name="connsiteX8" fmla="*/ 2892328 w 3074297"/>
              <a:gd name="connsiteY8" fmla="*/ 776299 h 1306877"/>
              <a:gd name="connsiteX9" fmla="*/ 2768503 w 3074297"/>
              <a:gd name="connsiteY9" fmla="*/ 862024 h 1306877"/>
              <a:gd name="connsiteX10" fmla="*/ 2639916 w 3074297"/>
              <a:gd name="connsiteY10" fmla="*/ 928699 h 1306877"/>
              <a:gd name="connsiteX11" fmla="*/ 2554191 w 3074297"/>
              <a:gd name="connsiteY11" fmla="*/ 962037 h 1306877"/>
              <a:gd name="connsiteX12" fmla="*/ 2449416 w 3074297"/>
              <a:gd name="connsiteY12" fmla="*/ 985849 h 1306877"/>
              <a:gd name="connsiteX13" fmla="*/ 2287491 w 3074297"/>
              <a:gd name="connsiteY13" fmla="*/ 1009662 h 1306877"/>
              <a:gd name="connsiteX14" fmla="*/ 2058891 w 3074297"/>
              <a:gd name="connsiteY14" fmla="*/ 1033474 h 1306877"/>
              <a:gd name="connsiteX15" fmla="*/ 1896966 w 3074297"/>
              <a:gd name="connsiteY15" fmla="*/ 1057287 h 1306877"/>
              <a:gd name="connsiteX16" fmla="*/ 1754091 w 3074297"/>
              <a:gd name="connsiteY16" fmla="*/ 1076337 h 1306877"/>
              <a:gd name="connsiteX17" fmla="*/ 1492153 w 3074297"/>
              <a:gd name="connsiteY17" fmla="*/ 1109674 h 1306877"/>
              <a:gd name="connsiteX18" fmla="*/ 1244503 w 3074297"/>
              <a:gd name="connsiteY18" fmla="*/ 1138249 h 1306877"/>
              <a:gd name="connsiteX19" fmla="*/ 1001616 w 3074297"/>
              <a:gd name="connsiteY19" fmla="*/ 1176349 h 1306877"/>
              <a:gd name="connsiteX20" fmla="*/ 734916 w 3074297"/>
              <a:gd name="connsiteY20" fmla="*/ 1219212 h 1306877"/>
              <a:gd name="connsiteX21" fmla="*/ 572991 w 3074297"/>
              <a:gd name="connsiteY21" fmla="*/ 1243024 h 1306877"/>
              <a:gd name="connsiteX22" fmla="*/ 425353 w 3074297"/>
              <a:gd name="connsiteY22" fmla="*/ 1266837 h 1306877"/>
              <a:gd name="connsiteX23" fmla="*/ 263428 w 3074297"/>
              <a:gd name="connsiteY23" fmla="*/ 1300174 h 1306877"/>
              <a:gd name="connsiteX24" fmla="*/ 130078 w 3074297"/>
              <a:gd name="connsiteY24" fmla="*/ 1304937 h 1306877"/>
              <a:gd name="connsiteX25" fmla="*/ 72928 w 3074297"/>
              <a:gd name="connsiteY25" fmla="*/ 1276362 h 1306877"/>
              <a:gd name="connsiteX26" fmla="*/ 15778 w 3074297"/>
              <a:gd name="connsiteY26" fmla="*/ 1166824 h 1306877"/>
              <a:gd name="connsiteX27" fmla="*/ 1491 w 3074297"/>
              <a:gd name="connsiteY27" fmla="*/ 1023949 h 1306877"/>
              <a:gd name="connsiteX28" fmla="*/ 44353 w 3074297"/>
              <a:gd name="connsiteY28" fmla="*/ 928699 h 1306877"/>
              <a:gd name="connsiteX29" fmla="*/ 96741 w 3074297"/>
              <a:gd name="connsiteY29" fmla="*/ 871549 h 1306877"/>
              <a:gd name="connsiteX30" fmla="*/ 282478 w 3074297"/>
              <a:gd name="connsiteY30" fmla="*/ 838212 h 1306877"/>
              <a:gd name="connsiteX31" fmla="*/ 539653 w 3074297"/>
              <a:gd name="connsiteY31" fmla="*/ 790587 h 1306877"/>
              <a:gd name="connsiteX32" fmla="*/ 815878 w 3074297"/>
              <a:gd name="connsiteY32" fmla="*/ 752487 h 1306877"/>
              <a:gd name="connsiteX33" fmla="*/ 1082578 w 3074297"/>
              <a:gd name="connsiteY33" fmla="*/ 709624 h 1306877"/>
              <a:gd name="connsiteX34" fmla="*/ 1435003 w 3074297"/>
              <a:gd name="connsiteY34" fmla="*/ 661999 h 1306877"/>
              <a:gd name="connsiteX35" fmla="*/ 1735041 w 3074297"/>
              <a:gd name="connsiteY35" fmla="*/ 628662 h 1306877"/>
              <a:gd name="connsiteX36" fmla="*/ 1958878 w 3074297"/>
              <a:gd name="connsiteY36" fmla="*/ 600087 h 1306877"/>
              <a:gd name="connsiteX37" fmla="*/ 2211291 w 3074297"/>
              <a:gd name="connsiteY37" fmla="*/ 561987 h 1306877"/>
              <a:gd name="connsiteX38" fmla="*/ 2497041 w 3074297"/>
              <a:gd name="connsiteY38" fmla="*/ 519124 h 1306877"/>
              <a:gd name="connsiteX39" fmla="*/ 2625629 w 3074297"/>
              <a:gd name="connsiteY39" fmla="*/ 504837 h 1306877"/>
              <a:gd name="connsiteX40" fmla="*/ 2658966 w 3074297"/>
              <a:gd name="connsiteY40" fmla="*/ 442924 h 1306877"/>
              <a:gd name="connsiteX41" fmla="*/ 2697066 w 3074297"/>
              <a:gd name="connsiteY41" fmla="*/ 361962 h 1306877"/>
              <a:gd name="connsiteX42" fmla="*/ 2725641 w 3074297"/>
              <a:gd name="connsiteY42" fmla="*/ 280999 h 1306877"/>
              <a:gd name="connsiteX43" fmla="*/ 2763741 w 3074297"/>
              <a:gd name="connsiteY43" fmla="*/ 200037 h 1306877"/>
              <a:gd name="connsiteX44" fmla="*/ 2797078 w 3074297"/>
              <a:gd name="connsiteY44" fmla="*/ 142887 h 1306877"/>
              <a:gd name="connsiteX45" fmla="*/ 2844703 w 3074297"/>
              <a:gd name="connsiteY45" fmla="*/ 95262 h 1306877"/>
              <a:gd name="connsiteX46" fmla="*/ 2873278 w 3074297"/>
              <a:gd name="connsiteY46" fmla="*/ 52399 h 1306877"/>
              <a:gd name="connsiteX47" fmla="*/ 2897091 w 3074297"/>
              <a:gd name="connsiteY47" fmla="*/ 12 h 1306877"/>
              <a:gd name="connsiteX0" fmla="*/ 2901853 w 3074297"/>
              <a:gd name="connsiteY0" fmla="*/ 12 h 1306877"/>
              <a:gd name="connsiteX1" fmla="*/ 2939953 w 3074297"/>
              <a:gd name="connsiteY1" fmla="*/ 57162 h 1306877"/>
              <a:gd name="connsiteX2" fmla="*/ 2982816 w 3074297"/>
              <a:gd name="connsiteY2" fmla="*/ 123837 h 1306877"/>
              <a:gd name="connsiteX3" fmla="*/ 3025678 w 3074297"/>
              <a:gd name="connsiteY3" fmla="*/ 228612 h 1306877"/>
              <a:gd name="connsiteX4" fmla="*/ 3063778 w 3074297"/>
              <a:gd name="connsiteY4" fmla="*/ 333387 h 1306877"/>
              <a:gd name="connsiteX5" fmla="*/ 3073303 w 3074297"/>
              <a:gd name="connsiteY5" fmla="*/ 466737 h 1306877"/>
              <a:gd name="connsiteX6" fmla="*/ 3044728 w 3074297"/>
              <a:gd name="connsiteY6" fmla="*/ 595324 h 1306877"/>
              <a:gd name="connsiteX7" fmla="*/ 2997103 w 3074297"/>
              <a:gd name="connsiteY7" fmla="*/ 690574 h 1306877"/>
              <a:gd name="connsiteX8" fmla="*/ 2892328 w 3074297"/>
              <a:gd name="connsiteY8" fmla="*/ 776299 h 1306877"/>
              <a:gd name="connsiteX9" fmla="*/ 2768503 w 3074297"/>
              <a:gd name="connsiteY9" fmla="*/ 862024 h 1306877"/>
              <a:gd name="connsiteX10" fmla="*/ 2639916 w 3074297"/>
              <a:gd name="connsiteY10" fmla="*/ 928699 h 1306877"/>
              <a:gd name="connsiteX11" fmla="*/ 2554191 w 3074297"/>
              <a:gd name="connsiteY11" fmla="*/ 962037 h 1306877"/>
              <a:gd name="connsiteX12" fmla="*/ 2449416 w 3074297"/>
              <a:gd name="connsiteY12" fmla="*/ 985849 h 1306877"/>
              <a:gd name="connsiteX13" fmla="*/ 2287491 w 3074297"/>
              <a:gd name="connsiteY13" fmla="*/ 1009662 h 1306877"/>
              <a:gd name="connsiteX14" fmla="*/ 2058891 w 3074297"/>
              <a:gd name="connsiteY14" fmla="*/ 1033474 h 1306877"/>
              <a:gd name="connsiteX15" fmla="*/ 1896966 w 3074297"/>
              <a:gd name="connsiteY15" fmla="*/ 1057287 h 1306877"/>
              <a:gd name="connsiteX16" fmla="*/ 1754091 w 3074297"/>
              <a:gd name="connsiteY16" fmla="*/ 1076337 h 1306877"/>
              <a:gd name="connsiteX17" fmla="*/ 1492153 w 3074297"/>
              <a:gd name="connsiteY17" fmla="*/ 1109674 h 1306877"/>
              <a:gd name="connsiteX18" fmla="*/ 1244503 w 3074297"/>
              <a:gd name="connsiteY18" fmla="*/ 1138249 h 1306877"/>
              <a:gd name="connsiteX19" fmla="*/ 1001616 w 3074297"/>
              <a:gd name="connsiteY19" fmla="*/ 1176349 h 1306877"/>
              <a:gd name="connsiteX20" fmla="*/ 734916 w 3074297"/>
              <a:gd name="connsiteY20" fmla="*/ 1219212 h 1306877"/>
              <a:gd name="connsiteX21" fmla="*/ 572991 w 3074297"/>
              <a:gd name="connsiteY21" fmla="*/ 1243024 h 1306877"/>
              <a:gd name="connsiteX22" fmla="*/ 425353 w 3074297"/>
              <a:gd name="connsiteY22" fmla="*/ 1266837 h 1306877"/>
              <a:gd name="connsiteX23" fmla="*/ 263428 w 3074297"/>
              <a:gd name="connsiteY23" fmla="*/ 1300174 h 1306877"/>
              <a:gd name="connsiteX24" fmla="*/ 130078 w 3074297"/>
              <a:gd name="connsiteY24" fmla="*/ 1304937 h 1306877"/>
              <a:gd name="connsiteX25" fmla="*/ 72928 w 3074297"/>
              <a:gd name="connsiteY25" fmla="*/ 1276362 h 1306877"/>
              <a:gd name="connsiteX26" fmla="*/ 15778 w 3074297"/>
              <a:gd name="connsiteY26" fmla="*/ 1166824 h 1306877"/>
              <a:gd name="connsiteX27" fmla="*/ 1491 w 3074297"/>
              <a:gd name="connsiteY27" fmla="*/ 1023949 h 1306877"/>
              <a:gd name="connsiteX28" fmla="*/ 44353 w 3074297"/>
              <a:gd name="connsiteY28" fmla="*/ 928699 h 1306877"/>
              <a:gd name="connsiteX29" fmla="*/ 96741 w 3074297"/>
              <a:gd name="connsiteY29" fmla="*/ 871549 h 1306877"/>
              <a:gd name="connsiteX30" fmla="*/ 282478 w 3074297"/>
              <a:gd name="connsiteY30" fmla="*/ 838212 h 1306877"/>
              <a:gd name="connsiteX31" fmla="*/ 539653 w 3074297"/>
              <a:gd name="connsiteY31" fmla="*/ 790587 h 1306877"/>
              <a:gd name="connsiteX32" fmla="*/ 815878 w 3074297"/>
              <a:gd name="connsiteY32" fmla="*/ 752487 h 1306877"/>
              <a:gd name="connsiteX33" fmla="*/ 1082578 w 3074297"/>
              <a:gd name="connsiteY33" fmla="*/ 709624 h 1306877"/>
              <a:gd name="connsiteX34" fmla="*/ 1435003 w 3074297"/>
              <a:gd name="connsiteY34" fmla="*/ 661999 h 1306877"/>
              <a:gd name="connsiteX35" fmla="*/ 1735041 w 3074297"/>
              <a:gd name="connsiteY35" fmla="*/ 628662 h 1306877"/>
              <a:gd name="connsiteX36" fmla="*/ 1958878 w 3074297"/>
              <a:gd name="connsiteY36" fmla="*/ 600087 h 1306877"/>
              <a:gd name="connsiteX37" fmla="*/ 2211291 w 3074297"/>
              <a:gd name="connsiteY37" fmla="*/ 561987 h 1306877"/>
              <a:gd name="connsiteX38" fmla="*/ 2497041 w 3074297"/>
              <a:gd name="connsiteY38" fmla="*/ 519124 h 1306877"/>
              <a:gd name="connsiteX39" fmla="*/ 2625629 w 3074297"/>
              <a:gd name="connsiteY39" fmla="*/ 504837 h 1306877"/>
              <a:gd name="connsiteX40" fmla="*/ 2658966 w 3074297"/>
              <a:gd name="connsiteY40" fmla="*/ 442924 h 1306877"/>
              <a:gd name="connsiteX41" fmla="*/ 2697066 w 3074297"/>
              <a:gd name="connsiteY41" fmla="*/ 361962 h 1306877"/>
              <a:gd name="connsiteX42" fmla="*/ 2725641 w 3074297"/>
              <a:gd name="connsiteY42" fmla="*/ 280999 h 1306877"/>
              <a:gd name="connsiteX43" fmla="*/ 2763741 w 3074297"/>
              <a:gd name="connsiteY43" fmla="*/ 200037 h 1306877"/>
              <a:gd name="connsiteX44" fmla="*/ 2797078 w 3074297"/>
              <a:gd name="connsiteY44" fmla="*/ 142887 h 1306877"/>
              <a:gd name="connsiteX45" fmla="*/ 2844703 w 3074297"/>
              <a:gd name="connsiteY45" fmla="*/ 95262 h 1306877"/>
              <a:gd name="connsiteX46" fmla="*/ 2873278 w 3074297"/>
              <a:gd name="connsiteY46" fmla="*/ 52399 h 1306877"/>
              <a:gd name="connsiteX47" fmla="*/ 2901853 w 3074297"/>
              <a:gd name="connsiteY47" fmla="*/ 12 h 1306877"/>
              <a:gd name="connsiteX0" fmla="*/ 2901544 w 3073988"/>
              <a:gd name="connsiteY0" fmla="*/ 12 h 1306877"/>
              <a:gd name="connsiteX1" fmla="*/ 2939644 w 3073988"/>
              <a:gd name="connsiteY1" fmla="*/ 57162 h 1306877"/>
              <a:gd name="connsiteX2" fmla="*/ 2982507 w 3073988"/>
              <a:gd name="connsiteY2" fmla="*/ 123837 h 1306877"/>
              <a:gd name="connsiteX3" fmla="*/ 3025369 w 3073988"/>
              <a:gd name="connsiteY3" fmla="*/ 228612 h 1306877"/>
              <a:gd name="connsiteX4" fmla="*/ 3063469 w 3073988"/>
              <a:gd name="connsiteY4" fmla="*/ 333387 h 1306877"/>
              <a:gd name="connsiteX5" fmla="*/ 3072994 w 3073988"/>
              <a:gd name="connsiteY5" fmla="*/ 466737 h 1306877"/>
              <a:gd name="connsiteX6" fmla="*/ 3044419 w 3073988"/>
              <a:gd name="connsiteY6" fmla="*/ 595324 h 1306877"/>
              <a:gd name="connsiteX7" fmla="*/ 2996794 w 3073988"/>
              <a:gd name="connsiteY7" fmla="*/ 690574 h 1306877"/>
              <a:gd name="connsiteX8" fmla="*/ 2892019 w 3073988"/>
              <a:gd name="connsiteY8" fmla="*/ 776299 h 1306877"/>
              <a:gd name="connsiteX9" fmla="*/ 2768194 w 3073988"/>
              <a:gd name="connsiteY9" fmla="*/ 862024 h 1306877"/>
              <a:gd name="connsiteX10" fmla="*/ 2639607 w 3073988"/>
              <a:gd name="connsiteY10" fmla="*/ 928699 h 1306877"/>
              <a:gd name="connsiteX11" fmla="*/ 2553882 w 3073988"/>
              <a:gd name="connsiteY11" fmla="*/ 962037 h 1306877"/>
              <a:gd name="connsiteX12" fmla="*/ 2449107 w 3073988"/>
              <a:gd name="connsiteY12" fmla="*/ 985849 h 1306877"/>
              <a:gd name="connsiteX13" fmla="*/ 2287182 w 3073988"/>
              <a:gd name="connsiteY13" fmla="*/ 1009662 h 1306877"/>
              <a:gd name="connsiteX14" fmla="*/ 2058582 w 3073988"/>
              <a:gd name="connsiteY14" fmla="*/ 1033474 h 1306877"/>
              <a:gd name="connsiteX15" fmla="*/ 1896657 w 3073988"/>
              <a:gd name="connsiteY15" fmla="*/ 1057287 h 1306877"/>
              <a:gd name="connsiteX16" fmla="*/ 1753782 w 3073988"/>
              <a:gd name="connsiteY16" fmla="*/ 1076337 h 1306877"/>
              <a:gd name="connsiteX17" fmla="*/ 1491844 w 3073988"/>
              <a:gd name="connsiteY17" fmla="*/ 1109674 h 1306877"/>
              <a:gd name="connsiteX18" fmla="*/ 1244194 w 3073988"/>
              <a:gd name="connsiteY18" fmla="*/ 1138249 h 1306877"/>
              <a:gd name="connsiteX19" fmla="*/ 1001307 w 3073988"/>
              <a:gd name="connsiteY19" fmla="*/ 1176349 h 1306877"/>
              <a:gd name="connsiteX20" fmla="*/ 734607 w 3073988"/>
              <a:gd name="connsiteY20" fmla="*/ 1219212 h 1306877"/>
              <a:gd name="connsiteX21" fmla="*/ 572682 w 3073988"/>
              <a:gd name="connsiteY21" fmla="*/ 1243024 h 1306877"/>
              <a:gd name="connsiteX22" fmla="*/ 425044 w 3073988"/>
              <a:gd name="connsiteY22" fmla="*/ 1266837 h 1306877"/>
              <a:gd name="connsiteX23" fmla="*/ 263119 w 3073988"/>
              <a:gd name="connsiteY23" fmla="*/ 1300174 h 1306877"/>
              <a:gd name="connsiteX24" fmla="*/ 129769 w 3073988"/>
              <a:gd name="connsiteY24" fmla="*/ 1304937 h 1306877"/>
              <a:gd name="connsiteX25" fmla="*/ 72619 w 3073988"/>
              <a:gd name="connsiteY25" fmla="*/ 1276362 h 1306877"/>
              <a:gd name="connsiteX26" fmla="*/ 15469 w 3073988"/>
              <a:gd name="connsiteY26" fmla="*/ 1166824 h 1306877"/>
              <a:gd name="connsiteX27" fmla="*/ 1182 w 3073988"/>
              <a:gd name="connsiteY27" fmla="*/ 1023949 h 1306877"/>
              <a:gd name="connsiteX28" fmla="*/ 39281 w 3073988"/>
              <a:gd name="connsiteY28" fmla="*/ 928699 h 1306877"/>
              <a:gd name="connsiteX29" fmla="*/ 96432 w 3073988"/>
              <a:gd name="connsiteY29" fmla="*/ 871549 h 1306877"/>
              <a:gd name="connsiteX30" fmla="*/ 282169 w 3073988"/>
              <a:gd name="connsiteY30" fmla="*/ 838212 h 1306877"/>
              <a:gd name="connsiteX31" fmla="*/ 539344 w 3073988"/>
              <a:gd name="connsiteY31" fmla="*/ 790587 h 1306877"/>
              <a:gd name="connsiteX32" fmla="*/ 815569 w 3073988"/>
              <a:gd name="connsiteY32" fmla="*/ 752487 h 1306877"/>
              <a:gd name="connsiteX33" fmla="*/ 1082269 w 3073988"/>
              <a:gd name="connsiteY33" fmla="*/ 709624 h 1306877"/>
              <a:gd name="connsiteX34" fmla="*/ 1434694 w 3073988"/>
              <a:gd name="connsiteY34" fmla="*/ 661999 h 1306877"/>
              <a:gd name="connsiteX35" fmla="*/ 1734732 w 3073988"/>
              <a:gd name="connsiteY35" fmla="*/ 628662 h 1306877"/>
              <a:gd name="connsiteX36" fmla="*/ 1958569 w 3073988"/>
              <a:gd name="connsiteY36" fmla="*/ 600087 h 1306877"/>
              <a:gd name="connsiteX37" fmla="*/ 2210982 w 3073988"/>
              <a:gd name="connsiteY37" fmla="*/ 561987 h 1306877"/>
              <a:gd name="connsiteX38" fmla="*/ 2496732 w 3073988"/>
              <a:gd name="connsiteY38" fmla="*/ 519124 h 1306877"/>
              <a:gd name="connsiteX39" fmla="*/ 2625320 w 3073988"/>
              <a:gd name="connsiteY39" fmla="*/ 504837 h 1306877"/>
              <a:gd name="connsiteX40" fmla="*/ 2658657 w 3073988"/>
              <a:gd name="connsiteY40" fmla="*/ 442924 h 1306877"/>
              <a:gd name="connsiteX41" fmla="*/ 2696757 w 3073988"/>
              <a:gd name="connsiteY41" fmla="*/ 361962 h 1306877"/>
              <a:gd name="connsiteX42" fmla="*/ 2725332 w 3073988"/>
              <a:gd name="connsiteY42" fmla="*/ 280999 h 1306877"/>
              <a:gd name="connsiteX43" fmla="*/ 2763432 w 3073988"/>
              <a:gd name="connsiteY43" fmla="*/ 200037 h 1306877"/>
              <a:gd name="connsiteX44" fmla="*/ 2796769 w 3073988"/>
              <a:gd name="connsiteY44" fmla="*/ 142887 h 1306877"/>
              <a:gd name="connsiteX45" fmla="*/ 2844394 w 3073988"/>
              <a:gd name="connsiteY45" fmla="*/ 95262 h 1306877"/>
              <a:gd name="connsiteX46" fmla="*/ 2872969 w 3073988"/>
              <a:gd name="connsiteY46" fmla="*/ 52399 h 1306877"/>
              <a:gd name="connsiteX47" fmla="*/ 2901544 w 3073988"/>
              <a:gd name="connsiteY47" fmla="*/ 12 h 1306877"/>
              <a:gd name="connsiteX0" fmla="*/ 2901544 w 3073988"/>
              <a:gd name="connsiteY0" fmla="*/ 12 h 1305286"/>
              <a:gd name="connsiteX1" fmla="*/ 2939644 w 3073988"/>
              <a:gd name="connsiteY1" fmla="*/ 57162 h 1305286"/>
              <a:gd name="connsiteX2" fmla="*/ 2982507 w 3073988"/>
              <a:gd name="connsiteY2" fmla="*/ 123837 h 1305286"/>
              <a:gd name="connsiteX3" fmla="*/ 3025369 w 3073988"/>
              <a:gd name="connsiteY3" fmla="*/ 228612 h 1305286"/>
              <a:gd name="connsiteX4" fmla="*/ 3063469 w 3073988"/>
              <a:gd name="connsiteY4" fmla="*/ 333387 h 1305286"/>
              <a:gd name="connsiteX5" fmla="*/ 3072994 w 3073988"/>
              <a:gd name="connsiteY5" fmla="*/ 466737 h 1305286"/>
              <a:gd name="connsiteX6" fmla="*/ 3044419 w 3073988"/>
              <a:gd name="connsiteY6" fmla="*/ 595324 h 1305286"/>
              <a:gd name="connsiteX7" fmla="*/ 2996794 w 3073988"/>
              <a:gd name="connsiteY7" fmla="*/ 690574 h 1305286"/>
              <a:gd name="connsiteX8" fmla="*/ 2892019 w 3073988"/>
              <a:gd name="connsiteY8" fmla="*/ 776299 h 1305286"/>
              <a:gd name="connsiteX9" fmla="*/ 2768194 w 3073988"/>
              <a:gd name="connsiteY9" fmla="*/ 862024 h 1305286"/>
              <a:gd name="connsiteX10" fmla="*/ 2639607 w 3073988"/>
              <a:gd name="connsiteY10" fmla="*/ 928699 h 1305286"/>
              <a:gd name="connsiteX11" fmla="*/ 2553882 w 3073988"/>
              <a:gd name="connsiteY11" fmla="*/ 962037 h 1305286"/>
              <a:gd name="connsiteX12" fmla="*/ 2449107 w 3073988"/>
              <a:gd name="connsiteY12" fmla="*/ 985849 h 1305286"/>
              <a:gd name="connsiteX13" fmla="*/ 2287182 w 3073988"/>
              <a:gd name="connsiteY13" fmla="*/ 1009662 h 1305286"/>
              <a:gd name="connsiteX14" fmla="*/ 2058582 w 3073988"/>
              <a:gd name="connsiteY14" fmla="*/ 1033474 h 1305286"/>
              <a:gd name="connsiteX15" fmla="*/ 1896657 w 3073988"/>
              <a:gd name="connsiteY15" fmla="*/ 1057287 h 1305286"/>
              <a:gd name="connsiteX16" fmla="*/ 1753782 w 3073988"/>
              <a:gd name="connsiteY16" fmla="*/ 1076337 h 1305286"/>
              <a:gd name="connsiteX17" fmla="*/ 1491844 w 3073988"/>
              <a:gd name="connsiteY17" fmla="*/ 1109674 h 1305286"/>
              <a:gd name="connsiteX18" fmla="*/ 1244194 w 3073988"/>
              <a:gd name="connsiteY18" fmla="*/ 1138249 h 1305286"/>
              <a:gd name="connsiteX19" fmla="*/ 1001307 w 3073988"/>
              <a:gd name="connsiteY19" fmla="*/ 1176349 h 1305286"/>
              <a:gd name="connsiteX20" fmla="*/ 734607 w 3073988"/>
              <a:gd name="connsiteY20" fmla="*/ 1219212 h 1305286"/>
              <a:gd name="connsiteX21" fmla="*/ 572682 w 3073988"/>
              <a:gd name="connsiteY21" fmla="*/ 1243024 h 1305286"/>
              <a:gd name="connsiteX22" fmla="*/ 425044 w 3073988"/>
              <a:gd name="connsiteY22" fmla="*/ 1266837 h 1305286"/>
              <a:gd name="connsiteX23" fmla="*/ 263119 w 3073988"/>
              <a:gd name="connsiteY23" fmla="*/ 1290649 h 1305286"/>
              <a:gd name="connsiteX24" fmla="*/ 129769 w 3073988"/>
              <a:gd name="connsiteY24" fmla="*/ 1304937 h 1305286"/>
              <a:gd name="connsiteX25" fmla="*/ 72619 w 3073988"/>
              <a:gd name="connsiteY25" fmla="*/ 1276362 h 1305286"/>
              <a:gd name="connsiteX26" fmla="*/ 15469 w 3073988"/>
              <a:gd name="connsiteY26" fmla="*/ 1166824 h 1305286"/>
              <a:gd name="connsiteX27" fmla="*/ 1182 w 3073988"/>
              <a:gd name="connsiteY27" fmla="*/ 1023949 h 1305286"/>
              <a:gd name="connsiteX28" fmla="*/ 39281 w 3073988"/>
              <a:gd name="connsiteY28" fmla="*/ 928699 h 1305286"/>
              <a:gd name="connsiteX29" fmla="*/ 96432 w 3073988"/>
              <a:gd name="connsiteY29" fmla="*/ 871549 h 1305286"/>
              <a:gd name="connsiteX30" fmla="*/ 282169 w 3073988"/>
              <a:gd name="connsiteY30" fmla="*/ 838212 h 1305286"/>
              <a:gd name="connsiteX31" fmla="*/ 539344 w 3073988"/>
              <a:gd name="connsiteY31" fmla="*/ 790587 h 1305286"/>
              <a:gd name="connsiteX32" fmla="*/ 815569 w 3073988"/>
              <a:gd name="connsiteY32" fmla="*/ 752487 h 1305286"/>
              <a:gd name="connsiteX33" fmla="*/ 1082269 w 3073988"/>
              <a:gd name="connsiteY33" fmla="*/ 709624 h 1305286"/>
              <a:gd name="connsiteX34" fmla="*/ 1434694 w 3073988"/>
              <a:gd name="connsiteY34" fmla="*/ 661999 h 1305286"/>
              <a:gd name="connsiteX35" fmla="*/ 1734732 w 3073988"/>
              <a:gd name="connsiteY35" fmla="*/ 628662 h 1305286"/>
              <a:gd name="connsiteX36" fmla="*/ 1958569 w 3073988"/>
              <a:gd name="connsiteY36" fmla="*/ 600087 h 1305286"/>
              <a:gd name="connsiteX37" fmla="*/ 2210982 w 3073988"/>
              <a:gd name="connsiteY37" fmla="*/ 561987 h 1305286"/>
              <a:gd name="connsiteX38" fmla="*/ 2496732 w 3073988"/>
              <a:gd name="connsiteY38" fmla="*/ 519124 h 1305286"/>
              <a:gd name="connsiteX39" fmla="*/ 2625320 w 3073988"/>
              <a:gd name="connsiteY39" fmla="*/ 504837 h 1305286"/>
              <a:gd name="connsiteX40" fmla="*/ 2658657 w 3073988"/>
              <a:gd name="connsiteY40" fmla="*/ 442924 h 1305286"/>
              <a:gd name="connsiteX41" fmla="*/ 2696757 w 3073988"/>
              <a:gd name="connsiteY41" fmla="*/ 361962 h 1305286"/>
              <a:gd name="connsiteX42" fmla="*/ 2725332 w 3073988"/>
              <a:gd name="connsiteY42" fmla="*/ 280999 h 1305286"/>
              <a:gd name="connsiteX43" fmla="*/ 2763432 w 3073988"/>
              <a:gd name="connsiteY43" fmla="*/ 200037 h 1305286"/>
              <a:gd name="connsiteX44" fmla="*/ 2796769 w 3073988"/>
              <a:gd name="connsiteY44" fmla="*/ 142887 h 1305286"/>
              <a:gd name="connsiteX45" fmla="*/ 2844394 w 3073988"/>
              <a:gd name="connsiteY45" fmla="*/ 95262 h 1305286"/>
              <a:gd name="connsiteX46" fmla="*/ 2872969 w 3073988"/>
              <a:gd name="connsiteY46" fmla="*/ 52399 h 1305286"/>
              <a:gd name="connsiteX47" fmla="*/ 2901544 w 3073988"/>
              <a:gd name="connsiteY47" fmla="*/ 12 h 1305286"/>
              <a:gd name="connsiteX0" fmla="*/ 2900958 w 3073402"/>
              <a:gd name="connsiteY0" fmla="*/ 12 h 1305286"/>
              <a:gd name="connsiteX1" fmla="*/ 2939058 w 3073402"/>
              <a:gd name="connsiteY1" fmla="*/ 57162 h 1305286"/>
              <a:gd name="connsiteX2" fmla="*/ 2981921 w 3073402"/>
              <a:gd name="connsiteY2" fmla="*/ 123837 h 1305286"/>
              <a:gd name="connsiteX3" fmla="*/ 3024783 w 3073402"/>
              <a:gd name="connsiteY3" fmla="*/ 228612 h 1305286"/>
              <a:gd name="connsiteX4" fmla="*/ 3062883 w 3073402"/>
              <a:gd name="connsiteY4" fmla="*/ 333387 h 1305286"/>
              <a:gd name="connsiteX5" fmla="*/ 3072408 w 3073402"/>
              <a:gd name="connsiteY5" fmla="*/ 466737 h 1305286"/>
              <a:gd name="connsiteX6" fmla="*/ 3043833 w 3073402"/>
              <a:gd name="connsiteY6" fmla="*/ 595324 h 1305286"/>
              <a:gd name="connsiteX7" fmla="*/ 2996208 w 3073402"/>
              <a:gd name="connsiteY7" fmla="*/ 690574 h 1305286"/>
              <a:gd name="connsiteX8" fmla="*/ 2891433 w 3073402"/>
              <a:gd name="connsiteY8" fmla="*/ 776299 h 1305286"/>
              <a:gd name="connsiteX9" fmla="*/ 2767608 w 3073402"/>
              <a:gd name="connsiteY9" fmla="*/ 862024 h 1305286"/>
              <a:gd name="connsiteX10" fmla="*/ 2639021 w 3073402"/>
              <a:gd name="connsiteY10" fmla="*/ 928699 h 1305286"/>
              <a:gd name="connsiteX11" fmla="*/ 2553296 w 3073402"/>
              <a:gd name="connsiteY11" fmla="*/ 962037 h 1305286"/>
              <a:gd name="connsiteX12" fmla="*/ 2448521 w 3073402"/>
              <a:gd name="connsiteY12" fmla="*/ 985849 h 1305286"/>
              <a:gd name="connsiteX13" fmla="*/ 2286596 w 3073402"/>
              <a:gd name="connsiteY13" fmla="*/ 1009662 h 1305286"/>
              <a:gd name="connsiteX14" fmla="*/ 2057996 w 3073402"/>
              <a:gd name="connsiteY14" fmla="*/ 1033474 h 1305286"/>
              <a:gd name="connsiteX15" fmla="*/ 1896071 w 3073402"/>
              <a:gd name="connsiteY15" fmla="*/ 1057287 h 1305286"/>
              <a:gd name="connsiteX16" fmla="*/ 1753196 w 3073402"/>
              <a:gd name="connsiteY16" fmla="*/ 1076337 h 1305286"/>
              <a:gd name="connsiteX17" fmla="*/ 1491258 w 3073402"/>
              <a:gd name="connsiteY17" fmla="*/ 1109674 h 1305286"/>
              <a:gd name="connsiteX18" fmla="*/ 1243608 w 3073402"/>
              <a:gd name="connsiteY18" fmla="*/ 1138249 h 1305286"/>
              <a:gd name="connsiteX19" fmla="*/ 1000721 w 3073402"/>
              <a:gd name="connsiteY19" fmla="*/ 1176349 h 1305286"/>
              <a:gd name="connsiteX20" fmla="*/ 734021 w 3073402"/>
              <a:gd name="connsiteY20" fmla="*/ 1219212 h 1305286"/>
              <a:gd name="connsiteX21" fmla="*/ 572096 w 3073402"/>
              <a:gd name="connsiteY21" fmla="*/ 1243024 h 1305286"/>
              <a:gd name="connsiteX22" fmla="*/ 424458 w 3073402"/>
              <a:gd name="connsiteY22" fmla="*/ 1266837 h 1305286"/>
              <a:gd name="connsiteX23" fmla="*/ 262533 w 3073402"/>
              <a:gd name="connsiteY23" fmla="*/ 1290649 h 1305286"/>
              <a:gd name="connsiteX24" fmla="*/ 129183 w 3073402"/>
              <a:gd name="connsiteY24" fmla="*/ 1304937 h 1305286"/>
              <a:gd name="connsiteX25" fmla="*/ 72033 w 3073402"/>
              <a:gd name="connsiteY25" fmla="*/ 1276362 h 1305286"/>
              <a:gd name="connsiteX26" fmla="*/ 14883 w 3073402"/>
              <a:gd name="connsiteY26" fmla="*/ 1166824 h 1305286"/>
              <a:gd name="connsiteX27" fmla="*/ 596 w 3073402"/>
              <a:gd name="connsiteY27" fmla="*/ 1023949 h 1305286"/>
              <a:gd name="connsiteX28" fmla="*/ 29170 w 3073402"/>
              <a:gd name="connsiteY28" fmla="*/ 928699 h 1305286"/>
              <a:gd name="connsiteX29" fmla="*/ 95846 w 3073402"/>
              <a:gd name="connsiteY29" fmla="*/ 871549 h 1305286"/>
              <a:gd name="connsiteX30" fmla="*/ 281583 w 3073402"/>
              <a:gd name="connsiteY30" fmla="*/ 838212 h 1305286"/>
              <a:gd name="connsiteX31" fmla="*/ 538758 w 3073402"/>
              <a:gd name="connsiteY31" fmla="*/ 790587 h 1305286"/>
              <a:gd name="connsiteX32" fmla="*/ 814983 w 3073402"/>
              <a:gd name="connsiteY32" fmla="*/ 752487 h 1305286"/>
              <a:gd name="connsiteX33" fmla="*/ 1081683 w 3073402"/>
              <a:gd name="connsiteY33" fmla="*/ 709624 h 1305286"/>
              <a:gd name="connsiteX34" fmla="*/ 1434108 w 3073402"/>
              <a:gd name="connsiteY34" fmla="*/ 661999 h 1305286"/>
              <a:gd name="connsiteX35" fmla="*/ 1734146 w 3073402"/>
              <a:gd name="connsiteY35" fmla="*/ 628662 h 1305286"/>
              <a:gd name="connsiteX36" fmla="*/ 1957983 w 3073402"/>
              <a:gd name="connsiteY36" fmla="*/ 600087 h 1305286"/>
              <a:gd name="connsiteX37" fmla="*/ 2210396 w 3073402"/>
              <a:gd name="connsiteY37" fmla="*/ 561987 h 1305286"/>
              <a:gd name="connsiteX38" fmla="*/ 2496146 w 3073402"/>
              <a:gd name="connsiteY38" fmla="*/ 519124 h 1305286"/>
              <a:gd name="connsiteX39" fmla="*/ 2624734 w 3073402"/>
              <a:gd name="connsiteY39" fmla="*/ 504837 h 1305286"/>
              <a:gd name="connsiteX40" fmla="*/ 2658071 w 3073402"/>
              <a:gd name="connsiteY40" fmla="*/ 442924 h 1305286"/>
              <a:gd name="connsiteX41" fmla="*/ 2696171 w 3073402"/>
              <a:gd name="connsiteY41" fmla="*/ 361962 h 1305286"/>
              <a:gd name="connsiteX42" fmla="*/ 2724746 w 3073402"/>
              <a:gd name="connsiteY42" fmla="*/ 280999 h 1305286"/>
              <a:gd name="connsiteX43" fmla="*/ 2762846 w 3073402"/>
              <a:gd name="connsiteY43" fmla="*/ 200037 h 1305286"/>
              <a:gd name="connsiteX44" fmla="*/ 2796183 w 3073402"/>
              <a:gd name="connsiteY44" fmla="*/ 142887 h 1305286"/>
              <a:gd name="connsiteX45" fmla="*/ 2843808 w 3073402"/>
              <a:gd name="connsiteY45" fmla="*/ 95262 h 1305286"/>
              <a:gd name="connsiteX46" fmla="*/ 2872383 w 3073402"/>
              <a:gd name="connsiteY46" fmla="*/ 52399 h 1305286"/>
              <a:gd name="connsiteX47" fmla="*/ 2900958 w 3073402"/>
              <a:gd name="connsiteY47" fmla="*/ 12 h 1305286"/>
              <a:gd name="connsiteX0" fmla="*/ 2900958 w 3073402"/>
              <a:gd name="connsiteY0" fmla="*/ 12 h 1305286"/>
              <a:gd name="connsiteX1" fmla="*/ 2939058 w 3073402"/>
              <a:gd name="connsiteY1" fmla="*/ 57162 h 1305286"/>
              <a:gd name="connsiteX2" fmla="*/ 2981921 w 3073402"/>
              <a:gd name="connsiteY2" fmla="*/ 123837 h 1305286"/>
              <a:gd name="connsiteX3" fmla="*/ 3024783 w 3073402"/>
              <a:gd name="connsiteY3" fmla="*/ 228612 h 1305286"/>
              <a:gd name="connsiteX4" fmla="*/ 3062883 w 3073402"/>
              <a:gd name="connsiteY4" fmla="*/ 333387 h 1305286"/>
              <a:gd name="connsiteX5" fmla="*/ 3072408 w 3073402"/>
              <a:gd name="connsiteY5" fmla="*/ 466737 h 1305286"/>
              <a:gd name="connsiteX6" fmla="*/ 3043833 w 3073402"/>
              <a:gd name="connsiteY6" fmla="*/ 595324 h 1305286"/>
              <a:gd name="connsiteX7" fmla="*/ 2996208 w 3073402"/>
              <a:gd name="connsiteY7" fmla="*/ 690574 h 1305286"/>
              <a:gd name="connsiteX8" fmla="*/ 2891433 w 3073402"/>
              <a:gd name="connsiteY8" fmla="*/ 776299 h 1305286"/>
              <a:gd name="connsiteX9" fmla="*/ 2767608 w 3073402"/>
              <a:gd name="connsiteY9" fmla="*/ 862024 h 1305286"/>
              <a:gd name="connsiteX10" fmla="*/ 2639021 w 3073402"/>
              <a:gd name="connsiteY10" fmla="*/ 928699 h 1305286"/>
              <a:gd name="connsiteX11" fmla="*/ 2553296 w 3073402"/>
              <a:gd name="connsiteY11" fmla="*/ 962037 h 1305286"/>
              <a:gd name="connsiteX12" fmla="*/ 2448521 w 3073402"/>
              <a:gd name="connsiteY12" fmla="*/ 985849 h 1305286"/>
              <a:gd name="connsiteX13" fmla="*/ 2286596 w 3073402"/>
              <a:gd name="connsiteY13" fmla="*/ 1009662 h 1305286"/>
              <a:gd name="connsiteX14" fmla="*/ 2057996 w 3073402"/>
              <a:gd name="connsiteY14" fmla="*/ 1033474 h 1305286"/>
              <a:gd name="connsiteX15" fmla="*/ 1896071 w 3073402"/>
              <a:gd name="connsiteY15" fmla="*/ 1057287 h 1305286"/>
              <a:gd name="connsiteX16" fmla="*/ 1753196 w 3073402"/>
              <a:gd name="connsiteY16" fmla="*/ 1076337 h 1305286"/>
              <a:gd name="connsiteX17" fmla="*/ 1491258 w 3073402"/>
              <a:gd name="connsiteY17" fmla="*/ 1109674 h 1305286"/>
              <a:gd name="connsiteX18" fmla="*/ 1243608 w 3073402"/>
              <a:gd name="connsiteY18" fmla="*/ 1138249 h 1305286"/>
              <a:gd name="connsiteX19" fmla="*/ 1000721 w 3073402"/>
              <a:gd name="connsiteY19" fmla="*/ 1176349 h 1305286"/>
              <a:gd name="connsiteX20" fmla="*/ 734021 w 3073402"/>
              <a:gd name="connsiteY20" fmla="*/ 1219212 h 1305286"/>
              <a:gd name="connsiteX21" fmla="*/ 572096 w 3073402"/>
              <a:gd name="connsiteY21" fmla="*/ 1243024 h 1305286"/>
              <a:gd name="connsiteX22" fmla="*/ 424458 w 3073402"/>
              <a:gd name="connsiteY22" fmla="*/ 1266837 h 1305286"/>
              <a:gd name="connsiteX23" fmla="*/ 262533 w 3073402"/>
              <a:gd name="connsiteY23" fmla="*/ 1290649 h 1305286"/>
              <a:gd name="connsiteX24" fmla="*/ 129183 w 3073402"/>
              <a:gd name="connsiteY24" fmla="*/ 1304937 h 1305286"/>
              <a:gd name="connsiteX25" fmla="*/ 72033 w 3073402"/>
              <a:gd name="connsiteY25" fmla="*/ 1276362 h 1305286"/>
              <a:gd name="connsiteX26" fmla="*/ 14883 w 3073402"/>
              <a:gd name="connsiteY26" fmla="*/ 1166824 h 1305286"/>
              <a:gd name="connsiteX27" fmla="*/ 596 w 3073402"/>
              <a:gd name="connsiteY27" fmla="*/ 1023949 h 1305286"/>
              <a:gd name="connsiteX28" fmla="*/ 29170 w 3073402"/>
              <a:gd name="connsiteY28" fmla="*/ 928699 h 1305286"/>
              <a:gd name="connsiteX29" fmla="*/ 95846 w 3073402"/>
              <a:gd name="connsiteY29" fmla="*/ 871549 h 1305286"/>
              <a:gd name="connsiteX30" fmla="*/ 281583 w 3073402"/>
              <a:gd name="connsiteY30" fmla="*/ 838212 h 1305286"/>
              <a:gd name="connsiteX31" fmla="*/ 538758 w 3073402"/>
              <a:gd name="connsiteY31" fmla="*/ 795349 h 1305286"/>
              <a:gd name="connsiteX32" fmla="*/ 814983 w 3073402"/>
              <a:gd name="connsiteY32" fmla="*/ 752487 h 1305286"/>
              <a:gd name="connsiteX33" fmla="*/ 1081683 w 3073402"/>
              <a:gd name="connsiteY33" fmla="*/ 709624 h 1305286"/>
              <a:gd name="connsiteX34" fmla="*/ 1434108 w 3073402"/>
              <a:gd name="connsiteY34" fmla="*/ 661999 h 1305286"/>
              <a:gd name="connsiteX35" fmla="*/ 1734146 w 3073402"/>
              <a:gd name="connsiteY35" fmla="*/ 628662 h 1305286"/>
              <a:gd name="connsiteX36" fmla="*/ 1957983 w 3073402"/>
              <a:gd name="connsiteY36" fmla="*/ 600087 h 1305286"/>
              <a:gd name="connsiteX37" fmla="*/ 2210396 w 3073402"/>
              <a:gd name="connsiteY37" fmla="*/ 561987 h 1305286"/>
              <a:gd name="connsiteX38" fmla="*/ 2496146 w 3073402"/>
              <a:gd name="connsiteY38" fmla="*/ 519124 h 1305286"/>
              <a:gd name="connsiteX39" fmla="*/ 2624734 w 3073402"/>
              <a:gd name="connsiteY39" fmla="*/ 504837 h 1305286"/>
              <a:gd name="connsiteX40" fmla="*/ 2658071 w 3073402"/>
              <a:gd name="connsiteY40" fmla="*/ 442924 h 1305286"/>
              <a:gd name="connsiteX41" fmla="*/ 2696171 w 3073402"/>
              <a:gd name="connsiteY41" fmla="*/ 361962 h 1305286"/>
              <a:gd name="connsiteX42" fmla="*/ 2724746 w 3073402"/>
              <a:gd name="connsiteY42" fmla="*/ 280999 h 1305286"/>
              <a:gd name="connsiteX43" fmla="*/ 2762846 w 3073402"/>
              <a:gd name="connsiteY43" fmla="*/ 200037 h 1305286"/>
              <a:gd name="connsiteX44" fmla="*/ 2796183 w 3073402"/>
              <a:gd name="connsiteY44" fmla="*/ 142887 h 1305286"/>
              <a:gd name="connsiteX45" fmla="*/ 2843808 w 3073402"/>
              <a:gd name="connsiteY45" fmla="*/ 95262 h 1305286"/>
              <a:gd name="connsiteX46" fmla="*/ 2872383 w 3073402"/>
              <a:gd name="connsiteY46" fmla="*/ 52399 h 1305286"/>
              <a:gd name="connsiteX47" fmla="*/ 2900958 w 3073402"/>
              <a:gd name="connsiteY47" fmla="*/ 12 h 1305286"/>
              <a:gd name="connsiteX0" fmla="*/ 2900958 w 3073094"/>
              <a:gd name="connsiteY0" fmla="*/ 12 h 1305286"/>
              <a:gd name="connsiteX1" fmla="*/ 2939058 w 3073094"/>
              <a:gd name="connsiteY1" fmla="*/ 57162 h 1305286"/>
              <a:gd name="connsiteX2" fmla="*/ 2981921 w 3073094"/>
              <a:gd name="connsiteY2" fmla="*/ 123837 h 1305286"/>
              <a:gd name="connsiteX3" fmla="*/ 3024783 w 3073094"/>
              <a:gd name="connsiteY3" fmla="*/ 228612 h 1305286"/>
              <a:gd name="connsiteX4" fmla="*/ 3062883 w 3073094"/>
              <a:gd name="connsiteY4" fmla="*/ 333387 h 1305286"/>
              <a:gd name="connsiteX5" fmla="*/ 3072408 w 3073094"/>
              <a:gd name="connsiteY5" fmla="*/ 466737 h 1305286"/>
              <a:gd name="connsiteX6" fmla="*/ 3048595 w 3073094"/>
              <a:gd name="connsiteY6" fmla="*/ 590561 h 1305286"/>
              <a:gd name="connsiteX7" fmla="*/ 2996208 w 3073094"/>
              <a:gd name="connsiteY7" fmla="*/ 690574 h 1305286"/>
              <a:gd name="connsiteX8" fmla="*/ 2891433 w 3073094"/>
              <a:gd name="connsiteY8" fmla="*/ 776299 h 1305286"/>
              <a:gd name="connsiteX9" fmla="*/ 2767608 w 3073094"/>
              <a:gd name="connsiteY9" fmla="*/ 862024 h 1305286"/>
              <a:gd name="connsiteX10" fmla="*/ 2639021 w 3073094"/>
              <a:gd name="connsiteY10" fmla="*/ 928699 h 1305286"/>
              <a:gd name="connsiteX11" fmla="*/ 2553296 w 3073094"/>
              <a:gd name="connsiteY11" fmla="*/ 962037 h 1305286"/>
              <a:gd name="connsiteX12" fmla="*/ 2448521 w 3073094"/>
              <a:gd name="connsiteY12" fmla="*/ 985849 h 1305286"/>
              <a:gd name="connsiteX13" fmla="*/ 2286596 w 3073094"/>
              <a:gd name="connsiteY13" fmla="*/ 1009662 h 1305286"/>
              <a:gd name="connsiteX14" fmla="*/ 2057996 w 3073094"/>
              <a:gd name="connsiteY14" fmla="*/ 1033474 h 1305286"/>
              <a:gd name="connsiteX15" fmla="*/ 1896071 w 3073094"/>
              <a:gd name="connsiteY15" fmla="*/ 1057287 h 1305286"/>
              <a:gd name="connsiteX16" fmla="*/ 1753196 w 3073094"/>
              <a:gd name="connsiteY16" fmla="*/ 1076337 h 1305286"/>
              <a:gd name="connsiteX17" fmla="*/ 1491258 w 3073094"/>
              <a:gd name="connsiteY17" fmla="*/ 1109674 h 1305286"/>
              <a:gd name="connsiteX18" fmla="*/ 1243608 w 3073094"/>
              <a:gd name="connsiteY18" fmla="*/ 1138249 h 1305286"/>
              <a:gd name="connsiteX19" fmla="*/ 1000721 w 3073094"/>
              <a:gd name="connsiteY19" fmla="*/ 1176349 h 1305286"/>
              <a:gd name="connsiteX20" fmla="*/ 734021 w 3073094"/>
              <a:gd name="connsiteY20" fmla="*/ 1219212 h 1305286"/>
              <a:gd name="connsiteX21" fmla="*/ 572096 w 3073094"/>
              <a:gd name="connsiteY21" fmla="*/ 1243024 h 1305286"/>
              <a:gd name="connsiteX22" fmla="*/ 424458 w 3073094"/>
              <a:gd name="connsiteY22" fmla="*/ 1266837 h 1305286"/>
              <a:gd name="connsiteX23" fmla="*/ 262533 w 3073094"/>
              <a:gd name="connsiteY23" fmla="*/ 1290649 h 1305286"/>
              <a:gd name="connsiteX24" fmla="*/ 129183 w 3073094"/>
              <a:gd name="connsiteY24" fmla="*/ 1304937 h 1305286"/>
              <a:gd name="connsiteX25" fmla="*/ 72033 w 3073094"/>
              <a:gd name="connsiteY25" fmla="*/ 1276362 h 1305286"/>
              <a:gd name="connsiteX26" fmla="*/ 14883 w 3073094"/>
              <a:gd name="connsiteY26" fmla="*/ 1166824 h 1305286"/>
              <a:gd name="connsiteX27" fmla="*/ 596 w 3073094"/>
              <a:gd name="connsiteY27" fmla="*/ 1023949 h 1305286"/>
              <a:gd name="connsiteX28" fmla="*/ 29170 w 3073094"/>
              <a:gd name="connsiteY28" fmla="*/ 928699 h 1305286"/>
              <a:gd name="connsiteX29" fmla="*/ 95846 w 3073094"/>
              <a:gd name="connsiteY29" fmla="*/ 871549 h 1305286"/>
              <a:gd name="connsiteX30" fmla="*/ 281583 w 3073094"/>
              <a:gd name="connsiteY30" fmla="*/ 838212 h 1305286"/>
              <a:gd name="connsiteX31" fmla="*/ 538758 w 3073094"/>
              <a:gd name="connsiteY31" fmla="*/ 795349 h 1305286"/>
              <a:gd name="connsiteX32" fmla="*/ 814983 w 3073094"/>
              <a:gd name="connsiteY32" fmla="*/ 752487 h 1305286"/>
              <a:gd name="connsiteX33" fmla="*/ 1081683 w 3073094"/>
              <a:gd name="connsiteY33" fmla="*/ 709624 h 1305286"/>
              <a:gd name="connsiteX34" fmla="*/ 1434108 w 3073094"/>
              <a:gd name="connsiteY34" fmla="*/ 661999 h 1305286"/>
              <a:gd name="connsiteX35" fmla="*/ 1734146 w 3073094"/>
              <a:gd name="connsiteY35" fmla="*/ 628662 h 1305286"/>
              <a:gd name="connsiteX36" fmla="*/ 1957983 w 3073094"/>
              <a:gd name="connsiteY36" fmla="*/ 600087 h 1305286"/>
              <a:gd name="connsiteX37" fmla="*/ 2210396 w 3073094"/>
              <a:gd name="connsiteY37" fmla="*/ 561987 h 1305286"/>
              <a:gd name="connsiteX38" fmla="*/ 2496146 w 3073094"/>
              <a:gd name="connsiteY38" fmla="*/ 519124 h 1305286"/>
              <a:gd name="connsiteX39" fmla="*/ 2624734 w 3073094"/>
              <a:gd name="connsiteY39" fmla="*/ 504837 h 1305286"/>
              <a:gd name="connsiteX40" fmla="*/ 2658071 w 3073094"/>
              <a:gd name="connsiteY40" fmla="*/ 442924 h 1305286"/>
              <a:gd name="connsiteX41" fmla="*/ 2696171 w 3073094"/>
              <a:gd name="connsiteY41" fmla="*/ 361962 h 1305286"/>
              <a:gd name="connsiteX42" fmla="*/ 2724746 w 3073094"/>
              <a:gd name="connsiteY42" fmla="*/ 280999 h 1305286"/>
              <a:gd name="connsiteX43" fmla="*/ 2762846 w 3073094"/>
              <a:gd name="connsiteY43" fmla="*/ 200037 h 1305286"/>
              <a:gd name="connsiteX44" fmla="*/ 2796183 w 3073094"/>
              <a:gd name="connsiteY44" fmla="*/ 142887 h 1305286"/>
              <a:gd name="connsiteX45" fmla="*/ 2843808 w 3073094"/>
              <a:gd name="connsiteY45" fmla="*/ 95262 h 1305286"/>
              <a:gd name="connsiteX46" fmla="*/ 2872383 w 3073094"/>
              <a:gd name="connsiteY46" fmla="*/ 52399 h 1305286"/>
              <a:gd name="connsiteX47" fmla="*/ 2900958 w 3073094"/>
              <a:gd name="connsiteY47" fmla="*/ 12 h 1305286"/>
              <a:gd name="connsiteX0" fmla="*/ 2900958 w 3073094"/>
              <a:gd name="connsiteY0" fmla="*/ 12 h 1305286"/>
              <a:gd name="connsiteX1" fmla="*/ 2939058 w 3073094"/>
              <a:gd name="connsiteY1" fmla="*/ 57162 h 1305286"/>
              <a:gd name="connsiteX2" fmla="*/ 2981921 w 3073094"/>
              <a:gd name="connsiteY2" fmla="*/ 123837 h 1305286"/>
              <a:gd name="connsiteX3" fmla="*/ 3024783 w 3073094"/>
              <a:gd name="connsiteY3" fmla="*/ 228612 h 1305286"/>
              <a:gd name="connsiteX4" fmla="*/ 3062883 w 3073094"/>
              <a:gd name="connsiteY4" fmla="*/ 333387 h 1305286"/>
              <a:gd name="connsiteX5" fmla="*/ 3072408 w 3073094"/>
              <a:gd name="connsiteY5" fmla="*/ 466737 h 1305286"/>
              <a:gd name="connsiteX6" fmla="*/ 3048595 w 3073094"/>
              <a:gd name="connsiteY6" fmla="*/ 590561 h 1305286"/>
              <a:gd name="connsiteX7" fmla="*/ 2996208 w 3073094"/>
              <a:gd name="connsiteY7" fmla="*/ 690574 h 1305286"/>
              <a:gd name="connsiteX8" fmla="*/ 2891433 w 3073094"/>
              <a:gd name="connsiteY8" fmla="*/ 776299 h 1305286"/>
              <a:gd name="connsiteX9" fmla="*/ 2767608 w 3073094"/>
              <a:gd name="connsiteY9" fmla="*/ 862024 h 1305286"/>
              <a:gd name="connsiteX10" fmla="*/ 2639021 w 3073094"/>
              <a:gd name="connsiteY10" fmla="*/ 928699 h 1305286"/>
              <a:gd name="connsiteX11" fmla="*/ 2553296 w 3073094"/>
              <a:gd name="connsiteY11" fmla="*/ 962037 h 1305286"/>
              <a:gd name="connsiteX12" fmla="*/ 2448521 w 3073094"/>
              <a:gd name="connsiteY12" fmla="*/ 985849 h 1305286"/>
              <a:gd name="connsiteX13" fmla="*/ 2286596 w 3073094"/>
              <a:gd name="connsiteY13" fmla="*/ 1009662 h 1305286"/>
              <a:gd name="connsiteX14" fmla="*/ 2057996 w 3073094"/>
              <a:gd name="connsiteY14" fmla="*/ 1033474 h 1305286"/>
              <a:gd name="connsiteX15" fmla="*/ 1896071 w 3073094"/>
              <a:gd name="connsiteY15" fmla="*/ 1057287 h 1305286"/>
              <a:gd name="connsiteX16" fmla="*/ 1753196 w 3073094"/>
              <a:gd name="connsiteY16" fmla="*/ 1076337 h 1305286"/>
              <a:gd name="connsiteX17" fmla="*/ 1491258 w 3073094"/>
              <a:gd name="connsiteY17" fmla="*/ 1109674 h 1305286"/>
              <a:gd name="connsiteX18" fmla="*/ 1243608 w 3073094"/>
              <a:gd name="connsiteY18" fmla="*/ 1138249 h 1305286"/>
              <a:gd name="connsiteX19" fmla="*/ 1000721 w 3073094"/>
              <a:gd name="connsiteY19" fmla="*/ 1176349 h 1305286"/>
              <a:gd name="connsiteX20" fmla="*/ 734021 w 3073094"/>
              <a:gd name="connsiteY20" fmla="*/ 1219212 h 1305286"/>
              <a:gd name="connsiteX21" fmla="*/ 572096 w 3073094"/>
              <a:gd name="connsiteY21" fmla="*/ 1243024 h 1305286"/>
              <a:gd name="connsiteX22" fmla="*/ 424458 w 3073094"/>
              <a:gd name="connsiteY22" fmla="*/ 1266837 h 1305286"/>
              <a:gd name="connsiteX23" fmla="*/ 262533 w 3073094"/>
              <a:gd name="connsiteY23" fmla="*/ 1290649 h 1305286"/>
              <a:gd name="connsiteX24" fmla="*/ 129183 w 3073094"/>
              <a:gd name="connsiteY24" fmla="*/ 1304937 h 1305286"/>
              <a:gd name="connsiteX25" fmla="*/ 72033 w 3073094"/>
              <a:gd name="connsiteY25" fmla="*/ 1276362 h 1305286"/>
              <a:gd name="connsiteX26" fmla="*/ 14883 w 3073094"/>
              <a:gd name="connsiteY26" fmla="*/ 1166824 h 1305286"/>
              <a:gd name="connsiteX27" fmla="*/ 596 w 3073094"/>
              <a:gd name="connsiteY27" fmla="*/ 1023949 h 1305286"/>
              <a:gd name="connsiteX28" fmla="*/ 29170 w 3073094"/>
              <a:gd name="connsiteY28" fmla="*/ 928699 h 1305286"/>
              <a:gd name="connsiteX29" fmla="*/ 95846 w 3073094"/>
              <a:gd name="connsiteY29" fmla="*/ 871549 h 1305286"/>
              <a:gd name="connsiteX30" fmla="*/ 281583 w 3073094"/>
              <a:gd name="connsiteY30" fmla="*/ 838212 h 1305286"/>
              <a:gd name="connsiteX31" fmla="*/ 538758 w 3073094"/>
              <a:gd name="connsiteY31" fmla="*/ 795349 h 1305286"/>
              <a:gd name="connsiteX32" fmla="*/ 814983 w 3073094"/>
              <a:gd name="connsiteY32" fmla="*/ 752487 h 1305286"/>
              <a:gd name="connsiteX33" fmla="*/ 1081683 w 3073094"/>
              <a:gd name="connsiteY33" fmla="*/ 709624 h 1305286"/>
              <a:gd name="connsiteX34" fmla="*/ 1434108 w 3073094"/>
              <a:gd name="connsiteY34" fmla="*/ 661999 h 1305286"/>
              <a:gd name="connsiteX35" fmla="*/ 1734146 w 3073094"/>
              <a:gd name="connsiteY35" fmla="*/ 628662 h 1305286"/>
              <a:gd name="connsiteX36" fmla="*/ 1957983 w 3073094"/>
              <a:gd name="connsiteY36" fmla="*/ 600087 h 1305286"/>
              <a:gd name="connsiteX37" fmla="*/ 2210396 w 3073094"/>
              <a:gd name="connsiteY37" fmla="*/ 561987 h 1305286"/>
              <a:gd name="connsiteX38" fmla="*/ 2496146 w 3073094"/>
              <a:gd name="connsiteY38" fmla="*/ 519124 h 1305286"/>
              <a:gd name="connsiteX39" fmla="*/ 2629497 w 3073094"/>
              <a:gd name="connsiteY39" fmla="*/ 495312 h 1305286"/>
              <a:gd name="connsiteX40" fmla="*/ 2658071 w 3073094"/>
              <a:gd name="connsiteY40" fmla="*/ 442924 h 1305286"/>
              <a:gd name="connsiteX41" fmla="*/ 2696171 w 3073094"/>
              <a:gd name="connsiteY41" fmla="*/ 361962 h 1305286"/>
              <a:gd name="connsiteX42" fmla="*/ 2724746 w 3073094"/>
              <a:gd name="connsiteY42" fmla="*/ 280999 h 1305286"/>
              <a:gd name="connsiteX43" fmla="*/ 2762846 w 3073094"/>
              <a:gd name="connsiteY43" fmla="*/ 200037 h 1305286"/>
              <a:gd name="connsiteX44" fmla="*/ 2796183 w 3073094"/>
              <a:gd name="connsiteY44" fmla="*/ 142887 h 1305286"/>
              <a:gd name="connsiteX45" fmla="*/ 2843808 w 3073094"/>
              <a:gd name="connsiteY45" fmla="*/ 95262 h 1305286"/>
              <a:gd name="connsiteX46" fmla="*/ 2872383 w 3073094"/>
              <a:gd name="connsiteY46" fmla="*/ 52399 h 1305286"/>
              <a:gd name="connsiteX47" fmla="*/ 2900958 w 3073094"/>
              <a:gd name="connsiteY47" fmla="*/ 12 h 1305286"/>
              <a:gd name="connsiteX0" fmla="*/ 2905721 w 3073094"/>
              <a:gd name="connsiteY0" fmla="*/ 12 h 1305286"/>
              <a:gd name="connsiteX1" fmla="*/ 2939058 w 3073094"/>
              <a:gd name="connsiteY1" fmla="*/ 57162 h 1305286"/>
              <a:gd name="connsiteX2" fmla="*/ 2981921 w 3073094"/>
              <a:gd name="connsiteY2" fmla="*/ 123837 h 1305286"/>
              <a:gd name="connsiteX3" fmla="*/ 3024783 w 3073094"/>
              <a:gd name="connsiteY3" fmla="*/ 228612 h 1305286"/>
              <a:gd name="connsiteX4" fmla="*/ 3062883 w 3073094"/>
              <a:gd name="connsiteY4" fmla="*/ 333387 h 1305286"/>
              <a:gd name="connsiteX5" fmla="*/ 3072408 w 3073094"/>
              <a:gd name="connsiteY5" fmla="*/ 466737 h 1305286"/>
              <a:gd name="connsiteX6" fmla="*/ 3048595 w 3073094"/>
              <a:gd name="connsiteY6" fmla="*/ 590561 h 1305286"/>
              <a:gd name="connsiteX7" fmla="*/ 2996208 w 3073094"/>
              <a:gd name="connsiteY7" fmla="*/ 690574 h 1305286"/>
              <a:gd name="connsiteX8" fmla="*/ 2891433 w 3073094"/>
              <a:gd name="connsiteY8" fmla="*/ 776299 h 1305286"/>
              <a:gd name="connsiteX9" fmla="*/ 2767608 w 3073094"/>
              <a:gd name="connsiteY9" fmla="*/ 862024 h 1305286"/>
              <a:gd name="connsiteX10" fmla="*/ 2639021 w 3073094"/>
              <a:gd name="connsiteY10" fmla="*/ 928699 h 1305286"/>
              <a:gd name="connsiteX11" fmla="*/ 2553296 w 3073094"/>
              <a:gd name="connsiteY11" fmla="*/ 962037 h 1305286"/>
              <a:gd name="connsiteX12" fmla="*/ 2448521 w 3073094"/>
              <a:gd name="connsiteY12" fmla="*/ 985849 h 1305286"/>
              <a:gd name="connsiteX13" fmla="*/ 2286596 w 3073094"/>
              <a:gd name="connsiteY13" fmla="*/ 1009662 h 1305286"/>
              <a:gd name="connsiteX14" fmla="*/ 2057996 w 3073094"/>
              <a:gd name="connsiteY14" fmla="*/ 1033474 h 1305286"/>
              <a:gd name="connsiteX15" fmla="*/ 1896071 w 3073094"/>
              <a:gd name="connsiteY15" fmla="*/ 1057287 h 1305286"/>
              <a:gd name="connsiteX16" fmla="*/ 1753196 w 3073094"/>
              <a:gd name="connsiteY16" fmla="*/ 1076337 h 1305286"/>
              <a:gd name="connsiteX17" fmla="*/ 1491258 w 3073094"/>
              <a:gd name="connsiteY17" fmla="*/ 1109674 h 1305286"/>
              <a:gd name="connsiteX18" fmla="*/ 1243608 w 3073094"/>
              <a:gd name="connsiteY18" fmla="*/ 1138249 h 1305286"/>
              <a:gd name="connsiteX19" fmla="*/ 1000721 w 3073094"/>
              <a:gd name="connsiteY19" fmla="*/ 1176349 h 1305286"/>
              <a:gd name="connsiteX20" fmla="*/ 734021 w 3073094"/>
              <a:gd name="connsiteY20" fmla="*/ 1219212 h 1305286"/>
              <a:gd name="connsiteX21" fmla="*/ 572096 w 3073094"/>
              <a:gd name="connsiteY21" fmla="*/ 1243024 h 1305286"/>
              <a:gd name="connsiteX22" fmla="*/ 424458 w 3073094"/>
              <a:gd name="connsiteY22" fmla="*/ 1266837 h 1305286"/>
              <a:gd name="connsiteX23" fmla="*/ 262533 w 3073094"/>
              <a:gd name="connsiteY23" fmla="*/ 1290649 h 1305286"/>
              <a:gd name="connsiteX24" fmla="*/ 129183 w 3073094"/>
              <a:gd name="connsiteY24" fmla="*/ 1304937 h 1305286"/>
              <a:gd name="connsiteX25" fmla="*/ 72033 w 3073094"/>
              <a:gd name="connsiteY25" fmla="*/ 1276362 h 1305286"/>
              <a:gd name="connsiteX26" fmla="*/ 14883 w 3073094"/>
              <a:gd name="connsiteY26" fmla="*/ 1166824 h 1305286"/>
              <a:gd name="connsiteX27" fmla="*/ 596 w 3073094"/>
              <a:gd name="connsiteY27" fmla="*/ 1023949 h 1305286"/>
              <a:gd name="connsiteX28" fmla="*/ 29170 w 3073094"/>
              <a:gd name="connsiteY28" fmla="*/ 928699 h 1305286"/>
              <a:gd name="connsiteX29" fmla="*/ 95846 w 3073094"/>
              <a:gd name="connsiteY29" fmla="*/ 871549 h 1305286"/>
              <a:gd name="connsiteX30" fmla="*/ 281583 w 3073094"/>
              <a:gd name="connsiteY30" fmla="*/ 838212 h 1305286"/>
              <a:gd name="connsiteX31" fmla="*/ 538758 w 3073094"/>
              <a:gd name="connsiteY31" fmla="*/ 795349 h 1305286"/>
              <a:gd name="connsiteX32" fmla="*/ 814983 w 3073094"/>
              <a:gd name="connsiteY32" fmla="*/ 752487 h 1305286"/>
              <a:gd name="connsiteX33" fmla="*/ 1081683 w 3073094"/>
              <a:gd name="connsiteY33" fmla="*/ 709624 h 1305286"/>
              <a:gd name="connsiteX34" fmla="*/ 1434108 w 3073094"/>
              <a:gd name="connsiteY34" fmla="*/ 661999 h 1305286"/>
              <a:gd name="connsiteX35" fmla="*/ 1734146 w 3073094"/>
              <a:gd name="connsiteY35" fmla="*/ 628662 h 1305286"/>
              <a:gd name="connsiteX36" fmla="*/ 1957983 w 3073094"/>
              <a:gd name="connsiteY36" fmla="*/ 600087 h 1305286"/>
              <a:gd name="connsiteX37" fmla="*/ 2210396 w 3073094"/>
              <a:gd name="connsiteY37" fmla="*/ 561987 h 1305286"/>
              <a:gd name="connsiteX38" fmla="*/ 2496146 w 3073094"/>
              <a:gd name="connsiteY38" fmla="*/ 519124 h 1305286"/>
              <a:gd name="connsiteX39" fmla="*/ 2629497 w 3073094"/>
              <a:gd name="connsiteY39" fmla="*/ 495312 h 1305286"/>
              <a:gd name="connsiteX40" fmla="*/ 2658071 w 3073094"/>
              <a:gd name="connsiteY40" fmla="*/ 442924 h 1305286"/>
              <a:gd name="connsiteX41" fmla="*/ 2696171 w 3073094"/>
              <a:gd name="connsiteY41" fmla="*/ 361962 h 1305286"/>
              <a:gd name="connsiteX42" fmla="*/ 2724746 w 3073094"/>
              <a:gd name="connsiteY42" fmla="*/ 280999 h 1305286"/>
              <a:gd name="connsiteX43" fmla="*/ 2762846 w 3073094"/>
              <a:gd name="connsiteY43" fmla="*/ 200037 h 1305286"/>
              <a:gd name="connsiteX44" fmla="*/ 2796183 w 3073094"/>
              <a:gd name="connsiteY44" fmla="*/ 142887 h 1305286"/>
              <a:gd name="connsiteX45" fmla="*/ 2843808 w 3073094"/>
              <a:gd name="connsiteY45" fmla="*/ 95262 h 1305286"/>
              <a:gd name="connsiteX46" fmla="*/ 2872383 w 3073094"/>
              <a:gd name="connsiteY46" fmla="*/ 52399 h 1305286"/>
              <a:gd name="connsiteX47" fmla="*/ 2905721 w 3073094"/>
              <a:gd name="connsiteY47" fmla="*/ 12 h 1305286"/>
              <a:gd name="connsiteX0" fmla="*/ 2905721 w 3073094"/>
              <a:gd name="connsiteY0" fmla="*/ 12 h 1305286"/>
              <a:gd name="connsiteX1" fmla="*/ 2939058 w 3073094"/>
              <a:gd name="connsiteY1" fmla="*/ 57162 h 1305286"/>
              <a:gd name="connsiteX2" fmla="*/ 2981921 w 3073094"/>
              <a:gd name="connsiteY2" fmla="*/ 123837 h 1305286"/>
              <a:gd name="connsiteX3" fmla="*/ 3024783 w 3073094"/>
              <a:gd name="connsiteY3" fmla="*/ 228612 h 1305286"/>
              <a:gd name="connsiteX4" fmla="*/ 3062883 w 3073094"/>
              <a:gd name="connsiteY4" fmla="*/ 333387 h 1305286"/>
              <a:gd name="connsiteX5" fmla="*/ 3072408 w 3073094"/>
              <a:gd name="connsiteY5" fmla="*/ 466737 h 1305286"/>
              <a:gd name="connsiteX6" fmla="*/ 3048595 w 3073094"/>
              <a:gd name="connsiteY6" fmla="*/ 590561 h 1305286"/>
              <a:gd name="connsiteX7" fmla="*/ 2996208 w 3073094"/>
              <a:gd name="connsiteY7" fmla="*/ 690574 h 1305286"/>
              <a:gd name="connsiteX8" fmla="*/ 2891433 w 3073094"/>
              <a:gd name="connsiteY8" fmla="*/ 776299 h 1305286"/>
              <a:gd name="connsiteX9" fmla="*/ 2767608 w 3073094"/>
              <a:gd name="connsiteY9" fmla="*/ 862024 h 1305286"/>
              <a:gd name="connsiteX10" fmla="*/ 2639021 w 3073094"/>
              <a:gd name="connsiteY10" fmla="*/ 928699 h 1305286"/>
              <a:gd name="connsiteX11" fmla="*/ 2553296 w 3073094"/>
              <a:gd name="connsiteY11" fmla="*/ 962037 h 1305286"/>
              <a:gd name="connsiteX12" fmla="*/ 2448521 w 3073094"/>
              <a:gd name="connsiteY12" fmla="*/ 985849 h 1305286"/>
              <a:gd name="connsiteX13" fmla="*/ 2286596 w 3073094"/>
              <a:gd name="connsiteY13" fmla="*/ 1009662 h 1305286"/>
              <a:gd name="connsiteX14" fmla="*/ 2057996 w 3073094"/>
              <a:gd name="connsiteY14" fmla="*/ 1033474 h 1305286"/>
              <a:gd name="connsiteX15" fmla="*/ 1896071 w 3073094"/>
              <a:gd name="connsiteY15" fmla="*/ 1057287 h 1305286"/>
              <a:gd name="connsiteX16" fmla="*/ 1753196 w 3073094"/>
              <a:gd name="connsiteY16" fmla="*/ 1076337 h 1305286"/>
              <a:gd name="connsiteX17" fmla="*/ 1491258 w 3073094"/>
              <a:gd name="connsiteY17" fmla="*/ 1109674 h 1305286"/>
              <a:gd name="connsiteX18" fmla="*/ 1243608 w 3073094"/>
              <a:gd name="connsiteY18" fmla="*/ 1138249 h 1305286"/>
              <a:gd name="connsiteX19" fmla="*/ 1000721 w 3073094"/>
              <a:gd name="connsiteY19" fmla="*/ 1176349 h 1305286"/>
              <a:gd name="connsiteX20" fmla="*/ 734021 w 3073094"/>
              <a:gd name="connsiteY20" fmla="*/ 1219212 h 1305286"/>
              <a:gd name="connsiteX21" fmla="*/ 572096 w 3073094"/>
              <a:gd name="connsiteY21" fmla="*/ 1243024 h 1305286"/>
              <a:gd name="connsiteX22" fmla="*/ 424458 w 3073094"/>
              <a:gd name="connsiteY22" fmla="*/ 1266837 h 1305286"/>
              <a:gd name="connsiteX23" fmla="*/ 262533 w 3073094"/>
              <a:gd name="connsiteY23" fmla="*/ 1290649 h 1305286"/>
              <a:gd name="connsiteX24" fmla="*/ 129183 w 3073094"/>
              <a:gd name="connsiteY24" fmla="*/ 1304937 h 1305286"/>
              <a:gd name="connsiteX25" fmla="*/ 72033 w 3073094"/>
              <a:gd name="connsiteY25" fmla="*/ 1276362 h 1305286"/>
              <a:gd name="connsiteX26" fmla="*/ 14883 w 3073094"/>
              <a:gd name="connsiteY26" fmla="*/ 1166824 h 1305286"/>
              <a:gd name="connsiteX27" fmla="*/ 596 w 3073094"/>
              <a:gd name="connsiteY27" fmla="*/ 1023949 h 1305286"/>
              <a:gd name="connsiteX28" fmla="*/ 29170 w 3073094"/>
              <a:gd name="connsiteY28" fmla="*/ 928699 h 1305286"/>
              <a:gd name="connsiteX29" fmla="*/ 95846 w 3073094"/>
              <a:gd name="connsiteY29" fmla="*/ 871549 h 1305286"/>
              <a:gd name="connsiteX30" fmla="*/ 281583 w 3073094"/>
              <a:gd name="connsiteY30" fmla="*/ 838212 h 1305286"/>
              <a:gd name="connsiteX31" fmla="*/ 538758 w 3073094"/>
              <a:gd name="connsiteY31" fmla="*/ 795349 h 1305286"/>
              <a:gd name="connsiteX32" fmla="*/ 814983 w 3073094"/>
              <a:gd name="connsiteY32" fmla="*/ 752487 h 1305286"/>
              <a:gd name="connsiteX33" fmla="*/ 1081683 w 3073094"/>
              <a:gd name="connsiteY33" fmla="*/ 709624 h 1305286"/>
              <a:gd name="connsiteX34" fmla="*/ 1434108 w 3073094"/>
              <a:gd name="connsiteY34" fmla="*/ 661999 h 1305286"/>
              <a:gd name="connsiteX35" fmla="*/ 1734146 w 3073094"/>
              <a:gd name="connsiteY35" fmla="*/ 628662 h 1305286"/>
              <a:gd name="connsiteX36" fmla="*/ 1957983 w 3073094"/>
              <a:gd name="connsiteY36" fmla="*/ 600087 h 1305286"/>
              <a:gd name="connsiteX37" fmla="*/ 2210396 w 3073094"/>
              <a:gd name="connsiteY37" fmla="*/ 561987 h 1305286"/>
              <a:gd name="connsiteX38" fmla="*/ 2496146 w 3073094"/>
              <a:gd name="connsiteY38" fmla="*/ 519124 h 1305286"/>
              <a:gd name="connsiteX39" fmla="*/ 2629497 w 3073094"/>
              <a:gd name="connsiteY39" fmla="*/ 495312 h 1305286"/>
              <a:gd name="connsiteX40" fmla="*/ 2660452 w 3073094"/>
              <a:gd name="connsiteY40" fmla="*/ 442924 h 1305286"/>
              <a:gd name="connsiteX41" fmla="*/ 2696171 w 3073094"/>
              <a:gd name="connsiteY41" fmla="*/ 361962 h 1305286"/>
              <a:gd name="connsiteX42" fmla="*/ 2724746 w 3073094"/>
              <a:gd name="connsiteY42" fmla="*/ 280999 h 1305286"/>
              <a:gd name="connsiteX43" fmla="*/ 2762846 w 3073094"/>
              <a:gd name="connsiteY43" fmla="*/ 200037 h 1305286"/>
              <a:gd name="connsiteX44" fmla="*/ 2796183 w 3073094"/>
              <a:gd name="connsiteY44" fmla="*/ 142887 h 1305286"/>
              <a:gd name="connsiteX45" fmla="*/ 2843808 w 3073094"/>
              <a:gd name="connsiteY45" fmla="*/ 95262 h 1305286"/>
              <a:gd name="connsiteX46" fmla="*/ 2872383 w 3073094"/>
              <a:gd name="connsiteY46" fmla="*/ 52399 h 1305286"/>
              <a:gd name="connsiteX47" fmla="*/ 2905721 w 3073094"/>
              <a:gd name="connsiteY47" fmla="*/ 12 h 1305286"/>
              <a:gd name="connsiteX0" fmla="*/ 2905721 w 3073094"/>
              <a:gd name="connsiteY0" fmla="*/ 12 h 1305286"/>
              <a:gd name="connsiteX1" fmla="*/ 2939058 w 3073094"/>
              <a:gd name="connsiteY1" fmla="*/ 57162 h 1305286"/>
              <a:gd name="connsiteX2" fmla="*/ 2981921 w 3073094"/>
              <a:gd name="connsiteY2" fmla="*/ 123837 h 1305286"/>
              <a:gd name="connsiteX3" fmla="*/ 3024783 w 3073094"/>
              <a:gd name="connsiteY3" fmla="*/ 228612 h 1305286"/>
              <a:gd name="connsiteX4" fmla="*/ 3062883 w 3073094"/>
              <a:gd name="connsiteY4" fmla="*/ 333387 h 1305286"/>
              <a:gd name="connsiteX5" fmla="*/ 3072408 w 3073094"/>
              <a:gd name="connsiteY5" fmla="*/ 466737 h 1305286"/>
              <a:gd name="connsiteX6" fmla="*/ 3048595 w 3073094"/>
              <a:gd name="connsiteY6" fmla="*/ 590561 h 1305286"/>
              <a:gd name="connsiteX7" fmla="*/ 2996208 w 3073094"/>
              <a:gd name="connsiteY7" fmla="*/ 690574 h 1305286"/>
              <a:gd name="connsiteX8" fmla="*/ 2891433 w 3073094"/>
              <a:gd name="connsiteY8" fmla="*/ 776299 h 1305286"/>
              <a:gd name="connsiteX9" fmla="*/ 2767608 w 3073094"/>
              <a:gd name="connsiteY9" fmla="*/ 862024 h 1305286"/>
              <a:gd name="connsiteX10" fmla="*/ 2639021 w 3073094"/>
              <a:gd name="connsiteY10" fmla="*/ 928699 h 1305286"/>
              <a:gd name="connsiteX11" fmla="*/ 2553296 w 3073094"/>
              <a:gd name="connsiteY11" fmla="*/ 962037 h 1305286"/>
              <a:gd name="connsiteX12" fmla="*/ 2448521 w 3073094"/>
              <a:gd name="connsiteY12" fmla="*/ 985849 h 1305286"/>
              <a:gd name="connsiteX13" fmla="*/ 2286596 w 3073094"/>
              <a:gd name="connsiteY13" fmla="*/ 1009662 h 1305286"/>
              <a:gd name="connsiteX14" fmla="*/ 2057996 w 3073094"/>
              <a:gd name="connsiteY14" fmla="*/ 1033474 h 1305286"/>
              <a:gd name="connsiteX15" fmla="*/ 1896071 w 3073094"/>
              <a:gd name="connsiteY15" fmla="*/ 1057287 h 1305286"/>
              <a:gd name="connsiteX16" fmla="*/ 1753196 w 3073094"/>
              <a:gd name="connsiteY16" fmla="*/ 1076337 h 1305286"/>
              <a:gd name="connsiteX17" fmla="*/ 1491258 w 3073094"/>
              <a:gd name="connsiteY17" fmla="*/ 1109674 h 1305286"/>
              <a:gd name="connsiteX18" fmla="*/ 1243608 w 3073094"/>
              <a:gd name="connsiteY18" fmla="*/ 1138249 h 1305286"/>
              <a:gd name="connsiteX19" fmla="*/ 1000721 w 3073094"/>
              <a:gd name="connsiteY19" fmla="*/ 1176349 h 1305286"/>
              <a:gd name="connsiteX20" fmla="*/ 734021 w 3073094"/>
              <a:gd name="connsiteY20" fmla="*/ 1219212 h 1305286"/>
              <a:gd name="connsiteX21" fmla="*/ 572096 w 3073094"/>
              <a:gd name="connsiteY21" fmla="*/ 1243024 h 1305286"/>
              <a:gd name="connsiteX22" fmla="*/ 424458 w 3073094"/>
              <a:gd name="connsiteY22" fmla="*/ 1266837 h 1305286"/>
              <a:gd name="connsiteX23" fmla="*/ 262533 w 3073094"/>
              <a:gd name="connsiteY23" fmla="*/ 1290649 h 1305286"/>
              <a:gd name="connsiteX24" fmla="*/ 129183 w 3073094"/>
              <a:gd name="connsiteY24" fmla="*/ 1304937 h 1305286"/>
              <a:gd name="connsiteX25" fmla="*/ 72033 w 3073094"/>
              <a:gd name="connsiteY25" fmla="*/ 1276362 h 1305286"/>
              <a:gd name="connsiteX26" fmla="*/ 14883 w 3073094"/>
              <a:gd name="connsiteY26" fmla="*/ 1166824 h 1305286"/>
              <a:gd name="connsiteX27" fmla="*/ 596 w 3073094"/>
              <a:gd name="connsiteY27" fmla="*/ 1023949 h 1305286"/>
              <a:gd name="connsiteX28" fmla="*/ 29170 w 3073094"/>
              <a:gd name="connsiteY28" fmla="*/ 928699 h 1305286"/>
              <a:gd name="connsiteX29" fmla="*/ 95846 w 3073094"/>
              <a:gd name="connsiteY29" fmla="*/ 871549 h 1305286"/>
              <a:gd name="connsiteX30" fmla="*/ 281583 w 3073094"/>
              <a:gd name="connsiteY30" fmla="*/ 838212 h 1305286"/>
              <a:gd name="connsiteX31" fmla="*/ 538758 w 3073094"/>
              <a:gd name="connsiteY31" fmla="*/ 795349 h 1305286"/>
              <a:gd name="connsiteX32" fmla="*/ 814983 w 3073094"/>
              <a:gd name="connsiteY32" fmla="*/ 752487 h 1305286"/>
              <a:gd name="connsiteX33" fmla="*/ 1081683 w 3073094"/>
              <a:gd name="connsiteY33" fmla="*/ 709624 h 1305286"/>
              <a:gd name="connsiteX34" fmla="*/ 1434108 w 3073094"/>
              <a:gd name="connsiteY34" fmla="*/ 661999 h 1305286"/>
              <a:gd name="connsiteX35" fmla="*/ 1734146 w 3073094"/>
              <a:gd name="connsiteY35" fmla="*/ 628662 h 1305286"/>
              <a:gd name="connsiteX36" fmla="*/ 1957983 w 3073094"/>
              <a:gd name="connsiteY36" fmla="*/ 600087 h 1305286"/>
              <a:gd name="connsiteX37" fmla="*/ 2210396 w 3073094"/>
              <a:gd name="connsiteY37" fmla="*/ 561987 h 1305286"/>
              <a:gd name="connsiteX38" fmla="*/ 2496146 w 3073094"/>
              <a:gd name="connsiteY38" fmla="*/ 519124 h 1305286"/>
              <a:gd name="connsiteX39" fmla="*/ 2629497 w 3073094"/>
              <a:gd name="connsiteY39" fmla="*/ 495312 h 1305286"/>
              <a:gd name="connsiteX40" fmla="*/ 2665215 w 3073094"/>
              <a:gd name="connsiteY40" fmla="*/ 440543 h 1305286"/>
              <a:gd name="connsiteX41" fmla="*/ 2696171 w 3073094"/>
              <a:gd name="connsiteY41" fmla="*/ 361962 h 1305286"/>
              <a:gd name="connsiteX42" fmla="*/ 2724746 w 3073094"/>
              <a:gd name="connsiteY42" fmla="*/ 280999 h 1305286"/>
              <a:gd name="connsiteX43" fmla="*/ 2762846 w 3073094"/>
              <a:gd name="connsiteY43" fmla="*/ 200037 h 1305286"/>
              <a:gd name="connsiteX44" fmla="*/ 2796183 w 3073094"/>
              <a:gd name="connsiteY44" fmla="*/ 142887 h 1305286"/>
              <a:gd name="connsiteX45" fmla="*/ 2843808 w 3073094"/>
              <a:gd name="connsiteY45" fmla="*/ 95262 h 1305286"/>
              <a:gd name="connsiteX46" fmla="*/ 2872383 w 3073094"/>
              <a:gd name="connsiteY46" fmla="*/ 52399 h 1305286"/>
              <a:gd name="connsiteX47" fmla="*/ 2905721 w 3073094"/>
              <a:gd name="connsiteY47" fmla="*/ 12 h 1305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073094" h="1305286">
                <a:moveTo>
                  <a:pt x="2905721" y="12"/>
                </a:moveTo>
                <a:cubicBezTo>
                  <a:pt x="2916833" y="806"/>
                  <a:pt x="2926358" y="36525"/>
                  <a:pt x="2939058" y="57162"/>
                </a:cubicBezTo>
                <a:cubicBezTo>
                  <a:pt x="2951758" y="77799"/>
                  <a:pt x="2967634" y="95262"/>
                  <a:pt x="2981921" y="123837"/>
                </a:cubicBezTo>
                <a:cubicBezTo>
                  <a:pt x="2996208" y="152412"/>
                  <a:pt x="3011289" y="193687"/>
                  <a:pt x="3024783" y="228612"/>
                </a:cubicBezTo>
                <a:cubicBezTo>
                  <a:pt x="3038277" y="263537"/>
                  <a:pt x="3054946" y="293700"/>
                  <a:pt x="3062883" y="333387"/>
                </a:cubicBezTo>
                <a:cubicBezTo>
                  <a:pt x="3070820" y="373074"/>
                  <a:pt x="3074789" y="423875"/>
                  <a:pt x="3072408" y="466737"/>
                </a:cubicBezTo>
                <a:cubicBezTo>
                  <a:pt x="3070027" y="509599"/>
                  <a:pt x="3061295" y="553255"/>
                  <a:pt x="3048595" y="590561"/>
                </a:cubicBezTo>
                <a:cubicBezTo>
                  <a:pt x="3035895" y="627867"/>
                  <a:pt x="3022402" y="659618"/>
                  <a:pt x="2996208" y="690574"/>
                </a:cubicBezTo>
                <a:cubicBezTo>
                  <a:pt x="2970014" y="721530"/>
                  <a:pt x="2929533" y="747724"/>
                  <a:pt x="2891433" y="776299"/>
                </a:cubicBezTo>
                <a:cubicBezTo>
                  <a:pt x="2853333" y="804874"/>
                  <a:pt x="2809677" y="836624"/>
                  <a:pt x="2767608" y="862024"/>
                </a:cubicBezTo>
                <a:cubicBezTo>
                  <a:pt x="2725539" y="887424"/>
                  <a:pt x="2674740" y="912030"/>
                  <a:pt x="2639021" y="928699"/>
                </a:cubicBezTo>
                <a:cubicBezTo>
                  <a:pt x="2603302" y="945368"/>
                  <a:pt x="2585046" y="952512"/>
                  <a:pt x="2553296" y="962037"/>
                </a:cubicBezTo>
                <a:cubicBezTo>
                  <a:pt x="2521546" y="971562"/>
                  <a:pt x="2492971" y="977912"/>
                  <a:pt x="2448521" y="985849"/>
                </a:cubicBezTo>
                <a:cubicBezTo>
                  <a:pt x="2404071" y="993786"/>
                  <a:pt x="2351683" y="1001725"/>
                  <a:pt x="2286596" y="1009662"/>
                </a:cubicBezTo>
                <a:cubicBezTo>
                  <a:pt x="2221509" y="1017599"/>
                  <a:pt x="2123083" y="1025537"/>
                  <a:pt x="2057996" y="1033474"/>
                </a:cubicBezTo>
                <a:cubicBezTo>
                  <a:pt x="1992909" y="1041411"/>
                  <a:pt x="1896071" y="1057287"/>
                  <a:pt x="1896071" y="1057287"/>
                </a:cubicBezTo>
                <a:lnTo>
                  <a:pt x="1753196" y="1076337"/>
                </a:lnTo>
                <a:lnTo>
                  <a:pt x="1491258" y="1109674"/>
                </a:lnTo>
                <a:cubicBezTo>
                  <a:pt x="1406327" y="1119993"/>
                  <a:pt x="1325364" y="1127137"/>
                  <a:pt x="1243608" y="1138249"/>
                </a:cubicBezTo>
                <a:cubicBezTo>
                  <a:pt x="1161852" y="1149362"/>
                  <a:pt x="1000721" y="1176349"/>
                  <a:pt x="1000721" y="1176349"/>
                </a:cubicBezTo>
                <a:lnTo>
                  <a:pt x="734021" y="1219212"/>
                </a:lnTo>
                <a:lnTo>
                  <a:pt x="572096" y="1243024"/>
                </a:lnTo>
                <a:lnTo>
                  <a:pt x="424458" y="1266837"/>
                </a:lnTo>
                <a:lnTo>
                  <a:pt x="262533" y="1290649"/>
                </a:lnTo>
                <a:cubicBezTo>
                  <a:pt x="213320" y="1296999"/>
                  <a:pt x="160933" y="1307318"/>
                  <a:pt x="129183" y="1304937"/>
                </a:cubicBezTo>
                <a:cubicBezTo>
                  <a:pt x="97433" y="1302556"/>
                  <a:pt x="91083" y="1299381"/>
                  <a:pt x="72033" y="1276362"/>
                </a:cubicBezTo>
                <a:cubicBezTo>
                  <a:pt x="52983" y="1253343"/>
                  <a:pt x="26789" y="1208893"/>
                  <a:pt x="14883" y="1166824"/>
                </a:cubicBezTo>
                <a:cubicBezTo>
                  <a:pt x="2977" y="1124755"/>
                  <a:pt x="-1785" y="1063637"/>
                  <a:pt x="596" y="1023949"/>
                </a:cubicBezTo>
                <a:cubicBezTo>
                  <a:pt x="2977" y="984261"/>
                  <a:pt x="13295" y="954099"/>
                  <a:pt x="29170" y="928699"/>
                </a:cubicBezTo>
                <a:cubicBezTo>
                  <a:pt x="45045" y="903299"/>
                  <a:pt x="53777" y="886630"/>
                  <a:pt x="95846" y="871549"/>
                </a:cubicBezTo>
                <a:cubicBezTo>
                  <a:pt x="137915" y="856468"/>
                  <a:pt x="207764" y="850912"/>
                  <a:pt x="281583" y="838212"/>
                </a:cubicBezTo>
                <a:lnTo>
                  <a:pt x="538758" y="795349"/>
                </a:lnTo>
                <a:lnTo>
                  <a:pt x="814983" y="752487"/>
                </a:lnTo>
                <a:lnTo>
                  <a:pt x="1081683" y="709624"/>
                </a:lnTo>
                <a:cubicBezTo>
                  <a:pt x="1184871" y="694543"/>
                  <a:pt x="1325364" y="675493"/>
                  <a:pt x="1434108" y="661999"/>
                </a:cubicBezTo>
                <a:cubicBezTo>
                  <a:pt x="1542852" y="648505"/>
                  <a:pt x="1734146" y="628662"/>
                  <a:pt x="1734146" y="628662"/>
                </a:cubicBezTo>
                <a:lnTo>
                  <a:pt x="1957983" y="600087"/>
                </a:lnTo>
                <a:cubicBezTo>
                  <a:pt x="2037358" y="588975"/>
                  <a:pt x="2210396" y="561987"/>
                  <a:pt x="2210396" y="561987"/>
                </a:cubicBezTo>
                <a:lnTo>
                  <a:pt x="2496146" y="519124"/>
                </a:lnTo>
                <a:cubicBezTo>
                  <a:pt x="2565996" y="508012"/>
                  <a:pt x="2601319" y="508409"/>
                  <a:pt x="2629497" y="495312"/>
                </a:cubicBezTo>
                <a:cubicBezTo>
                  <a:pt x="2657675" y="482215"/>
                  <a:pt x="2654103" y="462768"/>
                  <a:pt x="2665215" y="440543"/>
                </a:cubicBezTo>
                <a:cubicBezTo>
                  <a:pt x="2676327" y="418318"/>
                  <a:pt x="2686249" y="388553"/>
                  <a:pt x="2696171" y="361962"/>
                </a:cubicBezTo>
                <a:cubicBezTo>
                  <a:pt x="2706093" y="335371"/>
                  <a:pt x="2713634" y="307986"/>
                  <a:pt x="2724746" y="280999"/>
                </a:cubicBezTo>
                <a:cubicBezTo>
                  <a:pt x="2735858" y="254012"/>
                  <a:pt x="2750940" y="223056"/>
                  <a:pt x="2762846" y="200037"/>
                </a:cubicBezTo>
                <a:cubicBezTo>
                  <a:pt x="2774752" y="177018"/>
                  <a:pt x="2782689" y="160350"/>
                  <a:pt x="2796183" y="142887"/>
                </a:cubicBezTo>
                <a:cubicBezTo>
                  <a:pt x="2809677" y="125425"/>
                  <a:pt x="2831108" y="110343"/>
                  <a:pt x="2843808" y="95262"/>
                </a:cubicBezTo>
                <a:cubicBezTo>
                  <a:pt x="2856508" y="80181"/>
                  <a:pt x="2862064" y="68274"/>
                  <a:pt x="2872383" y="52399"/>
                </a:cubicBezTo>
                <a:cubicBezTo>
                  <a:pt x="2882702" y="36524"/>
                  <a:pt x="2894609" y="-782"/>
                  <a:pt x="2905721" y="12"/>
                </a:cubicBezTo>
                <a:close/>
              </a:path>
            </a:pathLst>
          </a:custGeom>
          <a:solidFill>
            <a:srgbClr val="FF9FB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任意多边形 5"/>
          <p:cNvSpPr/>
          <p:nvPr/>
        </p:nvSpPr>
        <p:spPr>
          <a:xfrm>
            <a:off x="6816009" y="3240117"/>
            <a:ext cx="2116317" cy="2058112"/>
          </a:xfrm>
          <a:custGeom>
            <a:avLst/>
            <a:gdLst>
              <a:gd name="connsiteX0" fmla="*/ 1283778 w 2116316"/>
              <a:gd name="connsiteY0" fmla="*/ 319782 h 2055859"/>
              <a:gd name="connsiteX1" fmla="*/ 1336165 w 2116316"/>
              <a:gd name="connsiteY1" fmla="*/ 205482 h 2055859"/>
              <a:gd name="connsiteX2" fmla="*/ 1355215 w 2116316"/>
              <a:gd name="connsiteY2" fmla="*/ 105470 h 2055859"/>
              <a:gd name="connsiteX3" fmla="*/ 1374265 w 2116316"/>
              <a:gd name="connsiteY3" fmla="*/ 34032 h 2055859"/>
              <a:gd name="connsiteX4" fmla="*/ 1383790 w 2116316"/>
              <a:gd name="connsiteY4" fmla="*/ 695 h 2055859"/>
              <a:gd name="connsiteX5" fmla="*/ 1407603 w 2116316"/>
              <a:gd name="connsiteY5" fmla="*/ 62607 h 2055859"/>
              <a:gd name="connsiteX6" fmla="*/ 1440940 w 2116316"/>
              <a:gd name="connsiteY6" fmla="*/ 138807 h 2055859"/>
              <a:gd name="connsiteX7" fmla="*/ 1483803 w 2116316"/>
              <a:gd name="connsiteY7" fmla="*/ 243582 h 2055859"/>
              <a:gd name="connsiteX8" fmla="*/ 1579053 w 2116316"/>
              <a:gd name="connsiteY8" fmla="*/ 386457 h 2055859"/>
              <a:gd name="connsiteX9" fmla="*/ 1693353 w 2116316"/>
              <a:gd name="connsiteY9" fmla="*/ 567432 h 2055859"/>
              <a:gd name="connsiteX10" fmla="*/ 1783840 w 2116316"/>
              <a:gd name="connsiteY10" fmla="*/ 681732 h 2055859"/>
              <a:gd name="connsiteX11" fmla="*/ 1888615 w 2116316"/>
              <a:gd name="connsiteY11" fmla="*/ 867470 h 2055859"/>
              <a:gd name="connsiteX12" fmla="*/ 2021965 w 2116316"/>
              <a:gd name="connsiteY12" fmla="*/ 1072257 h 2055859"/>
              <a:gd name="connsiteX13" fmla="*/ 2102928 w 2116316"/>
              <a:gd name="connsiteY13" fmla="*/ 1215132 h 2055859"/>
              <a:gd name="connsiteX14" fmla="*/ 2107690 w 2116316"/>
              <a:gd name="connsiteY14" fmla="*/ 1424682 h 2055859"/>
              <a:gd name="connsiteX15" fmla="*/ 2017203 w 2116316"/>
              <a:gd name="connsiteY15" fmla="*/ 1543745 h 2055859"/>
              <a:gd name="connsiteX16" fmla="*/ 1860040 w 2116316"/>
              <a:gd name="connsiteY16" fmla="*/ 1658045 h 2055859"/>
              <a:gd name="connsiteX17" fmla="*/ 1645728 w 2116316"/>
              <a:gd name="connsiteY17" fmla="*/ 1758057 h 2055859"/>
              <a:gd name="connsiteX18" fmla="*/ 1407603 w 2116316"/>
              <a:gd name="connsiteY18" fmla="*/ 1834257 h 2055859"/>
              <a:gd name="connsiteX19" fmla="*/ 1183765 w 2116316"/>
              <a:gd name="connsiteY19" fmla="*/ 1924745 h 2055859"/>
              <a:gd name="connsiteX20" fmla="*/ 917065 w 2116316"/>
              <a:gd name="connsiteY20" fmla="*/ 2010470 h 2055859"/>
              <a:gd name="connsiteX21" fmla="*/ 745615 w 2116316"/>
              <a:gd name="connsiteY21" fmla="*/ 2053332 h 2055859"/>
              <a:gd name="connsiteX22" fmla="*/ 617028 w 2116316"/>
              <a:gd name="connsiteY22" fmla="*/ 2048570 h 2055859"/>
              <a:gd name="connsiteX23" fmla="*/ 540828 w 2116316"/>
              <a:gd name="connsiteY23" fmla="*/ 2029520 h 2055859"/>
              <a:gd name="connsiteX24" fmla="*/ 421765 w 2116316"/>
              <a:gd name="connsiteY24" fmla="*/ 1929507 h 2055859"/>
              <a:gd name="connsiteX25" fmla="*/ 316990 w 2116316"/>
              <a:gd name="connsiteY25" fmla="*/ 1853307 h 2055859"/>
              <a:gd name="connsiteX26" fmla="*/ 250315 w 2116316"/>
              <a:gd name="connsiteY26" fmla="*/ 1810445 h 2055859"/>
              <a:gd name="connsiteX27" fmla="*/ 107440 w 2116316"/>
              <a:gd name="connsiteY27" fmla="*/ 1691382 h 2055859"/>
              <a:gd name="connsiteX28" fmla="*/ 16953 w 2116316"/>
              <a:gd name="connsiteY28" fmla="*/ 1619945 h 2055859"/>
              <a:gd name="connsiteX29" fmla="*/ 2665 w 2116316"/>
              <a:gd name="connsiteY29" fmla="*/ 1543745 h 2055859"/>
              <a:gd name="connsiteX30" fmla="*/ 50290 w 2116316"/>
              <a:gd name="connsiteY30" fmla="*/ 1524695 h 2055859"/>
              <a:gd name="connsiteX31" fmla="*/ 112203 w 2116316"/>
              <a:gd name="connsiteY31" fmla="*/ 1548507 h 2055859"/>
              <a:gd name="connsiteX32" fmla="*/ 178878 w 2116316"/>
              <a:gd name="connsiteY32" fmla="*/ 1591370 h 2055859"/>
              <a:gd name="connsiteX33" fmla="*/ 278890 w 2116316"/>
              <a:gd name="connsiteY33" fmla="*/ 1648520 h 2055859"/>
              <a:gd name="connsiteX34" fmla="*/ 355090 w 2116316"/>
              <a:gd name="connsiteY34" fmla="*/ 1700907 h 2055859"/>
              <a:gd name="connsiteX35" fmla="*/ 407478 w 2116316"/>
              <a:gd name="connsiteY35" fmla="*/ 1729482 h 2055859"/>
              <a:gd name="connsiteX36" fmla="*/ 583690 w 2116316"/>
              <a:gd name="connsiteY36" fmla="*/ 1677095 h 2055859"/>
              <a:gd name="connsiteX37" fmla="*/ 798003 w 2116316"/>
              <a:gd name="connsiteY37" fmla="*/ 1605657 h 2055859"/>
              <a:gd name="connsiteX38" fmla="*/ 1069465 w 2116316"/>
              <a:gd name="connsiteY38" fmla="*/ 1515170 h 2055859"/>
              <a:gd name="connsiteX39" fmla="*/ 1298065 w 2116316"/>
              <a:gd name="connsiteY39" fmla="*/ 1429445 h 2055859"/>
              <a:gd name="connsiteX40" fmla="*/ 1412365 w 2116316"/>
              <a:gd name="connsiteY40" fmla="*/ 1391345 h 2055859"/>
              <a:gd name="connsiteX41" fmla="*/ 1479040 w 2116316"/>
              <a:gd name="connsiteY41" fmla="*/ 1377057 h 2055859"/>
              <a:gd name="connsiteX42" fmla="*/ 1545715 w 2116316"/>
              <a:gd name="connsiteY42" fmla="*/ 1377057 h 2055859"/>
              <a:gd name="connsiteX43" fmla="*/ 1602865 w 2116316"/>
              <a:gd name="connsiteY43" fmla="*/ 1338957 h 2055859"/>
              <a:gd name="connsiteX44" fmla="*/ 1626678 w 2116316"/>
              <a:gd name="connsiteY44" fmla="*/ 1257995 h 2055859"/>
              <a:gd name="connsiteX45" fmla="*/ 1564765 w 2116316"/>
              <a:gd name="connsiteY45" fmla="*/ 1100832 h 2055859"/>
              <a:gd name="connsiteX46" fmla="*/ 1431415 w 2116316"/>
              <a:gd name="connsiteY46" fmla="*/ 896045 h 2055859"/>
              <a:gd name="connsiteX47" fmla="*/ 1283778 w 2116316"/>
              <a:gd name="connsiteY47" fmla="*/ 686495 h 2055859"/>
              <a:gd name="connsiteX48" fmla="*/ 1221865 w 2116316"/>
              <a:gd name="connsiteY48" fmla="*/ 576957 h 2055859"/>
              <a:gd name="connsiteX49" fmla="*/ 1164715 w 2116316"/>
              <a:gd name="connsiteY49" fmla="*/ 495995 h 2055859"/>
              <a:gd name="connsiteX50" fmla="*/ 1140903 w 2116316"/>
              <a:gd name="connsiteY50" fmla="*/ 448370 h 2055859"/>
              <a:gd name="connsiteX51" fmla="*/ 1183765 w 2116316"/>
              <a:gd name="connsiteY51" fmla="*/ 424557 h 2055859"/>
              <a:gd name="connsiteX52" fmla="*/ 1240915 w 2116316"/>
              <a:gd name="connsiteY52" fmla="*/ 386457 h 2055859"/>
              <a:gd name="connsiteX53" fmla="*/ 1283778 w 2116316"/>
              <a:gd name="connsiteY53" fmla="*/ 319782 h 2055859"/>
              <a:gd name="connsiteX0" fmla="*/ 1283778 w 2116316"/>
              <a:gd name="connsiteY0" fmla="*/ 319782 h 2055859"/>
              <a:gd name="connsiteX1" fmla="*/ 1336165 w 2116316"/>
              <a:gd name="connsiteY1" fmla="*/ 205482 h 2055859"/>
              <a:gd name="connsiteX2" fmla="*/ 1355215 w 2116316"/>
              <a:gd name="connsiteY2" fmla="*/ 105470 h 2055859"/>
              <a:gd name="connsiteX3" fmla="*/ 1374265 w 2116316"/>
              <a:gd name="connsiteY3" fmla="*/ 34032 h 2055859"/>
              <a:gd name="connsiteX4" fmla="*/ 1383790 w 2116316"/>
              <a:gd name="connsiteY4" fmla="*/ 695 h 2055859"/>
              <a:gd name="connsiteX5" fmla="*/ 1407603 w 2116316"/>
              <a:gd name="connsiteY5" fmla="*/ 62607 h 2055859"/>
              <a:gd name="connsiteX6" fmla="*/ 1440940 w 2116316"/>
              <a:gd name="connsiteY6" fmla="*/ 138807 h 2055859"/>
              <a:gd name="connsiteX7" fmla="*/ 1483803 w 2116316"/>
              <a:gd name="connsiteY7" fmla="*/ 243582 h 2055859"/>
              <a:gd name="connsiteX8" fmla="*/ 1579053 w 2116316"/>
              <a:gd name="connsiteY8" fmla="*/ 386457 h 2055859"/>
              <a:gd name="connsiteX9" fmla="*/ 1693353 w 2116316"/>
              <a:gd name="connsiteY9" fmla="*/ 567432 h 2055859"/>
              <a:gd name="connsiteX10" fmla="*/ 1783840 w 2116316"/>
              <a:gd name="connsiteY10" fmla="*/ 681732 h 2055859"/>
              <a:gd name="connsiteX11" fmla="*/ 1888615 w 2116316"/>
              <a:gd name="connsiteY11" fmla="*/ 867470 h 2055859"/>
              <a:gd name="connsiteX12" fmla="*/ 2021965 w 2116316"/>
              <a:gd name="connsiteY12" fmla="*/ 1072257 h 2055859"/>
              <a:gd name="connsiteX13" fmla="*/ 2102928 w 2116316"/>
              <a:gd name="connsiteY13" fmla="*/ 1215132 h 2055859"/>
              <a:gd name="connsiteX14" fmla="*/ 2107690 w 2116316"/>
              <a:gd name="connsiteY14" fmla="*/ 1424682 h 2055859"/>
              <a:gd name="connsiteX15" fmla="*/ 2017203 w 2116316"/>
              <a:gd name="connsiteY15" fmla="*/ 1543745 h 2055859"/>
              <a:gd name="connsiteX16" fmla="*/ 1860040 w 2116316"/>
              <a:gd name="connsiteY16" fmla="*/ 1658045 h 2055859"/>
              <a:gd name="connsiteX17" fmla="*/ 1645728 w 2116316"/>
              <a:gd name="connsiteY17" fmla="*/ 1758057 h 2055859"/>
              <a:gd name="connsiteX18" fmla="*/ 1407603 w 2116316"/>
              <a:gd name="connsiteY18" fmla="*/ 1839019 h 2055859"/>
              <a:gd name="connsiteX19" fmla="*/ 1183765 w 2116316"/>
              <a:gd name="connsiteY19" fmla="*/ 1924745 h 2055859"/>
              <a:gd name="connsiteX20" fmla="*/ 917065 w 2116316"/>
              <a:gd name="connsiteY20" fmla="*/ 2010470 h 2055859"/>
              <a:gd name="connsiteX21" fmla="*/ 745615 w 2116316"/>
              <a:gd name="connsiteY21" fmla="*/ 2053332 h 2055859"/>
              <a:gd name="connsiteX22" fmla="*/ 617028 w 2116316"/>
              <a:gd name="connsiteY22" fmla="*/ 2048570 h 2055859"/>
              <a:gd name="connsiteX23" fmla="*/ 540828 w 2116316"/>
              <a:gd name="connsiteY23" fmla="*/ 2029520 h 2055859"/>
              <a:gd name="connsiteX24" fmla="*/ 421765 w 2116316"/>
              <a:gd name="connsiteY24" fmla="*/ 1929507 h 2055859"/>
              <a:gd name="connsiteX25" fmla="*/ 316990 w 2116316"/>
              <a:gd name="connsiteY25" fmla="*/ 1853307 h 2055859"/>
              <a:gd name="connsiteX26" fmla="*/ 250315 w 2116316"/>
              <a:gd name="connsiteY26" fmla="*/ 1810445 h 2055859"/>
              <a:gd name="connsiteX27" fmla="*/ 107440 w 2116316"/>
              <a:gd name="connsiteY27" fmla="*/ 1691382 h 2055859"/>
              <a:gd name="connsiteX28" fmla="*/ 16953 w 2116316"/>
              <a:gd name="connsiteY28" fmla="*/ 1619945 h 2055859"/>
              <a:gd name="connsiteX29" fmla="*/ 2665 w 2116316"/>
              <a:gd name="connsiteY29" fmla="*/ 1543745 h 2055859"/>
              <a:gd name="connsiteX30" fmla="*/ 50290 w 2116316"/>
              <a:gd name="connsiteY30" fmla="*/ 1524695 h 2055859"/>
              <a:gd name="connsiteX31" fmla="*/ 112203 w 2116316"/>
              <a:gd name="connsiteY31" fmla="*/ 1548507 h 2055859"/>
              <a:gd name="connsiteX32" fmla="*/ 178878 w 2116316"/>
              <a:gd name="connsiteY32" fmla="*/ 1591370 h 2055859"/>
              <a:gd name="connsiteX33" fmla="*/ 278890 w 2116316"/>
              <a:gd name="connsiteY33" fmla="*/ 1648520 h 2055859"/>
              <a:gd name="connsiteX34" fmla="*/ 355090 w 2116316"/>
              <a:gd name="connsiteY34" fmla="*/ 1700907 h 2055859"/>
              <a:gd name="connsiteX35" fmla="*/ 407478 w 2116316"/>
              <a:gd name="connsiteY35" fmla="*/ 1729482 h 2055859"/>
              <a:gd name="connsiteX36" fmla="*/ 583690 w 2116316"/>
              <a:gd name="connsiteY36" fmla="*/ 1677095 h 2055859"/>
              <a:gd name="connsiteX37" fmla="*/ 798003 w 2116316"/>
              <a:gd name="connsiteY37" fmla="*/ 1605657 h 2055859"/>
              <a:gd name="connsiteX38" fmla="*/ 1069465 w 2116316"/>
              <a:gd name="connsiteY38" fmla="*/ 1515170 h 2055859"/>
              <a:gd name="connsiteX39" fmla="*/ 1298065 w 2116316"/>
              <a:gd name="connsiteY39" fmla="*/ 1429445 h 2055859"/>
              <a:gd name="connsiteX40" fmla="*/ 1412365 w 2116316"/>
              <a:gd name="connsiteY40" fmla="*/ 1391345 h 2055859"/>
              <a:gd name="connsiteX41" fmla="*/ 1479040 w 2116316"/>
              <a:gd name="connsiteY41" fmla="*/ 1377057 h 2055859"/>
              <a:gd name="connsiteX42" fmla="*/ 1545715 w 2116316"/>
              <a:gd name="connsiteY42" fmla="*/ 1377057 h 2055859"/>
              <a:gd name="connsiteX43" fmla="*/ 1602865 w 2116316"/>
              <a:gd name="connsiteY43" fmla="*/ 1338957 h 2055859"/>
              <a:gd name="connsiteX44" fmla="*/ 1626678 w 2116316"/>
              <a:gd name="connsiteY44" fmla="*/ 1257995 h 2055859"/>
              <a:gd name="connsiteX45" fmla="*/ 1564765 w 2116316"/>
              <a:gd name="connsiteY45" fmla="*/ 1100832 h 2055859"/>
              <a:gd name="connsiteX46" fmla="*/ 1431415 w 2116316"/>
              <a:gd name="connsiteY46" fmla="*/ 896045 h 2055859"/>
              <a:gd name="connsiteX47" fmla="*/ 1283778 w 2116316"/>
              <a:gd name="connsiteY47" fmla="*/ 686495 h 2055859"/>
              <a:gd name="connsiteX48" fmla="*/ 1221865 w 2116316"/>
              <a:gd name="connsiteY48" fmla="*/ 576957 h 2055859"/>
              <a:gd name="connsiteX49" fmla="*/ 1164715 w 2116316"/>
              <a:gd name="connsiteY49" fmla="*/ 495995 h 2055859"/>
              <a:gd name="connsiteX50" fmla="*/ 1140903 w 2116316"/>
              <a:gd name="connsiteY50" fmla="*/ 448370 h 2055859"/>
              <a:gd name="connsiteX51" fmla="*/ 1183765 w 2116316"/>
              <a:gd name="connsiteY51" fmla="*/ 424557 h 2055859"/>
              <a:gd name="connsiteX52" fmla="*/ 1240915 w 2116316"/>
              <a:gd name="connsiteY52" fmla="*/ 386457 h 2055859"/>
              <a:gd name="connsiteX53" fmla="*/ 1283778 w 2116316"/>
              <a:gd name="connsiteY53" fmla="*/ 319782 h 2055859"/>
              <a:gd name="connsiteX0" fmla="*/ 1283778 w 2116316"/>
              <a:gd name="connsiteY0" fmla="*/ 319782 h 2055859"/>
              <a:gd name="connsiteX1" fmla="*/ 1336165 w 2116316"/>
              <a:gd name="connsiteY1" fmla="*/ 205482 h 2055859"/>
              <a:gd name="connsiteX2" fmla="*/ 1355215 w 2116316"/>
              <a:gd name="connsiteY2" fmla="*/ 105470 h 2055859"/>
              <a:gd name="connsiteX3" fmla="*/ 1374265 w 2116316"/>
              <a:gd name="connsiteY3" fmla="*/ 34032 h 2055859"/>
              <a:gd name="connsiteX4" fmla="*/ 1383790 w 2116316"/>
              <a:gd name="connsiteY4" fmla="*/ 695 h 2055859"/>
              <a:gd name="connsiteX5" fmla="*/ 1407603 w 2116316"/>
              <a:gd name="connsiteY5" fmla="*/ 62607 h 2055859"/>
              <a:gd name="connsiteX6" fmla="*/ 1440940 w 2116316"/>
              <a:gd name="connsiteY6" fmla="*/ 138807 h 2055859"/>
              <a:gd name="connsiteX7" fmla="*/ 1483803 w 2116316"/>
              <a:gd name="connsiteY7" fmla="*/ 243582 h 2055859"/>
              <a:gd name="connsiteX8" fmla="*/ 1579053 w 2116316"/>
              <a:gd name="connsiteY8" fmla="*/ 386457 h 2055859"/>
              <a:gd name="connsiteX9" fmla="*/ 1693353 w 2116316"/>
              <a:gd name="connsiteY9" fmla="*/ 567432 h 2055859"/>
              <a:gd name="connsiteX10" fmla="*/ 1783840 w 2116316"/>
              <a:gd name="connsiteY10" fmla="*/ 681732 h 2055859"/>
              <a:gd name="connsiteX11" fmla="*/ 1888615 w 2116316"/>
              <a:gd name="connsiteY11" fmla="*/ 867470 h 2055859"/>
              <a:gd name="connsiteX12" fmla="*/ 2021965 w 2116316"/>
              <a:gd name="connsiteY12" fmla="*/ 1072257 h 2055859"/>
              <a:gd name="connsiteX13" fmla="*/ 2102928 w 2116316"/>
              <a:gd name="connsiteY13" fmla="*/ 1215132 h 2055859"/>
              <a:gd name="connsiteX14" fmla="*/ 2107690 w 2116316"/>
              <a:gd name="connsiteY14" fmla="*/ 1424682 h 2055859"/>
              <a:gd name="connsiteX15" fmla="*/ 2017203 w 2116316"/>
              <a:gd name="connsiteY15" fmla="*/ 1543745 h 2055859"/>
              <a:gd name="connsiteX16" fmla="*/ 1860040 w 2116316"/>
              <a:gd name="connsiteY16" fmla="*/ 1658045 h 2055859"/>
              <a:gd name="connsiteX17" fmla="*/ 1645728 w 2116316"/>
              <a:gd name="connsiteY17" fmla="*/ 1748532 h 2055859"/>
              <a:gd name="connsiteX18" fmla="*/ 1407603 w 2116316"/>
              <a:gd name="connsiteY18" fmla="*/ 1839019 h 2055859"/>
              <a:gd name="connsiteX19" fmla="*/ 1183765 w 2116316"/>
              <a:gd name="connsiteY19" fmla="*/ 1924745 h 2055859"/>
              <a:gd name="connsiteX20" fmla="*/ 917065 w 2116316"/>
              <a:gd name="connsiteY20" fmla="*/ 2010470 h 2055859"/>
              <a:gd name="connsiteX21" fmla="*/ 745615 w 2116316"/>
              <a:gd name="connsiteY21" fmla="*/ 2053332 h 2055859"/>
              <a:gd name="connsiteX22" fmla="*/ 617028 w 2116316"/>
              <a:gd name="connsiteY22" fmla="*/ 2048570 h 2055859"/>
              <a:gd name="connsiteX23" fmla="*/ 540828 w 2116316"/>
              <a:gd name="connsiteY23" fmla="*/ 2029520 h 2055859"/>
              <a:gd name="connsiteX24" fmla="*/ 421765 w 2116316"/>
              <a:gd name="connsiteY24" fmla="*/ 1929507 h 2055859"/>
              <a:gd name="connsiteX25" fmla="*/ 316990 w 2116316"/>
              <a:gd name="connsiteY25" fmla="*/ 1853307 h 2055859"/>
              <a:gd name="connsiteX26" fmla="*/ 250315 w 2116316"/>
              <a:gd name="connsiteY26" fmla="*/ 1810445 h 2055859"/>
              <a:gd name="connsiteX27" fmla="*/ 107440 w 2116316"/>
              <a:gd name="connsiteY27" fmla="*/ 1691382 h 2055859"/>
              <a:gd name="connsiteX28" fmla="*/ 16953 w 2116316"/>
              <a:gd name="connsiteY28" fmla="*/ 1619945 h 2055859"/>
              <a:gd name="connsiteX29" fmla="*/ 2665 w 2116316"/>
              <a:gd name="connsiteY29" fmla="*/ 1543745 h 2055859"/>
              <a:gd name="connsiteX30" fmla="*/ 50290 w 2116316"/>
              <a:gd name="connsiteY30" fmla="*/ 1524695 h 2055859"/>
              <a:gd name="connsiteX31" fmla="*/ 112203 w 2116316"/>
              <a:gd name="connsiteY31" fmla="*/ 1548507 h 2055859"/>
              <a:gd name="connsiteX32" fmla="*/ 178878 w 2116316"/>
              <a:gd name="connsiteY32" fmla="*/ 1591370 h 2055859"/>
              <a:gd name="connsiteX33" fmla="*/ 278890 w 2116316"/>
              <a:gd name="connsiteY33" fmla="*/ 1648520 h 2055859"/>
              <a:gd name="connsiteX34" fmla="*/ 355090 w 2116316"/>
              <a:gd name="connsiteY34" fmla="*/ 1700907 h 2055859"/>
              <a:gd name="connsiteX35" fmla="*/ 407478 w 2116316"/>
              <a:gd name="connsiteY35" fmla="*/ 1729482 h 2055859"/>
              <a:gd name="connsiteX36" fmla="*/ 583690 w 2116316"/>
              <a:gd name="connsiteY36" fmla="*/ 1677095 h 2055859"/>
              <a:gd name="connsiteX37" fmla="*/ 798003 w 2116316"/>
              <a:gd name="connsiteY37" fmla="*/ 1605657 h 2055859"/>
              <a:gd name="connsiteX38" fmla="*/ 1069465 w 2116316"/>
              <a:gd name="connsiteY38" fmla="*/ 1515170 h 2055859"/>
              <a:gd name="connsiteX39" fmla="*/ 1298065 w 2116316"/>
              <a:gd name="connsiteY39" fmla="*/ 1429445 h 2055859"/>
              <a:gd name="connsiteX40" fmla="*/ 1412365 w 2116316"/>
              <a:gd name="connsiteY40" fmla="*/ 1391345 h 2055859"/>
              <a:gd name="connsiteX41" fmla="*/ 1479040 w 2116316"/>
              <a:gd name="connsiteY41" fmla="*/ 1377057 h 2055859"/>
              <a:gd name="connsiteX42" fmla="*/ 1545715 w 2116316"/>
              <a:gd name="connsiteY42" fmla="*/ 1377057 h 2055859"/>
              <a:gd name="connsiteX43" fmla="*/ 1602865 w 2116316"/>
              <a:gd name="connsiteY43" fmla="*/ 1338957 h 2055859"/>
              <a:gd name="connsiteX44" fmla="*/ 1626678 w 2116316"/>
              <a:gd name="connsiteY44" fmla="*/ 1257995 h 2055859"/>
              <a:gd name="connsiteX45" fmla="*/ 1564765 w 2116316"/>
              <a:gd name="connsiteY45" fmla="*/ 1100832 h 2055859"/>
              <a:gd name="connsiteX46" fmla="*/ 1431415 w 2116316"/>
              <a:gd name="connsiteY46" fmla="*/ 896045 h 2055859"/>
              <a:gd name="connsiteX47" fmla="*/ 1283778 w 2116316"/>
              <a:gd name="connsiteY47" fmla="*/ 686495 h 2055859"/>
              <a:gd name="connsiteX48" fmla="*/ 1221865 w 2116316"/>
              <a:gd name="connsiteY48" fmla="*/ 576957 h 2055859"/>
              <a:gd name="connsiteX49" fmla="*/ 1164715 w 2116316"/>
              <a:gd name="connsiteY49" fmla="*/ 495995 h 2055859"/>
              <a:gd name="connsiteX50" fmla="*/ 1140903 w 2116316"/>
              <a:gd name="connsiteY50" fmla="*/ 448370 h 2055859"/>
              <a:gd name="connsiteX51" fmla="*/ 1183765 w 2116316"/>
              <a:gd name="connsiteY51" fmla="*/ 424557 h 2055859"/>
              <a:gd name="connsiteX52" fmla="*/ 1240915 w 2116316"/>
              <a:gd name="connsiteY52" fmla="*/ 386457 h 2055859"/>
              <a:gd name="connsiteX53" fmla="*/ 1283778 w 2116316"/>
              <a:gd name="connsiteY53" fmla="*/ 319782 h 2055859"/>
              <a:gd name="connsiteX0" fmla="*/ 1283778 w 2116317"/>
              <a:gd name="connsiteY0" fmla="*/ 319782 h 2055859"/>
              <a:gd name="connsiteX1" fmla="*/ 1336165 w 2116317"/>
              <a:gd name="connsiteY1" fmla="*/ 205482 h 2055859"/>
              <a:gd name="connsiteX2" fmla="*/ 1355215 w 2116317"/>
              <a:gd name="connsiteY2" fmla="*/ 105470 h 2055859"/>
              <a:gd name="connsiteX3" fmla="*/ 1374265 w 2116317"/>
              <a:gd name="connsiteY3" fmla="*/ 34032 h 2055859"/>
              <a:gd name="connsiteX4" fmla="*/ 1383790 w 2116317"/>
              <a:gd name="connsiteY4" fmla="*/ 695 h 2055859"/>
              <a:gd name="connsiteX5" fmla="*/ 1407603 w 2116317"/>
              <a:gd name="connsiteY5" fmla="*/ 62607 h 2055859"/>
              <a:gd name="connsiteX6" fmla="*/ 1440940 w 2116317"/>
              <a:gd name="connsiteY6" fmla="*/ 138807 h 2055859"/>
              <a:gd name="connsiteX7" fmla="*/ 1483803 w 2116317"/>
              <a:gd name="connsiteY7" fmla="*/ 243582 h 2055859"/>
              <a:gd name="connsiteX8" fmla="*/ 1579053 w 2116317"/>
              <a:gd name="connsiteY8" fmla="*/ 386457 h 2055859"/>
              <a:gd name="connsiteX9" fmla="*/ 1693353 w 2116317"/>
              <a:gd name="connsiteY9" fmla="*/ 567432 h 2055859"/>
              <a:gd name="connsiteX10" fmla="*/ 1783840 w 2116317"/>
              <a:gd name="connsiteY10" fmla="*/ 681732 h 2055859"/>
              <a:gd name="connsiteX11" fmla="*/ 1888615 w 2116317"/>
              <a:gd name="connsiteY11" fmla="*/ 867470 h 2055859"/>
              <a:gd name="connsiteX12" fmla="*/ 2021965 w 2116317"/>
              <a:gd name="connsiteY12" fmla="*/ 1072257 h 2055859"/>
              <a:gd name="connsiteX13" fmla="*/ 2102928 w 2116317"/>
              <a:gd name="connsiteY13" fmla="*/ 1215132 h 2055859"/>
              <a:gd name="connsiteX14" fmla="*/ 2107690 w 2116317"/>
              <a:gd name="connsiteY14" fmla="*/ 1424682 h 2055859"/>
              <a:gd name="connsiteX15" fmla="*/ 2017203 w 2116317"/>
              <a:gd name="connsiteY15" fmla="*/ 1548508 h 2055859"/>
              <a:gd name="connsiteX16" fmla="*/ 1860040 w 2116317"/>
              <a:gd name="connsiteY16" fmla="*/ 1658045 h 2055859"/>
              <a:gd name="connsiteX17" fmla="*/ 1645728 w 2116317"/>
              <a:gd name="connsiteY17" fmla="*/ 1748532 h 2055859"/>
              <a:gd name="connsiteX18" fmla="*/ 1407603 w 2116317"/>
              <a:gd name="connsiteY18" fmla="*/ 1839019 h 2055859"/>
              <a:gd name="connsiteX19" fmla="*/ 1183765 w 2116317"/>
              <a:gd name="connsiteY19" fmla="*/ 1924745 h 2055859"/>
              <a:gd name="connsiteX20" fmla="*/ 917065 w 2116317"/>
              <a:gd name="connsiteY20" fmla="*/ 2010470 h 2055859"/>
              <a:gd name="connsiteX21" fmla="*/ 745615 w 2116317"/>
              <a:gd name="connsiteY21" fmla="*/ 2053332 h 2055859"/>
              <a:gd name="connsiteX22" fmla="*/ 617028 w 2116317"/>
              <a:gd name="connsiteY22" fmla="*/ 2048570 h 2055859"/>
              <a:gd name="connsiteX23" fmla="*/ 540828 w 2116317"/>
              <a:gd name="connsiteY23" fmla="*/ 2029520 h 2055859"/>
              <a:gd name="connsiteX24" fmla="*/ 421765 w 2116317"/>
              <a:gd name="connsiteY24" fmla="*/ 1929507 h 2055859"/>
              <a:gd name="connsiteX25" fmla="*/ 316990 w 2116317"/>
              <a:gd name="connsiteY25" fmla="*/ 1853307 h 2055859"/>
              <a:gd name="connsiteX26" fmla="*/ 250315 w 2116317"/>
              <a:gd name="connsiteY26" fmla="*/ 1810445 h 2055859"/>
              <a:gd name="connsiteX27" fmla="*/ 107440 w 2116317"/>
              <a:gd name="connsiteY27" fmla="*/ 1691382 h 2055859"/>
              <a:gd name="connsiteX28" fmla="*/ 16953 w 2116317"/>
              <a:gd name="connsiteY28" fmla="*/ 1619945 h 2055859"/>
              <a:gd name="connsiteX29" fmla="*/ 2665 w 2116317"/>
              <a:gd name="connsiteY29" fmla="*/ 1543745 h 2055859"/>
              <a:gd name="connsiteX30" fmla="*/ 50290 w 2116317"/>
              <a:gd name="connsiteY30" fmla="*/ 1524695 h 2055859"/>
              <a:gd name="connsiteX31" fmla="*/ 112203 w 2116317"/>
              <a:gd name="connsiteY31" fmla="*/ 1548507 h 2055859"/>
              <a:gd name="connsiteX32" fmla="*/ 178878 w 2116317"/>
              <a:gd name="connsiteY32" fmla="*/ 1591370 h 2055859"/>
              <a:gd name="connsiteX33" fmla="*/ 278890 w 2116317"/>
              <a:gd name="connsiteY33" fmla="*/ 1648520 h 2055859"/>
              <a:gd name="connsiteX34" fmla="*/ 355090 w 2116317"/>
              <a:gd name="connsiteY34" fmla="*/ 1700907 h 2055859"/>
              <a:gd name="connsiteX35" fmla="*/ 407478 w 2116317"/>
              <a:gd name="connsiteY35" fmla="*/ 1729482 h 2055859"/>
              <a:gd name="connsiteX36" fmla="*/ 583690 w 2116317"/>
              <a:gd name="connsiteY36" fmla="*/ 1677095 h 2055859"/>
              <a:gd name="connsiteX37" fmla="*/ 798003 w 2116317"/>
              <a:gd name="connsiteY37" fmla="*/ 1605657 h 2055859"/>
              <a:gd name="connsiteX38" fmla="*/ 1069465 w 2116317"/>
              <a:gd name="connsiteY38" fmla="*/ 1515170 h 2055859"/>
              <a:gd name="connsiteX39" fmla="*/ 1298065 w 2116317"/>
              <a:gd name="connsiteY39" fmla="*/ 1429445 h 2055859"/>
              <a:gd name="connsiteX40" fmla="*/ 1412365 w 2116317"/>
              <a:gd name="connsiteY40" fmla="*/ 1391345 h 2055859"/>
              <a:gd name="connsiteX41" fmla="*/ 1479040 w 2116317"/>
              <a:gd name="connsiteY41" fmla="*/ 1377057 h 2055859"/>
              <a:gd name="connsiteX42" fmla="*/ 1545715 w 2116317"/>
              <a:gd name="connsiteY42" fmla="*/ 1377057 h 2055859"/>
              <a:gd name="connsiteX43" fmla="*/ 1602865 w 2116317"/>
              <a:gd name="connsiteY43" fmla="*/ 1338957 h 2055859"/>
              <a:gd name="connsiteX44" fmla="*/ 1626678 w 2116317"/>
              <a:gd name="connsiteY44" fmla="*/ 1257995 h 2055859"/>
              <a:gd name="connsiteX45" fmla="*/ 1564765 w 2116317"/>
              <a:gd name="connsiteY45" fmla="*/ 1100832 h 2055859"/>
              <a:gd name="connsiteX46" fmla="*/ 1431415 w 2116317"/>
              <a:gd name="connsiteY46" fmla="*/ 896045 h 2055859"/>
              <a:gd name="connsiteX47" fmla="*/ 1283778 w 2116317"/>
              <a:gd name="connsiteY47" fmla="*/ 686495 h 2055859"/>
              <a:gd name="connsiteX48" fmla="*/ 1221865 w 2116317"/>
              <a:gd name="connsiteY48" fmla="*/ 576957 h 2055859"/>
              <a:gd name="connsiteX49" fmla="*/ 1164715 w 2116317"/>
              <a:gd name="connsiteY49" fmla="*/ 495995 h 2055859"/>
              <a:gd name="connsiteX50" fmla="*/ 1140903 w 2116317"/>
              <a:gd name="connsiteY50" fmla="*/ 448370 h 2055859"/>
              <a:gd name="connsiteX51" fmla="*/ 1183765 w 2116317"/>
              <a:gd name="connsiteY51" fmla="*/ 424557 h 2055859"/>
              <a:gd name="connsiteX52" fmla="*/ 1240915 w 2116317"/>
              <a:gd name="connsiteY52" fmla="*/ 386457 h 2055859"/>
              <a:gd name="connsiteX53" fmla="*/ 1283778 w 2116317"/>
              <a:gd name="connsiteY53" fmla="*/ 319782 h 2055859"/>
              <a:gd name="connsiteX0" fmla="*/ 1283778 w 2116317"/>
              <a:gd name="connsiteY0" fmla="*/ 319782 h 2055859"/>
              <a:gd name="connsiteX1" fmla="*/ 1336165 w 2116317"/>
              <a:gd name="connsiteY1" fmla="*/ 205482 h 2055859"/>
              <a:gd name="connsiteX2" fmla="*/ 1355215 w 2116317"/>
              <a:gd name="connsiteY2" fmla="*/ 105470 h 2055859"/>
              <a:gd name="connsiteX3" fmla="*/ 1374265 w 2116317"/>
              <a:gd name="connsiteY3" fmla="*/ 34032 h 2055859"/>
              <a:gd name="connsiteX4" fmla="*/ 1383790 w 2116317"/>
              <a:gd name="connsiteY4" fmla="*/ 695 h 2055859"/>
              <a:gd name="connsiteX5" fmla="*/ 1407603 w 2116317"/>
              <a:gd name="connsiteY5" fmla="*/ 62607 h 2055859"/>
              <a:gd name="connsiteX6" fmla="*/ 1440940 w 2116317"/>
              <a:gd name="connsiteY6" fmla="*/ 138807 h 2055859"/>
              <a:gd name="connsiteX7" fmla="*/ 1483803 w 2116317"/>
              <a:gd name="connsiteY7" fmla="*/ 243582 h 2055859"/>
              <a:gd name="connsiteX8" fmla="*/ 1579053 w 2116317"/>
              <a:gd name="connsiteY8" fmla="*/ 386457 h 2055859"/>
              <a:gd name="connsiteX9" fmla="*/ 1693353 w 2116317"/>
              <a:gd name="connsiteY9" fmla="*/ 567432 h 2055859"/>
              <a:gd name="connsiteX10" fmla="*/ 1783840 w 2116317"/>
              <a:gd name="connsiteY10" fmla="*/ 681732 h 2055859"/>
              <a:gd name="connsiteX11" fmla="*/ 1893378 w 2116317"/>
              <a:gd name="connsiteY11" fmla="*/ 862707 h 2055859"/>
              <a:gd name="connsiteX12" fmla="*/ 2021965 w 2116317"/>
              <a:gd name="connsiteY12" fmla="*/ 1072257 h 2055859"/>
              <a:gd name="connsiteX13" fmla="*/ 2102928 w 2116317"/>
              <a:gd name="connsiteY13" fmla="*/ 1215132 h 2055859"/>
              <a:gd name="connsiteX14" fmla="*/ 2107690 w 2116317"/>
              <a:gd name="connsiteY14" fmla="*/ 1424682 h 2055859"/>
              <a:gd name="connsiteX15" fmla="*/ 2017203 w 2116317"/>
              <a:gd name="connsiteY15" fmla="*/ 1548508 h 2055859"/>
              <a:gd name="connsiteX16" fmla="*/ 1860040 w 2116317"/>
              <a:gd name="connsiteY16" fmla="*/ 1658045 h 2055859"/>
              <a:gd name="connsiteX17" fmla="*/ 1645728 w 2116317"/>
              <a:gd name="connsiteY17" fmla="*/ 1748532 h 2055859"/>
              <a:gd name="connsiteX18" fmla="*/ 1407603 w 2116317"/>
              <a:gd name="connsiteY18" fmla="*/ 1839019 h 2055859"/>
              <a:gd name="connsiteX19" fmla="*/ 1183765 w 2116317"/>
              <a:gd name="connsiteY19" fmla="*/ 1924745 h 2055859"/>
              <a:gd name="connsiteX20" fmla="*/ 917065 w 2116317"/>
              <a:gd name="connsiteY20" fmla="*/ 2010470 h 2055859"/>
              <a:gd name="connsiteX21" fmla="*/ 745615 w 2116317"/>
              <a:gd name="connsiteY21" fmla="*/ 2053332 h 2055859"/>
              <a:gd name="connsiteX22" fmla="*/ 617028 w 2116317"/>
              <a:gd name="connsiteY22" fmla="*/ 2048570 h 2055859"/>
              <a:gd name="connsiteX23" fmla="*/ 540828 w 2116317"/>
              <a:gd name="connsiteY23" fmla="*/ 2029520 h 2055859"/>
              <a:gd name="connsiteX24" fmla="*/ 421765 w 2116317"/>
              <a:gd name="connsiteY24" fmla="*/ 1929507 h 2055859"/>
              <a:gd name="connsiteX25" fmla="*/ 316990 w 2116317"/>
              <a:gd name="connsiteY25" fmla="*/ 1853307 h 2055859"/>
              <a:gd name="connsiteX26" fmla="*/ 250315 w 2116317"/>
              <a:gd name="connsiteY26" fmla="*/ 1810445 h 2055859"/>
              <a:gd name="connsiteX27" fmla="*/ 107440 w 2116317"/>
              <a:gd name="connsiteY27" fmla="*/ 1691382 h 2055859"/>
              <a:gd name="connsiteX28" fmla="*/ 16953 w 2116317"/>
              <a:gd name="connsiteY28" fmla="*/ 1619945 h 2055859"/>
              <a:gd name="connsiteX29" fmla="*/ 2665 w 2116317"/>
              <a:gd name="connsiteY29" fmla="*/ 1543745 h 2055859"/>
              <a:gd name="connsiteX30" fmla="*/ 50290 w 2116317"/>
              <a:gd name="connsiteY30" fmla="*/ 1524695 h 2055859"/>
              <a:gd name="connsiteX31" fmla="*/ 112203 w 2116317"/>
              <a:gd name="connsiteY31" fmla="*/ 1548507 h 2055859"/>
              <a:gd name="connsiteX32" fmla="*/ 178878 w 2116317"/>
              <a:gd name="connsiteY32" fmla="*/ 1591370 h 2055859"/>
              <a:gd name="connsiteX33" fmla="*/ 278890 w 2116317"/>
              <a:gd name="connsiteY33" fmla="*/ 1648520 h 2055859"/>
              <a:gd name="connsiteX34" fmla="*/ 355090 w 2116317"/>
              <a:gd name="connsiteY34" fmla="*/ 1700907 h 2055859"/>
              <a:gd name="connsiteX35" fmla="*/ 407478 w 2116317"/>
              <a:gd name="connsiteY35" fmla="*/ 1729482 h 2055859"/>
              <a:gd name="connsiteX36" fmla="*/ 583690 w 2116317"/>
              <a:gd name="connsiteY36" fmla="*/ 1677095 h 2055859"/>
              <a:gd name="connsiteX37" fmla="*/ 798003 w 2116317"/>
              <a:gd name="connsiteY37" fmla="*/ 1605657 h 2055859"/>
              <a:gd name="connsiteX38" fmla="*/ 1069465 w 2116317"/>
              <a:gd name="connsiteY38" fmla="*/ 1515170 h 2055859"/>
              <a:gd name="connsiteX39" fmla="*/ 1298065 w 2116317"/>
              <a:gd name="connsiteY39" fmla="*/ 1429445 h 2055859"/>
              <a:gd name="connsiteX40" fmla="*/ 1412365 w 2116317"/>
              <a:gd name="connsiteY40" fmla="*/ 1391345 h 2055859"/>
              <a:gd name="connsiteX41" fmla="*/ 1479040 w 2116317"/>
              <a:gd name="connsiteY41" fmla="*/ 1377057 h 2055859"/>
              <a:gd name="connsiteX42" fmla="*/ 1545715 w 2116317"/>
              <a:gd name="connsiteY42" fmla="*/ 1377057 h 2055859"/>
              <a:gd name="connsiteX43" fmla="*/ 1602865 w 2116317"/>
              <a:gd name="connsiteY43" fmla="*/ 1338957 h 2055859"/>
              <a:gd name="connsiteX44" fmla="*/ 1626678 w 2116317"/>
              <a:gd name="connsiteY44" fmla="*/ 1257995 h 2055859"/>
              <a:gd name="connsiteX45" fmla="*/ 1564765 w 2116317"/>
              <a:gd name="connsiteY45" fmla="*/ 1100832 h 2055859"/>
              <a:gd name="connsiteX46" fmla="*/ 1431415 w 2116317"/>
              <a:gd name="connsiteY46" fmla="*/ 896045 h 2055859"/>
              <a:gd name="connsiteX47" fmla="*/ 1283778 w 2116317"/>
              <a:gd name="connsiteY47" fmla="*/ 686495 h 2055859"/>
              <a:gd name="connsiteX48" fmla="*/ 1221865 w 2116317"/>
              <a:gd name="connsiteY48" fmla="*/ 576957 h 2055859"/>
              <a:gd name="connsiteX49" fmla="*/ 1164715 w 2116317"/>
              <a:gd name="connsiteY49" fmla="*/ 495995 h 2055859"/>
              <a:gd name="connsiteX50" fmla="*/ 1140903 w 2116317"/>
              <a:gd name="connsiteY50" fmla="*/ 448370 h 2055859"/>
              <a:gd name="connsiteX51" fmla="*/ 1183765 w 2116317"/>
              <a:gd name="connsiteY51" fmla="*/ 424557 h 2055859"/>
              <a:gd name="connsiteX52" fmla="*/ 1240915 w 2116317"/>
              <a:gd name="connsiteY52" fmla="*/ 386457 h 2055859"/>
              <a:gd name="connsiteX53" fmla="*/ 1283778 w 2116317"/>
              <a:gd name="connsiteY53" fmla="*/ 319782 h 2055859"/>
              <a:gd name="connsiteX0" fmla="*/ 1283778 w 2116317"/>
              <a:gd name="connsiteY0" fmla="*/ 319782 h 2055859"/>
              <a:gd name="connsiteX1" fmla="*/ 1336165 w 2116317"/>
              <a:gd name="connsiteY1" fmla="*/ 205482 h 2055859"/>
              <a:gd name="connsiteX2" fmla="*/ 1355215 w 2116317"/>
              <a:gd name="connsiteY2" fmla="*/ 105470 h 2055859"/>
              <a:gd name="connsiteX3" fmla="*/ 1374265 w 2116317"/>
              <a:gd name="connsiteY3" fmla="*/ 34032 h 2055859"/>
              <a:gd name="connsiteX4" fmla="*/ 1383790 w 2116317"/>
              <a:gd name="connsiteY4" fmla="*/ 695 h 2055859"/>
              <a:gd name="connsiteX5" fmla="*/ 1407603 w 2116317"/>
              <a:gd name="connsiteY5" fmla="*/ 62607 h 2055859"/>
              <a:gd name="connsiteX6" fmla="*/ 1440940 w 2116317"/>
              <a:gd name="connsiteY6" fmla="*/ 138807 h 2055859"/>
              <a:gd name="connsiteX7" fmla="*/ 1483803 w 2116317"/>
              <a:gd name="connsiteY7" fmla="*/ 243582 h 2055859"/>
              <a:gd name="connsiteX8" fmla="*/ 1579053 w 2116317"/>
              <a:gd name="connsiteY8" fmla="*/ 386457 h 2055859"/>
              <a:gd name="connsiteX9" fmla="*/ 1698116 w 2116317"/>
              <a:gd name="connsiteY9" fmla="*/ 557907 h 2055859"/>
              <a:gd name="connsiteX10" fmla="*/ 1783840 w 2116317"/>
              <a:gd name="connsiteY10" fmla="*/ 681732 h 2055859"/>
              <a:gd name="connsiteX11" fmla="*/ 1893378 w 2116317"/>
              <a:gd name="connsiteY11" fmla="*/ 862707 h 2055859"/>
              <a:gd name="connsiteX12" fmla="*/ 2021965 w 2116317"/>
              <a:gd name="connsiteY12" fmla="*/ 1072257 h 2055859"/>
              <a:gd name="connsiteX13" fmla="*/ 2102928 w 2116317"/>
              <a:gd name="connsiteY13" fmla="*/ 1215132 h 2055859"/>
              <a:gd name="connsiteX14" fmla="*/ 2107690 w 2116317"/>
              <a:gd name="connsiteY14" fmla="*/ 1424682 h 2055859"/>
              <a:gd name="connsiteX15" fmla="*/ 2017203 w 2116317"/>
              <a:gd name="connsiteY15" fmla="*/ 1548508 h 2055859"/>
              <a:gd name="connsiteX16" fmla="*/ 1860040 w 2116317"/>
              <a:gd name="connsiteY16" fmla="*/ 1658045 h 2055859"/>
              <a:gd name="connsiteX17" fmla="*/ 1645728 w 2116317"/>
              <a:gd name="connsiteY17" fmla="*/ 1748532 h 2055859"/>
              <a:gd name="connsiteX18" fmla="*/ 1407603 w 2116317"/>
              <a:gd name="connsiteY18" fmla="*/ 1839019 h 2055859"/>
              <a:gd name="connsiteX19" fmla="*/ 1183765 w 2116317"/>
              <a:gd name="connsiteY19" fmla="*/ 1924745 h 2055859"/>
              <a:gd name="connsiteX20" fmla="*/ 917065 w 2116317"/>
              <a:gd name="connsiteY20" fmla="*/ 2010470 h 2055859"/>
              <a:gd name="connsiteX21" fmla="*/ 745615 w 2116317"/>
              <a:gd name="connsiteY21" fmla="*/ 2053332 h 2055859"/>
              <a:gd name="connsiteX22" fmla="*/ 617028 w 2116317"/>
              <a:gd name="connsiteY22" fmla="*/ 2048570 h 2055859"/>
              <a:gd name="connsiteX23" fmla="*/ 540828 w 2116317"/>
              <a:gd name="connsiteY23" fmla="*/ 2029520 h 2055859"/>
              <a:gd name="connsiteX24" fmla="*/ 421765 w 2116317"/>
              <a:gd name="connsiteY24" fmla="*/ 1929507 h 2055859"/>
              <a:gd name="connsiteX25" fmla="*/ 316990 w 2116317"/>
              <a:gd name="connsiteY25" fmla="*/ 1853307 h 2055859"/>
              <a:gd name="connsiteX26" fmla="*/ 250315 w 2116317"/>
              <a:gd name="connsiteY26" fmla="*/ 1810445 h 2055859"/>
              <a:gd name="connsiteX27" fmla="*/ 107440 w 2116317"/>
              <a:gd name="connsiteY27" fmla="*/ 1691382 h 2055859"/>
              <a:gd name="connsiteX28" fmla="*/ 16953 w 2116317"/>
              <a:gd name="connsiteY28" fmla="*/ 1619945 h 2055859"/>
              <a:gd name="connsiteX29" fmla="*/ 2665 w 2116317"/>
              <a:gd name="connsiteY29" fmla="*/ 1543745 h 2055859"/>
              <a:gd name="connsiteX30" fmla="*/ 50290 w 2116317"/>
              <a:gd name="connsiteY30" fmla="*/ 1524695 h 2055859"/>
              <a:gd name="connsiteX31" fmla="*/ 112203 w 2116317"/>
              <a:gd name="connsiteY31" fmla="*/ 1548507 h 2055859"/>
              <a:gd name="connsiteX32" fmla="*/ 178878 w 2116317"/>
              <a:gd name="connsiteY32" fmla="*/ 1591370 h 2055859"/>
              <a:gd name="connsiteX33" fmla="*/ 278890 w 2116317"/>
              <a:gd name="connsiteY33" fmla="*/ 1648520 h 2055859"/>
              <a:gd name="connsiteX34" fmla="*/ 355090 w 2116317"/>
              <a:gd name="connsiteY34" fmla="*/ 1700907 h 2055859"/>
              <a:gd name="connsiteX35" fmla="*/ 407478 w 2116317"/>
              <a:gd name="connsiteY35" fmla="*/ 1729482 h 2055859"/>
              <a:gd name="connsiteX36" fmla="*/ 583690 w 2116317"/>
              <a:gd name="connsiteY36" fmla="*/ 1677095 h 2055859"/>
              <a:gd name="connsiteX37" fmla="*/ 798003 w 2116317"/>
              <a:gd name="connsiteY37" fmla="*/ 1605657 h 2055859"/>
              <a:gd name="connsiteX38" fmla="*/ 1069465 w 2116317"/>
              <a:gd name="connsiteY38" fmla="*/ 1515170 h 2055859"/>
              <a:gd name="connsiteX39" fmla="*/ 1298065 w 2116317"/>
              <a:gd name="connsiteY39" fmla="*/ 1429445 h 2055859"/>
              <a:gd name="connsiteX40" fmla="*/ 1412365 w 2116317"/>
              <a:gd name="connsiteY40" fmla="*/ 1391345 h 2055859"/>
              <a:gd name="connsiteX41" fmla="*/ 1479040 w 2116317"/>
              <a:gd name="connsiteY41" fmla="*/ 1377057 h 2055859"/>
              <a:gd name="connsiteX42" fmla="*/ 1545715 w 2116317"/>
              <a:gd name="connsiteY42" fmla="*/ 1377057 h 2055859"/>
              <a:gd name="connsiteX43" fmla="*/ 1602865 w 2116317"/>
              <a:gd name="connsiteY43" fmla="*/ 1338957 h 2055859"/>
              <a:gd name="connsiteX44" fmla="*/ 1626678 w 2116317"/>
              <a:gd name="connsiteY44" fmla="*/ 1257995 h 2055859"/>
              <a:gd name="connsiteX45" fmla="*/ 1564765 w 2116317"/>
              <a:gd name="connsiteY45" fmla="*/ 1100832 h 2055859"/>
              <a:gd name="connsiteX46" fmla="*/ 1431415 w 2116317"/>
              <a:gd name="connsiteY46" fmla="*/ 896045 h 2055859"/>
              <a:gd name="connsiteX47" fmla="*/ 1283778 w 2116317"/>
              <a:gd name="connsiteY47" fmla="*/ 686495 h 2055859"/>
              <a:gd name="connsiteX48" fmla="*/ 1221865 w 2116317"/>
              <a:gd name="connsiteY48" fmla="*/ 576957 h 2055859"/>
              <a:gd name="connsiteX49" fmla="*/ 1164715 w 2116317"/>
              <a:gd name="connsiteY49" fmla="*/ 495995 h 2055859"/>
              <a:gd name="connsiteX50" fmla="*/ 1140903 w 2116317"/>
              <a:gd name="connsiteY50" fmla="*/ 448370 h 2055859"/>
              <a:gd name="connsiteX51" fmla="*/ 1183765 w 2116317"/>
              <a:gd name="connsiteY51" fmla="*/ 424557 h 2055859"/>
              <a:gd name="connsiteX52" fmla="*/ 1240915 w 2116317"/>
              <a:gd name="connsiteY52" fmla="*/ 386457 h 2055859"/>
              <a:gd name="connsiteX53" fmla="*/ 1283778 w 2116317"/>
              <a:gd name="connsiteY53" fmla="*/ 319782 h 2055859"/>
              <a:gd name="connsiteX0" fmla="*/ 1283778 w 2116317"/>
              <a:gd name="connsiteY0" fmla="*/ 319782 h 2055859"/>
              <a:gd name="connsiteX1" fmla="*/ 1336165 w 2116317"/>
              <a:gd name="connsiteY1" fmla="*/ 205482 h 2055859"/>
              <a:gd name="connsiteX2" fmla="*/ 1355215 w 2116317"/>
              <a:gd name="connsiteY2" fmla="*/ 105470 h 2055859"/>
              <a:gd name="connsiteX3" fmla="*/ 1374265 w 2116317"/>
              <a:gd name="connsiteY3" fmla="*/ 34032 h 2055859"/>
              <a:gd name="connsiteX4" fmla="*/ 1383790 w 2116317"/>
              <a:gd name="connsiteY4" fmla="*/ 695 h 2055859"/>
              <a:gd name="connsiteX5" fmla="*/ 1407603 w 2116317"/>
              <a:gd name="connsiteY5" fmla="*/ 62607 h 2055859"/>
              <a:gd name="connsiteX6" fmla="*/ 1440940 w 2116317"/>
              <a:gd name="connsiteY6" fmla="*/ 138807 h 2055859"/>
              <a:gd name="connsiteX7" fmla="*/ 1483803 w 2116317"/>
              <a:gd name="connsiteY7" fmla="*/ 243582 h 2055859"/>
              <a:gd name="connsiteX8" fmla="*/ 1593340 w 2116317"/>
              <a:gd name="connsiteY8" fmla="*/ 386457 h 2055859"/>
              <a:gd name="connsiteX9" fmla="*/ 1698116 w 2116317"/>
              <a:gd name="connsiteY9" fmla="*/ 557907 h 2055859"/>
              <a:gd name="connsiteX10" fmla="*/ 1783840 w 2116317"/>
              <a:gd name="connsiteY10" fmla="*/ 681732 h 2055859"/>
              <a:gd name="connsiteX11" fmla="*/ 1893378 w 2116317"/>
              <a:gd name="connsiteY11" fmla="*/ 862707 h 2055859"/>
              <a:gd name="connsiteX12" fmla="*/ 2021965 w 2116317"/>
              <a:gd name="connsiteY12" fmla="*/ 1072257 h 2055859"/>
              <a:gd name="connsiteX13" fmla="*/ 2102928 w 2116317"/>
              <a:gd name="connsiteY13" fmla="*/ 1215132 h 2055859"/>
              <a:gd name="connsiteX14" fmla="*/ 2107690 w 2116317"/>
              <a:gd name="connsiteY14" fmla="*/ 1424682 h 2055859"/>
              <a:gd name="connsiteX15" fmla="*/ 2017203 w 2116317"/>
              <a:gd name="connsiteY15" fmla="*/ 1548508 h 2055859"/>
              <a:gd name="connsiteX16" fmla="*/ 1860040 w 2116317"/>
              <a:gd name="connsiteY16" fmla="*/ 1658045 h 2055859"/>
              <a:gd name="connsiteX17" fmla="*/ 1645728 w 2116317"/>
              <a:gd name="connsiteY17" fmla="*/ 1748532 h 2055859"/>
              <a:gd name="connsiteX18" fmla="*/ 1407603 w 2116317"/>
              <a:gd name="connsiteY18" fmla="*/ 1839019 h 2055859"/>
              <a:gd name="connsiteX19" fmla="*/ 1183765 w 2116317"/>
              <a:gd name="connsiteY19" fmla="*/ 1924745 h 2055859"/>
              <a:gd name="connsiteX20" fmla="*/ 917065 w 2116317"/>
              <a:gd name="connsiteY20" fmla="*/ 2010470 h 2055859"/>
              <a:gd name="connsiteX21" fmla="*/ 745615 w 2116317"/>
              <a:gd name="connsiteY21" fmla="*/ 2053332 h 2055859"/>
              <a:gd name="connsiteX22" fmla="*/ 617028 w 2116317"/>
              <a:gd name="connsiteY22" fmla="*/ 2048570 h 2055859"/>
              <a:gd name="connsiteX23" fmla="*/ 540828 w 2116317"/>
              <a:gd name="connsiteY23" fmla="*/ 2029520 h 2055859"/>
              <a:gd name="connsiteX24" fmla="*/ 421765 w 2116317"/>
              <a:gd name="connsiteY24" fmla="*/ 1929507 h 2055859"/>
              <a:gd name="connsiteX25" fmla="*/ 316990 w 2116317"/>
              <a:gd name="connsiteY25" fmla="*/ 1853307 h 2055859"/>
              <a:gd name="connsiteX26" fmla="*/ 250315 w 2116317"/>
              <a:gd name="connsiteY26" fmla="*/ 1810445 h 2055859"/>
              <a:gd name="connsiteX27" fmla="*/ 107440 w 2116317"/>
              <a:gd name="connsiteY27" fmla="*/ 1691382 h 2055859"/>
              <a:gd name="connsiteX28" fmla="*/ 16953 w 2116317"/>
              <a:gd name="connsiteY28" fmla="*/ 1619945 h 2055859"/>
              <a:gd name="connsiteX29" fmla="*/ 2665 w 2116317"/>
              <a:gd name="connsiteY29" fmla="*/ 1543745 h 2055859"/>
              <a:gd name="connsiteX30" fmla="*/ 50290 w 2116317"/>
              <a:gd name="connsiteY30" fmla="*/ 1524695 h 2055859"/>
              <a:gd name="connsiteX31" fmla="*/ 112203 w 2116317"/>
              <a:gd name="connsiteY31" fmla="*/ 1548507 h 2055859"/>
              <a:gd name="connsiteX32" fmla="*/ 178878 w 2116317"/>
              <a:gd name="connsiteY32" fmla="*/ 1591370 h 2055859"/>
              <a:gd name="connsiteX33" fmla="*/ 278890 w 2116317"/>
              <a:gd name="connsiteY33" fmla="*/ 1648520 h 2055859"/>
              <a:gd name="connsiteX34" fmla="*/ 355090 w 2116317"/>
              <a:gd name="connsiteY34" fmla="*/ 1700907 h 2055859"/>
              <a:gd name="connsiteX35" fmla="*/ 407478 w 2116317"/>
              <a:gd name="connsiteY35" fmla="*/ 1729482 h 2055859"/>
              <a:gd name="connsiteX36" fmla="*/ 583690 w 2116317"/>
              <a:gd name="connsiteY36" fmla="*/ 1677095 h 2055859"/>
              <a:gd name="connsiteX37" fmla="*/ 798003 w 2116317"/>
              <a:gd name="connsiteY37" fmla="*/ 1605657 h 2055859"/>
              <a:gd name="connsiteX38" fmla="*/ 1069465 w 2116317"/>
              <a:gd name="connsiteY38" fmla="*/ 1515170 h 2055859"/>
              <a:gd name="connsiteX39" fmla="*/ 1298065 w 2116317"/>
              <a:gd name="connsiteY39" fmla="*/ 1429445 h 2055859"/>
              <a:gd name="connsiteX40" fmla="*/ 1412365 w 2116317"/>
              <a:gd name="connsiteY40" fmla="*/ 1391345 h 2055859"/>
              <a:gd name="connsiteX41" fmla="*/ 1479040 w 2116317"/>
              <a:gd name="connsiteY41" fmla="*/ 1377057 h 2055859"/>
              <a:gd name="connsiteX42" fmla="*/ 1545715 w 2116317"/>
              <a:gd name="connsiteY42" fmla="*/ 1377057 h 2055859"/>
              <a:gd name="connsiteX43" fmla="*/ 1602865 w 2116317"/>
              <a:gd name="connsiteY43" fmla="*/ 1338957 h 2055859"/>
              <a:gd name="connsiteX44" fmla="*/ 1626678 w 2116317"/>
              <a:gd name="connsiteY44" fmla="*/ 1257995 h 2055859"/>
              <a:gd name="connsiteX45" fmla="*/ 1564765 w 2116317"/>
              <a:gd name="connsiteY45" fmla="*/ 1100832 h 2055859"/>
              <a:gd name="connsiteX46" fmla="*/ 1431415 w 2116317"/>
              <a:gd name="connsiteY46" fmla="*/ 896045 h 2055859"/>
              <a:gd name="connsiteX47" fmla="*/ 1283778 w 2116317"/>
              <a:gd name="connsiteY47" fmla="*/ 686495 h 2055859"/>
              <a:gd name="connsiteX48" fmla="*/ 1221865 w 2116317"/>
              <a:gd name="connsiteY48" fmla="*/ 576957 h 2055859"/>
              <a:gd name="connsiteX49" fmla="*/ 1164715 w 2116317"/>
              <a:gd name="connsiteY49" fmla="*/ 495995 h 2055859"/>
              <a:gd name="connsiteX50" fmla="*/ 1140903 w 2116317"/>
              <a:gd name="connsiteY50" fmla="*/ 448370 h 2055859"/>
              <a:gd name="connsiteX51" fmla="*/ 1183765 w 2116317"/>
              <a:gd name="connsiteY51" fmla="*/ 424557 h 2055859"/>
              <a:gd name="connsiteX52" fmla="*/ 1240915 w 2116317"/>
              <a:gd name="connsiteY52" fmla="*/ 386457 h 2055859"/>
              <a:gd name="connsiteX53" fmla="*/ 1283778 w 2116317"/>
              <a:gd name="connsiteY53" fmla="*/ 319782 h 2055859"/>
              <a:gd name="connsiteX0" fmla="*/ 1283778 w 2116317"/>
              <a:gd name="connsiteY0" fmla="*/ 319782 h 2055859"/>
              <a:gd name="connsiteX1" fmla="*/ 1336165 w 2116317"/>
              <a:gd name="connsiteY1" fmla="*/ 205482 h 2055859"/>
              <a:gd name="connsiteX2" fmla="*/ 1355215 w 2116317"/>
              <a:gd name="connsiteY2" fmla="*/ 105470 h 2055859"/>
              <a:gd name="connsiteX3" fmla="*/ 1374265 w 2116317"/>
              <a:gd name="connsiteY3" fmla="*/ 34032 h 2055859"/>
              <a:gd name="connsiteX4" fmla="*/ 1383790 w 2116317"/>
              <a:gd name="connsiteY4" fmla="*/ 695 h 2055859"/>
              <a:gd name="connsiteX5" fmla="*/ 1407603 w 2116317"/>
              <a:gd name="connsiteY5" fmla="*/ 62607 h 2055859"/>
              <a:gd name="connsiteX6" fmla="*/ 1440940 w 2116317"/>
              <a:gd name="connsiteY6" fmla="*/ 138807 h 2055859"/>
              <a:gd name="connsiteX7" fmla="*/ 1493328 w 2116317"/>
              <a:gd name="connsiteY7" fmla="*/ 243582 h 2055859"/>
              <a:gd name="connsiteX8" fmla="*/ 1593340 w 2116317"/>
              <a:gd name="connsiteY8" fmla="*/ 386457 h 2055859"/>
              <a:gd name="connsiteX9" fmla="*/ 1698116 w 2116317"/>
              <a:gd name="connsiteY9" fmla="*/ 557907 h 2055859"/>
              <a:gd name="connsiteX10" fmla="*/ 1783840 w 2116317"/>
              <a:gd name="connsiteY10" fmla="*/ 681732 h 2055859"/>
              <a:gd name="connsiteX11" fmla="*/ 1893378 w 2116317"/>
              <a:gd name="connsiteY11" fmla="*/ 862707 h 2055859"/>
              <a:gd name="connsiteX12" fmla="*/ 2021965 w 2116317"/>
              <a:gd name="connsiteY12" fmla="*/ 1072257 h 2055859"/>
              <a:gd name="connsiteX13" fmla="*/ 2102928 w 2116317"/>
              <a:gd name="connsiteY13" fmla="*/ 1215132 h 2055859"/>
              <a:gd name="connsiteX14" fmla="*/ 2107690 w 2116317"/>
              <a:gd name="connsiteY14" fmla="*/ 1424682 h 2055859"/>
              <a:gd name="connsiteX15" fmla="*/ 2017203 w 2116317"/>
              <a:gd name="connsiteY15" fmla="*/ 1548508 h 2055859"/>
              <a:gd name="connsiteX16" fmla="*/ 1860040 w 2116317"/>
              <a:gd name="connsiteY16" fmla="*/ 1658045 h 2055859"/>
              <a:gd name="connsiteX17" fmla="*/ 1645728 w 2116317"/>
              <a:gd name="connsiteY17" fmla="*/ 1748532 h 2055859"/>
              <a:gd name="connsiteX18" fmla="*/ 1407603 w 2116317"/>
              <a:gd name="connsiteY18" fmla="*/ 1839019 h 2055859"/>
              <a:gd name="connsiteX19" fmla="*/ 1183765 w 2116317"/>
              <a:gd name="connsiteY19" fmla="*/ 1924745 h 2055859"/>
              <a:gd name="connsiteX20" fmla="*/ 917065 w 2116317"/>
              <a:gd name="connsiteY20" fmla="*/ 2010470 h 2055859"/>
              <a:gd name="connsiteX21" fmla="*/ 745615 w 2116317"/>
              <a:gd name="connsiteY21" fmla="*/ 2053332 h 2055859"/>
              <a:gd name="connsiteX22" fmla="*/ 617028 w 2116317"/>
              <a:gd name="connsiteY22" fmla="*/ 2048570 h 2055859"/>
              <a:gd name="connsiteX23" fmla="*/ 540828 w 2116317"/>
              <a:gd name="connsiteY23" fmla="*/ 2029520 h 2055859"/>
              <a:gd name="connsiteX24" fmla="*/ 421765 w 2116317"/>
              <a:gd name="connsiteY24" fmla="*/ 1929507 h 2055859"/>
              <a:gd name="connsiteX25" fmla="*/ 316990 w 2116317"/>
              <a:gd name="connsiteY25" fmla="*/ 1853307 h 2055859"/>
              <a:gd name="connsiteX26" fmla="*/ 250315 w 2116317"/>
              <a:gd name="connsiteY26" fmla="*/ 1810445 h 2055859"/>
              <a:gd name="connsiteX27" fmla="*/ 107440 w 2116317"/>
              <a:gd name="connsiteY27" fmla="*/ 1691382 h 2055859"/>
              <a:gd name="connsiteX28" fmla="*/ 16953 w 2116317"/>
              <a:gd name="connsiteY28" fmla="*/ 1619945 h 2055859"/>
              <a:gd name="connsiteX29" fmla="*/ 2665 w 2116317"/>
              <a:gd name="connsiteY29" fmla="*/ 1543745 h 2055859"/>
              <a:gd name="connsiteX30" fmla="*/ 50290 w 2116317"/>
              <a:gd name="connsiteY30" fmla="*/ 1524695 h 2055859"/>
              <a:gd name="connsiteX31" fmla="*/ 112203 w 2116317"/>
              <a:gd name="connsiteY31" fmla="*/ 1548507 h 2055859"/>
              <a:gd name="connsiteX32" fmla="*/ 178878 w 2116317"/>
              <a:gd name="connsiteY32" fmla="*/ 1591370 h 2055859"/>
              <a:gd name="connsiteX33" fmla="*/ 278890 w 2116317"/>
              <a:gd name="connsiteY33" fmla="*/ 1648520 h 2055859"/>
              <a:gd name="connsiteX34" fmla="*/ 355090 w 2116317"/>
              <a:gd name="connsiteY34" fmla="*/ 1700907 h 2055859"/>
              <a:gd name="connsiteX35" fmla="*/ 407478 w 2116317"/>
              <a:gd name="connsiteY35" fmla="*/ 1729482 h 2055859"/>
              <a:gd name="connsiteX36" fmla="*/ 583690 w 2116317"/>
              <a:gd name="connsiteY36" fmla="*/ 1677095 h 2055859"/>
              <a:gd name="connsiteX37" fmla="*/ 798003 w 2116317"/>
              <a:gd name="connsiteY37" fmla="*/ 1605657 h 2055859"/>
              <a:gd name="connsiteX38" fmla="*/ 1069465 w 2116317"/>
              <a:gd name="connsiteY38" fmla="*/ 1515170 h 2055859"/>
              <a:gd name="connsiteX39" fmla="*/ 1298065 w 2116317"/>
              <a:gd name="connsiteY39" fmla="*/ 1429445 h 2055859"/>
              <a:gd name="connsiteX40" fmla="*/ 1412365 w 2116317"/>
              <a:gd name="connsiteY40" fmla="*/ 1391345 h 2055859"/>
              <a:gd name="connsiteX41" fmla="*/ 1479040 w 2116317"/>
              <a:gd name="connsiteY41" fmla="*/ 1377057 h 2055859"/>
              <a:gd name="connsiteX42" fmla="*/ 1545715 w 2116317"/>
              <a:gd name="connsiteY42" fmla="*/ 1377057 h 2055859"/>
              <a:gd name="connsiteX43" fmla="*/ 1602865 w 2116317"/>
              <a:gd name="connsiteY43" fmla="*/ 1338957 h 2055859"/>
              <a:gd name="connsiteX44" fmla="*/ 1626678 w 2116317"/>
              <a:gd name="connsiteY44" fmla="*/ 1257995 h 2055859"/>
              <a:gd name="connsiteX45" fmla="*/ 1564765 w 2116317"/>
              <a:gd name="connsiteY45" fmla="*/ 1100832 h 2055859"/>
              <a:gd name="connsiteX46" fmla="*/ 1431415 w 2116317"/>
              <a:gd name="connsiteY46" fmla="*/ 896045 h 2055859"/>
              <a:gd name="connsiteX47" fmla="*/ 1283778 w 2116317"/>
              <a:gd name="connsiteY47" fmla="*/ 686495 h 2055859"/>
              <a:gd name="connsiteX48" fmla="*/ 1221865 w 2116317"/>
              <a:gd name="connsiteY48" fmla="*/ 576957 h 2055859"/>
              <a:gd name="connsiteX49" fmla="*/ 1164715 w 2116317"/>
              <a:gd name="connsiteY49" fmla="*/ 495995 h 2055859"/>
              <a:gd name="connsiteX50" fmla="*/ 1140903 w 2116317"/>
              <a:gd name="connsiteY50" fmla="*/ 448370 h 2055859"/>
              <a:gd name="connsiteX51" fmla="*/ 1183765 w 2116317"/>
              <a:gd name="connsiteY51" fmla="*/ 424557 h 2055859"/>
              <a:gd name="connsiteX52" fmla="*/ 1240915 w 2116317"/>
              <a:gd name="connsiteY52" fmla="*/ 386457 h 2055859"/>
              <a:gd name="connsiteX53" fmla="*/ 1283778 w 2116317"/>
              <a:gd name="connsiteY53" fmla="*/ 319782 h 2055859"/>
              <a:gd name="connsiteX0" fmla="*/ 1283778 w 2116317"/>
              <a:gd name="connsiteY0" fmla="*/ 319782 h 2055859"/>
              <a:gd name="connsiteX1" fmla="*/ 1336165 w 2116317"/>
              <a:gd name="connsiteY1" fmla="*/ 205482 h 2055859"/>
              <a:gd name="connsiteX2" fmla="*/ 1355215 w 2116317"/>
              <a:gd name="connsiteY2" fmla="*/ 105470 h 2055859"/>
              <a:gd name="connsiteX3" fmla="*/ 1374265 w 2116317"/>
              <a:gd name="connsiteY3" fmla="*/ 34032 h 2055859"/>
              <a:gd name="connsiteX4" fmla="*/ 1383790 w 2116317"/>
              <a:gd name="connsiteY4" fmla="*/ 695 h 2055859"/>
              <a:gd name="connsiteX5" fmla="*/ 1407603 w 2116317"/>
              <a:gd name="connsiteY5" fmla="*/ 62607 h 2055859"/>
              <a:gd name="connsiteX6" fmla="*/ 1440940 w 2116317"/>
              <a:gd name="connsiteY6" fmla="*/ 138807 h 2055859"/>
              <a:gd name="connsiteX7" fmla="*/ 1493328 w 2116317"/>
              <a:gd name="connsiteY7" fmla="*/ 243582 h 2055859"/>
              <a:gd name="connsiteX8" fmla="*/ 1583815 w 2116317"/>
              <a:gd name="connsiteY8" fmla="*/ 386457 h 2055859"/>
              <a:gd name="connsiteX9" fmla="*/ 1698116 w 2116317"/>
              <a:gd name="connsiteY9" fmla="*/ 557907 h 2055859"/>
              <a:gd name="connsiteX10" fmla="*/ 1783840 w 2116317"/>
              <a:gd name="connsiteY10" fmla="*/ 681732 h 2055859"/>
              <a:gd name="connsiteX11" fmla="*/ 1893378 w 2116317"/>
              <a:gd name="connsiteY11" fmla="*/ 862707 h 2055859"/>
              <a:gd name="connsiteX12" fmla="*/ 2021965 w 2116317"/>
              <a:gd name="connsiteY12" fmla="*/ 1072257 h 2055859"/>
              <a:gd name="connsiteX13" fmla="*/ 2102928 w 2116317"/>
              <a:gd name="connsiteY13" fmla="*/ 1215132 h 2055859"/>
              <a:gd name="connsiteX14" fmla="*/ 2107690 w 2116317"/>
              <a:gd name="connsiteY14" fmla="*/ 1424682 h 2055859"/>
              <a:gd name="connsiteX15" fmla="*/ 2017203 w 2116317"/>
              <a:gd name="connsiteY15" fmla="*/ 1548508 h 2055859"/>
              <a:gd name="connsiteX16" fmla="*/ 1860040 w 2116317"/>
              <a:gd name="connsiteY16" fmla="*/ 1658045 h 2055859"/>
              <a:gd name="connsiteX17" fmla="*/ 1645728 w 2116317"/>
              <a:gd name="connsiteY17" fmla="*/ 1748532 h 2055859"/>
              <a:gd name="connsiteX18" fmla="*/ 1407603 w 2116317"/>
              <a:gd name="connsiteY18" fmla="*/ 1839019 h 2055859"/>
              <a:gd name="connsiteX19" fmla="*/ 1183765 w 2116317"/>
              <a:gd name="connsiteY19" fmla="*/ 1924745 h 2055859"/>
              <a:gd name="connsiteX20" fmla="*/ 917065 w 2116317"/>
              <a:gd name="connsiteY20" fmla="*/ 2010470 h 2055859"/>
              <a:gd name="connsiteX21" fmla="*/ 745615 w 2116317"/>
              <a:gd name="connsiteY21" fmla="*/ 2053332 h 2055859"/>
              <a:gd name="connsiteX22" fmla="*/ 617028 w 2116317"/>
              <a:gd name="connsiteY22" fmla="*/ 2048570 h 2055859"/>
              <a:gd name="connsiteX23" fmla="*/ 540828 w 2116317"/>
              <a:gd name="connsiteY23" fmla="*/ 2029520 h 2055859"/>
              <a:gd name="connsiteX24" fmla="*/ 421765 w 2116317"/>
              <a:gd name="connsiteY24" fmla="*/ 1929507 h 2055859"/>
              <a:gd name="connsiteX25" fmla="*/ 316990 w 2116317"/>
              <a:gd name="connsiteY25" fmla="*/ 1853307 h 2055859"/>
              <a:gd name="connsiteX26" fmla="*/ 250315 w 2116317"/>
              <a:gd name="connsiteY26" fmla="*/ 1810445 h 2055859"/>
              <a:gd name="connsiteX27" fmla="*/ 107440 w 2116317"/>
              <a:gd name="connsiteY27" fmla="*/ 1691382 h 2055859"/>
              <a:gd name="connsiteX28" fmla="*/ 16953 w 2116317"/>
              <a:gd name="connsiteY28" fmla="*/ 1619945 h 2055859"/>
              <a:gd name="connsiteX29" fmla="*/ 2665 w 2116317"/>
              <a:gd name="connsiteY29" fmla="*/ 1543745 h 2055859"/>
              <a:gd name="connsiteX30" fmla="*/ 50290 w 2116317"/>
              <a:gd name="connsiteY30" fmla="*/ 1524695 h 2055859"/>
              <a:gd name="connsiteX31" fmla="*/ 112203 w 2116317"/>
              <a:gd name="connsiteY31" fmla="*/ 1548507 h 2055859"/>
              <a:gd name="connsiteX32" fmla="*/ 178878 w 2116317"/>
              <a:gd name="connsiteY32" fmla="*/ 1591370 h 2055859"/>
              <a:gd name="connsiteX33" fmla="*/ 278890 w 2116317"/>
              <a:gd name="connsiteY33" fmla="*/ 1648520 h 2055859"/>
              <a:gd name="connsiteX34" fmla="*/ 355090 w 2116317"/>
              <a:gd name="connsiteY34" fmla="*/ 1700907 h 2055859"/>
              <a:gd name="connsiteX35" fmla="*/ 407478 w 2116317"/>
              <a:gd name="connsiteY35" fmla="*/ 1729482 h 2055859"/>
              <a:gd name="connsiteX36" fmla="*/ 583690 w 2116317"/>
              <a:gd name="connsiteY36" fmla="*/ 1677095 h 2055859"/>
              <a:gd name="connsiteX37" fmla="*/ 798003 w 2116317"/>
              <a:gd name="connsiteY37" fmla="*/ 1605657 h 2055859"/>
              <a:gd name="connsiteX38" fmla="*/ 1069465 w 2116317"/>
              <a:gd name="connsiteY38" fmla="*/ 1515170 h 2055859"/>
              <a:gd name="connsiteX39" fmla="*/ 1298065 w 2116317"/>
              <a:gd name="connsiteY39" fmla="*/ 1429445 h 2055859"/>
              <a:gd name="connsiteX40" fmla="*/ 1412365 w 2116317"/>
              <a:gd name="connsiteY40" fmla="*/ 1391345 h 2055859"/>
              <a:gd name="connsiteX41" fmla="*/ 1479040 w 2116317"/>
              <a:gd name="connsiteY41" fmla="*/ 1377057 h 2055859"/>
              <a:gd name="connsiteX42" fmla="*/ 1545715 w 2116317"/>
              <a:gd name="connsiteY42" fmla="*/ 1377057 h 2055859"/>
              <a:gd name="connsiteX43" fmla="*/ 1602865 w 2116317"/>
              <a:gd name="connsiteY43" fmla="*/ 1338957 h 2055859"/>
              <a:gd name="connsiteX44" fmla="*/ 1626678 w 2116317"/>
              <a:gd name="connsiteY44" fmla="*/ 1257995 h 2055859"/>
              <a:gd name="connsiteX45" fmla="*/ 1564765 w 2116317"/>
              <a:gd name="connsiteY45" fmla="*/ 1100832 h 2055859"/>
              <a:gd name="connsiteX46" fmla="*/ 1431415 w 2116317"/>
              <a:gd name="connsiteY46" fmla="*/ 896045 h 2055859"/>
              <a:gd name="connsiteX47" fmla="*/ 1283778 w 2116317"/>
              <a:gd name="connsiteY47" fmla="*/ 686495 h 2055859"/>
              <a:gd name="connsiteX48" fmla="*/ 1221865 w 2116317"/>
              <a:gd name="connsiteY48" fmla="*/ 576957 h 2055859"/>
              <a:gd name="connsiteX49" fmla="*/ 1164715 w 2116317"/>
              <a:gd name="connsiteY49" fmla="*/ 495995 h 2055859"/>
              <a:gd name="connsiteX50" fmla="*/ 1140903 w 2116317"/>
              <a:gd name="connsiteY50" fmla="*/ 448370 h 2055859"/>
              <a:gd name="connsiteX51" fmla="*/ 1183765 w 2116317"/>
              <a:gd name="connsiteY51" fmla="*/ 424557 h 2055859"/>
              <a:gd name="connsiteX52" fmla="*/ 1240915 w 2116317"/>
              <a:gd name="connsiteY52" fmla="*/ 386457 h 2055859"/>
              <a:gd name="connsiteX53" fmla="*/ 1283778 w 2116317"/>
              <a:gd name="connsiteY53" fmla="*/ 319782 h 2055859"/>
              <a:gd name="connsiteX0" fmla="*/ 1283778 w 2116317"/>
              <a:gd name="connsiteY0" fmla="*/ 319782 h 2055859"/>
              <a:gd name="connsiteX1" fmla="*/ 1336165 w 2116317"/>
              <a:gd name="connsiteY1" fmla="*/ 205482 h 2055859"/>
              <a:gd name="connsiteX2" fmla="*/ 1355215 w 2116317"/>
              <a:gd name="connsiteY2" fmla="*/ 105470 h 2055859"/>
              <a:gd name="connsiteX3" fmla="*/ 1374265 w 2116317"/>
              <a:gd name="connsiteY3" fmla="*/ 34032 h 2055859"/>
              <a:gd name="connsiteX4" fmla="*/ 1383790 w 2116317"/>
              <a:gd name="connsiteY4" fmla="*/ 695 h 2055859"/>
              <a:gd name="connsiteX5" fmla="*/ 1407603 w 2116317"/>
              <a:gd name="connsiteY5" fmla="*/ 62607 h 2055859"/>
              <a:gd name="connsiteX6" fmla="*/ 1440940 w 2116317"/>
              <a:gd name="connsiteY6" fmla="*/ 138807 h 2055859"/>
              <a:gd name="connsiteX7" fmla="*/ 1493328 w 2116317"/>
              <a:gd name="connsiteY7" fmla="*/ 243582 h 2055859"/>
              <a:gd name="connsiteX8" fmla="*/ 1583815 w 2116317"/>
              <a:gd name="connsiteY8" fmla="*/ 386457 h 2055859"/>
              <a:gd name="connsiteX9" fmla="*/ 1698116 w 2116317"/>
              <a:gd name="connsiteY9" fmla="*/ 557907 h 2055859"/>
              <a:gd name="connsiteX10" fmla="*/ 1783840 w 2116317"/>
              <a:gd name="connsiteY10" fmla="*/ 681732 h 2055859"/>
              <a:gd name="connsiteX11" fmla="*/ 1893378 w 2116317"/>
              <a:gd name="connsiteY11" fmla="*/ 862707 h 2055859"/>
              <a:gd name="connsiteX12" fmla="*/ 2021965 w 2116317"/>
              <a:gd name="connsiteY12" fmla="*/ 1072257 h 2055859"/>
              <a:gd name="connsiteX13" fmla="*/ 2102928 w 2116317"/>
              <a:gd name="connsiteY13" fmla="*/ 1215132 h 2055859"/>
              <a:gd name="connsiteX14" fmla="*/ 2107690 w 2116317"/>
              <a:gd name="connsiteY14" fmla="*/ 1424682 h 2055859"/>
              <a:gd name="connsiteX15" fmla="*/ 2017203 w 2116317"/>
              <a:gd name="connsiteY15" fmla="*/ 1548508 h 2055859"/>
              <a:gd name="connsiteX16" fmla="*/ 1860040 w 2116317"/>
              <a:gd name="connsiteY16" fmla="*/ 1658045 h 2055859"/>
              <a:gd name="connsiteX17" fmla="*/ 1645728 w 2116317"/>
              <a:gd name="connsiteY17" fmla="*/ 1748532 h 2055859"/>
              <a:gd name="connsiteX18" fmla="*/ 1407603 w 2116317"/>
              <a:gd name="connsiteY18" fmla="*/ 1839019 h 2055859"/>
              <a:gd name="connsiteX19" fmla="*/ 1183765 w 2116317"/>
              <a:gd name="connsiteY19" fmla="*/ 1924745 h 2055859"/>
              <a:gd name="connsiteX20" fmla="*/ 917065 w 2116317"/>
              <a:gd name="connsiteY20" fmla="*/ 2010470 h 2055859"/>
              <a:gd name="connsiteX21" fmla="*/ 745615 w 2116317"/>
              <a:gd name="connsiteY21" fmla="*/ 2053332 h 2055859"/>
              <a:gd name="connsiteX22" fmla="*/ 617028 w 2116317"/>
              <a:gd name="connsiteY22" fmla="*/ 2048570 h 2055859"/>
              <a:gd name="connsiteX23" fmla="*/ 540828 w 2116317"/>
              <a:gd name="connsiteY23" fmla="*/ 2029520 h 2055859"/>
              <a:gd name="connsiteX24" fmla="*/ 421765 w 2116317"/>
              <a:gd name="connsiteY24" fmla="*/ 1929507 h 2055859"/>
              <a:gd name="connsiteX25" fmla="*/ 316990 w 2116317"/>
              <a:gd name="connsiteY25" fmla="*/ 1853307 h 2055859"/>
              <a:gd name="connsiteX26" fmla="*/ 250315 w 2116317"/>
              <a:gd name="connsiteY26" fmla="*/ 1810445 h 2055859"/>
              <a:gd name="connsiteX27" fmla="*/ 107440 w 2116317"/>
              <a:gd name="connsiteY27" fmla="*/ 1691382 h 2055859"/>
              <a:gd name="connsiteX28" fmla="*/ 16953 w 2116317"/>
              <a:gd name="connsiteY28" fmla="*/ 1619945 h 2055859"/>
              <a:gd name="connsiteX29" fmla="*/ 2665 w 2116317"/>
              <a:gd name="connsiteY29" fmla="*/ 1543745 h 2055859"/>
              <a:gd name="connsiteX30" fmla="*/ 50290 w 2116317"/>
              <a:gd name="connsiteY30" fmla="*/ 1524695 h 2055859"/>
              <a:gd name="connsiteX31" fmla="*/ 112203 w 2116317"/>
              <a:gd name="connsiteY31" fmla="*/ 1548507 h 2055859"/>
              <a:gd name="connsiteX32" fmla="*/ 183641 w 2116317"/>
              <a:gd name="connsiteY32" fmla="*/ 1591370 h 2055859"/>
              <a:gd name="connsiteX33" fmla="*/ 278890 w 2116317"/>
              <a:gd name="connsiteY33" fmla="*/ 1648520 h 2055859"/>
              <a:gd name="connsiteX34" fmla="*/ 355090 w 2116317"/>
              <a:gd name="connsiteY34" fmla="*/ 1700907 h 2055859"/>
              <a:gd name="connsiteX35" fmla="*/ 407478 w 2116317"/>
              <a:gd name="connsiteY35" fmla="*/ 1729482 h 2055859"/>
              <a:gd name="connsiteX36" fmla="*/ 583690 w 2116317"/>
              <a:gd name="connsiteY36" fmla="*/ 1677095 h 2055859"/>
              <a:gd name="connsiteX37" fmla="*/ 798003 w 2116317"/>
              <a:gd name="connsiteY37" fmla="*/ 1605657 h 2055859"/>
              <a:gd name="connsiteX38" fmla="*/ 1069465 w 2116317"/>
              <a:gd name="connsiteY38" fmla="*/ 1515170 h 2055859"/>
              <a:gd name="connsiteX39" fmla="*/ 1298065 w 2116317"/>
              <a:gd name="connsiteY39" fmla="*/ 1429445 h 2055859"/>
              <a:gd name="connsiteX40" fmla="*/ 1412365 w 2116317"/>
              <a:gd name="connsiteY40" fmla="*/ 1391345 h 2055859"/>
              <a:gd name="connsiteX41" fmla="*/ 1479040 w 2116317"/>
              <a:gd name="connsiteY41" fmla="*/ 1377057 h 2055859"/>
              <a:gd name="connsiteX42" fmla="*/ 1545715 w 2116317"/>
              <a:gd name="connsiteY42" fmla="*/ 1377057 h 2055859"/>
              <a:gd name="connsiteX43" fmla="*/ 1602865 w 2116317"/>
              <a:gd name="connsiteY43" fmla="*/ 1338957 h 2055859"/>
              <a:gd name="connsiteX44" fmla="*/ 1626678 w 2116317"/>
              <a:gd name="connsiteY44" fmla="*/ 1257995 h 2055859"/>
              <a:gd name="connsiteX45" fmla="*/ 1564765 w 2116317"/>
              <a:gd name="connsiteY45" fmla="*/ 1100832 h 2055859"/>
              <a:gd name="connsiteX46" fmla="*/ 1431415 w 2116317"/>
              <a:gd name="connsiteY46" fmla="*/ 896045 h 2055859"/>
              <a:gd name="connsiteX47" fmla="*/ 1283778 w 2116317"/>
              <a:gd name="connsiteY47" fmla="*/ 686495 h 2055859"/>
              <a:gd name="connsiteX48" fmla="*/ 1221865 w 2116317"/>
              <a:gd name="connsiteY48" fmla="*/ 576957 h 2055859"/>
              <a:gd name="connsiteX49" fmla="*/ 1164715 w 2116317"/>
              <a:gd name="connsiteY49" fmla="*/ 495995 h 2055859"/>
              <a:gd name="connsiteX50" fmla="*/ 1140903 w 2116317"/>
              <a:gd name="connsiteY50" fmla="*/ 448370 h 2055859"/>
              <a:gd name="connsiteX51" fmla="*/ 1183765 w 2116317"/>
              <a:gd name="connsiteY51" fmla="*/ 424557 h 2055859"/>
              <a:gd name="connsiteX52" fmla="*/ 1240915 w 2116317"/>
              <a:gd name="connsiteY52" fmla="*/ 386457 h 2055859"/>
              <a:gd name="connsiteX53" fmla="*/ 1283778 w 2116317"/>
              <a:gd name="connsiteY53" fmla="*/ 319782 h 2055859"/>
              <a:gd name="connsiteX0" fmla="*/ 1283778 w 2116317"/>
              <a:gd name="connsiteY0" fmla="*/ 319782 h 2055859"/>
              <a:gd name="connsiteX1" fmla="*/ 1336165 w 2116317"/>
              <a:gd name="connsiteY1" fmla="*/ 205482 h 2055859"/>
              <a:gd name="connsiteX2" fmla="*/ 1355215 w 2116317"/>
              <a:gd name="connsiteY2" fmla="*/ 105470 h 2055859"/>
              <a:gd name="connsiteX3" fmla="*/ 1374265 w 2116317"/>
              <a:gd name="connsiteY3" fmla="*/ 34032 h 2055859"/>
              <a:gd name="connsiteX4" fmla="*/ 1383790 w 2116317"/>
              <a:gd name="connsiteY4" fmla="*/ 695 h 2055859"/>
              <a:gd name="connsiteX5" fmla="*/ 1407603 w 2116317"/>
              <a:gd name="connsiteY5" fmla="*/ 62607 h 2055859"/>
              <a:gd name="connsiteX6" fmla="*/ 1440940 w 2116317"/>
              <a:gd name="connsiteY6" fmla="*/ 138807 h 2055859"/>
              <a:gd name="connsiteX7" fmla="*/ 1493328 w 2116317"/>
              <a:gd name="connsiteY7" fmla="*/ 243582 h 2055859"/>
              <a:gd name="connsiteX8" fmla="*/ 1583815 w 2116317"/>
              <a:gd name="connsiteY8" fmla="*/ 386457 h 2055859"/>
              <a:gd name="connsiteX9" fmla="*/ 1698116 w 2116317"/>
              <a:gd name="connsiteY9" fmla="*/ 557907 h 2055859"/>
              <a:gd name="connsiteX10" fmla="*/ 1783840 w 2116317"/>
              <a:gd name="connsiteY10" fmla="*/ 681732 h 2055859"/>
              <a:gd name="connsiteX11" fmla="*/ 1893378 w 2116317"/>
              <a:gd name="connsiteY11" fmla="*/ 862707 h 2055859"/>
              <a:gd name="connsiteX12" fmla="*/ 2021965 w 2116317"/>
              <a:gd name="connsiteY12" fmla="*/ 1072257 h 2055859"/>
              <a:gd name="connsiteX13" fmla="*/ 2102928 w 2116317"/>
              <a:gd name="connsiteY13" fmla="*/ 1215132 h 2055859"/>
              <a:gd name="connsiteX14" fmla="*/ 2107690 w 2116317"/>
              <a:gd name="connsiteY14" fmla="*/ 1424682 h 2055859"/>
              <a:gd name="connsiteX15" fmla="*/ 2017203 w 2116317"/>
              <a:gd name="connsiteY15" fmla="*/ 1548508 h 2055859"/>
              <a:gd name="connsiteX16" fmla="*/ 1860040 w 2116317"/>
              <a:gd name="connsiteY16" fmla="*/ 1658045 h 2055859"/>
              <a:gd name="connsiteX17" fmla="*/ 1645728 w 2116317"/>
              <a:gd name="connsiteY17" fmla="*/ 1748532 h 2055859"/>
              <a:gd name="connsiteX18" fmla="*/ 1407603 w 2116317"/>
              <a:gd name="connsiteY18" fmla="*/ 1839019 h 2055859"/>
              <a:gd name="connsiteX19" fmla="*/ 1183765 w 2116317"/>
              <a:gd name="connsiteY19" fmla="*/ 1924745 h 2055859"/>
              <a:gd name="connsiteX20" fmla="*/ 917065 w 2116317"/>
              <a:gd name="connsiteY20" fmla="*/ 2010470 h 2055859"/>
              <a:gd name="connsiteX21" fmla="*/ 745615 w 2116317"/>
              <a:gd name="connsiteY21" fmla="*/ 2053332 h 2055859"/>
              <a:gd name="connsiteX22" fmla="*/ 617028 w 2116317"/>
              <a:gd name="connsiteY22" fmla="*/ 2048570 h 2055859"/>
              <a:gd name="connsiteX23" fmla="*/ 540828 w 2116317"/>
              <a:gd name="connsiteY23" fmla="*/ 2029520 h 2055859"/>
              <a:gd name="connsiteX24" fmla="*/ 421765 w 2116317"/>
              <a:gd name="connsiteY24" fmla="*/ 1929507 h 2055859"/>
              <a:gd name="connsiteX25" fmla="*/ 316990 w 2116317"/>
              <a:gd name="connsiteY25" fmla="*/ 1853307 h 2055859"/>
              <a:gd name="connsiteX26" fmla="*/ 250315 w 2116317"/>
              <a:gd name="connsiteY26" fmla="*/ 1810445 h 2055859"/>
              <a:gd name="connsiteX27" fmla="*/ 107440 w 2116317"/>
              <a:gd name="connsiteY27" fmla="*/ 1691382 h 2055859"/>
              <a:gd name="connsiteX28" fmla="*/ 16953 w 2116317"/>
              <a:gd name="connsiteY28" fmla="*/ 1619945 h 2055859"/>
              <a:gd name="connsiteX29" fmla="*/ 2665 w 2116317"/>
              <a:gd name="connsiteY29" fmla="*/ 1543745 h 2055859"/>
              <a:gd name="connsiteX30" fmla="*/ 50290 w 2116317"/>
              <a:gd name="connsiteY30" fmla="*/ 1524695 h 2055859"/>
              <a:gd name="connsiteX31" fmla="*/ 112203 w 2116317"/>
              <a:gd name="connsiteY31" fmla="*/ 1548507 h 2055859"/>
              <a:gd name="connsiteX32" fmla="*/ 183641 w 2116317"/>
              <a:gd name="connsiteY32" fmla="*/ 1591370 h 2055859"/>
              <a:gd name="connsiteX33" fmla="*/ 278890 w 2116317"/>
              <a:gd name="connsiteY33" fmla="*/ 1648520 h 2055859"/>
              <a:gd name="connsiteX34" fmla="*/ 355090 w 2116317"/>
              <a:gd name="connsiteY34" fmla="*/ 1700907 h 2055859"/>
              <a:gd name="connsiteX35" fmla="*/ 421765 w 2116317"/>
              <a:gd name="connsiteY35" fmla="*/ 1724720 h 2055859"/>
              <a:gd name="connsiteX36" fmla="*/ 583690 w 2116317"/>
              <a:gd name="connsiteY36" fmla="*/ 1677095 h 2055859"/>
              <a:gd name="connsiteX37" fmla="*/ 798003 w 2116317"/>
              <a:gd name="connsiteY37" fmla="*/ 1605657 h 2055859"/>
              <a:gd name="connsiteX38" fmla="*/ 1069465 w 2116317"/>
              <a:gd name="connsiteY38" fmla="*/ 1515170 h 2055859"/>
              <a:gd name="connsiteX39" fmla="*/ 1298065 w 2116317"/>
              <a:gd name="connsiteY39" fmla="*/ 1429445 h 2055859"/>
              <a:gd name="connsiteX40" fmla="*/ 1412365 w 2116317"/>
              <a:gd name="connsiteY40" fmla="*/ 1391345 h 2055859"/>
              <a:gd name="connsiteX41" fmla="*/ 1479040 w 2116317"/>
              <a:gd name="connsiteY41" fmla="*/ 1377057 h 2055859"/>
              <a:gd name="connsiteX42" fmla="*/ 1545715 w 2116317"/>
              <a:gd name="connsiteY42" fmla="*/ 1377057 h 2055859"/>
              <a:gd name="connsiteX43" fmla="*/ 1602865 w 2116317"/>
              <a:gd name="connsiteY43" fmla="*/ 1338957 h 2055859"/>
              <a:gd name="connsiteX44" fmla="*/ 1626678 w 2116317"/>
              <a:gd name="connsiteY44" fmla="*/ 1257995 h 2055859"/>
              <a:gd name="connsiteX45" fmla="*/ 1564765 w 2116317"/>
              <a:gd name="connsiteY45" fmla="*/ 1100832 h 2055859"/>
              <a:gd name="connsiteX46" fmla="*/ 1431415 w 2116317"/>
              <a:gd name="connsiteY46" fmla="*/ 896045 h 2055859"/>
              <a:gd name="connsiteX47" fmla="*/ 1283778 w 2116317"/>
              <a:gd name="connsiteY47" fmla="*/ 686495 h 2055859"/>
              <a:gd name="connsiteX48" fmla="*/ 1221865 w 2116317"/>
              <a:gd name="connsiteY48" fmla="*/ 576957 h 2055859"/>
              <a:gd name="connsiteX49" fmla="*/ 1164715 w 2116317"/>
              <a:gd name="connsiteY49" fmla="*/ 495995 h 2055859"/>
              <a:gd name="connsiteX50" fmla="*/ 1140903 w 2116317"/>
              <a:gd name="connsiteY50" fmla="*/ 448370 h 2055859"/>
              <a:gd name="connsiteX51" fmla="*/ 1183765 w 2116317"/>
              <a:gd name="connsiteY51" fmla="*/ 424557 h 2055859"/>
              <a:gd name="connsiteX52" fmla="*/ 1240915 w 2116317"/>
              <a:gd name="connsiteY52" fmla="*/ 386457 h 2055859"/>
              <a:gd name="connsiteX53" fmla="*/ 1283778 w 2116317"/>
              <a:gd name="connsiteY53" fmla="*/ 319782 h 2055859"/>
              <a:gd name="connsiteX0" fmla="*/ 1283778 w 2116317"/>
              <a:gd name="connsiteY0" fmla="*/ 319782 h 2057581"/>
              <a:gd name="connsiteX1" fmla="*/ 1336165 w 2116317"/>
              <a:gd name="connsiteY1" fmla="*/ 205482 h 2057581"/>
              <a:gd name="connsiteX2" fmla="*/ 1355215 w 2116317"/>
              <a:gd name="connsiteY2" fmla="*/ 105470 h 2057581"/>
              <a:gd name="connsiteX3" fmla="*/ 1374265 w 2116317"/>
              <a:gd name="connsiteY3" fmla="*/ 34032 h 2057581"/>
              <a:gd name="connsiteX4" fmla="*/ 1383790 w 2116317"/>
              <a:gd name="connsiteY4" fmla="*/ 695 h 2057581"/>
              <a:gd name="connsiteX5" fmla="*/ 1407603 w 2116317"/>
              <a:gd name="connsiteY5" fmla="*/ 62607 h 2057581"/>
              <a:gd name="connsiteX6" fmla="*/ 1440940 w 2116317"/>
              <a:gd name="connsiteY6" fmla="*/ 138807 h 2057581"/>
              <a:gd name="connsiteX7" fmla="*/ 1493328 w 2116317"/>
              <a:gd name="connsiteY7" fmla="*/ 243582 h 2057581"/>
              <a:gd name="connsiteX8" fmla="*/ 1583815 w 2116317"/>
              <a:gd name="connsiteY8" fmla="*/ 386457 h 2057581"/>
              <a:gd name="connsiteX9" fmla="*/ 1698116 w 2116317"/>
              <a:gd name="connsiteY9" fmla="*/ 557907 h 2057581"/>
              <a:gd name="connsiteX10" fmla="*/ 1783840 w 2116317"/>
              <a:gd name="connsiteY10" fmla="*/ 681732 h 2057581"/>
              <a:gd name="connsiteX11" fmla="*/ 1893378 w 2116317"/>
              <a:gd name="connsiteY11" fmla="*/ 862707 h 2057581"/>
              <a:gd name="connsiteX12" fmla="*/ 2021965 w 2116317"/>
              <a:gd name="connsiteY12" fmla="*/ 1072257 h 2057581"/>
              <a:gd name="connsiteX13" fmla="*/ 2102928 w 2116317"/>
              <a:gd name="connsiteY13" fmla="*/ 1215132 h 2057581"/>
              <a:gd name="connsiteX14" fmla="*/ 2107690 w 2116317"/>
              <a:gd name="connsiteY14" fmla="*/ 1424682 h 2057581"/>
              <a:gd name="connsiteX15" fmla="*/ 2017203 w 2116317"/>
              <a:gd name="connsiteY15" fmla="*/ 1548508 h 2057581"/>
              <a:gd name="connsiteX16" fmla="*/ 1860040 w 2116317"/>
              <a:gd name="connsiteY16" fmla="*/ 1658045 h 2057581"/>
              <a:gd name="connsiteX17" fmla="*/ 1645728 w 2116317"/>
              <a:gd name="connsiteY17" fmla="*/ 1748532 h 2057581"/>
              <a:gd name="connsiteX18" fmla="*/ 1407603 w 2116317"/>
              <a:gd name="connsiteY18" fmla="*/ 1839019 h 2057581"/>
              <a:gd name="connsiteX19" fmla="*/ 1183765 w 2116317"/>
              <a:gd name="connsiteY19" fmla="*/ 1924745 h 2057581"/>
              <a:gd name="connsiteX20" fmla="*/ 917065 w 2116317"/>
              <a:gd name="connsiteY20" fmla="*/ 2010470 h 2057581"/>
              <a:gd name="connsiteX21" fmla="*/ 745615 w 2116317"/>
              <a:gd name="connsiteY21" fmla="*/ 2053332 h 2057581"/>
              <a:gd name="connsiteX22" fmla="*/ 626553 w 2116317"/>
              <a:gd name="connsiteY22" fmla="*/ 2053332 h 2057581"/>
              <a:gd name="connsiteX23" fmla="*/ 540828 w 2116317"/>
              <a:gd name="connsiteY23" fmla="*/ 2029520 h 2057581"/>
              <a:gd name="connsiteX24" fmla="*/ 421765 w 2116317"/>
              <a:gd name="connsiteY24" fmla="*/ 1929507 h 2057581"/>
              <a:gd name="connsiteX25" fmla="*/ 316990 w 2116317"/>
              <a:gd name="connsiteY25" fmla="*/ 1853307 h 2057581"/>
              <a:gd name="connsiteX26" fmla="*/ 250315 w 2116317"/>
              <a:gd name="connsiteY26" fmla="*/ 1810445 h 2057581"/>
              <a:gd name="connsiteX27" fmla="*/ 107440 w 2116317"/>
              <a:gd name="connsiteY27" fmla="*/ 1691382 h 2057581"/>
              <a:gd name="connsiteX28" fmla="*/ 16953 w 2116317"/>
              <a:gd name="connsiteY28" fmla="*/ 1619945 h 2057581"/>
              <a:gd name="connsiteX29" fmla="*/ 2665 w 2116317"/>
              <a:gd name="connsiteY29" fmla="*/ 1543745 h 2057581"/>
              <a:gd name="connsiteX30" fmla="*/ 50290 w 2116317"/>
              <a:gd name="connsiteY30" fmla="*/ 1524695 h 2057581"/>
              <a:gd name="connsiteX31" fmla="*/ 112203 w 2116317"/>
              <a:gd name="connsiteY31" fmla="*/ 1548507 h 2057581"/>
              <a:gd name="connsiteX32" fmla="*/ 183641 w 2116317"/>
              <a:gd name="connsiteY32" fmla="*/ 1591370 h 2057581"/>
              <a:gd name="connsiteX33" fmla="*/ 278890 w 2116317"/>
              <a:gd name="connsiteY33" fmla="*/ 1648520 h 2057581"/>
              <a:gd name="connsiteX34" fmla="*/ 355090 w 2116317"/>
              <a:gd name="connsiteY34" fmla="*/ 1700907 h 2057581"/>
              <a:gd name="connsiteX35" fmla="*/ 421765 w 2116317"/>
              <a:gd name="connsiteY35" fmla="*/ 1724720 h 2057581"/>
              <a:gd name="connsiteX36" fmla="*/ 583690 w 2116317"/>
              <a:gd name="connsiteY36" fmla="*/ 1677095 h 2057581"/>
              <a:gd name="connsiteX37" fmla="*/ 798003 w 2116317"/>
              <a:gd name="connsiteY37" fmla="*/ 1605657 h 2057581"/>
              <a:gd name="connsiteX38" fmla="*/ 1069465 w 2116317"/>
              <a:gd name="connsiteY38" fmla="*/ 1515170 h 2057581"/>
              <a:gd name="connsiteX39" fmla="*/ 1298065 w 2116317"/>
              <a:gd name="connsiteY39" fmla="*/ 1429445 h 2057581"/>
              <a:gd name="connsiteX40" fmla="*/ 1412365 w 2116317"/>
              <a:gd name="connsiteY40" fmla="*/ 1391345 h 2057581"/>
              <a:gd name="connsiteX41" fmla="*/ 1479040 w 2116317"/>
              <a:gd name="connsiteY41" fmla="*/ 1377057 h 2057581"/>
              <a:gd name="connsiteX42" fmla="*/ 1545715 w 2116317"/>
              <a:gd name="connsiteY42" fmla="*/ 1377057 h 2057581"/>
              <a:gd name="connsiteX43" fmla="*/ 1602865 w 2116317"/>
              <a:gd name="connsiteY43" fmla="*/ 1338957 h 2057581"/>
              <a:gd name="connsiteX44" fmla="*/ 1626678 w 2116317"/>
              <a:gd name="connsiteY44" fmla="*/ 1257995 h 2057581"/>
              <a:gd name="connsiteX45" fmla="*/ 1564765 w 2116317"/>
              <a:gd name="connsiteY45" fmla="*/ 1100832 h 2057581"/>
              <a:gd name="connsiteX46" fmla="*/ 1431415 w 2116317"/>
              <a:gd name="connsiteY46" fmla="*/ 896045 h 2057581"/>
              <a:gd name="connsiteX47" fmla="*/ 1283778 w 2116317"/>
              <a:gd name="connsiteY47" fmla="*/ 686495 h 2057581"/>
              <a:gd name="connsiteX48" fmla="*/ 1221865 w 2116317"/>
              <a:gd name="connsiteY48" fmla="*/ 576957 h 2057581"/>
              <a:gd name="connsiteX49" fmla="*/ 1164715 w 2116317"/>
              <a:gd name="connsiteY49" fmla="*/ 495995 h 2057581"/>
              <a:gd name="connsiteX50" fmla="*/ 1140903 w 2116317"/>
              <a:gd name="connsiteY50" fmla="*/ 448370 h 2057581"/>
              <a:gd name="connsiteX51" fmla="*/ 1183765 w 2116317"/>
              <a:gd name="connsiteY51" fmla="*/ 424557 h 2057581"/>
              <a:gd name="connsiteX52" fmla="*/ 1240915 w 2116317"/>
              <a:gd name="connsiteY52" fmla="*/ 386457 h 2057581"/>
              <a:gd name="connsiteX53" fmla="*/ 1283778 w 2116317"/>
              <a:gd name="connsiteY53" fmla="*/ 319782 h 2057581"/>
              <a:gd name="connsiteX0" fmla="*/ 1283778 w 2116317"/>
              <a:gd name="connsiteY0" fmla="*/ 319782 h 2058112"/>
              <a:gd name="connsiteX1" fmla="*/ 1336165 w 2116317"/>
              <a:gd name="connsiteY1" fmla="*/ 205482 h 2058112"/>
              <a:gd name="connsiteX2" fmla="*/ 1355215 w 2116317"/>
              <a:gd name="connsiteY2" fmla="*/ 105470 h 2058112"/>
              <a:gd name="connsiteX3" fmla="*/ 1374265 w 2116317"/>
              <a:gd name="connsiteY3" fmla="*/ 34032 h 2058112"/>
              <a:gd name="connsiteX4" fmla="*/ 1383790 w 2116317"/>
              <a:gd name="connsiteY4" fmla="*/ 695 h 2058112"/>
              <a:gd name="connsiteX5" fmla="*/ 1407603 w 2116317"/>
              <a:gd name="connsiteY5" fmla="*/ 62607 h 2058112"/>
              <a:gd name="connsiteX6" fmla="*/ 1440940 w 2116317"/>
              <a:gd name="connsiteY6" fmla="*/ 138807 h 2058112"/>
              <a:gd name="connsiteX7" fmla="*/ 1493328 w 2116317"/>
              <a:gd name="connsiteY7" fmla="*/ 243582 h 2058112"/>
              <a:gd name="connsiteX8" fmla="*/ 1583815 w 2116317"/>
              <a:gd name="connsiteY8" fmla="*/ 386457 h 2058112"/>
              <a:gd name="connsiteX9" fmla="*/ 1698116 w 2116317"/>
              <a:gd name="connsiteY9" fmla="*/ 557907 h 2058112"/>
              <a:gd name="connsiteX10" fmla="*/ 1783840 w 2116317"/>
              <a:gd name="connsiteY10" fmla="*/ 681732 h 2058112"/>
              <a:gd name="connsiteX11" fmla="*/ 1893378 w 2116317"/>
              <a:gd name="connsiteY11" fmla="*/ 862707 h 2058112"/>
              <a:gd name="connsiteX12" fmla="*/ 2021965 w 2116317"/>
              <a:gd name="connsiteY12" fmla="*/ 1072257 h 2058112"/>
              <a:gd name="connsiteX13" fmla="*/ 2102928 w 2116317"/>
              <a:gd name="connsiteY13" fmla="*/ 1215132 h 2058112"/>
              <a:gd name="connsiteX14" fmla="*/ 2107690 w 2116317"/>
              <a:gd name="connsiteY14" fmla="*/ 1424682 h 2058112"/>
              <a:gd name="connsiteX15" fmla="*/ 2017203 w 2116317"/>
              <a:gd name="connsiteY15" fmla="*/ 1548508 h 2058112"/>
              <a:gd name="connsiteX16" fmla="*/ 1860040 w 2116317"/>
              <a:gd name="connsiteY16" fmla="*/ 1658045 h 2058112"/>
              <a:gd name="connsiteX17" fmla="*/ 1645728 w 2116317"/>
              <a:gd name="connsiteY17" fmla="*/ 1748532 h 2058112"/>
              <a:gd name="connsiteX18" fmla="*/ 1407603 w 2116317"/>
              <a:gd name="connsiteY18" fmla="*/ 1839019 h 2058112"/>
              <a:gd name="connsiteX19" fmla="*/ 1183765 w 2116317"/>
              <a:gd name="connsiteY19" fmla="*/ 1924745 h 2058112"/>
              <a:gd name="connsiteX20" fmla="*/ 917065 w 2116317"/>
              <a:gd name="connsiteY20" fmla="*/ 2010470 h 2058112"/>
              <a:gd name="connsiteX21" fmla="*/ 745615 w 2116317"/>
              <a:gd name="connsiteY21" fmla="*/ 2053332 h 2058112"/>
              <a:gd name="connsiteX22" fmla="*/ 626553 w 2116317"/>
              <a:gd name="connsiteY22" fmla="*/ 2053332 h 2058112"/>
              <a:gd name="connsiteX23" fmla="*/ 540828 w 2116317"/>
              <a:gd name="connsiteY23" fmla="*/ 2019995 h 2058112"/>
              <a:gd name="connsiteX24" fmla="*/ 421765 w 2116317"/>
              <a:gd name="connsiteY24" fmla="*/ 1929507 h 2058112"/>
              <a:gd name="connsiteX25" fmla="*/ 316990 w 2116317"/>
              <a:gd name="connsiteY25" fmla="*/ 1853307 h 2058112"/>
              <a:gd name="connsiteX26" fmla="*/ 250315 w 2116317"/>
              <a:gd name="connsiteY26" fmla="*/ 1810445 h 2058112"/>
              <a:gd name="connsiteX27" fmla="*/ 107440 w 2116317"/>
              <a:gd name="connsiteY27" fmla="*/ 1691382 h 2058112"/>
              <a:gd name="connsiteX28" fmla="*/ 16953 w 2116317"/>
              <a:gd name="connsiteY28" fmla="*/ 1619945 h 2058112"/>
              <a:gd name="connsiteX29" fmla="*/ 2665 w 2116317"/>
              <a:gd name="connsiteY29" fmla="*/ 1543745 h 2058112"/>
              <a:gd name="connsiteX30" fmla="*/ 50290 w 2116317"/>
              <a:gd name="connsiteY30" fmla="*/ 1524695 h 2058112"/>
              <a:gd name="connsiteX31" fmla="*/ 112203 w 2116317"/>
              <a:gd name="connsiteY31" fmla="*/ 1548507 h 2058112"/>
              <a:gd name="connsiteX32" fmla="*/ 183641 w 2116317"/>
              <a:gd name="connsiteY32" fmla="*/ 1591370 h 2058112"/>
              <a:gd name="connsiteX33" fmla="*/ 278890 w 2116317"/>
              <a:gd name="connsiteY33" fmla="*/ 1648520 h 2058112"/>
              <a:gd name="connsiteX34" fmla="*/ 355090 w 2116317"/>
              <a:gd name="connsiteY34" fmla="*/ 1700907 h 2058112"/>
              <a:gd name="connsiteX35" fmla="*/ 421765 w 2116317"/>
              <a:gd name="connsiteY35" fmla="*/ 1724720 h 2058112"/>
              <a:gd name="connsiteX36" fmla="*/ 583690 w 2116317"/>
              <a:gd name="connsiteY36" fmla="*/ 1677095 h 2058112"/>
              <a:gd name="connsiteX37" fmla="*/ 798003 w 2116317"/>
              <a:gd name="connsiteY37" fmla="*/ 1605657 h 2058112"/>
              <a:gd name="connsiteX38" fmla="*/ 1069465 w 2116317"/>
              <a:gd name="connsiteY38" fmla="*/ 1515170 h 2058112"/>
              <a:gd name="connsiteX39" fmla="*/ 1298065 w 2116317"/>
              <a:gd name="connsiteY39" fmla="*/ 1429445 h 2058112"/>
              <a:gd name="connsiteX40" fmla="*/ 1412365 w 2116317"/>
              <a:gd name="connsiteY40" fmla="*/ 1391345 h 2058112"/>
              <a:gd name="connsiteX41" fmla="*/ 1479040 w 2116317"/>
              <a:gd name="connsiteY41" fmla="*/ 1377057 h 2058112"/>
              <a:gd name="connsiteX42" fmla="*/ 1545715 w 2116317"/>
              <a:gd name="connsiteY42" fmla="*/ 1377057 h 2058112"/>
              <a:gd name="connsiteX43" fmla="*/ 1602865 w 2116317"/>
              <a:gd name="connsiteY43" fmla="*/ 1338957 h 2058112"/>
              <a:gd name="connsiteX44" fmla="*/ 1626678 w 2116317"/>
              <a:gd name="connsiteY44" fmla="*/ 1257995 h 2058112"/>
              <a:gd name="connsiteX45" fmla="*/ 1564765 w 2116317"/>
              <a:gd name="connsiteY45" fmla="*/ 1100832 h 2058112"/>
              <a:gd name="connsiteX46" fmla="*/ 1431415 w 2116317"/>
              <a:gd name="connsiteY46" fmla="*/ 896045 h 2058112"/>
              <a:gd name="connsiteX47" fmla="*/ 1283778 w 2116317"/>
              <a:gd name="connsiteY47" fmla="*/ 686495 h 2058112"/>
              <a:gd name="connsiteX48" fmla="*/ 1221865 w 2116317"/>
              <a:gd name="connsiteY48" fmla="*/ 576957 h 2058112"/>
              <a:gd name="connsiteX49" fmla="*/ 1164715 w 2116317"/>
              <a:gd name="connsiteY49" fmla="*/ 495995 h 2058112"/>
              <a:gd name="connsiteX50" fmla="*/ 1140903 w 2116317"/>
              <a:gd name="connsiteY50" fmla="*/ 448370 h 2058112"/>
              <a:gd name="connsiteX51" fmla="*/ 1183765 w 2116317"/>
              <a:gd name="connsiteY51" fmla="*/ 424557 h 2058112"/>
              <a:gd name="connsiteX52" fmla="*/ 1240915 w 2116317"/>
              <a:gd name="connsiteY52" fmla="*/ 386457 h 2058112"/>
              <a:gd name="connsiteX53" fmla="*/ 1283778 w 2116317"/>
              <a:gd name="connsiteY53" fmla="*/ 319782 h 2058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116317" h="2058112">
                <a:moveTo>
                  <a:pt x="1283778" y="319782"/>
                </a:moveTo>
                <a:cubicBezTo>
                  <a:pt x="1299653" y="289620"/>
                  <a:pt x="1324259" y="241201"/>
                  <a:pt x="1336165" y="205482"/>
                </a:cubicBezTo>
                <a:cubicBezTo>
                  <a:pt x="1348071" y="169763"/>
                  <a:pt x="1348865" y="134045"/>
                  <a:pt x="1355215" y="105470"/>
                </a:cubicBezTo>
                <a:cubicBezTo>
                  <a:pt x="1361565" y="76895"/>
                  <a:pt x="1369502" y="51495"/>
                  <a:pt x="1374265" y="34032"/>
                </a:cubicBezTo>
                <a:cubicBezTo>
                  <a:pt x="1379028" y="16569"/>
                  <a:pt x="1378234" y="-4068"/>
                  <a:pt x="1383790" y="695"/>
                </a:cubicBezTo>
                <a:cubicBezTo>
                  <a:pt x="1389346" y="5457"/>
                  <a:pt x="1398078" y="39588"/>
                  <a:pt x="1407603" y="62607"/>
                </a:cubicBezTo>
                <a:cubicBezTo>
                  <a:pt x="1417128" y="85626"/>
                  <a:pt x="1426653" y="108645"/>
                  <a:pt x="1440940" y="138807"/>
                </a:cubicBezTo>
                <a:cubicBezTo>
                  <a:pt x="1455227" y="168969"/>
                  <a:pt x="1469516" y="202307"/>
                  <a:pt x="1493328" y="243582"/>
                </a:cubicBezTo>
                <a:cubicBezTo>
                  <a:pt x="1517140" y="284857"/>
                  <a:pt x="1549684" y="334070"/>
                  <a:pt x="1583815" y="386457"/>
                </a:cubicBezTo>
                <a:cubicBezTo>
                  <a:pt x="1617946" y="438845"/>
                  <a:pt x="1664778" y="508694"/>
                  <a:pt x="1698116" y="557907"/>
                </a:cubicBezTo>
                <a:cubicBezTo>
                  <a:pt x="1731454" y="607120"/>
                  <a:pt x="1751296" y="630932"/>
                  <a:pt x="1783840" y="681732"/>
                </a:cubicBezTo>
                <a:cubicBezTo>
                  <a:pt x="1816384" y="732532"/>
                  <a:pt x="1853691" y="797620"/>
                  <a:pt x="1893378" y="862707"/>
                </a:cubicBezTo>
                <a:cubicBezTo>
                  <a:pt x="1933065" y="927794"/>
                  <a:pt x="1987040" y="1013520"/>
                  <a:pt x="2021965" y="1072257"/>
                </a:cubicBezTo>
                <a:cubicBezTo>
                  <a:pt x="2056890" y="1130995"/>
                  <a:pt x="2088641" y="1156395"/>
                  <a:pt x="2102928" y="1215132"/>
                </a:cubicBezTo>
                <a:cubicBezTo>
                  <a:pt x="2117216" y="1273870"/>
                  <a:pt x="2121978" y="1369119"/>
                  <a:pt x="2107690" y="1424682"/>
                </a:cubicBezTo>
                <a:cubicBezTo>
                  <a:pt x="2093403" y="1480245"/>
                  <a:pt x="2058478" y="1509614"/>
                  <a:pt x="2017203" y="1548508"/>
                </a:cubicBezTo>
                <a:cubicBezTo>
                  <a:pt x="1975928" y="1587402"/>
                  <a:pt x="1921953" y="1624708"/>
                  <a:pt x="1860040" y="1658045"/>
                </a:cubicBezTo>
                <a:cubicBezTo>
                  <a:pt x="1798128" y="1691382"/>
                  <a:pt x="1721134" y="1718370"/>
                  <a:pt x="1645728" y="1748532"/>
                </a:cubicBezTo>
                <a:cubicBezTo>
                  <a:pt x="1570322" y="1778694"/>
                  <a:pt x="1484597" y="1809650"/>
                  <a:pt x="1407603" y="1839019"/>
                </a:cubicBezTo>
                <a:cubicBezTo>
                  <a:pt x="1330609" y="1868388"/>
                  <a:pt x="1265521" y="1896170"/>
                  <a:pt x="1183765" y="1924745"/>
                </a:cubicBezTo>
                <a:cubicBezTo>
                  <a:pt x="1102009" y="1953320"/>
                  <a:pt x="990090" y="1989039"/>
                  <a:pt x="917065" y="2010470"/>
                </a:cubicBezTo>
                <a:cubicBezTo>
                  <a:pt x="844040" y="2031901"/>
                  <a:pt x="794034" y="2046188"/>
                  <a:pt x="745615" y="2053332"/>
                </a:cubicBezTo>
                <a:cubicBezTo>
                  <a:pt x="697196" y="2060476"/>
                  <a:pt x="660684" y="2058888"/>
                  <a:pt x="626553" y="2053332"/>
                </a:cubicBezTo>
                <a:cubicBezTo>
                  <a:pt x="592422" y="2047776"/>
                  <a:pt x="574959" y="2040633"/>
                  <a:pt x="540828" y="2019995"/>
                </a:cubicBezTo>
                <a:cubicBezTo>
                  <a:pt x="506697" y="1999358"/>
                  <a:pt x="459071" y="1957288"/>
                  <a:pt x="421765" y="1929507"/>
                </a:cubicBezTo>
                <a:cubicBezTo>
                  <a:pt x="384459" y="1901726"/>
                  <a:pt x="345565" y="1873151"/>
                  <a:pt x="316990" y="1853307"/>
                </a:cubicBezTo>
                <a:cubicBezTo>
                  <a:pt x="288415" y="1833463"/>
                  <a:pt x="285240" y="1837433"/>
                  <a:pt x="250315" y="1810445"/>
                </a:cubicBezTo>
                <a:cubicBezTo>
                  <a:pt x="215390" y="1783458"/>
                  <a:pt x="146334" y="1723132"/>
                  <a:pt x="107440" y="1691382"/>
                </a:cubicBezTo>
                <a:cubicBezTo>
                  <a:pt x="68546" y="1659632"/>
                  <a:pt x="34415" y="1644551"/>
                  <a:pt x="16953" y="1619945"/>
                </a:cubicBezTo>
                <a:cubicBezTo>
                  <a:pt x="-509" y="1595339"/>
                  <a:pt x="-2891" y="1559620"/>
                  <a:pt x="2665" y="1543745"/>
                </a:cubicBezTo>
                <a:cubicBezTo>
                  <a:pt x="8221" y="1527870"/>
                  <a:pt x="32034" y="1523901"/>
                  <a:pt x="50290" y="1524695"/>
                </a:cubicBezTo>
                <a:cubicBezTo>
                  <a:pt x="68546" y="1525489"/>
                  <a:pt x="89978" y="1537395"/>
                  <a:pt x="112203" y="1548507"/>
                </a:cubicBezTo>
                <a:cubicBezTo>
                  <a:pt x="134428" y="1559620"/>
                  <a:pt x="155860" y="1574701"/>
                  <a:pt x="183641" y="1591370"/>
                </a:cubicBezTo>
                <a:cubicBezTo>
                  <a:pt x="211422" y="1608039"/>
                  <a:pt x="250315" y="1630264"/>
                  <a:pt x="278890" y="1648520"/>
                </a:cubicBezTo>
                <a:cubicBezTo>
                  <a:pt x="307465" y="1666776"/>
                  <a:pt x="331278" y="1688207"/>
                  <a:pt x="355090" y="1700907"/>
                </a:cubicBezTo>
                <a:cubicBezTo>
                  <a:pt x="378903" y="1713607"/>
                  <a:pt x="383665" y="1728689"/>
                  <a:pt x="421765" y="1724720"/>
                </a:cubicBezTo>
                <a:cubicBezTo>
                  <a:pt x="459865" y="1720751"/>
                  <a:pt x="520984" y="1696939"/>
                  <a:pt x="583690" y="1677095"/>
                </a:cubicBezTo>
                <a:cubicBezTo>
                  <a:pt x="646396" y="1657251"/>
                  <a:pt x="798003" y="1605657"/>
                  <a:pt x="798003" y="1605657"/>
                </a:cubicBezTo>
                <a:lnTo>
                  <a:pt x="1069465" y="1515170"/>
                </a:lnTo>
                <a:cubicBezTo>
                  <a:pt x="1152809" y="1485801"/>
                  <a:pt x="1240915" y="1450082"/>
                  <a:pt x="1298065" y="1429445"/>
                </a:cubicBezTo>
                <a:cubicBezTo>
                  <a:pt x="1355215" y="1408808"/>
                  <a:pt x="1382203" y="1400076"/>
                  <a:pt x="1412365" y="1391345"/>
                </a:cubicBezTo>
                <a:cubicBezTo>
                  <a:pt x="1442527" y="1382614"/>
                  <a:pt x="1456815" y="1379438"/>
                  <a:pt x="1479040" y="1377057"/>
                </a:cubicBezTo>
                <a:cubicBezTo>
                  <a:pt x="1501265" y="1374676"/>
                  <a:pt x="1525078" y="1383407"/>
                  <a:pt x="1545715" y="1377057"/>
                </a:cubicBezTo>
                <a:cubicBezTo>
                  <a:pt x="1566352" y="1370707"/>
                  <a:pt x="1589371" y="1358801"/>
                  <a:pt x="1602865" y="1338957"/>
                </a:cubicBezTo>
                <a:cubicBezTo>
                  <a:pt x="1616359" y="1319113"/>
                  <a:pt x="1633028" y="1297682"/>
                  <a:pt x="1626678" y="1257995"/>
                </a:cubicBezTo>
                <a:cubicBezTo>
                  <a:pt x="1620328" y="1218308"/>
                  <a:pt x="1597309" y="1161157"/>
                  <a:pt x="1564765" y="1100832"/>
                </a:cubicBezTo>
                <a:cubicBezTo>
                  <a:pt x="1532221" y="1040507"/>
                  <a:pt x="1478246" y="965101"/>
                  <a:pt x="1431415" y="896045"/>
                </a:cubicBezTo>
                <a:cubicBezTo>
                  <a:pt x="1384584" y="826989"/>
                  <a:pt x="1318703" y="739676"/>
                  <a:pt x="1283778" y="686495"/>
                </a:cubicBezTo>
                <a:cubicBezTo>
                  <a:pt x="1248853" y="633314"/>
                  <a:pt x="1241709" y="608707"/>
                  <a:pt x="1221865" y="576957"/>
                </a:cubicBezTo>
                <a:cubicBezTo>
                  <a:pt x="1202021" y="545207"/>
                  <a:pt x="1178209" y="517426"/>
                  <a:pt x="1164715" y="495995"/>
                </a:cubicBezTo>
                <a:cubicBezTo>
                  <a:pt x="1151221" y="474564"/>
                  <a:pt x="1137728" y="460276"/>
                  <a:pt x="1140903" y="448370"/>
                </a:cubicBezTo>
                <a:cubicBezTo>
                  <a:pt x="1144078" y="436464"/>
                  <a:pt x="1167096" y="434876"/>
                  <a:pt x="1183765" y="424557"/>
                </a:cubicBezTo>
                <a:cubicBezTo>
                  <a:pt x="1200434" y="414238"/>
                  <a:pt x="1223453" y="403126"/>
                  <a:pt x="1240915" y="386457"/>
                </a:cubicBezTo>
                <a:cubicBezTo>
                  <a:pt x="1258377" y="369788"/>
                  <a:pt x="1267903" y="349944"/>
                  <a:pt x="1283778" y="319782"/>
                </a:cubicBezTo>
                <a:close/>
              </a:path>
            </a:pathLst>
          </a:custGeom>
          <a:solidFill>
            <a:srgbClr val="FF9FB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任意多边形 4"/>
          <p:cNvSpPr/>
          <p:nvPr/>
        </p:nvSpPr>
        <p:spPr>
          <a:xfrm>
            <a:off x="6510725" y="2699271"/>
            <a:ext cx="2577280" cy="3056336"/>
          </a:xfrm>
          <a:custGeom>
            <a:avLst/>
            <a:gdLst>
              <a:gd name="connsiteX0" fmla="*/ 1570139 w 2575131"/>
              <a:gd name="connsiteY0" fmla="*/ 1789315 h 3056336"/>
              <a:gd name="connsiteX1" fmla="*/ 1708252 w 2575131"/>
              <a:gd name="connsiteY1" fmla="*/ 1470227 h 3056336"/>
              <a:gd name="connsiteX2" fmla="*/ 1803502 w 2575131"/>
              <a:gd name="connsiteY2" fmla="*/ 1213052 h 3056336"/>
              <a:gd name="connsiteX3" fmla="*/ 1870177 w 2575131"/>
              <a:gd name="connsiteY3" fmla="*/ 1046365 h 3056336"/>
              <a:gd name="connsiteX4" fmla="*/ 1941614 w 2575131"/>
              <a:gd name="connsiteY4" fmla="*/ 922540 h 3056336"/>
              <a:gd name="connsiteX5" fmla="*/ 2065439 w 2575131"/>
              <a:gd name="connsiteY5" fmla="*/ 841577 h 3056336"/>
              <a:gd name="connsiteX6" fmla="*/ 2189264 w 2575131"/>
              <a:gd name="connsiteY6" fmla="*/ 736802 h 3056336"/>
              <a:gd name="connsiteX7" fmla="*/ 2289277 w 2575131"/>
              <a:gd name="connsiteY7" fmla="*/ 560590 h 3056336"/>
              <a:gd name="connsiteX8" fmla="*/ 2246414 w 2575131"/>
              <a:gd name="connsiteY8" fmla="*/ 427240 h 3056336"/>
              <a:gd name="connsiteX9" fmla="*/ 2184502 w 2575131"/>
              <a:gd name="connsiteY9" fmla="*/ 379615 h 3056336"/>
              <a:gd name="connsiteX10" fmla="*/ 2089252 w 2575131"/>
              <a:gd name="connsiteY10" fmla="*/ 403427 h 3056336"/>
              <a:gd name="connsiteX11" fmla="*/ 1984477 w 2575131"/>
              <a:gd name="connsiteY11" fmla="*/ 484390 h 3056336"/>
              <a:gd name="connsiteX12" fmla="*/ 1946377 w 2575131"/>
              <a:gd name="connsiteY12" fmla="*/ 593927 h 3056336"/>
              <a:gd name="connsiteX13" fmla="*/ 1908277 w 2575131"/>
              <a:gd name="connsiteY13" fmla="*/ 770140 h 3056336"/>
              <a:gd name="connsiteX14" fmla="*/ 1832077 w 2575131"/>
              <a:gd name="connsiteY14" fmla="*/ 908252 h 3056336"/>
              <a:gd name="connsiteX15" fmla="*/ 1736827 w 2575131"/>
              <a:gd name="connsiteY15" fmla="*/ 974927 h 3056336"/>
              <a:gd name="connsiteX16" fmla="*/ 1641577 w 2575131"/>
              <a:gd name="connsiteY16" fmla="*/ 1008265 h 3056336"/>
              <a:gd name="connsiteX17" fmla="*/ 1417739 w 2575131"/>
              <a:gd name="connsiteY17" fmla="*/ 989215 h 3056336"/>
              <a:gd name="connsiteX18" fmla="*/ 1246289 w 2575131"/>
              <a:gd name="connsiteY18" fmla="*/ 979690 h 3056336"/>
              <a:gd name="connsiteX19" fmla="*/ 1046264 w 2575131"/>
              <a:gd name="connsiteY19" fmla="*/ 965402 h 3056336"/>
              <a:gd name="connsiteX20" fmla="*/ 946252 w 2575131"/>
              <a:gd name="connsiteY20" fmla="*/ 955877 h 3056336"/>
              <a:gd name="connsiteX21" fmla="*/ 855764 w 2575131"/>
              <a:gd name="connsiteY21" fmla="*/ 922540 h 3056336"/>
              <a:gd name="connsiteX22" fmla="*/ 765277 w 2575131"/>
              <a:gd name="connsiteY22" fmla="*/ 813002 h 3056336"/>
              <a:gd name="connsiteX23" fmla="*/ 689077 w 2575131"/>
              <a:gd name="connsiteY23" fmla="*/ 674890 h 3056336"/>
              <a:gd name="connsiteX24" fmla="*/ 674789 w 2575131"/>
              <a:gd name="connsiteY24" fmla="*/ 460577 h 3056336"/>
              <a:gd name="connsiteX25" fmla="*/ 741464 w 2575131"/>
              <a:gd name="connsiteY25" fmla="*/ 322465 h 3056336"/>
              <a:gd name="connsiteX26" fmla="*/ 817664 w 2575131"/>
              <a:gd name="connsiteY26" fmla="*/ 217690 h 3056336"/>
              <a:gd name="connsiteX27" fmla="*/ 917677 w 2575131"/>
              <a:gd name="connsiteY27" fmla="*/ 151015 h 3056336"/>
              <a:gd name="connsiteX28" fmla="*/ 1055789 w 2575131"/>
              <a:gd name="connsiteY28" fmla="*/ 93865 h 3056336"/>
              <a:gd name="connsiteX29" fmla="*/ 1208189 w 2575131"/>
              <a:gd name="connsiteY29" fmla="*/ 51002 h 3056336"/>
              <a:gd name="connsiteX30" fmla="*/ 1332014 w 2575131"/>
              <a:gd name="connsiteY30" fmla="*/ 8140 h 3056336"/>
              <a:gd name="connsiteX31" fmla="*/ 1436789 w 2575131"/>
              <a:gd name="connsiteY31" fmla="*/ 3377 h 3056336"/>
              <a:gd name="connsiteX32" fmla="*/ 1555852 w 2575131"/>
              <a:gd name="connsiteY32" fmla="*/ 46240 h 3056336"/>
              <a:gd name="connsiteX33" fmla="*/ 1689202 w 2575131"/>
              <a:gd name="connsiteY33" fmla="*/ 155777 h 3056336"/>
              <a:gd name="connsiteX34" fmla="*/ 1736827 w 2575131"/>
              <a:gd name="connsiteY34" fmla="*/ 241502 h 3056336"/>
              <a:gd name="connsiteX35" fmla="*/ 1793977 w 2575131"/>
              <a:gd name="connsiteY35" fmla="*/ 331990 h 3056336"/>
              <a:gd name="connsiteX36" fmla="*/ 1760639 w 2575131"/>
              <a:gd name="connsiteY36" fmla="*/ 403427 h 3056336"/>
              <a:gd name="connsiteX37" fmla="*/ 1717777 w 2575131"/>
              <a:gd name="connsiteY37" fmla="*/ 522490 h 3056336"/>
              <a:gd name="connsiteX38" fmla="*/ 1713014 w 2575131"/>
              <a:gd name="connsiteY38" fmla="*/ 655840 h 3056336"/>
              <a:gd name="connsiteX39" fmla="*/ 1655864 w 2575131"/>
              <a:gd name="connsiteY39" fmla="*/ 746327 h 3056336"/>
              <a:gd name="connsiteX40" fmla="*/ 1536802 w 2575131"/>
              <a:gd name="connsiteY40" fmla="*/ 774902 h 3056336"/>
              <a:gd name="connsiteX41" fmla="*/ 1408214 w 2575131"/>
              <a:gd name="connsiteY41" fmla="*/ 736802 h 3056336"/>
              <a:gd name="connsiteX42" fmla="*/ 1298677 w 2575131"/>
              <a:gd name="connsiteY42" fmla="*/ 646315 h 3056336"/>
              <a:gd name="connsiteX43" fmla="*/ 1246289 w 2575131"/>
              <a:gd name="connsiteY43" fmla="*/ 551065 h 3056336"/>
              <a:gd name="connsiteX44" fmla="*/ 1217714 w 2575131"/>
              <a:gd name="connsiteY44" fmla="*/ 441527 h 3056336"/>
              <a:gd name="connsiteX45" fmla="*/ 1246289 w 2575131"/>
              <a:gd name="connsiteY45" fmla="*/ 389140 h 3056336"/>
              <a:gd name="connsiteX46" fmla="*/ 1312964 w 2575131"/>
              <a:gd name="connsiteY46" fmla="*/ 398665 h 3056336"/>
              <a:gd name="connsiteX47" fmla="*/ 1379639 w 2575131"/>
              <a:gd name="connsiteY47" fmla="*/ 465340 h 3056336"/>
              <a:gd name="connsiteX48" fmla="*/ 1465364 w 2575131"/>
              <a:gd name="connsiteY48" fmla="*/ 579640 h 3056336"/>
              <a:gd name="connsiteX49" fmla="*/ 1541564 w 2575131"/>
              <a:gd name="connsiteY49" fmla="*/ 698702 h 3056336"/>
              <a:gd name="connsiteX50" fmla="*/ 1584427 w 2575131"/>
              <a:gd name="connsiteY50" fmla="*/ 760615 h 3056336"/>
              <a:gd name="connsiteX51" fmla="*/ 1589189 w 2575131"/>
              <a:gd name="connsiteY51" fmla="*/ 770140 h 3056336"/>
              <a:gd name="connsiteX52" fmla="*/ 1665389 w 2575131"/>
              <a:gd name="connsiteY52" fmla="*/ 741565 h 3056336"/>
              <a:gd name="connsiteX53" fmla="*/ 1693964 w 2575131"/>
              <a:gd name="connsiteY53" fmla="*/ 693940 h 3056336"/>
              <a:gd name="connsiteX54" fmla="*/ 1722539 w 2575131"/>
              <a:gd name="connsiteY54" fmla="*/ 632027 h 3056336"/>
              <a:gd name="connsiteX55" fmla="*/ 1717777 w 2575131"/>
              <a:gd name="connsiteY55" fmla="*/ 551065 h 3056336"/>
              <a:gd name="connsiteX56" fmla="*/ 1732064 w 2575131"/>
              <a:gd name="connsiteY56" fmla="*/ 470102 h 3056336"/>
              <a:gd name="connsiteX57" fmla="*/ 1755877 w 2575131"/>
              <a:gd name="connsiteY57" fmla="*/ 398665 h 3056336"/>
              <a:gd name="connsiteX58" fmla="*/ 1793977 w 2575131"/>
              <a:gd name="connsiteY58" fmla="*/ 312940 h 3056336"/>
              <a:gd name="connsiteX59" fmla="*/ 1846364 w 2575131"/>
              <a:gd name="connsiteY59" fmla="*/ 265315 h 3056336"/>
              <a:gd name="connsiteX60" fmla="*/ 1936852 w 2575131"/>
              <a:gd name="connsiteY60" fmla="*/ 212927 h 3056336"/>
              <a:gd name="connsiteX61" fmla="*/ 2060677 w 2575131"/>
              <a:gd name="connsiteY61" fmla="*/ 184352 h 3056336"/>
              <a:gd name="connsiteX62" fmla="*/ 2184502 w 2575131"/>
              <a:gd name="connsiteY62" fmla="*/ 184352 h 3056336"/>
              <a:gd name="connsiteX63" fmla="*/ 2346427 w 2575131"/>
              <a:gd name="connsiteY63" fmla="*/ 241502 h 3056336"/>
              <a:gd name="connsiteX64" fmla="*/ 2470252 w 2575131"/>
              <a:gd name="connsiteY64" fmla="*/ 351040 h 3056336"/>
              <a:gd name="connsiteX65" fmla="*/ 2565502 w 2575131"/>
              <a:gd name="connsiteY65" fmla="*/ 517727 h 3056336"/>
              <a:gd name="connsiteX66" fmla="*/ 2570264 w 2575131"/>
              <a:gd name="connsiteY66" fmla="*/ 660602 h 3056336"/>
              <a:gd name="connsiteX67" fmla="*/ 2551214 w 2575131"/>
              <a:gd name="connsiteY67" fmla="*/ 803477 h 3056336"/>
              <a:gd name="connsiteX68" fmla="*/ 2503589 w 2575131"/>
              <a:gd name="connsiteY68" fmla="*/ 908252 h 3056336"/>
              <a:gd name="connsiteX69" fmla="*/ 2417864 w 2575131"/>
              <a:gd name="connsiteY69" fmla="*/ 1013027 h 3056336"/>
              <a:gd name="connsiteX70" fmla="*/ 2332139 w 2575131"/>
              <a:gd name="connsiteY70" fmla="*/ 1203527 h 3056336"/>
              <a:gd name="connsiteX71" fmla="*/ 2241652 w 2575131"/>
              <a:gd name="connsiteY71" fmla="*/ 1446415 h 3056336"/>
              <a:gd name="connsiteX72" fmla="*/ 2117827 w 2575131"/>
              <a:gd name="connsiteY72" fmla="*/ 1779790 h 3056336"/>
              <a:gd name="connsiteX73" fmla="*/ 1932089 w 2575131"/>
              <a:gd name="connsiteY73" fmla="*/ 2236990 h 3056336"/>
              <a:gd name="connsiteX74" fmla="*/ 1760639 w 2575131"/>
              <a:gd name="connsiteY74" fmla="*/ 2627515 h 3056336"/>
              <a:gd name="connsiteX75" fmla="*/ 1646339 w 2575131"/>
              <a:gd name="connsiteY75" fmla="*/ 2851352 h 3056336"/>
              <a:gd name="connsiteX76" fmla="*/ 1503464 w 2575131"/>
              <a:gd name="connsiteY76" fmla="*/ 3022802 h 3056336"/>
              <a:gd name="connsiteX77" fmla="*/ 1303439 w 2575131"/>
              <a:gd name="connsiteY77" fmla="*/ 3056140 h 3056336"/>
              <a:gd name="connsiteX78" fmla="*/ 1174852 w 2575131"/>
              <a:gd name="connsiteY78" fmla="*/ 3018040 h 3056336"/>
              <a:gd name="connsiteX79" fmla="*/ 1041502 w 2575131"/>
              <a:gd name="connsiteY79" fmla="*/ 3003752 h 3056336"/>
              <a:gd name="connsiteX80" fmla="*/ 908152 w 2575131"/>
              <a:gd name="connsiteY80" fmla="*/ 3027565 h 3056336"/>
              <a:gd name="connsiteX81" fmla="*/ 708127 w 2575131"/>
              <a:gd name="connsiteY81" fmla="*/ 3041852 h 3056336"/>
              <a:gd name="connsiteX82" fmla="*/ 589064 w 2575131"/>
              <a:gd name="connsiteY82" fmla="*/ 3008515 h 3056336"/>
              <a:gd name="connsiteX83" fmla="*/ 508102 w 2575131"/>
              <a:gd name="connsiteY83" fmla="*/ 2903740 h 3056336"/>
              <a:gd name="connsiteX84" fmla="*/ 341414 w 2575131"/>
              <a:gd name="connsiteY84" fmla="*/ 2508452 h 3056336"/>
              <a:gd name="connsiteX85" fmla="*/ 74714 w 2575131"/>
              <a:gd name="connsiteY85" fmla="*/ 1798840 h 3056336"/>
              <a:gd name="connsiteX86" fmla="*/ 8039 w 2575131"/>
              <a:gd name="connsiteY86" fmla="*/ 1532140 h 3056336"/>
              <a:gd name="connsiteX87" fmla="*/ 8039 w 2575131"/>
              <a:gd name="connsiteY87" fmla="*/ 1346402 h 3056336"/>
              <a:gd name="connsiteX88" fmla="*/ 69952 w 2575131"/>
              <a:gd name="connsiteY88" fmla="*/ 1132090 h 3056336"/>
              <a:gd name="connsiteX89" fmla="*/ 165202 w 2575131"/>
              <a:gd name="connsiteY89" fmla="*/ 941590 h 3056336"/>
              <a:gd name="connsiteX90" fmla="*/ 317602 w 2575131"/>
              <a:gd name="connsiteY90" fmla="*/ 822527 h 3056336"/>
              <a:gd name="connsiteX91" fmla="*/ 503339 w 2575131"/>
              <a:gd name="connsiteY91" fmla="*/ 746327 h 3056336"/>
              <a:gd name="connsiteX92" fmla="*/ 717652 w 2575131"/>
              <a:gd name="connsiteY92" fmla="*/ 717752 h 3056336"/>
              <a:gd name="connsiteX93" fmla="*/ 779564 w 2575131"/>
              <a:gd name="connsiteY93" fmla="*/ 832052 h 3056336"/>
              <a:gd name="connsiteX94" fmla="*/ 855764 w 2575131"/>
              <a:gd name="connsiteY94" fmla="*/ 917777 h 3056336"/>
              <a:gd name="connsiteX95" fmla="*/ 979589 w 2575131"/>
              <a:gd name="connsiteY95" fmla="*/ 960640 h 3056336"/>
              <a:gd name="connsiteX96" fmla="*/ 1184377 w 2575131"/>
              <a:gd name="connsiteY96" fmla="*/ 979690 h 3056336"/>
              <a:gd name="connsiteX97" fmla="*/ 1398689 w 2575131"/>
              <a:gd name="connsiteY97" fmla="*/ 993977 h 3056336"/>
              <a:gd name="connsiteX98" fmla="*/ 1574902 w 2575131"/>
              <a:gd name="connsiteY98" fmla="*/ 1013027 h 3056336"/>
              <a:gd name="connsiteX99" fmla="*/ 1665389 w 2575131"/>
              <a:gd name="connsiteY99" fmla="*/ 1013027 h 3056336"/>
              <a:gd name="connsiteX100" fmla="*/ 1717777 w 2575131"/>
              <a:gd name="connsiteY100" fmla="*/ 998740 h 3056336"/>
              <a:gd name="connsiteX101" fmla="*/ 1746352 w 2575131"/>
              <a:gd name="connsiteY101" fmla="*/ 1036840 h 3056336"/>
              <a:gd name="connsiteX102" fmla="*/ 1774927 w 2575131"/>
              <a:gd name="connsiteY102" fmla="*/ 1098752 h 3056336"/>
              <a:gd name="connsiteX103" fmla="*/ 1827314 w 2575131"/>
              <a:gd name="connsiteY103" fmla="*/ 1155902 h 3056336"/>
              <a:gd name="connsiteX104" fmla="*/ 1803502 w 2575131"/>
              <a:gd name="connsiteY104" fmla="*/ 1217815 h 3056336"/>
              <a:gd name="connsiteX105" fmla="*/ 1660627 w 2575131"/>
              <a:gd name="connsiteY105" fmla="*/ 1208290 h 3056336"/>
              <a:gd name="connsiteX106" fmla="*/ 1336777 w 2575131"/>
              <a:gd name="connsiteY106" fmla="*/ 1203527 h 3056336"/>
              <a:gd name="connsiteX107" fmla="*/ 1008164 w 2575131"/>
              <a:gd name="connsiteY107" fmla="*/ 1198765 h 3056336"/>
              <a:gd name="connsiteX108" fmla="*/ 712889 w 2575131"/>
              <a:gd name="connsiteY108" fmla="*/ 1208290 h 3056336"/>
              <a:gd name="connsiteX109" fmla="*/ 550964 w 2575131"/>
              <a:gd name="connsiteY109" fmla="*/ 1246390 h 3056336"/>
              <a:gd name="connsiteX110" fmla="*/ 498577 w 2575131"/>
              <a:gd name="connsiteY110" fmla="*/ 1313065 h 3056336"/>
              <a:gd name="connsiteX111" fmla="*/ 489052 w 2575131"/>
              <a:gd name="connsiteY111" fmla="*/ 1417840 h 3056336"/>
              <a:gd name="connsiteX112" fmla="*/ 560489 w 2575131"/>
              <a:gd name="connsiteY112" fmla="*/ 1703590 h 3056336"/>
              <a:gd name="connsiteX113" fmla="*/ 693839 w 2575131"/>
              <a:gd name="connsiteY113" fmla="*/ 1998865 h 3056336"/>
              <a:gd name="connsiteX114" fmla="*/ 755752 w 2575131"/>
              <a:gd name="connsiteY114" fmla="*/ 2170315 h 3056336"/>
              <a:gd name="connsiteX115" fmla="*/ 831952 w 2575131"/>
              <a:gd name="connsiteY115" fmla="*/ 2394152 h 3056336"/>
              <a:gd name="connsiteX116" fmla="*/ 912914 w 2575131"/>
              <a:gd name="connsiteY116" fmla="*/ 2560840 h 3056336"/>
              <a:gd name="connsiteX117" fmla="*/ 989114 w 2575131"/>
              <a:gd name="connsiteY117" fmla="*/ 2651327 h 3056336"/>
              <a:gd name="connsiteX118" fmla="*/ 1127227 w 2575131"/>
              <a:gd name="connsiteY118" fmla="*/ 2675140 h 3056336"/>
              <a:gd name="connsiteX119" fmla="*/ 1236764 w 2575131"/>
              <a:gd name="connsiteY119" fmla="*/ 2598940 h 3056336"/>
              <a:gd name="connsiteX120" fmla="*/ 1317727 w 2575131"/>
              <a:gd name="connsiteY120" fmla="*/ 2394152 h 3056336"/>
              <a:gd name="connsiteX121" fmla="*/ 1384402 w 2575131"/>
              <a:gd name="connsiteY121" fmla="*/ 2227465 h 3056336"/>
              <a:gd name="connsiteX122" fmla="*/ 1460602 w 2575131"/>
              <a:gd name="connsiteY122" fmla="*/ 2065540 h 3056336"/>
              <a:gd name="connsiteX123" fmla="*/ 1536802 w 2575131"/>
              <a:gd name="connsiteY123" fmla="*/ 1894090 h 3056336"/>
              <a:gd name="connsiteX124" fmla="*/ 1570139 w 2575131"/>
              <a:gd name="connsiteY124" fmla="*/ 1789315 h 3056336"/>
              <a:gd name="connsiteX0" fmla="*/ 1570139 w 2574482"/>
              <a:gd name="connsiteY0" fmla="*/ 1789315 h 3056336"/>
              <a:gd name="connsiteX1" fmla="*/ 1708252 w 2574482"/>
              <a:gd name="connsiteY1" fmla="*/ 1470227 h 3056336"/>
              <a:gd name="connsiteX2" fmla="*/ 1803502 w 2574482"/>
              <a:gd name="connsiteY2" fmla="*/ 1213052 h 3056336"/>
              <a:gd name="connsiteX3" fmla="*/ 1870177 w 2574482"/>
              <a:gd name="connsiteY3" fmla="*/ 1046365 h 3056336"/>
              <a:gd name="connsiteX4" fmla="*/ 1941614 w 2574482"/>
              <a:gd name="connsiteY4" fmla="*/ 922540 h 3056336"/>
              <a:gd name="connsiteX5" fmla="*/ 2065439 w 2574482"/>
              <a:gd name="connsiteY5" fmla="*/ 841577 h 3056336"/>
              <a:gd name="connsiteX6" fmla="*/ 2189264 w 2574482"/>
              <a:gd name="connsiteY6" fmla="*/ 736802 h 3056336"/>
              <a:gd name="connsiteX7" fmla="*/ 2289277 w 2574482"/>
              <a:gd name="connsiteY7" fmla="*/ 560590 h 3056336"/>
              <a:gd name="connsiteX8" fmla="*/ 2246414 w 2574482"/>
              <a:gd name="connsiteY8" fmla="*/ 427240 h 3056336"/>
              <a:gd name="connsiteX9" fmla="*/ 2184502 w 2574482"/>
              <a:gd name="connsiteY9" fmla="*/ 379615 h 3056336"/>
              <a:gd name="connsiteX10" fmla="*/ 2089252 w 2574482"/>
              <a:gd name="connsiteY10" fmla="*/ 403427 h 3056336"/>
              <a:gd name="connsiteX11" fmla="*/ 1984477 w 2574482"/>
              <a:gd name="connsiteY11" fmla="*/ 484390 h 3056336"/>
              <a:gd name="connsiteX12" fmla="*/ 1946377 w 2574482"/>
              <a:gd name="connsiteY12" fmla="*/ 593927 h 3056336"/>
              <a:gd name="connsiteX13" fmla="*/ 1908277 w 2574482"/>
              <a:gd name="connsiteY13" fmla="*/ 770140 h 3056336"/>
              <a:gd name="connsiteX14" fmla="*/ 1832077 w 2574482"/>
              <a:gd name="connsiteY14" fmla="*/ 908252 h 3056336"/>
              <a:gd name="connsiteX15" fmla="*/ 1736827 w 2574482"/>
              <a:gd name="connsiteY15" fmla="*/ 974927 h 3056336"/>
              <a:gd name="connsiteX16" fmla="*/ 1641577 w 2574482"/>
              <a:gd name="connsiteY16" fmla="*/ 1008265 h 3056336"/>
              <a:gd name="connsiteX17" fmla="*/ 1417739 w 2574482"/>
              <a:gd name="connsiteY17" fmla="*/ 989215 h 3056336"/>
              <a:gd name="connsiteX18" fmla="*/ 1246289 w 2574482"/>
              <a:gd name="connsiteY18" fmla="*/ 979690 h 3056336"/>
              <a:gd name="connsiteX19" fmla="*/ 1046264 w 2574482"/>
              <a:gd name="connsiteY19" fmla="*/ 965402 h 3056336"/>
              <a:gd name="connsiteX20" fmla="*/ 946252 w 2574482"/>
              <a:gd name="connsiteY20" fmla="*/ 955877 h 3056336"/>
              <a:gd name="connsiteX21" fmla="*/ 855764 w 2574482"/>
              <a:gd name="connsiteY21" fmla="*/ 922540 h 3056336"/>
              <a:gd name="connsiteX22" fmla="*/ 765277 w 2574482"/>
              <a:gd name="connsiteY22" fmla="*/ 813002 h 3056336"/>
              <a:gd name="connsiteX23" fmla="*/ 689077 w 2574482"/>
              <a:gd name="connsiteY23" fmla="*/ 674890 h 3056336"/>
              <a:gd name="connsiteX24" fmla="*/ 674789 w 2574482"/>
              <a:gd name="connsiteY24" fmla="*/ 460577 h 3056336"/>
              <a:gd name="connsiteX25" fmla="*/ 741464 w 2574482"/>
              <a:gd name="connsiteY25" fmla="*/ 322465 h 3056336"/>
              <a:gd name="connsiteX26" fmla="*/ 817664 w 2574482"/>
              <a:gd name="connsiteY26" fmla="*/ 217690 h 3056336"/>
              <a:gd name="connsiteX27" fmla="*/ 917677 w 2574482"/>
              <a:gd name="connsiteY27" fmla="*/ 151015 h 3056336"/>
              <a:gd name="connsiteX28" fmla="*/ 1055789 w 2574482"/>
              <a:gd name="connsiteY28" fmla="*/ 93865 h 3056336"/>
              <a:gd name="connsiteX29" fmla="*/ 1208189 w 2574482"/>
              <a:gd name="connsiteY29" fmla="*/ 51002 h 3056336"/>
              <a:gd name="connsiteX30" fmla="*/ 1332014 w 2574482"/>
              <a:gd name="connsiteY30" fmla="*/ 8140 h 3056336"/>
              <a:gd name="connsiteX31" fmla="*/ 1436789 w 2574482"/>
              <a:gd name="connsiteY31" fmla="*/ 3377 h 3056336"/>
              <a:gd name="connsiteX32" fmla="*/ 1555852 w 2574482"/>
              <a:gd name="connsiteY32" fmla="*/ 46240 h 3056336"/>
              <a:gd name="connsiteX33" fmla="*/ 1689202 w 2574482"/>
              <a:gd name="connsiteY33" fmla="*/ 155777 h 3056336"/>
              <a:gd name="connsiteX34" fmla="*/ 1736827 w 2574482"/>
              <a:gd name="connsiteY34" fmla="*/ 241502 h 3056336"/>
              <a:gd name="connsiteX35" fmla="*/ 1793977 w 2574482"/>
              <a:gd name="connsiteY35" fmla="*/ 331990 h 3056336"/>
              <a:gd name="connsiteX36" fmla="*/ 1760639 w 2574482"/>
              <a:gd name="connsiteY36" fmla="*/ 403427 h 3056336"/>
              <a:gd name="connsiteX37" fmla="*/ 1717777 w 2574482"/>
              <a:gd name="connsiteY37" fmla="*/ 522490 h 3056336"/>
              <a:gd name="connsiteX38" fmla="*/ 1713014 w 2574482"/>
              <a:gd name="connsiteY38" fmla="*/ 655840 h 3056336"/>
              <a:gd name="connsiteX39" fmla="*/ 1655864 w 2574482"/>
              <a:gd name="connsiteY39" fmla="*/ 746327 h 3056336"/>
              <a:gd name="connsiteX40" fmla="*/ 1536802 w 2574482"/>
              <a:gd name="connsiteY40" fmla="*/ 774902 h 3056336"/>
              <a:gd name="connsiteX41" fmla="*/ 1408214 w 2574482"/>
              <a:gd name="connsiteY41" fmla="*/ 736802 h 3056336"/>
              <a:gd name="connsiteX42" fmla="*/ 1298677 w 2574482"/>
              <a:gd name="connsiteY42" fmla="*/ 646315 h 3056336"/>
              <a:gd name="connsiteX43" fmla="*/ 1246289 w 2574482"/>
              <a:gd name="connsiteY43" fmla="*/ 551065 h 3056336"/>
              <a:gd name="connsiteX44" fmla="*/ 1217714 w 2574482"/>
              <a:gd name="connsiteY44" fmla="*/ 441527 h 3056336"/>
              <a:gd name="connsiteX45" fmla="*/ 1246289 w 2574482"/>
              <a:gd name="connsiteY45" fmla="*/ 389140 h 3056336"/>
              <a:gd name="connsiteX46" fmla="*/ 1312964 w 2574482"/>
              <a:gd name="connsiteY46" fmla="*/ 398665 h 3056336"/>
              <a:gd name="connsiteX47" fmla="*/ 1379639 w 2574482"/>
              <a:gd name="connsiteY47" fmla="*/ 465340 h 3056336"/>
              <a:gd name="connsiteX48" fmla="*/ 1465364 w 2574482"/>
              <a:gd name="connsiteY48" fmla="*/ 579640 h 3056336"/>
              <a:gd name="connsiteX49" fmla="*/ 1541564 w 2574482"/>
              <a:gd name="connsiteY49" fmla="*/ 698702 h 3056336"/>
              <a:gd name="connsiteX50" fmla="*/ 1584427 w 2574482"/>
              <a:gd name="connsiteY50" fmla="*/ 760615 h 3056336"/>
              <a:gd name="connsiteX51" fmla="*/ 1589189 w 2574482"/>
              <a:gd name="connsiteY51" fmla="*/ 770140 h 3056336"/>
              <a:gd name="connsiteX52" fmla="*/ 1665389 w 2574482"/>
              <a:gd name="connsiteY52" fmla="*/ 741565 h 3056336"/>
              <a:gd name="connsiteX53" fmla="*/ 1693964 w 2574482"/>
              <a:gd name="connsiteY53" fmla="*/ 693940 h 3056336"/>
              <a:gd name="connsiteX54" fmla="*/ 1722539 w 2574482"/>
              <a:gd name="connsiteY54" fmla="*/ 632027 h 3056336"/>
              <a:gd name="connsiteX55" fmla="*/ 1717777 w 2574482"/>
              <a:gd name="connsiteY55" fmla="*/ 551065 h 3056336"/>
              <a:gd name="connsiteX56" fmla="*/ 1732064 w 2574482"/>
              <a:gd name="connsiteY56" fmla="*/ 470102 h 3056336"/>
              <a:gd name="connsiteX57" fmla="*/ 1755877 w 2574482"/>
              <a:gd name="connsiteY57" fmla="*/ 398665 h 3056336"/>
              <a:gd name="connsiteX58" fmla="*/ 1793977 w 2574482"/>
              <a:gd name="connsiteY58" fmla="*/ 312940 h 3056336"/>
              <a:gd name="connsiteX59" fmla="*/ 1846364 w 2574482"/>
              <a:gd name="connsiteY59" fmla="*/ 265315 h 3056336"/>
              <a:gd name="connsiteX60" fmla="*/ 1936852 w 2574482"/>
              <a:gd name="connsiteY60" fmla="*/ 212927 h 3056336"/>
              <a:gd name="connsiteX61" fmla="*/ 2060677 w 2574482"/>
              <a:gd name="connsiteY61" fmla="*/ 184352 h 3056336"/>
              <a:gd name="connsiteX62" fmla="*/ 2184502 w 2574482"/>
              <a:gd name="connsiteY62" fmla="*/ 184352 h 3056336"/>
              <a:gd name="connsiteX63" fmla="*/ 2346427 w 2574482"/>
              <a:gd name="connsiteY63" fmla="*/ 241502 h 3056336"/>
              <a:gd name="connsiteX64" fmla="*/ 2479777 w 2574482"/>
              <a:gd name="connsiteY64" fmla="*/ 351040 h 3056336"/>
              <a:gd name="connsiteX65" fmla="*/ 2565502 w 2574482"/>
              <a:gd name="connsiteY65" fmla="*/ 517727 h 3056336"/>
              <a:gd name="connsiteX66" fmla="*/ 2570264 w 2574482"/>
              <a:gd name="connsiteY66" fmla="*/ 660602 h 3056336"/>
              <a:gd name="connsiteX67" fmla="*/ 2551214 w 2574482"/>
              <a:gd name="connsiteY67" fmla="*/ 803477 h 3056336"/>
              <a:gd name="connsiteX68" fmla="*/ 2503589 w 2574482"/>
              <a:gd name="connsiteY68" fmla="*/ 908252 h 3056336"/>
              <a:gd name="connsiteX69" fmla="*/ 2417864 w 2574482"/>
              <a:gd name="connsiteY69" fmla="*/ 1013027 h 3056336"/>
              <a:gd name="connsiteX70" fmla="*/ 2332139 w 2574482"/>
              <a:gd name="connsiteY70" fmla="*/ 1203527 h 3056336"/>
              <a:gd name="connsiteX71" fmla="*/ 2241652 w 2574482"/>
              <a:gd name="connsiteY71" fmla="*/ 1446415 h 3056336"/>
              <a:gd name="connsiteX72" fmla="*/ 2117827 w 2574482"/>
              <a:gd name="connsiteY72" fmla="*/ 1779790 h 3056336"/>
              <a:gd name="connsiteX73" fmla="*/ 1932089 w 2574482"/>
              <a:gd name="connsiteY73" fmla="*/ 2236990 h 3056336"/>
              <a:gd name="connsiteX74" fmla="*/ 1760639 w 2574482"/>
              <a:gd name="connsiteY74" fmla="*/ 2627515 h 3056336"/>
              <a:gd name="connsiteX75" fmla="*/ 1646339 w 2574482"/>
              <a:gd name="connsiteY75" fmla="*/ 2851352 h 3056336"/>
              <a:gd name="connsiteX76" fmla="*/ 1503464 w 2574482"/>
              <a:gd name="connsiteY76" fmla="*/ 3022802 h 3056336"/>
              <a:gd name="connsiteX77" fmla="*/ 1303439 w 2574482"/>
              <a:gd name="connsiteY77" fmla="*/ 3056140 h 3056336"/>
              <a:gd name="connsiteX78" fmla="*/ 1174852 w 2574482"/>
              <a:gd name="connsiteY78" fmla="*/ 3018040 h 3056336"/>
              <a:gd name="connsiteX79" fmla="*/ 1041502 w 2574482"/>
              <a:gd name="connsiteY79" fmla="*/ 3003752 h 3056336"/>
              <a:gd name="connsiteX80" fmla="*/ 908152 w 2574482"/>
              <a:gd name="connsiteY80" fmla="*/ 3027565 h 3056336"/>
              <a:gd name="connsiteX81" fmla="*/ 708127 w 2574482"/>
              <a:gd name="connsiteY81" fmla="*/ 3041852 h 3056336"/>
              <a:gd name="connsiteX82" fmla="*/ 589064 w 2574482"/>
              <a:gd name="connsiteY82" fmla="*/ 3008515 h 3056336"/>
              <a:gd name="connsiteX83" fmla="*/ 508102 w 2574482"/>
              <a:gd name="connsiteY83" fmla="*/ 2903740 h 3056336"/>
              <a:gd name="connsiteX84" fmla="*/ 341414 w 2574482"/>
              <a:gd name="connsiteY84" fmla="*/ 2508452 h 3056336"/>
              <a:gd name="connsiteX85" fmla="*/ 74714 w 2574482"/>
              <a:gd name="connsiteY85" fmla="*/ 1798840 h 3056336"/>
              <a:gd name="connsiteX86" fmla="*/ 8039 w 2574482"/>
              <a:gd name="connsiteY86" fmla="*/ 1532140 h 3056336"/>
              <a:gd name="connsiteX87" fmla="*/ 8039 w 2574482"/>
              <a:gd name="connsiteY87" fmla="*/ 1346402 h 3056336"/>
              <a:gd name="connsiteX88" fmla="*/ 69952 w 2574482"/>
              <a:gd name="connsiteY88" fmla="*/ 1132090 h 3056336"/>
              <a:gd name="connsiteX89" fmla="*/ 165202 w 2574482"/>
              <a:gd name="connsiteY89" fmla="*/ 941590 h 3056336"/>
              <a:gd name="connsiteX90" fmla="*/ 317602 w 2574482"/>
              <a:gd name="connsiteY90" fmla="*/ 822527 h 3056336"/>
              <a:gd name="connsiteX91" fmla="*/ 503339 w 2574482"/>
              <a:gd name="connsiteY91" fmla="*/ 746327 h 3056336"/>
              <a:gd name="connsiteX92" fmla="*/ 717652 w 2574482"/>
              <a:gd name="connsiteY92" fmla="*/ 717752 h 3056336"/>
              <a:gd name="connsiteX93" fmla="*/ 779564 w 2574482"/>
              <a:gd name="connsiteY93" fmla="*/ 832052 h 3056336"/>
              <a:gd name="connsiteX94" fmla="*/ 855764 w 2574482"/>
              <a:gd name="connsiteY94" fmla="*/ 917777 h 3056336"/>
              <a:gd name="connsiteX95" fmla="*/ 979589 w 2574482"/>
              <a:gd name="connsiteY95" fmla="*/ 960640 h 3056336"/>
              <a:gd name="connsiteX96" fmla="*/ 1184377 w 2574482"/>
              <a:gd name="connsiteY96" fmla="*/ 979690 h 3056336"/>
              <a:gd name="connsiteX97" fmla="*/ 1398689 w 2574482"/>
              <a:gd name="connsiteY97" fmla="*/ 993977 h 3056336"/>
              <a:gd name="connsiteX98" fmla="*/ 1574902 w 2574482"/>
              <a:gd name="connsiteY98" fmla="*/ 1013027 h 3056336"/>
              <a:gd name="connsiteX99" fmla="*/ 1665389 w 2574482"/>
              <a:gd name="connsiteY99" fmla="*/ 1013027 h 3056336"/>
              <a:gd name="connsiteX100" fmla="*/ 1717777 w 2574482"/>
              <a:gd name="connsiteY100" fmla="*/ 998740 h 3056336"/>
              <a:gd name="connsiteX101" fmla="*/ 1746352 w 2574482"/>
              <a:gd name="connsiteY101" fmla="*/ 1036840 h 3056336"/>
              <a:gd name="connsiteX102" fmla="*/ 1774927 w 2574482"/>
              <a:gd name="connsiteY102" fmla="*/ 1098752 h 3056336"/>
              <a:gd name="connsiteX103" fmla="*/ 1827314 w 2574482"/>
              <a:gd name="connsiteY103" fmla="*/ 1155902 h 3056336"/>
              <a:gd name="connsiteX104" fmla="*/ 1803502 w 2574482"/>
              <a:gd name="connsiteY104" fmla="*/ 1217815 h 3056336"/>
              <a:gd name="connsiteX105" fmla="*/ 1660627 w 2574482"/>
              <a:gd name="connsiteY105" fmla="*/ 1208290 h 3056336"/>
              <a:gd name="connsiteX106" fmla="*/ 1336777 w 2574482"/>
              <a:gd name="connsiteY106" fmla="*/ 1203527 h 3056336"/>
              <a:gd name="connsiteX107" fmla="*/ 1008164 w 2574482"/>
              <a:gd name="connsiteY107" fmla="*/ 1198765 h 3056336"/>
              <a:gd name="connsiteX108" fmla="*/ 712889 w 2574482"/>
              <a:gd name="connsiteY108" fmla="*/ 1208290 h 3056336"/>
              <a:gd name="connsiteX109" fmla="*/ 550964 w 2574482"/>
              <a:gd name="connsiteY109" fmla="*/ 1246390 h 3056336"/>
              <a:gd name="connsiteX110" fmla="*/ 498577 w 2574482"/>
              <a:gd name="connsiteY110" fmla="*/ 1313065 h 3056336"/>
              <a:gd name="connsiteX111" fmla="*/ 489052 w 2574482"/>
              <a:gd name="connsiteY111" fmla="*/ 1417840 h 3056336"/>
              <a:gd name="connsiteX112" fmla="*/ 560489 w 2574482"/>
              <a:gd name="connsiteY112" fmla="*/ 1703590 h 3056336"/>
              <a:gd name="connsiteX113" fmla="*/ 693839 w 2574482"/>
              <a:gd name="connsiteY113" fmla="*/ 1998865 h 3056336"/>
              <a:gd name="connsiteX114" fmla="*/ 755752 w 2574482"/>
              <a:gd name="connsiteY114" fmla="*/ 2170315 h 3056336"/>
              <a:gd name="connsiteX115" fmla="*/ 831952 w 2574482"/>
              <a:gd name="connsiteY115" fmla="*/ 2394152 h 3056336"/>
              <a:gd name="connsiteX116" fmla="*/ 912914 w 2574482"/>
              <a:gd name="connsiteY116" fmla="*/ 2560840 h 3056336"/>
              <a:gd name="connsiteX117" fmla="*/ 989114 w 2574482"/>
              <a:gd name="connsiteY117" fmla="*/ 2651327 h 3056336"/>
              <a:gd name="connsiteX118" fmla="*/ 1127227 w 2574482"/>
              <a:gd name="connsiteY118" fmla="*/ 2675140 h 3056336"/>
              <a:gd name="connsiteX119" fmla="*/ 1236764 w 2574482"/>
              <a:gd name="connsiteY119" fmla="*/ 2598940 h 3056336"/>
              <a:gd name="connsiteX120" fmla="*/ 1317727 w 2574482"/>
              <a:gd name="connsiteY120" fmla="*/ 2394152 h 3056336"/>
              <a:gd name="connsiteX121" fmla="*/ 1384402 w 2574482"/>
              <a:gd name="connsiteY121" fmla="*/ 2227465 h 3056336"/>
              <a:gd name="connsiteX122" fmla="*/ 1460602 w 2574482"/>
              <a:gd name="connsiteY122" fmla="*/ 2065540 h 3056336"/>
              <a:gd name="connsiteX123" fmla="*/ 1536802 w 2574482"/>
              <a:gd name="connsiteY123" fmla="*/ 1894090 h 3056336"/>
              <a:gd name="connsiteX124" fmla="*/ 1570139 w 2574482"/>
              <a:gd name="connsiteY124" fmla="*/ 1789315 h 3056336"/>
              <a:gd name="connsiteX0" fmla="*/ 1570139 w 2577280"/>
              <a:gd name="connsiteY0" fmla="*/ 1789315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3439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89064 w 2577280"/>
              <a:gd name="connsiteY82" fmla="*/ 3008515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717652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27314 w 2577280"/>
              <a:gd name="connsiteY103" fmla="*/ 1155902 h 3056336"/>
              <a:gd name="connsiteX104" fmla="*/ 1803502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17727 w 2577280"/>
              <a:gd name="connsiteY120" fmla="*/ 2394152 h 3056336"/>
              <a:gd name="connsiteX121" fmla="*/ 1384402 w 2577280"/>
              <a:gd name="connsiteY121" fmla="*/ 2227465 h 3056336"/>
              <a:gd name="connsiteX122" fmla="*/ 1460602 w 2577280"/>
              <a:gd name="connsiteY122" fmla="*/ 2065540 h 3056336"/>
              <a:gd name="connsiteX123" fmla="*/ 1536802 w 2577280"/>
              <a:gd name="connsiteY123" fmla="*/ 1894090 h 3056336"/>
              <a:gd name="connsiteX124" fmla="*/ 1570139 w 2577280"/>
              <a:gd name="connsiteY124" fmla="*/ 1789315 h 3056336"/>
              <a:gd name="connsiteX0" fmla="*/ 1570139 w 2577280"/>
              <a:gd name="connsiteY0" fmla="*/ 1789315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89064 w 2577280"/>
              <a:gd name="connsiteY82" fmla="*/ 3008515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717652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27314 w 2577280"/>
              <a:gd name="connsiteY103" fmla="*/ 1155902 h 3056336"/>
              <a:gd name="connsiteX104" fmla="*/ 1803502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17727 w 2577280"/>
              <a:gd name="connsiteY120" fmla="*/ 2394152 h 3056336"/>
              <a:gd name="connsiteX121" fmla="*/ 1384402 w 2577280"/>
              <a:gd name="connsiteY121" fmla="*/ 2227465 h 3056336"/>
              <a:gd name="connsiteX122" fmla="*/ 1460602 w 2577280"/>
              <a:gd name="connsiteY122" fmla="*/ 2065540 h 3056336"/>
              <a:gd name="connsiteX123" fmla="*/ 1536802 w 2577280"/>
              <a:gd name="connsiteY123" fmla="*/ 1894090 h 3056336"/>
              <a:gd name="connsiteX124" fmla="*/ 1570139 w 2577280"/>
              <a:gd name="connsiteY124" fmla="*/ 1789315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89064 w 2577280"/>
              <a:gd name="connsiteY82" fmla="*/ 3008515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717652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27314 w 2577280"/>
              <a:gd name="connsiteY103" fmla="*/ 1155902 h 3056336"/>
              <a:gd name="connsiteX104" fmla="*/ 1803502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17727 w 2577280"/>
              <a:gd name="connsiteY120" fmla="*/ 2394152 h 3056336"/>
              <a:gd name="connsiteX121" fmla="*/ 1384402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89064 w 2577280"/>
              <a:gd name="connsiteY82" fmla="*/ 3008515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717652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27314 w 2577280"/>
              <a:gd name="connsiteY103" fmla="*/ 1155902 h 3056336"/>
              <a:gd name="connsiteX104" fmla="*/ 1803502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17727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89064 w 2577280"/>
              <a:gd name="connsiteY82" fmla="*/ 3008515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717652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27314 w 2577280"/>
              <a:gd name="connsiteY103" fmla="*/ 1155902 h 3056336"/>
              <a:gd name="connsiteX104" fmla="*/ 1803502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717652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27314 w 2577280"/>
              <a:gd name="connsiteY103" fmla="*/ 1155902 h 3056336"/>
              <a:gd name="connsiteX104" fmla="*/ 1803502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703364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27314 w 2577280"/>
              <a:gd name="connsiteY103" fmla="*/ 1155902 h 3056336"/>
              <a:gd name="connsiteX104" fmla="*/ 1803502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27314 w 2577280"/>
              <a:gd name="connsiteY103" fmla="*/ 1155902 h 3056336"/>
              <a:gd name="connsiteX104" fmla="*/ 1803502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27314 w 2577280"/>
              <a:gd name="connsiteY103" fmla="*/ 1155902 h 3056336"/>
              <a:gd name="connsiteX104" fmla="*/ 1803502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17789 w 2577280"/>
              <a:gd name="connsiteY103" fmla="*/ 1151139 h 3056336"/>
              <a:gd name="connsiteX104" fmla="*/ 1803502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17789 w 2577280"/>
              <a:gd name="connsiteY103" fmla="*/ 1151139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08264 w 2577280"/>
              <a:gd name="connsiteY103" fmla="*/ 1174952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4927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41464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4789 w 2577280"/>
              <a:gd name="connsiteY24" fmla="*/ 460577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89202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93977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4452 w 2577280"/>
              <a:gd name="connsiteY58" fmla="*/ 312940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93977 w 2577280"/>
              <a:gd name="connsiteY35" fmla="*/ 331990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74927 w 2577280"/>
              <a:gd name="connsiteY58" fmla="*/ 308178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74927 w 2577280"/>
              <a:gd name="connsiteY58" fmla="*/ 308178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4452 w 2577280"/>
              <a:gd name="connsiteY58" fmla="*/ 317703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32027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27228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27228 h 3056336"/>
              <a:gd name="connsiteX59" fmla="*/ 1846364 w 2577280"/>
              <a:gd name="connsiteY59" fmla="*/ 265315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27228 h 3056336"/>
              <a:gd name="connsiteX59" fmla="*/ 1851126 w 2577280"/>
              <a:gd name="connsiteY59" fmla="*/ 270078 h 3056336"/>
              <a:gd name="connsiteX60" fmla="*/ 1936852 w 2577280"/>
              <a:gd name="connsiteY60" fmla="*/ 212927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27228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17690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3065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9077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0684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98602 w 2577280"/>
              <a:gd name="connsiteY92" fmla="*/ 717752 h 3056336"/>
              <a:gd name="connsiteX93" fmla="*/ 779564 w 2577280"/>
              <a:gd name="connsiteY93" fmla="*/ 832052 h 3056336"/>
              <a:gd name="connsiteX94" fmla="*/ 855764 w 2577280"/>
              <a:gd name="connsiteY94" fmla="*/ 917777 h 3056336"/>
              <a:gd name="connsiteX95" fmla="*/ 979589 w 2577280"/>
              <a:gd name="connsiteY95" fmla="*/ 960640 h 3056336"/>
              <a:gd name="connsiteX96" fmla="*/ 1184377 w 2577280"/>
              <a:gd name="connsiteY96" fmla="*/ 979690 h 3056336"/>
              <a:gd name="connsiteX97" fmla="*/ 1398689 w 2577280"/>
              <a:gd name="connsiteY97" fmla="*/ 993977 h 3056336"/>
              <a:gd name="connsiteX98" fmla="*/ 1574902 w 2577280"/>
              <a:gd name="connsiteY98" fmla="*/ 1013027 h 3056336"/>
              <a:gd name="connsiteX99" fmla="*/ 1665389 w 2577280"/>
              <a:gd name="connsiteY99" fmla="*/ 1013027 h 3056336"/>
              <a:gd name="connsiteX100" fmla="*/ 1717777 w 2577280"/>
              <a:gd name="connsiteY100" fmla="*/ 998740 h 3056336"/>
              <a:gd name="connsiteX101" fmla="*/ 1746352 w 2577280"/>
              <a:gd name="connsiteY101" fmla="*/ 1036840 h 3056336"/>
              <a:gd name="connsiteX102" fmla="*/ 1779690 w 2577280"/>
              <a:gd name="connsiteY102" fmla="*/ 1098752 h 3056336"/>
              <a:gd name="connsiteX103" fmla="*/ 1808264 w 2577280"/>
              <a:gd name="connsiteY103" fmla="*/ 1160665 h 3056336"/>
              <a:gd name="connsiteX104" fmla="*/ 1789214 w 2577280"/>
              <a:gd name="connsiteY104" fmla="*/ 1217815 h 3056336"/>
              <a:gd name="connsiteX105" fmla="*/ 1660627 w 2577280"/>
              <a:gd name="connsiteY105" fmla="*/ 1208290 h 3056336"/>
              <a:gd name="connsiteX106" fmla="*/ 1336777 w 2577280"/>
              <a:gd name="connsiteY106" fmla="*/ 1203527 h 3056336"/>
              <a:gd name="connsiteX107" fmla="*/ 1008164 w 2577280"/>
              <a:gd name="connsiteY107" fmla="*/ 1198765 h 3056336"/>
              <a:gd name="connsiteX108" fmla="*/ 712889 w 2577280"/>
              <a:gd name="connsiteY108" fmla="*/ 1208290 h 3056336"/>
              <a:gd name="connsiteX109" fmla="*/ 550964 w 2577280"/>
              <a:gd name="connsiteY109" fmla="*/ 1246390 h 3056336"/>
              <a:gd name="connsiteX110" fmla="*/ 498577 w 2577280"/>
              <a:gd name="connsiteY110" fmla="*/ 1310684 h 3056336"/>
              <a:gd name="connsiteX111" fmla="*/ 489052 w 2577280"/>
              <a:gd name="connsiteY111" fmla="*/ 1417840 h 3056336"/>
              <a:gd name="connsiteX112" fmla="*/ 560489 w 2577280"/>
              <a:gd name="connsiteY112" fmla="*/ 1703590 h 3056336"/>
              <a:gd name="connsiteX113" fmla="*/ 693839 w 2577280"/>
              <a:gd name="connsiteY113" fmla="*/ 1998865 h 3056336"/>
              <a:gd name="connsiteX114" fmla="*/ 755752 w 2577280"/>
              <a:gd name="connsiteY114" fmla="*/ 2170315 h 3056336"/>
              <a:gd name="connsiteX115" fmla="*/ 831952 w 2577280"/>
              <a:gd name="connsiteY115" fmla="*/ 2394152 h 3056336"/>
              <a:gd name="connsiteX116" fmla="*/ 912914 w 2577280"/>
              <a:gd name="connsiteY116" fmla="*/ 2560840 h 3056336"/>
              <a:gd name="connsiteX117" fmla="*/ 989114 w 2577280"/>
              <a:gd name="connsiteY117" fmla="*/ 2651327 h 3056336"/>
              <a:gd name="connsiteX118" fmla="*/ 1127227 w 2577280"/>
              <a:gd name="connsiteY118" fmla="*/ 2675140 h 3056336"/>
              <a:gd name="connsiteX119" fmla="*/ 1236764 w 2577280"/>
              <a:gd name="connsiteY119" fmla="*/ 2598940 h 3056336"/>
              <a:gd name="connsiteX120" fmla="*/ 1322490 w 2577280"/>
              <a:gd name="connsiteY120" fmla="*/ 2394152 h 3056336"/>
              <a:gd name="connsiteX121" fmla="*/ 1389165 w 2577280"/>
              <a:gd name="connsiteY121" fmla="*/ 2227465 h 3056336"/>
              <a:gd name="connsiteX122" fmla="*/ 1460602 w 2577280"/>
              <a:gd name="connsiteY122" fmla="*/ 2065540 h 3056336"/>
              <a:gd name="connsiteX123" fmla="*/ 1536802 w 2577280"/>
              <a:gd name="connsiteY123" fmla="*/ 1894090 h 3056336"/>
              <a:gd name="connsiteX124" fmla="*/ 1608239 w 2577280"/>
              <a:gd name="connsiteY124"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9860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7777 w 2577280"/>
              <a:gd name="connsiteY101" fmla="*/ 998740 h 3056336"/>
              <a:gd name="connsiteX102" fmla="*/ 1746352 w 2577280"/>
              <a:gd name="connsiteY102" fmla="*/ 1036840 h 3056336"/>
              <a:gd name="connsiteX103" fmla="*/ 1779690 w 2577280"/>
              <a:gd name="connsiteY103" fmla="*/ 1098752 h 3056336"/>
              <a:gd name="connsiteX104" fmla="*/ 1808264 w 2577280"/>
              <a:gd name="connsiteY104" fmla="*/ 1160665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91459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7777 w 2577280"/>
              <a:gd name="connsiteY101" fmla="*/ 998740 h 3056336"/>
              <a:gd name="connsiteX102" fmla="*/ 1746352 w 2577280"/>
              <a:gd name="connsiteY102" fmla="*/ 1036840 h 3056336"/>
              <a:gd name="connsiteX103" fmla="*/ 1779690 w 2577280"/>
              <a:gd name="connsiteY103" fmla="*/ 1098752 h 3056336"/>
              <a:gd name="connsiteX104" fmla="*/ 1808264 w 2577280"/>
              <a:gd name="connsiteY104" fmla="*/ 1160665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86696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7777 w 2577280"/>
              <a:gd name="connsiteY101" fmla="*/ 998740 h 3056336"/>
              <a:gd name="connsiteX102" fmla="*/ 1746352 w 2577280"/>
              <a:gd name="connsiteY102" fmla="*/ 1036840 h 3056336"/>
              <a:gd name="connsiteX103" fmla="*/ 1779690 w 2577280"/>
              <a:gd name="connsiteY103" fmla="*/ 1098752 h 3056336"/>
              <a:gd name="connsiteX104" fmla="*/ 1808264 w 2577280"/>
              <a:gd name="connsiteY104" fmla="*/ 1160665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7777 w 2577280"/>
              <a:gd name="connsiteY101" fmla="*/ 998740 h 3056336"/>
              <a:gd name="connsiteX102" fmla="*/ 1746352 w 2577280"/>
              <a:gd name="connsiteY102" fmla="*/ 1036840 h 3056336"/>
              <a:gd name="connsiteX103" fmla="*/ 1779690 w 2577280"/>
              <a:gd name="connsiteY103" fmla="*/ 1098752 h 3056336"/>
              <a:gd name="connsiteX104" fmla="*/ 1808264 w 2577280"/>
              <a:gd name="connsiteY104" fmla="*/ 1160665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6352 w 2577280"/>
              <a:gd name="connsiteY102" fmla="*/ 1036840 h 3056336"/>
              <a:gd name="connsiteX103" fmla="*/ 1779690 w 2577280"/>
              <a:gd name="connsiteY103" fmla="*/ 1098752 h 3056336"/>
              <a:gd name="connsiteX104" fmla="*/ 1808264 w 2577280"/>
              <a:gd name="connsiteY104" fmla="*/ 1160665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6352 w 2577280"/>
              <a:gd name="connsiteY102" fmla="*/ 1036840 h 3056336"/>
              <a:gd name="connsiteX103" fmla="*/ 1779690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6352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36827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9214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89214 w 2577280"/>
              <a:gd name="connsiteY35" fmla="*/ 322465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6833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84452 w 2577280"/>
              <a:gd name="connsiteY35" fmla="*/ 317702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6833 w 2577280"/>
              <a:gd name="connsiteY58" fmla="*/ 331990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84452 w 2577280"/>
              <a:gd name="connsiteY35" fmla="*/ 317702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91596 w 2577280"/>
              <a:gd name="connsiteY35" fmla="*/ 327227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86834 w 2577280"/>
              <a:gd name="connsiteY35" fmla="*/ 312939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5877 w 2577280"/>
              <a:gd name="connsiteY57" fmla="*/ 398665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86834 w 2577280"/>
              <a:gd name="connsiteY35" fmla="*/ 312939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3496 w 2577280"/>
              <a:gd name="connsiteY57" fmla="*/ 396284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86834 w 2577280"/>
              <a:gd name="connsiteY35" fmla="*/ 312939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48734 w 2577280"/>
              <a:gd name="connsiteY57" fmla="*/ 393903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86834 w 2577280"/>
              <a:gd name="connsiteY35" fmla="*/ 312939 h 3056336"/>
              <a:gd name="connsiteX36" fmla="*/ 1760639 w 2577280"/>
              <a:gd name="connsiteY36" fmla="*/ 403427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1115 w 2577280"/>
              <a:gd name="connsiteY57" fmla="*/ 393903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86834 w 2577280"/>
              <a:gd name="connsiteY35" fmla="*/ 312939 h 3056336"/>
              <a:gd name="connsiteX36" fmla="*/ 1748733 w 2577280"/>
              <a:gd name="connsiteY36" fmla="*/ 401046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22539 w 2577280"/>
              <a:gd name="connsiteY54" fmla="*/ 622502 h 3056336"/>
              <a:gd name="connsiteX55" fmla="*/ 1717777 w 2577280"/>
              <a:gd name="connsiteY55" fmla="*/ 551065 h 3056336"/>
              <a:gd name="connsiteX56" fmla="*/ 1732064 w 2577280"/>
              <a:gd name="connsiteY56" fmla="*/ 470102 h 3056336"/>
              <a:gd name="connsiteX57" fmla="*/ 1751115 w 2577280"/>
              <a:gd name="connsiteY57" fmla="*/ 393903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86834 w 2577280"/>
              <a:gd name="connsiteY35" fmla="*/ 312939 h 3056336"/>
              <a:gd name="connsiteX36" fmla="*/ 1748733 w 2577280"/>
              <a:gd name="connsiteY36" fmla="*/ 401046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17777 w 2577280"/>
              <a:gd name="connsiteY54" fmla="*/ 622502 h 3056336"/>
              <a:gd name="connsiteX55" fmla="*/ 1717777 w 2577280"/>
              <a:gd name="connsiteY55" fmla="*/ 551065 h 3056336"/>
              <a:gd name="connsiteX56" fmla="*/ 1732064 w 2577280"/>
              <a:gd name="connsiteY56" fmla="*/ 470102 h 3056336"/>
              <a:gd name="connsiteX57" fmla="*/ 1751115 w 2577280"/>
              <a:gd name="connsiteY57" fmla="*/ 393903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1589 w 2577280"/>
              <a:gd name="connsiteY34" fmla="*/ 241502 h 3056336"/>
              <a:gd name="connsiteX35" fmla="*/ 1789215 w 2577280"/>
              <a:gd name="connsiteY35" fmla="*/ 322464 h 3056336"/>
              <a:gd name="connsiteX36" fmla="*/ 1748733 w 2577280"/>
              <a:gd name="connsiteY36" fmla="*/ 401046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17777 w 2577280"/>
              <a:gd name="connsiteY54" fmla="*/ 622502 h 3056336"/>
              <a:gd name="connsiteX55" fmla="*/ 1717777 w 2577280"/>
              <a:gd name="connsiteY55" fmla="*/ 551065 h 3056336"/>
              <a:gd name="connsiteX56" fmla="*/ 1732064 w 2577280"/>
              <a:gd name="connsiteY56" fmla="*/ 470102 h 3056336"/>
              <a:gd name="connsiteX57" fmla="*/ 1751115 w 2577280"/>
              <a:gd name="connsiteY57" fmla="*/ 393903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3970 w 2577280"/>
              <a:gd name="connsiteY34" fmla="*/ 241502 h 3056336"/>
              <a:gd name="connsiteX35" fmla="*/ 1789215 w 2577280"/>
              <a:gd name="connsiteY35" fmla="*/ 322464 h 3056336"/>
              <a:gd name="connsiteX36" fmla="*/ 1748733 w 2577280"/>
              <a:gd name="connsiteY36" fmla="*/ 401046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17777 w 2577280"/>
              <a:gd name="connsiteY54" fmla="*/ 622502 h 3056336"/>
              <a:gd name="connsiteX55" fmla="*/ 1717777 w 2577280"/>
              <a:gd name="connsiteY55" fmla="*/ 551065 h 3056336"/>
              <a:gd name="connsiteX56" fmla="*/ 1732064 w 2577280"/>
              <a:gd name="connsiteY56" fmla="*/ 470102 h 3056336"/>
              <a:gd name="connsiteX57" fmla="*/ 1751115 w 2577280"/>
              <a:gd name="connsiteY57" fmla="*/ 393903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46414 w 2577280"/>
              <a:gd name="connsiteY8" fmla="*/ 427240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3970 w 2577280"/>
              <a:gd name="connsiteY34" fmla="*/ 241502 h 3056336"/>
              <a:gd name="connsiteX35" fmla="*/ 1789215 w 2577280"/>
              <a:gd name="connsiteY35" fmla="*/ 322464 h 3056336"/>
              <a:gd name="connsiteX36" fmla="*/ 1748733 w 2577280"/>
              <a:gd name="connsiteY36" fmla="*/ 401046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17777 w 2577280"/>
              <a:gd name="connsiteY54" fmla="*/ 622502 h 3056336"/>
              <a:gd name="connsiteX55" fmla="*/ 1717777 w 2577280"/>
              <a:gd name="connsiteY55" fmla="*/ 551065 h 3056336"/>
              <a:gd name="connsiteX56" fmla="*/ 1727302 w 2577280"/>
              <a:gd name="connsiteY56" fmla="*/ 470102 h 3056336"/>
              <a:gd name="connsiteX57" fmla="*/ 1751115 w 2577280"/>
              <a:gd name="connsiteY57" fmla="*/ 393903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55939 w 2577280"/>
              <a:gd name="connsiteY8" fmla="*/ 434384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3970 w 2577280"/>
              <a:gd name="connsiteY34" fmla="*/ 241502 h 3056336"/>
              <a:gd name="connsiteX35" fmla="*/ 1789215 w 2577280"/>
              <a:gd name="connsiteY35" fmla="*/ 322464 h 3056336"/>
              <a:gd name="connsiteX36" fmla="*/ 1748733 w 2577280"/>
              <a:gd name="connsiteY36" fmla="*/ 401046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3964 w 2577280"/>
              <a:gd name="connsiteY53" fmla="*/ 693940 h 3056336"/>
              <a:gd name="connsiteX54" fmla="*/ 1717777 w 2577280"/>
              <a:gd name="connsiteY54" fmla="*/ 622502 h 3056336"/>
              <a:gd name="connsiteX55" fmla="*/ 1717777 w 2577280"/>
              <a:gd name="connsiteY55" fmla="*/ 551065 h 3056336"/>
              <a:gd name="connsiteX56" fmla="*/ 1727302 w 2577280"/>
              <a:gd name="connsiteY56" fmla="*/ 470102 h 3056336"/>
              <a:gd name="connsiteX57" fmla="*/ 1751115 w 2577280"/>
              <a:gd name="connsiteY57" fmla="*/ 393903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 name="connsiteX0" fmla="*/ 1608239 w 2577280"/>
              <a:gd name="connsiteY0" fmla="*/ 1717878 h 3056336"/>
              <a:gd name="connsiteX1" fmla="*/ 1708252 w 2577280"/>
              <a:gd name="connsiteY1" fmla="*/ 1470227 h 3056336"/>
              <a:gd name="connsiteX2" fmla="*/ 1803502 w 2577280"/>
              <a:gd name="connsiteY2" fmla="*/ 1213052 h 3056336"/>
              <a:gd name="connsiteX3" fmla="*/ 1870177 w 2577280"/>
              <a:gd name="connsiteY3" fmla="*/ 1046365 h 3056336"/>
              <a:gd name="connsiteX4" fmla="*/ 1941614 w 2577280"/>
              <a:gd name="connsiteY4" fmla="*/ 922540 h 3056336"/>
              <a:gd name="connsiteX5" fmla="*/ 2065439 w 2577280"/>
              <a:gd name="connsiteY5" fmla="*/ 841577 h 3056336"/>
              <a:gd name="connsiteX6" fmla="*/ 2189264 w 2577280"/>
              <a:gd name="connsiteY6" fmla="*/ 736802 h 3056336"/>
              <a:gd name="connsiteX7" fmla="*/ 2289277 w 2577280"/>
              <a:gd name="connsiteY7" fmla="*/ 560590 h 3056336"/>
              <a:gd name="connsiteX8" fmla="*/ 2255939 w 2577280"/>
              <a:gd name="connsiteY8" fmla="*/ 434384 h 3056336"/>
              <a:gd name="connsiteX9" fmla="*/ 2184502 w 2577280"/>
              <a:gd name="connsiteY9" fmla="*/ 379615 h 3056336"/>
              <a:gd name="connsiteX10" fmla="*/ 2089252 w 2577280"/>
              <a:gd name="connsiteY10" fmla="*/ 403427 h 3056336"/>
              <a:gd name="connsiteX11" fmla="*/ 1984477 w 2577280"/>
              <a:gd name="connsiteY11" fmla="*/ 484390 h 3056336"/>
              <a:gd name="connsiteX12" fmla="*/ 1946377 w 2577280"/>
              <a:gd name="connsiteY12" fmla="*/ 593927 h 3056336"/>
              <a:gd name="connsiteX13" fmla="*/ 1908277 w 2577280"/>
              <a:gd name="connsiteY13" fmla="*/ 770140 h 3056336"/>
              <a:gd name="connsiteX14" fmla="*/ 1832077 w 2577280"/>
              <a:gd name="connsiteY14" fmla="*/ 908252 h 3056336"/>
              <a:gd name="connsiteX15" fmla="*/ 1736827 w 2577280"/>
              <a:gd name="connsiteY15" fmla="*/ 974927 h 3056336"/>
              <a:gd name="connsiteX16" fmla="*/ 1641577 w 2577280"/>
              <a:gd name="connsiteY16" fmla="*/ 1008265 h 3056336"/>
              <a:gd name="connsiteX17" fmla="*/ 1417739 w 2577280"/>
              <a:gd name="connsiteY17" fmla="*/ 989215 h 3056336"/>
              <a:gd name="connsiteX18" fmla="*/ 1246289 w 2577280"/>
              <a:gd name="connsiteY18" fmla="*/ 979690 h 3056336"/>
              <a:gd name="connsiteX19" fmla="*/ 1046264 w 2577280"/>
              <a:gd name="connsiteY19" fmla="*/ 965402 h 3056336"/>
              <a:gd name="connsiteX20" fmla="*/ 946252 w 2577280"/>
              <a:gd name="connsiteY20" fmla="*/ 955877 h 3056336"/>
              <a:gd name="connsiteX21" fmla="*/ 855764 w 2577280"/>
              <a:gd name="connsiteY21" fmla="*/ 922540 h 3056336"/>
              <a:gd name="connsiteX22" fmla="*/ 765277 w 2577280"/>
              <a:gd name="connsiteY22" fmla="*/ 813002 h 3056336"/>
              <a:gd name="connsiteX23" fmla="*/ 689077 w 2577280"/>
              <a:gd name="connsiteY23" fmla="*/ 674890 h 3056336"/>
              <a:gd name="connsiteX24" fmla="*/ 679551 w 2577280"/>
              <a:gd name="connsiteY24" fmla="*/ 465339 h 3056336"/>
              <a:gd name="connsiteX25" fmla="*/ 736701 w 2577280"/>
              <a:gd name="connsiteY25" fmla="*/ 322465 h 3056336"/>
              <a:gd name="connsiteX26" fmla="*/ 817664 w 2577280"/>
              <a:gd name="connsiteY26" fmla="*/ 222453 h 3056336"/>
              <a:gd name="connsiteX27" fmla="*/ 917677 w 2577280"/>
              <a:gd name="connsiteY27" fmla="*/ 151015 h 3056336"/>
              <a:gd name="connsiteX28" fmla="*/ 1055789 w 2577280"/>
              <a:gd name="connsiteY28" fmla="*/ 93865 h 3056336"/>
              <a:gd name="connsiteX29" fmla="*/ 1208189 w 2577280"/>
              <a:gd name="connsiteY29" fmla="*/ 51002 h 3056336"/>
              <a:gd name="connsiteX30" fmla="*/ 1332014 w 2577280"/>
              <a:gd name="connsiteY30" fmla="*/ 8140 h 3056336"/>
              <a:gd name="connsiteX31" fmla="*/ 1436789 w 2577280"/>
              <a:gd name="connsiteY31" fmla="*/ 3377 h 3056336"/>
              <a:gd name="connsiteX32" fmla="*/ 1555852 w 2577280"/>
              <a:gd name="connsiteY32" fmla="*/ 46240 h 3056336"/>
              <a:gd name="connsiteX33" fmla="*/ 1679677 w 2577280"/>
              <a:gd name="connsiteY33" fmla="*/ 155777 h 3056336"/>
              <a:gd name="connsiteX34" fmla="*/ 1743970 w 2577280"/>
              <a:gd name="connsiteY34" fmla="*/ 241502 h 3056336"/>
              <a:gd name="connsiteX35" fmla="*/ 1789215 w 2577280"/>
              <a:gd name="connsiteY35" fmla="*/ 322464 h 3056336"/>
              <a:gd name="connsiteX36" fmla="*/ 1748733 w 2577280"/>
              <a:gd name="connsiteY36" fmla="*/ 401046 h 3056336"/>
              <a:gd name="connsiteX37" fmla="*/ 1717777 w 2577280"/>
              <a:gd name="connsiteY37" fmla="*/ 522490 h 3056336"/>
              <a:gd name="connsiteX38" fmla="*/ 1713014 w 2577280"/>
              <a:gd name="connsiteY38" fmla="*/ 655840 h 3056336"/>
              <a:gd name="connsiteX39" fmla="*/ 1655864 w 2577280"/>
              <a:gd name="connsiteY39" fmla="*/ 746327 h 3056336"/>
              <a:gd name="connsiteX40" fmla="*/ 1536802 w 2577280"/>
              <a:gd name="connsiteY40" fmla="*/ 774902 h 3056336"/>
              <a:gd name="connsiteX41" fmla="*/ 1408214 w 2577280"/>
              <a:gd name="connsiteY41" fmla="*/ 736802 h 3056336"/>
              <a:gd name="connsiteX42" fmla="*/ 1298677 w 2577280"/>
              <a:gd name="connsiteY42" fmla="*/ 646315 h 3056336"/>
              <a:gd name="connsiteX43" fmla="*/ 1246289 w 2577280"/>
              <a:gd name="connsiteY43" fmla="*/ 551065 h 3056336"/>
              <a:gd name="connsiteX44" fmla="*/ 1217714 w 2577280"/>
              <a:gd name="connsiteY44" fmla="*/ 441527 h 3056336"/>
              <a:gd name="connsiteX45" fmla="*/ 1246289 w 2577280"/>
              <a:gd name="connsiteY45" fmla="*/ 389140 h 3056336"/>
              <a:gd name="connsiteX46" fmla="*/ 1312964 w 2577280"/>
              <a:gd name="connsiteY46" fmla="*/ 398665 h 3056336"/>
              <a:gd name="connsiteX47" fmla="*/ 1379639 w 2577280"/>
              <a:gd name="connsiteY47" fmla="*/ 465340 h 3056336"/>
              <a:gd name="connsiteX48" fmla="*/ 1465364 w 2577280"/>
              <a:gd name="connsiteY48" fmla="*/ 579640 h 3056336"/>
              <a:gd name="connsiteX49" fmla="*/ 1541564 w 2577280"/>
              <a:gd name="connsiteY49" fmla="*/ 698702 h 3056336"/>
              <a:gd name="connsiteX50" fmla="*/ 1584427 w 2577280"/>
              <a:gd name="connsiteY50" fmla="*/ 760615 h 3056336"/>
              <a:gd name="connsiteX51" fmla="*/ 1589189 w 2577280"/>
              <a:gd name="connsiteY51" fmla="*/ 770140 h 3056336"/>
              <a:gd name="connsiteX52" fmla="*/ 1665389 w 2577280"/>
              <a:gd name="connsiteY52" fmla="*/ 741565 h 3056336"/>
              <a:gd name="connsiteX53" fmla="*/ 1698727 w 2577280"/>
              <a:gd name="connsiteY53" fmla="*/ 693940 h 3056336"/>
              <a:gd name="connsiteX54" fmla="*/ 1717777 w 2577280"/>
              <a:gd name="connsiteY54" fmla="*/ 622502 h 3056336"/>
              <a:gd name="connsiteX55" fmla="*/ 1717777 w 2577280"/>
              <a:gd name="connsiteY55" fmla="*/ 551065 h 3056336"/>
              <a:gd name="connsiteX56" fmla="*/ 1727302 w 2577280"/>
              <a:gd name="connsiteY56" fmla="*/ 470102 h 3056336"/>
              <a:gd name="connsiteX57" fmla="*/ 1751115 w 2577280"/>
              <a:gd name="connsiteY57" fmla="*/ 393903 h 3056336"/>
              <a:gd name="connsiteX58" fmla="*/ 1784452 w 2577280"/>
              <a:gd name="connsiteY58" fmla="*/ 343896 h 3056336"/>
              <a:gd name="connsiteX59" fmla="*/ 1851126 w 2577280"/>
              <a:gd name="connsiteY59" fmla="*/ 270078 h 3056336"/>
              <a:gd name="connsiteX60" fmla="*/ 1941614 w 2577280"/>
              <a:gd name="connsiteY60" fmla="*/ 217689 h 3056336"/>
              <a:gd name="connsiteX61" fmla="*/ 2060677 w 2577280"/>
              <a:gd name="connsiteY61" fmla="*/ 184352 h 3056336"/>
              <a:gd name="connsiteX62" fmla="*/ 2184502 w 2577280"/>
              <a:gd name="connsiteY62" fmla="*/ 184352 h 3056336"/>
              <a:gd name="connsiteX63" fmla="*/ 2346427 w 2577280"/>
              <a:gd name="connsiteY63" fmla="*/ 241502 h 3056336"/>
              <a:gd name="connsiteX64" fmla="*/ 2479777 w 2577280"/>
              <a:gd name="connsiteY64" fmla="*/ 351040 h 3056336"/>
              <a:gd name="connsiteX65" fmla="*/ 2565502 w 2577280"/>
              <a:gd name="connsiteY65" fmla="*/ 517727 h 3056336"/>
              <a:gd name="connsiteX66" fmla="*/ 2575027 w 2577280"/>
              <a:gd name="connsiteY66" fmla="*/ 660602 h 3056336"/>
              <a:gd name="connsiteX67" fmla="*/ 2551214 w 2577280"/>
              <a:gd name="connsiteY67" fmla="*/ 803477 h 3056336"/>
              <a:gd name="connsiteX68" fmla="*/ 2503589 w 2577280"/>
              <a:gd name="connsiteY68" fmla="*/ 908252 h 3056336"/>
              <a:gd name="connsiteX69" fmla="*/ 2417864 w 2577280"/>
              <a:gd name="connsiteY69" fmla="*/ 1013027 h 3056336"/>
              <a:gd name="connsiteX70" fmla="*/ 2332139 w 2577280"/>
              <a:gd name="connsiteY70" fmla="*/ 1203527 h 3056336"/>
              <a:gd name="connsiteX71" fmla="*/ 2241652 w 2577280"/>
              <a:gd name="connsiteY71" fmla="*/ 1446415 h 3056336"/>
              <a:gd name="connsiteX72" fmla="*/ 2117827 w 2577280"/>
              <a:gd name="connsiteY72" fmla="*/ 1779790 h 3056336"/>
              <a:gd name="connsiteX73" fmla="*/ 1932089 w 2577280"/>
              <a:gd name="connsiteY73" fmla="*/ 2236990 h 3056336"/>
              <a:gd name="connsiteX74" fmla="*/ 1760639 w 2577280"/>
              <a:gd name="connsiteY74" fmla="*/ 2627515 h 3056336"/>
              <a:gd name="connsiteX75" fmla="*/ 1646339 w 2577280"/>
              <a:gd name="connsiteY75" fmla="*/ 2851352 h 3056336"/>
              <a:gd name="connsiteX76" fmla="*/ 1503464 w 2577280"/>
              <a:gd name="connsiteY76" fmla="*/ 3022802 h 3056336"/>
              <a:gd name="connsiteX77" fmla="*/ 1308201 w 2577280"/>
              <a:gd name="connsiteY77" fmla="*/ 3056140 h 3056336"/>
              <a:gd name="connsiteX78" fmla="*/ 1174852 w 2577280"/>
              <a:gd name="connsiteY78" fmla="*/ 3018040 h 3056336"/>
              <a:gd name="connsiteX79" fmla="*/ 1041502 w 2577280"/>
              <a:gd name="connsiteY79" fmla="*/ 3003752 h 3056336"/>
              <a:gd name="connsiteX80" fmla="*/ 908152 w 2577280"/>
              <a:gd name="connsiteY80" fmla="*/ 3027565 h 3056336"/>
              <a:gd name="connsiteX81" fmla="*/ 708127 w 2577280"/>
              <a:gd name="connsiteY81" fmla="*/ 3041852 h 3056336"/>
              <a:gd name="connsiteX82" fmla="*/ 593826 w 2577280"/>
              <a:gd name="connsiteY82" fmla="*/ 3003752 h 3056336"/>
              <a:gd name="connsiteX83" fmla="*/ 508102 w 2577280"/>
              <a:gd name="connsiteY83" fmla="*/ 2903740 h 3056336"/>
              <a:gd name="connsiteX84" fmla="*/ 341414 w 2577280"/>
              <a:gd name="connsiteY84" fmla="*/ 2508452 h 3056336"/>
              <a:gd name="connsiteX85" fmla="*/ 74714 w 2577280"/>
              <a:gd name="connsiteY85" fmla="*/ 1798840 h 3056336"/>
              <a:gd name="connsiteX86" fmla="*/ 8039 w 2577280"/>
              <a:gd name="connsiteY86" fmla="*/ 1532140 h 3056336"/>
              <a:gd name="connsiteX87" fmla="*/ 8039 w 2577280"/>
              <a:gd name="connsiteY87" fmla="*/ 1346402 h 3056336"/>
              <a:gd name="connsiteX88" fmla="*/ 69952 w 2577280"/>
              <a:gd name="connsiteY88" fmla="*/ 1132090 h 3056336"/>
              <a:gd name="connsiteX89" fmla="*/ 165202 w 2577280"/>
              <a:gd name="connsiteY89" fmla="*/ 941590 h 3056336"/>
              <a:gd name="connsiteX90" fmla="*/ 317602 w 2577280"/>
              <a:gd name="connsiteY90" fmla="*/ 822527 h 3056336"/>
              <a:gd name="connsiteX91" fmla="*/ 503339 w 2577280"/>
              <a:gd name="connsiteY91" fmla="*/ 746327 h 3056336"/>
              <a:gd name="connsiteX92" fmla="*/ 679552 w 2577280"/>
              <a:gd name="connsiteY92" fmla="*/ 717752 h 3056336"/>
              <a:gd name="connsiteX93" fmla="*/ 729558 w 2577280"/>
              <a:gd name="connsiteY93" fmla="*/ 765377 h 3056336"/>
              <a:gd name="connsiteX94" fmla="*/ 779564 w 2577280"/>
              <a:gd name="connsiteY94" fmla="*/ 832052 h 3056336"/>
              <a:gd name="connsiteX95" fmla="*/ 855764 w 2577280"/>
              <a:gd name="connsiteY95" fmla="*/ 917777 h 3056336"/>
              <a:gd name="connsiteX96" fmla="*/ 979589 w 2577280"/>
              <a:gd name="connsiteY96" fmla="*/ 960640 h 3056336"/>
              <a:gd name="connsiteX97" fmla="*/ 1184377 w 2577280"/>
              <a:gd name="connsiteY97" fmla="*/ 979690 h 3056336"/>
              <a:gd name="connsiteX98" fmla="*/ 1398689 w 2577280"/>
              <a:gd name="connsiteY98" fmla="*/ 993977 h 3056336"/>
              <a:gd name="connsiteX99" fmla="*/ 1574902 w 2577280"/>
              <a:gd name="connsiteY99" fmla="*/ 1013027 h 3056336"/>
              <a:gd name="connsiteX100" fmla="*/ 1665389 w 2577280"/>
              <a:gd name="connsiteY100" fmla="*/ 1013027 h 3056336"/>
              <a:gd name="connsiteX101" fmla="*/ 1713014 w 2577280"/>
              <a:gd name="connsiteY101" fmla="*/ 998740 h 3056336"/>
              <a:gd name="connsiteX102" fmla="*/ 1741590 w 2577280"/>
              <a:gd name="connsiteY102" fmla="*/ 1036840 h 3056336"/>
              <a:gd name="connsiteX103" fmla="*/ 1784453 w 2577280"/>
              <a:gd name="connsiteY103" fmla="*/ 1098752 h 3056336"/>
              <a:gd name="connsiteX104" fmla="*/ 1815408 w 2577280"/>
              <a:gd name="connsiteY104" fmla="*/ 1163046 h 3056336"/>
              <a:gd name="connsiteX105" fmla="*/ 1789214 w 2577280"/>
              <a:gd name="connsiteY105" fmla="*/ 1217815 h 3056336"/>
              <a:gd name="connsiteX106" fmla="*/ 1660627 w 2577280"/>
              <a:gd name="connsiteY106" fmla="*/ 1208290 h 3056336"/>
              <a:gd name="connsiteX107" fmla="*/ 1336777 w 2577280"/>
              <a:gd name="connsiteY107" fmla="*/ 1203527 h 3056336"/>
              <a:gd name="connsiteX108" fmla="*/ 1008164 w 2577280"/>
              <a:gd name="connsiteY108" fmla="*/ 1198765 h 3056336"/>
              <a:gd name="connsiteX109" fmla="*/ 712889 w 2577280"/>
              <a:gd name="connsiteY109" fmla="*/ 1208290 h 3056336"/>
              <a:gd name="connsiteX110" fmla="*/ 550964 w 2577280"/>
              <a:gd name="connsiteY110" fmla="*/ 1246390 h 3056336"/>
              <a:gd name="connsiteX111" fmla="*/ 498577 w 2577280"/>
              <a:gd name="connsiteY111" fmla="*/ 1310684 h 3056336"/>
              <a:gd name="connsiteX112" fmla="*/ 489052 w 2577280"/>
              <a:gd name="connsiteY112" fmla="*/ 1417840 h 3056336"/>
              <a:gd name="connsiteX113" fmla="*/ 560489 w 2577280"/>
              <a:gd name="connsiteY113" fmla="*/ 1703590 h 3056336"/>
              <a:gd name="connsiteX114" fmla="*/ 693839 w 2577280"/>
              <a:gd name="connsiteY114" fmla="*/ 1998865 h 3056336"/>
              <a:gd name="connsiteX115" fmla="*/ 755752 w 2577280"/>
              <a:gd name="connsiteY115" fmla="*/ 2170315 h 3056336"/>
              <a:gd name="connsiteX116" fmla="*/ 831952 w 2577280"/>
              <a:gd name="connsiteY116" fmla="*/ 2394152 h 3056336"/>
              <a:gd name="connsiteX117" fmla="*/ 912914 w 2577280"/>
              <a:gd name="connsiteY117" fmla="*/ 2560840 h 3056336"/>
              <a:gd name="connsiteX118" fmla="*/ 989114 w 2577280"/>
              <a:gd name="connsiteY118" fmla="*/ 2651327 h 3056336"/>
              <a:gd name="connsiteX119" fmla="*/ 1127227 w 2577280"/>
              <a:gd name="connsiteY119" fmla="*/ 2675140 h 3056336"/>
              <a:gd name="connsiteX120" fmla="*/ 1236764 w 2577280"/>
              <a:gd name="connsiteY120" fmla="*/ 2598940 h 3056336"/>
              <a:gd name="connsiteX121" fmla="*/ 1322490 w 2577280"/>
              <a:gd name="connsiteY121" fmla="*/ 2394152 h 3056336"/>
              <a:gd name="connsiteX122" fmla="*/ 1389165 w 2577280"/>
              <a:gd name="connsiteY122" fmla="*/ 2227465 h 3056336"/>
              <a:gd name="connsiteX123" fmla="*/ 1460602 w 2577280"/>
              <a:gd name="connsiteY123" fmla="*/ 2065540 h 3056336"/>
              <a:gd name="connsiteX124" fmla="*/ 1536802 w 2577280"/>
              <a:gd name="connsiteY124" fmla="*/ 1894090 h 3056336"/>
              <a:gd name="connsiteX125" fmla="*/ 1608239 w 2577280"/>
              <a:gd name="connsiteY125" fmla="*/ 1717878 h 3056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Lst>
            <a:rect l="l" t="t" r="r" b="b"/>
            <a:pathLst>
              <a:path w="2577280" h="3056336">
                <a:moveTo>
                  <a:pt x="1608239" y="1717878"/>
                </a:moveTo>
                <a:cubicBezTo>
                  <a:pt x="1636814" y="1647234"/>
                  <a:pt x="1675708" y="1554365"/>
                  <a:pt x="1708252" y="1470227"/>
                </a:cubicBezTo>
                <a:cubicBezTo>
                  <a:pt x="1740796" y="1386089"/>
                  <a:pt x="1776515" y="1283696"/>
                  <a:pt x="1803502" y="1213052"/>
                </a:cubicBezTo>
                <a:cubicBezTo>
                  <a:pt x="1830489" y="1142408"/>
                  <a:pt x="1847158" y="1094784"/>
                  <a:pt x="1870177" y="1046365"/>
                </a:cubicBezTo>
                <a:cubicBezTo>
                  <a:pt x="1893196" y="997946"/>
                  <a:pt x="1909070" y="956671"/>
                  <a:pt x="1941614" y="922540"/>
                </a:cubicBezTo>
                <a:cubicBezTo>
                  <a:pt x="1974158" y="888409"/>
                  <a:pt x="2024164" y="872533"/>
                  <a:pt x="2065439" y="841577"/>
                </a:cubicBezTo>
                <a:cubicBezTo>
                  <a:pt x="2106714" y="810621"/>
                  <a:pt x="2151958" y="783633"/>
                  <a:pt x="2189264" y="736802"/>
                </a:cubicBezTo>
                <a:cubicBezTo>
                  <a:pt x="2226570" y="689971"/>
                  <a:pt x="2278165" y="610993"/>
                  <a:pt x="2289277" y="560590"/>
                </a:cubicBezTo>
                <a:cubicBezTo>
                  <a:pt x="2300389" y="510187"/>
                  <a:pt x="2273401" y="464546"/>
                  <a:pt x="2255939" y="434384"/>
                </a:cubicBezTo>
                <a:cubicBezTo>
                  <a:pt x="2238477" y="404222"/>
                  <a:pt x="2212283" y="384775"/>
                  <a:pt x="2184502" y="379615"/>
                </a:cubicBezTo>
                <a:cubicBezTo>
                  <a:pt x="2156721" y="374456"/>
                  <a:pt x="2122589" y="385965"/>
                  <a:pt x="2089252" y="403427"/>
                </a:cubicBezTo>
                <a:cubicBezTo>
                  <a:pt x="2055915" y="420889"/>
                  <a:pt x="2008289" y="452640"/>
                  <a:pt x="1984477" y="484390"/>
                </a:cubicBezTo>
                <a:cubicBezTo>
                  <a:pt x="1960665" y="516140"/>
                  <a:pt x="1959077" y="546302"/>
                  <a:pt x="1946377" y="593927"/>
                </a:cubicBezTo>
                <a:cubicBezTo>
                  <a:pt x="1933677" y="641552"/>
                  <a:pt x="1927327" y="717752"/>
                  <a:pt x="1908277" y="770140"/>
                </a:cubicBezTo>
                <a:cubicBezTo>
                  <a:pt x="1889227" y="822527"/>
                  <a:pt x="1860652" y="874121"/>
                  <a:pt x="1832077" y="908252"/>
                </a:cubicBezTo>
                <a:cubicBezTo>
                  <a:pt x="1803502" y="942383"/>
                  <a:pt x="1768577" y="958258"/>
                  <a:pt x="1736827" y="974927"/>
                </a:cubicBezTo>
                <a:cubicBezTo>
                  <a:pt x="1705077" y="991596"/>
                  <a:pt x="1694758" y="1005884"/>
                  <a:pt x="1641577" y="1008265"/>
                </a:cubicBezTo>
                <a:cubicBezTo>
                  <a:pt x="1588396" y="1010646"/>
                  <a:pt x="1483620" y="993977"/>
                  <a:pt x="1417739" y="989215"/>
                </a:cubicBezTo>
                <a:cubicBezTo>
                  <a:pt x="1351858" y="984452"/>
                  <a:pt x="1246289" y="979690"/>
                  <a:pt x="1246289" y="979690"/>
                </a:cubicBezTo>
                <a:lnTo>
                  <a:pt x="1046264" y="965402"/>
                </a:lnTo>
                <a:cubicBezTo>
                  <a:pt x="996258" y="961433"/>
                  <a:pt x="978002" y="963021"/>
                  <a:pt x="946252" y="955877"/>
                </a:cubicBezTo>
                <a:cubicBezTo>
                  <a:pt x="914502" y="948733"/>
                  <a:pt x="885926" y="946352"/>
                  <a:pt x="855764" y="922540"/>
                </a:cubicBezTo>
                <a:cubicBezTo>
                  <a:pt x="825602" y="898728"/>
                  <a:pt x="793058" y="854277"/>
                  <a:pt x="765277" y="813002"/>
                </a:cubicBezTo>
                <a:cubicBezTo>
                  <a:pt x="737496" y="771727"/>
                  <a:pt x="703365" y="732834"/>
                  <a:pt x="689077" y="674890"/>
                </a:cubicBezTo>
                <a:cubicBezTo>
                  <a:pt x="674789" y="616946"/>
                  <a:pt x="671614" y="524076"/>
                  <a:pt x="679551" y="465339"/>
                </a:cubicBezTo>
                <a:cubicBezTo>
                  <a:pt x="687488" y="406602"/>
                  <a:pt x="713682" y="362946"/>
                  <a:pt x="736701" y="322465"/>
                </a:cubicBezTo>
                <a:cubicBezTo>
                  <a:pt x="759720" y="281984"/>
                  <a:pt x="787501" y="251028"/>
                  <a:pt x="817664" y="222453"/>
                </a:cubicBezTo>
                <a:cubicBezTo>
                  <a:pt x="847827" y="193878"/>
                  <a:pt x="877990" y="172446"/>
                  <a:pt x="917677" y="151015"/>
                </a:cubicBezTo>
                <a:cubicBezTo>
                  <a:pt x="957364" y="129584"/>
                  <a:pt x="1007370" y="110534"/>
                  <a:pt x="1055789" y="93865"/>
                </a:cubicBezTo>
                <a:cubicBezTo>
                  <a:pt x="1104208" y="77196"/>
                  <a:pt x="1162152" y="65289"/>
                  <a:pt x="1208189" y="51002"/>
                </a:cubicBezTo>
                <a:cubicBezTo>
                  <a:pt x="1254226" y="36715"/>
                  <a:pt x="1293914" y="16077"/>
                  <a:pt x="1332014" y="8140"/>
                </a:cubicBezTo>
                <a:cubicBezTo>
                  <a:pt x="1370114" y="203"/>
                  <a:pt x="1399483" y="-2973"/>
                  <a:pt x="1436789" y="3377"/>
                </a:cubicBezTo>
                <a:cubicBezTo>
                  <a:pt x="1474095" y="9727"/>
                  <a:pt x="1515371" y="20840"/>
                  <a:pt x="1555852" y="46240"/>
                </a:cubicBezTo>
                <a:cubicBezTo>
                  <a:pt x="1596333" y="71640"/>
                  <a:pt x="1648324" y="123233"/>
                  <a:pt x="1679677" y="155777"/>
                </a:cubicBezTo>
                <a:cubicBezTo>
                  <a:pt x="1711030" y="188321"/>
                  <a:pt x="1725714" y="213721"/>
                  <a:pt x="1743970" y="241502"/>
                </a:cubicBezTo>
                <a:cubicBezTo>
                  <a:pt x="1762226" y="269283"/>
                  <a:pt x="1788421" y="295873"/>
                  <a:pt x="1789215" y="322464"/>
                </a:cubicBezTo>
                <a:cubicBezTo>
                  <a:pt x="1790009" y="349055"/>
                  <a:pt x="1760639" y="367708"/>
                  <a:pt x="1748733" y="401046"/>
                </a:cubicBezTo>
                <a:cubicBezTo>
                  <a:pt x="1736827" y="434384"/>
                  <a:pt x="1723730" y="480024"/>
                  <a:pt x="1717777" y="522490"/>
                </a:cubicBezTo>
                <a:cubicBezTo>
                  <a:pt x="1711824" y="564956"/>
                  <a:pt x="1723333" y="618534"/>
                  <a:pt x="1713014" y="655840"/>
                </a:cubicBezTo>
                <a:cubicBezTo>
                  <a:pt x="1702695" y="693146"/>
                  <a:pt x="1685233" y="726483"/>
                  <a:pt x="1655864" y="746327"/>
                </a:cubicBezTo>
                <a:cubicBezTo>
                  <a:pt x="1626495" y="766171"/>
                  <a:pt x="1578077" y="776489"/>
                  <a:pt x="1536802" y="774902"/>
                </a:cubicBezTo>
                <a:cubicBezTo>
                  <a:pt x="1495527" y="773315"/>
                  <a:pt x="1447901" y="758233"/>
                  <a:pt x="1408214" y="736802"/>
                </a:cubicBezTo>
                <a:cubicBezTo>
                  <a:pt x="1368527" y="715371"/>
                  <a:pt x="1325664" y="677271"/>
                  <a:pt x="1298677" y="646315"/>
                </a:cubicBezTo>
                <a:cubicBezTo>
                  <a:pt x="1271690" y="615359"/>
                  <a:pt x="1259783" y="585196"/>
                  <a:pt x="1246289" y="551065"/>
                </a:cubicBezTo>
                <a:cubicBezTo>
                  <a:pt x="1232795" y="516934"/>
                  <a:pt x="1217714" y="468514"/>
                  <a:pt x="1217714" y="441527"/>
                </a:cubicBezTo>
                <a:cubicBezTo>
                  <a:pt x="1217714" y="414540"/>
                  <a:pt x="1230414" y="396284"/>
                  <a:pt x="1246289" y="389140"/>
                </a:cubicBezTo>
                <a:cubicBezTo>
                  <a:pt x="1262164" y="381996"/>
                  <a:pt x="1290739" y="385965"/>
                  <a:pt x="1312964" y="398665"/>
                </a:cubicBezTo>
                <a:cubicBezTo>
                  <a:pt x="1335189" y="411365"/>
                  <a:pt x="1354239" y="435177"/>
                  <a:pt x="1379639" y="465340"/>
                </a:cubicBezTo>
                <a:cubicBezTo>
                  <a:pt x="1405039" y="495503"/>
                  <a:pt x="1438376" y="540746"/>
                  <a:pt x="1465364" y="579640"/>
                </a:cubicBezTo>
                <a:cubicBezTo>
                  <a:pt x="1492351" y="618534"/>
                  <a:pt x="1521720" y="668539"/>
                  <a:pt x="1541564" y="698702"/>
                </a:cubicBezTo>
                <a:cubicBezTo>
                  <a:pt x="1561408" y="728864"/>
                  <a:pt x="1576490" y="748709"/>
                  <a:pt x="1584427" y="760615"/>
                </a:cubicBezTo>
                <a:cubicBezTo>
                  <a:pt x="1592364" y="772521"/>
                  <a:pt x="1575695" y="773315"/>
                  <a:pt x="1589189" y="770140"/>
                </a:cubicBezTo>
                <a:cubicBezTo>
                  <a:pt x="1602683" y="766965"/>
                  <a:pt x="1647133" y="754265"/>
                  <a:pt x="1665389" y="741565"/>
                </a:cubicBezTo>
                <a:cubicBezTo>
                  <a:pt x="1683645" y="728865"/>
                  <a:pt x="1689996" y="713784"/>
                  <a:pt x="1698727" y="693940"/>
                </a:cubicBezTo>
                <a:cubicBezTo>
                  <a:pt x="1707458" y="674096"/>
                  <a:pt x="1714602" y="646315"/>
                  <a:pt x="1717777" y="622502"/>
                </a:cubicBezTo>
                <a:cubicBezTo>
                  <a:pt x="1720952" y="598690"/>
                  <a:pt x="1716190" y="576465"/>
                  <a:pt x="1717777" y="551065"/>
                </a:cubicBezTo>
                <a:cubicBezTo>
                  <a:pt x="1719365" y="525665"/>
                  <a:pt x="1721746" y="496296"/>
                  <a:pt x="1727302" y="470102"/>
                </a:cubicBezTo>
                <a:cubicBezTo>
                  <a:pt x="1732858" y="443908"/>
                  <a:pt x="1741590" y="414937"/>
                  <a:pt x="1751115" y="393903"/>
                </a:cubicBezTo>
                <a:cubicBezTo>
                  <a:pt x="1760640" y="372869"/>
                  <a:pt x="1767784" y="364534"/>
                  <a:pt x="1784452" y="343896"/>
                </a:cubicBezTo>
                <a:cubicBezTo>
                  <a:pt x="1801121" y="323259"/>
                  <a:pt x="1824932" y="291112"/>
                  <a:pt x="1851126" y="270078"/>
                </a:cubicBezTo>
                <a:cubicBezTo>
                  <a:pt x="1877320" y="249044"/>
                  <a:pt x="1906689" y="231977"/>
                  <a:pt x="1941614" y="217689"/>
                </a:cubicBezTo>
                <a:cubicBezTo>
                  <a:pt x="1976539" y="203401"/>
                  <a:pt x="2020196" y="189908"/>
                  <a:pt x="2060677" y="184352"/>
                </a:cubicBezTo>
                <a:cubicBezTo>
                  <a:pt x="2101158" y="178796"/>
                  <a:pt x="2136877" y="174827"/>
                  <a:pt x="2184502" y="184352"/>
                </a:cubicBezTo>
                <a:cubicBezTo>
                  <a:pt x="2232127" y="193877"/>
                  <a:pt x="2297215" y="213721"/>
                  <a:pt x="2346427" y="241502"/>
                </a:cubicBezTo>
                <a:cubicBezTo>
                  <a:pt x="2395639" y="269283"/>
                  <a:pt x="2443265" y="305003"/>
                  <a:pt x="2479777" y="351040"/>
                </a:cubicBezTo>
                <a:cubicBezTo>
                  <a:pt x="2516289" y="397077"/>
                  <a:pt x="2549627" y="466133"/>
                  <a:pt x="2565502" y="517727"/>
                </a:cubicBezTo>
                <a:cubicBezTo>
                  <a:pt x="2581377" y="569321"/>
                  <a:pt x="2577408" y="612977"/>
                  <a:pt x="2575027" y="660602"/>
                </a:cubicBezTo>
                <a:cubicBezTo>
                  <a:pt x="2572646" y="708227"/>
                  <a:pt x="2563120" y="762202"/>
                  <a:pt x="2551214" y="803477"/>
                </a:cubicBezTo>
                <a:cubicBezTo>
                  <a:pt x="2539308" y="844752"/>
                  <a:pt x="2525814" y="873327"/>
                  <a:pt x="2503589" y="908252"/>
                </a:cubicBezTo>
                <a:cubicBezTo>
                  <a:pt x="2481364" y="943177"/>
                  <a:pt x="2446439" y="963814"/>
                  <a:pt x="2417864" y="1013027"/>
                </a:cubicBezTo>
                <a:cubicBezTo>
                  <a:pt x="2389289" y="1062239"/>
                  <a:pt x="2361508" y="1131296"/>
                  <a:pt x="2332139" y="1203527"/>
                </a:cubicBezTo>
                <a:cubicBezTo>
                  <a:pt x="2302770" y="1275758"/>
                  <a:pt x="2241652" y="1446415"/>
                  <a:pt x="2241652" y="1446415"/>
                </a:cubicBezTo>
                <a:cubicBezTo>
                  <a:pt x="2205933" y="1542459"/>
                  <a:pt x="2169421" y="1648027"/>
                  <a:pt x="2117827" y="1779790"/>
                </a:cubicBezTo>
                <a:cubicBezTo>
                  <a:pt x="2066233" y="1911553"/>
                  <a:pt x="1991620" y="2095703"/>
                  <a:pt x="1932089" y="2236990"/>
                </a:cubicBezTo>
                <a:cubicBezTo>
                  <a:pt x="1872558" y="2378278"/>
                  <a:pt x="1808264" y="2525121"/>
                  <a:pt x="1760639" y="2627515"/>
                </a:cubicBezTo>
                <a:cubicBezTo>
                  <a:pt x="1713014" y="2729909"/>
                  <a:pt x="1689202" y="2785471"/>
                  <a:pt x="1646339" y="2851352"/>
                </a:cubicBezTo>
                <a:cubicBezTo>
                  <a:pt x="1603477" y="2917233"/>
                  <a:pt x="1559820" y="2988671"/>
                  <a:pt x="1503464" y="3022802"/>
                </a:cubicBezTo>
                <a:cubicBezTo>
                  <a:pt x="1447108" y="3056933"/>
                  <a:pt x="1362970" y="3056934"/>
                  <a:pt x="1308201" y="3056140"/>
                </a:cubicBezTo>
                <a:cubicBezTo>
                  <a:pt x="1253432" y="3055346"/>
                  <a:pt x="1219302" y="3026771"/>
                  <a:pt x="1174852" y="3018040"/>
                </a:cubicBezTo>
                <a:cubicBezTo>
                  <a:pt x="1130402" y="3009309"/>
                  <a:pt x="1085952" y="3002165"/>
                  <a:pt x="1041502" y="3003752"/>
                </a:cubicBezTo>
                <a:cubicBezTo>
                  <a:pt x="997052" y="3005340"/>
                  <a:pt x="963714" y="3021215"/>
                  <a:pt x="908152" y="3027565"/>
                </a:cubicBezTo>
                <a:cubicBezTo>
                  <a:pt x="852590" y="3033915"/>
                  <a:pt x="760515" y="3045821"/>
                  <a:pt x="708127" y="3041852"/>
                </a:cubicBezTo>
                <a:cubicBezTo>
                  <a:pt x="655739" y="3037883"/>
                  <a:pt x="627163" y="3026771"/>
                  <a:pt x="593826" y="3003752"/>
                </a:cubicBezTo>
                <a:cubicBezTo>
                  <a:pt x="560489" y="2980733"/>
                  <a:pt x="550171" y="2986290"/>
                  <a:pt x="508102" y="2903740"/>
                </a:cubicBezTo>
                <a:cubicBezTo>
                  <a:pt x="466033" y="2821190"/>
                  <a:pt x="413645" y="2692602"/>
                  <a:pt x="341414" y="2508452"/>
                </a:cubicBezTo>
                <a:cubicBezTo>
                  <a:pt x="269183" y="2324302"/>
                  <a:pt x="130276" y="1961559"/>
                  <a:pt x="74714" y="1798840"/>
                </a:cubicBezTo>
                <a:cubicBezTo>
                  <a:pt x="19152" y="1636121"/>
                  <a:pt x="19151" y="1607546"/>
                  <a:pt x="8039" y="1532140"/>
                </a:cubicBezTo>
                <a:cubicBezTo>
                  <a:pt x="-3073" y="1456734"/>
                  <a:pt x="-2280" y="1413077"/>
                  <a:pt x="8039" y="1346402"/>
                </a:cubicBezTo>
                <a:cubicBezTo>
                  <a:pt x="18358" y="1279727"/>
                  <a:pt x="43758" y="1199559"/>
                  <a:pt x="69952" y="1132090"/>
                </a:cubicBezTo>
                <a:cubicBezTo>
                  <a:pt x="96146" y="1064621"/>
                  <a:pt x="123927" y="993184"/>
                  <a:pt x="165202" y="941590"/>
                </a:cubicBezTo>
                <a:cubicBezTo>
                  <a:pt x="206477" y="889996"/>
                  <a:pt x="261246" y="855071"/>
                  <a:pt x="317602" y="822527"/>
                </a:cubicBezTo>
                <a:cubicBezTo>
                  <a:pt x="373958" y="789983"/>
                  <a:pt x="443014" y="763789"/>
                  <a:pt x="503339" y="746327"/>
                </a:cubicBezTo>
                <a:cubicBezTo>
                  <a:pt x="563664" y="728865"/>
                  <a:pt x="641849" y="714577"/>
                  <a:pt x="679552" y="717752"/>
                </a:cubicBezTo>
                <a:cubicBezTo>
                  <a:pt x="717255" y="720927"/>
                  <a:pt x="716064" y="746327"/>
                  <a:pt x="729558" y="765377"/>
                </a:cubicBezTo>
                <a:cubicBezTo>
                  <a:pt x="743052" y="784427"/>
                  <a:pt x="758530" y="806652"/>
                  <a:pt x="779564" y="832052"/>
                </a:cubicBezTo>
                <a:cubicBezTo>
                  <a:pt x="800598" y="857452"/>
                  <a:pt x="822426" y="896346"/>
                  <a:pt x="855764" y="917777"/>
                </a:cubicBezTo>
                <a:cubicBezTo>
                  <a:pt x="889101" y="939208"/>
                  <a:pt x="924820" y="950321"/>
                  <a:pt x="979589" y="960640"/>
                </a:cubicBezTo>
                <a:cubicBezTo>
                  <a:pt x="1034358" y="970959"/>
                  <a:pt x="1114527" y="974134"/>
                  <a:pt x="1184377" y="979690"/>
                </a:cubicBezTo>
                <a:cubicBezTo>
                  <a:pt x="1254227" y="985246"/>
                  <a:pt x="1333602" y="988421"/>
                  <a:pt x="1398689" y="993977"/>
                </a:cubicBezTo>
                <a:cubicBezTo>
                  <a:pt x="1463776" y="999533"/>
                  <a:pt x="1530452" y="1009852"/>
                  <a:pt x="1574902" y="1013027"/>
                </a:cubicBezTo>
                <a:cubicBezTo>
                  <a:pt x="1619352" y="1016202"/>
                  <a:pt x="1642370" y="1015408"/>
                  <a:pt x="1665389" y="1013027"/>
                </a:cubicBezTo>
                <a:cubicBezTo>
                  <a:pt x="1688408" y="1010646"/>
                  <a:pt x="1700314" y="994771"/>
                  <a:pt x="1713014" y="998740"/>
                </a:cubicBezTo>
                <a:cubicBezTo>
                  <a:pt x="1725714" y="1002709"/>
                  <a:pt x="1729684" y="1020171"/>
                  <a:pt x="1741590" y="1036840"/>
                </a:cubicBezTo>
                <a:cubicBezTo>
                  <a:pt x="1753497" y="1053509"/>
                  <a:pt x="1772150" y="1077718"/>
                  <a:pt x="1784453" y="1098752"/>
                </a:cubicBezTo>
                <a:cubicBezTo>
                  <a:pt x="1796756" y="1119786"/>
                  <a:pt x="1814615" y="1143202"/>
                  <a:pt x="1815408" y="1163046"/>
                </a:cubicBezTo>
                <a:cubicBezTo>
                  <a:pt x="1816201" y="1182890"/>
                  <a:pt x="1815011" y="1210274"/>
                  <a:pt x="1789214" y="1217815"/>
                </a:cubicBezTo>
                <a:cubicBezTo>
                  <a:pt x="1763417" y="1225356"/>
                  <a:pt x="1736033" y="1210671"/>
                  <a:pt x="1660627" y="1208290"/>
                </a:cubicBezTo>
                <a:cubicBezTo>
                  <a:pt x="1585221" y="1205909"/>
                  <a:pt x="1336777" y="1203527"/>
                  <a:pt x="1336777" y="1203527"/>
                </a:cubicBezTo>
                <a:cubicBezTo>
                  <a:pt x="1228033" y="1201940"/>
                  <a:pt x="1112145" y="1197971"/>
                  <a:pt x="1008164" y="1198765"/>
                </a:cubicBezTo>
                <a:cubicBezTo>
                  <a:pt x="904183" y="1199559"/>
                  <a:pt x="789089" y="1200353"/>
                  <a:pt x="712889" y="1208290"/>
                </a:cubicBezTo>
                <a:cubicBezTo>
                  <a:pt x="636689" y="1216227"/>
                  <a:pt x="586683" y="1229324"/>
                  <a:pt x="550964" y="1246390"/>
                </a:cubicBezTo>
                <a:cubicBezTo>
                  <a:pt x="515245" y="1263456"/>
                  <a:pt x="508896" y="1282109"/>
                  <a:pt x="498577" y="1310684"/>
                </a:cubicBezTo>
                <a:cubicBezTo>
                  <a:pt x="488258" y="1339259"/>
                  <a:pt x="478733" y="1352356"/>
                  <a:pt x="489052" y="1417840"/>
                </a:cubicBezTo>
                <a:cubicBezTo>
                  <a:pt x="499371" y="1483324"/>
                  <a:pt x="526358" y="1606753"/>
                  <a:pt x="560489" y="1703590"/>
                </a:cubicBezTo>
                <a:cubicBezTo>
                  <a:pt x="594620" y="1800427"/>
                  <a:pt x="661295" y="1921078"/>
                  <a:pt x="693839" y="1998865"/>
                </a:cubicBezTo>
                <a:cubicBezTo>
                  <a:pt x="726383" y="2076652"/>
                  <a:pt x="732733" y="2104434"/>
                  <a:pt x="755752" y="2170315"/>
                </a:cubicBezTo>
                <a:cubicBezTo>
                  <a:pt x="778771" y="2236196"/>
                  <a:pt x="805758" y="2329065"/>
                  <a:pt x="831952" y="2394152"/>
                </a:cubicBezTo>
                <a:cubicBezTo>
                  <a:pt x="858146" y="2459239"/>
                  <a:pt x="886720" y="2517978"/>
                  <a:pt x="912914" y="2560840"/>
                </a:cubicBezTo>
                <a:cubicBezTo>
                  <a:pt x="939108" y="2603703"/>
                  <a:pt x="953395" y="2632277"/>
                  <a:pt x="989114" y="2651327"/>
                </a:cubicBezTo>
                <a:cubicBezTo>
                  <a:pt x="1024833" y="2670377"/>
                  <a:pt x="1085952" y="2683871"/>
                  <a:pt x="1127227" y="2675140"/>
                </a:cubicBezTo>
                <a:cubicBezTo>
                  <a:pt x="1168502" y="2666409"/>
                  <a:pt x="1204220" y="2645771"/>
                  <a:pt x="1236764" y="2598940"/>
                </a:cubicBezTo>
                <a:cubicBezTo>
                  <a:pt x="1269308" y="2552109"/>
                  <a:pt x="1297090" y="2456065"/>
                  <a:pt x="1322490" y="2394152"/>
                </a:cubicBezTo>
                <a:cubicBezTo>
                  <a:pt x="1347890" y="2332240"/>
                  <a:pt x="1366146" y="2282234"/>
                  <a:pt x="1389165" y="2227465"/>
                </a:cubicBezTo>
                <a:cubicBezTo>
                  <a:pt x="1412184" y="2172696"/>
                  <a:pt x="1435202" y="2121103"/>
                  <a:pt x="1460602" y="2065540"/>
                </a:cubicBezTo>
                <a:cubicBezTo>
                  <a:pt x="1486002" y="2009978"/>
                  <a:pt x="1512196" y="1952034"/>
                  <a:pt x="1536802" y="1894090"/>
                </a:cubicBezTo>
                <a:cubicBezTo>
                  <a:pt x="1561408" y="1836146"/>
                  <a:pt x="1579664" y="1788522"/>
                  <a:pt x="1608239" y="1717878"/>
                </a:cubicBezTo>
                <a:close/>
              </a:path>
            </a:pathLst>
          </a:custGeom>
          <a:solidFill>
            <a:srgbClr val="FF9FB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任意多边形 2"/>
          <p:cNvSpPr/>
          <p:nvPr/>
        </p:nvSpPr>
        <p:spPr>
          <a:xfrm>
            <a:off x="3741426" y="1412901"/>
            <a:ext cx="1848009" cy="2633336"/>
          </a:xfrm>
          <a:custGeom>
            <a:avLst/>
            <a:gdLst>
              <a:gd name="connsiteX0" fmla="*/ 1438628 w 1847690"/>
              <a:gd name="connsiteY0" fmla="*/ 2632772 h 2633241"/>
              <a:gd name="connsiteX1" fmla="*/ 1324328 w 1847690"/>
              <a:gd name="connsiteY1" fmla="*/ 2527997 h 2633241"/>
              <a:gd name="connsiteX2" fmla="*/ 1214791 w 1847690"/>
              <a:gd name="connsiteY2" fmla="*/ 2418460 h 2633241"/>
              <a:gd name="connsiteX3" fmla="*/ 1057628 w 1847690"/>
              <a:gd name="connsiteY3" fmla="*/ 2299397 h 2633241"/>
              <a:gd name="connsiteX4" fmla="*/ 881416 w 1847690"/>
              <a:gd name="connsiteY4" fmla="*/ 2142235 h 2633241"/>
              <a:gd name="connsiteX5" fmla="*/ 748066 w 1847690"/>
              <a:gd name="connsiteY5" fmla="*/ 2027935 h 2633241"/>
              <a:gd name="connsiteX6" fmla="*/ 657578 w 1847690"/>
              <a:gd name="connsiteY6" fmla="*/ 1937447 h 2633241"/>
              <a:gd name="connsiteX7" fmla="*/ 438503 w 1847690"/>
              <a:gd name="connsiteY7" fmla="*/ 1665985 h 2633241"/>
              <a:gd name="connsiteX8" fmla="*/ 257528 w 1847690"/>
              <a:gd name="connsiteY8" fmla="*/ 1432622 h 2633241"/>
              <a:gd name="connsiteX9" fmla="*/ 100366 w 1847690"/>
              <a:gd name="connsiteY9" fmla="*/ 1246885 h 2633241"/>
              <a:gd name="connsiteX10" fmla="*/ 9878 w 1847690"/>
              <a:gd name="connsiteY10" fmla="*/ 1008760 h 2633241"/>
              <a:gd name="connsiteX11" fmla="*/ 9878 w 1847690"/>
              <a:gd name="connsiteY11" fmla="*/ 880172 h 2633241"/>
              <a:gd name="connsiteX12" fmla="*/ 76553 w 1847690"/>
              <a:gd name="connsiteY12" fmla="*/ 718247 h 2633241"/>
              <a:gd name="connsiteX13" fmla="*/ 243241 w 1847690"/>
              <a:gd name="connsiteY13" fmla="*/ 513460 h 2633241"/>
              <a:gd name="connsiteX14" fmla="*/ 381353 w 1847690"/>
              <a:gd name="connsiteY14" fmla="*/ 365822 h 2633241"/>
              <a:gd name="connsiteX15" fmla="*/ 543278 w 1847690"/>
              <a:gd name="connsiteY15" fmla="*/ 208660 h 2633241"/>
              <a:gd name="connsiteX16" fmla="*/ 648053 w 1847690"/>
              <a:gd name="connsiteY16" fmla="*/ 94360 h 2633241"/>
              <a:gd name="connsiteX17" fmla="*/ 752828 w 1847690"/>
              <a:gd name="connsiteY17" fmla="*/ 32447 h 2633241"/>
              <a:gd name="connsiteX18" fmla="*/ 862366 w 1847690"/>
              <a:gd name="connsiteY18" fmla="*/ 3872 h 2633241"/>
              <a:gd name="connsiteX19" fmla="*/ 948091 w 1847690"/>
              <a:gd name="connsiteY19" fmla="*/ 8635 h 2633241"/>
              <a:gd name="connsiteX20" fmla="*/ 1086203 w 1847690"/>
              <a:gd name="connsiteY20" fmla="*/ 80072 h 2633241"/>
              <a:gd name="connsiteX21" fmla="*/ 1200503 w 1847690"/>
              <a:gd name="connsiteY21" fmla="*/ 199135 h 2633241"/>
              <a:gd name="connsiteX22" fmla="*/ 1300516 w 1847690"/>
              <a:gd name="connsiteY22" fmla="*/ 265810 h 2633241"/>
              <a:gd name="connsiteX23" fmla="*/ 1510066 w 1847690"/>
              <a:gd name="connsiteY23" fmla="*/ 218185 h 2633241"/>
              <a:gd name="connsiteX24" fmla="*/ 1633891 w 1847690"/>
              <a:gd name="connsiteY24" fmla="*/ 222947 h 2633241"/>
              <a:gd name="connsiteX25" fmla="*/ 1724378 w 1847690"/>
              <a:gd name="connsiteY25" fmla="*/ 289622 h 2633241"/>
              <a:gd name="connsiteX26" fmla="*/ 1800578 w 1847690"/>
              <a:gd name="connsiteY26" fmla="*/ 418210 h 2633241"/>
              <a:gd name="connsiteX27" fmla="*/ 1843441 w 1847690"/>
              <a:gd name="connsiteY27" fmla="*/ 522985 h 2633241"/>
              <a:gd name="connsiteX28" fmla="*/ 1843441 w 1847690"/>
              <a:gd name="connsiteY28" fmla="*/ 599185 h 2633241"/>
              <a:gd name="connsiteX29" fmla="*/ 1819628 w 1847690"/>
              <a:gd name="connsiteY29" fmla="*/ 622997 h 2633241"/>
              <a:gd name="connsiteX30" fmla="*/ 1748191 w 1847690"/>
              <a:gd name="connsiteY30" fmla="*/ 608710 h 2633241"/>
              <a:gd name="connsiteX31" fmla="*/ 1657703 w 1847690"/>
              <a:gd name="connsiteY31" fmla="*/ 499172 h 2633241"/>
              <a:gd name="connsiteX32" fmla="*/ 1586266 w 1847690"/>
              <a:gd name="connsiteY32" fmla="*/ 451547 h 2633241"/>
              <a:gd name="connsiteX33" fmla="*/ 1491016 w 1847690"/>
              <a:gd name="connsiteY33" fmla="*/ 442022 h 2633241"/>
              <a:gd name="connsiteX34" fmla="*/ 1395766 w 1847690"/>
              <a:gd name="connsiteY34" fmla="*/ 480122 h 2633241"/>
              <a:gd name="connsiteX35" fmla="*/ 1310041 w 1847690"/>
              <a:gd name="connsiteY35" fmla="*/ 518222 h 2633241"/>
              <a:gd name="connsiteX36" fmla="*/ 1162403 w 1847690"/>
              <a:gd name="connsiteY36" fmla="*/ 503935 h 2633241"/>
              <a:gd name="connsiteX37" fmla="*/ 1067153 w 1847690"/>
              <a:gd name="connsiteY37" fmla="*/ 446785 h 2633241"/>
              <a:gd name="connsiteX38" fmla="*/ 1000478 w 1847690"/>
              <a:gd name="connsiteY38" fmla="*/ 422972 h 2633241"/>
              <a:gd name="connsiteX39" fmla="*/ 938566 w 1847690"/>
              <a:gd name="connsiteY39" fmla="*/ 446785 h 2633241"/>
              <a:gd name="connsiteX40" fmla="*/ 871891 w 1847690"/>
              <a:gd name="connsiteY40" fmla="*/ 508697 h 2633241"/>
              <a:gd name="connsiteX41" fmla="*/ 805216 w 1847690"/>
              <a:gd name="connsiteY41" fmla="*/ 565847 h 2633241"/>
              <a:gd name="connsiteX42" fmla="*/ 681391 w 1847690"/>
              <a:gd name="connsiteY42" fmla="*/ 694435 h 2633241"/>
              <a:gd name="connsiteX43" fmla="*/ 562328 w 1847690"/>
              <a:gd name="connsiteY43" fmla="*/ 837310 h 2633241"/>
              <a:gd name="connsiteX44" fmla="*/ 528991 w 1847690"/>
              <a:gd name="connsiteY44" fmla="*/ 899222 h 2633241"/>
              <a:gd name="connsiteX45" fmla="*/ 524228 w 1847690"/>
              <a:gd name="connsiteY45" fmla="*/ 999235 h 2633241"/>
              <a:gd name="connsiteX46" fmla="*/ 586141 w 1847690"/>
              <a:gd name="connsiteY46" fmla="*/ 1142110 h 2633241"/>
              <a:gd name="connsiteX47" fmla="*/ 733778 w 1847690"/>
              <a:gd name="connsiteY47" fmla="*/ 1299272 h 2633241"/>
              <a:gd name="connsiteX48" fmla="*/ 867128 w 1847690"/>
              <a:gd name="connsiteY48" fmla="*/ 1475485 h 2633241"/>
              <a:gd name="connsiteX49" fmla="*/ 1062391 w 1847690"/>
              <a:gd name="connsiteY49" fmla="*/ 1665985 h 2633241"/>
              <a:gd name="connsiteX50" fmla="*/ 1252891 w 1847690"/>
              <a:gd name="connsiteY50" fmla="*/ 1818385 h 2633241"/>
              <a:gd name="connsiteX51" fmla="*/ 1376716 w 1847690"/>
              <a:gd name="connsiteY51" fmla="*/ 1918397 h 2633241"/>
              <a:gd name="connsiteX52" fmla="*/ 1429103 w 1847690"/>
              <a:gd name="connsiteY52" fmla="*/ 1980310 h 2633241"/>
              <a:gd name="connsiteX53" fmla="*/ 1405291 w 1847690"/>
              <a:gd name="connsiteY53" fmla="*/ 2056510 h 2633241"/>
              <a:gd name="connsiteX54" fmla="*/ 1367191 w 1847690"/>
              <a:gd name="connsiteY54" fmla="*/ 2185097 h 2633241"/>
              <a:gd name="connsiteX55" fmla="*/ 1367191 w 1847690"/>
              <a:gd name="connsiteY55" fmla="*/ 2370835 h 2633241"/>
              <a:gd name="connsiteX56" fmla="*/ 1376716 w 1847690"/>
              <a:gd name="connsiteY56" fmla="*/ 2485135 h 2633241"/>
              <a:gd name="connsiteX57" fmla="*/ 1438628 w 1847690"/>
              <a:gd name="connsiteY57" fmla="*/ 2632772 h 2633241"/>
              <a:gd name="connsiteX0" fmla="*/ 1438947 w 1848009"/>
              <a:gd name="connsiteY0" fmla="*/ 2632772 h 2633241"/>
              <a:gd name="connsiteX1" fmla="*/ 1324647 w 1848009"/>
              <a:gd name="connsiteY1" fmla="*/ 2527997 h 2633241"/>
              <a:gd name="connsiteX2" fmla="*/ 1215110 w 1848009"/>
              <a:gd name="connsiteY2" fmla="*/ 2418460 h 2633241"/>
              <a:gd name="connsiteX3" fmla="*/ 1057947 w 1848009"/>
              <a:gd name="connsiteY3" fmla="*/ 2299397 h 2633241"/>
              <a:gd name="connsiteX4" fmla="*/ 881735 w 1848009"/>
              <a:gd name="connsiteY4" fmla="*/ 2142235 h 2633241"/>
              <a:gd name="connsiteX5" fmla="*/ 748385 w 1848009"/>
              <a:gd name="connsiteY5" fmla="*/ 2027935 h 2633241"/>
              <a:gd name="connsiteX6" fmla="*/ 657897 w 1848009"/>
              <a:gd name="connsiteY6" fmla="*/ 1937447 h 2633241"/>
              <a:gd name="connsiteX7" fmla="*/ 438822 w 1848009"/>
              <a:gd name="connsiteY7" fmla="*/ 1665985 h 2633241"/>
              <a:gd name="connsiteX8" fmla="*/ 257847 w 1848009"/>
              <a:gd name="connsiteY8" fmla="*/ 1432622 h 2633241"/>
              <a:gd name="connsiteX9" fmla="*/ 105447 w 1848009"/>
              <a:gd name="connsiteY9" fmla="*/ 1246885 h 2633241"/>
              <a:gd name="connsiteX10" fmla="*/ 10197 w 1848009"/>
              <a:gd name="connsiteY10" fmla="*/ 1008760 h 2633241"/>
              <a:gd name="connsiteX11" fmla="*/ 10197 w 1848009"/>
              <a:gd name="connsiteY11" fmla="*/ 880172 h 2633241"/>
              <a:gd name="connsiteX12" fmla="*/ 76872 w 1848009"/>
              <a:gd name="connsiteY12" fmla="*/ 718247 h 2633241"/>
              <a:gd name="connsiteX13" fmla="*/ 243560 w 1848009"/>
              <a:gd name="connsiteY13" fmla="*/ 513460 h 2633241"/>
              <a:gd name="connsiteX14" fmla="*/ 381672 w 1848009"/>
              <a:gd name="connsiteY14" fmla="*/ 365822 h 2633241"/>
              <a:gd name="connsiteX15" fmla="*/ 543597 w 1848009"/>
              <a:gd name="connsiteY15" fmla="*/ 208660 h 2633241"/>
              <a:gd name="connsiteX16" fmla="*/ 648372 w 1848009"/>
              <a:gd name="connsiteY16" fmla="*/ 94360 h 2633241"/>
              <a:gd name="connsiteX17" fmla="*/ 753147 w 1848009"/>
              <a:gd name="connsiteY17" fmla="*/ 32447 h 2633241"/>
              <a:gd name="connsiteX18" fmla="*/ 862685 w 1848009"/>
              <a:gd name="connsiteY18" fmla="*/ 3872 h 2633241"/>
              <a:gd name="connsiteX19" fmla="*/ 948410 w 1848009"/>
              <a:gd name="connsiteY19" fmla="*/ 8635 h 2633241"/>
              <a:gd name="connsiteX20" fmla="*/ 1086522 w 1848009"/>
              <a:gd name="connsiteY20" fmla="*/ 80072 h 2633241"/>
              <a:gd name="connsiteX21" fmla="*/ 1200822 w 1848009"/>
              <a:gd name="connsiteY21" fmla="*/ 199135 h 2633241"/>
              <a:gd name="connsiteX22" fmla="*/ 1300835 w 1848009"/>
              <a:gd name="connsiteY22" fmla="*/ 265810 h 2633241"/>
              <a:gd name="connsiteX23" fmla="*/ 1510385 w 1848009"/>
              <a:gd name="connsiteY23" fmla="*/ 218185 h 2633241"/>
              <a:gd name="connsiteX24" fmla="*/ 1634210 w 1848009"/>
              <a:gd name="connsiteY24" fmla="*/ 222947 h 2633241"/>
              <a:gd name="connsiteX25" fmla="*/ 1724697 w 1848009"/>
              <a:gd name="connsiteY25" fmla="*/ 289622 h 2633241"/>
              <a:gd name="connsiteX26" fmla="*/ 1800897 w 1848009"/>
              <a:gd name="connsiteY26" fmla="*/ 418210 h 2633241"/>
              <a:gd name="connsiteX27" fmla="*/ 1843760 w 1848009"/>
              <a:gd name="connsiteY27" fmla="*/ 522985 h 2633241"/>
              <a:gd name="connsiteX28" fmla="*/ 1843760 w 1848009"/>
              <a:gd name="connsiteY28" fmla="*/ 599185 h 2633241"/>
              <a:gd name="connsiteX29" fmla="*/ 1819947 w 1848009"/>
              <a:gd name="connsiteY29" fmla="*/ 622997 h 2633241"/>
              <a:gd name="connsiteX30" fmla="*/ 1748510 w 1848009"/>
              <a:gd name="connsiteY30" fmla="*/ 608710 h 2633241"/>
              <a:gd name="connsiteX31" fmla="*/ 1658022 w 1848009"/>
              <a:gd name="connsiteY31" fmla="*/ 499172 h 2633241"/>
              <a:gd name="connsiteX32" fmla="*/ 1586585 w 1848009"/>
              <a:gd name="connsiteY32" fmla="*/ 451547 h 2633241"/>
              <a:gd name="connsiteX33" fmla="*/ 1491335 w 1848009"/>
              <a:gd name="connsiteY33" fmla="*/ 442022 h 2633241"/>
              <a:gd name="connsiteX34" fmla="*/ 1396085 w 1848009"/>
              <a:gd name="connsiteY34" fmla="*/ 480122 h 2633241"/>
              <a:gd name="connsiteX35" fmla="*/ 1310360 w 1848009"/>
              <a:gd name="connsiteY35" fmla="*/ 518222 h 2633241"/>
              <a:gd name="connsiteX36" fmla="*/ 1162722 w 1848009"/>
              <a:gd name="connsiteY36" fmla="*/ 503935 h 2633241"/>
              <a:gd name="connsiteX37" fmla="*/ 1067472 w 1848009"/>
              <a:gd name="connsiteY37" fmla="*/ 446785 h 2633241"/>
              <a:gd name="connsiteX38" fmla="*/ 1000797 w 1848009"/>
              <a:gd name="connsiteY38" fmla="*/ 422972 h 2633241"/>
              <a:gd name="connsiteX39" fmla="*/ 938885 w 1848009"/>
              <a:gd name="connsiteY39" fmla="*/ 446785 h 2633241"/>
              <a:gd name="connsiteX40" fmla="*/ 872210 w 1848009"/>
              <a:gd name="connsiteY40" fmla="*/ 508697 h 2633241"/>
              <a:gd name="connsiteX41" fmla="*/ 805535 w 1848009"/>
              <a:gd name="connsiteY41" fmla="*/ 565847 h 2633241"/>
              <a:gd name="connsiteX42" fmla="*/ 681710 w 1848009"/>
              <a:gd name="connsiteY42" fmla="*/ 694435 h 2633241"/>
              <a:gd name="connsiteX43" fmla="*/ 562647 w 1848009"/>
              <a:gd name="connsiteY43" fmla="*/ 837310 h 2633241"/>
              <a:gd name="connsiteX44" fmla="*/ 529310 w 1848009"/>
              <a:gd name="connsiteY44" fmla="*/ 899222 h 2633241"/>
              <a:gd name="connsiteX45" fmla="*/ 524547 w 1848009"/>
              <a:gd name="connsiteY45" fmla="*/ 999235 h 2633241"/>
              <a:gd name="connsiteX46" fmla="*/ 586460 w 1848009"/>
              <a:gd name="connsiteY46" fmla="*/ 1142110 h 2633241"/>
              <a:gd name="connsiteX47" fmla="*/ 734097 w 1848009"/>
              <a:gd name="connsiteY47" fmla="*/ 1299272 h 2633241"/>
              <a:gd name="connsiteX48" fmla="*/ 867447 w 1848009"/>
              <a:gd name="connsiteY48" fmla="*/ 1475485 h 2633241"/>
              <a:gd name="connsiteX49" fmla="*/ 1062710 w 1848009"/>
              <a:gd name="connsiteY49" fmla="*/ 1665985 h 2633241"/>
              <a:gd name="connsiteX50" fmla="*/ 1253210 w 1848009"/>
              <a:gd name="connsiteY50" fmla="*/ 1818385 h 2633241"/>
              <a:gd name="connsiteX51" fmla="*/ 1377035 w 1848009"/>
              <a:gd name="connsiteY51" fmla="*/ 1918397 h 2633241"/>
              <a:gd name="connsiteX52" fmla="*/ 1429422 w 1848009"/>
              <a:gd name="connsiteY52" fmla="*/ 1980310 h 2633241"/>
              <a:gd name="connsiteX53" fmla="*/ 1405610 w 1848009"/>
              <a:gd name="connsiteY53" fmla="*/ 2056510 h 2633241"/>
              <a:gd name="connsiteX54" fmla="*/ 1367510 w 1848009"/>
              <a:gd name="connsiteY54" fmla="*/ 2185097 h 2633241"/>
              <a:gd name="connsiteX55" fmla="*/ 1367510 w 1848009"/>
              <a:gd name="connsiteY55" fmla="*/ 2370835 h 2633241"/>
              <a:gd name="connsiteX56" fmla="*/ 1377035 w 1848009"/>
              <a:gd name="connsiteY56" fmla="*/ 2485135 h 2633241"/>
              <a:gd name="connsiteX57" fmla="*/ 1438947 w 1848009"/>
              <a:gd name="connsiteY57" fmla="*/ 2632772 h 2633241"/>
              <a:gd name="connsiteX0" fmla="*/ 1438947 w 1848009"/>
              <a:gd name="connsiteY0" fmla="*/ 2632772 h 2633241"/>
              <a:gd name="connsiteX1" fmla="*/ 1324647 w 1848009"/>
              <a:gd name="connsiteY1" fmla="*/ 2527997 h 2633241"/>
              <a:gd name="connsiteX2" fmla="*/ 1215110 w 1848009"/>
              <a:gd name="connsiteY2" fmla="*/ 2418460 h 2633241"/>
              <a:gd name="connsiteX3" fmla="*/ 1057947 w 1848009"/>
              <a:gd name="connsiteY3" fmla="*/ 2299397 h 2633241"/>
              <a:gd name="connsiteX4" fmla="*/ 881735 w 1848009"/>
              <a:gd name="connsiteY4" fmla="*/ 2142235 h 2633241"/>
              <a:gd name="connsiteX5" fmla="*/ 748385 w 1848009"/>
              <a:gd name="connsiteY5" fmla="*/ 2027935 h 2633241"/>
              <a:gd name="connsiteX6" fmla="*/ 657897 w 1848009"/>
              <a:gd name="connsiteY6" fmla="*/ 1937447 h 2633241"/>
              <a:gd name="connsiteX7" fmla="*/ 438822 w 1848009"/>
              <a:gd name="connsiteY7" fmla="*/ 1665985 h 2633241"/>
              <a:gd name="connsiteX8" fmla="*/ 257847 w 1848009"/>
              <a:gd name="connsiteY8" fmla="*/ 1432622 h 2633241"/>
              <a:gd name="connsiteX9" fmla="*/ 105447 w 1848009"/>
              <a:gd name="connsiteY9" fmla="*/ 1246885 h 2633241"/>
              <a:gd name="connsiteX10" fmla="*/ 10197 w 1848009"/>
              <a:gd name="connsiteY10" fmla="*/ 1008760 h 2633241"/>
              <a:gd name="connsiteX11" fmla="*/ 10197 w 1848009"/>
              <a:gd name="connsiteY11" fmla="*/ 880172 h 2633241"/>
              <a:gd name="connsiteX12" fmla="*/ 76872 w 1848009"/>
              <a:gd name="connsiteY12" fmla="*/ 718247 h 2633241"/>
              <a:gd name="connsiteX13" fmla="*/ 243560 w 1848009"/>
              <a:gd name="connsiteY13" fmla="*/ 513460 h 2633241"/>
              <a:gd name="connsiteX14" fmla="*/ 381672 w 1848009"/>
              <a:gd name="connsiteY14" fmla="*/ 365822 h 2633241"/>
              <a:gd name="connsiteX15" fmla="*/ 543597 w 1848009"/>
              <a:gd name="connsiteY15" fmla="*/ 208660 h 2633241"/>
              <a:gd name="connsiteX16" fmla="*/ 648372 w 1848009"/>
              <a:gd name="connsiteY16" fmla="*/ 94360 h 2633241"/>
              <a:gd name="connsiteX17" fmla="*/ 753147 w 1848009"/>
              <a:gd name="connsiteY17" fmla="*/ 32447 h 2633241"/>
              <a:gd name="connsiteX18" fmla="*/ 862685 w 1848009"/>
              <a:gd name="connsiteY18" fmla="*/ 3872 h 2633241"/>
              <a:gd name="connsiteX19" fmla="*/ 948410 w 1848009"/>
              <a:gd name="connsiteY19" fmla="*/ 8635 h 2633241"/>
              <a:gd name="connsiteX20" fmla="*/ 1086522 w 1848009"/>
              <a:gd name="connsiteY20" fmla="*/ 80072 h 2633241"/>
              <a:gd name="connsiteX21" fmla="*/ 1200822 w 1848009"/>
              <a:gd name="connsiteY21" fmla="*/ 199135 h 2633241"/>
              <a:gd name="connsiteX22" fmla="*/ 1300835 w 1848009"/>
              <a:gd name="connsiteY22" fmla="*/ 265810 h 2633241"/>
              <a:gd name="connsiteX23" fmla="*/ 1510385 w 1848009"/>
              <a:gd name="connsiteY23" fmla="*/ 218185 h 2633241"/>
              <a:gd name="connsiteX24" fmla="*/ 1634210 w 1848009"/>
              <a:gd name="connsiteY24" fmla="*/ 222947 h 2633241"/>
              <a:gd name="connsiteX25" fmla="*/ 1724697 w 1848009"/>
              <a:gd name="connsiteY25" fmla="*/ 289622 h 2633241"/>
              <a:gd name="connsiteX26" fmla="*/ 1800897 w 1848009"/>
              <a:gd name="connsiteY26" fmla="*/ 418210 h 2633241"/>
              <a:gd name="connsiteX27" fmla="*/ 1843760 w 1848009"/>
              <a:gd name="connsiteY27" fmla="*/ 522985 h 2633241"/>
              <a:gd name="connsiteX28" fmla="*/ 1843760 w 1848009"/>
              <a:gd name="connsiteY28" fmla="*/ 599185 h 2633241"/>
              <a:gd name="connsiteX29" fmla="*/ 1819947 w 1848009"/>
              <a:gd name="connsiteY29" fmla="*/ 622997 h 2633241"/>
              <a:gd name="connsiteX30" fmla="*/ 1748510 w 1848009"/>
              <a:gd name="connsiteY30" fmla="*/ 608710 h 2633241"/>
              <a:gd name="connsiteX31" fmla="*/ 1658022 w 1848009"/>
              <a:gd name="connsiteY31" fmla="*/ 499172 h 2633241"/>
              <a:gd name="connsiteX32" fmla="*/ 1586585 w 1848009"/>
              <a:gd name="connsiteY32" fmla="*/ 451547 h 2633241"/>
              <a:gd name="connsiteX33" fmla="*/ 1491335 w 1848009"/>
              <a:gd name="connsiteY33" fmla="*/ 442022 h 2633241"/>
              <a:gd name="connsiteX34" fmla="*/ 1396085 w 1848009"/>
              <a:gd name="connsiteY34" fmla="*/ 480122 h 2633241"/>
              <a:gd name="connsiteX35" fmla="*/ 1310360 w 1848009"/>
              <a:gd name="connsiteY35" fmla="*/ 518222 h 2633241"/>
              <a:gd name="connsiteX36" fmla="*/ 1162722 w 1848009"/>
              <a:gd name="connsiteY36" fmla="*/ 503935 h 2633241"/>
              <a:gd name="connsiteX37" fmla="*/ 1067472 w 1848009"/>
              <a:gd name="connsiteY37" fmla="*/ 446785 h 2633241"/>
              <a:gd name="connsiteX38" fmla="*/ 1000797 w 1848009"/>
              <a:gd name="connsiteY38" fmla="*/ 422972 h 2633241"/>
              <a:gd name="connsiteX39" fmla="*/ 938885 w 1848009"/>
              <a:gd name="connsiteY39" fmla="*/ 446785 h 2633241"/>
              <a:gd name="connsiteX40" fmla="*/ 872210 w 1848009"/>
              <a:gd name="connsiteY40" fmla="*/ 508697 h 2633241"/>
              <a:gd name="connsiteX41" fmla="*/ 805535 w 1848009"/>
              <a:gd name="connsiteY41" fmla="*/ 565847 h 2633241"/>
              <a:gd name="connsiteX42" fmla="*/ 681710 w 1848009"/>
              <a:gd name="connsiteY42" fmla="*/ 694435 h 2633241"/>
              <a:gd name="connsiteX43" fmla="*/ 562647 w 1848009"/>
              <a:gd name="connsiteY43" fmla="*/ 837310 h 2633241"/>
              <a:gd name="connsiteX44" fmla="*/ 529310 w 1848009"/>
              <a:gd name="connsiteY44" fmla="*/ 899222 h 2633241"/>
              <a:gd name="connsiteX45" fmla="*/ 524547 w 1848009"/>
              <a:gd name="connsiteY45" fmla="*/ 999235 h 2633241"/>
              <a:gd name="connsiteX46" fmla="*/ 591222 w 1848009"/>
              <a:gd name="connsiteY46" fmla="*/ 1142110 h 2633241"/>
              <a:gd name="connsiteX47" fmla="*/ 734097 w 1848009"/>
              <a:gd name="connsiteY47" fmla="*/ 1299272 h 2633241"/>
              <a:gd name="connsiteX48" fmla="*/ 867447 w 1848009"/>
              <a:gd name="connsiteY48" fmla="*/ 1475485 h 2633241"/>
              <a:gd name="connsiteX49" fmla="*/ 1062710 w 1848009"/>
              <a:gd name="connsiteY49" fmla="*/ 1665985 h 2633241"/>
              <a:gd name="connsiteX50" fmla="*/ 1253210 w 1848009"/>
              <a:gd name="connsiteY50" fmla="*/ 1818385 h 2633241"/>
              <a:gd name="connsiteX51" fmla="*/ 1377035 w 1848009"/>
              <a:gd name="connsiteY51" fmla="*/ 1918397 h 2633241"/>
              <a:gd name="connsiteX52" fmla="*/ 1429422 w 1848009"/>
              <a:gd name="connsiteY52" fmla="*/ 1980310 h 2633241"/>
              <a:gd name="connsiteX53" fmla="*/ 1405610 w 1848009"/>
              <a:gd name="connsiteY53" fmla="*/ 2056510 h 2633241"/>
              <a:gd name="connsiteX54" fmla="*/ 1367510 w 1848009"/>
              <a:gd name="connsiteY54" fmla="*/ 2185097 h 2633241"/>
              <a:gd name="connsiteX55" fmla="*/ 1367510 w 1848009"/>
              <a:gd name="connsiteY55" fmla="*/ 2370835 h 2633241"/>
              <a:gd name="connsiteX56" fmla="*/ 1377035 w 1848009"/>
              <a:gd name="connsiteY56" fmla="*/ 2485135 h 2633241"/>
              <a:gd name="connsiteX57" fmla="*/ 1438947 w 1848009"/>
              <a:gd name="connsiteY57" fmla="*/ 2632772 h 2633241"/>
              <a:gd name="connsiteX0" fmla="*/ 1438947 w 1848009"/>
              <a:gd name="connsiteY0" fmla="*/ 2632772 h 2633241"/>
              <a:gd name="connsiteX1" fmla="*/ 1324647 w 1848009"/>
              <a:gd name="connsiteY1" fmla="*/ 2527997 h 2633241"/>
              <a:gd name="connsiteX2" fmla="*/ 1215110 w 1848009"/>
              <a:gd name="connsiteY2" fmla="*/ 2418460 h 2633241"/>
              <a:gd name="connsiteX3" fmla="*/ 1057947 w 1848009"/>
              <a:gd name="connsiteY3" fmla="*/ 2299397 h 2633241"/>
              <a:gd name="connsiteX4" fmla="*/ 881735 w 1848009"/>
              <a:gd name="connsiteY4" fmla="*/ 2142235 h 2633241"/>
              <a:gd name="connsiteX5" fmla="*/ 748385 w 1848009"/>
              <a:gd name="connsiteY5" fmla="*/ 2027935 h 2633241"/>
              <a:gd name="connsiteX6" fmla="*/ 657897 w 1848009"/>
              <a:gd name="connsiteY6" fmla="*/ 1937447 h 2633241"/>
              <a:gd name="connsiteX7" fmla="*/ 438822 w 1848009"/>
              <a:gd name="connsiteY7" fmla="*/ 1665985 h 2633241"/>
              <a:gd name="connsiteX8" fmla="*/ 257847 w 1848009"/>
              <a:gd name="connsiteY8" fmla="*/ 1432622 h 2633241"/>
              <a:gd name="connsiteX9" fmla="*/ 105447 w 1848009"/>
              <a:gd name="connsiteY9" fmla="*/ 1246885 h 2633241"/>
              <a:gd name="connsiteX10" fmla="*/ 10197 w 1848009"/>
              <a:gd name="connsiteY10" fmla="*/ 1008760 h 2633241"/>
              <a:gd name="connsiteX11" fmla="*/ 10197 w 1848009"/>
              <a:gd name="connsiteY11" fmla="*/ 880172 h 2633241"/>
              <a:gd name="connsiteX12" fmla="*/ 76872 w 1848009"/>
              <a:gd name="connsiteY12" fmla="*/ 718247 h 2633241"/>
              <a:gd name="connsiteX13" fmla="*/ 243560 w 1848009"/>
              <a:gd name="connsiteY13" fmla="*/ 513460 h 2633241"/>
              <a:gd name="connsiteX14" fmla="*/ 381672 w 1848009"/>
              <a:gd name="connsiteY14" fmla="*/ 365822 h 2633241"/>
              <a:gd name="connsiteX15" fmla="*/ 543597 w 1848009"/>
              <a:gd name="connsiteY15" fmla="*/ 208660 h 2633241"/>
              <a:gd name="connsiteX16" fmla="*/ 648372 w 1848009"/>
              <a:gd name="connsiteY16" fmla="*/ 94360 h 2633241"/>
              <a:gd name="connsiteX17" fmla="*/ 753147 w 1848009"/>
              <a:gd name="connsiteY17" fmla="*/ 32447 h 2633241"/>
              <a:gd name="connsiteX18" fmla="*/ 862685 w 1848009"/>
              <a:gd name="connsiteY18" fmla="*/ 3872 h 2633241"/>
              <a:gd name="connsiteX19" fmla="*/ 948410 w 1848009"/>
              <a:gd name="connsiteY19" fmla="*/ 8635 h 2633241"/>
              <a:gd name="connsiteX20" fmla="*/ 1086522 w 1848009"/>
              <a:gd name="connsiteY20" fmla="*/ 80072 h 2633241"/>
              <a:gd name="connsiteX21" fmla="*/ 1200822 w 1848009"/>
              <a:gd name="connsiteY21" fmla="*/ 199135 h 2633241"/>
              <a:gd name="connsiteX22" fmla="*/ 1300835 w 1848009"/>
              <a:gd name="connsiteY22" fmla="*/ 265810 h 2633241"/>
              <a:gd name="connsiteX23" fmla="*/ 1510385 w 1848009"/>
              <a:gd name="connsiteY23" fmla="*/ 218185 h 2633241"/>
              <a:gd name="connsiteX24" fmla="*/ 1634210 w 1848009"/>
              <a:gd name="connsiteY24" fmla="*/ 222947 h 2633241"/>
              <a:gd name="connsiteX25" fmla="*/ 1724697 w 1848009"/>
              <a:gd name="connsiteY25" fmla="*/ 289622 h 2633241"/>
              <a:gd name="connsiteX26" fmla="*/ 1800897 w 1848009"/>
              <a:gd name="connsiteY26" fmla="*/ 418210 h 2633241"/>
              <a:gd name="connsiteX27" fmla="*/ 1843760 w 1848009"/>
              <a:gd name="connsiteY27" fmla="*/ 522985 h 2633241"/>
              <a:gd name="connsiteX28" fmla="*/ 1843760 w 1848009"/>
              <a:gd name="connsiteY28" fmla="*/ 599185 h 2633241"/>
              <a:gd name="connsiteX29" fmla="*/ 1819947 w 1848009"/>
              <a:gd name="connsiteY29" fmla="*/ 622997 h 2633241"/>
              <a:gd name="connsiteX30" fmla="*/ 1748510 w 1848009"/>
              <a:gd name="connsiteY30" fmla="*/ 608710 h 2633241"/>
              <a:gd name="connsiteX31" fmla="*/ 1658022 w 1848009"/>
              <a:gd name="connsiteY31" fmla="*/ 499172 h 2633241"/>
              <a:gd name="connsiteX32" fmla="*/ 1586585 w 1848009"/>
              <a:gd name="connsiteY32" fmla="*/ 451547 h 2633241"/>
              <a:gd name="connsiteX33" fmla="*/ 1491335 w 1848009"/>
              <a:gd name="connsiteY33" fmla="*/ 442022 h 2633241"/>
              <a:gd name="connsiteX34" fmla="*/ 1396085 w 1848009"/>
              <a:gd name="connsiteY34" fmla="*/ 480122 h 2633241"/>
              <a:gd name="connsiteX35" fmla="*/ 1310360 w 1848009"/>
              <a:gd name="connsiteY35" fmla="*/ 518222 h 2633241"/>
              <a:gd name="connsiteX36" fmla="*/ 1162722 w 1848009"/>
              <a:gd name="connsiteY36" fmla="*/ 503935 h 2633241"/>
              <a:gd name="connsiteX37" fmla="*/ 1067472 w 1848009"/>
              <a:gd name="connsiteY37" fmla="*/ 446785 h 2633241"/>
              <a:gd name="connsiteX38" fmla="*/ 1000797 w 1848009"/>
              <a:gd name="connsiteY38" fmla="*/ 422972 h 2633241"/>
              <a:gd name="connsiteX39" fmla="*/ 938885 w 1848009"/>
              <a:gd name="connsiteY39" fmla="*/ 446785 h 2633241"/>
              <a:gd name="connsiteX40" fmla="*/ 872210 w 1848009"/>
              <a:gd name="connsiteY40" fmla="*/ 508697 h 2633241"/>
              <a:gd name="connsiteX41" fmla="*/ 805535 w 1848009"/>
              <a:gd name="connsiteY41" fmla="*/ 565847 h 2633241"/>
              <a:gd name="connsiteX42" fmla="*/ 681710 w 1848009"/>
              <a:gd name="connsiteY42" fmla="*/ 694435 h 2633241"/>
              <a:gd name="connsiteX43" fmla="*/ 562647 w 1848009"/>
              <a:gd name="connsiteY43" fmla="*/ 837310 h 2633241"/>
              <a:gd name="connsiteX44" fmla="*/ 529310 w 1848009"/>
              <a:gd name="connsiteY44" fmla="*/ 899222 h 2633241"/>
              <a:gd name="connsiteX45" fmla="*/ 524547 w 1848009"/>
              <a:gd name="connsiteY45" fmla="*/ 999235 h 2633241"/>
              <a:gd name="connsiteX46" fmla="*/ 591222 w 1848009"/>
              <a:gd name="connsiteY46" fmla="*/ 1142110 h 2633241"/>
              <a:gd name="connsiteX47" fmla="*/ 729335 w 1848009"/>
              <a:gd name="connsiteY47" fmla="*/ 1308797 h 2633241"/>
              <a:gd name="connsiteX48" fmla="*/ 867447 w 1848009"/>
              <a:gd name="connsiteY48" fmla="*/ 1475485 h 2633241"/>
              <a:gd name="connsiteX49" fmla="*/ 1062710 w 1848009"/>
              <a:gd name="connsiteY49" fmla="*/ 1665985 h 2633241"/>
              <a:gd name="connsiteX50" fmla="*/ 1253210 w 1848009"/>
              <a:gd name="connsiteY50" fmla="*/ 1818385 h 2633241"/>
              <a:gd name="connsiteX51" fmla="*/ 1377035 w 1848009"/>
              <a:gd name="connsiteY51" fmla="*/ 1918397 h 2633241"/>
              <a:gd name="connsiteX52" fmla="*/ 1429422 w 1848009"/>
              <a:gd name="connsiteY52" fmla="*/ 1980310 h 2633241"/>
              <a:gd name="connsiteX53" fmla="*/ 1405610 w 1848009"/>
              <a:gd name="connsiteY53" fmla="*/ 2056510 h 2633241"/>
              <a:gd name="connsiteX54" fmla="*/ 1367510 w 1848009"/>
              <a:gd name="connsiteY54" fmla="*/ 2185097 h 2633241"/>
              <a:gd name="connsiteX55" fmla="*/ 1367510 w 1848009"/>
              <a:gd name="connsiteY55" fmla="*/ 2370835 h 2633241"/>
              <a:gd name="connsiteX56" fmla="*/ 1377035 w 1848009"/>
              <a:gd name="connsiteY56" fmla="*/ 2485135 h 2633241"/>
              <a:gd name="connsiteX57" fmla="*/ 1438947 w 1848009"/>
              <a:gd name="connsiteY57" fmla="*/ 2632772 h 2633241"/>
              <a:gd name="connsiteX0" fmla="*/ 1438947 w 1848009"/>
              <a:gd name="connsiteY0" fmla="*/ 2632772 h 2633241"/>
              <a:gd name="connsiteX1" fmla="*/ 1324647 w 1848009"/>
              <a:gd name="connsiteY1" fmla="*/ 2527997 h 2633241"/>
              <a:gd name="connsiteX2" fmla="*/ 1215110 w 1848009"/>
              <a:gd name="connsiteY2" fmla="*/ 2418460 h 2633241"/>
              <a:gd name="connsiteX3" fmla="*/ 1057947 w 1848009"/>
              <a:gd name="connsiteY3" fmla="*/ 2299397 h 2633241"/>
              <a:gd name="connsiteX4" fmla="*/ 881735 w 1848009"/>
              <a:gd name="connsiteY4" fmla="*/ 2142235 h 2633241"/>
              <a:gd name="connsiteX5" fmla="*/ 748385 w 1848009"/>
              <a:gd name="connsiteY5" fmla="*/ 2027935 h 2633241"/>
              <a:gd name="connsiteX6" fmla="*/ 657897 w 1848009"/>
              <a:gd name="connsiteY6" fmla="*/ 1937447 h 2633241"/>
              <a:gd name="connsiteX7" fmla="*/ 438822 w 1848009"/>
              <a:gd name="connsiteY7" fmla="*/ 1665985 h 2633241"/>
              <a:gd name="connsiteX8" fmla="*/ 257847 w 1848009"/>
              <a:gd name="connsiteY8" fmla="*/ 1432622 h 2633241"/>
              <a:gd name="connsiteX9" fmla="*/ 105447 w 1848009"/>
              <a:gd name="connsiteY9" fmla="*/ 1246885 h 2633241"/>
              <a:gd name="connsiteX10" fmla="*/ 10197 w 1848009"/>
              <a:gd name="connsiteY10" fmla="*/ 1008760 h 2633241"/>
              <a:gd name="connsiteX11" fmla="*/ 10197 w 1848009"/>
              <a:gd name="connsiteY11" fmla="*/ 880172 h 2633241"/>
              <a:gd name="connsiteX12" fmla="*/ 76872 w 1848009"/>
              <a:gd name="connsiteY12" fmla="*/ 718247 h 2633241"/>
              <a:gd name="connsiteX13" fmla="*/ 243560 w 1848009"/>
              <a:gd name="connsiteY13" fmla="*/ 513460 h 2633241"/>
              <a:gd name="connsiteX14" fmla="*/ 381672 w 1848009"/>
              <a:gd name="connsiteY14" fmla="*/ 365822 h 2633241"/>
              <a:gd name="connsiteX15" fmla="*/ 543597 w 1848009"/>
              <a:gd name="connsiteY15" fmla="*/ 208660 h 2633241"/>
              <a:gd name="connsiteX16" fmla="*/ 648372 w 1848009"/>
              <a:gd name="connsiteY16" fmla="*/ 94360 h 2633241"/>
              <a:gd name="connsiteX17" fmla="*/ 753147 w 1848009"/>
              <a:gd name="connsiteY17" fmla="*/ 32447 h 2633241"/>
              <a:gd name="connsiteX18" fmla="*/ 862685 w 1848009"/>
              <a:gd name="connsiteY18" fmla="*/ 3872 h 2633241"/>
              <a:gd name="connsiteX19" fmla="*/ 948410 w 1848009"/>
              <a:gd name="connsiteY19" fmla="*/ 8635 h 2633241"/>
              <a:gd name="connsiteX20" fmla="*/ 1086522 w 1848009"/>
              <a:gd name="connsiteY20" fmla="*/ 80072 h 2633241"/>
              <a:gd name="connsiteX21" fmla="*/ 1200822 w 1848009"/>
              <a:gd name="connsiteY21" fmla="*/ 199135 h 2633241"/>
              <a:gd name="connsiteX22" fmla="*/ 1300835 w 1848009"/>
              <a:gd name="connsiteY22" fmla="*/ 265810 h 2633241"/>
              <a:gd name="connsiteX23" fmla="*/ 1510385 w 1848009"/>
              <a:gd name="connsiteY23" fmla="*/ 218185 h 2633241"/>
              <a:gd name="connsiteX24" fmla="*/ 1634210 w 1848009"/>
              <a:gd name="connsiteY24" fmla="*/ 222947 h 2633241"/>
              <a:gd name="connsiteX25" fmla="*/ 1724697 w 1848009"/>
              <a:gd name="connsiteY25" fmla="*/ 289622 h 2633241"/>
              <a:gd name="connsiteX26" fmla="*/ 1800897 w 1848009"/>
              <a:gd name="connsiteY26" fmla="*/ 418210 h 2633241"/>
              <a:gd name="connsiteX27" fmla="*/ 1843760 w 1848009"/>
              <a:gd name="connsiteY27" fmla="*/ 522985 h 2633241"/>
              <a:gd name="connsiteX28" fmla="*/ 1843760 w 1848009"/>
              <a:gd name="connsiteY28" fmla="*/ 599185 h 2633241"/>
              <a:gd name="connsiteX29" fmla="*/ 1819947 w 1848009"/>
              <a:gd name="connsiteY29" fmla="*/ 622997 h 2633241"/>
              <a:gd name="connsiteX30" fmla="*/ 1748510 w 1848009"/>
              <a:gd name="connsiteY30" fmla="*/ 608710 h 2633241"/>
              <a:gd name="connsiteX31" fmla="*/ 1658022 w 1848009"/>
              <a:gd name="connsiteY31" fmla="*/ 499172 h 2633241"/>
              <a:gd name="connsiteX32" fmla="*/ 1586585 w 1848009"/>
              <a:gd name="connsiteY32" fmla="*/ 451547 h 2633241"/>
              <a:gd name="connsiteX33" fmla="*/ 1491335 w 1848009"/>
              <a:gd name="connsiteY33" fmla="*/ 442022 h 2633241"/>
              <a:gd name="connsiteX34" fmla="*/ 1396085 w 1848009"/>
              <a:gd name="connsiteY34" fmla="*/ 480122 h 2633241"/>
              <a:gd name="connsiteX35" fmla="*/ 1310360 w 1848009"/>
              <a:gd name="connsiteY35" fmla="*/ 518222 h 2633241"/>
              <a:gd name="connsiteX36" fmla="*/ 1162722 w 1848009"/>
              <a:gd name="connsiteY36" fmla="*/ 503935 h 2633241"/>
              <a:gd name="connsiteX37" fmla="*/ 1067472 w 1848009"/>
              <a:gd name="connsiteY37" fmla="*/ 446785 h 2633241"/>
              <a:gd name="connsiteX38" fmla="*/ 1000797 w 1848009"/>
              <a:gd name="connsiteY38" fmla="*/ 422972 h 2633241"/>
              <a:gd name="connsiteX39" fmla="*/ 938885 w 1848009"/>
              <a:gd name="connsiteY39" fmla="*/ 446785 h 2633241"/>
              <a:gd name="connsiteX40" fmla="*/ 872210 w 1848009"/>
              <a:gd name="connsiteY40" fmla="*/ 508697 h 2633241"/>
              <a:gd name="connsiteX41" fmla="*/ 805535 w 1848009"/>
              <a:gd name="connsiteY41" fmla="*/ 565847 h 2633241"/>
              <a:gd name="connsiteX42" fmla="*/ 681710 w 1848009"/>
              <a:gd name="connsiteY42" fmla="*/ 694435 h 2633241"/>
              <a:gd name="connsiteX43" fmla="*/ 562647 w 1848009"/>
              <a:gd name="connsiteY43" fmla="*/ 837310 h 2633241"/>
              <a:gd name="connsiteX44" fmla="*/ 529310 w 1848009"/>
              <a:gd name="connsiteY44" fmla="*/ 899222 h 2633241"/>
              <a:gd name="connsiteX45" fmla="*/ 524547 w 1848009"/>
              <a:gd name="connsiteY45" fmla="*/ 999235 h 2633241"/>
              <a:gd name="connsiteX46" fmla="*/ 591222 w 1848009"/>
              <a:gd name="connsiteY46" fmla="*/ 1142110 h 2633241"/>
              <a:gd name="connsiteX47" fmla="*/ 729335 w 1848009"/>
              <a:gd name="connsiteY47" fmla="*/ 1308797 h 2633241"/>
              <a:gd name="connsiteX48" fmla="*/ 867447 w 1848009"/>
              <a:gd name="connsiteY48" fmla="*/ 1475485 h 2633241"/>
              <a:gd name="connsiteX49" fmla="*/ 1062710 w 1848009"/>
              <a:gd name="connsiteY49" fmla="*/ 1665985 h 2633241"/>
              <a:gd name="connsiteX50" fmla="*/ 1253210 w 1848009"/>
              <a:gd name="connsiteY50" fmla="*/ 1818385 h 2633241"/>
              <a:gd name="connsiteX51" fmla="*/ 1377035 w 1848009"/>
              <a:gd name="connsiteY51" fmla="*/ 1918397 h 2633241"/>
              <a:gd name="connsiteX52" fmla="*/ 1424660 w 1848009"/>
              <a:gd name="connsiteY52" fmla="*/ 1980310 h 2633241"/>
              <a:gd name="connsiteX53" fmla="*/ 1405610 w 1848009"/>
              <a:gd name="connsiteY53" fmla="*/ 2056510 h 2633241"/>
              <a:gd name="connsiteX54" fmla="*/ 1367510 w 1848009"/>
              <a:gd name="connsiteY54" fmla="*/ 2185097 h 2633241"/>
              <a:gd name="connsiteX55" fmla="*/ 1367510 w 1848009"/>
              <a:gd name="connsiteY55" fmla="*/ 2370835 h 2633241"/>
              <a:gd name="connsiteX56" fmla="*/ 1377035 w 1848009"/>
              <a:gd name="connsiteY56" fmla="*/ 2485135 h 2633241"/>
              <a:gd name="connsiteX57" fmla="*/ 1438947 w 1848009"/>
              <a:gd name="connsiteY57" fmla="*/ 2632772 h 2633241"/>
              <a:gd name="connsiteX0" fmla="*/ 1438947 w 1848009"/>
              <a:gd name="connsiteY0" fmla="*/ 2632772 h 2633241"/>
              <a:gd name="connsiteX1" fmla="*/ 1324647 w 1848009"/>
              <a:gd name="connsiteY1" fmla="*/ 2527997 h 2633241"/>
              <a:gd name="connsiteX2" fmla="*/ 1215110 w 1848009"/>
              <a:gd name="connsiteY2" fmla="*/ 2418460 h 2633241"/>
              <a:gd name="connsiteX3" fmla="*/ 1057947 w 1848009"/>
              <a:gd name="connsiteY3" fmla="*/ 2299397 h 2633241"/>
              <a:gd name="connsiteX4" fmla="*/ 881735 w 1848009"/>
              <a:gd name="connsiteY4" fmla="*/ 2142235 h 2633241"/>
              <a:gd name="connsiteX5" fmla="*/ 748385 w 1848009"/>
              <a:gd name="connsiteY5" fmla="*/ 2027935 h 2633241"/>
              <a:gd name="connsiteX6" fmla="*/ 657897 w 1848009"/>
              <a:gd name="connsiteY6" fmla="*/ 1937447 h 2633241"/>
              <a:gd name="connsiteX7" fmla="*/ 438822 w 1848009"/>
              <a:gd name="connsiteY7" fmla="*/ 1665985 h 2633241"/>
              <a:gd name="connsiteX8" fmla="*/ 257847 w 1848009"/>
              <a:gd name="connsiteY8" fmla="*/ 1432622 h 2633241"/>
              <a:gd name="connsiteX9" fmla="*/ 105447 w 1848009"/>
              <a:gd name="connsiteY9" fmla="*/ 1246885 h 2633241"/>
              <a:gd name="connsiteX10" fmla="*/ 10197 w 1848009"/>
              <a:gd name="connsiteY10" fmla="*/ 1008760 h 2633241"/>
              <a:gd name="connsiteX11" fmla="*/ 10197 w 1848009"/>
              <a:gd name="connsiteY11" fmla="*/ 880172 h 2633241"/>
              <a:gd name="connsiteX12" fmla="*/ 76872 w 1848009"/>
              <a:gd name="connsiteY12" fmla="*/ 718247 h 2633241"/>
              <a:gd name="connsiteX13" fmla="*/ 243560 w 1848009"/>
              <a:gd name="connsiteY13" fmla="*/ 513460 h 2633241"/>
              <a:gd name="connsiteX14" fmla="*/ 381672 w 1848009"/>
              <a:gd name="connsiteY14" fmla="*/ 365822 h 2633241"/>
              <a:gd name="connsiteX15" fmla="*/ 543597 w 1848009"/>
              <a:gd name="connsiteY15" fmla="*/ 208660 h 2633241"/>
              <a:gd name="connsiteX16" fmla="*/ 648372 w 1848009"/>
              <a:gd name="connsiteY16" fmla="*/ 94360 h 2633241"/>
              <a:gd name="connsiteX17" fmla="*/ 753147 w 1848009"/>
              <a:gd name="connsiteY17" fmla="*/ 32447 h 2633241"/>
              <a:gd name="connsiteX18" fmla="*/ 862685 w 1848009"/>
              <a:gd name="connsiteY18" fmla="*/ 3872 h 2633241"/>
              <a:gd name="connsiteX19" fmla="*/ 948410 w 1848009"/>
              <a:gd name="connsiteY19" fmla="*/ 8635 h 2633241"/>
              <a:gd name="connsiteX20" fmla="*/ 1086522 w 1848009"/>
              <a:gd name="connsiteY20" fmla="*/ 80072 h 2633241"/>
              <a:gd name="connsiteX21" fmla="*/ 1200822 w 1848009"/>
              <a:gd name="connsiteY21" fmla="*/ 199135 h 2633241"/>
              <a:gd name="connsiteX22" fmla="*/ 1300835 w 1848009"/>
              <a:gd name="connsiteY22" fmla="*/ 265810 h 2633241"/>
              <a:gd name="connsiteX23" fmla="*/ 1510385 w 1848009"/>
              <a:gd name="connsiteY23" fmla="*/ 218185 h 2633241"/>
              <a:gd name="connsiteX24" fmla="*/ 1634210 w 1848009"/>
              <a:gd name="connsiteY24" fmla="*/ 222947 h 2633241"/>
              <a:gd name="connsiteX25" fmla="*/ 1724697 w 1848009"/>
              <a:gd name="connsiteY25" fmla="*/ 289622 h 2633241"/>
              <a:gd name="connsiteX26" fmla="*/ 1800897 w 1848009"/>
              <a:gd name="connsiteY26" fmla="*/ 418210 h 2633241"/>
              <a:gd name="connsiteX27" fmla="*/ 1843760 w 1848009"/>
              <a:gd name="connsiteY27" fmla="*/ 522985 h 2633241"/>
              <a:gd name="connsiteX28" fmla="*/ 1843760 w 1848009"/>
              <a:gd name="connsiteY28" fmla="*/ 599185 h 2633241"/>
              <a:gd name="connsiteX29" fmla="*/ 1819947 w 1848009"/>
              <a:gd name="connsiteY29" fmla="*/ 622997 h 2633241"/>
              <a:gd name="connsiteX30" fmla="*/ 1748510 w 1848009"/>
              <a:gd name="connsiteY30" fmla="*/ 608710 h 2633241"/>
              <a:gd name="connsiteX31" fmla="*/ 1658022 w 1848009"/>
              <a:gd name="connsiteY31" fmla="*/ 499172 h 2633241"/>
              <a:gd name="connsiteX32" fmla="*/ 1586585 w 1848009"/>
              <a:gd name="connsiteY32" fmla="*/ 451547 h 2633241"/>
              <a:gd name="connsiteX33" fmla="*/ 1491335 w 1848009"/>
              <a:gd name="connsiteY33" fmla="*/ 442022 h 2633241"/>
              <a:gd name="connsiteX34" fmla="*/ 1396085 w 1848009"/>
              <a:gd name="connsiteY34" fmla="*/ 480122 h 2633241"/>
              <a:gd name="connsiteX35" fmla="*/ 1310360 w 1848009"/>
              <a:gd name="connsiteY35" fmla="*/ 518222 h 2633241"/>
              <a:gd name="connsiteX36" fmla="*/ 1162722 w 1848009"/>
              <a:gd name="connsiteY36" fmla="*/ 503935 h 2633241"/>
              <a:gd name="connsiteX37" fmla="*/ 1067472 w 1848009"/>
              <a:gd name="connsiteY37" fmla="*/ 446785 h 2633241"/>
              <a:gd name="connsiteX38" fmla="*/ 1000797 w 1848009"/>
              <a:gd name="connsiteY38" fmla="*/ 422972 h 2633241"/>
              <a:gd name="connsiteX39" fmla="*/ 938885 w 1848009"/>
              <a:gd name="connsiteY39" fmla="*/ 446785 h 2633241"/>
              <a:gd name="connsiteX40" fmla="*/ 872210 w 1848009"/>
              <a:gd name="connsiteY40" fmla="*/ 508697 h 2633241"/>
              <a:gd name="connsiteX41" fmla="*/ 805535 w 1848009"/>
              <a:gd name="connsiteY41" fmla="*/ 565847 h 2633241"/>
              <a:gd name="connsiteX42" fmla="*/ 681710 w 1848009"/>
              <a:gd name="connsiteY42" fmla="*/ 694435 h 2633241"/>
              <a:gd name="connsiteX43" fmla="*/ 562647 w 1848009"/>
              <a:gd name="connsiteY43" fmla="*/ 837310 h 2633241"/>
              <a:gd name="connsiteX44" fmla="*/ 529310 w 1848009"/>
              <a:gd name="connsiteY44" fmla="*/ 899222 h 2633241"/>
              <a:gd name="connsiteX45" fmla="*/ 524547 w 1848009"/>
              <a:gd name="connsiteY45" fmla="*/ 999235 h 2633241"/>
              <a:gd name="connsiteX46" fmla="*/ 591222 w 1848009"/>
              <a:gd name="connsiteY46" fmla="*/ 1142110 h 2633241"/>
              <a:gd name="connsiteX47" fmla="*/ 729335 w 1848009"/>
              <a:gd name="connsiteY47" fmla="*/ 1308797 h 2633241"/>
              <a:gd name="connsiteX48" fmla="*/ 867447 w 1848009"/>
              <a:gd name="connsiteY48" fmla="*/ 1475485 h 2633241"/>
              <a:gd name="connsiteX49" fmla="*/ 1062710 w 1848009"/>
              <a:gd name="connsiteY49" fmla="*/ 1665985 h 2633241"/>
              <a:gd name="connsiteX50" fmla="*/ 1253210 w 1848009"/>
              <a:gd name="connsiteY50" fmla="*/ 1818385 h 2633241"/>
              <a:gd name="connsiteX51" fmla="*/ 1377035 w 1848009"/>
              <a:gd name="connsiteY51" fmla="*/ 1918397 h 2633241"/>
              <a:gd name="connsiteX52" fmla="*/ 1424660 w 1848009"/>
              <a:gd name="connsiteY52" fmla="*/ 1980310 h 2633241"/>
              <a:gd name="connsiteX53" fmla="*/ 1405610 w 1848009"/>
              <a:gd name="connsiteY53" fmla="*/ 2056510 h 2633241"/>
              <a:gd name="connsiteX54" fmla="*/ 1367510 w 1848009"/>
              <a:gd name="connsiteY54" fmla="*/ 2185097 h 2633241"/>
              <a:gd name="connsiteX55" fmla="*/ 1362747 w 1848009"/>
              <a:gd name="connsiteY55" fmla="*/ 2327972 h 2633241"/>
              <a:gd name="connsiteX56" fmla="*/ 1377035 w 1848009"/>
              <a:gd name="connsiteY56" fmla="*/ 2485135 h 2633241"/>
              <a:gd name="connsiteX57" fmla="*/ 1438947 w 1848009"/>
              <a:gd name="connsiteY57" fmla="*/ 2632772 h 2633241"/>
              <a:gd name="connsiteX0" fmla="*/ 1438947 w 1848009"/>
              <a:gd name="connsiteY0" fmla="*/ 2632772 h 2633341"/>
              <a:gd name="connsiteX1" fmla="*/ 1324647 w 1848009"/>
              <a:gd name="connsiteY1" fmla="*/ 2527997 h 2633341"/>
              <a:gd name="connsiteX2" fmla="*/ 1215110 w 1848009"/>
              <a:gd name="connsiteY2" fmla="*/ 2418460 h 2633341"/>
              <a:gd name="connsiteX3" fmla="*/ 1057947 w 1848009"/>
              <a:gd name="connsiteY3" fmla="*/ 2299397 h 2633341"/>
              <a:gd name="connsiteX4" fmla="*/ 881735 w 1848009"/>
              <a:gd name="connsiteY4" fmla="*/ 2142235 h 2633341"/>
              <a:gd name="connsiteX5" fmla="*/ 748385 w 1848009"/>
              <a:gd name="connsiteY5" fmla="*/ 2027935 h 2633341"/>
              <a:gd name="connsiteX6" fmla="*/ 657897 w 1848009"/>
              <a:gd name="connsiteY6" fmla="*/ 1937447 h 2633341"/>
              <a:gd name="connsiteX7" fmla="*/ 438822 w 1848009"/>
              <a:gd name="connsiteY7" fmla="*/ 1665985 h 2633341"/>
              <a:gd name="connsiteX8" fmla="*/ 257847 w 1848009"/>
              <a:gd name="connsiteY8" fmla="*/ 1432622 h 2633341"/>
              <a:gd name="connsiteX9" fmla="*/ 105447 w 1848009"/>
              <a:gd name="connsiteY9" fmla="*/ 1246885 h 2633341"/>
              <a:gd name="connsiteX10" fmla="*/ 10197 w 1848009"/>
              <a:gd name="connsiteY10" fmla="*/ 1008760 h 2633341"/>
              <a:gd name="connsiteX11" fmla="*/ 10197 w 1848009"/>
              <a:gd name="connsiteY11" fmla="*/ 880172 h 2633341"/>
              <a:gd name="connsiteX12" fmla="*/ 76872 w 1848009"/>
              <a:gd name="connsiteY12" fmla="*/ 718247 h 2633341"/>
              <a:gd name="connsiteX13" fmla="*/ 243560 w 1848009"/>
              <a:gd name="connsiteY13" fmla="*/ 513460 h 2633341"/>
              <a:gd name="connsiteX14" fmla="*/ 381672 w 1848009"/>
              <a:gd name="connsiteY14" fmla="*/ 365822 h 2633341"/>
              <a:gd name="connsiteX15" fmla="*/ 543597 w 1848009"/>
              <a:gd name="connsiteY15" fmla="*/ 208660 h 2633341"/>
              <a:gd name="connsiteX16" fmla="*/ 648372 w 1848009"/>
              <a:gd name="connsiteY16" fmla="*/ 94360 h 2633341"/>
              <a:gd name="connsiteX17" fmla="*/ 753147 w 1848009"/>
              <a:gd name="connsiteY17" fmla="*/ 32447 h 2633341"/>
              <a:gd name="connsiteX18" fmla="*/ 862685 w 1848009"/>
              <a:gd name="connsiteY18" fmla="*/ 3872 h 2633341"/>
              <a:gd name="connsiteX19" fmla="*/ 948410 w 1848009"/>
              <a:gd name="connsiteY19" fmla="*/ 8635 h 2633341"/>
              <a:gd name="connsiteX20" fmla="*/ 1086522 w 1848009"/>
              <a:gd name="connsiteY20" fmla="*/ 80072 h 2633341"/>
              <a:gd name="connsiteX21" fmla="*/ 1200822 w 1848009"/>
              <a:gd name="connsiteY21" fmla="*/ 199135 h 2633341"/>
              <a:gd name="connsiteX22" fmla="*/ 1300835 w 1848009"/>
              <a:gd name="connsiteY22" fmla="*/ 265810 h 2633341"/>
              <a:gd name="connsiteX23" fmla="*/ 1510385 w 1848009"/>
              <a:gd name="connsiteY23" fmla="*/ 218185 h 2633341"/>
              <a:gd name="connsiteX24" fmla="*/ 1634210 w 1848009"/>
              <a:gd name="connsiteY24" fmla="*/ 222947 h 2633341"/>
              <a:gd name="connsiteX25" fmla="*/ 1724697 w 1848009"/>
              <a:gd name="connsiteY25" fmla="*/ 289622 h 2633341"/>
              <a:gd name="connsiteX26" fmla="*/ 1800897 w 1848009"/>
              <a:gd name="connsiteY26" fmla="*/ 418210 h 2633341"/>
              <a:gd name="connsiteX27" fmla="*/ 1843760 w 1848009"/>
              <a:gd name="connsiteY27" fmla="*/ 522985 h 2633341"/>
              <a:gd name="connsiteX28" fmla="*/ 1843760 w 1848009"/>
              <a:gd name="connsiteY28" fmla="*/ 599185 h 2633341"/>
              <a:gd name="connsiteX29" fmla="*/ 1819947 w 1848009"/>
              <a:gd name="connsiteY29" fmla="*/ 622997 h 2633341"/>
              <a:gd name="connsiteX30" fmla="*/ 1748510 w 1848009"/>
              <a:gd name="connsiteY30" fmla="*/ 608710 h 2633341"/>
              <a:gd name="connsiteX31" fmla="*/ 1658022 w 1848009"/>
              <a:gd name="connsiteY31" fmla="*/ 499172 h 2633341"/>
              <a:gd name="connsiteX32" fmla="*/ 1586585 w 1848009"/>
              <a:gd name="connsiteY32" fmla="*/ 451547 h 2633341"/>
              <a:gd name="connsiteX33" fmla="*/ 1491335 w 1848009"/>
              <a:gd name="connsiteY33" fmla="*/ 442022 h 2633341"/>
              <a:gd name="connsiteX34" fmla="*/ 1396085 w 1848009"/>
              <a:gd name="connsiteY34" fmla="*/ 480122 h 2633341"/>
              <a:gd name="connsiteX35" fmla="*/ 1310360 w 1848009"/>
              <a:gd name="connsiteY35" fmla="*/ 518222 h 2633341"/>
              <a:gd name="connsiteX36" fmla="*/ 1162722 w 1848009"/>
              <a:gd name="connsiteY36" fmla="*/ 503935 h 2633341"/>
              <a:gd name="connsiteX37" fmla="*/ 1067472 w 1848009"/>
              <a:gd name="connsiteY37" fmla="*/ 446785 h 2633341"/>
              <a:gd name="connsiteX38" fmla="*/ 1000797 w 1848009"/>
              <a:gd name="connsiteY38" fmla="*/ 422972 h 2633341"/>
              <a:gd name="connsiteX39" fmla="*/ 938885 w 1848009"/>
              <a:gd name="connsiteY39" fmla="*/ 446785 h 2633341"/>
              <a:gd name="connsiteX40" fmla="*/ 872210 w 1848009"/>
              <a:gd name="connsiteY40" fmla="*/ 508697 h 2633341"/>
              <a:gd name="connsiteX41" fmla="*/ 805535 w 1848009"/>
              <a:gd name="connsiteY41" fmla="*/ 565847 h 2633341"/>
              <a:gd name="connsiteX42" fmla="*/ 681710 w 1848009"/>
              <a:gd name="connsiteY42" fmla="*/ 694435 h 2633341"/>
              <a:gd name="connsiteX43" fmla="*/ 562647 w 1848009"/>
              <a:gd name="connsiteY43" fmla="*/ 837310 h 2633341"/>
              <a:gd name="connsiteX44" fmla="*/ 529310 w 1848009"/>
              <a:gd name="connsiteY44" fmla="*/ 899222 h 2633341"/>
              <a:gd name="connsiteX45" fmla="*/ 524547 w 1848009"/>
              <a:gd name="connsiteY45" fmla="*/ 999235 h 2633341"/>
              <a:gd name="connsiteX46" fmla="*/ 591222 w 1848009"/>
              <a:gd name="connsiteY46" fmla="*/ 1142110 h 2633341"/>
              <a:gd name="connsiteX47" fmla="*/ 729335 w 1848009"/>
              <a:gd name="connsiteY47" fmla="*/ 1308797 h 2633341"/>
              <a:gd name="connsiteX48" fmla="*/ 867447 w 1848009"/>
              <a:gd name="connsiteY48" fmla="*/ 1475485 h 2633341"/>
              <a:gd name="connsiteX49" fmla="*/ 1062710 w 1848009"/>
              <a:gd name="connsiteY49" fmla="*/ 1665985 h 2633341"/>
              <a:gd name="connsiteX50" fmla="*/ 1253210 w 1848009"/>
              <a:gd name="connsiteY50" fmla="*/ 1818385 h 2633341"/>
              <a:gd name="connsiteX51" fmla="*/ 1377035 w 1848009"/>
              <a:gd name="connsiteY51" fmla="*/ 1918397 h 2633341"/>
              <a:gd name="connsiteX52" fmla="*/ 1424660 w 1848009"/>
              <a:gd name="connsiteY52" fmla="*/ 1980310 h 2633341"/>
              <a:gd name="connsiteX53" fmla="*/ 1405610 w 1848009"/>
              <a:gd name="connsiteY53" fmla="*/ 2056510 h 2633341"/>
              <a:gd name="connsiteX54" fmla="*/ 1367510 w 1848009"/>
              <a:gd name="connsiteY54" fmla="*/ 2185097 h 2633341"/>
              <a:gd name="connsiteX55" fmla="*/ 1362747 w 1848009"/>
              <a:gd name="connsiteY55" fmla="*/ 2327972 h 2633341"/>
              <a:gd name="connsiteX56" fmla="*/ 1381797 w 1848009"/>
              <a:gd name="connsiteY56" fmla="*/ 2480373 h 2633341"/>
              <a:gd name="connsiteX57" fmla="*/ 1438947 w 1848009"/>
              <a:gd name="connsiteY57" fmla="*/ 2632772 h 2633341"/>
              <a:gd name="connsiteX0" fmla="*/ 1448472 w 1848009"/>
              <a:gd name="connsiteY0" fmla="*/ 2632772 h 2633341"/>
              <a:gd name="connsiteX1" fmla="*/ 1324647 w 1848009"/>
              <a:gd name="connsiteY1" fmla="*/ 2527997 h 2633341"/>
              <a:gd name="connsiteX2" fmla="*/ 1215110 w 1848009"/>
              <a:gd name="connsiteY2" fmla="*/ 2418460 h 2633341"/>
              <a:gd name="connsiteX3" fmla="*/ 1057947 w 1848009"/>
              <a:gd name="connsiteY3" fmla="*/ 2299397 h 2633341"/>
              <a:gd name="connsiteX4" fmla="*/ 881735 w 1848009"/>
              <a:gd name="connsiteY4" fmla="*/ 2142235 h 2633341"/>
              <a:gd name="connsiteX5" fmla="*/ 748385 w 1848009"/>
              <a:gd name="connsiteY5" fmla="*/ 2027935 h 2633341"/>
              <a:gd name="connsiteX6" fmla="*/ 657897 w 1848009"/>
              <a:gd name="connsiteY6" fmla="*/ 1937447 h 2633341"/>
              <a:gd name="connsiteX7" fmla="*/ 438822 w 1848009"/>
              <a:gd name="connsiteY7" fmla="*/ 1665985 h 2633341"/>
              <a:gd name="connsiteX8" fmla="*/ 257847 w 1848009"/>
              <a:gd name="connsiteY8" fmla="*/ 1432622 h 2633341"/>
              <a:gd name="connsiteX9" fmla="*/ 105447 w 1848009"/>
              <a:gd name="connsiteY9" fmla="*/ 1246885 h 2633341"/>
              <a:gd name="connsiteX10" fmla="*/ 10197 w 1848009"/>
              <a:gd name="connsiteY10" fmla="*/ 1008760 h 2633341"/>
              <a:gd name="connsiteX11" fmla="*/ 10197 w 1848009"/>
              <a:gd name="connsiteY11" fmla="*/ 880172 h 2633341"/>
              <a:gd name="connsiteX12" fmla="*/ 76872 w 1848009"/>
              <a:gd name="connsiteY12" fmla="*/ 718247 h 2633341"/>
              <a:gd name="connsiteX13" fmla="*/ 243560 w 1848009"/>
              <a:gd name="connsiteY13" fmla="*/ 513460 h 2633341"/>
              <a:gd name="connsiteX14" fmla="*/ 381672 w 1848009"/>
              <a:gd name="connsiteY14" fmla="*/ 365822 h 2633341"/>
              <a:gd name="connsiteX15" fmla="*/ 543597 w 1848009"/>
              <a:gd name="connsiteY15" fmla="*/ 208660 h 2633341"/>
              <a:gd name="connsiteX16" fmla="*/ 648372 w 1848009"/>
              <a:gd name="connsiteY16" fmla="*/ 94360 h 2633341"/>
              <a:gd name="connsiteX17" fmla="*/ 753147 w 1848009"/>
              <a:gd name="connsiteY17" fmla="*/ 32447 h 2633341"/>
              <a:gd name="connsiteX18" fmla="*/ 862685 w 1848009"/>
              <a:gd name="connsiteY18" fmla="*/ 3872 h 2633341"/>
              <a:gd name="connsiteX19" fmla="*/ 948410 w 1848009"/>
              <a:gd name="connsiteY19" fmla="*/ 8635 h 2633341"/>
              <a:gd name="connsiteX20" fmla="*/ 1086522 w 1848009"/>
              <a:gd name="connsiteY20" fmla="*/ 80072 h 2633341"/>
              <a:gd name="connsiteX21" fmla="*/ 1200822 w 1848009"/>
              <a:gd name="connsiteY21" fmla="*/ 199135 h 2633341"/>
              <a:gd name="connsiteX22" fmla="*/ 1300835 w 1848009"/>
              <a:gd name="connsiteY22" fmla="*/ 265810 h 2633341"/>
              <a:gd name="connsiteX23" fmla="*/ 1510385 w 1848009"/>
              <a:gd name="connsiteY23" fmla="*/ 218185 h 2633341"/>
              <a:gd name="connsiteX24" fmla="*/ 1634210 w 1848009"/>
              <a:gd name="connsiteY24" fmla="*/ 222947 h 2633341"/>
              <a:gd name="connsiteX25" fmla="*/ 1724697 w 1848009"/>
              <a:gd name="connsiteY25" fmla="*/ 289622 h 2633341"/>
              <a:gd name="connsiteX26" fmla="*/ 1800897 w 1848009"/>
              <a:gd name="connsiteY26" fmla="*/ 418210 h 2633341"/>
              <a:gd name="connsiteX27" fmla="*/ 1843760 w 1848009"/>
              <a:gd name="connsiteY27" fmla="*/ 522985 h 2633341"/>
              <a:gd name="connsiteX28" fmla="*/ 1843760 w 1848009"/>
              <a:gd name="connsiteY28" fmla="*/ 599185 h 2633341"/>
              <a:gd name="connsiteX29" fmla="*/ 1819947 w 1848009"/>
              <a:gd name="connsiteY29" fmla="*/ 622997 h 2633341"/>
              <a:gd name="connsiteX30" fmla="*/ 1748510 w 1848009"/>
              <a:gd name="connsiteY30" fmla="*/ 608710 h 2633341"/>
              <a:gd name="connsiteX31" fmla="*/ 1658022 w 1848009"/>
              <a:gd name="connsiteY31" fmla="*/ 499172 h 2633341"/>
              <a:gd name="connsiteX32" fmla="*/ 1586585 w 1848009"/>
              <a:gd name="connsiteY32" fmla="*/ 451547 h 2633341"/>
              <a:gd name="connsiteX33" fmla="*/ 1491335 w 1848009"/>
              <a:gd name="connsiteY33" fmla="*/ 442022 h 2633341"/>
              <a:gd name="connsiteX34" fmla="*/ 1396085 w 1848009"/>
              <a:gd name="connsiteY34" fmla="*/ 480122 h 2633341"/>
              <a:gd name="connsiteX35" fmla="*/ 1310360 w 1848009"/>
              <a:gd name="connsiteY35" fmla="*/ 518222 h 2633341"/>
              <a:gd name="connsiteX36" fmla="*/ 1162722 w 1848009"/>
              <a:gd name="connsiteY36" fmla="*/ 503935 h 2633341"/>
              <a:gd name="connsiteX37" fmla="*/ 1067472 w 1848009"/>
              <a:gd name="connsiteY37" fmla="*/ 446785 h 2633341"/>
              <a:gd name="connsiteX38" fmla="*/ 1000797 w 1848009"/>
              <a:gd name="connsiteY38" fmla="*/ 422972 h 2633341"/>
              <a:gd name="connsiteX39" fmla="*/ 938885 w 1848009"/>
              <a:gd name="connsiteY39" fmla="*/ 446785 h 2633341"/>
              <a:gd name="connsiteX40" fmla="*/ 872210 w 1848009"/>
              <a:gd name="connsiteY40" fmla="*/ 508697 h 2633341"/>
              <a:gd name="connsiteX41" fmla="*/ 805535 w 1848009"/>
              <a:gd name="connsiteY41" fmla="*/ 565847 h 2633341"/>
              <a:gd name="connsiteX42" fmla="*/ 681710 w 1848009"/>
              <a:gd name="connsiteY42" fmla="*/ 694435 h 2633341"/>
              <a:gd name="connsiteX43" fmla="*/ 562647 w 1848009"/>
              <a:gd name="connsiteY43" fmla="*/ 837310 h 2633341"/>
              <a:gd name="connsiteX44" fmla="*/ 529310 w 1848009"/>
              <a:gd name="connsiteY44" fmla="*/ 899222 h 2633341"/>
              <a:gd name="connsiteX45" fmla="*/ 524547 w 1848009"/>
              <a:gd name="connsiteY45" fmla="*/ 999235 h 2633341"/>
              <a:gd name="connsiteX46" fmla="*/ 591222 w 1848009"/>
              <a:gd name="connsiteY46" fmla="*/ 1142110 h 2633341"/>
              <a:gd name="connsiteX47" fmla="*/ 729335 w 1848009"/>
              <a:gd name="connsiteY47" fmla="*/ 1308797 h 2633341"/>
              <a:gd name="connsiteX48" fmla="*/ 867447 w 1848009"/>
              <a:gd name="connsiteY48" fmla="*/ 1475485 h 2633341"/>
              <a:gd name="connsiteX49" fmla="*/ 1062710 w 1848009"/>
              <a:gd name="connsiteY49" fmla="*/ 1665985 h 2633341"/>
              <a:gd name="connsiteX50" fmla="*/ 1253210 w 1848009"/>
              <a:gd name="connsiteY50" fmla="*/ 1818385 h 2633341"/>
              <a:gd name="connsiteX51" fmla="*/ 1377035 w 1848009"/>
              <a:gd name="connsiteY51" fmla="*/ 1918397 h 2633341"/>
              <a:gd name="connsiteX52" fmla="*/ 1424660 w 1848009"/>
              <a:gd name="connsiteY52" fmla="*/ 1980310 h 2633341"/>
              <a:gd name="connsiteX53" fmla="*/ 1405610 w 1848009"/>
              <a:gd name="connsiteY53" fmla="*/ 2056510 h 2633341"/>
              <a:gd name="connsiteX54" fmla="*/ 1367510 w 1848009"/>
              <a:gd name="connsiteY54" fmla="*/ 2185097 h 2633341"/>
              <a:gd name="connsiteX55" fmla="*/ 1362747 w 1848009"/>
              <a:gd name="connsiteY55" fmla="*/ 2327972 h 2633341"/>
              <a:gd name="connsiteX56" fmla="*/ 1381797 w 1848009"/>
              <a:gd name="connsiteY56" fmla="*/ 2480373 h 2633341"/>
              <a:gd name="connsiteX57" fmla="*/ 1448472 w 1848009"/>
              <a:gd name="connsiteY57" fmla="*/ 2632772 h 2633341"/>
              <a:gd name="connsiteX0" fmla="*/ 1443709 w 1848009"/>
              <a:gd name="connsiteY0" fmla="*/ 2632772 h 2633341"/>
              <a:gd name="connsiteX1" fmla="*/ 1324647 w 1848009"/>
              <a:gd name="connsiteY1" fmla="*/ 2527997 h 2633341"/>
              <a:gd name="connsiteX2" fmla="*/ 1215110 w 1848009"/>
              <a:gd name="connsiteY2" fmla="*/ 2418460 h 2633341"/>
              <a:gd name="connsiteX3" fmla="*/ 1057947 w 1848009"/>
              <a:gd name="connsiteY3" fmla="*/ 2299397 h 2633341"/>
              <a:gd name="connsiteX4" fmla="*/ 881735 w 1848009"/>
              <a:gd name="connsiteY4" fmla="*/ 2142235 h 2633341"/>
              <a:gd name="connsiteX5" fmla="*/ 748385 w 1848009"/>
              <a:gd name="connsiteY5" fmla="*/ 2027935 h 2633341"/>
              <a:gd name="connsiteX6" fmla="*/ 657897 w 1848009"/>
              <a:gd name="connsiteY6" fmla="*/ 1937447 h 2633341"/>
              <a:gd name="connsiteX7" fmla="*/ 438822 w 1848009"/>
              <a:gd name="connsiteY7" fmla="*/ 1665985 h 2633341"/>
              <a:gd name="connsiteX8" fmla="*/ 257847 w 1848009"/>
              <a:gd name="connsiteY8" fmla="*/ 1432622 h 2633341"/>
              <a:gd name="connsiteX9" fmla="*/ 105447 w 1848009"/>
              <a:gd name="connsiteY9" fmla="*/ 1246885 h 2633341"/>
              <a:gd name="connsiteX10" fmla="*/ 10197 w 1848009"/>
              <a:gd name="connsiteY10" fmla="*/ 1008760 h 2633341"/>
              <a:gd name="connsiteX11" fmla="*/ 10197 w 1848009"/>
              <a:gd name="connsiteY11" fmla="*/ 880172 h 2633341"/>
              <a:gd name="connsiteX12" fmla="*/ 76872 w 1848009"/>
              <a:gd name="connsiteY12" fmla="*/ 718247 h 2633341"/>
              <a:gd name="connsiteX13" fmla="*/ 243560 w 1848009"/>
              <a:gd name="connsiteY13" fmla="*/ 513460 h 2633341"/>
              <a:gd name="connsiteX14" fmla="*/ 381672 w 1848009"/>
              <a:gd name="connsiteY14" fmla="*/ 365822 h 2633341"/>
              <a:gd name="connsiteX15" fmla="*/ 543597 w 1848009"/>
              <a:gd name="connsiteY15" fmla="*/ 208660 h 2633341"/>
              <a:gd name="connsiteX16" fmla="*/ 648372 w 1848009"/>
              <a:gd name="connsiteY16" fmla="*/ 94360 h 2633341"/>
              <a:gd name="connsiteX17" fmla="*/ 753147 w 1848009"/>
              <a:gd name="connsiteY17" fmla="*/ 32447 h 2633341"/>
              <a:gd name="connsiteX18" fmla="*/ 862685 w 1848009"/>
              <a:gd name="connsiteY18" fmla="*/ 3872 h 2633341"/>
              <a:gd name="connsiteX19" fmla="*/ 948410 w 1848009"/>
              <a:gd name="connsiteY19" fmla="*/ 8635 h 2633341"/>
              <a:gd name="connsiteX20" fmla="*/ 1086522 w 1848009"/>
              <a:gd name="connsiteY20" fmla="*/ 80072 h 2633341"/>
              <a:gd name="connsiteX21" fmla="*/ 1200822 w 1848009"/>
              <a:gd name="connsiteY21" fmla="*/ 199135 h 2633341"/>
              <a:gd name="connsiteX22" fmla="*/ 1300835 w 1848009"/>
              <a:gd name="connsiteY22" fmla="*/ 265810 h 2633341"/>
              <a:gd name="connsiteX23" fmla="*/ 1510385 w 1848009"/>
              <a:gd name="connsiteY23" fmla="*/ 218185 h 2633341"/>
              <a:gd name="connsiteX24" fmla="*/ 1634210 w 1848009"/>
              <a:gd name="connsiteY24" fmla="*/ 222947 h 2633341"/>
              <a:gd name="connsiteX25" fmla="*/ 1724697 w 1848009"/>
              <a:gd name="connsiteY25" fmla="*/ 289622 h 2633341"/>
              <a:gd name="connsiteX26" fmla="*/ 1800897 w 1848009"/>
              <a:gd name="connsiteY26" fmla="*/ 418210 h 2633341"/>
              <a:gd name="connsiteX27" fmla="*/ 1843760 w 1848009"/>
              <a:gd name="connsiteY27" fmla="*/ 522985 h 2633341"/>
              <a:gd name="connsiteX28" fmla="*/ 1843760 w 1848009"/>
              <a:gd name="connsiteY28" fmla="*/ 599185 h 2633341"/>
              <a:gd name="connsiteX29" fmla="*/ 1819947 w 1848009"/>
              <a:gd name="connsiteY29" fmla="*/ 622997 h 2633341"/>
              <a:gd name="connsiteX30" fmla="*/ 1748510 w 1848009"/>
              <a:gd name="connsiteY30" fmla="*/ 608710 h 2633341"/>
              <a:gd name="connsiteX31" fmla="*/ 1658022 w 1848009"/>
              <a:gd name="connsiteY31" fmla="*/ 499172 h 2633341"/>
              <a:gd name="connsiteX32" fmla="*/ 1586585 w 1848009"/>
              <a:gd name="connsiteY32" fmla="*/ 451547 h 2633341"/>
              <a:gd name="connsiteX33" fmla="*/ 1491335 w 1848009"/>
              <a:gd name="connsiteY33" fmla="*/ 442022 h 2633341"/>
              <a:gd name="connsiteX34" fmla="*/ 1396085 w 1848009"/>
              <a:gd name="connsiteY34" fmla="*/ 480122 h 2633341"/>
              <a:gd name="connsiteX35" fmla="*/ 1310360 w 1848009"/>
              <a:gd name="connsiteY35" fmla="*/ 518222 h 2633341"/>
              <a:gd name="connsiteX36" fmla="*/ 1162722 w 1848009"/>
              <a:gd name="connsiteY36" fmla="*/ 503935 h 2633341"/>
              <a:gd name="connsiteX37" fmla="*/ 1067472 w 1848009"/>
              <a:gd name="connsiteY37" fmla="*/ 446785 h 2633341"/>
              <a:gd name="connsiteX38" fmla="*/ 1000797 w 1848009"/>
              <a:gd name="connsiteY38" fmla="*/ 422972 h 2633341"/>
              <a:gd name="connsiteX39" fmla="*/ 938885 w 1848009"/>
              <a:gd name="connsiteY39" fmla="*/ 446785 h 2633341"/>
              <a:gd name="connsiteX40" fmla="*/ 872210 w 1848009"/>
              <a:gd name="connsiteY40" fmla="*/ 508697 h 2633341"/>
              <a:gd name="connsiteX41" fmla="*/ 805535 w 1848009"/>
              <a:gd name="connsiteY41" fmla="*/ 565847 h 2633341"/>
              <a:gd name="connsiteX42" fmla="*/ 681710 w 1848009"/>
              <a:gd name="connsiteY42" fmla="*/ 694435 h 2633341"/>
              <a:gd name="connsiteX43" fmla="*/ 562647 w 1848009"/>
              <a:gd name="connsiteY43" fmla="*/ 837310 h 2633341"/>
              <a:gd name="connsiteX44" fmla="*/ 529310 w 1848009"/>
              <a:gd name="connsiteY44" fmla="*/ 899222 h 2633341"/>
              <a:gd name="connsiteX45" fmla="*/ 524547 w 1848009"/>
              <a:gd name="connsiteY45" fmla="*/ 999235 h 2633341"/>
              <a:gd name="connsiteX46" fmla="*/ 591222 w 1848009"/>
              <a:gd name="connsiteY46" fmla="*/ 1142110 h 2633341"/>
              <a:gd name="connsiteX47" fmla="*/ 729335 w 1848009"/>
              <a:gd name="connsiteY47" fmla="*/ 1308797 h 2633341"/>
              <a:gd name="connsiteX48" fmla="*/ 867447 w 1848009"/>
              <a:gd name="connsiteY48" fmla="*/ 1475485 h 2633341"/>
              <a:gd name="connsiteX49" fmla="*/ 1062710 w 1848009"/>
              <a:gd name="connsiteY49" fmla="*/ 1665985 h 2633341"/>
              <a:gd name="connsiteX50" fmla="*/ 1253210 w 1848009"/>
              <a:gd name="connsiteY50" fmla="*/ 1818385 h 2633341"/>
              <a:gd name="connsiteX51" fmla="*/ 1377035 w 1848009"/>
              <a:gd name="connsiteY51" fmla="*/ 1918397 h 2633341"/>
              <a:gd name="connsiteX52" fmla="*/ 1424660 w 1848009"/>
              <a:gd name="connsiteY52" fmla="*/ 1980310 h 2633341"/>
              <a:gd name="connsiteX53" fmla="*/ 1405610 w 1848009"/>
              <a:gd name="connsiteY53" fmla="*/ 2056510 h 2633341"/>
              <a:gd name="connsiteX54" fmla="*/ 1367510 w 1848009"/>
              <a:gd name="connsiteY54" fmla="*/ 2185097 h 2633341"/>
              <a:gd name="connsiteX55" fmla="*/ 1362747 w 1848009"/>
              <a:gd name="connsiteY55" fmla="*/ 2327972 h 2633341"/>
              <a:gd name="connsiteX56" fmla="*/ 1381797 w 1848009"/>
              <a:gd name="connsiteY56" fmla="*/ 2480373 h 2633341"/>
              <a:gd name="connsiteX57" fmla="*/ 1443709 w 1848009"/>
              <a:gd name="connsiteY57" fmla="*/ 2632772 h 2633341"/>
              <a:gd name="connsiteX0" fmla="*/ 1443709 w 1848009"/>
              <a:gd name="connsiteY0" fmla="*/ 2632772 h 2633341"/>
              <a:gd name="connsiteX1" fmla="*/ 1324647 w 1848009"/>
              <a:gd name="connsiteY1" fmla="*/ 2527997 h 2633341"/>
              <a:gd name="connsiteX2" fmla="*/ 1215110 w 1848009"/>
              <a:gd name="connsiteY2" fmla="*/ 2418460 h 2633341"/>
              <a:gd name="connsiteX3" fmla="*/ 1057947 w 1848009"/>
              <a:gd name="connsiteY3" fmla="*/ 2299397 h 2633341"/>
              <a:gd name="connsiteX4" fmla="*/ 881735 w 1848009"/>
              <a:gd name="connsiteY4" fmla="*/ 2142235 h 2633341"/>
              <a:gd name="connsiteX5" fmla="*/ 748385 w 1848009"/>
              <a:gd name="connsiteY5" fmla="*/ 2027935 h 2633341"/>
              <a:gd name="connsiteX6" fmla="*/ 657897 w 1848009"/>
              <a:gd name="connsiteY6" fmla="*/ 1937447 h 2633341"/>
              <a:gd name="connsiteX7" fmla="*/ 438822 w 1848009"/>
              <a:gd name="connsiteY7" fmla="*/ 1665985 h 2633341"/>
              <a:gd name="connsiteX8" fmla="*/ 257847 w 1848009"/>
              <a:gd name="connsiteY8" fmla="*/ 1432622 h 2633341"/>
              <a:gd name="connsiteX9" fmla="*/ 105447 w 1848009"/>
              <a:gd name="connsiteY9" fmla="*/ 1246885 h 2633341"/>
              <a:gd name="connsiteX10" fmla="*/ 10197 w 1848009"/>
              <a:gd name="connsiteY10" fmla="*/ 1008760 h 2633341"/>
              <a:gd name="connsiteX11" fmla="*/ 10197 w 1848009"/>
              <a:gd name="connsiteY11" fmla="*/ 880172 h 2633341"/>
              <a:gd name="connsiteX12" fmla="*/ 76872 w 1848009"/>
              <a:gd name="connsiteY12" fmla="*/ 718247 h 2633341"/>
              <a:gd name="connsiteX13" fmla="*/ 243560 w 1848009"/>
              <a:gd name="connsiteY13" fmla="*/ 513460 h 2633341"/>
              <a:gd name="connsiteX14" fmla="*/ 381672 w 1848009"/>
              <a:gd name="connsiteY14" fmla="*/ 365822 h 2633341"/>
              <a:gd name="connsiteX15" fmla="*/ 543597 w 1848009"/>
              <a:gd name="connsiteY15" fmla="*/ 208660 h 2633341"/>
              <a:gd name="connsiteX16" fmla="*/ 648372 w 1848009"/>
              <a:gd name="connsiteY16" fmla="*/ 94360 h 2633341"/>
              <a:gd name="connsiteX17" fmla="*/ 753147 w 1848009"/>
              <a:gd name="connsiteY17" fmla="*/ 32447 h 2633341"/>
              <a:gd name="connsiteX18" fmla="*/ 862685 w 1848009"/>
              <a:gd name="connsiteY18" fmla="*/ 3872 h 2633341"/>
              <a:gd name="connsiteX19" fmla="*/ 948410 w 1848009"/>
              <a:gd name="connsiteY19" fmla="*/ 8635 h 2633341"/>
              <a:gd name="connsiteX20" fmla="*/ 1086522 w 1848009"/>
              <a:gd name="connsiteY20" fmla="*/ 80072 h 2633341"/>
              <a:gd name="connsiteX21" fmla="*/ 1200822 w 1848009"/>
              <a:gd name="connsiteY21" fmla="*/ 199135 h 2633341"/>
              <a:gd name="connsiteX22" fmla="*/ 1300835 w 1848009"/>
              <a:gd name="connsiteY22" fmla="*/ 265810 h 2633341"/>
              <a:gd name="connsiteX23" fmla="*/ 1510385 w 1848009"/>
              <a:gd name="connsiteY23" fmla="*/ 218185 h 2633341"/>
              <a:gd name="connsiteX24" fmla="*/ 1634210 w 1848009"/>
              <a:gd name="connsiteY24" fmla="*/ 222947 h 2633341"/>
              <a:gd name="connsiteX25" fmla="*/ 1724697 w 1848009"/>
              <a:gd name="connsiteY25" fmla="*/ 289622 h 2633341"/>
              <a:gd name="connsiteX26" fmla="*/ 1800897 w 1848009"/>
              <a:gd name="connsiteY26" fmla="*/ 418210 h 2633341"/>
              <a:gd name="connsiteX27" fmla="*/ 1843760 w 1848009"/>
              <a:gd name="connsiteY27" fmla="*/ 522985 h 2633341"/>
              <a:gd name="connsiteX28" fmla="*/ 1843760 w 1848009"/>
              <a:gd name="connsiteY28" fmla="*/ 599185 h 2633341"/>
              <a:gd name="connsiteX29" fmla="*/ 1819947 w 1848009"/>
              <a:gd name="connsiteY29" fmla="*/ 622997 h 2633341"/>
              <a:gd name="connsiteX30" fmla="*/ 1748510 w 1848009"/>
              <a:gd name="connsiteY30" fmla="*/ 608710 h 2633341"/>
              <a:gd name="connsiteX31" fmla="*/ 1658022 w 1848009"/>
              <a:gd name="connsiteY31" fmla="*/ 499172 h 2633341"/>
              <a:gd name="connsiteX32" fmla="*/ 1586585 w 1848009"/>
              <a:gd name="connsiteY32" fmla="*/ 451547 h 2633341"/>
              <a:gd name="connsiteX33" fmla="*/ 1491335 w 1848009"/>
              <a:gd name="connsiteY33" fmla="*/ 442022 h 2633341"/>
              <a:gd name="connsiteX34" fmla="*/ 1396085 w 1848009"/>
              <a:gd name="connsiteY34" fmla="*/ 480122 h 2633341"/>
              <a:gd name="connsiteX35" fmla="*/ 1310360 w 1848009"/>
              <a:gd name="connsiteY35" fmla="*/ 518222 h 2633341"/>
              <a:gd name="connsiteX36" fmla="*/ 1162722 w 1848009"/>
              <a:gd name="connsiteY36" fmla="*/ 503935 h 2633341"/>
              <a:gd name="connsiteX37" fmla="*/ 1067472 w 1848009"/>
              <a:gd name="connsiteY37" fmla="*/ 446785 h 2633341"/>
              <a:gd name="connsiteX38" fmla="*/ 1000797 w 1848009"/>
              <a:gd name="connsiteY38" fmla="*/ 422972 h 2633341"/>
              <a:gd name="connsiteX39" fmla="*/ 938885 w 1848009"/>
              <a:gd name="connsiteY39" fmla="*/ 446785 h 2633341"/>
              <a:gd name="connsiteX40" fmla="*/ 872210 w 1848009"/>
              <a:gd name="connsiteY40" fmla="*/ 508697 h 2633341"/>
              <a:gd name="connsiteX41" fmla="*/ 805535 w 1848009"/>
              <a:gd name="connsiteY41" fmla="*/ 565847 h 2633341"/>
              <a:gd name="connsiteX42" fmla="*/ 681710 w 1848009"/>
              <a:gd name="connsiteY42" fmla="*/ 694435 h 2633341"/>
              <a:gd name="connsiteX43" fmla="*/ 562647 w 1848009"/>
              <a:gd name="connsiteY43" fmla="*/ 837310 h 2633341"/>
              <a:gd name="connsiteX44" fmla="*/ 529310 w 1848009"/>
              <a:gd name="connsiteY44" fmla="*/ 899222 h 2633341"/>
              <a:gd name="connsiteX45" fmla="*/ 524547 w 1848009"/>
              <a:gd name="connsiteY45" fmla="*/ 999235 h 2633341"/>
              <a:gd name="connsiteX46" fmla="*/ 591222 w 1848009"/>
              <a:gd name="connsiteY46" fmla="*/ 1142110 h 2633341"/>
              <a:gd name="connsiteX47" fmla="*/ 729335 w 1848009"/>
              <a:gd name="connsiteY47" fmla="*/ 1308797 h 2633341"/>
              <a:gd name="connsiteX48" fmla="*/ 867447 w 1848009"/>
              <a:gd name="connsiteY48" fmla="*/ 1475485 h 2633341"/>
              <a:gd name="connsiteX49" fmla="*/ 1062710 w 1848009"/>
              <a:gd name="connsiteY49" fmla="*/ 1665985 h 2633341"/>
              <a:gd name="connsiteX50" fmla="*/ 1253210 w 1848009"/>
              <a:gd name="connsiteY50" fmla="*/ 1818385 h 2633341"/>
              <a:gd name="connsiteX51" fmla="*/ 1377035 w 1848009"/>
              <a:gd name="connsiteY51" fmla="*/ 1918397 h 2633341"/>
              <a:gd name="connsiteX52" fmla="*/ 1415135 w 1848009"/>
              <a:gd name="connsiteY52" fmla="*/ 1966022 h 2633341"/>
              <a:gd name="connsiteX53" fmla="*/ 1405610 w 1848009"/>
              <a:gd name="connsiteY53" fmla="*/ 2056510 h 2633341"/>
              <a:gd name="connsiteX54" fmla="*/ 1367510 w 1848009"/>
              <a:gd name="connsiteY54" fmla="*/ 2185097 h 2633341"/>
              <a:gd name="connsiteX55" fmla="*/ 1362747 w 1848009"/>
              <a:gd name="connsiteY55" fmla="*/ 2327972 h 2633341"/>
              <a:gd name="connsiteX56" fmla="*/ 1381797 w 1848009"/>
              <a:gd name="connsiteY56" fmla="*/ 2480373 h 2633341"/>
              <a:gd name="connsiteX57" fmla="*/ 1443709 w 1848009"/>
              <a:gd name="connsiteY57" fmla="*/ 2632772 h 2633341"/>
              <a:gd name="connsiteX0" fmla="*/ 1443709 w 1848009"/>
              <a:gd name="connsiteY0" fmla="*/ 2632772 h 2633341"/>
              <a:gd name="connsiteX1" fmla="*/ 1324647 w 1848009"/>
              <a:gd name="connsiteY1" fmla="*/ 2527997 h 2633341"/>
              <a:gd name="connsiteX2" fmla="*/ 1215110 w 1848009"/>
              <a:gd name="connsiteY2" fmla="*/ 2418460 h 2633341"/>
              <a:gd name="connsiteX3" fmla="*/ 1057947 w 1848009"/>
              <a:gd name="connsiteY3" fmla="*/ 2299397 h 2633341"/>
              <a:gd name="connsiteX4" fmla="*/ 881735 w 1848009"/>
              <a:gd name="connsiteY4" fmla="*/ 2142235 h 2633341"/>
              <a:gd name="connsiteX5" fmla="*/ 748385 w 1848009"/>
              <a:gd name="connsiteY5" fmla="*/ 2027935 h 2633341"/>
              <a:gd name="connsiteX6" fmla="*/ 657897 w 1848009"/>
              <a:gd name="connsiteY6" fmla="*/ 1937447 h 2633341"/>
              <a:gd name="connsiteX7" fmla="*/ 438822 w 1848009"/>
              <a:gd name="connsiteY7" fmla="*/ 1665985 h 2633341"/>
              <a:gd name="connsiteX8" fmla="*/ 257847 w 1848009"/>
              <a:gd name="connsiteY8" fmla="*/ 1432622 h 2633341"/>
              <a:gd name="connsiteX9" fmla="*/ 105447 w 1848009"/>
              <a:gd name="connsiteY9" fmla="*/ 1246885 h 2633341"/>
              <a:gd name="connsiteX10" fmla="*/ 10197 w 1848009"/>
              <a:gd name="connsiteY10" fmla="*/ 1008760 h 2633341"/>
              <a:gd name="connsiteX11" fmla="*/ 10197 w 1848009"/>
              <a:gd name="connsiteY11" fmla="*/ 880172 h 2633341"/>
              <a:gd name="connsiteX12" fmla="*/ 76872 w 1848009"/>
              <a:gd name="connsiteY12" fmla="*/ 718247 h 2633341"/>
              <a:gd name="connsiteX13" fmla="*/ 243560 w 1848009"/>
              <a:gd name="connsiteY13" fmla="*/ 513460 h 2633341"/>
              <a:gd name="connsiteX14" fmla="*/ 381672 w 1848009"/>
              <a:gd name="connsiteY14" fmla="*/ 365822 h 2633341"/>
              <a:gd name="connsiteX15" fmla="*/ 543597 w 1848009"/>
              <a:gd name="connsiteY15" fmla="*/ 208660 h 2633341"/>
              <a:gd name="connsiteX16" fmla="*/ 648372 w 1848009"/>
              <a:gd name="connsiteY16" fmla="*/ 94360 h 2633341"/>
              <a:gd name="connsiteX17" fmla="*/ 753147 w 1848009"/>
              <a:gd name="connsiteY17" fmla="*/ 32447 h 2633341"/>
              <a:gd name="connsiteX18" fmla="*/ 862685 w 1848009"/>
              <a:gd name="connsiteY18" fmla="*/ 3872 h 2633341"/>
              <a:gd name="connsiteX19" fmla="*/ 948410 w 1848009"/>
              <a:gd name="connsiteY19" fmla="*/ 8635 h 2633341"/>
              <a:gd name="connsiteX20" fmla="*/ 1086522 w 1848009"/>
              <a:gd name="connsiteY20" fmla="*/ 80072 h 2633341"/>
              <a:gd name="connsiteX21" fmla="*/ 1200822 w 1848009"/>
              <a:gd name="connsiteY21" fmla="*/ 199135 h 2633341"/>
              <a:gd name="connsiteX22" fmla="*/ 1300835 w 1848009"/>
              <a:gd name="connsiteY22" fmla="*/ 265810 h 2633341"/>
              <a:gd name="connsiteX23" fmla="*/ 1510385 w 1848009"/>
              <a:gd name="connsiteY23" fmla="*/ 218185 h 2633341"/>
              <a:gd name="connsiteX24" fmla="*/ 1634210 w 1848009"/>
              <a:gd name="connsiteY24" fmla="*/ 222947 h 2633341"/>
              <a:gd name="connsiteX25" fmla="*/ 1724697 w 1848009"/>
              <a:gd name="connsiteY25" fmla="*/ 289622 h 2633341"/>
              <a:gd name="connsiteX26" fmla="*/ 1800897 w 1848009"/>
              <a:gd name="connsiteY26" fmla="*/ 418210 h 2633341"/>
              <a:gd name="connsiteX27" fmla="*/ 1843760 w 1848009"/>
              <a:gd name="connsiteY27" fmla="*/ 522985 h 2633341"/>
              <a:gd name="connsiteX28" fmla="*/ 1843760 w 1848009"/>
              <a:gd name="connsiteY28" fmla="*/ 599185 h 2633341"/>
              <a:gd name="connsiteX29" fmla="*/ 1819947 w 1848009"/>
              <a:gd name="connsiteY29" fmla="*/ 622997 h 2633341"/>
              <a:gd name="connsiteX30" fmla="*/ 1748510 w 1848009"/>
              <a:gd name="connsiteY30" fmla="*/ 608710 h 2633341"/>
              <a:gd name="connsiteX31" fmla="*/ 1658022 w 1848009"/>
              <a:gd name="connsiteY31" fmla="*/ 499172 h 2633341"/>
              <a:gd name="connsiteX32" fmla="*/ 1586585 w 1848009"/>
              <a:gd name="connsiteY32" fmla="*/ 451547 h 2633341"/>
              <a:gd name="connsiteX33" fmla="*/ 1491335 w 1848009"/>
              <a:gd name="connsiteY33" fmla="*/ 442022 h 2633341"/>
              <a:gd name="connsiteX34" fmla="*/ 1396085 w 1848009"/>
              <a:gd name="connsiteY34" fmla="*/ 480122 h 2633341"/>
              <a:gd name="connsiteX35" fmla="*/ 1310360 w 1848009"/>
              <a:gd name="connsiteY35" fmla="*/ 518222 h 2633341"/>
              <a:gd name="connsiteX36" fmla="*/ 1162722 w 1848009"/>
              <a:gd name="connsiteY36" fmla="*/ 503935 h 2633341"/>
              <a:gd name="connsiteX37" fmla="*/ 1067472 w 1848009"/>
              <a:gd name="connsiteY37" fmla="*/ 446785 h 2633341"/>
              <a:gd name="connsiteX38" fmla="*/ 1000797 w 1848009"/>
              <a:gd name="connsiteY38" fmla="*/ 422972 h 2633341"/>
              <a:gd name="connsiteX39" fmla="*/ 938885 w 1848009"/>
              <a:gd name="connsiteY39" fmla="*/ 446785 h 2633341"/>
              <a:gd name="connsiteX40" fmla="*/ 872210 w 1848009"/>
              <a:gd name="connsiteY40" fmla="*/ 508697 h 2633341"/>
              <a:gd name="connsiteX41" fmla="*/ 805535 w 1848009"/>
              <a:gd name="connsiteY41" fmla="*/ 565847 h 2633341"/>
              <a:gd name="connsiteX42" fmla="*/ 681710 w 1848009"/>
              <a:gd name="connsiteY42" fmla="*/ 694435 h 2633341"/>
              <a:gd name="connsiteX43" fmla="*/ 562647 w 1848009"/>
              <a:gd name="connsiteY43" fmla="*/ 837310 h 2633341"/>
              <a:gd name="connsiteX44" fmla="*/ 529310 w 1848009"/>
              <a:gd name="connsiteY44" fmla="*/ 899222 h 2633341"/>
              <a:gd name="connsiteX45" fmla="*/ 524547 w 1848009"/>
              <a:gd name="connsiteY45" fmla="*/ 999235 h 2633341"/>
              <a:gd name="connsiteX46" fmla="*/ 591222 w 1848009"/>
              <a:gd name="connsiteY46" fmla="*/ 1142110 h 2633341"/>
              <a:gd name="connsiteX47" fmla="*/ 729335 w 1848009"/>
              <a:gd name="connsiteY47" fmla="*/ 1308797 h 2633341"/>
              <a:gd name="connsiteX48" fmla="*/ 867447 w 1848009"/>
              <a:gd name="connsiteY48" fmla="*/ 1475485 h 2633341"/>
              <a:gd name="connsiteX49" fmla="*/ 1062710 w 1848009"/>
              <a:gd name="connsiteY49" fmla="*/ 1665985 h 2633341"/>
              <a:gd name="connsiteX50" fmla="*/ 1253210 w 1848009"/>
              <a:gd name="connsiteY50" fmla="*/ 1818385 h 2633341"/>
              <a:gd name="connsiteX51" fmla="*/ 1377035 w 1848009"/>
              <a:gd name="connsiteY51" fmla="*/ 1918397 h 2633341"/>
              <a:gd name="connsiteX52" fmla="*/ 1415135 w 1848009"/>
              <a:gd name="connsiteY52" fmla="*/ 1961260 h 2633341"/>
              <a:gd name="connsiteX53" fmla="*/ 1405610 w 1848009"/>
              <a:gd name="connsiteY53" fmla="*/ 2056510 h 2633341"/>
              <a:gd name="connsiteX54" fmla="*/ 1367510 w 1848009"/>
              <a:gd name="connsiteY54" fmla="*/ 2185097 h 2633341"/>
              <a:gd name="connsiteX55" fmla="*/ 1362747 w 1848009"/>
              <a:gd name="connsiteY55" fmla="*/ 2327972 h 2633341"/>
              <a:gd name="connsiteX56" fmla="*/ 1381797 w 1848009"/>
              <a:gd name="connsiteY56" fmla="*/ 2480373 h 2633341"/>
              <a:gd name="connsiteX57" fmla="*/ 1443709 w 1848009"/>
              <a:gd name="connsiteY57" fmla="*/ 2632772 h 2633341"/>
              <a:gd name="connsiteX0" fmla="*/ 1443709 w 1848009"/>
              <a:gd name="connsiteY0" fmla="*/ 2632772 h 2633341"/>
              <a:gd name="connsiteX1" fmla="*/ 1324647 w 1848009"/>
              <a:gd name="connsiteY1" fmla="*/ 2527997 h 2633341"/>
              <a:gd name="connsiteX2" fmla="*/ 1215110 w 1848009"/>
              <a:gd name="connsiteY2" fmla="*/ 2418460 h 2633341"/>
              <a:gd name="connsiteX3" fmla="*/ 1057947 w 1848009"/>
              <a:gd name="connsiteY3" fmla="*/ 2299397 h 2633341"/>
              <a:gd name="connsiteX4" fmla="*/ 881735 w 1848009"/>
              <a:gd name="connsiteY4" fmla="*/ 2142235 h 2633341"/>
              <a:gd name="connsiteX5" fmla="*/ 748385 w 1848009"/>
              <a:gd name="connsiteY5" fmla="*/ 2027935 h 2633341"/>
              <a:gd name="connsiteX6" fmla="*/ 657897 w 1848009"/>
              <a:gd name="connsiteY6" fmla="*/ 1937447 h 2633341"/>
              <a:gd name="connsiteX7" fmla="*/ 438822 w 1848009"/>
              <a:gd name="connsiteY7" fmla="*/ 1665985 h 2633341"/>
              <a:gd name="connsiteX8" fmla="*/ 257847 w 1848009"/>
              <a:gd name="connsiteY8" fmla="*/ 1432622 h 2633341"/>
              <a:gd name="connsiteX9" fmla="*/ 105447 w 1848009"/>
              <a:gd name="connsiteY9" fmla="*/ 1246885 h 2633341"/>
              <a:gd name="connsiteX10" fmla="*/ 10197 w 1848009"/>
              <a:gd name="connsiteY10" fmla="*/ 1008760 h 2633341"/>
              <a:gd name="connsiteX11" fmla="*/ 10197 w 1848009"/>
              <a:gd name="connsiteY11" fmla="*/ 880172 h 2633341"/>
              <a:gd name="connsiteX12" fmla="*/ 76872 w 1848009"/>
              <a:gd name="connsiteY12" fmla="*/ 718247 h 2633341"/>
              <a:gd name="connsiteX13" fmla="*/ 243560 w 1848009"/>
              <a:gd name="connsiteY13" fmla="*/ 513460 h 2633341"/>
              <a:gd name="connsiteX14" fmla="*/ 381672 w 1848009"/>
              <a:gd name="connsiteY14" fmla="*/ 365822 h 2633341"/>
              <a:gd name="connsiteX15" fmla="*/ 543597 w 1848009"/>
              <a:gd name="connsiteY15" fmla="*/ 208660 h 2633341"/>
              <a:gd name="connsiteX16" fmla="*/ 648372 w 1848009"/>
              <a:gd name="connsiteY16" fmla="*/ 94360 h 2633341"/>
              <a:gd name="connsiteX17" fmla="*/ 753147 w 1848009"/>
              <a:gd name="connsiteY17" fmla="*/ 32447 h 2633341"/>
              <a:gd name="connsiteX18" fmla="*/ 862685 w 1848009"/>
              <a:gd name="connsiteY18" fmla="*/ 3872 h 2633341"/>
              <a:gd name="connsiteX19" fmla="*/ 948410 w 1848009"/>
              <a:gd name="connsiteY19" fmla="*/ 8635 h 2633341"/>
              <a:gd name="connsiteX20" fmla="*/ 1086522 w 1848009"/>
              <a:gd name="connsiteY20" fmla="*/ 80072 h 2633341"/>
              <a:gd name="connsiteX21" fmla="*/ 1200822 w 1848009"/>
              <a:gd name="connsiteY21" fmla="*/ 199135 h 2633341"/>
              <a:gd name="connsiteX22" fmla="*/ 1300835 w 1848009"/>
              <a:gd name="connsiteY22" fmla="*/ 265810 h 2633341"/>
              <a:gd name="connsiteX23" fmla="*/ 1510385 w 1848009"/>
              <a:gd name="connsiteY23" fmla="*/ 218185 h 2633341"/>
              <a:gd name="connsiteX24" fmla="*/ 1634210 w 1848009"/>
              <a:gd name="connsiteY24" fmla="*/ 222947 h 2633341"/>
              <a:gd name="connsiteX25" fmla="*/ 1724697 w 1848009"/>
              <a:gd name="connsiteY25" fmla="*/ 289622 h 2633341"/>
              <a:gd name="connsiteX26" fmla="*/ 1800897 w 1848009"/>
              <a:gd name="connsiteY26" fmla="*/ 418210 h 2633341"/>
              <a:gd name="connsiteX27" fmla="*/ 1843760 w 1848009"/>
              <a:gd name="connsiteY27" fmla="*/ 522985 h 2633341"/>
              <a:gd name="connsiteX28" fmla="*/ 1843760 w 1848009"/>
              <a:gd name="connsiteY28" fmla="*/ 599185 h 2633341"/>
              <a:gd name="connsiteX29" fmla="*/ 1819947 w 1848009"/>
              <a:gd name="connsiteY29" fmla="*/ 622997 h 2633341"/>
              <a:gd name="connsiteX30" fmla="*/ 1748510 w 1848009"/>
              <a:gd name="connsiteY30" fmla="*/ 608710 h 2633341"/>
              <a:gd name="connsiteX31" fmla="*/ 1658022 w 1848009"/>
              <a:gd name="connsiteY31" fmla="*/ 499172 h 2633341"/>
              <a:gd name="connsiteX32" fmla="*/ 1586585 w 1848009"/>
              <a:gd name="connsiteY32" fmla="*/ 451547 h 2633341"/>
              <a:gd name="connsiteX33" fmla="*/ 1491335 w 1848009"/>
              <a:gd name="connsiteY33" fmla="*/ 442022 h 2633341"/>
              <a:gd name="connsiteX34" fmla="*/ 1396085 w 1848009"/>
              <a:gd name="connsiteY34" fmla="*/ 480122 h 2633341"/>
              <a:gd name="connsiteX35" fmla="*/ 1310360 w 1848009"/>
              <a:gd name="connsiteY35" fmla="*/ 518222 h 2633341"/>
              <a:gd name="connsiteX36" fmla="*/ 1162722 w 1848009"/>
              <a:gd name="connsiteY36" fmla="*/ 503935 h 2633341"/>
              <a:gd name="connsiteX37" fmla="*/ 1067472 w 1848009"/>
              <a:gd name="connsiteY37" fmla="*/ 446785 h 2633341"/>
              <a:gd name="connsiteX38" fmla="*/ 1000797 w 1848009"/>
              <a:gd name="connsiteY38" fmla="*/ 422972 h 2633341"/>
              <a:gd name="connsiteX39" fmla="*/ 938885 w 1848009"/>
              <a:gd name="connsiteY39" fmla="*/ 446785 h 2633341"/>
              <a:gd name="connsiteX40" fmla="*/ 872210 w 1848009"/>
              <a:gd name="connsiteY40" fmla="*/ 508697 h 2633341"/>
              <a:gd name="connsiteX41" fmla="*/ 805535 w 1848009"/>
              <a:gd name="connsiteY41" fmla="*/ 565847 h 2633341"/>
              <a:gd name="connsiteX42" fmla="*/ 681710 w 1848009"/>
              <a:gd name="connsiteY42" fmla="*/ 694435 h 2633341"/>
              <a:gd name="connsiteX43" fmla="*/ 562647 w 1848009"/>
              <a:gd name="connsiteY43" fmla="*/ 837310 h 2633341"/>
              <a:gd name="connsiteX44" fmla="*/ 529310 w 1848009"/>
              <a:gd name="connsiteY44" fmla="*/ 899222 h 2633341"/>
              <a:gd name="connsiteX45" fmla="*/ 524547 w 1848009"/>
              <a:gd name="connsiteY45" fmla="*/ 999235 h 2633341"/>
              <a:gd name="connsiteX46" fmla="*/ 591222 w 1848009"/>
              <a:gd name="connsiteY46" fmla="*/ 1142110 h 2633341"/>
              <a:gd name="connsiteX47" fmla="*/ 729335 w 1848009"/>
              <a:gd name="connsiteY47" fmla="*/ 1308797 h 2633341"/>
              <a:gd name="connsiteX48" fmla="*/ 867447 w 1848009"/>
              <a:gd name="connsiteY48" fmla="*/ 1475485 h 2633341"/>
              <a:gd name="connsiteX49" fmla="*/ 1062710 w 1848009"/>
              <a:gd name="connsiteY49" fmla="*/ 1665985 h 2633341"/>
              <a:gd name="connsiteX50" fmla="*/ 1253210 w 1848009"/>
              <a:gd name="connsiteY50" fmla="*/ 1818385 h 2633341"/>
              <a:gd name="connsiteX51" fmla="*/ 1377035 w 1848009"/>
              <a:gd name="connsiteY51" fmla="*/ 1918397 h 2633341"/>
              <a:gd name="connsiteX52" fmla="*/ 1415135 w 1848009"/>
              <a:gd name="connsiteY52" fmla="*/ 1961260 h 2633341"/>
              <a:gd name="connsiteX53" fmla="*/ 1396085 w 1848009"/>
              <a:gd name="connsiteY53" fmla="*/ 2056510 h 2633341"/>
              <a:gd name="connsiteX54" fmla="*/ 1367510 w 1848009"/>
              <a:gd name="connsiteY54" fmla="*/ 2185097 h 2633341"/>
              <a:gd name="connsiteX55" fmla="*/ 1362747 w 1848009"/>
              <a:gd name="connsiteY55" fmla="*/ 2327972 h 2633341"/>
              <a:gd name="connsiteX56" fmla="*/ 1381797 w 1848009"/>
              <a:gd name="connsiteY56" fmla="*/ 2480373 h 2633341"/>
              <a:gd name="connsiteX57" fmla="*/ 1443709 w 1848009"/>
              <a:gd name="connsiteY57" fmla="*/ 2632772 h 2633341"/>
              <a:gd name="connsiteX0" fmla="*/ 1443709 w 1848009"/>
              <a:gd name="connsiteY0" fmla="*/ 2632772 h 2633336"/>
              <a:gd name="connsiteX1" fmla="*/ 1324647 w 1848009"/>
              <a:gd name="connsiteY1" fmla="*/ 2527997 h 2633336"/>
              <a:gd name="connsiteX2" fmla="*/ 1210348 w 1848009"/>
              <a:gd name="connsiteY2" fmla="*/ 2423223 h 2633336"/>
              <a:gd name="connsiteX3" fmla="*/ 1057947 w 1848009"/>
              <a:gd name="connsiteY3" fmla="*/ 2299397 h 2633336"/>
              <a:gd name="connsiteX4" fmla="*/ 881735 w 1848009"/>
              <a:gd name="connsiteY4" fmla="*/ 2142235 h 2633336"/>
              <a:gd name="connsiteX5" fmla="*/ 748385 w 1848009"/>
              <a:gd name="connsiteY5" fmla="*/ 2027935 h 2633336"/>
              <a:gd name="connsiteX6" fmla="*/ 657897 w 1848009"/>
              <a:gd name="connsiteY6" fmla="*/ 1937447 h 2633336"/>
              <a:gd name="connsiteX7" fmla="*/ 438822 w 1848009"/>
              <a:gd name="connsiteY7" fmla="*/ 1665985 h 2633336"/>
              <a:gd name="connsiteX8" fmla="*/ 257847 w 1848009"/>
              <a:gd name="connsiteY8" fmla="*/ 1432622 h 2633336"/>
              <a:gd name="connsiteX9" fmla="*/ 105447 w 1848009"/>
              <a:gd name="connsiteY9" fmla="*/ 1246885 h 2633336"/>
              <a:gd name="connsiteX10" fmla="*/ 10197 w 1848009"/>
              <a:gd name="connsiteY10" fmla="*/ 1008760 h 2633336"/>
              <a:gd name="connsiteX11" fmla="*/ 10197 w 1848009"/>
              <a:gd name="connsiteY11" fmla="*/ 880172 h 2633336"/>
              <a:gd name="connsiteX12" fmla="*/ 76872 w 1848009"/>
              <a:gd name="connsiteY12" fmla="*/ 718247 h 2633336"/>
              <a:gd name="connsiteX13" fmla="*/ 243560 w 1848009"/>
              <a:gd name="connsiteY13" fmla="*/ 513460 h 2633336"/>
              <a:gd name="connsiteX14" fmla="*/ 381672 w 1848009"/>
              <a:gd name="connsiteY14" fmla="*/ 365822 h 2633336"/>
              <a:gd name="connsiteX15" fmla="*/ 543597 w 1848009"/>
              <a:gd name="connsiteY15" fmla="*/ 208660 h 2633336"/>
              <a:gd name="connsiteX16" fmla="*/ 648372 w 1848009"/>
              <a:gd name="connsiteY16" fmla="*/ 94360 h 2633336"/>
              <a:gd name="connsiteX17" fmla="*/ 753147 w 1848009"/>
              <a:gd name="connsiteY17" fmla="*/ 32447 h 2633336"/>
              <a:gd name="connsiteX18" fmla="*/ 862685 w 1848009"/>
              <a:gd name="connsiteY18" fmla="*/ 3872 h 2633336"/>
              <a:gd name="connsiteX19" fmla="*/ 948410 w 1848009"/>
              <a:gd name="connsiteY19" fmla="*/ 8635 h 2633336"/>
              <a:gd name="connsiteX20" fmla="*/ 1086522 w 1848009"/>
              <a:gd name="connsiteY20" fmla="*/ 80072 h 2633336"/>
              <a:gd name="connsiteX21" fmla="*/ 1200822 w 1848009"/>
              <a:gd name="connsiteY21" fmla="*/ 199135 h 2633336"/>
              <a:gd name="connsiteX22" fmla="*/ 1300835 w 1848009"/>
              <a:gd name="connsiteY22" fmla="*/ 265810 h 2633336"/>
              <a:gd name="connsiteX23" fmla="*/ 1510385 w 1848009"/>
              <a:gd name="connsiteY23" fmla="*/ 218185 h 2633336"/>
              <a:gd name="connsiteX24" fmla="*/ 1634210 w 1848009"/>
              <a:gd name="connsiteY24" fmla="*/ 222947 h 2633336"/>
              <a:gd name="connsiteX25" fmla="*/ 1724697 w 1848009"/>
              <a:gd name="connsiteY25" fmla="*/ 289622 h 2633336"/>
              <a:gd name="connsiteX26" fmla="*/ 1800897 w 1848009"/>
              <a:gd name="connsiteY26" fmla="*/ 418210 h 2633336"/>
              <a:gd name="connsiteX27" fmla="*/ 1843760 w 1848009"/>
              <a:gd name="connsiteY27" fmla="*/ 522985 h 2633336"/>
              <a:gd name="connsiteX28" fmla="*/ 1843760 w 1848009"/>
              <a:gd name="connsiteY28" fmla="*/ 599185 h 2633336"/>
              <a:gd name="connsiteX29" fmla="*/ 1819947 w 1848009"/>
              <a:gd name="connsiteY29" fmla="*/ 622997 h 2633336"/>
              <a:gd name="connsiteX30" fmla="*/ 1748510 w 1848009"/>
              <a:gd name="connsiteY30" fmla="*/ 608710 h 2633336"/>
              <a:gd name="connsiteX31" fmla="*/ 1658022 w 1848009"/>
              <a:gd name="connsiteY31" fmla="*/ 499172 h 2633336"/>
              <a:gd name="connsiteX32" fmla="*/ 1586585 w 1848009"/>
              <a:gd name="connsiteY32" fmla="*/ 451547 h 2633336"/>
              <a:gd name="connsiteX33" fmla="*/ 1491335 w 1848009"/>
              <a:gd name="connsiteY33" fmla="*/ 442022 h 2633336"/>
              <a:gd name="connsiteX34" fmla="*/ 1396085 w 1848009"/>
              <a:gd name="connsiteY34" fmla="*/ 480122 h 2633336"/>
              <a:gd name="connsiteX35" fmla="*/ 1310360 w 1848009"/>
              <a:gd name="connsiteY35" fmla="*/ 518222 h 2633336"/>
              <a:gd name="connsiteX36" fmla="*/ 1162722 w 1848009"/>
              <a:gd name="connsiteY36" fmla="*/ 503935 h 2633336"/>
              <a:gd name="connsiteX37" fmla="*/ 1067472 w 1848009"/>
              <a:gd name="connsiteY37" fmla="*/ 446785 h 2633336"/>
              <a:gd name="connsiteX38" fmla="*/ 1000797 w 1848009"/>
              <a:gd name="connsiteY38" fmla="*/ 422972 h 2633336"/>
              <a:gd name="connsiteX39" fmla="*/ 938885 w 1848009"/>
              <a:gd name="connsiteY39" fmla="*/ 446785 h 2633336"/>
              <a:gd name="connsiteX40" fmla="*/ 872210 w 1848009"/>
              <a:gd name="connsiteY40" fmla="*/ 508697 h 2633336"/>
              <a:gd name="connsiteX41" fmla="*/ 805535 w 1848009"/>
              <a:gd name="connsiteY41" fmla="*/ 565847 h 2633336"/>
              <a:gd name="connsiteX42" fmla="*/ 681710 w 1848009"/>
              <a:gd name="connsiteY42" fmla="*/ 694435 h 2633336"/>
              <a:gd name="connsiteX43" fmla="*/ 562647 w 1848009"/>
              <a:gd name="connsiteY43" fmla="*/ 837310 h 2633336"/>
              <a:gd name="connsiteX44" fmla="*/ 529310 w 1848009"/>
              <a:gd name="connsiteY44" fmla="*/ 899222 h 2633336"/>
              <a:gd name="connsiteX45" fmla="*/ 524547 w 1848009"/>
              <a:gd name="connsiteY45" fmla="*/ 999235 h 2633336"/>
              <a:gd name="connsiteX46" fmla="*/ 591222 w 1848009"/>
              <a:gd name="connsiteY46" fmla="*/ 1142110 h 2633336"/>
              <a:gd name="connsiteX47" fmla="*/ 729335 w 1848009"/>
              <a:gd name="connsiteY47" fmla="*/ 1308797 h 2633336"/>
              <a:gd name="connsiteX48" fmla="*/ 867447 w 1848009"/>
              <a:gd name="connsiteY48" fmla="*/ 1475485 h 2633336"/>
              <a:gd name="connsiteX49" fmla="*/ 1062710 w 1848009"/>
              <a:gd name="connsiteY49" fmla="*/ 1665985 h 2633336"/>
              <a:gd name="connsiteX50" fmla="*/ 1253210 w 1848009"/>
              <a:gd name="connsiteY50" fmla="*/ 1818385 h 2633336"/>
              <a:gd name="connsiteX51" fmla="*/ 1377035 w 1848009"/>
              <a:gd name="connsiteY51" fmla="*/ 1918397 h 2633336"/>
              <a:gd name="connsiteX52" fmla="*/ 1415135 w 1848009"/>
              <a:gd name="connsiteY52" fmla="*/ 1961260 h 2633336"/>
              <a:gd name="connsiteX53" fmla="*/ 1396085 w 1848009"/>
              <a:gd name="connsiteY53" fmla="*/ 2056510 h 2633336"/>
              <a:gd name="connsiteX54" fmla="*/ 1367510 w 1848009"/>
              <a:gd name="connsiteY54" fmla="*/ 2185097 h 2633336"/>
              <a:gd name="connsiteX55" fmla="*/ 1362747 w 1848009"/>
              <a:gd name="connsiteY55" fmla="*/ 2327972 h 2633336"/>
              <a:gd name="connsiteX56" fmla="*/ 1381797 w 1848009"/>
              <a:gd name="connsiteY56" fmla="*/ 2480373 h 2633336"/>
              <a:gd name="connsiteX57" fmla="*/ 1443709 w 1848009"/>
              <a:gd name="connsiteY57" fmla="*/ 2632772 h 2633336"/>
              <a:gd name="connsiteX0" fmla="*/ 1448472 w 1848009"/>
              <a:gd name="connsiteY0" fmla="*/ 2632772 h 2633336"/>
              <a:gd name="connsiteX1" fmla="*/ 1324647 w 1848009"/>
              <a:gd name="connsiteY1" fmla="*/ 2527997 h 2633336"/>
              <a:gd name="connsiteX2" fmla="*/ 1210348 w 1848009"/>
              <a:gd name="connsiteY2" fmla="*/ 2423223 h 2633336"/>
              <a:gd name="connsiteX3" fmla="*/ 1057947 w 1848009"/>
              <a:gd name="connsiteY3" fmla="*/ 2299397 h 2633336"/>
              <a:gd name="connsiteX4" fmla="*/ 881735 w 1848009"/>
              <a:gd name="connsiteY4" fmla="*/ 2142235 h 2633336"/>
              <a:gd name="connsiteX5" fmla="*/ 748385 w 1848009"/>
              <a:gd name="connsiteY5" fmla="*/ 2027935 h 2633336"/>
              <a:gd name="connsiteX6" fmla="*/ 657897 w 1848009"/>
              <a:gd name="connsiteY6" fmla="*/ 1937447 h 2633336"/>
              <a:gd name="connsiteX7" fmla="*/ 438822 w 1848009"/>
              <a:gd name="connsiteY7" fmla="*/ 1665985 h 2633336"/>
              <a:gd name="connsiteX8" fmla="*/ 257847 w 1848009"/>
              <a:gd name="connsiteY8" fmla="*/ 1432622 h 2633336"/>
              <a:gd name="connsiteX9" fmla="*/ 105447 w 1848009"/>
              <a:gd name="connsiteY9" fmla="*/ 1246885 h 2633336"/>
              <a:gd name="connsiteX10" fmla="*/ 10197 w 1848009"/>
              <a:gd name="connsiteY10" fmla="*/ 1008760 h 2633336"/>
              <a:gd name="connsiteX11" fmla="*/ 10197 w 1848009"/>
              <a:gd name="connsiteY11" fmla="*/ 880172 h 2633336"/>
              <a:gd name="connsiteX12" fmla="*/ 76872 w 1848009"/>
              <a:gd name="connsiteY12" fmla="*/ 718247 h 2633336"/>
              <a:gd name="connsiteX13" fmla="*/ 243560 w 1848009"/>
              <a:gd name="connsiteY13" fmla="*/ 513460 h 2633336"/>
              <a:gd name="connsiteX14" fmla="*/ 381672 w 1848009"/>
              <a:gd name="connsiteY14" fmla="*/ 365822 h 2633336"/>
              <a:gd name="connsiteX15" fmla="*/ 543597 w 1848009"/>
              <a:gd name="connsiteY15" fmla="*/ 208660 h 2633336"/>
              <a:gd name="connsiteX16" fmla="*/ 648372 w 1848009"/>
              <a:gd name="connsiteY16" fmla="*/ 94360 h 2633336"/>
              <a:gd name="connsiteX17" fmla="*/ 753147 w 1848009"/>
              <a:gd name="connsiteY17" fmla="*/ 32447 h 2633336"/>
              <a:gd name="connsiteX18" fmla="*/ 862685 w 1848009"/>
              <a:gd name="connsiteY18" fmla="*/ 3872 h 2633336"/>
              <a:gd name="connsiteX19" fmla="*/ 948410 w 1848009"/>
              <a:gd name="connsiteY19" fmla="*/ 8635 h 2633336"/>
              <a:gd name="connsiteX20" fmla="*/ 1086522 w 1848009"/>
              <a:gd name="connsiteY20" fmla="*/ 80072 h 2633336"/>
              <a:gd name="connsiteX21" fmla="*/ 1200822 w 1848009"/>
              <a:gd name="connsiteY21" fmla="*/ 199135 h 2633336"/>
              <a:gd name="connsiteX22" fmla="*/ 1300835 w 1848009"/>
              <a:gd name="connsiteY22" fmla="*/ 265810 h 2633336"/>
              <a:gd name="connsiteX23" fmla="*/ 1510385 w 1848009"/>
              <a:gd name="connsiteY23" fmla="*/ 218185 h 2633336"/>
              <a:gd name="connsiteX24" fmla="*/ 1634210 w 1848009"/>
              <a:gd name="connsiteY24" fmla="*/ 222947 h 2633336"/>
              <a:gd name="connsiteX25" fmla="*/ 1724697 w 1848009"/>
              <a:gd name="connsiteY25" fmla="*/ 289622 h 2633336"/>
              <a:gd name="connsiteX26" fmla="*/ 1800897 w 1848009"/>
              <a:gd name="connsiteY26" fmla="*/ 418210 h 2633336"/>
              <a:gd name="connsiteX27" fmla="*/ 1843760 w 1848009"/>
              <a:gd name="connsiteY27" fmla="*/ 522985 h 2633336"/>
              <a:gd name="connsiteX28" fmla="*/ 1843760 w 1848009"/>
              <a:gd name="connsiteY28" fmla="*/ 599185 h 2633336"/>
              <a:gd name="connsiteX29" fmla="*/ 1819947 w 1848009"/>
              <a:gd name="connsiteY29" fmla="*/ 622997 h 2633336"/>
              <a:gd name="connsiteX30" fmla="*/ 1748510 w 1848009"/>
              <a:gd name="connsiteY30" fmla="*/ 608710 h 2633336"/>
              <a:gd name="connsiteX31" fmla="*/ 1658022 w 1848009"/>
              <a:gd name="connsiteY31" fmla="*/ 499172 h 2633336"/>
              <a:gd name="connsiteX32" fmla="*/ 1586585 w 1848009"/>
              <a:gd name="connsiteY32" fmla="*/ 451547 h 2633336"/>
              <a:gd name="connsiteX33" fmla="*/ 1491335 w 1848009"/>
              <a:gd name="connsiteY33" fmla="*/ 442022 h 2633336"/>
              <a:gd name="connsiteX34" fmla="*/ 1396085 w 1848009"/>
              <a:gd name="connsiteY34" fmla="*/ 480122 h 2633336"/>
              <a:gd name="connsiteX35" fmla="*/ 1310360 w 1848009"/>
              <a:gd name="connsiteY35" fmla="*/ 518222 h 2633336"/>
              <a:gd name="connsiteX36" fmla="*/ 1162722 w 1848009"/>
              <a:gd name="connsiteY36" fmla="*/ 503935 h 2633336"/>
              <a:gd name="connsiteX37" fmla="*/ 1067472 w 1848009"/>
              <a:gd name="connsiteY37" fmla="*/ 446785 h 2633336"/>
              <a:gd name="connsiteX38" fmla="*/ 1000797 w 1848009"/>
              <a:gd name="connsiteY38" fmla="*/ 422972 h 2633336"/>
              <a:gd name="connsiteX39" fmla="*/ 938885 w 1848009"/>
              <a:gd name="connsiteY39" fmla="*/ 446785 h 2633336"/>
              <a:gd name="connsiteX40" fmla="*/ 872210 w 1848009"/>
              <a:gd name="connsiteY40" fmla="*/ 508697 h 2633336"/>
              <a:gd name="connsiteX41" fmla="*/ 805535 w 1848009"/>
              <a:gd name="connsiteY41" fmla="*/ 565847 h 2633336"/>
              <a:gd name="connsiteX42" fmla="*/ 681710 w 1848009"/>
              <a:gd name="connsiteY42" fmla="*/ 694435 h 2633336"/>
              <a:gd name="connsiteX43" fmla="*/ 562647 w 1848009"/>
              <a:gd name="connsiteY43" fmla="*/ 837310 h 2633336"/>
              <a:gd name="connsiteX44" fmla="*/ 529310 w 1848009"/>
              <a:gd name="connsiteY44" fmla="*/ 899222 h 2633336"/>
              <a:gd name="connsiteX45" fmla="*/ 524547 w 1848009"/>
              <a:gd name="connsiteY45" fmla="*/ 999235 h 2633336"/>
              <a:gd name="connsiteX46" fmla="*/ 591222 w 1848009"/>
              <a:gd name="connsiteY46" fmla="*/ 1142110 h 2633336"/>
              <a:gd name="connsiteX47" fmla="*/ 729335 w 1848009"/>
              <a:gd name="connsiteY47" fmla="*/ 1308797 h 2633336"/>
              <a:gd name="connsiteX48" fmla="*/ 867447 w 1848009"/>
              <a:gd name="connsiteY48" fmla="*/ 1475485 h 2633336"/>
              <a:gd name="connsiteX49" fmla="*/ 1062710 w 1848009"/>
              <a:gd name="connsiteY49" fmla="*/ 1665985 h 2633336"/>
              <a:gd name="connsiteX50" fmla="*/ 1253210 w 1848009"/>
              <a:gd name="connsiteY50" fmla="*/ 1818385 h 2633336"/>
              <a:gd name="connsiteX51" fmla="*/ 1377035 w 1848009"/>
              <a:gd name="connsiteY51" fmla="*/ 1918397 h 2633336"/>
              <a:gd name="connsiteX52" fmla="*/ 1415135 w 1848009"/>
              <a:gd name="connsiteY52" fmla="*/ 1961260 h 2633336"/>
              <a:gd name="connsiteX53" fmla="*/ 1396085 w 1848009"/>
              <a:gd name="connsiteY53" fmla="*/ 2056510 h 2633336"/>
              <a:gd name="connsiteX54" fmla="*/ 1367510 w 1848009"/>
              <a:gd name="connsiteY54" fmla="*/ 2185097 h 2633336"/>
              <a:gd name="connsiteX55" fmla="*/ 1362747 w 1848009"/>
              <a:gd name="connsiteY55" fmla="*/ 2327972 h 2633336"/>
              <a:gd name="connsiteX56" fmla="*/ 1381797 w 1848009"/>
              <a:gd name="connsiteY56" fmla="*/ 2480373 h 2633336"/>
              <a:gd name="connsiteX57" fmla="*/ 1448472 w 1848009"/>
              <a:gd name="connsiteY57" fmla="*/ 2632772 h 2633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848009" h="2633336">
                <a:moveTo>
                  <a:pt x="1448472" y="2632772"/>
                </a:moveTo>
                <a:cubicBezTo>
                  <a:pt x="1438947" y="2640709"/>
                  <a:pt x="1364334" y="2562922"/>
                  <a:pt x="1324647" y="2527997"/>
                </a:cubicBezTo>
                <a:cubicBezTo>
                  <a:pt x="1284960" y="2493072"/>
                  <a:pt x="1254798" y="2461323"/>
                  <a:pt x="1210348" y="2423223"/>
                </a:cubicBezTo>
                <a:cubicBezTo>
                  <a:pt x="1165898" y="2385123"/>
                  <a:pt x="1112716" y="2346228"/>
                  <a:pt x="1057947" y="2299397"/>
                </a:cubicBezTo>
                <a:cubicBezTo>
                  <a:pt x="1003178" y="2252566"/>
                  <a:pt x="933329" y="2187479"/>
                  <a:pt x="881735" y="2142235"/>
                </a:cubicBezTo>
                <a:cubicBezTo>
                  <a:pt x="830141" y="2096991"/>
                  <a:pt x="785691" y="2062066"/>
                  <a:pt x="748385" y="2027935"/>
                </a:cubicBezTo>
                <a:cubicBezTo>
                  <a:pt x="711079" y="1993804"/>
                  <a:pt x="709491" y="1997772"/>
                  <a:pt x="657897" y="1937447"/>
                </a:cubicBezTo>
                <a:cubicBezTo>
                  <a:pt x="606303" y="1877122"/>
                  <a:pt x="505497" y="1750122"/>
                  <a:pt x="438822" y="1665985"/>
                </a:cubicBezTo>
                <a:cubicBezTo>
                  <a:pt x="372147" y="1581847"/>
                  <a:pt x="313409" y="1502472"/>
                  <a:pt x="257847" y="1432622"/>
                </a:cubicBezTo>
                <a:cubicBezTo>
                  <a:pt x="202285" y="1362772"/>
                  <a:pt x="146722" y="1317529"/>
                  <a:pt x="105447" y="1246885"/>
                </a:cubicBezTo>
                <a:cubicBezTo>
                  <a:pt x="64172" y="1176241"/>
                  <a:pt x="26072" y="1069879"/>
                  <a:pt x="10197" y="1008760"/>
                </a:cubicBezTo>
                <a:cubicBezTo>
                  <a:pt x="-5678" y="947641"/>
                  <a:pt x="-915" y="928591"/>
                  <a:pt x="10197" y="880172"/>
                </a:cubicBezTo>
                <a:cubicBezTo>
                  <a:pt x="21309" y="831753"/>
                  <a:pt x="37978" y="779366"/>
                  <a:pt x="76872" y="718247"/>
                </a:cubicBezTo>
                <a:cubicBezTo>
                  <a:pt x="115766" y="657128"/>
                  <a:pt x="192760" y="572197"/>
                  <a:pt x="243560" y="513460"/>
                </a:cubicBezTo>
                <a:cubicBezTo>
                  <a:pt x="294360" y="454723"/>
                  <a:pt x="331666" y="416622"/>
                  <a:pt x="381672" y="365822"/>
                </a:cubicBezTo>
                <a:cubicBezTo>
                  <a:pt x="431678" y="315022"/>
                  <a:pt x="499147" y="253904"/>
                  <a:pt x="543597" y="208660"/>
                </a:cubicBezTo>
                <a:cubicBezTo>
                  <a:pt x="588047" y="163416"/>
                  <a:pt x="613447" y="123729"/>
                  <a:pt x="648372" y="94360"/>
                </a:cubicBezTo>
                <a:cubicBezTo>
                  <a:pt x="683297" y="64991"/>
                  <a:pt x="717428" y="47528"/>
                  <a:pt x="753147" y="32447"/>
                </a:cubicBezTo>
                <a:cubicBezTo>
                  <a:pt x="788866" y="17366"/>
                  <a:pt x="830141" y="7841"/>
                  <a:pt x="862685" y="3872"/>
                </a:cubicBezTo>
                <a:cubicBezTo>
                  <a:pt x="895229" y="-97"/>
                  <a:pt x="911104" y="-4065"/>
                  <a:pt x="948410" y="8635"/>
                </a:cubicBezTo>
                <a:cubicBezTo>
                  <a:pt x="985716" y="21335"/>
                  <a:pt x="1044453" y="48322"/>
                  <a:pt x="1086522" y="80072"/>
                </a:cubicBezTo>
                <a:cubicBezTo>
                  <a:pt x="1128591" y="111822"/>
                  <a:pt x="1165103" y="168179"/>
                  <a:pt x="1200822" y="199135"/>
                </a:cubicBezTo>
                <a:cubicBezTo>
                  <a:pt x="1236541" y="230091"/>
                  <a:pt x="1249241" y="262635"/>
                  <a:pt x="1300835" y="265810"/>
                </a:cubicBezTo>
                <a:cubicBezTo>
                  <a:pt x="1352429" y="268985"/>
                  <a:pt x="1454823" y="225329"/>
                  <a:pt x="1510385" y="218185"/>
                </a:cubicBezTo>
                <a:cubicBezTo>
                  <a:pt x="1565948" y="211041"/>
                  <a:pt x="1598491" y="211041"/>
                  <a:pt x="1634210" y="222947"/>
                </a:cubicBezTo>
                <a:cubicBezTo>
                  <a:pt x="1669929" y="234853"/>
                  <a:pt x="1696916" y="257078"/>
                  <a:pt x="1724697" y="289622"/>
                </a:cubicBezTo>
                <a:cubicBezTo>
                  <a:pt x="1752478" y="322166"/>
                  <a:pt x="1781053" y="379316"/>
                  <a:pt x="1800897" y="418210"/>
                </a:cubicBezTo>
                <a:cubicBezTo>
                  <a:pt x="1820741" y="457104"/>
                  <a:pt x="1836616" y="492823"/>
                  <a:pt x="1843760" y="522985"/>
                </a:cubicBezTo>
                <a:cubicBezTo>
                  <a:pt x="1850904" y="553147"/>
                  <a:pt x="1847729" y="582516"/>
                  <a:pt x="1843760" y="599185"/>
                </a:cubicBezTo>
                <a:cubicBezTo>
                  <a:pt x="1839791" y="615854"/>
                  <a:pt x="1835822" y="621409"/>
                  <a:pt x="1819947" y="622997"/>
                </a:cubicBezTo>
                <a:cubicBezTo>
                  <a:pt x="1804072" y="624584"/>
                  <a:pt x="1775498" y="629348"/>
                  <a:pt x="1748510" y="608710"/>
                </a:cubicBezTo>
                <a:cubicBezTo>
                  <a:pt x="1721522" y="588072"/>
                  <a:pt x="1685010" y="525366"/>
                  <a:pt x="1658022" y="499172"/>
                </a:cubicBezTo>
                <a:cubicBezTo>
                  <a:pt x="1631035" y="472978"/>
                  <a:pt x="1614366" y="461072"/>
                  <a:pt x="1586585" y="451547"/>
                </a:cubicBezTo>
                <a:cubicBezTo>
                  <a:pt x="1558804" y="442022"/>
                  <a:pt x="1523085" y="437260"/>
                  <a:pt x="1491335" y="442022"/>
                </a:cubicBezTo>
                <a:cubicBezTo>
                  <a:pt x="1459585" y="446784"/>
                  <a:pt x="1426247" y="467422"/>
                  <a:pt x="1396085" y="480122"/>
                </a:cubicBezTo>
                <a:cubicBezTo>
                  <a:pt x="1365922" y="492822"/>
                  <a:pt x="1349254" y="514253"/>
                  <a:pt x="1310360" y="518222"/>
                </a:cubicBezTo>
                <a:cubicBezTo>
                  <a:pt x="1271466" y="522191"/>
                  <a:pt x="1203203" y="515841"/>
                  <a:pt x="1162722" y="503935"/>
                </a:cubicBezTo>
                <a:cubicBezTo>
                  <a:pt x="1122241" y="492029"/>
                  <a:pt x="1094459" y="460279"/>
                  <a:pt x="1067472" y="446785"/>
                </a:cubicBezTo>
                <a:cubicBezTo>
                  <a:pt x="1040484" y="433291"/>
                  <a:pt x="1022228" y="422972"/>
                  <a:pt x="1000797" y="422972"/>
                </a:cubicBezTo>
                <a:cubicBezTo>
                  <a:pt x="979366" y="422972"/>
                  <a:pt x="960316" y="432497"/>
                  <a:pt x="938885" y="446785"/>
                </a:cubicBezTo>
                <a:cubicBezTo>
                  <a:pt x="917454" y="461072"/>
                  <a:pt x="894435" y="488853"/>
                  <a:pt x="872210" y="508697"/>
                </a:cubicBezTo>
                <a:cubicBezTo>
                  <a:pt x="849985" y="528541"/>
                  <a:pt x="837285" y="534891"/>
                  <a:pt x="805535" y="565847"/>
                </a:cubicBezTo>
                <a:cubicBezTo>
                  <a:pt x="773785" y="596803"/>
                  <a:pt x="722191" y="649191"/>
                  <a:pt x="681710" y="694435"/>
                </a:cubicBezTo>
                <a:cubicBezTo>
                  <a:pt x="641229" y="739679"/>
                  <a:pt x="588047" y="803179"/>
                  <a:pt x="562647" y="837310"/>
                </a:cubicBezTo>
                <a:cubicBezTo>
                  <a:pt x="537247" y="871441"/>
                  <a:pt x="535660" y="872235"/>
                  <a:pt x="529310" y="899222"/>
                </a:cubicBezTo>
                <a:cubicBezTo>
                  <a:pt x="522960" y="926209"/>
                  <a:pt x="514228" y="958754"/>
                  <a:pt x="524547" y="999235"/>
                </a:cubicBezTo>
                <a:cubicBezTo>
                  <a:pt x="534866" y="1039716"/>
                  <a:pt x="557091" y="1090516"/>
                  <a:pt x="591222" y="1142110"/>
                </a:cubicBezTo>
                <a:cubicBezTo>
                  <a:pt x="625353" y="1193704"/>
                  <a:pt x="683298" y="1253235"/>
                  <a:pt x="729335" y="1308797"/>
                </a:cubicBezTo>
                <a:cubicBezTo>
                  <a:pt x="775372" y="1364359"/>
                  <a:pt x="811885" y="1415954"/>
                  <a:pt x="867447" y="1475485"/>
                </a:cubicBezTo>
                <a:cubicBezTo>
                  <a:pt x="923009" y="1535016"/>
                  <a:pt x="998416" y="1608835"/>
                  <a:pt x="1062710" y="1665985"/>
                </a:cubicBezTo>
                <a:cubicBezTo>
                  <a:pt x="1127004" y="1723135"/>
                  <a:pt x="1253210" y="1818385"/>
                  <a:pt x="1253210" y="1818385"/>
                </a:cubicBezTo>
                <a:cubicBezTo>
                  <a:pt x="1305597" y="1860454"/>
                  <a:pt x="1350048" y="1894585"/>
                  <a:pt x="1377035" y="1918397"/>
                </a:cubicBezTo>
                <a:cubicBezTo>
                  <a:pt x="1404022" y="1942209"/>
                  <a:pt x="1411960" y="1938241"/>
                  <a:pt x="1415135" y="1961260"/>
                </a:cubicBezTo>
                <a:cubicBezTo>
                  <a:pt x="1418310" y="1984279"/>
                  <a:pt x="1404023" y="2019204"/>
                  <a:pt x="1396085" y="2056510"/>
                </a:cubicBezTo>
                <a:cubicBezTo>
                  <a:pt x="1388147" y="2093816"/>
                  <a:pt x="1373066" y="2139853"/>
                  <a:pt x="1367510" y="2185097"/>
                </a:cubicBezTo>
                <a:cubicBezTo>
                  <a:pt x="1361954" y="2230341"/>
                  <a:pt x="1361160" y="2277966"/>
                  <a:pt x="1362747" y="2327972"/>
                </a:cubicBezTo>
                <a:cubicBezTo>
                  <a:pt x="1364334" y="2377978"/>
                  <a:pt x="1367510" y="2429573"/>
                  <a:pt x="1381797" y="2480373"/>
                </a:cubicBezTo>
                <a:cubicBezTo>
                  <a:pt x="1396084" y="2531173"/>
                  <a:pt x="1457997" y="2624835"/>
                  <a:pt x="1448472" y="2632772"/>
                </a:cubicBezTo>
                <a:close/>
              </a:path>
            </a:pathLst>
          </a:custGeom>
          <a:solidFill>
            <a:srgbClr val="CF801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 name="任意多边形 1"/>
          <p:cNvSpPr/>
          <p:nvPr/>
        </p:nvSpPr>
        <p:spPr>
          <a:xfrm>
            <a:off x="4384776" y="1014355"/>
            <a:ext cx="2364608" cy="3502400"/>
          </a:xfrm>
          <a:custGeom>
            <a:avLst/>
            <a:gdLst>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0473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7023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47973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24223 w 2364608"/>
              <a:gd name="connsiteY74" fmla="*/ 669118 h 3502400"/>
              <a:gd name="connsiteX75" fmla="*/ 1352811 w 2364608"/>
              <a:gd name="connsiteY75" fmla="*/ 835806 h 3502400"/>
              <a:gd name="connsiteX76" fmla="*/ 1452823 w 2364608"/>
              <a:gd name="connsiteY76" fmla="*/ 1012018 h 3502400"/>
              <a:gd name="connsiteX77" fmla="*/ 1581411 w 2364608"/>
              <a:gd name="connsiteY77" fmla="*/ 1159656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1411 w 2364608"/>
              <a:gd name="connsiteY83" fmla="*/ 1712106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81236 w 2364608"/>
              <a:gd name="connsiteY123" fmla="*/ 1145368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7023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47973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24223 w 2364608"/>
              <a:gd name="connsiteY74" fmla="*/ 669118 h 3502400"/>
              <a:gd name="connsiteX75" fmla="*/ 1352811 w 2364608"/>
              <a:gd name="connsiteY75" fmla="*/ 835806 h 3502400"/>
              <a:gd name="connsiteX76" fmla="*/ 1452823 w 2364608"/>
              <a:gd name="connsiteY76" fmla="*/ 1012018 h 3502400"/>
              <a:gd name="connsiteX77" fmla="*/ 1581411 w 2364608"/>
              <a:gd name="connsiteY77" fmla="*/ 1159656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1411 w 2364608"/>
              <a:gd name="connsiteY83" fmla="*/ 1712106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81236 w 2364608"/>
              <a:gd name="connsiteY123" fmla="*/ 1145368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47973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24223 w 2364608"/>
              <a:gd name="connsiteY74" fmla="*/ 669118 h 3502400"/>
              <a:gd name="connsiteX75" fmla="*/ 1352811 w 2364608"/>
              <a:gd name="connsiteY75" fmla="*/ 835806 h 3502400"/>
              <a:gd name="connsiteX76" fmla="*/ 1452823 w 2364608"/>
              <a:gd name="connsiteY76" fmla="*/ 1012018 h 3502400"/>
              <a:gd name="connsiteX77" fmla="*/ 1581411 w 2364608"/>
              <a:gd name="connsiteY77" fmla="*/ 1159656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1411 w 2364608"/>
              <a:gd name="connsiteY83" fmla="*/ 1712106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81236 w 2364608"/>
              <a:gd name="connsiteY123" fmla="*/ 1145368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47973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24223 w 2364608"/>
              <a:gd name="connsiteY74" fmla="*/ 669118 h 3502400"/>
              <a:gd name="connsiteX75" fmla="*/ 1352811 w 2364608"/>
              <a:gd name="connsiteY75" fmla="*/ 835806 h 3502400"/>
              <a:gd name="connsiteX76" fmla="*/ 1452823 w 2364608"/>
              <a:gd name="connsiteY76" fmla="*/ 1012018 h 3502400"/>
              <a:gd name="connsiteX77" fmla="*/ 1581411 w 2364608"/>
              <a:gd name="connsiteY77" fmla="*/ 1159656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1411 w 2364608"/>
              <a:gd name="connsiteY83" fmla="*/ 1712106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47973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24223 w 2364608"/>
              <a:gd name="connsiteY74" fmla="*/ 669118 h 3502400"/>
              <a:gd name="connsiteX75" fmla="*/ 1352811 w 2364608"/>
              <a:gd name="connsiteY75" fmla="*/ 835806 h 3502400"/>
              <a:gd name="connsiteX76" fmla="*/ 1457585 w 2364608"/>
              <a:gd name="connsiteY76" fmla="*/ 1007256 h 3502400"/>
              <a:gd name="connsiteX77" fmla="*/ 1581411 w 2364608"/>
              <a:gd name="connsiteY77" fmla="*/ 1159656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1411 w 2364608"/>
              <a:gd name="connsiteY83" fmla="*/ 1712106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47973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24223 w 2364608"/>
              <a:gd name="connsiteY74" fmla="*/ 669118 h 3502400"/>
              <a:gd name="connsiteX75" fmla="*/ 1352811 w 2364608"/>
              <a:gd name="connsiteY75" fmla="*/ 835806 h 3502400"/>
              <a:gd name="connsiteX76" fmla="*/ 1457585 w 2364608"/>
              <a:gd name="connsiteY76" fmla="*/ 1007256 h 3502400"/>
              <a:gd name="connsiteX77" fmla="*/ 1590936 w 2364608"/>
              <a:gd name="connsiteY77" fmla="*/ 1192993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1411 w 2364608"/>
              <a:gd name="connsiteY83" fmla="*/ 1712106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47973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24223 w 2364608"/>
              <a:gd name="connsiteY74" fmla="*/ 669118 h 3502400"/>
              <a:gd name="connsiteX75" fmla="*/ 1352811 w 2364608"/>
              <a:gd name="connsiteY75" fmla="*/ 835806 h 3502400"/>
              <a:gd name="connsiteX76" fmla="*/ 1462347 w 2364608"/>
              <a:gd name="connsiteY76" fmla="*/ 1002494 h 3502400"/>
              <a:gd name="connsiteX77" fmla="*/ 1590936 w 2364608"/>
              <a:gd name="connsiteY77" fmla="*/ 1192993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1411 w 2364608"/>
              <a:gd name="connsiteY83" fmla="*/ 1712106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47973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1002494 h 3502400"/>
              <a:gd name="connsiteX77" fmla="*/ 1590936 w 2364608"/>
              <a:gd name="connsiteY77" fmla="*/ 1192993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1411 w 2364608"/>
              <a:gd name="connsiteY83" fmla="*/ 1712106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1002494 h 3502400"/>
              <a:gd name="connsiteX77" fmla="*/ 1590936 w 2364608"/>
              <a:gd name="connsiteY77" fmla="*/ 1192993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1411 w 2364608"/>
              <a:gd name="connsiteY83" fmla="*/ 1712106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1002494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1411 w 2364608"/>
              <a:gd name="connsiteY83" fmla="*/ 1712106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1411 w 2364608"/>
              <a:gd name="connsiteY83" fmla="*/ 1712106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8436 w 2364608"/>
              <a:gd name="connsiteY91" fmla="*/ 2212168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28911 w 2364608"/>
              <a:gd name="connsiteY88" fmla="*/ 1864506 h 3502400"/>
              <a:gd name="connsiteX89" fmla="*/ 614623 w 2364608"/>
              <a:gd name="connsiteY89" fmla="*/ 1959756 h 3502400"/>
              <a:gd name="connsiteX90" fmla="*/ 590811 w 2364608"/>
              <a:gd name="connsiteY90" fmla="*/ 2188356 h 3502400"/>
              <a:gd name="connsiteX91" fmla="*/ 633674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33673 w 2364608"/>
              <a:gd name="connsiteY88" fmla="*/ 1864506 h 3502400"/>
              <a:gd name="connsiteX89" fmla="*/ 614623 w 2364608"/>
              <a:gd name="connsiteY89" fmla="*/ 1959756 h 3502400"/>
              <a:gd name="connsiteX90" fmla="*/ 590811 w 2364608"/>
              <a:gd name="connsiteY90" fmla="*/ 2188356 h 3502400"/>
              <a:gd name="connsiteX91" fmla="*/ 633674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33673 w 2364608"/>
              <a:gd name="connsiteY88" fmla="*/ 1864506 h 3502400"/>
              <a:gd name="connsiteX89" fmla="*/ 614623 w 2364608"/>
              <a:gd name="connsiteY89" fmla="*/ 1959756 h 3502400"/>
              <a:gd name="connsiteX90" fmla="*/ 600336 w 2364608"/>
              <a:gd name="connsiteY90" fmla="*/ 2183594 h 3502400"/>
              <a:gd name="connsiteX91" fmla="*/ 633674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33673 w 2364608"/>
              <a:gd name="connsiteY88" fmla="*/ 1864506 h 3502400"/>
              <a:gd name="connsiteX89" fmla="*/ 614623 w 2364608"/>
              <a:gd name="connsiteY89" fmla="*/ 1959756 h 3502400"/>
              <a:gd name="connsiteX90" fmla="*/ 595574 w 2364608"/>
              <a:gd name="connsiteY90" fmla="*/ 2183594 h 3502400"/>
              <a:gd name="connsiteX91" fmla="*/ 633674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33674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0461 w 2364608"/>
              <a:gd name="connsiteY102" fmla="*/ 2183593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86161 w 2364608"/>
              <a:gd name="connsiteY100" fmla="*/ 2102631 h 3502400"/>
              <a:gd name="connsiteX101" fmla="*/ 1581411 w 2364608"/>
              <a:gd name="connsiteY101" fmla="*/ 2174068 h 3502400"/>
              <a:gd name="connsiteX102" fmla="*/ 1609986 w 2364608"/>
              <a:gd name="connsiteY102" fmla="*/ 2178831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95686 w 2364608"/>
              <a:gd name="connsiteY100" fmla="*/ 2102631 h 3502400"/>
              <a:gd name="connsiteX101" fmla="*/ 1581411 w 2364608"/>
              <a:gd name="connsiteY101" fmla="*/ 2174068 h 3502400"/>
              <a:gd name="connsiteX102" fmla="*/ 1609986 w 2364608"/>
              <a:gd name="connsiteY102" fmla="*/ 2178831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95686 w 2364608"/>
              <a:gd name="connsiteY100" fmla="*/ 2102631 h 3502400"/>
              <a:gd name="connsiteX101" fmla="*/ 1581411 w 2364608"/>
              <a:gd name="connsiteY101" fmla="*/ 2169306 h 3502400"/>
              <a:gd name="connsiteX102" fmla="*/ 1609986 w 2364608"/>
              <a:gd name="connsiteY102" fmla="*/ 2178831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62261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95686 w 2364608"/>
              <a:gd name="connsiteY100" fmla="*/ 2102631 h 3502400"/>
              <a:gd name="connsiteX101" fmla="*/ 1581411 w 2364608"/>
              <a:gd name="connsiteY101" fmla="*/ 2169306 h 3502400"/>
              <a:gd name="connsiteX102" fmla="*/ 1609986 w 2364608"/>
              <a:gd name="connsiteY102" fmla="*/ 2178831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3581 h 3502400"/>
              <a:gd name="connsiteX48" fmla="*/ 881323 w 2364608"/>
              <a:gd name="connsiteY48" fmla="*/ 2174068 h 3502400"/>
              <a:gd name="connsiteX49" fmla="*/ 809886 w 2364608"/>
              <a:gd name="connsiteY49" fmla="*/ 2283606 h 3502400"/>
              <a:gd name="connsiteX50" fmla="*/ 752736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95686 w 2364608"/>
              <a:gd name="connsiteY100" fmla="*/ 2102631 h 3502400"/>
              <a:gd name="connsiteX101" fmla="*/ 1581411 w 2364608"/>
              <a:gd name="connsiteY101" fmla="*/ 2169306 h 3502400"/>
              <a:gd name="connsiteX102" fmla="*/ 1609986 w 2364608"/>
              <a:gd name="connsiteY102" fmla="*/ 2178831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8343 h 3502400"/>
              <a:gd name="connsiteX48" fmla="*/ 881323 w 2364608"/>
              <a:gd name="connsiteY48" fmla="*/ 2174068 h 3502400"/>
              <a:gd name="connsiteX49" fmla="*/ 809886 w 2364608"/>
              <a:gd name="connsiteY49" fmla="*/ 2283606 h 3502400"/>
              <a:gd name="connsiteX50" fmla="*/ 752736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71798 w 2364608"/>
              <a:gd name="connsiteY95" fmla="*/ 2197881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95686 w 2364608"/>
              <a:gd name="connsiteY100" fmla="*/ 2102631 h 3502400"/>
              <a:gd name="connsiteX101" fmla="*/ 1581411 w 2364608"/>
              <a:gd name="connsiteY101" fmla="*/ 2169306 h 3502400"/>
              <a:gd name="connsiteX102" fmla="*/ 1609986 w 2364608"/>
              <a:gd name="connsiteY102" fmla="*/ 2178831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1348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8343 h 3502400"/>
              <a:gd name="connsiteX48" fmla="*/ 881323 w 2364608"/>
              <a:gd name="connsiteY48" fmla="*/ 2174068 h 3502400"/>
              <a:gd name="connsiteX49" fmla="*/ 809886 w 2364608"/>
              <a:gd name="connsiteY49" fmla="*/ 2283606 h 3502400"/>
              <a:gd name="connsiteX50" fmla="*/ 752736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62273 w 2364608"/>
              <a:gd name="connsiteY95" fmla="*/ 2193119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95686 w 2364608"/>
              <a:gd name="connsiteY100" fmla="*/ 2102631 h 3502400"/>
              <a:gd name="connsiteX101" fmla="*/ 1581411 w 2364608"/>
              <a:gd name="connsiteY101" fmla="*/ 2169306 h 3502400"/>
              <a:gd name="connsiteX102" fmla="*/ 1609986 w 2364608"/>
              <a:gd name="connsiteY102" fmla="*/ 2178831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62286 w 2364608"/>
              <a:gd name="connsiteY29" fmla="*/ 2593168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6111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8343 h 3502400"/>
              <a:gd name="connsiteX48" fmla="*/ 881323 w 2364608"/>
              <a:gd name="connsiteY48" fmla="*/ 2174068 h 3502400"/>
              <a:gd name="connsiteX49" fmla="*/ 809886 w 2364608"/>
              <a:gd name="connsiteY49" fmla="*/ 2283606 h 3502400"/>
              <a:gd name="connsiteX50" fmla="*/ 752736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62273 w 2364608"/>
              <a:gd name="connsiteY95" fmla="*/ 2193119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95686 w 2364608"/>
              <a:gd name="connsiteY100" fmla="*/ 2102631 h 3502400"/>
              <a:gd name="connsiteX101" fmla="*/ 1581411 w 2364608"/>
              <a:gd name="connsiteY101" fmla="*/ 2169306 h 3502400"/>
              <a:gd name="connsiteX102" fmla="*/ 1609986 w 2364608"/>
              <a:gd name="connsiteY102" fmla="*/ 2178831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81336 w 2364608"/>
              <a:gd name="connsiteY28" fmla="*/ 2536018 h 3502400"/>
              <a:gd name="connsiteX29" fmla="*/ 957524 w 2364608"/>
              <a:gd name="connsiteY29" fmla="*/ 2621743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6111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8343 h 3502400"/>
              <a:gd name="connsiteX48" fmla="*/ 881323 w 2364608"/>
              <a:gd name="connsiteY48" fmla="*/ 2174068 h 3502400"/>
              <a:gd name="connsiteX49" fmla="*/ 809886 w 2364608"/>
              <a:gd name="connsiteY49" fmla="*/ 2283606 h 3502400"/>
              <a:gd name="connsiteX50" fmla="*/ 752736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62273 w 2364608"/>
              <a:gd name="connsiteY95" fmla="*/ 2193119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95686 w 2364608"/>
              <a:gd name="connsiteY100" fmla="*/ 2102631 h 3502400"/>
              <a:gd name="connsiteX101" fmla="*/ 1581411 w 2364608"/>
              <a:gd name="connsiteY101" fmla="*/ 2169306 h 3502400"/>
              <a:gd name="connsiteX102" fmla="*/ 1609986 w 2364608"/>
              <a:gd name="connsiteY102" fmla="*/ 2178831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71811 w 2364608"/>
              <a:gd name="connsiteY28" fmla="*/ 2526493 h 3502400"/>
              <a:gd name="connsiteX29" fmla="*/ 957524 w 2364608"/>
              <a:gd name="connsiteY29" fmla="*/ 2621743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6111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8343 h 3502400"/>
              <a:gd name="connsiteX48" fmla="*/ 881323 w 2364608"/>
              <a:gd name="connsiteY48" fmla="*/ 2174068 h 3502400"/>
              <a:gd name="connsiteX49" fmla="*/ 809886 w 2364608"/>
              <a:gd name="connsiteY49" fmla="*/ 2283606 h 3502400"/>
              <a:gd name="connsiteX50" fmla="*/ 752736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62273 w 2364608"/>
              <a:gd name="connsiteY95" fmla="*/ 2193119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95686 w 2364608"/>
              <a:gd name="connsiteY100" fmla="*/ 2102631 h 3502400"/>
              <a:gd name="connsiteX101" fmla="*/ 1581411 w 2364608"/>
              <a:gd name="connsiteY101" fmla="*/ 2169306 h 3502400"/>
              <a:gd name="connsiteX102" fmla="*/ 1609986 w 2364608"/>
              <a:gd name="connsiteY102" fmla="*/ 2178831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 name="connsiteX0" fmla="*/ 147898 w 2364608"/>
              <a:gd name="connsiteY0" fmla="*/ 1431118 h 3502400"/>
              <a:gd name="connsiteX1" fmla="*/ 95511 w 2364608"/>
              <a:gd name="connsiteY1" fmla="*/ 1964518 h 3502400"/>
              <a:gd name="connsiteX2" fmla="*/ 28836 w 2364608"/>
              <a:gd name="connsiteY2" fmla="*/ 2493156 h 3502400"/>
              <a:gd name="connsiteX3" fmla="*/ 261 w 2364608"/>
              <a:gd name="connsiteY3" fmla="*/ 2907493 h 3502400"/>
              <a:gd name="connsiteX4" fmla="*/ 19311 w 2364608"/>
              <a:gd name="connsiteY4" fmla="*/ 3102756 h 3502400"/>
              <a:gd name="connsiteX5" fmla="*/ 90748 w 2364608"/>
              <a:gd name="connsiteY5" fmla="*/ 3231343 h 3502400"/>
              <a:gd name="connsiteX6" fmla="*/ 214573 w 2364608"/>
              <a:gd name="connsiteY6" fmla="*/ 3340881 h 3502400"/>
              <a:gd name="connsiteX7" fmla="*/ 376498 w 2364608"/>
              <a:gd name="connsiteY7" fmla="*/ 3431368 h 3502400"/>
              <a:gd name="connsiteX8" fmla="*/ 557473 w 2364608"/>
              <a:gd name="connsiteY8" fmla="*/ 3483756 h 3502400"/>
              <a:gd name="connsiteX9" fmla="*/ 767023 w 2364608"/>
              <a:gd name="connsiteY9" fmla="*/ 3498043 h 3502400"/>
              <a:gd name="connsiteX10" fmla="*/ 971811 w 2364608"/>
              <a:gd name="connsiteY10" fmla="*/ 3412318 h 3502400"/>
              <a:gd name="connsiteX11" fmla="*/ 1081348 w 2364608"/>
              <a:gd name="connsiteY11" fmla="*/ 3288493 h 3502400"/>
              <a:gd name="connsiteX12" fmla="*/ 1114686 w 2364608"/>
              <a:gd name="connsiteY12" fmla="*/ 3117043 h 3502400"/>
              <a:gd name="connsiteX13" fmla="*/ 1062298 w 2364608"/>
              <a:gd name="connsiteY13" fmla="*/ 2983693 h 3502400"/>
              <a:gd name="connsiteX14" fmla="*/ 1005148 w 2364608"/>
              <a:gd name="connsiteY14" fmla="*/ 2859868 h 3502400"/>
              <a:gd name="connsiteX15" fmla="*/ 957523 w 2364608"/>
              <a:gd name="connsiteY15" fmla="*/ 2712231 h 3502400"/>
              <a:gd name="connsiteX16" fmla="*/ 957523 w 2364608"/>
              <a:gd name="connsiteY16" fmla="*/ 2569356 h 3502400"/>
              <a:gd name="connsiteX17" fmla="*/ 1009911 w 2364608"/>
              <a:gd name="connsiteY17" fmla="*/ 2459818 h 3502400"/>
              <a:gd name="connsiteX18" fmla="*/ 1048011 w 2364608"/>
              <a:gd name="connsiteY18" fmla="*/ 2402668 h 3502400"/>
              <a:gd name="connsiteX19" fmla="*/ 1100398 w 2364608"/>
              <a:gd name="connsiteY19" fmla="*/ 2359806 h 3502400"/>
              <a:gd name="connsiteX20" fmla="*/ 1181361 w 2364608"/>
              <a:gd name="connsiteY20" fmla="*/ 2359806 h 3502400"/>
              <a:gd name="connsiteX21" fmla="*/ 1243273 w 2364608"/>
              <a:gd name="connsiteY21" fmla="*/ 2478868 h 3502400"/>
              <a:gd name="connsiteX22" fmla="*/ 1238511 w 2364608"/>
              <a:gd name="connsiteY22" fmla="*/ 2650318 h 3502400"/>
              <a:gd name="connsiteX23" fmla="*/ 1219461 w 2364608"/>
              <a:gd name="connsiteY23" fmla="*/ 2778906 h 3502400"/>
              <a:gd name="connsiteX24" fmla="*/ 1171836 w 2364608"/>
              <a:gd name="connsiteY24" fmla="*/ 2812243 h 3502400"/>
              <a:gd name="connsiteX25" fmla="*/ 1105161 w 2364608"/>
              <a:gd name="connsiteY25" fmla="*/ 2764618 h 3502400"/>
              <a:gd name="connsiteX26" fmla="*/ 1076586 w 2364608"/>
              <a:gd name="connsiteY26" fmla="*/ 2674131 h 3502400"/>
              <a:gd name="connsiteX27" fmla="*/ 1033723 w 2364608"/>
              <a:gd name="connsiteY27" fmla="*/ 2583643 h 3502400"/>
              <a:gd name="connsiteX28" fmla="*/ 971811 w 2364608"/>
              <a:gd name="connsiteY28" fmla="*/ 2526493 h 3502400"/>
              <a:gd name="connsiteX29" fmla="*/ 957524 w 2364608"/>
              <a:gd name="connsiteY29" fmla="*/ 2621743 h 3502400"/>
              <a:gd name="connsiteX30" fmla="*/ 962286 w 2364608"/>
              <a:gd name="connsiteY30" fmla="*/ 2726518 h 3502400"/>
              <a:gd name="connsiteX31" fmla="*/ 990861 w 2364608"/>
              <a:gd name="connsiteY31" fmla="*/ 2831293 h 3502400"/>
              <a:gd name="connsiteX32" fmla="*/ 1043248 w 2364608"/>
              <a:gd name="connsiteY32" fmla="*/ 2945593 h 3502400"/>
              <a:gd name="connsiteX33" fmla="*/ 1086111 w 2364608"/>
              <a:gd name="connsiteY33" fmla="*/ 3040843 h 3502400"/>
              <a:gd name="connsiteX34" fmla="*/ 1114686 w 2364608"/>
              <a:gd name="connsiteY34" fmla="*/ 3088468 h 3502400"/>
              <a:gd name="connsiteX35" fmla="*/ 1119448 w 2364608"/>
              <a:gd name="connsiteY35" fmla="*/ 3117043 h 3502400"/>
              <a:gd name="connsiteX36" fmla="*/ 1205173 w 2364608"/>
              <a:gd name="connsiteY36" fmla="*/ 3131331 h 3502400"/>
              <a:gd name="connsiteX37" fmla="*/ 1324236 w 2364608"/>
              <a:gd name="connsiteY37" fmla="*/ 3117043 h 3502400"/>
              <a:gd name="connsiteX38" fmla="*/ 1462348 w 2364608"/>
              <a:gd name="connsiteY38" fmla="*/ 3069418 h 3502400"/>
              <a:gd name="connsiteX39" fmla="*/ 1605223 w 2364608"/>
              <a:gd name="connsiteY39" fmla="*/ 2964643 h 3502400"/>
              <a:gd name="connsiteX40" fmla="*/ 1705235 w 2364608"/>
              <a:gd name="connsiteY40" fmla="*/ 2797956 h 3502400"/>
              <a:gd name="connsiteX41" fmla="*/ 1748098 w 2364608"/>
              <a:gd name="connsiteY41" fmla="*/ 2612218 h 3502400"/>
              <a:gd name="connsiteX42" fmla="*/ 1719523 w 2364608"/>
              <a:gd name="connsiteY42" fmla="*/ 2407431 h 3502400"/>
              <a:gd name="connsiteX43" fmla="*/ 1648086 w 2364608"/>
              <a:gd name="connsiteY43" fmla="*/ 2255031 h 3502400"/>
              <a:gd name="connsiteX44" fmla="*/ 1543311 w 2364608"/>
              <a:gd name="connsiteY44" fmla="*/ 2131206 h 3502400"/>
              <a:gd name="connsiteX45" fmla="*/ 1381386 w 2364608"/>
              <a:gd name="connsiteY45" fmla="*/ 2045481 h 3502400"/>
              <a:gd name="connsiteX46" fmla="*/ 1162311 w 2364608"/>
              <a:gd name="connsiteY46" fmla="*/ 2021668 h 3502400"/>
              <a:gd name="connsiteX47" fmla="*/ 967048 w 2364608"/>
              <a:gd name="connsiteY47" fmla="*/ 2088343 h 3502400"/>
              <a:gd name="connsiteX48" fmla="*/ 881323 w 2364608"/>
              <a:gd name="connsiteY48" fmla="*/ 2174068 h 3502400"/>
              <a:gd name="connsiteX49" fmla="*/ 809886 w 2364608"/>
              <a:gd name="connsiteY49" fmla="*/ 2283606 h 3502400"/>
              <a:gd name="connsiteX50" fmla="*/ 752736 w 2364608"/>
              <a:gd name="connsiteY50" fmla="*/ 2436006 h 3502400"/>
              <a:gd name="connsiteX51" fmla="*/ 719398 w 2364608"/>
              <a:gd name="connsiteY51" fmla="*/ 2607456 h 3502400"/>
              <a:gd name="connsiteX52" fmla="*/ 724161 w 2364608"/>
              <a:gd name="connsiteY52" fmla="*/ 2788431 h 3502400"/>
              <a:gd name="connsiteX53" fmla="*/ 752736 w 2364608"/>
              <a:gd name="connsiteY53" fmla="*/ 2921781 h 3502400"/>
              <a:gd name="connsiteX54" fmla="*/ 800361 w 2364608"/>
              <a:gd name="connsiteY54" fmla="*/ 3012268 h 3502400"/>
              <a:gd name="connsiteX55" fmla="*/ 838461 w 2364608"/>
              <a:gd name="connsiteY55" fmla="*/ 3078943 h 3502400"/>
              <a:gd name="connsiteX56" fmla="*/ 857511 w 2364608"/>
              <a:gd name="connsiteY56" fmla="*/ 3131331 h 3502400"/>
              <a:gd name="connsiteX57" fmla="*/ 824173 w 2364608"/>
              <a:gd name="connsiteY57" fmla="*/ 3178956 h 3502400"/>
              <a:gd name="connsiteX58" fmla="*/ 762261 w 2364608"/>
              <a:gd name="connsiteY58" fmla="*/ 3183718 h 3502400"/>
              <a:gd name="connsiteX59" fmla="*/ 671773 w 2364608"/>
              <a:gd name="connsiteY59" fmla="*/ 3159906 h 3502400"/>
              <a:gd name="connsiteX60" fmla="*/ 595573 w 2364608"/>
              <a:gd name="connsiteY60" fmla="*/ 3102756 h 3502400"/>
              <a:gd name="connsiteX61" fmla="*/ 533661 w 2364608"/>
              <a:gd name="connsiteY61" fmla="*/ 2974168 h 3502400"/>
              <a:gd name="connsiteX62" fmla="*/ 524136 w 2364608"/>
              <a:gd name="connsiteY62" fmla="*/ 2836056 h 3502400"/>
              <a:gd name="connsiteX63" fmla="*/ 552711 w 2364608"/>
              <a:gd name="connsiteY63" fmla="*/ 2578881 h 3502400"/>
              <a:gd name="connsiteX64" fmla="*/ 590811 w 2364608"/>
              <a:gd name="connsiteY64" fmla="*/ 2188356 h 3502400"/>
              <a:gd name="connsiteX65" fmla="*/ 643198 w 2364608"/>
              <a:gd name="connsiteY65" fmla="*/ 1721631 h 3502400"/>
              <a:gd name="connsiteX66" fmla="*/ 681298 w 2364608"/>
              <a:gd name="connsiteY66" fmla="*/ 1340631 h 3502400"/>
              <a:gd name="connsiteX67" fmla="*/ 724161 w 2364608"/>
              <a:gd name="connsiteY67" fmla="*/ 973918 h 3502400"/>
              <a:gd name="connsiteX68" fmla="*/ 752736 w 2364608"/>
              <a:gd name="connsiteY68" fmla="*/ 711981 h 3502400"/>
              <a:gd name="connsiteX69" fmla="*/ 781311 w 2364608"/>
              <a:gd name="connsiteY69" fmla="*/ 583393 h 3502400"/>
              <a:gd name="connsiteX70" fmla="*/ 838461 w 2364608"/>
              <a:gd name="connsiteY70" fmla="*/ 497668 h 3502400"/>
              <a:gd name="connsiteX71" fmla="*/ 924186 w 2364608"/>
              <a:gd name="connsiteY71" fmla="*/ 454806 h 3502400"/>
              <a:gd name="connsiteX72" fmla="*/ 1005148 w 2364608"/>
              <a:gd name="connsiteY72" fmla="*/ 450043 h 3502400"/>
              <a:gd name="connsiteX73" fmla="*/ 1081348 w 2364608"/>
              <a:gd name="connsiteY73" fmla="*/ 516718 h 3502400"/>
              <a:gd name="connsiteX74" fmla="*/ 1219460 w 2364608"/>
              <a:gd name="connsiteY74" fmla="*/ 669118 h 3502400"/>
              <a:gd name="connsiteX75" fmla="*/ 1352811 w 2364608"/>
              <a:gd name="connsiteY75" fmla="*/ 835806 h 3502400"/>
              <a:gd name="connsiteX76" fmla="*/ 1462347 w 2364608"/>
              <a:gd name="connsiteY76" fmla="*/ 992969 h 3502400"/>
              <a:gd name="connsiteX77" fmla="*/ 1590936 w 2364608"/>
              <a:gd name="connsiteY77" fmla="*/ 1183468 h 3502400"/>
              <a:gd name="connsiteX78" fmla="*/ 1719523 w 2364608"/>
              <a:gd name="connsiteY78" fmla="*/ 1354918 h 3502400"/>
              <a:gd name="connsiteX79" fmla="*/ 1781436 w 2364608"/>
              <a:gd name="connsiteY79" fmla="*/ 1431118 h 3502400"/>
              <a:gd name="connsiteX80" fmla="*/ 1848111 w 2364608"/>
              <a:gd name="connsiteY80" fmla="*/ 1483506 h 3502400"/>
              <a:gd name="connsiteX81" fmla="*/ 1824298 w 2364608"/>
              <a:gd name="connsiteY81" fmla="*/ 1597806 h 3502400"/>
              <a:gd name="connsiteX82" fmla="*/ 1743336 w 2364608"/>
              <a:gd name="connsiteY82" fmla="*/ 1678768 h 3502400"/>
              <a:gd name="connsiteX83" fmla="*/ 1586174 w 2364608"/>
              <a:gd name="connsiteY83" fmla="*/ 1716868 h 3502400"/>
              <a:gd name="connsiteX84" fmla="*/ 1419486 w 2364608"/>
              <a:gd name="connsiteY84" fmla="*/ 1740681 h 3502400"/>
              <a:gd name="connsiteX85" fmla="*/ 1209936 w 2364608"/>
              <a:gd name="connsiteY85" fmla="*/ 1769256 h 3502400"/>
              <a:gd name="connsiteX86" fmla="*/ 962286 w 2364608"/>
              <a:gd name="connsiteY86" fmla="*/ 1802593 h 3502400"/>
              <a:gd name="connsiteX87" fmla="*/ 795598 w 2364608"/>
              <a:gd name="connsiteY87" fmla="*/ 1835931 h 3502400"/>
              <a:gd name="connsiteX88" fmla="*/ 643198 w 2364608"/>
              <a:gd name="connsiteY88" fmla="*/ 1864506 h 3502400"/>
              <a:gd name="connsiteX89" fmla="*/ 614623 w 2364608"/>
              <a:gd name="connsiteY89" fmla="*/ 1959756 h 3502400"/>
              <a:gd name="connsiteX90" fmla="*/ 595574 w 2364608"/>
              <a:gd name="connsiteY90" fmla="*/ 2183594 h 3502400"/>
              <a:gd name="connsiteX91" fmla="*/ 628912 w 2364608"/>
              <a:gd name="connsiteY91" fmla="*/ 2226455 h 3502400"/>
              <a:gd name="connsiteX92" fmla="*/ 667011 w 2364608"/>
              <a:gd name="connsiteY92" fmla="*/ 2250268 h 3502400"/>
              <a:gd name="connsiteX93" fmla="*/ 733686 w 2364608"/>
              <a:gd name="connsiteY93" fmla="*/ 2235981 h 3502400"/>
              <a:gd name="connsiteX94" fmla="*/ 819411 w 2364608"/>
              <a:gd name="connsiteY94" fmla="*/ 2212168 h 3502400"/>
              <a:gd name="connsiteX95" fmla="*/ 862273 w 2364608"/>
              <a:gd name="connsiteY95" fmla="*/ 2193119 h 3502400"/>
              <a:gd name="connsiteX96" fmla="*/ 924186 w 2364608"/>
              <a:gd name="connsiteY96" fmla="*/ 2126443 h 3502400"/>
              <a:gd name="connsiteX97" fmla="*/ 1062298 w 2364608"/>
              <a:gd name="connsiteY97" fmla="*/ 2040718 h 3502400"/>
              <a:gd name="connsiteX98" fmla="*/ 1214698 w 2364608"/>
              <a:gd name="connsiteY98" fmla="*/ 2026431 h 3502400"/>
              <a:gd name="connsiteX99" fmla="*/ 1362336 w 2364608"/>
              <a:gd name="connsiteY99" fmla="*/ 2045481 h 3502400"/>
              <a:gd name="connsiteX100" fmla="*/ 1495686 w 2364608"/>
              <a:gd name="connsiteY100" fmla="*/ 2102631 h 3502400"/>
              <a:gd name="connsiteX101" fmla="*/ 1581411 w 2364608"/>
              <a:gd name="connsiteY101" fmla="*/ 2169306 h 3502400"/>
              <a:gd name="connsiteX102" fmla="*/ 1609986 w 2364608"/>
              <a:gd name="connsiteY102" fmla="*/ 2178831 h 3502400"/>
              <a:gd name="connsiteX103" fmla="*/ 1762386 w 2364608"/>
              <a:gd name="connsiteY103" fmla="*/ 2126443 h 3502400"/>
              <a:gd name="connsiteX104" fmla="*/ 1957648 w 2364608"/>
              <a:gd name="connsiteY104" fmla="*/ 2055006 h 3502400"/>
              <a:gd name="connsiteX105" fmla="*/ 2124336 w 2364608"/>
              <a:gd name="connsiteY105" fmla="*/ 1974043 h 3502400"/>
              <a:gd name="connsiteX106" fmla="*/ 2286261 w 2364608"/>
              <a:gd name="connsiteY106" fmla="*/ 1812118 h 3502400"/>
              <a:gd name="connsiteX107" fmla="*/ 2362461 w 2364608"/>
              <a:gd name="connsiteY107" fmla="*/ 1559706 h 3502400"/>
              <a:gd name="connsiteX108" fmla="*/ 2333886 w 2364608"/>
              <a:gd name="connsiteY108" fmla="*/ 1293006 h 3502400"/>
              <a:gd name="connsiteX109" fmla="*/ 2233873 w 2364608"/>
              <a:gd name="connsiteY109" fmla="*/ 1083456 h 3502400"/>
              <a:gd name="connsiteX110" fmla="*/ 2100523 w 2364608"/>
              <a:gd name="connsiteY110" fmla="*/ 931056 h 3502400"/>
              <a:gd name="connsiteX111" fmla="*/ 1986223 w 2364608"/>
              <a:gd name="connsiteY111" fmla="*/ 792943 h 3502400"/>
              <a:gd name="connsiteX112" fmla="*/ 1819536 w 2364608"/>
              <a:gd name="connsiteY112" fmla="*/ 583393 h 3502400"/>
              <a:gd name="connsiteX113" fmla="*/ 1657611 w 2364608"/>
              <a:gd name="connsiteY113" fmla="*/ 359556 h 3502400"/>
              <a:gd name="connsiteX114" fmla="*/ 1538548 w 2364608"/>
              <a:gd name="connsiteY114" fmla="*/ 197631 h 3502400"/>
              <a:gd name="connsiteX115" fmla="*/ 1400436 w 2364608"/>
              <a:gd name="connsiteY115" fmla="*/ 83331 h 3502400"/>
              <a:gd name="connsiteX116" fmla="*/ 1209936 w 2364608"/>
              <a:gd name="connsiteY116" fmla="*/ 11893 h 3502400"/>
              <a:gd name="connsiteX117" fmla="*/ 943236 w 2364608"/>
              <a:gd name="connsiteY117" fmla="*/ 7131 h 3502400"/>
              <a:gd name="connsiteX118" fmla="*/ 695586 w 2364608"/>
              <a:gd name="connsiteY118" fmla="*/ 83331 h 3502400"/>
              <a:gd name="connsiteX119" fmla="*/ 457461 w 2364608"/>
              <a:gd name="connsiteY119" fmla="*/ 197631 h 3502400"/>
              <a:gd name="connsiteX120" fmla="*/ 319348 w 2364608"/>
              <a:gd name="connsiteY120" fmla="*/ 340506 h 3502400"/>
              <a:gd name="connsiteX121" fmla="*/ 243148 w 2364608"/>
              <a:gd name="connsiteY121" fmla="*/ 507193 h 3502400"/>
              <a:gd name="connsiteX122" fmla="*/ 214573 w 2364608"/>
              <a:gd name="connsiteY122" fmla="*/ 797706 h 3502400"/>
              <a:gd name="connsiteX123" fmla="*/ 176474 w 2364608"/>
              <a:gd name="connsiteY123" fmla="*/ 1131080 h 3502400"/>
              <a:gd name="connsiteX124" fmla="*/ 147898 w 2364608"/>
              <a:gd name="connsiteY124" fmla="*/ 1431118 h 3502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2364608" h="3502400">
                <a:moveTo>
                  <a:pt x="147898" y="1431118"/>
                </a:moveTo>
                <a:cubicBezTo>
                  <a:pt x="134404" y="1570024"/>
                  <a:pt x="115355" y="1787512"/>
                  <a:pt x="95511" y="1964518"/>
                </a:cubicBezTo>
                <a:cubicBezTo>
                  <a:pt x="75667" y="2141524"/>
                  <a:pt x="44711" y="2335994"/>
                  <a:pt x="28836" y="2493156"/>
                </a:cubicBezTo>
                <a:cubicBezTo>
                  <a:pt x="12961" y="2650319"/>
                  <a:pt x="1848" y="2805893"/>
                  <a:pt x="261" y="2907493"/>
                </a:cubicBezTo>
                <a:cubicBezTo>
                  <a:pt x="-1327" y="3009093"/>
                  <a:pt x="4230" y="3048781"/>
                  <a:pt x="19311" y="3102756"/>
                </a:cubicBezTo>
                <a:cubicBezTo>
                  <a:pt x="34392" y="3156731"/>
                  <a:pt x="58204" y="3191656"/>
                  <a:pt x="90748" y="3231343"/>
                </a:cubicBezTo>
                <a:cubicBezTo>
                  <a:pt x="123292" y="3271030"/>
                  <a:pt x="166948" y="3307544"/>
                  <a:pt x="214573" y="3340881"/>
                </a:cubicBezTo>
                <a:cubicBezTo>
                  <a:pt x="262198" y="3374219"/>
                  <a:pt x="319348" y="3407556"/>
                  <a:pt x="376498" y="3431368"/>
                </a:cubicBezTo>
                <a:cubicBezTo>
                  <a:pt x="433648" y="3455180"/>
                  <a:pt x="492385" y="3472643"/>
                  <a:pt x="557473" y="3483756"/>
                </a:cubicBezTo>
                <a:cubicBezTo>
                  <a:pt x="622561" y="3494869"/>
                  <a:pt x="697967" y="3509949"/>
                  <a:pt x="767023" y="3498043"/>
                </a:cubicBezTo>
                <a:cubicBezTo>
                  <a:pt x="836079" y="3486137"/>
                  <a:pt x="919424" y="3447243"/>
                  <a:pt x="971811" y="3412318"/>
                </a:cubicBezTo>
                <a:cubicBezTo>
                  <a:pt x="1024199" y="3377393"/>
                  <a:pt x="1057536" y="3337706"/>
                  <a:pt x="1081348" y="3288493"/>
                </a:cubicBezTo>
                <a:cubicBezTo>
                  <a:pt x="1105161" y="3239281"/>
                  <a:pt x="1117861" y="3167843"/>
                  <a:pt x="1114686" y="3117043"/>
                </a:cubicBezTo>
                <a:cubicBezTo>
                  <a:pt x="1111511" y="3066243"/>
                  <a:pt x="1080554" y="3026556"/>
                  <a:pt x="1062298" y="2983693"/>
                </a:cubicBezTo>
                <a:cubicBezTo>
                  <a:pt x="1044042" y="2940831"/>
                  <a:pt x="1022611" y="2905112"/>
                  <a:pt x="1005148" y="2859868"/>
                </a:cubicBezTo>
                <a:cubicBezTo>
                  <a:pt x="987685" y="2814624"/>
                  <a:pt x="965460" y="2760650"/>
                  <a:pt x="957523" y="2712231"/>
                </a:cubicBezTo>
                <a:cubicBezTo>
                  <a:pt x="949586" y="2663812"/>
                  <a:pt x="948792" y="2611425"/>
                  <a:pt x="957523" y="2569356"/>
                </a:cubicBezTo>
                <a:cubicBezTo>
                  <a:pt x="966254" y="2527287"/>
                  <a:pt x="994830" y="2487599"/>
                  <a:pt x="1009911" y="2459818"/>
                </a:cubicBezTo>
                <a:cubicBezTo>
                  <a:pt x="1024992" y="2432037"/>
                  <a:pt x="1032930" y="2419337"/>
                  <a:pt x="1048011" y="2402668"/>
                </a:cubicBezTo>
                <a:cubicBezTo>
                  <a:pt x="1063092" y="2385999"/>
                  <a:pt x="1078173" y="2366950"/>
                  <a:pt x="1100398" y="2359806"/>
                </a:cubicBezTo>
                <a:cubicBezTo>
                  <a:pt x="1122623" y="2352662"/>
                  <a:pt x="1157549" y="2339962"/>
                  <a:pt x="1181361" y="2359806"/>
                </a:cubicBezTo>
                <a:cubicBezTo>
                  <a:pt x="1205173" y="2379650"/>
                  <a:pt x="1233748" y="2430449"/>
                  <a:pt x="1243273" y="2478868"/>
                </a:cubicBezTo>
                <a:cubicBezTo>
                  <a:pt x="1252798" y="2527287"/>
                  <a:pt x="1242480" y="2600312"/>
                  <a:pt x="1238511" y="2650318"/>
                </a:cubicBezTo>
                <a:cubicBezTo>
                  <a:pt x="1234542" y="2700324"/>
                  <a:pt x="1230573" y="2751919"/>
                  <a:pt x="1219461" y="2778906"/>
                </a:cubicBezTo>
                <a:cubicBezTo>
                  <a:pt x="1208349" y="2805893"/>
                  <a:pt x="1190886" y="2814624"/>
                  <a:pt x="1171836" y="2812243"/>
                </a:cubicBezTo>
                <a:cubicBezTo>
                  <a:pt x="1152786" y="2809862"/>
                  <a:pt x="1121036" y="2787636"/>
                  <a:pt x="1105161" y="2764618"/>
                </a:cubicBezTo>
                <a:cubicBezTo>
                  <a:pt x="1089286" y="2741600"/>
                  <a:pt x="1088492" y="2704293"/>
                  <a:pt x="1076586" y="2674131"/>
                </a:cubicBezTo>
                <a:cubicBezTo>
                  <a:pt x="1064680" y="2643969"/>
                  <a:pt x="1051185" y="2608249"/>
                  <a:pt x="1033723" y="2583643"/>
                </a:cubicBezTo>
                <a:cubicBezTo>
                  <a:pt x="1016261" y="2559037"/>
                  <a:pt x="984511" y="2520143"/>
                  <a:pt x="971811" y="2526493"/>
                </a:cubicBezTo>
                <a:cubicBezTo>
                  <a:pt x="959111" y="2532843"/>
                  <a:pt x="959111" y="2588406"/>
                  <a:pt x="957524" y="2621743"/>
                </a:cubicBezTo>
                <a:cubicBezTo>
                  <a:pt x="955937" y="2655080"/>
                  <a:pt x="956730" y="2691593"/>
                  <a:pt x="962286" y="2726518"/>
                </a:cubicBezTo>
                <a:cubicBezTo>
                  <a:pt x="967842" y="2761443"/>
                  <a:pt x="977367" y="2794781"/>
                  <a:pt x="990861" y="2831293"/>
                </a:cubicBezTo>
                <a:cubicBezTo>
                  <a:pt x="1004355" y="2867806"/>
                  <a:pt x="1027373" y="2910668"/>
                  <a:pt x="1043248" y="2945593"/>
                </a:cubicBezTo>
                <a:cubicBezTo>
                  <a:pt x="1059123" y="2980518"/>
                  <a:pt x="1074205" y="3017031"/>
                  <a:pt x="1086111" y="3040843"/>
                </a:cubicBezTo>
                <a:cubicBezTo>
                  <a:pt x="1098017" y="3064655"/>
                  <a:pt x="1109130" y="3075768"/>
                  <a:pt x="1114686" y="3088468"/>
                </a:cubicBezTo>
                <a:cubicBezTo>
                  <a:pt x="1120242" y="3101168"/>
                  <a:pt x="1104367" y="3109899"/>
                  <a:pt x="1119448" y="3117043"/>
                </a:cubicBezTo>
                <a:cubicBezTo>
                  <a:pt x="1134529" y="3124187"/>
                  <a:pt x="1171042" y="3131331"/>
                  <a:pt x="1205173" y="3131331"/>
                </a:cubicBezTo>
                <a:cubicBezTo>
                  <a:pt x="1239304" y="3131331"/>
                  <a:pt x="1281374" y="3127362"/>
                  <a:pt x="1324236" y="3117043"/>
                </a:cubicBezTo>
                <a:cubicBezTo>
                  <a:pt x="1367099" y="3106724"/>
                  <a:pt x="1415517" y="3094818"/>
                  <a:pt x="1462348" y="3069418"/>
                </a:cubicBezTo>
                <a:cubicBezTo>
                  <a:pt x="1509179" y="3044018"/>
                  <a:pt x="1564742" y="3009887"/>
                  <a:pt x="1605223" y="2964643"/>
                </a:cubicBezTo>
                <a:cubicBezTo>
                  <a:pt x="1645704" y="2919399"/>
                  <a:pt x="1681423" y="2856693"/>
                  <a:pt x="1705235" y="2797956"/>
                </a:cubicBezTo>
                <a:cubicBezTo>
                  <a:pt x="1729047" y="2739219"/>
                  <a:pt x="1745717" y="2677305"/>
                  <a:pt x="1748098" y="2612218"/>
                </a:cubicBezTo>
                <a:cubicBezTo>
                  <a:pt x="1750479" y="2547131"/>
                  <a:pt x="1736192" y="2466962"/>
                  <a:pt x="1719523" y="2407431"/>
                </a:cubicBezTo>
                <a:cubicBezTo>
                  <a:pt x="1702854" y="2347900"/>
                  <a:pt x="1677455" y="2301068"/>
                  <a:pt x="1648086" y="2255031"/>
                </a:cubicBezTo>
                <a:cubicBezTo>
                  <a:pt x="1618717" y="2208994"/>
                  <a:pt x="1587761" y="2166131"/>
                  <a:pt x="1543311" y="2131206"/>
                </a:cubicBezTo>
                <a:cubicBezTo>
                  <a:pt x="1498861" y="2096281"/>
                  <a:pt x="1444886" y="2063737"/>
                  <a:pt x="1381386" y="2045481"/>
                </a:cubicBezTo>
                <a:cubicBezTo>
                  <a:pt x="1317886" y="2027225"/>
                  <a:pt x="1231367" y="2014524"/>
                  <a:pt x="1162311" y="2021668"/>
                </a:cubicBezTo>
                <a:cubicBezTo>
                  <a:pt x="1093255" y="2028812"/>
                  <a:pt x="1013879" y="2062943"/>
                  <a:pt x="967048" y="2088343"/>
                </a:cubicBezTo>
                <a:cubicBezTo>
                  <a:pt x="920217" y="2113743"/>
                  <a:pt x="907517" y="2141524"/>
                  <a:pt x="881323" y="2174068"/>
                </a:cubicBezTo>
                <a:cubicBezTo>
                  <a:pt x="855129" y="2206612"/>
                  <a:pt x="831317" y="2239950"/>
                  <a:pt x="809886" y="2283606"/>
                </a:cubicBezTo>
                <a:cubicBezTo>
                  <a:pt x="788455" y="2327262"/>
                  <a:pt x="767817" y="2382031"/>
                  <a:pt x="752736" y="2436006"/>
                </a:cubicBezTo>
                <a:cubicBezTo>
                  <a:pt x="737655" y="2489981"/>
                  <a:pt x="724161" y="2548719"/>
                  <a:pt x="719398" y="2607456"/>
                </a:cubicBezTo>
                <a:cubicBezTo>
                  <a:pt x="714636" y="2666194"/>
                  <a:pt x="718605" y="2736044"/>
                  <a:pt x="724161" y="2788431"/>
                </a:cubicBezTo>
                <a:cubicBezTo>
                  <a:pt x="729717" y="2840819"/>
                  <a:pt x="740036" y="2884475"/>
                  <a:pt x="752736" y="2921781"/>
                </a:cubicBezTo>
                <a:cubicBezTo>
                  <a:pt x="765436" y="2959087"/>
                  <a:pt x="786074" y="2986074"/>
                  <a:pt x="800361" y="3012268"/>
                </a:cubicBezTo>
                <a:cubicBezTo>
                  <a:pt x="814648" y="3038462"/>
                  <a:pt x="828936" y="3059099"/>
                  <a:pt x="838461" y="3078943"/>
                </a:cubicBezTo>
                <a:cubicBezTo>
                  <a:pt x="847986" y="3098787"/>
                  <a:pt x="859892" y="3114662"/>
                  <a:pt x="857511" y="3131331"/>
                </a:cubicBezTo>
                <a:cubicBezTo>
                  <a:pt x="855130" y="3148000"/>
                  <a:pt x="840048" y="3170225"/>
                  <a:pt x="824173" y="3178956"/>
                </a:cubicBezTo>
                <a:cubicBezTo>
                  <a:pt x="808298" y="3187687"/>
                  <a:pt x="787661" y="3186893"/>
                  <a:pt x="762261" y="3183718"/>
                </a:cubicBezTo>
                <a:cubicBezTo>
                  <a:pt x="736861" y="3180543"/>
                  <a:pt x="699554" y="3173400"/>
                  <a:pt x="671773" y="3159906"/>
                </a:cubicBezTo>
                <a:cubicBezTo>
                  <a:pt x="643992" y="3146412"/>
                  <a:pt x="618592" y="3133712"/>
                  <a:pt x="595573" y="3102756"/>
                </a:cubicBezTo>
                <a:cubicBezTo>
                  <a:pt x="572554" y="3071800"/>
                  <a:pt x="545567" y="3018618"/>
                  <a:pt x="533661" y="2974168"/>
                </a:cubicBezTo>
                <a:cubicBezTo>
                  <a:pt x="521755" y="2929718"/>
                  <a:pt x="520961" y="2901937"/>
                  <a:pt x="524136" y="2836056"/>
                </a:cubicBezTo>
                <a:cubicBezTo>
                  <a:pt x="527311" y="2770175"/>
                  <a:pt x="541599" y="2686831"/>
                  <a:pt x="552711" y="2578881"/>
                </a:cubicBezTo>
                <a:cubicBezTo>
                  <a:pt x="563824" y="2470931"/>
                  <a:pt x="575730" y="2331231"/>
                  <a:pt x="590811" y="2188356"/>
                </a:cubicBezTo>
                <a:cubicBezTo>
                  <a:pt x="605892" y="2045481"/>
                  <a:pt x="628117" y="1862918"/>
                  <a:pt x="643198" y="1721631"/>
                </a:cubicBezTo>
                <a:cubicBezTo>
                  <a:pt x="658279" y="1580344"/>
                  <a:pt x="667804" y="1465250"/>
                  <a:pt x="681298" y="1340631"/>
                </a:cubicBezTo>
                <a:cubicBezTo>
                  <a:pt x="694792" y="1216012"/>
                  <a:pt x="712255" y="1078693"/>
                  <a:pt x="724161" y="973918"/>
                </a:cubicBezTo>
                <a:cubicBezTo>
                  <a:pt x="736067" y="869143"/>
                  <a:pt x="743211" y="777068"/>
                  <a:pt x="752736" y="711981"/>
                </a:cubicBezTo>
                <a:cubicBezTo>
                  <a:pt x="762261" y="646894"/>
                  <a:pt x="767024" y="619112"/>
                  <a:pt x="781311" y="583393"/>
                </a:cubicBezTo>
                <a:cubicBezTo>
                  <a:pt x="795598" y="547674"/>
                  <a:pt x="814649" y="519099"/>
                  <a:pt x="838461" y="497668"/>
                </a:cubicBezTo>
                <a:cubicBezTo>
                  <a:pt x="862273" y="476237"/>
                  <a:pt x="896405" y="462744"/>
                  <a:pt x="924186" y="454806"/>
                </a:cubicBezTo>
                <a:cubicBezTo>
                  <a:pt x="951967" y="446868"/>
                  <a:pt x="978954" y="439724"/>
                  <a:pt x="1005148" y="450043"/>
                </a:cubicBezTo>
                <a:cubicBezTo>
                  <a:pt x="1031342" y="460362"/>
                  <a:pt x="1045629" y="480206"/>
                  <a:pt x="1081348" y="516718"/>
                </a:cubicBezTo>
                <a:cubicBezTo>
                  <a:pt x="1117067" y="553231"/>
                  <a:pt x="1174216" y="615937"/>
                  <a:pt x="1219460" y="669118"/>
                </a:cubicBezTo>
                <a:cubicBezTo>
                  <a:pt x="1264704" y="722299"/>
                  <a:pt x="1312330" y="781831"/>
                  <a:pt x="1352811" y="835806"/>
                </a:cubicBezTo>
                <a:cubicBezTo>
                  <a:pt x="1393292" y="889781"/>
                  <a:pt x="1422660" y="935025"/>
                  <a:pt x="1462347" y="992969"/>
                </a:cubicBezTo>
                <a:cubicBezTo>
                  <a:pt x="1502034" y="1050913"/>
                  <a:pt x="1548073" y="1123143"/>
                  <a:pt x="1590936" y="1183468"/>
                </a:cubicBezTo>
                <a:cubicBezTo>
                  <a:pt x="1633799" y="1243793"/>
                  <a:pt x="1687773" y="1313643"/>
                  <a:pt x="1719523" y="1354918"/>
                </a:cubicBezTo>
                <a:cubicBezTo>
                  <a:pt x="1751273" y="1396193"/>
                  <a:pt x="1760005" y="1409687"/>
                  <a:pt x="1781436" y="1431118"/>
                </a:cubicBezTo>
                <a:cubicBezTo>
                  <a:pt x="1802867" y="1452549"/>
                  <a:pt x="1840967" y="1455725"/>
                  <a:pt x="1848111" y="1483506"/>
                </a:cubicBezTo>
                <a:cubicBezTo>
                  <a:pt x="1855255" y="1511287"/>
                  <a:pt x="1841761" y="1565262"/>
                  <a:pt x="1824298" y="1597806"/>
                </a:cubicBezTo>
                <a:cubicBezTo>
                  <a:pt x="1806836" y="1630350"/>
                  <a:pt x="1783023" y="1658924"/>
                  <a:pt x="1743336" y="1678768"/>
                </a:cubicBezTo>
                <a:cubicBezTo>
                  <a:pt x="1703649" y="1698612"/>
                  <a:pt x="1640149" y="1706549"/>
                  <a:pt x="1586174" y="1716868"/>
                </a:cubicBezTo>
                <a:cubicBezTo>
                  <a:pt x="1532199" y="1727187"/>
                  <a:pt x="1482192" y="1731950"/>
                  <a:pt x="1419486" y="1740681"/>
                </a:cubicBezTo>
                <a:lnTo>
                  <a:pt x="1209936" y="1769256"/>
                </a:lnTo>
                <a:cubicBezTo>
                  <a:pt x="1133736" y="1779575"/>
                  <a:pt x="1031342" y="1791481"/>
                  <a:pt x="962286" y="1802593"/>
                </a:cubicBezTo>
                <a:cubicBezTo>
                  <a:pt x="893230" y="1813706"/>
                  <a:pt x="848779" y="1825612"/>
                  <a:pt x="795598" y="1835931"/>
                </a:cubicBezTo>
                <a:cubicBezTo>
                  <a:pt x="742417" y="1846250"/>
                  <a:pt x="673360" y="1843869"/>
                  <a:pt x="643198" y="1864506"/>
                </a:cubicBezTo>
                <a:cubicBezTo>
                  <a:pt x="613036" y="1885143"/>
                  <a:pt x="622560" y="1906575"/>
                  <a:pt x="614623" y="1959756"/>
                </a:cubicBezTo>
                <a:cubicBezTo>
                  <a:pt x="606686" y="2012937"/>
                  <a:pt x="593193" y="2139144"/>
                  <a:pt x="595574" y="2183594"/>
                </a:cubicBezTo>
                <a:cubicBezTo>
                  <a:pt x="597956" y="2228044"/>
                  <a:pt x="617006" y="2215343"/>
                  <a:pt x="628912" y="2226455"/>
                </a:cubicBezTo>
                <a:cubicBezTo>
                  <a:pt x="640818" y="2237567"/>
                  <a:pt x="649549" y="2248680"/>
                  <a:pt x="667011" y="2250268"/>
                </a:cubicBezTo>
                <a:cubicBezTo>
                  <a:pt x="684473" y="2251856"/>
                  <a:pt x="708286" y="2242331"/>
                  <a:pt x="733686" y="2235981"/>
                </a:cubicBezTo>
                <a:cubicBezTo>
                  <a:pt x="759086" y="2229631"/>
                  <a:pt x="797980" y="2219312"/>
                  <a:pt x="819411" y="2212168"/>
                </a:cubicBezTo>
                <a:cubicBezTo>
                  <a:pt x="840842" y="2205024"/>
                  <a:pt x="844811" y="2207406"/>
                  <a:pt x="862273" y="2193119"/>
                </a:cubicBezTo>
                <a:cubicBezTo>
                  <a:pt x="879735" y="2178832"/>
                  <a:pt x="890849" y="2151843"/>
                  <a:pt x="924186" y="2126443"/>
                </a:cubicBezTo>
                <a:cubicBezTo>
                  <a:pt x="957524" y="2101043"/>
                  <a:pt x="1013879" y="2057387"/>
                  <a:pt x="1062298" y="2040718"/>
                </a:cubicBezTo>
                <a:cubicBezTo>
                  <a:pt x="1110717" y="2024049"/>
                  <a:pt x="1164692" y="2025637"/>
                  <a:pt x="1214698" y="2026431"/>
                </a:cubicBezTo>
                <a:cubicBezTo>
                  <a:pt x="1264704" y="2027225"/>
                  <a:pt x="1315505" y="2032781"/>
                  <a:pt x="1362336" y="2045481"/>
                </a:cubicBezTo>
                <a:cubicBezTo>
                  <a:pt x="1409167" y="2058181"/>
                  <a:pt x="1459174" y="2081994"/>
                  <a:pt x="1495686" y="2102631"/>
                </a:cubicBezTo>
                <a:cubicBezTo>
                  <a:pt x="1532199" y="2123269"/>
                  <a:pt x="1562361" y="2156606"/>
                  <a:pt x="1581411" y="2169306"/>
                </a:cubicBezTo>
                <a:cubicBezTo>
                  <a:pt x="1600461" y="2182006"/>
                  <a:pt x="1579824" y="2185975"/>
                  <a:pt x="1609986" y="2178831"/>
                </a:cubicBezTo>
                <a:cubicBezTo>
                  <a:pt x="1640148" y="2171687"/>
                  <a:pt x="1704442" y="2147081"/>
                  <a:pt x="1762386" y="2126443"/>
                </a:cubicBezTo>
                <a:cubicBezTo>
                  <a:pt x="1820330" y="2105806"/>
                  <a:pt x="1897323" y="2080406"/>
                  <a:pt x="1957648" y="2055006"/>
                </a:cubicBezTo>
                <a:cubicBezTo>
                  <a:pt x="2017973" y="2029606"/>
                  <a:pt x="2069567" y="2014524"/>
                  <a:pt x="2124336" y="1974043"/>
                </a:cubicBezTo>
                <a:cubicBezTo>
                  <a:pt x="2179105" y="1933562"/>
                  <a:pt x="2246574" y="1881174"/>
                  <a:pt x="2286261" y="1812118"/>
                </a:cubicBezTo>
                <a:cubicBezTo>
                  <a:pt x="2325949" y="1743062"/>
                  <a:pt x="2354524" y="1646225"/>
                  <a:pt x="2362461" y="1559706"/>
                </a:cubicBezTo>
                <a:cubicBezTo>
                  <a:pt x="2370398" y="1473187"/>
                  <a:pt x="2355317" y="1372381"/>
                  <a:pt x="2333886" y="1293006"/>
                </a:cubicBezTo>
                <a:cubicBezTo>
                  <a:pt x="2312455" y="1213631"/>
                  <a:pt x="2272767" y="1143781"/>
                  <a:pt x="2233873" y="1083456"/>
                </a:cubicBezTo>
                <a:cubicBezTo>
                  <a:pt x="2194979" y="1023131"/>
                  <a:pt x="2141798" y="979475"/>
                  <a:pt x="2100523" y="931056"/>
                </a:cubicBezTo>
                <a:cubicBezTo>
                  <a:pt x="2059248" y="882637"/>
                  <a:pt x="2033054" y="850887"/>
                  <a:pt x="1986223" y="792943"/>
                </a:cubicBezTo>
                <a:cubicBezTo>
                  <a:pt x="1939392" y="734999"/>
                  <a:pt x="1874305" y="655624"/>
                  <a:pt x="1819536" y="583393"/>
                </a:cubicBezTo>
                <a:cubicBezTo>
                  <a:pt x="1764767" y="511162"/>
                  <a:pt x="1704442" y="423850"/>
                  <a:pt x="1657611" y="359556"/>
                </a:cubicBezTo>
                <a:cubicBezTo>
                  <a:pt x="1610780" y="295262"/>
                  <a:pt x="1581410" y="243668"/>
                  <a:pt x="1538548" y="197631"/>
                </a:cubicBezTo>
                <a:cubicBezTo>
                  <a:pt x="1495686" y="151594"/>
                  <a:pt x="1455205" y="114287"/>
                  <a:pt x="1400436" y="83331"/>
                </a:cubicBezTo>
                <a:cubicBezTo>
                  <a:pt x="1345667" y="52375"/>
                  <a:pt x="1286136" y="24593"/>
                  <a:pt x="1209936" y="11893"/>
                </a:cubicBezTo>
                <a:cubicBezTo>
                  <a:pt x="1133736" y="-807"/>
                  <a:pt x="1028961" y="-4775"/>
                  <a:pt x="943236" y="7131"/>
                </a:cubicBezTo>
                <a:cubicBezTo>
                  <a:pt x="857511" y="19037"/>
                  <a:pt x="776549" y="51581"/>
                  <a:pt x="695586" y="83331"/>
                </a:cubicBezTo>
                <a:cubicBezTo>
                  <a:pt x="614624" y="115081"/>
                  <a:pt x="520167" y="154769"/>
                  <a:pt x="457461" y="197631"/>
                </a:cubicBezTo>
                <a:cubicBezTo>
                  <a:pt x="394755" y="240493"/>
                  <a:pt x="355067" y="288912"/>
                  <a:pt x="319348" y="340506"/>
                </a:cubicBezTo>
                <a:cubicBezTo>
                  <a:pt x="283629" y="392100"/>
                  <a:pt x="260611" y="430993"/>
                  <a:pt x="243148" y="507193"/>
                </a:cubicBezTo>
                <a:cubicBezTo>
                  <a:pt x="225686" y="583393"/>
                  <a:pt x="224892" y="691344"/>
                  <a:pt x="214573" y="797706"/>
                </a:cubicBezTo>
                <a:cubicBezTo>
                  <a:pt x="204254" y="904068"/>
                  <a:pt x="189174" y="1017574"/>
                  <a:pt x="176474" y="1131080"/>
                </a:cubicBezTo>
                <a:cubicBezTo>
                  <a:pt x="163774" y="1244586"/>
                  <a:pt x="161392" y="1292212"/>
                  <a:pt x="147898" y="1431118"/>
                </a:cubicBezTo>
                <a:close/>
              </a:path>
            </a:pathLst>
          </a:custGeom>
          <a:solidFill>
            <a:srgbClr val="CF801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任意多边形 27"/>
          <p:cNvSpPr/>
          <p:nvPr/>
        </p:nvSpPr>
        <p:spPr>
          <a:xfrm rot="14178240">
            <a:off x="7146883" y="4313498"/>
            <a:ext cx="239419" cy="97104"/>
          </a:xfrm>
          <a:custGeom>
            <a:avLst/>
            <a:gdLst>
              <a:gd name="connsiteX0" fmla="*/ 239419 w 239419"/>
              <a:gd name="connsiteY0" fmla="*/ 97104 h 97104"/>
              <a:gd name="connsiteX1" fmla="*/ 0 w 239419"/>
              <a:gd name="connsiteY1" fmla="*/ 87254 h 97104"/>
              <a:gd name="connsiteX2" fmla="*/ 12762 w 239419"/>
              <a:gd name="connsiteY2" fmla="*/ 56110 h 97104"/>
              <a:gd name="connsiteX3" fmla="*/ 187496 w 239419"/>
              <a:gd name="connsiteY3" fmla="*/ 21182 h 97104"/>
              <a:gd name="connsiteX4" fmla="*/ 222807 w 239419"/>
              <a:gd name="connsiteY4" fmla="*/ 56629 h 97104"/>
              <a:gd name="connsiteX5" fmla="*/ 239419 w 239419"/>
              <a:gd name="connsiteY5" fmla="*/ 97104 h 97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9419" h="97104">
                <a:moveTo>
                  <a:pt x="239419" y="97104"/>
                </a:moveTo>
                <a:lnTo>
                  <a:pt x="0" y="87254"/>
                </a:lnTo>
                <a:lnTo>
                  <a:pt x="12762" y="56110"/>
                </a:lnTo>
                <a:cubicBezTo>
                  <a:pt x="51368" y="-1787"/>
                  <a:pt x="129599" y="-17425"/>
                  <a:pt x="187496" y="21182"/>
                </a:cubicBezTo>
                <a:cubicBezTo>
                  <a:pt x="201970" y="30833"/>
                  <a:pt x="213803" y="42962"/>
                  <a:pt x="222807" y="56629"/>
                </a:cubicBezTo>
                <a:lnTo>
                  <a:pt x="239419" y="97104"/>
                </a:lnTo>
                <a:close/>
              </a:path>
            </a:pathLst>
          </a:cu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平行四边形 8"/>
          <p:cNvSpPr/>
          <p:nvPr/>
        </p:nvSpPr>
        <p:spPr>
          <a:xfrm rot="14178240">
            <a:off x="6867666" y="4207895"/>
            <a:ext cx="935262" cy="152091"/>
          </a:xfrm>
          <a:custGeom>
            <a:avLst/>
            <a:gdLst>
              <a:gd name="connsiteX0" fmla="*/ 0 w 1044000"/>
              <a:gd name="connsiteY0" fmla="*/ 162000 h 162000"/>
              <a:gd name="connsiteX1" fmla="*/ 40500 w 1044000"/>
              <a:gd name="connsiteY1" fmla="*/ 0 h 162000"/>
              <a:gd name="connsiteX2" fmla="*/ 1044000 w 1044000"/>
              <a:gd name="connsiteY2" fmla="*/ 0 h 162000"/>
              <a:gd name="connsiteX3" fmla="*/ 1003500 w 1044000"/>
              <a:gd name="connsiteY3" fmla="*/ 162000 h 162000"/>
              <a:gd name="connsiteX4" fmla="*/ 0 w 1044000"/>
              <a:gd name="connsiteY4" fmla="*/ 162000 h 162000"/>
              <a:gd name="connsiteX0" fmla="*/ 0 w 1003500"/>
              <a:gd name="connsiteY0" fmla="*/ 162000 h 162000"/>
              <a:gd name="connsiteX1" fmla="*/ 40500 w 1003500"/>
              <a:gd name="connsiteY1" fmla="*/ 0 h 162000"/>
              <a:gd name="connsiteX2" fmla="*/ 783786 w 1003500"/>
              <a:gd name="connsiteY2" fmla="*/ 3935 h 162000"/>
              <a:gd name="connsiteX3" fmla="*/ 1003500 w 1003500"/>
              <a:gd name="connsiteY3" fmla="*/ 162000 h 162000"/>
              <a:gd name="connsiteX4" fmla="*/ 0 w 1003500"/>
              <a:gd name="connsiteY4" fmla="*/ 162000 h 162000"/>
              <a:gd name="connsiteX0" fmla="*/ 0 w 1003500"/>
              <a:gd name="connsiteY0" fmla="*/ 162000 h 162000"/>
              <a:gd name="connsiteX1" fmla="*/ 40500 w 1003500"/>
              <a:gd name="connsiteY1" fmla="*/ 0 h 162000"/>
              <a:gd name="connsiteX2" fmla="*/ 777182 w 1003500"/>
              <a:gd name="connsiteY2" fmla="*/ 5255 h 162000"/>
              <a:gd name="connsiteX3" fmla="*/ 1003500 w 1003500"/>
              <a:gd name="connsiteY3" fmla="*/ 162000 h 162000"/>
              <a:gd name="connsiteX4" fmla="*/ 0 w 1003500"/>
              <a:gd name="connsiteY4" fmla="*/ 162000 h 162000"/>
              <a:gd name="connsiteX0" fmla="*/ 247452 w 963000"/>
              <a:gd name="connsiteY0" fmla="*/ 159388 h 162000"/>
              <a:gd name="connsiteX1" fmla="*/ 0 w 963000"/>
              <a:gd name="connsiteY1" fmla="*/ 0 h 162000"/>
              <a:gd name="connsiteX2" fmla="*/ 736682 w 963000"/>
              <a:gd name="connsiteY2" fmla="*/ 5255 h 162000"/>
              <a:gd name="connsiteX3" fmla="*/ 963000 w 963000"/>
              <a:gd name="connsiteY3" fmla="*/ 162000 h 162000"/>
              <a:gd name="connsiteX4" fmla="*/ 247452 w 963000"/>
              <a:gd name="connsiteY4" fmla="*/ 159388 h 162000"/>
              <a:gd name="connsiteX0" fmla="*/ 228960 w 944508"/>
              <a:gd name="connsiteY0" fmla="*/ 154133 h 156745"/>
              <a:gd name="connsiteX1" fmla="*/ 0 w 944508"/>
              <a:gd name="connsiteY1" fmla="*/ 1351 h 156745"/>
              <a:gd name="connsiteX2" fmla="*/ 718190 w 944508"/>
              <a:gd name="connsiteY2" fmla="*/ 0 h 156745"/>
              <a:gd name="connsiteX3" fmla="*/ 944508 w 944508"/>
              <a:gd name="connsiteY3" fmla="*/ 156745 h 156745"/>
              <a:gd name="connsiteX4" fmla="*/ 228960 w 944508"/>
              <a:gd name="connsiteY4" fmla="*/ 154133 h 156745"/>
              <a:gd name="connsiteX0" fmla="*/ 243486 w 959034"/>
              <a:gd name="connsiteY0" fmla="*/ 182504 h 185116"/>
              <a:gd name="connsiteX1" fmla="*/ 0 w 959034"/>
              <a:gd name="connsiteY1" fmla="*/ 0 h 185116"/>
              <a:gd name="connsiteX2" fmla="*/ 732716 w 959034"/>
              <a:gd name="connsiteY2" fmla="*/ 28371 h 185116"/>
              <a:gd name="connsiteX3" fmla="*/ 959034 w 959034"/>
              <a:gd name="connsiteY3" fmla="*/ 185116 h 185116"/>
              <a:gd name="connsiteX4" fmla="*/ 243486 w 959034"/>
              <a:gd name="connsiteY4" fmla="*/ 182504 h 185116"/>
              <a:gd name="connsiteX0" fmla="*/ 243486 w 936583"/>
              <a:gd name="connsiteY0" fmla="*/ 182504 h 182504"/>
              <a:gd name="connsiteX1" fmla="*/ 0 w 936583"/>
              <a:gd name="connsiteY1" fmla="*/ 0 h 182504"/>
              <a:gd name="connsiteX2" fmla="*/ 732716 w 936583"/>
              <a:gd name="connsiteY2" fmla="*/ 28371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44603 w 936583"/>
              <a:gd name="connsiteY2" fmla="*/ 36297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45925 w 936583"/>
              <a:gd name="connsiteY2" fmla="*/ 34315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47246 w 936583"/>
              <a:gd name="connsiteY2" fmla="*/ 32334 h 182504"/>
              <a:gd name="connsiteX3" fmla="*/ 936583 w 936583"/>
              <a:gd name="connsiteY3" fmla="*/ 150110 h 182504"/>
              <a:gd name="connsiteX4" fmla="*/ 243486 w 936583"/>
              <a:gd name="connsiteY4" fmla="*/ 182504 h 182504"/>
              <a:gd name="connsiteX0" fmla="*/ 243486 w 936583"/>
              <a:gd name="connsiteY0" fmla="*/ 182504 h 182504"/>
              <a:gd name="connsiteX1" fmla="*/ 0 w 936583"/>
              <a:gd name="connsiteY1" fmla="*/ 0 h 182504"/>
              <a:gd name="connsiteX2" fmla="*/ 753850 w 936583"/>
              <a:gd name="connsiteY2" fmla="*/ 31015 h 182504"/>
              <a:gd name="connsiteX3" fmla="*/ 936583 w 936583"/>
              <a:gd name="connsiteY3" fmla="*/ 150110 h 182504"/>
              <a:gd name="connsiteX4" fmla="*/ 243486 w 936583"/>
              <a:gd name="connsiteY4" fmla="*/ 182504 h 182504"/>
              <a:gd name="connsiteX0" fmla="*/ 243486 w 935262"/>
              <a:gd name="connsiteY0" fmla="*/ 182504 h 182504"/>
              <a:gd name="connsiteX1" fmla="*/ 0 w 935262"/>
              <a:gd name="connsiteY1" fmla="*/ 0 h 182504"/>
              <a:gd name="connsiteX2" fmla="*/ 753850 w 935262"/>
              <a:gd name="connsiteY2" fmla="*/ 31015 h 182504"/>
              <a:gd name="connsiteX3" fmla="*/ 935262 w 935262"/>
              <a:gd name="connsiteY3" fmla="*/ 152091 h 182504"/>
              <a:gd name="connsiteX4" fmla="*/ 243486 w 935262"/>
              <a:gd name="connsiteY4" fmla="*/ 182504 h 182504"/>
              <a:gd name="connsiteX0" fmla="*/ 166220 w 935262"/>
              <a:gd name="connsiteY0" fmla="*/ 122397 h 152091"/>
              <a:gd name="connsiteX1" fmla="*/ 0 w 935262"/>
              <a:gd name="connsiteY1" fmla="*/ 0 h 152091"/>
              <a:gd name="connsiteX2" fmla="*/ 753850 w 935262"/>
              <a:gd name="connsiteY2" fmla="*/ 31015 h 152091"/>
              <a:gd name="connsiteX3" fmla="*/ 935262 w 935262"/>
              <a:gd name="connsiteY3" fmla="*/ 152091 h 152091"/>
              <a:gd name="connsiteX4" fmla="*/ 166220 w 935262"/>
              <a:gd name="connsiteY4" fmla="*/ 122397 h 152091"/>
              <a:gd name="connsiteX0" fmla="*/ 170843 w 935262"/>
              <a:gd name="connsiteY0" fmla="*/ 119756 h 152091"/>
              <a:gd name="connsiteX1" fmla="*/ 0 w 935262"/>
              <a:gd name="connsiteY1" fmla="*/ 0 h 152091"/>
              <a:gd name="connsiteX2" fmla="*/ 753850 w 935262"/>
              <a:gd name="connsiteY2" fmla="*/ 31015 h 152091"/>
              <a:gd name="connsiteX3" fmla="*/ 935262 w 935262"/>
              <a:gd name="connsiteY3" fmla="*/ 152091 h 152091"/>
              <a:gd name="connsiteX4" fmla="*/ 170843 w 935262"/>
              <a:gd name="connsiteY4" fmla="*/ 119756 h 152091"/>
              <a:gd name="connsiteX0" fmla="*/ 178108 w 935262"/>
              <a:gd name="connsiteY0" fmla="*/ 121736 h 152091"/>
              <a:gd name="connsiteX1" fmla="*/ 0 w 935262"/>
              <a:gd name="connsiteY1" fmla="*/ 0 h 152091"/>
              <a:gd name="connsiteX2" fmla="*/ 753850 w 935262"/>
              <a:gd name="connsiteY2" fmla="*/ 31015 h 152091"/>
              <a:gd name="connsiteX3" fmla="*/ 935262 w 935262"/>
              <a:gd name="connsiteY3" fmla="*/ 152091 h 152091"/>
              <a:gd name="connsiteX4" fmla="*/ 178108 w 935262"/>
              <a:gd name="connsiteY4" fmla="*/ 121736 h 152091"/>
              <a:gd name="connsiteX0" fmla="*/ 181410 w 935262"/>
              <a:gd name="connsiteY0" fmla="*/ 121076 h 152091"/>
              <a:gd name="connsiteX1" fmla="*/ 0 w 935262"/>
              <a:gd name="connsiteY1" fmla="*/ 0 h 152091"/>
              <a:gd name="connsiteX2" fmla="*/ 753850 w 935262"/>
              <a:gd name="connsiteY2" fmla="*/ 31015 h 152091"/>
              <a:gd name="connsiteX3" fmla="*/ 935262 w 935262"/>
              <a:gd name="connsiteY3" fmla="*/ 152091 h 152091"/>
              <a:gd name="connsiteX4" fmla="*/ 181410 w 935262"/>
              <a:gd name="connsiteY4" fmla="*/ 121076 h 152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35262" h="152091">
                <a:moveTo>
                  <a:pt x="181410" y="121076"/>
                </a:moveTo>
                <a:lnTo>
                  <a:pt x="0" y="0"/>
                </a:lnTo>
                <a:lnTo>
                  <a:pt x="753850" y="31015"/>
                </a:lnTo>
                <a:lnTo>
                  <a:pt x="935262" y="152091"/>
                </a:lnTo>
                <a:lnTo>
                  <a:pt x="181410" y="121076"/>
                </a:lnTo>
                <a:close/>
              </a:path>
            </a:pathLst>
          </a:custGeom>
          <a:solidFill>
            <a:srgbClr val="FFC7D9"/>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任意多边形 29"/>
          <p:cNvSpPr/>
          <p:nvPr/>
        </p:nvSpPr>
        <p:spPr>
          <a:xfrm rot="14463599">
            <a:off x="7264000" y="4223992"/>
            <a:ext cx="245658" cy="138951"/>
          </a:xfrm>
          <a:custGeom>
            <a:avLst/>
            <a:gdLst>
              <a:gd name="connsiteX0" fmla="*/ 232076 w 245658"/>
              <a:gd name="connsiteY0" fmla="*/ 73899 h 138951"/>
              <a:gd name="connsiteX1" fmla="*/ 60840 w 245658"/>
              <a:gd name="connsiteY1" fmla="*/ 123194 h 138951"/>
              <a:gd name="connsiteX2" fmla="*/ 727 w 245658"/>
              <a:gd name="connsiteY2" fmla="*/ 47785 h 138951"/>
              <a:gd name="connsiteX3" fmla="*/ 0 w 245658"/>
              <a:gd name="connsiteY3" fmla="*/ 39552 h 138951"/>
              <a:gd name="connsiteX4" fmla="*/ 20158 w 245658"/>
              <a:gd name="connsiteY4" fmla="*/ 23724 h 138951"/>
              <a:gd name="connsiteX5" fmla="*/ 128345 w 245658"/>
              <a:gd name="connsiteY5" fmla="*/ 0 h 138951"/>
              <a:gd name="connsiteX6" fmla="*/ 236533 w 245658"/>
              <a:gd name="connsiteY6" fmla="*/ 23725 h 138951"/>
              <a:gd name="connsiteX7" fmla="*/ 245658 w 245658"/>
              <a:gd name="connsiteY7" fmla="*/ 30890 h 138951"/>
              <a:gd name="connsiteX8" fmla="*/ 232076 w 245658"/>
              <a:gd name="connsiteY8" fmla="*/ 73899 h 13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5658" h="138951">
                <a:moveTo>
                  <a:pt x="232076" y="73899"/>
                </a:moveTo>
                <a:cubicBezTo>
                  <a:pt x="198403" y="134797"/>
                  <a:pt x="121738" y="156867"/>
                  <a:pt x="60840" y="123194"/>
                </a:cubicBezTo>
                <a:cubicBezTo>
                  <a:pt x="30391" y="106358"/>
                  <a:pt x="9649" y="78773"/>
                  <a:pt x="727" y="47785"/>
                </a:cubicBezTo>
                <a:lnTo>
                  <a:pt x="0" y="39552"/>
                </a:lnTo>
                <a:lnTo>
                  <a:pt x="20158" y="23724"/>
                </a:lnTo>
                <a:cubicBezTo>
                  <a:pt x="47845" y="9066"/>
                  <a:pt x="86095" y="0"/>
                  <a:pt x="128345" y="0"/>
                </a:cubicBezTo>
                <a:cubicBezTo>
                  <a:pt x="170596" y="0"/>
                  <a:pt x="208845" y="9067"/>
                  <a:pt x="236533" y="23725"/>
                </a:cubicBezTo>
                <a:lnTo>
                  <a:pt x="245658" y="30890"/>
                </a:lnTo>
                <a:lnTo>
                  <a:pt x="232076" y="73899"/>
                </a:lnTo>
                <a:close/>
              </a:path>
            </a:pathLst>
          </a:custGeom>
          <a:solidFill>
            <a:srgbClr val="FF000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cxnSp>
        <p:nvCxnSpPr>
          <p:cNvPr id="37" name="直接连接符 36"/>
          <p:cNvCxnSpPr/>
          <p:nvPr/>
        </p:nvCxnSpPr>
        <p:spPr>
          <a:xfrm flipH="1">
            <a:off x="4108812" y="5045798"/>
            <a:ext cx="442912" cy="41910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直接连接符 37"/>
          <p:cNvCxnSpPr/>
          <p:nvPr/>
        </p:nvCxnSpPr>
        <p:spPr>
          <a:xfrm>
            <a:off x="7423512" y="4288561"/>
            <a:ext cx="1204912" cy="823912"/>
          </a:xfrm>
          <a:prstGeom prst="line">
            <a:avLst/>
          </a:prstGeom>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a:off x="7499712" y="4569548"/>
            <a:ext cx="914400" cy="928688"/>
          </a:xfrm>
          <a:prstGeom prst="line">
            <a:avLst/>
          </a:prstGeom>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flipH="1" flipV="1">
            <a:off x="3570649" y="1802536"/>
            <a:ext cx="495300" cy="176212"/>
          </a:xfrm>
          <a:prstGeom prst="line">
            <a:avLst/>
          </a:prstGeom>
        </p:spPr>
        <p:style>
          <a:lnRef idx="1">
            <a:schemeClr val="accent1"/>
          </a:lnRef>
          <a:fillRef idx="0">
            <a:schemeClr val="accent1"/>
          </a:fillRef>
          <a:effectRef idx="0">
            <a:schemeClr val="accent1"/>
          </a:effectRef>
          <a:fontRef idx="minor">
            <a:schemeClr val="tx1"/>
          </a:fontRef>
        </p:style>
      </p:cxnSp>
      <p:sp>
        <p:nvSpPr>
          <p:cNvPr id="25" name="矩形 24"/>
          <p:cNvSpPr/>
          <p:nvPr/>
        </p:nvSpPr>
        <p:spPr>
          <a:xfrm>
            <a:off x="3022426" y="1609416"/>
            <a:ext cx="583814" cy="400110"/>
          </a:xfrm>
          <a:prstGeom prst="rect">
            <a:avLst/>
          </a:prstGeom>
        </p:spPr>
        <p:txBody>
          <a:bodyPr wrap="none">
            <a:spAutoFit/>
          </a:bodyPr>
          <a:lstStyle/>
          <a:p>
            <a:r>
              <a:rPr lang="en-US" altLang="zh-CN" sz="2000" dirty="0">
                <a:effectLst>
                  <a:outerShdw blurRad="38100" dist="38100" dir="2700000" algn="tl">
                    <a:srgbClr val="000000">
                      <a:alpha val="43137"/>
                    </a:srgbClr>
                  </a:outerShdw>
                </a:effectLst>
              </a:rPr>
              <a:t>β</a:t>
            </a:r>
            <a:r>
              <a:rPr lang="zh-CN" altLang="en-US" sz="2000" dirty="0">
                <a:effectLst>
                  <a:outerShdw blurRad="38100" dist="38100" dir="2700000" algn="tl">
                    <a:srgbClr val="000000">
                      <a:alpha val="43137"/>
                    </a:srgbClr>
                  </a:outerShdw>
                </a:effectLst>
              </a:rPr>
              <a:t>链</a:t>
            </a:r>
          </a:p>
        </p:txBody>
      </p:sp>
      <p:sp>
        <p:nvSpPr>
          <p:cNvPr id="42" name="矩形 41"/>
          <p:cNvSpPr/>
          <p:nvPr/>
        </p:nvSpPr>
        <p:spPr>
          <a:xfrm>
            <a:off x="3622864" y="5286018"/>
            <a:ext cx="588623" cy="400110"/>
          </a:xfrm>
          <a:prstGeom prst="rect">
            <a:avLst/>
          </a:prstGeom>
        </p:spPr>
        <p:txBody>
          <a:bodyPr wrap="none">
            <a:spAutoFit/>
          </a:bodyPr>
          <a:lstStyle/>
          <a:p>
            <a:r>
              <a:rPr lang="en-US" altLang="zh-CN" sz="2000" dirty="0">
                <a:effectLst>
                  <a:outerShdw blurRad="38100" dist="38100" dir="2700000" algn="tl">
                    <a:srgbClr val="000000">
                      <a:alpha val="43137"/>
                    </a:srgbClr>
                  </a:outerShdw>
                </a:effectLst>
              </a:rPr>
              <a:t>α</a:t>
            </a:r>
            <a:r>
              <a:rPr lang="zh-CN" altLang="en-US" sz="2000" dirty="0">
                <a:effectLst>
                  <a:outerShdw blurRad="38100" dist="38100" dir="2700000" algn="tl">
                    <a:srgbClr val="000000">
                      <a:alpha val="43137"/>
                    </a:srgbClr>
                  </a:outerShdw>
                </a:effectLst>
              </a:rPr>
              <a:t>链</a:t>
            </a:r>
          </a:p>
        </p:txBody>
      </p:sp>
      <p:sp>
        <p:nvSpPr>
          <p:cNvPr id="43" name="矩形 42"/>
          <p:cNvSpPr/>
          <p:nvPr/>
        </p:nvSpPr>
        <p:spPr>
          <a:xfrm>
            <a:off x="8594727" y="4903273"/>
            <a:ext cx="954107"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rPr>
              <a:t>铁离子</a:t>
            </a:r>
          </a:p>
        </p:txBody>
      </p:sp>
      <p:sp>
        <p:nvSpPr>
          <p:cNvPr id="44" name="矩形 43"/>
          <p:cNvSpPr/>
          <p:nvPr/>
        </p:nvSpPr>
        <p:spPr>
          <a:xfrm>
            <a:off x="8372006" y="5335562"/>
            <a:ext cx="954107"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rPr>
              <a:t>血红素</a:t>
            </a:r>
          </a:p>
        </p:txBody>
      </p:sp>
      <p:sp>
        <p:nvSpPr>
          <p:cNvPr id="45" name="矩形 44"/>
          <p:cNvSpPr/>
          <p:nvPr/>
        </p:nvSpPr>
        <p:spPr>
          <a:xfrm>
            <a:off x="5115199" y="5962161"/>
            <a:ext cx="1620957" cy="523220"/>
          </a:xfrm>
          <a:prstGeom prst="rect">
            <a:avLst/>
          </a:prstGeom>
        </p:spPr>
        <p:txBody>
          <a:bodyPr wrap="none">
            <a:spAutoFit/>
          </a:bodyPr>
          <a:lstStyle/>
          <a:p>
            <a:r>
              <a:rPr lang="zh-CN" altLang="en-US" sz="2800" dirty="0">
                <a:effectLst>
                  <a:outerShdw blurRad="38100" dist="38100" dir="2700000" algn="tl">
                    <a:srgbClr val="000000">
                      <a:alpha val="43137"/>
                    </a:srgbClr>
                  </a:outerShdw>
                </a:effectLst>
              </a:rPr>
              <a:t>血红蛋白</a:t>
            </a:r>
          </a:p>
        </p:txBody>
      </p:sp>
    </p:spTree>
    <p:extLst>
      <p:ext uri="{BB962C8B-B14F-4D97-AF65-F5344CB8AC3E}">
        <p14:creationId xmlns:p14="http://schemas.microsoft.com/office/powerpoint/2010/main" val="394695869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12"/>
          <p:cNvSpPr txBox="1">
            <a:spLocks noChangeArrowheads="1"/>
          </p:cNvSpPr>
          <p:nvPr/>
        </p:nvSpPr>
        <p:spPr>
          <a:xfrm>
            <a:off x="1073440" y="513166"/>
            <a:ext cx="2255463" cy="597705"/>
          </a:xfrm>
          <a:prstGeom prst="rect">
            <a:avLst/>
          </a:prstGeom>
        </p:spPr>
        <p:txBody>
          <a:bodyPr vert="horz" lIns="91440" tIns="45720" rIns="91440" bIns="45720" rtlCol="0" anchor="b" anchorCtr="1">
            <a:normAutofit/>
          </a:bodyPr>
          <a:lstStyle>
            <a:lvl1pPr algn="l" defTabSz="914400" rtl="0" eaLnBrk="1" latinLnBrk="0" hangingPunct="1">
              <a:lnSpc>
                <a:spcPct val="90000"/>
              </a:lnSpc>
              <a:spcBef>
                <a:spcPct val="0"/>
              </a:spcBef>
              <a:buNone/>
              <a:defRPr sz="5400" kern="1200" cap="all" baseline="0">
                <a:blipFill>
                  <a:blip r:embed="rId2">
                    <a:extLst>
                      <a:ext uri="{28A0092B-C50C-407E-A947-70E740481C1C}">
                        <a14:useLocalDpi xmlns:a14="http://schemas.microsoft.com/office/drawing/2010/main" val="0"/>
                      </a:ext>
                    </a:extLst>
                  </a:blip>
                  <a:tile tx="6350" ty="-127000" sx="65000" sy="64000" flip="none" algn="tl"/>
                </a:blipFill>
                <a:latin typeface="+mj-lt"/>
                <a:ea typeface="+mj-ea"/>
                <a:cs typeface="+mj-cs"/>
              </a:defRPr>
            </a:lvl1pPr>
          </a:lstStyle>
          <a:p>
            <a:pPr>
              <a:lnSpc>
                <a:spcPct val="100000"/>
              </a:lnSpc>
              <a:defRPr/>
            </a:pPr>
            <a:r>
              <a:rPr lang="zh-CN" altLang="en-US" sz="3200" dirty="0">
                <a:effectLst>
                  <a:outerShdw blurRad="38100" dist="38100" dir="2700000" algn="tl">
                    <a:srgbClr val="C0C0C0"/>
                  </a:outerShdw>
                </a:effectLst>
                <a:latin typeface="华文新魏" panose="02010800040101010101" pitchFamily="2" charset="-122"/>
                <a:ea typeface="华文新魏" panose="02010800040101010101" pitchFamily="2" charset="-122"/>
              </a:rPr>
              <a:t>蛋白质简介</a:t>
            </a:r>
          </a:p>
        </p:txBody>
      </p:sp>
      <p:sp>
        <p:nvSpPr>
          <p:cNvPr id="5" name="Rectangle 3"/>
          <p:cNvSpPr txBox="1">
            <a:spLocks noChangeArrowheads="1"/>
          </p:cNvSpPr>
          <p:nvPr/>
        </p:nvSpPr>
        <p:spPr>
          <a:xfrm>
            <a:off x="3953933" y="1321064"/>
            <a:ext cx="4328084" cy="1938603"/>
          </a:xfrm>
          <a:prstGeom prst="rect">
            <a:avLst/>
          </a:prstGeom>
        </p:spPr>
        <p:txBody>
          <a:bodyPr vert="horz" lIns="91440" tIns="45720" rIns="91440" bIns="45720" rtlCol="0">
            <a:noAutofit/>
          </a:bodyPr>
          <a:lstStyle>
            <a:lvl1pPr marL="182880" indent="-182880" algn="l" defTabSz="914400" rtl="0" eaLnBrk="1" latinLnBrk="0" hangingPunct="1">
              <a:lnSpc>
                <a:spcPct val="90000"/>
              </a:lnSpc>
              <a:spcBef>
                <a:spcPts val="1200"/>
              </a:spcBef>
              <a:buClr>
                <a:schemeClr val="accent1">
                  <a:lumMod val="75000"/>
                </a:schemeClr>
              </a:buClr>
              <a:buSzPct val="85000"/>
              <a:buFont typeface="Wingdings" pitchFamily="2" charset="2"/>
              <a:buChar char="§"/>
              <a:defRPr sz="2000" kern="1200">
                <a:solidFill>
                  <a:schemeClr val="tx1"/>
                </a:solidFill>
                <a:latin typeface="+mn-lt"/>
                <a:ea typeface="+mn-ea"/>
                <a:cs typeface="+mn-cs"/>
              </a:defRPr>
            </a:lvl1pPr>
            <a:lvl2pPr marL="45720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3pPr>
            <a:lvl4pPr marL="100584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4pPr>
            <a:lvl5pPr marL="128016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5pPr>
            <a:lvl6pPr marL="16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6pPr>
            <a:lvl7pPr marL="19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7pPr>
            <a:lvl8pPr marL="22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8pPr>
            <a:lvl9pPr marL="25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9pPr>
          </a:lstStyle>
          <a:p>
            <a:pPr marL="360000" indent="-360000" latinLnBrk="1">
              <a:lnSpc>
                <a:spcPts val="3500"/>
              </a:lnSpc>
              <a:spcBef>
                <a:spcPct val="0"/>
              </a:spcBef>
              <a:buSzPct val="80000"/>
              <a:buFont typeface="Wingdings" panose="05000000000000000000" pitchFamily="2" charset="2"/>
              <a:buChar char="n"/>
              <a:defRPr/>
            </a:pPr>
            <a:r>
              <a:rPr lang="en-US" altLang="zh-CN" sz="2400" dirty="0">
                <a:effectLst>
                  <a:outerShdw blurRad="38100" dist="38100" dir="2700000" algn="tl">
                    <a:srgbClr val="C0C0C0"/>
                  </a:outerShdw>
                </a:effectLst>
                <a:latin typeface="Times New Roman" pitchFamily="18" charset="0"/>
              </a:rPr>
              <a:t>1830</a:t>
            </a:r>
            <a:r>
              <a:rPr lang="zh-CN" altLang="en-US" sz="2400" dirty="0">
                <a:effectLst>
                  <a:outerShdw blurRad="38100" dist="38100" dir="2700000" algn="tl">
                    <a:srgbClr val="C0C0C0"/>
                  </a:outerShdw>
                </a:effectLst>
                <a:latin typeface="Times New Roman" pitchFamily="18" charset="0"/>
              </a:rPr>
              <a:t>年荷兰化学家</a:t>
            </a:r>
            <a:r>
              <a:rPr lang="zh-CN" altLang="en-US" sz="2400" u="sng" dirty="0">
                <a:effectLst>
                  <a:outerShdw blurRad="38100" dist="38100" dir="2700000" algn="tl">
                    <a:srgbClr val="C0C0C0"/>
                  </a:outerShdw>
                </a:effectLst>
                <a:latin typeface="Times New Roman" pitchFamily="18" charset="0"/>
              </a:rPr>
              <a:t>穆尔德</a:t>
            </a:r>
            <a:r>
              <a:rPr lang="zh-CN" altLang="en-US" sz="2400" dirty="0">
                <a:effectLst>
                  <a:outerShdw blurRad="38100" dist="38100" dir="2700000" algn="tl">
                    <a:srgbClr val="C0C0C0"/>
                  </a:outerShdw>
                </a:effectLst>
                <a:latin typeface="Times New Roman" pitchFamily="18" charset="0"/>
              </a:rPr>
              <a:t>从动植物中提取出一种共同的物质，认为这种物质存在于有机界的一切物质中。</a:t>
            </a:r>
          </a:p>
        </p:txBody>
      </p:sp>
      <p:pic>
        <p:nvPicPr>
          <p:cNvPr id="6" name="Picture 5" descr="Mulde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143150" y="1417188"/>
            <a:ext cx="2915357" cy="34200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8" descr="berzelius"/>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03833" y="2443599"/>
            <a:ext cx="2984833" cy="3420000"/>
          </a:xfrm>
          <a:prstGeom prst="rect">
            <a:avLst/>
          </a:prstGeom>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9"/>
          <p:cNvSpPr>
            <a:spLocks noChangeArrowheads="1"/>
          </p:cNvSpPr>
          <p:nvPr/>
        </p:nvSpPr>
        <p:spPr bwMode="auto">
          <a:xfrm>
            <a:off x="4188665" y="5249345"/>
            <a:ext cx="6360802" cy="1057275"/>
          </a:xfrm>
          <a:prstGeom prst="rect">
            <a:avLst/>
          </a:prstGeom>
        </p:spPr>
        <p:txBody>
          <a:bodyPr vert="horz" lIns="91440" tIns="45720" rIns="91440" bIns="45720" rtlCol="0">
            <a:noAutofit/>
          </a:bodyPr>
          <a:lstStyle/>
          <a:p>
            <a:pPr marL="360000" indent="-360000" latinLnBrk="1">
              <a:lnSpc>
                <a:spcPts val="3500"/>
              </a:lnSpc>
              <a:spcBef>
                <a:spcPct val="0"/>
              </a:spcBef>
              <a:buClr>
                <a:schemeClr val="accent1">
                  <a:lumMod val="75000"/>
                </a:schemeClr>
              </a:buClr>
              <a:buSzPct val="80000"/>
              <a:buFont typeface="Wingdings" panose="05000000000000000000" pitchFamily="2" charset="2"/>
              <a:buChar char="n"/>
            </a:pPr>
            <a:r>
              <a:rPr lang="en-US" altLang="zh-CN" sz="2400" dirty="0">
                <a:effectLst>
                  <a:outerShdw blurRad="38100" dist="38100" dir="2700000" algn="tl">
                    <a:srgbClr val="C0C0C0"/>
                  </a:outerShdw>
                </a:effectLst>
                <a:latin typeface="Times New Roman" pitchFamily="18" charset="0"/>
              </a:rPr>
              <a:t>1838</a:t>
            </a:r>
            <a:r>
              <a:rPr lang="zh-CN" altLang="en-US" sz="2400" dirty="0">
                <a:effectLst>
                  <a:outerShdw blurRad="38100" dist="38100" dir="2700000" algn="tl">
                    <a:srgbClr val="C0C0C0"/>
                  </a:outerShdw>
                </a:effectLst>
                <a:latin typeface="Times New Roman" pitchFamily="18" charset="0"/>
              </a:rPr>
              <a:t>年瑞典著名化学家</a:t>
            </a:r>
            <a:r>
              <a:rPr lang="zh-CN" altLang="en-US" sz="2400" u="sng" dirty="0">
                <a:effectLst>
                  <a:outerShdw blurRad="38100" dist="38100" dir="2700000" algn="tl">
                    <a:srgbClr val="C0C0C0"/>
                  </a:outerShdw>
                </a:effectLst>
                <a:latin typeface="Times New Roman" pitchFamily="18" charset="0"/>
              </a:rPr>
              <a:t>贝采里乌斯</a:t>
            </a:r>
            <a:r>
              <a:rPr lang="zh-CN" altLang="en-US" sz="2400" dirty="0">
                <a:effectLst>
                  <a:outerShdw blurRad="38100" dist="38100" dir="2700000" algn="tl">
                    <a:srgbClr val="C0C0C0"/>
                  </a:outerShdw>
                </a:effectLst>
                <a:latin typeface="Times New Roman" pitchFamily="18" charset="0"/>
              </a:rPr>
              <a:t>提议把</a:t>
            </a:r>
            <a:r>
              <a:rPr lang="zh-CN" altLang="en-US" sz="2400" u="sng" dirty="0">
                <a:effectLst>
                  <a:outerShdw blurRad="38100" dist="38100" dir="2700000" algn="tl">
                    <a:srgbClr val="C0C0C0"/>
                  </a:outerShdw>
                </a:effectLst>
                <a:latin typeface="Times New Roman" pitchFamily="18" charset="0"/>
              </a:rPr>
              <a:t>穆尔德</a:t>
            </a:r>
            <a:r>
              <a:rPr lang="zh-CN" altLang="en-US" sz="2400" dirty="0">
                <a:effectLst>
                  <a:outerShdw blurRad="38100" dist="38100" dir="2700000" algn="tl">
                    <a:srgbClr val="C0C0C0"/>
                  </a:outerShdw>
                </a:effectLst>
                <a:latin typeface="Times New Roman" pitchFamily="18" charset="0"/>
              </a:rPr>
              <a:t>提取的这种物质命名为蛋白质</a:t>
            </a:r>
            <a:r>
              <a:rPr lang="en-US" altLang="zh-CN" sz="2000" dirty="0">
                <a:effectLst>
                  <a:outerShdw blurRad="38100" dist="38100" dir="2700000" algn="tl">
                    <a:srgbClr val="C0C0C0"/>
                  </a:outerShdw>
                </a:effectLst>
                <a:latin typeface="Times New Roman" pitchFamily="18" charset="0"/>
              </a:rPr>
              <a:t>(protein)</a:t>
            </a:r>
            <a:r>
              <a:rPr lang="zh-CN" altLang="en-US" sz="2400" dirty="0">
                <a:effectLst>
                  <a:outerShdw blurRad="38100" dist="38100" dir="2700000" algn="tl">
                    <a:srgbClr val="C0C0C0"/>
                  </a:outerShdw>
                </a:effectLst>
                <a:latin typeface="Times New Roman" pitchFamily="18" charset="0"/>
              </a:rPr>
              <a:t>。</a:t>
            </a:r>
          </a:p>
        </p:txBody>
      </p:sp>
      <p:sp>
        <p:nvSpPr>
          <p:cNvPr id="11" name="矩形 1"/>
          <p:cNvSpPr>
            <a:spLocks noChangeArrowheads="1"/>
          </p:cNvSpPr>
          <p:nvPr/>
        </p:nvSpPr>
        <p:spPr bwMode="auto">
          <a:xfrm>
            <a:off x="8282017" y="4455097"/>
            <a:ext cx="2672526" cy="646331"/>
          </a:xfrm>
          <a:prstGeom prst="rect">
            <a:avLst/>
          </a:prstGeom>
        </p:spPr>
        <p:txBody>
          <a:bodyPr wrap="none">
            <a:spAutoFit/>
          </a:bodyPr>
          <a:lstStyle/>
          <a:p>
            <a:pPr algn="ctr"/>
            <a:r>
              <a:rPr lang="en-US" altLang="zh-CN" dirty="0">
                <a:solidFill>
                  <a:srgbClr val="FFC000"/>
                </a:solidFill>
                <a:latin typeface="Times New Roman" pitchFamily="18" charset="0"/>
              </a:rPr>
              <a:t>Gerardus Johannes Mulder</a:t>
            </a:r>
          </a:p>
          <a:p>
            <a:pPr algn="ctr"/>
            <a:r>
              <a:rPr lang="en-US" altLang="zh-CN" dirty="0">
                <a:solidFill>
                  <a:srgbClr val="FFC000"/>
                </a:solidFill>
                <a:latin typeface="Times New Roman" pitchFamily="18" charset="0"/>
              </a:rPr>
              <a:t>(1802.12.27-1880.4.18)</a:t>
            </a:r>
            <a:endParaRPr lang="zh-CN" altLang="en-US" dirty="0">
              <a:solidFill>
                <a:srgbClr val="FFC000"/>
              </a:solidFill>
              <a:latin typeface="Times New Roman" pitchFamily="18" charset="0"/>
            </a:endParaRPr>
          </a:p>
        </p:txBody>
      </p:sp>
      <p:sp>
        <p:nvSpPr>
          <p:cNvPr id="12" name="矩形 2"/>
          <p:cNvSpPr>
            <a:spLocks noChangeArrowheads="1"/>
          </p:cNvSpPr>
          <p:nvPr/>
        </p:nvSpPr>
        <p:spPr bwMode="auto">
          <a:xfrm>
            <a:off x="1622878" y="5535889"/>
            <a:ext cx="2146742" cy="646331"/>
          </a:xfrm>
          <a:prstGeom prst="rect">
            <a:avLst/>
          </a:prstGeom>
        </p:spPr>
        <p:txBody>
          <a:bodyPr wrap="none">
            <a:spAutoFit/>
          </a:bodyPr>
          <a:lstStyle/>
          <a:p>
            <a:pPr algn="ctr"/>
            <a:r>
              <a:rPr lang="en-US" altLang="zh-CN" dirty="0" err="1">
                <a:solidFill>
                  <a:srgbClr val="FFC000"/>
                </a:solidFill>
                <a:latin typeface="Times New Roman" pitchFamily="18" charset="0"/>
              </a:rPr>
              <a:t>Jons</a:t>
            </a:r>
            <a:r>
              <a:rPr lang="en-US" altLang="zh-CN" dirty="0">
                <a:solidFill>
                  <a:srgbClr val="FFC000"/>
                </a:solidFill>
                <a:latin typeface="Times New Roman" pitchFamily="18" charset="0"/>
              </a:rPr>
              <a:t> </a:t>
            </a:r>
            <a:r>
              <a:rPr lang="en-US" altLang="zh-CN" dirty="0" err="1">
                <a:solidFill>
                  <a:srgbClr val="FFC000"/>
                </a:solidFill>
                <a:latin typeface="Times New Roman" pitchFamily="18" charset="0"/>
              </a:rPr>
              <a:t>Jakob</a:t>
            </a:r>
            <a:r>
              <a:rPr lang="en-US" altLang="zh-CN" dirty="0">
                <a:solidFill>
                  <a:srgbClr val="FFC000"/>
                </a:solidFill>
                <a:latin typeface="Times New Roman" pitchFamily="18" charset="0"/>
              </a:rPr>
              <a:t> Berzelius</a:t>
            </a:r>
          </a:p>
          <a:p>
            <a:pPr algn="ctr"/>
            <a:r>
              <a:rPr lang="en-US" altLang="zh-CN" dirty="0">
                <a:solidFill>
                  <a:srgbClr val="FFC000"/>
                </a:solidFill>
                <a:latin typeface="Times New Roman" pitchFamily="18" charset="0"/>
              </a:rPr>
              <a:t>(1779.8.20-1848.8.7)</a:t>
            </a:r>
            <a:endParaRPr lang="zh-CN" altLang="en-US" dirty="0">
              <a:solidFill>
                <a:srgbClr val="FFC000"/>
              </a:solidFill>
              <a:latin typeface="Times New Roman" pitchFamily="18" charset="0"/>
            </a:endParaRPr>
          </a:p>
        </p:txBody>
      </p:sp>
      <p:cxnSp>
        <p:nvCxnSpPr>
          <p:cNvPr id="13" name="直接连接符 12"/>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74777303"/>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Grp="1" noChangeArrowheads="1"/>
          </p:cNvSpPr>
          <p:nvPr>
            <p:ph type="title"/>
          </p:nvPr>
        </p:nvSpPr>
        <p:spPr>
          <a:xfrm>
            <a:off x="2200274" y="1852613"/>
            <a:ext cx="7800975" cy="2305050"/>
          </a:xfrm>
        </p:spPr>
        <p:txBody>
          <a:bodyPr>
            <a:normAutofit/>
          </a:bodyPr>
          <a:lstStyle/>
          <a:p>
            <a:pPr algn="ctr">
              <a:defRPr/>
            </a:pPr>
            <a:r>
              <a:rPr lang="zh-CN" altLang="en-US" cap="none" dirty="0">
                <a:effectLst>
                  <a:outerShdw blurRad="38100" dist="38100" dir="2700000" algn="tl">
                    <a:srgbClr val="C0C0C0"/>
                  </a:outerShdw>
                </a:effectLst>
                <a:latin typeface="Times New Roman" pitchFamily="18" charset="0"/>
                <a:ea typeface="华文新魏" panose="02010800040101010101" pitchFamily="2" charset="-122"/>
              </a:rPr>
              <a:t>蛋白质结构与功能的关系</a:t>
            </a:r>
            <a:br>
              <a:rPr lang="zh-CN" altLang="en-US" sz="2400" cap="none" dirty="0">
                <a:effectLst>
                  <a:outerShdw blurRad="38100" dist="38100" dir="2700000" algn="tl">
                    <a:srgbClr val="C0C0C0"/>
                  </a:outerShdw>
                </a:effectLst>
                <a:latin typeface="Times New Roman" pitchFamily="18" charset="0"/>
              </a:rPr>
            </a:br>
            <a:br>
              <a:rPr lang="en-US" altLang="zh-CN" sz="2400" cap="none" dirty="0">
                <a:effectLst>
                  <a:outerShdw blurRad="38100" dist="38100" dir="2700000" algn="tl">
                    <a:srgbClr val="C0C0C0"/>
                  </a:outerShdw>
                </a:effectLst>
                <a:latin typeface="Times New Roman" pitchFamily="18" charset="0"/>
              </a:rPr>
            </a:br>
            <a:r>
              <a:rPr lang="en-US" altLang="zh-CN" sz="2400" cap="none" dirty="0">
                <a:solidFill>
                  <a:srgbClr val="C00000"/>
                </a:solidFill>
                <a:effectLst>
                  <a:outerShdw blurRad="38100" dist="38100" dir="2700000" algn="tl">
                    <a:srgbClr val="C0C0C0"/>
                  </a:outerShdw>
                </a:effectLst>
                <a:latin typeface="Times New Roman" pitchFamily="18" charset="0"/>
              </a:rPr>
              <a:t>The Relation of Structure and Function of Protein</a:t>
            </a:r>
            <a:endParaRPr lang="en-US" altLang="zh-CN" cap="none" dirty="0">
              <a:solidFill>
                <a:srgbClr val="C00000"/>
              </a:solidFill>
            </a:endParaRPr>
          </a:p>
        </p:txBody>
      </p:sp>
      <p:sp>
        <p:nvSpPr>
          <p:cNvPr id="5" name="Rectangle 4"/>
          <p:cNvSpPr>
            <a:spLocks noChangeArrowheads="1"/>
          </p:cNvSpPr>
          <p:nvPr/>
        </p:nvSpPr>
        <p:spPr bwMode="auto">
          <a:xfrm>
            <a:off x="1072096" y="569151"/>
            <a:ext cx="125412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defRPr/>
            </a:pPr>
            <a:r>
              <a:rPr lang="zh-CN" altLang="en-US" sz="2800" dirty="0">
                <a:solidFill>
                  <a:srgbClr val="C00000"/>
                </a:solidFill>
                <a:effectLst>
                  <a:outerShdw blurRad="38100" dist="38100" dir="2700000" algn="tl">
                    <a:srgbClr val="C0C0C0"/>
                  </a:outerShdw>
                </a:effectLst>
                <a:latin typeface="Arial" charset="0"/>
              </a:rPr>
              <a:t>第三节</a:t>
            </a:r>
          </a:p>
        </p:txBody>
      </p:sp>
      <p:cxnSp>
        <p:nvCxnSpPr>
          <p:cNvPr id="6" name="直接连接符 5"/>
          <p:cNvCxnSpPr/>
          <p:nvPr/>
        </p:nvCxnSpPr>
        <p:spPr>
          <a:xfrm>
            <a:off x="1078172" y="1126072"/>
            <a:ext cx="3600000"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46551200"/>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3"/>
          <p:cNvSpPr txBox="1">
            <a:spLocks noChangeArrowheads="1"/>
          </p:cNvSpPr>
          <p:nvPr/>
        </p:nvSpPr>
        <p:spPr bwMode="auto">
          <a:xfrm>
            <a:off x="1543371" y="1326298"/>
            <a:ext cx="10000929" cy="17081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a:lstStyle>
          <a:p>
            <a:pPr marL="358775" indent="-358775" algn="just" eaLnBrk="1" hangingPunct="1">
              <a:lnSpc>
                <a:spcPts val="4000"/>
              </a:lnSpc>
              <a:spcBef>
                <a:spcPts val="600"/>
              </a:spcBef>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一级结构是空间构象和生物学功能的基础。</a:t>
            </a:r>
            <a:endParaRPr lang="en-US" altLang="zh-CN" sz="2800" kern="0" dirty="0">
              <a:effectLst>
                <a:outerShdw blurRad="38100" dist="38100" dir="2700000" algn="tl">
                  <a:srgbClr val="C0C0C0"/>
                </a:outerShdw>
              </a:effectLst>
              <a:latin typeface="Times New Roman" pitchFamily="18" charset="0"/>
              <a:ea typeface="方正姚体" panose="02010601030101010101" pitchFamily="2" charset="-122"/>
            </a:endParaRPr>
          </a:p>
          <a:p>
            <a:pPr marL="358775" indent="-358775" algn="just" eaLnBrk="1" hangingPunct="1">
              <a:lnSpc>
                <a:spcPts val="4000"/>
              </a:lnSpc>
              <a:spcBef>
                <a:spcPts val="600"/>
              </a:spcBef>
              <a:buClr>
                <a:srgbClr val="C00000"/>
              </a:buClr>
              <a:buSzPct val="80000"/>
              <a:buFont typeface="Wingdings" pitchFamily="2" charset="2"/>
              <a:buChar char="v"/>
              <a:defRPr/>
            </a:pPr>
            <a:r>
              <a:rPr lang="zh-CN" altLang="en-US" sz="2800" dirty="0">
                <a:effectLst>
                  <a:outerShdw blurRad="38100" dist="38100" dir="2700000" algn="tl">
                    <a:srgbClr val="C0C0C0"/>
                  </a:outerShdw>
                </a:effectLst>
                <a:latin typeface="Times New Roman" panose="02020603050405020304" pitchFamily="18" charset="0"/>
              </a:rPr>
              <a:t>分子病：由于遗传突变而造成的蛋白质分子结构或合成量的异常所引起的疾病。</a:t>
            </a:r>
            <a:endPar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9" name="Rectangle 4"/>
          <p:cNvSpPr>
            <a:spLocks noChangeArrowheads="1"/>
          </p:cNvSpPr>
          <p:nvPr/>
        </p:nvSpPr>
        <p:spPr bwMode="auto">
          <a:xfrm>
            <a:off x="1065889" y="614687"/>
            <a:ext cx="634019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一、蛋白质一级结构与功能的关系</a:t>
            </a:r>
          </a:p>
        </p:txBody>
      </p:sp>
      <p:cxnSp>
        <p:nvCxnSpPr>
          <p:cNvPr id="7" name="直接连接符 6"/>
          <p:cNvCxnSpPr/>
          <p:nvPr/>
        </p:nvCxnSpPr>
        <p:spPr>
          <a:xfrm>
            <a:off x="1078172" y="1202272"/>
            <a:ext cx="6300000" cy="0"/>
          </a:xfrm>
          <a:prstGeom prst="line">
            <a:avLst/>
          </a:prstGeom>
          <a:ln w="19050"/>
        </p:spPr>
        <p:style>
          <a:lnRef idx="1">
            <a:schemeClr val="accent1"/>
          </a:lnRef>
          <a:fillRef idx="0">
            <a:schemeClr val="accent1"/>
          </a:fillRef>
          <a:effectRef idx="0">
            <a:schemeClr val="accent1"/>
          </a:effectRef>
          <a:fontRef idx="minor">
            <a:schemeClr val="tx1"/>
          </a:fontRef>
        </p:style>
      </p:cxnSp>
      <p:pic>
        <p:nvPicPr>
          <p:cNvPr id="11" name="Picture 6" descr="sic_ani"/>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777344" y="3780530"/>
            <a:ext cx="1312862" cy="143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矩形 11"/>
          <p:cNvSpPr/>
          <p:nvPr/>
        </p:nvSpPr>
        <p:spPr>
          <a:xfrm>
            <a:off x="2242238" y="3466066"/>
            <a:ext cx="2115610" cy="2031325"/>
          </a:xfrm>
          <a:prstGeom prst="rect">
            <a:avLst/>
          </a:prstGeom>
        </p:spPr>
        <p:txBody>
          <a:bodyPr wrap="square">
            <a:spAutoFit/>
          </a:bodyPr>
          <a:lstStyle/>
          <a:p>
            <a:r>
              <a:rPr lang="zh-CN" altLang="en-US" kern="0" dirty="0">
                <a:effectLst>
                  <a:outerShdw blurRad="38100" dist="38100" dir="2700000" algn="tl">
                    <a:srgbClr val="C0C0C0"/>
                  </a:outerShdw>
                </a:effectLst>
                <a:latin typeface="Times New Roman" pitchFamily="18" charset="0"/>
              </a:rPr>
              <a:t>镰刀型红细胞贫血</a:t>
            </a:r>
            <a:r>
              <a:rPr lang="en-US" altLang="zh-CN" kern="0" dirty="0">
                <a:effectLst>
                  <a:outerShdw blurRad="38100" dist="38100" dir="2700000" algn="tl">
                    <a:srgbClr val="C0C0C0"/>
                  </a:outerShdw>
                </a:effectLst>
                <a:latin typeface="Times New Roman" pitchFamily="18" charset="0"/>
              </a:rPr>
              <a:t>(sickle cell anemia)</a:t>
            </a:r>
            <a:r>
              <a:rPr lang="zh-CN" altLang="en-US" kern="0" dirty="0">
                <a:effectLst>
                  <a:outerShdw blurRad="38100" dist="38100" dir="2700000" algn="tl">
                    <a:srgbClr val="C0C0C0"/>
                  </a:outerShdw>
                </a:effectLst>
                <a:latin typeface="Times New Roman" pitchFamily="18" charset="0"/>
              </a:rPr>
              <a:t>：红细胞变成弯型，有尖又硬。</a:t>
            </a:r>
            <a:endParaRPr lang="en-US" altLang="zh-CN" kern="0" dirty="0">
              <a:effectLst>
                <a:outerShdw blurRad="38100" dist="38100" dir="2700000" algn="tl">
                  <a:srgbClr val="C0C0C0"/>
                </a:outerShdw>
              </a:effectLst>
              <a:latin typeface="Times New Roman" pitchFamily="18" charset="0"/>
            </a:endParaRPr>
          </a:p>
          <a:p>
            <a:r>
              <a:rPr lang="zh-CN" altLang="en-US" kern="0" dirty="0">
                <a:effectLst>
                  <a:outerShdw blurRad="38100" dist="38100" dir="2700000" algn="tl">
                    <a:srgbClr val="C0C0C0"/>
                  </a:outerShdw>
                </a:effectLst>
                <a:latin typeface="Times New Roman" pitchFamily="18" charset="0"/>
              </a:rPr>
              <a:t>镰刀型红细胞有时不能顺利通过血管，造成血管堵塞。</a:t>
            </a:r>
            <a:endParaRPr lang="zh-CN" altLang="en-US" dirty="0"/>
          </a:p>
        </p:txBody>
      </p:sp>
      <p:grpSp>
        <p:nvGrpSpPr>
          <p:cNvPr id="13" name="组合 12"/>
          <p:cNvGrpSpPr>
            <a:grpSpLocks noChangeAspect="1"/>
          </p:cNvGrpSpPr>
          <p:nvPr/>
        </p:nvGrpSpPr>
        <p:grpSpPr>
          <a:xfrm rot="2046416">
            <a:off x="5327947" y="3201166"/>
            <a:ext cx="1008000" cy="1347683"/>
            <a:chOff x="3413531" y="385302"/>
            <a:chExt cx="3469949" cy="4639259"/>
          </a:xfrm>
          <a:effectLst>
            <a:outerShdw blurRad="50800" dist="38100" dir="2700000" algn="tl" rotWithShape="0">
              <a:prstClr val="black">
                <a:alpha val="40000"/>
              </a:prstClr>
            </a:outerShdw>
          </a:effectLst>
        </p:grpSpPr>
        <p:sp>
          <p:nvSpPr>
            <p:cNvPr id="14" name="任意多边形 13"/>
            <p:cNvSpPr/>
            <p:nvPr/>
          </p:nvSpPr>
          <p:spPr>
            <a:xfrm>
              <a:off x="3413531" y="385302"/>
              <a:ext cx="3454349" cy="2850983"/>
            </a:xfrm>
            <a:custGeom>
              <a:avLst/>
              <a:gdLst>
                <a:gd name="connsiteX0" fmla="*/ 1082269 w 3453409"/>
                <a:gd name="connsiteY0" fmla="*/ 6886 h 2863313"/>
                <a:gd name="connsiteX1" fmla="*/ 1776536 w 3453409"/>
                <a:gd name="connsiteY1" fmla="*/ 57686 h 2863313"/>
                <a:gd name="connsiteX2" fmla="*/ 2563936 w 3453409"/>
                <a:gd name="connsiteY2" fmla="*/ 438686 h 2863313"/>
                <a:gd name="connsiteX3" fmla="*/ 3114269 w 3453409"/>
                <a:gd name="connsiteY3" fmla="*/ 1005952 h 2863313"/>
                <a:gd name="connsiteX4" fmla="*/ 3402136 w 3453409"/>
                <a:gd name="connsiteY4" fmla="*/ 1759486 h 2863313"/>
                <a:gd name="connsiteX5" fmla="*/ 3452936 w 3453409"/>
                <a:gd name="connsiteY5" fmla="*/ 2267486 h 2863313"/>
                <a:gd name="connsiteX6" fmla="*/ 3427536 w 3453409"/>
                <a:gd name="connsiteY6" fmla="*/ 2699286 h 2863313"/>
                <a:gd name="connsiteX7" fmla="*/ 3427536 w 3453409"/>
                <a:gd name="connsiteY7" fmla="*/ 2851686 h 2863313"/>
                <a:gd name="connsiteX8" fmla="*/ 3215869 w 3453409"/>
                <a:gd name="connsiteY8" fmla="*/ 2843219 h 2863313"/>
                <a:gd name="connsiteX9" fmla="*/ 3139669 w 3453409"/>
                <a:gd name="connsiteY9" fmla="*/ 2767019 h 2863313"/>
                <a:gd name="connsiteX10" fmla="*/ 3139669 w 3453409"/>
                <a:gd name="connsiteY10" fmla="*/ 2487619 h 2863313"/>
                <a:gd name="connsiteX11" fmla="*/ 2995736 w 3453409"/>
                <a:gd name="connsiteY11" fmla="*/ 1937286 h 2863313"/>
                <a:gd name="connsiteX12" fmla="*/ 2724802 w 3453409"/>
                <a:gd name="connsiteY12" fmla="*/ 1378486 h 2863313"/>
                <a:gd name="connsiteX13" fmla="*/ 2309936 w 3453409"/>
                <a:gd name="connsiteY13" fmla="*/ 912819 h 2863313"/>
                <a:gd name="connsiteX14" fmla="*/ 1598736 w 3453409"/>
                <a:gd name="connsiteY14" fmla="*/ 514886 h 2863313"/>
                <a:gd name="connsiteX15" fmla="*/ 1014536 w 3453409"/>
                <a:gd name="connsiteY15" fmla="*/ 421752 h 2863313"/>
                <a:gd name="connsiteX16" fmla="*/ 472669 w 3453409"/>
                <a:gd name="connsiteY16" fmla="*/ 455619 h 2863313"/>
                <a:gd name="connsiteX17" fmla="*/ 303336 w 3453409"/>
                <a:gd name="connsiteY17" fmla="*/ 447152 h 2863313"/>
                <a:gd name="connsiteX18" fmla="*/ 7002 w 3453409"/>
                <a:gd name="connsiteY18" fmla="*/ 472552 h 2863313"/>
                <a:gd name="connsiteX19" fmla="*/ 125536 w 3453409"/>
                <a:gd name="connsiteY19" fmla="*/ 345552 h 2863313"/>
                <a:gd name="connsiteX20" fmla="*/ 481136 w 3453409"/>
                <a:gd name="connsiteY20" fmla="*/ 150819 h 2863313"/>
                <a:gd name="connsiteX21" fmla="*/ 896002 w 3453409"/>
                <a:gd name="connsiteY21" fmla="*/ 15352 h 2863313"/>
                <a:gd name="connsiteX22" fmla="*/ 1082269 w 3453409"/>
                <a:gd name="connsiteY22" fmla="*/ 6886 h 2863313"/>
                <a:gd name="connsiteX0" fmla="*/ 1082269 w 3453754"/>
                <a:gd name="connsiteY0" fmla="*/ 6886 h 2863313"/>
                <a:gd name="connsiteX1" fmla="*/ 1776536 w 3453754"/>
                <a:gd name="connsiteY1" fmla="*/ 57686 h 2863313"/>
                <a:gd name="connsiteX2" fmla="*/ 2563936 w 3453754"/>
                <a:gd name="connsiteY2" fmla="*/ 438686 h 2863313"/>
                <a:gd name="connsiteX3" fmla="*/ 3114269 w 3453754"/>
                <a:gd name="connsiteY3" fmla="*/ 1005952 h 2863313"/>
                <a:gd name="connsiteX4" fmla="*/ 3392611 w 3453754"/>
                <a:gd name="connsiteY4" fmla="*/ 1692811 h 2863313"/>
                <a:gd name="connsiteX5" fmla="*/ 3452936 w 3453754"/>
                <a:gd name="connsiteY5" fmla="*/ 2267486 h 2863313"/>
                <a:gd name="connsiteX6" fmla="*/ 3427536 w 3453754"/>
                <a:gd name="connsiteY6" fmla="*/ 2699286 h 2863313"/>
                <a:gd name="connsiteX7" fmla="*/ 3427536 w 3453754"/>
                <a:gd name="connsiteY7" fmla="*/ 2851686 h 2863313"/>
                <a:gd name="connsiteX8" fmla="*/ 3215869 w 3453754"/>
                <a:gd name="connsiteY8" fmla="*/ 2843219 h 2863313"/>
                <a:gd name="connsiteX9" fmla="*/ 3139669 w 3453754"/>
                <a:gd name="connsiteY9" fmla="*/ 2767019 h 2863313"/>
                <a:gd name="connsiteX10" fmla="*/ 3139669 w 3453754"/>
                <a:gd name="connsiteY10" fmla="*/ 2487619 h 2863313"/>
                <a:gd name="connsiteX11" fmla="*/ 2995736 w 3453754"/>
                <a:gd name="connsiteY11" fmla="*/ 1937286 h 2863313"/>
                <a:gd name="connsiteX12" fmla="*/ 2724802 w 3453754"/>
                <a:gd name="connsiteY12" fmla="*/ 1378486 h 2863313"/>
                <a:gd name="connsiteX13" fmla="*/ 2309936 w 3453754"/>
                <a:gd name="connsiteY13" fmla="*/ 912819 h 2863313"/>
                <a:gd name="connsiteX14" fmla="*/ 1598736 w 3453754"/>
                <a:gd name="connsiteY14" fmla="*/ 514886 h 2863313"/>
                <a:gd name="connsiteX15" fmla="*/ 1014536 w 3453754"/>
                <a:gd name="connsiteY15" fmla="*/ 421752 h 2863313"/>
                <a:gd name="connsiteX16" fmla="*/ 472669 w 3453754"/>
                <a:gd name="connsiteY16" fmla="*/ 455619 h 2863313"/>
                <a:gd name="connsiteX17" fmla="*/ 303336 w 3453754"/>
                <a:gd name="connsiteY17" fmla="*/ 447152 h 2863313"/>
                <a:gd name="connsiteX18" fmla="*/ 7002 w 3453754"/>
                <a:gd name="connsiteY18" fmla="*/ 472552 h 2863313"/>
                <a:gd name="connsiteX19" fmla="*/ 125536 w 3453754"/>
                <a:gd name="connsiteY19" fmla="*/ 345552 h 2863313"/>
                <a:gd name="connsiteX20" fmla="*/ 481136 w 3453754"/>
                <a:gd name="connsiteY20" fmla="*/ 150819 h 2863313"/>
                <a:gd name="connsiteX21" fmla="*/ 896002 w 3453754"/>
                <a:gd name="connsiteY21" fmla="*/ 15352 h 2863313"/>
                <a:gd name="connsiteX22" fmla="*/ 1082269 w 3453754"/>
                <a:gd name="connsiteY22" fmla="*/ 6886 h 2863313"/>
                <a:gd name="connsiteX0" fmla="*/ 1082269 w 3453754"/>
                <a:gd name="connsiteY0" fmla="*/ 6886 h 2863313"/>
                <a:gd name="connsiteX1" fmla="*/ 1776536 w 3453754"/>
                <a:gd name="connsiteY1" fmla="*/ 57686 h 2863313"/>
                <a:gd name="connsiteX2" fmla="*/ 2563936 w 3453754"/>
                <a:gd name="connsiteY2" fmla="*/ 438686 h 2863313"/>
                <a:gd name="connsiteX3" fmla="*/ 3114269 w 3453754"/>
                <a:gd name="connsiteY3" fmla="*/ 1005952 h 2863313"/>
                <a:gd name="connsiteX4" fmla="*/ 3392611 w 3453754"/>
                <a:gd name="connsiteY4" fmla="*/ 1692811 h 2863313"/>
                <a:gd name="connsiteX5" fmla="*/ 3452936 w 3453754"/>
                <a:gd name="connsiteY5" fmla="*/ 2267486 h 2863313"/>
                <a:gd name="connsiteX6" fmla="*/ 3427536 w 3453754"/>
                <a:gd name="connsiteY6" fmla="*/ 2699286 h 2863313"/>
                <a:gd name="connsiteX7" fmla="*/ 3427536 w 3453754"/>
                <a:gd name="connsiteY7" fmla="*/ 2851686 h 2863313"/>
                <a:gd name="connsiteX8" fmla="*/ 3215869 w 3453754"/>
                <a:gd name="connsiteY8" fmla="*/ 2843219 h 2863313"/>
                <a:gd name="connsiteX9" fmla="*/ 3139669 w 3453754"/>
                <a:gd name="connsiteY9" fmla="*/ 2767019 h 2863313"/>
                <a:gd name="connsiteX10" fmla="*/ 3139669 w 3453754"/>
                <a:gd name="connsiteY10" fmla="*/ 2487619 h 2863313"/>
                <a:gd name="connsiteX11" fmla="*/ 2995736 w 3453754"/>
                <a:gd name="connsiteY11" fmla="*/ 1937286 h 2863313"/>
                <a:gd name="connsiteX12" fmla="*/ 2724802 w 3453754"/>
                <a:gd name="connsiteY12" fmla="*/ 1378486 h 2863313"/>
                <a:gd name="connsiteX13" fmla="*/ 2309936 w 3453754"/>
                <a:gd name="connsiteY13" fmla="*/ 912819 h 2863313"/>
                <a:gd name="connsiteX14" fmla="*/ 1598736 w 3453754"/>
                <a:gd name="connsiteY14" fmla="*/ 514886 h 2863313"/>
                <a:gd name="connsiteX15" fmla="*/ 1014536 w 3453754"/>
                <a:gd name="connsiteY15" fmla="*/ 421752 h 2863313"/>
                <a:gd name="connsiteX16" fmla="*/ 472669 w 3453754"/>
                <a:gd name="connsiteY16" fmla="*/ 455619 h 2863313"/>
                <a:gd name="connsiteX17" fmla="*/ 303336 w 3453754"/>
                <a:gd name="connsiteY17" fmla="*/ 447152 h 2863313"/>
                <a:gd name="connsiteX18" fmla="*/ 7002 w 3453754"/>
                <a:gd name="connsiteY18" fmla="*/ 472552 h 2863313"/>
                <a:gd name="connsiteX19" fmla="*/ 125536 w 3453754"/>
                <a:gd name="connsiteY19" fmla="*/ 345552 h 2863313"/>
                <a:gd name="connsiteX20" fmla="*/ 481136 w 3453754"/>
                <a:gd name="connsiteY20" fmla="*/ 150819 h 2863313"/>
                <a:gd name="connsiteX21" fmla="*/ 896002 w 3453754"/>
                <a:gd name="connsiteY21" fmla="*/ 15352 h 2863313"/>
                <a:gd name="connsiteX22" fmla="*/ 1082269 w 3453754"/>
                <a:gd name="connsiteY22" fmla="*/ 6886 h 2863313"/>
                <a:gd name="connsiteX0" fmla="*/ 1082269 w 3453894"/>
                <a:gd name="connsiteY0" fmla="*/ 6886 h 2853704"/>
                <a:gd name="connsiteX1" fmla="*/ 1776536 w 3453894"/>
                <a:gd name="connsiteY1" fmla="*/ 57686 h 2853704"/>
                <a:gd name="connsiteX2" fmla="*/ 2563936 w 3453894"/>
                <a:gd name="connsiteY2" fmla="*/ 438686 h 2853704"/>
                <a:gd name="connsiteX3" fmla="*/ 3114269 w 3453894"/>
                <a:gd name="connsiteY3" fmla="*/ 1005952 h 2853704"/>
                <a:gd name="connsiteX4" fmla="*/ 3392611 w 3453894"/>
                <a:gd name="connsiteY4" fmla="*/ 1692811 h 2853704"/>
                <a:gd name="connsiteX5" fmla="*/ 3452936 w 3453894"/>
                <a:gd name="connsiteY5" fmla="*/ 2267486 h 2853704"/>
                <a:gd name="connsiteX6" fmla="*/ 3427536 w 3453894"/>
                <a:gd name="connsiteY6" fmla="*/ 2699286 h 2853704"/>
                <a:gd name="connsiteX7" fmla="*/ 3398961 w 3453894"/>
                <a:gd name="connsiteY7" fmla="*/ 2837399 h 2853704"/>
                <a:gd name="connsiteX8" fmla="*/ 3215869 w 3453894"/>
                <a:gd name="connsiteY8" fmla="*/ 2843219 h 2853704"/>
                <a:gd name="connsiteX9" fmla="*/ 3139669 w 3453894"/>
                <a:gd name="connsiteY9" fmla="*/ 2767019 h 2853704"/>
                <a:gd name="connsiteX10" fmla="*/ 3139669 w 3453894"/>
                <a:gd name="connsiteY10" fmla="*/ 2487619 h 2853704"/>
                <a:gd name="connsiteX11" fmla="*/ 2995736 w 3453894"/>
                <a:gd name="connsiteY11" fmla="*/ 1937286 h 2853704"/>
                <a:gd name="connsiteX12" fmla="*/ 2724802 w 3453894"/>
                <a:gd name="connsiteY12" fmla="*/ 1378486 h 2853704"/>
                <a:gd name="connsiteX13" fmla="*/ 2309936 w 3453894"/>
                <a:gd name="connsiteY13" fmla="*/ 912819 h 2853704"/>
                <a:gd name="connsiteX14" fmla="*/ 1598736 w 3453894"/>
                <a:gd name="connsiteY14" fmla="*/ 514886 h 2853704"/>
                <a:gd name="connsiteX15" fmla="*/ 1014536 w 3453894"/>
                <a:gd name="connsiteY15" fmla="*/ 421752 h 2853704"/>
                <a:gd name="connsiteX16" fmla="*/ 472669 w 3453894"/>
                <a:gd name="connsiteY16" fmla="*/ 455619 h 2853704"/>
                <a:gd name="connsiteX17" fmla="*/ 303336 w 3453894"/>
                <a:gd name="connsiteY17" fmla="*/ 447152 h 2853704"/>
                <a:gd name="connsiteX18" fmla="*/ 7002 w 3453894"/>
                <a:gd name="connsiteY18" fmla="*/ 472552 h 2853704"/>
                <a:gd name="connsiteX19" fmla="*/ 125536 w 3453894"/>
                <a:gd name="connsiteY19" fmla="*/ 345552 h 2853704"/>
                <a:gd name="connsiteX20" fmla="*/ 481136 w 3453894"/>
                <a:gd name="connsiteY20" fmla="*/ 150819 h 2853704"/>
                <a:gd name="connsiteX21" fmla="*/ 896002 w 3453894"/>
                <a:gd name="connsiteY21" fmla="*/ 15352 h 2853704"/>
                <a:gd name="connsiteX22" fmla="*/ 1082269 w 3453894"/>
                <a:gd name="connsiteY22" fmla="*/ 6886 h 2853704"/>
                <a:gd name="connsiteX0" fmla="*/ 1082269 w 3453894"/>
                <a:gd name="connsiteY0" fmla="*/ 6886 h 2853704"/>
                <a:gd name="connsiteX1" fmla="*/ 1776536 w 3453894"/>
                <a:gd name="connsiteY1" fmla="*/ 57686 h 2853704"/>
                <a:gd name="connsiteX2" fmla="*/ 2563936 w 3453894"/>
                <a:gd name="connsiteY2" fmla="*/ 438686 h 2853704"/>
                <a:gd name="connsiteX3" fmla="*/ 3114269 w 3453894"/>
                <a:gd name="connsiteY3" fmla="*/ 1005952 h 2853704"/>
                <a:gd name="connsiteX4" fmla="*/ 3392611 w 3453894"/>
                <a:gd name="connsiteY4" fmla="*/ 1692811 h 2853704"/>
                <a:gd name="connsiteX5" fmla="*/ 3452936 w 3453894"/>
                <a:gd name="connsiteY5" fmla="*/ 2267486 h 2853704"/>
                <a:gd name="connsiteX6" fmla="*/ 3427536 w 3453894"/>
                <a:gd name="connsiteY6" fmla="*/ 2699286 h 2853704"/>
                <a:gd name="connsiteX7" fmla="*/ 3398961 w 3453894"/>
                <a:gd name="connsiteY7" fmla="*/ 2837399 h 2853704"/>
                <a:gd name="connsiteX8" fmla="*/ 3215869 w 3453894"/>
                <a:gd name="connsiteY8" fmla="*/ 2843219 h 2853704"/>
                <a:gd name="connsiteX9" fmla="*/ 3139669 w 3453894"/>
                <a:gd name="connsiteY9" fmla="*/ 2767019 h 2853704"/>
                <a:gd name="connsiteX10" fmla="*/ 3120619 w 3453894"/>
                <a:gd name="connsiteY10" fmla="*/ 2459044 h 2853704"/>
                <a:gd name="connsiteX11" fmla="*/ 2995736 w 3453894"/>
                <a:gd name="connsiteY11" fmla="*/ 1937286 h 2853704"/>
                <a:gd name="connsiteX12" fmla="*/ 2724802 w 3453894"/>
                <a:gd name="connsiteY12" fmla="*/ 1378486 h 2853704"/>
                <a:gd name="connsiteX13" fmla="*/ 2309936 w 3453894"/>
                <a:gd name="connsiteY13" fmla="*/ 912819 h 2853704"/>
                <a:gd name="connsiteX14" fmla="*/ 1598736 w 3453894"/>
                <a:gd name="connsiteY14" fmla="*/ 514886 h 2853704"/>
                <a:gd name="connsiteX15" fmla="*/ 1014536 w 3453894"/>
                <a:gd name="connsiteY15" fmla="*/ 421752 h 2853704"/>
                <a:gd name="connsiteX16" fmla="*/ 472669 w 3453894"/>
                <a:gd name="connsiteY16" fmla="*/ 455619 h 2853704"/>
                <a:gd name="connsiteX17" fmla="*/ 303336 w 3453894"/>
                <a:gd name="connsiteY17" fmla="*/ 447152 h 2853704"/>
                <a:gd name="connsiteX18" fmla="*/ 7002 w 3453894"/>
                <a:gd name="connsiteY18" fmla="*/ 472552 h 2853704"/>
                <a:gd name="connsiteX19" fmla="*/ 125536 w 3453894"/>
                <a:gd name="connsiteY19" fmla="*/ 345552 h 2853704"/>
                <a:gd name="connsiteX20" fmla="*/ 481136 w 3453894"/>
                <a:gd name="connsiteY20" fmla="*/ 150819 h 2853704"/>
                <a:gd name="connsiteX21" fmla="*/ 896002 w 3453894"/>
                <a:gd name="connsiteY21" fmla="*/ 15352 h 2853704"/>
                <a:gd name="connsiteX22" fmla="*/ 1082269 w 3453894"/>
                <a:gd name="connsiteY22" fmla="*/ 6886 h 2853704"/>
                <a:gd name="connsiteX0" fmla="*/ 1082269 w 3453894"/>
                <a:gd name="connsiteY0" fmla="*/ 6886 h 2853704"/>
                <a:gd name="connsiteX1" fmla="*/ 1776536 w 3453894"/>
                <a:gd name="connsiteY1" fmla="*/ 57686 h 2853704"/>
                <a:gd name="connsiteX2" fmla="*/ 2563936 w 3453894"/>
                <a:gd name="connsiteY2" fmla="*/ 438686 h 2853704"/>
                <a:gd name="connsiteX3" fmla="*/ 3114269 w 3453894"/>
                <a:gd name="connsiteY3" fmla="*/ 1005952 h 2853704"/>
                <a:gd name="connsiteX4" fmla="*/ 3392611 w 3453894"/>
                <a:gd name="connsiteY4" fmla="*/ 1692811 h 2853704"/>
                <a:gd name="connsiteX5" fmla="*/ 3452936 w 3453894"/>
                <a:gd name="connsiteY5" fmla="*/ 2267486 h 2853704"/>
                <a:gd name="connsiteX6" fmla="*/ 3427536 w 3453894"/>
                <a:gd name="connsiteY6" fmla="*/ 2699286 h 2853704"/>
                <a:gd name="connsiteX7" fmla="*/ 3398961 w 3453894"/>
                <a:gd name="connsiteY7" fmla="*/ 2837399 h 2853704"/>
                <a:gd name="connsiteX8" fmla="*/ 3215869 w 3453894"/>
                <a:gd name="connsiteY8" fmla="*/ 2843219 h 2853704"/>
                <a:gd name="connsiteX9" fmla="*/ 3139669 w 3453894"/>
                <a:gd name="connsiteY9" fmla="*/ 2767019 h 2853704"/>
                <a:gd name="connsiteX10" fmla="*/ 3120619 w 3453894"/>
                <a:gd name="connsiteY10" fmla="*/ 2459044 h 2853704"/>
                <a:gd name="connsiteX11" fmla="*/ 2995736 w 3453894"/>
                <a:gd name="connsiteY11" fmla="*/ 1937286 h 2853704"/>
                <a:gd name="connsiteX12" fmla="*/ 2724802 w 3453894"/>
                <a:gd name="connsiteY12" fmla="*/ 1378486 h 2853704"/>
                <a:gd name="connsiteX13" fmla="*/ 2309936 w 3453894"/>
                <a:gd name="connsiteY13" fmla="*/ 912819 h 2853704"/>
                <a:gd name="connsiteX14" fmla="*/ 1598736 w 3453894"/>
                <a:gd name="connsiteY14" fmla="*/ 514886 h 2853704"/>
                <a:gd name="connsiteX15" fmla="*/ 1014536 w 3453894"/>
                <a:gd name="connsiteY15" fmla="*/ 421752 h 2853704"/>
                <a:gd name="connsiteX16" fmla="*/ 472669 w 3453894"/>
                <a:gd name="connsiteY16" fmla="*/ 455619 h 2853704"/>
                <a:gd name="connsiteX17" fmla="*/ 303336 w 3453894"/>
                <a:gd name="connsiteY17" fmla="*/ 447152 h 2853704"/>
                <a:gd name="connsiteX18" fmla="*/ 7002 w 3453894"/>
                <a:gd name="connsiteY18" fmla="*/ 472552 h 2853704"/>
                <a:gd name="connsiteX19" fmla="*/ 125536 w 3453894"/>
                <a:gd name="connsiteY19" fmla="*/ 345552 h 2853704"/>
                <a:gd name="connsiteX20" fmla="*/ 481136 w 3453894"/>
                <a:gd name="connsiteY20" fmla="*/ 150819 h 2853704"/>
                <a:gd name="connsiteX21" fmla="*/ 896002 w 3453894"/>
                <a:gd name="connsiteY21" fmla="*/ 15352 h 2853704"/>
                <a:gd name="connsiteX22" fmla="*/ 1082269 w 3453894"/>
                <a:gd name="connsiteY22" fmla="*/ 6886 h 2853704"/>
                <a:gd name="connsiteX0" fmla="*/ 1082269 w 3454994"/>
                <a:gd name="connsiteY0" fmla="*/ 6886 h 2853704"/>
                <a:gd name="connsiteX1" fmla="*/ 1776536 w 3454994"/>
                <a:gd name="connsiteY1" fmla="*/ 57686 h 2853704"/>
                <a:gd name="connsiteX2" fmla="*/ 2563936 w 3454994"/>
                <a:gd name="connsiteY2" fmla="*/ 438686 h 2853704"/>
                <a:gd name="connsiteX3" fmla="*/ 3114269 w 3454994"/>
                <a:gd name="connsiteY3" fmla="*/ 1005952 h 2853704"/>
                <a:gd name="connsiteX4" fmla="*/ 3392611 w 3454994"/>
                <a:gd name="connsiteY4" fmla="*/ 1692811 h 2853704"/>
                <a:gd name="connsiteX5" fmla="*/ 3452936 w 3454994"/>
                <a:gd name="connsiteY5" fmla="*/ 2267486 h 2853704"/>
                <a:gd name="connsiteX6" fmla="*/ 3437061 w 3454994"/>
                <a:gd name="connsiteY6" fmla="*/ 2699286 h 2853704"/>
                <a:gd name="connsiteX7" fmla="*/ 3398961 w 3454994"/>
                <a:gd name="connsiteY7" fmla="*/ 2837399 h 2853704"/>
                <a:gd name="connsiteX8" fmla="*/ 3215869 w 3454994"/>
                <a:gd name="connsiteY8" fmla="*/ 2843219 h 2853704"/>
                <a:gd name="connsiteX9" fmla="*/ 3139669 w 3454994"/>
                <a:gd name="connsiteY9" fmla="*/ 2767019 h 2853704"/>
                <a:gd name="connsiteX10" fmla="*/ 3120619 w 3454994"/>
                <a:gd name="connsiteY10" fmla="*/ 2459044 h 2853704"/>
                <a:gd name="connsiteX11" fmla="*/ 2995736 w 3454994"/>
                <a:gd name="connsiteY11" fmla="*/ 1937286 h 2853704"/>
                <a:gd name="connsiteX12" fmla="*/ 2724802 w 3454994"/>
                <a:gd name="connsiteY12" fmla="*/ 1378486 h 2853704"/>
                <a:gd name="connsiteX13" fmla="*/ 2309936 w 3454994"/>
                <a:gd name="connsiteY13" fmla="*/ 912819 h 2853704"/>
                <a:gd name="connsiteX14" fmla="*/ 1598736 w 3454994"/>
                <a:gd name="connsiteY14" fmla="*/ 514886 h 2853704"/>
                <a:gd name="connsiteX15" fmla="*/ 1014536 w 3454994"/>
                <a:gd name="connsiteY15" fmla="*/ 421752 h 2853704"/>
                <a:gd name="connsiteX16" fmla="*/ 472669 w 3454994"/>
                <a:gd name="connsiteY16" fmla="*/ 455619 h 2853704"/>
                <a:gd name="connsiteX17" fmla="*/ 303336 w 3454994"/>
                <a:gd name="connsiteY17" fmla="*/ 447152 h 2853704"/>
                <a:gd name="connsiteX18" fmla="*/ 7002 w 3454994"/>
                <a:gd name="connsiteY18" fmla="*/ 472552 h 2853704"/>
                <a:gd name="connsiteX19" fmla="*/ 125536 w 3454994"/>
                <a:gd name="connsiteY19" fmla="*/ 345552 h 2853704"/>
                <a:gd name="connsiteX20" fmla="*/ 481136 w 3454994"/>
                <a:gd name="connsiteY20" fmla="*/ 150819 h 2853704"/>
                <a:gd name="connsiteX21" fmla="*/ 896002 w 3454994"/>
                <a:gd name="connsiteY21" fmla="*/ 15352 h 2853704"/>
                <a:gd name="connsiteX22" fmla="*/ 1082269 w 3454994"/>
                <a:gd name="connsiteY22" fmla="*/ 6886 h 2853704"/>
                <a:gd name="connsiteX0" fmla="*/ 1082269 w 3454349"/>
                <a:gd name="connsiteY0" fmla="*/ 6886 h 2853704"/>
                <a:gd name="connsiteX1" fmla="*/ 1776536 w 3454349"/>
                <a:gd name="connsiteY1" fmla="*/ 57686 h 2853704"/>
                <a:gd name="connsiteX2" fmla="*/ 2563936 w 3454349"/>
                <a:gd name="connsiteY2" fmla="*/ 438686 h 2853704"/>
                <a:gd name="connsiteX3" fmla="*/ 3114269 w 3454349"/>
                <a:gd name="connsiteY3" fmla="*/ 1005952 h 2853704"/>
                <a:gd name="connsiteX4" fmla="*/ 3392611 w 3454349"/>
                <a:gd name="connsiteY4" fmla="*/ 1692811 h 2853704"/>
                <a:gd name="connsiteX5" fmla="*/ 3452936 w 3454349"/>
                <a:gd name="connsiteY5" fmla="*/ 2267486 h 2853704"/>
                <a:gd name="connsiteX6" fmla="*/ 3432298 w 3454349"/>
                <a:gd name="connsiteY6" fmla="*/ 2699286 h 2853704"/>
                <a:gd name="connsiteX7" fmla="*/ 3398961 w 3454349"/>
                <a:gd name="connsiteY7" fmla="*/ 2837399 h 2853704"/>
                <a:gd name="connsiteX8" fmla="*/ 3215869 w 3454349"/>
                <a:gd name="connsiteY8" fmla="*/ 2843219 h 2853704"/>
                <a:gd name="connsiteX9" fmla="*/ 3139669 w 3454349"/>
                <a:gd name="connsiteY9" fmla="*/ 2767019 h 2853704"/>
                <a:gd name="connsiteX10" fmla="*/ 3120619 w 3454349"/>
                <a:gd name="connsiteY10" fmla="*/ 2459044 h 2853704"/>
                <a:gd name="connsiteX11" fmla="*/ 2995736 w 3454349"/>
                <a:gd name="connsiteY11" fmla="*/ 1937286 h 2853704"/>
                <a:gd name="connsiteX12" fmla="*/ 2724802 w 3454349"/>
                <a:gd name="connsiteY12" fmla="*/ 1378486 h 2853704"/>
                <a:gd name="connsiteX13" fmla="*/ 2309936 w 3454349"/>
                <a:gd name="connsiteY13" fmla="*/ 912819 h 2853704"/>
                <a:gd name="connsiteX14" fmla="*/ 1598736 w 3454349"/>
                <a:gd name="connsiteY14" fmla="*/ 514886 h 2853704"/>
                <a:gd name="connsiteX15" fmla="*/ 1014536 w 3454349"/>
                <a:gd name="connsiteY15" fmla="*/ 421752 h 2853704"/>
                <a:gd name="connsiteX16" fmla="*/ 472669 w 3454349"/>
                <a:gd name="connsiteY16" fmla="*/ 455619 h 2853704"/>
                <a:gd name="connsiteX17" fmla="*/ 303336 w 3454349"/>
                <a:gd name="connsiteY17" fmla="*/ 447152 h 2853704"/>
                <a:gd name="connsiteX18" fmla="*/ 7002 w 3454349"/>
                <a:gd name="connsiteY18" fmla="*/ 472552 h 2853704"/>
                <a:gd name="connsiteX19" fmla="*/ 125536 w 3454349"/>
                <a:gd name="connsiteY19" fmla="*/ 345552 h 2853704"/>
                <a:gd name="connsiteX20" fmla="*/ 481136 w 3454349"/>
                <a:gd name="connsiteY20" fmla="*/ 150819 h 2853704"/>
                <a:gd name="connsiteX21" fmla="*/ 896002 w 3454349"/>
                <a:gd name="connsiteY21" fmla="*/ 15352 h 2853704"/>
                <a:gd name="connsiteX22" fmla="*/ 1082269 w 3454349"/>
                <a:gd name="connsiteY22" fmla="*/ 6886 h 2853704"/>
                <a:gd name="connsiteX0" fmla="*/ 1082269 w 3454349"/>
                <a:gd name="connsiteY0" fmla="*/ 7815 h 2854633"/>
                <a:gd name="connsiteX1" fmla="*/ 1824161 w 3454349"/>
                <a:gd name="connsiteY1" fmla="*/ 72902 h 2854633"/>
                <a:gd name="connsiteX2" fmla="*/ 2563936 w 3454349"/>
                <a:gd name="connsiteY2" fmla="*/ 439615 h 2854633"/>
                <a:gd name="connsiteX3" fmla="*/ 3114269 w 3454349"/>
                <a:gd name="connsiteY3" fmla="*/ 1006881 h 2854633"/>
                <a:gd name="connsiteX4" fmla="*/ 3392611 w 3454349"/>
                <a:gd name="connsiteY4" fmla="*/ 1693740 h 2854633"/>
                <a:gd name="connsiteX5" fmla="*/ 3452936 w 3454349"/>
                <a:gd name="connsiteY5" fmla="*/ 2268415 h 2854633"/>
                <a:gd name="connsiteX6" fmla="*/ 3432298 w 3454349"/>
                <a:gd name="connsiteY6" fmla="*/ 2700215 h 2854633"/>
                <a:gd name="connsiteX7" fmla="*/ 3398961 w 3454349"/>
                <a:gd name="connsiteY7" fmla="*/ 2838328 h 2854633"/>
                <a:gd name="connsiteX8" fmla="*/ 3215869 w 3454349"/>
                <a:gd name="connsiteY8" fmla="*/ 2844148 h 2854633"/>
                <a:gd name="connsiteX9" fmla="*/ 3139669 w 3454349"/>
                <a:gd name="connsiteY9" fmla="*/ 2767948 h 2854633"/>
                <a:gd name="connsiteX10" fmla="*/ 3120619 w 3454349"/>
                <a:gd name="connsiteY10" fmla="*/ 2459973 h 2854633"/>
                <a:gd name="connsiteX11" fmla="*/ 2995736 w 3454349"/>
                <a:gd name="connsiteY11" fmla="*/ 1938215 h 2854633"/>
                <a:gd name="connsiteX12" fmla="*/ 2724802 w 3454349"/>
                <a:gd name="connsiteY12" fmla="*/ 1379415 h 2854633"/>
                <a:gd name="connsiteX13" fmla="*/ 2309936 w 3454349"/>
                <a:gd name="connsiteY13" fmla="*/ 913748 h 2854633"/>
                <a:gd name="connsiteX14" fmla="*/ 1598736 w 3454349"/>
                <a:gd name="connsiteY14" fmla="*/ 515815 h 2854633"/>
                <a:gd name="connsiteX15" fmla="*/ 1014536 w 3454349"/>
                <a:gd name="connsiteY15" fmla="*/ 422681 h 2854633"/>
                <a:gd name="connsiteX16" fmla="*/ 472669 w 3454349"/>
                <a:gd name="connsiteY16" fmla="*/ 456548 h 2854633"/>
                <a:gd name="connsiteX17" fmla="*/ 303336 w 3454349"/>
                <a:gd name="connsiteY17" fmla="*/ 448081 h 2854633"/>
                <a:gd name="connsiteX18" fmla="*/ 7002 w 3454349"/>
                <a:gd name="connsiteY18" fmla="*/ 473481 h 2854633"/>
                <a:gd name="connsiteX19" fmla="*/ 125536 w 3454349"/>
                <a:gd name="connsiteY19" fmla="*/ 346481 h 2854633"/>
                <a:gd name="connsiteX20" fmla="*/ 481136 w 3454349"/>
                <a:gd name="connsiteY20" fmla="*/ 151748 h 2854633"/>
                <a:gd name="connsiteX21" fmla="*/ 896002 w 3454349"/>
                <a:gd name="connsiteY21" fmla="*/ 16281 h 2854633"/>
                <a:gd name="connsiteX22" fmla="*/ 1082269 w 3454349"/>
                <a:gd name="connsiteY22" fmla="*/ 7815 h 2854633"/>
                <a:gd name="connsiteX0" fmla="*/ 1167994 w 3454349"/>
                <a:gd name="connsiteY0" fmla="*/ 6567 h 2858147"/>
                <a:gd name="connsiteX1" fmla="*/ 1824161 w 3454349"/>
                <a:gd name="connsiteY1" fmla="*/ 76416 h 2858147"/>
                <a:gd name="connsiteX2" fmla="*/ 2563936 w 3454349"/>
                <a:gd name="connsiteY2" fmla="*/ 443129 h 2858147"/>
                <a:gd name="connsiteX3" fmla="*/ 3114269 w 3454349"/>
                <a:gd name="connsiteY3" fmla="*/ 1010395 h 2858147"/>
                <a:gd name="connsiteX4" fmla="*/ 3392611 w 3454349"/>
                <a:gd name="connsiteY4" fmla="*/ 1697254 h 2858147"/>
                <a:gd name="connsiteX5" fmla="*/ 3452936 w 3454349"/>
                <a:gd name="connsiteY5" fmla="*/ 2271929 h 2858147"/>
                <a:gd name="connsiteX6" fmla="*/ 3432298 w 3454349"/>
                <a:gd name="connsiteY6" fmla="*/ 2703729 h 2858147"/>
                <a:gd name="connsiteX7" fmla="*/ 3398961 w 3454349"/>
                <a:gd name="connsiteY7" fmla="*/ 2841842 h 2858147"/>
                <a:gd name="connsiteX8" fmla="*/ 3215869 w 3454349"/>
                <a:gd name="connsiteY8" fmla="*/ 2847662 h 2858147"/>
                <a:gd name="connsiteX9" fmla="*/ 3139669 w 3454349"/>
                <a:gd name="connsiteY9" fmla="*/ 2771462 h 2858147"/>
                <a:gd name="connsiteX10" fmla="*/ 3120619 w 3454349"/>
                <a:gd name="connsiteY10" fmla="*/ 2463487 h 2858147"/>
                <a:gd name="connsiteX11" fmla="*/ 2995736 w 3454349"/>
                <a:gd name="connsiteY11" fmla="*/ 1941729 h 2858147"/>
                <a:gd name="connsiteX12" fmla="*/ 2724802 w 3454349"/>
                <a:gd name="connsiteY12" fmla="*/ 1382929 h 2858147"/>
                <a:gd name="connsiteX13" fmla="*/ 2309936 w 3454349"/>
                <a:gd name="connsiteY13" fmla="*/ 917262 h 2858147"/>
                <a:gd name="connsiteX14" fmla="*/ 1598736 w 3454349"/>
                <a:gd name="connsiteY14" fmla="*/ 519329 h 2858147"/>
                <a:gd name="connsiteX15" fmla="*/ 1014536 w 3454349"/>
                <a:gd name="connsiteY15" fmla="*/ 426195 h 2858147"/>
                <a:gd name="connsiteX16" fmla="*/ 472669 w 3454349"/>
                <a:gd name="connsiteY16" fmla="*/ 460062 h 2858147"/>
                <a:gd name="connsiteX17" fmla="*/ 303336 w 3454349"/>
                <a:gd name="connsiteY17" fmla="*/ 451595 h 2858147"/>
                <a:gd name="connsiteX18" fmla="*/ 7002 w 3454349"/>
                <a:gd name="connsiteY18" fmla="*/ 476995 h 2858147"/>
                <a:gd name="connsiteX19" fmla="*/ 125536 w 3454349"/>
                <a:gd name="connsiteY19" fmla="*/ 349995 h 2858147"/>
                <a:gd name="connsiteX20" fmla="*/ 481136 w 3454349"/>
                <a:gd name="connsiteY20" fmla="*/ 155262 h 2858147"/>
                <a:gd name="connsiteX21" fmla="*/ 896002 w 3454349"/>
                <a:gd name="connsiteY21" fmla="*/ 19795 h 2858147"/>
                <a:gd name="connsiteX22" fmla="*/ 1167994 w 3454349"/>
                <a:gd name="connsiteY22" fmla="*/ 6567 h 2858147"/>
                <a:gd name="connsiteX0" fmla="*/ 1167994 w 3454349"/>
                <a:gd name="connsiteY0" fmla="*/ 3446 h 2855026"/>
                <a:gd name="connsiteX1" fmla="*/ 1824161 w 3454349"/>
                <a:gd name="connsiteY1" fmla="*/ 73295 h 2855026"/>
                <a:gd name="connsiteX2" fmla="*/ 2563936 w 3454349"/>
                <a:gd name="connsiteY2" fmla="*/ 440008 h 2855026"/>
                <a:gd name="connsiteX3" fmla="*/ 3114269 w 3454349"/>
                <a:gd name="connsiteY3" fmla="*/ 1007274 h 2855026"/>
                <a:gd name="connsiteX4" fmla="*/ 3392611 w 3454349"/>
                <a:gd name="connsiteY4" fmla="*/ 1694133 h 2855026"/>
                <a:gd name="connsiteX5" fmla="*/ 3452936 w 3454349"/>
                <a:gd name="connsiteY5" fmla="*/ 2268808 h 2855026"/>
                <a:gd name="connsiteX6" fmla="*/ 3432298 w 3454349"/>
                <a:gd name="connsiteY6" fmla="*/ 2700608 h 2855026"/>
                <a:gd name="connsiteX7" fmla="*/ 3398961 w 3454349"/>
                <a:gd name="connsiteY7" fmla="*/ 2838721 h 2855026"/>
                <a:gd name="connsiteX8" fmla="*/ 3215869 w 3454349"/>
                <a:gd name="connsiteY8" fmla="*/ 2844541 h 2855026"/>
                <a:gd name="connsiteX9" fmla="*/ 3139669 w 3454349"/>
                <a:gd name="connsiteY9" fmla="*/ 2768341 h 2855026"/>
                <a:gd name="connsiteX10" fmla="*/ 3120619 w 3454349"/>
                <a:gd name="connsiteY10" fmla="*/ 2460366 h 2855026"/>
                <a:gd name="connsiteX11" fmla="*/ 2995736 w 3454349"/>
                <a:gd name="connsiteY11" fmla="*/ 1938608 h 2855026"/>
                <a:gd name="connsiteX12" fmla="*/ 2724802 w 3454349"/>
                <a:gd name="connsiteY12" fmla="*/ 1379808 h 2855026"/>
                <a:gd name="connsiteX13" fmla="*/ 2309936 w 3454349"/>
                <a:gd name="connsiteY13" fmla="*/ 914141 h 2855026"/>
                <a:gd name="connsiteX14" fmla="*/ 1598736 w 3454349"/>
                <a:gd name="connsiteY14" fmla="*/ 516208 h 2855026"/>
                <a:gd name="connsiteX15" fmla="*/ 1014536 w 3454349"/>
                <a:gd name="connsiteY15" fmla="*/ 423074 h 2855026"/>
                <a:gd name="connsiteX16" fmla="*/ 472669 w 3454349"/>
                <a:gd name="connsiteY16" fmla="*/ 456941 h 2855026"/>
                <a:gd name="connsiteX17" fmla="*/ 303336 w 3454349"/>
                <a:gd name="connsiteY17" fmla="*/ 448474 h 2855026"/>
                <a:gd name="connsiteX18" fmla="*/ 7002 w 3454349"/>
                <a:gd name="connsiteY18" fmla="*/ 473874 h 2855026"/>
                <a:gd name="connsiteX19" fmla="*/ 125536 w 3454349"/>
                <a:gd name="connsiteY19" fmla="*/ 346874 h 2855026"/>
                <a:gd name="connsiteX20" fmla="*/ 481136 w 3454349"/>
                <a:gd name="connsiteY20" fmla="*/ 152141 h 2855026"/>
                <a:gd name="connsiteX21" fmla="*/ 896002 w 3454349"/>
                <a:gd name="connsiteY21" fmla="*/ 16674 h 2855026"/>
                <a:gd name="connsiteX22" fmla="*/ 1167994 w 3454349"/>
                <a:gd name="connsiteY22" fmla="*/ 3446 h 2855026"/>
                <a:gd name="connsiteX0" fmla="*/ 1167994 w 3454349"/>
                <a:gd name="connsiteY0" fmla="*/ 3446 h 2855026"/>
                <a:gd name="connsiteX1" fmla="*/ 1824161 w 3454349"/>
                <a:gd name="connsiteY1" fmla="*/ 73295 h 2855026"/>
                <a:gd name="connsiteX2" fmla="*/ 2563936 w 3454349"/>
                <a:gd name="connsiteY2" fmla="*/ 440008 h 2855026"/>
                <a:gd name="connsiteX3" fmla="*/ 3114269 w 3454349"/>
                <a:gd name="connsiteY3" fmla="*/ 1007274 h 2855026"/>
                <a:gd name="connsiteX4" fmla="*/ 3392611 w 3454349"/>
                <a:gd name="connsiteY4" fmla="*/ 1694133 h 2855026"/>
                <a:gd name="connsiteX5" fmla="*/ 3452936 w 3454349"/>
                <a:gd name="connsiteY5" fmla="*/ 2268808 h 2855026"/>
                <a:gd name="connsiteX6" fmla="*/ 3432298 w 3454349"/>
                <a:gd name="connsiteY6" fmla="*/ 2700608 h 2855026"/>
                <a:gd name="connsiteX7" fmla="*/ 3398961 w 3454349"/>
                <a:gd name="connsiteY7" fmla="*/ 2838721 h 2855026"/>
                <a:gd name="connsiteX8" fmla="*/ 3215869 w 3454349"/>
                <a:gd name="connsiteY8" fmla="*/ 2844541 h 2855026"/>
                <a:gd name="connsiteX9" fmla="*/ 3139669 w 3454349"/>
                <a:gd name="connsiteY9" fmla="*/ 2768341 h 2855026"/>
                <a:gd name="connsiteX10" fmla="*/ 3120619 w 3454349"/>
                <a:gd name="connsiteY10" fmla="*/ 2460366 h 2855026"/>
                <a:gd name="connsiteX11" fmla="*/ 2995736 w 3454349"/>
                <a:gd name="connsiteY11" fmla="*/ 1938608 h 2855026"/>
                <a:gd name="connsiteX12" fmla="*/ 2724802 w 3454349"/>
                <a:gd name="connsiteY12" fmla="*/ 1379808 h 2855026"/>
                <a:gd name="connsiteX13" fmla="*/ 2309936 w 3454349"/>
                <a:gd name="connsiteY13" fmla="*/ 914141 h 2855026"/>
                <a:gd name="connsiteX14" fmla="*/ 1598736 w 3454349"/>
                <a:gd name="connsiteY14" fmla="*/ 516208 h 2855026"/>
                <a:gd name="connsiteX15" fmla="*/ 1014536 w 3454349"/>
                <a:gd name="connsiteY15" fmla="*/ 423074 h 2855026"/>
                <a:gd name="connsiteX16" fmla="*/ 472669 w 3454349"/>
                <a:gd name="connsiteY16" fmla="*/ 456941 h 2855026"/>
                <a:gd name="connsiteX17" fmla="*/ 303336 w 3454349"/>
                <a:gd name="connsiteY17" fmla="*/ 448474 h 2855026"/>
                <a:gd name="connsiteX18" fmla="*/ 7002 w 3454349"/>
                <a:gd name="connsiteY18" fmla="*/ 473874 h 2855026"/>
                <a:gd name="connsiteX19" fmla="*/ 125536 w 3454349"/>
                <a:gd name="connsiteY19" fmla="*/ 346874 h 2855026"/>
                <a:gd name="connsiteX20" fmla="*/ 481136 w 3454349"/>
                <a:gd name="connsiteY20" fmla="*/ 152141 h 2855026"/>
                <a:gd name="connsiteX21" fmla="*/ 896002 w 3454349"/>
                <a:gd name="connsiteY21" fmla="*/ 16674 h 2855026"/>
                <a:gd name="connsiteX22" fmla="*/ 1167994 w 3454349"/>
                <a:gd name="connsiteY22" fmla="*/ 3446 h 2855026"/>
                <a:gd name="connsiteX0" fmla="*/ 1167994 w 3454349"/>
                <a:gd name="connsiteY0" fmla="*/ 1499 h 2853079"/>
                <a:gd name="connsiteX1" fmla="*/ 1824161 w 3454349"/>
                <a:gd name="connsiteY1" fmla="*/ 71348 h 2853079"/>
                <a:gd name="connsiteX2" fmla="*/ 2563936 w 3454349"/>
                <a:gd name="connsiteY2" fmla="*/ 438061 h 2853079"/>
                <a:gd name="connsiteX3" fmla="*/ 3114269 w 3454349"/>
                <a:gd name="connsiteY3" fmla="*/ 1005327 h 2853079"/>
                <a:gd name="connsiteX4" fmla="*/ 3392611 w 3454349"/>
                <a:gd name="connsiteY4" fmla="*/ 1692186 h 2853079"/>
                <a:gd name="connsiteX5" fmla="*/ 3452936 w 3454349"/>
                <a:gd name="connsiteY5" fmla="*/ 2266861 h 2853079"/>
                <a:gd name="connsiteX6" fmla="*/ 3432298 w 3454349"/>
                <a:gd name="connsiteY6" fmla="*/ 2698661 h 2853079"/>
                <a:gd name="connsiteX7" fmla="*/ 3398961 w 3454349"/>
                <a:gd name="connsiteY7" fmla="*/ 2836774 h 2853079"/>
                <a:gd name="connsiteX8" fmla="*/ 3215869 w 3454349"/>
                <a:gd name="connsiteY8" fmla="*/ 2842594 h 2853079"/>
                <a:gd name="connsiteX9" fmla="*/ 3139669 w 3454349"/>
                <a:gd name="connsiteY9" fmla="*/ 2766394 h 2853079"/>
                <a:gd name="connsiteX10" fmla="*/ 3120619 w 3454349"/>
                <a:gd name="connsiteY10" fmla="*/ 2458419 h 2853079"/>
                <a:gd name="connsiteX11" fmla="*/ 2995736 w 3454349"/>
                <a:gd name="connsiteY11" fmla="*/ 1936661 h 2853079"/>
                <a:gd name="connsiteX12" fmla="*/ 2724802 w 3454349"/>
                <a:gd name="connsiteY12" fmla="*/ 1377861 h 2853079"/>
                <a:gd name="connsiteX13" fmla="*/ 2309936 w 3454349"/>
                <a:gd name="connsiteY13" fmla="*/ 912194 h 2853079"/>
                <a:gd name="connsiteX14" fmla="*/ 1598736 w 3454349"/>
                <a:gd name="connsiteY14" fmla="*/ 514261 h 2853079"/>
                <a:gd name="connsiteX15" fmla="*/ 1014536 w 3454349"/>
                <a:gd name="connsiteY15" fmla="*/ 421127 h 2853079"/>
                <a:gd name="connsiteX16" fmla="*/ 472669 w 3454349"/>
                <a:gd name="connsiteY16" fmla="*/ 454994 h 2853079"/>
                <a:gd name="connsiteX17" fmla="*/ 303336 w 3454349"/>
                <a:gd name="connsiteY17" fmla="*/ 446527 h 2853079"/>
                <a:gd name="connsiteX18" fmla="*/ 7002 w 3454349"/>
                <a:gd name="connsiteY18" fmla="*/ 471927 h 2853079"/>
                <a:gd name="connsiteX19" fmla="*/ 125536 w 3454349"/>
                <a:gd name="connsiteY19" fmla="*/ 344927 h 2853079"/>
                <a:gd name="connsiteX20" fmla="*/ 481136 w 3454349"/>
                <a:gd name="connsiteY20" fmla="*/ 150194 h 2853079"/>
                <a:gd name="connsiteX21" fmla="*/ 900765 w 3454349"/>
                <a:gd name="connsiteY21" fmla="*/ 29015 h 2853079"/>
                <a:gd name="connsiteX22" fmla="*/ 1167994 w 3454349"/>
                <a:gd name="connsiteY22" fmla="*/ 1499 h 2853079"/>
                <a:gd name="connsiteX0" fmla="*/ 1234669 w 3454349"/>
                <a:gd name="connsiteY0" fmla="*/ 2800 h 2849617"/>
                <a:gd name="connsiteX1" fmla="*/ 1824161 w 3454349"/>
                <a:gd name="connsiteY1" fmla="*/ 67886 h 2849617"/>
                <a:gd name="connsiteX2" fmla="*/ 2563936 w 3454349"/>
                <a:gd name="connsiteY2" fmla="*/ 434599 h 2849617"/>
                <a:gd name="connsiteX3" fmla="*/ 3114269 w 3454349"/>
                <a:gd name="connsiteY3" fmla="*/ 1001865 h 2849617"/>
                <a:gd name="connsiteX4" fmla="*/ 3392611 w 3454349"/>
                <a:gd name="connsiteY4" fmla="*/ 1688724 h 2849617"/>
                <a:gd name="connsiteX5" fmla="*/ 3452936 w 3454349"/>
                <a:gd name="connsiteY5" fmla="*/ 2263399 h 2849617"/>
                <a:gd name="connsiteX6" fmla="*/ 3432298 w 3454349"/>
                <a:gd name="connsiteY6" fmla="*/ 2695199 h 2849617"/>
                <a:gd name="connsiteX7" fmla="*/ 3398961 w 3454349"/>
                <a:gd name="connsiteY7" fmla="*/ 2833312 h 2849617"/>
                <a:gd name="connsiteX8" fmla="*/ 3215869 w 3454349"/>
                <a:gd name="connsiteY8" fmla="*/ 2839132 h 2849617"/>
                <a:gd name="connsiteX9" fmla="*/ 3139669 w 3454349"/>
                <a:gd name="connsiteY9" fmla="*/ 2762932 h 2849617"/>
                <a:gd name="connsiteX10" fmla="*/ 3120619 w 3454349"/>
                <a:gd name="connsiteY10" fmla="*/ 2454957 h 2849617"/>
                <a:gd name="connsiteX11" fmla="*/ 2995736 w 3454349"/>
                <a:gd name="connsiteY11" fmla="*/ 1933199 h 2849617"/>
                <a:gd name="connsiteX12" fmla="*/ 2724802 w 3454349"/>
                <a:gd name="connsiteY12" fmla="*/ 1374399 h 2849617"/>
                <a:gd name="connsiteX13" fmla="*/ 2309936 w 3454349"/>
                <a:gd name="connsiteY13" fmla="*/ 908732 h 2849617"/>
                <a:gd name="connsiteX14" fmla="*/ 1598736 w 3454349"/>
                <a:gd name="connsiteY14" fmla="*/ 510799 h 2849617"/>
                <a:gd name="connsiteX15" fmla="*/ 1014536 w 3454349"/>
                <a:gd name="connsiteY15" fmla="*/ 417665 h 2849617"/>
                <a:gd name="connsiteX16" fmla="*/ 472669 w 3454349"/>
                <a:gd name="connsiteY16" fmla="*/ 451532 h 2849617"/>
                <a:gd name="connsiteX17" fmla="*/ 303336 w 3454349"/>
                <a:gd name="connsiteY17" fmla="*/ 443065 h 2849617"/>
                <a:gd name="connsiteX18" fmla="*/ 7002 w 3454349"/>
                <a:gd name="connsiteY18" fmla="*/ 468465 h 2849617"/>
                <a:gd name="connsiteX19" fmla="*/ 125536 w 3454349"/>
                <a:gd name="connsiteY19" fmla="*/ 341465 h 2849617"/>
                <a:gd name="connsiteX20" fmla="*/ 481136 w 3454349"/>
                <a:gd name="connsiteY20" fmla="*/ 146732 h 2849617"/>
                <a:gd name="connsiteX21" fmla="*/ 900765 w 3454349"/>
                <a:gd name="connsiteY21" fmla="*/ 25553 h 2849617"/>
                <a:gd name="connsiteX22" fmla="*/ 1234669 w 3454349"/>
                <a:gd name="connsiteY22" fmla="*/ 2800 h 2849617"/>
                <a:gd name="connsiteX0" fmla="*/ 1268007 w 3454349"/>
                <a:gd name="connsiteY0" fmla="*/ 2800 h 2849617"/>
                <a:gd name="connsiteX1" fmla="*/ 1824161 w 3454349"/>
                <a:gd name="connsiteY1" fmla="*/ 67886 h 2849617"/>
                <a:gd name="connsiteX2" fmla="*/ 2563936 w 3454349"/>
                <a:gd name="connsiteY2" fmla="*/ 434599 h 2849617"/>
                <a:gd name="connsiteX3" fmla="*/ 3114269 w 3454349"/>
                <a:gd name="connsiteY3" fmla="*/ 1001865 h 2849617"/>
                <a:gd name="connsiteX4" fmla="*/ 3392611 w 3454349"/>
                <a:gd name="connsiteY4" fmla="*/ 1688724 h 2849617"/>
                <a:gd name="connsiteX5" fmla="*/ 3452936 w 3454349"/>
                <a:gd name="connsiteY5" fmla="*/ 2263399 h 2849617"/>
                <a:gd name="connsiteX6" fmla="*/ 3432298 w 3454349"/>
                <a:gd name="connsiteY6" fmla="*/ 2695199 h 2849617"/>
                <a:gd name="connsiteX7" fmla="*/ 3398961 w 3454349"/>
                <a:gd name="connsiteY7" fmla="*/ 2833312 h 2849617"/>
                <a:gd name="connsiteX8" fmla="*/ 3215869 w 3454349"/>
                <a:gd name="connsiteY8" fmla="*/ 2839132 h 2849617"/>
                <a:gd name="connsiteX9" fmla="*/ 3139669 w 3454349"/>
                <a:gd name="connsiteY9" fmla="*/ 2762932 h 2849617"/>
                <a:gd name="connsiteX10" fmla="*/ 3120619 w 3454349"/>
                <a:gd name="connsiteY10" fmla="*/ 2454957 h 2849617"/>
                <a:gd name="connsiteX11" fmla="*/ 2995736 w 3454349"/>
                <a:gd name="connsiteY11" fmla="*/ 1933199 h 2849617"/>
                <a:gd name="connsiteX12" fmla="*/ 2724802 w 3454349"/>
                <a:gd name="connsiteY12" fmla="*/ 1374399 h 2849617"/>
                <a:gd name="connsiteX13" fmla="*/ 2309936 w 3454349"/>
                <a:gd name="connsiteY13" fmla="*/ 908732 h 2849617"/>
                <a:gd name="connsiteX14" fmla="*/ 1598736 w 3454349"/>
                <a:gd name="connsiteY14" fmla="*/ 510799 h 2849617"/>
                <a:gd name="connsiteX15" fmla="*/ 1014536 w 3454349"/>
                <a:gd name="connsiteY15" fmla="*/ 417665 h 2849617"/>
                <a:gd name="connsiteX16" fmla="*/ 472669 w 3454349"/>
                <a:gd name="connsiteY16" fmla="*/ 451532 h 2849617"/>
                <a:gd name="connsiteX17" fmla="*/ 303336 w 3454349"/>
                <a:gd name="connsiteY17" fmla="*/ 443065 h 2849617"/>
                <a:gd name="connsiteX18" fmla="*/ 7002 w 3454349"/>
                <a:gd name="connsiteY18" fmla="*/ 468465 h 2849617"/>
                <a:gd name="connsiteX19" fmla="*/ 125536 w 3454349"/>
                <a:gd name="connsiteY19" fmla="*/ 341465 h 2849617"/>
                <a:gd name="connsiteX20" fmla="*/ 481136 w 3454349"/>
                <a:gd name="connsiteY20" fmla="*/ 146732 h 2849617"/>
                <a:gd name="connsiteX21" fmla="*/ 900765 w 3454349"/>
                <a:gd name="connsiteY21" fmla="*/ 25553 h 2849617"/>
                <a:gd name="connsiteX22" fmla="*/ 1268007 w 3454349"/>
                <a:gd name="connsiteY22" fmla="*/ 2800 h 2849617"/>
                <a:gd name="connsiteX0" fmla="*/ 1268007 w 3454349"/>
                <a:gd name="connsiteY0" fmla="*/ 4166 h 2850983"/>
                <a:gd name="connsiteX1" fmla="*/ 1852736 w 3454349"/>
                <a:gd name="connsiteY1" fmla="*/ 88302 h 2850983"/>
                <a:gd name="connsiteX2" fmla="*/ 2563936 w 3454349"/>
                <a:gd name="connsiteY2" fmla="*/ 435965 h 2850983"/>
                <a:gd name="connsiteX3" fmla="*/ 3114269 w 3454349"/>
                <a:gd name="connsiteY3" fmla="*/ 1003231 h 2850983"/>
                <a:gd name="connsiteX4" fmla="*/ 3392611 w 3454349"/>
                <a:gd name="connsiteY4" fmla="*/ 1690090 h 2850983"/>
                <a:gd name="connsiteX5" fmla="*/ 3452936 w 3454349"/>
                <a:gd name="connsiteY5" fmla="*/ 2264765 h 2850983"/>
                <a:gd name="connsiteX6" fmla="*/ 3432298 w 3454349"/>
                <a:gd name="connsiteY6" fmla="*/ 2696565 h 2850983"/>
                <a:gd name="connsiteX7" fmla="*/ 3398961 w 3454349"/>
                <a:gd name="connsiteY7" fmla="*/ 2834678 h 2850983"/>
                <a:gd name="connsiteX8" fmla="*/ 3215869 w 3454349"/>
                <a:gd name="connsiteY8" fmla="*/ 2840498 h 2850983"/>
                <a:gd name="connsiteX9" fmla="*/ 3139669 w 3454349"/>
                <a:gd name="connsiteY9" fmla="*/ 2764298 h 2850983"/>
                <a:gd name="connsiteX10" fmla="*/ 3120619 w 3454349"/>
                <a:gd name="connsiteY10" fmla="*/ 2456323 h 2850983"/>
                <a:gd name="connsiteX11" fmla="*/ 2995736 w 3454349"/>
                <a:gd name="connsiteY11" fmla="*/ 1934565 h 2850983"/>
                <a:gd name="connsiteX12" fmla="*/ 2724802 w 3454349"/>
                <a:gd name="connsiteY12" fmla="*/ 1375765 h 2850983"/>
                <a:gd name="connsiteX13" fmla="*/ 2309936 w 3454349"/>
                <a:gd name="connsiteY13" fmla="*/ 910098 h 2850983"/>
                <a:gd name="connsiteX14" fmla="*/ 1598736 w 3454349"/>
                <a:gd name="connsiteY14" fmla="*/ 512165 h 2850983"/>
                <a:gd name="connsiteX15" fmla="*/ 1014536 w 3454349"/>
                <a:gd name="connsiteY15" fmla="*/ 419031 h 2850983"/>
                <a:gd name="connsiteX16" fmla="*/ 472669 w 3454349"/>
                <a:gd name="connsiteY16" fmla="*/ 452898 h 2850983"/>
                <a:gd name="connsiteX17" fmla="*/ 303336 w 3454349"/>
                <a:gd name="connsiteY17" fmla="*/ 444431 h 2850983"/>
                <a:gd name="connsiteX18" fmla="*/ 7002 w 3454349"/>
                <a:gd name="connsiteY18" fmla="*/ 469831 h 2850983"/>
                <a:gd name="connsiteX19" fmla="*/ 125536 w 3454349"/>
                <a:gd name="connsiteY19" fmla="*/ 342831 h 2850983"/>
                <a:gd name="connsiteX20" fmla="*/ 481136 w 3454349"/>
                <a:gd name="connsiteY20" fmla="*/ 148098 h 2850983"/>
                <a:gd name="connsiteX21" fmla="*/ 900765 w 3454349"/>
                <a:gd name="connsiteY21" fmla="*/ 26919 h 2850983"/>
                <a:gd name="connsiteX22" fmla="*/ 1268007 w 3454349"/>
                <a:gd name="connsiteY22" fmla="*/ 4166 h 2850983"/>
                <a:gd name="connsiteX0" fmla="*/ 1268007 w 3454349"/>
                <a:gd name="connsiteY0" fmla="*/ 4166 h 2850983"/>
                <a:gd name="connsiteX1" fmla="*/ 1852736 w 3454349"/>
                <a:gd name="connsiteY1" fmla="*/ 88302 h 2850983"/>
                <a:gd name="connsiteX2" fmla="*/ 2563936 w 3454349"/>
                <a:gd name="connsiteY2" fmla="*/ 435965 h 2850983"/>
                <a:gd name="connsiteX3" fmla="*/ 3114269 w 3454349"/>
                <a:gd name="connsiteY3" fmla="*/ 1003231 h 2850983"/>
                <a:gd name="connsiteX4" fmla="*/ 3392611 w 3454349"/>
                <a:gd name="connsiteY4" fmla="*/ 1690090 h 2850983"/>
                <a:gd name="connsiteX5" fmla="*/ 3452936 w 3454349"/>
                <a:gd name="connsiteY5" fmla="*/ 2264765 h 2850983"/>
                <a:gd name="connsiteX6" fmla="*/ 3432298 w 3454349"/>
                <a:gd name="connsiteY6" fmla="*/ 2696565 h 2850983"/>
                <a:gd name="connsiteX7" fmla="*/ 3398961 w 3454349"/>
                <a:gd name="connsiteY7" fmla="*/ 2834678 h 2850983"/>
                <a:gd name="connsiteX8" fmla="*/ 3215869 w 3454349"/>
                <a:gd name="connsiteY8" fmla="*/ 2840498 h 2850983"/>
                <a:gd name="connsiteX9" fmla="*/ 3139669 w 3454349"/>
                <a:gd name="connsiteY9" fmla="*/ 2764298 h 2850983"/>
                <a:gd name="connsiteX10" fmla="*/ 3120619 w 3454349"/>
                <a:gd name="connsiteY10" fmla="*/ 2456323 h 2850983"/>
                <a:gd name="connsiteX11" fmla="*/ 2995736 w 3454349"/>
                <a:gd name="connsiteY11" fmla="*/ 1934565 h 2850983"/>
                <a:gd name="connsiteX12" fmla="*/ 2724802 w 3454349"/>
                <a:gd name="connsiteY12" fmla="*/ 1375765 h 2850983"/>
                <a:gd name="connsiteX13" fmla="*/ 2309936 w 3454349"/>
                <a:gd name="connsiteY13" fmla="*/ 910098 h 2850983"/>
                <a:gd name="connsiteX14" fmla="*/ 1598736 w 3454349"/>
                <a:gd name="connsiteY14" fmla="*/ 512165 h 2850983"/>
                <a:gd name="connsiteX15" fmla="*/ 1014536 w 3454349"/>
                <a:gd name="connsiteY15" fmla="*/ 419031 h 2850983"/>
                <a:gd name="connsiteX16" fmla="*/ 620306 w 3454349"/>
                <a:gd name="connsiteY16" fmla="*/ 424323 h 2850983"/>
                <a:gd name="connsiteX17" fmla="*/ 303336 w 3454349"/>
                <a:gd name="connsiteY17" fmla="*/ 444431 h 2850983"/>
                <a:gd name="connsiteX18" fmla="*/ 7002 w 3454349"/>
                <a:gd name="connsiteY18" fmla="*/ 469831 h 2850983"/>
                <a:gd name="connsiteX19" fmla="*/ 125536 w 3454349"/>
                <a:gd name="connsiteY19" fmla="*/ 342831 h 2850983"/>
                <a:gd name="connsiteX20" fmla="*/ 481136 w 3454349"/>
                <a:gd name="connsiteY20" fmla="*/ 148098 h 2850983"/>
                <a:gd name="connsiteX21" fmla="*/ 900765 w 3454349"/>
                <a:gd name="connsiteY21" fmla="*/ 26919 h 2850983"/>
                <a:gd name="connsiteX22" fmla="*/ 1268007 w 3454349"/>
                <a:gd name="connsiteY22" fmla="*/ 4166 h 2850983"/>
                <a:gd name="connsiteX0" fmla="*/ 1268007 w 3454349"/>
                <a:gd name="connsiteY0" fmla="*/ 4166 h 2850983"/>
                <a:gd name="connsiteX1" fmla="*/ 1852736 w 3454349"/>
                <a:gd name="connsiteY1" fmla="*/ 88302 h 2850983"/>
                <a:gd name="connsiteX2" fmla="*/ 2563936 w 3454349"/>
                <a:gd name="connsiteY2" fmla="*/ 435965 h 2850983"/>
                <a:gd name="connsiteX3" fmla="*/ 3114269 w 3454349"/>
                <a:gd name="connsiteY3" fmla="*/ 1003231 h 2850983"/>
                <a:gd name="connsiteX4" fmla="*/ 3392611 w 3454349"/>
                <a:gd name="connsiteY4" fmla="*/ 1690090 h 2850983"/>
                <a:gd name="connsiteX5" fmla="*/ 3452936 w 3454349"/>
                <a:gd name="connsiteY5" fmla="*/ 2264765 h 2850983"/>
                <a:gd name="connsiteX6" fmla="*/ 3432298 w 3454349"/>
                <a:gd name="connsiteY6" fmla="*/ 2696565 h 2850983"/>
                <a:gd name="connsiteX7" fmla="*/ 3398961 w 3454349"/>
                <a:gd name="connsiteY7" fmla="*/ 2834678 h 2850983"/>
                <a:gd name="connsiteX8" fmla="*/ 3215869 w 3454349"/>
                <a:gd name="connsiteY8" fmla="*/ 2840498 h 2850983"/>
                <a:gd name="connsiteX9" fmla="*/ 3139669 w 3454349"/>
                <a:gd name="connsiteY9" fmla="*/ 2764298 h 2850983"/>
                <a:gd name="connsiteX10" fmla="*/ 3120619 w 3454349"/>
                <a:gd name="connsiteY10" fmla="*/ 2456323 h 2850983"/>
                <a:gd name="connsiteX11" fmla="*/ 2995736 w 3454349"/>
                <a:gd name="connsiteY11" fmla="*/ 1934565 h 2850983"/>
                <a:gd name="connsiteX12" fmla="*/ 2724802 w 3454349"/>
                <a:gd name="connsiteY12" fmla="*/ 1375765 h 2850983"/>
                <a:gd name="connsiteX13" fmla="*/ 2309936 w 3454349"/>
                <a:gd name="connsiteY13" fmla="*/ 910098 h 2850983"/>
                <a:gd name="connsiteX14" fmla="*/ 1627311 w 3454349"/>
                <a:gd name="connsiteY14" fmla="*/ 540740 h 2850983"/>
                <a:gd name="connsiteX15" fmla="*/ 1014536 w 3454349"/>
                <a:gd name="connsiteY15" fmla="*/ 419031 h 2850983"/>
                <a:gd name="connsiteX16" fmla="*/ 620306 w 3454349"/>
                <a:gd name="connsiteY16" fmla="*/ 424323 h 2850983"/>
                <a:gd name="connsiteX17" fmla="*/ 303336 w 3454349"/>
                <a:gd name="connsiteY17" fmla="*/ 444431 h 2850983"/>
                <a:gd name="connsiteX18" fmla="*/ 7002 w 3454349"/>
                <a:gd name="connsiteY18" fmla="*/ 469831 h 2850983"/>
                <a:gd name="connsiteX19" fmla="*/ 125536 w 3454349"/>
                <a:gd name="connsiteY19" fmla="*/ 342831 h 2850983"/>
                <a:gd name="connsiteX20" fmla="*/ 481136 w 3454349"/>
                <a:gd name="connsiteY20" fmla="*/ 148098 h 2850983"/>
                <a:gd name="connsiteX21" fmla="*/ 900765 w 3454349"/>
                <a:gd name="connsiteY21" fmla="*/ 26919 h 2850983"/>
                <a:gd name="connsiteX22" fmla="*/ 1268007 w 3454349"/>
                <a:gd name="connsiteY22" fmla="*/ 4166 h 2850983"/>
                <a:gd name="connsiteX0" fmla="*/ 1268007 w 3454349"/>
                <a:gd name="connsiteY0" fmla="*/ 4166 h 2850983"/>
                <a:gd name="connsiteX1" fmla="*/ 1852736 w 3454349"/>
                <a:gd name="connsiteY1" fmla="*/ 88302 h 2850983"/>
                <a:gd name="connsiteX2" fmla="*/ 2563936 w 3454349"/>
                <a:gd name="connsiteY2" fmla="*/ 435965 h 2850983"/>
                <a:gd name="connsiteX3" fmla="*/ 3114269 w 3454349"/>
                <a:gd name="connsiteY3" fmla="*/ 1003231 h 2850983"/>
                <a:gd name="connsiteX4" fmla="*/ 3392611 w 3454349"/>
                <a:gd name="connsiteY4" fmla="*/ 1690090 h 2850983"/>
                <a:gd name="connsiteX5" fmla="*/ 3452936 w 3454349"/>
                <a:gd name="connsiteY5" fmla="*/ 2264765 h 2850983"/>
                <a:gd name="connsiteX6" fmla="*/ 3432298 w 3454349"/>
                <a:gd name="connsiteY6" fmla="*/ 2696565 h 2850983"/>
                <a:gd name="connsiteX7" fmla="*/ 3398961 w 3454349"/>
                <a:gd name="connsiteY7" fmla="*/ 2834678 h 2850983"/>
                <a:gd name="connsiteX8" fmla="*/ 3215869 w 3454349"/>
                <a:gd name="connsiteY8" fmla="*/ 2840498 h 2850983"/>
                <a:gd name="connsiteX9" fmla="*/ 3139669 w 3454349"/>
                <a:gd name="connsiteY9" fmla="*/ 2764298 h 2850983"/>
                <a:gd name="connsiteX10" fmla="*/ 3120619 w 3454349"/>
                <a:gd name="connsiteY10" fmla="*/ 2456323 h 2850983"/>
                <a:gd name="connsiteX11" fmla="*/ 2995736 w 3454349"/>
                <a:gd name="connsiteY11" fmla="*/ 1934565 h 2850983"/>
                <a:gd name="connsiteX12" fmla="*/ 2724802 w 3454349"/>
                <a:gd name="connsiteY12" fmla="*/ 1375765 h 2850983"/>
                <a:gd name="connsiteX13" fmla="*/ 2233736 w 3454349"/>
                <a:gd name="connsiteY13" fmla="*/ 843423 h 2850983"/>
                <a:gd name="connsiteX14" fmla="*/ 1627311 w 3454349"/>
                <a:gd name="connsiteY14" fmla="*/ 540740 h 2850983"/>
                <a:gd name="connsiteX15" fmla="*/ 1014536 w 3454349"/>
                <a:gd name="connsiteY15" fmla="*/ 419031 h 2850983"/>
                <a:gd name="connsiteX16" fmla="*/ 620306 w 3454349"/>
                <a:gd name="connsiteY16" fmla="*/ 424323 h 2850983"/>
                <a:gd name="connsiteX17" fmla="*/ 303336 w 3454349"/>
                <a:gd name="connsiteY17" fmla="*/ 444431 h 2850983"/>
                <a:gd name="connsiteX18" fmla="*/ 7002 w 3454349"/>
                <a:gd name="connsiteY18" fmla="*/ 469831 h 2850983"/>
                <a:gd name="connsiteX19" fmla="*/ 125536 w 3454349"/>
                <a:gd name="connsiteY19" fmla="*/ 342831 h 2850983"/>
                <a:gd name="connsiteX20" fmla="*/ 481136 w 3454349"/>
                <a:gd name="connsiteY20" fmla="*/ 148098 h 2850983"/>
                <a:gd name="connsiteX21" fmla="*/ 900765 w 3454349"/>
                <a:gd name="connsiteY21" fmla="*/ 26919 h 2850983"/>
                <a:gd name="connsiteX22" fmla="*/ 1268007 w 3454349"/>
                <a:gd name="connsiteY22" fmla="*/ 4166 h 2850983"/>
                <a:gd name="connsiteX0" fmla="*/ 1268007 w 3454349"/>
                <a:gd name="connsiteY0" fmla="*/ 4166 h 2850983"/>
                <a:gd name="connsiteX1" fmla="*/ 1852736 w 3454349"/>
                <a:gd name="connsiteY1" fmla="*/ 88302 h 2850983"/>
                <a:gd name="connsiteX2" fmla="*/ 2563936 w 3454349"/>
                <a:gd name="connsiteY2" fmla="*/ 435965 h 2850983"/>
                <a:gd name="connsiteX3" fmla="*/ 3114269 w 3454349"/>
                <a:gd name="connsiteY3" fmla="*/ 1003231 h 2850983"/>
                <a:gd name="connsiteX4" fmla="*/ 3392611 w 3454349"/>
                <a:gd name="connsiteY4" fmla="*/ 1690090 h 2850983"/>
                <a:gd name="connsiteX5" fmla="*/ 3452936 w 3454349"/>
                <a:gd name="connsiteY5" fmla="*/ 2264765 h 2850983"/>
                <a:gd name="connsiteX6" fmla="*/ 3432298 w 3454349"/>
                <a:gd name="connsiteY6" fmla="*/ 2696565 h 2850983"/>
                <a:gd name="connsiteX7" fmla="*/ 3398961 w 3454349"/>
                <a:gd name="connsiteY7" fmla="*/ 2834678 h 2850983"/>
                <a:gd name="connsiteX8" fmla="*/ 3215869 w 3454349"/>
                <a:gd name="connsiteY8" fmla="*/ 2840498 h 2850983"/>
                <a:gd name="connsiteX9" fmla="*/ 3139669 w 3454349"/>
                <a:gd name="connsiteY9" fmla="*/ 2764298 h 2850983"/>
                <a:gd name="connsiteX10" fmla="*/ 3120619 w 3454349"/>
                <a:gd name="connsiteY10" fmla="*/ 2456323 h 2850983"/>
                <a:gd name="connsiteX11" fmla="*/ 2995736 w 3454349"/>
                <a:gd name="connsiteY11" fmla="*/ 1934565 h 2850983"/>
                <a:gd name="connsiteX12" fmla="*/ 2724802 w 3454349"/>
                <a:gd name="connsiteY12" fmla="*/ 1375765 h 2850983"/>
                <a:gd name="connsiteX13" fmla="*/ 2233736 w 3454349"/>
                <a:gd name="connsiteY13" fmla="*/ 843423 h 2850983"/>
                <a:gd name="connsiteX14" fmla="*/ 1627311 w 3454349"/>
                <a:gd name="connsiteY14" fmla="*/ 540740 h 2850983"/>
                <a:gd name="connsiteX15" fmla="*/ 1076448 w 3454349"/>
                <a:gd name="connsiteY15" fmla="*/ 423793 h 2850983"/>
                <a:gd name="connsiteX16" fmla="*/ 620306 w 3454349"/>
                <a:gd name="connsiteY16" fmla="*/ 424323 h 2850983"/>
                <a:gd name="connsiteX17" fmla="*/ 303336 w 3454349"/>
                <a:gd name="connsiteY17" fmla="*/ 444431 h 2850983"/>
                <a:gd name="connsiteX18" fmla="*/ 7002 w 3454349"/>
                <a:gd name="connsiteY18" fmla="*/ 469831 h 2850983"/>
                <a:gd name="connsiteX19" fmla="*/ 125536 w 3454349"/>
                <a:gd name="connsiteY19" fmla="*/ 342831 h 2850983"/>
                <a:gd name="connsiteX20" fmla="*/ 481136 w 3454349"/>
                <a:gd name="connsiteY20" fmla="*/ 148098 h 2850983"/>
                <a:gd name="connsiteX21" fmla="*/ 900765 w 3454349"/>
                <a:gd name="connsiteY21" fmla="*/ 26919 h 2850983"/>
                <a:gd name="connsiteX22" fmla="*/ 1268007 w 3454349"/>
                <a:gd name="connsiteY22" fmla="*/ 4166 h 2850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454349" h="2850983">
                  <a:moveTo>
                    <a:pt x="1268007" y="4166"/>
                  </a:moveTo>
                  <a:cubicBezTo>
                    <a:pt x="1426669" y="14396"/>
                    <a:pt x="1636748" y="16335"/>
                    <a:pt x="1852736" y="88302"/>
                  </a:cubicBezTo>
                  <a:cubicBezTo>
                    <a:pt x="2068724" y="160269"/>
                    <a:pt x="2353681" y="283477"/>
                    <a:pt x="2563936" y="435965"/>
                  </a:cubicBezTo>
                  <a:cubicBezTo>
                    <a:pt x="2774191" y="588453"/>
                    <a:pt x="2976157" y="794210"/>
                    <a:pt x="3114269" y="1003231"/>
                  </a:cubicBezTo>
                  <a:cubicBezTo>
                    <a:pt x="3252381" y="1212252"/>
                    <a:pt x="3350454" y="1484597"/>
                    <a:pt x="3392611" y="1690090"/>
                  </a:cubicBezTo>
                  <a:cubicBezTo>
                    <a:pt x="3434768" y="1895583"/>
                    <a:pt x="3446321" y="2097019"/>
                    <a:pt x="3452936" y="2264765"/>
                  </a:cubicBezTo>
                  <a:cubicBezTo>
                    <a:pt x="3459551" y="2432511"/>
                    <a:pt x="3441294" y="2601580"/>
                    <a:pt x="3432298" y="2696565"/>
                  </a:cubicBezTo>
                  <a:cubicBezTo>
                    <a:pt x="3423302" y="2791550"/>
                    <a:pt x="3435032" y="2810689"/>
                    <a:pt x="3398961" y="2834678"/>
                  </a:cubicBezTo>
                  <a:cubicBezTo>
                    <a:pt x="3362890" y="2858667"/>
                    <a:pt x="3259084" y="2852228"/>
                    <a:pt x="3215869" y="2840498"/>
                  </a:cubicBezTo>
                  <a:cubicBezTo>
                    <a:pt x="3172654" y="2828768"/>
                    <a:pt x="3155544" y="2828327"/>
                    <a:pt x="3139669" y="2764298"/>
                  </a:cubicBezTo>
                  <a:cubicBezTo>
                    <a:pt x="3123794" y="2700269"/>
                    <a:pt x="3135083" y="2594612"/>
                    <a:pt x="3120619" y="2456323"/>
                  </a:cubicBezTo>
                  <a:cubicBezTo>
                    <a:pt x="3106155" y="2318034"/>
                    <a:pt x="3061705" y="2114658"/>
                    <a:pt x="2995736" y="1934565"/>
                  </a:cubicBezTo>
                  <a:cubicBezTo>
                    <a:pt x="2929767" y="1754472"/>
                    <a:pt x="2851802" y="1557622"/>
                    <a:pt x="2724802" y="1375765"/>
                  </a:cubicBezTo>
                  <a:cubicBezTo>
                    <a:pt x="2597802" y="1193908"/>
                    <a:pt x="2416651" y="982594"/>
                    <a:pt x="2233736" y="843423"/>
                  </a:cubicBezTo>
                  <a:cubicBezTo>
                    <a:pt x="2050821" y="704252"/>
                    <a:pt x="1820192" y="610678"/>
                    <a:pt x="1627311" y="540740"/>
                  </a:cubicBezTo>
                  <a:cubicBezTo>
                    <a:pt x="1434430" y="470802"/>
                    <a:pt x="1244282" y="443196"/>
                    <a:pt x="1076448" y="423793"/>
                  </a:cubicBezTo>
                  <a:cubicBezTo>
                    <a:pt x="908614" y="404390"/>
                    <a:pt x="749158" y="420883"/>
                    <a:pt x="620306" y="424323"/>
                  </a:cubicBezTo>
                  <a:cubicBezTo>
                    <a:pt x="491454" y="427763"/>
                    <a:pt x="405553" y="436846"/>
                    <a:pt x="303336" y="444431"/>
                  </a:cubicBezTo>
                  <a:cubicBezTo>
                    <a:pt x="201119" y="452016"/>
                    <a:pt x="36635" y="486764"/>
                    <a:pt x="7002" y="469831"/>
                  </a:cubicBezTo>
                  <a:cubicBezTo>
                    <a:pt x="-22631" y="452898"/>
                    <a:pt x="46514" y="396453"/>
                    <a:pt x="125536" y="342831"/>
                  </a:cubicBezTo>
                  <a:cubicBezTo>
                    <a:pt x="204558" y="289209"/>
                    <a:pt x="352725" y="203131"/>
                    <a:pt x="481136" y="148098"/>
                  </a:cubicBezTo>
                  <a:cubicBezTo>
                    <a:pt x="609547" y="93065"/>
                    <a:pt x="769620" y="50908"/>
                    <a:pt x="900765" y="26919"/>
                  </a:cubicBezTo>
                  <a:cubicBezTo>
                    <a:pt x="1031910" y="2930"/>
                    <a:pt x="1109345" y="-6064"/>
                    <a:pt x="1268007" y="4166"/>
                  </a:cubicBezTo>
                  <a:close/>
                </a:path>
              </a:pathLst>
            </a:custGeom>
            <a:gradFill flip="none" rotWithShape="1">
              <a:gsLst>
                <a:gs pos="0">
                  <a:schemeClr val="tx1">
                    <a:lumMod val="75000"/>
                    <a:lumOff val="25000"/>
                  </a:schemeClr>
                </a:gs>
                <a:gs pos="50000">
                  <a:schemeClr val="bg1">
                    <a:lumMod val="50000"/>
                    <a:tint val="44500"/>
                    <a:satMod val="160000"/>
                  </a:schemeClr>
                </a:gs>
                <a:gs pos="100000">
                  <a:schemeClr val="tx1">
                    <a:lumMod val="75000"/>
                    <a:lumOff val="2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任意多边形 14"/>
            <p:cNvSpPr/>
            <p:nvPr/>
          </p:nvSpPr>
          <p:spPr>
            <a:xfrm>
              <a:off x="6465357" y="3279575"/>
              <a:ext cx="415250" cy="1744986"/>
            </a:xfrm>
            <a:custGeom>
              <a:avLst/>
              <a:gdLst>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23331 w 431700"/>
                <a:gd name="connsiteY11" fmla="*/ 1354338 h 1734470"/>
                <a:gd name="connsiteX12" fmla="*/ 18568 w 431700"/>
                <a:gd name="connsiteY12" fmla="*/ 1220988 h 1734470"/>
                <a:gd name="connsiteX13" fmla="*/ 118581 w 431700"/>
                <a:gd name="connsiteY13" fmla="*/ 1111450 h 1734470"/>
                <a:gd name="connsiteX14" fmla="*/ 37618 w 431700"/>
                <a:gd name="connsiteY14" fmla="*/ 959050 h 1734470"/>
                <a:gd name="connsiteX15" fmla="*/ 32856 w 431700"/>
                <a:gd name="connsiteY15" fmla="*/ 816175 h 1734470"/>
                <a:gd name="connsiteX16" fmla="*/ 109056 w 431700"/>
                <a:gd name="connsiteY16" fmla="*/ 720925 h 1734470"/>
                <a:gd name="connsiteX17" fmla="*/ 32856 w 431700"/>
                <a:gd name="connsiteY17" fmla="*/ 554238 h 1734470"/>
                <a:gd name="connsiteX18" fmla="*/ 37618 w 431700"/>
                <a:gd name="connsiteY18" fmla="*/ 397075 h 1734470"/>
                <a:gd name="connsiteX19" fmla="*/ 118581 w 431700"/>
                <a:gd name="connsiteY19" fmla="*/ 297063 h 1734470"/>
                <a:gd name="connsiteX20" fmla="*/ 28093 w 431700"/>
                <a:gd name="connsiteY20" fmla="*/ 154188 h 1734470"/>
                <a:gd name="connsiteX21" fmla="*/ 37618 w 431700"/>
                <a:gd name="connsiteY21" fmla="*/ 63700 h 1734470"/>
                <a:gd name="connsiteX22" fmla="*/ 137631 w 431700"/>
                <a:gd name="connsiteY22" fmla="*/ 20838 h 1734470"/>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23331 w 431700"/>
                <a:gd name="connsiteY11" fmla="*/ 1354338 h 1734470"/>
                <a:gd name="connsiteX12" fmla="*/ 18568 w 431700"/>
                <a:gd name="connsiteY12" fmla="*/ 1220988 h 1734470"/>
                <a:gd name="connsiteX13" fmla="*/ 118581 w 431700"/>
                <a:gd name="connsiteY13" fmla="*/ 1111450 h 1734470"/>
                <a:gd name="connsiteX14" fmla="*/ 37618 w 431700"/>
                <a:gd name="connsiteY14" fmla="*/ 959050 h 1734470"/>
                <a:gd name="connsiteX15" fmla="*/ 32856 w 431700"/>
                <a:gd name="connsiteY15" fmla="*/ 816175 h 1734470"/>
                <a:gd name="connsiteX16" fmla="*/ 109056 w 431700"/>
                <a:gd name="connsiteY16" fmla="*/ 720925 h 1734470"/>
                <a:gd name="connsiteX17" fmla="*/ 32856 w 431700"/>
                <a:gd name="connsiteY17" fmla="*/ 554238 h 1734470"/>
                <a:gd name="connsiteX18" fmla="*/ 37618 w 431700"/>
                <a:gd name="connsiteY18" fmla="*/ 397075 h 1734470"/>
                <a:gd name="connsiteX19" fmla="*/ 118581 w 431700"/>
                <a:gd name="connsiteY19" fmla="*/ 297063 h 1734470"/>
                <a:gd name="connsiteX20" fmla="*/ 37618 w 431700"/>
                <a:gd name="connsiteY20" fmla="*/ 197051 h 1734470"/>
                <a:gd name="connsiteX21" fmla="*/ 37618 w 431700"/>
                <a:gd name="connsiteY21" fmla="*/ 63700 h 1734470"/>
                <a:gd name="connsiteX22" fmla="*/ 137631 w 431700"/>
                <a:gd name="connsiteY22" fmla="*/ 20838 h 1734470"/>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23331 w 431700"/>
                <a:gd name="connsiteY11" fmla="*/ 1354338 h 1734470"/>
                <a:gd name="connsiteX12" fmla="*/ 18568 w 431700"/>
                <a:gd name="connsiteY12" fmla="*/ 1220988 h 1734470"/>
                <a:gd name="connsiteX13" fmla="*/ 118581 w 431700"/>
                <a:gd name="connsiteY13" fmla="*/ 1111450 h 1734470"/>
                <a:gd name="connsiteX14" fmla="*/ 37618 w 431700"/>
                <a:gd name="connsiteY14" fmla="*/ 959050 h 1734470"/>
                <a:gd name="connsiteX15" fmla="*/ 32856 w 431700"/>
                <a:gd name="connsiteY15" fmla="*/ 816175 h 1734470"/>
                <a:gd name="connsiteX16" fmla="*/ 109056 w 431700"/>
                <a:gd name="connsiteY16" fmla="*/ 720925 h 1734470"/>
                <a:gd name="connsiteX17" fmla="*/ 32856 w 431700"/>
                <a:gd name="connsiteY17" fmla="*/ 554238 h 1734470"/>
                <a:gd name="connsiteX18" fmla="*/ 37618 w 431700"/>
                <a:gd name="connsiteY18" fmla="*/ 397075 h 1734470"/>
                <a:gd name="connsiteX19" fmla="*/ 118581 w 431700"/>
                <a:gd name="connsiteY19" fmla="*/ 297063 h 1734470"/>
                <a:gd name="connsiteX20" fmla="*/ 37618 w 431700"/>
                <a:gd name="connsiteY20" fmla="*/ 197051 h 1734470"/>
                <a:gd name="connsiteX21" fmla="*/ 61430 w 431700"/>
                <a:gd name="connsiteY21" fmla="*/ 63700 h 1734470"/>
                <a:gd name="connsiteX22" fmla="*/ 137631 w 431700"/>
                <a:gd name="connsiteY22" fmla="*/ 20838 h 1734470"/>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23331 w 431700"/>
                <a:gd name="connsiteY11" fmla="*/ 1354338 h 1734470"/>
                <a:gd name="connsiteX12" fmla="*/ 18568 w 431700"/>
                <a:gd name="connsiteY12" fmla="*/ 1220988 h 1734470"/>
                <a:gd name="connsiteX13" fmla="*/ 118581 w 431700"/>
                <a:gd name="connsiteY13" fmla="*/ 1111450 h 1734470"/>
                <a:gd name="connsiteX14" fmla="*/ 37618 w 431700"/>
                <a:gd name="connsiteY14" fmla="*/ 959050 h 1734470"/>
                <a:gd name="connsiteX15" fmla="*/ 32856 w 431700"/>
                <a:gd name="connsiteY15" fmla="*/ 816175 h 1734470"/>
                <a:gd name="connsiteX16" fmla="*/ 109056 w 431700"/>
                <a:gd name="connsiteY16" fmla="*/ 720925 h 1734470"/>
                <a:gd name="connsiteX17" fmla="*/ 32856 w 431700"/>
                <a:gd name="connsiteY17" fmla="*/ 554238 h 1734470"/>
                <a:gd name="connsiteX18" fmla="*/ 37618 w 431700"/>
                <a:gd name="connsiteY18" fmla="*/ 397075 h 1734470"/>
                <a:gd name="connsiteX19" fmla="*/ 118581 w 431700"/>
                <a:gd name="connsiteY19" fmla="*/ 297063 h 1734470"/>
                <a:gd name="connsiteX20" fmla="*/ 51905 w 431700"/>
                <a:gd name="connsiteY20" fmla="*/ 216101 h 1734470"/>
                <a:gd name="connsiteX21" fmla="*/ 61430 w 431700"/>
                <a:gd name="connsiteY21" fmla="*/ 63700 h 1734470"/>
                <a:gd name="connsiteX22" fmla="*/ 137631 w 431700"/>
                <a:gd name="connsiteY22" fmla="*/ 20838 h 1734470"/>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23331 w 431700"/>
                <a:gd name="connsiteY11" fmla="*/ 1354338 h 1734470"/>
                <a:gd name="connsiteX12" fmla="*/ 18568 w 431700"/>
                <a:gd name="connsiteY12" fmla="*/ 1220988 h 1734470"/>
                <a:gd name="connsiteX13" fmla="*/ 118581 w 431700"/>
                <a:gd name="connsiteY13" fmla="*/ 1111450 h 1734470"/>
                <a:gd name="connsiteX14" fmla="*/ 37618 w 431700"/>
                <a:gd name="connsiteY14" fmla="*/ 959050 h 1734470"/>
                <a:gd name="connsiteX15" fmla="*/ 32856 w 431700"/>
                <a:gd name="connsiteY15" fmla="*/ 816175 h 1734470"/>
                <a:gd name="connsiteX16" fmla="*/ 109056 w 431700"/>
                <a:gd name="connsiteY16" fmla="*/ 720925 h 1734470"/>
                <a:gd name="connsiteX17" fmla="*/ 32856 w 431700"/>
                <a:gd name="connsiteY17" fmla="*/ 554238 h 1734470"/>
                <a:gd name="connsiteX18" fmla="*/ 37618 w 431700"/>
                <a:gd name="connsiteY18" fmla="*/ 397075 h 1734470"/>
                <a:gd name="connsiteX19" fmla="*/ 104293 w 431700"/>
                <a:gd name="connsiteY19" fmla="*/ 335163 h 1734470"/>
                <a:gd name="connsiteX20" fmla="*/ 51905 w 431700"/>
                <a:gd name="connsiteY20" fmla="*/ 216101 h 1734470"/>
                <a:gd name="connsiteX21" fmla="*/ 61430 w 431700"/>
                <a:gd name="connsiteY21" fmla="*/ 63700 h 1734470"/>
                <a:gd name="connsiteX22" fmla="*/ 137631 w 431700"/>
                <a:gd name="connsiteY22" fmla="*/ 20838 h 1734470"/>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23331 w 431700"/>
                <a:gd name="connsiteY11" fmla="*/ 1354338 h 1734470"/>
                <a:gd name="connsiteX12" fmla="*/ 18568 w 431700"/>
                <a:gd name="connsiteY12" fmla="*/ 1220988 h 1734470"/>
                <a:gd name="connsiteX13" fmla="*/ 118581 w 431700"/>
                <a:gd name="connsiteY13" fmla="*/ 1111450 h 1734470"/>
                <a:gd name="connsiteX14" fmla="*/ 37618 w 431700"/>
                <a:gd name="connsiteY14" fmla="*/ 959050 h 1734470"/>
                <a:gd name="connsiteX15" fmla="*/ 32856 w 431700"/>
                <a:gd name="connsiteY15" fmla="*/ 816175 h 1734470"/>
                <a:gd name="connsiteX16" fmla="*/ 109056 w 431700"/>
                <a:gd name="connsiteY16" fmla="*/ 720925 h 1734470"/>
                <a:gd name="connsiteX17" fmla="*/ 32856 w 431700"/>
                <a:gd name="connsiteY17" fmla="*/ 554238 h 1734470"/>
                <a:gd name="connsiteX18" fmla="*/ 37618 w 431700"/>
                <a:gd name="connsiteY18" fmla="*/ 420887 h 1734470"/>
                <a:gd name="connsiteX19" fmla="*/ 104293 w 431700"/>
                <a:gd name="connsiteY19" fmla="*/ 335163 h 1734470"/>
                <a:gd name="connsiteX20" fmla="*/ 51905 w 431700"/>
                <a:gd name="connsiteY20" fmla="*/ 216101 h 1734470"/>
                <a:gd name="connsiteX21" fmla="*/ 61430 w 431700"/>
                <a:gd name="connsiteY21" fmla="*/ 63700 h 1734470"/>
                <a:gd name="connsiteX22" fmla="*/ 137631 w 431700"/>
                <a:gd name="connsiteY22" fmla="*/ 20838 h 1734470"/>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23331 w 431700"/>
                <a:gd name="connsiteY11" fmla="*/ 1354338 h 1734470"/>
                <a:gd name="connsiteX12" fmla="*/ 18568 w 431700"/>
                <a:gd name="connsiteY12" fmla="*/ 1220988 h 1734470"/>
                <a:gd name="connsiteX13" fmla="*/ 118581 w 431700"/>
                <a:gd name="connsiteY13" fmla="*/ 1111450 h 1734470"/>
                <a:gd name="connsiteX14" fmla="*/ 37618 w 431700"/>
                <a:gd name="connsiteY14" fmla="*/ 959050 h 1734470"/>
                <a:gd name="connsiteX15" fmla="*/ 32856 w 431700"/>
                <a:gd name="connsiteY15" fmla="*/ 816175 h 1734470"/>
                <a:gd name="connsiteX16" fmla="*/ 109056 w 431700"/>
                <a:gd name="connsiteY16" fmla="*/ 720925 h 1734470"/>
                <a:gd name="connsiteX17" fmla="*/ 32856 w 431700"/>
                <a:gd name="connsiteY17" fmla="*/ 554238 h 1734470"/>
                <a:gd name="connsiteX18" fmla="*/ 37618 w 431700"/>
                <a:gd name="connsiteY18" fmla="*/ 444699 h 1734470"/>
                <a:gd name="connsiteX19" fmla="*/ 104293 w 431700"/>
                <a:gd name="connsiteY19" fmla="*/ 335163 h 1734470"/>
                <a:gd name="connsiteX20" fmla="*/ 51905 w 431700"/>
                <a:gd name="connsiteY20" fmla="*/ 216101 h 1734470"/>
                <a:gd name="connsiteX21" fmla="*/ 61430 w 431700"/>
                <a:gd name="connsiteY21" fmla="*/ 63700 h 1734470"/>
                <a:gd name="connsiteX22" fmla="*/ 137631 w 431700"/>
                <a:gd name="connsiteY22" fmla="*/ 20838 h 1734470"/>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23331 w 431700"/>
                <a:gd name="connsiteY11" fmla="*/ 1354338 h 1734470"/>
                <a:gd name="connsiteX12" fmla="*/ 18568 w 431700"/>
                <a:gd name="connsiteY12" fmla="*/ 1220988 h 1734470"/>
                <a:gd name="connsiteX13" fmla="*/ 118581 w 431700"/>
                <a:gd name="connsiteY13" fmla="*/ 1111450 h 1734470"/>
                <a:gd name="connsiteX14" fmla="*/ 37618 w 431700"/>
                <a:gd name="connsiteY14" fmla="*/ 959050 h 1734470"/>
                <a:gd name="connsiteX15" fmla="*/ 32856 w 431700"/>
                <a:gd name="connsiteY15" fmla="*/ 816175 h 1734470"/>
                <a:gd name="connsiteX16" fmla="*/ 94768 w 431700"/>
                <a:gd name="connsiteY16" fmla="*/ 682825 h 1734470"/>
                <a:gd name="connsiteX17" fmla="*/ 32856 w 431700"/>
                <a:gd name="connsiteY17" fmla="*/ 554238 h 1734470"/>
                <a:gd name="connsiteX18" fmla="*/ 37618 w 431700"/>
                <a:gd name="connsiteY18" fmla="*/ 444699 h 1734470"/>
                <a:gd name="connsiteX19" fmla="*/ 104293 w 431700"/>
                <a:gd name="connsiteY19" fmla="*/ 335163 h 1734470"/>
                <a:gd name="connsiteX20" fmla="*/ 51905 w 431700"/>
                <a:gd name="connsiteY20" fmla="*/ 216101 h 1734470"/>
                <a:gd name="connsiteX21" fmla="*/ 61430 w 431700"/>
                <a:gd name="connsiteY21" fmla="*/ 63700 h 1734470"/>
                <a:gd name="connsiteX22" fmla="*/ 137631 w 431700"/>
                <a:gd name="connsiteY22" fmla="*/ 20838 h 1734470"/>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23331 w 431700"/>
                <a:gd name="connsiteY11" fmla="*/ 1354338 h 1734470"/>
                <a:gd name="connsiteX12" fmla="*/ 18568 w 431700"/>
                <a:gd name="connsiteY12" fmla="*/ 1220988 h 1734470"/>
                <a:gd name="connsiteX13" fmla="*/ 94769 w 431700"/>
                <a:gd name="connsiteY13" fmla="*/ 1078112 h 1734470"/>
                <a:gd name="connsiteX14" fmla="*/ 37618 w 431700"/>
                <a:gd name="connsiteY14" fmla="*/ 959050 h 1734470"/>
                <a:gd name="connsiteX15" fmla="*/ 32856 w 431700"/>
                <a:gd name="connsiteY15" fmla="*/ 816175 h 1734470"/>
                <a:gd name="connsiteX16" fmla="*/ 94768 w 431700"/>
                <a:gd name="connsiteY16" fmla="*/ 682825 h 1734470"/>
                <a:gd name="connsiteX17" fmla="*/ 32856 w 431700"/>
                <a:gd name="connsiteY17" fmla="*/ 554238 h 1734470"/>
                <a:gd name="connsiteX18" fmla="*/ 37618 w 431700"/>
                <a:gd name="connsiteY18" fmla="*/ 444699 h 1734470"/>
                <a:gd name="connsiteX19" fmla="*/ 104293 w 431700"/>
                <a:gd name="connsiteY19" fmla="*/ 335163 h 1734470"/>
                <a:gd name="connsiteX20" fmla="*/ 51905 w 431700"/>
                <a:gd name="connsiteY20" fmla="*/ 216101 h 1734470"/>
                <a:gd name="connsiteX21" fmla="*/ 61430 w 431700"/>
                <a:gd name="connsiteY21" fmla="*/ 63700 h 1734470"/>
                <a:gd name="connsiteX22" fmla="*/ 137631 w 431700"/>
                <a:gd name="connsiteY22" fmla="*/ 20838 h 1734470"/>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23331 w 431700"/>
                <a:gd name="connsiteY11" fmla="*/ 1354338 h 1734470"/>
                <a:gd name="connsiteX12" fmla="*/ 18568 w 431700"/>
                <a:gd name="connsiteY12" fmla="*/ 1220988 h 1734470"/>
                <a:gd name="connsiteX13" fmla="*/ 94769 w 431700"/>
                <a:gd name="connsiteY13" fmla="*/ 1078112 h 1734470"/>
                <a:gd name="connsiteX14" fmla="*/ 37618 w 431700"/>
                <a:gd name="connsiteY14" fmla="*/ 935238 h 1734470"/>
                <a:gd name="connsiteX15" fmla="*/ 32856 w 431700"/>
                <a:gd name="connsiteY15" fmla="*/ 816175 h 1734470"/>
                <a:gd name="connsiteX16" fmla="*/ 94768 w 431700"/>
                <a:gd name="connsiteY16" fmla="*/ 682825 h 1734470"/>
                <a:gd name="connsiteX17" fmla="*/ 32856 w 431700"/>
                <a:gd name="connsiteY17" fmla="*/ 554238 h 1734470"/>
                <a:gd name="connsiteX18" fmla="*/ 37618 w 431700"/>
                <a:gd name="connsiteY18" fmla="*/ 444699 h 1734470"/>
                <a:gd name="connsiteX19" fmla="*/ 104293 w 431700"/>
                <a:gd name="connsiteY19" fmla="*/ 335163 h 1734470"/>
                <a:gd name="connsiteX20" fmla="*/ 51905 w 431700"/>
                <a:gd name="connsiteY20" fmla="*/ 216101 h 1734470"/>
                <a:gd name="connsiteX21" fmla="*/ 61430 w 431700"/>
                <a:gd name="connsiteY21" fmla="*/ 63700 h 1734470"/>
                <a:gd name="connsiteX22" fmla="*/ 137631 w 431700"/>
                <a:gd name="connsiteY22" fmla="*/ 20838 h 1734470"/>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23331 w 431700"/>
                <a:gd name="connsiteY11" fmla="*/ 1354338 h 1734470"/>
                <a:gd name="connsiteX12" fmla="*/ 28093 w 431700"/>
                <a:gd name="connsiteY12" fmla="*/ 1192413 h 1734470"/>
                <a:gd name="connsiteX13" fmla="*/ 94769 w 431700"/>
                <a:gd name="connsiteY13" fmla="*/ 1078112 h 1734470"/>
                <a:gd name="connsiteX14" fmla="*/ 37618 w 431700"/>
                <a:gd name="connsiteY14" fmla="*/ 935238 h 1734470"/>
                <a:gd name="connsiteX15" fmla="*/ 32856 w 431700"/>
                <a:gd name="connsiteY15" fmla="*/ 816175 h 1734470"/>
                <a:gd name="connsiteX16" fmla="*/ 94768 w 431700"/>
                <a:gd name="connsiteY16" fmla="*/ 682825 h 1734470"/>
                <a:gd name="connsiteX17" fmla="*/ 32856 w 431700"/>
                <a:gd name="connsiteY17" fmla="*/ 554238 h 1734470"/>
                <a:gd name="connsiteX18" fmla="*/ 37618 w 431700"/>
                <a:gd name="connsiteY18" fmla="*/ 444699 h 1734470"/>
                <a:gd name="connsiteX19" fmla="*/ 104293 w 431700"/>
                <a:gd name="connsiteY19" fmla="*/ 335163 h 1734470"/>
                <a:gd name="connsiteX20" fmla="*/ 51905 w 431700"/>
                <a:gd name="connsiteY20" fmla="*/ 216101 h 1734470"/>
                <a:gd name="connsiteX21" fmla="*/ 61430 w 431700"/>
                <a:gd name="connsiteY21" fmla="*/ 63700 h 1734470"/>
                <a:gd name="connsiteX22" fmla="*/ 137631 w 431700"/>
                <a:gd name="connsiteY22" fmla="*/ 20838 h 1734470"/>
                <a:gd name="connsiteX0" fmla="*/ 137631 w 431700"/>
                <a:gd name="connsiteY0" fmla="*/ 20838 h 1734470"/>
                <a:gd name="connsiteX1" fmla="*/ 351943 w 431700"/>
                <a:gd name="connsiteY1" fmla="*/ 1788 h 1734470"/>
                <a:gd name="connsiteX2" fmla="*/ 428143 w 431700"/>
                <a:gd name="connsiteY2" fmla="*/ 63700 h 1734470"/>
                <a:gd name="connsiteX3" fmla="*/ 418618 w 431700"/>
                <a:gd name="connsiteY3" fmla="*/ 392313 h 1734470"/>
                <a:gd name="connsiteX4" fmla="*/ 413856 w 431700"/>
                <a:gd name="connsiteY4" fmla="*/ 811413 h 1734470"/>
                <a:gd name="connsiteX5" fmla="*/ 409093 w 431700"/>
                <a:gd name="connsiteY5" fmla="*/ 1335288 h 1734470"/>
                <a:gd name="connsiteX6" fmla="*/ 399568 w 431700"/>
                <a:gd name="connsiteY6" fmla="*/ 1687713 h 1734470"/>
                <a:gd name="connsiteX7" fmla="*/ 256693 w 431700"/>
                <a:gd name="connsiteY7" fmla="*/ 1730575 h 1734470"/>
                <a:gd name="connsiteX8" fmla="*/ 18568 w 431700"/>
                <a:gd name="connsiteY8" fmla="*/ 1687713 h 1734470"/>
                <a:gd name="connsiteX9" fmla="*/ 23331 w 431700"/>
                <a:gd name="connsiteY9" fmla="*/ 1530550 h 1734470"/>
                <a:gd name="connsiteX10" fmla="*/ 85243 w 431700"/>
                <a:gd name="connsiteY10" fmla="*/ 1440063 h 1734470"/>
                <a:gd name="connsiteX11" fmla="*/ 32856 w 431700"/>
                <a:gd name="connsiteY11" fmla="*/ 1306713 h 1734470"/>
                <a:gd name="connsiteX12" fmla="*/ 28093 w 431700"/>
                <a:gd name="connsiteY12" fmla="*/ 1192413 h 1734470"/>
                <a:gd name="connsiteX13" fmla="*/ 94769 w 431700"/>
                <a:gd name="connsiteY13" fmla="*/ 1078112 h 1734470"/>
                <a:gd name="connsiteX14" fmla="*/ 37618 w 431700"/>
                <a:gd name="connsiteY14" fmla="*/ 935238 h 1734470"/>
                <a:gd name="connsiteX15" fmla="*/ 32856 w 431700"/>
                <a:gd name="connsiteY15" fmla="*/ 816175 h 1734470"/>
                <a:gd name="connsiteX16" fmla="*/ 94768 w 431700"/>
                <a:gd name="connsiteY16" fmla="*/ 682825 h 1734470"/>
                <a:gd name="connsiteX17" fmla="*/ 32856 w 431700"/>
                <a:gd name="connsiteY17" fmla="*/ 554238 h 1734470"/>
                <a:gd name="connsiteX18" fmla="*/ 37618 w 431700"/>
                <a:gd name="connsiteY18" fmla="*/ 444699 h 1734470"/>
                <a:gd name="connsiteX19" fmla="*/ 104293 w 431700"/>
                <a:gd name="connsiteY19" fmla="*/ 335163 h 1734470"/>
                <a:gd name="connsiteX20" fmla="*/ 51905 w 431700"/>
                <a:gd name="connsiteY20" fmla="*/ 216101 h 1734470"/>
                <a:gd name="connsiteX21" fmla="*/ 61430 w 431700"/>
                <a:gd name="connsiteY21" fmla="*/ 63700 h 1734470"/>
                <a:gd name="connsiteX22" fmla="*/ 137631 w 431700"/>
                <a:gd name="connsiteY22" fmla="*/ 20838 h 1734470"/>
                <a:gd name="connsiteX0" fmla="*/ 137067 w 431136"/>
                <a:gd name="connsiteY0" fmla="*/ 20838 h 1734470"/>
                <a:gd name="connsiteX1" fmla="*/ 351379 w 431136"/>
                <a:gd name="connsiteY1" fmla="*/ 1788 h 1734470"/>
                <a:gd name="connsiteX2" fmla="*/ 427579 w 431136"/>
                <a:gd name="connsiteY2" fmla="*/ 63700 h 1734470"/>
                <a:gd name="connsiteX3" fmla="*/ 418054 w 431136"/>
                <a:gd name="connsiteY3" fmla="*/ 392313 h 1734470"/>
                <a:gd name="connsiteX4" fmla="*/ 413292 w 431136"/>
                <a:gd name="connsiteY4" fmla="*/ 811413 h 1734470"/>
                <a:gd name="connsiteX5" fmla="*/ 408529 w 431136"/>
                <a:gd name="connsiteY5" fmla="*/ 1335288 h 1734470"/>
                <a:gd name="connsiteX6" fmla="*/ 399004 w 431136"/>
                <a:gd name="connsiteY6" fmla="*/ 1687713 h 1734470"/>
                <a:gd name="connsiteX7" fmla="*/ 256129 w 431136"/>
                <a:gd name="connsiteY7" fmla="*/ 1730575 h 1734470"/>
                <a:gd name="connsiteX8" fmla="*/ 18004 w 431136"/>
                <a:gd name="connsiteY8" fmla="*/ 1687713 h 1734470"/>
                <a:gd name="connsiteX9" fmla="*/ 22767 w 431136"/>
                <a:gd name="connsiteY9" fmla="*/ 1530550 h 1734470"/>
                <a:gd name="connsiteX10" fmla="*/ 70392 w 431136"/>
                <a:gd name="connsiteY10" fmla="*/ 1416251 h 1734470"/>
                <a:gd name="connsiteX11" fmla="*/ 32292 w 431136"/>
                <a:gd name="connsiteY11" fmla="*/ 1306713 h 1734470"/>
                <a:gd name="connsiteX12" fmla="*/ 27529 w 431136"/>
                <a:gd name="connsiteY12" fmla="*/ 1192413 h 1734470"/>
                <a:gd name="connsiteX13" fmla="*/ 94205 w 431136"/>
                <a:gd name="connsiteY13" fmla="*/ 1078112 h 1734470"/>
                <a:gd name="connsiteX14" fmla="*/ 37054 w 431136"/>
                <a:gd name="connsiteY14" fmla="*/ 935238 h 1734470"/>
                <a:gd name="connsiteX15" fmla="*/ 32292 w 431136"/>
                <a:gd name="connsiteY15" fmla="*/ 816175 h 1734470"/>
                <a:gd name="connsiteX16" fmla="*/ 94204 w 431136"/>
                <a:gd name="connsiteY16" fmla="*/ 682825 h 1734470"/>
                <a:gd name="connsiteX17" fmla="*/ 32292 w 431136"/>
                <a:gd name="connsiteY17" fmla="*/ 554238 h 1734470"/>
                <a:gd name="connsiteX18" fmla="*/ 37054 w 431136"/>
                <a:gd name="connsiteY18" fmla="*/ 444699 h 1734470"/>
                <a:gd name="connsiteX19" fmla="*/ 103729 w 431136"/>
                <a:gd name="connsiteY19" fmla="*/ 335163 h 1734470"/>
                <a:gd name="connsiteX20" fmla="*/ 51341 w 431136"/>
                <a:gd name="connsiteY20" fmla="*/ 216101 h 1734470"/>
                <a:gd name="connsiteX21" fmla="*/ 60866 w 431136"/>
                <a:gd name="connsiteY21" fmla="*/ 63700 h 1734470"/>
                <a:gd name="connsiteX22" fmla="*/ 137067 w 431136"/>
                <a:gd name="connsiteY22" fmla="*/ 20838 h 1734470"/>
                <a:gd name="connsiteX0" fmla="*/ 121181 w 415250"/>
                <a:gd name="connsiteY0" fmla="*/ 20838 h 1733793"/>
                <a:gd name="connsiteX1" fmla="*/ 335493 w 415250"/>
                <a:gd name="connsiteY1" fmla="*/ 1788 h 1733793"/>
                <a:gd name="connsiteX2" fmla="*/ 411693 w 415250"/>
                <a:gd name="connsiteY2" fmla="*/ 63700 h 1733793"/>
                <a:gd name="connsiteX3" fmla="*/ 402168 w 415250"/>
                <a:gd name="connsiteY3" fmla="*/ 392313 h 1733793"/>
                <a:gd name="connsiteX4" fmla="*/ 397406 w 415250"/>
                <a:gd name="connsiteY4" fmla="*/ 811413 h 1733793"/>
                <a:gd name="connsiteX5" fmla="*/ 392643 w 415250"/>
                <a:gd name="connsiteY5" fmla="*/ 1335288 h 1733793"/>
                <a:gd name="connsiteX6" fmla="*/ 383118 w 415250"/>
                <a:gd name="connsiteY6" fmla="*/ 1687713 h 1733793"/>
                <a:gd name="connsiteX7" fmla="*/ 240243 w 415250"/>
                <a:gd name="connsiteY7" fmla="*/ 1730575 h 1733793"/>
                <a:gd name="connsiteX8" fmla="*/ 25931 w 415250"/>
                <a:gd name="connsiteY8" fmla="*/ 1697238 h 1733793"/>
                <a:gd name="connsiteX9" fmla="*/ 6881 w 415250"/>
                <a:gd name="connsiteY9" fmla="*/ 1530550 h 1733793"/>
                <a:gd name="connsiteX10" fmla="*/ 54506 w 415250"/>
                <a:gd name="connsiteY10" fmla="*/ 1416251 h 1733793"/>
                <a:gd name="connsiteX11" fmla="*/ 16406 w 415250"/>
                <a:gd name="connsiteY11" fmla="*/ 1306713 h 1733793"/>
                <a:gd name="connsiteX12" fmla="*/ 11643 w 415250"/>
                <a:gd name="connsiteY12" fmla="*/ 1192413 h 1733793"/>
                <a:gd name="connsiteX13" fmla="*/ 78319 w 415250"/>
                <a:gd name="connsiteY13" fmla="*/ 1078112 h 1733793"/>
                <a:gd name="connsiteX14" fmla="*/ 21168 w 415250"/>
                <a:gd name="connsiteY14" fmla="*/ 935238 h 1733793"/>
                <a:gd name="connsiteX15" fmla="*/ 16406 w 415250"/>
                <a:gd name="connsiteY15" fmla="*/ 816175 h 1733793"/>
                <a:gd name="connsiteX16" fmla="*/ 78318 w 415250"/>
                <a:gd name="connsiteY16" fmla="*/ 682825 h 1733793"/>
                <a:gd name="connsiteX17" fmla="*/ 16406 w 415250"/>
                <a:gd name="connsiteY17" fmla="*/ 554238 h 1733793"/>
                <a:gd name="connsiteX18" fmla="*/ 21168 w 415250"/>
                <a:gd name="connsiteY18" fmla="*/ 444699 h 1733793"/>
                <a:gd name="connsiteX19" fmla="*/ 87843 w 415250"/>
                <a:gd name="connsiteY19" fmla="*/ 335163 h 1733793"/>
                <a:gd name="connsiteX20" fmla="*/ 35455 w 415250"/>
                <a:gd name="connsiteY20" fmla="*/ 216101 h 1733793"/>
                <a:gd name="connsiteX21" fmla="*/ 44980 w 415250"/>
                <a:gd name="connsiteY21" fmla="*/ 63700 h 1733793"/>
                <a:gd name="connsiteX22" fmla="*/ 121181 w 415250"/>
                <a:gd name="connsiteY22" fmla="*/ 20838 h 1733793"/>
                <a:gd name="connsiteX0" fmla="*/ 121181 w 415250"/>
                <a:gd name="connsiteY0" fmla="*/ 20838 h 1744986"/>
                <a:gd name="connsiteX1" fmla="*/ 335493 w 415250"/>
                <a:gd name="connsiteY1" fmla="*/ 1788 h 1744986"/>
                <a:gd name="connsiteX2" fmla="*/ 411693 w 415250"/>
                <a:gd name="connsiteY2" fmla="*/ 63700 h 1744986"/>
                <a:gd name="connsiteX3" fmla="*/ 402168 w 415250"/>
                <a:gd name="connsiteY3" fmla="*/ 392313 h 1744986"/>
                <a:gd name="connsiteX4" fmla="*/ 397406 w 415250"/>
                <a:gd name="connsiteY4" fmla="*/ 811413 h 1744986"/>
                <a:gd name="connsiteX5" fmla="*/ 392643 w 415250"/>
                <a:gd name="connsiteY5" fmla="*/ 1335288 h 1744986"/>
                <a:gd name="connsiteX6" fmla="*/ 383118 w 415250"/>
                <a:gd name="connsiteY6" fmla="*/ 1687713 h 1744986"/>
                <a:gd name="connsiteX7" fmla="*/ 240243 w 415250"/>
                <a:gd name="connsiteY7" fmla="*/ 1744862 h 1744986"/>
                <a:gd name="connsiteX8" fmla="*/ 25931 w 415250"/>
                <a:gd name="connsiteY8" fmla="*/ 1697238 h 1744986"/>
                <a:gd name="connsiteX9" fmla="*/ 6881 w 415250"/>
                <a:gd name="connsiteY9" fmla="*/ 1530550 h 1744986"/>
                <a:gd name="connsiteX10" fmla="*/ 54506 w 415250"/>
                <a:gd name="connsiteY10" fmla="*/ 1416251 h 1744986"/>
                <a:gd name="connsiteX11" fmla="*/ 16406 w 415250"/>
                <a:gd name="connsiteY11" fmla="*/ 1306713 h 1744986"/>
                <a:gd name="connsiteX12" fmla="*/ 11643 w 415250"/>
                <a:gd name="connsiteY12" fmla="*/ 1192413 h 1744986"/>
                <a:gd name="connsiteX13" fmla="*/ 78319 w 415250"/>
                <a:gd name="connsiteY13" fmla="*/ 1078112 h 1744986"/>
                <a:gd name="connsiteX14" fmla="*/ 21168 w 415250"/>
                <a:gd name="connsiteY14" fmla="*/ 935238 h 1744986"/>
                <a:gd name="connsiteX15" fmla="*/ 16406 w 415250"/>
                <a:gd name="connsiteY15" fmla="*/ 816175 h 1744986"/>
                <a:gd name="connsiteX16" fmla="*/ 78318 w 415250"/>
                <a:gd name="connsiteY16" fmla="*/ 682825 h 1744986"/>
                <a:gd name="connsiteX17" fmla="*/ 16406 w 415250"/>
                <a:gd name="connsiteY17" fmla="*/ 554238 h 1744986"/>
                <a:gd name="connsiteX18" fmla="*/ 21168 w 415250"/>
                <a:gd name="connsiteY18" fmla="*/ 444699 h 1744986"/>
                <a:gd name="connsiteX19" fmla="*/ 87843 w 415250"/>
                <a:gd name="connsiteY19" fmla="*/ 335163 h 1744986"/>
                <a:gd name="connsiteX20" fmla="*/ 35455 w 415250"/>
                <a:gd name="connsiteY20" fmla="*/ 216101 h 1744986"/>
                <a:gd name="connsiteX21" fmla="*/ 44980 w 415250"/>
                <a:gd name="connsiteY21" fmla="*/ 63700 h 1744986"/>
                <a:gd name="connsiteX22" fmla="*/ 121181 w 415250"/>
                <a:gd name="connsiteY22" fmla="*/ 20838 h 1744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15250" h="1744986">
                  <a:moveTo>
                    <a:pt x="121181" y="20838"/>
                  </a:moveTo>
                  <a:cubicBezTo>
                    <a:pt x="169600" y="10519"/>
                    <a:pt x="287074" y="-5356"/>
                    <a:pt x="335493" y="1788"/>
                  </a:cubicBezTo>
                  <a:cubicBezTo>
                    <a:pt x="383912" y="8932"/>
                    <a:pt x="400580" y="-1388"/>
                    <a:pt x="411693" y="63700"/>
                  </a:cubicBezTo>
                  <a:cubicBezTo>
                    <a:pt x="422806" y="128788"/>
                    <a:pt x="404549" y="267694"/>
                    <a:pt x="402168" y="392313"/>
                  </a:cubicBezTo>
                  <a:cubicBezTo>
                    <a:pt x="399787" y="516932"/>
                    <a:pt x="398993" y="654251"/>
                    <a:pt x="397406" y="811413"/>
                  </a:cubicBezTo>
                  <a:cubicBezTo>
                    <a:pt x="395819" y="968575"/>
                    <a:pt x="395024" y="1189238"/>
                    <a:pt x="392643" y="1335288"/>
                  </a:cubicBezTo>
                  <a:cubicBezTo>
                    <a:pt x="390262" y="1481338"/>
                    <a:pt x="408518" y="1619451"/>
                    <a:pt x="383118" y="1687713"/>
                  </a:cubicBezTo>
                  <a:cubicBezTo>
                    <a:pt x="357718" y="1755975"/>
                    <a:pt x="299774" y="1743275"/>
                    <a:pt x="240243" y="1744862"/>
                  </a:cubicBezTo>
                  <a:cubicBezTo>
                    <a:pt x="180712" y="1746449"/>
                    <a:pt x="64825" y="1732957"/>
                    <a:pt x="25931" y="1697238"/>
                  </a:cubicBezTo>
                  <a:cubicBezTo>
                    <a:pt x="-12963" y="1661519"/>
                    <a:pt x="2119" y="1577381"/>
                    <a:pt x="6881" y="1530550"/>
                  </a:cubicBezTo>
                  <a:cubicBezTo>
                    <a:pt x="11643" y="1483719"/>
                    <a:pt x="52919" y="1453557"/>
                    <a:pt x="54506" y="1416251"/>
                  </a:cubicBezTo>
                  <a:cubicBezTo>
                    <a:pt x="56093" y="1378945"/>
                    <a:pt x="23550" y="1344019"/>
                    <a:pt x="16406" y="1306713"/>
                  </a:cubicBezTo>
                  <a:cubicBezTo>
                    <a:pt x="9262" y="1269407"/>
                    <a:pt x="1324" y="1230513"/>
                    <a:pt x="11643" y="1192413"/>
                  </a:cubicBezTo>
                  <a:cubicBezTo>
                    <a:pt x="21962" y="1154313"/>
                    <a:pt x="76732" y="1120974"/>
                    <a:pt x="78319" y="1078112"/>
                  </a:cubicBezTo>
                  <a:cubicBezTo>
                    <a:pt x="79906" y="1035250"/>
                    <a:pt x="31487" y="978894"/>
                    <a:pt x="21168" y="935238"/>
                  </a:cubicBezTo>
                  <a:cubicBezTo>
                    <a:pt x="10849" y="891582"/>
                    <a:pt x="6881" y="858244"/>
                    <a:pt x="16406" y="816175"/>
                  </a:cubicBezTo>
                  <a:cubicBezTo>
                    <a:pt x="25931" y="774106"/>
                    <a:pt x="78318" y="726481"/>
                    <a:pt x="78318" y="682825"/>
                  </a:cubicBezTo>
                  <a:cubicBezTo>
                    <a:pt x="78318" y="639169"/>
                    <a:pt x="25931" y="593926"/>
                    <a:pt x="16406" y="554238"/>
                  </a:cubicBezTo>
                  <a:cubicBezTo>
                    <a:pt x="6881" y="514550"/>
                    <a:pt x="9262" y="481211"/>
                    <a:pt x="21168" y="444699"/>
                  </a:cubicBezTo>
                  <a:cubicBezTo>
                    <a:pt x="33074" y="408187"/>
                    <a:pt x="85462" y="373263"/>
                    <a:pt x="87843" y="335163"/>
                  </a:cubicBezTo>
                  <a:cubicBezTo>
                    <a:pt x="90224" y="297063"/>
                    <a:pt x="48949" y="254995"/>
                    <a:pt x="35455" y="216101"/>
                  </a:cubicBezTo>
                  <a:cubicBezTo>
                    <a:pt x="21961" y="177207"/>
                    <a:pt x="30692" y="96244"/>
                    <a:pt x="44980" y="63700"/>
                  </a:cubicBezTo>
                  <a:cubicBezTo>
                    <a:pt x="59268" y="31156"/>
                    <a:pt x="72762" y="31157"/>
                    <a:pt x="121181" y="20838"/>
                  </a:cubicBezTo>
                  <a:close/>
                </a:path>
              </a:pathLst>
            </a:custGeom>
            <a:solidFill>
              <a:schemeClr val="accent2">
                <a:lumMod val="50000"/>
              </a:schemeClr>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圆角矩形 15"/>
            <p:cNvSpPr/>
            <p:nvPr/>
          </p:nvSpPr>
          <p:spPr>
            <a:xfrm>
              <a:off x="6523480" y="3150282"/>
              <a:ext cx="360000" cy="180000"/>
            </a:xfrm>
            <a:prstGeom prst="roundRect">
              <a:avLst/>
            </a:prstGeom>
            <a:gradFill flip="none" rotWithShape="1">
              <a:gsLst>
                <a:gs pos="0">
                  <a:schemeClr val="tx1">
                    <a:lumMod val="75000"/>
                    <a:lumOff val="25000"/>
                  </a:schemeClr>
                </a:gs>
                <a:gs pos="50000">
                  <a:schemeClr val="bg1">
                    <a:lumMod val="50000"/>
                    <a:tint val="44500"/>
                    <a:satMod val="160000"/>
                  </a:schemeClr>
                </a:gs>
                <a:gs pos="100000">
                  <a:schemeClr val="tx1">
                    <a:lumMod val="75000"/>
                    <a:lumOff val="2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 name="组合 16"/>
          <p:cNvGrpSpPr>
            <a:grpSpLocks noChangeAspect="1"/>
          </p:cNvGrpSpPr>
          <p:nvPr/>
        </p:nvGrpSpPr>
        <p:grpSpPr>
          <a:xfrm>
            <a:off x="4551966" y="4313097"/>
            <a:ext cx="808007" cy="756000"/>
            <a:chOff x="3102160" y="1995467"/>
            <a:chExt cx="1929696" cy="1805482"/>
          </a:xfrm>
          <a:effectLst>
            <a:outerShdw blurRad="50800" dist="38100" dir="2700000" algn="tl" rotWithShape="0">
              <a:prstClr val="black">
                <a:alpha val="40000"/>
              </a:prstClr>
            </a:outerShdw>
          </a:effectLst>
        </p:grpSpPr>
        <p:sp>
          <p:nvSpPr>
            <p:cNvPr id="18" name="任意多边形 17"/>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任意多边形 19"/>
            <p:cNvSpPr/>
            <p:nvPr/>
          </p:nvSpPr>
          <p:spPr>
            <a:xfrm>
              <a:off x="3102160" y="1995467"/>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任意多边形 20"/>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2" name="组合 21"/>
          <p:cNvGrpSpPr>
            <a:grpSpLocks noChangeAspect="1"/>
          </p:cNvGrpSpPr>
          <p:nvPr/>
        </p:nvGrpSpPr>
        <p:grpSpPr>
          <a:xfrm rot="19589199">
            <a:off x="5911889" y="4617980"/>
            <a:ext cx="828000" cy="878313"/>
            <a:chOff x="5558484" y="1680064"/>
            <a:chExt cx="3259272" cy="3457302"/>
          </a:xfrm>
          <a:effectLst>
            <a:outerShdw blurRad="50800" dist="38100" dir="2700000" algn="tl" rotWithShape="0">
              <a:prstClr val="black">
                <a:alpha val="40000"/>
              </a:prstClr>
            </a:outerShdw>
          </a:effectLst>
        </p:grpSpPr>
        <p:sp>
          <p:nvSpPr>
            <p:cNvPr id="23" name="任意多边形 22"/>
            <p:cNvSpPr/>
            <p:nvPr/>
          </p:nvSpPr>
          <p:spPr>
            <a:xfrm>
              <a:off x="5558484" y="1933750"/>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任意多边形 23"/>
            <p:cNvSpPr/>
            <p:nvPr/>
          </p:nvSpPr>
          <p:spPr>
            <a:xfrm>
              <a:off x="5952567" y="1680064"/>
              <a:ext cx="2386399" cy="3119057"/>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任意多边形 24"/>
            <p:cNvSpPr/>
            <p:nvPr/>
          </p:nvSpPr>
          <p:spPr>
            <a:xfrm>
              <a:off x="5771147" y="2004993"/>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 name="组合 25"/>
          <p:cNvGrpSpPr>
            <a:grpSpLocks noChangeAspect="1"/>
          </p:cNvGrpSpPr>
          <p:nvPr/>
        </p:nvGrpSpPr>
        <p:grpSpPr>
          <a:xfrm rot="5036908">
            <a:off x="5086977" y="4668652"/>
            <a:ext cx="828000" cy="878313"/>
            <a:chOff x="5558484" y="1680064"/>
            <a:chExt cx="3259272" cy="3457302"/>
          </a:xfrm>
          <a:effectLst>
            <a:outerShdw blurRad="50800" dist="38100" dir="2700000" algn="tl" rotWithShape="0">
              <a:prstClr val="black">
                <a:alpha val="40000"/>
              </a:prstClr>
            </a:outerShdw>
          </a:effectLst>
        </p:grpSpPr>
        <p:sp>
          <p:nvSpPr>
            <p:cNvPr id="27" name="任意多边形 26"/>
            <p:cNvSpPr/>
            <p:nvPr/>
          </p:nvSpPr>
          <p:spPr>
            <a:xfrm>
              <a:off x="5558484" y="1933750"/>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任意多边形 27"/>
            <p:cNvSpPr/>
            <p:nvPr/>
          </p:nvSpPr>
          <p:spPr>
            <a:xfrm>
              <a:off x="5952567" y="1680064"/>
              <a:ext cx="2386399" cy="3119057"/>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任意多边形 28"/>
            <p:cNvSpPr/>
            <p:nvPr/>
          </p:nvSpPr>
          <p:spPr>
            <a:xfrm>
              <a:off x="5771147" y="2004993"/>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0" name="组合 29"/>
          <p:cNvGrpSpPr>
            <a:grpSpLocks noChangeAspect="1"/>
          </p:cNvGrpSpPr>
          <p:nvPr/>
        </p:nvGrpSpPr>
        <p:grpSpPr>
          <a:xfrm rot="13426188">
            <a:off x="5195632" y="5447585"/>
            <a:ext cx="808007" cy="756000"/>
            <a:chOff x="3102160" y="1995467"/>
            <a:chExt cx="1929696" cy="1805482"/>
          </a:xfrm>
          <a:effectLst>
            <a:outerShdw blurRad="50800" dist="38100" dir="2700000" algn="tl" rotWithShape="0">
              <a:prstClr val="black">
                <a:alpha val="40000"/>
              </a:prstClr>
            </a:outerShdw>
          </a:effectLst>
        </p:grpSpPr>
        <p:sp>
          <p:nvSpPr>
            <p:cNvPr id="31" name="任意多边形 30"/>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任意多边形 31"/>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任意多边形 32"/>
            <p:cNvSpPr/>
            <p:nvPr/>
          </p:nvSpPr>
          <p:spPr>
            <a:xfrm>
              <a:off x="3102160" y="1995467"/>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任意多边形 33"/>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5" name="组合 34"/>
          <p:cNvGrpSpPr>
            <a:grpSpLocks noChangeAspect="1"/>
          </p:cNvGrpSpPr>
          <p:nvPr/>
        </p:nvGrpSpPr>
        <p:grpSpPr>
          <a:xfrm>
            <a:off x="7463926" y="2539459"/>
            <a:ext cx="3484266" cy="3858813"/>
            <a:chOff x="3387524" y="50267"/>
            <a:chExt cx="5781118" cy="6402587"/>
          </a:xfrm>
        </p:grpSpPr>
        <p:sp>
          <p:nvSpPr>
            <p:cNvPr id="36" name="任意多边形 35"/>
            <p:cNvSpPr/>
            <p:nvPr/>
          </p:nvSpPr>
          <p:spPr>
            <a:xfrm>
              <a:off x="3391355" y="3936127"/>
              <a:ext cx="5760000" cy="1785808"/>
            </a:xfrm>
            <a:custGeom>
              <a:avLst/>
              <a:gdLst>
                <a:gd name="connsiteX0" fmla="*/ 2931654 w 5760000"/>
                <a:gd name="connsiteY0" fmla="*/ 862 h 1785808"/>
                <a:gd name="connsiteX1" fmla="*/ 3071813 w 5760000"/>
                <a:gd name="connsiteY1" fmla="*/ 9941 h 1785808"/>
                <a:gd name="connsiteX2" fmla="*/ 3709988 w 5760000"/>
                <a:gd name="connsiteY2" fmla="*/ 133766 h 1785808"/>
                <a:gd name="connsiteX3" fmla="*/ 4076700 w 5760000"/>
                <a:gd name="connsiteY3" fmla="*/ 279022 h 1785808"/>
                <a:gd name="connsiteX4" fmla="*/ 4291013 w 5760000"/>
                <a:gd name="connsiteY4" fmla="*/ 400466 h 1785808"/>
                <a:gd name="connsiteX5" fmla="*/ 4614863 w 5760000"/>
                <a:gd name="connsiteY5" fmla="*/ 633829 h 1785808"/>
                <a:gd name="connsiteX6" fmla="*/ 5036344 w 5760000"/>
                <a:gd name="connsiteY6" fmla="*/ 879097 h 1785808"/>
                <a:gd name="connsiteX7" fmla="*/ 5476875 w 5760000"/>
                <a:gd name="connsiteY7" fmla="*/ 1014829 h 1785808"/>
                <a:gd name="connsiteX8" fmla="*/ 5724525 w 5760000"/>
                <a:gd name="connsiteY8" fmla="*/ 1052929 h 1785808"/>
                <a:gd name="connsiteX9" fmla="*/ 5760000 w 5760000"/>
                <a:gd name="connsiteY9" fmla="*/ 1056741 h 1785808"/>
                <a:gd name="connsiteX10" fmla="*/ 5760000 w 5760000"/>
                <a:gd name="connsiteY10" fmla="*/ 1725230 h 1785808"/>
                <a:gd name="connsiteX11" fmla="*/ 5729287 w 5760000"/>
                <a:gd name="connsiteY11" fmla="*/ 1719679 h 1785808"/>
                <a:gd name="connsiteX12" fmla="*/ 5457824 w 5760000"/>
                <a:gd name="connsiteY12" fmla="*/ 1686341 h 1785808"/>
                <a:gd name="connsiteX13" fmla="*/ 5022056 w 5760000"/>
                <a:gd name="connsiteY13" fmla="*/ 1648241 h 1785808"/>
                <a:gd name="connsiteX14" fmla="*/ 4462462 w 5760000"/>
                <a:gd name="connsiteY14" fmla="*/ 1657766 h 1785808"/>
                <a:gd name="connsiteX15" fmla="*/ 4064793 w 5760000"/>
                <a:gd name="connsiteY15" fmla="*/ 1719679 h 1785808"/>
                <a:gd name="connsiteX16" fmla="*/ 3467099 w 5760000"/>
                <a:gd name="connsiteY16" fmla="*/ 1769685 h 1785808"/>
                <a:gd name="connsiteX17" fmla="*/ 2838449 w 5760000"/>
                <a:gd name="connsiteY17" fmla="*/ 1783973 h 1785808"/>
                <a:gd name="connsiteX18" fmla="*/ 2347912 w 5760000"/>
                <a:gd name="connsiteY18" fmla="*/ 1733966 h 1785808"/>
                <a:gd name="connsiteX19" fmla="*/ 1883568 w 5760000"/>
                <a:gd name="connsiteY19" fmla="*/ 1655384 h 1785808"/>
                <a:gd name="connsiteX20" fmla="*/ 1462087 w 5760000"/>
                <a:gd name="connsiteY20" fmla="*/ 1576803 h 1785808"/>
                <a:gd name="connsiteX21" fmla="*/ 990599 w 5760000"/>
                <a:gd name="connsiteY21" fmla="*/ 1531560 h 1785808"/>
                <a:gd name="connsiteX22" fmla="*/ 557212 w 5760000"/>
                <a:gd name="connsiteY22" fmla="*/ 1562516 h 1785808"/>
                <a:gd name="connsiteX23" fmla="*/ 95249 w 5760000"/>
                <a:gd name="connsiteY23" fmla="*/ 1610142 h 1785808"/>
                <a:gd name="connsiteX24" fmla="*/ 15422 w 5760000"/>
                <a:gd name="connsiteY24" fmla="*/ 1619667 h 1785808"/>
                <a:gd name="connsiteX25" fmla="*/ 0 w 5760000"/>
                <a:gd name="connsiteY25" fmla="*/ 1621627 h 1785808"/>
                <a:gd name="connsiteX26" fmla="*/ 0 w 5760000"/>
                <a:gd name="connsiteY26" fmla="*/ 921933 h 1785808"/>
                <a:gd name="connsiteX27" fmla="*/ 94692 w 5760000"/>
                <a:gd name="connsiteY27" fmla="*/ 920992 h 1785808"/>
                <a:gd name="connsiteX28" fmla="*/ 190500 w 5760000"/>
                <a:gd name="connsiteY28" fmla="*/ 914816 h 1785808"/>
                <a:gd name="connsiteX29" fmla="*/ 576263 w 5760000"/>
                <a:gd name="connsiteY29" fmla="*/ 838616 h 1785808"/>
                <a:gd name="connsiteX30" fmla="*/ 938213 w 5760000"/>
                <a:gd name="connsiteY30" fmla="*/ 724316 h 1785808"/>
                <a:gd name="connsiteX31" fmla="*/ 1285875 w 5760000"/>
                <a:gd name="connsiteY31" fmla="*/ 533816 h 1785808"/>
                <a:gd name="connsiteX32" fmla="*/ 1528763 w 5760000"/>
                <a:gd name="connsiteY32" fmla="*/ 359985 h 1785808"/>
                <a:gd name="connsiteX33" fmla="*/ 1764507 w 5760000"/>
                <a:gd name="connsiteY33" fmla="*/ 195679 h 1785808"/>
                <a:gd name="connsiteX34" fmla="*/ 2119313 w 5760000"/>
                <a:gd name="connsiteY34" fmla="*/ 71854 h 1785808"/>
                <a:gd name="connsiteX35" fmla="*/ 2552700 w 5760000"/>
                <a:gd name="connsiteY35" fmla="*/ 14704 h 1785808"/>
                <a:gd name="connsiteX36" fmla="*/ 2931654 w 5760000"/>
                <a:gd name="connsiteY36" fmla="*/ 862 h 1785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760000" h="1785808">
                  <a:moveTo>
                    <a:pt x="2931654" y="862"/>
                  </a:moveTo>
                  <a:cubicBezTo>
                    <a:pt x="2976960" y="2152"/>
                    <a:pt x="3023593" y="4980"/>
                    <a:pt x="3071813" y="9941"/>
                  </a:cubicBezTo>
                  <a:cubicBezTo>
                    <a:pt x="3264694" y="29785"/>
                    <a:pt x="3542507" y="88919"/>
                    <a:pt x="3709988" y="133766"/>
                  </a:cubicBezTo>
                  <a:cubicBezTo>
                    <a:pt x="3877469" y="178613"/>
                    <a:pt x="3979862" y="234572"/>
                    <a:pt x="4076700" y="279022"/>
                  </a:cubicBezTo>
                  <a:cubicBezTo>
                    <a:pt x="4173538" y="323472"/>
                    <a:pt x="4201319" y="341332"/>
                    <a:pt x="4291013" y="400466"/>
                  </a:cubicBezTo>
                  <a:cubicBezTo>
                    <a:pt x="4380707" y="459600"/>
                    <a:pt x="4490641" y="554057"/>
                    <a:pt x="4614863" y="633829"/>
                  </a:cubicBezTo>
                  <a:cubicBezTo>
                    <a:pt x="4739085" y="713601"/>
                    <a:pt x="4892676" y="815597"/>
                    <a:pt x="5036344" y="879097"/>
                  </a:cubicBezTo>
                  <a:cubicBezTo>
                    <a:pt x="5180012" y="942597"/>
                    <a:pt x="5362178" y="985857"/>
                    <a:pt x="5476875" y="1014829"/>
                  </a:cubicBezTo>
                  <a:cubicBezTo>
                    <a:pt x="5591572" y="1043801"/>
                    <a:pt x="5650706" y="1043404"/>
                    <a:pt x="5724525" y="1052929"/>
                  </a:cubicBezTo>
                  <a:lnTo>
                    <a:pt x="5760000" y="1056741"/>
                  </a:lnTo>
                  <a:lnTo>
                    <a:pt x="5760000" y="1725230"/>
                  </a:lnTo>
                  <a:lnTo>
                    <a:pt x="5729287" y="1719679"/>
                  </a:lnTo>
                  <a:cubicBezTo>
                    <a:pt x="5655468" y="1708566"/>
                    <a:pt x="5575696" y="1698247"/>
                    <a:pt x="5457824" y="1686341"/>
                  </a:cubicBezTo>
                  <a:cubicBezTo>
                    <a:pt x="5339952" y="1674435"/>
                    <a:pt x="5187950" y="1653004"/>
                    <a:pt x="5022056" y="1648241"/>
                  </a:cubicBezTo>
                  <a:cubicBezTo>
                    <a:pt x="4856162" y="1643479"/>
                    <a:pt x="4622006" y="1645860"/>
                    <a:pt x="4462462" y="1657766"/>
                  </a:cubicBezTo>
                  <a:cubicBezTo>
                    <a:pt x="4302918" y="1669672"/>
                    <a:pt x="4230687" y="1701026"/>
                    <a:pt x="4064793" y="1719679"/>
                  </a:cubicBezTo>
                  <a:cubicBezTo>
                    <a:pt x="3898899" y="1738332"/>
                    <a:pt x="3671490" y="1758969"/>
                    <a:pt x="3467099" y="1769685"/>
                  </a:cubicBezTo>
                  <a:cubicBezTo>
                    <a:pt x="3262708" y="1780401"/>
                    <a:pt x="3024980" y="1789926"/>
                    <a:pt x="2838449" y="1783973"/>
                  </a:cubicBezTo>
                  <a:cubicBezTo>
                    <a:pt x="2651918" y="1778020"/>
                    <a:pt x="2507059" y="1755397"/>
                    <a:pt x="2347912" y="1733966"/>
                  </a:cubicBezTo>
                  <a:cubicBezTo>
                    <a:pt x="2188765" y="1712535"/>
                    <a:pt x="2031206" y="1681578"/>
                    <a:pt x="1883568" y="1655384"/>
                  </a:cubicBezTo>
                  <a:cubicBezTo>
                    <a:pt x="1735931" y="1629190"/>
                    <a:pt x="1610915" y="1597440"/>
                    <a:pt x="1462087" y="1576803"/>
                  </a:cubicBezTo>
                  <a:cubicBezTo>
                    <a:pt x="1313259" y="1556166"/>
                    <a:pt x="1141412" y="1533941"/>
                    <a:pt x="990599" y="1531560"/>
                  </a:cubicBezTo>
                  <a:cubicBezTo>
                    <a:pt x="839787" y="1529179"/>
                    <a:pt x="706437" y="1549419"/>
                    <a:pt x="557212" y="1562516"/>
                  </a:cubicBezTo>
                  <a:cubicBezTo>
                    <a:pt x="407987" y="1575613"/>
                    <a:pt x="211137" y="1595855"/>
                    <a:pt x="95249" y="1610142"/>
                  </a:cubicBezTo>
                  <a:cubicBezTo>
                    <a:pt x="66277" y="1613714"/>
                    <a:pt x="39662" y="1616790"/>
                    <a:pt x="15422" y="1619667"/>
                  </a:cubicBezTo>
                  <a:lnTo>
                    <a:pt x="0" y="1621627"/>
                  </a:lnTo>
                  <a:lnTo>
                    <a:pt x="0" y="921933"/>
                  </a:lnTo>
                  <a:lnTo>
                    <a:pt x="94692" y="920992"/>
                  </a:lnTo>
                  <a:cubicBezTo>
                    <a:pt x="127645" y="919827"/>
                    <a:pt x="160338" y="917793"/>
                    <a:pt x="190500" y="914816"/>
                  </a:cubicBezTo>
                  <a:cubicBezTo>
                    <a:pt x="311150" y="902910"/>
                    <a:pt x="451644" y="870366"/>
                    <a:pt x="576263" y="838616"/>
                  </a:cubicBezTo>
                  <a:cubicBezTo>
                    <a:pt x="700882" y="806866"/>
                    <a:pt x="819944" y="775116"/>
                    <a:pt x="938213" y="724316"/>
                  </a:cubicBezTo>
                  <a:cubicBezTo>
                    <a:pt x="1056482" y="673516"/>
                    <a:pt x="1187450" y="594538"/>
                    <a:pt x="1285875" y="533816"/>
                  </a:cubicBezTo>
                  <a:cubicBezTo>
                    <a:pt x="1384300" y="473094"/>
                    <a:pt x="1448991" y="416341"/>
                    <a:pt x="1528763" y="359985"/>
                  </a:cubicBezTo>
                  <a:cubicBezTo>
                    <a:pt x="1608535" y="303629"/>
                    <a:pt x="1666082" y="243701"/>
                    <a:pt x="1764507" y="195679"/>
                  </a:cubicBezTo>
                  <a:cubicBezTo>
                    <a:pt x="1862932" y="147657"/>
                    <a:pt x="1987947" y="102017"/>
                    <a:pt x="2119313" y="71854"/>
                  </a:cubicBezTo>
                  <a:cubicBezTo>
                    <a:pt x="2250679" y="41691"/>
                    <a:pt x="2393950" y="25023"/>
                    <a:pt x="2552700" y="14704"/>
                  </a:cubicBezTo>
                  <a:cubicBezTo>
                    <a:pt x="2671763" y="6965"/>
                    <a:pt x="2795737" y="-3007"/>
                    <a:pt x="2931654" y="862"/>
                  </a:cubicBezTo>
                  <a:close/>
                </a:path>
              </a:pathLst>
            </a:custGeom>
            <a:gradFill flip="none" rotWithShape="1">
              <a:gsLst>
                <a:gs pos="74300">
                  <a:srgbClr val="963246"/>
                </a:gs>
                <a:gs pos="23850">
                  <a:srgbClr val="663664"/>
                </a:gs>
                <a:gs pos="0">
                  <a:srgbClr val="170810"/>
                </a:gs>
                <a:gs pos="50000">
                  <a:srgbClr val="9A456F"/>
                </a:gs>
                <a:gs pos="100000">
                  <a:srgbClr val="40181C"/>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7" name="组合 36"/>
            <p:cNvGrpSpPr>
              <a:grpSpLocks noChangeAspect="1"/>
            </p:cNvGrpSpPr>
            <p:nvPr/>
          </p:nvGrpSpPr>
          <p:grpSpPr>
            <a:xfrm rot="8520000" flipH="1">
              <a:off x="3537947" y="4883534"/>
              <a:ext cx="308970" cy="306000"/>
              <a:chOff x="6788929" y="3582789"/>
              <a:chExt cx="1126398" cy="1115611"/>
            </a:xfrm>
            <a:effectLst>
              <a:outerShdw blurRad="50800" dist="38100" dir="2700000" algn="tl" rotWithShape="0">
                <a:prstClr val="black">
                  <a:alpha val="40000"/>
                </a:prstClr>
              </a:outerShdw>
            </a:effectLst>
          </p:grpSpPr>
          <p:sp>
            <p:nvSpPr>
              <p:cNvPr id="445" name="任意多边形 444"/>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6" name="任意多边形 445"/>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7" name="任意多边形 446"/>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286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8" name="任意多边形 447"/>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8" name="组合 37"/>
            <p:cNvGrpSpPr>
              <a:grpSpLocks noChangeAspect="1"/>
            </p:cNvGrpSpPr>
            <p:nvPr/>
          </p:nvGrpSpPr>
          <p:grpSpPr>
            <a:xfrm rot="8700000" flipH="1">
              <a:off x="4111540" y="4943044"/>
              <a:ext cx="327144" cy="324000"/>
              <a:chOff x="6788929" y="3582789"/>
              <a:chExt cx="1126398" cy="1115611"/>
            </a:xfrm>
            <a:effectLst>
              <a:outerShdw blurRad="50800" dist="38100" dir="2700000" algn="tl" rotWithShape="0">
                <a:prstClr val="black">
                  <a:alpha val="40000"/>
                </a:prstClr>
              </a:outerShdw>
            </a:effectLst>
          </p:grpSpPr>
          <p:sp>
            <p:nvSpPr>
              <p:cNvPr id="441" name="任意多边形 440"/>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2" name="任意多边形 441"/>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3" name="任意多边形 442"/>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286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4" name="任意多边形 443"/>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9" name="组合 38"/>
            <p:cNvGrpSpPr>
              <a:grpSpLocks noChangeAspect="1"/>
            </p:cNvGrpSpPr>
            <p:nvPr/>
          </p:nvGrpSpPr>
          <p:grpSpPr>
            <a:xfrm rot="9000000" flipH="1">
              <a:off x="4689927" y="5158229"/>
              <a:ext cx="308970" cy="306000"/>
              <a:chOff x="6788929" y="3582789"/>
              <a:chExt cx="1126398" cy="1115611"/>
            </a:xfrm>
            <a:effectLst>
              <a:outerShdw blurRad="50800" dist="38100" dir="2700000" algn="tl" rotWithShape="0">
                <a:prstClr val="black">
                  <a:alpha val="40000"/>
                </a:prstClr>
              </a:outerShdw>
            </a:effectLst>
          </p:grpSpPr>
          <p:sp>
            <p:nvSpPr>
              <p:cNvPr id="437" name="任意多边形 436"/>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8" name="任意多边形 437"/>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9" name="任意多边形 438"/>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286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0" name="任意多边形 439"/>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0" name="组合 39"/>
            <p:cNvGrpSpPr>
              <a:grpSpLocks noChangeAspect="1"/>
            </p:cNvGrpSpPr>
            <p:nvPr/>
          </p:nvGrpSpPr>
          <p:grpSpPr>
            <a:xfrm rot="8520000" flipH="1">
              <a:off x="4903427" y="5208912"/>
              <a:ext cx="308970" cy="306000"/>
              <a:chOff x="6788929" y="3582789"/>
              <a:chExt cx="1126398" cy="1115611"/>
            </a:xfrm>
            <a:effectLst>
              <a:outerShdw blurRad="50800" dist="38100" dir="2700000" algn="tl" rotWithShape="0">
                <a:prstClr val="black">
                  <a:alpha val="40000"/>
                </a:prstClr>
              </a:outerShdw>
            </a:effectLst>
          </p:grpSpPr>
          <p:sp>
            <p:nvSpPr>
              <p:cNvPr id="433" name="任意多边形 432"/>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4" name="任意多边形 433"/>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5" name="任意多边形 434"/>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286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6" name="任意多边形 435"/>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477"/>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40"/>
            <p:cNvGrpSpPr>
              <a:grpSpLocks noChangeAspect="1"/>
            </p:cNvGrpSpPr>
            <p:nvPr/>
          </p:nvGrpSpPr>
          <p:grpSpPr>
            <a:xfrm rot="7800000" flipH="1">
              <a:off x="4719764" y="4421931"/>
              <a:ext cx="327144" cy="324000"/>
              <a:chOff x="6788929" y="3582789"/>
              <a:chExt cx="1126398" cy="1115611"/>
            </a:xfrm>
            <a:effectLst>
              <a:outerShdw blurRad="50800" dist="38100" dir="2700000" algn="tl" rotWithShape="0">
                <a:prstClr val="black">
                  <a:alpha val="40000"/>
                </a:prstClr>
              </a:outerShdw>
            </a:effectLst>
          </p:grpSpPr>
          <p:sp>
            <p:nvSpPr>
              <p:cNvPr id="429" name="任意多边形 428"/>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0" name="任意多边形 429"/>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1" name="任意多边形 430"/>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286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2" name="任意多边形 431"/>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2" name="组合 41"/>
            <p:cNvGrpSpPr>
              <a:grpSpLocks noChangeAspect="1"/>
            </p:cNvGrpSpPr>
            <p:nvPr/>
          </p:nvGrpSpPr>
          <p:grpSpPr>
            <a:xfrm rot="6000000" flipH="1">
              <a:off x="4539642" y="4538552"/>
              <a:ext cx="327144" cy="324000"/>
              <a:chOff x="6788929" y="3582789"/>
              <a:chExt cx="1126398" cy="1115611"/>
            </a:xfrm>
            <a:effectLst>
              <a:outerShdw blurRad="50800" dist="38100" dir="2700000" algn="tl" rotWithShape="0">
                <a:prstClr val="black">
                  <a:alpha val="40000"/>
                </a:prstClr>
              </a:outerShdw>
            </a:effectLst>
          </p:grpSpPr>
          <p:sp>
            <p:nvSpPr>
              <p:cNvPr id="425" name="任意多边形 424"/>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6" name="任意多边形 425"/>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7" name="任意多边形 426"/>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286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8" name="任意多边形 427"/>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3" name="组合 42"/>
            <p:cNvGrpSpPr>
              <a:grpSpLocks noChangeAspect="1"/>
            </p:cNvGrpSpPr>
            <p:nvPr/>
          </p:nvGrpSpPr>
          <p:grpSpPr>
            <a:xfrm rot="19446804">
              <a:off x="8110127" y="4976324"/>
              <a:ext cx="384765" cy="360000"/>
              <a:chOff x="3102158" y="1995468"/>
              <a:chExt cx="1929698" cy="1805481"/>
            </a:xfrm>
            <a:effectLst>
              <a:outerShdw blurRad="50800" dist="38100" dir="2700000" algn="tl" rotWithShape="0">
                <a:prstClr val="black">
                  <a:alpha val="40000"/>
                </a:prstClr>
              </a:outerShdw>
            </a:effectLst>
          </p:grpSpPr>
          <p:sp>
            <p:nvSpPr>
              <p:cNvPr id="421" name="任意多边形 420"/>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535E9F"/>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2" name="任意多边形 421"/>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535E9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3" name="任意多边形 422"/>
              <p:cNvSpPr/>
              <p:nvPr/>
            </p:nvSpPr>
            <p:spPr>
              <a:xfrm>
                <a:off x="3102158" y="1995468"/>
                <a:ext cx="1821816" cy="1753092"/>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4" name="任意多边形 423"/>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4" name="组合 43"/>
            <p:cNvGrpSpPr>
              <a:grpSpLocks noChangeAspect="1"/>
            </p:cNvGrpSpPr>
            <p:nvPr/>
          </p:nvGrpSpPr>
          <p:grpSpPr>
            <a:xfrm rot="21339898">
              <a:off x="5273896" y="5245191"/>
              <a:ext cx="331200" cy="366763"/>
              <a:chOff x="5780734" y="4550683"/>
              <a:chExt cx="682957" cy="756290"/>
            </a:xfrm>
          </p:grpSpPr>
          <p:grpSp>
            <p:nvGrpSpPr>
              <p:cNvPr id="417" name="组合 416"/>
              <p:cNvGrpSpPr/>
              <p:nvPr/>
            </p:nvGrpSpPr>
            <p:grpSpPr>
              <a:xfrm>
                <a:off x="5780734" y="4550683"/>
                <a:ext cx="673021" cy="745485"/>
                <a:chOff x="9462015" y="3679062"/>
                <a:chExt cx="673021" cy="745485"/>
              </a:xfrm>
            </p:grpSpPr>
            <p:sp>
              <p:nvSpPr>
                <p:cNvPr id="419" name="任意多边形 418"/>
                <p:cNvSpPr/>
                <p:nvPr/>
              </p:nvSpPr>
              <p:spPr>
                <a:xfrm rot="480000">
                  <a:off x="9462015" y="3732577"/>
                  <a:ext cx="673021" cy="691970"/>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4E4E7A"/>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0" name="任意多边形 419"/>
                <p:cNvSpPr/>
                <p:nvPr/>
              </p:nvSpPr>
              <p:spPr>
                <a:xfrm rot="480000">
                  <a:off x="9556938" y="3679062"/>
                  <a:ext cx="527175" cy="689029"/>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4E4E7A"/>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18" name="任意多边形 417"/>
              <p:cNvSpPr/>
              <p:nvPr/>
            </p:nvSpPr>
            <p:spPr>
              <a:xfrm rot="480000">
                <a:off x="5790670" y="4615003"/>
                <a:ext cx="673021" cy="691970"/>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5" name="组合 44"/>
            <p:cNvGrpSpPr>
              <a:grpSpLocks noChangeAspect="1"/>
            </p:cNvGrpSpPr>
            <p:nvPr/>
          </p:nvGrpSpPr>
          <p:grpSpPr>
            <a:xfrm rot="20802927">
              <a:off x="5544487" y="5292075"/>
              <a:ext cx="331200" cy="366763"/>
              <a:chOff x="5780734" y="4550683"/>
              <a:chExt cx="682957" cy="756290"/>
            </a:xfrm>
          </p:grpSpPr>
          <p:grpSp>
            <p:nvGrpSpPr>
              <p:cNvPr id="413" name="组合 412"/>
              <p:cNvGrpSpPr/>
              <p:nvPr/>
            </p:nvGrpSpPr>
            <p:grpSpPr>
              <a:xfrm>
                <a:off x="5780734" y="4550683"/>
                <a:ext cx="673021" cy="745485"/>
                <a:chOff x="9462015" y="3679062"/>
                <a:chExt cx="673021" cy="745485"/>
              </a:xfrm>
            </p:grpSpPr>
            <p:sp>
              <p:nvSpPr>
                <p:cNvPr id="415" name="任意多边形 414"/>
                <p:cNvSpPr/>
                <p:nvPr/>
              </p:nvSpPr>
              <p:spPr>
                <a:xfrm rot="480000">
                  <a:off x="9462015" y="3732577"/>
                  <a:ext cx="673021" cy="691970"/>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4E4E7A"/>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6" name="任意多边形 415"/>
                <p:cNvSpPr/>
                <p:nvPr/>
              </p:nvSpPr>
              <p:spPr>
                <a:xfrm rot="480000">
                  <a:off x="9556938" y="3679062"/>
                  <a:ext cx="527175" cy="689029"/>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4E4E7A"/>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14" name="任意多边形 413"/>
              <p:cNvSpPr/>
              <p:nvPr/>
            </p:nvSpPr>
            <p:spPr>
              <a:xfrm rot="480000">
                <a:off x="5790670" y="4615003"/>
                <a:ext cx="673021" cy="691970"/>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6" name="组合 45"/>
            <p:cNvGrpSpPr>
              <a:grpSpLocks noChangeAspect="1"/>
            </p:cNvGrpSpPr>
            <p:nvPr/>
          </p:nvGrpSpPr>
          <p:grpSpPr>
            <a:xfrm rot="4940658" flipH="1">
              <a:off x="7633948" y="4516074"/>
              <a:ext cx="360000" cy="336829"/>
              <a:chOff x="3102158" y="1995468"/>
              <a:chExt cx="1929698" cy="1805481"/>
            </a:xfrm>
            <a:effectLst>
              <a:outerShdw blurRad="50800" dist="38100" dir="2700000" algn="tl" rotWithShape="0">
                <a:prstClr val="black">
                  <a:alpha val="40000"/>
                </a:prstClr>
              </a:outerShdw>
            </a:effectLst>
          </p:grpSpPr>
          <p:sp>
            <p:nvSpPr>
              <p:cNvPr id="409" name="任意多边形 408"/>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535E9F"/>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0" name="任意多边形 409"/>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535E9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1" name="任意多边形 410"/>
              <p:cNvSpPr/>
              <p:nvPr/>
            </p:nvSpPr>
            <p:spPr>
              <a:xfrm>
                <a:off x="3102158" y="1995468"/>
                <a:ext cx="1821816" cy="1753092"/>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2" name="任意多边形 411"/>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7" name="组合 46"/>
            <p:cNvGrpSpPr/>
            <p:nvPr/>
          </p:nvGrpSpPr>
          <p:grpSpPr>
            <a:xfrm>
              <a:off x="4814441" y="4252599"/>
              <a:ext cx="3129948" cy="1090100"/>
              <a:chOff x="4818803" y="1470333"/>
              <a:chExt cx="3129948" cy="1090100"/>
            </a:xfrm>
          </p:grpSpPr>
          <p:sp>
            <p:nvSpPr>
              <p:cNvPr id="401" name="任意多边形 400"/>
              <p:cNvSpPr/>
              <p:nvPr/>
            </p:nvSpPr>
            <p:spPr>
              <a:xfrm>
                <a:off x="4818803" y="1470333"/>
                <a:ext cx="3129948" cy="1090100"/>
              </a:xfrm>
              <a:custGeom>
                <a:avLst/>
                <a:gdLst>
                  <a:gd name="connsiteX0" fmla="*/ 1472459 w 3129948"/>
                  <a:gd name="connsiteY0" fmla="*/ 1279 h 1090100"/>
                  <a:gd name="connsiteX1" fmla="*/ 1829646 w 3129948"/>
                  <a:gd name="connsiteY1" fmla="*/ 63191 h 1090100"/>
                  <a:gd name="connsiteX2" fmla="*/ 2253509 w 3129948"/>
                  <a:gd name="connsiteY2" fmla="*/ 201304 h 1090100"/>
                  <a:gd name="connsiteX3" fmla="*/ 2577359 w 3129948"/>
                  <a:gd name="connsiteY3" fmla="*/ 382279 h 1090100"/>
                  <a:gd name="connsiteX4" fmla="*/ 2772621 w 3129948"/>
                  <a:gd name="connsiteY4" fmla="*/ 520391 h 1090100"/>
                  <a:gd name="connsiteX5" fmla="*/ 2944071 w 3129948"/>
                  <a:gd name="connsiteY5" fmla="*/ 639454 h 1090100"/>
                  <a:gd name="connsiteX6" fmla="*/ 3072659 w 3129948"/>
                  <a:gd name="connsiteY6" fmla="*/ 729941 h 1090100"/>
                  <a:gd name="connsiteX7" fmla="*/ 3129809 w 3129948"/>
                  <a:gd name="connsiteY7" fmla="*/ 791854 h 1090100"/>
                  <a:gd name="connsiteX8" fmla="*/ 3058371 w 3129948"/>
                  <a:gd name="connsiteY8" fmla="*/ 832335 h 1090100"/>
                  <a:gd name="connsiteX9" fmla="*/ 2805959 w 3129948"/>
                  <a:gd name="connsiteY9" fmla="*/ 929966 h 1090100"/>
                  <a:gd name="connsiteX10" fmla="*/ 2339234 w 3129948"/>
                  <a:gd name="connsiteY10" fmla="*/ 1034741 h 1090100"/>
                  <a:gd name="connsiteX11" fmla="*/ 1862984 w 3129948"/>
                  <a:gd name="connsiteY11" fmla="*/ 1087129 h 1090100"/>
                  <a:gd name="connsiteX12" fmla="*/ 1381971 w 3129948"/>
                  <a:gd name="connsiteY12" fmla="*/ 1077604 h 1090100"/>
                  <a:gd name="connsiteX13" fmla="*/ 1015259 w 3129948"/>
                  <a:gd name="connsiteY13" fmla="*/ 1027598 h 1090100"/>
                  <a:gd name="connsiteX14" fmla="*/ 829521 w 3129948"/>
                  <a:gd name="connsiteY14" fmla="*/ 1008547 h 1090100"/>
                  <a:gd name="connsiteX15" fmla="*/ 686646 w 3129948"/>
                  <a:gd name="connsiteY15" fmla="*/ 972829 h 1090100"/>
                  <a:gd name="connsiteX16" fmla="*/ 505671 w 3129948"/>
                  <a:gd name="connsiteY16" fmla="*/ 963304 h 1090100"/>
                  <a:gd name="connsiteX17" fmla="*/ 267546 w 3129948"/>
                  <a:gd name="connsiteY17" fmla="*/ 901391 h 1090100"/>
                  <a:gd name="connsiteX18" fmla="*/ 67521 w 3129948"/>
                  <a:gd name="connsiteY18" fmla="*/ 815666 h 1090100"/>
                  <a:gd name="connsiteX19" fmla="*/ 846 w 3129948"/>
                  <a:gd name="connsiteY19" fmla="*/ 744229 h 1090100"/>
                  <a:gd name="connsiteX20" fmla="*/ 34184 w 3129948"/>
                  <a:gd name="connsiteY20" fmla="*/ 677554 h 1090100"/>
                  <a:gd name="connsiteX21" fmla="*/ 96096 w 3129948"/>
                  <a:gd name="connsiteY21" fmla="*/ 591829 h 1090100"/>
                  <a:gd name="connsiteX22" fmla="*/ 224684 w 3129948"/>
                  <a:gd name="connsiteY22" fmla="*/ 432284 h 1090100"/>
                  <a:gd name="connsiteX23" fmla="*/ 438996 w 3129948"/>
                  <a:gd name="connsiteY23" fmla="*/ 267979 h 1090100"/>
                  <a:gd name="connsiteX24" fmla="*/ 727127 w 3129948"/>
                  <a:gd name="connsiteY24" fmla="*/ 127485 h 1090100"/>
                  <a:gd name="connsiteX25" fmla="*/ 1134321 w 3129948"/>
                  <a:gd name="connsiteY25" fmla="*/ 29854 h 1090100"/>
                  <a:gd name="connsiteX26" fmla="*/ 1472459 w 3129948"/>
                  <a:gd name="connsiteY26" fmla="*/ 1279 h 1090100"/>
                  <a:gd name="connsiteX27" fmla="*/ 1481983 w 3129948"/>
                  <a:gd name="connsiteY27" fmla="*/ 63191 h 1090100"/>
                  <a:gd name="connsiteX28" fmla="*/ 1386733 w 3129948"/>
                  <a:gd name="connsiteY28" fmla="*/ 84623 h 1090100"/>
                  <a:gd name="connsiteX29" fmla="*/ 1315296 w 3129948"/>
                  <a:gd name="connsiteY29" fmla="*/ 127485 h 1090100"/>
                  <a:gd name="connsiteX30" fmla="*/ 1210520 w 3129948"/>
                  <a:gd name="connsiteY30" fmla="*/ 148916 h 1090100"/>
                  <a:gd name="connsiteX31" fmla="*/ 1081933 w 3129948"/>
                  <a:gd name="connsiteY31" fmla="*/ 108435 h 1090100"/>
                  <a:gd name="connsiteX32" fmla="*/ 967633 w 3129948"/>
                  <a:gd name="connsiteY32" fmla="*/ 127485 h 1090100"/>
                  <a:gd name="connsiteX33" fmla="*/ 900958 w 3129948"/>
                  <a:gd name="connsiteY33" fmla="*/ 167966 h 1090100"/>
                  <a:gd name="connsiteX34" fmla="*/ 834283 w 3129948"/>
                  <a:gd name="connsiteY34" fmla="*/ 225116 h 1090100"/>
                  <a:gd name="connsiteX35" fmla="*/ 739033 w 3129948"/>
                  <a:gd name="connsiteY35" fmla="*/ 263216 h 1090100"/>
                  <a:gd name="connsiteX36" fmla="*/ 605683 w 3129948"/>
                  <a:gd name="connsiteY36" fmla="*/ 258454 h 1090100"/>
                  <a:gd name="connsiteX37" fmla="*/ 510433 w 3129948"/>
                  <a:gd name="connsiteY37" fmla="*/ 287029 h 1090100"/>
                  <a:gd name="connsiteX38" fmla="*/ 453283 w 3129948"/>
                  <a:gd name="connsiteY38" fmla="*/ 363229 h 1090100"/>
                  <a:gd name="connsiteX39" fmla="*/ 386608 w 3129948"/>
                  <a:gd name="connsiteY39" fmla="*/ 468004 h 1090100"/>
                  <a:gd name="connsiteX40" fmla="*/ 319933 w 3129948"/>
                  <a:gd name="connsiteY40" fmla="*/ 544204 h 1090100"/>
                  <a:gd name="connsiteX41" fmla="*/ 205633 w 3129948"/>
                  <a:gd name="connsiteY41" fmla="*/ 610879 h 1090100"/>
                  <a:gd name="connsiteX42" fmla="*/ 100858 w 3129948"/>
                  <a:gd name="connsiteY42" fmla="*/ 720416 h 1090100"/>
                  <a:gd name="connsiteX43" fmla="*/ 250877 w 3129948"/>
                  <a:gd name="connsiteY43" fmla="*/ 791855 h 1090100"/>
                  <a:gd name="connsiteX44" fmla="*/ 374702 w 3129948"/>
                  <a:gd name="connsiteY44" fmla="*/ 777566 h 1090100"/>
                  <a:gd name="connsiteX45" fmla="*/ 455664 w 3129948"/>
                  <a:gd name="connsiteY45" fmla="*/ 803759 h 1090100"/>
                  <a:gd name="connsiteX46" fmla="*/ 546152 w 3129948"/>
                  <a:gd name="connsiteY46" fmla="*/ 863290 h 1090100"/>
                  <a:gd name="connsiteX47" fmla="*/ 681883 w 3129948"/>
                  <a:gd name="connsiteY47" fmla="*/ 896629 h 1090100"/>
                  <a:gd name="connsiteX48" fmla="*/ 753320 w 3129948"/>
                  <a:gd name="connsiteY48" fmla="*/ 901391 h 1090100"/>
                  <a:gd name="connsiteX49" fmla="*/ 917626 w 3129948"/>
                  <a:gd name="connsiteY49" fmla="*/ 863290 h 1090100"/>
                  <a:gd name="connsiteX50" fmla="*/ 1034308 w 3129948"/>
                  <a:gd name="connsiteY50" fmla="*/ 884722 h 1090100"/>
                  <a:gd name="connsiteX51" fmla="*/ 1139083 w 3129948"/>
                  <a:gd name="connsiteY51" fmla="*/ 944254 h 1090100"/>
                  <a:gd name="connsiteX52" fmla="*/ 1281958 w 3129948"/>
                  <a:gd name="connsiteY52" fmla="*/ 972829 h 1090100"/>
                  <a:gd name="connsiteX53" fmla="*/ 1429596 w 3129948"/>
                  <a:gd name="connsiteY53" fmla="*/ 937110 h 1090100"/>
                  <a:gd name="connsiteX54" fmla="*/ 1560564 w 3129948"/>
                  <a:gd name="connsiteY54" fmla="*/ 932348 h 1090100"/>
                  <a:gd name="connsiteX55" fmla="*/ 1689152 w 3129948"/>
                  <a:gd name="connsiteY55" fmla="*/ 970448 h 1090100"/>
                  <a:gd name="connsiteX56" fmla="*/ 1815358 w 3129948"/>
                  <a:gd name="connsiteY56" fmla="*/ 996641 h 1090100"/>
                  <a:gd name="connsiteX57" fmla="*/ 1929658 w 3129948"/>
                  <a:gd name="connsiteY57" fmla="*/ 963304 h 1090100"/>
                  <a:gd name="connsiteX58" fmla="*/ 2065388 w 3129948"/>
                  <a:gd name="connsiteY58" fmla="*/ 906154 h 1090100"/>
                  <a:gd name="connsiteX59" fmla="*/ 2210645 w 3129948"/>
                  <a:gd name="connsiteY59" fmla="*/ 937111 h 1090100"/>
                  <a:gd name="connsiteX60" fmla="*/ 2324945 w 3129948"/>
                  <a:gd name="connsiteY60" fmla="*/ 949016 h 1090100"/>
                  <a:gd name="connsiteX61" fmla="*/ 2491633 w 3129948"/>
                  <a:gd name="connsiteY61" fmla="*/ 901391 h 1090100"/>
                  <a:gd name="connsiteX62" fmla="*/ 2608314 w 3129948"/>
                  <a:gd name="connsiteY62" fmla="*/ 820428 h 1090100"/>
                  <a:gd name="connsiteX63" fmla="*/ 2686895 w 3129948"/>
                  <a:gd name="connsiteY63" fmla="*/ 803760 h 1090100"/>
                  <a:gd name="connsiteX64" fmla="*/ 2801195 w 3129948"/>
                  <a:gd name="connsiteY64" fmla="*/ 818047 h 1090100"/>
                  <a:gd name="connsiteX65" fmla="*/ 2882158 w 3129948"/>
                  <a:gd name="connsiteY65" fmla="*/ 806141 h 1090100"/>
                  <a:gd name="connsiteX66" fmla="*/ 2967883 w 3129948"/>
                  <a:gd name="connsiteY66" fmla="*/ 763279 h 1090100"/>
                  <a:gd name="connsiteX67" fmla="*/ 2934545 w 3129948"/>
                  <a:gd name="connsiteY67" fmla="*/ 744229 h 1090100"/>
                  <a:gd name="connsiteX68" fmla="*/ 2846439 w 3129948"/>
                  <a:gd name="connsiteY68" fmla="*/ 706129 h 1090100"/>
                  <a:gd name="connsiteX69" fmla="*/ 2772620 w 3129948"/>
                  <a:gd name="connsiteY69" fmla="*/ 629929 h 1090100"/>
                  <a:gd name="connsiteX70" fmla="*/ 2686895 w 3129948"/>
                  <a:gd name="connsiteY70" fmla="*/ 558491 h 1090100"/>
                  <a:gd name="connsiteX71" fmla="*/ 2534495 w 3129948"/>
                  <a:gd name="connsiteY71" fmla="*/ 544204 h 1090100"/>
                  <a:gd name="connsiteX72" fmla="*/ 2453533 w 3129948"/>
                  <a:gd name="connsiteY72" fmla="*/ 491816 h 1090100"/>
                  <a:gd name="connsiteX73" fmla="*/ 2415433 w 3129948"/>
                  <a:gd name="connsiteY73" fmla="*/ 401329 h 1090100"/>
                  <a:gd name="connsiteX74" fmla="*/ 2339233 w 3129948"/>
                  <a:gd name="connsiteY74" fmla="*/ 339416 h 1090100"/>
                  <a:gd name="connsiteX75" fmla="*/ 2258270 w 3129948"/>
                  <a:gd name="connsiteY75" fmla="*/ 334654 h 1090100"/>
                  <a:gd name="connsiteX76" fmla="*/ 2132064 w 3129948"/>
                  <a:gd name="connsiteY76" fmla="*/ 315604 h 1090100"/>
                  <a:gd name="connsiteX77" fmla="*/ 2043958 w 3129948"/>
                  <a:gd name="connsiteY77" fmla="*/ 239404 h 1090100"/>
                  <a:gd name="connsiteX78" fmla="*/ 1958233 w 3129948"/>
                  <a:gd name="connsiteY78" fmla="*/ 167966 h 1090100"/>
                  <a:gd name="connsiteX79" fmla="*/ 1882033 w 3129948"/>
                  <a:gd name="connsiteY79" fmla="*/ 167966 h 1090100"/>
                  <a:gd name="connsiteX80" fmla="*/ 1782020 w 3129948"/>
                  <a:gd name="connsiteY80" fmla="*/ 191779 h 1090100"/>
                  <a:gd name="connsiteX81" fmla="*/ 1674864 w 3129948"/>
                  <a:gd name="connsiteY81" fmla="*/ 182254 h 1090100"/>
                  <a:gd name="connsiteX82" fmla="*/ 1572470 w 3129948"/>
                  <a:gd name="connsiteY82" fmla="*/ 101291 h 1090100"/>
                  <a:gd name="connsiteX83" fmla="*/ 1481983 w 3129948"/>
                  <a:gd name="connsiteY83" fmla="*/ 63191 h 109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29948" h="1090100">
                    <a:moveTo>
                      <a:pt x="1472459" y="1279"/>
                    </a:moveTo>
                    <a:cubicBezTo>
                      <a:pt x="1588346" y="6835"/>
                      <a:pt x="1699471" y="29854"/>
                      <a:pt x="1829646" y="63191"/>
                    </a:cubicBezTo>
                    <a:cubicBezTo>
                      <a:pt x="1959821" y="96528"/>
                      <a:pt x="2128890" y="148123"/>
                      <a:pt x="2253509" y="201304"/>
                    </a:cubicBezTo>
                    <a:cubicBezTo>
                      <a:pt x="2378128" y="254485"/>
                      <a:pt x="2490840" y="329098"/>
                      <a:pt x="2577359" y="382279"/>
                    </a:cubicBezTo>
                    <a:cubicBezTo>
                      <a:pt x="2663878" y="435460"/>
                      <a:pt x="2772621" y="520391"/>
                      <a:pt x="2772621" y="520391"/>
                    </a:cubicBezTo>
                    <a:lnTo>
                      <a:pt x="2944071" y="639454"/>
                    </a:lnTo>
                    <a:cubicBezTo>
                      <a:pt x="2994077" y="674379"/>
                      <a:pt x="3041703" y="704541"/>
                      <a:pt x="3072659" y="729941"/>
                    </a:cubicBezTo>
                    <a:cubicBezTo>
                      <a:pt x="3103615" y="755341"/>
                      <a:pt x="3132190" y="774788"/>
                      <a:pt x="3129809" y="791854"/>
                    </a:cubicBezTo>
                    <a:cubicBezTo>
                      <a:pt x="3127428" y="808920"/>
                      <a:pt x="3058371" y="832335"/>
                      <a:pt x="3058371" y="832335"/>
                    </a:cubicBezTo>
                    <a:cubicBezTo>
                      <a:pt x="3004396" y="855354"/>
                      <a:pt x="2925815" y="896232"/>
                      <a:pt x="2805959" y="929966"/>
                    </a:cubicBezTo>
                    <a:cubicBezTo>
                      <a:pt x="2686103" y="963700"/>
                      <a:pt x="2496396" y="1008547"/>
                      <a:pt x="2339234" y="1034741"/>
                    </a:cubicBezTo>
                    <a:cubicBezTo>
                      <a:pt x="2182072" y="1060935"/>
                      <a:pt x="2022528" y="1079985"/>
                      <a:pt x="1862984" y="1087129"/>
                    </a:cubicBezTo>
                    <a:cubicBezTo>
                      <a:pt x="1703440" y="1094273"/>
                      <a:pt x="1523258" y="1087526"/>
                      <a:pt x="1381971" y="1077604"/>
                    </a:cubicBezTo>
                    <a:cubicBezTo>
                      <a:pt x="1240684" y="1067682"/>
                      <a:pt x="1107334" y="1039107"/>
                      <a:pt x="1015259" y="1027598"/>
                    </a:cubicBezTo>
                    <a:cubicBezTo>
                      <a:pt x="923184" y="1016089"/>
                      <a:pt x="884290" y="1017675"/>
                      <a:pt x="829521" y="1008547"/>
                    </a:cubicBezTo>
                    <a:cubicBezTo>
                      <a:pt x="774752" y="999419"/>
                      <a:pt x="740621" y="980370"/>
                      <a:pt x="686646" y="972829"/>
                    </a:cubicBezTo>
                    <a:cubicBezTo>
                      <a:pt x="632671" y="965288"/>
                      <a:pt x="575521" y="975210"/>
                      <a:pt x="505671" y="963304"/>
                    </a:cubicBezTo>
                    <a:cubicBezTo>
                      <a:pt x="435821" y="951398"/>
                      <a:pt x="340571" y="925997"/>
                      <a:pt x="267546" y="901391"/>
                    </a:cubicBezTo>
                    <a:cubicBezTo>
                      <a:pt x="194521" y="876785"/>
                      <a:pt x="111971" y="841860"/>
                      <a:pt x="67521" y="815666"/>
                    </a:cubicBezTo>
                    <a:cubicBezTo>
                      <a:pt x="23071" y="789472"/>
                      <a:pt x="6402" y="767248"/>
                      <a:pt x="846" y="744229"/>
                    </a:cubicBezTo>
                    <a:cubicBezTo>
                      <a:pt x="-4710" y="721210"/>
                      <a:pt x="18309" y="702954"/>
                      <a:pt x="34184" y="677554"/>
                    </a:cubicBezTo>
                    <a:cubicBezTo>
                      <a:pt x="50059" y="652154"/>
                      <a:pt x="64346" y="632707"/>
                      <a:pt x="96096" y="591829"/>
                    </a:cubicBezTo>
                    <a:cubicBezTo>
                      <a:pt x="127846" y="550951"/>
                      <a:pt x="167534" y="486259"/>
                      <a:pt x="224684" y="432284"/>
                    </a:cubicBezTo>
                    <a:cubicBezTo>
                      <a:pt x="281834" y="378309"/>
                      <a:pt x="355256" y="318779"/>
                      <a:pt x="438996" y="267979"/>
                    </a:cubicBezTo>
                    <a:cubicBezTo>
                      <a:pt x="522736" y="217179"/>
                      <a:pt x="611240" y="167173"/>
                      <a:pt x="727127" y="127485"/>
                    </a:cubicBezTo>
                    <a:cubicBezTo>
                      <a:pt x="843015" y="87798"/>
                      <a:pt x="1010099" y="50888"/>
                      <a:pt x="1134321" y="29854"/>
                    </a:cubicBezTo>
                    <a:cubicBezTo>
                      <a:pt x="1258543" y="8820"/>
                      <a:pt x="1356572" y="-4277"/>
                      <a:pt x="1472459" y="1279"/>
                    </a:cubicBezTo>
                    <a:close/>
                    <a:moveTo>
                      <a:pt x="1481983" y="63191"/>
                    </a:moveTo>
                    <a:cubicBezTo>
                      <a:pt x="1451027" y="60413"/>
                      <a:pt x="1414514" y="73907"/>
                      <a:pt x="1386733" y="84623"/>
                    </a:cubicBezTo>
                    <a:cubicBezTo>
                      <a:pt x="1358952" y="95339"/>
                      <a:pt x="1344665" y="116770"/>
                      <a:pt x="1315296" y="127485"/>
                    </a:cubicBezTo>
                    <a:cubicBezTo>
                      <a:pt x="1285927" y="138200"/>
                      <a:pt x="1249414" y="152091"/>
                      <a:pt x="1210520" y="148916"/>
                    </a:cubicBezTo>
                    <a:cubicBezTo>
                      <a:pt x="1171626" y="145741"/>
                      <a:pt x="1122414" y="112007"/>
                      <a:pt x="1081933" y="108435"/>
                    </a:cubicBezTo>
                    <a:cubicBezTo>
                      <a:pt x="1041452" y="104863"/>
                      <a:pt x="997795" y="117563"/>
                      <a:pt x="967633" y="127485"/>
                    </a:cubicBezTo>
                    <a:cubicBezTo>
                      <a:pt x="937471" y="137407"/>
                      <a:pt x="923183" y="151694"/>
                      <a:pt x="900958" y="167966"/>
                    </a:cubicBezTo>
                    <a:cubicBezTo>
                      <a:pt x="878733" y="184238"/>
                      <a:pt x="861271" y="209241"/>
                      <a:pt x="834283" y="225116"/>
                    </a:cubicBezTo>
                    <a:cubicBezTo>
                      <a:pt x="807296" y="240991"/>
                      <a:pt x="777133" y="257660"/>
                      <a:pt x="739033" y="263216"/>
                    </a:cubicBezTo>
                    <a:cubicBezTo>
                      <a:pt x="700933" y="268772"/>
                      <a:pt x="643783" y="254485"/>
                      <a:pt x="605683" y="258454"/>
                    </a:cubicBezTo>
                    <a:cubicBezTo>
                      <a:pt x="567583" y="262423"/>
                      <a:pt x="535833" y="269566"/>
                      <a:pt x="510433" y="287029"/>
                    </a:cubicBezTo>
                    <a:cubicBezTo>
                      <a:pt x="485033" y="304492"/>
                      <a:pt x="473920" y="333067"/>
                      <a:pt x="453283" y="363229"/>
                    </a:cubicBezTo>
                    <a:cubicBezTo>
                      <a:pt x="432646" y="393391"/>
                      <a:pt x="408833" y="437842"/>
                      <a:pt x="386608" y="468004"/>
                    </a:cubicBezTo>
                    <a:cubicBezTo>
                      <a:pt x="364383" y="498166"/>
                      <a:pt x="350095" y="520392"/>
                      <a:pt x="319933" y="544204"/>
                    </a:cubicBezTo>
                    <a:cubicBezTo>
                      <a:pt x="289771" y="568016"/>
                      <a:pt x="242145" y="581510"/>
                      <a:pt x="205633" y="610879"/>
                    </a:cubicBezTo>
                    <a:cubicBezTo>
                      <a:pt x="169121" y="640248"/>
                      <a:pt x="93317" y="690253"/>
                      <a:pt x="100858" y="720416"/>
                    </a:cubicBezTo>
                    <a:cubicBezTo>
                      <a:pt x="108399" y="750579"/>
                      <a:pt x="205236" y="782330"/>
                      <a:pt x="250877" y="791855"/>
                    </a:cubicBezTo>
                    <a:cubicBezTo>
                      <a:pt x="296518" y="801380"/>
                      <a:pt x="340571" y="775582"/>
                      <a:pt x="374702" y="777566"/>
                    </a:cubicBezTo>
                    <a:cubicBezTo>
                      <a:pt x="408833" y="779550"/>
                      <a:pt x="427089" y="789472"/>
                      <a:pt x="455664" y="803759"/>
                    </a:cubicBezTo>
                    <a:cubicBezTo>
                      <a:pt x="484239" y="818046"/>
                      <a:pt x="508052" y="844240"/>
                      <a:pt x="546152" y="863290"/>
                    </a:cubicBezTo>
                    <a:cubicBezTo>
                      <a:pt x="584252" y="882340"/>
                      <a:pt x="647355" y="890279"/>
                      <a:pt x="681883" y="896629"/>
                    </a:cubicBezTo>
                    <a:cubicBezTo>
                      <a:pt x="716411" y="902979"/>
                      <a:pt x="714030" y="906947"/>
                      <a:pt x="753320" y="901391"/>
                    </a:cubicBezTo>
                    <a:cubicBezTo>
                      <a:pt x="792610" y="895835"/>
                      <a:pt x="870795" y="866068"/>
                      <a:pt x="917626" y="863290"/>
                    </a:cubicBezTo>
                    <a:cubicBezTo>
                      <a:pt x="964457" y="860512"/>
                      <a:pt x="997399" y="871228"/>
                      <a:pt x="1034308" y="884722"/>
                    </a:cubicBezTo>
                    <a:cubicBezTo>
                      <a:pt x="1071217" y="898216"/>
                      <a:pt x="1097808" y="929570"/>
                      <a:pt x="1139083" y="944254"/>
                    </a:cubicBezTo>
                    <a:cubicBezTo>
                      <a:pt x="1180358" y="958938"/>
                      <a:pt x="1233539" y="974020"/>
                      <a:pt x="1281958" y="972829"/>
                    </a:cubicBezTo>
                    <a:cubicBezTo>
                      <a:pt x="1330377" y="971638"/>
                      <a:pt x="1383162" y="943857"/>
                      <a:pt x="1429596" y="937110"/>
                    </a:cubicBezTo>
                    <a:cubicBezTo>
                      <a:pt x="1476030" y="930363"/>
                      <a:pt x="1517305" y="926792"/>
                      <a:pt x="1560564" y="932348"/>
                    </a:cubicBezTo>
                    <a:cubicBezTo>
                      <a:pt x="1603823" y="937904"/>
                      <a:pt x="1646686" y="959733"/>
                      <a:pt x="1689152" y="970448"/>
                    </a:cubicBezTo>
                    <a:cubicBezTo>
                      <a:pt x="1731618" y="981163"/>
                      <a:pt x="1775274" y="997832"/>
                      <a:pt x="1815358" y="996641"/>
                    </a:cubicBezTo>
                    <a:cubicBezTo>
                      <a:pt x="1855442" y="995450"/>
                      <a:pt x="1887986" y="978385"/>
                      <a:pt x="1929658" y="963304"/>
                    </a:cubicBezTo>
                    <a:cubicBezTo>
                      <a:pt x="1971330" y="948223"/>
                      <a:pt x="2018557" y="910519"/>
                      <a:pt x="2065388" y="906154"/>
                    </a:cubicBezTo>
                    <a:cubicBezTo>
                      <a:pt x="2112219" y="901789"/>
                      <a:pt x="2167386" y="929967"/>
                      <a:pt x="2210645" y="937111"/>
                    </a:cubicBezTo>
                    <a:cubicBezTo>
                      <a:pt x="2253904" y="944255"/>
                      <a:pt x="2278114" y="954969"/>
                      <a:pt x="2324945" y="949016"/>
                    </a:cubicBezTo>
                    <a:cubicBezTo>
                      <a:pt x="2371776" y="943063"/>
                      <a:pt x="2444405" y="922822"/>
                      <a:pt x="2491633" y="901391"/>
                    </a:cubicBezTo>
                    <a:cubicBezTo>
                      <a:pt x="2538861" y="879960"/>
                      <a:pt x="2575770" y="836700"/>
                      <a:pt x="2608314" y="820428"/>
                    </a:cubicBezTo>
                    <a:cubicBezTo>
                      <a:pt x="2640858" y="804156"/>
                      <a:pt x="2654748" y="804157"/>
                      <a:pt x="2686895" y="803760"/>
                    </a:cubicBezTo>
                    <a:cubicBezTo>
                      <a:pt x="2719042" y="803363"/>
                      <a:pt x="2768651" y="817650"/>
                      <a:pt x="2801195" y="818047"/>
                    </a:cubicBezTo>
                    <a:cubicBezTo>
                      <a:pt x="2833739" y="818444"/>
                      <a:pt x="2854377" y="815269"/>
                      <a:pt x="2882158" y="806141"/>
                    </a:cubicBezTo>
                    <a:cubicBezTo>
                      <a:pt x="2909939" y="797013"/>
                      <a:pt x="2959152" y="773598"/>
                      <a:pt x="2967883" y="763279"/>
                    </a:cubicBezTo>
                    <a:cubicBezTo>
                      <a:pt x="2976614" y="752960"/>
                      <a:pt x="2954786" y="753754"/>
                      <a:pt x="2934545" y="744229"/>
                    </a:cubicBezTo>
                    <a:cubicBezTo>
                      <a:pt x="2914304" y="734704"/>
                      <a:pt x="2873426" y="725179"/>
                      <a:pt x="2846439" y="706129"/>
                    </a:cubicBezTo>
                    <a:cubicBezTo>
                      <a:pt x="2819452" y="687079"/>
                      <a:pt x="2799211" y="654535"/>
                      <a:pt x="2772620" y="629929"/>
                    </a:cubicBezTo>
                    <a:cubicBezTo>
                      <a:pt x="2746029" y="605323"/>
                      <a:pt x="2726582" y="572778"/>
                      <a:pt x="2686895" y="558491"/>
                    </a:cubicBezTo>
                    <a:cubicBezTo>
                      <a:pt x="2647208" y="544204"/>
                      <a:pt x="2573389" y="555316"/>
                      <a:pt x="2534495" y="544204"/>
                    </a:cubicBezTo>
                    <a:cubicBezTo>
                      <a:pt x="2495601" y="533092"/>
                      <a:pt x="2473377" y="515628"/>
                      <a:pt x="2453533" y="491816"/>
                    </a:cubicBezTo>
                    <a:cubicBezTo>
                      <a:pt x="2433689" y="468004"/>
                      <a:pt x="2434483" y="426729"/>
                      <a:pt x="2415433" y="401329"/>
                    </a:cubicBezTo>
                    <a:cubicBezTo>
                      <a:pt x="2396383" y="375929"/>
                      <a:pt x="2365427" y="350528"/>
                      <a:pt x="2339233" y="339416"/>
                    </a:cubicBezTo>
                    <a:cubicBezTo>
                      <a:pt x="2313039" y="328304"/>
                      <a:pt x="2292798" y="338623"/>
                      <a:pt x="2258270" y="334654"/>
                    </a:cubicBezTo>
                    <a:cubicBezTo>
                      <a:pt x="2223742" y="330685"/>
                      <a:pt x="2167783" y="331479"/>
                      <a:pt x="2132064" y="315604"/>
                    </a:cubicBezTo>
                    <a:cubicBezTo>
                      <a:pt x="2096345" y="299729"/>
                      <a:pt x="2072930" y="264010"/>
                      <a:pt x="2043958" y="239404"/>
                    </a:cubicBezTo>
                    <a:cubicBezTo>
                      <a:pt x="2014986" y="214798"/>
                      <a:pt x="1985220" y="179872"/>
                      <a:pt x="1958233" y="167966"/>
                    </a:cubicBezTo>
                    <a:cubicBezTo>
                      <a:pt x="1931246" y="156060"/>
                      <a:pt x="1911402" y="163997"/>
                      <a:pt x="1882033" y="167966"/>
                    </a:cubicBezTo>
                    <a:cubicBezTo>
                      <a:pt x="1852664" y="171935"/>
                      <a:pt x="1816548" y="189398"/>
                      <a:pt x="1782020" y="191779"/>
                    </a:cubicBezTo>
                    <a:cubicBezTo>
                      <a:pt x="1747492" y="194160"/>
                      <a:pt x="1709789" y="197335"/>
                      <a:pt x="1674864" y="182254"/>
                    </a:cubicBezTo>
                    <a:cubicBezTo>
                      <a:pt x="1639939" y="167173"/>
                      <a:pt x="1604617" y="121135"/>
                      <a:pt x="1572470" y="101291"/>
                    </a:cubicBezTo>
                    <a:cubicBezTo>
                      <a:pt x="1540323" y="81447"/>
                      <a:pt x="1512939" y="65969"/>
                      <a:pt x="1481983" y="63191"/>
                    </a:cubicBezTo>
                    <a:close/>
                  </a:path>
                </a:pathLst>
              </a:custGeom>
              <a:gradFill flip="none" rotWithShape="1">
                <a:gsLst>
                  <a:gs pos="74300">
                    <a:srgbClr val="963246"/>
                  </a:gs>
                  <a:gs pos="23850">
                    <a:srgbClr val="663664"/>
                  </a:gs>
                  <a:gs pos="0">
                    <a:srgbClr val="242650"/>
                  </a:gs>
                  <a:gs pos="50000">
                    <a:srgbClr val="9A456F"/>
                  </a:gs>
                  <a:gs pos="100000">
                    <a:srgbClr val="AD2F3D"/>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2" name="任意多边形 401"/>
              <p:cNvSpPr/>
              <p:nvPr/>
            </p:nvSpPr>
            <p:spPr>
              <a:xfrm>
                <a:off x="4919139" y="1533156"/>
                <a:ext cx="2869525" cy="933879"/>
              </a:xfrm>
              <a:custGeom>
                <a:avLst/>
                <a:gdLst>
                  <a:gd name="connsiteX0" fmla="*/ 652462 w 2869026"/>
                  <a:gd name="connsiteY0" fmla="*/ 843139 h 938389"/>
                  <a:gd name="connsiteX1" fmla="*/ 814387 w 2869026"/>
                  <a:gd name="connsiteY1" fmla="*/ 785989 h 938389"/>
                  <a:gd name="connsiteX2" fmla="*/ 933450 w 2869026"/>
                  <a:gd name="connsiteY2" fmla="*/ 824089 h 938389"/>
                  <a:gd name="connsiteX3" fmla="*/ 1038225 w 2869026"/>
                  <a:gd name="connsiteY3" fmla="*/ 886002 h 938389"/>
                  <a:gd name="connsiteX4" fmla="*/ 1162050 w 2869026"/>
                  <a:gd name="connsiteY4" fmla="*/ 914577 h 938389"/>
                  <a:gd name="connsiteX5" fmla="*/ 1323975 w 2869026"/>
                  <a:gd name="connsiteY5" fmla="*/ 871714 h 938389"/>
                  <a:gd name="connsiteX6" fmla="*/ 1462087 w 2869026"/>
                  <a:gd name="connsiteY6" fmla="*/ 857427 h 938389"/>
                  <a:gd name="connsiteX7" fmla="*/ 1590675 w 2869026"/>
                  <a:gd name="connsiteY7" fmla="*/ 905052 h 938389"/>
                  <a:gd name="connsiteX8" fmla="*/ 1714500 w 2869026"/>
                  <a:gd name="connsiteY8" fmla="*/ 938389 h 938389"/>
                  <a:gd name="connsiteX9" fmla="*/ 1828800 w 2869026"/>
                  <a:gd name="connsiteY9" fmla="*/ 905052 h 938389"/>
                  <a:gd name="connsiteX10" fmla="*/ 1938337 w 2869026"/>
                  <a:gd name="connsiteY10" fmla="*/ 843139 h 938389"/>
                  <a:gd name="connsiteX11" fmla="*/ 2100262 w 2869026"/>
                  <a:gd name="connsiteY11" fmla="*/ 866952 h 938389"/>
                  <a:gd name="connsiteX12" fmla="*/ 2224087 w 2869026"/>
                  <a:gd name="connsiteY12" fmla="*/ 890764 h 938389"/>
                  <a:gd name="connsiteX13" fmla="*/ 2390775 w 2869026"/>
                  <a:gd name="connsiteY13" fmla="*/ 843139 h 938389"/>
                  <a:gd name="connsiteX14" fmla="*/ 2509837 w 2869026"/>
                  <a:gd name="connsiteY14" fmla="*/ 757414 h 938389"/>
                  <a:gd name="connsiteX15" fmla="*/ 2576512 w 2869026"/>
                  <a:gd name="connsiteY15" fmla="*/ 738364 h 938389"/>
                  <a:gd name="connsiteX16" fmla="*/ 2700337 w 2869026"/>
                  <a:gd name="connsiteY16" fmla="*/ 752652 h 938389"/>
                  <a:gd name="connsiteX17" fmla="*/ 2781300 w 2869026"/>
                  <a:gd name="connsiteY17" fmla="*/ 747889 h 938389"/>
                  <a:gd name="connsiteX18" fmla="*/ 2867025 w 2869026"/>
                  <a:gd name="connsiteY18" fmla="*/ 705027 h 938389"/>
                  <a:gd name="connsiteX19" fmla="*/ 2833687 w 2869026"/>
                  <a:gd name="connsiteY19" fmla="*/ 685977 h 938389"/>
                  <a:gd name="connsiteX20" fmla="*/ 2743200 w 2869026"/>
                  <a:gd name="connsiteY20" fmla="*/ 657402 h 938389"/>
                  <a:gd name="connsiteX21" fmla="*/ 2667000 w 2869026"/>
                  <a:gd name="connsiteY21" fmla="*/ 581202 h 938389"/>
                  <a:gd name="connsiteX22" fmla="*/ 2586037 w 2869026"/>
                  <a:gd name="connsiteY22" fmla="*/ 500239 h 938389"/>
                  <a:gd name="connsiteX23" fmla="*/ 2433637 w 2869026"/>
                  <a:gd name="connsiteY23" fmla="*/ 485952 h 938389"/>
                  <a:gd name="connsiteX24" fmla="*/ 2352675 w 2869026"/>
                  <a:gd name="connsiteY24" fmla="*/ 433564 h 938389"/>
                  <a:gd name="connsiteX25" fmla="*/ 2314575 w 2869026"/>
                  <a:gd name="connsiteY25" fmla="*/ 343077 h 938389"/>
                  <a:gd name="connsiteX26" fmla="*/ 2238375 w 2869026"/>
                  <a:gd name="connsiteY26" fmla="*/ 281164 h 938389"/>
                  <a:gd name="connsiteX27" fmla="*/ 2157412 w 2869026"/>
                  <a:gd name="connsiteY27" fmla="*/ 276402 h 938389"/>
                  <a:gd name="connsiteX28" fmla="*/ 2014537 w 2869026"/>
                  <a:gd name="connsiteY28" fmla="*/ 252589 h 938389"/>
                  <a:gd name="connsiteX29" fmla="*/ 1943100 w 2869026"/>
                  <a:gd name="connsiteY29" fmla="*/ 181152 h 938389"/>
                  <a:gd name="connsiteX30" fmla="*/ 1857375 w 2869026"/>
                  <a:gd name="connsiteY30" fmla="*/ 109714 h 938389"/>
                  <a:gd name="connsiteX31" fmla="*/ 1781175 w 2869026"/>
                  <a:gd name="connsiteY31" fmla="*/ 109714 h 938389"/>
                  <a:gd name="connsiteX32" fmla="*/ 1681162 w 2869026"/>
                  <a:gd name="connsiteY32" fmla="*/ 133527 h 938389"/>
                  <a:gd name="connsiteX33" fmla="*/ 1557337 w 2869026"/>
                  <a:gd name="connsiteY33" fmla="*/ 114477 h 938389"/>
                  <a:gd name="connsiteX34" fmla="*/ 1471612 w 2869026"/>
                  <a:gd name="connsiteY34" fmla="*/ 43039 h 938389"/>
                  <a:gd name="connsiteX35" fmla="*/ 1362075 w 2869026"/>
                  <a:gd name="connsiteY35" fmla="*/ 177 h 938389"/>
                  <a:gd name="connsiteX36" fmla="*/ 1290637 w 2869026"/>
                  <a:gd name="connsiteY36" fmla="*/ 28752 h 938389"/>
                  <a:gd name="connsiteX37" fmla="*/ 1200150 w 2869026"/>
                  <a:gd name="connsiteY37" fmla="*/ 52564 h 938389"/>
                  <a:gd name="connsiteX38" fmla="*/ 1109662 w 2869026"/>
                  <a:gd name="connsiteY38" fmla="*/ 90664 h 938389"/>
                  <a:gd name="connsiteX39" fmla="*/ 985837 w 2869026"/>
                  <a:gd name="connsiteY39" fmla="*/ 47802 h 938389"/>
                  <a:gd name="connsiteX40" fmla="*/ 857250 w 2869026"/>
                  <a:gd name="connsiteY40" fmla="*/ 66852 h 938389"/>
                  <a:gd name="connsiteX41" fmla="*/ 800100 w 2869026"/>
                  <a:gd name="connsiteY41" fmla="*/ 109714 h 938389"/>
                  <a:gd name="connsiteX42" fmla="*/ 733425 w 2869026"/>
                  <a:gd name="connsiteY42" fmla="*/ 166864 h 938389"/>
                  <a:gd name="connsiteX43" fmla="*/ 638175 w 2869026"/>
                  <a:gd name="connsiteY43" fmla="*/ 204964 h 938389"/>
                  <a:gd name="connsiteX44" fmla="*/ 504825 w 2869026"/>
                  <a:gd name="connsiteY44" fmla="*/ 200202 h 938389"/>
                  <a:gd name="connsiteX45" fmla="*/ 395287 w 2869026"/>
                  <a:gd name="connsiteY45" fmla="*/ 228777 h 938389"/>
                  <a:gd name="connsiteX46" fmla="*/ 352425 w 2869026"/>
                  <a:gd name="connsiteY46" fmla="*/ 304977 h 938389"/>
                  <a:gd name="connsiteX47" fmla="*/ 285750 w 2869026"/>
                  <a:gd name="connsiteY47" fmla="*/ 409752 h 938389"/>
                  <a:gd name="connsiteX48" fmla="*/ 219075 w 2869026"/>
                  <a:gd name="connsiteY48" fmla="*/ 485952 h 938389"/>
                  <a:gd name="connsiteX49" fmla="*/ 104775 w 2869026"/>
                  <a:gd name="connsiteY49" fmla="*/ 552627 h 938389"/>
                  <a:gd name="connsiteX50" fmla="*/ 0 w 2869026"/>
                  <a:gd name="connsiteY50" fmla="*/ 662164 h 938389"/>
                  <a:gd name="connsiteX51" fmla="*/ 104775 w 2869026"/>
                  <a:gd name="connsiteY51" fmla="*/ 724077 h 938389"/>
                  <a:gd name="connsiteX52" fmla="*/ 257175 w 2869026"/>
                  <a:gd name="connsiteY52" fmla="*/ 709789 h 938389"/>
                  <a:gd name="connsiteX53" fmla="*/ 366712 w 2869026"/>
                  <a:gd name="connsiteY53" fmla="*/ 719314 h 938389"/>
                  <a:gd name="connsiteX54" fmla="*/ 466725 w 2869026"/>
                  <a:gd name="connsiteY54" fmla="*/ 795514 h 938389"/>
                  <a:gd name="connsiteX55" fmla="*/ 595312 w 2869026"/>
                  <a:gd name="connsiteY55" fmla="*/ 833614 h 938389"/>
                  <a:gd name="connsiteX56" fmla="*/ 652462 w 2869026"/>
                  <a:gd name="connsiteY56" fmla="*/ 843139 h 938389"/>
                  <a:gd name="connsiteX0" fmla="*/ 652462 w 2869026"/>
                  <a:gd name="connsiteY0" fmla="*/ 843139 h 938389"/>
                  <a:gd name="connsiteX1" fmla="*/ 814387 w 2869026"/>
                  <a:gd name="connsiteY1" fmla="*/ 785989 h 938389"/>
                  <a:gd name="connsiteX2" fmla="*/ 933450 w 2869026"/>
                  <a:gd name="connsiteY2" fmla="*/ 824089 h 938389"/>
                  <a:gd name="connsiteX3" fmla="*/ 1038225 w 2869026"/>
                  <a:gd name="connsiteY3" fmla="*/ 886002 h 938389"/>
                  <a:gd name="connsiteX4" fmla="*/ 1162050 w 2869026"/>
                  <a:gd name="connsiteY4" fmla="*/ 914577 h 938389"/>
                  <a:gd name="connsiteX5" fmla="*/ 1323975 w 2869026"/>
                  <a:gd name="connsiteY5" fmla="*/ 871714 h 938389"/>
                  <a:gd name="connsiteX6" fmla="*/ 1462087 w 2869026"/>
                  <a:gd name="connsiteY6" fmla="*/ 857427 h 938389"/>
                  <a:gd name="connsiteX7" fmla="*/ 1590675 w 2869026"/>
                  <a:gd name="connsiteY7" fmla="*/ 905052 h 938389"/>
                  <a:gd name="connsiteX8" fmla="*/ 1714500 w 2869026"/>
                  <a:gd name="connsiteY8" fmla="*/ 938389 h 938389"/>
                  <a:gd name="connsiteX9" fmla="*/ 1828800 w 2869026"/>
                  <a:gd name="connsiteY9" fmla="*/ 905052 h 938389"/>
                  <a:gd name="connsiteX10" fmla="*/ 1938337 w 2869026"/>
                  <a:gd name="connsiteY10" fmla="*/ 843139 h 938389"/>
                  <a:gd name="connsiteX11" fmla="*/ 2100262 w 2869026"/>
                  <a:gd name="connsiteY11" fmla="*/ 866952 h 938389"/>
                  <a:gd name="connsiteX12" fmla="*/ 2224087 w 2869026"/>
                  <a:gd name="connsiteY12" fmla="*/ 890764 h 938389"/>
                  <a:gd name="connsiteX13" fmla="*/ 2390775 w 2869026"/>
                  <a:gd name="connsiteY13" fmla="*/ 843139 h 938389"/>
                  <a:gd name="connsiteX14" fmla="*/ 2509837 w 2869026"/>
                  <a:gd name="connsiteY14" fmla="*/ 757414 h 938389"/>
                  <a:gd name="connsiteX15" fmla="*/ 2586037 w 2869026"/>
                  <a:gd name="connsiteY15" fmla="*/ 745508 h 938389"/>
                  <a:gd name="connsiteX16" fmla="*/ 2700337 w 2869026"/>
                  <a:gd name="connsiteY16" fmla="*/ 752652 h 938389"/>
                  <a:gd name="connsiteX17" fmla="*/ 2781300 w 2869026"/>
                  <a:gd name="connsiteY17" fmla="*/ 747889 h 938389"/>
                  <a:gd name="connsiteX18" fmla="*/ 2867025 w 2869026"/>
                  <a:gd name="connsiteY18" fmla="*/ 705027 h 938389"/>
                  <a:gd name="connsiteX19" fmla="*/ 2833687 w 2869026"/>
                  <a:gd name="connsiteY19" fmla="*/ 685977 h 938389"/>
                  <a:gd name="connsiteX20" fmla="*/ 2743200 w 2869026"/>
                  <a:gd name="connsiteY20" fmla="*/ 657402 h 938389"/>
                  <a:gd name="connsiteX21" fmla="*/ 2667000 w 2869026"/>
                  <a:gd name="connsiteY21" fmla="*/ 581202 h 938389"/>
                  <a:gd name="connsiteX22" fmla="*/ 2586037 w 2869026"/>
                  <a:gd name="connsiteY22" fmla="*/ 500239 h 938389"/>
                  <a:gd name="connsiteX23" fmla="*/ 2433637 w 2869026"/>
                  <a:gd name="connsiteY23" fmla="*/ 485952 h 938389"/>
                  <a:gd name="connsiteX24" fmla="*/ 2352675 w 2869026"/>
                  <a:gd name="connsiteY24" fmla="*/ 433564 h 938389"/>
                  <a:gd name="connsiteX25" fmla="*/ 2314575 w 2869026"/>
                  <a:gd name="connsiteY25" fmla="*/ 343077 h 938389"/>
                  <a:gd name="connsiteX26" fmla="*/ 2238375 w 2869026"/>
                  <a:gd name="connsiteY26" fmla="*/ 281164 h 938389"/>
                  <a:gd name="connsiteX27" fmla="*/ 2157412 w 2869026"/>
                  <a:gd name="connsiteY27" fmla="*/ 276402 h 938389"/>
                  <a:gd name="connsiteX28" fmla="*/ 2014537 w 2869026"/>
                  <a:gd name="connsiteY28" fmla="*/ 252589 h 938389"/>
                  <a:gd name="connsiteX29" fmla="*/ 1943100 w 2869026"/>
                  <a:gd name="connsiteY29" fmla="*/ 181152 h 938389"/>
                  <a:gd name="connsiteX30" fmla="*/ 1857375 w 2869026"/>
                  <a:gd name="connsiteY30" fmla="*/ 109714 h 938389"/>
                  <a:gd name="connsiteX31" fmla="*/ 1781175 w 2869026"/>
                  <a:gd name="connsiteY31" fmla="*/ 109714 h 938389"/>
                  <a:gd name="connsiteX32" fmla="*/ 1681162 w 2869026"/>
                  <a:gd name="connsiteY32" fmla="*/ 133527 h 938389"/>
                  <a:gd name="connsiteX33" fmla="*/ 1557337 w 2869026"/>
                  <a:gd name="connsiteY33" fmla="*/ 114477 h 938389"/>
                  <a:gd name="connsiteX34" fmla="*/ 1471612 w 2869026"/>
                  <a:gd name="connsiteY34" fmla="*/ 43039 h 938389"/>
                  <a:gd name="connsiteX35" fmla="*/ 1362075 w 2869026"/>
                  <a:gd name="connsiteY35" fmla="*/ 177 h 938389"/>
                  <a:gd name="connsiteX36" fmla="*/ 1290637 w 2869026"/>
                  <a:gd name="connsiteY36" fmla="*/ 28752 h 938389"/>
                  <a:gd name="connsiteX37" fmla="*/ 1200150 w 2869026"/>
                  <a:gd name="connsiteY37" fmla="*/ 52564 h 938389"/>
                  <a:gd name="connsiteX38" fmla="*/ 1109662 w 2869026"/>
                  <a:gd name="connsiteY38" fmla="*/ 90664 h 938389"/>
                  <a:gd name="connsiteX39" fmla="*/ 985837 w 2869026"/>
                  <a:gd name="connsiteY39" fmla="*/ 47802 h 938389"/>
                  <a:gd name="connsiteX40" fmla="*/ 857250 w 2869026"/>
                  <a:gd name="connsiteY40" fmla="*/ 66852 h 938389"/>
                  <a:gd name="connsiteX41" fmla="*/ 800100 w 2869026"/>
                  <a:gd name="connsiteY41" fmla="*/ 109714 h 938389"/>
                  <a:gd name="connsiteX42" fmla="*/ 733425 w 2869026"/>
                  <a:gd name="connsiteY42" fmla="*/ 166864 h 938389"/>
                  <a:gd name="connsiteX43" fmla="*/ 638175 w 2869026"/>
                  <a:gd name="connsiteY43" fmla="*/ 204964 h 938389"/>
                  <a:gd name="connsiteX44" fmla="*/ 504825 w 2869026"/>
                  <a:gd name="connsiteY44" fmla="*/ 200202 h 938389"/>
                  <a:gd name="connsiteX45" fmla="*/ 395287 w 2869026"/>
                  <a:gd name="connsiteY45" fmla="*/ 228777 h 938389"/>
                  <a:gd name="connsiteX46" fmla="*/ 352425 w 2869026"/>
                  <a:gd name="connsiteY46" fmla="*/ 304977 h 938389"/>
                  <a:gd name="connsiteX47" fmla="*/ 285750 w 2869026"/>
                  <a:gd name="connsiteY47" fmla="*/ 409752 h 938389"/>
                  <a:gd name="connsiteX48" fmla="*/ 219075 w 2869026"/>
                  <a:gd name="connsiteY48" fmla="*/ 485952 h 938389"/>
                  <a:gd name="connsiteX49" fmla="*/ 104775 w 2869026"/>
                  <a:gd name="connsiteY49" fmla="*/ 552627 h 938389"/>
                  <a:gd name="connsiteX50" fmla="*/ 0 w 2869026"/>
                  <a:gd name="connsiteY50" fmla="*/ 662164 h 938389"/>
                  <a:gd name="connsiteX51" fmla="*/ 104775 w 2869026"/>
                  <a:gd name="connsiteY51" fmla="*/ 724077 h 938389"/>
                  <a:gd name="connsiteX52" fmla="*/ 257175 w 2869026"/>
                  <a:gd name="connsiteY52" fmla="*/ 709789 h 938389"/>
                  <a:gd name="connsiteX53" fmla="*/ 366712 w 2869026"/>
                  <a:gd name="connsiteY53" fmla="*/ 719314 h 938389"/>
                  <a:gd name="connsiteX54" fmla="*/ 466725 w 2869026"/>
                  <a:gd name="connsiteY54" fmla="*/ 795514 h 938389"/>
                  <a:gd name="connsiteX55" fmla="*/ 595312 w 2869026"/>
                  <a:gd name="connsiteY55" fmla="*/ 833614 h 938389"/>
                  <a:gd name="connsiteX56" fmla="*/ 652462 w 2869026"/>
                  <a:gd name="connsiteY56" fmla="*/ 843139 h 938389"/>
                  <a:gd name="connsiteX0" fmla="*/ 652462 w 2869026"/>
                  <a:gd name="connsiteY0" fmla="*/ 843139 h 938389"/>
                  <a:gd name="connsiteX1" fmla="*/ 814387 w 2869026"/>
                  <a:gd name="connsiteY1" fmla="*/ 785989 h 938389"/>
                  <a:gd name="connsiteX2" fmla="*/ 933450 w 2869026"/>
                  <a:gd name="connsiteY2" fmla="*/ 824089 h 938389"/>
                  <a:gd name="connsiteX3" fmla="*/ 1038225 w 2869026"/>
                  <a:gd name="connsiteY3" fmla="*/ 886002 h 938389"/>
                  <a:gd name="connsiteX4" fmla="*/ 1162050 w 2869026"/>
                  <a:gd name="connsiteY4" fmla="*/ 914577 h 938389"/>
                  <a:gd name="connsiteX5" fmla="*/ 1323975 w 2869026"/>
                  <a:gd name="connsiteY5" fmla="*/ 871714 h 938389"/>
                  <a:gd name="connsiteX6" fmla="*/ 1462087 w 2869026"/>
                  <a:gd name="connsiteY6" fmla="*/ 857427 h 938389"/>
                  <a:gd name="connsiteX7" fmla="*/ 1590675 w 2869026"/>
                  <a:gd name="connsiteY7" fmla="*/ 905052 h 938389"/>
                  <a:gd name="connsiteX8" fmla="*/ 1714500 w 2869026"/>
                  <a:gd name="connsiteY8" fmla="*/ 938389 h 938389"/>
                  <a:gd name="connsiteX9" fmla="*/ 1828800 w 2869026"/>
                  <a:gd name="connsiteY9" fmla="*/ 905052 h 938389"/>
                  <a:gd name="connsiteX10" fmla="*/ 1938337 w 2869026"/>
                  <a:gd name="connsiteY10" fmla="*/ 843139 h 938389"/>
                  <a:gd name="connsiteX11" fmla="*/ 2100262 w 2869026"/>
                  <a:gd name="connsiteY11" fmla="*/ 866952 h 938389"/>
                  <a:gd name="connsiteX12" fmla="*/ 2224087 w 2869026"/>
                  <a:gd name="connsiteY12" fmla="*/ 890764 h 938389"/>
                  <a:gd name="connsiteX13" fmla="*/ 2390775 w 2869026"/>
                  <a:gd name="connsiteY13" fmla="*/ 843139 h 938389"/>
                  <a:gd name="connsiteX14" fmla="*/ 2505074 w 2869026"/>
                  <a:gd name="connsiteY14" fmla="*/ 759795 h 938389"/>
                  <a:gd name="connsiteX15" fmla="*/ 2586037 w 2869026"/>
                  <a:gd name="connsiteY15" fmla="*/ 745508 h 938389"/>
                  <a:gd name="connsiteX16" fmla="*/ 2700337 w 2869026"/>
                  <a:gd name="connsiteY16" fmla="*/ 752652 h 938389"/>
                  <a:gd name="connsiteX17" fmla="*/ 2781300 w 2869026"/>
                  <a:gd name="connsiteY17" fmla="*/ 747889 h 938389"/>
                  <a:gd name="connsiteX18" fmla="*/ 2867025 w 2869026"/>
                  <a:gd name="connsiteY18" fmla="*/ 705027 h 938389"/>
                  <a:gd name="connsiteX19" fmla="*/ 2833687 w 2869026"/>
                  <a:gd name="connsiteY19" fmla="*/ 685977 h 938389"/>
                  <a:gd name="connsiteX20" fmla="*/ 2743200 w 2869026"/>
                  <a:gd name="connsiteY20" fmla="*/ 657402 h 938389"/>
                  <a:gd name="connsiteX21" fmla="*/ 2667000 w 2869026"/>
                  <a:gd name="connsiteY21" fmla="*/ 581202 h 938389"/>
                  <a:gd name="connsiteX22" fmla="*/ 2586037 w 2869026"/>
                  <a:gd name="connsiteY22" fmla="*/ 500239 h 938389"/>
                  <a:gd name="connsiteX23" fmla="*/ 2433637 w 2869026"/>
                  <a:gd name="connsiteY23" fmla="*/ 485952 h 938389"/>
                  <a:gd name="connsiteX24" fmla="*/ 2352675 w 2869026"/>
                  <a:gd name="connsiteY24" fmla="*/ 433564 h 938389"/>
                  <a:gd name="connsiteX25" fmla="*/ 2314575 w 2869026"/>
                  <a:gd name="connsiteY25" fmla="*/ 343077 h 938389"/>
                  <a:gd name="connsiteX26" fmla="*/ 2238375 w 2869026"/>
                  <a:gd name="connsiteY26" fmla="*/ 281164 h 938389"/>
                  <a:gd name="connsiteX27" fmla="*/ 2157412 w 2869026"/>
                  <a:gd name="connsiteY27" fmla="*/ 276402 h 938389"/>
                  <a:gd name="connsiteX28" fmla="*/ 2014537 w 2869026"/>
                  <a:gd name="connsiteY28" fmla="*/ 252589 h 938389"/>
                  <a:gd name="connsiteX29" fmla="*/ 1943100 w 2869026"/>
                  <a:gd name="connsiteY29" fmla="*/ 181152 h 938389"/>
                  <a:gd name="connsiteX30" fmla="*/ 1857375 w 2869026"/>
                  <a:gd name="connsiteY30" fmla="*/ 109714 h 938389"/>
                  <a:gd name="connsiteX31" fmla="*/ 1781175 w 2869026"/>
                  <a:gd name="connsiteY31" fmla="*/ 109714 h 938389"/>
                  <a:gd name="connsiteX32" fmla="*/ 1681162 w 2869026"/>
                  <a:gd name="connsiteY32" fmla="*/ 133527 h 938389"/>
                  <a:gd name="connsiteX33" fmla="*/ 1557337 w 2869026"/>
                  <a:gd name="connsiteY33" fmla="*/ 114477 h 938389"/>
                  <a:gd name="connsiteX34" fmla="*/ 1471612 w 2869026"/>
                  <a:gd name="connsiteY34" fmla="*/ 43039 h 938389"/>
                  <a:gd name="connsiteX35" fmla="*/ 1362075 w 2869026"/>
                  <a:gd name="connsiteY35" fmla="*/ 177 h 938389"/>
                  <a:gd name="connsiteX36" fmla="*/ 1290637 w 2869026"/>
                  <a:gd name="connsiteY36" fmla="*/ 28752 h 938389"/>
                  <a:gd name="connsiteX37" fmla="*/ 1200150 w 2869026"/>
                  <a:gd name="connsiteY37" fmla="*/ 52564 h 938389"/>
                  <a:gd name="connsiteX38" fmla="*/ 1109662 w 2869026"/>
                  <a:gd name="connsiteY38" fmla="*/ 90664 h 938389"/>
                  <a:gd name="connsiteX39" fmla="*/ 985837 w 2869026"/>
                  <a:gd name="connsiteY39" fmla="*/ 47802 h 938389"/>
                  <a:gd name="connsiteX40" fmla="*/ 857250 w 2869026"/>
                  <a:gd name="connsiteY40" fmla="*/ 66852 h 938389"/>
                  <a:gd name="connsiteX41" fmla="*/ 800100 w 2869026"/>
                  <a:gd name="connsiteY41" fmla="*/ 109714 h 938389"/>
                  <a:gd name="connsiteX42" fmla="*/ 733425 w 2869026"/>
                  <a:gd name="connsiteY42" fmla="*/ 166864 h 938389"/>
                  <a:gd name="connsiteX43" fmla="*/ 638175 w 2869026"/>
                  <a:gd name="connsiteY43" fmla="*/ 204964 h 938389"/>
                  <a:gd name="connsiteX44" fmla="*/ 504825 w 2869026"/>
                  <a:gd name="connsiteY44" fmla="*/ 200202 h 938389"/>
                  <a:gd name="connsiteX45" fmla="*/ 395287 w 2869026"/>
                  <a:gd name="connsiteY45" fmla="*/ 228777 h 938389"/>
                  <a:gd name="connsiteX46" fmla="*/ 352425 w 2869026"/>
                  <a:gd name="connsiteY46" fmla="*/ 304977 h 938389"/>
                  <a:gd name="connsiteX47" fmla="*/ 285750 w 2869026"/>
                  <a:gd name="connsiteY47" fmla="*/ 409752 h 938389"/>
                  <a:gd name="connsiteX48" fmla="*/ 219075 w 2869026"/>
                  <a:gd name="connsiteY48" fmla="*/ 485952 h 938389"/>
                  <a:gd name="connsiteX49" fmla="*/ 104775 w 2869026"/>
                  <a:gd name="connsiteY49" fmla="*/ 552627 h 938389"/>
                  <a:gd name="connsiteX50" fmla="*/ 0 w 2869026"/>
                  <a:gd name="connsiteY50" fmla="*/ 662164 h 938389"/>
                  <a:gd name="connsiteX51" fmla="*/ 104775 w 2869026"/>
                  <a:gd name="connsiteY51" fmla="*/ 724077 h 938389"/>
                  <a:gd name="connsiteX52" fmla="*/ 257175 w 2869026"/>
                  <a:gd name="connsiteY52" fmla="*/ 709789 h 938389"/>
                  <a:gd name="connsiteX53" fmla="*/ 366712 w 2869026"/>
                  <a:gd name="connsiteY53" fmla="*/ 719314 h 938389"/>
                  <a:gd name="connsiteX54" fmla="*/ 466725 w 2869026"/>
                  <a:gd name="connsiteY54" fmla="*/ 795514 h 938389"/>
                  <a:gd name="connsiteX55" fmla="*/ 595312 w 2869026"/>
                  <a:gd name="connsiteY55" fmla="*/ 833614 h 938389"/>
                  <a:gd name="connsiteX56" fmla="*/ 652462 w 2869026"/>
                  <a:gd name="connsiteY56" fmla="*/ 843139 h 938389"/>
                  <a:gd name="connsiteX0" fmla="*/ 652462 w 2869026"/>
                  <a:gd name="connsiteY0" fmla="*/ 843139 h 938389"/>
                  <a:gd name="connsiteX1" fmla="*/ 814387 w 2869026"/>
                  <a:gd name="connsiteY1" fmla="*/ 785989 h 938389"/>
                  <a:gd name="connsiteX2" fmla="*/ 933450 w 2869026"/>
                  <a:gd name="connsiteY2" fmla="*/ 824089 h 938389"/>
                  <a:gd name="connsiteX3" fmla="*/ 1038225 w 2869026"/>
                  <a:gd name="connsiteY3" fmla="*/ 886002 h 938389"/>
                  <a:gd name="connsiteX4" fmla="*/ 1162050 w 2869026"/>
                  <a:gd name="connsiteY4" fmla="*/ 914577 h 938389"/>
                  <a:gd name="connsiteX5" fmla="*/ 1323975 w 2869026"/>
                  <a:gd name="connsiteY5" fmla="*/ 871714 h 938389"/>
                  <a:gd name="connsiteX6" fmla="*/ 1462087 w 2869026"/>
                  <a:gd name="connsiteY6" fmla="*/ 857427 h 938389"/>
                  <a:gd name="connsiteX7" fmla="*/ 1590675 w 2869026"/>
                  <a:gd name="connsiteY7" fmla="*/ 905052 h 938389"/>
                  <a:gd name="connsiteX8" fmla="*/ 1714500 w 2869026"/>
                  <a:gd name="connsiteY8" fmla="*/ 938389 h 938389"/>
                  <a:gd name="connsiteX9" fmla="*/ 1828800 w 2869026"/>
                  <a:gd name="connsiteY9" fmla="*/ 905052 h 938389"/>
                  <a:gd name="connsiteX10" fmla="*/ 1938337 w 2869026"/>
                  <a:gd name="connsiteY10" fmla="*/ 843139 h 938389"/>
                  <a:gd name="connsiteX11" fmla="*/ 2100262 w 2869026"/>
                  <a:gd name="connsiteY11" fmla="*/ 866952 h 938389"/>
                  <a:gd name="connsiteX12" fmla="*/ 2224087 w 2869026"/>
                  <a:gd name="connsiteY12" fmla="*/ 890764 h 938389"/>
                  <a:gd name="connsiteX13" fmla="*/ 2390775 w 2869026"/>
                  <a:gd name="connsiteY13" fmla="*/ 843139 h 938389"/>
                  <a:gd name="connsiteX14" fmla="*/ 2505074 w 2869026"/>
                  <a:gd name="connsiteY14" fmla="*/ 759795 h 938389"/>
                  <a:gd name="connsiteX15" fmla="*/ 2586037 w 2869026"/>
                  <a:gd name="connsiteY15" fmla="*/ 745508 h 938389"/>
                  <a:gd name="connsiteX16" fmla="*/ 2700337 w 2869026"/>
                  <a:gd name="connsiteY16" fmla="*/ 759795 h 938389"/>
                  <a:gd name="connsiteX17" fmla="*/ 2781300 w 2869026"/>
                  <a:gd name="connsiteY17" fmla="*/ 747889 h 938389"/>
                  <a:gd name="connsiteX18" fmla="*/ 2867025 w 2869026"/>
                  <a:gd name="connsiteY18" fmla="*/ 705027 h 938389"/>
                  <a:gd name="connsiteX19" fmla="*/ 2833687 w 2869026"/>
                  <a:gd name="connsiteY19" fmla="*/ 685977 h 938389"/>
                  <a:gd name="connsiteX20" fmla="*/ 2743200 w 2869026"/>
                  <a:gd name="connsiteY20" fmla="*/ 657402 h 938389"/>
                  <a:gd name="connsiteX21" fmla="*/ 2667000 w 2869026"/>
                  <a:gd name="connsiteY21" fmla="*/ 581202 h 938389"/>
                  <a:gd name="connsiteX22" fmla="*/ 2586037 w 2869026"/>
                  <a:gd name="connsiteY22" fmla="*/ 500239 h 938389"/>
                  <a:gd name="connsiteX23" fmla="*/ 2433637 w 2869026"/>
                  <a:gd name="connsiteY23" fmla="*/ 485952 h 938389"/>
                  <a:gd name="connsiteX24" fmla="*/ 2352675 w 2869026"/>
                  <a:gd name="connsiteY24" fmla="*/ 433564 h 938389"/>
                  <a:gd name="connsiteX25" fmla="*/ 2314575 w 2869026"/>
                  <a:gd name="connsiteY25" fmla="*/ 343077 h 938389"/>
                  <a:gd name="connsiteX26" fmla="*/ 2238375 w 2869026"/>
                  <a:gd name="connsiteY26" fmla="*/ 281164 h 938389"/>
                  <a:gd name="connsiteX27" fmla="*/ 2157412 w 2869026"/>
                  <a:gd name="connsiteY27" fmla="*/ 276402 h 938389"/>
                  <a:gd name="connsiteX28" fmla="*/ 2014537 w 2869026"/>
                  <a:gd name="connsiteY28" fmla="*/ 252589 h 938389"/>
                  <a:gd name="connsiteX29" fmla="*/ 1943100 w 2869026"/>
                  <a:gd name="connsiteY29" fmla="*/ 181152 h 938389"/>
                  <a:gd name="connsiteX30" fmla="*/ 1857375 w 2869026"/>
                  <a:gd name="connsiteY30" fmla="*/ 109714 h 938389"/>
                  <a:gd name="connsiteX31" fmla="*/ 1781175 w 2869026"/>
                  <a:gd name="connsiteY31" fmla="*/ 109714 h 938389"/>
                  <a:gd name="connsiteX32" fmla="*/ 1681162 w 2869026"/>
                  <a:gd name="connsiteY32" fmla="*/ 133527 h 938389"/>
                  <a:gd name="connsiteX33" fmla="*/ 1557337 w 2869026"/>
                  <a:gd name="connsiteY33" fmla="*/ 114477 h 938389"/>
                  <a:gd name="connsiteX34" fmla="*/ 1471612 w 2869026"/>
                  <a:gd name="connsiteY34" fmla="*/ 43039 h 938389"/>
                  <a:gd name="connsiteX35" fmla="*/ 1362075 w 2869026"/>
                  <a:gd name="connsiteY35" fmla="*/ 177 h 938389"/>
                  <a:gd name="connsiteX36" fmla="*/ 1290637 w 2869026"/>
                  <a:gd name="connsiteY36" fmla="*/ 28752 h 938389"/>
                  <a:gd name="connsiteX37" fmla="*/ 1200150 w 2869026"/>
                  <a:gd name="connsiteY37" fmla="*/ 52564 h 938389"/>
                  <a:gd name="connsiteX38" fmla="*/ 1109662 w 2869026"/>
                  <a:gd name="connsiteY38" fmla="*/ 90664 h 938389"/>
                  <a:gd name="connsiteX39" fmla="*/ 985837 w 2869026"/>
                  <a:gd name="connsiteY39" fmla="*/ 47802 h 938389"/>
                  <a:gd name="connsiteX40" fmla="*/ 857250 w 2869026"/>
                  <a:gd name="connsiteY40" fmla="*/ 66852 h 938389"/>
                  <a:gd name="connsiteX41" fmla="*/ 800100 w 2869026"/>
                  <a:gd name="connsiteY41" fmla="*/ 109714 h 938389"/>
                  <a:gd name="connsiteX42" fmla="*/ 733425 w 2869026"/>
                  <a:gd name="connsiteY42" fmla="*/ 166864 h 938389"/>
                  <a:gd name="connsiteX43" fmla="*/ 638175 w 2869026"/>
                  <a:gd name="connsiteY43" fmla="*/ 204964 h 938389"/>
                  <a:gd name="connsiteX44" fmla="*/ 504825 w 2869026"/>
                  <a:gd name="connsiteY44" fmla="*/ 200202 h 938389"/>
                  <a:gd name="connsiteX45" fmla="*/ 395287 w 2869026"/>
                  <a:gd name="connsiteY45" fmla="*/ 228777 h 938389"/>
                  <a:gd name="connsiteX46" fmla="*/ 352425 w 2869026"/>
                  <a:gd name="connsiteY46" fmla="*/ 304977 h 938389"/>
                  <a:gd name="connsiteX47" fmla="*/ 285750 w 2869026"/>
                  <a:gd name="connsiteY47" fmla="*/ 409752 h 938389"/>
                  <a:gd name="connsiteX48" fmla="*/ 219075 w 2869026"/>
                  <a:gd name="connsiteY48" fmla="*/ 485952 h 938389"/>
                  <a:gd name="connsiteX49" fmla="*/ 104775 w 2869026"/>
                  <a:gd name="connsiteY49" fmla="*/ 552627 h 938389"/>
                  <a:gd name="connsiteX50" fmla="*/ 0 w 2869026"/>
                  <a:gd name="connsiteY50" fmla="*/ 662164 h 938389"/>
                  <a:gd name="connsiteX51" fmla="*/ 104775 w 2869026"/>
                  <a:gd name="connsiteY51" fmla="*/ 724077 h 938389"/>
                  <a:gd name="connsiteX52" fmla="*/ 257175 w 2869026"/>
                  <a:gd name="connsiteY52" fmla="*/ 709789 h 938389"/>
                  <a:gd name="connsiteX53" fmla="*/ 366712 w 2869026"/>
                  <a:gd name="connsiteY53" fmla="*/ 719314 h 938389"/>
                  <a:gd name="connsiteX54" fmla="*/ 466725 w 2869026"/>
                  <a:gd name="connsiteY54" fmla="*/ 795514 h 938389"/>
                  <a:gd name="connsiteX55" fmla="*/ 595312 w 2869026"/>
                  <a:gd name="connsiteY55" fmla="*/ 833614 h 938389"/>
                  <a:gd name="connsiteX56" fmla="*/ 652462 w 2869026"/>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38337 w 2869002"/>
                  <a:gd name="connsiteY10" fmla="*/ 843139 h 938389"/>
                  <a:gd name="connsiteX11" fmla="*/ 2100262 w 2869002"/>
                  <a:gd name="connsiteY11" fmla="*/ 866952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67000 w 2869002"/>
                  <a:gd name="connsiteY21" fmla="*/ 581202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14537 w 2869002"/>
                  <a:gd name="connsiteY28" fmla="*/ 252589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38337 w 2869002"/>
                  <a:gd name="connsiteY10" fmla="*/ 843139 h 938389"/>
                  <a:gd name="connsiteX11" fmla="*/ 2100262 w 2869002"/>
                  <a:gd name="connsiteY11" fmla="*/ 866952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14537 w 2869002"/>
                  <a:gd name="connsiteY28" fmla="*/ 252589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38337 w 2869002"/>
                  <a:gd name="connsiteY10" fmla="*/ 843139 h 938389"/>
                  <a:gd name="connsiteX11" fmla="*/ 2109787 w 2869002"/>
                  <a:gd name="connsiteY11" fmla="*/ 878859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14537 w 2869002"/>
                  <a:gd name="connsiteY28" fmla="*/ 252589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62149 w 2869002"/>
                  <a:gd name="connsiteY10" fmla="*/ 843139 h 938389"/>
                  <a:gd name="connsiteX11" fmla="*/ 2109787 w 2869002"/>
                  <a:gd name="connsiteY11" fmla="*/ 878859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14537 w 2869002"/>
                  <a:gd name="connsiteY28" fmla="*/ 252589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64530 w 2869002"/>
                  <a:gd name="connsiteY10" fmla="*/ 847902 h 938389"/>
                  <a:gd name="connsiteX11" fmla="*/ 2109787 w 2869002"/>
                  <a:gd name="connsiteY11" fmla="*/ 878859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14537 w 2869002"/>
                  <a:gd name="connsiteY28" fmla="*/ 252589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64530 w 2869002"/>
                  <a:gd name="connsiteY10" fmla="*/ 847902 h 938389"/>
                  <a:gd name="connsiteX11" fmla="*/ 2109787 w 2869002"/>
                  <a:gd name="connsiteY11" fmla="*/ 878859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31206 w 2869002"/>
                  <a:gd name="connsiteY28" fmla="*/ 257352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64530 w 2869002"/>
                  <a:gd name="connsiteY10" fmla="*/ 847902 h 938389"/>
                  <a:gd name="connsiteX11" fmla="*/ 2109787 w 2869002"/>
                  <a:gd name="connsiteY11" fmla="*/ 878859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31206 w 2869002"/>
                  <a:gd name="connsiteY28" fmla="*/ 257352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74006 w 2869002"/>
                  <a:gd name="connsiteY33" fmla="*/ 124002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460"/>
                  <a:gd name="connsiteX1" fmla="*/ 814387 w 2869002"/>
                  <a:gd name="connsiteY1" fmla="*/ 785989 h 938460"/>
                  <a:gd name="connsiteX2" fmla="*/ 933450 w 2869002"/>
                  <a:gd name="connsiteY2" fmla="*/ 824089 h 938460"/>
                  <a:gd name="connsiteX3" fmla="*/ 1038225 w 2869002"/>
                  <a:gd name="connsiteY3" fmla="*/ 886002 h 938460"/>
                  <a:gd name="connsiteX4" fmla="*/ 1162050 w 2869002"/>
                  <a:gd name="connsiteY4" fmla="*/ 914577 h 938460"/>
                  <a:gd name="connsiteX5" fmla="*/ 1323975 w 2869002"/>
                  <a:gd name="connsiteY5" fmla="*/ 871714 h 938460"/>
                  <a:gd name="connsiteX6" fmla="*/ 1462087 w 2869002"/>
                  <a:gd name="connsiteY6" fmla="*/ 857427 h 938460"/>
                  <a:gd name="connsiteX7" fmla="*/ 1588294 w 2869002"/>
                  <a:gd name="connsiteY7" fmla="*/ 912196 h 938460"/>
                  <a:gd name="connsiteX8" fmla="*/ 1714500 w 2869002"/>
                  <a:gd name="connsiteY8" fmla="*/ 938389 h 938460"/>
                  <a:gd name="connsiteX9" fmla="*/ 1828800 w 2869002"/>
                  <a:gd name="connsiteY9" fmla="*/ 905052 h 938460"/>
                  <a:gd name="connsiteX10" fmla="*/ 1964530 w 2869002"/>
                  <a:gd name="connsiteY10" fmla="*/ 847902 h 938460"/>
                  <a:gd name="connsiteX11" fmla="*/ 2109787 w 2869002"/>
                  <a:gd name="connsiteY11" fmla="*/ 878859 h 938460"/>
                  <a:gd name="connsiteX12" fmla="*/ 2224087 w 2869002"/>
                  <a:gd name="connsiteY12" fmla="*/ 890764 h 938460"/>
                  <a:gd name="connsiteX13" fmla="*/ 2390775 w 2869002"/>
                  <a:gd name="connsiteY13" fmla="*/ 843139 h 938460"/>
                  <a:gd name="connsiteX14" fmla="*/ 2505074 w 2869002"/>
                  <a:gd name="connsiteY14" fmla="*/ 759795 h 938460"/>
                  <a:gd name="connsiteX15" fmla="*/ 2586037 w 2869002"/>
                  <a:gd name="connsiteY15" fmla="*/ 745508 h 938460"/>
                  <a:gd name="connsiteX16" fmla="*/ 2700337 w 2869002"/>
                  <a:gd name="connsiteY16" fmla="*/ 759795 h 938460"/>
                  <a:gd name="connsiteX17" fmla="*/ 2781300 w 2869002"/>
                  <a:gd name="connsiteY17" fmla="*/ 747889 h 938460"/>
                  <a:gd name="connsiteX18" fmla="*/ 2867025 w 2869002"/>
                  <a:gd name="connsiteY18" fmla="*/ 705027 h 938460"/>
                  <a:gd name="connsiteX19" fmla="*/ 2833687 w 2869002"/>
                  <a:gd name="connsiteY19" fmla="*/ 685977 h 938460"/>
                  <a:gd name="connsiteX20" fmla="*/ 2745581 w 2869002"/>
                  <a:gd name="connsiteY20" fmla="*/ 647877 h 938460"/>
                  <a:gd name="connsiteX21" fmla="*/ 2671762 w 2869002"/>
                  <a:gd name="connsiteY21" fmla="*/ 571677 h 938460"/>
                  <a:gd name="connsiteX22" fmla="*/ 2586037 w 2869002"/>
                  <a:gd name="connsiteY22" fmla="*/ 500239 h 938460"/>
                  <a:gd name="connsiteX23" fmla="*/ 2433637 w 2869002"/>
                  <a:gd name="connsiteY23" fmla="*/ 485952 h 938460"/>
                  <a:gd name="connsiteX24" fmla="*/ 2352675 w 2869002"/>
                  <a:gd name="connsiteY24" fmla="*/ 433564 h 938460"/>
                  <a:gd name="connsiteX25" fmla="*/ 2314575 w 2869002"/>
                  <a:gd name="connsiteY25" fmla="*/ 343077 h 938460"/>
                  <a:gd name="connsiteX26" fmla="*/ 2238375 w 2869002"/>
                  <a:gd name="connsiteY26" fmla="*/ 281164 h 938460"/>
                  <a:gd name="connsiteX27" fmla="*/ 2157412 w 2869002"/>
                  <a:gd name="connsiteY27" fmla="*/ 276402 h 938460"/>
                  <a:gd name="connsiteX28" fmla="*/ 2031206 w 2869002"/>
                  <a:gd name="connsiteY28" fmla="*/ 257352 h 938460"/>
                  <a:gd name="connsiteX29" fmla="*/ 1943100 w 2869002"/>
                  <a:gd name="connsiteY29" fmla="*/ 181152 h 938460"/>
                  <a:gd name="connsiteX30" fmla="*/ 1857375 w 2869002"/>
                  <a:gd name="connsiteY30" fmla="*/ 109714 h 938460"/>
                  <a:gd name="connsiteX31" fmla="*/ 1781175 w 2869002"/>
                  <a:gd name="connsiteY31" fmla="*/ 109714 h 938460"/>
                  <a:gd name="connsiteX32" fmla="*/ 1681162 w 2869002"/>
                  <a:gd name="connsiteY32" fmla="*/ 133527 h 938460"/>
                  <a:gd name="connsiteX33" fmla="*/ 1574006 w 2869002"/>
                  <a:gd name="connsiteY33" fmla="*/ 124002 h 938460"/>
                  <a:gd name="connsiteX34" fmla="*/ 1471612 w 2869002"/>
                  <a:gd name="connsiteY34" fmla="*/ 43039 h 938460"/>
                  <a:gd name="connsiteX35" fmla="*/ 1362075 w 2869002"/>
                  <a:gd name="connsiteY35" fmla="*/ 177 h 938460"/>
                  <a:gd name="connsiteX36" fmla="*/ 1290637 w 2869002"/>
                  <a:gd name="connsiteY36" fmla="*/ 28752 h 938460"/>
                  <a:gd name="connsiteX37" fmla="*/ 1200150 w 2869002"/>
                  <a:gd name="connsiteY37" fmla="*/ 52564 h 938460"/>
                  <a:gd name="connsiteX38" fmla="*/ 1109662 w 2869002"/>
                  <a:gd name="connsiteY38" fmla="*/ 90664 h 938460"/>
                  <a:gd name="connsiteX39" fmla="*/ 985837 w 2869002"/>
                  <a:gd name="connsiteY39" fmla="*/ 47802 h 938460"/>
                  <a:gd name="connsiteX40" fmla="*/ 857250 w 2869002"/>
                  <a:gd name="connsiteY40" fmla="*/ 66852 h 938460"/>
                  <a:gd name="connsiteX41" fmla="*/ 800100 w 2869002"/>
                  <a:gd name="connsiteY41" fmla="*/ 109714 h 938460"/>
                  <a:gd name="connsiteX42" fmla="*/ 733425 w 2869002"/>
                  <a:gd name="connsiteY42" fmla="*/ 166864 h 938460"/>
                  <a:gd name="connsiteX43" fmla="*/ 638175 w 2869002"/>
                  <a:gd name="connsiteY43" fmla="*/ 204964 h 938460"/>
                  <a:gd name="connsiteX44" fmla="*/ 504825 w 2869002"/>
                  <a:gd name="connsiteY44" fmla="*/ 200202 h 938460"/>
                  <a:gd name="connsiteX45" fmla="*/ 395287 w 2869002"/>
                  <a:gd name="connsiteY45" fmla="*/ 228777 h 938460"/>
                  <a:gd name="connsiteX46" fmla="*/ 352425 w 2869002"/>
                  <a:gd name="connsiteY46" fmla="*/ 304977 h 938460"/>
                  <a:gd name="connsiteX47" fmla="*/ 285750 w 2869002"/>
                  <a:gd name="connsiteY47" fmla="*/ 409752 h 938460"/>
                  <a:gd name="connsiteX48" fmla="*/ 219075 w 2869002"/>
                  <a:gd name="connsiteY48" fmla="*/ 485952 h 938460"/>
                  <a:gd name="connsiteX49" fmla="*/ 104775 w 2869002"/>
                  <a:gd name="connsiteY49" fmla="*/ 552627 h 938460"/>
                  <a:gd name="connsiteX50" fmla="*/ 0 w 2869002"/>
                  <a:gd name="connsiteY50" fmla="*/ 662164 h 938460"/>
                  <a:gd name="connsiteX51" fmla="*/ 104775 w 2869002"/>
                  <a:gd name="connsiteY51" fmla="*/ 724077 h 938460"/>
                  <a:gd name="connsiteX52" fmla="*/ 257175 w 2869002"/>
                  <a:gd name="connsiteY52" fmla="*/ 709789 h 938460"/>
                  <a:gd name="connsiteX53" fmla="*/ 366712 w 2869002"/>
                  <a:gd name="connsiteY53" fmla="*/ 719314 h 938460"/>
                  <a:gd name="connsiteX54" fmla="*/ 466725 w 2869002"/>
                  <a:gd name="connsiteY54" fmla="*/ 795514 h 938460"/>
                  <a:gd name="connsiteX55" fmla="*/ 595312 w 2869002"/>
                  <a:gd name="connsiteY55" fmla="*/ 833614 h 938460"/>
                  <a:gd name="connsiteX56" fmla="*/ 652462 w 2869002"/>
                  <a:gd name="connsiteY56" fmla="*/ 843139 h 938460"/>
                  <a:gd name="connsiteX0" fmla="*/ 652462 w 2869002"/>
                  <a:gd name="connsiteY0" fmla="*/ 843139 h 938453"/>
                  <a:gd name="connsiteX1" fmla="*/ 814387 w 2869002"/>
                  <a:gd name="connsiteY1" fmla="*/ 785989 h 938453"/>
                  <a:gd name="connsiteX2" fmla="*/ 933450 w 2869002"/>
                  <a:gd name="connsiteY2" fmla="*/ 824089 h 938453"/>
                  <a:gd name="connsiteX3" fmla="*/ 1038225 w 2869002"/>
                  <a:gd name="connsiteY3" fmla="*/ 886002 h 938453"/>
                  <a:gd name="connsiteX4" fmla="*/ 116205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66712 w 2869002"/>
                  <a:gd name="connsiteY53" fmla="*/ 719314 h 938453"/>
                  <a:gd name="connsiteX54" fmla="*/ 466725 w 2869002"/>
                  <a:gd name="connsiteY54" fmla="*/ 795514 h 938453"/>
                  <a:gd name="connsiteX55" fmla="*/ 595312 w 2869002"/>
                  <a:gd name="connsiteY55" fmla="*/ 833614 h 938453"/>
                  <a:gd name="connsiteX56" fmla="*/ 652462 w 2869002"/>
                  <a:gd name="connsiteY56" fmla="*/ 843139 h 938453"/>
                  <a:gd name="connsiteX0" fmla="*/ 652462 w 2869002"/>
                  <a:gd name="connsiteY0" fmla="*/ 843139 h 938453"/>
                  <a:gd name="connsiteX1" fmla="*/ 814387 w 2869002"/>
                  <a:gd name="connsiteY1" fmla="*/ 785989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66712 w 2869002"/>
                  <a:gd name="connsiteY53" fmla="*/ 719314 h 938453"/>
                  <a:gd name="connsiteX54" fmla="*/ 466725 w 2869002"/>
                  <a:gd name="connsiteY54" fmla="*/ 795514 h 938453"/>
                  <a:gd name="connsiteX55" fmla="*/ 595312 w 2869002"/>
                  <a:gd name="connsiteY55" fmla="*/ 833614 h 938453"/>
                  <a:gd name="connsiteX56" fmla="*/ 652462 w 2869002"/>
                  <a:gd name="connsiteY56" fmla="*/ 843139 h 938453"/>
                  <a:gd name="connsiteX0" fmla="*/ 652462 w 2869002"/>
                  <a:gd name="connsiteY0" fmla="*/ 843139 h 938453"/>
                  <a:gd name="connsiteX1" fmla="*/ 816768 w 2869002"/>
                  <a:gd name="connsiteY1" fmla="*/ 800276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66712 w 2869002"/>
                  <a:gd name="connsiteY53" fmla="*/ 719314 h 938453"/>
                  <a:gd name="connsiteX54" fmla="*/ 466725 w 2869002"/>
                  <a:gd name="connsiteY54" fmla="*/ 795514 h 938453"/>
                  <a:gd name="connsiteX55" fmla="*/ 595312 w 2869002"/>
                  <a:gd name="connsiteY55" fmla="*/ 833614 h 938453"/>
                  <a:gd name="connsiteX56" fmla="*/ 652462 w 2869002"/>
                  <a:gd name="connsiteY56" fmla="*/ 843139 h 938453"/>
                  <a:gd name="connsiteX0" fmla="*/ 652462 w 2869002"/>
                  <a:gd name="connsiteY0" fmla="*/ 843139 h 938453"/>
                  <a:gd name="connsiteX1" fmla="*/ 816768 w 2869002"/>
                  <a:gd name="connsiteY1" fmla="*/ 800276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66712 w 2869002"/>
                  <a:gd name="connsiteY53" fmla="*/ 719314 h 938453"/>
                  <a:gd name="connsiteX54" fmla="*/ 466725 w 2869002"/>
                  <a:gd name="connsiteY54" fmla="*/ 795514 h 938453"/>
                  <a:gd name="connsiteX55" fmla="*/ 581025 w 2869002"/>
                  <a:gd name="connsiteY55" fmla="*/ 838377 h 938453"/>
                  <a:gd name="connsiteX56" fmla="*/ 652462 w 2869002"/>
                  <a:gd name="connsiteY56" fmla="*/ 843139 h 938453"/>
                  <a:gd name="connsiteX0" fmla="*/ 652462 w 2869002"/>
                  <a:gd name="connsiteY0" fmla="*/ 843139 h 938453"/>
                  <a:gd name="connsiteX1" fmla="*/ 816768 w 2869002"/>
                  <a:gd name="connsiteY1" fmla="*/ 800276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66712 w 2869002"/>
                  <a:gd name="connsiteY53" fmla="*/ 719314 h 938453"/>
                  <a:gd name="connsiteX54" fmla="*/ 457200 w 2869002"/>
                  <a:gd name="connsiteY54" fmla="*/ 807420 h 938453"/>
                  <a:gd name="connsiteX55" fmla="*/ 581025 w 2869002"/>
                  <a:gd name="connsiteY55" fmla="*/ 838377 h 938453"/>
                  <a:gd name="connsiteX56" fmla="*/ 652462 w 2869002"/>
                  <a:gd name="connsiteY56" fmla="*/ 843139 h 938453"/>
                  <a:gd name="connsiteX0" fmla="*/ 652462 w 2869002"/>
                  <a:gd name="connsiteY0" fmla="*/ 843139 h 938453"/>
                  <a:gd name="connsiteX1" fmla="*/ 816768 w 2869002"/>
                  <a:gd name="connsiteY1" fmla="*/ 800276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54806 w 2869002"/>
                  <a:gd name="connsiteY53" fmla="*/ 745507 h 938453"/>
                  <a:gd name="connsiteX54" fmla="*/ 457200 w 2869002"/>
                  <a:gd name="connsiteY54" fmla="*/ 807420 h 938453"/>
                  <a:gd name="connsiteX55" fmla="*/ 581025 w 2869002"/>
                  <a:gd name="connsiteY55" fmla="*/ 838377 h 938453"/>
                  <a:gd name="connsiteX56" fmla="*/ 652462 w 2869002"/>
                  <a:gd name="connsiteY56" fmla="*/ 843139 h 938453"/>
                  <a:gd name="connsiteX0" fmla="*/ 652462 w 2869002"/>
                  <a:gd name="connsiteY0" fmla="*/ 843139 h 938453"/>
                  <a:gd name="connsiteX1" fmla="*/ 816768 w 2869002"/>
                  <a:gd name="connsiteY1" fmla="*/ 800276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54806 w 2869002"/>
                  <a:gd name="connsiteY53" fmla="*/ 745507 h 938453"/>
                  <a:gd name="connsiteX54" fmla="*/ 445294 w 2869002"/>
                  <a:gd name="connsiteY54" fmla="*/ 805038 h 938453"/>
                  <a:gd name="connsiteX55" fmla="*/ 581025 w 2869002"/>
                  <a:gd name="connsiteY55" fmla="*/ 838377 h 938453"/>
                  <a:gd name="connsiteX56" fmla="*/ 652462 w 2869002"/>
                  <a:gd name="connsiteY56" fmla="*/ 843139 h 938453"/>
                  <a:gd name="connsiteX0" fmla="*/ 652684 w 2869224"/>
                  <a:gd name="connsiteY0" fmla="*/ 843139 h 938453"/>
                  <a:gd name="connsiteX1" fmla="*/ 816990 w 2869224"/>
                  <a:gd name="connsiteY1" fmla="*/ 800276 h 938453"/>
                  <a:gd name="connsiteX2" fmla="*/ 933672 w 2869224"/>
                  <a:gd name="connsiteY2" fmla="*/ 824089 h 938453"/>
                  <a:gd name="connsiteX3" fmla="*/ 1038447 w 2869224"/>
                  <a:gd name="connsiteY3" fmla="*/ 886002 h 938453"/>
                  <a:gd name="connsiteX4" fmla="*/ 1181322 w 2869224"/>
                  <a:gd name="connsiteY4" fmla="*/ 914577 h 938453"/>
                  <a:gd name="connsiteX5" fmla="*/ 1324197 w 2869224"/>
                  <a:gd name="connsiteY5" fmla="*/ 871714 h 938453"/>
                  <a:gd name="connsiteX6" fmla="*/ 1459928 w 2869224"/>
                  <a:gd name="connsiteY6" fmla="*/ 866952 h 938453"/>
                  <a:gd name="connsiteX7" fmla="*/ 1588516 w 2869224"/>
                  <a:gd name="connsiteY7" fmla="*/ 912196 h 938453"/>
                  <a:gd name="connsiteX8" fmla="*/ 1714722 w 2869224"/>
                  <a:gd name="connsiteY8" fmla="*/ 938389 h 938453"/>
                  <a:gd name="connsiteX9" fmla="*/ 1829022 w 2869224"/>
                  <a:gd name="connsiteY9" fmla="*/ 905052 h 938453"/>
                  <a:gd name="connsiteX10" fmla="*/ 1964752 w 2869224"/>
                  <a:gd name="connsiteY10" fmla="*/ 847902 h 938453"/>
                  <a:gd name="connsiteX11" fmla="*/ 2110009 w 2869224"/>
                  <a:gd name="connsiteY11" fmla="*/ 878859 h 938453"/>
                  <a:gd name="connsiteX12" fmla="*/ 2224309 w 2869224"/>
                  <a:gd name="connsiteY12" fmla="*/ 890764 h 938453"/>
                  <a:gd name="connsiteX13" fmla="*/ 2390997 w 2869224"/>
                  <a:gd name="connsiteY13" fmla="*/ 843139 h 938453"/>
                  <a:gd name="connsiteX14" fmla="*/ 2505296 w 2869224"/>
                  <a:gd name="connsiteY14" fmla="*/ 759795 h 938453"/>
                  <a:gd name="connsiteX15" fmla="*/ 2586259 w 2869224"/>
                  <a:gd name="connsiteY15" fmla="*/ 745508 h 938453"/>
                  <a:gd name="connsiteX16" fmla="*/ 2700559 w 2869224"/>
                  <a:gd name="connsiteY16" fmla="*/ 759795 h 938453"/>
                  <a:gd name="connsiteX17" fmla="*/ 2781522 w 2869224"/>
                  <a:gd name="connsiteY17" fmla="*/ 747889 h 938453"/>
                  <a:gd name="connsiteX18" fmla="*/ 2867247 w 2869224"/>
                  <a:gd name="connsiteY18" fmla="*/ 705027 h 938453"/>
                  <a:gd name="connsiteX19" fmla="*/ 2833909 w 2869224"/>
                  <a:gd name="connsiteY19" fmla="*/ 685977 h 938453"/>
                  <a:gd name="connsiteX20" fmla="*/ 2745803 w 2869224"/>
                  <a:gd name="connsiteY20" fmla="*/ 647877 h 938453"/>
                  <a:gd name="connsiteX21" fmla="*/ 2671984 w 2869224"/>
                  <a:gd name="connsiteY21" fmla="*/ 571677 h 938453"/>
                  <a:gd name="connsiteX22" fmla="*/ 2586259 w 2869224"/>
                  <a:gd name="connsiteY22" fmla="*/ 500239 h 938453"/>
                  <a:gd name="connsiteX23" fmla="*/ 2433859 w 2869224"/>
                  <a:gd name="connsiteY23" fmla="*/ 485952 h 938453"/>
                  <a:gd name="connsiteX24" fmla="*/ 2352897 w 2869224"/>
                  <a:gd name="connsiteY24" fmla="*/ 433564 h 938453"/>
                  <a:gd name="connsiteX25" fmla="*/ 2314797 w 2869224"/>
                  <a:gd name="connsiteY25" fmla="*/ 343077 h 938453"/>
                  <a:gd name="connsiteX26" fmla="*/ 2238597 w 2869224"/>
                  <a:gd name="connsiteY26" fmla="*/ 281164 h 938453"/>
                  <a:gd name="connsiteX27" fmla="*/ 2157634 w 2869224"/>
                  <a:gd name="connsiteY27" fmla="*/ 276402 h 938453"/>
                  <a:gd name="connsiteX28" fmla="*/ 2031428 w 2869224"/>
                  <a:gd name="connsiteY28" fmla="*/ 257352 h 938453"/>
                  <a:gd name="connsiteX29" fmla="*/ 1943322 w 2869224"/>
                  <a:gd name="connsiteY29" fmla="*/ 181152 h 938453"/>
                  <a:gd name="connsiteX30" fmla="*/ 1857597 w 2869224"/>
                  <a:gd name="connsiteY30" fmla="*/ 109714 h 938453"/>
                  <a:gd name="connsiteX31" fmla="*/ 1781397 w 2869224"/>
                  <a:gd name="connsiteY31" fmla="*/ 109714 h 938453"/>
                  <a:gd name="connsiteX32" fmla="*/ 1681384 w 2869224"/>
                  <a:gd name="connsiteY32" fmla="*/ 133527 h 938453"/>
                  <a:gd name="connsiteX33" fmla="*/ 1574228 w 2869224"/>
                  <a:gd name="connsiteY33" fmla="*/ 124002 h 938453"/>
                  <a:gd name="connsiteX34" fmla="*/ 1471834 w 2869224"/>
                  <a:gd name="connsiteY34" fmla="*/ 43039 h 938453"/>
                  <a:gd name="connsiteX35" fmla="*/ 1362297 w 2869224"/>
                  <a:gd name="connsiteY35" fmla="*/ 177 h 938453"/>
                  <a:gd name="connsiteX36" fmla="*/ 1290859 w 2869224"/>
                  <a:gd name="connsiteY36" fmla="*/ 28752 h 938453"/>
                  <a:gd name="connsiteX37" fmla="*/ 1200372 w 2869224"/>
                  <a:gd name="connsiteY37" fmla="*/ 52564 h 938453"/>
                  <a:gd name="connsiteX38" fmla="*/ 1109884 w 2869224"/>
                  <a:gd name="connsiteY38" fmla="*/ 90664 h 938453"/>
                  <a:gd name="connsiteX39" fmla="*/ 986059 w 2869224"/>
                  <a:gd name="connsiteY39" fmla="*/ 47802 h 938453"/>
                  <a:gd name="connsiteX40" fmla="*/ 857472 w 2869224"/>
                  <a:gd name="connsiteY40" fmla="*/ 66852 h 938453"/>
                  <a:gd name="connsiteX41" fmla="*/ 800322 w 2869224"/>
                  <a:gd name="connsiteY41" fmla="*/ 109714 h 938453"/>
                  <a:gd name="connsiteX42" fmla="*/ 733647 w 2869224"/>
                  <a:gd name="connsiteY42" fmla="*/ 166864 h 938453"/>
                  <a:gd name="connsiteX43" fmla="*/ 638397 w 2869224"/>
                  <a:gd name="connsiteY43" fmla="*/ 204964 h 938453"/>
                  <a:gd name="connsiteX44" fmla="*/ 505047 w 2869224"/>
                  <a:gd name="connsiteY44" fmla="*/ 200202 h 938453"/>
                  <a:gd name="connsiteX45" fmla="*/ 395509 w 2869224"/>
                  <a:gd name="connsiteY45" fmla="*/ 228777 h 938453"/>
                  <a:gd name="connsiteX46" fmla="*/ 352647 w 2869224"/>
                  <a:gd name="connsiteY46" fmla="*/ 304977 h 938453"/>
                  <a:gd name="connsiteX47" fmla="*/ 285972 w 2869224"/>
                  <a:gd name="connsiteY47" fmla="*/ 409752 h 938453"/>
                  <a:gd name="connsiteX48" fmla="*/ 219297 w 2869224"/>
                  <a:gd name="connsiteY48" fmla="*/ 485952 h 938453"/>
                  <a:gd name="connsiteX49" fmla="*/ 104997 w 2869224"/>
                  <a:gd name="connsiteY49" fmla="*/ 552627 h 938453"/>
                  <a:gd name="connsiteX50" fmla="*/ 222 w 2869224"/>
                  <a:gd name="connsiteY50" fmla="*/ 662164 h 938453"/>
                  <a:gd name="connsiteX51" fmla="*/ 133572 w 2869224"/>
                  <a:gd name="connsiteY51" fmla="*/ 728840 h 938453"/>
                  <a:gd name="connsiteX52" fmla="*/ 257397 w 2869224"/>
                  <a:gd name="connsiteY52" fmla="*/ 709789 h 938453"/>
                  <a:gd name="connsiteX53" fmla="*/ 355028 w 2869224"/>
                  <a:gd name="connsiteY53" fmla="*/ 745507 h 938453"/>
                  <a:gd name="connsiteX54" fmla="*/ 445516 w 2869224"/>
                  <a:gd name="connsiteY54" fmla="*/ 805038 h 938453"/>
                  <a:gd name="connsiteX55" fmla="*/ 581247 w 2869224"/>
                  <a:gd name="connsiteY55" fmla="*/ 838377 h 938453"/>
                  <a:gd name="connsiteX56" fmla="*/ 652684 w 2869224"/>
                  <a:gd name="connsiteY56" fmla="*/ 843139 h 938453"/>
                  <a:gd name="connsiteX0" fmla="*/ 652985 w 2869525"/>
                  <a:gd name="connsiteY0" fmla="*/ 843139 h 938453"/>
                  <a:gd name="connsiteX1" fmla="*/ 817291 w 2869525"/>
                  <a:gd name="connsiteY1" fmla="*/ 800276 h 938453"/>
                  <a:gd name="connsiteX2" fmla="*/ 933973 w 2869525"/>
                  <a:gd name="connsiteY2" fmla="*/ 824089 h 938453"/>
                  <a:gd name="connsiteX3" fmla="*/ 1038748 w 2869525"/>
                  <a:gd name="connsiteY3" fmla="*/ 886002 h 938453"/>
                  <a:gd name="connsiteX4" fmla="*/ 1181623 w 2869525"/>
                  <a:gd name="connsiteY4" fmla="*/ 914577 h 938453"/>
                  <a:gd name="connsiteX5" fmla="*/ 1324498 w 2869525"/>
                  <a:gd name="connsiteY5" fmla="*/ 871714 h 938453"/>
                  <a:gd name="connsiteX6" fmla="*/ 1460229 w 2869525"/>
                  <a:gd name="connsiteY6" fmla="*/ 866952 h 938453"/>
                  <a:gd name="connsiteX7" fmla="*/ 1588817 w 2869525"/>
                  <a:gd name="connsiteY7" fmla="*/ 912196 h 938453"/>
                  <a:gd name="connsiteX8" fmla="*/ 1715023 w 2869525"/>
                  <a:gd name="connsiteY8" fmla="*/ 938389 h 938453"/>
                  <a:gd name="connsiteX9" fmla="*/ 1829323 w 2869525"/>
                  <a:gd name="connsiteY9" fmla="*/ 905052 h 938453"/>
                  <a:gd name="connsiteX10" fmla="*/ 1965053 w 2869525"/>
                  <a:gd name="connsiteY10" fmla="*/ 847902 h 938453"/>
                  <a:gd name="connsiteX11" fmla="*/ 2110310 w 2869525"/>
                  <a:gd name="connsiteY11" fmla="*/ 878859 h 938453"/>
                  <a:gd name="connsiteX12" fmla="*/ 2224610 w 2869525"/>
                  <a:gd name="connsiteY12" fmla="*/ 890764 h 938453"/>
                  <a:gd name="connsiteX13" fmla="*/ 2391298 w 2869525"/>
                  <a:gd name="connsiteY13" fmla="*/ 843139 h 938453"/>
                  <a:gd name="connsiteX14" fmla="*/ 2505597 w 2869525"/>
                  <a:gd name="connsiteY14" fmla="*/ 759795 h 938453"/>
                  <a:gd name="connsiteX15" fmla="*/ 2586560 w 2869525"/>
                  <a:gd name="connsiteY15" fmla="*/ 745508 h 938453"/>
                  <a:gd name="connsiteX16" fmla="*/ 2700860 w 2869525"/>
                  <a:gd name="connsiteY16" fmla="*/ 759795 h 938453"/>
                  <a:gd name="connsiteX17" fmla="*/ 2781823 w 2869525"/>
                  <a:gd name="connsiteY17" fmla="*/ 747889 h 938453"/>
                  <a:gd name="connsiteX18" fmla="*/ 2867548 w 2869525"/>
                  <a:gd name="connsiteY18" fmla="*/ 705027 h 938453"/>
                  <a:gd name="connsiteX19" fmla="*/ 2834210 w 2869525"/>
                  <a:gd name="connsiteY19" fmla="*/ 685977 h 938453"/>
                  <a:gd name="connsiteX20" fmla="*/ 2746104 w 2869525"/>
                  <a:gd name="connsiteY20" fmla="*/ 647877 h 938453"/>
                  <a:gd name="connsiteX21" fmla="*/ 2672285 w 2869525"/>
                  <a:gd name="connsiteY21" fmla="*/ 571677 h 938453"/>
                  <a:gd name="connsiteX22" fmla="*/ 2586560 w 2869525"/>
                  <a:gd name="connsiteY22" fmla="*/ 500239 h 938453"/>
                  <a:gd name="connsiteX23" fmla="*/ 2434160 w 2869525"/>
                  <a:gd name="connsiteY23" fmla="*/ 485952 h 938453"/>
                  <a:gd name="connsiteX24" fmla="*/ 2353198 w 2869525"/>
                  <a:gd name="connsiteY24" fmla="*/ 433564 h 938453"/>
                  <a:gd name="connsiteX25" fmla="*/ 2315098 w 2869525"/>
                  <a:gd name="connsiteY25" fmla="*/ 343077 h 938453"/>
                  <a:gd name="connsiteX26" fmla="*/ 2238898 w 2869525"/>
                  <a:gd name="connsiteY26" fmla="*/ 281164 h 938453"/>
                  <a:gd name="connsiteX27" fmla="*/ 2157935 w 2869525"/>
                  <a:gd name="connsiteY27" fmla="*/ 276402 h 938453"/>
                  <a:gd name="connsiteX28" fmla="*/ 2031729 w 2869525"/>
                  <a:gd name="connsiteY28" fmla="*/ 257352 h 938453"/>
                  <a:gd name="connsiteX29" fmla="*/ 1943623 w 2869525"/>
                  <a:gd name="connsiteY29" fmla="*/ 181152 h 938453"/>
                  <a:gd name="connsiteX30" fmla="*/ 1857898 w 2869525"/>
                  <a:gd name="connsiteY30" fmla="*/ 109714 h 938453"/>
                  <a:gd name="connsiteX31" fmla="*/ 1781698 w 2869525"/>
                  <a:gd name="connsiteY31" fmla="*/ 109714 h 938453"/>
                  <a:gd name="connsiteX32" fmla="*/ 1681685 w 2869525"/>
                  <a:gd name="connsiteY32" fmla="*/ 133527 h 938453"/>
                  <a:gd name="connsiteX33" fmla="*/ 1574529 w 2869525"/>
                  <a:gd name="connsiteY33" fmla="*/ 124002 h 938453"/>
                  <a:gd name="connsiteX34" fmla="*/ 1472135 w 2869525"/>
                  <a:gd name="connsiteY34" fmla="*/ 43039 h 938453"/>
                  <a:gd name="connsiteX35" fmla="*/ 1362598 w 2869525"/>
                  <a:gd name="connsiteY35" fmla="*/ 177 h 938453"/>
                  <a:gd name="connsiteX36" fmla="*/ 1291160 w 2869525"/>
                  <a:gd name="connsiteY36" fmla="*/ 28752 h 938453"/>
                  <a:gd name="connsiteX37" fmla="*/ 1200673 w 2869525"/>
                  <a:gd name="connsiteY37" fmla="*/ 52564 h 938453"/>
                  <a:gd name="connsiteX38" fmla="*/ 1110185 w 2869525"/>
                  <a:gd name="connsiteY38" fmla="*/ 90664 h 938453"/>
                  <a:gd name="connsiteX39" fmla="*/ 986360 w 2869525"/>
                  <a:gd name="connsiteY39" fmla="*/ 47802 h 938453"/>
                  <a:gd name="connsiteX40" fmla="*/ 857773 w 2869525"/>
                  <a:gd name="connsiteY40" fmla="*/ 66852 h 938453"/>
                  <a:gd name="connsiteX41" fmla="*/ 800623 w 2869525"/>
                  <a:gd name="connsiteY41" fmla="*/ 109714 h 938453"/>
                  <a:gd name="connsiteX42" fmla="*/ 733948 w 2869525"/>
                  <a:gd name="connsiteY42" fmla="*/ 166864 h 938453"/>
                  <a:gd name="connsiteX43" fmla="*/ 638698 w 2869525"/>
                  <a:gd name="connsiteY43" fmla="*/ 204964 h 938453"/>
                  <a:gd name="connsiteX44" fmla="*/ 505348 w 2869525"/>
                  <a:gd name="connsiteY44" fmla="*/ 200202 h 938453"/>
                  <a:gd name="connsiteX45" fmla="*/ 395810 w 2869525"/>
                  <a:gd name="connsiteY45" fmla="*/ 228777 h 938453"/>
                  <a:gd name="connsiteX46" fmla="*/ 352948 w 2869525"/>
                  <a:gd name="connsiteY46" fmla="*/ 304977 h 938453"/>
                  <a:gd name="connsiteX47" fmla="*/ 286273 w 2869525"/>
                  <a:gd name="connsiteY47" fmla="*/ 409752 h 938453"/>
                  <a:gd name="connsiteX48" fmla="*/ 219598 w 2869525"/>
                  <a:gd name="connsiteY48" fmla="*/ 485952 h 938453"/>
                  <a:gd name="connsiteX49" fmla="*/ 105298 w 2869525"/>
                  <a:gd name="connsiteY49" fmla="*/ 552627 h 938453"/>
                  <a:gd name="connsiteX50" fmla="*/ 523 w 2869525"/>
                  <a:gd name="connsiteY50" fmla="*/ 662164 h 938453"/>
                  <a:gd name="connsiteX51" fmla="*/ 150542 w 2869525"/>
                  <a:gd name="connsiteY51" fmla="*/ 733603 h 938453"/>
                  <a:gd name="connsiteX52" fmla="*/ 257698 w 2869525"/>
                  <a:gd name="connsiteY52" fmla="*/ 709789 h 938453"/>
                  <a:gd name="connsiteX53" fmla="*/ 355329 w 2869525"/>
                  <a:gd name="connsiteY53" fmla="*/ 745507 h 938453"/>
                  <a:gd name="connsiteX54" fmla="*/ 445817 w 2869525"/>
                  <a:gd name="connsiteY54" fmla="*/ 805038 h 938453"/>
                  <a:gd name="connsiteX55" fmla="*/ 581548 w 2869525"/>
                  <a:gd name="connsiteY55" fmla="*/ 838377 h 938453"/>
                  <a:gd name="connsiteX56" fmla="*/ 652985 w 2869525"/>
                  <a:gd name="connsiteY56" fmla="*/ 843139 h 938453"/>
                  <a:gd name="connsiteX0" fmla="*/ 652985 w 2869525"/>
                  <a:gd name="connsiteY0" fmla="*/ 843139 h 938453"/>
                  <a:gd name="connsiteX1" fmla="*/ 817291 w 2869525"/>
                  <a:gd name="connsiteY1" fmla="*/ 800276 h 938453"/>
                  <a:gd name="connsiteX2" fmla="*/ 933973 w 2869525"/>
                  <a:gd name="connsiteY2" fmla="*/ 824089 h 938453"/>
                  <a:gd name="connsiteX3" fmla="*/ 1038748 w 2869525"/>
                  <a:gd name="connsiteY3" fmla="*/ 886002 h 938453"/>
                  <a:gd name="connsiteX4" fmla="*/ 1181623 w 2869525"/>
                  <a:gd name="connsiteY4" fmla="*/ 914577 h 938453"/>
                  <a:gd name="connsiteX5" fmla="*/ 1324498 w 2869525"/>
                  <a:gd name="connsiteY5" fmla="*/ 871714 h 938453"/>
                  <a:gd name="connsiteX6" fmla="*/ 1460229 w 2869525"/>
                  <a:gd name="connsiteY6" fmla="*/ 866952 h 938453"/>
                  <a:gd name="connsiteX7" fmla="*/ 1588817 w 2869525"/>
                  <a:gd name="connsiteY7" fmla="*/ 912196 h 938453"/>
                  <a:gd name="connsiteX8" fmla="*/ 1715023 w 2869525"/>
                  <a:gd name="connsiteY8" fmla="*/ 938389 h 938453"/>
                  <a:gd name="connsiteX9" fmla="*/ 1829323 w 2869525"/>
                  <a:gd name="connsiteY9" fmla="*/ 905052 h 938453"/>
                  <a:gd name="connsiteX10" fmla="*/ 1965053 w 2869525"/>
                  <a:gd name="connsiteY10" fmla="*/ 847902 h 938453"/>
                  <a:gd name="connsiteX11" fmla="*/ 2110310 w 2869525"/>
                  <a:gd name="connsiteY11" fmla="*/ 878859 h 938453"/>
                  <a:gd name="connsiteX12" fmla="*/ 2224610 w 2869525"/>
                  <a:gd name="connsiteY12" fmla="*/ 890764 h 938453"/>
                  <a:gd name="connsiteX13" fmla="*/ 2391298 w 2869525"/>
                  <a:gd name="connsiteY13" fmla="*/ 843139 h 938453"/>
                  <a:gd name="connsiteX14" fmla="*/ 2505597 w 2869525"/>
                  <a:gd name="connsiteY14" fmla="*/ 759795 h 938453"/>
                  <a:gd name="connsiteX15" fmla="*/ 2586560 w 2869525"/>
                  <a:gd name="connsiteY15" fmla="*/ 745508 h 938453"/>
                  <a:gd name="connsiteX16" fmla="*/ 2700860 w 2869525"/>
                  <a:gd name="connsiteY16" fmla="*/ 759795 h 938453"/>
                  <a:gd name="connsiteX17" fmla="*/ 2781823 w 2869525"/>
                  <a:gd name="connsiteY17" fmla="*/ 747889 h 938453"/>
                  <a:gd name="connsiteX18" fmla="*/ 2867548 w 2869525"/>
                  <a:gd name="connsiteY18" fmla="*/ 705027 h 938453"/>
                  <a:gd name="connsiteX19" fmla="*/ 2834210 w 2869525"/>
                  <a:gd name="connsiteY19" fmla="*/ 685977 h 938453"/>
                  <a:gd name="connsiteX20" fmla="*/ 2746104 w 2869525"/>
                  <a:gd name="connsiteY20" fmla="*/ 647877 h 938453"/>
                  <a:gd name="connsiteX21" fmla="*/ 2672285 w 2869525"/>
                  <a:gd name="connsiteY21" fmla="*/ 571677 h 938453"/>
                  <a:gd name="connsiteX22" fmla="*/ 2586560 w 2869525"/>
                  <a:gd name="connsiteY22" fmla="*/ 500239 h 938453"/>
                  <a:gd name="connsiteX23" fmla="*/ 2434160 w 2869525"/>
                  <a:gd name="connsiteY23" fmla="*/ 485952 h 938453"/>
                  <a:gd name="connsiteX24" fmla="*/ 2353198 w 2869525"/>
                  <a:gd name="connsiteY24" fmla="*/ 433564 h 938453"/>
                  <a:gd name="connsiteX25" fmla="*/ 2315098 w 2869525"/>
                  <a:gd name="connsiteY25" fmla="*/ 343077 h 938453"/>
                  <a:gd name="connsiteX26" fmla="*/ 2238898 w 2869525"/>
                  <a:gd name="connsiteY26" fmla="*/ 281164 h 938453"/>
                  <a:gd name="connsiteX27" fmla="*/ 2157935 w 2869525"/>
                  <a:gd name="connsiteY27" fmla="*/ 276402 h 938453"/>
                  <a:gd name="connsiteX28" fmla="*/ 2031729 w 2869525"/>
                  <a:gd name="connsiteY28" fmla="*/ 257352 h 938453"/>
                  <a:gd name="connsiteX29" fmla="*/ 1943623 w 2869525"/>
                  <a:gd name="connsiteY29" fmla="*/ 181152 h 938453"/>
                  <a:gd name="connsiteX30" fmla="*/ 1857898 w 2869525"/>
                  <a:gd name="connsiteY30" fmla="*/ 109714 h 938453"/>
                  <a:gd name="connsiteX31" fmla="*/ 1781698 w 2869525"/>
                  <a:gd name="connsiteY31" fmla="*/ 109714 h 938453"/>
                  <a:gd name="connsiteX32" fmla="*/ 1681685 w 2869525"/>
                  <a:gd name="connsiteY32" fmla="*/ 133527 h 938453"/>
                  <a:gd name="connsiteX33" fmla="*/ 1574529 w 2869525"/>
                  <a:gd name="connsiteY33" fmla="*/ 124002 h 938453"/>
                  <a:gd name="connsiteX34" fmla="*/ 1472135 w 2869525"/>
                  <a:gd name="connsiteY34" fmla="*/ 43039 h 938453"/>
                  <a:gd name="connsiteX35" fmla="*/ 1362598 w 2869525"/>
                  <a:gd name="connsiteY35" fmla="*/ 177 h 938453"/>
                  <a:gd name="connsiteX36" fmla="*/ 1291160 w 2869525"/>
                  <a:gd name="connsiteY36" fmla="*/ 28752 h 938453"/>
                  <a:gd name="connsiteX37" fmla="*/ 1200673 w 2869525"/>
                  <a:gd name="connsiteY37" fmla="*/ 52564 h 938453"/>
                  <a:gd name="connsiteX38" fmla="*/ 1110185 w 2869525"/>
                  <a:gd name="connsiteY38" fmla="*/ 90664 h 938453"/>
                  <a:gd name="connsiteX39" fmla="*/ 986360 w 2869525"/>
                  <a:gd name="connsiteY39" fmla="*/ 47802 h 938453"/>
                  <a:gd name="connsiteX40" fmla="*/ 857773 w 2869525"/>
                  <a:gd name="connsiteY40" fmla="*/ 66852 h 938453"/>
                  <a:gd name="connsiteX41" fmla="*/ 800623 w 2869525"/>
                  <a:gd name="connsiteY41" fmla="*/ 109714 h 938453"/>
                  <a:gd name="connsiteX42" fmla="*/ 733948 w 2869525"/>
                  <a:gd name="connsiteY42" fmla="*/ 166864 h 938453"/>
                  <a:gd name="connsiteX43" fmla="*/ 638698 w 2869525"/>
                  <a:gd name="connsiteY43" fmla="*/ 204964 h 938453"/>
                  <a:gd name="connsiteX44" fmla="*/ 505348 w 2869525"/>
                  <a:gd name="connsiteY44" fmla="*/ 200202 h 938453"/>
                  <a:gd name="connsiteX45" fmla="*/ 395810 w 2869525"/>
                  <a:gd name="connsiteY45" fmla="*/ 228777 h 938453"/>
                  <a:gd name="connsiteX46" fmla="*/ 352948 w 2869525"/>
                  <a:gd name="connsiteY46" fmla="*/ 304977 h 938453"/>
                  <a:gd name="connsiteX47" fmla="*/ 286273 w 2869525"/>
                  <a:gd name="connsiteY47" fmla="*/ 409752 h 938453"/>
                  <a:gd name="connsiteX48" fmla="*/ 219598 w 2869525"/>
                  <a:gd name="connsiteY48" fmla="*/ 485952 h 938453"/>
                  <a:gd name="connsiteX49" fmla="*/ 105298 w 2869525"/>
                  <a:gd name="connsiteY49" fmla="*/ 552627 h 938453"/>
                  <a:gd name="connsiteX50" fmla="*/ 523 w 2869525"/>
                  <a:gd name="connsiteY50" fmla="*/ 662164 h 938453"/>
                  <a:gd name="connsiteX51" fmla="*/ 150542 w 2869525"/>
                  <a:gd name="connsiteY51" fmla="*/ 733603 h 938453"/>
                  <a:gd name="connsiteX52" fmla="*/ 271986 w 2869525"/>
                  <a:gd name="connsiteY52" fmla="*/ 712170 h 938453"/>
                  <a:gd name="connsiteX53" fmla="*/ 355329 w 2869525"/>
                  <a:gd name="connsiteY53" fmla="*/ 745507 h 938453"/>
                  <a:gd name="connsiteX54" fmla="*/ 445817 w 2869525"/>
                  <a:gd name="connsiteY54" fmla="*/ 805038 h 938453"/>
                  <a:gd name="connsiteX55" fmla="*/ 581548 w 2869525"/>
                  <a:gd name="connsiteY55" fmla="*/ 838377 h 938453"/>
                  <a:gd name="connsiteX56" fmla="*/ 652985 w 2869525"/>
                  <a:gd name="connsiteY56" fmla="*/ 843139 h 938453"/>
                  <a:gd name="connsiteX0" fmla="*/ 652985 w 2869525"/>
                  <a:gd name="connsiteY0" fmla="*/ 843139 h 938453"/>
                  <a:gd name="connsiteX1" fmla="*/ 817291 w 2869525"/>
                  <a:gd name="connsiteY1" fmla="*/ 800276 h 938453"/>
                  <a:gd name="connsiteX2" fmla="*/ 933973 w 2869525"/>
                  <a:gd name="connsiteY2" fmla="*/ 824089 h 938453"/>
                  <a:gd name="connsiteX3" fmla="*/ 1038748 w 2869525"/>
                  <a:gd name="connsiteY3" fmla="*/ 886002 h 938453"/>
                  <a:gd name="connsiteX4" fmla="*/ 1181623 w 2869525"/>
                  <a:gd name="connsiteY4" fmla="*/ 914577 h 938453"/>
                  <a:gd name="connsiteX5" fmla="*/ 1324498 w 2869525"/>
                  <a:gd name="connsiteY5" fmla="*/ 871714 h 938453"/>
                  <a:gd name="connsiteX6" fmla="*/ 1460229 w 2869525"/>
                  <a:gd name="connsiteY6" fmla="*/ 866952 h 938453"/>
                  <a:gd name="connsiteX7" fmla="*/ 1588817 w 2869525"/>
                  <a:gd name="connsiteY7" fmla="*/ 912196 h 938453"/>
                  <a:gd name="connsiteX8" fmla="*/ 1715023 w 2869525"/>
                  <a:gd name="connsiteY8" fmla="*/ 938389 h 938453"/>
                  <a:gd name="connsiteX9" fmla="*/ 1829323 w 2869525"/>
                  <a:gd name="connsiteY9" fmla="*/ 905052 h 938453"/>
                  <a:gd name="connsiteX10" fmla="*/ 1965053 w 2869525"/>
                  <a:gd name="connsiteY10" fmla="*/ 847902 h 938453"/>
                  <a:gd name="connsiteX11" fmla="*/ 2110310 w 2869525"/>
                  <a:gd name="connsiteY11" fmla="*/ 878859 h 938453"/>
                  <a:gd name="connsiteX12" fmla="*/ 2224610 w 2869525"/>
                  <a:gd name="connsiteY12" fmla="*/ 890764 h 938453"/>
                  <a:gd name="connsiteX13" fmla="*/ 2391298 w 2869525"/>
                  <a:gd name="connsiteY13" fmla="*/ 843139 h 938453"/>
                  <a:gd name="connsiteX14" fmla="*/ 2505597 w 2869525"/>
                  <a:gd name="connsiteY14" fmla="*/ 759795 h 938453"/>
                  <a:gd name="connsiteX15" fmla="*/ 2586560 w 2869525"/>
                  <a:gd name="connsiteY15" fmla="*/ 745508 h 938453"/>
                  <a:gd name="connsiteX16" fmla="*/ 2700860 w 2869525"/>
                  <a:gd name="connsiteY16" fmla="*/ 759795 h 938453"/>
                  <a:gd name="connsiteX17" fmla="*/ 2781823 w 2869525"/>
                  <a:gd name="connsiteY17" fmla="*/ 747889 h 938453"/>
                  <a:gd name="connsiteX18" fmla="*/ 2867548 w 2869525"/>
                  <a:gd name="connsiteY18" fmla="*/ 705027 h 938453"/>
                  <a:gd name="connsiteX19" fmla="*/ 2834210 w 2869525"/>
                  <a:gd name="connsiteY19" fmla="*/ 685977 h 938453"/>
                  <a:gd name="connsiteX20" fmla="*/ 2746104 w 2869525"/>
                  <a:gd name="connsiteY20" fmla="*/ 647877 h 938453"/>
                  <a:gd name="connsiteX21" fmla="*/ 2672285 w 2869525"/>
                  <a:gd name="connsiteY21" fmla="*/ 571677 h 938453"/>
                  <a:gd name="connsiteX22" fmla="*/ 2586560 w 2869525"/>
                  <a:gd name="connsiteY22" fmla="*/ 500239 h 938453"/>
                  <a:gd name="connsiteX23" fmla="*/ 2434160 w 2869525"/>
                  <a:gd name="connsiteY23" fmla="*/ 485952 h 938453"/>
                  <a:gd name="connsiteX24" fmla="*/ 2353198 w 2869525"/>
                  <a:gd name="connsiteY24" fmla="*/ 433564 h 938453"/>
                  <a:gd name="connsiteX25" fmla="*/ 2315098 w 2869525"/>
                  <a:gd name="connsiteY25" fmla="*/ 343077 h 938453"/>
                  <a:gd name="connsiteX26" fmla="*/ 2238898 w 2869525"/>
                  <a:gd name="connsiteY26" fmla="*/ 281164 h 938453"/>
                  <a:gd name="connsiteX27" fmla="*/ 2157935 w 2869525"/>
                  <a:gd name="connsiteY27" fmla="*/ 276402 h 938453"/>
                  <a:gd name="connsiteX28" fmla="*/ 2031729 w 2869525"/>
                  <a:gd name="connsiteY28" fmla="*/ 257352 h 938453"/>
                  <a:gd name="connsiteX29" fmla="*/ 1943623 w 2869525"/>
                  <a:gd name="connsiteY29" fmla="*/ 181152 h 938453"/>
                  <a:gd name="connsiteX30" fmla="*/ 1857898 w 2869525"/>
                  <a:gd name="connsiteY30" fmla="*/ 109714 h 938453"/>
                  <a:gd name="connsiteX31" fmla="*/ 1781698 w 2869525"/>
                  <a:gd name="connsiteY31" fmla="*/ 109714 h 938453"/>
                  <a:gd name="connsiteX32" fmla="*/ 1681685 w 2869525"/>
                  <a:gd name="connsiteY32" fmla="*/ 133527 h 938453"/>
                  <a:gd name="connsiteX33" fmla="*/ 1574529 w 2869525"/>
                  <a:gd name="connsiteY33" fmla="*/ 124002 h 938453"/>
                  <a:gd name="connsiteX34" fmla="*/ 1472135 w 2869525"/>
                  <a:gd name="connsiteY34" fmla="*/ 43039 h 938453"/>
                  <a:gd name="connsiteX35" fmla="*/ 1362598 w 2869525"/>
                  <a:gd name="connsiteY35" fmla="*/ 177 h 938453"/>
                  <a:gd name="connsiteX36" fmla="*/ 1291160 w 2869525"/>
                  <a:gd name="connsiteY36" fmla="*/ 28752 h 938453"/>
                  <a:gd name="connsiteX37" fmla="*/ 1200673 w 2869525"/>
                  <a:gd name="connsiteY37" fmla="*/ 52564 h 938453"/>
                  <a:gd name="connsiteX38" fmla="*/ 1110185 w 2869525"/>
                  <a:gd name="connsiteY38" fmla="*/ 90664 h 938453"/>
                  <a:gd name="connsiteX39" fmla="*/ 986360 w 2869525"/>
                  <a:gd name="connsiteY39" fmla="*/ 47802 h 938453"/>
                  <a:gd name="connsiteX40" fmla="*/ 857773 w 2869525"/>
                  <a:gd name="connsiteY40" fmla="*/ 66852 h 938453"/>
                  <a:gd name="connsiteX41" fmla="*/ 800623 w 2869525"/>
                  <a:gd name="connsiteY41" fmla="*/ 109714 h 938453"/>
                  <a:gd name="connsiteX42" fmla="*/ 733948 w 2869525"/>
                  <a:gd name="connsiteY42" fmla="*/ 166864 h 938453"/>
                  <a:gd name="connsiteX43" fmla="*/ 638698 w 2869525"/>
                  <a:gd name="connsiteY43" fmla="*/ 204964 h 938453"/>
                  <a:gd name="connsiteX44" fmla="*/ 505348 w 2869525"/>
                  <a:gd name="connsiteY44" fmla="*/ 200202 h 938453"/>
                  <a:gd name="connsiteX45" fmla="*/ 410098 w 2869525"/>
                  <a:gd name="connsiteY45" fmla="*/ 228777 h 938453"/>
                  <a:gd name="connsiteX46" fmla="*/ 352948 w 2869525"/>
                  <a:gd name="connsiteY46" fmla="*/ 304977 h 938453"/>
                  <a:gd name="connsiteX47" fmla="*/ 286273 w 2869525"/>
                  <a:gd name="connsiteY47" fmla="*/ 409752 h 938453"/>
                  <a:gd name="connsiteX48" fmla="*/ 219598 w 2869525"/>
                  <a:gd name="connsiteY48" fmla="*/ 485952 h 938453"/>
                  <a:gd name="connsiteX49" fmla="*/ 105298 w 2869525"/>
                  <a:gd name="connsiteY49" fmla="*/ 552627 h 938453"/>
                  <a:gd name="connsiteX50" fmla="*/ 523 w 2869525"/>
                  <a:gd name="connsiteY50" fmla="*/ 662164 h 938453"/>
                  <a:gd name="connsiteX51" fmla="*/ 150542 w 2869525"/>
                  <a:gd name="connsiteY51" fmla="*/ 733603 h 938453"/>
                  <a:gd name="connsiteX52" fmla="*/ 271986 w 2869525"/>
                  <a:gd name="connsiteY52" fmla="*/ 712170 h 938453"/>
                  <a:gd name="connsiteX53" fmla="*/ 355329 w 2869525"/>
                  <a:gd name="connsiteY53" fmla="*/ 745507 h 938453"/>
                  <a:gd name="connsiteX54" fmla="*/ 445817 w 2869525"/>
                  <a:gd name="connsiteY54" fmla="*/ 805038 h 938453"/>
                  <a:gd name="connsiteX55" fmla="*/ 581548 w 2869525"/>
                  <a:gd name="connsiteY55" fmla="*/ 838377 h 938453"/>
                  <a:gd name="connsiteX56" fmla="*/ 652985 w 2869525"/>
                  <a:gd name="connsiteY56" fmla="*/ 843139 h 938453"/>
                  <a:gd name="connsiteX0" fmla="*/ 652985 w 2869525"/>
                  <a:gd name="connsiteY0" fmla="*/ 843139 h 938453"/>
                  <a:gd name="connsiteX1" fmla="*/ 817291 w 2869525"/>
                  <a:gd name="connsiteY1" fmla="*/ 800276 h 938453"/>
                  <a:gd name="connsiteX2" fmla="*/ 933973 w 2869525"/>
                  <a:gd name="connsiteY2" fmla="*/ 824089 h 938453"/>
                  <a:gd name="connsiteX3" fmla="*/ 1038748 w 2869525"/>
                  <a:gd name="connsiteY3" fmla="*/ 886002 h 938453"/>
                  <a:gd name="connsiteX4" fmla="*/ 1181623 w 2869525"/>
                  <a:gd name="connsiteY4" fmla="*/ 914577 h 938453"/>
                  <a:gd name="connsiteX5" fmla="*/ 1324498 w 2869525"/>
                  <a:gd name="connsiteY5" fmla="*/ 871714 h 938453"/>
                  <a:gd name="connsiteX6" fmla="*/ 1460229 w 2869525"/>
                  <a:gd name="connsiteY6" fmla="*/ 866952 h 938453"/>
                  <a:gd name="connsiteX7" fmla="*/ 1588817 w 2869525"/>
                  <a:gd name="connsiteY7" fmla="*/ 912196 h 938453"/>
                  <a:gd name="connsiteX8" fmla="*/ 1715023 w 2869525"/>
                  <a:gd name="connsiteY8" fmla="*/ 938389 h 938453"/>
                  <a:gd name="connsiteX9" fmla="*/ 1829323 w 2869525"/>
                  <a:gd name="connsiteY9" fmla="*/ 905052 h 938453"/>
                  <a:gd name="connsiteX10" fmla="*/ 1965053 w 2869525"/>
                  <a:gd name="connsiteY10" fmla="*/ 847902 h 938453"/>
                  <a:gd name="connsiteX11" fmla="*/ 2110310 w 2869525"/>
                  <a:gd name="connsiteY11" fmla="*/ 878859 h 938453"/>
                  <a:gd name="connsiteX12" fmla="*/ 2224610 w 2869525"/>
                  <a:gd name="connsiteY12" fmla="*/ 890764 h 938453"/>
                  <a:gd name="connsiteX13" fmla="*/ 2391298 w 2869525"/>
                  <a:gd name="connsiteY13" fmla="*/ 843139 h 938453"/>
                  <a:gd name="connsiteX14" fmla="*/ 2505597 w 2869525"/>
                  <a:gd name="connsiteY14" fmla="*/ 759795 h 938453"/>
                  <a:gd name="connsiteX15" fmla="*/ 2586560 w 2869525"/>
                  <a:gd name="connsiteY15" fmla="*/ 745508 h 938453"/>
                  <a:gd name="connsiteX16" fmla="*/ 2700860 w 2869525"/>
                  <a:gd name="connsiteY16" fmla="*/ 759795 h 938453"/>
                  <a:gd name="connsiteX17" fmla="*/ 2781823 w 2869525"/>
                  <a:gd name="connsiteY17" fmla="*/ 747889 h 938453"/>
                  <a:gd name="connsiteX18" fmla="*/ 2867548 w 2869525"/>
                  <a:gd name="connsiteY18" fmla="*/ 705027 h 938453"/>
                  <a:gd name="connsiteX19" fmla="*/ 2834210 w 2869525"/>
                  <a:gd name="connsiteY19" fmla="*/ 685977 h 938453"/>
                  <a:gd name="connsiteX20" fmla="*/ 2746104 w 2869525"/>
                  <a:gd name="connsiteY20" fmla="*/ 647877 h 938453"/>
                  <a:gd name="connsiteX21" fmla="*/ 2672285 w 2869525"/>
                  <a:gd name="connsiteY21" fmla="*/ 571677 h 938453"/>
                  <a:gd name="connsiteX22" fmla="*/ 2586560 w 2869525"/>
                  <a:gd name="connsiteY22" fmla="*/ 500239 h 938453"/>
                  <a:gd name="connsiteX23" fmla="*/ 2434160 w 2869525"/>
                  <a:gd name="connsiteY23" fmla="*/ 485952 h 938453"/>
                  <a:gd name="connsiteX24" fmla="*/ 2353198 w 2869525"/>
                  <a:gd name="connsiteY24" fmla="*/ 433564 h 938453"/>
                  <a:gd name="connsiteX25" fmla="*/ 2315098 w 2869525"/>
                  <a:gd name="connsiteY25" fmla="*/ 343077 h 938453"/>
                  <a:gd name="connsiteX26" fmla="*/ 2238898 w 2869525"/>
                  <a:gd name="connsiteY26" fmla="*/ 281164 h 938453"/>
                  <a:gd name="connsiteX27" fmla="*/ 2157935 w 2869525"/>
                  <a:gd name="connsiteY27" fmla="*/ 276402 h 938453"/>
                  <a:gd name="connsiteX28" fmla="*/ 2031729 w 2869525"/>
                  <a:gd name="connsiteY28" fmla="*/ 257352 h 938453"/>
                  <a:gd name="connsiteX29" fmla="*/ 1943623 w 2869525"/>
                  <a:gd name="connsiteY29" fmla="*/ 181152 h 938453"/>
                  <a:gd name="connsiteX30" fmla="*/ 1857898 w 2869525"/>
                  <a:gd name="connsiteY30" fmla="*/ 109714 h 938453"/>
                  <a:gd name="connsiteX31" fmla="*/ 1781698 w 2869525"/>
                  <a:gd name="connsiteY31" fmla="*/ 109714 h 938453"/>
                  <a:gd name="connsiteX32" fmla="*/ 1681685 w 2869525"/>
                  <a:gd name="connsiteY32" fmla="*/ 133527 h 938453"/>
                  <a:gd name="connsiteX33" fmla="*/ 1574529 w 2869525"/>
                  <a:gd name="connsiteY33" fmla="*/ 124002 h 938453"/>
                  <a:gd name="connsiteX34" fmla="*/ 1472135 w 2869525"/>
                  <a:gd name="connsiteY34" fmla="*/ 43039 h 938453"/>
                  <a:gd name="connsiteX35" fmla="*/ 1362598 w 2869525"/>
                  <a:gd name="connsiteY35" fmla="*/ 177 h 938453"/>
                  <a:gd name="connsiteX36" fmla="*/ 1291160 w 2869525"/>
                  <a:gd name="connsiteY36" fmla="*/ 28752 h 938453"/>
                  <a:gd name="connsiteX37" fmla="*/ 1200673 w 2869525"/>
                  <a:gd name="connsiteY37" fmla="*/ 52564 h 938453"/>
                  <a:gd name="connsiteX38" fmla="*/ 1110185 w 2869525"/>
                  <a:gd name="connsiteY38" fmla="*/ 90664 h 938453"/>
                  <a:gd name="connsiteX39" fmla="*/ 986360 w 2869525"/>
                  <a:gd name="connsiteY39" fmla="*/ 47802 h 938453"/>
                  <a:gd name="connsiteX40" fmla="*/ 867298 w 2869525"/>
                  <a:gd name="connsiteY40" fmla="*/ 69233 h 938453"/>
                  <a:gd name="connsiteX41" fmla="*/ 800623 w 2869525"/>
                  <a:gd name="connsiteY41" fmla="*/ 109714 h 938453"/>
                  <a:gd name="connsiteX42" fmla="*/ 733948 w 2869525"/>
                  <a:gd name="connsiteY42" fmla="*/ 166864 h 938453"/>
                  <a:gd name="connsiteX43" fmla="*/ 638698 w 2869525"/>
                  <a:gd name="connsiteY43" fmla="*/ 204964 h 938453"/>
                  <a:gd name="connsiteX44" fmla="*/ 505348 w 2869525"/>
                  <a:gd name="connsiteY44" fmla="*/ 200202 h 938453"/>
                  <a:gd name="connsiteX45" fmla="*/ 410098 w 2869525"/>
                  <a:gd name="connsiteY45" fmla="*/ 228777 h 938453"/>
                  <a:gd name="connsiteX46" fmla="*/ 352948 w 2869525"/>
                  <a:gd name="connsiteY46" fmla="*/ 304977 h 938453"/>
                  <a:gd name="connsiteX47" fmla="*/ 286273 w 2869525"/>
                  <a:gd name="connsiteY47" fmla="*/ 409752 h 938453"/>
                  <a:gd name="connsiteX48" fmla="*/ 219598 w 2869525"/>
                  <a:gd name="connsiteY48" fmla="*/ 485952 h 938453"/>
                  <a:gd name="connsiteX49" fmla="*/ 105298 w 2869525"/>
                  <a:gd name="connsiteY49" fmla="*/ 552627 h 938453"/>
                  <a:gd name="connsiteX50" fmla="*/ 523 w 2869525"/>
                  <a:gd name="connsiteY50" fmla="*/ 662164 h 938453"/>
                  <a:gd name="connsiteX51" fmla="*/ 150542 w 2869525"/>
                  <a:gd name="connsiteY51" fmla="*/ 733603 h 938453"/>
                  <a:gd name="connsiteX52" fmla="*/ 271986 w 2869525"/>
                  <a:gd name="connsiteY52" fmla="*/ 712170 h 938453"/>
                  <a:gd name="connsiteX53" fmla="*/ 355329 w 2869525"/>
                  <a:gd name="connsiteY53" fmla="*/ 745507 h 938453"/>
                  <a:gd name="connsiteX54" fmla="*/ 445817 w 2869525"/>
                  <a:gd name="connsiteY54" fmla="*/ 805038 h 938453"/>
                  <a:gd name="connsiteX55" fmla="*/ 581548 w 2869525"/>
                  <a:gd name="connsiteY55" fmla="*/ 838377 h 938453"/>
                  <a:gd name="connsiteX56" fmla="*/ 652985 w 2869525"/>
                  <a:gd name="connsiteY56" fmla="*/ 843139 h 938453"/>
                  <a:gd name="connsiteX0" fmla="*/ 652985 w 2869525"/>
                  <a:gd name="connsiteY0" fmla="*/ 843139 h 938453"/>
                  <a:gd name="connsiteX1" fmla="*/ 817291 w 2869525"/>
                  <a:gd name="connsiteY1" fmla="*/ 800276 h 938453"/>
                  <a:gd name="connsiteX2" fmla="*/ 933973 w 2869525"/>
                  <a:gd name="connsiteY2" fmla="*/ 824089 h 938453"/>
                  <a:gd name="connsiteX3" fmla="*/ 1038748 w 2869525"/>
                  <a:gd name="connsiteY3" fmla="*/ 886002 h 938453"/>
                  <a:gd name="connsiteX4" fmla="*/ 1181623 w 2869525"/>
                  <a:gd name="connsiteY4" fmla="*/ 914577 h 938453"/>
                  <a:gd name="connsiteX5" fmla="*/ 1324498 w 2869525"/>
                  <a:gd name="connsiteY5" fmla="*/ 871714 h 938453"/>
                  <a:gd name="connsiteX6" fmla="*/ 1460229 w 2869525"/>
                  <a:gd name="connsiteY6" fmla="*/ 866952 h 938453"/>
                  <a:gd name="connsiteX7" fmla="*/ 1588817 w 2869525"/>
                  <a:gd name="connsiteY7" fmla="*/ 912196 h 938453"/>
                  <a:gd name="connsiteX8" fmla="*/ 1715023 w 2869525"/>
                  <a:gd name="connsiteY8" fmla="*/ 938389 h 938453"/>
                  <a:gd name="connsiteX9" fmla="*/ 1829323 w 2869525"/>
                  <a:gd name="connsiteY9" fmla="*/ 905052 h 938453"/>
                  <a:gd name="connsiteX10" fmla="*/ 1965053 w 2869525"/>
                  <a:gd name="connsiteY10" fmla="*/ 847902 h 938453"/>
                  <a:gd name="connsiteX11" fmla="*/ 2110310 w 2869525"/>
                  <a:gd name="connsiteY11" fmla="*/ 878859 h 938453"/>
                  <a:gd name="connsiteX12" fmla="*/ 2224610 w 2869525"/>
                  <a:gd name="connsiteY12" fmla="*/ 890764 h 938453"/>
                  <a:gd name="connsiteX13" fmla="*/ 2391298 w 2869525"/>
                  <a:gd name="connsiteY13" fmla="*/ 843139 h 938453"/>
                  <a:gd name="connsiteX14" fmla="*/ 2505597 w 2869525"/>
                  <a:gd name="connsiteY14" fmla="*/ 759795 h 938453"/>
                  <a:gd name="connsiteX15" fmla="*/ 2586560 w 2869525"/>
                  <a:gd name="connsiteY15" fmla="*/ 745508 h 938453"/>
                  <a:gd name="connsiteX16" fmla="*/ 2700860 w 2869525"/>
                  <a:gd name="connsiteY16" fmla="*/ 759795 h 938453"/>
                  <a:gd name="connsiteX17" fmla="*/ 2781823 w 2869525"/>
                  <a:gd name="connsiteY17" fmla="*/ 747889 h 938453"/>
                  <a:gd name="connsiteX18" fmla="*/ 2867548 w 2869525"/>
                  <a:gd name="connsiteY18" fmla="*/ 705027 h 938453"/>
                  <a:gd name="connsiteX19" fmla="*/ 2834210 w 2869525"/>
                  <a:gd name="connsiteY19" fmla="*/ 685977 h 938453"/>
                  <a:gd name="connsiteX20" fmla="*/ 2746104 w 2869525"/>
                  <a:gd name="connsiteY20" fmla="*/ 647877 h 938453"/>
                  <a:gd name="connsiteX21" fmla="*/ 2672285 w 2869525"/>
                  <a:gd name="connsiteY21" fmla="*/ 571677 h 938453"/>
                  <a:gd name="connsiteX22" fmla="*/ 2586560 w 2869525"/>
                  <a:gd name="connsiteY22" fmla="*/ 500239 h 938453"/>
                  <a:gd name="connsiteX23" fmla="*/ 2434160 w 2869525"/>
                  <a:gd name="connsiteY23" fmla="*/ 485952 h 938453"/>
                  <a:gd name="connsiteX24" fmla="*/ 2353198 w 2869525"/>
                  <a:gd name="connsiteY24" fmla="*/ 433564 h 938453"/>
                  <a:gd name="connsiteX25" fmla="*/ 2315098 w 2869525"/>
                  <a:gd name="connsiteY25" fmla="*/ 343077 h 938453"/>
                  <a:gd name="connsiteX26" fmla="*/ 2238898 w 2869525"/>
                  <a:gd name="connsiteY26" fmla="*/ 281164 h 938453"/>
                  <a:gd name="connsiteX27" fmla="*/ 2157935 w 2869525"/>
                  <a:gd name="connsiteY27" fmla="*/ 276402 h 938453"/>
                  <a:gd name="connsiteX28" fmla="*/ 2031729 w 2869525"/>
                  <a:gd name="connsiteY28" fmla="*/ 257352 h 938453"/>
                  <a:gd name="connsiteX29" fmla="*/ 1943623 w 2869525"/>
                  <a:gd name="connsiteY29" fmla="*/ 181152 h 938453"/>
                  <a:gd name="connsiteX30" fmla="*/ 1857898 w 2869525"/>
                  <a:gd name="connsiteY30" fmla="*/ 109714 h 938453"/>
                  <a:gd name="connsiteX31" fmla="*/ 1781698 w 2869525"/>
                  <a:gd name="connsiteY31" fmla="*/ 109714 h 938453"/>
                  <a:gd name="connsiteX32" fmla="*/ 1681685 w 2869525"/>
                  <a:gd name="connsiteY32" fmla="*/ 133527 h 938453"/>
                  <a:gd name="connsiteX33" fmla="*/ 1574529 w 2869525"/>
                  <a:gd name="connsiteY33" fmla="*/ 124002 h 938453"/>
                  <a:gd name="connsiteX34" fmla="*/ 1472135 w 2869525"/>
                  <a:gd name="connsiteY34" fmla="*/ 43039 h 938453"/>
                  <a:gd name="connsiteX35" fmla="*/ 1362598 w 2869525"/>
                  <a:gd name="connsiteY35" fmla="*/ 177 h 938453"/>
                  <a:gd name="connsiteX36" fmla="*/ 1291160 w 2869525"/>
                  <a:gd name="connsiteY36" fmla="*/ 28752 h 938453"/>
                  <a:gd name="connsiteX37" fmla="*/ 1200673 w 2869525"/>
                  <a:gd name="connsiteY37" fmla="*/ 52564 h 938453"/>
                  <a:gd name="connsiteX38" fmla="*/ 1110185 w 2869525"/>
                  <a:gd name="connsiteY38" fmla="*/ 90664 h 938453"/>
                  <a:gd name="connsiteX39" fmla="*/ 981598 w 2869525"/>
                  <a:gd name="connsiteY39" fmla="*/ 50183 h 938453"/>
                  <a:gd name="connsiteX40" fmla="*/ 867298 w 2869525"/>
                  <a:gd name="connsiteY40" fmla="*/ 69233 h 938453"/>
                  <a:gd name="connsiteX41" fmla="*/ 800623 w 2869525"/>
                  <a:gd name="connsiteY41" fmla="*/ 109714 h 938453"/>
                  <a:gd name="connsiteX42" fmla="*/ 733948 w 2869525"/>
                  <a:gd name="connsiteY42" fmla="*/ 166864 h 938453"/>
                  <a:gd name="connsiteX43" fmla="*/ 638698 w 2869525"/>
                  <a:gd name="connsiteY43" fmla="*/ 204964 h 938453"/>
                  <a:gd name="connsiteX44" fmla="*/ 505348 w 2869525"/>
                  <a:gd name="connsiteY44" fmla="*/ 200202 h 938453"/>
                  <a:gd name="connsiteX45" fmla="*/ 410098 w 2869525"/>
                  <a:gd name="connsiteY45" fmla="*/ 228777 h 938453"/>
                  <a:gd name="connsiteX46" fmla="*/ 352948 w 2869525"/>
                  <a:gd name="connsiteY46" fmla="*/ 304977 h 938453"/>
                  <a:gd name="connsiteX47" fmla="*/ 286273 w 2869525"/>
                  <a:gd name="connsiteY47" fmla="*/ 409752 h 938453"/>
                  <a:gd name="connsiteX48" fmla="*/ 219598 w 2869525"/>
                  <a:gd name="connsiteY48" fmla="*/ 485952 h 938453"/>
                  <a:gd name="connsiteX49" fmla="*/ 105298 w 2869525"/>
                  <a:gd name="connsiteY49" fmla="*/ 552627 h 938453"/>
                  <a:gd name="connsiteX50" fmla="*/ 523 w 2869525"/>
                  <a:gd name="connsiteY50" fmla="*/ 662164 h 938453"/>
                  <a:gd name="connsiteX51" fmla="*/ 150542 w 2869525"/>
                  <a:gd name="connsiteY51" fmla="*/ 733603 h 938453"/>
                  <a:gd name="connsiteX52" fmla="*/ 271986 w 2869525"/>
                  <a:gd name="connsiteY52" fmla="*/ 712170 h 938453"/>
                  <a:gd name="connsiteX53" fmla="*/ 355329 w 2869525"/>
                  <a:gd name="connsiteY53" fmla="*/ 745507 h 938453"/>
                  <a:gd name="connsiteX54" fmla="*/ 445817 w 2869525"/>
                  <a:gd name="connsiteY54" fmla="*/ 805038 h 938453"/>
                  <a:gd name="connsiteX55" fmla="*/ 581548 w 2869525"/>
                  <a:gd name="connsiteY55" fmla="*/ 838377 h 938453"/>
                  <a:gd name="connsiteX56" fmla="*/ 652985 w 2869525"/>
                  <a:gd name="connsiteY56" fmla="*/ 843139 h 938453"/>
                  <a:gd name="connsiteX0" fmla="*/ 652985 w 2869525"/>
                  <a:gd name="connsiteY0" fmla="*/ 843161 h 938475"/>
                  <a:gd name="connsiteX1" fmla="*/ 817291 w 2869525"/>
                  <a:gd name="connsiteY1" fmla="*/ 800298 h 938475"/>
                  <a:gd name="connsiteX2" fmla="*/ 933973 w 2869525"/>
                  <a:gd name="connsiteY2" fmla="*/ 824111 h 938475"/>
                  <a:gd name="connsiteX3" fmla="*/ 1038748 w 2869525"/>
                  <a:gd name="connsiteY3" fmla="*/ 886024 h 938475"/>
                  <a:gd name="connsiteX4" fmla="*/ 1181623 w 2869525"/>
                  <a:gd name="connsiteY4" fmla="*/ 914599 h 938475"/>
                  <a:gd name="connsiteX5" fmla="*/ 1324498 w 2869525"/>
                  <a:gd name="connsiteY5" fmla="*/ 871736 h 938475"/>
                  <a:gd name="connsiteX6" fmla="*/ 1460229 w 2869525"/>
                  <a:gd name="connsiteY6" fmla="*/ 866974 h 938475"/>
                  <a:gd name="connsiteX7" fmla="*/ 1588817 w 2869525"/>
                  <a:gd name="connsiteY7" fmla="*/ 912218 h 938475"/>
                  <a:gd name="connsiteX8" fmla="*/ 1715023 w 2869525"/>
                  <a:gd name="connsiteY8" fmla="*/ 938411 h 938475"/>
                  <a:gd name="connsiteX9" fmla="*/ 1829323 w 2869525"/>
                  <a:gd name="connsiteY9" fmla="*/ 905074 h 938475"/>
                  <a:gd name="connsiteX10" fmla="*/ 1965053 w 2869525"/>
                  <a:gd name="connsiteY10" fmla="*/ 847924 h 938475"/>
                  <a:gd name="connsiteX11" fmla="*/ 2110310 w 2869525"/>
                  <a:gd name="connsiteY11" fmla="*/ 878881 h 938475"/>
                  <a:gd name="connsiteX12" fmla="*/ 2224610 w 2869525"/>
                  <a:gd name="connsiteY12" fmla="*/ 890786 h 938475"/>
                  <a:gd name="connsiteX13" fmla="*/ 2391298 w 2869525"/>
                  <a:gd name="connsiteY13" fmla="*/ 843161 h 938475"/>
                  <a:gd name="connsiteX14" fmla="*/ 2505597 w 2869525"/>
                  <a:gd name="connsiteY14" fmla="*/ 759817 h 938475"/>
                  <a:gd name="connsiteX15" fmla="*/ 2586560 w 2869525"/>
                  <a:gd name="connsiteY15" fmla="*/ 745530 h 938475"/>
                  <a:gd name="connsiteX16" fmla="*/ 2700860 w 2869525"/>
                  <a:gd name="connsiteY16" fmla="*/ 759817 h 938475"/>
                  <a:gd name="connsiteX17" fmla="*/ 2781823 w 2869525"/>
                  <a:gd name="connsiteY17" fmla="*/ 747911 h 938475"/>
                  <a:gd name="connsiteX18" fmla="*/ 2867548 w 2869525"/>
                  <a:gd name="connsiteY18" fmla="*/ 705049 h 938475"/>
                  <a:gd name="connsiteX19" fmla="*/ 2834210 w 2869525"/>
                  <a:gd name="connsiteY19" fmla="*/ 685999 h 938475"/>
                  <a:gd name="connsiteX20" fmla="*/ 2746104 w 2869525"/>
                  <a:gd name="connsiteY20" fmla="*/ 647899 h 938475"/>
                  <a:gd name="connsiteX21" fmla="*/ 2672285 w 2869525"/>
                  <a:gd name="connsiteY21" fmla="*/ 571699 h 938475"/>
                  <a:gd name="connsiteX22" fmla="*/ 2586560 w 2869525"/>
                  <a:gd name="connsiteY22" fmla="*/ 500261 h 938475"/>
                  <a:gd name="connsiteX23" fmla="*/ 2434160 w 2869525"/>
                  <a:gd name="connsiteY23" fmla="*/ 485974 h 938475"/>
                  <a:gd name="connsiteX24" fmla="*/ 2353198 w 2869525"/>
                  <a:gd name="connsiteY24" fmla="*/ 433586 h 938475"/>
                  <a:gd name="connsiteX25" fmla="*/ 2315098 w 2869525"/>
                  <a:gd name="connsiteY25" fmla="*/ 343099 h 938475"/>
                  <a:gd name="connsiteX26" fmla="*/ 2238898 w 2869525"/>
                  <a:gd name="connsiteY26" fmla="*/ 281186 h 938475"/>
                  <a:gd name="connsiteX27" fmla="*/ 2157935 w 2869525"/>
                  <a:gd name="connsiteY27" fmla="*/ 276424 h 938475"/>
                  <a:gd name="connsiteX28" fmla="*/ 2031729 w 2869525"/>
                  <a:gd name="connsiteY28" fmla="*/ 257374 h 938475"/>
                  <a:gd name="connsiteX29" fmla="*/ 1943623 w 2869525"/>
                  <a:gd name="connsiteY29" fmla="*/ 181174 h 938475"/>
                  <a:gd name="connsiteX30" fmla="*/ 1857898 w 2869525"/>
                  <a:gd name="connsiteY30" fmla="*/ 109736 h 938475"/>
                  <a:gd name="connsiteX31" fmla="*/ 1781698 w 2869525"/>
                  <a:gd name="connsiteY31" fmla="*/ 109736 h 938475"/>
                  <a:gd name="connsiteX32" fmla="*/ 1681685 w 2869525"/>
                  <a:gd name="connsiteY32" fmla="*/ 133549 h 938475"/>
                  <a:gd name="connsiteX33" fmla="*/ 1574529 w 2869525"/>
                  <a:gd name="connsiteY33" fmla="*/ 124024 h 938475"/>
                  <a:gd name="connsiteX34" fmla="*/ 1472135 w 2869525"/>
                  <a:gd name="connsiteY34" fmla="*/ 43061 h 938475"/>
                  <a:gd name="connsiteX35" fmla="*/ 1362598 w 2869525"/>
                  <a:gd name="connsiteY35" fmla="*/ 199 h 938475"/>
                  <a:gd name="connsiteX36" fmla="*/ 1291160 w 2869525"/>
                  <a:gd name="connsiteY36" fmla="*/ 28774 h 938475"/>
                  <a:gd name="connsiteX37" fmla="*/ 1214961 w 2869525"/>
                  <a:gd name="connsiteY37" fmla="*/ 69255 h 938475"/>
                  <a:gd name="connsiteX38" fmla="*/ 1110185 w 2869525"/>
                  <a:gd name="connsiteY38" fmla="*/ 90686 h 938475"/>
                  <a:gd name="connsiteX39" fmla="*/ 981598 w 2869525"/>
                  <a:gd name="connsiteY39" fmla="*/ 50205 h 938475"/>
                  <a:gd name="connsiteX40" fmla="*/ 867298 w 2869525"/>
                  <a:gd name="connsiteY40" fmla="*/ 69255 h 938475"/>
                  <a:gd name="connsiteX41" fmla="*/ 800623 w 2869525"/>
                  <a:gd name="connsiteY41" fmla="*/ 109736 h 938475"/>
                  <a:gd name="connsiteX42" fmla="*/ 733948 w 2869525"/>
                  <a:gd name="connsiteY42" fmla="*/ 166886 h 938475"/>
                  <a:gd name="connsiteX43" fmla="*/ 638698 w 2869525"/>
                  <a:gd name="connsiteY43" fmla="*/ 204986 h 938475"/>
                  <a:gd name="connsiteX44" fmla="*/ 505348 w 2869525"/>
                  <a:gd name="connsiteY44" fmla="*/ 200224 h 938475"/>
                  <a:gd name="connsiteX45" fmla="*/ 410098 w 2869525"/>
                  <a:gd name="connsiteY45" fmla="*/ 228799 h 938475"/>
                  <a:gd name="connsiteX46" fmla="*/ 352948 w 2869525"/>
                  <a:gd name="connsiteY46" fmla="*/ 304999 h 938475"/>
                  <a:gd name="connsiteX47" fmla="*/ 286273 w 2869525"/>
                  <a:gd name="connsiteY47" fmla="*/ 409774 h 938475"/>
                  <a:gd name="connsiteX48" fmla="*/ 219598 w 2869525"/>
                  <a:gd name="connsiteY48" fmla="*/ 485974 h 938475"/>
                  <a:gd name="connsiteX49" fmla="*/ 105298 w 2869525"/>
                  <a:gd name="connsiteY49" fmla="*/ 552649 h 938475"/>
                  <a:gd name="connsiteX50" fmla="*/ 523 w 2869525"/>
                  <a:gd name="connsiteY50" fmla="*/ 662186 h 938475"/>
                  <a:gd name="connsiteX51" fmla="*/ 150542 w 2869525"/>
                  <a:gd name="connsiteY51" fmla="*/ 733625 h 938475"/>
                  <a:gd name="connsiteX52" fmla="*/ 271986 w 2869525"/>
                  <a:gd name="connsiteY52" fmla="*/ 712192 h 938475"/>
                  <a:gd name="connsiteX53" fmla="*/ 355329 w 2869525"/>
                  <a:gd name="connsiteY53" fmla="*/ 745529 h 938475"/>
                  <a:gd name="connsiteX54" fmla="*/ 445817 w 2869525"/>
                  <a:gd name="connsiteY54" fmla="*/ 805060 h 938475"/>
                  <a:gd name="connsiteX55" fmla="*/ 581548 w 2869525"/>
                  <a:gd name="connsiteY55" fmla="*/ 838399 h 938475"/>
                  <a:gd name="connsiteX56" fmla="*/ 652985 w 2869525"/>
                  <a:gd name="connsiteY56" fmla="*/ 843161 h 938475"/>
                  <a:gd name="connsiteX0" fmla="*/ 652985 w 2869525"/>
                  <a:gd name="connsiteY0" fmla="*/ 843257 h 938571"/>
                  <a:gd name="connsiteX1" fmla="*/ 817291 w 2869525"/>
                  <a:gd name="connsiteY1" fmla="*/ 800394 h 938571"/>
                  <a:gd name="connsiteX2" fmla="*/ 933973 w 2869525"/>
                  <a:gd name="connsiteY2" fmla="*/ 824207 h 938571"/>
                  <a:gd name="connsiteX3" fmla="*/ 1038748 w 2869525"/>
                  <a:gd name="connsiteY3" fmla="*/ 886120 h 938571"/>
                  <a:gd name="connsiteX4" fmla="*/ 1181623 w 2869525"/>
                  <a:gd name="connsiteY4" fmla="*/ 914695 h 938571"/>
                  <a:gd name="connsiteX5" fmla="*/ 1324498 w 2869525"/>
                  <a:gd name="connsiteY5" fmla="*/ 871832 h 938571"/>
                  <a:gd name="connsiteX6" fmla="*/ 1460229 w 2869525"/>
                  <a:gd name="connsiteY6" fmla="*/ 867070 h 938571"/>
                  <a:gd name="connsiteX7" fmla="*/ 1588817 w 2869525"/>
                  <a:gd name="connsiteY7" fmla="*/ 912314 h 938571"/>
                  <a:gd name="connsiteX8" fmla="*/ 1715023 w 2869525"/>
                  <a:gd name="connsiteY8" fmla="*/ 938507 h 938571"/>
                  <a:gd name="connsiteX9" fmla="*/ 1829323 w 2869525"/>
                  <a:gd name="connsiteY9" fmla="*/ 905170 h 938571"/>
                  <a:gd name="connsiteX10" fmla="*/ 1965053 w 2869525"/>
                  <a:gd name="connsiteY10" fmla="*/ 848020 h 938571"/>
                  <a:gd name="connsiteX11" fmla="*/ 2110310 w 2869525"/>
                  <a:gd name="connsiteY11" fmla="*/ 878977 h 938571"/>
                  <a:gd name="connsiteX12" fmla="*/ 2224610 w 2869525"/>
                  <a:gd name="connsiteY12" fmla="*/ 890882 h 938571"/>
                  <a:gd name="connsiteX13" fmla="*/ 2391298 w 2869525"/>
                  <a:gd name="connsiteY13" fmla="*/ 843257 h 938571"/>
                  <a:gd name="connsiteX14" fmla="*/ 2505597 w 2869525"/>
                  <a:gd name="connsiteY14" fmla="*/ 759913 h 938571"/>
                  <a:gd name="connsiteX15" fmla="*/ 2586560 w 2869525"/>
                  <a:gd name="connsiteY15" fmla="*/ 745626 h 938571"/>
                  <a:gd name="connsiteX16" fmla="*/ 2700860 w 2869525"/>
                  <a:gd name="connsiteY16" fmla="*/ 759913 h 938571"/>
                  <a:gd name="connsiteX17" fmla="*/ 2781823 w 2869525"/>
                  <a:gd name="connsiteY17" fmla="*/ 748007 h 938571"/>
                  <a:gd name="connsiteX18" fmla="*/ 2867548 w 2869525"/>
                  <a:gd name="connsiteY18" fmla="*/ 705145 h 938571"/>
                  <a:gd name="connsiteX19" fmla="*/ 2834210 w 2869525"/>
                  <a:gd name="connsiteY19" fmla="*/ 686095 h 938571"/>
                  <a:gd name="connsiteX20" fmla="*/ 2746104 w 2869525"/>
                  <a:gd name="connsiteY20" fmla="*/ 647995 h 938571"/>
                  <a:gd name="connsiteX21" fmla="*/ 2672285 w 2869525"/>
                  <a:gd name="connsiteY21" fmla="*/ 571795 h 938571"/>
                  <a:gd name="connsiteX22" fmla="*/ 2586560 w 2869525"/>
                  <a:gd name="connsiteY22" fmla="*/ 500357 h 938571"/>
                  <a:gd name="connsiteX23" fmla="*/ 2434160 w 2869525"/>
                  <a:gd name="connsiteY23" fmla="*/ 486070 h 938571"/>
                  <a:gd name="connsiteX24" fmla="*/ 2353198 w 2869525"/>
                  <a:gd name="connsiteY24" fmla="*/ 433682 h 938571"/>
                  <a:gd name="connsiteX25" fmla="*/ 2315098 w 2869525"/>
                  <a:gd name="connsiteY25" fmla="*/ 343195 h 938571"/>
                  <a:gd name="connsiteX26" fmla="*/ 2238898 w 2869525"/>
                  <a:gd name="connsiteY26" fmla="*/ 281282 h 938571"/>
                  <a:gd name="connsiteX27" fmla="*/ 2157935 w 2869525"/>
                  <a:gd name="connsiteY27" fmla="*/ 276520 h 938571"/>
                  <a:gd name="connsiteX28" fmla="*/ 2031729 w 2869525"/>
                  <a:gd name="connsiteY28" fmla="*/ 257470 h 938571"/>
                  <a:gd name="connsiteX29" fmla="*/ 1943623 w 2869525"/>
                  <a:gd name="connsiteY29" fmla="*/ 181270 h 938571"/>
                  <a:gd name="connsiteX30" fmla="*/ 1857898 w 2869525"/>
                  <a:gd name="connsiteY30" fmla="*/ 109832 h 938571"/>
                  <a:gd name="connsiteX31" fmla="*/ 1781698 w 2869525"/>
                  <a:gd name="connsiteY31" fmla="*/ 109832 h 938571"/>
                  <a:gd name="connsiteX32" fmla="*/ 1681685 w 2869525"/>
                  <a:gd name="connsiteY32" fmla="*/ 133645 h 938571"/>
                  <a:gd name="connsiteX33" fmla="*/ 1574529 w 2869525"/>
                  <a:gd name="connsiteY33" fmla="*/ 124120 h 938571"/>
                  <a:gd name="connsiteX34" fmla="*/ 1472135 w 2869525"/>
                  <a:gd name="connsiteY34" fmla="*/ 43157 h 938571"/>
                  <a:gd name="connsiteX35" fmla="*/ 1362598 w 2869525"/>
                  <a:gd name="connsiteY35" fmla="*/ 295 h 938571"/>
                  <a:gd name="connsiteX36" fmla="*/ 1286398 w 2869525"/>
                  <a:gd name="connsiteY36" fmla="*/ 26489 h 938571"/>
                  <a:gd name="connsiteX37" fmla="*/ 1214961 w 2869525"/>
                  <a:gd name="connsiteY37" fmla="*/ 69351 h 938571"/>
                  <a:gd name="connsiteX38" fmla="*/ 1110185 w 2869525"/>
                  <a:gd name="connsiteY38" fmla="*/ 90782 h 938571"/>
                  <a:gd name="connsiteX39" fmla="*/ 981598 w 2869525"/>
                  <a:gd name="connsiteY39" fmla="*/ 50301 h 938571"/>
                  <a:gd name="connsiteX40" fmla="*/ 867298 w 2869525"/>
                  <a:gd name="connsiteY40" fmla="*/ 69351 h 938571"/>
                  <a:gd name="connsiteX41" fmla="*/ 800623 w 2869525"/>
                  <a:gd name="connsiteY41" fmla="*/ 109832 h 938571"/>
                  <a:gd name="connsiteX42" fmla="*/ 733948 w 2869525"/>
                  <a:gd name="connsiteY42" fmla="*/ 166982 h 938571"/>
                  <a:gd name="connsiteX43" fmla="*/ 638698 w 2869525"/>
                  <a:gd name="connsiteY43" fmla="*/ 205082 h 938571"/>
                  <a:gd name="connsiteX44" fmla="*/ 505348 w 2869525"/>
                  <a:gd name="connsiteY44" fmla="*/ 200320 h 938571"/>
                  <a:gd name="connsiteX45" fmla="*/ 410098 w 2869525"/>
                  <a:gd name="connsiteY45" fmla="*/ 228895 h 938571"/>
                  <a:gd name="connsiteX46" fmla="*/ 352948 w 2869525"/>
                  <a:gd name="connsiteY46" fmla="*/ 305095 h 938571"/>
                  <a:gd name="connsiteX47" fmla="*/ 286273 w 2869525"/>
                  <a:gd name="connsiteY47" fmla="*/ 409870 h 938571"/>
                  <a:gd name="connsiteX48" fmla="*/ 219598 w 2869525"/>
                  <a:gd name="connsiteY48" fmla="*/ 486070 h 938571"/>
                  <a:gd name="connsiteX49" fmla="*/ 105298 w 2869525"/>
                  <a:gd name="connsiteY49" fmla="*/ 552745 h 938571"/>
                  <a:gd name="connsiteX50" fmla="*/ 523 w 2869525"/>
                  <a:gd name="connsiteY50" fmla="*/ 662282 h 938571"/>
                  <a:gd name="connsiteX51" fmla="*/ 150542 w 2869525"/>
                  <a:gd name="connsiteY51" fmla="*/ 733721 h 938571"/>
                  <a:gd name="connsiteX52" fmla="*/ 271986 w 2869525"/>
                  <a:gd name="connsiteY52" fmla="*/ 712288 h 938571"/>
                  <a:gd name="connsiteX53" fmla="*/ 355329 w 2869525"/>
                  <a:gd name="connsiteY53" fmla="*/ 745625 h 938571"/>
                  <a:gd name="connsiteX54" fmla="*/ 445817 w 2869525"/>
                  <a:gd name="connsiteY54" fmla="*/ 805156 h 938571"/>
                  <a:gd name="connsiteX55" fmla="*/ 581548 w 2869525"/>
                  <a:gd name="connsiteY55" fmla="*/ 838495 h 938571"/>
                  <a:gd name="connsiteX56" fmla="*/ 652985 w 2869525"/>
                  <a:gd name="connsiteY56" fmla="*/ 843257 h 938571"/>
                  <a:gd name="connsiteX0" fmla="*/ 652985 w 2869525"/>
                  <a:gd name="connsiteY0" fmla="*/ 838569 h 933883"/>
                  <a:gd name="connsiteX1" fmla="*/ 817291 w 2869525"/>
                  <a:gd name="connsiteY1" fmla="*/ 795706 h 933883"/>
                  <a:gd name="connsiteX2" fmla="*/ 933973 w 2869525"/>
                  <a:gd name="connsiteY2" fmla="*/ 819519 h 933883"/>
                  <a:gd name="connsiteX3" fmla="*/ 1038748 w 2869525"/>
                  <a:gd name="connsiteY3" fmla="*/ 881432 h 933883"/>
                  <a:gd name="connsiteX4" fmla="*/ 1181623 w 2869525"/>
                  <a:gd name="connsiteY4" fmla="*/ 910007 h 933883"/>
                  <a:gd name="connsiteX5" fmla="*/ 1324498 w 2869525"/>
                  <a:gd name="connsiteY5" fmla="*/ 867144 h 933883"/>
                  <a:gd name="connsiteX6" fmla="*/ 1460229 w 2869525"/>
                  <a:gd name="connsiteY6" fmla="*/ 862382 h 933883"/>
                  <a:gd name="connsiteX7" fmla="*/ 1588817 w 2869525"/>
                  <a:gd name="connsiteY7" fmla="*/ 907626 h 933883"/>
                  <a:gd name="connsiteX8" fmla="*/ 1715023 w 2869525"/>
                  <a:gd name="connsiteY8" fmla="*/ 933819 h 933883"/>
                  <a:gd name="connsiteX9" fmla="*/ 1829323 w 2869525"/>
                  <a:gd name="connsiteY9" fmla="*/ 900482 h 933883"/>
                  <a:gd name="connsiteX10" fmla="*/ 1965053 w 2869525"/>
                  <a:gd name="connsiteY10" fmla="*/ 843332 h 933883"/>
                  <a:gd name="connsiteX11" fmla="*/ 2110310 w 2869525"/>
                  <a:gd name="connsiteY11" fmla="*/ 874289 h 933883"/>
                  <a:gd name="connsiteX12" fmla="*/ 2224610 w 2869525"/>
                  <a:gd name="connsiteY12" fmla="*/ 886194 h 933883"/>
                  <a:gd name="connsiteX13" fmla="*/ 2391298 w 2869525"/>
                  <a:gd name="connsiteY13" fmla="*/ 838569 h 933883"/>
                  <a:gd name="connsiteX14" fmla="*/ 2505597 w 2869525"/>
                  <a:gd name="connsiteY14" fmla="*/ 755225 h 933883"/>
                  <a:gd name="connsiteX15" fmla="*/ 2586560 w 2869525"/>
                  <a:gd name="connsiteY15" fmla="*/ 740938 h 933883"/>
                  <a:gd name="connsiteX16" fmla="*/ 2700860 w 2869525"/>
                  <a:gd name="connsiteY16" fmla="*/ 755225 h 933883"/>
                  <a:gd name="connsiteX17" fmla="*/ 2781823 w 2869525"/>
                  <a:gd name="connsiteY17" fmla="*/ 743319 h 933883"/>
                  <a:gd name="connsiteX18" fmla="*/ 2867548 w 2869525"/>
                  <a:gd name="connsiteY18" fmla="*/ 700457 h 933883"/>
                  <a:gd name="connsiteX19" fmla="*/ 2834210 w 2869525"/>
                  <a:gd name="connsiteY19" fmla="*/ 681407 h 933883"/>
                  <a:gd name="connsiteX20" fmla="*/ 2746104 w 2869525"/>
                  <a:gd name="connsiteY20" fmla="*/ 643307 h 933883"/>
                  <a:gd name="connsiteX21" fmla="*/ 2672285 w 2869525"/>
                  <a:gd name="connsiteY21" fmla="*/ 567107 h 933883"/>
                  <a:gd name="connsiteX22" fmla="*/ 2586560 w 2869525"/>
                  <a:gd name="connsiteY22" fmla="*/ 495669 h 933883"/>
                  <a:gd name="connsiteX23" fmla="*/ 2434160 w 2869525"/>
                  <a:gd name="connsiteY23" fmla="*/ 481382 h 933883"/>
                  <a:gd name="connsiteX24" fmla="*/ 2353198 w 2869525"/>
                  <a:gd name="connsiteY24" fmla="*/ 428994 h 933883"/>
                  <a:gd name="connsiteX25" fmla="*/ 2315098 w 2869525"/>
                  <a:gd name="connsiteY25" fmla="*/ 338507 h 933883"/>
                  <a:gd name="connsiteX26" fmla="*/ 2238898 w 2869525"/>
                  <a:gd name="connsiteY26" fmla="*/ 276594 h 933883"/>
                  <a:gd name="connsiteX27" fmla="*/ 2157935 w 2869525"/>
                  <a:gd name="connsiteY27" fmla="*/ 271832 h 933883"/>
                  <a:gd name="connsiteX28" fmla="*/ 2031729 w 2869525"/>
                  <a:gd name="connsiteY28" fmla="*/ 252782 h 933883"/>
                  <a:gd name="connsiteX29" fmla="*/ 1943623 w 2869525"/>
                  <a:gd name="connsiteY29" fmla="*/ 176582 h 933883"/>
                  <a:gd name="connsiteX30" fmla="*/ 1857898 w 2869525"/>
                  <a:gd name="connsiteY30" fmla="*/ 105144 h 933883"/>
                  <a:gd name="connsiteX31" fmla="*/ 1781698 w 2869525"/>
                  <a:gd name="connsiteY31" fmla="*/ 105144 h 933883"/>
                  <a:gd name="connsiteX32" fmla="*/ 1681685 w 2869525"/>
                  <a:gd name="connsiteY32" fmla="*/ 128957 h 933883"/>
                  <a:gd name="connsiteX33" fmla="*/ 1574529 w 2869525"/>
                  <a:gd name="connsiteY33" fmla="*/ 119432 h 933883"/>
                  <a:gd name="connsiteX34" fmla="*/ 1472135 w 2869525"/>
                  <a:gd name="connsiteY34" fmla="*/ 38469 h 933883"/>
                  <a:gd name="connsiteX35" fmla="*/ 1381648 w 2869525"/>
                  <a:gd name="connsiteY35" fmla="*/ 369 h 933883"/>
                  <a:gd name="connsiteX36" fmla="*/ 1286398 w 2869525"/>
                  <a:gd name="connsiteY36" fmla="*/ 21801 h 933883"/>
                  <a:gd name="connsiteX37" fmla="*/ 1214961 w 2869525"/>
                  <a:gd name="connsiteY37" fmla="*/ 64663 h 933883"/>
                  <a:gd name="connsiteX38" fmla="*/ 1110185 w 2869525"/>
                  <a:gd name="connsiteY38" fmla="*/ 86094 h 933883"/>
                  <a:gd name="connsiteX39" fmla="*/ 981598 w 2869525"/>
                  <a:gd name="connsiteY39" fmla="*/ 45613 h 933883"/>
                  <a:gd name="connsiteX40" fmla="*/ 867298 w 2869525"/>
                  <a:gd name="connsiteY40" fmla="*/ 64663 h 933883"/>
                  <a:gd name="connsiteX41" fmla="*/ 800623 w 2869525"/>
                  <a:gd name="connsiteY41" fmla="*/ 105144 h 933883"/>
                  <a:gd name="connsiteX42" fmla="*/ 733948 w 2869525"/>
                  <a:gd name="connsiteY42" fmla="*/ 162294 h 933883"/>
                  <a:gd name="connsiteX43" fmla="*/ 638698 w 2869525"/>
                  <a:gd name="connsiteY43" fmla="*/ 200394 h 933883"/>
                  <a:gd name="connsiteX44" fmla="*/ 505348 w 2869525"/>
                  <a:gd name="connsiteY44" fmla="*/ 195632 h 933883"/>
                  <a:gd name="connsiteX45" fmla="*/ 410098 w 2869525"/>
                  <a:gd name="connsiteY45" fmla="*/ 224207 h 933883"/>
                  <a:gd name="connsiteX46" fmla="*/ 352948 w 2869525"/>
                  <a:gd name="connsiteY46" fmla="*/ 300407 h 933883"/>
                  <a:gd name="connsiteX47" fmla="*/ 286273 w 2869525"/>
                  <a:gd name="connsiteY47" fmla="*/ 405182 h 933883"/>
                  <a:gd name="connsiteX48" fmla="*/ 219598 w 2869525"/>
                  <a:gd name="connsiteY48" fmla="*/ 481382 h 933883"/>
                  <a:gd name="connsiteX49" fmla="*/ 105298 w 2869525"/>
                  <a:gd name="connsiteY49" fmla="*/ 548057 h 933883"/>
                  <a:gd name="connsiteX50" fmla="*/ 523 w 2869525"/>
                  <a:gd name="connsiteY50" fmla="*/ 657594 h 933883"/>
                  <a:gd name="connsiteX51" fmla="*/ 150542 w 2869525"/>
                  <a:gd name="connsiteY51" fmla="*/ 729033 h 933883"/>
                  <a:gd name="connsiteX52" fmla="*/ 271986 w 2869525"/>
                  <a:gd name="connsiteY52" fmla="*/ 707600 h 933883"/>
                  <a:gd name="connsiteX53" fmla="*/ 355329 w 2869525"/>
                  <a:gd name="connsiteY53" fmla="*/ 740937 h 933883"/>
                  <a:gd name="connsiteX54" fmla="*/ 445817 w 2869525"/>
                  <a:gd name="connsiteY54" fmla="*/ 800468 h 933883"/>
                  <a:gd name="connsiteX55" fmla="*/ 581548 w 2869525"/>
                  <a:gd name="connsiteY55" fmla="*/ 833807 h 933883"/>
                  <a:gd name="connsiteX56" fmla="*/ 652985 w 2869525"/>
                  <a:gd name="connsiteY56" fmla="*/ 838569 h 933883"/>
                  <a:gd name="connsiteX0" fmla="*/ 652985 w 2869525"/>
                  <a:gd name="connsiteY0" fmla="*/ 838569 h 933879"/>
                  <a:gd name="connsiteX1" fmla="*/ 817291 w 2869525"/>
                  <a:gd name="connsiteY1" fmla="*/ 795706 h 933879"/>
                  <a:gd name="connsiteX2" fmla="*/ 933973 w 2869525"/>
                  <a:gd name="connsiteY2" fmla="*/ 819519 h 933879"/>
                  <a:gd name="connsiteX3" fmla="*/ 1038748 w 2869525"/>
                  <a:gd name="connsiteY3" fmla="*/ 881432 h 933879"/>
                  <a:gd name="connsiteX4" fmla="*/ 1181623 w 2869525"/>
                  <a:gd name="connsiteY4" fmla="*/ 910007 h 933879"/>
                  <a:gd name="connsiteX5" fmla="*/ 1324498 w 2869525"/>
                  <a:gd name="connsiteY5" fmla="*/ 867144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5597 w 2869525"/>
                  <a:gd name="connsiteY14" fmla="*/ 755225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1986 w 2869525"/>
                  <a:gd name="connsiteY52" fmla="*/ 707600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 name="connsiteX0" fmla="*/ 652985 w 2869525"/>
                  <a:gd name="connsiteY0" fmla="*/ 838569 h 933879"/>
                  <a:gd name="connsiteX1" fmla="*/ 817291 w 2869525"/>
                  <a:gd name="connsiteY1" fmla="*/ 795706 h 933879"/>
                  <a:gd name="connsiteX2" fmla="*/ 933973 w 2869525"/>
                  <a:gd name="connsiteY2" fmla="*/ 819519 h 933879"/>
                  <a:gd name="connsiteX3" fmla="*/ 1038748 w 2869525"/>
                  <a:gd name="connsiteY3" fmla="*/ 881432 h 933879"/>
                  <a:gd name="connsiteX4" fmla="*/ 1181623 w 2869525"/>
                  <a:gd name="connsiteY4" fmla="*/ 910007 h 933879"/>
                  <a:gd name="connsiteX5" fmla="*/ 1329261 w 2869525"/>
                  <a:gd name="connsiteY5" fmla="*/ 874288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5597 w 2869525"/>
                  <a:gd name="connsiteY14" fmla="*/ 755225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1986 w 2869525"/>
                  <a:gd name="connsiteY52" fmla="*/ 707600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 name="connsiteX0" fmla="*/ 652985 w 2869525"/>
                  <a:gd name="connsiteY0" fmla="*/ 838569 h 933879"/>
                  <a:gd name="connsiteX1" fmla="*/ 817291 w 2869525"/>
                  <a:gd name="connsiteY1" fmla="*/ 800468 h 933879"/>
                  <a:gd name="connsiteX2" fmla="*/ 933973 w 2869525"/>
                  <a:gd name="connsiteY2" fmla="*/ 819519 h 933879"/>
                  <a:gd name="connsiteX3" fmla="*/ 1038748 w 2869525"/>
                  <a:gd name="connsiteY3" fmla="*/ 881432 h 933879"/>
                  <a:gd name="connsiteX4" fmla="*/ 1181623 w 2869525"/>
                  <a:gd name="connsiteY4" fmla="*/ 910007 h 933879"/>
                  <a:gd name="connsiteX5" fmla="*/ 1329261 w 2869525"/>
                  <a:gd name="connsiteY5" fmla="*/ 874288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5597 w 2869525"/>
                  <a:gd name="connsiteY14" fmla="*/ 755225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1986 w 2869525"/>
                  <a:gd name="connsiteY52" fmla="*/ 707600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 name="connsiteX0" fmla="*/ 652985 w 2869525"/>
                  <a:gd name="connsiteY0" fmla="*/ 838569 h 933879"/>
                  <a:gd name="connsiteX1" fmla="*/ 817291 w 2869525"/>
                  <a:gd name="connsiteY1" fmla="*/ 800468 h 933879"/>
                  <a:gd name="connsiteX2" fmla="*/ 933973 w 2869525"/>
                  <a:gd name="connsiteY2" fmla="*/ 821900 h 933879"/>
                  <a:gd name="connsiteX3" fmla="*/ 1038748 w 2869525"/>
                  <a:gd name="connsiteY3" fmla="*/ 881432 h 933879"/>
                  <a:gd name="connsiteX4" fmla="*/ 1181623 w 2869525"/>
                  <a:gd name="connsiteY4" fmla="*/ 910007 h 933879"/>
                  <a:gd name="connsiteX5" fmla="*/ 1329261 w 2869525"/>
                  <a:gd name="connsiteY5" fmla="*/ 874288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5597 w 2869525"/>
                  <a:gd name="connsiteY14" fmla="*/ 755225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1986 w 2869525"/>
                  <a:gd name="connsiteY52" fmla="*/ 707600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 name="connsiteX0" fmla="*/ 652985 w 2869525"/>
                  <a:gd name="connsiteY0" fmla="*/ 838569 h 933879"/>
                  <a:gd name="connsiteX1" fmla="*/ 817291 w 2869525"/>
                  <a:gd name="connsiteY1" fmla="*/ 800468 h 933879"/>
                  <a:gd name="connsiteX2" fmla="*/ 933973 w 2869525"/>
                  <a:gd name="connsiteY2" fmla="*/ 821900 h 933879"/>
                  <a:gd name="connsiteX3" fmla="*/ 1038748 w 2869525"/>
                  <a:gd name="connsiteY3" fmla="*/ 881432 h 933879"/>
                  <a:gd name="connsiteX4" fmla="*/ 1181623 w 2869525"/>
                  <a:gd name="connsiteY4" fmla="*/ 910007 h 933879"/>
                  <a:gd name="connsiteX5" fmla="*/ 1329261 w 2869525"/>
                  <a:gd name="connsiteY5" fmla="*/ 874288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5597 w 2869525"/>
                  <a:gd name="connsiteY14" fmla="*/ 755225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4367 w 2869525"/>
                  <a:gd name="connsiteY52" fmla="*/ 714744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 name="connsiteX0" fmla="*/ 652985 w 2869525"/>
                  <a:gd name="connsiteY0" fmla="*/ 838569 h 933879"/>
                  <a:gd name="connsiteX1" fmla="*/ 817291 w 2869525"/>
                  <a:gd name="connsiteY1" fmla="*/ 800468 h 933879"/>
                  <a:gd name="connsiteX2" fmla="*/ 933973 w 2869525"/>
                  <a:gd name="connsiteY2" fmla="*/ 821900 h 933879"/>
                  <a:gd name="connsiteX3" fmla="*/ 1038748 w 2869525"/>
                  <a:gd name="connsiteY3" fmla="*/ 881432 h 933879"/>
                  <a:gd name="connsiteX4" fmla="*/ 1181623 w 2869525"/>
                  <a:gd name="connsiteY4" fmla="*/ 910007 h 933879"/>
                  <a:gd name="connsiteX5" fmla="*/ 1329261 w 2869525"/>
                  <a:gd name="connsiteY5" fmla="*/ 874288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7979 w 2869525"/>
                  <a:gd name="connsiteY14" fmla="*/ 757606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4367 w 2869525"/>
                  <a:gd name="connsiteY52" fmla="*/ 714744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869525" h="933879">
                    <a:moveTo>
                      <a:pt x="652985" y="838569"/>
                    </a:moveTo>
                    <a:cubicBezTo>
                      <a:pt x="692275" y="833013"/>
                      <a:pt x="770460" y="803246"/>
                      <a:pt x="817291" y="800468"/>
                    </a:cubicBezTo>
                    <a:cubicBezTo>
                      <a:pt x="864122" y="797690"/>
                      <a:pt x="897064" y="808406"/>
                      <a:pt x="933973" y="821900"/>
                    </a:cubicBezTo>
                    <a:cubicBezTo>
                      <a:pt x="970882" y="835394"/>
                      <a:pt x="997473" y="866748"/>
                      <a:pt x="1038748" y="881432"/>
                    </a:cubicBezTo>
                    <a:cubicBezTo>
                      <a:pt x="1080023" y="896116"/>
                      <a:pt x="1133204" y="911198"/>
                      <a:pt x="1181623" y="910007"/>
                    </a:cubicBezTo>
                    <a:cubicBezTo>
                      <a:pt x="1230042" y="908816"/>
                      <a:pt x="1282827" y="881035"/>
                      <a:pt x="1329261" y="874288"/>
                    </a:cubicBezTo>
                    <a:cubicBezTo>
                      <a:pt x="1375695" y="867541"/>
                      <a:pt x="1416970" y="863970"/>
                      <a:pt x="1460229" y="869526"/>
                    </a:cubicBezTo>
                    <a:cubicBezTo>
                      <a:pt x="1503488" y="875082"/>
                      <a:pt x="1546351" y="896911"/>
                      <a:pt x="1588817" y="907626"/>
                    </a:cubicBezTo>
                    <a:cubicBezTo>
                      <a:pt x="1631283" y="918341"/>
                      <a:pt x="1674939" y="935010"/>
                      <a:pt x="1715023" y="933819"/>
                    </a:cubicBezTo>
                    <a:cubicBezTo>
                      <a:pt x="1755107" y="932628"/>
                      <a:pt x="1787651" y="915563"/>
                      <a:pt x="1829323" y="900482"/>
                    </a:cubicBezTo>
                    <a:cubicBezTo>
                      <a:pt x="1870995" y="885401"/>
                      <a:pt x="1918222" y="847697"/>
                      <a:pt x="1965053" y="843332"/>
                    </a:cubicBezTo>
                    <a:cubicBezTo>
                      <a:pt x="2011884" y="838967"/>
                      <a:pt x="2067051" y="867145"/>
                      <a:pt x="2110310" y="874289"/>
                    </a:cubicBezTo>
                    <a:cubicBezTo>
                      <a:pt x="2153569" y="881433"/>
                      <a:pt x="2177779" y="892147"/>
                      <a:pt x="2224610" y="886194"/>
                    </a:cubicBezTo>
                    <a:cubicBezTo>
                      <a:pt x="2271441" y="880241"/>
                      <a:pt x="2344070" y="860000"/>
                      <a:pt x="2391298" y="838569"/>
                    </a:cubicBezTo>
                    <a:cubicBezTo>
                      <a:pt x="2438526" y="817138"/>
                      <a:pt x="2475435" y="773878"/>
                      <a:pt x="2507979" y="757606"/>
                    </a:cubicBezTo>
                    <a:cubicBezTo>
                      <a:pt x="2540523" y="741334"/>
                      <a:pt x="2554413" y="741335"/>
                      <a:pt x="2586560" y="740938"/>
                    </a:cubicBezTo>
                    <a:cubicBezTo>
                      <a:pt x="2618707" y="740541"/>
                      <a:pt x="2668316" y="754828"/>
                      <a:pt x="2700860" y="755225"/>
                    </a:cubicBezTo>
                    <a:cubicBezTo>
                      <a:pt x="2733404" y="755622"/>
                      <a:pt x="2754042" y="752447"/>
                      <a:pt x="2781823" y="743319"/>
                    </a:cubicBezTo>
                    <a:cubicBezTo>
                      <a:pt x="2809604" y="734191"/>
                      <a:pt x="2858817" y="710776"/>
                      <a:pt x="2867548" y="700457"/>
                    </a:cubicBezTo>
                    <a:cubicBezTo>
                      <a:pt x="2876279" y="690138"/>
                      <a:pt x="2854451" y="690932"/>
                      <a:pt x="2834210" y="681407"/>
                    </a:cubicBezTo>
                    <a:cubicBezTo>
                      <a:pt x="2813969" y="671882"/>
                      <a:pt x="2773091" y="662357"/>
                      <a:pt x="2746104" y="643307"/>
                    </a:cubicBezTo>
                    <a:cubicBezTo>
                      <a:pt x="2719117" y="624257"/>
                      <a:pt x="2698876" y="591713"/>
                      <a:pt x="2672285" y="567107"/>
                    </a:cubicBezTo>
                    <a:cubicBezTo>
                      <a:pt x="2645694" y="542501"/>
                      <a:pt x="2626247" y="509956"/>
                      <a:pt x="2586560" y="495669"/>
                    </a:cubicBezTo>
                    <a:cubicBezTo>
                      <a:pt x="2546873" y="481382"/>
                      <a:pt x="2473054" y="492494"/>
                      <a:pt x="2434160" y="481382"/>
                    </a:cubicBezTo>
                    <a:cubicBezTo>
                      <a:pt x="2395266" y="470270"/>
                      <a:pt x="2373042" y="452806"/>
                      <a:pt x="2353198" y="428994"/>
                    </a:cubicBezTo>
                    <a:cubicBezTo>
                      <a:pt x="2333354" y="405182"/>
                      <a:pt x="2334148" y="363907"/>
                      <a:pt x="2315098" y="338507"/>
                    </a:cubicBezTo>
                    <a:cubicBezTo>
                      <a:pt x="2296048" y="313107"/>
                      <a:pt x="2265092" y="287706"/>
                      <a:pt x="2238898" y="276594"/>
                    </a:cubicBezTo>
                    <a:cubicBezTo>
                      <a:pt x="2212704" y="265482"/>
                      <a:pt x="2192463" y="275801"/>
                      <a:pt x="2157935" y="271832"/>
                    </a:cubicBezTo>
                    <a:cubicBezTo>
                      <a:pt x="2123407" y="267863"/>
                      <a:pt x="2067448" y="268657"/>
                      <a:pt x="2031729" y="252782"/>
                    </a:cubicBezTo>
                    <a:cubicBezTo>
                      <a:pt x="1996010" y="236907"/>
                      <a:pt x="1972595" y="201188"/>
                      <a:pt x="1943623" y="176582"/>
                    </a:cubicBezTo>
                    <a:cubicBezTo>
                      <a:pt x="1914651" y="151976"/>
                      <a:pt x="1884885" y="117050"/>
                      <a:pt x="1857898" y="105144"/>
                    </a:cubicBezTo>
                    <a:cubicBezTo>
                      <a:pt x="1830911" y="93238"/>
                      <a:pt x="1811067" y="101175"/>
                      <a:pt x="1781698" y="105144"/>
                    </a:cubicBezTo>
                    <a:cubicBezTo>
                      <a:pt x="1752329" y="109113"/>
                      <a:pt x="1716213" y="126576"/>
                      <a:pt x="1681685" y="128957"/>
                    </a:cubicBezTo>
                    <a:cubicBezTo>
                      <a:pt x="1647157" y="131338"/>
                      <a:pt x="1609454" y="134513"/>
                      <a:pt x="1574529" y="119432"/>
                    </a:cubicBezTo>
                    <a:cubicBezTo>
                      <a:pt x="1539604" y="104351"/>
                      <a:pt x="1504282" y="58313"/>
                      <a:pt x="1472135" y="38469"/>
                    </a:cubicBezTo>
                    <a:cubicBezTo>
                      <a:pt x="1439988" y="18625"/>
                      <a:pt x="1412604" y="3147"/>
                      <a:pt x="1381648" y="369"/>
                    </a:cubicBezTo>
                    <a:cubicBezTo>
                      <a:pt x="1350692" y="-2409"/>
                      <a:pt x="1314179" y="11085"/>
                      <a:pt x="1286398" y="21801"/>
                    </a:cubicBezTo>
                    <a:cubicBezTo>
                      <a:pt x="1258617" y="32517"/>
                      <a:pt x="1244330" y="53948"/>
                      <a:pt x="1214961" y="64663"/>
                    </a:cubicBezTo>
                    <a:cubicBezTo>
                      <a:pt x="1185592" y="75378"/>
                      <a:pt x="1149079" y="89269"/>
                      <a:pt x="1110185" y="86094"/>
                    </a:cubicBezTo>
                    <a:cubicBezTo>
                      <a:pt x="1071291" y="82919"/>
                      <a:pt x="1022079" y="49185"/>
                      <a:pt x="981598" y="45613"/>
                    </a:cubicBezTo>
                    <a:cubicBezTo>
                      <a:pt x="941117" y="42041"/>
                      <a:pt x="897460" y="54741"/>
                      <a:pt x="867298" y="64663"/>
                    </a:cubicBezTo>
                    <a:cubicBezTo>
                      <a:pt x="837136" y="74585"/>
                      <a:pt x="822848" y="88872"/>
                      <a:pt x="800623" y="105144"/>
                    </a:cubicBezTo>
                    <a:cubicBezTo>
                      <a:pt x="778398" y="121416"/>
                      <a:pt x="760936" y="146419"/>
                      <a:pt x="733948" y="162294"/>
                    </a:cubicBezTo>
                    <a:cubicBezTo>
                      <a:pt x="706961" y="178169"/>
                      <a:pt x="676798" y="194838"/>
                      <a:pt x="638698" y="200394"/>
                    </a:cubicBezTo>
                    <a:cubicBezTo>
                      <a:pt x="600598" y="205950"/>
                      <a:pt x="543448" y="191663"/>
                      <a:pt x="505348" y="195632"/>
                    </a:cubicBezTo>
                    <a:cubicBezTo>
                      <a:pt x="467248" y="199601"/>
                      <a:pt x="435498" y="206744"/>
                      <a:pt x="410098" y="224207"/>
                    </a:cubicBezTo>
                    <a:cubicBezTo>
                      <a:pt x="384698" y="241670"/>
                      <a:pt x="373585" y="270245"/>
                      <a:pt x="352948" y="300407"/>
                    </a:cubicBezTo>
                    <a:cubicBezTo>
                      <a:pt x="332311" y="330569"/>
                      <a:pt x="308498" y="375020"/>
                      <a:pt x="286273" y="405182"/>
                    </a:cubicBezTo>
                    <a:cubicBezTo>
                      <a:pt x="264048" y="435344"/>
                      <a:pt x="249760" y="457570"/>
                      <a:pt x="219598" y="481382"/>
                    </a:cubicBezTo>
                    <a:cubicBezTo>
                      <a:pt x="189436" y="505194"/>
                      <a:pt x="141810" y="518688"/>
                      <a:pt x="105298" y="548057"/>
                    </a:cubicBezTo>
                    <a:cubicBezTo>
                      <a:pt x="68786" y="577426"/>
                      <a:pt x="-7018" y="627431"/>
                      <a:pt x="523" y="657594"/>
                    </a:cubicBezTo>
                    <a:cubicBezTo>
                      <a:pt x="8064" y="687757"/>
                      <a:pt x="104901" y="719508"/>
                      <a:pt x="150542" y="729033"/>
                    </a:cubicBezTo>
                    <a:cubicBezTo>
                      <a:pt x="196183" y="738558"/>
                      <a:pt x="240236" y="712760"/>
                      <a:pt x="274367" y="714744"/>
                    </a:cubicBezTo>
                    <a:cubicBezTo>
                      <a:pt x="308498" y="716728"/>
                      <a:pt x="326754" y="726650"/>
                      <a:pt x="355329" y="740937"/>
                    </a:cubicBezTo>
                    <a:cubicBezTo>
                      <a:pt x="383904" y="755224"/>
                      <a:pt x="407717" y="781418"/>
                      <a:pt x="445817" y="800468"/>
                    </a:cubicBezTo>
                    <a:cubicBezTo>
                      <a:pt x="483917" y="819518"/>
                      <a:pt x="547020" y="827457"/>
                      <a:pt x="581548" y="833807"/>
                    </a:cubicBezTo>
                    <a:cubicBezTo>
                      <a:pt x="616076" y="840157"/>
                      <a:pt x="613695" y="844125"/>
                      <a:pt x="652985" y="838569"/>
                    </a:cubicBezTo>
                    <a:close/>
                  </a:path>
                </a:pathLst>
              </a:custGeom>
              <a:gradFill flip="none" rotWithShape="1">
                <a:gsLst>
                  <a:gs pos="0">
                    <a:srgbClr val="51393C"/>
                  </a:gs>
                  <a:gs pos="50000">
                    <a:srgbClr val="9D7378"/>
                  </a:gs>
                  <a:gs pos="100000">
                    <a:srgbClr val="6E4E53">
                      <a:tint val="23500"/>
                      <a:satMod val="160000"/>
                    </a:srgbClr>
                  </a:gs>
                </a:gsLst>
                <a:lin ang="162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3" name="椭圆 402"/>
              <p:cNvSpPr/>
              <p:nvPr/>
            </p:nvSpPr>
            <p:spPr>
              <a:xfrm rot="1200000">
                <a:off x="5172074" y="2313476"/>
                <a:ext cx="86400" cy="396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4" name="椭圆 403"/>
              <p:cNvSpPr/>
              <p:nvPr/>
            </p:nvSpPr>
            <p:spPr>
              <a:xfrm rot="420000">
                <a:off x="5738346" y="2403993"/>
                <a:ext cx="86400" cy="36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5" name="椭圆 404"/>
              <p:cNvSpPr/>
              <p:nvPr/>
            </p:nvSpPr>
            <p:spPr>
              <a:xfrm>
                <a:off x="6298455" y="2459413"/>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6" name="椭圆 405"/>
              <p:cNvSpPr/>
              <p:nvPr/>
            </p:nvSpPr>
            <p:spPr>
              <a:xfrm rot="-300000">
                <a:off x="6846136" y="2445124"/>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7" name="椭圆 406"/>
              <p:cNvSpPr/>
              <p:nvPr/>
            </p:nvSpPr>
            <p:spPr>
              <a:xfrm rot="-600000">
                <a:off x="7446205" y="2349524"/>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8" name="椭圆 407"/>
              <p:cNvSpPr/>
              <p:nvPr/>
            </p:nvSpPr>
            <p:spPr>
              <a:xfrm rot="2100000">
                <a:off x="7641885" y="2102316"/>
                <a:ext cx="86400" cy="36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8" name="任意多边形 47"/>
            <p:cNvSpPr/>
            <p:nvPr/>
          </p:nvSpPr>
          <p:spPr>
            <a:xfrm>
              <a:off x="3390900" y="704434"/>
              <a:ext cx="5760000" cy="1785808"/>
            </a:xfrm>
            <a:custGeom>
              <a:avLst/>
              <a:gdLst>
                <a:gd name="connsiteX0" fmla="*/ 2931654 w 5760000"/>
                <a:gd name="connsiteY0" fmla="*/ 862 h 1785808"/>
                <a:gd name="connsiteX1" fmla="*/ 3071813 w 5760000"/>
                <a:gd name="connsiteY1" fmla="*/ 9941 h 1785808"/>
                <a:gd name="connsiteX2" fmla="*/ 3709988 w 5760000"/>
                <a:gd name="connsiteY2" fmla="*/ 133766 h 1785808"/>
                <a:gd name="connsiteX3" fmla="*/ 4076700 w 5760000"/>
                <a:gd name="connsiteY3" fmla="*/ 279022 h 1785808"/>
                <a:gd name="connsiteX4" fmla="*/ 4291013 w 5760000"/>
                <a:gd name="connsiteY4" fmla="*/ 400466 h 1785808"/>
                <a:gd name="connsiteX5" fmla="*/ 4614863 w 5760000"/>
                <a:gd name="connsiteY5" fmla="*/ 633829 h 1785808"/>
                <a:gd name="connsiteX6" fmla="*/ 5036344 w 5760000"/>
                <a:gd name="connsiteY6" fmla="*/ 879097 h 1785808"/>
                <a:gd name="connsiteX7" fmla="*/ 5476875 w 5760000"/>
                <a:gd name="connsiteY7" fmla="*/ 1014829 h 1785808"/>
                <a:gd name="connsiteX8" fmla="*/ 5724525 w 5760000"/>
                <a:gd name="connsiteY8" fmla="*/ 1052929 h 1785808"/>
                <a:gd name="connsiteX9" fmla="*/ 5760000 w 5760000"/>
                <a:gd name="connsiteY9" fmla="*/ 1056741 h 1785808"/>
                <a:gd name="connsiteX10" fmla="*/ 5760000 w 5760000"/>
                <a:gd name="connsiteY10" fmla="*/ 1725230 h 1785808"/>
                <a:gd name="connsiteX11" fmla="*/ 5729287 w 5760000"/>
                <a:gd name="connsiteY11" fmla="*/ 1719679 h 1785808"/>
                <a:gd name="connsiteX12" fmla="*/ 5457824 w 5760000"/>
                <a:gd name="connsiteY12" fmla="*/ 1686341 h 1785808"/>
                <a:gd name="connsiteX13" fmla="*/ 5022056 w 5760000"/>
                <a:gd name="connsiteY13" fmla="*/ 1648241 h 1785808"/>
                <a:gd name="connsiteX14" fmla="*/ 4462462 w 5760000"/>
                <a:gd name="connsiteY14" fmla="*/ 1657766 h 1785808"/>
                <a:gd name="connsiteX15" fmla="*/ 4064793 w 5760000"/>
                <a:gd name="connsiteY15" fmla="*/ 1719679 h 1785808"/>
                <a:gd name="connsiteX16" fmla="*/ 3467099 w 5760000"/>
                <a:gd name="connsiteY16" fmla="*/ 1769685 h 1785808"/>
                <a:gd name="connsiteX17" fmla="*/ 2838449 w 5760000"/>
                <a:gd name="connsiteY17" fmla="*/ 1783973 h 1785808"/>
                <a:gd name="connsiteX18" fmla="*/ 2347912 w 5760000"/>
                <a:gd name="connsiteY18" fmla="*/ 1733966 h 1785808"/>
                <a:gd name="connsiteX19" fmla="*/ 1883568 w 5760000"/>
                <a:gd name="connsiteY19" fmla="*/ 1655384 h 1785808"/>
                <a:gd name="connsiteX20" fmla="*/ 1462087 w 5760000"/>
                <a:gd name="connsiteY20" fmla="*/ 1576803 h 1785808"/>
                <a:gd name="connsiteX21" fmla="*/ 990599 w 5760000"/>
                <a:gd name="connsiteY21" fmla="*/ 1531560 h 1785808"/>
                <a:gd name="connsiteX22" fmla="*/ 557212 w 5760000"/>
                <a:gd name="connsiteY22" fmla="*/ 1562516 h 1785808"/>
                <a:gd name="connsiteX23" fmla="*/ 95249 w 5760000"/>
                <a:gd name="connsiteY23" fmla="*/ 1610142 h 1785808"/>
                <a:gd name="connsiteX24" fmla="*/ 15422 w 5760000"/>
                <a:gd name="connsiteY24" fmla="*/ 1619667 h 1785808"/>
                <a:gd name="connsiteX25" fmla="*/ 0 w 5760000"/>
                <a:gd name="connsiteY25" fmla="*/ 1621627 h 1785808"/>
                <a:gd name="connsiteX26" fmla="*/ 0 w 5760000"/>
                <a:gd name="connsiteY26" fmla="*/ 921933 h 1785808"/>
                <a:gd name="connsiteX27" fmla="*/ 94692 w 5760000"/>
                <a:gd name="connsiteY27" fmla="*/ 920992 h 1785808"/>
                <a:gd name="connsiteX28" fmla="*/ 190500 w 5760000"/>
                <a:gd name="connsiteY28" fmla="*/ 914816 h 1785808"/>
                <a:gd name="connsiteX29" fmla="*/ 576263 w 5760000"/>
                <a:gd name="connsiteY29" fmla="*/ 838616 h 1785808"/>
                <a:gd name="connsiteX30" fmla="*/ 938213 w 5760000"/>
                <a:gd name="connsiteY30" fmla="*/ 724316 h 1785808"/>
                <a:gd name="connsiteX31" fmla="*/ 1285875 w 5760000"/>
                <a:gd name="connsiteY31" fmla="*/ 533816 h 1785808"/>
                <a:gd name="connsiteX32" fmla="*/ 1528763 w 5760000"/>
                <a:gd name="connsiteY32" fmla="*/ 359985 h 1785808"/>
                <a:gd name="connsiteX33" fmla="*/ 1764507 w 5760000"/>
                <a:gd name="connsiteY33" fmla="*/ 195679 h 1785808"/>
                <a:gd name="connsiteX34" fmla="*/ 2119313 w 5760000"/>
                <a:gd name="connsiteY34" fmla="*/ 71854 h 1785808"/>
                <a:gd name="connsiteX35" fmla="*/ 2552700 w 5760000"/>
                <a:gd name="connsiteY35" fmla="*/ 14704 h 1785808"/>
                <a:gd name="connsiteX36" fmla="*/ 2931654 w 5760000"/>
                <a:gd name="connsiteY36" fmla="*/ 862 h 1785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760000" h="1785808">
                  <a:moveTo>
                    <a:pt x="2931654" y="862"/>
                  </a:moveTo>
                  <a:cubicBezTo>
                    <a:pt x="2976960" y="2152"/>
                    <a:pt x="3023593" y="4980"/>
                    <a:pt x="3071813" y="9941"/>
                  </a:cubicBezTo>
                  <a:cubicBezTo>
                    <a:pt x="3264694" y="29785"/>
                    <a:pt x="3542507" y="88919"/>
                    <a:pt x="3709988" y="133766"/>
                  </a:cubicBezTo>
                  <a:cubicBezTo>
                    <a:pt x="3877469" y="178613"/>
                    <a:pt x="3979862" y="234572"/>
                    <a:pt x="4076700" y="279022"/>
                  </a:cubicBezTo>
                  <a:cubicBezTo>
                    <a:pt x="4173538" y="323472"/>
                    <a:pt x="4201319" y="341332"/>
                    <a:pt x="4291013" y="400466"/>
                  </a:cubicBezTo>
                  <a:cubicBezTo>
                    <a:pt x="4380707" y="459600"/>
                    <a:pt x="4490641" y="554057"/>
                    <a:pt x="4614863" y="633829"/>
                  </a:cubicBezTo>
                  <a:cubicBezTo>
                    <a:pt x="4739085" y="713601"/>
                    <a:pt x="4892676" y="815597"/>
                    <a:pt x="5036344" y="879097"/>
                  </a:cubicBezTo>
                  <a:cubicBezTo>
                    <a:pt x="5180012" y="942597"/>
                    <a:pt x="5362178" y="985857"/>
                    <a:pt x="5476875" y="1014829"/>
                  </a:cubicBezTo>
                  <a:cubicBezTo>
                    <a:pt x="5591572" y="1043801"/>
                    <a:pt x="5650706" y="1043404"/>
                    <a:pt x="5724525" y="1052929"/>
                  </a:cubicBezTo>
                  <a:lnTo>
                    <a:pt x="5760000" y="1056741"/>
                  </a:lnTo>
                  <a:lnTo>
                    <a:pt x="5760000" y="1725230"/>
                  </a:lnTo>
                  <a:lnTo>
                    <a:pt x="5729287" y="1719679"/>
                  </a:lnTo>
                  <a:cubicBezTo>
                    <a:pt x="5655468" y="1708566"/>
                    <a:pt x="5575696" y="1698247"/>
                    <a:pt x="5457824" y="1686341"/>
                  </a:cubicBezTo>
                  <a:cubicBezTo>
                    <a:pt x="5339952" y="1674435"/>
                    <a:pt x="5187950" y="1653004"/>
                    <a:pt x="5022056" y="1648241"/>
                  </a:cubicBezTo>
                  <a:cubicBezTo>
                    <a:pt x="4856162" y="1643479"/>
                    <a:pt x="4622006" y="1645860"/>
                    <a:pt x="4462462" y="1657766"/>
                  </a:cubicBezTo>
                  <a:cubicBezTo>
                    <a:pt x="4302918" y="1669672"/>
                    <a:pt x="4230687" y="1701026"/>
                    <a:pt x="4064793" y="1719679"/>
                  </a:cubicBezTo>
                  <a:cubicBezTo>
                    <a:pt x="3898899" y="1738332"/>
                    <a:pt x="3671490" y="1758969"/>
                    <a:pt x="3467099" y="1769685"/>
                  </a:cubicBezTo>
                  <a:cubicBezTo>
                    <a:pt x="3262708" y="1780401"/>
                    <a:pt x="3024980" y="1789926"/>
                    <a:pt x="2838449" y="1783973"/>
                  </a:cubicBezTo>
                  <a:cubicBezTo>
                    <a:pt x="2651918" y="1778020"/>
                    <a:pt x="2507059" y="1755397"/>
                    <a:pt x="2347912" y="1733966"/>
                  </a:cubicBezTo>
                  <a:cubicBezTo>
                    <a:pt x="2188765" y="1712535"/>
                    <a:pt x="2031206" y="1681578"/>
                    <a:pt x="1883568" y="1655384"/>
                  </a:cubicBezTo>
                  <a:cubicBezTo>
                    <a:pt x="1735931" y="1629190"/>
                    <a:pt x="1610915" y="1597440"/>
                    <a:pt x="1462087" y="1576803"/>
                  </a:cubicBezTo>
                  <a:cubicBezTo>
                    <a:pt x="1313259" y="1556166"/>
                    <a:pt x="1141412" y="1533941"/>
                    <a:pt x="990599" y="1531560"/>
                  </a:cubicBezTo>
                  <a:cubicBezTo>
                    <a:pt x="839787" y="1529179"/>
                    <a:pt x="706437" y="1549419"/>
                    <a:pt x="557212" y="1562516"/>
                  </a:cubicBezTo>
                  <a:cubicBezTo>
                    <a:pt x="407987" y="1575613"/>
                    <a:pt x="211137" y="1595855"/>
                    <a:pt x="95249" y="1610142"/>
                  </a:cubicBezTo>
                  <a:cubicBezTo>
                    <a:pt x="66277" y="1613714"/>
                    <a:pt x="39662" y="1616790"/>
                    <a:pt x="15422" y="1619667"/>
                  </a:cubicBezTo>
                  <a:lnTo>
                    <a:pt x="0" y="1621627"/>
                  </a:lnTo>
                  <a:lnTo>
                    <a:pt x="0" y="921933"/>
                  </a:lnTo>
                  <a:lnTo>
                    <a:pt x="94692" y="920992"/>
                  </a:lnTo>
                  <a:cubicBezTo>
                    <a:pt x="127645" y="919827"/>
                    <a:pt x="160338" y="917793"/>
                    <a:pt x="190500" y="914816"/>
                  </a:cubicBezTo>
                  <a:cubicBezTo>
                    <a:pt x="311150" y="902910"/>
                    <a:pt x="451644" y="870366"/>
                    <a:pt x="576263" y="838616"/>
                  </a:cubicBezTo>
                  <a:cubicBezTo>
                    <a:pt x="700882" y="806866"/>
                    <a:pt x="819944" y="775116"/>
                    <a:pt x="938213" y="724316"/>
                  </a:cubicBezTo>
                  <a:cubicBezTo>
                    <a:pt x="1056482" y="673516"/>
                    <a:pt x="1187450" y="594538"/>
                    <a:pt x="1285875" y="533816"/>
                  </a:cubicBezTo>
                  <a:cubicBezTo>
                    <a:pt x="1384300" y="473094"/>
                    <a:pt x="1448991" y="416341"/>
                    <a:pt x="1528763" y="359985"/>
                  </a:cubicBezTo>
                  <a:cubicBezTo>
                    <a:pt x="1608535" y="303629"/>
                    <a:pt x="1666082" y="243701"/>
                    <a:pt x="1764507" y="195679"/>
                  </a:cubicBezTo>
                  <a:cubicBezTo>
                    <a:pt x="1862932" y="147657"/>
                    <a:pt x="1987947" y="102017"/>
                    <a:pt x="2119313" y="71854"/>
                  </a:cubicBezTo>
                  <a:cubicBezTo>
                    <a:pt x="2250679" y="41691"/>
                    <a:pt x="2393950" y="25023"/>
                    <a:pt x="2552700" y="14704"/>
                  </a:cubicBezTo>
                  <a:cubicBezTo>
                    <a:pt x="2671763" y="6965"/>
                    <a:pt x="2795737" y="-3007"/>
                    <a:pt x="2931654" y="862"/>
                  </a:cubicBezTo>
                  <a:close/>
                </a:path>
              </a:pathLst>
            </a:custGeom>
            <a:gradFill flip="none" rotWithShape="1">
              <a:gsLst>
                <a:gs pos="74300">
                  <a:srgbClr val="963246"/>
                </a:gs>
                <a:gs pos="23850">
                  <a:srgbClr val="663664"/>
                </a:gs>
                <a:gs pos="0">
                  <a:srgbClr val="170810"/>
                </a:gs>
                <a:gs pos="50000">
                  <a:srgbClr val="9A456F"/>
                </a:gs>
                <a:gs pos="100000">
                  <a:srgbClr val="40181C"/>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9" name="组合 48"/>
            <p:cNvGrpSpPr/>
            <p:nvPr/>
          </p:nvGrpSpPr>
          <p:grpSpPr>
            <a:xfrm>
              <a:off x="4818803" y="1060758"/>
              <a:ext cx="3129948" cy="1090100"/>
              <a:chOff x="4818803" y="1470333"/>
              <a:chExt cx="3129948" cy="1090100"/>
            </a:xfrm>
          </p:grpSpPr>
          <p:sp>
            <p:nvSpPr>
              <p:cNvPr id="393" name="任意多边形 392"/>
              <p:cNvSpPr/>
              <p:nvPr/>
            </p:nvSpPr>
            <p:spPr>
              <a:xfrm>
                <a:off x="4818803" y="1470333"/>
                <a:ext cx="3129948" cy="1090100"/>
              </a:xfrm>
              <a:custGeom>
                <a:avLst/>
                <a:gdLst>
                  <a:gd name="connsiteX0" fmla="*/ 1472459 w 3129948"/>
                  <a:gd name="connsiteY0" fmla="*/ 1279 h 1090100"/>
                  <a:gd name="connsiteX1" fmla="*/ 1829646 w 3129948"/>
                  <a:gd name="connsiteY1" fmla="*/ 63191 h 1090100"/>
                  <a:gd name="connsiteX2" fmla="*/ 2253509 w 3129948"/>
                  <a:gd name="connsiteY2" fmla="*/ 201304 h 1090100"/>
                  <a:gd name="connsiteX3" fmla="*/ 2577359 w 3129948"/>
                  <a:gd name="connsiteY3" fmla="*/ 382279 h 1090100"/>
                  <a:gd name="connsiteX4" fmla="*/ 2772621 w 3129948"/>
                  <a:gd name="connsiteY4" fmla="*/ 520391 h 1090100"/>
                  <a:gd name="connsiteX5" fmla="*/ 2944071 w 3129948"/>
                  <a:gd name="connsiteY5" fmla="*/ 639454 h 1090100"/>
                  <a:gd name="connsiteX6" fmla="*/ 3072659 w 3129948"/>
                  <a:gd name="connsiteY6" fmla="*/ 729941 h 1090100"/>
                  <a:gd name="connsiteX7" fmla="*/ 3129809 w 3129948"/>
                  <a:gd name="connsiteY7" fmla="*/ 791854 h 1090100"/>
                  <a:gd name="connsiteX8" fmla="*/ 3058371 w 3129948"/>
                  <a:gd name="connsiteY8" fmla="*/ 832335 h 1090100"/>
                  <a:gd name="connsiteX9" fmla="*/ 2805959 w 3129948"/>
                  <a:gd name="connsiteY9" fmla="*/ 929966 h 1090100"/>
                  <a:gd name="connsiteX10" fmla="*/ 2339234 w 3129948"/>
                  <a:gd name="connsiteY10" fmla="*/ 1034741 h 1090100"/>
                  <a:gd name="connsiteX11" fmla="*/ 1862984 w 3129948"/>
                  <a:gd name="connsiteY11" fmla="*/ 1087129 h 1090100"/>
                  <a:gd name="connsiteX12" fmla="*/ 1381971 w 3129948"/>
                  <a:gd name="connsiteY12" fmla="*/ 1077604 h 1090100"/>
                  <a:gd name="connsiteX13" fmla="*/ 1015259 w 3129948"/>
                  <a:gd name="connsiteY13" fmla="*/ 1027598 h 1090100"/>
                  <a:gd name="connsiteX14" fmla="*/ 829521 w 3129948"/>
                  <a:gd name="connsiteY14" fmla="*/ 1008547 h 1090100"/>
                  <a:gd name="connsiteX15" fmla="*/ 686646 w 3129948"/>
                  <a:gd name="connsiteY15" fmla="*/ 972829 h 1090100"/>
                  <a:gd name="connsiteX16" fmla="*/ 505671 w 3129948"/>
                  <a:gd name="connsiteY16" fmla="*/ 963304 h 1090100"/>
                  <a:gd name="connsiteX17" fmla="*/ 267546 w 3129948"/>
                  <a:gd name="connsiteY17" fmla="*/ 901391 h 1090100"/>
                  <a:gd name="connsiteX18" fmla="*/ 67521 w 3129948"/>
                  <a:gd name="connsiteY18" fmla="*/ 815666 h 1090100"/>
                  <a:gd name="connsiteX19" fmla="*/ 846 w 3129948"/>
                  <a:gd name="connsiteY19" fmla="*/ 744229 h 1090100"/>
                  <a:gd name="connsiteX20" fmla="*/ 34184 w 3129948"/>
                  <a:gd name="connsiteY20" fmla="*/ 677554 h 1090100"/>
                  <a:gd name="connsiteX21" fmla="*/ 96096 w 3129948"/>
                  <a:gd name="connsiteY21" fmla="*/ 591829 h 1090100"/>
                  <a:gd name="connsiteX22" fmla="*/ 224684 w 3129948"/>
                  <a:gd name="connsiteY22" fmla="*/ 432284 h 1090100"/>
                  <a:gd name="connsiteX23" fmla="*/ 438996 w 3129948"/>
                  <a:gd name="connsiteY23" fmla="*/ 267979 h 1090100"/>
                  <a:gd name="connsiteX24" fmla="*/ 727127 w 3129948"/>
                  <a:gd name="connsiteY24" fmla="*/ 127485 h 1090100"/>
                  <a:gd name="connsiteX25" fmla="*/ 1134321 w 3129948"/>
                  <a:gd name="connsiteY25" fmla="*/ 29854 h 1090100"/>
                  <a:gd name="connsiteX26" fmla="*/ 1472459 w 3129948"/>
                  <a:gd name="connsiteY26" fmla="*/ 1279 h 1090100"/>
                  <a:gd name="connsiteX27" fmla="*/ 1481983 w 3129948"/>
                  <a:gd name="connsiteY27" fmla="*/ 63191 h 1090100"/>
                  <a:gd name="connsiteX28" fmla="*/ 1386733 w 3129948"/>
                  <a:gd name="connsiteY28" fmla="*/ 84623 h 1090100"/>
                  <a:gd name="connsiteX29" fmla="*/ 1315296 w 3129948"/>
                  <a:gd name="connsiteY29" fmla="*/ 127485 h 1090100"/>
                  <a:gd name="connsiteX30" fmla="*/ 1210520 w 3129948"/>
                  <a:gd name="connsiteY30" fmla="*/ 148916 h 1090100"/>
                  <a:gd name="connsiteX31" fmla="*/ 1081933 w 3129948"/>
                  <a:gd name="connsiteY31" fmla="*/ 108435 h 1090100"/>
                  <a:gd name="connsiteX32" fmla="*/ 967633 w 3129948"/>
                  <a:gd name="connsiteY32" fmla="*/ 127485 h 1090100"/>
                  <a:gd name="connsiteX33" fmla="*/ 900958 w 3129948"/>
                  <a:gd name="connsiteY33" fmla="*/ 167966 h 1090100"/>
                  <a:gd name="connsiteX34" fmla="*/ 834283 w 3129948"/>
                  <a:gd name="connsiteY34" fmla="*/ 225116 h 1090100"/>
                  <a:gd name="connsiteX35" fmla="*/ 739033 w 3129948"/>
                  <a:gd name="connsiteY35" fmla="*/ 263216 h 1090100"/>
                  <a:gd name="connsiteX36" fmla="*/ 605683 w 3129948"/>
                  <a:gd name="connsiteY36" fmla="*/ 258454 h 1090100"/>
                  <a:gd name="connsiteX37" fmla="*/ 510433 w 3129948"/>
                  <a:gd name="connsiteY37" fmla="*/ 287029 h 1090100"/>
                  <a:gd name="connsiteX38" fmla="*/ 453283 w 3129948"/>
                  <a:gd name="connsiteY38" fmla="*/ 363229 h 1090100"/>
                  <a:gd name="connsiteX39" fmla="*/ 386608 w 3129948"/>
                  <a:gd name="connsiteY39" fmla="*/ 468004 h 1090100"/>
                  <a:gd name="connsiteX40" fmla="*/ 319933 w 3129948"/>
                  <a:gd name="connsiteY40" fmla="*/ 544204 h 1090100"/>
                  <a:gd name="connsiteX41" fmla="*/ 205633 w 3129948"/>
                  <a:gd name="connsiteY41" fmla="*/ 610879 h 1090100"/>
                  <a:gd name="connsiteX42" fmla="*/ 100858 w 3129948"/>
                  <a:gd name="connsiteY42" fmla="*/ 720416 h 1090100"/>
                  <a:gd name="connsiteX43" fmla="*/ 250877 w 3129948"/>
                  <a:gd name="connsiteY43" fmla="*/ 791855 h 1090100"/>
                  <a:gd name="connsiteX44" fmla="*/ 374702 w 3129948"/>
                  <a:gd name="connsiteY44" fmla="*/ 777566 h 1090100"/>
                  <a:gd name="connsiteX45" fmla="*/ 455664 w 3129948"/>
                  <a:gd name="connsiteY45" fmla="*/ 803759 h 1090100"/>
                  <a:gd name="connsiteX46" fmla="*/ 546152 w 3129948"/>
                  <a:gd name="connsiteY46" fmla="*/ 863290 h 1090100"/>
                  <a:gd name="connsiteX47" fmla="*/ 681883 w 3129948"/>
                  <a:gd name="connsiteY47" fmla="*/ 896629 h 1090100"/>
                  <a:gd name="connsiteX48" fmla="*/ 753320 w 3129948"/>
                  <a:gd name="connsiteY48" fmla="*/ 901391 h 1090100"/>
                  <a:gd name="connsiteX49" fmla="*/ 917626 w 3129948"/>
                  <a:gd name="connsiteY49" fmla="*/ 863290 h 1090100"/>
                  <a:gd name="connsiteX50" fmla="*/ 1034308 w 3129948"/>
                  <a:gd name="connsiteY50" fmla="*/ 884722 h 1090100"/>
                  <a:gd name="connsiteX51" fmla="*/ 1139083 w 3129948"/>
                  <a:gd name="connsiteY51" fmla="*/ 944254 h 1090100"/>
                  <a:gd name="connsiteX52" fmla="*/ 1281958 w 3129948"/>
                  <a:gd name="connsiteY52" fmla="*/ 972829 h 1090100"/>
                  <a:gd name="connsiteX53" fmla="*/ 1429596 w 3129948"/>
                  <a:gd name="connsiteY53" fmla="*/ 937110 h 1090100"/>
                  <a:gd name="connsiteX54" fmla="*/ 1560564 w 3129948"/>
                  <a:gd name="connsiteY54" fmla="*/ 932348 h 1090100"/>
                  <a:gd name="connsiteX55" fmla="*/ 1689152 w 3129948"/>
                  <a:gd name="connsiteY55" fmla="*/ 970448 h 1090100"/>
                  <a:gd name="connsiteX56" fmla="*/ 1815358 w 3129948"/>
                  <a:gd name="connsiteY56" fmla="*/ 996641 h 1090100"/>
                  <a:gd name="connsiteX57" fmla="*/ 1929658 w 3129948"/>
                  <a:gd name="connsiteY57" fmla="*/ 963304 h 1090100"/>
                  <a:gd name="connsiteX58" fmla="*/ 2065388 w 3129948"/>
                  <a:gd name="connsiteY58" fmla="*/ 906154 h 1090100"/>
                  <a:gd name="connsiteX59" fmla="*/ 2210645 w 3129948"/>
                  <a:gd name="connsiteY59" fmla="*/ 937111 h 1090100"/>
                  <a:gd name="connsiteX60" fmla="*/ 2324945 w 3129948"/>
                  <a:gd name="connsiteY60" fmla="*/ 949016 h 1090100"/>
                  <a:gd name="connsiteX61" fmla="*/ 2491633 w 3129948"/>
                  <a:gd name="connsiteY61" fmla="*/ 901391 h 1090100"/>
                  <a:gd name="connsiteX62" fmla="*/ 2608314 w 3129948"/>
                  <a:gd name="connsiteY62" fmla="*/ 820428 h 1090100"/>
                  <a:gd name="connsiteX63" fmla="*/ 2686895 w 3129948"/>
                  <a:gd name="connsiteY63" fmla="*/ 803760 h 1090100"/>
                  <a:gd name="connsiteX64" fmla="*/ 2801195 w 3129948"/>
                  <a:gd name="connsiteY64" fmla="*/ 818047 h 1090100"/>
                  <a:gd name="connsiteX65" fmla="*/ 2882158 w 3129948"/>
                  <a:gd name="connsiteY65" fmla="*/ 806141 h 1090100"/>
                  <a:gd name="connsiteX66" fmla="*/ 2967883 w 3129948"/>
                  <a:gd name="connsiteY66" fmla="*/ 763279 h 1090100"/>
                  <a:gd name="connsiteX67" fmla="*/ 2934545 w 3129948"/>
                  <a:gd name="connsiteY67" fmla="*/ 744229 h 1090100"/>
                  <a:gd name="connsiteX68" fmla="*/ 2846439 w 3129948"/>
                  <a:gd name="connsiteY68" fmla="*/ 706129 h 1090100"/>
                  <a:gd name="connsiteX69" fmla="*/ 2772620 w 3129948"/>
                  <a:gd name="connsiteY69" fmla="*/ 629929 h 1090100"/>
                  <a:gd name="connsiteX70" fmla="*/ 2686895 w 3129948"/>
                  <a:gd name="connsiteY70" fmla="*/ 558491 h 1090100"/>
                  <a:gd name="connsiteX71" fmla="*/ 2534495 w 3129948"/>
                  <a:gd name="connsiteY71" fmla="*/ 544204 h 1090100"/>
                  <a:gd name="connsiteX72" fmla="*/ 2453533 w 3129948"/>
                  <a:gd name="connsiteY72" fmla="*/ 491816 h 1090100"/>
                  <a:gd name="connsiteX73" fmla="*/ 2415433 w 3129948"/>
                  <a:gd name="connsiteY73" fmla="*/ 401329 h 1090100"/>
                  <a:gd name="connsiteX74" fmla="*/ 2339233 w 3129948"/>
                  <a:gd name="connsiteY74" fmla="*/ 339416 h 1090100"/>
                  <a:gd name="connsiteX75" fmla="*/ 2258270 w 3129948"/>
                  <a:gd name="connsiteY75" fmla="*/ 334654 h 1090100"/>
                  <a:gd name="connsiteX76" fmla="*/ 2132064 w 3129948"/>
                  <a:gd name="connsiteY76" fmla="*/ 315604 h 1090100"/>
                  <a:gd name="connsiteX77" fmla="*/ 2043958 w 3129948"/>
                  <a:gd name="connsiteY77" fmla="*/ 239404 h 1090100"/>
                  <a:gd name="connsiteX78" fmla="*/ 1958233 w 3129948"/>
                  <a:gd name="connsiteY78" fmla="*/ 167966 h 1090100"/>
                  <a:gd name="connsiteX79" fmla="*/ 1882033 w 3129948"/>
                  <a:gd name="connsiteY79" fmla="*/ 167966 h 1090100"/>
                  <a:gd name="connsiteX80" fmla="*/ 1782020 w 3129948"/>
                  <a:gd name="connsiteY80" fmla="*/ 191779 h 1090100"/>
                  <a:gd name="connsiteX81" fmla="*/ 1674864 w 3129948"/>
                  <a:gd name="connsiteY81" fmla="*/ 182254 h 1090100"/>
                  <a:gd name="connsiteX82" fmla="*/ 1572470 w 3129948"/>
                  <a:gd name="connsiteY82" fmla="*/ 101291 h 1090100"/>
                  <a:gd name="connsiteX83" fmla="*/ 1481983 w 3129948"/>
                  <a:gd name="connsiteY83" fmla="*/ 63191 h 1090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3129948" h="1090100">
                    <a:moveTo>
                      <a:pt x="1472459" y="1279"/>
                    </a:moveTo>
                    <a:cubicBezTo>
                      <a:pt x="1588346" y="6835"/>
                      <a:pt x="1699471" y="29854"/>
                      <a:pt x="1829646" y="63191"/>
                    </a:cubicBezTo>
                    <a:cubicBezTo>
                      <a:pt x="1959821" y="96528"/>
                      <a:pt x="2128890" y="148123"/>
                      <a:pt x="2253509" y="201304"/>
                    </a:cubicBezTo>
                    <a:cubicBezTo>
                      <a:pt x="2378128" y="254485"/>
                      <a:pt x="2490840" y="329098"/>
                      <a:pt x="2577359" y="382279"/>
                    </a:cubicBezTo>
                    <a:cubicBezTo>
                      <a:pt x="2663878" y="435460"/>
                      <a:pt x="2772621" y="520391"/>
                      <a:pt x="2772621" y="520391"/>
                    </a:cubicBezTo>
                    <a:lnTo>
                      <a:pt x="2944071" y="639454"/>
                    </a:lnTo>
                    <a:cubicBezTo>
                      <a:pt x="2994077" y="674379"/>
                      <a:pt x="3041703" y="704541"/>
                      <a:pt x="3072659" y="729941"/>
                    </a:cubicBezTo>
                    <a:cubicBezTo>
                      <a:pt x="3103615" y="755341"/>
                      <a:pt x="3132190" y="774788"/>
                      <a:pt x="3129809" y="791854"/>
                    </a:cubicBezTo>
                    <a:cubicBezTo>
                      <a:pt x="3127428" y="808920"/>
                      <a:pt x="3058371" y="832335"/>
                      <a:pt x="3058371" y="832335"/>
                    </a:cubicBezTo>
                    <a:cubicBezTo>
                      <a:pt x="3004396" y="855354"/>
                      <a:pt x="2925815" y="896232"/>
                      <a:pt x="2805959" y="929966"/>
                    </a:cubicBezTo>
                    <a:cubicBezTo>
                      <a:pt x="2686103" y="963700"/>
                      <a:pt x="2496396" y="1008547"/>
                      <a:pt x="2339234" y="1034741"/>
                    </a:cubicBezTo>
                    <a:cubicBezTo>
                      <a:pt x="2182072" y="1060935"/>
                      <a:pt x="2022528" y="1079985"/>
                      <a:pt x="1862984" y="1087129"/>
                    </a:cubicBezTo>
                    <a:cubicBezTo>
                      <a:pt x="1703440" y="1094273"/>
                      <a:pt x="1523258" y="1087526"/>
                      <a:pt x="1381971" y="1077604"/>
                    </a:cubicBezTo>
                    <a:cubicBezTo>
                      <a:pt x="1240684" y="1067682"/>
                      <a:pt x="1107334" y="1039107"/>
                      <a:pt x="1015259" y="1027598"/>
                    </a:cubicBezTo>
                    <a:cubicBezTo>
                      <a:pt x="923184" y="1016089"/>
                      <a:pt x="884290" y="1017675"/>
                      <a:pt x="829521" y="1008547"/>
                    </a:cubicBezTo>
                    <a:cubicBezTo>
                      <a:pt x="774752" y="999419"/>
                      <a:pt x="740621" y="980370"/>
                      <a:pt x="686646" y="972829"/>
                    </a:cubicBezTo>
                    <a:cubicBezTo>
                      <a:pt x="632671" y="965288"/>
                      <a:pt x="575521" y="975210"/>
                      <a:pt x="505671" y="963304"/>
                    </a:cubicBezTo>
                    <a:cubicBezTo>
                      <a:pt x="435821" y="951398"/>
                      <a:pt x="340571" y="925997"/>
                      <a:pt x="267546" y="901391"/>
                    </a:cubicBezTo>
                    <a:cubicBezTo>
                      <a:pt x="194521" y="876785"/>
                      <a:pt x="111971" y="841860"/>
                      <a:pt x="67521" y="815666"/>
                    </a:cubicBezTo>
                    <a:cubicBezTo>
                      <a:pt x="23071" y="789472"/>
                      <a:pt x="6402" y="767248"/>
                      <a:pt x="846" y="744229"/>
                    </a:cubicBezTo>
                    <a:cubicBezTo>
                      <a:pt x="-4710" y="721210"/>
                      <a:pt x="18309" y="702954"/>
                      <a:pt x="34184" y="677554"/>
                    </a:cubicBezTo>
                    <a:cubicBezTo>
                      <a:pt x="50059" y="652154"/>
                      <a:pt x="64346" y="632707"/>
                      <a:pt x="96096" y="591829"/>
                    </a:cubicBezTo>
                    <a:cubicBezTo>
                      <a:pt x="127846" y="550951"/>
                      <a:pt x="167534" y="486259"/>
                      <a:pt x="224684" y="432284"/>
                    </a:cubicBezTo>
                    <a:cubicBezTo>
                      <a:pt x="281834" y="378309"/>
                      <a:pt x="355256" y="318779"/>
                      <a:pt x="438996" y="267979"/>
                    </a:cubicBezTo>
                    <a:cubicBezTo>
                      <a:pt x="522736" y="217179"/>
                      <a:pt x="611240" y="167173"/>
                      <a:pt x="727127" y="127485"/>
                    </a:cubicBezTo>
                    <a:cubicBezTo>
                      <a:pt x="843015" y="87798"/>
                      <a:pt x="1010099" y="50888"/>
                      <a:pt x="1134321" y="29854"/>
                    </a:cubicBezTo>
                    <a:cubicBezTo>
                      <a:pt x="1258543" y="8820"/>
                      <a:pt x="1356572" y="-4277"/>
                      <a:pt x="1472459" y="1279"/>
                    </a:cubicBezTo>
                    <a:close/>
                    <a:moveTo>
                      <a:pt x="1481983" y="63191"/>
                    </a:moveTo>
                    <a:cubicBezTo>
                      <a:pt x="1451027" y="60413"/>
                      <a:pt x="1414514" y="73907"/>
                      <a:pt x="1386733" y="84623"/>
                    </a:cubicBezTo>
                    <a:cubicBezTo>
                      <a:pt x="1358952" y="95339"/>
                      <a:pt x="1344665" y="116770"/>
                      <a:pt x="1315296" y="127485"/>
                    </a:cubicBezTo>
                    <a:cubicBezTo>
                      <a:pt x="1285927" y="138200"/>
                      <a:pt x="1249414" y="152091"/>
                      <a:pt x="1210520" y="148916"/>
                    </a:cubicBezTo>
                    <a:cubicBezTo>
                      <a:pt x="1171626" y="145741"/>
                      <a:pt x="1122414" y="112007"/>
                      <a:pt x="1081933" y="108435"/>
                    </a:cubicBezTo>
                    <a:cubicBezTo>
                      <a:pt x="1041452" y="104863"/>
                      <a:pt x="997795" y="117563"/>
                      <a:pt x="967633" y="127485"/>
                    </a:cubicBezTo>
                    <a:cubicBezTo>
                      <a:pt x="937471" y="137407"/>
                      <a:pt x="923183" y="151694"/>
                      <a:pt x="900958" y="167966"/>
                    </a:cubicBezTo>
                    <a:cubicBezTo>
                      <a:pt x="878733" y="184238"/>
                      <a:pt x="861271" y="209241"/>
                      <a:pt x="834283" y="225116"/>
                    </a:cubicBezTo>
                    <a:cubicBezTo>
                      <a:pt x="807296" y="240991"/>
                      <a:pt x="777133" y="257660"/>
                      <a:pt x="739033" y="263216"/>
                    </a:cubicBezTo>
                    <a:cubicBezTo>
                      <a:pt x="700933" y="268772"/>
                      <a:pt x="643783" y="254485"/>
                      <a:pt x="605683" y="258454"/>
                    </a:cubicBezTo>
                    <a:cubicBezTo>
                      <a:pt x="567583" y="262423"/>
                      <a:pt x="535833" y="269566"/>
                      <a:pt x="510433" y="287029"/>
                    </a:cubicBezTo>
                    <a:cubicBezTo>
                      <a:pt x="485033" y="304492"/>
                      <a:pt x="473920" y="333067"/>
                      <a:pt x="453283" y="363229"/>
                    </a:cubicBezTo>
                    <a:cubicBezTo>
                      <a:pt x="432646" y="393391"/>
                      <a:pt x="408833" y="437842"/>
                      <a:pt x="386608" y="468004"/>
                    </a:cubicBezTo>
                    <a:cubicBezTo>
                      <a:pt x="364383" y="498166"/>
                      <a:pt x="350095" y="520392"/>
                      <a:pt x="319933" y="544204"/>
                    </a:cubicBezTo>
                    <a:cubicBezTo>
                      <a:pt x="289771" y="568016"/>
                      <a:pt x="242145" y="581510"/>
                      <a:pt x="205633" y="610879"/>
                    </a:cubicBezTo>
                    <a:cubicBezTo>
                      <a:pt x="169121" y="640248"/>
                      <a:pt x="93317" y="690253"/>
                      <a:pt x="100858" y="720416"/>
                    </a:cubicBezTo>
                    <a:cubicBezTo>
                      <a:pt x="108399" y="750579"/>
                      <a:pt x="205236" y="782330"/>
                      <a:pt x="250877" y="791855"/>
                    </a:cubicBezTo>
                    <a:cubicBezTo>
                      <a:pt x="296518" y="801380"/>
                      <a:pt x="340571" y="775582"/>
                      <a:pt x="374702" y="777566"/>
                    </a:cubicBezTo>
                    <a:cubicBezTo>
                      <a:pt x="408833" y="779550"/>
                      <a:pt x="427089" y="789472"/>
                      <a:pt x="455664" y="803759"/>
                    </a:cubicBezTo>
                    <a:cubicBezTo>
                      <a:pt x="484239" y="818046"/>
                      <a:pt x="508052" y="844240"/>
                      <a:pt x="546152" y="863290"/>
                    </a:cubicBezTo>
                    <a:cubicBezTo>
                      <a:pt x="584252" y="882340"/>
                      <a:pt x="647355" y="890279"/>
                      <a:pt x="681883" y="896629"/>
                    </a:cubicBezTo>
                    <a:cubicBezTo>
                      <a:pt x="716411" y="902979"/>
                      <a:pt x="714030" y="906947"/>
                      <a:pt x="753320" y="901391"/>
                    </a:cubicBezTo>
                    <a:cubicBezTo>
                      <a:pt x="792610" y="895835"/>
                      <a:pt x="870795" y="866068"/>
                      <a:pt x="917626" y="863290"/>
                    </a:cubicBezTo>
                    <a:cubicBezTo>
                      <a:pt x="964457" y="860512"/>
                      <a:pt x="997399" y="871228"/>
                      <a:pt x="1034308" y="884722"/>
                    </a:cubicBezTo>
                    <a:cubicBezTo>
                      <a:pt x="1071217" y="898216"/>
                      <a:pt x="1097808" y="929570"/>
                      <a:pt x="1139083" y="944254"/>
                    </a:cubicBezTo>
                    <a:cubicBezTo>
                      <a:pt x="1180358" y="958938"/>
                      <a:pt x="1233539" y="974020"/>
                      <a:pt x="1281958" y="972829"/>
                    </a:cubicBezTo>
                    <a:cubicBezTo>
                      <a:pt x="1330377" y="971638"/>
                      <a:pt x="1383162" y="943857"/>
                      <a:pt x="1429596" y="937110"/>
                    </a:cubicBezTo>
                    <a:cubicBezTo>
                      <a:pt x="1476030" y="930363"/>
                      <a:pt x="1517305" y="926792"/>
                      <a:pt x="1560564" y="932348"/>
                    </a:cubicBezTo>
                    <a:cubicBezTo>
                      <a:pt x="1603823" y="937904"/>
                      <a:pt x="1646686" y="959733"/>
                      <a:pt x="1689152" y="970448"/>
                    </a:cubicBezTo>
                    <a:cubicBezTo>
                      <a:pt x="1731618" y="981163"/>
                      <a:pt x="1775274" y="997832"/>
                      <a:pt x="1815358" y="996641"/>
                    </a:cubicBezTo>
                    <a:cubicBezTo>
                      <a:pt x="1855442" y="995450"/>
                      <a:pt x="1887986" y="978385"/>
                      <a:pt x="1929658" y="963304"/>
                    </a:cubicBezTo>
                    <a:cubicBezTo>
                      <a:pt x="1971330" y="948223"/>
                      <a:pt x="2018557" y="910519"/>
                      <a:pt x="2065388" y="906154"/>
                    </a:cubicBezTo>
                    <a:cubicBezTo>
                      <a:pt x="2112219" y="901789"/>
                      <a:pt x="2167386" y="929967"/>
                      <a:pt x="2210645" y="937111"/>
                    </a:cubicBezTo>
                    <a:cubicBezTo>
                      <a:pt x="2253904" y="944255"/>
                      <a:pt x="2278114" y="954969"/>
                      <a:pt x="2324945" y="949016"/>
                    </a:cubicBezTo>
                    <a:cubicBezTo>
                      <a:pt x="2371776" y="943063"/>
                      <a:pt x="2444405" y="922822"/>
                      <a:pt x="2491633" y="901391"/>
                    </a:cubicBezTo>
                    <a:cubicBezTo>
                      <a:pt x="2538861" y="879960"/>
                      <a:pt x="2575770" y="836700"/>
                      <a:pt x="2608314" y="820428"/>
                    </a:cubicBezTo>
                    <a:cubicBezTo>
                      <a:pt x="2640858" y="804156"/>
                      <a:pt x="2654748" y="804157"/>
                      <a:pt x="2686895" y="803760"/>
                    </a:cubicBezTo>
                    <a:cubicBezTo>
                      <a:pt x="2719042" y="803363"/>
                      <a:pt x="2768651" y="817650"/>
                      <a:pt x="2801195" y="818047"/>
                    </a:cubicBezTo>
                    <a:cubicBezTo>
                      <a:pt x="2833739" y="818444"/>
                      <a:pt x="2854377" y="815269"/>
                      <a:pt x="2882158" y="806141"/>
                    </a:cubicBezTo>
                    <a:cubicBezTo>
                      <a:pt x="2909939" y="797013"/>
                      <a:pt x="2959152" y="773598"/>
                      <a:pt x="2967883" y="763279"/>
                    </a:cubicBezTo>
                    <a:cubicBezTo>
                      <a:pt x="2976614" y="752960"/>
                      <a:pt x="2954786" y="753754"/>
                      <a:pt x="2934545" y="744229"/>
                    </a:cubicBezTo>
                    <a:cubicBezTo>
                      <a:pt x="2914304" y="734704"/>
                      <a:pt x="2873426" y="725179"/>
                      <a:pt x="2846439" y="706129"/>
                    </a:cubicBezTo>
                    <a:cubicBezTo>
                      <a:pt x="2819452" y="687079"/>
                      <a:pt x="2799211" y="654535"/>
                      <a:pt x="2772620" y="629929"/>
                    </a:cubicBezTo>
                    <a:cubicBezTo>
                      <a:pt x="2746029" y="605323"/>
                      <a:pt x="2726582" y="572778"/>
                      <a:pt x="2686895" y="558491"/>
                    </a:cubicBezTo>
                    <a:cubicBezTo>
                      <a:pt x="2647208" y="544204"/>
                      <a:pt x="2573389" y="555316"/>
                      <a:pt x="2534495" y="544204"/>
                    </a:cubicBezTo>
                    <a:cubicBezTo>
                      <a:pt x="2495601" y="533092"/>
                      <a:pt x="2473377" y="515628"/>
                      <a:pt x="2453533" y="491816"/>
                    </a:cubicBezTo>
                    <a:cubicBezTo>
                      <a:pt x="2433689" y="468004"/>
                      <a:pt x="2434483" y="426729"/>
                      <a:pt x="2415433" y="401329"/>
                    </a:cubicBezTo>
                    <a:cubicBezTo>
                      <a:pt x="2396383" y="375929"/>
                      <a:pt x="2365427" y="350528"/>
                      <a:pt x="2339233" y="339416"/>
                    </a:cubicBezTo>
                    <a:cubicBezTo>
                      <a:pt x="2313039" y="328304"/>
                      <a:pt x="2292798" y="338623"/>
                      <a:pt x="2258270" y="334654"/>
                    </a:cubicBezTo>
                    <a:cubicBezTo>
                      <a:pt x="2223742" y="330685"/>
                      <a:pt x="2167783" y="331479"/>
                      <a:pt x="2132064" y="315604"/>
                    </a:cubicBezTo>
                    <a:cubicBezTo>
                      <a:pt x="2096345" y="299729"/>
                      <a:pt x="2072930" y="264010"/>
                      <a:pt x="2043958" y="239404"/>
                    </a:cubicBezTo>
                    <a:cubicBezTo>
                      <a:pt x="2014986" y="214798"/>
                      <a:pt x="1985220" y="179872"/>
                      <a:pt x="1958233" y="167966"/>
                    </a:cubicBezTo>
                    <a:cubicBezTo>
                      <a:pt x="1931246" y="156060"/>
                      <a:pt x="1911402" y="163997"/>
                      <a:pt x="1882033" y="167966"/>
                    </a:cubicBezTo>
                    <a:cubicBezTo>
                      <a:pt x="1852664" y="171935"/>
                      <a:pt x="1816548" y="189398"/>
                      <a:pt x="1782020" y="191779"/>
                    </a:cubicBezTo>
                    <a:cubicBezTo>
                      <a:pt x="1747492" y="194160"/>
                      <a:pt x="1709789" y="197335"/>
                      <a:pt x="1674864" y="182254"/>
                    </a:cubicBezTo>
                    <a:cubicBezTo>
                      <a:pt x="1639939" y="167173"/>
                      <a:pt x="1604617" y="121135"/>
                      <a:pt x="1572470" y="101291"/>
                    </a:cubicBezTo>
                    <a:cubicBezTo>
                      <a:pt x="1540323" y="81447"/>
                      <a:pt x="1512939" y="65969"/>
                      <a:pt x="1481983" y="63191"/>
                    </a:cubicBezTo>
                    <a:close/>
                  </a:path>
                </a:pathLst>
              </a:custGeom>
              <a:gradFill flip="none" rotWithShape="1">
                <a:gsLst>
                  <a:gs pos="74300">
                    <a:srgbClr val="963246"/>
                  </a:gs>
                  <a:gs pos="23850">
                    <a:srgbClr val="663664"/>
                  </a:gs>
                  <a:gs pos="0">
                    <a:srgbClr val="242650"/>
                  </a:gs>
                  <a:gs pos="50000">
                    <a:srgbClr val="9A456F"/>
                  </a:gs>
                  <a:gs pos="100000">
                    <a:srgbClr val="AD2F3D"/>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4" name="任意多边形 393"/>
              <p:cNvSpPr/>
              <p:nvPr/>
            </p:nvSpPr>
            <p:spPr>
              <a:xfrm>
                <a:off x="4919139" y="1533156"/>
                <a:ext cx="2869525" cy="933879"/>
              </a:xfrm>
              <a:custGeom>
                <a:avLst/>
                <a:gdLst>
                  <a:gd name="connsiteX0" fmla="*/ 652462 w 2869026"/>
                  <a:gd name="connsiteY0" fmla="*/ 843139 h 938389"/>
                  <a:gd name="connsiteX1" fmla="*/ 814387 w 2869026"/>
                  <a:gd name="connsiteY1" fmla="*/ 785989 h 938389"/>
                  <a:gd name="connsiteX2" fmla="*/ 933450 w 2869026"/>
                  <a:gd name="connsiteY2" fmla="*/ 824089 h 938389"/>
                  <a:gd name="connsiteX3" fmla="*/ 1038225 w 2869026"/>
                  <a:gd name="connsiteY3" fmla="*/ 886002 h 938389"/>
                  <a:gd name="connsiteX4" fmla="*/ 1162050 w 2869026"/>
                  <a:gd name="connsiteY4" fmla="*/ 914577 h 938389"/>
                  <a:gd name="connsiteX5" fmla="*/ 1323975 w 2869026"/>
                  <a:gd name="connsiteY5" fmla="*/ 871714 h 938389"/>
                  <a:gd name="connsiteX6" fmla="*/ 1462087 w 2869026"/>
                  <a:gd name="connsiteY6" fmla="*/ 857427 h 938389"/>
                  <a:gd name="connsiteX7" fmla="*/ 1590675 w 2869026"/>
                  <a:gd name="connsiteY7" fmla="*/ 905052 h 938389"/>
                  <a:gd name="connsiteX8" fmla="*/ 1714500 w 2869026"/>
                  <a:gd name="connsiteY8" fmla="*/ 938389 h 938389"/>
                  <a:gd name="connsiteX9" fmla="*/ 1828800 w 2869026"/>
                  <a:gd name="connsiteY9" fmla="*/ 905052 h 938389"/>
                  <a:gd name="connsiteX10" fmla="*/ 1938337 w 2869026"/>
                  <a:gd name="connsiteY10" fmla="*/ 843139 h 938389"/>
                  <a:gd name="connsiteX11" fmla="*/ 2100262 w 2869026"/>
                  <a:gd name="connsiteY11" fmla="*/ 866952 h 938389"/>
                  <a:gd name="connsiteX12" fmla="*/ 2224087 w 2869026"/>
                  <a:gd name="connsiteY12" fmla="*/ 890764 h 938389"/>
                  <a:gd name="connsiteX13" fmla="*/ 2390775 w 2869026"/>
                  <a:gd name="connsiteY13" fmla="*/ 843139 h 938389"/>
                  <a:gd name="connsiteX14" fmla="*/ 2509837 w 2869026"/>
                  <a:gd name="connsiteY14" fmla="*/ 757414 h 938389"/>
                  <a:gd name="connsiteX15" fmla="*/ 2576512 w 2869026"/>
                  <a:gd name="connsiteY15" fmla="*/ 738364 h 938389"/>
                  <a:gd name="connsiteX16" fmla="*/ 2700337 w 2869026"/>
                  <a:gd name="connsiteY16" fmla="*/ 752652 h 938389"/>
                  <a:gd name="connsiteX17" fmla="*/ 2781300 w 2869026"/>
                  <a:gd name="connsiteY17" fmla="*/ 747889 h 938389"/>
                  <a:gd name="connsiteX18" fmla="*/ 2867025 w 2869026"/>
                  <a:gd name="connsiteY18" fmla="*/ 705027 h 938389"/>
                  <a:gd name="connsiteX19" fmla="*/ 2833687 w 2869026"/>
                  <a:gd name="connsiteY19" fmla="*/ 685977 h 938389"/>
                  <a:gd name="connsiteX20" fmla="*/ 2743200 w 2869026"/>
                  <a:gd name="connsiteY20" fmla="*/ 657402 h 938389"/>
                  <a:gd name="connsiteX21" fmla="*/ 2667000 w 2869026"/>
                  <a:gd name="connsiteY21" fmla="*/ 581202 h 938389"/>
                  <a:gd name="connsiteX22" fmla="*/ 2586037 w 2869026"/>
                  <a:gd name="connsiteY22" fmla="*/ 500239 h 938389"/>
                  <a:gd name="connsiteX23" fmla="*/ 2433637 w 2869026"/>
                  <a:gd name="connsiteY23" fmla="*/ 485952 h 938389"/>
                  <a:gd name="connsiteX24" fmla="*/ 2352675 w 2869026"/>
                  <a:gd name="connsiteY24" fmla="*/ 433564 h 938389"/>
                  <a:gd name="connsiteX25" fmla="*/ 2314575 w 2869026"/>
                  <a:gd name="connsiteY25" fmla="*/ 343077 h 938389"/>
                  <a:gd name="connsiteX26" fmla="*/ 2238375 w 2869026"/>
                  <a:gd name="connsiteY26" fmla="*/ 281164 h 938389"/>
                  <a:gd name="connsiteX27" fmla="*/ 2157412 w 2869026"/>
                  <a:gd name="connsiteY27" fmla="*/ 276402 h 938389"/>
                  <a:gd name="connsiteX28" fmla="*/ 2014537 w 2869026"/>
                  <a:gd name="connsiteY28" fmla="*/ 252589 h 938389"/>
                  <a:gd name="connsiteX29" fmla="*/ 1943100 w 2869026"/>
                  <a:gd name="connsiteY29" fmla="*/ 181152 h 938389"/>
                  <a:gd name="connsiteX30" fmla="*/ 1857375 w 2869026"/>
                  <a:gd name="connsiteY30" fmla="*/ 109714 h 938389"/>
                  <a:gd name="connsiteX31" fmla="*/ 1781175 w 2869026"/>
                  <a:gd name="connsiteY31" fmla="*/ 109714 h 938389"/>
                  <a:gd name="connsiteX32" fmla="*/ 1681162 w 2869026"/>
                  <a:gd name="connsiteY32" fmla="*/ 133527 h 938389"/>
                  <a:gd name="connsiteX33" fmla="*/ 1557337 w 2869026"/>
                  <a:gd name="connsiteY33" fmla="*/ 114477 h 938389"/>
                  <a:gd name="connsiteX34" fmla="*/ 1471612 w 2869026"/>
                  <a:gd name="connsiteY34" fmla="*/ 43039 h 938389"/>
                  <a:gd name="connsiteX35" fmla="*/ 1362075 w 2869026"/>
                  <a:gd name="connsiteY35" fmla="*/ 177 h 938389"/>
                  <a:gd name="connsiteX36" fmla="*/ 1290637 w 2869026"/>
                  <a:gd name="connsiteY36" fmla="*/ 28752 h 938389"/>
                  <a:gd name="connsiteX37" fmla="*/ 1200150 w 2869026"/>
                  <a:gd name="connsiteY37" fmla="*/ 52564 h 938389"/>
                  <a:gd name="connsiteX38" fmla="*/ 1109662 w 2869026"/>
                  <a:gd name="connsiteY38" fmla="*/ 90664 h 938389"/>
                  <a:gd name="connsiteX39" fmla="*/ 985837 w 2869026"/>
                  <a:gd name="connsiteY39" fmla="*/ 47802 h 938389"/>
                  <a:gd name="connsiteX40" fmla="*/ 857250 w 2869026"/>
                  <a:gd name="connsiteY40" fmla="*/ 66852 h 938389"/>
                  <a:gd name="connsiteX41" fmla="*/ 800100 w 2869026"/>
                  <a:gd name="connsiteY41" fmla="*/ 109714 h 938389"/>
                  <a:gd name="connsiteX42" fmla="*/ 733425 w 2869026"/>
                  <a:gd name="connsiteY42" fmla="*/ 166864 h 938389"/>
                  <a:gd name="connsiteX43" fmla="*/ 638175 w 2869026"/>
                  <a:gd name="connsiteY43" fmla="*/ 204964 h 938389"/>
                  <a:gd name="connsiteX44" fmla="*/ 504825 w 2869026"/>
                  <a:gd name="connsiteY44" fmla="*/ 200202 h 938389"/>
                  <a:gd name="connsiteX45" fmla="*/ 395287 w 2869026"/>
                  <a:gd name="connsiteY45" fmla="*/ 228777 h 938389"/>
                  <a:gd name="connsiteX46" fmla="*/ 352425 w 2869026"/>
                  <a:gd name="connsiteY46" fmla="*/ 304977 h 938389"/>
                  <a:gd name="connsiteX47" fmla="*/ 285750 w 2869026"/>
                  <a:gd name="connsiteY47" fmla="*/ 409752 h 938389"/>
                  <a:gd name="connsiteX48" fmla="*/ 219075 w 2869026"/>
                  <a:gd name="connsiteY48" fmla="*/ 485952 h 938389"/>
                  <a:gd name="connsiteX49" fmla="*/ 104775 w 2869026"/>
                  <a:gd name="connsiteY49" fmla="*/ 552627 h 938389"/>
                  <a:gd name="connsiteX50" fmla="*/ 0 w 2869026"/>
                  <a:gd name="connsiteY50" fmla="*/ 662164 h 938389"/>
                  <a:gd name="connsiteX51" fmla="*/ 104775 w 2869026"/>
                  <a:gd name="connsiteY51" fmla="*/ 724077 h 938389"/>
                  <a:gd name="connsiteX52" fmla="*/ 257175 w 2869026"/>
                  <a:gd name="connsiteY52" fmla="*/ 709789 h 938389"/>
                  <a:gd name="connsiteX53" fmla="*/ 366712 w 2869026"/>
                  <a:gd name="connsiteY53" fmla="*/ 719314 h 938389"/>
                  <a:gd name="connsiteX54" fmla="*/ 466725 w 2869026"/>
                  <a:gd name="connsiteY54" fmla="*/ 795514 h 938389"/>
                  <a:gd name="connsiteX55" fmla="*/ 595312 w 2869026"/>
                  <a:gd name="connsiteY55" fmla="*/ 833614 h 938389"/>
                  <a:gd name="connsiteX56" fmla="*/ 652462 w 2869026"/>
                  <a:gd name="connsiteY56" fmla="*/ 843139 h 938389"/>
                  <a:gd name="connsiteX0" fmla="*/ 652462 w 2869026"/>
                  <a:gd name="connsiteY0" fmla="*/ 843139 h 938389"/>
                  <a:gd name="connsiteX1" fmla="*/ 814387 w 2869026"/>
                  <a:gd name="connsiteY1" fmla="*/ 785989 h 938389"/>
                  <a:gd name="connsiteX2" fmla="*/ 933450 w 2869026"/>
                  <a:gd name="connsiteY2" fmla="*/ 824089 h 938389"/>
                  <a:gd name="connsiteX3" fmla="*/ 1038225 w 2869026"/>
                  <a:gd name="connsiteY3" fmla="*/ 886002 h 938389"/>
                  <a:gd name="connsiteX4" fmla="*/ 1162050 w 2869026"/>
                  <a:gd name="connsiteY4" fmla="*/ 914577 h 938389"/>
                  <a:gd name="connsiteX5" fmla="*/ 1323975 w 2869026"/>
                  <a:gd name="connsiteY5" fmla="*/ 871714 h 938389"/>
                  <a:gd name="connsiteX6" fmla="*/ 1462087 w 2869026"/>
                  <a:gd name="connsiteY6" fmla="*/ 857427 h 938389"/>
                  <a:gd name="connsiteX7" fmla="*/ 1590675 w 2869026"/>
                  <a:gd name="connsiteY7" fmla="*/ 905052 h 938389"/>
                  <a:gd name="connsiteX8" fmla="*/ 1714500 w 2869026"/>
                  <a:gd name="connsiteY8" fmla="*/ 938389 h 938389"/>
                  <a:gd name="connsiteX9" fmla="*/ 1828800 w 2869026"/>
                  <a:gd name="connsiteY9" fmla="*/ 905052 h 938389"/>
                  <a:gd name="connsiteX10" fmla="*/ 1938337 w 2869026"/>
                  <a:gd name="connsiteY10" fmla="*/ 843139 h 938389"/>
                  <a:gd name="connsiteX11" fmla="*/ 2100262 w 2869026"/>
                  <a:gd name="connsiteY11" fmla="*/ 866952 h 938389"/>
                  <a:gd name="connsiteX12" fmla="*/ 2224087 w 2869026"/>
                  <a:gd name="connsiteY12" fmla="*/ 890764 h 938389"/>
                  <a:gd name="connsiteX13" fmla="*/ 2390775 w 2869026"/>
                  <a:gd name="connsiteY13" fmla="*/ 843139 h 938389"/>
                  <a:gd name="connsiteX14" fmla="*/ 2509837 w 2869026"/>
                  <a:gd name="connsiteY14" fmla="*/ 757414 h 938389"/>
                  <a:gd name="connsiteX15" fmla="*/ 2586037 w 2869026"/>
                  <a:gd name="connsiteY15" fmla="*/ 745508 h 938389"/>
                  <a:gd name="connsiteX16" fmla="*/ 2700337 w 2869026"/>
                  <a:gd name="connsiteY16" fmla="*/ 752652 h 938389"/>
                  <a:gd name="connsiteX17" fmla="*/ 2781300 w 2869026"/>
                  <a:gd name="connsiteY17" fmla="*/ 747889 h 938389"/>
                  <a:gd name="connsiteX18" fmla="*/ 2867025 w 2869026"/>
                  <a:gd name="connsiteY18" fmla="*/ 705027 h 938389"/>
                  <a:gd name="connsiteX19" fmla="*/ 2833687 w 2869026"/>
                  <a:gd name="connsiteY19" fmla="*/ 685977 h 938389"/>
                  <a:gd name="connsiteX20" fmla="*/ 2743200 w 2869026"/>
                  <a:gd name="connsiteY20" fmla="*/ 657402 h 938389"/>
                  <a:gd name="connsiteX21" fmla="*/ 2667000 w 2869026"/>
                  <a:gd name="connsiteY21" fmla="*/ 581202 h 938389"/>
                  <a:gd name="connsiteX22" fmla="*/ 2586037 w 2869026"/>
                  <a:gd name="connsiteY22" fmla="*/ 500239 h 938389"/>
                  <a:gd name="connsiteX23" fmla="*/ 2433637 w 2869026"/>
                  <a:gd name="connsiteY23" fmla="*/ 485952 h 938389"/>
                  <a:gd name="connsiteX24" fmla="*/ 2352675 w 2869026"/>
                  <a:gd name="connsiteY24" fmla="*/ 433564 h 938389"/>
                  <a:gd name="connsiteX25" fmla="*/ 2314575 w 2869026"/>
                  <a:gd name="connsiteY25" fmla="*/ 343077 h 938389"/>
                  <a:gd name="connsiteX26" fmla="*/ 2238375 w 2869026"/>
                  <a:gd name="connsiteY26" fmla="*/ 281164 h 938389"/>
                  <a:gd name="connsiteX27" fmla="*/ 2157412 w 2869026"/>
                  <a:gd name="connsiteY27" fmla="*/ 276402 h 938389"/>
                  <a:gd name="connsiteX28" fmla="*/ 2014537 w 2869026"/>
                  <a:gd name="connsiteY28" fmla="*/ 252589 h 938389"/>
                  <a:gd name="connsiteX29" fmla="*/ 1943100 w 2869026"/>
                  <a:gd name="connsiteY29" fmla="*/ 181152 h 938389"/>
                  <a:gd name="connsiteX30" fmla="*/ 1857375 w 2869026"/>
                  <a:gd name="connsiteY30" fmla="*/ 109714 h 938389"/>
                  <a:gd name="connsiteX31" fmla="*/ 1781175 w 2869026"/>
                  <a:gd name="connsiteY31" fmla="*/ 109714 h 938389"/>
                  <a:gd name="connsiteX32" fmla="*/ 1681162 w 2869026"/>
                  <a:gd name="connsiteY32" fmla="*/ 133527 h 938389"/>
                  <a:gd name="connsiteX33" fmla="*/ 1557337 w 2869026"/>
                  <a:gd name="connsiteY33" fmla="*/ 114477 h 938389"/>
                  <a:gd name="connsiteX34" fmla="*/ 1471612 w 2869026"/>
                  <a:gd name="connsiteY34" fmla="*/ 43039 h 938389"/>
                  <a:gd name="connsiteX35" fmla="*/ 1362075 w 2869026"/>
                  <a:gd name="connsiteY35" fmla="*/ 177 h 938389"/>
                  <a:gd name="connsiteX36" fmla="*/ 1290637 w 2869026"/>
                  <a:gd name="connsiteY36" fmla="*/ 28752 h 938389"/>
                  <a:gd name="connsiteX37" fmla="*/ 1200150 w 2869026"/>
                  <a:gd name="connsiteY37" fmla="*/ 52564 h 938389"/>
                  <a:gd name="connsiteX38" fmla="*/ 1109662 w 2869026"/>
                  <a:gd name="connsiteY38" fmla="*/ 90664 h 938389"/>
                  <a:gd name="connsiteX39" fmla="*/ 985837 w 2869026"/>
                  <a:gd name="connsiteY39" fmla="*/ 47802 h 938389"/>
                  <a:gd name="connsiteX40" fmla="*/ 857250 w 2869026"/>
                  <a:gd name="connsiteY40" fmla="*/ 66852 h 938389"/>
                  <a:gd name="connsiteX41" fmla="*/ 800100 w 2869026"/>
                  <a:gd name="connsiteY41" fmla="*/ 109714 h 938389"/>
                  <a:gd name="connsiteX42" fmla="*/ 733425 w 2869026"/>
                  <a:gd name="connsiteY42" fmla="*/ 166864 h 938389"/>
                  <a:gd name="connsiteX43" fmla="*/ 638175 w 2869026"/>
                  <a:gd name="connsiteY43" fmla="*/ 204964 h 938389"/>
                  <a:gd name="connsiteX44" fmla="*/ 504825 w 2869026"/>
                  <a:gd name="connsiteY44" fmla="*/ 200202 h 938389"/>
                  <a:gd name="connsiteX45" fmla="*/ 395287 w 2869026"/>
                  <a:gd name="connsiteY45" fmla="*/ 228777 h 938389"/>
                  <a:gd name="connsiteX46" fmla="*/ 352425 w 2869026"/>
                  <a:gd name="connsiteY46" fmla="*/ 304977 h 938389"/>
                  <a:gd name="connsiteX47" fmla="*/ 285750 w 2869026"/>
                  <a:gd name="connsiteY47" fmla="*/ 409752 h 938389"/>
                  <a:gd name="connsiteX48" fmla="*/ 219075 w 2869026"/>
                  <a:gd name="connsiteY48" fmla="*/ 485952 h 938389"/>
                  <a:gd name="connsiteX49" fmla="*/ 104775 w 2869026"/>
                  <a:gd name="connsiteY49" fmla="*/ 552627 h 938389"/>
                  <a:gd name="connsiteX50" fmla="*/ 0 w 2869026"/>
                  <a:gd name="connsiteY50" fmla="*/ 662164 h 938389"/>
                  <a:gd name="connsiteX51" fmla="*/ 104775 w 2869026"/>
                  <a:gd name="connsiteY51" fmla="*/ 724077 h 938389"/>
                  <a:gd name="connsiteX52" fmla="*/ 257175 w 2869026"/>
                  <a:gd name="connsiteY52" fmla="*/ 709789 h 938389"/>
                  <a:gd name="connsiteX53" fmla="*/ 366712 w 2869026"/>
                  <a:gd name="connsiteY53" fmla="*/ 719314 h 938389"/>
                  <a:gd name="connsiteX54" fmla="*/ 466725 w 2869026"/>
                  <a:gd name="connsiteY54" fmla="*/ 795514 h 938389"/>
                  <a:gd name="connsiteX55" fmla="*/ 595312 w 2869026"/>
                  <a:gd name="connsiteY55" fmla="*/ 833614 h 938389"/>
                  <a:gd name="connsiteX56" fmla="*/ 652462 w 2869026"/>
                  <a:gd name="connsiteY56" fmla="*/ 843139 h 938389"/>
                  <a:gd name="connsiteX0" fmla="*/ 652462 w 2869026"/>
                  <a:gd name="connsiteY0" fmla="*/ 843139 h 938389"/>
                  <a:gd name="connsiteX1" fmla="*/ 814387 w 2869026"/>
                  <a:gd name="connsiteY1" fmla="*/ 785989 h 938389"/>
                  <a:gd name="connsiteX2" fmla="*/ 933450 w 2869026"/>
                  <a:gd name="connsiteY2" fmla="*/ 824089 h 938389"/>
                  <a:gd name="connsiteX3" fmla="*/ 1038225 w 2869026"/>
                  <a:gd name="connsiteY3" fmla="*/ 886002 h 938389"/>
                  <a:gd name="connsiteX4" fmla="*/ 1162050 w 2869026"/>
                  <a:gd name="connsiteY4" fmla="*/ 914577 h 938389"/>
                  <a:gd name="connsiteX5" fmla="*/ 1323975 w 2869026"/>
                  <a:gd name="connsiteY5" fmla="*/ 871714 h 938389"/>
                  <a:gd name="connsiteX6" fmla="*/ 1462087 w 2869026"/>
                  <a:gd name="connsiteY6" fmla="*/ 857427 h 938389"/>
                  <a:gd name="connsiteX7" fmla="*/ 1590675 w 2869026"/>
                  <a:gd name="connsiteY7" fmla="*/ 905052 h 938389"/>
                  <a:gd name="connsiteX8" fmla="*/ 1714500 w 2869026"/>
                  <a:gd name="connsiteY8" fmla="*/ 938389 h 938389"/>
                  <a:gd name="connsiteX9" fmla="*/ 1828800 w 2869026"/>
                  <a:gd name="connsiteY9" fmla="*/ 905052 h 938389"/>
                  <a:gd name="connsiteX10" fmla="*/ 1938337 w 2869026"/>
                  <a:gd name="connsiteY10" fmla="*/ 843139 h 938389"/>
                  <a:gd name="connsiteX11" fmla="*/ 2100262 w 2869026"/>
                  <a:gd name="connsiteY11" fmla="*/ 866952 h 938389"/>
                  <a:gd name="connsiteX12" fmla="*/ 2224087 w 2869026"/>
                  <a:gd name="connsiteY12" fmla="*/ 890764 h 938389"/>
                  <a:gd name="connsiteX13" fmla="*/ 2390775 w 2869026"/>
                  <a:gd name="connsiteY13" fmla="*/ 843139 h 938389"/>
                  <a:gd name="connsiteX14" fmla="*/ 2505074 w 2869026"/>
                  <a:gd name="connsiteY14" fmla="*/ 759795 h 938389"/>
                  <a:gd name="connsiteX15" fmla="*/ 2586037 w 2869026"/>
                  <a:gd name="connsiteY15" fmla="*/ 745508 h 938389"/>
                  <a:gd name="connsiteX16" fmla="*/ 2700337 w 2869026"/>
                  <a:gd name="connsiteY16" fmla="*/ 752652 h 938389"/>
                  <a:gd name="connsiteX17" fmla="*/ 2781300 w 2869026"/>
                  <a:gd name="connsiteY17" fmla="*/ 747889 h 938389"/>
                  <a:gd name="connsiteX18" fmla="*/ 2867025 w 2869026"/>
                  <a:gd name="connsiteY18" fmla="*/ 705027 h 938389"/>
                  <a:gd name="connsiteX19" fmla="*/ 2833687 w 2869026"/>
                  <a:gd name="connsiteY19" fmla="*/ 685977 h 938389"/>
                  <a:gd name="connsiteX20" fmla="*/ 2743200 w 2869026"/>
                  <a:gd name="connsiteY20" fmla="*/ 657402 h 938389"/>
                  <a:gd name="connsiteX21" fmla="*/ 2667000 w 2869026"/>
                  <a:gd name="connsiteY21" fmla="*/ 581202 h 938389"/>
                  <a:gd name="connsiteX22" fmla="*/ 2586037 w 2869026"/>
                  <a:gd name="connsiteY22" fmla="*/ 500239 h 938389"/>
                  <a:gd name="connsiteX23" fmla="*/ 2433637 w 2869026"/>
                  <a:gd name="connsiteY23" fmla="*/ 485952 h 938389"/>
                  <a:gd name="connsiteX24" fmla="*/ 2352675 w 2869026"/>
                  <a:gd name="connsiteY24" fmla="*/ 433564 h 938389"/>
                  <a:gd name="connsiteX25" fmla="*/ 2314575 w 2869026"/>
                  <a:gd name="connsiteY25" fmla="*/ 343077 h 938389"/>
                  <a:gd name="connsiteX26" fmla="*/ 2238375 w 2869026"/>
                  <a:gd name="connsiteY26" fmla="*/ 281164 h 938389"/>
                  <a:gd name="connsiteX27" fmla="*/ 2157412 w 2869026"/>
                  <a:gd name="connsiteY27" fmla="*/ 276402 h 938389"/>
                  <a:gd name="connsiteX28" fmla="*/ 2014537 w 2869026"/>
                  <a:gd name="connsiteY28" fmla="*/ 252589 h 938389"/>
                  <a:gd name="connsiteX29" fmla="*/ 1943100 w 2869026"/>
                  <a:gd name="connsiteY29" fmla="*/ 181152 h 938389"/>
                  <a:gd name="connsiteX30" fmla="*/ 1857375 w 2869026"/>
                  <a:gd name="connsiteY30" fmla="*/ 109714 h 938389"/>
                  <a:gd name="connsiteX31" fmla="*/ 1781175 w 2869026"/>
                  <a:gd name="connsiteY31" fmla="*/ 109714 h 938389"/>
                  <a:gd name="connsiteX32" fmla="*/ 1681162 w 2869026"/>
                  <a:gd name="connsiteY32" fmla="*/ 133527 h 938389"/>
                  <a:gd name="connsiteX33" fmla="*/ 1557337 w 2869026"/>
                  <a:gd name="connsiteY33" fmla="*/ 114477 h 938389"/>
                  <a:gd name="connsiteX34" fmla="*/ 1471612 w 2869026"/>
                  <a:gd name="connsiteY34" fmla="*/ 43039 h 938389"/>
                  <a:gd name="connsiteX35" fmla="*/ 1362075 w 2869026"/>
                  <a:gd name="connsiteY35" fmla="*/ 177 h 938389"/>
                  <a:gd name="connsiteX36" fmla="*/ 1290637 w 2869026"/>
                  <a:gd name="connsiteY36" fmla="*/ 28752 h 938389"/>
                  <a:gd name="connsiteX37" fmla="*/ 1200150 w 2869026"/>
                  <a:gd name="connsiteY37" fmla="*/ 52564 h 938389"/>
                  <a:gd name="connsiteX38" fmla="*/ 1109662 w 2869026"/>
                  <a:gd name="connsiteY38" fmla="*/ 90664 h 938389"/>
                  <a:gd name="connsiteX39" fmla="*/ 985837 w 2869026"/>
                  <a:gd name="connsiteY39" fmla="*/ 47802 h 938389"/>
                  <a:gd name="connsiteX40" fmla="*/ 857250 w 2869026"/>
                  <a:gd name="connsiteY40" fmla="*/ 66852 h 938389"/>
                  <a:gd name="connsiteX41" fmla="*/ 800100 w 2869026"/>
                  <a:gd name="connsiteY41" fmla="*/ 109714 h 938389"/>
                  <a:gd name="connsiteX42" fmla="*/ 733425 w 2869026"/>
                  <a:gd name="connsiteY42" fmla="*/ 166864 h 938389"/>
                  <a:gd name="connsiteX43" fmla="*/ 638175 w 2869026"/>
                  <a:gd name="connsiteY43" fmla="*/ 204964 h 938389"/>
                  <a:gd name="connsiteX44" fmla="*/ 504825 w 2869026"/>
                  <a:gd name="connsiteY44" fmla="*/ 200202 h 938389"/>
                  <a:gd name="connsiteX45" fmla="*/ 395287 w 2869026"/>
                  <a:gd name="connsiteY45" fmla="*/ 228777 h 938389"/>
                  <a:gd name="connsiteX46" fmla="*/ 352425 w 2869026"/>
                  <a:gd name="connsiteY46" fmla="*/ 304977 h 938389"/>
                  <a:gd name="connsiteX47" fmla="*/ 285750 w 2869026"/>
                  <a:gd name="connsiteY47" fmla="*/ 409752 h 938389"/>
                  <a:gd name="connsiteX48" fmla="*/ 219075 w 2869026"/>
                  <a:gd name="connsiteY48" fmla="*/ 485952 h 938389"/>
                  <a:gd name="connsiteX49" fmla="*/ 104775 w 2869026"/>
                  <a:gd name="connsiteY49" fmla="*/ 552627 h 938389"/>
                  <a:gd name="connsiteX50" fmla="*/ 0 w 2869026"/>
                  <a:gd name="connsiteY50" fmla="*/ 662164 h 938389"/>
                  <a:gd name="connsiteX51" fmla="*/ 104775 w 2869026"/>
                  <a:gd name="connsiteY51" fmla="*/ 724077 h 938389"/>
                  <a:gd name="connsiteX52" fmla="*/ 257175 w 2869026"/>
                  <a:gd name="connsiteY52" fmla="*/ 709789 h 938389"/>
                  <a:gd name="connsiteX53" fmla="*/ 366712 w 2869026"/>
                  <a:gd name="connsiteY53" fmla="*/ 719314 h 938389"/>
                  <a:gd name="connsiteX54" fmla="*/ 466725 w 2869026"/>
                  <a:gd name="connsiteY54" fmla="*/ 795514 h 938389"/>
                  <a:gd name="connsiteX55" fmla="*/ 595312 w 2869026"/>
                  <a:gd name="connsiteY55" fmla="*/ 833614 h 938389"/>
                  <a:gd name="connsiteX56" fmla="*/ 652462 w 2869026"/>
                  <a:gd name="connsiteY56" fmla="*/ 843139 h 938389"/>
                  <a:gd name="connsiteX0" fmla="*/ 652462 w 2869026"/>
                  <a:gd name="connsiteY0" fmla="*/ 843139 h 938389"/>
                  <a:gd name="connsiteX1" fmla="*/ 814387 w 2869026"/>
                  <a:gd name="connsiteY1" fmla="*/ 785989 h 938389"/>
                  <a:gd name="connsiteX2" fmla="*/ 933450 w 2869026"/>
                  <a:gd name="connsiteY2" fmla="*/ 824089 h 938389"/>
                  <a:gd name="connsiteX3" fmla="*/ 1038225 w 2869026"/>
                  <a:gd name="connsiteY3" fmla="*/ 886002 h 938389"/>
                  <a:gd name="connsiteX4" fmla="*/ 1162050 w 2869026"/>
                  <a:gd name="connsiteY4" fmla="*/ 914577 h 938389"/>
                  <a:gd name="connsiteX5" fmla="*/ 1323975 w 2869026"/>
                  <a:gd name="connsiteY5" fmla="*/ 871714 h 938389"/>
                  <a:gd name="connsiteX6" fmla="*/ 1462087 w 2869026"/>
                  <a:gd name="connsiteY6" fmla="*/ 857427 h 938389"/>
                  <a:gd name="connsiteX7" fmla="*/ 1590675 w 2869026"/>
                  <a:gd name="connsiteY7" fmla="*/ 905052 h 938389"/>
                  <a:gd name="connsiteX8" fmla="*/ 1714500 w 2869026"/>
                  <a:gd name="connsiteY8" fmla="*/ 938389 h 938389"/>
                  <a:gd name="connsiteX9" fmla="*/ 1828800 w 2869026"/>
                  <a:gd name="connsiteY9" fmla="*/ 905052 h 938389"/>
                  <a:gd name="connsiteX10" fmla="*/ 1938337 w 2869026"/>
                  <a:gd name="connsiteY10" fmla="*/ 843139 h 938389"/>
                  <a:gd name="connsiteX11" fmla="*/ 2100262 w 2869026"/>
                  <a:gd name="connsiteY11" fmla="*/ 866952 h 938389"/>
                  <a:gd name="connsiteX12" fmla="*/ 2224087 w 2869026"/>
                  <a:gd name="connsiteY12" fmla="*/ 890764 h 938389"/>
                  <a:gd name="connsiteX13" fmla="*/ 2390775 w 2869026"/>
                  <a:gd name="connsiteY13" fmla="*/ 843139 h 938389"/>
                  <a:gd name="connsiteX14" fmla="*/ 2505074 w 2869026"/>
                  <a:gd name="connsiteY14" fmla="*/ 759795 h 938389"/>
                  <a:gd name="connsiteX15" fmla="*/ 2586037 w 2869026"/>
                  <a:gd name="connsiteY15" fmla="*/ 745508 h 938389"/>
                  <a:gd name="connsiteX16" fmla="*/ 2700337 w 2869026"/>
                  <a:gd name="connsiteY16" fmla="*/ 759795 h 938389"/>
                  <a:gd name="connsiteX17" fmla="*/ 2781300 w 2869026"/>
                  <a:gd name="connsiteY17" fmla="*/ 747889 h 938389"/>
                  <a:gd name="connsiteX18" fmla="*/ 2867025 w 2869026"/>
                  <a:gd name="connsiteY18" fmla="*/ 705027 h 938389"/>
                  <a:gd name="connsiteX19" fmla="*/ 2833687 w 2869026"/>
                  <a:gd name="connsiteY19" fmla="*/ 685977 h 938389"/>
                  <a:gd name="connsiteX20" fmla="*/ 2743200 w 2869026"/>
                  <a:gd name="connsiteY20" fmla="*/ 657402 h 938389"/>
                  <a:gd name="connsiteX21" fmla="*/ 2667000 w 2869026"/>
                  <a:gd name="connsiteY21" fmla="*/ 581202 h 938389"/>
                  <a:gd name="connsiteX22" fmla="*/ 2586037 w 2869026"/>
                  <a:gd name="connsiteY22" fmla="*/ 500239 h 938389"/>
                  <a:gd name="connsiteX23" fmla="*/ 2433637 w 2869026"/>
                  <a:gd name="connsiteY23" fmla="*/ 485952 h 938389"/>
                  <a:gd name="connsiteX24" fmla="*/ 2352675 w 2869026"/>
                  <a:gd name="connsiteY24" fmla="*/ 433564 h 938389"/>
                  <a:gd name="connsiteX25" fmla="*/ 2314575 w 2869026"/>
                  <a:gd name="connsiteY25" fmla="*/ 343077 h 938389"/>
                  <a:gd name="connsiteX26" fmla="*/ 2238375 w 2869026"/>
                  <a:gd name="connsiteY26" fmla="*/ 281164 h 938389"/>
                  <a:gd name="connsiteX27" fmla="*/ 2157412 w 2869026"/>
                  <a:gd name="connsiteY27" fmla="*/ 276402 h 938389"/>
                  <a:gd name="connsiteX28" fmla="*/ 2014537 w 2869026"/>
                  <a:gd name="connsiteY28" fmla="*/ 252589 h 938389"/>
                  <a:gd name="connsiteX29" fmla="*/ 1943100 w 2869026"/>
                  <a:gd name="connsiteY29" fmla="*/ 181152 h 938389"/>
                  <a:gd name="connsiteX30" fmla="*/ 1857375 w 2869026"/>
                  <a:gd name="connsiteY30" fmla="*/ 109714 h 938389"/>
                  <a:gd name="connsiteX31" fmla="*/ 1781175 w 2869026"/>
                  <a:gd name="connsiteY31" fmla="*/ 109714 h 938389"/>
                  <a:gd name="connsiteX32" fmla="*/ 1681162 w 2869026"/>
                  <a:gd name="connsiteY32" fmla="*/ 133527 h 938389"/>
                  <a:gd name="connsiteX33" fmla="*/ 1557337 w 2869026"/>
                  <a:gd name="connsiteY33" fmla="*/ 114477 h 938389"/>
                  <a:gd name="connsiteX34" fmla="*/ 1471612 w 2869026"/>
                  <a:gd name="connsiteY34" fmla="*/ 43039 h 938389"/>
                  <a:gd name="connsiteX35" fmla="*/ 1362075 w 2869026"/>
                  <a:gd name="connsiteY35" fmla="*/ 177 h 938389"/>
                  <a:gd name="connsiteX36" fmla="*/ 1290637 w 2869026"/>
                  <a:gd name="connsiteY36" fmla="*/ 28752 h 938389"/>
                  <a:gd name="connsiteX37" fmla="*/ 1200150 w 2869026"/>
                  <a:gd name="connsiteY37" fmla="*/ 52564 h 938389"/>
                  <a:gd name="connsiteX38" fmla="*/ 1109662 w 2869026"/>
                  <a:gd name="connsiteY38" fmla="*/ 90664 h 938389"/>
                  <a:gd name="connsiteX39" fmla="*/ 985837 w 2869026"/>
                  <a:gd name="connsiteY39" fmla="*/ 47802 h 938389"/>
                  <a:gd name="connsiteX40" fmla="*/ 857250 w 2869026"/>
                  <a:gd name="connsiteY40" fmla="*/ 66852 h 938389"/>
                  <a:gd name="connsiteX41" fmla="*/ 800100 w 2869026"/>
                  <a:gd name="connsiteY41" fmla="*/ 109714 h 938389"/>
                  <a:gd name="connsiteX42" fmla="*/ 733425 w 2869026"/>
                  <a:gd name="connsiteY42" fmla="*/ 166864 h 938389"/>
                  <a:gd name="connsiteX43" fmla="*/ 638175 w 2869026"/>
                  <a:gd name="connsiteY43" fmla="*/ 204964 h 938389"/>
                  <a:gd name="connsiteX44" fmla="*/ 504825 w 2869026"/>
                  <a:gd name="connsiteY44" fmla="*/ 200202 h 938389"/>
                  <a:gd name="connsiteX45" fmla="*/ 395287 w 2869026"/>
                  <a:gd name="connsiteY45" fmla="*/ 228777 h 938389"/>
                  <a:gd name="connsiteX46" fmla="*/ 352425 w 2869026"/>
                  <a:gd name="connsiteY46" fmla="*/ 304977 h 938389"/>
                  <a:gd name="connsiteX47" fmla="*/ 285750 w 2869026"/>
                  <a:gd name="connsiteY47" fmla="*/ 409752 h 938389"/>
                  <a:gd name="connsiteX48" fmla="*/ 219075 w 2869026"/>
                  <a:gd name="connsiteY48" fmla="*/ 485952 h 938389"/>
                  <a:gd name="connsiteX49" fmla="*/ 104775 w 2869026"/>
                  <a:gd name="connsiteY49" fmla="*/ 552627 h 938389"/>
                  <a:gd name="connsiteX50" fmla="*/ 0 w 2869026"/>
                  <a:gd name="connsiteY50" fmla="*/ 662164 h 938389"/>
                  <a:gd name="connsiteX51" fmla="*/ 104775 w 2869026"/>
                  <a:gd name="connsiteY51" fmla="*/ 724077 h 938389"/>
                  <a:gd name="connsiteX52" fmla="*/ 257175 w 2869026"/>
                  <a:gd name="connsiteY52" fmla="*/ 709789 h 938389"/>
                  <a:gd name="connsiteX53" fmla="*/ 366712 w 2869026"/>
                  <a:gd name="connsiteY53" fmla="*/ 719314 h 938389"/>
                  <a:gd name="connsiteX54" fmla="*/ 466725 w 2869026"/>
                  <a:gd name="connsiteY54" fmla="*/ 795514 h 938389"/>
                  <a:gd name="connsiteX55" fmla="*/ 595312 w 2869026"/>
                  <a:gd name="connsiteY55" fmla="*/ 833614 h 938389"/>
                  <a:gd name="connsiteX56" fmla="*/ 652462 w 2869026"/>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38337 w 2869002"/>
                  <a:gd name="connsiteY10" fmla="*/ 843139 h 938389"/>
                  <a:gd name="connsiteX11" fmla="*/ 2100262 w 2869002"/>
                  <a:gd name="connsiteY11" fmla="*/ 866952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67000 w 2869002"/>
                  <a:gd name="connsiteY21" fmla="*/ 581202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14537 w 2869002"/>
                  <a:gd name="connsiteY28" fmla="*/ 252589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38337 w 2869002"/>
                  <a:gd name="connsiteY10" fmla="*/ 843139 h 938389"/>
                  <a:gd name="connsiteX11" fmla="*/ 2100262 w 2869002"/>
                  <a:gd name="connsiteY11" fmla="*/ 866952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14537 w 2869002"/>
                  <a:gd name="connsiteY28" fmla="*/ 252589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38337 w 2869002"/>
                  <a:gd name="connsiteY10" fmla="*/ 843139 h 938389"/>
                  <a:gd name="connsiteX11" fmla="*/ 2109787 w 2869002"/>
                  <a:gd name="connsiteY11" fmla="*/ 878859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14537 w 2869002"/>
                  <a:gd name="connsiteY28" fmla="*/ 252589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62149 w 2869002"/>
                  <a:gd name="connsiteY10" fmla="*/ 843139 h 938389"/>
                  <a:gd name="connsiteX11" fmla="*/ 2109787 w 2869002"/>
                  <a:gd name="connsiteY11" fmla="*/ 878859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14537 w 2869002"/>
                  <a:gd name="connsiteY28" fmla="*/ 252589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64530 w 2869002"/>
                  <a:gd name="connsiteY10" fmla="*/ 847902 h 938389"/>
                  <a:gd name="connsiteX11" fmla="*/ 2109787 w 2869002"/>
                  <a:gd name="connsiteY11" fmla="*/ 878859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14537 w 2869002"/>
                  <a:gd name="connsiteY28" fmla="*/ 252589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64530 w 2869002"/>
                  <a:gd name="connsiteY10" fmla="*/ 847902 h 938389"/>
                  <a:gd name="connsiteX11" fmla="*/ 2109787 w 2869002"/>
                  <a:gd name="connsiteY11" fmla="*/ 878859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31206 w 2869002"/>
                  <a:gd name="connsiteY28" fmla="*/ 257352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57337 w 2869002"/>
                  <a:gd name="connsiteY33" fmla="*/ 114477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389"/>
                  <a:gd name="connsiteX1" fmla="*/ 814387 w 2869002"/>
                  <a:gd name="connsiteY1" fmla="*/ 785989 h 938389"/>
                  <a:gd name="connsiteX2" fmla="*/ 933450 w 2869002"/>
                  <a:gd name="connsiteY2" fmla="*/ 824089 h 938389"/>
                  <a:gd name="connsiteX3" fmla="*/ 1038225 w 2869002"/>
                  <a:gd name="connsiteY3" fmla="*/ 886002 h 938389"/>
                  <a:gd name="connsiteX4" fmla="*/ 1162050 w 2869002"/>
                  <a:gd name="connsiteY4" fmla="*/ 914577 h 938389"/>
                  <a:gd name="connsiteX5" fmla="*/ 1323975 w 2869002"/>
                  <a:gd name="connsiteY5" fmla="*/ 871714 h 938389"/>
                  <a:gd name="connsiteX6" fmla="*/ 1462087 w 2869002"/>
                  <a:gd name="connsiteY6" fmla="*/ 857427 h 938389"/>
                  <a:gd name="connsiteX7" fmla="*/ 1590675 w 2869002"/>
                  <a:gd name="connsiteY7" fmla="*/ 905052 h 938389"/>
                  <a:gd name="connsiteX8" fmla="*/ 1714500 w 2869002"/>
                  <a:gd name="connsiteY8" fmla="*/ 938389 h 938389"/>
                  <a:gd name="connsiteX9" fmla="*/ 1828800 w 2869002"/>
                  <a:gd name="connsiteY9" fmla="*/ 905052 h 938389"/>
                  <a:gd name="connsiteX10" fmla="*/ 1964530 w 2869002"/>
                  <a:gd name="connsiteY10" fmla="*/ 847902 h 938389"/>
                  <a:gd name="connsiteX11" fmla="*/ 2109787 w 2869002"/>
                  <a:gd name="connsiteY11" fmla="*/ 878859 h 938389"/>
                  <a:gd name="connsiteX12" fmla="*/ 2224087 w 2869002"/>
                  <a:gd name="connsiteY12" fmla="*/ 890764 h 938389"/>
                  <a:gd name="connsiteX13" fmla="*/ 2390775 w 2869002"/>
                  <a:gd name="connsiteY13" fmla="*/ 843139 h 938389"/>
                  <a:gd name="connsiteX14" fmla="*/ 2505074 w 2869002"/>
                  <a:gd name="connsiteY14" fmla="*/ 759795 h 938389"/>
                  <a:gd name="connsiteX15" fmla="*/ 2586037 w 2869002"/>
                  <a:gd name="connsiteY15" fmla="*/ 745508 h 938389"/>
                  <a:gd name="connsiteX16" fmla="*/ 2700337 w 2869002"/>
                  <a:gd name="connsiteY16" fmla="*/ 759795 h 938389"/>
                  <a:gd name="connsiteX17" fmla="*/ 2781300 w 2869002"/>
                  <a:gd name="connsiteY17" fmla="*/ 747889 h 938389"/>
                  <a:gd name="connsiteX18" fmla="*/ 2867025 w 2869002"/>
                  <a:gd name="connsiteY18" fmla="*/ 705027 h 938389"/>
                  <a:gd name="connsiteX19" fmla="*/ 2833687 w 2869002"/>
                  <a:gd name="connsiteY19" fmla="*/ 685977 h 938389"/>
                  <a:gd name="connsiteX20" fmla="*/ 2745581 w 2869002"/>
                  <a:gd name="connsiteY20" fmla="*/ 647877 h 938389"/>
                  <a:gd name="connsiteX21" fmla="*/ 2671762 w 2869002"/>
                  <a:gd name="connsiteY21" fmla="*/ 571677 h 938389"/>
                  <a:gd name="connsiteX22" fmla="*/ 2586037 w 2869002"/>
                  <a:gd name="connsiteY22" fmla="*/ 500239 h 938389"/>
                  <a:gd name="connsiteX23" fmla="*/ 2433637 w 2869002"/>
                  <a:gd name="connsiteY23" fmla="*/ 485952 h 938389"/>
                  <a:gd name="connsiteX24" fmla="*/ 2352675 w 2869002"/>
                  <a:gd name="connsiteY24" fmla="*/ 433564 h 938389"/>
                  <a:gd name="connsiteX25" fmla="*/ 2314575 w 2869002"/>
                  <a:gd name="connsiteY25" fmla="*/ 343077 h 938389"/>
                  <a:gd name="connsiteX26" fmla="*/ 2238375 w 2869002"/>
                  <a:gd name="connsiteY26" fmla="*/ 281164 h 938389"/>
                  <a:gd name="connsiteX27" fmla="*/ 2157412 w 2869002"/>
                  <a:gd name="connsiteY27" fmla="*/ 276402 h 938389"/>
                  <a:gd name="connsiteX28" fmla="*/ 2031206 w 2869002"/>
                  <a:gd name="connsiteY28" fmla="*/ 257352 h 938389"/>
                  <a:gd name="connsiteX29" fmla="*/ 1943100 w 2869002"/>
                  <a:gd name="connsiteY29" fmla="*/ 181152 h 938389"/>
                  <a:gd name="connsiteX30" fmla="*/ 1857375 w 2869002"/>
                  <a:gd name="connsiteY30" fmla="*/ 109714 h 938389"/>
                  <a:gd name="connsiteX31" fmla="*/ 1781175 w 2869002"/>
                  <a:gd name="connsiteY31" fmla="*/ 109714 h 938389"/>
                  <a:gd name="connsiteX32" fmla="*/ 1681162 w 2869002"/>
                  <a:gd name="connsiteY32" fmla="*/ 133527 h 938389"/>
                  <a:gd name="connsiteX33" fmla="*/ 1574006 w 2869002"/>
                  <a:gd name="connsiteY33" fmla="*/ 124002 h 938389"/>
                  <a:gd name="connsiteX34" fmla="*/ 1471612 w 2869002"/>
                  <a:gd name="connsiteY34" fmla="*/ 43039 h 938389"/>
                  <a:gd name="connsiteX35" fmla="*/ 1362075 w 2869002"/>
                  <a:gd name="connsiteY35" fmla="*/ 177 h 938389"/>
                  <a:gd name="connsiteX36" fmla="*/ 1290637 w 2869002"/>
                  <a:gd name="connsiteY36" fmla="*/ 28752 h 938389"/>
                  <a:gd name="connsiteX37" fmla="*/ 1200150 w 2869002"/>
                  <a:gd name="connsiteY37" fmla="*/ 52564 h 938389"/>
                  <a:gd name="connsiteX38" fmla="*/ 1109662 w 2869002"/>
                  <a:gd name="connsiteY38" fmla="*/ 90664 h 938389"/>
                  <a:gd name="connsiteX39" fmla="*/ 985837 w 2869002"/>
                  <a:gd name="connsiteY39" fmla="*/ 47802 h 938389"/>
                  <a:gd name="connsiteX40" fmla="*/ 857250 w 2869002"/>
                  <a:gd name="connsiteY40" fmla="*/ 66852 h 938389"/>
                  <a:gd name="connsiteX41" fmla="*/ 800100 w 2869002"/>
                  <a:gd name="connsiteY41" fmla="*/ 109714 h 938389"/>
                  <a:gd name="connsiteX42" fmla="*/ 733425 w 2869002"/>
                  <a:gd name="connsiteY42" fmla="*/ 166864 h 938389"/>
                  <a:gd name="connsiteX43" fmla="*/ 638175 w 2869002"/>
                  <a:gd name="connsiteY43" fmla="*/ 204964 h 938389"/>
                  <a:gd name="connsiteX44" fmla="*/ 504825 w 2869002"/>
                  <a:gd name="connsiteY44" fmla="*/ 200202 h 938389"/>
                  <a:gd name="connsiteX45" fmla="*/ 395287 w 2869002"/>
                  <a:gd name="connsiteY45" fmla="*/ 228777 h 938389"/>
                  <a:gd name="connsiteX46" fmla="*/ 352425 w 2869002"/>
                  <a:gd name="connsiteY46" fmla="*/ 304977 h 938389"/>
                  <a:gd name="connsiteX47" fmla="*/ 285750 w 2869002"/>
                  <a:gd name="connsiteY47" fmla="*/ 409752 h 938389"/>
                  <a:gd name="connsiteX48" fmla="*/ 219075 w 2869002"/>
                  <a:gd name="connsiteY48" fmla="*/ 485952 h 938389"/>
                  <a:gd name="connsiteX49" fmla="*/ 104775 w 2869002"/>
                  <a:gd name="connsiteY49" fmla="*/ 552627 h 938389"/>
                  <a:gd name="connsiteX50" fmla="*/ 0 w 2869002"/>
                  <a:gd name="connsiteY50" fmla="*/ 662164 h 938389"/>
                  <a:gd name="connsiteX51" fmla="*/ 104775 w 2869002"/>
                  <a:gd name="connsiteY51" fmla="*/ 724077 h 938389"/>
                  <a:gd name="connsiteX52" fmla="*/ 257175 w 2869002"/>
                  <a:gd name="connsiteY52" fmla="*/ 709789 h 938389"/>
                  <a:gd name="connsiteX53" fmla="*/ 366712 w 2869002"/>
                  <a:gd name="connsiteY53" fmla="*/ 719314 h 938389"/>
                  <a:gd name="connsiteX54" fmla="*/ 466725 w 2869002"/>
                  <a:gd name="connsiteY54" fmla="*/ 795514 h 938389"/>
                  <a:gd name="connsiteX55" fmla="*/ 595312 w 2869002"/>
                  <a:gd name="connsiteY55" fmla="*/ 833614 h 938389"/>
                  <a:gd name="connsiteX56" fmla="*/ 652462 w 2869002"/>
                  <a:gd name="connsiteY56" fmla="*/ 843139 h 938389"/>
                  <a:gd name="connsiteX0" fmla="*/ 652462 w 2869002"/>
                  <a:gd name="connsiteY0" fmla="*/ 843139 h 938460"/>
                  <a:gd name="connsiteX1" fmla="*/ 814387 w 2869002"/>
                  <a:gd name="connsiteY1" fmla="*/ 785989 h 938460"/>
                  <a:gd name="connsiteX2" fmla="*/ 933450 w 2869002"/>
                  <a:gd name="connsiteY2" fmla="*/ 824089 h 938460"/>
                  <a:gd name="connsiteX3" fmla="*/ 1038225 w 2869002"/>
                  <a:gd name="connsiteY3" fmla="*/ 886002 h 938460"/>
                  <a:gd name="connsiteX4" fmla="*/ 1162050 w 2869002"/>
                  <a:gd name="connsiteY4" fmla="*/ 914577 h 938460"/>
                  <a:gd name="connsiteX5" fmla="*/ 1323975 w 2869002"/>
                  <a:gd name="connsiteY5" fmla="*/ 871714 h 938460"/>
                  <a:gd name="connsiteX6" fmla="*/ 1462087 w 2869002"/>
                  <a:gd name="connsiteY6" fmla="*/ 857427 h 938460"/>
                  <a:gd name="connsiteX7" fmla="*/ 1588294 w 2869002"/>
                  <a:gd name="connsiteY7" fmla="*/ 912196 h 938460"/>
                  <a:gd name="connsiteX8" fmla="*/ 1714500 w 2869002"/>
                  <a:gd name="connsiteY8" fmla="*/ 938389 h 938460"/>
                  <a:gd name="connsiteX9" fmla="*/ 1828800 w 2869002"/>
                  <a:gd name="connsiteY9" fmla="*/ 905052 h 938460"/>
                  <a:gd name="connsiteX10" fmla="*/ 1964530 w 2869002"/>
                  <a:gd name="connsiteY10" fmla="*/ 847902 h 938460"/>
                  <a:gd name="connsiteX11" fmla="*/ 2109787 w 2869002"/>
                  <a:gd name="connsiteY11" fmla="*/ 878859 h 938460"/>
                  <a:gd name="connsiteX12" fmla="*/ 2224087 w 2869002"/>
                  <a:gd name="connsiteY12" fmla="*/ 890764 h 938460"/>
                  <a:gd name="connsiteX13" fmla="*/ 2390775 w 2869002"/>
                  <a:gd name="connsiteY13" fmla="*/ 843139 h 938460"/>
                  <a:gd name="connsiteX14" fmla="*/ 2505074 w 2869002"/>
                  <a:gd name="connsiteY14" fmla="*/ 759795 h 938460"/>
                  <a:gd name="connsiteX15" fmla="*/ 2586037 w 2869002"/>
                  <a:gd name="connsiteY15" fmla="*/ 745508 h 938460"/>
                  <a:gd name="connsiteX16" fmla="*/ 2700337 w 2869002"/>
                  <a:gd name="connsiteY16" fmla="*/ 759795 h 938460"/>
                  <a:gd name="connsiteX17" fmla="*/ 2781300 w 2869002"/>
                  <a:gd name="connsiteY17" fmla="*/ 747889 h 938460"/>
                  <a:gd name="connsiteX18" fmla="*/ 2867025 w 2869002"/>
                  <a:gd name="connsiteY18" fmla="*/ 705027 h 938460"/>
                  <a:gd name="connsiteX19" fmla="*/ 2833687 w 2869002"/>
                  <a:gd name="connsiteY19" fmla="*/ 685977 h 938460"/>
                  <a:gd name="connsiteX20" fmla="*/ 2745581 w 2869002"/>
                  <a:gd name="connsiteY20" fmla="*/ 647877 h 938460"/>
                  <a:gd name="connsiteX21" fmla="*/ 2671762 w 2869002"/>
                  <a:gd name="connsiteY21" fmla="*/ 571677 h 938460"/>
                  <a:gd name="connsiteX22" fmla="*/ 2586037 w 2869002"/>
                  <a:gd name="connsiteY22" fmla="*/ 500239 h 938460"/>
                  <a:gd name="connsiteX23" fmla="*/ 2433637 w 2869002"/>
                  <a:gd name="connsiteY23" fmla="*/ 485952 h 938460"/>
                  <a:gd name="connsiteX24" fmla="*/ 2352675 w 2869002"/>
                  <a:gd name="connsiteY24" fmla="*/ 433564 h 938460"/>
                  <a:gd name="connsiteX25" fmla="*/ 2314575 w 2869002"/>
                  <a:gd name="connsiteY25" fmla="*/ 343077 h 938460"/>
                  <a:gd name="connsiteX26" fmla="*/ 2238375 w 2869002"/>
                  <a:gd name="connsiteY26" fmla="*/ 281164 h 938460"/>
                  <a:gd name="connsiteX27" fmla="*/ 2157412 w 2869002"/>
                  <a:gd name="connsiteY27" fmla="*/ 276402 h 938460"/>
                  <a:gd name="connsiteX28" fmla="*/ 2031206 w 2869002"/>
                  <a:gd name="connsiteY28" fmla="*/ 257352 h 938460"/>
                  <a:gd name="connsiteX29" fmla="*/ 1943100 w 2869002"/>
                  <a:gd name="connsiteY29" fmla="*/ 181152 h 938460"/>
                  <a:gd name="connsiteX30" fmla="*/ 1857375 w 2869002"/>
                  <a:gd name="connsiteY30" fmla="*/ 109714 h 938460"/>
                  <a:gd name="connsiteX31" fmla="*/ 1781175 w 2869002"/>
                  <a:gd name="connsiteY31" fmla="*/ 109714 h 938460"/>
                  <a:gd name="connsiteX32" fmla="*/ 1681162 w 2869002"/>
                  <a:gd name="connsiteY32" fmla="*/ 133527 h 938460"/>
                  <a:gd name="connsiteX33" fmla="*/ 1574006 w 2869002"/>
                  <a:gd name="connsiteY33" fmla="*/ 124002 h 938460"/>
                  <a:gd name="connsiteX34" fmla="*/ 1471612 w 2869002"/>
                  <a:gd name="connsiteY34" fmla="*/ 43039 h 938460"/>
                  <a:gd name="connsiteX35" fmla="*/ 1362075 w 2869002"/>
                  <a:gd name="connsiteY35" fmla="*/ 177 h 938460"/>
                  <a:gd name="connsiteX36" fmla="*/ 1290637 w 2869002"/>
                  <a:gd name="connsiteY36" fmla="*/ 28752 h 938460"/>
                  <a:gd name="connsiteX37" fmla="*/ 1200150 w 2869002"/>
                  <a:gd name="connsiteY37" fmla="*/ 52564 h 938460"/>
                  <a:gd name="connsiteX38" fmla="*/ 1109662 w 2869002"/>
                  <a:gd name="connsiteY38" fmla="*/ 90664 h 938460"/>
                  <a:gd name="connsiteX39" fmla="*/ 985837 w 2869002"/>
                  <a:gd name="connsiteY39" fmla="*/ 47802 h 938460"/>
                  <a:gd name="connsiteX40" fmla="*/ 857250 w 2869002"/>
                  <a:gd name="connsiteY40" fmla="*/ 66852 h 938460"/>
                  <a:gd name="connsiteX41" fmla="*/ 800100 w 2869002"/>
                  <a:gd name="connsiteY41" fmla="*/ 109714 h 938460"/>
                  <a:gd name="connsiteX42" fmla="*/ 733425 w 2869002"/>
                  <a:gd name="connsiteY42" fmla="*/ 166864 h 938460"/>
                  <a:gd name="connsiteX43" fmla="*/ 638175 w 2869002"/>
                  <a:gd name="connsiteY43" fmla="*/ 204964 h 938460"/>
                  <a:gd name="connsiteX44" fmla="*/ 504825 w 2869002"/>
                  <a:gd name="connsiteY44" fmla="*/ 200202 h 938460"/>
                  <a:gd name="connsiteX45" fmla="*/ 395287 w 2869002"/>
                  <a:gd name="connsiteY45" fmla="*/ 228777 h 938460"/>
                  <a:gd name="connsiteX46" fmla="*/ 352425 w 2869002"/>
                  <a:gd name="connsiteY46" fmla="*/ 304977 h 938460"/>
                  <a:gd name="connsiteX47" fmla="*/ 285750 w 2869002"/>
                  <a:gd name="connsiteY47" fmla="*/ 409752 h 938460"/>
                  <a:gd name="connsiteX48" fmla="*/ 219075 w 2869002"/>
                  <a:gd name="connsiteY48" fmla="*/ 485952 h 938460"/>
                  <a:gd name="connsiteX49" fmla="*/ 104775 w 2869002"/>
                  <a:gd name="connsiteY49" fmla="*/ 552627 h 938460"/>
                  <a:gd name="connsiteX50" fmla="*/ 0 w 2869002"/>
                  <a:gd name="connsiteY50" fmla="*/ 662164 h 938460"/>
                  <a:gd name="connsiteX51" fmla="*/ 104775 w 2869002"/>
                  <a:gd name="connsiteY51" fmla="*/ 724077 h 938460"/>
                  <a:gd name="connsiteX52" fmla="*/ 257175 w 2869002"/>
                  <a:gd name="connsiteY52" fmla="*/ 709789 h 938460"/>
                  <a:gd name="connsiteX53" fmla="*/ 366712 w 2869002"/>
                  <a:gd name="connsiteY53" fmla="*/ 719314 h 938460"/>
                  <a:gd name="connsiteX54" fmla="*/ 466725 w 2869002"/>
                  <a:gd name="connsiteY54" fmla="*/ 795514 h 938460"/>
                  <a:gd name="connsiteX55" fmla="*/ 595312 w 2869002"/>
                  <a:gd name="connsiteY55" fmla="*/ 833614 h 938460"/>
                  <a:gd name="connsiteX56" fmla="*/ 652462 w 2869002"/>
                  <a:gd name="connsiteY56" fmla="*/ 843139 h 938460"/>
                  <a:gd name="connsiteX0" fmla="*/ 652462 w 2869002"/>
                  <a:gd name="connsiteY0" fmla="*/ 843139 h 938453"/>
                  <a:gd name="connsiteX1" fmla="*/ 814387 w 2869002"/>
                  <a:gd name="connsiteY1" fmla="*/ 785989 h 938453"/>
                  <a:gd name="connsiteX2" fmla="*/ 933450 w 2869002"/>
                  <a:gd name="connsiteY2" fmla="*/ 824089 h 938453"/>
                  <a:gd name="connsiteX3" fmla="*/ 1038225 w 2869002"/>
                  <a:gd name="connsiteY3" fmla="*/ 886002 h 938453"/>
                  <a:gd name="connsiteX4" fmla="*/ 116205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66712 w 2869002"/>
                  <a:gd name="connsiteY53" fmla="*/ 719314 h 938453"/>
                  <a:gd name="connsiteX54" fmla="*/ 466725 w 2869002"/>
                  <a:gd name="connsiteY54" fmla="*/ 795514 h 938453"/>
                  <a:gd name="connsiteX55" fmla="*/ 595312 w 2869002"/>
                  <a:gd name="connsiteY55" fmla="*/ 833614 h 938453"/>
                  <a:gd name="connsiteX56" fmla="*/ 652462 w 2869002"/>
                  <a:gd name="connsiteY56" fmla="*/ 843139 h 938453"/>
                  <a:gd name="connsiteX0" fmla="*/ 652462 w 2869002"/>
                  <a:gd name="connsiteY0" fmla="*/ 843139 h 938453"/>
                  <a:gd name="connsiteX1" fmla="*/ 814387 w 2869002"/>
                  <a:gd name="connsiteY1" fmla="*/ 785989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66712 w 2869002"/>
                  <a:gd name="connsiteY53" fmla="*/ 719314 h 938453"/>
                  <a:gd name="connsiteX54" fmla="*/ 466725 w 2869002"/>
                  <a:gd name="connsiteY54" fmla="*/ 795514 h 938453"/>
                  <a:gd name="connsiteX55" fmla="*/ 595312 w 2869002"/>
                  <a:gd name="connsiteY55" fmla="*/ 833614 h 938453"/>
                  <a:gd name="connsiteX56" fmla="*/ 652462 w 2869002"/>
                  <a:gd name="connsiteY56" fmla="*/ 843139 h 938453"/>
                  <a:gd name="connsiteX0" fmla="*/ 652462 w 2869002"/>
                  <a:gd name="connsiteY0" fmla="*/ 843139 h 938453"/>
                  <a:gd name="connsiteX1" fmla="*/ 816768 w 2869002"/>
                  <a:gd name="connsiteY1" fmla="*/ 800276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66712 w 2869002"/>
                  <a:gd name="connsiteY53" fmla="*/ 719314 h 938453"/>
                  <a:gd name="connsiteX54" fmla="*/ 466725 w 2869002"/>
                  <a:gd name="connsiteY54" fmla="*/ 795514 h 938453"/>
                  <a:gd name="connsiteX55" fmla="*/ 595312 w 2869002"/>
                  <a:gd name="connsiteY55" fmla="*/ 833614 h 938453"/>
                  <a:gd name="connsiteX56" fmla="*/ 652462 w 2869002"/>
                  <a:gd name="connsiteY56" fmla="*/ 843139 h 938453"/>
                  <a:gd name="connsiteX0" fmla="*/ 652462 w 2869002"/>
                  <a:gd name="connsiteY0" fmla="*/ 843139 h 938453"/>
                  <a:gd name="connsiteX1" fmla="*/ 816768 w 2869002"/>
                  <a:gd name="connsiteY1" fmla="*/ 800276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66712 w 2869002"/>
                  <a:gd name="connsiteY53" fmla="*/ 719314 h 938453"/>
                  <a:gd name="connsiteX54" fmla="*/ 466725 w 2869002"/>
                  <a:gd name="connsiteY54" fmla="*/ 795514 h 938453"/>
                  <a:gd name="connsiteX55" fmla="*/ 581025 w 2869002"/>
                  <a:gd name="connsiteY55" fmla="*/ 838377 h 938453"/>
                  <a:gd name="connsiteX56" fmla="*/ 652462 w 2869002"/>
                  <a:gd name="connsiteY56" fmla="*/ 843139 h 938453"/>
                  <a:gd name="connsiteX0" fmla="*/ 652462 w 2869002"/>
                  <a:gd name="connsiteY0" fmla="*/ 843139 h 938453"/>
                  <a:gd name="connsiteX1" fmla="*/ 816768 w 2869002"/>
                  <a:gd name="connsiteY1" fmla="*/ 800276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66712 w 2869002"/>
                  <a:gd name="connsiteY53" fmla="*/ 719314 h 938453"/>
                  <a:gd name="connsiteX54" fmla="*/ 457200 w 2869002"/>
                  <a:gd name="connsiteY54" fmla="*/ 807420 h 938453"/>
                  <a:gd name="connsiteX55" fmla="*/ 581025 w 2869002"/>
                  <a:gd name="connsiteY55" fmla="*/ 838377 h 938453"/>
                  <a:gd name="connsiteX56" fmla="*/ 652462 w 2869002"/>
                  <a:gd name="connsiteY56" fmla="*/ 843139 h 938453"/>
                  <a:gd name="connsiteX0" fmla="*/ 652462 w 2869002"/>
                  <a:gd name="connsiteY0" fmla="*/ 843139 h 938453"/>
                  <a:gd name="connsiteX1" fmla="*/ 816768 w 2869002"/>
                  <a:gd name="connsiteY1" fmla="*/ 800276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54806 w 2869002"/>
                  <a:gd name="connsiteY53" fmla="*/ 745507 h 938453"/>
                  <a:gd name="connsiteX54" fmla="*/ 457200 w 2869002"/>
                  <a:gd name="connsiteY54" fmla="*/ 807420 h 938453"/>
                  <a:gd name="connsiteX55" fmla="*/ 581025 w 2869002"/>
                  <a:gd name="connsiteY55" fmla="*/ 838377 h 938453"/>
                  <a:gd name="connsiteX56" fmla="*/ 652462 w 2869002"/>
                  <a:gd name="connsiteY56" fmla="*/ 843139 h 938453"/>
                  <a:gd name="connsiteX0" fmla="*/ 652462 w 2869002"/>
                  <a:gd name="connsiteY0" fmla="*/ 843139 h 938453"/>
                  <a:gd name="connsiteX1" fmla="*/ 816768 w 2869002"/>
                  <a:gd name="connsiteY1" fmla="*/ 800276 h 938453"/>
                  <a:gd name="connsiteX2" fmla="*/ 933450 w 2869002"/>
                  <a:gd name="connsiteY2" fmla="*/ 824089 h 938453"/>
                  <a:gd name="connsiteX3" fmla="*/ 1038225 w 2869002"/>
                  <a:gd name="connsiteY3" fmla="*/ 886002 h 938453"/>
                  <a:gd name="connsiteX4" fmla="*/ 1181100 w 2869002"/>
                  <a:gd name="connsiteY4" fmla="*/ 914577 h 938453"/>
                  <a:gd name="connsiteX5" fmla="*/ 1323975 w 2869002"/>
                  <a:gd name="connsiteY5" fmla="*/ 871714 h 938453"/>
                  <a:gd name="connsiteX6" fmla="*/ 1459706 w 2869002"/>
                  <a:gd name="connsiteY6" fmla="*/ 866952 h 938453"/>
                  <a:gd name="connsiteX7" fmla="*/ 1588294 w 2869002"/>
                  <a:gd name="connsiteY7" fmla="*/ 912196 h 938453"/>
                  <a:gd name="connsiteX8" fmla="*/ 1714500 w 2869002"/>
                  <a:gd name="connsiteY8" fmla="*/ 938389 h 938453"/>
                  <a:gd name="connsiteX9" fmla="*/ 1828800 w 2869002"/>
                  <a:gd name="connsiteY9" fmla="*/ 905052 h 938453"/>
                  <a:gd name="connsiteX10" fmla="*/ 1964530 w 2869002"/>
                  <a:gd name="connsiteY10" fmla="*/ 847902 h 938453"/>
                  <a:gd name="connsiteX11" fmla="*/ 2109787 w 2869002"/>
                  <a:gd name="connsiteY11" fmla="*/ 878859 h 938453"/>
                  <a:gd name="connsiteX12" fmla="*/ 2224087 w 2869002"/>
                  <a:gd name="connsiteY12" fmla="*/ 890764 h 938453"/>
                  <a:gd name="connsiteX13" fmla="*/ 2390775 w 2869002"/>
                  <a:gd name="connsiteY13" fmla="*/ 843139 h 938453"/>
                  <a:gd name="connsiteX14" fmla="*/ 2505074 w 2869002"/>
                  <a:gd name="connsiteY14" fmla="*/ 759795 h 938453"/>
                  <a:gd name="connsiteX15" fmla="*/ 2586037 w 2869002"/>
                  <a:gd name="connsiteY15" fmla="*/ 745508 h 938453"/>
                  <a:gd name="connsiteX16" fmla="*/ 2700337 w 2869002"/>
                  <a:gd name="connsiteY16" fmla="*/ 759795 h 938453"/>
                  <a:gd name="connsiteX17" fmla="*/ 2781300 w 2869002"/>
                  <a:gd name="connsiteY17" fmla="*/ 747889 h 938453"/>
                  <a:gd name="connsiteX18" fmla="*/ 2867025 w 2869002"/>
                  <a:gd name="connsiteY18" fmla="*/ 705027 h 938453"/>
                  <a:gd name="connsiteX19" fmla="*/ 2833687 w 2869002"/>
                  <a:gd name="connsiteY19" fmla="*/ 685977 h 938453"/>
                  <a:gd name="connsiteX20" fmla="*/ 2745581 w 2869002"/>
                  <a:gd name="connsiteY20" fmla="*/ 647877 h 938453"/>
                  <a:gd name="connsiteX21" fmla="*/ 2671762 w 2869002"/>
                  <a:gd name="connsiteY21" fmla="*/ 571677 h 938453"/>
                  <a:gd name="connsiteX22" fmla="*/ 2586037 w 2869002"/>
                  <a:gd name="connsiteY22" fmla="*/ 500239 h 938453"/>
                  <a:gd name="connsiteX23" fmla="*/ 2433637 w 2869002"/>
                  <a:gd name="connsiteY23" fmla="*/ 485952 h 938453"/>
                  <a:gd name="connsiteX24" fmla="*/ 2352675 w 2869002"/>
                  <a:gd name="connsiteY24" fmla="*/ 433564 h 938453"/>
                  <a:gd name="connsiteX25" fmla="*/ 2314575 w 2869002"/>
                  <a:gd name="connsiteY25" fmla="*/ 343077 h 938453"/>
                  <a:gd name="connsiteX26" fmla="*/ 2238375 w 2869002"/>
                  <a:gd name="connsiteY26" fmla="*/ 281164 h 938453"/>
                  <a:gd name="connsiteX27" fmla="*/ 2157412 w 2869002"/>
                  <a:gd name="connsiteY27" fmla="*/ 276402 h 938453"/>
                  <a:gd name="connsiteX28" fmla="*/ 2031206 w 2869002"/>
                  <a:gd name="connsiteY28" fmla="*/ 257352 h 938453"/>
                  <a:gd name="connsiteX29" fmla="*/ 1943100 w 2869002"/>
                  <a:gd name="connsiteY29" fmla="*/ 181152 h 938453"/>
                  <a:gd name="connsiteX30" fmla="*/ 1857375 w 2869002"/>
                  <a:gd name="connsiteY30" fmla="*/ 109714 h 938453"/>
                  <a:gd name="connsiteX31" fmla="*/ 1781175 w 2869002"/>
                  <a:gd name="connsiteY31" fmla="*/ 109714 h 938453"/>
                  <a:gd name="connsiteX32" fmla="*/ 1681162 w 2869002"/>
                  <a:gd name="connsiteY32" fmla="*/ 133527 h 938453"/>
                  <a:gd name="connsiteX33" fmla="*/ 1574006 w 2869002"/>
                  <a:gd name="connsiteY33" fmla="*/ 124002 h 938453"/>
                  <a:gd name="connsiteX34" fmla="*/ 1471612 w 2869002"/>
                  <a:gd name="connsiteY34" fmla="*/ 43039 h 938453"/>
                  <a:gd name="connsiteX35" fmla="*/ 1362075 w 2869002"/>
                  <a:gd name="connsiteY35" fmla="*/ 177 h 938453"/>
                  <a:gd name="connsiteX36" fmla="*/ 1290637 w 2869002"/>
                  <a:gd name="connsiteY36" fmla="*/ 28752 h 938453"/>
                  <a:gd name="connsiteX37" fmla="*/ 1200150 w 2869002"/>
                  <a:gd name="connsiteY37" fmla="*/ 52564 h 938453"/>
                  <a:gd name="connsiteX38" fmla="*/ 1109662 w 2869002"/>
                  <a:gd name="connsiteY38" fmla="*/ 90664 h 938453"/>
                  <a:gd name="connsiteX39" fmla="*/ 985837 w 2869002"/>
                  <a:gd name="connsiteY39" fmla="*/ 47802 h 938453"/>
                  <a:gd name="connsiteX40" fmla="*/ 857250 w 2869002"/>
                  <a:gd name="connsiteY40" fmla="*/ 66852 h 938453"/>
                  <a:gd name="connsiteX41" fmla="*/ 800100 w 2869002"/>
                  <a:gd name="connsiteY41" fmla="*/ 109714 h 938453"/>
                  <a:gd name="connsiteX42" fmla="*/ 733425 w 2869002"/>
                  <a:gd name="connsiteY42" fmla="*/ 166864 h 938453"/>
                  <a:gd name="connsiteX43" fmla="*/ 638175 w 2869002"/>
                  <a:gd name="connsiteY43" fmla="*/ 204964 h 938453"/>
                  <a:gd name="connsiteX44" fmla="*/ 504825 w 2869002"/>
                  <a:gd name="connsiteY44" fmla="*/ 200202 h 938453"/>
                  <a:gd name="connsiteX45" fmla="*/ 395287 w 2869002"/>
                  <a:gd name="connsiteY45" fmla="*/ 228777 h 938453"/>
                  <a:gd name="connsiteX46" fmla="*/ 352425 w 2869002"/>
                  <a:gd name="connsiteY46" fmla="*/ 304977 h 938453"/>
                  <a:gd name="connsiteX47" fmla="*/ 285750 w 2869002"/>
                  <a:gd name="connsiteY47" fmla="*/ 409752 h 938453"/>
                  <a:gd name="connsiteX48" fmla="*/ 219075 w 2869002"/>
                  <a:gd name="connsiteY48" fmla="*/ 485952 h 938453"/>
                  <a:gd name="connsiteX49" fmla="*/ 104775 w 2869002"/>
                  <a:gd name="connsiteY49" fmla="*/ 552627 h 938453"/>
                  <a:gd name="connsiteX50" fmla="*/ 0 w 2869002"/>
                  <a:gd name="connsiteY50" fmla="*/ 662164 h 938453"/>
                  <a:gd name="connsiteX51" fmla="*/ 104775 w 2869002"/>
                  <a:gd name="connsiteY51" fmla="*/ 724077 h 938453"/>
                  <a:gd name="connsiteX52" fmla="*/ 257175 w 2869002"/>
                  <a:gd name="connsiteY52" fmla="*/ 709789 h 938453"/>
                  <a:gd name="connsiteX53" fmla="*/ 354806 w 2869002"/>
                  <a:gd name="connsiteY53" fmla="*/ 745507 h 938453"/>
                  <a:gd name="connsiteX54" fmla="*/ 445294 w 2869002"/>
                  <a:gd name="connsiteY54" fmla="*/ 805038 h 938453"/>
                  <a:gd name="connsiteX55" fmla="*/ 581025 w 2869002"/>
                  <a:gd name="connsiteY55" fmla="*/ 838377 h 938453"/>
                  <a:gd name="connsiteX56" fmla="*/ 652462 w 2869002"/>
                  <a:gd name="connsiteY56" fmla="*/ 843139 h 938453"/>
                  <a:gd name="connsiteX0" fmla="*/ 652684 w 2869224"/>
                  <a:gd name="connsiteY0" fmla="*/ 843139 h 938453"/>
                  <a:gd name="connsiteX1" fmla="*/ 816990 w 2869224"/>
                  <a:gd name="connsiteY1" fmla="*/ 800276 h 938453"/>
                  <a:gd name="connsiteX2" fmla="*/ 933672 w 2869224"/>
                  <a:gd name="connsiteY2" fmla="*/ 824089 h 938453"/>
                  <a:gd name="connsiteX3" fmla="*/ 1038447 w 2869224"/>
                  <a:gd name="connsiteY3" fmla="*/ 886002 h 938453"/>
                  <a:gd name="connsiteX4" fmla="*/ 1181322 w 2869224"/>
                  <a:gd name="connsiteY4" fmla="*/ 914577 h 938453"/>
                  <a:gd name="connsiteX5" fmla="*/ 1324197 w 2869224"/>
                  <a:gd name="connsiteY5" fmla="*/ 871714 h 938453"/>
                  <a:gd name="connsiteX6" fmla="*/ 1459928 w 2869224"/>
                  <a:gd name="connsiteY6" fmla="*/ 866952 h 938453"/>
                  <a:gd name="connsiteX7" fmla="*/ 1588516 w 2869224"/>
                  <a:gd name="connsiteY7" fmla="*/ 912196 h 938453"/>
                  <a:gd name="connsiteX8" fmla="*/ 1714722 w 2869224"/>
                  <a:gd name="connsiteY8" fmla="*/ 938389 h 938453"/>
                  <a:gd name="connsiteX9" fmla="*/ 1829022 w 2869224"/>
                  <a:gd name="connsiteY9" fmla="*/ 905052 h 938453"/>
                  <a:gd name="connsiteX10" fmla="*/ 1964752 w 2869224"/>
                  <a:gd name="connsiteY10" fmla="*/ 847902 h 938453"/>
                  <a:gd name="connsiteX11" fmla="*/ 2110009 w 2869224"/>
                  <a:gd name="connsiteY11" fmla="*/ 878859 h 938453"/>
                  <a:gd name="connsiteX12" fmla="*/ 2224309 w 2869224"/>
                  <a:gd name="connsiteY12" fmla="*/ 890764 h 938453"/>
                  <a:gd name="connsiteX13" fmla="*/ 2390997 w 2869224"/>
                  <a:gd name="connsiteY13" fmla="*/ 843139 h 938453"/>
                  <a:gd name="connsiteX14" fmla="*/ 2505296 w 2869224"/>
                  <a:gd name="connsiteY14" fmla="*/ 759795 h 938453"/>
                  <a:gd name="connsiteX15" fmla="*/ 2586259 w 2869224"/>
                  <a:gd name="connsiteY15" fmla="*/ 745508 h 938453"/>
                  <a:gd name="connsiteX16" fmla="*/ 2700559 w 2869224"/>
                  <a:gd name="connsiteY16" fmla="*/ 759795 h 938453"/>
                  <a:gd name="connsiteX17" fmla="*/ 2781522 w 2869224"/>
                  <a:gd name="connsiteY17" fmla="*/ 747889 h 938453"/>
                  <a:gd name="connsiteX18" fmla="*/ 2867247 w 2869224"/>
                  <a:gd name="connsiteY18" fmla="*/ 705027 h 938453"/>
                  <a:gd name="connsiteX19" fmla="*/ 2833909 w 2869224"/>
                  <a:gd name="connsiteY19" fmla="*/ 685977 h 938453"/>
                  <a:gd name="connsiteX20" fmla="*/ 2745803 w 2869224"/>
                  <a:gd name="connsiteY20" fmla="*/ 647877 h 938453"/>
                  <a:gd name="connsiteX21" fmla="*/ 2671984 w 2869224"/>
                  <a:gd name="connsiteY21" fmla="*/ 571677 h 938453"/>
                  <a:gd name="connsiteX22" fmla="*/ 2586259 w 2869224"/>
                  <a:gd name="connsiteY22" fmla="*/ 500239 h 938453"/>
                  <a:gd name="connsiteX23" fmla="*/ 2433859 w 2869224"/>
                  <a:gd name="connsiteY23" fmla="*/ 485952 h 938453"/>
                  <a:gd name="connsiteX24" fmla="*/ 2352897 w 2869224"/>
                  <a:gd name="connsiteY24" fmla="*/ 433564 h 938453"/>
                  <a:gd name="connsiteX25" fmla="*/ 2314797 w 2869224"/>
                  <a:gd name="connsiteY25" fmla="*/ 343077 h 938453"/>
                  <a:gd name="connsiteX26" fmla="*/ 2238597 w 2869224"/>
                  <a:gd name="connsiteY26" fmla="*/ 281164 h 938453"/>
                  <a:gd name="connsiteX27" fmla="*/ 2157634 w 2869224"/>
                  <a:gd name="connsiteY27" fmla="*/ 276402 h 938453"/>
                  <a:gd name="connsiteX28" fmla="*/ 2031428 w 2869224"/>
                  <a:gd name="connsiteY28" fmla="*/ 257352 h 938453"/>
                  <a:gd name="connsiteX29" fmla="*/ 1943322 w 2869224"/>
                  <a:gd name="connsiteY29" fmla="*/ 181152 h 938453"/>
                  <a:gd name="connsiteX30" fmla="*/ 1857597 w 2869224"/>
                  <a:gd name="connsiteY30" fmla="*/ 109714 h 938453"/>
                  <a:gd name="connsiteX31" fmla="*/ 1781397 w 2869224"/>
                  <a:gd name="connsiteY31" fmla="*/ 109714 h 938453"/>
                  <a:gd name="connsiteX32" fmla="*/ 1681384 w 2869224"/>
                  <a:gd name="connsiteY32" fmla="*/ 133527 h 938453"/>
                  <a:gd name="connsiteX33" fmla="*/ 1574228 w 2869224"/>
                  <a:gd name="connsiteY33" fmla="*/ 124002 h 938453"/>
                  <a:gd name="connsiteX34" fmla="*/ 1471834 w 2869224"/>
                  <a:gd name="connsiteY34" fmla="*/ 43039 h 938453"/>
                  <a:gd name="connsiteX35" fmla="*/ 1362297 w 2869224"/>
                  <a:gd name="connsiteY35" fmla="*/ 177 h 938453"/>
                  <a:gd name="connsiteX36" fmla="*/ 1290859 w 2869224"/>
                  <a:gd name="connsiteY36" fmla="*/ 28752 h 938453"/>
                  <a:gd name="connsiteX37" fmla="*/ 1200372 w 2869224"/>
                  <a:gd name="connsiteY37" fmla="*/ 52564 h 938453"/>
                  <a:gd name="connsiteX38" fmla="*/ 1109884 w 2869224"/>
                  <a:gd name="connsiteY38" fmla="*/ 90664 h 938453"/>
                  <a:gd name="connsiteX39" fmla="*/ 986059 w 2869224"/>
                  <a:gd name="connsiteY39" fmla="*/ 47802 h 938453"/>
                  <a:gd name="connsiteX40" fmla="*/ 857472 w 2869224"/>
                  <a:gd name="connsiteY40" fmla="*/ 66852 h 938453"/>
                  <a:gd name="connsiteX41" fmla="*/ 800322 w 2869224"/>
                  <a:gd name="connsiteY41" fmla="*/ 109714 h 938453"/>
                  <a:gd name="connsiteX42" fmla="*/ 733647 w 2869224"/>
                  <a:gd name="connsiteY42" fmla="*/ 166864 h 938453"/>
                  <a:gd name="connsiteX43" fmla="*/ 638397 w 2869224"/>
                  <a:gd name="connsiteY43" fmla="*/ 204964 h 938453"/>
                  <a:gd name="connsiteX44" fmla="*/ 505047 w 2869224"/>
                  <a:gd name="connsiteY44" fmla="*/ 200202 h 938453"/>
                  <a:gd name="connsiteX45" fmla="*/ 395509 w 2869224"/>
                  <a:gd name="connsiteY45" fmla="*/ 228777 h 938453"/>
                  <a:gd name="connsiteX46" fmla="*/ 352647 w 2869224"/>
                  <a:gd name="connsiteY46" fmla="*/ 304977 h 938453"/>
                  <a:gd name="connsiteX47" fmla="*/ 285972 w 2869224"/>
                  <a:gd name="connsiteY47" fmla="*/ 409752 h 938453"/>
                  <a:gd name="connsiteX48" fmla="*/ 219297 w 2869224"/>
                  <a:gd name="connsiteY48" fmla="*/ 485952 h 938453"/>
                  <a:gd name="connsiteX49" fmla="*/ 104997 w 2869224"/>
                  <a:gd name="connsiteY49" fmla="*/ 552627 h 938453"/>
                  <a:gd name="connsiteX50" fmla="*/ 222 w 2869224"/>
                  <a:gd name="connsiteY50" fmla="*/ 662164 h 938453"/>
                  <a:gd name="connsiteX51" fmla="*/ 133572 w 2869224"/>
                  <a:gd name="connsiteY51" fmla="*/ 728840 h 938453"/>
                  <a:gd name="connsiteX52" fmla="*/ 257397 w 2869224"/>
                  <a:gd name="connsiteY52" fmla="*/ 709789 h 938453"/>
                  <a:gd name="connsiteX53" fmla="*/ 355028 w 2869224"/>
                  <a:gd name="connsiteY53" fmla="*/ 745507 h 938453"/>
                  <a:gd name="connsiteX54" fmla="*/ 445516 w 2869224"/>
                  <a:gd name="connsiteY54" fmla="*/ 805038 h 938453"/>
                  <a:gd name="connsiteX55" fmla="*/ 581247 w 2869224"/>
                  <a:gd name="connsiteY55" fmla="*/ 838377 h 938453"/>
                  <a:gd name="connsiteX56" fmla="*/ 652684 w 2869224"/>
                  <a:gd name="connsiteY56" fmla="*/ 843139 h 938453"/>
                  <a:gd name="connsiteX0" fmla="*/ 652985 w 2869525"/>
                  <a:gd name="connsiteY0" fmla="*/ 843139 h 938453"/>
                  <a:gd name="connsiteX1" fmla="*/ 817291 w 2869525"/>
                  <a:gd name="connsiteY1" fmla="*/ 800276 h 938453"/>
                  <a:gd name="connsiteX2" fmla="*/ 933973 w 2869525"/>
                  <a:gd name="connsiteY2" fmla="*/ 824089 h 938453"/>
                  <a:gd name="connsiteX3" fmla="*/ 1038748 w 2869525"/>
                  <a:gd name="connsiteY3" fmla="*/ 886002 h 938453"/>
                  <a:gd name="connsiteX4" fmla="*/ 1181623 w 2869525"/>
                  <a:gd name="connsiteY4" fmla="*/ 914577 h 938453"/>
                  <a:gd name="connsiteX5" fmla="*/ 1324498 w 2869525"/>
                  <a:gd name="connsiteY5" fmla="*/ 871714 h 938453"/>
                  <a:gd name="connsiteX6" fmla="*/ 1460229 w 2869525"/>
                  <a:gd name="connsiteY6" fmla="*/ 866952 h 938453"/>
                  <a:gd name="connsiteX7" fmla="*/ 1588817 w 2869525"/>
                  <a:gd name="connsiteY7" fmla="*/ 912196 h 938453"/>
                  <a:gd name="connsiteX8" fmla="*/ 1715023 w 2869525"/>
                  <a:gd name="connsiteY8" fmla="*/ 938389 h 938453"/>
                  <a:gd name="connsiteX9" fmla="*/ 1829323 w 2869525"/>
                  <a:gd name="connsiteY9" fmla="*/ 905052 h 938453"/>
                  <a:gd name="connsiteX10" fmla="*/ 1965053 w 2869525"/>
                  <a:gd name="connsiteY10" fmla="*/ 847902 h 938453"/>
                  <a:gd name="connsiteX11" fmla="*/ 2110310 w 2869525"/>
                  <a:gd name="connsiteY11" fmla="*/ 878859 h 938453"/>
                  <a:gd name="connsiteX12" fmla="*/ 2224610 w 2869525"/>
                  <a:gd name="connsiteY12" fmla="*/ 890764 h 938453"/>
                  <a:gd name="connsiteX13" fmla="*/ 2391298 w 2869525"/>
                  <a:gd name="connsiteY13" fmla="*/ 843139 h 938453"/>
                  <a:gd name="connsiteX14" fmla="*/ 2505597 w 2869525"/>
                  <a:gd name="connsiteY14" fmla="*/ 759795 h 938453"/>
                  <a:gd name="connsiteX15" fmla="*/ 2586560 w 2869525"/>
                  <a:gd name="connsiteY15" fmla="*/ 745508 h 938453"/>
                  <a:gd name="connsiteX16" fmla="*/ 2700860 w 2869525"/>
                  <a:gd name="connsiteY16" fmla="*/ 759795 h 938453"/>
                  <a:gd name="connsiteX17" fmla="*/ 2781823 w 2869525"/>
                  <a:gd name="connsiteY17" fmla="*/ 747889 h 938453"/>
                  <a:gd name="connsiteX18" fmla="*/ 2867548 w 2869525"/>
                  <a:gd name="connsiteY18" fmla="*/ 705027 h 938453"/>
                  <a:gd name="connsiteX19" fmla="*/ 2834210 w 2869525"/>
                  <a:gd name="connsiteY19" fmla="*/ 685977 h 938453"/>
                  <a:gd name="connsiteX20" fmla="*/ 2746104 w 2869525"/>
                  <a:gd name="connsiteY20" fmla="*/ 647877 h 938453"/>
                  <a:gd name="connsiteX21" fmla="*/ 2672285 w 2869525"/>
                  <a:gd name="connsiteY21" fmla="*/ 571677 h 938453"/>
                  <a:gd name="connsiteX22" fmla="*/ 2586560 w 2869525"/>
                  <a:gd name="connsiteY22" fmla="*/ 500239 h 938453"/>
                  <a:gd name="connsiteX23" fmla="*/ 2434160 w 2869525"/>
                  <a:gd name="connsiteY23" fmla="*/ 485952 h 938453"/>
                  <a:gd name="connsiteX24" fmla="*/ 2353198 w 2869525"/>
                  <a:gd name="connsiteY24" fmla="*/ 433564 h 938453"/>
                  <a:gd name="connsiteX25" fmla="*/ 2315098 w 2869525"/>
                  <a:gd name="connsiteY25" fmla="*/ 343077 h 938453"/>
                  <a:gd name="connsiteX26" fmla="*/ 2238898 w 2869525"/>
                  <a:gd name="connsiteY26" fmla="*/ 281164 h 938453"/>
                  <a:gd name="connsiteX27" fmla="*/ 2157935 w 2869525"/>
                  <a:gd name="connsiteY27" fmla="*/ 276402 h 938453"/>
                  <a:gd name="connsiteX28" fmla="*/ 2031729 w 2869525"/>
                  <a:gd name="connsiteY28" fmla="*/ 257352 h 938453"/>
                  <a:gd name="connsiteX29" fmla="*/ 1943623 w 2869525"/>
                  <a:gd name="connsiteY29" fmla="*/ 181152 h 938453"/>
                  <a:gd name="connsiteX30" fmla="*/ 1857898 w 2869525"/>
                  <a:gd name="connsiteY30" fmla="*/ 109714 h 938453"/>
                  <a:gd name="connsiteX31" fmla="*/ 1781698 w 2869525"/>
                  <a:gd name="connsiteY31" fmla="*/ 109714 h 938453"/>
                  <a:gd name="connsiteX32" fmla="*/ 1681685 w 2869525"/>
                  <a:gd name="connsiteY32" fmla="*/ 133527 h 938453"/>
                  <a:gd name="connsiteX33" fmla="*/ 1574529 w 2869525"/>
                  <a:gd name="connsiteY33" fmla="*/ 124002 h 938453"/>
                  <a:gd name="connsiteX34" fmla="*/ 1472135 w 2869525"/>
                  <a:gd name="connsiteY34" fmla="*/ 43039 h 938453"/>
                  <a:gd name="connsiteX35" fmla="*/ 1362598 w 2869525"/>
                  <a:gd name="connsiteY35" fmla="*/ 177 h 938453"/>
                  <a:gd name="connsiteX36" fmla="*/ 1291160 w 2869525"/>
                  <a:gd name="connsiteY36" fmla="*/ 28752 h 938453"/>
                  <a:gd name="connsiteX37" fmla="*/ 1200673 w 2869525"/>
                  <a:gd name="connsiteY37" fmla="*/ 52564 h 938453"/>
                  <a:gd name="connsiteX38" fmla="*/ 1110185 w 2869525"/>
                  <a:gd name="connsiteY38" fmla="*/ 90664 h 938453"/>
                  <a:gd name="connsiteX39" fmla="*/ 986360 w 2869525"/>
                  <a:gd name="connsiteY39" fmla="*/ 47802 h 938453"/>
                  <a:gd name="connsiteX40" fmla="*/ 857773 w 2869525"/>
                  <a:gd name="connsiteY40" fmla="*/ 66852 h 938453"/>
                  <a:gd name="connsiteX41" fmla="*/ 800623 w 2869525"/>
                  <a:gd name="connsiteY41" fmla="*/ 109714 h 938453"/>
                  <a:gd name="connsiteX42" fmla="*/ 733948 w 2869525"/>
                  <a:gd name="connsiteY42" fmla="*/ 166864 h 938453"/>
                  <a:gd name="connsiteX43" fmla="*/ 638698 w 2869525"/>
                  <a:gd name="connsiteY43" fmla="*/ 204964 h 938453"/>
                  <a:gd name="connsiteX44" fmla="*/ 505348 w 2869525"/>
                  <a:gd name="connsiteY44" fmla="*/ 200202 h 938453"/>
                  <a:gd name="connsiteX45" fmla="*/ 395810 w 2869525"/>
                  <a:gd name="connsiteY45" fmla="*/ 228777 h 938453"/>
                  <a:gd name="connsiteX46" fmla="*/ 352948 w 2869525"/>
                  <a:gd name="connsiteY46" fmla="*/ 304977 h 938453"/>
                  <a:gd name="connsiteX47" fmla="*/ 286273 w 2869525"/>
                  <a:gd name="connsiteY47" fmla="*/ 409752 h 938453"/>
                  <a:gd name="connsiteX48" fmla="*/ 219598 w 2869525"/>
                  <a:gd name="connsiteY48" fmla="*/ 485952 h 938453"/>
                  <a:gd name="connsiteX49" fmla="*/ 105298 w 2869525"/>
                  <a:gd name="connsiteY49" fmla="*/ 552627 h 938453"/>
                  <a:gd name="connsiteX50" fmla="*/ 523 w 2869525"/>
                  <a:gd name="connsiteY50" fmla="*/ 662164 h 938453"/>
                  <a:gd name="connsiteX51" fmla="*/ 150542 w 2869525"/>
                  <a:gd name="connsiteY51" fmla="*/ 733603 h 938453"/>
                  <a:gd name="connsiteX52" fmla="*/ 257698 w 2869525"/>
                  <a:gd name="connsiteY52" fmla="*/ 709789 h 938453"/>
                  <a:gd name="connsiteX53" fmla="*/ 355329 w 2869525"/>
                  <a:gd name="connsiteY53" fmla="*/ 745507 h 938453"/>
                  <a:gd name="connsiteX54" fmla="*/ 445817 w 2869525"/>
                  <a:gd name="connsiteY54" fmla="*/ 805038 h 938453"/>
                  <a:gd name="connsiteX55" fmla="*/ 581548 w 2869525"/>
                  <a:gd name="connsiteY55" fmla="*/ 838377 h 938453"/>
                  <a:gd name="connsiteX56" fmla="*/ 652985 w 2869525"/>
                  <a:gd name="connsiteY56" fmla="*/ 843139 h 938453"/>
                  <a:gd name="connsiteX0" fmla="*/ 652985 w 2869525"/>
                  <a:gd name="connsiteY0" fmla="*/ 843139 h 938453"/>
                  <a:gd name="connsiteX1" fmla="*/ 817291 w 2869525"/>
                  <a:gd name="connsiteY1" fmla="*/ 800276 h 938453"/>
                  <a:gd name="connsiteX2" fmla="*/ 933973 w 2869525"/>
                  <a:gd name="connsiteY2" fmla="*/ 824089 h 938453"/>
                  <a:gd name="connsiteX3" fmla="*/ 1038748 w 2869525"/>
                  <a:gd name="connsiteY3" fmla="*/ 886002 h 938453"/>
                  <a:gd name="connsiteX4" fmla="*/ 1181623 w 2869525"/>
                  <a:gd name="connsiteY4" fmla="*/ 914577 h 938453"/>
                  <a:gd name="connsiteX5" fmla="*/ 1324498 w 2869525"/>
                  <a:gd name="connsiteY5" fmla="*/ 871714 h 938453"/>
                  <a:gd name="connsiteX6" fmla="*/ 1460229 w 2869525"/>
                  <a:gd name="connsiteY6" fmla="*/ 866952 h 938453"/>
                  <a:gd name="connsiteX7" fmla="*/ 1588817 w 2869525"/>
                  <a:gd name="connsiteY7" fmla="*/ 912196 h 938453"/>
                  <a:gd name="connsiteX8" fmla="*/ 1715023 w 2869525"/>
                  <a:gd name="connsiteY8" fmla="*/ 938389 h 938453"/>
                  <a:gd name="connsiteX9" fmla="*/ 1829323 w 2869525"/>
                  <a:gd name="connsiteY9" fmla="*/ 905052 h 938453"/>
                  <a:gd name="connsiteX10" fmla="*/ 1965053 w 2869525"/>
                  <a:gd name="connsiteY10" fmla="*/ 847902 h 938453"/>
                  <a:gd name="connsiteX11" fmla="*/ 2110310 w 2869525"/>
                  <a:gd name="connsiteY11" fmla="*/ 878859 h 938453"/>
                  <a:gd name="connsiteX12" fmla="*/ 2224610 w 2869525"/>
                  <a:gd name="connsiteY12" fmla="*/ 890764 h 938453"/>
                  <a:gd name="connsiteX13" fmla="*/ 2391298 w 2869525"/>
                  <a:gd name="connsiteY13" fmla="*/ 843139 h 938453"/>
                  <a:gd name="connsiteX14" fmla="*/ 2505597 w 2869525"/>
                  <a:gd name="connsiteY14" fmla="*/ 759795 h 938453"/>
                  <a:gd name="connsiteX15" fmla="*/ 2586560 w 2869525"/>
                  <a:gd name="connsiteY15" fmla="*/ 745508 h 938453"/>
                  <a:gd name="connsiteX16" fmla="*/ 2700860 w 2869525"/>
                  <a:gd name="connsiteY16" fmla="*/ 759795 h 938453"/>
                  <a:gd name="connsiteX17" fmla="*/ 2781823 w 2869525"/>
                  <a:gd name="connsiteY17" fmla="*/ 747889 h 938453"/>
                  <a:gd name="connsiteX18" fmla="*/ 2867548 w 2869525"/>
                  <a:gd name="connsiteY18" fmla="*/ 705027 h 938453"/>
                  <a:gd name="connsiteX19" fmla="*/ 2834210 w 2869525"/>
                  <a:gd name="connsiteY19" fmla="*/ 685977 h 938453"/>
                  <a:gd name="connsiteX20" fmla="*/ 2746104 w 2869525"/>
                  <a:gd name="connsiteY20" fmla="*/ 647877 h 938453"/>
                  <a:gd name="connsiteX21" fmla="*/ 2672285 w 2869525"/>
                  <a:gd name="connsiteY21" fmla="*/ 571677 h 938453"/>
                  <a:gd name="connsiteX22" fmla="*/ 2586560 w 2869525"/>
                  <a:gd name="connsiteY22" fmla="*/ 500239 h 938453"/>
                  <a:gd name="connsiteX23" fmla="*/ 2434160 w 2869525"/>
                  <a:gd name="connsiteY23" fmla="*/ 485952 h 938453"/>
                  <a:gd name="connsiteX24" fmla="*/ 2353198 w 2869525"/>
                  <a:gd name="connsiteY24" fmla="*/ 433564 h 938453"/>
                  <a:gd name="connsiteX25" fmla="*/ 2315098 w 2869525"/>
                  <a:gd name="connsiteY25" fmla="*/ 343077 h 938453"/>
                  <a:gd name="connsiteX26" fmla="*/ 2238898 w 2869525"/>
                  <a:gd name="connsiteY26" fmla="*/ 281164 h 938453"/>
                  <a:gd name="connsiteX27" fmla="*/ 2157935 w 2869525"/>
                  <a:gd name="connsiteY27" fmla="*/ 276402 h 938453"/>
                  <a:gd name="connsiteX28" fmla="*/ 2031729 w 2869525"/>
                  <a:gd name="connsiteY28" fmla="*/ 257352 h 938453"/>
                  <a:gd name="connsiteX29" fmla="*/ 1943623 w 2869525"/>
                  <a:gd name="connsiteY29" fmla="*/ 181152 h 938453"/>
                  <a:gd name="connsiteX30" fmla="*/ 1857898 w 2869525"/>
                  <a:gd name="connsiteY30" fmla="*/ 109714 h 938453"/>
                  <a:gd name="connsiteX31" fmla="*/ 1781698 w 2869525"/>
                  <a:gd name="connsiteY31" fmla="*/ 109714 h 938453"/>
                  <a:gd name="connsiteX32" fmla="*/ 1681685 w 2869525"/>
                  <a:gd name="connsiteY32" fmla="*/ 133527 h 938453"/>
                  <a:gd name="connsiteX33" fmla="*/ 1574529 w 2869525"/>
                  <a:gd name="connsiteY33" fmla="*/ 124002 h 938453"/>
                  <a:gd name="connsiteX34" fmla="*/ 1472135 w 2869525"/>
                  <a:gd name="connsiteY34" fmla="*/ 43039 h 938453"/>
                  <a:gd name="connsiteX35" fmla="*/ 1362598 w 2869525"/>
                  <a:gd name="connsiteY35" fmla="*/ 177 h 938453"/>
                  <a:gd name="connsiteX36" fmla="*/ 1291160 w 2869525"/>
                  <a:gd name="connsiteY36" fmla="*/ 28752 h 938453"/>
                  <a:gd name="connsiteX37" fmla="*/ 1200673 w 2869525"/>
                  <a:gd name="connsiteY37" fmla="*/ 52564 h 938453"/>
                  <a:gd name="connsiteX38" fmla="*/ 1110185 w 2869525"/>
                  <a:gd name="connsiteY38" fmla="*/ 90664 h 938453"/>
                  <a:gd name="connsiteX39" fmla="*/ 986360 w 2869525"/>
                  <a:gd name="connsiteY39" fmla="*/ 47802 h 938453"/>
                  <a:gd name="connsiteX40" fmla="*/ 857773 w 2869525"/>
                  <a:gd name="connsiteY40" fmla="*/ 66852 h 938453"/>
                  <a:gd name="connsiteX41" fmla="*/ 800623 w 2869525"/>
                  <a:gd name="connsiteY41" fmla="*/ 109714 h 938453"/>
                  <a:gd name="connsiteX42" fmla="*/ 733948 w 2869525"/>
                  <a:gd name="connsiteY42" fmla="*/ 166864 h 938453"/>
                  <a:gd name="connsiteX43" fmla="*/ 638698 w 2869525"/>
                  <a:gd name="connsiteY43" fmla="*/ 204964 h 938453"/>
                  <a:gd name="connsiteX44" fmla="*/ 505348 w 2869525"/>
                  <a:gd name="connsiteY44" fmla="*/ 200202 h 938453"/>
                  <a:gd name="connsiteX45" fmla="*/ 395810 w 2869525"/>
                  <a:gd name="connsiteY45" fmla="*/ 228777 h 938453"/>
                  <a:gd name="connsiteX46" fmla="*/ 352948 w 2869525"/>
                  <a:gd name="connsiteY46" fmla="*/ 304977 h 938453"/>
                  <a:gd name="connsiteX47" fmla="*/ 286273 w 2869525"/>
                  <a:gd name="connsiteY47" fmla="*/ 409752 h 938453"/>
                  <a:gd name="connsiteX48" fmla="*/ 219598 w 2869525"/>
                  <a:gd name="connsiteY48" fmla="*/ 485952 h 938453"/>
                  <a:gd name="connsiteX49" fmla="*/ 105298 w 2869525"/>
                  <a:gd name="connsiteY49" fmla="*/ 552627 h 938453"/>
                  <a:gd name="connsiteX50" fmla="*/ 523 w 2869525"/>
                  <a:gd name="connsiteY50" fmla="*/ 662164 h 938453"/>
                  <a:gd name="connsiteX51" fmla="*/ 150542 w 2869525"/>
                  <a:gd name="connsiteY51" fmla="*/ 733603 h 938453"/>
                  <a:gd name="connsiteX52" fmla="*/ 271986 w 2869525"/>
                  <a:gd name="connsiteY52" fmla="*/ 712170 h 938453"/>
                  <a:gd name="connsiteX53" fmla="*/ 355329 w 2869525"/>
                  <a:gd name="connsiteY53" fmla="*/ 745507 h 938453"/>
                  <a:gd name="connsiteX54" fmla="*/ 445817 w 2869525"/>
                  <a:gd name="connsiteY54" fmla="*/ 805038 h 938453"/>
                  <a:gd name="connsiteX55" fmla="*/ 581548 w 2869525"/>
                  <a:gd name="connsiteY55" fmla="*/ 838377 h 938453"/>
                  <a:gd name="connsiteX56" fmla="*/ 652985 w 2869525"/>
                  <a:gd name="connsiteY56" fmla="*/ 843139 h 938453"/>
                  <a:gd name="connsiteX0" fmla="*/ 652985 w 2869525"/>
                  <a:gd name="connsiteY0" fmla="*/ 843139 h 938453"/>
                  <a:gd name="connsiteX1" fmla="*/ 817291 w 2869525"/>
                  <a:gd name="connsiteY1" fmla="*/ 800276 h 938453"/>
                  <a:gd name="connsiteX2" fmla="*/ 933973 w 2869525"/>
                  <a:gd name="connsiteY2" fmla="*/ 824089 h 938453"/>
                  <a:gd name="connsiteX3" fmla="*/ 1038748 w 2869525"/>
                  <a:gd name="connsiteY3" fmla="*/ 886002 h 938453"/>
                  <a:gd name="connsiteX4" fmla="*/ 1181623 w 2869525"/>
                  <a:gd name="connsiteY4" fmla="*/ 914577 h 938453"/>
                  <a:gd name="connsiteX5" fmla="*/ 1324498 w 2869525"/>
                  <a:gd name="connsiteY5" fmla="*/ 871714 h 938453"/>
                  <a:gd name="connsiteX6" fmla="*/ 1460229 w 2869525"/>
                  <a:gd name="connsiteY6" fmla="*/ 866952 h 938453"/>
                  <a:gd name="connsiteX7" fmla="*/ 1588817 w 2869525"/>
                  <a:gd name="connsiteY7" fmla="*/ 912196 h 938453"/>
                  <a:gd name="connsiteX8" fmla="*/ 1715023 w 2869525"/>
                  <a:gd name="connsiteY8" fmla="*/ 938389 h 938453"/>
                  <a:gd name="connsiteX9" fmla="*/ 1829323 w 2869525"/>
                  <a:gd name="connsiteY9" fmla="*/ 905052 h 938453"/>
                  <a:gd name="connsiteX10" fmla="*/ 1965053 w 2869525"/>
                  <a:gd name="connsiteY10" fmla="*/ 847902 h 938453"/>
                  <a:gd name="connsiteX11" fmla="*/ 2110310 w 2869525"/>
                  <a:gd name="connsiteY11" fmla="*/ 878859 h 938453"/>
                  <a:gd name="connsiteX12" fmla="*/ 2224610 w 2869525"/>
                  <a:gd name="connsiteY12" fmla="*/ 890764 h 938453"/>
                  <a:gd name="connsiteX13" fmla="*/ 2391298 w 2869525"/>
                  <a:gd name="connsiteY13" fmla="*/ 843139 h 938453"/>
                  <a:gd name="connsiteX14" fmla="*/ 2505597 w 2869525"/>
                  <a:gd name="connsiteY14" fmla="*/ 759795 h 938453"/>
                  <a:gd name="connsiteX15" fmla="*/ 2586560 w 2869525"/>
                  <a:gd name="connsiteY15" fmla="*/ 745508 h 938453"/>
                  <a:gd name="connsiteX16" fmla="*/ 2700860 w 2869525"/>
                  <a:gd name="connsiteY16" fmla="*/ 759795 h 938453"/>
                  <a:gd name="connsiteX17" fmla="*/ 2781823 w 2869525"/>
                  <a:gd name="connsiteY17" fmla="*/ 747889 h 938453"/>
                  <a:gd name="connsiteX18" fmla="*/ 2867548 w 2869525"/>
                  <a:gd name="connsiteY18" fmla="*/ 705027 h 938453"/>
                  <a:gd name="connsiteX19" fmla="*/ 2834210 w 2869525"/>
                  <a:gd name="connsiteY19" fmla="*/ 685977 h 938453"/>
                  <a:gd name="connsiteX20" fmla="*/ 2746104 w 2869525"/>
                  <a:gd name="connsiteY20" fmla="*/ 647877 h 938453"/>
                  <a:gd name="connsiteX21" fmla="*/ 2672285 w 2869525"/>
                  <a:gd name="connsiteY21" fmla="*/ 571677 h 938453"/>
                  <a:gd name="connsiteX22" fmla="*/ 2586560 w 2869525"/>
                  <a:gd name="connsiteY22" fmla="*/ 500239 h 938453"/>
                  <a:gd name="connsiteX23" fmla="*/ 2434160 w 2869525"/>
                  <a:gd name="connsiteY23" fmla="*/ 485952 h 938453"/>
                  <a:gd name="connsiteX24" fmla="*/ 2353198 w 2869525"/>
                  <a:gd name="connsiteY24" fmla="*/ 433564 h 938453"/>
                  <a:gd name="connsiteX25" fmla="*/ 2315098 w 2869525"/>
                  <a:gd name="connsiteY25" fmla="*/ 343077 h 938453"/>
                  <a:gd name="connsiteX26" fmla="*/ 2238898 w 2869525"/>
                  <a:gd name="connsiteY26" fmla="*/ 281164 h 938453"/>
                  <a:gd name="connsiteX27" fmla="*/ 2157935 w 2869525"/>
                  <a:gd name="connsiteY27" fmla="*/ 276402 h 938453"/>
                  <a:gd name="connsiteX28" fmla="*/ 2031729 w 2869525"/>
                  <a:gd name="connsiteY28" fmla="*/ 257352 h 938453"/>
                  <a:gd name="connsiteX29" fmla="*/ 1943623 w 2869525"/>
                  <a:gd name="connsiteY29" fmla="*/ 181152 h 938453"/>
                  <a:gd name="connsiteX30" fmla="*/ 1857898 w 2869525"/>
                  <a:gd name="connsiteY30" fmla="*/ 109714 h 938453"/>
                  <a:gd name="connsiteX31" fmla="*/ 1781698 w 2869525"/>
                  <a:gd name="connsiteY31" fmla="*/ 109714 h 938453"/>
                  <a:gd name="connsiteX32" fmla="*/ 1681685 w 2869525"/>
                  <a:gd name="connsiteY32" fmla="*/ 133527 h 938453"/>
                  <a:gd name="connsiteX33" fmla="*/ 1574529 w 2869525"/>
                  <a:gd name="connsiteY33" fmla="*/ 124002 h 938453"/>
                  <a:gd name="connsiteX34" fmla="*/ 1472135 w 2869525"/>
                  <a:gd name="connsiteY34" fmla="*/ 43039 h 938453"/>
                  <a:gd name="connsiteX35" fmla="*/ 1362598 w 2869525"/>
                  <a:gd name="connsiteY35" fmla="*/ 177 h 938453"/>
                  <a:gd name="connsiteX36" fmla="*/ 1291160 w 2869525"/>
                  <a:gd name="connsiteY36" fmla="*/ 28752 h 938453"/>
                  <a:gd name="connsiteX37" fmla="*/ 1200673 w 2869525"/>
                  <a:gd name="connsiteY37" fmla="*/ 52564 h 938453"/>
                  <a:gd name="connsiteX38" fmla="*/ 1110185 w 2869525"/>
                  <a:gd name="connsiteY38" fmla="*/ 90664 h 938453"/>
                  <a:gd name="connsiteX39" fmla="*/ 986360 w 2869525"/>
                  <a:gd name="connsiteY39" fmla="*/ 47802 h 938453"/>
                  <a:gd name="connsiteX40" fmla="*/ 857773 w 2869525"/>
                  <a:gd name="connsiteY40" fmla="*/ 66852 h 938453"/>
                  <a:gd name="connsiteX41" fmla="*/ 800623 w 2869525"/>
                  <a:gd name="connsiteY41" fmla="*/ 109714 h 938453"/>
                  <a:gd name="connsiteX42" fmla="*/ 733948 w 2869525"/>
                  <a:gd name="connsiteY42" fmla="*/ 166864 h 938453"/>
                  <a:gd name="connsiteX43" fmla="*/ 638698 w 2869525"/>
                  <a:gd name="connsiteY43" fmla="*/ 204964 h 938453"/>
                  <a:gd name="connsiteX44" fmla="*/ 505348 w 2869525"/>
                  <a:gd name="connsiteY44" fmla="*/ 200202 h 938453"/>
                  <a:gd name="connsiteX45" fmla="*/ 410098 w 2869525"/>
                  <a:gd name="connsiteY45" fmla="*/ 228777 h 938453"/>
                  <a:gd name="connsiteX46" fmla="*/ 352948 w 2869525"/>
                  <a:gd name="connsiteY46" fmla="*/ 304977 h 938453"/>
                  <a:gd name="connsiteX47" fmla="*/ 286273 w 2869525"/>
                  <a:gd name="connsiteY47" fmla="*/ 409752 h 938453"/>
                  <a:gd name="connsiteX48" fmla="*/ 219598 w 2869525"/>
                  <a:gd name="connsiteY48" fmla="*/ 485952 h 938453"/>
                  <a:gd name="connsiteX49" fmla="*/ 105298 w 2869525"/>
                  <a:gd name="connsiteY49" fmla="*/ 552627 h 938453"/>
                  <a:gd name="connsiteX50" fmla="*/ 523 w 2869525"/>
                  <a:gd name="connsiteY50" fmla="*/ 662164 h 938453"/>
                  <a:gd name="connsiteX51" fmla="*/ 150542 w 2869525"/>
                  <a:gd name="connsiteY51" fmla="*/ 733603 h 938453"/>
                  <a:gd name="connsiteX52" fmla="*/ 271986 w 2869525"/>
                  <a:gd name="connsiteY52" fmla="*/ 712170 h 938453"/>
                  <a:gd name="connsiteX53" fmla="*/ 355329 w 2869525"/>
                  <a:gd name="connsiteY53" fmla="*/ 745507 h 938453"/>
                  <a:gd name="connsiteX54" fmla="*/ 445817 w 2869525"/>
                  <a:gd name="connsiteY54" fmla="*/ 805038 h 938453"/>
                  <a:gd name="connsiteX55" fmla="*/ 581548 w 2869525"/>
                  <a:gd name="connsiteY55" fmla="*/ 838377 h 938453"/>
                  <a:gd name="connsiteX56" fmla="*/ 652985 w 2869525"/>
                  <a:gd name="connsiteY56" fmla="*/ 843139 h 938453"/>
                  <a:gd name="connsiteX0" fmla="*/ 652985 w 2869525"/>
                  <a:gd name="connsiteY0" fmla="*/ 843139 h 938453"/>
                  <a:gd name="connsiteX1" fmla="*/ 817291 w 2869525"/>
                  <a:gd name="connsiteY1" fmla="*/ 800276 h 938453"/>
                  <a:gd name="connsiteX2" fmla="*/ 933973 w 2869525"/>
                  <a:gd name="connsiteY2" fmla="*/ 824089 h 938453"/>
                  <a:gd name="connsiteX3" fmla="*/ 1038748 w 2869525"/>
                  <a:gd name="connsiteY3" fmla="*/ 886002 h 938453"/>
                  <a:gd name="connsiteX4" fmla="*/ 1181623 w 2869525"/>
                  <a:gd name="connsiteY4" fmla="*/ 914577 h 938453"/>
                  <a:gd name="connsiteX5" fmla="*/ 1324498 w 2869525"/>
                  <a:gd name="connsiteY5" fmla="*/ 871714 h 938453"/>
                  <a:gd name="connsiteX6" fmla="*/ 1460229 w 2869525"/>
                  <a:gd name="connsiteY6" fmla="*/ 866952 h 938453"/>
                  <a:gd name="connsiteX7" fmla="*/ 1588817 w 2869525"/>
                  <a:gd name="connsiteY7" fmla="*/ 912196 h 938453"/>
                  <a:gd name="connsiteX8" fmla="*/ 1715023 w 2869525"/>
                  <a:gd name="connsiteY8" fmla="*/ 938389 h 938453"/>
                  <a:gd name="connsiteX9" fmla="*/ 1829323 w 2869525"/>
                  <a:gd name="connsiteY9" fmla="*/ 905052 h 938453"/>
                  <a:gd name="connsiteX10" fmla="*/ 1965053 w 2869525"/>
                  <a:gd name="connsiteY10" fmla="*/ 847902 h 938453"/>
                  <a:gd name="connsiteX11" fmla="*/ 2110310 w 2869525"/>
                  <a:gd name="connsiteY11" fmla="*/ 878859 h 938453"/>
                  <a:gd name="connsiteX12" fmla="*/ 2224610 w 2869525"/>
                  <a:gd name="connsiteY12" fmla="*/ 890764 h 938453"/>
                  <a:gd name="connsiteX13" fmla="*/ 2391298 w 2869525"/>
                  <a:gd name="connsiteY13" fmla="*/ 843139 h 938453"/>
                  <a:gd name="connsiteX14" fmla="*/ 2505597 w 2869525"/>
                  <a:gd name="connsiteY14" fmla="*/ 759795 h 938453"/>
                  <a:gd name="connsiteX15" fmla="*/ 2586560 w 2869525"/>
                  <a:gd name="connsiteY15" fmla="*/ 745508 h 938453"/>
                  <a:gd name="connsiteX16" fmla="*/ 2700860 w 2869525"/>
                  <a:gd name="connsiteY16" fmla="*/ 759795 h 938453"/>
                  <a:gd name="connsiteX17" fmla="*/ 2781823 w 2869525"/>
                  <a:gd name="connsiteY17" fmla="*/ 747889 h 938453"/>
                  <a:gd name="connsiteX18" fmla="*/ 2867548 w 2869525"/>
                  <a:gd name="connsiteY18" fmla="*/ 705027 h 938453"/>
                  <a:gd name="connsiteX19" fmla="*/ 2834210 w 2869525"/>
                  <a:gd name="connsiteY19" fmla="*/ 685977 h 938453"/>
                  <a:gd name="connsiteX20" fmla="*/ 2746104 w 2869525"/>
                  <a:gd name="connsiteY20" fmla="*/ 647877 h 938453"/>
                  <a:gd name="connsiteX21" fmla="*/ 2672285 w 2869525"/>
                  <a:gd name="connsiteY21" fmla="*/ 571677 h 938453"/>
                  <a:gd name="connsiteX22" fmla="*/ 2586560 w 2869525"/>
                  <a:gd name="connsiteY22" fmla="*/ 500239 h 938453"/>
                  <a:gd name="connsiteX23" fmla="*/ 2434160 w 2869525"/>
                  <a:gd name="connsiteY23" fmla="*/ 485952 h 938453"/>
                  <a:gd name="connsiteX24" fmla="*/ 2353198 w 2869525"/>
                  <a:gd name="connsiteY24" fmla="*/ 433564 h 938453"/>
                  <a:gd name="connsiteX25" fmla="*/ 2315098 w 2869525"/>
                  <a:gd name="connsiteY25" fmla="*/ 343077 h 938453"/>
                  <a:gd name="connsiteX26" fmla="*/ 2238898 w 2869525"/>
                  <a:gd name="connsiteY26" fmla="*/ 281164 h 938453"/>
                  <a:gd name="connsiteX27" fmla="*/ 2157935 w 2869525"/>
                  <a:gd name="connsiteY27" fmla="*/ 276402 h 938453"/>
                  <a:gd name="connsiteX28" fmla="*/ 2031729 w 2869525"/>
                  <a:gd name="connsiteY28" fmla="*/ 257352 h 938453"/>
                  <a:gd name="connsiteX29" fmla="*/ 1943623 w 2869525"/>
                  <a:gd name="connsiteY29" fmla="*/ 181152 h 938453"/>
                  <a:gd name="connsiteX30" fmla="*/ 1857898 w 2869525"/>
                  <a:gd name="connsiteY30" fmla="*/ 109714 h 938453"/>
                  <a:gd name="connsiteX31" fmla="*/ 1781698 w 2869525"/>
                  <a:gd name="connsiteY31" fmla="*/ 109714 h 938453"/>
                  <a:gd name="connsiteX32" fmla="*/ 1681685 w 2869525"/>
                  <a:gd name="connsiteY32" fmla="*/ 133527 h 938453"/>
                  <a:gd name="connsiteX33" fmla="*/ 1574529 w 2869525"/>
                  <a:gd name="connsiteY33" fmla="*/ 124002 h 938453"/>
                  <a:gd name="connsiteX34" fmla="*/ 1472135 w 2869525"/>
                  <a:gd name="connsiteY34" fmla="*/ 43039 h 938453"/>
                  <a:gd name="connsiteX35" fmla="*/ 1362598 w 2869525"/>
                  <a:gd name="connsiteY35" fmla="*/ 177 h 938453"/>
                  <a:gd name="connsiteX36" fmla="*/ 1291160 w 2869525"/>
                  <a:gd name="connsiteY36" fmla="*/ 28752 h 938453"/>
                  <a:gd name="connsiteX37" fmla="*/ 1200673 w 2869525"/>
                  <a:gd name="connsiteY37" fmla="*/ 52564 h 938453"/>
                  <a:gd name="connsiteX38" fmla="*/ 1110185 w 2869525"/>
                  <a:gd name="connsiteY38" fmla="*/ 90664 h 938453"/>
                  <a:gd name="connsiteX39" fmla="*/ 986360 w 2869525"/>
                  <a:gd name="connsiteY39" fmla="*/ 47802 h 938453"/>
                  <a:gd name="connsiteX40" fmla="*/ 867298 w 2869525"/>
                  <a:gd name="connsiteY40" fmla="*/ 69233 h 938453"/>
                  <a:gd name="connsiteX41" fmla="*/ 800623 w 2869525"/>
                  <a:gd name="connsiteY41" fmla="*/ 109714 h 938453"/>
                  <a:gd name="connsiteX42" fmla="*/ 733948 w 2869525"/>
                  <a:gd name="connsiteY42" fmla="*/ 166864 h 938453"/>
                  <a:gd name="connsiteX43" fmla="*/ 638698 w 2869525"/>
                  <a:gd name="connsiteY43" fmla="*/ 204964 h 938453"/>
                  <a:gd name="connsiteX44" fmla="*/ 505348 w 2869525"/>
                  <a:gd name="connsiteY44" fmla="*/ 200202 h 938453"/>
                  <a:gd name="connsiteX45" fmla="*/ 410098 w 2869525"/>
                  <a:gd name="connsiteY45" fmla="*/ 228777 h 938453"/>
                  <a:gd name="connsiteX46" fmla="*/ 352948 w 2869525"/>
                  <a:gd name="connsiteY46" fmla="*/ 304977 h 938453"/>
                  <a:gd name="connsiteX47" fmla="*/ 286273 w 2869525"/>
                  <a:gd name="connsiteY47" fmla="*/ 409752 h 938453"/>
                  <a:gd name="connsiteX48" fmla="*/ 219598 w 2869525"/>
                  <a:gd name="connsiteY48" fmla="*/ 485952 h 938453"/>
                  <a:gd name="connsiteX49" fmla="*/ 105298 w 2869525"/>
                  <a:gd name="connsiteY49" fmla="*/ 552627 h 938453"/>
                  <a:gd name="connsiteX50" fmla="*/ 523 w 2869525"/>
                  <a:gd name="connsiteY50" fmla="*/ 662164 h 938453"/>
                  <a:gd name="connsiteX51" fmla="*/ 150542 w 2869525"/>
                  <a:gd name="connsiteY51" fmla="*/ 733603 h 938453"/>
                  <a:gd name="connsiteX52" fmla="*/ 271986 w 2869525"/>
                  <a:gd name="connsiteY52" fmla="*/ 712170 h 938453"/>
                  <a:gd name="connsiteX53" fmla="*/ 355329 w 2869525"/>
                  <a:gd name="connsiteY53" fmla="*/ 745507 h 938453"/>
                  <a:gd name="connsiteX54" fmla="*/ 445817 w 2869525"/>
                  <a:gd name="connsiteY54" fmla="*/ 805038 h 938453"/>
                  <a:gd name="connsiteX55" fmla="*/ 581548 w 2869525"/>
                  <a:gd name="connsiteY55" fmla="*/ 838377 h 938453"/>
                  <a:gd name="connsiteX56" fmla="*/ 652985 w 2869525"/>
                  <a:gd name="connsiteY56" fmla="*/ 843139 h 938453"/>
                  <a:gd name="connsiteX0" fmla="*/ 652985 w 2869525"/>
                  <a:gd name="connsiteY0" fmla="*/ 843139 h 938453"/>
                  <a:gd name="connsiteX1" fmla="*/ 817291 w 2869525"/>
                  <a:gd name="connsiteY1" fmla="*/ 800276 h 938453"/>
                  <a:gd name="connsiteX2" fmla="*/ 933973 w 2869525"/>
                  <a:gd name="connsiteY2" fmla="*/ 824089 h 938453"/>
                  <a:gd name="connsiteX3" fmla="*/ 1038748 w 2869525"/>
                  <a:gd name="connsiteY3" fmla="*/ 886002 h 938453"/>
                  <a:gd name="connsiteX4" fmla="*/ 1181623 w 2869525"/>
                  <a:gd name="connsiteY4" fmla="*/ 914577 h 938453"/>
                  <a:gd name="connsiteX5" fmla="*/ 1324498 w 2869525"/>
                  <a:gd name="connsiteY5" fmla="*/ 871714 h 938453"/>
                  <a:gd name="connsiteX6" fmla="*/ 1460229 w 2869525"/>
                  <a:gd name="connsiteY6" fmla="*/ 866952 h 938453"/>
                  <a:gd name="connsiteX7" fmla="*/ 1588817 w 2869525"/>
                  <a:gd name="connsiteY7" fmla="*/ 912196 h 938453"/>
                  <a:gd name="connsiteX8" fmla="*/ 1715023 w 2869525"/>
                  <a:gd name="connsiteY8" fmla="*/ 938389 h 938453"/>
                  <a:gd name="connsiteX9" fmla="*/ 1829323 w 2869525"/>
                  <a:gd name="connsiteY9" fmla="*/ 905052 h 938453"/>
                  <a:gd name="connsiteX10" fmla="*/ 1965053 w 2869525"/>
                  <a:gd name="connsiteY10" fmla="*/ 847902 h 938453"/>
                  <a:gd name="connsiteX11" fmla="*/ 2110310 w 2869525"/>
                  <a:gd name="connsiteY11" fmla="*/ 878859 h 938453"/>
                  <a:gd name="connsiteX12" fmla="*/ 2224610 w 2869525"/>
                  <a:gd name="connsiteY12" fmla="*/ 890764 h 938453"/>
                  <a:gd name="connsiteX13" fmla="*/ 2391298 w 2869525"/>
                  <a:gd name="connsiteY13" fmla="*/ 843139 h 938453"/>
                  <a:gd name="connsiteX14" fmla="*/ 2505597 w 2869525"/>
                  <a:gd name="connsiteY14" fmla="*/ 759795 h 938453"/>
                  <a:gd name="connsiteX15" fmla="*/ 2586560 w 2869525"/>
                  <a:gd name="connsiteY15" fmla="*/ 745508 h 938453"/>
                  <a:gd name="connsiteX16" fmla="*/ 2700860 w 2869525"/>
                  <a:gd name="connsiteY16" fmla="*/ 759795 h 938453"/>
                  <a:gd name="connsiteX17" fmla="*/ 2781823 w 2869525"/>
                  <a:gd name="connsiteY17" fmla="*/ 747889 h 938453"/>
                  <a:gd name="connsiteX18" fmla="*/ 2867548 w 2869525"/>
                  <a:gd name="connsiteY18" fmla="*/ 705027 h 938453"/>
                  <a:gd name="connsiteX19" fmla="*/ 2834210 w 2869525"/>
                  <a:gd name="connsiteY19" fmla="*/ 685977 h 938453"/>
                  <a:gd name="connsiteX20" fmla="*/ 2746104 w 2869525"/>
                  <a:gd name="connsiteY20" fmla="*/ 647877 h 938453"/>
                  <a:gd name="connsiteX21" fmla="*/ 2672285 w 2869525"/>
                  <a:gd name="connsiteY21" fmla="*/ 571677 h 938453"/>
                  <a:gd name="connsiteX22" fmla="*/ 2586560 w 2869525"/>
                  <a:gd name="connsiteY22" fmla="*/ 500239 h 938453"/>
                  <a:gd name="connsiteX23" fmla="*/ 2434160 w 2869525"/>
                  <a:gd name="connsiteY23" fmla="*/ 485952 h 938453"/>
                  <a:gd name="connsiteX24" fmla="*/ 2353198 w 2869525"/>
                  <a:gd name="connsiteY24" fmla="*/ 433564 h 938453"/>
                  <a:gd name="connsiteX25" fmla="*/ 2315098 w 2869525"/>
                  <a:gd name="connsiteY25" fmla="*/ 343077 h 938453"/>
                  <a:gd name="connsiteX26" fmla="*/ 2238898 w 2869525"/>
                  <a:gd name="connsiteY26" fmla="*/ 281164 h 938453"/>
                  <a:gd name="connsiteX27" fmla="*/ 2157935 w 2869525"/>
                  <a:gd name="connsiteY27" fmla="*/ 276402 h 938453"/>
                  <a:gd name="connsiteX28" fmla="*/ 2031729 w 2869525"/>
                  <a:gd name="connsiteY28" fmla="*/ 257352 h 938453"/>
                  <a:gd name="connsiteX29" fmla="*/ 1943623 w 2869525"/>
                  <a:gd name="connsiteY29" fmla="*/ 181152 h 938453"/>
                  <a:gd name="connsiteX30" fmla="*/ 1857898 w 2869525"/>
                  <a:gd name="connsiteY30" fmla="*/ 109714 h 938453"/>
                  <a:gd name="connsiteX31" fmla="*/ 1781698 w 2869525"/>
                  <a:gd name="connsiteY31" fmla="*/ 109714 h 938453"/>
                  <a:gd name="connsiteX32" fmla="*/ 1681685 w 2869525"/>
                  <a:gd name="connsiteY32" fmla="*/ 133527 h 938453"/>
                  <a:gd name="connsiteX33" fmla="*/ 1574529 w 2869525"/>
                  <a:gd name="connsiteY33" fmla="*/ 124002 h 938453"/>
                  <a:gd name="connsiteX34" fmla="*/ 1472135 w 2869525"/>
                  <a:gd name="connsiteY34" fmla="*/ 43039 h 938453"/>
                  <a:gd name="connsiteX35" fmla="*/ 1362598 w 2869525"/>
                  <a:gd name="connsiteY35" fmla="*/ 177 h 938453"/>
                  <a:gd name="connsiteX36" fmla="*/ 1291160 w 2869525"/>
                  <a:gd name="connsiteY36" fmla="*/ 28752 h 938453"/>
                  <a:gd name="connsiteX37" fmla="*/ 1200673 w 2869525"/>
                  <a:gd name="connsiteY37" fmla="*/ 52564 h 938453"/>
                  <a:gd name="connsiteX38" fmla="*/ 1110185 w 2869525"/>
                  <a:gd name="connsiteY38" fmla="*/ 90664 h 938453"/>
                  <a:gd name="connsiteX39" fmla="*/ 981598 w 2869525"/>
                  <a:gd name="connsiteY39" fmla="*/ 50183 h 938453"/>
                  <a:gd name="connsiteX40" fmla="*/ 867298 w 2869525"/>
                  <a:gd name="connsiteY40" fmla="*/ 69233 h 938453"/>
                  <a:gd name="connsiteX41" fmla="*/ 800623 w 2869525"/>
                  <a:gd name="connsiteY41" fmla="*/ 109714 h 938453"/>
                  <a:gd name="connsiteX42" fmla="*/ 733948 w 2869525"/>
                  <a:gd name="connsiteY42" fmla="*/ 166864 h 938453"/>
                  <a:gd name="connsiteX43" fmla="*/ 638698 w 2869525"/>
                  <a:gd name="connsiteY43" fmla="*/ 204964 h 938453"/>
                  <a:gd name="connsiteX44" fmla="*/ 505348 w 2869525"/>
                  <a:gd name="connsiteY44" fmla="*/ 200202 h 938453"/>
                  <a:gd name="connsiteX45" fmla="*/ 410098 w 2869525"/>
                  <a:gd name="connsiteY45" fmla="*/ 228777 h 938453"/>
                  <a:gd name="connsiteX46" fmla="*/ 352948 w 2869525"/>
                  <a:gd name="connsiteY46" fmla="*/ 304977 h 938453"/>
                  <a:gd name="connsiteX47" fmla="*/ 286273 w 2869525"/>
                  <a:gd name="connsiteY47" fmla="*/ 409752 h 938453"/>
                  <a:gd name="connsiteX48" fmla="*/ 219598 w 2869525"/>
                  <a:gd name="connsiteY48" fmla="*/ 485952 h 938453"/>
                  <a:gd name="connsiteX49" fmla="*/ 105298 w 2869525"/>
                  <a:gd name="connsiteY49" fmla="*/ 552627 h 938453"/>
                  <a:gd name="connsiteX50" fmla="*/ 523 w 2869525"/>
                  <a:gd name="connsiteY50" fmla="*/ 662164 h 938453"/>
                  <a:gd name="connsiteX51" fmla="*/ 150542 w 2869525"/>
                  <a:gd name="connsiteY51" fmla="*/ 733603 h 938453"/>
                  <a:gd name="connsiteX52" fmla="*/ 271986 w 2869525"/>
                  <a:gd name="connsiteY52" fmla="*/ 712170 h 938453"/>
                  <a:gd name="connsiteX53" fmla="*/ 355329 w 2869525"/>
                  <a:gd name="connsiteY53" fmla="*/ 745507 h 938453"/>
                  <a:gd name="connsiteX54" fmla="*/ 445817 w 2869525"/>
                  <a:gd name="connsiteY54" fmla="*/ 805038 h 938453"/>
                  <a:gd name="connsiteX55" fmla="*/ 581548 w 2869525"/>
                  <a:gd name="connsiteY55" fmla="*/ 838377 h 938453"/>
                  <a:gd name="connsiteX56" fmla="*/ 652985 w 2869525"/>
                  <a:gd name="connsiteY56" fmla="*/ 843139 h 938453"/>
                  <a:gd name="connsiteX0" fmla="*/ 652985 w 2869525"/>
                  <a:gd name="connsiteY0" fmla="*/ 843161 h 938475"/>
                  <a:gd name="connsiteX1" fmla="*/ 817291 w 2869525"/>
                  <a:gd name="connsiteY1" fmla="*/ 800298 h 938475"/>
                  <a:gd name="connsiteX2" fmla="*/ 933973 w 2869525"/>
                  <a:gd name="connsiteY2" fmla="*/ 824111 h 938475"/>
                  <a:gd name="connsiteX3" fmla="*/ 1038748 w 2869525"/>
                  <a:gd name="connsiteY3" fmla="*/ 886024 h 938475"/>
                  <a:gd name="connsiteX4" fmla="*/ 1181623 w 2869525"/>
                  <a:gd name="connsiteY4" fmla="*/ 914599 h 938475"/>
                  <a:gd name="connsiteX5" fmla="*/ 1324498 w 2869525"/>
                  <a:gd name="connsiteY5" fmla="*/ 871736 h 938475"/>
                  <a:gd name="connsiteX6" fmla="*/ 1460229 w 2869525"/>
                  <a:gd name="connsiteY6" fmla="*/ 866974 h 938475"/>
                  <a:gd name="connsiteX7" fmla="*/ 1588817 w 2869525"/>
                  <a:gd name="connsiteY7" fmla="*/ 912218 h 938475"/>
                  <a:gd name="connsiteX8" fmla="*/ 1715023 w 2869525"/>
                  <a:gd name="connsiteY8" fmla="*/ 938411 h 938475"/>
                  <a:gd name="connsiteX9" fmla="*/ 1829323 w 2869525"/>
                  <a:gd name="connsiteY9" fmla="*/ 905074 h 938475"/>
                  <a:gd name="connsiteX10" fmla="*/ 1965053 w 2869525"/>
                  <a:gd name="connsiteY10" fmla="*/ 847924 h 938475"/>
                  <a:gd name="connsiteX11" fmla="*/ 2110310 w 2869525"/>
                  <a:gd name="connsiteY11" fmla="*/ 878881 h 938475"/>
                  <a:gd name="connsiteX12" fmla="*/ 2224610 w 2869525"/>
                  <a:gd name="connsiteY12" fmla="*/ 890786 h 938475"/>
                  <a:gd name="connsiteX13" fmla="*/ 2391298 w 2869525"/>
                  <a:gd name="connsiteY13" fmla="*/ 843161 h 938475"/>
                  <a:gd name="connsiteX14" fmla="*/ 2505597 w 2869525"/>
                  <a:gd name="connsiteY14" fmla="*/ 759817 h 938475"/>
                  <a:gd name="connsiteX15" fmla="*/ 2586560 w 2869525"/>
                  <a:gd name="connsiteY15" fmla="*/ 745530 h 938475"/>
                  <a:gd name="connsiteX16" fmla="*/ 2700860 w 2869525"/>
                  <a:gd name="connsiteY16" fmla="*/ 759817 h 938475"/>
                  <a:gd name="connsiteX17" fmla="*/ 2781823 w 2869525"/>
                  <a:gd name="connsiteY17" fmla="*/ 747911 h 938475"/>
                  <a:gd name="connsiteX18" fmla="*/ 2867548 w 2869525"/>
                  <a:gd name="connsiteY18" fmla="*/ 705049 h 938475"/>
                  <a:gd name="connsiteX19" fmla="*/ 2834210 w 2869525"/>
                  <a:gd name="connsiteY19" fmla="*/ 685999 h 938475"/>
                  <a:gd name="connsiteX20" fmla="*/ 2746104 w 2869525"/>
                  <a:gd name="connsiteY20" fmla="*/ 647899 h 938475"/>
                  <a:gd name="connsiteX21" fmla="*/ 2672285 w 2869525"/>
                  <a:gd name="connsiteY21" fmla="*/ 571699 h 938475"/>
                  <a:gd name="connsiteX22" fmla="*/ 2586560 w 2869525"/>
                  <a:gd name="connsiteY22" fmla="*/ 500261 h 938475"/>
                  <a:gd name="connsiteX23" fmla="*/ 2434160 w 2869525"/>
                  <a:gd name="connsiteY23" fmla="*/ 485974 h 938475"/>
                  <a:gd name="connsiteX24" fmla="*/ 2353198 w 2869525"/>
                  <a:gd name="connsiteY24" fmla="*/ 433586 h 938475"/>
                  <a:gd name="connsiteX25" fmla="*/ 2315098 w 2869525"/>
                  <a:gd name="connsiteY25" fmla="*/ 343099 h 938475"/>
                  <a:gd name="connsiteX26" fmla="*/ 2238898 w 2869525"/>
                  <a:gd name="connsiteY26" fmla="*/ 281186 h 938475"/>
                  <a:gd name="connsiteX27" fmla="*/ 2157935 w 2869525"/>
                  <a:gd name="connsiteY27" fmla="*/ 276424 h 938475"/>
                  <a:gd name="connsiteX28" fmla="*/ 2031729 w 2869525"/>
                  <a:gd name="connsiteY28" fmla="*/ 257374 h 938475"/>
                  <a:gd name="connsiteX29" fmla="*/ 1943623 w 2869525"/>
                  <a:gd name="connsiteY29" fmla="*/ 181174 h 938475"/>
                  <a:gd name="connsiteX30" fmla="*/ 1857898 w 2869525"/>
                  <a:gd name="connsiteY30" fmla="*/ 109736 h 938475"/>
                  <a:gd name="connsiteX31" fmla="*/ 1781698 w 2869525"/>
                  <a:gd name="connsiteY31" fmla="*/ 109736 h 938475"/>
                  <a:gd name="connsiteX32" fmla="*/ 1681685 w 2869525"/>
                  <a:gd name="connsiteY32" fmla="*/ 133549 h 938475"/>
                  <a:gd name="connsiteX33" fmla="*/ 1574529 w 2869525"/>
                  <a:gd name="connsiteY33" fmla="*/ 124024 h 938475"/>
                  <a:gd name="connsiteX34" fmla="*/ 1472135 w 2869525"/>
                  <a:gd name="connsiteY34" fmla="*/ 43061 h 938475"/>
                  <a:gd name="connsiteX35" fmla="*/ 1362598 w 2869525"/>
                  <a:gd name="connsiteY35" fmla="*/ 199 h 938475"/>
                  <a:gd name="connsiteX36" fmla="*/ 1291160 w 2869525"/>
                  <a:gd name="connsiteY36" fmla="*/ 28774 h 938475"/>
                  <a:gd name="connsiteX37" fmla="*/ 1214961 w 2869525"/>
                  <a:gd name="connsiteY37" fmla="*/ 69255 h 938475"/>
                  <a:gd name="connsiteX38" fmla="*/ 1110185 w 2869525"/>
                  <a:gd name="connsiteY38" fmla="*/ 90686 h 938475"/>
                  <a:gd name="connsiteX39" fmla="*/ 981598 w 2869525"/>
                  <a:gd name="connsiteY39" fmla="*/ 50205 h 938475"/>
                  <a:gd name="connsiteX40" fmla="*/ 867298 w 2869525"/>
                  <a:gd name="connsiteY40" fmla="*/ 69255 h 938475"/>
                  <a:gd name="connsiteX41" fmla="*/ 800623 w 2869525"/>
                  <a:gd name="connsiteY41" fmla="*/ 109736 h 938475"/>
                  <a:gd name="connsiteX42" fmla="*/ 733948 w 2869525"/>
                  <a:gd name="connsiteY42" fmla="*/ 166886 h 938475"/>
                  <a:gd name="connsiteX43" fmla="*/ 638698 w 2869525"/>
                  <a:gd name="connsiteY43" fmla="*/ 204986 h 938475"/>
                  <a:gd name="connsiteX44" fmla="*/ 505348 w 2869525"/>
                  <a:gd name="connsiteY44" fmla="*/ 200224 h 938475"/>
                  <a:gd name="connsiteX45" fmla="*/ 410098 w 2869525"/>
                  <a:gd name="connsiteY45" fmla="*/ 228799 h 938475"/>
                  <a:gd name="connsiteX46" fmla="*/ 352948 w 2869525"/>
                  <a:gd name="connsiteY46" fmla="*/ 304999 h 938475"/>
                  <a:gd name="connsiteX47" fmla="*/ 286273 w 2869525"/>
                  <a:gd name="connsiteY47" fmla="*/ 409774 h 938475"/>
                  <a:gd name="connsiteX48" fmla="*/ 219598 w 2869525"/>
                  <a:gd name="connsiteY48" fmla="*/ 485974 h 938475"/>
                  <a:gd name="connsiteX49" fmla="*/ 105298 w 2869525"/>
                  <a:gd name="connsiteY49" fmla="*/ 552649 h 938475"/>
                  <a:gd name="connsiteX50" fmla="*/ 523 w 2869525"/>
                  <a:gd name="connsiteY50" fmla="*/ 662186 h 938475"/>
                  <a:gd name="connsiteX51" fmla="*/ 150542 w 2869525"/>
                  <a:gd name="connsiteY51" fmla="*/ 733625 h 938475"/>
                  <a:gd name="connsiteX52" fmla="*/ 271986 w 2869525"/>
                  <a:gd name="connsiteY52" fmla="*/ 712192 h 938475"/>
                  <a:gd name="connsiteX53" fmla="*/ 355329 w 2869525"/>
                  <a:gd name="connsiteY53" fmla="*/ 745529 h 938475"/>
                  <a:gd name="connsiteX54" fmla="*/ 445817 w 2869525"/>
                  <a:gd name="connsiteY54" fmla="*/ 805060 h 938475"/>
                  <a:gd name="connsiteX55" fmla="*/ 581548 w 2869525"/>
                  <a:gd name="connsiteY55" fmla="*/ 838399 h 938475"/>
                  <a:gd name="connsiteX56" fmla="*/ 652985 w 2869525"/>
                  <a:gd name="connsiteY56" fmla="*/ 843161 h 938475"/>
                  <a:gd name="connsiteX0" fmla="*/ 652985 w 2869525"/>
                  <a:gd name="connsiteY0" fmla="*/ 843257 h 938571"/>
                  <a:gd name="connsiteX1" fmla="*/ 817291 w 2869525"/>
                  <a:gd name="connsiteY1" fmla="*/ 800394 h 938571"/>
                  <a:gd name="connsiteX2" fmla="*/ 933973 w 2869525"/>
                  <a:gd name="connsiteY2" fmla="*/ 824207 h 938571"/>
                  <a:gd name="connsiteX3" fmla="*/ 1038748 w 2869525"/>
                  <a:gd name="connsiteY3" fmla="*/ 886120 h 938571"/>
                  <a:gd name="connsiteX4" fmla="*/ 1181623 w 2869525"/>
                  <a:gd name="connsiteY4" fmla="*/ 914695 h 938571"/>
                  <a:gd name="connsiteX5" fmla="*/ 1324498 w 2869525"/>
                  <a:gd name="connsiteY5" fmla="*/ 871832 h 938571"/>
                  <a:gd name="connsiteX6" fmla="*/ 1460229 w 2869525"/>
                  <a:gd name="connsiteY6" fmla="*/ 867070 h 938571"/>
                  <a:gd name="connsiteX7" fmla="*/ 1588817 w 2869525"/>
                  <a:gd name="connsiteY7" fmla="*/ 912314 h 938571"/>
                  <a:gd name="connsiteX8" fmla="*/ 1715023 w 2869525"/>
                  <a:gd name="connsiteY8" fmla="*/ 938507 h 938571"/>
                  <a:gd name="connsiteX9" fmla="*/ 1829323 w 2869525"/>
                  <a:gd name="connsiteY9" fmla="*/ 905170 h 938571"/>
                  <a:gd name="connsiteX10" fmla="*/ 1965053 w 2869525"/>
                  <a:gd name="connsiteY10" fmla="*/ 848020 h 938571"/>
                  <a:gd name="connsiteX11" fmla="*/ 2110310 w 2869525"/>
                  <a:gd name="connsiteY11" fmla="*/ 878977 h 938571"/>
                  <a:gd name="connsiteX12" fmla="*/ 2224610 w 2869525"/>
                  <a:gd name="connsiteY12" fmla="*/ 890882 h 938571"/>
                  <a:gd name="connsiteX13" fmla="*/ 2391298 w 2869525"/>
                  <a:gd name="connsiteY13" fmla="*/ 843257 h 938571"/>
                  <a:gd name="connsiteX14" fmla="*/ 2505597 w 2869525"/>
                  <a:gd name="connsiteY14" fmla="*/ 759913 h 938571"/>
                  <a:gd name="connsiteX15" fmla="*/ 2586560 w 2869525"/>
                  <a:gd name="connsiteY15" fmla="*/ 745626 h 938571"/>
                  <a:gd name="connsiteX16" fmla="*/ 2700860 w 2869525"/>
                  <a:gd name="connsiteY16" fmla="*/ 759913 h 938571"/>
                  <a:gd name="connsiteX17" fmla="*/ 2781823 w 2869525"/>
                  <a:gd name="connsiteY17" fmla="*/ 748007 h 938571"/>
                  <a:gd name="connsiteX18" fmla="*/ 2867548 w 2869525"/>
                  <a:gd name="connsiteY18" fmla="*/ 705145 h 938571"/>
                  <a:gd name="connsiteX19" fmla="*/ 2834210 w 2869525"/>
                  <a:gd name="connsiteY19" fmla="*/ 686095 h 938571"/>
                  <a:gd name="connsiteX20" fmla="*/ 2746104 w 2869525"/>
                  <a:gd name="connsiteY20" fmla="*/ 647995 h 938571"/>
                  <a:gd name="connsiteX21" fmla="*/ 2672285 w 2869525"/>
                  <a:gd name="connsiteY21" fmla="*/ 571795 h 938571"/>
                  <a:gd name="connsiteX22" fmla="*/ 2586560 w 2869525"/>
                  <a:gd name="connsiteY22" fmla="*/ 500357 h 938571"/>
                  <a:gd name="connsiteX23" fmla="*/ 2434160 w 2869525"/>
                  <a:gd name="connsiteY23" fmla="*/ 486070 h 938571"/>
                  <a:gd name="connsiteX24" fmla="*/ 2353198 w 2869525"/>
                  <a:gd name="connsiteY24" fmla="*/ 433682 h 938571"/>
                  <a:gd name="connsiteX25" fmla="*/ 2315098 w 2869525"/>
                  <a:gd name="connsiteY25" fmla="*/ 343195 h 938571"/>
                  <a:gd name="connsiteX26" fmla="*/ 2238898 w 2869525"/>
                  <a:gd name="connsiteY26" fmla="*/ 281282 h 938571"/>
                  <a:gd name="connsiteX27" fmla="*/ 2157935 w 2869525"/>
                  <a:gd name="connsiteY27" fmla="*/ 276520 h 938571"/>
                  <a:gd name="connsiteX28" fmla="*/ 2031729 w 2869525"/>
                  <a:gd name="connsiteY28" fmla="*/ 257470 h 938571"/>
                  <a:gd name="connsiteX29" fmla="*/ 1943623 w 2869525"/>
                  <a:gd name="connsiteY29" fmla="*/ 181270 h 938571"/>
                  <a:gd name="connsiteX30" fmla="*/ 1857898 w 2869525"/>
                  <a:gd name="connsiteY30" fmla="*/ 109832 h 938571"/>
                  <a:gd name="connsiteX31" fmla="*/ 1781698 w 2869525"/>
                  <a:gd name="connsiteY31" fmla="*/ 109832 h 938571"/>
                  <a:gd name="connsiteX32" fmla="*/ 1681685 w 2869525"/>
                  <a:gd name="connsiteY32" fmla="*/ 133645 h 938571"/>
                  <a:gd name="connsiteX33" fmla="*/ 1574529 w 2869525"/>
                  <a:gd name="connsiteY33" fmla="*/ 124120 h 938571"/>
                  <a:gd name="connsiteX34" fmla="*/ 1472135 w 2869525"/>
                  <a:gd name="connsiteY34" fmla="*/ 43157 h 938571"/>
                  <a:gd name="connsiteX35" fmla="*/ 1362598 w 2869525"/>
                  <a:gd name="connsiteY35" fmla="*/ 295 h 938571"/>
                  <a:gd name="connsiteX36" fmla="*/ 1286398 w 2869525"/>
                  <a:gd name="connsiteY36" fmla="*/ 26489 h 938571"/>
                  <a:gd name="connsiteX37" fmla="*/ 1214961 w 2869525"/>
                  <a:gd name="connsiteY37" fmla="*/ 69351 h 938571"/>
                  <a:gd name="connsiteX38" fmla="*/ 1110185 w 2869525"/>
                  <a:gd name="connsiteY38" fmla="*/ 90782 h 938571"/>
                  <a:gd name="connsiteX39" fmla="*/ 981598 w 2869525"/>
                  <a:gd name="connsiteY39" fmla="*/ 50301 h 938571"/>
                  <a:gd name="connsiteX40" fmla="*/ 867298 w 2869525"/>
                  <a:gd name="connsiteY40" fmla="*/ 69351 h 938571"/>
                  <a:gd name="connsiteX41" fmla="*/ 800623 w 2869525"/>
                  <a:gd name="connsiteY41" fmla="*/ 109832 h 938571"/>
                  <a:gd name="connsiteX42" fmla="*/ 733948 w 2869525"/>
                  <a:gd name="connsiteY42" fmla="*/ 166982 h 938571"/>
                  <a:gd name="connsiteX43" fmla="*/ 638698 w 2869525"/>
                  <a:gd name="connsiteY43" fmla="*/ 205082 h 938571"/>
                  <a:gd name="connsiteX44" fmla="*/ 505348 w 2869525"/>
                  <a:gd name="connsiteY44" fmla="*/ 200320 h 938571"/>
                  <a:gd name="connsiteX45" fmla="*/ 410098 w 2869525"/>
                  <a:gd name="connsiteY45" fmla="*/ 228895 h 938571"/>
                  <a:gd name="connsiteX46" fmla="*/ 352948 w 2869525"/>
                  <a:gd name="connsiteY46" fmla="*/ 305095 h 938571"/>
                  <a:gd name="connsiteX47" fmla="*/ 286273 w 2869525"/>
                  <a:gd name="connsiteY47" fmla="*/ 409870 h 938571"/>
                  <a:gd name="connsiteX48" fmla="*/ 219598 w 2869525"/>
                  <a:gd name="connsiteY48" fmla="*/ 486070 h 938571"/>
                  <a:gd name="connsiteX49" fmla="*/ 105298 w 2869525"/>
                  <a:gd name="connsiteY49" fmla="*/ 552745 h 938571"/>
                  <a:gd name="connsiteX50" fmla="*/ 523 w 2869525"/>
                  <a:gd name="connsiteY50" fmla="*/ 662282 h 938571"/>
                  <a:gd name="connsiteX51" fmla="*/ 150542 w 2869525"/>
                  <a:gd name="connsiteY51" fmla="*/ 733721 h 938571"/>
                  <a:gd name="connsiteX52" fmla="*/ 271986 w 2869525"/>
                  <a:gd name="connsiteY52" fmla="*/ 712288 h 938571"/>
                  <a:gd name="connsiteX53" fmla="*/ 355329 w 2869525"/>
                  <a:gd name="connsiteY53" fmla="*/ 745625 h 938571"/>
                  <a:gd name="connsiteX54" fmla="*/ 445817 w 2869525"/>
                  <a:gd name="connsiteY54" fmla="*/ 805156 h 938571"/>
                  <a:gd name="connsiteX55" fmla="*/ 581548 w 2869525"/>
                  <a:gd name="connsiteY55" fmla="*/ 838495 h 938571"/>
                  <a:gd name="connsiteX56" fmla="*/ 652985 w 2869525"/>
                  <a:gd name="connsiteY56" fmla="*/ 843257 h 938571"/>
                  <a:gd name="connsiteX0" fmla="*/ 652985 w 2869525"/>
                  <a:gd name="connsiteY0" fmla="*/ 838569 h 933883"/>
                  <a:gd name="connsiteX1" fmla="*/ 817291 w 2869525"/>
                  <a:gd name="connsiteY1" fmla="*/ 795706 h 933883"/>
                  <a:gd name="connsiteX2" fmla="*/ 933973 w 2869525"/>
                  <a:gd name="connsiteY2" fmla="*/ 819519 h 933883"/>
                  <a:gd name="connsiteX3" fmla="*/ 1038748 w 2869525"/>
                  <a:gd name="connsiteY3" fmla="*/ 881432 h 933883"/>
                  <a:gd name="connsiteX4" fmla="*/ 1181623 w 2869525"/>
                  <a:gd name="connsiteY4" fmla="*/ 910007 h 933883"/>
                  <a:gd name="connsiteX5" fmla="*/ 1324498 w 2869525"/>
                  <a:gd name="connsiteY5" fmla="*/ 867144 h 933883"/>
                  <a:gd name="connsiteX6" fmla="*/ 1460229 w 2869525"/>
                  <a:gd name="connsiteY6" fmla="*/ 862382 h 933883"/>
                  <a:gd name="connsiteX7" fmla="*/ 1588817 w 2869525"/>
                  <a:gd name="connsiteY7" fmla="*/ 907626 h 933883"/>
                  <a:gd name="connsiteX8" fmla="*/ 1715023 w 2869525"/>
                  <a:gd name="connsiteY8" fmla="*/ 933819 h 933883"/>
                  <a:gd name="connsiteX9" fmla="*/ 1829323 w 2869525"/>
                  <a:gd name="connsiteY9" fmla="*/ 900482 h 933883"/>
                  <a:gd name="connsiteX10" fmla="*/ 1965053 w 2869525"/>
                  <a:gd name="connsiteY10" fmla="*/ 843332 h 933883"/>
                  <a:gd name="connsiteX11" fmla="*/ 2110310 w 2869525"/>
                  <a:gd name="connsiteY11" fmla="*/ 874289 h 933883"/>
                  <a:gd name="connsiteX12" fmla="*/ 2224610 w 2869525"/>
                  <a:gd name="connsiteY12" fmla="*/ 886194 h 933883"/>
                  <a:gd name="connsiteX13" fmla="*/ 2391298 w 2869525"/>
                  <a:gd name="connsiteY13" fmla="*/ 838569 h 933883"/>
                  <a:gd name="connsiteX14" fmla="*/ 2505597 w 2869525"/>
                  <a:gd name="connsiteY14" fmla="*/ 755225 h 933883"/>
                  <a:gd name="connsiteX15" fmla="*/ 2586560 w 2869525"/>
                  <a:gd name="connsiteY15" fmla="*/ 740938 h 933883"/>
                  <a:gd name="connsiteX16" fmla="*/ 2700860 w 2869525"/>
                  <a:gd name="connsiteY16" fmla="*/ 755225 h 933883"/>
                  <a:gd name="connsiteX17" fmla="*/ 2781823 w 2869525"/>
                  <a:gd name="connsiteY17" fmla="*/ 743319 h 933883"/>
                  <a:gd name="connsiteX18" fmla="*/ 2867548 w 2869525"/>
                  <a:gd name="connsiteY18" fmla="*/ 700457 h 933883"/>
                  <a:gd name="connsiteX19" fmla="*/ 2834210 w 2869525"/>
                  <a:gd name="connsiteY19" fmla="*/ 681407 h 933883"/>
                  <a:gd name="connsiteX20" fmla="*/ 2746104 w 2869525"/>
                  <a:gd name="connsiteY20" fmla="*/ 643307 h 933883"/>
                  <a:gd name="connsiteX21" fmla="*/ 2672285 w 2869525"/>
                  <a:gd name="connsiteY21" fmla="*/ 567107 h 933883"/>
                  <a:gd name="connsiteX22" fmla="*/ 2586560 w 2869525"/>
                  <a:gd name="connsiteY22" fmla="*/ 495669 h 933883"/>
                  <a:gd name="connsiteX23" fmla="*/ 2434160 w 2869525"/>
                  <a:gd name="connsiteY23" fmla="*/ 481382 h 933883"/>
                  <a:gd name="connsiteX24" fmla="*/ 2353198 w 2869525"/>
                  <a:gd name="connsiteY24" fmla="*/ 428994 h 933883"/>
                  <a:gd name="connsiteX25" fmla="*/ 2315098 w 2869525"/>
                  <a:gd name="connsiteY25" fmla="*/ 338507 h 933883"/>
                  <a:gd name="connsiteX26" fmla="*/ 2238898 w 2869525"/>
                  <a:gd name="connsiteY26" fmla="*/ 276594 h 933883"/>
                  <a:gd name="connsiteX27" fmla="*/ 2157935 w 2869525"/>
                  <a:gd name="connsiteY27" fmla="*/ 271832 h 933883"/>
                  <a:gd name="connsiteX28" fmla="*/ 2031729 w 2869525"/>
                  <a:gd name="connsiteY28" fmla="*/ 252782 h 933883"/>
                  <a:gd name="connsiteX29" fmla="*/ 1943623 w 2869525"/>
                  <a:gd name="connsiteY29" fmla="*/ 176582 h 933883"/>
                  <a:gd name="connsiteX30" fmla="*/ 1857898 w 2869525"/>
                  <a:gd name="connsiteY30" fmla="*/ 105144 h 933883"/>
                  <a:gd name="connsiteX31" fmla="*/ 1781698 w 2869525"/>
                  <a:gd name="connsiteY31" fmla="*/ 105144 h 933883"/>
                  <a:gd name="connsiteX32" fmla="*/ 1681685 w 2869525"/>
                  <a:gd name="connsiteY32" fmla="*/ 128957 h 933883"/>
                  <a:gd name="connsiteX33" fmla="*/ 1574529 w 2869525"/>
                  <a:gd name="connsiteY33" fmla="*/ 119432 h 933883"/>
                  <a:gd name="connsiteX34" fmla="*/ 1472135 w 2869525"/>
                  <a:gd name="connsiteY34" fmla="*/ 38469 h 933883"/>
                  <a:gd name="connsiteX35" fmla="*/ 1381648 w 2869525"/>
                  <a:gd name="connsiteY35" fmla="*/ 369 h 933883"/>
                  <a:gd name="connsiteX36" fmla="*/ 1286398 w 2869525"/>
                  <a:gd name="connsiteY36" fmla="*/ 21801 h 933883"/>
                  <a:gd name="connsiteX37" fmla="*/ 1214961 w 2869525"/>
                  <a:gd name="connsiteY37" fmla="*/ 64663 h 933883"/>
                  <a:gd name="connsiteX38" fmla="*/ 1110185 w 2869525"/>
                  <a:gd name="connsiteY38" fmla="*/ 86094 h 933883"/>
                  <a:gd name="connsiteX39" fmla="*/ 981598 w 2869525"/>
                  <a:gd name="connsiteY39" fmla="*/ 45613 h 933883"/>
                  <a:gd name="connsiteX40" fmla="*/ 867298 w 2869525"/>
                  <a:gd name="connsiteY40" fmla="*/ 64663 h 933883"/>
                  <a:gd name="connsiteX41" fmla="*/ 800623 w 2869525"/>
                  <a:gd name="connsiteY41" fmla="*/ 105144 h 933883"/>
                  <a:gd name="connsiteX42" fmla="*/ 733948 w 2869525"/>
                  <a:gd name="connsiteY42" fmla="*/ 162294 h 933883"/>
                  <a:gd name="connsiteX43" fmla="*/ 638698 w 2869525"/>
                  <a:gd name="connsiteY43" fmla="*/ 200394 h 933883"/>
                  <a:gd name="connsiteX44" fmla="*/ 505348 w 2869525"/>
                  <a:gd name="connsiteY44" fmla="*/ 195632 h 933883"/>
                  <a:gd name="connsiteX45" fmla="*/ 410098 w 2869525"/>
                  <a:gd name="connsiteY45" fmla="*/ 224207 h 933883"/>
                  <a:gd name="connsiteX46" fmla="*/ 352948 w 2869525"/>
                  <a:gd name="connsiteY46" fmla="*/ 300407 h 933883"/>
                  <a:gd name="connsiteX47" fmla="*/ 286273 w 2869525"/>
                  <a:gd name="connsiteY47" fmla="*/ 405182 h 933883"/>
                  <a:gd name="connsiteX48" fmla="*/ 219598 w 2869525"/>
                  <a:gd name="connsiteY48" fmla="*/ 481382 h 933883"/>
                  <a:gd name="connsiteX49" fmla="*/ 105298 w 2869525"/>
                  <a:gd name="connsiteY49" fmla="*/ 548057 h 933883"/>
                  <a:gd name="connsiteX50" fmla="*/ 523 w 2869525"/>
                  <a:gd name="connsiteY50" fmla="*/ 657594 h 933883"/>
                  <a:gd name="connsiteX51" fmla="*/ 150542 w 2869525"/>
                  <a:gd name="connsiteY51" fmla="*/ 729033 h 933883"/>
                  <a:gd name="connsiteX52" fmla="*/ 271986 w 2869525"/>
                  <a:gd name="connsiteY52" fmla="*/ 707600 h 933883"/>
                  <a:gd name="connsiteX53" fmla="*/ 355329 w 2869525"/>
                  <a:gd name="connsiteY53" fmla="*/ 740937 h 933883"/>
                  <a:gd name="connsiteX54" fmla="*/ 445817 w 2869525"/>
                  <a:gd name="connsiteY54" fmla="*/ 800468 h 933883"/>
                  <a:gd name="connsiteX55" fmla="*/ 581548 w 2869525"/>
                  <a:gd name="connsiteY55" fmla="*/ 833807 h 933883"/>
                  <a:gd name="connsiteX56" fmla="*/ 652985 w 2869525"/>
                  <a:gd name="connsiteY56" fmla="*/ 838569 h 933883"/>
                  <a:gd name="connsiteX0" fmla="*/ 652985 w 2869525"/>
                  <a:gd name="connsiteY0" fmla="*/ 838569 h 933879"/>
                  <a:gd name="connsiteX1" fmla="*/ 817291 w 2869525"/>
                  <a:gd name="connsiteY1" fmla="*/ 795706 h 933879"/>
                  <a:gd name="connsiteX2" fmla="*/ 933973 w 2869525"/>
                  <a:gd name="connsiteY2" fmla="*/ 819519 h 933879"/>
                  <a:gd name="connsiteX3" fmla="*/ 1038748 w 2869525"/>
                  <a:gd name="connsiteY3" fmla="*/ 881432 h 933879"/>
                  <a:gd name="connsiteX4" fmla="*/ 1181623 w 2869525"/>
                  <a:gd name="connsiteY4" fmla="*/ 910007 h 933879"/>
                  <a:gd name="connsiteX5" fmla="*/ 1324498 w 2869525"/>
                  <a:gd name="connsiteY5" fmla="*/ 867144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5597 w 2869525"/>
                  <a:gd name="connsiteY14" fmla="*/ 755225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1986 w 2869525"/>
                  <a:gd name="connsiteY52" fmla="*/ 707600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 name="connsiteX0" fmla="*/ 652985 w 2869525"/>
                  <a:gd name="connsiteY0" fmla="*/ 838569 h 933879"/>
                  <a:gd name="connsiteX1" fmla="*/ 817291 w 2869525"/>
                  <a:gd name="connsiteY1" fmla="*/ 795706 h 933879"/>
                  <a:gd name="connsiteX2" fmla="*/ 933973 w 2869525"/>
                  <a:gd name="connsiteY2" fmla="*/ 819519 h 933879"/>
                  <a:gd name="connsiteX3" fmla="*/ 1038748 w 2869525"/>
                  <a:gd name="connsiteY3" fmla="*/ 881432 h 933879"/>
                  <a:gd name="connsiteX4" fmla="*/ 1181623 w 2869525"/>
                  <a:gd name="connsiteY4" fmla="*/ 910007 h 933879"/>
                  <a:gd name="connsiteX5" fmla="*/ 1329261 w 2869525"/>
                  <a:gd name="connsiteY5" fmla="*/ 874288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5597 w 2869525"/>
                  <a:gd name="connsiteY14" fmla="*/ 755225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1986 w 2869525"/>
                  <a:gd name="connsiteY52" fmla="*/ 707600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 name="connsiteX0" fmla="*/ 652985 w 2869525"/>
                  <a:gd name="connsiteY0" fmla="*/ 838569 h 933879"/>
                  <a:gd name="connsiteX1" fmla="*/ 817291 w 2869525"/>
                  <a:gd name="connsiteY1" fmla="*/ 800468 h 933879"/>
                  <a:gd name="connsiteX2" fmla="*/ 933973 w 2869525"/>
                  <a:gd name="connsiteY2" fmla="*/ 819519 h 933879"/>
                  <a:gd name="connsiteX3" fmla="*/ 1038748 w 2869525"/>
                  <a:gd name="connsiteY3" fmla="*/ 881432 h 933879"/>
                  <a:gd name="connsiteX4" fmla="*/ 1181623 w 2869525"/>
                  <a:gd name="connsiteY4" fmla="*/ 910007 h 933879"/>
                  <a:gd name="connsiteX5" fmla="*/ 1329261 w 2869525"/>
                  <a:gd name="connsiteY5" fmla="*/ 874288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5597 w 2869525"/>
                  <a:gd name="connsiteY14" fmla="*/ 755225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1986 w 2869525"/>
                  <a:gd name="connsiteY52" fmla="*/ 707600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 name="connsiteX0" fmla="*/ 652985 w 2869525"/>
                  <a:gd name="connsiteY0" fmla="*/ 838569 h 933879"/>
                  <a:gd name="connsiteX1" fmla="*/ 817291 w 2869525"/>
                  <a:gd name="connsiteY1" fmla="*/ 800468 h 933879"/>
                  <a:gd name="connsiteX2" fmla="*/ 933973 w 2869525"/>
                  <a:gd name="connsiteY2" fmla="*/ 821900 h 933879"/>
                  <a:gd name="connsiteX3" fmla="*/ 1038748 w 2869525"/>
                  <a:gd name="connsiteY3" fmla="*/ 881432 h 933879"/>
                  <a:gd name="connsiteX4" fmla="*/ 1181623 w 2869525"/>
                  <a:gd name="connsiteY4" fmla="*/ 910007 h 933879"/>
                  <a:gd name="connsiteX5" fmla="*/ 1329261 w 2869525"/>
                  <a:gd name="connsiteY5" fmla="*/ 874288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5597 w 2869525"/>
                  <a:gd name="connsiteY14" fmla="*/ 755225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1986 w 2869525"/>
                  <a:gd name="connsiteY52" fmla="*/ 707600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 name="connsiteX0" fmla="*/ 652985 w 2869525"/>
                  <a:gd name="connsiteY0" fmla="*/ 838569 h 933879"/>
                  <a:gd name="connsiteX1" fmla="*/ 817291 w 2869525"/>
                  <a:gd name="connsiteY1" fmla="*/ 800468 h 933879"/>
                  <a:gd name="connsiteX2" fmla="*/ 933973 w 2869525"/>
                  <a:gd name="connsiteY2" fmla="*/ 821900 h 933879"/>
                  <a:gd name="connsiteX3" fmla="*/ 1038748 w 2869525"/>
                  <a:gd name="connsiteY3" fmla="*/ 881432 h 933879"/>
                  <a:gd name="connsiteX4" fmla="*/ 1181623 w 2869525"/>
                  <a:gd name="connsiteY4" fmla="*/ 910007 h 933879"/>
                  <a:gd name="connsiteX5" fmla="*/ 1329261 w 2869525"/>
                  <a:gd name="connsiteY5" fmla="*/ 874288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5597 w 2869525"/>
                  <a:gd name="connsiteY14" fmla="*/ 755225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4367 w 2869525"/>
                  <a:gd name="connsiteY52" fmla="*/ 714744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 name="connsiteX0" fmla="*/ 652985 w 2869525"/>
                  <a:gd name="connsiteY0" fmla="*/ 838569 h 933879"/>
                  <a:gd name="connsiteX1" fmla="*/ 817291 w 2869525"/>
                  <a:gd name="connsiteY1" fmla="*/ 800468 h 933879"/>
                  <a:gd name="connsiteX2" fmla="*/ 933973 w 2869525"/>
                  <a:gd name="connsiteY2" fmla="*/ 821900 h 933879"/>
                  <a:gd name="connsiteX3" fmla="*/ 1038748 w 2869525"/>
                  <a:gd name="connsiteY3" fmla="*/ 881432 h 933879"/>
                  <a:gd name="connsiteX4" fmla="*/ 1181623 w 2869525"/>
                  <a:gd name="connsiteY4" fmla="*/ 910007 h 933879"/>
                  <a:gd name="connsiteX5" fmla="*/ 1329261 w 2869525"/>
                  <a:gd name="connsiteY5" fmla="*/ 874288 h 933879"/>
                  <a:gd name="connsiteX6" fmla="*/ 1460229 w 2869525"/>
                  <a:gd name="connsiteY6" fmla="*/ 869526 h 933879"/>
                  <a:gd name="connsiteX7" fmla="*/ 1588817 w 2869525"/>
                  <a:gd name="connsiteY7" fmla="*/ 907626 h 933879"/>
                  <a:gd name="connsiteX8" fmla="*/ 1715023 w 2869525"/>
                  <a:gd name="connsiteY8" fmla="*/ 933819 h 933879"/>
                  <a:gd name="connsiteX9" fmla="*/ 1829323 w 2869525"/>
                  <a:gd name="connsiteY9" fmla="*/ 900482 h 933879"/>
                  <a:gd name="connsiteX10" fmla="*/ 1965053 w 2869525"/>
                  <a:gd name="connsiteY10" fmla="*/ 843332 h 933879"/>
                  <a:gd name="connsiteX11" fmla="*/ 2110310 w 2869525"/>
                  <a:gd name="connsiteY11" fmla="*/ 874289 h 933879"/>
                  <a:gd name="connsiteX12" fmla="*/ 2224610 w 2869525"/>
                  <a:gd name="connsiteY12" fmla="*/ 886194 h 933879"/>
                  <a:gd name="connsiteX13" fmla="*/ 2391298 w 2869525"/>
                  <a:gd name="connsiteY13" fmla="*/ 838569 h 933879"/>
                  <a:gd name="connsiteX14" fmla="*/ 2507979 w 2869525"/>
                  <a:gd name="connsiteY14" fmla="*/ 757606 h 933879"/>
                  <a:gd name="connsiteX15" fmla="*/ 2586560 w 2869525"/>
                  <a:gd name="connsiteY15" fmla="*/ 740938 h 933879"/>
                  <a:gd name="connsiteX16" fmla="*/ 2700860 w 2869525"/>
                  <a:gd name="connsiteY16" fmla="*/ 755225 h 933879"/>
                  <a:gd name="connsiteX17" fmla="*/ 2781823 w 2869525"/>
                  <a:gd name="connsiteY17" fmla="*/ 743319 h 933879"/>
                  <a:gd name="connsiteX18" fmla="*/ 2867548 w 2869525"/>
                  <a:gd name="connsiteY18" fmla="*/ 700457 h 933879"/>
                  <a:gd name="connsiteX19" fmla="*/ 2834210 w 2869525"/>
                  <a:gd name="connsiteY19" fmla="*/ 681407 h 933879"/>
                  <a:gd name="connsiteX20" fmla="*/ 2746104 w 2869525"/>
                  <a:gd name="connsiteY20" fmla="*/ 643307 h 933879"/>
                  <a:gd name="connsiteX21" fmla="*/ 2672285 w 2869525"/>
                  <a:gd name="connsiteY21" fmla="*/ 567107 h 933879"/>
                  <a:gd name="connsiteX22" fmla="*/ 2586560 w 2869525"/>
                  <a:gd name="connsiteY22" fmla="*/ 495669 h 933879"/>
                  <a:gd name="connsiteX23" fmla="*/ 2434160 w 2869525"/>
                  <a:gd name="connsiteY23" fmla="*/ 481382 h 933879"/>
                  <a:gd name="connsiteX24" fmla="*/ 2353198 w 2869525"/>
                  <a:gd name="connsiteY24" fmla="*/ 428994 h 933879"/>
                  <a:gd name="connsiteX25" fmla="*/ 2315098 w 2869525"/>
                  <a:gd name="connsiteY25" fmla="*/ 338507 h 933879"/>
                  <a:gd name="connsiteX26" fmla="*/ 2238898 w 2869525"/>
                  <a:gd name="connsiteY26" fmla="*/ 276594 h 933879"/>
                  <a:gd name="connsiteX27" fmla="*/ 2157935 w 2869525"/>
                  <a:gd name="connsiteY27" fmla="*/ 271832 h 933879"/>
                  <a:gd name="connsiteX28" fmla="*/ 2031729 w 2869525"/>
                  <a:gd name="connsiteY28" fmla="*/ 252782 h 933879"/>
                  <a:gd name="connsiteX29" fmla="*/ 1943623 w 2869525"/>
                  <a:gd name="connsiteY29" fmla="*/ 176582 h 933879"/>
                  <a:gd name="connsiteX30" fmla="*/ 1857898 w 2869525"/>
                  <a:gd name="connsiteY30" fmla="*/ 105144 h 933879"/>
                  <a:gd name="connsiteX31" fmla="*/ 1781698 w 2869525"/>
                  <a:gd name="connsiteY31" fmla="*/ 105144 h 933879"/>
                  <a:gd name="connsiteX32" fmla="*/ 1681685 w 2869525"/>
                  <a:gd name="connsiteY32" fmla="*/ 128957 h 933879"/>
                  <a:gd name="connsiteX33" fmla="*/ 1574529 w 2869525"/>
                  <a:gd name="connsiteY33" fmla="*/ 119432 h 933879"/>
                  <a:gd name="connsiteX34" fmla="*/ 1472135 w 2869525"/>
                  <a:gd name="connsiteY34" fmla="*/ 38469 h 933879"/>
                  <a:gd name="connsiteX35" fmla="*/ 1381648 w 2869525"/>
                  <a:gd name="connsiteY35" fmla="*/ 369 h 933879"/>
                  <a:gd name="connsiteX36" fmla="*/ 1286398 w 2869525"/>
                  <a:gd name="connsiteY36" fmla="*/ 21801 h 933879"/>
                  <a:gd name="connsiteX37" fmla="*/ 1214961 w 2869525"/>
                  <a:gd name="connsiteY37" fmla="*/ 64663 h 933879"/>
                  <a:gd name="connsiteX38" fmla="*/ 1110185 w 2869525"/>
                  <a:gd name="connsiteY38" fmla="*/ 86094 h 933879"/>
                  <a:gd name="connsiteX39" fmla="*/ 981598 w 2869525"/>
                  <a:gd name="connsiteY39" fmla="*/ 45613 h 933879"/>
                  <a:gd name="connsiteX40" fmla="*/ 867298 w 2869525"/>
                  <a:gd name="connsiteY40" fmla="*/ 64663 h 933879"/>
                  <a:gd name="connsiteX41" fmla="*/ 800623 w 2869525"/>
                  <a:gd name="connsiteY41" fmla="*/ 105144 h 933879"/>
                  <a:gd name="connsiteX42" fmla="*/ 733948 w 2869525"/>
                  <a:gd name="connsiteY42" fmla="*/ 162294 h 933879"/>
                  <a:gd name="connsiteX43" fmla="*/ 638698 w 2869525"/>
                  <a:gd name="connsiteY43" fmla="*/ 200394 h 933879"/>
                  <a:gd name="connsiteX44" fmla="*/ 505348 w 2869525"/>
                  <a:gd name="connsiteY44" fmla="*/ 195632 h 933879"/>
                  <a:gd name="connsiteX45" fmla="*/ 410098 w 2869525"/>
                  <a:gd name="connsiteY45" fmla="*/ 224207 h 933879"/>
                  <a:gd name="connsiteX46" fmla="*/ 352948 w 2869525"/>
                  <a:gd name="connsiteY46" fmla="*/ 300407 h 933879"/>
                  <a:gd name="connsiteX47" fmla="*/ 286273 w 2869525"/>
                  <a:gd name="connsiteY47" fmla="*/ 405182 h 933879"/>
                  <a:gd name="connsiteX48" fmla="*/ 219598 w 2869525"/>
                  <a:gd name="connsiteY48" fmla="*/ 481382 h 933879"/>
                  <a:gd name="connsiteX49" fmla="*/ 105298 w 2869525"/>
                  <a:gd name="connsiteY49" fmla="*/ 548057 h 933879"/>
                  <a:gd name="connsiteX50" fmla="*/ 523 w 2869525"/>
                  <a:gd name="connsiteY50" fmla="*/ 657594 h 933879"/>
                  <a:gd name="connsiteX51" fmla="*/ 150542 w 2869525"/>
                  <a:gd name="connsiteY51" fmla="*/ 729033 h 933879"/>
                  <a:gd name="connsiteX52" fmla="*/ 274367 w 2869525"/>
                  <a:gd name="connsiteY52" fmla="*/ 714744 h 933879"/>
                  <a:gd name="connsiteX53" fmla="*/ 355329 w 2869525"/>
                  <a:gd name="connsiteY53" fmla="*/ 740937 h 933879"/>
                  <a:gd name="connsiteX54" fmla="*/ 445817 w 2869525"/>
                  <a:gd name="connsiteY54" fmla="*/ 800468 h 933879"/>
                  <a:gd name="connsiteX55" fmla="*/ 581548 w 2869525"/>
                  <a:gd name="connsiteY55" fmla="*/ 833807 h 933879"/>
                  <a:gd name="connsiteX56" fmla="*/ 652985 w 2869525"/>
                  <a:gd name="connsiteY56" fmla="*/ 838569 h 933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869525" h="933879">
                    <a:moveTo>
                      <a:pt x="652985" y="838569"/>
                    </a:moveTo>
                    <a:cubicBezTo>
                      <a:pt x="692275" y="833013"/>
                      <a:pt x="770460" y="803246"/>
                      <a:pt x="817291" y="800468"/>
                    </a:cubicBezTo>
                    <a:cubicBezTo>
                      <a:pt x="864122" y="797690"/>
                      <a:pt x="897064" y="808406"/>
                      <a:pt x="933973" y="821900"/>
                    </a:cubicBezTo>
                    <a:cubicBezTo>
                      <a:pt x="970882" y="835394"/>
                      <a:pt x="997473" y="866748"/>
                      <a:pt x="1038748" y="881432"/>
                    </a:cubicBezTo>
                    <a:cubicBezTo>
                      <a:pt x="1080023" y="896116"/>
                      <a:pt x="1133204" y="911198"/>
                      <a:pt x="1181623" y="910007"/>
                    </a:cubicBezTo>
                    <a:cubicBezTo>
                      <a:pt x="1230042" y="908816"/>
                      <a:pt x="1282827" y="881035"/>
                      <a:pt x="1329261" y="874288"/>
                    </a:cubicBezTo>
                    <a:cubicBezTo>
                      <a:pt x="1375695" y="867541"/>
                      <a:pt x="1416970" y="863970"/>
                      <a:pt x="1460229" y="869526"/>
                    </a:cubicBezTo>
                    <a:cubicBezTo>
                      <a:pt x="1503488" y="875082"/>
                      <a:pt x="1546351" y="896911"/>
                      <a:pt x="1588817" y="907626"/>
                    </a:cubicBezTo>
                    <a:cubicBezTo>
                      <a:pt x="1631283" y="918341"/>
                      <a:pt x="1674939" y="935010"/>
                      <a:pt x="1715023" y="933819"/>
                    </a:cubicBezTo>
                    <a:cubicBezTo>
                      <a:pt x="1755107" y="932628"/>
                      <a:pt x="1787651" y="915563"/>
                      <a:pt x="1829323" y="900482"/>
                    </a:cubicBezTo>
                    <a:cubicBezTo>
                      <a:pt x="1870995" y="885401"/>
                      <a:pt x="1918222" y="847697"/>
                      <a:pt x="1965053" y="843332"/>
                    </a:cubicBezTo>
                    <a:cubicBezTo>
                      <a:pt x="2011884" y="838967"/>
                      <a:pt x="2067051" y="867145"/>
                      <a:pt x="2110310" y="874289"/>
                    </a:cubicBezTo>
                    <a:cubicBezTo>
                      <a:pt x="2153569" y="881433"/>
                      <a:pt x="2177779" y="892147"/>
                      <a:pt x="2224610" y="886194"/>
                    </a:cubicBezTo>
                    <a:cubicBezTo>
                      <a:pt x="2271441" y="880241"/>
                      <a:pt x="2344070" y="860000"/>
                      <a:pt x="2391298" y="838569"/>
                    </a:cubicBezTo>
                    <a:cubicBezTo>
                      <a:pt x="2438526" y="817138"/>
                      <a:pt x="2475435" y="773878"/>
                      <a:pt x="2507979" y="757606"/>
                    </a:cubicBezTo>
                    <a:cubicBezTo>
                      <a:pt x="2540523" y="741334"/>
                      <a:pt x="2554413" y="741335"/>
                      <a:pt x="2586560" y="740938"/>
                    </a:cubicBezTo>
                    <a:cubicBezTo>
                      <a:pt x="2618707" y="740541"/>
                      <a:pt x="2668316" y="754828"/>
                      <a:pt x="2700860" y="755225"/>
                    </a:cubicBezTo>
                    <a:cubicBezTo>
                      <a:pt x="2733404" y="755622"/>
                      <a:pt x="2754042" y="752447"/>
                      <a:pt x="2781823" y="743319"/>
                    </a:cubicBezTo>
                    <a:cubicBezTo>
                      <a:pt x="2809604" y="734191"/>
                      <a:pt x="2858817" y="710776"/>
                      <a:pt x="2867548" y="700457"/>
                    </a:cubicBezTo>
                    <a:cubicBezTo>
                      <a:pt x="2876279" y="690138"/>
                      <a:pt x="2854451" y="690932"/>
                      <a:pt x="2834210" y="681407"/>
                    </a:cubicBezTo>
                    <a:cubicBezTo>
                      <a:pt x="2813969" y="671882"/>
                      <a:pt x="2773091" y="662357"/>
                      <a:pt x="2746104" y="643307"/>
                    </a:cubicBezTo>
                    <a:cubicBezTo>
                      <a:pt x="2719117" y="624257"/>
                      <a:pt x="2698876" y="591713"/>
                      <a:pt x="2672285" y="567107"/>
                    </a:cubicBezTo>
                    <a:cubicBezTo>
                      <a:pt x="2645694" y="542501"/>
                      <a:pt x="2626247" y="509956"/>
                      <a:pt x="2586560" y="495669"/>
                    </a:cubicBezTo>
                    <a:cubicBezTo>
                      <a:pt x="2546873" y="481382"/>
                      <a:pt x="2473054" y="492494"/>
                      <a:pt x="2434160" y="481382"/>
                    </a:cubicBezTo>
                    <a:cubicBezTo>
                      <a:pt x="2395266" y="470270"/>
                      <a:pt x="2373042" y="452806"/>
                      <a:pt x="2353198" y="428994"/>
                    </a:cubicBezTo>
                    <a:cubicBezTo>
                      <a:pt x="2333354" y="405182"/>
                      <a:pt x="2334148" y="363907"/>
                      <a:pt x="2315098" y="338507"/>
                    </a:cubicBezTo>
                    <a:cubicBezTo>
                      <a:pt x="2296048" y="313107"/>
                      <a:pt x="2265092" y="287706"/>
                      <a:pt x="2238898" y="276594"/>
                    </a:cubicBezTo>
                    <a:cubicBezTo>
                      <a:pt x="2212704" y="265482"/>
                      <a:pt x="2192463" y="275801"/>
                      <a:pt x="2157935" y="271832"/>
                    </a:cubicBezTo>
                    <a:cubicBezTo>
                      <a:pt x="2123407" y="267863"/>
                      <a:pt x="2067448" y="268657"/>
                      <a:pt x="2031729" y="252782"/>
                    </a:cubicBezTo>
                    <a:cubicBezTo>
                      <a:pt x="1996010" y="236907"/>
                      <a:pt x="1972595" y="201188"/>
                      <a:pt x="1943623" y="176582"/>
                    </a:cubicBezTo>
                    <a:cubicBezTo>
                      <a:pt x="1914651" y="151976"/>
                      <a:pt x="1884885" y="117050"/>
                      <a:pt x="1857898" y="105144"/>
                    </a:cubicBezTo>
                    <a:cubicBezTo>
                      <a:pt x="1830911" y="93238"/>
                      <a:pt x="1811067" y="101175"/>
                      <a:pt x="1781698" y="105144"/>
                    </a:cubicBezTo>
                    <a:cubicBezTo>
                      <a:pt x="1752329" y="109113"/>
                      <a:pt x="1716213" y="126576"/>
                      <a:pt x="1681685" y="128957"/>
                    </a:cubicBezTo>
                    <a:cubicBezTo>
                      <a:pt x="1647157" y="131338"/>
                      <a:pt x="1609454" y="134513"/>
                      <a:pt x="1574529" y="119432"/>
                    </a:cubicBezTo>
                    <a:cubicBezTo>
                      <a:pt x="1539604" y="104351"/>
                      <a:pt x="1504282" y="58313"/>
                      <a:pt x="1472135" y="38469"/>
                    </a:cubicBezTo>
                    <a:cubicBezTo>
                      <a:pt x="1439988" y="18625"/>
                      <a:pt x="1412604" y="3147"/>
                      <a:pt x="1381648" y="369"/>
                    </a:cubicBezTo>
                    <a:cubicBezTo>
                      <a:pt x="1350692" y="-2409"/>
                      <a:pt x="1314179" y="11085"/>
                      <a:pt x="1286398" y="21801"/>
                    </a:cubicBezTo>
                    <a:cubicBezTo>
                      <a:pt x="1258617" y="32517"/>
                      <a:pt x="1244330" y="53948"/>
                      <a:pt x="1214961" y="64663"/>
                    </a:cubicBezTo>
                    <a:cubicBezTo>
                      <a:pt x="1185592" y="75378"/>
                      <a:pt x="1149079" y="89269"/>
                      <a:pt x="1110185" y="86094"/>
                    </a:cubicBezTo>
                    <a:cubicBezTo>
                      <a:pt x="1071291" y="82919"/>
                      <a:pt x="1022079" y="49185"/>
                      <a:pt x="981598" y="45613"/>
                    </a:cubicBezTo>
                    <a:cubicBezTo>
                      <a:pt x="941117" y="42041"/>
                      <a:pt x="897460" y="54741"/>
                      <a:pt x="867298" y="64663"/>
                    </a:cubicBezTo>
                    <a:cubicBezTo>
                      <a:pt x="837136" y="74585"/>
                      <a:pt x="822848" y="88872"/>
                      <a:pt x="800623" y="105144"/>
                    </a:cubicBezTo>
                    <a:cubicBezTo>
                      <a:pt x="778398" y="121416"/>
                      <a:pt x="760936" y="146419"/>
                      <a:pt x="733948" y="162294"/>
                    </a:cubicBezTo>
                    <a:cubicBezTo>
                      <a:pt x="706961" y="178169"/>
                      <a:pt x="676798" y="194838"/>
                      <a:pt x="638698" y="200394"/>
                    </a:cubicBezTo>
                    <a:cubicBezTo>
                      <a:pt x="600598" y="205950"/>
                      <a:pt x="543448" y="191663"/>
                      <a:pt x="505348" y="195632"/>
                    </a:cubicBezTo>
                    <a:cubicBezTo>
                      <a:pt x="467248" y="199601"/>
                      <a:pt x="435498" y="206744"/>
                      <a:pt x="410098" y="224207"/>
                    </a:cubicBezTo>
                    <a:cubicBezTo>
                      <a:pt x="384698" y="241670"/>
                      <a:pt x="373585" y="270245"/>
                      <a:pt x="352948" y="300407"/>
                    </a:cubicBezTo>
                    <a:cubicBezTo>
                      <a:pt x="332311" y="330569"/>
                      <a:pt x="308498" y="375020"/>
                      <a:pt x="286273" y="405182"/>
                    </a:cubicBezTo>
                    <a:cubicBezTo>
                      <a:pt x="264048" y="435344"/>
                      <a:pt x="249760" y="457570"/>
                      <a:pt x="219598" y="481382"/>
                    </a:cubicBezTo>
                    <a:cubicBezTo>
                      <a:pt x="189436" y="505194"/>
                      <a:pt x="141810" y="518688"/>
                      <a:pt x="105298" y="548057"/>
                    </a:cubicBezTo>
                    <a:cubicBezTo>
                      <a:pt x="68786" y="577426"/>
                      <a:pt x="-7018" y="627431"/>
                      <a:pt x="523" y="657594"/>
                    </a:cubicBezTo>
                    <a:cubicBezTo>
                      <a:pt x="8064" y="687757"/>
                      <a:pt x="104901" y="719508"/>
                      <a:pt x="150542" y="729033"/>
                    </a:cubicBezTo>
                    <a:cubicBezTo>
                      <a:pt x="196183" y="738558"/>
                      <a:pt x="240236" y="712760"/>
                      <a:pt x="274367" y="714744"/>
                    </a:cubicBezTo>
                    <a:cubicBezTo>
                      <a:pt x="308498" y="716728"/>
                      <a:pt x="326754" y="726650"/>
                      <a:pt x="355329" y="740937"/>
                    </a:cubicBezTo>
                    <a:cubicBezTo>
                      <a:pt x="383904" y="755224"/>
                      <a:pt x="407717" y="781418"/>
                      <a:pt x="445817" y="800468"/>
                    </a:cubicBezTo>
                    <a:cubicBezTo>
                      <a:pt x="483917" y="819518"/>
                      <a:pt x="547020" y="827457"/>
                      <a:pt x="581548" y="833807"/>
                    </a:cubicBezTo>
                    <a:cubicBezTo>
                      <a:pt x="616076" y="840157"/>
                      <a:pt x="613695" y="844125"/>
                      <a:pt x="652985" y="838569"/>
                    </a:cubicBezTo>
                    <a:close/>
                  </a:path>
                </a:pathLst>
              </a:custGeom>
              <a:gradFill flip="none" rotWithShape="1">
                <a:gsLst>
                  <a:gs pos="0">
                    <a:srgbClr val="51393C"/>
                  </a:gs>
                  <a:gs pos="50000">
                    <a:srgbClr val="9D7378"/>
                  </a:gs>
                  <a:gs pos="100000">
                    <a:srgbClr val="6E4E53">
                      <a:tint val="23500"/>
                      <a:satMod val="160000"/>
                    </a:srgbClr>
                  </a:gs>
                </a:gsLst>
                <a:lin ang="162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5" name="椭圆 394"/>
              <p:cNvSpPr/>
              <p:nvPr/>
            </p:nvSpPr>
            <p:spPr>
              <a:xfrm rot="1200000">
                <a:off x="5172074" y="2313476"/>
                <a:ext cx="86400" cy="396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6" name="椭圆 395"/>
              <p:cNvSpPr/>
              <p:nvPr/>
            </p:nvSpPr>
            <p:spPr>
              <a:xfrm rot="420000">
                <a:off x="5738346" y="2403993"/>
                <a:ext cx="86400" cy="36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7" name="椭圆 396"/>
              <p:cNvSpPr/>
              <p:nvPr/>
            </p:nvSpPr>
            <p:spPr>
              <a:xfrm>
                <a:off x="6298455" y="2459413"/>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8" name="椭圆 397"/>
              <p:cNvSpPr/>
              <p:nvPr/>
            </p:nvSpPr>
            <p:spPr>
              <a:xfrm rot="-300000">
                <a:off x="6846136" y="2445124"/>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9" name="椭圆 398"/>
              <p:cNvSpPr/>
              <p:nvPr/>
            </p:nvSpPr>
            <p:spPr>
              <a:xfrm rot="-600000">
                <a:off x="7446205" y="2349524"/>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0" name="椭圆 399"/>
              <p:cNvSpPr/>
              <p:nvPr/>
            </p:nvSpPr>
            <p:spPr>
              <a:xfrm rot="2100000">
                <a:off x="7641885" y="2102316"/>
                <a:ext cx="86400" cy="36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0" name="组合 49"/>
            <p:cNvGrpSpPr/>
            <p:nvPr/>
          </p:nvGrpSpPr>
          <p:grpSpPr>
            <a:xfrm>
              <a:off x="3387524" y="3807207"/>
              <a:ext cx="5763600" cy="1184416"/>
              <a:chOff x="3390900" y="990285"/>
              <a:chExt cx="5760000" cy="1184416"/>
            </a:xfrm>
          </p:grpSpPr>
          <p:sp>
            <p:nvSpPr>
              <p:cNvPr id="386" name="任意多边形 385"/>
              <p:cNvSpPr/>
              <p:nvPr/>
            </p:nvSpPr>
            <p:spPr>
              <a:xfrm>
                <a:off x="3390900" y="990285"/>
                <a:ext cx="5760000" cy="1184416"/>
              </a:xfrm>
              <a:custGeom>
                <a:avLst/>
                <a:gdLst>
                  <a:gd name="connsiteX0" fmla="*/ 2836516 w 5760000"/>
                  <a:gd name="connsiteY0" fmla="*/ 1439 h 1184416"/>
                  <a:gd name="connsiteX1" fmla="*/ 2905125 w 5760000"/>
                  <a:gd name="connsiteY1" fmla="*/ 1886 h 1184416"/>
                  <a:gd name="connsiteX2" fmla="*/ 3026569 w 5760000"/>
                  <a:gd name="connsiteY2" fmla="*/ 42366 h 1184416"/>
                  <a:gd name="connsiteX3" fmla="*/ 3159919 w 5760000"/>
                  <a:gd name="connsiteY3" fmla="*/ 92373 h 1184416"/>
                  <a:gd name="connsiteX4" fmla="*/ 3333750 w 5760000"/>
                  <a:gd name="connsiteY4" fmla="*/ 118566 h 1184416"/>
                  <a:gd name="connsiteX5" fmla="*/ 3474244 w 5760000"/>
                  <a:gd name="connsiteY5" fmla="*/ 97135 h 1184416"/>
                  <a:gd name="connsiteX6" fmla="*/ 3607594 w 5760000"/>
                  <a:gd name="connsiteY6" fmla="*/ 94754 h 1184416"/>
                  <a:gd name="connsiteX7" fmla="*/ 3750469 w 5760000"/>
                  <a:gd name="connsiteY7" fmla="*/ 135235 h 1184416"/>
                  <a:gd name="connsiteX8" fmla="*/ 3890963 w 5760000"/>
                  <a:gd name="connsiteY8" fmla="*/ 242391 h 1184416"/>
                  <a:gd name="connsiteX9" fmla="*/ 4048125 w 5760000"/>
                  <a:gd name="connsiteY9" fmla="*/ 337641 h 1184416"/>
                  <a:gd name="connsiteX10" fmla="*/ 4193382 w 5760000"/>
                  <a:gd name="connsiteY10" fmla="*/ 380504 h 1184416"/>
                  <a:gd name="connsiteX11" fmla="*/ 4402931 w 5760000"/>
                  <a:gd name="connsiteY11" fmla="*/ 437654 h 1184416"/>
                  <a:gd name="connsiteX12" fmla="*/ 4495800 w 5760000"/>
                  <a:gd name="connsiteY12" fmla="*/ 518616 h 1184416"/>
                  <a:gd name="connsiteX13" fmla="*/ 4574382 w 5760000"/>
                  <a:gd name="connsiteY13" fmla="*/ 632916 h 1184416"/>
                  <a:gd name="connsiteX14" fmla="*/ 4691063 w 5760000"/>
                  <a:gd name="connsiteY14" fmla="*/ 728166 h 1184416"/>
                  <a:gd name="connsiteX15" fmla="*/ 4841082 w 5760000"/>
                  <a:gd name="connsiteY15" fmla="*/ 778173 h 1184416"/>
                  <a:gd name="connsiteX16" fmla="*/ 5000625 w 5760000"/>
                  <a:gd name="connsiteY16" fmla="*/ 801985 h 1184416"/>
                  <a:gd name="connsiteX17" fmla="*/ 5119688 w 5760000"/>
                  <a:gd name="connsiteY17" fmla="*/ 918666 h 1184416"/>
                  <a:gd name="connsiteX18" fmla="*/ 5243513 w 5760000"/>
                  <a:gd name="connsiteY18" fmla="*/ 990104 h 1184416"/>
                  <a:gd name="connsiteX19" fmla="*/ 5372100 w 5760000"/>
                  <a:gd name="connsiteY19" fmla="*/ 1044872 h 1184416"/>
                  <a:gd name="connsiteX20" fmla="*/ 5519738 w 5760000"/>
                  <a:gd name="connsiteY20" fmla="*/ 1063922 h 1184416"/>
                  <a:gd name="connsiteX21" fmla="*/ 5684044 w 5760000"/>
                  <a:gd name="connsiteY21" fmla="*/ 1037729 h 1184416"/>
                  <a:gd name="connsiteX22" fmla="*/ 5739855 w 5760000"/>
                  <a:gd name="connsiteY22" fmla="*/ 1054844 h 1184416"/>
                  <a:gd name="connsiteX23" fmla="*/ 5760000 w 5760000"/>
                  <a:gd name="connsiteY23" fmla="*/ 1065978 h 1184416"/>
                  <a:gd name="connsiteX24" fmla="*/ 5760000 w 5760000"/>
                  <a:gd name="connsiteY24" fmla="*/ 1184416 h 1184416"/>
                  <a:gd name="connsiteX25" fmla="*/ 5724525 w 5760000"/>
                  <a:gd name="connsiteY25" fmla="*/ 1180604 h 1184416"/>
                  <a:gd name="connsiteX26" fmla="*/ 5476875 w 5760000"/>
                  <a:gd name="connsiteY26" fmla="*/ 1142504 h 1184416"/>
                  <a:gd name="connsiteX27" fmla="*/ 5036344 w 5760000"/>
                  <a:gd name="connsiteY27" fmla="*/ 1006772 h 1184416"/>
                  <a:gd name="connsiteX28" fmla="*/ 4614863 w 5760000"/>
                  <a:gd name="connsiteY28" fmla="*/ 761504 h 1184416"/>
                  <a:gd name="connsiteX29" fmla="*/ 4291013 w 5760000"/>
                  <a:gd name="connsiteY29" fmla="*/ 528141 h 1184416"/>
                  <a:gd name="connsiteX30" fmla="*/ 4076700 w 5760000"/>
                  <a:gd name="connsiteY30" fmla="*/ 406697 h 1184416"/>
                  <a:gd name="connsiteX31" fmla="*/ 3709988 w 5760000"/>
                  <a:gd name="connsiteY31" fmla="*/ 261441 h 1184416"/>
                  <a:gd name="connsiteX32" fmla="*/ 3071813 w 5760000"/>
                  <a:gd name="connsiteY32" fmla="*/ 137616 h 1184416"/>
                  <a:gd name="connsiteX33" fmla="*/ 2552700 w 5760000"/>
                  <a:gd name="connsiteY33" fmla="*/ 142379 h 1184416"/>
                  <a:gd name="connsiteX34" fmla="*/ 2119313 w 5760000"/>
                  <a:gd name="connsiteY34" fmla="*/ 199529 h 1184416"/>
                  <a:gd name="connsiteX35" fmla="*/ 1764507 w 5760000"/>
                  <a:gd name="connsiteY35" fmla="*/ 323354 h 1184416"/>
                  <a:gd name="connsiteX36" fmla="*/ 1528763 w 5760000"/>
                  <a:gd name="connsiteY36" fmla="*/ 487660 h 1184416"/>
                  <a:gd name="connsiteX37" fmla="*/ 1285875 w 5760000"/>
                  <a:gd name="connsiteY37" fmla="*/ 661491 h 1184416"/>
                  <a:gd name="connsiteX38" fmla="*/ 938213 w 5760000"/>
                  <a:gd name="connsiteY38" fmla="*/ 851991 h 1184416"/>
                  <a:gd name="connsiteX39" fmla="*/ 576263 w 5760000"/>
                  <a:gd name="connsiteY39" fmla="*/ 966291 h 1184416"/>
                  <a:gd name="connsiteX40" fmla="*/ 190500 w 5760000"/>
                  <a:gd name="connsiteY40" fmla="*/ 1042491 h 1184416"/>
                  <a:gd name="connsiteX41" fmla="*/ 94692 w 5760000"/>
                  <a:gd name="connsiteY41" fmla="*/ 1048667 h 1184416"/>
                  <a:gd name="connsiteX42" fmla="*/ 0 w 5760000"/>
                  <a:gd name="connsiteY42" fmla="*/ 1049608 h 1184416"/>
                  <a:gd name="connsiteX43" fmla="*/ 0 w 5760000"/>
                  <a:gd name="connsiteY43" fmla="*/ 960601 h 1184416"/>
                  <a:gd name="connsiteX44" fmla="*/ 19050 w 5760000"/>
                  <a:gd name="connsiteY44" fmla="*/ 959148 h 1184416"/>
                  <a:gd name="connsiteX45" fmla="*/ 200025 w 5760000"/>
                  <a:gd name="connsiteY45" fmla="*/ 897234 h 1184416"/>
                  <a:gd name="connsiteX46" fmla="*/ 407194 w 5760000"/>
                  <a:gd name="connsiteY46" fmla="*/ 925811 h 1184416"/>
                  <a:gd name="connsiteX47" fmla="*/ 566738 w 5760000"/>
                  <a:gd name="connsiteY47" fmla="*/ 909142 h 1184416"/>
                  <a:gd name="connsiteX48" fmla="*/ 690563 w 5760000"/>
                  <a:gd name="connsiteY48" fmla="*/ 811510 h 1184416"/>
                  <a:gd name="connsiteX49" fmla="*/ 819150 w 5760000"/>
                  <a:gd name="connsiteY49" fmla="*/ 754360 h 1184416"/>
                  <a:gd name="connsiteX50" fmla="*/ 990600 w 5760000"/>
                  <a:gd name="connsiteY50" fmla="*/ 747216 h 1184416"/>
                  <a:gd name="connsiteX51" fmla="*/ 1188244 w 5760000"/>
                  <a:gd name="connsiteY51" fmla="*/ 644823 h 1184416"/>
                  <a:gd name="connsiteX52" fmla="*/ 1285876 w 5760000"/>
                  <a:gd name="connsiteY52" fmla="*/ 520998 h 1184416"/>
                  <a:gd name="connsiteX53" fmla="*/ 1423988 w 5760000"/>
                  <a:gd name="connsiteY53" fmla="*/ 449559 h 1184416"/>
                  <a:gd name="connsiteX54" fmla="*/ 1562101 w 5760000"/>
                  <a:gd name="connsiteY54" fmla="*/ 368598 h 1184416"/>
                  <a:gd name="connsiteX55" fmla="*/ 1743075 w 5760000"/>
                  <a:gd name="connsiteY55" fmla="*/ 270966 h 1184416"/>
                  <a:gd name="connsiteX56" fmla="*/ 1900238 w 5760000"/>
                  <a:gd name="connsiteY56" fmla="*/ 199529 h 1184416"/>
                  <a:gd name="connsiteX57" fmla="*/ 2026444 w 5760000"/>
                  <a:gd name="connsiteY57" fmla="*/ 111422 h 1184416"/>
                  <a:gd name="connsiteX58" fmla="*/ 2162175 w 5760000"/>
                  <a:gd name="connsiteY58" fmla="*/ 61416 h 1184416"/>
                  <a:gd name="connsiteX59" fmla="*/ 2328863 w 5760000"/>
                  <a:gd name="connsiteY59" fmla="*/ 70941 h 1184416"/>
                  <a:gd name="connsiteX60" fmla="*/ 2457450 w 5760000"/>
                  <a:gd name="connsiteY60" fmla="*/ 89991 h 1184416"/>
                  <a:gd name="connsiteX61" fmla="*/ 2638425 w 5760000"/>
                  <a:gd name="connsiteY61" fmla="*/ 75704 h 1184416"/>
                  <a:gd name="connsiteX62" fmla="*/ 2767013 w 5760000"/>
                  <a:gd name="connsiteY62" fmla="*/ 13791 h 1184416"/>
                  <a:gd name="connsiteX63" fmla="*/ 2836516 w 5760000"/>
                  <a:gd name="connsiteY63" fmla="*/ 1439 h 1184416"/>
                  <a:gd name="connsiteX0" fmla="*/ 2836516 w 5760000"/>
                  <a:gd name="connsiteY0" fmla="*/ 1439 h 1184416"/>
                  <a:gd name="connsiteX1" fmla="*/ 2905125 w 5760000"/>
                  <a:gd name="connsiteY1" fmla="*/ 1886 h 1184416"/>
                  <a:gd name="connsiteX2" fmla="*/ 3026569 w 5760000"/>
                  <a:gd name="connsiteY2" fmla="*/ 42366 h 1184416"/>
                  <a:gd name="connsiteX3" fmla="*/ 3159919 w 5760000"/>
                  <a:gd name="connsiteY3" fmla="*/ 92373 h 1184416"/>
                  <a:gd name="connsiteX4" fmla="*/ 3333750 w 5760000"/>
                  <a:gd name="connsiteY4" fmla="*/ 118566 h 1184416"/>
                  <a:gd name="connsiteX5" fmla="*/ 3474244 w 5760000"/>
                  <a:gd name="connsiteY5" fmla="*/ 97135 h 1184416"/>
                  <a:gd name="connsiteX6" fmla="*/ 3607594 w 5760000"/>
                  <a:gd name="connsiteY6" fmla="*/ 94754 h 1184416"/>
                  <a:gd name="connsiteX7" fmla="*/ 3750469 w 5760000"/>
                  <a:gd name="connsiteY7" fmla="*/ 135235 h 1184416"/>
                  <a:gd name="connsiteX8" fmla="*/ 3890963 w 5760000"/>
                  <a:gd name="connsiteY8" fmla="*/ 242391 h 1184416"/>
                  <a:gd name="connsiteX9" fmla="*/ 4048125 w 5760000"/>
                  <a:gd name="connsiteY9" fmla="*/ 337641 h 1184416"/>
                  <a:gd name="connsiteX10" fmla="*/ 4193382 w 5760000"/>
                  <a:gd name="connsiteY10" fmla="*/ 380504 h 1184416"/>
                  <a:gd name="connsiteX11" fmla="*/ 4402931 w 5760000"/>
                  <a:gd name="connsiteY11" fmla="*/ 437654 h 1184416"/>
                  <a:gd name="connsiteX12" fmla="*/ 4495800 w 5760000"/>
                  <a:gd name="connsiteY12" fmla="*/ 518616 h 1184416"/>
                  <a:gd name="connsiteX13" fmla="*/ 4574382 w 5760000"/>
                  <a:gd name="connsiteY13" fmla="*/ 632916 h 1184416"/>
                  <a:gd name="connsiteX14" fmla="*/ 4691063 w 5760000"/>
                  <a:gd name="connsiteY14" fmla="*/ 728166 h 1184416"/>
                  <a:gd name="connsiteX15" fmla="*/ 4841082 w 5760000"/>
                  <a:gd name="connsiteY15" fmla="*/ 778173 h 1184416"/>
                  <a:gd name="connsiteX16" fmla="*/ 5000625 w 5760000"/>
                  <a:gd name="connsiteY16" fmla="*/ 801985 h 1184416"/>
                  <a:gd name="connsiteX17" fmla="*/ 5119688 w 5760000"/>
                  <a:gd name="connsiteY17" fmla="*/ 918666 h 1184416"/>
                  <a:gd name="connsiteX18" fmla="*/ 5243513 w 5760000"/>
                  <a:gd name="connsiteY18" fmla="*/ 990104 h 1184416"/>
                  <a:gd name="connsiteX19" fmla="*/ 5372100 w 5760000"/>
                  <a:gd name="connsiteY19" fmla="*/ 1044872 h 1184416"/>
                  <a:gd name="connsiteX20" fmla="*/ 5519738 w 5760000"/>
                  <a:gd name="connsiteY20" fmla="*/ 1063922 h 1184416"/>
                  <a:gd name="connsiteX21" fmla="*/ 5684044 w 5760000"/>
                  <a:gd name="connsiteY21" fmla="*/ 1037729 h 1184416"/>
                  <a:gd name="connsiteX22" fmla="*/ 5739855 w 5760000"/>
                  <a:gd name="connsiteY22" fmla="*/ 1054844 h 1184416"/>
                  <a:gd name="connsiteX23" fmla="*/ 5760000 w 5760000"/>
                  <a:gd name="connsiteY23" fmla="*/ 1065978 h 1184416"/>
                  <a:gd name="connsiteX24" fmla="*/ 5760000 w 5760000"/>
                  <a:gd name="connsiteY24" fmla="*/ 1184416 h 1184416"/>
                  <a:gd name="connsiteX25" fmla="*/ 5724525 w 5760000"/>
                  <a:gd name="connsiteY25" fmla="*/ 1180604 h 1184416"/>
                  <a:gd name="connsiteX26" fmla="*/ 5476875 w 5760000"/>
                  <a:gd name="connsiteY26" fmla="*/ 1142504 h 1184416"/>
                  <a:gd name="connsiteX27" fmla="*/ 5036344 w 5760000"/>
                  <a:gd name="connsiteY27" fmla="*/ 1006772 h 1184416"/>
                  <a:gd name="connsiteX28" fmla="*/ 4614863 w 5760000"/>
                  <a:gd name="connsiteY28" fmla="*/ 761504 h 1184416"/>
                  <a:gd name="connsiteX29" fmla="*/ 4291013 w 5760000"/>
                  <a:gd name="connsiteY29" fmla="*/ 528141 h 1184416"/>
                  <a:gd name="connsiteX30" fmla="*/ 4076700 w 5760000"/>
                  <a:gd name="connsiteY30" fmla="*/ 406697 h 1184416"/>
                  <a:gd name="connsiteX31" fmla="*/ 3709988 w 5760000"/>
                  <a:gd name="connsiteY31" fmla="*/ 261441 h 1184416"/>
                  <a:gd name="connsiteX32" fmla="*/ 3071813 w 5760000"/>
                  <a:gd name="connsiteY32" fmla="*/ 137616 h 1184416"/>
                  <a:gd name="connsiteX33" fmla="*/ 2552700 w 5760000"/>
                  <a:gd name="connsiteY33" fmla="*/ 142379 h 1184416"/>
                  <a:gd name="connsiteX34" fmla="*/ 2119313 w 5760000"/>
                  <a:gd name="connsiteY34" fmla="*/ 199529 h 1184416"/>
                  <a:gd name="connsiteX35" fmla="*/ 1764507 w 5760000"/>
                  <a:gd name="connsiteY35" fmla="*/ 323354 h 1184416"/>
                  <a:gd name="connsiteX36" fmla="*/ 1528763 w 5760000"/>
                  <a:gd name="connsiteY36" fmla="*/ 487660 h 1184416"/>
                  <a:gd name="connsiteX37" fmla="*/ 1285875 w 5760000"/>
                  <a:gd name="connsiteY37" fmla="*/ 661491 h 1184416"/>
                  <a:gd name="connsiteX38" fmla="*/ 938213 w 5760000"/>
                  <a:gd name="connsiteY38" fmla="*/ 851991 h 1184416"/>
                  <a:gd name="connsiteX39" fmla="*/ 576263 w 5760000"/>
                  <a:gd name="connsiteY39" fmla="*/ 966291 h 1184416"/>
                  <a:gd name="connsiteX40" fmla="*/ 190500 w 5760000"/>
                  <a:gd name="connsiteY40" fmla="*/ 1042491 h 1184416"/>
                  <a:gd name="connsiteX41" fmla="*/ 94692 w 5760000"/>
                  <a:gd name="connsiteY41" fmla="*/ 1048667 h 1184416"/>
                  <a:gd name="connsiteX42" fmla="*/ 0 w 5760000"/>
                  <a:gd name="connsiteY42" fmla="*/ 1049608 h 1184416"/>
                  <a:gd name="connsiteX43" fmla="*/ 0 w 5760000"/>
                  <a:gd name="connsiteY43" fmla="*/ 960601 h 1184416"/>
                  <a:gd name="connsiteX44" fmla="*/ 19050 w 5760000"/>
                  <a:gd name="connsiteY44" fmla="*/ 959148 h 1184416"/>
                  <a:gd name="connsiteX45" fmla="*/ 200025 w 5760000"/>
                  <a:gd name="connsiteY45" fmla="*/ 897234 h 1184416"/>
                  <a:gd name="connsiteX46" fmla="*/ 407194 w 5760000"/>
                  <a:gd name="connsiteY46" fmla="*/ 925811 h 1184416"/>
                  <a:gd name="connsiteX47" fmla="*/ 566738 w 5760000"/>
                  <a:gd name="connsiteY47" fmla="*/ 909142 h 1184416"/>
                  <a:gd name="connsiteX48" fmla="*/ 690563 w 5760000"/>
                  <a:gd name="connsiteY48" fmla="*/ 811510 h 1184416"/>
                  <a:gd name="connsiteX49" fmla="*/ 819150 w 5760000"/>
                  <a:gd name="connsiteY49" fmla="*/ 754360 h 1184416"/>
                  <a:gd name="connsiteX50" fmla="*/ 990600 w 5760000"/>
                  <a:gd name="connsiteY50" fmla="*/ 747216 h 1184416"/>
                  <a:gd name="connsiteX51" fmla="*/ 1188244 w 5760000"/>
                  <a:gd name="connsiteY51" fmla="*/ 644823 h 1184416"/>
                  <a:gd name="connsiteX52" fmla="*/ 1285876 w 5760000"/>
                  <a:gd name="connsiteY52" fmla="*/ 520998 h 1184416"/>
                  <a:gd name="connsiteX53" fmla="*/ 1395413 w 5760000"/>
                  <a:gd name="connsiteY53" fmla="*/ 430509 h 1184416"/>
                  <a:gd name="connsiteX54" fmla="*/ 1562101 w 5760000"/>
                  <a:gd name="connsiteY54" fmla="*/ 368598 h 1184416"/>
                  <a:gd name="connsiteX55" fmla="*/ 1743075 w 5760000"/>
                  <a:gd name="connsiteY55" fmla="*/ 270966 h 1184416"/>
                  <a:gd name="connsiteX56" fmla="*/ 1900238 w 5760000"/>
                  <a:gd name="connsiteY56" fmla="*/ 199529 h 1184416"/>
                  <a:gd name="connsiteX57" fmla="*/ 2026444 w 5760000"/>
                  <a:gd name="connsiteY57" fmla="*/ 111422 h 1184416"/>
                  <a:gd name="connsiteX58" fmla="*/ 2162175 w 5760000"/>
                  <a:gd name="connsiteY58" fmla="*/ 61416 h 1184416"/>
                  <a:gd name="connsiteX59" fmla="*/ 2328863 w 5760000"/>
                  <a:gd name="connsiteY59" fmla="*/ 70941 h 1184416"/>
                  <a:gd name="connsiteX60" fmla="*/ 2457450 w 5760000"/>
                  <a:gd name="connsiteY60" fmla="*/ 89991 h 1184416"/>
                  <a:gd name="connsiteX61" fmla="*/ 2638425 w 5760000"/>
                  <a:gd name="connsiteY61" fmla="*/ 75704 h 1184416"/>
                  <a:gd name="connsiteX62" fmla="*/ 2767013 w 5760000"/>
                  <a:gd name="connsiteY62" fmla="*/ 13791 h 1184416"/>
                  <a:gd name="connsiteX63" fmla="*/ 2836516 w 5760000"/>
                  <a:gd name="connsiteY63" fmla="*/ 1439 h 1184416"/>
                  <a:gd name="connsiteX0" fmla="*/ 2836516 w 5760000"/>
                  <a:gd name="connsiteY0" fmla="*/ 1439 h 1184416"/>
                  <a:gd name="connsiteX1" fmla="*/ 2905125 w 5760000"/>
                  <a:gd name="connsiteY1" fmla="*/ 1886 h 1184416"/>
                  <a:gd name="connsiteX2" fmla="*/ 3026569 w 5760000"/>
                  <a:gd name="connsiteY2" fmla="*/ 42366 h 1184416"/>
                  <a:gd name="connsiteX3" fmla="*/ 3159919 w 5760000"/>
                  <a:gd name="connsiteY3" fmla="*/ 92373 h 1184416"/>
                  <a:gd name="connsiteX4" fmla="*/ 3333750 w 5760000"/>
                  <a:gd name="connsiteY4" fmla="*/ 118566 h 1184416"/>
                  <a:gd name="connsiteX5" fmla="*/ 3474244 w 5760000"/>
                  <a:gd name="connsiteY5" fmla="*/ 97135 h 1184416"/>
                  <a:gd name="connsiteX6" fmla="*/ 3607594 w 5760000"/>
                  <a:gd name="connsiteY6" fmla="*/ 94754 h 1184416"/>
                  <a:gd name="connsiteX7" fmla="*/ 3750469 w 5760000"/>
                  <a:gd name="connsiteY7" fmla="*/ 135235 h 1184416"/>
                  <a:gd name="connsiteX8" fmla="*/ 3890963 w 5760000"/>
                  <a:gd name="connsiteY8" fmla="*/ 242391 h 1184416"/>
                  <a:gd name="connsiteX9" fmla="*/ 4048125 w 5760000"/>
                  <a:gd name="connsiteY9" fmla="*/ 337641 h 1184416"/>
                  <a:gd name="connsiteX10" fmla="*/ 4193382 w 5760000"/>
                  <a:gd name="connsiteY10" fmla="*/ 380504 h 1184416"/>
                  <a:gd name="connsiteX11" fmla="*/ 4402931 w 5760000"/>
                  <a:gd name="connsiteY11" fmla="*/ 437654 h 1184416"/>
                  <a:gd name="connsiteX12" fmla="*/ 4495800 w 5760000"/>
                  <a:gd name="connsiteY12" fmla="*/ 518616 h 1184416"/>
                  <a:gd name="connsiteX13" fmla="*/ 4574382 w 5760000"/>
                  <a:gd name="connsiteY13" fmla="*/ 632916 h 1184416"/>
                  <a:gd name="connsiteX14" fmla="*/ 4691063 w 5760000"/>
                  <a:gd name="connsiteY14" fmla="*/ 728166 h 1184416"/>
                  <a:gd name="connsiteX15" fmla="*/ 4841082 w 5760000"/>
                  <a:gd name="connsiteY15" fmla="*/ 778173 h 1184416"/>
                  <a:gd name="connsiteX16" fmla="*/ 5000625 w 5760000"/>
                  <a:gd name="connsiteY16" fmla="*/ 801985 h 1184416"/>
                  <a:gd name="connsiteX17" fmla="*/ 5119688 w 5760000"/>
                  <a:gd name="connsiteY17" fmla="*/ 918666 h 1184416"/>
                  <a:gd name="connsiteX18" fmla="*/ 5243513 w 5760000"/>
                  <a:gd name="connsiteY18" fmla="*/ 990104 h 1184416"/>
                  <a:gd name="connsiteX19" fmla="*/ 5372100 w 5760000"/>
                  <a:gd name="connsiteY19" fmla="*/ 1044872 h 1184416"/>
                  <a:gd name="connsiteX20" fmla="*/ 5519738 w 5760000"/>
                  <a:gd name="connsiteY20" fmla="*/ 1063922 h 1184416"/>
                  <a:gd name="connsiteX21" fmla="*/ 5684044 w 5760000"/>
                  <a:gd name="connsiteY21" fmla="*/ 1037729 h 1184416"/>
                  <a:gd name="connsiteX22" fmla="*/ 5739855 w 5760000"/>
                  <a:gd name="connsiteY22" fmla="*/ 1054844 h 1184416"/>
                  <a:gd name="connsiteX23" fmla="*/ 5760000 w 5760000"/>
                  <a:gd name="connsiteY23" fmla="*/ 1065978 h 1184416"/>
                  <a:gd name="connsiteX24" fmla="*/ 5760000 w 5760000"/>
                  <a:gd name="connsiteY24" fmla="*/ 1184416 h 1184416"/>
                  <a:gd name="connsiteX25" fmla="*/ 5724525 w 5760000"/>
                  <a:gd name="connsiteY25" fmla="*/ 1180604 h 1184416"/>
                  <a:gd name="connsiteX26" fmla="*/ 5476875 w 5760000"/>
                  <a:gd name="connsiteY26" fmla="*/ 1142504 h 1184416"/>
                  <a:gd name="connsiteX27" fmla="*/ 5036344 w 5760000"/>
                  <a:gd name="connsiteY27" fmla="*/ 1006772 h 1184416"/>
                  <a:gd name="connsiteX28" fmla="*/ 4614863 w 5760000"/>
                  <a:gd name="connsiteY28" fmla="*/ 761504 h 1184416"/>
                  <a:gd name="connsiteX29" fmla="*/ 4291013 w 5760000"/>
                  <a:gd name="connsiteY29" fmla="*/ 528141 h 1184416"/>
                  <a:gd name="connsiteX30" fmla="*/ 4076700 w 5760000"/>
                  <a:gd name="connsiteY30" fmla="*/ 406697 h 1184416"/>
                  <a:gd name="connsiteX31" fmla="*/ 3709988 w 5760000"/>
                  <a:gd name="connsiteY31" fmla="*/ 261441 h 1184416"/>
                  <a:gd name="connsiteX32" fmla="*/ 3071813 w 5760000"/>
                  <a:gd name="connsiteY32" fmla="*/ 137616 h 1184416"/>
                  <a:gd name="connsiteX33" fmla="*/ 2552700 w 5760000"/>
                  <a:gd name="connsiteY33" fmla="*/ 142379 h 1184416"/>
                  <a:gd name="connsiteX34" fmla="*/ 2119313 w 5760000"/>
                  <a:gd name="connsiteY34" fmla="*/ 199529 h 1184416"/>
                  <a:gd name="connsiteX35" fmla="*/ 1764507 w 5760000"/>
                  <a:gd name="connsiteY35" fmla="*/ 323354 h 1184416"/>
                  <a:gd name="connsiteX36" fmla="*/ 1528763 w 5760000"/>
                  <a:gd name="connsiteY36" fmla="*/ 487660 h 1184416"/>
                  <a:gd name="connsiteX37" fmla="*/ 1285875 w 5760000"/>
                  <a:gd name="connsiteY37" fmla="*/ 661491 h 1184416"/>
                  <a:gd name="connsiteX38" fmla="*/ 938213 w 5760000"/>
                  <a:gd name="connsiteY38" fmla="*/ 851991 h 1184416"/>
                  <a:gd name="connsiteX39" fmla="*/ 576263 w 5760000"/>
                  <a:gd name="connsiteY39" fmla="*/ 966291 h 1184416"/>
                  <a:gd name="connsiteX40" fmla="*/ 190500 w 5760000"/>
                  <a:gd name="connsiteY40" fmla="*/ 1042491 h 1184416"/>
                  <a:gd name="connsiteX41" fmla="*/ 94692 w 5760000"/>
                  <a:gd name="connsiteY41" fmla="*/ 1048667 h 1184416"/>
                  <a:gd name="connsiteX42" fmla="*/ 0 w 5760000"/>
                  <a:gd name="connsiteY42" fmla="*/ 1049608 h 1184416"/>
                  <a:gd name="connsiteX43" fmla="*/ 0 w 5760000"/>
                  <a:gd name="connsiteY43" fmla="*/ 960601 h 1184416"/>
                  <a:gd name="connsiteX44" fmla="*/ 19050 w 5760000"/>
                  <a:gd name="connsiteY44" fmla="*/ 959148 h 1184416"/>
                  <a:gd name="connsiteX45" fmla="*/ 200025 w 5760000"/>
                  <a:gd name="connsiteY45" fmla="*/ 897234 h 1184416"/>
                  <a:gd name="connsiteX46" fmla="*/ 407194 w 5760000"/>
                  <a:gd name="connsiteY46" fmla="*/ 925811 h 1184416"/>
                  <a:gd name="connsiteX47" fmla="*/ 566738 w 5760000"/>
                  <a:gd name="connsiteY47" fmla="*/ 909142 h 1184416"/>
                  <a:gd name="connsiteX48" fmla="*/ 690563 w 5760000"/>
                  <a:gd name="connsiteY48" fmla="*/ 811510 h 1184416"/>
                  <a:gd name="connsiteX49" fmla="*/ 819150 w 5760000"/>
                  <a:gd name="connsiteY49" fmla="*/ 754360 h 1184416"/>
                  <a:gd name="connsiteX50" fmla="*/ 990600 w 5760000"/>
                  <a:gd name="connsiteY50" fmla="*/ 747216 h 1184416"/>
                  <a:gd name="connsiteX51" fmla="*/ 1188244 w 5760000"/>
                  <a:gd name="connsiteY51" fmla="*/ 644823 h 1184416"/>
                  <a:gd name="connsiteX52" fmla="*/ 1285876 w 5760000"/>
                  <a:gd name="connsiteY52" fmla="*/ 520998 h 1184416"/>
                  <a:gd name="connsiteX53" fmla="*/ 1395413 w 5760000"/>
                  <a:gd name="connsiteY53" fmla="*/ 430509 h 1184416"/>
                  <a:gd name="connsiteX54" fmla="*/ 1552576 w 5760000"/>
                  <a:gd name="connsiteY54" fmla="*/ 359073 h 1184416"/>
                  <a:gd name="connsiteX55" fmla="*/ 1743075 w 5760000"/>
                  <a:gd name="connsiteY55" fmla="*/ 270966 h 1184416"/>
                  <a:gd name="connsiteX56" fmla="*/ 1900238 w 5760000"/>
                  <a:gd name="connsiteY56" fmla="*/ 199529 h 1184416"/>
                  <a:gd name="connsiteX57" fmla="*/ 2026444 w 5760000"/>
                  <a:gd name="connsiteY57" fmla="*/ 111422 h 1184416"/>
                  <a:gd name="connsiteX58" fmla="*/ 2162175 w 5760000"/>
                  <a:gd name="connsiteY58" fmla="*/ 61416 h 1184416"/>
                  <a:gd name="connsiteX59" fmla="*/ 2328863 w 5760000"/>
                  <a:gd name="connsiteY59" fmla="*/ 70941 h 1184416"/>
                  <a:gd name="connsiteX60" fmla="*/ 2457450 w 5760000"/>
                  <a:gd name="connsiteY60" fmla="*/ 89991 h 1184416"/>
                  <a:gd name="connsiteX61" fmla="*/ 2638425 w 5760000"/>
                  <a:gd name="connsiteY61" fmla="*/ 75704 h 1184416"/>
                  <a:gd name="connsiteX62" fmla="*/ 2767013 w 5760000"/>
                  <a:gd name="connsiteY62" fmla="*/ 13791 h 1184416"/>
                  <a:gd name="connsiteX63" fmla="*/ 2836516 w 5760000"/>
                  <a:gd name="connsiteY63" fmla="*/ 1439 h 118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760000" h="1184416">
                    <a:moveTo>
                      <a:pt x="2836516" y="1439"/>
                    </a:moveTo>
                    <a:cubicBezTo>
                      <a:pt x="2860080" y="-594"/>
                      <a:pt x="2883496" y="-495"/>
                      <a:pt x="2905125" y="1886"/>
                    </a:cubicBezTo>
                    <a:cubicBezTo>
                      <a:pt x="2948384" y="6648"/>
                      <a:pt x="2984103" y="27285"/>
                      <a:pt x="3026569" y="42366"/>
                    </a:cubicBezTo>
                    <a:cubicBezTo>
                      <a:pt x="3069035" y="57447"/>
                      <a:pt x="3108722" y="79673"/>
                      <a:pt x="3159919" y="92373"/>
                    </a:cubicBezTo>
                    <a:cubicBezTo>
                      <a:pt x="3211116" y="105073"/>
                      <a:pt x="3281363" y="117772"/>
                      <a:pt x="3333750" y="118566"/>
                    </a:cubicBezTo>
                    <a:cubicBezTo>
                      <a:pt x="3386137" y="119360"/>
                      <a:pt x="3428604" y="101104"/>
                      <a:pt x="3474244" y="97135"/>
                    </a:cubicBezTo>
                    <a:cubicBezTo>
                      <a:pt x="3519884" y="93166"/>
                      <a:pt x="3561556" y="88404"/>
                      <a:pt x="3607594" y="94754"/>
                    </a:cubicBezTo>
                    <a:cubicBezTo>
                      <a:pt x="3653632" y="101104"/>
                      <a:pt x="3703241" y="110629"/>
                      <a:pt x="3750469" y="135235"/>
                    </a:cubicBezTo>
                    <a:cubicBezTo>
                      <a:pt x="3797697" y="159841"/>
                      <a:pt x="3841354" y="208657"/>
                      <a:pt x="3890963" y="242391"/>
                    </a:cubicBezTo>
                    <a:cubicBezTo>
                      <a:pt x="3940572" y="276125"/>
                      <a:pt x="3997722" y="314622"/>
                      <a:pt x="4048125" y="337641"/>
                    </a:cubicBezTo>
                    <a:cubicBezTo>
                      <a:pt x="4098528" y="360660"/>
                      <a:pt x="4134248" y="363835"/>
                      <a:pt x="4193382" y="380504"/>
                    </a:cubicBezTo>
                    <a:cubicBezTo>
                      <a:pt x="4252516" y="397173"/>
                      <a:pt x="4352528" y="414635"/>
                      <a:pt x="4402931" y="437654"/>
                    </a:cubicBezTo>
                    <a:cubicBezTo>
                      <a:pt x="4453334" y="460673"/>
                      <a:pt x="4467225" y="486072"/>
                      <a:pt x="4495800" y="518616"/>
                    </a:cubicBezTo>
                    <a:cubicBezTo>
                      <a:pt x="4524375" y="551160"/>
                      <a:pt x="4541838" y="597991"/>
                      <a:pt x="4574382" y="632916"/>
                    </a:cubicBezTo>
                    <a:cubicBezTo>
                      <a:pt x="4606926" y="667841"/>
                      <a:pt x="4646613" y="703957"/>
                      <a:pt x="4691063" y="728166"/>
                    </a:cubicBezTo>
                    <a:cubicBezTo>
                      <a:pt x="4735513" y="752375"/>
                      <a:pt x="4789488" y="765870"/>
                      <a:pt x="4841082" y="778173"/>
                    </a:cubicBezTo>
                    <a:cubicBezTo>
                      <a:pt x="4892676" y="790476"/>
                      <a:pt x="4954191" y="778570"/>
                      <a:pt x="5000625" y="801985"/>
                    </a:cubicBezTo>
                    <a:cubicBezTo>
                      <a:pt x="5047059" y="825400"/>
                      <a:pt x="5079207" y="887313"/>
                      <a:pt x="5119688" y="918666"/>
                    </a:cubicBezTo>
                    <a:cubicBezTo>
                      <a:pt x="5160169" y="950019"/>
                      <a:pt x="5201444" y="969070"/>
                      <a:pt x="5243513" y="990104"/>
                    </a:cubicBezTo>
                    <a:cubicBezTo>
                      <a:pt x="5285582" y="1011138"/>
                      <a:pt x="5326063" y="1032569"/>
                      <a:pt x="5372100" y="1044872"/>
                    </a:cubicBezTo>
                    <a:cubicBezTo>
                      <a:pt x="5418137" y="1057175"/>
                      <a:pt x="5467747" y="1065113"/>
                      <a:pt x="5519738" y="1063922"/>
                    </a:cubicBezTo>
                    <a:cubicBezTo>
                      <a:pt x="5571729" y="1062731"/>
                      <a:pt x="5639594" y="1034951"/>
                      <a:pt x="5684044" y="1037729"/>
                    </a:cubicBezTo>
                    <a:cubicBezTo>
                      <a:pt x="5706269" y="1039118"/>
                      <a:pt x="5723831" y="1046262"/>
                      <a:pt x="5739855" y="1054844"/>
                    </a:cubicBezTo>
                    <a:lnTo>
                      <a:pt x="5760000" y="1065978"/>
                    </a:lnTo>
                    <a:lnTo>
                      <a:pt x="5760000" y="1184416"/>
                    </a:lnTo>
                    <a:lnTo>
                      <a:pt x="5724525" y="1180604"/>
                    </a:lnTo>
                    <a:cubicBezTo>
                      <a:pt x="5650706" y="1171079"/>
                      <a:pt x="5591572" y="1171476"/>
                      <a:pt x="5476875" y="1142504"/>
                    </a:cubicBezTo>
                    <a:cubicBezTo>
                      <a:pt x="5362178" y="1113532"/>
                      <a:pt x="5180012" y="1070272"/>
                      <a:pt x="5036344" y="1006772"/>
                    </a:cubicBezTo>
                    <a:cubicBezTo>
                      <a:pt x="4892676" y="943272"/>
                      <a:pt x="4739085" y="841276"/>
                      <a:pt x="4614863" y="761504"/>
                    </a:cubicBezTo>
                    <a:cubicBezTo>
                      <a:pt x="4490641" y="681732"/>
                      <a:pt x="4380707" y="587275"/>
                      <a:pt x="4291013" y="528141"/>
                    </a:cubicBezTo>
                    <a:cubicBezTo>
                      <a:pt x="4201319" y="469007"/>
                      <a:pt x="4173538" y="451147"/>
                      <a:pt x="4076700" y="406697"/>
                    </a:cubicBezTo>
                    <a:cubicBezTo>
                      <a:pt x="3979862" y="362247"/>
                      <a:pt x="3877469" y="306288"/>
                      <a:pt x="3709988" y="261441"/>
                    </a:cubicBezTo>
                    <a:cubicBezTo>
                      <a:pt x="3542507" y="216594"/>
                      <a:pt x="3264694" y="157460"/>
                      <a:pt x="3071813" y="137616"/>
                    </a:cubicBezTo>
                    <a:cubicBezTo>
                      <a:pt x="2878932" y="117772"/>
                      <a:pt x="2711450" y="132060"/>
                      <a:pt x="2552700" y="142379"/>
                    </a:cubicBezTo>
                    <a:cubicBezTo>
                      <a:pt x="2393950" y="152698"/>
                      <a:pt x="2250679" y="169366"/>
                      <a:pt x="2119313" y="199529"/>
                    </a:cubicBezTo>
                    <a:cubicBezTo>
                      <a:pt x="1987947" y="229692"/>
                      <a:pt x="1862932" y="275332"/>
                      <a:pt x="1764507" y="323354"/>
                    </a:cubicBezTo>
                    <a:cubicBezTo>
                      <a:pt x="1666082" y="371376"/>
                      <a:pt x="1608535" y="431304"/>
                      <a:pt x="1528763" y="487660"/>
                    </a:cubicBezTo>
                    <a:cubicBezTo>
                      <a:pt x="1448991" y="544016"/>
                      <a:pt x="1384300" y="600769"/>
                      <a:pt x="1285875" y="661491"/>
                    </a:cubicBezTo>
                    <a:cubicBezTo>
                      <a:pt x="1187450" y="722213"/>
                      <a:pt x="1056482" y="801191"/>
                      <a:pt x="938213" y="851991"/>
                    </a:cubicBezTo>
                    <a:cubicBezTo>
                      <a:pt x="819944" y="902791"/>
                      <a:pt x="700882" y="934541"/>
                      <a:pt x="576263" y="966291"/>
                    </a:cubicBezTo>
                    <a:cubicBezTo>
                      <a:pt x="451644" y="998041"/>
                      <a:pt x="311150" y="1030585"/>
                      <a:pt x="190500" y="1042491"/>
                    </a:cubicBezTo>
                    <a:cubicBezTo>
                      <a:pt x="160338" y="1045468"/>
                      <a:pt x="127645" y="1047502"/>
                      <a:pt x="94692" y="1048667"/>
                    </a:cubicBezTo>
                    <a:lnTo>
                      <a:pt x="0" y="1049608"/>
                    </a:lnTo>
                    <a:lnTo>
                      <a:pt x="0" y="960601"/>
                    </a:lnTo>
                    <a:lnTo>
                      <a:pt x="19050" y="959148"/>
                    </a:lnTo>
                    <a:cubicBezTo>
                      <a:pt x="76994" y="947242"/>
                      <a:pt x="135334" y="902790"/>
                      <a:pt x="200025" y="897234"/>
                    </a:cubicBezTo>
                    <a:cubicBezTo>
                      <a:pt x="264716" y="891678"/>
                      <a:pt x="346075" y="923826"/>
                      <a:pt x="407194" y="925811"/>
                    </a:cubicBezTo>
                    <a:cubicBezTo>
                      <a:pt x="468313" y="927796"/>
                      <a:pt x="519510" y="928192"/>
                      <a:pt x="566738" y="909142"/>
                    </a:cubicBezTo>
                    <a:cubicBezTo>
                      <a:pt x="613966" y="890092"/>
                      <a:pt x="648494" y="837307"/>
                      <a:pt x="690563" y="811510"/>
                    </a:cubicBezTo>
                    <a:cubicBezTo>
                      <a:pt x="732632" y="785713"/>
                      <a:pt x="769144" y="765076"/>
                      <a:pt x="819150" y="754360"/>
                    </a:cubicBezTo>
                    <a:cubicBezTo>
                      <a:pt x="869156" y="743644"/>
                      <a:pt x="929084" y="765472"/>
                      <a:pt x="990600" y="747216"/>
                    </a:cubicBezTo>
                    <a:cubicBezTo>
                      <a:pt x="1052116" y="728960"/>
                      <a:pt x="1139031" y="682526"/>
                      <a:pt x="1188244" y="644823"/>
                    </a:cubicBezTo>
                    <a:cubicBezTo>
                      <a:pt x="1237457" y="607120"/>
                      <a:pt x="1251348" y="556717"/>
                      <a:pt x="1285876" y="520998"/>
                    </a:cubicBezTo>
                    <a:cubicBezTo>
                      <a:pt x="1320404" y="485279"/>
                      <a:pt x="1350963" y="457497"/>
                      <a:pt x="1395413" y="430509"/>
                    </a:cubicBezTo>
                    <a:cubicBezTo>
                      <a:pt x="1439863" y="403521"/>
                      <a:pt x="1494632" y="385663"/>
                      <a:pt x="1552576" y="359073"/>
                    </a:cubicBezTo>
                    <a:lnTo>
                      <a:pt x="1743075" y="270966"/>
                    </a:lnTo>
                    <a:cubicBezTo>
                      <a:pt x="1801019" y="244375"/>
                      <a:pt x="1853010" y="226120"/>
                      <a:pt x="1900238" y="199529"/>
                    </a:cubicBezTo>
                    <a:cubicBezTo>
                      <a:pt x="1947466" y="172938"/>
                      <a:pt x="1982788" y="134441"/>
                      <a:pt x="2026444" y="111422"/>
                    </a:cubicBezTo>
                    <a:cubicBezTo>
                      <a:pt x="2070100" y="88403"/>
                      <a:pt x="2111772" y="68163"/>
                      <a:pt x="2162175" y="61416"/>
                    </a:cubicBezTo>
                    <a:cubicBezTo>
                      <a:pt x="2212578" y="54669"/>
                      <a:pt x="2279651" y="66179"/>
                      <a:pt x="2328863" y="70941"/>
                    </a:cubicBezTo>
                    <a:cubicBezTo>
                      <a:pt x="2378076" y="75704"/>
                      <a:pt x="2405856" y="89197"/>
                      <a:pt x="2457450" y="89991"/>
                    </a:cubicBezTo>
                    <a:cubicBezTo>
                      <a:pt x="2509044" y="90785"/>
                      <a:pt x="2586831" y="88404"/>
                      <a:pt x="2638425" y="75704"/>
                    </a:cubicBezTo>
                    <a:cubicBezTo>
                      <a:pt x="2690019" y="63004"/>
                      <a:pt x="2722563" y="26094"/>
                      <a:pt x="2767013" y="13791"/>
                    </a:cubicBezTo>
                    <a:cubicBezTo>
                      <a:pt x="2789238" y="7640"/>
                      <a:pt x="2812951" y="3473"/>
                      <a:pt x="2836516" y="1439"/>
                    </a:cubicBezTo>
                    <a:close/>
                  </a:path>
                </a:pathLst>
              </a:custGeom>
              <a:gradFill flip="none" rotWithShape="1">
                <a:gsLst>
                  <a:gs pos="74300">
                    <a:srgbClr val="963246"/>
                  </a:gs>
                  <a:gs pos="23850">
                    <a:srgbClr val="663664"/>
                  </a:gs>
                  <a:gs pos="0">
                    <a:srgbClr val="242650"/>
                  </a:gs>
                  <a:gs pos="50000">
                    <a:srgbClr val="9A456F"/>
                  </a:gs>
                  <a:gs pos="100000">
                    <a:srgbClr val="AD2F3D"/>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7" name="椭圆 386"/>
              <p:cNvSpPr/>
              <p:nvPr/>
            </p:nvSpPr>
            <p:spPr>
              <a:xfrm>
                <a:off x="9020179" y="2071267"/>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8" name="椭圆 387"/>
              <p:cNvSpPr/>
              <p:nvPr/>
            </p:nvSpPr>
            <p:spPr>
              <a:xfrm rot="1500000">
                <a:off x="8296272" y="1842664"/>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9" name="椭圆 388"/>
              <p:cNvSpPr/>
              <p:nvPr/>
            </p:nvSpPr>
            <p:spPr>
              <a:xfrm rot="2100000">
                <a:off x="7729580" y="1477798"/>
                <a:ext cx="86400" cy="396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0" name="椭圆 389"/>
              <p:cNvSpPr/>
              <p:nvPr/>
            </p:nvSpPr>
            <p:spPr>
              <a:xfrm rot="-2100000">
                <a:off x="4694958" y="1525670"/>
                <a:ext cx="86400" cy="36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1" name="椭圆 390"/>
              <p:cNvSpPr/>
              <p:nvPr/>
            </p:nvSpPr>
            <p:spPr>
              <a:xfrm rot="-1500000">
                <a:off x="4140860" y="1808700"/>
                <a:ext cx="79200" cy="36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2" name="椭圆 391"/>
              <p:cNvSpPr/>
              <p:nvPr/>
            </p:nvSpPr>
            <p:spPr>
              <a:xfrm rot="-600000">
                <a:off x="3559302" y="1942049"/>
                <a:ext cx="79200" cy="36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1" name="组合 50"/>
            <p:cNvGrpSpPr/>
            <p:nvPr/>
          </p:nvGrpSpPr>
          <p:grpSpPr>
            <a:xfrm>
              <a:off x="3390900" y="576759"/>
              <a:ext cx="5760000" cy="1184416"/>
              <a:chOff x="3390900" y="986334"/>
              <a:chExt cx="5760000" cy="1184416"/>
            </a:xfrm>
          </p:grpSpPr>
          <p:sp>
            <p:nvSpPr>
              <p:cNvPr id="379" name="任意多边形 378"/>
              <p:cNvSpPr/>
              <p:nvPr/>
            </p:nvSpPr>
            <p:spPr>
              <a:xfrm>
                <a:off x="3390900" y="986334"/>
                <a:ext cx="5760000" cy="1184416"/>
              </a:xfrm>
              <a:custGeom>
                <a:avLst/>
                <a:gdLst>
                  <a:gd name="connsiteX0" fmla="*/ 2836516 w 5760000"/>
                  <a:gd name="connsiteY0" fmla="*/ 1439 h 1184416"/>
                  <a:gd name="connsiteX1" fmla="*/ 2905125 w 5760000"/>
                  <a:gd name="connsiteY1" fmla="*/ 1886 h 1184416"/>
                  <a:gd name="connsiteX2" fmla="*/ 3026569 w 5760000"/>
                  <a:gd name="connsiteY2" fmla="*/ 42366 h 1184416"/>
                  <a:gd name="connsiteX3" fmla="*/ 3159919 w 5760000"/>
                  <a:gd name="connsiteY3" fmla="*/ 92373 h 1184416"/>
                  <a:gd name="connsiteX4" fmla="*/ 3333750 w 5760000"/>
                  <a:gd name="connsiteY4" fmla="*/ 118566 h 1184416"/>
                  <a:gd name="connsiteX5" fmla="*/ 3474244 w 5760000"/>
                  <a:gd name="connsiteY5" fmla="*/ 97135 h 1184416"/>
                  <a:gd name="connsiteX6" fmla="*/ 3607594 w 5760000"/>
                  <a:gd name="connsiteY6" fmla="*/ 94754 h 1184416"/>
                  <a:gd name="connsiteX7" fmla="*/ 3750469 w 5760000"/>
                  <a:gd name="connsiteY7" fmla="*/ 135235 h 1184416"/>
                  <a:gd name="connsiteX8" fmla="*/ 3890963 w 5760000"/>
                  <a:gd name="connsiteY8" fmla="*/ 242391 h 1184416"/>
                  <a:gd name="connsiteX9" fmla="*/ 4048125 w 5760000"/>
                  <a:gd name="connsiteY9" fmla="*/ 337641 h 1184416"/>
                  <a:gd name="connsiteX10" fmla="*/ 4193382 w 5760000"/>
                  <a:gd name="connsiteY10" fmla="*/ 380504 h 1184416"/>
                  <a:gd name="connsiteX11" fmla="*/ 4402931 w 5760000"/>
                  <a:gd name="connsiteY11" fmla="*/ 437654 h 1184416"/>
                  <a:gd name="connsiteX12" fmla="*/ 4495800 w 5760000"/>
                  <a:gd name="connsiteY12" fmla="*/ 518616 h 1184416"/>
                  <a:gd name="connsiteX13" fmla="*/ 4574382 w 5760000"/>
                  <a:gd name="connsiteY13" fmla="*/ 632916 h 1184416"/>
                  <a:gd name="connsiteX14" fmla="*/ 4691063 w 5760000"/>
                  <a:gd name="connsiteY14" fmla="*/ 728166 h 1184416"/>
                  <a:gd name="connsiteX15" fmla="*/ 4841082 w 5760000"/>
                  <a:gd name="connsiteY15" fmla="*/ 778173 h 1184416"/>
                  <a:gd name="connsiteX16" fmla="*/ 5000625 w 5760000"/>
                  <a:gd name="connsiteY16" fmla="*/ 801985 h 1184416"/>
                  <a:gd name="connsiteX17" fmla="*/ 5119688 w 5760000"/>
                  <a:gd name="connsiteY17" fmla="*/ 918666 h 1184416"/>
                  <a:gd name="connsiteX18" fmla="*/ 5243513 w 5760000"/>
                  <a:gd name="connsiteY18" fmla="*/ 990104 h 1184416"/>
                  <a:gd name="connsiteX19" fmla="*/ 5372100 w 5760000"/>
                  <a:gd name="connsiteY19" fmla="*/ 1044872 h 1184416"/>
                  <a:gd name="connsiteX20" fmla="*/ 5519738 w 5760000"/>
                  <a:gd name="connsiteY20" fmla="*/ 1063922 h 1184416"/>
                  <a:gd name="connsiteX21" fmla="*/ 5684044 w 5760000"/>
                  <a:gd name="connsiteY21" fmla="*/ 1037729 h 1184416"/>
                  <a:gd name="connsiteX22" fmla="*/ 5739855 w 5760000"/>
                  <a:gd name="connsiteY22" fmla="*/ 1054844 h 1184416"/>
                  <a:gd name="connsiteX23" fmla="*/ 5760000 w 5760000"/>
                  <a:gd name="connsiteY23" fmla="*/ 1065978 h 1184416"/>
                  <a:gd name="connsiteX24" fmla="*/ 5760000 w 5760000"/>
                  <a:gd name="connsiteY24" fmla="*/ 1184416 h 1184416"/>
                  <a:gd name="connsiteX25" fmla="*/ 5724525 w 5760000"/>
                  <a:gd name="connsiteY25" fmla="*/ 1180604 h 1184416"/>
                  <a:gd name="connsiteX26" fmla="*/ 5476875 w 5760000"/>
                  <a:gd name="connsiteY26" fmla="*/ 1142504 h 1184416"/>
                  <a:gd name="connsiteX27" fmla="*/ 5036344 w 5760000"/>
                  <a:gd name="connsiteY27" fmla="*/ 1006772 h 1184416"/>
                  <a:gd name="connsiteX28" fmla="*/ 4614863 w 5760000"/>
                  <a:gd name="connsiteY28" fmla="*/ 761504 h 1184416"/>
                  <a:gd name="connsiteX29" fmla="*/ 4291013 w 5760000"/>
                  <a:gd name="connsiteY29" fmla="*/ 528141 h 1184416"/>
                  <a:gd name="connsiteX30" fmla="*/ 4076700 w 5760000"/>
                  <a:gd name="connsiteY30" fmla="*/ 406697 h 1184416"/>
                  <a:gd name="connsiteX31" fmla="*/ 3709988 w 5760000"/>
                  <a:gd name="connsiteY31" fmla="*/ 261441 h 1184416"/>
                  <a:gd name="connsiteX32" fmla="*/ 3071813 w 5760000"/>
                  <a:gd name="connsiteY32" fmla="*/ 137616 h 1184416"/>
                  <a:gd name="connsiteX33" fmla="*/ 2552700 w 5760000"/>
                  <a:gd name="connsiteY33" fmla="*/ 142379 h 1184416"/>
                  <a:gd name="connsiteX34" fmla="*/ 2119313 w 5760000"/>
                  <a:gd name="connsiteY34" fmla="*/ 199529 h 1184416"/>
                  <a:gd name="connsiteX35" fmla="*/ 1764507 w 5760000"/>
                  <a:gd name="connsiteY35" fmla="*/ 323354 h 1184416"/>
                  <a:gd name="connsiteX36" fmla="*/ 1528763 w 5760000"/>
                  <a:gd name="connsiteY36" fmla="*/ 487660 h 1184416"/>
                  <a:gd name="connsiteX37" fmla="*/ 1285875 w 5760000"/>
                  <a:gd name="connsiteY37" fmla="*/ 661491 h 1184416"/>
                  <a:gd name="connsiteX38" fmla="*/ 938213 w 5760000"/>
                  <a:gd name="connsiteY38" fmla="*/ 851991 h 1184416"/>
                  <a:gd name="connsiteX39" fmla="*/ 576263 w 5760000"/>
                  <a:gd name="connsiteY39" fmla="*/ 966291 h 1184416"/>
                  <a:gd name="connsiteX40" fmla="*/ 190500 w 5760000"/>
                  <a:gd name="connsiteY40" fmla="*/ 1042491 h 1184416"/>
                  <a:gd name="connsiteX41" fmla="*/ 94692 w 5760000"/>
                  <a:gd name="connsiteY41" fmla="*/ 1048667 h 1184416"/>
                  <a:gd name="connsiteX42" fmla="*/ 0 w 5760000"/>
                  <a:gd name="connsiteY42" fmla="*/ 1049608 h 1184416"/>
                  <a:gd name="connsiteX43" fmla="*/ 0 w 5760000"/>
                  <a:gd name="connsiteY43" fmla="*/ 960601 h 1184416"/>
                  <a:gd name="connsiteX44" fmla="*/ 19050 w 5760000"/>
                  <a:gd name="connsiteY44" fmla="*/ 959148 h 1184416"/>
                  <a:gd name="connsiteX45" fmla="*/ 200025 w 5760000"/>
                  <a:gd name="connsiteY45" fmla="*/ 897234 h 1184416"/>
                  <a:gd name="connsiteX46" fmla="*/ 407194 w 5760000"/>
                  <a:gd name="connsiteY46" fmla="*/ 925811 h 1184416"/>
                  <a:gd name="connsiteX47" fmla="*/ 566738 w 5760000"/>
                  <a:gd name="connsiteY47" fmla="*/ 909142 h 1184416"/>
                  <a:gd name="connsiteX48" fmla="*/ 690563 w 5760000"/>
                  <a:gd name="connsiteY48" fmla="*/ 811510 h 1184416"/>
                  <a:gd name="connsiteX49" fmla="*/ 819150 w 5760000"/>
                  <a:gd name="connsiteY49" fmla="*/ 754360 h 1184416"/>
                  <a:gd name="connsiteX50" fmla="*/ 990600 w 5760000"/>
                  <a:gd name="connsiteY50" fmla="*/ 747216 h 1184416"/>
                  <a:gd name="connsiteX51" fmla="*/ 1188244 w 5760000"/>
                  <a:gd name="connsiteY51" fmla="*/ 644823 h 1184416"/>
                  <a:gd name="connsiteX52" fmla="*/ 1285876 w 5760000"/>
                  <a:gd name="connsiteY52" fmla="*/ 520998 h 1184416"/>
                  <a:gd name="connsiteX53" fmla="*/ 1423988 w 5760000"/>
                  <a:gd name="connsiteY53" fmla="*/ 449559 h 1184416"/>
                  <a:gd name="connsiteX54" fmla="*/ 1562101 w 5760000"/>
                  <a:gd name="connsiteY54" fmla="*/ 368598 h 1184416"/>
                  <a:gd name="connsiteX55" fmla="*/ 1743075 w 5760000"/>
                  <a:gd name="connsiteY55" fmla="*/ 270966 h 1184416"/>
                  <a:gd name="connsiteX56" fmla="*/ 1900238 w 5760000"/>
                  <a:gd name="connsiteY56" fmla="*/ 199529 h 1184416"/>
                  <a:gd name="connsiteX57" fmla="*/ 2026444 w 5760000"/>
                  <a:gd name="connsiteY57" fmla="*/ 111422 h 1184416"/>
                  <a:gd name="connsiteX58" fmla="*/ 2162175 w 5760000"/>
                  <a:gd name="connsiteY58" fmla="*/ 61416 h 1184416"/>
                  <a:gd name="connsiteX59" fmla="*/ 2328863 w 5760000"/>
                  <a:gd name="connsiteY59" fmla="*/ 70941 h 1184416"/>
                  <a:gd name="connsiteX60" fmla="*/ 2457450 w 5760000"/>
                  <a:gd name="connsiteY60" fmla="*/ 89991 h 1184416"/>
                  <a:gd name="connsiteX61" fmla="*/ 2638425 w 5760000"/>
                  <a:gd name="connsiteY61" fmla="*/ 75704 h 1184416"/>
                  <a:gd name="connsiteX62" fmla="*/ 2767013 w 5760000"/>
                  <a:gd name="connsiteY62" fmla="*/ 13791 h 1184416"/>
                  <a:gd name="connsiteX63" fmla="*/ 2836516 w 5760000"/>
                  <a:gd name="connsiteY63" fmla="*/ 1439 h 1184416"/>
                  <a:gd name="connsiteX0" fmla="*/ 2836516 w 5760000"/>
                  <a:gd name="connsiteY0" fmla="*/ 1439 h 1184416"/>
                  <a:gd name="connsiteX1" fmla="*/ 2905125 w 5760000"/>
                  <a:gd name="connsiteY1" fmla="*/ 1886 h 1184416"/>
                  <a:gd name="connsiteX2" fmla="*/ 3026569 w 5760000"/>
                  <a:gd name="connsiteY2" fmla="*/ 42366 h 1184416"/>
                  <a:gd name="connsiteX3" fmla="*/ 3159919 w 5760000"/>
                  <a:gd name="connsiteY3" fmla="*/ 92373 h 1184416"/>
                  <a:gd name="connsiteX4" fmla="*/ 3333750 w 5760000"/>
                  <a:gd name="connsiteY4" fmla="*/ 118566 h 1184416"/>
                  <a:gd name="connsiteX5" fmla="*/ 3474244 w 5760000"/>
                  <a:gd name="connsiteY5" fmla="*/ 97135 h 1184416"/>
                  <a:gd name="connsiteX6" fmla="*/ 3607594 w 5760000"/>
                  <a:gd name="connsiteY6" fmla="*/ 94754 h 1184416"/>
                  <a:gd name="connsiteX7" fmla="*/ 3750469 w 5760000"/>
                  <a:gd name="connsiteY7" fmla="*/ 135235 h 1184416"/>
                  <a:gd name="connsiteX8" fmla="*/ 3890963 w 5760000"/>
                  <a:gd name="connsiteY8" fmla="*/ 242391 h 1184416"/>
                  <a:gd name="connsiteX9" fmla="*/ 4048125 w 5760000"/>
                  <a:gd name="connsiteY9" fmla="*/ 337641 h 1184416"/>
                  <a:gd name="connsiteX10" fmla="*/ 4193382 w 5760000"/>
                  <a:gd name="connsiteY10" fmla="*/ 380504 h 1184416"/>
                  <a:gd name="connsiteX11" fmla="*/ 4402931 w 5760000"/>
                  <a:gd name="connsiteY11" fmla="*/ 437654 h 1184416"/>
                  <a:gd name="connsiteX12" fmla="*/ 4495800 w 5760000"/>
                  <a:gd name="connsiteY12" fmla="*/ 518616 h 1184416"/>
                  <a:gd name="connsiteX13" fmla="*/ 4574382 w 5760000"/>
                  <a:gd name="connsiteY13" fmla="*/ 632916 h 1184416"/>
                  <a:gd name="connsiteX14" fmla="*/ 4691063 w 5760000"/>
                  <a:gd name="connsiteY14" fmla="*/ 728166 h 1184416"/>
                  <a:gd name="connsiteX15" fmla="*/ 4841082 w 5760000"/>
                  <a:gd name="connsiteY15" fmla="*/ 778173 h 1184416"/>
                  <a:gd name="connsiteX16" fmla="*/ 5000625 w 5760000"/>
                  <a:gd name="connsiteY16" fmla="*/ 801985 h 1184416"/>
                  <a:gd name="connsiteX17" fmla="*/ 5119688 w 5760000"/>
                  <a:gd name="connsiteY17" fmla="*/ 918666 h 1184416"/>
                  <a:gd name="connsiteX18" fmla="*/ 5243513 w 5760000"/>
                  <a:gd name="connsiteY18" fmla="*/ 990104 h 1184416"/>
                  <a:gd name="connsiteX19" fmla="*/ 5372100 w 5760000"/>
                  <a:gd name="connsiteY19" fmla="*/ 1044872 h 1184416"/>
                  <a:gd name="connsiteX20" fmla="*/ 5519738 w 5760000"/>
                  <a:gd name="connsiteY20" fmla="*/ 1063922 h 1184416"/>
                  <a:gd name="connsiteX21" fmla="*/ 5684044 w 5760000"/>
                  <a:gd name="connsiteY21" fmla="*/ 1037729 h 1184416"/>
                  <a:gd name="connsiteX22" fmla="*/ 5739855 w 5760000"/>
                  <a:gd name="connsiteY22" fmla="*/ 1054844 h 1184416"/>
                  <a:gd name="connsiteX23" fmla="*/ 5760000 w 5760000"/>
                  <a:gd name="connsiteY23" fmla="*/ 1065978 h 1184416"/>
                  <a:gd name="connsiteX24" fmla="*/ 5760000 w 5760000"/>
                  <a:gd name="connsiteY24" fmla="*/ 1184416 h 1184416"/>
                  <a:gd name="connsiteX25" fmla="*/ 5724525 w 5760000"/>
                  <a:gd name="connsiteY25" fmla="*/ 1180604 h 1184416"/>
                  <a:gd name="connsiteX26" fmla="*/ 5476875 w 5760000"/>
                  <a:gd name="connsiteY26" fmla="*/ 1142504 h 1184416"/>
                  <a:gd name="connsiteX27" fmla="*/ 5036344 w 5760000"/>
                  <a:gd name="connsiteY27" fmla="*/ 1006772 h 1184416"/>
                  <a:gd name="connsiteX28" fmla="*/ 4614863 w 5760000"/>
                  <a:gd name="connsiteY28" fmla="*/ 761504 h 1184416"/>
                  <a:gd name="connsiteX29" fmla="*/ 4291013 w 5760000"/>
                  <a:gd name="connsiteY29" fmla="*/ 528141 h 1184416"/>
                  <a:gd name="connsiteX30" fmla="*/ 4076700 w 5760000"/>
                  <a:gd name="connsiteY30" fmla="*/ 406697 h 1184416"/>
                  <a:gd name="connsiteX31" fmla="*/ 3709988 w 5760000"/>
                  <a:gd name="connsiteY31" fmla="*/ 261441 h 1184416"/>
                  <a:gd name="connsiteX32" fmla="*/ 3071813 w 5760000"/>
                  <a:gd name="connsiteY32" fmla="*/ 137616 h 1184416"/>
                  <a:gd name="connsiteX33" fmla="*/ 2552700 w 5760000"/>
                  <a:gd name="connsiteY33" fmla="*/ 142379 h 1184416"/>
                  <a:gd name="connsiteX34" fmla="*/ 2119313 w 5760000"/>
                  <a:gd name="connsiteY34" fmla="*/ 199529 h 1184416"/>
                  <a:gd name="connsiteX35" fmla="*/ 1764507 w 5760000"/>
                  <a:gd name="connsiteY35" fmla="*/ 323354 h 1184416"/>
                  <a:gd name="connsiteX36" fmla="*/ 1528763 w 5760000"/>
                  <a:gd name="connsiteY36" fmla="*/ 487660 h 1184416"/>
                  <a:gd name="connsiteX37" fmla="*/ 1285875 w 5760000"/>
                  <a:gd name="connsiteY37" fmla="*/ 661491 h 1184416"/>
                  <a:gd name="connsiteX38" fmla="*/ 938213 w 5760000"/>
                  <a:gd name="connsiteY38" fmla="*/ 851991 h 1184416"/>
                  <a:gd name="connsiteX39" fmla="*/ 576263 w 5760000"/>
                  <a:gd name="connsiteY39" fmla="*/ 966291 h 1184416"/>
                  <a:gd name="connsiteX40" fmla="*/ 190500 w 5760000"/>
                  <a:gd name="connsiteY40" fmla="*/ 1042491 h 1184416"/>
                  <a:gd name="connsiteX41" fmla="*/ 94692 w 5760000"/>
                  <a:gd name="connsiteY41" fmla="*/ 1048667 h 1184416"/>
                  <a:gd name="connsiteX42" fmla="*/ 0 w 5760000"/>
                  <a:gd name="connsiteY42" fmla="*/ 1049608 h 1184416"/>
                  <a:gd name="connsiteX43" fmla="*/ 0 w 5760000"/>
                  <a:gd name="connsiteY43" fmla="*/ 960601 h 1184416"/>
                  <a:gd name="connsiteX44" fmla="*/ 19050 w 5760000"/>
                  <a:gd name="connsiteY44" fmla="*/ 959148 h 1184416"/>
                  <a:gd name="connsiteX45" fmla="*/ 200025 w 5760000"/>
                  <a:gd name="connsiteY45" fmla="*/ 897234 h 1184416"/>
                  <a:gd name="connsiteX46" fmla="*/ 407194 w 5760000"/>
                  <a:gd name="connsiteY46" fmla="*/ 925811 h 1184416"/>
                  <a:gd name="connsiteX47" fmla="*/ 566738 w 5760000"/>
                  <a:gd name="connsiteY47" fmla="*/ 909142 h 1184416"/>
                  <a:gd name="connsiteX48" fmla="*/ 690563 w 5760000"/>
                  <a:gd name="connsiteY48" fmla="*/ 811510 h 1184416"/>
                  <a:gd name="connsiteX49" fmla="*/ 819150 w 5760000"/>
                  <a:gd name="connsiteY49" fmla="*/ 754360 h 1184416"/>
                  <a:gd name="connsiteX50" fmla="*/ 990600 w 5760000"/>
                  <a:gd name="connsiteY50" fmla="*/ 747216 h 1184416"/>
                  <a:gd name="connsiteX51" fmla="*/ 1188244 w 5760000"/>
                  <a:gd name="connsiteY51" fmla="*/ 644823 h 1184416"/>
                  <a:gd name="connsiteX52" fmla="*/ 1285876 w 5760000"/>
                  <a:gd name="connsiteY52" fmla="*/ 520998 h 1184416"/>
                  <a:gd name="connsiteX53" fmla="*/ 1395413 w 5760000"/>
                  <a:gd name="connsiteY53" fmla="*/ 430509 h 1184416"/>
                  <a:gd name="connsiteX54" fmla="*/ 1562101 w 5760000"/>
                  <a:gd name="connsiteY54" fmla="*/ 368598 h 1184416"/>
                  <a:gd name="connsiteX55" fmla="*/ 1743075 w 5760000"/>
                  <a:gd name="connsiteY55" fmla="*/ 270966 h 1184416"/>
                  <a:gd name="connsiteX56" fmla="*/ 1900238 w 5760000"/>
                  <a:gd name="connsiteY56" fmla="*/ 199529 h 1184416"/>
                  <a:gd name="connsiteX57" fmla="*/ 2026444 w 5760000"/>
                  <a:gd name="connsiteY57" fmla="*/ 111422 h 1184416"/>
                  <a:gd name="connsiteX58" fmla="*/ 2162175 w 5760000"/>
                  <a:gd name="connsiteY58" fmla="*/ 61416 h 1184416"/>
                  <a:gd name="connsiteX59" fmla="*/ 2328863 w 5760000"/>
                  <a:gd name="connsiteY59" fmla="*/ 70941 h 1184416"/>
                  <a:gd name="connsiteX60" fmla="*/ 2457450 w 5760000"/>
                  <a:gd name="connsiteY60" fmla="*/ 89991 h 1184416"/>
                  <a:gd name="connsiteX61" fmla="*/ 2638425 w 5760000"/>
                  <a:gd name="connsiteY61" fmla="*/ 75704 h 1184416"/>
                  <a:gd name="connsiteX62" fmla="*/ 2767013 w 5760000"/>
                  <a:gd name="connsiteY62" fmla="*/ 13791 h 1184416"/>
                  <a:gd name="connsiteX63" fmla="*/ 2836516 w 5760000"/>
                  <a:gd name="connsiteY63" fmla="*/ 1439 h 1184416"/>
                  <a:gd name="connsiteX0" fmla="*/ 2836516 w 5760000"/>
                  <a:gd name="connsiteY0" fmla="*/ 1439 h 1184416"/>
                  <a:gd name="connsiteX1" fmla="*/ 2905125 w 5760000"/>
                  <a:gd name="connsiteY1" fmla="*/ 1886 h 1184416"/>
                  <a:gd name="connsiteX2" fmla="*/ 3026569 w 5760000"/>
                  <a:gd name="connsiteY2" fmla="*/ 42366 h 1184416"/>
                  <a:gd name="connsiteX3" fmla="*/ 3159919 w 5760000"/>
                  <a:gd name="connsiteY3" fmla="*/ 92373 h 1184416"/>
                  <a:gd name="connsiteX4" fmla="*/ 3333750 w 5760000"/>
                  <a:gd name="connsiteY4" fmla="*/ 118566 h 1184416"/>
                  <a:gd name="connsiteX5" fmla="*/ 3474244 w 5760000"/>
                  <a:gd name="connsiteY5" fmla="*/ 97135 h 1184416"/>
                  <a:gd name="connsiteX6" fmla="*/ 3607594 w 5760000"/>
                  <a:gd name="connsiteY6" fmla="*/ 94754 h 1184416"/>
                  <a:gd name="connsiteX7" fmla="*/ 3750469 w 5760000"/>
                  <a:gd name="connsiteY7" fmla="*/ 135235 h 1184416"/>
                  <a:gd name="connsiteX8" fmla="*/ 3890963 w 5760000"/>
                  <a:gd name="connsiteY8" fmla="*/ 242391 h 1184416"/>
                  <a:gd name="connsiteX9" fmla="*/ 4048125 w 5760000"/>
                  <a:gd name="connsiteY9" fmla="*/ 337641 h 1184416"/>
                  <a:gd name="connsiteX10" fmla="*/ 4193382 w 5760000"/>
                  <a:gd name="connsiteY10" fmla="*/ 380504 h 1184416"/>
                  <a:gd name="connsiteX11" fmla="*/ 4402931 w 5760000"/>
                  <a:gd name="connsiteY11" fmla="*/ 437654 h 1184416"/>
                  <a:gd name="connsiteX12" fmla="*/ 4495800 w 5760000"/>
                  <a:gd name="connsiteY12" fmla="*/ 518616 h 1184416"/>
                  <a:gd name="connsiteX13" fmla="*/ 4574382 w 5760000"/>
                  <a:gd name="connsiteY13" fmla="*/ 632916 h 1184416"/>
                  <a:gd name="connsiteX14" fmla="*/ 4691063 w 5760000"/>
                  <a:gd name="connsiteY14" fmla="*/ 728166 h 1184416"/>
                  <a:gd name="connsiteX15" fmla="*/ 4841082 w 5760000"/>
                  <a:gd name="connsiteY15" fmla="*/ 778173 h 1184416"/>
                  <a:gd name="connsiteX16" fmla="*/ 5000625 w 5760000"/>
                  <a:gd name="connsiteY16" fmla="*/ 801985 h 1184416"/>
                  <a:gd name="connsiteX17" fmla="*/ 5119688 w 5760000"/>
                  <a:gd name="connsiteY17" fmla="*/ 918666 h 1184416"/>
                  <a:gd name="connsiteX18" fmla="*/ 5243513 w 5760000"/>
                  <a:gd name="connsiteY18" fmla="*/ 990104 h 1184416"/>
                  <a:gd name="connsiteX19" fmla="*/ 5372100 w 5760000"/>
                  <a:gd name="connsiteY19" fmla="*/ 1044872 h 1184416"/>
                  <a:gd name="connsiteX20" fmla="*/ 5519738 w 5760000"/>
                  <a:gd name="connsiteY20" fmla="*/ 1063922 h 1184416"/>
                  <a:gd name="connsiteX21" fmla="*/ 5684044 w 5760000"/>
                  <a:gd name="connsiteY21" fmla="*/ 1037729 h 1184416"/>
                  <a:gd name="connsiteX22" fmla="*/ 5739855 w 5760000"/>
                  <a:gd name="connsiteY22" fmla="*/ 1054844 h 1184416"/>
                  <a:gd name="connsiteX23" fmla="*/ 5760000 w 5760000"/>
                  <a:gd name="connsiteY23" fmla="*/ 1065978 h 1184416"/>
                  <a:gd name="connsiteX24" fmla="*/ 5760000 w 5760000"/>
                  <a:gd name="connsiteY24" fmla="*/ 1184416 h 1184416"/>
                  <a:gd name="connsiteX25" fmla="*/ 5724525 w 5760000"/>
                  <a:gd name="connsiteY25" fmla="*/ 1180604 h 1184416"/>
                  <a:gd name="connsiteX26" fmla="*/ 5476875 w 5760000"/>
                  <a:gd name="connsiteY26" fmla="*/ 1142504 h 1184416"/>
                  <a:gd name="connsiteX27" fmla="*/ 5036344 w 5760000"/>
                  <a:gd name="connsiteY27" fmla="*/ 1006772 h 1184416"/>
                  <a:gd name="connsiteX28" fmla="*/ 4614863 w 5760000"/>
                  <a:gd name="connsiteY28" fmla="*/ 761504 h 1184416"/>
                  <a:gd name="connsiteX29" fmla="*/ 4291013 w 5760000"/>
                  <a:gd name="connsiteY29" fmla="*/ 528141 h 1184416"/>
                  <a:gd name="connsiteX30" fmla="*/ 4076700 w 5760000"/>
                  <a:gd name="connsiteY30" fmla="*/ 406697 h 1184416"/>
                  <a:gd name="connsiteX31" fmla="*/ 3709988 w 5760000"/>
                  <a:gd name="connsiteY31" fmla="*/ 261441 h 1184416"/>
                  <a:gd name="connsiteX32" fmla="*/ 3071813 w 5760000"/>
                  <a:gd name="connsiteY32" fmla="*/ 137616 h 1184416"/>
                  <a:gd name="connsiteX33" fmla="*/ 2552700 w 5760000"/>
                  <a:gd name="connsiteY33" fmla="*/ 142379 h 1184416"/>
                  <a:gd name="connsiteX34" fmla="*/ 2119313 w 5760000"/>
                  <a:gd name="connsiteY34" fmla="*/ 199529 h 1184416"/>
                  <a:gd name="connsiteX35" fmla="*/ 1764507 w 5760000"/>
                  <a:gd name="connsiteY35" fmla="*/ 323354 h 1184416"/>
                  <a:gd name="connsiteX36" fmla="*/ 1528763 w 5760000"/>
                  <a:gd name="connsiteY36" fmla="*/ 487660 h 1184416"/>
                  <a:gd name="connsiteX37" fmla="*/ 1285875 w 5760000"/>
                  <a:gd name="connsiteY37" fmla="*/ 661491 h 1184416"/>
                  <a:gd name="connsiteX38" fmla="*/ 938213 w 5760000"/>
                  <a:gd name="connsiteY38" fmla="*/ 851991 h 1184416"/>
                  <a:gd name="connsiteX39" fmla="*/ 576263 w 5760000"/>
                  <a:gd name="connsiteY39" fmla="*/ 966291 h 1184416"/>
                  <a:gd name="connsiteX40" fmla="*/ 190500 w 5760000"/>
                  <a:gd name="connsiteY40" fmla="*/ 1042491 h 1184416"/>
                  <a:gd name="connsiteX41" fmla="*/ 94692 w 5760000"/>
                  <a:gd name="connsiteY41" fmla="*/ 1048667 h 1184416"/>
                  <a:gd name="connsiteX42" fmla="*/ 0 w 5760000"/>
                  <a:gd name="connsiteY42" fmla="*/ 1049608 h 1184416"/>
                  <a:gd name="connsiteX43" fmla="*/ 0 w 5760000"/>
                  <a:gd name="connsiteY43" fmla="*/ 960601 h 1184416"/>
                  <a:gd name="connsiteX44" fmla="*/ 19050 w 5760000"/>
                  <a:gd name="connsiteY44" fmla="*/ 959148 h 1184416"/>
                  <a:gd name="connsiteX45" fmla="*/ 200025 w 5760000"/>
                  <a:gd name="connsiteY45" fmla="*/ 897234 h 1184416"/>
                  <a:gd name="connsiteX46" fmla="*/ 407194 w 5760000"/>
                  <a:gd name="connsiteY46" fmla="*/ 925811 h 1184416"/>
                  <a:gd name="connsiteX47" fmla="*/ 566738 w 5760000"/>
                  <a:gd name="connsiteY47" fmla="*/ 909142 h 1184416"/>
                  <a:gd name="connsiteX48" fmla="*/ 690563 w 5760000"/>
                  <a:gd name="connsiteY48" fmla="*/ 811510 h 1184416"/>
                  <a:gd name="connsiteX49" fmla="*/ 819150 w 5760000"/>
                  <a:gd name="connsiteY49" fmla="*/ 754360 h 1184416"/>
                  <a:gd name="connsiteX50" fmla="*/ 990600 w 5760000"/>
                  <a:gd name="connsiteY50" fmla="*/ 747216 h 1184416"/>
                  <a:gd name="connsiteX51" fmla="*/ 1188244 w 5760000"/>
                  <a:gd name="connsiteY51" fmla="*/ 644823 h 1184416"/>
                  <a:gd name="connsiteX52" fmla="*/ 1285876 w 5760000"/>
                  <a:gd name="connsiteY52" fmla="*/ 520998 h 1184416"/>
                  <a:gd name="connsiteX53" fmla="*/ 1395413 w 5760000"/>
                  <a:gd name="connsiteY53" fmla="*/ 430509 h 1184416"/>
                  <a:gd name="connsiteX54" fmla="*/ 1552576 w 5760000"/>
                  <a:gd name="connsiteY54" fmla="*/ 359073 h 1184416"/>
                  <a:gd name="connsiteX55" fmla="*/ 1743075 w 5760000"/>
                  <a:gd name="connsiteY55" fmla="*/ 270966 h 1184416"/>
                  <a:gd name="connsiteX56" fmla="*/ 1900238 w 5760000"/>
                  <a:gd name="connsiteY56" fmla="*/ 199529 h 1184416"/>
                  <a:gd name="connsiteX57" fmla="*/ 2026444 w 5760000"/>
                  <a:gd name="connsiteY57" fmla="*/ 111422 h 1184416"/>
                  <a:gd name="connsiteX58" fmla="*/ 2162175 w 5760000"/>
                  <a:gd name="connsiteY58" fmla="*/ 61416 h 1184416"/>
                  <a:gd name="connsiteX59" fmla="*/ 2328863 w 5760000"/>
                  <a:gd name="connsiteY59" fmla="*/ 70941 h 1184416"/>
                  <a:gd name="connsiteX60" fmla="*/ 2457450 w 5760000"/>
                  <a:gd name="connsiteY60" fmla="*/ 89991 h 1184416"/>
                  <a:gd name="connsiteX61" fmla="*/ 2638425 w 5760000"/>
                  <a:gd name="connsiteY61" fmla="*/ 75704 h 1184416"/>
                  <a:gd name="connsiteX62" fmla="*/ 2767013 w 5760000"/>
                  <a:gd name="connsiteY62" fmla="*/ 13791 h 1184416"/>
                  <a:gd name="connsiteX63" fmla="*/ 2836516 w 5760000"/>
                  <a:gd name="connsiteY63" fmla="*/ 1439 h 1184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760000" h="1184416">
                    <a:moveTo>
                      <a:pt x="2836516" y="1439"/>
                    </a:moveTo>
                    <a:cubicBezTo>
                      <a:pt x="2860080" y="-594"/>
                      <a:pt x="2883496" y="-495"/>
                      <a:pt x="2905125" y="1886"/>
                    </a:cubicBezTo>
                    <a:cubicBezTo>
                      <a:pt x="2948384" y="6648"/>
                      <a:pt x="2984103" y="27285"/>
                      <a:pt x="3026569" y="42366"/>
                    </a:cubicBezTo>
                    <a:cubicBezTo>
                      <a:pt x="3069035" y="57447"/>
                      <a:pt x="3108722" y="79673"/>
                      <a:pt x="3159919" y="92373"/>
                    </a:cubicBezTo>
                    <a:cubicBezTo>
                      <a:pt x="3211116" y="105073"/>
                      <a:pt x="3281363" y="117772"/>
                      <a:pt x="3333750" y="118566"/>
                    </a:cubicBezTo>
                    <a:cubicBezTo>
                      <a:pt x="3386137" y="119360"/>
                      <a:pt x="3428604" y="101104"/>
                      <a:pt x="3474244" y="97135"/>
                    </a:cubicBezTo>
                    <a:cubicBezTo>
                      <a:pt x="3519884" y="93166"/>
                      <a:pt x="3561556" y="88404"/>
                      <a:pt x="3607594" y="94754"/>
                    </a:cubicBezTo>
                    <a:cubicBezTo>
                      <a:pt x="3653632" y="101104"/>
                      <a:pt x="3703241" y="110629"/>
                      <a:pt x="3750469" y="135235"/>
                    </a:cubicBezTo>
                    <a:cubicBezTo>
                      <a:pt x="3797697" y="159841"/>
                      <a:pt x="3841354" y="208657"/>
                      <a:pt x="3890963" y="242391"/>
                    </a:cubicBezTo>
                    <a:cubicBezTo>
                      <a:pt x="3940572" y="276125"/>
                      <a:pt x="3997722" y="314622"/>
                      <a:pt x="4048125" y="337641"/>
                    </a:cubicBezTo>
                    <a:cubicBezTo>
                      <a:pt x="4098528" y="360660"/>
                      <a:pt x="4134248" y="363835"/>
                      <a:pt x="4193382" y="380504"/>
                    </a:cubicBezTo>
                    <a:cubicBezTo>
                      <a:pt x="4252516" y="397173"/>
                      <a:pt x="4352528" y="414635"/>
                      <a:pt x="4402931" y="437654"/>
                    </a:cubicBezTo>
                    <a:cubicBezTo>
                      <a:pt x="4453334" y="460673"/>
                      <a:pt x="4467225" y="486072"/>
                      <a:pt x="4495800" y="518616"/>
                    </a:cubicBezTo>
                    <a:cubicBezTo>
                      <a:pt x="4524375" y="551160"/>
                      <a:pt x="4541838" y="597991"/>
                      <a:pt x="4574382" y="632916"/>
                    </a:cubicBezTo>
                    <a:cubicBezTo>
                      <a:pt x="4606926" y="667841"/>
                      <a:pt x="4646613" y="703957"/>
                      <a:pt x="4691063" y="728166"/>
                    </a:cubicBezTo>
                    <a:cubicBezTo>
                      <a:pt x="4735513" y="752375"/>
                      <a:pt x="4789488" y="765870"/>
                      <a:pt x="4841082" y="778173"/>
                    </a:cubicBezTo>
                    <a:cubicBezTo>
                      <a:pt x="4892676" y="790476"/>
                      <a:pt x="4954191" y="778570"/>
                      <a:pt x="5000625" y="801985"/>
                    </a:cubicBezTo>
                    <a:cubicBezTo>
                      <a:pt x="5047059" y="825400"/>
                      <a:pt x="5079207" y="887313"/>
                      <a:pt x="5119688" y="918666"/>
                    </a:cubicBezTo>
                    <a:cubicBezTo>
                      <a:pt x="5160169" y="950019"/>
                      <a:pt x="5201444" y="969070"/>
                      <a:pt x="5243513" y="990104"/>
                    </a:cubicBezTo>
                    <a:cubicBezTo>
                      <a:pt x="5285582" y="1011138"/>
                      <a:pt x="5326063" y="1032569"/>
                      <a:pt x="5372100" y="1044872"/>
                    </a:cubicBezTo>
                    <a:cubicBezTo>
                      <a:pt x="5418137" y="1057175"/>
                      <a:pt x="5467747" y="1065113"/>
                      <a:pt x="5519738" y="1063922"/>
                    </a:cubicBezTo>
                    <a:cubicBezTo>
                      <a:pt x="5571729" y="1062731"/>
                      <a:pt x="5639594" y="1034951"/>
                      <a:pt x="5684044" y="1037729"/>
                    </a:cubicBezTo>
                    <a:cubicBezTo>
                      <a:pt x="5706269" y="1039118"/>
                      <a:pt x="5723831" y="1046262"/>
                      <a:pt x="5739855" y="1054844"/>
                    </a:cubicBezTo>
                    <a:lnTo>
                      <a:pt x="5760000" y="1065978"/>
                    </a:lnTo>
                    <a:lnTo>
                      <a:pt x="5760000" y="1184416"/>
                    </a:lnTo>
                    <a:lnTo>
                      <a:pt x="5724525" y="1180604"/>
                    </a:lnTo>
                    <a:cubicBezTo>
                      <a:pt x="5650706" y="1171079"/>
                      <a:pt x="5591572" y="1171476"/>
                      <a:pt x="5476875" y="1142504"/>
                    </a:cubicBezTo>
                    <a:cubicBezTo>
                      <a:pt x="5362178" y="1113532"/>
                      <a:pt x="5180012" y="1070272"/>
                      <a:pt x="5036344" y="1006772"/>
                    </a:cubicBezTo>
                    <a:cubicBezTo>
                      <a:pt x="4892676" y="943272"/>
                      <a:pt x="4739085" y="841276"/>
                      <a:pt x="4614863" y="761504"/>
                    </a:cubicBezTo>
                    <a:cubicBezTo>
                      <a:pt x="4490641" y="681732"/>
                      <a:pt x="4380707" y="587275"/>
                      <a:pt x="4291013" y="528141"/>
                    </a:cubicBezTo>
                    <a:cubicBezTo>
                      <a:pt x="4201319" y="469007"/>
                      <a:pt x="4173538" y="451147"/>
                      <a:pt x="4076700" y="406697"/>
                    </a:cubicBezTo>
                    <a:cubicBezTo>
                      <a:pt x="3979862" y="362247"/>
                      <a:pt x="3877469" y="306288"/>
                      <a:pt x="3709988" y="261441"/>
                    </a:cubicBezTo>
                    <a:cubicBezTo>
                      <a:pt x="3542507" y="216594"/>
                      <a:pt x="3264694" y="157460"/>
                      <a:pt x="3071813" y="137616"/>
                    </a:cubicBezTo>
                    <a:cubicBezTo>
                      <a:pt x="2878932" y="117772"/>
                      <a:pt x="2711450" y="132060"/>
                      <a:pt x="2552700" y="142379"/>
                    </a:cubicBezTo>
                    <a:cubicBezTo>
                      <a:pt x="2393950" y="152698"/>
                      <a:pt x="2250679" y="169366"/>
                      <a:pt x="2119313" y="199529"/>
                    </a:cubicBezTo>
                    <a:cubicBezTo>
                      <a:pt x="1987947" y="229692"/>
                      <a:pt x="1862932" y="275332"/>
                      <a:pt x="1764507" y="323354"/>
                    </a:cubicBezTo>
                    <a:cubicBezTo>
                      <a:pt x="1666082" y="371376"/>
                      <a:pt x="1608535" y="431304"/>
                      <a:pt x="1528763" y="487660"/>
                    </a:cubicBezTo>
                    <a:cubicBezTo>
                      <a:pt x="1448991" y="544016"/>
                      <a:pt x="1384300" y="600769"/>
                      <a:pt x="1285875" y="661491"/>
                    </a:cubicBezTo>
                    <a:cubicBezTo>
                      <a:pt x="1187450" y="722213"/>
                      <a:pt x="1056482" y="801191"/>
                      <a:pt x="938213" y="851991"/>
                    </a:cubicBezTo>
                    <a:cubicBezTo>
                      <a:pt x="819944" y="902791"/>
                      <a:pt x="700882" y="934541"/>
                      <a:pt x="576263" y="966291"/>
                    </a:cubicBezTo>
                    <a:cubicBezTo>
                      <a:pt x="451644" y="998041"/>
                      <a:pt x="311150" y="1030585"/>
                      <a:pt x="190500" y="1042491"/>
                    </a:cubicBezTo>
                    <a:cubicBezTo>
                      <a:pt x="160338" y="1045468"/>
                      <a:pt x="127645" y="1047502"/>
                      <a:pt x="94692" y="1048667"/>
                    </a:cubicBezTo>
                    <a:lnTo>
                      <a:pt x="0" y="1049608"/>
                    </a:lnTo>
                    <a:lnTo>
                      <a:pt x="0" y="960601"/>
                    </a:lnTo>
                    <a:lnTo>
                      <a:pt x="19050" y="959148"/>
                    </a:lnTo>
                    <a:cubicBezTo>
                      <a:pt x="76994" y="947242"/>
                      <a:pt x="135334" y="902790"/>
                      <a:pt x="200025" y="897234"/>
                    </a:cubicBezTo>
                    <a:cubicBezTo>
                      <a:pt x="264716" y="891678"/>
                      <a:pt x="346075" y="923826"/>
                      <a:pt x="407194" y="925811"/>
                    </a:cubicBezTo>
                    <a:cubicBezTo>
                      <a:pt x="468313" y="927796"/>
                      <a:pt x="519510" y="928192"/>
                      <a:pt x="566738" y="909142"/>
                    </a:cubicBezTo>
                    <a:cubicBezTo>
                      <a:pt x="613966" y="890092"/>
                      <a:pt x="648494" y="837307"/>
                      <a:pt x="690563" y="811510"/>
                    </a:cubicBezTo>
                    <a:cubicBezTo>
                      <a:pt x="732632" y="785713"/>
                      <a:pt x="769144" y="765076"/>
                      <a:pt x="819150" y="754360"/>
                    </a:cubicBezTo>
                    <a:cubicBezTo>
                      <a:pt x="869156" y="743644"/>
                      <a:pt x="929084" y="765472"/>
                      <a:pt x="990600" y="747216"/>
                    </a:cubicBezTo>
                    <a:cubicBezTo>
                      <a:pt x="1052116" y="728960"/>
                      <a:pt x="1139031" y="682526"/>
                      <a:pt x="1188244" y="644823"/>
                    </a:cubicBezTo>
                    <a:cubicBezTo>
                      <a:pt x="1237457" y="607120"/>
                      <a:pt x="1251348" y="556717"/>
                      <a:pt x="1285876" y="520998"/>
                    </a:cubicBezTo>
                    <a:cubicBezTo>
                      <a:pt x="1320404" y="485279"/>
                      <a:pt x="1350963" y="457497"/>
                      <a:pt x="1395413" y="430509"/>
                    </a:cubicBezTo>
                    <a:cubicBezTo>
                      <a:pt x="1439863" y="403521"/>
                      <a:pt x="1494632" y="385663"/>
                      <a:pt x="1552576" y="359073"/>
                    </a:cubicBezTo>
                    <a:lnTo>
                      <a:pt x="1743075" y="270966"/>
                    </a:lnTo>
                    <a:cubicBezTo>
                      <a:pt x="1801019" y="244375"/>
                      <a:pt x="1853010" y="226120"/>
                      <a:pt x="1900238" y="199529"/>
                    </a:cubicBezTo>
                    <a:cubicBezTo>
                      <a:pt x="1947466" y="172938"/>
                      <a:pt x="1982788" y="134441"/>
                      <a:pt x="2026444" y="111422"/>
                    </a:cubicBezTo>
                    <a:cubicBezTo>
                      <a:pt x="2070100" y="88403"/>
                      <a:pt x="2111772" y="68163"/>
                      <a:pt x="2162175" y="61416"/>
                    </a:cubicBezTo>
                    <a:cubicBezTo>
                      <a:pt x="2212578" y="54669"/>
                      <a:pt x="2279651" y="66179"/>
                      <a:pt x="2328863" y="70941"/>
                    </a:cubicBezTo>
                    <a:cubicBezTo>
                      <a:pt x="2378076" y="75704"/>
                      <a:pt x="2405856" y="89197"/>
                      <a:pt x="2457450" y="89991"/>
                    </a:cubicBezTo>
                    <a:cubicBezTo>
                      <a:pt x="2509044" y="90785"/>
                      <a:pt x="2586831" y="88404"/>
                      <a:pt x="2638425" y="75704"/>
                    </a:cubicBezTo>
                    <a:cubicBezTo>
                      <a:pt x="2690019" y="63004"/>
                      <a:pt x="2722563" y="26094"/>
                      <a:pt x="2767013" y="13791"/>
                    </a:cubicBezTo>
                    <a:cubicBezTo>
                      <a:pt x="2789238" y="7640"/>
                      <a:pt x="2812951" y="3473"/>
                      <a:pt x="2836516" y="1439"/>
                    </a:cubicBezTo>
                    <a:close/>
                  </a:path>
                </a:pathLst>
              </a:custGeom>
              <a:gradFill flip="none" rotWithShape="1">
                <a:gsLst>
                  <a:gs pos="74300">
                    <a:srgbClr val="963246"/>
                  </a:gs>
                  <a:gs pos="23850">
                    <a:srgbClr val="663664"/>
                  </a:gs>
                  <a:gs pos="0">
                    <a:srgbClr val="242650"/>
                  </a:gs>
                  <a:gs pos="50000">
                    <a:srgbClr val="9A456F"/>
                  </a:gs>
                  <a:gs pos="100000">
                    <a:srgbClr val="AD2F3D"/>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0" name="椭圆 379"/>
              <p:cNvSpPr/>
              <p:nvPr/>
            </p:nvSpPr>
            <p:spPr>
              <a:xfrm>
                <a:off x="9020179" y="2071267"/>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1" name="椭圆 380"/>
              <p:cNvSpPr/>
              <p:nvPr/>
            </p:nvSpPr>
            <p:spPr>
              <a:xfrm rot="1500000">
                <a:off x="8296272" y="1842664"/>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2" name="椭圆 381"/>
              <p:cNvSpPr/>
              <p:nvPr/>
            </p:nvSpPr>
            <p:spPr>
              <a:xfrm rot="2100000">
                <a:off x="7729580" y="1477798"/>
                <a:ext cx="86400" cy="396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3" name="椭圆 382"/>
              <p:cNvSpPr/>
              <p:nvPr/>
            </p:nvSpPr>
            <p:spPr>
              <a:xfrm rot="-2100000">
                <a:off x="4694958" y="1525670"/>
                <a:ext cx="86400" cy="36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4" name="椭圆 383"/>
              <p:cNvSpPr/>
              <p:nvPr/>
            </p:nvSpPr>
            <p:spPr>
              <a:xfrm rot="-1500000">
                <a:off x="4140860" y="1808700"/>
                <a:ext cx="79200" cy="36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5" name="椭圆 384"/>
              <p:cNvSpPr/>
              <p:nvPr/>
            </p:nvSpPr>
            <p:spPr>
              <a:xfrm rot="-600000">
                <a:off x="3559302" y="1942049"/>
                <a:ext cx="79200" cy="36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2" name="任意多边形 51"/>
            <p:cNvSpPr/>
            <p:nvPr/>
          </p:nvSpPr>
          <p:spPr>
            <a:xfrm>
              <a:off x="3391418" y="3284336"/>
              <a:ext cx="5760000" cy="1592470"/>
            </a:xfrm>
            <a:custGeom>
              <a:avLst/>
              <a:gdLst>
                <a:gd name="connsiteX0" fmla="*/ 0 w 5760000"/>
                <a:gd name="connsiteY0" fmla="*/ 0 h 1592470"/>
                <a:gd name="connsiteX1" fmla="*/ 5760000 w 5760000"/>
                <a:gd name="connsiteY1" fmla="*/ 0 h 1592470"/>
                <a:gd name="connsiteX2" fmla="*/ 5760000 w 5760000"/>
                <a:gd name="connsiteY2" fmla="*/ 1592470 h 1592470"/>
                <a:gd name="connsiteX3" fmla="*/ 5739855 w 5760000"/>
                <a:gd name="connsiteY3" fmla="*/ 1581336 h 1592470"/>
                <a:gd name="connsiteX4" fmla="*/ 5684044 w 5760000"/>
                <a:gd name="connsiteY4" fmla="*/ 1564221 h 1592470"/>
                <a:gd name="connsiteX5" fmla="*/ 5519738 w 5760000"/>
                <a:gd name="connsiteY5" fmla="*/ 1590414 h 1592470"/>
                <a:gd name="connsiteX6" fmla="*/ 5372100 w 5760000"/>
                <a:gd name="connsiteY6" fmla="*/ 1571364 h 1592470"/>
                <a:gd name="connsiteX7" fmla="*/ 5243513 w 5760000"/>
                <a:gd name="connsiteY7" fmla="*/ 1516596 h 1592470"/>
                <a:gd name="connsiteX8" fmla="*/ 5119688 w 5760000"/>
                <a:gd name="connsiteY8" fmla="*/ 1445158 h 1592470"/>
                <a:gd name="connsiteX9" fmla="*/ 5000625 w 5760000"/>
                <a:gd name="connsiteY9" fmla="*/ 1328477 h 1592470"/>
                <a:gd name="connsiteX10" fmla="*/ 4841082 w 5760000"/>
                <a:gd name="connsiteY10" fmla="*/ 1304665 h 1592470"/>
                <a:gd name="connsiteX11" fmla="*/ 4691063 w 5760000"/>
                <a:gd name="connsiteY11" fmla="*/ 1254658 h 1592470"/>
                <a:gd name="connsiteX12" fmla="*/ 4574382 w 5760000"/>
                <a:gd name="connsiteY12" fmla="*/ 1159408 h 1592470"/>
                <a:gd name="connsiteX13" fmla="*/ 4495800 w 5760000"/>
                <a:gd name="connsiteY13" fmla="*/ 1045108 h 1592470"/>
                <a:gd name="connsiteX14" fmla="*/ 4402931 w 5760000"/>
                <a:gd name="connsiteY14" fmla="*/ 964146 h 1592470"/>
                <a:gd name="connsiteX15" fmla="*/ 4193382 w 5760000"/>
                <a:gd name="connsiteY15" fmla="*/ 906996 h 1592470"/>
                <a:gd name="connsiteX16" fmla="*/ 4048125 w 5760000"/>
                <a:gd name="connsiteY16" fmla="*/ 864133 h 1592470"/>
                <a:gd name="connsiteX17" fmla="*/ 3890963 w 5760000"/>
                <a:gd name="connsiteY17" fmla="*/ 768883 h 1592470"/>
                <a:gd name="connsiteX18" fmla="*/ 3750469 w 5760000"/>
                <a:gd name="connsiteY18" fmla="*/ 661727 h 1592470"/>
                <a:gd name="connsiteX19" fmla="*/ 3607594 w 5760000"/>
                <a:gd name="connsiteY19" fmla="*/ 621246 h 1592470"/>
                <a:gd name="connsiteX20" fmla="*/ 3474244 w 5760000"/>
                <a:gd name="connsiteY20" fmla="*/ 623627 h 1592470"/>
                <a:gd name="connsiteX21" fmla="*/ 3333750 w 5760000"/>
                <a:gd name="connsiteY21" fmla="*/ 645058 h 1592470"/>
                <a:gd name="connsiteX22" fmla="*/ 3159919 w 5760000"/>
                <a:gd name="connsiteY22" fmla="*/ 618865 h 1592470"/>
                <a:gd name="connsiteX23" fmla="*/ 3026569 w 5760000"/>
                <a:gd name="connsiteY23" fmla="*/ 568858 h 1592470"/>
                <a:gd name="connsiteX24" fmla="*/ 2905125 w 5760000"/>
                <a:gd name="connsiteY24" fmla="*/ 528378 h 1592470"/>
                <a:gd name="connsiteX25" fmla="*/ 2836516 w 5760000"/>
                <a:gd name="connsiteY25" fmla="*/ 527931 h 1592470"/>
                <a:gd name="connsiteX26" fmla="*/ 2767013 w 5760000"/>
                <a:gd name="connsiteY26" fmla="*/ 540283 h 1592470"/>
                <a:gd name="connsiteX27" fmla="*/ 2638425 w 5760000"/>
                <a:gd name="connsiteY27" fmla="*/ 602196 h 1592470"/>
                <a:gd name="connsiteX28" fmla="*/ 2457450 w 5760000"/>
                <a:gd name="connsiteY28" fmla="*/ 616483 h 1592470"/>
                <a:gd name="connsiteX29" fmla="*/ 2328863 w 5760000"/>
                <a:gd name="connsiteY29" fmla="*/ 597433 h 1592470"/>
                <a:gd name="connsiteX30" fmla="*/ 2162175 w 5760000"/>
                <a:gd name="connsiteY30" fmla="*/ 587908 h 1592470"/>
                <a:gd name="connsiteX31" fmla="*/ 2026444 w 5760000"/>
                <a:gd name="connsiteY31" fmla="*/ 637914 h 1592470"/>
                <a:gd name="connsiteX32" fmla="*/ 1900238 w 5760000"/>
                <a:gd name="connsiteY32" fmla="*/ 726021 h 1592470"/>
                <a:gd name="connsiteX33" fmla="*/ 1743075 w 5760000"/>
                <a:gd name="connsiteY33" fmla="*/ 797458 h 1592470"/>
                <a:gd name="connsiteX34" fmla="*/ 1552576 w 5760000"/>
                <a:gd name="connsiteY34" fmla="*/ 885565 h 1592470"/>
                <a:gd name="connsiteX35" fmla="*/ 1395413 w 5760000"/>
                <a:gd name="connsiteY35" fmla="*/ 957001 h 1592470"/>
                <a:gd name="connsiteX36" fmla="*/ 1285876 w 5760000"/>
                <a:gd name="connsiteY36" fmla="*/ 1047490 h 1592470"/>
                <a:gd name="connsiteX37" fmla="*/ 1188244 w 5760000"/>
                <a:gd name="connsiteY37" fmla="*/ 1171315 h 1592470"/>
                <a:gd name="connsiteX38" fmla="*/ 990600 w 5760000"/>
                <a:gd name="connsiteY38" fmla="*/ 1273708 h 1592470"/>
                <a:gd name="connsiteX39" fmla="*/ 819150 w 5760000"/>
                <a:gd name="connsiteY39" fmla="*/ 1280852 h 1592470"/>
                <a:gd name="connsiteX40" fmla="*/ 690563 w 5760000"/>
                <a:gd name="connsiteY40" fmla="*/ 1338002 h 1592470"/>
                <a:gd name="connsiteX41" fmla="*/ 566738 w 5760000"/>
                <a:gd name="connsiteY41" fmla="*/ 1435634 h 1592470"/>
                <a:gd name="connsiteX42" fmla="*/ 407194 w 5760000"/>
                <a:gd name="connsiteY42" fmla="*/ 1452303 h 1592470"/>
                <a:gd name="connsiteX43" fmla="*/ 200025 w 5760000"/>
                <a:gd name="connsiteY43" fmla="*/ 1423726 h 1592470"/>
                <a:gd name="connsiteX44" fmla="*/ 19050 w 5760000"/>
                <a:gd name="connsiteY44" fmla="*/ 1485640 h 1592470"/>
                <a:gd name="connsiteX45" fmla="*/ 0 w 5760000"/>
                <a:gd name="connsiteY45" fmla="*/ 1487093 h 1592470"/>
                <a:gd name="connsiteX46" fmla="*/ 0 w 5760000"/>
                <a:gd name="connsiteY46" fmla="*/ 0 h 159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760000" h="1592470">
                  <a:moveTo>
                    <a:pt x="0" y="0"/>
                  </a:moveTo>
                  <a:lnTo>
                    <a:pt x="5760000" y="0"/>
                  </a:lnTo>
                  <a:lnTo>
                    <a:pt x="5760000" y="1592470"/>
                  </a:lnTo>
                  <a:lnTo>
                    <a:pt x="5739855" y="1581336"/>
                  </a:lnTo>
                  <a:cubicBezTo>
                    <a:pt x="5723831" y="1572754"/>
                    <a:pt x="5706269" y="1565610"/>
                    <a:pt x="5684044" y="1564221"/>
                  </a:cubicBezTo>
                  <a:cubicBezTo>
                    <a:pt x="5639594" y="1561443"/>
                    <a:pt x="5571729" y="1589223"/>
                    <a:pt x="5519738" y="1590414"/>
                  </a:cubicBezTo>
                  <a:cubicBezTo>
                    <a:pt x="5467747" y="1591605"/>
                    <a:pt x="5418137" y="1583667"/>
                    <a:pt x="5372100" y="1571364"/>
                  </a:cubicBezTo>
                  <a:cubicBezTo>
                    <a:pt x="5326063" y="1559061"/>
                    <a:pt x="5285582" y="1537630"/>
                    <a:pt x="5243513" y="1516596"/>
                  </a:cubicBezTo>
                  <a:cubicBezTo>
                    <a:pt x="5201444" y="1495562"/>
                    <a:pt x="5160169" y="1476511"/>
                    <a:pt x="5119688" y="1445158"/>
                  </a:cubicBezTo>
                  <a:cubicBezTo>
                    <a:pt x="5079207" y="1413805"/>
                    <a:pt x="5047059" y="1351892"/>
                    <a:pt x="5000625" y="1328477"/>
                  </a:cubicBezTo>
                  <a:cubicBezTo>
                    <a:pt x="4954191" y="1305062"/>
                    <a:pt x="4892676" y="1316968"/>
                    <a:pt x="4841082" y="1304665"/>
                  </a:cubicBezTo>
                  <a:cubicBezTo>
                    <a:pt x="4789488" y="1292362"/>
                    <a:pt x="4735513" y="1278867"/>
                    <a:pt x="4691063" y="1254658"/>
                  </a:cubicBezTo>
                  <a:cubicBezTo>
                    <a:pt x="4646613" y="1230449"/>
                    <a:pt x="4606926" y="1194333"/>
                    <a:pt x="4574382" y="1159408"/>
                  </a:cubicBezTo>
                  <a:cubicBezTo>
                    <a:pt x="4541838" y="1124483"/>
                    <a:pt x="4524375" y="1077652"/>
                    <a:pt x="4495800" y="1045108"/>
                  </a:cubicBezTo>
                  <a:cubicBezTo>
                    <a:pt x="4467225" y="1012564"/>
                    <a:pt x="4453334" y="987165"/>
                    <a:pt x="4402931" y="964146"/>
                  </a:cubicBezTo>
                  <a:cubicBezTo>
                    <a:pt x="4352528" y="941127"/>
                    <a:pt x="4252516" y="923665"/>
                    <a:pt x="4193382" y="906996"/>
                  </a:cubicBezTo>
                  <a:cubicBezTo>
                    <a:pt x="4134248" y="890327"/>
                    <a:pt x="4098528" y="887152"/>
                    <a:pt x="4048125" y="864133"/>
                  </a:cubicBezTo>
                  <a:cubicBezTo>
                    <a:pt x="3997722" y="841114"/>
                    <a:pt x="3940572" y="802617"/>
                    <a:pt x="3890963" y="768883"/>
                  </a:cubicBezTo>
                  <a:cubicBezTo>
                    <a:pt x="3841354" y="735149"/>
                    <a:pt x="3797697" y="686333"/>
                    <a:pt x="3750469" y="661727"/>
                  </a:cubicBezTo>
                  <a:cubicBezTo>
                    <a:pt x="3703241" y="637121"/>
                    <a:pt x="3653632" y="627596"/>
                    <a:pt x="3607594" y="621246"/>
                  </a:cubicBezTo>
                  <a:cubicBezTo>
                    <a:pt x="3561556" y="614896"/>
                    <a:pt x="3519884" y="619658"/>
                    <a:pt x="3474244" y="623627"/>
                  </a:cubicBezTo>
                  <a:cubicBezTo>
                    <a:pt x="3428604" y="627596"/>
                    <a:pt x="3386137" y="645852"/>
                    <a:pt x="3333750" y="645058"/>
                  </a:cubicBezTo>
                  <a:cubicBezTo>
                    <a:pt x="3281363" y="644264"/>
                    <a:pt x="3211116" y="631565"/>
                    <a:pt x="3159919" y="618865"/>
                  </a:cubicBezTo>
                  <a:cubicBezTo>
                    <a:pt x="3108722" y="606165"/>
                    <a:pt x="3069035" y="583939"/>
                    <a:pt x="3026569" y="568858"/>
                  </a:cubicBezTo>
                  <a:cubicBezTo>
                    <a:pt x="2984103" y="553777"/>
                    <a:pt x="2948384" y="533140"/>
                    <a:pt x="2905125" y="528378"/>
                  </a:cubicBezTo>
                  <a:cubicBezTo>
                    <a:pt x="2883496" y="525997"/>
                    <a:pt x="2860080" y="525898"/>
                    <a:pt x="2836516" y="527931"/>
                  </a:cubicBezTo>
                  <a:cubicBezTo>
                    <a:pt x="2812951" y="529965"/>
                    <a:pt x="2789238" y="534132"/>
                    <a:pt x="2767013" y="540283"/>
                  </a:cubicBezTo>
                  <a:cubicBezTo>
                    <a:pt x="2722563" y="552586"/>
                    <a:pt x="2690019" y="589496"/>
                    <a:pt x="2638425" y="602196"/>
                  </a:cubicBezTo>
                  <a:cubicBezTo>
                    <a:pt x="2586831" y="614896"/>
                    <a:pt x="2509044" y="617277"/>
                    <a:pt x="2457450" y="616483"/>
                  </a:cubicBezTo>
                  <a:cubicBezTo>
                    <a:pt x="2405856" y="615689"/>
                    <a:pt x="2378076" y="602196"/>
                    <a:pt x="2328863" y="597433"/>
                  </a:cubicBezTo>
                  <a:cubicBezTo>
                    <a:pt x="2279651" y="592671"/>
                    <a:pt x="2212578" y="581161"/>
                    <a:pt x="2162175" y="587908"/>
                  </a:cubicBezTo>
                  <a:cubicBezTo>
                    <a:pt x="2111772" y="594655"/>
                    <a:pt x="2070100" y="614895"/>
                    <a:pt x="2026444" y="637914"/>
                  </a:cubicBezTo>
                  <a:cubicBezTo>
                    <a:pt x="1982788" y="660933"/>
                    <a:pt x="1947466" y="699430"/>
                    <a:pt x="1900238" y="726021"/>
                  </a:cubicBezTo>
                  <a:cubicBezTo>
                    <a:pt x="1853010" y="752612"/>
                    <a:pt x="1801019" y="770867"/>
                    <a:pt x="1743075" y="797458"/>
                  </a:cubicBezTo>
                  <a:lnTo>
                    <a:pt x="1552576" y="885565"/>
                  </a:lnTo>
                  <a:cubicBezTo>
                    <a:pt x="1494632" y="912155"/>
                    <a:pt x="1439863" y="930013"/>
                    <a:pt x="1395413" y="957001"/>
                  </a:cubicBezTo>
                  <a:cubicBezTo>
                    <a:pt x="1350963" y="983989"/>
                    <a:pt x="1320404" y="1011771"/>
                    <a:pt x="1285876" y="1047490"/>
                  </a:cubicBezTo>
                  <a:cubicBezTo>
                    <a:pt x="1251348" y="1083209"/>
                    <a:pt x="1237457" y="1133612"/>
                    <a:pt x="1188244" y="1171315"/>
                  </a:cubicBezTo>
                  <a:cubicBezTo>
                    <a:pt x="1139031" y="1209018"/>
                    <a:pt x="1052116" y="1255452"/>
                    <a:pt x="990600" y="1273708"/>
                  </a:cubicBezTo>
                  <a:cubicBezTo>
                    <a:pt x="929084" y="1291964"/>
                    <a:pt x="869156" y="1270136"/>
                    <a:pt x="819150" y="1280852"/>
                  </a:cubicBezTo>
                  <a:cubicBezTo>
                    <a:pt x="769144" y="1291568"/>
                    <a:pt x="732632" y="1312205"/>
                    <a:pt x="690563" y="1338002"/>
                  </a:cubicBezTo>
                  <a:cubicBezTo>
                    <a:pt x="648494" y="1363799"/>
                    <a:pt x="613966" y="1416584"/>
                    <a:pt x="566738" y="1435634"/>
                  </a:cubicBezTo>
                  <a:cubicBezTo>
                    <a:pt x="519510" y="1454684"/>
                    <a:pt x="468313" y="1454288"/>
                    <a:pt x="407194" y="1452303"/>
                  </a:cubicBezTo>
                  <a:cubicBezTo>
                    <a:pt x="346075" y="1450318"/>
                    <a:pt x="264716" y="1418170"/>
                    <a:pt x="200025" y="1423726"/>
                  </a:cubicBezTo>
                  <a:cubicBezTo>
                    <a:pt x="135334" y="1429282"/>
                    <a:pt x="76994" y="1473734"/>
                    <a:pt x="19050" y="1485640"/>
                  </a:cubicBezTo>
                  <a:lnTo>
                    <a:pt x="0" y="1487093"/>
                  </a:lnTo>
                  <a:lnTo>
                    <a:pt x="0" y="0"/>
                  </a:lnTo>
                  <a:close/>
                </a:path>
              </a:pathLst>
            </a:custGeom>
            <a:gradFill flip="none" rotWithShape="1">
              <a:gsLst>
                <a:gs pos="0">
                  <a:srgbClr val="51393C"/>
                </a:gs>
                <a:gs pos="50000">
                  <a:srgbClr val="9D7378"/>
                </a:gs>
                <a:gs pos="100000">
                  <a:srgbClr val="6E4E53">
                    <a:tint val="23500"/>
                    <a:satMod val="160000"/>
                  </a:srgbClr>
                </a:gs>
              </a:gsLst>
              <a:lin ang="162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矩形 52"/>
            <p:cNvSpPr/>
            <p:nvPr/>
          </p:nvSpPr>
          <p:spPr>
            <a:xfrm>
              <a:off x="5039055" y="3136367"/>
              <a:ext cx="2484000" cy="1656000"/>
            </a:xfrm>
            <a:prstGeom prst="rect">
              <a:avLst/>
            </a:prstGeom>
            <a:solidFill>
              <a:srgbClr val="FAFAE2"/>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矩形 53"/>
            <p:cNvSpPr/>
            <p:nvPr/>
          </p:nvSpPr>
          <p:spPr>
            <a:xfrm>
              <a:off x="6988743" y="3264428"/>
              <a:ext cx="792000" cy="1134000"/>
            </a:xfrm>
            <a:prstGeom prst="rect">
              <a:avLst/>
            </a:prstGeom>
            <a:gradFill flip="none" rotWithShape="1">
              <a:gsLst>
                <a:gs pos="0">
                  <a:srgbClr val="1D1D47"/>
                </a:gs>
                <a:gs pos="50000">
                  <a:srgbClr val="211F4B"/>
                </a:gs>
                <a:gs pos="100000">
                  <a:srgbClr val="383F70"/>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任意多边形 54"/>
            <p:cNvSpPr/>
            <p:nvPr/>
          </p:nvSpPr>
          <p:spPr>
            <a:xfrm>
              <a:off x="3408641" y="2325466"/>
              <a:ext cx="5760001" cy="881343"/>
            </a:xfrm>
            <a:custGeom>
              <a:avLst/>
              <a:gdLst>
                <a:gd name="connsiteX0" fmla="*/ 628575 w 5760000"/>
                <a:gd name="connsiteY0" fmla="*/ 199 h 881343"/>
                <a:gd name="connsiteX1" fmla="*/ 676274 w 5760000"/>
                <a:gd name="connsiteY1" fmla="*/ 1464 h 881343"/>
                <a:gd name="connsiteX2" fmla="*/ 802480 w 5760000"/>
                <a:gd name="connsiteY2" fmla="*/ 53851 h 881343"/>
                <a:gd name="connsiteX3" fmla="*/ 947737 w 5760000"/>
                <a:gd name="connsiteY3" fmla="*/ 60994 h 881343"/>
                <a:gd name="connsiteX4" fmla="*/ 1133474 w 5760000"/>
                <a:gd name="connsiteY4" fmla="*/ 20514 h 881343"/>
                <a:gd name="connsiteX5" fmla="*/ 1300162 w 5760000"/>
                <a:gd name="connsiteY5" fmla="*/ 1463 h 881343"/>
                <a:gd name="connsiteX6" fmla="*/ 1462087 w 5760000"/>
                <a:gd name="connsiteY6" fmla="*/ 39564 h 881343"/>
                <a:gd name="connsiteX7" fmla="*/ 1614487 w 5760000"/>
                <a:gd name="connsiteY7" fmla="*/ 125289 h 881343"/>
                <a:gd name="connsiteX8" fmla="*/ 1771649 w 5760000"/>
                <a:gd name="connsiteY8" fmla="*/ 168151 h 881343"/>
                <a:gd name="connsiteX9" fmla="*/ 1971674 w 5760000"/>
                <a:gd name="connsiteY9" fmla="*/ 134814 h 881343"/>
                <a:gd name="connsiteX10" fmla="*/ 2135980 w 5760000"/>
                <a:gd name="connsiteY10" fmla="*/ 141958 h 881343"/>
                <a:gd name="connsiteX11" fmla="*/ 2319337 w 5760000"/>
                <a:gd name="connsiteY11" fmla="*/ 230064 h 881343"/>
                <a:gd name="connsiteX12" fmla="*/ 2476499 w 5760000"/>
                <a:gd name="connsiteY12" fmla="*/ 282452 h 881343"/>
                <a:gd name="connsiteX13" fmla="*/ 2643187 w 5760000"/>
                <a:gd name="connsiteY13" fmla="*/ 282451 h 881343"/>
                <a:gd name="connsiteX14" fmla="*/ 2838449 w 5760000"/>
                <a:gd name="connsiteY14" fmla="*/ 239589 h 881343"/>
                <a:gd name="connsiteX15" fmla="*/ 2981324 w 5760000"/>
                <a:gd name="connsiteY15" fmla="*/ 263401 h 881343"/>
                <a:gd name="connsiteX16" fmla="*/ 3143249 w 5760000"/>
                <a:gd name="connsiteY16" fmla="*/ 311026 h 881343"/>
                <a:gd name="connsiteX17" fmla="*/ 3328987 w 5760000"/>
                <a:gd name="connsiteY17" fmla="*/ 308645 h 881343"/>
                <a:gd name="connsiteX18" fmla="*/ 3509962 w 5760000"/>
                <a:gd name="connsiteY18" fmla="*/ 234826 h 881343"/>
                <a:gd name="connsiteX19" fmla="*/ 3681412 w 5760000"/>
                <a:gd name="connsiteY19" fmla="*/ 213395 h 881343"/>
                <a:gd name="connsiteX20" fmla="*/ 3833812 w 5760000"/>
                <a:gd name="connsiteY20" fmla="*/ 244351 h 881343"/>
                <a:gd name="connsiteX21" fmla="*/ 3979067 w 5760000"/>
                <a:gd name="connsiteY21" fmla="*/ 263402 h 881343"/>
                <a:gd name="connsiteX22" fmla="*/ 4131468 w 5760000"/>
                <a:gd name="connsiteY22" fmla="*/ 211014 h 881343"/>
                <a:gd name="connsiteX23" fmla="*/ 4281487 w 5760000"/>
                <a:gd name="connsiteY23" fmla="*/ 134814 h 881343"/>
                <a:gd name="connsiteX24" fmla="*/ 4464843 w 5760000"/>
                <a:gd name="connsiteY24" fmla="*/ 134814 h 881343"/>
                <a:gd name="connsiteX25" fmla="*/ 4600574 w 5760000"/>
                <a:gd name="connsiteY25" fmla="*/ 180057 h 881343"/>
                <a:gd name="connsiteX26" fmla="*/ 4714874 w 5760000"/>
                <a:gd name="connsiteY26" fmla="*/ 161008 h 881343"/>
                <a:gd name="connsiteX27" fmla="*/ 4812506 w 5760000"/>
                <a:gd name="connsiteY27" fmla="*/ 115764 h 881343"/>
                <a:gd name="connsiteX28" fmla="*/ 5038724 w 5760000"/>
                <a:gd name="connsiteY28" fmla="*/ 101476 h 881343"/>
                <a:gd name="connsiteX29" fmla="*/ 5205412 w 5760000"/>
                <a:gd name="connsiteY29" fmla="*/ 168151 h 881343"/>
                <a:gd name="connsiteX30" fmla="*/ 5372099 w 5760000"/>
                <a:gd name="connsiteY30" fmla="*/ 177676 h 881343"/>
                <a:gd name="connsiteX31" fmla="*/ 5536406 w 5760000"/>
                <a:gd name="connsiteY31" fmla="*/ 141957 h 881343"/>
                <a:gd name="connsiteX32" fmla="*/ 5657849 w 5760000"/>
                <a:gd name="connsiteY32" fmla="*/ 153864 h 881343"/>
                <a:gd name="connsiteX33" fmla="*/ 5750718 w 5760000"/>
                <a:gd name="connsiteY33" fmla="*/ 180057 h 881343"/>
                <a:gd name="connsiteX34" fmla="*/ 5760000 w 5760000"/>
                <a:gd name="connsiteY34" fmla="*/ 179562 h 881343"/>
                <a:gd name="connsiteX35" fmla="*/ 5760000 w 5760000"/>
                <a:gd name="connsiteY35" fmla="*/ 881343 h 881343"/>
                <a:gd name="connsiteX36" fmla="*/ 0 w 5760000"/>
                <a:gd name="connsiteY36" fmla="*/ 881343 h 881343"/>
                <a:gd name="connsiteX37" fmla="*/ 0 w 5760000"/>
                <a:gd name="connsiteY37" fmla="*/ 89159 h 881343"/>
                <a:gd name="connsiteX38" fmla="*/ 9525 w 5760000"/>
                <a:gd name="connsiteY38" fmla="*/ 89570 h 881343"/>
                <a:gd name="connsiteX39" fmla="*/ 185737 w 5760000"/>
                <a:gd name="connsiteY39" fmla="*/ 115764 h 881343"/>
                <a:gd name="connsiteX40" fmla="*/ 307180 w 5760000"/>
                <a:gd name="connsiteY40" fmla="*/ 82427 h 881343"/>
                <a:gd name="connsiteX41" fmla="*/ 466724 w 5760000"/>
                <a:gd name="connsiteY41" fmla="*/ 20514 h 881343"/>
                <a:gd name="connsiteX42" fmla="*/ 628575 w 5760000"/>
                <a:gd name="connsiteY42" fmla="*/ 199 h 881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760000" h="881343">
                  <a:moveTo>
                    <a:pt x="628575" y="199"/>
                  </a:moveTo>
                  <a:cubicBezTo>
                    <a:pt x="646037" y="-272"/>
                    <a:pt x="662284" y="75"/>
                    <a:pt x="676274" y="1464"/>
                  </a:cubicBezTo>
                  <a:cubicBezTo>
                    <a:pt x="732233" y="7020"/>
                    <a:pt x="757236" y="43929"/>
                    <a:pt x="802480" y="53851"/>
                  </a:cubicBezTo>
                  <a:cubicBezTo>
                    <a:pt x="847724" y="63773"/>
                    <a:pt x="892571" y="66550"/>
                    <a:pt x="947737" y="60994"/>
                  </a:cubicBezTo>
                  <a:cubicBezTo>
                    <a:pt x="1002903" y="55438"/>
                    <a:pt x="1074737" y="30436"/>
                    <a:pt x="1133474" y="20514"/>
                  </a:cubicBezTo>
                  <a:cubicBezTo>
                    <a:pt x="1192212" y="10592"/>
                    <a:pt x="1245393" y="-1712"/>
                    <a:pt x="1300162" y="1463"/>
                  </a:cubicBezTo>
                  <a:cubicBezTo>
                    <a:pt x="1354931" y="4638"/>
                    <a:pt x="1409700" y="18926"/>
                    <a:pt x="1462087" y="39564"/>
                  </a:cubicBezTo>
                  <a:cubicBezTo>
                    <a:pt x="1514475" y="60202"/>
                    <a:pt x="1562893" y="103858"/>
                    <a:pt x="1614487" y="125289"/>
                  </a:cubicBezTo>
                  <a:cubicBezTo>
                    <a:pt x="1666081" y="146720"/>
                    <a:pt x="1712118" y="166564"/>
                    <a:pt x="1771649" y="168151"/>
                  </a:cubicBezTo>
                  <a:cubicBezTo>
                    <a:pt x="1831180" y="169738"/>
                    <a:pt x="1910952" y="139179"/>
                    <a:pt x="1971674" y="134814"/>
                  </a:cubicBezTo>
                  <a:cubicBezTo>
                    <a:pt x="2032396" y="130449"/>
                    <a:pt x="2078036" y="126083"/>
                    <a:pt x="2135980" y="141958"/>
                  </a:cubicBezTo>
                  <a:cubicBezTo>
                    <a:pt x="2193924" y="157833"/>
                    <a:pt x="2262584" y="206648"/>
                    <a:pt x="2319337" y="230064"/>
                  </a:cubicBezTo>
                  <a:cubicBezTo>
                    <a:pt x="2376090" y="253480"/>
                    <a:pt x="2422524" y="273721"/>
                    <a:pt x="2476499" y="282452"/>
                  </a:cubicBezTo>
                  <a:cubicBezTo>
                    <a:pt x="2530474" y="291183"/>
                    <a:pt x="2582862" y="289595"/>
                    <a:pt x="2643187" y="282451"/>
                  </a:cubicBezTo>
                  <a:cubicBezTo>
                    <a:pt x="2703512" y="275307"/>
                    <a:pt x="2782093" y="242764"/>
                    <a:pt x="2838449" y="239589"/>
                  </a:cubicBezTo>
                  <a:cubicBezTo>
                    <a:pt x="2894805" y="236414"/>
                    <a:pt x="2930524" y="251495"/>
                    <a:pt x="2981324" y="263401"/>
                  </a:cubicBezTo>
                  <a:cubicBezTo>
                    <a:pt x="3032124" y="275307"/>
                    <a:pt x="3085305" y="303485"/>
                    <a:pt x="3143249" y="311026"/>
                  </a:cubicBezTo>
                  <a:cubicBezTo>
                    <a:pt x="3201193" y="318567"/>
                    <a:pt x="3267868" y="321345"/>
                    <a:pt x="3328987" y="308645"/>
                  </a:cubicBezTo>
                  <a:cubicBezTo>
                    <a:pt x="3390106" y="295945"/>
                    <a:pt x="3451225" y="250701"/>
                    <a:pt x="3509962" y="234826"/>
                  </a:cubicBezTo>
                  <a:cubicBezTo>
                    <a:pt x="3568699" y="218951"/>
                    <a:pt x="3627437" y="211808"/>
                    <a:pt x="3681412" y="213395"/>
                  </a:cubicBezTo>
                  <a:cubicBezTo>
                    <a:pt x="3735387" y="214983"/>
                    <a:pt x="3784203" y="236017"/>
                    <a:pt x="3833812" y="244351"/>
                  </a:cubicBezTo>
                  <a:cubicBezTo>
                    <a:pt x="3883421" y="252686"/>
                    <a:pt x="3929458" y="268958"/>
                    <a:pt x="3979067" y="263402"/>
                  </a:cubicBezTo>
                  <a:cubicBezTo>
                    <a:pt x="4028676" y="257846"/>
                    <a:pt x="4081065" y="232445"/>
                    <a:pt x="4131468" y="211014"/>
                  </a:cubicBezTo>
                  <a:cubicBezTo>
                    <a:pt x="4181871" y="189583"/>
                    <a:pt x="4225924" y="147514"/>
                    <a:pt x="4281487" y="134814"/>
                  </a:cubicBezTo>
                  <a:cubicBezTo>
                    <a:pt x="4337050" y="122114"/>
                    <a:pt x="4411662" y="127274"/>
                    <a:pt x="4464843" y="134814"/>
                  </a:cubicBezTo>
                  <a:cubicBezTo>
                    <a:pt x="4518024" y="142354"/>
                    <a:pt x="4558902" y="175691"/>
                    <a:pt x="4600574" y="180057"/>
                  </a:cubicBezTo>
                  <a:cubicBezTo>
                    <a:pt x="4642246" y="184423"/>
                    <a:pt x="4679552" y="171723"/>
                    <a:pt x="4714874" y="161008"/>
                  </a:cubicBezTo>
                  <a:cubicBezTo>
                    <a:pt x="4750196" y="150293"/>
                    <a:pt x="4758531" y="125686"/>
                    <a:pt x="4812506" y="115764"/>
                  </a:cubicBezTo>
                  <a:cubicBezTo>
                    <a:pt x="4866481" y="105842"/>
                    <a:pt x="4973240" y="92745"/>
                    <a:pt x="5038724" y="101476"/>
                  </a:cubicBezTo>
                  <a:cubicBezTo>
                    <a:pt x="5104208" y="110207"/>
                    <a:pt x="5149849" y="155451"/>
                    <a:pt x="5205412" y="168151"/>
                  </a:cubicBezTo>
                  <a:cubicBezTo>
                    <a:pt x="5260975" y="180851"/>
                    <a:pt x="5316933" y="182042"/>
                    <a:pt x="5372099" y="177676"/>
                  </a:cubicBezTo>
                  <a:cubicBezTo>
                    <a:pt x="5427265" y="173310"/>
                    <a:pt x="5488781" y="145926"/>
                    <a:pt x="5536406" y="141957"/>
                  </a:cubicBezTo>
                  <a:cubicBezTo>
                    <a:pt x="5584031" y="137988"/>
                    <a:pt x="5624512" y="147514"/>
                    <a:pt x="5657849" y="153864"/>
                  </a:cubicBezTo>
                  <a:cubicBezTo>
                    <a:pt x="5691187" y="160214"/>
                    <a:pt x="5709443" y="179263"/>
                    <a:pt x="5750718" y="180057"/>
                  </a:cubicBezTo>
                  <a:lnTo>
                    <a:pt x="5760000" y="179562"/>
                  </a:lnTo>
                  <a:lnTo>
                    <a:pt x="5760000" y="881343"/>
                  </a:lnTo>
                  <a:lnTo>
                    <a:pt x="0" y="881343"/>
                  </a:lnTo>
                  <a:lnTo>
                    <a:pt x="0" y="89159"/>
                  </a:lnTo>
                  <a:lnTo>
                    <a:pt x="9525" y="89570"/>
                  </a:lnTo>
                  <a:cubicBezTo>
                    <a:pt x="57150" y="95126"/>
                    <a:pt x="136128" y="116954"/>
                    <a:pt x="185737" y="115764"/>
                  </a:cubicBezTo>
                  <a:cubicBezTo>
                    <a:pt x="235346" y="114574"/>
                    <a:pt x="260349" y="98302"/>
                    <a:pt x="307180" y="82427"/>
                  </a:cubicBezTo>
                  <a:cubicBezTo>
                    <a:pt x="354011" y="66552"/>
                    <a:pt x="405208" y="34008"/>
                    <a:pt x="466724" y="20514"/>
                  </a:cubicBezTo>
                  <a:cubicBezTo>
                    <a:pt x="512861" y="10394"/>
                    <a:pt x="576188" y="1613"/>
                    <a:pt x="628575" y="199"/>
                  </a:cubicBezTo>
                  <a:close/>
                </a:path>
              </a:pathLst>
            </a:custGeom>
            <a:gradFill flip="none" rotWithShape="1">
              <a:gsLst>
                <a:gs pos="0">
                  <a:srgbClr val="51393C"/>
                </a:gs>
                <a:gs pos="50000">
                  <a:srgbClr val="9D7378"/>
                </a:gs>
                <a:gs pos="100000">
                  <a:srgbClr val="6E4E53">
                    <a:tint val="23500"/>
                    <a:satMod val="160000"/>
                  </a:srgbClr>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矩形 55"/>
            <p:cNvSpPr/>
            <p:nvPr/>
          </p:nvSpPr>
          <p:spPr>
            <a:xfrm>
              <a:off x="3390900" y="50267"/>
              <a:ext cx="5760000" cy="3168000"/>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56"/>
            <p:cNvSpPr/>
            <p:nvPr/>
          </p:nvSpPr>
          <p:spPr>
            <a:xfrm>
              <a:off x="3390900" y="50267"/>
              <a:ext cx="5760000" cy="1592470"/>
            </a:xfrm>
            <a:custGeom>
              <a:avLst/>
              <a:gdLst>
                <a:gd name="connsiteX0" fmla="*/ 0 w 5760000"/>
                <a:gd name="connsiteY0" fmla="*/ 0 h 1592470"/>
                <a:gd name="connsiteX1" fmla="*/ 5760000 w 5760000"/>
                <a:gd name="connsiteY1" fmla="*/ 0 h 1592470"/>
                <a:gd name="connsiteX2" fmla="*/ 5760000 w 5760000"/>
                <a:gd name="connsiteY2" fmla="*/ 1592470 h 1592470"/>
                <a:gd name="connsiteX3" fmla="*/ 5739855 w 5760000"/>
                <a:gd name="connsiteY3" fmla="*/ 1581336 h 1592470"/>
                <a:gd name="connsiteX4" fmla="*/ 5684044 w 5760000"/>
                <a:gd name="connsiteY4" fmla="*/ 1564221 h 1592470"/>
                <a:gd name="connsiteX5" fmla="*/ 5519738 w 5760000"/>
                <a:gd name="connsiteY5" fmla="*/ 1590414 h 1592470"/>
                <a:gd name="connsiteX6" fmla="*/ 5372100 w 5760000"/>
                <a:gd name="connsiteY6" fmla="*/ 1571364 h 1592470"/>
                <a:gd name="connsiteX7" fmla="*/ 5243513 w 5760000"/>
                <a:gd name="connsiteY7" fmla="*/ 1516596 h 1592470"/>
                <a:gd name="connsiteX8" fmla="*/ 5119688 w 5760000"/>
                <a:gd name="connsiteY8" fmla="*/ 1445158 h 1592470"/>
                <a:gd name="connsiteX9" fmla="*/ 5000625 w 5760000"/>
                <a:gd name="connsiteY9" fmla="*/ 1328477 h 1592470"/>
                <a:gd name="connsiteX10" fmla="*/ 4841082 w 5760000"/>
                <a:gd name="connsiteY10" fmla="*/ 1304665 h 1592470"/>
                <a:gd name="connsiteX11" fmla="*/ 4691063 w 5760000"/>
                <a:gd name="connsiteY11" fmla="*/ 1254658 h 1592470"/>
                <a:gd name="connsiteX12" fmla="*/ 4574382 w 5760000"/>
                <a:gd name="connsiteY12" fmla="*/ 1159408 h 1592470"/>
                <a:gd name="connsiteX13" fmla="*/ 4495800 w 5760000"/>
                <a:gd name="connsiteY13" fmla="*/ 1045108 h 1592470"/>
                <a:gd name="connsiteX14" fmla="*/ 4402931 w 5760000"/>
                <a:gd name="connsiteY14" fmla="*/ 964146 h 1592470"/>
                <a:gd name="connsiteX15" fmla="*/ 4193382 w 5760000"/>
                <a:gd name="connsiteY15" fmla="*/ 906996 h 1592470"/>
                <a:gd name="connsiteX16" fmla="*/ 4048125 w 5760000"/>
                <a:gd name="connsiteY16" fmla="*/ 864133 h 1592470"/>
                <a:gd name="connsiteX17" fmla="*/ 3890963 w 5760000"/>
                <a:gd name="connsiteY17" fmla="*/ 768883 h 1592470"/>
                <a:gd name="connsiteX18" fmla="*/ 3750469 w 5760000"/>
                <a:gd name="connsiteY18" fmla="*/ 661727 h 1592470"/>
                <a:gd name="connsiteX19" fmla="*/ 3607594 w 5760000"/>
                <a:gd name="connsiteY19" fmla="*/ 621246 h 1592470"/>
                <a:gd name="connsiteX20" fmla="*/ 3474244 w 5760000"/>
                <a:gd name="connsiteY20" fmla="*/ 623627 h 1592470"/>
                <a:gd name="connsiteX21" fmla="*/ 3333750 w 5760000"/>
                <a:gd name="connsiteY21" fmla="*/ 645058 h 1592470"/>
                <a:gd name="connsiteX22" fmla="*/ 3159919 w 5760000"/>
                <a:gd name="connsiteY22" fmla="*/ 618865 h 1592470"/>
                <a:gd name="connsiteX23" fmla="*/ 3026569 w 5760000"/>
                <a:gd name="connsiteY23" fmla="*/ 568858 h 1592470"/>
                <a:gd name="connsiteX24" fmla="*/ 2905125 w 5760000"/>
                <a:gd name="connsiteY24" fmla="*/ 528378 h 1592470"/>
                <a:gd name="connsiteX25" fmla="*/ 2836516 w 5760000"/>
                <a:gd name="connsiteY25" fmla="*/ 527931 h 1592470"/>
                <a:gd name="connsiteX26" fmla="*/ 2767013 w 5760000"/>
                <a:gd name="connsiteY26" fmla="*/ 540283 h 1592470"/>
                <a:gd name="connsiteX27" fmla="*/ 2638425 w 5760000"/>
                <a:gd name="connsiteY27" fmla="*/ 602196 h 1592470"/>
                <a:gd name="connsiteX28" fmla="*/ 2457450 w 5760000"/>
                <a:gd name="connsiteY28" fmla="*/ 616483 h 1592470"/>
                <a:gd name="connsiteX29" fmla="*/ 2328863 w 5760000"/>
                <a:gd name="connsiteY29" fmla="*/ 597433 h 1592470"/>
                <a:gd name="connsiteX30" fmla="*/ 2162175 w 5760000"/>
                <a:gd name="connsiteY30" fmla="*/ 587908 h 1592470"/>
                <a:gd name="connsiteX31" fmla="*/ 2026444 w 5760000"/>
                <a:gd name="connsiteY31" fmla="*/ 637914 h 1592470"/>
                <a:gd name="connsiteX32" fmla="*/ 1900238 w 5760000"/>
                <a:gd name="connsiteY32" fmla="*/ 726021 h 1592470"/>
                <a:gd name="connsiteX33" fmla="*/ 1743075 w 5760000"/>
                <a:gd name="connsiteY33" fmla="*/ 797458 h 1592470"/>
                <a:gd name="connsiteX34" fmla="*/ 1552576 w 5760000"/>
                <a:gd name="connsiteY34" fmla="*/ 885565 h 1592470"/>
                <a:gd name="connsiteX35" fmla="*/ 1395413 w 5760000"/>
                <a:gd name="connsiteY35" fmla="*/ 957001 h 1592470"/>
                <a:gd name="connsiteX36" fmla="*/ 1285876 w 5760000"/>
                <a:gd name="connsiteY36" fmla="*/ 1047490 h 1592470"/>
                <a:gd name="connsiteX37" fmla="*/ 1188244 w 5760000"/>
                <a:gd name="connsiteY37" fmla="*/ 1171315 h 1592470"/>
                <a:gd name="connsiteX38" fmla="*/ 990600 w 5760000"/>
                <a:gd name="connsiteY38" fmla="*/ 1273708 h 1592470"/>
                <a:gd name="connsiteX39" fmla="*/ 819150 w 5760000"/>
                <a:gd name="connsiteY39" fmla="*/ 1280852 h 1592470"/>
                <a:gd name="connsiteX40" fmla="*/ 690563 w 5760000"/>
                <a:gd name="connsiteY40" fmla="*/ 1338002 h 1592470"/>
                <a:gd name="connsiteX41" fmla="*/ 566738 w 5760000"/>
                <a:gd name="connsiteY41" fmla="*/ 1435634 h 1592470"/>
                <a:gd name="connsiteX42" fmla="*/ 407194 w 5760000"/>
                <a:gd name="connsiteY42" fmla="*/ 1452303 h 1592470"/>
                <a:gd name="connsiteX43" fmla="*/ 200025 w 5760000"/>
                <a:gd name="connsiteY43" fmla="*/ 1423726 h 1592470"/>
                <a:gd name="connsiteX44" fmla="*/ 19050 w 5760000"/>
                <a:gd name="connsiteY44" fmla="*/ 1485640 h 1592470"/>
                <a:gd name="connsiteX45" fmla="*/ 0 w 5760000"/>
                <a:gd name="connsiteY45" fmla="*/ 1487093 h 1592470"/>
                <a:gd name="connsiteX46" fmla="*/ 0 w 5760000"/>
                <a:gd name="connsiteY46" fmla="*/ 0 h 159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760000" h="1592470">
                  <a:moveTo>
                    <a:pt x="0" y="0"/>
                  </a:moveTo>
                  <a:lnTo>
                    <a:pt x="5760000" y="0"/>
                  </a:lnTo>
                  <a:lnTo>
                    <a:pt x="5760000" y="1592470"/>
                  </a:lnTo>
                  <a:lnTo>
                    <a:pt x="5739855" y="1581336"/>
                  </a:lnTo>
                  <a:cubicBezTo>
                    <a:pt x="5723831" y="1572754"/>
                    <a:pt x="5706269" y="1565610"/>
                    <a:pt x="5684044" y="1564221"/>
                  </a:cubicBezTo>
                  <a:cubicBezTo>
                    <a:pt x="5639594" y="1561443"/>
                    <a:pt x="5571729" y="1589223"/>
                    <a:pt x="5519738" y="1590414"/>
                  </a:cubicBezTo>
                  <a:cubicBezTo>
                    <a:pt x="5467747" y="1591605"/>
                    <a:pt x="5418137" y="1583667"/>
                    <a:pt x="5372100" y="1571364"/>
                  </a:cubicBezTo>
                  <a:cubicBezTo>
                    <a:pt x="5326063" y="1559061"/>
                    <a:pt x="5285582" y="1537630"/>
                    <a:pt x="5243513" y="1516596"/>
                  </a:cubicBezTo>
                  <a:cubicBezTo>
                    <a:pt x="5201444" y="1495562"/>
                    <a:pt x="5160169" y="1476511"/>
                    <a:pt x="5119688" y="1445158"/>
                  </a:cubicBezTo>
                  <a:cubicBezTo>
                    <a:pt x="5079207" y="1413805"/>
                    <a:pt x="5047059" y="1351892"/>
                    <a:pt x="5000625" y="1328477"/>
                  </a:cubicBezTo>
                  <a:cubicBezTo>
                    <a:pt x="4954191" y="1305062"/>
                    <a:pt x="4892676" y="1316968"/>
                    <a:pt x="4841082" y="1304665"/>
                  </a:cubicBezTo>
                  <a:cubicBezTo>
                    <a:pt x="4789488" y="1292362"/>
                    <a:pt x="4735513" y="1278867"/>
                    <a:pt x="4691063" y="1254658"/>
                  </a:cubicBezTo>
                  <a:cubicBezTo>
                    <a:pt x="4646613" y="1230449"/>
                    <a:pt x="4606926" y="1194333"/>
                    <a:pt x="4574382" y="1159408"/>
                  </a:cubicBezTo>
                  <a:cubicBezTo>
                    <a:pt x="4541838" y="1124483"/>
                    <a:pt x="4524375" y="1077652"/>
                    <a:pt x="4495800" y="1045108"/>
                  </a:cubicBezTo>
                  <a:cubicBezTo>
                    <a:pt x="4467225" y="1012564"/>
                    <a:pt x="4453334" y="987165"/>
                    <a:pt x="4402931" y="964146"/>
                  </a:cubicBezTo>
                  <a:cubicBezTo>
                    <a:pt x="4352528" y="941127"/>
                    <a:pt x="4252516" y="923665"/>
                    <a:pt x="4193382" y="906996"/>
                  </a:cubicBezTo>
                  <a:cubicBezTo>
                    <a:pt x="4134248" y="890327"/>
                    <a:pt x="4098528" y="887152"/>
                    <a:pt x="4048125" y="864133"/>
                  </a:cubicBezTo>
                  <a:cubicBezTo>
                    <a:pt x="3997722" y="841114"/>
                    <a:pt x="3940572" y="802617"/>
                    <a:pt x="3890963" y="768883"/>
                  </a:cubicBezTo>
                  <a:cubicBezTo>
                    <a:pt x="3841354" y="735149"/>
                    <a:pt x="3797697" y="686333"/>
                    <a:pt x="3750469" y="661727"/>
                  </a:cubicBezTo>
                  <a:cubicBezTo>
                    <a:pt x="3703241" y="637121"/>
                    <a:pt x="3653632" y="627596"/>
                    <a:pt x="3607594" y="621246"/>
                  </a:cubicBezTo>
                  <a:cubicBezTo>
                    <a:pt x="3561556" y="614896"/>
                    <a:pt x="3519884" y="619658"/>
                    <a:pt x="3474244" y="623627"/>
                  </a:cubicBezTo>
                  <a:cubicBezTo>
                    <a:pt x="3428604" y="627596"/>
                    <a:pt x="3386137" y="645852"/>
                    <a:pt x="3333750" y="645058"/>
                  </a:cubicBezTo>
                  <a:cubicBezTo>
                    <a:pt x="3281363" y="644264"/>
                    <a:pt x="3211116" y="631565"/>
                    <a:pt x="3159919" y="618865"/>
                  </a:cubicBezTo>
                  <a:cubicBezTo>
                    <a:pt x="3108722" y="606165"/>
                    <a:pt x="3069035" y="583939"/>
                    <a:pt x="3026569" y="568858"/>
                  </a:cubicBezTo>
                  <a:cubicBezTo>
                    <a:pt x="2984103" y="553777"/>
                    <a:pt x="2948384" y="533140"/>
                    <a:pt x="2905125" y="528378"/>
                  </a:cubicBezTo>
                  <a:cubicBezTo>
                    <a:pt x="2883496" y="525997"/>
                    <a:pt x="2860080" y="525898"/>
                    <a:pt x="2836516" y="527931"/>
                  </a:cubicBezTo>
                  <a:cubicBezTo>
                    <a:pt x="2812951" y="529965"/>
                    <a:pt x="2789238" y="534132"/>
                    <a:pt x="2767013" y="540283"/>
                  </a:cubicBezTo>
                  <a:cubicBezTo>
                    <a:pt x="2722563" y="552586"/>
                    <a:pt x="2690019" y="589496"/>
                    <a:pt x="2638425" y="602196"/>
                  </a:cubicBezTo>
                  <a:cubicBezTo>
                    <a:pt x="2586831" y="614896"/>
                    <a:pt x="2509044" y="617277"/>
                    <a:pt x="2457450" y="616483"/>
                  </a:cubicBezTo>
                  <a:cubicBezTo>
                    <a:pt x="2405856" y="615689"/>
                    <a:pt x="2378076" y="602196"/>
                    <a:pt x="2328863" y="597433"/>
                  </a:cubicBezTo>
                  <a:cubicBezTo>
                    <a:pt x="2279651" y="592671"/>
                    <a:pt x="2212578" y="581161"/>
                    <a:pt x="2162175" y="587908"/>
                  </a:cubicBezTo>
                  <a:cubicBezTo>
                    <a:pt x="2111772" y="594655"/>
                    <a:pt x="2070100" y="614895"/>
                    <a:pt x="2026444" y="637914"/>
                  </a:cubicBezTo>
                  <a:cubicBezTo>
                    <a:pt x="1982788" y="660933"/>
                    <a:pt x="1947466" y="699430"/>
                    <a:pt x="1900238" y="726021"/>
                  </a:cubicBezTo>
                  <a:cubicBezTo>
                    <a:pt x="1853010" y="752612"/>
                    <a:pt x="1801019" y="770867"/>
                    <a:pt x="1743075" y="797458"/>
                  </a:cubicBezTo>
                  <a:lnTo>
                    <a:pt x="1552576" y="885565"/>
                  </a:lnTo>
                  <a:cubicBezTo>
                    <a:pt x="1494632" y="912155"/>
                    <a:pt x="1439863" y="930013"/>
                    <a:pt x="1395413" y="957001"/>
                  </a:cubicBezTo>
                  <a:cubicBezTo>
                    <a:pt x="1350963" y="983989"/>
                    <a:pt x="1320404" y="1011771"/>
                    <a:pt x="1285876" y="1047490"/>
                  </a:cubicBezTo>
                  <a:cubicBezTo>
                    <a:pt x="1251348" y="1083209"/>
                    <a:pt x="1237457" y="1133612"/>
                    <a:pt x="1188244" y="1171315"/>
                  </a:cubicBezTo>
                  <a:cubicBezTo>
                    <a:pt x="1139031" y="1209018"/>
                    <a:pt x="1052116" y="1255452"/>
                    <a:pt x="990600" y="1273708"/>
                  </a:cubicBezTo>
                  <a:cubicBezTo>
                    <a:pt x="929084" y="1291964"/>
                    <a:pt x="869156" y="1270136"/>
                    <a:pt x="819150" y="1280852"/>
                  </a:cubicBezTo>
                  <a:cubicBezTo>
                    <a:pt x="769144" y="1291568"/>
                    <a:pt x="732632" y="1312205"/>
                    <a:pt x="690563" y="1338002"/>
                  </a:cubicBezTo>
                  <a:cubicBezTo>
                    <a:pt x="648494" y="1363799"/>
                    <a:pt x="613966" y="1416584"/>
                    <a:pt x="566738" y="1435634"/>
                  </a:cubicBezTo>
                  <a:cubicBezTo>
                    <a:pt x="519510" y="1454684"/>
                    <a:pt x="468313" y="1454288"/>
                    <a:pt x="407194" y="1452303"/>
                  </a:cubicBezTo>
                  <a:cubicBezTo>
                    <a:pt x="346075" y="1450318"/>
                    <a:pt x="264716" y="1418170"/>
                    <a:pt x="200025" y="1423726"/>
                  </a:cubicBezTo>
                  <a:cubicBezTo>
                    <a:pt x="135334" y="1429282"/>
                    <a:pt x="76994" y="1473734"/>
                    <a:pt x="19050" y="1485640"/>
                  </a:cubicBezTo>
                  <a:lnTo>
                    <a:pt x="0" y="1487093"/>
                  </a:lnTo>
                  <a:lnTo>
                    <a:pt x="0" y="0"/>
                  </a:lnTo>
                  <a:close/>
                </a:path>
              </a:pathLst>
            </a:custGeom>
            <a:gradFill flip="none" rotWithShape="1">
              <a:gsLst>
                <a:gs pos="0">
                  <a:srgbClr val="51393C"/>
                </a:gs>
                <a:gs pos="50000">
                  <a:srgbClr val="9D7378"/>
                </a:gs>
                <a:gs pos="100000">
                  <a:srgbClr val="6E4E53">
                    <a:tint val="23500"/>
                    <a:satMod val="160000"/>
                  </a:srgbClr>
                </a:gs>
              </a:gsLst>
              <a:lin ang="162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矩形 57"/>
            <p:cNvSpPr/>
            <p:nvPr/>
          </p:nvSpPr>
          <p:spPr>
            <a:xfrm>
              <a:off x="5039055" y="50267"/>
              <a:ext cx="2484000" cy="1656000"/>
            </a:xfrm>
            <a:prstGeom prst="rect">
              <a:avLst/>
            </a:prstGeom>
            <a:solidFill>
              <a:srgbClr val="FAFAE2"/>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9" name="组合 58"/>
            <p:cNvGrpSpPr>
              <a:grpSpLocks noChangeAspect="1"/>
            </p:cNvGrpSpPr>
            <p:nvPr/>
          </p:nvGrpSpPr>
          <p:grpSpPr>
            <a:xfrm rot="7560000" flipH="1">
              <a:off x="3533420" y="1810877"/>
              <a:ext cx="363493" cy="360000"/>
              <a:chOff x="6788929" y="3582789"/>
              <a:chExt cx="1126398" cy="1115611"/>
            </a:xfrm>
            <a:effectLst>
              <a:outerShdw blurRad="50800" dist="38100" dir="2700000" algn="tl" rotWithShape="0">
                <a:prstClr val="black">
                  <a:alpha val="40000"/>
                </a:prstClr>
              </a:outerShdw>
            </a:effectLst>
          </p:grpSpPr>
          <p:sp>
            <p:nvSpPr>
              <p:cNvPr id="375" name="任意多边形 374"/>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6" name="任意多边形 375"/>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9144"/>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7" name="任意多边形 376"/>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286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8" name="任意多边形 377"/>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0" name="组合 59"/>
            <p:cNvGrpSpPr>
              <a:grpSpLocks noChangeAspect="1"/>
            </p:cNvGrpSpPr>
            <p:nvPr/>
          </p:nvGrpSpPr>
          <p:grpSpPr>
            <a:xfrm rot="7500000" flipH="1">
              <a:off x="3876326" y="1606081"/>
              <a:ext cx="363493" cy="360000"/>
              <a:chOff x="6788929" y="3582789"/>
              <a:chExt cx="1126398" cy="1115611"/>
            </a:xfrm>
            <a:effectLst>
              <a:outerShdw blurRad="50800" dist="38100" dir="2700000" algn="tl" rotWithShape="0">
                <a:prstClr val="black">
                  <a:alpha val="40000"/>
                </a:prstClr>
              </a:outerShdw>
            </a:effectLst>
          </p:grpSpPr>
          <p:sp>
            <p:nvSpPr>
              <p:cNvPr id="371" name="任意多边形 370"/>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2" name="任意多边形 371"/>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3" name="任意多边形 372"/>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286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4" name="任意多边形 373"/>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1" name="组合 60"/>
            <p:cNvGrpSpPr>
              <a:grpSpLocks noChangeAspect="1"/>
            </p:cNvGrpSpPr>
            <p:nvPr/>
          </p:nvGrpSpPr>
          <p:grpSpPr>
            <a:xfrm rot="7800000" flipH="1">
              <a:off x="4303959" y="1749729"/>
              <a:ext cx="327144" cy="324000"/>
              <a:chOff x="6788929" y="3582789"/>
              <a:chExt cx="1126398" cy="1115611"/>
            </a:xfrm>
            <a:effectLst>
              <a:outerShdw blurRad="50800" dist="38100" dir="2700000" algn="tl" rotWithShape="0">
                <a:prstClr val="black">
                  <a:alpha val="40000"/>
                </a:prstClr>
              </a:outerShdw>
            </a:effectLst>
          </p:grpSpPr>
          <p:sp>
            <p:nvSpPr>
              <p:cNvPr id="367" name="任意多边形 366"/>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8" name="任意多边形 367"/>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9" name="任意多边形 368"/>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286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0" name="任意多边形 369"/>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2" name="组合 61"/>
            <p:cNvGrpSpPr>
              <a:grpSpLocks noChangeAspect="1"/>
            </p:cNvGrpSpPr>
            <p:nvPr/>
          </p:nvGrpSpPr>
          <p:grpSpPr>
            <a:xfrm rot="7200000" flipH="1">
              <a:off x="4738861" y="1181730"/>
              <a:ext cx="327144" cy="324000"/>
              <a:chOff x="6788929" y="3582789"/>
              <a:chExt cx="1126398" cy="1115611"/>
            </a:xfrm>
            <a:effectLst>
              <a:outerShdw blurRad="50800" dist="38100" dir="2700000" algn="tl" rotWithShape="0">
                <a:prstClr val="black">
                  <a:alpha val="40000"/>
                </a:prstClr>
              </a:outerShdw>
            </a:effectLst>
          </p:grpSpPr>
          <p:sp>
            <p:nvSpPr>
              <p:cNvPr id="363" name="任意多边形 362"/>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4" name="任意多边形 363"/>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5" name="任意多边形 364"/>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286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6" name="任意多边形 365"/>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3" name="组合 62"/>
            <p:cNvGrpSpPr>
              <a:grpSpLocks noChangeAspect="1"/>
            </p:cNvGrpSpPr>
            <p:nvPr/>
          </p:nvGrpSpPr>
          <p:grpSpPr>
            <a:xfrm rot="8520000" flipH="1">
              <a:off x="4740742" y="1940309"/>
              <a:ext cx="308970" cy="306000"/>
              <a:chOff x="6788929" y="3582789"/>
              <a:chExt cx="1126398" cy="1115611"/>
            </a:xfrm>
            <a:effectLst>
              <a:outerShdw blurRad="50800" dist="38100" dir="2700000" algn="tl" rotWithShape="0">
                <a:prstClr val="black">
                  <a:alpha val="40000"/>
                </a:prstClr>
              </a:outerShdw>
            </a:effectLst>
          </p:grpSpPr>
          <p:sp>
            <p:nvSpPr>
              <p:cNvPr id="359" name="任意多边形 358"/>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0" name="任意多边形 359"/>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1" name="任意多边形 360"/>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286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2" name="任意多边形 361"/>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4" name="组合 63"/>
            <p:cNvGrpSpPr>
              <a:grpSpLocks noChangeAspect="1"/>
            </p:cNvGrpSpPr>
            <p:nvPr/>
          </p:nvGrpSpPr>
          <p:grpSpPr>
            <a:xfrm rot="8280000" flipH="1">
              <a:off x="5693247" y="2126050"/>
              <a:ext cx="308970" cy="306000"/>
              <a:chOff x="6788929" y="3582789"/>
              <a:chExt cx="1126398" cy="1115611"/>
            </a:xfrm>
            <a:effectLst>
              <a:outerShdw blurRad="50800" dist="38100" dir="2700000" algn="tl" rotWithShape="0">
                <a:prstClr val="black">
                  <a:alpha val="40000"/>
                </a:prstClr>
              </a:outerShdw>
            </a:effectLst>
          </p:grpSpPr>
          <p:sp>
            <p:nvSpPr>
              <p:cNvPr id="355" name="任意多边形 354"/>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6" name="任意多边形 355"/>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7" name="任意多边形 356"/>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15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8" name="任意多边形 357"/>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5" name="组合 64"/>
            <p:cNvGrpSpPr>
              <a:grpSpLocks noChangeAspect="1"/>
            </p:cNvGrpSpPr>
            <p:nvPr/>
          </p:nvGrpSpPr>
          <p:grpSpPr>
            <a:xfrm rot="8520000" flipH="1">
              <a:off x="4976413" y="2008854"/>
              <a:ext cx="290795" cy="288000"/>
              <a:chOff x="6788929" y="3582789"/>
              <a:chExt cx="1126398" cy="1115611"/>
            </a:xfrm>
            <a:effectLst>
              <a:outerShdw blurRad="50800" dist="38100" dir="2700000" algn="tl" rotWithShape="0">
                <a:prstClr val="black">
                  <a:alpha val="40000"/>
                </a:prstClr>
              </a:outerShdw>
            </a:effectLst>
          </p:grpSpPr>
          <p:sp>
            <p:nvSpPr>
              <p:cNvPr id="351" name="任意多边形 350"/>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2" name="任意多边形 351"/>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3" name="任意多边形 352"/>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15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4" name="任意多边形 353"/>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6" name="组合 65"/>
            <p:cNvGrpSpPr>
              <a:grpSpLocks noChangeAspect="1"/>
            </p:cNvGrpSpPr>
            <p:nvPr/>
          </p:nvGrpSpPr>
          <p:grpSpPr>
            <a:xfrm rot="8280000" flipH="1">
              <a:off x="6432523" y="2179881"/>
              <a:ext cx="290795" cy="288000"/>
              <a:chOff x="6788929" y="3582789"/>
              <a:chExt cx="1126398" cy="1115611"/>
            </a:xfrm>
            <a:effectLst>
              <a:outerShdw blurRad="50800" dist="38100" dir="2700000" algn="tl" rotWithShape="0">
                <a:prstClr val="black">
                  <a:alpha val="40000"/>
                </a:prstClr>
              </a:outerShdw>
            </a:effectLst>
          </p:grpSpPr>
          <p:sp>
            <p:nvSpPr>
              <p:cNvPr id="347" name="任意多边形 346"/>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solidFill>
                <a:srgbClr val="393963"/>
              </a:solidFill>
              <a:ln w="3175">
                <a:solidFill>
                  <a:srgbClr val="29294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8" name="任意多边形 347"/>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9" name="任意多边形 348"/>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4A5490"/>
              </a:solidFill>
              <a:ln>
                <a:noFill/>
              </a:ln>
              <a:effectLst>
                <a:softEdge rad="215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0" name="任意多边形 349"/>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 name="组合 66"/>
            <p:cNvGrpSpPr>
              <a:grpSpLocks noChangeAspect="1"/>
            </p:cNvGrpSpPr>
            <p:nvPr/>
          </p:nvGrpSpPr>
          <p:grpSpPr>
            <a:xfrm rot="8100000" flipH="1">
              <a:off x="7273584" y="2086698"/>
              <a:ext cx="308970" cy="306000"/>
              <a:chOff x="6788929" y="3582789"/>
              <a:chExt cx="1126398" cy="1115611"/>
            </a:xfrm>
            <a:effectLst>
              <a:outerShdw blurRad="50800" dist="38100" dir="2700000" algn="tl" rotWithShape="0">
                <a:prstClr val="black">
                  <a:alpha val="40000"/>
                </a:prstClr>
              </a:outerShdw>
            </a:effectLst>
          </p:grpSpPr>
          <p:sp>
            <p:nvSpPr>
              <p:cNvPr id="343" name="任意多边形 342"/>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solidFill>
                <a:srgbClr val="393963"/>
              </a:solidFill>
              <a:ln w="3175">
                <a:solidFill>
                  <a:srgbClr val="29294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4" name="任意多边形 343"/>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5" name="任意多边形 344"/>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535E9F"/>
              </a:solidFill>
              <a:ln>
                <a:noFill/>
              </a:ln>
              <a:effectLst>
                <a:softEdge rad="215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6" name="任意多边形 345"/>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8" name="组合 67"/>
            <p:cNvGrpSpPr>
              <a:grpSpLocks noChangeAspect="1"/>
            </p:cNvGrpSpPr>
            <p:nvPr/>
          </p:nvGrpSpPr>
          <p:grpSpPr>
            <a:xfrm rot="7800000" flipH="1">
              <a:off x="7491597" y="2036518"/>
              <a:ext cx="308970" cy="306000"/>
              <a:chOff x="6788929" y="3582789"/>
              <a:chExt cx="1126398" cy="1115611"/>
            </a:xfrm>
            <a:effectLst>
              <a:outerShdw blurRad="50800" dist="38100" dir="2700000" algn="tl" rotWithShape="0">
                <a:prstClr val="black">
                  <a:alpha val="40000"/>
                </a:prstClr>
              </a:outerShdw>
            </a:effectLst>
          </p:grpSpPr>
          <p:sp>
            <p:nvSpPr>
              <p:cNvPr id="339" name="任意多边形 338"/>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solidFill>
                <a:srgbClr val="393963"/>
              </a:solidFill>
              <a:ln w="3175">
                <a:solidFill>
                  <a:srgbClr val="29294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0" name="任意多边形 339"/>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1" name="任意多边形 340"/>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535E9F"/>
              </a:solidFill>
              <a:ln>
                <a:noFill/>
              </a:ln>
              <a:effectLst>
                <a:softEdge rad="215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2" name="任意多边形 341"/>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9" name="组合 68"/>
            <p:cNvGrpSpPr>
              <a:grpSpLocks noChangeAspect="1"/>
            </p:cNvGrpSpPr>
            <p:nvPr/>
          </p:nvGrpSpPr>
          <p:grpSpPr>
            <a:xfrm rot="10020000" flipH="1">
              <a:off x="7608517" y="1292720"/>
              <a:ext cx="308970" cy="306000"/>
              <a:chOff x="6788929" y="3582789"/>
              <a:chExt cx="1126398" cy="1115611"/>
            </a:xfrm>
            <a:effectLst>
              <a:outerShdw blurRad="50800" dist="38100" dir="2700000" algn="tl" rotWithShape="0">
                <a:prstClr val="black">
                  <a:alpha val="40000"/>
                </a:prstClr>
              </a:outerShdw>
            </a:effectLst>
          </p:grpSpPr>
          <p:sp>
            <p:nvSpPr>
              <p:cNvPr id="335" name="任意多边形 334"/>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solidFill>
                <a:srgbClr val="393963"/>
              </a:solidFill>
              <a:ln w="3175">
                <a:solidFill>
                  <a:srgbClr val="29294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6" name="任意多边形 335"/>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7" name="任意多边形 336"/>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505B9E"/>
              </a:solidFill>
              <a:ln>
                <a:noFill/>
              </a:ln>
              <a:effectLst>
                <a:softEdge rad="215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8" name="任意多边形 337"/>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0" name="组合 69"/>
            <p:cNvGrpSpPr>
              <a:grpSpLocks noChangeAspect="1"/>
            </p:cNvGrpSpPr>
            <p:nvPr/>
          </p:nvGrpSpPr>
          <p:grpSpPr>
            <a:xfrm rot="9300000" flipH="1">
              <a:off x="8149818" y="1781697"/>
              <a:ext cx="327145" cy="324000"/>
              <a:chOff x="6788929" y="3582789"/>
              <a:chExt cx="1126398" cy="1115611"/>
            </a:xfrm>
            <a:effectLst>
              <a:outerShdw blurRad="50800" dist="38100" dir="2700000" algn="tl" rotWithShape="0">
                <a:prstClr val="black">
                  <a:alpha val="40000"/>
                </a:prstClr>
              </a:outerShdw>
            </a:effectLst>
          </p:grpSpPr>
          <p:sp>
            <p:nvSpPr>
              <p:cNvPr id="331" name="任意多边形 330"/>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solidFill>
                <a:srgbClr val="393963"/>
              </a:solidFill>
              <a:ln w="3175">
                <a:solidFill>
                  <a:srgbClr val="29294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2" name="任意多边形 331"/>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3" name="任意多边形 332"/>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535E9F"/>
              </a:solidFill>
              <a:ln>
                <a:noFill/>
              </a:ln>
              <a:effectLst>
                <a:softEdge rad="215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4" name="任意多边形 333"/>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1" name="组合 70"/>
            <p:cNvGrpSpPr>
              <a:grpSpLocks noChangeAspect="1"/>
            </p:cNvGrpSpPr>
            <p:nvPr/>
          </p:nvGrpSpPr>
          <p:grpSpPr>
            <a:xfrm rot="8400000" flipH="1">
              <a:off x="8693666" y="1785680"/>
              <a:ext cx="327145" cy="324000"/>
              <a:chOff x="6788929" y="3582789"/>
              <a:chExt cx="1126398" cy="1115611"/>
            </a:xfrm>
            <a:effectLst>
              <a:outerShdw blurRad="50800" dist="38100" dir="2700000" algn="tl" rotWithShape="0">
                <a:prstClr val="black">
                  <a:alpha val="40000"/>
                </a:prstClr>
              </a:outerShdw>
            </a:effectLst>
          </p:grpSpPr>
          <p:sp>
            <p:nvSpPr>
              <p:cNvPr id="327" name="任意多边形 326"/>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solidFill>
                <a:srgbClr val="393963"/>
              </a:solidFill>
              <a:ln w="3175">
                <a:solidFill>
                  <a:srgbClr val="29294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8" name="任意多边形 327"/>
              <p:cNvSpPr/>
              <p:nvPr/>
            </p:nvSpPr>
            <p:spPr>
              <a:xfrm>
                <a:off x="7074110" y="3649135"/>
                <a:ext cx="797750"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88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9" name="任意多边形 328"/>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535E9F"/>
              </a:solidFill>
              <a:ln>
                <a:noFill/>
              </a:ln>
              <a:effectLst>
                <a:softEdge rad="2159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0" name="任意多边形 329"/>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63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72" name="任意多边形 71"/>
            <p:cNvSpPr/>
            <p:nvPr/>
          </p:nvSpPr>
          <p:spPr>
            <a:xfrm>
              <a:off x="3390900" y="2235801"/>
              <a:ext cx="5760000" cy="418549"/>
            </a:xfrm>
            <a:custGeom>
              <a:avLst/>
              <a:gdLst>
                <a:gd name="connsiteX0" fmla="*/ 990599 w 5760000"/>
                <a:gd name="connsiteY0" fmla="*/ 193 h 418549"/>
                <a:gd name="connsiteX1" fmla="*/ 1462087 w 5760000"/>
                <a:gd name="connsiteY1" fmla="*/ 45436 h 418549"/>
                <a:gd name="connsiteX2" fmla="*/ 1883568 w 5760000"/>
                <a:gd name="connsiteY2" fmla="*/ 124017 h 418549"/>
                <a:gd name="connsiteX3" fmla="*/ 2347912 w 5760000"/>
                <a:gd name="connsiteY3" fmla="*/ 202599 h 418549"/>
                <a:gd name="connsiteX4" fmla="*/ 2838449 w 5760000"/>
                <a:gd name="connsiteY4" fmla="*/ 252606 h 418549"/>
                <a:gd name="connsiteX5" fmla="*/ 3467099 w 5760000"/>
                <a:gd name="connsiteY5" fmla="*/ 238318 h 418549"/>
                <a:gd name="connsiteX6" fmla="*/ 4064793 w 5760000"/>
                <a:gd name="connsiteY6" fmla="*/ 188312 h 418549"/>
                <a:gd name="connsiteX7" fmla="*/ 4462462 w 5760000"/>
                <a:gd name="connsiteY7" fmla="*/ 126399 h 418549"/>
                <a:gd name="connsiteX8" fmla="*/ 5022056 w 5760000"/>
                <a:gd name="connsiteY8" fmla="*/ 116874 h 418549"/>
                <a:gd name="connsiteX9" fmla="*/ 5457824 w 5760000"/>
                <a:gd name="connsiteY9" fmla="*/ 154974 h 418549"/>
                <a:gd name="connsiteX10" fmla="*/ 5729287 w 5760000"/>
                <a:gd name="connsiteY10" fmla="*/ 188312 h 418549"/>
                <a:gd name="connsiteX11" fmla="*/ 5760000 w 5760000"/>
                <a:gd name="connsiteY11" fmla="*/ 193863 h 418549"/>
                <a:gd name="connsiteX12" fmla="*/ 5760000 w 5760000"/>
                <a:gd name="connsiteY12" fmla="*/ 280685 h 418549"/>
                <a:gd name="connsiteX13" fmla="*/ 5750718 w 5760000"/>
                <a:gd name="connsiteY13" fmla="*/ 281180 h 418549"/>
                <a:gd name="connsiteX14" fmla="*/ 5657849 w 5760000"/>
                <a:gd name="connsiteY14" fmla="*/ 254987 h 418549"/>
                <a:gd name="connsiteX15" fmla="*/ 5536406 w 5760000"/>
                <a:gd name="connsiteY15" fmla="*/ 243080 h 418549"/>
                <a:gd name="connsiteX16" fmla="*/ 5372099 w 5760000"/>
                <a:gd name="connsiteY16" fmla="*/ 278799 h 418549"/>
                <a:gd name="connsiteX17" fmla="*/ 5205412 w 5760000"/>
                <a:gd name="connsiteY17" fmla="*/ 269274 h 418549"/>
                <a:gd name="connsiteX18" fmla="*/ 5038724 w 5760000"/>
                <a:gd name="connsiteY18" fmla="*/ 202599 h 418549"/>
                <a:gd name="connsiteX19" fmla="*/ 4812506 w 5760000"/>
                <a:gd name="connsiteY19" fmla="*/ 216887 h 418549"/>
                <a:gd name="connsiteX20" fmla="*/ 4714874 w 5760000"/>
                <a:gd name="connsiteY20" fmla="*/ 262131 h 418549"/>
                <a:gd name="connsiteX21" fmla="*/ 4600574 w 5760000"/>
                <a:gd name="connsiteY21" fmla="*/ 281180 h 418549"/>
                <a:gd name="connsiteX22" fmla="*/ 4464843 w 5760000"/>
                <a:gd name="connsiteY22" fmla="*/ 235937 h 418549"/>
                <a:gd name="connsiteX23" fmla="*/ 4281487 w 5760000"/>
                <a:gd name="connsiteY23" fmla="*/ 235937 h 418549"/>
                <a:gd name="connsiteX24" fmla="*/ 4131468 w 5760000"/>
                <a:gd name="connsiteY24" fmla="*/ 312137 h 418549"/>
                <a:gd name="connsiteX25" fmla="*/ 3979067 w 5760000"/>
                <a:gd name="connsiteY25" fmla="*/ 364525 h 418549"/>
                <a:gd name="connsiteX26" fmla="*/ 3833812 w 5760000"/>
                <a:gd name="connsiteY26" fmla="*/ 345474 h 418549"/>
                <a:gd name="connsiteX27" fmla="*/ 3681412 w 5760000"/>
                <a:gd name="connsiteY27" fmla="*/ 314518 h 418549"/>
                <a:gd name="connsiteX28" fmla="*/ 3509962 w 5760000"/>
                <a:gd name="connsiteY28" fmla="*/ 335949 h 418549"/>
                <a:gd name="connsiteX29" fmla="*/ 3328987 w 5760000"/>
                <a:gd name="connsiteY29" fmla="*/ 409768 h 418549"/>
                <a:gd name="connsiteX30" fmla="*/ 3143249 w 5760000"/>
                <a:gd name="connsiteY30" fmla="*/ 412149 h 418549"/>
                <a:gd name="connsiteX31" fmla="*/ 2981324 w 5760000"/>
                <a:gd name="connsiteY31" fmla="*/ 364524 h 418549"/>
                <a:gd name="connsiteX32" fmla="*/ 2838449 w 5760000"/>
                <a:gd name="connsiteY32" fmla="*/ 340712 h 418549"/>
                <a:gd name="connsiteX33" fmla="*/ 2643187 w 5760000"/>
                <a:gd name="connsiteY33" fmla="*/ 383574 h 418549"/>
                <a:gd name="connsiteX34" fmla="*/ 2476499 w 5760000"/>
                <a:gd name="connsiteY34" fmla="*/ 383575 h 418549"/>
                <a:gd name="connsiteX35" fmla="*/ 2319337 w 5760000"/>
                <a:gd name="connsiteY35" fmla="*/ 331187 h 418549"/>
                <a:gd name="connsiteX36" fmla="*/ 2135980 w 5760000"/>
                <a:gd name="connsiteY36" fmla="*/ 243081 h 418549"/>
                <a:gd name="connsiteX37" fmla="*/ 1971674 w 5760000"/>
                <a:gd name="connsiteY37" fmla="*/ 235937 h 418549"/>
                <a:gd name="connsiteX38" fmla="*/ 1771649 w 5760000"/>
                <a:gd name="connsiteY38" fmla="*/ 269274 h 418549"/>
                <a:gd name="connsiteX39" fmla="*/ 1614487 w 5760000"/>
                <a:gd name="connsiteY39" fmla="*/ 226412 h 418549"/>
                <a:gd name="connsiteX40" fmla="*/ 1462087 w 5760000"/>
                <a:gd name="connsiteY40" fmla="*/ 140687 h 418549"/>
                <a:gd name="connsiteX41" fmla="*/ 1300162 w 5760000"/>
                <a:gd name="connsiteY41" fmla="*/ 102586 h 418549"/>
                <a:gd name="connsiteX42" fmla="*/ 1133474 w 5760000"/>
                <a:gd name="connsiteY42" fmla="*/ 121637 h 418549"/>
                <a:gd name="connsiteX43" fmla="*/ 947737 w 5760000"/>
                <a:gd name="connsiteY43" fmla="*/ 162117 h 418549"/>
                <a:gd name="connsiteX44" fmla="*/ 802480 w 5760000"/>
                <a:gd name="connsiteY44" fmla="*/ 154974 h 418549"/>
                <a:gd name="connsiteX45" fmla="*/ 676274 w 5760000"/>
                <a:gd name="connsiteY45" fmla="*/ 102587 h 418549"/>
                <a:gd name="connsiteX46" fmla="*/ 466724 w 5760000"/>
                <a:gd name="connsiteY46" fmla="*/ 121637 h 418549"/>
                <a:gd name="connsiteX47" fmla="*/ 307180 w 5760000"/>
                <a:gd name="connsiteY47" fmla="*/ 183550 h 418549"/>
                <a:gd name="connsiteX48" fmla="*/ 185737 w 5760000"/>
                <a:gd name="connsiteY48" fmla="*/ 216887 h 418549"/>
                <a:gd name="connsiteX49" fmla="*/ 9525 w 5760000"/>
                <a:gd name="connsiteY49" fmla="*/ 190693 h 418549"/>
                <a:gd name="connsiteX50" fmla="*/ 0 w 5760000"/>
                <a:gd name="connsiteY50" fmla="*/ 190282 h 418549"/>
                <a:gd name="connsiteX51" fmla="*/ 0 w 5760000"/>
                <a:gd name="connsiteY51" fmla="*/ 90260 h 418549"/>
                <a:gd name="connsiteX52" fmla="*/ 15422 w 5760000"/>
                <a:gd name="connsiteY52" fmla="*/ 88300 h 418549"/>
                <a:gd name="connsiteX53" fmla="*/ 95249 w 5760000"/>
                <a:gd name="connsiteY53" fmla="*/ 78775 h 418549"/>
                <a:gd name="connsiteX54" fmla="*/ 557212 w 5760000"/>
                <a:gd name="connsiteY54" fmla="*/ 31149 h 418549"/>
                <a:gd name="connsiteX55" fmla="*/ 990599 w 5760000"/>
                <a:gd name="connsiteY55" fmla="*/ 193 h 41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760000" h="418549">
                  <a:moveTo>
                    <a:pt x="990599" y="193"/>
                  </a:moveTo>
                  <a:cubicBezTo>
                    <a:pt x="1141412" y="2574"/>
                    <a:pt x="1313259" y="24799"/>
                    <a:pt x="1462087" y="45436"/>
                  </a:cubicBezTo>
                  <a:cubicBezTo>
                    <a:pt x="1610915" y="66073"/>
                    <a:pt x="1735931" y="97823"/>
                    <a:pt x="1883568" y="124017"/>
                  </a:cubicBezTo>
                  <a:cubicBezTo>
                    <a:pt x="2031206" y="150211"/>
                    <a:pt x="2188765" y="181168"/>
                    <a:pt x="2347912" y="202599"/>
                  </a:cubicBezTo>
                  <a:cubicBezTo>
                    <a:pt x="2507059" y="224030"/>
                    <a:pt x="2651918" y="246653"/>
                    <a:pt x="2838449" y="252606"/>
                  </a:cubicBezTo>
                  <a:cubicBezTo>
                    <a:pt x="3024980" y="258559"/>
                    <a:pt x="3262708" y="249034"/>
                    <a:pt x="3467099" y="238318"/>
                  </a:cubicBezTo>
                  <a:cubicBezTo>
                    <a:pt x="3671490" y="227602"/>
                    <a:pt x="3898899" y="206965"/>
                    <a:pt x="4064793" y="188312"/>
                  </a:cubicBezTo>
                  <a:cubicBezTo>
                    <a:pt x="4230687" y="169659"/>
                    <a:pt x="4302918" y="138305"/>
                    <a:pt x="4462462" y="126399"/>
                  </a:cubicBezTo>
                  <a:cubicBezTo>
                    <a:pt x="4622006" y="114493"/>
                    <a:pt x="4856162" y="112112"/>
                    <a:pt x="5022056" y="116874"/>
                  </a:cubicBezTo>
                  <a:cubicBezTo>
                    <a:pt x="5187950" y="121637"/>
                    <a:pt x="5339952" y="143068"/>
                    <a:pt x="5457824" y="154974"/>
                  </a:cubicBezTo>
                  <a:cubicBezTo>
                    <a:pt x="5575696" y="166880"/>
                    <a:pt x="5655468" y="177199"/>
                    <a:pt x="5729287" y="188312"/>
                  </a:cubicBezTo>
                  <a:lnTo>
                    <a:pt x="5760000" y="193863"/>
                  </a:lnTo>
                  <a:lnTo>
                    <a:pt x="5760000" y="280685"/>
                  </a:lnTo>
                  <a:lnTo>
                    <a:pt x="5750718" y="281180"/>
                  </a:lnTo>
                  <a:cubicBezTo>
                    <a:pt x="5709443" y="280386"/>
                    <a:pt x="5691187" y="261337"/>
                    <a:pt x="5657849" y="254987"/>
                  </a:cubicBezTo>
                  <a:cubicBezTo>
                    <a:pt x="5624512" y="248637"/>
                    <a:pt x="5584031" y="239111"/>
                    <a:pt x="5536406" y="243080"/>
                  </a:cubicBezTo>
                  <a:cubicBezTo>
                    <a:pt x="5488781" y="247049"/>
                    <a:pt x="5427265" y="274433"/>
                    <a:pt x="5372099" y="278799"/>
                  </a:cubicBezTo>
                  <a:cubicBezTo>
                    <a:pt x="5316933" y="283165"/>
                    <a:pt x="5260975" y="281974"/>
                    <a:pt x="5205412" y="269274"/>
                  </a:cubicBezTo>
                  <a:cubicBezTo>
                    <a:pt x="5149849" y="256574"/>
                    <a:pt x="5104208" y="211330"/>
                    <a:pt x="5038724" y="202599"/>
                  </a:cubicBezTo>
                  <a:cubicBezTo>
                    <a:pt x="4973240" y="193868"/>
                    <a:pt x="4866481" y="206965"/>
                    <a:pt x="4812506" y="216887"/>
                  </a:cubicBezTo>
                  <a:cubicBezTo>
                    <a:pt x="4758531" y="226809"/>
                    <a:pt x="4750196" y="251416"/>
                    <a:pt x="4714874" y="262131"/>
                  </a:cubicBezTo>
                  <a:cubicBezTo>
                    <a:pt x="4679552" y="272846"/>
                    <a:pt x="4642246" y="285546"/>
                    <a:pt x="4600574" y="281180"/>
                  </a:cubicBezTo>
                  <a:cubicBezTo>
                    <a:pt x="4558902" y="276814"/>
                    <a:pt x="4518024" y="243477"/>
                    <a:pt x="4464843" y="235937"/>
                  </a:cubicBezTo>
                  <a:cubicBezTo>
                    <a:pt x="4411662" y="228397"/>
                    <a:pt x="4337050" y="223237"/>
                    <a:pt x="4281487" y="235937"/>
                  </a:cubicBezTo>
                  <a:cubicBezTo>
                    <a:pt x="4225924" y="248637"/>
                    <a:pt x="4181871" y="290706"/>
                    <a:pt x="4131468" y="312137"/>
                  </a:cubicBezTo>
                  <a:cubicBezTo>
                    <a:pt x="4081065" y="333568"/>
                    <a:pt x="4028676" y="358969"/>
                    <a:pt x="3979067" y="364525"/>
                  </a:cubicBezTo>
                  <a:cubicBezTo>
                    <a:pt x="3929458" y="370081"/>
                    <a:pt x="3883421" y="353809"/>
                    <a:pt x="3833812" y="345474"/>
                  </a:cubicBezTo>
                  <a:cubicBezTo>
                    <a:pt x="3784203" y="337140"/>
                    <a:pt x="3735387" y="316106"/>
                    <a:pt x="3681412" y="314518"/>
                  </a:cubicBezTo>
                  <a:cubicBezTo>
                    <a:pt x="3627437" y="312931"/>
                    <a:pt x="3568699" y="320074"/>
                    <a:pt x="3509962" y="335949"/>
                  </a:cubicBezTo>
                  <a:cubicBezTo>
                    <a:pt x="3451225" y="351824"/>
                    <a:pt x="3390106" y="397068"/>
                    <a:pt x="3328987" y="409768"/>
                  </a:cubicBezTo>
                  <a:cubicBezTo>
                    <a:pt x="3267868" y="422468"/>
                    <a:pt x="3201193" y="419690"/>
                    <a:pt x="3143249" y="412149"/>
                  </a:cubicBezTo>
                  <a:cubicBezTo>
                    <a:pt x="3085305" y="404608"/>
                    <a:pt x="3032124" y="376430"/>
                    <a:pt x="2981324" y="364524"/>
                  </a:cubicBezTo>
                  <a:cubicBezTo>
                    <a:pt x="2930524" y="352618"/>
                    <a:pt x="2894805" y="337537"/>
                    <a:pt x="2838449" y="340712"/>
                  </a:cubicBezTo>
                  <a:cubicBezTo>
                    <a:pt x="2782093" y="343887"/>
                    <a:pt x="2703512" y="376430"/>
                    <a:pt x="2643187" y="383574"/>
                  </a:cubicBezTo>
                  <a:cubicBezTo>
                    <a:pt x="2582862" y="390718"/>
                    <a:pt x="2530474" y="392306"/>
                    <a:pt x="2476499" y="383575"/>
                  </a:cubicBezTo>
                  <a:cubicBezTo>
                    <a:pt x="2422524" y="374844"/>
                    <a:pt x="2376090" y="354603"/>
                    <a:pt x="2319337" y="331187"/>
                  </a:cubicBezTo>
                  <a:cubicBezTo>
                    <a:pt x="2262584" y="307771"/>
                    <a:pt x="2193924" y="258956"/>
                    <a:pt x="2135980" y="243081"/>
                  </a:cubicBezTo>
                  <a:cubicBezTo>
                    <a:pt x="2078036" y="227206"/>
                    <a:pt x="2032396" y="231572"/>
                    <a:pt x="1971674" y="235937"/>
                  </a:cubicBezTo>
                  <a:cubicBezTo>
                    <a:pt x="1910952" y="240302"/>
                    <a:pt x="1831180" y="270861"/>
                    <a:pt x="1771649" y="269274"/>
                  </a:cubicBezTo>
                  <a:cubicBezTo>
                    <a:pt x="1712118" y="267687"/>
                    <a:pt x="1666081" y="247843"/>
                    <a:pt x="1614487" y="226412"/>
                  </a:cubicBezTo>
                  <a:cubicBezTo>
                    <a:pt x="1562893" y="204981"/>
                    <a:pt x="1514475" y="161325"/>
                    <a:pt x="1462087" y="140687"/>
                  </a:cubicBezTo>
                  <a:cubicBezTo>
                    <a:pt x="1409700" y="120049"/>
                    <a:pt x="1354931" y="105761"/>
                    <a:pt x="1300162" y="102586"/>
                  </a:cubicBezTo>
                  <a:cubicBezTo>
                    <a:pt x="1245393" y="99411"/>
                    <a:pt x="1192212" y="111715"/>
                    <a:pt x="1133474" y="121637"/>
                  </a:cubicBezTo>
                  <a:cubicBezTo>
                    <a:pt x="1074737" y="131559"/>
                    <a:pt x="1002903" y="156561"/>
                    <a:pt x="947737" y="162117"/>
                  </a:cubicBezTo>
                  <a:cubicBezTo>
                    <a:pt x="892571" y="167673"/>
                    <a:pt x="847724" y="164896"/>
                    <a:pt x="802480" y="154974"/>
                  </a:cubicBezTo>
                  <a:cubicBezTo>
                    <a:pt x="757236" y="145052"/>
                    <a:pt x="732233" y="108143"/>
                    <a:pt x="676274" y="102587"/>
                  </a:cubicBezTo>
                  <a:cubicBezTo>
                    <a:pt x="620315" y="97031"/>
                    <a:pt x="528240" y="108143"/>
                    <a:pt x="466724" y="121637"/>
                  </a:cubicBezTo>
                  <a:cubicBezTo>
                    <a:pt x="405208" y="135131"/>
                    <a:pt x="354011" y="167675"/>
                    <a:pt x="307180" y="183550"/>
                  </a:cubicBezTo>
                  <a:cubicBezTo>
                    <a:pt x="260349" y="199425"/>
                    <a:pt x="235346" y="215697"/>
                    <a:pt x="185737" y="216887"/>
                  </a:cubicBezTo>
                  <a:cubicBezTo>
                    <a:pt x="136128" y="218077"/>
                    <a:pt x="57150" y="196249"/>
                    <a:pt x="9525" y="190693"/>
                  </a:cubicBezTo>
                  <a:lnTo>
                    <a:pt x="0" y="190282"/>
                  </a:lnTo>
                  <a:lnTo>
                    <a:pt x="0" y="90260"/>
                  </a:lnTo>
                  <a:lnTo>
                    <a:pt x="15422" y="88300"/>
                  </a:lnTo>
                  <a:cubicBezTo>
                    <a:pt x="39662" y="85423"/>
                    <a:pt x="66277" y="82347"/>
                    <a:pt x="95249" y="78775"/>
                  </a:cubicBezTo>
                  <a:cubicBezTo>
                    <a:pt x="211137" y="64488"/>
                    <a:pt x="407987" y="44246"/>
                    <a:pt x="557212" y="31149"/>
                  </a:cubicBezTo>
                  <a:cubicBezTo>
                    <a:pt x="706437" y="18052"/>
                    <a:pt x="839787" y="-2188"/>
                    <a:pt x="990599" y="193"/>
                  </a:cubicBezTo>
                  <a:close/>
                </a:path>
              </a:pathLst>
            </a:custGeom>
            <a:gradFill flip="none" rotWithShape="1">
              <a:gsLst>
                <a:gs pos="74300">
                  <a:srgbClr val="963246"/>
                </a:gs>
                <a:gs pos="23850">
                  <a:srgbClr val="663664"/>
                </a:gs>
                <a:gs pos="0">
                  <a:srgbClr val="242650"/>
                </a:gs>
                <a:gs pos="50000">
                  <a:srgbClr val="9A456F"/>
                </a:gs>
                <a:gs pos="100000">
                  <a:srgbClr val="AD2F3D"/>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p:cNvSpPr/>
            <p:nvPr/>
          </p:nvSpPr>
          <p:spPr>
            <a:xfrm>
              <a:off x="6567487" y="2543178"/>
              <a:ext cx="93600" cy="54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椭圆 73"/>
            <p:cNvSpPr/>
            <p:nvPr/>
          </p:nvSpPr>
          <p:spPr>
            <a:xfrm rot="-300000">
              <a:off x="7315206" y="2495541"/>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p:cNvSpPr/>
            <p:nvPr/>
          </p:nvSpPr>
          <p:spPr>
            <a:xfrm>
              <a:off x="7991480" y="2409817"/>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p:cNvSpPr/>
            <p:nvPr/>
          </p:nvSpPr>
          <p:spPr>
            <a:xfrm>
              <a:off x="8658229" y="2428454"/>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p:cNvSpPr/>
            <p:nvPr/>
          </p:nvSpPr>
          <p:spPr>
            <a:xfrm>
              <a:off x="5836494" y="2514178"/>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p:cNvSpPr/>
            <p:nvPr/>
          </p:nvSpPr>
          <p:spPr>
            <a:xfrm rot="300000">
              <a:off x="5081594" y="2391180"/>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p:cNvSpPr/>
            <p:nvPr/>
          </p:nvSpPr>
          <p:spPr>
            <a:xfrm>
              <a:off x="4271969" y="2300279"/>
              <a:ext cx="86400" cy="396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p:cNvSpPr/>
            <p:nvPr/>
          </p:nvSpPr>
          <p:spPr>
            <a:xfrm rot="-300000">
              <a:off x="3552832" y="2351580"/>
              <a:ext cx="86400" cy="396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1" name="组合 80"/>
            <p:cNvGrpSpPr>
              <a:grpSpLocks noChangeAspect="1"/>
            </p:cNvGrpSpPr>
            <p:nvPr/>
          </p:nvGrpSpPr>
          <p:grpSpPr>
            <a:xfrm>
              <a:off x="5201852" y="402254"/>
              <a:ext cx="835397" cy="792000"/>
              <a:chOff x="4511822" y="2924947"/>
              <a:chExt cx="2771999" cy="2628001"/>
            </a:xfrm>
            <a:effectLst>
              <a:outerShdw blurRad="50800" dist="38100" dir="2700000" algn="tl" rotWithShape="0">
                <a:prstClr val="black">
                  <a:alpha val="40000"/>
                </a:prstClr>
              </a:outerShdw>
            </a:effectLst>
          </p:grpSpPr>
          <p:sp>
            <p:nvSpPr>
              <p:cNvPr id="322" name="椭圆 321"/>
              <p:cNvSpPr/>
              <p:nvPr/>
            </p:nvSpPr>
            <p:spPr>
              <a:xfrm>
                <a:off x="4511822" y="2924947"/>
                <a:ext cx="2771999" cy="2628001"/>
              </a:xfrm>
              <a:prstGeom prst="ellipse">
                <a:avLst/>
              </a:prstGeom>
              <a:solidFill>
                <a:srgbClr val="E93C58"/>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23" name="椭圆 322"/>
              <p:cNvSpPr/>
              <p:nvPr/>
            </p:nvSpPr>
            <p:spPr>
              <a:xfrm>
                <a:off x="4934347" y="3342134"/>
                <a:ext cx="1908000" cy="1836000"/>
              </a:xfrm>
              <a:prstGeom prst="ellipse">
                <a:avLst/>
              </a:prstGeom>
              <a:solidFill>
                <a:srgbClr val="EA2647"/>
              </a:solidFill>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24" name="任意多边形 323"/>
              <p:cNvSpPr/>
              <p:nvPr/>
            </p:nvSpPr>
            <p:spPr>
              <a:xfrm>
                <a:off x="4779616" y="3147036"/>
                <a:ext cx="1563563" cy="1048405"/>
              </a:xfrm>
              <a:custGeom>
                <a:avLst/>
                <a:gdLst>
                  <a:gd name="connsiteX0" fmla="*/ 527675 w 1563563"/>
                  <a:gd name="connsiteY0" fmla="*/ 95785 h 1048405"/>
                  <a:gd name="connsiteX1" fmla="*/ 216590 w 1563563"/>
                  <a:gd name="connsiteY1" fmla="*/ 340882 h 1048405"/>
                  <a:gd name="connsiteX2" fmla="*/ 37481 w 1563563"/>
                  <a:gd name="connsiteY2" fmla="*/ 717954 h 1048405"/>
                  <a:gd name="connsiteX3" fmla="*/ 18627 w 1563563"/>
                  <a:gd name="connsiteY3" fmla="*/ 1047892 h 1048405"/>
                  <a:gd name="connsiteX4" fmla="*/ 254297 w 1563563"/>
                  <a:gd name="connsiteY4" fmla="*/ 783941 h 1048405"/>
                  <a:gd name="connsiteX5" fmla="*/ 565382 w 1563563"/>
                  <a:gd name="connsiteY5" fmla="*/ 406869 h 1048405"/>
                  <a:gd name="connsiteX6" fmla="*/ 1121563 w 1563563"/>
                  <a:gd name="connsiteY6" fmla="*/ 227760 h 1048405"/>
                  <a:gd name="connsiteX7" fmla="*/ 1470355 w 1563563"/>
                  <a:gd name="connsiteY7" fmla="*/ 246613 h 1048405"/>
                  <a:gd name="connsiteX8" fmla="*/ 1536343 w 1563563"/>
                  <a:gd name="connsiteY8" fmla="*/ 124065 h 1048405"/>
                  <a:gd name="connsiteX9" fmla="*/ 1083856 w 1563563"/>
                  <a:gd name="connsiteY9" fmla="*/ 1517 h 1048405"/>
                  <a:gd name="connsiteX10" fmla="*/ 621943 w 1563563"/>
                  <a:gd name="connsiteY10" fmla="*/ 58077 h 1048405"/>
                  <a:gd name="connsiteX11" fmla="*/ 527675 w 1563563"/>
                  <a:gd name="connsiteY11" fmla="*/ 95785 h 1048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3563" h="1048405">
                    <a:moveTo>
                      <a:pt x="527675" y="95785"/>
                    </a:moveTo>
                    <a:cubicBezTo>
                      <a:pt x="460116" y="142919"/>
                      <a:pt x="298289" y="237187"/>
                      <a:pt x="216590" y="340882"/>
                    </a:cubicBezTo>
                    <a:cubicBezTo>
                      <a:pt x="134891" y="444577"/>
                      <a:pt x="70475" y="600119"/>
                      <a:pt x="37481" y="717954"/>
                    </a:cubicBezTo>
                    <a:cubicBezTo>
                      <a:pt x="4487" y="835789"/>
                      <a:pt x="-17509" y="1036894"/>
                      <a:pt x="18627" y="1047892"/>
                    </a:cubicBezTo>
                    <a:cubicBezTo>
                      <a:pt x="54763" y="1058890"/>
                      <a:pt x="163171" y="890778"/>
                      <a:pt x="254297" y="783941"/>
                    </a:cubicBezTo>
                    <a:cubicBezTo>
                      <a:pt x="345423" y="677104"/>
                      <a:pt x="420838" y="499566"/>
                      <a:pt x="565382" y="406869"/>
                    </a:cubicBezTo>
                    <a:cubicBezTo>
                      <a:pt x="709926" y="314172"/>
                      <a:pt x="970734" y="254469"/>
                      <a:pt x="1121563" y="227760"/>
                    </a:cubicBezTo>
                    <a:cubicBezTo>
                      <a:pt x="1272392" y="201051"/>
                      <a:pt x="1401225" y="263895"/>
                      <a:pt x="1470355" y="246613"/>
                    </a:cubicBezTo>
                    <a:cubicBezTo>
                      <a:pt x="1539485" y="229331"/>
                      <a:pt x="1600759" y="164914"/>
                      <a:pt x="1536343" y="124065"/>
                    </a:cubicBezTo>
                    <a:cubicBezTo>
                      <a:pt x="1471927" y="83216"/>
                      <a:pt x="1236256" y="12515"/>
                      <a:pt x="1083856" y="1517"/>
                    </a:cubicBezTo>
                    <a:cubicBezTo>
                      <a:pt x="931456" y="-9481"/>
                      <a:pt x="714640" y="42366"/>
                      <a:pt x="621943" y="58077"/>
                    </a:cubicBezTo>
                    <a:cubicBezTo>
                      <a:pt x="529246" y="73788"/>
                      <a:pt x="595234" y="48651"/>
                      <a:pt x="527675" y="95785"/>
                    </a:cubicBezTo>
                    <a:close/>
                  </a:path>
                </a:pathLst>
              </a:custGeom>
              <a:solidFill>
                <a:schemeClr val="bg1"/>
              </a:solidFill>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25" name="任意多边形 324"/>
              <p:cNvSpPr/>
              <p:nvPr/>
            </p:nvSpPr>
            <p:spPr>
              <a:xfrm>
                <a:off x="5872795" y="4576214"/>
                <a:ext cx="1088811" cy="789939"/>
              </a:xfrm>
              <a:custGeom>
                <a:avLst/>
                <a:gdLst>
                  <a:gd name="connsiteX0" fmla="*/ 119183 w 1094768"/>
                  <a:gd name="connsiteY0" fmla="*/ 787638 h 790013"/>
                  <a:gd name="connsiteX1" fmla="*/ 731925 w 1094768"/>
                  <a:gd name="connsiteY1" fmla="*/ 589675 h 790013"/>
                  <a:gd name="connsiteX2" fmla="*/ 1061863 w 1094768"/>
                  <a:gd name="connsiteY2" fmla="*/ 231456 h 790013"/>
                  <a:gd name="connsiteX3" fmla="*/ 1071290 w 1094768"/>
                  <a:gd name="connsiteY3" fmla="*/ 5213 h 790013"/>
                  <a:gd name="connsiteX4" fmla="*/ 958168 w 1094768"/>
                  <a:gd name="connsiteY4" fmla="*/ 90054 h 790013"/>
                  <a:gd name="connsiteX5" fmla="*/ 760205 w 1094768"/>
                  <a:gd name="connsiteY5" fmla="*/ 288017 h 790013"/>
                  <a:gd name="connsiteX6" fmla="*/ 449121 w 1094768"/>
                  <a:gd name="connsiteY6" fmla="*/ 467126 h 790013"/>
                  <a:gd name="connsiteX7" fmla="*/ 72049 w 1094768"/>
                  <a:gd name="connsiteY7" fmla="*/ 608528 h 790013"/>
                  <a:gd name="connsiteX8" fmla="*/ 6061 w 1094768"/>
                  <a:gd name="connsiteY8" fmla="*/ 693370 h 790013"/>
                  <a:gd name="connsiteX9" fmla="*/ 119183 w 1094768"/>
                  <a:gd name="connsiteY9" fmla="*/ 787638 h 790013"/>
                  <a:gd name="connsiteX0" fmla="*/ 119183 w 1094768"/>
                  <a:gd name="connsiteY0" fmla="*/ 787638 h 790013"/>
                  <a:gd name="connsiteX1" fmla="*/ 731925 w 1094768"/>
                  <a:gd name="connsiteY1" fmla="*/ 589675 h 790013"/>
                  <a:gd name="connsiteX2" fmla="*/ 1061863 w 1094768"/>
                  <a:gd name="connsiteY2" fmla="*/ 231456 h 790013"/>
                  <a:gd name="connsiteX3" fmla="*/ 1071290 w 1094768"/>
                  <a:gd name="connsiteY3" fmla="*/ 5213 h 790013"/>
                  <a:gd name="connsiteX4" fmla="*/ 958168 w 1094768"/>
                  <a:gd name="connsiteY4" fmla="*/ 90054 h 790013"/>
                  <a:gd name="connsiteX5" fmla="*/ 760205 w 1094768"/>
                  <a:gd name="connsiteY5" fmla="*/ 288017 h 790013"/>
                  <a:gd name="connsiteX6" fmla="*/ 449121 w 1094768"/>
                  <a:gd name="connsiteY6" fmla="*/ 485979 h 790013"/>
                  <a:gd name="connsiteX7" fmla="*/ 72049 w 1094768"/>
                  <a:gd name="connsiteY7" fmla="*/ 608528 h 790013"/>
                  <a:gd name="connsiteX8" fmla="*/ 6061 w 1094768"/>
                  <a:gd name="connsiteY8" fmla="*/ 693370 h 790013"/>
                  <a:gd name="connsiteX9" fmla="*/ 119183 w 1094768"/>
                  <a:gd name="connsiteY9" fmla="*/ 787638 h 790013"/>
                  <a:gd name="connsiteX0" fmla="*/ 113226 w 1088811"/>
                  <a:gd name="connsiteY0" fmla="*/ 787638 h 789939"/>
                  <a:gd name="connsiteX1" fmla="*/ 725968 w 1088811"/>
                  <a:gd name="connsiteY1" fmla="*/ 589675 h 789939"/>
                  <a:gd name="connsiteX2" fmla="*/ 1055906 w 1088811"/>
                  <a:gd name="connsiteY2" fmla="*/ 231456 h 789939"/>
                  <a:gd name="connsiteX3" fmla="*/ 1065333 w 1088811"/>
                  <a:gd name="connsiteY3" fmla="*/ 5213 h 789939"/>
                  <a:gd name="connsiteX4" fmla="*/ 952211 w 1088811"/>
                  <a:gd name="connsiteY4" fmla="*/ 90054 h 789939"/>
                  <a:gd name="connsiteX5" fmla="*/ 754248 w 1088811"/>
                  <a:gd name="connsiteY5" fmla="*/ 288017 h 789939"/>
                  <a:gd name="connsiteX6" fmla="*/ 443164 w 1088811"/>
                  <a:gd name="connsiteY6" fmla="*/ 485979 h 789939"/>
                  <a:gd name="connsiteX7" fmla="*/ 113226 w 1088811"/>
                  <a:gd name="connsiteY7" fmla="*/ 627381 h 789939"/>
                  <a:gd name="connsiteX8" fmla="*/ 104 w 1088811"/>
                  <a:gd name="connsiteY8" fmla="*/ 693370 h 789939"/>
                  <a:gd name="connsiteX9" fmla="*/ 113226 w 1088811"/>
                  <a:gd name="connsiteY9" fmla="*/ 787638 h 7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8811" h="789939">
                    <a:moveTo>
                      <a:pt x="113226" y="787638"/>
                    </a:moveTo>
                    <a:cubicBezTo>
                      <a:pt x="234203" y="770355"/>
                      <a:pt x="568855" y="682372"/>
                      <a:pt x="725968" y="589675"/>
                    </a:cubicBezTo>
                    <a:cubicBezTo>
                      <a:pt x="883081" y="496978"/>
                      <a:pt x="999345" y="328866"/>
                      <a:pt x="1055906" y="231456"/>
                    </a:cubicBezTo>
                    <a:cubicBezTo>
                      <a:pt x="1112467" y="134046"/>
                      <a:pt x="1082615" y="28780"/>
                      <a:pt x="1065333" y="5213"/>
                    </a:cubicBezTo>
                    <a:cubicBezTo>
                      <a:pt x="1048051" y="-18354"/>
                      <a:pt x="1004058" y="42920"/>
                      <a:pt x="952211" y="90054"/>
                    </a:cubicBezTo>
                    <a:cubicBezTo>
                      <a:pt x="900364" y="137188"/>
                      <a:pt x="839089" y="222030"/>
                      <a:pt x="754248" y="288017"/>
                    </a:cubicBezTo>
                    <a:cubicBezTo>
                      <a:pt x="669407" y="354005"/>
                      <a:pt x="550001" y="429418"/>
                      <a:pt x="443164" y="485979"/>
                    </a:cubicBezTo>
                    <a:cubicBezTo>
                      <a:pt x="336327" y="542540"/>
                      <a:pt x="187069" y="589674"/>
                      <a:pt x="113226" y="627381"/>
                    </a:cubicBezTo>
                    <a:cubicBezTo>
                      <a:pt x="39383" y="665088"/>
                      <a:pt x="104" y="666661"/>
                      <a:pt x="104" y="693370"/>
                    </a:cubicBezTo>
                    <a:cubicBezTo>
                      <a:pt x="104" y="720079"/>
                      <a:pt x="-7751" y="804921"/>
                      <a:pt x="113226" y="787638"/>
                    </a:cubicBezTo>
                    <a:close/>
                  </a:path>
                </a:pathLst>
              </a:custGeom>
              <a:solidFill>
                <a:schemeClr val="bg1"/>
              </a:solidFill>
              <a:effectLst>
                <a:softEdge rad="190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26" name="椭圆 325"/>
              <p:cNvSpPr/>
              <p:nvPr/>
            </p:nvSpPr>
            <p:spPr>
              <a:xfrm>
                <a:off x="5124056" y="3566752"/>
                <a:ext cx="1476000" cy="1403952"/>
              </a:xfrm>
              <a:prstGeom prst="ellipse">
                <a:avLst/>
              </a:prstGeom>
              <a:solidFill>
                <a:srgbClr val="F26482"/>
              </a:solidFill>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grpSp>
        <p:grpSp>
          <p:nvGrpSpPr>
            <p:cNvPr id="82" name="组合 81"/>
            <p:cNvGrpSpPr>
              <a:grpSpLocks noChangeAspect="1"/>
            </p:cNvGrpSpPr>
            <p:nvPr/>
          </p:nvGrpSpPr>
          <p:grpSpPr>
            <a:xfrm>
              <a:off x="6528754" y="408639"/>
              <a:ext cx="835397" cy="792000"/>
              <a:chOff x="4511822" y="2924947"/>
              <a:chExt cx="2771999" cy="2628001"/>
            </a:xfrm>
            <a:effectLst>
              <a:outerShdw blurRad="50800" dist="38100" dir="2700000" algn="tl" rotWithShape="0">
                <a:prstClr val="black">
                  <a:alpha val="40000"/>
                </a:prstClr>
              </a:outerShdw>
            </a:effectLst>
          </p:grpSpPr>
          <p:sp>
            <p:nvSpPr>
              <p:cNvPr id="317" name="椭圆 316"/>
              <p:cNvSpPr/>
              <p:nvPr/>
            </p:nvSpPr>
            <p:spPr>
              <a:xfrm>
                <a:off x="4511822" y="2924947"/>
                <a:ext cx="2771999" cy="2628001"/>
              </a:xfrm>
              <a:prstGeom prst="ellipse">
                <a:avLst/>
              </a:prstGeom>
              <a:solidFill>
                <a:srgbClr val="404B7B"/>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18" name="椭圆 317"/>
              <p:cNvSpPr/>
              <p:nvPr/>
            </p:nvSpPr>
            <p:spPr>
              <a:xfrm>
                <a:off x="4934347" y="3342134"/>
                <a:ext cx="1908000" cy="1836000"/>
              </a:xfrm>
              <a:prstGeom prst="ellipse">
                <a:avLst/>
              </a:prstGeom>
              <a:solidFill>
                <a:srgbClr val="7384A6"/>
              </a:solidFill>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19" name="任意多边形 318"/>
              <p:cNvSpPr/>
              <p:nvPr/>
            </p:nvSpPr>
            <p:spPr>
              <a:xfrm>
                <a:off x="4779616" y="3147036"/>
                <a:ext cx="1563563" cy="1048405"/>
              </a:xfrm>
              <a:custGeom>
                <a:avLst/>
                <a:gdLst>
                  <a:gd name="connsiteX0" fmla="*/ 527675 w 1563563"/>
                  <a:gd name="connsiteY0" fmla="*/ 95785 h 1048405"/>
                  <a:gd name="connsiteX1" fmla="*/ 216590 w 1563563"/>
                  <a:gd name="connsiteY1" fmla="*/ 340882 h 1048405"/>
                  <a:gd name="connsiteX2" fmla="*/ 37481 w 1563563"/>
                  <a:gd name="connsiteY2" fmla="*/ 717954 h 1048405"/>
                  <a:gd name="connsiteX3" fmla="*/ 18627 w 1563563"/>
                  <a:gd name="connsiteY3" fmla="*/ 1047892 h 1048405"/>
                  <a:gd name="connsiteX4" fmla="*/ 254297 w 1563563"/>
                  <a:gd name="connsiteY4" fmla="*/ 783941 h 1048405"/>
                  <a:gd name="connsiteX5" fmla="*/ 565382 w 1563563"/>
                  <a:gd name="connsiteY5" fmla="*/ 406869 h 1048405"/>
                  <a:gd name="connsiteX6" fmla="*/ 1121563 w 1563563"/>
                  <a:gd name="connsiteY6" fmla="*/ 227760 h 1048405"/>
                  <a:gd name="connsiteX7" fmla="*/ 1470355 w 1563563"/>
                  <a:gd name="connsiteY7" fmla="*/ 246613 h 1048405"/>
                  <a:gd name="connsiteX8" fmla="*/ 1536343 w 1563563"/>
                  <a:gd name="connsiteY8" fmla="*/ 124065 h 1048405"/>
                  <a:gd name="connsiteX9" fmla="*/ 1083856 w 1563563"/>
                  <a:gd name="connsiteY9" fmla="*/ 1517 h 1048405"/>
                  <a:gd name="connsiteX10" fmla="*/ 621943 w 1563563"/>
                  <a:gd name="connsiteY10" fmla="*/ 58077 h 1048405"/>
                  <a:gd name="connsiteX11" fmla="*/ 527675 w 1563563"/>
                  <a:gd name="connsiteY11" fmla="*/ 95785 h 1048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3563" h="1048405">
                    <a:moveTo>
                      <a:pt x="527675" y="95785"/>
                    </a:moveTo>
                    <a:cubicBezTo>
                      <a:pt x="460116" y="142919"/>
                      <a:pt x="298289" y="237187"/>
                      <a:pt x="216590" y="340882"/>
                    </a:cubicBezTo>
                    <a:cubicBezTo>
                      <a:pt x="134891" y="444577"/>
                      <a:pt x="70475" y="600119"/>
                      <a:pt x="37481" y="717954"/>
                    </a:cubicBezTo>
                    <a:cubicBezTo>
                      <a:pt x="4487" y="835789"/>
                      <a:pt x="-17509" y="1036894"/>
                      <a:pt x="18627" y="1047892"/>
                    </a:cubicBezTo>
                    <a:cubicBezTo>
                      <a:pt x="54763" y="1058890"/>
                      <a:pt x="163171" y="890778"/>
                      <a:pt x="254297" y="783941"/>
                    </a:cubicBezTo>
                    <a:cubicBezTo>
                      <a:pt x="345423" y="677104"/>
                      <a:pt x="420838" y="499566"/>
                      <a:pt x="565382" y="406869"/>
                    </a:cubicBezTo>
                    <a:cubicBezTo>
                      <a:pt x="709926" y="314172"/>
                      <a:pt x="970734" y="254469"/>
                      <a:pt x="1121563" y="227760"/>
                    </a:cubicBezTo>
                    <a:cubicBezTo>
                      <a:pt x="1272392" y="201051"/>
                      <a:pt x="1401225" y="263895"/>
                      <a:pt x="1470355" y="246613"/>
                    </a:cubicBezTo>
                    <a:cubicBezTo>
                      <a:pt x="1539485" y="229331"/>
                      <a:pt x="1600759" y="164914"/>
                      <a:pt x="1536343" y="124065"/>
                    </a:cubicBezTo>
                    <a:cubicBezTo>
                      <a:pt x="1471927" y="83216"/>
                      <a:pt x="1236256" y="12515"/>
                      <a:pt x="1083856" y="1517"/>
                    </a:cubicBezTo>
                    <a:cubicBezTo>
                      <a:pt x="931456" y="-9481"/>
                      <a:pt x="714640" y="42366"/>
                      <a:pt x="621943" y="58077"/>
                    </a:cubicBezTo>
                    <a:cubicBezTo>
                      <a:pt x="529246" y="73788"/>
                      <a:pt x="595234" y="48651"/>
                      <a:pt x="527675" y="95785"/>
                    </a:cubicBezTo>
                    <a:close/>
                  </a:path>
                </a:pathLst>
              </a:custGeom>
              <a:solidFill>
                <a:schemeClr val="bg1"/>
              </a:solidFill>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20" name="任意多边形 319"/>
              <p:cNvSpPr/>
              <p:nvPr/>
            </p:nvSpPr>
            <p:spPr>
              <a:xfrm>
                <a:off x="5872795" y="4576214"/>
                <a:ext cx="1088811" cy="789939"/>
              </a:xfrm>
              <a:custGeom>
                <a:avLst/>
                <a:gdLst>
                  <a:gd name="connsiteX0" fmla="*/ 119183 w 1094768"/>
                  <a:gd name="connsiteY0" fmla="*/ 787638 h 790013"/>
                  <a:gd name="connsiteX1" fmla="*/ 731925 w 1094768"/>
                  <a:gd name="connsiteY1" fmla="*/ 589675 h 790013"/>
                  <a:gd name="connsiteX2" fmla="*/ 1061863 w 1094768"/>
                  <a:gd name="connsiteY2" fmla="*/ 231456 h 790013"/>
                  <a:gd name="connsiteX3" fmla="*/ 1071290 w 1094768"/>
                  <a:gd name="connsiteY3" fmla="*/ 5213 h 790013"/>
                  <a:gd name="connsiteX4" fmla="*/ 958168 w 1094768"/>
                  <a:gd name="connsiteY4" fmla="*/ 90054 h 790013"/>
                  <a:gd name="connsiteX5" fmla="*/ 760205 w 1094768"/>
                  <a:gd name="connsiteY5" fmla="*/ 288017 h 790013"/>
                  <a:gd name="connsiteX6" fmla="*/ 449121 w 1094768"/>
                  <a:gd name="connsiteY6" fmla="*/ 467126 h 790013"/>
                  <a:gd name="connsiteX7" fmla="*/ 72049 w 1094768"/>
                  <a:gd name="connsiteY7" fmla="*/ 608528 h 790013"/>
                  <a:gd name="connsiteX8" fmla="*/ 6061 w 1094768"/>
                  <a:gd name="connsiteY8" fmla="*/ 693370 h 790013"/>
                  <a:gd name="connsiteX9" fmla="*/ 119183 w 1094768"/>
                  <a:gd name="connsiteY9" fmla="*/ 787638 h 790013"/>
                  <a:gd name="connsiteX0" fmla="*/ 119183 w 1094768"/>
                  <a:gd name="connsiteY0" fmla="*/ 787638 h 790013"/>
                  <a:gd name="connsiteX1" fmla="*/ 731925 w 1094768"/>
                  <a:gd name="connsiteY1" fmla="*/ 589675 h 790013"/>
                  <a:gd name="connsiteX2" fmla="*/ 1061863 w 1094768"/>
                  <a:gd name="connsiteY2" fmla="*/ 231456 h 790013"/>
                  <a:gd name="connsiteX3" fmla="*/ 1071290 w 1094768"/>
                  <a:gd name="connsiteY3" fmla="*/ 5213 h 790013"/>
                  <a:gd name="connsiteX4" fmla="*/ 958168 w 1094768"/>
                  <a:gd name="connsiteY4" fmla="*/ 90054 h 790013"/>
                  <a:gd name="connsiteX5" fmla="*/ 760205 w 1094768"/>
                  <a:gd name="connsiteY5" fmla="*/ 288017 h 790013"/>
                  <a:gd name="connsiteX6" fmla="*/ 449121 w 1094768"/>
                  <a:gd name="connsiteY6" fmla="*/ 485979 h 790013"/>
                  <a:gd name="connsiteX7" fmla="*/ 72049 w 1094768"/>
                  <a:gd name="connsiteY7" fmla="*/ 608528 h 790013"/>
                  <a:gd name="connsiteX8" fmla="*/ 6061 w 1094768"/>
                  <a:gd name="connsiteY8" fmla="*/ 693370 h 790013"/>
                  <a:gd name="connsiteX9" fmla="*/ 119183 w 1094768"/>
                  <a:gd name="connsiteY9" fmla="*/ 787638 h 790013"/>
                  <a:gd name="connsiteX0" fmla="*/ 113226 w 1088811"/>
                  <a:gd name="connsiteY0" fmla="*/ 787638 h 789939"/>
                  <a:gd name="connsiteX1" fmla="*/ 725968 w 1088811"/>
                  <a:gd name="connsiteY1" fmla="*/ 589675 h 789939"/>
                  <a:gd name="connsiteX2" fmla="*/ 1055906 w 1088811"/>
                  <a:gd name="connsiteY2" fmla="*/ 231456 h 789939"/>
                  <a:gd name="connsiteX3" fmla="*/ 1065333 w 1088811"/>
                  <a:gd name="connsiteY3" fmla="*/ 5213 h 789939"/>
                  <a:gd name="connsiteX4" fmla="*/ 952211 w 1088811"/>
                  <a:gd name="connsiteY4" fmla="*/ 90054 h 789939"/>
                  <a:gd name="connsiteX5" fmla="*/ 754248 w 1088811"/>
                  <a:gd name="connsiteY5" fmla="*/ 288017 h 789939"/>
                  <a:gd name="connsiteX6" fmla="*/ 443164 w 1088811"/>
                  <a:gd name="connsiteY6" fmla="*/ 485979 h 789939"/>
                  <a:gd name="connsiteX7" fmla="*/ 113226 w 1088811"/>
                  <a:gd name="connsiteY7" fmla="*/ 627381 h 789939"/>
                  <a:gd name="connsiteX8" fmla="*/ 104 w 1088811"/>
                  <a:gd name="connsiteY8" fmla="*/ 693370 h 789939"/>
                  <a:gd name="connsiteX9" fmla="*/ 113226 w 1088811"/>
                  <a:gd name="connsiteY9" fmla="*/ 787638 h 7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8811" h="789939">
                    <a:moveTo>
                      <a:pt x="113226" y="787638"/>
                    </a:moveTo>
                    <a:cubicBezTo>
                      <a:pt x="234203" y="770355"/>
                      <a:pt x="568855" y="682372"/>
                      <a:pt x="725968" y="589675"/>
                    </a:cubicBezTo>
                    <a:cubicBezTo>
                      <a:pt x="883081" y="496978"/>
                      <a:pt x="999345" y="328866"/>
                      <a:pt x="1055906" y="231456"/>
                    </a:cubicBezTo>
                    <a:cubicBezTo>
                      <a:pt x="1112467" y="134046"/>
                      <a:pt x="1082615" y="28780"/>
                      <a:pt x="1065333" y="5213"/>
                    </a:cubicBezTo>
                    <a:cubicBezTo>
                      <a:pt x="1048051" y="-18354"/>
                      <a:pt x="1004058" y="42920"/>
                      <a:pt x="952211" y="90054"/>
                    </a:cubicBezTo>
                    <a:cubicBezTo>
                      <a:pt x="900364" y="137188"/>
                      <a:pt x="839089" y="222030"/>
                      <a:pt x="754248" y="288017"/>
                    </a:cubicBezTo>
                    <a:cubicBezTo>
                      <a:pt x="669407" y="354005"/>
                      <a:pt x="550001" y="429418"/>
                      <a:pt x="443164" y="485979"/>
                    </a:cubicBezTo>
                    <a:cubicBezTo>
                      <a:pt x="336327" y="542540"/>
                      <a:pt x="187069" y="589674"/>
                      <a:pt x="113226" y="627381"/>
                    </a:cubicBezTo>
                    <a:cubicBezTo>
                      <a:pt x="39383" y="665088"/>
                      <a:pt x="104" y="666661"/>
                      <a:pt x="104" y="693370"/>
                    </a:cubicBezTo>
                    <a:cubicBezTo>
                      <a:pt x="104" y="720079"/>
                      <a:pt x="-7751" y="804921"/>
                      <a:pt x="113226" y="787638"/>
                    </a:cubicBezTo>
                    <a:close/>
                  </a:path>
                </a:pathLst>
              </a:custGeom>
              <a:solidFill>
                <a:schemeClr val="bg1"/>
              </a:solidFill>
              <a:effectLst>
                <a:softEdge rad="190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21" name="椭圆 320"/>
              <p:cNvSpPr/>
              <p:nvPr/>
            </p:nvSpPr>
            <p:spPr>
              <a:xfrm>
                <a:off x="5124056" y="3566752"/>
                <a:ext cx="1476000" cy="1403952"/>
              </a:xfrm>
              <a:prstGeom prst="ellipse">
                <a:avLst/>
              </a:prstGeom>
              <a:solidFill>
                <a:srgbClr val="394170"/>
              </a:solidFill>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grpSp>
        <p:cxnSp>
          <p:nvCxnSpPr>
            <p:cNvPr id="83" name="直接箭头连接符 82"/>
            <p:cNvCxnSpPr/>
            <p:nvPr/>
          </p:nvCxnSpPr>
          <p:spPr>
            <a:xfrm>
              <a:off x="6082168" y="808616"/>
              <a:ext cx="432000" cy="0"/>
            </a:xfrm>
            <a:prstGeom prst="straightConnector1">
              <a:avLst/>
            </a:prstGeom>
            <a:ln w="19050">
              <a:solidFill>
                <a:schemeClr val="tx1"/>
              </a:solidFill>
              <a:tailEnd type="stealth" w="med" len="med"/>
            </a:ln>
          </p:spPr>
          <p:style>
            <a:lnRef idx="1">
              <a:schemeClr val="accent1"/>
            </a:lnRef>
            <a:fillRef idx="0">
              <a:schemeClr val="accent1"/>
            </a:fillRef>
            <a:effectRef idx="0">
              <a:schemeClr val="accent1"/>
            </a:effectRef>
            <a:fontRef idx="minor">
              <a:schemeClr val="tx1"/>
            </a:fontRef>
          </p:style>
        </p:cxnSp>
        <p:sp>
          <p:nvSpPr>
            <p:cNvPr id="84" name="任意多边形 83"/>
            <p:cNvSpPr/>
            <p:nvPr/>
          </p:nvSpPr>
          <p:spPr>
            <a:xfrm rot="13860000" flipH="1">
              <a:off x="6308394" y="482893"/>
              <a:ext cx="72000" cy="432000"/>
            </a:xfrm>
            <a:custGeom>
              <a:avLst/>
              <a:gdLst>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11993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09612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6346"/>
                <a:gd name="connsiteY0" fmla="*/ 0 h 1066800"/>
                <a:gd name="connsiteX1" fmla="*/ 200025 w 1096346"/>
                <a:gd name="connsiteY1" fmla="*/ 33337 h 1066800"/>
                <a:gd name="connsiteX2" fmla="*/ 423863 w 1096346"/>
                <a:gd name="connsiteY2" fmla="*/ 85725 h 1066800"/>
                <a:gd name="connsiteX3" fmla="*/ 690563 w 1096346"/>
                <a:gd name="connsiteY3" fmla="*/ 176212 h 1066800"/>
                <a:gd name="connsiteX4" fmla="*/ 902494 w 1096346"/>
                <a:gd name="connsiteY4" fmla="*/ 280987 h 1066800"/>
                <a:gd name="connsiteX5" fmla="*/ 1040607 w 1096346"/>
                <a:gd name="connsiteY5" fmla="*/ 390525 h 1066800"/>
                <a:gd name="connsiteX6" fmla="*/ 1092994 w 1096346"/>
                <a:gd name="connsiteY6" fmla="*/ 502443 h 1066800"/>
                <a:gd name="connsiteX7" fmla="*/ 1081088 w 1096346"/>
                <a:gd name="connsiteY7" fmla="*/ 588169 h 1066800"/>
                <a:gd name="connsiteX8" fmla="*/ 1000125 w 1096346"/>
                <a:gd name="connsiteY8" fmla="*/ 709612 h 1066800"/>
                <a:gd name="connsiteX9" fmla="*/ 840582 w 1096346"/>
                <a:gd name="connsiteY9" fmla="*/ 816768 h 1066800"/>
                <a:gd name="connsiteX10" fmla="*/ 635794 w 1096346"/>
                <a:gd name="connsiteY10" fmla="*/ 907256 h 1066800"/>
                <a:gd name="connsiteX11" fmla="*/ 383382 w 1096346"/>
                <a:gd name="connsiteY11" fmla="*/ 983456 h 1066800"/>
                <a:gd name="connsiteX12" fmla="*/ 100013 w 1096346"/>
                <a:gd name="connsiteY12" fmla="*/ 1050131 h 1066800"/>
                <a:gd name="connsiteX13" fmla="*/ 0 w 1096346"/>
                <a:gd name="connsiteY13" fmla="*/ 1066800 h 1066800"/>
                <a:gd name="connsiteX0" fmla="*/ 38100 w 1095647"/>
                <a:gd name="connsiteY0" fmla="*/ 0 h 1066800"/>
                <a:gd name="connsiteX1" fmla="*/ 200025 w 1095647"/>
                <a:gd name="connsiteY1" fmla="*/ 33337 h 1066800"/>
                <a:gd name="connsiteX2" fmla="*/ 423863 w 1095647"/>
                <a:gd name="connsiteY2" fmla="*/ 85725 h 1066800"/>
                <a:gd name="connsiteX3" fmla="*/ 690563 w 1095647"/>
                <a:gd name="connsiteY3" fmla="*/ 176212 h 1066800"/>
                <a:gd name="connsiteX4" fmla="*/ 902494 w 1095647"/>
                <a:gd name="connsiteY4" fmla="*/ 280987 h 1066800"/>
                <a:gd name="connsiteX5" fmla="*/ 1040607 w 1095647"/>
                <a:gd name="connsiteY5" fmla="*/ 390525 h 1066800"/>
                <a:gd name="connsiteX6" fmla="*/ 1092994 w 1095647"/>
                <a:gd name="connsiteY6" fmla="*/ 502443 h 1066800"/>
                <a:gd name="connsiteX7" fmla="*/ 1078707 w 1095647"/>
                <a:gd name="connsiteY7" fmla="*/ 597694 h 1066800"/>
                <a:gd name="connsiteX8" fmla="*/ 1000125 w 1095647"/>
                <a:gd name="connsiteY8" fmla="*/ 709612 h 1066800"/>
                <a:gd name="connsiteX9" fmla="*/ 840582 w 1095647"/>
                <a:gd name="connsiteY9" fmla="*/ 816768 h 1066800"/>
                <a:gd name="connsiteX10" fmla="*/ 635794 w 1095647"/>
                <a:gd name="connsiteY10" fmla="*/ 907256 h 1066800"/>
                <a:gd name="connsiteX11" fmla="*/ 383382 w 1095647"/>
                <a:gd name="connsiteY11" fmla="*/ 983456 h 1066800"/>
                <a:gd name="connsiteX12" fmla="*/ 100013 w 1095647"/>
                <a:gd name="connsiteY12" fmla="*/ 1050131 h 1066800"/>
                <a:gd name="connsiteX13" fmla="*/ 0 w 1095647"/>
                <a:gd name="connsiteY13" fmla="*/ 1066800 h 1066800"/>
                <a:gd name="connsiteX0" fmla="*/ 38100 w 1095083"/>
                <a:gd name="connsiteY0" fmla="*/ 0 h 1066800"/>
                <a:gd name="connsiteX1" fmla="*/ 200025 w 1095083"/>
                <a:gd name="connsiteY1" fmla="*/ 33337 h 1066800"/>
                <a:gd name="connsiteX2" fmla="*/ 423863 w 1095083"/>
                <a:gd name="connsiteY2" fmla="*/ 85725 h 1066800"/>
                <a:gd name="connsiteX3" fmla="*/ 690563 w 1095083"/>
                <a:gd name="connsiteY3" fmla="*/ 176212 h 1066800"/>
                <a:gd name="connsiteX4" fmla="*/ 902494 w 1095083"/>
                <a:gd name="connsiteY4" fmla="*/ 280987 h 1066800"/>
                <a:gd name="connsiteX5" fmla="*/ 1040607 w 1095083"/>
                <a:gd name="connsiteY5" fmla="*/ 390525 h 1066800"/>
                <a:gd name="connsiteX6" fmla="*/ 1092994 w 1095083"/>
                <a:gd name="connsiteY6" fmla="*/ 502443 h 1066800"/>
                <a:gd name="connsiteX7" fmla="*/ 1076326 w 1095083"/>
                <a:gd name="connsiteY7" fmla="*/ 607219 h 1066800"/>
                <a:gd name="connsiteX8" fmla="*/ 1000125 w 1095083"/>
                <a:gd name="connsiteY8" fmla="*/ 709612 h 1066800"/>
                <a:gd name="connsiteX9" fmla="*/ 840582 w 1095083"/>
                <a:gd name="connsiteY9" fmla="*/ 816768 h 1066800"/>
                <a:gd name="connsiteX10" fmla="*/ 635794 w 1095083"/>
                <a:gd name="connsiteY10" fmla="*/ 907256 h 1066800"/>
                <a:gd name="connsiteX11" fmla="*/ 383382 w 1095083"/>
                <a:gd name="connsiteY11" fmla="*/ 983456 h 1066800"/>
                <a:gd name="connsiteX12" fmla="*/ 100013 w 1095083"/>
                <a:gd name="connsiteY12" fmla="*/ 1050131 h 1066800"/>
                <a:gd name="connsiteX13" fmla="*/ 0 w 1095083"/>
                <a:gd name="connsiteY13"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083" h="1066800">
                  <a:moveTo>
                    <a:pt x="38100" y="0"/>
                  </a:moveTo>
                  <a:cubicBezTo>
                    <a:pt x="86915" y="9525"/>
                    <a:pt x="135731" y="19050"/>
                    <a:pt x="200025" y="33337"/>
                  </a:cubicBezTo>
                  <a:cubicBezTo>
                    <a:pt x="264319" y="47624"/>
                    <a:pt x="342107" y="61913"/>
                    <a:pt x="423863" y="85725"/>
                  </a:cubicBezTo>
                  <a:cubicBezTo>
                    <a:pt x="505619" y="109538"/>
                    <a:pt x="610791" y="143668"/>
                    <a:pt x="690563" y="176212"/>
                  </a:cubicBezTo>
                  <a:cubicBezTo>
                    <a:pt x="770335" y="208756"/>
                    <a:pt x="844153" y="245268"/>
                    <a:pt x="902494" y="280987"/>
                  </a:cubicBezTo>
                  <a:cubicBezTo>
                    <a:pt x="960835" y="316706"/>
                    <a:pt x="1008857" y="353616"/>
                    <a:pt x="1040607" y="390525"/>
                  </a:cubicBezTo>
                  <a:cubicBezTo>
                    <a:pt x="1072357" y="427434"/>
                    <a:pt x="1087041" y="466327"/>
                    <a:pt x="1092994" y="502443"/>
                  </a:cubicBezTo>
                  <a:cubicBezTo>
                    <a:pt x="1098947" y="538559"/>
                    <a:pt x="1091804" y="572691"/>
                    <a:pt x="1076326" y="607219"/>
                  </a:cubicBezTo>
                  <a:cubicBezTo>
                    <a:pt x="1060848" y="641747"/>
                    <a:pt x="1039416" y="674687"/>
                    <a:pt x="1000125" y="709612"/>
                  </a:cubicBezTo>
                  <a:cubicBezTo>
                    <a:pt x="960834" y="744537"/>
                    <a:pt x="901304" y="783827"/>
                    <a:pt x="840582" y="816768"/>
                  </a:cubicBezTo>
                  <a:cubicBezTo>
                    <a:pt x="779860" y="849709"/>
                    <a:pt x="711994" y="879475"/>
                    <a:pt x="635794" y="907256"/>
                  </a:cubicBezTo>
                  <a:cubicBezTo>
                    <a:pt x="559594" y="935037"/>
                    <a:pt x="472679" y="959644"/>
                    <a:pt x="383382" y="983456"/>
                  </a:cubicBezTo>
                  <a:cubicBezTo>
                    <a:pt x="294085" y="1007269"/>
                    <a:pt x="163910" y="1036240"/>
                    <a:pt x="100013" y="1050131"/>
                  </a:cubicBezTo>
                  <a:cubicBezTo>
                    <a:pt x="36116" y="1064022"/>
                    <a:pt x="18058" y="1065411"/>
                    <a:pt x="0" y="1066800"/>
                  </a:cubicBezTo>
                </a:path>
              </a:pathLst>
            </a:custGeom>
            <a:noFill/>
            <a:ln w="12700">
              <a:solidFill>
                <a:schemeClr val="tx1"/>
              </a:solidFill>
              <a:tailEnd type="stealth"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l" rtl="0" eaLnBrk="0" fontAlgn="base" hangingPunct="0">
                <a:spcBef>
                  <a:spcPct val="0"/>
                </a:spcBef>
                <a:spcAft>
                  <a:spcPct val="0"/>
                </a:spcAft>
                <a:defRPr kumimoji="1" sz="2200" b="1" kern="1200">
                  <a:solidFill>
                    <a:schemeClr val="lt1"/>
                  </a:solidFill>
                  <a:latin typeface="+mn-lt"/>
                  <a:ea typeface="+mn-ea"/>
                  <a:cs typeface="+mn-cs"/>
                </a:defRPr>
              </a:lvl1pPr>
              <a:lvl2pPr marL="457200" algn="l" rtl="0" eaLnBrk="0" fontAlgn="base" hangingPunct="0">
                <a:spcBef>
                  <a:spcPct val="0"/>
                </a:spcBef>
                <a:spcAft>
                  <a:spcPct val="0"/>
                </a:spcAft>
                <a:defRPr kumimoji="1" sz="2200" b="1" kern="1200">
                  <a:solidFill>
                    <a:schemeClr val="lt1"/>
                  </a:solidFill>
                  <a:latin typeface="+mn-lt"/>
                  <a:ea typeface="+mn-ea"/>
                  <a:cs typeface="+mn-cs"/>
                </a:defRPr>
              </a:lvl2pPr>
              <a:lvl3pPr marL="914400" algn="l" rtl="0" eaLnBrk="0" fontAlgn="base" hangingPunct="0">
                <a:spcBef>
                  <a:spcPct val="0"/>
                </a:spcBef>
                <a:spcAft>
                  <a:spcPct val="0"/>
                </a:spcAft>
                <a:defRPr kumimoji="1" sz="2200" b="1" kern="1200">
                  <a:solidFill>
                    <a:schemeClr val="lt1"/>
                  </a:solidFill>
                  <a:latin typeface="+mn-lt"/>
                  <a:ea typeface="+mn-ea"/>
                  <a:cs typeface="+mn-cs"/>
                </a:defRPr>
              </a:lvl3pPr>
              <a:lvl4pPr marL="1371600" algn="l" rtl="0" eaLnBrk="0" fontAlgn="base" hangingPunct="0">
                <a:spcBef>
                  <a:spcPct val="0"/>
                </a:spcBef>
                <a:spcAft>
                  <a:spcPct val="0"/>
                </a:spcAft>
                <a:defRPr kumimoji="1" sz="2200" b="1" kern="1200">
                  <a:solidFill>
                    <a:schemeClr val="lt1"/>
                  </a:solidFill>
                  <a:latin typeface="+mn-lt"/>
                  <a:ea typeface="+mn-ea"/>
                  <a:cs typeface="+mn-cs"/>
                </a:defRPr>
              </a:lvl4pPr>
              <a:lvl5pPr marL="1828800" algn="l" rtl="0" eaLnBrk="0" fontAlgn="base" hangingPunct="0">
                <a:spcBef>
                  <a:spcPct val="0"/>
                </a:spcBef>
                <a:spcAft>
                  <a:spcPct val="0"/>
                </a:spcAft>
                <a:defRPr kumimoji="1" sz="2200" b="1" kern="1200">
                  <a:solidFill>
                    <a:schemeClr val="lt1"/>
                  </a:solidFill>
                  <a:latin typeface="+mn-lt"/>
                  <a:ea typeface="+mn-ea"/>
                  <a:cs typeface="+mn-cs"/>
                </a:defRPr>
              </a:lvl5pPr>
              <a:lvl6pPr marL="2286000" algn="l" defTabSz="914400" rtl="0" eaLnBrk="1" latinLnBrk="0" hangingPunct="1">
                <a:defRPr kumimoji="1" sz="2200" b="1" kern="1200">
                  <a:solidFill>
                    <a:schemeClr val="lt1"/>
                  </a:solidFill>
                  <a:latin typeface="+mn-lt"/>
                  <a:ea typeface="+mn-ea"/>
                  <a:cs typeface="+mn-cs"/>
                </a:defRPr>
              </a:lvl6pPr>
              <a:lvl7pPr marL="2743200" algn="l" defTabSz="914400" rtl="0" eaLnBrk="1" latinLnBrk="0" hangingPunct="1">
                <a:defRPr kumimoji="1" sz="2200" b="1" kern="1200">
                  <a:solidFill>
                    <a:schemeClr val="lt1"/>
                  </a:solidFill>
                  <a:latin typeface="+mn-lt"/>
                  <a:ea typeface="+mn-ea"/>
                  <a:cs typeface="+mn-cs"/>
                </a:defRPr>
              </a:lvl7pPr>
              <a:lvl8pPr marL="3200400" algn="l" defTabSz="914400" rtl="0" eaLnBrk="1" latinLnBrk="0" hangingPunct="1">
                <a:defRPr kumimoji="1" sz="2200" b="1" kern="1200">
                  <a:solidFill>
                    <a:schemeClr val="lt1"/>
                  </a:solidFill>
                  <a:latin typeface="+mn-lt"/>
                  <a:ea typeface="+mn-ea"/>
                  <a:cs typeface="+mn-cs"/>
                </a:defRPr>
              </a:lvl8pPr>
              <a:lvl9pPr marL="3657600" algn="l" defTabSz="914400" rtl="0" eaLnBrk="1" latinLnBrk="0" hangingPunct="1">
                <a:defRPr kumimoji="1" sz="2200" b="1" kern="1200">
                  <a:solidFill>
                    <a:schemeClr val="lt1"/>
                  </a:solidFill>
                  <a:latin typeface="+mn-lt"/>
                  <a:ea typeface="+mn-ea"/>
                  <a:cs typeface="+mn-cs"/>
                </a:defRPr>
              </a:lvl9pPr>
            </a:lstStyle>
            <a:p>
              <a:pPr algn="ctr"/>
              <a:endParaRPr lang="zh-CN" altLang="en-US"/>
            </a:p>
          </p:txBody>
        </p:sp>
        <p:sp>
          <p:nvSpPr>
            <p:cNvPr id="85" name="矩形 84"/>
            <p:cNvSpPr/>
            <p:nvPr/>
          </p:nvSpPr>
          <p:spPr>
            <a:xfrm>
              <a:off x="6188280" y="159188"/>
              <a:ext cx="597314" cy="418121"/>
            </a:xfrm>
            <a:prstGeom prst="rect">
              <a:avLst/>
            </a:prstGeom>
          </p:spPr>
          <p:txBody>
            <a:bodyPr wrap="square">
              <a:spAutoFit/>
            </a:bodyPr>
            <a:lstStyle/>
            <a:p>
              <a:r>
                <a:rPr lang="en-US" altLang="zh-CN" sz="1200" kern="0" dirty="0">
                  <a:effectLst>
                    <a:outerShdw blurRad="38100" dist="38100" dir="2700000" algn="tl">
                      <a:srgbClr val="C0C0C0"/>
                    </a:outerShdw>
                  </a:effectLst>
                  <a:latin typeface="Times New Roman" pitchFamily="18" charset="0"/>
                </a:rPr>
                <a:t>O</a:t>
              </a:r>
              <a:r>
                <a:rPr lang="en-US" altLang="zh-CN" sz="1200" kern="0" baseline="-25000" dirty="0">
                  <a:effectLst>
                    <a:outerShdw blurRad="38100" dist="38100" dir="2700000" algn="tl">
                      <a:srgbClr val="C0C0C0"/>
                    </a:outerShdw>
                  </a:effectLst>
                  <a:latin typeface="Times New Roman" pitchFamily="18" charset="0"/>
                </a:rPr>
                <a:t>2</a:t>
              </a:r>
              <a:endParaRPr lang="zh-CN" altLang="en-US" sz="1200" baseline="-25000" dirty="0"/>
            </a:p>
          </p:txBody>
        </p:sp>
        <p:sp>
          <p:nvSpPr>
            <p:cNvPr id="86" name="矩形 85"/>
            <p:cNvSpPr/>
            <p:nvPr/>
          </p:nvSpPr>
          <p:spPr>
            <a:xfrm>
              <a:off x="5935926" y="1173193"/>
              <a:ext cx="836240" cy="477853"/>
            </a:xfrm>
            <a:prstGeom prst="rect">
              <a:avLst/>
            </a:prstGeom>
          </p:spPr>
          <p:txBody>
            <a:bodyPr wrap="square">
              <a:spAutoFit/>
            </a:bodyPr>
            <a:lstStyle/>
            <a:p>
              <a:r>
                <a:rPr lang="en-US" altLang="zh-CN" sz="1200" kern="0" dirty="0" err="1">
                  <a:effectLst>
                    <a:outerShdw blurRad="38100" dist="38100" dir="2700000" algn="tl">
                      <a:srgbClr val="C0C0C0"/>
                    </a:outerShdw>
                  </a:effectLst>
                  <a:latin typeface="Times New Roman" pitchFamily="18" charset="0"/>
                </a:rPr>
                <a:t>HbA</a:t>
              </a:r>
              <a:endParaRPr lang="zh-CN" altLang="en-US" sz="1200" baseline="-25000" dirty="0"/>
            </a:p>
          </p:txBody>
        </p:sp>
        <p:grpSp>
          <p:nvGrpSpPr>
            <p:cNvPr id="87" name="组合 86"/>
            <p:cNvGrpSpPr>
              <a:grpSpLocks noChangeAspect="1"/>
            </p:cNvGrpSpPr>
            <p:nvPr/>
          </p:nvGrpSpPr>
          <p:grpSpPr>
            <a:xfrm>
              <a:off x="5200598" y="3507036"/>
              <a:ext cx="835397" cy="792000"/>
              <a:chOff x="4511822" y="2924947"/>
              <a:chExt cx="2771999" cy="2628001"/>
            </a:xfrm>
            <a:effectLst>
              <a:outerShdw blurRad="50800" dist="38100" dir="2700000" algn="tl" rotWithShape="0">
                <a:prstClr val="black">
                  <a:alpha val="40000"/>
                </a:prstClr>
              </a:outerShdw>
            </a:effectLst>
          </p:grpSpPr>
          <p:sp>
            <p:nvSpPr>
              <p:cNvPr id="312" name="椭圆 311"/>
              <p:cNvSpPr/>
              <p:nvPr/>
            </p:nvSpPr>
            <p:spPr>
              <a:xfrm>
                <a:off x="4511822" y="2924947"/>
                <a:ext cx="2771999" cy="2628001"/>
              </a:xfrm>
              <a:prstGeom prst="ellipse">
                <a:avLst/>
              </a:prstGeom>
              <a:solidFill>
                <a:srgbClr val="E93C58"/>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13" name="椭圆 312"/>
              <p:cNvSpPr/>
              <p:nvPr/>
            </p:nvSpPr>
            <p:spPr>
              <a:xfrm>
                <a:off x="4934347" y="3342134"/>
                <a:ext cx="1908000" cy="1836000"/>
              </a:xfrm>
              <a:prstGeom prst="ellipse">
                <a:avLst/>
              </a:prstGeom>
              <a:solidFill>
                <a:srgbClr val="EA2647"/>
              </a:solidFill>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14" name="任意多边形 313"/>
              <p:cNvSpPr/>
              <p:nvPr/>
            </p:nvSpPr>
            <p:spPr>
              <a:xfrm>
                <a:off x="4779616" y="3147036"/>
                <a:ext cx="1563563" cy="1048405"/>
              </a:xfrm>
              <a:custGeom>
                <a:avLst/>
                <a:gdLst>
                  <a:gd name="connsiteX0" fmla="*/ 527675 w 1563563"/>
                  <a:gd name="connsiteY0" fmla="*/ 95785 h 1048405"/>
                  <a:gd name="connsiteX1" fmla="*/ 216590 w 1563563"/>
                  <a:gd name="connsiteY1" fmla="*/ 340882 h 1048405"/>
                  <a:gd name="connsiteX2" fmla="*/ 37481 w 1563563"/>
                  <a:gd name="connsiteY2" fmla="*/ 717954 h 1048405"/>
                  <a:gd name="connsiteX3" fmla="*/ 18627 w 1563563"/>
                  <a:gd name="connsiteY3" fmla="*/ 1047892 h 1048405"/>
                  <a:gd name="connsiteX4" fmla="*/ 254297 w 1563563"/>
                  <a:gd name="connsiteY4" fmla="*/ 783941 h 1048405"/>
                  <a:gd name="connsiteX5" fmla="*/ 565382 w 1563563"/>
                  <a:gd name="connsiteY5" fmla="*/ 406869 h 1048405"/>
                  <a:gd name="connsiteX6" fmla="*/ 1121563 w 1563563"/>
                  <a:gd name="connsiteY6" fmla="*/ 227760 h 1048405"/>
                  <a:gd name="connsiteX7" fmla="*/ 1470355 w 1563563"/>
                  <a:gd name="connsiteY7" fmla="*/ 246613 h 1048405"/>
                  <a:gd name="connsiteX8" fmla="*/ 1536343 w 1563563"/>
                  <a:gd name="connsiteY8" fmla="*/ 124065 h 1048405"/>
                  <a:gd name="connsiteX9" fmla="*/ 1083856 w 1563563"/>
                  <a:gd name="connsiteY9" fmla="*/ 1517 h 1048405"/>
                  <a:gd name="connsiteX10" fmla="*/ 621943 w 1563563"/>
                  <a:gd name="connsiteY10" fmla="*/ 58077 h 1048405"/>
                  <a:gd name="connsiteX11" fmla="*/ 527675 w 1563563"/>
                  <a:gd name="connsiteY11" fmla="*/ 95785 h 1048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63563" h="1048405">
                    <a:moveTo>
                      <a:pt x="527675" y="95785"/>
                    </a:moveTo>
                    <a:cubicBezTo>
                      <a:pt x="460116" y="142919"/>
                      <a:pt x="298289" y="237187"/>
                      <a:pt x="216590" y="340882"/>
                    </a:cubicBezTo>
                    <a:cubicBezTo>
                      <a:pt x="134891" y="444577"/>
                      <a:pt x="70475" y="600119"/>
                      <a:pt x="37481" y="717954"/>
                    </a:cubicBezTo>
                    <a:cubicBezTo>
                      <a:pt x="4487" y="835789"/>
                      <a:pt x="-17509" y="1036894"/>
                      <a:pt x="18627" y="1047892"/>
                    </a:cubicBezTo>
                    <a:cubicBezTo>
                      <a:pt x="54763" y="1058890"/>
                      <a:pt x="163171" y="890778"/>
                      <a:pt x="254297" y="783941"/>
                    </a:cubicBezTo>
                    <a:cubicBezTo>
                      <a:pt x="345423" y="677104"/>
                      <a:pt x="420838" y="499566"/>
                      <a:pt x="565382" y="406869"/>
                    </a:cubicBezTo>
                    <a:cubicBezTo>
                      <a:pt x="709926" y="314172"/>
                      <a:pt x="970734" y="254469"/>
                      <a:pt x="1121563" y="227760"/>
                    </a:cubicBezTo>
                    <a:cubicBezTo>
                      <a:pt x="1272392" y="201051"/>
                      <a:pt x="1401225" y="263895"/>
                      <a:pt x="1470355" y="246613"/>
                    </a:cubicBezTo>
                    <a:cubicBezTo>
                      <a:pt x="1539485" y="229331"/>
                      <a:pt x="1600759" y="164914"/>
                      <a:pt x="1536343" y="124065"/>
                    </a:cubicBezTo>
                    <a:cubicBezTo>
                      <a:pt x="1471927" y="83216"/>
                      <a:pt x="1236256" y="12515"/>
                      <a:pt x="1083856" y="1517"/>
                    </a:cubicBezTo>
                    <a:cubicBezTo>
                      <a:pt x="931456" y="-9481"/>
                      <a:pt x="714640" y="42366"/>
                      <a:pt x="621943" y="58077"/>
                    </a:cubicBezTo>
                    <a:cubicBezTo>
                      <a:pt x="529246" y="73788"/>
                      <a:pt x="595234" y="48651"/>
                      <a:pt x="527675" y="95785"/>
                    </a:cubicBezTo>
                    <a:close/>
                  </a:path>
                </a:pathLst>
              </a:custGeom>
              <a:solidFill>
                <a:schemeClr val="bg1"/>
              </a:solidFill>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15" name="任意多边形 314"/>
              <p:cNvSpPr/>
              <p:nvPr/>
            </p:nvSpPr>
            <p:spPr>
              <a:xfrm>
                <a:off x="5872795" y="4576214"/>
                <a:ext cx="1088811" cy="789939"/>
              </a:xfrm>
              <a:custGeom>
                <a:avLst/>
                <a:gdLst>
                  <a:gd name="connsiteX0" fmla="*/ 119183 w 1094768"/>
                  <a:gd name="connsiteY0" fmla="*/ 787638 h 790013"/>
                  <a:gd name="connsiteX1" fmla="*/ 731925 w 1094768"/>
                  <a:gd name="connsiteY1" fmla="*/ 589675 h 790013"/>
                  <a:gd name="connsiteX2" fmla="*/ 1061863 w 1094768"/>
                  <a:gd name="connsiteY2" fmla="*/ 231456 h 790013"/>
                  <a:gd name="connsiteX3" fmla="*/ 1071290 w 1094768"/>
                  <a:gd name="connsiteY3" fmla="*/ 5213 h 790013"/>
                  <a:gd name="connsiteX4" fmla="*/ 958168 w 1094768"/>
                  <a:gd name="connsiteY4" fmla="*/ 90054 h 790013"/>
                  <a:gd name="connsiteX5" fmla="*/ 760205 w 1094768"/>
                  <a:gd name="connsiteY5" fmla="*/ 288017 h 790013"/>
                  <a:gd name="connsiteX6" fmla="*/ 449121 w 1094768"/>
                  <a:gd name="connsiteY6" fmla="*/ 467126 h 790013"/>
                  <a:gd name="connsiteX7" fmla="*/ 72049 w 1094768"/>
                  <a:gd name="connsiteY7" fmla="*/ 608528 h 790013"/>
                  <a:gd name="connsiteX8" fmla="*/ 6061 w 1094768"/>
                  <a:gd name="connsiteY8" fmla="*/ 693370 h 790013"/>
                  <a:gd name="connsiteX9" fmla="*/ 119183 w 1094768"/>
                  <a:gd name="connsiteY9" fmla="*/ 787638 h 790013"/>
                  <a:gd name="connsiteX0" fmla="*/ 119183 w 1094768"/>
                  <a:gd name="connsiteY0" fmla="*/ 787638 h 790013"/>
                  <a:gd name="connsiteX1" fmla="*/ 731925 w 1094768"/>
                  <a:gd name="connsiteY1" fmla="*/ 589675 h 790013"/>
                  <a:gd name="connsiteX2" fmla="*/ 1061863 w 1094768"/>
                  <a:gd name="connsiteY2" fmla="*/ 231456 h 790013"/>
                  <a:gd name="connsiteX3" fmla="*/ 1071290 w 1094768"/>
                  <a:gd name="connsiteY3" fmla="*/ 5213 h 790013"/>
                  <a:gd name="connsiteX4" fmla="*/ 958168 w 1094768"/>
                  <a:gd name="connsiteY4" fmla="*/ 90054 h 790013"/>
                  <a:gd name="connsiteX5" fmla="*/ 760205 w 1094768"/>
                  <a:gd name="connsiteY5" fmla="*/ 288017 h 790013"/>
                  <a:gd name="connsiteX6" fmla="*/ 449121 w 1094768"/>
                  <a:gd name="connsiteY6" fmla="*/ 485979 h 790013"/>
                  <a:gd name="connsiteX7" fmla="*/ 72049 w 1094768"/>
                  <a:gd name="connsiteY7" fmla="*/ 608528 h 790013"/>
                  <a:gd name="connsiteX8" fmla="*/ 6061 w 1094768"/>
                  <a:gd name="connsiteY8" fmla="*/ 693370 h 790013"/>
                  <a:gd name="connsiteX9" fmla="*/ 119183 w 1094768"/>
                  <a:gd name="connsiteY9" fmla="*/ 787638 h 790013"/>
                  <a:gd name="connsiteX0" fmla="*/ 113226 w 1088811"/>
                  <a:gd name="connsiteY0" fmla="*/ 787638 h 789939"/>
                  <a:gd name="connsiteX1" fmla="*/ 725968 w 1088811"/>
                  <a:gd name="connsiteY1" fmla="*/ 589675 h 789939"/>
                  <a:gd name="connsiteX2" fmla="*/ 1055906 w 1088811"/>
                  <a:gd name="connsiteY2" fmla="*/ 231456 h 789939"/>
                  <a:gd name="connsiteX3" fmla="*/ 1065333 w 1088811"/>
                  <a:gd name="connsiteY3" fmla="*/ 5213 h 789939"/>
                  <a:gd name="connsiteX4" fmla="*/ 952211 w 1088811"/>
                  <a:gd name="connsiteY4" fmla="*/ 90054 h 789939"/>
                  <a:gd name="connsiteX5" fmla="*/ 754248 w 1088811"/>
                  <a:gd name="connsiteY5" fmla="*/ 288017 h 789939"/>
                  <a:gd name="connsiteX6" fmla="*/ 443164 w 1088811"/>
                  <a:gd name="connsiteY6" fmla="*/ 485979 h 789939"/>
                  <a:gd name="connsiteX7" fmla="*/ 113226 w 1088811"/>
                  <a:gd name="connsiteY7" fmla="*/ 627381 h 789939"/>
                  <a:gd name="connsiteX8" fmla="*/ 104 w 1088811"/>
                  <a:gd name="connsiteY8" fmla="*/ 693370 h 789939"/>
                  <a:gd name="connsiteX9" fmla="*/ 113226 w 1088811"/>
                  <a:gd name="connsiteY9" fmla="*/ 787638 h 789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8811" h="789939">
                    <a:moveTo>
                      <a:pt x="113226" y="787638"/>
                    </a:moveTo>
                    <a:cubicBezTo>
                      <a:pt x="234203" y="770355"/>
                      <a:pt x="568855" y="682372"/>
                      <a:pt x="725968" y="589675"/>
                    </a:cubicBezTo>
                    <a:cubicBezTo>
                      <a:pt x="883081" y="496978"/>
                      <a:pt x="999345" y="328866"/>
                      <a:pt x="1055906" y="231456"/>
                    </a:cubicBezTo>
                    <a:cubicBezTo>
                      <a:pt x="1112467" y="134046"/>
                      <a:pt x="1082615" y="28780"/>
                      <a:pt x="1065333" y="5213"/>
                    </a:cubicBezTo>
                    <a:cubicBezTo>
                      <a:pt x="1048051" y="-18354"/>
                      <a:pt x="1004058" y="42920"/>
                      <a:pt x="952211" y="90054"/>
                    </a:cubicBezTo>
                    <a:cubicBezTo>
                      <a:pt x="900364" y="137188"/>
                      <a:pt x="839089" y="222030"/>
                      <a:pt x="754248" y="288017"/>
                    </a:cubicBezTo>
                    <a:cubicBezTo>
                      <a:pt x="669407" y="354005"/>
                      <a:pt x="550001" y="429418"/>
                      <a:pt x="443164" y="485979"/>
                    </a:cubicBezTo>
                    <a:cubicBezTo>
                      <a:pt x="336327" y="542540"/>
                      <a:pt x="187069" y="589674"/>
                      <a:pt x="113226" y="627381"/>
                    </a:cubicBezTo>
                    <a:cubicBezTo>
                      <a:pt x="39383" y="665088"/>
                      <a:pt x="104" y="666661"/>
                      <a:pt x="104" y="693370"/>
                    </a:cubicBezTo>
                    <a:cubicBezTo>
                      <a:pt x="104" y="720079"/>
                      <a:pt x="-7751" y="804921"/>
                      <a:pt x="113226" y="787638"/>
                    </a:cubicBezTo>
                    <a:close/>
                  </a:path>
                </a:pathLst>
              </a:custGeom>
              <a:solidFill>
                <a:schemeClr val="bg1"/>
              </a:solidFill>
              <a:effectLst>
                <a:softEdge rad="190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sp>
            <p:nvSpPr>
              <p:cNvPr id="316" name="椭圆 315"/>
              <p:cNvSpPr/>
              <p:nvPr/>
            </p:nvSpPr>
            <p:spPr>
              <a:xfrm>
                <a:off x="5124056" y="3566752"/>
                <a:ext cx="1476000" cy="1403952"/>
              </a:xfrm>
              <a:prstGeom prst="ellipse">
                <a:avLst/>
              </a:prstGeom>
              <a:solidFill>
                <a:srgbClr val="F26482"/>
              </a:solidFill>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CN"/>
                </a:defPPr>
                <a:lvl1pPr algn="l" rtl="0" eaLnBrk="0" fontAlgn="base" hangingPunct="0">
                  <a:spcBef>
                    <a:spcPct val="0"/>
                  </a:spcBef>
                  <a:spcAft>
                    <a:spcPct val="0"/>
                  </a:spcAft>
                  <a:defRPr kern="1200">
                    <a:solidFill>
                      <a:schemeClr val="lt1"/>
                    </a:solidFill>
                    <a:latin typeface="+mn-lt"/>
                    <a:ea typeface="+mn-ea"/>
                    <a:cs typeface="+mn-cs"/>
                  </a:defRPr>
                </a:lvl1pPr>
                <a:lvl2pPr marL="457200" algn="l" rtl="0" eaLnBrk="0" fontAlgn="base" hangingPunct="0">
                  <a:spcBef>
                    <a:spcPct val="0"/>
                  </a:spcBef>
                  <a:spcAft>
                    <a:spcPct val="0"/>
                  </a:spcAft>
                  <a:defRPr kern="1200">
                    <a:solidFill>
                      <a:schemeClr val="lt1"/>
                    </a:solidFill>
                    <a:latin typeface="+mn-lt"/>
                    <a:ea typeface="+mn-ea"/>
                    <a:cs typeface="+mn-cs"/>
                  </a:defRPr>
                </a:lvl2pPr>
                <a:lvl3pPr marL="914400" algn="l" rtl="0" eaLnBrk="0" fontAlgn="base" hangingPunct="0">
                  <a:spcBef>
                    <a:spcPct val="0"/>
                  </a:spcBef>
                  <a:spcAft>
                    <a:spcPct val="0"/>
                  </a:spcAft>
                  <a:defRPr kern="1200">
                    <a:solidFill>
                      <a:schemeClr val="lt1"/>
                    </a:solidFill>
                    <a:latin typeface="+mn-lt"/>
                    <a:ea typeface="+mn-ea"/>
                    <a:cs typeface="+mn-cs"/>
                  </a:defRPr>
                </a:lvl3pPr>
                <a:lvl4pPr marL="1371600" algn="l" rtl="0" eaLnBrk="0" fontAlgn="base" hangingPunct="0">
                  <a:spcBef>
                    <a:spcPct val="0"/>
                  </a:spcBef>
                  <a:spcAft>
                    <a:spcPct val="0"/>
                  </a:spcAft>
                  <a:defRPr kern="1200">
                    <a:solidFill>
                      <a:schemeClr val="lt1"/>
                    </a:solidFill>
                    <a:latin typeface="+mn-lt"/>
                    <a:ea typeface="+mn-ea"/>
                    <a:cs typeface="+mn-cs"/>
                  </a:defRPr>
                </a:lvl4pPr>
                <a:lvl5pPr marL="1828800" algn="l" rtl="0" eaLnBrk="0" fontAlgn="base" hangingPunct="0">
                  <a:spcBef>
                    <a:spcPct val="0"/>
                  </a:spcBef>
                  <a:spcAft>
                    <a:spcPct val="0"/>
                  </a:spcAft>
                  <a:defRPr kern="1200">
                    <a:solidFill>
                      <a:schemeClr val="lt1"/>
                    </a:solidFill>
                    <a:latin typeface="+mn-lt"/>
                    <a:ea typeface="+mn-ea"/>
                    <a:cs typeface="+mn-cs"/>
                  </a:defRPr>
                </a:lvl5pPr>
                <a:lvl6pPr marL="2286000" algn="l" defTabSz="914400" rtl="0" eaLnBrk="1" latinLnBrk="0" hangingPunct="1">
                  <a:defRPr kern="1200">
                    <a:solidFill>
                      <a:schemeClr val="lt1"/>
                    </a:solidFill>
                    <a:latin typeface="+mn-lt"/>
                    <a:ea typeface="+mn-ea"/>
                    <a:cs typeface="+mn-cs"/>
                  </a:defRPr>
                </a:lvl6pPr>
                <a:lvl7pPr marL="2743200" algn="l" defTabSz="914400" rtl="0" eaLnBrk="1" latinLnBrk="0" hangingPunct="1">
                  <a:defRPr kern="1200">
                    <a:solidFill>
                      <a:schemeClr val="lt1"/>
                    </a:solidFill>
                    <a:latin typeface="+mn-lt"/>
                    <a:ea typeface="+mn-ea"/>
                    <a:cs typeface="+mn-cs"/>
                  </a:defRPr>
                </a:lvl7pPr>
                <a:lvl8pPr marL="3200400" algn="l" defTabSz="914400" rtl="0" eaLnBrk="1" latinLnBrk="0" hangingPunct="1">
                  <a:defRPr kern="1200">
                    <a:solidFill>
                      <a:schemeClr val="lt1"/>
                    </a:solidFill>
                    <a:latin typeface="+mn-lt"/>
                    <a:ea typeface="+mn-ea"/>
                    <a:cs typeface="+mn-cs"/>
                  </a:defRPr>
                </a:lvl8pPr>
                <a:lvl9pPr marL="3657600" algn="l" defTabSz="914400" rtl="0" eaLnBrk="1" latinLnBrk="0" hangingPunct="1">
                  <a:defRPr kern="1200">
                    <a:solidFill>
                      <a:schemeClr val="lt1"/>
                    </a:solidFill>
                    <a:latin typeface="+mn-lt"/>
                    <a:ea typeface="+mn-ea"/>
                    <a:cs typeface="+mn-cs"/>
                  </a:defRPr>
                </a:lvl9pPr>
              </a:lstStyle>
              <a:p>
                <a:pPr algn="ctr"/>
                <a:endParaRPr lang="zh-CN" altLang="en-US"/>
              </a:p>
            </p:txBody>
          </p:sp>
        </p:grpSp>
        <p:sp>
          <p:nvSpPr>
            <p:cNvPr id="88" name="矩形 87"/>
            <p:cNvSpPr/>
            <p:nvPr/>
          </p:nvSpPr>
          <p:spPr>
            <a:xfrm>
              <a:off x="5432820" y="4310327"/>
              <a:ext cx="776509" cy="477853"/>
            </a:xfrm>
            <a:prstGeom prst="rect">
              <a:avLst/>
            </a:prstGeom>
          </p:spPr>
          <p:txBody>
            <a:bodyPr wrap="square">
              <a:spAutoFit/>
            </a:bodyPr>
            <a:lstStyle/>
            <a:p>
              <a:r>
                <a:rPr lang="en-US" altLang="zh-CN" sz="1200" kern="0" dirty="0" err="1">
                  <a:effectLst>
                    <a:outerShdw blurRad="38100" dist="38100" dir="2700000" algn="tl">
                      <a:srgbClr val="C0C0C0"/>
                    </a:outerShdw>
                  </a:effectLst>
                  <a:latin typeface="Times New Roman" pitchFamily="18" charset="0"/>
                </a:rPr>
                <a:t>HbS</a:t>
              </a:r>
              <a:endParaRPr lang="zh-CN" altLang="en-US" sz="1200" baseline="-25000" dirty="0"/>
            </a:p>
          </p:txBody>
        </p:sp>
        <p:cxnSp>
          <p:nvCxnSpPr>
            <p:cNvPr id="89" name="直接箭头连接符 88"/>
            <p:cNvCxnSpPr/>
            <p:nvPr/>
          </p:nvCxnSpPr>
          <p:spPr>
            <a:xfrm>
              <a:off x="6072643" y="3904241"/>
              <a:ext cx="432000" cy="0"/>
            </a:xfrm>
            <a:prstGeom prst="straightConnector1">
              <a:avLst/>
            </a:prstGeom>
            <a:ln w="19050">
              <a:solidFill>
                <a:schemeClr val="tx1"/>
              </a:solidFill>
              <a:tailEnd type="stealth" w="med" len="med"/>
            </a:ln>
          </p:spPr>
          <p:style>
            <a:lnRef idx="1">
              <a:schemeClr val="accent1"/>
            </a:lnRef>
            <a:fillRef idx="0">
              <a:schemeClr val="accent1"/>
            </a:fillRef>
            <a:effectRef idx="0">
              <a:schemeClr val="accent1"/>
            </a:effectRef>
            <a:fontRef idx="minor">
              <a:schemeClr val="tx1"/>
            </a:fontRef>
          </p:style>
        </p:cxnSp>
        <p:sp>
          <p:nvSpPr>
            <p:cNvPr id="90" name="任意多边形 89"/>
            <p:cNvSpPr/>
            <p:nvPr/>
          </p:nvSpPr>
          <p:spPr>
            <a:xfrm rot="13860000" flipH="1">
              <a:off x="6298869" y="3578518"/>
              <a:ext cx="72000" cy="432000"/>
            </a:xfrm>
            <a:custGeom>
              <a:avLst/>
              <a:gdLst>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11993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09612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6346"/>
                <a:gd name="connsiteY0" fmla="*/ 0 h 1066800"/>
                <a:gd name="connsiteX1" fmla="*/ 200025 w 1096346"/>
                <a:gd name="connsiteY1" fmla="*/ 33337 h 1066800"/>
                <a:gd name="connsiteX2" fmla="*/ 423863 w 1096346"/>
                <a:gd name="connsiteY2" fmla="*/ 85725 h 1066800"/>
                <a:gd name="connsiteX3" fmla="*/ 690563 w 1096346"/>
                <a:gd name="connsiteY3" fmla="*/ 176212 h 1066800"/>
                <a:gd name="connsiteX4" fmla="*/ 902494 w 1096346"/>
                <a:gd name="connsiteY4" fmla="*/ 280987 h 1066800"/>
                <a:gd name="connsiteX5" fmla="*/ 1040607 w 1096346"/>
                <a:gd name="connsiteY5" fmla="*/ 390525 h 1066800"/>
                <a:gd name="connsiteX6" fmla="*/ 1092994 w 1096346"/>
                <a:gd name="connsiteY6" fmla="*/ 502443 h 1066800"/>
                <a:gd name="connsiteX7" fmla="*/ 1081088 w 1096346"/>
                <a:gd name="connsiteY7" fmla="*/ 588169 h 1066800"/>
                <a:gd name="connsiteX8" fmla="*/ 1000125 w 1096346"/>
                <a:gd name="connsiteY8" fmla="*/ 709612 h 1066800"/>
                <a:gd name="connsiteX9" fmla="*/ 840582 w 1096346"/>
                <a:gd name="connsiteY9" fmla="*/ 816768 h 1066800"/>
                <a:gd name="connsiteX10" fmla="*/ 635794 w 1096346"/>
                <a:gd name="connsiteY10" fmla="*/ 907256 h 1066800"/>
                <a:gd name="connsiteX11" fmla="*/ 383382 w 1096346"/>
                <a:gd name="connsiteY11" fmla="*/ 983456 h 1066800"/>
                <a:gd name="connsiteX12" fmla="*/ 100013 w 1096346"/>
                <a:gd name="connsiteY12" fmla="*/ 1050131 h 1066800"/>
                <a:gd name="connsiteX13" fmla="*/ 0 w 1096346"/>
                <a:gd name="connsiteY13" fmla="*/ 1066800 h 1066800"/>
                <a:gd name="connsiteX0" fmla="*/ 38100 w 1095647"/>
                <a:gd name="connsiteY0" fmla="*/ 0 h 1066800"/>
                <a:gd name="connsiteX1" fmla="*/ 200025 w 1095647"/>
                <a:gd name="connsiteY1" fmla="*/ 33337 h 1066800"/>
                <a:gd name="connsiteX2" fmla="*/ 423863 w 1095647"/>
                <a:gd name="connsiteY2" fmla="*/ 85725 h 1066800"/>
                <a:gd name="connsiteX3" fmla="*/ 690563 w 1095647"/>
                <a:gd name="connsiteY3" fmla="*/ 176212 h 1066800"/>
                <a:gd name="connsiteX4" fmla="*/ 902494 w 1095647"/>
                <a:gd name="connsiteY4" fmla="*/ 280987 h 1066800"/>
                <a:gd name="connsiteX5" fmla="*/ 1040607 w 1095647"/>
                <a:gd name="connsiteY5" fmla="*/ 390525 h 1066800"/>
                <a:gd name="connsiteX6" fmla="*/ 1092994 w 1095647"/>
                <a:gd name="connsiteY6" fmla="*/ 502443 h 1066800"/>
                <a:gd name="connsiteX7" fmla="*/ 1078707 w 1095647"/>
                <a:gd name="connsiteY7" fmla="*/ 597694 h 1066800"/>
                <a:gd name="connsiteX8" fmla="*/ 1000125 w 1095647"/>
                <a:gd name="connsiteY8" fmla="*/ 709612 h 1066800"/>
                <a:gd name="connsiteX9" fmla="*/ 840582 w 1095647"/>
                <a:gd name="connsiteY9" fmla="*/ 816768 h 1066800"/>
                <a:gd name="connsiteX10" fmla="*/ 635794 w 1095647"/>
                <a:gd name="connsiteY10" fmla="*/ 907256 h 1066800"/>
                <a:gd name="connsiteX11" fmla="*/ 383382 w 1095647"/>
                <a:gd name="connsiteY11" fmla="*/ 983456 h 1066800"/>
                <a:gd name="connsiteX12" fmla="*/ 100013 w 1095647"/>
                <a:gd name="connsiteY12" fmla="*/ 1050131 h 1066800"/>
                <a:gd name="connsiteX13" fmla="*/ 0 w 1095647"/>
                <a:gd name="connsiteY13" fmla="*/ 1066800 h 1066800"/>
                <a:gd name="connsiteX0" fmla="*/ 38100 w 1095083"/>
                <a:gd name="connsiteY0" fmla="*/ 0 h 1066800"/>
                <a:gd name="connsiteX1" fmla="*/ 200025 w 1095083"/>
                <a:gd name="connsiteY1" fmla="*/ 33337 h 1066800"/>
                <a:gd name="connsiteX2" fmla="*/ 423863 w 1095083"/>
                <a:gd name="connsiteY2" fmla="*/ 85725 h 1066800"/>
                <a:gd name="connsiteX3" fmla="*/ 690563 w 1095083"/>
                <a:gd name="connsiteY3" fmla="*/ 176212 h 1066800"/>
                <a:gd name="connsiteX4" fmla="*/ 902494 w 1095083"/>
                <a:gd name="connsiteY4" fmla="*/ 280987 h 1066800"/>
                <a:gd name="connsiteX5" fmla="*/ 1040607 w 1095083"/>
                <a:gd name="connsiteY5" fmla="*/ 390525 h 1066800"/>
                <a:gd name="connsiteX6" fmla="*/ 1092994 w 1095083"/>
                <a:gd name="connsiteY6" fmla="*/ 502443 h 1066800"/>
                <a:gd name="connsiteX7" fmla="*/ 1076326 w 1095083"/>
                <a:gd name="connsiteY7" fmla="*/ 607219 h 1066800"/>
                <a:gd name="connsiteX8" fmla="*/ 1000125 w 1095083"/>
                <a:gd name="connsiteY8" fmla="*/ 709612 h 1066800"/>
                <a:gd name="connsiteX9" fmla="*/ 840582 w 1095083"/>
                <a:gd name="connsiteY9" fmla="*/ 816768 h 1066800"/>
                <a:gd name="connsiteX10" fmla="*/ 635794 w 1095083"/>
                <a:gd name="connsiteY10" fmla="*/ 907256 h 1066800"/>
                <a:gd name="connsiteX11" fmla="*/ 383382 w 1095083"/>
                <a:gd name="connsiteY11" fmla="*/ 983456 h 1066800"/>
                <a:gd name="connsiteX12" fmla="*/ 100013 w 1095083"/>
                <a:gd name="connsiteY12" fmla="*/ 1050131 h 1066800"/>
                <a:gd name="connsiteX13" fmla="*/ 0 w 1095083"/>
                <a:gd name="connsiteY13"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083" h="1066800">
                  <a:moveTo>
                    <a:pt x="38100" y="0"/>
                  </a:moveTo>
                  <a:cubicBezTo>
                    <a:pt x="86915" y="9525"/>
                    <a:pt x="135731" y="19050"/>
                    <a:pt x="200025" y="33337"/>
                  </a:cubicBezTo>
                  <a:cubicBezTo>
                    <a:pt x="264319" y="47624"/>
                    <a:pt x="342107" y="61913"/>
                    <a:pt x="423863" y="85725"/>
                  </a:cubicBezTo>
                  <a:cubicBezTo>
                    <a:pt x="505619" y="109538"/>
                    <a:pt x="610791" y="143668"/>
                    <a:pt x="690563" y="176212"/>
                  </a:cubicBezTo>
                  <a:cubicBezTo>
                    <a:pt x="770335" y="208756"/>
                    <a:pt x="844153" y="245268"/>
                    <a:pt x="902494" y="280987"/>
                  </a:cubicBezTo>
                  <a:cubicBezTo>
                    <a:pt x="960835" y="316706"/>
                    <a:pt x="1008857" y="353616"/>
                    <a:pt x="1040607" y="390525"/>
                  </a:cubicBezTo>
                  <a:cubicBezTo>
                    <a:pt x="1072357" y="427434"/>
                    <a:pt x="1087041" y="466327"/>
                    <a:pt x="1092994" y="502443"/>
                  </a:cubicBezTo>
                  <a:cubicBezTo>
                    <a:pt x="1098947" y="538559"/>
                    <a:pt x="1091804" y="572691"/>
                    <a:pt x="1076326" y="607219"/>
                  </a:cubicBezTo>
                  <a:cubicBezTo>
                    <a:pt x="1060848" y="641747"/>
                    <a:pt x="1039416" y="674687"/>
                    <a:pt x="1000125" y="709612"/>
                  </a:cubicBezTo>
                  <a:cubicBezTo>
                    <a:pt x="960834" y="744537"/>
                    <a:pt x="901304" y="783827"/>
                    <a:pt x="840582" y="816768"/>
                  </a:cubicBezTo>
                  <a:cubicBezTo>
                    <a:pt x="779860" y="849709"/>
                    <a:pt x="711994" y="879475"/>
                    <a:pt x="635794" y="907256"/>
                  </a:cubicBezTo>
                  <a:cubicBezTo>
                    <a:pt x="559594" y="935037"/>
                    <a:pt x="472679" y="959644"/>
                    <a:pt x="383382" y="983456"/>
                  </a:cubicBezTo>
                  <a:cubicBezTo>
                    <a:pt x="294085" y="1007269"/>
                    <a:pt x="163910" y="1036240"/>
                    <a:pt x="100013" y="1050131"/>
                  </a:cubicBezTo>
                  <a:cubicBezTo>
                    <a:pt x="36116" y="1064022"/>
                    <a:pt x="18058" y="1065411"/>
                    <a:pt x="0" y="1066800"/>
                  </a:cubicBezTo>
                </a:path>
              </a:pathLst>
            </a:custGeom>
            <a:noFill/>
            <a:ln w="12700">
              <a:solidFill>
                <a:schemeClr val="tx1"/>
              </a:solidFill>
              <a:tailEnd type="stealth"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l" rtl="0" eaLnBrk="0" fontAlgn="base" hangingPunct="0">
                <a:spcBef>
                  <a:spcPct val="0"/>
                </a:spcBef>
                <a:spcAft>
                  <a:spcPct val="0"/>
                </a:spcAft>
                <a:defRPr kumimoji="1" sz="2200" b="1" kern="1200">
                  <a:solidFill>
                    <a:schemeClr val="lt1"/>
                  </a:solidFill>
                  <a:latin typeface="+mn-lt"/>
                  <a:ea typeface="+mn-ea"/>
                  <a:cs typeface="+mn-cs"/>
                </a:defRPr>
              </a:lvl1pPr>
              <a:lvl2pPr marL="457200" algn="l" rtl="0" eaLnBrk="0" fontAlgn="base" hangingPunct="0">
                <a:spcBef>
                  <a:spcPct val="0"/>
                </a:spcBef>
                <a:spcAft>
                  <a:spcPct val="0"/>
                </a:spcAft>
                <a:defRPr kumimoji="1" sz="2200" b="1" kern="1200">
                  <a:solidFill>
                    <a:schemeClr val="lt1"/>
                  </a:solidFill>
                  <a:latin typeface="+mn-lt"/>
                  <a:ea typeface="+mn-ea"/>
                  <a:cs typeface="+mn-cs"/>
                </a:defRPr>
              </a:lvl2pPr>
              <a:lvl3pPr marL="914400" algn="l" rtl="0" eaLnBrk="0" fontAlgn="base" hangingPunct="0">
                <a:spcBef>
                  <a:spcPct val="0"/>
                </a:spcBef>
                <a:spcAft>
                  <a:spcPct val="0"/>
                </a:spcAft>
                <a:defRPr kumimoji="1" sz="2200" b="1" kern="1200">
                  <a:solidFill>
                    <a:schemeClr val="lt1"/>
                  </a:solidFill>
                  <a:latin typeface="+mn-lt"/>
                  <a:ea typeface="+mn-ea"/>
                  <a:cs typeface="+mn-cs"/>
                </a:defRPr>
              </a:lvl3pPr>
              <a:lvl4pPr marL="1371600" algn="l" rtl="0" eaLnBrk="0" fontAlgn="base" hangingPunct="0">
                <a:spcBef>
                  <a:spcPct val="0"/>
                </a:spcBef>
                <a:spcAft>
                  <a:spcPct val="0"/>
                </a:spcAft>
                <a:defRPr kumimoji="1" sz="2200" b="1" kern="1200">
                  <a:solidFill>
                    <a:schemeClr val="lt1"/>
                  </a:solidFill>
                  <a:latin typeface="+mn-lt"/>
                  <a:ea typeface="+mn-ea"/>
                  <a:cs typeface="+mn-cs"/>
                </a:defRPr>
              </a:lvl4pPr>
              <a:lvl5pPr marL="1828800" algn="l" rtl="0" eaLnBrk="0" fontAlgn="base" hangingPunct="0">
                <a:spcBef>
                  <a:spcPct val="0"/>
                </a:spcBef>
                <a:spcAft>
                  <a:spcPct val="0"/>
                </a:spcAft>
                <a:defRPr kumimoji="1" sz="2200" b="1" kern="1200">
                  <a:solidFill>
                    <a:schemeClr val="lt1"/>
                  </a:solidFill>
                  <a:latin typeface="+mn-lt"/>
                  <a:ea typeface="+mn-ea"/>
                  <a:cs typeface="+mn-cs"/>
                </a:defRPr>
              </a:lvl5pPr>
              <a:lvl6pPr marL="2286000" algn="l" defTabSz="914400" rtl="0" eaLnBrk="1" latinLnBrk="0" hangingPunct="1">
                <a:defRPr kumimoji="1" sz="2200" b="1" kern="1200">
                  <a:solidFill>
                    <a:schemeClr val="lt1"/>
                  </a:solidFill>
                  <a:latin typeface="+mn-lt"/>
                  <a:ea typeface="+mn-ea"/>
                  <a:cs typeface="+mn-cs"/>
                </a:defRPr>
              </a:lvl6pPr>
              <a:lvl7pPr marL="2743200" algn="l" defTabSz="914400" rtl="0" eaLnBrk="1" latinLnBrk="0" hangingPunct="1">
                <a:defRPr kumimoji="1" sz="2200" b="1" kern="1200">
                  <a:solidFill>
                    <a:schemeClr val="lt1"/>
                  </a:solidFill>
                  <a:latin typeface="+mn-lt"/>
                  <a:ea typeface="+mn-ea"/>
                  <a:cs typeface="+mn-cs"/>
                </a:defRPr>
              </a:lvl7pPr>
              <a:lvl8pPr marL="3200400" algn="l" defTabSz="914400" rtl="0" eaLnBrk="1" latinLnBrk="0" hangingPunct="1">
                <a:defRPr kumimoji="1" sz="2200" b="1" kern="1200">
                  <a:solidFill>
                    <a:schemeClr val="lt1"/>
                  </a:solidFill>
                  <a:latin typeface="+mn-lt"/>
                  <a:ea typeface="+mn-ea"/>
                  <a:cs typeface="+mn-cs"/>
                </a:defRPr>
              </a:lvl8pPr>
              <a:lvl9pPr marL="3657600" algn="l" defTabSz="914400" rtl="0" eaLnBrk="1" latinLnBrk="0" hangingPunct="1">
                <a:defRPr kumimoji="1" sz="2200" b="1" kern="1200">
                  <a:solidFill>
                    <a:schemeClr val="lt1"/>
                  </a:solidFill>
                  <a:latin typeface="+mn-lt"/>
                  <a:ea typeface="+mn-ea"/>
                  <a:cs typeface="+mn-cs"/>
                </a:defRPr>
              </a:lvl9pPr>
            </a:lstStyle>
            <a:p>
              <a:pPr algn="ctr"/>
              <a:endParaRPr lang="zh-CN" altLang="en-US"/>
            </a:p>
          </p:txBody>
        </p:sp>
        <p:sp>
          <p:nvSpPr>
            <p:cNvPr id="91" name="矩形 90"/>
            <p:cNvSpPr/>
            <p:nvPr/>
          </p:nvSpPr>
          <p:spPr>
            <a:xfrm>
              <a:off x="6178756" y="3254812"/>
              <a:ext cx="597314" cy="418121"/>
            </a:xfrm>
            <a:prstGeom prst="rect">
              <a:avLst/>
            </a:prstGeom>
          </p:spPr>
          <p:txBody>
            <a:bodyPr wrap="square">
              <a:spAutoFit/>
            </a:bodyPr>
            <a:lstStyle/>
            <a:p>
              <a:r>
                <a:rPr lang="en-US" altLang="zh-CN" sz="1200" kern="0" dirty="0">
                  <a:effectLst>
                    <a:outerShdw blurRad="38100" dist="38100" dir="2700000" algn="tl">
                      <a:srgbClr val="C0C0C0"/>
                    </a:outerShdw>
                  </a:effectLst>
                  <a:latin typeface="Times New Roman" pitchFamily="18" charset="0"/>
                </a:rPr>
                <a:t>O</a:t>
              </a:r>
              <a:r>
                <a:rPr lang="en-US" altLang="zh-CN" sz="1200" kern="0" baseline="-25000" dirty="0">
                  <a:effectLst>
                    <a:outerShdw blurRad="38100" dist="38100" dir="2700000" algn="tl">
                      <a:srgbClr val="C0C0C0"/>
                    </a:outerShdw>
                  </a:effectLst>
                  <a:latin typeface="Times New Roman" pitchFamily="18" charset="0"/>
                </a:rPr>
                <a:t>2</a:t>
              </a:r>
              <a:endParaRPr lang="zh-CN" altLang="en-US" sz="1200" baseline="-25000" dirty="0"/>
            </a:p>
          </p:txBody>
        </p:sp>
        <p:sp>
          <p:nvSpPr>
            <p:cNvPr id="92" name="任意多边形 91"/>
            <p:cNvSpPr/>
            <p:nvPr/>
          </p:nvSpPr>
          <p:spPr>
            <a:xfrm rot="480000">
              <a:off x="6315446" y="3560603"/>
              <a:ext cx="673021" cy="691970"/>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4E4E7A"/>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任意多边形 92"/>
            <p:cNvSpPr/>
            <p:nvPr/>
          </p:nvSpPr>
          <p:spPr>
            <a:xfrm rot="480000">
              <a:off x="6410369" y="3507088"/>
              <a:ext cx="527175" cy="689029"/>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4E4E7A"/>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任意多边形 93"/>
            <p:cNvSpPr/>
            <p:nvPr/>
          </p:nvSpPr>
          <p:spPr>
            <a:xfrm rot="480000">
              <a:off x="6351876" y="3582727"/>
              <a:ext cx="673021" cy="691969"/>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571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5" name="组合 94"/>
            <p:cNvGrpSpPr/>
            <p:nvPr/>
          </p:nvGrpSpPr>
          <p:grpSpPr>
            <a:xfrm>
              <a:off x="6648450" y="3612354"/>
              <a:ext cx="269306" cy="566972"/>
              <a:chOff x="6607973" y="4014786"/>
              <a:chExt cx="269306" cy="566972"/>
            </a:xfrm>
          </p:grpSpPr>
          <p:sp>
            <p:nvSpPr>
              <p:cNvPr id="274" name="椭圆 273"/>
              <p:cNvSpPr>
                <a:spLocks noChangeAspect="1"/>
              </p:cNvSpPr>
              <p:nvPr/>
            </p:nvSpPr>
            <p:spPr>
              <a:xfrm>
                <a:off x="6727027" y="4014786"/>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5" name="椭圆 274"/>
              <p:cNvSpPr>
                <a:spLocks noChangeAspect="1"/>
              </p:cNvSpPr>
              <p:nvPr/>
            </p:nvSpPr>
            <p:spPr>
              <a:xfrm>
                <a:off x="6746080" y="4033835"/>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6" name="椭圆 275"/>
              <p:cNvSpPr>
                <a:spLocks noChangeAspect="1"/>
              </p:cNvSpPr>
              <p:nvPr/>
            </p:nvSpPr>
            <p:spPr>
              <a:xfrm>
                <a:off x="6762747" y="4055268"/>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7" name="椭圆 276"/>
              <p:cNvSpPr>
                <a:spLocks noChangeAspect="1"/>
              </p:cNvSpPr>
              <p:nvPr/>
            </p:nvSpPr>
            <p:spPr>
              <a:xfrm>
                <a:off x="6779419" y="4079079"/>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8" name="椭圆 277"/>
              <p:cNvSpPr>
                <a:spLocks noChangeAspect="1"/>
              </p:cNvSpPr>
              <p:nvPr/>
            </p:nvSpPr>
            <p:spPr>
              <a:xfrm>
                <a:off x="6769883" y="4157661"/>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9" name="椭圆 278"/>
              <p:cNvSpPr>
                <a:spLocks noChangeAspect="1"/>
              </p:cNvSpPr>
              <p:nvPr/>
            </p:nvSpPr>
            <p:spPr>
              <a:xfrm>
                <a:off x="6781790" y="4183853"/>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0" name="椭圆 279"/>
              <p:cNvSpPr>
                <a:spLocks noChangeAspect="1"/>
              </p:cNvSpPr>
              <p:nvPr/>
            </p:nvSpPr>
            <p:spPr>
              <a:xfrm>
                <a:off x="6786557" y="4207664"/>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1" name="椭圆 280"/>
              <p:cNvSpPr>
                <a:spLocks noChangeAspect="1"/>
              </p:cNvSpPr>
              <p:nvPr/>
            </p:nvSpPr>
            <p:spPr>
              <a:xfrm>
                <a:off x="6791319" y="4233859"/>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2" name="椭圆 281"/>
              <p:cNvSpPr>
                <a:spLocks noChangeAspect="1"/>
              </p:cNvSpPr>
              <p:nvPr/>
            </p:nvSpPr>
            <p:spPr>
              <a:xfrm>
                <a:off x="6793705" y="4260051"/>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3" name="椭圆 282"/>
              <p:cNvSpPr>
                <a:spLocks noChangeAspect="1"/>
              </p:cNvSpPr>
              <p:nvPr/>
            </p:nvSpPr>
            <p:spPr>
              <a:xfrm>
                <a:off x="6796081" y="4288631"/>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4" name="椭圆 283"/>
              <p:cNvSpPr>
                <a:spLocks noChangeAspect="1"/>
              </p:cNvSpPr>
              <p:nvPr/>
            </p:nvSpPr>
            <p:spPr>
              <a:xfrm>
                <a:off x="6791324" y="4317204"/>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5" name="椭圆 284"/>
              <p:cNvSpPr>
                <a:spLocks noChangeAspect="1"/>
              </p:cNvSpPr>
              <p:nvPr/>
            </p:nvSpPr>
            <p:spPr>
              <a:xfrm>
                <a:off x="6781800" y="4345780"/>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6" name="椭圆 285"/>
              <p:cNvSpPr>
                <a:spLocks noChangeAspect="1"/>
              </p:cNvSpPr>
              <p:nvPr/>
            </p:nvSpPr>
            <p:spPr>
              <a:xfrm>
                <a:off x="6772273" y="4371972"/>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7" name="椭圆 286"/>
              <p:cNvSpPr>
                <a:spLocks noChangeAspect="1"/>
              </p:cNvSpPr>
              <p:nvPr/>
            </p:nvSpPr>
            <p:spPr>
              <a:xfrm>
                <a:off x="6753223" y="4393175"/>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8" name="椭圆 287"/>
              <p:cNvSpPr>
                <a:spLocks noChangeAspect="1"/>
              </p:cNvSpPr>
              <p:nvPr/>
            </p:nvSpPr>
            <p:spPr>
              <a:xfrm>
                <a:off x="6734175" y="4414835"/>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9" name="椭圆 288"/>
              <p:cNvSpPr>
                <a:spLocks noChangeAspect="1"/>
              </p:cNvSpPr>
              <p:nvPr/>
            </p:nvSpPr>
            <p:spPr>
              <a:xfrm>
                <a:off x="6712740" y="4433892"/>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0" name="椭圆 289"/>
              <p:cNvSpPr>
                <a:spLocks noChangeAspect="1"/>
              </p:cNvSpPr>
              <p:nvPr/>
            </p:nvSpPr>
            <p:spPr>
              <a:xfrm>
                <a:off x="6796091" y="4105272"/>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1" name="椭圆 290"/>
              <p:cNvSpPr>
                <a:spLocks noChangeAspect="1"/>
              </p:cNvSpPr>
              <p:nvPr/>
            </p:nvSpPr>
            <p:spPr>
              <a:xfrm>
                <a:off x="6810378" y="4131471"/>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2" name="椭圆 291"/>
              <p:cNvSpPr>
                <a:spLocks noChangeAspect="1"/>
              </p:cNvSpPr>
              <p:nvPr/>
            </p:nvSpPr>
            <p:spPr>
              <a:xfrm>
                <a:off x="6822288" y="4155282"/>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3" name="椭圆 292"/>
              <p:cNvSpPr>
                <a:spLocks noChangeAspect="1"/>
              </p:cNvSpPr>
              <p:nvPr/>
            </p:nvSpPr>
            <p:spPr>
              <a:xfrm>
                <a:off x="6834193" y="4181477"/>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4" name="椭圆 293"/>
              <p:cNvSpPr>
                <a:spLocks noChangeAspect="1"/>
              </p:cNvSpPr>
              <p:nvPr/>
            </p:nvSpPr>
            <p:spPr>
              <a:xfrm>
                <a:off x="6841341" y="4207669"/>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5" name="椭圆 294"/>
              <p:cNvSpPr>
                <a:spLocks noChangeAspect="1"/>
              </p:cNvSpPr>
              <p:nvPr/>
            </p:nvSpPr>
            <p:spPr>
              <a:xfrm>
                <a:off x="6846093" y="4233854"/>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椭圆 295"/>
              <p:cNvSpPr>
                <a:spLocks noChangeAspect="1"/>
              </p:cNvSpPr>
              <p:nvPr/>
            </p:nvSpPr>
            <p:spPr>
              <a:xfrm>
                <a:off x="6848479" y="4262427"/>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7" name="椭圆 296"/>
              <p:cNvSpPr>
                <a:spLocks noChangeAspect="1"/>
              </p:cNvSpPr>
              <p:nvPr/>
            </p:nvSpPr>
            <p:spPr>
              <a:xfrm>
                <a:off x="6848479" y="4291003"/>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8" name="椭圆 297"/>
              <p:cNvSpPr>
                <a:spLocks noChangeAspect="1"/>
              </p:cNvSpPr>
              <p:nvPr/>
            </p:nvSpPr>
            <p:spPr>
              <a:xfrm>
                <a:off x="6846103" y="4319576"/>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9" name="椭圆 298"/>
              <p:cNvSpPr>
                <a:spLocks noChangeAspect="1"/>
              </p:cNvSpPr>
              <p:nvPr/>
            </p:nvSpPr>
            <p:spPr>
              <a:xfrm>
                <a:off x="6841331" y="4348163"/>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0" name="椭圆 299"/>
              <p:cNvSpPr>
                <a:spLocks noChangeAspect="1"/>
              </p:cNvSpPr>
              <p:nvPr/>
            </p:nvSpPr>
            <p:spPr>
              <a:xfrm>
                <a:off x="6831812" y="4374355"/>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1" name="椭圆 300"/>
              <p:cNvSpPr>
                <a:spLocks noChangeAspect="1"/>
              </p:cNvSpPr>
              <p:nvPr/>
            </p:nvSpPr>
            <p:spPr>
              <a:xfrm>
                <a:off x="6817519" y="4402931"/>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2" name="椭圆 301"/>
              <p:cNvSpPr>
                <a:spLocks noChangeAspect="1"/>
              </p:cNvSpPr>
              <p:nvPr/>
            </p:nvSpPr>
            <p:spPr>
              <a:xfrm>
                <a:off x="6800857" y="4426742"/>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3" name="椭圆 302"/>
              <p:cNvSpPr>
                <a:spLocks noChangeAspect="1"/>
              </p:cNvSpPr>
              <p:nvPr/>
            </p:nvSpPr>
            <p:spPr>
              <a:xfrm>
                <a:off x="6741326" y="4486279"/>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4" name="椭圆 303"/>
              <p:cNvSpPr>
                <a:spLocks noChangeAspect="1"/>
              </p:cNvSpPr>
              <p:nvPr/>
            </p:nvSpPr>
            <p:spPr>
              <a:xfrm>
                <a:off x="6784137" y="4450736"/>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5" name="椭圆 304"/>
              <p:cNvSpPr>
                <a:spLocks noChangeAspect="1"/>
              </p:cNvSpPr>
              <p:nvPr/>
            </p:nvSpPr>
            <p:spPr>
              <a:xfrm>
                <a:off x="6762596" y="4471625"/>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6" name="椭圆 305"/>
              <p:cNvSpPr>
                <a:spLocks noChangeAspect="1"/>
              </p:cNvSpPr>
              <p:nvPr/>
            </p:nvSpPr>
            <p:spPr>
              <a:xfrm>
                <a:off x="6719901" y="4502943"/>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7" name="椭圆 306"/>
              <p:cNvSpPr>
                <a:spLocks noChangeAspect="1"/>
              </p:cNvSpPr>
              <p:nvPr/>
            </p:nvSpPr>
            <p:spPr>
              <a:xfrm>
                <a:off x="6698463" y="4519622"/>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8" name="椭圆 307"/>
              <p:cNvSpPr>
                <a:spLocks noChangeAspect="1"/>
              </p:cNvSpPr>
              <p:nvPr/>
            </p:nvSpPr>
            <p:spPr>
              <a:xfrm>
                <a:off x="6679420" y="4526759"/>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9" name="椭圆 308"/>
              <p:cNvSpPr>
                <a:spLocks noChangeAspect="1"/>
              </p:cNvSpPr>
              <p:nvPr/>
            </p:nvSpPr>
            <p:spPr>
              <a:xfrm>
                <a:off x="6655601" y="4538675"/>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0" name="椭圆 309"/>
              <p:cNvSpPr>
                <a:spLocks noChangeAspect="1"/>
              </p:cNvSpPr>
              <p:nvPr/>
            </p:nvSpPr>
            <p:spPr>
              <a:xfrm>
                <a:off x="6631791" y="4545815"/>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1" name="椭圆 310"/>
              <p:cNvSpPr>
                <a:spLocks noChangeAspect="1"/>
              </p:cNvSpPr>
              <p:nvPr/>
            </p:nvSpPr>
            <p:spPr>
              <a:xfrm>
                <a:off x="6607973" y="4552958"/>
                <a:ext cx="28800" cy="28800"/>
              </a:xfrm>
              <a:prstGeom prst="ellipse">
                <a:avLst/>
              </a:prstGeom>
              <a:solidFill>
                <a:srgbClr val="BC9967"/>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6" name="组合 95"/>
            <p:cNvGrpSpPr/>
            <p:nvPr/>
          </p:nvGrpSpPr>
          <p:grpSpPr>
            <a:xfrm>
              <a:off x="7178341" y="3597138"/>
              <a:ext cx="148986" cy="136800"/>
              <a:chOff x="9364354" y="4025761"/>
              <a:chExt cx="148986" cy="136800"/>
            </a:xfrm>
          </p:grpSpPr>
          <p:sp>
            <p:nvSpPr>
              <p:cNvPr id="272" name="椭圆 271"/>
              <p:cNvSpPr>
                <a:spLocks noChangeAspect="1"/>
              </p:cNvSpPr>
              <p:nvPr/>
            </p:nvSpPr>
            <p:spPr>
              <a:xfrm>
                <a:off x="9387340" y="4034129"/>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27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3" name="椭圆 272"/>
              <p:cNvSpPr>
                <a:spLocks noChangeAspect="1"/>
              </p:cNvSpPr>
              <p:nvPr/>
            </p:nvSpPr>
            <p:spPr>
              <a:xfrm>
                <a:off x="9364354" y="4025761"/>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7" name="组合 96"/>
            <p:cNvGrpSpPr/>
            <p:nvPr/>
          </p:nvGrpSpPr>
          <p:grpSpPr>
            <a:xfrm>
              <a:off x="7052254" y="4007643"/>
              <a:ext cx="141980" cy="140176"/>
              <a:chOff x="9238267" y="4436266"/>
              <a:chExt cx="141980" cy="140176"/>
            </a:xfrm>
          </p:grpSpPr>
          <p:sp>
            <p:nvSpPr>
              <p:cNvPr id="270" name="椭圆 269"/>
              <p:cNvSpPr>
                <a:spLocks noChangeAspect="1"/>
              </p:cNvSpPr>
              <p:nvPr/>
            </p:nvSpPr>
            <p:spPr>
              <a:xfrm>
                <a:off x="9254247" y="4450442"/>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27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1" name="椭圆 270"/>
              <p:cNvSpPr>
                <a:spLocks noChangeAspect="1"/>
              </p:cNvSpPr>
              <p:nvPr/>
            </p:nvSpPr>
            <p:spPr>
              <a:xfrm>
                <a:off x="9238267" y="4436266"/>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8" name="组合 97"/>
            <p:cNvGrpSpPr/>
            <p:nvPr/>
          </p:nvGrpSpPr>
          <p:grpSpPr>
            <a:xfrm>
              <a:off x="6985427" y="4133226"/>
              <a:ext cx="141016" cy="145997"/>
              <a:chOff x="9171440" y="4561849"/>
              <a:chExt cx="141016" cy="145997"/>
            </a:xfrm>
          </p:grpSpPr>
          <p:sp>
            <p:nvSpPr>
              <p:cNvPr id="268" name="椭圆 267"/>
              <p:cNvSpPr>
                <a:spLocks noChangeAspect="1"/>
              </p:cNvSpPr>
              <p:nvPr/>
            </p:nvSpPr>
            <p:spPr>
              <a:xfrm>
                <a:off x="9186456" y="4581846"/>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27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 name="椭圆 268"/>
              <p:cNvSpPr>
                <a:spLocks noChangeAspect="1"/>
              </p:cNvSpPr>
              <p:nvPr/>
            </p:nvSpPr>
            <p:spPr>
              <a:xfrm>
                <a:off x="9171440" y="4561849"/>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9" name="组合 98"/>
            <p:cNvGrpSpPr/>
            <p:nvPr/>
          </p:nvGrpSpPr>
          <p:grpSpPr>
            <a:xfrm>
              <a:off x="6972271" y="4312066"/>
              <a:ext cx="145225" cy="136800"/>
              <a:chOff x="9158284" y="4740689"/>
              <a:chExt cx="145225" cy="136800"/>
            </a:xfrm>
          </p:grpSpPr>
          <p:sp>
            <p:nvSpPr>
              <p:cNvPr id="266" name="任意多边形 265"/>
              <p:cNvSpPr>
                <a:spLocks noChangeAspect="1"/>
              </p:cNvSpPr>
              <p:nvPr/>
            </p:nvSpPr>
            <p:spPr>
              <a:xfrm>
                <a:off x="9178542" y="4767169"/>
                <a:ext cx="124967" cy="60443"/>
              </a:xfrm>
              <a:custGeom>
                <a:avLst/>
                <a:gdLst>
                  <a:gd name="connsiteX0" fmla="*/ 62484 w 124967"/>
                  <a:gd name="connsiteY0" fmla="*/ 0 h 60443"/>
                  <a:gd name="connsiteX1" fmla="*/ 120533 w 124967"/>
                  <a:gd name="connsiteY1" fmla="*/ 38478 h 60443"/>
                  <a:gd name="connsiteX2" fmla="*/ 124967 w 124967"/>
                  <a:gd name="connsiteY2" fmla="*/ 60443 h 60443"/>
                  <a:gd name="connsiteX3" fmla="*/ 0 w 124967"/>
                  <a:gd name="connsiteY3" fmla="*/ 60443 h 60443"/>
                  <a:gd name="connsiteX4" fmla="*/ 4435 w 124967"/>
                  <a:gd name="connsiteY4" fmla="*/ 38478 h 60443"/>
                  <a:gd name="connsiteX5" fmla="*/ 62484 w 124967"/>
                  <a:gd name="connsiteY5" fmla="*/ 0 h 60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4967" h="60443">
                    <a:moveTo>
                      <a:pt x="62484" y="0"/>
                    </a:moveTo>
                    <a:cubicBezTo>
                      <a:pt x="88579" y="0"/>
                      <a:pt x="110969" y="15866"/>
                      <a:pt x="120533" y="38478"/>
                    </a:cubicBezTo>
                    <a:lnTo>
                      <a:pt x="124967" y="60443"/>
                    </a:lnTo>
                    <a:lnTo>
                      <a:pt x="0" y="60443"/>
                    </a:lnTo>
                    <a:lnTo>
                      <a:pt x="4435" y="38478"/>
                    </a:lnTo>
                    <a:cubicBezTo>
                      <a:pt x="13999" y="15866"/>
                      <a:pt x="36388" y="0"/>
                      <a:pt x="62484" y="0"/>
                    </a:cubicBezTo>
                    <a:close/>
                  </a:path>
                </a:pathLst>
              </a:custGeom>
              <a:gradFill flip="none" rotWithShape="1">
                <a:gsLst>
                  <a:gs pos="0">
                    <a:srgbClr val="433511"/>
                  </a:gs>
                  <a:gs pos="50000">
                    <a:srgbClr val="8A7233">
                      <a:shade val="67500"/>
                      <a:satMod val="115000"/>
                    </a:srgbClr>
                  </a:gs>
                  <a:gs pos="100000">
                    <a:srgbClr val="8A7233">
                      <a:shade val="100000"/>
                      <a:satMod val="115000"/>
                    </a:srgb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7" name="椭圆 266"/>
              <p:cNvSpPr>
                <a:spLocks noChangeAspect="1"/>
              </p:cNvSpPr>
              <p:nvPr/>
            </p:nvSpPr>
            <p:spPr>
              <a:xfrm>
                <a:off x="9158284" y="4740689"/>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0" name="组合 99"/>
            <p:cNvGrpSpPr/>
            <p:nvPr/>
          </p:nvGrpSpPr>
          <p:grpSpPr>
            <a:xfrm>
              <a:off x="7325177" y="4297243"/>
              <a:ext cx="150330" cy="136800"/>
              <a:chOff x="9511190" y="4725866"/>
              <a:chExt cx="150330" cy="136800"/>
            </a:xfrm>
          </p:grpSpPr>
          <p:sp>
            <p:nvSpPr>
              <p:cNvPr id="264" name="任意多边形 263"/>
              <p:cNvSpPr/>
              <p:nvPr/>
            </p:nvSpPr>
            <p:spPr>
              <a:xfrm>
                <a:off x="9535520" y="4747113"/>
                <a:ext cx="126000" cy="79825"/>
              </a:xfrm>
              <a:custGeom>
                <a:avLst/>
                <a:gdLst>
                  <a:gd name="connsiteX0" fmla="*/ 63000 w 126000"/>
                  <a:gd name="connsiteY0" fmla="*/ 0 h 79825"/>
                  <a:gd name="connsiteX1" fmla="*/ 126000 w 126000"/>
                  <a:gd name="connsiteY1" fmla="*/ 63000 h 79825"/>
                  <a:gd name="connsiteX2" fmla="*/ 122603 w 126000"/>
                  <a:gd name="connsiteY2" fmla="*/ 79825 h 79825"/>
                  <a:gd name="connsiteX3" fmla="*/ 3397 w 126000"/>
                  <a:gd name="connsiteY3" fmla="*/ 79825 h 79825"/>
                  <a:gd name="connsiteX4" fmla="*/ 0 w 126000"/>
                  <a:gd name="connsiteY4" fmla="*/ 63000 h 79825"/>
                  <a:gd name="connsiteX5" fmla="*/ 63000 w 126000"/>
                  <a:gd name="connsiteY5" fmla="*/ 0 h 79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000" h="79825">
                    <a:moveTo>
                      <a:pt x="63000" y="0"/>
                    </a:moveTo>
                    <a:cubicBezTo>
                      <a:pt x="97794" y="0"/>
                      <a:pt x="126000" y="28206"/>
                      <a:pt x="126000" y="63000"/>
                    </a:cubicBezTo>
                    <a:lnTo>
                      <a:pt x="122603" y="79825"/>
                    </a:lnTo>
                    <a:lnTo>
                      <a:pt x="3397" y="79825"/>
                    </a:lnTo>
                    <a:lnTo>
                      <a:pt x="0" y="63000"/>
                    </a:lnTo>
                    <a:cubicBezTo>
                      <a:pt x="0" y="28206"/>
                      <a:pt x="28206" y="0"/>
                      <a:pt x="63000" y="0"/>
                    </a:cubicBezTo>
                    <a:close/>
                  </a:path>
                </a:pathLst>
              </a:custGeom>
              <a:gradFill flip="none" rotWithShape="1">
                <a:gsLst>
                  <a:gs pos="0">
                    <a:srgbClr val="433511"/>
                  </a:gs>
                  <a:gs pos="50000">
                    <a:srgbClr val="8A7233">
                      <a:shade val="67500"/>
                      <a:satMod val="115000"/>
                    </a:srgbClr>
                  </a:gs>
                  <a:gs pos="100000">
                    <a:srgbClr val="8A7233">
                      <a:shade val="100000"/>
                      <a:satMod val="115000"/>
                    </a:srgbClr>
                  </a:gs>
                </a:gsLst>
                <a:lin ang="27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5" name="椭圆 264"/>
              <p:cNvSpPr>
                <a:spLocks noChangeAspect="1"/>
              </p:cNvSpPr>
              <p:nvPr/>
            </p:nvSpPr>
            <p:spPr>
              <a:xfrm>
                <a:off x="9511190" y="4725866"/>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1" name="组合 100"/>
            <p:cNvGrpSpPr/>
            <p:nvPr/>
          </p:nvGrpSpPr>
          <p:grpSpPr>
            <a:xfrm>
              <a:off x="7226996" y="4259771"/>
              <a:ext cx="148896" cy="139217"/>
              <a:chOff x="9413009" y="4688394"/>
              <a:chExt cx="148896" cy="139217"/>
            </a:xfrm>
          </p:grpSpPr>
          <p:sp>
            <p:nvSpPr>
              <p:cNvPr id="262" name="任意多边形 261"/>
              <p:cNvSpPr>
                <a:spLocks noChangeAspect="1"/>
              </p:cNvSpPr>
              <p:nvPr/>
            </p:nvSpPr>
            <p:spPr>
              <a:xfrm>
                <a:off x="9425105" y="4708713"/>
                <a:ext cx="136800" cy="118898"/>
              </a:xfrm>
              <a:custGeom>
                <a:avLst/>
                <a:gdLst>
                  <a:gd name="connsiteX0" fmla="*/ 68400 w 136800"/>
                  <a:gd name="connsiteY0" fmla="*/ 0 h 118898"/>
                  <a:gd name="connsiteX1" fmla="*/ 136800 w 136800"/>
                  <a:gd name="connsiteY1" fmla="*/ 68400 h 118898"/>
                  <a:gd name="connsiteX2" fmla="*/ 116766 w 136800"/>
                  <a:gd name="connsiteY2" fmla="*/ 116766 h 118898"/>
                  <a:gd name="connsiteX3" fmla="*/ 113604 w 136800"/>
                  <a:gd name="connsiteY3" fmla="*/ 118898 h 118898"/>
                  <a:gd name="connsiteX4" fmla="*/ 23196 w 136800"/>
                  <a:gd name="connsiteY4" fmla="*/ 118898 h 118898"/>
                  <a:gd name="connsiteX5" fmla="*/ 20034 w 136800"/>
                  <a:gd name="connsiteY5" fmla="*/ 116766 h 118898"/>
                  <a:gd name="connsiteX6" fmla="*/ 0 w 136800"/>
                  <a:gd name="connsiteY6" fmla="*/ 68400 h 118898"/>
                  <a:gd name="connsiteX7" fmla="*/ 68400 w 136800"/>
                  <a:gd name="connsiteY7" fmla="*/ 0 h 118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800" h="118898">
                    <a:moveTo>
                      <a:pt x="68400" y="0"/>
                    </a:moveTo>
                    <a:cubicBezTo>
                      <a:pt x="106176" y="0"/>
                      <a:pt x="136800" y="30624"/>
                      <a:pt x="136800" y="68400"/>
                    </a:cubicBezTo>
                    <a:cubicBezTo>
                      <a:pt x="136800" y="87288"/>
                      <a:pt x="129144" y="104388"/>
                      <a:pt x="116766" y="116766"/>
                    </a:cubicBezTo>
                    <a:lnTo>
                      <a:pt x="113604" y="118898"/>
                    </a:lnTo>
                    <a:lnTo>
                      <a:pt x="23196" y="118898"/>
                    </a:lnTo>
                    <a:lnTo>
                      <a:pt x="20034" y="116766"/>
                    </a:lnTo>
                    <a:cubicBezTo>
                      <a:pt x="7656" y="104388"/>
                      <a:pt x="0" y="87288"/>
                      <a:pt x="0" y="68400"/>
                    </a:cubicBezTo>
                    <a:cubicBezTo>
                      <a:pt x="0" y="30624"/>
                      <a:pt x="30624" y="0"/>
                      <a:pt x="68400" y="0"/>
                    </a:cubicBezTo>
                    <a:close/>
                  </a:path>
                </a:pathLst>
              </a:cu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3" name="椭圆 262"/>
              <p:cNvSpPr>
                <a:spLocks noChangeAspect="1"/>
              </p:cNvSpPr>
              <p:nvPr/>
            </p:nvSpPr>
            <p:spPr>
              <a:xfrm>
                <a:off x="9413009" y="4688394"/>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2" name="任意多边形 101"/>
            <p:cNvSpPr>
              <a:spLocks noChangeAspect="1"/>
            </p:cNvSpPr>
            <p:nvPr/>
          </p:nvSpPr>
          <p:spPr>
            <a:xfrm>
              <a:off x="7231869" y="3264989"/>
              <a:ext cx="125039" cy="60619"/>
            </a:xfrm>
            <a:custGeom>
              <a:avLst/>
              <a:gdLst>
                <a:gd name="connsiteX0" fmla="*/ 0 w 125039"/>
                <a:gd name="connsiteY0" fmla="*/ 0 h 60619"/>
                <a:gd name="connsiteX1" fmla="*/ 125039 w 125039"/>
                <a:gd name="connsiteY1" fmla="*/ 0 h 60619"/>
                <a:gd name="connsiteX2" fmla="*/ 120568 w 125039"/>
                <a:gd name="connsiteY2" fmla="*/ 22141 h 60619"/>
                <a:gd name="connsiteX3" fmla="*/ 62519 w 125039"/>
                <a:gd name="connsiteY3" fmla="*/ 60619 h 60619"/>
                <a:gd name="connsiteX4" fmla="*/ 4470 w 125039"/>
                <a:gd name="connsiteY4" fmla="*/ 22141 h 60619"/>
                <a:gd name="connsiteX5" fmla="*/ 0 w 125039"/>
                <a:gd name="connsiteY5" fmla="*/ 0 h 60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5039" h="60619">
                  <a:moveTo>
                    <a:pt x="0" y="0"/>
                  </a:moveTo>
                  <a:lnTo>
                    <a:pt x="125039" y="0"/>
                  </a:lnTo>
                  <a:lnTo>
                    <a:pt x="120568" y="22141"/>
                  </a:lnTo>
                  <a:cubicBezTo>
                    <a:pt x="111004" y="44753"/>
                    <a:pt x="88615" y="60619"/>
                    <a:pt x="62519" y="60619"/>
                  </a:cubicBezTo>
                  <a:cubicBezTo>
                    <a:pt x="36424" y="60619"/>
                    <a:pt x="14034" y="44753"/>
                    <a:pt x="4470" y="22141"/>
                  </a:cubicBezTo>
                  <a:lnTo>
                    <a:pt x="0" y="0"/>
                  </a:lnTo>
                  <a:close/>
                </a:path>
              </a:pathLst>
            </a:cu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3" name="组合 102"/>
            <p:cNvGrpSpPr/>
            <p:nvPr/>
          </p:nvGrpSpPr>
          <p:grpSpPr>
            <a:xfrm>
              <a:off x="6981538" y="4191371"/>
              <a:ext cx="144905" cy="154100"/>
              <a:chOff x="9167551" y="4619994"/>
              <a:chExt cx="144905" cy="154100"/>
            </a:xfrm>
          </p:grpSpPr>
          <p:sp>
            <p:nvSpPr>
              <p:cNvPr id="260" name="椭圆 259"/>
              <p:cNvSpPr>
                <a:spLocks noChangeAspect="1"/>
              </p:cNvSpPr>
              <p:nvPr/>
            </p:nvSpPr>
            <p:spPr>
              <a:xfrm>
                <a:off x="9186456" y="4648094"/>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1" name="椭圆 260"/>
              <p:cNvSpPr>
                <a:spLocks noChangeAspect="1"/>
              </p:cNvSpPr>
              <p:nvPr/>
            </p:nvSpPr>
            <p:spPr>
              <a:xfrm>
                <a:off x="9167551" y="4619994"/>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4" name="组合 103"/>
            <p:cNvGrpSpPr/>
            <p:nvPr/>
          </p:nvGrpSpPr>
          <p:grpSpPr>
            <a:xfrm>
              <a:off x="7071277" y="4217537"/>
              <a:ext cx="180484" cy="177177"/>
              <a:chOff x="9257290" y="4646160"/>
              <a:chExt cx="180484" cy="177177"/>
            </a:xfrm>
          </p:grpSpPr>
          <p:sp>
            <p:nvSpPr>
              <p:cNvPr id="258" name="椭圆 257"/>
              <p:cNvSpPr>
                <a:spLocks noChangeAspect="1"/>
              </p:cNvSpPr>
              <p:nvPr/>
            </p:nvSpPr>
            <p:spPr>
              <a:xfrm>
                <a:off x="9275774" y="4661337"/>
                <a:ext cx="162000" cy="162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9" name="椭圆 258"/>
              <p:cNvSpPr>
                <a:spLocks noChangeAspect="1"/>
              </p:cNvSpPr>
              <p:nvPr/>
            </p:nvSpPr>
            <p:spPr>
              <a:xfrm>
                <a:off x="9257290" y="4646160"/>
                <a:ext cx="162000" cy="162000"/>
              </a:xfrm>
              <a:prstGeom prst="ellipse">
                <a:avLst/>
              </a:prstGeom>
              <a:solidFill>
                <a:schemeClr val="bg1"/>
              </a:solidFill>
              <a:ln w="3175">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5" name="组合 104"/>
            <p:cNvGrpSpPr/>
            <p:nvPr/>
          </p:nvGrpSpPr>
          <p:grpSpPr>
            <a:xfrm>
              <a:off x="7049753" y="4095724"/>
              <a:ext cx="144905" cy="143021"/>
              <a:chOff x="9235766" y="4524347"/>
              <a:chExt cx="144905" cy="143021"/>
            </a:xfrm>
          </p:grpSpPr>
          <p:sp>
            <p:nvSpPr>
              <p:cNvPr id="256" name="椭圆 255"/>
              <p:cNvSpPr>
                <a:spLocks noChangeAspect="1"/>
              </p:cNvSpPr>
              <p:nvPr/>
            </p:nvSpPr>
            <p:spPr>
              <a:xfrm>
                <a:off x="9254671" y="4541368"/>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7" name="椭圆 256"/>
              <p:cNvSpPr>
                <a:spLocks noChangeAspect="1"/>
              </p:cNvSpPr>
              <p:nvPr/>
            </p:nvSpPr>
            <p:spPr>
              <a:xfrm>
                <a:off x="9235766" y="4524347"/>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6" name="组合 105"/>
            <p:cNvGrpSpPr/>
            <p:nvPr/>
          </p:nvGrpSpPr>
          <p:grpSpPr>
            <a:xfrm>
              <a:off x="7387382" y="4185036"/>
              <a:ext cx="137363" cy="144310"/>
              <a:chOff x="9573395" y="4613659"/>
              <a:chExt cx="137363" cy="144310"/>
            </a:xfrm>
          </p:grpSpPr>
          <p:sp>
            <p:nvSpPr>
              <p:cNvPr id="254" name="椭圆 253"/>
              <p:cNvSpPr>
                <a:spLocks noChangeAspect="1"/>
              </p:cNvSpPr>
              <p:nvPr/>
            </p:nvSpPr>
            <p:spPr>
              <a:xfrm>
                <a:off x="9584758" y="4631969"/>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5" name="椭圆 254"/>
              <p:cNvSpPr>
                <a:spLocks noChangeAspect="1"/>
              </p:cNvSpPr>
              <p:nvPr/>
            </p:nvSpPr>
            <p:spPr>
              <a:xfrm>
                <a:off x="9573395" y="4613659"/>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7" name="组合 106"/>
            <p:cNvGrpSpPr/>
            <p:nvPr/>
          </p:nvGrpSpPr>
          <p:grpSpPr>
            <a:xfrm>
              <a:off x="7431672" y="4082380"/>
              <a:ext cx="141466" cy="143034"/>
              <a:chOff x="9617685" y="4511003"/>
              <a:chExt cx="141466" cy="143034"/>
            </a:xfrm>
          </p:grpSpPr>
          <p:sp>
            <p:nvSpPr>
              <p:cNvPr id="252" name="椭圆 251"/>
              <p:cNvSpPr>
                <a:spLocks noChangeAspect="1"/>
              </p:cNvSpPr>
              <p:nvPr/>
            </p:nvSpPr>
            <p:spPr>
              <a:xfrm>
                <a:off x="9633151" y="4528037"/>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3" name="椭圆 252"/>
              <p:cNvSpPr>
                <a:spLocks noChangeAspect="1"/>
              </p:cNvSpPr>
              <p:nvPr/>
            </p:nvSpPr>
            <p:spPr>
              <a:xfrm>
                <a:off x="9617685" y="4511003"/>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8" name="组合 107"/>
            <p:cNvGrpSpPr/>
            <p:nvPr/>
          </p:nvGrpSpPr>
          <p:grpSpPr>
            <a:xfrm>
              <a:off x="7463832" y="4012405"/>
              <a:ext cx="141962" cy="150258"/>
              <a:chOff x="9649845" y="4441028"/>
              <a:chExt cx="141962" cy="150258"/>
            </a:xfrm>
          </p:grpSpPr>
          <p:sp>
            <p:nvSpPr>
              <p:cNvPr id="250" name="椭圆 249"/>
              <p:cNvSpPr>
                <a:spLocks noChangeAspect="1"/>
              </p:cNvSpPr>
              <p:nvPr/>
            </p:nvSpPr>
            <p:spPr>
              <a:xfrm>
                <a:off x="9665807" y="4465286"/>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1" name="椭圆 250"/>
              <p:cNvSpPr>
                <a:spLocks noChangeAspect="1"/>
              </p:cNvSpPr>
              <p:nvPr/>
            </p:nvSpPr>
            <p:spPr>
              <a:xfrm>
                <a:off x="9649845" y="4441028"/>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9" name="组合 108"/>
            <p:cNvGrpSpPr/>
            <p:nvPr/>
          </p:nvGrpSpPr>
          <p:grpSpPr>
            <a:xfrm>
              <a:off x="7508609" y="3926999"/>
              <a:ext cx="136800" cy="145026"/>
              <a:chOff x="9694622" y="4355622"/>
              <a:chExt cx="136800" cy="145026"/>
            </a:xfrm>
          </p:grpSpPr>
          <p:sp>
            <p:nvSpPr>
              <p:cNvPr id="248" name="椭圆 247"/>
              <p:cNvSpPr>
                <a:spLocks noChangeAspect="1"/>
              </p:cNvSpPr>
              <p:nvPr/>
            </p:nvSpPr>
            <p:spPr>
              <a:xfrm>
                <a:off x="9704530" y="4374648"/>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9" name="椭圆 248"/>
              <p:cNvSpPr>
                <a:spLocks noChangeAspect="1"/>
              </p:cNvSpPr>
              <p:nvPr/>
            </p:nvSpPr>
            <p:spPr>
              <a:xfrm>
                <a:off x="9694622" y="4355622"/>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0" name="组合 109"/>
            <p:cNvGrpSpPr/>
            <p:nvPr/>
          </p:nvGrpSpPr>
          <p:grpSpPr>
            <a:xfrm>
              <a:off x="7531573" y="3806975"/>
              <a:ext cx="137646" cy="143565"/>
              <a:chOff x="9717586" y="4235598"/>
              <a:chExt cx="137646" cy="143565"/>
            </a:xfrm>
          </p:grpSpPr>
          <p:sp>
            <p:nvSpPr>
              <p:cNvPr id="246" name="椭圆 245"/>
              <p:cNvSpPr>
                <a:spLocks noChangeAspect="1"/>
              </p:cNvSpPr>
              <p:nvPr/>
            </p:nvSpPr>
            <p:spPr>
              <a:xfrm>
                <a:off x="9729232" y="4253163"/>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7" name="椭圆 246"/>
              <p:cNvSpPr>
                <a:spLocks noChangeAspect="1"/>
              </p:cNvSpPr>
              <p:nvPr/>
            </p:nvSpPr>
            <p:spPr>
              <a:xfrm>
                <a:off x="9717586" y="4235598"/>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1" name="组合 110"/>
            <p:cNvGrpSpPr/>
            <p:nvPr/>
          </p:nvGrpSpPr>
          <p:grpSpPr>
            <a:xfrm>
              <a:off x="7552935" y="3679256"/>
              <a:ext cx="136800" cy="147980"/>
              <a:chOff x="9738948" y="4107879"/>
              <a:chExt cx="136800" cy="147980"/>
            </a:xfrm>
          </p:grpSpPr>
          <p:sp>
            <p:nvSpPr>
              <p:cNvPr id="244" name="椭圆 243"/>
              <p:cNvSpPr>
                <a:spLocks noChangeAspect="1"/>
              </p:cNvSpPr>
              <p:nvPr/>
            </p:nvSpPr>
            <p:spPr>
              <a:xfrm>
                <a:off x="9747488" y="4129859"/>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5" name="椭圆 244"/>
              <p:cNvSpPr>
                <a:spLocks noChangeAspect="1"/>
              </p:cNvSpPr>
              <p:nvPr/>
            </p:nvSpPr>
            <p:spPr>
              <a:xfrm>
                <a:off x="9738948" y="4107879"/>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 name="组合 111"/>
            <p:cNvGrpSpPr/>
            <p:nvPr/>
          </p:nvGrpSpPr>
          <p:grpSpPr>
            <a:xfrm>
              <a:off x="7515924" y="3555043"/>
              <a:ext cx="138519" cy="147595"/>
              <a:chOff x="9701937" y="3983666"/>
              <a:chExt cx="138519" cy="147595"/>
            </a:xfrm>
          </p:grpSpPr>
          <p:sp>
            <p:nvSpPr>
              <p:cNvPr id="242" name="椭圆 241"/>
              <p:cNvSpPr>
                <a:spLocks noChangeAspect="1"/>
              </p:cNvSpPr>
              <p:nvPr/>
            </p:nvSpPr>
            <p:spPr>
              <a:xfrm>
                <a:off x="9714456" y="4005261"/>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3" name="椭圆 242"/>
              <p:cNvSpPr>
                <a:spLocks noChangeAspect="1"/>
              </p:cNvSpPr>
              <p:nvPr/>
            </p:nvSpPr>
            <p:spPr>
              <a:xfrm>
                <a:off x="9701937" y="3983666"/>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3" name="组合 112"/>
            <p:cNvGrpSpPr/>
            <p:nvPr/>
          </p:nvGrpSpPr>
          <p:grpSpPr>
            <a:xfrm>
              <a:off x="7463138" y="3442931"/>
              <a:ext cx="136800" cy="144600"/>
              <a:chOff x="9649151" y="3871554"/>
              <a:chExt cx="136800" cy="144600"/>
            </a:xfrm>
          </p:grpSpPr>
          <p:sp>
            <p:nvSpPr>
              <p:cNvPr id="240" name="椭圆 239"/>
              <p:cNvSpPr>
                <a:spLocks noChangeAspect="1"/>
              </p:cNvSpPr>
              <p:nvPr/>
            </p:nvSpPr>
            <p:spPr>
              <a:xfrm>
                <a:off x="9658072" y="3890154"/>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1" name="椭圆 240"/>
              <p:cNvSpPr>
                <a:spLocks noChangeAspect="1"/>
              </p:cNvSpPr>
              <p:nvPr/>
            </p:nvSpPr>
            <p:spPr>
              <a:xfrm>
                <a:off x="9649151" y="3871554"/>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4" name="组合 113"/>
            <p:cNvGrpSpPr/>
            <p:nvPr/>
          </p:nvGrpSpPr>
          <p:grpSpPr>
            <a:xfrm>
              <a:off x="7376911" y="3355839"/>
              <a:ext cx="137075" cy="140538"/>
              <a:chOff x="9562924" y="3784462"/>
              <a:chExt cx="137075" cy="140538"/>
            </a:xfrm>
          </p:grpSpPr>
          <p:sp>
            <p:nvSpPr>
              <p:cNvPr id="238" name="椭圆 237"/>
              <p:cNvSpPr>
                <a:spLocks noChangeAspect="1"/>
              </p:cNvSpPr>
              <p:nvPr/>
            </p:nvSpPr>
            <p:spPr>
              <a:xfrm>
                <a:off x="9573999" y="3799000"/>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9" name="椭圆 238"/>
              <p:cNvSpPr>
                <a:spLocks noChangeAspect="1"/>
              </p:cNvSpPr>
              <p:nvPr/>
            </p:nvSpPr>
            <p:spPr>
              <a:xfrm>
                <a:off x="9562924" y="3784462"/>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5" name="组合 114"/>
            <p:cNvGrpSpPr/>
            <p:nvPr/>
          </p:nvGrpSpPr>
          <p:grpSpPr>
            <a:xfrm>
              <a:off x="7323919" y="3243590"/>
              <a:ext cx="137714" cy="150185"/>
              <a:chOff x="9509932" y="3672213"/>
              <a:chExt cx="137714" cy="150185"/>
            </a:xfrm>
          </p:grpSpPr>
          <p:sp>
            <p:nvSpPr>
              <p:cNvPr id="236" name="椭圆 235"/>
              <p:cNvSpPr>
                <a:spLocks noChangeAspect="1"/>
              </p:cNvSpPr>
              <p:nvPr/>
            </p:nvSpPr>
            <p:spPr>
              <a:xfrm>
                <a:off x="9521646" y="3696398"/>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7" name="椭圆 236"/>
              <p:cNvSpPr>
                <a:spLocks noChangeAspect="1"/>
              </p:cNvSpPr>
              <p:nvPr/>
            </p:nvSpPr>
            <p:spPr>
              <a:xfrm>
                <a:off x="9509932" y="3672213"/>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6" name="组合 115"/>
            <p:cNvGrpSpPr/>
            <p:nvPr/>
          </p:nvGrpSpPr>
          <p:grpSpPr>
            <a:xfrm>
              <a:off x="7100309" y="3998664"/>
              <a:ext cx="142485" cy="159333"/>
              <a:chOff x="9286322" y="4427287"/>
              <a:chExt cx="142485" cy="159333"/>
            </a:xfrm>
          </p:grpSpPr>
          <p:sp>
            <p:nvSpPr>
              <p:cNvPr id="234" name="椭圆 233"/>
              <p:cNvSpPr>
                <a:spLocks noChangeAspect="1"/>
              </p:cNvSpPr>
              <p:nvPr/>
            </p:nvSpPr>
            <p:spPr>
              <a:xfrm>
                <a:off x="9302807" y="4460620"/>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5" name="椭圆 234"/>
              <p:cNvSpPr>
                <a:spLocks noChangeAspect="1"/>
              </p:cNvSpPr>
              <p:nvPr/>
            </p:nvSpPr>
            <p:spPr>
              <a:xfrm>
                <a:off x="9286322" y="4427287"/>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7" name="组合 116"/>
            <p:cNvGrpSpPr/>
            <p:nvPr/>
          </p:nvGrpSpPr>
          <p:grpSpPr>
            <a:xfrm>
              <a:off x="7134681" y="3924641"/>
              <a:ext cx="144081" cy="152147"/>
              <a:chOff x="9320694" y="4353264"/>
              <a:chExt cx="144081" cy="152147"/>
            </a:xfrm>
          </p:grpSpPr>
          <p:sp>
            <p:nvSpPr>
              <p:cNvPr id="232" name="椭圆 231"/>
              <p:cNvSpPr>
                <a:spLocks noChangeAspect="1"/>
              </p:cNvSpPr>
              <p:nvPr/>
            </p:nvSpPr>
            <p:spPr>
              <a:xfrm>
                <a:off x="9338775" y="4379411"/>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3" name="椭圆 232"/>
              <p:cNvSpPr>
                <a:spLocks noChangeAspect="1"/>
              </p:cNvSpPr>
              <p:nvPr/>
            </p:nvSpPr>
            <p:spPr>
              <a:xfrm>
                <a:off x="9320694" y="4353264"/>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8" name="组合 117"/>
            <p:cNvGrpSpPr/>
            <p:nvPr/>
          </p:nvGrpSpPr>
          <p:grpSpPr>
            <a:xfrm>
              <a:off x="7181444" y="3836176"/>
              <a:ext cx="148306" cy="146610"/>
              <a:chOff x="9367457" y="4264799"/>
              <a:chExt cx="148306" cy="146610"/>
            </a:xfrm>
          </p:grpSpPr>
          <p:sp>
            <p:nvSpPr>
              <p:cNvPr id="230" name="椭圆 229"/>
              <p:cNvSpPr>
                <a:spLocks noChangeAspect="1"/>
              </p:cNvSpPr>
              <p:nvPr/>
            </p:nvSpPr>
            <p:spPr>
              <a:xfrm>
                <a:off x="9389763" y="4285409"/>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1" name="椭圆 230"/>
              <p:cNvSpPr>
                <a:spLocks noChangeAspect="1"/>
              </p:cNvSpPr>
              <p:nvPr/>
            </p:nvSpPr>
            <p:spPr>
              <a:xfrm>
                <a:off x="9367457" y="4264799"/>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9" name="组合 118"/>
            <p:cNvGrpSpPr/>
            <p:nvPr/>
          </p:nvGrpSpPr>
          <p:grpSpPr>
            <a:xfrm>
              <a:off x="7220837" y="3734219"/>
              <a:ext cx="149359" cy="143543"/>
              <a:chOff x="9406850" y="4162842"/>
              <a:chExt cx="149359" cy="143543"/>
            </a:xfrm>
          </p:grpSpPr>
          <p:sp>
            <p:nvSpPr>
              <p:cNvPr id="228" name="椭圆 227"/>
              <p:cNvSpPr>
                <a:spLocks noChangeAspect="1"/>
              </p:cNvSpPr>
              <p:nvPr/>
            </p:nvSpPr>
            <p:spPr>
              <a:xfrm>
                <a:off x="9430209" y="4180385"/>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9" name="椭圆 228"/>
              <p:cNvSpPr>
                <a:spLocks noChangeAspect="1"/>
              </p:cNvSpPr>
              <p:nvPr/>
            </p:nvSpPr>
            <p:spPr>
              <a:xfrm>
                <a:off x="9406850" y="4162842"/>
                <a:ext cx="136799"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0" name="组合 119"/>
            <p:cNvGrpSpPr/>
            <p:nvPr/>
          </p:nvGrpSpPr>
          <p:grpSpPr>
            <a:xfrm>
              <a:off x="7227263" y="3635793"/>
              <a:ext cx="147696" cy="147695"/>
              <a:chOff x="9413276" y="4064416"/>
              <a:chExt cx="147696" cy="147695"/>
            </a:xfrm>
          </p:grpSpPr>
          <p:sp>
            <p:nvSpPr>
              <p:cNvPr id="226" name="椭圆 225"/>
              <p:cNvSpPr>
                <a:spLocks noChangeAspect="1"/>
              </p:cNvSpPr>
              <p:nvPr/>
            </p:nvSpPr>
            <p:spPr>
              <a:xfrm>
                <a:off x="9434972" y="4086111"/>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7" name="椭圆 226"/>
              <p:cNvSpPr>
                <a:spLocks noChangeAspect="1"/>
              </p:cNvSpPr>
              <p:nvPr/>
            </p:nvSpPr>
            <p:spPr>
              <a:xfrm>
                <a:off x="9413276" y="4064416"/>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1" name="组合 120"/>
            <p:cNvGrpSpPr/>
            <p:nvPr/>
          </p:nvGrpSpPr>
          <p:grpSpPr>
            <a:xfrm>
              <a:off x="7158035" y="3527444"/>
              <a:ext cx="149161" cy="141062"/>
              <a:chOff x="9344048" y="3956067"/>
              <a:chExt cx="149161" cy="141062"/>
            </a:xfrm>
          </p:grpSpPr>
          <p:sp>
            <p:nvSpPr>
              <p:cNvPr id="224" name="椭圆 223"/>
              <p:cNvSpPr>
                <a:spLocks noChangeAspect="1"/>
              </p:cNvSpPr>
              <p:nvPr/>
            </p:nvSpPr>
            <p:spPr>
              <a:xfrm>
                <a:off x="9367209" y="3971129"/>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5" name="椭圆 224"/>
              <p:cNvSpPr>
                <a:spLocks noChangeAspect="1"/>
              </p:cNvSpPr>
              <p:nvPr/>
            </p:nvSpPr>
            <p:spPr>
              <a:xfrm>
                <a:off x="9344048" y="3956067"/>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2" name="组合 121"/>
            <p:cNvGrpSpPr/>
            <p:nvPr/>
          </p:nvGrpSpPr>
          <p:grpSpPr>
            <a:xfrm>
              <a:off x="7088086" y="3463122"/>
              <a:ext cx="149548" cy="143254"/>
              <a:chOff x="9274099" y="3891745"/>
              <a:chExt cx="149548" cy="143254"/>
            </a:xfrm>
          </p:grpSpPr>
          <p:sp>
            <p:nvSpPr>
              <p:cNvPr id="222" name="椭圆 221"/>
              <p:cNvSpPr>
                <a:spLocks noChangeAspect="1"/>
              </p:cNvSpPr>
              <p:nvPr/>
            </p:nvSpPr>
            <p:spPr>
              <a:xfrm>
                <a:off x="9297647" y="3908999"/>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3" name="椭圆 222"/>
              <p:cNvSpPr>
                <a:spLocks noChangeAspect="1"/>
              </p:cNvSpPr>
              <p:nvPr/>
            </p:nvSpPr>
            <p:spPr>
              <a:xfrm>
                <a:off x="9274099" y="3891745"/>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3" name="组合 122"/>
            <p:cNvGrpSpPr/>
            <p:nvPr/>
          </p:nvGrpSpPr>
          <p:grpSpPr>
            <a:xfrm>
              <a:off x="6996549" y="3328711"/>
              <a:ext cx="143553" cy="142541"/>
              <a:chOff x="9182562" y="3757334"/>
              <a:chExt cx="143553" cy="142541"/>
            </a:xfrm>
          </p:grpSpPr>
          <p:sp>
            <p:nvSpPr>
              <p:cNvPr id="220" name="椭圆 219"/>
              <p:cNvSpPr>
                <a:spLocks noChangeAspect="1"/>
              </p:cNvSpPr>
              <p:nvPr/>
            </p:nvSpPr>
            <p:spPr>
              <a:xfrm>
                <a:off x="9200115" y="3773875"/>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1" name="椭圆 220"/>
              <p:cNvSpPr>
                <a:spLocks noChangeAspect="1"/>
              </p:cNvSpPr>
              <p:nvPr/>
            </p:nvSpPr>
            <p:spPr>
              <a:xfrm>
                <a:off x="9182562" y="3757334"/>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4" name="组合 123"/>
            <p:cNvGrpSpPr/>
            <p:nvPr/>
          </p:nvGrpSpPr>
          <p:grpSpPr>
            <a:xfrm>
              <a:off x="7057335" y="3389019"/>
              <a:ext cx="142571" cy="138714"/>
              <a:chOff x="9243348" y="3817642"/>
              <a:chExt cx="142571" cy="138714"/>
            </a:xfrm>
          </p:grpSpPr>
          <p:sp>
            <p:nvSpPr>
              <p:cNvPr id="218" name="椭圆 217"/>
              <p:cNvSpPr>
                <a:spLocks noChangeAspect="1"/>
              </p:cNvSpPr>
              <p:nvPr/>
            </p:nvSpPr>
            <p:spPr>
              <a:xfrm>
                <a:off x="9259919" y="3830356"/>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9" name="椭圆 218"/>
              <p:cNvSpPr>
                <a:spLocks noChangeAspect="1"/>
              </p:cNvSpPr>
              <p:nvPr/>
            </p:nvSpPr>
            <p:spPr>
              <a:xfrm>
                <a:off x="9243348" y="3817642"/>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5" name="组合 124"/>
            <p:cNvGrpSpPr/>
            <p:nvPr/>
          </p:nvGrpSpPr>
          <p:grpSpPr>
            <a:xfrm>
              <a:off x="6984306" y="3259354"/>
              <a:ext cx="142137" cy="135637"/>
              <a:chOff x="9170319" y="3687977"/>
              <a:chExt cx="142137" cy="135637"/>
            </a:xfrm>
          </p:grpSpPr>
          <p:sp>
            <p:nvSpPr>
              <p:cNvPr id="216" name="椭圆 215"/>
              <p:cNvSpPr>
                <a:spLocks noChangeAspect="1"/>
              </p:cNvSpPr>
              <p:nvPr/>
            </p:nvSpPr>
            <p:spPr>
              <a:xfrm>
                <a:off x="9186456" y="3697614"/>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7" name="椭圆 216"/>
              <p:cNvSpPr>
                <a:spLocks noChangeAspect="1"/>
              </p:cNvSpPr>
              <p:nvPr/>
            </p:nvSpPr>
            <p:spPr>
              <a:xfrm>
                <a:off x="9170319" y="3687977"/>
                <a:ext cx="126000" cy="1260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6" name="组合 125"/>
            <p:cNvGrpSpPr/>
            <p:nvPr/>
          </p:nvGrpSpPr>
          <p:grpSpPr>
            <a:xfrm>
              <a:off x="7300412" y="4151288"/>
              <a:ext cx="143081" cy="150168"/>
              <a:chOff x="9486425" y="4579911"/>
              <a:chExt cx="143081" cy="150168"/>
            </a:xfrm>
          </p:grpSpPr>
          <p:sp>
            <p:nvSpPr>
              <p:cNvPr id="214" name="椭圆 213"/>
              <p:cNvSpPr>
                <a:spLocks noChangeAspect="1"/>
              </p:cNvSpPr>
              <p:nvPr/>
            </p:nvSpPr>
            <p:spPr>
              <a:xfrm>
                <a:off x="9492706" y="4593279"/>
                <a:ext cx="136800" cy="1368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5" name="椭圆 214"/>
              <p:cNvSpPr>
                <a:spLocks noChangeAspect="1"/>
              </p:cNvSpPr>
              <p:nvPr/>
            </p:nvSpPr>
            <p:spPr>
              <a:xfrm>
                <a:off x="9486425" y="4579911"/>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7" name="组合 126"/>
            <p:cNvGrpSpPr/>
            <p:nvPr/>
          </p:nvGrpSpPr>
          <p:grpSpPr>
            <a:xfrm>
              <a:off x="7363796" y="4026898"/>
              <a:ext cx="149999" cy="154335"/>
              <a:chOff x="9549809" y="4455521"/>
              <a:chExt cx="149999" cy="154335"/>
            </a:xfrm>
          </p:grpSpPr>
          <p:sp>
            <p:nvSpPr>
              <p:cNvPr id="212" name="椭圆 211"/>
              <p:cNvSpPr>
                <a:spLocks noChangeAspect="1"/>
              </p:cNvSpPr>
              <p:nvPr/>
            </p:nvSpPr>
            <p:spPr>
              <a:xfrm>
                <a:off x="9563008" y="4473056"/>
                <a:ext cx="136800" cy="1368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3" name="椭圆 212"/>
              <p:cNvSpPr>
                <a:spLocks noChangeAspect="1"/>
              </p:cNvSpPr>
              <p:nvPr/>
            </p:nvSpPr>
            <p:spPr>
              <a:xfrm>
                <a:off x="9549809" y="4455521"/>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8" name="组合 127"/>
            <p:cNvGrpSpPr/>
            <p:nvPr/>
          </p:nvGrpSpPr>
          <p:grpSpPr>
            <a:xfrm>
              <a:off x="7399959" y="3910552"/>
              <a:ext cx="143691" cy="146829"/>
              <a:chOff x="9585972" y="4339175"/>
              <a:chExt cx="143691" cy="146829"/>
            </a:xfrm>
          </p:grpSpPr>
          <p:sp>
            <p:nvSpPr>
              <p:cNvPr id="210" name="椭圆 209"/>
              <p:cNvSpPr>
                <a:spLocks noChangeAspect="1"/>
              </p:cNvSpPr>
              <p:nvPr/>
            </p:nvSpPr>
            <p:spPr>
              <a:xfrm>
                <a:off x="9603663" y="4360004"/>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1" name="椭圆 210"/>
              <p:cNvSpPr>
                <a:spLocks noChangeAspect="1"/>
              </p:cNvSpPr>
              <p:nvPr/>
            </p:nvSpPr>
            <p:spPr>
              <a:xfrm>
                <a:off x="9585972" y="4339175"/>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9" name="组合 128"/>
            <p:cNvGrpSpPr/>
            <p:nvPr/>
          </p:nvGrpSpPr>
          <p:grpSpPr>
            <a:xfrm>
              <a:off x="7433368" y="3821800"/>
              <a:ext cx="141844" cy="141934"/>
              <a:chOff x="9619381" y="4250423"/>
              <a:chExt cx="141844" cy="141934"/>
            </a:xfrm>
          </p:grpSpPr>
          <p:sp>
            <p:nvSpPr>
              <p:cNvPr id="208" name="椭圆 207"/>
              <p:cNvSpPr>
                <a:spLocks noChangeAspect="1"/>
              </p:cNvSpPr>
              <p:nvPr/>
            </p:nvSpPr>
            <p:spPr>
              <a:xfrm>
                <a:off x="9635225" y="4266357"/>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9" name="椭圆 208"/>
              <p:cNvSpPr>
                <a:spLocks noChangeAspect="1"/>
              </p:cNvSpPr>
              <p:nvPr/>
            </p:nvSpPr>
            <p:spPr>
              <a:xfrm>
                <a:off x="9619381" y="4250423"/>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0" name="组合 129"/>
            <p:cNvGrpSpPr/>
            <p:nvPr/>
          </p:nvGrpSpPr>
          <p:grpSpPr>
            <a:xfrm>
              <a:off x="7453353" y="3718017"/>
              <a:ext cx="148203" cy="144858"/>
              <a:chOff x="9639366" y="4146640"/>
              <a:chExt cx="148203" cy="144858"/>
            </a:xfrm>
          </p:grpSpPr>
          <p:sp>
            <p:nvSpPr>
              <p:cNvPr id="206" name="椭圆 205"/>
              <p:cNvSpPr>
                <a:spLocks noChangeAspect="1"/>
              </p:cNvSpPr>
              <p:nvPr/>
            </p:nvSpPr>
            <p:spPr>
              <a:xfrm>
                <a:off x="9661569" y="4165498"/>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7" name="椭圆 206"/>
              <p:cNvSpPr>
                <a:spLocks noChangeAspect="1"/>
              </p:cNvSpPr>
              <p:nvPr/>
            </p:nvSpPr>
            <p:spPr>
              <a:xfrm>
                <a:off x="9639366" y="4146640"/>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1" name="组合 130"/>
            <p:cNvGrpSpPr/>
            <p:nvPr/>
          </p:nvGrpSpPr>
          <p:grpSpPr>
            <a:xfrm>
              <a:off x="7443744" y="3602204"/>
              <a:ext cx="145394" cy="144563"/>
              <a:chOff x="9629757" y="4030827"/>
              <a:chExt cx="145394" cy="144563"/>
            </a:xfrm>
          </p:grpSpPr>
          <p:sp>
            <p:nvSpPr>
              <p:cNvPr id="204" name="椭圆 203"/>
              <p:cNvSpPr>
                <a:spLocks noChangeAspect="1"/>
              </p:cNvSpPr>
              <p:nvPr/>
            </p:nvSpPr>
            <p:spPr>
              <a:xfrm>
                <a:off x="9649151" y="4049390"/>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5" name="椭圆 204"/>
              <p:cNvSpPr>
                <a:spLocks noChangeAspect="1"/>
              </p:cNvSpPr>
              <p:nvPr/>
            </p:nvSpPr>
            <p:spPr>
              <a:xfrm>
                <a:off x="9629757" y="4030827"/>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2" name="组合 131"/>
            <p:cNvGrpSpPr/>
            <p:nvPr/>
          </p:nvGrpSpPr>
          <p:grpSpPr>
            <a:xfrm>
              <a:off x="7401917" y="3489113"/>
              <a:ext cx="142643" cy="144241"/>
              <a:chOff x="9587930" y="3917736"/>
              <a:chExt cx="142643" cy="144241"/>
            </a:xfrm>
          </p:grpSpPr>
          <p:sp>
            <p:nvSpPr>
              <p:cNvPr id="202" name="椭圆 201"/>
              <p:cNvSpPr>
                <a:spLocks noChangeAspect="1"/>
              </p:cNvSpPr>
              <p:nvPr/>
            </p:nvSpPr>
            <p:spPr>
              <a:xfrm>
                <a:off x="9604573" y="3935977"/>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3" name="椭圆 202"/>
              <p:cNvSpPr>
                <a:spLocks noChangeAspect="1"/>
              </p:cNvSpPr>
              <p:nvPr/>
            </p:nvSpPr>
            <p:spPr>
              <a:xfrm>
                <a:off x="9587930" y="3917736"/>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3" name="组合 132"/>
            <p:cNvGrpSpPr/>
            <p:nvPr/>
          </p:nvGrpSpPr>
          <p:grpSpPr>
            <a:xfrm>
              <a:off x="7324120" y="3392460"/>
              <a:ext cx="145542" cy="139927"/>
              <a:chOff x="9510133" y="3821083"/>
              <a:chExt cx="145542" cy="139927"/>
            </a:xfrm>
          </p:grpSpPr>
          <p:sp>
            <p:nvSpPr>
              <p:cNvPr id="200" name="椭圆 199"/>
              <p:cNvSpPr>
                <a:spLocks noChangeAspect="1"/>
              </p:cNvSpPr>
              <p:nvPr/>
            </p:nvSpPr>
            <p:spPr>
              <a:xfrm>
                <a:off x="9529675" y="3835010"/>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1" name="椭圆 200"/>
              <p:cNvSpPr>
                <a:spLocks noChangeAspect="1"/>
              </p:cNvSpPr>
              <p:nvPr/>
            </p:nvSpPr>
            <p:spPr>
              <a:xfrm>
                <a:off x="9510133" y="3821083"/>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4" name="组合 133"/>
            <p:cNvGrpSpPr/>
            <p:nvPr/>
          </p:nvGrpSpPr>
          <p:grpSpPr>
            <a:xfrm>
              <a:off x="7252947" y="3291973"/>
              <a:ext cx="143625" cy="141404"/>
              <a:chOff x="9438960" y="3720596"/>
              <a:chExt cx="143625" cy="141404"/>
            </a:xfrm>
          </p:grpSpPr>
          <p:sp>
            <p:nvSpPr>
              <p:cNvPr id="198" name="椭圆 197"/>
              <p:cNvSpPr>
                <a:spLocks noChangeAspect="1"/>
              </p:cNvSpPr>
              <p:nvPr/>
            </p:nvSpPr>
            <p:spPr>
              <a:xfrm>
                <a:off x="9456585" y="3736000"/>
                <a:ext cx="126000" cy="126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9" name="椭圆 198"/>
              <p:cNvSpPr>
                <a:spLocks noChangeAspect="1"/>
              </p:cNvSpPr>
              <p:nvPr/>
            </p:nvSpPr>
            <p:spPr>
              <a:xfrm>
                <a:off x="9438960" y="3720596"/>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5" name="组合 134"/>
            <p:cNvGrpSpPr/>
            <p:nvPr/>
          </p:nvGrpSpPr>
          <p:grpSpPr>
            <a:xfrm>
              <a:off x="7166454" y="4094564"/>
              <a:ext cx="181222" cy="180566"/>
              <a:chOff x="9352467" y="4523187"/>
              <a:chExt cx="181222" cy="180566"/>
            </a:xfrm>
          </p:grpSpPr>
          <p:sp>
            <p:nvSpPr>
              <p:cNvPr id="196" name="椭圆 195"/>
              <p:cNvSpPr>
                <a:spLocks noChangeAspect="1"/>
              </p:cNvSpPr>
              <p:nvPr/>
            </p:nvSpPr>
            <p:spPr>
              <a:xfrm>
                <a:off x="9371689" y="4541753"/>
                <a:ext cx="162000" cy="162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a:effectLst>
                <a:outerShdw blurRad="44450" dist="27940" dir="5400000" algn="ctr">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7" name="椭圆 196"/>
              <p:cNvSpPr>
                <a:spLocks noChangeAspect="1"/>
              </p:cNvSpPr>
              <p:nvPr/>
            </p:nvSpPr>
            <p:spPr>
              <a:xfrm>
                <a:off x="9352467" y="4523187"/>
                <a:ext cx="162000" cy="162000"/>
              </a:xfrm>
              <a:prstGeom prst="ellipse">
                <a:avLst/>
              </a:prstGeom>
              <a:solidFill>
                <a:schemeClr val="bg1"/>
              </a:solidFill>
              <a:ln w="3175">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6" name="组合 135"/>
            <p:cNvGrpSpPr/>
            <p:nvPr/>
          </p:nvGrpSpPr>
          <p:grpSpPr>
            <a:xfrm>
              <a:off x="7229946" y="3970039"/>
              <a:ext cx="178905" cy="177954"/>
              <a:chOff x="9415959" y="4398662"/>
              <a:chExt cx="178905" cy="177954"/>
            </a:xfrm>
          </p:grpSpPr>
          <p:sp>
            <p:nvSpPr>
              <p:cNvPr id="194" name="椭圆 193"/>
              <p:cNvSpPr>
                <a:spLocks noChangeAspect="1"/>
              </p:cNvSpPr>
              <p:nvPr/>
            </p:nvSpPr>
            <p:spPr>
              <a:xfrm>
                <a:off x="9432864" y="4414616"/>
                <a:ext cx="162000" cy="162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5" name="椭圆 194"/>
              <p:cNvSpPr>
                <a:spLocks noChangeAspect="1"/>
              </p:cNvSpPr>
              <p:nvPr/>
            </p:nvSpPr>
            <p:spPr>
              <a:xfrm>
                <a:off x="9415959" y="4398662"/>
                <a:ext cx="162000" cy="162000"/>
              </a:xfrm>
              <a:prstGeom prst="ellipse">
                <a:avLst/>
              </a:prstGeom>
              <a:solidFill>
                <a:schemeClr val="bg1"/>
              </a:solidFill>
              <a:ln w="3175">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7" name="组合 136"/>
            <p:cNvGrpSpPr/>
            <p:nvPr/>
          </p:nvGrpSpPr>
          <p:grpSpPr>
            <a:xfrm>
              <a:off x="7286146" y="3835442"/>
              <a:ext cx="175333" cy="189892"/>
              <a:chOff x="9472159" y="4264065"/>
              <a:chExt cx="175333" cy="189892"/>
            </a:xfrm>
          </p:grpSpPr>
          <p:sp>
            <p:nvSpPr>
              <p:cNvPr id="192" name="椭圆 191"/>
              <p:cNvSpPr>
                <a:spLocks noChangeAspect="1"/>
              </p:cNvSpPr>
              <p:nvPr/>
            </p:nvSpPr>
            <p:spPr>
              <a:xfrm>
                <a:off x="9485492" y="4291957"/>
                <a:ext cx="162000" cy="162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3" name="椭圆 192"/>
              <p:cNvSpPr>
                <a:spLocks noChangeAspect="1"/>
              </p:cNvSpPr>
              <p:nvPr/>
            </p:nvSpPr>
            <p:spPr>
              <a:xfrm>
                <a:off x="9472159" y="4264065"/>
                <a:ext cx="162000" cy="162000"/>
              </a:xfrm>
              <a:prstGeom prst="ellipse">
                <a:avLst/>
              </a:prstGeom>
              <a:solidFill>
                <a:schemeClr val="bg1"/>
              </a:solidFill>
              <a:ln w="3175">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8" name="组合 137"/>
            <p:cNvGrpSpPr/>
            <p:nvPr/>
          </p:nvGrpSpPr>
          <p:grpSpPr>
            <a:xfrm>
              <a:off x="7345583" y="3717622"/>
              <a:ext cx="158021" cy="158895"/>
              <a:chOff x="9531596" y="4146245"/>
              <a:chExt cx="158021" cy="158895"/>
            </a:xfrm>
          </p:grpSpPr>
          <p:sp>
            <p:nvSpPr>
              <p:cNvPr id="190" name="椭圆 189"/>
              <p:cNvSpPr>
                <a:spLocks noChangeAspect="1"/>
              </p:cNvSpPr>
              <p:nvPr/>
            </p:nvSpPr>
            <p:spPr>
              <a:xfrm>
                <a:off x="9545617" y="4161140"/>
                <a:ext cx="144000" cy="144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1" name="椭圆 190"/>
              <p:cNvSpPr>
                <a:spLocks noChangeAspect="1"/>
              </p:cNvSpPr>
              <p:nvPr/>
            </p:nvSpPr>
            <p:spPr>
              <a:xfrm>
                <a:off x="9531596" y="4146245"/>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9" name="组合 138"/>
            <p:cNvGrpSpPr/>
            <p:nvPr/>
          </p:nvGrpSpPr>
          <p:grpSpPr>
            <a:xfrm>
              <a:off x="7338757" y="3614002"/>
              <a:ext cx="159513" cy="155273"/>
              <a:chOff x="9524770" y="4042625"/>
              <a:chExt cx="159513" cy="155273"/>
            </a:xfrm>
          </p:grpSpPr>
          <p:sp>
            <p:nvSpPr>
              <p:cNvPr id="188" name="椭圆 187"/>
              <p:cNvSpPr>
                <a:spLocks noChangeAspect="1"/>
              </p:cNvSpPr>
              <p:nvPr/>
            </p:nvSpPr>
            <p:spPr>
              <a:xfrm>
                <a:off x="9540283" y="4053898"/>
                <a:ext cx="144000" cy="144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9" name="椭圆 188"/>
              <p:cNvSpPr>
                <a:spLocks noChangeAspect="1"/>
              </p:cNvSpPr>
              <p:nvPr/>
            </p:nvSpPr>
            <p:spPr>
              <a:xfrm>
                <a:off x="9524770" y="4042625"/>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0" name="组合 139"/>
            <p:cNvGrpSpPr/>
            <p:nvPr/>
          </p:nvGrpSpPr>
          <p:grpSpPr>
            <a:xfrm>
              <a:off x="7275661" y="3516103"/>
              <a:ext cx="162056" cy="153157"/>
              <a:chOff x="9461674" y="3944726"/>
              <a:chExt cx="162056" cy="153157"/>
            </a:xfrm>
          </p:grpSpPr>
          <p:sp>
            <p:nvSpPr>
              <p:cNvPr id="186" name="椭圆 185"/>
              <p:cNvSpPr>
                <a:spLocks noChangeAspect="1"/>
              </p:cNvSpPr>
              <p:nvPr/>
            </p:nvSpPr>
            <p:spPr>
              <a:xfrm>
                <a:off x="9479730" y="3953883"/>
                <a:ext cx="144000" cy="144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7" name="椭圆 186"/>
              <p:cNvSpPr>
                <a:spLocks noChangeAspect="1"/>
              </p:cNvSpPr>
              <p:nvPr/>
            </p:nvSpPr>
            <p:spPr>
              <a:xfrm>
                <a:off x="9461674" y="3944726"/>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1" name="组合 140"/>
            <p:cNvGrpSpPr/>
            <p:nvPr/>
          </p:nvGrpSpPr>
          <p:grpSpPr>
            <a:xfrm>
              <a:off x="7207943" y="3410459"/>
              <a:ext cx="157000" cy="147935"/>
              <a:chOff x="9393956" y="3839082"/>
              <a:chExt cx="157000" cy="147935"/>
            </a:xfrm>
          </p:grpSpPr>
          <p:sp>
            <p:nvSpPr>
              <p:cNvPr id="184" name="椭圆 183"/>
              <p:cNvSpPr>
                <a:spLocks noChangeAspect="1"/>
              </p:cNvSpPr>
              <p:nvPr/>
            </p:nvSpPr>
            <p:spPr>
              <a:xfrm>
                <a:off x="9406956" y="3843017"/>
                <a:ext cx="144000" cy="144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5" name="椭圆 184"/>
              <p:cNvSpPr>
                <a:spLocks noChangeAspect="1"/>
              </p:cNvSpPr>
              <p:nvPr/>
            </p:nvSpPr>
            <p:spPr>
              <a:xfrm>
                <a:off x="9393956" y="3839082"/>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2" name="组合 141"/>
            <p:cNvGrpSpPr/>
            <p:nvPr/>
          </p:nvGrpSpPr>
          <p:grpSpPr>
            <a:xfrm>
              <a:off x="7157713" y="3341495"/>
              <a:ext cx="154208" cy="155839"/>
              <a:chOff x="9343726" y="3770118"/>
              <a:chExt cx="154208" cy="155839"/>
            </a:xfrm>
          </p:grpSpPr>
          <p:sp>
            <p:nvSpPr>
              <p:cNvPr id="182" name="椭圆 181"/>
              <p:cNvSpPr>
                <a:spLocks noChangeAspect="1"/>
              </p:cNvSpPr>
              <p:nvPr/>
            </p:nvSpPr>
            <p:spPr>
              <a:xfrm>
                <a:off x="9353934" y="3781957"/>
                <a:ext cx="144000" cy="144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3" name="椭圆 182"/>
              <p:cNvSpPr>
                <a:spLocks noChangeAspect="1"/>
              </p:cNvSpPr>
              <p:nvPr/>
            </p:nvSpPr>
            <p:spPr>
              <a:xfrm>
                <a:off x="9343726" y="3770118"/>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3" name="组合 142"/>
            <p:cNvGrpSpPr/>
            <p:nvPr/>
          </p:nvGrpSpPr>
          <p:grpSpPr>
            <a:xfrm>
              <a:off x="7102833" y="3250796"/>
              <a:ext cx="163825" cy="161452"/>
              <a:chOff x="9288846" y="3679419"/>
              <a:chExt cx="163825" cy="161452"/>
            </a:xfrm>
          </p:grpSpPr>
          <p:sp>
            <p:nvSpPr>
              <p:cNvPr id="180" name="椭圆 179"/>
              <p:cNvSpPr>
                <a:spLocks noChangeAspect="1"/>
              </p:cNvSpPr>
              <p:nvPr/>
            </p:nvSpPr>
            <p:spPr>
              <a:xfrm>
                <a:off x="9308671" y="3696871"/>
                <a:ext cx="144000" cy="144000"/>
              </a:xfrm>
              <a:prstGeom prst="ellipse">
                <a:avLst/>
              </a:prstGeom>
              <a:gradFill flip="none" rotWithShape="1">
                <a:gsLst>
                  <a:gs pos="0">
                    <a:srgbClr val="433511"/>
                  </a:gs>
                  <a:gs pos="50000">
                    <a:srgbClr val="8A7233">
                      <a:shade val="67500"/>
                      <a:satMod val="115000"/>
                    </a:srgbClr>
                  </a:gs>
                  <a:gs pos="100000">
                    <a:srgbClr val="8A7233">
                      <a:shade val="100000"/>
                      <a:satMod val="115000"/>
                    </a:srgbClr>
                  </a:gs>
                </a:gsLst>
                <a:lin ang="135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1" name="椭圆 180"/>
              <p:cNvSpPr>
                <a:spLocks noChangeAspect="1"/>
              </p:cNvSpPr>
              <p:nvPr/>
            </p:nvSpPr>
            <p:spPr>
              <a:xfrm>
                <a:off x="9288846" y="3679419"/>
                <a:ext cx="136800" cy="136800"/>
              </a:xfrm>
              <a:prstGeom prst="ellipse">
                <a:avLst/>
              </a:prstGeom>
              <a:solidFill>
                <a:schemeClr val="bg1"/>
              </a:solidFill>
              <a:ln w="3175">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4" name="组合 143"/>
            <p:cNvGrpSpPr/>
            <p:nvPr/>
          </p:nvGrpSpPr>
          <p:grpSpPr>
            <a:xfrm>
              <a:off x="3390652" y="5470189"/>
              <a:ext cx="5760000" cy="418549"/>
              <a:chOff x="3399361" y="5879764"/>
              <a:chExt cx="5760000" cy="418549"/>
            </a:xfrm>
          </p:grpSpPr>
          <p:sp>
            <p:nvSpPr>
              <p:cNvPr id="171" name="任意多边形 170"/>
              <p:cNvSpPr/>
              <p:nvPr/>
            </p:nvSpPr>
            <p:spPr>
              <a:xfrm>
                <a:off x="3399361" y="5879764"/>
                <a:ext cx="5760000" cy="418549"/>
              </a:xfrm>
              <a:custGeom>
                <a:avLst/>
                <a:gdLst>
                  <a:gd name="connsiteX0" fmla="*/ 990599 w 5760000"/>
                  <a:gd name="connsiteY0" fmla="*/ 193 h 418549"/>
                  <a:gd name="connsiteX1" fmla="*/ 1462087 w 5760000"/>
                  <a:gd name="connsiteY1" fmla="*/ 45436 h 418549"/>
                  <a:gd name="connsiteX2" fmla="*/ 1883568 w 5760000"/>
                  <a:gd name="connsiteY2" fmla="*/ 124017 h 418549"/>
                  <a:gd name="connsiteX3" fmla="*/ 2347912 w 5760000"/>
                  <a:gd name="connsiteY3" fmla="*/ 202599 h 418549"/>
                  <a:gd name="connsiteX4" fmla="*/ 2838449 w 5760000"/>
                  <a:gd name="connsiteY4" fmla="*/ 252606 h 418549"/>
                  <a:gd name="connsiteX5" fmla="*/ 3467099 w 5760000"/>
                  <a:gd name="connsiteY5" fmla="*/ 238318 h 418549"/>
                  <a:gd name="connsiteX6" fmla="*/ 4064793 w 5760000"/>
                  <a:gd name="connsiteY6" fmla="*/ 188312 h 418549"/>
                  <a:gd name="connsiteX7" fmla="*/ 4462462 w 5760000"/>
                  <a:gd name="connsiteY7" fmla="*/ 126399 h 418549"/>
                  <a:gd name="connsiteX8" fmla="*/ 5022056 w 5760000"/>
                  <a:gd name="connsiteY8" fmla="*/ 116874 h 418549"/>
                  <a:gd name="connsiteX9" fmla="*/ 5457824 w 5760000"/>
                  <a:gd name="connsiteY9" fmla="*/ 154974 h 418549"/>
                  <a:gd name="connsiteX10" fmla="*/ 5729287 w 5760000"/>
                  <a:gd name="connsiteY10" fmla="*/ 188312 h 418549"/>
                  <a:gd name="connsiteX11" fmla="*/ 5760000 w 5760000"/>
                  <a:gd name="connsiteY11" fmla="*/ 193863 h 418549"/>
                  <a:gd name="connsiteX12" fmla="*/ 5760000 w 5760000"/>
                  <a:gd name="connsiteY12" fmla="*/ 280685 h 418549"/>
                  <a:gd name="connsiteX13" fmla="*/ 5750718 w 5760000"/>
                  <a:gd name="connsiteY13" fmla="*/ 281180 h 418549"/>
                  <a:gd name="connsiteX14" fmla="*/ 5657849 w 5760000"/>
                  <a:gd name="connsiteY14" fmla="*/ 254987 h 418549"/>
                  <a:gd name="connsiteX15" fmla="*/ 5536406 w 5760000"/>
                  <a:gd name="connsiteY15" fmla="*/ 243080 h 418549"/>
                  <a:gd name="connsiteX16" fmla="*/ 5372099 w 5760000"/>
                  <a:gd name="connsiteY16" fmla="*/ 278799 h 418549"/>
                  <a:gd name="connsiteX17" fmla="*/ 5205412 w 5760000"/>
                  <a:gd name="connsiteY17" fmla="*/ 269274 h 418549"/>
                  <a:gd name="connsiteX18" fmla="*/ 5038724 w 5760000"/>
                  <a:gd name="connsiteY18" fmla="*/ 202599 h 418549"/>
                  <a:gd name="connsiteX19" fmla="*/ 4812506 w 5760000"/>
                  <a:gd name="connsiteY19" fmla="*/ 216887 h 418549"/>
                  <a:gd name="connsiteX20" fmla="*/ 4714874 w 5760000"/>
                  <a:gd name="connsiteY20" fmla="*/ 262131 h 418549"/>
                  <a:gd name="connsiteX21" fmla="*/ 4600574 w 5760000"/>
                  <a:gd name="connsiteY21" fmla="*/ 281180 h 418549"/>
                  <a:gd name="connsiteX22" fmla="*/ 4464843 w 5760000"/>
                  <a:gd name="connsiteY22" fmla="*/ 235937 h 418549"/>
                  <a:gd name="connsiteX23" fmla="*/ 4281487 w 5760000"/>
                  <a:gd name="connsiteY23" fmla="*/ 235937 h 418549"/>
                  <a:gd name="connsiteX24" fmla="*/ 4131468 w 5760000"/>
                  <a:gd name="connsiteY24" fmla="*/ 312137 h 418549"/>
                  <a:gd name="connsiteX25" fmla="*/ 3979067 w 5760000"/>
                  <a:gd name="connsiteY25" fmla="*/ 364525 h 418549"/>
                  <a:gd name="connsiteX26" fmla="*/ 3833812 w 5760000"/>
                  <a:gd name="connsiteY26" fmla="*/ 345474 h 418549"/>
                  <a:gd name="connsiteX27" fmla="*/ 3681412 w 5760000"/>
                  <a:gd name="connsiteY27" fmla="*/ 314518 h 418549"/>
                  <a:gd name="connsiteX28" fmla="*/ 3509962 w 5760000"/>
                  <a:gd name="connsiteY28" fmla="*/ 335949 h 418549"/>
                  <a:gd name="connsiteX29" fmla="*/ 3328987 w 5760000"/>
                  <a:gd name="connsiteY29" fmla="*/ 409768 h 418549"/>
                  <a:gd name="connsiteX30" fmla="*/ 3143249 w 5760000"/>
                  <a:gd name="connsiteY30" fmla="*/ 412149 h 418549"/>
                  <a:gd name="connsiteX31" fmla="*/ 2981324 w 5760000"/>
                  <a:gd name="connsiteY31" fmla="*/ 364524 h 418549"/>
                  <a:gd name="connsiteX32" fmla="*/ 2838449 w 5760000"/>
                  <a:gd name="connsiteY32" fmla="*/ 340712 h 418549"/>
                  <a:gd name="connsiteX33" fmla="*/ 2643187 w 5760000"/>
                  <a:gd name="connsiteY33" fmla="*/ 383574 h 418549"/>
                  <a:gd name="connsiteX34" fmla="*/ 2476499 w 5760000"/>
                  <a:gd name="connsiteY34" fmla="*/ 383575 h 418549"/>
                  <a:gd name="connsiteX35" fmla="*/ 2319337 w 5760000"/>
                  <a:gd name="connsiteY35" fmla="*/ 331187 h 418549"/>
                  <a:gd name="connsiteX36" fmla="*/ 2135980 w 5760000"/>
                  <a:gd name="connsiteY36" fmla="*/ 243081 h 418549"/>
                  <a:gd name="connsiteX37" fmla="*/ 1971674 w 5760000"/>
                  <a:gd name="connsiteY37" fmla="*/ 235937 h 418549"/>
                  <a:gd name="connsiteX38" fmla="*/ 1771649 w 5760000"/>
                  <a:gd name="connsiteY38" fmla="*/ 269274 h 418549"/>
                  <a:gd name="connsiteX39" fmla="*/ 1614487 w 5760000"/>
                  <a:gd name="connsiteY39" fmla="*/ 226412 h 418549"/>
                  <a:gd name="connsiteX40" fmla="*/ 1462087 w 5760000"/>
                  <a:gd name="connsiteY40" fmla="*/ 140687 h 418549"/>
                  <a:gd name="connsiteX41" fmla="*/ 1300162 w 5760000"/>
                  <a:gd name="connsiteY41" fmla="*/ 102586 h 418549"/>
                  <a:gd name="connsiteX42" fmla="*/ 1133474 w 5760000"/>
                  <a:gd name="connsiteY42" fmla="*/ 121637 h 418549"/>
                  <a:gd name="connsiteX43" fmla="*/ 947737 w 5760000"/>
                  <a:gd name="connsiteY43" fmla="*/ 162117 h 418549"/>
                  <a:gd name="connsiteX44" fmla="*/ 802480 w 5760000"/>
                  <a:gd name="connsiteY44" fmla="*/ 154974 h 418549"/>
                  <a:gd name="connsiteX45" fmla="*/ 676274 w 5760000"/>
                  <a:gd name="connsiteY45" fmla="*/ 102587 h 418549"/>
                  <a:gd name="connsiteX46" fmla="*/ 466724 w 5760000"/>
                  <a:gd name="connsiteY46" fmla="*/ 121637 h 418549"/>
                  <a:gd name="connsiteX47" fmla="*/ 307180 w 5760000"/>
                  <a:gd name="connsiteY47" fmla="*/ 183550 h 418549"/>
                  <a:gd name="connsiteX48" fmla="*/ 185737 w 5760000"/>
                  <a:gd name="connsiteY48" fmla="*/ 216887 h 418549"/>
                  <a:gd name="connsiteX49" fmla="*/ 9525 w 5760000"/>
                  <a:gd name="connsiteY49" fmla="*/ 190693 h 418549"/>
                  <a:gd name="connsiteX50" fmla="*/ 0 w 5760000"/>
                  <a:gd name="connsiteY50" fmla="*/ 190282 h 418549"/>
                  <a:gd name="connsiteX51" fmla="*/ 0 w 5760000"/>
                  <a:gd name="connsiteY51" fmla="*/ 90260 h 418549"/>
                  <a:gd name="connsiteX52" fmla="*/ 15422 w 5760000"/>
                  <a:gd name="connsiteY52" fmla="*/ 88300 h 418549"/>
                  <a:gd name="connsiteX53" fmla="*/ 95249 w 5760000"/>
                  <a:gd name="connsiteY53" fmla="*/ 78775 h 418549"/>
                  <a:gd name="connsiteX54" fmla="*/ 557212 w 5760000"/>
                  <a:gd name="connsiteY54" fmla="*/ 31149 h 418549"/>
                  <a:gd name="connsiteX55" fmla="*/ 990599 w 5760000"/>
                  <a:gd name="connsiteY55" fmla="*/ 193 h 41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5760000" h="418549">
                    <a:moveTo>
                      <a:pt x="990599" y="193"/>
                    </a:moveTo>
                    <a:cubicBezTo>
                      <a:pt x="1141412" y="2574"/>
                      <a:pt x="1313259" y="24799"/>
                      <a:pt x="1462087" y="45436"/>
                    </a:cubicBezTo>
                    <a:cubicBezTo>
                      <a:pt x="1610915" y="66073"/>
                      <a:pt x="1735931" y="97823"/>
                      <a:pt x="1883568" y="124017"/>
                    </a:cubicBezTo>
                    <a:cubicBezTo>
                      <a:pt x="2031206" y="150211"/>
                      <a:pt x="2188765" y="181168"/>
                      <a:pt x="2347912" y="202599"/>
                    </a:cubicBezTo>
                    <a:cubicBezTo>
                      <a:pt x="2507059" y="224030"/>
                      <a:pt x="2651918" y="246653"/>
                      <a:pt x="2838449" y="252606"/>
                    </a:cubicBezTo>
                    <a:cubicBezTo>
                      <a:pt x="3024980" y="258559"/>
                      <a:pt x="3262708" y="249034"/>
                      <a:pt x="3467099" y="238318"/>
                    </a:cubicBezTo>
                    <a:cubicBezTo>
                      <a:pt x="3671490" y="227602"/>
                      <a:pt x="3898899" y="206965"/>
                      <a:pt x="4064793" y="188312"/>
                    </a:cubicBezTo>
                    <a:cubicBezTo>
                      <a:pt x="4230687" y="169659"/>
                      <a:pt x="4302918" y="138305"/>
                      <a:pt x="4462462" y="126399"/>
                    </a:cubicBezTo>
                    <a:cubicBezTo>
                      <a:pt x="4622006" y="114493"/>
                      <a:pt x="4856162" y="112112"/>
                      <a:pt x="5022056" y="116874"/>
                    </a:cubicBezTo>
                    <a:cubicBezTo>
                      <a:pt x="5187950" y="121637"/>
                      <a:pt x="5339952" y="143068"/>
                      <a:pt x="5457824" y="154974"/>
                    </a:cubicBezTo>
                    <a:cubicBezTo>
                      <a:pt x="5575696" y="166880"/>
                      <a:pt x="5655468" y="177199"/>
                      <a:pt x="5729287" y="188312"/>
                    </a:cubicBezTo>
                    <a:lnTo>
                      <a:pt x="5760000" y="193863"/>
                    </a:lnTo>
                    <a:lnTo>
                      <a:pt x="5760000" y="280685"/>
                    </a:lnTo>
                    <a:lnTo>
                      <a:pt x="5750718" y="281180"/>
                    </a:lnTo>
                    <a:cubicBezTo>
                      <a:pt x="5709443" y="280386"/>
                      <a:pt x="5691187" y="261337"/>
                      <a:pt x="5657849" y="254987"/>
                    </a:cubicBezTo>
                    <a:cubicBezTo>
                      <a:pt x="5624512" y="248637"/>
                      <a:pt x="5584031" y="239111"/>
                      <a:pt x="5536406" y="243080"/>
                    </a:cubicBezTo>
                    <a:cubicBezTo>
                      <a:pt x="5488781" y="247049"/>
                      <a:pt x="5427265" y="274433"/>
                      <a:pt x="5372099" y="278799"/>
                    </a:cubicBezTo>
                    <a:cubicBezTo>
                      <a:pt x="5316933" y="283165"/>
                      <a:pt x="5260975" y="281974"/>
                      <a:pt x="5205412" y="269274"/>
                    </a:cubicBezTo>
                    <a:cubicBezTo>
                      <a:pt x="5149849" y="256574"/>
                      <a:pt x="5104208" y="211330"/>
                      <a:pt x="5038724" y="202599"/>
                    </a:cubicBezTo>
                    <a:cubicBezTo>
                      <a:pt x="4973240" y="193868"/>
                      <a:pt x="4866481" y="206965"/>
                      <a:pt x="4812506" y="216887"/>
                    </a:cubicBezTo>
                    <a:cubicBezTo>
                      <a:pt x="4758531" y="226809"/>
                      <a:pt x="4750196" y="251416"/>
                      <a:pt x="4714874" y="262131"/>
                    </a:cubicBezTo>
                    <a:cubicBezTo>
                      <a:pt x="4679552" y="272846"/>
                      <a:pt x="4642246" y="285546"/>
                      <a:pt x="4600574" y="281180"/>
                    </a:cubicBezTo>
                    <a:cubicBezTo>
                      <a:pt x="4558902" y="276814"/>
                      <a:pt x="4518024" y="243477"/>
                      <a:pt x="4464843" y="235937"/>
                    </a:cubicBezTo>
                    <a:cubicBezTo>
                      <a:pt x="4411662" y="228397"/>
                      <a:pt x="4337050" y="223237"/>
                      <a:pt x="4281487" y="235937"/>
                    </a:cubicBezTo>
                    <a:cubicBezTo>
                      <a:pt x="4225924" y="248637"/>
                      <a:pt x="4181871" y="290706"/>
                      <a:pt x="4131468" y="312137"/>
                    </a:cubicBezTo>
                    <a:cubicBezTo>
                      <a:pt x="4081065" y="333568"/>
                      <a:pt x="4028676" y="358969"/>
                      <a:pt x="3979067" y="364525"/>
                    </a:cubicBezTo>
                    <a:cubicBezTo>
                      <a:pt x="3929458" y="370081"/>
                      <a:pt x="3883421" y="353809"/>
                      <a:pt x="3833812" y="345474"/>
                    </a:cubicBezTo>
                    <a:cubicBezTo>
                      <a:pt x="3784203" y="337140"/>
                      <a:pt x="3735387" y="316106"/>
                      <a:pt x="3681412" y="314518"/>
                    </a:cubicBezTo>
                    <a:cubicBezTo>
                      <a:pt x="3627437" y="312931"/>
                      <a:pt x="3568699" y="320074"/>
                      <a:pt x="3509962" y="335949"/>
                    </a:cubicBezTo>
                    <a:cubicBezTo>
                      <a:pt x="3451225" y="351824"/>
                      <a:pt x="3390106" y="397068"/>
                      <a:pt x="3328987" y="409768"/>
                    </a:cubicBezTo>
                    <a:cubicBezTo>
                      <a:pt x="3267868" y="422468"/>
                      <a:pt x="3201193" y="419690"/>
                      <a:pt x="3143249" y="412149"/>
                    </a:cubicBezTo>
                    <a:cubicBezTo>
                      <a:pt x="3085305" y="404608"/>
                      <a:pt x="3032124" y="376430"/>
                      <a:pt x="2981324" y="364524"/>
                    </a:cubicBezTo>
                    <a:cubicBezTo>
                      <a:pt x="2930524" y="352618"/>
                      <a:pt x="2894805" y="337537"/>
                      <a:pt x="2838449" y="340712"/>
                    </a:cubicBezTo>
                    <a:cubicBezTo>
                      <a:pt x="2782093" y="343887"/>
                      <a:pt x="2703512" y="376430"/>
                      <a:pt x="2643187" y="383574"/>
                    </a:cubicBezTo>
                    <a:cubicBezTo>
                      <a:pt x="2582862" y="390718"/>
                      <a:pt x="2530474" y="392306"/>
                      <a:pt x="2476499" y="383575"/>
                    </a:cubicBezTo>
                    <a:cubicBezTo>
                      <a:pt x="2422524" y="374844"/>
                      <a:pt x="2376090" y="354603"/>
                      <a:pt x="2319337" y="331187"/>
                    </a:cubicBezTo>
                    <a:cubicBezTo>
                      <a:pt x="2262584" y="307771"/>
                      <a:pt x="2193924" y="258956"/>
                      <a:pt x="2135980" y="243081"/>
                    </a:cubicBezTo>
                    <a:cubicBezTo>
                      <a:pt x="2078036" y="227206"/>
                      <a:pt x="2032396" y="231572"/>
                      <a:pt x="1971674" y="235937"/>
                    </a:cubicBezTo>
                    <a:cubicBezTo>
                      <a:pt x="1910952" y="240302"/>
                      <a:pt x="1831180" y="270861"/>
                      <a:pt x="1771649" y="269274"/>
                    </a:cubicBezTo>
                    <a:cubicBezTo>
                      <a:pt x="1712118" y="267687"/>
                      <a:pt x="1666081" y="247843"/>
                      <a:pt x="1614487" y="226412"/>
                    </a:cubicBezTo>
                    <a:cubicBezTo>
                      <a:pt x="1562893" y="204981"/>
                      <a:pt x="1514475" y="161325"/>
                      <a:pt x="1462087" y="140687"/>
                    </a:cubicBezTo>
                    <a:cubicBezTo>
                      <a:pt x="1409700" y="120049"/>
                      <a:pt x="1354931" y="105761"/>
                      <a:pt x="1300162" y="102586"/>
                    </a:cubicBezTo>
                    <a:cubicBezTo>
                      <a:pt x="1245393" y="99411"/>
                      <a:pt x="1192212" y="111715"/>
                      <a:pt x="1133474" y="121637"/>
                    </a:cubicBezTo>
                    <a:cubicBezTo>
                      <a:pt x="1074737" y="131559"/>
                      <a:pt x="1002903" y="156561"/>
                      <a:pt x="947737" y="162117"/>
                    </a:cubicBezTo>
                    <a:cubicBezTo>
                      <a:pt x="892571" y="167673"/>
                      <a:pt x="847724" y="164896"/>
                      <a:pt x="802480" y="154974"/>
                    </a:cubicBezTo>
                    <a:cubicBezTo>
                      <a:pt x="757236" y="145052"/>
                      <a:pt x="732233" y="108143"/>
                      <a:pt x="676274" y="102587"/>
                    </a:cubicBezTo>
                    <a:cubicBezTo>
                      <a:pt x="620315" y="97031"/>
                      <a:pt x="528240" y="108143"/>
                      <a:pt x="466724" y="121637"/>
                    </a:cubicBezTo>
                    <a:cubicBezTo>
                      <a:pt x="405208" y="135131"/>
                      <a:pt x="354011" y="167675"/>
                      <a:pt x="307180" y="183550"/>
                    </a:cubicBezTo>
                    <a:cubicBezTo>
                      <a:pt x="260349" y="199425"/>
                      <a:pt x="235346" y="215697"/>
                      <a:pt x="185737" y="216887"/>
                    </a:cubicBezTo>
                    <a:cubicBezTo>
                      <a:pt x="136128" y="218077"/>
                      <a:pt x="57150" y="196249"/>
                      <a:pt x="9525" y="190693"/>
                    </a:cubicBezTo>
                    <a:lnTo>
                      <a:pt x="0" y="190282"/>
                    </a:lnTo>
                    <a:lnTo>
                      <a:pt x="0" y="90260"/>
                    </a:lnTo>
                    <a:lnTo>
                      <a:pt x="15422" y="88300"/>
                    </a:lnTo>
                    <a:cubicBezTo>
                      <a:pt x="39662" y="85423"/>
                      <a:pt x="66277" y="82347"/>
                      <a:pt x="95249" y="78775"/>
                    </a:cubicBezTo>
                    <a:cubicBezTo>
                      <a:pt x="211137" y="64488"/>
                      <a:pt x="407987" y="44246"/>
                      <a:pt x="557212" y="31149"/>
                    </a:cubicBezTo>
                    <a:cubicBezTo>
                      <a:pt x="706437" y="18052"/>
                      <a:pt x="839787" y="-2188"/>
                      <a:pt x="990599" y="193"/>
                    </a:cubicBezTo>
                    <a:close/>
                  </a:path>
                </a:pathLst>
              </a:custGeom>
              <a:gradFill flip="none" rotWithShape="1">
                <a:gsLst>
                  <a:gs pos="74300">
                    <a:srgbClr val="963246"/>
                  </a:gs>
                  <a:gs pos="23850">
                    <a:srgbClr val="663664"/>
                  </a:gs>
                  <a:gs pos="0">
                    <a:srgbClr val="242650"/>
                  </a:gs>
                  <a:gs pos="50000">
                    <a:srgbClr val="9A456F"/>
                  </a:gs>
                  <a:gs pos="100000">
                    <a:srgbClr val="AD2F3D"/>
                  </a:gs>
                </a:gsLst>
                <a:lin ang="108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2" name="椭圆 171"/>
              <p:cNvSpPr/>
              <p:nvPr/>
            </p:nvSpPr>
            <p:spPr>
              <a:xfrm>
                <a:off x="6575948" y="6187141"/>
                <a:ext cx="93600" cy="540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3" name="椭圆 172"/>
              <p:cNvSpPr/>
              <p:nvPr/>
            </p:nvSpPr>
            <p:spPr>
              <a:xfrm rot="-300000">
                <a:off x="7323667" y="6139504"/>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4" name="椭圆 173"/>
              <p:cNvSpPr/>
              <p:nvPr/>
            </p:nvSpPr>
            <p:spPr>
              <a:xfrm>
                <a:off x="7999941" y="6053780"/>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5" name="椭圆 174"/>
              <p:cNvSpPr/>
              <p:nvPr/>
            </p:nvSpPr>
            <p:spPr>
              <a:xfrm>
                <a:off x="8666690" y="6072417"/>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6" name="椭圆 175"/>
              <p:cNvSpPr/>
              <p:nvPr/>
            </p:nvSpPr>
            <p:spPr>
              <a:xfrm>
                <a:off x="5844955" y="6158141"/>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7" name="椭圆 176"/>
              <p:cNvSpPr/>
              <p:nvPr/>
            </p:nvSpPr>
            <p:spPr>
              <a:xfrm rot="300000">
                <a:off x="5090055" y="6035143"/>
                <a:ext cx="86400" cy="468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椭圆 177"/>
              <p:cNvSpPr/>
              <p:nvPr/>
            </p:nvSpPr>
            <p:spPr>
              <a:xfrm>
                <a:off x="4280430" y="5944242"/>
                <a:ext cx="86400" cy="396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9" name="椭圆 178"/>
              <p:cNvSpPr/>
              <p:nvPr/>
            </p:nvSpPr>
            <p:spPr>
              <a:xfrm rot="-300000">
                <a:off x="3561293" y="5995543"/>
                <a:ext cx="86400" cy="39600"/>
              </a:xfrm>
              <a:prstGeom prst="ellipse">
                <a:avLst/>
              </a:prstGeom>
              <a:solidFill>
                <a:srgbClr val="3D2744"/>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45" name="任意多边形 144"/>
            <p:cNvSpPr/>
            <p:nvPr/>
          </p:nvSpPr>
          <p:spPr>
            <a:xfrm>
              <a:off x="3391608" y="5571511"/>
              <a:ext cx="5760000" cy="881343"/>
            </a:xfrm>
            <a:custGeom>
              <a:avLst/>
              <a:gdLst>
                <a:gd name="connsiteX0" fmla="*/ 628575 w 5760000"/>
                <a:gd name="connsiteY0" fmla="*/ 199 h 881343"/>
                <a:gd name="connsiteX1" fmla="*/ 676274 w 5760000"/>
                <a:gd name="connsiteY1" fmla="*/ 1464 h 881343"/>
                <a:gd name="connsiteX2" fmla="*/ 802480 w 5760000"/>
                <a:gd name="connsiteY2" fmla="*/ 53851 h 881343"/>
                <a:gd name="connsiteX3" fmla="*/ 947737 w 5760000"/>
                <a:gd name="connsiteY3" fmla="*/ 60994 h 881343"/>
                <a:gd name="connsiteX4" fmla="*/ 1133474 w 5760000"/>
                <a:gd name="connsiteY4" fmla="*/ 20514 h 881343"/>
                <a:gd name="connsiteX5" fmla="*/ 1300162 w 5760000"/>
                <a:gd name="connsiteY5" fmla="*/ 1463 h 881343"/>
                <a:gd name="connsiteX6" fmla="*/ 1462087 w 5760000"/>
                <a:gd name="connsiteY6" fmla="*/ 39564 h 881343"/>
                <a:gd name="connsiteX7" fmla="*/ 1614487 w 5760000"/>
                <a:gd name="connsiteY7" fmla="*/ 125289 h 881343"/>
                <a:gd name="connsiteX8" fmla="*/ 1771649 w 5760000"/>
                <a:gd name="connsiteY8" fmla="*/ 168151 h 881343"/>
                <a:gd name="connsiteX9" fmla="*/ 1971674 w 5760000"/>
                <a:gd name="connsiteY9" fmla="*/ 134814 h 881343"/>
                <a:gd name="connsiteX10" fmla="*/ 2135980 w 5760000"/>
                <a:gd name="connsiteY10" fmla="*/ 141958 h 881343"/>
                <a:gd name="connsiteX11" fmla="*/ 2319337 w 5760000"/>
                <a:gd name="connsiteY11" fmla="*/ 230064 h 881343"/>
                <a:gd name="connsiteX12" fmla="*/ 2476499 w 5760000"/>
                <a:gd name="connsiteY12" fmla="*/ 282452 h 881343"/>
                <a:gd name="connsiteX13" fmla="*/ 2643187 w 5760000"/>
                <a:gd name="connsiteY13" fmla="*/ 282451 h 881343"/>
                <a:gd name="connsiteX14" fmla="*/ 2838449 w 5760000"/>
                <a:gd name="connsiteY14" fmla="*/ 239589 h 881343"/>
                <a:gd name="connsiteX15" fmla="*/ 2981324 w 5760000"/>
                <a:gd name="connsiteY15" fmla="*/ 263401 h 881343"/>
                <a:gd name="connsiteX16" fmla="*/ 3143249 w 5760000"/>
                <a:gd name="connsiteY16" fmla="*/ 311026 h 881343"/>
                <a:gd name="connsiteX17" fmla="*/ 3328987 w 5760000"/>
                <a:gd name="connsiteY17" fmla="*/ 308645 h 881343"/>
                <a:gd name="connsiteX18" fmla="*/ 3509962 w 5760000"/>
                <a:gd name="connsiteY18" fmla="*/ 234826 h 881343"/>
                <a:gd name="connsiteX19" fmla="*/ 3681412 w 5760000"/>
                <a:gd name="connsiteY19" fmla="*/ 213395 h 881343"/>
                <a:gd name="connsiteX20" fmla="*/ 3833812 w 5760000"/>
                <a:gd name="connsiteY20" fmla="*/ 244351 h 881343"/>
                <a:gd name="connsiteX21" fmla="*/ 3979067 w 5760000"/>
                <a:gd name="connsiteY21" fmla="*/ 263402 h 881343"/>
                <a:gd name="connsiteX22" fmla="*/ 4131468 w 5760000"/>
                <a:gd name="connsiteY22" fmla="*/ 211014 h 881343"/>
                <a:gd name="connsiteX23" fmla="*/ 4281487 w 5760000"/>
                <a:gd name="connsiteY23" fmla="*/ 134814 h 881343"/>
                <a:gd name="connsiteX24" fmla="*/ 4464843 w 5760000"/>
                <a:gd name="connsiteY24" fmla="*/ 134814 h 881343"/>
                <a:gd name="connsiteX25" fmla="*/ 4600574 w 5760000"/>
                <a:gd name="connsiteY25" fmla="*/ 180057 h 881343"/>
                <a:gd name="connsiteX26" fmla="*/ 4714874 w 5760000"/>
                <a:gd name="connsiteY26" fmla="*/ 161008 h 881343"/>
                <a:gd name="connsiteX27" fmla="*/ 4812506 w 5760000"/>
                <a:gd name="connsiteY27" fmla="*/ 115764 h 881343"/>
                <a:gd name="connsiteX28" fmla="*/ 5038724 w 5760000"/>
                <a:gd name="connsiteY28" fmla="*/ 101476 h 881343"/>
                <a:gd name="connsiteX29" fmla="*/ 5205412 w 5760000"/>
                <a:gd name="connsiteY29" fmla="*/ 168151 h 881343"/>
                <a:gd name="connsiteX30" fmla="*/ 5372099 w 5760000"/>
                <a:gd name="connsiteY30" fmla="*/ 177676 h 881343"/>
                <a:gd name="connsiteX31" fmla="*/ 5536406 w 5760000"/>
                <a:gd name="connsiteY31" fmla="*/ 141957 h 881343"/>
                <a:gd name="connsiteX32" fmla="*/ 5657849 w 5760000"/>
                <a:gd name="connsiteY32" fmla="*/ 153864 h 881343"/>
                <a:gd name="connsiteX33" fmla="*/ 5750718 w 5760000"/>
                <a:gd name="connsiteY33" fmla="*/ 180057 h 881343"/>
                <a:gd name="connsiteX34" fmla="*/ 5760000 w 5760000"/>
                <a:gd name="connsiteY34" fmla="*/ 179562 h 881343"/>
                <a:gd name="connsiteX35" fmla="*/ 5760000 w 5760000"/>
                <a:gd name="connsiteY35" fmla="*/ 881343 h 881343"/>
                <a:gd name="connsiteX36" fmla="*/ 0 w 5760000"/>
                <a:gd name="connsiteY36" fmla="*/ 881343 h 881343"/>
                <a:gd name="connsiteX37" fmla="*/ 0 w 5760000"/>
                <a:gd name="connsiteY37" fmla="*/ 89159 h 881343"/>
                <a:gd name="connsiteX38" fmla="*/ 9525 w 5760000"/>
                <a:gd name="connsiteY38" fmla="*/ 89570 h 881343"/>
                <a:gd name="connsiteX39" fmla="*/ 185737 w 5760000"/>
                <a:gd name="connsiteY39" fmla="*/ 115764 h 881343"/>
                <a:gd name="connsiteX40" fmla="*/ 307180 w 5760000"/>
                <a:gd name="connsiteY40" fmla="*/ 82427 h 881343"/>
                <a:gd name="connsiteX41" fmla="*/ 466724 w 5760000"/>
                <a:gd name="connsiteY41" fmla="*/ 20514 h 881343"/>
                <a:gd name="connsiteX42" fmla="*/ 628575 w 5760000"/>
                <a:gd name="connsiteY42" fmla="*/ 199 h 881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760000" h="881343">
                  <a:moveTo>
                    <a:pt x="628575" y="199"/>
                  </a:moveTo>
                  <a:cubicBezTo>
                    <a:pt x="646037" y="-272"/>
                    <a:pt x="662284" y="75"/>
                    <a:pt x="676274" y="1464"/>
                  </a:cubicBezTo>
                  <a:cubicBezTo>
                    <a:pt x="732233" y="7020"/>
                    <a:pt x="757236" y="43929"/>
                    <a:pt x="802480" y="53851"/>
                  </a:cubicBezTo>
                  <a:cubicBezTo>
                    <a:pt x="847724" y="63773"/>
                    <a:pt x="892571" y="66550"/>
                    <a:pt x="947737" y="60994"/>
                  </a:cubicBezTo>
                  <a:cubicBezTo>
                    <a:pt x="1002903" y="55438"/>
                    <a:pt x="1074737" y="30436"/>
                    <a:pt x="1133474" y="20514"/>
                  </a:cubicBezTo>
                  <a:cubicBezTo>
                    <a:pt x="1192212" y="10592"/>
                    <a:pt x="1245393" y="-1712"/>
                    <a:pt x="1300162" y="1463"/>
                  </a:cubicBezTo>
                  <a:cubicBezTo>
                    <a:pt x="1354931" y="4638"/>
                    <a:pt x="1409700" y="18926"/>
                    <a:pt x="1462087" y="39564"/>
                  </a:cubicBezTo>
                  <a:cubicBezTo>
                    <a:pt x="1514475" y="60202"/>
                    <a:pt x="1562893" y="103858"/>
                    <a:pt x="1614487" y="125289"/>
                  </a:cubicBezTo>
                  <a:cubicBezTo>
                    <a:pt x="1666081" y="146720"/>
                    <a:pt x="1712118" y="166564"/>
                    <a:pt x="1771649" y="168151"/>
                  </a:cubicBezTo>
                  <a:cubicBezTo>
                    <a:pt x="1831180" y="169738"/>
                    <a:pt x="1910952" y="139179"/>
                    <a:pt x="1971674" y="134814"/>
                  </a:cubicBezTo>
                  <a:cubicBezTo>
                    <a:pt x="2032396" y="130449"/>
                    <a:pt x="2078036" y="126083"/>
                    <a:pt x="2135980" y="141958"/>
                  </a:cubicBezTo>
                  <a:cubicBezTo>
                    <a:pt x="2193924" y="157833"/>
                    <a:pt x="2262584" y="206648"/>
                    <a:pt x="2319337" y="230064"/>
                  </a:cubicBezTo>
                  <a:cubicBezTo>
                    <a:pt x="2376090" y="253480"/>
                    <a:pt x="2422524" y="273721"/>
                    <a:pt x="2476499" y="282452"/>
                  </a:cubicBezTo>
                  <a:cubicBezTo>
                    <a:pt x="2530474" y="291183"/>
                    <a:pt x="2582862" y="289595"/>
                    <a:pt x="2643187" y="282451"/>
                  </a:cubicBezTo>
                  <a:cubicBezTo>
                    <a:pt x="2703512" y="275307"/>
                    <a:pt x="2782093" y="242764"/>
                    <a:pt x="2838449" y="239589"/>
                  </a:cubicBezTo>
                  <a:cubicBezTo>
                    <a:pt x="2894805" y="236414"/>
                    <a:pt x="2930524" y="251495"/>
                    <a:pt x="2981324" y="263401"/>
                  </a:cubicBezTo>
                  <a:cubicBezTo>
                    <a:pt x="3032124" y="275307"/>
                    <a:pt x="3085305" y="303485"/>
                    <a:pt x="3143249" y="311026"/>
                  </a:cubicBezTo>
                  <a:cubicBezTo>
                    <a:pt x="3201193" y="318567"/>
                    <a:pt x="3267868" y="321345"/>
                    <a:pt x="3328987" y="308645"/>
                  </a:cubicBezTo>
                  <a:cubicBezTo>
                    <a:pt x="3390106" y="295945"/>
                    <a:pt x="3451225" y="250701"/>
                    <a:pt x="3509962" y="234826"/>
                  </a:cubicBezTo>
                  <a:cubicBezTo>
                    <a:pt x="3568699" y="218951"/>
                    <a:pt x="3627437" y="211808"/>
                    <a:pt x="3681412" y="213395"/>
                  </a:cubicBezTo>
                  <a:cubicBezTo>
                    <a:pt x="3735387" y="214983"/>
                    <a:pt x="3784203" y="236017"/>
                    <a:pt x="3833812" y="244351"/>
                  </a:cubicBezTo>
                  <a:cubicBezTo>
                    <a:pt x="3883421" y="252686"/>
                    <a:pt x="3929458" y="268958"/>
                    <a:pt x="3979067" y="263402"/>
                  </a:cubicBezTo>
                  <a:cubicBezTo>
                    <a:pt x="4028676" y="257846"/>
                    <a:pt x="4081065" y="232445"/>
                    <a:pt x="4131468" y="211014"/>
                  </a:cubicBezTo>
                  <a:cubicBezTo>
                    <a:pt x="4181871" y="189583"/>
                    <a:pt x="4225924" y="147514"/>
                    <a:pt x="4281487" y="134814"/>
                  </a:cubicBezTo>
                  <a:cubicBezTo>
                    <a:pt x="4337050" y="122114"/>
                    <a:pt x="4411662" y="127274"/>
                    <a:pt x="4464843" y="134814"/>
                  </a:cubicBezTo>
                  <a:cubicBezTo>
                    <a:pt x="4518024" y="142354"/>
                    <a:pt x="4558902" y="175691"/>
                    <a:pt x="4600574" y="180057"/>
                  </a:cubicBezTo>
                  <a:cubicBezTo>
                    <a:pt x="4642246" y="184423"/>
                    <a:pt x="4679552" y="171723"/>
                    <a:pt x="4714874" y="161008"/>
                  </a:cubicBezTo>
                  <a:cubicBezTo>
                    <a:pt x="4750196" y="150293"/>
                    <a:pt x="4758531" y="125686"/>
                    <a:pt x="4812506" y="115764"/>
                  </a:cubicBezTo>
                  <a:cubicBezTo>
                    <a:pt x="4866481" y="105842"/>
                    <a:pt x="4973240" y="92745"/>
                    <a:pt x="5038724" y="101476"/>
                  </a:cubicBezTo>
                  <a:cubicBezTo>
                    <a:pt x="5104208" y="110207"/>
                    <a:pt x="5149849" y="155451"/>
                    <a:pt x="5205412" y="168151"/>
                  </a:cubicBezTo>
                  <a:cubicBezTo>
                    <a:pt x="5260975" y="180851"/>
                    <a:pt x="5316933" y="182042"/>
                    <a:pt x="5372099" y="177676"/>
                  </a:cubicBezTo>
                  <a:cubicBezTo>
                    <a:pt x="5427265" y="173310"/>
                    <a:pt x="5488781" y="145926"/>
                    <a:pt x="5536406" y="141957"/>
                  </a:cubicBezTo>
                  <a:cubicBezTo>
                    <a:pt x="5584031" y="137988"/>
                    <a:pt x="5624512" y="147514"/>
                    <a:pt x="5657849" y="153864"/>
                  </a:cubicBezTo>
                  <a:cubicBezTo>
                    <a:pt x="5691187" y="160214"/>
                    <a:pt x="5709443" y="179263"/>
                    <a:pt x="5750718" y="180057"/>
                  </a:cubicBezTo>
                  <a:lnTo>
                    <a:pt x="5760000" y="179562"/>
                  </a:lnTo>
                  <a:lnTo>
                    <a:pt x="5760000" y="881343"/>
                  </a:lnTo>
                  <a:lnTo>
                    <a:pt x="0" y="881343"/>
                  </a:lnTo>
                  <a:lnTo>
                    <a:pt x="0" y="89159"/>
                  </a:lnTo>
                  <a:lnTo>
                    <a:pt x="9525" y="89570"/>
                  </a:lnTo>
                  <a:cubicBezTo>
                    <a:pt x="57150" y="95126"/>
                    <a:pt x="136128" y="116954"/>
                    <a:pt x="185737" y="115764"/>
                  </a:cubicBezTo>
                  <a:cubicBezTo>
                    <a:pt x="235346" y="114574"/>
                    <a:pt x="260349" y="98302"/>
                    <a:pt x="307180" y="82427"/>
                  </a:cubicBezTo>
                  <a:cubicBezTo>
                    <a:pt x="354011" y="66552"/>
                    <a:pt x="405208" y="34008"/>
                    <a:pt x="466724" y="20514"/>
                  </a:cubicBezTo>
                  <a:cubicBezTo>
                    <a:pt x="512861" y="10394"/>
                    <a:pt x="576188" y="1613"/>
                    <a:pt x="628575" y="199"/>
                  </a:cubicBezTo>
                  <a:close/>
                </a:path>
              </a:pathLst>
            </a:custGeom>
            <a:gradFill flip="none" rotWithShape="1">
              <a:gsLst>
                <a:gs pos="0">
                  <a:srgbClr val="51393C"/>
                </a:gs>
                <a:gs pos="50000">
                  <a:srgbClr val="9D7378"/>
                </a:gs>
                <a:gs pos="100000">
                  <a:srgbClr val="6E4E53">
                    <a:tint val="23500"/>
                    <a:satMod val="160000"/>
                  </a:srgbClr>
                </a:gs>
              </a:gsLst>
              <a:lin ang="540000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46" name="组合 145"/>
            <p:cNvGrpSpPr>
              <a:grpSpLocks noChangeAspect="1"/>
            </p:cNvGrpSpPr>
            <p:nvPr/>
          </p:nvGrpSpPr>
          <p:grpSpPr>
            <a:xfrm rot="1266924" flipH="1">
              <a:off x="7300145" y="5177144"/>
              <a:ext cx="432000" cy="478387"/>
              <a:chOff x="5780734" y="4550683"/>
              <a:chExt cx="682957" cy="756290"/>
            </a:xfrm>
          </p:grpSpPr>
          <p:grpSp>
            <p:nvGrpSpPr>
              <p:cNvPr id="167" name="组合 166"/>
              <p:cNvGrpSpPr/>
              <p:nvPr/>
            </p:nvGrpSpPr>
            <p:grpSpPr>
              <a:xfrm>
                <a:off x="5780734" y="4550683"/>
                <a:ext cx="673021" cy="745485"/>
                <a:chOff x="9462015" y="3679062"/>
                <a:chExt cx="673021" cy="745485"/>
              </a:xfrm>
            </p:grpSpPr>
            <p:sp>
              <p:nvSpPr>
                <p:cNvPr id="169" name="任意多边形 168"/>
                <p:cNvSpPr/>
                <p:nvPr/>
              </p:nvSpPr>
              <p:spPr>
                <a:xfrm rot="480000">
                  <a:off x="9462015" y="3732577"/>
                  <a:ext cx="673021" cy="691970"/>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4E4E7A"/>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0" name="任意多边形 169"/>
                <p:cNvSpPr/>
                <p:nvPr/>
              </p:nvSpPr>
              <p:spPr>
                <a:xfrm rot="480000">
                  <a:off x="9556938" y="3679062"/>
                  <a:ext cx="527175" cy="689029"/>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4E4E7A"/>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68" name="任意多边形 167"/>
              <p:cNvSpPr/>
              <p:nvPr/>
            </p:nvSpPr>
            <p:spPr>
              <a:xfrm rot="480000">
                <a:off x="5790670" y="4615003"/>
                <a:ext cx="673021" cy="691970"/>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7" name="组合 146"/>
            <p:cNvGrpSpPr>
              <a:grpSpLocks noChangeAspect="1"/>
            </p:cNvGrpSpPr>
            <p:nvPr/>
          </p:nvGrpSpPr>
          <p:grpSpPr>
            <a:xfrm rot="18837334">
              <a:off x="6743235" y="5291668"/>
              <a:ext cx="432000" cy="404195"/>
              <a:chOff x="3102158" y="1995468"/>
              <a:chExt cx="1929698" cy="1805481"/>
            </a:xfrm>
            <a:effectLst>
              <a:outerShdw blurRad="50800" dist="38100" dir="2700000" algn="tl" rotWithShape="0">
                <a:prstClr val="black">
                  <a:alpha val="40000"/>
                </a:prstClr>
              </a:outerShdw>
            </a:effectLst>
          </p:grpSpPr>
          <p:sp>
            <p:nvSpPr>
              <p:cNvPr id="163" name="任意多边形 162"/>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535E9F"/>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4" name="任意多边形 163"/>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535E9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5" name="任意多边形 164"/>
              <p:cNvSpPr/>
              <p:nvPr/>
            </p:nvSpPr>
            <p:spPr>
              <a:xfrm>
                <a:off x="3102158" y="1995468"/>
                <a:ext cx="1821816" cy="1753092"/>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6" name="任意多边形 165"/>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8" name="组合 147"/>
            <p:cNvGrpSpPr>
              <a:grpSpLocks noChangeAspect="1"/>
            </p:cNvGrpSpPr>
            <p:nvPr/>
          </p:nvGrpSpPr>
          <p:grpSpPr>
            <a:xfrm rot="18637221">
              <a:off x="6423595" y="5326760"/>
              <a:ext cx="432000" cy="404195"/>
              <a:chOff x="3102158" y="1995468"/>
              <a:chExt cx="1929698" cy="1805481"/>
            </a:xfrm>
            <a:effectLst>
              <a:outerShdw blurRad="50800" dist="38100" dir="2700000" algn="tl" rotWithShape="0">
                <a:prstClr val="black">
                  <a:alpha val="40000"/>
                </a:prstClr>
              </a:outerShdw>
            </a:effectLst>
          </p:grpSpPr>
          <p:sp>
            <p:nvSpPr>
              <p:cNvPr id="159" name="任意多边形 158"/>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535E9F"/>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0" name="任意多边形 159"/>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535E9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1" name="任意多边形 160"/>
              <p:cNvSpPr/>
              <p:nvPr/>
            </p:nvSpPr>
            <p:spPr>
              <a:xfrm>
                <a:off x="3102158" y="1995468"/>
                <a:ext cx="1821816" cy="1753092"/>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2" name="任意多边形 161"/>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9" name="组合 148"/>
            <p:cNvGrpSpPr>
              <a:grpSpLocks noChangeAspect="1"/>
            </p:cNvGrpSpPr>
            <p:nvPr/>
          </p:nvGrpSpPr>
          <p:grpSpPr>
            <a:xfrm rot="18837334">
              <a:off x="5900820" y="5317492"/>
              <a:ext cx="432000" cy="404195"/>
              <a:chOff x="3102158" y="1995468"/>
              <a:chExt cx="1929698" cy="1805481"/>
            </a:xfrm>
            <a:effectLst>
              <a:outerShdw blurRad="50800" dist="38100" dir="2700000" algn="tl" rotWithShape="0">
                <a:prstClr val="black">
                  <a:alpha val="40000"/>
                </a:prstClr>
              </a:outerShdw>
            </a:effectLst>
          </p:grpSpPr>
          <p:sp>
            <p:nvSpPr>
              <p:cNvPr id="155" name="任意多边形 154"/>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535E9F"/>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6" name="任意多边形 155"/>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535E9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7" name="任意多边形 156"/>
              <p:cNvSpPr/>
              <p:nvPr/>
            </p:nvSpPr>
            <p:spPr>
              <a:xfrm>
                <a:off x="3102158" y="1995468"/>
                <a:ext cx="1821816" cy="1753092"/>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8" name="任意多边形 157"/>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0" name="组合 149"/>
            <p:cNvGrpSpPr>
              <a:grpSpLocks noChangeAspect="1"/>
            </p:cNvGrpSpPr>
            <p:nvPr/>
          </p:nvGrpSpPr>
          <p:grpSpPr>
            <a:xfrm rot="18837334">
              <a:off x="6087331" y="5324037"/>
              <a:ext cx="432000" cy="404195"/>
              <a:chOff x="3102158" y="1995468"/>
              <a:chExt cx="1929698" cy="1805481"/>
            </a:xfrm>
            <a:effectLst>
              <a:outerShdw blurRad="50800" dist="38100" dir="2700000" algn="tl" rotWithShape="0">
                <a:prstClr val="black">
                  <a:alpha val="40000"/>
                </a:prstClr>
              </a:outerShdw>
            </a:effectLst>
          </p:grpSpPr>
          <p:sp>
            <p:nvSpPr>
              <p:cNvPr id="151" name="任意多边形 150"/>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535E9F"/>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2" name="任意多边形 151"/>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535E9F"/>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任意多边形 152"/>
              <p:cNvSpPr/>
              <p:nvPr/>
            </p:nvSpPr>
            <p:spPr>
              <a:xfrm>
                <a:off x="3102158" y="1995468"/>
                <a:ext cx="1821816" cy="1753092"/>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4" name="任意多边形 153"/>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spTree>
    <p:extLst>
      <p:ext uri="{BB962C8B-B14F-4D97-AF65-F5344CB8AC3E}">
        <p14:creationId xmlns:p14="http://schemas.microsoft.com/office/powerpoint/2010/main" val="1335862628"/>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 name="任意多边形 371"/>
          <p:cNvSpPr/>
          <p:nvPr/>
        </p:nvSpPr>
        <p:spPr>
          <a:xfrm>
            <a:off x="1686219" y="1231551"/>
            <a:ext cx="8811380" cy="4976612"/>
          </a:xfrm>
          <a:custGeom>
            <a:avLst/>
            <a:gdLst>
              <a:gd name="connsiteX0" fmla="*/ 5696886 w 8811380"/>
              <a:gd name="connsiteY0" fmla="*/ 0 h 4976612"/>
              <a:gd name="connsiteX1" fmla="*/ 8811380 w 8811380"/>
              <a:gd name="connsiteY1" fmla="*/ 0 h 4976612"/>
              <a:gd name="connsiteX2" fmla="*/ 8811380 w 8811380"/>
              <a:gd name="connsiteY2" fmla="*/ 258186 h 4976612"/>
              <a:gd name="connsiteX3" fmla="*/ 8793155 w 8811380"/>
              <a:gd name="connsiteY3" fmla="*/ 273975 h 4976612"/>
              <a:gd name="connsiteX4" fmla="*/ 8492251 w 8811380"/>
              <a:gd name="connsiteY4" fmla="*/ 551066 h 4976612"/>
              <a:gd name="connsiteX5" fmla="*/ 8039669 w 8811380"/>
              <a:gd name="connsiteY5" fmla="*/ 1049830 h 4976612"/>
              <a:gd name="connsiteX6" fmla="*/ 7319810 w 8811380"/>
              <a:gd name="connsiteY6" fmla="*/ 1936521 h 4976612"/>
              <a:gd name="connsiteX7" fmla="*/ 6672687 w 8811380"/>
              <a:gd name="connsiteY7" fmla="*/ 2813975 h 4976612"/>
              <a:gd name="connsiteX8" fmla="*/ 5924542 w 8811380"/>
              <a:gd name="connsiteY8" fmla="*/ 3811503 h 4976612"/>
              <a:gd name="connsiteX9" fmla="*/ 5440354 w 8811380"/>
              <a:gd name="connsiteY9" fmla="*/ 4481283 h 4976612"/>
              <a:gd name="connsiteX10" fmla="*/ 5163290 w 8811380"/>
              <a:gd name="connsiteY10" fmla="*/ 4882316 h 4976612"/>
              <a:gd name="connsiteX11" fmla="*/ 5097273 w 8811380"/>
              <a:gd name="connsiteY11" fmla="*/ 4976612 h 4976612"/>
              <a:gd name="connsiteX12" fmla="*/ 2289846 w 8811380"/>
              <a:gd name="connsiteY12" fmla="*/ 4976612 h 4976612"/>
              <a:gd name="connsiteX13" fmla="*/ 2330320 w 8811380"/>
              <a:gd name="connsiteY13" fmla="*/ 4925843 h 4976612"/>
              <a:gd name="connsiteX14" fmla="*/ 2904251 w 8811380"/>
              <a:gd name="connsiteY14" fmla="*/ 4264084 h 4976612"/>
              <a:gd name="connsiteX15" fmla="*/ 3560033 w 8811380"/>
              <a:gd name="connsiteY15" fmla="*/ 3515939 h 4976612"/>
              <a:gd name="connsiteX16" fmla="*/ 3975669 w 8811380"/>
              <a:gd name="connsiteY16" fmla="*/ 2989466 h 4976612"/>
              <a:gd name="connsiteX17" fmla="*/ 4068033 w 8811380"/>
              <a:gd name="connsiteY17" fmla="*/ 2693903 h 4976612"/>
              <a:gd name="connsiteX18" fmla="*/ 3911014 w 8811380"/>
              <a:gd name="connsiteY18" fmla="*/ 2583066 h 4976612"/>
              <a:gd name="connsiteX19" fmla="*/ 3560033 w 8811380"/>
              <a:gd name="connsiteY19" fmla="*/ 2620012 h 4976612"/>
              <a:gd name="connsiteX20" fmla="*/ 2871779 w 8811380"/>
              <a:gd name="connsiteY20" fmla="*/ 2883680 h 4976612"/>
              <a:gd name="connsiteX21" fmla="*/ 1870644 w 8811380"/>
              <a:gd name="connsiteY21" fmla="*/ 3363972 h 4976612"/>
              <a:gd name="connsiteX22" fmla="*/ 864169 w 8811380"/>
              <a:gd name="connsiteY22" fmla="*/ 3843974 h 4976612"/>
              <a:gd name="connsiteX23" fmla="*/ 68687 w 8811380"/>
              <a:gd name="connsiteY23" fmla="*/ 4227139 h 4976612"/>
              <a:gd name="connsiteX24" fmla="*/ 0 w 8811380"/>
              <a:gd name="connsiteY24" fmla="*/ 4259103 h 4976612"/>
              <a:gd name="connsiteX25" fmla="*/ 0 w 8811380"/>
              <a:gd name="connsiteY25" fmla="*/ 2642169 h 4976612"/>
              <a:gd name="connsiteX26" fmla="*/ 32175 w 8811380"/>
              <a:gd name="connsiteY26" fmla="*/ 2628815 h 4976612"/>
              <a:gd name="connsiteX27" fmla="*/ 558214 w 8811380"/>
              <a:gd name="connsiteY27" fmla="*/ 2416812 h 4976612"/>
              <a:gd name="connsiteX28" fmla="*/ 1463378 w 8811380"/>
              <a:gd name="connsiteY28" fmla="*/ 2028884 h 4976612"/>
              <a:gd name="connsiteX29" fmla="*/ 2340833 w 8811380"/>
              <a:gd name="connsiteY29" fmla="*/ 1635617 h 4976612"/>
              <a:gd name="connsiteX30" fmla="*/ 3329123 w 8811380"/>
              <a:gd name="connsiteY30" fmla="*/ 1216084 h 4976612"/>
              <a:gd name="connsiteX31" fmla="*/ 4252760 w 8811380"/>
              <a:gd name="connsiteY31" fmla="*/ 800448 h 4976612"/>
              <a:gd name="connsiteX32" fmla="*/ 4982433 w 8811380"/>
              <a:gd name="connsiteY32" fmla="*/ 440230 h 4976612"/>
              <a:gd name="connsiteX33" fmla="*/ 5601269 w 8811380"/>
              <a:gd name="connsiteY33" fmla="*/ 61539 h 4976612"/>
              <a:gd name="connsiteX34" fmla="*/ 5692118 w 8811380"/>
              <a:gd name="connsiteY34" fmla="*/ 3234 h 4976612"/>
              <a:gd name="connsiteX35" fmla="*/ 5696886 w 8811380"/>
              <a:gd name="connsiteY35" fmla="*/ 0 h 497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811380" h="4976612">
                <a:moveTo>
                  <a:pt x="5696886" y="0"/>
                </a:moveTo>
                <a:lnTo>
                  <a:pt x="8811380" y="0"/>
                </a:lnTo>
                <a:lnTo>
                  <a:pt x="8811380" y="258186"/>
                </a:lnTo>
                <a:lnTo>
                  <a:pt x="8793155" y="273975"/>
                </a:lnTo>
                <a:cubicBezTo>
                  <a:pt x="8693095" y="369417"/>
                  <a:pt x="8617832" y="421757"/>
                  <a:pt x="8492251" y="551066"/>
                </a:cubicBezTo>
                <a:cubicBezTo>
                  <a:pt x="8366670" y="680375"/>
                  <a:pt x="8235076" y="818921"/>
                  <a:pt x="8039669" y="1049830"/>
                </a:cubicBezTo>
                <a:cubicBezTo>
                  <a:pt x="7844262" y="1280739"/>
                  <a:pt x="7547640" y="1642497"/>
                  <a:pt x="7319810" y="1936521"/>
                </a:cubicBezTo>
                <a:cubicBezTo>
                  <a:pt x="7091980" y="2230545"/>
                  <a:pt x="6905232" y="2501478"/>
                  <a:pt x="6672687" y="2813975"/>
                </a:cubicBezTo>
                <a:cubicBezTo>
                  <a:pt x="6440142" y="3126472"/>
                  <a:pt x="6129931" y="3533618"/>
                  <a:pt x="5924542" y="3811503"/>
                </a:cubicBezTo>
                <a:cubicBezTo>
                  <a:pt x="5719153" y="4089388"/>
                  <a:pt x="5609158" y="4247584"/>
                  <a:pt x="5440354" y="4481283"/>
                </a:cubicBezTo>
                <a:cubicBezTo>
                  <a:pt x="5355952" y="4598132"/>
                  <a:pt x="5257497" y="4746029"/>
                  <a:pt x="5163290" y="4882316"/>
                </a:cubicBezTo>
                <a:lnTo>
                  <a:pt x="5097273" y="4976612"/>
                </a:lnTo>
                <a:lnTo>
                  <a:pt x="2289846" y="4976612"/>
                </a:lnTo>
                <a:lnTo>
                  <a:pt x="2330320" y="4925843"/>
                </a:lnTo>
                <a:cubicBezTo>
                  <a:pt x="2472392" y="4752184"/>
                  <a:pt x="2717022" y="4479599"/>
                  <a:pt x="2904251" y="4264084"/>
                </a:cubicBezTo>
                <a:cubicBezTo>
                  <a:pt x="3118227" y="4017781"/>
                  <a:pt x="3381463" y="3728375"/>
                  <a:pt x="3560033" y="3515939"/>
                </a:cubicBezTo>
                <a:cubicBezTo>
                  <a:pt x="3738603" y="3303503"/>
                  <a:pt x="3891002" y="3126472"/>
                  <a:pt x="3975669" y="2989466"/>
                </a:cubicBezTo>
                <a:cubicBezTo>
                  <a:pt x="4060336" y="2852460"/>
                  <a:pt x="4078809" y="2761636"/>
                  <a:pt x="4068033" y="2693903"/>
                </a:cubicBezTo>
                <a:cubicBezTo>
                  <a:pt x="4057257" y="2626170"/>
                  <a:pt x="3995681" y="2595381"/>
                  <a:pt x="3911014" y="2583066"/>
                </a:cubicBezTo>
                <a:cubicBezTo>
                  <a:pt x="3826347" y="2570751"/>
                  <a:pt x="3733239" y="2569910"/>
                  <a:pt x="3560033" y="2620012"/>
                </a:cubicBezTo>
                <a:cubicBezTo>
                  <a:pt x="3386827" y="2670114"/>
                  <a:pt x="3153344" y="2759687"/>
                  <a:pt x="2871779" y="2883680"/>
                </a:cubicBezTo>
                <a:cubicBezTo>
                  <a:pt x="2590214" y="3007673"/>
                  <a:pt x="2205246" y="3203923"/>
                  <a:pt x="1870644" y="3363972"/>
                </a:cubicBezTo>
                <a:lnTo>
                  <a:pt x="864169" y="3843974"/>
                </a:lnTo>
                <a:cubicBezTo>
                  <a:pt x="563843" y="3987835"/>
                  <a:pt x="287016" y="4128281"/>
                  <a:pt x="68687" y="4227139"/>
                </a:cubicBezTo>
                <a:lnTo>
                  <a:pt x="0" y="4259103"/>
                </a:lnTo>
                <a:lnTo>
                  <a:pt x="0" y="2642169"/>
                </a:lnTo>
                <a:lnTo>
                  <a:pt x="32175" y="2628815"/>
                </a:lnTo>
                <a:cubicBezTo>
                  <a:pt x="221689" y="2551677"/>
                  <a:pt x="425057" y="2473770"/>
                  <a:pt x="558214" y="2416812"/>
                </a:cubicBezTo>
                <a:lnTo>
                  <a:pt x="1463378" y="2028884"/>
                </a:lnTo>
                <a:cubicBezTo>
                  <a:pt x="1760481" y="1902654"/>
                  <a:pt x="2028336" y="1772623"/>
                  <a:pt x="2340833" y="1635617"/>
                </a:cubicBezTo>
                <a:lnTo>
                  <a:pt x="3329123" y="1216084"/>
                </a:lnTo>
                <a:cubicBezTo>
                  <a:pt x="3329123" y="1216084"/>
                  <a:pt x="3977208" y="929757"/>
                  <a:pt x="4252760" y="800448"/>
                </a:cubicBezTo>
                <a:cubicBezTo>
                  <a:pt x="4528312" y="671139"/>
                  <a:pt x="4757682" y="563381"/>
                  <a:pt x="4982433" y="440230"/>
                </a:cubicBezTo>
                <a:cubicBezTo>
                  <a:pt x="5207185" y="317078"/>
                  <a:pt x="5450408" y="155442"/>
                  <a:pt x="5601269" y="61539"/>
                </a:cubicBezTo>
                <a:cubicBezTo>
                  <a:pt x="5638984" y="38063"/>
                  <a:pt x="5667944" y="19302"/>
                  <a:pt x="5692118" y="3234"/>
                </a:cubicBezTo>
                <a:lnTo>
                  <a:pt x="5696886" y="0"/>
                </a:lnTo>
                <a:close/>
              </a:path>
            </a:pathLst>
          </a:cu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375" name="组合 374"/>
          <p:cNvGrpSpPr>
            <a:grpSpLocks noChangeAspect="1"/>
          </p:cNvGrpSpPr>
          <p:nvPr/>
        </p:nvGrpSpPr>
        <p:grpSpPr>
          <a:xfrm rot="13374701" flipH="1">
            <a:off x="4575683" y="2590159"/>
            <a:ext cx="432000" cy="458251"/>
            <a:chOff x="5558484" y="1680064"/>
            <a:chExt cx="3259272" cy="3457302"/>
          </a:xfrm>
          <a:effectLst>
            <a:outerShdw blurRad="50800" dist="38100" dir="2700000" algn="tl" rotWithShape="0">
              <a:prstClr val="black">
                <a:alpha val="40000"/>
              </a:prstClr>
            </a:outerShdw>
          </a:effectLst>
        </p:grpSpPr>
        <p:sp>
          <p:nvSpPr>
            <p:cNvPr id="376" name="任意多边形 375"/>
            <p:cNvSpPr/>
            <p:nvPr/>
          </p:nvSpPr>
          <p:spPr>
            <a:xfrm>
              <a:off x="5558484" y="1933750"/>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7" name="任意多边形 376"/>
            <p:cNvSpPr/>
            <p:nvPr/>
          </p:nvSpPr>
          <p:spPr>
            <a:xfrm>
              <a:off x="5952567" y="1680064"/>
              <a:ext cx="2386399" cy="3119057"/>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8" name="任意多边形 377"/>
            <p:cNvSpPr/>
            <p:nvPr/>
          </p:nvSpPr>
          <p:spPr>
            <a:xfrm>
              <a:off x="5771147" y="2004993"/>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6" name="组合 345"/>
          <p:cNvGrpSpPr/>
          <p:nvPr/>
        </p:nvGrpSpPr>
        <p:grpSpPr>
          <a:xfrm rot="6218173">
            <a:off x="5354172" y="3521792"/>
            <a:ext cx="325661" cy="396000"/>
            <a:chOff x="5624254" y="3247248"/>
            <a:chExt cx="325661" cy="412054"/>
          </a:xfrm>
        </p:grpSpPr>
        <p:sp>
          <p:nvSpPr>
            <p:cNvPr id="347" name="任意多边形 346"/>
            <p:cNvSpPr/>
            <p:nvPr/>
          </p:nvSpPr>
          <p:spPr>
            <a:xfrm>
              <a:off x="5624254" y="3264003"/>
              <a:ext cx="325661" cy="39529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661" h="395299">
                  <a:moveTo>
                    <a:pt x="164565" y="34027"/>
                  </a:moveTo>
                  <a:cubicBezTo>
                    <a:pt x="199490" y="54665"/>
                    <a:pt x="236399" y="92765"/>
                    <a:pt x="262196" y="124515"/>
                  </a:cubicBezTo>
                  <a:cubicBezTo>
                    <a:pt x="287993" y="156265"/>
                    <a:pt x="310615" y="189999"/>
                    <a:pt x="319346" y="224527"/>
                  </a:cubicBezTo>
                  <a:cubicBezTo>
                    <a:pt x="328077" y="259055"/>
                    <a:pt x="328871" y="303506"/>
                    <a:pt x="314584" y="331684"/>
                  </a:cubicBezTo>
                  <a:cubicBezTo>
                    <a:pt x="300297" y="359862"/>
                    <a:pt x="264577" y="386452"/>
                    <a:pt x="233621" y="393596"/>
                  </a:cubicBezTo>
                  <a:cubicBezTo>
                    <a:pt x="202665" y="400740"/>
                    <a:pt x="146308" y="383674"/>
                    <a:pt x="128846" y="374546"/>
                  </a:cubicBezTo>
                  <a:cubicBezTo>
                    <a:pt x="111383" y="365418"/>
                    <a:pt x="122099" y="345971"/>
                    <a:pt x="128846" y="338827"/>
                  </a:cubicBezTo>
                  <a:cubicBezTo>
                    <a:pt x="135593" y="331683"/>
                    <a:pt x="156230" y="335256"/>
                    <a:pt x="169327" y="331684"/>
                  </a:cubicBezTo>
                  <a:cubicBezTo>
                    <a:pt x="182424" y="328112"/>
                    <a:pt x="204252" y="333668"/>
                    <a:pt x="207427" y="317396"/>
                  </a:cubicBezTo>
                  <a:cubicBezTo>
                    <a:pt x="210602" y="301124"/>
                    <a:pt x="199489" y="259849"/>
                    <a:pt x="188377" y="234052"/>
                  </a:cubicBezTo>
                  <a:cubicBezTo>
                    <a:pt x="177265" y="208255"/>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8" name="任意多边形 347"/>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43" name="组合 342"/>
          <p:cNvGrpSpPr/>
          <p:nvPr/>
        </p:nvGrpSpPr>
        <p:grpSpPr>
          <a:xfrm rot="11444038" flipH="1">
            <a:off x="5577881" y="3396372"/>
            <a:ext cx="284912" cy="389757"/>
            <a:chOff x="5724108" y="4115787"/>
            <a:chExt cx="284912" cy="389757"/>
          </a:xfrm>
        </p:grpSpPr>
        <p:sp>
          <p:nvSpPr>
            <p:cNvPr id="344" name="任意多边形 343"/>
            <p:cNvSpPr/>
            <p:nvPr/>
          </p:nvSpPr>
          <p:spPr>
            <a:xfrm>
              <a:off x="5740925" y="4125804"/>
              <a:ext cx="246080" cy="379740"/>
            </a:xfrm>
            <a:custGeom>
              <a:avLst/>
              <a:gdLst>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2734 w 239703"/>
                <a:gd name="connsiteY11" fmla="*/ 106938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0353 w 239703"/>
                <a:gd name="connsiteY11" fmla="*/ 116463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77484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65578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7469 w 238745"/>
                <a:gd name="connsiteY0" fmla="*/ 137894 h 397674"/>
                <a:gd name="connsiteX1" fmla="*/ 59857 w 238745"/>
                <a:gd name="connsiteY1" fmla="*/ 25976 h 397674"/>
                <a:gd name="connsiteX2" fmla="*/ 193207 w 238745"/>
                <a:gd name="connsiteY2" fmla="*/ 2163 h 397674"/>
                <a:gd name="connsiteX3" fmla="*/ 238451 w 238745"/>
                <a:gd name="connsiteY3" fmla="*/ 64076 h 397674"/>
                <a:gd name="connsiteX4" fmla="*/ 209876 w 238745"/>
                <a:gd name="connsiteY4" fmla="*/ 195044 h 397674"/>
                <a:gd name="connsiteX5" fmla="*/ 155107 w 238745"/>
                <a:gd name="connsiteY5" fmla="*/ 328394 h 397674"/>
                <a:gd name="connsiteX6" fmla="*/ 64620 w 238745"/>
                <a:gd name="connsiteY6" fmla="*/ 397451 h 397674"/>
                <a:gd name="connsiteX7" fmla="*/ 59857 w 238745"/>
                <a:gd name="connsiteY7" fmla="*/ 347444 h 397674"/>
                <a:gd name="connsiteX8" fmla="*/ 67001 w 238745"/>
                <a:gd name="connsiteY8" fmla="*/ 266482 h 397674"/>
                <a:gd name="connsiteX9" fmla="*/ 67001 w 238745"/>
                <a:gd name="connsiteY9" fmla="*/ 192663 h 397674"/>
                <a:gd name="connsiteX10" fmla="*/ 133676 w 238745"/>
                <a:gd name="connsiteY10" fmla="*/ 137894 h 397674"/>
                <a:gd name="connsiteX11" fmla="*/ 169395 w 238745"/>
                <a:gd name="connsiteY11" fmla="*/ 116463 h 397674"/>
                <a:gd name="connsiteX12" fmla="*/ 207494 w 238745"/>
                <a:gd name="connsiteY12" fmla="*/ 128369 h 397674"/>
                <a:gd name="connsiteX13" fmla="*/ 181301 w 238745"/>
                <a:gd name="connsiteY13" fmla="*/ 111701 h 397674"/>
                <a:gd name="connsiteX14" fmla="*/ 105101 w 238745"/>
                <a:gd name="connsiteY14" fmla="*/ 154563 h 397674"/>
                <a:gd name="connsiteX15" fmla="*/ 74145 w 238745"/>
                <a:gd name="connsiteY15" fmla="*/ 206951 h 397674"/>
                <a:gd name="connsiteX16" fmla="*/ 7469 w 238745"/>
                <a:gd name="connsiteY16" fmla="*/ 190282 h 397674"/>
                <a:gd name="connsiteX17" fmla="*/ 7469 w 238745"/>
                <a:gd name="connsiteY17" fmla="*/ 137894 h 397674"/>
                <a:gd name="connsiteX0" fmla="*/ 6549 w 237825"/>
                <a:gd name="connsiteY0" fmla="*/ 137894 h 397674"/>
                <a:gd name="connsiteX1" fmla="*/ 58937 w 237825"/>
                <a:gd name="connsiteY1" fmla="*/ 25976 h 397674"/>
                <a:gd name="connsiteX2" fmla="*/ 192287 w 237825"/>
                <a:gd name="connsiteY2" fmla="*/ 2163 h 397674"/>
                <a:gd name="connsiteX3" fmla="*/ 237531 w 237825"/>
                <a:gd name="connsiteY3" fmla="*/ 64076 h 397674"/>
                <a:gd name="connsiteX4" fmla="*/ 208956 w 237825"/>
                <a:gd name="connsiteY4" fmla="*/ 195044 h 397674"/>
                <a:gd name="connsiteX5" fmla="*/ 154187 w 237825"/>
                <a:gd name="connsiteY5" fmla="*/ 328394 h 397674"/>
                <a:gd name="connsiteX6" fmla="*/ 63700 w 237825"/>
                <a:gd name="connsiteY6" fmla="*/ 397451 h 397674"/>
                <a:gd name="connsiteX7" fmla="*/ 58937 w 237825"/>
                <a:gd name="connsiteY7" fmla="*/ 347444 h 397674"/>
                <a:gd name="connsiteX8" fmla="*/ 66081 w 237825"/>
                <a:gd name="connsiteY8" fmla="*/ 266482 h 397674"/>
                <a:gd name="connsiteX9" fmla="*/ 66081 w 237825"/>
                <a:gd name="connsiteY9" fmla="*/ 192663 h 397674"/>
                <a:gd name="connsiteX10" fmla="*/ 132756 w 237825"/>
                <a:gd name="connsiteY10" fmla="*/ 137894 h 397674"/>
                <a:gd name="connsiteX11" fmla="*/ 168475 w 237825"/>
                <a:gd name="connsiteY11" fmla="*/ 116463 h 397674"/>
                <a:gd name="connsiteX12" fmla="*/ 206574 w 237825"/>
                <a:gd name="connsiteY12" fmla="*/ 128369 h 397674"/>
                <a:gd name="connsiteX13" fmla="*/ 180381 w 237825"/>
                <a:gd name="connsiteY13" fmla="*/ 111701 h 397674"/>
                <a:gd name="connsiteX14" fmla="*/ 104181 w 237825"/>
                <a:gd name="connsiteY14" fmla="*/ 154563 h 397674"/>
                <a:gd name="connsiteX15" fmla="*/ 58937 w 237825"/>
                <a:gd name="connsiteY15" fmla="*/ 192663 h 397674"/>
                <a:gd name="connsiteX16" fmla="*/ 6549 w 237825"/>
                <a:gd name="connsiteY16" fmla="*/ 190282 h 397674"/>
                <a:gd name="connsiteX17" fmla="*/ 6549 w 237825"/>
                <a:gd name="connsiteY17" fmla="*/ 137894 h 397674"/>
                <a:gd name="connsiteX0" fmla="*/ 6549 w 237825"/>
                <a:gd name="connsiteY0" fmla="*/ 137894 h 397657"/>
                <a:gd name="connsiteX1" fmla="*/ 58937 w 237825"/>
                <a:gd name="connsiteY1" fmla="*/ 25976 h 397657"/>
                <a:gd name="connsiteX2" fmla="*/ 192287 w 237825"/>
                <a:gd name="connsiteY2" fmla="*/ 2163 h 397657"/>
                <a:gd name="connsiteX3" fmla="*/ 237531 w 237825"/>
                <a:gd name="connsiteY3" fmla="*/ 64076 h 397657"/>
                <a:gd name="connsiteX4" fmla="*/ 208956 w 237825"/>
                <a:gd name="connsiteY4" fmla="*/ 195044 h 397657"/>
                <a:gd name="connsiteX5" fmla="*/ 154187 w 237825"/>
                <a:gd name="connsiteY5" fmla="*/ 328394 h 397657"/>
                <a:gd name="connsiteX6" fmla="*/ 63700 w 237825"/>
                <a:gd name="connsiteY6" fmla="*/ 397451 h 397657"/>
                <a:gd name="connsiteX7" fmla="*/ 58937 w 237825"/>
                <a:gd name="connsiteY7" fmla="*/ 347444 h 397657"/>
                <a:gd name="connsiteX8" fmla="*/ 66081 w 237825"/>
                <a:gd name="connsiteY8" fmla="*/ 283151 h 397657"/>
                <a:gd name="connsiteX9" fmla="*/ 66081 w 237825"/>
                <a:gd name="connsiteY9" fmla="*/ 192663 h 397657"/>
                <a:gd name="connsiteX10" fmla="*/ 132756 w 237825"/>
                <a:gd name="connsiteY10" fmla="*/ 137894 h 397657"/>
                <a:gd name="connsiteX11" fmla="*/ 168475 w 237825"/>
                <a:gd name="connsiteY11" fmla="*/ 116463 h 397657"/>
                <a:gd name="connsiteX12" fmla="*/ 206574 w 237825"/>
                <a:gd name="connsiteY12" fmla="*/ 128369 h 397657"/>
                <a:gd name="connsiteX13" fmla="*/ 180381 w 237825"/>
                <a:gd name="connsiteY13" fmla="*/ 111701 h 397657"/>
                <a:gd name="connsiteX14" fmla="*/ 104181 w 237825"/>
                <a:gd name="connsiteY14" fmla="*/ 154563 h 397657"/>
                <a:gd name="connsiteX15" fmla="*/ 58937 w 237825"/>
                <a:gd name="connsiteY15" fmla="*/ 192663 h 397657"/>
                <a:gd name="connsiteX16" fmla="*/ 6549 w 237825"/>
                <a:gd name="connsiteY16" fmla="*/ 190282 h 397657"/>
                <a:gd name="connsiteX17" fmla="*/ 6549 w 237825"/>
                <a:gd name="connsiteY17" fmla="*/ 137894 h 397657"/>
                <a:gd name="connsiteX0" fmla="*/ 6549 w 237825"/>
                <a:gd name="connsiteY0" fmla="*/ 137894 h 397602"/>
                <a:gd name="connsiteX1" fmla="*/ 58937 w 237825"/>
                <a:gd name="connsiteY1" fmla="*/ 25976 h 397602"/>
                <a:gd name="connsiteX2" fmla="*/ 192287 w 237825"/>
                <a:gd name="connsiteY2" fmla="*/ 2163 h 397602"/>
                <a:gd name="connsiteX3" fmla="*/ 237531 w 237825"/>
                <a:gd name="connsiteY3" fmla="*/ 64076 h 397602"/>
                <a:gd name="connsiteX4" fmla="*/ 208956 w 237825"/>
                <a:gd name="connsiteY4" fmla="*/ 195044 h 397602"/>
                <a:gd name="connsiteX5" fmla="*/ 154187 w 237825"/>
                <a:gd name="connsiteY5" fmla="*/ 328394 h 397602"/>
                <a:gd name="connsiteX6" fmla="*/ 63700 w 237825"/>
                <a:gd name="connsiteY6" fmla="*/ 397451 h 397602"/>
                <a:gd name="connsiteX7" fmla="*/ 51793 w 237825"/>
                <a:gd name="connsiteY7" fmla="*/ 345063 h 397602"/>
                <a:gd name="connsiteX8" fmla="*/ 66081 w 237825"/>
                <a:gd name="connsiteY8" fmla="*/ 283151 h 397602"/>
                <a:gd name="connsiteX9" fmla="*/ 66081 w 237825"/>
                <a:gd name="connsiteY9" fmla="*/ 192663 h 397602"/>
                <a:gd name="connsiteX10" fmla="*/ 132756 w 237825"/>
                <a:gd name="connsiteY10" fmla="*/ 137894 h 397602"/>
                <a:gd name="connsiteX11" fmla="*/ 168475 w 237825"/>
                <a:gd name="connsiteY11" fmla="*/ 116463 h 397602"/>
                <a:gd name="connsiteX12" fmla="*/ 206574 w 237825"/>
                <a:gd name="connsiteY12" fmla="*/ 128369 h 397602"/>
                <a:gd name="connsiteX13" fmla="*/ 180381 w 237825"/>
                <a:gd name="connsiteY13" fmla="*/ 111701 h 397602"/>
                <a:gd name="connsiteX14" fmla="*/ 104181 w 237825"/>
                <a:gd name="connsiteY14" fmla="*/ 154563 h 397602"/>
                <a:gd name="connsiteX15" fmla="*/ 58937 w 237825"/>
                <a:gd name="connsiteY15" fmla="*/ 192663 h 397602"/>
                <a:gd name="connsiteX16" fmla="*/ 6549 w 237825"/>
                <a:gd name="connsiteY16" fmla="*/ 190282 h 397602"/>
                <a:gd name="connsiteX17" fmla="*/ 6549 w 237825"/>
                <a:gd name="connsiteY17" fmla="*/ 137894 h 397602"/>
                <a:gd name="connsiteX0" fmla="*/ 6549 w 237825"/>
                <a:gd name="connsiteY0" fmla="*/ 137894 h 390487"/>
                <a:gd name="connsiteX1" fmla="*/ 58937 w 237825"/>
                <a:gd name="connsiteY1" fmla="*/ 25976 h 390487"/>
                <a:gd name="connsiteX2" fmla="*/ 192287 w 237825"/>
                <a:gd name="connsiteY2" fmla="*/ 2163 h 390487"/>
                <a:gd name="connsiteX3" fmla="*/ 237531 w 237825"/>
                <a:gd name="connsiteY3" fmla="*/ 64076 h 390487"/>
                <a:gd name="connsiteX4" fmla="*/ 208956 w 237825"/>
                <a:gd name="connsiteY4" fmla="*/ 195044 h 390487"/>
                <a:gd name="connsiteX5" fmla="*/ 154187 w 237825"/>
                <a:gd name="connsiteY5" fmla="*/ 328394 h 390487"/>
                <a:gd name="connsiteX6" fmla="*/ 58938 w 237825"/>
                <a:gd name="connsiteY6" fmla="*/ 390308 h 390487"/>
                <a:gd name="connsiteX7" fmla="*/ 51793 w 237825"/>
                <a:gd name="connsiteY7" fmla="*/ 345063 h 390487"/>
                <a:gd name="connsiteX8" fmla="*/ 66081 w 237825"/>
                <a:gd name="connsiteY8" fmla="*/ 283151 h 390487"/>
                <a:gd name="connsiteX9" fmla="*/ 66081 w 237825"/>
                <a:gd name="connsiteY9" fmla="*/ 192663 h 390487"/>
                <a:gd name="connsiteX10" fmla="*/ 132756 w 237825"/>
                <a:gd name="connsiteY10" fmla="*/ 137894 h 390487"/>
                <a:gd name="connsiteX11" fmla="*/ 168475 w 237825"/>
                <a:gd name="connsiteY11" fmla="*/ 116463 h 390487"/>
                <a:gd name="connsiteX12" fmla="*/ 206574 w 237825"/>
                <a:gd name="connsiteY12" fmla="*/ 128369 h 390487"/>
                <a:gd name="connsiteX13" fmla="*/ 180381 w 237825"/>
                <a:gd name="connsiteY13" fmla="*/ 111701 h 390487"/>
                <a:gd name="connsiteX14" fmla="*/ 104181 w 237825"/>
                <a:gd name="connsiteY14" fmla="*/ 154563 h 390487"/>
                <a:gd name="connsiteX15" fmla="*/ 58937 w 237825"/>
                <a:gd name="connsiteY15" fmla="*/ 192663 h 390487"/>
                <a:gd name="connsiteX16" fmla="*/ 6549 w 237825"/>
                <a:gd name="connsiteY16" fmla="*/ 190282 h 390487"/>
                <a:gd name="connsiteX17" fmla="*/ 6549 w 237825"/>
                <a:gd name="connsiteY17" fmla="*/ 137894 h 390487"/>
                <a:gd name="connsiteX0" fmla="*/ 6549 w 237825"/>
                <a:gd name="connsiteY0" fmla="*/ 137894 h 383383"/>
                <a:gd name="connsiteX1" fmla="*/ 58937 w 237825"/>
                <a:gd name="connsiteY1" fmla="*/ 25976 h 383383"/>
                <a:gd name="connsiteX2" fmla="*/ 192287 w 237825"/>
                <a:gd name="connsiteY2" fmla="*/ 2163 h 383383"/>
                <a:gd name="connsiteX3" fmla="*/ 237531 w 237825"/>
                <a:gd name="connsiteY3" fmla="*/ 64076 h 383383"/>
                <a:gd name="connsiteX4" fmla="*/ 208956 w 237825"/>
                <a:gd name="connsiteY4" fmla="*/ 195044 h 383383"/>
                <a:gd name="connsiteX5" fmla="*/ 154187 w 237825"/>
                <a:gd name="connsiteY5" fmla="*/ 328394 h 383383"/>
                <a:gd name="connsiteX6" fmla="*/ 70844 w 237825"/>
                <a:gd name="connsiteY6" fmla="*/ 383164 h 383383"/>
                <a:gd name="connsiteX7" fmla="*/ 51793 w 237825"/>
                <a:gd name="connsiteY7" fmla="*/ 345063 h 383383"/>
                <a:gd name="connsiteX8" fmla="*/ 66081 w 237825"/>
                <a:gd name="connsiteY8" fmla="*/ 283151 h 383383"/>
                <a:gd name="connsiteX9" fmla="*/ 66081 w 237825"/>
                <a:gd name="connsiteY9" fmla="*/ 192663 h 383383"/>
                <a:gd name="connsiteX10" fmla="*/ 132756 w 237825"/>
                <a:gd name="connsiteY10" fmla="*/ 137894 h 383383"/>
                <a:gd name="connsiteX11" fmla="*/ 168475 w 237825"/>
                <a:gd name="connsiteY11" fmla="*/ 116463 h 383383"/>
                <a:gd name="connsiteX12" fmla="*/ 206574 w 237825"/>
                <a:gd name="connsiteY12" fmla="*/ 128369 h 383383"/>
                <a:gd name="connsiteX13" fmla="*/ 180381 w 237825"/>
                <a:gd name="connsiteY13" fmla="*/ 111701 h 383383"/>
                <a:gd name="connsiteX14" fmla="*/ 104181 w 237825"/>
                <a:gd name="connsiteY14" fmla="*/ 154563 h 383383"/>
                <a:gd name="connsiteX15" fmla="*/ 58937 w 237825"/>
                <a:gd name="connsiteY15" fmla="*/ 192663 h 383383"/>
                <a:gd name="connsiteX16" fmla="*/ 6549 w 237825"/>
                <a:gd name="connsiteY16" fmla="*/ 190282 h 383383"/>
                <a:gd name="connsiteX17" fmla="*/ 6549 w 237825"/>
                <a:gd name="connsiteY17" fmla="*/ 137894 h 383383"/>
                <a:gd name="connsiteX0" fmla="*/ 6549 w 237755"/>
                <a:gd name="connsiteY0" fmla="*/ 144440 h 389929"/>
                <a:gd name="connsiteX1" fmla="*/ 58937 w 237755"/>
                <a:gd name="connsiteY1" fmla="*/ 32522 h 389929"/>
                <a:gd name="connsiteX2" fmla="*/ 194668 w 237755"/>
                <a:gd name="connsiteY2" fmla="*/ 1565 h 389929"/>
                <a:gd name="connsiteX3" fmla="*/ 237531 w 237755"/>
                <a:gd name="connsiteY3" fmla="*/ 70622 h 389929"/>
                <a:gd name="connsiteX4" fmla="*/ 208956 w 237755"/>
                <a:gd name="connsiteY4" fmla="*/ 201590 h 389929"/>
                <a:gd name="connsiteX5" fmla="*/ 154187 w 237755"/>
                <a:gd name="connsiteY5" fmla="*/ 334940 h 389929"/>
                <a:gd name="connsiteX6" fmla="*/ 70844 w 237755"/>
                <a:gd name="connsiteY6" fmla="*/ 389710 h 389929"/>
                <a:gd name="connsiteX7" fmla="*/ 51793 w 237755"/>
                <a:gd name="connsiteY7" fmla="*/ 351609 h 389929"/>
                <a:gd name="connsiteX8" fmla="*/ 66081 w 237755"/>
                <a:gd name="connsiteY8" fmla="*/ 289697 h 389929"/>
                <a:gd name="connsiteX9" fmla="*/ 66081 w 237755"/>
                <a:gd name="connsiteY9" fmla="*/ 199209 h 389929"/>
                <a:gd name="connsiteX10" fmla="*/ 132756 w 237755"/>
                <a:gd name="connsiteY10" fmla="*/ 144440 h 389929"/>
                <a:gd name="connsiteX11" fmla="*/ 168475 w 237755"/>
                <a:gd name="connsiteY11" fmla="*/ 123009 h 389929"/>
                <a:gd name="connsiteX12" fmla="*/ 206574 w 237755"/>
                <a:gd name="connsiteY12" fmla="*/ 134915 h 389929"/>
                <a:gd name="connsiteX13" fmla="*/ 180381 w 237755"/>
                <a:gd name="connsiteY13" fmla="*/ 118247 h 389929"/>
                <a:gd name="connsiteX14" fmla="*/ 104181 w 237755"/>
                <a:gd name="connsiteY14" fmla="*/ 161109 h 389929"/>
                <a:gd name="connsiteX15" fmla="*/ 58937 w 237755"/>
                <a:gd name="connsiteY15" fmla="*/ 199209 h 389929"/>
                <a:gd name="connsiteX16" fmla="*/ 6549 w 237755"/>
                <a:gd name="connsiteY16" fmla="*/ 196828 h 389929"/>
                <a:gd name="connsiteX17" fmla="*/ 6549 w 237755"/>
                <a:gd name="connsiteY17" fmla="*/ 144440 h 389929"/>
                <a:gd name="connsiteX0" fmla="*/ 7001 w 238207"/>
                <a:gd name="connsiteY0" fmla="*/ 143544 h 389033"/>
                <a:gd name="connsiteX1" fmla="*/ 66532 w 238207"/>
                <a:gd name="connsiteY1" fmla="*/ 41151 h 389033"/>
                <a:gd name="connsiteX2" fmla="*/ 195120 w 238207"/>
                <a:gd name="connsiteY2" fmla="*/ 669 h 389033"/>
                <a:gd name="connsiteX3" fmla="*/ 237983 w 238207"/>
                <a:gd name="connsiteY3" fmla="*/ 69726 h 389033"/>
                <a:gd name="connsiteX4" fmla="*/ 209408 w 238207"/>
                <a:gd name="connsiteY4" fmla="*/ 200694 h 389033"/>
                <a:gd name="connsiteX5" fmla="*/ 154639 w 238207"/>
                <a:gd name="connsiteY5" fmla="*/ 334044 h 389033"/>
                <a:gd name="connsiteX6" fmla="*/ 71296 w 238207"/>
                <a:gd name="connsiteY6" fmla="*/ 388814 h 389033"/>
                <a:gd name="connsiteX7" fmla="*/ 52245 w 238207"/>
                <a:gd name="connsiteY7" fmla="*/ 350713 h 389033"/>
                <a:gd name="connsiteX8" fmla="*/ 66533 w 238207"/>
                <a:gd name="connsiteY8" fmla="*/ 288801 h 389033"/>
                <a:gd name="connsiteX9" fmla="*/ 66533 w 238207"/>
                <a:gd name="connsiteY9" fmla="*/ 198313 h 389033"/>
                <a:gd name="connsiteX10" fmla="*/ 133208 w 238207"/>
                <a:gd name="connsiteY10" fmla="*/ 143544 h 389033"/>
                <a:gd name="connsiteX11" fmla="*/ 168927 w 238207"/>
                <a:gd name="connsiteY11" fmla="*/ 122113 h 389033"/>
                <a:gd name="connsiteX12" fmla="*/ 207026 w 238207"/>
                <a:gd name="connsiteY12" fmla="*/ 134019 h 389033"/>
                <a:gd name="connsiteX13" fmla="*/ 180833 w 238207"/>
                <a:gd name="connsiteY13" fmla="*/ 117351 h 389033"/>
                <a:gd name="connsiteX14" fmla="*/ 104633 w 238207"/>
                <a:gd name="connsiteY14" fmla="*/ 160213 h 389033"/>
                <a:gd name="connsiteX15" fmla="*/ 59389 w 238207"/>
                <a:gd name="connsiteY15" fmla="*/ 198313 h 389033"/>
                <a:gd name="connsiteX16" fmla="*/ 7001 w 238207"/>
                <a:gd name="connsiteY16" fmla="*/ 195932 h 389033"/>
                <a:gd name="connsiteX17" fmla="*/ 7001 w 238207"/>
                <a:gd name="connsiteY17" fmla="*/ 143544 h 389033"/>
                <a:gd name="connsiteX0" fmla="*/ 4269 w 245000"/>
                <a:gd name="connsiteY0" fmla="*/ 136373 h 389005"/>
                <a:gd name="connsiteX1" fmla="*/ 73325 w 245000"/>
                <a:gd name="connsiteY1" fmla="*/ 41123 h 389005"/>
                <a:gd name="connsiteX2" fmla="*/ 201913 w 245000"/>
                <a:gd name="connsiteY2" fmla="*/ 641 h 389005"/>
                <a:gd name="connsiteX3" fmla="*/ 244776 w 245000"/>
                <a:gd name="connsiteY3" fmla="*/ 69698 h 389005"/>
                <a:gd name="connsiteX4" fmla="*/ 216201 w 245000"/>
                <a:gd name="connsiteY4" fmla="*/ 200666 h 389005"/>
                <a:gd name="connsiteX5" fmla="*/ 161432 w 245000"/>
                <a:gd name="connsiteY5" fmla="*/ 334016 h 389005"/>
                <a:gd name="connsiteX6" fmla="*/ 78089 w 245000"/>
                <a:gd name="connsiteY6" fmla="*/ 388786 h 389005"/>
                <a:gd name="connsiteX7" fmla="*/ 59038 w 245000"/>
                <a:gd name="connsiteY7" fmla="*/ 350685 h 389005"/>
                <a:gd name="connsiteX8" fmla="*/ 73326 w 245000"/>
                <a:gd name="connsiteY8" fmla="*/ 288773 h 389005"/>
                <a:gd name="connsiteX9" fmla="*/ 73326 w 245000"/>
                <a:gd name="connsiteY9" fmla="*/ 198285 h 389005"/>
                <a:gd name="connsiteX10" fmla="*/ 140001 w 245000"/>
                <a:gd name="connsiteY10" fmla="*/ 143516 h 389005"/>
                <a:gd name="connsiteX11" fmla="*/ 175720 w 245000"/>
                <a:gd name="connsiteY11" fmla="*/ 122085 h 389005"/>
                <a:gd name="connsiteX12" fmla="*/ 213819 w 245000"/>
                <a:gd name="connsiteY12" fmla="*/ 133991 h 389005"/>
                <a:gd name="connsiteX13" fmla="*/ 187626 w 245000"/>
                <a:gd name="connsiteY13" fmla="*/ 117323 h 389005"/>
                <a:gd name="connsiteX14" fmla="*/ 111426 w 245000"/>
                <a:gd name="connsiteY14" fmla="*/ 160185 h 389005"/>
                <a:gd name="connsiteX15" fmla="*/ 66182 w 245000"/>
                <a:gd name="connsiteY15" fmla="*/ 198285 h 389005"/>
                <a:gd name="connsiteX16" fmla="*/ 13794 w 245000"/>
                <a:gd name="connsiteY16" fmla="*/ 195904 h 389005"/>
                <a:gd name="connsiteX17" fmla="*/ 4269 w 245000"/>
                <a:gd name="connsiteY17" fmla="*/ 136373 h 389005"/>
                <a:gd name="connsiteX0" fmla="*/ 5031 w 245762"/>
                <a:gd name="connsiteY0" fmla="*/ 136373 h 389005"/>
                <a:gd name="connsiteX1" fmla="*/ 74087 w 245762"/>
                <a:gd name="connsiteY1" fmla="*/ 41123 h 389005"/>
                <a:gd name="connsiteX2" fmla="*/ 202675 w 245762"/>
                <a:gd name="connsiteY2" fmla="*/ 641 h 389005"/>
                <a:gd name="connsiteX3" fmla="*/ 245538 w 245762"/>
                <a:gd name="connsiteY3" fmla="*/ 69698 h 389005"/>
                <a:gd name="connsiteX4" fmla="*/ 216963 w 245762"/>
                <a:gd name="connsiteY4" fmla="*/ 200666 h 389005"/>
                <a:gd name="connsiteX5" fmla="*/ 162194 w 245762"/>
                <a:gd name="connsiteY5" fmla="*/ 334016 h 389005"/>
                <a:gd name="connsiteX6" fmla="*/ 78851 w 245762"/>
                <a:gd name="connsiteY6" fmla="*/ 388786 h 389005"/>
                <a:gd name="connsiteX7" fmla="*/ 59800 w 245762"/>
                <a:gd name="connsiteY7" fmla="*/ 350685 h 389005"/>
                <a:gd name="connsiteX8" fmla="*/ 74088 w 245762"/>
                <a:gd name="connsiteY8" fmla="*/ 288773 h 389005"/>
                <a:gd name="connsiteX9" fmla="*/ 74088 w 245762"/>
                <a:gd name="connsiteY9" fmla="*/ 198285 h 389005"/>
                <a:gd name="connsiteX10" fmla="*/ 140763 w 245762"/>
                <a:gd name="connsiteY10" fmla="*/ 143516 h 389005"/>
                <a:gd name="connsiteX11" fmla="*/ 176482 w 245762"/>
                <a:gd name="connsiteY11" fmla="*/ 122085 h 389005"/>
                <a:gd name="connsiteX12" fmla="*/ 214581 w 245762"/>
                <a:gd name="connsiteY12" fmla="*/ 133991 h 389005"/>
                <a:gd name="connsiteX13" fmla="*/ 188388 w 245762"/>
                <a:gd name="connsiteY13" fmla="*/ 117323 h 389005"/>
                <a:gd name="connsiteX14" fmla="*/ 112188 w 245762"/>
                <a:gd name="connsiteY14" fmla="*/ 160185 h 389005"/>
                <a:gd name="connsiteX15" fmla="*/ 66944 w 245762"/>
                <a:gd name="connsiteY15" fmla="*/ 198285 h 389005"/>
                <a:gd name="connsiteX16" fmla="*/ 12174 w 245762"/>
                <a:gd name="connsiteY16" fmla="*/ 198285 h 389005"/>
                <a:gd name="connsiteX17" fmla="*/ 5031 w 245762"/>
                <a:gd name="connsiteY17" fmla="*/ 136373 h 389005"/>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8388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1244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74101 w 246080"/>
                <a:gd name="connsiteY13" fmla="*/ 110439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74088 w 246080"/>
                <a:gd name="connsiteY10" fmla="*/ 189020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83613 w 246080"/>
                <a:gd name="connsiteY10" fmla="*/ 184258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080" h="379740">
                  <a:moveTo>
                    <a:pt x="5031" y="127108"/>
                  </a:moveTo>
                  <a:cubicBezTo>
                    <a:pt x="15350" y="100914"/>
                    <a:pt x="42734" y="52893"/>
                    <a:pt x="74087" y="31858"/>
                  </a:cubicBezTo>
                  <a:cubicBezTo>
                    <a:pt x="105440" y="10824"/>
                    <a:pt x="164575" y="-3861"/>
                    <a:pt x="193150" y="901"/>
                  </a:cubicBezTo>
                  <a:cubicBezTo>
                    <a:pt x="221725" y="5663"/>
                    <a:pt x="241569" y="28683"/>
                    <a:pt x="245538" y="60433"/>
                  </a:cubicBezTo>
                  <a:cubicBezTo>
                    <a:pt x="249507" y="92183"/>
                    <a:pt x="230854" y="147348"/>
                    <a:pt x="216963" y="191401"/>
                  </a:cubicBezTo>
                  <a:cubicBezTo>
                    <a:pt x="203072" y="235454"/>
                    <a:pt x="185213" y="293398"/>
                    <a:pt x="162194" y="324751"/>
                  </a:cubicBezTo>
                  <a:cubicBezTo>
                    <a:pt x="139175" y="356104"/>
                    <a:pt x="95917" y="376743"/>
                    <a:pt x="78851" y="379521"/>
                  </a:cubicBezTo>
                  <a:cubicBezTo>
                    <a:pt x="61785" y="382299"/>
                    <a:pt x="60594" y="358089"/>
                    <a:pt x="59800" y="341420"/>
                  </a:cubicBezTo>
                  <a:cubicBezTo>
                    <a:pt x="59006" y="324751"/>
                    <a:pt x="70913" y="298954"/>
                    <a:pt x="74088" y="279508"/>
                  </a:cubicBezTo>
                  <a:cubicBezTo>
                    <a:pt x="77263" y="260062"/>
                    <a:pt x="78850" y="239821"/>
                    <a:pt x="78850" y="224740"/>
                  </a:cubicBezTo>
                  <a:cubicBezTo>
                    <a:pt x="78850" y="209659"/>
                    <a:pt x="73294" y="199339"/>
                    <a:pt x="83613" y="184258"/>
                  </a:cubicBezTo>
                  <a:cubicBezTo>
                    <a:pt x="93932" y="169177"/>
                    <a:pt x="125285" y="146157"/>
                    <a:pt x="140763" y="134251"/>
                  </a:cubicBezTo>
                  <a:cubicBezTo>
                    <a:pt x="156241" y="122345"/>
                    <a:pt x="164179" y="114407"/>
                    <a:pt x="176482" y="112820"/>
                  </a:cubicBezTo>
                  <a:cubicBezTo>
                    <a:pt x="188785" y="111233"/>
                    <a:pt x="214978" y="125123"/>
                    <a:pt x="214581" y="124726"/>
                  </a:cubicBezTo>
                  <a:cubicBezTo>
                    <a:pt x="214184" y="124329"/>
                    <a:pt x="191167" y="106073"/>
                    <a:pt x="174101" y="110439"/>
                  </a:cubicBezTo>
                  <a:cubicBezTo>
                    <a:pt x="157035" y="114805"/>
                    <a:pt x="130047" y="137823"/>
                    <a:pt x="112188" y="150920"/>
                  </a:cubicBezTo>
                  <a:cubicBezTo>
                    <a:pt x="94329" y="164017"/>
                    <a:pt x="83216" y="183067"/>
                    <a:pt x="66944" y="189020"/>
                  </a:cubicBezTo>
                  <a:cubicBezTo>
                    <a:pt x="50672" y="194973"/>
                    <a:pt x="22493" y="199339"/>
                    <a:pt x="12174" y="189020"/>
                  </a:cubicBezTo>
                  <a:cubicBezTo>
                    <a:pt x="1855" y="178701"/>
                    <a:pt x="-5288" y="153302"/>
                    <a:pt x="5031" y="127108"/>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5" name="任意多边形 344"/>
            <p:cNvSpPr/>
            <p:nvPr/>
          </p:nvSpPr>
          <p:spPr>
            <a:xfrm>
              <a:off x="5724108" y="4115787"/>
              <a:ext cx="284912" cy="207165"/>
            </a:xfrm>
            <a:custGeom>
              <a:avLst/>
              <a:gdLst>
                <a:gd name="connsiteX0" fmla="*/ 124894 w 269179"/>
                <a:gd name="connsiteY0" fmla="*/ 11259 h 198539"/>
                <a:gd name="connsiteX1" fmla="*/ 17738 w 269179"/>
                <a:gd name="connsiteY1" fmla="*/ 85078 h 198539"/>
                <a:gd name="connsiteX2" fmla="*/ 3450 w 269179"/>
                <a:gd name="connsiteY2" fmla="*/ 175566 h 198539"/>
                <a:gd name="connsiteX3" fmla="*/ 53456 w 269179"/>
                <a:gd name="connsiteY3" fmla="*/ 196997 h 198539"/>
                <a:gd name="connsiteX4" fmla="*/ 132038 w 269179"/>
                <a:gd name="connsiteY4" fmla="*/ 144609 h 198539"/>
                <a:gd name="connsiteX5" fmla="*/ 201094 w 269179"/>
                <a:gd name="connsiteY5" fmla="*/ 106509 h 198539"/>
                <a:gd name="connsiteX6" fmla="*/ 253481 w 269179"/>
                <a:gd name="connsiteY6" fmla="*/ 92222 h 198539"/>
                <a:gd name="connsiteX7" fmla="*/ 267769 w 269179"/>
                <a:gd name="connsiteY7" fmla="*/ 44597 h 198539"/>
                <a:gd name="connsiteX8" fmla="*/ 224906 w 269179"/>
                <a:gd name="connsiteY8" fmla="*/ 4116 h 198539"/>
                <a:gd name="connsiteX9" fmla="*/ 124894 w 269179"/>
                <a:gd name="connsiteY9" fmla="*/ 11259 h 198539"/>
                <a:gd name="connsiteX0" fmla="*/ 122074 w 266359"/>
                <a:gd name="connsiteY0" fmla="*/ 11259 h 198539"/>
                <a:gd name="connsiteX1" fmla="*/ 29205 w 266359"/>
                <a:gd name="connsiteY1" fmla="*/ 85078 h 198539"/>
                <a:gd name="connsiteX2" fmla="*/ 630 w 266359"/>
                <a:gd name="connsiteY2" fmla="*/ 175566 h 198539"/>
                <a:gd name="connsiteX3" fmla="*/ 50636 w 266359"/>
                <a:gd name="connsiteY3" fmla="*/ 196997 h 198539"/>
                <a:gd name="connsiteX4" fmla="*/ 129218 w 266359"/>
                <a:gd name="connsiteY4" fmla="*/ 144609 h 198539"/>
                <a:gd name="connsiteX5" fmla="*/ 198274 w 266359"/>
                <a:gd name="connsiteY5" fmla="*/ 106509 h 198539"/>
                <a:gd name="connsiteX6" fmla="*/ 250661 w 266359"/>
                <a:gd name="connsiteY6" fmla="*/ 92222 h 198539"/>
                <a:gd name="connsiteX7" fmla="*/ 264949 w 266359"/>
                <a:gd name="connsiteY7" fmla="*/ 44597 h 198539"/>
                <a:gd name="connsiteX8" fmla="*/ 222086 w 266359"/>
                <a:gd name="connsiteY8" fmla="*/ 4116 h 198539"/>
                <a:gd name="connsiteX9" fmla="*/ 122074 w 266359"/>
                <a:gd name="connsiteY9" fmla="*/ 11259 h 198539"/>
                <a:gd name="connsiteX0" fmla="*/ 131387 w 275672"/>
                <a:gd name="connsiteY0" fmla="*/ 11259 h 198540"/>
                <a:gd name="connsiteX1" fmla="*/ 38518 w 275672"/>
                <a:gd name="connsiteY1" fmla="*/ 85078 h 198540"/>
                <a:gd name="connsiteX2" fmla="*/ 418 w 275672"/>
                <a:gd name="connsiteY2" fmla="*/ 175566 h 198540"/>
                <a:gd name="connsiteX3" fmla="*/ 59949 w 275672"/>
                <a:gd name="connsiteY3" fmla="*/ 196997 h 198540"/>
                <a:gd name="connsiteX4" fmla="*/ 138531 w 275672"/>
                <a:gd name="connsiteY4" fmla="*/ 144609 h 198540"/>
                <a:gd name="connsiteX5" fmla="*/ 207587 w 275672"/>
                <a:gd name="connsiteY5" fmla="*/ 106509 h 198540"/>
                <a:gd name="connsiteX6" fmla="*/ 259974 w 275672"/>
                <a:gd name="connsiteY6" fmla="*/ 92222 h 198540"/>
                <a:gd name="connsiteX7" fmla="*/ 274262 w 275672"/>
                <a:gd name="connsiteY7" fmla="*/ 44597 h 198540"/>
                <a:gd name="connsiteX8" fmla="*/ 231399 w 275672"/>
                <a:gd name="connsiteY8" fmla="*/ 4116 h 198540"/>
                <a:gd name="connsiteX9" fmla="*/ 131387 w 275672"/>
                <a:gd name="connsiteY9" fmla="*/ 11259 h 198540"/>
                <a:gd name="connsiteX0" fmla="*/ 131387 w 275672"/>
                <a:gd name="connsiteY0" fmla="*/ 11259 h 207504"/>
                <a:gd name="connsiteX1" fmla="*/ 38518 w 275672"/>
                <a:gd name="connsiteY1" fmla="*/ 85078 h 207504"/>
                <a:gd name="connsiteX2" fmla="*/ 418 w 275672"/>
                <a:gd name="connsiteY2" fmla="*/ 175566 h 207504"/>
                <a:gd name="connsiteX3" fmla="*/ 59949 w 275672"/>
                <a:gd name="connsiteY3" fmla="*/ 206522 h 207504"/>
                <a:gd name="connsiteX4" fmla="*/ 138531 w 275672"/>
                <a:gd name="connsiteY4" fmla="*/ 144609 h 207504"/>
                <a:gd name="connsiteX5" fmla="*/ 207587 w 275672"/>
                <a:gd name="connsiteY5" fmla="*/ 106509 h 207504"/>
                <a:gd name="connsiteX6" fmla="*/ 259974 w 275672"/>
                <a:gd name="connsiteY6" fmla="*/ 92222 h 207504"/>
                <a:gd name="connsiteX7" fmla="*/ 274262 w 275672"/>
                <a:gd name="connsiteY7" fmla="*/ 44597 h 207504"/>
                <a:gd name="connsiteX8" fmla="*/ 231399 w 275672"/>
                <a:gd name="connsiteY8" fmla="*/ 4116 h 207504"/>
                <a:gd name="connsiteX9" fmla="*/ 131387 w 275672"/>
                <a:gd name="connsiteY9" fmla="*/ 11259 h 207504"/>
                <a:gd name="connsiteX0" fmla="*/ 131387 w 276405"/>
                <a:gd name="connsiteY0" fmla="*/ 11259 h 207504"/>
                <a:gd name="connsiteX1" fmla="*/ 38518 w 276405"/>
                <a:gd name="connsiteY1" fmla="*/ 85078 h 207504"/>
                <a:gd name="connsiteX2" fmla="*/ 418 w 276405"/>
                <a:gd name="connsiteY2" fmla="*/ 175566 h 207504"/>
                <a:gd name="connsiteX3" fmla="*/ 59949 w 276405"/>
                <a:gd name="connsiteY3" fmla="*/ 206522 h 207504"/>
                <a:gd name="connsiteX4" fmla="*/ 138531 w 276405"/>
                <a:gd name="connsiteY4" fmla="*/ 144609 h 207504"/>
                <a:gd name="connsiteX5" fmla="*/ 207587 w 276405"/>
                <a:gd name="connsiteY5" fmla="*/ 106509 h 207504"/>
                <a:gd name="connsiteX6" fmla="*/ 264737 w 276405"/>
                <a:gd name="connsiteY6" fmla="*/ 99366 h 207504"/>
                <a:gd name="connsiteX7" fmla="*/ 274262 w 276405"/>
                <a:gd name="connsiteY7" fmla="*/ 44597 h 207504"/>
                <a:gd name="connsiteX8" fmla="*/ 231399 w 276405"/>
                <a:gd name="connsiteY8" fmla="*/ 4116 h 207504"/>
                <a:gd name="connsiteX9" fmla="*/ 131387 w 276405"/>
                <a:gd name="connsiteY9" fmla="*/ 11259 h 207504"/>
                <a:gd name="connsiteX0" fmla="*/ 131387 w 284912"/>
                <a:gd name="connsiteY0" fmla="*/ 10920 h 207165"/>
                <a:gd name="connsiteX1" fmla="*/ 38518 w 284912"/>
                <a:gd name="connsiteY1" fmla="*/ 84739 h 207165"/>
                <a:gd name="connsiteX2" fmla="*/ 418 w 284912"/>
                <a:gd name="connsiteY2" fmla="*/ 175227 h 207165"/>
                <a:gd name="connsiteX3" fmla="*/ 59949 w 284912"/>
                <a:gd name="connsiteY3" fmla="*/ 206183 h 207165"/>
                <a:gd name="connsiteX4" fmla="*/ 138531 w 284912"/>
                <a:gd name="connsiteY4" fmla="*/ 144270 h 207165"/>
                <a:gd name="connsiteX5" fmla="*/ 207587 w 284912"/>
                <a:gd name="connsiteY5" fmla="*/ 106170 h 207165"/>
                <a:gd name="connsiteX6" fmla="*/ 264737 w 284912"/>
                <a:gd name="connsiteY6" fmla="*/ 99027 h 207165"/>
                <a:gd name="connsiteX7" fmla="*/ 283787 w 284912"/>
                <a:gd name="connsiteY7" fmla="*/ 44258 h 207165"/>
                <a:gd name="connsiteX8" fmla="*/ 231399 w 284912"/>
                <a:gd name="connsiteY8" fmla="*/ 3777 h 207165"/>
                <a:gd name="connsiteX9" fmla="*/ 131387 w 284912"/>
                <a:gd name="connsiteY9" fmla="*/ 10920 h 20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12" h="207165">
                  <a:moveTo>
                    <a:pt x="131387" y="10920"/>
                  </a:moveTo>
                  <a:cubicBezTo>
                    <a:pt x="99240" y="24414"/>
                    <a:pt x="60346" y="57355"/>
                    <a:pt x="38518" y="84739"/>
                  </a:cubicBezTo>
                  <a:cubicBezTo>
                    <a:pt x="16690" y="112123"/>
                    <a:pt x="-3154" y="154986"/>
                    <a:pt x="418" y="175227"/>
                  </a:cubicBezTo>
                  <a:cubicBezTo>
                    <a:pt x="3990" y="195468"/>
                    <a:pt x="36930" y="211343"/>
                    <a:pt x="59949" y="206183"/>
                  </a:cubicBezTo>
                  <a:cubicBezTo>
                    <a:pt x="82968" y="201024"/>
                    <a:pt x="113925" y="160939"/>
                    <a:pt x="138531" y="144270"/>
                  </a:cubicBezTo>
                  <a:cubicBezTo>
                    <a:pt x="163137" y="127601"/>
                    <a:pt x="186553" y="113711"/>
                    <a:pt x="207587" y="106170"/>
                  </a:cubicBezTo>
                  <a:cubicBezTo>
                    <a:pt x="228621" y="98630"/>
                    <a:pt x="252037" y="109346"/>
                    <a:pt x="264737" y="99027"/>
                  </a:cubicBezTo>
                  <a:cubicBezTo>
                    <a:pt x="277437" y="88708"/>
                    <a:pt x="288550" y="58942"/>
                    <a:pt x="283787" y="44258"/>
                  </a:cubicBezTo>
                  <a:cubicBezTo>
                    <a:pt x="279024" y="29574"/>
                    <a:pt x="256799" y="9333"/>
                    <a:pt x="231399" y="3777"/>
                  </a:cubicBezTo>
                  <a:cubicBezTo>
                    <a:pt x="205999" y="-1779"/>
                    <a:pt x="163534" y="-2574"/>
                    <a:pt x="131387" y="10920"/>
                  </a:cubicBezTo>
                  <a:close/>
                </a:path>
              </a:pathLst>
            </a:custGeom>
            <a:solidFill>
              <a:schemeClr val="bg1"/>
            </a:solidFill>
            <a:ln>
              <a:noFill/>
            </a:ln>
            <a:effectLst>
              <a:softEdge rad="444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32" name="组合 331"/>
          <p:cNvGrpSpPr/>
          <p:nvPr/>
        </p:nvGrpSpPr>
        <p:grpSpPr>
          <a:xfrm rot="10972125" flipH="1">
            <a:off x="4922576" y="3378385"/>
            <a:ext cx="284912" cy="389757"/>
            <a:chOff x="5724108" y="4115787"/>
            <a:chExt cx="284912" cy="389757"/>
          </a:xfrm>
        </p:grpSpPr>
        <p:sp>
          <p:nvSpPr>
            <p:cNvPr id="333" name="任意多边形 332"/>
            <p:cNvSpPr/>
            <p:nvPr/>
          </p:nvSpPr>
          <p:spPr>
            <a:xfrm>
              <a:off x="5740925" y="4125804"/>
              <a:ext cx="246080" cy="379740"/>
            </a:xfrm>
            <a:custGeom>
              <a:avLst/>
              <a:gdLst>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2734 w 239703"/>
                <a:gd name="connsiteY11" fmla="*/ 106938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0353 w 239703"/>
                <a:gd name="connsiteY11" fmla="*/ 116463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77484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65578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7469 w 238745"/>
                <a:gd name="connsiteY0" fmla="*/ 137894 h 397674"/>
                <a:gd name="connsiteX1" fmla="*/ 59857 w 238745"/>
                <a:gd name="connsiteY1" fmla="*/ 25976 h 397674"/>
                <a:gd name="connsiteX2" fmla="*/ 193207 w 238745"/>
                <a:gd name="connsiteY2" fmla="*/ 2163 h 397674"/>
                <a:gd name="connsiteX3" fmla="*/ 238451 w 238745"/>
                <a:gd name="connsiteY3" fmla="*/ 64076 h 397674"/>
                <a:gd name="connsiteX4" fmla="*/ 209876 w 238745"/>
                <a:gd name="connsiteY4" fmla="*/ 195044 h 397674"/>
                <a:gd name="connsiteX5" fmla="*/ 155107 w 238745"/>
                <a:gd name="connsiteY5" fmla="*/ 328394 h 397674"/>
                <a:gd name="connsiteX6" fmla="*/ 64620 w 238745"/>
                <a:gd name="connsiteY6" fmla="*/ 397451 h 397674"/>
                <a:gd name="connsiteX7" fmla="*/ 59857 w 238745"/>
                <a:gd name="connsiteY7" fmla="*/ 347444 h 397674"/>
                <a:gd name="connsiteX8" fmla="*/ 67001 w 238745"/>
                <a:gd name="connsiteY8" fmla="*/ 266482 h 397674"/>
                <a:gd name="connsiteX9" fmla="*/ 67001 w 238745"/>
                <a:gd name="connsiteY9" fmla="*/ 192663 h 397674"/>
                <a:gd name="connsiteX10" fmla="*/ 133676 w 238745"/>
                <a:gd name="connsiteY10" fmla="*/ 137894 h 397674"/>
                <a:gd name="connsiteX11" fmla="*/ 169395 w 238745"/>
                <a:gd name="connsiteY11" fmla="*/ 116463 h 397674"/>
                <a:gd name="connsiteX12" fmla="*/ 207494 w 238745"/>
                <a:gd name="connsiteY12" fmla="*/ 128369 h 397674"/>
                <a:gd name="connsiteX13" fmla="*/ 181301 w 238745"/>
                <a:gd name="connsiteY13" fmla="*/ 111701 h 397674"/>
                <a:gd name="connsiteX14" fmla="*/ 105101 w 238745"/>
                <a:gd name="connsiteY14" fmla="*/ 154563 h 397674"/>
                <a:gd name="connsiteX15" fmla="*/ 74145 w 238745"/>
                <a:gd name="connsiteY15" fmla="*/ 206951 h 397674"/>
                <a:gd name="connsiteX16" fmla="*/ 7469 w 238745"/>
                <a:gd name="connsiteY16" fmla="*/ 190282 h 397674"/>
                <a:gd name="connsiteX17" fmla="*/ 7469 w 238745"/>
                <a:gd name="connsiteY17" fmla="*/ 137894 h 397674"/>
                <a:gd name="connsiteX0" fmla="*/ 6549 w 237825"/>
                <a:gd name="connsiteY0" fmla="*/ 137894 h 397674"/>
                <a:gd name="connsiteX1" fmla="*/ 58937 w 237825"/>
                <a:gd name="connsiteY1" fmla="*/ 25976 h 397674"/>
                <a:gd name="connsiteX2" fmla="*/ 192287 w 237825"/>
                <a:gd name="connsiteY2" fmla="*/ 2163 h 397674"/>
                <a:gd name="connsiteX3" fmla="*/ 237531 w 237825"/>
                <a:gd name="connsiteY3" fmla="*/ 64076 h 397674"/>
                <a:gd name="connsiteX4" fmla="*/ 208956 w 237825"/>
                <a:gd name="connsiteY4" fmla="*/ 195044 h 397674"/>
                <a:gd name="connsiteX5" fmla="*/ 154187 w 237825"/>
                <a:gd name="connsiteY5" fmla="*/ 328394 h 397674"/>
                <a:gd name="connsiteX6" fmla="*/ 63700 w 237825"/>
                <a:gd name="connsiteY6" fmla="*/ 397451 h 397674"/>
                <a:gd name="connsiteX7" fmla="*/ 58937 w 237825"/>
                <a:gd name="connsiteY7" fmla="*/ 347444 h 397674"/>
                <a:gd name="connsiteX8" fmla="*/ 66081 w 237825"/>
                <a:gd name="connsiteY8" fmla="*/ 266482 h 397674"/>
                <a:gd name="connsiteX9" fmla="*/ 66081 w 237825"/>
                <a:gd name="connsiteY9" fmla="*/ 192663 h 397674"/>
                <a:gd name="connsiteX10" fmla="*/ 132756 w 237825"/>
                <a:gd name="connsiteY10" fmla="*/ 137894 h 397674"/>
                <a:gd name="connsiteX11" fmla="*/ 168475 w 237825"/>
                <a:gd name="connsiteY11" fmla="*/ 116463 h 397674"/>
                <a:gd name="connsiteX12" fmla="*/ 206574 w 237825"/>
                <a:gd name="connsiteY12" fmla="*/ 128369 h 397674"/>
                <a:gd name="connsiteX13" fmla="*/ 180381 w 237825"/>
                <a:gd name="connsiteY13" fmla="*/ 111701 h 397674"/>
                <a:gd name="connsiteX14" fmla="*/ 104181 w 237825"/>
                <a:gd name="connsiteY14" fmla="*/ 154563 h 397674"/>
                <a:gd name="connsiteX15" fmla="*/ 58937 w 237825"/>
                <a:gd name="connsiteY15" fmla="*/ 192663 h 397674"/>
                <a:gd name="connsiteX16" fmla="*/ 6549 w 237825"/>
                <a:gd name="connsiteY16" fmla="*/ 190282 h 397674"/>
                <a:gd name="connsiteX17" fmla="*/ 6549 w 237825"/>
                <a:gd name="connsiteY17" fmla="*/ 137894 h 397674"/>
                <a:gd name="connsiteX0" fmla="*/ 6549 w 237825"/>
                <a:gd name="connsiteY0" fmla="*/ 137894 h 397657"/>
                <a:gd name="connsiteX1" fmla="*/ 58937 w 237825"/>
                <a:gd name="connsiteY1" fmla="*/ 25976 h 397657"/>
                <a:gd name="connsiteX2" fmla="*/ 192287 w 237825"/>
                <a:gd name="connsiteY2" fmla="*/ 2163 h 397657"/>
                <a:gd name="connsiteX3" fmla="*/ 237531 w 237825"/>
                <a:gd name="connsiteY3" fmla="*/ 64076 h 397657"/>
                <a:gd name="connsiteX4" fmla="*/ 208956 w 237825"/>
                <a:gd name="connsiteY4" fmla="*/ 195044 h 397657"/>
                <a:gd name="connsiteX5" fmla="*/ 154187 w 237825"/>
                <a:gd name="connsiteY5" fmla="*/ 328394 h 397657"/>
                <a:gd name="connsiteX6" fmla="*/ 63700 w 237825"/>
                <a:gd name="connsiteY6" fmla="*/ 397451 h 397657"/>
                <a:gd name="connsiteX7" fmla="*/ 58937 w 237825"/>
                <a:gd name="connsiteY7" fmla="*/ 347444 h 397657"/>
                <a:gd name="connsiteX8" fmla="*/ 66081 w 237825"/>
                <a:gd name="connsiteY8" fmla="*/ 283151 h 397657"/>
                <a:gd name="connsiteX9" fmla="*/ 66081 w 237825"/>
                <a:gd name="connsiteY9" fmla="*/ 192663 h 397657"/>
                <a:gd name="connsiteX10" fmla="*/ 132756 w 237825"/>
                <a:gd name="connsiteY10" fmla="*/ 137894 h 397657"/>
                <a:gd name="connsiteX11" fmla="*/ 168475 w 237825"/>
                <a:gd name="connsiteY11" fmla="*/ 116463 h 397657"/>
                <a:gd name="connsiteX12" fmla="*/ 206574 w 237825"/>
                <a:gd name="connsiteY12" fmla="*/ 128369 h 397657"/>
                <a:gd name="connsiteX13" fmla="*/ 180381 w 237825"/>
                <a:gd name="connsiteY13" fmla="*/ 111701 h 397657"/>
                <a:gd name="connsiteX14" fmla="*/ 104181 w 237825"/>
                <a:gd name="connsiteY14" fmla="*/ 154563 h 397657"/>
                <a:gd name="connsiteX15" fmla="*/ 58937 w 237825"/>
                <a:gd name="connsiteY15" fmla="*/ 192663 h 397657"/>
                <a:gd name="connsiteX16" fmla="*/ 6549 w 237825"/>
                <a:gd name="connsiteY16" fmla="*/ 190282 h 397657"/>
                <a:gd name="connsiteX17" fmla="*/ 6549 w 237825"/>
                <a:gd name="connsiteY17" fmla="*/ 137894 h 397657"/>
                <a:gd name="connsiteX0" fmla="*/ 6549 w 237825"/>
                <a:gd name="connsiteY0" fmla="*/ 137894 h 397602"/>
                <a:gd name="connsiteX1" fmla="*/ 58937 w 237825"/>
                <a:gd name="connsiteY1" fmla="*/ 25976 h 397602"/>
                <a:gd name="connsiteX2" fmla="*/ 192287 w 237825"/>
                <a:gd name="connsiteY2" fmla="*/ 2163 h 397602"/>
                <a:gd name="connsiteX3" fmla="*/ 237531 w 237825"/>
                <a:gd name="connsiteY3" fmla="*/ 64076 h 397602"/>
                <a:gd name="connsiteX4" fmla="*/ 208956 w 237825"/>
                <a:gd name="connsiteY4" fmla="*/ 195044 h 397602"/>
                <a:gd name="connsiteX5" fmla="*/ 154187 w 237825"/>
                <a:gd name="connsiteY5" fmla="*/ 328394 h 397602"/>
                <a:gd name="connsiteX6" fmla="*/ 63700 w 237825"/>
                <a:gd name="connsiteY6" fmla="*/ 397451 h 397602"/>
                <a:gd name="connsiteX7" fmla="*/ 51793 w 237825"/>
                <a:gd name="connsiteY7" fmla="*/ 345063 h 397602"/>
                <a:gd name="connsiteX8" fmla="*/ 66081 w 237825"/>
                <a:gd name="connsiteY8" fmla="*/ 283151 h 397602"/>
                <a:gd name="connsiteX9" fmla="*/ 66081 w 237825"/>
                <a:gd name="connsiteY9" fmla="*/ 192663 h 397602"/>
                <a:gd name="connsiteX10" fmla="*/ 132756 w 237825"/>
                <a:gd name="connsiteY10" fmla="*/ 137894 h 397602"/>
                <a:gd name="connsiteX11" fmla="*/ 168475 w 237825"/>
                <a:gd name="connsiteY11" fmla="*/ 116463 h 397602"/>
                <a:gd name="connsiteX12" fmla="*/ 206574 w 237825"/>
                <a:gd name="connsiteY12" fmla="*/ 128369 h 397602"/>
                <a:gd name="connsiteX13" fmla="*/ 180381 w 237825"/>
                <a:gd name="connsiteY13" fmla="*/ 111701 h 397602"/>
                <a:gd name="connsiteX14" fmla="*/ 104181 w 237825"/>
                <a:gd name="connsiteY14" fmla="*/ 154563 h 397602"/>
                <a:gd name="connsiteX15" fmla="*/ 58937 w 237825"/>
                <a:gd name="connsiteY15" fmla="*/ 192663 h 397602"/>
                <a:gd name="connsiteX16" fmla="*/ 6549 w 237825"/>
                <a:gd name="connsiteY16" fmla="*/ 190282 h 397602"/>
                <a:gd name="connsiteX17" fmla="*/ 6549 w 237825"/>
                <a:gd name="connsiteY17" fmla="*/ 137894 h 397602"/>
                <a:gd name="connsiteX0" fmla="*/ 6549 w 237825"/>
                <a:gd name="connsiteY0" fmla="*/ 137894 h 390487"/>
                <a:gd name="connsiteX1" fmla="*/ 58937 w 237825"/>
                <a:gd name="connsiteY1" fmla="*/ 25976 h 390487"/>
                <a:gd name="connsiteX2" fmla="*/ 192287 w 237825"/>
                <a:gd name="connsiteY2" fmla="*/ 2163 h 390487"/>
                <a:gd name="connsiteX3" fmla="*/ 237531 w 237825"/>
                <a:gd name="connsiteY3" fmla="*/ 64076 h 390487"/>
                <a:gd name="connsiteX4" fmla="*/ 208956 w 237825"/>
                <a:gd name="connsiteY4" fmla="*/ 195044 h 390487"/>
                <a:gd name="connsiteX5" fmla="*/ 154187 w 237825"/>
                <a:gd name="connsiteY5" fmla="*/ 328394 h 390487"/>
                <a:gd name="connsiteX6" fmla="*/ 58938 w 237825"/>
                <a:gd name="connsiteY6" fmla="*/ 390308 h 390487"/>
                <a:gd name="connsiteX7" fmla="*/ 51793 w 237825"/>
                <a:gd name="connsiteY7" fmla="*/ 345063 h 390487"/>
                <a:gd name="connsiteX8" fmla="*/ 66081 w 237825"/>
                <a:gd name="connsiteY8" fmla="*/ 283151 h 390487"/>
                <a:gd name="connsiteX9" fmla="*/ 66081 w 237825"/>
                <a:gd name="connsiteY9" fmla="*/ 192663 h 390487"/>
                <a:gd name="connsiteX10" fmla="*/ 132756 w 237825"/>
                <a:gd name="connsiteY10" fmla="*/ 137894 h 390487"/>
                <a:gd name="connsiteX11" fmla="*/ 168475 w 237825"/>
                <a:gd name="connsiteY11" fmla="*/ 116463 h 390487"/>
                <a:gd name="connsiteX12" fmla="*/ 206574 w 237825"/>
                <a:gd name="connsiteY12" fmla="*/ 128369 h 390487"/>
                <a:gd name="connsiteX13" fmla="*/ 180381 w 237825"/>
                <a:gd name="connsiteY13" fmla="*/ 111701 h 390487"/>
                <a:gd name="connsiteX14" fmla="*/ 104181 w 237825"/>
                <a:gd name="connsiteY14" fmla="*/ 154563 h 390487"/>
                <a:gd name="connsiteX15" fmla="*/ 58937 w 237825"/>
                <a:gd name="connsiteY15" fmla="*/ 192663 h 390487"/>
                <a:gd name="connsiteX16" fmla="*/ 6549 w 237825"/>
                <a:gd name="connsiteY16" fmla="*/ 190282 h 390487"/>
                <a:gd name="connsiteX17" fmla="*/ 6549 w 237825"/>
                <a:gd name="connsiteY17" fmla="*/ 137894 h 390487"/>
                <a:gd name="connsiteX0" fmla="*/ 6549 w 237825"/>
                <a:gd name="connsiteY0" fmla="*/ 137894 h 383383"/>
                <a:gd name="connsiteX1" fmla="*/ 58937 w 237825"/>
                <a:gd name="connsiteY1" fmla="*/ 25976 h 383383"/>
                <a:gd name="connsiteX2" fmla="*/ 192287 w 237825"/>
                <a:gd name="connsiteY2" fmla="*/ 2163 h 383383"/>
                <a:gd name="connsiteX3" fmla="*/ 237531 w 237825"/>
                <a:gd name="connsiteY3" fmla="*/ 64076 h 383383"/>
                <a:gd name="connsiteX4" fmla="*/ 208956 w 237825"/>
                <a:gd name="connsiteY4" fmla="*/ 195044 h 383383"/>
                <a:gd name="connsiteX5" fmla="*/ 154187 w 237825"/>
                <a:gd name="connsiteY5" fmla="*/ 328394 h 383383"/>
                <a:gd name="connsiteX6" fmla="*/ 70844 w 237825"/>
                <a:gd name="connsiteY6" fmla="*/ 383164 h 383383"/>
                <a:gd name="connsiteX7" fmla="*/ 51793 w 237825"/>
                <a:gd name="connsiteY7" fmla="*/ 345063 h 383383"/>
                <a:gd name="connsiteX8" fmla="*/ 66081 w 237825"/>
                <a:gd name="connsiteY8" fmla="*/ 283151 h 383383"/>
                <a:gd name="connsiteX9" fmla="*/ 66081 w 237825"/>
                <a:gd name="connsiteY9" fmla="*/ 192663 h 383383"/>
                <a:gd name="connsiteX10" fmla="*/ 132756 w 237825"/>
                <a:gd name="connsiteY10" fmla="*/ 137894 h 383383"/>
                <a:gd name="connsiteX11" fmla="*/ 168475 w 237825"/>
                <a:gd name="connsiteY11" fmla="*/ 116463 h 383383"/>
                <a:gd name="connsiteX12" fmla="*/ 206574 w 237825"/>
                <a:gd name="connsiteY12" fmla="*/ 128369 h 383383"/>
                <a:gd name="connsiteX13" fmla="*/ 180381 w 237825"/>
                <a:gd name="connsiteY13" fmla="*/ 111701 h 383383"/>
                <a:gd name="connsiteX14" fmla="*/ 104181 w 237825"/>
                <a:gd name="connsiteY14" fmla="*/ 154563 h 383383"/>
                <a:gd name="connsiteX15" fmla="*/ 58937 w 237825"/>
                <a:gd name="connsiteY15" fmla="*/ 192663 h 383383"/>
                <a:gd name="connsiteX16" fmla="*/ 6549 w 237825"/>
                <a:gd name="connsiteY16" fmla="*/ 190282 h 383383"/>
                <a:gd name="connsiteX17" fmla="*/ 6549 w 237825"/>
                <a:gd name="connsiteY17" fmla="*/ 137894 h 383383"/>
                <a:gd name="connsiteX0" fmla="*/ 6549 w 237755"/>
                <a:gd name="connsiteY0" fmla="*/ 144440 h 389929"/>
                <a:gd name="connsiteX1" fmla="*/ 58937 w 237755"/>
                <a:gd name="connsiteY1" fmla="*/ 32522 h 389929"/>
                <a:gd name="connsiteX2" fmla="*/ 194668 w 237755"/>
                <a:gd name="connsiteY2" fmla="*/ 1565 h 389929"/>
                <a:gd name="connsiteX3" fmla="*/ 237531 w 237755"/>
                <a:gd name="connsiteY3" fmla="*/ 70622 h 389929"/>
                <a:gd name="connsiteX4" fmla="*/ 208956 w 237755"/>
                <a:gd name="connsiteY4" fmla="*/ 201590 h 389929"/>
                <a:gd name="connsiteX5" fmla="*/ 154187 w 237755"/>
                <a:gd name="connsiteY5" fmla="*/ 334940 h 389929"/>
                <a:gd name="connsiteX6" fmla="*/ 70844 w 237755"/>
                <a:gd name="connsiteY6" fmla="*/ 389710 h 389929"/>
                <a:gd name="connsiteX7" fmla="*/ 51793 w 237755"/>
                <a:gd name="connsiteY7" fmla="*/ 351609 h 389929"/>
                <a:gd name="connsiteX8" fmla="*/ 66081 w 237755"/>
                <a:gd name="connsiteY8" fmla="*/ 289697 h 389929"/>
                <a:gd name="connsiteX9" fmla="*/ 66081 w 237755"/>
                <a:gd name="connsiteY9" fmla="*/ 199209 h 389929"/>
                <a:gd name="connsiteX10" fmla="*/ 132756 w 237755"/>
                <a:gd name="connsiteY10" fmla="*/ 144440 h 389929"/>
                <a:gd name="connsiteX11" fmla="*/ 168475 w 237755"/>
                <a:gd name="connsiteY11" fmla="*/ 123009 h 389929"/>
                <a:gd name="connsiteX12" fmla="*/ 206574 w 237755"/>
                <a:gd name="connsiteY12" fmla="*/ 134915 h 389929"/>
                <a:gd name="connsiteX13" fmla="*/ 180381 w 237755"/>
                <a:gd name="connsiteY13" fmla="*/ 118247 h 389929"/>
                <a:gd name="connsiteX14" fmla="*/ 104181 w 237755"/>
                <a:gd name="connsiteY14" fmla="*/ 161109 h 389929"/>
                <a:gd name="connsiteX15" fmla="*/ 58937 w 237755"/>
                <a:gd name="connsiteY15" fmla="*/ 199209 h 389929"/>
                <a:gd name="connsiteX16" fmla="*/ 6549 w 237755"/>
                <a:gd name="connsiteY16" fmla="*/ 196828 h 389929"/>
                <a:gd name="connsiteX17" fmla="*/ 6549 w 237755"/>
                <a:gd name="connsiteY17" fmla="*/ 144440 h 389929"/>
                <a:gd name="connsiteX0" fmla="*/ 7001 w 238207"/>
                <a:gd name="connsiteY0" fmla="*/ 143544 h 389033"/>
                <a:gd name="connsiteX1" fmla="*/ 66532 w 238207"/>
                <a:gd name="connsiteY1" fmla="*/ 41151 h 389033"/>
                <a:gd name="connsiteX2" fmla="*/ 195120 w 238207"/>
                <a:gd name="connsiteY2" fmla="*/ 669 h 389033"/>
                <a:gd name="connsiteX3" fmla="*/ 237983 w 238207"/>
                <a:gd name="connsiteY3" fmla="*/ 69726 h 389033"/>
                <a:gd name="connsiteX4" fmla="*/ 209408 w 238207"/>
                <a:gd name="connsiteY4" fmla="*/ 200694 h 389033"/>
                <a:gd name="connsiteX5" fmla="*/ 154639 w 238207"/>
                <a:gd name="connsiteY5" fmla="*/ 334044 h 389033"/>
                <a:gd name="connsiteX6" fmla="*/ 71296 w 238207"/>
                <a:gd name="connsiteY6" fmla="*/ 388814 h 389033"/>
                <a:gd name="connsiteX7" fmla="*/ 52245 w 238207"/>
                <a:gd name="connsiteY7" fmla="*/ 350713 h 389033"/>
                <a:gd name="connsiteX8" fmla="*/ 66533 w 238207"/>
                <a:gd name="connsiteY8" fmla="*/ 288801 h 389033"/>
                <a:gd name="connsiteX9" fmla="*/ 66533 w 238207"/>
                <a:gd name="connsiteY9" fmla="*/ 198313 h 389033"/>
                <a:gd name="connsiteX10" fmla="*/ 133208 w 238207"/>
                <a:gd name="connsiteY10" fmla="*/ 143544 h 389033"/>
                <a:gd name="connsiteX11" fmla="*/ 168927 w 238207"/>
                <a:gd name="connsiteY11" fmla="*/ 122113 h 389033"/>
                <a:gd name="connsiteX12" fmla="*/ 207026 w 238207"/>
                <a:gd name="connsiteY12" fmla="*/ 134019 h 389033"/>
                <a:gd name="connsiteX13" fmla="*/ 180833 w 238207"/>
                <a:gd name="connsiteY13" fmla="*/ 117351 h 389033"/>
                <a:gd name="connsiteX14" fmla="*/ 104633 w 238207"/>
                <a:gd name="connsiteY14" fmla="*/ 160213 h 389033"/>
                <a:gd name="connsiteX15" fmla="*/ 59389 w 238207"/>
                <a:gd name="connsiteY15" fmla="*/ 198313 h 389033"/>
                <a:gd name="connsiteX16" fmla="*/ 7001 w 238207"/>
                <a:gd name="connsiteY16" fmla="*/ 195932 h 389033"/>
                <a:gd name="connsiteX17" fmla="*/ 7001 w 238207"/>
                <a:gd name="connsiteY17" fmla="*/ 143544 h 389033"/>
                <a:gd name="connsiteX0" fmla="*/ 4269 w 245000"/>
                <a:gd name="connsiteY0" fmla="*/ 136373 h 389005"/>
                <a:gd name="connsiteX1" fmla="*/ 73325 w 245000"/>
                <a:gd name="connsiteY1" fmla="*/ 41123 h 389005"/>
                <a:gd name="connsiteX2" fmla="*/ 201913 w 245000"/>
                <a:gd name="connsiteY2" fmla="*/ 641 h 389005"/>
                <a:gd name="connsiteX3" fmla="*/ 244776 w 245000"/>
                <a:gd name="connsiteY3" fmla="*/ 69698 h 389005"/>
                <a:gd name="connsiteX4" fmla="*/ 216201 w 245000"/>
                <a:gd name="connsiteY4" fmla="*/ 200666 h 389005"/>
                <a:gd name="connsiteX5" fmla="*/ 161432 w 245000"/>
                <a:gd name="connsiteY5" fmla="*/ 334016 h 389005"/>
                <a:gd name="connsiteX6" fmla="*/ 78089 w 245000"/>
                <a:gd name="connsiteY6" fmla="*/ 388786 h 389005"/>
                <a:gd name="connsiteX7" fmla="*/ 59038 w 245000"/>
                <a:gd name="connsiteY7" fmla="*/ 350685 h 389005"/>
                <a:gd name="connsiteX8" fmla="*/ 73326 w 245000"/>
                <a:gd name="connsiteY8" fmla="*/ 288773 h 389005"/>
                <a:gd name="connsiteX9" fmla="*/ 73326 w 245000"/>
                <a:gd name="connsiteY9" fmla="*/ 198285 h 389005"/>
                <a:gd name="connsiteX10" fmla="*/ 140001 w 245000"/>
                <a:gd name="connsiteY10" fmla="*/ 143516 h 389005"/>
                <a:gd name="connsiteX11" fmla="*/ 175720 w 245000"/>
                <a:gd name="connsiteY11" fmla="*/ 122085 h 389005"/>
                <a:gd name="connsiteX12" fmla="*/ 213819 w 245000"/>
                <a:gd name="connsiteY12" fmla="*/ 133991 h 389005"/>
                <a:gd name="connsiteX13" fmla="*/ 187626 w 245000"/>
                <a:gd name="connsiteY13" fmla="*/ 117323 h 389005"/>
                <a:gd name="connsiteX14" fmla="*/ 111426 w 245000"/>
                <a:gd name="connsiteY14" fmla="*/ 160185 h 389005"/>
                <a:gd name="connsiteX15" fmla="*/ 66182 w 245000"/>
                <a:gd name="connsiteY15" fmla="*/ 198285 h 389005"/>
                <a:gd name="connsiteX16" fmla="*/ 13794 w 245000"/>
                <a:gd name="connsiteY16" fmla="*/ 195904 h 389005"/>
                <a:gd name="connsiteX17" fmla="*/ 4269 w 245000"/>
                <a:gd name="connsiteY17" fmla="*/ 136373 h 389005"/>
                <a:gd name="connsiteX0" fmla="*/ 5031 w 245762"/>
                <a:gd name="connsiteY0" fmla="*/ 136373 h 389005"/>
                <a:gd name="connsiteX1" fmla="*/ 74087 w 245762"/>
                <a:gd name="connsiteY1" fmla="*/ 41123 h 389005"/>
                <a:gd name="connsiteX2" fmla="*/ 202675 w 245762"/>
                <a:gd name="connsiteY2" fmla="*/ 641 h 389005"/>
                <a:gd name="connsiteX3" fmla="*/ 245538 w 245762"/>
                <a:gd name="connsiteY3" fmla="*/ 69698 h 389005"/>
                <a:gd name="connsiteX4" fmla="*/ 216963 w 245762"/>
                <a:gd name="connsiteY4" fmla="*/ 200666 h 389005"/>
                <a:gd name="connsiteX5" fmla="*/ 162194 w 245762"/>
                <a:gd name="connsiteY5" fmla="*/ 334016 h 389005"/>
                <a:gd name="connsiteX6" fmla="*/ 78851 w 245762"/>
                <a:gd name="connsiteY6" fmla="*/ 388786 h 389005"/>
                <a:gd name="connsiteX7" fmla="*/ 59800 w 245762"/>
                <a:gd name="connsiteY7" fmla="*/ 350685 h 389005"/>
                <a:gd name="connsiteX8" fmla="*/ 74088 w 245762"/>
                <a:gd name="connsiteY8" fmla="*/ 288773 h 389005"/>
                <a:gd name="connsiteX9" fmla="*/ 74088 w 245762"/>
                <a:gd name="connsiteY9" fmla="*/ 198285 h 389005"/>
                <a:gd name="connsiteX10" fmla="*/ 140763 w 245762"/>
                <a:gd name="connsiteY10" fmla="*/ 143516 h 389005"/>
                <a:gd name="connsiteX11" fmla="*/ 176482 w 245762"/>
                <a:gd name="connsiteY11" fmla="*/ 122085 h 389005"/>
                <a:gd name="connsiteX12" fmla="*/ 214581 w 245762"/>
                <a:gd name="connsiteY12" fmla="*/ 133991 h 389005"/>
                <a:gd name="connsiteX13" fmla="*/ 188388 w 245762"/>
                <a:gd name="connsiteY13" fmla="*/ 117323 h 389005"/>
                <a:gd name="connsiteX14" fmla="*/ 112188 w 245762"/>
                <a:gd name="connsiteY14" fmla="*/ 160185 h 389005"/>
                <a:gd name="connsiteX15" fmla="*/ 66944 w 245762"/>
                <a:gd name="connsiteY15" fmla="*/ 198285 h 389005"/>
                <a:gd name="connsiteX16" fmla="*/ 12174 w 245762"/>
                <a:gd name="connsiteY16" fmla="*/ 198285 h 389005"/>
                <a:gd name="connsiteX17" fmla="*/ 5031 w 245762"/>
                <a:gd name="connsiteY17" fmla="*/ 136373 h 389005"/>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8388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1244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74101 w 246080"/>
                <a:gd name="connsiteY13" fmla="*/ 110439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74088 w 246080"/>
                <a:gd name="connsiteY10" fmla="*/ 189020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83613 w 246080"/>
                <a:gd name="connsiteY10" fmla="*/ 184258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080" h="379740">
                  <a:moveTo>
                    <a:pt x="5031" y="127108"/>
                  </a:moveTo>
                  <a:cubicBezTo>
                    <a:pt x="15350" y="100914"/>
                    <a:pt x="42734" y="52893"/>
                    <a:pt x="74087" y="31858"/>
                  </a:cubicBezTo>
                  <a:cubicBezTo>
                    <a:pt x="105440" y="10824"/>
                    <a:pt x="164575" y="-3861"/>
                    <a:pt x="193150" y="901"/>
                  </a:cubicBezTo>
                  <a:cubicBezTo>
                    <a:pt x="221725" y="5663"/>
                    <a:pt x="241569" y="28683"/>
                    <a:pt x="245538" y="60433"/>
                  </a:cubicBezTo>
                  <a:cubicBezTo>
                    <a:pt x="249507" y="92183"/>
                    <a:pt x="230854" y="147348"/>
                    <a:pt x="216963" y="191401"/>
                  </a:cubicBezTo>
                  <a:cubicBezTo>
                    <a:pt x="203072" y="235454"/>
                    <a:pt x="185213" y="293398"/>
                    <a:pt x="162194" y="324751"/>
                  </a:cubicBezTo>
                  <a:cubicBezTo>
                    <a:pt x="139175" y="356104"/>
                    <a:pt x="95917" y="376743"/>
                    <a:pt x="78851" y="379521"/>
                  </a:cubicBezTo>
                  <a:cubicBezTo>
                    <a:pt x="61785" y="382299"/>
                    <a:pt x="60594" y="358089"/>
                    <a:pt x="59800" y="341420"/>
                  </a:cubicBezTo>
                  <a:cubicBezTo>
                    <a:pt x="59006" y="324751"/>
                    <a:pt x="70913" y="298954"/>
                    <a:pt x="74088" y="279508"/>
                  </a:cubicBezTo>
                  <a:cubicBezTo>
                    <a:pt x="77263" y="260062"/>
                    <a:pt x="78850" y="239821"/>
                    <a:pt x="78850" y="224740"/>
                  </a:cubicBezTo>
                  <a:cubicBezTo>
                    <a:pt x="78850" y="209659"/>
                    <a:pt x="73294" y="199339"/>
                    <a:pt x="83613" y="184258"/>
                  </a:cubicBezTo>
                  <a:cubicBezTo>
                    <a:pt x="93932" y="169177"/>
                    <a:pt x="125285" y="146157"/>
                    <a:pt x="140763" y="134251"/>
                  </a:cubicBezTo>
                  <a:cubicBezTo>
                    <a:pt x="156241" y="122345"/>
                    <a:pt x="164179" y="114407"/>
                    <a:pt x="176482" y="112820"/>
                  </a:cubicBezTo>
                  <a:cubicBezTo>
                    <a:pt x="188785" y="111233"/>
                    <a:pt x="214978" y="125123"/>
                    <a:pt x="214581" y="124726"/>
                  </a:cubicBezTo>
                  <a:cubicBezTo>
                    <a:pt x="214184" y="124329"/>
                    <a:pt x="191167" y="106073"/>
                    <a:pt x="174101" y="110439"/>
                  </a:cubicBezTo>
                  <a:cubicBezTo>
                    <a:pt x="157035" y="114805"/>
                    <a:pt x="130047" y="137823"/>
                    <a:pt x="112188" y="150920"/>
                  </a:cubicBezTo>
                  <a:cubicBezTo>
                    <a:pt x="94329" y="164017"/>
                    <a:pt x="83216" y="183067"/>
                    <a:pt x="66944" y="189020"/>
                  </a:cubicBezTo>
                  <a:cubicBezTo>
                    <a:pt x="50672" y="194973"/>
                    <a:pt x="22493" y="199339"/>
                    <a:pt x="12174" y="189020"/>
                  </a:cubicBezTo>
                  <a:cubicBezTo>
                    <a:pt x="1855" y="178701"/>
                    <a:pt x="-5288" y="153302"/>
                    <a:pt x="5031" y="127108"/>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4" name="任意多边形 333"/>
            <p:cNvSpPr/>
            <p:nvPr/>
          </p:nvSpPr>
          <p:spPr>
            <a:xfrm>
              <a:off x="5724108" y="4115787"/>
              <a:ext cx="284912" cy="207165"/>
            </a:xfrm>
            <a:custGeom>
              <a:avLst/>
              <a:gdLst>
                <a:gd name="connsiteX0" fmla="*/ 124894 w 269179"/>
                <a:gd name="connsiteY0" fmla="*/ 11259 h 198539"/>
                <a:gd name="connsiteX1" fmla="*/ 17738 w 269179"/>
                <a:gd name="connsiteY1" fmla="*/ 85078 h 198539"/>
                <a:gd name="connsiteX2" fmla="*/ 3450 w 269179"/>
                <a:gd name="connsiteY2" fmla="*/ 175566 h 198539"/>
                <a:gd name="connsiteX3" fmla="*/ 53456 w 269179"/>
                <a:gd name="connsiteY3" fmla="*/ 196997 h 198539"/>
                <a:gd name="connsiteX4" fmla="*/ 132038 w 269179"/>
                <a:gd name="connsiteY4" fmla="*/ 144609 h 198539"/>
                <a:gd name="connsiteX5" fmla="*/ 201094 w 269179"/>
                <a:gd name="connsiteY5" fmla="*/ 106509 h 198539"/>
                <a:gd name="connsiteX6" fmla="*/ 253481 w 269179"/>
                <a:gd name="connsiteY6" fmla="*/ 92222 h 198539"/>
                <a:gd name="connsiteX7" fmla="*/ 267769 w 269179"/>
                <a:gd name="connsiteY7" fmla="*/ 44597 h 198539"/>
                <a:gd name="connsiteX8" fmla="*/ 224906 w 269179"/>
                <a:gd name="connsiteY8" fmla="*/ 4116 h 198539"/>
                <a:gd name="connsiteX9" fmla="*/ 124894 w 269179"/>
                <a:gd name="connsiteY9" fmla="*/ 11259 h 198539"/>
                <a:gd name="connsiteX0" fmla="*/ 122074 w 266359"/>
                <a:gd name="connsiteY0" fmla="*/ 11259 h 198539"/>
                <a:gd name="connsiteX1" fmla="*/ 29205 w 266359"/>
                <a:gd name="connsiteY1" fmla="*/ 85078 h 198539"/>
                <a:gd name="connsiteX2" fmla="*/ 630 w 266359"/>
                <a:gd name="connsiteY2" fmla="*/ 175566 h 198539"/>
                <a:gd name="connsiteX3" fmla="*/ 50636 w 266359"/>
                <a:gd name="connsiteY3" fmla="*/ 196997 h 198539"/>
                <a:gd name="connsiteX4" fmla="*/ 129218 w 266359"/>
                <a:gd name="connsiteY4" fmla="*/ 144609 h 198539"/>
                <a:gd name="connsiteX5" fmla="*/ 198274 w 266359"/>
                <a:gd name="connsiteY5" fmla="*/ 106509 h 198539"/>
                <a:gd name="connsiteX6" fmla="*/ 250661 w 266359"/>
                <a:gd name="connsiteY6" fmla="*/ 92222 h 198539"/>
                <a:gd name="connsiteX7" fmla="*/ 264949 w 266359"/>
                <a:gd name="connsiteY7" fmla="*/ 44597 h 198539"/>
                <a:gd name="connsiteX8" fmla="*/ 222086 w 266359"/>
                <a:gd name="connsiteY8" fmla="*/ 4116 h 198539"/>
                <a:gd name="connsiteX9" fmla="*/ 122074 w 266359"/>
                <a:gd name="connsiteY9" fmla="*/ 11259 h 198539"/>
                <a:gd name="connsiteX0" fmla="*/ 131387 w 275672"/>
                <a:gd name="connsiteY0" fmla="*/ 11259 h 198540"/>
                <a:gd name="connsiteX1" fmla="*/ 38518 w 275672"/>
                <a:gd name="connsiteY1" fmla="*/ 85078 h 198540"/>
                <a:gd name="connsiteX2" fmla="*/ 418 w 275672"/>
                <a:gd name="connsiteY2" fmla="*/ 175566 h 198540"/>
                <a:gd name="connsiteX3" fmla="*/ 59949 w 275672"/>
                <a:gd name="connsiteY3" fmla="*/ 196997 h 198540"/>
                <a:gd name="connsiteX4" fmla="*/ 138531 w 275672"/>
                <a:gd name="connsiteY4" fmla="*/ 144609 h 198540"/>
                <a:gd name="connsiteX5" fmla="*/ 207587 w 275672"/>
                <a:gd name="connsiteY5" fmla="*/ 106509 h 198540"/>
                <a:gd name="connsiteX6" fmla="*/ 259974 w 275672"/>
                <a:gd name="connsiteY6" fmla="*/ 92222 h 198540"/>
                <a:gd name="connsiteX7" fmla="*/ 274262 w 275672"/>
                <a:gd name="connsiteY7" fmla="*/ 44597 h 198540"/>
                <a:gd name="connsiteX8" fmla="*/ 231399 w 275672"/>
                <a:gd name="connsiteY8" fmla="*/ 4116 h 198540"/>
                <a:gd name="connsiteX9" fmla="*/ 131387 w 275672"/>
                <a:gd name="connsiteY9" fmla="*/ 11259 h 198540"/>
                <a:gd name="connsiteX0" fmla="*/ 131387 w 275672"/>
                <a:gd name="connsiteY0" fmla="*/ 11259 h 207504"/>
                <a:gd name="connsiteX1" fmla="*/ 38518 w 275672"/>
                <a:gd name="connsiteY1" fmla="*/ 85078 h 207504"/>
                <a:gd name="connsiteX2" fmla="*/ 418 w 275672"/>
                <a:gd name="connsiteY2" fmla="*/ 175566 h 207504"/>
                <a:gd name="connsiteX3" fmla="*/ 59949 w 275672"/>
                <a:gd name="connsiteY3" fmla="*/ 206522 h 207504"/>
                <a:gd name="connsiteX4" fmla="*/ 138531 w 275672"/>
                <a:gd name="connsiteY4" fmla="*/ 144609 h 207504"/>
                <a:gd name="connsiteX5" fmla="*/ 207587 w 275672"/>
                <a:gd name="connsiteY5" fmla="*/ 106509 h 207504"/>
                <a:gd name="connsiteX6" fmla="*/ 259974 w 275672"/>
                <a:gd name="connsiteY6" fmla="*/ 92222 h 207504"/>
                <a:gd name="connsiteX7" fmla="*/ 274262 w 275672"/>
                <a:gd name="connsiteY7" fmla="*/ 44597 h 207504"/>
                <a:gd name="connsiteX8" fmla="*/ 231399 w 275672"/>
                <a:gd name="connsiteY8" fmla="*/ 4116 h 207504"/>
                <a:gd name="connsiteX9" fmla="*/ 131387 w 275672"/>
                <a:gd name="connsiteY9" fmla="*/ 11259 h 207504"/>
                <a:gd name="connsiteX0" fmla="*/ 131387 w 276405"/>
                <a:gd name="connsiteY0" fmla="*/ 11259 h 207504"/>
                <a:gd name="connsiteX1" fmla="*/ 38518 w 276405"/>
                <a:gd name="connsiteY1" fmla="*/ 85078 h 207504"/>
                <a:gd name="connsiteX2" fmla="*/ 418 w 276405"/>
                <a:gd name="connsiteY2" fmla="*/ 175566 h 207504"/>
                <a:gd name="connsiteX3" fmla="*/ 59949 w 276405"/>
                <a:gd name="connsiteY3" fmla="*/ 206522 h 207504"/>
                <a:gd name="connsiteX4" fmla="*/ 138531 w 276405"/>
                <a:gd name="connsiteY4" fmla="*/ 144609 h 207504"/>
                <a:gd name="connsiteX5" fmla="*/ 207587 w 276405"/>
                <a:gd name="connsiteY5" fmla="*/ 106509 h 207504"/>
                <a:gd name="connsiteX6" fmla="*/ 264737 w 276405"/>
                <a:gd name="connsiteY6" fmla="*/ 99366 h 207504"/>
                <a:gd name="connsiteX7" fmla="*/ 274262 w 276405"/>
                <a:gd name="connsiteY7" fmla="*/ 44597 h 207504"/>
                <a:gd name="connsiteX8" fmla="*/ 231399 w 276405"/>
                <a:gd name="connsiteY8" fmla="*/ 4116 h 207504"/>
                <a:gd name="connsiteX9" fmla="*/ 131387 w 276405"/>
                <a:gd name="connsiteY9" fmla="*/ 11259 h 207504"/>
                <a:gd name="connsiteX0" fmla="*/ 131387 w 284912"/>
                <a:gd name="connsiteY0" fmla="*/ 10920 h 207165"/>
                <a:gd name="connsiteX1" fmla="*/ 38518 w 284912"/>
                <a:gd name="connsiteY1" fmla="*/ 84739 h 207165"/>
                <a:gd name="connsiteX2" fmla="*/ 418 w 284912"/>
                <a:gd name="connsiteY2" fmla="*/ 175227 h 207165"/>
                <a:gd name="connsiteX3" fmla="*/ 59949 w 284912"/>
                <a:gd name="connsiteY3" fmla="*/ 206183 h 207165"/>
                <a:gd name="connsiteX4" fmla="*/ 138531 w 284912"/>
                <a:gd name="connsiteY4" fmla="*/ 144270 h 207165"/>
                <a:gd name="connsiteX5" fmla="*/ 207587 w 284912"/>
                <a:gd name="connsiteY5" fmla="*/ 106170 h 207165"/>
                <a:gd name="connsiteX6" fmla="*/ 264737 w 284912"/>
                <a:gd name="connsiteY6" fmla="*/ 99027 h 207165"/>
                <a:gd name="connsiteX7" fmla="*/ 283787 w 284912"/>
                <a:gd name="connsiteY7" fmla="*/ 44258 h 207165"/>
                <a:gd name="connsiteX8" fmla="*/ 231399 w 284912"/>
                <a:gd name="connsiteY8" fmla="*/ 3777 h 207165"/>
                <a:gd name="connsiteX9" fmla="*/ 131387 w 284912"/>
                <a:gd name="connsiteY9" fmla="*/ 10920 h 20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12" h="207165">
                  <a:moveTo>
                    <a:pt x="131387" y="10920"/>
                  </a:moveTo>
                  <a:cubicBezTo>
                    <a:pt x="99240" y="24414"/>
                    <a:pt x="60346" y="57355"/>
                    <a:pt x="38518" y="84739"/>
                  </a:cubicBezTo>
                  <a:cubicBezTo>
                    <a:pt x="16690" y="112123"/>
                    <a:pt x="-3154" y="154986"/>
                    <a:pt x="418" y="175227"/>
                  </a:cubicBezTo>
                  <a:cubicBezTo>
                    <a:pt x="3990" y="195468"/>
                    <a:pt x="36930" y="211343"/>
                    <a:pt x="59949" y="206183"/>
                  </a:cubicBezTo>
                  <a:cubicBezTo>
                    <a:pt x="82968" y="201024"/>
                    <a:pt x="113925" y="160939"/>
                    <a:pt x="138531" y="144270"/>
                  </a:cubicBezTo>
                  <a:cubicBezTo>
                    <a:pt x="163137" y="127601"/>
                    <a:pt x="186553" y="113711"/>
                    <a:pt x="207587" y="106170"/>
                  </a:cubicBezTo>
                  <a:cubicBezTo>
                    <a:pt x="228621" y="98630"/>
                    <a:pt x="252037" y="109346"/>
                    <a:pt x="264737" y="99027"/>
                  </a:cubicBezTo>
                  <a:cubicBezTo>
                    <a:pt x="277437" y="88708"/>
                    <a:pt x="288550" y="58942"/>
                    <a:pt x="283787" y="44258"/>
                  </a:cubicBezTo>
                  <a:cubicBezTo>
                    <a:pt x="279024" y="29574"/>
                    <a:pt x="256799" y="9333"/>
                    <a:pt x="231399" y="3777"/>
                  </a:cubicBezTo>
                  <a:cubicBezTo>
                    <a:pt x="205999" y="-1779"/>
                    <a:pt x="163534" y="-2574"/>
                    <a:pt x="131387" y="10920"/>
                  </a:cubicBezTo>
                  <a:close/>
                </a:path>
              </a:pathLst>
            </a:custGeom>
            <a:solidFill>
              <a:schemeClr val="bg1"/>
            </a:solidFill>
            <a:ln>
              <a:noFill/>
            </a:ln>
            <a:effectLst>
              <a:softEdge rad="444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28" name="组合 327"/>
          <p:cNvGrpSpPr>
            <a:grpSpLocks noChangeAspect="1"/>
          </p:cNvGrpSpPr>
          <p:nvPr/>
        </p:nvGrpSpPr>
        <p:grpSpPr>
          <a:xfrm rot="17499946" flipH="1">
            <a:off x="5156528" y="3301515"/>
            <a:ext cx="441191" cy="468000"/>
            <a:chOff x="5558484" y="1680064"/>
            <a:chExt cx="3259272" cy="3457302"/>
          </a:xfrm>
          <a:effectLst>
            <a:outerShdw blurRad="50800" dist="38100" dir="2700000" algn="tl" rotWithShape="0">
              <a:prstClr val="black">
                <a:alpha val="40000"/>
              </a:prstClr>
            </a:outerShdw>
          </a:effectLst>
        </p:grpSpPr>
        <p:sp>
          <p:nvSpPr>
            <p:cNvPr id="329" name="任意多边形 328"/>
            <p:cNvSpPr/>
            <p:nvPr/>
          </p:nvSpPr>
          <p:spPr>
            <a:xfrm>
              <a:off x="5558484" y="1933750"/>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0" name="任意多边形 329"/>
            <p:cNvSpPr/>
            <p:nvPr/>
          </p:nvSpPr>
          <p:spPr>
            <a:xfrm>
              <a:off x="5952567" y="1680064"/>
              <a:ext cx="2386399" cy="3119057"/>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1" name="任意多边形 330"/>
            <p:cNvSpPr/>
            <p:nvPr/>
          </p:nvSpPr>
          <p:spPr>
            <a:xfrm>
              <a:off x="5771147" y="2004993"/>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24" name="组合 323"/>
          <p:cNvGrpSpPr>
            <a:grpSpLocks noChangeAspect="1"/>
          </p:cNvGrpSpPr>
          <p:nvPr/>
        </p:nvGrpSpPr>
        <p:grpSpPr>
          <a:xfrm rot="3682253" flipH="1">
            <a:off x="4789902" y="3341507"/>
            <a:ext cx="441191" cy="468000"/>
            <a:chOff x="5558484" y="1680064"/>
            <a:chExt cx="3259272" cy="3457302"/>
          </a:xfrm>
          <a:effectLst>
            <a:outerShdw blurRad="50800" dist="38100" dir="2700000" algn="tl" rotWithShape="0">
              <a:prstClr val="black">
                <a:alpha val="40000"/>
              </a:prstClr>
            </a:outerShdw>
          </a:effectLst>
        </p:grpSpPr>
        <p:sp>
          <p:nvSpPr>
            <p:cNvPr id="325" name="任意多边形 324"/>
            <p:cNvSpPr/>
            <p:nvPr/>
          </p:nvSpPr>
          <p:spPr>
            <a:xfrm>
              <a:off x="5558484" y="1933750"/>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6" name="任意多边形 325"/>
            <p:cNvSpPr/>
            <p:nvPr/>
          </p:nvSpPr>
          <p:spPr>
            <a:xfrm>
              <a:off x="5952567" y="1680064"/>
              <a:ext cx="2386399" cy="3119057"/>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7" name="任意多边形 326"/>
            <p:cNvSpPr/>
            <p:nvPr/>
          </p:nvSpPr>
          <p:spPr>
            <a:xfrm>
              <a:off x="5771147" y="2004993"/>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21" name="组合 320"/>
          <p:cNvGrpSpPr/>
          <p:nvPr/>
        </p:nvGrpSpPr>
        <p:grpSpPr>
          <a:xfrm rot="16422693">
            <a:off x="5100324" y="3048085"/>
            <a:ext cx="325661" cy="412054"/>
            <a:chOff x="5624254" y="3247248"/>
            <a:chExt cx="325661" cy="412054"/>
          </a:xfrm>
        </p:grpSpPr>
        <p:sp>
          <p:nvSpPr>
            <p:cNvPr id="322" name="任意多边形 321"/>
            <p:cNvSpPr/>
            <p:nvPr/>
          </p:nvSpPr>
          <p:spPr>
            <a:xfrm>
              <a:off x="5624254" y="3264003"/>
              <a:ext cx="325661" cy="39529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661" h="395299">
                  <a:moveTo>
                    <a:pt x="164565" y="34027"/>
                  </a:moveTo>
                  <a:cubicBezTo>
                    <a:pt x="199490" y="54665"/>
                    <a:pt x="236399" y="92765"/>
                    <a:pt x="262196" y="124515"/>
                  </a:cubicBezTo>
                  <a:cubicBezTo>
                    <a:pt x="287993" y="156265"/>
                    <a:pt x="310615" y="189999"/>
                    <a:pt x="319346" y="224527"/>
                  </a:cubicBezTo>
                  <a:cubicBezTo>
                    <a:pt x="328077" y="259055"/>
                    <a:pt x="328871" y="303506"/>
                    <a:pt x="314584" y="331684"/>
                  </a:cubicBezTo>
                  <a:cubicBezTo>
                    <a:pt x="300297" y="359862"/>
                    <a:pt x="264577" y="386452"/>
                    <a:pt x="233621" y="393596"/>
                  </a:cubicBezTo>
                  <a:cubicBezTo>
                    <a:pt x="202665" y="400740"/>
                    <a:pt x="146308" y="383674"/>
                    <a:pt x="128846" y="374546"/>
                  </a:cubicBezTo>
                  <a:cubicBezTo>
                    <a:pt x="111383" y="365418"/>
                    <a:pt x="122099" y="345971"/>
                    <a:pt x="128846" y="338827"/>
                  </a:cubicBezTo>
                  <a:cubicBezTo>
                    <a:pt x="135593" y="331683"/>
                    <a:pt x="156230" y="335256"/>
                    <a:pt x="169327" y="331684"/>
                  </a:cubicBezTo>
                  <a:cubicBezTo>
                    <a:pt x="182424" y="328112"/>
                    <a:pt x="204252" y="333668"/>
                    <a:pt x="207427" y="317396"/>
                  </a:cubicBezTo>
                  <a:cubicBezTo>
                    <a:pt x="210602" y="301124"/>
                    <a:pt x="199489" y="259849"/>
                    <a:pt x="188377" y="234052"/>
                  </a:cubicBezTo>
                  <a:cubicBezTo>
                    <a:pt x="177265" y="208255"/>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3" name="任意多边形 322"/>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18" name="组合 317"/>
          <p:cNvGrpSpPr/>
          <p:nvPr/>
        </p:nvGrpSpPr>
        <p:grpSpPr>
          <a:xfrm rot="5776144">
            <a:off x="4930424" y="2943979"/>
            <a:ext cx="325661" cy="412054"/>
            <a:chOff x="5624254" y="3247248"/>
            <a:chExt cx="325661" cy="412054"/>
          </a:xfrm>
        </p:grpSpPr>
        <p:sp>
          <p:nvSpPr>
            <p:cNvPr id="319" name="任意多边形 318"/>
            <p:cNvSpPr/>
            <p:nvPr/>
          </p:nvSpPr>
          <p:spPr>
            <a:xfrm>
              <a:off x="5624254" y="3264003"/>
              <a:ext cx="325661" cy="39529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661" h="395299">
                  <a:moveTo>
                    <a:pt x="164565" y="34027"/>
                  </a:moveTo>
                  <a:cubicBezTo>
                    <a:pt x="199490" y="54665"/>
                    <a:pt x="236399" y="92765"/>
                    <a:pt x="262196" y="124515"/>
                  </a:cubicBezTo>
                  <a:cubicBezTo>
                    <a:pt x="287993" y="156265"/>
                    <a:pt x="310615" y="189999"/>
                    <a:pt x="319346" y="224527"/>
                  </a:cubicBezTo>
                  <a:cubicBezTo>
                    <a:pt x="328077" y="259055"/>
                    <a:pt x="328871" y="303506"/>
                    <a:pt x="314584" y="331684"/>
                  </a:cubicBezTo>
                  <a:cubicBezTo>
                    <a:pt x="300297" y="359862"/>
                    <a:pt x="264577" y="386452"/>
                    <a:pt x="233621" y="393596"/>
                  </a:cubicBezTo>
                  <a:cubicBezTo>
                    <a:pt x="202665" y="400740"/>
                    <a:pt x="146308" y="383674"/>
                    <a:pt x="128846" y="374546"/>
                  </a:cubicBezTo>
                  <a:cubicBezTo>
                    <a:pt x="111383" y="365418"/>
                    <a:pt x="122099" y="345971"/>
                    <a:pt x="128846" y="338827"/>
                  </a:cubicBezTo>
                  <a:cubicBezTo>
                    <a:pt x="135593" y="331683"/>
                    <a:pt x="156230" y="335256"/>
                    <a:pt x="169327" y="331684"/>
                  </a:cubicBezTo>
                  <a:cubicBezTo>
                    <a:pt x="182424" y="328112"/>
                    <a:pt x="204252" y="333668"/>
                    <a:pt x="207427" y="317396"/>
                  </a:cubicBezTo>
                  <a:cubicBezTo>
                    <a:pt x="210602" y="301124"/>
                    <a:pt x="199489" y="259849"/>
                    <a:pt x="188377" y="234052"/>
                  </a:cubicBezTo>
                  <a:cubicBezTo>
                    <a:pt x="177265" y="208255"/>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0" name="任意多边形 319"/>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06" name="组合 305"/>
          <p:cNvGrpSpPr/>
          <p:nvPr/>
        </p:nvGrpSpPr>
        <p:grpSpPr>
          <a:xfrm rot="17206147">
            <a:off x="4733774" y="2891525"/>
            <a:ext cx="325661" cy="412054"/>
            <a:chOff x="5624254" y="3247248"/>
            <a:chExt cx="325661" cy="412054"/>
          </a:xfrm>
        </p:grpSpPr>
        <p:sp>
          <p:nvSpPr>
            <p:cNvPr id="307" name="任意多边形 306"/>
            <p:cNvSpPr/>
            <p:nvPr/>
          </p:nvSpPr>
          <p:spPr>
            <a:xfrm>
              <a:off x="5624254" y="3264003"/>
              <a:ext cx="325661" cy="39529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661" h="395299">
                  <a:moveTo>
                    <a:pt x="164565" y="34027"/>
                  </a:moveTo>
                  <a:cubicBezTo>
                    <a:pt x="199490" y="54665"/>
                    <a:pt x="236399" y="92765"/>
                    <a:pt x="262196" y="124515"/>
                  </a:cubicBezTo>
                  <a:cubicBezTo>
                    <a:pt x="287993" y="156265"/>
                    <a:pt x="310615" y="189999"/>
                    <a:pt x="319346" y="224527"/>
                  </a:cubicBezTo>
                  <a:cubicBezTo>
                    <a:pt x="328077" y="259055"/>
                    <a:pt x="328871" y="303506"/>
                    <a:pt x="314584" y="331684"/>
                  </a:cubicBezTo>
                  <a:cubicBezTo>
                    <a:pt x="300297" y="359862"/>
                    <a:pt x="264577" y="386452"/>
                    <a:pt x="233621" y="393596"/>
                  </a:cubicBezTo>
                  <a:cubicBezTo>
                    <a:pt x="202665" y="400740"/>
                    <a:pt x="146308" y="383674"/>
                    <a:pt x="128846" y="374546"/>
                  </a:cubicBezTo>
                  <a:cubicBezTo>
                    <a:pt x="111383" y="365418"/>
                    <a:pt x="122099" y="345971"/>
                    <a:pt x="128846" y="338827"/>
                  </a:cubicBezTo>
                  <a:cubicBezTo>
                    <a:pt x="135593" y="331683"/>
                    <a:pt x="156230" y="335256"/>
                    <a:pt x="169327" y="331684"/>
                  </a:cubicBezTo>
                  <a:cubicBezTo>
                    <a:pt x="182424" y="328112"/>
                    <a:pt x="204252" y="333668"/>
                    <a:pt x="207427" y="317396"/>
                  </a:cubicBezTo>
                  <a:cubicBezTo>
                    <a:pt x="210602" y="301124"/>
                    <a:pt x="199489" y="259849"/>
                    <a:pt x="188377" y="234052"/>
                  </a:cubicBezTo>
                  <a:cubicBezTo>
                    <a:pt x="177265" y="208255"/>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8" name="任意多边形 307"/>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33" name="组合 632"/>
          <p:cNvGrpSpPr/>
          <p:nvPr/>
        </p:nvGrpSpPr>
        <p:grpSpPr>
          <a:xfrm rot="18558516">
            <a:off x="7510153" y="2964307"/>
            <a:ext cx="284912" cy="389757"/>
            <a:chOff x="5724108" y="4115787"/>
            <a:chExt cx="284912" cy="389757"/>
          </a:xfrm>
        </p:grpSpPr>
        <p:sp>
          <p:nvSpPr>
            <p:cNvPr id="634" name="任意多边形 633"/>
            <p:cNvSpPr/>
            <p:nvPr/>
          </p:nvSpPr>
          <p:spPr>
            <a:xfrm>
              <a:off x="5740925" y="4125804"/>
              <a:ext cx="246080" cy="379740"/>
            </a:xfrm>
            <a:custGeom>
              <a:avLst/>
              <a:gdLst>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2734 w 239703"/>
                <a:gd name="connsiteY11" fmla="*/ 106938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0353 w 239703"/>
                <a:gd name="connsiteY11" fmla="*/ 116463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77484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65578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7469 w 238745"/>
                <a:gd name="connsiteY0" fmla="*/ 137894 h 397674"/>
                <a:gd name="connsiteX1" fmla="*/ 59857 w 238745"/>
                <a:gd name="connsiteY1" fmla="*/ 25976 h 397674"/>
                <a:gd name="connsiteX2" fmla="*/ 193207 w 238745"/>
                <a:gd name="connsiteY2" fmla="*/ 2163 h 397674"/>
                <a:gd name="connsiteX3" fmla="*/ 238451 w 238745"/>
                <a:gd name="connsiteY3" fmla="*/ 64076 h 397674"/>
                <a:gd name="connsiteX4" fmla="*/ 209876 w 238745"/>
                <a:gd name="connsiteY4" fmla="*/ 195044 h 397674"/>
                <a:gd name="connsiteX5" fmla="*/ 155107 w 238745"/>
                <a:gd name="connsiteY5" fmla="*/ 328394 h 397674"/>
                <a:gd name="connsiteX6" fmla="*/ 64620 w 238745"/>
                <a:gd name="connsiteY6" fmla="*/ 397451 h 397674"/>
                <a:gd name="connsiteX7" fmla="*/ 59857 w 238745"/>
                <a:gd name="connsiteY7" fmla="*/ 347444 h 397674"/>
                <a:gd name="connsiteX8" fmla="*/ 67001 w 238745"/>
                <a:gd name="connsiteY8" fmla="*/ 266482 h 397674"/>
                <a:gd name="connsiteX9" fmla="*/ 67001 w 238745"/>
                <a:gd name="connsiteY9" fmla="*/ 192663 h 397674"/>
                <a:gd name="connsiteX10" fmla="*/ 133676 w 238745"/>
                <a:gd name="connsiteY10" fmla="*/ 137894 h 397674"/>
                <a:gd name="connsiteX11" fmla="*/ 169395 w 238745"/>
                <a:gd name="connsiteY11" fmla="*/ 116463 h 397674"/>
                <a:gd name="connsiteX12" fmla="*/ 207494 w 238745"/>
                <a:gd name="connsiteY12" fmla="*/ 128369 h 397674"/>
                <a:gd name="connsiteX13" fmla="*/ 181301 w 238745"/>
                <a:gd name="connsiteY13" fmla="*/ 111701 h 397674"/>
                <a:gd name="connsiteX14" fmla="*/ 105101 w 238745"/>
                <a:gd name="connsiteY14" fmla="*/ 154563 h 397674"/>
                <a:gd name="connsiteX15" fmla="*/ 74145 w 238745"/>
                <a:gd name="connsiteY15" fmla="*/ 206951 h 397674"/>
                <a:gd name="connsiteX16" fmla="*/ 7469 w 238745"/>
                <a:gd name="connsiteY16" fmla="*/ 190282 h 397674"/>
                <a:gd name="connsiteX17" fmla="*/ 7469 w 238745"/>
                <a:gd name="connsiteY17" fmla="*/ 137894 h 397674"/>
                <a:gd name="connsiteX0" fmla="*/ 6549 w 237825"/>
                <a:gd name="connsiteY0" fmla="*/ 137894 h 397674"/>
                <a:gd name="connsiteX1" fmla="*/ 58937 w 237825"/>
                <a:gd name="connsiteY1" fmla="*/ 25976 h 397674"/>
                <a:gd name="connsiteX2" fmla="*/ 192287 w 237825"/>
                <a:gd name="connsiteY2" fmla="*/ 2163 h 397674"/>
                <a:gd name="connsiteX3" fmla="*/ 237531 w 237825"/>
                <a:gd name="connsiteY3" fmla="*/ 64076 h 397674"/>
                <a:gd name="connsiteX4" fmla="*/ 208956 w 237825"/>
                <a:gd name="connsiteY4" fmla="*/ 195044 h 397674"/>
                <a:gd name="connsiteX5" fmla="*/ 154187 w 237825"/>
                <a:gd name="connsiteY5" fmla="*/ 328394 h 397674"/>
                <a:gd name="connsiteX6" fmla="*/ 63700 w 237825"/>
                <a:gd name="connsiteY6" fmla="*/ 397451 h 397674"/>
                <a:gd name="connsiteX7" fmla="*/ 58937 w 237825"/>
                <a:gd name="connsiteY7" fmla="*/ 347444 h 397674"/>
                <a:gd name="connsiteX8" fmla="*/ 66081 w 237825"/>
                <a:gd name="connsiteY8" fmla="*/ 266482 h 397674"/>
                <a:gd name="connsiteX9" fmla="*/ 66081 w 237825"/>
                <a:gd name="connsiteY9" fmla="*/ 192663 h 397674"/>
                <a:gd name="connsiteX10" fmla="*/ 132756 w 237825"/>
                <a:gd name="connsiteY10" fmla="*/ 137894 h 397674"/>
                <a:gd name="connsiteX11" fmla="*/ 168475 w 237825"/>
                <a:gd name="connsiteY11" fmla="*/ 116463 h 397674"/>
                <a:gd name="connsiteX12" fmla="*/ 206574 w 237825"/>
                <a:gd name="connsiteY12" fmla="*/ 128369 h 397674"/>
                <a:gd name="connsiteX13" fmla="*/ 180381 w 237825"/>
                <a:gd name="connsiteY13" fmla="*/ 111701 h 397674"/>
                <a:gd name="connsiteX14" fmla="*/ 104181 w 237825"/>
                <a:gd name="connsiteY14" fmla="*/ 154563 h 397674"/>
                <a:gd name="connsiteX15" fmla="*/ 58937 w 237825"/>
                <a:gd name="connsiteY15" fmla="*/ 192663 h 397674"/>
                <a:gd name="connsiteX16" fmla="*/ 6549 w 237825"/>
                <a:gd name="connsiteY16" fmla="*/ 190282 h 397674"/>
                <a:gd name="connsiteX17" fmla="*/ 6549 w 237825"/>
                <a:gd name="connsiteY17" fmla="*/ 137894 h 397674"/>
                <a:gd name="connsiteX0" fmla="*/ 6549 w 237825"/>
                <a:gd name="connsiteY0" fmla="*/ 137894 h 397657"/>
                <a:gd name="connsiteX1" fmla="*/ 58937 w 237825"/>
                <a:gd name="connsiteY1" fmla="*/ 25976 h 397657"/>
                <a:gd name="connsiteX2" fmla="*/ 192287 w 237825"/>
                <a:gd name="connsiteY2" fmla="*/ 2163 h 397657"/>
                <a:gd name="connsiteX3" fmla="*/ 237531 w 237825"/>
                <a:gd name="connsiteY3" fmla="*/ 64076 h 397657"/>
                <a:gd name="connsiteX4" fmla="*/ 208956 w 237825"/>
                <a:gd name="connsiteY4" fmla="*/ 195044 h 397657"/>
                <a:gd name="connsiteX5" fmla="*/ 154187 w 237825"/>
                <a:gd name="connsiteY5" fmla="*/ 328394 h 397657"/>
                <a:gd name="connsiteX6" fmla="*/ 63700 w 237825"/>
                <a:gd name="connsiteY6" fmla="*/ 397451 h 397657"/>
                <a:gd name="connsiteX7" fmla="*/ 58937 w 237825"/>
                <a:gd name="connsiteY7" fmla="*/ 347444 h 397657"/>
                <a:gd name="connsiteX8" fmla="*/ 66081 w 237825"/>
                <a:gd name="connsiteY8" fmla="*/ 283151 h 397657"/>
                <a:gd name="connsiteX9" fmla="*/ 66081 w 237825"/>
                <a:gd name="connsiteY9" fmla="*/ 192663 h 397657"/>
                <a:gd name="connsiteX10" fmla="*/ 132756 w 237825"/>
                <a:gd name="connsiteY10" fmla="*/ 137894 h 397657"/>
                <a:gd name="connsiteX11" fmla="*/ 168475 w 237825"/>
                <a:gd name="connsiteY11" fmla="*/ 116463 h 397657"/>
                <a:gd name="connsiteX12" fmla="*/ 206574 w 237825"/>
                <a:gd name="connsiteY12" fmla="*/ 128369 h 397657"/>
                <a:gd name="connsiteX13" fmla="*/ 180381 w 237825"/>
                <a:gd name="connsiteY13" fmla="*/ 111701 h 397657"/>
                <a:gd name="connsiteX14" fmla="*/ 104181 w 237825"/>
                <a:gd name="connsiteY14" fmla="*/ 154563 h 397657"/>
                <a:gd name="connsiteX15" fmla="*/ 58937 w 237825"/>
                <a:gd name="connsiteY15" fmla="*/ 192663 h 397657"/>
                <a:gd name="connsiteX16" fmla="*/ 6549 w 237825"/>
                <a:gd name="connsiteY16" fmla="*/ 190282 h 397657"/>
                <a:gd name="connsiteX17" fmla="*/ 6549 w 237825"/>
                <a:gd name="connsiteY17" fmla="*/ 137894 h 397657"/>
                <a:gd name="connsiteX0" fmla="*/ 6549 w 237825"/>
                <a:gd name="connsiteY0" fmla="*/ 137894 h 397602"/>
                <a:gd name="connsiteX1" fmla="*/ 58937 w 237825"/>
                <a:gd name="connsiteY1" fmla="*/ 25976 h 397602"/>
                <a:gd name="connsiteX2" fmla="*/ 192287 w 237825"/>
                <a:gd name="connsiteY2" fmla="*/ 2163 h 397602"/>
                <a:gd name="connsiteX3" fmla="*/ 237531 w 237825"/>
                <a:gd name="connsiteY3" fmla="*/ 64076 h 397602"/>
                <a:gd name="connsiteX4" fmla="*/ 208956 w 237825"/>
                <a:gd name="connsiteY4" fmla="*/ 195044 h 397602"/>
                <a:gd name="connsiteX5" fmla="*/ 154187 w 237825"/>
                <a:gd name="connsiteY5" fmla="*/ 328394 h 397602"/>
                <a:gd name="connsiteX6" fmla="*/ 63700 w 237825"/>
                <a:gd name="connsiteY6" fmla="*/ 397451 h 397602"/>
                <a:gd name="connsiteX7" fmla="*/ 51793 w 237825"/>
                <a:gd name="connsiteY7" fmla="*/ 345063 h 397602"/>
                <a:gd name="connsiteX8" fmla="*/ 66081 w 237825"/>
                <a:gd name="connsiteY8" fmla="*/ 283151 h 397602"/>
                <a:gd name="connsiteX9" fmla="*/ 66081 w 237825"/>
                <a:gd name="connsiteY9" fmla="*/ 192663 h 397602"/>
                <a:gd name="connsiteX10" fmla="*/ 132756 w 237825"/>
                <a:gd name="connsiteY10" fmla="*/ 137894 h 397602"/>
                <a:gd name="connsiteX11" fmla="*/ 168475 w 237825"/>
                <a:gd name="connsiteY11" fmla="*/ 116463 h 397602"/>
                <a:gd name="connsiteX12" fmla="*/ 206574 w 237825"/>
                <a:gd name="connsiteY12" fmla="*/ 128369 h 397602"/>
                <a:gd name="connsiteX13" fmla="*/ 180381 w 237825"/>
                <a:gd name="connsiteY13" fmla="*/ 111701 h 397602"/>
                <a:gd name="connsiteX14" fmla="*/ 104181 w 237825"/>
                <a:gd name="connsiteY14" fmla="*/ 154563 h 397602"/>
                <a:gd name="connsiteX15" fmla="*/ 58937 w 237825"/>
                <a:gd name="connsiteY15" fmla="*/ 192663 h 397602"/>
                <a:gd name="connsiteX16" fmla="*/ 6549 w 237825"/>
                <a:gd name="connsiteY16" fmla="*/ 190282 h 397602"/>
                <a:gd name="connsiteX17" fmla="*/ 6549 w 237825"/>
                <a:gd name="connsiteY17" fmla="*/ 137894 h 397602"/>
                <a:gd name="connsiteX0" fmla="*/ 6549 w 237825"/>
                <a:gd name="connsiteY0" fmla="*/ 137894 h 390487"/>
                <a:gd name="connsiteX1" fmla="*/ 58937 w 237825"/>
                <a:gd name="connsiteY1" fmla="*/ 25976 h 390487"/>
                <a:gd name="connsiteX2" fmla="*/ 192287 w 237825"/>
                <a:gd name="connsiteY2" fmla="*/ 2163 h 390487"/>
                <a:gd name="connsiteX3" fmla="*/ 237531 w 237825"/>
                <a:gd name="connsiteY3" fmla="*/ 64076 h 390487"/>
                <a:gd name="connsiteX4" fmla="*/ 208956 w 237825"/>
                <a:gd name="connsiteY4" fmla="*/ 195044 h 390487"/>
                <a:gd name="connsiteX5" fmla="*/ 154187 w 237825"/>
                <a:gd name="connsiteY5" fmla="*/ 328394 h 390487"/>
                <a:gd name="connsiteX6" fmla="*/ 58938 w 237825"/>
                <a:gd name="connsiteY6" fmla="*/ 390308 h 390487"/>
                <a:gd name="connsiteX7" fmla="*/ 51793 w 237825"/>
                <a:gd name="connsiteY7" fmla="*/ 345063 h 390487"/>
                <a:gd name="connsiteX8" fmla="*/ 66081 w 237825"/>
                <a:gd name="connsiteY8" fmla="*/ 283151 h 390487"/>
                <a:gd name="connsiteX9" fmla="*/ 66081 w 237825"/>
                <a:gd name="connsiteY9" fmla="*/ 192663 h 390487"/>
                <a:gd name="connsiteX10" fmla="*/ 132756 w 237825"/>
                <a:gd name="connsiteY10" fmla="*/ 137894 h 390487"/>
                <a:gd name="connsiteX11" fmla="*/ 168475 w 237825"/>
                <a:gd name="connsiteY11" fmla="*/ 116463 h 390487"/>
                <a:gd name="connsiteX12" fmla="*/ 206574 w 237825"/>
                <a:gd name="connsiteY12" fmla="*/ 128369 h 390487"/>
                <a:gd name="connsiteX13" fmla="*/ 180381 w 237825"/>
                <a:gd name="connsiteY13" fmla="*/ 111701 h 390487"/>
                <a:gd name="connsiteX14" fmla="*/ 104181 w 237825"/>
                <a:gd name="connsiteY14" fmla="*/ 154563 h 390487"/>
                <a:gd name="connsiteX15" fmla="*/ 58937 w 237825"/>
                <a:gd name="connsiteY15" fmla="*/ 192663 h 390487"/>
                <a:gd name="connsiteX16" fmla="*/ 6549 w 237825"/>
                <a:gd name="connsiteY16" fmla="*/ 190282 h 390487"/>
                <a:gd name="connsiteX17" fmla="*/ 6549 w 237825"/>
                <a:gd name="connsiteY17" fmla="*/ 137894 h 390487"/>
                <a:gd name="connsiteX0" fmla="*/ 6549 w 237825"/>
                <a:gd name="connsiteY0" fmla="*/ 137894 h 383383"/>
                <a:gd name="connsiteX1" fmla="*/ 58937 w 237825"/>
                <a:gd name="connsiteY1" fmla="*/ 25976 h 383383"/>
                <a:gd name="connsiteX2" fmla="*/ 192287 w 237825"/>
                <a:gd name="connsiteY2" fmla="*/ 2163 h 383383"/>
                <a:gd name="connsiteX3" fmla="*/ 237531 w 237825"/>
                <a:gd name="connsiteY3" fmla="*/ 64076 h 383383"/>
                <a:gd name="connsiteX4" fmla="*/ 208956 w 237825"/>
                <a:gd name="connsiteY4" fmla="*/ 195044 h 383383"/>
                <a:gd name="connsiteX5" fmla="*/ 154187 w 237825"/>
                <a:gd name="connsiteY5" fmla="*/ 328394 h 383383"/>
                <a:gd name="connsiteX6" fmla="*/ 70844 w 237825"/>
                <a:gd name="connsiteY6" fmla="*/ 383164 h 383383"/>
                <a:gd name="connsiteX7" fmla="*/ 51793 w 237825"/>
                <a:gd name="connsiteY7" fmla="*/ 345063 h 383383"/>
                <a:gd name="connsiteX8" fmla="*/ 66081 w 237825"/>
                <a:gd name="connsiteY8" fmla="*/ 283151 h 383383"/>
                <a:gd name="connsiteX9" fmla="*/ 66081 w 237825"/>
                <a:gd name="connsiteY9" fmla="*/ 192663 h 383383"/>
                <a:gd name="connsiteX10" fmla="*/ 132756 w 237825"/>
                <a:gd name="connsiteY10" fmla="*/ 137894 h 383383"/>
                <a:gd name="connsiteX11" fmla="*/ 168475 w 237825"/>
                <a:gd name="connsiteY11" fmla="*/ 116463 h 383383"/>
                <a:gd name="connsiteX12" fmla="*/ 206574 w 237825"/>
                <a:gd name="connsiteY12" fmla="*/ 128369 h 383383"/>
                <a:gd name="connsiteX13" fmla="*/ 180381 w 237825"/>
                <a:gd name="connsiteY13" fmla="*/ 111701 h 383383"/>
                <a:gd name="connsiteX14" fmla="*/ 104181 w 237825"/>
                <a:gd name="connsiteY14" fmla="*/ 154563 h 383383"/>
                <a:gd name="connsiteX15" fmla="*/ 58937 w 237825"/>
                <a:gd name="connsiteY15" fmla="*/ 192663 h 383383"/>
                <a:gd name="connsiteX16" fmla="*/ 6549 w 237825"/>
                <a:gd name="connsiteY16" fmla="*/ 190282 h 383383"/>
                <a:gd name="connsiteX17" fmla="*/ 6549 w 237825"/>
                <a:gd name="connsiteY17" fmla="*/ 137894 h 383383"/>
                <a:gd name="connsiteX0" fmla="*/ 6549 w 237755"/>
                <a:gd name="connsiteY0" fmla="*/ 144440 h 389929"/>
                <a:gd name="connsiteX1" fmla="*/ 58937 w 237755"/>
                <a:gd name="connsiteY1" fmla="*/ 32522 h 389929"/>
                <a:gd name="connsiteX2" fmla="*/ 194668 w 237755"/>
                <a:gd name="connsiteY2" fmla="*/ 1565 h 389929"/>
                <a:gd name="connsiteX3" fmla="*/ 237531 w 237755"/>
                <a:gd name="connsiteY3" fmla="*/ 70622 h 389929"/>
                <a:gd name="connsiteX4" fmla="*/ 208956 w 237755"/>
                <a:gd name="connsiteY4" fmla="*/ 201590 h 389929"/>
                <a:gd name="connsiteX5" fmla="*/ 154187 w 237755"/>
                <a:gd name="connsiteY5" fmla="*/ 334940 h 389929"/>
                <a:gd name="connsiteX6" fmla="*/ 70844 w 237755"/>
                <a:gd name="connsiteY6" fmla="*/ 389710 h 389929"/>
                <a:gd name="connsiteX7" fmla="*/ 51793 w 237755"/>
                <a:gd name="connsiteY7" fmla="*/ 351609 h 389929"/>
                <a:gd name="connsiteX8" fmla="*/ 66081 w 237755"/>
                <a:gd name="connsiteY8" fmla="*/ 289697 h 389929"/>
                <a:gd name="connsiteX9" fmla="*/ 66081 w 237755"/>
                <a:gd name="connsiteY9" fmla="*/ 199209 h 389929"/>
                <a:gd name="connsiteX10" fmla="*/ 132756 w 237755"/>
                <a:gd name="connsiteY10" fmla="*/ 144440 h 389929"/>
                <a:gd name="connsiteX11" fmla="*/ 168475 w 237755"/>
                <a:gd name="connsiteY11" fmla="*/ 123009 h 389929"/>
                <a:gd name="connsiteX12" fmla="*/ 206574 w 237755"/>
                <a:gd name="connsiteY12" fmla="*/ 134915 h 389929"/>
                <a:gd name="connsiteX13" fmla="*/ 180381 w 237755"/>
                <a:gd name="connsiteY13" fmla="*/ 118247 h 389929"/>
                <a:gd name="connsiteX14" fmla="*/ 104181 w 237755"/>
                <a:gd name="connsiteY14" fmla="*/ 161109 h 389929"/>
                <a:gd name="connsiteX15" fmla="*/ 58937 w 237755"/>
                <a:gd name="connsiteY15" fmla="*/ 199209 h 389929"/>
                <a:gd name="connsiteX16" fmla="*/ 6549 w 237755"/>
                <a:gd name="connsiteY16" fmla="*/ 196828 h 389929"/>
                <a:gd name="connsiteX17" fmla="*/ 6549 w 237755"/>
                <a:gd name="connsiteY17" fmla="*/ 144440 h 389929"/>
                <a:gd name="connsiteX0" fmla="*/ 7001 w 238207"/>
                <a:gd name="connsiteY0" fmla="*/ 143544 h 389033"/>
                <a:gd name="connsiteX1" fmla="*/ 66532 w 238207"/>
                <a:gd name="connsiteY1" fmla="*/ 41151 h 389033"/>
                <a:gd name="connsiteX2" fmla="*/ 195120 w 238207"/>
                <a:gd name="connsiteY2" fmla="*/ 669 h 389033"/>
                <a:gd name="connsiteX3" fmla="*/ 237983 w 238207"/>
                <a:gd name="connsiteY3" fmla="*/ 69726 h 389033"/>
                <a:gd name="connsiteX4" fmla="*/ 209408 w 238207"/>
                <a:gd name="connsiteY4" fmla="*/ 200694 h 389033"/>
                <a:gd name="connsiteX5" fmla="*/ 154639 w 238207"/>
                <a:gd name="connsiteY5" fmla="*/ 334044 h 389033"/>
                <a:gd name="connsiteX6" fmla="*/ 71296 w 238207"/>
                <a:gd name="connsiteY6" fmla="*/ 388814 h 389033"/>
                <a:gd name="connsiteX7" fmla="*/ 52245 w 238207"/>
                <a:gd name="connsiteY7" fmla="*/ 350713 h 389033"/>
                <a:gd name="connsiteX8" fmla="*/ 66533 w 238207"/>
                <a:gd name="connsiteY8" fmla="*/ 288801 h 389033"/>
                <a:gd name="connsiteX9" fmla="*/ 66533 w 238207"/>
                <a:gd name="connsiteY9" fmla="*/ 198313 h 389033"/>
                <a:gd name="connsiteX10" fmla="*/ 133208 w 238207"/>
                <a:gd name="connsiteY10" fmla="*/ 143544 h 389033"/>
                <a:gd name="connsiteX11" fmla="*/ 168927 w 238207"/>
                <a:gd name="connsiteY11" fmla="*/ 122113 h 389033"/>
                <a:gd name="connsiteX12" fmla="*/ 207026 w 238207"/>
                <a:gd name="connsiteY12" fmla="*/ 134019 h 389033"/>
                <a:gd name="connsiteX13" fmla="*/ 180833 w 238207"/>
                <a:gd name="connsiteY13" fmla="*/ 117351 h 389033"/>
                <a:gd name="connsiteX14" fmla="*/ 104633 w 238207"/>
                <a:gd name="connsiteY14" fmla="*/ 160213 h 389033"/>
                <a:gd name="connsiteX15" fmla="*/ 59389 w 238207"/>
                <a:gd name="connsiteY15" fmla="*/ 198313 h 389033"/>
                <a:gd name="connsiteX16" fmla="*/ 7001 w 238207"/>
                <a:gd name="connsiteY16" fmla="*/ 195932 h 389033"/>
                <a:gd name="connsiteX17" fmla="*/ 7001 w 238207"/>
                <a:gd name="connsiteY17" fmla="*/ 143544 h 389033"/>
                <a:gd name="connsiteX0" fmla="*/ 4269 w 245000"/>
                <a:gd name="connsiteY0" fmla="*/ 136373 h 389005"/>
                <a:gd name="connsiteX1" fmla="*/ 73325 w 245000"/>
                <a:gd name="connsiteY1" fmla="*/ 41123 h 389005"/>
                <a:gd name="connsiteX2" fmla="*/ 201913 w 245000"/>
                <a:gd name="connsiteY2" fmla="*/ 641 h 389005"/>
                <a:gd name="connsiteX3" fmla="*/ 244776 w 245000"/>
                <a:gd name="connsiteY3" fmla="*/ 69698 h 389005"/>
                <a:gd name="connsiteX4" fmla="*/ 216201 w 245000"/>
                <a:gd name="connsiteY4" fmla="*/ 200666 h 389005"/>
                <a:gd name="connsiteX5" fmla="*/ 161432 w 245000"/>
                <a:gd name="connsiteY5" fmla="*/ 334016 h 389005"/>
                <a:gd name="connsiteX6" fmla="*/ 78089 w 245000"/>
                <a:gd name="connsiteY6" fmla="*/ 388786 h 389005"/>
                <a:gd name="connsiteX7" fmla="*/ 59038 w 245000"/>
                <a:gd name="connsiteY7" fmla="*/ 350685 h 389005"/>
                <a:gd name="connsiteX8" fmla="*/ 73326 w 245000"/>
                <a:gd name="connsiteY8" fmla="*/ 288773 h 389005"/>
                <a:gd name="connsiteX9" fmla="*/ 73326 w 245000"/>
                <a:gd name="connsiteY9" fmla="*/ 198285 h 389005"/>
                <a:gd name="connsiteX10" fmla="*/ 140001 w 245000"/>
                <a:gd name="connsiteY10" fmla="*/ 143516 h 389005"/>
                <a:gd name="connsiteX11" fmla="*/ 175720 w 245000"/>
                <a:gd name="connsiteY11" fmla="*/ 122085 h 389005"/>
                <a:gd name="connsiteX12" fmla="*/ 213819 w 245000"/>
                <a:gd name="connsiteY12" fmla="*/ 133991 h 389005"/>
                <a:gd name="connsiteX13" fmla="*/ 187626 w 245000"/>
                <a:gd name="connsiteY13" fmla="*/ 117323 h 389005"/>
                <a:gd name="connsiteX14" fmla="*/ 111426 w 245000"/>
                <a:gd name="connsiteY14" fmla="*/ 160185 h 389005"/>
                <a:gd name="connsiteX15" fmla="*/ 66182 w 245000"/>
                <a:gd name="connsiteY15" fmla="*/ 198285 h 389005"/>
                <a:gd name="connsiteX16" fmla="*/ 13794 w 245000"/>
                <a:gd name="connsiteY16" fmla="*/ 195904 h 389005"/>
                <a:gd name="connsiteX17" fmla="*/ 4269 w 245000"/>
                <a:gd name="connsiteY17" fmla="*/ 136373 h 389005"/>
                <a:gd name="connsiteX0" fmla="*/ 5031 w 245762"/>
                <a:gd name="connsiteY0" fmla="*/ 136373 h 389005"/>
                <a:gd name="connsiteX1" fmla="*/ 74087 w 245762"/>
                <a:gd name="connsiteY1" fmla="*/ 41123 h 389005"/>
                <a:gd name="connsiteX2" fmla="*/ 202675 w 245762"/>
                <a:gd name="connsiteY2" fmla="*/ 641 h 389005"/>
                <a:gd name="connsiteX3" fmla="*/ 245538 w 245762"/>
                <a:gd name="connsiteY3" fmla="*/ 69698 h 389005"/>
                <a:gd name="connsiteX4" fmla="*/ 216963 w 245762"/>
                <a:gd name="connsiteY4" fmla="*/ 200666 h 389005"/>
                <a:gd name="connsiteX5" fmla="*/ 162194 w 245762"/>
                <a:gd name="connsiteY5" fmla="*/ 334016 h 389005"/>
                <a:gd name="connsiteX6" fmla="*/ 78851 w 245762"/>
                <a:gd name="connsiteY6" fmla="*/ 388786 h 389005"/>
                <a:gd name="connsiteX7" fmla="*/ 59800 w 245762"/>
                <a:gd name="connsiteY7" fmla="*/ 350685 h 389005"/>
                <a:gd name="connsiteX8" fmla="*/ 74088 w 245762"/>
                <a:gd name="connsiteY8" fmla="*/ 288773 h 389005"/>
                <a:gd name="connsiteX9" fmla="*/ 74088 w 245762"/>
                <a:gd name="connsiteY9" fmla="*/ 198285 h 389005"/>
                <a:gd name="connsiteX10" fmla="*/ 140763 w 245762"/>
                <a:gd name="connsiteY10" fmla="*/ 143516 h 389005"/>
                <a:gd name="connsiteX11" fmla="*/ 176482 w 245762"/>
                <a:gd name="connsiteY11" fmla="*/ 122085 h 389005"/>
                <a:gd name="connsiteX12" fmla="*/ 214581 w 245762"/>
                <a:gd name="connsiteY12" fmla="*/ 133991 h 389005"/>
                <a:gd name="connsiteX13" fmla="*/ 188388 w 245762"/>
                <a:gd name="connsiteY13" fmla="*/ 117323 h 389005"/>
                <a:gd name="connsiteX14" fmla="*/ 112188 w 245762"/>
                <a:gd name="connsiteY14" fmla="*/ 160185 h 389005"/>
                <a:gd name="connsiteX15" fmla="*/ 66944 w 245762"/>
                <a:gd name="connsiteY15" fmla="*/ 198285 h 389005"/>
                <a:gd name="connsiteX16" fmla="*/ 12174 w 245762"/>
                <a:gd name="connsiteY16" fmla="*/ 198285 h 389005"/>
                <a:gd name="connsiteX17" fmla="*/ 5031 w 245762"/>
                <a:gd name="connsiteY17" fmla="*/ 136373 h 389005"/>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8388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1244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74101 w 246080"/>
                <a:gd name="connsiteY13" fmla="*/ 110439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74088 w 246080"/>
                <a:gd name="connsiteY10" fmla="*/ 189020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83613 w 246080"/>
                <a:gd name="connsiteY10" fmla="*/ 184258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080" h="379740">
                  <a:moveTo>
                    <a:pt x="5031" y="127108"/>
                  </a:moveTo>
                  <a:cubicBezTo>
                    <a:pt x="15350" y="100914"/>
                    <a:pt x="42734" y="52893"/>
                    <a:pt x="74087" y="31858"/>
                  </a:cubicBezTo>
                  <a:cubicBezTo>
                    <a:pt x="105440" y="10824"/>
                    <a:pt x="164575" y="-3861"/>
                    <a:pt x="193150" y="901"/>
                  </a:cubicBezTo>
                  <a:cubicBezTo>
                    <a:pt x="221725" y="5663"/>
                    <a:pt x="241569" y="28683"/>
                    <a:pt x="245538" y="60433"/>
                  </a:cubicBezTo>
                  <a:cubicBezTo>
                    <a:pt x="249507" y="92183"/>
                    <a:pt x="230854" y="147348"/>
                    <a:pt x="216963" y="191401"/>
                  </a:cubicBezTo>
                  <a:cubicBezTo>
                    <a:pt x="203072" y="235454"/>
                    <a:pt x="185213" y="293398"/>
                    <a:pt x="162194" y="324751"/>
                  </a:cubicBezTo>
                  <a:cubicBezTo>
                    <a:pt x="139175" y="356104"/>
                    <a:pt x="95917" y="376743"/>
                    <a:pt x="78851" y="379521"/>
                  </a:cubicBezTo>
                  <a:cubicBezTo>
                    <a:pt x="61785" y="382299"/>
                    <a:pt x="60594" y="358089"/>
                    <a:pt x="59800" y="341420"/>
                  </a:cubicBezTo>
                  <a:cubicBezTo>
                    <a:pt x="59006" y="324751"/>
                    <a:pt x="70913" y="298954"/>
                    <a:pt x="74088" y="279508"/>
                  </a:cubicBezTo>
                  <a:cubicBezTo>
                    <a:pt x="77263" y="260062"/>
                    <a:pt x="78850" y="239821"/>
                    <a:pt x="78850" y="224740"/>
                  </a:cubicBezTo>
                  <a:cubicBezTo>
                    <a:pt x="78850" y="209659"/>
                    <a:pt x="73294" y="199339"/>
                    <a:pt x="83613" y="184258"/>
                  </a:cubicBezTo>
                  <a:cubicBezTo>
                    <a:pt x="93932" y="169177"/>
                    <a:pt x="125285" y="146157"/>
                    <a:pt x="140763" y="134251"/>
                  </a:cubicBezTo>
                  <a:cubicBezTo>
                    <a:pt x="156241" y="122345"/>
                    <a:pt x="164179" y="114407"/>
                    <a:pt x="176482" y="112820"/>
                  </a:cubicBezTo>
                  <a:cubicBezTo>
                    <a:pt x="188785" y="111233"/>
                    <a:pt x="214978" y="125123"/>
                    <a:pt x="214581" y="124726"/>
                  </a:cubicBezTo>
                  <a:cubicBezTo>
                    <a:pt x="214184" y="124329"/>
                    <a:pt x="191167" y="106073"/>
                    <a:pt x="174101" y="110439"/>
                  </a:cubicBezTo>
                  <a:cubicBezTo>
                    <a:pt x="157035" y="114805"/>
                    <a:pt x="130047" y="137823"/>
                    <a:pt x="112188" y="150920"/>
                  </a:cubicBezTo>
                  <a:cubicBezTo>
                    <a:pt x="94329" y="164017"/>
                    <a:pt x="83216" y="183067"/>
                    <a:pt x="66944" y="189020"/>
                  </a:cubicBezTo>
                  <a:cubicBezTo>
                    <a:pt x="50672" y="194973"/>
                    <a:pt x="22493" y="199339"/>
                    <a:pt x="12174" y="189020"/>
                  </a:cubicBezTo>
                  <a:cubicBezTo>
                    <a:pt x="1855" y="178701"/>
                    <a:pt x="-5288" y="153302"/>
                    <a:pt x="5031" y="127108"/>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5" name="任意多边形 634"/>
            <p:cNvSpPr/>
            <p:nvPr/>
          </p:nvSpPr>
          <p:spPr>
            <a:xfrm>
              <a:off x="5724108" y="4115787"/>
              <a:ext cx="284912" cy="207165"/>
            </a:xfrm>
            <a:custGeom>
              <a:avLst/>
              <a:gdLst>
                <a:gd name="connsiteX0" fmla="*/ 124894 w 269179"/>
                <a:gd name="connsiteY0" fmla="*/ 11259 h 198539"/>
                <a:gd name="connsiteX1" fmla="*/ 17738 w 269179"/>
                <a:gd name="connsiteY1" fmla="*/ 85078 h 198539"/>
                <a:gd name="connsiteX2" fmla="*/ 3450 w 269179"/>
                <a:gd name="connsiteY2" fmla="*/ 175566 h 198539"/>
                <a:gd name="connsiteX3" fmla="*/ 53456 w 269179"/>
                <a:gd name="connsiteY3" fmla="*/ 196997 h 198539"/>
                <a:gd name="connsiteX4" fmla="*/ 132038 w 269179"/>
                <a:gd name="connsiteY4" fmla="*/ 144609 h 198539"/>
                <a:gd name="connsiteX5" fmla="*/ 201094 w 269179"/>
                <a:gd name="connsiteY5" fmla="*/ 106509 h 198539"/>
                <a:gd name="connsiteX6" fmla="*/ 253481 w 269179"/>
                <a:gd name="connsiteY6" fmla="*/ 92222 h 198539"/>
                <a:gd name="connsiteX7" fmla="*/ 267769 w 269179"/>
                <a:gd name="connsiteY7" fmla="*/ 44597 h 198539"/>
                <a:gd name="connsiteX8" fmla="*/ 224906 w 269179"/>
                <a:gd name="connsiteY8" fmla="*/ 4116 h 198539"/>
                <a:gd name="connsiteX9" fmla="*/ 124894 w 269179"/>
                <a:gd name="connsiteY9" fmla="*/ 11259 h 198539"/>
                <a:gd name="connsiteX0" fmla="*/ 122074 w 266359"/>
                <a:gd name="connsiteY0" fmla="*/ 11259 h 198539"/>
                <a:gd name="connsiteX1" fmla="*/ 29205 w 266359"/>
                <a:gd name="connsiteY1" fmla="*/ 85078 h 198539"/>
                <a:gd name="connsiteX2" fmla="*/ 630 w 266359"/>
                <a:gd name="connsiteY2" fmla="*/ 175566 h 198539"/>
                <a:gd name="connsiteX3" fmla="*/ 50636 w 266359"/>
                <a:gd name="connsiteY3" fmla="*/ 196997 h 198539"/>
                <a:gd name="connsiteX4" fmla="*/ 129218 w 266359"/>
                <a:gd name="connsiteY4" fmla="*/ 144609 h 198539"/>
                <a:gd name="connsiteX5" fmla="*/ 198274 w 266359"/>
                <a:gd name="connsiteY5" fmla="*/ 106509 h 198539"/>
                <a:gd name="connsiteX6" fmla="*/ 250661 w 266359"/>
                <a:gd name="connsiteY6" fmla="*/ 92222 h 198539"/>
                <a:gd name="connsiteX7" fmla="*/ 264949 w 266359"/>
                <a:gd name="connsiteY7" fmla="*/ 44597 h 198539"/>
                <a:gd name="connsiteX8" fmla="*/ 222086 w 266359"/>
                <a:gd name="connsiteY8" fmla="*/ 4116 h 198539"/>
                <a:gd name="connsiteX9" fmla="*/ 122074 w 266359"/>
                <a:gd name="connsiteY9" fmla="*/ 11259 h 198539"/>
                <a:gd name="connsiteX0" fmla="*/ 131387 w 275672"/>
                <a:gd name="connsiteY0" fmla="*/ 11259 h 198540"/>
                <a:gd name="connsiteX1" fmla="*/ 38518 w 275672"/>
                <a:gd name="connsiteY1" fmla="*/ 85078 h 198540"/>
                <a:gd name="connsiteX2" fmla="*/ 418 w 275672"/>
                <a:gd name="connsiteY2" fmla="*/ 175566 h 198540"/>
                <a:gd name="connsiteX3" fmla="*/ 59949 w 275672"/>
                <a:gd name="connsiteY3" fmla="*/ 196997 h 198540"/>
                <a:gd name="connsiteX4" fmla="*/ 138531 w 275672"/>
                <a:gd name="connsiteY4" fmla="*/ 144609 h 198540"/>
                <a:gd name="connsiteX5" fmla="*/ 207587 w 275672"/>
                <a:gd name="connsiteY5" fmla="*/ 106509 h 198540"/>
                <a:gd name="connsiteX6" fmla="*/ 259974 w 275672"/>
                <a:gd name="connsiteY6" fmla="*/ 92222 h 198540"/>
                <a:gd name="connsiteX7" fmla="*/ 274262 w 275672"/>
                <a:gd name="connsiteY7" fmla="*/ 44597 h 198540"/>
                <a:gd name="connsiteX8" fmla="*/ 231399 w 275672"/>
                <a:gd name="connsiteY8" fmla="*/ 4116 h 198540"/>
                <a:gd name="connsiteX9" fmla="*/ 131387 w 275672"/>
                <a:gd name="connsiteY9" fmla="*/ 11259 h 198540"/>
                <a:gd name="connsiteX0" fmla="*/ 131387 w 275672"/>
                <a:gd name="connsiteY0" fmla="*/ 11259 h 207504"/>
                <a:gd name="connsiteX1" fmla="*/ 38518 w 275672"/>
                <a:gd name="connsiteY1" fmla="*/ 85078 h 207504"/>
                <a:gd name="connsiteX2" fmla="*/ 418 w 275672"/>
                <a:gd name="connsiteY2" fmla="*/ 175566 h 207504"/>
                <a:gd name="connsiteX3" fmla="*/ 59949 w 275672"/>
                <a:gd name="connsiteY3" fmla="*/ 206522 h 207504"/>
                <a:gd name="connsiteX4" fmla="*/ 138531 w 275672"/>
                <a:gd name="connsiteY4" fmla="*/ 144609 h 207504"/>
                <a:gd name="connsiteX5" fmla="*/ 207587 w 275672"/>
                <a:gd name="connsiteY5" fmla="*/ 106509 h 207504"/>
                <a:gd name="connsiteX6" fmla="*/ 259974 w 275672"/>
                <a:gd name="connsiteY6" fmla="*/ 92222 h 207504"/>
                <a:gd name="connsiteX7" fmla="*/ 274262 w 275672"/>
                <a:gd name="connsiteY7" fmla="*/ 44597 h 207504"/>
                <a:gd name="connsiteX8" fmla="*/ 231399 w 275672"/>
                <a:gd name="connsiteY8" fmla="*/ 4116 h 207504"/>
                <a:gd name="connsiteX9" fmla="*/ 131387 w 275672"/>
                <a:gd name="connsiteY9" fmla="*/ 11259 h 207504"/>
                <a:gd name="connsiteX0" fmla="*/ 131387 w 276405"/>
                <a:gd name="connsiteY0" fmla="*/ 11259 h 207504"/>
                <a:gd name="connsiteX1" fmla="*/ 38518 w 276405"/>
                <a:gd name="connsiteY1" fmla="*/ 85078 h 207504"/>
                <a:gd name="connsiteX2" fmla="*/ 418 w 276405"/>
                <a:gd name="connsiteY2" fmla="*/ 175566 h 207504"/>
                <a:gd name="connsiteX3" fmla="*/ 59949 w 276405"/>
                <a:gd name="connsiteY3" fmla="*/ 206522 h 207504"/>
                <a:gd name="connsiteX4" fmla="*/ 138531 w 276405"/>
                <a:gd name="connsiteY4" fmla="*/ 144609 h 207504"/>
                <a:gd name="connsiteX5" fmla="*/ 207587 w 276405"/>
                <a:gd name="connsiteY5" fmla="*/ 106509 h 207504"/>
                <a:gd name="connsiteX6" fmla="*/ 264737 w 276405"/>
                <a:gd name="connsiteY6" fmla="*/ 99366 h 207504"/>
                <a:gd name="connsiteX7" fmla="*/ 274262 w 276405"/>
                <a:gd name="connsiteY7" fmla="*/ 44597 h 207504"/>
                <a:gd name="connsiteX8" fmla="*/ 231399 w 276405"/>
                <a:gd name="connsiteY8" fmla="*/ 4116 h 207504"/>
                <a:gd name="connsiteX9" fmla="*/ 131387 w 276405"/>
                <a:gd name="connsiteY9" fmla="*/ 11259 h 207504"/>
                <a:gd name="connsiteX0" fmla="*/ 131387 w 284912"/>
                <a:gd name="connsiteY0" fmla="*/ 10920 h 207165"/>
                <a:gd name="connsiteX1" fmla="*/ 38518 w 284912"/>
                <a:gd name="connsiteY1" fmla="*/ 84739 h 207165"/>
                <a:gd name="connsiteX2" fmla="*/ 418 w 284912"/>
                <a:gd name="connsiteY2" fmla="*/ 175227 h 207165"/>
                <a:gd name="connsiteX3" fmla="*/ 59949 w 284912"/>
                <a:gd name="connsiteY3" fmla="*/ 206183 h 207165"/>
                <a:gd name="connsiteX4" fmla="*/ 138531 w 284912"/>
                <a:gd name="connsiteY4" fmla="*/ 144270 h 207165"/>
                <a:gd name="connsiteX5" fmla="*/ 207587 w 284912"/>
                <a:gd name="connsiteY5" fmla="*/ 106170 h 207165"/>
                <a:gd name="connsiteX6" fmla="*/ 264737 w 284912"/>
                <a:gd name="connsiteY6" fmla="*/ 99027 h 207165"/>
                <a:gd name="connsiteX7" fmla="*/ 283787 w 284912"/>
                <a:gd name="connsiteY7" fmla="*/ 44258 h 207165"/>
                <a:gd name="connsiteX8" fmla="*/ 231399 w 284912"/>
                <a:gd name="connsiteY8" fmla="*/ 3777 h 207165"/>
                <a:gd name="connsiteX9" fmla="*/ 131387 w 284912"/>
                <a:gd name="connsiteY9" fmla="*/ 10920 h 20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12" h="207165">
                  <a:moveTo>
                    <a:pt x="131387" y="10920"/>
                  </a:moveTo>
                  <a:cubicBezTo>
                    <a:pt x="99240" y="24414"/>
                    <a:pt x="60346" y="57355"/>
                    <a:pt x="38518" y="84739"/>
                  </a:cubicBezTo>
                  <a:cubicBezTo>
                    <a:pt x="16690" y="112123"/>
                    <a:pt x="-3154" y="154986"/>
                    <a:pt x="418" y="175227"/>
                  </a:cubicBezTo>
                  <a:cubicBezTo>
                    <a:pt x="3990" y="195468"/>
                    <a:pt x="36930" y="211343"/>
                    <a:pt x="59949" y="206183"/>
                  </a:cubicBezTo>
                  <a:cubicBezTo>
                    <a:pt x="82968" y="201024"/>
                    <a:pt x="113925" y="160939"/>
                    <a:pt x="138531" y="144270"/>
                  </a:cubicBezTo>
                  <a:cubicBezTo>
                    <a:pt x="163137" y="127601"/>
                    <a:pt x="186553" y="113711"/>
                    <a:pt x="207587" y="106170"/>
                  </a:cubicBezTo>
                  <a:cubicBezTo>
                    <a:pt x="228621" y="98630"/>
                    <a:pt x="252037" y="109346"/>
                    <a:pt x="264737" y="99027"/>
                  </a:cubicBezTo>
                  <a:cubicBezTo>
                    <a:pt x="277437" y="88708"/>
                    <a:pt x="288550" y="58942"/>
                    <a:pt x="283787" y="44258"/>
                  </a:cubicBezTo>
                  <a:cubicBezTo>
                    <a:pt x="279024" y="29574"/>
                    <a:pt x="256799" y="9333"/>
                    <a:pt x="231399" y="3777"/>
                  </a:cubicBezTo>
                  <a:cubicBezTo>
                    <a:pt x="205999" y="-1779"/>
                    <a:pt x="163534" y="-2574"/>
                    <a:pt x="131387" y="10920"/>
                  </a:cubicBezTo>
                  <a:close/>
                </a:path>
              </a:pathLst>
            </a:custGeom>
            <a:solidFill>
              <a:schemeClr val="bg1"/>
            </a:solidFill>
            <a:ln>
              <a:noFill/>
            </a:ln>
            <a:effectLst>
              <a:softEdge rad="444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69" name="组合 568"/>
          <p:cNvGrpSpPr>
            <a:grpSpLocks noChangeAspect="1"/>
          </p:cNvGrpSpPr>
          <p:nvPr/>
        </p:nvGrpSpPr>
        <p:grpSpPr>
          <a:xfrm rot="13031791">
            <a:off x="9437630" y="1518333"/>
            <a:ext cx="399843" cy="396000"/>
            <a:chOff x="6788929" y="3582789"/>
            <a:chExt cx="1126398" cy="1115611"/>
          </a:xfrm>
          <a:effectLst>
            <a:outerShdw blurRad="50800" dist="38100" dir="2700000" algn="tl" rotWithShape="0">
              <a:prstClr val="black">
                <a:alpha val="40000"/>
              </a:prstClr>
            </a:outerShdw>
          </a:effectLst>
        </p:grpSpPr>
        <p:sp>
          <p:nvSpPr>
            <p:cNvPr id="570" name="任意多边形 569"/>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1" name="任意多边形 570"/>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524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2" name="任意多边形 571"/>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3" name="任意多边形 572"/>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65" name="组合 564"/>
          <p:cNvGrpSpPr>
            <a:grpSpLocks noChangeAspect="1"/>
          </p:cNvGrpSpPr>
          <p:nvPr/>
        </p:nvGrpSpPr>
        <p:grpSpPr>
          <a:xfrm rot="2336117" flipH="1">
            <a:off x="9020720" y="2245831"/>
            <a:ext cx="269587" cy="504000"/>
            <a:chOff x="7126413" y="1236032"/>
            <a:chExt cx="434732" cy="812735"/>
          </a:xfrm>
          <a:effectLst>
            <a:outerShdw blurRad="50800" dist="38100" dir="2700000" algn="tl" rotWithShape="0">
              <a:prstClr val="black">
                <a:alpha val="40000"/>
              </a:prstClr>
            </a:outerShdw>
          </a:effectLst>
        </p:grpSpPr>
        <p:sp>
          <p:nvSpPr>
            <p:cNvPr id="566" name="任意多边形 565"/>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7" name="任意多边形 566"/>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8" name="任意多边形 567"/>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61" name="组合 560"/>
          <p:cNvGrpSpPr>
            <a:grpSpLocks noChangeAspect="1"/>
          </p:cNvGrpSpPr>
          <p:nvPr/>
        </p:nvGrpSpPr>
        <p:grpSpPr>
          <a:xfrm rot="15027391" flipH="1">
            <a:off x="8370255" y="1893568"/>
            <a:ext cx="269587" cy="504000"/>
            <a:chOff x="7126413" y="1236032"/>
            <a:chExt cx="434732" cy="812735"/>
          </a:xfrm>
          <a:effectLst>
            <a:outerShdw blurRad="50800" dist="38100" dir="2700000" algn="tl" rotWithShape="0">
              <a:prstClr val="black">
                <a:alpha val="40000"/>
              </a:prstClr>
            </a:outerShdw>
          </a:effectLst>
        </p:grpSpPr>
        <p:sp>
          <p:nvSpPr>
            <p:cNvPr id="562" name="任意多边形 561"/>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3" name="任意多边形 562"/>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4" name="任意多边形 563"/>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44" name="组合 543"/>
          <p:cNvGrpSpPr>
            <a:grpSpLocks noChangeAspect="1"/>
          </p:cNvGrpSpPr>
          <p:nvPr/>
        </p:nvGrpSpPr>
        <p:grpSpPr>
          <a:xfrm rot="19125646">
            <a:off x="8425879" y="2114869"/>
            <a:ext cx="399843" cy="396000"/>
            <a:chOff x="6788929" y="3582789"/>
            <a:chExt cx="1126398" cy="1115611"/>
          </a:xfrm>
          <a:effectLst>
            <a:outerShdw blurRad="50800" dist="38100" dir="2700000" algn="tl" rotWithShape="0">
              <a:prstClr val="black">
                <a:alpha val="40000"/>
              </a:prstClr>
            </a:outerShdw>
          </a:effectLst>
        </p:grpSpPr>
        <p:sp>
          <p:nvSpPr>
            <p:cNvPr id="545" name="任意多边形 544"/>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6" name="任意多边形 545"/>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524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7" name="任意多边形 546"/>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8" name="任意多边形 547"/>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05" name="组合 504"/>
          <p:cNvGrpSpPr/>
          <p:nvPr/>
        </p:nvGrpSpPr>
        <p:grpSpPr>
          <a:xfrm rot="19764612" flipV="1">
            <a:off x="9507582" y="1769211"/>
            <a:ext cx="284912" cy="389757"/>
            <a:chOff x="5724108" y="4115787"/>
            <a:chExt cx="284912" cy="389757"/>
          </a:xfrm>
        </p:grpSpPr>
        <p:sp>
          <p:nvSpPr>
            <p:cNvPr id="506" name="任意多边形 505"/>
            <p:cNvSpPr/>
            <p:nvPr/>
          </p:nvSpPr>
          <p:spPr>
            <a:xfrm>
              <a:off x="5740925" y="4125804"/>
              <a:ext cx="246080" cy="379740"/>
            </a:xfrm>
            <a:custGeom>
              <a:avLst/>
              <a:gdLst>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2734 w 239703"/>
                <a:gd name="connsiteY11" fmla="*/ 106938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0353 w 239703"/>
                <a:gd name="connsiteY11" fmla="*/ 116463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77484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65578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7469 w 238745"/>
                <a:gd name="connsiteY0" fmla="*/ 137894 h 397674"/>
                <a:gd name="connsiteX1" fmla="*/ 59857 w 238745"/>
                <a:gd name="connsiteY1" fmla="*/ 25976 h 397674"/>
                <a:gd name="connsiteX2" fmla="*/ 193207 w 238745"/>
                <a:gd name="connsiteY2" fmla="*/ 2163 h 397674"/>
                <a:gd name="connsiteX3" fmla="*/ 238451 w 238745"/>
                <a:gd name="connsiteY3" fmla="*/ 64076 h 397674"/>
                <a:gd name="connsiteX4" fmla="*/ 209876 w 238745"/>
                <a:gd name="connsiteY4" fmla="*/ 195044 h 397674"/>
                <a:gd name="connsiteX5" fmla="*/ 155107 w 238745"/>
                <a:gd name="connsiteY5" fmla="*/ 328394 h 397674"/>
                <a:gd name="connsiteX6" fmla="*/ 64620 w 238745"/>
                <a:gd name="connsiteY6" fmla="*/ 397451 h 397674"/>
                <a:gd name="connsiteX7" fmla="*/ 59857 w 238745"/>
                <a:gd name="connsiteY7" fmla="*/ 347444 h 397674"/>
                <a:gd name="connsiteX8" fmla="*/ 67001 w 238745"/>
                <a:gd name="connsiteY8" fmla="*/ 266482 h 397674"/>
                <a:gd name="connsiteX9" fmla="*/ 67001 w 238745"/>
                <a:gd name="connsiteY9" fmla="*/ 192663 h 397674"/>
                <a:gd name="connsiteX10" fmla="*/ 133676 w 238745"/>
                <a:gd name="connsiteY10" fmla="*/ 137894 h 397674"/>
                <a:gd name="connsiteX11" fmla="*/ 169395 w 238745"/>
                <a:gd name="connsiteY11" fmla="*/ 116463 h 397674"/>
                <a:gd name="connsiteX12" fmla="*/ 207494 w 238745"/>
                <a:gd name="connsiteY12" fmla="*/ 128369 h 397674"/>
                <a:gd name="connsiteX13" fmla="*/ 181301 w 238745"/>
                <a:gd name="connsiteY13" fmla="*/ 111701 h 397674"/>
                <a:gd name="connsiteX14" fmla="*/ 105101 w 238745"/>
                <a:gd name="connsiteY14" fmla="*/ 154563 h 397674"/>
                <a:gd name="connsiteX15" fmla="*/ 74145 w 238745"/>
                <a:gd name="connsiteY15" fmla="*/ 206951 h 397674"/>
                <a:gd name="connsiteX16" fmla="*/ 7469 w 238745"/>
                <a:gd name="connsiteY16" fmla="*/ 190282 h 397674"/>
                <a:gd name="connsiteX17" fmla="*/ 7469 w 238745"/>
                <a:gd name="connsiteY17" fmla="*/ 137894 h 397674"/>
                <a:gd name="connsiteX0" fmla="*/ 6549 w 237825"/>
                <a:gd name="connsiteY0" fmla="*/ 137894 h 397674"/>
                <a:gd name="connsiteX1" fmla="*/ 58937 w 237825"/>
                <a:gd name="connsiteY1" fmla="*/ 25976 h 397674"/>
                <a:gd name="connsiteX2" fmla="*/ 192287 w 237825"/>
                <a:gd name="connsiteY2" fmla="*/ 2163 h 397674"/>
                <a:gd name="connsiteX3" fmla="*/ 237531 w 237825"/>
                <a:gd name="connsiteY3" fmla="*/ 64076 h 397674"/>
                <a:gd name="connsiteX4" fmla="*/ 208956 w 237825"/>
                <a:gd name="connsiteY4" fmla="*/ 195044 h 397674"/>
                <a:gd name="connsiteX5" fmla="*/ 154187 w 237825"/>
                <a:gd name="connsiteY5" fmla="*/ 328394 h 397674"/>
                <a:gd name="connsiteX6" fmla="*/ 63700 w 237825"/>
                <a:gd name="connsiteY6" fmla="*/ 397451 h 397674"/>
                <a:gd name="connsiteX7" fmla="*/ 58937 w 237825"/>
                <a:gd name="connsiteY7" fmla="*/ 347444 h 397674"/>
                <a:gd name="connsiteX8" fmla="*/ 66081 w 237825"/>
                <a:gd name="connsiteY8" fmla="*/ 266482 h 397674"/>
                <a:gd name="connsiteX9" fmla="*/ 66081 w 237825"/>
                <a:gd name="connsiteY9" fmla="*/ 192663 h 397674"/>
                <a:gd name="connsiteX10" fmla="*/ 132756 w 237825"/>
                <a:gd name="connsiteY10" fmla="*/ 137894 h 397674"/>
                <a:gd name="connsiteX11" fmla="*/ 168475 w 237825"/>
                <a:gd name="connsiteY11" fmla="*/ 116463 h 397674"/>
                <a:gd name="connsiteX12" fmla="*/ 206574 w 237825"/>
                <a:gd name="connsiteY12" fmla="*/ 128369 h 397674"/>
                <a:gd name="connsiteX13" fmla="*/ 180381 w 237825"/>
                <a:gd name="connsiteY13" fmla="*/ 111701 h 397674"/>
                <a:gd name="connsiteX14" fmla="*/ 104181 w 237825"/>
                <a:gd name="connsiteY14" fmla="*/ 154563 h 397674"/>
                <a:gd name="connsiteX15" fmla="*/ 58937 w 237825"/>
                <a:gd name="connsiteY15" fmla="*/ 192663 h 397674"/>
                <a:gd name="connsiteX16" fmla="*/ 6549 w 237825"/>
                <a:gd name="connsiteY16" fmla="*/ 190282 h 397674"/>
                <a:gd name="connsiteX17" fmla="*/ 6549 w 237825"/>
                <a:gd name="connsiteY17" fmla="*/ 137894 h 397674"/>
                <a:gd name="connsiteX0" fmla="*/ 6549 w 237825"/>
                <a:gd name="connsiteY0" fmla="*/ 137894 h 397657"/>
                <a:gd name="connsiteX1" fmla="*/ 58937 w 237825"/>
                <a:gd name="connsiteY1" fmla="*/ 25976 h 397657"/>
                <a:gd name="connsiteX2" fmla="*/ 192287 w 237825"/>
                <a:gd name="connsiteY2" fmla="*/ 2163 h 397657"/>
                <a:gd name="connsiteX3" fmla="*/ 237531 w 237825"/>
                <a:gd name="connsiteY3" fmla="*/ 64076 h 397657"/>
                <a:gd name="connsiteX4" fmla="*/ 208956 w 237825"/>
                <a:gd name="connsiteY4" fmla="*/ 195044 h 397657"/>
                <a:gd name="connsiteX5" fmla="*/ 154187 w 237825"/>
                <a:gd name="connsiteY5" fmla="*/ 328394 h 397657"/>
                <a:gd name="connsiteX6" fmla="*/ 63700 w 237825"/>
                <a:gd name="connsiteY6" fmla="*/ 397451 h 397657"/>
                <a:gd name="connsiteX7" fmla="*/ 58937 w 237825"/>
                <a:gd name="connsiteY7" fmla="*/ 347444 h 397657"/>
                <a:gd name="connsiteX8" fmla="*/ 66081 w 237825"/>
                <a:gd name="connsiteY8" fmla="*/ 283151 h 397657"/>
                <a:gd name="connsiteX9" fmla="*/ 66081 w 237825"/>
                <a:gd name="connsiteY9" fmla="*/ 192663 h 397657"/>
                <a:gd name="connsiteX10" fmla="*/ 132756 w 237825"/>
                <a:gd name="connsiteY10" fmla="*/ 137894 h 397657"/>
                <a:gd name="connsiteX11" fmla="*/ 168475 w 237825"/>
                <a:gd name="connsiteY11" fmla="*/ 116463 h 397657"/>
                <a:gd name="connsiteX12" fmla="*/ 206574 w 237825"/>
                <a:gd name="connsiteY12" fmla="*/ 128369 h 397657"/>
                <a:gd name="connsiteX13" fmla="*/ 180381 w 237825"/>
                <a:gd name="connsiteY13" fmla="*/ 111701 h 397657"/>
                <a:gd name="connsiteX14" fmla="*/ 104181 w 237825"/>
                <a:gd name="connsiteY14" fmla="*/ 154563 h 397657"/>
                <a:gd name="connsiteX15" fmla="*/ 58937 w 237825"/>
                <a:gd name="connsiteY15" fmla="*/ 192663 h 397657"/>
                <a:gd name="connsiteX16" fmla="*/ 6549 w 237825"/>
                <a:gd name="connsiteY16" fmla="*/ 190282 h 397657"/>
                <a:gd name="connsiteX17" fmla="*/ 6549 w 237825"/>
                <a:gd name="connsiteY17" fmla="*/ 137894 h 397657"/>
                <a:gd name="connsiteX0" fmla="*/ 6549 w 237825"/>
                <a:gd name="connsiteY0" fmla="*/ 137894 h 397602"/>
                <a:gd name="connsiteX1" fmla="*/ 58937 w 237825"/>
                <a:gd name="connsiteY1" fmla="*/ 25976 h 397602"/>
                <a:gd name="connsiteX2" fmla="*/ 192287 w 237825"/>
                <a:gd name="connsiteY2" fmla="*/ 2163 h 397602"/>
                <a:gd name="connsiteX3" fmla="*/ 237531 w 237825"/>
                <a:gd name="connsiteY3" fmla="*/ 64076 h 397602"/>
                <a:gd name="connsiteX4" fmla="*/ 208956 w 237825"/>
                <a:gd name="connsiteY4" fmla="*/ 195044 h 397602"/>
                <a:gd name="connsiteX5" fmla="*/ 154187 w 237825"/>
                <a:gd name="connsiteY5" fmla="*/ 328394 h 397602"/>
                <a:gd name="connsiteX6" fmla="*/ 63700 w 237825"/>
                <a:gd name="connsiteY6" fmla="*/ 397451 h 397602"/>
                <a:gd name="connsiteX7" fmla="*/ 51793 w 237825"/>
                <a:gd name="connsiteY7" fmla="*/ 345063 h 397602"/>
                <a:gd name="connsiteX8" fmla="*/ 66081 w 237825"/>
                <a:gd name="connsiteY8" fmla="*/ 283151 h 397602"/>
                <a:gd name="connsiteX9" fmla="*/ 66081 w 237825"/>
                <a:gd name="connsiteY9" fmla="*/ 192663 h 397602"/>
                <a:gd name="connsiteX10" fmla="*/ 132756 w 237825"/>
                <a:gd name="connsiteY10" fmla="*/ 137894 h 397602"/>
                <a:gd name="connsiteX11" fmla="*/ 168475 w 237825"/>
                <a:gd name="connsiteY11" fmla="*/ 116463 h 397602"/>
                <a:gd name="connsiteX12" fmla="*/ 206574 w 237825"/>
                <a:gd name="connsiteY12" fmla="*/ 128369 h 397602"/>
                <a:gd name="connsiteX13" fmla="*/ 180381 w 237825"/>
                <a:gd name="connsiteY13" fmla="*/ 111701 h 397602"/>
                <a:gd name="connsiteX14" fmla="*/ 104181 w 237825"/>
                <a:gd name="connsiteY14" fmla="*/ 154563 h 397602"/>
                <a:gd name="connsiteX15" fmla="*/ 58937 w 237825"/>
                <a:gd name="connsiteY15" fmla="*/ 192663 h 397602"/>
                <a:gd name="connsiteX16" fmla="*/ 6549 w 237825"/>
                <a:gd name="connsiteY16" fmla="*/ 190282 h 397602"/>
                <a:gd name="connsiteX17" fmla="*/ 6549 w 237825"/>
                <a:gd name="connsiteY17" fmla="*/ 137894 h 397602"/>
                <a:gd name="connsiteX0" fmla="*/ 6549 w 237825"/>
                <a:gd name="connsiteY0" fmla="*/ 137894 h 390487"/>
                <a:gd name="connsiteX1" fmla="*/ 58937 w 237825"/>
                <a:gd name="connsiteY1" fmla="*/ 25976 h 390487"/>
                <a:gd name="connsiteX2" fmla="*/ 192287 w 237825"/>
                <a:gd name="connsiteY2" fmla="*/ 2163 h 390487"/>
                <a:gd name="connsiteX3" fmla="*/ 237531 w 237825"/>
                <a:gd name="connsiteY3" fmla="*/ 64076 h 390487"/>
                <a:gd name="connsiteX4" fmla="*/ 208956 w 237825"/>
                <a:gd name="connsiteY4" fmla="*/ 195044 h 390487"/>
                <a:gd name="connsiteX5" fmla="*/ 154187 w 237825"/>
                <a:gd name="connsiteY5" fmla="*/ 328394 h 390487"/>
                <a:gd name="connsiteX6" fmla="*/ 58938 w 237825"/>
                <a:gd name="connsiteY6" fmla="*/ 390308 h 390487"/>
                <a:gd name="connsiteX7" fmla="*/ 51793 w 237825"/>
                <a:gd name="connsiteY7" fmla="*/ 345063 h 390487"/>
                <a:gd name="connsiteX8" fmla="*/ 66081 w 237825"/>
                <a:gd name="connsiteY8" fmla="*/ 283151 h 390487"/>
                <a:gd name="connsiteX9" fmla="*/ 66081 w 237825"/>
                <a:gd name="connsiteY9" fmla="*/ 192663 h 390487"/>
                <a:gd name="connsiteX10" fmla="*/ 132756 w 237825"/>
                <a:gd name="connsiteY10" fmla="*/ 137894 h 390487"/>
                <a:gd name="connsiteX11" fmla="*/ 168475 w 237825"/>
                <a:gd name="connsiteY11" fmla="*/ 116463 h 390487"/>
                <a:gd name="connsiteX12" fmla="*/ 206574 w 237825"/>
                <a:gd name="connsiteY12" fmla="*/ 128369 h 390487"/>
                <a:gd name="connsiteX13" fmla="*/ 180381 w 237825"/>
                <a:gd name="connsiteY13" fmla="*/ 111701 h 390487"/>
                <a:gd name="connsiteX14" fmla="*/ 104181 w 237825"/>
                <a:gd name="connsiteY14" fmla="*/ 154563 h 390487"/>
                <a:gd name="connsiteX15" fmla="*/ 58937 w 237825"/>
                <a:gd name="connsiteY15" fmla="*/ 192663 h 390487"/>
                <a:gd name="connsiteX16" fmla="*/ 6549 w 237825"/>
                <a:gd name="connsiteY16" fmla="*/ 190282 h 390487"/>
                <a:gd name="connsiteX17" fmla="*/ 6549 w 237825"/>
                <a:gd name="connsiteY17" fmla="*/ 137894 h 390487"/>
                <a:gd name="connsiteX0" fmla="*/ 6549 w 237825"/>
                <a:gd name="connsiteY0" fmla="*/ 137894 h 383383"/>
                <a:gd name="connsiteX1" fmla="*/ 58937 w 237825"/>
                <a:gd name="connsiteY1" fmla="*/ 25976 h 383383"/>
                <a:gd name="connsiteX2" fmla="*/ 192287 w 237825"/>
                <a:gd name="connsiteY2" fmla="*/ 2163 h 383383"/>
                <a:gd name="connsiteX3" fmla="*/ 237531 w 237825"/>
                <a:gd name="connsiteY3" fmla="*/ 64076 h 383383"/>
                <a:gd name="connsiteX4" fmla="*/ 208956 w 237825"/>
                <a:gd name="connsiteY4" fmla="*/ 195044 h 383383"/>
                <a:gd name="connsiteX5" fmla="*/ 154187 w 237825"/>
                <a:gd name="connsiteY5" fmla="*/ 328394 h 383383"/>
                <a:gd name="connsiteX6" fmla="*/ 70844 w 237825"/>
                <a:gd name="connsiteY6" fmla="*/ 383164 h 383383"/>
                <a:gd name="connsiteX7" fmla="*/ 51793 w 237825"/>
                <a:gd name="connsiteY7" fmla="*/ 345063 h 383383"/>
                <a:gd name="connsiteX8" fmla="*/ 66081 w 237825"/>
                <a:gd name="connsiteY8" fmla="*/ 283151 h 383383"/>
                <a:gd name="connsiteX9" fmla="*/ 66081 w 237825"/>
                <a:gd name="connsiteY9" fmla="*/ 192663 h 383383"/>
                <a:gd name="connsiteX10" fmla="*/ 132756 w 237825"/>
                <a:gd name="connsiteY10" fmla="*/ 137894 h 383383"/>
                <a:gd name="connsiteX11" fmla="*/ 168475 w 237825"/>
                <a:gd name="connsiteY11" fmla="*/ 116463 h 383383"/>
                <a:gd name="connsiteX12" fmla="*/ 206574 w 237825"/>
                <a:gd name="connsiteY12" fmla="*/ 128369 h 383383"/>
                <a:gd name="connsiteX13" fmla="*/ 180381 w 237825"/>
                <a:gd name="connsiteY13" fmla="*/ 111701 h 383383"/>
                <a:gd name="connsiteX14" fmla="*/ 104181 w 237825"/>
                <a:gd name="connsiteY14" fmla="*/ 154563 h 383383"/>
                <a:gd name="connsiteX15" fmla="*/ 58937 w 237825"/>
                <a:gd name="connsiteY15" fmla="*/ 192663 h 383383"/>
                <a:gd name="connsiteX16" fmla="*/ 6549 w 237825"/>
                <a:gd name="connsiteY16" fmla="*/ 190282 h 383383"/>
                <a:gd name="connsiteX17" fmla="*/ 6549 w 237825"/>
                <a:gd name="connsiteY17" fmla="*/ 137894 h 383383"/>
                <a:gd name="connsiteX0" fmla="*/ 6549 w 237755"/>
                <a:gd name="connsiteY0" fmla="*/ 144440 h 389929"/>
                <a:gd name="connsiteX1" fmla="*/ 58937 w 237755"/>
                <a:gd name="connsiteY1" fmla="*/ 32522 h 389929"/>
                <a:gd name="connsiteX2" fmla="*/ 194668 w 237755"/>
                <a:gd name="connsiteY2" fmla="*/ 1565 h 389929"/>
                <a:gd name="connsiteX3" fmla="*/ 237531 w 237755"/>
                <a:gd name="connsiteY3" fmla="*/ 70622 h 389929"/>
                <a:gd name="connsiteX4" fmla="*/ 208956 w 237755"/>
                <a:gd name="connsiteY4" fmla="*/ 201590 h 389929"/>
                <a:gd name="connsiteX5" fmla="*/ 154187 w 237755"/>
                <a:gd name="connsiteY5" fmla="*/ 334940 h 389929"/>
                <a:gd name="connsiteX6" fmla="*/ 70844 w 237755"/>
                <a:gd name="connsiteY6" fmla="*/ 389710 h 389929"/>
                <a:gd name="connsiteX7" fmla="*/ 51793 w 237755"/>
                <a:gd name="connsiteY7" fmla="*/ 351609 h 389929"/>
                <a:gd name="connsiteX8" fmla="*/ 66081 w 237755"/>
                <a:gd name="connsiteY8" fmla="*/ 289697 h 389929"/>
                <a:gd name="connsiteX9" fmla="*/ 66081 w 237755"/>
                <a:gd name="connsiteY9" fmla="*/ 199209 h 389929"/>
                <a:gd name="connsiteX10" fmla="*/ 132756 w 237755"/>
                <a:gd name="connsiteY10" fmla="*/ 144440 h 389929"/>
                <a:gd name="connsiteX11" fmla="*/ 168475 w 237755"/>
                <a:gd name="connsiteY11" fmla="*/ 123009 h 389929"/>
                <a:gd name="connsiteX12" fmla="*/ 206574 w 237755"/>
                <a:gd name="connsiteY12" fmla="*/ 134915 h 389929"/>
                <a:gd name="connsiteX13" fmla="*/ 180381 w 237755"/>
                <a:gd name="connsiteY13" fmla="*/ 118247 h 389929"/>
                <a:gd name="connsiteX14" fmla="*/ 104181 w 237755"/>
                <a:gd name="connsiteY14" fmla="*/ 161109 h 389929"/>
                <a:gd name="connsiteX15" fmla="*/ 58937 w 237755"/>
                <a:gd name="connsiteY15" fmla="*/ 199209 h 389929"/>
                <a:gd name="connsiteX16" fmla="*/ 6549 w 237755"/>
                <a:gd name="connsiteY16" fmla="*/ 196828 h 389929"/>
                <a:gd name="connsiteX17" fmla="*/ 6549 w 237755"/>
                <a:gd name="connsiteY17" fmla="*/ 144440 h 389929"/>
                <a:gd name="connsiteX0" fmla="*/ 7001 w 238207"/>
                <a:gd name="connsiteY0" fmla="*/ 143544 h 389033"/>
                <a:gd name="connsiteX1" fmla="*/ 66532 w 238207"/>
                <a:gd name="connsiteY1" fmla="*/ 41151 h 389033"/>
                <a:gd name="connsiteX2" fmla="*/ 195120 w 238207"/>
                <a:gd name="connsiteY2" fmla="*/ 669 h 389033"/>
                <a:gd name="connsiteX3" fmla="*/ 237983 w 238207"/>
                <a:gd name="connsiteY3" fmla="*/ 69726 h 389033"/>
                <a:gd name="connsiteX4" fmla="*/ 209408 w 238207"/>
                <a:gd name="connsiteY4" fmla="*/ 200694 h 389033"/>
                <a:gd name="connsiteX5" fmla="*/ 154639 w 238207"/>
                <a:gd name="connsiteY5" fmla="*/ 334044 h 389033"/>
                <a:gd name="connsiteX6" fmla="*/ 71296 w 238207"/>
                <a:gd name="connsiteY6" fmla="*/ 388814 h 389033"/>
                <a:gd name="connsiteX7" fmla="*/ 52245 w 238207"/>
                <a:gd name="connsiteY7" fmla="*/ 350713 h 389033"/>
                <a:gd name="connsiteX8" fmla="*/ 66533 w 238207"/>
                <a:gd name="connsiteY8" fmla="*/ 288801 h 389033"/>
                <a:gd name="connsiteX9" fmla="*/ 66533 w 238207"/>
                <a:gd name="connsiteY9" fmla="*/ 198313 h 389033"/>
                <a:gd name="connsiteX10" fmla="*/ 133208 w 238207"/>
                <a:gd name="connsiteY10" fmla="*/ 143544 h 389033"/>
                <a:gd name="connsiteX11" fmla="*/ 168927 w 238207"/>
                <a:gd name="connsiteY11" fmla="*/ 122113 h 389033"/>
                <a:gd name="connsiteX12" fmla="*/ 207026 w 238207"/>
                <a:gd name="connsiteY12" fmla="*/ 134019 h 389033"/>
                <a:gd name="connsiteX13" fmla="*/ 180833 w 238207"/>
                <a:gd name="connsiteY13" fmla="*/ 117351 h 389033"/>
                <a:gd name="connsiteX14" fmla="*/ 104633 w 238207"/>
                <a:gd name="connsiteY14" fmla="*/ 160213 h 389033"/>
                <a:gd name="connsiteX15" fmla="*/ 59389 w 238207"/>
                <a:gd name="connsiteY15" fmla="*/ 198313 h 389033"/>
                <a:gd name="connsiteX16" fmla="*/ 7001 w 238207"/>
                <a:gd name="connsiteY16" fmla="*/ 195932 h 389033"/>
                <a:gd name="connsiteX17" fmla="*/ 7001 w 238207"/>
                <a:gd name="connsiteY17" fmla="*/ 143544 h 389033"/>
                <a:gd name="connsiteX0" fmla="*/ 4269 w 245000"/>
                <a:gd name="connsiteY0" fmla="*/ 136373 h 389005"/>
                <a:gd name="connsiteX1" fmla="*/ 73325 w 245000"/>
                <a:gd name="connsiteY1" fmla="*/ 41123 h 389005"/>
                <a:gd name="connsiteX2" fmla="*/ 201913 w 245000"/>
                <a:gd name="connsiteY2" fmla="*/ 641 h 389005"/>
                <a:gd name="connsiteX3" fmla="*/ 244776 w 245000"/>
                <a:gd name="connsiteY3" fmla="*/ 69698 h 389005"/>
                <a:gd name="connsiteX4" fmla="*/ 216201 w 245000"/>
                <a:gd name="connsiteY4" fmla="*/ 200666 h 389005"/>
                <a:gd name="connsiteX5" fmla="*/ 161432 w 245000"/>
                <a:gd name="connsiteY5" fmla="*/ 334016 h 389005"/>
                <a:gd name="connsiteX6" fmla="*/ 78089 w 245000"/>
                <a:gd name="connsiteY6" fmla="*/ 388786 h 389005"/>
                <a:gd name="connsiteX7" fmla="*/ 59038 w 245000"/>
                <a:gd name="connsiteY7" fmla="*/ 350685 h 389005"/>
                <a:gd name="connsiteX8" fmla="*/ 73326 w 245000"/>
                <a:gd name="connsiteY8" fmla="*/ 288773 h 389005"/>
                <a:gd name="connsiteX9" fmla="*/ 73326 w 245000"/>
                <a:gd name="connsiteY9" fmla="*/ 198285 h 389005"/>
                <a:gd name="connsiteX10" fmla="*/ 140001 w 245000"/>
                <a:gd name="connsiteY10" fmla="*/ 143516 h 389005"/>
                <a:gd name="connsiteX11" fmla="*/ 175720 w 245000"/>
                <a:gd name="connsiteY11" fmla="*/ 122085 h 389005"/>
                <a:gd name="connsiteX12" fmla="*/ 213819 w 245000"/>
                <a:gd name="connsiteY12" fmla="*/ 133991 h 389005"/>
                <a:gd name="connsiteX13" fmla="*/ 187626 w 245000"/>
                <a:gd name="connsiteY13" fmla="*/ 117323 h 389005"/>
                <a:gd name="connsiteX14" fmla="*/ 111426 w 245000"/>
                <a:gd name="connsiteY14" fmla="*/ 160185 h 389005"/>
                <a:gd name="connsiteX15" fmla="*/ 66182 w 245000"/>
                <a:gd name="connsiteY15" fmla="*/ 198285 h 389005"/>
                <a:gd name="connsiteX16" fmla="*/ 13794 w 245000"/>
                <a:gd name="connsiteY16" fmla="*/ 195904 h 389005"/>
                <a:gd name="connsiteX17" fmla="*/ 4269 w 245000"/>
                <a:gd name="connsiteY17" fmla="*/ 136373 h 389005"/>
                <a:gd name="connsiteX0" fmla="*/ 5031 w 245762"/>
                <a:gd name="connsiteY0" fmla="*/ 136373 h 389005"/>
                <a:gd name="connsiteX1" fmla="*/ 74087 w 245762"/>
                <a:gd name="connsiteY1" fmla="*/ 41123 h 389005"/>
                <a:gd name="connsiteX2" fmla="*/ 202675 w 245762"/>
                <a:gd name="connsiteY2" fmla="*/ 641 h 389005"/>
                <a:gd name="connsiteX3" fmla="*/ 245538 w 245762"/>
                <a:gd name="connsiteY3" fmla="*/ 69698 h 389005"/>
                <a:gd name="connsiteX4" fmla="*/ 216963 w 245762"/>
                <a:gd name="connsiteY4" fmla="*/ 200666 h 389005"/>
                <a:gd name="connsiteX5" fmla="*/ 162194 w 245762"/>
                <a:gd name="connsiteY5" fmla="*/ 334016 h 389005"/>
                <a:gd name="connsiteX6" fmla="*/ 78851 w 245762"/>
                <a:gd name="connsiteY6" fmla="*/ 388786 h 389005"/>
                <a:gd name="connsiteX7" fmla="*/ 59800 w 245762"/>
                <a:gd name="connsiteY7" fmla="*/ 350685 h 389005"/>
                <a:gd name="connsiteX8" fmla="*/ 74088 w 245762"/>
                <a:gd name="connsiteY8" fmla="*/ 288773 h 389005"/>
                <a:gd name="connsiteX9" fmla="*/ 74088 w 245762"/>
                <a:gd name="connsiteY9" fmla="*/ 198285 h 389005"/>
                <a:gd name="connsiteX10" fmla="*/ 140763 w 245762"/>
                <a:gd name="connsiteY10" fmla="*/ 143516 h 389005"/>
                <a:gd name="connsiteX11" fmla="*/ 176482 w 245762"/>
                <a:gd name="connsiteY11" fmla="*/ 122085 h 389005"/>
                <a:gd name="connsiteX12" fmla="*/ 214581 w 245762"/>
                <a:gd name="connsiteY12" fmla="*/ 133991 h 389005"/>
                <a:gd name="connsiteX13" fmla="*/ 188388 w 245762"/>
                <a:gd name="connsiteY13" fmla="*/ 117323 h 389005"/>
                <a:gd name="connsiteX14" fmla="*/ 112188 w 245762"/>
                <a:gd name="connsiteY14" fmla="*/ 160185 h 389005"/>
                <a:gd name="connsiteX15" fmla="*/ 66944 w 245762"/>
                <a:gd name="connsiteY15" fmla="*/ 198285 h 389005"/>
                <a:gd name="connsiteX16" fmla="*/ 12174 w 245762"/>
                <a:gd name="connsiteY16" fmla="*/ 198285 h 389005"/>
                <a:gd name="connsiteX17" fmla="*/ 5031 w 245762"/>
                <a:gd name="connsiteY17" fmla="*/ 136373 h 389005"/>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8388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1244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74101 w 246080"/>
                <a:gd name="connsiteY13" fmla="*/ 110439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74088 w 246080"/>
                <a:gd name="connsiteY10" fmla="*/ 189020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83613 w 246080"/>
                <a:gd name="connsiteY10" fmla="*/ 184258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080" h="379740">
                  <a:moveTo>
                    <a:pt x="5031" y="127108"/>
                  </a:moveTo>
                  <a:cubicBezTo>
                    <a:pt x="15350" y="100914"/>
                    <a:pt x="42734" y="52893"/>
                    <a:pt x="74087" y="31858"/>
                  </a:cubicBezTo>
                  <a:cubicBezTo>
                    <a:pt x="105440" y="10824"/>
                    <a:pt x="164575" y="-3861"/>
                    <a:pt x="193150" y="901"/>
                  </a:cubicBezTo>
                  <a:cubicBezTo>
                    <a:pt x="221725" y="5663"/>
                    <a:pt x="241569" y="28683"/>
                    <a:pt x="245538" y="60433"/>
                  </a:cubicBezTo>
                  <a:cubicBezTo>
                    <a:pt x="249507" y="92183"/>
                    <a:pt x="230854" y="147348"/>
                    <a:pt x="216963" y="191401"/>
                  </a:cubicBezTo>
                  <a:cubicBezTo>
                    <a:pt x="203072" y="235454"/>
                    <a:pt x="185213" y="293398"/>
                    <a:pt x="162194" y="324751"/>
                  </a:cubicBezTo>
                  <a:cubicBezTo>
                    <a:pt x="139175" y="356104"/>
                    <a:pt x="95917" y="376743"/>
                    <a:pt x="78851" y="379521"/>
                  </a:cubicBezTo>
                  <a:cubicBezTo>
                    <a:pt x="61785" y="382299"/>
                    <a:pt x="60594" y="358089"/>
                    <a:pt x="59800" y="341420"/>
                  </a:cubicBezTo>
                  <a:cubicBezTo>
                    <a:pt x="59006" y="324751"/>
                    <a:pt x="70913" y="298954"/>
                    <a:pt x="74088" y="279508"/>
                  </a:cubicBezTo>
                  <a:cubicBezTo>
                    <a:pt x="77263" y="260062"/>
                    <a:pt x="78850" y="239821"/>
                    <a:pt x="78850" y="224740"/>
                  </a:cubicBezTo>
                  <a:cubicBezTo>
                    <a:pt x="78850" y="209659"/>
                    <a:pt x="73294" y="199339"/>
                    <a:pt x="83613" y="184258"/>
                  </a:cubicBezTo>
                  <a:cubicBezTo>
                    <a:pt x="93932" y="169177"/>
                    <a:pt x="125285" y="146157"/>
                    <a:pt x="140763" y="134251"/>
                  </a:cubicBezTo>
                  <a:cubicBezTo>
                    <a:pt x="156241" y="122345"/>
                    <a:pt x="164179" y="114407"/>
                    <a:pt x="176482" y="112820"/>
                  </a:cubicBezTo>
                  <a:cubicBezTo>
                    <a:pt x="188785" y="111233"/>
                    <a:pt x="214978" y="125123"/>
                    <a:pt x="214581" y="124726"/>
                  </a:cubicBezTo>
                  <a:cubicBezTo>
                    <a:pt x="214184" y="124329"/>
                    <a:pt x="191167" y="106073"/>
                    <a:pt x="174101" y="110439"/>
                  </a:cubicBezTo>
                  <a:cubicBezTo>
                    <a:pt x="157035" y="114805"/>
                    <a:pt x="130047" y="137823"/>
                    <a:pt x="112188" y="150920"/>
                  </a:cubicBezTo>
                  <a:cubicBezTo>
                    <a:pt x="94329" y="164017"/>
                    <a:pt x="83216" y="183067"/>
                    <a:pt x="66944" y="189020"/>
                  </a:cubicBezTo>
                  <a:cubicBezTo>
                    <a:pt x="50672" y="194973"/>
                    <a:pt x="22493" y="199339"/>
                    <a:pt x="12174" y="189020"/>
                  </a:cubicBezTo>
                  <a:cubicBezTo>
                    <a:pt x="1855" y="178701"/>
                    <a:pt x="-5288" y="153302"/>
                    <a:pt x="5031" y="127108"/>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7" name="任意多边形 506"/>
            <p:cNvSpPr/>
            <p:nvPr/>
          </p:nvSpPr>
          <p:spPr>
            <a:xfrm>
              <a:off x="5724108" y="4115787"/>
              <a:ext cx="284912" cy="207165"/>
            </a:xfrm>
            <a:custGeom>
              <a:avLst/>
              <a:gdLst>
                <a:gd name="connsiteX0" fmla="*/ 124894 w 269179"/>
                <a:gd name="connsiteY0" fmla="*/ 11259 h 198539"/>
                <a:gd name="connsiteX1" fmla="*/ 17738 w 269179"/>
                <a:gd name="connsiteY1" fmla="*/ 85078 h 198539"/>
                <a:gd name="connsiteX2" fmla="*/ 3450 w 269179"/>
                <a:gd name="connsiteY2" fmla="*/ 175566 h 198539"/>
                <a:gd name="connsiteX3" fmla="*/ 53456 w 269179"/>
                <a:gd name="connsiteY3" fmla="*/ 196997 h 198539"/>
                <a:gd name="connsiteX4" fmla="*/ 132038 w 269179"/>
                <a:gd name="connsiteY4" fmla="*/ 144609 h 198539"/>
                <a:gd name="connsiteX5" fmla="*/ 201094 w 269179"/>
                <a:gd name="connsiteY5" fmla="*/ 106509 h 198539"/>
                <a:gd name="connsiteX6" fmla="*/ 253481 w 269179"/>
                <a:gd name="connsiteY6" fmla="*/ 92222 h 198539"/>
                <a:gd name="connsiteX7" fmla="*/ 267769 w 269179"/>
                <a:gd name="connsiteY7" fmla="*/ 44597 h 198539"/>
                <a:gd name="connsiteX8" fmla="*/ 224906 w 269179"/>
                <a:gd name="connsiteY8" fmla="*/ 4116 h 198539"/>
                <a:gd name="connsiteX9" fmla="*/ 124894 w 269179"/>
                <a:gd name="connsiteY9" fmla="*/ 11259 h 198539"/>
                <a:gd name="connsiteX0" fmla="*/ 122074 w 266359"/>
                <a:gd name="connsiteY0" fmla="*/ 11259 h 198539"/>
                <a:gd name="connsiteX1" fmla="*/ 29205 w 266359"/>
                <a:gd name="connsiteY1" fmla="*/ 85078 h 198539"/>
                <a:gd name="connsiteX2" fmla="*/ 630 w 266359"/>
                <a:gd name="connsiteY2" fmla="*/ 175566 h 198539"/>
                <a:gd name="connsiteX3" fmla="*/ 50636 w 266359"/>
                <a:gd name="connsiteY3" fmla="*/ 196997 h 198539"/>
                <a:gd name="connsiteX4" fmla="*/ 129218 w 266359"/>
                <a:gd name="connsiteY4" fmla="*/ 144609 h 198539"/>
                <a:gd name="connsiteX5" fmla="*/ 198274 w 266359"/>
                <a:gd name="connsiteY5" fmla="*/ 106509 h 198539"/>
                <a:gd name="connsiteX6" fmla="*/ 250661 w 266359"/>
                <a:gd name="connsiteY6" fmla="*/ 92222 h 198539"/>
                <a:gd name="connsiteX7" fmla="*/ 264949 w 266359"/>
                <a:gd name="connsiteY7" fmla="*/ 44597 h 198539"/>
                <a:gd name="connsiteX8" fmla="*/ 222086 w 266359"/>
                <a:gd name="connsiteY8" fmla="*/ 4116 h 198539"/>
                <a:gd name="connsiteX9" fmla="*/ 122074 w 266359"/>
                <a:gd name="connsiteY9" fmla="*/ 11259 h 198539"/>
                <a:gd name="connsiteX0" fmla="*/ 131387 w 275672"/>
                <a:gd name="connsiteY0" fmla="*/ 11259 h 198540"/>
                <a:gd name="connsiteX1" fmla="*/ 38518 w 275672"/>
                <a:gd name="connsiteY1" fmla="*/ 85078 h 198540"/>
                <a:gd name="connsiteX2" fmla="*/ 418 w 275672"/>
                <a:gd name="connsiteY2" fmla="*/ 175566 h 198540"/>
                <a:gd name="connsiteX3" fmla="*/ 59949 w 275672"/>
                <a:gd name="connsiteY3" fmla="*/ 196997 h 198540"/>
                <a:gd name="connsiteX4" fmla="*/ 138531 w 275672"/>
                <a:gd name="connsiteY4" fmla="*/ 144609 h 198540"/>
                <a:gd name="connsiteX5" fmla="*/ 207587 w 275672"/>
                <a:gd name="connsiteY5" fmla="*/ 106509 h 198540"/>
                <a:gd name="connsiteX6" fmla="*/ 259974 w 275672"/>
                <a:gd name="connsiteY6" fmla="*/ 92222 h 198540"/>
                <a:gd name="connsiteX7" fmla="*/ 274262 w 275672"/>
                <a:gd name="connsiteY7" fmla="*/ 44597 h 198540"/>
                <a:gd name="connsiteX8" fmla="*/ 231399 w 275672"/>
                <a:gd name="connsiteY8" fmla="*/ 4116 h 198540"/>
                <a:gd name="connsiteX9" fmla="*/ 131387 w 275672"/>
                <a:gd name="connsiteY9" fmla="*/ 11259 h 198540"/>
                <a:gd name="connsiteX0" fmla="*/ 131387 w 275672"/>
                <a:gd name="connsiteY0" fmla="*/ 11259 h 207504"/>
                <a:gd name="connsiteX1" fmla="*/ 38518 w 275672"/>
                <a:gd name="connsiteY1" fmla="*/ 85078 h 207504"/>
                <a:gd name="connsiteX2" fmla="*/ 418 w 275672"/>
                <a:gd name="connsiteY2" fmla="*/ 175566 h 207504"/>
                <a:gd name="connsiteX3" fmla="*/ 59949 w 275672"/>
                <a:gd name="connsiteY3" fmla="*/ 206522 h 207504"/>
                <a:gd name="connsiteX4" fmla="*/ 138531 w 275672"/>
                <a:gd name="connsiteY4" fmla="*/ 144609 h 207504"/>
                <a:gd name="connsiteX5" fmla="*/ 207587 w 275672"/>
                <a:gd name="connsiteY5" fmla="*/ 106509 h 207504"/>
                <a:gd name="connsiteX6" fmla="*/ 259974 w 275672"/>
                <a:gd name="connsiteY6" fmla="*/ 92222 h 207504"/>
                <a:gd name="connsiteX7" fmla="*/ 274262 w 275672"/>
                <a:gd name="connsiteY7" fmla="*/ 44597 h 207504"/>
                <a:gd name="connsiteX8" fmla="*/ 231399 w 275672"/>
                <a:gd name="connsiteY8" fmla="*/ 4116 h 207504"/>
                <a:gd name="connsiteX9" fmla="*/ 131387 w 275672"/>
                <a:gd name="connsiteY9" fmla="*/ 11259 h 207504"/>
                <a:gd name="connsiteX0" fmla="*/ 131387 w 276405"/>
                <a:gd name="connsiteY0" fmla="*/ 11259 h 207504"/>
                <a:gd name="connsiteX1" fmla="*/ 38518 w 276405"/>
                <a:gd name="connsiteY1" fmla="*/ 85078 h 207504"/>
                <a:gd name="connsiteX2" fmla="*/ 418 w 276405"/>
                <a:gd name="connsiteY2" fmla="*/ 175566 h 207504"/>
                <a:gd name="connsiteX3" fmla="*/ 59949 w 276405"/>
                <a:gd name="connsiteY3" fmla="*/ 206522 h 207504"/>
                <a:gd name="connsiteX4" fmla="*/ 138531 w 276405"/>
                <a:gd name="connsiteY4" fmla="*/ 144609 h 207504"/>
                <a:gd name="connsiteX5" fmla="*/ 207587 w 276405"/>
                <a:gd name="connsiteY5" fmla="*/ 106509 h 207504"/>
                <a:gd name="connsiteX6" fmla="*/ 264737 w 276405"/>
                <a:gd name="connsiteY6" fmla="*/ 99366 h 207504"/>
                <a:gd name="connsiteX7" fmla="*/ 274262 w 276405"/>
                <a:gd name="connsiteY7" fmla="*/ 44597 h 207504"/>
                <a:gd name="connsiteX8" fmla="*/ 231399 w 276405"/>
                <a:gd name="connsiteY8" fmla="*/ 4116 h 207504"/>
                <a:gd name="connsiteX9" fmla="*/ 131387 w 276405"/>
                <a:gd name="connsiteY9" fmla="*/ 11259 h 207504"/>
                <a:gd name="connsiteX0" fmla="*/ 131387 w 284912"/>
                <a:gd name="connsiteY0" fmla="*/ 10920 h 207165"/>
                <a:gd name="connsiteX1" fmla="*/ 38518 w 284912"/>
                <a:gd name="connsiteY1" fmla="*/ 84739 h 207165"/>
                <a:gd name="connsiteX2" fmla="*/ 418 w 284912"/>
                <a:gd name="connsiteY2" fmla="*/ 175227 h 207165"/>
                <a:gd name="connsiteX3" fmla="*/ 59949 w 284912"/>
                <a:gd name="connsiteY3" fmla="*/ 206183 h 207165"/>
                <a:gd name="connsiteX4" fmla="*/ 138531 w 284912"/>
                <a:gd name="connsiteY4" fmla="*/ 144270 h 207165"/>
                <a:gd name="connsiteX5" fmla="*/ 207587 w 284912"/>
                <a:gd name="connsiteY5" fmla="*/ 106170 h 207165"/>
                <a:gd name="connsiteX6" fmla="*/ 264737 w 284912"/>
                <a:gd name="connsiteY6" fmla="*/ 99027 h 207165"/>
                <a:gd name="connsiteX7" fmla="*/ 283787 w 284912"/>
                <a:gd name="connsiteY7" fmla="*/ 44258 h 207165"/>
                <a:gd name="connsiteX8" fmla="*/ 231399 w 284912"/>
                <a:gd name="connsiteY8" fmla="*/ 3777 h 207165"/>
                <a:gd name="connsiteX9" fmla="*/ 131387 w 284912"/>
                <a:gd name="connsiteY9" fmla="*/ 10920 h 20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12" h="207165">
                  <a:moveTo>
                    <a:pt x="131387" y="10920"/>
                  </a:moveTo>
                  <a:cubicBezTo>
                    <a:pt x="99240" y="24414"/>
                    <a:pt x="60346" y="57355"/>
                    <a:pt x="38518" y="84739"/>
                  </a:cubicBezTo>
                  <a:cubicBezTo>
                    <a:pt x="16690" y="112123"/>
                    <a:pt x="-3154" y="154986"/>
                    <a:pt x="418" y="175227"/>
                  </a:cubicBezTo>
                  <a:cubicBezTo>
                    <a:pt x="3990" y="195468"/>
                    <a:pt x="36930" y="211343"/>
                    <a:pt x="59949" y="206183"/>
                  </a:cubicBezTo>
                  <a:cubicBezTo>
                    <a:pt x="82968" y="201024"/>
                    <a:pt x="113925" y="160939"/>
                    <a:pt x="138531" y="144270"/>
                  </a:cubicBezTo>
                  <a:cubicBezTo>
                    <a:pt x="163137" y="127601"/>
                    <a:pt x="186553" y="113711"/>
                    <a:pt x="207587" y="106170"/>
                  </a:cubicBezTo>
                  <a:cubicBezTo>
                    <a:pt x="228621" y="98630"/>
                    <a:pt x="252037" y="109346"/>
                    <a:pt x="264737" y="99027"/>
                  </a:cubicBezTo>
                  <a:cubicBezTo>
                    <a:pt x="277437" y="88708"/>
                    <a:pt x="288550" y="58942"/>
                    <a:pt x="283787" y="44258"/>
                  </a:cubicBezTo>
                  <a:cubicBezTo>
                    <a:pt x="279024" y="29574"/>
                    <a:pt x="256799" y="9333"/>
                    <a:pt x="231399" y="3777"/>
                  </a:cubicBezTo>
                  <a:cubicBezTo>
                    <a:pt x="205999" y="-1779"/>
                    <a:pt x="163534" y="-2574"/>
                    <a:pt x="131387" y="10920"/>
                  </a:cubicBezTo>
                  <a:close/>
                </a:path>
              </a:pathLst>
            </a:custGeom>
            <a:solidFill>
              <a:schemeClr val="bg1"/>
            </a:solidFill>
            <a:ln>
              <a:noFill/>
            </a:ln>
            <a:effectLst>
              <a:softEdge rad="444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9" name="Rectangle 4"/>
          <p:cNvSpPr>
            <a:spLocks noChangeArrowheads="1"/>
          </p:cNvSpPr>
          <p:nvPr/>
        </p:nvSpPr>
        <p:spPr bwMode="auto">
          <a:xfrm>
            <a:off x="1065889" y="614687"/>
            <a:ext cx="634019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一、蛋白质一级结构与功能的关系</a:t>
            </a:r>
          </a:p>
        </p:txBody>
      </p:sp>
      <p:cxnSp>
        <p:nvCxnSpPr>
          <p:cNvPr id="7" name="直接连接符 6"/>
          <p:cNvCxnSpPr/>
          <p:nvPr/>
        </p:nvCxnSpPr>
        <p:spPr>
          <a:xfrm>
            <a:off x="1078172" y="1202272"/>
            <a:ext cx="6300000"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454" name="组合 453"/>
          <p:cNvGrpSpPr>
            <a:grpSpLocks noChangeAspect="1"/>
          </p:cNvGrpSpPr>
          <p:nvPr/>
        </p:nvGrpSpPr>
        <p:grpSpPr>
          <a:xfrm rot="2546051" flipH="1">
            <a:off x="4852857" y="2704365"/>
            <a:ext cx="441191" cy="468000"/>
            <a:chOff x="5558484" y="1680064"/>
            <a:chExt cx="3259272" cy="3457302"/>
          </a:xfrm>
          <a:effectLst>
            <a:outerShdw blurRad="50800" dist="38100" dir="2700000" algn="tl" rotWithShape="0">
              <a:prstClr val="black">
                <a:alpha val="40000"/>
              </a:prstClr>
            </a:outerShdw>
          </a:effectLst>
        </p:grpSpPr>
        <p:sp>
          <p:nvSpPr>
            <p:cNvPr id="455" name="任意多边形 454"/>
            <p:cNvSpPr/>
            <p:nvPr/>
          </p:nvSpPr>
          <p:spPr>
            <a:xfrm>
              <a:off x="5558484" y="1933750"/>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6" name="任意多边形 455"/>
            <p:cNvSpPr/>
            <p:nvPr/>
          </p:nvSpPr>
          <p:spPr>
            <a:xfrm>
              <a:off x="5952567" y="1680064"/>
              <a:ext cx="2386399" cy="3119057"/>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7" name="任意多边形 456"/>
            <p:cNvSpPr/>
            <p:nvPr/>
          </p:nvSpPr>
          <p:spPr>
            <a:xfrm>
              <a:off x="5771147" y="2004993"/>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58" name="组合 457"/>
          <p:cNvGrpSpPr>
            <a:grpSpLocks noChangeAspect="1"/>
          </p:cNvGrpSpPr>
          <p:nvPr/>
        </p:nvGrpSpPr>
        <p:grpSpPr>
          <a:xfrm flipH="1">
            <a:off x="6305693" y="3239718"/>
            <a:ext cx="432329" cy="396000"/>
            <a:chOff x="9239239" y="2083554"/>
            <a:chExt cx="144000" cy="131899"/>
          </a:xfrm>
          <a:effectLst>
            <a:outerShdw blurRad="50800" dist="38100" dir="2700000" algn="tl" rotWithShape="0">
              <a:prstClr val="black">
                <a:alpha val="40000"/>
              </a:prstClr>
            </a:outerShdw>
          </a:effectLst>
        </p:grpSpPr>
        <p:sp>
          <p:nvSpPr>
            <p:cNvPr id="459" name="任意多边形 458"/>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0" name="任意多边形 459"/>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1" name="任意多边形 460"/>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67" name="组合 466"/>
          <p:cNvGrpSpPr>
            <a:grpSpLocks noChangeAspect="1"/>
          </p:cNvGrpSpPr>
          <p:nvPr/>
        </p:nvGrpSpPr>
        <p:grpSpPr>
          <a:xfrm rot="4949248" flipH="1">
            <a:off x="8040571" y="3655567"/>
            <a:ext cx="269587" cy="504000"/>
            <a:chOff x="7126413" y="1236032"/>
            <a:chExt cx="434732" cy="812735"/>
          </a:xfrm>
          <a:effectLst>
            <a:outerShdw blurRad="50800" dist="38100" dir="2700000" algn="tl" rotWithShape="0">
              <a:prstClr val="black">
                <a:alpha val="40000"/>
              </a:prstClr>
            </a:outerShdw>
          </a:effectLst>
        </p:grpSpPr>
        <p:sp>
          <p:nvSpPr>
            <p:cNvPr id="468" name="任意多边形 467"/>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9" name="任意多边形 468"/>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0" name="任意多边形 469"/>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81" name="组合 480"/>
          <p:cNvGrpSpPr/>
          <p:nvPr/>
        </p:nvGrpSpPr>
        <p:grpSpPr>
          <a:xfrm>
            <a:off x="9127667" y="1133780"/>
            <a:ext cx="284912" cy="389757"/>
            <a:chOff x="5724108" y="4115787"/>
            <a:chExt cx="284912" cy="389757"/>
          </a:xfrm>
        </p:grpSpPr>
        <p:sp>
          <p:nvSpPr>
            <p:cNvPr id="482" name="任意多边形 481"/>
            <p:cNvSpPr/>
            <p:nvPr/>
          </p:nvSpPr>
          <p:spPr>
            <a:xfrm>
              <a:off x="5740925" y="4125804"/>
              <a:ext cx="246080" cy="379740"/>
            </a:xfrm>
            <a:custGeom>
              <a:avLst/>
              <a:gdLst>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2734 w 239703"/>
                <a:gd name="connsiteY11" fmla="*/ 106938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0353 w 239703"/>
                <a:gd name="connsiteY11" fmla="*/ 116463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77484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65578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7469 w 238745"/>
                <a:gd name="connsiteY0" fmla="*/ 137894 h 397674"/>
                <a:gd name="connsiteX1" fmla="*/ 59857 w 238745"/>
                <a:gd name="connsiteY1" fmla="*/ 25976 h 397674"/>
                <a:gd name="connsiteX2" fmla="*/ 193207 w 238745"/>
                <a:gd name="connsiteY2" fmla="*/ 2163 h 397674"/>
                <a:gd name="connsiteX3" fmla="*/ 238451 w 238745"/>
                <a:gd name="connsiteY3" fmla="*/ 64076 h 397674"/>
                <a:gd name="connsiteX4" fmla="*/ 209876 w 238745"/>
                <a:gd name="connsiteY4" fmla="*/ 195044 h 397674"/>
                <a:gd name="connsiteX5" fmla="*/ 155107 w 238745"/>
                <a:gd name="connsiteY5" fmla="*/ 328394 h 397674"/>
                <a:gd name="connsiteX6" fmla="*/ 64620 w 238745"/>
                <a:gd name="connsiteY6" fmla="*/ 397451 h 397674"/>
                <a:gd name="connsiteX7" fmla="*/ 59857 w 238745"/>
                <a:gd name="connsiteY7" fmla="*/ 347444 h 397674"/>
                <a:gd name="connsiteX8" fmla="*/ 67001 w 238745"/>
                <a:gd name="connsiteY8" fmla="*/ 266482 h 397674"/>
                <a:gd name="connsiteX9" fmla="*/ 67001 w 238745"/>
                <a:gd name="connsiteY9" fmla="*/ 192663 h 397674"/>
                <a:gd name="connsiteX10" fmla="*/ 133676 w 238745"/>
                <a:gd name="connsiteY10" fmla="*/ 137894 h 397674"/>
                <a:gd name="connsiteX11" fmla="*/ 169395 w 238745"/>
                <a:gd name="connsiteY11" fmla="*/ 116463 h 397674"/>
                <a:gd name="connsiteX12" fmla="*/ 207494 w 238745"/>
                <a:gd name="connsiteY12" fmla="*/ 128369 h 397674"/>
                <a:gd name="connsiteX13" fmla="*/ 181301 w 238745"/>
                <a:gd name="connsiteY13" fmla="*/ 111701 h 397674"/>
                <a:gd name="connsiteX14" fmla="*/ 105101 w 238745"/>
                <a:gd name="connsiteY14" fmla="*/ 154563 h 397674"/>
                <a:gd name="connsiteX15" fmla="*/ 74145 w 238745"/>
                <a:gd name="connsiteY15" fmla="*/ 206951 h 397674"/>
                <a:gd name="connsiteX16" fmla="*/ 7469 w 238745"/>
                <a:gd name="connsiteY16" fmla="*/ 190282 h 397674"/>
                <a:gd name="connsiteX17" fmla="*/ 7469 w 238745"/>
                <a:gd name="connsiteY17" fmla="*/ 137894 h 397674"/>
                <a:gd name="connsiteX0" fmla="*/ 6549 w 237825"/>
                <a:gd name="connsiteY0" fmla="*/ 137894 h 397674"/>
                <a:gd name="connsiteX1" fmla="*/ 58937 w 237825"/>
                <a:gd name="connsiteY1" fmla="*/ 25976 h 397674"/>
                <a:gd name="connsiteX2" fmla="*/ 192287 w 237825"/>
                <a:gd name="connsiteY2" fmla="*/ 2163 h 397674"/>
                <a:gd name="connsiteX3" fmla="*/ 237531 w 237825"/>
                <a:gd name="connsiteY3" fmla="*/ 64076 h 397674"/>
                <a:gd name="connsiteX4" fmla="*/ 208956 w 237825"/>
                <a:gd name="connsiteY4" fmla="*/ 195044 h 397674"/>
                <a:gd name="connsiteX5" fmla="*/ 154187 w 237825"/>
                <a:gd name="connsiteY5" fmla="*/ 328394 h 397674"/>
                <a:gd name="connsiteX6" fmla="*/ 63700 w 237825"/>
                <a:gd name="connsiteY6" fmla="*/ 397451 h 397674"/>
                <a:gd name="connsiteX7" fmla="*/ 58937 w 237825"/>
                <a:gd name="connsiteY7" fmla="*/ 347444 h 397674"/>
                <a:gd name="connsiteX8" fmla="*/ 66081 w 237825"/>
                <a:gd name="connsiteY8" fmla="*/ 266482 h 397674"/>
                <a:gd name="connsiteX9" fmla="*/ 66081 w 237825"/>
                <a:gd name="connsiteY9" fmla="*/ 192663 h 397674"/>
                <a:gd name="connsiteX10" fmla="*/ 132756 w 237825"/>
                <a:gd name="connsiteY10" fmla="*/ 137894 h 397674"/>
                <a:gd name="connsiteX11" fmla="*/ 168475 w 237825"/>
                <a:gd name="connsiteY11" fmla="*/ 116463 h 397674"/>
                <a:gd name="connsiteX12" fmla="*/ 206574 w 237825"/>
                <a:gd name="connsiteY12" fmla="*/ 128369 h 397674"/>
                <a:gd name="connsiteX13" fmla="*/ 180381 w 237825"/>
                <a:gd name="connsiteY13" fmla="*/ 111701 h 397674"/>
                <a:gd name="connsiteX14" fmla="*/ 104181 w 237825"/>
                <a:gd name="connsiteY14" fmla="*/ 154563 h 397674"/>
                <a:gd name="connsiteX15" fmla="*/ 58937 w 237825"/>
                <a:gd name="connsiteY15" fmla="*/ 192663 h 397674"/>
                <a:gd name="connsiteX16" fmla="*/ 6549 w 237825"/>
                <a:gd name="connsiteY16" fmla="*/ 190282 h 397674"/>
                <a:gd name="connsiteX17" fmla="*/ 6549 w 237825"/>
                <a:gd name="connsiteY17" fmla="*/ 137894 h 397674"/>
                <a:gd name="connsiteX0" fmla="*/ 6549 w 237825"/>
                <a:gd name="connsiteY0" fmla="*/ 137894 h 397657"/>
                <a:gd name="connsiteX1" fmla="*/ 58937 w 237825"/>
                <a:gd name="connsiteY1" fmla="*/ 25976 h 397657"/>
                <a:gd name="connsiteX2" fmla="*/ 192287 w 237825"/>
                <a:gd name="connsiteY2" fmla="*/ 2163 h 397657"/>
                <a:gd name="connsiteX3" fmla="*/ 237531 w 237825"/>
                <a:gd name="connsiteY3" fmla="*/ 64076 h 397657"/>
                <a:gd name="connsiteX4" fmla="*/ 208956 w 237825"/>
                <a:gd name="connsiteY4" fmla="*/ 195044 h 397657"/>
                <a:gd name="connsiteX5" fmla="*/ 154187 w 237825"/>
                <a:gd name="connsiteY5" fmla="*/ 328394 h 397657"/>
                <a:gd name="connsiteX6" fmla="*/ 63700 w 237825"/>
                <a:gd name="connsiteY6" fmla="*/ 397451 h 397657"/>
                <a:gd name="connsiteX7" fmla="*/ 58937 w 237825"/>
                <a:gd name="connsiteY7" fmla="*/ 347444 h 397657"/>
                <a:gd name="connsiteX8" fmla="*/ 66081 w 237825"/>
                <a:gd name="connsiteY8" fmla="*/ 283151 h 397657"/>
                <a:gd name="connsiteX9" fmla="*/ 66081 w 237825"/>
                <a:gd name="connsiteY9" fmla="*/ 192663 h 397657"/>
                <a:gd name="connsiteX10" fmla="*/ 132756 w 237825"/>
                <a:gd name="connsiteY10" fmla="*/ 137894 h 397657"/>
                <a:gd name="connsiteX11" fmla="*/ 168475 w 237825"/>
                <a:gd name="connsiteY11" fmla="*/ 116463 h 397657"/>
                <a:gd name="connsiteX12" fmla="*/ 206574 w 237825"/>
                <a:gd name="connsiteY12" fmla="*/ 128369 h 397657"/>
                <a:gd name="connsiteX13" fmla="*/ 180381 w 237825"/>
                <a:gd name="connsiteY13" fmla="*/ 111701 h 397657"/>
                <a:gd name="connsiteX14" fmla="*/ 104181 w 237825"/>
                <a:gd name="connsiteY14" fmla="*/ 154563 h 397657"/>
                <a:gd name="connsiteX15" fmla="*/ 58937 w 237825"/>
                <a:gd name="connsiteY15" fmla="*/ 192663 h 397657"/>
                <a:gd name="connsiteX16" fmla="*/ 6549 w 237825"/>
                <a:gd name="connsiteY16" fmla="*/ 190282 h 397657"/>
                <a:gd name="connsiteX17" fmla="*/ 6549 w 237825"/>
                <a:gd name="connsiteY17" fmla="*/ 137894 h 397657"/>
                <a:gd name="connsiteX0" fmla="*/ 6549 w 237825"/>
                <a:gd name="connsiteY0" fmla="*/ 137894 h 397602"/>
                <a:gd name="connsiteX1" fmla="*/ 58937 w 237825"/>
                <a:gd name="connsiteY1" fmla="*/ 25976 h 397602"/>
                <a:gd name="connsiteX2" fmla="*/ 192287 w 237825"/>
                <a:gd name="connsiteY2" fmla="*/ 2163 h 397602"/>
                <a:gd name="connsiteX3" fmla="*/ 237531 w 237825"/>
                <a:gd name="connsiteY3" fmla="*/ 64076 h 397602"/>
                <a:gd name="connsiteX4" fmla="*/ 208956 w 237825"/>
                <a:gd name="connsiteY4" fmla="*/ 195044 h 397602"/>
                <a:gd name="connsiteX5" fmla="*/ 154187 w 237825"/>
                <a:gd name="connsiteY5" fmla="*/ 328394 h 397602"/>
                <a:gd name="connsiteX6" fmla="*/ 63700 w 237825"/>
                <a:gd name="connsiteY6" fmla="*/ 397451 h 397602"/>
                <a:gd name="connsiteX7" fmla="*/ 51793 w 237825"/>
                <a:gd name="connsiteY7" fmla="*/ 345063 h 397602"/>
                <a:gd name="connsiteX8" fmla="*/ 66081 w 237825"/>
                <a:gd name="connsiteY8" fmla="*/ 283151 h 397602"/>
                <a:gd name="connsiteX9" fmla="*/ 66081 w 237825"/>
                <a:gd name="connsiteY9" fmla="*/ 192663 h 397602"/>
                <a:gd name="connsiteX10" fmla="*/ 132756 w 237825"/>
                <a:gd name="connsiteY10" fmla="*/ 137894 h 397602"/>
                <a:gd name="connsiteX11" fmla="*/ 168475 w 237825"/>
                <a:gd name="connsiteY11" fmla="*/ 116463 h 397602"/>
                <a:gd name="connsiteX12" fmla="*/ 206574 w 237825"/>
                <a:gd name="connsiteY12" fmla="*/ 128369 h 397602"/>
                <a:gd name="connsiteX13" fmla="*/ 180381 w 237825"/>
                <a:gd name="connsiteY13" fmla="*/ 111701 h 397602"/>
                <a:gd name="connsiteX14" fmla="*/ 104181 w 237825"/>
                <a:gd name="connsiteY14" fmla="*/ 154563 h 397602"/>
                <a:gd name="connsiteX15" fmla="*/ 58937 w 237825"/>
                <a:gd name="connsiteY15" fmla="*/ 192663 h 397602"/>
                <a:gd name="connsiteX16" fmla="*/ 6549 w 237825"/>
                <a:gd name="connsiteY16" fmla="*/ 190282 h 397602"/>
                <a:gd name="connsiteX17" fmla="*/ 6549 w 237825"/>
                <a:gd name="connsiteY17" fmla="*/ 137894 h 397602"/>
                <a:gd name="connsiteX0" fmla="*/ 6549 w 237825"/>
                <a:gd name="connsiteY0" fmla="*/ 137894 h 390487"/>
                <a:gd name="connsiteX1" fmla="*/ 58937 w 237825"/>
                <a:gd name="connsiteY1" fmla="*/ 25976 h 390487"/>
                <a:gd name="connsiteX2" fmla="*/ 192287 w 237825"/>
                <a:gd name="connsiteY2" fmla="*/ 2163 h 390487"/>
                <a:gd name="connsiteX3" fmla="*/ 237531 w 237825"/>
                <a:gd name="connsiteY3" fmla="*/ 64076 h 390487"/>
                <a:gd name="connsiteX4" fmla="*/ 208956 w 237825"/>
                <a:gd name="connsiteY4" fmla="*/ 195044 h 390487"/>
                <a:gd name="connsiteX5" fmla="*/ 154187 w 237825"/>
                <a:gd name="connsiteY5" fmla="*/ 328394 h 390487"/>
                <a:gd name="connsiteX6" fmla="*/ 58938 w 237825"/>
                <a:gd name="connsiteY6" fmla="*/ 390308 h 390487"/>
                <a:gd name="connsiteX7" fmla="*/ 51793 w 237825"/>
                <a:gd name="connsiteY7" fmla="*/ 345063 h 390487"/>
                <a:gd name="connsiteX8" fmla="*/ 66081 w 237825"/>
                <a:gd name="connsiteY8" fmla="*/ 283151 h 390487"/>
                <a:gd name="connsiteX9" fmla="*/ 66081 w 237825"/>
                <a:gd name="connsiteY9" fmla="*/ 192663 h 390487"/>
                <a:gd name="connsiteX10" fmla="*/ 132756 w 237825"/>
                <a:gd name="connsiteY10" fmla="*/ 137894 h 390487"/>
                <a:gd name="connsiteX11" fmla="*/ 168475 w 237825"/>
                <a:gd name="connsiteY11" fmla="*/ 116463 h 390487"/>
                <a:gd name="connsiteX12" fmla="*/ 206574 w 237825"/>
                <a:gd name="connsiteY12" fmla="*/ 128369 h 390487"/>
                <a:gd name="connsiteX13" fmla="*/ 180381 w 237825"/>
                <a:gd name="connsiteY13" fmla="*/ 111701 h 390487"/>
                <a:gd name="connsiteX14" fmla="*/ 104181 w 237825"/>
                <a:gd name="connsiteY14" fmla="*/ 154563 h 390487"/>
                <a:gd name="connsiteX15" fmla="*/ 58937 w 237825"/>
                <a:gd name="connsiteY15" fmla="*/ 192663 h 390487"/>
                <a:gd name="connsiteX16" fmla="*/ 6549 w 237825"/>
                <a:gd name="connsiteY16" fmla="*/ 190282 h 390487"/>
                <a:gd name="connsiteX17" fmla="*/ 6549 w 237825"/>
                <a:gd name="connsiteY17" fmla="*/ 137894 h 390487"/>
                <a:gd name="connsiteX0" fmla="*/ 6549 w 237825"/>
                <a:gd name="connsiteY0" fmla="*/ 137894 h 383383"/>
                <a:gd name="connsiteX1" fmla="*/ 58937 w 237825"/>
                <a:gd name="connsiteY1" fmla="*/ 25976 h 383383"/>
                <a:gd name="connsiteX2" fmla="*/ 192287 w 237825"/>
                <a:gd name="connsiteY2" fmla="*/ 2163 h 383383"/>
                <a:gd name="connsiteX3" fmla="*/ 237531 w 237825"/>
                <a:gd name="connsiteY3" fmla="*/ 64076 h 383383"/>
                <a:gd name="connsiteX4" fmla="*/ 208956 w 237825"/>
                <a:gd name="connsiteY4" fmla="*/ 195044 h 383383"/>
                <a:gd name="connsiteX5" fmla="*/ 154187 w 237825"/>
                <a:gd name="connsiteY5" fmla="*/ 328394 h 383383"/>
                <a:gd name="connsiteX6" fmla="*/ 70844 w 237825"/>
                <a:gd name="connsiteY6" fmla="*/ 383164 h 383383"/>
                <a:gd name="connsiteX7" fmla="*/ 51793 w 237825"/>
                <a:gd name="connsiteY7" fmla="*/ 345063 h 383383"/>
                <a:gd name="connsiteX8" fmla="*/ 66081 w 237825"/>
                <a:gd name="connsiteY8" fmla="*/ 283151 h 383383"/>
                <a:gd name="connsiteX9" fmla="*/ 66081 w 237825"/>
                <a:gd name="connsiteY9" fmla="*/ 192663 h 383383"/>
                <a:gd name="connsiteX10" fmla="*/ 132756 w 237825"/>
                <a:gd name="connsiteY10" fmla="*/ 137894 h 383383"/>
                <a:gd name="connsiteX11" fmla="*/ 168475 w 237825"/>
                <a:gd name="connsiteY11" fmla="*/ 116463 h 383383"/>
                <a:gd name="connsiteX12" fmla="*/ 206574 w 237825"/>
                <a:gd name="connsiteY12" fmla="*/ 128369 h 383383"/>
                <a:gd name="connsiteX13" fmla="*/ 180381 w 237825"/>
                <a:gd name="connsiteY13" fmla="*/ 111701 h 383383"/>
                <a:gd name="connsiteX14" fmla="*/ 104181 w 237825"/>
                <a:gd name="connsiteY14" fmla="*/ 154563 h 383383"/>
                <a:gd name="connsiteX15" fmla="*/ 58937 w 237825"/>
                <a:gd name="connsiteY15" fmla="*/ 192663 h 383383"/>
                <a:gd name="connsiteX16" fmla="*/ 6549 w 237825"/>
                <a:gd name="connsiteY16" fmla="*/ 190282 h 383383"/>
                <a:gd name="connsiteX17" fmla="*/ 6549 w 237825"/>
                <a:gd name="connsiteY17" fmla="*/ 137894 h 383383"/>
                <a:gd name="connsiteX0" fmla="*/ 6549 w 237755"/>
                <a:gd name="connsiteY0" fmla="*/ 144440 h 389929"/>
                <a:gd name="connsiteX1" fmla="*/ 58937 w 237755"/>
                <a:gd name="connsiteY1" fmla="*/ 32522 h 389929"/>
                <a:gd name="connsiteX2" fmla="*/ 194668 w 237755"/>
                <a:gd name="connsiteY2" fmla="*/ 1565 h 389929"/>
                <a:gd name="connsiteX3" fmla="*/ 237531 w 237755"/>
                <a:gd name="connsiteY3" fmla="*/ 70622 h 389929"/>
                <a:gd name="connsiteX4" fmla="*/ 208956 w 237755"/>
                <a:gd name="connsiteY4" fmla="*/ 201590 h 389929"/>
                <a:gd name="connsiteX5" fmla="*/ 154187 w 237755"/>
                <a:gd name="connsiteY5" fmla="*/ 334940 h 389929"/>
                <a:gd name="connsiteX6" fmla="*/ 70844 w 237755"/>
                <a:gd name="connsiteY6" fmla="*/ 389710 h 389929"/>
                <a:gd name="connsiteX7" fmla="*/ 51793 w 237755"/>
                <a:gd name="connsiteY7" fmla="*/ 351609 h 389929"/>
                <a:gd name="connsiteX8" fmla="*/ 66081 w 237755"/>
                <a:gd name="connsiteY8" fmla="*/ 289697 h 389929"/>
                <a:gd name="connsiteX9" fmla="*/ 66081 w 237755"/>
                <a:gd name="connsiteY9" fmla="*/ 199209 h 389929"/>
                <a:gd name="connsiteX10" fmla="*/ 132756 w 237755"/>
                <a:gd name="connsiteY10" fmla="*/ 144440 h 389929"/>
                <a:gd name="connsiteX11" fmla="*/ 168475 w 237755"/>
                <a:gd name="connsiteY11" fmla="*/ 123009 h 389929"/>
                <a:gd name="connsiteX12" fmla="*/ 206574 w 237755"/>
                <a:gd name="connsiteY12" fmla="*/ 134915 h 389929"/>
                <a:gd name="connsiteX13" fmla="*/ 180381 w 237755"/>
                <a:gd name="connsiteY13" fmla="*/ 118247 h 389929"/>
                <a:gd name="connsiteX14" fmla="*/ 104181 w 237755"/>
                <a:gd name="connsiteY14" fmla="*/ 161109 h 389929"/>
                <a:gd name="connsiteX15" fmla="*/ 58937 w 237755"/>
                <a:gd name="connsiteY15" fmla="*/ 199209 h 389929"/>
                <a:gd name="connsiteX16" fmla="*/ 6549 w 237755"/>
                <a:gd name="connsiteY16" fmla="*/ 196828 h 389929"/>
                <a:gd name="connsiteX17" fmla="*/ 6549 w 237755"/>
                <a:gd name="connsiteY17" fmla="*/ 144440 h 389929"/>
                <a:gd name="connsiteX0" fmla="*/ 7001 w 238207"/>
                <a:gd name="connsiteY0" fmla="*/ 143544 h 389033"/>
                <a:gd name="connsiteX1" fmla="*/ 66532 w 238207"/>
                <a:gd name="connsiteY1" fmla="*/ 41151 h 389033"/>
                <a:gd name="connsiteX2" fmla="*/ 195120 w 238207"/>
                <a:gd name="connsiteY2" fmla="*/ 669 h 389033"/>
                <a:gd name="connsiteX3" fmla="*/ 237983 w 238207"/>
                <a:gd name="connsiteY3" fmla="*/ 69726 h 389033"/>
                <a:gd name="connsiteX4" fmla="*/ 209408 w 238207"/>
                <a:gd name="connsiteY4" fmla="*/ 200694 h 389033"/>
                <a:gd name="connsiteX5" fmla="*/ 154639 w 238207"/>
                <a:gd name="connsiteY5" fmla="*/ 334044 h 389033"/>
                <a:gd name="connsiteX6" fmla="*/ 71296 w 238207"/>
                <a:gd name="connsiteY6" fmla="*/ 388814 h 389033"/>
                <a:gd name="connsiteX7" fmla="*/ 52245 w 238207"/>
                <a:gd name="connsiteY7" fmla="*/ 350713 h 389033"/>
                <a:gd name="connsiteX8" fmla="*/ 66533 w 238207"/>
                <a:gd name="connsiteY8" fmla="*/ 288801 h 389033"/>
                <a:gd name="connsiteX9" fmla="*/ 66533 w 238207"/>
                <a:gd name="connsiteY9" fmla="*/ 198313 h 389033"/>
                <a:gd name="connsiteX10" fmla="*/ 133208 w 238207"/>
                <a:gd name="connsiteY10" fmla="*/ 143544 h 389033"/>
                <a:gd name="connsiteX11" fmla="*/ 168927 w 238207"/>
                <a:gd name="connsiteY11" fmla="*/ 122113 h 389033"/>
                <a:gd name="connsiteX12" fmla="*/ 207026 w 238207"/>
                <a:gd name="connsiteY12" fmla="*/ 134019 h 389033"/>
                <a:gd name="connsiteX13" fmla="*/ 180833 w 238207"/>
                <a:gd name="connsiteY13" fmla="*/ 117351 h 389033"/>
                <a:gd name="connsiteX14" fmla="*/ 104633 w 238207"/>
                <a:gd name="connsiteY14" fmla="*/ 160213 h 389033"/>
                <a:gd name="connsiteX15" fmla="*/ 59389 w 238207"/>
                <a:gd name="connsiteY15" fmla="*/ 198313 h 389033"/>
                <a:gd name="connsiteX16" fmla="*/ 7001 w 238207"/>
                <a:gd name="connsiteY16" fmla="*/ 195932 h 389033"/>
                <a:gd name="connsiteX17" fmla="*/ 7001 w 238207"/>
                <a:gd name="connsiteY17" fmla="*/ 143544 h 389033"/>
                <a:gd name="connsiteX0" fmla="*/ 4269 w 245000"/>
                <a:gd name="connsiteY0" fmla="*/ 136373 h 389005"/>
                <a:gd name="connsiteX1" fmla="*/ 73325 w 245000"/>
                <a:gd name="connsiteY1" fmla="*/ 41123 h 389005"/>
                <a:gd name="connsiteX2" fmla="*/ 201913 w 245000"/>
                <a:gd name="connsiteY2" fmla="*/ 641 h 389005"/>
                <a:gd name="connsiteX3" fmla="*/ 244776 w 245000"/>
                <a:gd name="connsiteY3" fmla="*/ 69698 h 389005"/>
                <a:gd name="connsiteX4" fmla="*/ 216201 w 245000"/>
                <a:gd name="connsiteY4" fmla="*/ 200666 h 389005"/>
                <a:gd name="connsiteX5" fmla="*/ 161432 w 245000"/>
                <a:gd name="connsiteY5" fmla="*/ 334016 h 389005"/>
                <a:gd name="connsiteX6" fmla="*/ 78089 w 245000"/>
                <a:gd name="connsiteY6" fmla="*/ 388786 h 389005"/>
                <a:gd name="connsiteX7" fmla="*/ 59038 w 245000"/>
                <a:gd name="connsiteY7" fmla="*/ 350685 h 389005"/>
                <a:gd name="connsiteX8" fmla="*/ 73326 w 245000"/>
                <a:gd name="connsiteY8" fmla="*/ 288773 h 389005"/>
                <a:gd name="connsiteX9" fmla="*/ 73326 w 245000"/>
                <a:gd name="connsiteY9" fmla="*/ 198285 h 389005"/>
                <a:gd name="connsiteX10" fmla="*/ 140001 w 245000"/>
                <a:gd name="connsiteY10" fmla="*/ 143516 h 389005"/>
                <a:gd name="connsiteX11" fmla="*/ 175720 w 245000"/>
                <a:gd name="connsiteY11" fmla="*/ 122085 h 389005"/>
                <a:gd name="connsiteX12" fmla="*/ 213819 w 245000"/>
                <a:gd name="connsiteY12" fmla="*/ 133991 h 389005"/>
                <a:gd name="connsiteX13" fmla="*/ 187626 w 245000"/>
                <a:gd name="connsiteY13" fmla="*/ 117323 h 389005"/>
                <a:gd name="connsiteX14" fmla="*/ 111426 w 245000"/>
                <a:gd name="connsiteY14" fmla="*/ 160185 h 389005"/>
                <a:gd name="connsiteX15" fmla="*/ 66182 w 245000"/>
                <a:gd name="connsiteY15" fmla="*/ 198285 h 389005"/>
                <a:gd name="connsiteX16" fmla="*/ 13794 w 245000"/>
                <a:gd name="connsiteY16" fmla="*/ 195904 h 389005"/>
                <a:gd name="connsiteX17" fmla="*/ 4269 w 245000"/>
                <a:gd name="connsiteY17" fmla="*/ 136373 h 389005"/>
                <a:gd name="connsiteX0" fmla="*/ 5031 w 245762"/>
                <a:gd name="connsiteY0" fmla="*/ 136373 h 389005"/>
                <a:gd name="connsiteX1" fmla="*/ 74087 w 245762"/>
                <a:gd name="connsiteY1" fmla="*/ 41123 h 389005"/>
                <a:gd name="connsiteX2" fmla="*/ 202675 w 245762"/>
                <a:gd name="connsiteY2" fmla="*/ 641 h 389005"/>
                <a:gd name="connsiteX3" fmla="*/ 245538 w 245762"/>
                <a:gd name="connsiteY3" fmla="*/ 69698 h 389005"/>
                <a:gd name="connsiteX4" fmla="*/ 216963 w 245762"/>
                <a:gd name="connsiteY4" fmla="*/ 200666 h 389005"/>
                <a:gd name="connsiteX5" fmla="*/ 162194 w 245762"/>
                <a:gd name="connsiteY5" fmla="*/ 334016 h 389005"/>
                <a:gd name="connsiteX6" fmla="*/ 78851 w 245762"/>
                <a:gd name="connsiteY6" fmla="*/ 388786 h 389005"/>
                <a:gd name="connsiteX7" fmla="*/ 59800 w 245762"/>
                <a:gd name="connsiteY7" fmla="*/ 350685 h 389005"/>
                <a:gd name="connsiteX8" fmla="*/ 74088 w 245762"/>
                <a:gd name="connsiteY8" fmla="*/ 288773 h 389005"/>
                <a:gd name="connsiteX9" fmla="*/ 74088 w 245762"/>
                <a:gd name="connsiteY9" fmla="*/ 198285 h 389005"/>
                <a:gd name="connsiteX10" fmla="*/ 140763 w 245762"/>
                <a:gd name="connsiteY10" fmla="*/ 143516 h 389005"/>
                <a:gd name="connsiteX11" fmla="*/ 176482 w 245762"/>
                <a:gd name="connsiteY11" fmla="*/ 122085 h 389005"/>
                <a:gd name="connsiteX12" fmla="*/ 214581 w 245762"/>
                <a:gd name="connsiteY12" fmla="*/ 133991 h 389005"/>
                <a:gd name="connsiteX13" fmla="*/ 188388 w 245762"/>
                <a:gd name="connsiteY13" fmla="*/ 117323 h 389005"/>
                <a:gd name="connsiteX14" fmla="*/ 112188 w 245762"/>
                <a:gd name="connsiteY14" fmla="*/ 160185 h 389005"/>
                <a:gd name="connsiteX15" fmla="*/ 66944 w 245762"/>
                <a:gd name="connsiteY15" fmla="*/ 198285 h 389005"/>
                <a:gd name="connsiteX16" fmla="*/ 12174 w 245762"/>
                <a:gd name="connsiteY16" fmla="*/ 198285 h 389005"/>
                <a:gd name="connsiteX17" fmla="*/ 5031 w 245762"/>
                <a:gd name="connsiteY17" fmla="*/ 136373 h 389005"/>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8388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1244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74101 w 246080"/>
                <a:gd name="connsiteY13" fmla="*/ 110439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74088 w 246080"/>
                <a:gd name="connsiteY10" fmla="*/ 189020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83613 w 246080"/>
                <a:gd name="connsiteY10" fmla="*/ 184258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080" h="379740">
                  <a:moveTo>
                    <a:pt x="5031" y="127108"/>
                  </a:moveTo>
                  <a:cubicBezTo>
                    <a:pt x="15350" y="100914"/>
                    <a:pt x="42734" y="52893"/>
                    <a:pt x="74087" y="31858"/>
                  </a:cubicBezTo>
                  <a:cubicBezTo>
                    <a:pt x="105440" y="10824"/>
                    <a:pt x="164575" y="-3861"/>
                    <a:pt x="193150" y="901"/>
                  </a:cubicBezTo>
                  <a:cubicBezTo>
                    <a:pt x="221725" y="5663"/>
                    <a:pt x="241569" y="28683"/>
                    <a:pt x="245538" y="60433"/>
                  </a:cubicBezTo>
                  <a:cubicBezTo>
                    <a:pt x="249507" y="92183"/>
                    <a:pt x="230854" y="147348"/>
                    <a:pt x="216963" y="191401"/>
                  </a:cubicBezTo>
                  <a:cubicBezTo>
                    <a:pt x="203072" y="235454"/>
                    <a:pt x="185213" y="293398"/>
                    <a:pt x="162194" y="324751"/>
                  </a:cubicBezTo>
                  <a:cubicBezTo>
                    <a:pt x="139175" y="356104"/>
                    <a:pt x="95917" y="376743"/>
                    <a:pt x="78851" y="379521"/>
                  </a:cubicBezTo>
                  <a:cubicBezTo>
                    <a:pt x="61785" y="382299"/>
                    <a:pt x="60594" y="358089"/>
                    <a:pt x="59800" y="341420"/>
                  </a:cubicBezTo>
                  <a:cubicBezTo>
                    <a:pt x="59006" y="324751"/>
                    <a:pt x="70913" y="298954"/>
                    <a:pt x="74088" y="279508"/>
                  </a:cubicBezTo>
                  <a:cubicBezTo>
                    <a:pt x="77263" y="260062"/>
                    <a:pt x="78850" y="239821"/>
                    <a:pt x="78850" y="224740"/>
                  </a:cubicBezTo>
                  <a:cubicBezTo>
                    <a:pt x="78850" y="209659"/>
                    <a:pt x="73294" y="199339"/>
                    <a:pt x="83613" y="184258"/>
                  </a:cubicBezTo>
                  <a:cubicBezTo>
                    <a:pt x="93932" y="169177"/>
                    <a:pt x="125285" y="146157"/>
                    <a:pt x="140763" y="134251"/>
                  </a:cubicBezTo>
                  <a:cubicBezTo>
                    <a:pt x="156241" y="122345"/>
                    <a:pt x="164179" y="114407"/>
                    <a:pt x="176482" y="112820"/>
                  </a:cubicBezTo>
                  <a:cubicBezTo>
                    <a:pt x="188785" y="111233"/>
                    <a:pt x="214978" y="125123"/>
                    <a:pt x="214581" y="124726"/>
                  </a:cubicBezTo>
                  <a:cubicBezTo>
                    <a:pt x="214184" y="124329"/>
                    <a:pt x="191167" y="106073"/>
                    <a:pt x="174101" y="110439"/>
                  </a:cubicBezTo>
                  <a:cubicBezTo>
                    <a:pt x="157035" y="114805"/>
                    <a:pt x="130047" y="137823"/>
                    <a:pt x="112188" y="150920"/>
                  </a:cubicBezTo>
                  <a:cubicBezTo>
                    <a:pt x="94329" y="164017"/>
                    <a:pt x="83216" y="183067"/>
                    <a:pt x="66944" y="189020"/>
                  </a:cubicBezTo>
                  <a:cubicBezTo>
                    <a:pt x="50672" y="194973"/>
                    <a:pt x="22493" y="199339"/>
                    <a:pt x="12174" y="189020"/>
                  </a:cubicBezTo>
                  <a:cubicBezTo>
                    <a:pt x="1855" y="178701"/>
                    <a:pt x="-5288" y="153302"/>
                    <a:pt x="5031" y="127108"/>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3" name="任意多边形 482"/>
            <p:cNvSpPr/>
            <p:nvPr/>
          </p:nvSpPr>
          <p:spPr>
            <a:xfrm>
              <a:off x="5724108" y="4115787"/>
              <a:ext cx="284912" cy="207165"/>
            </a:xfrm>
            <a:custGeom>
              <a:avLst/>
              <a:gdLst>
                <a:gd name="connsiteX0" fmla="*/ 124894 w 269179"/>
                <a:gd name="connsiteY0" fmla="*/ 11259 h 198539"/>
                <a:gd name="connsiteX1" fmla="*/ 17738 w 269179"/>
                <a:gd name="connsiteY1" fmla="*/ 85078 h 198539"/>
                <a:gd name="connsiteX2" fmla="*/ 3450 w 269179"/>
                <a:gd name="connsiteY2" fmla="*/ 175566 h 198539"/>
                <a:gd name="connsiteX3" fmla="*/ 53456 w 269179"/>
                <a:gd name="connsiteY3" fmla="*/ 196997 h 198539"/>
                <a:gd name="connsiteX4" fmla="*/ 132038 w 269179"/>
                <a:gd name="connsiteY4" fmla="*/ 144609 h 198539"/>
                <a:gd name="connsiteX5" fmla="*/ 201094 w 269179"/>
                <a:gd name="connsiteY5" fmla="*/ 106509 h 198539"/>
                <a:gd name="connsiteX6" fmla="*/ 253481 w 269179"/>
                <a:gd name="connsiteY6" fmla="*/ 92222 h 198539"/>
                <a:gd name="connsiteX7" fmla="*/ 267769 w 269179"/>
                <a:gd name="connsiteY7" fmla="*/ 44597 h 198539"/>
                <a:gd name="connsiteX8" fmla="*/ 224906 w 269179"/>
                <a:gd name="connsiteY8" fmla="*/ 4116 h 198539"/>
                <a:gd name="connsiteX9" fmla="*/ 124894 w 269179"/>
                <a:gd name="connsiteY9" fmla="*/ 11259 h 198539"/>
                <a:gd name="connsiteX0" fmla="*/ 122074 w 266359"/>
                <a:gd name="connsiteY0" fmla="*/ 11259 h 198539"/>
                <a:gd name="connsiteX1" fmla="*/ 29205 w 266359"/>
                <a:gd name="connsiteY1" fmla="*/ 85078 h 198539"/>
                <a:gd name="connsiteX2" fmla="*/ 630 w 266359"/>
                <a:gd name="connsiteY2" fmla="*/ 175566 h 198539"/>
                <a:gd name="connsiteX3" fmla="*/ 50636 w 266359"/>
                <a:gd name="connsiteY3" fmla="*/ 196997 h 198539"/>
                <a:gd name="connsiteX4" fmla="*/ 129218 w 266359"/>
                <a:gd name="connsiteY4" fmla="*/ 144609 h 198539"/>
                <a:gd name="connsiteX5" fmla="*/ 198274 w 266359"/>
                <a:gd name="connsiteY5" fmla="*/ 106509 h 198539"/>
                <a:gd name="connsiteX6" fmla="*/ 250661 w 266359"/>
                <a:gd name="connsiteY6" fmla="*/ 92222 h 198539"/>
                <a:gd name="connsiteX7" fmla="*/ 264949 w 266359"/>
                <a:gd name="connsiteY7" fmla="*/ 44597 h 198539"/>
                <a:gd name="connsiteX8" fmla="*/ 222086 w 266359"/>
                <a:gd name="connsiteY8" fmla="*/ 4116 h 198539"/>
                <a:gd name="connsiteX9" fmla="*/ 122074 w 266359"/>
                <a:gd name="connsiteY9" fmla="*/ 11259 h 198539"/>
                <a:gd name="connsiteX0" fmla="*/ 131387 w 275672"/>
                <a:gd name="connsiteY0" fmla="*/ 11259 h 198540"/>
                <a:gd name="connsiteX1" fmla="*/ 38518 w 275672"/>
                <a:gd name="connsiteY1" fmla="*/ 85078 h 198540"/>
                <a:gd name="connsiteX2" fmla="*/ 418 w 275672"/>
                <a:gd name="connsiteY2" fmla="*/ 175566 h 198540"/>
                <a:gd name="connsiteX3" fmla="*/ 59949 w 275672"/>
                <a:gd name="connsiteY3" fmla="*/ 196997 h 198540"/>
                <a:gd name="connsiteX4" fmla="*/ 138531 w 275672"/>
                <a:gd name="connsiteY4" fmla="*/ 144609 h 198540"/>
                <a:gd name="connsiteX5" fmla="*/ 207587 w 275672"/>
                <a:gd name="connsiteY5" fmla="*/ 106509 h 198540"/>
                <a:gd name="connsiteX6" fmla="*/ 259974 w 275672"/>
                <a:gd name="connsiteY6" fmla="*/ 92222 h 198540"/>
                <a:gd name="connsiteX7" fmla="*/ 274262 w 275672"/>
                <a:gd name="connsiteY7" fmla="*/ 44597 h 198540"/>
                <a:gd name="connsiteX8" fmla="*/ 231399 w 275672"/>
                <a:gd name="connsiteY8" fmla="*/ 4116 h 198540"/>
                <a:gd name="connsiteX9" fmla="*/ 131387 w 275672"/>
                <a:gd name="connsiteY9" fmla="*/ 11259 h 198540"/>
                <a:gd name="connsiteX0" fmla="*/ 131387 w 275672"/>
                <a:gd name="connsiteY0" fmla="*/ 11259 h 207504"/>
                <a:gd name="connsiteX1" fmla="*/ 38518 w 275672"/>
                <a:gd name="connsiteY1" fmla="*/ 85078 h 207504"/>
                <a:gd name="connsiteX2" fmla="*/ 418 w 275672"/>
                <a:gd name="connsiteY2" fmla="*/ 175566 h 207504"/>
                <a:gd name="connsiteX3" fmla="*/ 59949 w 275672"/>
                <a:gd name="connsiteY3" fmla="*/ 206522 h 207504"/>
                <a:gd name="connsiteX4" fmla="*/ 138531 w 275672"/>
                <a:gd name="connsiteY4" fmla="*/ 144609 h 207504"/>
                <a:gd name="connsiteX5" fmla="*/ 207587 w 275672"/>
                <a:gd name="connsiteY5" fmla="*/ 106509 h 207504"/>
                <a:gd name="connsiteX6" fmla="*/ 259974 w 275672"/>
                <a:gd name="connsiteY6" fmla="*/ 92222 h 207504"/>
                <a:gd name="connsiteX7" fmla="*/ 274262 w 275672"/>
                <a:gd name="connsiteY7" fmla="*/ 44597 h 207504"/>
                <a:gd name="connsiteX8" fmla="*/ 231399 w 275672"/>
                <a:gd name="connsiteY8" fmla="*/ 4116 h 207504"/>
                <a:gd name="connsiteX9" fmla="*/ 131387 w 275672"/>
                <a:gd name="connsiteY9" fmla="*/ 11259 h 207504"/>
                <a:gd name="connsiteX0" fmla="*/ 131387 w 276405"/>
                <a:gd name="connsiteY0" fmla="*/ 11259 h 207504"/>
                <a:gd name="connsiteX1" fmla="*/ 38518 w 276405"/>
                <a:gd name="connsiteY1" fmla="*/ 85078 h 207504"/>
                <a:gd name="connsiteX2" fmla="*/ 418 w 276405"/>
                <a:gd name="connsiteY2" fmla="*/ 175566 h 207504"/>
                <a:gd name="connsiteX3" fmla="*/ 59949 w 276405"/>
                <a:gd name="connsiteY3" fmla="*/ 206522 h 207504"/>
                <a:gd name="connsiteX4" fmla="*/ 138531 w 276405"/>
                <a:gd name="connsiteY4" fmla="*/ 144609 h 207504"/>
                <a:gd name="connsiteX5" fmla="*/ 207587 w 276405"/>
                <a:gd name="connsiteY5" fmla="*/ 106509 h 207504"/>
                <a:gd name="connsiteX6" fmla="*/ 264737 w 276405"/>
                <a:gd name="connsiteY6" fmla="*/ 99366 h 207504"/>
                <a:gd name="connsiteX7" fmla="*/ 274262 w 276405"/>
                <a:gd name="connsiteY7" fmla="*/ 44597 h 207504"/>
                <a:gd name="connsiteX8" fmla="*/ 231399 w 276405"/>
                <a:gd name="connsiteY8" fmla="*/ 4116 h 207504"/>
                <a:gd name="connsiteX9" fmla="*/ 131387 w 276405"/>
                <a:gd name="connsiteY9" fmla="*/ 11259 h 207504"/>
                <a:gd name="connsiteX0" fmla="*/ 131387 w 284912"/>
                <a:gd name="connsiteY0" fmla="*/ 10920 h 207165"/>
                <a:gd name="connsiteX1" fmla="*/ 38518 w 284912"/>
                <a:gd name="connsiteY1" fmla="*/ 84739 h 207165"/>
                <a:gd name="connsiteX2" fmla="*/ 418 w 284912"/>
                <a:gd name="connsiteY2" fmla="*/ 175227 h 207165"/>
                <a:gd name="connsiteX3" fmla="*/ 59949 w 284912"/>
                <a:gd name="connsiteY3" fmla="*/ 206183 h 207165"/>
                <a:gd name="connsiteX4" fmla="*/ 138531 w 284912"/>
                <a:gd name="connsiteY4" fmla="*/ 144270 h 207165"/>
                <a:gd name="connsiteX5" fmla="*/ 207587 w 284912"/>
                <a:gd name="connsiteY5" fmla="*/ 106170 h 207165"/>
                <a:gd name="connsiteX6" fmla="*/ 264737 w 284912"/>
                <a:gd name="connsiteY6" fmla="*/ 99027 h 207165"/>
                <a:gd name="connsiteX7" fmla="*/ 283787 w 284912"/>
                <a:gd name="connsiteY7" fmla="*/ 44258 h 207165"/>
                <a:gd name="connsiteX8" fmla="*/ 231399 w 284912"/>
                <a:gd name="connsiteY8" fmla="*/ 3777 h 207165"/>
                <a:gd name="connsiteX9" fmla="*/ 131387 w 284912"/>
                <a:gd name="connsiteY9" fmla="*/ 10920 h 20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12" h="207165">
                  <a:moveTo>
                    <a:pt x="131387" y="10920"/>
                  </a:moveTo>
                  <a:cubicBezTo>
                    <a:pt x="99240" y="24414"/>
                    <a:pt x="60346" y="57355"/>
                    <a:pt x="38518" y="84739"/>
                  </a:cubicBezTo>
                  <a:cubicBezTo>
                    <a:pt x="16690" y="112123"/>
                    <a:pt x="-3154" y="154986"/>
                    <a:pt x="418" y="175227"/>
                  </a:cubicBezTo>
                  <a:cubicBezTo>
                    <a:pt x="3990" y="195468"/>
                    <a:pt x="36930" y="211343"/>
                    <a:pt x="59949" y="206183"/>
                  </a:cubicBezTo>
                  <a:cubicBezTo>
                    <a:pt x="82968" y="201024"/>
                    <a:pt x="113925" y="160939"/>
                    <a:pt x="138531" y="144270"/>
                  </a:cubicBezTo>
                  <a:cubicBezTo>
                    <a:pt x="163137" y="127601"/>
                    <a:pt x="186553" y="113711"/>
                    <a:pt x="207587" y="106170"/>
                  </a:cubicBezTo>
                  <a:cubicBezTo>
                    <a:pt x="228621" y="98630"/>
                    <a:pt x="252037" y="109346"/>
                    <a:pt x="264737" y="99027"/>
                  </a:cubicBezTo>
                  <a:cubicBezTo>
                    <a:pt x="277437" y="88708"/>
                    <a:pt x="288550" y="58942"/>
                    <a:pt x="283787" y="44258"/>
                  </a:cubicBezTo>
                  <a:cubicBezTo>
                    <a:pt x="279024" y="29574"/>
                    <a:pt x="256799" y="9333"/>
                    <a:pt x="231399" y="3777"/>
                  </a:cubicBezTo>
                  <a:cubicBezTo>
                    <a:pt x="205999" y="-1779"/>
                    <a:pt x="163534" y="-2574"/>
                    <a:pt x="131387" y="10920"/>
                  </a:cubicBezTo>
                  <a:close/>
                </a:path>
              </a:pathLst>
            </a:custGeom>
            <a:solidFill>
              <a:schemeClr val="bg1"/>
            </a:solidFill>
            <a:ln>
              <a:noFill/>
            </a:ln>
            <a:effectLst>
              <a:softEdge rad="444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88" name="组合 487"/>
          <p:cNvGrpSpPr>
            <a:grpSpLocks noChangeAspect="1"/>
          </p:cNvGrpSpPr>
          <p:nvPr/>
        </p:nvGrpSpPr>
        <p:grpSpPr>
          <a:xfrm rot="15624864">
            <a:off x="9773580" y="944737"/>
            <a:ext cx="399843" cy="396000"/>
            <a:chOff x="6788929" y="3582789"/>
            <a:chExt cx="1126398" cy="1115611"/>
          </a:xfrm>
          <a:effectLst>
            <a:outerShdw blurRad="50800" dist="38100" dir="2700000" algn="tl" rotWithShape="0">
              <a:prstClr val="black">
                <a:alpha val="40000"/>
              </a:prstClr>
            </a:outerShdw>
          </a:effectLst>
        </p:grpSpPr>
        <p:sp>
          <p:nvSpPr>
            <p:cNvPr id="489" name="任意多边形 488"/>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0" name="任意多边形 489"/>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524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1" name="任意多边形 490"/>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2" name="任意多边形 491"/>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76" name="组合 475"/>
          <p:cNvGrpSpPr>
            <a:grpSpLocks noChangeAspect="1"/>
          </p:cNvGrpSpPr>
          <p:nvPr/>
        </p:nvGrpSpPr>
        <p:grpSpPr>
          <a:xfrm rot="525848" flipH="1">
            <a:off x="9587335" y="1066314"/>
            <a:ext cx="384765" cy="360000"/>
            <a:chOff x="3102160" y="1995467"/>
            <a:chExt cx="1929696" cy="1805482"/>
          </a:xfrm>
          <a:effectLst>
            <a:outerShdw blurRad="50800" dist="38100" dir="2700000" algn="tl" rotWithShape="0">
              <a:prstClr val="black">
                <a:alpha val="40000"/>
              </a:prstClr>
            </a:outerShdw>
          </a:effectLst>
        </p:grpSpPr>
        <p:sp>
          <p:nvSpPr>
            <p:cNvPr id="477" name="任意多边形 476"/>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8" name="任意多边形 477"/>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9" name="任意多边形 478"/>
            <p:cNvSpPr/>
            <p:nvPr/>
          </p:nvSpPr>
          <p:spPr>
            <a:xfrm>
              <a:off x="3102160" y="1995467"/>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0" name="任意多边形 479"/>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93" name="组合 492"/>
          <p:cNvGrpSpPr>
            <a:grpSpLocks noChangeAspect="1"/>
          </p:cNvGrpSpPr>
          <p:nvPr/>
        </p:nvGrpSpPr>
        <p:grpSpPr>
          <a:xfrm rot="4949248" flipH="1">
            <a:off x="9957536" y="1273167"/>
            <a:ext cx="269587" cy="504000"/>
            <a:chOff x="7126413" y="1236032"/>
            <a:chExt cx="434732" cy="812735"/>
          </a:xfrm>
          <a:effectLst>
            <a:outerShdw blurRad="50800" dist="38100" dir="2700000" algn="tl" rotWithShape="0">
              <a:prstClr val="black">
                <a:alpha val="40000"/>
              </a:prstClr>
            </a:outerShdw>
          </a:effectLst>
        </p:grpSpPr>
        <p:sp>
          <p:nvSpPr>
            <p:cNvPr id="494" name="任意多边形 493"/>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5" name="任意多边形 494"/>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6" name="任意多边形 495"/>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84" name="组合 483"/>
          <p:cNvGrpSpPr>
            <a:grpSpLocks noChangeAspect="1"/>
          </p:cNvGrpSpPr>
          <p:nvPr/>
        </p:nvGrpSpPr>
        <p:grpSpPr>
          <a:xfrm rot="18888386" flipV="1">
            <a:off x="9866227" y="1311318"/>
            <a:ext cx="441191" cy="468000"/>
            <a:chOff x="5558484" y="1680064"/>
            <a:chExt cx="3259272" cy="3457302"/>
          </a:xfrm>
          <a:effectLst>
            <a:outerShdw blurRad="50800" dist="38100" dir="2700000" algn="tl" rotWithShape="0">
              <a:prstClr val="black">
                <a:alpha val="40000"/>
              </a:prstClr>
            </a:outerShdw>
          </a:effectLst>
        </p:grpSpPr>
        <p:sp>
          <p:nvSpPr>
            <p:cNvPr id="485" name="任意多边形 484"/>
            <p:cNvSpPr/>
            <p:nvPr/>
          </p:nvSpPr>
          <p:spPr>
            <a:xfrm>
              <a:off x="5558484" y="1933750"/>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6" name="任意多边形 485"/>
            <p:cNvSpPr/>
            <p:nvPr/>
          </p:nvSpPr>
          <p:spPr>
            <a:xfrm>
              <a:off x="5952567" y="1680064"/>
              <a:ext cx="2386399" cy="3119057"/>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7" name="任意多边形 486"/>
            <p:cNvSpPr/>
            <p:nvPr/>
          </p:nvSpPr>
          <p:spPr>
            <a:xfrm>
              <a:off x="5771147" y="2004993"/>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98" name="组合 497"/>
          <p:cNvGrpSpPr/>
          <p:nvPr/>
        </p:nvGrpSpPr>
        <p:grpSpPr>
          <a:xfrm>
            <a:off x="9505297" y="1359223"/>
            <a:ext cx="325661" cy="412054"/>
            <a:chOff x="5624254" y="3247248"/>
            <a:chExt cx="325661" cy="412054"/>
          </a:xfrm>
        </p:grpSpPr>
        <p:sp>
          <p:nvSpPr>
            <p:cNvPr id="499" name="任意多边形 498"/>
            <p:cNvSpPr/>
            <p:nvPr/>
          </p:nvSpPr>
          <p:spPr>
            <a:xfrm>
              <a:off x="5624254" y="3264003"/>
              <a:ext cx="325661" cy="39529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661" h="395299">
                  <a:moveTo>
                    <a:pt x="164565" y="34027"/>
                  </a:moveTo>
                  <a:cubicBezTo>
                    <a:pt x="199490" y="54665"/>
                    <a:pt x="236399" y="92765"/>
                    <a:pt x="262196" y="124515"/>
                  </a:cubicBezTo>
                  <a:cubicBezTo>
                    <a:pt x="287993" y="156265"/>
                    <a:pt x="310615" y="189999"/>
                    <a:pt x="319346" y="224527"/>
                  </a:cubicBezTo>
                  <a:cubicBezTo>
                    <a:pt x="328077" y="259055"/>
                    <a:pt x="328871" y="303506"/>
                    <a:pt x="314584" y="331684"/>
                  </a:cubicBezTo>
                  <a:cubicBezTo>
                    <a:pt x="300297" y="359862"/>
                    <a:pt x="264577" y="386452"/>
                    <a:pt x="233621" y="393596"/>
                  </a:cubicBezTo>
                  <a:cubicBezTo>
                    <a:pt x="202665" y="400740"/>
                    <a:pt x="146308" y="383674"/>
                    <a:pt x="128846" y="374546"/>
                  </a:cubicBezTo>
                  <a:cubicBezTo>
                    <a:pt x="111383" y="365418"/>
                    <a:pt x="122099" y="345971"/>
                    <a:pt x="128846" y="338827"/>
                  </a:cubicBezTo>
                  <a:cubicBezTo>
                    <a:pt x="135593" y="331683"/>
                    <a:pt x="156230" y="335256"/>
                    <a:pt x="169327" y="331684"/>
                  </a:cubicBezTo>
                  <a:cubicBezTo>
                    <a:pt x="182424" y="328112"/>
                    <a:pt x="204252" y="333668"/>
                    <a:pt x="207427" y="317396"/>
                  </a:cubicBezTo>
                  <a:cubicBezTo>
                    <a:pt x="210602" y="301124"/>
                    <a:pt x="199489" y="259849"/>
                    <a:pt x="188377" y="234052"/>
                  </a:cubicBezTo>
                  <a:cubicBezTo>
                    <a:pt x="177265" y="208255"/>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0" name="任意多边形 499"/>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01" name="组合 500"/>
          <p:cNvGrpSpPr>
            <a:grpSpLocks noChangeAspect="1"/>
          </p:cNvGrpSpPr>
          <p:nvPr/>
        </p:nvGrpSpPr>
        <p:grpSpPr>
          <a:xfrm rot="8608708" flipH="1">
            <a:off x="9459666" y="1545635"/>
            <a:ext cx="432329" cy="396000"/>
            <a:chOff x="9239239" y="2083554"/>
            <a:chExt cx="144000" cy="131899"/>
          </a:xfrm>
          <a:effectLst>
            <a:outerShdw blurRad="50800" dist="38100" dir="2700000" algn="tl" rotWithShape="0">
              <a:prstClr val="black">
                <a:alpha val="40000"/>
              </a:prstClr>
            </a:outerShdw>
          </a:effectLst>
        </p:grpSpPr>
        <p:sp>
          <p:nvSpPr>
            <p:cNvPr id="502" name="任意多边形 501"/>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3" name="任意多边形 502"/>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4" name="任意多边形 503"/>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08" name="组合 507"/>
          <p:cNvGrpSpPr>
            <a:grpSpLocks noChangeAspect="1"/>
          </p:cNvGrpSpPr>
          <p:nvPr/>
        </p:nvGrpSpPr>
        <p:grpSpPr>
          <a:xfrm rot="17121265" flipH="1">
            <a:off x="8691767" y="1262339"/>
            <a:ext cx="432329" cy="396000"/>
            <a:chOff x="9239239" y="2083554"/>
            <a:chExt cx="144000" cy="131899"/>
          </a:xfrm>
          <a:effectLst>
            <a:outerShdw blurRad="50800" dist="38100" dir="2700000" algn="tl" rotWithShape="0">
              <a:prstClr val="black">
                <a:alpha val="40000"/>
              </a:prstClr>
            </a:outerShdw>
          </a:effectLst>
        </p:grpSpPr>
        <p:sp>
          <p:nvSpPr>
            <p:cNvPr id="509" name="任意多边形 508"/>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0" name="任意多边形 509"/>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1" name="任意多边形 510"/>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12" name="组合 511"/>
          <p:cNvGrpSpPr>
            <a:grpSpLocks noChangeAspect="1"/>
          </p:cNvGrpSpPr>
          <p:nvPr/>
        </p:nvGrpSpPr>
        <p:grpSpPr>
          <a:xfrm rot="18053451" flipH="1">
            <a:off x="8763052" y="1392109"/>
            <a:ext cx="432329" cy="396000"/>
            <a:chOff x="9239239" y="2083554"/>
            <a:chExt cx="144000" cy="131899"/>
          </a:xfrm>
          <a:effectLst>
            <a:outerShdw blurRad="50800" dist="38100" dir="2700000" algn="tl" rotWithShape="0">
              <a:prstClr val="black">
                <a:alpha val="40000"/>
              </a:prstClr>
            </a:outerShdw>
          </a:effectLst>
        </p:grpSpPr>
        <p:sp>
          <p:nvSpPr>
            <p:cNvPr id="513" name="任意多边形 512"/>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4" name="任意多边形 513"/>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5" name="任意多边形 514"/>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16" name="组合 515"/>
          <p:cNvGrpSpPr/>
          <p:nvPr/>
        </p:nvGrpSpPr>
        <p:grpSpPr>
          <a:xfrm rot="838007">
            <a:off x="8468737" y="1257114"/>
            <a:ext cx="325661" cy="412054"/>
            <a:chOff x="5624254" y="3247248"/>
            <a:chExt cx="325661" cy="412054"/>
          </a:xfrm>
        </p:grpSpPr>
        <p:sp>
          <p:nvSpPr>
            <p:cNvPr id="517" name="任意多边形 516"/>
            <p:cNvSpPr/>
            <p:nvPr/>
          </p:nvSpPr>
          <p:spPr>
            <a:xfrm>
              <a:off x="5624254" y="3264003"/>
              <a:ext cx="325661" cy="39529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661" h="395299">
                  <a:moveTo>
                    <a:pt x="164565" y="34027"/>
                  </a:moveTo>
                  <a:cubicBezTo>
                    <a:pt x="199490" y="54665"/>
                    <a:pt x="236399" y="92765"/>
                    <a:pt x="262196" y="124515"/>
                  </a:cubicBezTo>
                  <a:cubicBezTo>
                    <a:pt x="287993" y="156265"/>
                    <a:pt x="310615" y="189999"/>
                    <a:pt x="319346" y="224527"/>
                  </a:cubicBezTo>
                  <a:cubicBezTo>
                    <a:pt x="328077" y="259055"/>
                    <a:pt x="328871" y="303506"/>
                    <a:pt x="314584" y="331684"/>
                  </a:cubicBezTo>
                  <a:cubicBezTo>
                    <a:pt x="300297" y="359862"/>
                    <a:pt x="264577" y="386452"/>
                    <a:pt x="233621" y="393596"/>
                  </a:cubicBezTo>
                  <a:cubicBezTo>
                    <a:pt x="202665" y="400740"/>
                    <a:pt x="146308" y="383674"/>
                    <a:pt x="128846" y="374546"/>
                  </a:cubicBezTo>
                  <a:cubicBezTo>
                    <a:pt x="111383" y="365418"/>
                    <a:pt x="122099" y="345971"/>
                    <a:pt x="128846" y="338827"/>
                  </a:cubicBezTo>
                  <a:cubicBezTo>
                    <a:pt x="135593" y="331683"/>
                    <a:pt x="156230" y="335256"/>
                    <a:pt x="169327" y="331684"/>
                  </a:cubicBezTo>
                  <a:cubicBezTo>
                    <a:pt x="182424" y="328112"/>
                    <a:pt x="204252" y="333668"/>
                    <a:pt x="207427" y="317396"/>
                  </a:cubicBezTo>
                  <a:cubicBezTo>
                    <a:pt x="210602" y="301124"/>
                    <a:pt x="199489" y="259849"/>
                    <a:pt x="188377" y="234052"/>
                  </a:cubicBezTo>
                  <a:cubicBezTo>
                    <a:pt x="177265" y="208255"/>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8" name="任意多边形 517"/>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72" name="组合 471"/>
          <p:cNvGrpSpPr>
            <a:grpSpLocks noChangeAspect="1"/>
          </p:cNvGrpSpPr>
          <p:nvPr/>
        </p:nvGrpSpPr>
        <p:grpSpPr>
          <a:xfrm rot="15973118" flipH="1">
            <a:off x="8269312" y="1313657"/>
            <a:ext cx="432329" cy="396000"/>
            <a:chOff x="9239239" y="2083554"/>
            <a:chExt cx="144000" cy="131899"/>
          </a:xfrm>
          <a:effectLst>
            <a:outerShdw blurRad="50800" dist="38100" dir="2700000" algn="tl" rotWithShape="0">
              <a:prstClr val="black">
                <a:alpha val="40000"/>
              </a:prstClr>
            </a:outerShdw>
          </a:effectLst>
        </p:grpSpPr>
        <p:sp>
          <p:nvSpPr>
            <p:cNvPr id="473" name="任意多边形 472"/>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4" name="任意多边形 473"/>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5" name="任意多边形 474"/>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19" name="组合 518"/>
          <p:cNvGrpSpPr>
            <a:grpSpLocks noChangeAspect="1"/>
          </p:cNvGrpSpPr>
          <p:nvPr/>
        </p:nvGrpSpPr>
        <p:grpSpPr>
          <a:xfrm rot="15973118" flipH="1">
            <a:off x="8016133" y="1399144"/>
            <a:ext cx="432329" cy="396000"/>
            <a:chOff x="9239239" y="2083554"/>
            <a:chExt cx="144000" cy="131899"/>
          </a:xfrm>
          <a:effectLst>
            <a:outerShdw blurRad="50800" dist="38100" dir="2700000" algn="tl" rotWithShape="0">
              <a:prstClr val="black">
                <a:alpha val="40000"/>
              </a:prstClr>
            </a:outerShdw>
          </a:effectLst>
        </p:grpSpPr>
        <p:sp>
          <p:nvSpPr>
            <p:cNvPr id="520" name="任意多边形 519"/>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1" name="任意多边形 520"/>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2" name="任意多边形 521"/>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23" name="组合 522"/>
          <p:cNvGrpSpPr>
            <a:grpSpLocks noChangeAspect="1"/>
          </p:cNvGrpSpPr>
          <p:nvPr/>
        </p:nvGrpSpPr>
        <p:grpSpPr>
          <a:xfrm rot="8349788" flipH="1">
            <a:off x="8569375" y="1545743"/>
            <a:ext cx="432329" cy="396000"/>
            <a:chOff x="9239239" y="2083554"/>
            <a:chExt cx="144000" cy="131899"/>
          </a:xfrm>
          <a:effectLst>
            <a:outerShdw blurRad="50800" dist="38100" dir="2700000" algn="tl" rotWithShape="0">
              <a:prstClr val="black">
                <a:alpha val="40000"/>
              </a:prstClr>
            </a:outerShdw>
          </a:effectLst>
        </p:grpSpPr>
        <p:sp>
          <p:nvSpPr>
            <p:cNvPr id="524" name="任意多边形 523"/>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5" name="任意多边形 524"/>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6" name="任意多边形 525"/>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32" name="组合 531"/>
          <p:cNvGrpSpPr>
            <a:grpSpLocks noChangeAspect="1"/>
          </p:cNvGrpSpPr>
          <p:nvPr/>
        </p:nvGrpSpPr>
        <p:grpSpPr>
          <a:xfrm rot="12466178" flipH="1">
            <a:off x="8680482" y="2089058"/>
            <a:ext cx="384765" cy="360000"/>
            <a:chOff x="3102160" y="1995467"/>
            <a:chExt cx="1929696" cy="1805482"/>
          </a:xfrm>
          <a:effectLst>
            <a:outerShdw blurRad="50800" dist="38100" dir="2700000" algn="tl" rotWithShape="0">
              <a:prstClr val="black">
                <a:alpha val="40000"/>
              </a:prstClr>
            </a:outerShdw>
          </a:effectLst>
        </p:grpSpPr>
        <p:sp>
          <p:nvSpPr>
            <p:cNvPr id="533" name="任意多边形 532"/>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4" name="任意多边形 533"/>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5" name="任意多边形 534"/>
            <p:cNvSpPr/>
            <p:nvPr/>
          </p:nvSpPr>
          <p:spPr>
            <a:xfrm>
              <a:off x="3102160" y="1995467"/>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6" name="任意多边形 535"/>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37" name="组合 536"/>
          <p:cNvGrpSpPr/>
          <p:nvPr/>
        </p:nvGrpSpPr>
        <p:grpSpPr>
          <a:xfrm rot="19815078" flipH="1">
            <a:off x="8346235" y="2856675"/>
            <a:ext cx="325661" cy="412054"/>
            <a:chOff x="5624254" y="3247248"/>
            <a:chExt cx="325661" cy="412054"/>
          </a:xfrm>
        </p:grpSpPr>
        <p:sp>
          <p:nvSpPr>
            <p:cNvPr id="538" name="任意多边形 537"/>
            <p:cNvSpPr/>
            <p:nvPr/>
          </p:nvSpPr>
          <p:spPr>
            <a:xfrm>
              <a:off x="5624254" y="3264003"/>
              <a:ext cx="325661" cy="39529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661" h="395299">
                  <a:moveTo>
                    <a:pt x="164565" y="34027"/>
                  </a:moveTo>
                  <a:cubicBezTo>
                    <a:pt x="199490" y="54665"/>
                    <a:pt x="236399" y="92765"/>
                    <a:pt x="262196" y="124515"/>
                  </a:cubicBezTo>
                  <a:cubicBezTo>
                    <a:pt x="287993" y="156265"/>
                    <a:pt x="310615" y="189999"/>
                    <a:pt x="319346" y="224527"/>
                  </a:cubicBezTo>
                  <a:cubicBezTo>
                    <a:pt x="328077" y="259055"/>
                    <a:pt x="328871" y="303506"/>
                    <a:pt x="314584" y="331684"/>
                  </a:cubicBezTo>
                  <a:cubicBezTo>
                    <a:pt x="300297" y="359862"/>
                    <a:pt x="264577" y="386452"/>
                    <a:pt x="233621" y="393596"/>
                  </a:cubicBezTo>
                  <a:cubicBezTo>
                    <a:pt x="202665" y="400740"/>
                    <a:pt x="146308" y="383674"/>
                    <a:pt x="128846" y="374546"/>
                  </a:cubicBezTo>
                  <a:cubicBezTo>
                    <a:pt x="111383" y="365418"/>
                    <a:pt x="122099" y="345971"/>
                    <a:pt x="128846" y="338827"/>
                  </a:cubicBezTo>
                  <a:cubicBezTo>
                    <a:pt x="135593" y="331683"/>
                    <a:pt x="156230" y="335256"/>
                    <a:pt x="169327" y="331684"/>
                  </a:cubicBezTo>
                  <a:cubicBezTo>
                    <a:pt x="182424" y="328112"/>
                    <a:pt x="204252" y="333668"/>
                    <a:pt x="207427" y="317396"/>
                  </a:cubicBezTo>
                  <a:cubicBezTo>
                    <a:pt x="210602" y="301124"/>
                    <a:pt x="199489" y="259849"/>
                    <a:pt x="188377" y="234052"/>
                  </a:cubicBezTo>
                  <a:cubicBezTo>
                    <a:pt x="177265" y="208255"/>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9" name="任意多边形 538"/>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40" name="组合 539"/>
          <p:cNvGrpSpPr>
            <a:grpSpLocks noChangeAspect="1"/>
          </p:cNvGrpSpPr>
          <p:nvPr/>
        </p:nvGrpSpPr>
        <p:grpSpPr>
          <a:xfrm rot="17100479" flipH="1">
            <a:off x="8200104" y="2018168"/>
            <a:ext cx="432329" cy="396000"/>
            <a:chOff x="9239239" y="2083554"/>
            <a:chExt cx="144000" cy="131899"/>
          </a:xfrm>
          <a:effectLst>
            <a:outerShdw blurRad="50800" dist="38100" dir="2700000" algn="tl" rotWithShape="0">
              <a:prstClr val="black">
                <a:alpha val="40000"/>
              </a:prstClr>
            </a:outerShdw>
          </a:effectLst>
        </p:grpSpPr>
        <p:sp>
          <p:nvSpPr>
            <p:cNvPr id="541" name="任意多边形 540"/>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2" name="任意多边形 541"/>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3" name="任意多边形 542"/>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27" name="组合 526"/>
          <p:cNvGrpSpPr>
            <a:grpSpLocks noChangeAspect="1"/>
          </p:cNvGrpSpPr>
          <p:nvPr/>
        </p:nvGrpSpPr>
        <p:grpSpPr>
          <a:xfrm rot="658502">
            <a:off x="8062770" y="1937534"/>
            <a:ext cx="399843" cy="396000"/>
            <a:chOff x="6788929" y="3582789"/>
            <a:chExt cx="1126398" cy="1115611"/>
          </a:xfrm>
          <a:effectLst>
            <a:outerShdw blurRad="50800" dist="38100" dir="2700000" algn="tl" rotWithShape="0">
              <a:prstClr val="black">
                <a:alpha val="40000"/>
              </a:prstClr>
            </a:outerShdw>
          </a:effectLst>
        </p:grpSpPr>
        <p:sp>
          <p:nvSpPr>
            <p:cNvPr id="528" name="任意多边形 527"/>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9" name="任意多边形 528"/>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524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0" name="任意多边形 529"/>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1" name="任意多边形 530"/>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49" name="组合 548"/>
          <p:cNvGrpSpPr>
            <a:grpSpLocks noChangeAspect="1"/>
          </p:cNvGrpSpPr>
          <p:nvPr/>
        </p:nvGrpSpPr>
        <p:grpSpPr>
          <a:xfrm flipH="1">
            <a:off x="7747994" y="1804477"/>
            <a:ext cx="432329" cy="396000"/>
            <a:chOff x="9239239" y="2083554"/>
            <a:chExt cx="144000" cy="131899"/>
          </a:xfrm>
          <a:effectLst>
            <a:outerShdw blurRad="50800" dist="38100" dir="2700000" algn="tl" rotWithShape="0">
              <a:prstClr val="black">
                <a:alpha val="40000"/>
              </a:prstClr>
            </a:outerShdw>
          </a:effectLst>
        </p:grpSpPr>
        <p:sp>
          <p:nvSpPr>
            <p:cNvPr id="550" name="任意多边形 549"/>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1" name="任意多边形 550"/>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2" name="任意多边形 551"/>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53" name="组合 552"/>
          <p:cNvGrpSpPr>
            <a:grpSpLocks noChangeAspect="1"/>
          </p:cNvGrpSpPr>
          <p:nvPr/>
        </p:nvGrpSpPr>
        <p:grpSpPr>
          <a:xfrm rot="17783245" flipH="1">
            <a:off x="8725775" y="2208729"/>
            <a:ext cx="432329" cy="396000"/>
            <a:chOff x="9239239" y="2083554"/>
            <a:chExt cx="144000" cy="131899"/>
          </a:xfrm>
          <a:effectLst>
            <a:outerShdw blurRad="50800" dist="38100" dir="2700000" algn="tl" rotWithShape="0">
              <a:prstClr val="black">
                <a:alpha val="40000"/>
              </a:prstClr>
            </a:outerShdw>
          </a:effectLst>
        </p:grpSpPr>
        <p:sp>
          <p:nvSpPr>
            <p:cNvPr id="554" name="任意多边形 553"/>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5" name="任意多边形 554"/>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6" name="任意多边形 555"/>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57" name="组合 556"/>
          <p:cNvGrpSpPr>
            <a:grpSpLocks noChangeAspect="1"/>
          </p:cNvGrpSpPr>
          <p:nvPr/>
        </p:nvGrpSpPr>
        <p:grpSpPr>
          <a:xfrm rot="7321862" flipH="1">
            <a:off x="9085593" y="2254219"/>
            <a:ext cx="269587" cy="504000"/>
            <a:chOff x="7126413" y="1236032"/>
            <a:chExt cx="434732" cy="812735"/>
          </a:xfrm>
          <a:effectLst>
            <a:outerShdw blurRad="50800" dist="38100" dir="2700000" algn="tl" rotWithShape="0">
              <a:prstClr val="black">
                <a:alpha val="40000"/>
              </a:prstClr>
            </a:outerShdw>
          </a:effectLst>
        </p:grpSpPr>
        <p:sp>
          <p:nvSpPr>
            <p:cNvPr id="558" name="任意多边形 557"/>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9" name="任意多边形 558"/>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0" name="任意多边形 559"/>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74" name="组合 573"/>
          <p:cNvGrpSpPr>
            <a:grpSpLocks noChangeAspect="1"/>
          </p:cNvGrpSpPr>
          <p:nvPr/>
        </p:nvGrpSpPr>
        <p:grpSpPr>
          <a:xfrm rot="1595657">
            <a:off x="8855109" y="2920398"/>
            <a:ext cx="399843" cy="396000"/>
            <a:chOff x="6788929" y="3582789"/>
            <a:chExt cx="1126398" cy="1115611"/>
          </a:xfrm>
          <a:effectLst>
            <a:outerShdw blurRad="50800" dist="38100" dir="2700000" algn="tl" rotWithShape="0">
              <a:prstClr val="black">
                <a:alpha val="40000"/>
              </a:prstClr>
            </a:outerShdw>
          </a:effectLst>
        </p:grpSpPr>
        <p:sp>
          <p:nvSpPr>
            <p:cNvPr id="575" name="任意多边形 574"/>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6" name="任意多边形 575"/>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524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7" name="任意多边形 576"/>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8" name="任意多边形 577"/>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79" name="组合 578"/>
          <p:cNvGrpSpPr>
            <a:grpSpLocks noChangeAspect="1"/>
          </p:cNvGrpSpPr>
          <p:nvPr/>
        </p:nvGrpSpPr>
        <p:grpSpPr>
          <a:xfrm rot="2336117" flipH="1">
            <a:off x="8624709" y="2602874"/>
            <a:ext cx="250331" cy="468000"/>
            <a:chOff x="7126413" y="1236032"/>
            <a:chExt cx="434732" cy="812735"/>
          </a:xfrm>
          <a:effectLst>
            <a:outerShdw blurRad="50800" dist="38100" dir="2700000" algn="tl" rotWithShape="0">
              <a:prstClr val="black">
                <a:alpha val="40000"/>
              </a:prstClr>
            </a:outerShdw>
          </a:effectLst>
        </p:grpSpPr>
        <p:sp>
          <p:nvSpPr>
            <p:cNvPr id="580" name="任意多边形 579"/>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1" name="任意多边形 580"/>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2" name="任意多边形 581"/>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83" name="组合 582"/>
          <p:cNvGrpSpPr>
            <a:grpSpLocks noChangeAspect="1"/>
          </p:cNvGrpSpPr>
          <p:nvPr/>
        </p:nvGrpSpPr>
        <p:grpSpPr>
          <a:xfrm rot="13469772" flipH="1">
            <a:off x="8438402" y="2845601"/>
            <a:ext cx="269587" cy="504000"/>
            <a:chOff x="7126413" y="1236032"/>
            <a:chExt cx="434732" cy="812735"/>
          </a:xfrm>
          <a:effectLst>
            <a:outerShdw blurRad="50800" dist="38100" dir="2700000" algn="tl" rotWithShape="0">
              <a:prstClr val="black">
                <a:alpha val="40000"/>
              </a:prstClr>
            </a:outerShdw>
          </a:effectLst>
        </p:grpSpPr>
        <p:sp>
          <p:nvSpPr>
            <p:cNvPr id="584" name="任意多边形 583"/>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5" name="任意多边形 584"/>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6" name="任意多边形 585"/>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87" name="组合 586"/>
          <p:cNvGrpSpPr>
            <a:grpSpLocks noChangeAspect="1"/>
          </p:cNvGrpSpPr>
          <p:nvPr/>
        </p:nvGrpSpPr>
        <p:grpSpPr>
          <a:xfrm rot="2127514" flipH="1">
            <a:off x="8040572" y="2674068"/>
            <a:ext cx="269587" cy="504000"/>
            <a:chOff x="7126413" y="1236032"/>
            <a:chExt cx="434732" cy="812735"/>
          </a:xfrm>
          <a:effectLst>
            <a:outerShdw blurRad="50800" dist="38100" dir="2700000" algn="tl" rotWithShape="0">
              <a:prstClr val="black">
                <a:alpha val="40000"/>
              </a:prstClr>
            </a:outerShdw>
          </a:effectLst>
        </p:grpSpPr>
        <p:sp>
          <p:nvSpPr>
            <p:cNvPr id="588" name="任意多边形 587"/>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9" name="任意多边形 588"/>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0" name="任意多边形 589"/>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91" name="组合 590"/>
          <p:cNvGrpSpPr>
            <a:grpSpLocks noChangeAspect="1"/>
          </p:cNvGrpSpPr>
          <p:nvPr/>
        </p:nvGrpSpPr>
        <p:grpSpPr>
          <a:xfrm rot="2163237" flipH="1">
            <a:off x="7783933" y="3116594"/>
            <a:ext cx="269587" cy="504000"/>
            <a:chOff x="7126413" y="1236032"/>
            <a:chExt cx="434732" cy="812735"/>
          </a:xfrm>
          <a:effectLst>
            <a:outerShdw blurRad="50800" dist="38100" dir="2700000" algn="tl" rotWithShape="0">
              <a:prstClr val="black">
                <a:alpha val="40000"/>
              </a:prstClr>
            </a:outerShdw>
          </a:effectLst>
        </p:grpSpPr>
        <p:sp>
          <p:nvSpPr>
            <p:cNvPr id="592" name="任意多边形 591"/>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3" name="任意多边形 592"/>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4" name="任意多边形 593"/>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95" name="组合 594"/>
          <p:cNvGrpSpPr>
            <a:grpSpLocks noChangeAspect="1"/>
          </p:cNvGrpSpPr>
          <p:nvPr/>
        </p:nvGrpSpPr>
        <p:grpSpPr>
          <a:xfrm rot="4929390" flipH="1">
            <a:off x="7347984" y="3407302"/>
            <a:ext cx="269587" cy="504000"/>
            <a:chOff x="7126413" y="1236032"/>
            <a:chExt cx="434732" cy="812735"/>
          </a:xfrm>
          <a:effectLst>
            <a:outerShdw blurRad="50800" dist="38100" dir="2700000" algn="tl" rotWithShape="0">
              <a:prstClr val="black">
                <a:alpha val="40000"/>
              </a:prstClr>
            </a:outerShdw>
          </a:effectLst>
        </p:grpSpPr>
        <p:sp>
          <p:nvSpPr>
            <p:cNvPr id="596" name="任意多边形 595"/>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7" name="任意多边形 596"/>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8" name="任意多边形 597"/>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99" name="组合 598"/>
          <p:cNvGrpSpPr>
            <a:grpSpLocks noChangeAspect="1"/>
          </p:cNvGrpSpPr>
          <p:nvPr/>
        </p:nvGrpSpPr>
        <p:grpSpPr>
          <a:xfrm rot="14589345" flipH="1">
            <a:off x="7095146" y="1910175"/>
            <a:ext cx="432329" cy="396000"/>
            <a:chOff x="9239239" y="2083554"/>
            <a:chExt cx="144000" cy="131899"/>
          </a:xfrm>
          <a:effectLst>
            <a:outerShdw blurRad="50800" dist="38100" dir="2700000" algn="tl" rotWithShape="0">
              <a:prstClr val="black">
                <a:alpha val="40000"/>
              </a:prstClr>
            </a:outerShdw>
          </a:effectLst>
        </p:grpSpPr>
        <p:sp>
          <p:nvSpPr>
            <p:cNvPr id="600" name="任意多边形 599"/>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1" name="任意多边形 600"/>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2" name="任意多边形 601"/>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03" name="组合 602"/>
          <p:cNvGrpSpPr>
            <a:grpSpLocks noChangeAspect="1"/>
          </p:cNvGrpSpPr>
          <p:nvPr/>
        </p:nvGrpSpPr>
        <p:grpSpPr>
          <a:xfrm rot="5567904">
            <a:off x="7343771" y="2048843"/>
            <a:ext cx="399843" cy="396000"/>
            <a:chOff x="6788929" y="3582789"/>
            <a:chExt cx="1126398" cy="1115611"/>
          </a:xfrm>
          <a:effectLst>
            <a:outerShdw blurRad="50800" dist="38100" dir="2700000" algn="tl" rotWithShape="0">
              <a:prstClr val="black">
                <a:alpha val="40000"/>
              </a:prstClr>
            </a:outerShdw>
          </a:effectLst>
        </p:grpSpPr>
        <p:sp>
          <p:nvSpPr>
            <p:cNvPr id="604" name="任意多边形 603"/>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5" name="任意多边形 604"/>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524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6" name="任意多边形 605"/>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7" name="任意多边形 606"/>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08" name="组合 607"/>
          <p:cNvGrpSpPr>
            <a:grpSpLocks noChangeAspect="1"/>
          </p:cNvGrpSpPr>
          <p:nvPr/>
        </p:nvGrpSpPr>
        <p:grpSpPr>
          <a:xfrm rot="10267772" flipV="1">
            <a:off x="7200991" y="2046211"/>
            <a:ext cx="441191" cy="468000"/>
            <a:chOff x="5558484" y="1680064"/>
            <a:chExt cx="3259272" cy="3457302"/>
          </a:xfrm>
          <a:effectLst>
            <a:outerShdw blurRad="50800" dist="38100" dir="2700000" algn="tl" rotWithShape="0">
              <a:prstClr val="black">
                <a:alpha val="40000"/>
              </a:prstClr>
            </a:outerShdw>
          </a:effectLst>
        </p:grpSpPr>
        <p:sp>
          <p:nvSpPr>
            <p:cNvPr id="609" name="任意多边形 608"/>
            <p:cNvSpPr/>
            <p:nvPr/>
          </p:nvSpPr>
          <p:spPr>
            <a:xfrm>
              <a:off x="5558484" y="1933750"/>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0" name="任意多边形 609"/>
            <p:cNvSpPr/>
            <p:nvPr/>
          </p:nvSpPr>
          <p:spPr>
            <a:xfrm>
              <a:off x="5952567" y="1680064"/>
              <a:ext cx="2386399" cy="3119057"/>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1" name="任意多边形 610"/>
            <p:cNvSpPr/>
            <p:nvPr/>
          </p:nvSpPr>
          <p:spPr>
            <a:xfrm>
              <a:off x="5771147" y="2004993"/>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12" name="组合 611"/>
          <p:cNvGrpSpPr>
            <a:grpSpLocks noChangeAspect="1"/>
          </p:cNvGrpSpPr>
          <p:nvPr/>
        </p:nvGrpSpPr>
        <p:grpSpPr>
          <a:xfrm rot="2719900" flipH="1">
            <a:off x="7439043" y="2421324"/>
            <a:ext cx="269587" cy="504000"/>
            <a:chOff x="7126413" y="1236032"/>
            <a:chExt cx="434732" cy="812735"/>
          </a:xfrm>
          <a:effectLst>
            <a:outerShdw blurRad="50800" dist="38100" dir="2700000" algn="tl" rotWithShape="0">
              <a:prstClr val="black">
                <a:alpha val="40000"/>
              </a:prstClr>
            </a:outerShdw>
          </a:effectLst>
        </p:grpSpPr>
        <p:sp>
          <p:nvSpPr>
            <p:cNvPr id="613" name="任意多边形 612"/>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4" name="任意多边形 613"/>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5" name="任意多边形 614"/>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16" name="组合 615"/>
          <p:cNvGrpSpPr>
            <a:grpSpLocks noChangeAspect="1"/>
          </p:cNvGrpSpPr>
          <p:nvPr/>
        </p:nvGrpSpPr>
        <p:grpSpPr>
          <a:xfrm flipH="1">
            <a:off x="7392668" y="2535416"/>
            <a:ext cx="432329" cy="396000"/>
            <a:chOff x="9239239" y="2083554"/>
            <a:chExt cx="144000" cy="131899"/>
          </a:xfrm>
          <a:effectLst>
            <a:outerShdw blurRad="50800" dist="38100" dir="2700000" algn="tl" rotWithShape="0">
              <a:prstClr val="black">
                <a:alpha val="40000"/>
              </a:prstClr>
            </a:outerShdw>
          </a:effectLst>
        </p:grpSpPr>
        <p:sp>
          <p:nvSpPr>
            <p:cNvPr id="617" name="任意多边形 616"/>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8" name="任意多边形 617"/>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9" name="任意多边形 618"/>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20" name="组合 619"/>
          <p:cNvGrpSpPr>
            <a:grpSpLocks noChangeAspect="1"/>
          </p:cNvGrpSpPr>
          <p:nvPr/>
        </p:nvGrpSpPr>
        <p:grpSpPr>
          <a:xfrm rot="3942393">
            <a:off x="7524107" y="2808436"/>
            <a:ext cx="399843" cy="396000"/>
            <a:chOff x="6788929" y="3582789"/>
            <a:chExt cx="1126398" cy="1115611"/>
          </a:xfrm>
          <a:effectLst>
            <a:outerShdw blurRad="50800" dist="38100" dir="2700000" algn="tl" rotWithShape="0">
              <a:prstClr val="black">
                <a:alpha val="40000"/>
              </a:prstClr>
            </a:outerShdw>
          </a:effectLst>
        </p:grpSpPr>
        <p:sp>
          <p:nvSpPr>
            <p:cNvPr id="621" name="任意多边形 620"/>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2" name="任意多边形 621"/>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524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3" name="任意多边形 622"/>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4" name="任意多边形 623"/>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25" name="组合 624"/>
          <p:cNvGrpSpPr/>
          <p:nvPr/>
        </p:nvGrpSpPr>
        <p:grpSpPr>
          <a:xfrm rot="14070046">
            <a:off x="7480941" y="3052700"/>
            <a:ext cx="325661" cy="412054"/>
            <a:chOff x="5624254" y="3247248"/>
            <a:chExt cx="325661" cy="412054"/>
          </a:xfrm>
        </p:grpSpPr>
        <p:sp>
          <p:nvSpPr>
            <p:cNvPr id="626" name="任意多边形 625"/>
            <p:cNvSpPr/>
            <p:nvPr/>
          </p:nvSpPr>
          <p:spPr>
            <a:xfrm>
              <a:off x="5624254" y="3264003"/>
              <a:ext cx="325661" cy="39529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661" h="395299">
                  <a:moveTo>
                    <a:pt x="164565" y="34027"/>
                  </a:moveTo>
                  <a:cubicBezTo>
                    <a:pt x="199490" y="54665"/>
                    <a:pt x="236399" y="92765"/>
                    <a:pt x="262196" y="124515"/>
                  </a:cubicBezTo>
                  <a:cubicBezTo>
                    <a:pt x="287993" y="156265"/>
                    <a:pt x="310615" y="189999"/>
                    <a:pt x="319346" y="224527"/>
                  </a:cubicBezTo>
                  <a:cubicBezTo>
                    <a:pt x="328077" y="259055"/>
                    <a:pt x="328871" y="303506"/>
                    <a:pt x="314584" y="331684"/>
                  </a:cubicBezTo>
                  <a:cubicBezTo>
                    <a:pt x="300297" y="359862"/>
                    <a:pt x="264577" y="386452"/>
                    <a:pt x="233621" y="393596"/>
                  </a:cubicBezTo>
                  <a:cubicBezTo>
                    <a:pt x="202665" y="400740"/>
                    <a:pt x="146308" y="383674"/>
                    <a:pt x="128846" y="374546"/>
                  </a:cubicBezTo>
                  <a:cubicBezTo>
                    <a:pt x="111383" y="365418"/>
                    <a:pt x="122099" y="345971"/>
                    <a:pt x="128846" y="338827"/>
                  </a:cubicBezTo>
                  <a:cubicBezTo>
                    <a:pt x="135593" y="331683"/>
                    <a:pt x="156230" y="335256"/>
                    <a:pt x="169327" y="331684"/>
                  </a:cubicBezTo>
                  <a:cubicBezTo>
                    <a:pt x="182424" y="328112"/>
                    <a:pt x="204252" y="333668"/>
                    <a:pt x="207427" y="317396"/>
                  </a:cubicBezTo>
                  <a:cubicBezTo>
                    <a:pt x="210602" y="301124"/>
                    <a:pt x="199489" y="259849"/>
                    <a:pt x="188377" y="234052"/>
                  </a:cubicBezTo>
                  <a:cubicBezTo>
                    <a:pt x="177265" y="208255"/>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7" name="任意多边形 626"/>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28" name="组合 627"/>
          <p:cNvGrpSpPr>
            <a:grpSpLocks noChangeAspect="1"/>
          </p:cNvGrpSpPr>
          <p:nvPr/>
        </p:nvGrpSpPr>
        <p:grpSpPr>
          <a:xfrm rot="17210337">
            <a:off x="6797467" y="2230030"/>
            <a:ext cx="384765" cy="360000"/>
            <a:chOff x="3102160" y="1995467"/>
            <a:chExt cx="1929696" cy="1805482"/>
          </a:xfrm>
          <a:effectLst>
            <a:outerShdw blurRad="50800" dist="38100" dir="2700000" algn="tl" rotWithShape="0">
              <a:prstClr val="black">
                <a:alpha val="40000"/>
              </a:prstClr>
            </a:outerShdw>
          </a:effectLst>
        </p:grpSpPr>
        <p:sp>
          <p:nvSpPr>
            <p:cNvPr id="629" name="任意多边形 628"/>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0" name="任意多边形 629"/>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1" name="任意多边形 630"/>
            <p:cNvSpPr/>
            <p:nvPr/>
          </p:nvSpPr>
          <p:spPr>
            <a:xfrm>
              <a:off x="3102160" y="1995467"/>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2" name="任意多边形 631"/>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41" name="组合 640"/>
          <p:cNvGrpSpPr/>
          <p:nvPr/>
        </p:nvGrpSpPr>
        <p:grpSpPr>
          <a:xfrm>
            <a:off x="6988600" y="2491511"/>
            <a:ext cx="269472" cy="504000"/>
            <a:chOff x="6950671" y="3090599"/>
            <a:chExt cx="269472" cy="504000"/>
          </a:xfrm>
        </p:grpSpPr>
        <p:grpSp>
          <p:nvGrpSpPr>
            <p:cNvPr id="636" name="组合 635"/>
            <p:cNvGrpSpPr>
              <a:grpSpLocks noChangeAspect="1"/>
            </p:cNvGrpSpPr>
            <p:nvPr/>
          </p:nvGrpSpPr>
          <p:grpSpPr>
            <a:xfrm rot="1217924" flipH="1">
              <a:off x="6950671" y="3090599"/>
              <a:ext cx="269472" cy="504000"/>
              <a:chOff x="7126598" y="1236032"/>
              <a:chExt cx="434547" cy="812735"/>
            </a:xfrm>
            <a:effectLst>
              <a:outerShdw blurRad="50800" dist="38100" dir="2700000" algn="tl" rotWithShape="0">
                <a:prstClr val="black">
                  <a:alpha val="40000"/>
                </a:prstClr>
              </a:outerShdw>
            </a:effectLst>
          </p:grpSpPr>
          <p:sp>
            <p:nvSpPr>
              <p:cNvPr id="637" name="任意多边形 636"/>
              <p:cNvSpPr/>
              <p:nvPr/>
            </p:nvSpPr>
            <p:spPr>
              <a:xfrm>
                <a:off x="7126598" y="1236032"/>
                <a:ext cx="434547"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42481 w 434732"/>
                  <a:gd name="connsiteY12" fmla="*/ 273364 h 812735"/>
                  <a:gd name="connsiteX13" fmla="*/ 214981 w 434732"/>
                  <a:gd name="connsiteY13" fmla="*/ 126042 h 812735"/>
                  <a:gd name="connsiteX14" fmla="*/ 243555 w 434732"/>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42481 w 434732"/>
                  <a:gd name="connsiteY12" fmla="*/ 273364 h 812735"/>
                  <a:gd name="connsiteX13" fmla="*/ 200576 w 434732"/>
                  <a:gd name="connsiteY13" fmla="*/ 120713 h 812735"/>
                  <a:gd name="connsiteX14" fmla="*/ 243555 w 434732"/>
                  <a:gd name="connsiteY14" fmla="*/ 49842 h 812735"/>
                  <a:gd name="connsiteX0" fmla="*/ 243370 w 434547"/>
                  <a:gd name="connsiteY0" fmla="*/ 49842 h 812735"/>
                  <a:gd name="connsiteX1" fmla="*/ 286233 w 434547"/>
                  <a:gd name="connsiteY1" fmla="*/ 6980 h 812735"/>
                  <a:gd name="connsiteX2" fmla="*/ 352908 w 434547"/>
                  <a:gd name="connsiteY2" fmla="*/ 6980 h 812735"/>
                  <a:gd name="connsiteX3" fmla="*/ 431490 w 434547"/>
                  <a:gd name="connsiteY3" fmla="*/ 87942 h 812735"/>
                  <a:gd name="connsiteX4" fmla="*/ 410058 w 434547"/>
                  <a:gd name="connsiteY4" fmla="*/ 276061 h 812735"/>
                  <a:gd name="connsiteX5" fmla="*/ 331477 w 434547"/>
                  <a:gd name="connsiteY5" fmla="*/ 433223 h 812735"/>
                  <a:gd name="connsiteX6" fmla="*/ 288615 w 434547"/>
                  <a:gd name="connsiteY6" fmla="*/ 607055 h 812735"/>
                  <a:gd name="connsiteX7" fmla="*/ 207652 w 434547"/>
                  <a:gd name="connsiteY7" fmla="*/ 783267 h 812735"/>
                  <a:gd name="connsiteX8" fmla="*/ 88590 w 434547"/>
                  <a:gd name="connsiteY8" fmla="*/ 807080 h 812735"/>
                  <a:gd name="connsiteX9" fmla="*/ 2865 w 434547"/>
                  <a:gd name="connsiteY9" fmla="*/ 723736 h 812735"/>
                  <a:gd name="connsiteX10" fmla="*/ 26677 w 434547"/>
                  <a:gd name="connsiteY10" fmla="*/ 535617 h 812735"/>
                  <a:gd name="connsiteX11" fmla="*/ 88755 w 434547"/>
                  <a:gd name="connsiteY11" fmla="*/ 396878 h 812735"/>
                  <a:gd name="connsiteX12" fmla="*/ 142296 w 434547"/>
                  <a:gd name="connsiteY12" fmla="*/ 273364 h 812735"/>
                  <a:gd name="connsiteX13" fmla="*/ 200391 w 434547"/>
                  <a:gd name="connsiteY13" fmla="*/ 120713 h 812735"/>
                  <a:gd name="connsiteX14" fmla="*/ 243370 w 434547"/>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547" h="812735">
                    <a:moveTo>
                      <a:pt x="243370" y="49842"/>
                    </a:moveTo>
                    <a:cubicBezTo>
                      <a:pt x="257677" y="30887"/>
                      <a:pt x="268770" y="10949"/>
                      <a:pt x="286233" y="6980"/>
                    </a:cubicBezTo>
                    <a:cubicBezTo>
                      <a:pt x="303696" y="3011"/>
                      <a:pt x="328699" y="-6514"/>
                      <a:pt x="352908" y="6980"/>
                    </a:cubicBezTo>
                    <a:cubicBezTo>
                      <a:pt x="377117" y="20474"/>
                      <a:pt x="421965" y="43095"/>
                      <a:pt x="431490" y="87942"/>
                    </a:cubicBezTo>
                    <a:cubicBezTo>
                      <a:pt x="441015" y="132789"/>
                      <a:pt x="426727" y="218514"/>
                      <a:pt x="410058" y="276061"/>
                    </a:cubicBezTo>
                    <a:cubicBezTo>
                      <a:pt x="393389" y="333608"/>
                      <a:pt x="351717" y="378057"/>
                      <a:pt x="331477" y="433223"/>
                    </a:cubicBezTo>
                    <a:cubicBezTo>
                      <a:pt x="311237" y="488389"/>
                      <a:pt x="309252" y="548714"/>
                      <a:pt x="288615" y="607055"/>
                    </a:cubicBezTo>
                    <a:cubicBezTo>
                      <a:pt x="267978" y="665396"/>
                      <a:pt x="240989" y="749930"/>
                      <a:pt x="207652" y="783267"/>
                    </a:cubicBezTo>
                    <a:cubicBezTo>
                      <a:pt x="174315" y="816604"/>
                      <a:pt x="122721" y="817002"/>
                      <a:pt x="88590" y="807080"/>
                    </a:cubicBezTo>
                    <a:cubicBezTo>
                      <a:pt x="54459" y="797158"/>
                      <a:pt x="13184" y="768980"/>
                      <a:pt x="2865" y="723736"/>
                    </a:cubicBezTo>
                    <a:cubicBezTo>
                      <a:pt x="-7454" y="678492"/>
                      <a:pt x="12362" y="590093"/>
                      <a:pt x="26677" y="535617"/>
                    </a:cubicBezTo>
                    <a:cubicBezTo>
                      <a:pt x="40992" y="481141"/>
                      <a:pt x="69485" y="440587"/>
                      <a:pt x="88755" y="396878"/>
                    </a:cubicBezTo>
                    <a:cubicBezTo>
                      <a:pt x="108025" y="353169"/>
                      <a:pt x="123246" y="320592"/>
                      <a:pt x="142296" y="273364"/>
                    </a:cubicBezTo>
                    <a:cubicBezTo>
                      <a:pt x="161346" y="226136"/>
                      <a:pt x="183545" y="157967"/>
                      <a:pt x="200391" y="120713"/>
                    </a:cubicBezTo>
                    <a:cubicBezTo>
                      <a:pt x="217237" y="83459"/>
                      <a:pt x="229063" y="68798"/>
                      <a:pt x="243370"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8" name="任意多边形 637"/>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9" name="任意多边形 638"/>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40" name="椭圆 639"/>
            <p:cNvSpPr/>
            <p:nvPr/>
          </p:nvSpPr>
          <p:spPr>
            <a:xfrm>
              <a:off x="7079079" y="3154305"/>
              <a:ext cx="85494" cy="388990"/>
            </a:xfrm>
            <a:custGeom>
              <a:avLst/>
              <a:gdLst>
                <a:gd name="connsiteX0" fmla="*/ 0 w 59153"/>
                <a:gd name="connsiteY0" fmla="*/ 171203 h 342405"/>
                <a:gd name="connsiteX1" fmla="*/ 29577 w 59153"/>
                <a:gd name="connsiteY1" fmla="*/ 0 h 342405"/>
                <a:gd name="connsiteX2" fmla="*/ 59154 w 59153"/>
                <a:gd name="connsiteY2" fmla="*/ 171203 h 342405"/>
                <a:gd name="connsiteX3" fmla="*/ 29577 w 59153"/>
                <a:gd name="connsiteY3" fmla="*/ 342406 h 342405"/>
                <a:gd name="connsiteX4" fmla="*/ 0 w 59153"/>
                <a:gd name="connsiteY4" fmla="*/ 171203 h 342405"/>
                <a:gd name="connsiteX0" fmla="*/ 0 w 66298"/>
                <a:gd name="connsiteY0" fmla="*/ 168823 h 342408"/>
                <a:gd name="connsiteX1" fmla="*/ 36721 w 66298"/>
                <a:gd name="connsiteY1" fmla="*/ 1 h 342408"/>
                <a:gd name="connsiteX2" fmla="*/ 66298 w 66298"/>
                <a:gd name="connsiteY2" fmla="*/ 171204 h 342408"/>
                <a:gd name="connsiteX3" fmla="*/ 36721 w 66298"/>
                <a:gd name="connsiteY3" fmla="*/ 342407 h 342408"/>
                <a:gd name="connsiteX4" fmla="*/ 0 w 66298"/>
                <a:gd name="connsiteY4" fmla="*/ 168823 h 342408"/>
                <a:gd name="connsiteX0" fmla="*/ 0 w 71060"/>
                <a:gd name="connsiteY0" fmla="*/ 168823 h 342408"/>
                <a:gd name="connsiteX1" fmla="*/ 36721 w 71060"/>
                <a:gd name="connsiteY1" fmla="*/ 1 h 342408"/>
                <a:gd name="connsiteX2" fmla="*/ 71060 w 71060"/>
                <a:gd name="connsiteY2" fmla="*/ 171204 h 342408"/>
                <a:gd name="connsiteX3" fmla="*/ 36721 w 71060"/>
                <a:gd name="connsiteY3" fmla="*/ 342407 h 342408"/>
                <a:gd name="connsiteX4" fmla="*/ 0 w 71060"/>
                <a:gd name="connsiteY4" fmla="*/ 168823 h 342408"/>
                <a:gd name="connsiteX0" fmla="*/ 0 w 78203"/>
                <a:gd name="connsiteY0" fmla="*/ 168823 h 342408"/>
                <a:gd name="connsiteX1" fmla="*/ 36721 w 78203"/>
                <a:gd name="connsiteY1" fmla="*/ 1 h 342408"/>
                <a:gd name="connsiteX2" fmla="*/ 78203 w 78203"/>
                <a:gd name="connsiteY2" fmla="*/ 171204 h 342408"/>
                <a:gd name="connsiteX3" fmla="*/ 36721 w 78203"/>
                <a:gd name="connsiteY3" fmla="*/ 342407 h 342408"/>
                <a:gd name="connsiteX4" fmla="*/ 0 w 78203"/>
                <a:gd name="connsiteY4" fmla="*/ 168823 h 342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203" h="342408">
                  <a:moveTo>
                    <a:pt x="0" y="168823"/>
                  </a:moveTo>
                  <a:cubicBezTo>
                    <a:pt x="0" y="74270"/>
                    <a:pt x="23687" y="-396"/>
                    <a:pt x="36721" y="1"/>
                  </a:cubicBezTo>
                  <a:cubicBezTo>
                    <a:pt x="49755" y="398"/>
                    <a:pt x="78203" y="76651"/>
                    <a:pt x="78203" y="171204"/>
                  </a:cubicBezTo>
                  <a:cubicBezTo>
                    <a:pt x="78203" y="265757"/>
                    <a:pt x="49755" y="342804"/>
                    <a:pt x="36721" y="342407"/>
                  </a:cubicBezTo>
                  <a:cubicBezTo>
                    <a:pt x="23687" y="342010"/>
                    <a:pt x="0" y="263376"/>
                    <a:pt x="0" y="168823"/>
                  </a:cubicBezTo>
                  <a:close/>
                </a:path>
              </a:pathLst>
            </a:custGeom>
            <a:solidFill>
              <a:srgbClr val="BA1E19"/>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42" name="组合 641"/>
          <p:cNvGrpSpPr>
            <a:grpSpLocks noChangeAspect="1"/>
          </p:cNvGrpSpPr>
          <p:nvPr/>
        </p:nvGrpSpPr>
        <p:grpSpPr>
          <a:xfrm rot="15564031" flipH="1">
            <a:off x="6604253" y="2506482"/>
            <a:ext cx="432329" cy="396000"/>
            <a:chOff x="9239239" y="2083554"/>
            <a:chExt cx="144000" cy="131899"/>
          </a:xfrm>
          <a:effectLst>
            <a:outerShdw blurRad="50800" dist="38100" dir="2700000" algn="tl" rotWithShape="0">
              <a:prstClr val="black">
                <a:alpha val="40000"/>
              </a:prstClr>
            </a:outerShdw>
          </a:effectLst>
        </p:grpSpPr>
        <p:sp>
          <p:nvSpPr>
            <p:cNvPr id="643" name="任意多边形 642"/>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4" name="任意多边形 643"/>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5" name="任意多边形 644"/>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62" name="组合 461"/>
          <p:cNvGrpSpPr>
            <a:grpSpLocks noChangeAspect="1"/>
          </p:cNvGrpSpPr>
          <p:nvPr/>
        </p:nvGrpSpPr>
        <p:grpSpPr>
          <a:xfrm rot="7434691">
            <a:off x="7013178" y="2717812"/>
            <a:ext cx="399843" cy="396000"/>
            <a:chOff x="6788929" y="3582789"/>
            <a:chExt cx="1126398" cy="1115611"/>
          </a:xfrm>
          <a:effectLst>
            <a:outerShdw blurRad="50800" dist="38100" dir="2700000" algn="tl" rotWithShape="0">
              <a:prstClr val="black">
                <a:alpha val="40000"/>
              </a:prstClr>
            </a:outerShdw>
          </a:effectLst>
        </p:grpSpPr>
        <p:sp>
          <p:nvSpPr>
            <p:cNvPr id="463" name="任意多边形 462"/>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4" name="任意多边形 463"/>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524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5" name="任意多边形 464"/>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6" name="任意多边形 465"/>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49" name="组合 648"/>
          <p:cNvGrpSpPr/>
          <p:nvPr/>
        </p:nvGrpSpPr>
        <p:grpSpPr>
          <a:xfrm rot="13394259">
            <a:off x="6814940" y="2914105"/>
            <a:ext cx="322219" cy="490572"/>
            <a:chOff x="5624255" y="3247248"/>
            <a:chExt cx="322219" cy="490572"/>
          </a:xfrm>
        </p:grpSpPr>
        <p:sp>
          <p:nvSpPr>
            <p:cNvPr id="650" name="任意多边形 649"/>
            <p:cNvSpPr/>
            <p:nvPr/>
          </p:nvSpPr>
          <p:spPr>
            <a:xfrm>
              <a:off x="5624255" y="3264001"/>
              <a:ext cx="322219" cy="47381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 name="connsiteX0" fmla="*/ 164565 w 325383"/>
                <a:gd name="connsiteY0" fmla="*/ 34027 h 404271"/>
                <a:gd name="connsiteX1" fmla="*/ 262196 w 325383"/>
                <a:gd name="connsiteY1" fmla="*/ 124515 h 404271"/>
                <a:gd name="connsiteX2" fmla="*/ 319346 w 325383"/>
                <a:gd name="connsiteY2" fmla="*/ 224527 h 404271"/>
                <a:gd name="connsiteX3" fmla="*/ 314584 w 325383"/>
                <a:gd name="connsiteY3" fmla="*/ 331684 h 404271"/>
                <a:gd name="connsiteX4" fmla="*/ 238610 w 325383"/>
                <a:gd name="connsiteY4" fmla="*/ 403004 h 404271"/>
                <a:gd name="connsiteX5" fmla="*/ 128846 w 325383"/>
                <a:gd name="connsiteY5" fmla="*/ 374546 h 404271"/>
                <a:gd name="connsiteX6" fmla="*/ 128846 w 325383"/>
                <a:gd name="connsiteY6" fmla="*/ 338827 h 404271"/>
                <a:gd name="connsiteX7" fmla="*/ 169327 w 325383"/>
                <a:gd name="connsiteY7" fmla="*/ 331684 h 404271"/>
                <a:gd name="connsiteX8" fmla="*/ 207427 w 325383"/>
                <a:gd name="connsiteY8" fmla="*/ 317396 h 404271"/>
                <a:gd name="connsiteX9" fmla="*/ 188377 w 325383"/>
                <a:gd name="connsiteY9" fmla="*/ 234052 h 404271"/>
                <a:gd name="connsiteX10" fmla="*/ 140753 w 325383"/>
                <a:gd name="connsiteY10" fmla="*/ 162615 h 404271"/>
                <a:gd name="connsiteX11" fmla="*/ 81221 w 325383"/>
                <a:gd name="connsiteY11" fmla="*/ 93559 h 404271"/>
                <a:gd name="connsiteX12" fmla="*/ 31215 w 325383"/>
                <a:gd name="connsiteY12" fmla="*/ 50696 h 404271"/>
                <a:gd name="connsiteX13" fmla="*/ 259 w 325383"/>
                <a:gd name="connsiteY13" fmla="*/ 14977 h 404271"/>
                <a:gd name="connsiteX14" fmla="*/ 52646 w 325383"/>
                <a:gd name="connsiteY14" fmla="*/ 689 h 404271"/>
                <a:gd name="connsiteX15" fmla="*/ 164565 w 325383"/>
                <a:gd name="connsiteY15" fmla="*/ 34027 h 404271"/>
                <a:gd name="connsiteX0" fmla="*/ 164565 w 325383"/>
                <a:gd name="connsiteY0" fmla="*/ 34027 h 416509"/>
                <a:gd name="connsiteX1" fmla="*/ 262196 w 325383"/>
                <a:gd name="connsiteY1" fmla="*/ 124515 h 416509"/>
                <a:gd name="connsiteX2" fmla="*/ 319346 w 325383"/>
                <a:gd name="connsiteY2" fmla="*/ 224527 h 416509"/>
                <a:gd name="connsiteX3" fmla="*/ 314584 w 325383"/>
                <a:gd name="connsiteY3" fmla="*/ 331684 h 416509"/>
                <a:gd name="connsiteX4" fmla="*/ 238610 w 325383"/>
                <a:gd name="connsiteY4" fmla="*/ 403004 h 416509"/>
                <a:gd name="connsiteX5" fmla="*/ 146864 w 325383"/>
                <a:gd name="connsiteY5" fmla="*/ 410797 h 416509"/>
                <a:gd name="connsiteX6" fmla="*/ 128846 w 325383"/>
                <a:gd name="connsiteY6" fmla="*/ 338827 h 416509"/>
                <a:gd name="connsiteX7" fmla="*/ 169327 w 325383"/>
                <a:gd name="connsiteY7" fmla="*/ 331684 h 416509"/>
                <a:gd name="connsiteX8" fmla="*/ 207427 w 325383"/>
                <a:gd name="connsiteY8" fmla="*/ 317396 h 416509"/>
                <a:gd name="connsiteX9" fmla="*/ 188377 w 325383"/>
                <a:gd name="connsiteY9" fmla="*/ 234052 h 416509"/>
                <a:gd name="connsiteX10" fmla="*/ 140753 w 325383"/>
                <a:gd name="connsiteY10" fmla="*/ 162615 h 416509"/>
                <a:gd name="connsiteX11" fmla="*/ 81221 w 325383"/>
                <a:gd name="connsiteY11" fmla="*/ 93559 h 416509"/>
                <a:gd name="connsiteX12" fmla="*/ 31215 w 325383"/>
                <a:gd name="connsiteY12" fmla="*/ 50696 h 416509"/>
                <a:gd name="connsiteX13" fmla="*/ 259 w 325383"/>
                <a:gd name="connsiteY13" fmla="*/ 14977 h 416509"/>
                <a:gd name="connsiteX14" fmla="*/ 52646 w 325383"/>
                <a:gd name="connsiteY14" fmla="*/ 689 h 416509"/>
                <a:gd name="connsiteX15" fmla="*/ 164565 w 325383"/>
                <a:gd name="connsiteY15" fmla="*/ 34027 h 416509"/>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69327 w 325383"/>
                <a:gd name="connsiteY7" fmla="*/ 331684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86232 w 325383"/>
                <a:gd name="connsiteY7" fmla="*/ 361292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30682"/>
                <a:gd name="connsiteX1" fmla="*/ 262196 w 325383"/>
                <a:gd name="connsiteY1" fmla="*/ 124515 h 430682"/>
                <a:gd name="connsiteX2" fmla="*/ 319346 w 325383"/>
                <a:gd name="connsiteY2" fmla="*/ 224527 h 430682"/>
                <a:gd name="connsiteX3" fmla="*/ 314584 w 325383"/>
                <a:gd name="connsiteY3" fmla="*/ 331684 h 430682"/>
                <a:gd name="connsiteX4" fmla="*/ 238610 w 325383"/>
                <a:gd name="connsiteY4" fmla="*/ 403004 h 430682"/>
                <a:gd name="connsiteX5" fmla="*/ 156842 w 325383"/>
                <a:gd name="connsiteY5" fmla="*/ 429614 h 430682"/>
                <a:gd name="connsiteX6" fmla="*/ 141047 w 325383"/>
                <a:gd name="connsiteY6" fmla="*/ 370929 h 430682"/>
                <a:gd name="connsiteX7" fmla="*/ 186232 w 325383"/>
                <a:gd name="connsiteY7" fmla="*/ 361292 h 430682"/>
                <a:gd name="connsiteX8" fmla="*/ 207427 w 325383"/>
                <a:gd name="connsiteY8" fmla="*/ 317396 h 430682"/>
                <a:gd name="connsiteX9" fmla="*/ 188377 w 325383"/>
                <a:gd name="connsiteY9" fmla="*/ 234052 h 430682"/>
                <a:gd name="connsiteX10" fmla="*/ 140753 w 325383"/>
                <a:gd name="connsiteY10" fmla="*/ 162615 h 430682"/>
                <a:gd name="connsiteX11" fmla="*/ 81221 w 325383"/>
                <a:gd name="connsiteY11" fmla="*/ 93559 h 430682"/>
                <a:gd name="connsiteX12" fmla="*/ 31215 w 325383"/>
                <a:gd name="connsiteY12" fmla="*/ 50696 h 430682"/>
                <a:gd name="connsiteX13" fmla="*/ 259 w 325383"/>
                <a:gd name="connsiteY13" fmla="*/ 14977 h 430682"/>
                <a:gd name="connsiteX14" fmla="*/ 52646 w 325383"/>
                <a:gd name="connsiteY14" fmla="*/ 689 h 430682"/>
                <a:gd name="connsiteX15" fmla="*/ 164565 w 325383"/>
                <a:gd name="connsiteY15" fmla="*/ 34027 h 430682"/>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07427 w 325383"/>
                <a:gd name="connsiteY8" fmla="*/ 31739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98975 w 325383"/>
                <a:gd name="connsiteY7" fmla="*/ 376230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18"/>
                <a:gd name="connsiteX1" fmla="*/ 262196 w 325383"/>
                <a:gd name="connsiteY1" fmla="*/ 124515 h 429618"/>
                <a:gd name="connsiteX2" fmla="*/ 319346 w 325383"/>
                <a:gd name="connsiteY2" fmla="*/ 224527 h 429618"/>
                <a:gd name="connsiteX3" fmla="*/ 314584 w 325383"/>
                <a:gd name="connsiteY3" fmla="*/ 331684 h 429618"/>
                <a:gd name="connsiteX4" fmla="*/ 238610 w 325383"/>
                <a:gd name="connsiteY4" fmla="*/ 403004 h 429618"/>
                <a:gd name="connsiteX5" fmla="*/ 156842 w 325383"/>
                <a:gd name="connsiteY5" fmla="*/ 429614 h 429618"/>
                <a:gd name="connsiteX6" fmla="*/ 172350 w 325383"/>
                <a:gd name="connsiteY6" fmla="*/ 404958 h 429618"/>
                <a:gd name="connsiteX7" fmla="*/ 198975 w 325383"/>
                <a:gd name="connsiteY7" fmla="*/ 376230 h 429618"/>
                <a:gd name="connsiteX8" fmla="*/ 220998 w 325383"/>
                <a:gd name="connsiteY8" fmla="*/ 327076 h 429618"/>
                <a:gd name="connsiteX9" fmla="*/ 188377 w 325383"/>
                <a:gd name="connsiteY9" fmla="*/ 234052 h 429618"/>
                <a:gd name="connsiteX10" fmla="*/ 140753 w 325383"/>
                <a:gd name="connsiteY10" fmla="*/ 162615 h 429618"/>
                <a:gd name="connsiteX11" fmla="*/ 81221 w 325383"/>
                <a:gd name="connsiteY11" fmla="*/ 93559 h 429618"/>
                <a:gd name="connsiteX12" fmla="*/ 31215 w 325383"/>
                <a:gd name="connsiteY12" fmla="*/ 50696 h 429618"/>
                <a:gd name="connsiteX13" fmla="*/ 259 w 325383"/>
                <a:gd name="connsiteY13" fmla="*/ 14977 h 429618"/>
                <a:gd name="connsiteX14" fmla="*/ 52646 w 325383"/>
                <a:gd name="connsiteY14" fmla="*/ 689 h 429618"/>
                <a:gd name="connsiteX15" fmla="*/ 164565 w 325383"/>
                <a:gd name="connsiteY15" fmla="*/ 34027 h 429618"/>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198975 w 325083"/>
                <a:gd name="connsiteY7" fmla="*/ 37623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206174 w 325083"/>
                <a:gd name="connsiteY7" fmla="*/ 37844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347"/>
                <a:gd name="connsiteX1" fmla="*/ 262196 w 325083"/>
                <a:gd name="connsiteY1" fmla="*/ 124515 h 430347"/>
                <a:gd name="connsiteX2" fmla="*/ 319346 w 325083"/>
                <a:gd name="connsiteY2" fmla="*/ 224527 h 430347"/>
                <a:gd name="connsiteX3" fmla="*/ 314584 w 325083"/>
                <a:gd name="connsiteY3" fmla="*/ 331684 h 430347"/>
                <a:gd name="connsiteX4" fmla="*/ 244154 w 325083"/>
                <a:gd name="connsiteY4" fmla="*/ 415734 h 430347"/>
                <a:gd name="connsiteX5" fmla="*/ 156842 w 325083"/>
                <a:gd name="connsiteY5" fmla="*/ 429614 h 430347"/>
                <a:gd name="connsiteX6" fmla="*/ 179550 w 325083"/>
                <a:gd name="connsiteY6" fmla="*/ 407168 h 430347"/>
                <a:gd name="connsiteX7" fmla="*/ 206174 w 325083"/>
                <a:gd name="connsiteY7" fmla="*/ 378440 h 430347"/>
                <a:gd name="connsiteX8" fmla="*/ 220998 w 325083"/>
                <a:gd name="connsiteY8" fmla="*/ 327076 h 430347"/>
                <a:gd name="connsiteX9" fmla="*/ 188377 w 325083"/>
                <a:gd name="connsiteY9" fmla="*/ 234052 h 430347"/>
                <a:gd name="connsiteX10" fmla="*/ 140753 w 325083"/>
                <a:gd name="connsiteY10" fmla="*/ 162615 h 430347"/>
                <a:gd name="connsiteX11" fmla="*/ 81221 w 325083"/>
                <a:gd name="connsiteY11" fmla="*/ 93559 h 430347"/>
                <a:gd name="connsiteX12" fmla="*/ 31215 w 325083"/>
                <a:gd name="connsiteY12" fmla="*/ 50696 h 430347"/>
                <a:gd name="connsiteX13" fmla="*/ 259 w 325083"/>
                <a:gd name="connsiteY13" fmla="*/ 14977 h 430347"/>
                <a:gd name="connsiteX14" fmla="*/ 52646 w 325083"/>
                <a:gd name="connsiteY14" fmla="*/ 689 h 430347"/>
                <a:gd name="connsiteX15" fmla="*/ 164565 w 325083"/>
                <a:gd name="connsiteY15" fmla="*/ 34027 h 430347"/>
                <a:gd name="connsiteX0" fmla="*/ 164565 w 325083"/>
                <a:gd name="connsiteY0" fmla="*/ 34027 h 473697"/>
                <a:gd name="connsiteX1" fmla="*/ 262196 w 325083"/>
                <a:gd name="connsiteY1" fmla="*/ 124515 h 473697"/>
                <a:gd name="connsiteX2" fmla="*/ 319346 w 325083"/>
                <a:gd name="connsiteY2" fmla="*/ 224527 h 473697"/>
                <a:gd name="connsiteX3" fmla="*/ 314584 w 325083"/>
                <a:gd name="connsiteY3" fmla="*/ 331684 h 473697"/>
                <a:gd name="connsiteX4" fmla="*/ 244154 w 325083"/>
                <a:gd name="connsiteY4" fmla="*/ 415734 h 473697"/>
                <a:gd name="connsiteX5" fmla="*/ 110003 w 325083"/>
                <a:gd name="connsiteY5" fmla="*/ 473656 h 473697"/>
                <a:gd name="connsiteX6" fmla="*/ 179550 w 325083"/>
                <a:gd name="connsiteY6" fmla="*/ 407168 h 473697"/>
                <a:gd name="connsiteX7" fmla="*/ 206174 w 325083"/>
                <a:gd name="connsiteY7" fmla="*/ 378440 h 473697"/>
                <a:gd name="connsiteX8" fmla="*/ 220998 w 325083"/>
                <a:gd name="connsiteY8" fmla="*/ 327076 h 473697"/>
                <a:gd name="connsiteX9" fmla="*/ 188377 w 325083"/>
                <a:gd name="connsiteY9" fmla="*/ 234052 h 473697"/>
                <a:gd name="connsiteX10" fmla="*/ 140753 w 325083"/>
                <a:gd name="connsiteY10" fmla="*/ 162615 h 473697"/>
                <a:gd name="connsiteX11" fmla="*/ 81221 w 325083"/>
                <a:gd name="connsiteY11" fmla="*/ 93559 h 473697"/>
                <a:gd name="connsiteX12" fmla="*/ 31215 w 325083"/>
                <a:gd name="connsiteY12" fmla="*/ 50696 h 473697"/>
                <a:gd name="connsiteX13" fmla="*/ 259 w 325083"/>
                <a:gd name="connsiteY13" fmla="*/ 14977 h 473697"/>
                <a:gd name="connsiteX14" fmla="*/ 52646 w 325083"/>
                <a:gd name="connsiteY14" fmla="*/ 689 h 473697"/>
                <a:gd name="connsiteX15" fmla="*/ 164565 w 325083"/>
                <a:gd name="connsiteY15" fmla="*/ 34027 h 473697"/>
                <a:gd name="connsiteX0" fmla="*/ 164565 w 326356"/>
                <a:gd name="connsiteY0" fmla="*/ 34027 h 474247"/>
                <a:gd name="connsiteX1" fmla="*/ 262196 w 326356"/>
                <a:gd name="connsiteY1" fmla="*/ 124515 h 474247"/>
                <a:gd name="connsiteX2" fmla="*/ 319346 w 326356"/>
                <a:gd name="connsiteY2" fmla="*/ 224527 h 474247"/>
                <a:gd name="connsiteX3" fmla="*/ 314584 w 326356"/>
                <a:gd name="connsiteY3" fmla="*/ 331684 h 474247"/>
                <a:gd name="connsiteX4" fmla="*/ 221706 w 326356"/>
                <a:gd name="connsiteY4" fmla="*/ 433574 h 474247"/>
                <a:gd name="connsiteX5" fmla="*/ 110003 w 326356"/>
                <a:gd name="connsiteY5" fmla="*/ 473656 h 474247"/>
                <a:gd name="connsiteX6" fmla="*/ 179550 w 326356"/>
                <a:gd name="connsiteY6" fmla="*/ 407168 h 474247"/>
                <a:gd name="connsiteX7" fmla="*/ 206174 w 326356"/>
                <a:gd name="connsiteY7" fmla="*/ 378440 h 474247"/>
                <a:gd name="connsiteX8" fmla="*/ 220998 w 326356"/>
                <a:gd name="connsiteY8" fmla="*/ 327076 h 474247"/>
                <a:gd name="connsiteX9" fmla="*/ 188377 w 326356"/>
                <a:gd name="connsiteY9" fmla="*/ 234052 h 474247"/>
                <a:gd name="connsiteX10" fmla="*/ 140753 w 326356"/>
                <a:gd name="connsiteY10" fmla="*/ 162615 h 474247"/>
                <a:gd name="connsiteX11" fmla="*/ 81221 w 326356"/>
                <a:gd name="connsiteY11" fmla="*/ 93559 h 474247"/>
                <a:gd name="connsiteX12" fmla="*/ 31215 w 326356"/>
                <a:gd name="connsiteY12" fmla="*/ 50696 h 474247"/>
                <a:gd name="connsiteX13" fmla="*/ 259 w 326356"/>
                <a:gd name="connsiteY13" fmla="*/ 14977 h 474247"/>
                <a:gd name="connsiteX14" fmla="*/ 52646 w 326356"/>
                <a:gd name="connsiteY14" fmla="*/ 689 h 474247"/>
                <a:gd name="connsiteX15" fmla="*/ 164565 w 326356"/>
                <a:gd name="connsiteY15" fmla="*/ 34027 h 474247"/>
                <a:gd name="connsiteX0" fmla="*/ 164565 w 326356"/>
                <a:gd name="connsiteY0" fmla="*/ 34027 h 473836"/>
                <a:gd name="connsiteX1" fmla="*/ 262196 w 326356"/>
                <a:gd name="connsiteY1" fmla="*/ 124515 h 473836"/>
                <a:gd name="connsiteX2" fmla="*/ 319346 w 326356"/>
                <a:gd name="connsiteY2" fmla="*/ 224527 h 473836"/>
                <a:gd name="connsiteX3" fmla="*/ 314584 w 326356"/>
                <a:gd name="connsiteY3" fmla="*/ 331684 h 473836"/>
                <a:gd name="connsiteX4" fmla="*/ 221706 w 326356"/>
                <a:gd name="connsiteY4" fmla="*/ 433574 h 473836"/>
                <a:gd name="connsiteX5" fmla="*/ 110003 w 326356"/>
                <a:gd name="connsiteY5" fmla="*/ 473656 h 473836"/>
                <a:gd name="connsiteX6" fmla="*/ 165671 w 326356"/>
                <a:gd name="connsiteY6" fmla="*/ 420218 h 473836"/>
                <a:gd name="connsiteX7" fmla="*/ 206174 w 326356"/>
                <a:gd name="connsiteY7" fmla="*/ 378440 h 473836"/>
                <a:gd name="connsiteX8" fmla="*/ 220998 w 326356"/>
                <a:gd name="connsiteY8" fmla="*/ 327076 h 473836"/>
                <a:gd name="connsiteX9" fmla="*/ 188377 w 326356"/>
                <a:gd name="connsiteY9" fmla="*/ 234052 h 473836"/>
                <a:gd name="connsiteX10" fmla="*/ 140753 w 326356"/>
                <a:gd name="connsiteY10" fmla="*/ 162615 h 473836"/>
                <a:gd name="connsiteX11" fmla="*/ 81221 w 326356"/>
                <a:gd name="connsiteY11" fmla="*/ 93559 h 473836"/>
                <a:gd name="connsiteX12" fmla="*/ 31215 w 326356"/>
                <a:gd name="connsiteY12" fmla="*/ 50696 h 473836"/>
                <a:gd name="connsiteX13" fmla="*/ 259 w 326356"/>
                <a:gd name="connsiteY13" fmla="*/ 14977 h 473836"/>
                <a:gd name="connsiteX14" fmla="*/ 52646 w 326356"/>
                <a:gd name="connsiteY14" fmla="*/ 689 h 473836"/>
                <a:gd name="connsiteX15" fmla="*/ 164565 w 326356"/>
                <a:gd name="connsiteY15" fmla="*/ 34027 h 473836"/>
                <a:gd name="connsiteX0" fmla="*/ 164565 w 322219"/>
                <a:gd name="connsiteY0" fmla="*/ 34027 h 473819"/>
                <a:gd name="connsiteX1" fmla="*/ 262196 w 322219"/>
                <a:gd name="connsiteY1" fmla="*/ 124515 h 473819"/>
                <a:gd name="connsiteX2" fmla="*/ 319346 w 322219"/>
                <a:gd name="connsiteY2" fmla="*/ 224527 h 473819"/>
                <a:gd name="connsiteX3" fmla="*/ 304073 w 322219"/>
                <a:gd name="connsiteY3" fmla="*/ 344837 h 473819"/>
                <a:gd name="connsiteX4" fmla="*/ 221706 w 322219"/>
                <a:gd name="connsiteY4" fmla="*/ 433574 h 473819"/>
                <a:gd name="connsiteX5" fmla="*/ 110003 w 322219"/>
                <a:gd name="connsiteY5" fmla="*/ 473656 h 473819"/>
                <a:gd name="connsiteX6" fmla="*/ 165671 w 322219"/>
                <a:gd name="connsiteY6" fmla="*/ 420218 h 473819"/>
                <a:gd name="connsiteX7" fmla="*/ 206174 w 322219"/>
                <a:gd name="connsiteY7" fmla="*/ 378440 h 473819"/>
                <a:gd name="connsiteX8" fmla="*/ 220998 w 322219"/>
                <a:gd name="connsiteY8" fmla="*/ 327076 h 473819"/>
                <a:gd name="connsiteX9" fmla="*/ 188377 w 322219"/>
                <a:gd name="connsiteY9" fmla="*/ 234052 h 473819"/>
                <a:gd name="connsiteX10" fmla="*/ 140753 w 322219"/>
                <a:gd name="connsiteY10" fmla="*/ 162615 h 473819"/>
                <a:gd name="connsiteX11" fmla="*/ 81221 w 322219"/>
                <a:gd name="connsiteY11" fmla="*/ 93559 h 473819"/>
                <a:gd name="connsiteX12" fmla="*/ 31215 w 322219"/>
                <a:gd name="connsiteY12" fmla="*/ 50696 h 473819"/>
                <a:gd name="connsiteX13" fmla="*/ 259 w 322219"/>
                <a:gd name="connsiteY13" fmla="*/ 14977 h 473819"/>
                <a:gd name="connsiteX14" fmla="*/ 52646 w 322219"/>
                <a:gd name="connsiteY14" fmla="*/ 689 h 473819"/>
                <a:gd name="connsiteX15" fmla="*/ 164565 w 322219"/>
                <a:gd name="connsiteY15" fmla="*/ 34027 h 473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2219" h="473819">
                  <a:moveTo>
                    <a:pt x="164565" y="34027"/>
                  </a:moveTo>
                  <a:cubicBezTo>
                    <a:pt x="199490" y="54665"/>
                    <a:pt x="236399" y="92765"/>
                    <a:pt x="262196" y="124515"/>
                  </a:cubicBezTo>
                  <a:cubicBezTo>
                    <a:pt x="287993" y="156265"/>
                    <a:pt x="312367" y="187807"/>
                    <a:pt x="319346" y="224527"/>
                  </a:cubicBezTo>
                  <a:cubicBezTo>
                    <a:pt x="326326" y="261247"/>
                    <a:pt x="320346" y="309996"/>
                    <a:pt x="304073" y="344837"/>
                  </a:cubicBezTo>
                  <a:cubicBezTo>
                    <a:pt x="287800" y="379678"/>
                    <a:pt x="254051" y="412104"/>
                    <a:pt x="221706" y="433574"/>
                  </a:cubicBezTo>
                  <a:cubicBezTo>
                    <a:pt x="189361" y="455044"/>
                    <a:pt x="119342" y="475882"/>
                    <a:pt x="110003" y="473656"/>
                  </a:cubicBezTo>
                  <a:cubicBezTo>
                    <a:pt x="100664" y="471430"/>
                    <a:pt x="149643" y="436087"/>
                    <a:pt x="165671" y="420218"/>
                  </a:cubicBezTo>
                  <a:cubicBezTo>
                    <a:pt x="181699" y="404349"/>
                    <a:pt x="196953" y="393964"/>
                    <a:pt x="206174" y="378440"/>
                  </a:cubicBezTo>
                  <a:cubicBezTo>
                    <a:pt x="215395" y="362916"/>
                    <a:pt x="223964" y="351140"/>
                    <a:pt x="220998" y="327076"/>
                  </a:cubicBezTo>
                  <a:cubicBezTo>
                    <a:pt x="218032" y="303012"/>
                    <a:pt x="201751" y="261462"/>
                    <a:pt x="188377" y="234052"/>
                  </a:cubicBezTo>
                  <a:cubicBezTo>
                    <a:pt x="175003" y="206642"/>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1" name="任意多边形 650"/>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52" name="组合 651"/>
          <p:cNvGrpSpPr/>
          <p:nvPr/>
        </p:nvGrpSpPr>
        <p:grpSpPr>
          <a:xfrm>
            <a:off x="7140337" y="2894068"/>
            <a:ext cx="269472" cy="504000"/>
            <a:chOff x="6950671" y="3090599"/>
            <a:chExt cx="269472" cy="504000"/>
          </a:xfrm>
        </p:grpSpPr>
        <p:grpSp>
          <p:nvGrpSpPr>
            <p:cNvPr id="653" name="组合 652"/>
            <p:cNvGrpSpPr>
              <a:grpSpLocks noChangeAspect="1"/>
            </p:cNvGrpSpPr>
            <p:nvPr/>
          </p:nvGrpSpPr>
          <p:grpSpPr>
            <a:xfrm rot="1217924" flipH="1">
              <a:off x="6950671" y="3090599"/>
              <a:ext cx="269472" cy="504000"/>
              <a:chOff x="7126598" y="1236032"/>
              <a:chExt cx="434547" cy="812735"/>
            </a:xfrm>
            <a:effectLst>
              <a:outerShdw blurRad="50800" dist="38100" dir="2700000" algn="tl" rotWithShape="0">
                <a:prstClr val="black">
                  <a:alpha val="40000"/>
                </a:prstClr>
              </a:outerShdw>
            </a:effectLst>
          </p:grpSpPr>
          <p:sp>
            <p:nvSpPr>
              <p:cNvPr id="655" name="任意多边形 654"/>
              <p:cNvSpPr/>
              <p:nvPr/>
            </p:nvSpPr>
            <p:spPr>
              <a:xfrm>
                <a:off x="7126598" y="1236032"/>
                <a:ext cx="434547"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42481 w 434732"/>
                  <a:gd name="connsiteY12" fmla="*/ 273364 h 812735"/>
                  <a:gd name="connsiteX13" fmla="*/ 214981 w 434732"/>
                  <a:gd name="connsiteY13" fmla="*/ 126042 h 812735"/>
                  <a:gd name="connsiteX14" fmla="*/ 243555 w 434732"/>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42481 w 434732"/>
                  <a:gd name="connsiteY12" fmla="*/ 273364 h 812735"/>
                  <a:gd name="connsiteX13" fmla="*/ 200576 w 434732"/>
                  <a:gd name="connsiteY13" fmla="*/ 120713 h 812735"/>
                  <a:gd name="connsiteX14" fmla="*/ 243555 w 434732"/>
                  <a:gd name="connsiteY14" fmla="*/ 49842 h 812735"/>
                  <a:gd name="connsiteX0" fmla="*/ 243370 w 434547"/>
                  <a:gd name="connsiteY0" fmla="*/ 49842 h 812735"/>
                  <a:gd name="connsiteX1" fmla="*/ 286233 w 434547"/>
                  <a:gd name="connsiteY1" fmla="*/ 6980 h 812735"/>
                  <a:gd name="connsiteX2" fmla="*/ 352908 w 434547"/>
                  <a:gd name="connsiteY2" fmla="*/ 6980 h 812735"/>
                  <a:gd name="connsiteX3" fmla="*/ 431490 w 434547"/>
                  <a:gd name="connsiteY3" fmla="*/ 87942 h 812735"/>
                  <a:gd name="connsiteX4" fmla="*/ 410058 w 434547"/>
                  <a:gd name="connsiteY4" fmla="*/ 276061 h 812735"/>
                  <a:gd name="connsiteX5" fmla="*/ 331477 w 434547"/>
                  <a:gd name="connsiteY5" fmla="*/ 433223 h 812735"/>
                  <a:gd name="connsiteX6" fmla="*/ 288615 w 434547"/>
                  <a:gd name="connsiteY6" fmla="*/ 607055 h 812735"/>
                  <a:gd name="connsiteX7" fmla="*/ 207652 w 434547"/>
                  <a:gd name="connsiteY7" fmla="*/ 783267 h 812735"/>
                  <a:gd name="connsiteX8" fmla="*/ 88590 w 434547"/>
                  <a:gd name="connsiteY8" fmla="*/ 807080 h 812735"/>
                  <a:gd name="connsiteX9" fmla="*/ 2865 w 434547"/>
                  <a:gd name="connsiteY9" fmla="*/ 723736 h 812735"/>
                  <a:gd name="connsiteX10" fmla="*/ 26677 w 434547"/>
                  <a:gd name="connsiteY10" fmla="*/ 535617 h 812735"/>
                  <a:gd name="connsiteX11" fmla="*/ 88755 w 434547"/>
                  <a:gd name="connsiteY11" fmla="*/ 396878 h 812735"/>
                  <a:gd name="connsiteX12" fmla="*/ 142296 w 434547"/>
                  <a:gd name="connsiteY12" fmla="*/ 273364 h 812735"/>
                  <a:gd name="connsiteX13" fmla="*/ 200391 w 434547"/>
                  <a:gd name="connsiteY13" fmla="*/ 120713 h 812735"/>
                  <a:gd name="connsiteX14" fmla="*/ 243370 w 434547"/>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547" h="812735">
                    <a:moveTo>
                      <a:pt x="243370" y="49842"/>
                    </a:moveTo>
                    <a:cubicBezTo>
                      <a:pt x="257677" y="30887"/>
                      <a:pt x="268770" y="10949"/>
                      <a:pt x="286233" y="6980"/>
                    </a:cubicBezTo>
                    <a:cubicBezTo>
                      <a:pt x="303696" y="3011"/>
                      <a:pt x="328699" y="-6514"/>
                      <a:pt x="352908" y="6980"/>
                    </a:cubicBezTo>
                    <a:cubicBezTo>
                      <a:pt x="377117" y="20474"/>
                      <a:pt x="421965" y="43095"/>
                      <a:pt x="431490" y="87942"/>
                    </a:cubicBezTo>
                    <a:cubicBezTo>
                      <a:pt x="441015" y="132789"/>
                      <a:pt x="426727" y="218514"/>
                      <a:pt x="410058" y="276061"/>
                    </a:cubicBezTo>
                    <a:cubicBezTo>
                      <a:pt x="393389" y="333608"/>
                      <a:pt x="351717" y="378057"/>
                      <a:pt x="331477" y="433223"/>
                    </a:cubicBezTo>
                    <a:cubicBezTo>
                      <a:pt x="311237" y="488389"/>
                      <a:pt x="309252" y="548714"/>
                      <a:pt x="288615" y="607055"/>
                    </a:cubicBezTo>
                    <a:cubicBezTo>
                      <a:pt x="267978" y="665396"/>
                      <a:pt x="240989" y="749930"/>
                      <a:pt x="207652" y="783267"/>
                    </a:cubicBezTo>
                    <a:cubicBezTo>
                      <a:pt x="174315" y="816604"/>
                      <a:pt x="122721" y="817002"/>
                      <a:pt x="88590" y="807080"/>
                    </a:cubicBezTo>
                    <a:cubicBezTo>
                      <a:pt x="54459" y="797158"/>
                      <a:pt x="13184" y="768980"/>
                      <a:pt x="2865" y="723736"/>
                    </a:cubicBezTo>
                    <a:cubicBezTo>
                      <a:pt x="-7454" y="678492"/>
                      <a:pt x="12362" y="590093"/>
                      <a:pt x="26677" y="535617"/>
                    </a:cubicBezTo>
                    <a:cubicBezTo>
                      <a:pt x="40992" y="481141"/>
                      <a:pt x="69485" y="440587"/>
                      <a:pt x="88755" y="396878"/>
                    </a:cubicBezTo>
                    <a:cubicBezTo>
                      <a:pt x="108025" y="353169"/>
                      <a:pt x="123246" y="320592"/>
                      <a:pt x="142296" y="273364"/>
                    </a:cubicBezTo>
                    <a:cubicBezTo>
                      <a:pt x="161346" y="226136"/>
                      <a:pt x="183545" y="157967"/>
                      <a:pt x="200391" y="120713"/>
                    </a:cubicBezTo>
                    <a:cubicBezTo>
                      <a:pt x="217237" y="83459"/>
                      <a:pt x="229063" y="68798"/>
                      <a:pt x="243370"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6" name="任意多边形 655"/>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7" name="任意多边形 656"/>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54" name="椭圆 639"/>
            <p:cNvSpPr/>
            <p:nvPr/>
          </p:nvSpPr>
          <p:spPr>
            <a:xfrm>
              <a:off x="7079079" y="3154305"/>
              <a:ext cx="85494" cy="388990"/>
            </a:xfrm>
            <a:custGeom>
              <a:avLst/>
              <a:gdLst>
                <a:gd name="connsiteX0" fmla="*/ 0 w 59153"/>
                <a:gd name="connsiteY0" fmla="*/ 171203 h 342405"/>
                <a:gd name="connsiteX1" fmla="*/ 29577 w 59153"/>
                <a:gd name="connsiteY1" fmla="*/ 0 h 342405"/>
                <a:gd name="connsiteX2" fmla="*/ 59154 w 59153"/>
                <a:gd name="connsiteY2" fmla="*/ 171203 h 342405"/>
                <a:gd name="connsiteX3" fmla="*/ 29577 w 59153"/>
                <a:gd name="connsiteY3" fmla="*/ 342406 h 342405"/>
                <a:gd name="connsiteX4" fmla="*/ 0 w 59153"/>
                <a:gd name="connsiteY4" fmla="*/ 171203 h 342405"/>
                <a:gd name="connsiteX0" fmla="*/ 0 w 66298"/>
                <a:gd name="connsiteY0" fmla="*/ 168823 h 342408"/>
                <a:gd name="connsiteX1" fmla="*/ 36721 w 66298"/>
                <a:gd name="connsiteY1" fmla="*/ 1 h 342408"/>
                <a:gd name="connsiteX2" fmla="*/ 66298 w 66298"/>
                <a:gd name="connsiteY2" fmla="*/ 171204 h 342408"/>
                <a:gd name="connsiteX3" fmla="*/ 36721 w 66298"/>
                <a:gd name="connsiteY3" fmla="*/ 342407 h 342408"/>
                <a:gd name="connsiteX4" fmla="*/ 0 w 66298"/>
                <a:gd name="connsiteY4" fmla="*/ 168823 h 342408"/>
                <a:gd name="connsiteX0" fmla="*/ 0 w 71060"/>
                <a:gd name="connsiteY0" fmla="*/ 168823 h 342408"/>
                <a:gd name="connsiteX1" fmla="*/ 36721 w 71060"/>
                <a:gd name="connsiteY1" fmla="*/ 1 h 342408"/>
                <a:gd name="connsiteX2" fmla="*/ 71060 w 71060"/>
                <a:gd name="connsiteY2" fmla="*/ 171204 h 342408"/>
                <a:gd name="connsiteX3" fmla="*/ 36721 w 71060"/>
                <a:gd name="connsiteY3" fmla="*/ 342407 h 342408"/>
                <a:gd name="connsiteX4" fmla="*/ 0 w 71060"/>
                <a:gd name="connsiteY4" fmla="*/ 168823 h 342408"/>
                <a:gd name="connsiteX0" fmla="*/ 0 w 78203"/>
                <a:gd name="connsiteY0" fmla="*/ 168823 h 342408"/>
                <a:gd name="connsiteX1" fmla="*/ 36721 w 78203"/>
                <a:gd name="connsiteY1" fmla="*/ 1 h 342408"/>
                <a:gd name="connsiteX2" fmla="*/ 78203 w 78203"/>
                <a:gd name="connsiteY2" fmla="*/ 171204 h 342408"/>
                <a:gd name="connsiteX3" fmla="*/ 36721 w 78203"/>
                <a:gd name="connsiteY3" fmla="*/ 342407 h 342408"/>
                <a:gd name="connsiteX4" fmla="*/ 0 w 78203"/>
                <a:gd name="connsiteY4" fmla="*/ 168823 h 342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203" h="342408">
                  <a:moveTo>
                    <a:pt x="0" y="168823"/>
                  </a:moveTo>
                  <a:cubicBezTo>
                    <a:pt x="0" y="74270"/>
                    <a:pt x="23687" y="-396"/>
                    <a:pt x="36721" y="1"/>
                  </a:cubicBezTo>
                  <a:cubicBezTo>
                    <a:pt x="49755" y="398"/>
                    <a:pt x="78203" y="76651"/>
                    <a:pt x="78203" y="171204"/>
                  </a:cubicBezTo>
                  <a:cubicBezTo>
                    <a:pt x="78203" y="265757"/>
                    <a:pt x="49755" y="342804"/>
                    <a:pt x="36721" y="342407"/>
                  </a:cubicBezTo>
                  <a:cubicBezTo>
                    <a:pt x="23687" y="342010"/>
                    <a:pt x="0" y="263376"/>
                    <a:pt x="0" y="168823"/>
                  </a:cubicBezTo>
                  <a:close/>
                </a:path>
              </a:pathLst>
            </a:custGeom>
            <a:solidFill>
              <a:srgbClr val="BA1E19"/>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58" name="组合 657"/>
          <p:cNvGrpSpPr/>
          <p:nvPr/>
        </p:nvGrpSpPr>
        <p:grpSpPr>
          <a:xfrm rot="12535771">
            <a:off x="5969784" y="2439957"/>
            <a:ext cx="322219" cy="490572"/>
            <a:chOff x="5624255" y="3247248"/>
            <a:chExt cx="322219" cy="490572"/>
          </a:xfrm>
        </p:grpSpPr>
        <p:sp>
          <p:nvSpPr>
            <p:cNvPr id="659" name="任意多边形 658"/>
            <p:cNvSpPr/>
            <p:nvPr/>
          </p:nvSpPr>
          <p:spPr>
            <a:xfrm>
              <a:off x="5624255" y="3264001"/>
              <a:ext cx="322219" cy="47381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 name="connsiteX0" fmla="*/ 164565 w 325383"/>
                <a:gd name="connsiteY0" fmla="*/ 34027 h 404271"/>
                <a:gd name="connsiteX1" fmla="*/ 262196 w 325383"/>
                <a:gd name="connsiteY1" fmla="*/ 124515 h 404271"/>
                <a:gd name="connsiteX2" fmla="*/ 319346 w 325383"/>
                <a:gd name="connsiteY2" fmla="*/ 224527 h 404271"/>
                <a:gd name="connsiteX3" fmla="*/ 314584 w 325383"/>
                <a:gd name="connsiteY3" fmla="*/ 331684 h 404271"/>
                <a:gd name="connsiteX4" fmla="*/ 238610 w 325383"/>
                <a:gd name="connsiteY4" fmla="*/ 403004 h 404271"/>
                <a:gd name="connsiteX5" fmla="*/ 128846 w 325383"/>
                <a:gd name="connsiteY5" fmla="*/ 374546 h 404271"/>
                <a:gd name="connsiteX6" fmla="*/ 128846 w 325383"/>
                <a:gd name="connsiteY6" fmla="*/ 338827 h 404271"/>
                <a:gd name="connsiteX7" fmla="*/ 169327 w 325383"/>
                <a:gd name="connsiteY7" fmla="*/ 331684 h 404271"/>
                <a:gd name="connsiteX8" fmla="*/ 207427 w 325383"/>
                <a:gd name="connsiteY8" fmla="*/ 317396 h 404271"/>
                <a:gd name="connsiteX9" fmla="*/ 188377 w 325383"/>
                <a:gd name="connsiteY9" fmla="*/ 234052 h 404271"/>
                <a:gd name="connsiteX10" fmla="*/ 140753 w 325383"/>
                <a:gd name="connsiteY10" fmla="*/ 162615 h 404271"/>
                <a:gd name="connsiteX11" fmla="*/ 81221 w 325383"/>
                <a:gd name="connsiteY11" fmla="*/ 93559 h 404271"/>
                <a:gd name="connsiteX12" fmla="*/ 31215 w 325383"/>
                <a:gd name="connsiteY12" fmla="*/ 50696 h 404271"/>
                <a:gd name="connsiteX13" fmla="*/ 259 w 325383"/>
                <a:gd name="connsiteY13" fmla="*/ 14977 h 404271"/>
                <a:gd name="connsiteX14" fmla="*/ 52646 w 325383"/>
                <a:gd name="connsiteY14" fmla="*/ 689 h 404271"/>
                <a:gd name="connsiteX15" fmla="*/ 164565 w 325383"/>
                <a:gd name="connsiteY15" fmla="*/ 34027 h 404271"/>
                <a:gd name="connsiteX0" fmla="*/ 164565 w 325383"/>
                <a:gd name="connsiteY0" fmla="*/ 34027 h 416509"/>
                <a:gd name="connsiteX1" fmla="*/ 262196 w 325383"/>
                <a:gd name="connsiteY1" fmla="*/ 124515 h 416509"/>
                <a:gd name="connsiteX2" fmla="*/ 319346 w 325383"/>
                <a:gd name="connsiteY2" fmla="*/ 224527 h 416509"/>
                <a:gd name="connsiteX3" fmla="*/ 314584 w 325383"/>
                <a:gd name="connsiteY3" fmla="*/ 331684 h 416509"/>
                <a:gd name="connsiteX4" fmla="*/ 238610 w 325383"/>
                <a:gd name="connsiteY4" fmla="*/ 403004 h 416509"/>
                <a:gd name="connsiteX5" fmla="*/ 146864 w 325383"/>
                <a:gd name="connsiteY5" fmla="*/ 410797 h 416509"/>
                <a:gd name="connsiteX6" fmla="*/ 128846 w 325383"/>
                <a:gd name="connsiteY6" fmla="*/ 338827 h 416509"/>
                <a:gd name="connsiteX7" fmla="*/ 169327 w 325383"/>
                <a:gd name="connsiteY7" fmla="*/ 331684 h 416509"/>
                <a:gd name="connsiteX8" fmla="*/ 207427 w 325383"/>
                <a:gd name="connsiteY8" fmla="*/ 317396 h 416509"/>
                <a:gd name="connsiteX9" fmla="*/ 188377 w 325383"/>
                <a:gd name="connsiteY9" fmla="*/ 234052 h 416509"/>
                <a:gd name="connsiteX10" fmla="*/ 140753 w 325383"/>
                <a:gd name="connsiteY10" fmla="*/ 162615 h 416509"/>
                <a:gd name="connsiteX11" fmla="*/ 81221 w 325383"/>
                <a:gd name="connsiteY11" fmla="*/ 93559 h 416509"/>
                <a:gd name="connsiteX12" fmla="*/ 31215 w 325383"/>
                <a:gd name="connsiteY12" fmla="*/ 50696 h 416509"/>
                <a:gd name="connsiteX13" fmla="*/ 259 w 325383"/>
                <a:gd name="connsiteY13" fmla="*/ 14977 h 416509"/>
                <a:gd name="connsiteX14" fmla="*/ 52646 w 325383"/>
                <a:gd name="connsiteY14" fmla="*/ 689 h 416509"/>
                <a:gd name="connsiteX15" fmla="*/ 164565 w 325383"/>
                <a:gd name="connsiteY15" fmla="*/ 34027 h 416509"/>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69327 w 325383"/>
                <a:gd name="connsiteY7" fmla="*/ 331684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86232 w 325383"/>
                <a:gd name="connsiteY7" fmla="*/ 361292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30682"/>
                <a:gd name="connsiteX1" fmla="*/ 262196 w 325383"/>
                <a:gd name="connsiteY1" fmla="*/ 124515 h 430682"/>
                <a:gd name="connsiteX2" fmla="*/ 319346 w 325383"/>
                <a:gd name="connsiteY2" fmla="*/ 224527 h 430682"/>
                <a:gd name="connsiteX3" fmla="*/ 314584 w 325383"/>
                <a:gd name="connsiteY3" fmla="*/ 331684 h 430682"/>
                <a:gd name="connsiteX4" fmla="*/ 238610 w 325383"/>
                <a:gd name="connsiteY4" fmla="*/ 403004 h 430682"/>
                <a:gd name="connsiteX5" fmla="*/ 156842 w 325383"/>
                <a:gd name="connsiteY5" fmla="*/ 429614 h 430682"/>
                <a:gd name="connsiteX6" fmla="*/ 141047 w 325383"/>
                <a:gd name="connsiteY6" fmla="*/ 370929 h 430682"/>
                <a:gd name="connsiteX7" fmla="*/ 186232 w 325383"/>
                <a:gd name="connsiteY7" fmla="*/ 361292 h 430682"/>
                <a:gd name="connsiteX8" fmla="*/ 207427 w 325383"/>
                <a:gd name="connsiteY8" fmla="*/ 317396 h 430682"/>
                <a:gd name="connsiteX9" fmla="*/ 188377 w 325383"/>
                <a:gd name="connsiteY9" fmla="*/ 234052 h 430682"/>
                <a:gd name="connsiteX10" fmla="*/ 140753 w 325383"/>
                <a:gd name="connsiteY10" fmla="*/ 162615 h 430682"/>
                <a:gd name="connsiteX11" fmla="*/ 81221 w 325383"/>
                <a:gd name="connsiteY11" fmla="*/ 93559 h 430682"/>
                <a:gd name="connsiteX12" fmla="*/ 31215 w 325383"/>
                <a:gd name="connsiteY12" fmla="*/ 50696 h 430682"/>
                <a:gd name="connsiteX13" fmla="*/ 259 w 325383"/>
                <a:gd name="connsiteY13" fmla="*/ 14977 h 430682"/>
                <a:gd name="connsiteX14" fmla="*/ 52646 w 325383"/>
                <a:gd name="connsiteY14" fmla="*/ 689 h 430682"/>
                <a:gd name="connsiteX15" fmla="*/ 164565 w 325383"/>
                <a:gd name="connsiteY15" fmla="*/ 34027 h 430682"/>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07427 w 325383"/>
                <a:gd name="connsiteY8" fmla="*/ 31739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98975 w 325383"/>
                <a:gd name="connsiteY7" fmla="*/ 376230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18"/>
                <a:gd name="connsiteX1" fmla="*/ 262196 w 325383"/>
                <a:gd name="connsiteY1" fmla="*/ 124515 h 429618"/>
                <a:gd name="connsiteX2" fmla="*/ 319346 w 325383"/>
                <a:gd name="connsiteY2" fmla="*/ 224527 h 429618"/>
                <a:gd name="connsiteX3" fmla="*/ 314584 w 325383"/>
                <a:gd name="connsiteY3" fmla="*/ 331684 h 429618"/>
                <a:gd name="connsiteX4" fmla="*/ 238610 w 325383"/>
                <a:gd name="connsiteY4" fmla="*/ 403004 h 429618"/>
                <a:gd name="connsiteX5" fmla="*/ 156842 w 325383"/>
                <a:gd name="connsiteY5" fmla="*/ 429614 h 429618"/>
                <a:gd name="connsiteX6" fmla="*/ 172350 w 325383"/>
                <a:gd name="connsiteY6" fmla="*/ 404958 h 429618"/>
                <a:gd name="connsiteX7" fmla="*/ 198975 w 325383"/>
                <a:gd name="connsiteY7" fmla="*/ 376230 h 429618"/>
                <a:gd name="connsiteX8" fmla="*/ 220998 w 325383"/>
                <a:gd name="connsiteY8" fmla="*/ 327076 h 429618"/>
                <a:gd name="connsiteX9" fmla="*/ 188377 w 325383"/>
                <a:gd name="connsiteY9" fmla="*/ 234052 h 429618"/>
                <a:gd name="connsiteX10" fmla="*/ 140753 w 325383"/>
                <a:gd name="connsiteY10" fmla="*/ 162615 h 429618"/>
                <a:gd name="connsiteX11" fmla="*/ 81221 w 325383"/>
                <a:gd name="connsiteY11" fmla="*/ 93559 h 429618"/>
                <a:gd name="connsiteX12" fmla="*/ 31215 w 325383"/>
                <a:gd name="connsiteY12" fmla="*/ 50696 h 429618"/>
                <a:gd name="connsiteX13" fmla="*/ 259 w 325383"/>
                <a:gd name="connsiteY13" fmla="*/ 14977 h 429618"/>
                <a:gd name="connsiteX14" fmla="*/ 52646 w 325383"/>
                <a:gd name="connsiteY14" fmla="*/ 689 h 429618"/>
                <a:gd name="connsiteX15" fmla="*/ 164565 w 325383"/>
                <a:gd name="connsiteY15" fmla="*/ 34027 h 429618"/>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198975 w 325083"/>
                <a:gd name="connsiteY7" fmla="*/ 37623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206174 w 325083"/>
                <a:gd name="connsiteY7" fmla="*/ 37844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347"/>
                <a:gd name="connsiteX1" fmla="*/ 262196 w 325083"/>
                <a:gd name="connsiteY1" fmla="*/ 124515 h 430347"/>
                <a:gd name="connsiteX2" fmla="*/ 319346 w 325083"/>
                <a:gd name="connsiteY2" fmla="*/ 224527 h 430347"/>
                <a:gd name="connsiteX3" fmla="*/ 314584 w 325083"/>
                <a:gd name="connsiteY3" fmla="*/ 331684 h 430347"/>
                <a:gd name="connsiteX4" fmla="*/ 244154 w 325083"/>
                <a:gd name="connsiteY4" fmla="*/ 415734 h 430347"/>
                <a:gd name="connsiteX5" fmla="*/ 156842 w 325083"/>
                <a:gd name="connsiteY5" fmla="*/ 429614 h 430347"/>
                <a:gd name="connsiteX6" fmla="*/ 179550 w 325083"/>
                <a:gd name="connsiteY6" fmla="*/ 407168 h 430347"/>
                <a:gd name="connsiteX7" fmla="*/ 206174 w 325083"/>
                <a:gd name="connsiteY7" fmla="*/ 378440 h 430347"/>
                <a:gd name="connsiteX8" fmla="*/ 220998 w 325083"/>
                <a:gd name="connsiteY8" fmla="*/ 327076 h 430347"/>
                <a:gd name="connsiteX9" fmla="*/ 188377 w 325083"/>
                <a:gd name="connsiteY9" fmla="*/ 234052 h 430347"/>
                <a:gd name="connsiteX10" fmla="*/ 140753 w 325083"/>
                <a:gd name="connsiteY10" fmla="*/ 162615 h 430347"/>
                <a:gd name="connsiteX11" fmla="*/ 81221 w 325083"/>
                <a:gd name="connsiteY11" fmla="*/ 93559 h 430347"/>
                <a:gd name="connsiteX12" fmla="*/ 31215 w 325083"/>
                <a:gd name="connsiteY12" fmla="*/ 50696 h 430347"/>
                <a:gd name="connsiteX13" fmla="*/ 259 w 325083"/>
                <a:gd name="connsiteY13" fmla="*/ 14977 h 430347"/>
                <a:gd name="connsiteX14" fmla="*/ 52646 w 325083"/>
                <a:gd name="connsiteY14" fmla="*/ 689 h 430347"/>
                <a:gd name="connsiteX15" fmla="*/ 164565 w 325083"/>
                <a:gd name="connsiteY15" fmla="*/ 34027 h 430347"/>
                <a:gd name="connsiteX0" fmla="*/ 164565 w 325083"/>
                <a:gd name="connsiteY0" fmla="*/ 34027 h 473697"/>
                <a:gd name="connsiteX1" fmla="*/ 262196 w 325083"/>
                <a:gd name="connsiteY1" fmla="*/ 124515 h 473697"/>
                <a:gd name="connsiteX2" fmla="*/ 319346 w 325083"/>
                <a:gd name="connsiteY2" fmla="*/ 224527 h 473697"/>
                <a:gd name="connsiteX3" fmla="*/ 314584 w 325083"/>
                <a:gd name="connsiteY3" fmla="*/ 331684 h 473697"/>
                <a:gd name="connsiteX4" fmla="*/ 244154 w 325083"/>
                <a:gd name="connsiteY4" fmla="*/ 415734 h 473697"/>
                <a:gd name="connsiteX5" fmla="*/ 110003 w 325083"/>
                <a:gd name="connsiteY5" fmla="*/ 473656 h 473697"/>
                <a:gd name="connsiteX6" fmla="*/ 179550 w 325083"/>
                <a:gd name="connsiteY6" fmla="*/ 407168 h 473697"/>
                <a:gd name="connsiteX7" fmla="*/ 206174 w 325083"/>
                <a:gd name="connsiteY7" fmla="*/ 378440 h 473697"/>
                <a:gd name="connsiteX8" fmla="*/ 220998 w 325083"/>
                <a:gd name="connsiteY8" fmla="*/ 327076 h 473697"/>
                <a:gd name="connsiteX9" fmla="*/ 188377 w 325083"/>
                <a:gd name="connsiteY9" fmla="*/ 234052 h 473697"/>
                <a:gd name="connsiteX10" fmla="*/ 140753 w 325083"/>
                <a:gd name="connsiteY10" fmla="*/ 162615 h 473697"/>
                <a:gd name="connsiteX11" fmla="*/ 81221 w 325083"/>
                <a:gd name="connsiteY11" fmla="*/ 93559 h 473697"/>
                <a:gd name="connsiteX12" fmla="*/ 31215 w 325083"/>
                <a:gd name="connsiteY12" fmla="*/ 50696 h 473697"/>
                <a:gd name="connsiteX13" fmla="*/ 259 w 325083"/>
                <a:gd name="connsiteY13" fmla="*/ 14977 h 473697"/>
                <a:gd name="connsiteX14" fmla="*/ 52646 w 325083"/>
                <a:gd name="connsiteY14" fmla="*/ 689 h 473697"/>
                <a:gd name="connsiteX15" fmla="*/ 164565 w 325083"/>
                <a:gd name="connsiteY15" fmla="*/ 34027 h 473697"/>
                <a:gd name="connsiteX0" fmla="*/ 164565 w 326356"/>
                <a:gd name="connsiteY0" fmla="*/ 34027 h 474247"/>
                <a:gd name="connsiteX1" fmla="*/ 262196 w 326356"/>
                <a:gd name="connsiteY1" fmla="*/ 124515 h 474247"/>
                <a:gd name="connsiteX2" fmla="*/ 319346 w 326356"/>
                <a:gd name="connsiteY2" fmla="*/ 224527 h 474247"/>
                <a:gd name="connsiteX3" fmla="*/ 314584 w 326356"/>
                <a:gd name="connsiteY3" fmla="*/ 331684 h 474247"/>
                <a:gd name="connsiteX4" fmla="*/ 221706 w 326356"/>
                <a:gd name="connsiteY4" fmla="*/ 433574 h 474247"/>
                <a:gd name="connsiteX5" fmla="*/ 110003 w 326356"/>
                <a:gd name="connsiteY5" fmla="*/ 473656 h 474247"/>
                <a:gd name="connsiteX6" fmla="*/ 179550 w 326356"/>
                <a:gd name="connsiteY6" fmla="*/ 407168 h 474247"/>
                <a:gd name="connsiteX7" fmla="*/ 206174 w 326356"/>
                <a:gd name="connsiteY7" fmla="*/ 378440 h 474247"/>
                <a:gd name="connsiteX8" fmla="*/ 220998 w 326356"/>
                <a:gd name="connsiteY8" fmla="*/ 327076 h 474247"/>
                <a:gd name="connsiteX9" fmla="*/ 188377 w 326356"/>
                <a:gd name="connsiteY9" fmla="*/ 234052 h 474247"/>
                <a:gd name="connsiteX10" fmla="*/ 140753 w 326356"/>
                <a:gd name="connsiteY10" fmla="*/ 162615 h 474247"/>
                <a:gd name="connsiteX11" fmla="*/ 81221 w 326356"/>
                <a:gd name="connsiteY11" fmla="*/ 93559 h 474247"/>
                <a:gd name="connsiteX12" fmla="*/ 31215 w 326356"/>
                <a:gd name="connsiteY12" fmla="*/ 50696 h 474247"/>
                <a:gd name="connsiteX13" fmla="*/ 259 w 326356"/>
                <a:gd name="connsiteY13" fmla="*/ 14977 h 474247"/>
                <a:gd name="connsiteX14" fmla="*/ 52646 w 326356"/>
                <a:gd name="connsiteY14" fmla="*/ 689 h 474247"/>
                <a:gd name="connsiteX15" fmla="*/ 164565 w 326356"/>
                <a:gd name="connsiteY15" fmla="*/ 34027 h 474247"/>
                <a:gd name="connsiteX0" fmla="*/ 164565 w 326356"/>
                <a:gd name="connsiteY0" fmla="*/ 34027 h 473836"/>
                <a:gd name="connsiteX1" fmla="*/ 262196 w 326356"/>
                <a:gd name="connsiteY1" fmla="*/ 124515 h 473836"/>
                <a:gd name="connsiteX2" fmla="*/ 319346 w 326356"/>
                <a:gd name="connsiteY2" fmla="*/ 224527 h 473836"/>
                <a:gd name="connsiteX3" fmla="*/ 314584 w 326356"/>
                <a:gd name="connsiteY3" fmla="*/ 331684 h 473836"/>
                <a:gd name="connsiteX4" fmla="*/ 221706 w 326356"/>
                <a:gd name="connsiteY4" fmla="*/ 433574 h 473836"/>
                <a:gd name="connsiteX5" fmla="*/ 110003 w 326356"/>
                <a:gd name="connsiteY5" fmla="*/ 473656 h 473836"/>
                <a:gd name="connsiteX6" fmla="*/ 165671 w 326356"/>
                <a:gd name="connsiteY6" fmla="*/ 420218 h 473836"/>
                <a:gd name="connsiteX7" fmla="*/ 206174 w 326356"/>
                <a:gd name="connsiteY7" fmla="*/ 378440 h 473836"/>
                <a:gd name="connsiteX8" fmla="*/ 220998 w 326356"/>
                <a:gd name="connsiteY8" fmla="*/ 327076 h 473836"/>
                <a:gd name="connsiteX9" fmla="*/ 188377 w 326356"/>
                <a:gd name="connsiteY9" fmla="*/ 234052 h 473836"/>
                <a:gd name="connsiteX10" fmla="*/ 140753 w 326356"/>
                <a:gd name="connsiteY10" fmla="*/ 162615 h 473836"/>
                <a:gd name="connsiteX11" fmla="*/ 81221 w 326356"/>
                <a:gd name="connsiteY11" fmla="*/ 93559 h 473836"/>
                <a:gd name="connsiteX12" fmla="*/ 31215 w 326356"/>
                <a:gd name="connsiteY12" fmla="*/ 50696 h 473836"/>
                <a:gd name="connsiteX13" fmla="*/ 259 w 326356"/>
                <a:gd name="connsiteY13" fmla="*/ 14977 h 473836"/>
                <a:gd name="connsiteX14" fmla="*/ 52646 w 326356"/>
                <a:gd name="connsiteY14" fmla="*/ 689 h 473836"/>
                <a:gd name="connsiteX15" fmla="*/ 164565 w 326356"/>
                <a:gd name="connsiteY15" fmla="*/ 34027 h 473836"/>
                <a:gd name="connsiteX0" fmla="*/ 164565 w 322219"/>
                <a:gd name="connsiteY0" fmla="*/ 34027 h 473819"/>
                <a:gd name="connsiteX1" fmla="*/ 262196 w 322219"/>
                <a:gd name="connsiteY1" fmla="*/ 124515 h 473819"/>
                <a:gd name="connsiteX2" fmla="*/ 319346 w 322219"/>
                <a:gd name="connsiteY2" fmla="*/ 224527 h 473819"/>
                <a:gd name="connsiteX3" fmla="*/ 304073 w 322219"/>
                <a:gd name="connsiteY3" fmla="*/ 344837 h 473819"/>
                <a:gd name="connsiteX4" fmla="*/ 221706 w 322219"/>
                <a:gd name="connsiteY4" fmla="*/ 433574 h 473819"/>
                <a:gd name="connsiteX5" fmla="*/ 110003 w 322219"/>
                <a:gd name="connsiteY5" fmla="*/ 473656 h 473819"/>
                <a:gd name="connsiteX6" fmla="*/ 165671 w 322219"/>
                <a:gd name="connsiteY6" fmla="*/ 420218 h 473819"/>
                <a:gd name="connsiteX7" fmla="*/ 206174 w 322219"/>
                <a:gd name="connsiteY7" fmla="*/ 378440 h 473819"/>
                <a:gd name="connsiteX8" fmla="*/ 220998 w 322219"/>
                <a:gd name="connsiteY8" fmla="*/ 327076 h 473819"/>
                <a:gd name="connsiteX9" fmla="*/ 188377 w 322219"/>
                <a:gd name="connsiteY9" fmla="*/ 234052 h 473819"/>
                <a:gd name="connsiteX10" fmla="*/ 140753 w 322219"/>
                <a:gd name="connsiteY10" fmla="*/ 162615 h 473819"/>
                <a:gd name="connsiteX11" fmla="*/ 81221 w 322219"/>
                <a:gd name="connsiteY11" fmla="*/ 93559 h 473819"/>
                <a:gd name="connsiteX12" fmla="*/ 31215 w 322219"/>
                <a:gd name="connsiteY12" fmla="*/ 50696 h 473819"/>
                <a:gd name="connsiteX13" fmla="*/ 259 w 322219"/>
                <a:gd name="connsiteY13" fmla="*/ 14977 h 473819"/>
                <a:gd name="connsiteX14" fmla="*/ 52646 w 322219"/>
                <a:gd name="connsiteY14" fmla="*/ 689 h 473819"/>
                <a:gd name="connsiteX15" fmla="*/ 164565 w 322219"/>
                <a:gd name="connsiteY15" fmla="*/ 34027 h 473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2219" h="473819">
                  <a:moveTo>
                    <a:pt x="164565" y="34027"/>
                  </a:moveTo>
                  <a:cubicBezTo>
                    <a:pt x="199490" y="54665"/>
                    <a:pt x="236399" y="92765"/>
                    <a:pt x="262196" y="124515"/>
                  </a:cubicBezTo>
                  <a:cubicBezTo>
                    <a:pt x="287993" y="156265"/>
                    <a:pt x="312367" y="187807"/>
                    <a:pt x="319346" y="224527"/>
                  </a:cubicBezTo>
                  <a:cubicBezTo>
                    <a:pt x="326326" y="261247"/>
                    <a:pt x="320346" y="309996"/>
                    <a:pt x="304073" y="344837"/>
                  </a:cubicBezTo>
                  <a:cubicBezTo>
                    <a:pt x="287800" y="379678"/>
                    <a:pt x="254051" y="412104"/>
                    <a:pt x="221706" y="433574"/>
                  </a:cubicBezTo>
                  <a:cubicBezTo>
                    <a:pt x="189361" y="455044"/>
                    <a:pt x="119342" y="475882"/>
                    <a:pt x="110003" y="473656"/>
                  </a:cubicBezTo>
                  <a:cubicBezTo>
                    <a:pt x="100664" y="471430"/>
                    <a:pt x="149643" y="436087"/>
                    <a:pt x="165671" y="420218"/>
                  </a:cubicBezTo>
                  <a:cubicBezTo>
                    <a:pt x="181699" y="404349"/>
                    <a:pt x="196953" y="393964"/>
                    <a:pt x="206174" y="378440"/>
                  </a:cubicBezTo>
                  <a:cubicBezTo>
                    <a:pt x="215395" y="362916"/>
                    <a:pt x="223964" y="351140"/>
                    <a:pt x="220998" y="327076"/>
                  </a:cubicBezTo>
                  <a:cubicBezTo>
                    <a:pt x="218032" y="303012"/>
                    <a:pt x="201751" y="261462"/>
                    <a:pt x="188377" y="234052"/>
                  </a:cubicBezTo>
                  <a:cubicBezTo>
                    <a:pt x="175003" y="206642"/>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0" name="任意多边形 659"/>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61" name="组合 660"/>
          <p:cNvGrpSpPr>
            <a:grpSpLocks noChangeAspect="1"/>
          </p:cNvGrpSpPr>
          <p:nvPr/>
        </p:nvGrpSpPr>
        <p:grpSpPr>
          <a:xfrm rot="13374701" flipH="1">
            <a:off x="6270032" y="3685140"/>
            <a:ext cx="432000" cy="458251"/>
            <a:chOff x="5558484" y="1680064"/>
            <a:chExt cx="3259272" cy="3457302"/>
          </a:xfrm>
          <a:effectLst>
            <a:outerShdw blurRad="50800" dist="38100" dir="2700000" algn="tl" rotWithShape="0">
              <a:prstClr val="black">
                <a:alpha val="40000"/>
              </a:prstClr>
            </a:outerShdw>
          </a:effectLst>
        </p:grpSpPr>
        <p:sp>
          <p:nvSpPr>
            <p:cNvPr id="662" name="任意多边形 661"/>
            <p:cNvSpPr/>
            <p:nvPr/>
          </p:nvSpPr>
          <p:spPr>
            <a:xfrm>
              <a:off x="5558484" y="1933750"/>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3" name="任意多边形 662"/>
            <p:cNvSpPr/>
            <p:nvPr/>
          </p:nvSpPr>
          <p:spPr>
            <a:xfrm>
              <a:off x="5952567" y="1680064"/>
              <a:ext cx="2386399" cy="3119057"/>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4" name="任意多边形 663"/>
            <p:cNvSpPr/>
            <p:nvPr/>
          </p:nvSpPr>
          <p:spPr>
            <a:xfrm>
              <a:off x="5771147" y="2004993"/>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65" name="组合 664"/>
          <p:cNvGrpSpPr/>
          <p:nvPr/>
        </p:nvGrpSpPr>
        <p:grpSpPr>
          <a:xfrm rot="527250">
            <a:off x="5938492" y="3430771"/>
            <a:ext cx="322219" cy="490572"/>
            <a:chOff x="5624255" y="3247248"/>
            <a:chExt cx="322219" cy="490572"/>
          </a:xfrm>
        </p:grpSpPr>
        <p:sp>
          <p:nvSpPr>
            <p:cNvPr id="666" name="任意多边形 665"/>
            <p:cNvSpPr/>
            <p:nvPr/>
          </p:nvSpPr>
          <p:spPr>
            <a:xfrm>
              <a:off x="5624255" y="3264001"/>
              <a:ext cx="322219" cy="47381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 name="connsiteX0" fmla="*/ 164565 w 325383"/>
                <a:gd name="connsiteY0" fmla="*/ 34027 h 404271"/>
                <a:gd name="connsiteX1" fmla="*/ 262196 w 325383"/>
                <a:gd name="connsiteY1" fmla="*/ 124515 h 404271"/>
                <a:gd name="connsiteX2" fmla="*/ 319346 w 325383"/>
                <a:gd name="connsiteY2" fmla="*/ 224527 h 404271"/>
                <a:gd name="connsiteX3" fmla="*/ 314584 w 325383"/>
                <a:gd name="connsiteY3" fmla="*/ 331684 h 404271"/>
                <a:gd name="connsiteX4" fmla="*/ 238610 w 325383"/>
                <a:gd name="connsiteY4" fmla="*/ 403004 h 404271"/>
                <a:gd name="connsiteX5" fmla="*/ 128846 w 325383"/>
                <a:gd name="connsiteY5" fmla="*/ 374546 h 404271"/>
                <a:gd name="connsiteX6" fmla="*/ 128846 w 325383"/>
                <a:gd name="connsiteY6" fmla="*/ 338827 h 404271"/>
                <a:gd name="connsiteX7" fmla="*/ 169327 w 325383"/>
                <a:gd name="connsiteY7" fmla="*/ 331684 h 404271"/>
                <a:gd name="connsiteX8" fmla="*/ 207427 w 325383"/>
                <a:gd name="connsiteY8" fmla="*/ 317396 h 404271"/>
                <a:gd name="connsiteX9" fmla="*/ 188377 w 325383"/>
                <a:gd name="connsiteY9" fmla="*/ 234052 h 404271"/>
                <a:gd name="connsiteX10" fmla="*/ 140753 w 325383"/>
                <a:gd name="connsiteY10" fmla="*/ 162615 h 404271"/>
                <a:gd name="connsiteX11" fmla="*/ 81221 w 325383"/>
                <a:gd name="connsiteY11" fmla="*/ 93559 h 404271"/>
                <a:gd name="connsiteX12" fmla="*/ 31215 w 325383"/>
                <a:gd name="connsiteY12" fmla="*/ 50696 h 404271"/>
                <a:gd name="connsiteX13" fmla="*/ 259 w 325383"/>
                <a:gd name="connsiteY13" fmla="*/ 14977 h 404271"/>
                <a:gd name="connsiteX14" fmla="*/ 52646 w 325383"/>
                <a:gd name="connsiteY14" fmla="*/ 689 h 404271"/>
                <a:gd name="connsiteX15" fmla="*/ 164565 w 325383"/>
                <a:gd name="connsiteY15" fmla="*/ 34027 h 404271"/>
                <a:gd name="connsiteX0" fmla="*/ 164565 w 325383"/>
                <a:gd name="connsiteY0" fmla="*/ 34027 h 416509"/>
                <a:gd name="connsiteX1" fmla="*/ 262196 w 325383"/>
                <a:gd name="connsiteY1" fmla="*/ 124515 h 416509"/>
                <a:gd name="connsiteX2" fmla="*/ 319346 w 325383"/>
                <a:gd name="connsiteY2" fmla="*/ 224527 h 416509"/>
                <a:gd name="connsiteX3" fmla="*/ 314584 w 325383"/>
                <a:gd name="connsiteY3" fmla="*/ 331684 h 416509"/>
                <a:gd name="connsiteX4" fmla="*/ 238610 w 325383"/>
                <a:gd name="connsiteY4" fmla="*/ 403004 h 416509"/>
                <a:gd name="connsiteX5" fmla="*/ 146864 w 325383"/>
                <a:gd name="connsiteY5" fmla="*/ 410797 h 416509"/>
                <a:gd name="connsiteX6" fmla="*/ 128846 w 325383"/>
                <a:gd name="connsiteY6" fmla="*/ 338827 h 416509"/>
                <a:gd name="connsiteX7" fmla="*/ 169327 w 325383"/>
                <a:gd name="connsiteY7" fmla="*/ 331684 h 416509"/>
                <a:gd name="connsiteX8" fmla="*/ 207427 w 325383"/>
                <a:gd name="connsiteY8" fmla="*/ 317396 h 416509"/>
                <a:gd name="connsiteX9" fmla="*/ 188377 w 325383"/>
                <a:gd name="connsiteY9" fmla="*/ 234052 h 416509"/>
                <a:gd name="connsiteX10" fmla="*/ 140753 w 325383"/>
                <a:gd name="connsiteY10" fmla="*/ 162615 h 416509"/>
                <a:gd name="connsiteX11" fmla="*/ 81221 w 325383"/>
                <a:gd name="connsiteY11" fmla="*/ 93559 h 416509"/>
                <a:gd name="connsiteX12" fmla="*/ 31215 w 325383"/>
                <a:gd name="connsiteY12" fmla="*/ 50696 h 416509"/>
                <a:gd name="connsiteX13" fmla="*/ 259 w 325383"/>
                <a:gd name="connsiteY13" fmla="*/ 14977 h 416509"/>
                <a:gd name="connsiteX14" fmla="*/ 52646 w 325383"/>
                <a:gd name="connsiteY14" fmla="*/ 689 h 416509"/>
                <a:gd name="connsiteX15" fmla="*/ 164565 w 325383"/>
                <a:gd name="connsiteY15" fmla="*/ 34027 h 416509"/>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69327 w 325383"/>
                <a:gd name="connsiteY7" fmla="*/ 331684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86232 w 325383"/>
                <a:gd name="connsiteY7" fmla="*/ 361292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30682"/>
                <a:gd name="connsiteX1" fmla="*/ 262196 w 325383"/>
                <a:gd name="connsiteY1" fmla="*/ 124515 h 430682"/>
                <a:gd name="connsiteX2" fmla="*/ 319346 w 325383"/>
                <a:gd name="connsiteY2" fmla="*/ 224527 h 430682"/>
                <a:gd name="connsiteX3" fmla="*/ 314584 w 325383"/>
                <a:gd name="connsiteY3" fmla="*/ 331684 h 430682"/>
                <a:gd name="connsiteX4" fmla="*/ 238610 w 325383"/>
                <a:gd name="connsiteY4" fmla="*/ 403004 h 430682"/>
                <a:gd name="connsiteX5" fmla="*/ 156842 w 325383"/>
                <a:gd name="connsiteY5" fmla="*/ 429614 h 430682"/>
                <a:gd name="connsiteX6" fmla="*/ 141047 w 325383"/>
                <a:gd name="connsiteY6" fmla="*/ 370929 h 430682"/>
                <a:gd name="connsiteX7" fmla="*/ 186232 w 325383"/>
                <a:gd name="connsiteY7" fmla="*/ 361292 h 430682"/>
                <a:gd name="connsiteX8" fmla="*/ 207427 w 325383"/>
                <a:gd name="connsiteY8" fmla="*/ 317396 h 430682"/>
                <a:gd name="connsiteX9" fmla="*/ 188377 w 325383"/>
                <a:gd name="connsiteY9" fmla="*/ 234052 h 430682"/>
                <a:gd name="connsiteX10" fmla="*/ 140753 w 325383"/>
                <a:gd name="connsiteY10" fmla="*/ 162615 h 430682"/>
                <a:gd name="connsiteX11" fmla="*/ 81221 w 325383"/>
                <a:gd name="connsiteY11" fmla="*/ 93559 h 430682"/>
                <a:gd name="connsiteX12" fmla="*/ 31215 w 325383"/>
                <a:gd name="connsiteY12" fmla="*/ 50696 h 430682"/>
                <a:gd name="connsiteX13" fmla="*/ 259 w 325383"/>
                <a:gd name="connsiteY13" fmla="*/ 14977 h 430682"/>
                <a:gd name="connsiteX14" fmla="*/ 52646 w 325383"/>
                <a:gd name="connsiteY14" fmla="*/ 689 h 430682"/>
                <a:gd name="connsiteX15" fmla="*/ 164565 w 325383"/>
                <a:gd name="connsiteY15" fmla="*/ 34027 h 430682"/>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07427 w 325383"/>
                <a:gd name="connsiteY8" fmla="*/ 31739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98975 w 325383"/>
                <a:gd name="connsiteY7" fmla="*/ 376230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18"/>
                <a:gd name="connsiteX1" fmla="*/ 262196 w 325383"/>
                <a:gd name="connsiteY1" fmla="*/ 124515 h 429618"/>
                <a:gd name="connsiteX2" fmla="*/ 319346 w 325383"/>
                <a:gd name="connsiteY2" fmla="*/ 224527 h 429618"/>
                <a:gd name="connsiteX3" fmla="*/ 314584 w 325383"/>
                <a:gd name="connsiteY3" fmla="*/ 331684 h 429618"/>
                <a:gd name="connsiteX4" fmla="*/ 238610 w 325383"/>
                <a:gd name="connsiteY4" fmla="*/ 403004 h 429618"/>
                <a:gd name="connsiteX5" fmla="*/ 156842 w 325383"/>
                <a:gd name="connsiteY5" fmla="*/ 429614 h 429618"/>
                <a:gd name="connsiteX6" fmla="*/ 172350 w 325383"/>
                <a:gd name="connsiteY6" fmla="*/ 404958 h 429618"/>
                <a:gd name="connsiteX7" fmla="*/ 198975 w 325383"/>
                <a:gd name="connsiteY7" fmla="*/ 376230 h 429618"/>
                <a:gd name="connsiteX8" fmla="*/ 220998 w 325383"/>
                <a:gd name="connsiteY8" fmla="*/ 327076 h 429618"/>
                <a:gd name="connsiteX9" fmla="*/ 188377 w 325383"/>
                <a:gd name="connsiteY9" fmla="*/ 234052 h 429618"/>
                <a:gd name="connsiteX10" fmla="*/ 140753 w 325383"/>
                <a:gd name="connsiteY10" fmla="*/ 162615 h 429618"/>
                <a:gd name="connsiteX11" fmla="*/ 81221 w 325383"/>
                <a:gd name="connsiteY11" fmla="*/ 93559 h 429618"/>
                <a:gd name="connsiteX12" fmla="*/ 31215 w 325383"/>
                <a:gd name="connsiteY12" fmla="*/ 50696 h 429618"/>
                <a:gd name="connsiteX13" fmla="*/ 259 w 325383"/>
                <a:gd name="connsiteY13" fmla="*/ 14977 h 429618"/>
                <a:gd name="connsiteX14" fmla="*/ 52646 w 325383"/>
                <a:gd name="connsiteY14" fmla="*/ 689 h 429618"/>
                <a:gd name="connsiteX15" fmla="*/ 164565 w 325383"/>
                <a:gd name="connsiteY15" fmla="*/ 34027 h 429618"/>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198975 w 325083"/>
                <a:gd name="connsiteY7" fmla="*/ 37623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206174 w 325083"/>
                <a:gd name="connsiteY7" fmla="*/ 37844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347"/>
                <a:gd name="connsiteX1" fmla="*/ 262196 w 325083"/>
                <a:gd name="connsiteY1" fmla="*/ 124515 h 430347"/>
                <a:gd name="connsiteX2" fmla="*/ 319346 w 325083"/>
                <a:gd name="connsiteY2" fmla="*/ 224527 h 430347"/>
                <a:gd name="connsiteX3" fmla="*/ 314584 w 325083"/>
                <a:gd name="connsiteY3" fmla="*/ 331684 h 430347"/>
                <a:gd name="connsiteX4" fmla="*/ 244154 w 325083"/>
                <a:gd name="connsiteY4" fmla="*/ 415734 h 430347"/>
                <a:gd name="connsiteX5" fmla="*/ 156842 w 325083"/>
                <a:gd name="connsiteY5" fmla="*/ 429614 h 430347"/>
                <a:gd name="connsiteX6" fmla="*/ 179550 w 325083"/>
                <a:gd name="connsiteY6" fmla="*/ 407168 h 430347"/>
                <a:gd name="connsiteX7" fmla="*/ 206174 w 325083"/>
                <a:gd name="connsiteY7" fmla="*/ 378440 h 430347"/>
                <a:gd name="connsiteX8" fmla="*/ 220998 w 325083"/>
                <a:gd name="connsiteY8" fmla="*/ 327076 h 430347"/>
                <a:gd name="connsiteX9" fmla="*/ 188377 w 325083"/>
                <a:gd name="connsiteY9" fmla="*/ 234052 h 430347"/>
                <a:gd name="connsiteX10" fmla="*/ 140753 w 325083"/>
                <a:gd name="connsiteY10" fmla="*/ 162615 h 430347"/>
                <a:gd name="connsiteX11" fmla="*/ 81221 w 325083"/>
                <a:gd name="connsiteY11" fmla="*/ 93559 h 430347"/>
                <a:gd name="connsiteX12" fmla="*/ 31215 w 325083"/>
                <a:gd name="connsiteY12" fmla="*/ 50696 h 430347"/>
                <a:gd name="connsiteX13" fmla="*/ 259 w 325083"/>
                <a:gd name="connsiteY13" fmla="*/ 14977 h 430347"/>
                <a:gd name="connsiteX14" fmla="*/ 52646 w 325083"/>
                <a:gd name="connsiteY14" fmla="*/ 689 h 430347"/>
                <a:gd name="connsiteX15" fmla="*/ 164565 w 325083"/>
                <a:gd name="connsiteY15" fmla="*/ 34027 h 430347"/>
                <a:gd name="connsiteX0" fmla="*/ 164565 w 325083"/>
                <a:gd name="connsiteY0" fmla="*/ 34027 h 473697"/>
                <a:gd name="connsiteX1" fmla="*/ 262196 w 325083"/>
                <a:gd name="connsiteY1" fmla="*/ 124515 h 473697"/>
                <a:gd name="connsiteX2" fmla="*/ 319346 w 325083"/>
                <a:gd name="connsiteY2" fmla="*/ 224527 h 473697"/>
                <a:gd name="connsiteX3" fmla="*/ 314584 w 325083"/>
                <a:gd name="connsiteY3" fmla="*/ 331684 h 473697"/>
                <a:gd name="connsiteX4" fmla="*/ 244154 w 325083"/>
                <a:gd name="connsiteY4" fmla="*/ 415734 h 473697"/>
                <a:gd name="connsiteX5" fmla="*/ 110003 w 325083"/>
                <a:gd name="connsiteY5" fmla="*/ 473656 h 473697"/>
                <a:gd name="connsiteX6" fmla="*/ 179550 w 325083"/>
                <a:gd name="connsiteY6" fmla="*/ 407168 h 473697"/>
                <a:gd name="connsiteX7" fmla="*/ 206174 w 325083"/>
                <a:gd name="connsiteY7" fmla="*/ 378440 h 473697"/>
                <a:gd name="connsiteX8" fmla="*/ 220998 w 325083"/>
                <a:gd name="connsiteY8" fmla="*/ 327076 h 473697"/>
                <a:gd name="connsiteX9" fmla="*/ 188377 w 325083"/>
                <a:gd name="connsiteY9" fmla="*/ 234052 h 473697"/>
                <a:gd name="connsiteX10" fmla="*/ 140753 w 325083"/>
                <a:gd name="connsiteY10" fmla="*/ 162615 h 473697"/>
                <a:gd name="connsiteX11" fmla="*/ 81221 w 325083"/>
                <a:gd name="connsiteY11" fmla="*/ 93559 h 473697"/>
                <a:gd name="connsiteX12" fmla="*/ 31215 w 325083"/>
                <a:gd name="connsiteY12" fmla="*/ 50696 h 473697"/>
                <a:gd name="connsiteX13" fmla="*/ 259 w 325083"/>
                <a:gd name="connsiteY13" fmla="*/ 14977 h 473697"/>
                <a:gd name="connsiteX14" fmla="*/ 52646 w 325083"/>
                <a:gd name="connsiteY14" fmla="*/ 689 h 473697"/>
                <a:gd name="connsiteX15" fmla="*/ 164565 w 325083"/>
                <a:gd name="connsiteY15" fmla="*/ 34027 h 473697"/>
                <a:gd name="connsiteX0" fmla="*/ 164565 w 326356"/>
                <a:gd name="connsiteY0" fmla="*/ 34027 h 474247"/>
                <a:gd name="connsiteX1" fmla="*/ 262196 w 326356"/>
                <a:gd name="connsiteY1" fmla="*/ 124515 h 474247"/>
                <a:gd name="connsiteX2" fmla="*/ 319346 w 326356"/>
                <a:gd name="connsiteY2" fmla="*/ 224527 h 474247"/>
                <a:gd name="connsiteX3" fmla="*/ 314584 w 326356"/>
                <a:gd name="connsiteY3" fmla="*/ 331684 h 474247"/>
                <a:gd name="connsiteX4" fmla="*/ 221706 w 326356"/>
                <a:gd name="connsiteY4" fmla="*/ 433574 h 474247"/>
                <a:gd name="connsiteX5" fmla="*/ 110003 w 326356"/>
                <a:gd name="connsiteY5" fmla="*/ 473656 h 474247"/>
                <a:gd name="connsiteX6" fmla="*/ 179550 w 326356"/>
                <a:gd name="connsiteY6" fmla="*/ 407168 h 474247"/>
                <a:gd name="connsiteX7" fmla="*/ 206174 w 326356"/>
                <a:gd name="connsiteY7" fmla="*/ 378440 h 474247"/>
                <a:gd name="connsiteX8" fmla="*/ 220998 w 326356"/>
                <a:gd name="connsiteY8" fmla="*/ 327076 h 474247"/>
                <a:gd name="connsiteX9" fmla="*/ 188377 w 326356"/>
                <a:gd name="connsiteY9" fmla="*/ 234052 h 474247"/>
                <a:gd name="connsiteX10" fmla="*/ 140753 w 326356"/>
                <a:gd name="connsiteY10" fmla="*/ 162615 h 474247"/>
                <a:gd name="connsiteX11" fmla="*/ 81221 w 326356"/>
                <a:gd name="connsiteY11" fmla="*/ 93559 h 474247"/>
                <a:gd name="connsiteX12" fmla="*/ 31215 w 326356"/>
                <a:gd name="connsiteY12" fmla="*/ 50696 h 474247"/>
                <a:gd name="connsiteX13" fmla="*/ 259 w 326356"/>
                <a:gd name="connsiteY13" fmla="*/ 14977 h 474247"/>
                <a:gd name="connsiteX14" fmla="*/ 52646 w 326356"/>
                <a:gd name="connsiteY14" fmla="*/ 689 h 474247"/>
                <a:gd name="connsiteX15" fmla="*/ 164565 w 326356"/>
                <a:gd name="connsiteY15" fmla="*/ 34027 h 474247"/>
                <a:gd name="connsiteX0" fmla="*/ 164565 w 326356"/>
                <a:gd name="connsiteY0" fmla="*/ 34027 h 473836"/>
                <a:gd name="connsiteX1" fmla="*/ 262196 w 326356"/>
                <a:gd name="connsiteY1" fmla="*/ 124515 h 473836"/>
                <a:gd name="connsiteX2" fmla="*/ 319346 w 326356"/>
                <a:gd name="connsiteY2" fmla="*/ 224527 h 473836"/>
                <a:gd name="connsiteX3" fmla="*/ 314584 w 326356"/>
                <a:gd name="connsiteY3" fmla="*/ 331684 h 473836"/>
                <a:gd name="connsiteX4" fmla="*/ 221706 w 326356"/>
                <a:gd name="connsiteY4" fmla="*/ 433574 h 473836"/>
                <a:gd name="connsiteX5" fmla="*/ 110003 w 326356"/>
                <a:gd name="connsiteY5" fmla="*/ 473656 h 473836"/>
                <a:gd name="connsiteX6" fmla="*/ 165671 w 326356"/>
                <a:gd name="connsiteY6" fmla="*/ 420218 h 473836"/>
                <a:gd name="connsiteX7" fmla="*/ 206174 w 326356"/>
                <a:gd name="connsiteY7" fmla="*/ 378440 h 473836"/>
                <a:gd name="connsiteX8" fmla="*/ 220998 w 326356"/>
                <a:gd name="connsiteY8" fmla="*/ 327076 h 473836"/>
                <a:gd name="connsiteX9" fmla="*/ 188377 w 326356"/>
                <a:gd name="connsiteY9" fmla="*/ 234052 h 473836"/>
                <a:gd name="connsiteX10" fmla="*/ 140753 w 326356"/>
                <a:gd name="connsiteY10" fmla="*/ 162615 h 473836"/>
                <a:gd name="connsiteX11" fmla="*/ 81221 w 326356"/>
                <a:gd name="connsiteY11" fmla="*/ 93559 h 473836"/>
                <a:gd name="connsiteX12" fmla="*/ 31215 w 326356"/>
                <a:gd name="connsiteY12" fmla="*/ 50696 h 473836"/>
                <a:gd name="connsiteX13" fmla="*/ 259 w 326356"/>
                <a:gd name="connsiteY13" fmla="*/ 14977 h 473836"/>
                <a:gd name="connsiteX14" fmla="*/ 52646 w 326356"/>
                <a:gd name="connsiteY14" fmla="*/ 689 h 473836"/>
                <a:gd name="connsiteX15" fmla="*/ 164565 w 326356"/>
                <a:gd name="connsiteY15" fmla="*/ 34027 h 473836"/>
                <a:gd name="connsiteX0" fmla="*/ 164565 w 322219"/>
                <a:gd name="connsiteY0" fmla="*/ 34027 h 473819"/>
                <a:gd name="connsiteX1" fmla="*/ 262196 w 322219"/>
                <a:gd name="connsiteY1" fmla="*/ 124515 h 473819"/>
                <a:gd name="connsiteX2" fmla="*/ 319346 w 322219"/>
                <a:gd name="connsiteY2" fmla="*/ 224527 h 473819"/>
                <a:gd name="connsiteX3" fmla="*/ 304073 w 322219"/>
                <a:gd name="connsiteY3" fmla="*/ 344837 h 473819"/>
                <a:gd name="connsiteX4" fmla="*/ 221706 w 322219"/>
                <a:gd name="connsiteY4" fmla="*/ 433574 h 473819"/>
                <a:gd name="connsiteX5" fmla="*/ 110003 w 322219"/>
                <a:gd name="connsiteY5" fmla="*/ 473656 h 473819"/>
                <a:gd name="connsiteX6" fmla="*/ 165671 w 322219"/>
                <a:gd name="connsiteY6" fmla="*/ 420218 h 473819"/>
                <a:gd name="connsiteX7" fmla="*/ 206174 w 322219"/>
                <a:gd name="connsiteY7" fmla="*/ 378440 h 473819"/>
                <a:gd name="connsiteX8" fmla="*/ 220998 w 322219"/>
                <a:gd name="connsiteY8" fmla="*/ 327076 h 473819"/>
                <a:gd name="connsiteX9" fmla="*/ 188377 w 322219"/>
                <a:gd name="connsiteY9" fmla="*/ 234052 h 473819"/>
                <a:gd name="connsiteX10" fmla="*/ 140753 w 322219"/>
                <a:gd name="connsiteY10" fmla="*/ 162615 h 473819"/>
                <a:gd name="connsiteX11" fmla="*/ 81221 w 322219"/>
                <a:gd name="connsiteY11" fmla="*/ 93559 h 473819"/>
                <a:gd name="connsiteX12" fmla="*/ 31215 w 322219"/>
                <a:gd name="connsiteY12" fmla="*/ 50696 h 473819"/>
                <a:gd name="connsiteX13" fmla="*/ 259 w 322219"/>
                <a:gd name="connsiteY13" fmla="*/ 14977 h 473819"/>
                <a:gd name="connsiteX14" fmla="*/ 52646 w 322219"/>
                <a:gd name="connsiteY14" fmla="*/ 689 h 473819"/>
                <a:gd name="connsiteX15" fmla="*/ 164565 w 322219"/>
                <a:gd name="connsiteY15" fmla="*/ 34027 h 473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2219" h="473819">
                  <a:moveTo>
                    <a:pt x="164565" y="34027"/>
                  </a:moveTo>
                  <a:cubicBezTo>
                    <a:pt x="199490" y="54665"/>
                    <a:pt x="236399" y="92765"/>
                    <a:pt x="262196" y="124515"/>
                  </a:cubicBezTo>
                  <a:cubicBezTo>
                    <a:pt x="287993" y="156265"/>
                    <a:pt x="312367" y="187807"/>
                    <a:pt x="319346" y="224527"/>
                  </a:cubicBezTo>
                  <a:cubicBezTo>
                    <a:pt x="326326" y="261247"/>
                    <a:pt x="320346" y="309996"/>
                    <a:pt x="304073" y="344837"/>
                  </a:cubicBezTo>
                  <a:cubicBezTo>
                    <a:pt x="287800" y="379678"/>
                    <a:pt x="254051" y="412104"/>
                    <a:pt x="221706" y="433574"/>
                  </a:cubicBezTo>
                  <a:cubicBezTo>
                    <a:pt x="189361" y="455044"/>
                    <a:pt x="119342" y="475882"/>
                    <a:pt x="110003" y="473656"/>
                  </a:cubicBezTo>
                  <a:cubicBezTo>
                    <a:pt x="100664" y="471430"/>
                    <a:pt x="149643" y="436087"/>
                    <a:pt x="165671" y="420218"/>
                  </a:cubicBezTo>
                  <a:cubicBezTo>
                    <a:pt x="181699" y="404349"/>
                    <a:pt x="196953" y="393964"/>
                    <a:pt x="206174" y="378440"/>
                  </a:cubicBezTo>
                  <a:cubicBezTo>
                    <a:pt x="215395" y="362916"/>
                    <a:pt x="223964" y="351140"/>
                    <a:pt x="220998" y="327076"/>
                  </a:cubicBezTo>
                  <a:cubicBezTo>
                    <a:pt x="218032" y="303012"/>
                    <a:pt x="201751" y="261462"/>
                    <a:pt x="188377" y="234052"/>
                  </a:cubicBezTo>
                  <a:cubicBezTo>
                    <a:pt x="175003" y="206642"/>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7" name="任意多边形 666"/>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68" name="组合 667"/>
          <p:cNvGrpSpPr>
            <a:grpSpLocks noChangeAspect="1"/>
          </p:cNvGrpSpPr>
          <p:nvPr/>
        </p:nvGrpSpPr>
        <p:grpSpPr>
          <a:xfrm rot="4170793">
            <a:off x="6031023" y="3445601"/>
            <a:ext cx="399843" cy="396000"/>
            <a:chOff x="6788929" y="3582789"/>
            <a:chExt cx="1126398" cy="1115611"/>
          </a:xfrm>
          <a:effectLst>
            <a:outerShdw blurRad="50800" dist="38100" dir="2700000" algn="tl" rotWithShape="0">
              <a:prstClr val="black">
                <a:alpha val="40000"/>
              </a:prstClr>
            </a:outerShdw>
          </a:effectLst>
        </p:grpSpPr>
        <p:sp>
          <p:nvSpPr>
            <p:cNvPr id="669" name="任意多边形 668"/>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0" name="任意多边形 669"/>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524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1" name="任意多边形 670"/>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2" name="任意多边形 671"/>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3" name="组合 672"/>
          <p:cNvGrpSpPr/>
          <p:nvPr/>
        </p:nvGrpSpPr>
        <p:grpSpPr>
          <a:xfrm rot="4031777" flipV="1">
            <a:off x="6635989" y="3410556"/>
            <a:ext cx="322219" cy="490572"/>
            <a:chOff x="5624255" y="3247248"/>
            <a:chExt cx="322219" cy="490572"/>
          </a:xfrm>
        </p:grpSpPr>
        <p:sp>
          <p:nvSpPr>
            <p:cNvPr id="674" name="任意多边形 673"/>
            <p:cNvSpPr/>
            <p:nvPr/>
          </p:nvSpPr>
          <p:spPr>
            <a:xfrm>
              <a:off x="5624255" y="3264001"/>
              <a:ext cx="322219" cy="47381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 name="connsiteX0" fmla="*/ 164565 w 325383"/>
                <a:gd name="connsiteY0" fmla="*/ 34027 h 404271"/>
                <a:gd name="connsiteX1" fmla="*/ 262196 w 325383"/>
                <a:gd name="connsiteY1" fmla="*/ 124515 h 404271"/>
                <a:gd name="connsiteX2" fmla="*/ 319346 w 325383"/>
                <a:gd name="connsiteY2" fmla="*/ 224527 h 404271"/>
                <a:gd name="connsiteX3" fmla="*/ 314584 w 325383"/>
                <a:gd name="connsiteY3" fmla="*/ 331684 h 404271"/>
                <a:gd name="connsiteX4" fmla="*/ 238610 w 325383"/>
                <a:gd name="connsiteY4" fmla="*/ 403004 h 404271"/>
                <a:gd name="connsiteX5" fmla="*/ 128846 w 325383"/>
                <a:gd name="connsiteY5" fmla="*/ 374546 h 404271"/>
                <a:gd name="connsiteX6" fmla="*/ 128846 w 325383"/>
                <a:gd name="connsiteY6" fmla="*/ 338827 h 404271"/>
                <a:gd name="connsiteX7" fmla="*/ 169327 w 325383"/>
                <a:gd name="connsiteY7" fmla="*/ 331684 h 404271"/>
                <a:gd name="connsiteX8" fmla="*/ 207427 w 325383"/>
                <a:gd name="connsiteY8" fmla="*/ 317396 h 404271"/>
                <a:gd name="connsiteX9" fmla="*/ 188377 w 325383"/>
                <a:gd name="connsiteY9" fmla="*/ 234052 h 404271"/>
                <a:gd name="connsiteX10" fmla="*/ 140753 w 325383"/>
                <a:gd name="connsiteY10" fmla="*/ 162615 h 404271"/>
                <a:gd name="connsiteX11" fmla="*/ 81221 w 325383"/>
                <a:gd name="connsiteY11" fmla="*/ 93559 h 404271"/>
                <a:gd name="connsiteX12" fmla="*/ 31215 w 325383"/>
                <a:gd name="connsiteY12" fmla="*/ 50696 h 404271"/>
                <a:gd name="connsiteX13" fmla="*/ 259 w 325383"/>
                <a:gd name="connsiteY13" fmla="*/ 14977 h 404271"/>
                <a:gd name="connsiteX14" fmla="*/ 52646 w 325383"/>
                <a:gd name="connsiteY14" fmla="*/ 689 h 404271"/>
                <a:gd name="connsiteX15" fmla="*/ 164565 w 325383"/>
                <a:gd name="connsiteY15" fmla="*/ 34027 h 404271"/>
                <a:gd name="connsiteX0" fmla="*/ 164565 w 325383"/>
                <a:gd name="connsiteY0" fmla="*/ 34027 h 416509"/>
                <a:gd name="connsiteX1" fmla="*/ 262196 w 325383"/>
                <a:gd name="connsiteY1" fmla="*/ 124515 h 416509"/>
                <a:gd name="connsiteX2" fmla="*/ 319346 w 325383"/>
                <a:gd name="connsiteY2" fmla="*/ 224527 h 416509"/>
                <a:gd name="connsiteX3" fmla="*/ 314584 w 325383"/>
                <a:gd name="connsiteY3" fmla="*/ 331684 h 416509"/>
                <a:gd name="connsiteX4" fmla="*/ 238610 w 325383"/>
                <a:gd name="connsiteY4" fmla="*/ 403004 h 416509"/>
                <a:gd name="connsiteX5" fmla="*/ 146864 w 325383"/>
                <a:gd name="connsiteY5" fmla="*/ 410797 h 416509"/>
                <a:gd name="connsiteX6" fmla="*/ 128846 w 325383"/>
                <a:gd name="connsiteY6" fmla="*/ 338827 h 416509"/>
                <a:gd name="connsiteX7" fmla="*/ 169327 w 325383"/>
                <a:gd name="connsiteY7" fmla="*/ 331684 h 416509"/>
                <a:gd name="connsiteX8" fmla="*/ 207427 w 325383"/>
                <a:gd name="connsiteY8" fmla="*/ 317396 h 416509"/>
                <a:gd name="connsiteX9" fmla="*/ 188377 w 325383"/>
                <a:gd name="connsiteY9" fmla="*/ 234052 h 416509"/>
                <a:gd name="connsiteX10" fmla="*/ 140753 w 325383"/>
                <a:gd name="connsiteY10" fmla="*/ 162615 h 416509"/>
                <a:gd name="connsiteX11" fmla="*/ 81221 w 325383"/>
                <a:gd name="connsiteY11" fmla="*/ 93559 h 416509"/>
                <a:gd name="connsiteX12" fmla="*/ 31215 w 325383"/>
                <a:gd name="connsiteY12" fmla="*/ 50696 h 416509"/>
                <a:gd name="connsiteX13" fmla="*/ 259 w 325383"/>
                <a:gd name="connsiteY13" fmla="*/ 14977 h 416509"/>
                <a:gd name="connsiteX14" fmla="*/ 52646 w 325383"/>
                <a:gd name="connsiteY14" fmla="*/ 689 h 416509"/>
                <a:gd name="connsiteX15" fmla="*/ 164565 w 325383"/>
                <a:gd name="connsiteY15" fmla="*/ 34027 h 416509"/>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69327 w 325383"/>
                <a:gd name="connsiteY7" fmla="*/ 331684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86232 w 325383"/>
                <a:gd name="connsiteY7" fmla="*/ 361292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30682"/>
                <a:gd name="connsiteX1" fmla="*/ 262196 w 325383"/>
                <a:gd name="connsiteY1" fmla="*/ 124515 h 430682"/>
                <a:gd name="connsiteX2" fmla="*/ 319346 w 325383"/>
                <a:gd name="connsiteY2" fmla="*/ 224527 h 430682"/>
                <a:gd name="connsiteX3" fmla="*/ 314584 w 325383"/>
                <a:gd name="connsiteY3" fmla="*/ 331684 h 430682"/>
                <a:gd name="connsiteX4" fmla="*/ 238610 w 325383"/>
                <a:gd name="connsiteY4" fmla="*/ 403004 h 430682"/>
                <a:gd name="connsiteX5" fmla="*/ 156842 w 325383"/>
                <a:gd name="connsiteY5" fmla="*/ 429614 h 430682"/>
                <a:gd name="connsiteX6" fmla="*/ 141047 w 325383"/>
                <a:gd name="connsiteY6" fmla="*/ 370929 h 430682"/>
                <a:gd name="connsiteX7" fmla="*/ 186232 w 325383"/>
                <a:gd name="connsiteY7" fmla="*/ 361292 h 430682"/>
                <a:gd name="connsiteX8" fmla="*/ 207427 w 325383"/>
                <a:gd name="connsiteY8" fmla="*/ 317396 h 430682"/>
                <a:gd name="connsiteX9" fmla="*/ 188377 w 325383"/>
                <a:gd name="connsiteY9" fmla="*/ 234052 h 430682"/>
                <a:gd name="connsiteX10" fmla="*/ 140753 w 325383"/>
                <a:gd name="connsiteY10" fmla="*/ 162615 h 430682"/>
                <a:gd name="connsiteX11" fmla="*/ 81221 w 325383"/>
                <a:gd name="connsiteY11" fmla="*/ 93559 h 430682"/>
                <a:gd name="connsiteX12" fmla="*/ 31215 w 325383"/>
                <a:gd name="connsiteY12" fmla="*/ 50696 h 430682"/>
                <a:gd name="connsiteX13" fmla="*/ 259 w 325383"/>
                <a:gd name="connsiteY13" fmla="*/ 14977 h 430682"/>
                <a:gd name="connsiteX14" fmla="*/ 52646 w 325383"/>
                <a:gd name="connsiteY14" fmla="*/ 689 h 430682"/>
                <a:gd name="connsiteX15" fmla="*/ 164565 w 325383"/>
                <a:gd name="connsiteY15" fmla="*/ 34027 h 430682"/>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07427 w 325383"/>
                <a:gd name="connsiteY8" fmla="*/ 31739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98975 w 325383"/>
                <a:gd name="connsiteY7" fmla="*/ 376230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18"/>
                <a:gd name="connsiteX1" fmla="*/ 262196 w 325383"/>
                <a:gd name="connsiteY1" fmla="*/ 124515 h 429618"/>
                <a:gd name="connsiteX2" fmla="*/ 319346 w 325383"/>
                <a:gd name="connsiteY2" fmla="*/ 224527 h 429618"/>
                <a:gd name="connsiteX3" fmla="*/ 314584 w 325383"/>
                <a:gd name="connsiteY3" fmla="*/ 331684 h 429618"/>
                <a:gd name="connsiteX4" fmla="*/ 238610 w 325383"/>
                <a:gd name="connsiteY4" fmla="*/ 403004 h 429618"/>
                <a:gd name="connsiteX5" fmla="*/ 156842 w 325383"/>
                <a:gd name="connsiteY5" fmla="*/ 429614 h 429618"/>
                <a:gd name="connsiteX6" fmla="*/ 172350 w 325383"/>
                <a:gd name="connsiteY6" fmla="*/ 404958 h 429618"/>
                <a:gd name="connsiteX7" fmla="*/ 198975 w 325383"/>
                <a:gd name="connsiteY7" fmla="*/ 376230 h 429618"/>
                <a:gd name="connsiteX8" fmla="*/ 220998 w 325383"/>
                <a:gd name="connsiteY8" fmla="*/ 327076 h 429618"/>
                <a:gd name="connsiteX9" fmla="*/ 188377 w 325383"/>
                <a:gd name="connsiteY9" fmla="*/ 234052 h 429618"/>
                <a:gd name="connsiteX10" fmla="*/ 140753 w 325383"/>
                <a:gd name="connsiteY10" fmla="*/ 162615 h 429618"/>
                <a:gd name="connsiteX11" fmla="*/ 81221 w 325383"/>
                <a:gd name="connsiteY11" fmla="*/ 93559 h 429618"/>
                <a:gd name="connsiteX12" fmla="*/ 31215 w 325383"/>
                <a:gd name="connsiteY12" fmla="*/ 50696 h 429618"/>
                <a:gd name="connsiteX13" fmla="*/ 259 w 325383"/>
                <a:gd name="connsiteY13" fmla="*/ 14977 h 429618"/>
                <a:gd name="connsiteX14" fmla="*/ 52646 w 325383"/>
                <a:gd name="connsiteY14" fmla="*/ 689 h 429618"/>
                <a:gd name="connsiteX15" fmla="*/ 164565 w 325383"/>
                <a:gd name="connsiteY15" fmla="*/ 34027 h 429618"/>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198975 w 325083"/>
                <a:gd name="connsiteY7" fmla="*/ 37623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206174 w 325083"/>
                <a:gd name="connsiteY7" fmla="*/ 37844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347"/>
                <a:gd name="connsiteX1" fmla="*/ 262196 w 325083"/>
                <a:gd name="connsiteY1" fmla="*/ 124515 h 430347"/>
                <a:gd name="connsiteX2" fmla="*/ 319346 w 325083"/>
                <a:gd name="connsiteY2" fmla="*/ 224527 h 430347"/>
                <a:gd name="connsiteX3" fmla="*/ 314584 w 325083"/>
                <a:gd name="connsiteY3" fmla="*/ 331684 h 430347"/>
                <a:gd name="connsiteX4" fmla="*/ 244154 w 325083"/>
                <a:gd name="connsiteY4" fmla="*/ 415734 h 430347"/>
                <a:gd name="connsiteX5" fmla="*/ 156842 w 325083"/>
                <a:gd name="connsiteY5" fmla="*/ 429614 h 430347"/>
                <a:gd name="connsiteX6" fmla="*/ 179550 w 325083"/>
                <a:gd name="connsiteY6" fmla="*/ 407168 h 430347"/>
                <a:gd name="connsiteX7" fmla="*/ 206174 w 325083"/>
                <a:gd name="connsiteY7" fmla="*/ 378440 h 430347"/>
                <a:gd name="connsiteX8" fmla="*/ 220998 w 325083"/>
                <a:gd name="connsiteY8" fmla="*/ 327076 h 430347"/>
                <a:gd name="connsiteX9" fmla="*/ 188377 w 325083"/>
                <a:gd name="connsiteY9" fmla="*/ 234052 h 430347"/>
                <a:gd name="connsiteX10" fmla="*/ 140753 w 325083"/>
                <a:gd name="connsiteY10" fmla="*/ 162615 h 430347"/>
                <a:gd name="connsiteX11" fmla="*/ 81221 w 325083"/>
                <a:gd name="connsiteY11" fmla="*/ 93559 h 430347"/>
                <a:gd name="connsiteX12" fmla="*/ 31215 w 325083"/>
                <a:gd name="connsiteY12" fmla="*/ 50696 h 430347"/>
                <a:gd name="connsiteX13" fmla="*/ 259 w 325083"/>
                <a:gd name="connsiteY13" fmla="*/ 14977 h 430347"/>
                <a:gd name="connsiteX14" fmla="*/ 52646 w 325083"/>
                <a:gd name="connsiteY14" fmla="*/ 689 h 430347"/>
                <a:gd name="connsiteX15" fmla="*/ 164565 w 325083"/>
                <a:gd name="connsiteY15" fmla="*/ 34027 h 430347"/>
                <a:gd name="connsiteX0" fmla="*/ 164565 w 325083"/>
                <a:gd name="connsiteY0" fmla="*/ 34027 h 473697"/>
                <a:gd name="connsiteX1" fmla="*/ 262196 w 325083"/>
                <a:gd name="connsiteY1" fmla="*/ 124515 h 473697"/>
                <a:gd name="connsiteX2" fmla="*/ 319346 w 325083"/>
                <a:gd name="connsiteY2" fmla="*/ 224527 h 473697"/>
                <a:gd name="connsiteX3" fmla="*/ 314584 w 325083"/>
                <a:gd name="connsiteY3" fmla="*/ 331684 h 473697"/>
                <a:gd name="connsiteX4" fmla="*/ 244154 w 325083"/>
                <a:gd name="connsiteY4" fmla="*/ 415734 h 473697"/>
                <a:gd name="connsiteX5" fmla="*/ 110003 w 325083"/>
                <a:gd name="connsiteY5" fmla="*/ 473656 h 473697"/>
                <a:gd name="connsiteX6" fmla="*/ 179550 w 325083"/>
                <a:gd name="connsiteY6" fmla="*/ 407168 h 473697"/>
                <a:gd name="connsiteX7" fmla="*/ 206174 w 325083"/>
                <a:gd name="connsiteY7" fmla="*/ 378440 h 473697"/>
                <a:gd name="connsiteX8" fmla="*/ 220998 w 325083"/>
                <a:gd name="connsiteY8" fmla="*/ 327076 h 473697"/>
                <a:gd name="connsiteX9" fmla="*/ 188377 w 325083"/>
                <a:gd name="connsiteY9" fmla="*/ 234052 h 473697"/>
                <a:gd name="connsiteX10" fmla="*/ 140753 w 325083"/>
                <a:gd name="connsiteY10" fmla="*/ 162615 h 473697"/>
                <a:gd name="connsiteX11" fmla="*/ 81221 w 325083"/>
                <a:gd name="connsiteY11" fmla="*/ 93559 h 473697"/>
                <a:gd name="connsiteX12" fmla="*/ 31215 w 325083"/>
                <a:gd name="connsiteY12" fmla="*/ 50696 h 473697"/>
                <a:gd name="connsiteX13" fmla="*/ 259 w 325083"/>
                <a:gd name="connsiteY13" fmla="*/ 14977 h 473697"/>
                <a:gd name="connsiteX14" fmla="*/ 52646 w 325083"/>
                <a:gd name="connsiteY14" fmla="*/ 689 h 473697"/>
                <a:gd name="connsiteX15" fmla="*/ 164565 w 325083"/>
                <a:gd name="connsiteY15" fmla="*/ 34027 h 473697"/>
                <a:gd name="connsiteX0" fmla="*/ 164565 w 326356"/>
                <a:gd name="connsiteY0" fmla="*/ 34027 h 474247"/>
                <a:gd name="connsiteX1" fmla="*/ 262196 w 326356"/>
                <a:gd name="connsiteY1" fmla="*/ 124515 h 474247"/>
                <a:gd name="connsiteX2" fmla="*/ 319346 w 326356"/>
                <a:gd name="connsiteY2" fmla="*/ 224527 h 474247"/>
                <a:gd name="connsiteX3" fmla="*/ 314584 w 326356"/>
                <a:gd name="connsiteY3" fmla="*/ 331684 h 474247"/>
                <a:gd name="connsiteX4" fmla="*/ 221706 w 326356"/>
                <a:gd name="connsiteY4" fmla="*/ 433574 h 474247"/>
                <a:gd name="connsiteX5" fmla="*/ 110003 w 326356"/>
                <a:gd name="connsiteY5" fmla="*/ 473656 h 474247"/>
                <a:gd name="connsiteX6" fmla="*/ 179550 w 326356"/>
                <a:gd name="connsiteY6" fmla="*/ 407168 h 474247"/>
                <a:gd name="connsiteX7" fmla="*/ 206174 w 326356"/>
                <a:gd name="connsiteY7" fmla="*/ 378440 h 474247"/>
                <a:gd name="connsiteX8" fmla="*/ 220998 w 326356"/>
                <a:gd name="connsiteY8" fmla="*/ 327076 h 474247"/>
                <a:gd name="connsiteX9" fmla="*/ 188377 w 326356"/>
                <a:gd name="connsiteY9" fmla="*/ 234052 h 474247"/>
                <a:gd name="connsiteX10" fmla="*/ 140753 w 326356"/>
                <a:gd name="connsiteY10" fmla="*/ 162615 h 474247"/>
                <a:gd name="connsiteX11" fmla="*/ 81221 w 326356"/>
                <a:gd name="connsiteY11" fmla="*/ 93559 h 474247"/>
                <a:gd name="connsiteX12" fmla="*/ 31215 w 326356"/>
                <a:gd name="connsiteY12" fmla="*/ 50696 h 474247"/>
                <a:gd name="connsiteX13" fmla="*/ 259 w 326356"/>
                <a:gd name="connsiteY13" fmla="*/ 14977 h 474247"/>
                <a:gd name="connsiteX14" fmla="*/ 52646 w 326356"/>
                <a:gd name="connsiteY14" fmla="*/ 689 h 474247"/>
                <a:gd name="connsiteX15" fmla="*/ 164565 w 326356"/>
                <a:gd name="connsiteY15" fmla="*/ 34027 h 474247"/>
                <a:gd name="connsiteX0" fmla="*/ 164565 w 326356"/>
                <a:gd name="connsiteY0" fmla="*/ 34027 h 473836"/>
                <a:gd name="connsiteX1" fmla="*/ 262196 w 326356"/>
                <a:gd name="connsiteY1" fmla="*/ 124515 h 473836"/>
                <a:gd name="connsiteX2" fmla="*/ 319346 w 326356"/>
                <a:gd name="connsiteY2" fmla="*/ 224527 h 473836"/>
                <a:gd name="connsiteX3" fmla="*/ 314584 w 326356"/>
                <a:gd name="connsiteY3" fmla="*/ 331684 h 473836"/>
                <a:gd name="connsiteX4" fmla="*/ 221706 w 326356"/>
                <a:gd name="connsiteY4" fmla="*/ 433574 h 473836"/>
                <a:gd name="connsiteX5" fmla="*/ 110003 w 326356"/>
                <a:gd name="connsiteY5" fmla="*/ 473656 h 473836"/>
                <a:gd name="connsiteX6" fmla="*/ 165671 w 326356"/>
                <a:gd name="connsiteY6" fmla="*/ 420218 h 473836"/>
                <a:gd name="connsiteX7" fmla="*/ 206174 w 326356"/>
                <a:gd name="connsiteY7" fmla="*/ 378440 h 473836"/>
                <a:gd name="connsiteX8" fmla="*/ 220998 w 326356"/>
                <a:gd name="connsiteY8" fmla="*/ 327076 h 473836"/>
                <a:gd name="connsiteX9" fmla="*/ 188377 w 326356"/>
                <a:gd name="connsiteY9" fmla="*/ 234052 h 473836"/>
                <a:gd name="connsiteX10" fmla="*/ 140753 w 326356"/>
                <a:gd name="connsiteY10" fmla="*/ 162615 h 473836"/>
                <a:gd name="connsiteX11" fmla="*/ 81221 w 326356"/>
                <a:gd name="connsiteY11" fmla="*/ 93559 h 473836"/>
                <a:gd name="connsiteX12" fmla="*/ 31215 w 326356"/>
                <a:gd name="connsiteY12" fmla="*/ 50696 h 473836"/>
                <a:gd name="connsiteX13" fmla="*/ 259 w 326356"/>
                <a:gd name="connsiteY13" fmla="*/ 14977 h 473836"/>
                <a:gd name="connsiteX14" fmla="*/ 52646 w 326356"/>
                <a:gd name="connsiteY14" fmla="*/ 689 h 473836"/>
                <a:gd name="connsiteX15" fmla="*/ 164565 w 326356"/>
                <a:gd name="connsiteY15" fmla="*/ 34027 h 473836"/>
                <a:gd name="connsiteX0" fmla="*/ 164565 w 322219"/>
                <a:gd name="connsiteY0" fmla="*/ 34027 h 473819"/>
                <a:gd name="connsiteX1" fmla="*/ 262196 w 322219"/>
                <a:gd name="connsiteY1" fmla="*/ 124515 h 473819"/>
                <a:gd name="connsiteX2" fmla="*/ 319346 w 322219"/>
                <a:gd name="connsiteY2" fmla="*/ 224527 h 473819"/>
                <a:gd name="connsiteX3" fmla="*/ 304073 w 322219"/>
                <a:gd name="connsiteY3" fmla="*/ 344837 h 473819"/>
                <a:gd name="connsiteX4" fmla="*/ 221706 w 322219"/>
                <a:gd name="connsiteY4" fmla="*/ 433574 h 473819"/>
                <a:gd name="connsiteX5" fmla="*/ 110003 w 322219"/>
                <a:gd name="connsiteY5" fmla="*/ 473656 h 473819"/>
                <a:gd name="connsiteX6" fmla="*/ 165671 w 322219"/>
                <a:gd name="connsiteY6" fmla="*/ 420218 h 473819"/>
                <a:gd name="connsiteX7" fmla="*/ 206174 w 322219"/>
                <a:gd name="connsiteY7" fmla="*/ 378440 h 473819"/>
                <a:gd name="connsiteX8" fmla="*/ 220998 w 322219"/>
                <a:gd name="connsiteY8" fmla="*/ 327076 h 473819"/>
                <a:gd name="connsiteX9" fmla="*/ 188377 w 322219"/>
                <a:gd name="connsiteY9" fmla="*/ 234052 h 473819"/>
                <a:gd name="connsiteX10" fmla="*/ 140753 w 322219"/>
                <a:gd name="connsiteY10" fmla="*/ 162615 h 473819"/>
                <a:gd name="connsiteX11" fmla="*/ 81221 w 322219"/>
                <a:gd name="connsiteY11" fmla="*/ 93559 h 473819"/>
                <a:gd name="connsiteX12" fmla="*/ 31215 w 322219"/>
                <a:gd name="connsiteY12" fmla="*/ 50696 h 473819"/>
                <a:gd name="connsiteX13" fmla="*/ 259 w 322219"/>
                <a:gd name="connsiteY13" fmla="*/ 14977 h 473819"/>
                <a:gd name="connsiteX14" fmla="*/ 52646 w 322219"/>
                <a:gd name="connsiteY14" fmla="*/ 689 h 473819"/>
                <a:gd name="connsiteX15" fmla="*/ 164565 w 322219"/>
                <a:gd name="connsiteY15" fmla="*/ 34027 h 473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2219" h="473819">
                  <a:moveTo>
                    <a:pt x="164565" y="34027"/>
                  </a:moveTo>
                  <a:cubicBezTo>
                    <a:pt x="199490" y="54665"/>
                    <a:pt x="236399" y="92765"/>
                    <a:pt x="262196" y="124515"/>
                  </a:cubicBezTo>
                  <a:cubicBezTo>
                    <a:pt x="287993" y="156265"/>
                    <a:pt x="312367" y="187807"/>
                    <a:pt x="319346" y="224527"/>
                  </a:cubicBezTo>
                  <a:cubicBezTo>
                    <a:pt x="326326" y="261247"/>
                    <a:pt x="320346" y="309996"/>
                    <a:pt x="304073" y="344837"/>
                  </a:cubicBezTo>
                  <a:cubicBezTo>
                    <a:pt x="287800" y="379678"/>
                    <a:pt x="254051" y="412104"/>
                    <a:pt x="221706" y="433574"/>
                  </a:cubicBezTo>
                  <a:cubicBezTo>
                    <a:pt x="189361" y="455044"/>
                    <a:pt x="119342" y="475882"/>
                    <a:pt x="110003" y="473656"/>
                  </a:cubicBezTo>
                  <a:cubicBezTo>
                    <a:pt x="100664" y="471430"/>
                    <a:pt x="149643" y="436087"/>
                    <a:pt x="165671" y="420218"/>
                  </a:cubicBezTo>
                  <a:cubicBezTo>
                    <a:pt x="181699" y="404349"/>
                    <a:pt x="196953" y="393964"/>
                    <a:pt x="206174" y="378440"/>
                  </a:cubicBezTo>
                  <a:cubicBezTo>
                    <a:pt x="215395" y="362916"/>
                    <a:pt x="223964" y="351140"/>
                    <a:pt x="220998" y="327076"/>
                  </a:cubicBezTo>
                  <a:cubicBezTo>
                    <a:pt x="218032" y="303012"/>
                    <a:pt x="201751" y="261462"/>
                    <a:pt x="188377" y="234052"/>
                  </a:cubicBezTo>
                  <a:cubicBezTo>
                    <a:pt x="175003" y="206642"/>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5" name="任意多边形 674"/>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676" name="组合 675"/>
          <p:cNvGrpSpPr>
            <a:grpSpLocks noChangeAspect="1"/>
          </p:cNvGrpSpPr>
          <p:nvPr/>
        </p:nvGrpSpPr>
        <p:grpSpPr>
          <a:xfrm rot="1045949" flipH="1">
            <a:off x="7107663" y="3944933"/>
            <a:ext cx="269587" cy="504000"/>
            <a:chOff x="7126413" y="1236032"/>
            <a:chExt cx="434732" cy="812735"/>
          </a:xfrm>
          <a:effectLst>
            <a:outerShdw blurRad="50800" dist="38100" dir="2700000" algn="tl" rotWithShape="0">
              <a:prstClr val="black">
                <a:alpha val="40000"/>
              </a:prstClr>
            </a:outerShdw>
          </a:effectLst>
        </p:grpSpPr>
        <p:sp>
          <p:nvSpPr>
            <p:cNvPr id="677" name="任意多边形 676"/>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8" name="任意多边形 677"/>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9" name="任意多边形 678"/>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80" name="组合 679"/>
          <p:cNvGrpSpPr>
            <a:grpSpLocks noChangeAspect="1"/>
          </p:cNvGrpSpPr>
          <p:nvPr/>
        </p:nvGrpSpPr>
        <p:grpSpPr>
          <a:xfrm rot="12390969" flipH="1">
            <a:off x="6316673" y="4445312"/>
            <a:ext cx="432329" cy="396000"/>
            <a:chOff x="9239239" y="2083554"/>
            <a:chExt cx="144000" cy="131899"/>
          </a:xfrm>
          <a:effectLst>
            <a:outerShdw blurRad="50800" dist="38100" dir="2700000" algn="tl" rotWithShape="0">
              <a:prstClr val="black">
                <a:alpha val="40000"/>
              </a:prstClr>
            </a:outerShdw>
          </a:effectLst>
        </p:grpSpPr>
        <p:sp>
          <p:nvSpPr>
            <p:cNvPr id="681" name="任意多边形 680"/>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2" name="任意多边形 681"/>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3" name="任意多边形 682"/>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84" name="组合 683"/>
          <p:cNvGrpSpPr>
            <a:grpSpLocks noChangeAspect="1"/>
          </p:cNvGrpSpPr>
          <p:nvPr/>
        </p:nvGrpSpPr>
        <p:grpSpPr>
          <a:xfrm rot="5400000" flipH="1">
            <a:off x="6558775" y="4400384"/>
            <a:ext cx="269587" cy="504000"/>
            <a:chOff x="7126413" y="1236032"/>
            <a:chExt cx="434732" cy="812735"/>
          </a:xfrm>
          <a:effectLst>
            <a:outerShdw blurRad="50800" dist="38100" dir="2700000" algn="tl" rotWithShape="0">
              <a:prstClr val="black">
                <a:alpha val="40000"/>
              </a:prstClr>
            </a:outerShdw>
          </a:effectLst>
        </p:grpSpPr>
        <p:sp>
          <p:nvSpPr>
            <p:cNvPr id="685" name="任意多边形 684"/>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6" name="任意多边形 685"/>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7" name="任意多边形 686"/>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88" name="组合 687"/>
          <p:cNvGrpSpPr>
            <a:grpSpLocks noChangeAspect="1"/>
          </p:cNvGrpSpPr>
          <p:nvPr/>
        </p:nvGrpSpPr>
        <p:grpSpPr>
          <a:xfrm rot="17424914" flipH="1">
            <a:off x="6277355" y="4656217"/>
            <a:ext cx="589541" cy="540000"/>
            <a:chOff x="9239239" y="2083554"/>
            <a:chExt cx="144000" cy="131899"/>
          </a:xfrm>
          <a:effectLst>
            <a:outerShdw blurRad="50800" dist="38100" dir="2700000" algn="tl" rotWithShape="0">
              <a:prstClr val="black">
                <a:alpha val="40000"/>
              </a:prstClr>
            </a:outerShdw>
          </a:effectLst>
        </p:grpSpPr>
        <p:sp>
          <p:nvSpPr>
            <p:cNvPr id="689" name="任意多边形 688"/>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0" name="任意多边形 689"/>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1" name="任意多边形 690"/>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3302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92" name="组合 691"/>
          <p:cNvGrpSpPr>
            <a:grpSpLocks noChangeAspect="1"/>
          </p:cNvGrpSpPr>
          <p:nvPr/>
        </p:nvGrpSpPr>
        <p:grpSpPr>
          <a:xfrm rot="1045949" flipH="1">
            <a:off x="5869108" y="4942718"/>
            <a:ext cx="269587" cy="504000"/>
            <a:chOff x="7126413" y="1236032"/>
            <a:chExt cx="434732" cy="812735"/>
          </a:xfrm>
          <a:effectLst>
            <a:outerShdw blurRad="50800" dist="38100" dir="2700000" algn="tl" rotWithShape="0">
              <a:prstClr val="black">
                <a:alpha val="40000"/>
              </a:prstClr>
            </a:outerShdw>
          </a:effectLst>
        </p:grpSpPr>
        <p:sp>
          <p:nvSpPr>
            <p:cNvPr id="693" name="任意多边形 692"/>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4" name="任意多边形 693"/>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5" name="任意多边形 694"/>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96" name="组合 695"/>
          <p:cNvGrpSpPr/>
          <p:nvPr/>
        </p:nvGrpSpPr>
        <p:grpSpPr>
          <a:xfrm>
            <a:off x="6004349" y="4424461"/>
            <a:ext cx="269472" cy="504000"/>
            <a:chOff x="6950671" y="3090599"/>
            <a:chExt cx="269472" cy="504000"/>
          </a:xfrm>
        </p:grpSpPr>
        <p:grpSp>
          <p:nvGrpSpPr>
            <p:cNvPr id="697" name="组合 696"/>
            <p:cNvGrpSpPr>
              <a:grpSpLocks noChangeAspect="1"/>
            </p:cNvGrpSpPr>
            <p:nvPr/>
          </p:nvGrpSpPr>
          <p:grpSpPr>
            <a:xfrm rot="1217924" flipH="1">
              <a:off x="6950671" y="3090599"/>
              <a:ext cx="269472" cy="504000"/>
              <a:chOff x="7126598" y="1236032"/>
              <a:chExt cx="434547" cy="812735"/>
            </a:xfrm>
            <a:effectLst>
              <a:outerShdw blurRad="50800" dist="38100" dir="2700000" algn="tl" rotWithShape="0">
                <a:prstClr val="black">
                  <a:alpha val="40000"/>
                </a:prstClr>
              </a:outerShdw>
            </a:effectLst>
          </p:grpSpPr>
          <p:sp>
            <p:nvSpPr>
              <p:cNvPr id="699" name="任意多边形 698"/>
              <p:cNvSpPr/>
              <p:nvPr/>
            </p:nvSpPr>
            <p:spPr>
              <a:xfrm>
                <a:off x="7126598" y="1236032"/>
                <a:ext cx="434547"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42481 w 434732"/>
                  <a:gd name="connsiteY12" fmla="*/ 273364 h 812735"/>
                  <a:gd name="connsiteX13" fmla="*/ 214981 w 434732"/>
                  <a:gd name="connsiteY13" fmla="*/ 126042 h 812735"/>
                  <a:gd name="connsiteX14" fmla="*/ 243555 w 434732"/>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42481 w 434732"/>
                  <a:gd name="connsiteY12" fmla="*/ 273364 h 812735"/>
                  <a:gd name="connsiteX13" fmla="*/ 200576 w 434732"/>
                  <a:gd name="connsiteY13" fmla="*/ 120713 h 812735"/>
                  <a:gd name="connsiteX14" fmla="*/ 243555 w 434732"/>
                  <a:gd name="connsiteY14" fmla="*/ 49842 h 812735"/>
                  <a:gd name="connsiteX0" fmla="*/ 243370 w 434547"/>
                  <a:gd name="connsiteY0" fmla="*/ 49842 h 812735"/>
                  <a:gd name="connsiteX1" fmla="*/ 286233 w 434547"/>
                  <a:gd name="connsiteY1" fmla="*/ 6980 h 812735"/>
                  <a:gd name="connsiteX2" fmla="*/ 352908 w 434547"/>
                  <a:gd name="connsiteY2" fmla="*/ 6980 h 812735"/>
                  <a:gd name="connsiteX3" fmla="*/ 431490 w 434547"/>
                  <a:gd name="connsiteY3" fmla="*/ 87942 h 812735"/>
                  <a:gd name="connsiteX4" fmla="*/ 410058 w 434547"/>
                  <a:gd name="connsiteY4" fmla="*/ 276061 h 812735"/>
                  <a:gd name="connsiteX5" fmla="*/ 331477 w 434547"/>
                  <a:gd name="connsiteY5" fmla="*/ 433223 h 812735"/>
                  <a:gd name="connsiteX6" fmla="*/ 288615 w 434547"/>
                  <a:gd name="connsiteY6" fmla="*/ 607055 h 812735"/>
                  <a:gd name="connsiteX7" fmla="*/ 207652 w 434547"/>
                  <a:gd name="connsiteY7" fmla="*/ 783267 h 812735"/>
                  <a:gd name="connsiteX8" fmla="*/ 88590 w 434547"/>
                  <a:gd name="connsiteY8" fmla="*/ 807080 h 812735"/>
                  <a:gd name="connsiteX9" fmla="*/ 2865 w 434547"/>
                  <a:gd name="connsiteY9" fmla="*/ 723736 h 812735"/>
                  <a:gd name="connsiteX10" fmla="*/ 26677 w 434547"/>
                  <a:gd name="connsiteY10" fmla="*/ 535617 h 812735"/>
                  <a:gd name="connsiteX11" fmla="*/ 88755 w 434547"/>
                  <a:gd name="connsiteY11" fmla="*/ 396878 h 812735"/>
                  <a:gd name="connsiteX12" fmla="*/ 142296 w 434547"/>
                  <a:gd name="connsiteY12" fmla="*/ 273364 h 812735"/>
                  <a:gd name="connsiteX13" fmla="*/ 200391 w 434547"/>
                  <a:gd name="connsiteY13" fmla="*/ 120713 h 812735"/>
                  <a:gd name="connsiteX14" fmla="*/ 243370 w 434547"/>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547" h="812735">
                    <a:moveTo>
                      <a:pt x="243370" y="49842"/>
                    </a:moveTo>
                    <a:cubicBezTo>
                      <a:pt x="257677" y="30887"/>
                      <a:pt x="268770" y="10949"/>
                      <a:pt x="286233" y="6980"/>
                    </a:cubicBezTo>
                    <a:cubicBezTo>
                      <a:pt x="303696" y="3011"/>
                      <a:pt x="328699" y="-6514"/>
                      <a:pt x="352908" y="6980"/>
                    </a:cubicBezTo>
                    <a:cubicBezTo>
                      <a:pt x="377117" y="20474"/>
                      <a:pt x="421965" y="43095"/>
                      <a:pt x="431490" y="87942"/>
                    </a:cubicBezTo>
                    <a:cubicBezTo>
                      <a:pt x="441015" y="132789"/>
                      <a:pt x="426727" y="218514"/>
                      <a:pt x="410058" y="276061"/>
                    </a:cubicBezTo>
                    <a:cubicBezTo>
                      <a:pt x="393389" y="333608"/>
                      <a:pt x="351717" y="378057"/>
                      <a:pt x="331477" y="433223"/>
                    </a:cubicBezTo>
                    <a:cubicBezTo>
                      <a:pt x="311237" y="488389"/>
                      <a:pt x="309252" y="548714"/>
                      <a:pt x="288615" y="607055"/>
                    </a:cubicBezTo>
                    <a:cubicBezTo>
                      <a:pt x="267978" y="665396"/>
                      <a:pt x="240989" y="749930"/>
                      <a:pt x="207652" y="783267"/>
                    </a:cubicBezTo>
                    <a:cubicBezTo>
                      <a:pt x="174315" y="816604"/>
                      <a:pt x="122721" y="817002"/>
                      <a:pt x="88590" y="807080"/>
                    </a:cubicBezTo>
                    <a:cubicBezTo>
                      <a:pt x="54459" y="797158"/>
                      <a:pt x="13184" y="768980"/>
                      <a:pt x="2865" y="723736"/>
                    </a:cubicBezTo>
                    <a:cubicBezTo>
                      <a:pt x="-7454" y="678492"/>
                      <a:pt x="12362" y="590093"/>
                      <a:pt x="26677" y="535617"/>
                    </a:cubicBezTo>
                    <a:cubicBezTo>
                      <a:pt x="40992" y="481141"/>
                      <a:pt x="69485" y="440587"/>
                      <a:pt x="88755" y="396878"/>
                    </a:cubicBezTo>
                    <a:cubicBezTo>
                      <a:pt x="108025" y="353169"/>
                      <a:pt x="123246" y="320592"/>
                      <a:pt x="142296" y="273364"/>
                    </a:cubicBezTo>
                    <a:cubicBezTo>
                      <a:pt x="161346" y="226136"/>
                      <a:pt x="183545" y="157967"/>
                      <a:pt x="200391" y="120713"/>
                    </a:cubicBezTo>
                    <a:cubicBezTo>
                      <a:pt x="217237" y="83459"/>
                      <a:pt x="229063" y="68798"/>
                      <a:pt x="243370"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0" name="任意多边形 699"/>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1" name="任意多边形 700"/>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98" name="椭圆 639"/>
            <p:cNvSpPr/>
            <p:nvPr/>
          </p:nvSpPr>
          <p:spPr>
            <a:xfrm>
              <a:off x="7079079" y="3154305"/>
              <a:ext cx="85494" cy="388990"/>
            </a:xfrm>
            <a:custGeom>
              <a:avLst/>
              <a:gdLst>
                <a:gd name="connsiteX0" fmla="*/ 0 w 59153"/>
                <a:gd name="connsiteY0" fmla="*/ 171203 h 342405"/>
                <a:gd name="connsiteX1" fmla="*/ 29577 w 59153"/>
                <a:gd name="connsiteY1" fmla="*/ 0 h 342405"/>
                <a:gd name="connsiteX2" fmla="*/ 59154 w 59153"/>
                <a:gd name="connsiteY2" fmla="*/ 171203 h 342405"/>
                <a:gd name="connsiteX3" fmla="*/ 29577 w 59153"/>
                <a:gd name="connsiteY3" fmla="*/ 342406 h 342405"/>
                <a:gd name="connsiteX4" fmla="*/ 0 w 59153"/>
                <a:gd name="connsiteY4" fmla="*/ 171203 h 342405"/>
                <a:gd name="connsiteX0" fmla="*/ 0 w 66298"/>
                <a:gd name="connsiteY0" fmla="*/ 168823 h 342408"/>
                <a:gd name="connsiteX1" fmla="*/ 36721 w 66298"/>
                <a:gd name="connsiteY1" fmla="*/ 1 h 342408"/>
                <a:gd name="connsiteX2" fmla="*/ 66298 w 66298"/>
                <a:gd name="connsiteY2" fmla="*/ 171204 h 342408"/>
                <a:gd name="connsiteX3" fmla="*/ 36721 w 66298"/>
                <a:gd name="connsiteY3" fmla="*/ 342407 h 342408"/>
                <a:gd name="connsiteX4" fmla="*/ 0 w 66298"/>
                <a:gd name="connsiteY4" fmla="*/ 168823 h 342408"/>
                <a:gd name="connsiteX0" fmla="*/ 0 w 71060"/>
                <a:gd name="connsiteY0" fmla="*/ 168823 h 342408"/>
                <a:gd name="connsiteX1" fmla="*/ 36721 w 71060"/>
                <a:gd name="connsiteY1" fmla="*/ 1 h 342408"/>
                <a:gd name="connsiteX2" fmla="*/ 71060 w 71060"/>
                <a:gd name="connsiteY2" fmla="*/ 171204 h 342408"/>
                <a:gd name="connsiteX3" fmla="*/ 36721 w 71060"/>
                <a:gd name="connsiteY3" fmla="*/ 342407 h 342408"/>
                <a:gd name="connsiteX4" fmla="*/ 0 w 71060"/>
                <a:gd name="connsiteY4" fmla="*/ 168823 h 342408"/>
                <a:gd name="connsiteX0" fmla="*/ 0 w 78203"/>
                <a:gd name="connsiteY0" fmla="*/ 168823 h 342408"/>
                <a:gd name="connsiteX1" fmla="*/ 36721 w 78203"/>
                <a:gd name="connsiteY1" fmla="*/ 1 h 342408"/>
                <a:gd name="connsiteX2" fmla="*/ 78203 w 78203"/>
                <a:gd name="connsiteY2" fmla="*/ 171204 h 342408"/>
                <a:gd name="connsiteX3" fmla="*/ 36721 w 78203"/>
                <a:gd name="connsiteY3" fmla="*/ 342407 h 342408"/>
                <a:gd name="connsiteX4" fmla="*/ 0 w 78203"/>
                <a:gd name="connsiteY4" fmla="*/ 168823 h 3424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203" h="342408">
                  <a:moveTo>
                    <a:pt x="0" y="168823"/>
                  </a:moveTo>
                  <a:cubicBezTo>
                    <a:pt x="0" y="74270"/>
                    <a:pt x="23687" y="-396"/>
                    <a:pt x="36721" y="1"/>
                  </a:cubicBezTo>
                  <a:cubicBezTo>
                    <a:pt x="49755" y="398"/>
                    <a:pt x="78203" y="76651"/>
                    <a:pt x="78203" y="171204"/>
                  </a:cubicBezTo>
                  <a:cubicBezTo>
                    <a:pt x="78203" y="265757"/>
                    <a:pt x="49755" y="342804"/>
                    <a:pt x="36721" y="342407"/>
                  </a:cubicBezTo>
                  <a:cubicBezTo>
                    <a:pt x="23687" y="342010"/>
                    <a:pt x="0" y="263376"/>
                    <a:pt x="0" y="168823"/>
                  </a:cubicBezTo>
                  <a:close/>
                </a:path>
              </a:pathLst>
            </a:custGeom>
            <a:solidFill>
              <a:srgbClr val="BA1E19"/>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702" name="组合 701"/>
          <p:cNvGrpSpPr>
            <a:grpSpLocks noChangeAspect="1"/>
          </p:cNvGrpSpPr>
          <p:nvPr/>
        </p:nvGrpSpPr>
        <p:grpSpPr>
          <a:xfrm rot="17545283">
            <a:off x="6657085" y="5554123"/>
            <a:ext cx="508890" cy="504000"/>
            <a:chOff x="6788929" y="3582789"/>
            <a:chExt cx="1126398" cy="1115611"/>
          </a:xfrm>
          <a:effectLst>
            <a:outerShdw blurRad="50800" dist="38100" dir="2700000" algn="tl" rotWithShape="0">
              <a:prstClr val="black">
                <a:alpha val="40000"/>
              </a:prstClr>
            </a:outerShdw>
          </a:effectLst>
        </p:grpSpPr>
        <p:sp>
          <p:nvSpPr>
            <p:cNvPr id="703" name="任意多边形 702"/>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4" name="任意多边形 703"/>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90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5" name="任意多边形 704"/>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6" name="任意多边形 705"/>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90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07" name="组合 706"/>
          <p:cNvGrpSpPr>
            <a:grpSpLocks noChangeAspect="1"/>
          </p:cNvGrpSpPr>
          <p:nvPr/>
        </p:nvGrpSpPr>
        <p:grpSpPr>
          <a:xfrm rot="19767386">
            <a:off x="6173128" y="5967697"/>
            <a:ext cx="508890" cy="504000"/>
            <a:chOff x="6788929" y="3582789"/>
            <a:chExt cx="1126398" cy="1115611"/>
          </a:xfrm>
          <a:effectLst>
            <a:outerShdw blurRad="50800" dist="38100" dir="2700000" algn="tl" rotWithShape="0">
              <a:prstClr val="black">
                <a:alpha val="40000"/>
              </a:prstClr>
            </a:outerShdw>
          </a:effectLst>
        </p:grpSpPr>
        <p:sp>
          <p:nvSpPr>
            <p:cNvPr id="708" name="任意多边形 707"/>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9" name="任意多边形 708"/>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90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0" name="任意多边形 709"/>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1" name="任意多边形 710"/>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90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12" name="组合 711"/>
          <p:cNvGrpSpPr>
            <a:grpSpLocks noChangeAspect="1"/>
          </p:cNvGrpSpPr>
          <p:nvPr/>
        </p:nvGrpSpPr>
        <p:grpSpPr>
          <a:xfrm rot="12480511" flipH="1">
            <a:off x="5569433" y="5735313"/>
            <a:ext cx="589541" cy="540000"/>
            <a:chOff x="9239239" y="2083554"/>
            <a:chExt cx="144000" cy="131899"/>
          </a:xfrm>
          <a:effectLst>
            <a:outerShdw blurRad="50800" dist="38100" dir="2700000" algn="tl" rotWithShape="0">
              <a:prstClr val="black">
                <a:alpha val="40000"/>
              </a:prstClr>
            </a:outerShdw>
          </a:effectLst>
        </p:grpSpPr>
        <p:sp>
          <p:nvSpPr>
            <p:cNvPr id="713" name="任意多边形 712"/>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4" name="任意多边形 713"/>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5" name="任意多边形 714"/>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3302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16" name="组合 715"/>
          <p:cNvGrpSpPr>
            <a:grpSpLocks noChangeAspect="1"/>
          </p:cNvGrpSpPr>
          <p:nvPr/>
        </p:nvGrpSpPr>
        <p:grpSpPr>
          <a:xfrm rot="394913">
            <a:off x="5563356" y="6042011"/>
            <a:ext cx="508890" cy="504000"/>
            <a:chOff x="6788929" y="3582789"/>
            <a:chExt cx="1126398" cy="1115611"/>
          </a:xfrm>
          <a:effectLst>
            <a:outerShdw blurRad="50800" dist="38100" dir="2700000" algn="tl" rotWithShape="0">
              <a:prstClr val="black">
                <a:alpha val="40000"/>
              </a:prstClr>
            </a:outerShdw>
          </a:effectLst>
        </p:grpSpPr>
        <p:sp>
          <p:nvSpPr>
            <p:cNvPr id="717" name="任意多边形 716"/>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8" name="任意多边形 717"/>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190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9" name="任意多边形 718"/>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0" name="任意多边形 719"/>
            <p:cNvSpPr>
              <a:spLocks/>
            </p:cNvSpPr>
            <p:nvPr/>
          </p:nvSpPr>
          <p:spPr>
            <a:xfrm rot="300000">
              <a:off x="6993749" y="3758922"/>
              <a:ext cx="878090" cy="716101"/>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 name="connsiteX0" fmla="*/ 71989 w 658854"/>
                <a:gd name="connsiteY0" fmla="*/ 269363 h 648972"/>
                <a:gd name="connsiteX1" fmla="*/ 207298 w 658854"/>
                <a:gd name="connsiteY1" fmla="*/ 471070 h 648972"/>
                <a:gd name="connsiteX2" fmla="*/ 479183 w 658854"/>
                <a:gd name="connsiteY2" fmla="*/ 628931 h 648972"/>
                <a:gd name="connsiteX3" fmla="*/ 655396 w 658854"/>
                <a:gd name="connsiteY3" fmla="*/ 640838 h 648972"/>
                <a:gd name="connsiteX4" fmla="*/ 576815 w 658854"/>
                <a:gd name="connsiteY4" fmla="*/ 574163 h 648972"/>
                <a:gd name="connsiteX5" fmla="*/ 348215 w 658854"/>
                <a:gd name="connsiteY5" fmla="*/ 445576 h 648972"/>
                <a:gd name="connsiteX6" fmla="*/ 150570 w 658854"/>
                <a:gd name="connsiteY6" fmla="*/ 243170 h 648972"/>
                <a:gd name="connsiteX7" fmla="*/ 60084 w 658854"/>
                <a:gd name="connsiteY7" fmla="*/ 102675 h 648972"/>
                <a:gd name="connsiteX8" fmla="*/ 14839 w 658854"/>
                <a:gd name="connsiteY8" fmla="*/ 282 h 648972"/>
                <a:gd name="connsiteX9" fmla="*/ 2933 w 658854"/>
                <a:gd name="connsiteY9" fmla="*/ 133632 h 648972"/>
                <a:gd name="connsiteX10" fmla="*/ 71989 w 658854"/>
                <a:gd name="connsiteY10" fmla="*/ 269363 h 648972"/>
                <a:gd name="connsiteX0" fmla="*/ 66664 w 658524"/>
                <a:gd name="connsiteY0" fmla="*/ 275496 h 648972"/>
                <a:gd name="connsiteX1" fmla="*/ 206968 w 658524"/>
                <a:gd name="connsiteY1" fmla="*/ 471070 h 648972"/>
                <a:gd name="connsiteX2" fmla="*/ 478853 w 658524"/>
                <a:gd name="connsiteY2" fmla="*/ 628931 h 648972"/>
                <a:gd name="connsiteX3" fmla="*/ 655066 w 658524"/>
                <a:gd name="connsiteY3" fmla="*/ 640838 h 648972"/>
                <a:gd name="connsiteX4" fmla="*/ 576485 w 658524"/>
                <a:gd name="connsiteY4" fmla="*/ 574163 h 648972"/>
                <a:gd name="connsiteX5" fmla="*/ 347885 w 658524"/>
                <a:gd name="connsiteY5" fmla="*/ 445576 h 648972"/>
                <a:gd name="connsiteX6" fmla="*/ 150240 w 658524"/>
                <a:gd name="connsiteY6" fmla="*/ 243170 h 648972"/>
                <a:gd name="connsiteX7" fmla="*/ 59754 w 658524"/>
                <a:gd name="connsiteY7" fmla="*/ 102675 h 648972"/>
                <a:gd name="connsiteX8" fmla="*/ 14509 w 658524"/>
                <a:gd name="connsiteY8" fmla="*/ 282 h 648972"/>
                <a:gd name="connsiteX9" fmla="*/ 2603 w 658524"/>
                <a:gd name="connsiteY9" fmla="*/ 133632 h 648972"/>
                <a:gd name="connsiteX10" fmla="*/ 66664 w 658524"/>
                <a:gd name="connsiteY10" fmla="*/ 275496 h 648972"/>
                <a:gd name="connsiteX0" fmla="*/ 66664 w 659627"/>
                <a:gd name="connsiteY0" fmla="*/ 275496 h 649087"/>
                <a:gd name="connsiteX1" fmla="*/ 206968 w 659627"/>
                <a:gd name="connsiteY1" fmla="*/ 471070 h 649087"/>
                <a:gd name="connsiteX2" fmla="*/ 458686 w 659627"/>
                <a:gd name="connsiteY2" fmla="*/ 629150 h 649087"/>
                <a:gd name="connsiteX3" fmla="*/ 655066 w 659627"/>
                <a:gd name="connsiteY3" fmla="*/ 640838 h 649087"/>
                <a:gd name="connsiteX4" fmla="*/ 576485 w 659627"/>
                <a:gd name="connsiteY4" fmla="*/ 574163 h 649087"/>
                <a:gd name="connsiteX5" fmla="*/ 347885 w 659627"/>
                <a:gd name="connsiteY5" fmla="*/ 445576 h 649087"/>
                <a:gd name="connsiteX6" fmla="*/ 150240 w 659627"/>
                <a:gd name="connsiteY6" fmla="*/ 243170 h 649087"/>
                <a:gd name="connsiteX7" fmla="*/ 59754 w 659627"/>
                <a:gd name="connsiteY7" fmla="*/ 102675 h 649087"/>
                <a:gd name="connsiteX8" fmla="*/ 14509 w 659627"/>
                <a:gd name="connsiteY8" fmla="*/ 282 h 649087"/>
                <a:gd name="connsiteX9" fmla="*/ 2603 w 659627"/>
                <a:gd name="connsiteY9" fmla="*/ 133632 h 649087"/>
                <a:gd name="connsiteX10" fmla="*/ 66664 w 659627"/>
                <a:gd name="connsiteY10" fmla="*/ 275496 h 649087"/>
                <a:gd name="connsiteX0" fmla="*/ 66664 w 660031"/>
                <a:gd name="connsiteY0" fmla="*/ 275496 h 649087"/>
                <a:gd name="connsiteX1" fmla="*/ 206968 w 660031"/>
                <a:gd name="connsiteY1" fmla="*/ 471070 h 649087"/>
                <a:gd name="connsiteX2" fmla="*/ 458686 w 660031"/>
                <a:gd name="connsiteY2" fmla="*/ 629150 h 649087"/>
                <a:gd name="connsiteX3" fmla="*/ 655066 w 660031"/>
                <a:gd name="connsiteY3" fmla="*/ 640838 h 649087"/>
                <a:gd name="connsiteX4" fmla="*/ 576485 w 660031"/>
                <a:gd name="connsiteY4" fmla="*/ 574163 h 649087"/>
                <a:gd name="connsiteX5" fmla="*/ 312546 w 660031"/>
                <a:gd name="connsiteY5" fmla="*/ 439882 h 649087"/>
                <a:gd name="connsiteX6" fmla="*/ 150240 w 660031"/>
                <a:gd name="connsiteY6" fmla="*/ 243170 h 649087"/>
                <a:gd name="connsiteX7" fmla="*/ 59754 w 660031"/>
                <a:gd name="connsiteY7" fmla="*/ 102675 h 649087"/>
                <a:gd name="connsiteX8" fmla="*/ 14509 w 660031"/>
                <a:gd name="connsiteY8" fmla="*/ 282 h 649087"/>
                <a:gd name="connsiteX9" fmla="*/ 2603 w 660031"/>
                <a:gd name="connsiteY9" fmla="*/ 133632 h 649087"/>
                <a:gd name="connsiteX10" fmla="*/ 66664 w 660031"/>
                <a:gd name="connsiteY10" fmla="*/ 275496 h 649087"/>
                <a:gd name="connsiteX0" fmla="*/ 66664 w 660031"/>
                <a:gd name="connsiteY0" fmla="*/ 275504 h 649095"/>
                <a:gd name="connsiteX1" fmla="*/ 206968 w 660031"/>
                <a:gd name="connsiteY1" fmla="*/ 471078 h 649095"/>
                <a:gd name="connsiteX2" fmla="*/ 458686 w 660031"/>
                <a:gd name="connsiteY2" fmla="*/ 629158 h 649095"/>
                <a:gd name="connsiteX3" fmla="*/ 655066 w 660031"/>
                <a:gd name="connsiteY3" fmla="*/ 640846 h 649095"/>
                <a:gd name="connsiteX4" fmla="*/ 576485 w 660031"/>
                <a:gd name="connsiteY4" fmla="*/ 574171 h 649095"/>
                <a:gd name="connsiteX5" fmla="*/ 312546 w 660031"/>
                <a:gd name="connsiteY5" fmla="*/ 439890 h 649095"/>
                <a:gd name="connsiteX6" fmla="*/ 135207 w 660031"/>
                <a:gd name="connsiteY6" fmla="*/ 255501 h 649095"/>
                <a:gd name="connsiteX7" fmla="*/ 59754 w 660031"/>
                <a:gd name="connsiteY7" fmla="*/ 102683 h 649095"/>
                <a:gd name="connsiteX8" fmla="*/ 14509 w 660031"/>
                <a:gd name="connsiteY8" fmla="*/ 290 h 649095"/>
                <a:gd name="connsiteX9" fmla="*/ 2603 w 660031"/>
                <a:gd name="connsiteY9" fmla="*/ 133640 h 649095"/>
                <a:gd name="connsiteX10" fmla="*/ 66664 w 660031"/>
                <a:gd name="connsiteY10" fmla="*/ 275504 h 649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0031" h="649095">
                  <a:moveTo>
                    <a:pt x="66664" y="275504"/>
                  </a:moveTo>
                  <a:cubicBezTo>
                    <a:pt x="100725" y="331744"/>
                    <a:pt x="141631" y="412136"/>
                    <a:pt x="206968" y="471078"/>
                  </a:cubicBezTo>
                  <a:cubicBezTo>
                    <a:pt x="272305" y="530020"/>
                    <a:pt x="384003" y="600863"/>
                    <a:pt x="458686" y="629158"/>
                  </a:cubicBezTo>
                  <a:cubicBezTo>
                    <a:pt x="533369" y="657453"/>
                    <a:pt x="635433" y="650010"/>
                    <a:pt x="655066" y="640846"/>
                  </a:cubicBezTo>
                  <a:cubicBezTo>
                    <a:pt x="674699" y="631682"/>
                    <a:pt x="633572" y="607664"/>
                    <a:pt x="576485" y="574171"/>
                  </a:cubicBezTo>
                  <a:cubicBezTo>
                    <a:pt x="519398" y="540678"/>
                    <a:pt x="386092" y="493002"/>
                    <a:pt x="312546" y="439890"/>
                  </a:cubicBezTo>
                  <a:cubicBezTo>
                    <a:pt x="239000" y="386778"/>
                    <a:pt x="177339" y="311702"/>
                    <a:pt x="135207" y="255501"/>
                  </a:cubicBezTo>
                  <a:cubicBezTo>
                    <a:pt x="93075" y="199300"/>
                    <a:pt x="79870" y="145218"/>
                    <a:pt x="59754" y="102683"/>
                  </a:cubicBezTo>
                  <a:cubicBezTo>
                    <a:pt x="39638" y="60148"/>
                    <a:pt x="19668" y="-4869"/>
                    <a:pt x="14509" y="290"/>
                  </a:cubicBezTo>
                  <a:cubicBezTo>
                    <a:pt x="9350" y="5449"/>
                    <a:pt x="-6089" y="87771"/>
                    <a:pt x="2603" y="133640"/>
                  </a:cubicBezTo>
                  <a:cubicBezTo>
                    <a:pt x="11295" y="179509"/>
                    <a:pt x="32603" y="219264"/>
                    <a:pt x="66664" y="275504"/>
                  </a:cubicBezTo>
                  <a:close/>
                </a:path>
              </a:pathLst>
            </a:custGeom>
            <a:solidFill>
              <a:schemeClr val="bg1"/>
            </a:solidFill>
            <a:ln>
              <a:noFill/>
            </a:ln>
            <a:effectLst>
              <a:softEdge rad="190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21" name="组合 720"/>
          <p:cNvGrpSpPr/>
          <p:nvPr/>
        </p:nvGrpSpPr>
        <p:grpSpPr>
          <a:xfrm rot="18611901" flipH="1">
            <a:off x="5557529" y="3708082"/>
            <a:ext cx="325661" cy="412054"/>
            <a:chOff x="5624254" y="3247248"/>
            <a:chExt cx="325661" cy="412054"/>
          </a:xfrm>
        </p:grpSpPr>
        <p:sp>
          <p:nvSpPr>
            <p:cNvPr id="722" name="任意多边形 721"/>
            <p:cNvSpPr/>
            <p:nvPr/>
          </p:nvSpPr>
          <p:spPr>
            <a:xfrm>
              <a:off x="5624254" y="3264003"/>
              <a:ext cx="325661" cy="39529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661" h="395299">
                  <a:moveTo>
                    <a:pt x="164565" y="34027"/>
                  </a:moveTo>
                  <a:cubicBezTo>
                    <a:pt x="199490" y="54665"/>
                    <a:pt x="236399" y="92765"/>
                    <a:pt x="262196" y="124515"/>
                  </a:cubicBezTo>
                  <a:cubicBezTo>
                    <a:pt x="287993" y="156265"/>
                    <a:pt x="310615" y="189999"/>
                    <a:pt x="319346" y="224527"/>
                  </a:cubicBezTo>
                  <a:cubicBezTo>
                    <a:pt x="328077" y="259055"/>
                    <a:pt x="328871" y="303506"/>
                    <a:pt x="314584" y="331684"/>
                  </a:cubicBezTo>
                  <a:cubicBezTo>
                    <a:pt x="300297" y="359862"/>
                    <a:pt x="264577" y="386452"/>
                    <a:pt x="233621" y="393596"/>
                  </a:cubicBezTo>
                  <a:cubicBezTo>
                    <a:pt x="202665" y="400740"/>
                    <a:pt x="146308" y="383674"/>
                    <a:pt x="128846" y="374546"/>
                  </a:cubicBezTo>
                  <a:cubicBezTo>
                    <a:pt x="111383" y="365418"/>
                    <a:pt x="122099" y="345971"/>
                    <a:pt x="128846" y="338827"/>
                  </a:cubicBezTo>
                  <a:cubicBezTo>
                    <a:pt x="135593" y="331683"/>
                    <a:pt x="156230" y="335256"/>
                    <a:pt x="169327" y="331684"/>
                  </a:cubicBezTo>
                  <a:cubicBezTo>
                    <a:pt x="182424" y="328112"/>
                    <a:pt x="204252" y="333668"/>
                    <a:pt x="207427" y="317396"/>
                  </a:cubicBezTo>
                  <a:cubicBezTo>
                    <a:pt x="210602" y="301124"/>
                    <a:pt x="199489" y="259849"/>
                    <a:pt x="188377" y="234052"/>
                  </a:cubicBezTo>
                  <a:cubicBezTo>
                    <a:pt x="177265" y="208255"/>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3" name="任意多边形 722"/>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5" name="组合 4"/>
          <p:cNvGrpSpPr/>
          <p:nvPr/>
        </p:nvGrpSpPr>
        <p:grpSpPr>
          <a:xfrm>
            <a:off x="5782987" y="3841504"/>
            <a:ext cx="284912" cy="389757"/>
            <a:chOff x="5724108" y="4115787"/>
            <a:chExt cx="284912" cy="389757"/>
          </a:xfrm>
        </p:grpSpPr>
        <p:sp>
          <p:nvSpPr>
            <p:cNvPr id="3" name="任意多边形 2"/>
            <p:cNvSpPr/>
            <p:nvPr/>
          </p:nvSpPr>
          <p:spPr>
            <a:xfrm>
              <a:off x="5740925" y="4125804"/>
              <a:ext cx="246080" cy="379740"/>
            </a:xfrm>
            <a:custGeom>
              <a:avLst/>
              <a:gdLst>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2734 w 239703"/>
                <a:gd name="connsiteY11" fmla="*/ 106938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0353 w 239703"/>
                <a:gd name="connsiteY11" fmla="*/ 116463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77484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65578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7469 w 238745"/>
                <a:gd name="connsiteY0" fmla="*/ 137894 h 397674"/>
                <a:gd name="connsiteX1" fmla="*/ 59857 w 238745"/>
                <a:gd name="connsiteY1" fmla="*/ 25976 h 397674"/>
                <a:gd name="connsiteX2" fmla="*/ 193207 w 238745"/>
                <a:gd name="connsiteY2" fmla="*/ 2163 h 397674"/>
                <a:gd name="connsiteX3" fmla="*/ 238451 w 238745"/>
                <a:gd name="connsiteY3" fmla="*/ 64076 h 397674"/>
                <a:gd name="connsiteX4" fmla="*/ 209876 w 238745"/>
                <a:gd name="connsiteY4" fmla="*/ 195044 h 397674"/>
                <a:gd name="connsiteX5" fmla="*/ 155107 w 238745"/>
                <a:gd name="connsiteY5" fmla="*/ 328394 h 397674"/>
                <a:gd name="connsiteX6" fmla="*/ 64620 w 238745"/>
                <a:gd name="connsiteY6" fmla="*/ 397451 h 397674"/>
                <a:gd name="connsiteX7" fmla="*/ 59857 w 238745"/>
                <a:gd name="connsiteY7" fmla="*/ 347444 h 397674"/>
                <a:gd name="connsiteX8" fmla="*/ 67001 w 238745"/>
                <a:gd name="connsiteY8" fmla="*/ 266482 h 397674"/>
                <a:gd name="connsiteX9" fmla="*/ 67001 w 238745"/>
                <a:gd name="connsiteY9" fmla="*/ 192663 h 397674"/>
                <a:gd name="connsiteX10" fmla="*/ 133676 w 238745"/>
                <a:gd name="connsiteY10" fmla="*/ 137894 h 397674"/>
                <a:gd name="connsiteX11" fmla="*/ 169395 w 238745"/>
                <a:gd name="connsiteY11" fmla="*/ 116463 h 397674"/>
                <a:gd name="connsiteX12" fmla="*/ 207494 w 238745"/>
                <a:gd name="connsiteY12" fmla="*/ 128369 h 397674"/>
                <a:gd name="connsiteX13" fmla="*/ 181301 w 238745"/>
                <a:gd name="connsiteY13" fmla="*/ 111701 h 397674"/>
                <a:gd name="connsiteX14" fmla="*/ 105101 w 238745"/>
                <a:gd name="connsiteY14" fmla="*/ 154563 h 397674"/>
                <a:gd name="connsiteX15" fmla="*/ 74145 w 238745"/>
                <a:gd name="connsiteY15" fmla="*/ 206951 h 397674"/>
                <a:gd name="connsiteX16" fmla="*/ 7469 w 238745"/>
                <a:gd name="connsiteY16" fmla="*/ 190282 h 397674"/>
                <a:gd name="connsiteX17" fmla="*/ 7469 w 238745"/>
                <a:gd name="connsiteY17" fmla="*/ 137894 h 397674"/>
                <a:gd name="connsiteX0" fmla="*/ 6549 w 237825"/>
                <a:gd name="connsiteY0" fmla="*/ 137894 h 397674"/>
                <a:gd name="connsiteX1" fmla="*/ 58937 w 237825"/>
                <a:gd name="connsiteY1" fmla="*/ 25976 h 397674"/>
                <a:gd name="connsiteX2" fmla="*/ 192287 w 237825"/>
                <a:gd name="connsiteY2" fmla="*/ 2163 h 397674"/>
                <a:gd name="connsiteX3" fmla="*/ 237531 w 237825"/>
                <a:gd name="connsiteY3" fmla="*/ 64076 h 397674"/>
                <a:gd name="connsiteX4" fmla="*/ 208956 w 237825"/>
                <a:gd name="connsiteY4" fmla="*/ 195044 h 397674"/>
                <a:gd name="connsiteX5" fmla="*/ 154187 w 237825"/>
                <a:gd name="connsiteY5" fmla="*/ 328394 h 397674"/>
                <a:gd name="connsiteX6" fmla="*/ 63700 w 237825"/>
                <a:gd name="connsiteY6" fmla="*/ 397451 h 397674"/>
                <a:gd name="connsiteX7" fmla="*/ 58937 w 237825"/>
                <a:gd name="connsiteY7" fmla="*/ 347444 h 397674"/>
                <a:gd name="connsiteX8" fmla="*/ 66081 w 237825"/>
                <a:gd name="connsiteY8" fmla="*/ 266482 h 397674"/>
                <a:gd name="connsiteX9" fmla="*/ 66081 w 237825"/>
                <a:gd name="connsiteY9" fmla="*/ 192663 h 397674"/>
                <a:gd name="connsiteX10" fmla="*/ 132756 w 237825"/>
                <a:gd name="connsiteY10" fmla="*/ 137894 h 397674"/>
                <a:gd name="connsiteX11" fmla="*/ 168475 w 237825"/>
                <a:gd name="connsiteY11" fmla="*/ 116463 h 397674"/>
                <a:gd name="connsiteX12" fmla="*/ 206574 w 237825"/>
                <a:gd name="connsiteY12" fmla="*/ 128369 h 397674"/>
                <a:gd name="connsiteX13" fmla="*/ 180381 w 237825"/>
                <a:gd name="connsiteY13" fmla="*/ 111701 h 397674"/>
                <a:gd name="connsiteX14" fmla="*/ 104181 w 237825"/>
                <a:gd name="connsiteY14" fmla="*/ 154563 h 397674"/>
                <a:gd name="connsiteX15" fmla="*/ 58937 w 237825"/>
                <a:gd name="connsiteY15" fmla="*/ 192663 h 397674"/>
                <a:gd name="connsiteX16" fmla="*/ 6549 w 237825"/>
                <a:gd name="connsiteY16" fmla="*/ 190282 h 397674"/>
                <a:gd name="connsiteX17" fmla="*/ 6549 w 237825"/>
                <a:gd name="connsiteY17" fmla="*/ 137894 h 397674"/>
                <a:gd name="connsiteX0" fmla="*/ 6549 w 237825"/>
                <a:gd name="connsiteY0" fmla="*/ 137894 h 397657"/>
                <a:gd name="connsiteX1" fmla="*/ 58937 w 237825"/>
                <a:gd name="connsiteY1" fmla="*/ 25976 h 397657"/>
                <a:gd name="connsiteX2" fmla="*/ 192287 w 237825"/>
                <a:gd name="connsiteY2" fmla="*/ 2163 h 397657"/>
                <a:gd name="connsiteX3" fmla="*/ 237531 w 237825"/>
                <a:gd name="connsiteY3" fmla="*/ 64076 h 397657"/>
                <a:gd name="connsiteX4" fmla="*/ 208956 w 237825"/>
                <a:gd name="connsiteY4" fmla="*/ 195044 h 397657"/>
                <a:gd name="connsiteX5" fmla="*/ 154187 w 237825"/>
                <a:gd name="connsiteY5" fmla="*/ 328394 h 397657"/>
                <a:gd name="connsiteX6" fmla="*/ 63700 w 237825"/>
                <a:gd name="connsiteY6" fmla="*/ 397451 h 397657"/>
                <a:gd name="connsiteX7" fmla="*/ 58937 w 237825"/>
                <a:gd name="connsiteY7" fmla="*/ 347444 h 397657"/>
                <a:gd name="connsiteX8" fmla="*/ 66081 w 237825"/>
                <a:gd name="connsiteY8" fmla="*/ 283151 h 397657"/>
                <a:gd name="connsiteX9" fmla="*/ 66081 w 237825"/>
                <a:gd name="connsiteY9" fmla="*/ 192663 h 397657"/>
                <a:gd name="connsiteX10" fmla="*/ 132756 w 237825"/>
                <a:gd name="connsiteY10" fmla="*/ 137894 h 397657"/>
                <a:gd name="connsiteX11" fmla="*/ 168475 w 237825"/>
                <a:gd name="connsiteY11" fmla="*/ 116463 h 397657"/>
                <a:gd name="connsiteX12" fmla="*/ 206574 w 237825"/>
                <a:gd name="connsiteY12" fmla="*/ 128369 h 397657"/>
                <a:gd name="connsiteX13" fmla="*/ 180381 w 237825"/>
                <a:gd name="connsiteY13" fmla="*/ 111701 h 397657"/>
                <a:gd name="connsiteX14" fmla="*/ 104181 w 237825"/>
                <a:gd name="connsiteY14" fmla="*/ 154563 h 397657"/>
                <a:gd name="connsiteX15" fmla="*/ 58937 w 237825"/>
                <a:gd name="connsiteY15" fmla="*/ 192663 h 397657"/>
                <a:gd name="connsiteX16" fmla="*/ 6549 w 237825"/>
                <a:gd name="connsiteY16" fmla="*/ 190282 h 397657"/>
                <a:gd name="connsiteX17" fmla="*/ 6549 w 237825"/>
                <a:gd name="connsiteY17" fmla="*/ 137894 h 397657"/>
                <a:gd name="connsiteX0" fmla="*/ 6549 w 237825"/>
                <a:gd name="connsiteY0" fmla="*/ 137894 h 397602"/>
                <a:gd name="connsiteX1" fmla="*/ 58937 w 237825"/>
                <a:gd name="connsiteY1" fmla="*/ 25976 h 397602"/>
                <a:gd name="connsiteX2" fmla="*/ 192287 w 237825"/>
                <a:gd name="connsiteY2" fmla="*/ 2163 h 397602"/>
                <a:gd name="connsiteX3" fmla="*/ 237531 w 237825"/>
                <a:gd name="connsiteY3" fmla="*/ 64076 h 397602"/>
                <a:gd name="connsiteX4" fmla="*/ 208956 w 237825"/>
                <a:gd name="connsiteY4" fmla="*/ 195044 h 397602"/>
                <a:gd name="connsiteX5" fmla="*/ 154187 w 237825"/>
                <a:gd name="connsiteY5" fmla="*/ 328394 h 397602"/>
                <a:gd name="connsiteX6" fmla="*/ 63700 w 237825"/>
                <a:gd name="connsiteY6" fmla="*/ 397451 h 397602"/>
                <a:gd name="connsiteX7" fmla="*/ 51793 w 237825"/>
                <a:gd name="connsiteY7" fmla="*/ 345063 h 397602"/>
                <a:gd name="connsiteX8" fmla="*/ 66081 w 237825"/>
                <a:gd name="connsiteY8" fmla="*/ 283151 h 397602"/>
                <a:gd name="connsiteX9" fmla="*/ 66081 w 237825"/>
                <a:gd name="connsiteY9" fmla="*/ 192663 h 397602"/>
                <a:gd name="connsiteX10" fmla="*/ 132756 w 237825"/>
                <a:gd name="connsiteY10" fmla="*/ 137894 h 397602"/>
                <a:gd name="connsiteX11" fmla="*/ 168475 w 237825"/>
                <a:gd name="connsiteY11" fmla="*/ 116463 h 397602"/>
                <a:gd name="connsiteX12" fmla="*/ 206574 w 237825"/>
                <a:gd name="connsiteY12" fmla="*/ 128369 h 397602"/>
                <a:gd name="connsiteX13" fmla="*/ 180381 w 237825"/>
                <a:gd name="connsiteY13" fmla="*/ 111701 h 397602"/>
                <a:gd name="connsiteX14" fmla="*/ 104181 w 237825"/>
                <a:gd name="connsiteY14" fmla="*/ 154563 h 397602"/>
                <a:gd name="connsiteX15" fmla="*/ 58937 w 237825"/>
                <a:gd name="connsiteY15" fmla="*/ 192663 h 397602"/>
                <a:gd name="connsiteX16" fmla="*/ 6549 w 237825"/>
                <a:gd name="connsiteY16" fmla="*/ 190282 h 397602"/>
                <a:gd name="connsiteX17" fmla="*/ 6549 w 237825"/>
                <a:gd name="connsiteY17" fmla="*/ 137894 h 397602"/>
                <a:gd name="connsiteX0" fmla="*/ 6549 w 237825"/>
                <a:gd name="connsiteY0" fmla="*/ 137894 h 390487"/>
                <a:gd name="connsiteX1" fmla="*/ 58937 w 237825"/>
                <a:gd name="connsiteY1" fmla="*/ 25976 h 390487"/>
                <a:gd name="connsiteX2" fmla="*/ 192287 w 237825"/>
                <a:gd name="connsiteY2" fmla="*/ 2163 h 390487"/>
                <a:gd name="connsiteX3" fmla="*/ 237531 w 237825"/>
                <a:gd name="connsiteY3" fmla="*/ 64076 h 390487"/>
                <a:gd name="connsiteX4" fmla="*/ 208956 w 237825"/>
                <a:gd name="connsiteY4" fmla="*/ 195044 h 390487"/>
                <a:gd name="connsiteX5" fmla="*/ 154187 w 237825"/>
                <a:gd name="connsiteY5" fmla="*/ 328394 h 390487"/>
                <a:gd name="connsiteX6" fmla="*/ 58938 w 237825"/>
                <a:gd name="connsiteY6" fmla="*/ 390308 h 390487"/>
                <a:gd name="connsiteX7" fmla="*/ 51793 w 237825"/>
                <a:gd name="connsiteY7" fmla="*/ 345063 h 390487"/>
                <a:gd name="connsiteX8" fmla="*/ 66081 w 237825"/>
                <a:gd name="connsiteY8" fmla="*/ 283151 h 390487"/>
                <a:gd name="connsiteX9" fmla="*/ 66081 w 237825"/>
                <a:gd name="connsiteY9" fmla="*/ 192663 h 390487"/>
                <a:gd name="connsiteX10" fmla="*/ 132756 w 237825"/>
                <a:gd name="connsiteY10" fmla="*/ 137894 h 390487"/>
                <a:gd name="connsiteX11" fmla="*/ 168475 w 237825"/>
                <a:gd name="connsiteY11" fmla="*/ 116463 h 390487"/>
                <a:gd name="connsiteX12" fmla="*/ 206574 w 237825"/>
                <a:gd name="connsiteY12" fmla="*/ 128369 h 390487"/>
                <a:gd name="connsiteX13" fmla="*/ 180381 w 237825"/>
                <a:gd name="connsiteY13" fmla="*/ 111701 h 390487"/>
                <a:gd name="connsiteX14" fmla="*/ 104181 w 237825"/>
                <a:gd name="connsiteY14" fmla="*/ 154563 h 390487"/>
                <a:gd name="connsiteX15" fmla="*/ 58937 w 237825"/>
                <a:gd name="connsiteY15" fmla="*/ 192663 h 390487"/>
                <a:gd name="connsiteX16" fmla="*/ 6549 w 237825"/>
                <a:gd name="connsiteY16" fmla="*/ 190282 h 390487"/>
                <a:gd name="connsiteX17" fmla="*/ 6549 w 237825"/>
                <a:gd name="connsiteY17" fmla="*/ 137894 h 390487"/>
                <a:gd name="connsiteX0" fmla="*/ 6549 w 237825"/>
                <a:gd name="connsiteY0" fmla="*/ 137894 h 383383"/>
                <a:gd name="connsiteX1" fmla="*/ 58937 w 237825"/>
                <a:gd name="connsiteY1" fmla="*/ 25976 h 383383"/>
                <a:gd name="connsiteX2" fmla="*/ 192287 w 237825"/>
                <a:gd name="connsiteY2" fmla="*/ 2163 h 383383"/>
                <a:gd name="connsiteX3" fmla="*/ 237531 w 237825"/>
                <a:gd name="connsiteY3" fmla="*/ 64076 h 383383"/>
                <a:gd name="connsiteX4" fmla="*/ 208956 w 237825"/>
                <a:gd name="connsiteY4" fmla="*/ 195044 h 383383"/>
                <a:gd name="connsiteX5" fmla="*/ 154187 w 237825"/>
                <a:gd name="connsiteY5" fmla="*/ 328394 h 383383"/>
                <a:gd name="connsiteX6" fmla="*/ 70844 w 237825"/>
                <a:gd name="connsiteY6" fmla="*/ 383164 h 383383"/>
                <a:gd name="connsiteX7" fmla="*/ 51793 w 237825"/>
                <a:gd name="connsiteY7" fmla="*/ 345063 h 383383"/>
                <a:gd name="connsiteX8" fmla="*/ 66081 w 237825"/>
                <a:gd name="connsiteY8" fmla="*/ 283151 h 383383"/>
                <a:gd name="connsiteX9" fmla="*/ 66081 w 237825"/>
                <a:gd name="connsiteY9" fmla="*/ 192663 h 383383"/>
                <a:gd name="connsiteX10" fmla="*/ 132756 w 237825"/>
                <a:gd name="connsiteY10" fmla="*/ 137894 h 383383"/>
                <a:gd name="connsiteX11" fmla="*/ 168475 w 237825"/>
                <a:gd name="connsiteY11" fmla="*/ 116463 h 383383"/>
                <a:gd name="connsiteX12" fmla="*/ 206574 w 237825"/>
                <a:gd name="connsiteY12" fmla="*/ 128369 h 383383"/>
                <a:gd name="connsiteX13" fmla="*/ 180381 w 237825"/>
                <a:gd name="connsiteY13" fmla="*/ 111701 h 383383"/>
                <a:gd name="connsiteX14" fmla="*/ 104181 w 237825"/>
                <a:gd name="connsiteY14" fmla="*/ 154563 h 383383"/>
                <a:gd name="connsiteX15" fmla="*/ 58937 w 237825"/>
                <a:gd name="connsiteY15" fmla="*/ 192663 h 383383"/>
                <a:gd name="connsiteX16" fmla="*/ 6549 w 237825"/>
                <a:gd name="connsiteY16" fmla="*/ 190282 h 383383"/>
                <a:gd name="connsiteX17" fmla="*/ 6549 w 237825"/>
                <a:gd name="connsiteY17" fmla="*/ 137894 h 383383"/>
                <a:gd name="connsiteX0" fmla="*/ 6549 w 237755"/>
                <a:gd name="connsiteY0" fmla="*/ 144440 h 389929"/>
                <a:gd name="connsiteX1" fmla="*/ 58937 w 237755"/>
                <a:gd name="connsiteY1" fmla="*/ 32522 h 389929"/>
                <a:gd name="connsiteX2" fmla="*/ 194668 w 237755"/>
                <a:gd name="connsiteY2" fmla="*/ 1565 h 389929"/>
                <a:gd name="connsiteX3" fmla="*/ 237531 w 237755"/>
                <a:gd name="connsiteY3" fmla="*/ 70622 h 389929"/>
                <a:gd name="connsiteX4" fmla="*/ 208956 w 237755"/>
                <a:gd name="connsiteY4" fmla="*/ 201590 h 389929"/>
                <a:gd name="connsiteX5" fmla="*/ 154187 w 237755"/>
                <a:gd name="connsiteY5" fmla="*/ 334940 h 389929"/>
                <a:gd name="connsiteX6" fmla="*/ 70844 w 237755"/>
                <a:gd name="connsiteY6" fmla="*/ 389710 h 389929"/>
                <a:gd name="connsiteX7" fmla="*/ 51793 w 237755"/>
                <a:gd name="connsiteY7" fmla="*/ 351609 h 389929"/>
                <a:gd name="connsiteX8" fmla="*/ 66081 w 237755"/>
                <a:gd name="connsiteY8" fmla="*/ 289697 h 389929"/>
                <a:gd name="connsiteX9" fmla="*/ 66081 w 237755"/>
                <a:gd name="connsiteY9" fmla="*/ 199209 h 389929"/>
                <a:gd name="connsiteX10" fmla="*/ 132756 w 237755"/>
                <a:gd name="connsiteY10" fmla="*/ 144440 h 389929"/>
                <a:gd name="connsiteX11" fmla="*/ 168475 w 237755"/>
                <a:gd name="connsiteY11" fmla="*/ 123009 h 389929"/>
                <a:gd name="connsiteX12" fmla="*/ 206574 w 237755"/>
                <a:gd name="connsiteY12" fmla="*/ 134915 h 389929"/>
                <a:gd name="connsiteX13" fmla="*/ 180381 w 237755"/>
                <a:gd name="connsiteY13" fmla="*/ 118247 h 389929"/>
                <a:gd name="connsiteX14" fmla="*/ 104181 w 237755"/>
                <a:gd name="connsiteY14" fmla="*/ 161109 h 389929"/>
                <a:gd name="connsiteX15" fmla="*/ 58937 w 237755"/>
                <a:gd name="connsiteY15" fmla="*/ 199209 h 389929"/>
                <a:gd name="connsiteX16" fmla="*/ 6549 w 237755"/>
                <a:gd name="connsiteY16" fmla="*/ 196828 h 389929"/>
                <a:gd name="connsiteX17" fmla="*/ 6549 w 237755"/>
                <a:gd name="connsiteY17" fmla="*/ 144440 h 389929"/>
                <a:gd name="connsiteX0" fmla="*/ 7001 w 238207"/>
                <a:gd name="connsiteY0" fmla="*/ 143544 h 389033"/>
                <a:gd name="connsiteX1" fmla="*/ 66532 w 238207"/>
                <a:gd name="connsiteY1" fmla="*/ 41151 h 389033"/>
                <a:gd name="connsiteX2" fmla="*/ 195120 w 238207"/>
                <a:gd name="connsiteY2" fmla="*/ 669 h 389033"/>
                <a:gd name="connsiteX3" fmla="*/ 237983 w 238207"/>
                <a:gd name="connsiteY3" fmla="*/ 69726 h 389033"/>
                <a:gd name="connsiteX4" fmla="*/ 209408 w 238207"/>
                <a:gd name="connsiteY4" fmla="*/ 200694 h 389033"/>
                <a:gd name="connsiteX5" fmla="*/ 154639 w 238207"/>
                <a:gd name="connsiteY5" fmla="*/ 334044 h 389033"/>
                <a:gd name="connsiteX6" fmla="*/ 71296 w 238207"/>
                <a:gd name="connsiteY6" fmla="*/ 388814 h 389033"/>
                <a:gd name="connsiteX7" fmla="*/ 52245 w 238207"/>
                <a:gd name="connsiteY7" fmla="*/ 350713 h 389033"/>
                <a:gd name="connsiteX8" fmla="*/ 66533 w 238207"/>
                <a:gd name="connsiteY8" fmla="*/ 288801 h 389033"/>
                <a:gd name="connsiteX9" fmla="*/ 66533 w 238207"/>
                <a:gd name="connsiteY9" fmla="*/ 198313 h 389033"/>
                <a:gd name="connsiteX10" fmla="*/ 133208 w 238207"/>
                <a:gd name="connsiteY10" fmla="*/ 143544 h 389033"/>
                <a:gd name="connsiteX11" fmla="*/ 168927 w 238207"/>
                <a:gd name="connsiteY11" fmla="*/ 122113 h 389033"/>
                <a:gd name="connsiteX12" fmla="*/ 207026 w 238207"/>
                <a:gd name="connsiteY12" fmla="*/ 134019 h 389033"/>
                <a:gd name="connsiteX13" fmla="*/ 180833 w 238207"/>
                <a:gd name="connsiteY13" fmla="*/ 117351 h 389033"/>
                <a:gd name="connsiteX14" fmla="*/ 104633 w 238207"/>
                <a:gd name="connsiteY14" fmla="*/ 160213 h 389033"/>
                <a:gd name="connsiteX15" fmla="*/ 59389 w 238207"/>
                <a:gd name="connsiteY15" fmla="*/ 198313 h 389033"/>
                <a:gd name="connsiteX16" fmla="*/ 7001 w 238207"/>
                <a:gd name="connsiteY16" fmla="*/ 195932 h 389033"/>
                <a:gd name="connsiteX17" fmla="*/ 7001 w 238207"/>
                <a:gd name="connsiteY17" fmla="*/ 143544 h 389033"/>
                <a:gd name="connsiteX0" fmla="*/ 4269 w 245000"/>
                <a:gd name="connsiteY0" fmla="*/ 136373 h 389005"/>
                <a:gd name="connsiteX1" fmla="*/ 73325 w 245000"/>
                <a:gd name="connsiteY1" fmla="*/ 41123 h 389005"/>
                <a:gd name="connsiteX2" fmla="*/ 201913 w 245000"/>
                <a:gd name="connsiteY2" fmla="*/ 641 h 389005"/>
                <a:gd name="connsiteX3" fmla="*/ 244776 w 245000"/>
                <a:gd name="connsiteY3" fmla="*/ 69698 h 389005"/>
                <a:gd name="connsiteX4" fmla="*/ 216201 w 245000"/>
                <a:gd name="connsiteY4" fmla="*/ 200666 h 389005"/>
                <a:gd name="connsiteX5" fmla="*/ 161432 w 245000"/>
                <a:gd name="connsiteY5" fmla="*/ 334016 h 389005"/>
                <a:gd name="connsiteX6" fmla="*/ 78089 w 245000"/>
                <a:gd name="connsiteY6" fmla="*/ 388786 h 389005"/>
                <a:gd name="connsiteX7" fmla="*/ 59038 w 245000"/>
                <a:gd name="connsiteY7" fmla="*/ 350685 h 389005"/>
                <a:gd name="connsiteX8" fmla="*/ 73326 w 245000"/>
                <a:gd name="connsiteY8" fmla="*/ 288773 h 389005"/>
                <a:gd name="connsiteX9" fmla="*/ 73326 w 245000"/>
                <a:gd name="connsiteY9" fmla="*/ 198285 h 389005"/>
                <a:gd name="connsiteX10" fmla="*/ 140001 w 245000"/>
                <a:gd name="connsiteY10" fmla="*/ 143516 h 389005"/>
                <a:gd name="connsiteX11" fmla="*/ 175720 w 245000"/>
                <a:gd name="connsiteY11" fmla="*/ 122085 h 389005"/>
                <a:gd name="connsiteX12" fmla="*/ 213819 w 245000"/>
                <a:gd name="connsiteY12" fmla="*/ 133991 h 389005"/>
                <a:gd name="connsiteX13" fmla="*/ 187626 w 245000"/>
                <a:gd name="connsiteY13" fmla="*/ 117323 h 389005"/>
                <a:gd name="connsiteX14" fmla="*/ 111426 w 245000"/>
                <a:gd name="connsiteY14" fmla="*/ 160185 h 389005"/>
                <a:gd name="connsiteX15" fmla="*/ 66182 w 245000"/>
                <a:gd name="connsiteY15" fmla="*/ 198285 h 389005"/>
                <a:gd name="connsiteX16" fmla="*/ 13794 w 245000"/>
                <a:gd name="connsiteY16" fmla="*/ 195904 h 389005"/>
                <a:gd name="connsiteX17" fmla="*/ 4269 w 245000"/>
                <a:gd name="connsiteY17" fmla="*/ 136373 h 389005"/>
                <a:gd name="connsiteX0" fmla="*/ 5031 w 245762"/>
                <a:gd name="connsiteY0" fmla="*/ 136373 h 389005"/>
                <a:gd name="connsiteX1" fmla="*/ 74087 w 245762"/>
                <a:gd name="connsiteY1" fmla="*/ 41123 h 389005"/>
                <a:gd name="connsiteX2" fmla="*/ 202675 w 245762"/>
                <a:gd name="connsiteY2" fmla="*/ 641 h 389005"/>
                <a:gd name="connsiteX3" fmla="*/ 245538 w 245762"/>
                <a:gd name="connsiteY3" fmla="*/ 69698 h 389005"/>
                <a:gd name="connsiteX4" fmla="*/ 216963 w 245762"/>
                <a:gd name="connsiteY4" fmla="*/ 200666 h 389005"/>
                <a:gd name="connsiteX5" fmla="*/ 162194 w 245762"/>
                <a:gd name="connsiteY5" fmla="*/ 334016 h 389005"/>
                <a:gd name="connsiteX6" fmla="*/ 78851 w 245762"/>
                <a:gd name="connsiteY6" fmla="*/ 388786 h 389005"/>
                <a:gd name="connsiteX7" fmla="*/ 59800 w 245762"/>
                <a:gd name="connsiteY7" fmla="*/ 350685 h 389005"/>
                <a:gd name="connsiteX8" fmla="*/ 74088 w 245762"/>
                <a:gd name="connsiteY8" fmla="*/ 288773 h 389005"/>
                <a:gd name="connsiteX9" fmla="*/ 74088 w 245762"/>
                <a:gd name="connsiteY9" fmla="*/ 198285 h 389005"/>
                <a:gd name="connsiteX10" fmla="*/ 140763 w 245762"/>
                <a:gd name="connsiteY10" fmla="*/ 143516 h 389005"/>
                <a:gd name="connsiteX11" fmla="*/ 176482 w 245762"/>
                <a:gd name="connsiteY11" fmla="*/ 122085 h 389005"/>
                <a:gd name="connsiteX12" fmla="*/ 214581 w 245762"/>
                <a:gd name="connsiteY12" fmla="*/ 133991 h 389005"/>
                <a:gd name="connsiteX13" fmla="*/ 188388 w 245762"/>
                <a:gd name="connsiteY13" fmla="*/ 117323 h 389005"/>
                <a:gd name="connsiteX14" fmla="*/ 112188 w 245762"/>
                <a:gd name="connsiteY14" fmla="*/ 160185 h 389005"/>
                <a:gd name="connsiteX15" fmla="*/ 66944 w 245762"/>
                <a:gd name="connsiteY15" fmla="*/ 198285 h 389005"/>
                <a:gd name="connsiteX16" fmla="*/ 12174 w 245762"/>
                <a:gd name="connsiteY16" fmla="*/ 198285 h 389005"/>
                <a:gd name="connsiteX17" fmla="*/ 5031 w 245762"/>
                <a:gd name="connsiteY17" fmla="*/ 136373 h 389005"/>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8388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1244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74101 w 246080"/>
                <a:gd name="connsiteY13" fmla="*/ 110439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74088 w 246080"/>
                <a:gd name="connsiteY10" fmla="*/ 189020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83613 w 246080"/>
                <a:gd name="connsiteY10" fmla="*/ 184258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080" h="379740">
                  <a:moveTo>
                    <a:pt x="5031" y="127108"/>
                  </a:moveTo>
                  <a:cubicBezTo>
                    <a:pt x="15350" y="100914"/>
                    <a:pt x="42734" y="52893"/>
                    <a:pt x="74087" y="31858"/>
                  </a:cubicBezTo>
                  <a:cubicBezTo>
                    <a:pt x="105440" y="10824"/>
                    <a:pt x="164575" y="-3861"/>
                    <a:pt x="193150" y="901"/>
                  </a:cubicBezTo>
                  <a:cubicBezTo>
                    <a:pt x="221725" y="5663"/>
                    <a:pt x="241569" y="28683"/>
                    <a:pt x="245538" y="60433"/>
                  </a:cubicBezTo>
                  <a:cubicBezTo>
                    <a:pt x="249507" y="92183"/>
                    <a:pt x="230854" y="147348"/>
                    <a:pt x="216963" y="191401"/>
                  </a:cubicBezTo>
                  <a:cubicBezTo>
                    <a:pt x="203072" y="235454"/>
                    <a:pt x="185213" y="293398"/>
                    <a:pt x="162194" y="324751"/>
                  </a:cubicBezTo>
                  <a:cubicBezTo>
                    <a:pt x="139175" y="356104"/>
                    <a:pt x="95917" y="376743"/>
                    <a:pt x="78851" y="379521"/>
                  </a:cubicBezTo>
                  <a:cubicBezTo>
                    <a:pt x="61785" y="382299"/>
                    <a:pt x="60594" y="358089"/>
                    <a:pt x="59800" y="341420"/>
                  </a:cubicBezTo>
                  <a:cubicBezTo>
                    <a:pt x="59006" y="324751"/>
                    <a:pt x="70913" y="298954"/>
                    <a:pt x="74088" y="279508"/>
                  </a:cubicBezTo>
                  <a:cubicBezTo>
                    <a:pt x="77263" y="260062"/>
                    <a:pt x="78850" y="239821"/>
                    <a:pt x="78850" y="224740"/>
                  </a:cubicBezTo>
                  <a:cubicBezTo>
                    <a:pt x="78850" y="209659"/>
                    <a:pt x="73294" y="199339"/>
                    <a:pt x="83613" y="184258"/>
                  </a:cubicBezTo>
                  <a:cubicBezTo>
                    <a:pt x="93932" y="169177"/>
                    <a:pt x="125285" y="146157"/>
                    <a:pt x="140763" y="134251"/>
                  </a:cubicBezTo>
                  <a:cubicBezTo>
                    <a:pt x="156241" y="122345"/>
                    <a:pt x="164179" y="114407"/>
                    <a:pt x="176482" y="112820"/>
                  </a:cubicBezTo>
                  <a:cubicBezTo>
                    <a:pt x="188785" y="111233"/>
                    <a:pt x="214978" y="125123"/>
                    <a:pt x="214581" y="124726"/>
                  </a:cubicBezTo>
                  <a:cubicBezTo>
                    <a:pt x="214184" y="124329"/>
                    <a:pt x="191167" y="106073"/>
                    <a:pt x="174101" y="110439"/>
                  </a:cubicBezTo>
                  <a:cubicBezTo>
                    <a:pt x="157035" y="114805"/>
                    <a:pt x="130047" y="137823"/>
                    <a:pt x="112188" y="150920"/>
                  </a:cubicBezTo>
                  <a:cubicBezTo>
                    <a:pt x="94329" y="164017"/>
                    <a:pt x="83216" y="183067"/>
                    <a:pt x="66944" y="189020"/>
                  </a:cubicBezTo>
                  <a:cubicBezTo>
                    <a:pt x="50672" y="194973"/>
                    <a:pt x="22493" y="199339"/>
                    <a:pt x="12174" y="189020"/>
                  </a:cubicBezTo>
                  <a:cubicBezTo>
                    <a:pt x="1855" y="178701"/>
                    <a:pt x="-5288" y="153302"/>
                    <a:pt x="5031" y="127108"/>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任意多边形 3"/>
            <p:cNvSpPr/>
            <p:nvPr/>
          </p:nvSpPr>
          <p:spPr>
            <a:xfrm>
              <a:off x="5724108" y="4115787"/>
              <a:ext cx="284912" cy="207165"/>
            </a:xfrm>
            <a:custGeom>
              <a:avLst/>
              <a:gdLst>
                <a:gd name="connsiteX0" fmla="*/ 124894 w 269179"/>
                <a:gd name="connsiteY0" fmla="*/ 11259 h 198539"/>
                <a:gd name="connsiteX1" fmla="*/ 17738 w 269179"/>
                <a:gd name="connsiteY1" fmla="*/ 85078 h 198539"/>
                <a:gd name="connsiteX2" fmla="*/ 3450 w 269179"/>
                <a:gd name="connsiteY2" fmla="*/ 175566 h 198539"/>
                <a:gd name="connsiteX3" fmla="*/ 53456 w 269179"/>
                <a:gd name="connsiteY3" fmla="*/ 196997 h 198539"/>
                <a:gd name="connsiteX4" fmla="*/ 132038 w 269179"/>
                <a:gd name="connsiteY4" fmla="*/ 144609 h 198539"/>
                <a:gd name="connsiteX5" fmla="*/ 201094 w 269179"/>
                <a:gd name="connsiteY5" fmla="*/ 106509 h 198539"/>
                <a:gd name="connsiteX6" fmla="*/ 253481 w 269179"/>
                <a:gd name="connsiteY6" fmla="*/ 92222 h 198539"/>
                <a:gd name="connsiteX7" fmla="*/ 267769 w 269179"/>
                <a:gd name="connsiteY7" fmla="*/ 44597 h 198539"/>
                <a:gd name="connsiteX8" fmla="*/ 224906 w 269179"/>
                <a:gd name="connsiteY8" fmla="*/ 4116 h 198539"/>
                <a:gd name="connsiteX9" fmla="*/ 124894 w 269179"/>
                <a:gd name="connsiteY9" fmla="*/ 11259 h 198539"/>
                <a:gd name="connsiteX0" fmla="*/ 122074 w 266359"/>
                <a:gd name="connsiteY0" fmla="*/ 11259 h 198539"/>
                <a:gd name="connsiteX1" fmla="*/ 29205 w 266359"/>
                <a:gd name="connsiteY1" fmla="*/ 85078 h 198539"/>
                <a:gd name="connsiteX2" fmla="*/ 630 w 266359"/>
                <a:gd name="connsiteY2" fmla="*/ 175566 h 198539"/>
                <a:gd name="connsiteX3" fmla="*/ 50636 w 266359"/>
                <a:gd name="connsiteY3" fmla="*/ 196997 h 198539"/>
                <a:gd name="connsiteX4" fmla="*/ 129218 w 266359"/>
                <a:gd name="connsiteY4" fmla="*/ 144609 h 198539"/>
                <a:gd name="connsiteX5" fmla="*/ 198274 w 266359"/>
                <a:gd name="connsiteY5" fmla="*/ 106509 h 198539"/>
                <a:gd name="connsiteX6" fmla="*/ 250661 w 266359"/>
                <a:gd name="connsiteY6" fmla="*/ 92222 h 198539"/>
                <a:gd name="connsiteX7" fmla="*/ 264949 w 266359"/>
                <a:gd name="connsiteY7" fmla="*/ 44597 h 198539"/>
                <a:gd name="connsiteX8" fmla="*/ 222086 w 266359"/>
                <a:gd name="connsiteY8" fmla="*/ 4116 h 198539"/>
                <a:gd name="connsiteX9" fmla="*/ 122074 w 266359"/>
                <a:gd name="connsiteY9" fmla="*/ 11259 h 198539"/>
                <a:gd name="connsiteX0" fmla="*/ 131387 w 275672"/>
                <a:gd name="connsiteY0" fmla="*/ 11259 h 198540"/>
                <a:gd name="connsiteX1" fmla="*/ 38518 w 275672"/>
                <a:gd name="connsiteY1" fmla="*/ 85078 h 198540"/>
                <a:gd name="connsiteX2" fmla="*/ 418 w 275672"/>
                <a:gd name="connsiteY2" fmla="*/ 175566 h 198540"/>
                <a:gd name="connsiteX3" fmla="*/ 59949 w 275672"/>
                <a:gd name="connsiteY3" fmla="*/ 196997 h 198540"/>
                <a:gd name="connsiteX4" fmla="*/ 138531 w 275672"/>
                <a:gd name="connsiteY4" fmla="*/ 144609 h 198540"/>
                <a:gd name="connsiteX5" fmla="*/ 207587 w 275672"/>
                <a:gd name="connsiteY5" fmla="*/ 106509 h 198540"/>
                <a:gd name="connsiteX6" fmla="*/ 259974 w 275672"/>
                <a:gd name="connsiteY6" fmla="*/ 92222 h 198540"/>
                <a:gd name="connsiteX7" fmla="*/ 274262 w 275672"/>
                <a:gd name="connsiteY7" fmla="*/ 44597 h 198540"/>
                <a:gd name="connsiteX8" fmla="*/ 231399 w 275672"/>
                <a:gd name="connsiteY8" fmla="*/ 4116 h 198540"/>
                <a:gd name="connsiteX9" fmla="*/ 131387 w 275672"/>
                <a:gd name="connsiteY9" fmla="*/ 11259 h 198540"/>
                <a:gd name="connsiteX0" fmla="*/ 131387 w 275672"/>
                <a:gd name="connsiteY0" fmla="*/ 11259 h 207504"/>
                <a:gd name="connsiteX1" fmla="*/ 38518 w 275672"/>
                <a:gd name="connsiteY1" fmla="*/ 85078 h 207504"/>
                <a:gd name="connsiteX2" fmla="*/ 418 w 275672"/>
                <a:gd name="connsiteY2" fmla="*/ 175566 h 207504"/>
                <a:gd name="connsiteX3" fmla="*/ 59949 w 275672"/>
                <a:gd name="connsiteY3" fmla="*/ 206522 h 207504"/>
                <a:gd name="connsiteX4" fmla="*/ 138531 w 275672"/>
                <a:gd name="connsiteY4" fmla="*/ 144609 h 207504"/>
                <a:gd name="connsiteX5" fmla="*/ 207587 w 275672"/>
                <a:gd name="connsiteY5" fmla="*/ 106509 h 207504"/>
                <a:gd name="connsiteX6" fmla="*/ 259974 w 275672"/>
                <a:gd name="connsiteY6" fmla="*/ 92222 h 207504"/>
                <a:gd name="connsiteX7" fmla="*/ 274262 w 275672"/>
                <a:gd name="connsiteY7" fmla="*/ 44597 h 207504"/>
                <a:gd name="connsiteX8" fmla="*/ 231399 w 275672"/>
                <a:gd name="connsiteY8" fmla="*/ 4116 h 207504"/>
                <a:gd name="connsiteX9" fmla="*/ 131387 w 275672"/>
                <a:gd name="connsiteY9" fmla="*/ 11259 h 207504"/>
                <a:gd name="connsiteX0" fmla="*/ 131387 w 276405"/>
                <a:gd name="connsiteY0" fmla="*/ 11259 h 207504"/>
                <a:gd name="connsiteX1" fmla="*/ 38518 w 276405"/>
                <a:gd name="connsiteY1" fmla="*/ 85078 h 207504"/>
                <a:gd name="connsiteX2" fmla="*/ 418 w 276405"/>
                <a:gd name="connsiteY2" fmla="*/ 175566 h 207504"/>
                <a:gd name="connsiteX3" fmla="*/ 59949 w 276405"/>
                <a:gd name="connsiteY3" fmla="*/ 206522 h 207504"/>
                <a:gd name="connsiteX4" fmla="*/ 138531 w 276405"/>
                <a:gd name="connsiteY4" fmla="*/ 144609 h 207504"/>
                <a:gd name="connsiteX5" fmla="*/ 207587 w 276405"/>
                <a:gd name="connsiteY5" fmla="*/ 106509 h 207504"/>
                <a:gd name="connsiteX6" fmla="*/ 264737 w 276405"/>
                <a:gd name="connsiteY6" fmla="*/ 99366 h 207504"/>
                <a:gd name="connsiteX7" fmla="*/ 274262 w 276405"/>
                <a:gd name="connsiteY7" fmla="*/ 44597 h 207504"/>
                <a:gd name="connsiteX8" fmla="*/ 231399 w 276405"/>
                <a:gd name="connsiteY8" fmla="*/ 4116 h 207504"/>
                <a:gd name="connsiteX9" fmla="*/ 131387 w 276405"/>
                <a:gd name="connsiteY9" fmla="*/ 11259 h 207504"/>
                <a:gd name="connsiteX0" fmla="*/ 131387 w 284912"/>
                <a:gd name="connsiteY0" fmla="*/ 10920 h 207165"/>
                <a:gd name="connsiteX1" fmla="*/ 38518 w 284912"/>
                <a:gd name="connsiteY1" fmla="*/ 84739 h 207165"/>
                <a:gd name="connsiteX2" fmla="*/ 418 w 284912"/>
                <a:gd name="connsiteY2" fmla="*/ 175227 h 207165"/>
                <a:gd name="connsiteX3" fmla="*/ 59949 w 284912"/>
                <a:gd name="connsiteY3" fmla="*/ 206183 h 207165"/>
                <a:gd name="connsiteX4" fmla="*/ 138531 w 284912"/>
                <a:gd name="connsiteY4" fmla="*/ 144270 h 207165"/>
                <a:gd name="connsiteX5" fmla="*/ 207587 w 284912"/>
                <a:gd name="connsiteY5" fmla="*/ 106170 h 207165"/>
                <a:gd name="connsiteX6" fmla="*/ 264737 w 284912"/>
                <a:gd name="connsiteY6" fmla="*/ 99027 h 207165"/>
                <a:gd name="connsiteX7" fmla="*/ 283787 w 284912"/>
                <a:gd name="connsiteY7" fmla="*/ 44258 h 207165"/>
                <a:gd name="connsiteX8" fmla="*/ 231399 w 284912"/>
                <a:gd name="connsiteY8" fmla="*/ 3777 h 207165"/>
                <a:gd name="connsiteX9" fmla="*/ 131387 w 284912"/>
                <a:gd name="connsiteY9" fmla="*/ 10920 h 20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12" h="207165">
                  <a:moveTo>
                    <a:pt x="131387" y="10920"/>
                  </a:moveTo>
                  <a:cubicBezTo>
                    <a:pt x="99240" y="24414"/>
                    <a:pt x="60346" y="57355"/>
                    <a:pt x="38518" y="84739"/>
                  </a:cubicBezTo>
                  <a:cubicBezTo>
                    <a:pt x="16690" y="112123"/>
                    <a:pt x="-3154" y="154986"/>
                    <a:pt x="418" y="175227"/>
                  </a:cubicBezTo>
                  <a:cubicBezTo>
                    <a:pt x="3990" y="195468"/>
                    <a:pt x="36930" y="211343"/>
                    <a:pt x="59949" y="206183"/>
                  </a:cubicBezTo>
                  <a:cubicBezTo>
                    <a:pt x="82968" y="201024"/>
                    <a:pt x="113925" y="160939"/>
                    <a:pt x="138531" y="144270"/>
                  </a:cubicBezTo>
                  <a:cubicBezTo>
                    <a:pt x="163137" y="127601"/>
                    <a:pt x="186553" y="113711"/>
                    <a:pt x="207587" y="106170"/>
                  </a:cubicBezTo>
                  <a:cubicBezTo>
                    <a:pt x="228621" y="98630"/>
                    <a:pt x="252037" y="109346"/>
                    <a:pt x="264737" y="99027"/>
                  </a:cubicBezTo>
                  <a:cubicBezTo>
                    <a:pt x="277437" y="88708"/>
                    <a:pt x="288550" y="58942"/>
                    <a:pt x="283787" y="44258"/>
                  </a:cubicBezTo>
                  <a:cubicBezTo>
                    <a:pt x="279024" y="29574"/>
                    <a:pt x="256799" y="9333"/>
                    <a:pt x="231399" y="3777"/>
                  </a:cubicBezTo>
                  <a:cubicBezTo>
                    <a:pt x="205999" y="-1779"/>
                    <a:pt x="163534" y="-2574"/>
                    <a:pt x="131387" y="10920"/>
                  </a:cubicBezTo>
                  <a:close/>
                </a:path>
              </a:pathLst>
            </a:custGeom>
            <a:solidFill>
              <a:schemeClr val="bg1"/>
            </a:solidFill>
            <a:ln>
              <a:noFill/>
            </a:ln>
            <a:effectLst>
              <a:softEdge rad="444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82" name="组合 281"/>
          <p:cNvGrpSpPr/>
          <p:nvPr/>
        </p:nvGrpSpPr>
        <p:grpSpPr>
          <a:xfrm rot="770860" flipH="1">
            <a:off x="5719405" y="2837988"/>
            <a:ext cx="284912" cy="389757"/>
            <a:chOff x="5724108" y="4115787"/>
            <a:chExt cx="284912" cy="389757"/>
          </a:xfrm>
        </p:grpSpPr>
        <p:sp>
          <p:nvSpPr>
            <p:cNvPr id="283" name="任意多边形 282"/>
            <p:cNvSpPr/>
            <p:nvPr/>
          </p:nvSpPr>
          <p:spPr>
            <a:xfrm>
              <a:off x="5740925" y="4125804"/>
              <a:ext cx="246080" cy="379740"/>
            </a:xfrm>
            <a:custGeom>
              <a:avLst/>
              <a:gdLst>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2734 w 239703"/>
                <a:gd name="connsiteY11" fmla="*/ 106938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0353 w 239703"/>
                <a:gd name="connsiteY11" fmla="*/ 116463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77484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65578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7469 w 238745"/>
                <a:gd name="connsiteY0" fmla="*/ 137894 h 397674"/>
                <a:gd name="connsiteX1" fmla="*/ 59857 w 238745"/>
                <a:gd name="connsiteY1" fmla="*/ 25976 h 397674"/>
                <a:gd name="connsiteX2" fmla="*/ 193207 w 238745"/>
                <a:gd name="connsiteY2" fmla="*/ 2163 h 397674"/>
                <a:gd name="connsiteX3" fmla="*/ 238451 w 238745"/>
                <a:gd name="connsiteY3" fmla="*/ 64076 h 397674"/>
                <a:gd name="connsiteX4" fmla="*/ 209876 w 238745"/>
                <a:gd name="connsiteY4" fmla="*/ 195044 h 397674"/>
                <a:gd name="connsiteX5" fmla="*/ 155107 w 238745"/>
                <a:gd name="connsiteY5" fmla="*/ 328394 h 397674"/>
                <a:gd name="connsiteX6" fmla="*/ 64620 w 238745"/>
                <a:gd name="connsiteY6" fmla="*/ 397451 h 397674"/>
                <a:gd name="connsiteX7" fmla="*/ 59857 w 238745"/>
                <a:gd name="connsiteY7" fmla="*/ 347444 h 397674"/>
                <a:gd name="connsiteX8" fmla="*/ 67001 w 238745"/>
                <a:gd name="connsiteY8" fmla="*/ 266482 h 397674"/>
                <a:gd name="connsiteX9" fmla="*/ 67001 w 238745"/>
                <a:gd name="connsiteY9" fmla="*/ 192663 h 397674"/>
                <a:gd name="connsiteX10" fmla="*/ 133676 w 238745"/>
                <a:gd name="connsiteY10" fmla="*/ 137894 h 397674"/>
                <a:gd name="connsiteX11" fmla="*/ 169395 w 238745"/>
                <a:gd name="connsiteY11" fmla="*/ 116463 h 397674"/>
                <a:gd name="connsiteX12" fmla="*/ 207494 w 238745"/>
                <a:gd name="connsiteY12" fmla="*/ 128369 h 397674"/>
                <a:gd name="connsiteX13" fmla="*/ 181301 w 238745"/>
                <a:gd name="connsiteY13" fmla="*/ 111701 h 397674"/>
                <a:gd name="connsiteX14" fmla="*/ 105101 w 238745"/>
                <a:gd name="connsiteY14" fmla="*/ 154563 h 397674"/>
                <a:gd name="connsiteX15" fmla="*/ 74145 w 238745"/>
                <a:gd name="connsiteY15" fmla="*/ 206951 h 397674"/>
                <a:gd name="connsiteX16" fmla="*/ 7469 w 238745"/>
                <a:gd name="connsiteY16" fmla="*/ 190282 h 397674"/>
                <a:gd name="connsiteX17" fmla="*/ 7469 w 238745"/>
                <a:gd name="connsiteY17" fmla="*/ 137894 h 397674"/>
                <a:gd name="connsiteX0" fmla="*/ 6549 w 237825"/>
                <a:gd name="connsiteY0" fmla="*/ 137894 h 397674"/>
                <a:gd name="connsiteX1" fmla="*/ 58937 w 237825"/>
                <a:gd name="connsiteY1" fmla="*/ 25976 h 397674"/>
                <a:gd name="connsiteX2" fmla="*/ 192287 w 237825"/>
                <a:gd name="connsiteY2" fmla="*/ 2163 h 397674"/>
                <a:gd name="connsiteX3" fmla="*/ 237531 w 237825"/>
                <a:gd name="connsiteY3" fmla="*/ 64076 h 397674"/>
                <a:gd name="connsiteX4" fmla="*/ 208956 w 237825"/>
                <a:gd name="connsiteY4" fmla="*/ 195044 h 397674"/>
                <a:gd name="connsiteX5" fmla="*/ 154187 w 237825"/>
                <a:gd name="connsiteY5" fmla="*/ 328394 h 397674"/>
                <a:gd name="connsiteX6" fmla="*/ 63700 w 237825"/>
                <a:gd name="connsiteY6" fmla="*/ 397451 h 397674"/>
                <a:gd name="connsiteX7" fmla="*/ 58937 w 237825"/>
                <a:gd name="connsiteY7" fmla="*/ 347444 h 397674"/>
                <a:gd name="connsiteX8" fmla="*/ 66081 w 237825"/>
                <a:gd name="connsiteY8" fmla="*/ 266482 h 397674"/>
                <a:gd name="connsiteX9" fmla="*/ 66081 w 237825"/>
                <a:gd name="connsiteY9" fmla="*/ 192663 h 397674"/>
                <a:gd name="connsiteX10" fmla="*/ 132756 w 237825"/>
                <a:gd name="connsiteY10" fmla="*/ 137894 h 397674"/>
                <a:gd name="connsiteX11" fmla="*/ 168475 w 237825"/>
                <a:gd name="connsiteY11" fmla="*/ 116463 h 397674"/>
                <a:gd name="connsiteX12" fmla="*/ 206574 w 237825"/>
                <a:gd name="connsiteY12" fmla="*/ 128369 h 397674"/>
                <a:gd name="connsiteX13" fmla="*/ 180381 w 237825"/>
                <a:gd name="connsiteY13" fmla="*/ 111701 h 397674"/>
                <a:gd name="connsiteX14" fmla="*/ 104181 w 237825"/>
                <a:gd name="connsiteY14" fmla="*/ 154563 h 397674"/>
                <a:gd name="connsiteX15" fmla="*/ 58937 w 237825"/>
                <a:gd name="connsiteY15" fmla="*/ 192663 h 397674"/>
                <a:gd name="connsiteX16" fmla="*/ 6549 w 237825"/>
                <a:gd name="connsiteY16" fmla="*/ 190282 h 397674"/>
                <a:gd name="connsiteX17" fmla="*/ 6549 w 237825"/>
                <a:gd name="connsiteY17" fmla="*/ 137894 h 397674"/>
                <a:gd name="connsiteX0" fmla="*/ 6549 w 237825"/>
                <a:gd name="connsiteY0" fmla="*/ 137894 h 397657"/>
                <a:gd name="connsiteX1" fmla="*/ 58937 w 237825"/>
                <a:gd name="connsiteY1" fmla="*/ 25976 h 397657"/>
                <a:gd name="connsiteX2" fmla="*/ 192287 w 237825"/>
                <a:gd name="connsiteY2" fmla="*/ 2163 h 397657"/>
                <a:gd name="connsiteX3" fmla="*/ 237531 w 237825"/>
                <a:gd name="connsiteY3" fmla="*/ 64076 h 397657"/>
                <a:gd name="connsiteX4" fmla="*/ 208956 w 237825"/>
                <a:gd name="connsiteY4" fmla="*/ 195044 h 397657"/>
                <a:gd name="connsiteX5" fmla="*/ 154187 w 237825"/>
                <a:gd name="connsiteY5" fmla="*/ 328394 h 397657"/>
                <a:gd name="connsiteX6" fmla="*/ 63700 w 237825"/>
                <a:gd name="connsiteY6" fmla="*/ 397451 h 397657"/>
                <a:gd name="connsiteX7" fmla="*/ 58937 w 237825"/>
                <a:gd name="connsiteY7" fmla="*/ 347444 h 397657"/>
                <a:gd name="connsiteX8" fmla="*/ 66081 w 237825"/>
                <a:gd name="connsiteY8" fmla="*/ 283151 h 397657"/>
                <a:gd name="connsiteX9" fmla="*/ 66081 w 237825"/>
                <a:gd name="connsiteY9" fmla="*/ 192663 h 397657"/>
                <a:gd name="connsiteX10" fmla="*/ 132756 w 237825"/>
                <a:gd name="connsiteY10" fmla="*/ 137894 h 397657"/>
                <a:gd name="connsiteX11" fmla="*/ 168475 w 237825"/>
                <a:gd name="connsiteY11" fmla="*/ 116463 h 397657"/>
                <a:gd name="connsiteX12" fmla="*/ 206574 w 237825"/>
                <a:gd name="connsiteY12" fmla="*/ 128369 h 397657"/>
                <a:gd name="connsiteX13" fmla="*/ 180381 w 237825"/>
                <a:gd name="connsiteY13" fmla="*/ 111701 h 397657"/>
                <a:gd name="connsiteX14" fmla="*/ 104181 w 237825"/>
                <a:gd name="connsiteY14" fmla="*/ 154563 h 397657"/>
                <a:gd name="connsiteX15" fmla="*/ 58937 w 237825"/>
                <a:gd name="connsiteY15" fmla="*/ 192663 h 397657"/>
                <a:gd name="connsiteX16" fmla="*/ 6549 w 237825"/>
                <a:gd name="connsiteY16" fmla="*/ 190282 h 397657"/>
                <a:gd name="connsiteX17" fmla="*/ 6549 w 237825"/>
                <a:gd name="connsiteY17" fmla="*/ 137894 h 397657"/>
                <a:gd name="connsiteX0" fmla="*/ 6549 w 237825"/>
                <a:gd name="connsiteY0" fmla="*/ 137894 h 397602"/>
                <a:gd name="connsiteX1" fmla="*/ 58937 w 237825"/>
                <a:gd name="connsiteY1" fmla="*/ 25976 h 397602"/>
                <a:gd name="connsiteX2" fmla="*/ 192287 w 237825"/>
                <a:gd name="connsiteY2" fmla="*/ 2163 h 397602"/>
                <a:gd name="connsiteX3" fmla="*/ 237531 w 237825"/>
                <a:gd name="connsiteY3" fmla="*/ 64076 h 397602"/>
                <a:gd name="connsiteX4" fmla="*/ 208956 w 237825"/>
                <a:gd name="connsiteY4" fmla="*/ 195044 h 397602"/>
                <a:gd name="connsiteX5" fmla="*/ 154187 w 237825"/>
                <a:gd name="connsiteY5" fmla="*/ 328394 h 397602"/>
                <a:gd name="connsiteX6" fmla="*/ 63700 w 237825"/>
                <a:gd name="connsiteY6" fmla="*/ 397451 h 397602"/>
                <a:gd name="connsiteX7" fmla="*/ 51793 w 237825"/>
                <a:gd name="connsiteY7" fmla="*/ 345063 h 397602"/>
                <a:gd name="connsiteX8" fmla="*/ 66081 w 237825"/>
                <a:gd name="connsiteY8" fmla="*/ 283151 h 397602"/>
                <a:gd name="connsiteX9" fmla="*/ 66081 w 237825"/>
                <a:gd name="connsiteY9" fmla="*/ 192663 h 397602"/>
                <a:gd name="connsiteX10" fmla="*/ 132756 w 237825"/>
                <a:gd name="connsiteY10" fmla="*/ 137894 h 397602"/>
                <a:gd name="connsiteX11" fmla="*/ 168475 w 237825"/>
                <a:gd name="connsiteY11" fmla="*/ 116463 h 397602"/>
                <a:gd name="connsiteX12" fmla="*/ 206574 w 237825"/>
                <a:gd name="connsiteY12" fmla="*/ 128369 h 397602"/>
                <a:gd name="connsiteX13" fmla="*/ 180381 w 237825"/>
                <a:gd name="connsiteY13" fmla="*/ 111701 h 397602"/>
                <a:gd name="connsiteX14" fmla="*/ 104181 w 237825"/>
                <a:gd name="connsiteY14" fmla="*/ 154563 h 397602"/>
                <a:gd name="connsiteX15" fmla="*/ 58937 w 237825"/>
                <a:gd name="connsiteY15" fmla="*/ 192663 h 397602"/>
                <a:gd name="connsiteX16" fmla="*/ 6549 w 237825"/>
                <a:gd name="connsiteY16" fmla="*/ 190282 h 397602"/>
                <a:gd name="connsiteX17" fmla="*/ 6549 w 237825"/>
                <a:gd name="connsiteY17" fmla="*/ 137894 h 397602"/>
                <a:gd name="connsiteX0" fmla="*/ 6549 w 237825"/>
                <a:gd name="connsiteY0" fmla="*/ 137894 h 390487"/>
                <a:gd name="connsiteX1" fmla="*/ 58937 w 237825"/>
                <a:gd name="connsiteY1" fmla="*/ 25976 h 390487"/>
                <a:gd name="connsiteX2" fmla="*/ 192287 w 237825"/>
                <a:gd name="connsiteY2" fmla="*/ 2163 h 390487"/>
                <a:gd name="connsiteX3" fmla="*/ 237531 w 237825"/>
                <a:gd name="connsiteY3" fmla="*/ 64076 h 390487"/>
                <a:gd name="connsiteX4" fmla="*/ 208956 w 237825"/>
                <a:gd name="connsiteY4" fmla="*/ 195044 h 390487"/>
                <a:gd name="connsiteX5" fmla="*/ 154187 w 237825"/>
                <a:gd name="connsiteY5" fmla="*/ 328394 h 390487"/>
                <a:gd name="connsiteX6" fmla="*/ 58938 w 237825"/>
                <a:gd name="connsiteY6" fmla="*/ 390308 h 390487"/>
                <a:gd name="connsiteX7" fmla="*/ 51793 w 237825"/>
                <a:gd name="connsiteY7" fmla="*/ 345063 h 390487"/>
                <a:gd name="connsiteX8" fmla="*/ 66081 w 237825"/>
                <a:gd name="connsiteY8" fmla="*/ 283151 h 390487"/>
                <a:gd name="connsiteX9" fmla="*/ 66081 w 237825"/>
                <a:gd name="connsiteY9" fmla="*/ 192663 h 390487"/>
                <a:gd name="connsiteX10" fmla="*/ 132756 w 237825"/>
                <a:gd name="connsiteY10" fmla="*/ 137894 h 390487"/>
                <a:gd name="connsiteX11" fmla="*/ 168475 w 237825"/>
                <a:gd name="connsiteY11" fmla="*/ 116463 h 390487"/>
                <a:gd name="connsiteX12" fmla="*/ 206574 w 237825"/>
                <a:gd name="connsiteY12" fmla="*/ 128369 h 390487"/>
                <a:gd name="connsiteX13" fmla="*/ 180381 w 237825"/>
                <a:gd name="connsiteY13" fmla="*/ 111701 h 390487"/>
                <a:gd name="connsiteX14" fmla="*/ 104181 w 237825"/>
                <a:gd name="connsiteY14" fmla="*/ 154563 h 390487"/>
                <a:gd name="connsiteX15" fmla="*/ 58937 w 237825"/>
                <a:gd name="connsiteY15" fmla="*/ 192663 h 390487"/>
                <a:gd name="connsiteX16" fmla="*/ 6549 w 237825"/>
                <a:gd name="connsiteY16" fmla="*/ 190282 h 390487"/>
                <a:gd name="connsiteX17" fmla="*/ 6549 w 237825"/>
                <a:gd name="connsiteY17" fmla="*/ 137894 h 390487"/>
                <a:gd name="connsiteX0" fmla="*/ 6549 w 237825"/>
                <a:gd name="connsiteY0" fmla="*/ 137894 h 383383"/>
                <a:gd name="connsiteX1" fmla="*/ 58937 w 237825"/>
                <a:gd name="connsiteY1" fmla="*/ 25976 h 383383"/>
                <a:gd name="connsiteX2" fmla="*/ 192287 w 237825"/>
                <a:gd name="connsiteY2" fmla="*/ 2163 h 383383"/>
                <a:gd name="connsiteX3" fmla="*/ 237531 w 237825"/>
                <a:gd name="connsiteY3" fmla="*/ 64076 h 383383"/>
                <a:gd name="connsiteX4" fmla="*/ 208956 w 237825"/>
                <a:gd name="connsiteY4" fmla="*/ 195044 h 383383"/>
                <a:gd name="connsiteX5" fmla="*/ 154187 w 237825"/>
                <a:gd name="connsiteY5" fmla="*/ 328394 h 383383"/>
                <a:gd name="connsiteX6" fmla="*/ 70844 w 237825"/>
                <a:gd name="connsiteY6" fmla="*/ 383164 h 383383"/>
                <a:gd name="connsiteX7" fmla="*/ 51793 w 237825"/>
                <a:gd name="connsiteY7" fmla="*/ 345063 h 383383"/>
                <a:gd name="connsiteX8" fmla="*/ 66081 w 237825"/>
                <a:gd name="connsiteY8" fmla="*/ 283151 h 383383"/>
                <a:gd name="connsiteX9" fmla="*/ 66081 w 237825"/>
                <a:gd name="connsiteY9" fmla="*/ 192663 h 383383"/>
                <a:gd name="connsiteX10" fmla="*/ 132756 w 237825"/>
                <a:gd name="connsiteY10" fmla="*/ 137894 h 383383"/>
                <a:gd name="connsiteX11" fmla="*/ 168475 w 237825"/>
                <a:gd name="connsiteY11" fmla="*/ 116463 h 383383"/>
                <a:gd name="connsiteX12" fmla="*/ 206574 w 237825"/>
                <a:gd name="connsiteY12" fmla="*/ 128369 h 383383"/>
                <a:gd name="connsiteX13" fmla="*/ 180381 w 237825"/>
                <a:gd name="connsiteY13" fmla="*/ 111701 h 383383"/>
                <a:gd name="connsiteX14" fmla="*/ 104181 w 237825"/>
                <a:gd name="connsiteY14" fmla="*/ 154563 h 383383"/>
                <a:gd name="connsiteX15" fmla="*/ 58937 w 237825"/>
                <a:gd name="connsiteY15" fmla="*/ 192663 h 383383"/>
                <a:gd name="connsiteX16" fmla="*/ 6549 w 237825"/>
                <a:gd name="connsiteY16" fmla="*/ 190282 h 383383"/>
                <a:gd name="connsiteX17" fmla="*/ 6549 w 237825"/>
                <a:gd name="connsiteY17" fmla="*/ 137894 h 383383"/>
                <a:gd name="connsiteX0" fmla="*/ 6549 w 237755"/>
                <a:gd name="connsiteY0" fmla="*/ 144440 h 389929"/>
                <a:gd name="connsiteX1" fmla="*/ 58937 w 237755"/>
                <a:gd name="connsiteY1" fmla="*/ 32522 h 389929"/>
                <a:gd name="connsiteX2" fmla="*/ 194668 w 237755"/>
                <a:gd name="connsiteY2" fmla="*/ 1565 h 389929"/>
                <a:gd name="connsiteX3" fmla="*/ 237531 w 237755"/>
                <a:gd name="connsiteY3" fmla="*/ 70622 h 389929"/>
                <a:gd name="connsiteX4" fmla="*/ 208956 w 237755"/>
                <a:gd name="connsiteY4" fmla="*/ 201590 h 389929"/>
                <a:gd name="connsiteX5" fmla="*/ 154187 w 237755"/>
                <a:gd name="connsiteY5" fmla="*/ 334940 h 389929"/>
                <a:gd name="connsiteX6" fmla="*/ 70844 w 237755"/>
                <a:gd name="connsiteY6" fmla="*/ 389710 h 389929"/>
                <a:gd name="connsiteX7" fmla="*/ 51793 w 237755"/>
                <a:gd name="connsiteY7" fmla="*/ 351609 h 389929"/>
                <a:gd name="connsiteX8" fmla="*/ 66081 w 237755"/>
                <a:gd name="connsiteY8" fmla="*/ 289697 h 389929"/>
                <a:gd name="connsiteX9" fmla="*/ 66081 w 237755"/>
                <a:gd name="connsiteY9" fmla="*/ 199209 h 389929"/>
                <a:gd name="connsiteX10" fmla="*/ 132756 w 237755"/>
                <a:gd name="connsiteY10" fmla="*/ 144440 h 389929"/>
                <a:gd name="connsiteX11" fmla="*/ 168475 w 237755"/>
                <a:gd name="connsiteY11" fmla="*/ 123009 h 389929"/>
                <a:gd name="connsiteX12" fmla="*/ 206574 w 237755"/>
                <a:gd name="connsiteY12" fmla="*/ 134915 h 389929"/>
                <a:gd name="connsiteX13" fmla="*/ 180381 w 237755"/>
                <a:gd name="connsiteY13" fmla="*/ 118247 h 389929"/>
                <a:gd name="connsiteX14" fmla="*/ 104181 w 237755"/>
                <a:gd name="connsiteY14" fmla="*/ 161109 h 389929"/>
                <a:gd name="connsiteX15" fmla="*/ 58937 w 237755"/>
                <a:gd name="connsiteY15" fmla="*/ 199209 h 389929"/>
                <a:gd name="connsiteX16" fmla="*/ 6549 w 237755"/>
                <a:gd name="connsiteY16" fmla="*/ 196828 h 389929"/>
                <a:gd name="connsiteX17" fmla="*/ 6549 w 237755"/>
                <a:gd name="connsiteY17" fmla="*/ 144440 h 389929"/>
                <a:gd name="connsiteX0" fmla="*/ 7001 w 238207"/>
                <a:gd name="connsiteY0" fmla="*/ 143544 h 389033"/>
                <a:gd name="connsiteX1" fmla="*/ 66532 w 238207"/>
                <a:gd name="connsiteY1" fmla="*/ 41151 h 389033"/>
                <a:gd name="connsiteX2" fmla="*/ 195120 w 238207"/>
                <a:gd name="connsiteY2" fmla="*/ 669 h 389033"/>
                <a:gd name="connsiteX3" fmla="*/ 237983 w 238207"/>
                <a:gd name="connsiteY3" fmla="*/ 69726 h 389033"/>
                <a:gd name="connsiteX4" fmla="*/ 209408 w 238207"/>
                <a:gd name="connsiteY4" fmla="*/ 200694 h 389033"/>
                <a:gd name="connsiteX5" fmla="*/ 154639 w 238207"/>
                <a:gd name="connsiteY5" fmla="*/ 334044 h 389033"/>
                <a:gd name="connsiteX6" fmla="*/ 71296 w 238207"/>
                <a:gd name="connsiteY6" fmla="*/ 388814 h 389033"/>
                <a:gd name="connsiteX7" fmla="*/ 52245 w 238207"/>
                <a:gd name="connsiteY7" fmla="*/ 350713 h 389033"/>
                <a:gd name="connsiteX8" fmla="*/ 66533 w 238207"/>
                <a:gd name="connsiteY8" fmla="*/ 288801 h 389033"/>
                <a:gd name="connsiteX9" fmla="*/ 66533 w 238207"/>
                <a:gd name="connsiteY9" fmla="*/ 198313 h 389033"/>
                <a:gd name="connsiteX10" fmla="*/ 133208 w 238207"/>
                <a:gd name="connsiteY10" fmla="*/ 143544 h 389033"/>
                <a:gd name="connsiteX11" fmla="*/ 168927 w 238207"/>
                <a:gd name="connsiteY11" fmla="*/ 122113 h 389033"/>
                <a:gd name="connsiteX12" fmla="*/ 207026 w 238207"/>
                <a:gd name="connsiteY12" fmla="*/ 134019 h 389033"/>
                <a:gd name="connsiteX13" fmla="*/ 180833 w 238207"/>
                <a:gd name="connsiteY13" fmla="*/ 117351 h 389033"/>
                <a:gd name="connsiteX14" fmla="*/ 104633 w 238207"/>
                <a:gd name="connsiteY14" fmla="*/ 160213 h 389033"/>
                <a:gd name="connsiteX15" fmla="*/ 59389 w 238207"/>
                <a:gd name="connsiteY15" fmla="*/ 198313 h 389033"/>
                <a:gd name="connsiteX16" fmla="*/ 7001 w 238207"/>
                <a:gd name="connsiteY16" fmla="*/ 195932 h 389033"/>
                <a:gd name="connsiteX17" fmla="*/ 7001 w 238207"/>
                <a:gd name="connsiteY17" fmla="*/ 143544 h 389033"/>
                <a:gd name="connsiteX0" fmla="*/ 4269 w 245000"/>
                <a:gd name="connsiteY0" fmla="*/ 136373 h 389005"/>
                <a:gd name="connsiteX1" fmla="*/ 73325 w 245000"/>
                <a:gd name="connsiteY1" fmla="*/ 41123 h 389005"/>
                <a:gd name="connsiteX2" fmla="*/ 201913 w 245000"/>
                <a:gd name="connsiteY2" fmla="*/ 641 h 389005"/>
                <a:gd name="connsiteX3" fmla="*/ 244776 w 245000"/>
                <a:gd name="connsiteY3" fmla="*/ 69698 h 389005"/>
                <a:gd name="connsiteX4" fmla="*/ 216201 w 245000"/>
                <a:gd name="connsiteY4" fmla="*/ 200666 h 389005"/>
                <a:gd name="connsiteX5" fmla="*/ 161432 w 245000"/>
                <a:gd name="connsiteY5" fmla="*/ 334016 h 389005"/>
                <a:gd name="connsiteX6" fmla="*/ 78089 w 245000"/>
                <a:gd name="connsiteY6" fmla="*/ 388786 h 389005"/>
                <a:gd name="connsiteX7" fmla="*/ 59038 w 245000"/>
                <a:gd name="connsiteY7" fmla="*/ 350685 h 389005"/>
                <a:gd name="connsiteX8" fmla="*/ 73326 w 245000"/>
                <a:gd name="connsiteY8" fmla="*/ 288773 h 389005"/>
                <a:gd name="connsiteX9" fmla="*/ 73326 w 245000"/>
                <a:gd name="connsiteY9" fmla="*/ 198285 h 389005"/>
                <a:gd name="connsiteX10" fmla="*/ 140001 w 245000"/>
                <a:gd name="connsiteY10" fmla="*/ 143516 h 389005"/>
                <a:gd name="connsiteX11" fmla="*/ 175720 w 245000"/>
                <a:gd name="connsiteY11" fmla="*/ 122085 h 389005"/>
                <a:gd name="connsiteX12" fmla="*/ 213819 w 245000"/>
                <a:gd name="connsiteY12" fmla="*/ 133991 h 389005"/>
                <a:gd name="connsiteX13" fmla="*/ 187626 w 245000"/>
                <a:gd name="connsiteY13" fmla="*/ 117323 h 389005"/>
                <a:gd name="connsiteX14" fmla="*/ 111426 w 245000"/>
                <a:gd name="connsiteY14" fmla="*/ 160185 h 389005"/>
                <a:gd name="connsiteX15" fmla="*/ 66182 w 245000"/>
                <a:gd name="connsiteY15" fmla="*/ 198285 h 389005"/>
                <a:gd name="connsiteX16" fmla="*/ 13794 w 245000"/>
                <a:gd name="connsiteY16" fmla="*/ 195904 h 389005"/>
                <a:gd name="connsiteX17" fmla="*/ 4269 w 245000"/>
                <a:gd name="connsiteY17" fmla="*/ 136373 h 389005"/>
                <a:gd name="connsiteX0" fmla="*/ 5031 w 245762"/>
                <a:gd name="connsiteY0" fmla="*/ 136373 h 389005"/>
                <a:gd name="connsiteX1" fmla="*/ 74087 w 245762"/>
                <a:gd name="connsiteY1" fmla="*/ 41123 h 389005"/>
                <a:gd name="connsiteX2" fmla="*/ 202675 w 245762"/>
                <a:gd name="connsiteY2" fmla="*/ 641 h 389005"/>
                <a:gd name="connsiteX3" fmla="*/ 245538 w 245762"/>
                <a:gd name="connsiteY3" fmla="*/ 69698 h 389005"/>
                <a:gd name="connsiteX4" fmla="*/ 216963 w 245762"/>
                <a:gd name="connsiteY4" fmla="*/ 200666 h 389005"/>
                <a:gd name="connsiteX5" fmla="*/ 162194 w 245762"/>
                <a:gd name="connsiteY5" fmla="*/ 334016 h 389005"/>
                <a:gd name="connsiteX6" fmla="*/ 78851 w 245762"/>
                <a:gd name="connsiteY6" fmla="*/ 388786 h 389005"/>
                <a:gd name="connsiteX7" fmla="*/ 59800 w 245762"/>
                <a:gd name="connsiteY7" fmla="*/ 350685 h 389005"/>
                <a:gd name="connsiteX8" fmla="*/ 74088 w 245762"/>
                <a:gd name="connsiteY8" fmla="*/ 288773 h 389005"/>
                <a:gd name="connsiteX9" fmla="*/ 74088 w 245762"/>
                <a:gd name="connsiteY9" fmla="*/ 198285 h 389005"/>
                <a:gd name="connsiteX10" fmla="*/ 140763 w 245762"/>
                <a:gd name="connsiteY10" fmla="*/ 143516 h 389005"/>
                <a:gd name="connsiteX11" fmla="*/ 176482 w 245762"/>
                <a:gd name="connsiteY11" fmla="*/ 122085 h 389005"/>
                <a:gd name="connsiteX12" fmla="*/ 214581 w 245762"/>
                <a:gd name="connsiteY12" fmla="*/ 133991 h 389005"/>
                <a:gd name="connsiteX13" fmla="*/ 188388 w 245762"/>
                <a:gd name="connsiteY13" fmla="*/ 117323 h 389005"/>
                <a:gd name="connsiteX14" fmla="*/ 112188 w 245762"/>
                <a:gd name="connsiteY14" fmla="*/ 160185 h 389005"/>
                <a:gd name="connsiteX15" fmla="*/ 66944 w 245762"/>
                <a:gd name="connsiteY15" fmla="*/ 198285 h 389005"/>
                <a:gd name="connsiteX16" fmla="*/ 12174 w 245762"/>
                <a:gd name="connsiteY16" fmla="*/ 198285 h 389005"/>
                <a:gd name="connsiteX17" fmla="*/ 5031 w 245762"/>
                <a:gd name="connsiteY17" fmla="*/ 136373 h 389005"/>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8388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1244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74101 w 246080"/>
                <a:gd name="connsiteY13" fmla="*/ 110439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74088 w 246080"/>
                <a:gd name="connsiteY10" fmla="*/ 189020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83613 w 246080"/>
                <a:gd name="connsiteY10" fmla="*/ 184258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080" h="379740">
                  <a:moveTo>
                    <a:pt x="5031" y="127108"/>
                  </a:moveTo>
                  <a:cubicBezTo>
                    <a:pt x="15350" y="100914"/>
                    <a:pt x="42734" y="52893"/>
                    <a:pt x="74087" y="31858"/>
                  </a:cubicBezTo>
                  <a:cubicBezTo>
                    <a:pt x="105440" y="10824"/>
                    <a:pt x="164575" y="-3861"/>
                    <a:pt x="193150" y="901"/>
                  </a:cubicBezTo>
                  <a:cubicBezTo>
                    <a:pt x="221725" y="5663"/>
                    <a:pt x="241569" y="28683"/>
                    <a:pt x="245538" y="60433"/>
                  </a:cubicBezTo>
                  <a:cubicBezTo>
                    <a:pt x="249507" y="92183"/>
                    <a:pt x="230854" y="147348"/>
                    <a:pt x="216963" y="191401"/>
                  </a:cubicBezTo>
                  <a:cubicBezTo>
                    <a:pt x="203072" y="235454"/>
                    <a:pt x="185213" y="293398"/>
                    <a:pt x="162194" y="324751"/>
                  </a:cubicBezTo>
                  <a:cubicBezTo>
                    <a:pt x="139175" y="356104"/>
                    <a:pt x="95917" y="376743"/>
                    <a:pt x="78851" y="379521"/>
                  </a:cubicBezTo>
                  <a:cubicBezTo>
                    <a:pt x="61785" y="382299"/>
                    <a:pt x="60594" y="358089"/>
                    <a:pt x="59800" y="341420"/>
                  </a:cubicBezTo>
                  <a:cubicBezTo>
                    <a:pt x="59006" y="324751"/>
                    <a:pt x="70913" y="298954"/>
                    <a:pt x="74088" y="279508"/>
                  </a:cubicBezTo>
                  <a:cubicBezTo>
                    <a:pt x="77263" y="260062"/>
                    <a:pt x="78850" y="239821"/>
                    <a:pt x="78850" y="224740"/>
                  </a:cubicBezTo>
                  <a:cubicBezTo>
                    <a:pt x="78850" y="209659"/>
                    <a:pt x="73294" y="199339"/>
                    <a:pt x="83613" y="184258"/>
                  </a:cubicBezTo>
                  <a:cubicBezTo>
                    <a:pt x="93932" y="169177"/>
                    <a:pt x="125285" y="146157"/>
                    <a:pt x="140763" y="134251"/>
                  </a:cubicBezTo>
                  <a:cubicBezTo>
                    <a:pt x="156241" y="122345"/>
                    <a:pt x="164179" y="114407"/>
                    <a:pt x="176482" y="112820"/>
                  </a:cubicBezTo>
                  <a:cubicBezTo>
                    <a:pt x="188785" y="111233"/>
                    <a:pt x="214978" y="125123"/>
                    <a:pt x="214581" y="124726"/>
                  </a:cubicBezTo>
                  <a:cubicBezTo>
                    <a:pt x="214184" y="124329"/>
                    <a:pt x="191167" y="106073"/>
                    <a:pt x="174101" y="110439"/>
                  </a:cubicBezTo>
                  <a:cubicBezTo>
                    <a:pt x="157035" y="114805"/>
                    <a:pt x="130047" y="137823"/>
                    <a:pt x="112188" y="150920"/>
                  </a:cubicBezTo>
                  <a:cubicBezTo>
                    <a:pt x="94329" y="164017"/>
                    <a:pt x="83216" y="183067"/>
                    <a:pt x="66944" y="189020"/>
                  </a:cubicBezTo>
                  <a:cubicBezTo>
                    <a:pt x="50672" y="194973"/>
                    <a:pt x="22493" y="199339"/>
                    <a:pt x="12174" y="189020"/>
                  </a:cubicBezTo>
                  <a:cubicBezTo>
                    <a:pt x="1855" y="178701"/>
                    <a:pt x="-5288" y="153302"/>
                    <a:pt x="5031" y="127108"/>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4" name="任意多边形 283"/>
            <p:cNvSpPr/>
            <p:nvPr/>
          </p:nvSpPr>
          <p:spPr>
            <a:xfrm>
              <a:off x="5724108" y="4115787"/>
              <a:ext cx="284912" cy="207165"/>
            </a:xfrm>
            <a:custGeom>
              <a:avLst/>
              <a:gdLst>
                <a:gd name="connsiteX0" fmla="*/ 124894 w 269179"/>
                <a:gd name="connsiteY0" fmla="*/ 11259 h 198539"/>
                <a:gd name="connsiteX1" fmla="*/ 17738 w 269179"/>
                <a:gd name="connsiteY1" fmla="*/ 85078 h 198539"/>
                <a:gd name="connsiteX2" fmla="*/ 3450 w 269179"/>
                <a:gd name="connsiteY2" fmla="*/ 175566 h 198539"/>
                <a:gd name="connsiteX3" fmla="*/ 53456 w 269179"/>
                <a:gd name="connsiteY3" fmla="*/ 196997 h 198539"/>
                <a:gd name="connsiteX4" fmla="*/ 132038 w 269179"/>
                <a:gd name="connsiteY4" fmla="*/ 144609 h 198539"/>
                <a:gd name="connsiteX5" fmla="*/ 201094 w 269179"/>
                <a:gd name="connsiteY5" fmla="*/ 106509 h 198539"/>
                <a:gd name="connsiteX6" fmla="*/ 253481 w 269179"/>
                <a:gd name="connsiteY6" fmla="*/ 92222 h 198539"/>
                <a:gd name="connsiteX7" fmla="*/ 267769 w 269179"/>
                <a:gd name="connsiteY7" fmla="*/ 44597 h 198539"/>
                <a:gd name="connsiteX8" fmla="*/ 224906 w 269179"/>
                <a:gd name="connsiteY8" fmla="*/ 4116 h 198539"/>
                <a:gd name="connsiteX9" fmla="*/ 124894 w 269179"/>
                <a:gd name="connsiteY9" fmla="*/ 11259 h 198539"/>
                <a:gd name="connsiteX0" fmla="*/ 122074 w 266359"/>
                <a:gd name="connsiteY0" fmla="*/ 11259 h 198539"/>
                <a:gd name="connsiteX1" fmla="*/ 29205 w 266359"/>
                <a:gd name="connsiteY1" fmla="*/ 85078 h 198539"/>
                <a:gd name="connsiteX2" fmla="*/ 630 w 266359"/>
                <a:gd name="connsiteY2" fmla="*/ 175566 h 198539"/>
                <a:gd name="connsiteX3" fmla="*/ 50636 w 266359"/>
                <a:gd name="connsiteY3" fmla="*/ 196997 h 198539"/>
                <a:gd name="connsiteX4" fmla="*/ 129218 w 266359"/>
                <a:gd name="connsiteY4" fmla="*/ 144609 h 198539"/>
                <a:gd name="connsiteX5" fmla="*/ 198274 w 266359"/>
                <a:gd name="connsiteY5" fmla="*/ 106509 h 198539"/>
                <a:gd name="connsiteX6" fmla="*/ 250661 w 266359"/>
                <a:gd name="connsiteY6" fmla="*/ 92222 h 198539"/>
                <a:gd name="connsiteX7" fmla="*/ 264949 w 266359"/>
                <a:gd name="connsiteY7" fmla="*/ 44597 h 198539"/>
                <a:gd name="connsiteX8" fmla="*/ 222086 w 266359"/>
                <a:gd name="connsiteY8" fmla="*/ 4116 h 198539"/>
                <a:gd name="connsiteX9" fmla="*/ 122074 w 266359"/>
                <a:gd name="connsiteY9" fmla="*/ 11259 h 198539"/>
                <a:gd name="connsiteX0" fmla="*/ 131387 w 275672"/>
                <a:gd name="connsiteY0" fmla="*/ 11259 h 198540"/>
                <a:gd name="connsiteX1" fmla="*/ 38518 w 275672"/>
                <a:gd name="connsiteY1" fmla="*/ 85078 h 198540"/>
                <a:gd name="connsiteX2" fmla="*/ 418 w 275672"/>
                <a:gd name="connsiteY2" fmla="*/ 175566 h 198540"/>
                <a:gd name="connsiteX3" fmla="*/ 59949 w 275672"/>
                <a:gd name="connsiteY3" fmla="*/ 196997 h 198540"/>
                <a:gd name="connsiteX4" fmla="*/ 138531 w 275672"/>
                <a:gd name="connsiteY4" fmla="*/ 144609 h 198540"/>
                <a:gd name="connsiteX5" fmla="*/ 207587 w 275672"/>
                <a:gd name="connsiteY5" fmla="*/ 106509 h 198540"/>
                <a:gd name="connsiteX6" fmla="*/ 259974 w 275672"/>
                <a:gd name="connsiteY6" fmla="*/ 92222 h 198540"/>
                <a:gd name="connsiteX7" fmla="*/ 274262 w 275672"/>
                <a:gd name="connsiteY7" fmla="*/ 44597 h 198540"/>
                <a:gd name="connsiteX8" fmla="*/ 231399 w 275672"/>
                <a:gd name="connsiteY8" fmla="*/ 4116 h 198540"/>
                <a:gd name="connsiteX9" fmla="*/ 131387 w 275672"/>
                <a:gd name="connsiteY9" fmla="*/ 11259 h 198540"/>
                <a:gd name="connsiteX0" fmla="*/ 131387 w 275672"/>
                <a:gd name="connsiteY0" fmla="*/ 11259 h 207504"/>
                <a:gd name="connsiteX1" fmla="*/ 38518 w 275672"/>
                <a:gd name="connsiteY1" fmla="*/ 85078 h 207504"/>
                <a:gd name="connsiteX2" fmla="*/ 418 w 275672"/>
                <a:gd name="connsiteY2" fmla="*/ 175566 h 207504"/>
                <a:gd name="connsiteX3" fmla="*/ 59949 w 275672"/>
                <a:gd name="connsiteY3" fmla="*/ 206522 h 207504"/>
                <a:gd name="connsiteX4" fmla="*/ 138531 w 275672"/>
                <a:gd name="connsiteY4" fmla="*/ 144609 h 207504"/>
                <a:gd name="connsiteX5" fmla="*/ 207587 w 275672"/>
                <a:gd name="connsiteY5" fmla="*/ 106509 h 207504"/>
                <a:gd name="connsiteX6" fmla="*/ 259974 w 275672"/>
                <a:gd name="connsiteY6" fmla="*/ 92222 h 207504"/>
                <a:gd name="connsiteX7" fmla="*/ 274262 w 275672"/>
                <a:gd name="connsiteY7" fmla="*/ 44597 h 207504"/>
                <a:gd name="connsiteX8" fmla="*/ 231399 w 275672"/>
                <a:gd name="connsiteY8" fmla="*/ 4116 h 207504"/>
                <a:gd name="connsiteX9" fmla="*/ 131387 w 275672"/>
                <a:gd name="connsiteY9" fmla="*/ 11259 h 207504"/>
                <a:gd name="connsiteX0" fmla="*/ 131387 w 276405"/>
                <a:gd name="connsiteY0" fmla="*/ 11259 h 207504"/>
                <a:gd name="connsiteX1" fmla="*/ 38518 w 276405"/>
                <a:gd name="connsiteY1" fmla="*/ 85078 h 207504"/>
                <a:gd name="connsiteX2" fmla="*/ 418 w 276405"/>
                <a:gd name="connsiteY2" fmla="*/ 175566 h 207504"/>
                <a:gd name="connsiteX3" fmla="*/ 59949 w 276405"/>
                <a:gd name="connsiteY3" fmla="*/ 206522 h 207504"/>
                <a:gd name="connsiteX4" fmla="*/ 138531 w 276405"/>
                <a:gd name="connsiteY4" fmla="*/ 144609 h 207504"/>
                <a:gd name="connsiteX5" fmla="*/ 207587 w 276405"/>
                <a:gd name="connsiteY5" fmla="*/ 106509 h 207504"/>
                <a:gd name="connsiteX6" fmla="*/ 264737 w 276405"/>
                <a:gd name="connsiteY6" fmla="*/ 99366 h 207504"/>
                <a:gd name="connsiteX7" fmla="*/ 274262 w 276405"/>
                <a:gd name="connsiteY7" fmla="*/ 44597 h 207504"/>
                <a:gd name="connsiteX8" fmla="*/ 231399 w 276405"/>
                <a:gd name="connsiteY8" fmla="*/ 4116 h 207504"/>
                <a:gd name="connsiteX9" fmla="*/ 131387 w 276405"/>
                <a:gd name="connsiteY9" fmla="*/ 11259 h 207504"/>
                <a:gd name="connsiteX0" fmla="*/ 131387 w 284912"/>
                <a:gd name="connsiteY0" fmla="*/ 10920 h 207165"/>
                <a:gd name="connsiteX1" fmla="*/ 38518 w 284912"/>
                <a:gd name="connsiteY1" fmla="*/ 84739 h 207165"/>
                <a:gd name="connsiteX2" fmla="*/ 418 w 284912"/>
                <a:gd name="connsiteY2" fmla="*/ 175227 h 207165"/>
                <a:gd name="connsiteX3" fmla="*/ 59949 w 284912"/>
                <a:gd name="connsiteY3" fmla="*/ 206183 h 207165"/>
                <a:gd name="connsiteX4" fmla="*/ 138531 w 284912"/>
                <a:gd name="connsiteY4" fmla="*/ 144270 h 207165"/>
                <a:gd name="connsiteX5" fmla="*/ 207587 w 284912"/>
                <a:gd name="connsiteY5" fmla="*/ 106170 h 207165"/>
                <a:gd name="connsiteX6" fmla="*/ 264737 w 284912"/>
                <a:gd name="connsiteY6" fmla="*/ 99027 h 207165"/>
                <a:gd name="connsiteX7" fmla="*/ 283787 w 284912"/>
                <a:gd name="connsiteY7" fmla="*/ 44258 h 207165"/>
                <a:gd name="connsiteX8" fmla="*/ 231399 w 284912"/>
                <a:gd name="connsiteY8" fmla="*/ 3777 h 207165"/>
                <a:gd name="connsiteX9" fmla="*/ 131387 w 284912"/>
                <a:gd name="connsiteY9" fmla="*/ 10920 h 20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12" h="207165">
                  <a:moveTo>
                    <a:pt x="131387" y="10920"/>
                  </a:moveTo>
                  <a:cubicBezTo>
                    <a:pt x="99240" y="24414"/>
                    <a:pt x="60346" y="57355"/>
                    <a:pt x="38518" y="84739"/>
                  </a:cubicBezTo>
                  <a:cubicBezTo>
                    <a:pt x="16690" y="112123"/>
                    <a:pt x="-3154" y="154986"/>
                    <a:pt x="418" y="175227"/>
                  </a:cubicBezTo>
                  <a:cubicBezTo>
                    <a:pt x="3990" y="195468"/>
                    <a:pt x="36930" y="211343"/>
                    <a:pt x="59949" y="206183"/>
                  </a:cubicBezTo>
                  <a:cubicBezTo>
                    <a:pt x="82968" y="201024"/>
                    <a:pt x="113925" y="160939"/>
                    <a:pt x="138531" y="144270"/>
                  </a:cubicBezTo>
                  <a:cubicBezTo>
                    <a:pt x="163137" y="127601"/>
                    <a:pt x="186553" y="113711"/>
                    <a:pt x="207587" y="106170"/>
                  </a:cubicBezTo>
                  <a:cubicBezTo>
                    <a:pt x="228621" y="98630"/>
                    <a:pt x="252037" y="109346"/>
                    <a:pt x="264737" y="99027"/>
                  </a:cubicBezTo>
                  <a:cubicBezTo>
                    <a:pt x="277437" y="88708"/>
                    <a:pt x="288550" y="58942"/>
                    <a:pt x="283787" y="44258"/>
                  </a:cubicBezTo>
                  <a:cubicBezTo>
                    <a:pt x="279024" y="29574"/>
                    <a:pt x="256799" y="9333"/>
                    <a:pt x="231399" y="3777"/>
                  </a:cubicBezTo>
                  <a:cubicBezTo>
                    <a:pt x="205999" y="-1779"/>
                    <a:pt x="163534" y="-2574"/>
                    <a:pt x="131387" y="10920"/>
                  </a:cubicBezTo>
                  <a:close/>
                </a:path>
              </a:pathLst>
            </a:custGeom>
            <a:solidFill>
              <a:schemeClr val="bg1"/>
            </a:solidFill>
            <a:ln>
              <a:noFill/>
            </a:ln>
            <a:effectLst>
              <a:softEdge rad="444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85" name="组合 284"/>
          <p:cNvGrpSpPr>
            <a:grpSpLocks noChangeAspect="1"/>
          </p:cNvGrpSpPr>
          <p:nvPr/>
        </p:nvGrpSpPr>
        <p:grpSpPr>
          <a:xfrm rot="6528934">
            <a:off x="5639509" y="2838132"/>
            <a:ext cx="407253" cy="432000"/>
            <a:chOff x="5558484" y="1680064"/>
            <a:chExt cx="3259272" cy="3457302"/>
          </a:xfrm>
          <a:effectLst>
            <a:outerShdw blurRad="50800" dist="38100" dir="2700000" algn="tl" rotWithShape="0">
              <a:prstClr val="black">
                <a:alpha val="40000"/>
              </a:prstClr>
            </a:outerShdw>
          </a:effectLst>
        </p:grpSpPr>
        <p:sp>
          <p:nvSpPr>
            <p:cNvPr id="286" name="任意多边形 285"/>
            <p:cNvSpPr/>
            <p:nvPr/>
          </p:nvSpPr>
          <p:spPr>
            <a:xfrm>
              <a:off x="5558484" y="1933750"/>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7" name="任意多边形 286"/>
            <p:cNvSpPr/>
            <p:nvPr/>
          </p:nvSpPr>
          <p:spPr>
            <a:xfrm>
              <a:off x="5952567" y="1680064"/>
              <a:ext cx="2386399" cy="3119057"/>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8" name="任意多边形 287"/>
            <p:cNvSpPr/>
            <p:nvPr/>
          </p:nvSpPr>
          <p:spPr>
            <a:xfrm>
              <a:off x="5771147" y="2004993"/>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89" name="组合 288"/>
          <p:cNvGrpSpPr/>
          <p:nvPr/>
        </p:nvGrpSpPr>
        <p:grpSpPr>
          <a:xfrm rot="1280224">
            <a:off x="5717048" y="2985493"/>
            <a:ext cx="325661" cy="396000"/>
            <a:chOff x="5624254" y="3247248"/>
            <a:chExt cx="325661" cy="412054"/>
          </a:xfrm>
        </p:grpSpPr>
        <p:sp>
          <p:nvSpPr>
            <p:cNvPr id="290" name="任意多边形 289"/>
            <p:cNvSpPr/>
            <p:nvPr/>
          </p:nvSpPr>
          <p:spPr>
            <a:xfrm>
              <a:off x="5624254" y="3264003"/>
              <a:ext cx="325661" cy="39529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661" h="395299">
                  <a:moveTo>
                    <a:pt x="164565" y="34027"/>
                  </a:moveTo>
                  <a:cubicBezTo>
                    <a:pt x="199490" y="54665"/>
                    <a:pt x="236399" y="92765"/>
                    <a:pt x="262196" y="124515"/>
                  </a:cubicBezTo>
                  <a:cubicBezTo>
                    <a:pt x="287993" y="156265"/>
                    <a:pt x="310615" y="189999"/>
                    <a:pt x="319346" y="224527"/>
                  </a:cubicBezTo>
                  <a:cubicBezTo>
                    <a:pt x="328077" y="259055"/>
                    <a:pt x="328871" y="303506"/>
                    <a:pt x="314584" y="331684"/>
                  </a:cubicBezTo>
                  <a:cubicBezTo>
                    <a:pt x="300297" y="359862"/>
                    <a:pt x="264577" y="386452"/>
                    <a:pt x="233621" y="393596"/>
                  </a:cubicBezTo>
                  <a:cubicBezTo>
                    <a:pt x="202665" y="400740"/>
                    <a:pt x="146308" y="383674"/>
                    <a:pt x="128846" y="374546"/>
                  </a:cubicBezTo>
                  <a:cubicBezTo>
                    <a:pt x="111383" y="365418"/>
                    <a:pt x="122099" y="345971"/>
                    <a:pt x="128846" y="338827"/>
                  </a:cubicBezTo>
                  <a:cubicBezTo>
                    <a:pt x="135593" y="331683"/>
                    <a:pt x="156230" y="335256"/>
                    <a:pt x="169327" y="331684"/>
                  </a:cubicBezTo>
                  <a:cubicBezTo>
                    <a:pt x="182424" y="328112"/>
                    <a:pt x="204252" y="333668"/>
                    <a:pt x="207427" y="317396"/>
                  </a:cubicBezTo>
                  <a:cubicBezTo>
                    <a:pt x="210602" y="301124"/>
                    <a:pt x="199489" y="259849"/>
                    <a:pt x="188377" y="234052"/>
                  </a:cubicBezTo>
                  <a:cubicBezTo>
                    <a:pt x="177265" y="208255"/>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1" name="任意多边形 290"/>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97" name="组合 296"/>
          <p:cNvGrpSpPr/>
          <p:nvPr/>
        </p:nvGrpSpPr>
        <p:grpSpPr>
          <a:xfrm rot="11031980">
            <a:off x="4652583" y="2806968"/>
            <a:ext cx="322219" cy="490572"/>
            <a:chOff x="5624255" y="3247248"/>
            <a:chExt cx="322219" cy="490572"/>
          </a:xfrm>
        </p:grpSpPr>
        <p:sp>
          <p:nvSpPr>
            <p:cNvPr id="298" name="任意多边形 297"/>
            <p:cNvSpPr/>
            <p:nvPr/>
          </p:nvSpPr>
          <p:spPr>
            <a:xfrm>
              <a:off x="5624255" y="3264001"/>
              <a:ext cx="322219" cy="47381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 name="connsiteX0" fmla="*/ 164565 w 325383"/>
                <a:gd name="connsiteY0" fmla="*/ 34027 h 404271"/>
                <a:gd name="connsiteX1" fmla="*/ 262196 w 325383"/>
                <a:gd name="connsiteY1" fmla="*/ 124515 h 404271"/>
                <a:gd name="connsiteX2" fmla="*/ 319346 w 325383"/>
                <a:gd name="connsiteY2" fmla="*/ 224527 h 404271"/>
                <a:gd name="connsiteX3" fmla="*/ 314584 w 325383"/>
                <a:gd name="connsiteY3" fmla="*/ 331684 h 404271"/>
                <a:gd name="connsiteX4" fmla="*/ 238610 w 325383"/>
                <a:gd name="connsiteY4" fmla="*/ 403004 h 404271"/>
                <a:gd name="connsiteX5" fmla="*/ 128846 w 325383"/>
                <a:gd name="connsiteY5" fmla="*/ 374546 h 404271"/>
                <a:gd name="connsiteX6" fmla="*/ 128846 w 325383"/>
                <a:gd name="connsiteY6" fmla="*/ 338827 h 404271"/>
                <a:gd name="connsiteX7" fmla="*/ 169327 w 325383"/>
                <a:gd name="connsiteY7" fmla="*/ 331684 h 404271"/>
                <a:gd name="connsiteX8" fmla="*/ 207427 w 325383"/>
                <a:gd name="connsiteY8" fmla="*/ 317396 h 404271"/>
                <a:gd name="connsiteX9" fmla="*/ 188377 w 325383"/>
                <a:gd name="connsiteY9" fmla="*/ 234052 h 404271"/>
                <a:gd name="connsiteX10" fmla="*/ 140753 w 325383"/>
                <a:gd name="connsiteY10" fmla="*/ 162615 h 404271"/>
                <a:gd name="connsiteX11" fmla="*/ 81221 w 325383"/>
                <a:gd name="connsiteY11" fmla="*/ 93559 h 404271"/>
                <a:gd name="connsiteX12" fmla="*/ 31215 w 325383"/>
                <a:gd name="connsiteY12" fmla="*/ 50696 h 404271"/>
                <a:gd name="connsiteX13" fmla="*/ 259 w 325383"/>
                <a:gd name="connsiteY13" fmla="*/ 14977 h 404271"/>
                <a:gd name="connsiteX14" fmla="*/ 52646 w 325383"/>
                <a:gd name="connsiteY14" fmla="*/ 689 h 404271"/>
                <a:gd name="connsiteX15" fmla="*/ 164565 w 325383"/>
                <a:gd name="connsiteY15" fmla="*/ 34027 h 404271"/>
                <a:gd name="connsiteX0" fmla="*/ 164565 w 325383"/>
                <a:gd name="connsiteY0" fmla="*/ 34027 h 416509"/>
                <a:gd name="connsiteX1" fmla="*/ 262196 w 325383"/>
                <a:gd name="connsiteY1" fmla="*/ 124515 h 416509"/>
                <a:gd name="connsiteX2" fmla="*/ 319346 w 325383"/>
                <a:gd name="connsiteY2" fmla="*/ 224527 h 416509"/>
                <a:gd name="connsiteX3" fmla="*/ 314584 w 325383"/>
                <a:gd name="connsiteY3" fmla="*/ 331684 h 416509"/>
                <a:gd name="connsiteX4" fmla="*/ 238610 w 325383"/>
                <a:gd name="connsiteY4" fmla="*/ 403004 h 416509"/>
                <a:gd name="connsiteX5" fmla="*/ 146864 w 325383"/>
                <a:gd name="connsiteY5" fmla="*/ 410797 h 416509"/>
                <a:gd name="connsiteX6" fmla="*/ 128846 w 325383"/>
                <a:gd name="connsiteY6" fmla="*/ 338827 h 416509"/>
                <a:gd name="connsiteX7" fmla="*/ 169327 w 325383"/>
                <a:gd name="connsiteY7" fmla="*/ 331684 h 416509"/>
                <a:gd name="connsiteX8" fmla="*/ 207427 w 325383"/>
                <a:gd name="connsiteY8" fmla="*/ 317396 h 416509"/>
                <a:gd name="connsiteX9" fmla="*/ 188377 w 325383"/>
                <a:gd name="connsiteY9" fmla="*/ 234052 h 416509"/>
                <a:gd name="connsiteX10" fmla="*/ 140753 w 325383"/>
                <a:gd name="connsiteY10" fmla="*/ 162615 h 416509"/>
                <a:gd name="connsiteX11" fmla="*/ 81221 w 325383"/>
                <a:gd name="connsiteY11" fmla="*/ 93559 h 416509"/>
                <a:gd name="connsiteX12" fmla="*/ 31215 w 325383"/>
                <a:gd name="connsiteY12" fmla="*/ 50696 h 416509"/>
                <a:gd name="connsiteX13" fmla="*/ 259 w 325383"/>
                <a:gd name="connsiteY13" fmla="*/ 14977 h 416509"/>
                <a:gd name="connsiteX14" fmla="*/ 52646 w 325383"/>
                <a:gd name="connsiteY14" fmla="*/ 689 h 416509"/>
                <a:gd name="connsiteX15" fmla="*/ 164565 w 325383"/>
                <a:gd name="connsiteY15" fmla="*/ 34027 h 416509"/>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69327 w 325383"/>
                <a:gd name="connsiteY7" fmla="*/ 331684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86232 w 325383"/>
                <a:gd name="connsiteY7" fmla="*/ 361292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30682"/>
                <a:gd name="connsiteX1" fmla="*/ 262196 w 325383"/>
                <a:gd name="connsiteY1" fmla="*/ 124515 h 430682"/>
                <a:gd name="connsiteX2" fmla="*/ 319346 w 325383"/>
                <a:gd name="connsiteY2" fmla="*/ 224527 h 430682"/>
                <a:gd name="connsiteX3" fmla="*/ 314584 w 325383"/>
                <a:gd name="connsiteY3" fmla="*/ 331684 h 430682"/>
                <a:gd name="connsiteX4" fmla="*/ 238610 w 325383"/>
                <a:gd name="connsiteY4" fmla="*/ 403004 h 430682"/>
                <a:gd name="connsiteX5" fmla="*/ 156842 w 325383"/>
                <a:gd name="connsiteY5" fmla="*/ 429614 h 430682"/>
                <a:gd name="connsiteX6" fmla="*/ 141047 w 325383"/>
                <a:gd name="connsiteY6" fmla="*/ 370929 h 430682"/>
                <a:gd name="connsiteX7" fmla="*/ 186232 w 325383"/>
                <a:gd name="connsiteY7" fmla="*/ 361292 h 430682"/>
                <a:gd name="connsiteX8" fmla="*/ 207427 w 325383"/>
                <a:gd name="connsiteY8" fmla="*/ 317396 h 430682"/>
                <a:gd name="connsiteX9" fmla="*/ 188377 w 325383"/>
                <a:gd name="connsiteY9" fmla="*/ 234052 h 430682"/>
                <a:gd name="connsiteX10" fmla="*/ 140753 w 325383"/>
                <a:gd name="connsiteY10" fmla="*/ 162615 h 430682"/>
                <a:gd name="connsiteX11" fmla="*/ 81221 w 325383"/>
                <a:gd name="connsiteY11" fmla="*/ 93559 h 430682"/>
                <a:gd name="connsiteX12" fmla="*/ 31215 w 325383"/>
                <a:gd name="connsiteY12" fmla="*/ 50696 h 430682"/>
                <a:gd name="connsiteX13" fmla="*/ 259 w 325383"/>
                <a:gd name="connsiteY13" fmla="*/ 14977 h 430682"/>
                <a:gd name="connsiteX14" fmla="*/ 52646 w 325383"/>
                <a:gd name="connsiteY14" fmla="*/ 689 h 430682"/>
                <a:gd name="connsiteX15" fmla="*/ 164565 w 325383"/>
                <a:gd name="connsiteY15" fmla="*/ 34027 h 430682"/>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07427 w 325383"/>
                <a:gd name="connsiteY8" fmla="*/ 31739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98975 w 325383"/>
                <a:gd name="connsiteY7" fmla="*/ 376230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18"/>
                <a:gd name="connsiteX1" fmla="*/ 262196 w 325383"/>
                <a:gd name="connsiteY1" fmla="*/ 124515 h 429618"/>
                <a:gd name="connsiteX2" fmla="*/ 319346 w 325383"/>
                <a:gd name="connsiteY2" fmla="*/ 224527 h 429618"/>
                <a:gd name="connsiteX3" fmla="*/ 314584 w 325383"/>
                <a:gd name="connsiteY3" fmla="*/ 331684 h 429618"/>
                <a:gd name="connsiteX4" fmla="*/ 238610 w 325383"/>
                <a:gd name="connsiteY4" fmla="*/ 403004 h 429618"/>
                <a:gd name="connsiteX5" fmla="*/ 156842 w 325383"/>
                <a:gd name="connsiteY5" fmla="*/ 429614 h 429618"/>
                <a:gd name="connsiteX6" fmla="*/ 172350 w 325383"/>
                <a:gd name="connsiteY6" fmla="*/ 404958 h 429618"/>
                <a:gd name="connsiteX7" fmla="*/ 198975 w 325383"/>
                <a:gd name="connsiteY7" fmla="*/ 376230 h 429618"/>
                <a:gd name="connsiteX8" fmla="*/ 220998 w 325383"/>
                <a:gd name="connsiteY8" fmla="*/ 327076 h 429618"/>
                <a:gd name="connsiteX9" fmla="*/ 188377 w 325383"/>
                <a:gd name="connsiteY9" fmla="*/ 234052 h 429618"/>
                <a:gd name="connsiteX10" fmla="*/ 140753 w 325383"/>
                <a:gd name="connsiteY10" fmla="*/ 162615 h 429618"/>
                <a:gd name="connsiteX11" fmla="*/ 81221 w 325383"/>
                <a:gd name="connsiteY11" fmla="*/ 93559 h 429618"/>
                <a:gd name="connsiteX12" fmla="*/ 31215 w 325383"/>
                <a:gd name="connsiteY12" fmla="*/ 50696 h 429618"/>
                <a:gd name="connsiteX13" fmla="*/ 259 w 325383"/>
                <a:gd name="connsiteY13" fmla="*/ 14977 h 429618"/>
                <a:gd name="connsiteX14" fmla="*/ 52646 w 325383"/>
                <a:gd name="connsiteY14" fmla="*/ 689 h 429618"/>
                <a:gd name="connsiteX15" fmla="*/ 164565 w 325383"/>
                <a:gd name="connsiteY15" fmla="*/ 34027 h 429618"/>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198975 w 325083"/>
                <a:gd name="connsiteY7" fmla="*/ 37623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206174 w 325083"/>
                <a:gd name="connsiteY7" fmla="*/ 37844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347"/>
                <a:gd name="connsiteX1" fmla="*/ 262196 w 325083"/>
                <a:gd name="connsiteY1" fmla="*/ 124515 h 430347"/>
                <a:gd name="connsiteX2" fmla="*/ 319346 w 325083"/>
                <a:gd name="connsiteY2" fmla="*/ 224527 h 430347"/>
                <a:gd name="connsiteX3" fmla="*/ 314584 w 325083"/>
                <a:gd name="connsiteY3" fmla="*/ 331684 h 430347"/>
                <a:gd name="connsiteX4" fmla="*/ 244154 w 325083"/>
                <a:gd name="connsiteY4" fmla="*/ 415734 h 430347"/>
                <a:gd name="connsiteX5" fmla="*/ 156842 w 325083"/>
                <a:gd name="connsiteY5" fmla="*/ 429614 h 430347"/>
                <a:gd name="connsiteX6" fmla="*/ 179550 w 325083"/>
                <a:gd name="connsiteY6" fmla="*/ 407168 h 430347"/>
                <a:gd name="connsiteX7" fmla="*/ 206174 w 325083"/>
                <a:gd name="connsiteY7" fmla="*/ 378440 h 430347"/>
                <a:gd name="connsiteX8" fmla="*/ 220998 w 325083"/>
                <a:gd name="connsiteY8" fmla="*/ 327076 h 430347"/>
                <a:gd name="connsiteX9" fmla="*/ 188377 w 325083"/>
                <a:gd name="connsiteY9" fmla="*/ 234052 h 430347"/>
                <a:gd name="connsiteX10" fmla="*/ 140753 w 325083"/>
                <a:gd name="connsiteY10" fmla="*/ 162615 h 430347"/>
                <a:gd name="connsiteX11" fmla="*/ 81221 w 325083"/>
                <a:gd name="connsiteY11" fmla="*/ 93559 h 430347"/>
                <a:gd name="connsiteX12" fmla="*/ 31215 w 325083"/>
                <a:gd name="connsiteY12" fmla="*/ 50696 h 430347"/>
                <a:gd name="connsiteX13" fmla="*/ 259 w 325083"/>
                <a:gd name="connsiteY13" fmla="*/ 14977 h 430347"/>
                <a:gd name="connsiteX14" fmla="*/ 52646 w 325083"/>
                <a:gd name="connsiteY14" fmla="*/ 689 h 430347"/>
                <a:gd name="connsiteX15" fmla="*/ 164565 w 325083"/>
                <a:gd name="connsiteY15" fmla="*/ 34027 h 430347"/>
                <a:gd name="connsiteX0" fmla="*/ 164565 w 325083"/>
                <a:gd name="connsiteY0" fmla="*/ 34027 h 473697"/>
                <a:gd name="connsiteX1" fmla="*/ 262196 w 325083"/>
                <a:gd name="connsiteY1" fmla="*/ 124515 h 473697"/>
                <a:gd name="connsiteX2" fmla="*/ 319346 w 325083"/>
                <a:gd name="connsiteY2" fmla="*/ 224527 h 473697"/>
                <a:gd name="connsiteX3" fmla="*/ 314584 w 325083"/>
                <a:gd name="connsiteY3" fmla="*/ 331684 h 473697"/>
                <a:gd name="connsiteX4" fmla="*/ 244154 w 325083"/>
                <a:gd name="connsiteY4" fmla="*/ 415734 h 473697"/>
                <a:gd name="connsiteX5" fmla="*/ 110003 w 325083"/>
                <a:gd name="connsiteY5" fmla="*/ 473656 h 473697"/>
                <a:gd name="connsiteX6" fmla="*/ 179550 w 325083"/>
                <a:gd name="connsiteY6" fmla="*/ 407168 h 473697"/>
                <a:gd name="connsiteX7" fmla="*/ 206174 w 325083"/>
                <a:gd name="connsiteY7" fmla="*/ 378440 h 473697"/>
                <a:gd name="connsiteX8" fmla="*/ 220998 w 325083"/>
                <a:gd name="connsiteY8" fmla="*/ 327076 h 473697"/>
                <a:gd name="connsiteX9" fmla="*/ 188377 w 325083"/>
                <a:gd name="connsiteY9" fmla="*/ 234052 h 473697"/>
                <a:gd name="connsiteX10" fmla="*/ 140753 w 325083"/>
                <a:gd name="connsiteY10" fmla="*/ 162615 h 473697"/>
                <a:gd name="connsiteX11" fmla="*/ 81221 w 325083"/>
                <a:gd name="connsiteY11" fmla="*/ 93559 h 473697"/>
                <a:gd name="connsiteX12" fmla="*/ 31215 w 325083"/>
                <a:gd name="connsiteY12" fmla="*/ 50696 h 473697"/>
                <a:gd name="connsiteX13" fmla="*/ 259 w 325083"/>
                <a:gd name="connsiteY13" fmla="*/ 14977 h 473697"/>
                <a:gd name="connsiteX14" fmla="*/ 52646 w 325083"/>
                <a:gd name="connsiteY14" fmla="*/ 689 h 473697"/>
                <a:gd name="connsiteX15" fmla="*/ 164565 w 325083"/>
                <a:gd name="connsiteY15" fmla="*/ 34027 h 473697"/>
                <a:gd name="connsiteX0" fmla="*/ 164565 w 326356"/>
                <a:gd name="connsiteY0" fmla="*/ 34027 h 474247"/>
                <a:gd name="connsiteX1" fmla="*/ 262196 w 326356"/>
                <a:gd name="connsiteY1" fmla="*/ 124515 h 474247"/>
                <a:gd name="connsiteX2" fmla="*/ 319346 w 326356"/>
                <a:gd name="connsiteY2" fmla="*/ 224527 h 474247"/>
                <a:gd name="connsiteX3" fmla="*/ 314584 w 326356"/>
                <a:gd name="connsiteY3" fmla="*/ 331684 h 474247"/>
                <a:gd name="connsiteX4" fmla="*/ 221706 w 326356"/>
                <a:gd name="connsiteY4" fmla="*/ 433574 h 474247"/>
                <a:gd name="connsiteX5" fmla="*/ 110003 w 326356"/>
                <a:gd name="connsiteY5" fmla="*/ 473656 h 474247"/>
                <a:gd name="connsiteX6" fmla="*/ 179550 w 326356"/>
                <a:gd name="connsiteY6" fmla="*/ 407168 h 474247"/>
                <a:gd name="connsiteX7" fmla="*/ 206174 w 326356"/>
                <a:gd name="connsiteY7" fmla="*/ 378440 h 474247"/>
                <a:gd name="connsiteX8" fmla="*/ 220998 w 326356"/>
                <a:gd name="connsiteY8" fmla="*/ 327076 h 474247"/>
                <a:gd name="connsiteX9" fmla="*/ 188377 w 326356"/>
                <a:gd name="connsiteY9" fmla="*/ 234052 h 474247"/>
                <a:gd name="connsiteX10" fmla="*/ 140753 w 326356"/>
                <a:gd name="connsiteY10" fmla="*/ 162615 h 474247"/>
                <a:gd name="connsiteX11" fmla="*/ 81221 w 326356"/>
                <a:gd name="connsiteY11" fmla="*/ 93559 h 474247"/>
                <a:gd name="connsiteX12" fmla="*/ 31215 w 326356"/>
                <a:gd name="connsiteY12" fmla="*/ 50696 h 474247"/>
                <a:gd name="connsiteX13" fmla="*/ 259 w 326356"/>
                <a:gd name="connsiteY13" fmla="*/ 14977 h 474247"/>
                <a:gd name="connsiteX14" fmla="*/ 52646 w 326356"/>
                <a:gd name="connsiteY14" fmla="*/ 689 h 474247"/>
                <a:gd name="connsiteX15" fmla="*/ 164565 w 326356"/>
                <a:gd name="connsiteY15" fmla="*/ 34027 h 474247"/>
                <a:gd name="connsiteX0" fmla="*/ 164565 w 326356"/>
                <a:gd name="connsiteY0" fmla="*/ 34027 h 473836"/>
                <a:gd name="connsiteX1" fmla="*/ 262196 w 326356"/>
                <a:gd name="connsiteY1" fmla="*/ 124515 h 473836"/>
                <a:gd name="connsiteX2" fmla="*/ 319346 w 326356"/>
                <a:gd name="connsiteY2" fmla="*/ 224527 h 473836"/>
                <a:gd name="connsiteX3" fmla="*/ 314584 w 326356"/>
                <a:gd name="connsiteY3" fmla="*/ 331684 h 473836"/>
                <a:gd name="connsiteX4" fmla="*/ 221706 w 326356"/>
                <a:gd name="connsiteY4" fmla="*/ 433574 h 473836"/>
                <a:gd name="connsiteX5" fmla="*/ 110003 w 326356"/>
                <a:gd name="connsiteY5" fmla="*/ 473656 h 473836"/>
                <a:gd name="connsiteX6" fmla="*/ 165671 w 326356"/>
                <a:gd name="connsiteY6" fmla="*/ 420218 h 473836"/>
                <a:gd name="connsiteX7" fmla="*/ 206174 w 326356"/>
                <a:gd name="connsiteY7" fmla="*/ 378440 h 473836"/>
                <a:gd name="connsiteX8" fmla="*/ 220998 w 326356"/>
                <a:gd name="connsiteY8" fmla="*/ 327076 h 473836"/>
                <a:gd name="connsiteX9" fmla="*/ 188377 w 326356"/>
                <a:gd name="connsiteY9" fmla="*/ 234052 h 473836"/>
                <a:gd name="connsiteX10" fmla="*/ 140753 w 326356"/>
                <a:gd name="connsiteY10" fmla="*/ 162615 h 473836"/>
                <a:gd name="connsiteX11" fmla="*/ 81221 w 326356"/>
                <a:gd name="connsiteY11" fmla="*/ 93559 h 473836"/>
                <a:gd name="connsiteX12" fmla="*/ 31215 w 326356"/>
                <a:gd name="connsiteY12" fmla="*/ 50696 h 473836"/>
                <a:gd name="connsiteX13" fmla="*/ 259 w 326356"/>
                <a:gd name="connsiteY13" fmla="*/ 14977 h 473836"/>
                <a:gd name="connsiteX14" fmla="*/ 52646 w 326356"/>
                <a:gd name="connsiteY14" fmla="*/ 689 h 473836"/>
                <a:gd name="connsiteX15" fmla="*/ 164565 w 326356"/>
                <a:gd name="connsiteY15" fmla="*/ 34027 h 473836"/>
                <a:gd name="connsiteX0" fmla="*/ 164565 w 322219"/>
                <a:gd name="connsiteY0" fmla="*/ 34027 h 473819"/>
                <a:gd name="connsiteX1" fmla="*/ 262196 w 322219"/>
                <a:gd name="connsiteY1" fmla="*/ 124515 h 473819"/>
                <a:gd name="connsiteX2" fmla="*/ 319346 w 322219"/>
                <a:gd name="connsiteY2" fmla="*/ 224527 h 473819"/>
                <a:gd name="connsiteX3" fmla="*/ 304073 w 322219"/>
                <a:gd name="connsiteY3" fmla="*/ 344837 h 473819"/>
                <a:gd name="connsiteX4" fmla="*/ 221706 w 322219"/>
                <a:gd name="connsiteY4" fmla="*/ 433574 h 473819"/>
                <a:gd name="connsiteX5" fmla="*/ 110003 w 322219"/>
                <a:gd name="connsiteY5" fmla="*/ 473656 h 473819"/>
                <a:gd name="connsiteX6" fmla="*/ 165671 w 322219"/>
                <a:gd name="connsiteY6" fmla="*/ 420218 h 473819"/>
                <a:gd name="connsiteX7" fmla="*/ 206174 w 322219"/>
                <a:gd name="connsiteY7" fmla="*/ 378440 h 473819"/>
                <a:gd name="connsiteX8" fmla="*/ 220998 w 322219"/>
                <a:gd name="connsiteY8" fmla="*/ 327076 h 473819"/>
                <a:gd name="connsiteX9" fmla="*/ 188377 w 322219"/>
                <a:gd name="connsiteY9" fmla="*/ 234052 h 473819"/>
                <a:gd name="connsiteX10" fmla="*/ 140753 w 322219"/>
                <a:gd name="connsiteY10" fmla="*/ 162615 h 473819"/>
                <a:gd name="connsiteX11" fmla="*/ 81221 w 322219"/>
                <a:gd name="connsiteY11" fmla="*/ 93559 h 473819"/>
                <a:gd name="connsiteX12" fmla="*/ 31215 w 322219"/>
                <a:gd name="connsiteY12" fmla="*/ 50696 h 473819"/>
                <a:gd name="connsiteX13" fmla="*/ 259 w 322219"/>
                <a:gd name="connsiteY13" fmla="*/ 14977 h 473819"/>
                <a:gd name="connsiteX14" fmla="*/ 52646 w 322219"/>
                <a:gd name="connsiteY14" fmla="*/ 689 h 473819"/>
                <a:gd name="connsiteX15" fmla="*/ 164565 w 322219"/>
                <a:gd name="connsiteY15" fmla="*/ 34027 h 473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2219" h="473819">
                  <a:moveTo>
                    <a:pt x="164565" y="34027"/>
                  </a:moveTo>
                  <a:cubicBezTo>
                    <a:pt x="199490" y="54665"/>
                    <a:pt x="236399" y="92765"/>
                    <a:pt x="262196" y="124515"/>
                  </a:cubicBezTo>
                  <a:cubicBezTo>
                    <a:pt x="287993" y="156265"/>
                    <a:pt x="312367" y="187807"/>
                    <a:pt x="319346" y="224527"/>
                  </a:cubicBezTo>
                  <a:cubicBezTo>
                    <a:pt x="326326" y="261247"/>
                    <a:pt x="320346" y="309996"/>
                    <a:pt x="304073" y="344837"/>
                  </a:cubicBezTo>
                  <a:cubicBezTo>
                    <a:pt x="287800" y="379678"/>
                    <a:pt x="254051" y="412104"/>
                    <a:pt x="221706" y="433574"/>
                  </a:cubicBezTo>
                  <a:cubicBezTo>
                    <a:pt x="189361" y="455044"/>
                    <a:pt x="119342" y="475882"/>
                    <a:pt x="110003" y="473656"/>
                  </a:cubicBezTo>
                  <a:cubicBezTo>
                    <a:pt x="100664" y="471430"/>
                    <a:pt x="149643" y="436087"/>
                    <a:pt x="165671" y="420218"/>
                  </a:cubicBezTo>
                  <a:cubicBezTo>
                    <a:pt x="181699" y="404349"/>
                    <a:pt x="196953" y="393964"/>
                    <a:pt x="206174" y="378440"/>
                  </a:cubicBezTo>
                  <a:cubicBezTo>
                    <a:pt x="215395" y="362916"/>
                    <a:pt x="223964" y="351140"/>
                    <a:pt x="220998" y="327076"/>
                  </a:cubicBezTo>
                  <a:cubicBezTo>
                    <a:pt x="218032" y="303012"/>
                    <a:pt x="201751" y="261462"/>
                    <a:pt x="188377" y="234052"/>
                  </a:cubicBezTo>
                  <a:cubicBezTo>
                    <a:pt x="175003" y="206642"/>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9" name="任意多边形 298"/>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00" name="组合 299"/>
          <p:cNvGrpSpPr/>
          <p:nvPr/>
        </p:nvGrpSpPr>
        <p:grpSpPr>
          <a:xfrm rot="13642781" flipH="1">
            <a:off x="4483481" y="2968090"/>
            <a:ext cx="322219" cy="490572"/>
            <a:chOff x="5624255" y="3247248"/>
            <a:chExt cx="322219" cy="490572"/>
          </a:xfrm>
        </p:grpSpPr>
        <p:sp>
          <p:nvSpPr>
            <p:cNvPr id="301" name="任意多边形 300"/>
            <p:cNvSpPr/>
            <p:nvPr/>
          </p:nvSpPr>
          <p:spPr>
            <a:xfrm>
              <a:off x="5624255" y="3264001"/>
              <a:ext cx="322219" cy="47381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 name="connsiteX0" fmla="*/ 164565 w 325383"/>
                <a:gd name="connsiteY0" fmla="*/ 34027 h 404271"/>
                <a:gd name="connsiteX1" fmla="*/ 262196 w 325383"/>
                <a:gd name="connsiteY1" fmla="*/ 124515 h 404271"/>
                <a:gd name="connsiteX2" fmla="*/ 319346 w 325383"/>
                <a:gd name="connsiteY2" fmla="*/ 224527 h 404271"/>
                <a:gd name="connsiteX3" fmla="*/ 314584 w 325383"/>
                <a:gd name="connsiteY3" fmla="*/ 331684 h 404271"/>
                <a:gd name="connsiteX4" fmla="*/ 238610 w 325383"/>
                <a:gd name="connsiteY4" fmla="*/ 403004 h 404271"/>
                <a:gd name="connsiteX5" fmla="*/ 128846 w 325383"/>
                <a:gd name="connsiteY5" fmla="*/ 374546 h 404271"/>
                <a:gd name="connsiteX6" fmla="*/ 128846 w 325383"/>
                <a:gd name="connsiteY6" fmla="*/ 338827 h 404271"/>
                <a:gd name="connsiteX7" fmla="*/ 169327 w 325383"/>
                <a:gd name="connsiteY7" fmla="*/ 331684 h 404271"/>
                <a:gd name="connsiteX8" fmla="*/ 207427 w 325383"/>
                <a:gd name="connsiteY8" fmla="*/ 317396 h 404271"/>
                <a:gd name="connsiteX9" fmla="*/ 188377 w 325383"/>
                <a:gd name="connsiteY9" fmla="*/ 234052 h 404271"/>
                <a:gd name="connsiteX10" fmla="*/ 140753 w 325383"/>
                <a:gd name="connsiteY10" fmla="*/ 162615 h 404271"/>
                <a:gd name="connsiteX11" fmla="*/ 81221 w 325383"/>
                <a:gd name="connsiteY11" fmla="*/ 93559 h 404271"/>
                <a:gd name="connsiteX12" fmla="*/ 31215 w 325383"/>
                <a:gd name="connsiteY12" fmla="*/ 50696 h 404271"/>
                <a:gd name="connsiteX13" fmla="*/ 259 w 325383"/>
                <a:gd name="connsiteY13" fmla="*/ 14977 h 404271"/>
                <a:gd name="connsiteX14" fmla="*/ 52646 w 325383"/>
                <a:gd name="connsiteY14" fmla="*/ 689 h 404271"/>
                <a:gd name="connsiteX15" fmla="*/ 164565 w 325383"/>
                <a:gd name="connsiteY15" fmla="*/ 34027 h 404271"/>
                <a:gd name="connsiteX0" fmla="*/ 164565 w 325383"/>
                <a:gd name="connsiteY0" fmla="*/ 34027 h 416509"/>
                <a:gd name="connsiteX1" fmla="*/ 262196 w 325383"/>
                <a:gd name="connsiteY1" fmla="*/ 124515 h 416509"/>
                <a:gd name="connsiteX2" fmla="*/ 319346 w 325383"/>
                <a:gd name="connsiteY2" fmla="*/ 224527 h 416509"/>
                <a:gd name="connsiteX3" fmla="*/ 314584 w 325383"/>
                <a:gd name="connsiteY3" fmla="*/ 331684 h 416509"/>
                <a:gd name="connsiteX4" fmla="*/ 238610 w 325383"/>
                <a:gd name="connsiteY4" fmla="*/ 403004 h 416509"/>
                <a:gd name="connsiteX5" fmla="*/ 146864 w 325383"/>
                <a:gd name="connsiteY5" fmla="*/ 410797 h 416509"/>
                <a:gd name="connsiteX6" fmla="*/ 128846 w 325383"/>
                <a:gd name="connsiteY6" fmla="*/ 338827 h 416509"/>
                <a:gd name="connsiteX7" fmla="*/ 169327 w 325383"/>
                <a:gd name="connsiteY7" fmla="*/ 331684 h 416509"/>
                <a:gd name="connsiteX8" fmla="*/ 207427 w 325383"/>
                <a:gd name="connsiteY8" fmla="*/ 317396 h 416509"/>
                <a:gd name="connsiteX9" fmla="*/ 188377 w 325383"/>
                <a:gd name="connsiteY9" fmla="*/ 234052 h 416509"/>
                <a:gd name="connsiteX10" fmla="*/ 140753 w 325383"/>
                <a:gd name="connsiteY10" fmla="*/ 162615 h 416509"/>
                <a:gd name="connsiteX11" fmla="*/ 81221 w 325383"/>
                <a:gd name="connsiteY11" fmla="*/ 93559 h 416509"/>
                <a:gd name="connsiteX12" fmla="*/ 31215 w 325383"/>
                <a:gd name="connsiteY12" fmla="*/ 50696 h 416509"/>
                <a:gd name="connsiteX13" fmla="*/ 259 w 325383"/>
                <a:gd name="connsiteY13" fmla="*/ 14977 h 416509"/>
                <a:gd name="connsiteX14" fmla="*/ 52646 w 325383"/>
                <a:gd name="connsiteY14" fmla="*/ 689 h 416509"/>
                <a:gd name="connsiteX15" fmla="*/ 164565 w 325383"/>
                <a:gd name="connsiteY15" fmla="*/ 34027 h 416509"/>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69327 w 325383"/>
                <a:gd name="connsiteY7" fmla="*/ 331684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86232 w 325383"/>
                <a:gd name="connsiteY7" fmla="*/ 361292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30682"/>
                <a:gd name="connsiteX1" fmla="*/ 262196 w 325383"/>
                <a:gd name="connsiteY1" fmla="*/ 124515 h 430682"/>
                <a:gd name="connsiteX2" fmla="*/ 319346 w 325383"/>
                <a:gd name="connsiteY2" fmla="*/ 224527 h 430682"/>
                <a:gd name="connsiteX3" fmla="*/ 314584 w 325383"/>
                <a:gd name="connsiteY3" fmla="*/ 331684 h 430682"/>
                <a:gd name="connsiteX4" fmla="*/ 238610 w 325383"/>
                <a:gd name="connsiteY4" fmla="*/ 403004 h 430682"/>
                <a:gd name="connsiteX5" fmla="*/ 156842 w 325383"/>
                <a:gd name="connsiteY5" fmla="*/ 429614 h 430682"/>
                <a:gd name="connsiteX6" fmla="*/ 141047 w 325383"/>
                <a:gd name="connsiteY6" fmla="*/ 370929 h 430682"/>
                <a:gd name="connsiteX7" fmla="*/ 186232 w 325383"/>
                <a:gd name="connsiteY7" fmla="*/ 361292 h 430682"/>
                <a:gd name="connsiteX8" fmla="*/ 207427 w 325383"/>
                <a:gd name="connsiteY8" fmla="*/ 317396 h 430682"/>
                <a:gd name="connsiteX9" fmla="*/ 188377 w 325383"/>
                <a:gd name="connsiteY9" fmla="*/ 234052 h 430682"/>
                <a:gd name="connsiteX10" fmla="*/ 140753 w 325383"/>
                <a:gd name="connsiteY10" fmla="*/ 162615 h 430682"/>
                <a:gd name="connsiteX11" fmla="*/ 81221 w 325383"/>
                <a:gd name="connsiteY11" fmla="*/ 93559 h 430682"/>
                <a:gd name="connsiteX12" fmla="*/ 31215 w 325383"/>
                <a:gd name="connsiteY12" fmla="*/ 50696 h 430682"/>
                <a:gd name="connsiteX13" fmla="*/ 259 w 325383"/>
                <a:gd name="connsiteY13" fmla="*/ 14977 h 430682"/>
                <a:gd name="connsiteX14" fmla="*/ 52646 w 325383"/>
                <a:gd name="connsiteY14" fmla="*/ 689 h 430682"/>
                <a:gd name="connsiteX15" fmla="*/ 164565 w 325383"/>
                <a:gd name="connsiteY15" fmla="*/ 34027 h 430682"/>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07427 w 325383"/>
                <a:gd name="connsiteY8" fmla="*/ 31739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98975 w 325383"/>
                <a:gd name="connsiteY7" fmla="*/ 376230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18"/>
                <a:gd name="connsiteX1" fmla="*/ 262196 w 325383"/>
                <a:gd name="connsiteY1" fmla="*/ 124515 h 429618"/>
                <a:gd name="connsiteX2" fmla="*/ 319346 w 325383"/>
                <a:gd name="connsiteY2" fmla="*/ 224527 h 429618"/>
                <a:gd name="connsiteX3" fmla="*/ 314584 w 325383"/>
                <a:gd name="connsiteY3" fmla="*/ 331684 h 429618"/>
                <a:gd name="connsiteX4" fmla="*/ 238610 w 325383"/>
                <a:gd name="connsiteY4" fmla="*/ 403004 h 429618"/>
                <a:gd name="connsiteX5" fmla="*/ 156842 w 325383"/>
                <a:gd name="connsiteY5" fmla="*/ 429614 h 429618"/>
                <a:gd name="connsiteX6" fmla="*/ 172350 w 325383"/>
                <a:gd name="connsiteY6" fmla="*/ 404958 h 429618"/>
                <a:gd name="connsiteX7" fmla="*/ 198975 w 325383"/>
                <a:gd name="connsiteY7" fmla="*/ 376230 h 429618"/>
                <a:gd name="connsiteX8" fmla="*/ 220998 w 325383"/>
                <a:gd name="connsiteY8" fmla="*/ 327076 h 429618"/>
                <a:gd name="connsiteX9" fmla="*/ 188377 w 325383"/>
                <a:gd name="connsiteY9" fmla="*/ 234052 h 429618"/>
                <a:gd name="connsiteX10" fmla="*/ 140753 w 325383"/>
                <a:gd name="connsiteY10" fmla="*/ 162615 h 429618"/>
                <a:gd name="connsiteX11" fmla="*/ 81221 w 325383"/>
                <a:gd name="connsiteY11" fmla="*/ 93559 h 429618"/>
                <a:gd name="connsiteX12" fmla="*/ 31215 w 325383"/>
                <a:gd name="connsiteY12" fmla="*/ 50696 h 429618"/>
                <a:gd name="connsiteX13" fmla="*/ 259 w 325383"/>
                <a:gd name="connsiteY13" fmla="*/ 14977 h 429618"/>
                <a:gd name="connsiteX14" fmla="*/ 52646 w 325383"/>
                <a:gd name="connsiteY14" fmla="*/ 689 h 429618"/>
                <a:gd name="connsiteX15" fmla="*/ 164565 w 325383"/>
                <a:gd name="connsiteY15" fmla="*/ 34027 h 429618"/>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198975 w 325083"/>
                <a:gd name="connsiteY7" fmla="*/ 37623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206174 w 325083"/>
                <a:gd name="connsiteY7" fmla="*/ 37844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347"/>
                <a:gd name="connsiteX1" fmla="*/ 262196 w 325083"/>
                <a:gd name="connsiteY1" fmla="*/ 124515 h 430347"/>
                <a:gd name="connsiteX2" fmla="*/ 319346 w 325083"/>
                <a:gd name="connsiteY2" fmla="*/ 224527 h 430347"/>
                <a:gd name="connsiteX3" fmla="*/ 314584 w 325083"/>
                <a:gd name="connsiteY3" fmla="*/ 331684 h 430347"/>
                <a:gd name="connsiteX4" fmla="*/ 244154 w 325083"/>
                <a:gd name="connsiteY4" fmla="*/ 415734 h 430347"/>
                <a:gd name="connsiteX5" fmla="*/ 156842 w 325083"/>
                <a:gd name="connsiteY5" fmla="*/ 429614 h 430347"/>
                <a:gd name="connsiteX6" fmla="*/ 179550 w 325083"/>
                <a:gd name="connsiteY6" fmla="*/ 407168 h 430347"/>
                <a:gd name="connsiteX7" fmla="*/ 206174 w 325083"/>
                <a:gd name="connsiteY7" fmla="*/ 378440 h 430347"/>
                <a:gd name="connsiteX8" fmla="*/ 220998 w 325083"/>
                <a:gd name="connsiteY8" fmla="*/ 327076 h 430347"/>
                <a:gd name="connsiteX9" fmla="*/ 188377 w 325083"/>
                <a:gd name="connsiteY9" fmla="*/ 234052 h 430347"/>
                <a:gd name="connsiteX10" fmla="*/ 140753 w 325083"/>
                <a:gd name="connsiteY10" fmla="*/ 162615 h 430347"/>
                <a:gd name="connsiteX11" fmla="*/ 81221 w 325083"/>
                <a:gd name="connsiteY11" fmla="*/ 93559 h 430347"/>
                <a:gd name="connsiteX12" fmla="*/ 31215 w 325083"/>
                <a:gd name="connsiteY12" fmla="*/ 50696 h 430347"/>
                <a:gd name="connsiteX13" fmla="*/ 259 w 325083"/>
                <a:gd name="connsiteY13" fmla="*/ 14977 h 430347"/>
                <a:gd name="connsiteX14" fmla="*/ 52646 w 325083"/>
                <a:gd name="connsiteY14" fmla="*/ 689 h 430347"/>
                <a:gd name="connsiteX15" fmla="*/ 164565 w 325083"/>
                <a:gd name="connsiteY15" fmla="*/ 34027 h 430347"/>
                <a:gd name="connsiteX0" fmla="*/ 164565 w 325083"/>
                <a:gd name="connsiteY0" fmla="*/ 34027 h 473697"/>
                <a:gd name="connsiteX1" fmla="*/ 262196 w 325083"/>
                <a:gd name="connsiteY1" fmla="*/ 124515 h 473697"/>
                <a:gd name="connsiteX2" fmla="*/ 319346 w 325083"/>
                <a:gd name="connsiteY2" fmla="*/ 224527 h 473697"/>
                <a:gd name="connsiteX3" fmla="*/ 314584 w 325083"/>
                <a:gd name="connsiteY3" fmla="*/ 331684 h 473697"/>
                <a:gd name="connsiteX4" fmla="*/ 244154 w 325083"/>
                <a:gd name="connsiteY4" fmla="*/ 415734 h 473697"/>
                <a:gd name="connsiteX5" fmla="*/ 110003 w 325083"/>
                <a:gd name="connsiteY5" fmla="*/ 473656 h 473697"/>
                <a:gd name="connsiteX6" fmla="*/ 179550 w 325083"/>
                <a:gd name="connsiteY6" fmla="*/ 407168 h 473697"/>
                <a:gd name="connsiteX7" fmla="*/ 206174 w 325083"/>
                <a:gd name="connsiteY7" fmla="*/ 378440 h 473697"/>
                <a:gd name="connsiteX8" fmla="*/ 220998 w 325083"/>
                <a:gd name="connsiteY8" fmla="*/ 327076 h 473697"/>
                <a:gd name="connsiteX9" fmla="*/ 188377 w 325083"/>
                <a:gd name="connsiteY9" fmla="*/ 234052 h 473697"/>
                <a:gd name="connsiteX10" fmla="*/ 140753 w 325083"/>
                <a:gd name="connsiteY10" fmla="*/ 162615 h 473697"/>
                <a:gd name="connsiteX11" fmla="*/ 81221 w 325083"/>
                <a:gd name="connsiteY11" fmla="*/ 93559 h 473697"/>
                <a:gd name="connsiteX12" fmla="*/ 31215 w 325083"/>
                <a:gd name="connsiteY12" fmla="*/ 50696 h 473697"/>
                <a:gd name="connsiteX13" fmla="*/ 259 w 325083"/>
                <a:gd name="connsiteY13" fmla="*/ 14977 h 473697"/>
                <a:gd name="connsiteX14" fmla="*/ 52646 w 325083"/>
                <a:gd name="connsiteY14" fmla="*/ 689 h 473697"/>
                <a:gd name="connsiteX15" fmla="*/ 164565 w 325083"/>
                <a:gd name="connsiteY15" fmla="*/ 34027 h 473697"/>
                <a:gd name="connsiteX0" fmla="*/ 164565 w 326356"/>
                <a:gd name="connsiteY0" fmla="*/ 34027 h 474247"/>
                <a:gd name="connsiteX1" fmla="*/ 262196 w 326356"/>
                <a:gd name="connsiteY1" fmla="*/ 124515 h 474247"/>
                <a:gd name="connsiteX2" fmla="*/ 319346 w 326356"/>
                <a:gd name="connsiteY2" fmla="*/ 224527 h 474247"/>
                <a:gd name="connsiteX3" fmla="*/ 314584 w 326356"/>
                <a:gd name="connsiteY3" fmla="*/ 331684 h 474247"/>
                <a:gd name="connsiteX4" fmla="*/ 221706 w 326356"/>
                <a:gd name="connsiteY4" fmla="*/ 433574 h 474247"/>
                <a:gd name="connsiteX5" fmla="*/ 110003 w 326356"/>
                <a:gd name="connsiteY5" fmla="*/ 473656 h 474247"/>
                <a:gd name="connsiteX6" fmla="*/ 179550 w 326356"/>
                <a:gd name="connsiteY6" fmla="*/ 407168 h 474247"/>
                <a:gd name="connsiteX7" fmla="*/ 206174 w 326356"/>
                <a:gd name="connsiteY7" fmla="*/ 378440 h 474247"/>
                <a:gd name="connsiteX8" fmla="*/ 220998 w 326356"/>
                <a:gd name="connsiteY8" fmla="*/ 327076 h 474247"/>
                <a:gd name="connsiteX9" fmla="*/ 188377 w 326356"/>
                <a:gd name="connsiteY9" fmla="*/ 234052 h 474247"/>
                <a:gd name="connsiteX10" fmla="*/ 140753 w 326356"/>
                <a:gd name="connsiteY10" fmla="*/ 162615 h 474247"/>
                <a:gd name="connsiteX11" fmla="*/ 81221 w 326356"/>
                <a:gd name="connsiteY11" fmla="*/ 93559 h 474247"/>
                <a:gd name="connsiteX12" fmla="*/ 31215 w 326356"/>
                <a:gd name="connsiteY12" fmla="*/ 50696 h 474247"/>
                <a:gd name="connsiteX13" fmla="*/ 259 w 326356"/>
                <a:gd name="connsiteY13" fmla="*/ 14977 h 474247"/>
                <a:gd name="connsiteX14" fmla="*/ 52646 w 326356"/>
                <a:gd name="connsiteY14" fmla="*/ 689 h 474247"/>
                <a:gd name="connsiteX15" fmla="*/ 164565 w 326356"/>
                <a:gd name="connsiteY15" fmla="*/ 34027 h 474247"/>
                <a:gd name="connsiteX0" fmla="*/ 164565 w 326356"/>
                <a:gd name="connsiteY0" fmla="*/ 34027 h 473836"/>
                <a:gd name="connsiteX1" fmla="*/ 262196 w 326356"/>
                <a:gd name="connsiteY1" fmla="*/ 124515 h 473836"/>
                <a:gd name="connsiteX2" fmla="*/ 319346 w 326356"/>
                <a:gd name="connsiteY2" fmla="*/ 224527 h 473836"/>
                <a:gd name="connsiteX3" fmla="*/ 314584 w 326356"/>
                <a:gd name="connsiteY3" fmla="*/ 331684 h 473836"/>
                <a:gd name="connsiteX4" fmla="*/ 221706 w 326356"/>
                <a:gd name="connsiteY4" fmla="*/ 433574 h 473836"/>
                <a:gd name="connsiteX5" fmla="*/ 110003 w 326356"/>
                <a:gd name="connsiteY5" fmla="*/ 473656 h 473836"/>
                <a:gd name="connsiteX6" fmla="*/ 165671 w 326356"/>
                <a:gd name="connsiteY6" fmla="*/ 420218 h 473836"/>
                <a:gd name="connsiteX7" fmla="*/ 206174 w 326356"/>
                <a:gd name="connsiteY7" fmla="*/ 378440 h 473836"/>
                <a:gd name="connsiteX8" fmla="*/ 220998 w 326356"/>
                <a:gd name="connsiteY8" fmla="*/ 327076 h 473836"/>
                <a:gd name="connsiteX9" fmla="*/ 188377 w 326356"/>
                <a:gd name="connsiteY9" fmla="*/ 234052 h 473836"/>
                <a:gd name="connsiteX10" fmla="*/ 140753 w 326356"/>
                <a:gd name="connsiteY10" fmla="*/ 162615 h 473836"/>
                <a:gd name="connsiteX11" fmla="*/ 81221 w 326356"/>
                <a:gd name="connsiteY11" fmla="*/ 93559 h 473836"/>
                <a:gd name="connsiteX12" fmla="*/ 31215 w 326356"/>
                <a:gd name="connsiteY12" fmla="*/ 50696 h 473836"/>
                <a:gd name="connsiteX13" fmla="*/ 259 w 326356"/>
                <a:gd name="connsiteY13" fmla="*/ 14977 h 473836"/>
                <a:gd name="connsiteX14" fmla="*/ 52646 w 326356"/>
                <a:gd name="connsiteY14" fmla="*/ 689 h 473836"/>
                <a:gd name="connsiteX15" fmla="*/ 164565 w 326356"/>
                <a:gd name="connsiteY15" fmla="*/ 34027 h 473836"/>
                <a:gd name="connsiteX0" fmla="*/ 164565 w 322219"/>
                <a:gd name="connsiteY0" fmla="*/ 34027 h 473819"/>
                <a:gd name="connsiteX1" fmla="*/ 262196 w 322219"/>
                <a:gd name="connsiteY1" fmla="*/ 124515 h 473819"/>
                <a:gd name="connsiteX2" fmla="*/ 319346 w 322219"/>
                <a:gd name="connsiteY2" fmla="*/ 224527 h 473819"/>
                <a:gd name="connsiteX3" fmla="*/ 304073 w 322219"/>
                <a:gd name="connsiteY3" fmla="*/ 344837 h 473819"/>
                <a:gd name="connsiteX4" fmla="*/ 221706 w 322219"/>
                <a:gd name="connsiteY4" fmla="*/ 433574 h 473819"/>
                <a:gd name="connsiteX5" fmla="*/ 110003 w 322219"/>
                <a:gd name="connsiteY5" fmla="*/ 473656 h 473819"/>
                <a:gd name="connsiteX6" fmla="*/ 165671 w 322219"/>
                <a:gd name="connsiteY6" fmla="*/ 420218 h 473819"/>
                <a:gd name="connsiteX7" fmla="*/ 206174 w 322219"/>
                <a:gd name="connsiteY7" fmla="*/ 378440 h 473819"/>
                <a:gd name="connsiteX8" fmla="*/ 220998 w 322219"/>
                <a:gd name="connsiteY8" fmla="*/ 327076 h 473819"/>
                <a:gd name="connsiteX9" fmla="*/ 188377 w 322219"/>
                <a:gd name="connsiteY9" fmla="*/ 234052 h 473819"/>
                <a:gd name="connsiteX10" fmla="*/ 140753 w 322219"/>
                <a:gd name="connsiteY10" fmla="*/ 162615 h 473819"/>
                <a:gd name="connsiteX11" fmla="*/ 81221 w 322219"/>
                <a:gd name="connsiteY11" fmla="*/ 93559 h 473819"/>
                <a:gd name="connsiteX12" fmla="*/ 31215 w 322219"/>
                <a:gd name="connsiteY12" fmla="*/ 50696 h 473819"/>
                <a:gd name="connsiteX13" fmla="*/ 259 w 322219"/>
                <a:gd name="connsiteY13" fmla="*/ 14977 h 473819"/>
                <a:gd name="connsiteX14" fmla="*/ 52646 w 322219"/>
                <a:gd name="connsiteY14" fmla="*/ 689 h 473819"/>
                <a:gd name="connsiteX15" fmla="*/ 164565 w 322219"/>
                <a:gd name="connsiteY15" fmla="*/ 34027 h 473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2219" h="473819">
                  <a:moveTo>
                    <a:pt x="164565" y="34027"/>
                  </a:moveTo>
                  <a:cubicBezTo>
                    <a:pt x="199490" y="54665"/>
                    <a:pt x="236399" y="92765"/>
                    <a:pt x="262196" y="124515"/>
                  </a:cubicBezTo>
                  <a:cubicBezTo>
                    <a:pt x="287993" y="156265"/>
                    <a:pt x="312367" y="187807"/>
                    <a:pt x="319346" y="224527"/>
                  </a:cubicBezTo>
                  <a:cubicBezTo>
                    <a:pt x="326326" y="261247"/>
                    <a:pt x="320346" y="309996"/>
                    <a:pt x="304073" y="344837"/>
                  </a:cubicBezTo>
                  <a:cubicBezTo>
                    <a:pt x="287800" y="379678"/>
                    <a:pt x="254051" y="412104"/>
                    <a:pt x="221706" y="433574"/>
                  </a:cubicBezTo>
                  <a:cubicBezTo>
                    <a:pt x="189361" y="455044"/>
                    <a:pt x="119342" y="475882"/>
                    <a:pt x="110003" y="473656"/>
                  </a:cubicBezTo>
                  <a:cubicBezTo>
                    <a:pt x="100664" y="471430"/>
                    <a:pt x="149643" y="436087"/>
                    <a:pt x="165671" y="420218"/>
                  </a:cubicBezTo>
                  <a:cubicBezTo>
                    <a:pt x="181699" y="404349"/>
                    <a:pt x="196953" y="393964"/>
                    <a:pt x="206174" y="378440"/>
                  </a:cubicBezTo>
                  <a:cubicBezTo>
                    <a:pt x="215395" y="362916"/>
                    <a:pt x="223964" y="351140"/>
                    <a:pt x="220998" y="327076"/>
                  </a:cubicBezTo>
                  <a:cubicBezTo>
                    <a:pt x="218032" y="303012"/>
                    <a:pt x="201751" y="261462"/>
                    <a:pt x="188377" y="234052"/>
                  </a:cubicBezTo>
                  <a:cubicBezTo>
                    <a:pt x="175003" y="206642"/>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2" name="任意多边形 301"/>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03" name="组合 302"/>
          <p:cNvGrpSpPr/>
          <p:nvPr/>
        </p:nvGrpSpPr>
        <p:grpSpPr>
          <a:xfrm rot="20978934" flipH="1">
            <a:off x="4510791" y="2823625"/>
            <a:ext cx="284912" cy="389757"/>
            <a:chOff x="5724108" y="4115787"/>
            <a:chExt cx="284912" cy="389757"/>
          </a:xfrm>
        </p:grpSpPr>
        <p:sp>
          <p:nvSpPr>
            <p:cNvPr id="304" name="任意多边形 303"/>
            <p:cNvSpPr/>
            <p:nvPr/>
          </p:nvSpPr>
          <p:spPr>
            <a:xfrm>
              <a:off x="5740925" y="4125804"/>
              <a:ext cx="246080" cy="379740"/>
            </a:xfrm>
            <a:custGeom>
              <a:avLst/>
              <a:gdLst>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2734 w 239703"/>
                <a:gd name="connsiteY11" fmla="*/ 106938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0353 w 239703"/>
                <a:gd name="connsiteY11" fmla="*/ 116463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77484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65578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7469 w 238745"/>
                <a:gd name="connsiteY0" fmla="*/ 137894 h 397674"/>
                <a:gd name="connsiteX1" fmla="*/ 59857 w 238745"/>
                <a:gd name="connsiteY1" fmla="*/ 25976 h 397674"/>
                <a:gd name="connsiteX2" fmla="*/ 193207 w 238745"/>
                <a:gd name="connsiteY2" fmla="*/ 2163 h 397674"/>
                <a:gd name="connsiteX3" fmla="*/ 238451 w 238745"/>
                <a:gd name="connsiteY3" fmla="*/ 64076 h 397674"/>
                <a:gd name="connsiteX4" fmla="*/ 209876 w 238745"/>
                <a:gd name="connsiteY4" fmla="*/ 195044 h 397674"/>
                <a:gd name="connsiteX5" fmla="*/ 155107 w 238745"/>
                <a:gd name="connsiteY5" fmla="*/ 328394 h 397674"/>
                <a:gd name="connsiteX6" fmla="*/ 64620 w 238745"/>
                <a:gd name="connsiteY6" fmla="*/ 397451 h 397674"/>
                <a:gd name="connsiteX7" fmla="*/ 59857 w 238745"/>
                <a:gd name="connsiteY7" fmla="*/ 347444 h 397674"/>
                <a:gd name="connsiteX8" fmla="*/ 67001 w 238745"/>
                <a:gd name="connsiteY8" fmla="*/ 266482 h 397674"/>
                <a:gd name="connsiteX9" fmla="*/ 67001 w 238745"/>
                <a:gd name="connsiteY9" fmla="*/ 192663 h 397674"/>
                <a:gd name="connsiteX10" fmla="*/ 133676 w 238745"/>
                <a:gd name="connsiteY10" fmla="*/ 137894 h 397674"/>
                <a:gd name="connsiteX11" fmla="*/ 169395 w 238745"/>
                <a:gd name="connsiteY11" fmla="*/ 116463 h 397674"/>
                <a:gd name="connsiteX12" fmla="*/ 207494 w 238745"/>
                <a:gd name="connsiteY12" fmla="*/ 128369 h 397674"/>
                <a:gd name="connsiteX13" fmla="*/ 181301 w 238745"/>
                <a:gd name="connsiteY13" fmla="*/ 111701 h 397674"/>
                <a:gd name="connsiteX14" fmla="*/ 105101 w 238745"/>
                <a:gd name="connsiteY14" fmla="*/ 154563 h 397674"/>
                <a:gd name="connsiteX15" fmla="*/ 74145 w 238745"/>
                <a:gd name="connsiteY15" fmla="*/ 206951 h 397674"/>
                <a:gd name="connsiteX16" fmla="*/ 7469 w 238745"/>
                <a:gd name="connsiteY16" fmla="*/ 190282 h 397674"/>
                <a:gd name="connsiteX17" fmla="*/ 7469 w 238745"/>
                <a:gd name="connsiteY17" fmla="*/ 137894 h 397674"/>
                <a:gd name="connsiteX0" fmla="*/ 6549 w 237825"/>
                <a:gd name="connsiteY0" fmla="*/ 137894 h 397674"/>
                <a:gd name="connsiteX1" fmla="*/ 58937 w 237825"/>
                <a:gd name="connsiteY1" fmla="*/ 25976 h 397674"/>
                <a:gd name="connsiteX2" fmla="*/ 192287 w 237825"/>
                <a:gd name="connsiteY2" fmla="*/ 2163 h 397674"/>
                <a:gd name="connsiteX3" fmla="*/ 237531 w 237825"/>
                <a:gd name="connsiteY3" fmla="*/ 64076 h 397674"/>
                <a:gd name="connsiteX4" fmla="*/ 208956 w 237825"/>
                <a:gd name="connsiteY4" fmla="*/ 195044 h 397674"/>
                <a:gd name="connsiteX5" fmla="*/ 154187 w 237825"/>
                <a:gd name="connsiteY5" fmla="*/ 328394 h 397674"/>
                <a:gd name="connsiteX6" fmla="*/ 63700 w 237825"/>
                <a:gd name="connsiteY6" fmla="*/ 397451 h 397674"/>
                <a:gd name="connsiteX7" fmla="*/ 58937 w 237825"/>
                <a:gd name="connsiteY7" fmla="*/ 347444 h 397674"/>
                <a:gd name="connsiteX8" fmla="*/ 66081 w 237825"/>
                <a:gd name="connsiteY8" fmla="*/ 266482 h 397674"/>
                <a:gd name="connsiteX9" fmla="*/ 66081 w 237825"/>
                <a:gd name="connsiteY9" fmla="*/ 192663 h 397674"/>
                <a:gd name="connsiteX10" fmla="*/ 132756 w 237825"/>
                <a:gd name="connsiteY10" fmla="*/ 137894 h 397674"/>
                <a:gd name="connsiteX11" fmla="*/ 168475 w 237825"/>
                <a:gd name="connsiteY11" fmla="*/ 116463 h 397674"/>
                <a:gd name="connsiteX12" fmla="*/ 206574 w 237825"/>
                <a:gd name="connsiteY12" fmla="*/ 128369 h 397674"/>
                <a:gd name="connsiteX13" fmla="*/ 180381 w 237825"/>
                <a:gd name="connsiteY13" fmla="*/ 111701 h 397674"/>
                <a:gd name="connsiteX14" fmla="*/ 104181 w 237825"/>
                <a:gd name="connsiteY14" fmla="*/ 154563 h 397674"/>
                <a:gd name="connsiteX15" fmla="*/ 58937 w 237825"/>
                <a:gd name="connsiteY15" fmla="*/ 192663 h 397674"/>
                <a:gd name="connsiteX16" fmla="*/ 6549 w 237825"/>
                <a:gd name="connsiteY16" fmla="*/ 190282 h 397674"/>
                <a:gd name="connsiteX17" fmla="*/ 6549 w 237825"/>
                <a:gd name="connsiteY17" fmla="*/ 137894 h 397674"/>
                <a:gd name="connsiteX0" fmla="*/ 6549 w 237825"/>
                <a:gd name="connsiteY0" fmla="*/ 137894 h 397657"/>
                <a:gd name="connsiteX1" fmla="*/ 58937 w 237825"/>
                <a:gd name="connsiteY1" fmla="*/ 25976 h 397657"/>
                <a:gd name="connsiteX2" fmla="*/ 192287 w 237825"/>
                <a:gd name="connsiteY2" fmla="*/ 2163 h 397657"/>
                <a:gd name="connsiteX3" fmla="*/ 237531 w 237825"/>
                <a:gd name="connsiteY3" fmla="*/ 64076 h 397657"/>
                <a:gd name="connsiteX4" fmla="*/ 208956 w 237825"/>
                <a:gd name="connsiteY4" fmla="*/ 195044 h 397657"/>
                <a:gd name="connsiteX5" fmla="*/ 154187 w 237825"/>
                <a:gd name="connsiteY5" fmla="*/ 328394 h 397657"/>
                <a:gd name="connsiteX6" fmla="*/ 63700 w 237825"/>
                <a:gd name="connsiteY6" fmla="*/ 397451 h 397657"/>
                <a:gd name="connsiteX7" fmla="*/ 58937 w 237825"/>
                <a:gd name="connsiteY7" fmla="*/ 347444 h 397657"/>
                <a:gd name="connsiteX8" fmla="*/ 66081 w 237825"/>
                <a:gd name="connsiteY8" fmla="*/ 283151 h 397657"/>
                <a:gd name="connsiteX9" fmla="*/ 66081 w 237825"/>
                <a:gd name="connsiteY9" fmla="*/ 192663 h 397657"/>
                <a:gd name="connsiteX10" fmla="*/ 132756 w 237825"/>
                <a:gd name="connsiteY10" fmla="*/ 137894 h 397657"/>
                <a:gd name="connsiteX11" fmla="*/ 168475 w 237825"/>
                <a:gd name="connsiteY11" fmla="*/ 116463 h 397657"/>
                <a:gd name="connsiteX12" fmla="*/ 206574 w 237825"/>
                <a:gd name="connsiteY12" fmla="*/ 128369 h 397657"/>
                <a:gd name="connsiteX13" fmla="*/ 180381 w 237825"/>
                <a:gd name="connsiteY13" fmla="*/ 111701 h 397657"/>
                <a:gd name="connsiteX14" fmla="*/ 104181 w 237825"/>
                <a:gd name="connsiteY14" fmla="*/ 154563 h 397657"/>
                <a:gd name="connsiteX15" fmla="*/ 58937 w 237825"/>
                <a:gd name="connsiteY15" fmla="*/ 192663 h 397657"/>
                <a:gd name="connsiteX16" fmla="*/ 6549 w 237825"/>
                <a:gd name="connsiteY16" fmla="*/ 190282 h 397657"/>
                <a:gd name="connsiteX17" fmla="*/ 6549 w 237825"/>
                <a:gd name="connsiteY17" fmla="*/ 137894 h 397657"/>
                <a:gd name="connsiteX0" fmla="*/ 6549 w 237825"/>
                <a:gd name="connsiteY0" fmla="*/ 137894 h 397602"/>
                <a:gd name="connsiteX1" fmla="*/ 58937 w 237825"/>
                <a:gd name="connsiteY1" fmla="*/ 25976 h 397602"/>
                <a:gd name="connsiteX2" fmla="*/ 192287 w 237825"/>
                <a:gd name="connsiteY2" fmla="*/ 2163 h 397602"/>
                <a:gd name="connsiteX3" fmla="*/ 237531 w 237825"/>
                <a:gd name="connsiteY3" fmla="*/ 64076 h 397602"/>
                <a:gd name="connsiteX4" fmla="*/ 208956 w 237825"/>
                <a:gd name="connsiteY4" fmla="*/ 195044 h 397602"/>
                <a:gd name="connsiteX5" fmla="*/ 154187 w 237825"/>
                <a:gd name="connsiteY5" fmla="*/ 328394 h 397602"/>
                <a:gd name="connsiteX6" fmla="*/ 63700 w 237825"/>
                <a:gd name="connsiteY6" fmla="*/ 397451 h 397602"/>
                <a:gd name="connsiteX7" fmla="*/ 51793 w 237825"/>
                <a:gd name="connsiteY7" fmla="*/ 345063 h 397602"/>
                <a:gd name="connsiteX8" fmla="*/ 66081 w 237825"/>
                <a:gd name="connsiteY8" fmla="*/ 283151 h 397602"/>
                <a:gd name="connsiteX9" fmla="*/ 66081 w 237825"/>
                <a:gd name="connsiteY9" fmla="*/ 192663 h 397602"/>
                <a:gd name="connsiteX10" fmla="*/ 132756 w 237825"/>
                <a:gd name="connsiteY10" fmla="*/ 137894 h 397602"/>
                <a:gd name="connsiteX11" fmla="*/ 168475 w 237825"/>
                <a:gd name="connsiteY11" fmla="*/ 116463 h 397602"/>
                <a:gd name="connsiteX12" fmla="*/ 206574 w 237825"/>
                <a:gd name="connsiteY12" fmla="*/ 128369 h 397602"/>
                <a:gd name="connsiteX13" fmla="*/ 180381 w 237825"/>
                <a:gd name="connsiteY13" fmla="*/ 111701 h 397602"/>
                <a:gd name="connsiteX14" fmla="*/ 104181 w 237825"/>
                <a:gd name="connsiteY14" fmla="*/ 154563 h 397602"/>
                <a:gd name="connsiteX15" fmla="*/ 58937 w 237825"/>
                <a:gd name="connsiteY15" fmla="*/ 192663 h 397602"/>
                <a:gd name="connsiteX16" fmla="*/ 6549 w 237825"/>
                <a:gd name="connsiteY16" fmla="*/ 190282 h 397602"/>
                <a:gd name="connsiteX17" fmla="*/ 6549 w 237825"/>
                <a:gd name="connsiteY17" fmla="*/ 137894 h 397602"/>
                <a:gd name="connsiteX0" fmla="*/ 6549 w 237825"/>
                <a:gd name="connsiteY0" fmla="*/ 137894 h 390487"/>
                <a:gd name="connsiteX1" fmla="*/ 58937 w 237825"/>
                <a:gd name="connsiteY1" fmla="*/ 25976 h 390487"/>
                <a:gd name="connsiteX2" fmla="*/ 192287 w 237825"/>
                <a:gd name="connsiteY2" fmla="*/ 2163 h 390487"/>
                <a:gd name="connsiteX3" fmla="*/ 237531 w 237825"/>
                <a:gd name="connsiteY3" fmla="*/ 64076 h 390487"/>
                <a:gd name="connsiteX4" fmla="*/ 208956 w 237825"/>
                <a:gd name="connsiteY4" fmla="*/ 195044 h 390487"/>
                <a:gd name="connsiteX5" fmla="*/ 154187 w 237825"/>
                <a:gd name="connsiteY5" fmla="*/ 328394 h 390487"/>
                <a:gd name="connsiteX6" fmla="*/ 58938 w 237825"/>
                <a:gd name="connsiteY6" fmla="*/ 390308 h 390487"/>
                <a:gd name="connsiteX7" fmla="*/ 51793 w 237825"/>
                <a:gd name="connsiteY7" fmla="*/ 345063 h 390487"/>
                <a:gd name="connsiteX8" fmla="*/ 66081 w 237825"/>
                <a:gd name="connsiteY8" fmla="*/ 283151 h 390487"/>
                <a:gd name="connsiteX9" fmla="*/ 66081 w 237825"/>
                <a:gd name="connsiteY9" fmla="*/ 192663 h 390487"/>
                <a:gd name="connsiteX10" fmla="*/ 132756 w 237825"/>
                <a:gd name="connsiteY10" fmla="*/ 137894 h 390487"/>
                <a:gd name="connsiteX11" fmla="*/ 168475 w 237825"/>
                <a:gd name="connsiteY11" fmla="*/ 116463 h 390487"/>
                <a:gd name="connsiteX12" fmla="*/ 206574 w 237825"/>
                <a:gd name="connsiteY12" fmla="*/ 128369 h 390487"/>
                <a:gd name="connsiteX13" fmla="*/ 180381 w 237825"/>
                <a:gd name="connsiteY13" fmla="*/ 111701 h 390487"/>
                <a:gd name="connsiteX14" fmla="*/ 104181 w 237825"/>
                <a:gd name="connsiteY14" fmla="*/ 154563 h 390487"/>
                <a:gd name="connsiteX15" fmla="*/ 58937 w 237825"/>
                <a:gd name="connsiteY15" fmla="*/ 192663 h 390487"/>
                <a:gd name="connsiteX16" fmla="*/ 6549 w 237825"/>
                <a:gd name="connsiteY16" fmla="*/ 190282 h 390487"/>
                <a:gd name="connsiteX17" fmla="*/ 6549 w 237825"/>
                <a:gd name="connsiteY17" fmla="*/ 137894 h 390487"/>
                <a:gd name="connsiteX0" fmla="*/ 6549 w 237825"/>
                <a:gd name="connsiteY0" fmla="*/ 137894 h 383383"/>
                <a:gd name="connsiteX1" fmla="*/ 58937 w 237825"/>
                <a:gd name="connsiteY1" fmla="*/ 25976 h 383383"/>
                <a:gd name="connsiteX2" fmla="*/ 192287 w 237825"/>
                <a:gd name="connsiteY2" fmla="*/ 2163 h 383383"/>
                <a:gd name="connsiteX3" fmla="*/ 237531 w 237825"/>
                <a:gd name="connsiteY3" fmla="*/ 64076 h 383383"/>
                <a:gd name="connsiteX4" fmla="*/ 208956 w 237825"/>
                <a:gd name="connsiteY4" fmla="*/ 195044 h 383383"/>
                <a:gd name="connsiteX5" fmla="*/ 154187 w 237825"/>
                <a:gd name="connsiteY5" fmla="*/ 328394 h 383383"/>
                <a:gd name="connsiteX6" fmla="*/ 70844 w 237825"/>
                <a:gd name="connsiteY6" fmla="*/ 383164 h 383383"/>
                <a:gd name="connsiteX7" fmla="*/ 51793 w 237825"/>
                <a:gd name="connsiteY7" fmla="*/ 345063 h 383383"/>
                <a:gd name="connsiteX8" fmla="*/ 66081 w 237825"/>
                <a:gd name="connsiteY8" fmla="*/ 283151 h 383383"/>
                <a:gd name="connsiteX9" fmla="*/ 66081 w 237825"/>
                <a:gd name="connsiteY9" fmla="*/ 192663 h 383383"/>
                <a:gd name="connsiteX10" fmla="*/ 132756 w 237825"/>
                <a:gd name="connsiteY10" fmla="*/ 137894 h 383383"/>
                <a:gd name="connsiteX11" fmla="*/ 168475 w 237825"/>
                <a:gd name="connsiteY11" fmla="*/ 116463 h 383383"/>
                <a:gd name="connsiteX12" fmla="*/ 206574 w 237825"/>
                <a:gd name="connsiteY12" fmla="*/ 128369 h 383383"/>
                <a:gd name="connsiteX13" fmla="*/ 180381 w 237825"/>
                <a:gd name="connsiteY13" fmla="*/ 111701 h 383383"/>
                <a:gd name="connsiteX14" fmla="*/ 104181 w 237825"/>
                <a:gd name="connsiteY14" fmla="*/ 154563 h 383383"/>
                <a:gd name="connsiteX15" fmla="*/ 58937 w 237825"/>
                <a:gd name="connsiteY15" fmla="*/ 192663 h 383383"/>
                <a:gd name="connsiteX16" fmla="*/ 6549 w 237825"/>
                <a:gd name="connsiteY16" fmla="*/ 190282 h 383383"/>
                <a:gd name="connsiteX17" fmla="*/ 6549 w 237825"/>
                <a:gd name="connsiteY17" fmla="*/ 137894 h 383383"/>
                <a:gd name="connsiteX0" fmla="*/ 6549 w 237755"/>
                <a:gd name="connsiteY0" fmla="*/ 144440 h 389929"/>
                <a:gd name="connsiteX1" fmla="*/ 58937 w 237755"/>
                <a:gd name="connsiteY1" fmla="*/ 32522 h 389929"/>
                <a:gd name="connsiteX2" fmla="*/ 194668 w 237755"/>
                <a:gd name="connsiteY2" fmla="*/ 1565 h 389929"/>
                <a:gd name="connsiteX3" fmla="*/ 237531 w 237755"/>
                <a:gd name="connsiteY3" fmla="*/ 70622 h 389929"/>
                <a:gd name="connsiteX4" fmla="*/ 208956 w 237755"/>
                <a:gd name="connsiteY4" fmla="*/ 201590 h 389929"/>
                <a:gd name="connsiteX5" fmla="*/ 154187 w 237755"/>
                <a:gd name="connsiteY5" fmla="*/ 334940 h 389929"/>
                <a:gd name="connsiteX6" fmla="*/ 70844 w 237755"/>
                <a:gd name="connsiteY6" fmla="*/ 389710 h 389929"/>
                <a:gd name="connsiteX7" fmla="*/ 51793 w 237755"/>
                <a:gd name="connsiteY7" fmla="*/ 351609 h 389929"/>
                <a:gd name="connsiteX8" fmla="*/ 66081 w 237755"/>
                <a:gd name="connsiteY8" fmla="*/ 289697 h 389929"/>
                <a:gd name="connsiteX9" fmla="*/ 66081 w 237755"/>
                <a:gd name="connsiteY9" fmla="*/ 199209 h 389929"/>
                <a:gd name="connsiteX10" fmla="*/ 132756 w 237755"/>
                <a:gd name="connsiteY10" fmla="*/ 144440 h 389929"/>
                <a:gd name="connsiteX11" fmla="*/ 168475 w 237755"/>
                <a:gd name="connsiteY11" fmla="*/ 123009 h 389929"/>
                <a:gd name="connsiteX12" fmla="*/ 206574 w 237755"/>
                <a:gd name="connsiteY12" fmla="*/ 134915 h 389929"/>
                <a:gd name="connsiteX13" fmla="*/ 180381 w 237755"/>
                <a:gd name="connsiteY13" fmla="*/ 118247 h 389929"/>
                <a:gd name="connsiteX14" fmla="*/ 104181 w 237755"/>
                <a:gd name="connsiteY14" fmla="*/ 161109 h 389929"/>
                <a:gd name="connsiteX15" fmla="*/ 58937 w 237755"/>
                <a:gd name="connsiteY15" fmla="*/ 199209 h 389929"/>
                <a:gd name="connsiteX16" fmla="*/ 6549 w 237755"/>
                <a:gd name="connsiteY16" fmla="*/ 196828 h 389929"/>
                <a:gd name="connsiteX17" fmla="*/ 6549 w 237755"/>
                <a:gd name="connsiteY17" fmla="*/ 144440 h 389929"/>
                <a:gd name="connsiteX0" fmla="*/ 7001 w 238207"/>
                <a:gd name="connsiteY0" fmla="*/ 143544 h 389033"/>
                <a:gd name="connsiteX1" fmla="*/ 66532 w 238207"/>
                <a:gd name="connsiteY1" fmla="*/ 41151 h 389033"/>
                <a:gd name="connsiteX2" fmla="*/ 195120 w 238207"/>
                <a:gd name="connsiteY2" fmla="*/ 669 h 389033"/>
                <a:gd name="connsiteX3" fmla="*/ 237983 w 238207"/>
                <a:gd name="connsiteY3" fmla="*/ 69726 h 389033"/>
                <a:gd name="connsiteX4" fmla="*/ 209408 w 238207"/>
                <a:gd name="connsiteY4" fmla="*/ 200694 h 389033"/>
                <a:gd name="connsiteX5" fmla="*/ 154639 w 238207"/>
                <a:gd name="connsiteY5" fmla="*/ 334044 h 389033"/>
                <a:gd name="connsiteX6" fmla="*/ 71296 w 238207"/>
                <a:gd name="connsiteY6" fmla="*/ 388814 h 389033"/>
                <a:gd name="connsiteX7" fmla="*/ 52245 w 238207"/>
                <a:gd name="connsiteY7" fmla="*/ 350713 h 389033"/>
                <a:gd name="connsiteX8" fmla="*/ 66533 w 238207"/>
                <a:gd name="connsiteY8" fmla="*/ 288801 h 389033"/>
                <a:gd name="connsiteX9" fmla="*/ 66533 w 238207"/>
                <a:gd name="connsiteY9" fmla="*/ 198313 h 389033"/>
                <a:gd name="connsiteX10" fmla="*/ 133208 w 238207"/>
                <a:gd name="connsiteY10" fmla="*/ 143544 h 389033"/>
                <a:gd name="connsiteX11" fmla="*/ 168927 w 238207"/>
                <a:gd name="connsiteY11" fmla="*/ 122113 h 389033"/>
                <a:gd name="connsiteX12" fmla="*/ 207026 w 238207"/>
                <a:gd name="connsiteY12" fmla="*/ 134019 h 389033"/>
                <a:gd name="connsiteX13" fmla="*/ 180833 w 238207"/>
                <a:gd name="connsiteY13" fmla="*/ 117351 h 389033"/>
                <a:gd name="connsiteX14" fmla="*/ 104633 w 238207"/>
                <a:gd name="connsiteY14" fmla="*/ 160213 h 389033"/>
                <a:gd name="connsiteX15" fmla="*/ 59389 w 238207"/>
                <a:gd name="connsiteY15" fmla="*/ 198313 h 389033"/>
                <a:gd name="connsiteX16" fmla="*/ 7001 w 238207"/>
                <a:gd name="connsiteY16" fmla="*/ 195932 h 389033"/>
                <a:gd name="connsiteX17" fmla="*/ 7001 w 238207"/>
                <a:gd name="connsiteY17" fmla="*/ 143544 h 389033"/>
                <a:gd name="connsiteX0" fmla="*/ 4269 w 245000"/>
                <a:gd name="connsiteY0" fmla="*/ 136373 h 389005"/>
                <a:gd name="connsiteX1" fmla="*/ 73325 w 245000"/>
                <a:gd name="connsiteY1" fmla="*/ 41123 h 389005"/>
                <a:gd name="connsiteX2" fmla="*/ 201913 w 245000"/>
                <a:gd name="connsiteY2" fmla="*/ 641 h 389005"/>
                <a:gd name="connsiteX3" fmla="*/ 244776 w 245000"/>
                <a:gd name="connsiteY3" fmla="*/ 69698 h 389005"/>
                <a:gd name="connsiteX4" fmla="*/ 216201 w 245000"/>
                <a:gd name="connsiteY4" fmla="*/ 200666 h 389005"/>
                <a:gd name="connsiteX5" fmla="*/ 161432 w 245000"/>
                <a:gd name="connsiteY5" fmla="*/ 334016 h 389005"/>
                <a:gd name="connsiteX6" fmla="*/ 78089 w 245000"/>
                <a:gd name="connsiteY6" fmla="*/ 388786 h 389005"/>
                <a:gd name="connsiteX7" fmla="*/ 59038 w 245000"/>
                <a:gd name="connsiteY7" fmla="*/ 350685 h 389005"/>
                <a:gd name="connsiteX8" fmla="*/ 73326 w 245000"/>
                <a:gd name="connsiteY8" fmla="*/ 288773 h 389005"/>
                <a:gd name="connsiteX9" fmla="*/ 73326 w 245000"/>
                <a:gd name="connsiteY9" fmla="*/ 198285 h 389005"/>
                <a:gd name="connsiteX10" fmla="*/ 140001 w 245000"/>
                <a:gd name="connsiteY10" fmla="*/ 143516 h 389005"/>
                <a:gd name="connsiteX11" fmla="*/ 175720 w 245000"/>
                <a:gd name="connsiteY11" fmla="*/ 122085 h 389005"/>
                <a:gd name="connsiteX12" fmla="*/ 213819 w 245000"/>
                <a:gd name="connsiteY12" fmla="*/ 133991 h 389005"/>
                <a:gd name="connsiteX13" fmla="*/ 187626 w 245000"/>
                <a:gd name="connsiteY13" fmla="*/ 117323 h 389005"/>
                <a:gd name="connsiteX14" fmla="*/ 111426 w 245000"/>
                <a:gd name="connsiteY14" fmla="*/ 160185 h 389005"/>
                <a:gd name="connsiteX15" fmla="*/ 66182 w 245000"/>
                <a:gd name="connsiteY15" fmla="*/ 198285 h 389005"/>
                <a:gd name="connsiteX16" fmla="*/ 13794 w 245000"/>
                <a:gd name="connsiteY16" fmla="*/ 195904 h 389005"/>
                <a:gd name="connsiteX17" fmla="*/ 4269 w 245000"/>
                <a:gd name="connsiteY17" fmla="*/ 136373 h 389005"/>
                <a:gd name="connsiteX0" fmla="*/ 5031 w 245762"/>
                <a:gd name="connsiteY0" fmla="*/ 136373 h 389005"/>
                <a:gd name="connsiteX1" fmla="*/ 74087 w 245762"/>
                <a:gd name="connsiteY1" fmla="*/ 41123 h 389005"/>
                <a:gd name="connsiteX2" fmla="*/ 202675 w 245762"/>
                <a:gd name="connsiteY2" fmla="*/ 641 h 389005"/>
                <a:gd name="connsiteX3" fmla="*/ 245538 w 245762"/>
                <a:gd name="connsiteY3" fmla="*/ 69698 h 389005"/>
                <a:gd name="connsiteX4" fmla="*/ 216963 w 245762"/>
                <a:gd name="connsiteY4" fmla="*/ 200666 h 389005"/>
                <a:gd name="connsiteX5" fmla="*/ 162194 w 245762"/>
                <a:gd name="connsiteY5" fmla="*/ 334016 h 389005"/>
                <a:gd name="connsiteX6" fmla="*/ 78851 w 245762"/>
                <a:gd name="connsiteY6" fmla="*/ 388786 h 389005"/>
                <a:gd name="connsiteX7" fmla="*/ 59800 w 245762"/>
                <a:gd name="connsiteY7" fmla="*/ 350685 h 389005"/>
                <a:gd name="connsiteX8" fmla="*/ 74088 w 245762"/>
                <a:gd name="connsiteY8" fmla="*/ 288773 h 389005"/>
                <a:gd name="connsiteX9" fmla="*/ 74088 w 245762"/>
                <a:gd name="connsiteY9" fmla="*/ 198285 h 389005"/>
                <a:gd name="connsiteX10" fmla="*/ 140763 w 245762"/>
                <a:gd name="connsiteY10" fmla="*/ 143516 h 389005"/>
                <a:gd name="connsiteX11" fmla="*/ 176482 w 245762"/>
                <a:gd name="connsiteY11" fmla="*/ 122085 h 389005"/>
                <a:gd name="connsiteX12" fmla="*/ 214581 w 245762"/>
                <a:gd name="connsiteY12" fmla="*/ 133991 h 389005"/>
                <a:gd name="connsiteX13" fmla="*/ 188388 w 245762"/>
                <a:gd name="connsiteY13" fmla="*/ 117323 h 389005"/>
                <a:gd name="connsiteX14" fmla="*/ 112188 w 245762"/>
                <a:gd name="connsiteY14" fmla="*/ 160185 h 389005"/>
                <a:gd name="connsiteX15" fmla="*/ 66944 w 245762"/>
                <a:gd name="connsiteY15" fmla="*/ 198285 h 389005"/>
                <a:gd name="connsiteX16" fmla="*/ 12174 w 245762"/>
                <a:gd name="connsiteY16" fmla="*/ 198285 h 389005"/>
                <a:gd name="connsiteX17" fmla="*/ 5031 w 245762"/>
                <a:gd name="connsiteY17" fmla="*/ 136373 h 389005"/>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8388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1244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74101 w 246080"/>
                <a:gd name="connsiteY13" fmla="*/ 110439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74088 w 246080"/>
                <a:gd name="connsiteY10" fmla="*/ 189020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83613 w 246080"/>
                <a:gd name="connsiteY10" fmla="*/ 184258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080" h="379740">
                  <a:moveTo>
                    <a:pt x="5031" y="127108"/>
                  </a:moveTo>
                  <a:cubicBezTo>
                    <a:pt x="15350" y="100914"/>
                    <a:pt x="42734" y="52893"/>
                    <a:pt x="74087" y="31858"/>
                  </a:cubicBezTo>
                  <a:cubicBezTo>
                    <a:pt x="105440" y="10824"/>
                    <a:pt x="164575" y="-3861"/>
                    <a:pt x="193150" y="901"/>
                  </a:cubicBezTo>
                  <a:cubicBezTo>
                    <a:pt x="221725" y="5663"/>
                    <a:pt x="241569" y="28683"/>
                    <a:pt x="245538" y="60433"/>
                  </a:cubicBezTo>
                  <a:cubicBezTo>
                    <a:pt x="249507" y="92183"/>
                    <a:pt x="230854" y="147348"/>
                    <a:pt x="216963" y="191401"/>
                  </a:cubicBezTo>
                  <a:cubicBezTo>
                    <a:pt x="203072" y="235454"/>
                    <a:pt x="185213" y="293398"/>
                    <a:pt x="162194" y="324751"/>
                  </a:cubicBezTo>
                  <a:cubicBezTo>
                    <a:pt x="139175" y="356104"/>
                    <a:pt x="95917" y="376743"/>
                    <a:pt x="78851" y="379521"/>
                  </a:cubicBezTo>
                  <a:cubicBezTo>
                    <a:pt x="61785" y="382299"/>
                    <a:pt x="60594" y="358089"/>
                    <a:pt x="59800" y="341420"/>
                  </a:cubicBezTo>
                  <a:cubicBezTo>
                    <a:pt x="59006" y="324751"/>
                    <a:pt x="70913" y="298954"/>
                    <a:pt x="74088" y="279508"/>
                  </a:cubicBezTo>
                  <a:cubicBezTo>
                    <a:pt x="77263" y="260062"/>
                    <a:pt x="78850" y="239821"/>
                    <a:pt x="78850" y="224740"/>
                  </a:cubicBezTo>
                  <a:cubicBezTo>
                    <a:pt x="78850" y="209659"/>
                    <a:pt x="73294" y="199339"/>
                    <a:pt x="83613" y="184258"/>
                  </a:cubicBezTo>
                  <a:cubicBezTo>
                    <a:pt x="93932" y="169177"/>
                    <a:pt x="125285" y="146157"/>
                    <a:pt x="140763" y="134251"/>
                  </a:cubicBezTo>
                  <a:cubicBezTo>
                    <a:pt x="156241" y="122345"/>
                    <a:pt x="164179" y="114407"/>
                    <a:pt x="176482" y="112820"/>
                  </a:cubicBezTo>
                  <a:cubicBezTo>
                    <a:pt x="188785" y="111233"/>
                    <a:pt x="214978" y="125123"/>
                    <a:pt x="214581" y="124726"/>
                  </a:cubicBezTo>
                  <a:cubicBezTo>
                    <a:pt x="214184" y="124329"/>
                    <a:pt x="191167" y="106073"/>
                    <a:pt x="174101" y="110439"/>
                  </a:cubicBezTo>
                  <a:cubicBezTo>
                    <a:pt x="157035" y="114805"/>
                    <a:pt x="130047" y="137823"/>
                    <a:pt x="112188" y="150920"/>
                  </a:cubicBezTo>
                  <a:cubicBezTo>
                    <a:pt x="94329" y="164017"/>
                    <a:pt x="83216" y="183067"/>
                    <a:pt x="66944" y="189020"/>
                  </a:cubicBezTo>
                  <a:cubicBezTo>
                    <a:pt x="50672" y="194973"/>
                    <a:pt x="22493" y="199339"/>
                    <a:pt x="12174" y="189020"/>
                  </a:cubicBezTo>
                  <a:cubicBezTo>
                    <a:pt x="1855" y="178701"/>
                    <a:pt x="-5288" y="153302"/>
                    <a:pt x="5031" y="127108"/>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5" name="任意多边形 304"/>
            <p:cNvSpPr/>
            <p:nvPr/>
          </p:nvSpPr>
          <p:spPr>
            <a:xfrm>
              <a:off x="5724108" y="4115787"/>
              <a:ext cx="284912" cy="207165"/>
            </a:xfrm>
            <a:custGeom>
              <a:avLst/>
              <a:gdLst>
                <a:gd name="connsiteX0" fmla="*/ 124894 w 269179"/>
                <a:gd name="connsiteY0" fmla="*/ 11259 h 198539"/>
                <a:gd name="connsiteX1" fmla="*/ 17738 w 269179"/>
                <a:gd name="connsiteY1" fmla="*/ 85078 h 198539"/>
                <a:gd name="connsiteX2" fmla="*/ 3450 w 269179"/>
                <a:gd name="connsiteY2" fmla="*/ 175566 h 198539"/>
                <a:gd name="connsiteX3" fmla="*/ 53456 w 269179"/>
                <a:gd name="connsiteY3" fmla="*/ 196997 h 198539"/>
                <a:gd name="connsiteX4" fmla="*/ 132038 w 269179"/>
                <a:gd name="connsiteY4" fmla="*/ 144609 h 198539"/>
                <a:gd name="connsiteX5" fmla="*/ 201094 w 269179"/>
                <a:gd name="connsiteY5" fmla="*/ 106509 h 198539"/>
                <a:gd name="connsiteX6" fmla="*/ 253481 w 269179"/>
                <a:gd name="connsiteY6" fmla="*/ 92222 h 198539"/>
                <a:gd name="connsiteX7" fmla="*/ 267769 w 269179"/>
                <a:gd name="connsiteY7" fmla="*/ 44597 h 198539"/>
                <a:gd name="connsiteX8" fmla="*/ 224906 w 269179"/>
                <a:gd name="connsiteY8" fmla="*/ 4116 h 198539"/>
                <a:gd name="connsiteX9" fmla="*/ 124894 w 269179"/>
                <a:gd name="connsiteY9" fmla="*/ 11259 h 198539"/>
                <a:gd name="connsiteX0" fmla="*/ 122074 w 266359"/>
                <a:gd name="connsiteY0" fmla="*/ 11259 h 198539"/>
                <a:gd name="connsiteX1" fmla="*/ 29205 w 266359"/>
                <a:gd name="connsiteY1" fmla="*/ 85078 h 198539"/>
                <a:gd name="connsiteX2" fmla="*/ 630 w 266359"/>
                <a:gd name="connsiteY2" fmla="*/ 175566 h 198539"/>
                <a:gd name="connsiteX3" fmla="*/ 50636 w 266359"/>
                <a:gd name="connsiteY3" fmla="*/ 196997 h 198539"/>
                <a:gd name="connsiteX4" fmla="*/ 129218 w 266359"/>
                <a:gd name="connsiteY4" fmla="*/ 144609 h 198539"/>
                <a:gd name="connsiteX5" fmla="*/ 198274 w 266359"/>
                <a:gd name="connsiteY5" fmla="*/ 106509 h 198539"/>
                <a:gd name="connsiteX6" fmla="*/ 250661 w 266359"/>
                <a:gd name="connsiteY6" fmla="*/ 92222 h 198539"/>
                <a:gd name="connsiteX7" fmla="*/ 264949 w 266359"/>
                <a:gd name="connsiteY7" fmla="*/ 44597 h 198539"/>
                <a:gd name="connsiteX8" fmla="*/ 222086 w 266359"/>
                <a:gd name="connsiteY8" fmla="*/ 4116 h 198539"/>
                <a:gd name="connsiteX9" fmla="*/ 122074 w 266359"/>
                <a:gd name="connsiteY9" fmla="*/ 11259 h 198539"/>
                <a:gd name="connsiteX0" fmla="*/ 131387 w 275672"/>
                <a:gd name="connsiteY0" fmla="*/ 11259 h 198540"/>
                <a:gd name="connsiteX1" fmla="*/ 38518 w 275672"/>
                <a:gd name="connsiteY1" fmla="*/ 85078 h 198540"/>
                <a:gd name="connsiteX2" fmla="*/ 418 w 275672"/>
                <a:gd name="connsiteY2" fmla="*/ 175566 h 198540"/>
                <a:gd name="connsiteX3" fmla="*/ 59949 w 275672"/>
                <a:gd name="connsiteY3" fmla="*/ 196997 h 198540"/>
                <a:gd name="connsiteX4" fmla="*/ 138531 w 275672"/>
                <a:gd name="connsiteY4" fmla="*/ 144609 h 198540"/>
                <a:gd name="connsiteX5" fmla="*/ 207587 w 275672"/>
                <a:gd name="connsiteY5" fmla="*/ 106509 h 198540"/>
                <a:gd name="connsiteX6" fmla="*/ 259974 w 275672"/>
                <a:gd name="connsiteY6" fmla="*/ 92222 h 198540"/>
                <a:gd name="connsiteX7" fmla="*/ 274262 w 275672"/>
                <a:gd name="connsiteY7" fmla="*/ 44597 h 198540"/>
                <a:gd name="connsiteX8" fmla="*/ 231399 w 275672"/>
                <a:gd name="connsiteY8" fmla="*/ 4116 h 198540"/>
                <a:gd name="connsiteX9" fmla="*/ 131387 w 275672"/>
                <a:gd name="connsiteY9" fmla="*/ 11259 h 198540"/>
                <a:gd name="connsiteX0" fmla="*/ 131387 w 275672"/>
                <a:gd name="connsiteY0" fmla="*/ 11259 h 207504"/>
                <a:gd name="connsiteX1" fmla="*/ 38518 w 275672"/>
                <a:gd name="connsiteY1" fmla="*/ 85078 h 207504"/>
                <a:gd name="connsiteX2" fmla="*/ 418 w 275672"/>
                <a:gd name="connsiteY2" fmla="*/ 175566 h 207504"/>
                <a:gd name="connsiteX3" fmla="*/ 59949 w 275672"/>
                <a:gd name="connsiteY3" fmla="*/ 206522 h 207504"/>
                <a:gd name="connsiteX4" fmla="*/ 138531 w 275672"/>
                <a:gd name="connsiteY4" fmla="*/ 144609 h 207504"/>
                <a:gd name="connsiteX5" fmla="*/ 207587 w 275672"/>
                <a:gd name="connsiteY5" fmla="*/ 106509 h 207504"/>
                <a:gd name="connsiteX6" fmla="*/ 259974 w 275672"/>
                <a:gd name="connsiteY6" fmla="*/ 92222 h 207504"/>
                <a:gd name="connsiteX7" fmla="*/ 274262 w 275672"/>
                <a:gd name="connsiteY7" fmla="*/ 44597 h 207504"/>
                <a:gd name="connsiteX8" fmla="*/ 231399 w 275672"/>
                <a:gd name="connsiteY8" fmla="*/ 4116 h 207504"/>
                <a:gd name="connsiteX9" fmla="*/ 131387 w 275672"/>
                <a:gd name="connsiteY9" fmla="*/ 11259 h 207504"/>
                <a:gd name="connsiteX0" fmla="*/ 131387 w 276405"/>
                <a:gd name="connsiteY0" fmla="*/ 11259 h 207504"/>
                <a:gd name="connsiteX1" fmla="*/ 38518 w 276405"/>
                <a:gd name="connsiteY1" fmla="*/ 85078 h 207504"/>
                <a:gd name="connsiteX2" fmla="*/ 418 w 276405"/>
                <a:gd name="connsiteY2" fmla="*/ 175566 h 207504"/>
                <a:gd name="connsiteX3" fmla="*/ 59949 w 276405"/>
                <a:gd name="connsiteY3" fmla="*/ 206522 h 207504"/>
                <a:gd name="connsiteX4" fmla="*/ 138531 w 276405"/>
                <a:gd name="connsiteY4" fmla="*/ 144609 h 207504"/>
                <a:gd name="connsiteX5" fmla="*/ 207587 w 276405"/>
                <a:gd name="connsiteY5" fmla="*/ 106509 h 207504"/>
                <a:gd name="connsiteX6" fmla="*/ 264737 w 276405"/>
                <a:gd name="connsiteY6" fmla="*/ 99366 h 207504"/>
                <a:gd name="connsiteX7" fmla="*/ 274262 w 276405"/>
                <a:gd name="connsiteY7" fmla="*/ 44597 h 207504"/>
                <a:gd name="connsiteX8" fmla="*/ 231399 w 276405"/>
                <a:gd name="connsiteY8" fmla="*/ 4116 h 207504"/>
                <a:gd name="connsiteX9" fmla="*/ 131387 w 276405"/>
                <a:gd name="connsiteY9" fmla="*/ 11259 h 207504"/>
                <a:gd name="connsiteX0" fmla="*/ 131387 w 284912"/>
                <a:gd name="connsiteY0" fmla="*/ 10920 h 207165"/>
                <a:gd name="connsiteX1" fmla="*/ 38518 w 284912"/>
                <a:gd name="connsiteY1" fmla="*/ 84739 h 207165"/>
                <a:gd name="connsiteX2" fmla="*/ 418 w 284912"/>
                <a:gd name="connsiteY2" fmla="*/ 175227 h 207165"/>
                <a:gd name="connsiteX3" fmla="*/ 59949 w 284912"/>
                <a:gd name="connsiteY3" fmla="*/ 206183 h 207165"/>
                <a:gd name="connsiteX4" fmla="*/ 138531 w 284912"/>
                <a:gd name="connsiteY4" fmla="*/ 144270 h 207165"/>
                <a:gd name="connsiteX5" fmla="*/ 207587 w 284912"/>
                <a:gd name="connsiteY5" fmla="*/ 106170 h 207165"/>
                <a:gd name="connsiteX6" fmla="*/ 264737 w 284912"/>
                <a:gd name="connsiteY6" fmla="*/ 99027 h 207165"/>
                <a:gd name="connsiteX7" fmla="*/ 283787 w 284912"/>
                <a:gd name="connsiteY7" fmla="*/ 44258 h 207165"/>
                <a:gd name="connsiteX8" fmla="*/ 231399 w 284912"/>
                <a:gd name="connsiteY8" fmla="*/ 3777 h 207165"/>
                <a:gd name="connsiteX9" fmla="*/ 131387 w 284912"/>
                <a:gd name="connsiteY9" fmla="*/ 10920 h 20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12" h="207165">
                  <a:moveTo>
                    <a:pt x="131387" y="10920"/>
                  </a:moveTo>
                  <a:cubicBezTo>
                    <a:pt x="99240" y="24414"/>
                    <a:pt x="60346" y="57355"/>
                    <a:pt x="38518" y="84739"/>
                  </a:cubicBezTo>
                  <a:cubicBezTo>
                    <a:pt x="16690" y="112123"/>
                    <a:pt x="-3154" y="154986"/>
                    <a:pt x="418" y="175227"/>
                  </a:cubicBezTo>
                  <a:cubicBezTo>
                    <a:pt x="3990" y="195468"/>
                    <a:pt x="36930" y="211343"/>
                    <a:pt x="59949" y="206183"/>
                  </a:cubicBezTo>
                  <a:cubicBezTo>
                    <a:pt x="82968" y="201024"/>
                    <a:pt x="113925" y="160939"/>
                    <a:pt x="138531" y="144270"/>
                  </a:cubicBezTo>
                  <a:cubicBezTo>
                    <a:pt x="163137" y="127601"/>
                    <a:pt x="186553" y="113711"/>
                    <a:pt x="207587" y="106170"/>
                  </a:cubicBezTo>
                  <a:cubicBezTo>
                    <a:pt x="228621" y="98630"/>
                    <a:pt x="252037" y="109346"/>
                    <a:pt x="264737" y="99027"/>
                  </a:cubicBezTo>
                  <a:cubicBezTo>
                    <a:pt x="277437" y="88708"/>
                    <a:pt x="288550" y="58942"/>
                    <a:pt x="283787" y="44258"/>
                  </a:cubicBezTo>
                  <a:cubicBezTo>
                    <a:pt x="279024" y="29574"/>
                    <a:pt x="256799" y="9333"/>
                    <a:pt x="231399" y="3777"/>
                  </a:cubicBezTo>
                  <a:cubicBezTo>
                    <a:pt x="205999" y="-1779"/>
                    <a:pt x="163534" y="-2574"/>
                    <a:pt x="131387" y="10920"/>
                  </a:cubicBezTo>
                  <a:close/>
                </a:path>
              </a:pathLst>
            </a:custGeom>
            <a:solidFill>
              <a:schemeClr val="bg1"/>
            </a:solidFill>
            <a:ln>
              <a:noFill/>
            </a:ln>
            <a:effectLst>
              <a:softEdge rad="444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09" name="组合 308"/>
          <p:cNvGrpSpPr/>
          <p:nvPr/>
        </p:nvGrpSpPr>
        <p:grpSpPr>
          <a:xfrm rot="2159457" flipH="1">
            <a:off x="5069159" y="2887163"/>
            <a:ext cx="284912" cy="389757"/>
            <a:chOff x="5724108" y="4115787"/>
            <a:chExt cx="284912" cy="389757"/>
          </a:xfrm>
        </p:grpSpPr>
        <p:sp>
          <p:nvSpPr>
            <p:cNvPr id="310" name="任意多边形 309"/>
            <p:cNvSpPr/>
            <p:nvPr/>
          </p:nvSpPr>
          <p:spPr>
            <a:xfrm>
              <a:off x="5740925" y="4125804"/>
              <a:ext cx="246080" cy="379740"/>
            </a:xfrm>
            <a:custGeom>
              <a:avLst/>
              <a:gdLst>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2734 w 239703"/>
                <a:gd name="connsiteY11" fmla="*/ 106938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0353 w 239703"/>
                <a:gd name="connsiteY11" fmla="*/ 116463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77484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65578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7469 w 238745"/>
                <a:gd name="connsiteY0" fmla="*/ 137894 h 397674"/>
                <a:gd name="connsiteX1" fmla="*/ 59857 w 238745"/>
                <a:gd name="connsiteY1" fmla="*/ 25976 h 397674"/>
                <a:gd name="connsiteX2" fmla="*/ 193207 w 238745"/>
                <a:gd name="connsiteY2" fmla="*/ 2163 h 397674"/>
                <a:gd name="connsiteX3" fmla="*/ 238451 w 238745"/>
                <a:gd name="connsiteY3" fmla="*/ 64076 h 397674"/>
                <a:gd name="connsiteX4" fmla="*/ 209876 w 238745"/>
                <a:gd name="connsiteY4" fmla="*/ 195044 h 397674"/>
                <a:gd name="connsiteX5" fmla="*/ 155107 w 238745"/>
                <a:gd name="connsiteY5" fmla="*/ 328394 h 397674"/>
                <a:gd name="connsiteX6" fmla="*/ 64620 w 238745"/>
                <a:gd name="connsiteY6" fmla="*/ 397451 h 397674"/>
                <a:gd name="connsiteX7" fmla="*/ 59857 w 238745"/>
                <a:gd name="connsiteY7" fmla="*/ 347444 h 397674"/>
                <a:gd name="connsiteX8" fmla="*/ 67001 w 238745"/>
                <a:gd name="connsiteY8" fmla="*/ 266482 h 397674"/>
                <a:gd name="connsiteX9" fmla="*/ 67001 w 238745"/>
                <a:gd name="connsiteY9" fmla="*/ 192663 h 397674"/>
                <a:gd name="connsiteX10" fmla="*/ 133676 w 238745"/>
                <a:gd name="connsiteY10" fmla="*/ 137894 h 397674"/>
                <a:gd name="connsiteX11" fmla="*/ 169395 w 238745"/>
                <a:gd name="connsiteY11" fmla="*/ 116463 h 397674"/>
                <a:gd name="connsiteX12" fmla="*/ 207494 w 238745"/>
                <a:gd name="connsiteY12" fmla="*/ 128369 h 397674"/>
                <a:gd name="connsiteX13" fmla="*/ 181301 w 238745"/>
                <a:gd name="connsiteY13" fmla="*/ 111701 h 397674"/>
                <a:gd name="connsiteX14" fmla="*/ 105101 w 238745"/>
                <a:gd name="connsiteY14" fmla="*/ 154563 h 397674"/>
                <a:gd name="connsiteX15" fmla="*/ 74145 w 238745"/>
                <a:gd name="connsiteY15" fmla="*/ 206951 h 397674"/>
                <a:gd name="connsiteX16" fmla="*/ 7469 w 238745"/>
                <a:gd name="connsiteY16" fmla="*/ 190282 h 397674"/>
                <a:gd name="connsiteX17" fmla="*/ 7469 w 238745"/>
                <a:gd name="connsiteY17" fmla="*/ 137894 h 397674"/>
                <a:gd name="connsiteX0" fmla="*/ 6549 w 237825"/>
                <a:gd name="connsiteY0" fmla="*/ 137894 h 397674"/>
                <a:gd name="connsiteX1" fmla="*/ 58937 w 237825"/>
                <a:gd name="connsiteY1" fmla="*/ 25976 h 397674"/>
                <a:gd name="connsiteX2" fmla="*/ 192287 w 237825"/>
                <a:gd name="connsiteY2" fmla="*/ 2163 h 397674"/>
                <a:gd name="connsiteX3" fmla="*/ 237531 w 237825"/>
                <a:gd name="connsiteY3" fmla="*/ 64076 h 397674"/>
                <a:gd name="connsiteX4" fmla="*/ 208956 w 237825"/>
                <a:gd name="connsiteY4" fmla="*/ 195044 h 397674"/>
                <a:gd name="connsiteX5" fmla="*/ 154187 w 237825"/>
                <a:gd name="connsiteY5" fmla="*/ 328394 h 397674"/>
                <a:gd name="connsiteX6" fmla="*/ 63700 w 237825"/>
                <a:gd name="connsiteY6" fmla="*/ 397451 h 397674"/>
                <a:gd name="connsiteX7" fmla="*/ 58937 w 237825"/>
                <a:gd name="connsiteY7" fmla="*/ 347444 h 397674"/>
                <a:gd name="connsiteX8" fmla="*/ 66081 w 237825"/>
                <a:gd name="connsiteY8" fmla="*/ 266482 h 397674"/>
                <a:gd name="connsiteX9" fmla="*/ 66081 w 237825"/>
                <a:gd name="connsiteY9" fmla="*/ 192663 h 397674"/>
                <a:gd name="connsiteX10" fmla="*/ 132756 w 237825"/>
                <a:gd name="connsiteY10" fmla="*/ 137894 h 397674"/>
                <a:gd name="connsiteX11" fmla="*/ 168475 w 237825"/>
                <a:gd name="connsiteY11" fmla="*/ 116463 h 397674"/>
                <a:gd name="connsiteX12" fmla="*/ 206574 w 237825"/>
                <a:gd name="connsiteY12" fmla="*/ 128369 h 397674"/>
                <a:gd name="connsiteX13" fmla="*/ 180381 w 237825"/>
                <a:gd name="connsiteY13" fmla="*/ 111701 h 397674"/>
                <a:gd name="connsiteX14" fmla="*/ 104181 w 237825"/>
                <a:gd name="connsiteY14" fmla="*/ 154563 h 397674"/>
                <a:gd name="connsiteX15" fmla="*/ 58937 w 237825"/>
                <a:gd name="connsiteY15" fmla="*/ 192663 h 397674"/>
                <a:gd name="connsiteX16" fmla="*/ 6549 w 237825"/>
                <a:gd name="connsiteY16" fmla="*/ 190282 h 397674"/>
                <a:gd name="connsiteX17" fmla="*/ 6549 w 237825"/>
                <a:gd name="connsiteY17" fmla="*/ 137894 h 397674"/>
                <a:gd name="connsiteX0" fmla="*/ 6549 w 237825"/>
                <a:gd name="connsiteY0" fmla="*/ 137894 h 397657"/>
                <a:gd name="connsiteX1" fmla="*/ 58937 w 237825"/>
                <a:gd name="connsiteY1" fmla="*/ 25976 h 397657"/>
                <a:gd name="connsiteX2" fmla="*/ 192287 w 237825"/>
                <a:gd name="connsiteY2" fmla="*/ 2163 h 397657"/>
                <a:gd name="connsiteX3" fmla="*/ 237531 w 237825"/>
                <a:gd name="connsiteY3" fmla="*/ 64076 h 397657"/>
                <a:gd name="connsiteX4" fmla="*/ 208956 w 237825"/>
                <a:gd name="connsiteY4" fmla="*/ 195044 h 397657"/>
                <a:gd name="connsiteX5" fmla="*/ 154187 w 237825"/>
                <a:gd name="connsiteY5" fmla="*/ 328394 h 397657"/>
                <a:gd name="connsiteX6" fmla="*/ 63700 w 237825"/>
                <a:gd name="connsiteY6" fmla="*/ 397451 h 397657"/>
                <a:gd name="connsiteX7" fmla="*/ 58937 w 237825"/>
                <a:gd name="connsiteY7" fmla="*/ 347444 h 397657"/>
                <a:gd name="connsiteX8" fmla="*/ 66081 w 237825"/>
                <a:gd name="connsiteY8" fmla="*/ 283151 h 397657"/>
                <a:gd name="connsiteX9" fmla="*/ 66081 w 237825"/>
                <a:gd name="connsiteY9" fmla="*/ 192663 h 397657"/>
                <a:gd name="connsiteX10" fmla="*/ 132756 w 237825"/>
                <a:gd name="connsiteY10" fmla="*/ 137894 h 397657"/>
                <a:gd name="connsiteX11" fmla="*/ 168475 w 237825"/>
                <a:gd name="connsiteY11" fmla="*/ 116463 h 397657"/>
                <a:gd name="connsiteX12" fmla="*/ 206574 w 237825"/>
                <a:gd name="connsiteY12" fmla="*/ 128369 h 397657"/>
                <a:gd name="connsiteX13" fmla="*/ 180381 w 237825"/>
                <a:gd name="connsiteY13" fmla="*/ 111701 h 397657"/>
                <a:gd name="connsiteX14" fmla="*/ 104181 w 237825"/>
                <a:gd name="connsiteY14" fmla="*/ 154563 h 397657"/>
                <a:gd name="connsiteX15" fmla="*/ 58937 w 237825"/>
                <a:gd name="connsiteY15" fmla="*/ 192663 h 397657"/>
                <a:gd name="connsiteX16" fmla="*/ 6549 w 237825"/>
                <a:gd name="connsiteY16" fmla="*/ 190282 h 397657"/>
                <a:gd name="connsiteX17" fmla="*/ 6549 w 237825"/>
                <a:gd name="connsiteY17" fmla="*/ 137894 h 397657"/>
                <a:gd name="connsiteX0" fmla="*/ 6549 w 237825"/>
                <a:gd name="connsiteY0" fmla="*/ 137894 h 397602"/>
                <a:gd name="connsiteX1" fmla="*/ 58937 w 237825"/>
                <a:gd name="connsiteY1" fmla="*/ 25976 h 397602"/>
                <a:gd name="connsiteX2" fmla="*/ 192287 w 237825"/>
                <a:gd name="connsiteY2" fmla="*/ 2163 h 397602"/>
                <a:gd name="connsiteX3" fmla="*/ 237531 w 237825"/>
                <a:gd name="connsiteY3" fmla="*/ 64076 h 397602"/>
                <a:gd name="connsiteX4" fmla="*/ 208956 w 237825"/>
                <a:gd name="connsiteY4" fmla="*/ 195044 h 397602"/>
                <a:gd name="connsiteX5" fmla="*/ 154187 w 237825"/>
                <a:gd name="connsiteY5" fmla="*/ 328394 h 397602"/>
                <a:gd name="connsiteX6" fmla="*/ 63700 w 237825"/>
                <a:gd name="connsiteY6" fmla="*/ 397451 h 397602"/>
                <a:gd name="connsiteX7" fmla="*/ 51793 w 237825"/>
                <a:gd name="connsiteY7" fmla="*/ 345063 h 397602"/>
                <a:gd name="connsiteX8" fmla="*/ 66081 w 237825"/>
                <a:gd name="connsiteY8" fmla="*/ 283151 h 397602"/>
                <a:gd name="connsiteX9" fmla="*/ 66081 w 237825"/>
                <a:gd name="connsiteY9" fmla="*/ 192663 h 397602"/>
                <a:gd name="connsiteX10" fmla="*/ 132756 w 237825"/>
                <a:gd name="connsiteY10" fmla="*/ 137894 h 397602"/>
                <a:gd name="connsiteX11" fmla="*/ 168475 w 237825"/>
                <a:gd name="connsiteY11" fmla="*/ 116463 h 397602"/>
                <a:gd name="connsiteX12" fmla="*/ 206574 w 237825"/>
                <a:gd name="connsiteY12" fmla="*/ 128369 h 397602"/>
                <a:gd name="connsiteX13" fmla="*/ 180381 w 237825"/>
                <a:gd name="connsiteY13" fmla="*/ 111701 h 397602"/>
                <a:gd name="connsiteX14" fmla="*/ 104181 w 237825"/>
                <a:gd name="connsiteY14" fmla="*/ 154563 h 397602"/>
                <a:gd name="connsiteX15" fmla="*/ 58937 w 237825"/>
                <a:gd name="connsiteY15" fmla="*/ 192663 h 397602"/>
                <a:gd name="connsiteX16" fmla="*/ 6549 w 237825"/>
                <a:gd name="connsiteY16" fmla="*/ 190282 h 397602"/>
                <a:gd name="connsiteX17" fmla="*/ 6549 w 237825"/>
                <a:gd name="connsiteY17" fmla="*/ 137894 h 397602"/>
                <a:gd name="connsiteX0" fmla="*/ 6549 w 237825"/>
                <a:gd name="connsiteY0" fmla="*/ 137894 h 390487"/>
                <a:gd name="connsiteX1" fmla="*/ 58937 w 237825"/>
                <a:gd name="connsiteY1" fmla="*/ 25976 h 390487"/>
                <a:gd name="connsiteX2" fmla="*/ 192287 w 237825"/>
                <a:gd name="connsiteY2" fmla="*/ 2163 h 390487"/>
                <a:gd name="connsiteX3" fmla="*/ 237531 w 237825"/>
                <a:gd name="connsiteY3" fmla="*/ 64076 h 390487"/>
                <a:gd name="connsiteX4" fmla="*/ 208956 w 237825"/>
                <a:gd name="connsiteY4" fmla="*/ 195044 h 390487"/>
                <a:gd name="connsiteX5" fmla="*/ 154187 w 237825"/>
                <a:gd name="connsiteY5" fmla="*/ 328394 h 390487"/>
                <a:gd name="connsiteX6" fmla="*/ 58938 w 237825"/>
                <a:gd name="connsiteY6" fmla="*/ 390308 h 390487"/>
                <a:gd name="connsiteX7" fmla="*/ 51793 w 237825"/>
                <a:gd name="connsiteY7" fmla="*/ 345063 h 390487"/>
                <a:gd name="connsiteX8" fmla="*/ 66081 w 237825"/>
                <a:gd name="connsiteY8" fmla="*/ 283151 h 390487"/>
                <a:gd name="connsiteX9" fmla="*/ 66081 w 237825"/>
                <a:gd name="connsiteY9" fmla="*/ 192663 h 390487"/>
                <a:gd name="connsiteX10" fmla="*/ 132756 w 237825"/>
                <a:gd name="connsiteY10" fmla="*/ 137894 h 390487"/>
                <a:gd name="connsiteX11" fmla="*/ 168475 w 237825"/>
                <a:gd name="connsiteY11" fmla="*/ 116463 h 390487"/>
                <a:gd name="connsiteX12" fmla="*/ 206574 w 237825"/>
                <a:gd name="connsiteY12" fmla="*/ 128369 h 390487"/>
                <a:gd name="connsiteX13" fmla="*/ 180381 w 237825"/>
                <a:gd name="connsiteY13" fmla="*/ 111701 h 390487"/>
                <a:gd name="connsiteX14" fmla="*/ 104181 w 237825"/>
                <a:gd name="connsiteY14" fmla="*/ 154563 h 390487"/>
                <a:gd name="connsiteX15" fmla="*/ 58937 w 237825"/>
                <a:gd name="connsiteY15" fmla="*/ 192663 h 390487"/>
                <a:gd name="connsiteX16" fmla="*/ 6549 w 237825"/>
                <a:gd name="connsiteY16" fmla="*/ 190282 h 390487"/>
                <a:gd name="connsiteX17" fmla="*/ 6549 w 237825"/>
                <a:gd name="connsiteY17" fmla="*/ 137894 h 390487"/>
                <a:gd name="connsiteX0" fmla="*/ 6549 w 237825"/>
                <a:gd name="connsiteY0" fmla="*/ 137894 h 383383"/>
                <a:gd name="connsiteX1" fmla="*/ 58937 w 237825"/>
                <a:gd name="connsiteY1" fmla="*/ 25976 h 383383"/>
                <a:gd name="connsiteX2" fmla="*/ 192287 w 237825"/>
                <a:gd name="connsiteY2" fmla="*/ 2163 h 383383"/>
                <a:gd name="connsiteX3" fmla="*/ 237531 w 237825"/>
                <a:gd name="connsiteY3" fmla="*/ 64076 h 383383"/>
                <a:gd name="connsiteX4" fmla="*/ 208956 w 237825"/>
                <a:gd name="connsiteY4" fmla="*/ 195044 h 383383"/>
                <a:gd name="connsiteX5" fmla="*/ 154187 w 237825"/>
                <a:gd name="connsiteY5" fmla="*/ 328394 h 383383"/>
                <a:gd name="connsiteX6" fmla="*/ 70844 w 237825"/>
                <a:gd name="connsiteY6" fmla="*/ 383164 h 383383"/>
                <a:gd name="connsiteX7" fmla="*/ 51793 w 237825"/>
                <a:gd name="connsiteY7" fmla="*/ 345063 h 383383"/>
                <a:gd name="connsiteX8" fmla="*/ 66081 w 237825"/>
                <a:gd name="connsiteY8" fmla="*/ 283151 h 383383"/>
                <a:gd name="connsiteX9" fmla="*/ 66081 w 237825"/>
                <a:gd name="connsiteY9" fmla="*/ 192663 h 383383"/>
                <a:gd name="connsiteX10" fmla="*/ 132756 w 237825"/>
                <a:gd name="connsiteY10" fmla="*/ 137894 h 383383"/>
                <a:gd name="connsiteX11" fmla="*/ 168475 w 237825"/>
                <a:gd name="connsiteY11" fmla="*/ 116463 h 383383"/>
                <a:gd name="connsiteX12" fmla="*/ 206574 w 237825"/>
                <a:gd name="connsiteY12" fmla="*/ 128369 h 383383"/>
                <a:gd name="connsiteX13" fmla="*/ 180381 w 237825"/>
                <a:gd name="connsiteY13" fmla="*/ 111701 h 383383"/>
                <a:gd name="connsiteX14" fmla="*/ 104181 w 237825"/>
                <a:gd name="connsiteY14" fmla="*/ 154563 h 383383"/>
                <a:gd name="connsiteX15" fmla="*/ 58937 w 237825"/>
                <a:gd name="connsiteY15" fmla="*/ 192663 h 383383"/>
                <a:gd name="connsiteX16" fmla="*/ 6549 w 237825"/>
                <a:gd name="connsiteY16" fmla="*/ 190282 h 383383"/>
                <a:gd name="connsiteX17" fmla="*/ 6549 w 237825"/>
                <a:gd name="connsiteY17" fmla="*/ 137894 h 383383"/>
                <a:gd name="connsiteX0" fmla="*/ 6549 w 237755"/>
                <a:gd name="connsiteY0" fmla="*/ 144440 h 389929"/>
                <a:gd name="connsiteX1" fmla="*/ 58937 w 237755"/>
                <a:gd name="connsiteY1" fmla="*/ 32522 h 389929"/>
                <a:gd name="connsiteX2" fmla="*/ 194668 w 237755"/>
                <a:gd name="connsiteY2" fmla="*/ 1565 h 389929"/>
                <a:gd name="connsiteX3" fmla="*/ 237531 w 237755"/>
                <a:gd name="connsiteY3" fmla="*/ 70622 h 389929"/>
                <a:gd name="connsiteX4" fmla="*/ 208956 w 237755"/>
                <a:gd name="connsiteY4" fmla="*/ 201590 h 389929"/>
                <a:gd name="connsiteX5" fmla="*/ 154187 w 237755"/>
                <a:gd name="connsiteY5" fmla="*/ 334940 h 389929"/>
                <a:gd name="connsiteX6" fmla="*/ 70844 w 237755"/>
                <a:gd name="connsiteY6" fmla="*/ 389710 h 389929"/>
                <a:gd name="connsiteX7" fmla="*/ 51793 w 237755"/>
                <a:gd name="connsiteY7" fmla="*/ 351609 h 389929"/>
                <a:gd name="connsiteX8" fmla="*/ 66081 w 237755"/>
                <a:gd name="connsiteY8" fmla="*/ 289697 h 389929"/>
                <a:gd name="connsiteX9" fmla="*/ 66081 w 237755"/>
                <a:gd name="connsiteY9" fmla="*/ 199209 h 389929"/>
                <a:gd name="connsiteX10" fmla="*/ 132756 w 237755"/>
                <a:gd name="connsiteY10" fmla="*/ 144440 h 389929"/>
                <a:gd name="connsiteX11" fmla="*/ 168475 w 237755"/>
                <a:gd name="connsiteY11" fmla="*/ 123009 h 389929"/>
                <a:gd name="connsiteX12" fmla="*/ 206574 w 237755"/>
                <a:gd name="connsiteY12" fmla="*/ 134915 h 389929"/>
                <a:gd name="connsiteX13" fmla="*/ 180381 w 237755"/>
                <a:gd name="connsiteY13" fmla="*/ 118247 h 389929"/>
                <a:gd name="connsiteX14" fmla="*/ 104181 w 237755"/>
                <a:gd name="connsiteY14" fmla="*/ 161109 h 389929"/>
                <a:gd name="connsiteX15" fmla="*/ 58937 w 237755"/>
                <a:gd name="connsiteY15" fmla="*/ 199209 h 389929"/>
                <a:gd name="connsiteX16" fmla="*/ 6549 w 237755"/>
                <a:gd name="connsiteY16" fmla="*/ 196828 h 389929"/>
                <a:gd name="connsiteX17" fmla="*/ 6549 w 237755"/>
                <a:gd name="connsiteY17" fmla="*/ 144440 h 389929"/>
                <a:gd name="connsiteX0" fmla="*/ 7001 w 238207"/>
                <a:gd name="connsiteY0" fmla="*/ 143544 h 389033"/>
                <a:gd name="connsiteX1" fmla="*/ 66532 w 238207"/>
                <a:gd name="connsiteY1" fmla="*/ 41151 h 389033"/>
                <a:gd name="connsiteX2" fmla="*/ 195120 w 238207"/>
                <a:gd name="connsiteY2" fmla="*/ 669 h 389033"/>
                <a:gd name="connsiteX3" fmla="*/ 237983 w 238207"/>
                <a:gd name="connsiteY3" fmla="*/ 69726 h 389033"/>
                <a:gd name="connsiteX4" fmla="*/ 209408 w 238207"/>
                <a:gd name="connsiteY4" fmla="*/ 200694 h 389033"/>
                <a:gd name="connsiteX5" fmla="*/ 154639 w 238207"/>
                <a:gd name="connsiteY5" fmla="*/ 334044 h 389033"/>
                <a:gd name="connsiteX6" fmla="*/ 71296 w 238207"/>
                <a:gd name="connsiteY6" fmla="*/ 388814 h 389033"/>
                <a:gd name="connsiteX7" fmla="*/ 52245 w 238207"/>
                <a:gd name="connsiteY7" fmla="*/ 350713 h 389033"/>
                <a:gd name="connsiteX8" fmla="*/ 66533 w 238207"/>
                <a:gd name="connsiteY8" fmla="*/ 288801 h 389033"/>
                <a:gd name="connsiteX9" fmla="*/ 66533 w 238207"/>
                <a:gd name="connsiteY9" fmla="*/ 198313 h 389033"/>
                <a:gd name="connsiteX10" fmla="*/ 133208 w 238207"/>
                <a:gd name="connsiteY10" fmla="*/ 143544 h 389033"/>
                <a:gd name="connsiteX11" fmla="*/ 168927 w 238207"/>
                <a:gd name="connsiteY11" fmla="*/ 122113 h 389033"/>
                <a:gd name="connsiteX12" fmla="*/ 207026 w 238207"/>
                <a:gd name="connsiteY12" fmla="*/ 134019 h 389033"/>
                <a:gd name="connsiteX13" fmla="*/ 180833 w 238207"/>
                <a:gd name="connsiteY13" fmla="*/ 117351 h 389033"/>
                <a:gd name="connsiteX14" fmla="*/ 104633 w 238207"/>
                <a:gd name="connsiteY14" fmla="*/ 160213 h 389033"/>
                <a:gd name="connsiteX15" fmla="*/ 59389 w 238207"/>
                <a:gd name="connsiteY15" fmla="*/ 198313 h 389033"/>
                <a:gd name="connsiteX16" fmla="*/ 7001 w 238207"/>
                <a:gd name="connsiteY16" fmla="*/ 195932 h 389033"/>
                <a:gd name="connsiteX17" fmla="*/ 7001 w 238207"/>
                <a:gd name="connsiteY17" fmla="*/ 143544 h 389033"/>
                <a:gd name="connsiteX0" fmla="*/ 4269 w 245000"/>
                <a:gd name="connsiteY0" fmla="*/ 136373 h 389005"/>
                <a:gd name="connsiteX1" fmla="*/ 73325 w 245000"/>
                <a:gd name="connsiteY1" fmla="*/ 41123 h 389005"/>
                <a:gd name="connsiteX2" fmla="*/ 201913 w 245000"/>
                <a:gd name="connsiteY2" fmla="*/ 641 h 389005"/>
                <a:gd name="connsiteX3" fmla="*/ 244776 w 245000"/>
                <a:gd name="connsiteY3" fmla="*/ 69698 h 389005"/>
                <a:gd name="connsiteX4" fmla="*/ 216201 w 245000"/>
                <a:gd name="connsiteY4" fmla="*/ 200666 h 389005"/>
                <a:gd name="connsiteX5" fmla="*/ 161432 w 245000"/>
                <a:gd name="connsiteY5" fmla="*/ 334016 h 389005"/>
                <a:gd name="connsiteX6" fmla="*/ 78089 w 245000"/>
                <a:gd name="connsiteY6" fmla="*/ 388786 h 389005"/>
                <a:gd name="connsiteX7" fmla="*/ 59038 w 245000"/>
                <a:gd name="connsiteY7" fmla="*/ 350685 h 389005"/>
                <a:gd name="connsiteX8" fmla="*/ 73326 w 245000"/>
                <a:gd name="connsiteY8" fmla="*/ 288773 h 389005"/>
                <a:gd name="connsiteX9" fmla="*/ 73326 w 245000"/>
                <a:gd name="connsiteY9" fmla="*/ 198285 h 389005"/>
                <a:gd name="connsiteX10" fmla="*/ 140001 w 245000"/>
                <a:gd name="connsiteY10" fmla="*/ 143516 h 389005"/>
                <a:gd name="connsiteX11" fmla="*/ 175720 w 245000"/>
                <a:gd name="connsiteY11" fmla="*/ 122085 h 389005"/>
                <a:gd name="connsiteX12" fmla="*/ 213819 w 245000"/>
                <a:gd name="connsiteY12" fmla="*/ 133991 h 389005"/>
                <a:gd name="connsiteX13" fmla="*/ 187626 w 245000"/>
                <a:gd name="connsiteY13" fmla="*/ 117323 h 389005"/>
                <a:gd name="connsiteX14" fmla="*/ 111426 w 245000"/>
                <a:gd name="connsiteY14" fmla="*/ 160185 h 389005"/>
                <a:gd name="connsiteX15" fmla="*/ 66182 w 245000"/>
                <a:gd name="connsiteY15" fmla="*/ 198285 h 389005"/>
                <a:gd name="connsiteX16" fmla="*/ 13794 w 245000"/>
                <a:gd name="connsiteY16" fmla="*/ 195904 h 389005"/>
                <a:gd name="connsiteX17" fmla="*/ 4269 w 245000"/>
                <a:gd name="connsiteY17" fmla="*/ 136373 h 389005"/>
                <a:gd name="connsiteX0" fmla="*/ 5031 w 245762"/>
                <a:gd name="connsiteY0" fmla="*/ 136373 h 389005"/>
                <a:gd name="connsiteX1" fmla="*/ 74087 w 245762"/>
                <a:gd name="connsiteY1" fmla="*/ 41123 h 389005"/>
                <a:gd name="connsiteX2" fmla="*/ 202675 w 245762"/>
                <a:gd name="connsiteY2" fmla="*/ 641 h 389005"/>
                <a:gd name="connsiteX3" fmla="*/ 245538 w 245762"/>
                <a:gd name="connsiteY3" fmla="*/ 69698 h 389005"/>
                <a:gd name="connsiteX4" fmla="*/ 216963 w 245762"/>
                <a:gd name="connsiteY4" fmla="*/ 200666 h 389005"/>
                <a:gd name="connsiteX5" fmla="*/ 162194 w 245762"/>
                <a:gd name="connsiteY5" fmla="*/ 334016 h 389005"/>
                <a:gd name="connsiteX6" fmla="*/ 78851 w 245762"/>
                <a:gd name="connsiteY6" fmla="*/ 388786 h 389005"/>
                <a:gd name="connsiteX7" fmla="*/ 59800 w 245762"/>
                <a:gd name="connsiteY7" fmla="*/ 350685 h 389005"/>
                <a:gd name="connsiteX8" fmla="*/ 74088 w 245762"/>
                <a:gd name="connsiteY8" fmla="*/ 288773 h 389005"/>
                <a:gd name="connsiteX9" fmla="*/ 74088 w 245762"/>
                <a:gd name="connsiteY9" fmla="*/ 198285 h 389005"/>
                <a:gd name="connsiteX10" fmla="*/ 140763 w 245762"/>
                <a:gd name="connsiteY10" fmla="*/ 143516 h 389005"/>
                <a:gd name="connsiteX11" fmla="*/ 176482 w 245762"/>
                <a:gd name="connsiteY11" fmla="*/ 122085 h 389005"/>
                <a:gd name="connsiteX12" fmla="*/ 214581 w 245762"/>
                <a:gd name="connsiteY12" fmla="*/ 133991 h 389005"/>
                <a:gd name="connsiteX13" fmla="*/ 188388 w 245762"/>
                <a:gd name="connsiteY13" fmla="*/ 117323 h 389005"/>
                <a:gd name="connsiteX14" fmla="*/ 112188 w 245762"/>
                <a:gd name="connsiteY14" fmla="*/ 160185 h 389005"/>
                <a:gd name="connsiteX15" fmla="*/ 66944 w 245762"/>
                <a:gd name="connsiteY15" fmla="*/ 198285 h 389005"/>
                <a:gd name="connsiteX16" fmla="*/ 12174 w 245762"/>
                <a:gd name="connsiteY16" fmla="*/ 198285 h 389005"/>
                <a:gd name="connsiteX17" fmla="*/ 5031 w 245762"/>
                <a:gd name="connsiteY17" fmla="*/ 136373 h 389005"/>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8388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1244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74101 w 246080"/>
                <a:gd name="connsiteY13" fmla="*/ 110439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74088 w 246080"/>
                <a:gd name="connsiteY10" fmla="*/ 189020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83613 w 246080"/>
                <a:gd name="connsiteY10" fmla="*/ 184258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080" h="379740">
                  <a:moveTo>
                    <a:pt x="5031" y="127108"/>
                  </a:moveTo>
                  <a:cubicBezTo>
                    <a:pt x="15350" y="100914"/>
                    <a:pt x="42734" y="52893"/>
                    <a:pt x="74087" y="31858"/>
                  </a:cubicBezTo>
                  <a:cubicBezTo>
                    <a:pt x="105440" y="10824"/>
                    <a:pt x="164575" y="-3861"/>
                    <a:pt x="193150" y="901"/>
                  </a:cubicBezTo>
                  <a:cubicBezTo>
                    <a:pt x="221725" y="5663"/>
                    <a:pt x="241569" y="28683"/>
                    <a:pt x="245538" y="60433"/>
                  </a:cubicBezTo>
                  <a:cubicBezTo>
                    <a:pt x="249507" y="92183"/>
                    <a:pt x="230854" y="147348"/>
                    <a:pt x="216963" y="191401"/>
                  </a:cubicBezTo>
                  <a:cubicBezTo>
                    <a:pt x="203072" y="235454"/>
                    <a:pt x="185213" y="293398"/>
                    <a:pt x="162194" y="324751"/>
                  </a:cubicBezTo>
                  <a:cubicBezTo>
                    <a:pt x="139175" y="356104"/>
                    <a:pt x="95917" y="376743"/>
                    <a:pt x="78851" y="379521"/>
                  </a:cubicBezTo>
                  <a:cubicBezTo>
                    <a:pt x="61785" y="382299"/>
                    <a:pt x="60594" y="358089"/>
                    <a:pt x="59800" y="341420"/>
                  </a:cubicBezTo>
                  <a:cubicBezTo>
                    <a:pt x="59006" y="324751"/>
                    <a:pt x="70913" y="298954"/>
                    <a:pt x="74088" y="279508"/>
                  </a:cubicBezTo>
                  <a:cubicBezTo>
                    <a:pt x="77263" y="260062"/>
                    <a:pt x="78850" y="239821"/>
                    <a:pt x="78850" y="224740"/>
                  </a:cubicBezTo>
                  <a:cubicBezTo>
                    <a:pt x="78850" y="209659"/>
                    <a:pt x="73294" y="199339"/>
                    <a:pt x="83613" y="184258"/>
                  </a:cubicBezTo>
                  <a:cubicBezTo>
                    <a:pt x="93932" y="169177"/>
                    <a:pt x="125285" y="146157"/>
                    <a:pt x="140763" y="134251"/>
                  </a:cubicBezTo>
                  <a:cubicBezTo>
                    <a:pt x="156241" y="122345"/>
                    <a:pt x="164179" y="114407"/>
                    <a:pt x="176482" y="112820"/>
                  </a:cubicBezTo>
                  <a:cubicBezTo>
                    <a:pt x="188785" y="111233"/>
                    <a:pt x="214978" y="125123"/>
                    <a:pt x="214581" y="124726"/>
                  </a:cubicBezTo>
                  <a:cubicBezTo>
                    <a:pt x="214184" y="124329"/>
                    <a:pt x="191167" y="106073"/>
                    <a:pt x="174101" y="110439"/>
                  </a:cubicBezTo>
                  <a:cubicBezTo>
                    <a:pt x="157035" y="114805"/>
                    <a:pt x="130047" y="137823"/>
                    <a:pt x="112188" y="150920"/>
                  </a:cubicBezTo>
                  <a:cubicBezTo>
                    <a:pt x="94329" y="164017"/>
                    <a:pt x="83216" y="183067"/>
                    <a:pt x="66944" y="189020"/>
                  </a:cubicBezTo>
                  <a:cubicBezTo>
                    <a:pt x="50672" y="194973"/>
                    <a:pt x="22493" y="199339"/>
                    <a:pt x="12174" y="189020"/>
                  </a:cubicBezTo>
                  <a:cubicBezTo>
                    <a:pt x="1855" y="178701"/>
                    <a:pt x="-5288" y="153302"/>
                    <a:pt x="5031" y="127108"/>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1" name="任意多边形 310"/>
            <p:cNvSpPr/>
            <p:nvPr/>
          </p:nvSpPr>
          <p:spPr>
            <a:xfrm>
              <a:off x="5724108" y="4115787"/>
              <a:ext cx="284912" cy="207165"/>
            </a:xfrm>
            <a:custGeom>
              <a:avLst/>
              <a:gdLst>
                <a:gd name="connsiteX0" fmla="*/ 124894 w 269179"/>
                <a:gd name="connsiteY0" fmla="*/ 11259 h 198539"/>
                <a:gd name="connsiteX1" fmla="*/ 17738 w 269179"/>
                <a:gd name="connsiteY1" fmla="*/ 85078 h 198539"/>
                <a:gd name="connsiteX2" fmla="*/ 3450 w 269179"/>
                <a:gd name="connsiteY2" fmla="*/ 175566 h 198539"/>
                <a:gd name="connsiteX3" fmla="*/ 53456 w 269179"/>
                <a:gd name="connsiteY3" fmla="*/ 196997 h 198539"/>
                <a:gd name="connsiteX4" fmla="*/ 132038 w 269179"/>
                <a:gd name="connsiteY4" fmla="*/ 144609 h 198539"/>
                <a:gd name="connsiteX5" fmla="*/ 201094 w 269179"/>
                <a:gd name="connsiteY5" fmla="*/ 106509 h 198539"/>
                <a:gd name="connsiteX6" fmla="*/ 253481 w 269179"/>
                <a:gd name="connsiteY6" fmla="*/ 92222 h 198539"/>
                <a:gd name="connsiteX7" fmla="*/ 267769 w 269179"/>
                <a:gd name="connsiteY7" fmla="*/ 44597 h 198539"/>
                <a:gd name="connsiteX8" fmla="*/ 224906 w 269179"/>
                <a:gd name="connsiteY8" fmla="*/ 4116 h 198539"/>
                <a:gd name="connsiteX9" fmla="*/ 124894 w 269179"/>
                <a:gd name="connsiteY9" fmla="*/ 11259 h 198539"/>
                <a:gd name="connsiteX0" fmla="*/ 122074 w 266359"/>
                <a:gd name="connsiteY0" fmla="*/ 11259 h 198539"/>
                <a:gd name="connsiteX1" fmla="*/ 29205 w 266359"/>
                <a:gd name="connsiteY1" fmla="*/ 85078 h 198539"/>
                <a:gd name="connsiteX2" fmla="*/ 630 w 266359"/>
                <a:gd name="connsiteY2" fmla="*/ 175566 h 198539"/>
                <a:gd name="connsiteX3" fmla="*/ 50636 w 266359"/>
                <a:gd name="connsiteY3" fmla="*/ 196997 h 198539"/>
                <a:gd name="connsiteX4" fmla="*/ 129218 w 266359"/>
                <a:gd name="connsiteY4" fmla="*/ 144609 h 198539"/>
                <a:gd name="connsiteX5" fmla="*/ 198274 w 266359"/>
                <a:gd name="connsiteY5" fmla="*/ 106509 h 198539"/>
                <a:gd name="connsiteX6" fmla="*/ 250661 w 266359"/>
                <a:gd name="connsiteY6" fmla="*/ 92222 h 198539"/>
                <a:gd name="connsiteX7" fmla="*/ 264949 w 266359"/>
                <a:gd name="connsiteY7" fmla="*/ 44597 h 198539"/>
                <a:gd name="connsiteX8" fmla="*/ 222086 w 266359"/>
                <a:gd name="connsiteY8" fmla="*/ 4116 h 198539"/>
                <a:gd name="connsiteX9" fmla="*/ 122074 w 266359"/>
                <a:gd name="connsiteY9" fmla="*/ 11259 h 198539"/>
                <a:gd name="connsiteX0" fmla="*/ 131387 w 275672"/>
                <a:gd name="connsiteY0" fmla="*/ 11259 h 198540"/>
                <a:gd name="connsiteX1" fmla="*/ 38518 w 275672"/>
                <a:gd name="connsiteY1" fmla="*/ 85078 h 198540"/>
                <a:gd name="connsiteX2" fmla="*/ 418 w 275672"/>
                <a:gd name="connsiteY2" fmla="*/ 175566 h 198540"/>
                <a:gd name="connsiteX3" fmla="*/ 59949 w 275672"/>
                <a:gd name="connsiteY3" fmla="*/ 196997 h 198540"/>
                <a:gd name="connsiteX4" fmla="*/ 138531 w 275672"/>
                <a:gd name="connsiteY4" fmla="*/ 144609 h 198540"/>
                <a:gd name="connsiteX5" fmla="*/ 207587 w 275672"/>
                <a:gd name="connsiteY5" fmla="*/ 106509 h 198540"/>
                <a:gd name="connsiteX6" fmla="*/ 259974 w 275672"/>
                <a:gd name="connsiteY6" fmla="*/ 92222 h 198540"/>
                <a:gd name="connsiteX7" fmla="*/ 274262 w 275672"/>
                <a:gd name="connsiteY7" fmla="*/ 44597 h 198540"/>
                <a:gd name="connsiteX8" fmla="*/ 231399 w 275672"/>
                <a:gd name="connsiteY8" fmla="*/ 4116 h 198540"/>
                <a:gd name="connsiteX9" fmla="*/ 131387 w 275672"/>
                <a:gd name="connsiteY9" fmla="*/ 11259 h 198540"/>
                <a:gd name="connsiteX0" fmla="*/ 131387 w 275672"/>
                <a:gd name="connsiteY0" fmla="*/ 11259 h 207504"/>
                <a:gd name="connsiteX1" fmla="*/ 38518 w 275672"/>
                <a:gd name="connsiteY1" fmla="*/ 85078 h 207504"/>
                <a:gd name="connsiteX2" fmla="*/ 418 w 275672"/>
                <a:gd name="connsiteY2" fmla="*/ 175566 h 207504"/>
                <a:gd name="connsiteX3" fmla="*/ 59949 w 275672"/>
                <a:gd name="connsiteY3" fmla="*/ 206522 h 207504"/>
                <a:gd name="connsiteX4" fmla="*/ 138531 w 275672"/>
                <a:gd name="connsiteY4" fmla="*/ 144609 h 207504"/>
                <a:gd name="connsiteX5" fmla="*/ 207587 w 275672"/>
                <a:gd name="connsiteY5" fmla="*/ 106509 h 207504"/>
                <a:gd name="connsiteX6" fmla="*/ 259974 w 275672"/>
                <a:gd name="connsiteY6" fmla="*/ 92222 h 207504"/>
                <a:gd name="connsiteX7" fmla="*/ 274262 w 275672"/>
                <a:gd name="connsiteY7" fmla="*/ 44597 h 207504"/>
                <a:gd name="connsiteX8" fmla="*/ 231399 w 275672"/>
                <a:gd name="connsiteY8" fmla="*/ 4116 h 207504"/>
                <a:gd name="connsiteX9" fmla="*/ 131387 w 275672"/>
                <a:gd name="connsiteY9" fmla="*/ 11259 h 207504"/>
                <a:gd name="connsiteX0" fmla="*/ 131387 w 276405"/>
                <a:gd name="connsiteY0" fmla="*/ 11259 h 207504"/>
                <a:gd name="connsiteX1" fmla="*/ 38518 w 276405"/>
                <a:gd name="connsiteY1" fmla="*/ 85078 h 207504"/>
                <a:gd name="connsiteX2" fmla="*/ 418 w 276405"/>
                <a:gd name="connsiteY2" fmla="*/ 175566 h 207504"/>
                <a:gd name="connsiteX3" fmla="*/ 59949 w 276405"/>
                <a:gd name="connsiteY3" fmla="*/ 206522 h 207504"/>
                <a:gd name="connsiteX4" fmla="*/ 138531 w 276405"/>
                <a:gd name="connsiteY4" fmla="*/ 144609 h 207504"/>
                <a:gd name="connsiteX5" fmla="*/ 207587 w 276405"/>
                <a:gd name="connsiteY5" fmla="*/ 106509 h 207504"/>
                <a:gd name="connsiteX6" fmla="*/ 264737 w 276405"/>
                <a:gd name="connsiteY6" fmla="*/ 99366 h 207504"/>
                <a:gd name="connsiteX7" fmla="*/ 274262 w 276405"/>
                <a:gd name="connsiteY7" fmla="*/ 44597 h 207504"/>
                <a:gd name="connsiteX8" fmla="*/ 231399 w 276405"/>
                <a:gd name="connsiteY8" fmla="*/ 4116 h 207504"/>
                <a:gd name="connsiteX9" fmla="*/ 131387 w 276405"/>
                <a:gd name="connsiteY9" fmla="*/ 11259 h 207504"/>
                <a:gd name="connsiteX0" fmla="*/ 131387 w 284912"/>
                <a:gd name="connsiteY0" fmla="*/ 10920 h 207165"/>
                <a:gd name="connsiteX1" fmla="*/ 38518 w 284912"/>
                <a:gd name="connsiteY1" fmla="*/ 84739 h 207165"/>
                <a:gd name="connsiteX2" fmla="*/ 418 w 284912"/>
                <a:gd name="connsiteY2" fmla="*/ 175227 h 207165"/>
                <a:gd name="connsiteX3" fmla="*/ 59949 w 284912"/>
                <a:gd name="connsiteY3" fmla="*/ 206183 h 207165"/>
                <a:gd name="connsiteX4" fmla="*/ 138531 w 284912"/>
                <a:gd name="connsiteY4" fmla="*/ 144270 h 207165"/>
                <a:gd name="connsiteX5" fmla="*/ 207587 w 284912"/>
                <a:gd name="connsiteY5" fmla="*/ 106170 h 207165"/>
                <a:gd name="connsiteX6" fmla="*/ 264737 w 284912"/>
                <a:gd name="connsiteY6" fmla="*/ 99027 h 207165"/>
                <a:gd name="connsiteX7" fmla="*/ 283787 w 284912"/>
                <a:gd name="connsiteY7" fmla="*/ 44258 h 207165"/>
                <a:gd name="connsiteX8" fmla="*/ 231399 w 284912"/>
                <a:gd name="connsiteY8" fmla="*/ 3777 h 207165"/>
                <a:gd name="connsiteX9" fmla="*/ 131387 w 284912"/>
                <a:gd name="connsiteY9" fmla="*/ 10920 h 20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12" h="207165">
                  <a:moveTo>
                    <a:pt x="131387" y="10920"/>
                  </a:moveTo>
                  <a:cubicBezTo>
                    <a:pt x="99240" y="24414"/>
                    <a:pt x="60346" y="57355"/>
                    <a:pt x="38518" y="84739"/>
                  </a:cubicBezTo>
                  <a:cubicBezTo>
                    <a:pt x="16690" y="112123"/>
                    <a:pt x="-3154" y="154986"/>
                    <a:pt x="418" y="175227"/>
                  </a:cubicBezTo>
                  <a:cubicBezTo>
                    <a:pt x="3990" y="195468"/>
                    <a:pt x="36930" y="211343"/>
                    <a:pt x="59949" y="206183"/>
                  </a:cubicBezTo>
                  <a:cubicBezTo>
                    <a:pt x="82968" y="201024"/>
                    <a:pt x="113925" y="160939"/>
                    <a:pt x="138531" y="144270"/>
                  </a:cubicBezTo>
                  <a:cubicBezTo>
                    <a:pt x="163137" y="127601"/>
                    <a:pt x="186553" y="113711"/>
                    <a:pt x="207587" y="106170"/>
                  </a:cubicBezTo>
                  <a:cubicBezTo>
                    <a:pt x="228621" y="98630"/>
                    <a:pt x="252037" y="109346"/>
                    <a:pt x="264737" y="99027"/>
                  </a:cubicBezTo>
                  <a:cubicBezTo>
                    <a:pt x="277437" y="88708"/>
                    <a:pt x="288550" y="58942"/>
                    <a:pt x="283787" y="44258"/>
                  </a:cubicBezTo>
                  <a:cubicBezTo>
                    <a:pt x="279024" y="29574"/>
                    <a:pt x="256799" y="9333"/>
                    <a:pt x="231399" y="3777"/>
                  </a:cubicBezTo>
                  <a:cubicBezTo>
                    <a:pt x="205999" y="-1779"/>
                    <a:pt x="163534" y="-2574"/>
                    <a:pt x="131387" y="10920"/>
                  </a:cubicBezTo>
                  <a:close/>
                </a:path>
              </a:pathLst>
            </a:custGeom>
            <a:solidFill>
              <a:schemeClr val="bg1"/>
            </a:solidFill>
            <a:ln>
              <a:noFill/>
            </a:ln>
            <a:effectLst>
              <a:softEdge rad="444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12" name="组合 311"/>
          <p:cNvGrpSpPr/>
          <p:nvPr/>
        </p:nvGrpSpPr>
        <p:grpSpPr>
          <a:xfrm rot="13482316" flipH="1">
            <a:off x="5394548" y="2988663"/>
            <a:ext cx="322219" cy="490572"/>
            <a:chOff x="5624255" y="3247248"/>
            <a:chExt cx="322219" cy="490572"/>
          </a:xfrm>
        </p:grpSpPr>
        <p:sp>
          <p:nvSpPr>
            <p:cNvPr id="313" name="任意多边形 312"/>
            <p:cNvSpPr/>
            <p:nvPr/>
          </p:nvSpPr>
          <p:spPr>
            <a:xfrm>
              <a:off x="5624255" y="3264001"/>
              <a:ext cx="322219" cy="47381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 name="connsiteX0" fmla="*/ 164565 w 325383"/>
                <a:gd name="connsiteY0" fmla="*/ 34027 h 404271"/>
                <a:gd name="connsiteX1" fmla="*/ 262196 w 325383"/>
                <a:gd name="connsiteY1" fmla="*/ 124515 h 404271"/>
                <a:gd name="connsiteX2" fmla="*/ 319346 w 325383"/>
                <a:gd name="connsiteY2" fmla="*/ 224527 h 404271"/>
                <a:gd name="connsiteX3" fmla="*/ 314584 w 325383"/>
                <a:gd name="connsiteY3" fmla="*/ 331684 h 404271"/>
                <a:gd name="connsiteX4" fmla="*/ 238610 w 325383"/>
                <a:gd name="connsiteY4" fmla="*/ 403004 h 404271"/>
                <a:gd name="connsiteX5" fmla="*/ 128846 w 325383"/>
                <a:gd name="connsiteY5" fmla="*/ 374546 h 404271"/>
                <a:gd name="connsiteX6" fmla="*/ 128846 w 325383"/>
                <a:gd name="connsiteY6" fmla="*/ 338827 h 404271"/>
                <a:gd name="connsiteX7" fmla="*/ 169327 w 325383"/>
                <a:gd name="connsiteY7" fmla="*/ 331684 h 404271"/>
                <a:gd name="connsiteX8" fmla="*/ 207427 w 325383"/>
                <a:gd name="connsiteY8" fmla="*/ 317396 h 404271"/>
                <a:gd name="connsiteX9" fmla="*/ 188377 w 325383"/>
                <a:gd name="connsiteY9" fmla="*/ 234052 h 404271"/>
                <a:gd name="connsiteX10" fmla="*/ 140753 w 325383"/>
                <a:gd name="connsiteY10" fmla="*/ 162615 h 404271"/>
                <a:gd name="connsiteX11" fmla="*/ 81221 w 325383"/>
                <a:gd name="connsiteY11" fmla="*/ 93559 h 404271"/>
                <a:gd name="connsiteX12" fmla="*/ 31215 w 325383"/>
                <a:gd name="connsiteY12" fmla="*/ 50696 h 404271"/>
                <a:gd name="connsiteX13" fmla="*/ 259 w 325383"/>
                <a:gd name="connsiteY13" fmla="*/ 14977 h 404271"/>
                <a:gd name="connsiteX14" fmla="*/ 52646 w 325383"/>
                <a:gd name="connsiteY14" fmla="*/ 689 h 404271"/>
                <a:gd name="connsiteX15" fmla="*/ 164565 w 325383"/>
                <a:gd name="connsiteY15" fmla="*/ 34027 h 404271"/>
                <a:gd name="connsiteX0" fmla="*/ 164565 w 325383"/>
                <a:gd name="connsiteY0" fmla="*/ 34027 h 416509"/>
                <a:gd name="connsiteX1" fmla="*/ 262196 w 325383"/>
                <a:gd name="connsiteY1" fmla="*/ 124515 h 416509"/>
                <a:gd name="connsiteX2" fmla="*/ 319346 w 325383"/>
                <a:gd name="connsiteY2" fmla="*/ 224527 h 416509"/>
                <a:gd name="connsiteX3" fmla="*/ 314584 w 325383"/>
                <a:gd name="connsiteY3" fmla="*/ 331684 h 416509"/>
                <a:gd name="connsiteX4" fmla="*/ 238610 w 325383"/>
                <a:gd name="connsiteY4" fmla="*/ 403004 h 416509"/>
                <a:gd name="connsiteX5" fmla="*/ 146864 w 325383"/>
                <a:gd name="connsiteY5" fmla="*/ 410797 h 416509"/>
                <a:gd name="connsiteX6" fmla="*/ 128846 w 325383"/>
                <a:gd name="connsiteY6" fmla="*/ 338827 h 416509"/>
                <a:gd name="connsiteX7" fmla="*/ 169327 w 325383"/>
                <a:gd name="connsiteY7" fmla="*/ 331684 h 416509"/>
                <a:gd name="connsiteX8" fmla="*/ 207427 w 325383"/>
                <a:gd name="connsiteY8" fmla="*/ 317396 h 416509"/>
                <a:gd name="connsiteX9" fmla="*/ 188377 w 325383"/>
                <a:gd name="connsiteY9" fmla="*/ 234052 h 416509"/>
                <a:gd name="connsiteX10" fmla="*/ 140753 w 325383"/>
                <a:gd name="connsiteY10" fmla="*/ 162615 h 416509"/>
                <a:gd name="connsiteX11" fmla="*/ 81221 w 325383"/>
                <a:gd name="connsiteY11" fmla="*/ 93559 h 416509"/>
                <a:gd name="connsiteX12" fmla="*/ 31215 w 325383"/>
                <a:gd name="connsiteY12" fmla="*/ 50696 h 416509"/>
                <a:gd name="connsiteX13" fmla="*/ 259 w 325383"/>
                <a:gd name="connsiteY13" fmla="*/ 14977 h 416509"/>
                <a:gd name="connsiteX14" fmla="*/ 52646 w 325383"/>
                <a:gd name="connsiteY14" fmla="*/ 689 h 416509"/>
                <a:gd name="connsiteX15" fmla="*/ 164565 w 325383"/>
                <a:gd name="connsiteY15" fmla="*/ 34027 h 416509"/>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69327 w 325383"/>
                <a:gd name="connsiteY7" fmla="*/ 331684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14163"/>
                <a:gd name="connsiteX1" fmla="*/ 262196 w 325383"/>
                <a:gd name="connsiteY1" fmla="*/ 124515 h 414163"/>
                <a:gd name="connsiteX2" fmla="*/ 319346 w 325383"/>
                <a:gd name="connsiteY2" fmla="*/ 224527 h 414163"/>
                <a:gd name="connsiteX3" fmla="*/ 314584 w 325383"/>
                <a:gd name="connsiteY3" fmla="*/ 331684 h 414163"/>
                <a:gd name="connsiteX4" fmla="*/ 238610 w 325383"/>
                <a:gd name="connsiteY4" fmla="*/ 403004 h 414163"/>
                <a:gd name="connsiteX5" fmla="*/ 146864 w 325383"/>
                <a:gd name="connsiteY5" fmla="*/ 410797 h 414163"/>
                <a:gd name="connsiteX6" fmla="*/ 141047 w 325383"/>
                <a:gd name="connsiteY6" fmla="*/ 370929 h 414163"/>
                <a:gd name="connsiteX7" fmla="*/ 186232 w 325383"/>
                <a:gd name="connsiteY7" fmla="*/ 361292 h 414163"/>
                <a:gd name="connsiteX8" fmla="*/ 207427 w 325383"/>
                <a:gd name="connsiteY8" fmla="*/ 317396 h 414163"/>
                <a:gd name="connsiteX9" fmla="*/ 188377 w 325383"/>
                <a:gd name="connsiteY9" fmla="*/ 234052 h 414163"/>
                <a:gd name="connsiteX10" fmla="*/ 140753 w 325383"/>
                <a:gd name="connsiteY10" fmla="*/ 162615 h 414163"/>
                <a:gd name="connsiteX11" fmla="*/ 81221 w 325383"/>
                <a:gd name="connsiteY11" fmla="*/ 93559 h 414163"/>
                <a:gd name="connsiteX12" fmla="*/ 31215 w 325383"/>
                <a:gd name="connsiteY12" fmla="*/ 50696 h 414163"/>
                <a:gd name="connsiteX13" fmla="*/ 259 w 325383"/>
                <a:gd name="connsiteY13" fmla="*/ 14977 h 414163"/>
                <a:gd name="connsiteX14" fmla="*/ 52646 w 325383"/>
                <a:gd name="connsiteY14" fmla="*/ 689 h 414163"/>
                <a:gd name="connsiteX15" fmla="*/ 164565 w 325383"/>
                <a:gd name="connsiteY15" fmla="*/ 34027 h 414163"/>
                <a:gd name="connsiteX0" fmla="*/ 164565 w 325383"/>
                <a:gd name="connsiteY0" fmla="*/ 34027 h 430682"/>
                <a:gd name="connsiteX1" fmla="*/ 262196 w 325383"/>
                <a:gd name="connsiteY1" fmla="*/ 124515 h 430682"/>
                <a:gd name="connsiteX2" fmla="*/ 319346 w 325383"/>
                <a:gd name="connsiteY2" fmla="*/ 224527 h 430682"/>
                <a:gd name="connsiteX3" fmla="*/ 314584 w 325383"/>
                <a:gd name="connsiteY3" fmla="*/ 331684 h 430682"/>
                <a:gd name="connsiteX4" fmla="*/ 238610 w 325383"/>
                <a:gd name="connsiteY4" fmla="*/ 403004 h 430682"/>
                <a:gd name="connsiteX5" fmla="*/ 156842 w 325383"/>
                <a:gd name="connsiteY5" fmla="*/ 429614 h 430682"/>
                <a:gd name="connsiteX6" fmla="*/ 141047 w 325383"/>
                <a:gd name="connsiteY6" fmla="*/ 370929 h 430682"/>
                <a:gd name="connsiteX7" fmla="*/ 186232 w 325383"/>
                <a:gd name="connsiteY7" fmla="*/ 361292 h 430682"/>
                <a:gd name="connsiteX8" fmla="*/ 207427 w 325383"/>
                <a:gd name="connsiteY8" fmla="*/ 317396 h 430682"/>
                <a:gd name="connsiteX9" fmla="*/ 188377 w 325383"/>
                <a:gd name="connsiteY9" fmla="*/ 234052 h 430682"/>
                <a:gd name="connsiteX10" fmla="*/ 140753 w 325383"/>
                <a:gd name="connsiteY10" fmla="*/ 162615 h 430682"/>
                <a:gd name="connsiteX11" fmla="*/ 81221 w 325383"/>
                <a:gd name="connsiteY11" fmla="*/ 93559 h 430682"/>
                <a:gd name="connsiteX12" fmla="*/ 31215 w 325383"/>
                <a:gd name="connsiteY12" fmla="*/ 50696 h 430682"/>
                <a:gd name="connsiteX13" fmla="*/ 259 w 325383"/>
                <a:gd name="connsiteY13" fmla="*/ 14977 h 430682"/>
                <a:gd name="connsiteX14" fmla="*/ 52646 w 325383"/>
                <a:gd name="connsiteY14" fmla="*/ 689 h 430682"/>
                <a:gd name="connsiteX15" fmla="*/ 164565 w 325383"/>
                <a:gd name="connsiteY15" fmla="*/ 34027 h 430682"/>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07427 w 325383"/>
                <a:gd name="connsiteY8" fmla="*/ 31739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86232 w 325383"/>
                <a:gd name="connsiteY7" fmla="*/ 361292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30"/>
                <a:gd name="connsiteX1" fmla="*/ 262196 w 325383"/>
                <a:gd name="connsiteY1" fmla="*/ 124515 h 429630"/>
                <a:gd name="connsiteX2" fmla="*/ 319346 w 325383"/>
                <a:gd name="connsiteY2" fmla="*/ 224527 h 429630"/>
                <a:gd name="connsiteX3" fmla="*/ 314584 w 325383"/>
                <a:gd name="connsiteY3" fmla="*/ 331684 h 429630"/>
                <a:gd name="connsiteX4" fmla="*/ 238610 w 325383"/>
                <a:gd name="connsiteY4" fmla="*/ 403004 h 429630"/>
                <a:gd name="connsiteX5" fmla="*/ 156842 w 325383"/>
                <a:gd name="connsiteY5" fmla="*/ 429614 h 429630"/>
                <a:gd name="connsiteX6" fmla="*/ 161274 w 325383"/>
                <a:gd name="connsiteY6" fmla="*/ 399982 h 429630"/>
                <a:gd name="connsiteX7" fmla="*/ 198975 w 325383"/>
                <a:gd name="connsiteY7" fmla="*/ 376230 h 429630"/>
                <a:gd name="connsiteX8" fmla="*/ 220998 w 325383"/>
                <a:gd name="connsiteY8" fmla="*/ 327076 h 429630"/>
                <a:gd name="connsiteX9" fmla="*/ 188377 w 325383"/>
                <a:gd name="connsiteY9" fmla="*/ 234052 h 429630"/>
                <a:gd name="connsiteX10" fmla="*/ 140753 w 325383"/>
                <a:gd name="connsiteY10" fmla="*/ 162615 h 429630"/>
                <a:gd name="connsiteX11" fmla="*/ 81221 w 325383"/>
                <a:gd name="connsiteY11" fmla="*/ 93559 h 429630"/>
                <a:gd name="connsiteX12" fmla="*/ 31215 w 325383"/>
                <a:gd name="connsiteY12" fmla="*/ 50696 h 429630"/>
                <a:gd name="connsiteX13" fmla="*/ 259 w 325383"/>
                <a:gd name="connsiteY13" fmla="*/ 14977 h 429630"/>
                <a:gd name="connsiteX14" fmla="*/ 52646 w 325383"/>
                <a:gd name="connsiteY14" fmla="*/ 689 h 429630"/>
                <a:gd name="connsiteX15" fmla="*/ 164565 w 325383"/>
                <a:gd name="connsiteY15" fmla="*/ 34027 h 429630"/>
                <a:gd name="connsiteX0" fmla="*/ 164565 w 325383"/>
                <a:gd name="connsiteY0" fmla="*/ 34027 h 429618"/>
                <a:gd name="connsiteX1" fmla="*/ 262196 w 325383"/>
                <a:gd name="connsiteY1" fmla="*/ 124515 h 429618"/>
                <a:gd name="connsiteX2" fmla="*/ 319346 w 325383"/>
                <a:gd name="connsiteY2" fmla="*/ 224527 h 429618"/>
                <a:gd name="connsiteX3" fmla="*/ 314584 w 325383"/>
                <a:gd name="connsiteY3" fmla="*/ 331684 h 429618"/>
                <a:gd name="connsiteX4" fmla="*/ 238610 w 325383"/>
                <a:gd name="connsiteY4" fmla="*/ 403004 h 429618"/>
                <a:gd name="connsiteX5" fmla="*/ 156842 w 325383"/>
                <a:gd name="connsiteY5" fmla="*/ 429614 h 429618"/>
                <a:gd name="connsiteX6" fmla="*/ 172350 w 325383"/>
                <a:gd name="connsiteY6" fmla="*/ 404958 h 429618"/>
                <a:gd name="connsiteX7" fmla="*/ 198975 w 325383"/>
                <a:gd name="connsiteY7" fmla="*/ 376230 h 429618"/>
                <a:gd name="connsiteX8" fmla="*/ 220998 w 325383"/>
                <a:gd name="connsiteY8" fmla="*/ 327076 h 429618"/>
                <a:gd name="connsiteX9" fmla="*/ 188377 w 325383"/>
                <a:gd name="connsiteY9" fmla="*/ 234052 h 429618"/>
                <a:gd name="connsiteX10" fmla="*/ 140753 w 325383"/>
                <a:gd name="connsiteY10" fmla="*/ 162615 h 429618"/>
                <a:gd name="connsiteX11" fmla="*/ 81221 w 325383"/>
                <a:gd name="connsiteY11" fmla="*/ 93559 h 429618"/>
                <a:gd name="connsiteX12" fmla="*/ 31215 w 325383"/>
                <a:gd name="connsiteY12" fmla="*/ 50696 h 429618"/>
                <a:gd name="connsiteX13" fmla="*/ 259 w 325383"/>
                <a:gd name="connsiteY13" fmla="*/ 14977 h 429618"/>
                <a:gd name="connsiteX14" fmla="*/ 52646 w 325383"/>
                <a:gd name="connsiteY14" fmla="*/ 689 h 429618"/>
                <a:gd name="connsiteX15" fmla="*/ 164565 w 325383"/>
                <a:gd name="connsiteY15" fmla="*/ 34027 h 429618"/>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198975 w 325083"/>
                <a:gd name="connsiteY7" fmla="*/ 37623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505"/>
                <a:gd name="connsiteX1" fmla="*/ 262196 w 325083"/>
                <a:gd name="connsiteY1" fmla="*/ 124515 h 430505"/>
                <a:gd name="connsiteX2" fmla="*/ 319346 w 325083"/>
                <a:gd name="connsiteY2" fmla="*/ 224527 h 430505"/>
                <a:gd name="connsiteX3" fmla="*/ 314584 w 325083"/>
                <a:gd name="connsiteY3" fmla="*/ 331684 h 430505"/>
                <a:gd name="connsiteX4" fmla="*/ 244154 w 325083"/>
                <a:gd name="connsiteY4" fmla="*/ 415734 h 430505"/>
                <a:gd name="connsiteX5" fmla="*/ 156842 w 325083"/>
                <a:gd name="connsiteY5" fmla="*/ 429614 h 430505"/>
                <a:gd name="connsiteX6" fmla="*/ 172350 w 325083"/>
                <a:gd name="connsiteY6" fmla="*/ 404958 h 430505"/>
                <a:gd name="connsiteX7" fmla="*/ 206174 w 325083"/>
                <a:gd name="connsiteY7" fmla="*/ 378440 h 430505"/>
                <a:gd name="connsiteX8" fmla="*/ 220998 w 325083"/>
                <a:gd name="connsiteY8" fmla="*/ 327076 h 430505"/>
                <a:gd name="connsiteX9" fmla="*/ 188377 w 325083"/>
                <a:gd name="connsiteY9" fmla="*/ 234052 h 430505"/>
                <a:gd name="connsiteX10" fmla="*/ 140753 w 325083"/>
                <a:gd name="connsiteY10" fmla="*/ 162615 h 430505"/>
                <a:gd name="connsiteX11" fmla="*/ 81221 w 325083"/>
                <a:gd name="connsiteY11" fmla="*/ 93559 h 430505"/>
                <a:gd name="connsiteX12" fmla="*/ 31215 w 325083"/>
                <a:gd name="connsiteY12" fmla="*/ 50696 h 430505"/>
                <a:gd name="connsiteX13" fmla="*/ 259 w 325083"/>
                <a:gd name="connsiteY13" fmla="*/ 14977 h 430505"/>
                <a:gd name="connsiteX14" fmla="*/ 52646 w 325083"/>
                <a:gd name="connsiteY14" fmla="*/ 689 h 430505"/>
                <a:gd name="connsiteX15" fmla="*/ 164565 w 325083"/>
                <a:gd name="connsiteY15" fmla="*/ 34027 h 430505"/>
                <a:gd name="connsiteX0" fmla="*/ 164565 w 325083"/>
                <a:gd name="connsiteY0" fmla="*/ 34027 h 430347"/>
                <a:gd name="connsiteX1" fmla="*/ 262196 w 325083"/>
                <a:gd name="connsiteY1" fmla="*/ 124515 h 430347"/>
                <a:gd name="connsiteX2" fmla="*/ 319346 w 325083"/>
                <a:gd name="connsiteY2" fmla="*/ 224527 h 430347"/>
                <a:gd name="connsiteX3" fmla="*/ 314584 w 325083"/>
                <a:gd name="connsiteY3" fmla="*/ 331684 h 430347"/>
                <a:gd name="connsiteX4" fmla="*/ 244154 w 325083"/>
                <a:gd name="connsiteY4" fmla="*/ 415734 h 430347"/>
                <a:gd name="connsiteX5" fmla="*/ 156842 w 325083"/>
                <a:gd name="connsiteY5" fmla="*/ 429614 h 430347"/>
                <a:gd name="connsiteX6" fmla="*/ 179550 w 325083"/>
                <a:gd name="connsiteY6" fmla="*/ 407168 h 430347"/>
                <a:gd name="connsiteX7" fmla="*/ 206174 w 325083"/>
                <a:gd name="connsiteY7" fmla="*/ 378440 h 430347"/>
                <a:gd name="connsiteX8" fmla="*/ 220998 w 325083"/>
                <a:gd name="connsiteY8" fmla="*/ 327076 h 430347"/>
                <a:gd name="connsiteX9" fmla="*/ 188377 w 325083"/>
                <a:gd name="connsiteY9" fmla="*/ 234052 h 430347"/>
                <a:gd name="connsiteX10" fmla="*/ 140753 w 325083"/>
                <a:gd name="connsiteY10" fmla="*/ 162615 h 430347"/>
                <a:gd name="connsiteX11" fmla="*/ 81221 w 325083"/>
                <a:gd name="connsiteY11" fmla="*/ 93559 h 430347"/>
                <a:gd name="connsiteX12" fmla="*/ 31215 w 325083"/>
                <a:gd name="connsiteY12" fmla="*/ 50696 h 430347"/>
                <a:gd name="connsiteX13" fmla="*/ 259 w 325083"/>
                <a:gd name="connsiteY13" fmla="*/ 14977 h 430347"/>
                <a:gd name="connsiteX14" fmla="*/ 52646 w 325083"/>
                <a:gd name="connsiteY14" fmla="*/ 689 h 430347"/>
                <a:gd name="connsiteX15" fmla="*/ 164565 w 325083"/>
                <a:gd name="connsiteY15" fmla="*/ 34027 h 430347"/>
                <a:gd name="connsiteX0" fmla="*/ 164565 w 325083"/>
                <a:gd name="connsiteY0" fmla="*/ 34027 h 473697"/>
                <a:gd name="connsiteX1" fmla="*/ 262196 w 325083"/>
                <a:gd name="connsiteY1" fmla="*/ 124515 h 473697"/>
                <a:gd name="connsiteX2" fmla="*/ 319346 w 325083"/>
                <a:gd name="connsiteY2" fmla="*/ 224527 h 473697"/>
                <a:gd name="connsiteX3" fmla="*/ 314584 w 325083"/>
                <a:gd name="connsiteY3" fmla="*/ 331684 h 473697"/>
                <a:gd name="connsiteX4" fmla="*/ 244154 w 325083"/>
                <a:gd name="connsiteY4" fmla="*/ 415734 h 473697"/>
                <a:gd name="connsiteX5" fmla="*/ 110003 w 325083"/>
                <a:gd name="connsiteY5" fmla="*/ 473656 h 473697"/>
                <a:gd name="connsiteX6" fmla="*/ 179550 w 325083"/>
                <a:gd name="connsiteY6" fmla="*/ 407168 h 473697"/>
                <a:gd name="connsiteX7" fmla="*/ 206174 w 325083"/>
                <a:gd name="connsiteY7" fmla="*/ 378440 h 473697"/>
                <a:gd name="connsiteX8" fmla="*/ 220998 w 325083"/>
                <a:gd name="connsiteY8" fmla="*/ 327076 h 473697"/>
                <a:gd name="connsiteX9" fmla="*/ 188377 w 325083"/>
                <a:gd name="connsiteY9" fmla="*/ 234052 h 473697"/>
                <a:gd name="connsiteX10" fmla="*/ 140753 w 325083"/>
                <a:gd name="connsiteY10" fmla="*/ 162615 h 473697"/>
                <a:gd name="connsiteX11" fmla="*/ 81221 w 325083"/>
                <a:gd name="connsiteY11" fmla="*/ 93559 h 473697"/>
                <a:gd name="connsiteX12" fmla="*/ 31215 w 325083"/>
                <a:gd name="connsiteY12" fmla="*/ 50696 h 473697"/>
                <a:gd name="connsiteX13" fmla="*/ 259 w 325083"/>
                <a:gd name="connsiteY13" fmla="*/ 14977 h 473697"/>
                <a:gd name="connsiteX14" fmla="*/ 52646 w 325083"/>
                <a:gd name="connsiteY14" fmla="*/ 689 h 473697"/>
                <a:gd name="connsiteX15" fmla="*/ 164565 w 325083"/>
                <a:gd name="connsiteY15" fmla="*/ 34027 h 473697"/>
                <a:gd name="connsiteX0" fmla="*/ 164565 w 326356"/>
                <a:gd name="connsiteY0" fmla="*/ 34027 h 474247"/>
                <a:gd name="connsiteX1" fmla="*/ 262196 w 326356"/>
                <a:gd name="connsiteY1" fmla="*/ 124515 h 474247"/>
                <a:gd name="connsiteX2" fmla="*/ 319346 w 326356"/>
                <a:gd name="connsiteY2" fmla="*/ 224527 h 474247"/>
                <a:gd name="connsiteX3" fmla="*/ 314584 w 326356"/>
                <a:gd name="connsiteY3" fmla="*/ 331684 h 474247"/>
                <a:gd name="connsiteX4" fmla="*/ 221706 w 326356"/>
                <a:gd name="connsiteY4" fmla="*/ 433574 h 474247"/>
                <a:gd name="connsiteX5" fmla="*/ 110003 w 326356"/>
                <a:gd name="connsiteY5" fmla="*/ 473656 h 474247"/>
                <a:gd name="connsiteX6" fmla="*/ 179550 w 326356"/>
                <a:gd name="connsiteY6" fmla="*/ 407168 h 474247"/>
                <a:gd name="connsiteX7" fmla="*/ 206174 w 326356"/>
                <a:gd name="connsiteY7" fmla="*/ 378440 h 474247"/>
                <a:gd name="connsiteX8" fmla="*/ 220998 w 326356"/>
                <a:gd name="connsiteY8" fmla="*/ 327076 h 474247"/>
                <a:gd name="connsiteX9" fmla="*/ 188377 w 326356"/>
                <a:gd name="connsiteY9" fmla="*/ 234052 h 474247"/>
                <a:gd name="connsiteX10" fmla="*/ 140753 w 326356"/>
                <a:gd name="connsiteY10" fmla="*/ 162615 h 474247"/>
                <a:gd name="connsiteX11" fmla="*/ 81221 w 326356"/>
                <a:gd name="connsiteY11" fmla="*/ 93559 h 474247"/>
                <a:gd name="connsiteX12" fmla="*/ 31215 w 326356"/>
                <a:gd name="connsiteY12" fmla="*/ 50696 h 474247"/>
                <a:gd name="connsiteX13" fmla="*/ 259 w 326356"/>
                <a:gd name="connsiteY13" fmla="*/ 14977 h 474247"/>
                <a:gd name="connsiteX14" fmla="*/ 52646 w 326356"/>
                <a:gd name="connsiteY14" fmla="*/ 689 h 474247"/>
                <a:gd name="connsiteX15" fmla="*/ 164565 w 326356"/>
                <a:gd name="connsiteY15" fmla="*/ 34027 h 474247"/>
                <a:gd name="connsiteX0" fmla="*/ 164565 w 326356"/>
                <a:gd name="connsiteY0" fmla="*/ 34027 h 473836"/>
                <a:gd name="connsiteX1" fmla="*/ 262196 w 326356"/>
                <a:gd name="connsiteY1" fmla="*/ 124515 h 473836"/>
                <a:gd name="connsiteX2" fmla="*/ 319346 w 326356"/>
                <a:gd name="connsiteY2" fmla="*/ 224527 h 473836"/>
                <a:gd name="connsiteX3" fmla="*/ 314584 w 326356"/>
                <a:gd name="connsiteY3" fmla="*/ 331684 h 473836"/>
                <a:gd name="connsiteX4" fmla="*/ 221706 w 326356"/>
                <a:gd name="connsiteY4" fmla="*/ 433574 h 473836"/>
                <a:gd name="connsiteX5" fmla="*/ 110003 w 326356"/>
                <a:gd name="connsiteY5" fmla="*/ 473656 h 473836"/>
                <a:gd name="connsiteX6" fmla="*/ 165671 w 326356"/>
                <a:gd name="connsiteY6" fmla="*/ 420218 h 473836"/>
                <a:gd name="connsiteX7" fmla="*/ 206174 w 326356"/>
                <a:gd name="connsiteY7" fmla="*/ 378440 h 473836"/>
                <a:gd name="connsiteX8" fmla="*/ 220998 w 326356"/>
                <a:gd name="connsiteY8" fmla="*/ 327076 h 473836"/>
                <a:gd name="connsiteX9" fmla="*/ 188377 w 326356"/>
                <a:gd name="connsiteY9" fmla="*/ 234052 h 473836"/>
                <a:gd name="connsiteX10" fmla="*/ 140753 w 326356"/>
                <a:gd name="connsiteY10" fmla="*/ 162615 h 473836"/>
                <a:gd name="connsiteX11" fmla="*/ 81221 w 326356"/>
                <a:gd name="connsiteY11" fmla="*/ 93559 h 473836"/>
                <a:gd name="connsiteX12" fmla="*/ 31215 w 326356"/>
                <a:gd name="connsiteY12" fmla="*/ 50696 h 473836"/>
                <a:gd name="connsiteX13" fmla="*/ 259 w 326356"/>
                <a:gd name="connsiteY13" fmla="*/ 14977 h 473836"/>
                <a:gd name="connsiteX14" fmla="*/ 52646 w 326356"/>
                <a:gd name="connsiteY14" fmla="*/ 689 h 473836"/>
                <a:gd name="connsiteX15" fmla="*/ 164565 w 326356"/>
                <a:gd name="connsiteY15" fmla="*/ 34027 h 473836"/>
                <a:gd name="connsiteX0" fmla="*/ 164565 w 322219"/>
                <a:gd name="connsiteY0" fmla="*/ 34027 h 473819"/>
                <a:gd name="connsiteX1" fmla="*/ 262196 w 322219"/>
                <a:gd name="connsiteY1" fmla="*/ 124515 h 473819"/>
                <a:gd name="connsiteX2" fmla="*/ 319346 w 322219"/>
                <a:gd name="connsiteY2" fmla="*/ 224527 h 473819"/>
                <a:gd name="connsiteX3" fmla="*/ 304073 w 322219"/>
                <a:gd name="connsiteY3" fmla="*/ 344837 h 473819"/>
                <a:gd name="connsiteX4" fmla="*/ 221706 w 322219"/>
                <a:gd name="connsiteY4" fmla="*/ 433574 h 473819"/>
                <a:gd name="connsiteX5" fmla="*/ 110003 w 322219"/>
                <a:gd name="connsiteY5" fmla="*/ 473656 h 473819"/>
                <a:gd name="connsiteX6" fmla="*/ 165671 w 322219"/>
                <a:gd name="connsiteY6" fmla="*/ 420218 h 473819"/>
                <a:gd name="connsiteX7" fmla="*/ 206174 w 322219"/>
                <a:gd name="connsiteY7" fmla="*/ 378440 h 473819"/>
                <a:gd name="connsiteX8" fmla="*/ 220998 w 322219"/>
                <a:gd name="connsiteY8" fmla="*/ 327076 h 473819"/>
                <a:gd name="connsiteX9" fmla="*/ 188377 w 322219"/>
                <a:gd name="connsiteY9" fmla="*/ 234052 h 473819"/>
                <a:gd name="connsiteX10" fmla="*/ 140753 w 322219"/>
                <a:gd name="connsiteY10" fmla="*/ 162615 h 473819"/>
                <a:gd name="connsiteX11" fmla="*/ 81221 w 322219"/>
                <a:gd name="connsiteY11" fmla="*/ 93559 h 473819"/>
                <a:gd name="connsiteX12" fmla="*/ 31215 w 322219"/>
                <a:gd name="connsiteY12" fmla="*/ 50696 h 473819"/>
                <a:gd name="connsiteX13" fmla="*/ 259 w 322219"/>
                <a:gd name="connsiteY13" fmla="*/ 14977 h 473819"/>
                <a:gd name="connsiteX14" fmla="*/ 52646 w 322219"/>
                <a:gd name="connsiteY14" fmla="*/ 689 h 473819"/>
                <a:gd name="connsiteX15" fmla="*/ 164565 w 322219"/>
                <a:gd name="connsiteY15" fmla="*/ 34027 h 473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2219" h="473819">
                  <a:moveTo>
                    <a:pt x="164565" y="34027"/>
                  </a:moveTo>
                  <a:cubicBezTo>
                    <a:pt x="199490" y="54665"/>
                    <a:pt x="236399" y="92765"/>
                    <a:pt x="262196" y="124515"/>
                  </a:cubicBezTo>
                  <a:cubicBezTo>
                    <a:pt x="287993" y="156265"/>
                    <a:pt x="312367" y="187807"/>
                    <a:pt x="319346" y="224527"/>
                  </a:cubicBezTo>
                  <a:cubicBezTo>
                    <a:pt x="326326" y="261247"/>
                    <a:pt x="320346" y="309996"/>
                    <a:pt x="304073" y="344837"/>
                  </a:cubicBezTo>
                  <a:cubicBezTo>
                    <a:pt x="287800" y="379678"/>
                    <a:pt x="254051" y="412104"/>
                    <a:pt x="221706" y="433574"/>
                  </a:cubicBezTo>
                  <a:cubicBezTo>
                    <a:pt x="189361" y="455044"/>
                    <a:pt x="119342" y="475882"/>
                    <a:pt x="110003" y="473656"/>
                  </a:cubicBezTo>
                  <a:cubicBezTo>
                    <a:pt x="100664" y="471430"/>
                    <a:pt x="149643" y="436087"/>
                    <a:pt x="165671" y="420218"/>
                  </a:cubicBezTo>
                  <a:cubicBezTo>
                    <a:pt x="181699" y="404349"/>
                    <a:pt x="196953" y="393964"/>
                    <a:pt x="206174" y="378440"/>
                  </a:cubicBezTo>
                  <a:cubicBezTo>
                    <a:pt x="215395" y="362916"/>
                    <a:pt x="223964" y="351140"/>
                    <a:pt x="220998" y="327076"/>
                  </a:cubicBezTo>
                  <a:cubicBezTo>
                    <a:pt x="218032" y="303012"/>
                    <a:pt x="201751" y="261462"/>
                    <a:pt x="188377" y="234052"/>
                  </a:cubicBezTo>
                  <a:cubicBezTo>
                    <a:pt x="175003" y="206642"/>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4" name="任意多边形 313"/>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15" name="组合 314"/>
          <p:cNvGrpSpPr/>
          <p:nvPr/>
        </p:nvGrpSpPr>
        <p:grpSpPr>
          <a:xfrm rot="20488852" flipH="1">
            <a:off x="4740250" y="3187524"/>
            <a:ext cx="284912" cy="389757"/>
            <a:chOff x="5724108" y="4115787"/>
            <a:chExt cx="284912" cy="389757"/>
          </a:xfrm>
        </p:grpSpPr>
        <p:sp>
          <p:nvSpPr>
            <p:cNvPr id="316" name="任意多边形 315"/>
            <p:cNvSpPr/>
            <p:nvPr/>
          </p:nvSpPr>
          <p:spPr>
            <a:xfrm>
              <a:off x="5740925" y="4125804"/>
              <a:ext cx="246080" cy="379740"/>
            </a:xfrm>
            <a:custGeom>
              <a:avLst/>
              <a:gdLst>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2734 w 239703"/>
                <a:gd name="connsiteY11" fmla="*/ 106938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0353 w 239703"/>
                <a:gd name="connsiteY11" fmla="*/ 116463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77484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65578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7469 w 238745"/>
                <a:gd name="connsiteY0" fmla="*/ 137894 h 397674"/>
                <a:gd name="connsiteX1" fmla="*/ 59857 w 238745"/>
                <a:gd name="connsiteY1" fmla="*/ 25976 h 397674"/>
                <a:gd name="connsiteX2" fmla="*/ 193207 w 238745"/>
                <a:gd name="connsiteY2" fmla="*/ 2163 h 397674"/>
                <a:gd name="connsiteX3" fmla="*/ 238451 w 238745"/>
                <a:gd name="connsiteY3" fmla="*/ 64076 h 397674"/>
                <a:gd name="connsiteX4" fmla="*/ 209876 w 238745"/>
                <a:gd name="connsiteY4" fmla="*/ 195044 h 397674"/>
                <a:gd name="connsiteX5" fmla="*/ 155107 w 238745"/>
                <a:gd name="connsiteY5" fmla="*/ 328394 h 397674"/>
                <a:gd name="connsiteX6" fmla="*/ 64620 w 238745"/>
                <a:gd name="connsiteY6" fmla="*/ 397451 h 397674"/>
                <a:gd name="connsiteX7" fmla="*/ 59857 w 238745"/>
                <a:gd name="connsiteY7" fmla="*/ 347444 h 397674"/>
                <a:gd name="connsiteX8" fmla="*/ 67001 w 238745"/>
                <a:gd name="connsiteY8" fmla="*/ 266482 h 397674"/>
                <a:gd name="connsiteX9" fmla="*/ 67001 w 238745"/>
                <a:gd name="connsiteY9" fmla="*/ 192663 h 397674"/>
                <a:gd name="connsiteX10" fmla="*/ 133676 w 238745"/>
                <a:gd name="connsiteY10" fmla="*/ 137894 h 397674"/>
                <a:gd name="connsiteX11" fmla="*/ 169395 w 238745"/>
                <a:gd name="connsiteY11" fmla="*/ 116463 h 397674"/>
                <a:gd name="connsiteX12" fmla="*/ 207494 w 238745"/>
                <a:gd name="connsiteY12" fmla="*/ 128369 h 397674"/>
                <a:gd name="connsiteX13" fmla="*/ 181301 w 238745"/>
                <a:gd name="connsiteY13" fmla="*/ 111701 h 397674"/>
                <a:gd name="connsiteX14" fmla="*/ 105101 w 238745"/>
                <a:gd name="connsiteY14" fmla="*/ 154563 h 397674"/>
                <a:gd name="connsiteX15" fmla="*/ 74145 w 238745"/>
                <a:gd name="connsiteY15" fmla="*/ 206951 h 397674"/>
                <a:gd name="connsiteX16" fmla="*/ 7469 w 238745"/>
                <a:gd name="connsiteY16" fmla="*/ 190282 h 397674"/>
                <a:gd name="connsiteX17" fmla="*/ 7469 w 238745"/>
                <a:gd name="connsiteY17" fmla="*/ 137894 h 397674"/>
                <a:gd name="connsiteX0" fmla="*/ 6549 w 237825"/>
                <a:gd name="connsiteY0" fmla="*/ 137894 h 397674"/>
                <a:gd name="connsiteX1" fmla="*/ 58937 w 237825"/>
                <a:gd name="connsiteY1" fmla="*/ 25976 h 397674"/>
                <a:gd name="connsiteX2" fmla="*/ 192287 w 237825"/>
                <a:gd name="connsiteY2" fmla="*/ 2163 h 397674"/>
                <a:gd name="connsiteX3" fmla="*/ 237531 w 237825"/>
                <a:gd name="connsiteY3" fmla="*/ 64076 h 397674"/>
                <a:gd name="connsiteX4" fmla="*/ 208956 w 237825"/>
                <a:gd name="connsiteY4" fmla="*/ 195044 h 397674"/>
                <a:gd name="connsiteX5" fmla="*/ 154187 w 237825"/>
                <a:gd name="connsiteY5" fmla="*/ 328394 h 397674"/>
                <a:gd name="connsiteX6" fmla="*/ 63700 w 237825"/>
                <a:gd name="connsiteY6" fmla="*/ 397451 h 397674"/>
                <a:gd name="connsiteX7" fmla="*/ 58937 w 237825"/>
                <a:gd name="connsiteY7" fmla="*/ 347444 h 397674"/>
                <a:gd name="connsiteX8" fmla="*/ 66081 w 237825"/>
                <a:gd name="connsiteY8" fmla="*/ 266482 h 397674"/>
                <a:gd name="connsiteX9" fmla="*/ 66081 w 237825"/>
                <a:gd name="connsiteY9" fmla="*/ 192663 h 397674"/>
                <a:gd name="connsiteX10" fmla="*/ 132756 w 237825"/>
                <a:gd name="connsiteY10" fmla="*/ 137894 h 397674"/>
                <a:gd name="connsiteX11" fmla="*/ 168475 w 237825"/>
                <a:gd name="connsiteY11" fmla="*/ 116463 h 397674"/>
                <a:gd name="connsiteX12" fmla="*/ 206574 w 237825"/>
                <a:gd name="connsiteY12" fmla="*/ 128369 h 397674"/>
                <a:gd name="connsiteX13" fmla="*/ 180381 w 237825"/>
                <a:gd name="connsiteY13" fmla="*/ 111701 h 397674"/>
                <a:gd name="connsiteX14" fmla="*/ 104181 w 237825"/>
                <a:gd name="connsiteY14" fmla="*/ 154563 h 397674"/>
                <a:gd name="connsiteX15" fmla="*/ 58937 w 237825"/>
                <a:gd name="connsiteY15" fmla="*/ 192663 h 397674"/>
                <a:gd name="connsiteX16" fmla="*/ 6549 w 237825"/>
                <a:gd name="connsiteY16" fmla="*/ 190282 h 397674"/>
                <a:gd name="connsiteX17" fmla="*/ 6549 w 237825"/>
                <a:gd name="connsiteY17" fmla="*/ 137894 h 397674"/>
                <a:gd name="connsiteX0" fmla="*/ 6549 w 237825"/>
                <a:gd name="connsiteY0" fmla="*/ 137894 h 397657"/>
                <a:gd name="connsiteX1" fmla="*/ 58937 w 237825"/>
                <a:gd name="connsiteY1" fmla="*/ 25976 h 397657"/>
                <a:gd name="connsiteX2" fmla="*/ 192287 w 237825"/>
                <a:gd name="connsiteY2" fmla="*/ 2163 h 397657"/>
                <a:gd name="connsiteX3" fmla="*/ 237531 w 237825"/>
                <a:gd name="connsiteY3" fmla="*/ 64076 h 397657"/>
                <a:gd name="connsiteX4" fmla="*/ 208956 w 237825"/>
                <a:gd name="connsiteY4" fmla="*/ 195044 h 397657"/>
                <a:gd name="connsiteX5" fmla="*/ 154187 w 237825"/>
                <a:gd name="connsiteY5" fmla="*/ 328394 h 397657"/>
                <a:gd name="connsiteX6" fmla="*/ 63700 w 237825"/>
                <a:gd name="connsiteY6" fmla="*/ 397451 h 397657"/>
                <a:gd name="connsiteX7" fmla="*/ 58937 w 237825"/>
                <a:gd name="connsiteY7" fmla="*/ 347444 h 397657"/>
                <a:gd name="connsiteX8" fmla="*/ 66081 w 237825"/>
                <a:gd name="connsiteY8" fmla="*/ 283151 h 397657"/>
                <a:gd name="connsiteX9" fmla="*/ 66081 w 237825"/>
                <a:gd name="connsiteY9" fmla="*/ 192663 h 397657"/>
                <a:gd name="connsiteX10" fmla="*/ 132756 w 237825"/>
                <a:gd name="connsiteY10" fmla="*/ 137894 h 397657"/>
                <a:gd name="connsiteX11" fmla="*/ 168475 w 237825"/>
                <a:gd name="connsiteY11" fmla="*/ 116463 h 397657"/>
                <a:gd name="connsiteX12" fmla="*/ 206574 w 237825"/>
                <a:gd name="connsiteY12" fmla="*/ 128369 h 397657"/>
                <a:gd name="connsiteX13" fmla="*/ 180381 w 237825"/>
                <a:gd name="connsiteY13" fmla="*/ 111701 h 397657"/>
                <a:gd name="connsiteX14" fmla="*/ 104181 w 237825"/>
                <a:gd name="connsiteY14" fmla="*/ 154563 h 397657"/>
                <a:gd name="connsiteX15" fmla="*/ 58937 w 237825"/>
                <a:gd name="connsiteY15" fmla="*/ 192663 h 397657"/>
                <a:gd name="connsiteX16" fmla="*/ 6549 w 237825"/>
                <a:gd name="connsiteY16" fmla="*/ 190282 h 397657"/>
                <a:gd name="connsiteX17" fmla="*/ 6549 w 237825"/>
                <a:gd name="connsiteY17" fmla="*/ 137894 h 397657"/>
                <a:gd name="connsiteX0" fmla="*/ 6549 w 237825"/>
                <a:gd name="connsiteY0" fmla="*/ 137894 h 397602"/>
                <a:gd name="connsiteX1" fmla="*/ 58937 w 237825"/>
                <a:gd name="connsiteY1" fmla="*/ 25976 h 397602"/>
                <a:gd name="connsiteX2" fmla="*/ 192287 w 237825"/>
                <a:gd name="connsiteY2" fmla="*/ 2163 h 397602"/>
                <a:gd name="connsiteX3" fmla="*/ 237531 w 237825"/>
                <a:gd name="connsiteY3" fmla="*/ 64076 h 397602"/>
                <a:gd name="connsiteX4" fmla="*/ 208956 w 237825"/>
                <a:gd name="connsiteY4" fmla="*/ 195044 h 397602"/>
                <a:gd name="connsiteX5" fmla="*/ 154187 w 237825"/>
                <a:gd name="connsiteY5" fmla="*/ 328394 h 397602"/>
                <a:gd name="connsiteX6" fmla="*/ 63700 w 237825"/>
                <a:gd name="connsiteY6" fmla="*/ 397451 h 397602"/>
                <a:gd name="connsiteX7" fmla="*/ 51793 w 237825"/>
                <a:gd name="connsiteY7" fmla="*/ 345063 h 397602"/>
                <a:gd name="connsiteX8" fmla="*/ 66081 w 237825"/>
                <a:gd name="connsiteY8" fmla="*/ 283151 h 397602"/>
                <a:gd name="connsiteX9" fmla="*/ 66081 w 237825"/>
                <a:gd name="connsiteY9" fmla="*/ 192663 h 397602"/>
                <a:gd name="connsiteX10" fmla="*/ 132756 w 237825"/>
                <a:gd name="connsiteY10" fmla="*/ 137894 h 397602"/>
                <a:gd name="connsiteX11" fmla="*/ 168475 w 237825"/>
                <a:gd name="connsiteY11" fmla="*/ 116463 h 397602"/>
                <a:gd name="connsiteX12" fmla="*/ 206574 w 237825"/>
                <a:gd name="connsiteY12" fmla="*/ 128369 h 397602"/>
                <a:gd name="connsiteX13" fmla="*/ 180381 w 237825"/>
                <a:gd name="connsiteY13" fmla="*/ 111701 h 397602"/>
                <a:gd name="connsiteX14" fmla="*/ 104181 w 237825"/>
                <a:gd name="connsiteY14" fmla="*/ 154563 h 397602"/>
                <a:gd name="connsiteX15" fmla="*/ 58937 w 237825"/>
                <a:gd name="connsiteY15" fmla="*/ 192663 h 397602"/>
                <a:gd name="connsiteX16" fmla="*/ 6549 w 237825"/>
                <a:gd name="connsiteY16" fmla="*/ 190282 h 397602"/>
                <a:gd name="connsiteX17" fmla="*/ 6549 w 237825"/>
                <a:gd name="connsiteY17" fmla="*/ 137894 h 397602"/>
                <a:gd name="connsiteX0" fmla="*/ 6549 w 237825"/>
                <a:gd name="connsiteY0" fmla="*/ 137894 h 390487"/>
                <a:gd name="connsiteX1" fmla="*/ 58937 w 237825"/>
                <a:gd name="connsiteY1" fmla="*/ 25976 h 390487"/>
                <a:gd name="connsiteX2" fmla="*/ 192287 w 237825"/>
                <a:gd name="connsiteY2" fmla="*/ 2163 h 390487"/>
                <a:gd name="connsiteX3" fmla="*/ 237531 w 237825"/>
                <a:gd name="connsiteY3" fmla="*/ 64076 h 390487"/>
                <a:gd name="connsiteX4" fmla="*/ 208956 w 237825"/>
                <a:gd name="connsiteY4" fmla="*/ 195044 h 390487"/>
                <a:gd name="connsiteX5" fmla="*/ 154187 w 237825"/>
                <a:gd name="connsiteY5" fmla="*/ 328394 h 390487"/>
                <a:gd name="connsiteX6" fmla="*/ 58938 w 237825"/>
                <a:gd name="connsiteY6" fmla="*/ 390308 h 390487"/>
                <a:gd name="connsiteX7" fmla="*/ 51793 w 237825"/>
                <a:gd name="connsiteY7" fmla="*/ 345063 h 390487"/>
                <a:gd name="connsiteX8" fmla="*/ 66081 w 237825"/>
                <a:gd name="connsiteY8" fmla="*/ 283151 h 390487"/>
                <a:gd name="connsiteX9" fmla="*/ 66081 w 237825"/>
                <a:gd name="connsiteY9" fmla="*/ 192663 h 390487"/>
                <a:gd name="connsiteX10" fmla="*/ 132756 w 237825"/>
                <a:gd name="connsiteY10" fmla="*/ 137894 h 390487"/>
                <a:gd name="connsiteX11" fmla="*/ 168475 w 237825"/>
                <a:gd name="connsiteY11" fmla="*/ 116463 h 390487"/>
                <a:gd name="connsiteX12" fmla="*/ 206574 w 237825"/>
                <a:gd name="connsiteY12" fmla="*/ 128369 h 390487"/>
                <a:gd name="connsiteX13" fmla="*/ 180381 w 237825"/>
                <a:gd name="connsiteY13" fmla="*/ 111701 h 390487"/>
                <a:gd name="connsiteX14" fmla="*/ 104181 w 237825"/>
                <a:gd name="connsiteY14" fmla="*/ 154563 h 390487"/>
                <a:gd name="connsiteX15" fmla="*/ 58937 w 237825"/>
                <a:gd name="connsiteY15" fmla="*/ 192663 h 390487"/>
                <a:gd name="connsiteX16" fmla="*/ 6549 w 237825"/>
                <a:gd name="connsiteY16" fmla="*/ 190282 h 390487"/>
                <a:gd name="connsiteX17" fmla="*/ 6549 w 237825"/>
                <a:gd name="connsiteY17" fmla="*/ 137894 h 390487"/>
                <a:gd name="connsiteX0" fmla="*/ 6549 w 237825"/>
                <a:gd name="connsiteY0" fmla="*/ 137894 h 383383"/>
                <a:gd name="connsiteX1" fmla="*/ 58937 w 237825"/>
                <a:gd name="connsiteY1" fmla="*/ 25976 h 383383"/>
                <a:gd name="connsiteX2" fmla="*/ 192287 w 237825"/>
                <a:gd name="connsiteY2" fmla="*/ 2163 h 383383"/>
                <a:gd name="connsiteX3" fmla="*/ 237531 w 237825"/>
                <a:gd name="connsiteY3" fmla="*/ 64076 h 383383"/>
                <a:gd name="connsiteX4" fmla="*/ 208956 w 237825"/>
                <a:gd name="connsiteY4" fmla="*/ 195044 h 383383"/>
                <a:gd name="connsiteX5" fmla="*/ 154187 w 237825"/>
                <a:gd name="connsiteY5" fmla="*/ 328394 h 383383"/>
                <a:gd name="connsiteX6" fmla="*/ 70844 w 237825"/>
                <a:gd name="connsiteY6" fmla="*/ 383164 h 383383"/>
                <a:gd name="connsiteX7" fmla="*/ 51793 w 237825"/>
                <a:gd name="connsiteY7" fmla="*/ 345063 h 383383"/>
                <a:gd name="connsiteX8" fmla="*/ 66081 w 237825"/>
                <a:gd name="connsiteY8" fmla="*/ 283151 h 383383"/>
                <a:gd name="connsiteX9" fmla="*/ 66081 w 237825"/>
                <a:gd name="connsiteY9" fmla="*/ 192663 h 383383"/>
                <a:gd name="connsiteX10" fmla="*/ 132756 w 237825"/>
                <a:gd name="connsiteY10" fmla="*/ 137894 h 383383"/>
                <a:gd name="connsiteX11" fmla="*/ 168475 w 237825"/>
                <a:gd name="connsiteY11" fmla="*/ 116463 h 383383"/>
                <a:gd name="connsiteX12" fmla="*/ 206574 w 237825"/>
                <a:gd name="connsiteY12" fmla="*/ 128369 h 383383"/>
                <a:gd name="connsiteX13" fmla="*/ 180381 w 237825"/>
                <a:gd name="connsiteY13" fmla="*/ 111701 h 383383"/>
                <a:gd name="connsiteX14" fmla="*/ 104181 w 237825"/>
                <a:gd name="connsiteY14" fmla="*/ 154563 h 383383"/>
                <a:gd name="connsiteX15" fmla="*/ 58937 w 237825"/>
                <a:gd name="connsiteY15" fmla="*/ 192663 h 383383"/>
                <a:gd name="connsiteX16" fmla="*/ 6549 w 237825"/>
                <a:gd name="connsiteY16" fmla="*/ 190282 h 383383"/>
                <a:gd name="connsiteX17" fmla="*/ 6549 w 237825"/>
                <a:gd name="connsiteY17" fmla="*/ 137894 h 383383"/>
                <a:gd name="connsiteX0" fmla="*/ 6549 w 237755"/>
                <a:gd name="connsiteY0" fmla="*/ 144440 h 389929"/>
                <a:gd name="connsiteX1" fmla="*/ 58937 w 237755"/>
                <a:gd name="connsiteY1" fmla="*/ 32522 h 389929"/>
                <a:gd name="connsiteX2" fmla="*/ 194668 w 237755"/>
                <a:gd name="connsiteY2" fmla="*/ 1565 h 389929"/>
                <a:gd name="connsiteX3" fmla="*/ 237531 w 237755"/>
                <a:gd name="connsiteY3" fmla="*/ 70622 h 389929"/>
                <a:gd name="connsiteX4" fmla="*/ 208956 w 237755"/>
                <a:gd name="connsiteY4" fmla="*/ 201590 h 389929"/>
                <a:gd name="connsiteX5" fmla="*/ 154187 w 237755"/>
                <a:gd name="connsiteY5" fmla="*/ 334940 h 389929"/>
                <a:gd name="connsiteX6" fmla="*/ 70844 w 237755"/>
                <a:gd name="connsiteY6" fmla="*/ 389710 h 389929"/>
                <a:gd name="connsiteX7" fmla="*/ 51793 w 237755"/>
                <a:gd name="connsiteY7" fmla="*/ 351609 h 389929"/>
                <a:gd name="connsiteX8" fmla="*/ 66081 w 237755"/>
                <a:gd name="connsiteY8" fmla="*/ 289697 h 389929"/>
                <a:gd name="connsiteX9" fmla="*/ 66081 w 237755"/>
                <a:gd name="connsiteY9" fmla="*/ 199209 h 389929"/>
                <a:gd name="connsiteX10" fmla="*/ 132756 w 237755"/>
                <a:gd name="connsiteY10" fmla="*/ 144440 h 389929"/>
                <a:gd name="connsiteX11" fmla="*/ 168475 w 237755"/>
                <a:gd name="connsiteY11" fmla="*/ 123009 h 389929"/>
                <a:gd name="connsiteX12" fmla="*/ 206574 w 237755"/>
                <a:gd name="connsiteY12" fmla="*/ 134915 h 389929"/>
                <a:gd name="connsiteX13" fmla="*/ 180381 w 237755"/>
                <a:gd name="connsiteY13" fmla="*/ 118247 h 389929"/>
                <a:gd name="connsiteX14" fmla="*/ 104181 w 237755"/>
                <a:gd name="connsiteY14" fmla="*/ 161109 h 389929"/>
                <a:gd name="connsiteX15" fmla="*/ 58937 w 237755"/>
                <a:gd name="connsiteY15" fmla="*/ 199209 h 389929"/>
                <a:gd name="connsiteX16" fmla="*/ 6549 w 237755"/>
                <a:gd name="connsiteY16" fmla="*/ 196828 h 389929"/>
                <a:gd name="connsiteX17" fmla="*/ 6549 w 237755"/>
                <a:gd name="connsiteY17" fmla="*/ 144440 h 389929"/>
                <a:gd name="connsiteX0" fmla="*/ 7001 w 238207"/>
                <a:gd name="connsiteY0" fmla="*/ 143544 h 389033"/>
                <a:gd name="connsiteX1" fmla="*/ 66532 w 238207"/>
                <a:gd name="connsiteY1" fmla="*/ 41151 h 389033"/>
                <a:gd name="connsiteX2" fmla="*/ 195120 w 238207"/>
                <a:gd name="connsiteY2" fmla="*/ 669 h 389033"/>
                <a:gd name="connsiteX3" fmla="*/ 237983 w 238207"/>
                <a:gd name="connsiteY3" fmla="*/ 69726 h 389033"/>
                <a:gd name="connsiteX4" fmla="*/ 209408 w 238207"/>
                <a:gd name="connsiteY4" fmla="*/ 200694 h 389033"/>
                <a:gd name="connsiteX5" fmla="*/ 154639 w 238207"/>
                <a:gd name="connsiteY5" fmla="*/ 334044 h 389033"/>
                <a:gd name="connsiteX6" fmla="*/ 71296 w 238207"/>
                <a:gd name="connsiteY6" fmla="*/ 388814 h 389033"/>
                <a:gd name="connsiteX7" fmla="*/ 52245 w 238207"/>
                <a:gd name="connsiteY7" fmla="*/ 350713 h 389033"/>
                <a:gd name="connsiteX8" fmla="*/ 66533 w 238207"/>
                <a:gd name="connsiteY8" fmla="*/ 288801 h 389033"/>
                <a:gd name="connsiteX9" fmla="*/ 66533 w 238207"/>
                <a:gd name="connsiteY9" fmla="*/ 198313 h 389033"/>
                <a:gd name="connsiteX10" fmla="*/ 133208 w 238207"/>
                <a:gd name="connsiteY10" fmla="*/ 143544 h 389033"/>
                <a:gd name="connsiteX11" fmla="*/ 168927 w 238207"/>
                <a:gd name="connsiteY11" fmla="*/ 122113 h 389033"/>
                <a:gd name="connsiteX12" fmla="*/ 207026 w 238207"/>
                <a:gd name="connsiteY12" fmla="*/ 134019 h 389033"/>
                <a:gd name="connsiteX13" fmla="*/ 180833 w 238207"/>
                <a:gd name="connsiteY13" fmla="*/ 117351 h 389033"/>
                <a:gd name="connsiteX14" fmla="*/ 104633 w 238207"/>
                <a:gd name="connsiteY14" fmla="*/ 160213 h 389033"/>
                <a:gd name="connsiteX15" fmla="*/ 59389 w 238207"/>
                <a:gd name="connsiteY15" fmla="*/ 198313 h 389033"/>
                <a:gd name="connsiteX16" fmla="*/ 7001 w 238207"/>
                <a:gd name="connsiteY16" fmla="*/ 195932 h 389033"/>
                <a:gd name="connsiteX17" fmla="*/ 7001 w 238207"/>
                <a:gd name="connsiteY17" fmla="*/ 143544 h 389033"/>
                <a:gd name="connsiteX0" fmla="*/ 4269 w 245000"/>
                <a:gd name="connsiteY0" fmla="*/ 136373 h 389005"/>
                <a:gd name="connsiteX1" fmla="*/ 73325 w 245000"/>
                <a:gd name="connsiteY1" fmla="*/ 41123 h 389005"/>
                <a:gd name="connsiteX2" fmla="*/ 201913 w 245000"/>
                <a:gd name="connsiteY2" fmla="*/ 641 h 389005"/>
                <a:gd name="connsiteX3" fmla="*/ 244776 w 245000"/>
                <a:gd name="connsiteY3" fmla="*/ 69698 h 389005"/>
                <a:gd name="connsiteX4" fmla="*/ 216201 w 245000"/>
                <a:gd name="connsiteY4" fmla="*/ 200666 h 389005"/>
                <a:gd name="connsiteX5" fmla="*/ 161432 w 245000"/>
                <a:gd name="connsiteY5" fmla="*/ 334016 h 389005"/>
                <a:gd name="connsiteX6" fmla="*/ 78089 w 245000"/>
                <a:gd name="connsiteY6" fmla="*/ 388786 h 389005"/>
                <a:gd name="connsiteX7" fmla="*/ 59038 w 245000"/>
                <a:gd name="connsiteY7" fmla="*/ 350685 h 389005"/>
                <a:gd name="connsiteX8" fmla="*/ 73326 w 245000"/>
                <a:gd name="connsiteY8" fmla="*/ 288773 h 389005"/>
                <a:gd name="connsiteX9" fmla="*/ 73326 w 245000"/>
                <a:gd name="connsiteY9" fmla="*/ 198285 h 389005"/>
                <a:gd name="connsiteX10" fmla="*/ 140001 w 245000"/>
                <a:gd name="connsiteY10" fmla="*/ 143516 h 389005"/>
                <a:gd name="connsiteX11" fmla="*/ 175720 w 245000"/>
                <a:gd name="connsiteY11" fmla="*/ 122085 h 389005"/>
                <a:gd name="connsiteX12" fmla="*/ 213819 w 245000"/>
                <a:gd name="connsiteY12" fmla="*/ 133991 h 389005"/>
                <a:gd name="connsiteX13" fmla="*/ 187626 w 245000"/>
                <a:gd name="connsiteY13" fmla="*/ 117323 h 389005"/>
                <a:gd name="connsiteX14" fmla="*/ 111426 w 245000"/>
                <a:gd name="connsiteY14" fmla="*/ 160185 h 389005"/>
                <a:gd name="connsiteX15" fmla="*/ 66182 w 245000"/>
                <a:gd name="connsiteY15" fmla="*/ 198285 h 389005"/>
                <a:gd name="connsiteX16" fmla="*/ 13794 w 245000"/>
                <a:gd name="connsiteY16" fmla="*/ 195904 h 389005"/>
                <a:gd name="connsiteX17" fmla="*/ 4269 w 245000"/>
                <a:gd name="connsiteY17" fmla="*/ 136373 h 389005"/>
                <a:gd name="connsiteX0" fmla="*/ 5031 w 245762"/>
                <a:gd name="connsiteY0" fmla="*/ 136373 h 389005"/>
                <a:gd name="connsiteX1" fmla="*/ 74087 w 245762"/>
                <a:gd name="connsiteY1" fmla="*/ 41123 h 389005"/>
                <a:gd name="connsiteX2" fmla="*/ 202675 w 245762"/>
                <a:gd name="connsiteY2" fmla="*/ 641 h 389005"/>
                <a:gd name="connsiteX3" fmla="*/ 245538 w 245762"/>
                <a:gd name="connsiteY3" fmla="*/ 69698 h 389005"/>
                <a:gd name="connsiteX4" fmla="*/ 216963 w 245762"/>
                <a:gd name="connsiteY4" fmla="*/ 200666 h 389005"/>
                <a:gd name="connsiteX5" fmla="*/ 162194 w 245762"/>
                <a:gd name="connsiteY5" fmla="*/ 334016 h 389005"/>
                <a:gd name="connsiteX6" fmla="*/ 78851 w 245762"/>
                <a:gd name="connsiteY6" fmla="*/ 388786 h 389005"/>
                <a:gd name="connsiteX7" fmla="*/ 59800 w 245762"/>
                <a:gd name="connsiteY7" fmla="*/ 350685 h 389005"/>
                <a:gd name="connsiteX8" fmla="*/ 74088 w 245762"/>
                <a:gd name="connsiteY8" fmla="*/ 288773 h 389005"/>
                <a:gd name="connsiteX9" fmla="*/ 74088 w 245762"/>
                <a:gd name="connsiteY9" fmla="*/ 198285 h 389005"/>
                <a:gd name="connsiteX10" fmla="*/ 140763 w 245762"/>
                <a:gd name="connsiteY10" fmla="*/ 143516 h 389005"/>
                <a:gd name="connsiteX11" fmla="*/ 176482 w 245762"/>
                <a:gd name="connsiteY11" fmla="*/ 122085 h 389005"/>
                <a:gd name="connsiteX12" fmla="*/ 214581 w 245762"/>
                <a:gd name="connsiteY12" fmla="*/ 133991 h 389005"/>
                <a:gd name="connsiteX13" fmla="*/ 188388 w 245762"/>
                <a:gd name="connsiteY13" fmla="*/ 117323 h 389005"/>
                <a:gd name="connsiteX14" fmla="*/ 112188 w 245762"/>
                <a:gd name="connsiteY14" fmla="*/ 160185 h 389005"/>
                <a:gd name="connsiteX15" fmla="*/ 66944 w 245762"/>
                <a:gd name="connsiteY15" fmla="*/ 198285 h 389005"/>
                <a:gd name="connsiteX16" fmla="*/ 12174 w 245762"/>
                <a:gd name="connsiteY16" fmla="*/ 198285 h 389005"/>
                <a:gd name="connsiteX17" fmla="*/ 5031 w 245762"/>
                <a:gd name="connsiteY17" fmla="*/ 136373 h 389005"/>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8388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1244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74101 w 246080"/>
                <a:gd name="connsiteY13" fmla="*/ 110439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74088 w 246080"/>
                <a:gd name="connsiteY10" fmla="*/ 189020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83613 w 246080"/>
                <a:gd name="connsiteY10" fmla="*/ 184258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080" h="379740">
                  <a:moveTo>
                    <a:pt x="5031" y="127108"/>
                  </a:moveTo>
                  <a:cubicBezTo>
                    <a:pt x="15350" y="100914"/>
                    <a:pt x="42734" y="52893"/>
                    <a:pt x="74087" y="31858"/>
                  </a:cubicBezTo>
                  <a:cubicBezTo>
                    <a:pt x="105440" y="10824"/>
                    <a:pt x="164575" y="-3861"/>
                    <a:pt x="193150" y="901"/>
                  </a:cubicBezTo>
                  <a:cubicBezTo>
                    <a:pt x="221725" y="5663"/>
                    <a:pt x="241569" y="28683"/>
                    <a:pt x="245538" y="60433"/>
                  </a:cubicBezTo>
                  <a:cubicBezTo>
                    <a:pt x="249507" y="92183"/>
                    <a:pt x="230854" y="147348"/>
                    <a:pt x="216963" y="191401"/>
                  </a:cubicBezTo>
                  <a:cubicBezTo>
                    <a:pt x="203072" y="235454"/>
                    <a:pt x="185213" y="293398"/>
                    <a:pt x="162194" y="324751"/>
                  </a:cubicBezTo>
                  <a:cubicBezTo>
                    <a:pt x="139175" y="356104"/>
                    <a:pt x="95917" y="376743"/>
                    <a:pt x="78851" y="379521"/>
                  </a:cubicBezTo>
                  <a:cubicBezTo>
                    <a:pt x="61785" y="382299"/>
                    <a:pt x="60594" y="358089"/>
                    <a:pt x="59800" y="341420"/>
                  </a:cubicBezTo>
                  <a:cubicBezTo>
                    <a:pt x="59006" y="324751"/>
                    <a:pt x="70913" y="298954"/>
                    <a:pt x="74088" y="279508"/>
                  </a:cubicBezTo>
                  <a:cubicBezTo>
                    <a:pt x="77263" y="260062"/>
                    <a:pt x="78850" y="239821"/>
                    <a:pt x="78850" y="224740"/>
                  </a:cubicBezTo>
                  <a:cubicBezTo>
                    <a:pt x="78850" y="209659"/>
                    <a:pt x="73294" y="199339"/>
                    <a:pt x="83613" y="184258"/>
                  </a:cubicBezTo>
                  <a:cubicBezTo>
                    <a:pt x="93932" y="169177"/>
                    <a:pt x="125285" y="146157"/>
                    <a:pt x="140763" y="134251"/>
                  </a:cubicBezTo>
                  <a:cubicBezTo>
                    <a:pt x="156241" y="122345"/>
                    <a:pt x="164179" y="114407"/>
                    <a:pt x="176482" y="112820"/>
                  </a:cubicBezTo>
                  <a:cubicBezTo>
                    <a:pt x="188785" y="111233"/>
                    <a:pt x="214978" y="125123"/>
                    <a:pt x="214581" y="124726"/>
                  </a:cubicBezTo>
                  <a:cubicBezTo>
                    <a:pt x="214184" y="124329"/>
                    <a:pt x="191167" y="106073"/>
                    <a:pt x="174101" y="110439"/>
                  </a:cubicBezTo>
                  <a:cubicBezTo>
                    <a:pt x="157035" y="114805"/>
                    <a:pt x="130047" y="137823"/>
                    <a:pt x="112188" y="150920"/>
                  </a:cubicBezTo>
                  <a:cubicBezTo>
                    <a:pt x="94329" y="164017"/>
                    <a:pt x="83216" y="183067"/>
                    <a:pt x="66944" y="189020"/>
                  </a:cubicBezTo>
                  <a:cubicBezTo>
                    <a:pt x="50672" y="194973"/>
                    <a:pt x="22493" y="199339"/>
                    <a:pt x="12174" y="189020"/>
                  </a:cubicBezTo>
                  <a:cubicBezTo>
                    <a:pt x="1855" y="178701"/>
                    <a:pt x="-5288" y="153302"/>
                    <a:pt x="5031" y="127108"/>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7" name="任意多边形 316"/>
            <p:cNvSpPr/>
            <p:nvPr/>
          </p:nvSpPr>
          <p:spPr>
            <a:xfrm>
              <a:off x="5724108" y="4115787"/>
              <a:ext cx="284912" cy="207165"/>
            </a:xfrm>
            <a:custGeom>
              <a:avLst/>
              <a:gdLst>
                <a:gd name="connsiteX0" fmla="*/ 124894 w 269179"/>
                <a:gd name="connsiteY0" fmla="*/ 11259 h 198539"/>
                <a:gd name="connsiteX1" fmla="*/ 17738 w 269179"/>
                <a:gd name="connsiteY1" fmla="*/ 85078 h 198539"/>
                <a:gd name="connsiteX2" fmla="*/ 3450 w 269179"/>
                <a:gd name="connsiteY2" fmla="*/ 175566 h 198539"/>
                <a:gd name="connsiteX3" fmla="*/ 53456 w 269179"/>
                <a:gd name="connsiteY3" fmla="*/ 196997 h 198539"/>
                <a:gd name="connsiteX4" fmla="*/ 132038 w 269179"/>
                <a:gd name="connsiteY4" fmla="*/ 144609 h 198539"/>
                <a:gd name="connsiteX5" fmla="*/ 201094 w 269179"/>
                <a:gd name="connsiteY5" fmla="*/ 106509 h 198539"/>
                <a:gd name="connsiteX6" fmla="*/ 253481 w 269179"/>
                <a:gd name="connsiteY6" fmla="*/ 92222 h 198539"/>
                <a:gd name="connsiteX7" fmla="*/ 267769 w 269179"/>
                <a:gd name="connsiteY7" fmla="*/ 44597 h 198539"/>
                <a:gd name="connsiteX8" fmla="*/ 224906 w 269179"/>
                <a:gd name="connsiteY8" fmla="*/ 4116 h 198539"/>
                <a:gd name="connsiteX9" fmla="*/ 124894 w 269179"/>
                <a:gd name="connsiteY9" fmla="*/ 11259 h 198539"/>
                <a:gd name="connsiteX0" fmla="*/ 122074 w 266359"/>
                <a:gd name="connsiteY0" fmla="*/ 11259 h 198539"/>
                <a:gd name="connsiteX1" fmla="*/ 29205 w 266359"/>
                <a:gd name="connsiteY1" fmla="*/ 85078 h 198539"/>
                <a:gd name="connsiteX2" fmla="*/ 630 w 266359"/>
                <a:gd name="connsiteY2" fmla="*/ 175566 h 198539"/>
                <a:gd name="connsiteX3" fmla="*/ 50636 w 266359"/>
                <a:gd name="connsiteY3" fmla="*/ 196997 h 198539"/>
                <a:gd name="connsiteX4" fmla="*/ 129218 w 266359"/>
                <a:gd name="connsiteY4" fmla="*/ 144609 h 198539"/>
                <a:gd name="connsiteX5" fmla="*/ 198274 w 266359"/>
                <a:gd name="connsiteY5" fmla="*/ 106509 h 198539"/>
                <a:gd name="connsiteX6" fmla="*/ 250661 w 266359"/>
                <a:gd name="connsiteY6" fmla="*/ 92222 h 198539"/>
                <a:gd name="connsiteX7" fmla="*/ 264949 w 266359"/>
                <a:gd name="connsiteY7" fmla="*/ 44597 h 198539"/>
                <a:gd name="connsiteX8" fmla="*/ 222086 w 266359"/>
                <a:gd name="connsiteY8" fmla="*/ 4116 h 198539"/>
                <a:gd name="connsiteX9" fmla="*/ 122074 w 266359"/>
                <a:gd name="connsiteY9" fmla="*/ 11259 h 198539"/>
                <a:gd name="connsiteX0" fmla="*/ 131387 w 275672"/>
                <a:gd name="connsiteY0" fmla="*/ 11259 h 198540"/>
                <a:gd name="connsiteX1" fmla="*/ 38518 w 275672"/>
                <a:gd name="connsiteY1" fmla="*/ 85078 h 198540"/>
                <a:gd name="connsiteX2" fmla="*/ 418 w 275672"/>
                <a:gd name="connsiteY2" fmla="*/ 175566 h 198540"/>
                <a:gd name="connsiteX3" fmla="*/ 59949 w 275672"/>
                <a:gd name="connsiteY3" fmla="*/ 196997 h 198540"/>
                <a:gd name="connsiteX4" fmla="*/ 138531 w 275672"/>
                <a:gd name="connsiteY4" fmla="*/ 144609 h 198540"/>
                <a:gd name="connsiteX5" fmla="*/ 207587 w 275672"/>
                <a:gd name="connsiteY5" fmla="*/ 106509 h 198540"/>
                <a:gd name="connsiteX6" fmla="*/ 259974 w 275672"/>
                <a:gd name="connsiteY6" fmla="*/ 92222 h 198540"/>
                <a:gd name="connsiteX7" fmla="*/ 274262 w 275672"/>
                <a:gd name="connsiteY7" fmla="*/ 44597 h 198540"/>
                <a:gd name="connsiteX8" fmla="*/ 231399 w 275672"/>
                <a:gd name="connsiteY8" fmla="*/ 4116 h 198540"/>
                <a:gd name="connsiteX9" fmla="*/ 131387 w 275672"/>
                <a:gd name="connsiteY9" fmla="*/ 11259 h 198540"/>
                <a:gd name="connsiteX0" fmla="*/ 131387 w 275672"/>
                <a:gd name="connsiteY0" fmla="*/ 11259 h 207504"/>
                <a:gd name="connsiteX1" fmla="*/ 38518 w 275672"/>
                <a:gd name="connsiteY1" fmla="*/ 85078 h 207504"/>
                <a:gd name="connsiteX2" fmla="*/ 418 w 275672"/>
                <a:gd name="connsiteY2" fmla="*/ 175566 h 207504"/>
                <a:gd name="connsiteX3" fmla="*/ 59949 w 275672"/>
                <a:gd name="connsiteY3" fmla="*/ 206522 h 207504"/>
                <a:gd name="connsiteX4" fmla="*/ 138531 w 275672"/>
                <a:gd name="connsiteY4" fmla="*/ 144609 h 207504"/>
                <a:gd name="connsiteX5" fmla="*/ 207587 w 275672"/>
                <a:gd name="connsiteY5" fmla="*/ 106509 h 207504"/>
                <a:gd name="connsiteX6" fmla="*/ 259974 w 275672"/>
                <a:gd name="connsiteY6" fmla="*/ 92222 h 207504"/>
                <a:gd name="connsiteX7" fmla="*/ 274262 w 275672"/>
                <a:gd name="connsiteY7" fmla="*/ 44597 h 207504"/>
                <a:gd name="connsiteX8" fmla="*/ 231399 w 275672"/>
                <a:gd name="connsiteY8" fmla="*/ 4116 h 207504"/>
                <a:gd name="connsiteX9" fmla="*/ 131387 w 275672"/>
                <a:gd name="connsiteY9" fmla="*/ 11259 h 207504"/>
                <a:gd name="connsiteX0" fmla="*/ 131387 w 276405"/>
                <a:gd name="connsiteY0" fmla="*/ 11259 h 207504"/>
                <a:gd name="connsiteX1" fmla="*/ 38518 w 276405"/>
                <a:gd name="connsiteY1" fmla="*/ 85078 h 207504"/>
                <a:gd name="connsiteX2" fmla="*/ 418 w 276405"/>
                <a:gd name="connsiteY2" fmla="*/ 175566 h 207504"/>
                <a:gd name="connsiteX3" fmla="*/ 59949 w 276405"/>
                <a:gd name="connsiteY3" fmla="*/ 206522 h 207504"/>
                <a:gd name="connsiteX4" fmla="*/ 138531 w 276405"/>
                <a:gd name="connsiteY4" fmla="*/ 144609 h 207504"/>
                <a:gd name="connsiteX5" fmla="*/ 207587 w 276405"/>
                <a:gd name="connsiteY5" fmla="*/ 106509 h 207504"/>
                <a:gd name="connsiteX6" fmla="*/ 264737 w 276405"/>
                <a:gd name="connsiteY6" fmla="*/ 99366 h 207504"/>
                <a:gd name="connsiteX7" fmla="*/ 274262 w 276405"/>
                <a:gd name="connsiteY7" fmla="*/ 44597 h 207504"/>
                <a:gd name="connsiteX8" fmla="*/ 231399 w 276405"/>
                <a:gd name="connsiteY8" fmla="*/ 4116 h 207504"/>
                <a:gd name="connsiteX9" fmla="*/ 131387 w 276405"/>
                <a:gd name="connsiteY9" fmla="*/ 11259 h 207504"/>
                <a:gd name="connsiteX0" fmla="*/ 131387 w 284912"/>
                <a:gd name="connsiteY0" fmla="*/ 10920 h 207165"/>
                <a:gd name="connsiteX1" fmla="*/ 38518 w 284912"/>
                <a:gd name="connsiteY1" fmla="*/ 84739 h 207165"/>
                <a:gd name="connsiteX2" fmla="*/ 418 w 284912"/>
                <a:gd name="connsiteY2" fmla="*/ 175227 h 207165"/>
                <a:gd name="connsiteX3" fmla="*/ 59949 w 284912"/>
                <a:gd name="connsiteY3" fmla="*/ 206183 h 207165"/>
                <a:gd name="connsiteX4" fmla="*/ 138531 w 284912"/>
                <a:gd name="connsiteY4" fmla="*/ 144270 h 207165"/>
                <a:gd name="connsiteX5" fmla="*/ 207587 w 284912"/>
                <a:gd name="connsiteY5" fmla="*/ 106170 h 207165"/>
                <a:gd name="connsiteX6" fmla="*/ 264737 w 284912"/>
                <a:gd name="connsiteY6" fmla="*/ 99027 h 207165"/>
                <a:gd name="connsiteX7" fmla="*/ 283787 w 284912"/>
                <a:gd name="connsiteY7" fmla="*/ 44258 h 207165"/>
                <a:gd name="connsiteX8" fmla="*/ 231399 w 284912"/>
                <a:gd name="connsiteY8" fmla="*/ 3777 h 207165"/>
                <a:gd name="connsiteX9" fmla="*/ 131387 w 284912"/>
                <a:gd name="connsiteY9" fmla="*/ 10920 h 20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12" h="207165">
                  <a:moveTo>
                    <a:pt x="131387" y="10920"/>
                  </a:moveTo>
                  <a:cubicBezTo>
                    <a:pt x="99240" y="24414"/>
                    <a:pt x="60346" y="57355"/>
                    <a:pt x="38518" y="84739"/>
                  </a:cubicBezTo>
                  <a:cubicBezTo>
                    <a:pt x="16690" y="112123"/>
                    <a:pt x="-3154" y="154986"/>
                    <a:pt x="418" y="175227"/>
                  </a:cubicBezTo>
                  <a:cubicBezTo>
                    <a:pt x="3990" y="195468"/>
                    <a:pt x="36930" y="211343"/>
                    <a:pt x="59949" y="206183"/>
                  </a:cubicBezTo>
                  <a:cubicBezTo>
                    <a:pt x="82968" y="201024"/>
                    <a:pt x="113925" y="160939"/>
                    <a:pt x="138531" y="144270"/>
                  </a:cubicBezTo>
                  <a:cubicBezTo>
                    <a:pt x="163137" y="127601"/>
                    <a:pt x="186553" y="113711"/>
                    <a:pt x="207587" y="106170"/>
                  </a:cubicBezTo>
                  <a:cubicBezTo>
                    <a:pt x="228621" y="98630"/>
                    <a:pt x="252037" y="109346"/>
                    <a:pt x="264737" y="99027"/>
                  </a:cubicBezTo>
                  <a:cubicBezTo>
                    <a:pt x="277437" y="88708"/>
                    <a:pt x="288550" y="58942"/>
                    <a:pt x="283787" y="44258"/>
                  </a:cubicBezTo>
                  <a:cubicBezTo>
                    <a:pt x="279024" y="29574"/>
                    <a:pt x="256799" y="9333"/>
                    <a:pt x="231399" y="3777"/>
                  </a:cubicBezTo>
                  <a:cubicBezTo>
                    <a:pt x="205999" y="-1779"/>
                    <a:pt x="163534" y="-2574"/>
                    <a:pt x="131387" y="10920"/>
                  </a:cubicBezTo>
                  <a:close/>
                </a:path>
              </a:pathLst>
            </a:custGeom>
            <a:solidFill>
              <a:schemeClr val="bg1"/>
            </a:solidFill>
            <a:ln>
              <a:noFill/>
            </a:ln>
            <a:effectLst>
              <a:softEdge rad="444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35" name="组合 334"/>
          <p:cNvGrpSpPr/>
          <p:nvPr/>
        </p:nvGrpSpPr>
        <p:grpSpPr>
          <a:xfrm>
            <a:off x="5121253" y="3264361"/>
            <a:ext cx="284912" cy="389757"/>
            <a:chOff x="5724108" y="4115787"/>
            <a:chExt cx="284912" cy="389757"/>
          </a:xfrm>
        </p:grpSpPr>
        <p:sp>
          <p:nvSpPr>
            <p:cNvPr id="336" name="任意多边形 335"/>
            <p:cNvSpPr/>
            <p:nvPr/>
          </p:nvSpPr>
          <p:spPr>
            <a:xfrm>
              <a:off x="5740925" y="4125804"/>
              <a:ext cx="246080" cy="379740"/>
            </a:xfrm>
            <a:custGeom>
              <a:avLst/>
              <a:gdLst>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2734 w 239703"/>
                <a:gd name="connsiteY11" fmla="*/ 106938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945"/>
                <a:gd name="connsiteX1" fmla="*/ 60815 w 239703"/>
                <a:gd name="connsiteY1" fmla="*/ 25976 h 397945"/>
                <a:gd name="connsiteX2" fmla="*/ 194165 w 239703"/>
                <a:gd name="connsiteY2" fmla="*/ 2163 h 397945"/>
                <a:gd name="connsiteX3" fmla="*/ 239409 w 239703"/>
                <a:gd name="connsiteY3" fmla="*/ 64076 h 397945"/>
                <a:gd name="connsiteX4" fmla="*/ 210834 w 239703"/>
                <a:gd name="connsiteY4" fmla="*/ 195044 h 397945"/>
                <a:gd name="connsiteX5" fmla="*/ 156065 w 239703"/>
                <a:gd name="connsiteY5" fmla="*/ 328394 h 397945"/>
                <a:gd name="connsiteX6" fmla="*/ 77484 w 239703"/>
                <a:gd name="connsiteY6" fmla="*/ 397451 h 397945"/>
                <a:gd name="connsiteX7" fmla="*/ 72721 w 239703"/>
                <a:gd name="connsiteY7" fmla="*/ 354588 h 397945"/>
                <a:gd name="connsiteX8" fmla="*/ 67959 w 239703"/>
                <a:gd name="connsiteY8" fmla="*/ 266482 h 397945"/>
                <a:gd name="connsiteX9" fmla="*/ 67959 w 239703"/>
                <a:gd name="connsiteY9" fmla="*/ 192663 h 397945"/>
                <a:gd name="connsiteX10" fmla="*/ 134634 w 239703"/>
                <a:gd name="connsiteY10" fmla="*/ 137894 h 397945"/>
                <a:gd name="connsiteX11" fmla="*/ 170353 w 239703"/>
                <a:gd name="connsiteY11" fmla="*/ 116463 h 397945"/>
                <a:gd name="connsiteX12" fmla="*/ 208452 w 239703"/>
                <a:gd name="connsiteY12" fmla="*/ 128369 h 397945"/>
                <a:gd name="connsiteX13" fmla="*/ 182259 w 239703"/>
                <a:gd name="connsiteY13" fmla="*/ 111701 h 397945"/>
                <a:gd name="connsiteX14" fmla="*/ 106059 w 239703"/>
                <a:gd name="connsiteY14" fmla="*/ 154563 h 397945"/>
                <a:gd name="connsiteX15" fmla="*/ 67959 w 239703"/>
                <a:gd name="connsiteY15" fmla="*/ 199807 h 397945"/>
                <a:gd name="connsiteX16" fmla="*/ 8427 w 239703"/>
                <a:gd name="connsiteY16" fmla="*/ 190282 h 397945"/>
                <a:gd name="connsiteX17" fmla="*/ 8427 w 239703"/>
                <a:gd name="connsiteY17" fmla="*/ 137894 h 397945"/>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77484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8427 w 239703"/>
                <a:gd name="connsiteY0" fmla="*/ 137894 h 397674"/>
                <a:gd name="connsiteX1" fmla="*/ 60815 w 239703"/>
                <a:gd name="connsiteY1" fmla="*/ 25976 h 397674"/>
                <a:gd name="connsiteX2" fmla="*/ 194165 w 239703"/>
                <a:gd name="connsiteY2" fmla="*/ 2163 h 397674"/>
                <a:gd name="connsiteX3" fmla="*/ 239409 w 239703"/>
                <a:gd name="connsiteY3" fmla="*/ 64076 h 397674"/>
                <a:gd name="connsiteX4" fmla="*/ 210834 w 239703"/>
                <a:gd name="connsiteY4" fmla="*/ 195044 h 397674"/>
                <a:gd name="connsiteX5" fmla="*/ 156065 w 239703"/>
                <a:gd name="connsiteY5" fmla="*/ 328394 h 397674"/>
                <a:gd name="connsiteX6" fmla="*/ 65578 w 239703"/>
                <a:gd name="connsiteY6" fmla="*/ 397451 h 397674"/>
                <a:gd name="connsiteX7" fmla="*/ 60815 w 239703"/>
                <a:gd name="connsiteY7" fmla="*/ 347444 h 397674"/>
                <a:gd name="connsiteX8" fmla="*/ 67959 w 239703"/>
                <a:gd name="connsiteY8" fmla="*/ 266482 h 397674"/>
                <a:gd name="connsiteX9" fmla="*/ 67959 w 239703"/>
                <a:gd name="connsiteY9" fmla="*/ 192663 h 397674"/>
                <a:gd name="connsiteX10" fmla="*/ 134634 w 239703"/>
                <a:gd name="connsiteY10" fmla="*/ 137894 h 397674"/>
                <a:gd name="connsiteX11" fmla="*/ 170353 w 239703"/>
                <a:gd name="connsiteY11" fmla="*/ 116463 h 397674"/>
                <a:gd name="connsiteX12" fmla="*/ 208452 w 239703"/>
                <a:gd name="connsiteY12" fmla="*/ 128369 h 397674"/>
                <a:gd name="connsiteX13" fmla="*/ 182259 w 239703"/>
                <a:gd name="connsiteY13" fmla="*/ 111701 h 397674"/>
                <a:gd name="connsiteX14" fmla="*/ 106059 w 239703"/>
                <a:gd name="connsiteY14" fmla="*/ 154563 h 397674"/>
                <a:gd name="connsiteX15" fmla="*/ 67959 w 239703"/>
                <a:gd name="connsiteY15" fmla="*/ 199807 h 397674"/>
                <a:gd name="connsiteX16" fmla="*/ 8427 w 239703"/>
                <a:gd name="connsiteY16" fmla="*/ 190282 h 397674"/>
                <a:gd name="connsiteX17" fmla="*/ 8427 w 239703"/>
                <a:gd name="connsiteY17" fmla="*/ 137894 h 397674"/>
                <a:gd name="connsiteX0" fmla="*/ 7469 w 238745"/>
                <a:gd name="connsiteY0" fmla="*/ 137894 h 397674"/>
                <a:gd name="connsiteX1" fmla="*/ 59857 w 238745"/>
                <a:gd name="connsiteY1" fmla="*/ 25976 h 397674"/>
                <a:gd name="connsiteX2" fmla="*/ 193207 w 238745"/>
                <a:gd name="connsiteY2" fmla="*/ 2163 h 397674"/>
                <a:gd name="connsiteX3" fmla="*/ 238451 w 238745"/>
                <a:gd name="connsiteY3" fmla="*/ 64076 h 397674"/>
                <a:gd name="connsiteX4" fmla="*/ 209876 w 238745"/>
                <a:gd name="connsiteY4" fmla="*/ 195044 h 397674"/>
                <a:gd name="connsiteX5" fmla="*/ 155107 w 238745"/>
                <a:gd name="connsiteY5" fmla="*/ 328394 h 397674"/>
                <a:gd name="connsiteX6" fmla="*/ 64620 w 238745"/>
                <a:gd name="connsiteY6" fmla="*/ 397451 h 397674"/>
                <a:gd name="connsiteX7" fmla="*/ 59857 w 238745"/>
                <a:gd name="connsiteY7" fmla="*/ 347444 h 397674"/>
                <a:gd name="connsiteX8" fmla="*/ 67001 w 238745"/>
                <a:gd name="connsiteY8" fmla="*/ 266482 h 397674"/>
                <a:gd name="connsiteX9" fmla="*/ 67001 w 238745"/>
                <a:gd name="connsiteY9" fmla="*/ 192663 h 397674"/>
                <a:gd name="connsiteX10" fmla="*/ 133676 w 238745"/>
                <a:gd name="connsiteY10" fmla="*/ 137894 h 397674"/>
                <a:gd name="connsiteX11" fmla="*/ 169395 w 238745"/>
                <a:gd name="connsiteY11" fmla="*/ 116463 h 397674"/>
                <a:gd name="connsiteX12" fmla="*/ 207494 w 238745"/>
                <a:gd name="connsiteY12" fmla="*/ 128369 h 397674"/>
                <a:gd name="connsiteX13" fmla="*/ 181301 w 238745"/>
                <a:gd name="connsiteY13" fmla="*/ 111701 h 397674"/>
                <a:gd name="connsiteX14" fmla="*/ 105101 w 238745"/>
                <a:gd name="connsiteY14" fmla="*/ 154563 h 397674"/>
                <a:gd name="connsiteX15" fmla="*/ 74145 w 238745"/>
                <a:gd name="connsiteY15" fmla="*/ 206951 h 397674"/>
                <a:gd name="connsiteX16" fmla="*/ 7469 w 238745"/>
                <a:gd name="connsiteY16" fmla="*/ 190282 h 397674"/>
                <a:gd name="connsiteX17" fmla="*/ 7469 w 238745"/>
                <a:gd name="connsiteY17" fmla="*/ 137894 h 397674"/>
                <a:gd name="connsiteX0" fmla="*/ 6549 w 237825"/>
                <a:gd name="connsiteY0" fmla="*/ 137894 h 397674"/>
                <a:gd name="connsiteX1" fmla="*/ 58937 w 237825"/>
                <a:gd name="connsiteY1" fmla="*/ 25976 h 397674"/>
                <a:gd name="connsiteX2" fmla="*/ 192287 w 237825"/>
                <a:gd name="connsiteY2" fmla="*/ 2163 h 397674"/>
                <a:gd name="connsiteX3" fmla="*/ 237531 w 237825"/>
                <a:gd name="connsiteY3" fmla="*/ 64076 h 397674"/>
                <a:gd name="connsiteX4" fmla="*/ 208956 w 237825"/>
                <a:gd name="connsiteY4" fmla="*/ 195044 h 397674"/>
                <a:gd name="connsiteX5" fmla="*/ 154187 w 237825"/>
                <a:gd name="connsiteY5" fmla="*/ 328394 h 397674"/>
                <a:gd name="connsiteX6" fmla="*/ 63700 w 237825"/>
                <a:gd name="connsiteY6" fmla="*/ 397451 h 397674"/>
                <a:gd name="connsiteX7" fmla="*/ 58937 w 237825"/>
                <a:gd name="connsiteY7" fmla="*/ 347444 h 397674"/>
                <a:gd name="connsiteX8" fmla="*/ 66081 w 237825"/>
                <a:gd name="connsiteY8" fmla="*/ 266482 h 397674"/>
                <a:gd name="connsiteX9" fmla="*/ 66081 w 237825"/>
                <a:gd name="connsiteY9" fmla="*/ 192663 h 397674"/>
                <a:gd name="connsiteX10" fmla="*/ 132756 w 237825"/>
                <a:gd name="connsiteY10" fmla="*/ 137894 h 397674"/>
                <a:gd name="connsiteX11" fmla="*/ 168475 w 237825"/>
                <a:gd name="connsiteY11" fmla="*/ 116463 h 397674"/>
                <a:gd name="connsiteX12" fmla="*/ 206574 w 237825"/>
                <a:gd name="connsiteY12" fmla="*/ 128369 h 397674"/>
                <a:gd name="connsiteX13" fmla="*/ 180381 w 237825"/>
                <a:gd name="connsiteY13" fmla="*/ 111701 h 397674"/>
                <a:gd name="connsiteX14" fmla="*/ 104181 w 237825"/>
                <a:gd name="connsiteY14" fmla="*/ 154563 h 397674"/>
                <a:gd name="connsiteX15" fmla="*/ 58937 w 237825"/>
                <a:gd name="connsiteY15" fmla="*/ 192663 h 397674"/>
                <a:gd name="connsiteX16" fmla="*/ 6549 w 237825"/>
                <a:gd name="connsiteY16" fmla="*/ 190282 h 397674"/>
                <a:gd name="connsiteX17" fmla="*/ 6549 w 237825"/>
                <a:gd name="connsiteY17" fmla="*/ 137894 h 397674"/>
                <a:gd name="connsiteX0" fmla="*/ 6549 w 237825"/>
                <a:gd name="connsiteY0" fmla="*/ 137894 h 397657"/>
                <a:gd name="connsiteX1" fmla="*/ 58937 w 237825"/>
                <a:gd name="connsiteY1" fmla="*/ 25976 h 397657"/>
                <a:gd name="connsiteX2" fmla="*/ 192287 w 237825"/>
                <a:gd name="connsiteY2" fmla="*/ 2163 h 397657"/>
                <a:gd name="connsiteX3" fmla="*/ 237531 w 237825"/>
                <a:gd name="connsiteY3" fmla="*/ 64076 h 397657"/>
                <a:gd name="connsiteX4" fmla="*/ 208956 w 237825"/>
                <a:gd name="connsiteY4" fmla="*/ 195044 h 397657"/>
                <a:gd name="connsiteX5" fmla="*/ 154187 w 237825"/>
                <a:gd name="connsiteY5" fmla="*/ 328394 h 397657"/>
                <a:gd name="connsiteX6" fmla="*/ 63700 w 237825"/>
                <a:gd name="connsiteY6" fmla="*/ 397451 h 397657"/>
                <a:gd name="connsiteX7" fmla="*/ 58937 w 237825"/>
                <a:gd name="connsiteY7" fmla="*/ 347444 h 397657"/>
                <a:gd name="connsiteX8" fmla="*/ 66081 w 237825"/>
                <a:gd name="connsiteY8" fmla="*/ 283151 h 397657"/>
                <a:gd name="connsiteX9" fmla="*/ 66081 w 237825"/>
                <a:gd name="connsiteY9" fmla="*/ 192663 h 397657"/>
                <a:gd name="connsiteX10" fmla="*/ 132756 w 237825"/>
                <a:gd name="connsiteY10" fmla="*/ 137894 h 397657"/>
                <a:gd name="connsiteX11" fmla="*/ 168475 w 237825"/>
                <a:gd name="connsiteY11" fmla="*/ 116463 h 397657"/>
                <a:gd name="connsiteX12" fmla="*/ 206574 w 237825"/>
                <a:gd name="connsiteY12" fmla="*/ 128369 h 397657"/>
                <a:gd name="connsiteX13" fmla="*/ 180381 w 237825"/>
                <a:gd name="connsiteY13" fmla="*/ 111701 h 397657"/>
                <a:gd name="connsiteX14" fmla="*/ 104181 w 237825"/>
                <a:gd name="connsiteY14" fmla="*/ 154563 h 397657"/>
                <a:gd name="connsiteX15" fmla="*/ 58937 w 237825"/>
                <a:gd name="connsiteY15" fmla="*/ 192663 h 397657"/>
                <a:gd name="connsiteX16" fmla="*/ 6549 w 237825"/>
                <a:gd name="connsiteY16" fmla="*/ 190282 h 397657"/>
                <a:gd name="connsiteX17" fmla="*/ 6549 w 237825"/>
                <a:gd name="connsiteY17" fmla="*/ 137894 h 397657"/>
                <a:gd name="connsiteX0" fmla="*/ 6549 w 237825"/>
                <a:gd name="connsiteY0" fmla="*/ 137894 h 397602"/>
                <a:gd name="connsiteX1" fmla="*/ 58937 w 237825"/>
                <a:gd name="connsiteY1" fmla="*/ 25976 h 397602"/>
                <a:gd name="connsiteX2" fmla="*/ 192287 w 237825"/>
                <a:gd name="connsiteY2" fmla="*/ 2163 h 397602"/>
                <a:gd name="connsiteX3" fmla="*/ 237531 w 237825"/>
                <a:gd name="connsiteY3" fmla="*/ 64076 h 397602"/>
                <a:gd name="connsiteX4" fmla="*/ 208956 w 237825"/>
                <a:gd name="connsiteY4" fmla="*/ 195044 h 397602"/>
                <a:gd name="connsiteX5" fmla="*/ 154187 w 237825"/>
                <a:gd name="connsiteY5" fmla="*/ 328394 h 397602"/>
                <a:gd name="connsiteX6" fmla="*/ 63700 w 237825"/>
                <a:gd name="connsiteY6" fmla="*/ 397451 h 397602"/>
                <a:gd name="connsiteX7" fmla="*/ 51793 w 237825"/>
                <a:gd name="connsiteY7" fmla="*/ 345063 h 397602"/>
                <a:gd name="connsiteX8" fmla="*/ 66081 w 237825"/>
                <a:gd name="connsiteY8" fmla="*/ 283151 h 397602"/>
                <a:gd name="connsiteX9" fmla="*/ 66081 w 237825"/>
                <a:gd name="connsiteY9" fmla="*/ 192663 h 397602"/>
                <a:gd name="connsiteX10" fmla="*/ 132756 w 237825"/>
                <a:gd name="connsiteY10" fmla="*/ 137894 h 397602"/>
                <a:gd name="connsiteX11" fmla="*/ 168475 w 237825"/>
                <a:gd name="connsiteY11" fmla="*/ 116463 h 397602"/>
                <a:gd name="connsiteX12" fmla="*/ 206574 w 237825"/>
                <a:gd name="connsiteY12" fmla="*/ 128369 h 397602"/>
                <a:gd name="connsiteX13" fmla="*/ 180381 w 237825"/>
                <a:gd name="connsiteY13" fmla="*/ 111701 h 397602"/>
                <a:gd name="connsiteX14" fmla="*/ 104181 w 237825"/>
                <a:gd name="connsiteY14" fmla="*/ 154563 h 397602"/>
                <a:gd name="connsiteX15" fmla="*/ 58937 w 237825"/>
                <a:gd name="connsiteY15" fmla="*/ 192663 h 397602"/>
                <a:gd name="connsiteX16" fmla="*/ 6549 w 237825"/>
                <a:gd name="connsiteY16" fmla="*/ 190282 h 397602"/>
                <a:gd name="connsiteX17" fmla="*/ 6549 w 237825"/>
                <a:gd name="connsiteY17" fmla="*/ 137894 h 397602"/>
                <a:gd name="connsiteX0" fmla="*/ 6549 w 237825"/>
                <a:gd name="connsiteY0" fmla="*/ 137894 h 390487"/>
                <a:gd name="connsiteX1" fmla="*/ 58937 w 237825"/>
                <a:gd name="connsiteY1" fmla="*/ 25976 h 390487"/>
                <a:gd name="connsiteX2" fmla="*/ 192287 w 237825"/>
                <a:gd name="connsiteY2" fmla="*/ 2163 h 390487"/>
                <a:gd name="connsiteX3" fmla="*/ 237531 w 237825"/>
                <a:gd name="connsiteY3" fmla="*/ 64076 h 390487"/>
                <a:gd name="connsiteX4" fmla="*/ 208956 w 237825"/>
                <a:gd name="connsiteY4" fmla="*/ 195044 h 390487"/>
                <a:gd name="connsiteX5" fmla="*/ 154187 w 237825"/>
                <a:gd name="connsiteY5" fmla="*/ 328394 h 390487"/>
                <a:gd name="connsiteX6" fmla="*/ 58938 w 237825"/>
                <a:gd name="connsiteY6" fmla="*/ 390308 h 390487"/>
                <a:gd name="connsiteX7" fmla="*/ 51793 w 237825"/>
                <a:gd name="connsiteY7" fmla="*/ 345063 h 390487"/>
                <a:gd name="connsiteX8" fmla="*/ 66081 w 237825"/>
                <a:gd name="connsiteY8" fmla="*/ 283151 h 390487"/>
                <a:gd name="connsiteX9" fmla="*/ 66081 w 237825"/>
                <a:gd name="connsiteY9" fmla="*/ 192663 h 390487"/>
                <a:gd name="connsiteX10" fmla="*/ 132756 w 237825"/>
                <a:gd name="connsiteY10" fmla="*/ 137894 h 390487"/>
                <a:gd name="connsiteX11" fmla="*/ 168475 w 237825"/>
                <a:gd name="connsiteY11" fmla="*/ 116463 h 390487"/>
                <a:gd name="connsiteX12" fmla="*/ 206574 w 237825"/>
                <a:gd name="connsiteY12" fmla="*/ 128369 h 390487"/>
                <a:gd name="connsiteX13" fmla="*/ 180381 w 237825"/>
                <a:gd name="connsiteY13" fmla="*/ 111701 h 390487"/>
                <a:gd name="connsiteX14" fmla="*/ 104181 w 237825"/>
                <a:gd name="connsiteY14" fmla="*/ 154563 h 390487"/>
                <a:gd name="connsiteX15" fmla="*/ 58937 w 237825"/>
                <a:gd name="connsiteY15" fmla="*/ 192663 h 390487"/>
                <a:gd name="connsiteX16" fmla="*/ 6549 w 237825"/>
                <a:gd name="connsiteY16" fmla="*/ 190282 h 390487"/>
                <a:gd name="connsiteX17" fmla="*/ 6549 w 237825"/>
                <a:gd name="connsiteY17" fmla="*/ 137894 h 390487"/>
                <a:gd name="connsiteX0" fmla="*/ 6549 w 237825"/>
                <a:gd name="connsiteY0" fmla="*/ 137894 h 383383"/>
                <a:gd name="connsiteX1" fmla="*/ 58937 w 237825"/>
                <a:gd name="connsiteY1" fmla="*/ 25976 h 383383"/>
                <a:gd name="connsiteX2" fmla="*/ 192287 w 237825"/>
                <a:gd name="connsiteY2" fmla="*/ 2163 h 383383"/>
                <a:gd name="connsiteX3" fmla="*/ 237531 w 237825"/>
                <a:gd name="connsiteY3" fmla="*/ 64076 h 383383"/>
                <a:gd name="connsiteX4" fmla="*/ 208956 w 237825"/>
                <a:gd name="connsiteY4" fmla="*/ 195044 h 383383"/>
                <a:gd name="connsiteX5" fmla="*/ 154187 w 237825"/>
                <a:gd name="connsiteY5" fmla="*/ 328394 h 383383"/>
                <a:gd name="connsiteX6" fmla="*/ 70844 w 237825"/>
                <a:gd name="connsiteY6" fmla="*/ 383164 h 383383"/>
                <a:gd name="connsiteX7" fmla="*/ 51793 w 237825"/>
                <a:gd name="connsiteY7" fmla="*/ 345063 h 383383"/>
                <a:gd name="connsiteX8" fmla="*/ 66081 w 237825"/>
                <a:gd name="connsiteY8" fmla="*/ 283151 h 383383"/>
                <a:gd name="connsiteX9" fmla="*/ 66081 w 237825"/>
                <a:gd name="connsiteY9" fmla="*/ 192663 h 383383"/>
                <a:gd name="connsiteX10" fmla="*/ 132756 w 237825"/>
                <a:gd name="connsiteY10" fmla="*/ 137894 h 383383"/>
                <a:gd name="connsiteX11" fmla="*/ 168475 w 237825"/>
                <a:gd name="connsiteY11" fmla="*/ 116463 h 383383"/>
                <a:gd name="connsiteX12" fmla="*/ 206574 w 237825"/>
                <a:gd name="connsiteY12" fmla="*/ 128369 h 383383"/>
                <a:gd name="connsiteX13" fmla="*/ 180381 w 237825"/>
                <a:gd name="connsiteY13" fmla="*/ 111701 h 383383"/>
                <a:gd name="connsiteX14" fmla="*/ 104181 w 237825"/>
                <a:gd name="connsiteY14" fmla="*/ 154563 h 383383"/>
                <a:gd name="connsiteX15" fmla="*/ 58937 w 237825"/>
                <a:gd name="connsiteY15" fmla="*/ 192663 h 383383"/>
                <a:gd name="connsiteX16" fmla="*/ 6549 w 237825"/>
                <a:gd name="connsiteY16" fmla="*/ 190282 h 383383"/>
                <a:gd name="connsiteX17" fmla="*/ 6549 w 237825"/>
                <a:gd name="connsiteY17" fmla="*/ 137894 h 383383"/>
                <a:gd name="connsiteX0" fmla="*/ 6549 w 237755"/>
                <a:gd name="connsiteY0" fmla="*/ 144440 h 389929"/>
                <a:gd name="connsiteX1" fmla="*/ 58937 w 237755"/>
                <a:gd name="connsiteY1" fmla="*/ 32522 h 389929"/>
                <a:gd name="connsiteX2" fmla="*/ 194668 w 237755"/>
                <a:gd name="connsiteY2" fmla="*/ 1565 h 389929"/>
                <a:gd name="connsiteX3" fmla="*/ 237531 w 237755"/>
                <a:gd name="connsiteY3" fmla="*/ 70622 h 389929"/>
                <a:gd name="connsiteX4" fmla="*/ 208956 w 237755"/>
                <a:gd name="connsiteY4" fmla="*/ 201590 h 389929"/>
                <a:gd name="connsiteX5" fmla="*/ 154187 w 237755"/>
                <a:gd name="connsiteY5" fmla="*/ 334940 h 389929"/>
                <a:gd name="connsiteX6" fmla="*/ 70844 w 237755"/>
                <a:gd name="connsiteY6" fmla="*/ 389710 h 389929"/>
                <a:gd name="connsiteX7" fmla="*/ 51793 w 237755"/>
                <a:gd name="connsiteY7" fmla="*/ 351609 h 389929"/>
                <a:gd name="connsiteX8" fmla="*/ 66081 w 237755"/>
                <a:gd name="connsiteY8" fmla="*/ 289697 h 389929"/>
                <a:gd name="connsiteX9" fmla="*/ 66081 w 237755"/>
                <a:gd name="connsiteY9" fmla="*/ 199209 h 389929"/>
                <a:gd name="connsiteX10" fmla="*/ 132756 w 237755"/>
                <a:gd name="connsiteY10" fmla="*/ 144440 h 389929"/>
                <a:gd name="connsiteX11" fmla="*/ 168475 w 237755"/>
                <a:gd name="connsiteY11" fmla="*/ 123009 h 389929"/>
                <a:gd name="connsiteX12" fmla="*/ 206574 w 237755"/>
                <a:gd name="connsiteY12" fmla="*/ 134915 h 389929"/>
                <a:gd name="connsiteX13" fmla="*/ 180381 w 237755"/>
                <a:gd name="connsiteY13" fmla="*/ 118247 h 389929"/>
                <a:gd name="connsiteX14" fmla="*/ 104181 w 237755"/>
                <a:gd name="connsiteY14" fmla="*/ 161109 h 389929"/>
                <a:gd name="connsiteX15" fmla="*/ 58937 w 237755"/>
                <a:gd name="connsiteY15" fmla="*/ 199209 h 389929"/>
                <a:gd name="connsiteX16" fmla="*/ 6549 w 237755"/>
                <a:gd name="connsiteY16" fmla="*/ 196828 h 389929"/>
                <a:gd name="connsiteX17" fmla="*/ 6549 w 237755"/>
                <a:gd name="connsiteY17" fmla="*/ 144440 h 389929"/>
                <a:gd name="connsiteX0" fmla="*/ 7001 w 238207"/>
                <a:gd name="connsiteY0" fmla="*/ 143544 h 389033"/>
                <a:gd name="connsiteX1" fmla="*/ 66532 w 238207"/>
                <a:gd name="connsiteY1" fmla="*/ 41151 h 389033"/>
                <a:gd name="connsiteX2" fmla="*/ 195120 w 238207"/>
                <a:gd name="connsiteY2" fmla="*/ 669 h 389033"/>
                <a:gd name="connsiteX3" fmla="*/ 237983 w 238207"/>
                <a:gd name="connsiteY3" fmla="*/ 69726 h 389033"/>
                <a:gd name="connsiteX4" fmla="*/ 209408 w 238207"/>
                <a:gd name="connsiteY4" fmla="*/ 200694 h 389033"/>
                <a:gd name="connsiteX5" fmla="*/ 154639 w 238207"/>
                <a:gd name="connsiteY5" fmla="*/ 334044 h 389033"/>
                <a:gd name="connsiteX6" fmla="*/ 71296 w 238207"/>
                <a:gd name="connsiteY6" fmla="*/ 388814 h 389033"/>
                <a:gd name="connsiteX7" fmla="*/ 52245 w 238207"/>
                <a:gd name="connsiteY7" fmla="*/ 350713 h 389033"/>
                <a:gd name="connsiteX8" fmla="*/ 66533 w 238207"/>
                <a:gd name="connsiteY8" fmla="*/ 288801 h 389033"/>
                <a:gd name="connsiteX9" fmla="*/ 66533 w 238207"/>
                <a:gd name="connsiteY9" fmla="*/ 198313 h 389033"/>
                <a:gd name="connsiteX10" fmla="*/ 133208 w 238207"/>
                <a:gd name="connsiteY10" fmla="*/ 143544 h 389033"/>
                <a:gd name="connsiteX11" fmla="*/ 168927 w 238207"/>
                <a:gd name="connsiteY11" fmla="*/ 122113 h 389033"/>
                <a:gd name="connsiteX12" fmla="*/ 207026 w 238207"/>
                <a:gd name="connsiteY12" fmla="*/ 134019 h 389033"/>
                <a:gd name="connsiteX13" fmla="*/ 180833 w 238207"/>
                <a:gd name="connsiteY13" fmla="*/ 117351 h 389033"/>
                <a:gd name="connsiteX14" fmla="*/ 104633 w 238207"/>
                <a:gd name="connsiteY14" fmla="*/ 160213 h 389033"/>
                <a:gd name="connsiteX15" fmla="*/ 59389 w 238207"/>
                <a:gd name="connsiteY15" fmla="*/ 198313 h 389033"/>
                <a:gd name="connsiteX16" fmla="*/ 7001 w 238207"/>
                <a:gd name="connsiteY16" fmla="*/ 195932 h 389033"/>
                <a:gd name="connsiteX17" fmla="*/ 7001 w 238207"/>
                <a:gd name="connsiteY17" fmla="*/ 143544 h 389033"/>
                <a:gd name="connsiteX0" fmla="*/ 4269 w 245000"/>
                <a:gd name="connsiteY0" fmla="*/ 136373 h 389005"/>
                <a:gd name="connsiteX1" fmla="*/ 73325 w 245000"/>
                <a:gd name="connsiteY1" fmla="*/ 41123 h 389005"/>
                <a:gd name="connsiteX2" fmla="*/ 201913 w 245000"/>
                <a:gd name="connsiteY2" fmla="*/ 641 h 389005"/>
                <a:gd name="connsiteX3" fmla="*/ 244776 w 245000"/>
                <a:gd name="connsiteY3" fmla="*/ 69698 h 389005"/>
                <a:gd name="connsiteX4" fmla="*/ 216201 w 245000"/>
                <a:gd name="connsiteY4" fmla="*/ 200666 h 389005"/>
                <a:gd name="connsiteX5" fmla="*/ 161432 w 245000"/>
                <a:gd name="connsiteY5" fmla="*/ 334016 h 389005"/>
                <a:gd name="connsiteX6" fmla="*/ 78089 w 245000"/>
                <a:gd name="connsiteY6" fmla="*/ 388786 h 389005"/>
                <a:gd name="connsiteX7" fmla="*/ 59038 w 245000"/>
                <a:gd name="connsiteY7" fmla="*/ 350685 h 389005"/>
                <a:gd name="connsiteX8" fmla="*/ 73326 w 245000"/>
                <a:gd name="connsiteY8" fmla="*/ 288773 h 389005"/>
                <a:gd name="connsiteX9" fmla="*/ 73326 w 245000"/>
                <a:gd name="connsiteY9" fmla="*/ 198285 h 389005"/>
                <a:gd name="connsiteX10" fmla="*/ 140001 w 245000"/>
                <a:gd name="connsiteY10" fmla="*/ 143516 h 389005"/>
                <a:gd name="connsiteX11" fmla="*/ 175720 w 245000"/>
                <a:gd name="connsiteY11" fmla="*/ 122085 h 389005"/>
                <a:gd name="connsiteX12" fmla="*/ 213819 w 245000"/>
                <a:gd name="connsiteY12" fmla="*/ 133991 h 389005"/>
                <a:gd name="connsiteX13" fmla="*/ 187626 w 245000"/>
                <a:gd name="connsiteY13" fmla="*/ 117323 h 389005"/>
                <a:gd name="connsiteX14" fmla="*/ 111426 w 245000"/>
                <a:gd name="connsiteY14" fmla="*/ 160185 h 389005"/>
                <a:gd name="connsiteX15" fmla="*/ 66182 w 245000"/>
                <a:gd name="connsiteY15" fmla="*/ 198285 h 389005"/>
                <a:gd name="connsiteX16" fmla="*/ 13794 w 245000"/>
                <a:gd name="connsiteY16" fmla="*/ 195904 h 389005"/>
                <a:gd name="connsiteX17" fmla="*/ 4269 w 245000"/>
                <a:gd name="connsiteY17" fmla="*/ 136373 h 389005"/>
                <a:gd name="connsiteX0" fmla="*/ 5031 w 245762"/>
                <a:gd name="connsiteY0" fmla="*/ 136373 h 389005"/>
                <a:gd name="connsiteX1" fmla="*/ 74087 w 245762"/>
                <a:gd name="connsiteY1" fmla="*/ 41123 h 389005"/>
                <a:gd name="connsiteX2" fmla="*/ 202675 w 245762"/>
                <a:gd name="connsiteY2" fmla="*/ 641 h 389005"/>
                <a:gd name="connsiteX3" fmla="*/ 245538 w 245762"/>
                <a:gd name="connsiteY3" fmla="*/ 69698 h 389005"/>
                <a:gd name="connsiteX4" fmla="*/ 216963 w 245762"/>
                <a:gd name="connsiteY4" fmla="*/ 200666 h 389005"/>
                <a:gd name="connsiteX5" fmla="*/ 162194 w 245762"/>
                <a:gd name="connsiteY5" fmla="*/ 334016 h 389005"/>
                <a:gd name="connsiteX6" fmla="*/ 78851 w 245762"/>
                <a:gd name="connsiteY6" fmla="*/ 388786 h 389005"/>
                <a:gd name="connsiteX7" fmla="*/ 59800 w 245762"/>
                <a:gd name="connsiteY7" fmla="*/ 350685 h 389005"/>
                <a:gd name="connsiteX8" fmla="*/ 74088 w 245762"/>
                <a:gd name="connsiteY8" fmla="*/ 288773 h 389005"/>
                <a:gd name="connsiteX9" fmla="*/ 74088 w 245762"/>
                <a:gd name="connsiteY9" fmla="*/ 198285 h 389005"/>
                <a:gd name="connsiteX10" fmla="*/ 140763 w 245762"/>
                <a:gd name="connsiteY10" fmla="*/ 143516 h 389005"/>
                <a:gd name="connsiteX11" fmla="*/ 176482 w 245762"/>
                <a:gd name="connsiteY11" fmla="*/ 122085 h 389005"/>
                <a:gd name="connsiteX12" fmla="*/ 214581 w 245762"/>
                <a:gd name="connsiteY12" fmla="*/ 133991 h 389005"/>
                <a:gd name="connsiteX13" fmla="*/ 188388 w 245762"/>
                <a:gd name="connsiteY13" fmla="*/ 117323 h 389005"/>
                <a:gd name="connsiteX14" fmla="*/ 112188 w 245762"/>
                <a:gd name="connsiteY14" fmla="*/ 160185 h 389005"/>
                <a:gd name="connsiteX15" fmla="*/ 66944 w 245762"/>
                <a:gd name="connsiteY15" fmla="*/ 198285 h 389005"/>
                <a:gd name="connsiteX16" fmla="*/ 12174 w 245762"/>
                <a:gd name="connsiteY16" fmla="*/ 198285 h 389005"/>
                <a:gd name="connsiteX17" fmla="*/ 5031 w 245762"/>
                <a:gd name="connsiteY17" fmla="*/ 136373 h 389005"/>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8388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81244 w 246080"/>
                <a:gd name="connsiteY13" fmla="*/ 108058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4088 w 246080"/>
                <a:gd name="connsiteY9" fmla="*/ 189020 h 379740"/>
                <a:gd name="connsiteX10" fmla="*/ 140763 w 246080"/>
                <a:gd name="connsiteY10" fmla="*/ 134251 h 379740"/>
                <a:gd name="connsiteX11" fmla="*/ 176482 w 246080"/>
                <a:gd name="connsiteY11" fmla="*/ 112820 h 379740"/>
                <a:gd name="connsiteX12" fmla="*/ 214581 w 246080"/>
                <a:gd name="connsiteY12" fmla="*/ 124726 h 379740"/>
                <a:gd name="connsiteX13" fmla="*/ 174101 w 246080"/>
                <a:gd name="connsiteY13" fmla="*/ 110439 h 379740"/>
                <a:gd name="connsiteX14" fmla="*/ 112188 w 246080"/>
                <a:gd name="connsiteY14" fmla="*/ 150920 h 379740"/>
                <a:gd name="connsiteX15" fmla="*/ 66944 w 246080"/>
                <a:gd name="connsiteY15" fmla="*/ 189020 h 379740"/>
                <a:gd name="connsiteX16" fmla="*/ 12174 w 246080"/>
                <a:gd name="connsiteY16" fmla="*/ 189020 h 379740"/>
                <a:gd name="connsiteX17" fmla="*/ 5031 w 246080"/>
                <a:gd name="connsiteY17"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74088 w 246080"/>
                <a:gd name="connsiteY10" fmla="*/ 189020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 name="connsiteX0" fmla="*/ 5031 w 246080"/>
                <a:gd name="connsiteY0" fmla="*/ 127108 h 379740"/>
                <a:gd name="connsiteX1" fmla="*/ 74087 w 246080"/>
                <a:gd name="connsiteY1" fmla="*/ 31858 h 379740"/>
                <a:gd name="connsiteX2" fmla="*/ 193150 w 246080"/>
                <a:gd name="connsiteY2" fmla="*/ 901 h 379740"/>
                <a:gd name="connsiteX3" fmla="*/ 245538 w 246080"/>
                <a:gd name="connsiteY3" fmla="*/ 60433 h 379740"/>
                <a:gd name="connsiteX4" fmla="*/ 216963 w 246080"/>
                <a:gd name="connsiteY4" fmla="*/ 191401 h 379740"/>
                <a:gd name="connsiteX5" fmla="*/ 162194 w 246080"/>
                <a:gd name="connsiteY5" fmla="*/ 324751 h 379740"/>
                <a:gd name="connsiteX6" fmla="*/ 78851 w 246080"/>
                <a:gd name="connsiteY6" fmla="*/ 379521 h 379740"/>
                <a:gd name="connsiteX7" fmla="*/ 59800 w 246080"/>
                <a:gd name="connsiteY7" fmla="*/ 341420 h 379740"/>
                <a:gd name="connsiteX8" fmla="*/ 74088 w 246080"/>
                <a:gd name="connsiteY8" fmla="*/ 279508 h 379740"/>
                <a:gd name="connsiteX9" fmla="*/ 78850 w 246080"/>
                <a:gd name="connsiteY9" fmla="*/ 224740 h 379740"/>
                <a:gd name="connsiteX10" fmla="*/ 83613 w 246080"/>
                <a:gd name="connsiteY10" fmla="*/ 184258 h 379740"/>
                <a:gd name="connsiteX11" fmla="*/ 140763 w 246080"/>
                <a:gd name="connsiteY11" fmla="*/ 134251 h 379740"/>
                <a:gd name="connsiteX12" fmla="*/ 176482 w 246080"/>
                <a:gd name="connsiteY12" fmla="*/ 112820 h 379740"/>
                <a:gd name="connsiteX13" fmla="*/ 214581 w 246080"/>
                <a:gd name="connsiteY13" fmla="*/ 124726 h 379740"/>
                <a:gd name="connsiteX14" fmla="*/ 174101 w 246080"/>
                <a:gd name="connsiteY14" fmla="*/ 110439 h 379740"/>
                <a:gd name="connsiteX15" fmla="*/ 112188 w 246080"/>
                <a:gd name="connsiteY15" fmla="*/ 150920 h 379740"/>
                <a:gd name="connsiteX16" fmla="*/ 66944 w 246080"/>
                <a:gd name="connsiteY16" fmla="*/ 189020 h 379740"/>
                <a:gd name="connsiteX17" fmla="*/ 12174 w 246080"/>
                <a:gd name="connsiteY17" fmla="*/ 189020 h 379740"/>
                <a:gd name="connsiteX18" fmla="*/ 5031 w 246080"/>
                <a:gd name="connsiteY18" fmla="*/ 127108 h 379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080" h="379740">
                  <a:moveTo>
                    <a:pt x="5031" y="127108"/>
                  </a:moveTo>
                  <a:cubicBezTo>
                    <a:pt x="15350" y="100914"/>
                    <a:pt x="42734" y="52893"/>
                    <a:pt x="74087" y="31858"/>
                  </a:cubicBezTo>
                  <a:cubicBezTo>
                    <a:pt x="105440" y="10824"/>
                    <a:pt x="164575" y="-3861"/>
                    <a:pt x="193150" y="901"/>
                  </a:cubicBezTo>
                  <a:cubicBezTo>
                    <a:pt x="221725" y="5663"/>
                    <a:pt x="241569" y="28683"/>
                    <a:pt x="245538" y="60433"/>
                  </a:cubicBezTo>
                  <a:cubicBezTo>
                    <a:pt x="249507" y="92183"/>
                    <a:pt x="230854" y="147348"/>
                    <a:pt x="216963" y="191401"/>
                  </a:cubicBezTo>
                  <a:cubicBezTo>
                    <a:pt x="203072" y="235454"/>
                    <a:pt x="185213" y="293398"/>
                    <a:pt x="162194" y="324751"/>
                  </a:cubicBezTo>
                  <a:cubicBezTo>
                    <a:pt x="139175" y="356104"/>
                    <a:pt x="95917" y="376743"/>
                    <a:pt x="78851" y="379521"/>
                  </a:cubicBezTo>
                  <a:cubicBezTo>
                    <a:pt x="61785" y="382299"/>
                    <a:pt x="60594" y="358089"/>
                    <a:pt x="59800" y="341420"/>
                  </a:cubicBezTo>
                  <a:cubicBezTo>
                    <a:pt x="59006" y="324751"/>
                    <a:pt x="70913" y="298954"/>
                    <a:pt x="74088" y="279508"/>
                  </a:cubicBezTo>
                  <a:cubicBezTo>
                    <a:pt x="77263" y="260062"/>
                    <a:pt x="78850" y="239821"/>
                    <a:pt x="78850" y="224740"/>
                  </a:cubicBezTo>
                  <a:cubicBezTo>
                    <a:pt x="78850" y="209659"/>
                    <a:pt x="73294" y="199339"/>
                    <a:pt x="83613" y="184258"/>
                  </a:cubicBezTo>
                  <a:cubicBezTo>
                    <a:pt x="93932" y="169177"/>
                    <a:pt x="125285" y="146157"/>
                    <a:pt x="140763" y="134251"/>
                  </a:cubicBezTo>
                  <a:cubicBezTo>
                    <a:pt x="156241" y="122345"/>
                    <a:pt x="164179" y="114407"/>
                    <a:pt x="176482" y="112820"/>
                  </a:cubicBezTo>
                  <a:cubicBezTo>
                    <a:pt x="188785" y="111233"/>
                    <a:pt x="214978" y="125123"/>
                    <a:pt x="214581" y="124726"/>
                  </a:cubicBezTo>
                  <a:cubicBezTo>
                    <a:pt x="214184" y="124329"/>
                    <a:pt x="191167" y="106073"/>
                    <a:pt x="174101" y="110439"/>
                  </a:cubicBezTo>
                  <a:cubicBezTo>
                    <a:pt x="157035" y="114805"/>
                    <a:pt x="130047" y="137823"/>
                    <a:pt x="112188" y="150920"/>
                  </a:cubicBezTo>
                  <a:cubicBezTo>
                    <a:pt x="94329" y="164017"/>
                    <a:pt x="83216" y="183067"/>
                    <a:pt x="66944" y="189020"/>
                  </a:cubicBezTo>
                  <a:cubicBezTo>
                    <a:pt x="50672" y="194973"/>
                    <a:pt x="22493" y="199339"/>
                    <a:pt x="12174" y="189020"/>
                  </a:cubicBezTo>
                  <a:cubicBezTo>
                    <a:pt x="1855" y="178701"/>
                    <a:pt x="-5288" y="153302"/>
                    <a:pt x="5031" y="127108"/>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7" name="任意多边形 336"/>
            <p:cNvSpPr/>
            <p:nvPr/>
          </p:nvSpPr>
          <p:spPr>
            <a:xfrm>
              <a:off x="5724108" y="4115787"/>
              <a:ext cx="284912" cy="207165"/>
            </a:xfrm>
            <a:custGeom>
              <a:avLst/>
              <a:gdLst>
                <a:gd name="connsiteX0" fmla="*/ 124894 w 269179"/>
                <a:gd name="connsiteY0" fmla="*/ 11259 h 198539"/>
                <a:gd name="connsiteX1" fmla="*/ 17738 w 269179"/>
                <a:gd name="connsiteY1" fmla="*/ 85078 h 198539"/>
                <a:gd name="connsiteX2" fmla="*/ 3450 w 269179"/>
                <a:gd name="connsiteY2" fmla="*/ 175566 h 198539"/>
                <a:gd name="connsiteX3" fmla="*/ 53456 w 269179"/>
                <a:gd name="connsiteY3" fmla="*/ 196997 h 198539"/>
                <a:gd name="connsiteX4" fmla="*/ 132038 w 269179"/>
                <a:gd name="connsiteY4" fmla="*/ 144609 h 198539"/>
                <a:gd name="connsiteX5" fmla="*/ 201094 w 269179"/>
                <a:gd name="connsiteY5" fmla="*/ 106509 h 198539"/>
                <a:gd name="connsiteX6" fmla="*/ 253481 w 269179"/>
                <a:gd name="connsiteY6" fmla="*/ 92222 h 198539"/>
                <a:gd name="connsiteX7" fmla="*/ 267769 w 269179"/>
                <a:gd name="connsiteY7" fmla="*/ 44597 h 198539"/>
                <a:gd name="connsiteX8" fmla="*/ 224906 w 269179"/>
                <a:gd name="connsiteY8" fmla="*/ 4116 h 198539"/>
                <a:gd name="connsiteX9" fmla="*/ 124894 w 269179"/>
                <a:gd name="connsiteY9" fmla="*/ 11259 h 198539"/>
                <a:gd name="connsiteX0" fmla="*/ 122074 w 266359"/>
                <a:gd name="connsiteY0" fmla="*/ 11259 h 198539"/>
                <a:gd name="connsiteX1" fmla="*/ 29205 w 266359"/>
                <a:gd name="connsiteY1" fmla="*/ 85078 h 198539"/>
                <a:gd name="connsiteX2" fmla="*/ 630 w 266359"/>
                <a:gd name="connsiteY2" fmla="*/ 175566 h 198539"/>
                <a:gd name="connsiteX3" fmla="*/ 50636 w 266359"/>
                <a:gd name="connsiteY3" fmla="*/ 196997 h 198539"/>
                <a:gd name="connsiteX4" fmla="*/ 129218 w 266359"/>
                <a:gd name="connsiteY4" fmla="*/ 144609 h 198539"/>
                <a:gd name="connsiteX5" fmla="*/ 198274 w 266359"/>
                <a:gd name="connsiteY5" fmla="*/ 106509 h 198539"/>
                <a:gd name="connsiteX6" fmla="*/ 250661 w 266359"/>
                <a:gd name="connsiteY6" fmla="*/ 92222 h 198539"/>
                <a:gd name="connsiteX7" fmla="*/ 264949 w 266359"/>
                <a:gd name="connsiteY7" fmla="*/ 44597 h 198539"/>
                <a:gd name="connsiteX8" fmla="*/ 222086 w 266359"/>
                <a:gd name="connsiteY8" fmla="*/ 4116 h 198539"/>
                <a:gd name="connsiteX9" fmla="*/ 122074 w 266359"/>
                <a:gd name="connsiteY9" fmla="*/ 11259 h 198539"/>
                <a:gd name="connsiteX0" fmla="*/ 131387 w 275672"/>
                <a:gd name="connsiteY0" fmla="*/ 11259 h 198540"/>
                <a:gd name="connsiteX1" fmla="*/ 38518 w 275672"/>
                <a:gd name="connsiteY1" fmla="*/ 85078 h 198540"/>
                <a:gd name="connsiteX2" fmla="*/ 418 w 275672"/>
                <a:gd name="connsiteY2" fmla="*/ 175566 h 198540"/>
                <a:gd name="connsiteX3" fmla="*/ 59949 w 275672"/>
                <a:gd name="connsiteY3" fmla="*/ 196997 h 198540"/>
                <a:gd name="connsiteX4" fmla="*/ 138531 w 275672"/>
                <a:gd name="connsiteY4" fmla="*/ 144609 h 198540"/>
                <a:gd name="connsiteX5" fmla="*/ 207587 w 275672"/>
                <a:gd name="connsiteY5" fmla="*/ 106509 h 198540"/>
                <a:gd name="connsiteX6" fmla="*/ 259974 w 275672"/>
                <a:gd name="connsiteY6" fmla="*/ 92222 h 198540"/>
                <a:gd name="connsiteX7" fmla="*/ 274262 w 275672"/>
                <a:gd name="connsiteY7" fmla="*/ 44597 h 198540"/>
                <a:gd name="connsiteX8" fmla="*/ 231399 w 275672"/>
                <a:gd name="connsiteY8" fmla="*/ 4116 h 198540"/>
                <a:gd name="connsiteX9" fmla="*/ 131387 w 275672"/>
                <a:gd name="connsiteY9" fmla="*/ 11259 h 198540"/>
                <a:gd name="connsiteX0" fmla="*/ 131387 w 275672"/>
                <a:gd name="connsiteY0" fmla="*/ 11259 h 207504"/>
                <a:gd name="connsiteX1" fmla="*/ 38518 w 275672"/>
                <a:gd name="connsiteY1" fmla="*/ 85078 h 207504"/>
                <a:gd name="connsiteX2" fmla="*/ 418 w 275672"/>
                <a:gd name="connsiteY2" fmla="*/ 175566 h 207504"/>
                <a:gd name="connsiteX3" fmla="*/ 59949 w 275672"/>
                <a:gd name="connsiteY3" fmla="*/ 206522 h 207504"/>
                <a:gd name="connsiteX4" fmla="*/ 138531 w 275672"/>
                <a:gd name="connsiteY4" fmla="*/ 144609 h 207504"/>
                <a:gd name="connsiteX5" fmla="*/ 207587 w 275672"/>
                <a:gd name="connsiteY5" fmla="*/ 106509 h 207504"/>
                <a:gd name="connsiteX6" fmla="*/ 259974 w 275672"/>
                <a:gd name="connsiteY6" fmla="*/ 92222 h 207504"/>
                <a:gd name="connsiteX7" fmla="*/ 274262 w 275672"/>
                <a:gd name="connsiteY7" fmla="*/ 44597 h 207504"/>
                <a:gd name="connsiteX8" fmla="*/ 231399 w 275672"/>
                <a:gd name="connsiteY8" fmla="*/ 4116 h 207504"/>
                <a:gd name="connsiteX9" fmla="*/ 131387 w 275672"/>
                <a:gd name="connsiteY9" fmla="*/ 11259 h 207504"/>
                <a:gd name="connsiteX0" fmla="*/ 131387 w 276405"/>
                <a:gd name="connsiteY0" fmla="*/ 11259 h 207504"/>
                <a:gd name="connsiteX1" fmla="*/ 38518 w 276405"/>
                <a:gd name="connsiteY1" fmla="*/ 85078 h 207504"/>
                <a:gd name="connsiteX2" fmla="*/ 418 w 276405"/>
                <a:gd name="connsiteY2" fmla="*/ 175566 h 207504"/>
                <a:gd name="connsiteX3" fmla="*/ 59949 w 276405"/>
                <a:gd name="connsiteY3" fmla="*/ 206522 h 207504"/>
                <a:gd name="connsiteX4" fmla="*/ 138531 w 276405"/>
                <a:gd name="connsiteY4" fmla="*/ 144609 h 207504"/>
                <a:gd name="connsiteX5" fmla="*/ 207587 w 276405"/>
                <a:gd name="connsiteY5" fmla="*/ 106509 h 207504"/>
                <a:gd name="connsiteX6" fmla="*/ 264737 w 276405"/>
                <a:gd name="connsiteY6" fmla="*/ 99366 h 207504"/>
                <a:gd name="connsiteX7" fmla="*/ 274262 w 276405"/>
                <a:gd name="connsiteY7" fmla="*/ 44597 h 207504"/>
                <a:gd name="connsiteX8" fmla="*/ 231399 w 276405"/>
                <a:gd name="connsiteY8" fmla="*/ 4116 h 207504"/>
                <a:gd name="connsiteX9" fmla="*/ 131387 w 276405"/>
                <a:gd name="connsiteY9" fmla="*/ 11259 h 207504"/>
                <a:gd name="connsiteX0" fmla="*/ 131387 w 284912"/>
                <a:gd name="connsiteY0" fmla="*/ 10920 h 207165"/>
                <a:gd name="connsiteX1" fmla="*/ 38518 w 284912"/>
                <a:gd name="connsiteY1" fmla="*/ 84739 h 207165"/>
                <a:gd name="connsiteX2" fmla="*/ 418 w 284912"/>
                <a:gd name="connsiteY2" fmla="*/ 175227 h 207165"/>
                <a:gd name="connsiteX3" fmla="*/ 59949 w 284912"/>
                <a:gd name="connsiteY3" fmla="*/ 206183 h 207165"/>
                <a:gd name="connsiteX4" fmla="*/ 138531 w 284912"/>
                <a:gd name="connsiteY4" fmla="*/ 144270 h 207165"/>
                <a:gd name="connsiteX5" fmla="*/ 207587 w 284912"/>
                <a:gd name="connsiteY5" fmla="*/ 106170 h 207165"/>
                <a:gd name="connsiteX6" fmla="*/ 264737 w 284912"/>
                <a:gd name="connsiteY6" fmla="*/ 99027 h 207165"/>
                <a:gd name="connsiteX7" fmla="*/ 283787 w 284912"/>
                <a:gd name="connsiteY7" fmla="*/ 44258 h 207165"/>
                <a:gd name="connsiteX8" fmla="*/ 231399 w 284912"/>
                <a:gd name="connsiteY8" fmla="*/ 3777 h 207165"/>
                <a:gd name="connsiteX9" fmla="*/ 131387 w 284912"/>
                <a:gd name="connsiteY9" fmla="*/ 10920 h 20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12" h="207165">
                  <a:moveTo>
                    <a:pt x="131387" y="10920"/>
                  </a:moveTo>
                  <a:cubicBezTo>
                    <a:pt x="99240" y="24414"/>
                    <a:pt x="60346" y="57355"/>
                    <a:pt x="38518" y="84739"/>
                  </a:cubicBezTo>
                  <a:cubicBezTo>
                    <a:pt x="16690" y="112123"/>
                    <a:pt x="-3154" y="154986"/>
                    <a:pt x="418" y="175227"/>
                  </a:cubicBezTo>
                  <a:cubicBezTo>
                    <a:pt x="3990" y="195468"/>
                    <a:pt x="36930" y="211343"/>
                    <a:pt x="59949" y="206183"/>
                  </a:cubicBezTo>
                  <a:cubicBezTo>
                    <a:pt x="82968" y="201024"/>
                    <a:pt x="113925" y="160939"/>
                    <a:pt x="138531" y="144270"/>
                  </a:cubicBezTo>
                  <a:cubicBezTo>
                    <a:pt x="163137" y="127601"/>
                    <a:pt x="186553" y="113711"/>
                    <a:pt x="207587" y="106170"/>
                  </a:cubicBezTo>
                  <a:cubicBezTo>
                    <a:pt x="228621" y="98630"/>
                    <a:pt x="252037" y="109346"/>
                    <a:pt x="264737" y="99027"/>
                  </a:cubicBezTo>
                  <a:cubicBezTo>
                    <a:pt x="277437" y="88708"/>
                    <a:pt x="288550" y="58942"/>
                    <a:pt x="283787" y="44258"/>
                  </a:cubicBezTo>
                  <a:cubicBezTo>
                    <a:pt x="279024" y="29574"/>
                    <a:pt x="256799" y="9333"/>
                    <a:pt x="231399" y="3777"/>
                  </a:cubicBezTo>
                  <a:cubicBezTo>
                    <a:pt x="205999" y="-1779"/>
                    <a:pt x="163534" y="-2574"/>
                    <a:pt x="131387" y="10920"/>
                  </a:cubicBezTo>
                  <a:close/>
                </a:path>
              </a:pathLst>
            </a:custGeom>
            <a:solidFill>
              <a:schemeClr val="bg1"/>
            </a:solidFill>
            <a:ln>
              <a:noFill/>
            </a:ln>
            <a:effectLst>
              <a:softEdge rad="444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49" name="组合 448"/>
          <p:cNvGrpSpPr>
            <a:grpSpLocks noChangeAspect="1"/>
          </p:cNvGrpSpPr>
          <p:nvPr/>
        </p:nvGrpSpPr>
        <p:grpSpPr>
          <a:xfrm>
            <a:off x="5248899" y="3400425"/>
            <a:ext cx="384765" cy="360000"/>
            <a:chOff x="3102160" y="1995467"/>
            <a:chExt cx="1929696" cy="1805482"/>
          </a:xfrm>
          <a:effectLst>
            <a:outerShdw blurRad="50800" dist="38100" dir="2700000" algn="tl" rotWithShape="0">
              <a:prstClr val="black">
                <a:alpha val="40000"/>
              </a:prstClr>
            </a:outerShdw>
          </a:effectLst>
        </p:grpSpPr>
        <p:sp>
          <p:nvSpPr>
            <p:cNvPr id="450" name="任意多边形 449"/>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1" name="任意多边形 450"/>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2" name="任意多边形 451"/>
            <p:cNvSpPr/>
            <p:nvPr/>
          </p:nvSpPr>
          <p:spPr>
            <a:xfrm>
              <a:off x="3102160" y="1995467"/>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3" name="任意多边形 452"/>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97" name="组合 496"/>
          <p:cNvGrpSpPr/>
          <p:nvPr/>
        </p:nvGrpSpPr>
        <p:grpSpPr>
          <a:xfrm rot="637503">
            <a:off x="5358242" y="3066801"/>
            <a:ext cx="325661" cy="412054"/>
            <a:chOff x="5624254" y="3247248"/>
            <a:chExt cx="325661" cy="412054"/>
          </a:xfrm>
        </p:grpSpPr>
        <p:sp>
          <p:nvSpPr>
            <p:cNvPr id="6" name="任意多边形 5"/>
            <p:cNvSpPr/>
            <p:nvPr/>
          </p:nvSpPr>
          <p:spPr>
            <a:xfrm>
              <a:off x="5624254" y="3264003"/>
              <a:ext cx="325661" cy="395299"/>
            </a:xfrm>
            <a:custGeom>
              <a:avLst/>
              <a:gdLst>
                <a:gd name="connsiteX0" fmla="*/ 159918 w 325777"/>
                <a:gd name="connsiteY0" fmla="*/ 28757 h 399554"/>
                <a:gd name="connsiteX1" fmla="*/ 262312 w 325777"/>
                <a:gd name="connsiteY1" fmla="*/ 128770 h 399554"/>
                <a:gd name="connsiteX2" fmla="*/ 319462 w 325777"/>
                <a:gd name="connsiteY2" fmla="*/ 228782 h 399554"/>
                <a:gd name="connsiteX3" fmla="*/ 314700 w 325777"/>
                <a:gd name="connsiteY3" fmla="*/ 335939 h 399554"/>
                <a:gd name="connsiteX4" fmla="*/ 233737 w 325777"/>
                <a:gd name="connsiteY4" fmla="*/ 397851 h 399554"/>
                <a:gd name="connsiteX5" fmla="*/ 128962 w 325777"/>
                <a:gd name="connsiteY5" fmla="*/ 378801 h 399554"/>
                <a:gd name="connsiteX6" fmla="*/ 128962 w 325777"/>
                <a:gd name="connsiteY6" fmla="*/ 343082 h 399554"/>
                <a:gd name="connsiteX7" fmla="*/ 169443 w 325777"/>
                <a:gd name="connsiteY7" fmla="*/ 335939 h 399554"/>
                <a:gd name="connsiteX8" fmla="*/ 207543 w 325777"/>
                <a:gd name="connsiteY8" fmla="*/ 321651 h 399554"/>
                <a:gd name="connsiteX9" fmla="*/ 188493 w 325777"/>
                <a:gd name="connsiteY9" fmla="*/ 238307 h 399554"/>
                <a:gd name="connsiteX10" fmla="*/ 143250 w 325777"/>
                <a:gd name="connsiteY10" fmla="*/ 181157 h 399554"/>
                <a:gd name="connsiteX11" fmla="*/ 81337 w 325777"/>
                <a:gd name="connsiteY11" fmla="*/ 97814 h 399554"/>
                <a:gd name="connsiteX12" fmla="*/ 24187 w 325777"/>
                <a:gd name="connsiteY12" fmla="*/ 54951 h 399554"/>
                <a:gd name="connsiteX13" fmla="*/ 375 w 325777"/>
                <a:gd name="connsiteY13" fmla="*/ 19232 h 399554"/>
                <a:gd name="connsiteX14" fmla="*/ 40856 w 325777"/>
                <a:gd name="connsiteY14" fmla="*/ 182 h 399554"/>
                <a:gd name="connsiteX15" fmla="*/ 159918 w 325777"/>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3134 w 325661"/>
                <a:gd name="connsiteY10" fmla="*/ 181157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59802 w 325661"/>
                <a:gd name="connsiteY0" fmla="*/ 28757 h 399554"/>
                <a:gd name="connsiteX1" fmla="*/ 262196 w 325661"/>
                <a:gd name="connsiteY1" fmla="*/ 128770 h 399554"/>
                <a:gd name="connsiteX2" fmla="*/ 319346 w 325661"/>
                <a:gd name="connsiteY2" fmla="*/ 228782 h 399554"/>
                <a:gd name="connsiteX3" fmla="*/ 314584 w 325661"/>
                <a:gd name="connsiteY3" fmla="*/ 335939 h 399554"/>
                <a:gd name="connsiteX4" fmla="*/ 233621 w 325661"/>
                <a:gd name="connsiteY4" fmla="*/ 397851 h 399554"/>
                <a:gd name="connsiteX5" fmla="*/ 128846 w 325661"/>
                <a:gd name="connsiteY5" fmla="*/ 378801 h 399554"/>
                <a:gd name="connsiteX6" fmla="*/ 128846 w 325661"/>
                <a:gd name="connsiteY6" fmla="*/ 343082 h 399554"/>
                <a:gd name="connsiteX7" fmla="*/ 169327 w 325661"/>
                <a:gd name="connsiteY7" fmla="*/ 335939 h 399554"/>
                <a:gd name="connsiteX8" fmla="*/ 207427 w 325661"/>
                <a:gd name="connsiteY8" fmla="*/ 321651 h 399554"/>
                <a:gd name="connsiteX9" fmla="*/ 188377 w 325661"/>
                <a:gd name="connsiteY9" fmla="*/ 238307 h 399554"/>
                <a:gd name="connsiteX10" fmla="*/ 140753 w 325661"/>
                <a:gd name="connsiteY10" fmla="*/ 166870 h 399554"/>
                <a:gd name="connsiteX11" fmla="*/ 81221 w 325661"/>
                <a:gd name="connsiteY11" fmla="*/ 97814 h 399554"/>
                <a:gd name="connsiteX12" fmla="*/ 31215 w 325661"/>
                <a:gd name="connsiteY12" fmla="*/ 54951 h 399554"/>
                <a:gd name="connsiteX13" fmla="*/ 259 w 325661"/>
                <a:gd name="connsiteY13" fmla="*/ 19232 h 399554"/>
                <a:gd name="connsiteX14" fmla="*/ 40740 w 325661"/>
                <a:gd name="connsiteY14" fmla="*/ 182 h 399554"/>
                <a:gd name="connsiteX15" fmla="*/ 159802 w 325661"/>
                <a:gd name="connsiteY15" fmla="*/ 28757 h 399554"/>
                <a:gd name="connsiteX0" fmla="*/ 164565 w 325661"/>
                <a:gd name="connsiteY0" fmla="*/ 38585 h 399857"/>
                <a:gd name="connsiteX1" fmla="*/ 262196 w 325661"/>
                <a:gd name="connsiteY1" fmla="*/ 129073 h 399857"/>
                <a:gd name="connsiteX2" fmla="*/ 319346 w 325661"/>
                <a:gd name="connsiteY2" fmla="*/ 229085 h 399857"/>
                <a:gd name="connsiteX3" fmla="*/ 314584 w 325661"/>
                <a:gd name="connsiteY3" fmla="*/ 336242 h 399857"/>
                <a:gd name="connsiteX4" fmla="*/ 233621 w 325661"/>
                <a:gd name="connsiteY4" fmla="*/ 398154 h 399857"/>
                <a:gd name="connsiteX5" fmla="*/ 128846 w 325661"/>
                <a:gd name="connsiteY5" fmla="*/ 379104 h 399857"/>
                <a:gd name="connsiteX6" fmla="*/ 128846 w 325661"/>
                <a:gd name="connsiteY6" fmla="*/ 343385 h 399857"/>
                <a:gd name="connsiteX7" fmla="*/ 169327 w 325661"/>
                <a:gd name="connsiteY7" fmla="*/ 336242 h 399857"/>
                <a:gd name="connsiteX8" fmla="*/ 207427 w 325661"/>
                <a:gd name="connsiteY8" fmla="*/ 321954 h 399857"/>
                <a:gd name="connsiteX9" fmla="*/ 188377 w 325661"/>
                <a:gd name="connsiteY9" fmla="*/ 238610 h 399857"/>
                <a:gd name="connsiteX10" fmla="*/ 140753 w 325661"/>
                <a:gd name="connsiteY10" fmla="*/ 167173 h 399857"/>
                <a:gd name="connsiteX11" fmla="*/ 81221 w 325661"/>
                <a:gd name="connsiteY11" fmla="*/ 98117 h 399857"/>
                <a:gd name="connsiteX12" fmla="*/ 31215 w 325661"/>
                <a:gd name="connsiteY12" fmla="*/ 55254 h 399857"/>
                <a:gd name="connsiteX13" fmla="*/ 259 w 325661"/>
                <a:gd name="connsiteY13" fmla="*/ 19535 h 399857"/>
                <a:gd name="connsiteX14" fmla="*/ 40740 w 325661"/>
                <a:gd name="connsiteY14" fmla="*/ 485 h 399857"/>
                <a:gd name="connsiteX15" fmla="*/ 164565 w 325661"/>
                <a:gd name="connsiteY15" fmla="*/ 38585 h 399857"/>
                <a:gd name="connsiteX0" fmla="*/ 164565 w 325661"/>
                <a:gd name="connsiteY0" fmla="*/ 34027 h 395299"/>
                <a:gd name="connsiteX1" fmla="*/ 262196 w 325661"/>
                <a:gd name="connsiteY1" fmla="*/ 124515 h 395299"/>
                <a:gd name="connsiteX2" fmla="*/ 319346 w 325661"/>
                <a:gd name="connsiteY2" fmla="*/ 224527 h 395299"/>
                <a:gd name="connsiteX3" fmla="*/ 314584 w 325661"/>
                <a:gd name="connsiteY3" fmla="*/ 331684 h 395299"/>
                <a:gd name="connsiteX4" fmla="*/ 233621 w 325661"/>
                <a:gd name="connsiteY4" fmla="*/ 393596 h 395299"/>
                <a:gd name="connsiteX5" fmla="*/ 128846 w 325661"/>
                <a:gd name="connsiteY5" fmla="*/ 374546 h 395299"/>
                <a:gd name="connsiteX6" fmla="*/ 128846 w 325661"/>
                <a:gd name="connsiteY6" fmla="*/ 338827 h 395299"/>
                <a:gd name="connsiteX7" fmla="*/ 169327 w 325661"/>
                <a:gd name="connsiteY7" fmla="*/ 331684 h 395299"/>
                <a:gd name="connsiteX8" fmla="*/ 207427 w 325661"/>
                <a:gd name="connsiteY8" fmla="*/ 317396 h 395299"/>
                <a:gd name="connsiteX9" fmla="*/ 188377 w 325661"/>
                <a:gd name="connsiteY9" fmla="*/ 234052 h 395299"/>
                <a:gd name="connsiteX10" fmla="*/ 140753 w 325661"/>
                <a:gd name="connsiteY10" fmla="*/ 162615 h 395299"/>
                <a:gd name="connsiteX11" fmla="*/ 81221 w 325661"/>
                <a:gd name="connsiteY11" fmla="*/ 93559 h 395299"/>
                <a:gd name="connsiteX12" fmla="*/ 31215 w 325661"/>
                <a:gd name="connsiteY12" fmla="*/ 50696 h 395299"/>
                <a:gd name="connsiteX13" fmla="*/ 259 w 325661"/>
                <a:gd name="connsiteY13" fmla="*/ 14977 h 395299"/>
                <a:gd name="connsiteX14" fmla="*/ 52646 w 325661"/>
                <a:gd name="connsiteY14" fmla="*/ 689 h 395299"/>
                <a:gd name="connsiteX15" fmla="*/ 164565 w 325661"/>
                <a:gd name="connsiteY15" fmla="*/ 34027 h 395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5661" h="395299">
                  <a:moveTo>
                    <a:pt x="164565" y="34027"/>
                  </a:moveTo>
                  <a:cubicBezTo>
                    <a:pt x="199490" y="54665"/>
                    <a:pt x="236399" y="92765"/>
                    <a:pt x="262196" y="124515"/>
                  </a:cubicBezTo>
                  <a:cubicBezTo>
                    <a:pt x="287993" y="156265"/>
                    <a:pt x="310615" y="189999"/>
                    <a:pt x="319346" y="224527"/>
                  </a:cubicBezTo>
                  <a:cubicBezTo>
                    <a:pt x="328077" y="259055"/>
                    <a:pt x="328871" y="303506"/>
                    <a:pt x="314584" y="331684"/>
                  </a:cubicBezTo>
                  <a:cubicBezTo>
                    <a:pt x="300297" y="359862"/>
                    <a:pt x="264577" y="386452"/>
                    <a:pt x="233621" y="393596"/>
                  </a:cubicBezTo>
                  <a:cubicBezTo>
                    <a:pt x="202665" y="400740"/>
                    <a:pt x="146308" y="383674"/>
                    <a:pt x="128846" y="374546"/>
                  </a:cubicBezTo>
                  <a:cubicBezTo>
                    <a:pt x="111383" y="365418"/>
                    <a:pt x="122099" y="345971"/>
                    <a:pt x="128846" y="338827"/>
                  </a:cubicBezTo>
                  <a:cubicBezTo>
                    <a:pt x="135593" y="331683"/>
                    <a:pt x="156230" y="335256"/>
                    <a:pt x="169327" y="331684"/>
                  </a:cubicBezTo>
                  <a:cubicBezTo>
                    <a:pt x="182424" y="328112"/>
                    <a:pt x="204252" y="333668"/>
                    <a:pt x="207427" y="317396"/>
                  </a:cubicBezTo>
                  <a:cubicBezTo>
                    <a:pt x="210602" y="301124"/>
                    <a:pt x="199489" y="259849"/>
                    <a:pt x="188377" y="234052"/>
                  </a:cubicBezTo>
                  <a:cubicBezTo>
                    <a:pt x="177265" y="208255"/>
                    <a:pt x="158612" y="186031"/>
                    <a:pt x="140753" y="162615"/>
                  </a:cubicBezTo>
                  <a:cubicBezTo>
                    <a:pt x="122894" y="139200"/>
                    <a:pt x="99477" y="112212"/>
                    <a:pt x="81221" y="93559"/>
                  </a:cubicBezTo>
                  <a:cubicBezTo>
                    <a:pt x="62965" y="74906"/>
                    <a:pt x="44709" y="63793"/>
                    <a:pt x="31215" y="50696"/>
                  </a:cubicBezTo>
                  <a:cubicBezTo>
                    <a:pt x="17721" y="37599"/>
                    <a:pt x="-2519" y="24105"/>
                    <a:pt x="259" y="14977"/>
                  </a:cubicBezTo>
                  <a:cubicBezTo>
                    <a:pt x="3037" y="5849"/>
                    <a:pt x="25262" y="-2486"/>
                    <a:pt x="52646" y="689"/>
                  </a:cubicBezTo>
                  <a:cubicBezTo>
                    <a:pt x="80030" y="3864"/>
                    <a:pt x="129640" y="13389"/>
                    <a:pt x="164565" y="34027"/>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任意多边形 9"/>
            <p:cNvSpPr/>
            <p:nvPr/>
          </p:nvSpPr>
          <p:spPr>
            <a:xfrm>
              <a:off x="5631656" y="3247248"/>
              <a:ext cx="310812" cy="359927"/>
            </a:xfrm>
            <a:custGeom>
              <a:avLst/>
              <a:gdLst>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204788 w 311144"/>
                <a:gd name="connsiteY7" fmla="*/ 207946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775"/>
                <a:gd name="connsiteX1" fmla="*/ 176213 w 311144"/>
                <a:gd name="connsiteY1" fmla="*/ 46021 h 359775"/>
                <a:gd name="connsiteX2" fmla="*/ 273844 w 311144"/>
                <a:gd name="connsiteY2" fmla="*/ 169846 h 359775"/>
                <a:gd name="connsiteX3" fmla="*/ 309563 w 311144"/>
                <a:gd name="connsiteY3" fmla="*/ 257952 h 359775"/>
                <a:gd name="connsiteX4" fmla="*/ 300038 w 311144"/>
                <a:gd name="connsiteY4" fmla="*/ 336533 h 359775"/>
                <a:gd name="connsiteX5" fmla="*/ 257175 w 311144"/>
                <a:gd name="connsiteY5" fmla="*/ 357965 h 359775"/>
                <a:gd name="connsiteX6" fmla="*/ 245269 w 311144"/>
                <a:gd name="connsiteY6" fmla="*/ 298433 h 359775"/>
                <a:gd name="connsiteX7" fmla="*/ 195263 w 311144"/>
                <a:gd name="connsiteY7" fmla="*/ 215090 h 359775"/>
                <a:gd name="connsiteX8" fmla="*/ 119063 w 311144"/>
                <a:gd name="connsiteY8" fmla="*/ 146033 h 359775"/>
                <a:gd name="connsiteX9" fmla="*/ 38100 w 311144"/>
                <a:gd name="connsiteY9" fmla="*/ 60308 h 359775"/>
                <a:gd name="connsiteX10" fmla="*/ 0 w 311144"/>
                <a:gd name="connsiteY10" fmla="*/ 19827 h 359775"/>
                <a:gd name="connsiteX11" fmla="*/ 52388 w 311144"/>
                <a:gd name="connsiteY11" fmla="*/ 777 h 359775"/>
                <a:gd name="connsiteX0" fmla="*/ 52388 w 311144"/>
                <a:gd name="connsiteY0" fmla="*/ 777 h 359927"/>
                <a:gd name="connsiteX1" fmla="*/ 176213 w 311144"/>
                <a:gd name="connsiteY1" fmla="*/ 46021 h 359927"/>
                <a:gd name="connsiteX2" fmla="*/ 273844 w 311144"/>
                <a:gd name="connsiteY2" fmla="*/ 169846 h 359927"/>
                <a:gd name="connsiteX3" fmla="*/ 309563 w 311144"/>
                <a:gd name="connsiteY3" fmla="*/ 257952 h 359927"/>
                <a:gd name="connsiteX4" fmla="*/ 300038 w 311144"/>
                <a:gd name="connsiteY4" fmla="*/ 336533 h 359927"/>
                <a:gd name="connsiteX5" fmla="*/ 257175 w 311144"/>
                <a:gd name="connsiteY5" fmla="*/ 357965 h 359927"/>
                <a:gd name="connsiteX6" fmla="*/ 230982 w 311144"/>
                <a:gd name="connsiteY6" fmla="*/ 296052 h 359927"/>
                <a:gd name="connsiteX7" fmla="*/ 195263 w 311144"/>
                <a:gd name="connsiteY7" fmla="*/ 215090 h 359927"/>
                <a:gd name="connsiteX8" fmla="*/ 119063 w 311144"/>
                <a:gd name="connsiteY8" fmla="*/ 146033 h 359927"/>
                <a:gd name="connsiteX9" fmla="*/ 38100 w 311144"/>
                <a:gd name="connsiteY9" fmla="*/ 60308 h 359927"/>
                <a:gd name="connsiteX10" fmla="*/ 0 w 311144"/>
                <a:gd name="connsiteY10" fmla="*/ 19827 h 359927"/>
                <a:gd name="connsiteX11" fmla="*/ 52388 w 311144"/>
                <a:gd name="connsiteY11" fmla="*/ 777 h 359927"/>
                <a:gd name="connsiteX0" fmla="*/ 52388 w 310812"/>
                <a:gd name="connsiteY0" fmla="*/ 777 h 359927"/>
                <a:gd name="connsiteX1" fmla="*/ 176213 w 310812"/>
                <a:gd name="connsiteY1" fmla="*/ 46021 h 359927"/>
                <a:gd name="connsiteX2" fmla="*/ 278606 w 310812"/>
                <a:gd name="connsiteY2" fmla="*/ 165083 h 359927"/>
                <a:gd name="connsiteX3" fmla="*/ 309563 w 310812"/>
                <a:gd name="connsiteY3" fmla="*/ 257952 h 359927"/>
                <a:gd name="connsiteX4" fmla="*/ 300038 w 310812"/>
                <a:gd name="connsiteY4" fmla="*/ 336533 h 359927"/>
                <a:gd name="connsiteX5" fmla="*/ 257175 w 310812"/>
                <a:gd name="connsiteY5" fmla="*/ 357965 h 359927"/>
                <a:gd name="connsiteX6" fmla="*/ 230982 w 310812"/>
                <a:gd name="connsiteY6" fmla="*/ 296052 h 359927"/>
                <a:gd name="connsiteX7" fmla="*/ 195263 w 310812"/>
                <a:gd name="connsiteY7" fmla="*/ 215090 h 359927"/>
                <a:gd name="connsiteX8" fmla="*/ 119063 w 310812"/>
                <a:gd name="connsiteY8" fmla="*/ 146033 h 359927"/>
                <a:gd name="connsiteX9" fmla="*/ 38100 w 310812"/>
                <a:gd name="connsiteY9" fmla="*/ 60308 h 359927"/>
                <a:gd name="connsiteX10" fmla="*/ 0 w 310812"/>
                <a:gd name="connsiteY10" fmla="*/ 19827 h 359927"/>
                <a:gd name="connsiteX11" fmla="*/ 52388 w 310812"/>
                <a:gd name="connsiteY11" fmla="*/ 777 h 359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812" h="359927">
                  <a:moveTo>
                    <a:pt x="52388" y="777"/>
                  </a:moveTo>
                  <a:cubicBezTo>
                    <a:pt x="81757" y="5143"/>
                    <a:pt x="138510" y="18637"/>
                    <a:pt x="176213" y="46021"/>
                  </a:cubicBezTo>
                  <a:cubicBezTo>
                    <a:pt x="213916" y="73405"/>
                    <a:pt x="256381" y="129761"/>
                    <a:pt x="278606" y="165083"/>
                  </a:cubicBezTo>
                  <a:cubicBezTo>
                    <a:pt x="300831" y="200405"/>
                    <a:pt x="305991" y="229377"/>
                    <a:pt x="309563" y="257952"/>
                  </a:cubicBezTo>
                  <a:cubicBezTo>
                    <a:pt x="313135" y="286527"/>
                    <a:pt x="308769" y="319864"/>
                    <a:pt x="300038" y="336533"/>
                  </a:cubicBezTo>
                  <a:cubicBezTo>
                    <a:pt x="291307" y="353202"/>
                    <a:pt x="268684" y="364712"/>
                    <a:pt x="257175" y="357965"/>
                  </a:cubicBezTo>
                  <a:cubicBezTo>
                    <a:pt x="245666" y="351218"/>
                    <a:pt x="241301" y="319865"/>
                    <a:pt x="230982" y="296052"/>
                  </a:cubicBezTo>
                  <a:cubicBezTo>
                    <a:pt x="220663" y="272240"/>
                    <a:pt x="213916" y="240093"/>
                    <a:pt x="195263" y="215090"/>
                  </a:cubicBezTo>
                  <a:cubicBezTo>
                    <a:pt x="176610" y="190087"/>
                    <a:pt x="145257" y="171830"/>
                    <a:pt x="119063" y="146033"/>
                  </a:cubicBezTo>
                  <a:cubicBezTo>
                    <a:pt x="92869" y="120236"/>
                    <a:pt x="38100" y="60308"/>
                    <a:pt x="38100" y="60308"/>
                  </a:cubicBezTo>
                  <a:cubicBezTo>
                    <a:pt x="18256" y="39274"/>
                    <a:pt x="0" y="28161"/>
                    <a:pt x="0" y="19827"/>
                  </a:cubicBezTo>
                  <a:cubicBezTo>
                    <a:pt x="0" y="11493"/>
                    <a:pt x="23019" y="-3589"/>
                    <a:pt x="52388" y="77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92" name="组合 291"/>
          <p:cNvGrpSpPr>
            <a:grpSpLocks noChangeAspect="1"/>
          </p:cNvGrpSpPr>
          <p:nvPr/>
        </p:nvGrpSpPr>
        <p:grpSpPr>
          <a:xfrm rot="18045714">
            <a:off x="4558137" y="3291991"/>
            <a:ext cx="384765" cy="360000"/>
            <a:chOff x="3102160" y="1995467"/>
            <a:chExt cx="1929696" cy="1805482"/>
          </a:xfrm>
          <a:effectLst>
            <a:outerShdw blurRad="50800" dist="38100" dir="2700000" algn="tl" rotWithShape="0">
              <a:prstClr val="black">
                <a:alpha val="40000"/>
              </a:prstClr>
            </a:outerShdw>
          </a:effectLst>
        </p:grpSpPr>
        <p:sp>
          <p:nvSpPr>
            <p:cNvPr id="293" name="任意多边形 292"/>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4" name="任意多边形 293"/>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5" name="任意多边形 294"/>
            <p:cNvSpPr/>
            <p:nvPr/>
          </p:nvSpPr>
          <p:spPr>
            <a:xfrm>
              <a:off x="3102160" y="1995467"/>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6" name="任意多边形 295"/>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38" name="组合 337"/>
          <p:cNvGrpSpPr>
            <a:grpSpLocks noChangeAspect="1"/>
          </p:cNvGrpSpPr>
          <p:nvPr/>
        </p:nvGrpSpPr>
        <p:grpSpPr>
          <a:xfrm rot="11870719">
            <a:off x="4966664" y="3578057"/>
            <a:ext cx="384765" cy="360000"/>
            <a:chOff x="3102160" y="1995467"/>
            <a:chExt cx="1929696" cy="1805482"/>
          </a:xfrm>
          <a:effectLst>
            <a:outerShdw blurRad="50800" dist="38100" dir="2700000" algn="tl" rotWithShape="0">
              <a:prstClr val="black">
                <a:alpha val="40000"/>
              </a:prstClr>
            </a:outerShdw>
          </a:effectLst>
        </p:grpSpPr>
        <p:sp>
          <p:nvSpPr>
            <p:cNvPr id="339" name="任意多边形 338"/>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0" name="任意多边形 339"/>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1" name="任意多边形 340"/>
            <p:cNvSpPr/>
            <p:nvPr/>
          </p:nvSpPr>
          <p:spPr>
            <a:xfrm>
              <a:off x="3102160" y="1995467"/>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2" name="任意多边形 341"/>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68" name="任意多边形 367"/>
          <p:cNvSpPr/>
          <p:nvPr/>
        </p:nvSpPr>
        <p:spPr>
          <a:xfrm>
            <a:off x="1686221" y="3931214"/>
            <a:ext cx="3868441" cy="2276950"/>
          </a:xfrm>
          <a:custGeom>
            <a:avLst/>
            <a:gdLst>
              <a:gd name="connsiteX0" fmla="*/ 3792186 w 3868441"/>
              <a:gd name="connsiteY0" fmla="*/ 508 h 2276950"/>
              <a:gd name="connsiteX1" fmla="*/ 3860072 w 3868441"/>
              <a:gd name="connsiteY1" fmla="*/ 27002 h 2276950"/>
              <a:gd name="connsiteX2" fmla="*/ 3822837 w 3868441"/>
              <a:gd name="connsiteY2" fmla="*/ 156600 h 2276950"/>
              <a:gd name="connsiteX3" fmla="*/ 3532325 w 3868441"/>
              <a:gd name="connsiteY3" fmla="*/ 520714 h 2276950"/>
              <a:gd name="connsiteX4" fmla="*/ 3116689 w 3868441"/>
              <a:gd name="connsiteY4" fmla="*/ 964060 h 2276950"/>
              <a:gd name="connsiteX5" fmla="*/ 2829491 w 3868441"/>
              <a:gd name="connsiteY5" fmla="*/ 1273350 h 2276950"/>
              <a:gd name="connsiteX6" fmla="*/ 2747234 w 3868441"/>
              <a:gd name="connsiteY6" fmla="*/ 1315042 h 2276950"/>
              <a:gd name="connsiteX7" fmla="*/ 2331597 w 3868441"/>
              <a:gd name="connsiteY7" fmla="*/ 1518242 h 2276950"/>
              <a:gd name="connsiteX8" fmla="*/ 1786652 w 3868441"/>
              <a:gd name="connsiteY8" fmla="*/ 1795332 h 2276950"/>
              <a:gd name="connsiteX9" fmla="*/ 964615 w 3868441"/>
              <a:gd name="connsiteY9" fmla="*/ 2229442 h 2276950"/>
              <a:gd name="connsiteX10" fmla="*/ 899951 w 3868441"/>
              <a:gd name="connsiteY10" fmla="*/ 2262536 h 2276950"/>
              <a:gd name="connsiteX11" fmla="*/ 872033 w 3868441"/>
              <a:gd name="connsiteY11" fmla="*/ 2276950 h 2276950"/>
              <a:gd name="connsiteX12" fmla="*/ 0 w 3868441"/>
              <a:gd name="connsiteY12" fmla="*/ 2276950 h 2276950"/>
              <a:gd name="connsiteX13" fmla="*/ 0 w 3868441"/>
              <a:gd name="connsiteY13" fmla="*/ 1750861 h 2276950"/>
              <a:gd name="connsiteX14" fmla="*/ 124107 w 3868441"/>
              <a:gd name="connsiteY14" fmla="*/ 1693732 h 2276950"/>
              <a:gd name="connsiteX15" fmla="*/ 1398725 w 3868441"/>
              <a:gd name="connsiteY15" fmla="*/ 1111842 h 2276950"/>
              <a:gd name="connsiteX16" fmla="*/ 2701053 w 3868441"/>
              <a:gd name="connsiteY16" fmla="*/ 474532 h 2276950"/>
              <a:gd name="connsiteX17" fmla="*/ 3412253 w 3868441"/>
              <a:gd name="connsiteY17" fmla="*/ 132787 h 2276950"/>
              <a:gd name="connsiteX18" fmla="*/ 3744473 w 3868441"/>
              <a:gd name="connsiteY18" fmla="*/ 8530 h 2276950"/>
              <a:gd name="connsiteX19" fmla="*/ 3792186 w 3868441"/>
              <a:gd name="connsiteY19" fmla="*/ 508 h 2276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868441" h="2276950">
                <a:moveTo>
                  <a:pt x="3792186" y="508"/>
                </a:moveTo>
                <a:cubicBezTo>
                  <a:pt x="3832133" y="-2560"/>
                  <a:pt x="3850276" y="8494"/>
                  <a:pt x="3860072" y="27002"/>
                </a:cubicBezTo>
                <a:cubicBezTo>
                  <a:pt x="3873133" y="51680"/>
                  <a:pt x="3877462" y="74315"/>
                  <a:pt x="3822837" y="156600"/>
                </a:cubicBezTo>
                <a:cubicBezTo>
                  <a:pt x="3768213" y="238885"/>
                  <a:pt x="3650016" y="386137"/>
                  <a:pt x="3532325" y="520714"/>
                </a:cubicBezTo>
                <a:cubicBezTo>
                  <a:pt x="3414634" y="655291"/>
                  <a:pt x="3116689" y="964060"/>
                  <a:pt x="3116689" y="964060"/>
                </a:cubicBezTo>
                <a:lnTo>
                  <a:pt x="2829491" y="1273350"/>
                </a:lnTo>
                <a:lnTo>
                  <a:pt x="2747234" y="1315042"/>
                </a:lnTo>
                <a:cubicBezTo>
                  <a:pt x="2604383" y="1390954"/>
                  <a:pt x="2491694" y="1438194"/>
                  <a:pt x="2331597" y="1518242"/>
                </a:cubicBezTo>
                <a:cubicBezTo>
                  <a:pt x="2171500" y="1598290"/>
                  <a:pt x="2014482" y="1676799"/>
                  <a:pt x="1786652" y="1795332"/>
                </a:cubicBezTo>
                <a:cubicBezTo>
                  <a:pt x="1558822" y="1913865"/>
                  <a:pt x="1155500" y="2132460"/>
                  <a:pt x="964615" y="2229442"/>
                </a:cubicBezTo>
                <a:cubicBezTo>
                  <a:pt x="940755" y="2241565"/>
                  <a:pt x="919371" y="2252533"/>
                  <a:pt x="899951" y="2262536"/>
                </a:cubicBezTo>
                <a:lnTo>
                  <a:pt x="872033" y="2276950"/>
                </a:lnTo>
                <a:lnTo>
                  <a:pt x="0" y="2276950"/>
                </a:lnTo>
                <a:lnTo>
                  <a:pt x="0" y="1750861"/>
                </a:lnTo>
                <a:lnTo>
                  <a:pt x="124107" y="1693732"/>
                </a:lnTo>
                <a:lnTo>
                  <a:pt x="1398725" y="1111842"/>
                </a:lnTo>
                <a:cubicBezTo>
                  <a:pt x="1828216" y="908642"/>
                  <a:pt x="2701053" y="474532"/>
                  <a:pt x="2701053" y="474532"/>
                </a:cubicBezTo>
                <a:cubicBezTo>
                  <a:pt x="2938120" y="360617"/>
                  <a:pt x="3238350" y="210454"/>
                  <a:pt x="3412253" y="132787"/>
                </a:cubicBezTo>
                <a:cubicBezTo>
                  <a:pt x="3586156" y="55120"/>
                  <a:pt x="3669837" y="26161"/>
                  <a:pt x="3744473" y="8530"/>
                </a:cubicBezTo>
                <a:cubicBezTo>
                  <a:pt x="3763132" y="4122"/>
                  <a:pt x="3778871" y="1531"/>
                  <a:pt x="3792186" y="508"/>
                </a:cubicBezTo>
                <a:close/>
              </a:path>
            </a:pathLst>
          </a:cu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lin ang="81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69" name="任意多边形 368"/>
          <p:cNvSpPr/>
          <p:nvPr/>
        </p:nvSpPr>
        <p:spPr>
          <a:xfrm>
            <a:off x="1686221" y="3808111"/>
            <a:ext cx="4070813" cy="2400053"/>
          </a:xfrm>
          <a:custGeom>
            <a:avLst/>
            <a:gdLst>
              <a:gd name="connsiteX0" fmla="*/ 3844701 w 4070813"/>
              <a:gd name="connsiteY0" fmla="*/ 374 h 2400053"/>
              <a:gd name="connsiteX1" fmla="*/ 3911015 w 4070813"/>
              <a:gd name="connsiteY1" fmla="*/ 6507 h 2400053"/>
              <a:gd name="connsiteX2" fmla="*/ 4068034 w 4070813"/>
              <a:gd name="connsiteY2" fmla="*/ 117344 h 2400053"/>
              <a:gd name="connsiteX3" fmla="*/ 3975670 w 4070813"/>
              <a:gd name="connsiteY3" fmla="*/ 412907 h 2400053"/>
              <a:gd name="connsiteX4" fmla="*/ 3560034 w 4070813"/>
              <a:gd name="connsiteY4" fmla="*/ 939380 h 2400053"/>
              <a:gd name="connsiteX5" fmla="*/ 2904252 w 4070813"/>
              <a:gd name="connsiteY5" fmla="*/ 1687525 h 2400053"/>
              <a:gd name="connsiteX6" fmla="*/ 2330321 w 4070813"/>
              <a:gd name="connsiteY6" fmla="*/ 2349284 h 2400053"/>
              <a:gd name="connsiteX7" fmla="*/ 2289847 w 4070813"/>
              <a:gd name="connsiteY7" fmla="*/ 2400053 h 2400053"/>
              <a:gd name="connsiteX8" fmla="*/ 1899730 w 4070813"/>
              <a:gd name="connsiteY8" fmla="*/ 2400053 h 2400053"/>
              <a:gd name="connsiteX9" fmla="*/ 1957381 w 4070813"/>
              <a:gd name="connsiteY9" fmla="*/ 2337607 h 2400053"/>
              <a:gd name="connsiteX10" fmla="*/ 2045271 w 4070813"/>
              <a:gd name="connsiteY10" fmla="*/ 2241707 h 2400053"/>
              <a:gd name="connsiteX11" fmla="*/ 2516325 w 4070813"/>
              <a:gd name="connsiteY11" fmla="*/ 1733707 h 2400053"/>
              <a:gd name="connsiteX12" fmla="*/ 3116689 w 4070813"/>
              <a:gd name="connsiteY12" fmla="*/ 1087162 h 2400053"/>
              <a:gd name="connsiteX13" fmla="*/ 3532325 w 4070813"/>
              <a:gd name="connsiteY13" fmla="*/ 643816 h 2400053"/>
              <a:gd name="connsiteX14" fmla="*/ 3822837 w 4070813"/>
              <a:gd name="connsiteY14" fmla="*/ 279702 h 2400053"/>
              <a:gd name="connsiteX15" fmla="*/ 3860072 w 4070813"/>
              <a:gd name="connsiteY15" fmla="*/ 150104 h 2400053"/>
              <a:gd name="connsiteX16" fmla="*/ 3744473 w 4070813"/>
              <a:gd name="connsiteY16" fmla="*/ 131632 h 2400053"/>
              <a:gd name="connsiteX17" fmla="*/ 3412253 w 4070813"/>
              <a:gd name="connsiteY17" fmla="*/ 255889 h 2400053"/>
              <a:gd name="connsiteX18" fmla="*/ 2701053 w 4070813"/>
              <a:gd name="connsiteY18" fmla="*/ 597634 h 2400053"/>
              <a:gd name="connsiteX19" fmla="*/ 1398725 w 4070813"/>
              <a:gd name="connsiteY19" fmla="*/ 1234944 h 2400053"/>
              <a:gd name="connsiteX20" fmla="*/ 124107 w 4070813"/>
              <a:gd name="connsiteY20" fmla="*/ 1816834 h 2400053"/>
              <a:gd name="connsiteX21" fmla="*/ 0 w 4070813"/>
              <a:gd name="connsiteY21" fmla="*/ 1873963 h 2400053"/>
              <a:gd name="connsiteX22" fmla="*/ 0 w 4070813"/>
              <a:gd name="connsiteY22" fmla="*/ 1682545 h 2400053"/>
              <a:gd name="connsiteX23" fmla="*/ 68688 w 4070813"/>
              <a:gd name="connsiteY23" fmla="*/ 1650580 h 2400053"/>
              <a:gd name="connsiteX24" fmla="*/ 864170 w 4070813"/>
              <a:gd name="connsiteY24" fmla="*/ 1267415 h 2400053"/>
              <a:gd name="connsiteX25" fmla="*/ 1870645 w 4070813"/>
              <a:gd name="connsiteY25" fmla="*/ 792176 h 2400053"/>
              <a:gd name="connsiteX26" fmla="*/ 2876543 w 4070813"/>
              <a:gd name="connsiteY26" fmla="*/ 307122 h 2400053"/>
              <a:gd name="connsiteX27" fmla="*/ 3560034 w 4070813"/>
              <a:gd name="connsiteY27" fmla="*/ 43453 h 2400053"/>
              <a:gd name="connsiteX28" fmla="*/ 3844701 w 4070813"/>
              <a:gd name="connsiteY28" fmla="*/ 374 h 2400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070813" h="2400053">
                <a:moveTo>
                  <a:pt x="3844701" y="374"/>
                </a:moveTo>
                <a:cubicBezTo>
                  <a:pt x="3868105" y="1216"/>
                  <a:pt x="3889848" y="3428"/>
                  <a:pt x="3911015" y="6507"/>
                </a:cubicBezTo>
                <a:cubicBezTo>
                  <a:pt x="3995682" y="18822"/>
                  <a:pt x="4057258" y="49611"/>
                  <a:pt x="4068034" y="117344"/>
                </a:cubicBezTo>
                <a:cubicBezTo>
                  <a:pt x="4078810" y="185077"/>
                  <a:pt x="4060337" y="275901"/>
                  <a:pt x="3975670" y="412907"/>
                </a:cubicBezTo>
                <a:cubicBezTo>
                  <a:pt x="3891003" y="549913"/>
                  <a:pt x="3738604" y="726944"/>
                  <a:pt x="3560034" y="939380"/>
                </a:cubicBezTo>
                <a:cubicBezTo>
                  <a:pt x="3381464" y="1151816"/>
                  <a:pt x="3118228" y="1441222"/>
                  <a:pt x="2904252" y="1687525"/>
                </a:cubicBezTo>
                <a:cubicBezTo>
                  <a:pt x="2717023" y="1903040"/>
                  <a:pt x="2472393" y="2175625"/>
                  <a:pt x="2330321" y="2349284"/>
                </a:cubicBezTo>
                <a:lnTo>
                  <a:pt x="2289847" y="2400053"/>
                </a:lnTo>
                <a:lnTo>
                  <a:pt x="1899730" y="2400053"/>
                </a:lnTo>
                <a:lnTo>
                  <a:pt x="1957381" y="2337607"/>
                </a:lnTo>
                <a:cubicBezTo>
                  <a:pt x="1985427" y="2307612"/>
                  <a:pt x="2015253" y="2275574"/>
                  <a:pt x="2045271" y="2241707"/>
                </a:cubicBezTo>
                <a:cubicBezTo>
                  <a:pt x="2165344" y="2106240"/>
                  <a:pt x="2337755" y="1926131"/>
                  <a:pt x="2516325" y="1733707"/>
                </a:cubicBezTo>
                <a:lnTo>
                  <a:pt x="3116689" y="1087162"/>
                </a:lnTo>
                <a:cubicBezTo>
                  <a:pt x="3116689" y="1087162"/>
                  <a:pt x="3414634" y="778393"/>
                  <a:pt x="3532325" y="643816"/>
                </a:cubicBezTo>
                <a:cubicBezTo>
                  <a:pt x="3650016" y="509239"/>
                  <a:pt x="3768213" y="361987"/>
                  <a:pt x="3822837" y="279702"/>
                </a:cubicBezTo>
                <a:cubicBezTo>
                  <a:pt x="3877462" y="197417"/>
                  <a:pt x="3873133" y="174782"/>
                  <a:pt x="3860072" y="150104"/>
                </a:cubicBezTo>
                <a:cubicBezTo>
                  <a:pt x="3847011" y="125426"/>
                  <a:pt x="3819110" y="114001"/>
                  <a:pt x="3744473" y="131632"/>
                </a:cubicBezTo>
                <a:cubicBezTo>
                  <a:pt x="3669837" y="149263"/>
                  <a:pt x="3586156" y="178222"/>
                  <a:pt x="3412253" y="255889"/>
                </a:cubicBezTo>
                <a:cubicBezTo>
                  <a:pt x="3238350" y="333556"/>
                  <a:pt x="2938120" y="483719"/>
                  <a:pt x="2701053" y="597634"/>
                </a:cubicBezTo>
                <a:lnTo>
                  <a:pt x="1398725" y="1234944"/>
                </a:lnTo>
                <a:lnTo>
                  <a:pt x="124107" y="1816834"/>
                </a:lnTo>
                <a:lnTo>
                  <a:pt x="0" y="1873963"/>
                </a:lnTo>
                <a:lnTo>
                  <a:pt x="0" y="1682545"/>
                </a:lnTo>
                <a:lnTo>
                  <a:pt x="68688" y="1650580"/>
                </a:lnTo>
                <a:cubicBezTo>
                  <a:pt x="287017" y="1551722"/>
                  <a:pt x="563844" y="1410482"/>
                  <a:pt x="864170" y="1267415"/>
                </a:cubicBezTo>
                <a:lnTo>
                  <a:pt x="1870645" y="792176"/>
                </a:lnTo>
                <a:cubicBezTo>
                  <a:pt x="2206040" y="632127"/>
                  <a:pt x="2590216" y="428734"/>
                  <a:pt x="2876543" y="307122"/>
                </a:cubicBezTo>
                <a:cubicBezTo>
                  <a:pt x="3162870" y="185510"/>
                  <a:pt x="3387622" y="91174"/>
                  <a:pt x="3560034" y="43453"/>
                </a:cubicBezTo>
                <a:cubicBezTo>
                  <a:pt x="3689343" y="7662"/>
                  <a:pt x="3774490" y="-2152"/>
                  <a:pt x="3844701" y="374"/>
                </a:cubicBezTo>
                <a:close/>
              </a:path>
            </a:pathLst>
          </a:custGeom>
          <a:solidFill>
            <a:srgbClr val="F794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0" name="任意多边形 369"/>
          <p:cNvSpPr/>
          <p:nvPr/>
        </p:nvSpPr>
        <p:spPr>
          <a:xfrm>
            <a:off x="1695457" y="1231552"/>
            <a:ext cx="5696886" cy="2642169"/>
          </a:xfrm>
          <a:custGeom>
            <a:avLst/>
            <a:gdLst>
              <a:gd name="connsiteX0" fmla="*/ 5403590 w 5696886"/>
              <a:gd name="connsiteY0" fmla="*/ 0 h 2642169"/>
              <a:gd name="connsiteX1" fmla="*/ 5696886 w 5696886"/>
              <a:gd name="connsiteY1" fmla="*/ 0 h 2642169"/>
              <a:gd name="connsiteX2" fmla="*/ 5692118 w 5696886"/>
              <a:gd name="connsiteY2" fmla="*/ 3234 h 2642169"/>
              <a:gd name="connsiteX3" fmla="*/ 5601269 w 5696886"/>
              <a:gd name="connsiteY3" fmla="*/ 61539 h 2642169"/>
              <a:gd name="connsiteX4" fmla="*/ 4982433 w 5696886"/>
              <a:gd name="connsiteY4" fmla="*/ 440230 h 2642169"/>
              <a:gd name="connsiteX5" fmla="*/ 4252760 w 5696886"/>
              <a:gd name="connsiteY5" fmla="*/ 800448 h 2642169"/>
              <a:gd name="connsiteX6" fmla="*/ 3329123 w 5696886"/>
              <a:gd name="connsiteY6" fmla="*/ 1216084 h 2642169"/>
              <a:gd name="connsiteX7" fmla="*/ 2340833 w 5696886"/>
              <a:gd name="connsiteY7" fmla="*/ 1635617 h 2642169"/>
              <a:gd name="connsiteX8" fmla="*/ 1463378 w 5696886"/>
              <a:gd name="connsiteY8" fmla="*/ 2028884 h 2642169"/>
              <a:gd name="connsiteX9" fmla="*/ 558214 w 5696886"/>
              <a:gd name="connsiteY9" fmla="*/ 2416812 h 2642169"/>
              <a:gd name="connsiteX10" fmla="*/ 32175 w 5696886"/>
              <a:gd name="connsiteY10" fmla="*/ 2628815 h 2642169"/>
              <a:gd name="connsiteX11" fmla="*/ 0 w 5696886"/>
              <a:gd name="connsiteY11" fmla="*/ 2642169 h 2642169"/>
              <a:gd name="connsiteX12" fmla="*/ 0 w 5696886"/>
              <a:gd name="connsiteY12" fmla="*/ 2471193 h 2642169"/>
              <a:gd name="connsiteX13" fmla="*/ 105345 w 5696886"/>
              <a:gd name="connsiteY13" fmla="*/ 2430520 h 2642169"/>
              <a:gd name="connsiteX14" fmla="*/ 1075452 w 5696886"/>
              <a:gd name="connsiteY14" fmla="*/ 2028883 h 2642169"/>
              <a:gd name="connsiteX15" fmla="*/ 2156106 w 5696886"/>
              <a:gd name="connsiteY15" fmla="*/ 1557829 h 2642169"/>
              <a:gd name="connsiteX16" fmla="*/ 3403015 w 5696886"/>
              <a:gd name="connsiteY16" fmla="*/ 1012883 h 2642169"/>
              <a:gd name="connsiteX17" fmla="*/ 4372834 w 5696886"/>
              <a:gd name="connsiteY17" fmla="*/ 578774 h 2642169"/>
              <a:gd name="connsiteX18" fmla="*/ 5167161 w 5696886"/>
              <a:gd name="connsiteY18" fmla="*/ 144665 h 2642169"/>
              <a:gd name="connsiteX19" fmla="*/ 5322826 w 5696886"/>
              <a:gd name="connsiteY19" fmla="*/ 51305 h 2642169"/>
              <a:gd name="connsiteX20" fmla="*/ 5403590 w 5696886"/>
              <a:gd name="connsiteY20" fmla="*/ 0 h 2642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696886" h="2642169">
                <a:moveTo>
                  <a:pt x="5403590" y="0"/>
                </a:moveTo>
                <a:lnTo>
                  <a:pt x="5696886" y="0"/>
                </a:lnTo>
                <a:lnTo>
                  <a:pt x="5692118" y="3234"/>
                </a:lnTo>
                <a:cubicBezTo>
                  <a:pt x="5667944" y="19302"/>
                  <a:pt x="5638984" y="38063"/>
                  <a:pt x="5601269" y="61539"/>
                </a:cubicBezTo>
                <a:cubicBezTo>
                  <a:pt x="5450408" y="155442"/>
                  <a:pt x="5207185" y="317078"/>
                  <a:pt x="4982433" y="440230"/>
                </a:cubicBezTo>
                <a:cubicBezTo>
                  <a:pt x="4757682" y="563381"/>
                  <a:pt x="4528312" y="671139"/>
                  <a:pt x="4252760" y="800448"/>
                </a:cubicBezTo>
                <a:cubicBezTo>
                  <a:pt x="3977208" y="929757"/>
                  <a:pt x="3329123" y="1216084"/>
                  <a:pt x="3329123" y="1216084"/>
                </a:cubicBezTo>
                <a:lnTo>
                  <a:pt x="2340833" y="1635617"/>
                </a:lnTo>
                <a:cubicBezTo>
                  <a:pt x="2028336" y="1772623"/>
                  <a:pt x="1760481" y="1902654"/>
                  <a:pt x="1463378" y="2028884"/>
                </a:cubicBezTo>
                <a:lnTo>
                  <a:pt x="558214" y="2416812"/>
                </a:lnTo>
                <a:cubicBezTo>
                  <a:pt x="425057" y="2473770"/>
                  <a:pt x="221689" y="2551677"/>
                  <a:pt x="32175" y="2628815"/>
                </a:cubicBezTo>
                <a:lnTo>
                  <a:pt x="0" y="2642169"/>
                </a:lnTo>
                <a:lnTo>
                  <a:pt x="0" y="2471193"/>
                </a:lnTo>
                <a:lnTo>
                  <a:pt x="105345" y="2430520"/>
                </a:lnTo>
                <a:lnTo>
                  <a:pt x="1075452" y="2028883"/>
                </a:lnTo>
                <a:cubicBezTo>
                  <a:pt x="1417246" y="1883434"/>
                  <a:pt x="1795888" y="1714847"/>
                  <a:pt x="2156106" y="1557829"/>
                </a:cubicBezTo>
                <a:lnTo>
                  <a:pt x="3403015" y="1012883"/>
                </a:lnTo>
                <a:cubicBezTo>
                  <a:pt x="3772470" y="849707"/>
                  <a:pt x="4078810" y="723477"/>
                  <a:pt x="4372834" y="578774"/>
                </a:cubicBezTo>
                <a:cubicBezTo>
                  <a:pt x="4666858" y="434071"/>
                  <a:pt x="4949722" y="269452"/>
                  <a:pt x="5167161" y="144665"/>
                </a:cubicBezTo>
                <a:cubicBezTo>
                  <a:pt x="5221521" y="113468"/>
                  <a:pt x="5273572" y="81959"/>
                  <a:pt x="5322826" y="51305"/>
                </a:cubicBezTo>
                <a:lnTo>
                  <a:pt x="5403590" y="0"/>
                </a:lnTo>
                <a:close/>
              </a:path>
            </a:pathLst>
          </a:custGeom>
          <a:solidFill>
            <a:srgbClr val="F794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1" name="任意多边形 370"/>
          <p:cNvSpPr/>
          <p:nvPr/>
        </p:nvSpPr>
        <p:spPr>
          <a:xfrm>
            <a:off x="6783494" y="1489873"/>
            <a:ext cx="3714105" cy="4718290"/>
          </a:xfrm>
          <a:custGeom>
            <a:avLst/>
            <a:gdLst>
              <a:gd name="connsiteX0" fmla="*/ 3714105 w 3714105"/>
              <a:gd name="connsiteY0" fmla="*/ 0 h 4718290"/>
              <a:gd name="connsiteX1" fmla="*/ 3714105 w 3714105"/>
              <a:gd name="connsiteY1" fmla="*/ 279429 h 4718290"/>
              <a:gd name="connsiteX2" fmla="*/ 3635124 w 3714105"/>
              <a:gd name="connsiteY2" fmla="*/ 357400 h 4718290"/>
              <a:gd name="connsiteX3" fmla="*/ 3201015 w 3714105"/>
              <a:gd name="connsiteY3" fmla="*/ 856163 h 4718290"/>
              <a:gd name="connsiteX4" fmla="*/ 2665017 w 3714105"/>
              <a:gd name="connsiteY4" fmla="*/ 1539654 h 4718290"/>
              <a:gd name="connsiteX5" fmla="*/ 2111124 w 3714105"/>
              <a:gd name="connsiteY5" fmla="*/ 2260091 h 4718290"/>
              <a:gd name="connsiteX6" fmla="*/ 1381451 w 3714105"/>
              <a:gd name="connsiteY6" fmla="*/ 3313036 h 4718290"/>
              <a:gd name="connsiteX7" fmla="*/ 794510 w 3714105"/>
              <a:gd name="connsiteY7" fmla="*/ 4144309 h 4718290"/>
              <a:gd name="connsiteX8" fmla="*/ 374688 w 3714105"/>
              <a:gd name="connsiteY8" fmla="*/ 4716963 h 4718290"/>
              <a:gd name="connsiteX9" fmla="*/ 373702 w 3714105"/>
              <a:gd name="connsiteY9" fmla="*/ 4718290 h 4718290"/>
              <a:gd name="connsiteX10" fmla="*/ 0 w 3714105"/>
              <a:gd name="connsiteY10" fmla="*/ 4718290 h 4718290"/>
              <a:gd name="connsiteX11" fmla="*/ 66017 w 3714105"/>
              <a:gd name="connsiteY11" fmla="*/ 4623994 h 4718290"/>
              <a:gd name="connsiteX12" fmla="*/ 343081 w 3714105"/>
              <a:gd name="connsiteY12" fmla="*/ 4222961 h 4718290"/>
              <a:gd name="connsiteX13" fmla="*/ 827269 w 3714105"/>
              <a:gd name="connsiteY13" fmla="*/ 3553181 h 4718290"/>
              <a:gd name="connsiteX14" fmla="*/ 1575414 w 3714105"/>
              <a:gd name="connsiteY14" fmla="*/ 2555653 h 4718290"/>
              <a:gd name="connsiteX15" fmla="*/ 2222537 w 3714105"/>
              <a:gd name="connsiteY15" fmla="*/ 1678199 h 4718290"/>
              <a:gd name="connsiteX16" fmla="*/ 2942396 w 3714105"/>
              <a:gd name="connsiteY16" fmla="*/ 791508 h 4718290"/>
              <a:gd name="connsiteX17" fmla="*/ 3394978 w 3714105"/>
              <a:gd name="connsiteY17" fmla="*/ 292744 h 4718290"/>
              <a:gd name="connsiteX18" fmla="*/ 3695882 w 3714105"/>
              <a:gd name="connsiteY18" fmla="*/ 15653 h 4718290"/>
              <a:gd name="connsiteX19" fmla="*/ 3714105 w 3714105"/>
              <a:gd name="connsiteY19" fmla="*/ 0 h 471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14105" h="4718290">
                <a:moveTo>
                  <a:pt x="3714105" y="0"/>
                </a:moveTo>
                <a:lnTo>
                  <a:pt x="3714105" y="279429"/>
                </a:lnTo>
                <a:lnTo>
                  <a:pt x="3635124" y="357400"/>
                </a:lnTo>
                <a:cubicBezTo>
                  <a:pt x="3498767" y="502392"/>
                  <a:pt x="3362700" y="659121"/>
                  <a:pt x="3201015" y="856163"/>
                </a:cubicBezTo>
                <a:cubicBezTo>
                  <a:pt x="3039330" y="1053205"/>
                  <a:pt x="2846665" y="1305666"/>
                  <a:pt x="2665017" y="1539654"/>
                </a:cubicBezTo>
                <a:cubicBezTo>
                  <a:pt x="2483369" y="1773642"/>
                  <a:pt x="2325052" y="1964527"/>
                  <a:pt x="2111124" y="2260091"/>
                </a:cubicBezTo>
                <a:cubicBezTo>
                  <a:pt x="1897196" y="2555655"/>
                  <a:pt x="1600887" y="2999000"/>
                  <a:pt x="1381451" y="3313036"/>
                </a:cubicBezTo>
                <a:cubicBezTo>
                  <a:pt x="1162015" y="3627072"/>
                  <a:pt x="962304" y="3910321"/>
                  <a:pt x="794510" y="4144309"/>
                </a:cubicBezTo>
                <a:cubicBezTo>
                  <a:pt x="626716" y="4378297"/>
                  <a:pt x="480497" y="4576734"/>
                  <a:pt x="374688" y="4716963"/>
                </a:cubicBezTo>
                <a:lnTo>
                  <a:pt x="373702" y="4718290"/>
                </a:lnTo>
                <a:lnTo>
                  <a:pt x="0" y="4718290"/>
                </a:lnTo>
                <a:lnTo>
                  <a:pt x="66017" y="4623994"/>
                </a:lnTo>
                <a:cubicBezTo>
                  <a:pt x="160224" y="4487707"/>
                  <a:pt x="258679" y="4339810"/>
                  <a:pt x="343081" y="4222961"/>
                </a:cubicBezTo>
                <a:cubicBezTo>
                  <a:pt x="511885" y="3989262"/>
                  <a:pt x="621880" y="3831066"/>
                  <a:pt x="827269" y="3553181"/>
                </a:cubicBezTo>
                <a:cubicBezTo>
                  <a:pt x="1032658" y="3275296"/>
                  <a:pt x="1342869" y="2868150"/>
                  <a:pt x="1575414" y="2555653"/>
                </a:cubicBezTo>
                <a:cubicBezTo>
                  <a:pt x="1807959" y="2243156"/>
                  <a:pt x="1994707" y="1972223"/>
                  <a:pt x="2222537" y="1678199"/>
                </a:cubicBezTo>
                <a:cubicBezTo>
                  <a:pt x="2450367" y="1384175"/>
                  <a:pt x="2746989" y="1022417"/>
                  <a:pt x="2942396" y="791508"/>
                </a:cubicBezTo>
                <a:cubicBezTo>
                  <a:pt x="3137803" y="560599"/>
                  <a:pt x="3269397" y="422053"/>
                  <a:pt x="3394978" y="292744"/>
                </a:cubicBezTo>
                <a:cubicBezTo>
                  <a:pt x="3520559" y="163435"/>
                  <a:pt x="3595822" y="111095"/>
                  <a:pt x="3695882" y="15653"/>
                </a:cubicBezTo>
                <a:lnTo>
                  <a:pt x="3714105" y="0"/>
                </a:lnTo>
                <a:close/>
              </a:path>
            </a:pathLst>
          </a:custGeom>
          <a:solidFill>
            <a:srgbClr val="F7947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3" name="任意多边形 372"/>
          <p:cNvSpPr/>
          <p:nvPr/>
        </p:nvSpPr>
        <p:spPr>
          <a:xfrm rot="16200000">
            <a:off x="3776037" y="4224007"/>
            <a:ext cx="2175043" cy="1794173"/>
          </a:xfrm>
          <a:custGeom>
            <a:avLst/>
            <a:gdLst>
              <a:gd name="connsiteX0" fmla="*/ 2175043 w 2175043"/>
              <a:gd name="connsiteY0" fmla="*/ 1770718 h 1794173"/>
              <a:gd name="connsiteX1" fmla="*/ 2172573 w 2175043"/>
              <a:gd name="connsiteY1" fmla="*/ 1779631 h 1794173"/>
              <a:gd name="connsiteX2" fmla="*/ 2105013 w 2175043"/>
              <a:gd name="connsiteY2" fmla="*/ 1778285 h 1794173"/>
              <a:gd name="connsiteX3" fmla="*/ 2012851 w 2175043"/>
              <a:gd name="connsiteY3" fmla="*/ 1777392 h 1794173"/>
              <a:gd name="connsiteX4" fmla="*/ 1736626 w 2175043"/>
              <a:gd name="connsiteY4" fmla="*/ 1782155 h 1794173"/>
              <a:gd name="connsiteX5" fmla="*/ 1393726 w 2175043"/>
              <a:gd name="connsiteY5" fmla="*/ 1786917 h 1794173"/>
              <a:gd name="connsiteX6" fmla="*/ 1003202 w 2175043"/>
              <a:gd name="connsiteY6" fmla="*/ 1791680 h 1794173"/>
              <a:gd name="connsiteX7" fmla="*/ 746026 w 2175043"/>
              <a:gd name="connsiteY7" fmla="*/ 1744054 h 1794173"/>
              <a:gd name="connsiteX8" fmla="*/ 460276 w 2175043"/>
              <a:gd name="connsiteY8" fmla="*/ 1539267 h 1794173"/>
              <a:gd name="connsiteX9" fmla="*/ 88801 w 2175043"/>
              <a:gd name="connsiteY9" fmla="*/ 1254382 h 1794173"/>
              <a:gd name="connsiteX10" fmla="*/ 21215 w 2175043"/>
              <a:gd name="connsiteY10" fmla="*/ 1191287 h 1794173"/>
              <a:gd name="connsiteX11" fmla="*/ 0 w 2175043"/>
              <a:gd name="connsiteY11" fmla="*/ 1169565 h 1794173"/>
              <a:gd name="connsiteX12" fmla="*/ 0 w 2175043"/>
              <a:gd name="connsiteY12" fmla="*/ 0 h 1794173"/>
              <a:gd name="connsiteX13" fmla="*/ 51220 w 2175043"/>
              <a:gd name="connsiteY13" fmla="*/ 40834 h 1794173"/>
              <a:gd name="connsiteX14" fmla="*/ 712979 w 2175043"/>
              <a:gd name="connsiteY14" fmla="*/ 614765 h 1794173"/>
              <a:gd name="connsiteX15" fmla="*/ 1461124 w 2175043"/>
              <a:gd name="connsiteY15" fmla="*/ 1270547 h 1794173"/>
              <a:gd name="connsiteX16" fmla="*/ 1987597 w 2175043"/>
              <a:gd name="connsiteY16" fmla="*/ 1686183 h 1794173"/>
              <a:gd name="connsiteX17" fmla="*/ 2161356 w 2175043"/>
              <a:gd name="connsiteY17" fmla="*/ 1768156 h 1794173"/>
              <a:gd name="connsiteX18" fmla="*/ 2175043 w 2175043"/>
              <a:gd name="connsiteY18" fmla="*/ 1770718 h 1794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75043" h="1794173">
                <a:moveTo>
                  <a:pt x="2175043" y="1770718"/>
                </a:moveTo>
                <a:lnTo>
                  <a:pt x="2172573" y="1779631"/>
                </a:lnTo>
                <a:cubicBezTo>
                  <a:pt x="2150053" y="1779182"/>
                  <a:pt x="2127533" y="1778734"/>
                  <a:pt x="2105013" y="1778285"/>
                </a:cubicBezTo>
                <a:cubicBezTo>
                  <a:pt x="2070894" y="1777640"/>
                  <a:pt x="2038846" y="1777194"/>
                  <a:pt x="2012851" y="1777392"/>
                </a:cubicBezTo>
                <a:cubicBezTo>
                  <a:pt x="1908870" y="1778186"/>
                  <a:pt x="1839813" y="1780568"/>
                  <a:pt x="1736626" y="1782155"/>
                </a:cubicBezTo>
                <a:cubicBezTo>
                  <a:pt x="1633439" y="1783742"/>
                  <a:pt x="1515963" y="1785329"/>
                  <a:pt x="1393726" y="1786917"/>
                </a:cubicBezTo>
                <a:cubicBezTo>
                  <a:pt x="1271489" y="1788505"/>
                  <a:pt x="1111152" y="1798824"/>
                  <a:pt x="1003202" y="1791680"/>
                </a:cubicBezTo>
                <a:cubicBezTo>
                  <a:pt x="895252" y="1784536"/>
                  <a:pt x="836514" y="1786123"/>
                  <a:pt x="746026" y="1744054"/>
                </a:cubicBezTo>
                <a:cubicBezTo>
                  <a:pt x="655538" y="1701985"/>
                  <a:pt x="569813" y="1620879"/>
                  <a:pt x="460276" y="1539267"/>
                </a:cubicBezTo>
                <a:cubicBezTo>
                  <a:pt x="350739" y="1457655"/>
                  <a:pt x="184748" y="1343739"/>
                  <a:pt x="88801" y="1254382"/>
                </a:cubicBezTo>
                <a:cubicBezTo>
                  <a:pt x="64814" y="1232043"/>
                  <a:pt x="42191" y="1211330"/>
                  <a:pt x="21215" y="1191287"/>
                </a:cubicBezTo>
                <a:lnTo>
                  <a:pt x="0" y="1169565"/>
                </a:lnTo>
                <a:lnTo>
                  <a:pt x="0" y="0"/>
                </a:lnTo>
                <a:lnTo>
                  <a:pt x="51220" y="40834"/>
                </a:lnTo>
                <a:cubicBezTo>
                  <a:pt x="224878" y="182905"/>
                  <a:pt x="497464" y="427536"/>
                  <a:pt x="712979" y="614765"/>
                </a:cubicBezTo>
                <a:cubicBezTo>
                  <a:pt x="959282" y="828741"/>
                  <a:pt x="1248688" y="1091977"/>
                  <a:pt x="1461124" y="1270547"/>
                </a:cubicBezTo>
                <a:cubicBezTo>
                  <a:pt x="1673560" y="1449117"/>
                  <a:pt x="1850591" y="1601516"/>
                  <a:pt x="1987597" y="1686183"/>
                </a:cubicBezTo>
                <a:cubicBezTo>
                  <a:pt x="2056100" y="1728517"/>
                  <a:pt x="2113057" y="1754302"/>
                  <a:pt x="2161356" y="1768156"/>
                </a:cubicBezTo>
                <a:lnTo>
                  <a:pt x="2175043" y="1770718"/>
                </a:lnTo>
                <a:close/>
              </a:path>
            </a:pathLst>
          </a:custGeom>
          <a:gradFill flip="none" rotWithShape="1">
            <a:gsLst>
              <a:gs pos="0">
                <a:schemeClr val="accent1">
                  <a:tint val="66000"/>
                  <a:satMod val="160000"/>
                </a:schemeClr>
              </a:gs>
              <a:gs pos="50000">
                <a:schemeClr val="accent1">
                  <a:tint val="44500"/>
                  <a:satMod val="160000"/>
                </a:schemeClr>
              </a:gs>
              <a:gs pos="100000">
                <a:schemeClr val="accent1">
                  <a:tint val="23500"/>
                  <a:satMod val="160000"/>
                </a:scheme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4" name="任意多边形 373"/>
          <p:cNvSpPr/>
          <p:nvPr/>
        </p:nvSpPr>
        <p:spPr>
          <a:xfrm>
            <a:off x="7157197" y="1768301"/>
            <a:ext cx="3340402" cy="4439862"/>
          </a:xfrm>
          <a:custGeom>
            <a:avLst/>
            <a:gdLst>
              <a:gd name="connsiteX0" fmla="*/ 3340402 w 3340402"/>
              <a:gd name="connsiteY0" fmla="*/ 0 h 4439862"/>
              <a:gd name="connsiteX1" fmla="*/ 3340402 w 3340402"/>
              <a:gd name="connsiteY1" fmla="*/ 443291 h 4439862"/>
              <a:gd name="connsiteX2" fmla="*/ 3319224 w 3340402"/>
              <a:gd name="connsiteY2" fmla="*/ 463269 h 4439862"/>
              <a:gd name="connsiteX3" fmla="*/ 2938149 w 3340402"/>
              <a:gd name="connsiteY3" fmla="*/ 855691 h 4439862"/>
              <a:gd name="connsiteX4" fmla="*/ 2291893 w 3340402"/>
              <a:gd name="connsiteY4" fmla="*/ 1664017 h 4439862"/>
              <a:gd name="connsiteX5" fmla="*/ 1728474 w 3340402"/>
              <a:gd name="connsiteY5" fmla="*/ 2467003 h 4439862"/>
              <a:gd name="connsiteX6" fmla="*/ 1253235 w 3340402"/>
              <a:gd name="connsiteY6" fmla="*/ 3173153 h 4439862"/>
              <a:gd name="connsiteX7" fmla="*/ 712186 w 3340402"/>
              <a:gd name="connsiteY7" fmla="*/ 3985953 h 4439862"/>
              <a:gd name="connsiteX8" fmla="*/ 421384 w 3340402"/>
              <a:gd name="connsiteY8" fmla="*/ 4415587 h 4439862"/>
              <a:gd name="connsiteX9" fmla="*/ 404192 w 3340402"/>
              <a:gd name="connsiteY9" fmla="*/ 4439862 h 4439862"/>
              <a:gd name="connsiteX10" fmla="*/ 0 w 3340402"/>
              <a:gd name="connsiteY10" fmla="*/ 4439862 h 4439862"/>
              <a:gd name="connsiteX11" fmla="*/ 986 w 3340402"/>
              <a:gd name="connsiteY11" fmla="*/ 4438535 h 4439862"/>
              <a:gd name="connsiteX12" fmla="*/ 420808 w 3340402"/>
              <a:gd name="connsiteY12" fmla="*/ 3865881 h 4439862"/>
              <a:gd name="connsiteX13" fmla="*/ 1007749 w 3340402"/>
              <a:gd name="connsiteY13" fmla="*/ 3034608 h 4439862"/>
              <a:gd name="connsiteX14" fmla="*/ 1737422 w 3340402"/>
              <a:gd name="connsiteY14" fmla="*/ 1981663 h 4439862"/>
              <a:gd name="connsiteX15" fmla="*/ 2291315 w 3340402"/>
              <a:gd name="connsiteY15" fmla="*/ 1261226 h 4439862"/>
              <a:gd name="connsiteX16" fmla="*/ 2827313 w 3340402"/>
              <a:gd name="connsiteY16" fmla="*/ 577735 h 4439862"/>
              <a:gd name="connsiteX17" fmla="*/ 3261422 w 3340402"/>
              <a:gd name="connsiteY17" fmla="*/ 78972 h 4439862"/>
              <a:gd name="connsiteX18" fmla="*/ 3328413 w 3340402"/>
              <a:gd name="connsiteY18" fmla="*/ 11274 h 4439862"/>
              <a:gd name="connsiteX19" fmla="*/ 3340402 w 3340402"/>
              <a:gd name="connsiteY19" fmla="*/ 0 h 4439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40402" h="4439862">
                <a:moveTo>
                  <a:pt x="3340402" y="0"/>
                </a:moveTo>
                <a:lnTo>
                  <a:pt x="3340402" y="443291"/>
                </a:lnTo>
                <a:lnTo>
                  <a:pt x="3319224" y="463269"/>
                </a:lnTo>
                <a:cubicBezTo>
                  <a:pt x="3210370" y="566266"/>
                  <a:pt x="3079184" y="693694"/>
                  <a:pt x="2938149" y="855691"/>
                </a:cubicBezTo>
                <a:cubicBezTo>
                  <a:pt x="2750103" y="1071687"/>
                  <a:pt x="2493505" y="1395465"/>
                  <a:pt x="2291893" y="1664017"/>
                </a:cubicBezTo>
                <a:cubicBezTo>
                  <a:pt x="2090281" y="1932569"/>
                  <a:pt x="1901584" y="2215480"/>
                  <a:pt x="1728474" y="2467003"/>
                </a:cubicBezTo>
                <a:cubicBezTo>
                  <a:pt x="1555364" y="2718526"/>
                  <a:pt x="1422616" y="2919995"/>
                  <a:pt x="1253235" y="3173153"/>
                </a:cubicBezTo>
                <a:lnTo>
                  <a:pt x="712186" y="3985953"/>
                </a:lnTo>
                <a:cubicBezTo>
                  <a:pt x="573544" y="4193025"/>
                  <a:pt x="526496" y="4272183"/>
                  <a:pt x="421384" y="4415587"/>
                </a:cubicBezTo>
                <a:lnTo>
                  <a:pt x="404192" y="4439862"/>
                </a:lnTo>
                <a:lnTo>
                  <a:pt x="0" y="4439862"/>
                </a:lnTo>
                <a:lnTo>
                  <a:pt x="986" y="4438535"/>
                </a:lnTo>
                <a:cubicBezTo>
                  <a:pt x="106795" y="4298306"/>
                  <a:pt x="253014" y="4099869"/>
                  <a:pt x="420808" y="3865881"/>
                </a:cubicBezTo>
                <a:cubicBezTo>
                  <a:pt x="588602" y="3631893"/>
                  <a:pt x="788313" y="3348644"/>
                  <a:pt x="1007749" y="3034608"/>
                </a:cubicBezTo>
                <a:cubicBezTo>
                  <a:pt x="1227185" y="2720572"/>
                  <a:pt x="1523494" y="2277227"/>
                  <a:pt x="1737422" y="1981663"/>
                </a:cubicBezTo>
                <a:cubicBezTo>
                  <a:pt x="1951350" y="1686099"/>
                  <a:pt x="2109667" y="1495214"/>
                  <a:pt x="2291315" y="1261226"/>
                </a:cubicBezTo>
                <a:cubicBezTo>
                  <a:pt x="2472963" y="1027238"/>
                  <a:pt x="2665628" y="774777"/>
                  <a:pt x="2827313" y="577735"/>
                </a:cubicBezTo>
                <a:cubicBezTo>
                  <a:pt x="2988998" y="380693"/>
                  <a:pt x="3125065" y="223964"/>
                  <a:pt x="3261422" y="78972"/>
                </a:cubicBezTo>
                <a:cubicBezTo>
                  <a:pt x="3282728" y="56317"/>
                  <a:pt x="3305285" y="33671"/>
                  <a:pt x="3328413" y="11274"/>
                </a:cubicBezTo>
                <a:lnTo>
                  <a:pt x="3340402" y="0"/>
                </a:lnTo>
                <a:close/>
              </a:path>
            </a:pathLst>
          </a:custGeom>
          <a:gradFill flip="none" rotWithShape="1">
            <a:gsLst>
              <a:gs pos="0">
                <a:srgbClr val="C00000">
                  <a:shade val="30000"/>
                  <a:satMod val="115000"/>
                </a:srgbClr>
              </a:gs>
              <a:gs pos="50000">
                <a:srgbClr val="C00000">
                  <a:shade val="67500"/>
                  <a:satMod val="115000"/>
                </a:srgbClr>
              </a:gs>
              <a:gs pos="100000">
                <a:srgbClr val="C00000">
                  <a:shade val="100000"/>
                  <a:satMod val="115000"/>
                </a:srgbClr>
              </a:gs>
            </a:gsLst>
            <a:path path="circle">
              <a:fillToRect l="100000" b="100000"/>
            </a:path>
            <a:tileRect t="-100000" r="-10000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379" name="组合 378"/>
          <p:cNvGrpSpPr>
            <a:grpSpLocks noChangeAspect="1"/>
          </p:cNvGrpSpPr>
          <p:nvPr/>
        </p:nvGrpSpPr>
        <p:grpSpPr>
          <a:xfrm rot="9563586" flipV="1">
            <a:off x="4434192" y="2623399"/>
            <a:ext cx="384765" cy="360000"/>
            <a:chOff x="3102160" y="1995467"/>
            <a:chExt cx="1929696" cy="1805482"/>
          </a:xfrm>
          <a:effectLst>
            <a:outerShdw blurRad="50800" dist="38100" dir="2700000" algn="tl" rotWithShape="0">
              <a:prstClr val="black">
                <a:alpha val="40000"/>
              </a:prstClr>
            </a:outerShdw>
          </a:effectLst>
        </p:grpSpPr>
        <p:sp>
          <p:nvSpPr>
            <p:cNvPr id="380" name="任意多边形 379"/>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1" name="任意多边形 380"/>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2" name="任意多边形 381"/>
            <p:cNvSpPr/>
            <p:nvPr/>
          </p:nvSpPr>
          <p:spPr>
            <a:xfrm>
              <a:off x="3102160" y="1995467"/>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3" name="任意多边形 382"/>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127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4017790725"/>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9" name="组合 78"/>
          <p:cNvGrpSpPr>
            <a:grpSpLocks noChangeAspect="1"/>
          </p:cNvGrpSpPr>
          <p:nvPr/>
        </p:nvGrpSpPr>
        <p:grpSpPr>
          <a:xfrm rot="18000000">
            <a:off x="5569563" y="1142476"/>
            <a:ext cx="581587" cy="576000"/>
            <a:chOff x="6788929" y="3582789"/>
            <a:chExt cx="1126398" cy="1115611"/>
          </a:xfrm>
          <a:effectLst>
            <a:outerShdw blurRad="50800" dist="38100" dir="2700000" algn="tl" rotWithShape="0">
              <a:prstClr val="black">
                <a:alpha val="40000"/>
              </a:prstClr>
            </a:outerShdw>
          </a:effectLst>
        </p:grpSpPr>
        <p:sp>
          <p:nvSpPr>
            <p:cNvPr id="80" name="任意多边形 79"/>
            <p:cNvSpPr/>
            <p:nvPr/>
          </p:nvSpPr>
          <p:spPr>
            <a:xfrm>
              <a:off x="6788929" y="3582789"/>
              <a:ext cx="1126398" cy="1115611"/>
            </a:xfrm>
            <a:custGeom>
              <a:avLst/>
              <a:gdLst>
                <a:gd name="connsiteX0" fmla="*/ 83751 w 1126744"/>
                <a:gd name="connsiteY0" fmla="*/ 71723 h 1119802"/>
                <a:gd name="connsiteX1" fmla="*/ 407 w 1126744"/>
                <a:gd name="connsiteY1" fmla="*/ 252698 h 1119802"/>
                <a:gd name="connsiteX2" fmla="*/ 62319 w 1126744"/>
                <a:gd name="connsiteY2" fmla="*/ 519398 h 1119802"/>
                <a:gd name="connsiteX3" fmla="*/ 274251 w 1126744"/>
                <a:gd name="connsiteY3" fmla="*/ 788479 h 1119802"/>
                <a:gd name="connsiteX4" fmla="*/ 574288 w 1126744"/>
                <a:gd name="connsiteY4" fmla="*/ 1036129 h 1119802"/>
                <a:gd name="connsiteX5" fmla="*/ 871944 w 1126744"/>
                <a:gd name="connsiteY5" fmla="*/ 1119473 h 1119802"/>
                <a:gd name="connsiteX6" fmla="*/ 1069588 w 1126744"/>
                <a:gd name="connsiteY6" fmla="*/ 1012317 h 1119802"/>
                <a:gd name="connsiteX7" fmla="*/ 1126738 w 1126744"/>
                <a:gd name="connsiteY7" fmla="*/ 862298 h 1119802"/>
                <a:gd name="connsiteX8" fmla="*/ 1071969 w 1126744"/>
                <a:gd name="connsiteY8" fmla="*/ 583692 h 1119802"/>
                <a:gd name="connsiteX9" fmla="*/ 907663 w 1126744"/>
                <a:gd name="connsiteY9" fmla="*/ 343185 h 1119802"/>
                <a:gd name="connsiteX10" fmla="*/ 662394 w 1126744"/>
                <a:gd name="connsiteY10" fmla="*/ 147923 h 1119802"/>
                <a:gd name="connsiteX11" fmla="*/ 395694 w 1126744"/>
                <a:gd name="connsiteY11" fmla="*/ 12192 h 1119802"/>
                <a:gd name="connsiteX12" fmla="*/ 174238 w 1126744"/>
                <a:gd name="connsiteY12" fmla="*/ 14573 h 1119802"/>
                <a:gd name="connsiteX13" fmla="*/ 83751 w 1126744"/>
                <a:gd name="connsiteY13" fmla="*/ 71723 h 1119802"/>
                <a:gd name="connsiteX0" fmla="*/ 57166 w 1126353"/>
                <a:gd name="connsiteY0" fmla="*/ 98623 h 1120508"/>
                <a:gd name="connsiteX1" fmla="*/ 16 w 1126353"/>
                <a:gd name="connsiteY1" fmla="*/ 253404 h 1120508"/>
                <a:gd name="connsiteX2" fmla="*/ 61928 w 1126353"/>
                <a:gd name="connsiteY2" fmla="*/ 520104 h 1120508"/>
                <a:gd name="connsiteX3" fmla="*/ 273860 w 1126353"/>
                <a:gd name="connsiteY3" fmla="*/ 789185 h 1120508"/>
                <a:gd name="connsiteX4" fmla="*/ 573897 w 1126353"/>
                <a:gd name="connsiteY4" fmla="*/ 1036835 h 1120508"/>
                <a:gd name="connsiteX5" fmla="*/ 871553 w 1126353"/>
                <a:gd name="connsiteY5" fmla="*/ 1120179 h 1120508"/>
                <a:gd name="connsiteX6" fmla="*/ 1069197 w 1126353"/>
                <a:gd name="connsiteY6" fmla="*/ 1013023 h 1120508"/>
                <a:gd name="connsiteX7" fmla="*/ 1126347 w 1126353"/>
                <a:gd name="connsiteY7" fmla="*/ 863004 h 1120508"/>
                <a:gd name="connsiteX8" fmla="*/ 1071578 w 1126353"/>
                <a:gd name="connsiteY8" fmla="*/ 584398 h 1120508"/>
                <a:gd name="connsiteX9" fmla="*/ 907272 w 1126353"/>
                <a:gd name="connsiteY9" fmla="*/ 343891 h 1120508"/>
                <a:gd name="connsiteX10" fmla="*/ 662003 w 1126353"/>
                <a:gd name="connsiteY10" fmla="*/ 148629 h 1120508"/>
                <a:gd name="connsiteX11" fmla="*/ 395303 w 1126353"/>
                <a:gd name="connsiteY11" fmla="*/ 12898 h 1120508"/>
                <a:gd name="connsiteX12" fmla="*/ 173847 w 1126353"/>
                <a:gd name="connsiteY12" fmla="*/ 15279 h 1120508"/>
                <a:gd name="connsiteX13" fmla="*/ 57166 w 1126353"/>
                <a:gd name="connsiteY13" fmla="*/ 98623 h 1120508"/>
                <a:gd name="connsiteX0" fmla="*/ 57166 w 1126353"/>
                <a:gd name="connsiteY0" fmla="*/ 98623 h 1115785"/>
                <a:gd name="connsiteX1" fmla="*/ 16 w 1126353"/>
                <a:gd name="connsiteY1" fmla="*/ 253404 h 1115785"/>
                <a:gd name="connsiteX2" fmla="*/ 61928 w 1126353"/>
                <a:gd name="connsiteY2" fmla="*/ 520104 h 1115785"/>
                <a:gd name="connsiteX3" fmla="*/ 273860 w 1126353"/>
                <a:gd name="connsiteY3" fmla="*/ 789185 h 1115785"/>
                <a:gd name="connsiteX4" fmla="*/ 573897 w 1126353"/>
                <a:gd name="connsiteY4" fmla="*/ 1036835 h 1115785"/>
                <a:gd name="connsiteX5" fmla="*/ 873934 w 1126353"/>
                <a:gd name="connsiteY5" fmla="*/ 1115417 h 1115785"/>
                <a:gd name="connsiteX6" fmla="*/ 1069197 w 1126353"/>
                <a:gd name="connsiteY6" fmla="*/ 1013023 h 1115785"/>
                <a:gd name="connsiteX7" fmla="*/ 1126347 w 1126353"/>
                <a:gd name="connsiteY7" fmla="*/ 863004 h 1115785"/>
                <a:gd name="connsiteX8" fmla="*/ 1071578 w 1126353"/>
                <a:gd name="connsiteY8" fmla="*/ 584398 h 1115785"/>
                <a:gd name="connsiteX9" fmla="*/ 907272 w 1126353"/>
                <a:gd name="connsiteY9" fmla="*/ 343891 h 1115785"/>
                <a:gd name="connsiteX10" fmla="*/ 662003 w 1126353"/>
                <a:gd name="connsiteY10" fmla="*/ 148629 h 1115785"/>
                <a:gd name="connsiteX11" fmla="*/ 395303 w 1126353"/>
                <a:gd name="connsiteY11" fmla="*/ 12898 h 1115785"/>
                <a:gd name="connsiteX12" fmla="*/ 173847 w 1126353"/>
                <a:gd name="connsiteY12" fmla="*/ 15279 h 1115785"/>
                <a:gd name="connsiteX13" fmla="*/ 57166 w 1126353"/>
                <a:gd name="connsiteY13" fmla="*/ 98623 h 1115785"/>
                <a:gd name="connsiteX0" fmla="*/ 57166 w 1126398"/>
                <a:gd name="connsiteY0" fmla="*/ 98623 h 1115611"/>
                <a:gd name="connsiteX1" fmla="*/ 16 w 1126398"/>
                <a:gd name="connsiteY1" fmla="*/ 253404 h 1115611"/>
                <a:gd name="connsiteX2" fmla="*/ 61928 w 1126398"/>
                <a:gd name="connsiteY2" fmla="*/ 520104 h 1115611"/>
                <a:gd name="connsiteX3" fmla="*/ 273860 w 1126398"/>
                <a:gd name="connsiteY3" fmla="*/ 789185 h 1115611"/>
                <a:gd name="connsiteX4" fmla="*/ 573897 w 1126398"/>
                <a:gd name="connsiteY4" fmla="*/ 1036835 h 1115611"/>
                <a:gd name="connsiteX5" fmla="*/ 873934 w 1126398"/>
                <a:gd name="connsiteY5" fmla="*/ 1115417 h 1115611"/>
                <a:gd name="connsiteX6" fmla="*/ 1064434 w 1126398"/>
                <a:gd name="connsiteY6" fmla="*/ 1020167 h 1115611"/>
                <a:gd name="connsiteX7" fmla="*/ 1126347 w 1126398"/>
                <a:gd name="connsiteY7" fmla="*/ 863004 h 1115611"/>
                <a:gd name="connsiteX8" fmla="*/ 1071578 w 1126398"/>
                <a:gd name="connsiteY8" fmla="*/ 584398 h 1115611"/>
                <a:gd name="connsiteX9" fmla="*/ 907272 w 1126398"/>
                <a:gd name="connsiteY9" fmla="*/ 343891 h 1115611"/>
                <a:gd name="connsiteX10" fmla="*/ 662003 w 1126398"/>
                <a:gd name="connsiteY10" fmla="*/ 148629 h 1115611"/>
                <a:gd name="connsiteX11" fmla="*/ 395303 w 1126398"/>
                <a:gd name="connsiteY11" fmla="*/ 12898 h 1115611"/>
                <a:gd name="connsiteX12" fmla="*/ 173847 w 1126398"/>
                <a:gd name="connsiteY12" fmla="*/ 15279 h 1115611"/>
                <a:gd name="connsiteX13" fmla="*/ 57166 w 1126398"/>
                <a:gd name="connsiteY13" fmla="*/ 98623 h 1115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6398" h="1115611">
                  <a:moveTo>
                    <a:pt x="57166" y="98623"/>
                  </a:moveTo>
                  <a:cubicBezTo>
                    <a:pt x="28194" y="138310"/>
                    <a:pt x="-778" y="183157"/>
                    <a:pt x="16" y="253404"/>
                  </a:cubicBezTo>
                  <a:cubicBezTo>
                    <a:pt x="810" y="323651"/>
                    <a:pt x="16287" y="430807"/>
                    <a:pt x="61928" y="520104"/>
                  </a:cubicBezTo>
                  <a:cubicBezTo>
                    <a:pt x="107569" y="609401"/>
                    <a:pt x="188532" y="703063"/>
                    <a:pt x="273860" y="789185"/>
                  </a:cubicBezTo>
                  <a:cubicBezTo>
                    <a:pt x="359188" y="875307"/>
                    <a:pt x="473885" y="982463"/>
                    <a:pt x="573897" y="1036835"/>
                  </a:cubicBezTo>
                  <a:cubicBezTo>
                    <a:pt x="673909" y="1091207"/>
                    <a:pt x="792178" y="1118195"/>
                    <a:pt x="873934" y="1115417"/>
                  </a:cubicBezTo>
                  <a:cubicBezTo>
                    <a:pt x="955690" y="1112639"/>
                    <a:pt x="1022365" y="1062236"/>
                    <a:pt x="1064434" y="1020167"/>
                  </a:cubicBezTo>
                  <a:cubicBezTo>
                    <a:pt x="1106503" y="978098"/>
                    <a:pt x="1125156" y="935632"/>
                    <a:pt x="1126347" y="863004"/>
                  </a:cubicBezTo>
                  <a:cubicBezTo>
                    <a:pt x="1127538" y="790376"/>
                    <a:pt x="1108090" y="670917"/>
                    <a:pt x="1071578" y="584398"/>
                  </a:cubicBezTo>
                  <a:cubicBezTo>
                    <a:pt x="1035066" y="497879"/>
                    <a:pt x="975535" y="416519"/>
                    <a:pt x="907272" y="343891"/>
                  </a:cubicBezTo>
                  <a:cubicBezTo>
                    <a:pt x="839009" y="271263"/>
                    <a:pt x="747331" y="203795"/>
                    <a:pt x="662003" y="148629"/>
                  </a:cubicBezTo>
                  <a:cubicBezTo>
                    <a:pt x="576675" y="93464"/>
                    <a:pt x="476662" y="35123"/>
                    <a:pt x="395303" y="12898"/>
                  </a:cubicBezTo>
                  <a:cubicBezTo>
                    <a:pt x="313944" y="-9327"/>
                    <a:pt x="230203" y="992"/>
                    <a:pt x="173847" y="15279"/>
                  </a:cubicBezTo>
                  <a:cubicBezTo>
                    <a:pt x="117491" y="29567"/>
                    <a:pt x="86138" y="58936"/>
                    <a:pt x="57166" y="98623"/>
                  </a:cubicBezTo>
                  <a:close/>
                </a:path>
              </a:pathLst>
            </a:custGeom>
            <a:gradFill flip="none" rotWithShape="1">
              <a:gsLst>
                <a:gs pos="0">
                  <a:srgbClr val="FF0000"/>
                </a:gs>
                <a:gs pos="50000">
                  <a:srgbClr val="FF3737"/>
                </a:gs>
                <a:gs pos="100000">
                  <a:srgbClr val="FF5757"/>
                </a:gs>
              </a:gsLst>
              <a:lin ang="18600000" scaled="0"/>
              <a:tileRect/>
            </a:gradFill>
            <a:ln w="3175">
              <a:solidFill>
                <a:srgbClr val="B2583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任意多边形 80"/>
            <p:cNvSpPr/>
            <p:nvPr/>
          </p:nvSpPr>
          <p:spPr>
            <a:xfrm>
              <a:off x="7074110" y="3649135"/>
              <a:ext cx="797749" cy="785840"/>
            </a:xfrm>
            <a:custGeom>
              <a:avLst/>
              <a:gdLst>
                <a:gd name="connsiteX0" fmla="*/ 141144 w 802577"/>
                <a:gd name="connsiteY0" fmla="*/ 2051 h 798028"/>
                <a:gd name="connsiteX1" fmla="*/ 198294 w 802577"/>
                <a:gd name="connsiteY1" fmla="*/ 20654 h 798028"/>
                <a:gd name="connsiteX2" fmla="*/ 379269 w 802577"/>
                <a:gd name="connsiteY2" fmla="*/ 111142 h 798028"/>
                <a:gd name="connsiteX3" fmla="*/ 553100 w 802577"/>
                <a:gd name="connsiteY3" fmla="*/ 249254 h 798028"/>
                <a:gd name="connsiteX4" fmla="*/ 707882 w 802577"/>
                <a:gd name="connsiteY4" fmla="*/ 420704 h 798028"/>
                <a:gd name="connsiteX5" fmla="*/ 798369 w 802577"/>
                <a:gd name="connsiteY5" fmla="*/ 642160 h 798028"/>
                <a:gd name="connsiteX6" fmla="*/ 769794 w 802577"/>
                <a:gd name="connsiteY6" fmla="*/ 785035 h 798028"/>
                <a:gd name="connsiteX7" fmla="*/ 615013 w 802577"/>
                <a:gd name="connsiteY7" fmla="*/ 775510 h 798028"/>
                <a:gd name="connsiteX8" fmla="*/ 398319 w 802577"/>
                <a:gd name="connsiteY8" fmla="*/ 644542 h 798028"/>
                <a:gd name="connsiteX9" fmla="*/ 172100 w 802577"/>
                <a:gd name="connsiteY9" fmla="*/ 461185 h 798028"/>
                <a:gd name="connsiteX10" fmla="*/ 19700 w 802577"/>
                <a:gd name="connsiteY10" fmla="*/ 242110 h 798028"/>
                <a:gd name="connsiteX11" fmla="*/ 10175 w 802577"/>
                <a:gd name="connsiteY11" fmla="*/ 77804 h 798028"/>
                <a:gd name="connsiteX12" fmla="*/ 95901 w 802577"/>
                <a:gd name="connsiteY12" fmla="*/ 3985 h 798028"/>
                <a:gd name="connsiteX13" fmla="*/ 141144 w 802577"/>
                <a:gd name="connsiteY13" fmla="*/ 2051 h 798028"/>
                <a:gd name="connsiteX14" fmla="*/ 175170 w 802577"/>
                <a:gd name="connsiteY14" fmla="*/ 137317 h 798028"/>
                <a:gd name="connsiteX15" fmla="*/ 136382 w 802577"/>
                <a:gd name="connsiteY15" fmla="*/ 182579 h 798028"/>
                <a:gd name="connsiteX16" fmla="*/ 200675 w 802577"/>
                <a:gd name="connsiteY16" fmla="*/ 384985 h 798028"/>
                <a:gd name="connsiteX17" fmla="*/ 398319 w 802577"/>
                <a:gd name="connsiteY17" fmla="*/ 565960 h 798028"/>
                <a:gd name="connsiteX18" fmla="*/ 565007 w 802577"/>
                <a:gd name="connsiteY18" fmla="*/ 637398 h 798028"/>
                <a:gd name="connsiteX19" fmla="*/ 660257 w 802577"/>
                <a:gd name="connsiteY19" fmla="*/ 630254 h 798028"/>
                <a:gd name="connsiteX20" fmla="*/ 631682 w 802577"/>
                <a:gd name="connsiteY20" fmla="*/ 489760 h 798028"/>
                <a:gd name="connsiteX21" fmla="*/ 512619 w 802577"/>
                <a:gd name="connsiteY21" fmla="*/ 323073 h 798028"/>
                <a:gd name="connsiteX22" fmla="*/ 331644 w 802577"/>
                <a:gd name="connsiteY22" fmla="*/ 187342 h 798028"/>
                <a:gd name="connsiteX23" fmla="*/ 198294 w 802577"/>
                <a:gd name="connsiteY23" fmla="*/ 139717 h 798028"/>
                <a:gd name="connsiteX24" fmla="*/ 175170 w 802577"/>
                <a:gd name="connsiteY24" fmla="*/ 137317 h 798028"/>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981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005 w 802438"/>
                <a:gd name="connsiteY0" fmla="*/ 2051 h 798029"/>
                <a:gd name="connsiteX1" fmla="*/ 198155 w 802438"/>
                <a:gd name="connsiteY1" fmla="*/ 20654 h 798029"/>
                <a:gd name="connsiteX2" fmla="*/ 379130 w 802438"/>
                <a:gd name="connsiteY2" fmla="*/ 111142 h 798029"/>
                <a:gd name="connsiteX3" fmla="*/ 552961 w 802438"/>
                <a:gd name="connsiteY3" fmla="*/ 249254 h 798029"/>
                <a:gd name="connsiteX4" fmla="*/ 707743 w 802438"/>
                <a:gd name="connsiteY4" fmla="*/ 420704 h 798029"/>
                <a:gd name="connsiteX5" fmla="*/ 798230 w 802438"/>
                <a:gd name="connsiteY5" fmla="*/ 642160 h 798029"/>
                <a:gd name="connsiteX6" fmla="*/ 769655 w 802438"/>
                <a:gd name="connsiteY6" fmla="*/ 785035 h 798029"/>
                <a:gd name="connsiteX7" fmla="*/ 614874 w 802438"/>
                <a:gd name="connsiteY7" fmla="*/ 775510 h 798029"/>
                <a:gd name="connsiteX8" fmla="*/ 381511 w 802438"/>
                <a:gd name="connsiteY8" fmla="*/ 644542 h 798029"/>
                <a:gd name="connsiteX9" fmla="*/ 169579 w 802438"/>
                <a:gd name="connsiteY9" fmla="*/ 473091 h 798029"/>
                <a:gd name="connsiteX10" fmla="*/ 19561 w 802438"/>
                <a:gd name="connsiteY10" fmla="*/ 242110 h 798029"/>
                <a:gd name="connsiteX11" fmla="*/ 10036 w 802438"/>
                <a:gd name="connsiteY11" fmla="*/ 77804 h 798029"/>
                <a:gd name="connsiteX12" fmla="*/ 95762 w 802438"/>
                <a:gd name="connsiteY12" fmla="*/ 3985 h 798029"/>
                <a:gd name="connsiteX13" fmla="*/ 141005 w 802438"/>
                <a:gd name="connsiteY13" fmla="*/ 2051 h 798029"/>
                <a:gd name="connsiteX14" fmla="*/ 175031 w 802438"/>
                <a:gd name="connsiteY14" fmla="*/ 137317 h 798029"/>
                <a:gd name="connsiteX15" fmla="*/ 136243 w 802438"/>
                <a:gd name="connsiteY15" fmla="*/ 182579 h 798029"/>
                <a:gd name="connsiteX16" fmla="*/ 200536 w 802438"/>
                <a:gd name="connsiteY16" fmla="*/ 384985 h 798029"/>
                <a:gd name="connsiteX17" fmla="*/ 398180 w 802438"/>
                <a:gd name="connsiteY17" fmla="*/ 565960 h 798029"/>
                <a:gd name="connsiteX18" fmla="*/ 564868 w 802438"/>
                <a:gd name="connsiteY18" fmla="*/ 637398 h 798029"/>
                <a:gd name="connsiteX19" fmla="*/ 660118 w 802438"/>
                <a:gd name="connsiteY19" fmla="*/ 630254 h 798029"/>
                <a:gd name="connsiteX20" fmla="*/ 631543 w 802438"/>
                <a:gd name="connsiteY20" fmla="*/ 489760 h 798029"/>
                <a:gd name="connsiteX21" fmla="*/ 512480 w 802438"/>
                <a:gd name="connsiteY21" fmla="*/ 323073 h 798029"/>
                <a:gd name="connsiteX22" fmla="*/ 331505 w 802438"/>
                <a:gd name="connsiteY22" fmla="*/ 187342 h 798029"/>
                <a:gd name="connsiteX23" fmla="*/ 198155 w 802438"/>
                <a:gd name="connsiteY23" fmla="*/ 139717 h 798029"/>
                <a:gd name="connsiteX24" fmla="*/ 175031 w 802438"/>
                <a:gd name="connsiteY24" fmla="*/ 137317 h 798029"/>
                <a:gd name="connsiteX0" fmla="*/ 141005 w 802438"/>
                <a:gd name="connsiteY0" fmla="*/ 2051 h 798028"/>
                <a:gd name="connsiteX1" fmla="*/ 198155 w 802438"/>
                <a:gd name="connsiteY1" fmla="*/ 20654 h 798028"/>
                <a:gd name="connsiteX2" fmla="*/ 379130 w 802438"/>
                <a:gd name="connsiteY2" fmla="*/ 111142 h 798028"/>
                <a:gd name="connsiteX3" fmla="*/ 552961 w 802438"/>
                <a:gd name="connsiteY3" fmla="*/ 249254 h 798028"/>
                <a:gd name="connsiteX4" fmla="*/ 707743 w 802438"/>
                <a:gd name="connsiteY4" fmla="*/ 420704 h 798028"/>
                <a:gd name="connsiteX5" fmla="*/ 798230 w 802438"/>
                <a:gd name="connsiteY5" fmla="*/ 642160 h 798028"/>
                <a:gd name="connsiteX6" fmla="*/ 769655 w 802438"/>
                <a:gd name="connsiteY6" fmla="*/ 785035 h 798028"/>
                <a:gd name="connsiteX7" fmla="*/ 614874 w 802438"/>
                <a:gd name="connsiteY7" fmla="*/ 775510 h 798028"/>
                <a:gd name="connsiteX8" fmla="*/ 360080 w 802438"/>
                <a:gd name="connsiteY8" fmla="*/ 644542 h 798028"/>
                <a:gd name="connsiteX9" fmla="*/ 169579 w 802438"/>
                <a:gd name="connsiteY9" fmla="*/ 473091 h 798028"/>
                <a:gd name="connsiteX10" fmla="*/ 19561 w 802438"/>
                <a:gd name="connsiteY10" fmla="*/ 242110 h 798028"/>
                <a:gd name="connsiteX11" fmla="*/ 10036 w 802438"/>
                <a:gd name="connsiteY11" fmla="*/ 77804 h 798028"/>
                <a:gd name="connsiteX12" fmla="*/ 95762 w 802438"/>
                <a:gd name="connsiteY12" fmla="*/ 3985 h 798028"/>
                <a:gd name="connsiteX13" fmla="*/ 141005 w 802438"/>
                <a:gd name="connsiteY13" fmla="*/ 2051 h 798028"/>
                <a:gd name="connsiteX14" fmla="*/ 175031 w 802438"/>
                <a:gd name="connsiteY14" fmla="*/ 137317 h 798028"/>
                <a:gd name="connsiteX15" fmla="*/ 136243 w 802438"/>
                <a:gd name="connsiteY15" fmla="*/ 182579 h 798028"/>
                <a:gd name="connsiteX16" fmla="*/ 200536 w 802438"/>
                <a:gd name="connsiteY16" fmla="*/ 384985 h 798028"/>
                <a:gd name="connsiteX17" fmla="*/ 398180 w 802438"/>
                <a:gd name="connsiteY17" fmla="*/ 565960 h 798028"/>
                <a:gd name="connsiteX18" fmla="*/ 564868 w 802438"/>
                <a:gd name="connsiteY18" fmla="*/ 637398 h 798028"/>
                <a:gd name="connsiteX19" fmla="*/ 660118 w 802438"/>
                <a:gd name="connsiteY19" fmla="*/ 630254 h 798028"/>
                <a:gd name="connsiteX20" fmla="*/ 631543 w 802438"/>
                <a:gd name="connsiteY20" fmla="*/ 489760 h 798028"/>
                <a:gd name="connsiteX21" fmla="*/ 512480 w 802438"/>
                <a:gd name="connsiteY21" fmla="*/ 323073 h 798028"/>
                <a:gd name="connsiteX22" fmla="*/ 331505 w 802438"/>
                <a:gd name="connsiteY22" fmla="*/ 187342 h 798028"/>
                <a:gd name="connsiteX23" fmla="*/ 198155 w 802438"/>
                <a:gd name="connsiteY23" fmla="*/ 139717 h 798028"/>
                <a:gd name="connsiteX24" fmla="*/ 175031 w 802438"/>
                <a:gd name="connsiteY24" fmla="*/ 137317 h 798028"/>
                <a:gd name="connsiteX0" fmla="*/ 141481 w 802914"/>
                <a:gd name="connsiteY0" fmla="*/ 12 h 795989"/>
                <a:gd name="connsiteX1" fmla="*/ 198631 w 802914"/>
                <a:gd name="connsiteY1" fmla="*/ 18615 h 795989"/>
                <a:gd name="connsiteX2" fmla="*/ 379606 w 802914"/>
                <a:gd name="connsiteY2" fmla="*/ 109103 h 795989"/>
                <a:gd name="connsiteX3" fmla="*/ 553437 w 802914"/>
                <a:gd name="connsiteY3" fmla="*/ 247215 h 795989"/>
                <a:gd name="connsiteX4" fmla="*/ 708219 w 802914"/>
                <a:gd name="connsiteY4" fmla="*/ 418665 h 795989"/>
                <a:gd name="connsiteX5" fmla="*/ 798706 w 802914"/>
                <a:gd name="connsiteY5" fmla="*/ 640121 h 795989"/>
                <a:gd name="connsiteX6" fmla="*/ 770131 w 802914"/>
                <a:gd name="connsiteY6" fmla="*/ 782996 h 795989"/>
                <a:gd name="connsiteX7" fmla="*/ 615350 w 802914"/>
                <a:gd name="connsiteY7" fmla="*/ 773471 h 795989"/>
                <a:gd name="connsiteX8" fmla="*/ 360556 w 802914"/>
                <a:gd name="connsiteY8" fmla="*/ 642503 h 795989"/>
                <a:gd name="connsiteX9" fmla="*/ 170055 w 802914"/>
                <a:gd name="connsiteY9" fmla="*/ 471052 h 795989"/>
                <a:gd name="connsiteX10" fmla="*/ 20037 w 802914"/>
                <a:gd name="connsiteY10" fmla="*/ 240071 h 795989"/>
                <a:gd name="connsiteX11" fmla="*/ 10512 w 802914"/>
                <a:gd name="connsiteY11" fmla="*/ 75765 h 795989"/>
                <a:gd name="connsiteX12" fmla="*/ 103381 w 802914"/>
                <a:gd name="connsiteY12" fmla="*/ 20996 h 795989"/>
                <a:gd name="connsiteX13" fmla="*/ 141481 w 802914"/>
                <a:gd name="connsiteY13" fmla="*/ 12 h 795989"/>
                <a:gd name="connsiteX14" fmla="*/ 175507 w 802914"/>
                <a:gd name="connsiteY14" fmla="*/ 135278 h 795989"/>
                <a:gd name="connsiteX15" fmla="*/ 136719 w 802914"/>
                <a:gd name="connsiteY15" fmla="*/ 180540 h 795989"/>
                <a:gd name="connsiteX16" fmla="*/ 201012 w 802914"/>
                <a:gd name="connsiteY16" fmla="*/ 382946 h 795989"/>
                <a:gd name="connsiteX17" fmla="*/ 398656 w 802914"/>
                <a:gd name="connsiteY17" fmla="*/ 563921 h 795989"/>
                <a:gd name="connsiteX18" fmla="*/ 565344 w 802914"/>
                <a:gd name="connsiteY18" fmla="*/ 635359 h 795989"/>
                <a:gd name="connsiteX19" fmla="*/ 660594 w 802914"/>
                <a:gd name="connsiteY19" fmla="*/ 628215 h 795989"/>
                <a:gd name="connsiteX20" fmla="*/ 632019 w 802914"/>
                <a:gd name="connsiteY20" fmla="*/ 487721 h 795989"/>
                <a:gd name="connsiteX21" fmla="*/ 512956 w 802914"/>
                <a:gd name="connsiteY21" fmla="*/ 321034 h 795989"/>
                <a:gd name="connsiteX22" fmla="*/ 331981 w 802914"/>
                <a:gd name="connsiteY22" fmla="*/ 185303 h 795989"/>
                <a:gd name="connsiteX23" fmla="*/ 198631 w 802914"/>
                <a:gd name="connsiteY23" fmla="*/ 137678 h 795989"/>
                <a:gd name="connsiteX24" fmla="*/ 175507 w 802914"/>
                <a:gd name="connsiteY24" fmla="*/ 135278 h 795989"/>
                <a:gd name="connsiteX0" fmla="*/ 136316 w 797749"/>
                <a:gd name="connsiteY0" fmla="*/ 12 h 795989"/>
                <a:gd name="connsiteX1" fmla="*/ 193466 w 797749"/>
                <a:gd name="connsiteY1" fmla="*/ 18615 h 795989"/>
                <a:gd name="connsiteX2" fmla="*/ 374441 w 797749"/>
                <a:gd name="connsiteY2" fmla="*/ 109103 h 795989"/>
                <a:gd name="connsiteX3" fmla="*/ 548272 w 797749"/>
                <a:gd name="connsiteY3" fmla="*/ 247215 h 795989"/>
                <a:gd name="connsiteX4" fmla="*/ 703054 w 797749"/>
                <a:gd name="connsiteY4" fmla="*/ 418665 h 795989"/>
                <a:gd name="connsiteX5" fmla="*/ 793541 w 797749"/>
                <a:gd name="connsiteY5" fmla="*/ 640121 h 795989"/>
                <a:gd name="connsiteX6" fmla="*/ 764966 w 797749"/>
                <a:gd name="connsiteY6" fmla="*/ 782996 h 795989"/>
                <a:gd name="connsiteX7" fmla="*/ 610185 w 797749"/>
                <a:gd name="connsiteY7" fmla="*/ 773471 h 795989"/>
                <a:gd name="connsiteX8" fmla="*/ 355391 w 797749"/>
                <a:gd name="connsiteY8" fmla="*/ 642503 h 795989"/>
                <a:gd name="connsiteX9" fmla="*/ 164890 w 797749"/>
                <a:gd name="connsiteY9" fmla="*/ 471052 h 795989"/>
                <a:gd name="connsiteX10" fmla="*/ 14872 w 797749"/>
                <a:gd name="connsiteY10" fmla="*/ 240071 h 795989"/>
                <a:gd name="connsiteX11" fmla="*/ 14872 w 797749"/>
                <a:gd name="connsiteY11" fmla="*/ 85290 h 795989"/>
                <a:gd name="connsiteX12" fmla="*/ 98216 w 797749"/>
                <a:gd name="connsiteY12" fmla="*/ 20996 h 795989"/>
                <a:gd name="connsiteX13" fmla="*/ 136316 w 797749"/>
                <a:gd name="connsiteY13" fmla="*/ 12 h 795989"/>
                <a:gd name="connsiteX14" fmla="*/ 170342 w 797749"/>
                <a:gd name="connsiteY14" fmla="*/ 135278 h 795989"/>
                <a:gd name="connsiteX15" fmla="*/ 131554 w 797749"/>
                <a:gd name="connsiteY15" fmla="*/ 180540 h 795989"/>
                <a:gd name="connsiteX16" fmla="*/ 195847 w 797749"/>
                <a:gd name="connsiteY16" fmla="*/ 382946 h 795989"/>
                <a:gd name="connsiteX17" fmla="*/ 393491 w 797749"/>
                <a:gd name="connsiteY17" fmla="*/ 563921 h 795989"/>
                <a:gd name="connsiteX18" fmla="*/ 560179 w 797749"/>
                <a:gd name="connsiteY18" fmla="*/ 635359 h 795989"/>
                <a:gd name="connsiteX19" fmla="*/ 655429 w 797749"/>
                <a:gd name="connsiteY19" fmla="*/ 628215 h 795989"/>
                <a:gd name="connsiteX20" fmla="*/ 626854 w 797749"/>
                <a:gd name="connsiteY20" fmla="*/ 487721 h 795989"/>
                <a:gd name="connsiteX21" fmla="*/ 507791 w 797749"/>
                <a:gd name="connsiteY21" fmla="*/ 321034 h 795989"/>
                <a:gd name="connsiteX22" fmla="*/ 326816 w 797749"/>
                <a:gd name="connsiteY22" fmla="*/ 185303 h 795989"/>
                <a:gd name="connsiteX23" fmla="*/ 193466 w 797749"/>
                <a:gd name="connsiteY23" fmla="*/ 137678 h 795989"/>
                <a:gd name="connsiteX24" fmla="*/ 170342 w 797749"/>
                <a:gd name="connsiteY24" fmla="*/ 135278 h 795989"/>
                <a:gd name="connsiteX0" fmla="*/ 141079 w 797749"/>
                <a:gd name="connsiteY0" fmla="*/ 4150 h 785840"/>
                <a:gd name="connsiteX1" fmla="*/ 193466 w 797749"/>
                <a:gd name="connsiteY1" fmla="*/ 8466 h 785840"/>
                <a:gd name="connsiteX2" fmla="*/ 374441 w 797749"/>
                <a:gd name="connsiteY2" fmla="*/ 98954 h 785840"/>
                <a:gd name="connsiteX3" fmla="*/ 548272 w 797749"/>
                <a:gd name="connsiteY3" fmla="*/ 237066 h 785840"/>
                <a:gd name="connsiteX4" fmla="*/ 703054 w 797749"/>
                <a:gd name="connsiteY4" fmla="*/ 408516 h 785840"/>
                <a:gd name="connsiteX5" fmla="*/ 793541 w 797749"/>
                <a:gd name="connsiteY5" fmla="*/ 629972 h 785840"/>
                <a:gd name="connsiteX6" fmla="*/ 764966 w 797749"/>
                <a:gd name="connsiteY6" fmla="*/ 772847 h 785840"/>
                <a:gd name="connsiteX7" fmla="*/ 610185 w 797749"/>
                <a:gd name="connsiteY7" fmla="*/ 763322 h 785840"/>
                <a:gd name="connsiteX8" fmla="*/ 355391 w 797749"/>
                <a:gd name="connsiteY8" fmla="*/ 632354 h 785840"/>
                <a:gd name="connsiteX9" fmla="*/ 164890 w 797749"/>
                <a:gd name="connsiteY9" fmla="*/ 460903 h 785840"/>
                <a:gd name="connsiteX10" fmla="*/ 14872 w 797749"/>
                <a:gd name="connsiteY10" fmla="*/ 229922 h 785840"/>
                <a:gd name="connsiteX11" fmla="*/ 14872 w 797749"/>
                <a:gd name="connsiteY11" fmla="*/ 75141 h 785840"/>
                <a:gd name="connsiteX12" fmla="*/ 98216 w 797749"/>
                <a:gd name="connsiteY12" fmla="*/ 10847 h 785840"/>
                <a:gd name="connsiteX13" fmla="*/ 141079 w 797749"/>
                <a:gd name="connsiteY13" fmla="*/ 4150 h 785840"/>
                <a:gd name="connsiteX14" fmla="*/ 170342 w 797749"/>
                <a:gd name="connsiteY14" fmla="*/ 125129 h 785840"/>
                <a:gd name="connsiteX15" fmla="*/ 131554 w 797749"/>
                <a:gd name="connsiteY15" fmla="*/ 170391 h 785840"/>
                <a:gd name="connsiteX16" fmla="*/ 195847 w 797749"/>
                <a:gd name="connsiteY16" fmla="*/ 372797 h 785840"/>
                <a:gd name="connsiteX17" fmla="*/ 393491 w 797749"/>
                <a:gd name="connsiteY17" fmla="*/ 553772 h 785840"/>
                <a:gd name="connsiteX18" fmla="*/ 560179 w 797749"/>
                <a:gd name="connsiteY18" fmla="*/ 625210 h 785840"/>
                <a:gd name="connsiteX19" fmla="*/ 655429 w 797749"/>
                <a:gd name="connsiteY19" fmla="*/ 618066 h 785840"/>
                <a:gd name="connsiteX20" fmla="*/ 626854 w 797749"/>
                <a:gd name="connsiteY20" fmla="*/ 477572 h 785840"/>
                <a:gd name="connsiteX21" fmla="*/ 507791 w 797749"/>
                <a:gd name="connsiteY21" fmla="*/ 310885 h 785840"/>
                <a:gd name="connsiteX22" fmla="*/ 326816 w 797749"/>
                <a:gd name="connsiteY22" fmla="*/ 175154 h 785840"/>
                <a:gd name="connsiteX23" fmla="*/ 193466 w 797749"/>
                <a:gd name="connsiteY23" fmla="*/ 127529 h 785840"/>
                <a:gd name="connsiteX24" fmla="*/ 170342 w 797749"/>
                <a:gd name="connsiteY24" fmla="*/ 125129 h 78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97749" h="785840">
                  <a:moveTo>
                    <a:pt x="141079" y="4150"/>
                  </a:moveTo>
                  <a:cubicBezTo>
                    <a:pt x="156954" y="3753"/>
                    <a:pt x="154572" y="-7335"/>
                    <a:pt x="193466" y="8466"/>
                  </a:cubicBezTo>
                  <a:cubicBezTo>
                    <a:pt x="232360" y="24267"/>
                    <a:pt x="315307" y="60854"/>
                    <a:pt x="374441" y="98954"/>
                  </a:cubicBezTo>
                  <a:cubicBezTo>
                    <a:pt x="433575" y="137054"/>
                    <a:pt x="493503" y="185472"/>
                    <a:pt x="548272" y="237066"/>
                  </a:cubicBezTo>
                  <a:cubicBezTo>
                    <a:pt x="603041" y="288660"/>
                    <a:pt x="662176" y="343032"/>
                    <a:pt x="703054" y="408516"/>
                  </a:cubicBezTo>
                  <a:cubicBezTo>
                    <a:pt x="743932" y="474000"/>
                    <a:pt x="783222" y="569250"/>
                    <a:pt x="793541" y="629972"/>
                  </a:cubicBezTo>
                  <a:cubicBezTo>
                    <a:pt x="803860" y="690694"/>
                    <a:pt x="795525" y="750622"/>
                    <a:pt x="764966" y="772847"/>
                  </a:cubicBezTo>
                  <a:cubicBezTo>
                    <a:pt x="734407" y="795072"/>
                    <a:pt x="678447" y="786737"/>
                    <a:pt x="610185" y="763322"/>
                  </a:cubicBezTo>
                  <a:cubicBezTo>
                    <a:pt x="541923" y="739907"/>
                    <a:pt x="429607" y="682757"/>
                    <a:pt x="355391" y="632354"/>
                  </a:cubicBezTo>
                  <a:cubicBezTo>
                    <a:pt x="281175" y="581951"/>
                    <a:pt x="221643" y="527975"/>
                    <a:pt x="164890" y="460903"/>
                  </a:cubicBezTo>
                  <a:cubicBezTo>
                    <a:pt x="108137" y="393831"/>
                    <a:pt x="39875" y="294216"/>
                    <a:pt x="14872" y="229922"/>
                  </a:cubicBezTo>
                  <a:cubicBezTo>
                    <a:pt x="-10131" y="165628"/>
                    <a:pt x="981" y="111654"/>
                    <a:pt x="14872" y="75141"/>
                  </a:cubicBezTo>
                  <a:cubicBezTo>
                    <a:pt x="28763" y="38629"/>
                    <a:pt x="77182" y="22679"/>
                    <a:pt x="98216" y="10847"/>
                  </a:cubicBezTo>
                  <a:cubicBezTo>
                    <a:pt x="119250" y="-985"/>
                    <a:pt x="125204" y="4547"/>
                    <a:pt x="141079" y="4150"/>
                  </a:cubicBezTo>
                  <a:close/>
                  <a:moveTo>
                    <a:pt x="170342" y="125129"/>
                  </a:moveTo>
                  <a:cubicBezTo>
                    <a:pt x="148371" y="126487"/>
                    <a:pt x="131256" y="139733"/>
                    <a:pt x="131554" y="170391"/>
                  </a:cubicBezTo>
                  <a:cubicBezTo>
                    <a:pt x="131951" y="211269"/>
                    <a:pt x="152191" y="308900"/>
                    <a:pt x="195847" y="372797"/>
                  </a:cubicBezTo>
                  <a:cubicBezTo>
                    <a:pt x="239503" y="436694"/>
                    <a:pt x="332769" y="511703"/>
                    <a:pt x="393491" y="553772"/>
                  </a:cubicBezTo>
                  <a:cubicBezTo>
                    <a:pt x="454213" y="595841"/>
                    <a:pt x="516523" y="614494"/>
                    <a:pt x="560179" y="625210"/>
                  </a:cubicBezTo>
                  <a:cubicBezTo>
                    <a:pt x="603835" y="635926"/>
                    <a:pt x="644317" y="642672"/>
                    <a:pt x="655429" y="618066"/>
                  </a:cubicBezTo>
                  <a:cubicBezTo>
                    <a:pt x="666542" y="593460"/>
                    <a:pt x="651460" y="528769"/>
                    <a:pt x="626854" y="477572"/>
                  </a:cubicBezTo>
                  <a:cubicBezTo>
                    <a:pt x="602248" y="426375"/>
                    <a:pt x="557797" y="361288"/>
                    <a:pt x="507791" y="310885"/>
                  </a:cubicBezTo>
                  <a:cubicBezTo>
                    <a:pt x="457785" y="260482"/>
                    <a:pt x="379203" y="205713"/>
                    <a:pt x="326816" y="175154"/>
                  </a:cubicBezTo>
                  <a:cubicBezTo>
                    <a:pt x="274429" y="144595"/>
                    <a:pt x="225216" y="135466"/>
                    <a:pt x="193466" y="127529"/>
                  </a:cubicBezTo>
                  <a:cubicBezTo>
                    <a:pt x="185529" y="125545"/>
                    <a:pt x="177666" y="124677"/>
                    <a:pt x="170342" y="125129"/>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任意多边形 97"/>
            <p:cNvSpPr>
              <a:spLocks noChangeAspect="1"/>
            </p:cNvSpPr>
            <p:nvPr/>
          </p:nvSpPr>
          <p:spPr>
            <a:xfrm>
              <a:off x="7128965" y="3709782"/>
              <a:ext cx="662168" cy="637492"/>
            </a:xfrm>
            <a:custGeom>
              <a:avLst/>
              <a:gdLst>
                <a:gd name="connsiteX0" fmla="*/ 3 w 527591"/>
                <a:gd name="connsiteY0" fmla="*/ 45379 h 509872"/>
                <a:gd name="connsiteX1" fmla="*/ 64296 w 527591"/>
                <a:gd name="connsiteY1" fmla="*/ 247785 h 509872"/>
                <a:gd name="connsiteX2" fmla="*/ 261940 w 527591"/>
                <a:gd name="connsiteY2" fmla="*/ 428760 h 509872"/>
                <a:gd name="connsiteX3" fmla="*/ 428628 w 527591"/>
                <a:gd name="connsiteY3" fmla="*/ 500198 h 509872"/>
                <a:gd name="connsiteX4" fmla="*/ 523878 w 527591"/>
                <a:gd name="connsiteY4" fmla="*/ 493054 h 509872"/>
                <a:gd name="connsiteX5" fmla="*/ 495303 w 527591"/>
                <a:gd name="connsiteY5" fmla="*/ 352560 h 509872"/>
                <a:gd name="connsiteX6" fmla="*/ 376240 w 527591"/>
                <a:gd name="connsiteY6" fmla="*/ 185873 h 509872"/>
                <a:gd name="connsiteX7" fmla="*/ 195265 w 527591"/>
                <a:gd name="connsiteY7" fmla="*/ 50142 h 509872"/>
                <a:gd name="connsiteX8" fmla="*/ 61915 w 527591"/>
                <a:gd name="connsiteY8" fmla="*/ 2517 h 509872"/>
                <a:gd name="connsiteX9" fmla="*/ 3 w 527591"/>
                <a:gd name="connsiteY9" fmla="*/ 45379 h 509872"/>
                <a:gd name="connsiteX0" fmla="*/ 3 w 527591"/>
                <a:gd name="connsiteY0" fmla="*/ 43382 h 507875"/>
                <a:gd name="connsiteX1" fmla="*/ 64296 w 527591"/>
                <a:gd name="connsiteY1" fmla="*/ 245788 h 507875"/>
                <a:gd name="connsiteX2" fmla="*/ 261940 w 527591"/>
                <a:gd name="connsiteY2" fmla="*/ 426763 h 507875"/>
                <a:gd name="connsiteX3" fmla="*/ 428628 w 527591"/>
                <a:gd name="connsiteY3" fmla="*/ 498201 h 507875"/>
                <a:gd name="connsiteX4" fmla="*/ 523878 w 527591"/>
                <a:gd name="connsiteY4" fmla="*/ 491057 h 507875"/>
                <a:gd name="connsiteX5" fmla="*/ 495303 w 527591"/>
                <a:gd name="connsiteY5" fmla="*/ 350563 h 507875"/>
                <a:gd name="connsiteX6" fmla="*/ 376240 w 527591"/>
                <a:gd name="connsiteY6" fmla="*/ 183876 h 507875"/>
                <a:gd name="connsiteX7" fmla="*/ 178597 w 527591"/>
                <a:gd name="connsiteY7" fmla="*/ 31477 h 507875"/>
                <a:gd name="connsiteX8" fmla="*/ 61915 w 527591"/>
                <a:gd name="connsiteY8" fmla="*/ 520 h 507875"/>
                <a:gd name="connsiteX9" fmla="*/ 3 w 527591"/>
                <a:gd name="connsiteY9" fmla="*/ 43382 h 507875"/>
                <a:gd name="connsiteX0" fmla="*/ 3 w 533886"/>
                <a:gd name="connsiteY0" fmla="*/ 43382 h 506444"/>
                <a:gd name="connsiteX1" fmla="*/ 64296 w 533886"/>
                <a:gd name="connsiteY1" fmla="*/ 245788 h 506444"/>
                <a:gd name="connsiteX2" fmla="*/ 261940 w 533886"/>
                <a:gd name="connsiteY2" fmla="*/ 426763 h 506444"/>
                <a:gd name="connsiteX3" fmla="*/ 428628 w 533886"/>
                <a:gd name="connsiteY3" fmla="*/ 498201 h 506444"/>
                <a:gd name="connsiteX4" fmla="*/ 523878 w 533886"/>
                <a:gd name="connsiteY4" fmla="*/ 491057 h 506444"/>
                <a:gd name="connsiteX5" fmla="*/ 514353 w 533886"/>
                <a:gd name="connsiteY5" fmla="*/ 374375 h 506444"/>
                <a:gd name="connsiteX6" fmla="*/ 376240 w 533886"/>
                <a:gd name="connsiteY6" fmla="*/ 183876 h 506444"/>
                <a:gd name="connsiteX7" fmla="*/ 178597 w 533886"/>
                <a:gd name="connsiteY7" fmla="*/ 31477 h 506444"/>
                <a:gd name="connsiteX8" fmla="*/ 61915 w 533886"/>
                <a:gd name="connsiteY8" fmla="*/ 520 h 506444"/>
                <a:gd name="connsiteX9" fmla="*/ 3 w 533886"/>
                <a:gd name="connsiteY9" fmla="*/ 43382 h 506444"/>
                <a:gd name="connsiteX0" fmla="*/ 1861 w 535744"/>
                <a:gd name="connsiteY0" fmla="*/ 43382 h 506444"/>
                <a:gd name="connsiteX1" fmla="*/ 39960 w 535744"/>
                <a:gd name="connsiteY1" fmla="*/ 200544 h 506444"/>
                <a:gd name="connsiteX2" fmla="*/ 263798 w 535744"/>
                <a:gd name="connsiteY2" fmla="*/ 426763 h 506444"/>
                <a:gd name="connsiteX3" fmla="*/ 430486 w 535744"/>
                <a:gd name="connsiteY3" fmla="*/ 498201 h 506444"/>
                <a:gd name="connsiteX4" fmla="*/ 525736 w 535744"/>
                <a:gd name="connsiteY4" fmla="*/ 491057 h 506444"/>
                <a:gd name="connsiteX5" fmla="*/ 516211 w 535744"/>
                <a:gd name="connsiteY5" fmla="*/ 374375 h 506444"/>
                <a:gd name="connsiteX6" fmla="*/ 378098 w 535744"/>
                <a:gd name="connsiteY6" fmla="*/ 183876 h 506444"/>
                <a:gd name="connsiteX7" fmla="*/ 180455 w 535744"/>
                <a:gd name="connsiteY7" fmla="*/ 31477 h 506444"/>
                <a:gd name="connsiteX8" fmla="*/ 63773 w 535744"/>
                <a:gd name="connsiteY8" fmla="*/ 520 h 506444"/>
                <a:gd name="connsiteX9" fmla="*/ 1861 w 535744"/>
                <a:gd name="connsiteY9" fmla="*/ 43382 h 506444"/>
                <a:gd name="connsiteX0" fmla="*/ 1861 w 534931"/>
                <a:gd name="connsiteY0" fmla="*/ 43382 h 514996"/>
                <a:gd name="connsiteX1" fmla="*/ 39960 w 534931"/>
                <a:gd name="connsiteY1" fmla="*/ 200544 h 514996"/>
                <a:gd name="connsiteX2" fmla="*/ 263798 w 534931"/>
                <a:gd name="connsiteY2" fmla="*/ 426763 h 514996"/>
                <a:gd name="connsiteX3" fmla="*/ 442392 w 534931"/>
                <a:gd name="connsiteY3" fmla="*/ 510108 h 514996"/>
                <a:gd name="connsiteX4" fmla="*/ 525736 w 534931"/>
                <a:gd name="connsiteY4" fmla="*/ 491057 h 514996"/>
                <a:gd name="connsiteX5" fmla="*/ 516211 w 534931"/>
                <a:gd name="connsiteY5" fmla="*/ 374375 h 514996"/>
                <a:gd name="connsiteX6" fmla="*/ 378098 w 534931"/>
                <a:gd name="connsiteY6" fmla="*/ 183876 h 514996"/>
                <a:gd name="connsiteX7" fmla="*/ 180455 w 534931"/>
                <a:gd name="connsiteY7" fmla="*/ 31477 h 514996"/>
                <a:gd name="connsiteX8" fmla="*/ 63773 w 534931"/>
                <a:gd name="connsiteY8" fmla="*/ 520 h 514996"/>
                <a:gd name="connsiteX9" fmla="*/ 1861 w 534931"/>
                <a:gd name="connsiteY9" fmla="*/ 43382 h 51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4931" h="514996">
                  <a:moveTo>
                    <a:pt x="1861" y="43382"/>
                  </a:moveTo>
                  <a:cubicBezTo>
                    <a:pt x="-2108" y="76719"/>
                    <a:pt x="-3696" y="136647"/>
                    <a:pt x="39960" y="200544"/>
                  </a:cubicBezTo>
                  <a:cubicBezTo>
                    <a:pt x="83616" y="264441"/>
                    <a:pt x="196726" y="375169"/>
                    <a:pt x="263798" y="426763"/>
                  </a:cubicBezTo>
                  <a:cubicBezTo>
                    <a:pt x="330870" y="478357"/>
                    <a:pt x="398736" y="499392"/>
                    <a:pt x="442392" y="510108"/>
                  </a:cubicBezTo>
                  <a:cubicBezTo>
                    <a:pt x="486048" y="520824"/>
                    <a:pt x="513433" y="513679"/>
                    <a:pt x="525736" y="491057"/>
                  </a:cubicBezTo>
                  <a:cubicBezTo>
                    <a:pt x="538039" y="468435"/>
                    <a:pt x="540817" y="425572"/>
                    <a:pt x="516211" y="374375"/>
                  </a:cubicBezTo>
                  <a:cubicBezTo>
                    <a:pt x="491605" y="323178"/>
                    <a:pt x="434057" y="241026"/>
                    <a:pt x="378098" y="183876"/>
                  </a:cubicBezTo>
                  <a:cubicBezTo>
                    <a:pt x="322139" y="126726"/>
                    <a:pt x="232842" y="62036"/>
                    <a:pt x="180455" y="31477"/>
                  </a:cubicBezTo>
                  <a:cubicBezTo>
                    <a:pt x="128068" y="918"/>
                    <a:pt x="93539" y="-1464"/>
                    <a:pt x="63773" y="520"/>
                  </a:cubicBezTo>
                  <a:cubicBezTo>
                    <a:pt x="34007" y="2504"/>
                    <a:pt x="5830" y="10045"/>
                    <a:pt x="1861" y="43382"/>
                  </a:cubicBezTo>
                  <a:close/>
                </a:path>
              </a:pathLst>
            </a:custGeom>
            <a:solidFill>
              <a:srgbClr val="DE0000"/>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任意多边形 98"/>
            <p:cNvSpPr>
              <a:spLocks/>
            </p:cNvSpPr>
            <p:nvPr/>
          </p:nvSpPr>
          <p:spPr>
            <a:xfrm rot="300000">
              <a:off x="6993269" y="3758817"/>
              <a:ext cx="876524" cy="717178"/>
            </a:xfrm>
            <a:custGeom>
              <a:avLst/>
              <a:gdLst>
                <a:gd name="connsiteX0" fmla="*/ 81993 w 638523"/>
                <a:gd name="connsiteY0" fmla="*/ 276515 h 653849"/>
                <a:gd name="connsiteX1" fmla="*/ 222487 w 638523"/>
                <a:gd name="connsiteY1" fmla="*/ 455108 h 653849"/>
                <a:gd name="connsiteX2" fmla="*/ 460612 w 638523"/>
                <a:gd name="connsiteY2" fmla="*/ 636083 h 653849"/>
                <a:gd name="connsiteX3" fmla="*/ 636824 w 638523"/>
                <a:gd name="connsiteY3" fmla="*/ 638465 h 653849"/>
                <a:gd name="connsiteX4" fmla="*/ 539193 w 638523"/>
                <a:gd name="connsiteY4" fmla="*/ 559883 h 653849"/>
                <a:gd name="connsiteX5" fmla="*/ 365362 w 638523"/>
                <a:gd name="connsiteY5" fmla="*/ 457490 h 653849"/>
                <a:gd name="connsiteX6" fmla="*/ 151049 w 638523"/>
                <a:gd name="connsiteY6" fmla="*/ 257465 h 653849"/>
                <a:gd name="connsiteX7" fmla="*/ 39131 w 638523"/>
                <a:gd name="connsiteY7" fmla="*/ 102683 h 653849"/>
                <a:gd name="connsiteX8" fmla="*/ 8174 w 638523"/>
                <a:gd name="connsiteY8" fmla="*/ 290 h 653849"/>
                <a:gd name="connsiteX9" fmla="*/ 8174 w 638523"/>
                <a:gd name="connsiteY9" fmla="*/ 133640 h 653849"/>
                <a:gd name="connsiteX10" fmla="*/ 81993 w 638523"/>
                <a:gd name="connsiteY10" fmla="*/ 276515 h 653849"/>
                <a:gd name="connsiteX0" fmla="*/ 81993 w 638611"/>
                <a:gd name="connsiteY0" fmla="*/ 276515 h 643146"/>
                <a:gd name="connsiteX1" fmla="*/ 222487 w 638611"/>
                <a:gd name="connsiteY1" fmla="*/ 455108 h 643146"/>
                <a:gd name="connsiteX2" fmla="*/ 458231 w 638611"/>
                <a:gd name="connsiteY2" fmla="*/ 614652 h 643146"/>
                <a:gd name="connsiteX3" fmla="*/ 636824 w 638611"/>
                <a:gd name="connsiteY3" fmla="*/ 638465 h 643146"/>
                <a:gd name="connsiteX4" fmla="*/ 539193 w 638611"/>
                <a:gd name="connsiteY4" fmla="*/ 559883 h 643146"/>
                <a:gd name="connsiteX5" fmla="*/ 365362 w 638611"/>
                <a:gd name="connsiteY5" fmla="*/ 457490 h 643146"/>
                <a:gd name="connsiteX6" fmla="*/ 151049 w 638611"/>
                <a:gd name="connsiteY6" fmla="*/ 257465 h 643146"/>
                <a:gd name="connsiteX7" fmla="*/ 39131 w 638611"/>
                <a:gd name="connsiteY7" fmla="*/ 102683 h 643146"/>
                <a:gd name="connsiteX8" fmla="*/ 8174 w 638611"/>
                <a:gd name="connsiteY8" fmla="*/ 290 h 643146"/>
                <a:gd name="connsiteX9" fmla="*/ 8174 w 638611"/>
                <a:gd name="connsiteY9" fmla="*/ 133640 h 643146"/>
                <a:gd name="connsiteX10" fmla="*/ 81993 w 638611"/>
                <a:gd name="connsiteY10" fmla="*/ 276515 h 643146"/>
                <a:gd name="connsiteX0" fmla="*/ 81993 w 638611"/>
                <a:gd name="connsiteY0" fmla="*/ 276515 h 643230"/>
                <a:gd name="connsiteX1" fmla="*/ 210581 w 638611"/>
                <a:gd name="connsiteY1" fmla="*/ 452727 h 643230"/>
                <a:gd name="connsiteX2" fmla="*/ 458231 w 638611"/>
                <a:gd name="connsiteY2" fmla="*/ 614652 h 643230"/>
                <a:gd name="connsiteX3" fmla="*/ 636824 w 638611"/>
                <a:gd name="connsiteY3" fmla="*/ 638465 h 643230"/>
                <a:gd name="connsiteX4" fmla="*/ 539193 w 638611"/>
                <a:gd name="connsiteY4" fmla="*/ 559883 h 643230"/>
                <a:gd name="connsiteX5" fmla="*/ 365362 w 638611"/>
                <a:gd name="connsiteY5" fmla="*/ 457490 h 643230"/>
                <a:gd name="connsiteX6" fmla="*/ 151049 w 638611"/>
                <a:gd name="connsiteY6" fmla="*/ 257465 h 643230"/>
                <a:gd name="connsiteX7" fmla="*/ 39131 w 638611"/>
                <a:gd name="connsiteY7" fmla="*/ 102683 h 643230"/>
                <a:gd name="connsiteX8" fmla="*/ 8174 w 638611"/>
                <a:gd name="connsiteY8" fmla="*/ 290 h 643230"/>
                <a:gd name="connsiteX9" fmla="*/ 8174 w 638611"/>
                <a:gd name="connsiteY9" fmla="*/ 133640 h 643230"/>
                <a:gd name="connsiteX10" fmla="*/ 81993 w 638611"/>
                <a:gd name="connsiteY10" fmla="*/ 276515 h 643230"/>
                <a:gd name="connsiteX0" fmla="*/ 62774 w 636061"/>
                <a:gd name="connsiteY0" fmla="*/ 269371 h 643230"/>
                <a:gd name="connsiteX1" fmla="*/ 208031 w 636061"/>
                <a:gd name="connsiteY1" fmla="*/ 452727 h 643230"/>
                <a:gd name="connsiteX2" fmla="*/ 455681 w 636061"/>
                <a:gd name="connsiteY2" fmla="*/ 614652 h 643230"/>
                <a:gd name="connsiteX3" fmla="*/ 634274 w 636061"/>
                <a:gd name="connsiteY3" fmla="*/ 638465 h 643230"/>
                <a:gd name="connsiteX4" fmla="*/ 536643 w 636061"/>
                <a:gd name="connsiteY4" fmla="*/ 559883 h 643230"/>
                <a:gd name="connsiteX5" fmla="*/ 362812 w 636061"/>
                <a:gd name="connsiteY5" fmla="*/ 457490 h 643230"/>
                <a:gd name="connsiteX6" fmla="*/ 148499 w 636061"/>
                <a:gd name="connsiteY6" fmla="*/ 257465 h 643230"/>
                <a:gd name="connsiteX7" fmla="*/ 36581 w 636061"/>
                <a:gd name="connsiteY7" fmla="*/ 102683 h 643230"/>
                <a:gd name="connsiteX8" fmla="*/ 5624 w 636061"/>
                <a:gd name="connsiteY8" fmla="*/ 290 h 643230"/>
                <a:gd name="connsiteX9" fmla="*/ 5624 w 636061"/>
                <a:gd name="connsiteY9" fmla="*/ 133640 h 643230"/>
                <a:gd name="connsiteX10" fmla="*/ 62774 w 636061"/>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45796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71 h 643230"/>
                <a:gd name="connsiteX1" fmla="*/ 217246 w 645276"/>
                <a:gd name="connsiteY1" fmla="*/ 452727 h 643230"/>
                <a:gd name="connsiteX2" fmla="*/ 464896 w 645276"/>
                <a:gd name="connsiteY2" fmla="*/ 614652 h 643230"/>
                <a:gd name="connsiteX3" fmla="*/ 643489 w 645276"/>
                <a:gd name="connsiteY3" fmla="*/ 638465 h 643230"/>
                <a:gd name="connsiteX4" fmla="*/ 545858 w 645276"/>
                <a:gd name="connsiteY4" fmla="*/ 559883 h 643230"/>
                <a:gd name="connsiteX5" fmla="*/ 372027 w 645276"/>
                <a:gd name="connsiteY5" fmla="*/ 457490 h 643230"/>
                <a:gd name="connsiteX6" fmla="*/ 157714 w 645276"/>
                <a:gd name="connsiteY6" fmla="*/ 257465 h 643230"/>
                <a:gd name="connsiteX7" fmla="*/ 60084 w 645276"/>
                <a:gd name="connsiteY7" fmla="*/ 102683 h 643230"/>
                <a:gd name="connsiteX8" fmla="*/ 14839 w 645276"/>
                <a:gd name="connsiteY8" fmla="*/ 290 h 643230"/>
                <a:gd name="connsiteX9" fmla="*/ 2933 w 645276"/>
                <a:gd name="connsiteY9" fmla="*/ 133640 h 643230"/>
                <a:gd name="connsiteX10" fmla="*/ 71989 w 645276"/>
                <a:gd name="connsiteY10" fmla="*/ 269371 h 643230"/>
                <a:gd name="connsiteX0" fmla="*/ 71989 w 645276"/>
                <a:gd name="connsiteY0" fmla="*/ 269363 h 643222"/>
                <a:gd name="connsiteX1" fmla="*/ 217246 w 645276"/>
                <a:gd name="connsiteY1" fmla="*/ 452719 h 643222"/>
                <a:gd name="connsiteX2" fmla="*/ 464896 w 645276"/>
                <a:gd name="connsiteY2" fmla="*/ 614644 h 643222"/>
                <a:gd name="connsiteX3" fmla="*/ 643489 w 645276"/>
                <a:gd name="connsiteY3" fmla="*/ 638457 h 643222"/>
                <a:gd name="connsiteX4" fmla="*/ 545858 w 645276"/>
                <a:gd name="connsiteY4" fmla="*/ 559875 h 643222"/>
                <a:gd name="connsiteX5" fmla="*/ 372027 w 645276"/>
                <a:gd name="connsiteY5" fmla="*/ 457482 h 643222"/>
                <a:gd name="connsiteX6" fmla="*/ 150570 w 645276"/>
                <a:gd name="connsiteY6" fmla="*/ 243170 h 643222"/>
                <a:gd name="connsiteX7" fmla="*/ 60084 w 645276"/>
                <a:gd name="connsiteY7" fmla="*/ 102675 h 643222"/>
                <a:gd name="connsiteX8" fmla="*/ 14839 w 645276"/>
                <a:gd name="connsiteY8" fmla="*/ 282 h 643222"/>
                <a:gd name="connsiteX9" fmla="*/ 2933 w 645276"/>
                <a:gd name="connsiteY9" fmla="*/ 133632 h 643222"/>
                <a:gd name="connsiteX10" fmla="*/ 71989 w 645276"/>
                <a:gd name="connsiteY10" fmla="*/ 269363 h 643222"/>
                <a:gd name="connsiteX0" fmla="*/ 71989 w 645368"/>
                <a:gd name="connsiteY0" fmla="*/ 269363 h 643222"/>
                <a:gd name="connsiteX1" fmla="*/ 217246 w 645368"/>
                <a:gd name="connsiteY1" fmla="*/ 452719 h 643222"/>
                <a:gd name="connsiteX2" fmla="*/ 464896 w 645368"/>
                <a:gd name="connsiteY2" fmla="*/ 614644 h 643222"/>
                <a:gd name="connsiteX3" fmla="*/ 643489 w 645368"/>
                <a:gd name="connsiteY3" fmla="*/ 638457 h 643222"/>
                <a:gd name="connsiteX4" fmla="*/ 545858 w 645368"/>
                <a:gd name="connsiteY4" fmla="*/ 559875 h 643222"/>
                <a:gd name="connsiteX5" fmla="*/ 348215 w 645368"/>
                <a:gd name="connsiteY5" fmla="*/ 445576 h 643222"/>
                <a:gd name="connsiteX6" fmla="*/ 150570 w 645368"/>
                <a:gd name="connsiteY6" fmla="*/ 243170 h 643222"/>
                <a:gd name="connsiteX7" fmla="*/ 60084 w 645368"/>
                <a:gd name="connsiteY7" fmla="*/ 102675 h 643222"/>
                <a:gd name="connsiteX8" fmla="*/ 14839 w 645368"/>
                <a:gd name="connsiteY8" fmla="*/ 282 h 643222"/>
                <a:gd name="connsiteX9" fmla="*/ 2933 w 645368"/>
                <a:gd name="connsiteY9" fmla="*/ 133632 h 643222"/>
                <a:gd name="connsiteX10" fmla="*/ 71989 w 645368"/>
                <a:gd name="connsiteY10" fmla="*/ 269363 h 643222"/>
                <a:gd name="connsiteX0" fmla="*/ 71989 w 647232"/>
                <a:gd name="connsiteY0" fmla="*/ 269363 h 642517"/>
                <a:gd name="connsiteX1" fmla="*/ 217246 w 647232"/>
                <a:gd name="connsiteY1" fmla="*/ 452719 h 642517"/>
                <a:gd name="connsiteX2" fmla="*/ 464896 w 647232"/>
                <a:gd name="connsiteY2" fmla="*/ 614644 h 642517"/>
                <a:gd name="connsiteX3" fmla="*/ 643489 w 647232"/>
                <a:gd name="connsiteY3" fmla="*/ 638457 h 642517"/>
                <a:gd name="connsiteX4" fmla="*/ 567290 w 647232"/>
                <a:gd name="connsiteY4" fmla="*/ 569400 h 642517"/>
                <a:gd name="connsiteX5" fmla="*/ 348215 w 647232"/>
                <a:gd name="connsiteY5" fmla="*/ 445576 h 642517"/>
                <a:gd name="connsiteX6" fmla="*/ 150570 w 647232"/>
                <a:gd name="connsiteY6" fmla="*/ 243170 h 642517"/>
                <a:gd name="connsiteX7" fmla="*/ 60084 w 647232"/>
                <a:gd name="connsiteY7" fmla="*/ 102675 h 642517"/>
                <a:gd name="connsiteX8" fmla="*/ 14839 w 647232"/>
                <a:gd name="connsiteY8" fmla="*/ 282 h 642517"/>
                <a:gd name="connsiteX9" fmla="*/ 2933 w 647232"/>
                <a:gd name="connsiteY9" fmla="*/ 133632 h 642517"/>
                <a:gd name="connsiteX10" fmla="*/ 71989 w 647232"/>
                <a:gd name="connsiteY10" fmla="*/ 269363 h 642517"/>
                <a:gd name="connsiteX0" fmla="*/ 71989 w 646476"/>
                <a:gd name="connsiteY0" fmla="*/ 269363 h 649032"/>
                <a:gd name="connsiteX1" fmla="*/ 217246 w 646476"/>
                <a:gd name="connsiteY1" fmla="*/ 452719 h 649032"/>
                <a:gd name="connsiteX2" fmla="*/ 479183 w 646476"/>
                <a:gd name="connsiteY2" fmla="*/ 628931 h 649032"/>
                <a:gd name="connsiteX3" fmla="*/ 643489 w 646476"/>
                <a:gd name="connsiteY3" fmla="*/ 638457 h 649032"/>
                <a:gd name="connsiteX4" fmla="*/ 567290 w 646476"/>
                <a:gd name="connsiteY4" fmla="*/ 569400 h 649032"/>
                <a:gd name="connsiteX5" fmla="*/ 348215 w 646476"/>
                <a:gd name="connsiteY5" fmla="*/ 445576 h 649032"/>
                <a:gd name="connsiteX6" fmla="*/ 150570 w 646476"/>
                <a:gd name="connsiteY6" fmla="*/ 243170 h 649032"/>
                <a:gd name="connsiteX7" fmla="*/ 60084 w 646476"/>
                <a:gd name="connsiteY7" fmla="*/ 102675 h 649032"/>
                <a:gd name="connsiteX8" fmla="*/ 14839 w 646476"/>
                <a:gd name="connsiteY8" fmla="*/ 282 h 649032"/>
                <a:gd name="connsiteX9" fmla="*/ 2933 w 646476"/>
                <a:gd name="connsiteY9" fmla="*/ 133632 h 649032"/>
                <a:gd name="connsiteX10" fmla="*/ 71989 w 646476"/>
                <a:gd name="connsiteY10" fmla="*/ 269363 h 649032"/>
                <a:gd name="connsiteX0" fmla="*/ 71989 w 648757"/>
                <a:gd name="connsiteY0" fmla="*/ 269363 h 641807"/>
                <a:gd name="connsiteX1" fmla="*/ 217246 w 648757"/>
                <a:gd name="connsiteY1" fmla="*/ 452719 h 641807"/>
                <a:gd name="connsiteX2" fmla="*/ 479183 w 648757"/>
                <a:gd name="connsiteY2" fmla="*/ 628931 h 641807"/>
                <a:gd name="connsiteX3" fmla="*/ 645871 w 648757"/>
                <a:gd name="connsiteY3" fmla="*/ 621788 h 641807"/>
                <a:gd name="connsiteX4" fmla="*/ 567290 w 648757"/>
                <a:gd name="connsiteY4" fmla="*/ 569400 h 641807"/>
                <a:gd name="connsiteX5" fmla="*/ 348215 w 648757"/>
                <a:gd name="connsiteY5" fmla="*/ 445576 h 641807"/>
                <a:gd name="connsiteX6" fmla="*/ 150570 w 648757"/>
                <a:gd name="connsiteY6" fmla="*/ 243170 h 641807"/>
                <a:gd name="connsiteX7" fmla="*/ 60084 w 648757"/>
                <a:gd name="connsiteY7" fmla="*/ 102675 h 641807"/>
                <a:gd name="connsiteX8" fmla="*/ 14839 w 648757"/>
                <a:gd name="connsiteY8" fmla="*/ 282 h 641807"/>
                <a:gd name="connsiteX9" fmla="*/ 2933 w 648757"/>
                <a:gd name="connsiteY9" fmla="*/ 133632 h 641807"/>
                <a:gd name="connsiteX10" fmla="*/ 71989 w 648757"/>
                <a:gd name="connsiteY10" fmla="*/ 269363 h 641807"/>
                <a:gd name="connsiteX0" fmla="*/ 71989 w 657935"/>
                <a:gd name="connsiteY0" fmla="*/ 269363 h 650375"/>
                <a:gd name="connsiteX1" fmla="*/ 217246 w 657935"/>
                <a:gd name="connsiteY1" fmla="*/ 452719 h 650375"/>
                <a:gd name="connsiteX2" fmla="*/ 479183 w 657935"/>
                <a:gd name="connsiteY2" fmla="*/ 628931 h 650375"/>
                <a:gd name="connsiteX3" fmla="*/ 655396 w 657935"/>
                <a:gd name="connsiteY3" fmla="*/ 640838 h 650375"/>
                <a:gd name="connsiteX4" fmla="*/ 567290 w 657935"/>
                <a:gd name="connsiteY4" fmla="*/ 569400 h 650375"/>
                <a:gd name="connsiteX5" fmla="*/ 348215 w 657935"/>
                <a:gd name="connsiteY5" fmla="*/ 445576 h 650375"/>
                <a:gd name="connsiteX6" fmla="*/ 150570 w 657935"/>
                <a:gd name="connsiteY6" fmla="*/ 243170 h 650375"/>
                <a:gd name="connsiteX7" fmla="*/ 60084 w 657935"/>
                <a:gd name="connsiteY7" fmla="*/ 102675 h 650375"/>
                <a:gd name="connsiteX8" fmla="*/ 14839 w 657935"/>
                <a:gd name="connsiteY8" fmla="*/ 282 h 650375"/>
                <a:gd name="connsiteX9" fmla="*/ 2933 w 657935"/>
                <a:gd name="connsiteY9" fmla="*/ 133632 h 650375"/>
                <a:gd name="connsiteX10" fmla="*/ 71989 w 657935"/>
                <a:gd name="connsiteY10" fmla="*/ 269363 h 650375"/>
                <a:gd name="connsiteX0" fmla="*/ 71989 w 658854"/>
                <a:gd name="connsiteY0" fmla="*/ 269363 h 650070"/>
                <a:gd name="connsiteX1" fmla="*/ 217246 w 658854"/>
                <a:gd name="connsiteY1" fmla="*/ 452719 h 650070"/>
                <a:gd name="connsiteX2" fmla="*/ 479183 w 658854"/>
                <a:gd name="connsiteY2" fmla="*/ 628931 h 650070"/>
                <a:gd name="connsiteX3" fmla="*/ 655396 w 658854"/>
                <a:gd name="connsiteY3" fmla="*/ 640838 h 650070"/>
                <a:gd name="connsiteX4" fmla="*/ 576815 w 658854"/>
                <a:gd name="connsiteY4" fmla="*/ 574163 h 650070"/>
                <a:gd name="connsiteX5" fmla="*/ 348215 w 658854"/>
                <a:gd name="connsiteY5" fmla="*/ 445576 h 650070"/>
                <a:gd name="connsiteX6" fmla="*/ 150570 w 658854"/>
                <a:gd name="connsiteY6" fmla="*/ 243170 h 650070"/>
                <a:gd name="connsiteX7" fmla="*/ 60084 w 658854"/>
                <a:gd name="connsiteY7" fmla="*/ 102675 h 650070"/>
                <a:gd name="connsiteX8" fmla="*/ 14839 w 658854"/>
                <a:gd name="connsiteY8" fmla="*/ 282 h 650070"/>
                <a:gd name="connsiteX9" fmla="*/ 2933 w 658854"/>
                <a:gd name="connsiteY9" fmla="*/ 133632 h 650070"/>
                <a:gd name="connsiteX10" fmla="*/ 71989 w 658854"/>
                <a:gd name="connsiteY10" fmla="*/ 269363 h 650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8854" h="650070">
                  <a:moveTo>
                    <a:pt x="71989" y="269363"/>
                  </a:moveTo>
                  <a:cubicBezTo>
                    <a:pt x="107708" y="322544"/>
                    <a:pt x="149380" y="392791"/>
                    <a:pt x="217246" y="452719"/>
                  </a:cubicBezTo>
                  <a:cubicBezTo>
                    <a:pt x="285112" y="512647"/>
                    <a:pt x="406158" y="597578"/>
                    <a:pt x="479183" y="628931"/>
                  </a:cubicBezTo>
                  <a:cubicBezTo>
                    <a:pt x="552208" y="660284"/>
                    <a:pt x="639124" y="649966"/>
                    <a:pt x="655396" y="640838"/>
                  </a:cubicBezTo>
                  <a:cubicBezTo>
                    <a:pt x="671668" y="631710"/>
                    <a:pt x="628012" y="606707"/>
                    <a:pt x="576815" y="574163"/>
                  </a:cubicBezTo>
                  <a:cubicBezTo>
                    <a:pt x="525618" y="541619"/>
                    <a:pt x="419256" y="500741"/>
                    <a:pt x="348215" y="445576"/>
                  </a:cubicBezTo>
                  <a:cubicBezTo>
                    <a:pt x="277174" y="390411"/>
                    <a:pt x="198592" y="300320"/>
                    <a:pt x="150570" y="243170"/>
                  </a:cubicBezTo>
                  <a:cubicBezTo>
                    <a:pt x="102548" y="186020"/>
                    <a:pt x="82706" y="143156"/>
                    <a:pt x="60084" y="102675"/>
                  </a:cubicBezTo>
                  <a:cubicBezTo>
                    <a:pt x="37462" y="62194"/>
                    <a:pt x="19998" y="-4877"/>
                    <a:pt x="14839" y="282"/>
                  </a:cubicBezTo>
                  <a:cubicBezTo>
                    <a:pt x="9680" y="5441"/>
                    <a:pt x="-6592" y="88785"/>
                    <a:pt x="2933" y="133632"/>
                  </a:cubicBezTo>
                  <a:cubicBezTo>
                    <a:pt x="12458" y="178479"/>
                    <a:pt x="36270" y="216182"/>
                    <a:pt x="71989" y="269363"/>
                  </a:cubicBezTo>
                  <a:close/>
                </a:path>
              </a:pathLst>
            </a:custGeom>
            <a:solidFill>
              <a:schemeClr val="bg1"/>
            </a:solidFill>
            <a:ln>
              <a:noFill/>
            </a:ln>
            <a:effectLst>
              <a:softEdge rad="1778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0" name="副标题 2"/>
          <p:cNvSpPr txBox="1">
            <a:spLocks/>
          </p:cNvSpPr>
          <p:nvPr/>
        </p:nvSpPr>
        <p:spPr bwMode="auto">
          <a:xfrm>
            <a:off x="8221457" y="2320719"/>
            <a:ext cx="1281112" cy="2919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lgn="ctr" eaLnBrk="1" hangingPunct="1">
              <a:lnSpc>
                <a:spcPts val="3000"/>
              </a:lnSpc>
              <a:spcBef>
                <a:spcPct val="0"/>
              </a:spcBef>
              <a:buFontTx/>
              <a:buNone/>
              <a:defRPr/>
            </a:pPr>
            <a:r>
              <a:rPr lang="en-US" altLang="zh-CN" sz="2400" dirty="0">
                <a:solidFill>
                  <a:srgbClr val="000000"/>
                </a:solidFill>
                <a:effectLst>
                  <a:outerShdw blurRad="38100" dist="38100" dir="2700000" algn="tl">
                    <a:srgbClr val="C0C0C0"/>
                  </a:outerShdw>
                </a:effectLst>
                <a:ea typeface="方正姚体" panose="02010601030101010101" pitchFamily="2" charset="-122"/>
              </a:rPr>
              <a:t>↑</a:t>
            </a:r>
          </a:p>
          <a:p>
            <a:pPr algn="ctr" eaLnBrk="1" hangingPunct="1">
              <a:lnSpc>
                <a:spcPts val="3000"/>
              </a:lnSpc>
              <a:spcBef>
                <a:spcPct val="0"/>
              </a:spcBef>
              <a:buFontTx/>
              <a:buNone/>
              <a:defRPr/>
            </a:pPr>
            <a:r>
              <a:rPr lang="zh-CN" altLang="en-US" sz="2400" dirty="0">
                <a:solidFill>
                  <a:srgbClr val="000000"/>
                </a:solidFill>
                <a:effectLst>
                  <a:outerShdw blurRad="38100" dist="38100" dir="2700000" algn="tl">
                    <a:srgbClr val="C0C0C0"/>
                  </a:outerShdw>
                </a:effectLst>
                <a:ea typeface="方正姚体" panose="02010601030101010101" pitchFamily="2" charset="-122"/>
              </a:rPr>
              <a:t>异常</a:t>
            </a:r>
            <a:endParaRPr lang="en-US" altLang="zh-CN" sz="2400" dirty="0">
              <a:solidFill>
                <a:srgbClr val="000000"/>
              </a:solidFill>
              <a:effectLst>
                <a:outerShdw blurRad="38100" dist="38100" dir="2700000" algn="tl">
                  <a:srgbClr val="C0C0C0"/>
                </a:outerShdw>
              </a:effectLst>
              <a:ea typeface="方正姚体" panose="02010601030101010101" pitchFamily="2" charset="-122"/>
            </a:endParaRPr>
          </a:p>
          <a:p>
            <a:pPr algn="ctr" eaLnBrk="1" hangingPunct="1">
              <a:lnSpc>
                <a:spcPts val="3000"/>
              </a:lnSpc>
              <a:spcBef>
                <a:spcPct val="0"/>
              </a:spcBef>
              <a:buFontTx/>
              <a:buNone/>
              <a:defRPr/>
            </a:pPr>
            <a:r>
              <a:rPr lang="en-US" altLang="zh-CN" sz="2400" dirty="0">
                <a:solidFill>
                  <a:srgbClr val="000000"/>
                </a:solidFill>
                <a:effectLst>
                  <a:outerShdw blurRad="38100" dist="38100" dir="2700000" algn="tl">
                    <a:srgbClr val="C0C0C0"/>
                  </a:outerShdw>
                </a:effectLst>
                <a:ea typeface="方正姚体" panose="02010601030101010101" pitchFamily="2" charset="-122"/>
              </a:rPr>
              <a:t>↑</a:t>
            </a:r>
          </a:p>
          <a:p>
            <a:pPr algn="ctr" eaLnBrk="1" hangingPunct="1">
              <a:lnSpc>
                <a:spcPts val="3000"/>
              </a:lnSpc>
              <a:spcBef>
                <a:spcPct val="0"/>
              </a:spcBef>
              <a:buFontTx/>
              <a:buNone/>
              <a:defRPr/>
            </a:pPr>
            <a:r>
              <a:rPr lang="zh-CN" altLang="en-US" sz="2400" dirty="0">
                <a:solidFill>
                  <a:srgbClr val="FF0000"/>
                </a:solidFill>
                <a:effectLst>
                  <a:outerShdw blurRad="38100" dist="38100" dir="2700000" algn="tl">
                    <a:srgbClr val="C0C0C0"/>
                  </a:outerShdw>
                </a:effectLst>
                <a:ea typeface="方正姚体" panose="02010601030101010101" pitchFamily="2" charset="-122"/>
              </a:rPr>
              <a:t>缬氨酸</a:t>
            </a:r>
            <a:endParaRPr lang="en-US" altLang="zh-CN" sz="2400" dirty="0">
              <a:solidFill>
                <a:srgbClr val="FF0000"/>
              </a:solidFill>
              <a:effectLst>
                <a:outerShdw blurRad="38100" dist="38100" dir="2700000" algn="tl">
                  <a:srgbClr val="C0C0C0"/>
                </a:outerShdw>
              </a:effectLst>
              <a:ea typeface="方正姚体" panose="02010601030101010101" pitchFamily="2" charset="-122"/>
            </a:endParaRPr>
          </a:p>
          <a:p>
            <a:pPr algn="ctr" eaLnBrk="1" hangingPunct="1">
              <a:lnSpc>
                <a:spcPts val="3000"/>
              </a:lnSpc>
              <a:spcBef>
                <a:spcPct val="0"/>
              </a:spcBef>
              <a:buFontTx/>
              <a:buNone/>
              <a:defRPr/>
            </a:pPr>
            <a:r>
              <a:rPr lang="en-US" altLang="zh-CN" sz="2400" dirty="0">
                <a:solidFill>
                  <a:srgbClr val="000000"/>
                </a:solidFill>
                <a:effectLst>
                  <a:outerShdw blurRad="38100" dist="38100" dir="2700000" algn="tl">
                    <a:srgbClr val="C0C0C0"/>
                  </a:outerShdw>
                </a:effectLst>
                <a:ea typeface="方正姚体" panose="02010601030101010101" pitchFamily="2" charset="-122"/>
              </a:rPr>
              <a:t>↑</a:t>
            </a:r>
          </a:p>
          <a:p>
            <a:pPr algn="ctr" eaLnBrk="1" hangingPunct="1">
              <a:lnSpc>
                <a:spcPts val="3000"/>
              </a:lnSpc>
              <a:spcBef>
                <a:spcPct val="0"/>
              </a:spcBef>
              <a:buFontTx/>
              <a:buNone/>
              <a:defRPr/>
            </a:pPr>
            <a:r>
              <a:rPr lang="en-US" altLang="zh-CN" sz="2400" dirty="0">
                <a:solidFill>
                  <a:srgbClr val="000000"/>
                </a:solidFill>
                <a:effectLst>
                  <a:outerShdw blurRad="38100" dist="38100" dir="2700000" algn="tl">
                    <a:srgbClr val="C0C0C0"/>
                  </a:outerShdw>
                </a:effectLst>
                <a:ea typeface="方正姚体" panose="02010601030101010101" pitchFamily="2" charset="-122"/>
              </a:rPr>
              <a:t>G  </a:t>
            </a:r>
            <a:r>
              <a:rPr lang="en-US" altLang="zh-CN" sz="2400" dirty="0">
                <a:solidFill>
                  <a:srgbClr val="FF0000"/>
                </a:solidFill>
                <a:effectLst>
                  <a:outerShdw blurRad="38100" dist="38100" dir="2700000" algn="tl">
                    <a:srgbClr val="C0C0C0"/>
                  </a:outerShdw>
                </a:effectLst>
                <a:ea typeface="方正姚体" panose="02010601030101010101" pitchFamily="2" charset="-122"/>
              </a:rPr>
              <a:t>U</a:t>
            </a:r>
            <a:r>
              <a:rPr lang="en-US" altLang="zh-CN" sz="2400" dirty="0">
                <a:solidFill>
                  <a:srgbClr val="000000"/>
                </a:solidFill>
                <a:effectLst>
                  <a:outerShdw blurRad="38100" dist="38100" dir="2700000" algn="tl">
                    <a:srgbClr val="C0C0C0"/>
                  </a:outerShdw>
                </a:effectLst>
                <a:ea typeface="方正姚体" panose="02010601030101010101" pitchFamily="2" charset="-122"/>
              </a:rPr>
              <a:t>  A</a:t>
            </a:r>
          </a:p>
          <a:p>
            <a:pPr algn="ctr" eaLnBrk="1" hangingPunct="1">
              <a:lnSpc>
                <a:spcPts val="3000"/>
              </a:lnSpc>
              <a:spcBef>
                <a:spcPct val="0"/>
              </a:spcBef>
              <a:buFontTx/>
              <a:buNone/>
              <a:defRPr/>
            </a:pPr>
            <a:r>
              <a:rPr lang="en-US" altLang="zh-CN" sz="2400" dirty="0">
                <a:solidFill>
                  <a:srgbClr val="000000"/>
                </a:solidFill>
                <a:effectLst>
                  <a:outerShdw blurRad="38100" dist="38100" dir="2700000" algn="tl">
                    <a:srgbClr val="C0C0C0"/>
                  </a:outerShdw>
                </a:effectLst>
                <a:ea typeface="方正姚体" panose="02010601030101010101" pitchFamily="2" charset="-122"/>
              </a:rPr>
              <a:t>↑</a:t>
            </a:r>
            <a:endParaRPr lang="zh-CN" altLang="en-US" sz="2400" dirty="0">
              <a:solidFill>
                <a:srgbClr val="000000"/>
              </a:solidFill>
              <a:effectLst>
                <a:outerShdw blurRad="38100" dist="38100" dir="2700000" algn="tl">
                  <a:srgbClr val="C0C0C0"/>
                </a:outerShdw>
              </a:effectLst>
              <a:ea typeface="方正姚体" panose="02010601030101010101" pitchFamily="2" charset="-122"/>
            </a:endParaRPr>
          </a:p>
        </p:txBody>
      </p:sp>
      <p:sp>
        <p:nvSpPr>
          <p:cNvPr id="101" name="副标题 2"/>
          <p:cNvSpPr txBox="1">
            <a:spLocks/>
          </p:cNvSpPr>
          <p:nvPr/>
        </p:nvSpPr>
        <p:spPr bwMode="auto">
          <a:xfrm>
            <a:off x="4895438" y="2308019"/>
            <a:ext cx="1125950" cy="2761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defPPr>
              <a:defRPr lang="zh-CN"/>
            </a:defPPr>
            <a:lvl1pPr algn="ctr" eaLnBrk="1" hangingPunct="1">
              <a:lnSpc>
                <a:spcPts val="3500"/>
              </a:lnSpc>
              <a:buFontTx/>
              <a:buNone/>
              <a:defRPr sz="2400" b="1">
                <a:solidFill>
                  <a:srgbClr val="000000"/>
                </a:solidFill>
                <a:effectLst>
                  <a:outerShdw blurRad="38100" dist="38100" dir="2700000" algn="tl">
                    <a:srgbClr val="000000">
                      <a:alpha val="43137"/>
                    </a:srgbClr>
                  </a:outerShdw>
                </a:effectLst>
                <a:latin typeface="Calibri" panose="020F0502020204030204" pitchFamily="34" charset="0"/>
              </a:defRPr>
            </a:lvl1pPr>
            <a:lvl2pPr marL="742950" indent="-285750">
              <a:spcBef>
                <a:spcPct val="20000"/>
              </a:spcBef>
              <a:buFont typeface="Arial" panose="020B0604020202020204" pitchFamily="34" charset="0"/>
              <a:buChar char="–"/>
              <a:defRPr sz="2800">
                <a:latin typeface="Calibri" panose="020F0502020204030204" pitchFamily="34" charset="0"/>
              </a:defRPr>
            </a:lvl2pPr>
            <a:lvl3pPr marL="1143000" indent="-228600">
              <a:spcBef>
                <a:spcPct val="20000"/>
              </a:spcBef>
              <a:buFont typeface="Arial" panose="020B0604020202020204" pitchFamily="34" charset="0"/>
              <a:buChar char="•"/>
              <a:defRPr sz="2400">
                <a:latin typeface="Calibri" panose="020F0502020204030204" pitchFamily="34" charset="0"/>
              </a:defRPr>
            </a:lvl3pPr>
            <a:lvl4pPr marL="1600200" indent="-228600">
              <a:spcBef>
                <a:spcPct val="20000"/>
              </a:spcBef>
              <a:buFont typeface="Arial" panose="020B0604020202020204" pitchFamily="34" charset="0"/>
              <a:buChar char="–"/>
              <a:defRPr sz="2000">
                <a:latin typeface="Calibri" panose="020F0502020204030204" pitchFamily="34" charset="0"/>
              </a:defRPr>
            </a:lvl4pPr>
            <a:lvl5pPr marL="2057400" indent="-228600">
              <a:spcBef>
                <a:spcPct val="20000"/>
              </a:spcBef>
              <a:buFont typeface="Arial" panose="020B0604020202020204" pitchFamily="34" charset="0"/>
              <a:buChar char="»"/>
              <a:defRPr sz="2000">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latin typeface="Calibri" panose="020F0502020204030204" pitchFamily="34" charset="0"/>
              </a:defRPr>
            </a:lvl9pPr>
          </a:lstStyle>
          <a:p>
            <a:pPr>
              <a:lnSpc>
                <a:spcPts val="3000"/>
              </a:lnSpc>
              <a:defRPr/>
            </a:pPr>
            <a:r>
              <a:rPr lang="en-US" altLang="zh-CN" b="0" dirty="0">
                <a:latin typeface="Arial" panose="020B0604020202020204" pitchFamily="34" charset="0"/>
                <a:ea typeface="方正姚体" panose="02010601030101010101" pitchFamily="2" charset="-122"/>
              </a:rPr>
              <a:t>↑</a:t>
            </a:r>
          </a:p>
          <a:p>
            <a:pPr>
              <a:lnSpc>
                <a:spcPts val="3000"/>
              </a:lnSpc>
              <a:defRPr/>
            </a:pPr>
            <a:r>
              <a:rPr lang="zh-CN" altLang="en-US" b="0" dirty="0">
                <a:latin typeface="Arial" panose="020B0604020202020204" pitchFamily="34" charset="0"/>
                <a:ea typeface="方正姚体" panose="02010601030101010101" pitchFamily="2" charset="-122"/>
              </a:rPr>
              <a:t>正常</a:t>
            </a:r>
            <a:endParaRPr lang="en-US" altLang="zh-CN" b="0" dirty="0">
              <a:latin typeface="Arial" panose="020B0604020202020204" pitchFamily="34" charset="0"/>
              <a:ea typeface="方正姚体" panose="02010601030101010101" pitchFamily="2" charset="-122"/>
            </a:endParaRPr>
          </a:p>
          <a:p>
            <a:pPr>
              <a:lnSpc>
                <a:spcPts val="3000"/>
              </a:lnSpc>
              <a:defRPr/>
            </a:pPr>
            <a:r>
              <a:rPr lang="en-US" altLang="zh-CN" b="0" dirty="0">
                <a:latin typeface="Arial" panose="020B0604020202020204" pitchFamily="34" charset="0"/>
                <a:ea typeface="方正姚体" panose="02010601030101010101" pitchFamily="2" charset="-122"/>
              </a:rPr>
              <a:t>↑</a:t>
            </a:r>
          </a:p>
          <a:p>
            <a:pPr>
              <a:lnSpc>
                <a:spcPts val="3000"/>
              </a:lnSpc>
              <a:defRPr/>
            </a:pPr>
            <a:r>
              <a:rPr lang="zh-CN" altLang="en-US" b="0" dirty="0">
                <a:latin typeface="Arial" panose="020B0604020202020204" pitchFamily="34" charset="0"/>
                <a:ea typeface="方正姚体" panose="02010601030101010101" pitchFamily="2" charset="-122"/>
              </a:rPr>
              <a:t>谷氨酸</a:t>
            </a:r>
            <a:endParaRPr lang="en-US" altLang="zh-CN" b="0" dirty="0">
              <a:latin typeface="Arial" panose="020B0604020202020204" pitchFamily="34" charset="0"/>
              <a:ea typeface="方正姚体" panose="02010601030101010101" pitchFamily="2" charset="-122"/>
            </a:endParaRPr>
          </a:p>
          <a:p>
            <a:pPr>
              <a:lnSpc>
                <a:spcPts val="3000"/>
              </a:lnSpc>
              <a:defRPr/>
            </a:pPr>
            <a:r>
              <a:rPr lang="en-US" altLang="zh-CN" b="0" dirty="0">
                <a:latin typeface="Arial" panose="020B0604020202020204" pitchFamily="34" charset="0"/>
                <a:ea typeface="方正姚体" panose="02010601030101010101" pitchFamily="2" charset="-122"/>
              </a:rPr>
              <a:t>↑</a:t>
            </a:r>
          </a:p>
          <a:p>
            <a:pPr>
              <a:lnSpc>
                <a:spcPts val="3000"/>
              </a:lnSpc>
              <a:defRPr/>
            </a:pPr>
            <a:r>
              <a:rPr lang="en-US" altLang="zh-CN" b="0" dirty="0">
                <a:latin typeface="Arial" panose="020B0604020202020204" pitchFamily="34" charset="0"/>
                <a:ea typeface="方正姚体" panose="02010601030101010101" pitchFamily="2" charset="-122"/>
              </a:rPr>
              <a:t>G  A  </a:t>
            </a:r>
            <a:r>
              <a:rPr lang="en-US" altLang="zh-CN" b="0" dirty="0" err="1">
                <a:latin typeface="Arial" panose="020B0604020202020204" pitchFamily="34" charset="0"/>
                <a:ea typeface="方正姚体" panose="02010601030101010101" pitchFamily="2" charset="-122"/>
              </a:rPr>
              <a:t>A</a:t>
            </a:r>
            <a:endParaRPr lang="en-US" altLang="zh-CN" b="0" dirty="0">
              <a:latin typeface="Arial" panose="020B0604020202020204" pitchFamily="34" charset="0"/>
              <a:ea typeface="方正姚体" panose="02010601030101010101" pitchFamily="2" charset="-122"/>
            </a:endParaRPr>
          </a:p>
          <a:p>
            <a:pPr>
              <a:lnSpc>
                <a:spcPts val="3000"/>
              </a:lnSpc>
              <a:defRPr/>
            </a:pPr>
            <a:r>
              <a:rPr lang="en-US" altLang="zh-CN" b="0" dirty="0">
                <a:latin typeface="Arial" panose="020B0604020202020204" pitchFamily="34" charset="0"/>
                <a:ea typeface="方正姚体" panose="02010601030101010101" pitchFamily="2" charset="-122"/>
              </a:rPr>
              <a:t>↑</a:t>
            </a:r>
            <a:endParaRPr lang="zh-CN" altLang="en-US" b="0" dirty="0">
              <a:latin typeface="Arial" panose="020B0604020202020204" pitchFamily="34" charset="0"/>
              <a:ea typeface="方正姚体" panose="02010601030101010101" pitchFamily="2" charset="-122"/>
            </a:endParaRPr>
          </a:p>
        </p:txBody>
      </p:sp>
      <p:sp>
        <p:nvSpPr>
          <p:cNvPr id="102" name="矩形 30"/>
          <p:cNvSpPr>
            <a:spLocks noChangeArrowheads="1"/>
          </p:cNvSpPr>
          <p:nvPr/>
        </p:nvSpPr>
        <p:spPr bwMode="auto">
          <a:xfrm>
            <a:off x="6814932" y="5254419"/>
            <a:ext cx="804862" cy="904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algn="ctr" eaLnBrk="1" hangingPunct="1">
              <a:buFontTx/>
              <a:buNone/>
              <a:defRPr/>
            </a:pPr>
            <a:r>
              <a:rPr lang="zh-CN" altLang="en-US"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复制</a:t>
            </a:r>
            <a:endParaRPr lang="en-US" altLang="zh-CN"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a:p>
            <a:pPr algn="ctr" eaLnBrk="1" hangingPunct="1">
              <a:buFontTx/>
              <a:buNone/>
              <a:defRPr/>
            </a:pPr>
            <a:r>
              <a:rPr lang="zh-CN" altLang="en-US"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突变</a:t>
            </a:r>
            <a:endParaRPr lang="en-US" altLang="zh-CN"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103" name="矩形 10"/>
          <p:cNvSpPr>
            <a:spLocks noChangeArrowheads="1"/>
          </p:cNvSpPr>
          <p:nvPr/>
        </p:nvSpPr>
        <p:spPr bwMode="auto">
          <a:xfrm>
            <a:off x="4900406" y="5125835"/>
            <a:ext cx="11056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eaLnBrk="1" hangingPunct="1">
              <a:spcBef>
                <a:spcPct val="0"/>
              </a:spcBef>
              <a:buFontTx/>
              <a:buNone/>
              <a:defRPr/>
            </a:pPr>
            <a:r>
              <a:rPr lang="en-US" altLang="zh-CN" sz="2400" dirty="0">
                <a:solidFill>
                  <a:srgbClr val="000000"/>
                </a:solidFill>
                <a:effectLst>
                  <a:outerShdw blurRad="38100" dist="38100" dir="2700000" algn="tl">
                    <a:srgbClr val="000000">
                      <a:alpha val="43137"/>
                    </a:srgbClr>
                  </a:outerShdw>
                </a:effectLst>
                <a:latin typeface="Arial" panose="020B0604020202020204" pitchFamily="34" charset="0"/>
              </a:rPr>
              <a:t>C  T  </a:t>
            </a:r>
            <a:r>
              <a:rPr lang="en-US" altLang="zh-CN" sz="2400" dirty="0" err="1">
                <a:solidFill>
                  <a:srgbClr val="000000"/>
                </a:solidFill>
                <a:effectLst>
                  <a:outerShdw blurRad="38100" dist="38100" dir="2700000" algn="tl">
                    <a:srgbClr val="000000">
                      <a:alpha val="43137"/>
                    </a:srgbClr>
                  </a:outerShdw>
                </a:effectLst>
                <a:latin typeface="Arial" panose="020B0604020202020204" pitchFamily="34" charset="0"/>
              </a:rPr>
              <a:t>T</a:t>
            </a:r>
            <a:endParaRPr lang="en-US" altLang="zh-CN" sz="2400" dirty="0">
              <a:solidFill>
                <a:srgbClr val="000000"/>
              </a:solidFill>
              <a:effectLst>
                <a:outerShdw blurRad="38100" dist="38100" dir="2700000" algn="tl">
                  <a:srgbClr val="000000">
                    <a:alpha val="43137"/>
                  </a:srgbClr>
                </a:outerShdw>
              </a:effectLst>
              <a:latin typeface="Arial" panose="020B0604020202020204" pitchFamily="34" charset="0"/>
            </a:endParaRPr>
          </a:p>
        </p:txBody>
      </p:sp>
      <p:sp>
        <p:nvSpPr>
          <p:cNvPr id="104" name="矩形 16"/>
          <p:cNvSpPr>
            <a:spLocks noChangeArrowheads="1"/>
          </p:cNvSpPr>
          <p:nvPr/>
        </p:nvSpPr>
        <p:spPr bwMode="auto">
          <a:xfrm>
            <a:off x="4893524" y="5776707"/>
            <a:ext cx="11227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spcBef>
                <a:spcPct val="0"/>
              </a:spcBef>
            </a:pPr>
            <a:r>
              <a:rPr lang="en-US" altLang="zh-CN" sz="2400" dirty="0">
                <a:solidFill>
                  <a:srgbClr val="000000"/>
                </a:solidFill>
                <a:effectLst>
                  <a:outerShdw blurRad="38100" dist="38100" dir="2700000" algn="tl">
                    <a:srgbClr val="000000">
                      <a:alpha val="43137"/>
                    </a:srgbClr>
                  </a:outerShdw>
                </a:effectLst>
                <a:latin typeface="Arial" panose="020B0604020202020204" pitchFamily="34" charset="0"/>
                <a:ea typeface="宋体" panose="02010600030101010101" pitchFamily="2" charset="-122"/>
              </a:rPr>
              <a:t>G  A  </a:t>
            </a:r>
            <a:r>
              <a:rPr lang="en-US" altLang="zh-CN" sz="2400" dirty="0" err="1">
                <a:solidFill>
                  <a:srgbClr val="000000"/>
                </a:solidFill>
                <a:effectLst>
                  <a:outerShdw blurRad="38100" dist="38100" dir="2700000" algn="tl">
                    <a:srgbClr val="000000">
                      <a:alpha val="43137"/>
                    </a:srgbClr>
                  </a:outerShdw>
                </a:effectLst>
                <a:latin typeface="Arial" panose="020B0604020202020204" pitchFamily="34" charset="0"/>
                <a:ea typeface="宋体" panose="02010600030101010101" pitchFamily="2" charset="-122"/>
              </a:rPr>
              <a:t>A</a:t>
            </a:r>
            <a:endParaRPr lang="en-US" altLang="zh-CN" sz="2400" dirty="0">
              <a:solidFill>
                <a:srgbClr val="000000"/>
              </a:solidFill>
              <a:effectLst>
                <a:outerShdw blurRad="38100" dist="38100" dir="2700000" algn="tl">
                  <a:srgbClr val="000000">
                    <a:alpha val="43137"/>
                  </a:srgbClr>
                </a:outerShdw>
              </a:effectLst>
              <a:latin typeface="Arial" panose="020B0604020202020204" pitchFamily="34" charset="0"/>
              <a:ea typeface="宋体" panose="02010600030101010101" pitchFamily="2" charset="-122"/>
            </a:endParaRPr>
          </a:p>
        </p:txBody>
      </p:sp>
      <p:grpSp>
        <p:nvGrpSpPr>
          <p:cNvPr id="105" name="组合 9"/>
          <p:cNvGrpSpPr>
            <a:grpSpLocks/>
          </p:cNvGrpSpPr>
          <p:nvPr/>
        </p:nvGrpSpPr>
        <p:grpSpPr bwMode="auto">
          <a:xfrm>
            <a:off x="5019467" y="5525882"/>
            <a:ext cx="865188" cy="107950"/>
            <a:chOff x="5076136" y="5625256"/>
            <a:chExt cx="864000" cy="108000"/>
          </a:xfrm>
        </p:grpSpPr>
        <p:cxnSp>
          <p:nvCxnSpPr>
            <p:cNvPr id="106" name="直接连接符 105"/>
            <p:cNvCxnSpPr/>
            <p:nvPr/>
          </p:nvCxnSpPr>
          <p:spPr>
            <a:xfrm>
              <a:off x="5076136" y="5733256"/>
              <a:ext cx="864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直接连接符 106"/>
            <p:cNvCxnSpPr/>
            <p:nvPr/>
          </p:nvCxnSpPr>
          <p:spPr>
            <a:xfrm>
              <a:off x="514747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直接连接符 107"/>
            <p:cNvCxnSpPr/>
            <p:nvPr/>
          </p:nvCxnSpPr>
          <p:spPr>
            <a:xfrm>
              <a:off x="5507343"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直接连接符 108"/>
            <p:cNvCxnSpPr/>
            <p:nvPr/>
          </p:nvCxnSpPr>
          <p:spPr>
            <a:xfrm>
              <a:off x="586879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 name="组合 11"/>
          <p:cNvGrpSpPr>
            <a:grpSpLocks/>
          </p:cNvGrpSpPr>
          <p:nvPr/>
        </p:nvGrpSpPr>
        <p:grpSpPr bwMode="auto">
          <a:xfrm>
            <a:off x="5019467" y="5705269"/>
            <a:ext cx="865188" cy="107950"/>
            <a:chOff x="5076136" y="5625256"/>
            <a:chExt cx="864000" cy="108000"/>
          </a:xfrm>
        </p:grpSpPr>
        <p:cxnSp>
          <p:nvCxnSpPr>
            <p:cNvPr id="111" name="直接连接符 110"/>
            <p:cNvCxnSpPr/>
            <p:nvPr/>
          </p:nvCxnSpPr>
          <p:spPr>
            <a:xfrm>
              <a:off x="5076136" y="5733256"/>
              <a:ext cx="864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直接连接符 111"/>
            <p:cNvCxnSpPr/>
            <p:nvPr/>
          </p:nvCxnSpPr>
          <p:spPr>
            <a:xfrm>
              <a:off x="514747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直接连接符 112"/>
            <p:cNvCxnSpPr/>
            <p:nvPr/>
          </p:nvCxnSpPr>
          <p:spPr>
            <a:xfrm>
              <a:off x="5508929"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p:nvCxnSpPr>
          <p:spPr>
            <a:xfrm>
              <a:off x="586879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5" name="直接连接符 114"/>
          <p:cNvCxnSpPr/>
          <p:nvPr/>
        </p:nvCxnSpPr>
        <p:spPr>
          <a:xfrm>
            <a:off x="6222793" y="5705269"/>
            <a:ext cx="1980000" cy="0"/>
          </a:xfrm>
          <a:prstGeom prst="line">
            <a:avLst/>
          </a:prstGeom>
          <a:ln w="38100">
            <a:solidFill>
              <a:schemeClr val="tx1"/>
            </a:solidFill>
            <a:headEnd type="none" w="med" len="med"/>
            <a:tailEnd type="stealth" w="lg" len="med"/>
          </a:ln>
        </p:spPr>
        <p:style>
          <a:lnRef idx="1">
            <a:schemeClr val="accent1"/>
          </a:lnRef>
          <a:fillRef idx="0">
            <a:schemeClr val="accent1"/>
          </a:fillRef>
          <a:effectRef idx="0">
            <a:schemeClr val="accent1"/>
          </a:effectRef>
          <a:fontRef idx="minor">
            <a:schemeClr val="tx1"/>
          </a:fontRef>
        </p:style>
      </p:cxnSp>
      <p:sp>
        <p:nvSpPr>
          <p:cNvPr id="116" name="矩形 18"/>
          <p:cNvSpPr>
            <a:spLocks noChangeArrowheads="1"/>
          </p:cNvSpPr>
          <p:nvPr/>
        </p:nvSpPr>
        <p:spPr bwMode="auto">
          <a:xfrm>
            <a:off x="8340519" y="5057569"/>
            <a:ext cx="110049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eaLnBrk="1" hangingPunct="1">
              <a:spcBef>
                <a:spcPct val="0"/>
              </a:spcBef>
              <a:buFontTx/>
              <a:buNone/>
              <a:defRPr/>
            </a:pPr>
            <a:r>
              <a:rPr lang="en-US" altLang="zh-CN" sz="2400" dirty="0">
                <a:solidFill>
                  <a:srgbClr val="000000"/>
                </a:solidFill>
                <a:effectLst>
                  <a:outerShdw blurRad="38100" dist="38100" dir="2700000" algn="tl">
                    <a:srgbClr val="000000">
                      <a:alpha val="43137"/>
                    </a:srgbClr>
                  </a:outerShdw>
                </a:effectLst>
                <a:latin typeface="Arial" panose="020B0604020202020204" pitchFamily="34" charset="0"/>
              </a:rPr>
              <a:t>C  </a:t>
            </a:r>
            <a:r>
              <a:rPr lang="en-US" altLang="zh-CN" sz="2400" dirty="0">
                <a:solidFill>
                  <a:srgbClr val="FF0000"/>
                </a:solidFill>
                <a:effectLst>
                  <a:outerShdw blurRad="38100" dist="38100" dir="2700000" algn="tl">
                    <a:srgbClr val="000000">
                      <a:alpha val="43137"/>
                    </a:srgbClr>
                  </a:outerShdw>
                </a:effectLst>
                <a:latin typeface="Arial" panose="020B0604020202020204" pitchFamily="34" charset="0"/>
              </a:rPr>
              <a:t>A</a:t>
            </a:r>
            <a:r>
              <a:rPr lang="en-US" altLang="zh-CN" sz="2400" dirty="0">
                <a:solidFill>
                  <a:srgbClr val="000000"/>
                </a:solidFill>
                <a:effectLst>
                  <a:outerShdw blurRad="38100" dist="38100" dir="2700000" algn="tl">
                    <a:srgbClr val="000000">
                      <a:alpha val="43137"/>
                    </a:srgbClr>
                  </a:outerShdw>
                </a:effectLst>
                <a:latin typeface="Arial" panose="020B0604020202020204" pitchFamily="34" charset="0"/>
              </a:rPr>
              <a:t>  T</a:t>
            </a:r>
          </a:p>
        </p:txBody>
      </p:sp>
      <p:sp>
        <p:nvSpPr>
          <p:cNvPr id="117" name="矩形 19"/>
          <p:cNvSpPr>
            <a:spLocks noChangeArrowheads="1"/>
          </p:cNvSpPr>
          <p:nvPr/>
        </p:nvSpPr>
        <p:spPr bwMode="auto">
          <a:xfrm>
            <a:off x="8340519" y="5776707"/>
            <a:ext cx="11279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eaLnBrk="1" hangingPunct="1">
              <a:spcBef>
                <a:spcPct val="0"/>
              </a:spcBef>
              <a:buFontTx/>
              <a:buNone/>
              <a:defRPr/>
            </a:pPr>
            <a:r>
              <a:rPr lang="en-US" altLang="zh-CN" sz="2400" dirty="0">
                <a:solidFill>
                  <a:srgbClr val="000000"/>
                </a:solidFill>
                <a:effectLst>
                  <a:outerShdw blurRad="38100" dist="38100" dir="2700000" algn="tl">
                    <a:srgbClr val="000000">
                      <a:alpha val="43137"/>
                    </a:srgbClr>
                  </a:outerShdw>
                </a:effectLst>
                <a:latin typeface="Arial" panose="020B0604020202020204" pitchFamily="34" charset="0"/>
              </a:rPr>
              <a:t>G  </a:t>
            </a:r>
            <a:r>
              <a:rPr lang="en-US" altLang="zh-CN" sz="2400" dirty="0">
                <a:solidFill>
                  <a:srgbClr val="FF0000"/>
                </a:solidFill>
                <a:effectLst>
                  <a:outerShdw blurRad="38100" dist="38100" dir="2700000" algn="tl">
                    <a:srgbClr val="000000">
                      <a:alpha val="43137"/>
                    </a:srgbClr>
                  </a:outerShdw>
                </a:effectLst>
                <a:latin typeface="Arial" panose="020B0604020202020204" pitchFamily="34" charset="0"/>
              </a:rPr>
              <a:t>T</a:t>
            </a:r>
            <a:r>
              <a:rPr lang="en-US" altLang="zh-CN" sz="2400" dirty="0">
                <a:solidFill>
                  <a:srgbClr val="000000"/>
                </a:solidFill>
                <a:effectLst>
                  <a:outerShdw blurRad="38100" dist="38100" dir="2700000" algn="tl">
                    <a:srgbClr val="000000">
                      <a:alpha val="43137"/>
                    </a:srgbClr>
                  </a:outerShdw>
                </a:effectLst>
                <a:latin typeface="Arial" panose="020B0604020202020204" pitchFamily="34" charset="0"/>
              </a:rPr>
              <a:t>  A</a:t>
            </a:r>
          </a:p>
        </p:txBody>
      </p:sp>
      <p:grpSp>
        <p:nvGrpSpPr>
          <p:cNvPr id="118" name="组合 20"/>
          <p:cNvGrpSpPr>
            <a:grpSpLocks/>
          </p:cNvGrpSpPr>
          <p:nvPr/>
        </p:nvGrpSpPr>
        <p:grpSpPr bwMode="auto">
          <a:xfrm>
            <a:off x="8483394" y="5525882"/>
            <a:ext cx="865188" cy="107950"/>
            <a:chOff x="5076136" y="5625256"/>
            <a:chExt cx="864000" cy="108000"/>
          </a:xfrm>
        </p:grpSpPr>
        <p:cxnSp>
          <p:nvCxnSpPr>
            <p:cNvPr id="119" name="直接连接符 118"/>
            <p:cNvCxnSpPr/>
            <p:nvPr/>
          </p:nvCxnSpPr>
          <p:spPr>
            <a:xfrm>
              <a:off x="5076136" y="5733256"/>
              <a:ext cx="864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直接连接符 119"/>
            <p:cNvCxnSpPr/>
            <p:nvPr/>
          </p:nvCxnSpPr>
          <p:spPr>
            <a:xfrm>
              <a:off x="514747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直接连接符 120"/>
            <p:cNvCxnSpPr/>
            <p:nvPr/>
          </p:nvCxnSpPr>
          <p:spPr>
            <a:xfrm>
              <a:off x="5507343"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直接连接符 121"/>
            <p:cNvCxnSpPr/>
            <p:nvPr/>
          </p:nvCxnSpPr>
          <p:spPr>
            <a:xfrm>
              <a:off x="586879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 name="组合 25"/>
          <p:cNvGrpSpPr>
            <a:grpSpLocks/>
          </p:cNvGrpSpPr>
          <p:nvPr/>
        </p:nvGrpSpPr>
        <p:grpSpPr bwMode="auto">
          <a:xfrm>
            <a:off x="8483394" y="5705269"/>
            <a:ext cx="865188" cy="107950"/>
            <a:chOff x="5076136" y="5625256"/>
            <a:chExt cx="864000" cy="108000"/>
          </a:xfrm>
        </p:grpSpPr>
        <p:cxnSp>
          <p:nvCxnSpPr>
            <p:cNvPr id="124" name="直接连接符 123"/>
            <p:cNvCxnSpPr/>
            <p:nvPr/>
          </p:nvCxnSpPr>
          <p:spPr>
            <a:xfrm>
              <a:off x="5076136" y="5733256"/>
              <a:ext cx="864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直接连接符 124"/>
            <p:cNvCxnSpPr/>
            <p:nvPr/>
          </p:nvCxnSpPr>
          <p:spPr>
            <a:xfrm>
              <a:off x="514747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直接连接符 125"/>
            <p:cNvCxnSpPr/>
            <p:nvPr/>
          </p:nvCxnSpPr>
          <p:spPr>
            <a:xfrm>
              <a:off x="5508929"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p:nvPr/>
          </p:nvCxnSpPr>
          <p:spPr>
            <a:xfrm>
              <a:off x="586879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8" name="矩形 35"/>
          <p:cNvSpPr>
            <a:spLocks noChangeArrowheads="1"/>
          </p:cNvSpPr>
          <p:nvPr/>
        </p:nvSpPr>
        <p:spPr bwMode="auto">
          <a:xfrm>
            <a:off x="2583193" y="5057569"/>
            <a:ext cx="1005404" cy="9900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lnSpc>
                <a:spcPts val="3500"/>
              </a:lnSpc>
              <a:defRPr/>
            </a:pPr>
            <a:r>
              <a:rPr lang="en-US" altLang="zh-CN"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DNA</a:t>
            </a:r>
          </a:p>
          <a:p>
            <a:pPr algn="ctr" eaLnBrk="1" hangingPunct="1">
              <a:lnSpc>
                <a:spcPts val="3500"/>
              </a:lnSpc>
              <a:defRPr/>
            </a:pPr>
            <a:r>
              <a:rPr lang="en-US" altLang="zh-CN"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a:t>
            </a:r>
            <a:r>
              <a:rPr lang="zh-CN" altLang="en-US"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基因</a:t>
            </a:r>
            <a:r>
              <a:rPr lang="en-US" altLang="zh-CN"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a:t>
            </a:r>
            <a:endParaRPr lang="zh-CN" altLang="en-US"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129" name="矩形 36"/>
          <p:cNvSpPr>
            <a:spLocks noChangeArrowheads="1"/>
          </p:cNvSpPr>
          <p:nvPr/>
        </p:nvSpPr>
        <p:spPr bwMode="auto">
          <a:xfrm>
            <a:off x="1969882" y="4155869"/>
            <a:ext cx="2298700" cy="541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eaLnBrk="1" hangingPunct="1">
              <a:lnSpc>
                <a:spcPts val="3500"/>
              </a:lnSpc>
              <a:defRPr/>
            </a:pPr>
            <a:r>
              <a:rPr lang="en-US" altLang="zh-CN"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mRNA</a:t>
            </a:r>
            <a:r>
              <a:rPr lang="zh-CN" altLang="en-US"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遗传密码</a:t>
            </a:r>
            <a:endParaRPr lang="en-US" altLang="zh-CN"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130" name="矩形 37"/>
          <p:cNvSpPr>
            <a:spLocks noChangeArrowheads="1"/>
          </p:cNvSpPr>
          <p:nvPr/>
        </p:nvSpPr>
        <p:spPr bwMode="auto">
          <a:xfrm>
            <a:off x="2538223" y="3400219"/>
            <a:ext cx="1112804" cy="541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lnSpc>
                <a:spcPts val="3500"/>
              </a:lnSpc>
              <a:defRPr/>
            </a:pPr>
            <a:r>
              <a:rPr lang="zh-CN" altLang="en-US"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氨基酸</a:t>
            </a:r>
            <a:endParaRPr lang="en-US" altLang="zh-CN"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131" name="矩形 38"/>
          <p:cNvSpPr>
            <a:spLocks noChangeArrowheads="1"/>
          </p:cNvSpPr>
          <p:nvPr/>
        </p:nvSpPr>
        <p:spPr bwMode="auto">
          <a:xfrm>
            <a:off x="2385152" y="2681082"/>
            <a:ext cx="1415772" cy="5411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lnSpc>
                <a:spcPts val="3500"/>
              </a:lnSpc>
              <a:defRPr/>
            </a:pPr>
            <a:r>
              <a:rPr lang="zh-CN" altLang="en-US"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血红蛋白</a:t>
            </a:r>
            <a:endParaRPr lang="en-US" altLang="zh-CN"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132" name="矩形 39"/>
          <p:cNvSpPr>
            <a:spLocks noChangeArrowheads="1"/>
          </p:cNvSpPr>
          <p:nvPr/>
        </p:nvSpPr>
        <p:spPr bwMode="auto">
          <a:xfrm>
            <a:off x="2192132" y="1384094"/>
            <a:ext cx="1730375" cy="50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ea typeface="宋体" panose="02010600030101010101" pitchFamily="2" charset="-122"/>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ea typeface="宋体" panose="02010600030101010101" pitchFamily="2" charset="-122"/>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ea typeface="宋体" panose="02010600030101010101" pitchFamily="2" charset="-122"/>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ea typeface="宋体" panose="02010600030101010101" pitchFamily="2" charset="-122"/>
              </a:defRPr>
            </a:lvl9pPr>
          </a:lstStyle>
          <a:p>
            <a:pPr algn="ctr" eaLnBrk="1" hangingPunct="1">
              <a:lnSpc>
                <a:spcPts val="3500"/>
              </a:lnSpc>
              <a:spcBef>
                <a:spcPct val="0"/>
              </a:spcBef>
              <a:buFontTx/>
              <a:buNone/>
              <a:defRPr/>
            </a:pPr>
            <a:r>
              <a:rPr lang="zh-CN" altLang="en-US"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红细胞性状</a:t>
            </a:r>
            <a:endParaRPr lang="en-US" altLang="zh-CN" sz="2400" dirty="0">
              <a:solidFill>
                <a:srgbClr val="000000"/>
              </a:solidFill>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grpSp>
        <p:nvGrpSpPr>
          <p:cNvPr id="137" name="组合 9"/>
          <p:cNvGrpSpPr>
            <a:grpSpLocks/>
          </p:cNvGrpSpPr>
          <p:nvPr/>
        </p:nvGrpSpPr>
        <p:grpSpPr bwMode="auto">
          <a:xfrm>
            <a:off x="5043185" y="4589093"/>
            <a:ext cx="865188" cy="107950"/>
            <a:chOff x="5076136" y="5625256"/>
            <a:chExt cx="864000" cy="108000"/>
          </a:xfrm>
        </p:grpSpPr>
        <p:cxnSp>
          <p:nvCxnSpPr>
            <p:cNvPr id="138" name="直接连接符 137"/>
            <p:cNvCxnSpPr/>
            <p:nvPr/>
          </p:nvCxnSpPr>
          <p:spPr>
            <a:xfrm>
              <a:off x="5076136" y="5733256"/>
              <a:ext cx="864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直接连接符 138"/>
            <p:cNvCxnSpPr/>
            <p:nvPr/>
          </p:nvCxnSpPr>
          <p:spPr>
            <a:xfrm>
              <a:off x="514747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直接连接符 139"/>
            <p:cNvCxnSpPr/>
            <p:nvPr/>
          </p:nvCxnSpPr>
          <p:spPr>
            <a:xfrm>
              <a:off x="5507343"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直接连接符 140"/>
            <p:cNvCxnSpPr/>
            <p:nvPr/>
          </p:nvCxnSpPr>
          <p:spPr>
            <a:xfrm>
              <a:off x="586879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2" name="组合 9"/>
          <p:cNvGrpSpPr>
            <a:grpSpLocks/>
          </p:cNvGrpSpPr>
          <p:nvPr/>
        </p:nvGrpSpPr>
        <p:grpSpPr bwMode="auto">
          <a:xfrm>
            <a:off x="8457994" y="4589093"/>
            <a:ext cx="865188" cy="107950"/>
            <a:chOff x="5076136" y="5625256"/>
            <a:chExt cx="864000" cy="108000"/>
          </a:xfrm>
        </p:grpSpPr>
        <p:cxnSp>
          <p:nvCxnSpPr>
            <p:cNvPr id="143" name="直接连接符 142"/>
            <p:cNvCxnSpPr/>
            <p:nvPr/>
          </p:nvCxnSpPr>
          <p:spPr>
            <a:xfrm>
              <a:off x="5076136" y="5733256"/>
              <a:ext cx="864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直接连接符 143"/>
            <p:cNvCxnSpPr/>
            <p:nvPr/>
          </p:nvCxnSpPr>
          <p:spPr>
            <a:xfrm>
              <a:off x="514747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直接连接符 144"/>
            <p:cNvCxnSpPr/>
            <p:nvPr/>
          </p:nvCxnSpPr>
          <p:spPr>
            <a:xfrm>
              <a:off x="5507343"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直接连接符 145"/>
            <p:cNvCxnSpPr/>
            <p:nvPr/>
          </p:nvCxnSpPr>
          <p:spPr>
            <a:xfrm>
              <a:off x="5868796" y="5625256"/>
              <a:ext cx="0" cy="10800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7" name="下箭头 146"/>
          <p:cNvSpPr/>
          <p:nvPr/>
        </p:nvSpPr>
        <p:spPr>
          <a:xfrm rot="10800000">
            <a:off x="2992378" y="4724202"/>
            <a:ext cx="216000" cy="360000"/>
          </a:xfrm>
          <a:prstGeom prst="down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8" name="下箭头 147"/>
          <p:cNvSpPr/>
          <p:nvPr/>
        </p:nvSpPr>
        <p:spPr>
          <a:xfrm rot="10800000">
            <a:off x="2985038" y="3866837"/>
            <a:ext cx="216000" cy="360000"/>
          </a:xfrm>
          <a:prstGeom prst="down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下箭头 148"/>
          <p:cNvSpPr/>
          <p:nvPr/>
        </p:nvSpPr>
        <p:spPr>
          <a:xfrm rot="10800000">
            <a:off x="2992378" y="3130067"/>
            <a:ext cx="216000" cy="360000"/>
          </a:xfrm>
          <a:prstGeom prst="down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0" name="下箭头 149"/>
          <p:cNvSpPr/>
          <p:nvPr/>
        </p:nvSpPr>
        <p:spPr>
          <a:xfrm rot="10800000">
            <a:off x="2992378" y="1887013"/>
            <a:ext cx="216000" cy="720000"/>
          </a:xfrm>
          <a:prstGeom prst="down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1" name="组合 150"/>
          <p:cNvGrpSpPr>
            <a:grpSpLocks noChangeAspect="1"/>
          </p:cNvGrpSpPr>
          <p:nvPr/>
        </p:nvGrpSpPr>
        <p:grpSpPr>
          <a:xfrm rot="9990614">
            <a:off x="7999510" y="1305124"/>
            <a:ext cx="808007" cy="756000"/>
            <a:chOff x="3102160" y="1995467"/>
            <a:chExt cx="1929696" cy="1805482"/>
          </a:xfrm>
        </p:grpSpPr>
        <p:sp>
          <p:nvSpPr>
            <p:cNvPr id="152" name="任意多边形 151"/>
            <p:cNvSpPr/>
            <p:nvPr/>
          </p:nvSpPr>
          <p:spPr>
            <a:xfrm>
              <a:off x="3183121" y="2047855"/>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任意多边形 152"/>
            <p:cNvSpPr/>
            <p:nvPr/>
          </p:nvSpPr>
          <p:spPr>
            <a:xfrm>
              <a:off x="3759605" y="2475907"/>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4" name="任意多边形 153"/>
            <p:cNvSpPr/>
            <p:nvPr/>
          </p:nvSpPr>
          <p:spPr>
            <a:xfrm>
              <a:off x="3102160" y="1995467"/>
              <a:ext cx="1821819" cy="1753094"/>
            </a:xfrm>
            <a:custGeom>
              <a:avLst/>
              <a:gdLst>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41279 w 1819607"/>
                <a:gd name="connsiteY5" fmla="*/ 295296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607"/>
                <a:gd name="connsiteY0" fmla="*/ 190521 h 1754421"/>
                <a:gd name="connsiteX1" fmla="*/ 584017 w 1819607"/>
                <a:gd name="connsiteY1" fmla="*/ 52409 h 1754421"/>
                <a:gd name="connsiteX2" fmla="*/ 898342 w 1819607"/>
                <a:gd name="connsiteY2" fmla="*/ 21 h 1754421"/>
                <a:gd name="connsiteX3" fmla="*/ 1222192 w 1819607"/>
                <a:gd name="connsiteY3" fmla="*/ 57171 h 1754421"/>
                <a:gd name="connsiteX4" fmla="*/ 1379354 w 1819607"/>
                <a:gd name="connsiteY4" fmla="*/ 152421 h 1754421"/>
                <a:gd name="connsiteX5" fmla="*/ 1553186 w 1819607"/>
                <a:gd name="connsiteY5" fmla="*/ 292915 h 1754421"/>
                <a:gd name="connsiteX6" fmla="*/ 1679392 w 1819607"/>
                <a:gd name="connsiteY6" fmla="*/ 390546 h 1754421"/>
                <a:gd name="connsiteX7" fmla="*/ 1779404 w 1819607"/>
                <a:gd name="connsiteY7" fmla="*/ 504846 h 1754421"/>
                <a:gd name="connsiteX8" fmla="*/ 1817504 w 1819607"/>
                <a:gd name="connsiteY8" fmla="*/ 576284 h 1754421"/>
                <a:gd name="connsiteX9" fmla="*/ 1722254 w 1819607"/>
                <a:gd name="connsiteY9" fmla="*/ 595334 h 1754421"/>
                <a:gd name="connsiteX10" fmla="*/ 1522229 w 1819607"/>
                <a:gd name="connsiteY10" fmla="*/ 523896 h 1754421"/>
                <a:gd name="connsiteX11" fmla="*/ 1241242 w 1819607"/>
                <a:gd name="connsiteY11" fmla="*/ 457221 h 1754421"/>
                <a:gd name="connsiteX12" fmla="*/ 1088842 w 1819607"/>
                <a:gd name="connsiteY12" fmla="*/ 428646 h 1754421"/>
                <a:gd name="connsiteX13" fmla="*/ 974542 w 1819607"/>
                <a:gd name="connsiteY13" fmla="*/ 481034 h 1754421"/>
                <a:gd name="connsiteX14" fmla="*/ 812617 w 1819607"/>
                <a:gd name="connsiteY14" fmla="*/ 466746 h 1754421"/>
                <a:gd name="connsiteX15" fmla="*/ 679267 w 1819607"/>
                <a:gd name="connsiteY15" fmla="*/ 595334 h 1754421"/>
                <a:gd name="connsiteX16" fmla="*/ 569729 w 1819607"/>
                <a:gd name="connsiteY16" fmla="*/ 842984 h 1754421"/>
                <a:gd name="connsiteX17" fmla="*/ 612592 w 1819607"/>
                <a:gd name="connsiteY17" fmla="*/ 1057296 h 1754421"/>
                <a:gd name="connsiteX18" fmla="*/ 684029 w 1819607"/>
                <a:gd name="connsiteY18" fmla="*/ 1276371 h 1754421"/>
                <a:gd name="connsiteX19" fmla="*/ 707842 w 1819607"/>
                <a:gd name="connsiteY19" fmla="*/ 1457346 h 1754421"/>
                <a:gd name="connsiteX20" fmla="*/ 750704 w 1819607"/>
                <a:gd name="connsiteY20" fmla="*/ 1562121 h 1754421"/>
                <a:gd name="connsiteX21" fmla="*/ 798329 w 1819607"/>
                <a:gd name="connsiteY21" fmla="*/ 1743096 h 1754421"/>
                <a:gd name="connsiteX22" fmla="*/ 603067 w 1819607"/>
                <a:gd name="connsiteY22" fmla="*/ 1709759 h 1754421"/>
                <a:gd name="connsiteX23" fmla="*/ 341129 w 1819607"/>
                <a:gd name="connsiteY23" fmla="*/ 1500209 h 1754421"/>
                <a:gd name="connsiteX24" fmla="*/ 107767 w 1819607"/>
                <a:gd name="connsiteY24" fmla="*/ 1276371 h 1754421"/>
                <a:gd name="connsiteX25" fmla="*/ 2992 w 1819607"/>
                <a:gd name="connsiteY25" fmla="*/ 895371 h 1754421"/>
                <a:gd name="connsiteX26" fmla="*/ 41092 w 1819607"/>
                <a:gd name="connsiteY26" fmla="*/ 542946 h 1754421"/>
                <a:gd name="connsiteX27" fmla="*/ 169679 w 1819607"/>
                <a:gd name="connsiteY27" fmla="*/ 352446 h 1754421"/>
                <a:gd name="connsiteX28" fmla="*/ 364942 w 1819607"/>
                <a:gd name="connsiteY28" fmla="*/ 190521 h 1754421"/>
                <a:gd name="connsiteX0" fmla="*/ 364942 w 1819517"/>
                <a:gd name="connsiteY0" fmla="*/ 190521 h 1754421"/>
                <a:gd name="connsiteX1" fmla="*/ 584017 w 1819517"/>
                <a:gd name="connsiteY1" fmla="*/ 52409 h 1754421"/>
                <a:gd name="connsiteX2" fmla="*/ 898342 w 1819517"/>
                <a:gd name="connsiteY2" fmla="*/ 21 h 1754421"/>
                <a:gd name="connsiteX3" fmla="*/ 1222192 w 1819517"/>
                <a:gd name="connsiteY3" fmla="*/ 57171 h 1754421"/>
                <a:gd name="connsiteX4" fmla="*/ 1379354 w 1819517"/>
                <a:gd name="connsiteY4" fmla="*/ 152421 h 1754421"/>
                <a:gd name="connsiteX5" fmla="*/ 1553186 w 1819517"/>
                <a:gd name="connsiteY5" fmla="*/ 292915 h 1754421"/>
                <a:gd name="connsiteX6" fmla="*/ 1688917 w 1819517"/>
                <a:gd name="connsiteY6" fmla="*/ 385783 h 1754421"/>
                <a:gd name="connsiteX7" fmla="*/ 1779404 w 1819517"/>
                <a:gd name="connsiteY7" fmla="*/ 504846 h 1754421"/>
                <a:gd name="connsiteX8" fmla="*/ 1817504 w 1819517"/>
                <a:gd name="connsiteY8" fmla="*/ 576284 h 1754421"/>
                <a:gd name="connsiteX9" fmla="*/ 1722254 w 1819517"/>
                <a:gd name="connsiteY9" fmla="*/ 595334 h 1754421"/>
                <a:gd name="connsiteX10" fmla="*/ 1522229 w 1819517"/>
                <a:gd name="connsiteY10" fmla="*/ 523896 h 1754421"/>
                <a:gd name="connsiteX11" fmla="*/ 1241242 w 1819517"/>
                <a:gd name="connsiteY11" fmla="*/ 457221 h 1754421"/>
                <a:gd name="connsiteX12" fmla="*/ 1088842 w 1819517"/>
                <a:gd name="connsiteY12" fmla="*/ 428646 h 1754421"/>
                <a:gd name="connsiteX13" fmla="*/ 974542 w 1819517"/>
                <a:gd name="connsiteY13" fmla="*/ 481034 h 1754421"/>
                <a:gd name="connsiteX14" fmla="*/ 812617 w 1819517"/>
                <a:gd name="connsiteY14" fmla="*/ 466746 h 1754421"/>
                <a:gd name="connsiteX15" fmla="*/ 679267 w 1819517"/>
                <a:gd name="connsiteY15" fmla="*/ 595334 h 1754421"/>
                <a:gd name="connsiteX16" fmla="*/ 569729 w 1819517"/>
                <a:gd name="connsiteY16" fmla="*/ 842984 h 1754421"/>
                <a:gd name="connsiteX17" fmla="*/ 612592 w 1819517"/>
                <a:gd name="connsiteY17" fmla="*/ 1057296 h 1754421"/>
                <a:gd name="connsiteX18" fmla="*/ 684029 w 1819517"/>
                <a:gd name="connsiteY18" fmla="*/ 1276371 h 1754421"/>
                <a:gd name="connsiteX19" fmla="*/ 707842 w 1819517"/>
                <a:gd name="connsiteY19" fmla="*/ 1457346 h 1754421"/>
                <a:gd name="connsiteX20" fmla="*/ 750704 w 1819517"/>
                <a:gd name="connsiteY20" fmla="*/ 1562121 h 1754421"/>
                <a:gd name="connsiteX21" fmla="*/ 798329 w 1819517"/>
                <a:gd name="connsiteY21" fmla="*/ 1743096 h 1754421"/>
                <a:gd name="connsiteX22" fmla="*/ 603067 w 1819517"/>
                <a:gd name="connsiteY22" fmla="*/ 1709759 h 1754421"/>
                <a:gd name="connsiteX23" fmla="*/ 341129 w 1819517"/>
                <a:gd name="connsiteY23" fmla="*/ 1500209 h 1754421"/>
                <a:gd name="connsiteX24" fmla="*/ 107767 w 1819517"/>
                <a:gd name="connsiteY24" fmla="*/ 1276371 h 1754421"/>
                <a:gd name="connsiteX25" fmla="*/ 2992 w 1819517"/>
                <a:gd name="connsiteY25" fmla="*/ 895371 h 1754421"/>
                <a:gd name="connsiteX26" fmla="*/ 41092 w 1819517"/>
                <a:gd name="connsiteY26" fmla="*/ 542946 h 1754421"/>
                <a:gd name="connsiteX27" fmla="*/ 169679 w 1819517"/>
                <a:gd name="connsiteY27" fmla="*/ 352446 h 1754421"/>
                <a:gd name="connsiteX28" fmla="*/ 364942 w 1819517"/>
                <a:gd name="connsiteY28" fmla="*/ 190521 h 1754421"/>
                <a:gd name="connsiteX0" fmla="*/ 364942 w 1821819"/>
                <a:gd name="connsiteY0" fmla="*/ 190521 h 1754421"/>
                <a:gd name="connsiteX1" fmla="*/ 584017 w 1821819"/>
                <a:gd name="connsiteY1" fmla="*/ 52409 h 1754421"/>
                <a:gd name="connsiteX2" fmla="*/ 898342 w 1821819"/>
                <a:gd name="connsiteY2" fmla="*/ 21 h 1754421"/>
                <a:gd name="connsiteX3" fmla="*/ 1222192 w 1821819"/>
                <a:gd name="connsiteY3" fmla="*/ 57171 h 1754421"/>
                <a:gd name="connsiteX4" fmla="*/ 1379354 w 1821819"/>
                <a:gd name="connsiteY4" fmla="*/ 152421 h 1754421"/>
                <a:gd name="connsiteX5" fmla="*/ 1553186 w 1821819"/>
                <a:gd name="connsiteY5" fmla="*/ 292915 h 1754421"/>
                <a:gd name="connsiteX6" fmla="*/ 1688917 w 1821819"/>
                <a:gd name="connsiteY6" fmla="*/ 385783 h 1754421"/>
                <a:gd name="connsiteX7" fmla="*/ 1793691 w 1821819"/>
                <a:gd name="connsiteY7" fmla="*/ 502464 h 1754421"/>
                <a:gd name="connsiteX8" fmla="*/ 1817504 w 1821819"/>
                <a:gd name="connsiteY8" fmla="*/ 576284 h 1754421"/>
                <a:gd name="connsiteX9" fmla="*/ 1722254 w 1821819"/>
                <a:gd name="connsiteY9" fmla="*/ 595334 h 1754421"/>
                <a:gd name="connsiteX10" fmla="*/ 1522229 w 1821819"/>
                <a:gd name="connsiteY10" fmla="*/ 523896 h 1754421"/>
                <a:gd name="connsiteX11" fmla="*/ 1241242 w 1821819"/>
                <a:gd name="connsiteY11" fmla="*/ 457221 h 1754421"/>
                <a:gd name="connsiteX12" fmla="*/ 1088842 w 1821819"/>
                <a:gd name="connsiteY12" fmla="*/ 428646 h 1754421"/>
                <a:gd name="connsiteX13" fmla="*/ 974542 w 1821819"/>
                <a:gd name="connsiteY13" fmla="*/ 481034 h 1754421"/>
                <a:gd name="connsiteX14" fmla="*/ 812617 w 1821819"/>
                <a:gd name="connsiteY14" fmla="*/ 466746 h 1754421"/>
                <a:gd name="connsiteX15" fmla="*/ 679267 w 1821819"/>
                <a:gd name="connsiteY15" fmla="*/ 595334 h 1754421"/>
                <a:gd name="connsiteX16" fmla="*/ 569729 w 1821819"/>
                <a:gd name="connsiteY16" fmla="*/ 842984 h 1754421"/>
                <a:gd name="connsiteX17" fmla="*/ 612592 w 1821819"/>
                <a:gd name="connsiteY17" fmla="*/ 1057296 h 1754421"/>
                <a:gd name="connsiteX18" fmla="*/ 684029 w 1821819"/>
                <a:gd name="connsiteY18" fmla="*/ 1276371 h 1754421"/>
                <a:gd name="connsiteX19" fmla="*/ 707842 w 1821819"/>
                <a:gd name="connsiteY19" fmla="*/ 1457346 h 1754421"/>
                <a:gd name="connsiteX20" fmla="*/ 750704 w 1821819"/>
                <a:gd name="connsiteY20" fmla="*/ 1562121 h 1754421"/>
                <a:gd name="connsiteX21" fmla="*/ 798329 w 1821819"/>
                <a:gd name="connsiteY21" fmla="*/ 1743096 h 1754421"/>
                <a:gd name="connsiteX22" fmla="*/ 603067 w 1821819"/>
                <a:gd name="connsiteY22" fmla="*/ 1709759 h 1754421"/>
                <a:gd name="connsiteX23" fmla="*/ 341129 w 1821819"/>
                <a:gd name="connsiteY23" fmla="*/ 1500209 h 1754421"/>
                <a:gd name="connsiteX24" fmla="*/ 107767 w 1821819"/>
                <a:gd name="connsiteY24" fmla="*/ 1276371 h 1754421"/>
                <a:gd name="connsiteX25" fmla="*/ 2992 w 1821819"/>
                <a:gd name="connsiteY25" fmla="*/ 895371 h 1754421"/>
                <a:gd name="connsiteX26" fmla="*/ 41092 w 1821819"/>
                <a:gd name="connsiteY26" fmla="*/ 542946 h 1754421"/>
                <a:gd name="connsiteX27" fmla="*/ 169679 w 1821819"/>
                <a:gd name="connsiteY27" fmla="*/ 352446 h 1754421"/>
                <a:gd name="connsiteX28" fmla="*/ 364942 w 1821819"/>
                <a:gd name="connsiteY28" fmla="*/ 190521 h 1754421"/>
                <a:gd name="connsiteX0" fmla="*/ 364942 w 1821819"/>
                <a:gd name="connsiteY0" fmla="*/ 190521 h 1754502"/>
                <a:gd name="connsiteX1" fmla="*/ 584017 w 1821819"/>
                <a:gd name="connsiteY1" fmla="*/ 52409 h 1754502"/>
                <a:gd name="connsiteX2" fmla="*/ 898342 w 1821819"/>
                <a:gd name="connsiteY2" fmla="*/ 21 h 1754502"/>
                <a:gd name="connsiteX3" fmla="*/ 1222192 w 1821819"/>
                <a:gd name="connsiteY3" fmla="*/ 57171 h 1754502"/>
                <a:gd name="connsiteX4" fmla="*/ 1379354 w 1821819"/>
                <a:gd name="connsiteY4" fmla="*/ 152421 h 1754502"/>
                <a:gd name="connsiteX5" fmla="*/ 1553186 w 1821819"/>
                <a:gd name="connsiteY5" fmla="*/ 292915 h 1754502"/>
                <a:gd name="connsiteX6" fmla="*/ 1688917 w 1821819"/>
                <a:gd name="connsiteY6" fmla="*/ 385783 h 1754502"/>
                <a:gd name="connsiteX7" fmla="*/ 1793691 w 1821819"/>
                <a:gd name="connsiteY7" fmla="*/ 502464 h 1754502"/>
                <a:gd name="connsiteX8" fmla="*/ 1817504 w 1821819"/>
                <a:gd name="connsiteY8" fmla="*/ 576284 h 1754502"/>
                <a:gd name="connsiteX9" fmla="*/ 1722254 w 1821819"/>
                <a:gd name="connsiteY9" fmla="*/ 595334 h 1754502"/>
                <a:gd name="connsiteX10" fmla="*/ 1522229 w 1821819"/>
                <a:gd name="connsiteY10" fmla="*/ 523896 h 1754502"/>
                <a:gd name="connsiteX11" fmla="*/ 1241242 w 1821819"/>
                <a:gd name="connsiteY11" fmla="*/ 457221 h 1754502"/>
                <a:gd name="connsiteX12" fmla="*/ 1088842 w 1821819"/>
                <a:gd name="connsiteY12" fmla="*/ 428646 h 1754502"/>
                <a:gd name="connsiteX13" fmla="*/ 974542 w 1821819"/>
                <a:gd name="connsiteY13" fmla="*/ 481034 h 1754502"/>
                <a:gd name="connsiteX14" fmla="*/ 812617 w 1821819"/>
                <a:gd name="connsiteY14" fmla="*/ 466746 h 1754502"/>
                <a:gd name="connsiteX15" fmla="*/ 679267 w 1821819"/>
                <a:gd name="connsiteY15" fmla="*/ 595334 h 1754502"/>
                <a:gd name="connsiteX16" fmla="*/ 569729 w 1821819"/>
                <a:gd name="connsiteY16" fmla="*/ 842984 h 1754502"/>
                <a:gd name="connsiteX17" fmla="*/ 612592 w 1821819"/>
                <a:gd name="connsiteY17" fmla="*/ 1057296 h 1754502"/>
                <a:gd name="connsiteX18" fmla="*/ 684029 w 1821819"/>
                <a:gd name="connsiteY18" fmla="*/ 1276371 h 1754502"/>
                <a:gd name="connsiteX19" fmla="*/ 707842 w 1821819"/>
                <a:gd name="connsiteY19" fmla="*/ 1457346 h 1754502"/>
                <a:gd name="connsiteX20" fmla="*/ 750704 w 1821819"/>
                <a:gd name="connsiteY20" fmla="*/ 1562121 h 1754502"/>
                <a:gd name="connsiteX21" fmla="*/ 798329 w 1821819"/>
                <a:gd name="connsiteY21" fmla="*/ 1743096 h 1754502"/>
                <a:gd name="connsiteX22" fmla="*/ 603067 w 1821819"/>
                <a:gd name="connsiteY22" fmla="*/ 1709759 h 1754502"/>
                <a:gd name="connsiteX23" fmla="*/ 331604 w 1821819"/>
                <a:gd name="connsiteY23" fmla="*/ 1497828 h 1754502"/>
                <a:gd name="connsiteX24" fmla="*/ 107767 w 1821819"/>
                <a:gd name="connsiteY24" fmla="*/ 1276371 h 1754502"/>
                <a:gd name="connsiteX25" fmla="*/ 2992 w 1821819"/>
                <a:gd name="connsiteY25" fmla="*/ 895371 h 1754502"/>
                <a:gd name="connsiteX26" fmla="*/ 41092 w 1821819"/>
                <a:gd name="connsiteY26" fmla="*/ 542946 h 1754502"/>
                <a:gd name="connsiteX27" fmla="*/ 169679 w 1821819"/>
                <a:gd name="connsiteY27" fmla="*/ 352446 h 1754502"/>
                <a:gd name="connsiteX28" fmla="*/ 364942 w 1821819"/>
                <a:gd name="connsiteY28" fmla="*/ 190521 h 1754502"/>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07842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84029 w 1821819"/>
                <a:gd name="connsiteY18" fmla="*/ 1276371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69729 w 1821819"/>
                <a:gd name="connsiteY16" fmla="*/ 842984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 name="connsiteX0" fmla="*/ 364942 w 1821819"/>
                <a:gd name="connsiteY0" fmla="*/ 190521 h 1753094"/>
                <a:gd name="connsiteX1" fmla="*/ 584017 w 1821819"/>
                <a:gd name="connsiteY1" fmla="*/ 52409 h 1753094"/>
                <a:gd name="connsiteX2" fmla="*/ 898342 w 1821819"/>
                <a:gd name="connsiteY2" fmla="*/ 21 h 1753094"/>
                <a:gd name="connsiteX3" fmla="*/ 1222192 w 1821819"/>
                <a:gd name="connsiteY3" fmla="*/ 57171 h 1753094"/>
                <a:gd name="connsiteX4" fmla="*/ 1379354 w 1821819"/>
                <a:gd name="connsiteY4" fmla="*/ 152421 h 1753094"/>
                <a:gd name="connsiteX5" fmla="*/ 1553186 w 1821819"/>
                <a:gd name="connsiteY5" fmla="*/ 292915 h 1753094"/>
                <a:gd name="connsiteX6" fmla="*/ 1688917 w 1821819"/>
                <a:gd name="connsiteY6" fmla="*/ 385783 h 1753094"/>
                <a:gd name="connsiteX7" fmla="*/ 1793691 w 1821819"/>
                <a:gd name="connsiteY7" fmla="*/ 502464 h 1753094"/>
                <a:gd name="connsiteX8" fmla="*/ 1817504 w 1821819"/>
                <a:gd name="connsiteY8" fmla="*/ 576284 h 1753094"/>
                <a:gd name="connsiteX9" fmla="*/ 1722254 w 1821819"/>
                <a:gd name="connsiteY9" fmla="*/ 595334 h 1753094"/>
                <a:gd name="connsiteX10" fmla="*/ 1522229 w 1821819"/>
                <a:gd name="connsiteY10" fmla="*/ 523896 h 1753094"/>
                <a:gd name="connsiteX11" fmla="*/ 1241242 w 1821819"/>
                <a:gd name="connsiteY11" fmla="*/ 457221 h 1753094"/>
                <a:gd name="connsiteX12" fmla="*/ 1088842 w 1821819"/>
                <a:gd name="connsiteY12" fmla="*/ 428646 h 1753094"/>
                <a:gd name="connsiteX13" fmla="*/ 974542 w 1821819"/>
                <a:gd name="connsiteY13" fmla="*/ 481034 h 1753094"/>
                <a:gd name="connsiteX14" fmla="*/ 812617 w 1821819"/>
                <a:gd name="connsiteY14" fmla="*/ 466746 h 1753094"/>
                <a:gd name="connsiteX15" fmla="*/ 679267 w 1821819"/>
                <a:gd name="connsiteY15" fmla="*/ 595334 h 1753094"/>
                <a:gd name="connsiteX16" fmla="*/ 579254 w 1821819"/>
                <a:gd name="connsiteY16" fmla="*/ 835841 h 1753094"/>
                <a:gd name="connsiteX17" fmla="*/ 612592 w 1821819"/>
                <a:gd name="connsiteY17" fmla="*/ 1057296 h 1753094"/>
                <a:gd name="connsiteX18" fmla="*/ 698316 w 1821819"/>
                <a:gd name="connsiteY18" fmla="*/ 1283515 h 1753094"/>
                <a:gd name="connsiteX19" fmla="*/ 722129 w 1821819"/>
                <a:gd name="connsiteY19" fmla="*/ 1457346 h 1753094"/>
                <a:gd name="connsiteX20" fmla="*/ 769754 w 1821819"/>
                <a:gd name="connsiteY20" fmla="*/ 1581171 h 1753094"/>
                <a:gd name="connsiteX21" fmla="*/ 798329 w 1821819"/>
                <a:gd name="connsiteY21" fmla="*/ 1743096 h 1753094"/>
                <a:gd name="connsiteX22" fmla="*/ 603067 w 1821819"/>
                <a:gd name="connsiteY22" fmla="*/ 1709759 h 1753094"/>
                <a:gd name="connsiteX23" fmla="*/ 331604 w 1821819"/>
                <a:gd name="connsiteY23" fmla="*/ 1497828 h 1753094"/>
                <a:gd name="connsiteX24" fmla="*/ 107767 w 1821819"/>
                <a:gd name="connsiteY24" fmla="*/ 1276371 h 1753094"/>
                <a:gd name="connsiteX25" fmla="*/ 2992 w 1821819"/>
                <a:gd name="connsiteY25" fmla="*/ 895371 h 1753094"/>
                <a:gd name="connsiteX26" fmla="*/ 41092 w 1821819"/>
                <a:gd name="connsiteY26" fmla="*/ 542946 h 1753094"/>
                <a:gd name="connsiteX27" fmla="*/ 169679 w 1821819"/>
                <a:gd name="connsiteY27" fmla="*/ 352446 h 1753094"/>
                <a:gd name="connsiteX28" fmla="*/ 364942 w 1821819"/>
                <a:gd name="connsiteY28" fmla="*/ 190521 h 1753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1819" h="1753094">
                  <a:moveTo>
                    <a:pt x="364942" y="190521"/>
                  </a:moveTo>
                  <a:cubicBezTo>
                    <a:pt x="433998" y="140515"/>
                    <a:pt x="495117" y="84159"/>
                    <a:pt x="584017" y="52409"/>
                  </a:cubicBezTo>
                  <a:cubicBezTo>
                    <a:pt x="672917" y="20659"/>
                    <a:pt x="791980" y="-773"/>
                    <a:pt x="898342" y="21"/>
                  </a:cubicBezTo>
                  <a:cubicBezTo>
                    <a:pt x="1004705" y="815"/>
                    <a:pt x="1142023" y="31771"/>
                    <a:pt x="1222192" y="57171"/>
                  </a:cubicBezTo>
                  <a:cubicBezTo>
                    <a:pt x="1302361" y="82571"/>
                    <a:pt x="1324188" y="113130"/>
                    <a:pt x="1379354" y="152421"/>
                  </a:cubicBezTo>
                  <a:cubicBezTo>
                    <a:pt x="1434520" y="191712"/>
                    <a:pt x="1501592" y="254021"/>
                    <a:pt x="1553186" y="292915"/>
                  </a:cubicBezTo>
                  <a:cubicBezTo>
                    <a:pt x="1604780" y="331809"/>
                    <a:pt x="1648833" y="350858"/>
                    <a:pt x="1688917" y="385783"/>
                  </a:cubicBezTo>
                  <a:cubicBezTo>
                    <a:pt x="1729001" y="420708"/>
                    <a:pt x="1772260" y="470714"/>
                    <a:pt x="1793691" y="502464"/>
                  </a:cubicBezTo>
                  <a:cubicBezTo>
                    <a:pt x="1815122" y="534214"/>
                    <a:pt x="1829410" y="560806"/>
                    <a:pt x="1817504" y="576284"/>
                  </a:cubicBezTo>
                  <a:cubicBezTo>
                    <a:pt x="1805598" y="591762"/>
                    <a:pt x="1771466" y="604065"/>
                    <a:pt x="1722254" y="595334"/>
                  </a:cubicBezTo>
                  <a:cubicBezTo>
                    <a:pt x="1673042" y="586603"/>
                    <a:pt x="1602398" y="546915"/>
                    <a:pt x="1522229" y="523896"/>
                  </a:cubicBezTo>
                  <a:cubicBezTo>
                    <a:pt x="1442060" y="500877"/>
                    <a:pt x="1313473" y="473096"/>
                    <a:pt x="1241242" y="457221"/>
                  </a:cubicBezTo>
                  <a:cubicBezTo>
                    <a:pt x="1169011" y="441346"/>
                    <a:pt x="1133292" y="424677"/>
                    <a:pt x="1088842" y="428646"/>
                  </a:cubicBezTo>
                  <a:cubicBezTo>
                    <a:pt x="1044392" y="432615"/>
                    <a:pt x="1020580" y="474684"/>
                    <a:pt x="974542" y="481034"/>
                  </a:cubicBezTo>
                  <a:cubicBezTo>
                    <a:pt x="928504" y="487384"/>
                    <a:pt x="861830" y="447696"/>
                    <a:pt x="812617" y="466746"/>
                  </a:cubicBezTo>
                  <a:cubicBezTo>
                    <a:pt x="763405" y="485796"/>
                    <a:pt x="718161" y="533818"/>
                    <a:pt x="679267" y="595334"/>
                  </a:cubicBezTo>
                  <a:cubicBezTo>
                    <a:pt x="640373" y="656850"/>
                    <a:pt x="590366" y="758847"/>
                    <a:pt x="579254" y="835841"/>
                  </a:cubicBezTo>
                  <a:cubicBezTo>
                    <a:pt x="568142" y="912835"/>
                    <a:pt x="592748" y="982684"/>
                    <a:pt x="612592" y="1057296"/>
                  </a:cubicBezTo>
                  <a:cubicBezTo>
                    <a:pt x="632436" y="1131908"/>
                    <a:pt x="680060" y="1216840"/>
                    <a:pt x="698316" y="1283515"/>
                  </a:cubicBezTo>
                  <a:cubicBezTo>
                    <a:pt x="716572" y="1350190"/>
                    <a:pt x="710223" y="1407737"/>
                    <a:pt x="722129" y="1457346"/>
                  </a:cubicBezTo>
                  <a:cubicBezTo>
                    <a:pt x="734035" y="1506955"/>
                    <a:pt x="757054" y="1533546"/>
                    <a:pt x="769754" y="1581171"/>
                  </a:cubicBezTo>
                  <a:cubicBezTo>
                    <a:pt x="782454" y="1628796"/>
                    <a:pt x="826110" y="1721665"/>
                    <a:pt x="798329" y="1743096"/>
                  </a:cubicBezTo>
                  <a:cubicBezTo>
                    <a:pt x="770548" y="1764527"/>
                    <a:pt x="680854" y="1750637"/>
                    <a:pt x="603067" y="1709759"/>
                  </a:cubicBezTo>
                  <a:cubicBezTo>
                    <a:pt x="525280" y="1668881"/>
                    <a:pt x="414154" y="1570059"/>
                    <a:pt x="331604" y="1497828"/>
                  </a:cubicBezTo>
                  <a:cubicBezTo>
                    <a:pt x="249054" y="1425597"/>
                    <a:pt x="162536" y="1376781"/>
                    <a:pt x="107767" y="1276371"/>
                  </a:cubicBezTo>
                  <a:cubicBezTo>
                    <a:pt x="52998" y="1175962"/>
                    <a:pt x="14104" y="1017609"/>
                    <a:pt x="2992" y="895371"/>
                  </a:cubicBezTo>
                  <a:cubicBezTo>
                    <a:pt x="-8121" y="773134"/>
                    <a:pt x="13311" y="633434"/>
                    <a:pt x="41092" y="542946"/>
                  </a:cubicBezTo>
                  <a:cubicBezTo>
                    <a:pt x="68873" y="452458"/>
                    <a:pt x="118879" y="408802"/>
                    <a:pt x="169679" y="352446"/>
                  </a:cubicBezTo>
                  <a:cubicBezTo>
                    <a:pt x="220479" y="296090"/>
                    <a:pt x="295886" y="240527"/>
                    <a:pt x="364942" y="190521"/>
                  </a:cubicBezTo>
                  <a:close/>
                </a:path>
              </a:pathLst>
            </a:custGeom>
            <a:solidFill>
              <a:schemeClr val="bg1"/>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任意多边形 154"/>
            <p:cNvSpPr/>
            <p:nvPr/>
          </p:nvSpPr>
          <p:spPr>
            <a:xfrm>
              <a:off x="3721501" y="2395028"/>
              <a:ext cx="1272251" cy="500208"/>
            </a:xfrm>
            <a:custGeom>
              <a:avLst/>
              <a:gdLst>
                <a:gd name="connsiteX0" fmla="*/ 512358 w 1272251"/>
                <a:gd name="connsiteY0" fmla="*/ 594 h 500208"/>
                <a:gd name="connsiteX1" fmla="*/ 664758 w 1272251"/>
                <a:gd name="connsiteY1" fmla="*/ 29169 h 500208"/>
                <a:gd name="connsiteX2" fmla="*/ 945745 w 1272251"/>
                <a:gd name="connsiteY2" fmla="*/ 95844 h 500208"/>
                <a:gd name="connsiteX3" fmla="*/ 1145770 w 1272251"/>
                <a:gd name="connsiteY3" fmla="*/ 167282 h 500208"/>
                <a:gd name="connsiteX4" fmla="*/ 1179740 w 1272251"/>
                <a:gd name="connsiteY4" fmla="*/ 170165 h 500208"/>
                <a:gd name="connsiteX5" fmla="*/ 1179885 w 1272251"/>
                <a:gd name="connsiteY5" fmla="*/ 170148 h 500208"/>
                <a:gd name="connsiteX6" fmla="*/ 1208241 w 1272251"/>
                <a:gd name="connsiteY6" fmla="*/ 194683 h 500208"/>
                <a:gd name="connsiteX7" fmla="*/ 1264833 w 1272251"/>
                <a:gd name="connsiteY7" fmla="*/ 303012 h 500208"/>
                <a:gd name="connsiteX8" fmla="*/ 1245783 w 1272251"/>
                <a:gd name="connsiteY8" fmla="*/ 438743 h 500208"/>
                <a:gd name="connsiteX9" fmla="*/ 1102908 w 1272251"/>
                <a:gd name="connsiteY9" fmla="*/ 376831 h 500208"/>
                <a:gd name="connsiteX10" fmla="*/ 912408 w 1272251"/>
                <a:gd name="connsiteY10" fmla="*/ 243481 h 500208"/>
                <a:gd name="connsiteX11" fmla="*/ 640945 w 1272251"/>
                <a:gd name="connsiteY11" fmla="*/ 186331 h 500208"/>
                <a:gd name="connsiteX12" fmla="*/ 383771 w 1272251"/>
                <a:gd name="connsiteY12" fmla="*/ 210143 h 500208"/>
                <a:gd name="connsiteX13" fmla="*/ 257564 w 1272251"/>
                <a:gd name="connsiteY13" fmla="*/ 295869 h 500208"/>
                <a:gd name="connsiteX14" fmla="*/ 117070 w 1272251"/>
                <a:gd name="connsiteY14" fmla="*/ 324443 h 500208"/>
                <a:gd name="connsiteX15" fmla="*/ 12295 w 1272251"/>
                <a:gd name="connsiteY15" fmla="*/ 453031 h 500208"/>
                <a:gd name="connsiteX16" fmla="*/ 6700 w 1272251"/>
                <a:gd name="connsiteY16" fmla="*/ 480788 h 500208"/>
                <a:gd name="connsiteX17" fmla="*/ 5273 w 1272251"/>
                <a:gd name="connsiteY17" fmla="*/ 500208 h 500208"/>
                <a:gd name="connsiteX18" fmla="*/ 501 w 1272251"/>
                <a:gd name="connsiteY18" fmla="*/ 464381 h 500208"/>
                <a:gd name="connsiteX19" fmla="*/ 2770 w 1272251"/>
                <a:gd name="connsiteY19" fmla="*/ 407789 h 500208"/>
                <a:gd name="connsiteX20" fmla="*/ 102783 w 1272251"/>
                <a:gd name="connsiteY20" fmla="*/ 167282 h 500208"/>
                <a:gd name="connsiteX21" fmla="*/ 236133 w 1272251"/>
                <a:gd name="connsiteY21" fmla="*/ 38694 h 500208"/>
                <a:gd name="connsiteX22" fmla="*/ 398058 w 1272251"/>
                <a:gd name="connsiteY22" fmla="*/ 52982 h 500208"/>
                <a:gd name="connsiteX23" fmla="*/ 512358 w 1272251"/>
                <a:gd name="connsiteY23" fmla="*/ 594 h 500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2251" h="500208">
                  <a:moveTo>
                    <a:pt x="512358" y="594"/>
                  </a:moveTo>
                  <a:cubicBezTo>
                    <a:pt x="556808" y="-3375"/>
                    <a:pt x="592527" y="13294"/>
                    <a:pt x="664758" y="29169"/>
                  </a:cubicBezTo>
                  <a:cubicBezTo>
                    <a:pt x="736989" y="45044"/>
                    <a:pt x="865576" y="72825"/>
                    <a:pt x="945745" y="95844"/>
                  </a:cubicBezTo>
                  <a:cubicBezTo>
                    <a:pt x="1025914" y="118863"/>
                    <a:pt x="1096558" y="158551"/>
                    <a:pt x="1145770" y="167282"/>
                  </a:cubicBezTo>
                  <a:cubicBezTo>
                    <a:pt x="1158073" y="169465"/>
                    <a:pt x="1169434" y="170333"/>
                    <a:pt x="1179740" y="170165"/>
                  </a:cubicBezTo>
                  <a:lnTo>
                    <a:pt x="1179885" y="170148"/>
                  </a:lnTo>
                  <a:lnTo>
                    <a:pt x="1208241" y="194683"/>
                  </a:lnTo>
                  <a:cubicBezTo>
                    <a:pt x="1245635" y="234030"/>
                    <a:pt x="1254118" y="267293"/>
                    <a:pt x="1264833" y="303012"/>
                  </a:cubicBezTo>
                  <a:cubicBezTo>
                    <a:pt x="1279120" y="350637"/>
                    <a:pt x="1272771" y="426440"/>
                    <a:pt x="1245783" y="438743"/>
                  </a:cubicBezTo>
                  <a:cubicBezTo>
                    <a:pt x="1218796" y="451046"/>
                    <a:pt x="1158470" y="409375"/>
                    <a:pt x="1102908" y="376831"/>
                  </a:cubicBezTo>
                  <a:cubicBezTo>
                    <a:pt x="1047346" y="344287"/>
                    <a:pt x="989402" y="275231"/>
                    <a:pt x="912408" y="243481"/>
                  </a:cubicBezTo>
                  <a:cubicBezTo>
                    <a:pt x="835414" y="211731"/>
                    <a:pt x="729051" y="191887"/>
                    <a:pt x="640945" y="186331"/>
                  </a:cubicBezTo>
                  <a:cubicBezTo>
                    <a:pt x="552839" y="180775"/>
                    <a:pt x="447668" y="191887"/>
                    <a:pt x="383771" y="210143"/>
                  </a:cubicBezTo>
                  <a:cubicBezTo>
                    <a:pt x="319874" y="228399"/>
                    <a:pt x="302014" y="276819"/>
                    <a:pt x="257564" y="295869"/>
                  </a:cubicBezTo>
                  <a:cubicBezTo>
                    <a:pt x="213114" y="314919"/>
                    <a:pt x="157948" y="298249"/>
                    <a:pt x="117070" y="324443"/>
                  </a:cubicBezTo>
                  <a:cubicBezTo>
                    <a:pt x="76192" y="350637"/>
                    <a:pt x="32139" y="391119"/>
                    <a:pt x="12295" y="453031"/>
                  </a:cubicBezTo>
                  <a:cubicBezTo>
                    <a:pt x="9815" y="460770"/>
                    <a:pt x="8004" y="470196"/>
                    <a:pt x="6700" y="480788"/>
                  </a:cubicBezTo>
                  <a:lnTo>
                    <a:pt x="5273" y="500208"/>
                  </a:lnTo>
                  <a:lnTo>
                    <a:pt x="501" y="464381"/>
                  </a:lnTo>
                  <a:cubicBezTo>
                    <a:pt x="-553" y="445840"/>
                    <a:pt x="-8" y="427038"/>
                    <a:pt x="2770" y="407789"/>
                  </a:cubicBezTo>
                  <a:cubicBezTo>
                    <a:pt x="13882" y="330795"/>
                    <a:pt x="63889" y="228798"/>
                    <a:pt x="102783" y="167282"/>
                  </a:cubicBezTo>
                  <a:cubicBezTo>
                    <a:pt x="141677" y="105766"/>
                    <a:pt x="186921" y="57744"/>
                    <a:pt x="236133" y="38694"/>
                  </a:cubicBezTo>
                  <a:cubicBezTo>
                    <a:pt x="285346" y="19644"/>
                    <a:pt x="352020" y="59332"/>
                    <a:pt x="398058" y="52982"/>
                  </a:cubicBezTo>
                  <a:cubicBezTo>
                    <a:pt x="444096" y="46632"/>
                    <a:pt x="467908" y="4563"/>
                    <a:pt x="512358" y="594"/>
                  </a:cubicBezTo>
                  <a:close/>
                </a:path>
              </a:pathLst>
            </a:custGeom>
            <a:solidFill>
              <a:schemeClr val="bg1"/>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156" name="直接连接符 155"/>
          <p:cNvCxnSpPr/>
          <p:nvPr/>
        </p:nvCxnSpPr>
        <p:spPr>
          <a:xfrm>
            <a:off x="8554083" y="604461"/>
            <a:ext cx="608967" cy="39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直接连接符 156"/>
          <p:cNvCxnSpPr/>
          <p:nvPr/>
        </p:nvCxnSpPr>
        <p:spPr>
          <a:xfrm flipH="1">
            <a:off x="8725622" y="1044068"/>
            <a:ext cx="428003" cy="4078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58" name="矩形 157"/>
          <p:cNvSpPr/>
          <p:nvPr/>
        </p:nvSpPr>
        <p:spPr>
          <a:xfrm>
            <a:off x="9063834" y="827100"/>
            <a:ext cx="1620000" cy="369332"/>
          </a:xfrm>
          <a:prstGeom prst="rect">
            <a:avLst/>
          </a:prstGeom>
        </p:spPr>
        <p:txBody>
          <a:bodyPr wrap="square">
            <a:spAutoFit/>
          </a:bodyPr>
          <a:lstStyle/>
          <a:p>
            <a:r>
              <a:rPr lang="zh-CN" altLang="en-US" kern="0" dirty="0">
                <a:effectLst>
                  <a:outerShdw blurRad="38100" dist="38100" dir="2700000" algn="tl">
                    <a:srgbClr val="C0C0C0"/>
                  </a:outerShdw>
                </a:effectLst>
                <a:latin typeface="Times New Roman" pitchFamily="18" charset="0"/>
              </a:rPr>
              <a:t>镰刀型红细胞</a:t>
            </a:r>
            <a:endParaRPr lang="zh-CN" altLang="en-US" dirty="0"/>
          </a:p>
        </p:txBody>
      </p:sp>
      <p:grpSp>
        <p:nvGrpSpPr>
          <p:cNvPr id="159" name="组合 158"/>
          <p:cNvGrpSpPr>
            <a:grpSpLocks noChangeAspect="1"/>
          </p:cNvGrpSpPr>
          <p:nvPr/>
        </p:nvGrpSpPr>
        <p:grpSpPr>
          <a:xfrm flipH="1">
            <a:off x="4997969" y="1136513"/>
            <a:ext cx="668147" cy="612000"/>
            <a:chOff x="9239239" y="2083554"/>
            <a:chExt cx="144000" cy="131899"/>
          </a:xfrm>
          <a:effectLst>
            <a:outerShdw blurRad="50800" dist="38100" dir="2700000" algn="tl" rotWithShape="0">
              <a:prstClr val="black">
                <a:alpha val="40000"/>
              </a:prstClr>
            </a:outerShdw>
          </a:effectLst>
        </p:grpSpPr>
        <p:sp>
          <p:nvSpPr>
            <p:cNvPr id="160" name="任意多边形 159"/>
            <p:cNvSpPr/>
            <p:nvPr/>
          </p:nvSpPr>
          <p:spPr>
            <a:xfrm>
              <a:off x="9239239" y="2083554"/>
              <a:ext cx="144000" cy="131899"/>
            </a:xfrm>
            <a:custGeom>
              <a:avLst/>
              <a:gdLst>
                <a:gd name="connsiteX0" fmla="*/ 271466 w 1271875"/>
                <a:gd name="connsiteY0" fmla="*/ 70809 h 1164980"/>
                <a:gd name="connsiteX1" fmla="*/ 80966 w 1271875"/>
                <a:gd name="connsiteY1" fmla="*/ 218447 h 1164980"/>
                <a:gd name="connsiteX2" fmla="*/ 3 w 1271875"/>
                <a:gd name="connsiteY2" fmla="*/ 449428 h 1164980"/>
                <a:gd name="connsiteX3" fmla="*/ 78584 w 1271875"/>
                <a:gd name="connsiteY3" fmla="*/ 792328 h 1164980"/>
                <a:gd name="connsiteX4" fmla="*/ 245272 w 1271875"/>
                <a:gd name="connsiteY4" fmla="*/ 989972 h 1164980"/>
                <a:gd name="connsiteX5" fmla="*/ 507209 w 1271875"/>
                <a:gd name="connsiteY5" fmla="*/ 1142372 h 1164980"/>
                <a:gd name="connsiteX6" fmla="*/ 819153 w 1271875"/>
                <a:gd name="connsiteY6" fmla="*/ 1151897 h 1164980"/>
                <a:gd name="connsiteX7" fmla="*/ 1109666 w 1271875"/>
                <a:gd name="connsiteY7" fmla="*/ 1023309 h 1164980"/>
                <a:gd name="connsiteX8" fmla="*/ 1264447 w 1271875"/>
                <a:gd name="connsiteY8" fmla="*/ 739941 h 1164980"/>
                <a:gd name="connsiteX9" fmla="*/ 1223966 w 1271875"/>
                <a:gd name="connsiteY9" fmla="*/ 416091 h 1164980"/>
                <a:gd name="connsiteX10" fmla="*/ 1021559 w 1271875"/>
                <a:gd name="connsiteY10" fmla="*/ 163678 h 1164980"/>
                <a:gd name="connsiteX11" fmla="*/ 707234 w 1271875"/>
                <a:gd name="connsiteY11" fmla="*/ 13659 h 1164980"/>
                <a:gd name="connsiteX12" fmla="*/ 445297 w 1271875"/>
                <a:gd name="connsiteY12" fmla="*/ 13659 h 1164980"/>
                <a:gd name="connsiteX13" fmla="*/ 271466 w 1271875"/>
                <a:gd name="connsiteY13" fmla="*/ 70809 h 1164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1875" h="1164980">
                  <a:moveTo>
                    <a:pt x="271466" y="70809"/>
                  </a:moveTo>
                  <a:cubicBezTo>
                    <a:pt x="210744" y="104940"/>
                    <a:pt x="126210" y="155344"/>
                    <a:pt x="80966" y="218447"/>
                  </a:cubicBezTo>
                  <a:cubicBezTo>
                    <a:pt x="35722" y="281550"/>
                    <a:pt x="400" y="353781"/>
                    <a:pt x="3" y="449428"/>
                  </a:cubicBezTo>
                  <a:cubicBezTo>
                    <a:pt x="-394" y="545075"/>
                    <a:pt x="37706" y="702237"/>
                    <a:pt x="78584" y="792328"/>
                  </a:cubicBezTo>
                  <a:cubicBezTo>
                    <a:pt x="119462" y="882419"/>
                    <a:pt x="173834" y="931631"/>
                    <a:pt x="245272" y="989972"/>
                  </a:cubicBezTo>
                  <a:cubicBezTo>
                    <a:pt x="316710" y="1048313"/>
                    <a:pt x="411562" y="1115385"/>
                    <a:pt x="507209" y="1142372"/>
                  </a:cubicBezTo>
                  <a:cubicBezTo>
                    <a:pt x="602856" y="1169359"/>
                    <a:pt x="718744" y="1171741"/>
                    <a:pt x="819153" y="1151897"/>
                  </a:cubicBezTo>
                  <a:cubicBezTo>
                    <a:pt x="919563" y="1132053"/>
                    <a:pt x="1035450" y="1091968"/>
                    <a:pt x="1109666" y="1023309"/>
                  </a:cubicBezTo>
                  <a:cubicBezTo>
                    <a:pt x="1183882" y="954650"/>
                    <a:pt x="1245397" y="841144"/>
                    <a:pt x="1264447" y="739941"/>
                  </a:cubicBezTo>
                  <a:cubicBezTo>
                    <a:pt x="1283497" y="638738"/>
                    <a:pt x="1264447" y="512135"/>
                    <a:pt x="1223966" y="416091"/>
                  </a:cubicBezTo>
                  <a:cubicBezTo>
                    <a:pt x="1183485" y="320047"/>
                    <a:pt x="1107681" y="230750"/>
                    <a:pt x="1021559" y="163678"/>
                  </a:cubicBezTo>
                  <a:cubicBezTo>
                    <a:pt x="935437" y="96606"/>
                    <a:pt x="803278" y="38662"/>
                    <a:pt x="707234" y="13659"/>
                  </a:cubicBezTo>
                  <a:cubicBezTo>
                    <a:pt x="611190" y="-11344"/>
                    <a:pt x="519513" y="3737"/>
                    <a:pt x="445297" y="13659"/>
                  </a:cubicBezTo>
                  <a:cubicBezTo>
                    <a:pt x="371082" y="23581"/>
                    <a:pt x="332188" y="36678"/>
                    <a:pt x="271466" y="70809"/>
                  </a:cubicBezTo>
                  <a:close/>
                </a:path>
              </a:pathLst>
            </a:custGeom>
            <a:solidFill>
              <a:srgbClr val="FF0000"/>
            </a:solidFill>
            <a:ln w="3175">
              <a:solidFill>
                <a:srgbClr val="B6143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1" name="任意多边形 160"/>
            <p:cNvSpPr>
              <a:spLocks noChangeAspect="1"/>
            </p:cNvSpPr>
            <p:nvPr/>
          </p:nvSpPr>
          <p:spPr>
            <a:xfrm>
              <a:off x="9275264" y="2103671"/>
              <a:ext cx="87579" cy="70346"/>
            </a:xfrm>
            <a:custGeom>
              <a:avLst/>
              <a:gdLst>
                <a:gd name="connsiteX0" fmla="*/ 293896 w 678512"/>
                <a:gd name="connsiteY0" fmla="*/ 2060 h 544996"/>
                <a:gd name="connsiteX1" fmla="*/ 117684 w 678512"/>
                <a:gd name="connsiteY1" fmla="*/ 21110 h 544996"/>
                <a:gd name="connsiteX2" fmla="*/ 5765 w 678512"/>
                <a:gd name="connsiteY2" fmla="*/ 130648 h 544996"/>
                <a:gd name="connsiteX3" fmla="*/ 41484 w 678512"/>
                <a:gd name="connsiteY3" fmla="*/ 337816 h 544996"/>
                <a:gd name="connsiteX4" fmla="*/ 255796 w 678512"/>
                <a:gd name="connsiteY4" fmla="*/ 523554 h 544996"/>
                <a:gd name="connsiteX5" fmla="*/ 508209 w 678512"/>
                <a:gd name="connsiteY5" fmla="*/ 530698 h 544996"/>
                <a:gd name="connsiteX6" fmla="*/ 670134 w 678512"/>
                <a:gd name="connsiteY6" fmla="*/ 430685 h 544996"/>
                <a:gd name="connsiteX7" fmla="*/ 634415 w 678512"/>
                <a:gd name="connsiteY7" fmla="*/ 197323 h 544996"/>
                <a:gd name="connsiteX8" fmla="*/ 455821 w 678512"/>
                <a:gd name="connsiteY8" fmla="*/ 49685 h 544996"/>
                <a:gd name="connsiteX9" fmla="*/ 293896 w 678512"/>
                <a:gd name="connsiteY9" fmla="*/ 2060 h 544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8512" h="544996">
                  <a:moveTo>
                    <a:pt x="293896" y="2060"/>
                  </a:moveTo>
                  <a:cubicBezTo>
                    <a:pt x="237540" y="-2702"/>
                    <a:pt x="165706" y="-321"/>
                    <a:pt x="117684" y="21110"/>
                  </a:cubicBezTo>
                  <a:cubicBezTo>
                    <a:pt x="69662" y="42541"/>
                    <a:pt x="18465" y="77864"/>
                    <a:pt x="5765" y="130648"/>
                  </a:cubicBezTo>
                  <a:cubicBezTo>
                    <a:pt x="-6935" y="183432"/>
                    <a:pt x="-188" y="272332"/>
                    <a:pt x="41484" y="337816"/>
                  </a:cubicBezTo>
                  <a:cubicBezTo>
                    <a:pt x="83156" y="403300"/>
                    <a:pt x="178008" y="491407"/>
                    <a:pt x="255796" y="523554"/>
                  </a:cubicBezTo>
                  <a:cubicBezTo>
                    <a:pt x="333584" y="555701"/>
                    <a:pt x="439153" y="546176"/>
                    <a:pt x="508209" y="530698"/>
                  </a:cubicBezTo>
                  <a:cubicBezTo>
                    <a:pt x="577265" y="515220"/>
                    <a:pt x="649100" y="486247"/>
                    <a:pt x="670134" y="430685"/>
                  </a:cubicBezTo>
                  <a:cubicBezTo>
                    <a:pt x="691168" y="375123"/>
                    <a:pt x="670134" y="260823"/>
                    <a:pt x="634415" y="197323"/>
                  </a:cubicBezTo>
                  <a:cubicBezTo>
                    <a:pt x="598696" y="133823"/>
                    <a:pt x="514558" y="82229"/>
                    <a:pt x="455821" y="49685"/>
                  </a:cubicBezTo>
                  <a:cubicBezTo>
                    <a:pt x="397084" y="17141"/>
                    <a:pt x="350252" y="6822"/>
                    <a:pt x="293896" y="2060"/>
                  </a:cubicBezTo>
                  <a:close/>
                </a:path>
              </a:pathLst>
            </a:custGeom>
            <a:solidFill>
              <a:srgbClr val="DE0000"/>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2" name="任意多边形 161"/>
            <p:cNvSpPr/>
            <p:nvPr/>
          </p:nvSpPr>
          <p:spPr>
            <a:xfrm>
              <a:off x="9260494" y="2088492"/>
              <a:ext cx="116930" cy="108672"/>
            </a:xfrm>
            <a:custGeom>
              <a:avLst/>
              <a:gdLst>
                <a:gd name="connsiteX0" fmla="*/ 409922 w 1032779"/>
                <a:gd name="connsiteY0" fmla="*/ 40 h 959834"/>
                <a:gd name="connsiteX1" fmla="*/ 476634 w 1032779"/>
                <a:gd name="connsiteY1" fmla="*/ 3760 h 959834"/>
                <a:gd name="connsiteX2" fmla="*/ 712378 w 1032779"/>
                <a:gd name="connsiteY2" fmla="*/ 99010 h 959834"/>
                <a:gd name="connsiteX3" fmla="*/ 914784 w 1032779"/>
                <a:gd name="connsiteY3" fmla="*/ 232360 h 959834"/>
                <a:gd name="connsiteX4" fmla="*/ 1014796 w 1032779"/>
                <a:gd name="connsiteY4" fmla="*/ 453816 h 959834"/>
                <a:gd name="connsiteX5" fmla="*/ 1000509 w 1032779"/>
                <a:gd name="connsiteY5" fmla="*/ 753854 h 959834"/>
                <a:gd name="connsiteX6" fmla="*/ 700471 w 1032779"/>
                <a:gd name="connsiteY6" fmla="*/ 951498 h 959834"/>
                <a:gd name="connsiteX7" fmla="*/ 338521 w 1032779"/>
                <a:gd name="connsiteY7" fmla="*/ 891966 h 959834"/>
                <a:gd name="connsiteX8" fmla="*/ 74203 w 1032779"/>
                <a:gd name="connsiteY8" fmla="*/ 613360 h 959834"/>
                <a:gd name="connsiteX9" fmla="*/ 384 w 1032779"/>
                <a:gd name="connsiteY9" fmla="*/ 318085 h 959834"/>
                <a:gd name="connsiteX10" fmla="*/ 95634 w 1032779"/>
                <a:gd name="connsiteY10" fmla="*/ 122823 h 959834"/>
                <a:gd name="connsiteX11" fmla="*/ 214696 w 1032779"/>
                <a:gd name="connsiteY11" fmla="*/ 29954 h 959834"/>
                <a:gd name="connsiteX12" fmla="*/ 409922 w 1032779"/>
                <a:gd name="connsiteY12" fmla="*/ 40 h 959834"/>
                <a:gd name="connsiteX13" fmla="*/ 397309 w 1032779"/>
                <a:gd name="connsiteY13" fmla="*/ 174913 h 959834"/>
                <a:gd name="connsiteX14" fmla="*/ 312328 w 1032779"/>
                <a:gd name="connsiteY14" fmla="*/ 194260 h 959834"/>
                <a:gd name="connsiteX15" fmla="*/ 200409 w 1032779"/>
                <a:gd name="connsiteY15" fmla="*/ 303798 h 959834"/>
                <a:gd name="connsiteX16" fmla="*/ 236128 w 1032779"/>
                <a:gd name="connsiteY16" fmla="*/ 510966 h 959834"/>
                <a:gd name="connsiteX17" fmla="*/ 450440 w 1032779"/>
                <a:gd name="connsiteY17" fmla="*/ 696704 h 959834"/>
                <a:gd name="connsiteX18" fmla="*/ 702853 w 1032779"/>
                <a:gd name="connsiteY18" fmla="*/ 703848 h 959834"/>
                <a:gd name="connsiteX19" fmla="*/ 864778 w 1032779"/>
                <a:gd name="connsiteY19" fmla="*/ 603835 h 959834"/>
                <a:gd name="connsiteX20" fmla="*/ 829059 w 1032779"/>
                <a:gd name="connsiteY20" fmla="*/ 370473 h 959834"/>
                <a:gd name="connsiteX21" fmla="*/ 650465 w 1032779"/>
                <a:gd name="connsiteY21" fmla="*/ 222835 h 959834"/>
                <a:gd name="connsiteX22" fmla="*/ 488540 w 1032779"/>
                <a:gd name="connsiteY22" fmla="*/ 175210 h 959834"/>
                <a:gd name="connsiteX23" fmla="*/ 397309 w 1032779"/>
                <a:gd name="connsiteY23" fmla="*/ 174913 h 9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32779" h="959834">
                  <a:moveTo>
                    <a:pt x="409922" y="40"/>
                  </a:moveTo>
                  <a:cubicBezTo>
                    <a:pt x="433251" y="-234"/>
                    <a:pt x="455897" y="883"/>
                    <a:pt x="476634" y="3760"/>
                  </a:cubicBezTo>
                  <a:cubicBezTo>
                    <a:pt x="559581" y="15269"/>
                    <a:pt x="639353" y="60910"/>
                    <a:pt x="712378" y="99010"/>
                  </a:cubicBezTo>
                  <a:cubicBezTo>
                    <a:pt x="785403" y="137110"/>
                    <a:pt x="864381" y="173226"/>
                    <a:pt x="914784" y="232360"/>
                  </a:cubicBezTo>
                  <a:cubicBezTo>
                    <a:pt x="965187" y="291494"/>
                    <a:pt x="1000509" y="366900"/>
                    <a:pt x="1014796" y="453816"/>
                  </a:cubicBezTo>
                  <a:cubicBezTo>
                    <a:pt x="1029084" y="540732"/>
                    <a:pt x="1052897" y="670907"/>
                    <a:pt x="1000509" y="753854"/>
                  </a:cubicBezTo>
                  <a:cubicBezTo>
                    <a:pt x="948122" y="836801"/>
                    <a:pt x="810802" y="928479"/>
                    <a:pt x="700471" y="951498"/>
                  </a:cubicBezTo>
                  <a:cubicBezTo>
                    <a:pt x="590140" y="974517"/>
                    <a:pt x="442899" y="948322"/>
                    <a:pt x="338521" y="891966"/>
                  </a:cubicBezTo>
                  <a:cubicBezTo>
                    <a:pt x="234143" y="835610"/>
                    <a:pt x="130559" y="709007"/>
                    <a:pt x="74203" y="613360"/>
                  </a:cubicBezTo>
                  <a:cubicBezTo>
                    <a:pt x="17847" y="517713"/>
                    <a:pt x="-3188" y="399841"/>
                    <a:pt x="384" y="318085"/>
                  </a:cubicBezTo>
                  <a:cubicBezTo>
                    <a:pt x="3956" y="236329"/>
                    <a:pt x="59915" y="170845"/>
                    <a:pt x="95634" y="122823"/>
                  </a:cubicBezTo>
                  <a:cubicBezTo>
                    <a:pt x="131353" y="74801"/>
                    <a:pt x="149212" y="50988"/>
                    <a:pt x="214696" y="29954"/>
                  </a:cubicBezTo>
                  <a:cubicBezTo>
                    <a:pt x="263809" y="14178"/>
                    <a:pt x="339935" y="858"/>
                    <a:pt x="409922" y="40"/>
                  </a:cubicBezTo>
                  <a:close/>
                  <a:moveTo>
                    <a:pt x="397309" y="174913"/>
                  </a:moveTo>
                  <a:cubicBezTo>
                    <a:pt x="366303" y="177592"/>
                    <a:pt x="336339" y="183545"/>
                    <a:pt x="312328" y="194260"/>
                  </a:cubicBezTo>
                  <a:cubicBezTo>
                    <a:pt x="264306" y="215691"/>
                    <a:pt x="213109" y="251014"/>
                    <a:pt x="200409" y="303798"/>
                  </a:cubicBezTo>
                  <a:cubicBezTo>
                    <a:pt x="187709" y="356582"/>
                    <a:pt x="194456" y="445482"/>
                    <a:pt x="236128" y="510966"/>
                  </a:cubicBezTo>
                  <a:cubicBezTo>
                    <a:pt x="277800" y="576450"/>
                    <a:pt x="372652" y="664557"/>
                    <a:pt x="450440" y="696704"/>
                  </a:cubicBezTo>
                  <a:cubicBezTo>
                    <a:pt x="528228" y="728851"/>
                    <a:pt x="633797" y="719326"/>
                    <a:pt x="702853" y="703848"/>
                  </a:cubicBezTo>
                  <a:cubicBezTo>
                    <a:pt x="771909" y="688370"/>
                    <a:pt x="843744" y="659397"/>
                    <a:pt x="864778" y="603835"/>
                  </a:cubicBezTo>
                  <a:cubicBezTo>
                    <a:pt x="885812" y="548273"/>
                    <a:pt x="864778" y="433973"/>
                    <a:pt x="829059" y="370473"/>
                  </a:cubicBezTo>
                  <a:cubicBezTo>
                    <a:pt x="793340" y="306973"/>
                    <a:pt x="709202" y="255379"/>
                    <a:pt x="650465" y="222835"/>
                  </a:cubicBezTo>
                  <a:cubicBezTo>
                    <a:pt x="591728" y="190291"/>
                    <a:pt x="544896" y="179972"/>
                    <a:pt x="488540" y="175210"/>
                  </a:cubicBezTo>
                  <a:cubicBezTo>
                    <a:pt x="460362" y="172829"/>
                    <a:pt x="428315" y="172234"/>
                    <a:pt x="397309" y="174913"/>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3" name="组合 162"/>
          <p:cNvGrpSpPr>
            <a:grpSpLocks noChangeAspect="1"/>
          </p:cNvGrpSpPr>
          <p:nvPr/>
        </p:nvGrpSpPr>
        <p:grpSpPr>
          <a:xfrm rot="3267533" flipH="1">
            <a:off x="5417826" y="462819"/>
            <a:ext cx="346612" cy="648000"/>
            <a:chOff x="7126413" y="1236032"/>
            <a:chExt cx="434732" cy="812735"/>
          </a:xfrm>
          <a:effectLst>
            <a:outerShdw blurRad="50800" dist="38100" dir="2700000" algn="tl" rotWithShape="0">
              <a:prstClr val="black">
                <a:alpha val="40000"/>
              </a:prstClr>
            </a:outerShdw>
          </a:effectLst>
        </p:grpSpPr>
        <p:sp>
          <p:nvSpPr>
            <p:cNvPr id="164" name="任意多边形 163"/>
            <p:cNvSpPr/>
            <p:nvPr/>
          </p:nvSpPr>
          <p:spPr>
            <a:xfrm>
              <a:off x="7126413" y="1236032"/>
              <a:ext cx="434732" cy="812735"/>
            </a:xfrm>
            <a:custGeom>
              <a:avLst/>
              <a:gdLst>
                <a:gd name="connsiteX0" fmla="*/ 216172 w 402586"/>
                <a:gd name="connsiteY0" fmla="*/ 26935 h 808785"/>
                <a:gd name="connsiteX1" fmla="*/ 320947 w 402586"/>
                <a:gd name="connsiteY1" fmla="*/ 3123 h 808785"/>
                <a:gd name="connsiteX2" fmla="*/ 399529 w 402586"/>
                <a:gd name="connsiteY2" fmla="*/ 84085 h 808785"/>
                <a:gd name="connsiteX3" fmla="*/ 378097 w 402586"/>
                <a:gd name="connsiteY3" fmla="*/ 272204 h 808785"/>
                <a:gd name="connsiteX4" fmla="*/ 299516 w 402586"/>
                <a:gd name="connsiteY4" fmla="*/ 429366 h 808785"/>
                <a:gd name="connsiteX5" fmla="*/ 247129 w 402586"/>
                <a:gd name="connsiteY5" fmla="*/ 605579 h 808785"/>
                <a:gd name="connsiteX6" fmla="*/ 175691 w 402586"/>
                <a:gd name="connsiteY6" fmla="*/ 779410 h 808785"/>
                <a:gd name="connsiteX7" fmla="*/ 85204 w 402586"/>
                <a:gd name="connsiteY7" fmla="*/ 803223 h 808785"/>
                <a:gd name="connsiteX8" fmla="*/ 6622 w 402586"/>
                <a:gd name="connsiteY8" fmla="*/ 719879 h 808785"/>
                <a:gd name="connsiteX9" fmla="*/ 11385 w 402586"/>
                <a:gd name="connsiteY9" fmla="*/ 536523 h 808785"/>
                <a:gd name="connsiteX10" fmla="*/ 68535 w 402586"/>
                <a:gd name="connsiteY10" fmla="*/ 405554 h 808785"/>
                <a:gd name="connsiteX11" fmla="*/ 142354 w 402586"/>
                <a:gd name="connsiteY11" fmla="*/ 293635 h 808785"/>
                <a:gd name="connsiteX12" fmla="*/ 182835 w 402586"/>
                <a:gd name="connsiteY12" fmla="*/ 122185 h 808785"/>
                <a:gd name="connsiteX13" fmla="*/ 216172 w 402586"/>
                <a:gd name="connsiteY13" fmla="*/ 26935 h 808785"/>
                <a:gd name="connsiteX0" fmla="*/ 216172 w 402586"/>
                <a:gd name="connsiteY0" fmla="*/ 27905 h 809755"/>
                <a:gd name="connsiteX1" fmla="*/ 235222 w 402586"/>
                <a:gd name="connsiteY1" fmla="*/ 13618 h 809755"/>
                <a:gd name="connsiteX2" fmla="*/ 320947 w 402586"/>
                <a:gd name="connsiteY2" fmla="*/ 4093 h 809755"/>
                <a:gd name="connsiteX3" fmla="*/ 399529 w 402586"/>
                <a:gd name="connsiteY3" fmla="*/ 85055 h 809755"/>
                <a:gd name="connsiteX4" fmla="*/ 378097 w 402586"/>
                <a:gd name="connsiteY4" fmla="*/ 273174 h 809755"/>
                <a:gd name="connsiteX5" fmla="*/ 299516 w 402586"/>
                <a:gd name="connsiteY5" fmla="*/ 430336 h 809755"/>
                <a:gd name="connsiteX6" fmla="*/ 247129 w 402586"/>
                <a:gd name="connsiteY6" fmla="*/ 606549 h 809755"/>
                <a:gd name="connsiteX7" fmla="*/ 175691 w 402586"/>
                <a:gd name="connsiteY7" fmla="*/ 780380 h 809755"/>
                <a:gd name="connsiteX8" fmla="*/ 85204 w 402586"/>
                <a:gd name="connsiteY8" fmla="*/ 804193 h 809755"/>
                <a:gd name="connsiteX9" fmla="*/ 6622 w 402586"/>
                <a:gd name="connsiteY9" fmla="*/ 720849 h 809755"/>
                <a:gd name="connsiteX10" fmla="*/ 11385 w 402586"/>
                <a:gd name="connsiteY10" fmla="*/ 537493 h 809755"/>
                <a:gd name="connsiteX11" fmla="*/ 68535 w 402586"/>
                <a:gd name="connsiteY11" fmla="*/ 406524 h 809755"/>
                <a:gd name="connsiteX12" fmla="*/ 142354 w 402586"/>
                <a:gd name="connsiteY12" fmla="*/ 294605 h 809755"/>
                <a:gd name="connsiteX13" fmla="*/ 182835 w 402586"/>
                <a:gd name="connsiteY13" fmla="*/ 123155 h 809755"/>
                <a:gd name="connsiteX14" fmla="*/ 216172 w 402586"/>
                <a:gd name="connsiteY14" fmla="*/ 27905 h 809755"/>
                <a:gd name="connsiteX0" fmla="*/ 216172 w 402586"/>
                <a:gd name="connsiteY0" fmla="*/ 27905 h 809849"/>
                <a:gd name="connsiteX1" fmla="*/ 235222 w 402586"/>
                <a:gd name="connsiteY1" fmla="*/ 13618 h 809849"/>
                <a:gd name="connsiteX2" fmla="*/ 320947 w 402586"/>
                <a:gd name="connsiteY2" fmla="*/ 4093 h 809849"/>
                <a:gd name="connsiteX3" fmla="*/ 399529 w 402586"/>
                <a:gd name="connsiteY3" fmla="*/ 85055 h 809849"/>
                <a:gd name="connsiteX4" fmla="*/ 378097 w 402586"/>
                <a:gd name="connsiteY4" fmla="*/ 273174 h 809849"/>
                <a:gd name="connsiteX5" fmla="*/ 299516 w 402586"/>
                <a:gd name="connsiteY5" fmla="*/ 430336 h 809849"/>
                <a:gd name="connsiteX6" fmla="*/ 256654 w 402586"/>
                <a:gd name="connsiteY6" fmla="*/ 604168 h 809849"/>
                <a:gd name="connsiteX7" fmla="*/ 175691 w 402586"/>
                <a:gd name="connsiteY7" fmla="*/ 780380 h 809849"/>
                <a:gd name="connsiteX8" fmla="*/ 85204 w 402586"/>
                <a:gd name="connsiteY8" fmla="*/ 804193 h 809849"/>
                <a:gd name="connsiteX9" fmla="*/ 6622 w 402586"/>
                <a:gd name="connsiteY9" fmla="*/ 720849 h 809849"/>
                <a:gd name="connsiteX10" fmla="*/ 11385 w 402586"/>
                <a:gd name="connsiteY10" fmla="*/ 537493 h 809849"/>
                <a:gd name="connsiteX11" fmla="*/ 68535 w 402586"/>
                <a:gd name="connsiteY11" fmla="*/ 406524 h 809849"/>
                <a:gd name="connsiteX12" fmla="*/ 142354 w 402586"/>
                <a:gd name="connsiteY12" fmla="*/ 294605 h 809849"/>
                <a:gd name="connsiteX13" fmla="*/ 182835 w 402586"/>
                <a:gd name="connsiteY13" fmla="*/ 123155 h 809849"/>
                <a:gd name="connsiteX14" fmla="*/ 216172 w 402586"/>
                <a:gd name="connsiteY14" fmla="*/ 27905 h 809849"/>
                <a:gd name="connsiteX0" fmla="*/ 216172 w 402586"/>
                <a:gd name="connsiteY0" fmla="*/ 3079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6172 w 402586"/>
                <a:gd name="connsiteY14" fmla="*/ 30792 h 812736"/>
                <a:gd name="connsiteX0" fmla="*/ 211409 w 402586"/>
                <a:gd name="connsiteY0" fmla="*/ 49842 h 812736"/>
                <a:gd name="connsiteX1" fmla="*/ 254272 w 402586"/>
                <a:gd name="connsiteY1" fmla="*/ 6980 h 812736"/>
                <a:gd name="connsiteX2" fmla="*/ 320947 w 402586"/>
                <a:gd name="connsiteY2" fmla="*/ 6980 h 812736"/>
                <a:gd name="connsiteX3" fmla="*/ 399529 w 402586"/>
                <a:gd name="connsiteY3" fmla="*/ 87942 h 812736"/>
                <a:gd name="connsiteX4" fmla="*/ 378097 w 402586"/>
                <a:gd name="connsiteY4" fmla="*/ 276061 h 812736"/>
                <a:gd name="connsiteX5" fmla="*/ 299516 w 402586"/>
                <a:gd name="connsiteY5" fmla="*/ 433223 h 812736"/>
                <a:gd name="connsiteX6" fmla="*/ 256654 w 402586"/>
                <a:gd name="connsiteY6" fmla="*/ 607055 h 812736"/>
                <a:gd name="connsiteX7" fmla="*/ 175691 w 402586"/>
                <a:gd name="connsiteY7" fmla="*/ 783267 h 812736"/>
                <a:gd name="connsiteX8" fmla="*/ 85204 w 402586"/>
                <a:gd name="connsiteY8" fmla="*/ 807080 h 812736"/>
                <a:gd name="connsiteX9" fmla="*/ 6622 w 402586"/>
                <a:gd name="connsiteY9" fmla="*/ 723736 h 812736"/>
                <a:gd name="connsiteX10" fmla="*/ 11385 w 402586"/>
                <a:gd name="connsiteY10" fmla="*/ 540380 h 812736"/>
                <a:gd name="connsiteX11" fmla="*/ 68535 w 402586"/>
                <a:gd name="connsiteY11" fmla="*/ 409411 h 812736"/>
                <a:gd name="connsiteX12" fmla="*/ 142354 w 402586"/>
                <a:gd name="connsiteY12" fmla="*/ 297492 h 812736"/>
                <a:gd name="connsiteX13" fmla="*/ 182835 w 402586"/>
                <a:gd name="connsiteY13" fmla="*/ 126042 h 812736"/>
                <a:gd name="connsiteX14" fmla="*/ 211409 w 402586"/>
                <a:gd name="connsiteY14" fmla="*/ 49842 h 812736"/>
                <a:gd name="connsiteX0" fmla="*/ 229560 w 420737"/>
                <a:gd name="connsiteY0" fmla="*/ 49842 h 812736"/>
                <a:gd name="connsiteX1" fmla="*/ 272423 w 420737"/>
                <a:gd name="connsiteY1" fmla="*/ 6980 h 812736"/>
                <a:gd name="connsiteX2" fmla="*/ 339098 w 420737"/>
                <a:gd name="connsiteY2" fmla="*/ 6980 h 812736"/>
                <a:gd name="connsiteX3" fmla="*/ 417680 w 420737"/>
                <a:gd name="connsiteY3" fmla="*/ 87942 h 812736"/>
                <a:gd name="connsiteX4" fmla="*/ 396248 w 420737"/>
                <a:gd name="connsiteY4" fmla="*/ 276061 h 812736"/>
                <a:gd name="connsiteX5" fmla="*/ 317667 w 420737"/>
                <a:gd name="connsiteY5" fmla="*/ 433223 h 812736"/>
                <a:gd name="connsiteX6" fmla="*/ 274805 w 420737"/>
                <a:gd name="connsiteY6" fmla="*/ 607055 h 812736"/>
                <a:gd name="connsiteX7" fmla="*/ 193842 w 420737"/>
                <a:gd name="connsiteY7" fmla="*/ 783267 h 812736"/>
                <a:gd name="connsiteX8" fmla="*/ 103355 w 420737"/>
                <a:gd name="connsiteY8" fmla="*/ 807080 h 812736"/>
                <a:gd name="connsiteX9" fmla="*/ 3342 w 420737"/>
                <a:gd name="connsiteY9" fmla="*/ 723736 h 812736"/>
                <a:gd name="connsiteX10" fmla="*/ 29536 w 420737"/>
                <a:gd name="connsiteY10" fmla="*/ 540380 h 812736"/>
                <a:gd name="connsiteX11" fmla="*/ 86686 w 420737"/>
                <a:gd name="connsiteY11" fmla="*/ 409411 h 812736"/>
                <a:gd name="connsiteX12" fmla="*/ 160505 w 420737"/>
                <a:gd name="connsiteY12" fmla="*/ 297492 h 812736"/>
                <a:gd name="connsiteX13" fmla="*/ 200986 w 420737"/>
                <a:gd name="connsiteY13" fmla="*/ 126042 h 812736"/>
                <a:gd name="connsiteX14" fmla="*/ 229560 w 420737"/>
                <a:gd name="connsiteY14" fmla="*/ 49842 h 812736"/>
                <a:gd name="connsiteX0" fmla="*/ 233544 w 424721"/>
                <a:gd name="connsiteY0" fmla="*/ 49842 h 812736"/>
                <a:gd name="connsiteX1" fmla="*/ 276407 w 424721"/>
                <a:gd name="connsiteY1" fmla="*/ 6980 h 812736"/>
                <a:gd name="connsiteX2" fmla="*/ 343082 w 424721"/>
                <a:gd name="connsiteY2" fmla="*/ 6980 h 812736"/>
                <a:gd name="connsiteX3" fmla="*/ 421664 w 424721"/>
                <a:gd name="connsiteY3" fmla="*/ 87942 h 812736"/>
                <a:gd name="connsiteX4" fmla="*/ 400232 w 424721"/>
                <a:gd name="connsiteY4" fmla="*/ 276061 h 812736"/>
                <a:gd name="connsiteX5" fmla="*/ 321651 w 424721"/>
                <a:gd name="connsiteY5" fmla="*/ 433223 h 812736"/>
                <a:gd name="connsiteX6" fmla="*/ 278789 w 424721"/>
                <a:gd name="connsiteY6" fmla="*/ 607055 h 812736"/>
                <a:gd name="connsiteX7" fmla="*/ 197826 w 424721"/>
                <a:gd name="connsiteY7" fmla="*/ 783267 h 812736"/>
                <a:gd name="connsiteX8" fmla="*/ 107339 w 424721"/>
                <a:gd name="connsiteY8" fmla="*/ 807080 h 812736"/>
                <a:gd name="connsiteX9" fmla="*/ 7326 w 424721"/>
                <a:gd name="connsiteY9" fmla="*/ 723736 h 812736"/>
                <a:gd name="connsiteX10" fmla="*/ 16851 w 424721"/>
                <a:gd name="connsiteY10" fmla="*/ 535617 h 812736"/>
                <a:gd name="connsiteX11" fmla="*/ 90670 w 424721"/>
                <a:gd name="connsiteY11" fmla="*/ 409411 h 812736"/>
                <a:gd name="connsiteX12" fmla="*/ 164489 w 424721"/>
                <a:gd name="connsiteY12" fmla="*/ 297492 h 812736"/>
                <a:gd name="connsiteX13" fmla="*/ 204970 w 424721"/>
                <a:gd name="connsiteY13" fmla="*/ 126042 h 812736"/>
                <a:gd name="connsiteX14" fmla="*/ 233544 w 424721"/>
                <a:gd name="connsiteY14" fmla="*/ 49842 h 812736"/>
                <a:gd name="connsiteX0" fmla="*/ 231431 w 422608"/>
                <a:gd name="connsiteY0" fmla="*/ 49842 h 812735"/>
                <a:gd name="connsiteX1" fmla="*/ 274294 w 422608"/>
                <a:gd name="connsiteY1" fmla="*/ 6980 h 812735"/>
                <a:gd name="connsiteX2" fmla="*/ 340969 w 422608"/>
                <a:gd name="connsiteY2" fmla="*/ 6980 h 812735"/>
                <a:gd name="connsiteX3" fmla="*/ 419551 w 422608"/>
                <a:gd name="connsiteY3" fmla="*/ 87942 h 812735"/>
                <a:gd name="connsiteX4" fmla="*/ 398119 w 422608"/>
                <a:gd name="connsiteY4" fmla="*/ 276061 h 812735"/>
                <a:gd name="connsiteX5" fmla="*/ 319538 w 422608"/>
                <a:gd name="connsiteY5" fmla="*/ 433223 h 812735"/>
                <a:gd name="connsiteX6" fmla="*/ 276676 w 422608"/>
                <a:gd name="connsiteY6" fmla="*/ 607055 h 812735"/>
                <a:gd name="connsiteX7" fmla="*/ 195713 w 422608"/>
                <a:gd name="connsiteY7" fmla="*/ 783267 h 812735"/>
                <a:gd name="connsiteX8" fmla="*/ 76651 w 422608"/>
                <a:gd name="connsiteY8" fmla="*/ 807080 h 812735"/>
                <a:gd name="connsiteX9" fmla="*/ 5213 w 422608"/>
                <a:gd name="connsiteY9" fmla="*/ 723736 h 812735"/>
                <a:gd name="connsiteX10" fmla="*/ 14738 w 422608"/>
                <a:gd name="connsiteY10" fmla="*/ 535617 h 812735"/>
                <a:gd name="connsiteX11" fmla="*/ 88557 w 422608"/>
                <a:gd name="connsiteY11" fmla="*/ 409411 h 812735"/>
                <a:gd name="connsiteX12" fmla="*/ 162376 w 422608"/>
                <a:gd name="connsiteY12" fmla="*/ 297492 h 812735"/>
                <a:gd name="connsiteX13" fmla="*/ 202857 w 422608"/>
                <a:gd name="connsiteY13" fmla="*/ 126042 h 812735"/>
                <a:gd name="connsiteX14" fmla="*/ 231431 w 422608"/>
                <a:gd name="connsiteY14" fmla="*/ 49842 h 812735"/>
                <a:gd name="connsiteX0" fmla="*/ 243555 w 434732"/>
                <a:gd name="connsiteY0" fmla="*/ 49842 h 812735"/>
                <a:gd name="connsiteX1" fmla="*/ 286418 w 434732"/>
                <a:gd name="connsiteY1" fmla="*/ 6980 h 812735"/>
                <a:gd name="connsiteX2" fmla="*/ 353093 w 434732"/>
                <a:gd name="connsiteY2" fmla="*/ 6980 h 812735"/>
                <a:gd name="connsiteX3" fmla="*/ 431675 w 434732"/>
                <a:gd name="connsiteY3" fmla="*/ 87942 h 812735"/>
                <a:gd name="connsiteX4" fmla="*/ 410243 w 434732"/>
                <a:gd name="connsiteY4" fmla="*/ 276061 h 812735"/>
                <a:gd name="connsiteX5" fmla="*/ 331662 w 434732"/>
                <a:gd name="connsiteY5" fmla="*/ 433223 h 812735"/>
                <a:gd name="connsiteX6" fmla="*/ 288800 w 434732"/>
                <a:gd name="connsiteY6" fmla="*/ 607055 h 812735"/>
                <a:gd name="connsiteX7" fmla="*/ 207837 w 434732"/>
                <a:gd name="connsiteY7" fmla="*/ 783267 h 812735"/>
                <a:gd name="connsiteX8" fmla="*/ 88775 w 434732"/>
                <a:gd name="connsiteY8" fmla="*/ 807080 h 812735"/>
                <a:gd name="connsiteX9" fmla="*/ 3050 w 434732"/>
                <a:gd name="connsiteY9" fmla="*/ 723736 h 812735"/>
                <a:gd name="connsiteX10" fmla="*/ 26862 w 434732"/>
                <a:gd name="connsiteY10" fmla="*/ 535617 h 812735"/>
                <a:gd name="connsiteX11" fmla="*/ 100681 w 434732"/>
                <a:gd name="connsiteY11" fmla="*/ 409411 h 812735"/>
                <a:gd name="connsiteX12" fmla="*/ 174500 w 434732"/>
                <a:gd name="connsiteY12" fmla="*/ 297492 h 812735"/>
                <a:gd name="connsiteX13" fmla="*/ 214981 w 434732"/>
                <a:gd name="connsiteY13" fmla="*/ 126042 h 812735"/>
                <a:gd name="connsiteX14" fmla="*/ 243555 w 434732"/>
                <a:gd name="connsiteY14" fmla="*/ 49842 h 812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732" h="812735">
                  <a:moveTo>
                    <a:pt x="243555" y="49842"/>
                  </a:moveTo>
                  <a:cubicBezTo>
                    <a:pt x="255461" y="29998"/>
                    <a:pt x="268955" y="10949"/>
                    <a:pt x="286418" y="6980"/>
                  </a:cubicBezTo>
                  <a:cubicBezTo>
                    <a:pt x="303881" y="3011"/>
                    <a:pt x="328884" y="-6514"/>
                    <a:pt x="353093" y="6980"/>
                  </a:cubicBezTo>
                  <a:cubicBezTo>
                    <a:pt x="377302" y="20474"/>
                    <a:pt x="422150" y="43095"/>
                    <a:pt x="431675" y="87942"/>
                  </a:cubicBezTo>
                  <a:cubicBezTo>
                    <a:pt x="441200" y="132789"/>
                    <a:pt x="426912" y="218514"/>
                    <a:pt x="410243" y="276061"/>
                  </a:cubicBezTo>
                  <a:cubicBezTo>
                    <a:pt x="393574" y="333608"/>
                    <a:pt x="351902" y="378057"/>
                    <a:pt x="331662" y="433223"/>
                  </a:cubicBezTo>
                  <a:cubicBezTo>
                    <a:pt x="311422" y="488389"/>
                    <a:pt x="309437" y="548714"/>
                    <a:pt x="288800" y="607055"/>
                  </a:cubicBezTo>
                  <a:cubicBezTo>
                    <a:pt x="268163" y="665396"/>
                    <a:pt x="241174" y="749930"/>
                    <a:pt x="207837" y="783267"/>
                  </a:cubicBezTo>
                  <a:cubicBezTo>
                    <a:pt x="174500" y="816604"/>
                    <a:pt x="122906" y="817002"/>
                    <a:pt x="88775" y="807080"/>
                  </a:cubicBezTo>
                  <a:cubicBezTo>
                    <a:pt x="54644" y="797158"/>
                    <a:pt x="13369" y="768980"/>
                    <a:pt x="3050" y="723736"/>
                  </a:cubicBezTo>
                  <a:cubicBezTo>
                    <a:pt x="-7269" y="678492"/>
                    <a:pt x="10590" y="588005"/>
                    <a:pt x="26862" y="535617"/>
                  </a:cubicBezTo>
                  <a:cubicBezTo>
                    <a:pt x="43134" y="483230"/>
                    <a:pt x="76075" y="449098"/>
                    <a:pt x="100681" y="409411"/>
                  </a:cubicBezTo>
                  <a:cubicBezTo>
                    <a:pt x="125287" y="369724"/>
                    <a:pt x="155450" y="344720"/>
                    <a:pt x="174500" y="297492"/>
                  </a:cubicBezTo>
                  <a:cubicBezTo>
                    <a:pt x="193550" y="250264"/>
                    <a:pt x="203472" y="167317"/>
                    <a:pt x="214981" y="126042"/>
                  </a:cubicBezTo>
                  <a:cubicBezTo>
                    <a:pt x="226490" y="84767"/>
                    <a:pt x="231649" y="69686"/>
                    <a:pt x="243555" y="49842"/>
                  </a:cubicBezTo>
                  <a:close/>
                </a:path>
              </a:pathLst>
            </a:custGeom>
            <a:gradFill flip="none" rotWithShape="1">
              <a:gsLst>
                <a:gs pos="0">
                  <a:srgbClr val="FF0000"/>
                </a:gs>
                <a:gs pos="50000">
                  <a:srgbClr val="FF3B3B"/>
                </a:gs>
                <a:gs pos="100000">
                  <a:srgbClr val="FF8F8F"/>
                </a:gs>
              </a:gsLst>
              <a:lin ang="16200000" scaled="1"/>
              <a:tileRect/>
            </a:gradFill>
            <a:ln w="3175">
              <a:solidFill>
                <a:srgbClr val="AD092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5" name="任意多边形 164"/>
            <p:cNvSpPr/>
            <p:nvPr/>
          </p:nvSpPr>
          <p:spPr>
            <a:xfrm>
              <a:off x="7345623" y="1264023"/>
              <a:ext cx="187000" cy="438507"/>
            </a:xfrm>
            <a:custGeom>
              <a:avLst/>
              <a:gdLst>
                <a:gd name="connsiteX0" fmla="*/ 138646 w 187000"/>
                <a:gd name="connsiteY0" fmla="*/ 5183 h 438507"/>
                <a:gd name="connsiteX1" fmla="*/ 186271 w 187000"/>
                <a:gd name="connsiteY1" fmla="*/ 69477 h 438507"/>
                <a:gd name="connsiteX2" fmla="*/ 164840 w 187000"/>
                <a:gd name="connsiteY2" fmla="*/ 205208 h 438507"/>
                <a:gd name="connsiteX3" fmla="*/ 129121 w 187000"/>
                <a:gd name="connsiteY3" fmla="*/ 302840 h 438507"/>
                <a:gd name="connsiteX4" fmla="*/ 74352 w 187000"/>
                <a:gd name="connsiteY4" fmla="*/ 398090 h 438507"/>
                <a:gd name="connsiteX5" fmla="*/ 24346 w 187000"/>
                <a:gd name="connsiteY5" fmla="*/ 436190 h 438507"/>
                <a:gd name="connsiteX6" fmla="*/ 533 w 187000"/>
                <a:gd name="connsiteY6" fmla="*/ 336177 h 438507"/>
                <a:gd name="connsiteX7" fmla="*/ 45777 w 187000"/>
                <a:gd name="connsiteY7" fmla="*/ 224258 h 438507"/>
                <a:gd name="connsiteX8" fmla="*/ 43396 w 187000"/>
                <a:gd name="connsiteY8" fmla="*/ 102815 h 438507"/>
                <a:gd name="connsiteX9" fmla="*/ 64827 w 187000"/>
                <a:gd name="connsiteY9" fmla="*/ 14708 h 438507"/>
                <a:gd name="connsiteX10" fmla="*/ 138646 w 187000"/>
                <a:gd name="connsiteY10" fmla="*/ 5183 h 438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7000" h="438507">
                  <a:moveTo>
                    <a:pt x="138646" y="5183"/>
                  </a:moveTo>
                  <a:cubicBezTo>
                    <a:pt x="158887" y="14311"/>
                    <a:pt x="181905" y="36140"/>
                    <a:pt x="186271" y="69477"/>
                  </a:cubicBezTo>
                  <a:cubicBezTo>
                    <a:pt x="190637" y="102814"/>
                    <a:pt x="174365" y="166314"/>
                    <a:pt x="164840" y="205208"/>
                  </a:cubicBezTo>
                  <a:cubicBezTo>
                    <a:pt x="155315" y="244102"/>
                    <a:pt x="144202" y="270693"/>
                    <a:pt x="129121" y="302840"/>
                  </a:cubicBezTo>
                  <a:cubicBezTo>
                    <a:pt x="114040" y="334987"/>
                    <a:pt x="91814" y="375865"/>
                    <a:pt x="74352" y="398090"/>
                  </a:cubicBezTo>
                  <a:cubicBezTo>
                    <a:pt x="56890" y="420315"/>
                    <a:pt x="36649" y="446509"/>
                    <a:pt x="24346" y="436190"/>
                  </a:cubicBezTo>
                  <a:cubicBezTo>
                    <a:pt x="12043" y="425871"/>
                    <a:pt x="-3039" y="371499"/>
                    <a:pt x="533" y="336177"/>
                  </a:cubicBezTo>
                  <a:cubicBezTo>
                    <a:pt x="4105" y="300855"/>
                    <a:pt x="38633" y="263152"/>
                    <a:pt x="45777" y="224258"/>
                  </a:cubicBezTo>
                  <a:cubicBezTo>
                    <a:pt x="52921" y="185364"/>
                    <a:pt x="40221" y="137740"/>
                    <a:pt x="43396" y="102815"/>
                  </a:cubicBezTo>
                  <a:cubicBezTo>
                    <a:pt x="46571" y="67890"/>
                    <a:pt x="50539" y="30583"/>
                    <a:pt x="64827" y="14708"/>
                  </a:cubicBezTo>
                  <a:cubicBezTo>
                    <a:pt x="79114" y="-1167"/>
                    <a:pt x="118405" y="-3945"/>
                    <a:pt x="138646" y="5183"/>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6" name="任意多边形 165"/>
            <p:cNvSpPr/>
            <p:nvPr/>
          </p:nvSpPr>
          <p:spPr>
            <a:xfrm>
              <a:off x="7176338" y="1764041"/>
              <a:ext cx="198696" cy="251685"/>
            </a:xfrm>
            <a:custGeom>
              <a:avLst/>
              <a:gdLst>
                <a:gd name="connsiteX0" fmla="*/ 4947 w 168576"/>
                <a:gd name="connsiteY0" fmla="*/ 173232 h 207823"/>
                <a:gd name="connsiteX1" fmla="*/ 81147 w 168576"/>
                <a:gd name="connsiteY1" fmla="*/ 206570 h 207823"/>
                <a:gd name="connsiteX2" fmla="*/ 154966 w 168576"/>
                <a:gd name="connsiteY2" fmla="*/ 132751 h 207823"/>
                <a:gd name="connsiteX3" fmla="*/ 166872 w 168576"/>
                <a:gd name="connsiteY3" fmla="*/ 20832 h 207823"/>
                <a:gd name="connsiteX4" fmla="*/ 133534 w 168576"/>
                <a:gd name="connsiteY4" fmla="*/ 1782 h 207823"/>
                <a:gd name="connsiteX5" fmla="*/ 93053 w 168576"/>
                <a:gd name="connsiteY5" fmla="*/ 44645 h 207823"/>
                <a:gd name="connsiteX6" fmla="*/ 16853 w 168576"/>
                <a:gd name="connsiteY6" fmla="*/ 97032 h 207823"/>
                <a:gd name="connsiteX7" fmla="*/ 4947 w 168576"/>
                <a:gd name="connsiteY7" fmla="*/ 173232 h 207823"/>
                <a:gd name="connsiteX0" fmla="*/ 4947 w 168576"/>
                <a:gd name="connsiteY0" fmla="*/ 207514 h 242105"/>
                <a:gd name="connsiteX1" fmla="*/ 81147 w 168576"/>
                <a:gd name="connsiteY1" fmla="*/ 240852 h 242105"/>
                <a:gd name="connsiteX2" fmla="*/ 154966 w 168576"/>
                <a:gd name="connsiteY2" fmla="*/ 167033 h 242105"/>
                <a:gd name="connsiteX3" fmla="*/ 166872 w 168576"/>
                <a:gd name="connsiteY3" fmla="*/ 55114 h 242105"/>
                <a:gd name="connsiteX4" fmla="*/ 133534 w 168576"/>
                <a:gd name="connsiteY4" fmla="*/ 345 h 242105"/>
                <a:gd name="connsiteX5" fmla="*/ 93053 w 168576"/>
                <a:gd name="connsiteY5" fmla="*/ 78927 h 242105"/>
                <a:gd name="connsiteX6" fmla="*/ 16853 w 168576"/>
                <a:gd name="connsiteY6" fmla="*/ 131314 h 242105"/>
                <a:gd name="connsiteX7" fmla="*/ 4947 w 168576"/>
                <a:gd name="connsiteY7" fmla="*/ 207514 h 242105"/>
                <a:gd name="connsiteX0" fmla="*/ 4947 w 184069"/>
                <a:gd name="connsiteY0" fmla="*/ 209671 h 244262"/>
                <a:gd name="connsiteX1" fmla="*/ 81147 w 184069"/>
                <a:gd name="connsiteY1" fmla="*/ 243009 h 244262"/>
                <a:gd name="connsiteX2" fmla="*/ 154966 w 184069"/>
                <a:gd name="connsiteY2" fmla="*/ 169190 h 244262"/>
                <a:gd name="connsiteX3" fmla="*/ 183541 w 184069"/>
                <a:gd name="connsiteY3" fmla="*/ 33459 h 244262"/>
                <a:gd name="connsiteX4" fmla="*/ 133534 w 184069"/>
                <a:gd name="connsiteY4" fmla="*/ 2502 h 244262"/>
                <a:gd name="connsiteX5" fmla="*/ 93053 w 184069"/>
                <a:gd name="connsiteY5" fmla="*/ 81084 h 244262"/>
                <a:gd name="connsiteX6" fmla="*/ 16853 w 184069"/>
                <a:gd name="connsiteY6" fmla="*/ 133471 h 244262"/>
                <a:gd name="connsiteX7" fmla="*/ 4947 w 184069"/>
                <a:gd name="connsiteY7" fmla="*/ 209671 h 244262"/>
                <a:gd name="connsiteX0" fmla="*/ 4947 w 200511"/>
                <a:gd name="connsiteY0" fmla="*/ 217158 h 251749"/>
                <a:gd name="connsiteX1" fmla="*/ 81147 w 200511"/>
                <a:gd name="connsiteY1" fmla="*/ 250496 h 251749"/>
                <a:gd name="connsiteX2" fmla="*/ 154966 w 200511"/>
                <a:gd name="connsiteY2" fmla="*/ 176677 h 251749"/>
                <a:gd name="connsiteX3" fmla="*/ 200210 w 200511"/>
                <a:gd name="connsiteY3" fmla="*/ 19515 h 251749"/>
                <a:gd name="connsiteX4" fmla="*/ 133534 w 200511"/>
                <a:gd name="connsiteY4" fmla="*/ 9989 h 251749"/>
                <a:gd name="connsiteX5" fmla="*/ 93053 w 200511"/>
                <a:gd name="connsiteY5" fmla="*/ 88571 h 251749"/>
                <a:gd name="connsiteX6" fmla="*/ 16853 w 200511"/>
                <a:gd name="connsiteY6" fmla="*/ 140958 h 251749"/>
                <a:gd name="connsiteX7" fmla="*/ 4947 w 200511"/>
                <a:gd name="connsiteY7" fmla="*/ 217158 h 251749"/>
                <a:gd name="connsiteX0" fmla="*/ 3132 w 198696"/>
                <a:gd name="connsiteY0" fmla="*/ 217158 h 251685"/>
                <a:gd name="connsiteX1" fmla="*/ 79332 w 198696"/>
                <a:gd name="connsiteY1" fmla="*/ 250496 h 251685"/>
                <a:gd name="connsiteX2" fmla="*/ 153151 w 198696"/>
                <a:gd name="connsiteY2" fmla="*/ 176677 h 251685"/>
                <a:gd name="connsiteX3" fmla="*/ 198395 w 198696"/>
                <a:gd name="connsiteY3" fmla="*/ 19515 h 251685"/>
                <a:gd name="connsiteX4" fmla="*/ 131719 w 198696"/>
                <a:gd name="connsiteY4" fmla="*/ 9989 h 251685"/>
                <a:gd name="connsiteX5" fmla="*/ 91238 w 198696"/>
                <a:gd name="connsiteY5" fmla="*/ 88571 h 251685"/>
                <a:gd name="connsiteX6" fmla="*/ 22182 w 198696"/>
                <a:gd name="connsiteY6" fmla="*/ 150483 h 251685"/>
                <a:gd name="connsiteX7" fmla="*/ 3132 w 198696"/>
                <a:gd name="connsiteY7" fmla="*/ 217158 h 251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8696" h="251685">
                  <a:moveTo>
                    <a:pt x="3132" y="217158"/>
                  </a:moveTo>
                  <a:cubicBezTo>
                    <a:pt x="12657" y="233827"/>
                    <a:pt x="54329" y="257243"/>
                    <a:pt x="79332" y="250496"/>
                  </a:cubicBezTo>
                  <a:cubicBezTo>
                    <a:pt x="104335" y="243749"/>
                    <a:pt x="133307" y="215174"/>
                    <a:pt x="153151" y="176677"/>
                  </a:cubicBezTo>
                  <a:cubicBezTo>
                    <a:pt x="172995" y="138180"/>
                    <a:pt x="201967" y="47296"/>
                    <a:pt x="198395" y="19515"/>
                  </a:cubicBezTo>
                  <a:cubicBezTo>
                    <a:pt x="194823" y="-8266"/>
                    <a:pt x="149578" y="-1520"/>
                    <a:pt x="131719" y="9989"/>
                  </a:cubicBezTo>
                  <a:cubicBezTo>
                    <a:pt x="113860" y="21498"/>
                    <a:pt x="110685" y="72696"/>
                    <a:pt x="91238" y="88571"/>
                  </a:cubicBezTo>
                  <a:cubicBezTo>
                    <a:pt x="71791" y="104446"/>
                    <a:pt x="36866" y="131036"/>
                    <a:pt x="22182" y="150483"/>
                  </a:cubicBezTo>
                  <a:cubicBezTo>
                    <a:pt x="7498" y="169930"/>
                    <a:pt x="-6393" y="200489"/>
                    <a:pt x="3132" y="217158"/>
                  </a:cubicBezTo>
                  <a:close/>
                </a:path>
              </a:pathLst>
            </a:custGeom>
            <a:solidFill>
              <a:schemeClr val="bg1"/>
            </a:solidFill>
            <a:ln>
              <a:noFill/>
            </a:ln>
            <a:effectLst>
              <a:softEdge rad="254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167" name="直接连接符 166"/>
          <p:cNvCxnSpPr/>
          <p:nvPr/>
        </p:nvCxnSpPr>
        <p:spPr>
          <a:xfrm flipH="1">
            <a:off x="5057885" y="1721205"/>
            <a:ext cx="216000" cy="40787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68" name="矩形 167"/>
          <p:cNvSpPr/>
          <p:nvPr/>
        </p:nvSpPr>
        <p:spPr>
          <a:xfrm>
            <a:off x="4335511" y="2077021"/>
            <a:ext cx="1332000" cy="369332"/>
          </a:xfrm>
          <a:prstGeom prst="rect">
            <a:avLst/>
          </a:prstGeom>
        </p:spPr>
        <p:txBody>
          <a:bodyPr wrap="square">
            <a:spAutoFit/>
          </a:bodyPr>
          <a:lstStyle/>
          <a:p>
            <a:r>
              <a:rPr lang="zh-CN" altLang="en-US" kern="0" dirty="0">
                <a:effectLst>
                  <a:outerShdw blurRad="38100" dist="38100" dir="2700000" algn="tl">
                    <a:srgbClr val="C0C0C0"/>
                  </a:outerShdw>
                </a:effectLst>
                <a:latin typeface="Times New Roman" pitchFamily="18" charset="0"/>
              </a:rPr>
              <a:t>正常红细胞</a:t>
            </a:r>
            <a:endParaRPr lang="zh-CN" altLang="en-US" dirty="0"/>
          </a:p>
        </p:txBody>
      </p:sp>
      <p:grpSp>
        <p:nvGrpSpPr>
          <p:cNvPr id="2" name="组合 1">
            <a:extLst>
              <a:ext uri="{FF2B5EF4-FFF2-40B4-BE49-F238E27FC236}">
                <a16:creationId xmlns:a16="http://schemas.microsoft.com/office/drawing/2014/main" id="{172BE498-634B-A561-97FD-5805EEA3265F}"/>
              </a:ext>
            </a:extLst>
          </p:cNvPr>
          <p:cNvGrpSpPr>
            <a:grpSpLocks noChangeAspect="1"/>
          </p:cNvGrpSpPr>
          <p:nvPr/>
        </p:nvGrpSpPr>
        <p:grpSpPr>
          <a:xfrm rot="19589199">
            <a:off x="7941348" y="423484"/>
            <a:ext cx="720000" cy="763750"/>
            <a:chOff x="5558484" y="1680064"/>
            <a:chExt cx="3259272" cy="3457302"/>
          </a:xfrm>
        </p:grpSpPr>
        <p:sp>
          <p:nvSpPr>
            <p:cNvPr id="3" name="任意多边形 79">
              <a:extLst>
                <a:ext uri="{FF2B5EF4-FFF2-40B4-BE49-F238E27FC236}">
                  <a16:creationId xmlns:a16="http://schemas.microsoft.com/office/drawing/2014/main" id="{471A861D-2E01-7ECA-E0A9-B381FE88DBA7}"/>
                </a:ext>
              </a:extLst>
            </p:cNvPr>
            <p:cNvSpPr/>
            <p:nvPr/>
          </p:nvSpPr>
          <p:spPr>
            <a:xfrm>
              <a:off x="5558484" y="1933750"/>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任意多边形 80">
              <a:extLst>
                <a:ext uri="{FF2B5EF4-FFF2-40B4-BE49-F238E27FC236}">
                  <a16:creationId xmlns:a16="http://schemas.microsoft.com/office/drawing/2014/main" id="{D8535D8D-60B2-825E-F8E3-638FE9235CE8}"/>
                </a:ext>
              </a:extLst>
            </p:cNvPr>
            <p:cNvSpPr/>
            <p:nvPr/>
          </p:nvSpPr>
          <p:spPr>
            <a:xfrm>
              <a:off x="5952567" y="1680064"/>
              <a:ext cx="2386399" cy="3119057"/>
            </a:xfrm>
            <a:custGeom>
              <a:avLst/>
              <a:gdLst>
                <a:gd name="connsiteX0" fmla="*/ 1153082 w 2388976"/>
                <a:gd name="connsiteY0" fmla="*/ 3106199 h 3138694"/>
                <a:gd name="connsiteX1" fmla="*/ 610157 w 2388976"/>
                <a:gd name="connsiteY1" fmla="*/ 3058574 h 3138694"/>
                <a:gd name="connsiteX2" fmla="*/ 172007 w 2388976"/>
                <a:gd name="connsiteY2" fmla="*/ 2963324 h 3138694"/>
                <a:gd name="connsiteX3" fmla="*/ 557 w 2388976"/>
                <a:gd name="connsiteY3" fmla="*/ 2782349 h 3138694"/>
                <a:gd name="connsiteX4" fmla="*/ 219632 w 2388976"/>
                <a:gd name="connsiteY4" fmla="*/ 2725199 h 3138694"/>
                <a:gd name="connsiteX5" fmla="*/ 772082 w 2388976"/>
                <a:gd name="connsiteY5" fmla="*/ 2658524 h 3138694"/>
                <a:gd name="connsiteX6" fmla="*/ 1210232 w 2388976"/>
                <a:gd name="connsiteY6" fmla="*/ 2534699 h 3138694"/>
                <a:gd name="connsiteX7" fmla="*/ 1467407 w 2388976"/>
                <a:gd name="connsiteY7" fmla="*/ 2315624 h 3138694"/>
                <a:gd name="connsiteX8" fmla="*/ 1657907 w 2388976"/>
                <a:gd name="connsiteY8" fmla="*/ 2182274 h 3138694"/>
                <a:gd name="connsiteX9" fmla="*/ 1753157 w 2388976"/>
                <a:gd name="connsiteY9" fmla="*/ 1867949 h 3138694"/>
                <a:gd name="connsiteX10" fmla="*/ 1800782 w 2388976"/>
                <a:gd name="connsiteY10" fmla="*/ 1534574 h 3138694"/>
                <a:gd name="connsiteX11" fmla="*/ 1724582 w 2388976"/>
                <a:gd name="connsiteY11" fmla="*/ 1258349 h 3138694"/>
                <a:gd name="connsiteX12" fmla="*/ 1457882 w 2388976"/>
                <a:gd name="connsiteY12" fmla="*/ 886874 h 3138694"/>
                <a:gd name="connsiteX13" fmla="*/ 1248332 w 2388976"/>
                <a:gd name="connsiteY13" fmla="*/ 505874 h 3138694"/>
                <a:gd name="connsiteX14" fmla="*/ 1191182 w 2388976"/>
                <a:gd name="connsiteY14" fmla="*/ 201074 h 3138694"/>
                <a:gd name="connsiteX15" fmla="*/ 1257857 w 2388976"/>
                <a:gd name="connsiteY15" fmla="*/ 1049 h 3138694"/>
                <a:gd name="connsiteX16" fmla="*/ 1515032 w 2388976"/>
                <a:gd name="connsiteY16" fmla="*/ 134399 h 3138694"/>
                <a:gd name="connsiteX17" fmla="*/ 1800782 w 2388976"/>
                <a:gd name="connsiteY17" fmla="*/ 391574 h 3138694"/>
                <a:gd name="connsiteX18" fmla="*/ 2067482 w 2388976"/>
                <a:gd name="connsiteY18" fmla="*/ 715424 h 3138694"/>
                <a:gd name="connsiteX19" fmla="*/ 2324657 w 2388976"/>
                <a:gd name="connsiteY19" fmla="*/ 1029749 h 3138694"/>
                <a:gd name="connsiteX20" fmla="*/ 2381807 w 2388976"/>
                <a:gd name="connsiteY20" fmla="*/ 1706024 h 3138694"/>
                <a:gd name="connsiteX21" fmla="*/ 2200832 w 2388976"/>
                <a:gd name="connsiteY21" fmla="*/ 2372774 h 3138694"/>
                <a:gd name="connsiteX22" fmla="*/ 1829357 w 2388976"/>
                <a:gd name="connsiteY22" fmla="*/ 2877599 h 3138694"/>
                <a:gd name="connsiteX23" fmla="*/ 1248332 w 2388976"/>
                <a:gd name="connsiteY23" fmla="*/ 3125249 h 3138694"/>
                <a:gd name="connsiteX24" fmla="*/ 1153082 w 2388976"/>
                <a:gd name="connsiteY24" fmla="*/ 3106199 h 3138694"/>
                <a:gd name="connsiteX0" fmla="*/ 1153082 w 2388976"/>
                <a:gd name="connsiteY0" fmla="*/ 3101486 h 3133981"/>
                <a:gd name="connsiteX1" fmla="*/ 610157 w 2388976"/>
                <a:gd name="connsiteY1" fmla="*/ 3053861 h 3133981"/>
                <a:gd name="connsiteX2" fmla="*/ 172007 w 2388976"/>
                <a:gd name="connsiteY2" fmla="*/ 2958611 h 3133981"/>
                <a:gd name="connsiteX3" fmla="*/ 557 w 2388976"/>
                <a:gd name="connsiteY3" fmla="*/ 2777636 h 3133981"/>
                <a:gd name="connsiteX4" fmla="*/ 219632 w 2388976"/>
                <a:gd name="connsiteY4" fmla="*/ 2720486 h 3133981"/>
                <a:gd name="connsiteX5" fmla="*/ 772082 w 2388976"/>
                <a:gd name="connsiteY5" fmla="*/ 2653811 h 3133981"/>
                <a:gd name="connsiteX6" fmla="*/ 1210232 w 2388976"/>
                <a:gd name="connsiteY6" fmla="*/ 2529986 h 3133981"/>
                <a:gd name="connsiteX7" fmla="*/ 1467407 w 2388976"/>
                <a:gd name="connsiteY7" fmla="*/ 2310911 h 3133981"/>
                <a:gd name="connsiteX8" fmla="*/ 1657907 w 2388976"/>
                <a:gd name="connsiteY8" fmla="*/ 2177561 h 3133981"/>
                <a:gd name="connsiteX9" fmla="*/ 1753157 w 2388976"/>
                <a:gd name="connsiteY9" fmla="*/ 1863236 h 3133981"/>
                <a:gd name="connsiteX10" fmla="*/ 1800782 w 2388976"/>
                <a:gd name="connsiteY10" fmla="*/ 1529861 h 3133981"/>
                <a:gd name="connsiteX11" fmla="*/ 1724582 w 2388976"/>
                <a:gd name="connsiteY11" fmla="*/ 1253636 h 3133981"/>
                <a:gd name="connsiteX12" fmla="*/ 1457882 w 2388976"/>
                <a:gd name="connsiteY12" fmla="*/ 882161 h 3133981"/>
                <a:gd name="connsiteX13" fmla="*/ 1248332 w 2388976"/>
                <a:gd name="connsiteY13" fmla="*/ 501161 h 3133981"/>
                <a:gd name="connsiteX14" fmla="*/ 1191182 w 2388976"/>
                <a:gd name="connsiteY14" fmla="*/ 196361 h 3133981"/>
                <a:gd name="connsiteX15" fmla="*/ 1257857 w 2388976"/>
                <a:gd name="connsiteY15" fmla="*/ 1098 h 3133981"/>
                <a:gd name="connsiteX16" fmla="*/ 1515032 w 2388976"/>
                <a:gd name="connsiteY16" fmla="*/ 129686 h 3133981"/>
                <a:gd name="connsiteX17" fmla="*/ 1800782 w 2388976"/>
                <a:gd name="connsiteY17" fmla="*/ 386861 h 3133981"/>
                <a:gd name="connsiteX18" fmla="*/ 2067482 w 2388976"/>
                <a:gd name="connsiteY18" fmla="*/ 710711 h 3133981"/>
                <a:gd name="connsiteX19" fmla="*/ 2324657 w 2388976"/>
                <a:gd name="connsiteY19" fmla="*/ 1025036 h 3133981"/>
                <a:gd name="connsiteX20" fmla="*/ 2381807 w 2388976"/>
                <a:gd name="connsiteY20" fmla="*/ 1701311 h 3133981"/>
                <a:gd name="connsiteX21" fmla="*/ 2200832 w 2388976"/>
                <a:gd name="connsiteY21" fmla="*/ 2368061 h 3133981"/>
                <a:gd name="connsiteX22" fmla="*/ 1829357 w 2388976"/>
                <a:gd name="connsiteY22" fmla="*/ 2872886 h 3133981"/>
                <a:gd name="connsiteX23" fmla="*/ 1248332 w 2388976"/>
                <a:gd name="connsiteY23" fmla="*/ 3120536 h 3133981"/>
                <a:gd name="connsiteX24" fmla="*/ 1153082 w 2388976"/>
                <a:gd name="connsiteY24" fmla="*/ 3101486 h 3133981"/>
                <a:gd name="connsiteX0" fmla="*/ 995920 w 2388976"/>
                <a:gd name="connsiteY0" fmla="*/ 3106248 h 3136704"/>
                <a:gd name="connsiteX1" fmla="*/ 610157 w 2388976"/>
                <a:gd name="connsiteY1" fmla="*/ 3053861 h 3136704"/>
                <a:gd name="connsiteX2" fmla="*/ 172007 w 2388976"/>
                <a:gd name="connsiteY2" fmla="*/ 2958611 h 3136704"/>
                <a:gd name="connsiteX3" fmla="*/ 557 w 2388976"/>
                <a:gd name="connsiteY3" fmla="*/ 2777636 h 3136704"/>
                <a:gd name="connsiteX4" fmla="*/ 219632 w 2388976"/>
                <a:gd name="connsiteY4" fmla="*/ 2720486 h 3136704"/>
                <a:gd name="connsiteX5" fmla="*/ 772082 w 2388976"/>
                <a:gd name="connsiteY5" fmla="*/ 2653811 h 3136704"/>
                <a:gd name="connsiteX6" fmla="*/ 1210232 w 2388976"/>
                <a:gd name="connsiteY6" fmla="*/ 2529986 h 3136704"/>
                <a:gd name="connsiteX7" fmla="*/ 1467407 w 2388976"/>
                <a:gd name="connsiteY7" fmla="*/ 2310911 h 3136704"/>
                <a:gd name="connsiteX8" fmla="*/ 1657907 w 2388976"/>
                <a:gd name="connsiteY8" fmla="*/ 2177561 h 3136704"/>
                <a:gd name="connsiteX9" fmla="*/ 1753157 w 2388976"/>
                <a:gd name="connsiteY9" fmla="*/ 1863236 h 3136704"/>
                <a:gd name="connsiteX10" fmla="*/ 1800782 w 2388976"/>
                <a:gd name="connsiteY10" fmla="*/ 1529861 h 3136704"/>
                <a:gd name="connsiteX11" fmla="*/ 1724582 w 2388976"/>
                <a:gd name="connsiteY11" fmla="*/ 1253636 h 3136704"/>
                <a:gd name="connsiteX12" fmla="*/ 1457882 w 2388976"/>
                <a:gd name="connsiteY12" fmla="*/ 882161 h 3136704"/>
                <a:gd name="connsiteX13" fmla="*/ 1248332 w 2388976"/>
                <a:gd name="connsiteY13" fmla="*/ 501161 h 3136704"/>
                <a:gd name="connsiteX14" fmla="*/ 1191182 w 2388976"/>
                <a:gd name="connsiteY14" fmla="*/ 196361 h 3136704"/>
                <a:gd name="connsiteX15" fmla="*/ 1257857 w 2388976"/>
                <a:gd name="connsiteY15" fmla="*/ 1098 h 3136704"/>
                <a:gd name="connsiteX16" fmla="*/ 1515032 w 2388976"/>
                <a:gd name="connsiteY16" fmla="*/ 129686 h 3136704"/>
                <a:gd name="connsiteX17" fmla="*/ 1800782 w 2388976"/>
                <a:gd name="connsiteY17" fmla="*/ 386861 h 3136704"/>
                <a:gd name="connsiteX18" fmla="*/ 2067482 w 2388976"/>
                <a:gd name="connsiteY18" fmla="*/ 710711 h 3136704"/>
                <a:gd name="connsiteX19" fmla="*/ 2324657 w 2388976"/>
                <a:gd name="connsiteY19" fmla="*/ 1025036 h 3136704"/>
                <a:gd name="connsiteX20" fmla="*/ 2381807 w 2388976"/>
                <a:gd name="connsiteY20" fmla="*/ 1701311 h 3136704"/>
                <a:gd name="connsiteX21" fmla="*/ 2200832 w 2388976"/>
                <a:gd name="connsiteY21" fmla="*/ 2368061 h 3136704"/>
                <a:gd name="connsiteX22" fmla="*/ 1829357 w 2388976"/>
                <a:gd name="connsiteY22" fmla="*/ 2872886 h 3136704"/>
                <a:gd name="connsiteX23" fmla="*/ 1248332 w 2388976"/>
                <a:gd name="connsiteY23" fmla="*/ 3120536 h 3136704"/>
                <a:gd name="connsiteX24" fmla="*/ 995920 w 2388976"/>
                <a:gd name="connsiteY24" fmla="*/ 3106248 h 3136704"/>
                <a:gd name="connsiteX0" fmla="*/ 995920 w 2388976"/>
                <a:gd name="connsiteY0" fmla="*/ 3106248 h 3119057"/>
                <a:gd name="connsiteX1" fmla="*/ 610157 w 2388976"/>
                <a:gd name="connsiteY1" fmla="*/ 3053861 h 3119057"/>
                <a:gd name="connsiteX2" fmla="*/ 172007 w 2388976"/>
                <a:gd name="connsiteY2" fmla="*/ 2958611 h 3119057"/>
                <a:gd name="connsiteX3" fmla="*/ 557 w 2388976"/>
                <a:gd name="connsiteY3" fmla="*/ 2777636 h 3119057"/>
                <a:gd name="connsiteX4" fmla="*/ 219632 w 2388976"/>
                <a:gd name="connsiteY4" fmla="*/ 2720486 h 3119057"/>
                <a:gd name="connsiteX5" fmla="*/ 772082 w 2388976"/>
                <a:gd name="connsiteY5" fmla="*/ 2653811 h 3119057"/>
                <a:gd name="connsiteX6" fmla="*/ 1210232 w 2388976"/>
                <a:gd name="connsiteY6" fmla="*/ 2529986 h 3119057"/>
                <a:gd name="connsiteX7" fmla="*/ 1467407 w 2388976"/>
                <a:gd name="connsiteY7" fmla="*/ 2310911 h 3119057"/>
                <a:gd name="connsiteX8" fmla="*/ 1657907 w 2388976"/>
                <a:gd name="connsiteY8" fmla="*/ 2177561 h 3119057"/>
                <a:gd name="connsiteX9" fmla="*/ 1753157 w 2388976"/>
                <a:gd name="connsiteY9" fmla="*/ 1863236 h 3119057"/>
                <a:gd name="connsiteX10" fmla="*/ 1800782 w 2388976"/>
                <a:gd name="connsiteY10" fmla="*/ 1529861 h 3119057"/>
                <a:gd name="connsiteX11" fmla="*/ 1724582 w 2388976"/>
                <a:gd name="connsiteY11" fmla="*/ 1253636 h 3119057"/>
                <a:gd name="connsiteX12" fmla="*/ 1457882 w 2388976"/>
                <a:gd name="connsiteY12" fmla="*/ 882161 h 3119057"/>
                <a:gd name="connsiteX13" fmla="*/ 1248332 w 2388976"/>
                <a:gd name="connsiteY13" fmla="*/ 501161 h 3119057"/>
                <a:gd name="connsiteX14" fmla="*/ 1191182 w 2388976"/>
                <a:gd name="connsiteY14" fmla="*/ 196361 h 3119057"/>
                <a:gd name="connsiteX15" fmla="*/ 1257857 w 2388976"/>
                <a:gd name="connsiteY15" fmla="*/ 1098 h 3119057"/>
                <a:gd name="connsiteX16" fmla="*/ 1515032 w 2388976"/>
                <a:gd name="connsiteY16" fmla="*/ 129686 h 3119057"/>
                <a:gd name="connsiteX17" fmla="*/ 1800782 w 2388976"/>
                <a:gd name="connsiteY17" fmla="*/ 386861 h 3119057"/>
                <a:gd name="connsiteX18" fmla="*/ 2067482 w 2388976"/>
                <a:gd name="connsiteY18" fmla="*/ 710711 h 3119057"/>
                <a:gd name="connsiteX19" fmla="*/ 2324657 w 2388976"/>
                <a:gd name="connsiteY19" fmla="*/ 1025036 h 3119057"/>
                <a:gd name="connsiteX20" fmla="*/ 2381807 w 2388976"/>
                <a:gd name="connsiteY20" fmla="*/ 1701311 h 3119057"/>
                <a:gd name="connsiteX21" fmla="*/ 2200832 w 2388976"/>
                <a:gd name="connsiteY21" fmla="*/ 2368061 h 3119057"/>
                <a:gd name="connsiteX22" fmla="*/ 1829357 w 2388976"/>
                <a:gd name="connsiteY22" fmla="*/ 2872886 h 3119057"/>
                <a:gd name="connsiteX23" fmla="*/ 1338819 w 2388976"/>
                <a:gd name="connsiteY23" fmla="*/ 3096724 h 3119057"/>
                <a:gd name="connsiteX24" fmla="*/ 995920 w 2388976"/>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2503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 name="connsiteX0" fmla="*/ 995920 w 2386399"/>
                <a:gd name="connsiteY0" fmla="*/ 3106248 h 3119057"/>
                <a:gd name="connsiteX1" fmla="*/ 610157 w 2386399"/>
                <a:gd name="connsiteY1" fmla="*/ 3053861 h 3119057"/>
                <a:gd name="connsiteX2" fmla="*/ 172007 w 2386399"/>
                <a:gd name="connsiteY2" fmla="*/ 2958611 h 3119057"/>
                <a:gd name="connsiteX3" fmla="*/ 557 w 2386399"/>
                <a:gd name="connsiteY3" fmla="*/ 2777636 h 3119057"/>
                <a:gd name="connsiteX4" fmla="*/ 219632 w 2386399"/>
                <a:gd name="connsiteY4" fmla="*/ 2720486 h 3119057"/>
                <a:gd name="connsiteX5" fmla="*/ 772082 w 2386399"/>
                <a:gd name="connsiteY5" fmla="*/ 2653811 h 3119057"/>
                <a:gd name="connsiteX6" fmla="*/ 1210232 w 2386399"/>
                <a:gd name="connsiteY6" fmla="*/ 2529986 h 3119057"/>
                <a:gd name="connsiteX7" fmla="*/ 1467407 w 2386399"/>
                <a:gd name="connsiteY7" fmla="*/ 2310911 h 3119057"/>
                <a:gd name="connsiteX8" fmla="*/ 1657907 w 2386399"/>
                <a:gd name="connsiteY8" fmla="*/ 2177561 h 3119057"/>
                <a:gd name="connsiteX9" fmla="*/ 1753157 w 2386399"/>
                <a:gd name="connsiteY9" fmla="*/ 1863236 h 3119057"/>
                <a:gd name="connsiteX10" fmla="*/ 1800782 w 2386399"/>
                <a:gd name="connsiteY10" fmla="*/ 1529861 h 3119057"/>
                <a:gd name="connsiteX11" fmla="*/ 1724582 w 2386399"/>
                <a:gd name="connsiteY11" fmla="*/ 1253636 h 3119057"/>
                <a:gd name="connsiteX12" fmla="*/ 1457882 w 2386399"/>
                <a:gd name="connsiteY12" fmla="*/ 882161 h 3119057"/>
                <a:gd name="connsiteX13" fmla="*/ 1248332 w 2386399"/>
                <a:gd name="connsiteY13" fmla="*/ 501161 h 3119057"/>
                <a:gd name="connsiteX14" fmla="*/ 1191182 w 2386399"/>
                <a:gd name="connsiteY14" fmla="*/ 196361 h 3119057"/>
                <a:gd name="connsiteX15" fmla="*/ 1257857 w 2386399"/>
                <a:gd name="connsiteY15" fmla="*/ 1098 h 3119057"/>
                <a:gd name="connsiteX16" fmla="*/ 1515032 w 2386399"/>
                <a:gd name="connsiteY16" fmla="*/ 129686 h 3119057"/>
                <a:gd name="connsiteX17" fmla="*/ 1800782 w 2386399"/>
                <a:gd name="connsiteY17" fmla="*/ 386861 h 3119057"/>
                <a:gd name="connsiteX18" fmla="*/ 2067482 w 2386399"/>
                <a:gd name="connsiteY18" fmla="*/ 710711 h 3119057"/>
                <a:gd name="connsiteX19" fmla="*/ 2324657 w 2386399"/>
                <a:gd name="connsiteY19" fmla="*/ 1044086 h 3119057"/>
                <a:gd name="connsiteX20" fmla="*/ 2381807 w 2386399"/>
                <a:gd name="connsiteY20" fmla="*/ 1701311 h 3119057"/>
                <a:gd name="connsiteX21" fmla="*/ 2238932 w 2386399"/>
                <a:gd name="connsiteY21" fmla="*/ 2349011 h 3119057"/>
                <a:gd name="connsiteX22" fmla="*/ 1829357 w 2386399"/>
                <a:gd name="connsiteY22" fmla="*/ 2872886 h 3119057"/>
                <a:gd name="connsiteX23" fmla="*/ 1338819 w 2386399"/>
                <a:gd name="connsiteY23" fmla="*/ 3096724 h 3119057"/>
                <a:gd name="connsiteX24" fmla="*/ 995920 w 2386399"/>
                <a:gd name="connsiteY24" fmla="*/ 3106248 h 3119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86399" h="3119057">
                  <a:moveTo>
                    <a:pt x="995920" y="3106248"/>
                  </a:moveTo>
                  <a:cubicBezTo>
                    <a:pt x="874476" y="3099104"/>
                    <a:pt x="747476" y="3078467"/>
                    <a:pt x="610157" y="3053861"/>
                  </a:cubicBezTo>
                  <a:cubicBezTo>
                    <a:pt x="472838" y="3029255"/>
                    <a:pt x="273607" y="3004648"/>
                    <a:pt x="172007" y="2958611"/>
                  </a:cubicBezTo>
                  <a:cubicBezTo>
                    <a:pt x="70407" y="2912574"/>
                    <a:pt x="-7380" y="2817323"/>
                    <a:pt x="557" y="2777636"/>
                  </a:cubicBezTo>
                  <a:cubicBezTo>
                    <a:pt x="8494" y="2737949"/>
                    <a:pt x="91044" y="2741123"/>
                    <a:pt x="219632" y="2720486"/>
                  </a:cubicBezTo>
                  <a:cubicBezTo>
                    <a:pt x="348219" y="2699848"/>
                    <a:pt x="606982" y="2685561"/>
                    <a:pt x="772082" y="2653811"/>
                  </a:cubicBezTo>
                  <a:cubicBezTo>
                    <a:pt x="937182" y="2622061"/>
                    <a:pt x="1094344" y="2587136"/>
                    <a:pt x="1210232" y="2529986"/>
                  </a:cubicBezTo>
                  <a:cubicBezTo>
                    <a:pt x="1326120" y="2472836"/>
                    <a:pt x="1392795" y="2369648"/>
                    <a:pt x="1467407" y="2310911"/>
                  </a:cubicBezTo>
                  <a:cubicBezTo>
                    <a:pt x="1542020" y="2252173"/>
                    <a:pt x="1610282" y="2252173"/>
                    <a:pt x="1657907" y="2177561"/>
                  </a:cubicBezTo>
                  <a:cubicBezTo>
                    <a:pt x="1705532" y="2102949"/>
                    <a:pt x="1729345" y="1971186"/>
                    <a:pt x="1753157" y="1863236"/>
                  </a:cubicBezTo>
                  <a:cubicBezTo>
                    <a:pt x="1776970" y="1755286"/>
                    <a:pt x="1805545" y="1631461"/>
                    <a:pt x="1800782" y="1529861"/>
                  </a:cubicBezTo>
                  <a:cubicBezTo>
                    <a:pt x="1796020" y="1428261"/>
                    <a:pt x="1781732" y="1361586"/>
                    <a:pt x="1724582" y="1253636"/>
                  </a:cubicBezTo>
                  <a:cubicBezTo>
                    <a:pt x="1667432" y="1145686"/>
                    <a:pt x="1537257" y="1007573"/>
                    <a:pt x="1457882" y="882161"/>
                  </a:cubicBezTo>
                  <a:cubicBezTo>
                    <a:pt x="1378507" y="756749"/>
                    <a:pt x="1292782" y="615461"/>
                    <a:pt x="1248332" y="501161"/>
                  </a:cubicBezTo>
                  <a:cubicBezTo>
                    <a:pt x="1203882" y="386861"/>
                    <a:pt x="1189595" y="280498"/>
                    <a:pt x="1191182" y="196361"/>
                  </a:cubicBezTo>
                  <a:cubicBezTo>
                    <a:pt x="1192770" y="112223"/>
                    <a:pt x="1203882" y="12210"/>
                    <a:pt x="1257857" y="1098"/>
                  </a:cubicBezTo>
                  <a:cubicBezTo>
                    <a:pt x="1311832" y="-10014"/>
                    <a:pt x="1424545" y="65392"/>
                    <a:pt x="1515032" y="129686"/>
                  </a:cubicBezTo>
                  <a:cubicBezTo>
                    <a:pt x="1605520" y="193980"/>
                    <a:pt x="1708707" y="290023"/>
                    <a:pt x="1800782" y="386861"/>
                  </a:cubicBezTo>
                  <a:cubicBezTo>
                    <a:pt x="1892857" y="483698"/>
                    <a:pt x="1980170" y="601174"/>
                    <a:pt x="2067482" y="710711"/>
                  </a:cubicBezTo>
                  <a:cubicBezTo>
                    <a:pt x="2154795" y="820249"/>
                    <a:pt x="2272270" y="878986"/>
                    <a:pt x="2324657" y="1044086"/>
                  </a:cubicBezTo>
                  <a:cubicBezTo>
                    <a:pt x="2377044" y="1209186"/>
                    <a:pt x="2396095" y="1483824"/>
                    <a:pt x="2381807" y="1701311"/>
                  </a:cubicBezTo>
                  <a:cubicBezTo>
                    <a:pt x="2367520" y="1918799"/>
                    <a:pt x="2331007" y="2153748"/>
                    <a:pt x="2238932" y="2349011"/>
                  </a:cubicBezTo>
                  <a:cubicBezTo>
                    <a:pt x="2146857" y="2544274"/>
                    <a:pt x="1988107" y="2747473"/>
                    <a:pt x="1829357" y="2872886"/>
                  </a:cubicBezTo>
                  <a:cubicBezTo>
                    <a:pt x="1670607" y="2998299"/>
                    <a:pt x="1477725" y="3057830"/>
                    <a:pt x="1338819" y="3096724"/>
                  </a:cubicBezTo>
                  <a:cubicBezTo>
                    <a:pt x="1199913" y="3135618"/>
                    <a:pt x="1117364" y="3113392"/>
                    <a:pt x="995920" y="3106248"/>
                  </a:cubicBezTo>
                  <a:close/>
                </a:path>
              </a:pathLst>
            </a:custGeom>
            <a:solidFill>
              <a:srgbClr val="FF0000"/>
            </a:soli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任意多边形 97">
              <a:extLst>
                <a:ext uri="{FF2B5EF4-FFF2-40B4-BE49-F238E27FC236}">
                  <a16:creationId xmlns:a16="http://schemas.microsoft.com/office/drawing/2014/main" id="{2D898805-5877-6703-1426-81FFBAFB7BA8}"/>
                </a:ext>
              </a:extLst>
            </p:cNvPr>
            <p:cNvSpPr/>
            <p:nvPr/>
          </p:nvSpPr>
          <p:spPr>
            <a:xfrm>
              <a:off x="5771147" y="2004993"/>
              <a:ext cx="3046609" cy="3132373"/>
            </a:xfrm>
            <a:custGeom>
              <a:avLst/>
              <a:gdLst>
                <a:gd name="connsiteX0" fmla="*/ 2909241 w 3045819"/>
                <a:gd name="connsiteY0" fmla="*/ 895445 h 3132451"/>
                <a:gd name="connsiteX1" fmla="*/ 3033066 w 3045819"/>
                <a:gd name="connsiteY1" fmla="*/ 1305020 h 3132451"/>
                <a:gd name="connsiteX2" fmla="*/ 3023541 w 3045819"/>
                <a:gd name="connsiteY2" fmla="*/ 1705070 h 3132451"/>
                <a:gd name="connsiteX3" fmla="*/ 2871141 w 3045819"/>
                <a:gd name="connsiteY3" fmla="*/ 2152745 h 3132451"/>
                <a:gd name="connsiteX4" fmla="*/ 2661591 w 3045819"/>
                <a:gd name="connsiteY4" fmla="*/ 2533745 h 3132451"/>
                <a:gd name="connsiteX5" fmla="*/ 2404416 w 3045819"/>
                <a:gd name="connsiteY5" fmla="*/ 2857595 h 3132451"/>
                <a:gd name="connsiteX6" fmla="*/ 1880541 w 3045819"/>
                <a:gd name="connsiteY6" fmla="*/ 3086195 h 3132451"/>
                <a:gd name="connsiteX7" fmla="*/ 1166166 w 3045819"/>
                <a:gd name="connsiteY7" fmla="*/ 3114770 h 3132451"/>
                <a:gd name="connsiteX8" fmla="*/ 575616 w 3045819"/>
                <a:gd name="connsiteY8" fmla="*/ 2876645 h 3132451"/>
                <a:gd name="connsiteX9" fmla="*/ 99366 w 3045819"/>
                <a:gd name="connsiteY9" fmla="*/ 2495645 h 3132451"/>
                <a:gd name="connsiteX10" fmla="*/ 4116 w 3045819"/>
                <a:gd name="connsiteY10" fmla="*/ 2343245 h 3132451"/>
                <a:gd name="connsiteX11" fmla="*/ 175566 w 3045819"/>
                <a:gd name="connsiteY11" fmla="*/ 2286095 h 3132451"/>
                <a:gd name="connsiteX12" fmla="*/ 642291 w 3045819"/>
                <a:gd name="connsiteY12" fmla="*/ 2371820 h 3132451"/>
                <a:gd name="connsiteX13" fmla="*/ 1051866 w 3045819"/>
                <a:gd name="connsiteY13" fmla="*/ 2324195 h 3132451"/>
                <a:gd name="connsiteX14" fmla="*/ 1289991 w 3045819"/>
                <a:gd name="connsiteY14" fmla="*/ 2219420 h 3132451"/>
                <a:gd name="connsiteX15" fmla="*/ 1518591 w 3045819"/>
                <a:gd name="connsiteY15" fmla="*/ 2152745 h 3132451"/>
                <a:gd name="connsiteX16" fmla="*/ 1632891 w 3045819"/>
                <a:gd name="connsiteY16" fmla="*/ 1981295 h 3132451"/>
                <a:gd name="connsiteX17" fmla="*/ 1785291 w 3045819"/>
                <a:gd name="connsiteY17" fmla="*/ 1762220 h 3132451"/>
                <a:gd name="connsiteX18" fmla="*/ 1956741 w 3045819"/>
                <a:gd name="connsiteY18" fmla="*/ 1571720 h 3132451"/>
                <a:gd name="connsiteX19" fmla="*/ 1975791 w 3045819"/>
                <a:gd name="connsiteY19" fmla="*/ 1200245 h 3132451"/>
                <a:gd name="connsiteX20" fmla="*/ 1832916 w 3045819"/>
                <a:gd name="connsiteY20" fmla="*/ 943070 h 3132451"/>
                <a:gd name="connsiteX21" fmla="*/ 1737666 w 3045819"/>
                <a:gd name="connsiteY21" fmla="*/ 733520 h 3132451"/>
                <a:gd name="connsiteX22" fmla="*/ 1623366 w 3045819"/>
                <a:gd name="connsiteY22" fmla="*/ 495395 h 3132451"/>
                <a:gd name="connsiteX23" fmla="*/ 1280466 w 3045819"/>
                <a:gd name="connsiteY23" fmla="*/ 323945 h 3132451"/>
                <a:gd name="connsiteX24" fmla="*/ 1042341 w 3045819"/>
                <a:gd name="connsiteY24" fmla="*/ 171545 h 3132451"/>
                <a:gd name="connsiteX25" fmla="*/ 1166166 w 3045819"/>
                <a:gd name="connsiteY25" fmla="*/ 57245 h 3132451"/>
                <a:gd name="connsiteX26" fmla="*/ 1537641 w 3045819"/>
                <a:gd name="connsiteY26" fmla="*/ 9620 h 3132451"/>
                <a:gd name="connsiteX27" fmla="*/ 1956741 w 3045819"/>
                <a:gd name="connsiteY27" fmla="*/ 19145 h 3132451"/>
                <a:gd name="connsiteX28" fmla="*/ 2366316 w 3045819"/>
                <a:gd name="connsiteY28" fmla="*/ 200120 h 3132451"/>
                <a:gd name="connsiteX29" fmla="*/ 2633016 w 3045819"/>
                <a:gd name="connsiteY29" fmla="*/ 390620 h 3132451"/>
                <a:gd name="connsiteX30" fmla="*/ 2833041 w 3045819"/>
                <a:gd name="connsiteY30" fmla="*/ 685895 h 3132451"/>
                <a:gd name="connsiteX31" fmla="*/ 2909241 w 3045819"/>
                <a:gd name="connsiteY31" fmla="*/ 895445 h 3132451"/>
                <a:gd name="connsiteX0" fmla="*/ 2909241 w 3045819"/>
                <a:gd name="connsiteY0" fmla="*/ 895445 h 3132643"/>
                <a:gd name="connsiteX1" fmla="*/ 3033066 w 3045819"/>
                <a:gd name="connsiteY1" fmla="*/ 1305020 h 3132643"/>
                <a:gd name="connsiteX2" fmla="*/ 3023541 w 3045819"/>
                <a:gd name="connsiteY2" fmla="*/ 1705070 h 3132643"/>
                <a:gd name="connsiteX3" fmla="*/ 2871141 w 3045819"/>
                <a:gd name="connsiteY3" fmla="*/ 2152745 h 3132643"/>
                <a:gd name="connsiteX4" fmla="*/ 2661591 w 3045819"/>
                <a:gd name="connsiteY4" fmla="*/ 2533745 h 3132643"/>
                <a:gd name="connsiteX5" fmla="*/ 2385366 w 3045819"/>
                <a:gd name="connsiteY5" fmla="*/ 2852832 h 3132643"/>
                <a:gd name="connsiteX6" fmla="*/ 1880541 w 3045819"/>
                <a:gd name="connsiteY6" fmla="*/ 3086195 h 3132643"/>
                <a:gd name="connsiteX7" fmla="*/ 1166166 w 3045819"/>
                <a:gd name="connsiteY7" fmla="*/ 3114770 h 3132643"/>
                <a:gd name="connsiteX8" fmla="*/ 575616 w 3045819"/>
                <a:gd name="connsiteY8" fmla="*/ 2876645 h 3132643"/>
                <a:gd name="connsiteX9" fmla="*/ 99366 w 3045819"/>
                <a:gd name="connsiteY9" fmla="*/ 2495645 h 3132643"/>
                <a:gd name="connsiteX10" fmla="*/ 4116 w 3045819"/>
                <a:gd name="connsiteY10" fmla="*/ 2343245 h 3132643"/>
                <a:gd name="connsiteX11" fmla="*/ 175566 w 3045819"/>
                <a:gd name="connsiteY11" fmla="*/ 2286095 h 3132643"/>
                <a:gd name="connsiteX12" fmla="*/ 642291 w 3045819"/>
                <a:gd name="connsiteY12" fmla="*/ 2371820 h 3132643"/>
                <a:gd name="connsiteX13" fmla="*/ 1051866 w 3045819"/>
                <a:gd name="connsiteY13" fmla="*/ 2324195 h 3132643"/>
                <a:gd name="connsiteX14" fmla="*/ 1289991 w 3045819"/>
                <a:gd name="connsiteY14" fmla="*/ 2219420 h 3132643"/>
                <a:gd name="connsiteX15" fmla="*/ 1518591 w 3045819"/>
                <a:gd name="connsiteY15" fmla="*/ 2152745 h 3132643"/>
                <a:gd name="connsiteX16" fmla="*/ 1632891 w 3045819"/>
                <a:gd name="connsiteY16" fmla="*/ 1981295 h 3132643"/>
                <a:gd name="connsiteX17" fmla="*/ 1785291 w 3045819"/>
                <a:gd name="connsiteY17" fmla="*/ 1762220 h 3132643"/>
                <a:gd name="connsiteX18" fmla="*/ 1956741 w 3045819"/>
                <a:gd name="connsiteY18" fmla="*/ 1571720 h 3132643"/>
                <a:gd name="connsiteX19" fmla="*/ 1975791 w 3045819"/>
                <a:gd name="connsiteY19" fmla="*/ 1200245 h 3132643"/>
                <a:gd name="connsiteX20" fmla="*/ 1832916 w 3045819"/>
                <a:gd name="connsiteY20" fmla="*/ 943070 h 3132643"/>
                <a:gd name="connsiteX21" fmla="*/ 1737666 w 3045819"/>
                <a:gd name="connsiteY21" fmla="*/ 733520 h 3132643"/>
                <a:gd name="connsiteX22" fmla="*/ 1623366 w 3045819"/>
                <a:gd name="connsiteY22" fmla="*/ 495395 h 3132643"/>
                <a:gd name="connsiteX23" fmla="*/ 1280466 w 3045819"/>
                <a:gd name="connsiteY23" fmla="*/ 323945 h 3132643"/>
                <a:gd name="connsiteX24" fmla="*/ 1042341 w 3045819"/>
                <a:gd name="connsiteY24" fmla="*/ 171545 h 3132643"/>
                <a:gd name="connsiteX25" fmla="*/ 1166166 w 3045819"/>
                <a:gd name="connsiteY25" fmla="*/ 57245 h 3132643"/>
                <a:gd name="connsiteX26" fmla="*/ 1537641 w 3045819"/>
                <a:gd name="connsiteY26" fmla="*/ 9620 h 3132643"/>
                <a:gd name="connsiteX27" fmla="*/ 1956741 w 3045819"/>
                <a:gd name="connsiteY27" fmla="*/ 19145 h 3132643"/>
                <a:gd name="connsiteX28" fmla="*/ 2366316 w 3045819"/>
                <a:gd name="connsiteY28" fmla="*/ 200120 h 3132643"/>
                <a:gd name="connsiteX29" fmla="*/ 2633016 w 3045819"/>
                <a:gd name="connsiteY29" fmla="*/ 390620 h 3132643"/>
                <a:gd name="connsiteX30" fmla="*/ 2833041 w 3045819"/>
                <a:gd name="connsiteY30" fmla="*/ 685895 h 3132643"/>
                <a:gd name="connsiteX31" fmla="*/ 2909241 w 304581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18591 w 3046609"/>
                <a:gd name="connsiteY15" fmla="*/ 2152745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81295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49539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80466 w 3046609"/>
                <a:gd name="connsiteY23" fmla="*/ 323945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445 h 3132643"/>
                <a:gd name="connsiteX1" fmla="*/ 3033066 w 3046609"/>
                <a:gd name="connsiteY1" fmla="*/ 1305020 h 3132643"/>
                <a:gd name="connsiteX2" fmla="*/ 3023541 w 3046609"/>
                <a:gd name="connsiteY2" fmla="*/ 1705070 h 3132643"/>
                <a:gd name="connsiteX3" fmla="*/ 2856853 w 3046609"/>
                <a:gd name="connsiteY3" fmla="*/ 2167033 h 3132643"/>
                <a:gd name="connsiteX4" fmla="*/ 2661591 w 3046609"/>
                <a:gd name="connsiteY4" fmla="*/ 2533745 h 3132643"/>
                <a:gd name="connsiteX5" fmla="*/ 2385366 w 3046609"/>
                <a:gd name="connsiteY5" fmla="*/ 2852832 h 3132643"/>
                <a:gd name="connsiteX6" fmla="*/ 1880541 w 3046609"/>
                <a:gd name="connsiteY6" fmla="*/ 3086195 h 3132643"/>
                <a:gd name="connsiteX7" fmla="*/ 1166166 w 3046609"/>
                <a:gd name="connsiteY7" fmla="*/ 3114770 h 3132643"/>
                <a:gd name="connsiteX8" fmla="*/ 575616 w 3046609"/>
                <a:gd name="connsiteY8" fmla="*/ 2876645 h 3132643"/>
                <a:gd name="connsiteX9" fmla="*/ 99366 w 3046609"/>
                <a:gd name="connsiteY9" fmla="*/ 2495645 h 3132643"/>
                <a:gd name="connsiteX10" fmla="*/ 4116 w 3046609"/>
                <a:gd name="connsiteY10" fmla="*/ 2343245 h 3132643"/>
                <a:gd name="connsiteX11" fmla="*/ 175566 w 3046609"/>
                <a:gd name="connsiteY11" fmla="*/ 2286095 h 3132643"/>
                <a:gd name="connsiteX12" fmla="*/ 642291 w 3046609"/>
                <a:gd name="connsiteY12" fmla="*/ 2371820 h 3132643"/>
                <a:gd name="connsiteX13" fmla="*/ 1051866 w 3046609"/>
                <a:gd name="connsiteY13" fmla="*/ 2324195 h 3132643"/>
                <a:gd name="connsiteX14" fmla="*/ 1289991 w 3046609"/>
                <a:gd name="connsiteY14" fmla="*/ 2219420 h 3132643"/>
                <a:gd name="connsiteX15" fmla="*/ 1504304 w 3046609"/>
                <a:gd name="connsiteY15" fmla="*/ 2147982 h 3132643"/>
                <a:gd name="connsiteX16" fmla="*/ 1632891 w 3046609"/>
                <a:gd name="connsiteY16" fmla="*/ 1967008 h 3132643"/>
                <a:gd name="connsiteX17" fmla="*/ 1785291 w 3046609"/>
                <a:gd name="connsiteY17" fmla="*/ 1762220 h 3132643"/>
                <a:gd name="connsiteX18" fmla="*/ 1956741 w 3046609"/>
                <a:gd name="connsiteY18" fmla="*/ 1571720 h 3132643"/>
                <a:gd name="connsiteX19" fmla="*/ 1975791 w 3046609"/>
                <a:gd name="connsiteY19" fmla="*/ 1200245 h 3132643"/>
                <a:gd name="connsiteX20" fmla="*/ 1832916 w 3046609"/>
                <a:gd name="connsiteY20" fmla="*/ 943070 h 3132643"/>
                <a:gd name="connsiteX21" fmla="*/ 1737666 w 3046609"/>
                <a:gd name="connsiteY21" fmla="*/ 733520 h 3132643"/>
                <a:gd name="connsiteX22" fmla="*/ 1623366 w 3046609"/>
                <a:gd name="connsiteY22" fmla="*/ 514445 h 3132643"/>
                <a:gd name="connsiteX23" fmla="*/ 1266179 w 3046609"/>
                <a:gd name="connsiteY23" fmla="*/ 319182 h 3132643"/>
                <a:gd name="connsiteX24" fmla="*/ 1042341 w 3046609"/>
                <a:gd name="connsiteY24" fmla="*/ 171545 h 3132643"/>
                <a:gd name="connsiteX25" fmla="*/ 1166166 w 3046609"/>
                <a:gd name="connsiteY25" fmla="*/ 57245 h 3132643"/>
                <a:gd name="connsiteX26" fmla="*/ 1537641 w 3046609"/>
                <a:gd name="connsiteY26" fmla="*/ 9620 h 3132643"/>
                <a:gd name="connsiteX27" fmla="*/ 1956741 w 3046609"/>
                <a:gd name="connsiteY27" fmla="*/ 19145 h 3132643"/>
                <a:gd name="connsiteX28" fmla="*/ 2366316 w 3046609"/>
                <a:gd name="connsiteY28" fmla="*/ 200120 h 3132643"/>
                <a:gd name="connsiteX29" fmla="*/ 2633016 w 3046609"/>
                <a:gd name="connsiteY29" fmla="*/ 390620 h 3132643"/>
                <a:gd name="connsiteX30" fmla="*/ 2833041 w 3046609"/>
                <a:gd name="connsiteY30" fmla="*/ 685895 h 3132643"/>
                <a:gd name="connsiteX31" fmla="*/ 2909241 w 3046609"/>
                <a:gd name="connsiteY31" fmla="*/ 895445 h 3132643"/>
                <a:gd name="connsiteX0" fmla="*/ 2909241 w 3046609"/>
                <a:gd name="connsiteY0" fmla="*/ 895175 h 3132373"/>
                <a:gd name="connsiteX1" fmla="*/ 3033066 w 3046609"/>
                <a:gd name="connsiteY1" fmla="*/ 1304750 h 3132373"/>
                <a:gd name="connsiteX2" fmla="*/ 3023541 w 3046609"/>
                <a:gd name="connsiteY2" fmla="*/ 1704800 h 3132373"/>
                <a:gd name="connsiteX3" fmla="*/ 2856853 w 3046609"/>
                <a:gd name="connsiteY3" fmla="*/ 2166763 h 3132373"/>
                <a:gd name="connsiteX4" fmla="*/ 2661591 w 3046609"/>
                <a:gd name="connsiteY4" fmla="*/ 2533475 h 3132373"/>
                <a:gd name="connsiteX5" fmla="*/ 2385366 w 3046609"/>
                <a:gd name="connsiteY5" fmla="*/ 2852562 h 3132373"/>
                <a:gd name="connsiteX6" fmla="*/ 1880541 w 3046609"/>
                <a:gd name="connsiteY6" fmla="*/ 3085925 h 3132373"/>
                <a:gd name="connsiteX7" fmla="*/ 1166166 w 3046609"/>
                <a:gd name="connsiteY7" fmla="*/ 3114500 h 3132373"/>
                <a:gd name="connsiteX8" fmla="*/ 575616 w 3046609"/>
                <a:gd name="connsiteY8" fmla="*/ 2876375 h 3132373"/>
                <a:gd name="connsiteX9" fmla="*/ 99366 w 3046609"/>
                <a:gd name="connsiteY9" fmla="*/ 2495375 h 3132373"/>
                <a:gd name="connsiteX10" fmla="*/ 4116 w 3046609"/>
                <a:gd name="connsiteY10" fmla="*/ 2342975 h 3132373"/>
                <a:gd name="connsiteX11" fmla="*/ 175566 w 3046609"/>
                <a:gd name="connsiteY11" fmla="*/ 2285825 h 3132373"/>
                <a:gd name="connsiteX12" fmla="*/ 642291 w 3046609"/>
                <a:gd name="connsiteY12" fmla="*/ 2371550 h 3132373"/>
                <a:gd name="connsiteX13" fmla="*/ 1051866 w 3046609"/>
                <a:gd name="connsiteY13" fmla="*/ 2323925 h 3132373"/>
                <a:gd name="connsiteX14" fmla="*/ 1289991 w 3046609"/>
                <a:gd name="connsiteY14" fmla="*/ 2219150 h 3132373"/>
                <a:gd name="connsiteX15" fmla="*/ 1504304 w 3046609"/>
                <a:gd name="connsiteY15" fmla="*/ 2147712 h 3132373"/>
                <a:gd name="connsiteX16" fmla="*/ 1632891 w 3046609"/>
                <a:gd name="connsiteY16" fmla="*/ 1966738 h 3132373"/>
                <a:gd name="connsiteX17" fmla="*/ 1785291 w 3046609"/>
                <a:gd name="connsiteY17" fmla="*/ 1761950 h 3132373"/>
                <a:gd name="connsiteX18" fmla="*/ 1956741 w 3046609"/>
                <a:gd name="connsiteY18" fmla="*/ 1571450 h 3132373"/>
                <a:gd name="connsiteX19" fmla="*/ 1975791 w 3046609"/>
                <a:gd name="connsiteY19" fmla="*/ 1199975 h 3132373"/>
                <a:gd name="connsiteX20" fmla="*/ 1832916 w 3046609"/>
                <a:gd name="connsiteY20" fmla="*/ 942800 h 3132373"/>
                <a:gd name="connsiteX21" fmla="*/ 1737666 w 3046609"/>
                <a:gd name="connsiteY21" fmla="*/ 733250 h 3132373"/>
                <a:gd name="connsiteX22" fmla="*/ 1623366 w 3046609"/>
                <a:gd name="connsiteY22" fmla="*/ 514175 h 3132373"/>
                <a:gd name="connsiteX23" fmla="*/ 1266179 w 3046609"/>
                <a:gd name="connsiteY23" fmla="*/ 318912 h 3132373"/>
                <a:gd name="connsiteX24" fmla="*/ 1042341 w 3046609"/>
                <a:gd name="connsiteY24" fmla="*/ 171275 h 3132373"/>
                <a:gd name="connsiteX25" fmla="*/ 1180454 w 3046609"/>
                <a:gd name="connsiteY25" fmla="*/ 52213 h 3132373"/>
                <a:gd name="connsiteX26" fmla="*/ 1537641 w 3046609"/>
                <a:gd name="connsiteY26" fmla="*/ 9350 h 3132373"/>
                <a:gd name="connsiteX27" fmla="*/ 1956741 w 3046609"/>
                <a:gd name="connsiteY27" fmla="*/ 18875 h 3132373"/>
                <a:gd name="connsiteX28" fmla="*/ 2366316 w 3046609"/>
                <a:gd name="connsiteY28" fmla="*/ 199850 h 3132373"/>
                <a:gd name="connsiteX29" fmla="*/ 2633016 w 3046609"/>
                <a:gd name="connsiteY29" fmla="*/ 390350 h 3132373"/>
                <a:gd name="connsiteX30" fmla="*/ 2833041 w 3046609"/>
                <a:gd name="connsiteY30" fmla="*/ 685625 h 3132373"/>
                <a:gd name="connsiteX31" fmla="*/ 2909241 w 3046609"/>
                <a:gd name="connsiteY31" fmla="*/ 895175 h 3132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46609" h="3132373">
                  <a:moveTo>
                    <a:pt x="2909241" y="895175"/>
                  </a:moveTo>
                  <a:cubicBezTo>
                    <a:pt x="2942579" y="998363"/>
                    <a:pt x="3014016" y="1169813"/>
                    <a:pt x="3033066" y="1304750"/>
                  </a:cubicBezTo>
                  <a:cubicBezTo>
                    <a:pt x="3052116" y="1439688"/>
                    <a:pt x="3052910" y="1561131"/>
                    <a:pt x="3023541" y="1704800"/>
                  </a:cubicBezTo>
                  <a:cubicBezTo>
                    <a:pt x="2994172" y="1848469"/>
                    <a:pt x="2917178" y="2028651"/>
                    <a:pt x="2856853" y="2166763"/>
                  </a:cubicBezTo>
                  <a:cubicBezTo>
                    <a:pt x="2796528" y="2304875"/>
                    <a:pt x="2740172" y="2419175"/>
                    <a:pt x="2661591" y="2533475"/>
                  </a:cubicBezTo>
                  <a:cubicBezTo>
                    <a:pt x="2583010" y="2647775"/>
                    <a:pt x="2515541" y="2760487"/>
                    <a:pt x="2385366" y="2852562"/>
                  </a:cubicBezTo>
                  <a:cubicBezTo>
                    <a:pt x="2255191" y="2944637"/>
                    <a:pt x="2083741" y="3042269"/>
                    <a:pt x="1880541" y="3085925"/>
                  </a:cubicBezTo>
                  <a:cubicBezTo>
                    <a:pt x="1677341" y="3129581"/>
                    <a:pt x="1383653" y="3149425"/>
                    <a:pt x="1166166" y="3114500"/>
                  </a:cubicBezTo>
                  <a:cubicBezTo>
                    <a:pt x="948679" y="3079575"/>
                    <a:pt x="753416" y="2979563"/>
                    <a:pt x="575616" y="2876375"/>
                  </a:cubicBezTo>
                  <a:cubicBezTo>
                    <a:pt x="397816" y="2773188"/>
                    <a:pt x="194616" y="2584275"/>
                    <a:pt x="99366" y="2495375"/>
                  </a:cubicBezTo>
                  <a:cubicBezTo>
                    <a:pt x="4116" y="2406475"/>
                    <a:pt x="-8584" y="2377900"/>
                    <a:pt x="4116" y="2342975"/>
                  </a:cubicBezTo>
                  <a:cubicBezTo>
                    <a:pt x="16816" y="2308050"/>
                    <a:pt x="69203" y="2281063"/>
                    <a:pt x="175566" y="2285825"/>
                  </a:cubicBezTo>
                  <a:cubicBezTo>
                    <a:pt x="281928" y="2290588"/>
                    <a:pt x="496241" y="2365200"/>
                    <a:pt x="642291" y="2371550"/>
                  </a:cubicBezTo>
                  <a:cubicBezTo>
                    <a:pt x="788341" y="2377900"/>
                    <a:pt x="943916" y="2349325"/>
                    <a:pt x="1051866" y="2323925"/>
                  </a:cubicBezTo>
                  <a:cubicBezTo>
                    <a:pt x="1159816" y="2298525"/>
                    <a:pt x="1214585" y="2248519"/>
                    <a:pt x="1289991" y="2219150"/>
                  </a:cubicBezTo>
                  <a:cubicBezTo>
                    <a:pt x="1365397" y="2189781"/>
                    <a:pt x="1447154" y="2189781"/>
                    <a:pt x="1504304" y="2147712"/>
                  </a:cubicBezTo>
                  <a:cubicBezTo>
                    <a:pt x="1561454" y="2105643"/>
                    <a:pt x="1586060" y="2031032"/>
                    <a:pt x="1632891" y="1966738"/>
                  </a:cubicBezTo>
                  <a:cubicBezTo>
                    <a:pt x="1679722" y="1902444"/>
                    <a:pt x="1731316" y="1827831"/>
                    <a:pt x="1785291" y="1761950"/>
                  </a:cubicBezTo>
                  <a:cubicBezTo>
                    <a:pt x="1839266" y="1696069"/>
                    <a:pt x="1924991" y="1665113"/>
                    <a:pt x="1956741" y="1571450"/>
                  </a:cubicBezTo>
                  <a:cubicBezTo>
                    <a:pt x="1988491" y="1477787"/>
                    <a:pt x="1996428" y="1304750"/>
                    <a:pt x="1975791" y="1199975"/>
                  </a:cubicBezTo>
                  <a:cubicBezTo>
                    <a:pt x="1955154" y="1095200"/>
                    <a:pt x="1872603" y="1020588"/>
                    <a:pt x="1832916" y="942800"/>
                  </a:cubicBezTo>
                  <a:cubicBezTo>
                    <a:pt x="1793228" y="865012"/>
                    <a:pt x="1772591" y="804687"/>
                    <a:pt x="1737666" y="733250"/>
                  </a:cubicBezTo>
                  <a:cubicBezTo>
                    <a:pt x="1702741" y="661813"/>
                    <a:pt x="1701947" y="583231"/>
                    <a:pt x="1623366" y="514175"/>
                  </a:cubicBezTo>
                  <a:cubicBezTo>
                    <a:pt x="1544785" y="445119"/>
                    <a:pt x="1363016" y="376062"/>
                    <a:pt x="1266179" y="318912"/>
                  </a:cubicBezTo>
                  <a:cubicBezTo>
                    <a:pt x="1169342" y="261762"/>
                    <a:pt x="1056628" y="215725"/>
                    <a:pt x="1042341" y="171275"/>
                  </a:cubicBezTo>
                  <a:cubicBezTo>
                    <a:pt x="1028054" y="126825"/>
                    <a:pt x="1097904" y="79201"/>
                    <a:pt x="1180454" y="52213"/>
                  </a:cubicBezTo>
                  <a:cubicBezTo>
                    <a:pt x="1263004" y="25225"/>
                    <a:pt x="1408260" y="14906"/>
                    <a:pt x="1537641" y="9350"/>
                  </a:cubicBezTo>
                  <a:cubicBezTo>
                    <a:pt x="1667022" y="3794"/>
                    <a:pt x="1818628" y="-12875"/>
                    <a:pt x="1956741" y="18875"/>
                  </a:cubicBezTo>
                  <a:cubicBezTo>
                    <a:pt x="2094854" y="50625"/>
                    <a:pt x="2253603" y="137937"/>
                    <a:pt x="2366316" y="199850"/>
                  </a:cubicBezTo>
                  <a:cubicBezTo>
                    <a:pt x="2479028" y="261762"/>
                    <a:pt x="2555229" y="309388"/>
                    <a:pt x="2633016" y="390350"/>
                  </a:cubicBezTo>
                  <a:cubicBezTo>
                    <a:pt x="2710803" y="471312"/>
                    <a:pt x="2782241" y="595138"/>
                    <a:pt x="2833041" y="685625"/>
                  </a:cubicBezTo>
                  <a:cubicBezTo>
                    <a:pt x="2883841" y="776112"/>
                    <a:pt x="2875903" y="791987"/>
                    <a:pt x="2909241" y="895175"/>
                  </a:cubicBezTo>
                  <a:close/>
                </a:path>
              </a:pathLst>
            </a:custGeom>
            <a:solidFill>
              <a:schemeClr val="bg1"/>
            </a:solidFill>
            <a:ln>
              <a:noFill/>
            </a:ln>
            <a:effectLst>
              <a:softEdge rad="1016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229482052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9" name="Text Box 7"/>
          <p:cNvSpPr txBox="1">
            <a:spLocks noChangeArrowheads="1"/>
          </p:cNvSpPr>
          <p:nvPr/>
        </p:nvSpPr>
        <p:spPr bwMode="auto">
          <a:xfrm>
            <a:off x="1084264" y="588964"/>
            <a:ext cx="5021261" cy="605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defPPr>
              <a:defRPr lang="zh-CN"/>
            </a:defPPr>
            <a:lvl1pPr marL="360000" indent="-360000" eaLnBrk="0" fontAlgn="base" hangingPunct="0">
              <a:lnSpc>
                <a:spcPts val="4000"/>
              </a:lnSpc>
              <a:spcBef>
                <a:spcPct val="0"/>
              </a:spcBef>
              <a:spcAft>
                <a:spcPct val="0"/>
              </a:spcAft>
              <a:buClr>
                <a:srgbClr val="C00000"/>
              </a:buClr>
              <a:buSzPct val="80000"/>
              <a:buFont typeface="Wingdings" pitchFamily="2" charset="2"/>
              <a:buChar char="l"/>
              <a:defRPr sz="2800" b="1">
                <a:effectLst>
                  <a:outerShdw blurRad="38100" dist="38100" dir="2700000" algn="tl">
                    <a:srgbClr val="C0C0C0"/>
                  </a:outerShdw>
                </a:effectLst>
                <a:latin typeface="Times New Roman" panose="02020603050405020304" pitchFamily="18" charset="0"/>
                <a:ea typeface="宋体" panose="02010600030101010101" pitchFamily="2" charset="-122"/>
              </a:defRPr>
            </a:lvl1pPr>
            <a:lvl2pPr marL="742950" indent="-285750" eaLnBrk="0" fontAlgn="base" hangingPunct="0">
              <a:spcBef>
                <a:spcPct val="20000"/>
              </a:spcBef>
              <a:spcAft>
                <a:spcPct val="0"/>
              </a:spcAft>
              <a:buChar char="–"/>
              <a:defRPr sz="2800"/>
            </a:lvl2pPr>
            <a:lvl3pPr marL="1143000" indent="-228600" eaLnBrk="0" fontAlgn="base" hangingPunct="0">
              <a:spcBef>
                <a:spcPct val="20000"/>
              </a:spcBef>
              <a:spcAft>
                <a:spcPct val="0"/>
              </a:spcAft>
              <a:buChar char="•"/>
              <a:defRPr sz="2400"/>
            </a:lvl3pPr>
            <a:lvl4pPr marL="1600200" indent="-228600" eaLnBrk="0" fontAlgn="base" hangingPunct="0">
              <a:spcBef>
                <a:spcPct val="20000"/>
              </a:spcBef>
              <a:spcAft>
                <a:spcPct val="0"/>
              </a:spcAft>
              <a:buChar char="–"/>
              <a:defRPr sz="2000"/>
            </a:lvl4pPr>
            <a:lvl5pPr marL="2057400" indent="-228600" eaLnBrk="0" fontAlgn="base" hangingPunct="0">
              <a:spcBef>
                <a:spcPct val="20000"/>
              </a:spcBef>
              <a:spcAft>
                <a:spcPct val="0"/>
              </a:spcAft>
              <a:buChar char="»"/>
              <a:defRPr sz="2000"/>
            </a:lvl5pPr>
            <a:lvl6pPr marL="2514600" indent="-228600" fontAlgn="base">
              <a:spcBef>
                <a:spcPct val="20000"/>
              </a:spcBef>
              <a:spcAft>
                <a:spcPct val="0"/>
              </a:spcAft>
              <a:buChar char="»"/>
              <a:defRPr sz="2000"/>
            </a:lvl6pPr>
            <a:lvl7pPr marL="2971800" indent="-228600" fontAlgn="base">
              <a:spcBef>
                <a:spcPct val="20000"/>
              </a:spcBef>
              <a:spcAft>
                <a:spcPct val="0"/>
              </a:spcAft>
              <a:buChar char="»"/>
              <a:defRPr sz="2000"/>
            </a:lvl7pPr>
            <a:lvl8pPr marL="3429000" indent="-228600" fontAlgn="base">
              <a:spcBef>
                <a:spcPct val="20000"/>
              </a:spcBef>
              <a:spcAft>
                <a:spcPct val="0"/>
              </a:spcAft>
              <a:buChar char="»"/>
              <a:defRPr sz="2000"/>
            </a:lvl8pPr>
            <a:lvl9pPr marL="3886200" indent="-228600" fontAlgn="base">
              <a:spcBef>
                <a:spcPct val="20000"/>
              </a:spcBef>
              <a:spcAft>
                <a:spcPct val="0"/>
              </a:spcAft>
              <a:buChar char="»"/>
              <a:defRPr sz="2000"/>
            </a:lvl9pPr>
          </a:lstStyle>
          <a:p>
            <a:r>
              <a:rPr lang="zh-CN" altLang="en-US" b="0" dirty="0">
                <a:ea typeface="方正姚体" panose="02010601030101010101" pitchFamily="2" charset="-122"/>
              </a:rPr>
              <a:t>一级结构断裂与功能激活</a:t>
            </a:r>
          </a:p>
        </p:txBody>
      </p:sp>
      <p:cxnSp>
        <p:nvCxnSpPr>
          <p:cNvPr id="58" name="直接连接符 57"/>
          <p:cNvCxnSpPr/>
          <p:nvPr/>
        </p:nvCxnSpPr>
        <p:spPr>
          <a:xfrm>
            <a:off x="1078172" y="1202272"/>
            <a:ext cx="450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64" name="矩形 63"/>
          <p:cNvSpPr/>
          <p:nvPr/>
        </p:nvSpPr>
        <p:spPr>
          <a:xfrm>
            <a:off x="9344223" y="4607185"/>
            <a:ext cx="2190346" cy="400110"/>
          </a:xfrm>
          <a:prstGeom prst="rect">
            <a:avLst/>
          </a:prstGeom>
        </p:spPr>
        <p:txBody>
          <a:bodyPr wrap="square">
            <a:spAutoFit/>
          </a:bodyPr>
          <a:lstStyle/>
          <a:p>
            <a:r>
              <a:rPr lang="zh-CN" altLang="en-US" sz="2000" dirty="0">
                <a:effectLst>
                  <a:outerShdw blurRad="38100" dist="38100" dir="2700000" algn="tl">
                    <a:srgbClr val="000000">
                      <a:alpha val="43137"/>
                    </a:srgbClr>
                  </a:outerShdw>
                </a:effectLst>
                <a:latin typeface="arial" panose="020B0604020202020204" pitchFamily="34" charset="0"/>
              </a:rPr>
              <a:t>胰岛素</a:t>
            </a:r>
            <a:r>
              <a:rPr lang="en-US" altLang="zh-CN" sz="2000" dirty="0">
                <a:effectLst>
                  <a:outerShdw blurRad="38100" dist="38100" dir="2700000" algn="tl">
                    <a:srgbClr val="000000">
                      <a:alpha val="43137"/>
                    </a:srgbClr>
                  </a:outerShdw>
                </a:effectLst>
                <a:latin typeface="arial" panose="020B0604020202020204" pitchFamily="34" charset="0"/>
              </a:rPr>
              <a:t>(</a:t>
            </a:r>
            <a:r>
              <a:rPr lang="zh-CN" altLang="en-US" sz="2000" dirty="0">
                <a:effectLst>
                  <a:outerShdw blurRad="38100" dist="38100" dir="2700000" algn="tl">
                    <a:srgbClr val="000000">
                      <a:alpha val="43137"/>
                    </a:srgbClr>
                  </a:outerShdw>
                </a:effectLst>
                <a:latin typeface="arial" panose="020B0604020202020204" pitchFamily="34" charset="0"/>
              </a:rPr>
              <a:t>活性形式</a:t>
            </a:r>
            <a:r>
              <a:rPr lang="en-US" altLang="zh-CN" sz="2000" dirty="0">
                <a:effectLst>
                  <a:outerShdw blurRad="38100" dist="38100" dir="2700000" algn="tl">
                    <a:srgbClr val="000000">
                      <a:alpha val="43137"/>
                    </a:srgbClr>
                  </a:outerShdw>
                </a:effectLst>
                <a:latin typeface="arial" panose="020B0604020202020204" pitchFamily="34" charset="0"/>
              </a:rPr>
              <a:t>)</a:t>
            </a:r>
            <a:endParaRPr lang="zh-CN" altLang="en-US" sz="2000" dirty="0">
              <a:effectLst>
                <a:outerShdw blurRad="38100" dist="38100" dir="2700000" algn="tl">
                  <a:srgbClr val="000000">
                    <a:alpha val="43137"/>
                  </a:srgbClr>
                </a:outerShdw>
              </a:effectLst>
            </a:endParaRPr>
          </a:p>
        </p:txBody>
      </p:sp>
      <p:grpSp>
        <p:nvGrpSpPr>
          <p:cNvPr id="65" name="组合 64"/>
          <p:cNvGrpSpPr/>
          <p:nvPr/>
        </p:nvGrpSpPr>
        <p:grpSpPr>
          <a:xfrm>
            <a:off x="731178" y="2405305"/>
            <a:ext cx="3882050" cy="2201880"/>
            <a:chOff x="5139569" y="580147"/>
            <a:chExt cx="3882050" cy="2201880"/>
          </a:xfrm>
        </p:grpSpPr>
        <p:sp>
          <p:nvSpPr>
            <p:cNvPr id="66" name="任意多边形 65"/>
            <p:cNvSpPr/>
            <p:nvPr/>
          </p:nvSpPr>
          <p:spPr>
            <a:xfrm>
              <a:off x="6410325" y="580147"/>
              <a:ext cx="1081088" cy="1072441"/>
            </a:xfrm>
            <a:custGeom>
              <a:avLst/>
              <a:gdLst>
                <a:gd name="connsiteX0" fmla="*/ 0 w 1081088"/>
                <a:gd name="connsiteY0" fmla="*/ 324728 h 1072441"/>
                <a:gd name="connsiteX1" fmla="*/ 90488 w 1081088"/>
                <a:gd name="connsiteY1" fmla="*/ 248528 h 1072441"/>
                <a:gd name="connsiteX2" fmla="*/ 138113 w 1081088"/>
                <a:gd name="connsiteY2" fmla="*/ 205666 h 1072441"/>
                <a:gd name="connsiteX3" fmla="*/ 185738 w 1081088"/>
                <a:gd name="connsiteY3" fmla="*/ 158041 h 1072441"/>
                <a:gd name="connsiteX4" fmla="*/ 209550 w 1081088"/>
                <a:gd name="connsiteY4" fmla="*/ 110416 h 1072441"/>
                <a:gd name="connsiteX5" fmla="*/ 228600 w 1081088"/>
                <a:gd name="connsiteY5" fmla="*/ 81841 h 1072441"/>
                <a:gd name="connsiteX6" fmla="*/ 300038 w 1081088"/>
                <a:gd name="connsiteY6" fmla="*/ 48503 h 1072441"/>
                <a:gd name="connsiteX7" fmla="*/ 385763 w 1081088"/>
                <a:gd name="connsiteY7" fmla="*/ 15166 h 1072441"/>
                <a:gd name="connsiteX8" fmla="*/ 428625 w 1081088"/>
                <a:gd name="connsiteY8" fmla="*/ 878 h 1072441"/>
                <a:gd name="connsiteX9" fmla="*/ 561975 w 1081088"/>
                <a:gd name="connsiteY9" fmla="*/ 38978 h 1072441"/>
                <a:gd name="connsiteX10" fmla="*/ 671513 w 1081088"/>
                <a:gd name="connsiteY10" fmla="*/ 62791 h 1072441"/>
                <a:gd name="connsiteX11" fmla="*/ 771525 w 1081088"/>
                <a:gd name="connsiteY11" fmla="*/ 86603 h 1072441"/>
                <a:gd name="connsiteX12" fmla="*/ 847725 w 1081088"/>
                <a:gd name="connsiteY12" fmla="*/ 119941 h 1072441"/>
                <a:gd name="connsiteX13" fmla="*/ 914400 w 1081088"/>
                <a:gd name="connsiteY13" fmla="*/ 158041 h 1072441"/>
                <a:gd name="connsiteX14" fmla="*/ 962025 w 1081088"/>
                <a:gd name="connsiteY14" fmla="*/ 219953 h 1072441"/>
                <a:gd name="connsiteX15" fmla="*/ 1000125 w 1081088"/>
                <a:gd name="connsiteY15" fmla="*/ 286628 h 1072441"/>
                <a:gd name="connsiteX16" fmla="*/ 1019175 w 1081088"/>
                <a:gd name="connsiteY16" fmla="*/ 353303 h 1072441"/>
                <a:gd name="connsiteX17" fmla="*/ 1019175 w 1081088"/>
                <a:gd name="connsiteY17" fmla="*/ 434266 h 1072441"/>
                <a:gd name="connsiteX18" fmla="*/ 1047750 w 1081088"/>
                <a:gd name="connsiteY18" fmla="*/ 500941 h 1072441"/>
                <a:gd name="connsiteX19" fmla="*/ 1066800 w 1081088"/>
                <a:gd name="connsiteY19" fmla="*/ 548566 h 1072441"/>
                <a:gd name="connsiteX20" fmla="*/ 1081088 w 1081088"/>
                <a:gd name="connsiteY20" fmla="*/ 629528 h 1072441"/>
                <a:gd name="connsiteX21" fmla="*/ 1066800 w 1081088"/>
                <a:gd name="connsiteY21" fmla="*/ 734303 h 1072441"/>
                <a:gd name="connsiteX22" fmla="*/ 1038225 w 1081088"/>
                <a:gd name="connsiteY22" fmla="*/ 815266 h 1072441"/>
                <a:gd name="connsiteX23" fmla="*/ 990600 w 1081088"/>
                <a:gd name="connsiteY23" fmla="*/ 877178 h 1072441"/>
                <a:gd name="connsiteX24" fmla="*/ 942975 w 1081088"/>
                <a:gd name="connsiteY24" fmla="*/ 915278 h 1072441"/>
                <a:gd name="connsiteX25" fmla="*/ 895350 w 1081088"/>
                <a:gd name="connsiteY25" fmla="*/ 967666 h 1072441"/>
                <a:gd name="connsiteX26" fmla="*/ 828675 w 1081088"/>
                <a:gd name="connsiteY26" fmla="*/ 1015291 h 1072441"/>
                <a:gd name="connsiteX27" fmla="*/ 804863 w 1081088"/>
                <a:gd name="connsiteY27" fmla="*/ 1034341 h 1072441"/>
                <a:gd name="connsiteX28" fmla="*/ 747713 w 1081088"/>
                <a:gd name="connsiteY28" fmla="*/ 1053391 h 1072441"/>
                <a:gd name="connsiteX29" fmla="*/ 700088 w 1081088"/>
                <a:gd name="connsiteY29" fmla="*/ 1072441 h 107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081088" h="1072441">
                  <a:moveTo>
                    <a:pt x="0" y="324728"/>
                  </a:moveTo>
                  <a:lnTo>
                    <a:pt x="90488" y="248528"/>
                  </a:lnTo>
                  <a:cubicBezTo>
                    <a:pt x="113507" y="228684"/>
                    <a:pt x="122238" y="220747"/>
                    <a:pt x="138113" y="205666"/>
                  </a:cubicBezTo>
                  <a:cubicBezTo>
                    <a:pt x="153988" y="190585"/>
                    <a:pt x="173832" y="173916"/>
                    <a:pt x="185738" y="158041"/>
                  </a:cubicBezTo>
                  <a:cubicBezTo>
                    <a:pt x="197644" y="142166"/>
                    <a:pt x="202406" y="123116"/>
                    <a:pt x="209550" y="110416"/>
                  </a:cubicBezTo>
                  <a:cubicBezTo>
                    <a:pt x="216694" y="97716"/>
                    <a:pt x="213519" y="92160"/>
                    <a:pt x="228600" y="81841"/>
                  </a:cubicBezTo>
                  <a:cubicBezTo>
                    <a:pt x="243681" y="71522"/>
                    <a:pt x="273844" y="59615"/>
                    <a:pt x="300038" y="48503"/>
                  </a:cubicBezTo>
                  <a:cubicBezTo>
                    <a:pt x="326232" y="37391"/>
                    <a:pt x="364332" y="23103"/>
                    <a:pt x="385763" y="15166"/>
                  </a:cubicBezTo>
                  <a:cubicBezTo>
                    <a:pt x="407194" y="7229"/>
                    <a:pt x="399256" y="-3091"/>
                    <a:pt x="428625" y="878"/>
                  </a:cubicBezTo>
                  <a:cubicBezTo>
                    <a:pt x="457994" y="4847"/>
                    <a:pt x="521494" y="28659"/>
                    <a:pt x="561975" y="38978"/>
                  </a:cubicBezTo>
                  <a:cubicBezTo>
                    <a:pt x="602456" y="49297"/>
                    <a:pt x="636588" y="54854"/>
                    <a:pt x="671513" y="62791"/>
                  </a:cubicBezTo>
                  <a:cubicBezTo>
                    <a:pt x="706438" y="70728"/>
                    <a:pt x="742156" y="77078"/>
                    <a:pt x="771525" y="86603"/>
                  </a:cubicBezTo>
                  <a:cubicBezTo>
                    <a:pt x="800894" y="96128"/>
                    <a:pt x="823913" y="108035"/>
                    <a:pt x="847725" y="119941"/>
                  </a:cubicBezTo>
                  <a:cubicBezTo>
                    <a:pt x="871537" y="131847"/>
                    <a:pt x="895350" y="141372"/>
                    <a:pt x="914400" y="158041"/>
                  </a:cubicBezTo>
                  <a:cubicBezTo>
                    <a:pt x="933450" y="174710"/>
                    <a:pt x="947738" y="198522"/>
                    <a:pt x="962025" y="219953"/>
                  </a:cubicBezTo>
                  <a:cubicBezTo>
                    <a:pt x="976313" y="241384"/>
                    <a:pt x="990600" y="264403"/>
                    <a:pt x="1000125" y="286628"/>
                  </a:cubicBezTo>
                  <a:cubicBezTo>
                    <a:pt x="1009650" y="308853"/>
                    <a:pt x="1016000" y="328697"/>
                    <a:pt x="1019175" y="353303"/>
                  </a:cubicBezTo>
                  <a:cubicBezTo>
                    <a:pt x="1022350" y="377909"/>
                    <a:pt x="1014413" y="409660"/>
                    <a:pt x="1019175" y="434266"/>
                  </a:cubicBezTo>
                  <a:cubicBezTo>
                    <a:pt x="1023937" y="458872"/>
                    <a:pt x="1039813" y="481891"/>
                    <a:pt x="1047750" y="500941"/>
                  </a:cubicBezTo>
                  <a:cubicBezTo>
                    <a:pt x="1055687" y="519991"/>
                    <a:pt x="1061244" y="527135"/>
                    <a:pt x="1066800" y="548566"/>
                  </a:cubicBezTo>
                  <a:cubicBezTo>
                    <a:pt x="1072356" y="569997"/>
                    <a:pt x="1081088" y="598572"/>
                    <a:pt x="1081088" y="629528"/>
                  </a:cubicBezTo>
                  <a:cubicBezTo>
                    <a:pt x="1081088" y="660484"/>
                    <a:pt x="1073944" y="703347"/>
                    <a:pt x="1066800" y="734303"/>
                  </a:cubicBezTo>
                  <a:cubicBezTo>
                    <a:pt x="1059656" y="765259"/>
                    <a:pt x="1050925" y="791454"/>
                    <a:pt x="1038225" y="815266"/>
                  </a:cubicBezTo>
                  <a:cubicBezTo>
                    <a:pt x="1025525" y="839079"/>
                    <a:pt x="1006475" y="860509"/>
                    <a:pt x="990600" y="877178"/>
                  </a:cubicBezTo>
                  <a:cubicBezTo>
                    <a:pt x="974725" y="893847"/>
                    <a:pt x="958850" y="900197"/>
                    <a:pt x="942975" y="915278"/>
                  </a:cubicBezTo>
                  <a:cubicBezTo>
                    <a:pt x="927100" y="930359"/>
                    <a:pt x="914400" y="950997"/>
                    <a:pt x="895350" y="967666"/>
                  </a:cubicBezTo>
                  <a:cubicBezTo>
                    <a:pt x="876300" y="984335"/>
                    <a:pt x="843756" y="1004178"/>
                    <a:pt x="828675" y="1015291"/>
                  </a:cubicBezTo>
                  <a:cubicBezTo>
                    <a:pt x="813594" y="1026404"/>
                    <a:pt x="818357" y="1027991"/>
                    <a:pt x="804863" y="1034341"/>
                  </a:cubicBezTo>
                  <a:cubicBezTo>
                    <a:pt x="791369" y="1040691"/>
                    <a:pt x="765175" y="1047041"/>
                    <a:pt x="747713" y="1053391"/>
                  </a:cubicBezTo>
                  <a:cubicBezTo>
                    <a:pt x="730251" y="1059741"/>
                    <a:pt x="715169" y="1066091"/>
                    <a:pt x="700088" y="1072441"/>
                  </a:cubicBezTo>
                </a:path>
              </a:pathLst>
            </a:custGeom>
            <a:noFill/>
            <a:ln w="57150">
              <a:solidFill>
                <a:srgbClr val="FF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任意多边形 66"/>
            <p:cNvSpPr/>
            <p:nvPr/>
          </p:nvSpPr>
          <p:spPr>
            <a:xfrm>
              <a:off x="6561281" y="1657350"/>
              <a:ext cx="1268269" cy="900113"/>
            </a:xfrm>
            <a:custGeom>
              <a:avLst/>
              <a:gdLst>
                <a:gd name="connsiteX0" fmla="*/ 549132 w 1268269"/>
                <a:gd name="connsiteY0" fmla="*/ 0 h 900113"/>
                <a:gd name="connsiteX1" fmla="*/ 425307 w 1268269"/>
                <a:gd name="connsiteY1" fmla="*/ 47625 h 900113"/>
                <a:gd name="connsiteX2" fmla="*/ 301482 w 1268269"/>
                <a:gd name="connsiteY2" fmla="*/ 114300 h 900113"/>
                <a:gd name="connsiteX3" fmla="*/ 196707 w 1268269"/>
                <a:gd name="connsiteY3" fmla="*/ 185738 h 900113"/>
                <a:gd name="connsiteX4" fmla="*/ 125269 w 1268269"/>
                <a:gd name="connsiteY4" fmla="*/ 252413 h 900113"/>
                <a:gd name="connsiteX5" fmla="*/ 68119 w 1268269"/>
                <a:gd name="connsiteY5" fmla="*/ 319088 h 900113"/>
                <a:gd name="connsiteX6" fmla="*/ 10969 w 1268269"/>
                <a:gd name="connsiteY6" fmla="*/ 438150 h 900113"/>
                <a:gd name="connsiteX7" fmla="*/ 1444 w 1268269"/>
                <a:gd name="connsiteY7" fmla="*/ 533400 h 900113"/>
                <a:gd name="connsiteX8" fmla="*/ 30019 w 1268269"/>
                <a:gd name="connsiteY8" fmla="*/ 638175 h 900113"/>
                <a:gd name="connsiteX9" fmla="*/ 91932 w 1268269"/>
                <a:gd name="connsiteY9" fmla="*/ 723900 h 900113"/>
                <a:gd name="connsiteX10" fmla="*/ 172894 w 1268269"/>
                <a:gd name="connsiteY10" fmla="*/ 790575 h 900113"/>
                <a:gd name="connsiteX11" fmla="*/ 268144 w 1268269"/>
                <a:gd name="connsiteY11" fmla="*/ 842963 h 900113"/>
                <a:gd name="connsiteX12" fmla="*/ 396732 w 1268269"/>
                <a:gd name="connsiteY12" fmla="*/ 885825 h 900113"/>
                <a:gd name="connsiteX13" fmla="*/ 525319 w 1268269"/>
                <a:gd name="connsiteY13" fmla="*/ 900113 h 900113"/>
                <a:gd name="connsiteX14" fmla="*/ 696769 w 1268269"/>
                <a:gd name="connsiteY14" fmla="*/ 885825 h 900113"/>
                <a:gd name="connsiteX15" fmla="*/ 844407 w 1268269"/>
                <a:gd name="connsiteY15" fmla="*/ 833438 h 900113"/>
                <a:gd name="connsiteX16" fmla="*/ 982519 w 1268269"/>
                <a:gd name="connsiteY16" fmla="*/ 747713 h 900113"/>
                <a:gd name="connsiteX17" fmla="*/ 1111107 w 1268269"/>
                <a:gd name="connsiteY17" fmla="*/ 628650 h 900113"/>
                <a:gd name="connsiteX18" fmla="*/ 1177782 w 1268269"/>
                <a:gd name="connsiteY18" fmla="*/ 542925 h 900113"/>
                <a:gd name="connsiteX19" fmla="*/ 1239694 w 1268269"/>
                <a:gd name="connsiteY19" fmla="*/ 404813 h 900113"/>
                <a:gd name="connsiteX20" fmla="*/ 1258744 w 1268269"/>
                <a:gd name="connsiteY20" fmla="*/ 338138 h 900113"/>
                <a:gd name="connsiteX21" fmla="*/ 1268269 w 1268269"/>
                <a:gd name="connsiteY21" fmla="*/ 252413 h 900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268269" h="900113">
                  <a:moveTo>
                    <a:pt x="549132" y="0"/>
                  </a:moveTo>
                  <a:cubicBezTo>
                    <a:pt x="507857" y="14287"/>
                    <a:pt x="466582" y="28575"/>
                    <a:pt x="425307" y="47625"/>
                  </a:cubicBezTo>
                  <a:cubicBezTo>
                    <a:pt x="384032" y="66675"/>
                    <a:pt x="339582" y="91281"/>
                    <a:pt x="301482" y="114300"/>
                  </a:cubicBezTo>
                  <a:cubicBezTo>
                    <a:pt x="263382" y="137319"/>
                    <a:pt x="226076" y="162719"/>
                    <a:pt x="196707" y="185738"/>
                  </a:cubicBezTo>
                  <a:cubicBezTo>
                    <a:pt x="167338" y="208757"/>
                    <a:pt x="146700" y="230188"/>
                    <a:pt x="125269" y="252413"/>
                  </a:cubicBezTo>
                  <a:cubicBezTo>
                    <a:pt x="103838" y="274638"/>
                    <a:pt x="87169" y="288132"/>
                    <a:pt x="68119" y="319088"/>
                  </a:cubicBezTo>
                  <a:cubicBezTo>
                    <a:pt x="49069" y="350044"/>
                    <a:pt x="22081" y="402431"/>
                    <a:pt x="10969" y="438150"/>
                  </a:cubicBezTo>
                  <a:cubicBezTo>
                    <a:pt x="-144" y="473869"/>
                    <a:pt x="-1731" y="500063"/>
                    <a:pt x="1444" y="533400"/>
                  </a:cubicBezTo>
                  <a:cubicBezTo>
                    <a:pt x="4619" y="566737"/>
                    <a:pt x="14938" y="606425"/>
                    <a:pt x="30019" y="638175"/>
                  </a:cubicBezTo>
                  <a:cubicBezTo>
                    <a:pt x="45100" y="669925"/>
                    <a:pt x="68119" y="698500"/>
                    <a:pt x="91932" y="723900"/>
                  </a:cubicBezTo>
                  <a:cubicBezTo>
                    <a:pt x="115744" y="749300"/>
                    <a:pt x="143525" y="770731"/>
                    <a:pt x="172894" y="790575"/>
                  </a:cubicBezTo>
                  <a:cubicBezTo>
                    <a:pt x="202263" y="810419"/>
                    <a:pt x="230838" y="827088"/>
                    <a:pt x="268144" y="842963"/>
                  </a:cubicBezTo>
                  <a:cubicBezTo>
                    <a:pt x="305450" y="858838"/>
                    <a:pt x="353870" y="876300"/>
                    <a:pt x="396732" y="885825"/>
                  </a:cubicBezTo>
                  <a:cubicBezTo>
                    <a:pt x="439594" y="895350"/>
                    <a:pt x="475313" y="900113"/>
                    <a:pt x="525319" y="900113"/>
                  </a:cubicBezTo>
                  <a:cubicBezTo>
                    <a:pt x="575325" y="900113"/>
                    <a:pt x="643588" y="896937"/>
                    <a:pt x="696769" y="885825"/>
                  </a:cubicBezTo>
                  <a:cubicBezTo>
                    <a:pt x="749950" y="874713"/>
                    <a:pt x="796782" y="856457"/>
                    <a:pt x="844407" y="833438"/>
                  </a:cubicBezTo>
                  <a:cubicBezTo>
                    <a:pt x="892032" y="810419"/>
                    <a:pt x="938069" y="781844"/>
                    <a:pt x="982519" y="747713"/>
                  </a:cubicBezTo>
                  <a:cubicBezTo>
                    <a:pt x="1026969" y="713582"/>
                    <a:pt x="1078563" y="662781"/>
                    <a:pt x="1111107" y="628650"/>
                  </a:cubicBezTo>
                  <a:cubicBezTo>
                    <a:pt x="1143651" y="594519"/>
                    <a:pt x="1156351" y="580231"/>
                    <a:pt x="1177782" y="542925"/>
                  </a:cubicBezTo>
                  <a:cubicBezTo>
                    <a:pt x="1199213" y="505619"/>
                    <a:pt x="1226200" y="438944"/>
                    <a:pt x="1239694" y="404813"/>
                  </a:cubicBezTo>
                  <a:cubicBezTo>
                    <a:pt x="1253188" y="370682"/>
                    <a:pt x="1253982" y="363538"/>
                    <a:pt x="1258744" y="338138"/>
                  </a:cubicBezTo>
                  <a:cubicBezTo>
                    <a:pt x="1263506" y="312738"/>
                    <a:pt x="1265887" y="282575"/>
                    <a:pt x="1268269" y="252413"/>
                  </a:cubicBezTo>
                </a:path>
              </a:pathLst>
            </a:custGeom>
            <a:noFill/>
            <a:ln w="57150">
              <a:solidFill>
                <a:srgbClr val="00B0F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任意多边形 67"/>
            <p:cNvSpPr/>
            <p:nvPr/>
          </p:nvSpPr>
          <p:spPr>
            <a:xfrm>
              <a:off x="7829550" y="1676400"/>
              <a:ext cx="1004888" cy="233363"/>
            </a:xfrm>
            <a:custGeom>
              <a:avLst/>
              <a:gdLst>
                <a:gd name="connsiteX0" fmla="*/ 0 w 1004888"/>
                <a:gd name="connsiteY0" fmla="*/ 233363 h 233363"/>
                <a:gd name="connsiteX1" fmla="*/ 19050 w 1004888"/>
                <a:gd name="connsiteY1" fmla="*/ 152400 h 233363"/>
                <a:gd name="connsiteX2" fmla="*/ 57150 w 1004888"/>
                <a:gd name="connsiteY2" fmla="*/ 100013 h 233363"/>
                <a:gd name="connsiteX3" fmla="*/ 109538 w 1004888"/>
                <a:gd name="connsiteY3" fmla="*/ 66675 h 233363"/>
                <a:gd name="connsiteX4" fmla="*/ 176213 w 1004888"/>
                <a:gd name="connsiteY4" fmla="*/ 52388 h 233363"/>
                <a:gd name="connsiteX5" fmla="*/ 285750 w 1004888"/>
                <a:gd name="connsiteY5" fmla="*/ 57150 h 233363"/>
                <a:gd name="connsiteX6" fmla="*/ 395288 w 1004888"/>
                <a:gd name="connsiteY6" fmla="*/ 76200 h 233363"/>
                <a:gd name="connsiteX7" fmla="*/ 523875 w 1004888"/>
                <a:gd name="connsiteY7" fmla="*/ 104775 h 233363"/>
                <a:gd name="connsiteX8" fmla="*/ 633413 w 1004888"/>
                <a:gd name="connsiteY8" fmla="*/ 128588 h 233363"/>
                <a:gd name="connsiteX9" fmla="*/ 728663 w 1004888"/>
                <a:gd name="connsiteY9" fmla="*/ 133350 h 233363"/>
                <a:gd name="connsiteX10" fmla="*/ 842963 w 1004888"/>
                <a:gd name="connsiteY10" fmla="*/ 109538 h 233363"/>
                <a:gd name="connsiteX11" fmla="*/ 923925 w 1004888"/>
                <a:gd name="connsiteY11" fmla="*/ 80963 h 233363"/>
                <a:gd name="connsiteX12" fmla="*/ 957263 w 1004888"/>
                <a:gd name="connsiteY12" fmla="*/ 61913 h 233363"/>
                <a:gd name="connsiteX13" fmla="*/ 1004888 w 1004888"/>
                <a:gd name="connsiteY13" fmla="*/ 0 h 23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04888" h="233363">
                  <a:moveTo>
                    <a:pt x="0" y="233363"/>
                  </a:moveTo>
                  <a:cubicBezTo>
                    <a:pt x="4762" y="203994"/>
                    <a:pt x="9525" y="174625"/>
                    <a:pt x="19050" y="152400"/>
                  </a:cubicBezTo>
                  <a:cubicBezTo>
                    <a:pt x="28575" y="130175"/>
                    <a:pt x="42069" y="114300"/>
                    <a:pt x="57150" y="100013"/>
                  </a:cubicBezTo>
                  <a:cubicBezTo>
                    <a:pt x="72231" y="85725"/>
                    <a:pt x="89694" y="74612"/>
                    <a:pt x="109538" y="66675"/>
                  </a:cubicBezTo>
                  <a:cubicBezTo>
                    <a:pt x="129382" y="58738"/>
                    <a:pt x="146844" y="53975"/>
                    <a:pt x="176213" y="52388"/>
                  </a:cubicBezTo>
                  <a:cubicBezTo>
                    <a:pt x="205582" y="50801"/>
                    <a:pt x="249238" y="53181"/>
                    <a:pt x="285750" y="57150"/>
                  </a:cubicBezTo>
                  <a:cubicBezTo>
                    <a:pt x="322263" y="61119"/>
                    <a:pt x="355601" y="68263"/>
                    <a:pt x="395288" y="76200"/>
                  </a:cubicBezTo>
                  <a:cubicBezTo>
                    <a:pt x="434975" y="84137"/>
                    <a:pt x="523875" y="104775"/>
                    <a:pt x="523875" y="104775"/>
                  </a:cubicBezTo>
                  <a:cubicBezTo>
                    <a:pt x="563563" y="113506"/>
                    <a:pt x="599282" y="123826"/>
                    <a:pt x="633413" y="128588"/>
                  </a:cubicBezTo>
                  <a:cubicBezTo>
                    <a:pt x="667544" y="133350"/>
                    <a:pt x="693738" y="136525"/>
                    <a:pt x="728663" y="133350"/>
                  </a:cubicBezTo>
                  <a:cubicBezTo>
                    <a:pt x="763588" y="130175"/>
                    <a:pt x="810419" y="118269"/>
                    <a:pt x="842963" y="109538"/>
                  </a:cubicBezTo>
                  <a:cubicBezTo>
                    <a:pt x="875507" y="100807"/>
                    <a:pt x="904875" y="88900"/>
                    <a:pt x="923925" y="80963"/>
                  </a:cubicBezTo>
                  <a:cubicBezTo>
                    <a:pt x="942975" y="73026"/>
                    <a:pt x="943769" y="75407"/>
                    <a:pt x="957263" y="61913"/>
                  </a:cubicBezTo>
                  <a:cubicBezTo>
                    <a:pt x="970757" y="48419"/>
                    <a:pt x="987822" y="24209"/>
                    <a:pt x="1004888" y="0"/>
                  </a:cubicBezTo>
                </a:path>
              </a:pathLst>
            </a:custGeom>
            <a:noFill/>
            <a:ln w="57150">
              <a:solidFill>
                <a:srgbClr val="FFC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矩形 35"/>
            <p:cNvSpPr>
              <a:spLocks noChangeArrowheads="1"/>
            </p:cNvSpPr>
            <p:nvPr/>
          </p:nvSpPr>
          <p:spPr bwMode="auto">
            <a:xfrm>
              <a:off x="5139569" y="1434728"/>
              <a:ext cx="1474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defRPr/>
              </a:pPr>
              <a:r>
                <a:rPr lang="en-US" altLang="zh-CN"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endParaRPr lang="zh-CN" altLang="en-US"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70" name="矩形 35"/>
            <p:cNvSpPr>
              <a:spLocks noChangeArrowheads="1"/>
            </p:cNvSpPr>
            <p:nvPr/>
          </p:nvSpPr>
          <p:spPr bwMode="auto">
            <a:xfrm>
              <a:off x="8874143" y="1552320"/>
              <a:ext cx="1474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defRPr/>
              </a:pPr>
              <a:r>
                <a:rPr lang="en-US" altLang="zh-CN"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endParaRPr lang="zh-CN" altLang="en-US"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71" name="矩形 35"/>
            <p:cNvSpPr>
              <a:spLocks noChangeArrowheads="1"/>
            </p:cNvSpPr>
            <p:nvPr/>
          </p:nvSpPr>
          <p:spPr bwMode="auto">
            <a:xfrm>
              <a:off x="5213307" y="580147"/>
              <a:ext cx="34144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defRPr/>
              </a:pPr>
              <a:r>
                <a:rPr lang="en-US" altLang="zh-CN" sz="1600" dirty="0">
                  <a:solidFill>
                    <a:srgbClr val="7DE60D"/>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a:t>
              </a:r>
              <a:r>
                <a:rPr lang="zh-CN" altLang="en-US" sz="1600" dirty="0">
                  <a:solidFill>
                    <a:srgbClr val="7DE60D"/>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链</a:t>
              </a:r>
            </a:p>
          </p:txBody>
        </p:sp>
        <p:sp>
          <p:nvSpPr>
            <p:cNvPr id="72" name="矩形 35"/>
            <p:cNvSpPr>
              <a:spLocks noChangeArrowheads="1"/>
            </p:cNvSpPr>
            <p:nvPr/>
          </p:nvSpPr>
          <p:spPr bwMode="auto">
            <a:xfrm>
              <a:off x="6144986" y="2263177"/>
              <a:ext cx="34143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defRPr/>
              </a:pPr>
              <a:r>
                <a:rPr lang="en-US" altLang="zh-CN" sz="1600" dirty="0">
                  <a:solidFill>
                    <a:srgbClr val="00B0F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B</a:t>
              </a:r>
              <a:r>
                <a:rPr lang="zh-CN" altLang="en-US" sz="1600" dirty="0">
                  <a:solidFill>
                    <a:srgbClr val="00B0F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链</a:t>
              </a:r>
            </a:p>
          </p:txBody>
        </p:sp>
        <p:sp>
          <p:nvSpPr>
            <p:cNvPr id="73" name="矩形 35"/>
            <p:cNvSpPr>
              <a:spLocks noChangeArrowheads="1"/>
            </p:cNvSpPr>
            <p:nvPr/>
          </p:nvSpPr>
          <p:spPr bwMode="auto">
            <a:xfrm>
              <a:off x="5214411" y="957263"/>
              <a:ext cx="309380" cy="354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eaLnBrk="1" hangingPunct="1">
                <a:lnSpc>
                  <a:spcPts val="11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HS</a:t>
              </a:r>
            </a:p>
            <a:p>
              <a:pPr eaLnBrk="1" hangingPunct="1">
                <a:lnSpc>
                  <a:spcPts val="11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r>
                <a:rPr lang="en-US" altLang="zh-CN" sz="1200" dirty="0">
                  <a:effectLst>
                    <a:outerShdw blurRad="38100" dist="38100" dir="2700000" algn="tl">
                      <a:srgbClr val="000000">
                        <a:alpha val="43137"/>
                      </a:srgbClr>
                    </a:outerShdw>
                  </a:effectLst>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en-US"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74" name="矩形 35"/>
            <p:cNvSpPr>
              <a:spLocks noChangeArrowheads="1"/>
            </p:cNvSpPr>
            <p:nvPr/>
          </p:nvSpPr>
          <p:spPr bwMode="auto">
            <a:xfrm>
              <a:off x="6448425" y="1555216"/>
              <a:ext cx="309380" cy="354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eaLnBrk="1" hangingPunct="1">
                <a:lnSpc>
                  <a:spcPts val="11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HS</a:t>
              </a:r>
            </a:p>
            <a:p>
              <a:pPr eaLnBrk="1" hangingPunct="1">
                <a:lnSpc>
                  <a:spcPts val="11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a:t>
              </a:r>
              <a:r>
                <a:rPr lang="en-US" altLang="zh-CN" sz="1200" dirty="0">
                  <a:effectLst>
                    <a:outerShdw blurRad="38100" dist="38100" dir="2700000" algn="tl">
                      <a:srgbClr val="000000">
                        <a:alpha val="43137"/>
                      </a:srgbClr>
                    </a:outerShdw>
                  </a:effectLst>
                  <a:latin typeface="Arial Unicode MS" panose="020B0604020202020204" pitchFamily="34" charset="-122"/>
                  <a:ea typeface="Arial Unicode MS" panose="020B0604020202020204" pitchFamily="34" charset="-122"/>
                  <a:cs typeface="Arial Unicode MS" panose="020B0604020202020204" pitchFamily="34" charset="-122"/>
                </a:rPr>
                <a:t>╲</a:t>
              </a:r>
              <a:endParaRPr lang="zh-CN" altLang="en-US"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75" name="矩形 35"/>
            <p:cNvSpPr>
              <a:spLocks noChangeArrowheads="1"/>
            </p:cNvSpPr>
            <p:nvPr/>
          </p:nvSpPr>
          <p:spPr bwMode="auto">
            <a:xfrm>
              <a:off x="5493265" y="1319680"/>
              <a:ext cx="299762" cy="354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eaLnBrk="1" hangingPunct="1">
                <a:lnSpc>
                  <a:spcPts val="1100"/>
                </a:lnSpc>
                <a:defRPr/>
              </a:pPr>
              <a:r>
                <a:rPr lang="en-US" altLang="zh-CN" sz="1200" dirty="0">
                  <a:effectLst>
                    <a:outerShdw blurRad="38100" dist="38100" dir="2700000" algn="tl">
                      <a:srgbClr val="000000">
                        <a:alpha val="43137"/>
                      </a:srgbClr>
                    </a:outerShdw>
                  </a:effectLst>
                  <a:latin typeface="Arial Unicode MS" panose="020B0604020202020204" pitchFamily="34" charset="-122"/>
                  <a:ea typeface="Arial Unicode MS" panose="020B0604020202020204" pitchFamily="34" charset="-122"/>
                  <a:cs typeface="Arial Unicode MS" panose="020B0604020202020204" pitchFamily="34" charset="-122"/>
                </a:rPr>
                <a:t>╲</a:t>
              </a:r>
            </a:p>
            <a:p>
              <a:pPr>
                <a:lnSpc>
                  <a:spcPts val="11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S</a:t>
              </a:r>
              <a:r>
                <a:rPr lang="en-US" altLang="zh-CN" sz="1200" dirty="0">
                  <a:effectLst>
                    <a:outerShdw blurRad="38100" dist="38100" dir="2700000" algn="tl">
                      <a:srgbClr val="000000">
                        <a:alpha val="43137"/>
                      </a:srgbClr>
                    </a:outerShdw>
                  </a:effectLst>
                  <a:latin typeface="Arial" panose="020B0604020202020204" pitchFamily="34" charset="0"/>
                </a:rPr>
                <a:t>H</a:t>
              </a:r>
              <a:endParaRPr lang="zh-CN" altLang="en-US"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76" name="矩形 35"/>
            <p:cNvSpPr>
              <a:spLocks noChangeArrowheads="1"/>
            </p:cNvSpPr>
            <p:nvPr/>
          </p:nvSpPr>
          <p:spPr bwMode="auto">
            <a:xfrm>
              <a:off x="5807590" y="1005355"/>
              <a:ext cx="299762" cy="354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eaLnBrk="1" hangingPunct="1">
                <a:lnSpc>
                  <a:spcPts val="1100"/>
                </a:lnSpc>
                <a:defRPr/>
              </a:pPr>
              <a:r>
                <a:rPr lang="en-US" altLang="zh-CN" sz="1200" dirty="0">
                  <a:effectLst>
                    <a:outerShdw blurRad="38100" dist="38100" dir="2700000" algn="tl">
                      <a:srgbClr val="000000">
                        <a:alpha val="43137"/>
                      </a:srgbClr>
                    </a:outerShdw>
                  </a:effectLst>
                  <a:latin typeface="Arial Unicode MS" panose="020B0604020202020204" pitchFamily="34" charset="-122"/>
                  <a:ea typeface="Arial Unicode MS" panose="020B0604020202020204" pitchFamily="34" charset="-122"/>
                  <a:cs typeface="Arial Unicode MS" panose="020B0604020202020204" pitchFamily="34" charset="-122"/>
                </a:rPr>
                <a:t>╲</a:t>
              </a:r>
            </a:p>
            <a:p>
              <a:pPr>
                <a:lnSpc>
                  <a:spcPts val="11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S</a:t>
              </a:r>
              <a:r>
                <a:rPr lang="en-US" altLang="zh-CN" sz="1200" dirty="0">
                  <a:effectLst>
                    <a:outerShdw blurRad="38100" dist="38100" dir="2700000" algn="tl">
                      <a:srgbClr val="000000">
                        <a:alpha val="43137"/>
                      </a:srgbClr>
                    </a:outerShdw>
                  </a:effectLst>
                  <a:latin typeface="Arial" panose="020B0604020202020204" pitchFamily="34" charset="0"/>
                </a:rPr>
                <a:t>H</a:t>
              </a:r>
              <a:endParaRPr lang="zh-CN" altLang="en-US"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77" name="矩形 35"/>
            <p:cNvSpPr>
              <a:spLocks noChangeArrowheads="1"/>
            </p:cNvSpPr>
            <p:nvPr/>
          </p:nvSpPr>
          <p:spPr bwMode="auto">
            <a:xfrm>
              <a:off x="7453764" y="2427195"/>
              <a:ext cx="299762" cy="354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eaLnBrk="1" hangingPunct="1">
                <a:lnSpc>
                  <a:spcPts val="1100"/>
                </a:lnSpc>
                <a:defRPr/>
              </a:pPr>
              <a:r>
                <a:rPr lang="en-US" altLang="zh-CN" sz="1200" dirty="0">
                  <a:effectLst>
                    <a:outerShdw blurRad="38100" dist="38100" dir="2700000" algn="tl">
                      <a:srgbClr val="000000">
                        <a:alpha val="43137"/>
                      </a:srgbClr>
                    </a:outerShdw>
                  </a:effectLst>
                  <a:latin typeface="Arial Unicode MS" panose="020B0604020202020204" pitchFamily="34" charset="-122"/>
                  <a:ea typeface="Arial Unicode MS" panose="020B0604020202020204" pitchFamily="34" charset="-122"/>
                  <a:cs typeface="Arial Unicode MS" panose="020B0604020202020204" pitchFamily="34" charset="-122"/>
                </a:rPr>
                <a:t>╲</a:t>
              </a:r>
            </a:p>
            <a:p>
              <a:pPr>
                <a:lnSpc>
                  <a:spcPts val="11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S</a:t>
              </a:r>
              <a:r>
                <a:rPr lang="en-US" altLang="zh-CN" sz="1200" dirty="0">
                  <a:effectLst>
                    <a:outerShdw blurRad="38100" dist="38100" dir="2700000" algn="tl">
                      <a:srgbClr val="000000">
                        <a:alpha val="43137"/>
                      </a:srgbClr>
                    </a:outerShdw>
                  </a:effectLst>
                  <a:latin typeface="Arial" panose="020B0604020202020204" pitchFamily="34" charset="0"/>
                </a:rPr>
                <a:t>H</a:t>
              </a:r>
              <a:endParaRPr lang="zh-CN" altLang="en-US"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78" name="矩形 35"/>
            <p:cNvSpPr>
              <a:spLocks noChangeArrowheads="1"/>
            </p:cNvSpPr>
            <p:nvPr/>
          </p:nvSpPr>
          <p:spPr bwMode="auto">
            <a:xfrm>
              <a:off x="5742062" y="706859"/>
              <a:ext cx="240450" cy="3804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eaLnBrk="1" hangingPunct="1">
                <a:lnSpc>
                  <a:spcPts val="12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HS</a:t>
              </a:r>
            </a:p>
            <a:p>
              <a:pPr eaLnBrk="1" hangingPunct="1">
                <a:lnSpc>
                  <a:spcPts val="12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  ⅼ</a:t>
              </a:r>
              <a:endParaRPr lang="zh-CN" altLang="en-US"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79" name="矩形 35"/>
            <p:cNvSpPr>
              <a:spLocks noChangeArrowheads="1"/>
            </p:cNvSpPr>
            <p:nvPr/>
          </p:nvSpPr>
          <p:spPr bwMode="auto">
            <a:xfrm>
              <a:off x="7409656" y="617729"/>
              <a:ext cx="820738" cy="2319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eaLnBrk="1" hangingPunct="1">
                <a:lnSpc>
                  <a:spcPts val="1200"/>
                </a:lnSpc>
                <a:defRPr/>
              </a:pPr>
              <a:r>
                <a:rPr lang="zh-CN" altLang="en-US" sz="1600" dirty="0">
                  <a:solidFill>
                    <a:srgbClr val="FF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连接系列</a:t>
              </a:r>
            </a:p>
          </p:txBody>
        </p:sp>
        <p:sp>
          <p:nvSpPr>
            <p:cNvPr id="80" name="矩形 79"/>
            <p:cNvSpPr/>
            <p:nvPr/>
          </p:nvSpPr>
          <p:spPr>
            <a:xfrm>
              <a:off x="7892603" y="1413905"/>
              <a:ext cx="820738" cy="226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a:lnSpc>
                  <a:spcPts val="1200"/>
                </a:lnSpc>
              </a:pPr>
              <a:r>
                <a:rPr lang="zh-CN" altLang="en-US" sz="1600" dirty="0">
                  <a:solidFill>
                    <a:srgbClr val="FFC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前导序列</a:t>
              </a:r>
            </a:p>
          </p:txBody>
        </p:sp>
        <p:sp>
          <p:nvSpPr>
            <p:cNvPr id="81" name="任意多边形 80"/>
            <p:cNvSpPr/>
            <p:nvPr/>
          </p:nvSpPr>
          <p:spPr>
            <a:xfrm>
              <a:off x="5310188" y="900113"/>
              <a:ext cx="1095375" cy="661987"/>
            </a:xfrm>
            <a:custGeom>
              <a:avLst/>
              <a:gdLst>
                <a:gd name="connsiteX0" fmla="*/ 0 w 1095375"/>
                <a:gd name="connsiteY0" fmla="*/ 661987 h 661987"/>
                <a:gd name="connsiteX1" fmla="*/ 109537 w 1095375"/>
                <a:gd name="connsiteY1" fmla="*/ 571500 h 661987"/>
                <a:gd name="connsiteX2" fmla="*/ 147637 w 1095375"/>
                <a:gd name="connsiteY2" fmla="*/ 509587 h 661987"/>
                <a:gd name="connsiteX3" fmla="*/ 166687 w 1095375"/>
                <a:gd name="connsiteY3" fmla="*/ 438150 h 661987"/>
                <a:gd name="connsiteX4" fmla="*/ 219075 w 1095375"/>
                <a:gd name="connsiteY4" fmla="*/ 352425 h 661987"/>
                <a:gd name="connsiteX5" fmla="*/ 242887 w 1095375"/>
                <a:gd name="connsiteY5" fmla="*/ 300037 h 661987"/>
                <a:gd name="connsiteX6" fmla="*/ 266700 w 1095375"/>
                <a:gd name="connsiteY6" fmla="*/ 271462 h 661987"/>
                <a:gd name="connsiteX7" fmla="*/ 309562 w 1095375"/>
                <a:gd name="connsiteY7" fmla="*/ 233362 h 661987"/>
                <a:gd name="connsiteX8" fmla="*/ 381000 w 1095375"/>
                <a:gd name="connsiteY8" fmla="*/ 185737 h 661987"/>
                <a:gd name="connsiteX9" fmla="*/ 438150 w 1095375"/>
                <a:gd name="connsiteY9" fmla="*/ 147637 h 661987"/>
                <a:gd name="connsiteX10" fmla="*/ 523875 w 1095375"/>
                <a:gd name="connsiteY10" fmla="*/ 123825 h 661987"/>
                <a:gd name="connsiteX11" fmla="*/ 604837 w 1095375"/>
                <a:gd name="connsiteY11" fmla="*/ 123825 h 661987"/>
                <a:gd name="connsiteX12" fmla="*/ 714375 w 1095375"/>
                <a:gd name="connsiteY12" fmla="*/ 123825 h 661987"/>
                <a:gd name="connsiteX13" fmla="*/ 809625 w 1095375"/>
                <a:gd name="connsiteY13" fmla="*/ 123825 h 661987"/>
                <a:gd name="connsiteX14" fmla="*/ 876300 w 1095375"/>
                <a:gd name="connsiteY14" fmla="*/ 123825 h 661987"/>
                <a:gd name="connsiteX15" fmla="*/ 947737 w 1095375"/>
                <a:gd name="connsiteY15" fmla="*/ 100012 h 661987"/>
                <a:gd name="connsiteX16" fmla="*/ 1014412 w 1095375"/>
                <a:gd name="connsiteY16" fmla="*/ 80962 h 661987"/>
                <a:gd name="connsiteX17" fmla="*/ 1095375 w 1095375"/>
                <a:gd name="connsiteY17" fmla="*/ 0 h 6619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5375" h="661987">
                  <a:moveTo>
                    <a:pt x="0" y="661987"/>
                  </a:moveTo>
                  <a:cubicBezTo>
                    <a:pt x="42465" y="629443"/>
                    <a:pt x="84931" y="596900"/>
                    <a:pt x="109537" y="571500"/>
                  </a:cubicBezTo>
                  <a:cubicBezTo>
                    <a:pt x="134143" y="546100"/>
                    <a:pt x="138112" y="531812"/>
                    <a:pt x="147637" y="509587"/>
                  </a:cubicBezTo>
                  <a:cubicBezTo>
                    <a:pt x="157162" y="487362"/>
                    <a:pt x="154781" y="464344"/>
                    <a:pt x="166687" y="438150"/>
                  </a:cubicBezTo>
                  <a:cubicBezTo>
                    <a:pt x="178593" y="411956"/>
                    <a:pt x="206375" y="375444"/>
                    <a:pt x="219075" y="352425"/>
                  </a:cubicBezTo>
                  <a:cubicBezTo>
                    <a:pt x="231775" y="329406"/>
                    <a:pt x="234950" y="313531"/>
                    <a:pt x="242887" y="300037"/>
                  </a:cubicBezTo>
                  <a:cubicBezTo>
                    <a:pt x="250824" y="286543"/>
                    <a:pt x="255588" y="282574"/>
                    <a:pt x="266700" y="271462"/>
                  </a:cubicBezTo>
                  <a:cubicBezTo>
                    <a:pt x="277812" y="260350"/>
                    <a:pt x="290512" y="247649"/>
                    <a:pt x="309562" y="233362"/>
                  </a:cubicBezTo>
                  <a:cubicBezTo>
                    <a:pt x="328612" y="219074"/>
                    <a:pt x="381000" y="185737"/>
                    <a:pt x="381000" y="185737"/>
                  </a:cubicBezTo>
                  <a:cubicBezTo>
                    <a:pt x="402431" y="171450"/>
                    <a:pt x="414338" y="157956"/>
                    <a:pt x="438150" y="147637"/>
                  </a:cubicBezTo>
                  <a:cubicBezTo>
                    <a:pt x="461963" y="137318"/>
                    <a:pt x="496094" y="127794"/>
                    <a:pt x="523875" y="123825"/>
                  </a:cubicBezTo>
                  <a:cubicBezTo>
                    <a:pt x="551656" y="119856"/>
                    <a:pt x="604837" y="123825"/>
                    <a:pt x="604837" y="123825"/>
                  </a:cubicBezTo>
                  <a:lnTo>
                    <a:pt x="714375" y="123825"/>
                  </a:lnTo>
                  <a:lnTo>
                    <a:pt x="809625" y="123825"/>
                  </a:lnTo>
                  <a:cubicBezTo>
                    <a:pt x="836612" y="123825"/>
                    <a:pt x="853281" y="127794"/>
                    <a:pt x="876300" y="123825"/>
                  </a:cubicBezTo>
                  <a:cubicBezTo>
                    <a:pt x="899319" y="119856"/>
                    <a:pt x="924718" y="107156"/>
                    <a:pt x="947737" y="100012"/>
                  </a:cubicBezTo>
                  <a:cubicBezTo>
                    <a:pt x="970756" y="92868"/>
                    <a:pt x="989806" y="97631"/>
                    <a:pt x="1014412" y="80962"/>
                  </a:cubicBezTo>
                  <a:cubicBezTo>
                    <a:pt x="1039018" y="64293"/>
                    <a:pt x="1067196" y="32146"/>
                    <a:pt x="1095375" y="0"/>
                  </a:cubicBezTo>
                </a:path>
              </a:pathLst>
            </a:custGeom>
            <a:noFill/>
            <a:ln w="57150">
              <a:solidFill>
                <a:srgbClr val="7DE60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2" name="组合 81"/>
          <p:cNvGrpSpPr/>
          <p:nvPr/>
        </p:nvGrpSpPr>
        <p:grpSpPr>
          <a:xfrm>
            <a:off x="5829967" y="2353393"/>
            <a:ext cx="2357511" cy="1592692"/>
            <a:chOff x="5930987" y="3258540"/>
            <a:chExt cx="2357511" cy="1592692"/>
          </a:xfrm>
        </p:grpSpPr>
        <p:sp>
          <p:nvSpPr>
            <p:cNvPr id="83" name="任意多边形 82"/>
            <p:cNvSpPr/>
            <p:nvPr/>
          </p:nvSpPr>
          <p:spPr>
            <a:xfrm>
              <a:off x="6134100" y="4448175"/>
              <a:ext cx="2038350" cy="403057"/>
            </a:xfrm>
            <a:custGeom>
              <a:avLst/>
              <a:gdLst>
                <a:gd name="connsiteX0" fmla="*/ 0 w 2038350"/>
                <a:gd name="connsiteY0" fmla="*/ 0 h 403969"/>
                <a:gd name="connsiteX1" fmla="*/ 66675 w 2038350"/>
                <a:gd name="connsiteY1" fmla="*/ 85725 h 403969"/>
                <a:gd name="connsiteX2" fmla="*/ 142875 w 2038350"/>
                <a:gd name="connsiteY2" fmla="*/ 171450 h 403969"/>
                <a:gd name="connsiteX3" fmla="*/ 252413 w 2038350"/>
                <a:gd name="connsiteY3" fmla="*/ 252413 h 403969"/>
                <a:gd name="connsiteX4" fmla="*/ 381000 w 2038350"/>
                <a:gd name="connsiteY4" fmla="*/ 319088 h 403969"/>
                <a:gd name="connsiteX5" fmla="*/ 519113 w 2038350"/>
                <a:gd name="connsiteY5" fmla="*/ 357188 h 403969"/>
                <a:gd name="connsiteX6" fmla="*/ 685800 w 2038350"/>
                <a:gd name="connsiteY6" fmla="*/ 376238 h 403969"/>
                <a:gd name="connsiteX7" fmla="*/ 862013 w 2038350"/>
                <a:gd name="connsiteY7" fmla="*/ 400050 h 403969"/>
                <a:gd name="connsiteX8" fmla="*/ 1090613 w 2038350"/>
                <a:gd name="connsiteY8" fmla="*/ 400050 h 403969"/>
                <a:gd name="connsiteX9" fmla="*/ 1338263 w 2038350"/>
                <a:gd name="connsiteY9" fmla="*/ 361950 h 403969"/>
                <a:gd name="connsiteX10" fmla="*/ 1533525 w 2038350"/>
                <a:gd name="connsiteY10" fmla="*/ 323850 h 403969"/>
                <a:gd name="connsiteX11" fmla="*/ 1709738 w 2038350"/>
                <a:gd name="connsiteY11" fmla="*/ 261938 h 403969"/>
                <a:gd name="connsiteX12" fmla="*/ 1866900 w 2038350"/>
                <a:gd name="connsiteY12" fmla="*/ 185738 h 403969"/>
                <a:gd name="connsiteX13" fmla="*/ 2038350 w 2038350"/>
                <a:gd name="connsiteY13" fmla="*/ 76200 h 403969"/>
                <a:gd name="connsiteX0" fmla="*/ 0 w 2038350"/>
                <a:gd name="connsiteY0" fmla="*/ 0 h 403057"/>
                <a:gd name="connsiteX1" fmla="*/ 66675 w 2038350"/>
                <a:gd name="connsiteY1" fmla="*/ 85725 h 403057"/>
                <a:gd name="connsiteX2" fmla="*/ 142875 w 2038350"/>
                <a:gd name="connsiteY2" fmla="*/ 171450 h 403057"/>
                <a:gd name="connsiteX3" fmla="*/ 252413 w 2038350"/>
                <a:gd name="connsiteY3" fmla="*/ 252413 h 403057"/>
                <a:gd name="connsiteX4" fmla="*/ 381000 w 2038350"/>
                <a:gd name="connsiteY4" fmla="*/ 319088 h 403057"/>
                <a:gd name="connsiteX5" fmla="*/ 519113 w 2038350"/>
                <a:gd name="connsiteY5" fmla="*/ 357188 h 403057"/>
                <a:gd name="connsiteX6" fmla="*/ 695325 w 2038350"/>
                <a:gd name="connsiteY6" fmla="*/ 395288 h 403057"/>
                <a:gd name="connsiteX7" fmla="*/ 862013 w 2038350"/>
                <a:gd name="connsiteY7" fmla="*/ 400050 h 403057"/>
                <a:gd name="connsiteX8" fmla="*/ 1090613 w 2038350"/>
                <a:gd name="connsiteY8" fmla="*/ 400050 h 403057"/>
                <a:gd name="connsiteX9" fmla="*/ 1338263 w 2038350"/>
                <a:gd name="connsiteY9" fmla="*/ 361950 h 403057"/>
                <a:gd name="connsiteX10" fmla="*/ 1533525 w 2038350"/>
                <a:gd name="connsiteY10" fmla="*/ 323850 h 403057"/>
                <a:gd name="connsiteX11" fmla="*/ 1709738 w 2038350"/>
                <a:gd name="connsiteY11" fmla="*/ 261938 h 403057"/>
                <a:gd name="connsiteX12" fmla="*/ 1866900 w 2038350"/>
                <a:gd name="connsiteY12" fmla="*/ 185738 h 403057"/>
                <a:gd name="connsiteX13" fmla="*/ 2038350 w 2038350"/>
                <a:gd name="connsiteY13" fmla="*/ 76200 h 403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38350" h="403057">
                  <a:moveTo>
                    <a:pt x="0" y="0"/>
                  </a:moveTo>
                  <a:cubicBezTo>
                    <a:pt x="21431" y="28575"/>
                    <a:pt x="42863" y="57150"/>
                    <a:pt x="66675" y="85725"/>
                  </a:cubicBezTo>
                  <a:cubicBezTo>
                    <a:pt x="90487" y="114300"/>
                    <a:pt x="111919" y="143669"/>
                    <a:pt x="142875" y="171450"/>
                  </a:cubicBezTo>
                  <a:cubicBezTo>
                    <a:pt x="173831" y="199231"/>
                    <a:pt x="212726" y="227807"/>
                    <a:pt x="252413" y="252413"/>
                  </a:cubicBezTo>
                  <a:cubicBezTo>
                    <a:pt x="292100" y="277019"/>
                    <a:pt x="336550" y="301626"/>
                    <a:pt x="381000" y="319088"/>
                  </a:cubicBezTo>
                  <a:cubicBezTo>
                    <a:pt x="425450" y="336550"/>
                    <a:pt x="466726" y="344488"/>
                    <a:pt x="519113" y="357188"/>
                  </a:cubicBezTo>
                  <a:cubicBezTo>
                    <a:pt x="571501" y="369888"/>
                    <a:pt x="638175" y="388144"/>
                    <a:pt x="695325" y="395288"/>
                  </a:cubicBezTo>
                  <a:cubicBezTo>
                    <a:pt x="752475" y="402432"/>
                    <a:pt x="796132" y="399256"/>
                    <a:pt x="862013" y="400050"/>
                  </a:cubicBezTo>
                  <a:cubicBezTo>
                    <a:pt x="927894" y="400844"/>
                    <a:pt x="1011238" y="406400"/>
                    <a:pt x="1090613" y="400050"/>
                  </a:cubicBezTo>
                  <a:cubicBezTo>
                    <a:pt x="1169988" y="393700"/>
                    <a:pt x="1264444" y="374650"/>
                    <a:pt x="1338263" y="361950"/>
                  </a:cubicBezTo>
                  <a:cubicBezTo>
                    <a:pt x="1412082" y="349250"/>
                    <a:pt x="1471613" y="340519"/>
                    <a:pt x="1533525" y="323850"/>
                  </a:cubicBezTo>
                  <a:cubicBezTo>
                    <a:pt x="1595437" y="307181"/>
                    <a:pt x="1654175" y="284957"/>
                    <a:pt x="1709738" y="261938"/>
                  </a:cubicBezTo>
                  <a:cubicBezTo>
                    <a:pt x="1765301" y="238919"/>
                    <a:pt x="1812131" y="216694"/>
                    <a:pt x="1866900" y="185738"/>
                  </a:cubicBezTo>
                  <a:cubicBezTo>
                    <a:pt x="1921669" y="154782"/>
                    <a:pt x="1980009" y="115491"/>
                    <a:pt x="2038350" y="76200"/>
                  </a:cubicBezTo>
                </a:path>
              </a:pathLst>
            </a:custGeom>
            <a:noFill/>
            <a:ln w="57150">
              <a:solidFill>
                <a:srgbClr val="00B0F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任意多边形 83"/>
            <p:cNvSpPr/>
            <p:nvPr/>
          </p:nvSpPr>
          <p:spPr>
            <a:xfrm>
              <a:off x="6486425" y="3258540"/>
              <a:ext cx="1802073" cy="1261073"/>
            </a:xfrm>
            <a:custGeom>
              <a:avLst/>
              <a:gdLst>
                <a:gd name="connsiteX0" fmla="*/ 1686025 w 1802073"/>
                <a:gd name="connsiteY0" fmla="*/ 1261073 h 1261073"/>
                <a:gd name="connsiteX1" fmla="*/ 1747938 w 1802073"/>
                <a:gd name="connsiteY1" fmla="*/ 1180110 h 1261073"/>
                <a:gd name="connsiteX2" fmla="*/ 1790800 w 1802073"/>
                <a:gd name="connsiteY2" fmla="*/ 1084860 h 1261073"/>
                <a:gd name="connsiteX3" fmla="*/ 1800325 w 1802073"/>
                <a:gd name="connsiteY3" fmla="*/ 970560 h 1261073"/>
                <a:gd name="connsiteX4" fmla="*/ 1762225 w 1802073"/>
                <a:gd name="connsiteY4" fmla="*/ 803873 h 1261073"/>
                <a:gd name="connsiteX5" fmla="*/ 1695550 w 1802073"/>
                <a:gd name="connsiteY5" fmla="*/ 646710 h 1261073"/>
                <a:gd name="connsiteX6" fmla="*/ 1614588 w 1802073"/>
                <a:gd name="connsiteY6" fmla="*/ 522885 h 1261073"/>
                <a:gd name="connsiteX7" fmla="*/ 1543150 w 1802073"/>
                <a:gd name="connsiteY7" fmla="*/ 437160 h 1261073"/>
                <a:gd name="connsiteX8" fmla="*/ 1462188 w 1802073"/>
                <a:gd name="connsiteY8" fmla="*/ 351435 h 1261073"/>
                <a:gd name="connsiteX9" fmla="*/ 1376463 w 1802073"/>
                <a:gd name="connsiteY9" fmla="*/ 275235 h 1261073"/>
                <a:gd name="connsiteX10" fmla="*/ 1285975 w 1802073"/>
                <a:gd name="connsiteY10" fmla="*/ 218085 h 1261073"/>
                <a:gd name="connsiteX11" fmla="*/ 1176438 w 1802073"/>
                <a:gd name="connsiteY11" fmla="*/ 141885 h 1261073"/>
                <a:gd name="connsiteX12" fmla="*/ 1090713 w 1802073"/>
                <a:gd name="connsiteY12" fmla="*/ 89498 h 1261073"/>
                <a:gd name="connsiteX13" fmla="*/ 985938 w 1802073"/>
                <a:gd name="connsiteY13" fmla="*/ 51398 h 1261073"/>
                <a:gd name="connsiteX14" fmla="*/ 876400 w 1802073"/>
                <a:gd name="connsiteY14" fmla="*/ 18060 h 1261073"/>
                <a:gd name="connsiteX15" fmla="*/ 752575 w 1802073"/>
                <a:gd name="connsiteY15" fmla="*/ 3773 h 1261073"/>
                <a:gd name="connsiteX16" fmla="*/ 628750 w 1802073"/>
                <a:gd name="connsiteY16" fmla="*/ 3773 h 1261073"/>
                <a:gd name="connsiteX17" fmla="*/ 466825 w 1802073"/>
                <a:gd name="connsiteY17" fmla="*/ 46635 h 1261073"/>
                <a:gd name="connsiteX18" fmla="*/ 352525 w 1802073"/>
                <a:gd name="connsiteY18" fmla="*/ 118073 h 1261073"/>
                <a:gd name="connsiteX19" fmla="*/ 242988 w 1802073"/>
                <a:gd name="connsiteY19" fmla="*/ 218085 h 1261073"/>
                <a:gd name="connsiteX20" fmla="*/ 171550 w 1802073"/>
                <a:gd name="connsiteY20" fmla="*/ 299048 h 1261073"/>
                <a:gd name="connsiteX21" fmla="*/ 85825 w 1802073"/>
                <a:gd name="connsiteY21" fmla="*/ 437160 h 1261073"/>
                <a:gd name="connsiteX22" fmla="*/ 38200 w 1802073"/>
                <a:gd name="connsiteY22" fmla="*/ 527648 h 1261073"/>
                <a:gd name="connsiteX23" fmla="*/ 9625 w 1802073"/>
                <a:gd name="connsiteY23" fmla="*/ 627660 h 1261073"/>
                <a:gd name="connsiteX24" fmla="*/ 100 w 1802073"/>
                <a:gd name="connsiteY24" fmla="*/ 737198 h 1261073"/>
                <a:gd name="connsiteX25" fmla="*/ 14388 w 1802073"/>
                <a:gd name="connsiteY25" fmla="*/ 822923 h 1261073"/>
                <a:gd name="connsiteX26" fmla="*/ 47725 w 1802073"/>
                <a:gd name="connsiteY26" fmla="*/ 884835 h 1261073"/>
                <a:gd name="connsiteX27" fmla="*/ 104875 w 1802073"/>
                <a:gd name="connsiteY27" fmla="*/ 946748 h 1261073"/>
                <a:gd name="connsiteX0" fmla="*/ 1686025 w 1802073"/>
                <a:gd name="connsiteY0" fmla="*/ 1261073 h 1261073"/>
                <a:gd name="connsiteX1" fmla="*/ 1747938 w 1802073"/>
                <a:gd name="connsiteY1" fmla="*/ 1180110 h 1261073"/>
                <a:gd name="connsiteX2" fmla="*/ 1790800 w 1802073"/>
                <a:gd name="connsiteY2" fmla="*/ 1084860 h 1261073"/>
                <a:gd name="connsiteX3" fmla="*/ 1800325 w 1802073"/>
                <a:gd name="connsiteY3" fmla="*/ 970560 h 1261073"/>
                <a:gd name="connsiteX4" fmla="*/ 1762225 w 1802073"/>
                <a:gd name="connsiteY4" fmla="*/ 803873 h 1261073"/>
                <a:gd name="connsiteX5" fmla="*/ 1695550 w 1802073"/>
                <a:gd name="connsiteY5" fmla="*/ 646710 h 1261073"/>
                <a:gd name="connsiteX6" fmla="*/ 1614588 w 1802073"/>
                <a:gd name="connsiteY6" fmla="*/ 522885 h 1261073"/>
                <a:gd name="connsiteX7" fmla="*/ 1543150 w 1802073"/>
                <a:gd name="connsiteY7" fmla="*/ 437160 h 1261073"/>
                <a:gd name="connsiteX8" fmla="*/ 1462188 w 1802073"/>
                <a:gd name="connsiteY8" fmla="*/ 351435 h 1261073"/>
                <a:gd name="connsiteX9" fmla="*/ 1376463 w 1802073"/>
                <a:gd name="connsiteY9" fmla="*/ 275235 h 1261073"/>
                <a:gd name="connsiteX10" fmla="*/ 1295500 w 1802073"/>
                <a:gd name="connsiteY10" fmla="*/ 208560 h 1261073"/>
                <a:gd name="connsiteX11" fmla="*/ 1176438 w 1802073"/>
                <a:gd name="connsiteY11" fmla="*/ 141885 h 1261073"/>
                <a:gd name="connsiteX12" fmla="*/ 1090713 w 1802073"/>
                <a:gd name="connsiteY12" fmla="*/ 89498 h 1261073"/>
                <a:gd name="connsiteX13" fmla="*/ 985938 w 1802073"/>
                <a:gd name="connsiteY13" fmla="*/ 51398 h 1261073"/>
                <a:gd name="connsiteX14" fmla="*/ 876400 w 1802073"/>
                <a:gd name="connsiteY14" fmla="*/ 18060 h 1261073"/>
                <a:gd name="connsiteX15" fmla="*/ 752575 w 1802073"/>
                <a:gd name="connsiteY15" fmla="*/ 3773 h 1261073"/>
                <a:gd name="connsiteX16" fmla="*/ 628750 w 1802073"/>
                <a:gd name="connsiteY16" fmla="*/ 3773 h 1261073"/>
                <a:gd name="connsiteX17" fmla="*/ 466825 w 1802073"/>
                <a:gd name="connsiteY17" fmla="*/ 46635 h 1261073"/>
                <a:gd name="connsiteX18" fmla="*/ 352525 w 1802073"/>
                <a:gd name="connsiteY18" fmla="*/ 118073 h 1261073"/>
                <a:gd name="connsiteX19" fmla="*/ 242988 w 1802073"/>
                <a:gd name="connsiteY19" fmla="*/ 218085 h 1261073"/>
                <a:gd name="connsiteX20" fmla="*/ 171550 w 1802073"/>
                <a:gd name="connsiteY20" fmla="*/ 299048 h 1261073"/>
                <a:gd name="connsiteX21" fmla="*/ 85825 w 1802073"/>
                <a:gd name="connsiteY21" fmla="*/ 437160 h 1261073"/>
                <a:gd name="connsiteX22" fmla="*/ 38200 w 1802073"/>
                <a:gd name="connsiteY22" fmla="*/ 527648 h 1261073"/>
                <a:gd name="connsiteX23" fmla="*/ 9625 w 1802073"/>
                <a:gd name="connsiteY23" fmla="*/ 627660 h 1261073"/>
                <a:gd name="connsiteX24" fmla="*/ 100 w 1802073"/>
                <a:gd name="connsiteY24" fmla="*/ 737198 h 1261073"/>
                <a:gd name="connsiteX25" fmla="*/ 14388 w 1802073"/>
                <a:gd name="connsiteY25" fmla="*/ 822923 h 1261073"/>
                <a:gd name="connsiteX26" fmla="*/ 47725 w 1802073"/>
                <a:gd name="connsiteY26" fmla="*/ 884835 h 1261073"/>
                <a:gd name="connsiteX27" fmla="*/ 104875 w 1802073"/>
                <a:gd name="connsiteY27" fmla="*/ 946748 h 1261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02073" h="1261073">
                  <a:moveTo>
                    <a:pt x="1686025" y="1261073"/>
                  </a:moveTo>
                  <a:cubicBezTo>
                    <a:pt x="1708250" y="1235276"/>
                    <a:pt x="1730476" y="1209479"/>
                    <a:pt x="1747938" y="1180110"/>
                  </a:cubicBezTo>
                  <a:cubicBezTo>
                    <a:pt x="1765400" y="1150741"/>
                    <a:pt x="1782069" y="1119785"/>
                    <a:pt x="1790800" y="1084860"/>
                  </a:cubicBezTo>
                  <a:cubicBezTo>
                    <a:pt x="1799531" y="1049935"/>
                    <a:pt x="1805087" y="1017391"/>
                    <a:pt x="1800325" y="970560"/>
                  </a:cubicBezTo>
                  <a:cubicBezTo>
                    <a:pt x="1795563" y="923729"/>
                    <a:pt x="1779687" y="857848"/>
                    <a:pt x="1762225" y="803873"/>
                  </a:cubicBezTo>
                  <a:cubicBezTo>
                    <a:pt x="1744763" y="749898"/>
                    <a:pt x="1720156" y="693541"/>
                    <a:pt x="1695550" y="646710"/>
                  </a:cubicBezTo>
                  <a:cubicBezTo>
                    <a:pt x="1670944" y="599879"/>
                    <a:pt x="1639988" y="557810"/>
                    <a:pt x="1614588" y="522885"/>
                  </a:cubicBezTo>
                  <a:cubicBezTo>
                    <a:pt x="1589188" y="487960"/>
                    <a:pt x="1568550" y="465735"/>
                    <a:pt x="1543150" y="437160"/>
                  </a:cubicBezTo>
                  <a:cubicBezTo>
                    <a:pt x="1517750" y="408585"/>
                    <a:pt x="1489969" y="378422"/>
                    <a:pt x="1462188" y="351435"/>
                  </a:cubicBezTo>
                  <a:cubicBezTo>
                    <a:pt x="1434407" y="324448"/>
                    <a:pt x="1404244" y="299047"/>
                    <a:pt x="1376463" y="275235"/>
                  </a:cubicBezTo>
                  <a:cubicBezTo>
                    <a:pt x="1348682" y="251423"/>
                    <a:pt x="1328837" y="230785"/>
                    <a:pt x="1295500" y="208560"/>
                  </a:cubicBezTo>
                  <a:cubicBezTo>
                    <a:pt x="1262163" y="186335"/>
                    <a:pt x="1210569" y="161729"/>
                    <a:pt x="1176438" y="141885"/>
                  </a:cubicBezTo>
                  <a:cubicBezTo>
                    <a:pt x="1142307" y="122041"/>
                    <a:pt x="1122463" y="104579"/>
                    <a:pt x="1090713" y="89498"/>
                  </a:cubicBezTo>
                  <a:cubicBezTo>
                    <a:pt x="1058963" y="74417"/>
                    <a:pt x="1021657" y="63304"/>
                    <a:pt x="985938" y="51398"/>
                  </a:cubicBezTo>
                  <a:cubicBezTo>
                    <a:pt x="950219" y="39492"/>
                    <a:pt x="915294" y="25997"/>
                    <a:pt x="876400" y="18060"/>
                  </a:cubicBezTo>
                  <a:cubicBezTo>
                    <a:pt x="837506" y="10123"/>
                    <a:pt x="793850" y="6154"/>
                    <a:pt x="752575" y="3773"/>
                  </a:cubicBezTo>
                  <a:cubicBezTo>
                    <a:pt x="711300" y="1392"/>
                    <a:pt x="676375" y="-3371"/>
                    <a:pt x="628750" y="3773"/>
                  </a:cubicBezTo>
                  <a:cubicBezTo>
                    <a:pt x="581125" y="10917"/>
                    <a:pt x="512862" y="27585"/>
                    <a:pt x="466825" y="46635"/>
                  </a:cubicBezTo>
                  <a:cubicBezTo>
                    <a:pt x="420788" y="65685"/>
                    <a:pt x="389831" y="89498"/>
                    <a:pt x="352525" y="118073"/>
                  </a:cubicBezTo>
                  <a:cubicBezTo>
                    <a:pt x="315219" y="146648"/>
                    <a:pt x="273150" y="187923"/>
                    <a:pt x="242988" y="218085"/>
                  </a:cubicBezTo>
                  <a:cubicBezTo>
                    <a:pt x="212826" y="248247"/>
                    <a:pt x="197744" y="262536"/>
                    <a:pt x="171550" y="299048"/>
                  </a:cubicBezTo>
                  <a:cubicBezTo>
                    <a:pt x="145356" y="335560"/>
                    <a:pt x="108050" y="399060"/>
                    <a:pt x="85825" y="437160"/>
                  </a:cubicBezTo>
                  <a:cubicBezTo>
                    <a:pt x="63600" y="475260"/>
                    <a:pt x="50900" y="495898"/>
                    <a:pt x="38200" y="527648"/>
                  </a:cubicBezTo>
                  <a:cubicBezTo>
                    <a:pt x="25500" y="559398"/>
                    <a:pt x="15975" y="592735"/>
                    <a:pt x="9625" y="627660"/>
                  </a:cubicBezTo>
                  <a:cubicBezTo>
                    <a:pt x="3275" y="662585"/>
                    <a:pt x="-694" y="704654"/>
                    <a:pt x="100" y="737198"/>
                  </a:cubicBezTo>
                  <a:cubicBezTo>
                    <a:pt x="894" y="769742"/>
                    <a:pt x="6451" y="798317"/>
                    <a:pt x="14388" y="822923"/>
                  </a:cubicBezTo>
                  <a:cubicBezTo>
                    <a:pt x="22325" y="847529"/>
                    <a:pt x="32644" y="864197"/>
                    <a:pt x="47725" y="884835"/>
                  </a:cubicBezTo>
                  <a:cubicBezTo>
                    <a:pt x="62806" y="905472"/>
                    <a:pt x="83840" y="926110"/>
                    <a:pt x="104875" y="946748"/>
                  </a:cubicBezTo>
                </a:path>
              </a:pathLst>
            </a:custGeom>
            <a:noFill/>
            <a:ln w="57150">
              <a:solidFill>
                <a:srgbClr val="FF000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矩形 35"/>
            <p:cNvSpPr>
              <a:spLocks noChangeArrowheads="1"/>
            </p:cNvSpPr>
            <p:nvPr/>
          </p:nvSpPr>
          <p:spPr bwMode="auto">
            <a:xfrm>
              <a:off x="6890559" y="3990975"/>
              <a:ext cx="359073" cy="213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eaLnBrk="1" hangingPunct="1">
                <a:lnSpc>
                  <a:spcPts val="11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S—S</a:t>
              </a:r>
              <a:endParaRPr lang="zh-CN" altLang="en-US"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cxnSp>
          <p:nvCxnSpPr>
            <p:cNvPr id="86" name="直接连接符 85"/>
            <p:cNvCxnSpPr>
              <a:cxnSpLocks noChangeAspect="1"/>
            </p:cNvCxnSpPr>
            <p:nvPr/>
          </p:nvCxnSpPr>
          <p:spPr>
            <a:xfrm rot="120000" flipH="1">
              <a:off x="6793075" y="4131267"/>
              <a:ext cx="72000" cy="13807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直接连接符 86"/>
            <p:cNvCxnSpPr>
              <a:cxnSpLocks noChangeAspect="1"/>
            </p:cNvCxnSpPr>
            <p:nvPr/>
          </p:nvCxnSpPr>
          <p:spPr>
            <a:xfrm rot="21480000">
              <a:off x="7274876" y="4123722"/>
              <a:ext cx="93865" cy="1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矩形 87"/>
            <p:cNvSpPr>
              <a:spLocks noChangeArrowheads="1"/>
            </p:cNvSpPr>
            <p:nvPr/>
          </p:nvSpPr>
          <p:spPr bwMode="auto">
            <a:xfrm>
              <a:off x="7474297" y="4305306"/>
              <a:ext cx="153888" cy="457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S</a:t>
              </a:r>
            </a:p>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ⅼ</a:t>
              </a:r>
            </a:p>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S</a:t>
              </a:r>
            </a:p>
          </p:txBody>
        </p:sp>
        <p:cxnSp>
          <p:nvCxnSpPr>
            <p:cNvPr id="89" name="直接连接符 88"/>
            <p:cNvCxnSpPr>
              <a:cxnSpLocks noChangeAspect="1"/>
            </p:cNvCxnSpPr>
            <p:nvPr/>
          </p:nvCxnSpPr>
          <p:spPr>
            <a:xfrm rot="21480000">
              <a:off x="7472982" y="4286691"/>
              <a:ext cx="36000" cy="690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直接连接符 89"/>
            <p:cNvCxnSpPr>
              <a:cxnSpLocks noChangeAspect="1"/>
            </p:cNvCxnSpPr>
            <p:nvPr/>
          </p:nvCxnSpPr>
          <p:spPr>
            <a:xfrm rot="21480000">
              <a:off x="7615857" y="4696266"/>
              <a:ext cx="36000" cy="690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矩形 90"/>
            <p:cNvSpPr>
              <a:spLocks noChangeArrowheads="1"/>
            </p:cNvSpPr>
            <p:nvPr/>
          </p:nvSpPr>
          <p:spPr bwMode="auto">
            <a:xfrm>
              <a:off x="6874222" y="4381506"/>
              <a:ext cx="153888" cy="457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S</a:t>
              </a:r>
            </a:p>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ⅼ</a:t>
              </a:r>
            </a:p>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S</a:t>
              </a:r>
            </a:p>
          </p:txBody>
        </p:sp>
        <p:cxnSp>
          <p:nvCxnSpPr>
            <p:cNvPr id="92" name="直接连接符 91"/>
            <p:cNvCxnSpPr>
              <a:cxnSpLocks noChangeAspect="1"/>
            </p:cNvCxnSpPr>
            <p:nvPr/>
          </p:nvCxnSpPr>
          <p:spPr>
            <a:xfrm rot="21480000">
              <a:off x="6996732" y="4772466"/>
              <a:ext cx="36000" cy="690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直接连接符 92"/>
            <p:cNvCxnSpPr>
              <a:cxnSpLocks noChangeAspect="1"/>
            </p:cNvCxnSpPr>
            <p:nvPr/>
          </p:nvCxnSpPr>
          <p:spPr>
            <a:xfrm rot="21480000">
              <a:off x="6901482" y="4324791"/>
              <a:ext cx="36000" cy="690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矩形 35"/>
            <p:cNvSpPr>
              <a:spLocks noChangeArrowheads="1"/>
            </p:cNvSpPr>
            <p:nvPr/>
          </p:nvSpPr>
          <p:spPr bwMode="auto">
            <a:xfrm>
              <a:off x="5930987" y="4273392"/>
              <a:ext cx="1474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defRPr/>
              </a:pPr>
              <a:r>
                <a:rPr lang="en-US" altLang="zh-CN"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endParaRPr lang="zh-CN" altLang="en-US"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95" name="矩形 35"/>
            <p:cNvSpPr>
              <a:spLocks noChangeArrowheads="1"/>
            </p:cNvSpPr>
            <p:nvPr/>
          </p:nvSpPr>
          <p:spPr bwMode="auto">
            <a:xfrm>
              <a:off x="7682700" y="4052491"/>
              <a:ext cx="1474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defRPr/>
              </a:pPr>
              <a:r>
                <a:rPr lang="en-US" altLang="zh-CN"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endParaRPr lang="zh-CN" altLang="en-US"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96" name="任意多边形 95"/>
            <p:cNvSpPr/>
            <p:nvPr/>
          </p:nvSpPr>
          <p:spPr>
            <a:xfrm>
              <a:off x="6591300" y="4210050"/>
              <a:ext cx="1062038" cy="121444"/>
            </a:xfrm>
            <a:custGeom>
              <a:avLst/>
              <a:gdLst>
                <a:gd name="connsiteX0" fmla="*/ 0 w 1062038"/>
                <a:gd name="connsiteY0" fmla="*/ 0 h 121444"/>
                <a:gd name="connsiteX1" fmla="*/ 104775 w 1062038"/>
                <a:gd name="connsiteY1" fmla="*/ 47625 h 121444"/>
                <a:gd name="connsiteX2" fmla="*/ 200025 w 1062038"/>
                <a:gd name="connsiteY2" fmla="*/ 76200 h 121444"/>
                <a:gd name="connsiteX3" fmla="*/ 323850 w 1062038"/>
                <a:gd name="connsiteY3" fmla="*/ 100013 h 121444"/>
                <a:gd name="connsiteX4" fmla="*/ 476250 w 1062038"/>
                <a:gd name="connsiteY4" fmla="*/ 119063 h 121444"/>
                <a:gd name="connsiteX5" fmla="*/ 614363 w 1062038"/>
                <a:gd name="connsiteY5" fmla="*/ 119063 h 121444"/>
                <a:gd name="connsiteX6" fmla="*/ 776288 w 1062038"/>
                <a:gd name="connsiteY6" fmla="*/ 100013 h 121444"/>
                <a:gd name="connsiteX7" fmla="*/ 895350 w 1062038"/>
                <a:gd name="connsiteY7" fmla="*/ 76200 h 121444"/>
                <a:gd name="connsiteX8" fmla="*/ 990600 w 1062038"/>
                <a:gd name="connsiteY8" fmla="*/ 47625 h 121444"/>
                <a:gd name="connsiteX9" fmla="*/ 1062038 w 1062038"/>
                <a:gd name="connsiteY9" fmla="*/ 19050 h 12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2038" h="121444">
                  <a:moveTo>
                    <a:pt x="0" y="0"/>
                  </a:moveTo>
                  <a:cubicBezTo>
                    <a:pt x="35719" y="17462"/>
                    <a:pt x="71438" y="34925"/>
                    <a:pt x="104775" y="47625"/>
                  </a:cubicBezTo>
                  <a:cubicBezTo>
                    <a:pt x="138113" y="60325"/>
                    <a:pt x="163513" y="67469"/>
                    <a:pt x="200025" y="76200"/>
                  </a:cubicBezTo>
                  <a:cubicBezTo>
                    <a:pt x="236538" y="84931"/>
                    <a:pt x="277813" y="92869"/>
                    <a:pt x="323850" y="100013"/>
                  </a:cubicBezTo>
                  <a:cubicBezTo>
                    <a:pt x="369887" y="107157"/>
                    <a:pt x="427831" y="115888"/>
                    <a:pt x="476250" y="119063"/>
                  </a:cubicBezTo>
                  <a:cubicBezTo>
                    <a:pt x="524669" y="122238"/>
                    <a:pt x="564357" y="122238"/>
                    <a:pt x="614363" y="119063"/>
                  </a:cubicBezTo>
                  <a:cubicBezTo>
                    <a:pt x="664369" y="115888"/>
                    <a:pt x="729457" y="107157"/>
                    <a:pt x="776288" y="100013"/>
                  </a:cubicBezTo>
                  <a:cubicBezTo>
                    <a:pt x="823119" y="92869"/>
                    <a:pt x="859631" y="84931"/>
                    <a:pt x="895350" y="76200"/>
                  </a:cubicBezTo>
                  <a:cubicBezTo>
                    <a:pt x="931069" y="67469"/>
                    <a:pt x="962819" y="57150"/>
                    <a:pt x="990600" y="47625"/>
                  </a:cubicBezTo>
                  <a:cubicBezTo>
                    <a:pt x="1018381" y="38100"/>
                    <a:pt x="1040209" y="28575"/>
                    <a:pt x="1062038" y="19050"/>
                  </a:cubicBezTo>
                </a:path>
              </a:pathLst>
            </a:custGeom>
            <a:noFill/>
            <a:ln w="57150">
              <a:solidFill>
                <a:srgbClr val="7DE60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7" name="组合 96"/>
          <p:cNvGrpSpPr/>
          <p:nvPr/>
        </p:nvGrpSpPr>
        <p:grpSpPr>
          <a:xfrm>
            <a:off x="9293106" y="2922229"/>
            <a:ext cx="2403967" cy="860257"/>
            <a:chOff x="5930987" y="5534025"/>
            <a:chExt cx="2403967" cy="860257"/>
          </a:xfrm>
        </p:grpSpPr>
        <p:sp>
          <p:nvSpPr>
            <p:cNvPr id="98" name="任意多边形 97"/>
            <p:cNvSpPr/>
            <p:nvPr/>
          </p:nvSpPr>
          <p:spPr>
            <a:xfrm>
              <a:off x="6134100" y="5991225"/>
              <a:ext cx="2038350" cy="403057"/>
            </a:xfrm>
            <a:custGeom>
              <a:avLst/>
              <a:gdLst>
                <a:gd name="connsiteX0" fmla="*/ 0 w 2038350"/>
                <a:gd name="connsiteY0" fmla="*/ 0 h 403969"/>
                <a:gd name="connsiteX1" fmla="*/ 66675 w 2038350"/>
                <a:gd name="connsiteY1" fmla="*/ 85725 h 403969"/>
                <a:gd name="connsiteX2" fmla="*/ 142875 w 2038350"/>
                <a:gd name="connsiteY2" fmla="*/ 171450 h 403969"/>
                <a:gd name="connsiteX3" fmla="*/ 252413 w 2038350"/>
                <a:gd name="connsiteY3" fmla="*/ 252413 h 403969"/>
                <a:gd name="connsiteX4" fmla="*/ 381000 w 2038350"/>
                <a:gd name="connsiteY4" fmla="*/ 319088 h 403969"/>
                <a:gd name="connsiteX5" fmla="*/ 519113 w 2038350"/>
                <a:gd name="connsiteY5" fmla="*/ 357188 h 403969"/>
                <a:gd name="connsiteX6" fmla="*/ 685800 w 2038350"/>
                <a:gd name="connsiteY6" fmla="*/ 376238 h 403969"/>
                <a:gd name="connsiteX7" fmla="*/ 862013 w 2038350"/>
                <a:gd name="connsiteY7" fmla="*/ 400050 h 403969"/>
                <a:gd name="connsiteX8" fmla="*/ 1090613 w 2038350"/>
                <a:gd name="connsiteY8" fmla="*/ 400050 h 403969"/>
                <a:gd name="connsiteX9" fmla="*/ 1338263 w 2038350"/>
                <a:gd name="connsiteY9" fmla="*/ 361950 h 403969"/>
                <a:gd name="connsiteX10" fmla="*/ 1533525 w 2038350"/>
                <a:gd name="connsiteY10" fmla="*/ 323850 h 403969"/>
                <a:gd name="connsiteX11" fmla="*/ 1709738 w 2038350"/>
                <a:gd name="connsiteY11" fmla="*/ 261938 h 403969"/>
                <a:gd name="connsiteX12" fmla="*/ 1866900 w 2038350"/>
                <a:gd name="connsiteY12" fmla="*/ 185738 h 403969"/>
                <a:gd name="connsiteX13" fmla="*/ 2038350 w 2038350"/>
                <a:gd name="connsiteY13" fmla="*/ 76200 h 403969"/>
                <a:gd name="connsiteX0" fmla="*/ 0 w 2038350"/>
                <a:gd name="connsiteY0" fmla="*/ 0 h 403057"/>
                <a:gd name="connsiteX1" fmla="*/ 66675 w 2038350"/>
                <a:gd name="connsiteY1" fmla="*/ 85725 h 403057"/>
                <a:gd name="connsiteX2" fmla="*/ 142875 w 2038350"/>
                <a:gd name="connsiteY2" fmla="*/ 171450 h 403057"/>
                <a:gd name="connsiteX3" fmla="*/ 252413 w 2038350"/>
                <a:gd name="connsiteY3" fmla="*/ 252413 h 403057"/>
                <a:gd name="connsiteX4" fmla="*/ 381000 w 2038350"/>
                <a:gd name="connsiteY4" fmla="*/ 319088 h 403057"/>
                <a:gd name="connsiteX5" fmla="*/ 519113 w 2038350"/>
                <a:gd name="connsiteY5" fmla="*/ 357188 h 403057"/>
                <a:gd name="connsiteX6" fmla="*/ 695325 w 2038350"/>
                <a:gd name="connsiteY6" fmla="*/ 395288 h 403057"/>
                <a:gd name="connsiteX7" fmla="*/ 862013 w 2038350"/>
                <a:gd name="connsiteY7" fmla="*/ 400050 h 403057"/>
                <a:gd name="connsiteX8" fmla="*/ 1090613 w 2038350"/>
                <a:gd name="connsiteY8" fmla="*/ 400050 h 403057"/>
                <a:gd name="connsiteX9" fmla="*/ 1338263 w 2038350"/>
                <a:gd name="connsiteY9" fmla="*/ 361950 h 403057"/>
                <a:gd name="connsiteX10" fmla="*/ 1533525 w 2038350"/>
                <a:gd name="connsiteY10" fmla="*/ 323850 h 403057"/>
                <a:gd name="connsiteX11" fmla="*/ 1709738 w 2038350"/>
                <a:gd name="connsiteY11" fmla="*/ 261938 h 403057"/>
                <a:gd name="connsiteX12" fmla="*/ 1866900 w 2038350"/>
                <a:gd name="connsiteY12" fmla="*/ 185738 h 403057"/>
                <a:gd name="connsiteX13" fmla="*/ 2038350 w 2038350"/>
                <a:gd name="connsiteY13" fmla="*/ 76200 h 403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38350" h="403057">
                  <a:moveTo>
                    <a:pt x="0" y="0"/>
                  </a:moveTo>
                  <a:cubicBezTo>
                    <a:pt x="21431" y="28575"/>
                    <a:pt x="42863" y="57150"/>
                    <a:pt x="66675" y="85725"/>
                  </a:cubicBezTo>
                  <a:cubicBezTo>
                    <a:pt x="90487" y="114300"/>
                    <a:pt x="111919" y="143669"/>
                    <a:pt x="142875" y="171450"/>
                  </a:cubicBezTo>
                  <a:cubicBezTo>
                    <a:pt x="173831" y="199231"/>
                    <a:pt x="212726" y="227807"/>
                    <a:pt x="252413" y="252413"/>
                  </a:cubicBezTo>
                  <a:cubicBezTo>
                    <a:pt x="292100" y="277019"/>
                    <a:pt x="336550" y="301626"/>
                    <a:pt x="381000" y="319088"/>
                  </a:cubicBezTo>
                  <a:cubicBezTo>
                    <a:pt x="425450" y="336550"/>
                    <a:pt x="466726" y="344488"/>
                    <a:pt x="519113" y="357188"/>
                  </a:cubicBezTo>
                  <a:cubicBezTo>
                    <a:pt x="571501" y="369888"/>
                    <a:pt x="638175" y="388144"/>
                    <a:pt x="695325" y="395288"/>
                  </a:cubicBezTo>
                  <a:cubicBezTo>
                    <a:pt x="752475" y="402432"/>
                    <a:pt x="796132" y="399256"/>
                    <a:pt x="862013" y="400050"/>
                  </a:cubicBezTo>
                  <a:cubicBezTo>
                    <a:pt x="927894" y="400844"/>
                    <a:pt x="1011238" y="406400"/>
                    <a:pt x="1090613" y="400050"/>
                  </a:cubicBezTo>
                  <a:cubicBezTo>
                    <a:pt x="1169988" y="393700"/>
                    <a:pt x="1264444" y="374650"/>
                    <a:pt x="1338263" y="361950"/>
                  </a:cubicBezTo>
                  <a:cubicBezTo>
                    <a:pt x="1412082" y="349250"/>
                    <a:pt x="1471613" y="340519"/>
                    <a:pt x="1533525" y="323850"/>
                  </a:cubicBezTo>
                  <a:cubicBezTo>
                    <a:pt x="1595437" y="307181"/>
                    <a:pt x="1654175" y="284957"/>
                    <a:pt x="1709738" y="261938"/>
                  </a:cubicBezTo>
                  <a:cubicBezTo>
                    <a:pt x="1765301" y="238919"/>
                    <a:pt x="1812131" y="216694"/>
                    <a:pt x="1866900" y="185738"/>
                  </a:cubicBezTo>
                  <a:cubicBezTo>
                    <a:pt x="1921669" y="154782"/>
                    <a:pt x="1980009" y="115491"/>
                    <a:pt x="2038350" y="76200"/>
                  </a:cubicBezTo>
                </a:path>
              </a:pathLst>
            </a:custGeom>
            <a:noFill/>
            <a:ln w="57150">
              <a:solidFill>
                <a:srgbClr val="00B0F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矩形 35"/>
            <p:cNvSpPr>
              <a:spLocks noChangeArrowheads="1"/>
            </p:cNvSpPr>
            <p:nvPr/>
          </p:nvSpPr>
          <p:spPr bwMode="auto">
            <a:xfrm>
              <a:off x="6890559" y="5534025"/>
              <a:ext cx="359073" cy="213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eaLnBrk="1" hangingPunct="1">
                <a:lnSpc>
                  <a:spcPts val="11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S—S</a:t>
              </a:r>
              <a:endParaRPr lang="zh-CN" altLang="en-US"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cxnSp>
          <p:nvCxnSpPr>
            <p:cNvPr id="100" name="直接连接符 99"/>
            <p:cNvCxnSpPr>
              <a:cxnSpLocks noChangeAspect="1"/>
            </p:cNvCxnSpPr>
            <p:nvPr/>
          </p:nvCxnSpPr>
          <p:spPr>
            <a:xfrm rot="120000" flipH="1">
              <a:off x="6793075" y="5674317"/>
              <a:ext cx="72000" cy="13807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直接连接符 100"/>
            <p:cNvCxnSpPr>
              <a:cxnSpLocks noChangeAspect="1"/>
            </p:cNvCxnSpPr>
            <p:nvPr/>
          </p:nvCxnSpPr>
          <p:spPr>
            <a:xfrm rot="21480000">
              <a:off x="7274876" y="5666772"/>
              <a:ext cx="93865" cy="1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2" name="矩形 101"/>
            <p:cNvSpPr>
              <a:spLocks noChangeArrowheads="1"/>
            </p:cNvSpPr>
            <p:nvPr/>
          </p:nvSpPr>
          <p:spPr bwMode="auto">
            <a:xfrm>
              <a:off x="7474297" y="5848356"/>
              <a:ext cx="153888" cy="457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S</a:t>
              </a:r>
            </a:p>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ⅼ</a:t>
              </a:r>
            </a:p>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S</a:t>
              </a:r>
            </a:p>
          </p:txBody>
        </p:sp>
        <p:cxnSp>
          <p:nvCxnSpPr>
            <p:cNvPr id="103" name="直接连接符 102"/>
            <p:cNvCxnSpPr>
              <a:cxnSpLocks noChangeAspect="1"/>
            </p:cNvCxnSpPr>
            <p:nvPr/>
          </p:nvCxnSpPr>
          <p:spPr>
            <a:xfrm rot="21480000">
              <a:off x="7472982" y="5829741"/>
              <a:ext cx="36000" cy="690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直接连接符 103"/>
            <p:cNvCxnSpPr>
              <a:cxnSpLocks noChangeAspect="1"/>
            </p:cNvCxnSpPr>
            <p:nvPr/>
          </p:nvCxnSpPr>
          <p:spPr>
            <a:xfrm rot="21480000">
              <a:off x="7615857" y="6239316"/>
              <a:ext cx="36000" cy="690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5" name="矩形 104"/>
            <p:cNvSpPr>
              <a:spLocks noChangeArrowheads="1"/>
            </p:cNvSpPr>
            <p:nvPr/>
          </p:nvSpPr>
          <p:spPr bwMode="auto">
            <a:xfrm>
              <a:off x="6874222" y="5924556"/>
              <a:ext cx="153888" cy="457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36000" rIns="0" bIns="36000">
              <a:spAutoFit/>
            </a:bodyPr>
            <a:lstStyle/>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S</a:t>
              </a:r>
            </a:p>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Unicode MS" panose="020B0604020202020204" pitchFamily="34" charset="-122"/>
                </a:rPr>
                <a:t>ⅼ</a:t>
              </a:r>
            </a:p>
            <a:p>
              <a:pPr>
                <a:lnSpc>
                  <a:spcPts val="1000"/>
                </a:lnSpc>
                <a:defRPr/>
              </a:pPr>
              <a:r>
                <a:rPr lang="en-US" altLang="zh-CN" sz="12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 S</a:t>
              </a:r>
            </a:p>
          </p:txBody>
        </p:sp>
        <p:cxnSp>
          <p:nvCxnSpPr>
            <p:cNvPr id="106" name="直接连接符 105"/>
            <p:cNvCxnSpPr>
              <a:cxnSpLocks noChangeAspect="1"/>
            </p:cNvCxnSpPr>
            <p:nvPr/>
          </p:nvCxnSpPr>
          <p:spPr>
            <a:xfrm rot="21480000">
              <a:off x="6996732" y="6315516"/>
              <a:ext cx="36000" cy="690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直接连接符 106"/>
            <p:cNvCxnSpPr>
              <a:cxnSpLocks noChangeAspect="1"/>
            </p:cNvCxnSpPr>
            <p:nvPr/>
          </p:nvCxnSpPr>
          <p:spPr>
            <a:xfrm rot="21480000">
              <a:off x="6901482" y="5867841"/>
              <a:ext cx="36000" cy="6903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矩形 35"/>
            <p:cNvSpPr>
              <a:spLocks noChangeArrowheads="1"/>
            </p:cNvSpPr>
            <p:nvPr/>
          </p:nvSpPr>
          <p:spPr bwMode="auto">
            <a:xfrm>
              <a:off x="5930987" y="5816442"/>
              <a:ext cx="1474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defRPr/>
              </a:pPr>
              <a:r>
                <a:rPr lang="en-US" altLang="zh-CN"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endParaRPr lang="zh-CN" altLang="en-US"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109" name="矩形 35"/>
            <p:cNvSpPr>
              <a:spLocks noChangeArrowheads="1"/>
            </p:cNvSpPr>
            <p:nvPr/>
          </p:nvSpPr>
          <p:spPr bwMode="auto">
            <a:xfrm>
              <a:off x="7682700" y="5595541"/>
              <a:ext cx="1474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defRPr/>
              </a:pPr>
              <a:r>
                <a:rPr lang="en-US" altLang="zh-CN"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endParaRPr lang="zh-CN" altLang="en-US"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110" name="矩形 35"/>
            <p:cNvSpPr>
              <a:spLocks noChangeArrowheads="1"/>
            </p:cNvSpPr>
            <p:nvPr/>
          </p:nvSpPr>
          <p:spPr bwMode="auto">
            <a:xfrm>
              <a:off x="6406547" y="5557747"/>
              <a:ext cx="1474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defRPr/>
              </a:pPr>
              <a:r>
                <a:rPr lang="en-US" altLang="zh-CN"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N</a:t>
              </a:r>
              <a:endParaRPr lang="zh-CN" altLang="en-US"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111" name="矩形 35"/>
            <p:cNvSpPr>
              <a:spLocks noChangeArrowheads="1"/>
            </p:cNvSpPr>
            <p:nvPr/>
          </p:nvSpPr>
          <p:spPr bwMode="auto">
            <a:xfrm>
              <a:off x="8187478" y="5873784"/>
              <a:ext cx="14747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ctr" eaLnBrk="1" hangingPunct="1">
                <a:defRPr/>
              </a:pPr>
              <a:r>
                <a:rPr lang="en-US" altLang="zh-CN"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C</a:t>
              </a:r>
              <a:endParaRPr lang="zh-CN" altLang="en-US" sz="1600" dirty="0">
                <a:solidFill>
                  <a:srgbClr val="000000"/>
                </a:solidFill>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112" name="任意多边形 111"/>
            <p:cNvSpPr/>
            <p:nvPr/>
          </p:nvSpPr>
          <p:spPr>
            <a:xfrm>
              <a:off x="6591300" y="5753100"/>
              <a:ext cx="1062038" cy="121444"/>
            </a:xfrm>
            <a:custGeom>
              <a:avLst/>
              <a:gdLst>
                <a:gd name="connsiteX0" fmla="*/ 0 w 1062038"/>
                <a:gd name="connsiteY0" fmla="*/ 0 h 121444"/>
                <a:gd name="connsiteX1" fmla="*/ 104775 w 1062038"/>
                <a:gd name="connsiteY1" fmla="*/ 47625 h 121444"/>
                <a:gd name="connsiteX2" fmla="*/ 200025 w 1062038"/>
                <a:gd name="connsiteY2" fmla="*/ 76200 h 121444"/>
                <a:gd name="connsiteX3" fmla="*/ 323850 w 1062038"/>
                <a:gd name="connsiteY3" fmla="*/ 100013 h 121444"/>
                <a:gd name="connsiteX4" fmla="*/ 476250 w 1062038"/>
                <a:gd name="connsiteY4" fmla="*/ 119063 h 121444"/>
                <a:gd name="connsiteX5" fmla="*/ 614363 w 1062038"/>
                <a:gd name="connsiteY5" fmla="*/ 119063 h 121444"/>
                <a:gd name="connsiteX6" fmla="*/ 776288 w 1062038"/>
                <a:gd name="connsiteY6" fmla="*/ 100013 h 121444"/>
                <a:gd name="connsiteX7" fmla="*/ 895350 w 1062038"/>
                <a:gd name="connsiteY7" fmla="*/ 76200 h 121444"/>
                <a:gd name="connsiteX8" fmla="*/ 990600 w 1062038"/>
                <a:gd name="connsiteY8" fmla="*/ 47625 h 121444"/>
                <a:gd name="connsiteX9" fmla="*/ 1062038 w 1062038"/>
                <a:gd name="connsiteY9" fmla="*/ 19050 h 12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2038" h="121444">
                  <a:moveTo>
                    <a:pt x="0" y="0"/>
                  </a:moveTo>
                  <a:cubicBezTo>
                    <a:pt x="35719" y="17462"/>
                    <a:pt x="71438" y="34925"/>
                    <a:pt x="104775" y="47625"/>
                  </a:cubicBezTo>
                  <a:cubicBezTo>
                    <a:pt x="138113" y="60325"/>
                    <a:pt x="163513" y="67469"/>
                    <a:pt x="200025" y="76200"/>
                  </a:cubicBezTo>
                  <a:cubicBezTo>
                    <a:pt x="236538" y="84931"/>
                    <a:pt x="277813" y="92869"/>
                    <a:pt x="323850" y="100013"/>
                  </a:cubicBezTo>
                  <a:cubicBezTo>
                    <a:pt x="369887" y="107157"/>
                    <a:pt x="427831" y="115888"/>
                    <a:pt x="476250" y="119063"/>
                  </a:cubicBezTo>
                  <a:cubicBezTo>
                    <a:pt x="524669" y="122238"/>
                    <a:pt x="564357" y="122238"/>
                    <a:pt x="614363" y="119063"/>
                  </a:cubicBezTo>
                  <a:cubicBezTo>
                    <a:pt x="664369" y="115888"/>
                    <a:pt x="729457" y="107157"/>
                    <a:pt x="776288" y="100013"/>
                  </a:cubicBezTo>
                  <a:cubicBezTo>
                    <a:pt x="823119" y="92869"/>
                    <a:pt x="859631" y="84931"/>
                    <a:pt x="895350" y="76200"/>
                  </a:cubicBezTo>
                  <a:cubicBezTo>
                    <a:pt x="931069" y="67469"/>
                    <a:pt x="962819" y="57150"/>
                    <a:pt x="990600" y="47625"/>
                  </a:cubicBezTo>
                  <a:cubicBezTo>
                    <a:pt x="1018381" y="38100"/>
                    <a:pt x="1040209" y="28575"/>
                    <a:pt x="1062038" y="19050"/>
                  </a:cubicBezTo>
                </a:path>
              </a:pathLst>
            </a:custGeom>
            <a:noFill/>
            <a:ln w="57150">
              <a:solidFill>
                <a:srgbClr val="7DE60D"/>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13" name="矩形 112"/>
          <p:cNvSpPr/>
          <p:nvPr/>
        </p:nvSpPr>
        <p:spPr>
          <a:xfrm>
            <a:off x="6490280" y="4621403"/>
            <a:ext cx="1202697" cy="400110"/>
          </a:xfrm>
          <a:prstGeom prst="rect">
            <a:avLst/>
          </a:prstGeom>
        </p:spPr>
        <p:txBody>
          <a:bodyPr wrap="square">
            <a:spAutoFit/>
          </a:bodyPr>
          <a:lstStyle/>
          <a:p>
            <a:r>
              <a:rPr lang="zh-CN" altLang="en-US" sz="2000" dirty="0">
                <a:effectLst>
                  <a:outerShdw blurRad="38100" dist="38100" dir="2700000" algn="tl">
                    <a:srgbClr val="000000">
                      <a:alpha val="43137"/>
                    </a:srgbClr>
                  </a:outerShdw>
                </a:effectLst>
                <a:latin typeface="arial" panose="020B0604020202020204" pitchFamily="34" charset="0"/>
              </a:rPr>
              <a:t>胰岛素原</a:t>
            </a:r>
            <a:endParaRPr lang="zh-CN" altLang="en-US" sz="2000" dirty="0">
              <a:effectLst>
                <a:outerShdw blurRad="38100" dist="38100" dir="2700000" algn="tl">
                  <a:srgbClr val="000000">
                    <a:alpha val="43137"/>
                  </a:srgbClr>
                </a:outerShdw>
              </a:effectLst>
            </a:endParaRPr>
          </a:p>
        </p:txBody>
      </p:sp>
      <p:sp>
        <p:nvSpPr>
          <p:cNvPr id="114" name="矩形 113"/>
          <p:cNvSpPr/>
          <p:nvPr/>
        </p:nvSpPr>
        <p:spPr>
          <a:xfrm>
            <a:off x="1888482" y="4621403"/>
            <a:ext cx="1467068"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latin typeface="arial" panose="020B0604020202020204" pitchFamily="34" charset="0"/>
              </a:rPr>
              <a:t>前胰岛素原</a:t>
            </a:r>
            <a:endParaRPr lang="zh-CN" altLang="en-US" sz="2000" dirty="0">
              <a:effectLst>
                <a:outerShdw blurRad="38100" dist="38100" dir="2700000" algn="tl">
                  <a:srgbClr val="000000">
                    <a:alpha val="43137"/>
                  </a:srgbClr>
                </a:outerShdw>
              </a:effectLst>
            </a:endParaRPr>
          </a:p>
        </p:txBody>
      </p:sp>
      <p:sp>
        <p:nvSpPr>
          <p:cNvPr id="115" name="下箭头 114"/>
          <p:cNvSpPr/>
          <p:nvPr/>
        </p:nvSpPr>
        <p:spPr>
          <a:xfrm rot="16200000">
            <a:off x="5128640" y="3238957"/>
            <a:ext cx="216000" cy="468000"/>
          </a:xfrm>
          <a:prstGeom prst="down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6" name="下箭头 115"/>
          <p:cNvSpPr/>
          <p:nvPr/>
        </p:nvSpPr>
        <p:spPr>
          <a:xfrm rot="16200000">
            <a:off x="8698587" y="3238990"/>
            <a:ext cx="216000" cy="468000"/>
          </a:xfrm>
          <a:prstGeom prst="down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1630448157"/>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Rectangle 2"/>
          <p:cNvSpPr>
            <a:spLocks noGrp="1" noChangeArrowheads="1"/>
          </p:cNvSpPr>
          <p:nvPr>
            <p:ph idx="1"/>
          </p:nvPr>
        </p:nvSpPr>
        <p:spPr>
          <a:xfrm>
            <a:off x="1191419" y="1341434"/>
            <a:ext cx="5229489" cy="1785104"/>
          </a:xfrm>
        </p:spPr>
        <p:txBody>
          <a:bodyPr wrap="square">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000000">
                      <a:alpha val="43137"/>
                    </a:srgbClr>
                  </a:outerShdw>
                </a:effectLst>
                <a:latin typeface="Times New Roman" pitchFamily="18" charset="0"/>
                <a:ea typeface="方正姚体" panose="02010601030101010101" pitchFamily="2" charset="-122"/>
              </a:rPr>
              <a:t>空间结构与功能的表现有关 </a:t>
            </a:r>
          </a:p>
          <a:p>
            <a:pPr marL="720000" lvl="1" indent="-360000" eaLnBrk="0" hangingPunct="0">
              <a:lnSpc>
                <a:spcPts val="4000"/>
              </a:lnSpc>
              <a:spcBef>
                <a:spcPts val="600"/>
              </a:spcBef>
              <a:spcAft>
                <a:spcPts val="0"/>
              </a:spcAft>
              <a:buClr>
                <a:srgbClr val="C00000"/>
              </a:buClr>
              <a:buSzPct val="80000"/>
              <a:buFont typeface="Wingdings" panose="05000000000000000000" pitchFamily="2" charset="2"/>
              <a:buChar char="l"/>
              <a:defRPr/>
            </a:pPr>
            <a:r>
              <a:rPr lang="zh-CN" altLang="en-US" sz="28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变构调节活性</a:t>
            </a:r>
          </a:p>
          <a:p>
            <a:pPr marL="720000" lvl="1" indent="-360000" eaLnBrk="0" hangingPunct="0">
              <a:lnSpc>
                <a:spcPts val="4000"/>
              </a:lnSpc>
              <a:spcBef>
                <a:spcPts val="600"/>
              </a:spcBef>
              <a:spcAft>
                <a:spcPts val="0"/>
              </a:spcAft>
              <a:buClr>
                <a:srgbClr val="C00000"/>
              </a:buClr>
              <a:buSzPct val="80000"/>
              <a:buFont typeface="Wingdings" panose="05000000000000000000" pitchFamily="2" charset="2"/>
              <a:buChar char="l"/>
              <a:defRPr/>
            </a:pPr>
            <a:r>
              <a:rPr lang="zh-CN" altLang="en-US" sz="28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变性丧失活性</a:t>
            </a:r>
          </a:p>
        </p:txBody>
      </p:sp>
      <p:sp>
        <p:nvSpPr>
          <p:cNvPr id="5" name="Rectangle 4"/>
          <p:cNvSpPr>
            <a:spLocks noChangeArrowheads="1"/>
          </p:cNvSpPr>
          <p:nvPr/>
        </p:nvSpPr>
        <p:spPr bwMode="auto">
          <a:xfrm>
            <a:off x="1065889" y="614687"/>
            <a:ext cx="634019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二、蛋白质空间结构与功能的关系</a:t>
            </a:r>
          </a:p>
        </p:txBody>
      </p:sp>
      <p:cxnSp>
        <p:nvCxnSpPr>
          <p:cNvPr id="6" name="直接连接符 5"/>
          <p:cNvCxnSpPr/>
          <p:nvPr/>
        </p:nvCxnSpPr>
        <p:spPr>
          <a:xfrm>
            <a:off x="1078172" y="1202272"/>
            <a:ext cx="630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8" name="任意多边形 7"/>
          <p:cNvSpPr/>
          <p:nvPr/>
        </p:nvSpPr>
        <p:spPr>
          <a:xfrm>
            <a:off x="7443436" y="2476500"/>
            <a:ext cx="3230850" cy="1833575"/>
          </a:xfrm>
          <a:custGeom>
            <a:avLst/>
            <a:gdLst>
              <a:gd name="connsiteX0" fmla="*/ 2900631 w 3235015"/>
              <a:gd name="connsiteY0" fmla="*/ 0 h 1833575"/>
              <a:gd name="connsiteX1" fmla="*/ 3043506 w 3235015"/>
              <a:gd name="connsiteY1" fmla="*/ 90488 h 1833575"/>
              <a:gd name="connsiteX2" fmla="*/ 3167331 w 3235015"/>
              <a:gd name="connsiteY2" fmla="*/ 219075 h 1833575"/>
              <a:gd name="connsiteX3" fmla="*/ 3234006 w 3235015"/>
              <a:gd name="connsiteY3" fmla="*/ 385763 h 1833575"/>
              <a:gd name="connsiteX4" fmla="*/ 3200668 w 3235015"/>
              <a:gd name="connsiteY4" fmla="*/ 514350 h 1833575"/>
              <a:gd name="connsiteX5" fmla="*/ 3110181 w 3235015"/>
              <a:gd name="connsiteY5" fmla="*/ 619125 h 1833575"/>
              <a:gd name="connsiteX6" fmla="*/ 2891106 w 3235015"/>
              <a:gd name="connsiteY6" fmla="*/ 685800 h 1833575"/>
              <a:gd name="connsiteX7" fmla="*/ 2652981 w 3235015"/>
              <a:gd name="connsiteY7" fmla="*/ 704850 h 1833575"/>
              <a:gd name="connsiteX8" fmla="*/ 2319606 w 3235015"/>
              <a:gd name="connsiteY8" fmla="*/ 700088 h 1833575"/>
              <a:gd name="connsiteX9" fmla="*/ 2095768 w 3235015"/>
              <a:gd name="connsiteY9" fmla="*/ 700088 h 1833575"/>
              <a:gd name="connsiteX10" fmla="*/ 1938606 w 3235015"/>
              <a:gd name="connsiteY10" fmla="*/ 757238 h 1833575"/>
              <a:gd name="connsiteX11" fmla="*/ 1786206 w 3235015"/>
              <a:gd name="connsiteY11" fmla="*/ 862013 h 1833575"/>
              <a:gd name="connsiteX12" fmla="*/ 1638568 w 3235015"/>
              <a:gd name="connsiteY12" fmla="*/ 914400 h 1833575"/>
              <a:gd name="connsiteX13" fmla="*/ 1419493 w 3235015"/>
              <a:gd name="connsiteY13" fmla="*/ 919163 h 1833575"/>
              <a:gd name="connsiteX14" fmla="*/ 1186131 w 3235015"/>
              <a:gd name="connsiteY14" fmla="*/ 842963 h 1833575"/>
              <a:gd name="connsiteX15" fmla="*/ 900381 w 3235015"/>
              <a:gd name="connsiteY15" fmla="*/ 733425 h 1833575"/>
              <a:gd name="connsiteX16" fmla="*/ 605106 w 3235015"/>
              <a:gd name="connsiteY16" fmla="*/ 614363 h 1833575"/>
              <a:gd name="connsiteX17" fmla="*/ 343168 w 3235015"/>
              <a:gd name="connsiteY17" fmla="*/ 552450 h 1833575"/>
              <a:gd name="connsiteX18" fmla="*/ 162193 w 3235015"/>
              <a:gd name="connsiteY18" fmla="*/ 547688 h 1833575"/>
              <a:gd name="connsiteX19" fmla="*/ 38368 w 3235015"/>
              <a:gd name="connsiteY19" fmla="*/ 619125 h 1833575"/>
              <a:gd name="connsiteX20" fmla="*/ 268 w 3235015"/>
              <a:gd name="connsiteY20" fmla="*/ 757238 h 1833575"/>
              <a:gd name="connsiteX21" fmla="*/ 52656 w 3235015"/>
              <a:gd name="connsiteY21" fmla="*/ 871538 h 1833575"/>
              <a:gd name="connsiteX22" fmla="*/ 162193 w 3235015"/>
              <a:gd name="connsiteY22" fmla="*/ 976313 h 1833575"/>
              <a:gd name="connsiteX23" fmla="*/ 414606 w 3235015"/>
              <a:gd name="connsiteY23" fmla="*/ 1076325 h 1833575"/>
              <a:gd name="connsiteX24" fmla="*/ 695593 w 3235015"/>
              <a:gd name="connsiteY24" fmla="*/ 1100138 h 1833575"/>
              <a:gd name="connsiteX25" fmla="*/ 971818 w 3235015"/>
              <a:gd name="connsiteY25" fmla="*/ 1066800 h 1833575"/>
              <a:gd name="connsiteX26" fmla="*/ 1190893 w 3235015"/>
              <a:gd name="connsiteY26" fmla="*/ 1047750 h 1833575"/>
              <a:gd name="connsiteX27" fmla="*/ 1309956 w 3235015"/>
              <a:gd name="connsiteY27" fmla="*/ 1076325 h 1833575"/>
              <a:gd name="connsiteX28" fmla="*/ 1295668 w 3235015"/>
              <a:gd name="connsiteY28" fmla="*/ 1152525 h 1833575"/>
              <a:gd name="connsiteX29" fmla="*/ 1190893 w 3235015"/>
              <a:gd name="connsiteY29" fmla="*/ 1266825 h 1833575"/>
              <a:gd name="connsiteX30" fmla="*/ 1148031 w 3235015"/>
              <a:gd name="connsiteY30" fmla="*/ 1404938 h 1833575"/>
              <a:gd name="connsiteX31" fmla="*/ 1238518 w 3235015"/>
              <a:gd name="connsiteY31" fmla="*/ 1514475 h 1833575"/>
              <a:gd name="connsiteX32" fmla="*/ 1386156 w 3235015"/>
              <a:gd name="connsiteY32" fmla="*/ 1552575 h 1833575"/>
              <a:gd name="connsiteX33" fmla="*/ 1619518 w 3235015"/>
              <a:gd name="connsiteY33" fmla="*/ 1476375 h 1833575"/>
              <a:gd name="connsiteX34" fmla="*/ 1790968 w 3235015"/>
              <a:gd name="connsiteY34" fmla="*/ 1333500 h 1833575"/>
              <a:gd name="connsiteX35" fmla="*/ 2048143 w 3235015"/>
              <a:gd name="connsiteY35" fmla="*/ 1195388 h 1833575"/>
              <a:gd name="connsiteX36" fmla="*/ 2391043 w 3235015"/>
              <a:gd name="connsiteY36" fmla="*/ 1147763 h 1833575"/>
              <a:gd name="connsiteX37" fmla="*/ 2681556 w 3235015"/>
              <a:gd name="connsiteY37" fmla="*/ 1233488 h 1833575"/>
              <a:gd name="connsiteX38" fmla="*/ 2872056 w 3235015"/>
              <a:gd name="connsiteY38" fmla="*/ 1414463 h 1833575"/>
              <a:gd name="connsiteX39" fmla="*/ 2938731 w 3235015"/>
              <a:gd name="connsiteY39" fmla="*/ 1595438 h 1833575"/>
              <a:gd name="connsiteX40" fmla="*/ 2853006 w 3235015"/>
              <a:gd name="connsiteY40" fmla="*/ 1666875 h 1833575"/>
              <a:gd name="connsiteX41" fmla="*/ 2610118 w 3235015"/>
              <a:gd name="connsiteY41" fmla="*/ 1604963 h 1833575"/>
              <a:gd name="connsiteX42" fmla="*/ 2481531 w 3235015"/>
              <a:gd name="connsiteY42" fmla="*/ 1519238 h 1833575"/>
              <a:gd name="connsiteX43" fmla="*/ 2210068 w 3235015"/>
              <a:gd name="connsiteY43" fmla="*/ 1471613 h 1833575"/>
              <a:gd name="connsiteX44" fmla="*/ 1948131 w 3235015"/>
              <a:gd name="connsiteY44" fmla="*/ 1543050 h 1833575"/>
              <a:gd name="connsiteX45" fmla="*/ 1657618 w 3235015"/>
              <a:gd name="connsiteY45" fmla="*/ 1647825 h 1833575"/>
              <a:gd name="connsiteX46" fmla="*/ 1395681 w 3235015"/>
              <a:gd name="connsiteY46" fmla="*/ 1747838 h 1833575"/>
              <a:gd name="connsiteX47" fmla="*/ 1057543 w 3235015"/>
              <a:gd name="connsiteY47" fmla="*/ 1824038 h 1833575"/>
              <a:gd name="connsiteX48" fmla="*/ 781318 w 3235015"/>
              <a:gd name="connsiteY48" fmla="*/ 1828800 h 1833575"/>
              <a:gd name="connsiteX49" fmla="*/ 600343 w 3235015"/>
              <a:gd name="connsiteY49" fmla="*/ 1790700 h 1833575"/>
              <a:gd name="connsiteX50" fmla="*/ 519381 w 3235015"/>
              <a:gd name="connsiteY50" fmla="*/ 1762125 h 1833575"/>
              <a:gd name="connsiteX0" fmla="*/ 2900631 w 3235528"/>
              <a:gd name="connsiteY0" fmla="*/ 0 h 1833575"/>
              <a:gd name="connsiteX1" fmla="*/ 3043506 w 3235528"/>
              <a:gd name="connsiteY1" fmla="*/ 90488 h 1833575"/>
              <a:gd name="connsiteX2" fmla="*/ 3167331 w 3235528"/>
              <a:gd name="connsiteY2" fmla="*/ 219075 h 1833575"/>
              <a:gd name="connsiteX3" fmla="*/ 3234006 w 3235528"/>
              <a:gd name="connsiteY3" fmla="*/ 385763 h 1833575"/>
              <a:gd name="connsiteX4" fmla="*/ 3205431 w 3235528"/>
              <a:gd name="connsiteY4" fmla="*/ 514350 h 1833575"/>
              <a:gd name="connsiteX5" fmla="*/ 3110181 w 3235528"/>
              <a:gd name="connsiteY5" fmla="*/ 619125 h 1833575"/>
              <a:gd name="connsiteX6" fmla="*/ 2891106 w 3235528"/>
              <a:gd name="connsiteY6" fmla="*/ 685800 h 1833575"/>
              <a:gd name="connsiteX7" fmla="*/ 2652981 w 3235528"/>
              <a:gd name="connsiteY7" fmla="*/ 704850 h 1833575"/>
              <a:gd name="connsiteX8" fmla="*/ 2319606 w 3235528"/>
              <a:gd name="connsiteY8" fmla="*/ 700088 h 1833575"/>
              <a:gd name="connsiteX9" fmla="*/ 2095768 w 3235528"/>
              <a:gd name="connsiteY9" fmla="*/ 700088 h 1833575"/>
              <a:gd name="connsiteX10" fmla="*/ 1938606 w 3235528"/>
              <a:gd name="connsiteY10" fmla="*/ 757238 h 1833575"/>
              <a:gd name="connsiteX11" fmla="*/ 1786206 w 3235528"/>
              <a:gd name="connsiteY11" fmla="*/ 862013 h 1833575"/>
              <a:gd name="connsiteX12" fmla="*/ 1638568 w 3235528"/>
              <a:gd name="connsiteY12" fmla="*/ 914400 h 1833575"/>
              <a:gd name="connsiteX13" fmla="*/ 1419493 w 3235528"/>
              <a:gd name="connsiteY13" fmla="*/ 919163 h 1833575"/>
              <a:gd name="connsiteX14" fmla="*/ 1186131 w 3235528"/>
              <a:gd name="connsiteY14" fmla="*/ 842963 h 1833575"/>
              <a:gd name="connsiteX15" fmla="*/ 900381 w 3235528"/>
              <a:gd name="connsiteY15" fmla="*/ 733425 h 1833575"/>
              <a:gd name="connsiteX16" fmla="*/ 605106 w 3235528"/>
              <a:gd name="connsiteY16" fmla="*/ 614363 h 1833575"/>
              <a:gd name="connsiteX17" fmla="*/ 343168 w 3235528"/>
              <a:gd name="connsiteY17" fmla="*/ 552450 h 1833575"/>
              <a:gd name="connsiteX18" fmla="*/ 162193 w 3235528"/>
              <a:gd name="connsiteY18" fmla="*/ 547688 h 1833575"/>
              <a:gd name="connsiteX19" fmla="*/ 38368 w 3235528"/>
              <a:gd name="connsiteY19" fmla="*/ 619125 h 1833575"/>
              <a:gd name="connsiteX20" fmla="*/ 268 w 3235528"/>
              <a:gd name="connsiteY20" fmla="*/ 757238 h 1833575"/>
              <a:gd name="connsiteX21" fmla="*/ 52656 w 3235528"/>
              <a:gd name="connsiteY21" fmla="*/ 871538 h 1833575"/>
              <a:gd name="connsiteX22" fmla="*/ 162193 w 3235528"/>
              <a:gd name="connsiteY22" fmla="*/ 976313 h 1833575"/>
              <a:gd name="connsiteX23" fmla="*/ 414606 w 3235528"/>
              <a:gd name="connsiteY23" fmla="*/ 1076325 h 1833575"/>
              <a:gd name="connsiteX24" fmla="*/ 695593 w 3235528"/>
              <a:gd name="connsiteY24" fmla="*/ 1100138 h 1833575"/>
              <a:gd name="connsiteX25" fmla="*/ 971818 w 3235528"/>
              <a:gd name="connsiteY25" fmla="*/ 1066800 h 1833575"/>
              <a:gd name="connsiteX26" fmla="*/ 1190893 w 3235528"/>
              <a:gd name="connsiteY26" fmla="*/ 1047750 h 1833575"/>
              <a:gd name="connsiteX27" fmla="*/ 1309956 w 3235528"/>
              <a:gd name="connsiteY27" fmla="*/ 1076325 h 1833575"/>
              <a:gd name="connsiteX28" fmla="*/ 1295668 w 3235528"/>
              <a:gd name="connsiteY28" fmla="*/ 1152525 h 1833575"/>
              <a:gd name="connsiteX29" fmla="*/ 1190893 w 3235528"/>
              <a:gd name="connsiteY29" fmla="*/ 1266825 h 1833575"/>
              <a:gd name="connsiteX30" fmla="*/ 1148031 w 3235528"/>
              <a:gd name="connsiteY30" fmla="*/ 1404938 h 1833575"/>
              <a:gd name="connsiteX31" fmla="*/ 1238518 w 3235528"/>
              <a:gd name="connsiteY31" fmla="*/ 1514475 h 1833575"/>
              <a:gd name="connsiteX32" fmla="*/ 1386156 w 3235528"/>
              <a:gd name="connsiteY32" fmla="*/ 1552575 h 1833575"/>
              <a:gd name="connsiteX33" fmla="*/ 1619518 w 3235528"/>
              <a:gd name="connsiteY33" fmla="*/ 1476375 h 1833575"/>
              <a:gd name="connsiteX34" fmla="*/ 1790968 w 3235528"/>
              <a:gd name="connsiteY34" fmla="*/ 1333500 h 1833575"/>
              <a:gd name="connsiteX35" fmla="*/ 2048143 w 3235528"/>
              <a:gd name="connsiteY35" fmla="*/ 1195388 h 1833575"/>
              <a:gd name="connsiteX36" fmla="*/ 2391043 w 3235528"/>
              <a:gd name="connsiteY36" fmla="*/ 1147763 h 1833575"/>
              <a:gd name="connsiteX37" fmla="*/ 2681556 w 3235528"/>
              <a:gd name="connsiteY37" fmla="*/ 1233488 h 1833575"/>
              <a:gd name="connsiteX38" fmla="*/ 2872056 w 3235528"/>
              <a:gd name="connsiteY38" fmla="*/ 1414463 h 1833575"/>
              <a:gd name="connsiteX39" fmla="*/ 2938731 w 3235528"/>
              <a:gd name="connsiteY39" fmla="*/ 1595438 h 1833575"/>
              <a:gd name="connsiteX40" fmla="*/ 2853006 w 3235528"/>
              <a:gd name="connsiteY40" fmla="*/ 1666875 h 1833575"/>
              <a:gd name="connsiteX41" fmla="*/ 2610118 w 3235528"/>
              <a:gd name="connsiteY41" fmla="*/ 1604963 h 1833575"/>
              <a:gd name="connsiteX42" fmla="*/ 2481531 w 3235528"/>
              <a:gd name="connsiteY42" fmla="*/ 1519238 h 1833575"/>
              <a:gd name="connsiteX43" fmla="*/ 2210068 w 3235528"/>
              <a:gd name="connsiteY43" fmla="*/ 1471613 h 1833575"/>
              <a:gd name="connsiteX44" fmla="*/ 1948131 w 3235528"/>
              <a:gd name="connsiteY44" fmla="*/ 1543050 h 1833575"/>
              <a:gd name="connsiteX45" fmla="*/ 1657618 w 3235528"/>
              <a:gd name="connsiteY45" fmla="*/ 1647825 h 1833575"/>
              <a:gd name="connsiteX46" fmla="*/ 1395681 w 3235528"/>
              <a:gd name="connsiteY46" fmla="*/ 1747838 h 1833575"/>
              <a:gd name="connsiteX47" fmla="*/ 1057543 w 3235528"/>
              <a:gd name="connsiteY47" fmla="*/ 1824038 h 1833575"/>
              <a:gd name="connsiteX48" fmla="*/ 781318 w 3235528"/>
              <a:gd name="connsiteY48" fmla="*/ 1828800 h 1833575"/>
              <a:gd name="connsiteX49" fmla="*/ 600343 w 3235528"/>
              <a:gd name="connsiteY49" fmla="*/ 1790700 h 1833575"/>
              <a:gd name="connsiteX50" fmla="*/ 519381 w 3235528"/>
              <a:gd name="connsiteY50" fmla="*/ 1762125 h 1833575"/>
              <a:gd name="connsiteX0" fmla="*/ 2900631 w 3235528"/>
              <a:gd name="connsiteY0" fmla="*/ 0 h 1833575"/>
              <a:gd name="connsiteX1" fmla="*/ 3043506 w 3235528"/>
              <a:gd name="connsiteY1" fmla="*/ 90488 h 1833575"/>
              <a:gd name="connsiteX2" fmla="*/ 3167331 w 3235528"/>
              <a:gd name="connsiteY2" fmla="*/ 219075 h 1833575"/>
              <a:gd name="connsiteX3" fmla="*/ 3234006 w 3235528"/>
              <a:gd name="connsiteY3" fmla="*/ 385763 h 1833575"/>
              <a:gd name="connsiteX4" fmla="*/ 3205431 w 3235528"/>
              <a:gd name="connsiteY4" fmla="*/ 514350 h 1833575"/>
              <a:gd name="connsiteX5" fmla="*/ 3110181 w 3235528"/>
              <a:gd name="connsiteY5" fmla="*/ 619125 h 1833575"/>
              <a:gd name="connsiteX6" fmla="*/ 2891106 w 3235528"/>
              <a:gd name="connsiteY6" fmla="*/ 685800 h 1833575"/>
              <a:gd name="connsiteX7" fmla="*/ 2652981 w 3235528"/>
              <a:gd name="connsiteY7" fmla="*/ 704850 h 1833575"/>
              <a:gd name="connsiteX8" fmla="*/ 2319606 w 3235528"/>
              <a:gd name="connsiteY8" fmla="*/ 700088 h 1833575"/>
              <a:gd name="connsiteX9" fmla="*/ 2095768 w 3235528"/>
              <a:gd name="connsiteY9" fmla="*/ 700088 h 1833575"/>
              <a:gd name="connsiteX10" fmla="*/ 1938606 w 3235528"/>
              <a:gd name="connsiteY10" fmla="*/ 757238 h 1833575"/>
              <a:gd name="connsiteX11" fmla="*/ 1786206 w 3235528"/>
              <a:gd name="connsiteY11" fmla="*/ 862013 h 1833575"/>
              <a:gd name="connsiteX12" fmla="*/ 1638568 w 3235528"/>
              <a:gd name="connsiteY12" fmla="*/ 914400 h 1833575"/>
              <a:gd name="connsiteX13" fmla="*/ 1419493 w 3235528"/>
              <a:gd name="connsiteY13" fmla="*/ 919163 h 1833575"/>
              <a:gd name="connsiteX14" fmla="*/ 1186131 w 3235528"/>
              <a:gd name="connsiteY14" fmla="*/ 842963 h 1833575"/>
              <a:gd name="connsiteX15" fmla="*/ 900381 w 3235528"/>
              <a:gd name="connsiteY15" fmla="*/ 733425 h 1833575"/>
              <a:gd name="connsiteX16" fmla="*/ 605106 w 3235528"/>
              <a:gd name="connsiteY16" fmla="*/ 614363 h 1833575"/>
              <a:gd name="connsiteX17" fmla="*/ 343168 w 3235528"/>
              <a:gd name="connsiteY17" fmla="*/ 552450 h 1833575"/>
              <a:gd name="connsiteX18" fmla="*/ 162193 w 3235528"/>
              <a:gd name="connsiteY18" fmla="*/ 547688 h 1833575"/>
              <a:gd name="connsiteX19" fmla="*/ 38368 w 3235528"/>
              <a:gd name="connsiteY19" fmla="*/ 619125 h 1833575"/>
              <a:gd name="connsiteX20" fmla="*/ 268 w 3235528"/>
              <a:gd name="connsiteY20" fmla="*/ 757238 h 1833575"/>
              <a:gd name="connsiteX21" fmla="*/ 52656 w 3235528"/>
              <a:gd name="connsiteY21" fmla="*/ 871538 h 1833575"/>
              <a:gd name="connsiteX22" fmla="*/ 162193 w 3235528"/>
              <a:gd name="connsiteY22" fmla="*/ 976313 h 1833575"/>
              <a:gd name="connsiteX23" fmla="*/ 414606 w 3235528"/>
              <a:gd name="connsiteY23" fmla="*/ 1076325 h 1833575"/>
              <a:gd name="connsiteX24" fmla="*/ 695593 w 3235528"/>
              <a:gd name="connsiteY24" fmla="*/ 1100138 h 1833575"/>
              <a:gd name="connsiteX25" fmla="*/ 971818 w 3235528"/>
              <a:gd name="connsiteY25" fmla="*/ 1066800 h 1833575"/>
              <a:gd name="connsiteX26" fmla="*/ 1190893 w 3235528"/>
              <a:gd name="connsiteY26" fmla="*/ 1047750 h 1833575"/>
              <a:gd name="connsiteX27" fmla="*/ 1309956 w 3235528"/>
              <a:gd name="connsiteY27" fmla="*/ 1076325 h 1833575"/>
              <a:gd name="connsiteX28" fmla="*/ 1295668 w 3235528"/>
              <a:gd name="connsiteY28" fmla="*/ 1152525 h 1833575"/>
              <a:gd name="connsiteX29" fmla="*/ 1190893 w 3235528"/>
              <a:gd name="connsiteY29" fmla="*/ 1266825 h 1833575"/>
              <a:gd name="connsiteX30" fmla="*/ 1157556 w 3235528"/>
              <a:gd name="connsiteY30" fmla="*/ 1404938 h 1833575"/>
              <a:gd name="connsiteX31" fmla="*/ 1238518 w 3235528"/>
              <a:gd name="connsiteY31" fmla="*/ 1514475 h 1833575"/>
              <a:gd name="connsiteX32" fmla="*/ 1386156 w 3235528"/>
              <a:gd name="connsiteY32" fmla="*/ 1552575 h 1833575"/>
              <a:gd name="connsiteX33" fmla="*/ 1619518 w 3235528"/>
              <a:gd name="connsiteY33" fmla="*/ 1476375 h 1833575"/>
              <a:gd name="connsiteX34" fmla="*/ 1790968 w 3235528"/>
              <a:gd name="connsiteY34" fmla="*/ 1333500 h 1833575"/>
              <a:gd name="connsiteX35" fmla="*/ 2048143 w 3235528"/>
              <a:gd name="connsiteY35" fmla="*/ 1195388 h 1833575"/>
              <a:gd name="connsiteX36" fmla="*/ 2391043 w 3235528"/>
              <a:gd name="connsiteY36" fmla="*/ 1147763 h 1833575"/>
              <a:gd name="connsiteX37" fmla="*/ 2681556 w 3235528"/>
              <a:gd name="connsiteY37" fmla="*/ 1233488 h 1833575"/>
              <a:gd name="connsiteX38" fmla="*/ 2872056 w 3235528"/>
              <a:gd name="connsiteY38" fmla="*/ 1414463 h 1833575"/>
              <a:gd name="connsiteX39" fmla="*/ 2938731 w 3235528"/>
              <a:gd name="connsiteY39" fmla="*/ 1595438 h 1833575"/>
              <a:gd name="connsiteX40" fmla="*/ 2853006 w 3235528"/>
              <a:gd name="connsiteY40" fmla="*/ 1666875 h 1833575"/>
              <a:gd name="connsiteX41" fmla="*/ 2610118 w 3235528"/>
              <a:gd name="connsiteY41" fmla="*/ 1604963 h 1833575"/>
              <a:gd name="connsiteX42" fmla="*/ 2481531 w 3235528"/>
              <a:gd name="connsiteY42" fmla="*/ 1519238 h 1833575"/>
              <a:gd name="connsiteX43" fmla="*/ 2210068 w 3235528"/>
              <a:gd name="connsiteY43" fmla="*/ 1471613 h 1833575"/>
              <a:gd name="connsiteX44" fmla="*/ 1948131 w 3235528"/>
              <a:gd name="connsiteY44" fmla="*/ 1543050 h 1833575"/>
              <a:gd name="connsiteX45" fmla="*/ 1657618 w 3235528"/>
              <a:gd name="connsiteY45" fmla="*/ 1647825 h 1833575"/>
              <a:gd name="connsiteX46" fmla="*/ 1395681 w 3235528"/>
              <a:gd name="connsiteY46" fmla="*/ 1747838 h 1833575"/>
              <a:gd name="connsiteX47" fmla="*/ 1057543 w 3235528"/>
              <a:gd name="connsiteY47" fmla="*/ 1824038 h 1833575"/>
              <a:gd name="connsiteX48" fmla="*/ 781318 w 3235528"/>
              <a:gd name="connsiteY48" fmla="*/ 1828800 h 1833575"/>
              <a:gd name="connsiteX49" fmla="*/ 600343 w 3235528"/>
              <a:gd name="connsiteY49" fmla="*/ 1790700 h 1833575"/>
              <a:gd name="connsiteX50" fmla="*/ 519381 w 3235528"/>
              <a:gd name="connsiteY50" fmla="*/ 1762125 h 1833575"/>
              <a:gd name="connsiteX0" fmla="*/ 2900631 w 3235528"/>
              <a:gd name="connsiteY0" fmla="*/ 0 h 1833575"/>
              <a:gd name="connsiteX1" fmla="*/ 3043506 w 3235528"/>
              <a:gd name="connsiteY1" fmla="*/ 90488 h 1833575"/>
              <a:gd name="connsiteX2" fmla="*/ 3167331 w 3235528"/>
              <a:gd name="connsiteY2" fmla="*/ 219075 h 1833575"/>
              <a:gd name="connsiteX3" fmla="*/ 3234006 w 3235528"/>
              <a:gd name="connsiteY3" fmla="*/ 385763 h 1833575"/>
              <a:gd name="connsiteX4" fmla="*/ 3205431 w 3235528"/>
              <a:gd name="connsiteY4" fmla="*/ 514350 h 1833575"/>
              <a:gd name="connsiteX5" fmla="*/ 3110181 w 3235528"/>
              <a:gd name="connsiteY5" fmla="*/ 619125 h 1833575"/>
              <a:gd name="connsiteX6" fmla="*/ 2891106 w 3235528"/>
              <a:gd name="connsiteY6" fmla="*/ 685800 h 1833575"/>
              <a:gd name="connsiteX7" fmla="*/ 2652981 w 3235528"/>
              <a:gd name="connsiteY7" fmla="*/ 704850 h 1833575"/>
              <a:gd name="connsiteX8" fmla="*/ 2319606 w 3235528"/>
              <a:gd name="connsiteY8" fmla="*/ 700088 h 1833575"/>
              <a:gd name="connsiteX9" fmla="*/ 2095768 w 3235528"/>
              <a:gd name="connsiteY9" fmla="*/ 700088 h 1833575"/>
              <a:gd name="connsiteX10" fmla="*/ 1938606 w 3235528"/>
              <a:gd name="connsiteY10" fmla="*/ 757238 h 1833575"/>
              <a:gd name="connsiteX11" fmla="*/ 1786206 w 3235528"/>
              <a:gd name="connsiteY11" fmla="*/ 862013 h 1833575"/>
              <a:gd name="connsiteX12" fmla="*/ 1638568 w 3235528"/>
              <a:gd name="connsiteY12" fmla="*/ 914400 h 1833575"/>
              <a:gd name="connsiteX13" fmla="*/ 1419493 w 3235528"/>
              <a:gd name="connsiteY13" fmla="*/ 919163 h 1833575"/>
              <a:gd name="connsiteX14" fmla="*/ 1186131 w 3235528"/>
              <a:gd name="connsiteY14" fmla="*/ 842963 h 1833575"/>
              <a:gd name="connsiteX15" fmla="*/ 900381 w 3235528"/>
              <a:gd name="connsiteY15" fmla="*/ 733425 h 1833575"/>
              <a:gd name="connsiteX16" fmla="*/ 605106 w 3235528"/>
              <a:gd name="connsiteY16" fmla="*/ 614363 h 1833575"/>
              <a:gd name="connsiteX17" fmla="*/ 343168 w 3235528"/>
              <a:gd name="connsiteY17" fmla="*/ 552450 h 1833575"/>
              <a:gd name="connsiteX18" fmla="*/ 162193 w 3235528"/>
              <a:gd name="connsiteY18" fmla="*/ 547688 h 1833575"/>
              <a:gd name="connsiteX19" fmla="*/ 38368 w 3235528"/>
              <a:gd name="connsiteY19" fmla="*/ 619125 h 1833575"/>
              <a:gd name="connsiteX20" fmla="*/ 268 w 3235528"/>
              <a:gd name="connsiteY20" fmla="*/ 757238 h 1833575"/>
              <a:gd name="connsiteX21" fmla="*/ 52656 w 3235528"/>
              <a:gd name="connsiteY21" fmla="*/ 871538 h 1833575"/>
              <a:gd name="connsiteX22" fmla="*/ 162193 w 3235528"/>
              <a:gd name="connsiteY22" fmla="*/ 976313 h 1833575"/>
              <a:gd name="connsiteX23" fmla="*/ 414606 w 3235528"/>
              <a:gd name="connsiteY23" fmla="*/ 1076325 h 1833575"/>
              <a:gd name="connsiteX24" fmla="*/ 695593 w 3235528"/>
              <a:gd name="connsiteY24" fmla="*/ 1100138 h 1833575"/>
              <a:gd name="connsiteX25" fmla="*/ 971818 w 3235528"/>
              <a:gd name="connsiteY25" fmla="*/ 1066800 h 1833575"/>
              <a:gd name="connsiteX26" fmla="*/ 1190893 w 3235528"/>
              <a:gd name="connsiteY26" fmla="*/ 1047750 h 1833575"/>
              <a:gd name="connsiteX27" fmla="*/ 1309956 w 3235528"/>
              <a:gd name="connsiteY27" fmla="*/ 1076325 h 1833575"/>
              <a:gd name="connsiteX28" fmla="*/ 1295668 w 3235528"/>
              <a:gd name="connsiteY28" fmla="*/ 1152525 h 1833575"/>
              <a:gd name="connsiteX29" fmla="*/ 1190893 w 3235528"/>
              <a:gd name="connsiteY29" fmla="*/ 1266825 h 1833575"/>
              <a:gd name="connsiteX30" fmla="*/ 1157556 w 3235528"/>
              <a:gd name="connsiteY30" fmla="*/ 1404938 h 1833575"/>
              <a:gd name="connsiteX31" fmla="*/ 1238518 w 3235528"/>
              <a:gd name="connsiteY31" fmla="*/ 1514475 h 1833575"/>
              <a:gd name="connsiteX32" fmla="*/ 1386156 w 3235528"/>
              <a:gd name="connsiteY32" fmla="*/ 1552575 h 1833575"/>
              <a:gd name="connsiteX33" fmla="*/ 1638568 w 3235528"/>
              <a:gd name="connsiteY33" fmla="*/ 1452563 h 1833575"/>
              <a:gd name="connsiteX34" fmla="*/ 1790968 w 3235528"/>
              <a:gd name="connsiteY34" fmla="*/ 1333500 h 1833575"/>
              <a:gd name="connsiteX35" fmla="*/ 2048143 w 3235528"/>
              <a:gd name="connsiteY35" fmla="*/ 1195388 h 1833575"/>
              <a:gd name="connsiteX36" fmla="*/ 2391043 w 3235528"/>
              <a:gd name="connsiteY36" fmla="*/ 1147763 h 1833575"/>
              <a:gd name="connsiteX37" fmla="*/ 2681556 w 3235528"/>
              <a:gd name="connsiteY37" fmla="*/ 1233488 h 1833575"/>
              <a:gd name="connsiteX38" fmla="*/ 2872056 w 3235528"/>
              <a:gd name="connsiteY38" fmla="*/ 1414463 h 1833575"/>
              <a:gd name="connsiteX39" fmla="*/ 2938731 w 3235528"/>
              <a:gd name="connsiteY39" fmla="*/ 1595438 h 1833575"/>
              <a:gd name="connsiteX40" fmla="*/ 2853006 w 3235528"/>
              <a:gd name="connsiteY40" fmla="*/ 1666875 h 1833575"/>
              <a:gd name="connsiteX41" fmla="*/ 2610118 w 3235528"/>
              <a:gd name="connsiteY41" fmla="*/ 1604963 h 1833575"/>
              <a:gd name="connsiteX42" fmla="*/ 2481531 w 3235528"/>
              <a:gd name="connsiteY42" fmla="*/ 1519238 h 1833575"/>
              <a:gd name="connsiteX43" fmla="*/ 2210068 w 3235528"/>
              <a:gd name="connsiteY43" fmla="*/ 1471613 h 1833575"/>
              <a:gd name="connsiteX44" fmla="*/ 1948131 w 3235528"/>
              <a:gd name="connsiteY44" fmla="*/ 1543050 h 1833575"/>
              <a:gd name="connsiteX45" fmla="*/ 1657618 w 3235528"/>
              <a:gd name="connsiteY45" fmla="*/ 1647825 h 1833575"/>
              <a:gd name="connsiteX46" fmla="*/ 1395681 w 3235528"/>
              <a:gd name="connsiteY46" fmla="*/ 1747838 h 1833575"/>
              <a:gd name="connsiteX47" fmla="*/ 1057543 w 3235528"/>
              <a:gd name="connsiteY47" fmla="*/ 1824038 h 1833575"/>
              <a:gd name="connsiteX48" fmla="*/ 781318 w 3235528"/>
              <a:gd name="connsiteY48" fmla="*/ 1828800 h 1833575"/>
              <a:gd name="connsiteX49" fmla="*/ 600343 w 3235528"/>
              <a:gd name="connsiteY49" fmla="*/ 1790700 h 1833575"/>
              <a:gd name="connsiteX50" fmla="*/ 519381 w 3235528"/>
              <a:gd name="connsiteY50" fmla="*/ 1762125 h 1833575"/>
              <a:gd name="connsiteX0" fmla="*/ 2900631 w 3235528"/>
              <a:gd name="connsiteY0" fmla="*/ 0 h 1833575"/>
              <a:gd name="connsiteX1" fmla="*/ 3043506 w 3235528"/>
              <a:gd name="connsiteY1" fmla="*/ 90488 h 1833575"/>
              <a:gd name="connsiteX2" fmla="*/ 3167331 w 3235528"/>
              <a:gd name="connsiteY2" fmla="*/ 219075 h 1833575"/>
              <a:gd name="connsiteX3" fmla="*/ 3234006 w 3235528"/>
              <a:gd name="connsiteY3" fmla="*/ 385763 h 1833575"/>
              <a:gd name="connsiteX4" fmla="*/ 3205431 w 3235528"/>
              <a:gd name="connsiteY4" fmla="*/ 514350 h 1833575"/>
              <a:gd name="connsiteX5" fmla="*/ 3110181 w 3235528"/>
              <a:gd name="connsiteY5" fmla="*/ 619125 h 1833575"/>
              <a:gd name="connsiteX6" fmla="*/ 2891106 w 3235528"/>
              <a:gd name="connsiteY6" fmla="*/ 685800 h 1833575"/>
              <a:gd name="connsiteX7" fmla="*/ 2652981 w 3235528"/>
              <a:gd name="connsiteY7" fmla="*/ 704850 h 1833575"/>
              <a:gd name="connsiteX8" fmla="*/ 2319606 w 3235528"/>
              <a:gd name="connsiteY8" fmla="*/ 700088 h 1833575"/>
              <a:gd name="connsiteX9" fmla="*/ 2095768 w 3235528"/>
              <a:gd name="connsiteY9" fmla="*/ 700088 h 1833575"/>
              <a:gd name="connsiteX10" fmla="*/ 1938606 w 3235528"/>
              <a:gd name="connsiteY10" fmla="*/ 757238 h 1833575"/>
              <a:gd name="connsiteX11" fmla="*/ 1786206 w 3235528"/>
              <a:gd name="connsiteY11" fmla="*/ 862013 h 1833575"/>
              <a:gd name="connsiteX12" fmla="*/ 1638568 w 3235528"/>
              <a:gd name="connsiteY12" fmla="*/ 914400 h 1833575"/>
              <a:gd name="connsiteX13" fmla="*/ 1419493 w 3235528"/>
              <a:gd name="connsiteY13" fmla="*/ 919163 h 1833575"/>
              <a:gd name="connsiteX14" fmla="*/ 1186131 w 3235528"/>
              <a:gd name="connsiteY14" fmla="*/ 842963 h 1833575"/>
              <a:gd name="connsiteX15" fmla="*/ 900381 w 3235528"/>
              <a:gd name="connsiteY15" fmla="*/ 733425 h 1833575"/>
              <a:gd name="connsiteX16" fmla="*/ 605106 w 3235528"/>
              <a:gd name="connsiteY16" fmla="*/ 614363 h 1833575"/>
              <a:gd name="connsiteX17" fmla="*/ 343168 w 3235528"/>
              <a:gd name="connsiteY17" fmla="*/ 552450 h 1833575"/>
              <a:gd name="connsiteX18" fmla="*/ 162193 w 3235528"/>
              <a:gd name="connsiteY18" fmla="*/ 547688 h 1833575"/>
              <a:gd name="connsiteX19" fmla="*/ 38368 w 3235528"/>
              <a:gd name="connsiteY19" fmla="*/ 619125 h 1833575"/>
              <a:gd name="connsiteX20" fmla="*/ 268 w 3235528"/>
              <a:gd name="connsiteY20" fmla="*/ 757238 h 1833575"/>
              <a:gd name="connsiteX21" fmla="*/ 52656 w 3235528"/>
              <a:gd name="connsiteY21" fmla="*/ 871538 h 1833575"/>
              <a:gd name="connsiteX22" fmla="*/ 162193 w 3235528"/>
              <a:gd name="connsiteY22" fmla="*/ 976313 h 1833575"/>
              <a:gd name="connsiteX23" fmla="*/ 414606 w 3235528"/>
              <a:gd name="connsiteY23" fmla="*/ 1076325 h 1833575"/>
              <a:gd name="connsiteX24" fmla="*/ 695593 w 3235528"/>
              <a:gd name="connsiteY24" fmla="*/ 1100138 h 1833575"/>
              <a:gd name="connsiteX25" fmla="*/ 971818 w 3235528"/>
              <a:gd name="connsiteY25" fmla="*/ 1066800 h 1833575"/>
              <a:gd name="connsiteX26" fmla="*/ 1190893 w 3235528"/>
              <a:gd name="connsiteY26" fmla="*/ 1047750 h 1833575"/>
              <a:gd name="connsiteX27" fmla="*/ 1309956 w 3235528"/>
              <a:gd name="connsiteY27" fmla="*/ 1076325 h 1833575"/>
              <a:gd name="connsiteX28" fmla="*/ 1295668 w 3235528"/>
              <a:gd name="connsiteY28" fmla="*/ 1152525 h 1833575"/>
              <a:gd name="connsiteX29" fmla="*/ 1190893 w 3235528"/>
              <a:gd name="connsiteY29" fmla="*/ 1266825 h 1833575"/>
              <a:gd name="connsiteX30" fmla="*/ 1157556 w 3235528"/>
              <a:gd name="connsiteY30" fmla="*/ 1404938 h 1833575"/>
              <a:gd name="connsiteX31" fmla="*/ 1238518 w 3235528"/>
              <a:gd name="connsiteY31" fmla="*/ 1514475 h 1833575"/>
              <a:gd name="connsiteX32" fmla="*/ 1433781 w 3235528"/>
              <a:gd name="connsiteY32" fmla="*/ 1552575 h 1833575"/>
              <a:gd name="connsiteX33" fmla="*/ 1638568 w 3235528"/>
              <a:gd name="connsiteY33" fmla="*/ 1452563 h 1833575"/>
              <a:gd name="connsiteX34" fmla="*/ 1790968 w 3235528"/>
              <a:gd name="connsiteY34" fmla="*/ 1333500 h 1833575"/>
              <a:gd name="connsiteX35" fmla="*/ 2048143 w 3235528"/>
              <a:gd name="connsiteY35" fmla="*/ 1195388 h 1833575"/>
              <a:gd name="connsiteX36" fmla="*/ 2391043 w 3235528"/>
              <a:gd name="connsiteY36" fmla="*/ 1147763 h 1833575"/>
              <a:gd name="connsiteX37" fmla="*/ 2681556 w 3235528"/>
              <a:gd name="connsiteY37" fmla="*/ 1233488 h 1833575"/>
              <a:gd name="connsiteX38" fmla="*/ 2872056 w 3235528"/>
              <a:gd name="connsiteY38" fmla="*/ 1414463 h 1833575"/>
              <a:gd name="connsiteX39" fmla="*/ 2938731 w 3235528"/>
              <a:gd name="connsiteY39" fmla="*/ 1595438 h 1833575"/>
              <a:gd name="connsiteX40" fmla="*/ 2853006 w 3235528"/>
              <a:gd name="connsiteY40" fmla="*/ 1666875 h 1833575"/>
              <a:gd name="connsiteX41" fmla="*/ 2610118 w 3235528"/>
              <a:gd name="connsiteY41" fmla="*/ 1604963 h 1833575"/>
              <a:gd name="connsiteX42" fmla="*/ 2481531 w 3235528"/>
              <a:gd name="connsiteY42" fmla="*/ 1519238 h 1833575"/>
              <a:gd name="connsiteX43" fmla="*/ 2210068 w 3235528"/>
              <a:gd name="connsiteY43" fmla="*/ 1471613 h 1833575"/>
              <a:gd name="connsiteX44" fmla="*/ 1948131 w 3235528"/>
              <a:gd name="connsiteY44" fmla="*/ 1543050 h 1833575"/>
              <a:gd name="connsiteX45" fmla="*/ 1657618 w 3235528"/>
              <a:gd name="connsiteY45" fmla="*/ 1647825 h 1833575"/>
              <a:gd name="connsiteX46" fmla="*/ 1395681 w 3235528"/>
              <a:gd name="connsiteY46" fmla="*/ 1747838 h 1833575"/>
              <a:gd name="connsiteX47" fmla="*/ 1057543 w 3235528"/>
              <a:gd name="connsiteY47" fmla="*/ 1824038 h 1833575"/>
              <a:gd name="connsiteX48" fmla="*/ 781318 w 3235528"/>
              <a:gd name="connsiteY48" fmla="*/ 1828800 h 1833575"/>
              <a:gd name="connsiteX49" fmla="*/ 600343 w 3235528"/>
              <a:gd name="connsiteY49" fmla="*/ 1790700 h 1833575"/>
              <a:gd name="connsiteX50" fmla="*/ 519381 w 3235528"/>
              <a:gd name="connsiteY50" fmla="*/ 1762125 h 1833575"/>
              <a:gd name="connsiteX0" fmla="*/ 2900631 w 3235528"/>
              <a:gd name="connsiteY0" fmla="*/ 0 h 1833575"/>
              <a:gd name="connsiteX1" fmla="*/ 3043506 w 3235528"/>
              <a:gd name="connsiteY1" fmla="*/ 90488 h 1833575"/>
              <a:gd name="connsiteX2" fmla="*/ 3167331 w 3235528"/>
              <a:gd name="connsiteY2" fmla="*/ 219075 h 1833575"/>
              <a:gd name="connsiteX3" fmla="*/ 3234006 w 3235528"/>
              <a:gd name="connsiteY3" fmla="*/ 385763 h 1833575"/>
              <a:gd name="connsiteX4" fmla="*/ 3205431 w 3235528"/>
              <a:gd name="connsiteY4" fmla="*/ 514350 h 1833575"/>
              <a:gd name="connsiteX5" fmla="*/ 3110181 w 3235528"/>
              <a:gd name="connsiteY5" fmla="*/ 619125 h 1833575"/>
              <a:gd name="connsiteX6" fmla="*/ 2891106 w 3235528"/>
              <a:gd name="connsiteY6" fmla="*/ 685800 h 1833575"/>
              <a:gd name="connsiteX7" fmla="*/ 2652981 w 3235528"/>
              <a:gd name="connsiteY7" fmla="*/ 704850 h 1833575"/>
              <a:gd name="connsiteX8" fmla="*/ 2319606 w 3235528"/>
              <a:gd name="connsiteY8" fmla="*/ 700088 h 1833575"/>
              <a:gd name="connsiteX9" fmla="*/ 2095768 w 3235528"/>
              <a:gd name="connsiteY9" fmla="*/ 700088 h 1833575"/>
              <a:gd name="connsiteX10" fmla="*/ 1938606 w 3235528"/>
              <a:gd name="connsiteY10" fmla="*/ 757238 h 1833575"/>
              <a:gd name="connsiteX11" fmla="*/ 1786206 w 3235528"/>
              <a:gd name="connsiteY11" fmla="*/ 862013 h 1833575"/>
              <a:gd name="connsiteX12" fmla="*/ 1638568 w 3235528"/>
              <a:gd name="connsiteY12" fmla="*/ 914400 h 1833575"/>
              <a:gd name="connsiteX13" fmla="*/ 1419493 w 3235528"/>
              <a:gd name="connsiteY13" fmla="*/ 919163 h 1833575"/>
              <a:gd name="connsiteX14" fmla="*/ 1186131 w 3235528"/>
              <a:gd name="connsiteY14" fmla="*/ 842963 h 1833575"/>
              <a:gd name="connsiteX15" fmla="*/ 900381 w 3235528"/>
              <a:gd name="connsiteY15" fmla="*/ 733425 h 1833575"/>
              <a:gd name="connsiteX16" fmla="*/ 605106 w 3235528"/>
              <a:gd name="connsiteY16" fmla="*/ 614363 h 1833575"/>
              <a:gd name="connsiteX17" fmla="*/ 343168 w 3235528"/>
              <a:gd name="connsiteY17" fmla="*/ 552450 h 1833575"/>
              <a:gd name="connsiteX18" fmla="*/ 162193 w 3235528"/>
              <a:gd name="connsiteY18" fmla="*/ 547688 h 1833575"/>
              <a:gd name="connsiteX19" fmla="*/ 38368 w 3235528"/>
              <a:gd name="connsiteY19" fmla="*/ 619125 h 1833575"/>
              <a:gd name="connsiteX20" fmla="*/ 268 w 3235528"/>
              <a:gd name="connsiteY20" fmla="*/ 757238 h 1833575"/>
              <a:gd name="connsiteX21" fmla="*/ 52656 w 3235528"/>
              <a:gd name="connsiteY21" fmla="*/ 871538 h 1833575"/>
              <a:gd name="connsiteX22" fmla="*/ 162193 w 3235528"/>
              <a:gd name="connsiteY22" fmla="*/ 976313 h 1833575"/>
              <a:gd name="connsiteX23" fmla="*/ 414606 w 3235528"/>
              <a:gd name="connsiteY23" fmla="*/ 1076325 h 1833575"/>
              <a:gd name="connsiteX24" fmla="*/ 695593 w 3235528"/>
              <a:gd name="connsiteY24" fmla="*/ 1100138 h 1833575"/>
              <a:gd name="connsiteX25" fmla="*/ 971818 w 3235528"/>
              <a:gd name="connsiteY25" fmla="*/ 1066800 h 1833575"/>
              <a:gd name="connsiteX26" fmla="*/ 1190893 w 3235528"/>
              <a:gd name="connsiteY26" fmla="*/ 1047750 h 1833575"/>
              <a:gd name="connsiteX27" fmla="*/ 1309956 w 3235528"/>
              <a:gd name="connsiteY27" fmla="*/ 1076325 h 1833575"/>
              <a:gd name="connsiteX28" fmla="*/ 1295668 w 3235528"/>
              <a:gd name="connsiteY28" fmla="*/ 1152525 h 1833575"/>
              <a:gd name="connsiteX29" fmla="*/ 1190893 w 3235528"/>
              <a:gd name="connsiteY29" fmla="*/ 1266825 h 1833575"/>
              <a:gd name="connsiteX30" fmla="*/ 1157556 w 3235528"/>
              <a:gd name="connsiteY30" fmla="*/ 1404938 h 1833575"/>
              <a:gd name="connsiteX31" fmla="*/ 1238518 w 3235528"/>
              <a:gd name="connsiteY31" fmla="*/ 1514475 h 1833575"/>
              <a:gd name="connsiteX32" fmla="*/ 1433781 w 3235528"/>
              <a:gd name="connsiteY32" fmla="*/ 1552575 h 1833575"/>
              <a:gd name="connsiteX33" fmla="*/ 1633806 w 3235528"/>
              <a:gd name="connsiteY33" fmla="*/ 1447800 h 1833575"/>
              <a:gd name="connsiteX34" fmla="*/ 1790968 w 3235528"/>
              <a:gd name="connsiteY34" fmla="*/ 1333500 h 1833575"/>
              <a:gd name="connsiteX35" fmla="*/ 2048143 w 3235528"/>
              <a:gd name="connsiteY35" fmla="*/ 1195388 h 1833575"/>
              <a:gd name="connsiteX36" fmla="*/ 2391043 w 3235528"/>
              <a:gd name="connsiteY36" fmla="*/ 1147763 h 1833575"/>
              <a:gd name="connsiteX37" fmla="*/ 2681556 w 3235528"/>
              <a:gd name="connsiteY37" fmla="*/ 1233488 h 1833575"/>
              <a:gd name="connsiteX38" fmla="*/ 2872056 w 3235528"/>
              <a:gd name="connsiteY38" fmla="*/ 1414463 h 1833575"/>
              <a:gd name="connsiteX39" fmla="*/ 2938731 w 3235528"/>
              <a:gd name="connsiteY39" fmla="*/ 1595438 h 1833575"/>
              <a:gd name="connsiteX40" fmla="*/ 2853006 w 3235528"/>
              <a:gd name="connsiteY40" fmla="*/ 1666875 h 1833575"/>
              <a:gd name="connsiteX41" fmla="*/ 2610118 w 3235528"/>
              <a:gd name="connsiteY41" fmla="*/ 1604963 h 1833575"/>
              <a:gd name="connsiteX42" fmla="*/ 2481531 w 3235528"/>
              <a:gd name="connsiteY42" fmla="*/ 1519238 h 1833575"/>
              <a:gd name="connsiteX43" fmla="*/ 2210068 w 3235528"/>
              <a:gd name="connsiteY43" fmla="*/ 1471613 h 1833575"/>
              <a:gd name="connsiteX44" fmla="*/ 1948131 w 3235528"/>
              <a:gd name="connsiteY44" fmla="*/ 1543050 h 1833575"/>
              <a:gd name="connsiteX45" fmla="*/ 1657618 w 3235528"/>
              <a:gd name="connsiteY45" fmla="*/ 1647825 h 1833575"/>
              <a:gd name="connsiteX46" fmla="*/ 1395681 w 3235528"/>
              <a:gd name="connsiteY46" fmla="*/ 1747838 h 1833575"/>
              <a:gd name="connsiteX47" fmla="*/ 1057543 w 3235528"/>
              <a:gd name="connsiteY47" fmla="*/ 1824038 h 1833575"/>
              <a:gd name="connsiteX48" fmla="*/ 781318 w 3235528"/>
              <a:gd name="connsiteY48" fmla="*/ 1828800 h 1833575"/>
              <a:gd name="connsiteX49" fmla="*/ 600343 w 3235528"/>
              <a:gd name="connsiteY49" fmla="*/ 1790700 h 1833575"/>
              <a:gd name="connsiteX50" fmla="*/ 519381 w 3235528"/>
              <a:gd name="connsiteY50" fmla="*/ 1762125 h 1833575"/>
              <a:gd name="connsiteX0" fmla="*/ 2900631 w 3235528"/>
              <a:gd name="connsiteY0" fmla="*/ 0 h 1833575"/>
              <a:gd name="connsiteX1" fmla="*/ 3043506 w 3235528"/>
              <a:gd name="connsiteY1" fmla="*/ 90488 h 1833575"/>
              <a:gd name="connsiteX2" fmla="*/ 3167331 w 3235528"/>
              <a:gd name="connsiteY2" fmla="*/ 219075 h 1833575"/>
              <a:gd name="connsiteX3" fmla="*/ 3234006 w 3235528"/>
              <a:gd name="connsiteY3" fmla="*/ 385763 h 1833575"/>
              <a:gd name="connsiteX4" fmla="*/ 3205431 w 3235528"/>
              <a:gd name="connsiteY4" fmla="*/ 514350 h 1833575"/>
              <a:gd name="connsiteX5" fmla="*/ 3110181 w 3235528"/>
              <a:gd name="connsiteY5" fmla="*/ 619125 h 1833575"/>
              <a:gd name="connsiteX6" fmla="*/ 2891106 w 3235528"/>
              <a:gd name="connsiteY6" fmla="*/ 685800 h 1833575"/>
              <a:gd name="connsiteX7" fmla="*/ 2652981 w 3235528"/>
              <a:gd name="connsiteY7" fmla="*/ 704850 h 1833575"/>
              <a:gd name="connsiteX8" fmla="*/ 2319606 w 3235528"/>
              <a:gd name="connsiteY8" fmla="*/ 700088 h 1833575"/>
              <a:gd name="connsiteX9" fmla="*/ 2095768 w 3235528"/>
              <a:gd name="connsiteY9" fmla="*/ 700088 h 1833575"/>
              <a:gd name="connsiteX10" fmla="*/ 1938606 w 3235528"/>
              <a:gd name="connsiteY10" fmla="*/ 757238 h 1833575"/>
              <a:gd name="connsiteX11" fmla="*/ 1786206 w 3235528"/>
              <a:gd name="connsiteY11" fmla="*/ 862013 h 1833575"/>
              <a:gd name="connsiteX12" fmla="*/ 1638568 w 3235528"/>
              <a:gd name="connsiteY12" fmla="*/ 914400 h 1833575"/>
              <a:gd name="connsiteX13" fmla="*/ 1419493 w 3235528"/>
              <a:gd name="connsiteY13" fmla="*/ 919163 h 1833575"/>
              <a:gd name="connsiteX14" fmla="*/ 1186131 w 3235528"/>
              <a:gd name="connsiteY14" fmla="*/ 842963 h 1833575"/>
              <a:gd name="connsiteX15" fmla="*/ 900381 w 3235528"/>
              <a:gd name="connsiteY15" fmla="*/ 733425 h 1833575"/>
              <a:gd name="connsiteX16" fmla="*/ 605106 w 3235528"/>
              <a:gd name="connsiteY16" fmla="*/ 614363 h 1833575"/>
              <a:gd name="connsiteX17" fmla="*/ 343168 w 3235528"/>
              <a:gd name="connsiteY17" fmla="*/ 552450 h 1833575"/>
              <a:gd name="connsiteX18" fmla="*/ 162193 w 3235528"/>
              <a:gd name="connsiteY18" fmla="*/ 547688 h 1833575"/>
              <a:gd name="connsiteX19" fmla="*/ 38368 w 3235528"/>
              <a:gd name="connsiteY19" fmla="*/ 619125 h 1833575"/>
              <a:gd name="connsiteX20" fmla="*/ 268 w 3235528"/>
              <a:gd name="connsiteY20" fmla="*/ 757238 h 1833575"/>
              <a:gd name="connsiteX21" fmla="*/ 52656 w 3235528"/>
              <a:gd name="connsiteY21" fmla="*/ 871538 h 1833575"/>
              <a:gd name="connsiteX22" fmla="*/ 162193 w 3235528"/>
              <a:gd name="connsiteY22" fmla="*/ 976313 h 1833575"/>
              <a:gd name="connsiteX23" fmla="*/ 414606 w 3235528"/>
              <a:gd name="connsiteY23" fmla="*/ 1076325 h 1833575"/>
              <a:gd name="connsiteX24" fmla="*/ 695593 w 3235528"/>
              <a:gd name="connsiteY24" fmla="*/ 1100138 h 1833575"/>
              <a:gd name="connsiteX25" fmla="*/ 971818 w 3235528"/>
              <a:gd name="connsiteY25" fmla="*/ 1066800 h 1833575"/>
              <a:gd name="connsiteX26" fmla="*/ 1190893 w 3235528"/>
              <a:gd name="connsiteY26" fmla="*/ 1047750 h 1833575"/>
              <a:gd name="connsiteX27" fmla="*/ 1309956 w 3235528"/>
              <a:gd name="connsiteY27" fmla="*/ 1076325 h 1833575"/>
              <a:gd name="connsiteX28" fmla="*/ 1295668 w 3235528"/>
              <a:gd name="connsiteY28" fmla="*/ 1152525 h 1833575"/>
              <a:gd name="connsiteX29" fmla="*/ 1190893 w 3235528"/>
              <a:gd name="connsiteY29" fmla="*/ 1266825 h 1833575"/>
              <a:gd name="connsiteX30" fmla="*/ 1157556 w 3235528"/>
              <a:gd name="connsiteY30" fmla="*/ 1404938 h 1833575"/>
              <a:gd name="connsiteX31" fmla="*/ 1238518 w 3235528"/>
              <a:gd name="connsiteY31" fmla="*/ 1514475 h 1833575"/>
              <a:gd name="connsiteX32" fmla="*/ 1433781 w 3235528"/>
              <a:gd name="connsiteY32" fmla="*/ 1552575 h 1833575"/>
              <a:gd name="connsiteX33" fmla="*/ 1633806 w 3235528"/>
              <a:gd name="connsiteY33" fmla="*/ 1447800 h 1833575"/>
              <a:gd name="connsiteX34" fmla="*/ 1790968 w 3235528"/>
              <a:gd name="connsiteY34" fmla="*/ 1333500 h 1833575"/>
              <a:gd name="connsiteX35" fmla="*/ 2048143 w 3235528"/>
              <a:gd name="connsiteY35" fmla="*/ 1195388 h 1833575"/>
              <a:gd name="connsiteX36" fmla="*/ 2391043 w 3235528"/>
              <a:gd name="connsiteY36" fmla="*/ 1147763 h 1833575"/>
              <a:gd name="connsiteX37" fmla="*/ 2681556 w 3235528"/>
              <a:gd name="connsiteY37" fmla="*/ 1233488 h 1833575"/>
              <a:gd name="connsiteX38" fmla="*/ 2872056 w 3235528"/>
              <a:gd name="connsiteY38" fmla="*/ 1414463 h 1833575"/>
              <a:gd name="connsiteX39" fmla="*/ 2938731 w 3235528"/>
              <a:gd name="connsiteY39" fmla="*/ 1595438 h 1833575"/>
              <a:gd name="connsiteX40" fmla="*/ 2853006 w 3235528"/>
              <a:gd name="connsiteY40" fmla="*/ 1666875 h 1833575"/>
              <a:gd name="connsiteX41" fmla="*/ 2624406 w 3235528"/>
              <a:gd name="connsiteY41" fmla="*/ 1604963 h 1833575"/>
              <a:gd name="connsiteX42" fmla="*/ 2481531 w 3235528"/>
              <a:gd name="connsiteY42" fmla="*/ 1519238 h 1833575"/>
              <a:gd name="connsiteX43" fmla="*/ 2210068 w 3235528"/>
              <a:gd name="connsiteY43" fmla="*/ 1471613 h 1833575"/>
              <a:gd name="connsiteX44" fmla="*/ 1948131 w 3235528"/>
              <a:gd name="connsiteY44" fmla="*/ 1543050 h 1833575"/>
              <a:gd name="connsiteX45" fmla="*/ 1657618 w 3235528"/>
              <a:gd name="connsiteY45" fmla="*/ 1647825 h 1833575"/>
              <a:gd name="connsiteX46" fmla="*/ 1395681 w 3235528"/>
              <a:gd name="connsiteY46" fmla="*/ 1747838 h 1833575"/>
              <a:gd name="connsiteX47" fmla="*/ 1057543 w 3235528"/>
              <a:gd name="connsiteY47" fmla="*/ 1824038 h 1833575"/>
              <a:gd name="connsiteX48" fmla="*/ 781318 w 3235528"/>
              <a:gd name="connsiteY48" fmla="*/ 1828800 h 1833575"/>
              <a:gd name="connsiteX49" fmla="*/ 600343 w 3235528"/>
              <a:gd name="connsiteY49" fmla="*/ 1790700 h 1833575"/>
              <a:gd name="connsiteX50" fmla="*/ 519381 w 3235528"/>
              <a:gd name="connsiteY50" fmla="*/ 1762125 h 1833575"/>
              <a:gd name="connsiteX0" fmla="*/ 2900631 w 3235528"/>
              <a:gd name="connsiteY0" fmla="*/ 0 h 1833575"/>
              <a:gd name="connsiteX1" fmla="*/ 3043506 w 3235528"/>
              <a:gd name="connsiteY1" fmla="*/ 90488 h 1833575"/>
              <a:gd name="connsiteX2" fmla="*/ 3167331 w 3235528"/>
              <a:gd name="connsiteY2" fmla="*/ 219075 h 1833575"/>
              <a:gd name="connsiteX3" fmla="*/ 3234006 w 3235528"/>
              <a:gd name="connsiteY3" fmla="*/ 385763 h 1833575"/>
              <a:gd name="connsiteX4" fmla="*/ 3205431 w 3235528"/>
              <a:gd name="connsiteY4" fmla="*/ 514350 h 1833575"/>
              <a:gd name="connsiteX5" fmla="*/ 3110181 w 3235528"/>
              <a:gd name="connsiteY5" fmla="*/ 619125 h 1833575"/>
              <a:gd name="connsiteX6" fmla="*/ 2891106 w 3235528"/>
              <a:gd name="connsiteY6" fmla="*/ 685800 h 1833575"/>
              <a:gd name="connsiteX7" fmla="*/ 2652981 w 3235528"/>
              <a:gd name="connsiteY7" fmla="*/ 704850 h 1833575"/>
              <a:gd name="connsiteX8" fmla="*/ 2319606 w 3235528"/>
              <a:gd name="connsiteY8" fmla="*/ 700088 h 1833575"/>
              <a:gd name="connsiteX9" fmla="*/ 2095768 w 3235528"/>
              <a:gd name="connsiteY9" fmla="*/ 700088 h 1833575"/>
              <a:gd name="connsiteX10" fmla="*/ 1938606 w 3235528"/>
              <a:gd name="connsiteY10" fmla="*/ 757238 h 1833575"/>
              <a:gd name="connsiteX11" fmla="*/ 1786206 w 3235528"/>
              <a:gd name="connsiteY11" fmla="*/ 862013 h 1833575"/>
              <a:gd name="connsiteX12" fmla="*/ 1638568 w 3235528"/>
              <a:gd name="connsiteY12" fmla="*/ 914400 h 1833575"/>
              <a:gd name="connsiteX13" fmla="*/ 1419493 w 3235528"/>
              <a:gd name="connsiteY13" fmla="*/ 919163 h 1833575"/>
              <a:gd name="connsiteX14" fmla="*/ 1186131 w 3235528"/>
              <a:gd name="connsiteY14" fmla="*/ 842963 h 1833575"/>
              <a:gd name="connsiteX15" fmla="*/ 900381 w 3235528"/>
              <a:gd name="connsiteY15" fmla="*/ 733425 h 1833575"/>
              <a:gd name="connsiteX16" fmla="*/ 605106 w 3235528"/>
              <a:gd name="connsiteY16" fmla="*/ 614363 h 1833575"/>
              <a:gd name="connsiteX17" fmla="*/ 343168 w 3235528"/>
              <a:gd name="connsiteY17" fmla="*/ 552450 h 1833575"/>
              <a:gd name="connsiteX18" fmla="*/ 162193 w 3235528"/>
              <a:gd name="connsiteY18" fmla="*/ 547688 h 1833575"/>
              <a:gd name="connsiteX19" fmla="*/ 38368 w 3235528"/>
              <a:gd name="connsiteY19" fmla="*/ 619125 h 1833575"/>
              <a:gd name="connsiteX20" fmla="*/ 268 w 3235528"/>
              <a:gd name="connsiteY20" fmla="*/ 757238 h 1833575"/>
              <a:gd name="connsiteX21" fmla="*/ 52656 w 3235528"/>
              <a:gd name="connsiteY21" fmla="*/ 871538 h 1833575"/>
              <a:gd name="connsiteX22" fmla="*/ 162193 w 3235528"/>
              <a:gd name="connsiteY22" fmla="*/ 976313 h 1833575"/>
              <a:gd name="connsiteX23" fmla="*/ 414606 w 3235528"/>
              <a:gd name="connsiteY23" fmla="*/ 1076325 h 1833575"/>
              <a:gd name="connsiteX24" fmla="*/ 695593 w 3235528"/>
              <a:gd name="connsiteY24" fmla="*/ 1100138 h 1833575"/>
              <a:gd name="connsiteX25" fmla="*/ 971818 w 3235528"/>
              <a:gd name="connsiteY25" fmla="*/ 1066800 h 1833575"/>
              <a:gd name="connsiteX26" fmla="*/ 1190893 w 3235528"/>
              <a:gd name="connsiteY26" fmla="*/ 1047750 h 1833575"/>
              <a:gd name="connsiteX27" fmla="*/ 1309956 w 3235528"/>
              <a:gd name="connsiteY27" fmla="*/ 1076325 h 1833575"/>
              <a:gd name="connsiteX28" fmla="*/ 1295668 w 3235528"/>
              <a:gd name="connsiteY28" fmla="*/ 1152525 h 1833575"/>
              <a:gd name="connsiteX29" fmla="*/ 1190893 w 3235528"/>
              <a:gd name="connsiteY29" fmla="*/ 1266825 h 1833575"/>
              <a:gd name="connsiteX30" fmla="*/ 1157556 w 3235528"/>
              <a:gd name="connsiteY30" fmla="*/ 1404938 h 1833575"/>
              <a:gd name="connsiteX31" fmla="*/ 1238518 w 3235528"/>
              <a:gd name="connsiteY31" fmla="*/ 1514475 h 1833575"/>
              <a:gd name="connsiteX32" fmla="*/ 1433781 w 3235528"/>
              <a:gd name="connsiteY32" fmla="*/ 1552575 h 1833575"/>
              <a:gd name="connsiteX33" fmla="*/ 1633806 w 3235528"/>
              <a:gd name="connsiteY33" fmla="*/ 1447800 h 1833575"/>
              <a:gd name="connsiteX34" fmla="*/ 1790968 w 3235528"/>
              <a:gd name="connsiteY34" fmla="*/ 1333500 h 1833575"/>
              <a:gd name="connsiteX35" fmla="*/ 2048143 w 3235528"/>
              <a:gd name="connsiteY35" fmla="*/ 1195388 h 1833575"/>
              <a:gd name="connsiteX36" fmla="*/ 2391043 w 3235528"/>
              <a:gd name="connsiteY36" fmla="*/ 1147763 h 1833575"/>
              <a:gd name="connsiteX37" fmla="*/ 2681556 w 3235528"/>
              <a:gd name="connsiteY37" fmla="*/ 1233488 h 1833575"/>
              <a:gd name="connsiteX38" fmla="*/ 2872056 w 3235528"/>
              <a:gd name="connsiteY38" fmla="*/ 1414463 h 1833575"/>
              <a:gd name="connsiteX39" fmla="*/ 2938731 w 3235528"/>
              <a:gd name="connsiteY39" fmla="*/ 1595438 h 1833575"/>
              <a:gd name="connsiteX40" fmla="*/ 2853006 w 3235528"/>
              <a:gd name="connsiteY40" fmla="*/ 1666875 h 1833575"/>
              <a:gd name="connsiteX41" fmla="*/ 2624406 w 3235528"/>
              <a:gd name="connsiteY41" fmla="*/ 1604963 h 1833575"/>
              <a:gd name="connsiteX42" fmla="*/ 2481531 w 3235528"/>
              <a:gd name="connsiteY42" fmla="*/ 1519238 h 1833575"/>
              <a:gd name="connsiteX43" fmla="*/ 2210068 w 3235528"/>
              <a:gd name="connsiteY43" fmla="*/ 1476375 h 1833575"/>
              <a:gd name="connsiteX44" fmla="*/ 1948131 w 3235528"/>
              <a:gd name="connsiteY44" fmla="*/ 1543050 h 1833575"/>
              <a:gd name="connsiteX45" fmla="*/ 1657618 w 3235528"/>
              <a:gd name="connsiteY45" fmla="*/ 1647825 h 1833575"/>
              <a:gd name="connsiteX46" fmla="*/ 1395681 w 3235528"/>
              <a:gd name="connsiteY46" fmla="*/ 1747838 h 1833575"/>
              <a:gd name="connsiteX47" fmla="*/ 1057543 w 3235528"/>
              <a:gd name="connsiteY47" fmla="*/ 1824038 h 1833575"/>
              <a:gd name="connsiteX48" fmla="*/ 781318 w 3235528"/>
              <a:gd name="connsiteY48" fmla="*/ 1828800 h 1833575"/>
              <a:gd name="connsiteX49" fmla="*/ 600343 w 3235528"/>
              <a:gd name="connsiteY49" fmla="*/ 1790700 h 1833575"/>
              <a:gd name="connsiteX50" fmla="*/ 519381 w 3235528"/>
              <a:gd name="connsiteY50" fmla="*/ 1762125 h 1833575"/>
              <a:gd name="connsiteX0" fmla="*/ 2900631 w 3235528"/>
              <a:gd name="connsiteY0" fmla="*/ 0 h 1833575"/>
              <a:gd name="connsiteX1" fmla="*/ 3043506 w 3235528"/>
              <a:gd name="connsiteY1" fmla="*/ 90488 h 1833575"/>
              <a:gd name="connsiteX2" fmla="*/ 3167331 w 3235528"/>
              <a:gd name="connsiteY2" fmla="*/ 219075 h 1833575"/>
              <a:gd name="connsiteX3" fmla="*/ 3234006 w 3235528"/>
              <a:gd name="connsiteY3" fmla="*/ 385763 h 1833575"/>
              <a:gd name="connsiteX4" fmla="*/ 3205431 w 3235528"/>
              <a:gd name="connsiteY4" fmla="*/ 514350 h 1833575"/>
              <a:gd name="connsiteX5" fmla="*/ 3110181 w 3235528"/>
              <a:gd name="connsiteY5" fmla="*/ 619125 h 1833575"/>
              <a:gd name="connsiteX6" fmla="*/ 2891106 w 3235528"/>
              <a:gd name="connsiteY6" fmla="*/ 685800 h 1833575"/>
              <a:gd name="connsiteX7" fmla="*/ 2652981 w 3235528"/>
              <a:gd name="connsiteY7" fmla="*/ 704850 h 1833575"/>
              <a:gd name="connsiteX8" fmla="*/ 2319606 w 3235528"/>
              <a:gd name="connsiteY8" fmla="*/ 700088 h 1833575"/>
              <a:gd name="connsiteX9" fmla="*/ 2095768 w 3235528"/>
              <a:gd name="connsiteY9" fmla="*/ 700088 h 1833575"/>
              <a:gd name="connsiteX10" fmla="*/ 1938606 w 3235528"/>
              <a:gd name="connsiteY10" fmla="*/ 757238 h 1833575"/>
              <a:gd name="connsiteX11" fmla="*/ 1786206 w 3235528"/>
              <a:gd name="connsiteY11" fmla="*/ 862013 h 1833575"/>
              <a:gd name="connsiteX12" fmla="*/ 1638568 w 3235528"/>
              <a:gd name="connsiteY12" fmla="*/ 914400 h 1833575"/>
              <a:gd name="connsiteX13" fmla="*/ 1419493 w 3235528"/>
              <a:gd name="connsiteY13" fmla="*/ 919163 h 1833575"/>
              <a:gd name="connsiteX14" fmla="*/ 1186131 w 3235528"/>
              <a:gd name="connsiteY14" fmla="*/ 842963 h 1833575"/>
              <a:gd name="connsiteX15" fmla="*/ 900381 w 3235528"/>
              <a:gd name="connsiteY15" fmla="*/ 733425 h 1833575"/>
              <a:gd name="connsiteX16" fmla="*/ 605106 w 3235528"/>
              <a:gd name="connsiteY16" fmla="*/ 614363 h 1833575"/>
              <a:gd name="connsiteX17" fmla="*/ 343168 w 3235528"/>
              <a:gd name="connsiteY17" fmla="*/ 552450 h 1833575"/>
              <a:gd name="connsiteX18" fmla="*/ 162193 w 3235528"/>
              <a:gd name="connsiteY18" fmla="*/ 547688 h 1833575"/>
              <a:gd name="connsiteX19" fmla="*/ 38368 w 3235528"/>
              <a:gd name="connsiteY19" fmla="*/ 619125 h 1833575"/>
              <a:gd name="connsiteX20" fmla="*/ 268 w 3235528"/>
              <a:gd name="connsiteY20" fmla="*/ 757238 h 1833575"/>
              <a:gd name="connsiteX21" fmla="*/ 52656 w 3235528"/>
              <a:gd name="connsiteY21" fmla="*/ 871538 h 1833575"/>
              <a:gd name="connsiteX22" fmla="*/ 162193 w 3235528"/>
              <a:gd name="connsiteY22" fmla="*/ 976313 h 1833575"/>
              <a:gd name="connsiteX23" fmla="*/ 414606 w 3235528"/>
              <a:gd name="connsiteY23" fmla="*/ 1076325 h 1833575"/>
              <a:gd name="connsiteX24" fmla="*/ 695593 w 3235528"/>
              <a:gd name="connsiteY24" fmla="*/ 1100138 h 1833575"/>
              <a:gd name="connsiteX25" fmla="*/ 971818 w 3235528"/>
              <a:gd name="connsiteY25" fmla="*/ 1066800 h 1833575"/>
              <a:gd name="connsiteX26" fmla="*/ 1190893 w 3235528"/>
              <a:gd name="connsiteY26" fmla="*/ 1047750 h 1833575"/>
              <a:gd name="connsiteX27" fmla="*/ 1309956 w 3235528"/>
              <a:gd name="connsiteY27" fmla="*/ 1076325 h 1833575"/>
              <a:gd name="connsiteX28" fmla="*/ 1295668 w 3235528"/>
              <a:gd name="connsiteY28" fmla="*/ 1152525 h 1833575"/>
              <a:gd name="connsiteX29" fmla="*/ 1190893 w 3235528"/>
              <a:gd name="connsiteY29" fmla="*/ 1266825 h 1833575"/>
              <a:gd name="connsiteX30" fmla="*/ 1157556 w 3235528"/>
              <a:gd name="connsiteY30" fmla="*/ 1404938 h 1833575"/>
              <a:gd name="connsiteX31" fmla="*/ 1238518 w 3235528"/>
              <a:gd name="connsiteY31" fmla="*/ 1514475 h 1833575"/>
              <a:gd name="connsiteX32" fmla="*/ 1433781 w 3235528"/>
              <a:gd name="connsiteY32" fmla="*/ 1552575 h 1833575"/>
              <a:gd name="connsiteX33" fmla="*/ 1633806 w 3235528"/>
              <a:gd name="connsiteY33" fmla="*/ 1447800 h 1833575"/>
              <a:gd name="connsiteX34" fmla="*/ 1790968 w 3235528"/>
              <a:gd name="connsiteY34" fmla="*/ 1333500 h 1833575"/>
              <a:gd name="connsiteX35" fmla="*/ 2048143 w 3235528"/>
              <a:gd name="connsiteY35" fmla="*/ 1195388 h 1833575"/>
              <a:gd name="connsiteX36" fmla="*/ 2391043 w 3235528"/>
              <a:gd name="connsiteY36" fmla="*/ 1147763 h 1833575"/>
              <a:gd name="connsiteX37" fmla="*/ 2681556 w 3235528"/>
              <a:gd name="connsiteY37" fmla="*/ 1233488 h 1833575"/>
              <a:gd name="connsiteX38" fmla="*/ 2872056 w 3235528"/>
              <a:gd name="connsiteY38" fmla="*/ 1414463 h 1833575"/>
              <a:gd name="connsiteX39" fmla="*/ 2938731 w 3235528"/>
              <a:gd name="connsiteY39" fmla="*/ 1595438 h 1833575"/>
              <a:gd name="connsiteX40" fmla="*/ 2853006 w 3235528"/>
              <a:gd name="connsiteY40" fmla="*/ 1666875 h 1833575"/>
              <a:gd name="connsiteX41" fmla="*/ 2624406 w 3235528"/>
              <a:gd name="connsiteY41" fmla="*/ 1604963 h 1833575"/>
              <a:gd name="connsiteX42" fmla="*/ 2467244 w 3235528"/>
              <a:gd name="connsiteY42" fmla="*/ 1519238 h 1833575"/>
              <a:gd name="connsiteX43" fmla="*/ 2210068 w 3235528"/>
              <a:gd name="connsiteY43" fmla="*/ 1476375 h 1833575"/>
              <a:gd name="connsiteX44" fmla="*/ 1948131 w 3235528"/>
              <a:gd name="connsiteY44" fmla="*/ 1543050 h 1833575"/>
              <a:gd name="connsiteX45" fmla="*/ 1657618 w 3235528"/>
              <a:gd name="connsiteY45" fmla="*/ 1647825 h 1833575"/>
              <a:gd name="connsiteX46" fmla="*/ 1395681 w 3235528"/>
              <a:gd name="connsiteY46" fmla="*/ 1747838 h 1833575"/>
              <a:gd name="connsiteX47" fmla="*/ 1057543 w 3235528"/>
              <a:gd name="connsiteY47" fmla="*/ 1824038 h 1833575"/>
              <a:gd name="connsiteX48" fmla="*/ 781318 w 3235528"/>
              <a:gd name="connsiteY48" fmla="*/ 1828800 h 1833575"/>
              <a:gd name="connsiteX49" fmla="*/ 600343 w 3235528"/>
              <a:gd name="connsiteY49" fmla="*/ 1790700 h 1833575"/>
              <a:gd name="connsiteX50" fmla="*/ 519381 w 3235528"/>
              <a:gd name="connsiteY50" fmla="*/ 1762125 h 1833575"/>
              <a:gd name="connsiteX0" fmla="*/ 2900631 w 3235528"/>
              <a:gd name="connsiteY0" fmla="*/ 0 h 1833575"/>
              <a:gd name="connsiteX1" fmla="*/ 3043506 w 3235528"/>
              <a:gd name="connsiteY1" fmla="*/ 90488 h 1833575"/>
              <a:gd name="connsiteX2" fmla="*/ 3167331 w 3235528"/>
              <a:gd name="connsiteY2" fmla="*/ 219075 h 1833575"/>
              <a:gd name="connsiteX3" fmla="*/ 3234006 w 3235528"/>
              <a:gd name="connsiteY3" fmla="*/ 385763 h 1833575"/>
              <a:gd name="connsiteX4" fmla="*/ 3205431 w 3235528"/>
              <a:gd name="connsiteY4" fmla="*/ 514350 h 1833575"/>
              <a:gd name="connsiteX5" fmla="*/ 3110181 w 3235528"/>
              <a:gd name="connsiteY5" fmla="*/ 619125 h 1833575"/>
              <a:gd name="connsiteX6" fmla="*/ 2891106 w 3235528"/>
              <a:gd name="connsiteY6" fmla="*/ 685800 h 1833575"/>
              <a:gd name="connsiteX7" fmla="*/ 2652981 w 3235528"/>
              <a:gd name="connsiteY7" fmla="*/ 704850 h 1833575"/>
              <a:gd name="connsiteX8" fmla="*/ 2319606 w 3235528"/>
              <a:gd name="connsiteY8" fmla="*/ 700088 h 1833575"/>
              <a:gd name="connsiteX9" fmla="*/ 2095768 w 3235528"/>
              <a:gd name="connsiteY9" fmla="*/ 700088 h 1833575"/>
              <a:gd name="connsiteX10" fmla="*/ 1938606 w 3235528"/>
              <a:gd name="connsiteY10" fmla="*/ 757238 h 1833575"/>
              <a:gd name="connsiteX11" fmla="*/ 1786206 w 3235528"/>
              <a:gd name="connsiteY11" fmla="*/ 862013 h 1833575"/>
              <a:gd name="connsiteX12" fmla="*/ 1638568 w 3235528"/>
              <a:gd name="connsiteY12" fmla="*/ 914400 h 1833575"/>
              <a:gd name="connsiteX13" fmla="*/ 1419493 w 3235528"/>
              <a:gd name="connsiteY13" fmla="*/ 919163 h 1833575"/>
              <a:gd name="connsiteX14" fmla="*/ 1186131 w 3235528"/>
              <a:gd name="connsiteY14" fmla="*/ 842963 h 1833575"/>
              <a:gd name="connsiteX15" fmla="*/ 900381 w 3235528"/>
              <a:gd name="connsiteY15" fmla="*/ 733425 h 1833575"/>
              <a:gd name="connsiteX16" fmla="*/ 605106 w 3235528"/>
              <a:gd name="connsiteY16" fmla="*/ 614363 h 1833575"/>
              <a:gd name="connsiteX17" fmla="*/ 343168 w 3235528"/>
              <a:gd name="connsiteY17" fmla="*/ 552450 h 1833575"/>
              <a:gd name="connsiteX18" fmla="*/ 162193 w 3235528"/>
              <a:gd name="connsiteY18" fmla="*/ 547688 h 1833575"/>
              <a:gd name="connsiteX19" fmla="*/ 38368 w 3235528"/>
              <a:gd name="connsiteY19" fmla="*/ 619125 h 1833575"/>
              <a:gd name="connsiteX20" fmla="*/ 268 w 3235528"/>
              <a:gd name="connsiteY20" fmla="*/ 757238 h 1833575"/>
              <a:gd name="connsiteX21" fmla="*/ 52656 w 3235528"/>
              <a:gd name="connsiteY21" fmla="*/ 871538 h 1833575"/>
              <a:gd name="connsiteX22" fmla="*/ 162193 w 3235528"/>
              <a:gd name="connsiteY22" fmla="*/ 976313 h 1833575"/>
              <a:gd name="connsiteX23" fmla="*/ 414606 w 3235528"/>
              <a:gd name="connsiteY23" fmla="*/ 1076325 h 1833575"/>
              <a:gd name="connsiteX24" fmla="*/ 695593 w 3235528"/>
              <a:gd name="connsiteY24" fmla="*/ 1100138 h 1833575"/>
              <a:gd name="connsiteX25" fmla="*/ 971818 w 3235528"/>
              <a:gd name="connsiteY25" fmla="*/ 1066800 h 1833575"/>
              <a:gd name="connsiteX26" fmla="*/ 1190893 w 3235528"/>
              <a:gd name="connsiteY26" fmla="*/ 1047750 h 1833575"/>
              <a:gd name="connsiteX27" fmla="*/ 1309956 w 3235528"/>
              <a:gd name="connsiteY27" fmla="*/ 1076325 h 1833575"/>
              <a:gd name="connsiteX28" fmla="*/ 1295668 w 3235528"/>
              <a:gd name="connsiteY28" fmla="*/ 1152525 h 1833575"/>
              <a:gd name="connsiteX29" fmla="*/ 1190893 w 3235528"/>
              <a:gd name="connsiteY29" fmla="*/ 1266825 h 1833575"/>
              <a:gd name="connsiteX30" fmla="*/ 1157556 w 3235528"/>
              <a:gd name="connsiteY30" fmla="*/ 1404938 h 1833575"/>
              <a:gd name="connsiteX31" fmla="*/ 1238518 w 3235528"/>
              <a:gd name="connsiteY31" fmla="*/ 1514475 h 1833575"/>
              <a:gd name="connsiteX32" fmla="*/ 1433781 w 3235528"/>
              <a:gd name="connsiteY32" fmla="*/ 1552575 h 1833575"/>
              <a:gd name="connsiteX33" fmla="*/ 1633806 w 3235528"/>
              <a:gd name="connsiteY33" fmla="*/ 1447800 h 1833575"/>
              <a:gd name="connsiteX34" fmla="*/ 1790968 w 3235528"/>
              <a:gd name="connsiteY34" fmla="*/ 1333500 h 1833575"/>
              <a:gd name="connsiteX35" fmla="*/ 2048143 w 3235528"/>
              <a:gd name="connsiteY35" fmla="*/ 1195388 h 1833575"/>
              <a:gd name="connsiteX36" fmla="*/ 2391043 w 3235528"/>
              <a:gd name="connsiteY36" fmla="*/ 1147763 h 1833575"/>
              <a:gd name="connsiteX37" fmla="*/ 2681556 w 3235528"/>
              <a:gd name="connsiteY37" fmla="*/ 1233488 h 1833575"/>
              <a:gd name="connsiteX38" fmla="*/ 2872056 w 3235528"/>
              <a:gd name="connsiteY38" fmla="*/ 1414463 h 1833575"/>
              <a:gd name="connsiteX39" fmla="*/ 2938731 w 3235528"/>
              <a:gd name="connsiteY39" fmla="*/ 1595438 h 1833575"/>
              <a:gd name="connsiteX40" fmla="*/ 2814906 w 3235528"/>
              <a:gd name="connsiteY40" fmla="*/ 1671638 h 1833575"/>
              <a:gd name="connsiteX41" fmla="*/ 2624406 w 3235528"/>
              <a:gd name="connsiteY41" fmla="*/ 1604963 h 1833575"/>
              <a:gd name="connsiteX42" fmla="*/ 2467244 w 3235528"/>
              <a:gd name="connsiteY42" fmla="*/ 1519238 h 1833575"/>
              <a:gd name="connsiteX43" fmla="*/ 2210068 w 3235528"/>
              <a:gd name="connsiteY43" fmla="*/ 1476375 h 1833575"/>
              <a:gd name="connsiteX44" fmla="*/ 1948131 w 3235528"/>
              <a:gd name="connsiteY44" fmla="*/ 1543050 h 1833575"/>
              <a:gd name="connsiteX45" fmla="*/ 1657618 w 3235528"/>
              <a:gd name="connsiteY45" fmla="*/ 1647825 h 1833575"/>
              <a:gd name="connsiteX46" fmla="*/ 1395681 w 3235528"/>
              <a:gd name="connsiteY46" fmla="*/ 1747838 h 1833575"/>
              <a:gd name="connsiteX47" fmla="*/ 1057543 w 3235528"/>
              <a:gd name="connsiteY47" fmla="*/ 1824038 h 1833575"/>
              <a:gd name="connsiteX48" fmla="*/ 781318 w 3235528"/>
              <a:gd name="connsiteY48" fmla="*/ 1828800 h 1833575"/>
              <a:gd name="connsiteX49" fmla="*/ 600343 w 3235528"/>
              <a:gd name="connsiteY49" fmla="*/ 1790700 h 1833575"/>
              <a:gd name="connsiteX50" fmla="*/ 519381 w 3235528"/>
              <a:gd name="connsiteY50" fmla="*/ 1762125 h 1833575"/>
              <a:gd name="connsiteX0" fmla="*/ 2900631 w 3235528"/>
              <a:gd name="connsiteY0" fmla="*/ 0 h 1833575"/>
              <a:gd name="connsiteX1" fmla="*/ 3043506 w 3235528"/>
              <a:gd name="connsiteY1" fmla="*/ 90488 h 1833575"/>
              <a:gd name="connsiteX2" fmla="*/ 3167331 w 3235528"/>
              <a:gd name="connsiteY2" fmla="*/ 219075 h 1833575"/>
              <a:gd name="connsiteX3" fmla="*/ 3234006 w 3235528"/>
              <a:gd name="connsiteY3" fmla="*/ 385763 h 1833575"/>
              <a:gd name="connsiteX4" fmla="*/ 3205431 w 3235528"/>
              <a:gd name="connsiteY4" fmla="*/ 514350 h 1833575"/>
              <a:gd name="connsiteX5" fmla="*/ 3110181 w 3235528"/>
              <a:gd name="connsiteY5" fmla="*/ 619125 h 1833575"/>
              <a:gd name="connsiteX6" fmla="*/ 2891106 w 3235528"/>
              <a:gd name="connsiteY6" fmla="*/ 685800 h 1833575"/>
              <a:gd name="connsiteX7" fmla="*/ 2652981 w 3235528"/>
              <a:gd name="connsiteY7" fmla="*/ 704850 h 1833575"/>
              <a:gd name="connsiteX8" fmla="*/ 2319606 w 3235528"/>
              <a:gd name="connsiteY8" fmla="*/ 700088 h 1833575"/>
              <a:gd name="connsiteX9" fmla="*/ 2095768 w 3235528"/>
              <a:gd name="connsiteY9" fmla="*/ 700088 h 1833575"/>
              <a:gd name="connsiteX10" fmla="*/ 1938606 w 3235528"/>
              <a:gd name="connsiteY10" fmla="*/ 757238 h 1833575"/>
              <a:gd name="connsiteX11" fmla="*/ 1786206 w 3235528"/>
              <a:gd name="connsiteY11" fmla="*/ 862013 h 1833575"/>
              <a:gd name="connsiteX12" fmla="*/ 1638568 w 3235528"/>
              <a:gd name="connsiteY12" fmla="*/ 914400 h 1833575"/>
              <a:gd name="connsiteX13" fmla="*/ 1419493 w 3235528"/>
              <a:gd name="connsiteY13" fmla="*/ 919163 h 1833575"/>
              <a:gd name="connsiteX14" fmla="*/ 1186131 w 3235528"/>
              <a:gd name="connsiteY14" fmla="*/ 842963 h 1833575"/>
              <a:gd name="connsiteX15" fmla="*/ 900381 w 3235528"/>
              <a:gd name="connsiteY15" fmla="*/ 733425 h 1833575"/>
              <a:gd name="connsiteX16" fmla="*/ 605106 w 3235528"/>
              <a:gd name="connsiteY16" fmla="*/ 614363 h 1833575"/>
              <a:gd name="connsiteX17" fmla="*/ 343168 w 3235528"/>
              <a:gd name="connsiteY17" fmla="*/ 552450 h 1833575"/>
              <a:gd name="connsiteX18" fmla="*/ 162193 w 3235528"/>
              <a:gd name="connsiteY18" fmla="*/ 547688 h 1833575"/>
              <a:gd name="connsiteX19" fmla="*/ 38368 w 3235528"/>
              <a:gd name="connsiteY19" fmla="*/ 619125 h 1833575"/>
              <a:gd name="connsiteX20" fmla="*/ 268 w 3235528"/>
              <a:gd name="connsiteY20" fmla="*/ 757238 h 1833575"/>
              <a:gd name="connsiteX21" fmla="*/ 52656 w 3235528"/>
              <a:gd name="connsiteY21" fmla="*/ 871538 h 1833575"/>
              <a:gd name="connsiteX22" fmla="*/ 162193 w 3235528"/>
              <a:gd name="connsiteY22" fmla="*/ 976313 h 1833575"/>
              <a:gd name="connsiteX23" fmla="*/ 414606 w 3235528"/>
              <a:gd name="connsiteY23" fmla="*/ 1076325 h 1833575"/>
              <a:gd name="connsiteX24" fmla="*/ 695593 w 3235528"/>
              <a:gd name="connsiteY24" fmla="*/ 1100138 h 1833575"/>
              <a:gd name="connsiteX25" fmla="*/ 971818 w 3235528"/>
              <a:gd name="connsiteY25" fmla="*/ 1066800 h 1833575"/>
              <a:gd name="connsiteX26" fmla="*/ 1190893 w 3235528"/>
              <a:gd name="connsiteY26" fmla="*/ 1047750 h 1833575"/>
              <a:gd name="connsiteX27" fmla="*/ 1309956 w 3235528"/>
              <a:gd name="connsiteY27" fmla="*/ 1076325 h 1833575"/>
              <a:gd name="connsiteX28" fmla="*/ 1295668 w 3235528"/>
              <a:gd name="connsiteY28" fmla="*/ 1152525 h 1833575"/>
              <a:gd name="connsiteX29" fmla="*/ 1190893 w 3235528"/>
              <a:gd name="connsiteY29" fmla="*/ 1266825 h 1833575"/>
              <a:gd name="connsiteX30" fmla="*/ 1157556 w 3235528"/>
              <a:gd name="connsiteY30" fmla="*/ 1404938 h 1833575"/>
              <a:gd name="connsiteX31" fmla="*/ 1238518 w 3235528"/>
              <a:gd name="connsiteY31" fmla="*/ 1514475 h 1833575"/>
              <a:gd name="connsiteX32" fmla="*/ 1433781 w 3235528"/>
              <a:gd name="connsiteY32" fmla="*/ 1552575 h 1833575"/>
              <a:gd name="connsiteX33" fmla="*/ 1633806 w 3235528"/>
              <a:gd name="connsiteY33" fmla="*/ 1447800 h 1833575"/>
              <a:gd name="connsiteX34" fmla="*/ 1790968 w 3235528"/>
              <a:gd name="connsiteY34" fmla="*/ 1333500 h 1833575"/>
              <a:gd name="connsiteX35" fmla="*/ 2048143 w 3235528"/>
              <a:gd name="connsiteY35" fmla="*/ 1195388 h 1833575"/>
              <a:gd name="connsiteX36" fmla="*/ 2391043 w 3235528"/>
              <a:gd name="connsiteY36" fmla="*/ 1147763 h 1833575"/>
              <a:gd name="connsiteX37" fmla="*/ 2681556 w 3235528"/>
              <a:gd name="connsiteY37" fmla="*/ 1233488 h 1833575"/>
              <a:gd name="connsiteX38" fmla="*/ 2872056 w 3235528"/>
              <a:gd name="connsiteY38" fmla="*/ 1414463 h 1833575"/>
              <a:gd name="connsiteX39" fmla="*/ 2929206 w 3235528"/>
              <a:gd name="connsiteY39" fmla="*/ 1595438 h 1833575"/>
              <a:gd name="connsiteX40" fmla="*/ 2814906 w 3235528"/>
              <a:gd name="connsiteY40" fmla="*/ 1671638 h 1833575"/>
              <a:gd name="connsiteX41" fmla="*/ 2624406 w 3235528"/>
              <a:gd name="connsiteY41" fmla="*/ 1604963 h 1833575"/>
              <a:gd name="connsiteX42" fmla="*/ 2467244 w 3235528"/>
              <a:gd name="connsiteY42" fmla="*/ 1519238 h 1833575"/>
              <a:gd name="connsiteX43" fmla="*/ 2210068 w 3235528"/>
              <a:gd name="connsiteY43" fmla="*/ 1476375 h 1833575"/>
              <a:gd name="connsiteX44" fmla="*/ 1948131 w 3235528"/>
              <a:gd name="connsiteY44" fmla="*/ 1543050 h 1833575"/>
              <a:gd name="connsiteX45" fmla="*/ 1657618 w 3235528"/>
              <a:gd name="connsiteY45" fmla="*/ 1647825 h 1833575"/>
              <a:gd name="connsiteX46" fmla="*/ 1395681 w 3235528"/>
              <a:gd name="connsiteY46" fmla="*/ 1747838 h 1833575"/>
              <a:gd name="connsiteX47" fmla="*/ 1057543 w 3235528"/>
              <a:gd name="connsiteY47" fmla="*/ 1824038 h 1833575"/>
              <a:gd name="connsiteX48" fmla="*/ 781318 w 3235528"/>
              <a:gd name="connsiteY48" fmla="*/ 1828800 h 1833575"/>
              <a:gd name="connsiteX49" fmla="*/ 600343 w 3235528"/>
              <a:gd name="connsiteY49" fmla="*/ 1790700 h 1833575"/>
              <a:gd name="connsiteX50" fmla="*/ 519381 w 3235528"/>
              <a:gd name="connsiteY50" fmla="*/ 1762125 h 1833575"/>
              <a:gd name="connsiteX0" fmla="*/ 2895953 w 3230850"/>
              <a:gd name="connsiteY0" fmla="*/ 0 h 1833575"/>
              <a:gd name="connsiteX1" fmla="*/ 3038828 w 3230850"/>
              <a:gd name="connsiteY1" fmla="*/ 90488 h 1833575"/>
              <a:gd name="connsiteX2" fmla="*/ 3162653 w 3230850"/>
              <a:gd name="connsiteY2" fmla="*/ 219075 h 1833575"/>
              <a:gd name="connsiteX3" fmla="*/ 3229328 w 3230850"/>
              <a:gd name="connsiteY3" fmla="*/ 385763 h 1833575"/>
              <a:gd name="connsiteX4" fmla="*/ 3200753 w 3230850"/>
              <a:gd name="connsiteY4" fmla="*/ 514350 h 1833575"/>
              <a:gd name="connsiteX5" fmla="*/ 3105503 w 3230850"/>
              <a:gd name="connsiteY5" fmla="*/ 619125 h 1833575"/>
              <a:gd name="connsiteX6" fmla="*/ 2886428 w 3230850"/>
              <a:gd name="connsiteY6" fmla="*/ 685800 h 1833575"/>
              <a:gd name="connsiteX7" fmla="*/ 2648303 w 3230850"/>
              <a:gd name="connsiteY7" fmla="*/ 704850 h 1833575"/>
              <a:gd name="connsiteX8" fmla="*/ 2314928 w 3230850"/>
              <a:gd name="connsiteY8" fmla="*/ 700088 h 1833575"/>
              <a:gd name="connsiteX9" fmla="*/ 2091090 w 3230850"/>
              <a:gd name="connsiteY9" fmla="*/ 700088 h 1833575"/>
              <a:gd name="connsiteX10" fmla="*/ 1933928 w 3230850"/>
              <a:gd name="connsiteY10" fmla="*/ 757238 h 1833575"/>
              <a:gd name="connsiteX11" fmla="*/ 1781528 w 3230850"/>
              <a:gd name="connsiteY11" fmla="*/ 862013 h 1833575"/>
              <a:gd name="connsiteX12" fmla="*/ 1633890 w 3230850"/>
              <a:gd name="connsiteY12" fmla="*/ 914400 h 1833575"/>
              <a:gd name="connsiteX13" fmla="*/ 1414815 w 3230850"/>
              <a:gd name="connsiteY13" fmla="*/ 919163 h 1833575"/>
              <a:gd name="connsiteX14" fmla="*/ 1181453 w 3230850"/>
              <a:gd name="connsiteY14" fmla="*/ 842963 h 1833575"/>
              <a:gd name="connsiteX15" fmla="*/ 895703 w 3230850"/>
              <a:gd name="connsiteY15" fmla="*/ 733425 h 1833575"/>
              <a:gd name="connsiteX16" fmla="*/ 600428 w 3230850"/>
              <a:gd name="connsiteY16" fmla="*/ 614363 h 1833575"/>
              <a:gd name="connsiteX17" fmla="*/ 338490 w 3230850"/>
              <a:gd name="connsiteY17" fmla="*/ 552450 h 1833575"/>
              <a:gd name="connsiteX18" fmla="*/ 157515 w 3230850"/>
              <a:gd name="connsiteY18" fmla="*/ 547688 h 1833575"/>
              <a:gd name="connsiteX19" fmla="*/ 33690 w 3230850"/>
              <a:gd name="connsiteY19" fmla="*/ 619125 h 1833575"/>
              <a:gd name="connsiteX20" fmla="*/ 353 w 3230850"/>
              <a:gd name="connsiteY20" fmla="*/ 757238 h 1833575"/>
              <a:gd name="connsiteX21" fmla="*/ 47978 w 3230850"/>
              <a:gd name="connsiteY21" fmla="*/ 871538 h 1833575"/>
              <a:gd name="connsiteX22" fmla="*/ 157515 w 3230850"/>
              <a:gd name="connsiteY22" fmla="*/ 976313 h 1833575"/>
              <a:gd name="connsiteX23" fmla="*/ 409928 w 3230850"/>
              <a:gd name="connsiteY23" fmla="*/ 1076325 h 1833575"/>
              <a:gd name="connsiteX24" fmla="*/ 690915 w 3230850"/>
              <a:gd name="connsiteY24" fmla="*/ 1100138 h 1833575"/>
              <a:gd name="connsiteX25" fmla="*/ 967140 w 3230850"/>
              <a:gd name="connsiteY25" fmla="*/ 1066800 h 1833575"/>
              <a:gd name="connsiteX26" fmla="*/ 1186215 w 3230850"/>
              <a:gd name="connsiteY26" fmla="*/ 1047750 h 1833575"/>
              <a:gd name="connsiteX27" fmla="*/ 1305278 w 3230850"/>
              <a:gd name="connsiteY27" fmla="*/ 1076325 h 1833575"/>
              <a:gd name="connsiteX28" fmla="*/ 1290990 w 3230850"/>
              <a:gd name="connsiteY28" fmla="*/ 1152525 h 1833575"/>
              <a:gd name="connsiteX29" fmla="*/ 1186215 w 3230850"/>
              <a:gd name="connsiteY29" fmla="*/ 1266825 h 1833575"/>
              <a:gd name="connsiteX30" fmla="*/ 1152878 w 3230850"/>
              <a:gd name="connsiteY30" fmla="*/ 1404938 h 1833575"/>
              <a:gd name="connsiteX31" fmla="*/ 1233840 w 3230850"/>
              <a:gd name="connsiteY31" fmla="*/ 1514475 h 1833575"/>
              <a:gd name="connsiteX32" fmla="*/ 1429103 w 3230850"/>
              <a:gd name="connsiteY32" fmla="*/ 1552575 h 1833575"/>
              <a:gd name="connsiteX33" fmla="*/ 1629128 w 3230850"/>
              <a:gd name="connsiteY33" fmla="*/ 1447800 h 1833575"/>
              <a:gd name="connsiteX34" fmla="*/ 1786290 w 3230850"/>
              <a:gd name="connsiteY34" fmla="*/ 1333500 h 1833575"/>
              <a:gd name="connsiteX35" fmla="*/ 2043465 w 3230850"/>
              <a:gd name="connsiteY35" fmla="*/ 1195388 h 1833575"/>
              <a:gd name="connsiteX36" fmla="*/ 2386365 w 3230850"/>
              <a:gd name="connsiteY36" fmla="*/ 1147763 h 1833575"/>
              <a:gd name="connsiteX37" fmla="*/ 2676878 w 3230850"/>
              <a:gd name="connsiteY37" fmla="*/ 1233488 h 1833575"/>
              <a:gd name="connsiteX38" fmla="*/ 2867378 w 3230850"/>
              <a:gd name="connsiteY38" fmla="*/ 1414463 h 1833575"/>
              <a:gd name="connsiteX39" fmla="*/ 2924528 w 3230850"/>
              <a:gd name="connsiteY39" fmla="*/ 1595438 h 1833575"/>
              <a:gd name="connsiteX40" fmla="*/ 2810228 w 3230850"/>
              <a:gd name="connsiteY40" fmla="*/ 1671638 h 1833575"/>
              <a:gd name="connsiteX41" fmla="*/ 2619728 w 3230850"/>
              <a:gd name="connsiteY41" fmla="*/ 1604963 h 1833575"/>
              <a:gd name="connsiteX42" fmla="*/ 2462566 w 3230850"/>
              <a:gd name="connsiteY42" fmla="*/ 1519238 h 1833575"/>
              <a:gd name="connsiteX43" fmla="*/ 2205390 w 3230850"/>
              <a:gd name="connsiteY43" fmla="*/ 1476375 h 1833575"/>
              <a:gd name="connsiteX44" fmla="*/ 1943453 w 3230850"/>
              <a:gd name="connsiteY44" fmla="*/ 1543050 h 1833575"/>
              <a:gd name="connsiteX45" fmla="*/ 1652940 w 3230850"/>
              <a:gd name="connsiteY45" fmla="*/ 1647825 h 1833575"/>
              <a:gd name="connsiteX46" fmla="*/ 1391003 w 3230850"/>
              <a:gd name="connsiteY46" fmla="*/ 1747838 h 1833575"/>
              <a:gd name="connsiteX47" fmla="*/ 1052865 w 3230850"/>
              <a:gd name="connsiteY47" fmla="*/ 1824038 h 1833575"/>
              <a:gd name="connsiteX48" fmla="*/ 776640 w 3230850"/>
              <a:gd name="connsiteY48" fmla="*/ 1828800 h 1833575"/>
              <a:gd name="connsiteX49" fmla="*/ 595665 w 3230850"/>
              <a:gd name="connsiteY49" fmla="*/ 1790700 h 1833575"/>
              <a:gd name="connsiteX50" fmla="*/ 514703 w 3230850"/>
              <a:gd name="connsiteY50" fmla="*/ 1762125 h 1833575"/>
              <a:gd name="connsiteX0" fmla="*/ 2895953 w 3230850"/>
              <a:gd name="connsiteY0" fmla="*/ 0 h 1833575"/>
              <a:gd name="connsiteX1" fmla="*/ 3038828 w 3230850"/>
              <a:gd name="connsiteY1" fmla="*/ 90488 h 1833575"/>
              <a:gd name="connsiteX2" fmla="*/ 3162653 w 3230850"/>
              <a:gd name="connsiteY2" fmla="*/ 219075 h 1833575"/>
              <a:gd name="connsiteX3" fmla="*/ 3229328 w 3230850"/>
              <a:gd name="connsiteY3" fmla="*/ 385763 h 1833575"/>
              <a:gd name="connsiteX4" fmla="*/ 3200753 w 3230850"/>
              <a:gd name="connsiteY4" fmla="*/ 514350 h 1833575"/>
              <a:gd name="connsiteX5" fmla="*/ 3105503 w 3230850"/>
              <a:gd name="connsiteY5" fmla="*/ 619125 h 1833575"/>
              <a:gd name="connsiteX6" fmla="*/ 2886428 w 3230850"/>
              <a:gd name="connsiteY6" fmla="*/ 685800 h 1833575"/>
              <a:gd name="connsiteX7" fmla="*/ 2648303 w 3230850"/>
              <a:gd name="connsiteY7" fmla="*/ 704850 h 1833575"/>
              <a:gd name="connsiteX8" fmla="*/ 2314928 w 3230850"/>
              <a:gd name="connsiteY8" fmla="*/ 700088 h 1833575"/>
              <a:gd name="connsiteX9" fmla="*/ 2091090 w 3230850"/>
              <a:gd name="connsiteY9" fmla="*/ 700088 h 1833575"/>
              <a:gd name="connsiteX10" fmla="*/ 1933928 w 3230850"/>
              <a:gd name="connsiteY10" fmla="*/ 757238 h 1833575"/>
              <a:gd name="connsiteX11" fmla="*/ 1781528 w 3230850"/>
              <a:gd name="connsiteY11" fmla="*/ 862013 h 1833575"/>
              <a:gd name="connsiteX12" fmla="*/ 1633890 w 3230850"/>
              <a:gd name="connsiteY12" fmla="*/ 914400 h 1833575"/>
              <a:gd name="connsiteX13" fmla="*/ 1414815 w 3230850"/>
              <a:gd name="connsiteY13" fmla="*/ 919163 h 1833575"/>
              <a:gd name="connsiteX14" fmla="*/ 1181453 w 3230850"/>
              <a:gd name="connsiteY14" fmla="*/ 842963 h 1833575"/>
              <a:gd name="connsiteX15" fmla="*/ 895703 w 3230850"/>
              <a:gd name="connsiteY15" fmla="*/ 733425 h 1833575"/>
              <a:gd name="connsiteX16" fmla="*/ 600428 w 3230850"/>
              <a:gd name="connsiteY16" fmla="*/ 614363 h 1833575"/>
              <a:gd name="connsiteX17" fmla="*/ 338490 w 3230850"/>
              <a:gd name="connsiteY17" fmla="*/ 552450 h 1833575"/>
              <a:gd name="connsiteX18" fmla="*/ 157515 w 3230850"/>
              <a:gd name="connsiteY18" fmla="*/ 547688 h 1833575"/>
              <a:gd name="connsiteX19" fmla="*/ 33690 w 3230850"/>
              <a:gd name="connsiteY19" fmla="*/ 619125 h 1833575"/>
              <a:gd name="connsiteX20" fmla="*/ 353 w 3230850"/>
              <a:gd name="connsiteY20" fmla="*/ 757238 h 1833575"/>
              <a:gd name="connsiteX21" fmla="*/ 47978 w 3230850"/>
              <a:gd name="connsiteY21" fmla="*/ 871538 h 1833575"/>
              <a:gd name="connsiteX22" fmla="*/ 157515 w 3230850"/>
              <a:gd name="connsiteY22" fmla="*/ 976313 h 1833575"/>
              <a:gd name="connsiteX23" fmla="*/ 409928 w 3230850"/>
              <a:gd name="connsiteY23" fmla="*/ 1076325 h 1833575"/>
              <a:gd name="connsiteX24" fmla="*/ 690915 w 3230850"/>
              <a:gd name="connsiteY24" fmla="*/ 1100138 h 1833575"/>
              <a:gd name="connsiteX25" fmla="*/ 967140 w 3230850"/>
              <a:gd name="connsiteY25" fmla="*/ 1066800 h 1833575"/>
              <a:gd name="connsiteX26" fmla="*/ 1186215 w 3230850"/>
              <a:gd name="connsiteY26" fmla="*/ 1047750 h 1833575"/>
              <a:gd name="connsiteX27" fmla="*/ 1290991 w 3230850"/>
              <a:gd name="connsiteY27" fmla="*/ 1081087 h 1833575"/>
              <a:gd name="connsiteX28" fmla="*/ 1290990 w 3230850"/>
              <a:gd name="connsiteY28" fmla="*/ 1152525 h 1833575"/>
              <a:gd name="connsiteX29" fmla="*/ 1186215 w 3230850"/>
              <a:gd name="connsiteY29" fmla="*/ 1266825 h 1833575"/>
              <a:gd name="connsiteX30" fmla="*/ 1152878 w 3230850"/>
              <a:gd name="connsiteY30" fmla="*/ 1404938 h 1833575"/>
              <a:gd name="connsiteX31" fmla="*/ 1233840 w 3230850"/>
              <a:gd name="connsiteY31" fmla="*/ 1514475 h 1833575"/>
              <a:gd name="connsiteX32" fmla="*/ 1429103 w 3230850"/>
              <a:gd name="connsiteY32" fmla="*/ 1552575 h 1833575"/>
              <a:gd name="connsiteX33" fmla="*/ 1629128 w 3230850"/>
              <a:gd name="connsiteY33" fmla="*/ 1447800 h 1833575"/>
              <a:gd name="connsiteX34" fmla="*/ 1786290 w 3230850"/>
              <a:gd name="connsiteY34" fmla="*/ 1333500 h 1833575"/>
              <a:gd name="connsiteX35" fmla="*/ 2043465 w 3230850"/>
              <a:gd name="connsiteY35" fmla="*/ 1195388 h 1833575"/>
              <a:gd name="connsiteX36" fmla="*/ 2386365 w 3230850"/>
              <a:gd name="connsiteY36" fmla="*/ 1147763 h 1833575"/>
              <a:gd name="connsiteX37" fmla="*/ 2676878 w 3230850"/>
              <a:gd name="connsiteY37" fmla="*/ 1233488 h 1833575"/>
              <a:gd name="connsiteX38" fmla="*/ 2867378 w 3230850"/>
              <a:gd name="connsiteY38" fmla="*/ 1414463 h 1833575"/>
              <a:gd name="connsiteX39" fmla="*/ 2924528 w 3230850"/>
              <a:gd name="connsiteY39" fmla="*/ 1595438 h 1833575"/>
              <a:gd name="connsiteX40" fmla="*/ 2810228 w 3230850"/>
              <a:gd name="connsiteY40" fmla="*/ 1671638 h 1833575"/>
              <a:gd name="connsiteX41" fmla="*/ 2619728 w 3230850"/>
              <a:gd name="connsiteY41" fmla="*/ 1604963 h 1833575"/>
              <a:gd name="connsiteX42" fmla="*/ 2462566 w 3230850"/>
              <a:gd name="connsiteY42" fmla="*/ 1519238 h 1833575"/>
              <a:gd name="connsiteX43" fmla="*/ 2205390 w 3230850"/>
              <a:gd name="connsiteY43" fmla="*/ 1476375 h 1833575"/>
              <a:gd name="connsiteX44" fmla="*/ 1943453 w 3230850"/>
              <a:gd name="connsiteY44" fmla="*/ 1543050 h 1833575"/>
              <a:gd name="connsiteX45" fmla="*/ 1652940 w 3230850"/>
              <a:gd name="connsiteY45" fmla="*/ 1647825 h 1833575"/>
              <a:gd name="connsiteX46" fmla="*/ 1391003 w 3230850"/>
              <a:gd name="connsiteY46" fmla="*/ 1747838 h 1833575"/>
              <a:gd name="connsiteX47" fmla="*/ 1052865 w 3230850"/>
              <a:gd name="connsiteY47" fmla="*/ 1824038 h 1833575"/>
              <a:gd name="connsiteX48" fmla="*/ 776640 w 3230850"/>
              <a:gd name="connsiteY48" fmla="*/ 1828800 h 1833575"/>
              <a:gd name="connsiteX49" fmla="*/ 595665 w 3230850"/>
              <a:gd name="connsiteY49" fmla="*/ 1790700 h 1833575"/>
              <a:gd name="connsiteX50" fmla="*/ 514703 w 3230850"/>
              <a:gd name="connsiteY50" fmla="*/ 1762125 h 1833575"/>
              <a:gd name="connsiteX0" fmla="*/ 2895953 w 3230850"/>
              <a:gd name="connsiteY0" fmla="*/ 0 h 1833575"/>
              <a:gd name="connsiteX1" fmla="*/ 3038828 w 3230850"/>
              <a:gd name="connsiteY1" fmla="*/ 90488 h 1833575"/>
              <a:gd name="connsiteX2" fmla="*/ 3162653 w 3230850"/>
              <a:gd name="connsiteY2" fmla="*/ 219075 h 1833575"/>
              <a:gd name="connsiteX3" fmla="*/ 3229328 w 3230850"/>
              <a:gd name="connsiteY3" fmla="*/ 385763 h 1833575"/>
              <a:gd name="connsiteX4" fmla="*/ 3200753 w 3230850"/>
              <a:gd name="connsiteY4" fmla="*/ 514350 h 1833575"/>
              <a:gd name="connsiteX5" fmla="*/ 3105503 w 3230850"/>
              <a:gd name="connsiteY5" fmla="*/ 619125 h 1833575"/>
              <a:gd name="connsiteX6" fmla="*/ 2886428 w 3230850"/>
              <a:gd name="connsiteY6" fmla="*/ 685800 h 1833575"/>
              <a:gd name="connsiteX7" fmla="*/ 2648303 w 3230850"/>
              <a:gd name="connsiteY7" fmla="*/ 704850 h 1833575"/>
              <a:gd name="connsiteX8" fmla="*/ 2314928 w 3230850"/>
              <a:gd name="connsiteY8" fmla="*/ 700088 h 1833575"/>
              <a:gd name="connsiteX9" fmla="*/ 2091090 w 3230850"/>
              <a:gd name="connsiteY9" fmla="*/ 700088 h 1833575"/>
              <a:gd name="connsiteX10" fmla="*/ 1933928 w 3230850"/>
              <a:gd name="connsiteY10" fmla="*/ 757238 h 1833575"/>
              <a:gd name="connsiteX11" fmla="*/ 1781528 w 3230850"/>
              <a:gd name="connsiteY11" fmla="*/ 862013 h 1833575"/>
              <a:gd name="connsiteX12" fmla="*/ 1633890 w 3230850"/>
              <a:gd name="connsiteY12" fmla="*/ 914400 h 1833575"/>
              <a:gd name="connsiteX13" fmla="*/ 1414815 w 3230850"/>
              <a:gd name="connsiteY13" fmla="*/ 919163 h 1833575"/>
              <a:gd name="connsiteX14" fmla="*/ 1181453 w 3230850"/>
              <a:gd name="connsiteY14" fmla="*/ 842963 h 1833575"/>
              <a:gd name="connsiteX15" fmla="*/ 895703 w 3230850"/>
              <a:gd name="connsiteY15" fmla="*/ 733425 h 1833575"/>
              <a:gd name="connsiteX16" fmla="*/ 600428 w 3230850"/>
              <a:gd name="connsiteY16" fmla="*/ 614363 h 1833575"/>
              <a:gd name="connsiteX17" fmla="*/ 338490 w 3230850"/>
              <a:gd name="connsiteY17" fmla="*/ 552450 h 1833575"/>
              <a:gd name="connsiteX18" fmla="*/ 157515 w 3230850"/>
              <a:gd name="connsiteY18" fmla="*/ 547688 h 1833575"/>
              <a:gd name="connsiteX19" fmla="*/ 33690 w 3230850"/>
              <a:gd name="connsiteY19" fmla="*/ 619125 h 1833575"/>
              <a:gd name="connsiteX20" fmla="*/ 353 w 3230850"/>
              <a:gd name="connsiteY20" fmla="*/ 757238 h 1833575"/>
              <a:gd name="connsiteX21" fmla="*/ 47978 w 3230850"/>
              <a:gd name="connsiteY21" fmla="*/ 871538 h 1833575"/>
              <a:gd name="connsiteX22" fmla="*/ 157515 w 3230850"/>
              <a:gd name="connsiteY22" fmla="*/ 976313 h 1833575"/>
              <a:gd name="connsiteX23" fmla="*/ 409928 w 3230850"/>
              <a:gd name="connsiteY23" fmla="*/ 1076325 h 1833575"/>
              <a:gd name="connsiteX24" fmla="*/ 690915 w 3230850"/>
              <a:gd name="connsiteY24" fmla="*/ 1100138 h 1833575"/>
              <a:gd name="connsiteX25" fmla="*/ 967140 w 3230850"/>
              <a:gd name="connsiteY25" fmla="*/ 1066800 h 1833575"/>
              <a:gd name="connsiteX26" fmla="*/ 1186215 w 3230850"/>
              <a:gd name="connsiteY26" fmla="*/ 1047750 h 1833575"/>
              <a:gd name="connsiteX27" fmla="*/ 1290991 w 3230850"/>
              <a:gd name="connsiteY27" fmla="*/ 1081087 h 1833575"/>
              <a:gd name="connsiteX28" fmla="*/ 1290990 w 3230850"/>
              <a:gd name="connsiteY28" fmla="*/ 1152525 h 1833575"/>
              <a:gd name="connsiteX29" fmla="*/ 1186215 w 3230850"/>
              <a:gd name="connsiteY29" fmla="*/ 1266825 h 1833575"/>
              <a:gd name="connsiteX30" fmla="*/ 1152878 w 3230850"/>
              <a:gd name="connsiteY30" fmla="*/ 1404938 h 1833575"/>
              <a:gd name="connsiteX31" fmla="*/ 1233840 w 3230850"/>
              <a:gd name="connsiteY31" fmla="*/ 1514475 h 1833575"/>
              <a:gd name="connsiteX32" fmla="*/ 1433866 w 3230850"/>
              <a:gd name="connsiteY32" fmla="*/ 1547813 h 1833575"/>
              <a:gd name="connsiteX33" fmla="*/ 1629128 w 3230850"/>
              <a:gd name="connsiteY33" fmla="*/ 1447800 h 1833575"/>
              <a:gd name="connsiteX34" fmla="*/ 1786290 w 3230850"/>
              <a:gd name="connsiteY34" fmla="*/ 1333500 h 1833575"/>
              <a:gd name="connsiteX35" fmla="*/ 2043465 w 3230850"/>
              <a:gd name="connsiteY35" fmla="*/ 1195388 h 1833575"/>
              <a:gd name="connsiteX36" fmla="*/ 2386365 w 3230850"/>
              <a:gd name="connsiteY36" fmla="*/ 1147763 h 1833575"/>
              <a:gd name="connsiteX37" fmla="*/ 2676878 w 3230850"/>
              <a:gd name="connsiteY37" fmla="*/ 1233488 h 1833575"/>
              <a:gd name="connsiteX38" fmla="*/ 2867378 w 3230850"/>
              <a:gd name="connsiteY38" fmla="*/ 1414463 h 1833575"/>
              <a:gd name="connsiteX39" fmla="*/ 2924528 w 3230850"/>
              <a:gd name="connsiteY39" fmla="*/ 1595438 h 1833575"/>
              <a:gd name="connsiteX40" fmla="*/ 2810228 w 3230850"/>
              <a:gd name="connsiteY40" fmla="*/ 1671638 h 1833575"/>
              <a:gd name="connsiteX41" fmla="*/ 2619728 w 3230850"/>
              <a:gd name="connsiteY41" fmla="*/ 1604963 h 1833575"/>
              <a:gd name="connsiteX42" fmla="*/ 2462566 w 3230850"/>
              <a:gd name="connsiteY42" fmla="*/ 1519238 h 1833575"/>
              <a:gd name="connsiteX43" fmla="*/ 2205390 w 3230850"/>
              <a:gd name="connsiteY43" fmla="*/ 1476375 h 1833575"/>
              <a:gd name="connsiteX44" fmla="*/ 1943453 w 3230850"/>
              <a:gd name="connsiteY44" fmla="*/ 1543050 h 1833575"/>
              <a:gd name="connsiteX45" fmla="*/ 1652940 w 3230850"/>
              <a:gd name="connsiteY45" fmla="*/ 1647825 h 1833575"/>
              <a:gd name="connsiteX46" fmla="*/ 1391003 w 3230850"/>
              <a:gd name="connsiteY46" fmla="*/ 1747838 h 1833575"/>
              <a:gd name="connsiteX47" fmla="*/ 1052865 w 3230850"/>
              <a:gd name="connsiteY47" fmla="*/ 1824038 h 1833575"/>
              <a:gd name="connsiteX48" fmla="*/ 776640 w 3230850"/>
              <a:gd name="connsiteY48" fmla="*/ 1828800 h 1833575"/>
              <a:gd name="connsiteX49" fmla="*/ 595665 w 3230850"/>
              <a:gd name="connsiteY49" fmla="*/ 1790700 h 1833575"/>
              <a:gd name="connsiteX50" fmla="*/ 514703 w 3230850"/>
              <a:gd name="connsiteY50" fmla="*/ 1762125 h 1833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3230850" h="1833575">
                <a:moveTo>
                  <a:pt x="2895953" y="0"/>
                </a:moveTo>
                <a:cubicBezTo>
                  <a:pt x="2945165" y="26988"/>
                  <a:pt x="2994378" y="53976"/>
                  <a:pt x="3038828" y="90488"/>
                </a:cubicBezTo>
                <a:cubicBezTo>
                  <a:pt x="3083278" y="127000"/>
                  <a:pt x="3130903" y="169863"/>
                  <a:pt x="3162653" y="219075"/>
                </a:cubicBezTo>
                <a:cubicBezTo>
                  <a:pt x="3194403" y="268288"/>
                  <a:pt x="3222978" y="336550"/>
                  <a:pt x="3229328" y="385763"/>
                </a:cubicBezTo>
                <a:cubicBezTo>
                  <a:pt x="3235678" y="434976"/>
                  <a:pt x="3221390" y="475456"/>
                  <a:pt x="3200753" y="514350"/>
                </a:cubicBezTo>
                <a:cubicBezTo>
                  <a:pt x="3180116" y="553244"/>
                  <a:pt x="3157890" y="590550"/>
                  <a:pt x="3105503" y="619125"/>
                </a:cubicBezTo>
                <a:cubicBezTo>
                  <a:pt x="3053116" y="647700"/>
                  <a:pt x="2962628" y="671513"/>
                  <a:pt x="2886428" y="685800"/>
                </a:cubicBezTo>
                <a:cubicBezTo>
                  <a:pt x="2810228" y="700088"/>
                  <a:pt x="2743553" y="702469"/>
                  <a:pt x="2648303" y="704850"/>
                </a:cubicBezTo>
                <a:cubicBezTo>
                  <a:pt x="2553053" y="707231"/>
                  <a:pt x="2314928" y="700088"/>
                  <a:pt x="2314928" y="700088"/>
                </a:cubicBezTo>
                <a:cubicBezTo>
                  <a:pt x="2222059" y="699294"/>
                  <a:pt x="2154590" y="690563"/>
                  <a:pt x="2091090" y="700088"/>
                </a:cubicBezTo>
                <a:cubicBezTo>
                  <a:pt x="2027590" y="709613"/>
                  <a:pt x="1985522" y="730251"/>
                  <a:pt x="1933928" y="757238"/>
                </a:cubicBezTo>
                <a:cubicBezTo>
                  <a:pt x="1882334" y="784225"/>
                  <a:pt x="1831534" y="835819"/>
                  <a:pt x="1781528" y="862013"/>
                </a:cubicBezTo>
                <a:cubicBezTo>
                  <a:pt x="1731522" y="888207"/>
                  <a:pt x="1695009" y="904875"/>
                  <a:pt x="1633890" y="914400"/>
                </a:cubicBezTo>
                <a:cubicBezTo>
                  <a:pt x="1572771" y="923925"/>
                  <a:pt x="1490221" y="931069"/>
                  <a:pt x="1414815" y="919163"/>
                </a:cubicBezTo>
                <a:cubicBezTo>
                  <a:pt x="1339409" y="907257"/>
                  <a:pt x="1267972" y="873919"/>
                  <a:pt x="1181453" y="842963"/>
                </a:cubicBezTo>
                <a:cubicBezTo>
                  <a:pt x="1094934" y="812007"/>
                  <a:pt x="895703" y="733425"/>
                  <a:pt x="895703" y="733425"/>
                </a:cubicBezTo>
                <a:cubicBezTo>
                  <a:pt x="798865" y="695325"/>
                  <a:pt x="693297" y="644525"/>
                  <a:pt x="600428" y="614363"/>
                </a:cubicBezTo>
                <a:cubicBezTo>
                  <a:pt x="507559" y="584201"/>
                  <a:pt x="412309" y="563563"/>
                  <a:pt x="338490" y="552450"/>
                </a:cubicBezTo>
                <a:cubicBezTo>
                  <a:pt x="264671" y="541337"/>
                  <a:pt x="208315" y="536576"/>
                  <a:pt x="157515" y="547688"/>
                </a:cubicBezTo>
                <a:cubicBezTo>
                  <a:pt x="106715" y="558801"/>
                  <a:pt x="59884" y="584200"/>
                  <a:pt x="33690" y="619125"/>
                </a:cubicBezTo>
                <a:cubicBezTo>
                  <a:pt x="7496" y="654050"/>
                  <a:pt x="-2028" y="715169"/>
                  <a:pt x="353" y="757238"/>
                </a:cubicBezTo>
                <a:cubicBezTo>
                  <a:pt x="2734" y="799307"/>
                  <a:pt x="21784" y="835026"/>
                  <a:pt x="47978" y="871538"/>
                </a:cubicBezTo>
                <a:cubicBezTo>
                  <a:pt x="74172" y="908051"/>
                  <a:pt x="97190" y="942182"/>
                  <a:pt x="157515" y="976313"/>
                </a:cubicBezTo>
                <a:cubicBezTo>
                  <a:pt x="217840" y="1010444"/>
                  <a:pt x="321028" y="1055688"/>
                  <a:pt x="409928" y="1076325"/>
                </a:cubicBezTo>
                <a:cubicBezTo>
                  <a:pt x="498828" y="1096962"/>
                  <a:pt x="598046" y="1101725"/>
                  <a:pt x="690915" y="1100138"/>
                </a:cubicBezTo>
                <a:cubicBezTo>
                  <a:pt x="783784" y="1098551"/>
                  <a:pt x="884590" y="1075531"/>
                  <a:pt x="967140" y="1066800"/>
                </a:cubicBezTo>
                <a:cubicBezTo>
                  <a:pt x="1049690" y="1058069"/>
                  <a:pt x="1132240" y="1045369"/>
                  <a:pt x="1186215" y="1047750"/>
                </a:cubicBezTo>
                <a:cubicBezTo>
                  <a:pt x="1240190" y="1050131"/>
                  <a:pt x="1273529" y="1063625"/>
                  <a:pt x="1290991" y="1081087"/>
                </a:cubicBezTo>
                <a:cubicBezTo>
                  <a:pt x="1308453" y="1098549"/>
                  <a:pt x="1308453" y="1121569"/>
                  <a:pt x="1290990" y="1152525"/>
                </a:cubicBezTo>
                <a:cubicBezTo>
                  <a:pt x="1273527" y="1183481"/>
                  <a:pt x="1209234" y="1224756"/>
                  <a:pt x="1186215" y="1266825"/>
                </a:cubicBezTo>
                <a:cubicBezTo>
                  <a:pt x="1163196" y="1308894"/>
                  <a:pt x="1144941" y="1363663"/>
                  <a:pt x="1152878" y="1404938"/>
                </a:cubicBezTo>
                <a:cubicBezTo>
                  <a:pt x="1160815" y="1446213"/>
                  <a:pt x="1187009" y="1490663"/>
                  <a:pt x="1233840" y="1514475"/>
                </a:cubicBezTo>
                <a:cubicBezTo>
                  <a:pt x="1280671" y="1538288"/>
                  <a:pt x="1367985" y="1558925"/>
                  <a:pt x="1433866" y="1547813"/>
                </a:cubicBezTo>
                <a:cubicBezTo>
                  <a:pt x="1499747" y="1536701"/>
                  <a:pt x="1570391" y="1483519"/>
                  <a:pt x="1629128" y="1447800"/>
                </a:cubicBezTo>
                <a:cubicBezTo>
                  <a:pt x="1687865" y="1412081"/>
                  <a:pt x="1717234" y="1375569"/>
                  <a:pt x="1786290" y="1333500"/>
                </a:cubicBezTo>
                <a:cubicBezTo>
                  <a:pt x="1855346" y="1291431"/>
                  <a:pt x="1943453" y="1226344"/>
                  <a:pt x="2043465" y="1195388"/>
                </a:cubicBezTo>
                <a:cubicBezTo>
                  <a:pt x="2143477" y="1164432"/>
                  <a:pt x="2280796" y="1141413"/>
                  <a:pt x="2386365" y="1147763"/>
                </a:cubicBezTo>
                <a:cubicBezTo>
                  <a:pt x="2491934" y="1154113"/>
                  <a:pt x="2596709" y="1189038"/>
                  <a:pt x="2676878" y="1233488"/>
                </a:cubicBezTo>
                <a:cubicBezTo>
                  <a:pt x="2757047" y="1277938"/>
                  <a:pt x="2826103" y="1354138"/>
                  <a:pt x="2867378" y="1414463"/>
                </a:cubicBezTo>
                <a:cubicBezTo>
                  <a:pt x="2908653" y="1474788"/>
                  <a:pt x="2934053" y="1552576"/>
                  <a:pt x="2924528" y="1595438"/>
                </a:cubicBezTo>
                <a:cubicBezTo>
                  <a:pt x="2915003" y="1638300"/>
                  <a:pt x="2861028" y="1670051"/>
                  <a:pt x="2810228" y="1671638"/>
                </a:cubicBezTo>
                <a:cubicBezTo>
                  <a:pt x="2759428" y="1673226"/>
                  <a:pt x="2677672" y="1630363"/>
                  <a:pt x="2619728" y="1604963"/>
                </a:cubicBezTo>
                <a:cubicBezTo>
                  <a:pt x="2561784" y="1579563"/>
                  <a:pt x="2531622" y="1540669"/>
                  <a:pt x="2462566" y="1519238"/>
                </a:cubicBezTo>
                <a:cubicBezTo>
                  <a:pt x="2393510" y="1497807"/>
                  <a:pt x="2291909" y="1472406"/>
                  <a:pt x="2205390" y="1476375"/>
                </a:cubicBezTo>
                <a:cubicBezTo>
                  <a:pt x="2118871" y="1480344"/>
                  <a:pt x="2035528" y="1514475"/>
                  <a:pt x="1943453" y="1543050"/>
                </a:cubicBezTo>
                <a:cubicBezTo>
                  <a:pt x="1851378" y="1571625"/>
                  <a:pt x="1745015" y="1613694"/>
                  <a:pt x="1652940" y="1647825"/>
                </a:cubicBezTo>
                <a:cubicBezTo>
                  <a:pt x="1560865" y="1681956"/>
                  <a:pt x="1491015" y="1718469"/>
                  <a:pt x="1391003" y="1747838"/>
                </a:cubicBezTo>
                <a:cubicBezTo>
                  <a:pt x="1290991" y="1777207"/>
                  <a:pt x="1155259" y="1810544"/>
                  <a:pt x="1052865" y="1824038"/>
                </a:cubicBezTo>
                <a:cubicBezTo>
                  <a:pt x="950471" y="1837532"/>
                  <a:pt x="852840" y="1834356"/>
                  <a:pt x="776640" y="1828800"/>
                </a:cubicBezTo>
                <a:cubicBezTo>
                  <a:pt x="700440" y="1823244"/>
                  <a:pt x="639321" y="1801812"/>
                  <a:pt x="595665" y="1790700"/>
                </a:cubicBezTo>
                <a:cubicBezTo>
                  <a:pt x="552009" y="1779588"/>
                  <a:pt x="528991" y="1766888"/>
                  <a:pt x="514703" y="1762125"/>
                </a:cubicBezTo>
              </a:path>
            </a:pathLst>
          </a:custGeom>
          <a:noFill/>
          <a:ln w="57150">
            <a:solidFill>
              <a:srgbClr val="92D050"/>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组合 1"/>
          <p:cNvGrpSpPr/>
          <p:nvPr/>
        </p:nvGrpSpPr>
        <p:grpSpPr>
          <a:xfrm>
            <a:off x="7958609" y="1055758"/>
            <a:ext cx="1876835" cy="1306547"/>
            <a:chOff x="7958609" y="1055758"/>
            <a:chExt cx="1876835" cy="1306547"/>
          </a:xfrm>
          <a:effectLst>
            <a:outerShdw blurRad="50800" dist="38100" dir="2700000" algn="tl" rotWithShape="0">
              <a:prstClr val="black">
                <a:alpha val="40000"/>
              </a:prstClr>
            </a:outerShdw>
          </a:effectLst>
        </p:grpSpPr>
        <p:cxnSp>
          <p:nvCxnSpPr>
            <p:cNvPr id="17" name="直接连接符 16"/>
            <p:cNvCxnSpPr>
              <a:cxnSpLocks noChangeAspect="1"/>
            </p:cNvCxnSpPr>
            <p:nvPr/>
          </p:nvCxnSpPr>
          <p:spPr>
            <a:xfrm rot="18720000">
              <a:off x="9022294" y="1163758"/>
              <a:ext cx="43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rot="-1320000">
              <a:off x="9066813" y="1190654"/>
              <a:ext cx="327581"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S‒S</a:t>
              </a:r>
              <a:endParaRPr lang="zh-CN" altLang="en-US" sz="1050" dirty="0">
                <a:latin typeface="Arial" panose="020B0604020202020204" pitchFamily="34" charset="0"/>
              </a:endParaRPr>
            </a:p>
          </p:txBody>
        </p:sp>
        <p:cxnSp>
          <p:nvCxnSpPr>
            <p:cNvPr id="15" name="直接连接符 14"/>
            <p:cNvCxnSpPr>
              <a:cxnSpLocks noChangeAspect="1"/>
            </p:cNvCxnSpPr>
            <p:nvPr/>
          </p:nvCxnSpPr>
          <p:spPr>
            <a:xfrm rot="21240000">
              <a:off x="8546044" y="1468558"/>
              <a:ext cx="43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矩形 15"/>
            <p:cNvSpPr/>
            <p:nvPr/>
          </p:nvSpPr>
          <p:spPr>
            <a:xfrm rot="1260000">
              <a:off x="8590563" y="1495454"/>
              <a:ext cx="327581"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S‒S</a:t>
              </a:r>
              <a:endParaRPr lang="zh-CN" altLang="en-US" sz="1050" dirty="0">
                <a:latin typeface="Arial" panose="020B0604020202020204" pitchFamily="34" charset="0"/>
              </a:endParaRPr>
            </a:p>
          </p:txBody>
        </p:sp>
        <p:cxnSp>
          <p:nvCxnSpPr>
            <p:cNvPr id="13" name="直接连接符 12"/>
            <p:cNvCxnSpPr>
              <a:cxnSpLocks noChangeAspect="1"/>
            </p:cNvCxnSpPr>
            <p:nvPr/>
          </p:nvCxnSpPr>
          <p:spPr>
            <a:xfrm rot="20520000">
              <a:off x="9014669" y="1910230"/>
              <a:ext cx="468000" cy="23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矩形 13"/>
            <p:cNvSpPr/>
            <p:nvPr/>
          </p:nvSpPr>
          <p:spPr>
            <a:xfrm rot="420000">
              <a:off x="9076338" y="1952654"/>
              <a:ext cx="327581"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S‒S</a:t>
              </a:r>
              <a:endParaRPr lang="zh-CN" altLang="en-US" sz="1050" dirty="0">
                <a:latin typeface="Arial" panose="020B0604020202020204" pitchFamily="34" charset="0"/>
              </a:endParaRPr>
            </a:p>
          </p:txBody>
        </p:sp>
        <p:grpSp>
          <p:nvGrpSpPr>
            <p:cNvPr id="12" name="组合 11"/>
            <p:cNvGrpSpPr/>
            <p:nvPr/>
          </p:nvGrpSpPr>
          <p:grpSpPr>
            <a:xfrm>
              <a:off x="8342427" y="2132438"/>
              <a:ext cx="396000" cy="198000"/>
              <a:chOff x="8342427" y="2141491"/>
              <a:chExt cx="396000" cy="198000"/>
            </a:xfrm>
          </p:grpSpPr>
          <p:cxnSp>
            <p:nvCxnSpPr>
              <p:cNvPr id="11" name="直接连接符 10"/>
              <p:cNvCxnSpPr>
                <a:cxnSpLocks noChangeAspect="1"/>
              </p:cNvCxnSpPr>
              <p:nvPr/>
            </p:nvCxnSpPr>
            <p:spPr>
              <a:xfrm rot="-1080000">
                <a:off x="8342427" y="2141491"/>
                <a:ext cx="396000" cy="19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矩形 8"/>
              <p:cNvSpPr/>
              <p:nvPr/>
            </p:nvSpPr>
            <p:spPr>
              <a:xfrm rot="420000">
                <a:off x="8407896" y="2162384"/>
                <a:ext cx="327581"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S‒S</a:t>
                </a:r>
                <a:endParaRPr lang="zh-CN" altLang="en-US" sz="1050" dirty="0">
                  <a:latin typeface="Arial" panose="020B0604020202020204" pitchFamily="34" charset="0"/>
                </a:endParaRPr>
              </a:p>
            </p:txBody>
          </p:sp>
        </p:grpSp>
        <p:sp>
          <p:nvSpPr>
            <p:cNvPr id="7" name="任意多边形 6"/>
            <p:cNvSpPr/>
            <p:nvPr/>
          </p:nvSpPr>
          <p:spPr>
            <a:xfrm>
              <a:off x="7958609" y="1073483"/>
              <a:ext cx="1876835" cy="1288822"/>
            </a:xfrm>
            <a:custGeom>
              <a:avLst/>
              <a:gdLst>
                <a:gd name="connsiteX0" fmla="*/ 1828329 w 1869997"/>
                <a:gd name="connsiteY0" fmla="*/ 240967 h 1288822"/>
                <a:gd name="connsiteX1" fmla="*/ 1699741 w 1869997"/>
                <a:gd name="connsiteY1" fmla="*/ 369555 h 1288822"/>
                <a:gd name="connsiteX2" fmla="*/ 1442566 w 1869997"/>
                <a:gd name="connsiteY2" fmla="*/ 379080 h 1288822"/>
                <a:gd name="connsiteX3" fmla="*/ 1090141 w 1869997"/>
                <a:gd name="connsiteY3" fmla="*/ 321930 h 1288822"/>
                <a:gd name="connsiteX4" fmla="*/ 828204 w 1869997"/>
                <a:gd name="connsiteY4" fmla="*/ 288592 h 1288822"/>
                <a:gd name="connsiteX5" fmla="*/ 528166 w 1869997"/>
                <a:gd name="connsiteY5" fmla="*/ 264780 h 1288822"/>
                <a:gd name="connsiteX6" fmla="*/ 313854 w 1869997"/>
                <a:gd name="connsiteY6" fmla="*/ 321930 h 1288822"/>
                <a:gd name="connsiteX7" fmla="*/ 256704 w 1869997"/>
                <a:gd name="connsiteY7" fmla="*/ 479092 h 1288822"/>
                <a:gd name="connsiteX8" fmla="*/ 318616 w 1869997"/>
                <a:gd name="connsiteY8" fmla="*/ 626730 h 1288822"/>
                <a:gd name="connsiteX9" fmla="*/ 428154 w 1869997"/>
                <a:gd name="connsiteY9" fmla="*/ 731505 h 1288822"/>
                <a:gd name="connsiteX10" fmla="*/ 666279 w 1869997"/>
                <a:gd name="connsiteY10" fmla="*/ 831517 h 1288822"/>
                <a:gd name="connsiteX11" fmla="*/ 999654 w 1869997"/>
                <a:gd name="connsiteY11" fmla="*/ 1007730 h 1288822"/>
                <a:gd name="connsiteX12" fmla="*/ 1223491 w 1869997"/>
                <a:gd name="connsiteY12" fmla="*/ 1107742 h 1288822"/>
                <a:gd name="connsiteX13" fmla="*/ 1523529 w 1869997"/>
                <a:gd name="connsiteY13" fmla="*/ 1183942 h 1288822"/>
                <a:gd name="connsiteX14" fmla="*/ 1780704 w 1869997"/>
                <a:gd name="connsiteY14" fmla="*/ 1155367 h 1288822"/>
                <a:gd name="connsiteX15" fmla="*/ 1861666 w 1869997"/>
                <a:gd name="connsiteY15" fmla="*/ 1036305 h 1288822"/>
                <a:gd name="connsiteX16" fmla="*/ 1842616 w 1869997"/>
                <a:gd name="connsiteY16" fmla="*/ 898192 h 1288822"/>
                <a:gd name="connsiteX17" fmla="*/ 1642591 w 1869997"/>
                <a:gd name="connsiteY17" fmla="*/ 788655 h 1288822"/>
                <a:gd name="connsiteX18" fmla="*/ 1380654 w 1869997"/>
                <a:gd name="connsiteY18" fmla="*/ 798180 h 1288822"/>
                <a:gd name="connsiteX19" fmla="*/ 1104429 w 1869997"/>
                <a:gd name="connsiteY19" fmla="*/ 869617 h 1288822"/>
                <a:gd name="connsiteX20" fmla="*/ 737716 w 1869997"/>
                <a:gd name="connsiteY20" fmla="*/ 988680 h 1288822"/>
                <a:gd name="connsiteX21" fmla="*/ 504354 w 1869997"/>
                <a:gd name="connsiteY21" fmla="*/ 1074405 h 1288822"/>
                <a:gd name="connsiteX22" fmla="*/ 209079 w 1869997"/>
                <a:gd name="connsiteY22" fmla="*/ 1093455 h 1288822"/>
                <a:gd name="connsiteX23" fmla="*/ 28104 w 1869997"/>
                <a:gd name="connsiteY23" fmla="*/ 1017255 h 1288822"/>
                <a:gd name="connsiteX24" fmla="*/ 18579 w 1869997"/>
                <a:gd name="connsiteY24" fmla="*/ 912480 h 1288822"/>
                <a:gd name="connsiteX25" fmla="*/ 204316 w 1869997"/>
                <a:gd name="connsiteY25" fmla="*/ 779130 h 1288822"/>
                <a:gd name="connsiteX26" fmla="*/ 518641 w 1869997"/>
                <a:gd name="connsiteY26" fmla="*/ 683880 h 1288822"/>
                <a:gd name="connsiteX27" fmla="*/ 956791 w 1869997"/>
                <a:gd name="connsiteY27" fmla="*/ 626730 h 1288822"/>
                <a:gd name="connsiteX28" fmla="*/ 1233016 w 1869997"/>
                <a:gd name="connsiteY28" fmla="*/ 598155 h 1288822"/>
                <a:gd name="connsiteX29" fmla="*/ 1509241 w 1869997"/>
                <a:gd name="connsiteY29" fmla="*/ 526717 h 1288822"/>
                <a:gd name="connsiteX30" fmla="*/ 1618779 w 1869997"/>
                <a:gd name="connsiteY30" fmla="*/ 393367 h 1288822"/>
                <a:gd name="connsiteX31" fmla="*/ 1594966 w 1869997"/>
                <a:gd name="connsiteY31" fmla="*/ 231442 h 1288822"/>
                <a:gd name="connsiteX32" fmla="*/ 1471141 w 1869997"/>
                <a:gd name="connsiteY32" fmla="*/ 83805 h 1288822"/>
                <a:gd name="connsiteX33" fmla="*/ 1252066 w 1869997"/>
                <a:gd name="connsiteY33" fmla="*/ 2842 h 1288822"/>
                <a:gd name="connsiteX34" fmla="*/ 947266 w 1869997"/>
                <a:gd name="connsiteY34" fmla="*/ 31417 h 1288822"/>
                <a:gd name="connsiteX35" fmla="*/ 675804 w 1869997"/>
                <a:gd name="connsiteY35" fmla="*/ 155242 h 1288822"/>
                <a:gd name="connsiteX36" fmla="*/ 566266 w 1869997"/>
                <a:gd name="connsiteY36" fmla="*/ 317167 h 1288822"/>
                <a:gd name="connsiteX37" fmla="*/ 561504 w 1869997"/>
                <a:gd name="connsiteY37" fmla="*/ 574342 h 1288822"/>
                <a:gd name="connsiteX38" fmla="*/ 632941 w 1869997"/>
                <a:gd name="connsiteY38" fmla="*/ 783892 h 1288822"/>
                <a:gd name="connsiteX39" fmla="*/ 723429 w 1869997"/>
                <a:gd name="connsiteY39" fmla="*/ 1017255 h 1288822"/>
                <a:gd name="connsiteX40" fmla="*/ 866304 w 1869997"/>
                <a:gd name="connsiteY40" fmla="*/ 1207755 h 1288822"/>
                <a:gd name="connsiteX41" fmla="*/ 1118716 w 1869997"/>
                <a:gd name="connsiteY41" fmla="*/ 1288717 h 1288822"/>
                <a:gd name="connsiteX42" fmla="*/ 1380654 w 1869997"/>
                <a:gd name="connsiteY42" fmla="*/ 1193467 h 1288822"/>
                <a:gd name="connsiteX43" fmla="*/ 1533054 w 1869997"/>
                <a:gd name="connsiteY43" fmla="*/ 1045830 h 1288822"/>
                <a:gd name="connsiteX44" fmla="*/ 1637829 w 1869997"/>
                <a:gd name="connsiteY44" fmla="*/ 922005 h 1288822"/>
                <a:gd name="connsiteX0" fmla="*/ 1828329 w 1876835"/>
                <a:gd name="connsiteY0" fmla="*/ 240967 h 1288822"/>
                <a:gd name="connsiteX1" fmla="*/ 1699741 w 1876835"/>
                <a:gd name="connsiteY1" fmla="*/ 369555 h 1288822"/>
                <a:gd name="connsiteX2" fmla="*/ 1442566 w 1876835"/>
                <a:gd name="connsiteY2" fmla="*/ 379080 h 1288822"/>
                <a:gd name="connsiteX3" fmla="*/ 1090141 w 1876835"/>
                <a:gd name="connsiteY3" fmla="*/ 321930 h 1288822"/>
                <a:gd name="connsiteX4" fmla="*/ 828204 w 1876835"/>
                <a:gd name="connsiteY4" fmla="*/ 288592 h 1288822"/>
                <a:gd name="connsiteX5" fmla="*/ 528166 w 1876835"/>
                <a:gd name="connsiteY5" fmla="*/ 264780 h 1288822"/>
                <a:gd name="connsiteX6" fmla="*/ 313854 w 1876835"/>
                <a:gd name="connsiteY6" fmla="*/ 321930 h 1288822"/>
                <a:gd name="connsiteX7" fmla="*/ 256704 w 1876835"/>
                <a:gd name="connsiteY7" fmla="*/ 479092 h 1288822"/>
                <a:gd name="connsiteX8" fmla="*/ 318616 w 1876835"/>
                <a:gd name="connsiteY8" fmla="*/ 626730 h 1288822"/>
                <a:gd name="connsiteX9" fmla="*/ 428154 w 1876835"/>
                <a:gd name="connsiteY9" fmla="*/ 731505 h 1288822"/>
                <a:gd name="connsiteX10" fmla="*/ 666279 w 1876835"/>
                <a:gd name="connsiteY10" fmla="*/ 831517 h 1288822"/>
                <a:gd name="connsiteX11" fmla="*/ 999654 w 1876835"/>
                <a:gd name="connsiteY11" fmla="*/ 1007730 h 1288822"/>
                <a:gd name="connsiteX12" fmla="*/ 1223491 w 1876835"/>
                <a:gd name="connsiteY12" fmla="*/ 1107742 h 1288822"/>
                <a:gd name="connsiteX13" fmla="*/ 1523529 w 1876835"/>
                <a:gd name="connsiteY13" fmla="*/ 1183942 h 1288822"/>
                <a:gd name="connsiteX14" fmla="*/ 1780704 w 1876835"/>
                <a:gd name="connsiteY14" fmla="*/ 1155367 h 1288822"/>
                <a:gd name="connsiteX15" fmla="*/ 1871191 w 1876835"/>
                <a:gd name="connsiteY15" fmla="*/ 1036305 h 1288822"/>
                <a:gd name="connsiteX16" fmla="*/ 1842616 w 1876835"/>
                <a:gd name="connsiteY16" fmla="*/ 898192 h 1288822"/>
                <a:gd name="connsiteX17" fmla="*/ 1642591 w 1876835"/>
                <a:gd name="connsiteY17" fmla="*/ 788655 h 1288822"/>
                <a:gd name="connsiteX18" fmla="*/ 1380654 w 1876835"/>
                <a:gd name="connsiteY18" fmla="*/ 798180 h 1288822"/>
                <a:gd name="connsiteX19" fmla="*/ 1104429 w 1876835"/>
                <a:gd name="connsiteY19" fmla="*/ 869617 h 1288822"/>
                <a:gd name="connsiteX20" fmla="*/ 737716 w 1876835"/>
                <a:gd name="connsiteY20" fmla="*/ 988680 h 1288822"/>
                <a:gd name="connsiteX21" fmla="*/ 504354 w 1876835"/>
                <a:gd name="connsiteY21" fmla="*/ 1074405 h 1288822"/>
                <a:gd name="connsiteX22" fmla="*/ 209079 w 1876835"/>
                <a:gd name="connsiteY22" fmla="*/ 1093455 h 1288822"/>
                <a:gd name="connsiteX23" fmla="*/ 28104 w 1876835"/>
                <a:gd name="connsiteY23" fmla="*/ 1017255 h 1288822"/>
                <a:gd name="connsiteX24" fmla="*/ 18579 w 1876835"/>
                <a:gd name="connsiteY24" fmla="*/ 912480 h 1288822"/>
                <a:gd name="connsiteX25" fmla="*/ 204316 w 1876835"/>
                <a:gd name="connsiteY25" fmla="*/ 779130 h 1288822"/>
                <a:gd name="connsiteX26" fmla="*/ 518641 w 1876835"/>
                <a:gd name="connsiteY26" fmla="*/ 683880 h 1288822"/>
                <a:gd name="connsiteX27" fmla="*/ 956791 w 1876835"/>
                <a:gd name="connsiteY27" fmla="*/ 626730 h 1288822"/>
                <a:gd name="connsiteX28" fmla="*/ 1233016 w 1876835"/>
                <a:gd name="connsiteY28" fmla="*/ 598155 h 1288822"/>
                <a:gd name="connsiteX29" fmla="*/ 1509241 w 1876835"/>
                <a:gd name="connsiteY29" fmla="*/ 526717 h 1288822"/>
                <a:gd name="connsiteX30" fmla="*/ 1618779 w 1876835"/>
                <a:gd name="connsiteY30" fmla="*/ 393367 h 1288822"/>
                <a:gd name="connsiteX31" fmla="*/ 1594966 w 1876835"/>
                <a:gd name="connsiteY31" fmla="*/ 231442 h 1288822"/>
                <a:gd name="connsiteX32" fmla="*/ 1471141 w 1876835"/>
                <a:gd name="connsiteY32" fmla="*/ 83805 h 1288822"/>
                <a:gd name="connsiteX33" fmla="*/ 1252066 w 1876835"/>
                <a:gd name="connsiteY33" fmla="*/ 2842 h 1288822"/>
                <a:gd name="connsiteX34" fmla="*/ 947266 w 1876835"/>
                <a:gd name="connsiteY34" fmla="*/ 31417 h 1288822"/>
                <a:gd name="connsiteX35" fmla="*/ 675804 w 1876835"/>
                <a:gd name="connsiteY35" fmla="*/ 155242 h 1288822"/>
                <a:gd name="connsiteX36" fmla="*/ 566266 w 1876835"/>
                <a:gd name="connsiteY36" fmla="*/ 317167 h 1288822"/>
                <a:gd name="connsiteX37" fmla="*/ 561504 w 1876835"/>
                <a:gd name="connsiteY37" fmla="*/ 574342 h 1288822"/>
                <a:gd name="connsiteX38" fmla="*/ 632941 w 1876835"/>
                <a:gd name="connsiteY38" fmla="*/ 783892 h 1288822"/>
                <a:gd name="connsiteX39" fmla="*/ 723429 w 1876835"/>
                <a:gd name="connsiteY39" fmla="*/ 1017255 h 1288822"/>
                <a:gd name="connsiteX40" fmla="*/ 866304 w 1876835"/>
                <a:gd name="connsiteY40" fmla="*/ 1207755 h 1288822"/>
                <a:gd name="connsiteX41" fmla="*/ 1118716 w 1876835"/>
                <a:gd name="connsiteY41" fmla="*/ 1288717 h 1288822"/>
                <a:gd name="connsiteX42" fmla="*/ 1380654 w 1876835"/>
                <a:gd name="connsiteY42" fmla="*/ 1193467 h 1288822"/>
                <a:gd name="connsiteX43" fmla="*/ 1533054 w 1876835"/>
                <a:gd name="connsiteY43" fmla="*/ 1045830 h 1288822"/>
                <a:gd name="connsiteX44" fmla="*/ 1637829 w 1876835"/>
                <a:gd name="connsiteY44" fmla="*/ 922005 h 1288822"/>
                <a:gd name="connsiteX0" fmla="*/ 1828329 w 1876835"/>
                <a:gd name="connsiteY0" fmla="*/ 240967 h 1288822"/>
                <a:gd name="connsiteX1" fmla="*/ 1699741 w 1876835"/>
                <a:gd name="connsiteY1" fmla="*/ 369555 h 1288822"/>
                <a:gd name="connsiteX2" fmla="*/ 1442566 w 1876835"/>
                <a:gd name="connsiteY2" fmla="*/ 379080 h 1288822"/>
                <a:gd name="connsiteX3" fmla="*/ 1090141 w 1876835"/>
                <a:gd name="connsiteY3" fmla="*/ 321930 h 1288822"/>
                <a:gd name="connsiteX4" fmla="*/ 828204 w 1876835"/>
                <a:gd name="connsiteY4" fmla="*/ 288592 h 1288822"/>
                <a:gd name="connsiteX5" fmla="*/ 528166 w 1876835"/>
                <a:gd name="connsiteY5" fmla="*/ 264780 h 1288822"/>
                <a:gd name="connsiteX6" fmla="*/ 313854 w 1876835"/>
                <a:gd name="connsiteY6" fmla="*/ 321930 h 1288822"/>
                <a:gd name="connsiteX7" fmla="*/ 256704 w 1876835"/>
                <a:gd name="connsiteY7" fmla="*/ 479092 h 1288822"/>
                <a:gd name="connsiteX8" fmla="*/ 318616 w 1876835"/>
                <a:gd name="connsiteY8" fmla="*/ 626730 h 1288822"/>
                <a:gd name="connsiteX9" fmla="*/ 428154 w 1876835"/>
                <a:gd name="connsiteY9" fmla="*/ 731505 h 1288822"/>
                <a:gd name="connsiteX10" fmla="*/ 666279 w 1876835"/>
                <a:gd name="connsiteY10" fmla="*/ 841042 h 1288822"/>
                <a:gd name="connsiteX11" fmla="*/ 999654 w 1876835"/>
                <a:gd name="connsiteY11" fmla="*/ 1007730 h 1288822"/>
                <a:gd name="connsiteX12" fmla="*/ 1223491 w 1876835"/>
                <a:gd name="connsiteY12" fmla="*/ 1107742 h 1288822"/>
                <a:gd name="connsiteX13" fmla="*/ 1523529 w 1876835"/>
                <a:gd name="connsiteY13" fmla="*/ 1183942 h 1288822"/>
                <a:gd name="connsiteX14" fmla="*/ 1780704 w 1876835"/>
                <a:gd name="connsiteY14" fmla="*/ 1155367 h 1288822"/>
                <a:gd name="connsiteX15" fmla="*/ 1871191 w 1876835"/>
                <a:gd name="connsiteY15" fmla="*/ 1036305 h 1288822"/>
                <a:gd name="connsiteX16" fmla="*/ 1842616 w 1876835"/>
                <a:gd name="connsiteY16" fmla="*/ 898192 h 1288822"/>
                <a:gd name="connsiteX17" fmla="*/ 1642591 w 1876835"/>
                <a:gd name="connsiteY17" fmla="*/ 788655 h 1288822"/>
                <a:gd name="connsiteX18" fmla="*/ 1380654 w 1876835"/>
                <a:gd name="connsiteY18" fmla="*/ 798180 h 1288822"/>
                <a:gd name="connsiteX19" fmla="*/ 1104429 w 1876835"/>
                <a:gd name="connsiteY19" fmla="*/ 869617 h 1288822"/>
                <a:gd name="connsiteX20" fmla="*/ 737716 w 1876835"/>
                <a:gd name="connsiteY20" fmla="*/ 988680 h 1288822"/>
                <a:gd name="connsiteX21" fmla="*/ 504354 w 1876835"/>
                <a:gd name="connsiteY21" fmla="*/ 1074405 h 1288822"/>
                <a:gd name="connsiteX22" fmla="*/ 209079 w 1876835"/>
                <a:gd name="connsiteY22" fmla="*/ 1093455 h 1288822"/>
                <a:gd name="connsiteX23" fmla="*/ 28104 w 1876835"/>
                <a:gd name="connsiteY23" fmla="*/ 1017255 h 1288822"/>
                <a:gd name="connsiteX24" fmla="*/ 18579 w 1876835"/>
                <a:gd name="connsiteY24" fmla="*/ 912480 h 1288822"/>
                <a:gd name="connsiteX25" fmla="*/ 204316 w 1876835"/>
                <a:gd name="connsiteY25" fmla="*/ 779130 h 1288822"/>
                <a:gd name="connsiteX26" fmla="*/ 518641 w 1876835"/>
                <a:gd name="connsiteY26" fmla="*/ 683880 h 1288822"/>
                <a:gd name="connsiteX27" fmla="*/ 956791 w 1876835"/>
                <a:gd name="connsiteY27" fmla="*/ 626730 h 1288822"/>
                <a:gd name="connsiteX28" fmla="*/ 1233016 w 1876835"/>
                <a:gd name="connsiteY28" fmla="*/ 598155 h 1288822"/>
                <a:gd name="connsiteX29" fmla="*/ 1509241 w 1876835"/>
                <a:gd name="connsiteY29" fmla="*/ 526717 h 1288822"/>
                <a:gd name="connsiteX30" fmla="*/ 1618779 w 1876835"/>
                <a:gd name="connsiteY30" fmla="*/ 393367 h 1288822"/>
                <a:gd name="connsiteX31" fmla="*/ 1594966 w 1876835"/>
                <a:gd name="connsiteY31" fmla="*/ 231442 h 1288822"/>
                <a:gd name="connsiteX32" fmla="*/ 1471141 w 1876835"/>
                <a:gd name="connsiteY32" fmla="*/ 83805 h 1288822"/>
                <a:gd name="connsiteX33" fmla="*/ 1252066 w 1876835"/>
                <a:gd name="connsiteY33" fmla="*/ 2842 h 1288822"/>
                <a:gd name="connsiteX34" fmla="*/ 947266 w 1876835"/>
                <a:gd name="connsiteY34" fmla="*/ 31417 h 1288822"/>
                <a:gd name="connsiteX35" fmla="*/ 675804 w 1876835"/>
                <a:gd name="connsiteY35" fmla="*/ 155242 h 1288822"/>
                <a:gd name="connsiteX36" fmla="*/ 566266 w 1876835"/>
                <a:gd name="connsiteY36" fmla="*/ 317167 h 1288822"/>
                <a:gd name="connsiteX37" fmla="*/ 561504 w 1876835"/>
                <a:gd name="connsiteY37" fmla="*/ 574342 h 1288822"/>
                <a:gd name="connsiteX38" fmla="*/ 632941 w 1876835"/>
                <a:gd name="connsiteY38" fmla="*/ 783892 h 1288822"/>
                <a:gd name="connsiteX39" fmla="*/ 723429 w 1876835"/>
                <a:gd name="connsiteY39" fmla="*/ 1017255 h 1288822"/>
                <a:gd name="connsiteX40" fmla="*/ 866304 w 1876835"/>
                <a:gd name="connsiteY40" fmla="*/ 1207755 h 1288822"/>
                <a:gd name="connsiteX41" fmla="*/ 1118716 w 1876835"/>
                <a:gd name="connsiteY41" fmla="*/ 1288717 h 1288822"/>
                <a:gd name="connsiteX42" fmla="*/ 1380654 w 1876835"/>
                <a:gd name="connsiteY42" fmla="*/ 1193467 h 1288822"/>
                <a:gd name="connsiteX43" fmla="*/ 1533054 w 1876835"/>
                <a:gd name="connsiteY43" fmla="*/ 1045830 h 1288822"/>
                <a:gd name="connsiteX44" fmla="*/ 1637829 w 1876835"/>
                <a:gd name="connsiteY44" fmla="*/ 922005 h 1288822"/>
                <a:gd name="connsiteX0" fmla="*/ 1828329 w 1876835"/>
                <a:gd name="connsiteY0" fmla="*/ 240967 h 1288822"/>
                <a:gd name="connsiteX1" fmla="*/ 1699741 w 1876835"/>
                <a:gd name="connsiteY1" fmla="*/ 369555 h 1288822"/>
                <a:gd name="connsiteX2" fmla="*/ 1442566 w 1876835"/>
                <a:gd name="connsiteY2" fmla="*/ 379080 h 1288822"/>
                <a:gd name="connsiteX3" fmla="*/ 1090141 w 1876835"/>
                <a:gd name="connsiteY3" fmla="*/ 321930 h 1288822"/>
                <a:gd name="connsiteX4" fmla="*/ 828204 w 1876835"/>
                <a:gd name="connsiteY4" fmla="*/ 288592 h 1288822"/>
                <a:gd name="connsiteX5" fmla="*/ 528166 w 1876835"/>
                <a:gd name="connsiteY5" fmla="*/ 264780 h 1288822"/>
                <a:gd name="connsiteX6" fmla="*/ 313854 w 1876835"/>
                <a:gd name="connsiteY6" fmla="*/ 321930 h 1288822"/>
                <a:gd name="connsiteX7" fmla="*/ 256704 w 1876835"/>
                <a:gd name="connsiteY7" fmla="*/ 479092 h 1288822"/>
                <a:gd name="connsiteX8" fmla="*/ 318616 w 1876835"/>
                <a:gd name="connsiteY8" fmla="*/ 626730 h 1288822"/>
                <a:gd name="connsiteX9" fmla="*/ 428154 w 1876835"/>
                <a:gd name="connsiteY9" fmla="*/ 731505 h 1288822"/>
                <a:gd name="connsiteX10" fmla="*/ 666279 w 1876835"/>
                <a:gd name="connsiteY10" fmla="*/ 841042 h 1288822"/>
                <a:gd name="connsiteX11" fmla="*/ 999654 w 1876835"/>
                <a:gd name="connsiteY11" fmla="*/ 1007730 h 1288822"/>
                <a:gd name="connsiteX12" fmla="*/ 1223491 w 1876835"/>
                <a:gd name="connsiteY12" fmla="*/ 1107742 h 1288822"/>
                <a:gd name="connsiteX13" fmla="*/ 1523529 w 1876835"/>
                <a:gd name="connsiteY13" fmla="*/ 1183942 h 1288822"/>
                <a:gd name="connsiteX14" fmla="*/ 1780704 w 1876835"/>
                <a:gd name="connsiteY14" fmla="*/ 1155367 h 1288822"/>
                <a:gd name="connsiteX15" fmla="*/ 1871191 w 1876835"/>
                <a:gd name="connsiteY15" fmla="*/ 1036305 h 1288822"/>
                <a:gd name="connsiteX16" fmla="*/ 1842616 w 1876835"/>
                <a:gd name="connsiteY16" fmla="*/ 898192 h 1288822"/>
                <a:gd name="connsiteX17" fmla="*/ 1642591 w 1876835"/>
                <a:gd name="connsiteY17" fmla="*/ 788655 h 1288822"/>
                <a:gd name="connsiteX18" fmla="*/ 1380654 w 1876835"/>
                <a:gd name="connsiteY18" fmla="*/ 798180 h 1288822"/>
                <a:gd name="connsiteX19" fmla="*/ 1104429 w 1876835"/>
                <a:gd name="connsiteY19" fmla="*/ 869617 h 1288822"/>
                <a:gd name="connsiteX20" fmla="*/ 737716 w 1876835"/>
                <a:gd name="connsiteY20" fmla="*/ 988680 h 1288822"/>
                <a:gd name="connsiteX21" fmla="*/ 504354 w 1876835"/>
                <a:gd name="connsiteY21" fmla="*/ 1074405 h 1288822"/>
                <a:gd name="connsiteX22" fmla="*/ 209079 w 1876835"/>
                <a:gd name="connsiteY22" fmla="*/ 1093455 h 1288822"/>
                <a:gd name="connsiteX23" fmla="*/ 28104 w 1876835"/>
                <a:gd name="connsiteY23" fmla="*/ 1017255 h 1288822"/>
                <a:gd name="connsiteX24" fmla="*/ 18579 w 1876835"/>
                <a:gd name="connsiteY24" fmla="*/ 912480 h 1288822"/>
                <a:gd name="connsiteX25" fmla="*/ 204316 w 1876835"/>
                <a:gd name="connsiteY25" fmla="*/ 779130 h 1288822"/>
                <a:gd name="connsiteX26" fmla="*/ 518641 w 1876835"/>
                <a:gd name="connsiteY26" fmla="*/ 683880 h 1288822"/>
                <a:gd name="connsiteX27" fmla="*/ 956791 w 1876835"/>
                <a:gd name="connsiteY27" fmla="*/ 626730 h 1288822"/>
                <a:gd name="connsiteX28" fmla="*/ 1233016 w 1876835"/>
                <a:gd name="connsiteY28" fmla="*/ 598155 h 1288822"/>
                <a:gd name="connsiteX29" fmla="*/ 1509241 w 1876835"/>
                <a:gd name="connsiteY29" fmla="*/ 526717 h 1288822"/>
                <a:gd name="connsiteX30" fmla="*/ 1618779 w 1876835"/>
                <a:gd name="connsiteY30" fmla="*/ 393367 h 1288822"/>
                <a:gd name="connsiteX31" fmla="*/ 1594966 w 1876835"/>
                <a:gd name="connsiteY31" fmla="*/ 231442 h 1288822"/>
                <a:gd name="connsiteX32" fmla="*/ 1471141 w 1876835"/>
                <a:gd name="connsiteY32" fmla="*/ 83805 h 1288822"/>
                <a:gd name="connsiteX33" fmla="*/ 1252066 w 1876835"/>
                <a:gd name="connsiteY33" fmla="*/ 2842 h 1288822"/>
                <a:gd name="connsiteX34" fmla="*/ 947266 w 1876835"/>
                <a:gd name="connsiteY34" fmla="*/ 31417 h 1288822"/>
                <a:gd name="connsiteX35" fmla="*/ 675804 w 1876835"/>
                <a:gd name="connsiteY35" fmla="*/ 155242 h 1288822"/>
                <a:gd name="connsiteX36" fmla="*/ 566266 w 1876835"/>
                <a:gd name="connsiteY36" fmla="*/ 317167 h 1288822"/>
                <a:gd name="connsiteX37" fmla="*/ 566266 w 1876835"/>
                <a:gd name="connsiteY37" fmla="*/ 564817 h 1288822"/>
                <a:gd name="connsiteX38" fmla="*/ 632941 w 1876835"/>
                <a:gd name="connsiteY38" fmla="*/ 783892 h 1288822"/>
                <a:gd name="connsiteX39" fmla="*/ 723429 w 1876835"/>
                <a:gd name="connsiteY39" fmla="*/ 1017255 h 1288822"/>
                <a:gd name="connsiteX40" fmla="*/ 866304 w 1876835"/>
                <a:gd name="connsiteY40" fmla="*/ 1207755 h 1288822"/>
                <a:gd name="connsiteX41" fmla="*/ 1118716 w 1876835"/>
                <a:gd name="connsiteY41" fmla="*/ 1288717 h 1288822"/>
                <a:gd name="connsiteX42" fmla="*/ 1380654 w 1876835"/>
                <a:gd name="connsiteY42" fmla="*/ 1193467 h 1288822"/>
                <a:gd name="connsiteX43" fmla="*/ 1533054 w 1876835"/>
                <a:gd name="connsiteY43" fmla="*/ 1045830 h 1288822"/>
                <a:gd name="connsiteX44" fmla="*/ 1637829 w 1876835"/>
                <a:gd name="connsiteY44" fmla="*/ 922005 h 1288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876835" h="1288822">
                  <a:moveTo>
                    <a:pt x="1828329" y="240967"/>
                  </a:moveTo>
                  <a:cubicBezTo>
                    <a:pt x="1796182" y="293751"/>
                    <a:pt x="1764035" y="346536"/>
                    <a:pt x="1699741" y="369555"/>
                  </a:cubicBezTo>
                  <a:cubicBezTo>
                    <a:pt x="1635447" y="392574"/>
                    <a:pt x="1544166" y="387018"/>
                    <a:pt x="1442566" y="379080"/>
                  </a:cubicBezTo>
                  <a:cubicBezTo>
                    <a:pt x="1340966" y="371143"/>
                    <a:pt x="1192535" y="337011"/>
                    <a:pt x="1090141" y="321930"/>
                  </a:cubicBezTo>
                  <a:cubicBezTo>
                    <a:pt x="987747" y="306849"/>
                    <a:pt x="921866" y="298117"/>
                    <a:pt x="828204" y="288592"/>
                  </a:cubicBezTo>
                  <a:cubicBezTo>
                    <a:pt x="734542" y="279067"/>
                    <a:pt x="613891" y="259224"/>
                    <a:pt x="528166" y="264780"/>
                  </a:cubicBezTo>
                  <a:cubicBezTo>
                    <a:pt x="442441" y="270336"/>
                    <a:pt x="359098" y="286211"/>
                    <a:pt x="313854" y="321930"/>
                  </a:cubicBezTo>
                  <a:cubicBezTo>
                    <a:pt x="268610" y="357649"/>
                    <a:pt x="255910" y="428292"/>
                    <a:pt x="256704" y="479092"/>
                  </a:cubicBezTo>
                  <a:cubicBezTo>
                    <a:pt x="257498" y="529892"/>
                    <a:pt x="290041" y="584661"/>
                    <a:pt x="318616" y="626730"/>
                  </a:cubicBezTo>
                  <a:cubicBezTo>
                    <a:pt x="347191" y="668799"/>
                    <a:pt x="370210" y="695786"/>
                    <a:pt x="428154" y="731505"/>
                  </a:cubicBezTo>
                  <a:cubicBezTo>
                    <a:pt x="486098" y="767224"/>
                    <a:pt x="571029" y="795005"/>
                    <a:pt x="666279" y="841042"/>
                  </a:cubicBezTo>
                  <a:cubicBezTo>
                    <a:pt x="761529" y="887080"/>
                    <a:pt x="906785" y="963280"/>
                    <a:pt x="999654" y="1007730"/>
                  </a:cubicBezTo>
                  <a:cubicBezTo>
                    <a:pt x="1092523" y="1052180"/>
                    <a:pt x="1136178" y="1078373"/>
                    <a:pt x="1223491" y="1107742"/>
                  </a:cubicBezTo>
                  <a:cubicBezTo>
                    <a:pt x="1310804" y="1137111"/>
                    <a:pt x="1430660" y="1176005"/>
                    <a:pt x="1523529" y="1183942"/>
                  </a:cubicBezTo>
                  <a:cubicBezTo>
                    <a:pt x="1616398" y="1191880"/>
                    <a:pt x="1722760" y="1179973"/>
                    <a:pt x="1780704" y="1155367"/>
                  </a:cubicBezTo>
                  <a:cubicBezTo>
                    <a:pt x="1838648" y="1130761"/>
                    <a:pt x="1860872" y="1079167"/>
                    <a:pt x="1871191" y="1036305"/>
                  </a:cubicBezTo>
                  <a:cubicBezTo>
                    <a:pt x="1881510" y="993443"/>
                    <a:pt x="1880716" y="939467"/>
                    <a:pt x="1842616" y="898192"/>
                  </a:cubicBezTo>
                  <a:cubicBezTo>
                    <a:pt x="1804516" y="856917"/>
                    <a:pt x="1719585" y="805324"/>
                    <a:pt x="1642591" y="788655"/>
                  </a:cubicBezTo>
                  <a:cubicBezTo>
                    <a:pt x="1565597" y="771986"/>
                    <a:pt x="1470348" y="784686"/>
                    <a:pt x="1380654" y="798180"/>
                  </a:cubicBezTo>
                  <a:cubicBezTo>
                    <a:pt x="1290960" y="811674"/>
                    <a:pt x="1211585" y="837867"/>
                    <a:pt x="1104429" y="869617"/>
                  </a:cubicBezTo>
                  <a:cubicBezTo>
                    <a:pt x="997273" y="901367"/>
                    <a:pt x="837728" y="954549"/>
                    <a:pt x="737716" y="988680"/>
                  </a:cubicBezTo>
                  <a:cubicBezTo>
                    <a:pt x="637704" y="1022811"/>
                    <a:pt x="592460" y="1056943"/>
                    <a:pt x="504354" y="1074405"/>
                  </a:cubicBezTo>
                  <a:cubicBezTo>
                    <a:pt x="416248" y="1091867"/>
                    <a:pt x="288454" y="1102980"/>
                    <a:pt x="209079" y="1093455"/>
                  </a:cubicBezTo>
                  <a:cubicBezTo>
                    <a:pt x="129704" y="1083930"/>
                    <a:pt x="59854" y="1047417"/>
                    <a:pt x="28104" y="1017255"/>
                  </a:cubicBezTo>
                  <a:cubicBezTo>
                    <a:pt x="-3646" y="987093"/>
                    <a:pt x="-10790" y="952168"/>
                    <a:pt x="18579" y="912480"/>
                  </a:cubicBezTo>
                  <a:cubicBezTo>
                    <a:pt x="47948" y="872793"/>
                    <a:pt x="120972" y="817230"/>
                    <a:pt x="204316" y="779130"/>
                  </a:cubicBezTo>
                  <a:cubicBezTo>
                    <a:pt x="287660" y="741030"/>
                    <a:pt x="393229" y="709280"/>
                    <a:pt x="518641" y="683880"/>
                  </a:cubicBezTo>
                  <a:cubicBezTo>
                    <a:pt x="644053" y="658480"/>
                    <a:pt x="837729" y="641017"/>
                    <a:pt x="956791" y="626730"/>
                  </a:cubicBezTo>
                  <a:cubicBezTo>
                    <a:pt x="1075853" y="612443"/>
                    <a:pt x="1140941" y="614824"/>
                    <a:pt x="1233016" y="598155"/>
                  </a:cubicBezTo>
                  <a:cubicBezTo>
                    <a:pt x="1325091" y="581486"/>
                    <a:pt x="1444947" y="560848"/>
                    <a:pt x="1509241" y="526717"/>
                  </a:cubicBezTo>
                  <a:cubicBezTo>
                    <a:pt x="1573535" y="492586"/>
                    <a:pt x="1604491" y="442580"/>
                    <a:pt x="1618779" y="393367"/>
                  </a:cubicBezTo>
                  <a:cubicBezTo>
                    <a:pt x="1633066" y="344155"/>
                    <a:pt x="1619572" y="283036"/>
                    <a:pt x="1594966" y="231442"/>
                  </a:cubicBezTo>
                  <a:cubicBezTo>
                    <a:pt x="1570360" y="179848"/>
                    <a:pt x="1528291" y="121905"/>
                    <a:pt x="1471141" y="83805"/>
                  </a:cubicBezTo>
                  <a:cubicBezTo>
                    <a:pt x="1413991" y="45705"/>
                    <a:pt x="1339378" y="11573"/>
                    <a:pt x="1252066" y="2842"/>
                  </a:cubicBezTo>
                  <a:cubicBezTo>
                    <a:pt x="1164754" y="-5889"/>
                    <a:pt x="1043310" y="6017"/>
                    <a:pt x="947266" y="31417"/>
                  </a:cubicBezTo>
                  <a:cubicBezTo>
                    <a:pt x="851222" y="56817"/>
                    <a:pt x="739304" y="107617"/>
                    <a:pt x="675804" y="155242"/>
                  </a:cubicBezTo>
                  <a:cubicBezTo>
                    <a:pt x="612304" y="202867"/>
                    <a:pt x="584522" y="248905"/>
                    <a:pt x="566266" y="317167"/>
                  </a:cubicBezTo>
                  <a:cubicBezTo>
                    <a:pt x="548010" y="385430"/>
                    <a:pt x="555153" y="487030"/>
                    <a:pt x="566266" y="564817"/>
                  </a:cubicBezTo>
                  <a:cubicBezTo>
                    <a:pt x="577378" y="642605"/>
                    <a:pt x="606747" y="708486"/>
                    <a:pt x="632941" y="783892"/>
                  </a:cubicBezTo>
                  <a:cubicBezTo>
                    <a:pt x="659135" y="859298"/>
                    <a:pt x="684535" y="946611"/>
                    <a:pt x="723429" y="1017255"/>
                  </a:cubicBezTo>
                  <a:cubicBezTo>
                    <a:pt x="762323" y="1087899"/>
                    <a:pt x="800423" y="1162511"/>
                    <a:pt x="866304" y="1207755"/>
                  </a:cubicBezTo>
                  <a:cubicBezTo>
                    <a:pt x="932185" y="1252999"/>
                    <a:pt x="1032991" y="1291098"/>
                    <a:pt x="1118716" y="1288717"/>
                  </a:cubicBezTo>
                  <a:cubicBezTo>
                    <a:pt x="1204441" y="1286336"/>
                    <a:pt x="1311598" y="1233948"/>
                    <a:pt x="1380654" y="1193467"/>
                  </a:cubicBezTo>
                  <a:cubicBezTo>
                    <a:pt x="1449710" y="1152986"/>
                    <a:pt x="1490191" y="1091074"/>
                    <a:pt x="1533054" y="1045830"/>
                  </a:cubicBezTo>
                  <a:cubicBezTo>
                    <a:pt x="1575916" y="1000586"/>
                    <a:pt x="1606872" y="961295"/>
                    <a:pt x="1637829" y="922005"/>
                  </a:cubicBezTo>
                </a:path>
              </a:pathLst>
            </a:custGeom>
            <a:noFill/>
            <a:ln w="5715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19" name="直接连接符 18"/>
          <p:cNvCxnSpPr>
            <a:cxnSpLocks noChangeAspect="1"/>
          </p:cNvCxnSpPr>
          <p:nvPr/>
        </p:nvCxnSpPr>
        <p:spPr>
          <a:xfrm rot="15900000">
            <a:off x="10023330" y="3567148"/>
            <a:ext cx="108000" cy="5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矩形 19"/>
          <p:cNvSpPr/>
          <p:nvPr/>
        </p:nvSpPr>
        <p:spPr>
          <a:xfrm rot="1260000">
            <a:off x="9999990" y="3385952"/>
            <a:ext cx="260255"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SH</a:t>
            </a:r>
            <a:endParaRPr lang="zh-CN" altLang="en-US" sz="1050" dirty="0">
              <a:latin typeface="Arial" panose="020B0604020202020204" pitchFamily="34" charset="0"/>
            </a:endParaRPr>
          </a:p>
        </p:txBody>
      </p:sp>
      <p:cxnSp>
        <p:nvCxnSpPr>
          <p:cNvPr id="21" name="直接连接符 20"/>
          <p:cNvCxnSpPr>
            <a:cxnSpLocks noChangeAspect="1"/>
          </p:cNvCxnSpPr>
          <p:nvPr/>
        </p:nvCxnSpPr>
        <p:spPr>
          <a:xfrm rot="14640000">
            <a:off x="9999510" y="3060318"/>
            <a:ext cx="108000" cy="5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矩形 21"/>
          <p:cNvSpPr/>
          <p:nvPr/>
        </p:nvSpPr>
        <p:spPr>
          <a:xfrm>
            <a:off x="9923786" y="2883885"/>
            <a:ext cx="260255"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SH</a:t>
            </a:r>
            <a:endParaRPr lang="zh-CN" altLang="en-US" sz="1050" dirty="0">
              <a:latin typeface="Arial" panose="020B0604020202020204" pitchFamily="34" charset="0"/>
            </a:endParaRPr>
          </a:p>
        </p:txBody>
      </p:sp>
      <p:cxnSp>
        <p:nvCxnSpPr>
          <p:cNvPr id="23" name="直接连接符 22"/>
          <p:cNvCxnSpPr>
            <a:cxnSpLocks noChangeAspect="1"/>
          </p:cNvCxnSpPr>
          <p:nvPr/>
        </p:nvCxnSpPr>
        <p:spPr>
          <a:xfrm rot="14160000">
            <a:off x="7608932" y="2905159"/>
            <a:ext cx="108000" cy="5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矩形 23"/>
          <p:cNvSpPr/>
          <p:nvPr/>
        </p:nvSpPr>
        <p:spPr>
          <a:xfrm rot="-480000">
            <a:off x="7509384" y="2714437"/>
            <a:ext cx="260255"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SH</a:t>
            </a:r>
            <a:endParaRPr lang="zh-CN" altLang="en-US" sz="1050" dirty="0">
              <a:latin typeface="Arial" panose="020B0604020202020204" pitchFamily="34" charset="0"/>
            </a:endParaRPr>
          </a:p>
        </p:txBody>
      </p:sp>
      <p:cxnSp>
        <p:nvCxnSpPr>
          <p:cNvPr id="25" name="直接连接符 24"/>
          <p:cNvCxnSpPr>
            <a:cxnSpLocks noChangeAspect="1"/>
          </p:cNvCxnSpPr>
          <p:nvPr/>
        </p:nvCxnSpPr>
        <p:spPr>
          <a:xfrm rot="12600000">
            <a:off x="9008908" y="3795751"/>
            <a:ext cx="108000" cy="5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矩形 25"/>
          <p:cNvSpPr/>
          <p:nvPr/>
        </p:nvSpPr>
        <p:spPr>
          <a:xfrm rot="-1980000">
            <a:off x="8856969" y="3619322"/>
            <a:ext cx="260255"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SH</a:t>
            </a:r>
            <a:endParaRPr lang="zh-CN" altLang="en-US" sz="1050" dirty="0">
              <a:latin typeface="Arial" panose="020B0604020202020204" pitchFamily="34" charset="0"/>
            </a:endParaRPr>
          </a:p>
        </p:txBody>
      </p:sp>
      <p:cxnSp>
        <p:nvCxnSpPr>
          <p:cNvPr id="27" name="直接连接符 26"/>
          <p:cNvCxnSpPr>
            <a:cxnSpLocks noChangeAspect="1"/>
          </p:cNvCxnSpPr>
          <p:nvPr/>
        </p:nvCxnSpPr>
        <p:spPr>
          <a:xfrm rot="12180000">
            <a:off x="10368652" y="4142009"/>
            <a:ext cx="108000" cy="5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rot="-2280000">
            <a:off x="10396293" y="4202315"/>
            <a:ext cx="260255"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SH</a:t>
            </a:r>
            <a:endParaRPr lang="zh-CN" altLang="en-US" sz="1050" dirty="0">
              <a:latin typeface="Arial" panose="020B0604020202020204" pitchFamily="34" charset="0"/>
            </a:endParaRPr>
          </a:p>
        </p:txBody>
      </p:sp>
      <p:sp>
        <p:nvSpPr>
          <p:cNvPr id="29" name="矩形 28"/>
          <p:cNvSpPr/>
          <p:nvPr/>
        </p:nvSpPr>
        <p:spPr>
          <a:xfrm rot="-480000">
            <a:off x="9438197" y="4131168"/>
            <a:ext cx="260255"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SH</a:t>
            </a:r>
            <a:endParaRPr lang="zh-CN" altLang="en-US" sz="1050" dirty="0">
              <a:latin typeface="Arial" panose="020B0604020202020204" pitchFamily="34" charset="0"/>
            </a:endParaRPr>
          </a:p>
        </p:txBody>
      </p:sp>
      <p:cxnSp>
        <p:nvCxnSpPr>
          <p:cNvPr id="30" name="直接连接符 29"/>
          <p:cNvCxnSpPr>
            <a:cxnSpLocks noChangeAspect="1"/>
          </p:cNvCxnSpPr>
          <p:nvPr/>
        </p:nvCxnSpPr>
        <p:spPr>
          <a:xfrm rot="14160000">
            <a:off x="9480796" y="4041268"/>
            <a:ext cx="108000" cy="5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矩形 30"/>
          <p:cNvSpPr/>
          <p:nvPr/>
        </p:nvSpPr>
        <p:spPr>
          <a:xfrm rot="1080000">
            <a:off x="7438552" y="3621045"/>
            <a:ext cx="260255"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SH</a:t>
            </a:r>
            <a:endParaRPr lang="zh-CN" altLang="en-US" sz="1050" dirty="0">
              <a:latin typeface="Arial" panose="020B0604020202020204" pitchFamily="34" charset="0"/>
            </a:endParaRPr>
          </a:p>
        </p:txBody>
      </p:sp>
      <p:cxnSp>
        <p:nvCxnSpPr>
          <p:cNvPr id="32" name="直接连接符 31"/>
          <p:cNvCxnSpPr>
            <a:cxnSpLocks noChangeAspect="1"/>
          </p:cNvCxnSpPr>
          <p:nvPr/>
        </p:nvCxnSpPr>
        <p:spPr>
          <a:xfrm rot="15720000">
            <a:off x="7571321" y="3539946"/>
            <a:ext cx="108000" cy="5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矩形 32"/>
          <p:cNvSpPr/>
          <p:nvPr/>
        </p:nvSpPr>
        <p:spPr>
          <a:xfrm rot="300000">
            <a:off x="8081489" y="4435304"/>
            <a:ext cx="260255"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SH</a:t>
            </a:r>
            <a:endParaRPr lang="zh-CN" altLang="en-US" sz="1050" dirty="0">
              <a:latin typeface="Arial" panose="020B0604020202020204" pitchFamily="34" charset="0"/>
            </a:endParaRPr>
          </a:p>
        </p:txBody>
      </p:sp>
      <p:cxnSp>
        <p:nvCxnSpPr>
          <p:cNvPr id="34" name="直接连接符 33"/>
          <p:cNvCxnSpPr>
            <a:cxnSpLocks noChangeAspect="1"/>
          </p:cNvCxnSpPr>
          <p:nvPr/>
        </p:nvCxnSpPr>
        <p:spPr>
          <a:xfrm rot="14700000">
            <a:off x="8162671" y="4355877"/>
            <a:ext cx="108000" cy="5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组合 34"/>
          <p:cNvGrpSpPr/>
          <p:nvPr/>
        </p:nvGrpSpPr>
        <p:grpSpPr>
          <a:xfrm>
            <a:off x="7901459" y="5008633"/>
            <a:ext cx="1876835" cy="1306547"/>
            <a:chOff x="7958609" y="1055758"/>
            <a:chExt cx="1876835" cy="1306547"/>
          </a:xfrm>
          <a:effectLst>
            <a:outerShdw blurRad="50800" dist="38100" dir="2700000" algn="tl" rotWithShape="0">
              <a:prstClr val="black">
                <a:alpha val="40000"/>
              </a:prstClr>
            </a:outerShdw>
          </a:effectLst>
        </p:grpSpPr>
        <p:cxnSp>
          <p:nvCxnSpPr>
            <p:cNvPr id="36" name="直接连接符 35"/>
            <p:cNvCxnSpPr>
              <a:cxnSpLocks noChangeAspect="1"/>
            </p:cNvCxnSpPr>
            <p:nvPr/>
          </p:nvCxnSpPr>
          <p:spPr>
            <a:xfrm rot="18720000">
              <a:off x="9022294" y="1163758"/>
              <a:ext cx="43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矩形 36"/>
            <p:cNvSpPr/>
            <p:nvPr/>
          </p:nvSpPr>
          <p:spPr>
            <a:xfrm rot="-1320000">
              <a:off x="9066813" y="1190654"/>
              <a:ext cx="327581"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S‒S</a:t>
              </a:r>
              <a:endParaRPr lang="zh-CN" altLang="en-US" sz="1050" dirty="0">
                <a:latin typeface="Arial" panose="020B0604020202020204" pitchFamily="34" charset="0"/>
              </a:endParaRPr>
            </a:p>
          </p:txBody>
        </p:sp>
        <p:cxnSp>
          <p:nvCxnSpPr>
            <p:cNvPr id="38" name="直接连接符 37"/>
            <p:cNvCxnSpPr>
              <a:cxnSpLocks noChangeAspect="1"/>
            </p:cNvCxnSpPr>
            <p:nvPr/>
          </p:nvCxnSpPr>
          <p:spPr>
            <a:xfrm rot="21240000">
              <a:off x="8546044" y="1468558"/>
              <a:ext cx="43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矩形 38"/>
            <p:cNvSpPr/>
            <p:nvPr/>
          </p:nvSpPr>
          <p:spPr>
            <a:xfrm rot="1260000">
              <a:off x="8590563" y="1495454"/>
              <a:ext cx="327581"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S‒S</a:t>
              </a:r>
              <a:endParaRPr lang="zh-CN" altLang="en-US" sz="1050" dirty="0">
                <a:latin typeface="Arial" panose="020B0604020202020204" pitchFamily="34" charset="0"/>
              </a:endParaRPr>
            </a:p>
          </p:txBody>
        </p:sp>
        <p:cxnSp>
          <p:nvCxnSpPr>
            <p:cNvPr id="40" name="直接连接符 39"/>
            <p:cNvCxnSpPr>
              <a:cxnSpLocks noChangeAspect="1"/>
            </p:cNvCxnSpPr>
            <p:nvPr/>
          </p:nvCxnSpPr>
          <p:spPr>
            <a:xfrm rot="20520000">
              <a:off x="9014669" y="1910230"/>
              <a:ext cx="468000" cy="23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矩形 40"/>
            <p:cNvSpPr/>
            <p:nvPr/>
          </p:nvSpPr>
          <p:spPr>
            <a:xfrm rot="420000">
              <a:off x="9076338" y="1952654"/>
              <a:ext cx="327581"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S‒S</a:t>
              </a:r>
              <a:endParaRPr lang="zh-CN" altLang="en-US" sz="1050" dirty="0">
                <a:latin typeface="Arial" panose="020B0604020202020204" pitchFamily="34" charset="0"/>
              </a:endParaRPr>
            </a:p>
          </p:txBody>
        </p:sp>
        <p:grpSp>
          <p:nvGrpSpPr>
            <p:cNvPr id="42" name="组合 41"/>
            <p:cNvGrpSpPr/>
            <p:nvPr/>
          </p:nvGrpSpPr>
          <p:grpSpPr>
            <a:xfrm>
              <a:off x="8342427" y="2132438"/>
              <a:ext cx="396000" cy="198000"/>
              <a:chOff x="8342427" y="2141491"/>
              <a:chExt cx="396000" cy="198000"/>
            </a:xfrm>
          </p:grpSpPr>
          <p:cxnSp>
            <p:nvCxnSpPr>
              <p:cNvPr id="44" name="直接连接符 43"/>
              <p:cNvCxnSpPr>
                <a:cxnSpLocks noChangeAspect="1"/>
              </p:cNvCxnSpPr>
              <p:nvPr/>
            </p:nvCxnSpPr>
            <p:spPr>
              <a:xfrm rot="-1080000">
                <a:off x="8342427" y="2141491"/>
                <a:ext cx="396000" cy="19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矩形 44"/>
              <p:cNvSpPr/>
              <p:nvPr/>
            </p:nvSpPr>
            <p:spPr>
              <a:xfrm rot="420000">
                <a:off x="8407896" y="2162384"/>
                <a:ext cx="327581" cy="161583"/>
              </a:xfrm>
              <a:prstGeom prst="rect">
                <a:avLst/>
              </a:prstGeom>
              <a:solidFill>
                <a:srgbClr val="F9F01A"/>
              </a:solidFill>
            </p:spPr>
            <p:txBody>
              <a:bodyPr wrap="none" lIns="36000" tIns="0" rIns="36000" bIns="0">
                <a:spAutoFit/>
              </a:bodyPr>
              <a:lstStyle/>
              <a:p>
                <a:r>
                  <a:rPr lang="en-US" altLang="zh-CN" sz="1050" kern="0" dirty="0">
                    <a:effectLst>
                      <a:outerShdw blurRad="38100" dist="38100" dir="2700000" algn="tl">
                        <a:srgbClr val="000000">
                          <a:alpha val="43137"/>
                        </a:srgbClr>
                      </a:outerShdw>
                    </a:effectLst>
                    <a:latin typeface="Arial" panose="020B0604020202020204" pitchFamily="34" charset="0"/>
                  </a:rPr>
                  <a:t>S‒S</a:t>
                </a:r>
                <a:endParaRPr lang="zh-CN" altLang="en-US" sz="1050" dirty="0">
                  <a:latin typeface="Arial" panose="020B0604020202020204" pitchFamily="34" charset="0"/>
                </a:endParaRPr>
              </a:p>
            </p:txBody>
          </p:sp>
        </p:grpSp>
        <p:sp>
          <p:nvSpPr>
            <p:cNvPr id="43" name="任意多边形 42"/>
            <p:cNvSpPr/>
            <p:nvPr/>
          </p:nvSpPr>
          <p:spPr>
            <a:xfrm>
              <a:off x="7958609" y="1073483"/>
              <a:ext cx="1876835" cy="1288822"/>
            </a:xfrm>
            <a:custGeom>
              <a:avLst/>
              <a:gdLst>
                <a:gd name="connsiteX0" fmla="*/ 1828329 w 1869997"/>
                <a:gd name="connsiteY0" fmla="*/ 240967 h 1288822"/>
                <a:gd name="connsiteX1" fmla="*/ 1699741 w 1869997"/>
                <a:gd name="connsiteY1" fmla="*/ 369555 h 1288822"/>
                <a:gd name="connsiteX2" fmla="*/ 1442566 w 1869997"/>
                <a:gd name="connsiteY2" fmla="*/ 379080 h 1288822"/>
                <a:gd name="connsiteX3" fmla="*/ 1090141 w 1869997"/>
                <a:gd name="connsiteY3" fmla="*/ 321930 h 1288822"/>
                <a:gd name="connsiteX4" fmla="*/ 828204 w 1869997"/>
                <a:gd name="connsiteY4" fmla="*/ 288592 h 1288822"/>
                <a:gd name="connsiteX5" fmla="*/ 528166 w 1869997"/>
                <a:gd name="connsiteY5" fmla="*/ 264780 h 1288822"/>
                <a:gd name="connsiteX6" fmla="*/ 313854 w 1869997"/>
                <a:gd name="connsiteY6" fmla="*/ 321930 h 1288822"/>
                <a:gd name="connsiteX7" fmla="*/ 256704 w 1869997"/>
                <a:gd name="connsiteY7" fmla="*/ 479092 h 1288822"/>
                <a:gd name="connsiteX8" fmla="*/ 318616 w 1869997"/>
                <a:gd name="connsiteY8" fmla="*/ 626730 h 1288822"/>
                <a:gd name="connsiteX9" fmla="*/ 428154 w 1869997"/>
                <a:gd name="connsiteY9" fmla="*/ 731505 h 1288822"/>
                <a:gd name="connsiteX10" fmla="*/ 666279 w 1869997"/>
                <a:gd name="connsiteY10" fmla="*/ 831517 h 1288822"/>
                <a:gd name="connsiteX11" fmla="*/ 999654 w 1869997"/>
                <a:gd name="connsiteY11" fmla="*/ 1007730 h 1288822"/>
                <a:gd name="connsiteX12" fmla="*/ 1223491 w 1869997"/>
                <a:gd name="connsiteY12" fmla="*/ 1107742 h 1288822"/>
                <a:gd name="connsiteX13" fmla="*/ 1523529 w 1869997"/>
                <a:gd name="connsiteY13" fmla="*/ 1183942 h 1288822"/>
                <a:gd name="connsiteX14" fmla="*/ 1780704 w 1869997"/>
                <a:gd name="connsiteY14" fmla="*/ 1155367 h 1288822"/>
                <a:gd name="connsiteX15" fmla="*/ 1861666 w 1869997"/>
                <a:gd name="connsiteY15" fmla="*/ 1036305 h 1288822"/>
                <a:gd name="connsiteX16" fmla="*/ 1842616 w 1869997"/>
                <a:gd name="connsiteY16" fmla="*/ 898192 h 1288822"/>
                <a:gd name="connsiteX17" fmla="*/ 1642591 w 1869997"/>
                <a:gd name="connsiteY17" fmla="*/ 788655 h 1288822"/>
                <a:gd name="connsiteX18" fmla="*/ 1380654 w 1869997"/>
                <a:gd name="connsiteY18" fmla="*/ 798180 h 1288822"/>
                <a:gd name="connsiteX19" fmla="*/ 1104429 w 1869997"/>
                <a:gd name="connsiteY19" fmla="*/ 869617 h 1288822"/>
                <a:gd name="connsiteX20" fmla="*/ 737716 w 1869997"/>
                <a:gd name="connsiteY20" fmla="*/ 988680 h 1288822"/>
                <a:gd name="connsiteX21" fmla="*/ 504354 w 1869997"/>
                <a:gd name="connsiteY21" fmla="*/ 1074405 h 1288822"/>
                <a:gd name="connsiteX22" fmla="*/ 209079 w 1869997"/>
                <a:gd name="connsiteY22" fmla="*/ 1093455 h 1288822"/>
                <a:gd name="connsiteX23" fmla="*/ 28104 w 1869997"/>
                <a:gd name="connsiteY23" fmla="*/ 1017255 h 1288822"/>
                <a:gd name="connsiteX24" fmla="*/ 18579 w 1869997"/>
                <a:gd name="connsiteY24" fmla="*/ 912480 h 1288822"/>
                <a:gd name="connsiteX25" fmla="*/ 204316 w 1869997"/>
                <a:gd name="connsiteY25" fmla="*/ 779130 h 1288822"/>
                <a:gd name="connsiteX26" fmla="*/ 518641 w 1869997"/>
                <a:gd name="connsiteY26" fmla="*/ 683880 h 1288822"/>
                <a:gd name="connsiteX27" fmla="*/ 956791 w 1869997"/>
                <a:gd name="connsiteY27" fmla="*/ 626730 h 1288822"/>
                <a:gd name="connsiteX28" fmla="*/ 1233016 w 1869997"/>
                <a:gd name="connsiteY28" fmla="*/ 598155 h 1288822"/>
                <a:gd name="connsiteX29" fmla="*/ 1509241 w 1869997"/>
                <a:gd name="connsiteY29" fmla="*/ 526717 h 1288822"/>
                <a:gd name="connsiteX30" fmla="*/ 1618779 w 1869997"/>
                <a:gd name="connsiteY30" fmla="*/ 393367 h 1288822"/>
                <a:gd name="connsiteX31" fmla="*/ 1594966 w 1869997"/>
                <a:gd name="connsiteY31" fmla="*/ 231442 h 1288822"/>
                <a:gd name="connsiteX32" fmla="*/ 1471141 w 1869997"/>
                <a:gd name="connsiteY32" fmla="*/ 83805 h 1288822"/>
                <a:gd name="connsiteX33" fmla="*/ 1252066 w 1869997"/>
                <a:gd name="connsiteY33" fmla="*/ 2842 h 1288822"/>
                <a:gd name="connsiteX34" fmla="*/ 947266 w 1869997"/>
                <a:gd name="connsiteY34" fmla="*/ 31417 h 1288822"/>
                <a:gd name="connsiteX35" fmla="*/ 675804 w 1869997"/>
                <a:gd name="connsiteY35" fmla="*/ 155242 h 1288822"/>
                <a:gd name="connsiteX36" fmla="*/ 566266 w 1869997"/>
                <a:gd name="connsiteY36" fmla="*/ 317167 h 1288822"/>
                <a:gd name="connsiteX37" fmla="*/ 561504 w 1869997"/>
                <a:gd name="connsiteY37" fmla="*/ 574342 h 1288822"/>
                <a:gd name="connsiteX38" fmla="*/ 632941 w 1869997"/>
                <a:gd name="connsiteY38" fmla="*/ 783892 h 1288822"/>
                <a:gd name="connsiteX39" fmla="*/ 723429 w 1869997"/>
                <a:gd name="connsiteY39" fmla="*/ 1017255 h 1288822"/>
                <a:gd name="connsiteX40" fmla="*/ 866304 w 1869997"/>
                <a:gd name="connsiteY40" fmla="*/ 1207755 h 1288822"/>
                <a:gd name="connsiteX41" fmla="*/ 1118716 w 1869997"/>
                <a:gd name="connsiteY41" fmla="*/ 1288717 h 1288822"/>
                <a:gd name="connsiteX42" fmla="*/ 1380654 w 1869997"/>
                <a:gd name="connsiteY42" fmla="*/ 1193467 h 1288822"/>
                <a:gd name="connsiteX43" fmla="*/ 1533054 w 1869997"/>
                <a:gd name="connsiteY43" fmla="*/ 1045830 h 1288822"/>
                <a:gd name="connsiteX44" fmla="*/ 1637829 w 1869997"/>
                <a:gd name="connsiteY44" fmla="*/ 922005 h 1288822"/>
                <a:gd name="connsiteX0" fmla="*/ 1828329 w 1876835"/>
                <a:gd name="connsiteY0" fmla="*/ 240967 h 1288822"/>
                <a:gd name="connsiteX1" fmla="*/ 1699741 w 1876835"/>
                <a:gd name="connsiteY1" fmla="*/ 369555 h 1288822"/>
                <a:gd name="connsiteX2" fmla="*/ 1442566 w 1876835"/>
                <a:gd name="connsiteY2" fmla="*/ 379080 h 1288822"/>
                <a:gd name="connsiteX3" fmla="*/ 1090141 w 1876835"/>
                <a:gd name="connsiteY3" fmla="*/ 321930 h 1288822"/>
                <a:gd name="connsiteX4" fmla="*/ 828204 w 1876835"/>
                <a:gd name="connsiteY4" fmla="*/ 288592 h 1288822"/>
                <a:gd name="connsiteX5" fmla="*/ 528166 w 1876835"/>
                <a:gd name="connsiteY5" fmla="*/ 264780 h 1288822"/>
                <a:gd name="connsiteX6" fmla="*/ 313854 w 1876835"/>
                <a:gd name="connsiteY6" fmla="*/ 321930 h 1288822"/>
                <a:gd name="connsiteX7" fmla="*/ 256704 w 1876835"/>
                <a:gd name="connsiteY7" fmla="*/ 479092 h 1288822"/>
                <a:gd name="connsiteX8" fmla="*/ 318616 w 1876835"/>
                <a:gd name="connsiteY8" fmla="*/ 626730 h 1288822"/>
                <a:gd name="connsiteX9" fmla="*/ 428154 w 1876835"/>
                <a:gd name="connsiteY9" fmla="*/ 731505 h 1288822"/>
                <a:gd name="connsiteX10" fmla="*/ 666279 w 1876835"/>
                <a:gd name="connsiteY10" fmla="*/ 831517 h 1288822"/>
                <a:gd name="connsiteX11" fmla="*/ 999654 w 1876835"/>
                <a:gd name="connsiteY11" fmla="*/ 1007730 h 1288822"/>
                <a:gd name="connsiteX12" fmla="*/ 1223491 w 1876835"/>
                <a:gd name="connsiteY12" fmla="*/ 1107742 h 1288822"/>
                <a:gd name="connsiteX13" fmla="*/ 1523529 w 1876835"/>
                <a:gd name="connsiteY13" fmla="*/ 1183942 h 1288822"/>
                <a:gd name="connsiteX14" fmla="*/ 1780704 w 1876835"/>
                <a:gd name="connsiteY14" fmla="*/ 1155367 h 1288822"/>
                <a:gd name="connsiteX15" fmla="*/ 1871191 w 1876835"/>
                <a:gd name="connsiteY15" fmla="*/ 1036305 h 1288822"/>
                <a:gd name="connsiteX16" fmla="*/ 1842616 w 1876835"/>
                <a:gd name="connsiteY16" fmla="*/ 898192 h 1288822"/>
                <a:gd name="connsiteX17" fmla="*/ 1642591 w 1876835"/>
                <a:gd name="connsiteY17" fmla="*/ 788655 h 1288822"/>
                <a:gd name="connsiteX18" fmla="*/ 1380654 w 1876835"/>
                <a:gd name="connsiteY18" fmla="*/ 798180 h 1288822"/>
                <a:gd name="connsiteX19" fmla="*/ 1104429 w 1876835"/>
                <a:gd name="connsiteY19" fmla="*/ 869617 h 1288822"/>
                <a:gd name="connsiteX20" fmla="*/ 737716 w 1876835"/>
                <a:gd name="connsiteY20" fmla="*/ 988680 h 1288822"/>
                <a:gd name="connsiteX21" fmla="*/ 504354 w 1876835"/>
                <a:gd name="connsiteY21" fmla="*/ 1074405 h 1288822"/>
                <a:gd name="connsiteX22" fmla="*/ 209079 w 1876835"/>
                <a:gd name="connsiteY22" fmla="*/ 1093455 h 1288822"/>
                <a:gd name="connsiteX23" fmla="*/ 28104 w 1876835"/>
                <a:gd name="connsiteY23" fmla="*/ 1017255 h 1288822"/>
                <a:gd name="connsiteX24" fmla="*/ 18579 w 1876835"/>
                <a:gd name="connsiteY24" fmla="*/ 912480 h 1288822"/>
                <a:gd name="connsiteX25" fmla="*/ 204316 w 1876835"/>
                <a:gd name="connsiteY25" fmla="*/ 779130 h 1288822"/>
                <a:gd name="connsiteX26" fmla="*/ 518641 w 1876835"/>
                <a:gd name="connsiteY26" fmla="*/ 683880 h 1288822"/>
                <a:gd name="connsiteX27" fmla="*/ 956791 w 1876835"/>
                <a:gd name="connsiteY27" fmla="*/ 626730 h 1288822"/>
                <a:gd name="connsiteX28" fmla="*/ 1233016 w 1876835"/>
                <a:gd name="connsiteY28" fmla="*/ 598155 h 1288822"/>
                <a:gd name="connsiteX29" fmla="*/ 1509241 w 1876835"/>
                <a:gd name="connsiteY29" fmla="*/ 526717 h 1288822"/>
                <a:gd name="connsiteX30" fmla="*/ 1618779 w 1876835"/>
                <a:gd name="connsiteY30" fmla="*/ 393367 h 1288822"/>
                <a:gd name="connsiteX31" fmla="*/ 1594966 w 1876835"/>
                <a:gd name="connsiteY31" fmla="*/ 231442 h 1288822"/>
                <a:gd name="connsiteX32" fmla="*/ 1471141 w 1876835"/>
                <a:gd name="connsiteY32" fmla="*/ 83805 h 1288822"/>
                <a:gd name="connsiteX33" fmla="*/ 1252066 w 1876835"/>
                <a:gd name="connsiteY33" fmla="*/ 2842 h 1288822"/>
                <a:gd name="connsiteX34" fmla="*/ 947266 w 1876835"/>
                <a:gd name="connsiteY34" fmla="*/ 31417 h 1288822"/>
                <a:gd name="connsiteX35" fmla="*/ 675804 w 1876835"/>
                <a:gd name="connsiteY35" fmla="*/ 155242 h 1288822"/>
                <a:gd name="connsiteX36" fmla="*/ 566266 w 1876835"/>
                <a:gd name="connsiteY36" fmla="*/ 317167 h 1288822"/>
                <a:gd name="connsiteX37" fmla="*/ 561504 w 1876835"/>
                <a:gd name="connsiteY37" fmla="*/ 574342 h 1288822"/>
                <a:gd name="connsiteX38" fmla="*/ 632941 w 1876835"/>
                <a:gd name="connsiteY38" fmla="*/ 783892 h 1288822"/>
                <a:gd name="connsiteX39" fmla="*/ 723429 w 1876835"/>
                <a:gd name="connsiteY39" fmla="*/ 1017255 h 1288822"/>
                <a:gd name="connsiteX40" fmla="*/ 866304 w 1876835"/>
                <a:gd name="connsiteY40" fmla="*/ 1207755 h 1288822"/>
                <a:gd name="connsiteX41" fmla="*/ 1118716 w 1876835"/>
                <a:gd name="connsiteY41" fmla="*/ 1288717 h 1288822"/>
                <a:gd name="connsiteX42" fmla="*/ 1380654 w 1876835"/>
                <a:gd name="connsiteY42" fmla="*/ 1193467 h 1288822"/>
                <a:gd name="connsiteX43" fmla="*/ 1533054 w 1876835"/>
                <a:gd name="connsiteY43" fmla="*/ 1045830 h 1288822"/>
                <a:gd name="connsiteX44" fmla="*/ 1637829 w 1876835"/>
                <a:gd name="connsiteY44" fmla="*/ 922005 h 1288822"/>
                <a:gd name="connsiteX0" fmla="*/ 1828329 w 1876835"/>
                <a:gd name="connsiteY0" fmla="*/ 240967 h 1288822"/>
                <a:gd name="connsiteX1" fmla="*/ 1699741 w 1876835"/>
                <a:gd name="connsiteY1" fmla="*/ 369555 h 1288822"/>
                <a:gd name="connsiteX2" fmla="*/ 1442566 w 1876835"/>
                <a:gd name="connsiteY2" fmla="*/ 379080 h 1288822"/>
                <a:gd name="connsiteX3" fmla="*/ 1090141 w 1876835"/>
                <a:gd name="connsiteY3" fmla="*/ 321930 h 1288822"/>
                <a:gd name="connsiteX4" fmla="*/ 828204 w 1876835"/>
                <a:gd name="connsiteY4" fmla="*/ 288592 h 1288822"/>
                <a:gd name="connsiteX5" fmla="*/ 528166 w 1876835"/>
                <a:gd name="connsiteY5" fmla="*/ 264780 h 1288822"/>
                <a:gd name="connsiteX6" fmla="*/ 313854 w 1876835"/>
                <a:gd name="connsiteY6" fmla="*/ 321930 h 1288822"/>
                <a:gd name="connsiteX7" fmla="*/ 256704 w 1876835"/>
                <a:gd name="connsiteY7" fmla="*/ 479092 h 1288822"/>
                <a:gd name="connsiteX8" fmla="*/ 318616 w 1876835"/>
                <a:gd name="connsiteY8" fmla="*/ 626730 h 1288822"/>
                <a:gd name="connsiteX9" fmla="*/ 428154 w 1876835"/>
                <a:gd name="connsiteY9" fmla="*/ 731505 h 1288822"/>
                <a:gd name="connsiteX10" fmla="*/ 666279 w 1876835"/>
                <a:gd name="connsiteY10" fmla="*/ 841042 h 1288822"/>
                <a:gd name="connsiteX11" fmla="*/ 999654 w 1876835"/>
                <a:gd name="connsiteY11" fmla="*/ 1007730 h 1288822"/>
                <a:gd name="connsiteX12" fmla="*/ 1223491 w 1876835"/>
                <a:gd name="connsiteY12" fmla="*/ 1107742 h 1288822"/>
                <a:gd name="connsiteX13" fmla="*/ 1523529 w 1876835"/>
                <a:gd name="connsiteY13" fmla="*/ 1183942 h 1288822"/>
                <a:gd name="connsiteX14" fmla="*/ 1780704 w 1876835"/>
                <a:gd name="connsiteY14" fmla="*/ 1155367 h 1288822"/>
                <a:gd name="connsiteX15" fmla="*/ 1871191 w 1876835"/>
                <a:gd name="connsiteY15" fmla="*/ 1036305 h 1288822"/>
                <a:gd name="connsiteX16" fmla="*/ 1842616 w 1876835"/>
                <a:gd name="connsiteY16" fmla="*/ 898192 h 1288822"/>
                <a:gd name="connsiteX17" fmla="*/ 1642591 w 1876835"/>
                <a:gd name="connsiteY17" fmla="*/ 788655 h 1288822"/>
                <a:gd name="connsiteX18" fmla="*/ 1380654 w 1876835"/>
                <a:gd name="connsiteY18" fmla="*/ 798180 h 1288822"/>
                <a:gd name="connsiteX19" fmla="*/ 1104429 w 1876835"/>
                <a:gd name="connsiteY19" fmla="*/ 869617 h 1288822"/>
                <a:gd name="connsiteX20" fmla="*/ 737716 w 1876835"/>
                <a:gd name="connsiteY20" fmla="*/ 988680 h 1288822"/>
                <a:gd name="connsiteX21" fmla="*/ 504354 w 1876835"/>
                <a:gd name="connsiteY21" fmla="*/ 1074405 h 1288822"/>
                <a:gd name="connsiteX22" fmla="*/ 209079 w 1876835"/>
                <a:gd name="connsiteY22" fmla="*/ 1093455 h 1288822"/>
                <a:gd name="connsiteX23" fmla="*/ 28104 w 1876835"/>
                <a:gd name="connsiteY23" fmla="*/ 1017255 h 1288822"/>
                <a:gd name="connsiteX24" fmla="*/ 18579 w 1876835"/>
                <a:gd name="connsiteY24" fmla="*/ 912480 h 1288822"/>
                <a:gd name="connsiteX25" fmla="*/ 204316 w 1876835"/>
                <a:gd name="connsiteY25" fmla="*/ 779130 h 1288822"/>
                <a:gd name="connsiteX26" fmla="*/ 518641 w 1876835"/>
                <a:gd name="connsiteY26" fmla="*/ 683880 h 1288822"/>
                <a:gd name="connsiteX27" fmla="*/ 956791 w 1876835"/>
                <a:gd name="connsiteY27" fmla="*/ 626730 h 1288822"/>
                <a:gd name="connsiteX28" fmla="*/ 1233016 w 1876835"/>
                <a:gd name="connsiteY28" fmla="*/ 598155 h 1288822"/>
                <a:gd name="connsiteX29" fmla="*/ 1509241 w 1876835"/>
                <a:gd name="connsiteY29" fmla="*/ 526717 h 1288822"/>
                <a:gd name="connsiteX30" fmla="*/ 1618779 w 1876835"/>
                <a:gd name="connsiteY30" fmla="*/ 393367 h 1288822"/>
                <a:gd name="connsiteX31" fmla="*/ 1594966 w 1876835"/>
                <a:gd name="connsiteY31" fmla="*/ 231442 h 1288822"/>
                <a:gd name="connsiteX32" fmla="*/ 1471141 w 1876835"/>
                <a:gd name="connsiteY32" fmla="*/ 83805 h 1288822"/>
                <a:gd name="connsiteX33" fmla="*/ 1252066 w 1876835"/>
                <a:gd name="connsiteY33" fmla="*/ 2842 h 1288822"/>
                <a:gd name="connsiteX34" fmla="*/ 947266 w 1876835"/>
                <a:gd name="connsiteY34" fmla="*/ 31417 h 1288822"/>
                <a:gd name="connsiteX35" fmla="*/ 675804 w 1876835"/>
                <a:gd name="connsiteY35" fmla="*/ 155242 h 1288822"/>
                <a:gd name="connsiteX36" fmla="*/ 566266 w 1876835"/>
                <a:gd name="connsiteY36" fmla="*/ 317167 h 1288822"/>
                <a:gd name="connsiteX37" fmla="*/ 561504 w 1876835"/>
                <a:gd name="connsiteY37" fmla="*/ 574342 h 1288822"/>
                <a:gd name="connsiteX38" fmla="*/ 632941 w 1876835"/>
                <a:gd name="connsiteY38" fmla="*/ 783892 h 1288822"/>
                <a:gd name="connsiteX39" fmla="*/ 723429 w 1876835"/>
                <a:gd name="connsiteY39" fmla="*/ 1017255 h 1288822"/>
                <a:gd name="connsiteX40" fmla="*/ 866304 w 1876835"/>
                <a:gd name="connsiteY40" fmla="*/ 1207755 h 1288822"/>
                <a:gd name="connsiteX41" fmla="*/ 1118716 w 1876835"/>
                <a:gd name="connsiteY41" fmla="*/ 1288717 h 1288822"/>
                <a:gd name="connsiteX42" fmla="*/ 1380654 w 1876835"/>
                <a:gd name="connsiteY42" fmla="*/ 1193467 h 1288822"/>
                <a:gd name="connsiteX43" fmla="*/ 1533054 w 1876835"/>
                <a:gd name="connsiteY43" fmla="*/ 1045830 h 1288822"/>
                <a:gd name="connsiteX44" fmla="*/ 1637829 w 1876835"/>
                <a:gd name="connsiteY44" fmla="*/ 922005 h 1288822"/>
                <a:gd name="connsiteX0" fmla="*/ 1828329 w 1876835"/>
                <a:gd name="connsiteY0" fmla="*/ 240967 h 1288822"/>
                <a:gd name="connsiteX1" fmla="*/ 1699741 w 1876835"/>
                <a:gd name="connsiteY1" fmla="*/ 369555 h 1288822"/>
                <a:gd name="connsiteX2" fmla="*/ 1442566 w 1876835"/>
                <a:gd name="connsiteY2" fmla="*/ 379080 h 1288822"/>
                <a:gd name="connsiteX3" fmla="*/ 1090141 w 1876835"/>
                <a:gd name="connsiteY3" fmla="*/ 321930 h 1288822"/>
                <a:gd name="connsiteX4" fmla="*/ 828204 w 1876835"/>
                <a:gd name="connsiteY4" fmla="*/ 288592 h 1288822"/>
                <a:gd name="connsiteX5" fmla="*/ 528166 w 1876835"/>
                <a:gd name="connsiteY5" fmla="*/ 264780 h 1288822"/>
                <a:gd name="connsiteX6" fmla="*/ 313854 w 1876835"/>
                <a:gd name="connsiteY6" fmla="*/ 321930 h 1288822"/>
                <a:gd name="connsiteX7" fmla="*/ 256704 w 1876835"/>
                <a:gd name="connsiteY7" fmla="*/ 479092 h 1288822"/>
                <a:gd name="connsiteX8" fmla="*/ 318616 w 1876835"/>
                <a:gd name="connsiteY8" fmla="*/ 626730 h 1288822"/>
                <a:gd name="connsiteX9" fmla="*/ 428154 w 1876835"/>
                <a:gd name="connsiteY9" fmla="*/ 731505 h 1288822"/>
                <a:gd name="connsiteX10" fmla="*/ 666279 w 1876835"/>
                <a:gd name="connsiteY10" fmla="*/ 841042 h 1288822"/>
                <a:gd name="connsiteX11" fmla="*/ 999654 w 1876835"/>
                <a:gd name="connsiteY11" fmla="*/ 1007730 h 1288822"/>
                <a:gd name="connsiteX12" fmla="*/ 1223491 w 1876835"/>
                <a:gd name="connsiteY12" fmla="*/ 1107742 h 1288822"/>
                <a:gd name="connsiteX13" fmla="*/ 1523529 w 1876835"/>
                <a:gd name="connsiteY13" fmla="*/ 1183942 h 1288822"/>
                <a:gd name="connsiteX14" fmla="*/ 1780704 w 1876835"/>
                <a:gd name="connsiteY14" fmla="*/ 1155367 h 1288822"/>
                <a:gd name="connsiteX15" fmla="*/ 1871191 w 1876835"/>
                <a:gd name="connsiteY15" fmla="*/ 1036305 h 1288822"/>
                <a:gd name="connsiteX16" fmla="*/ 1842616 w 1876835"/>
                <a:gd name="connsiteY16" fmla="*/ 898192 h 1288822"/>
                <a:gd name="connsiteX17" fmla="*/ 1642591 w 1876835"/>
                <a:gd name="connsiteY17" fmla="*/ 788655 h 1288822"/>
                <a:gd name="connsiteX18" fmla="*/ 1380654 w 1876835"/>
                <a:gd name="connsiteY18" fmla="*/ 798180 h 1288822"/>
                <a:gd name="connsiteX19" fmla="*/ 1104429 w 1876835"/>
                <a:gd name="connsiteY19" fmla="*/ 869617 h 1288822"/>
                <a:gd name="connsiteX20" fmla="*/ 737716 w 1876835"/>
                <a:gd name="connsiteY20" fmla="*/ 988680 h 1288822"/>
                <a:gd name="connsiteX21" fmla="*/ 504354 w 1876835"/>
                <a:gd name="connsiteY21" fmla="*/ 1074405 h 1288822"/>
                <a:gd name="connsiteX22" fmla="*/ 209079 w 1876835"/>
                <a:gd name="connsiteY22" fmla="*/ 1093455 h 1288822"/>
                <a:gd name="connsiteX23" fmla="*/ 28104 w 1876835"/>
                <a:gd name="connsiteY23" fmla="*/ 1017255 h 1288822"/>
                <a:gd name="connsiteX24" fmla="*/ 18579 w 1876835"/>
                <a:gd name="connsiteY24" fmla="*/ 912480 h 1288822"/>
                <a:gd name="connsiteX25" fmla="*/ 204316 w 1876835"/>
                <a:gd name="connsiteY25" fmla="*/ 779130 h 1288822"/>
                <a:gd name="connsiteX26" fmla="*/ 518641 w 1876835"/>
                <a:gd name="connsiteY26" fmla="*/ 683880 h 1288822"/>
                <a:gd name="connsiteX27" fmla="*/ 956791 w 1876835"/>
                <a:gd name="connsiteY27" fmla="*/ 626730 h 1288822"/>
                <a:gd name="connsiteX28" fmla="*/ 1233016 w 1876835"/>
                <a:gd name="connsiteY28" fmla="*/ 598155 h 1288822"/>
                <a:gd name="connsiteX29" fmla="*/ 1509241 w 1876835"/>
                <a:gd name="connsiteY29" fmla="*/ 526717 h 1288822"/>
                <a:gd name="connsiteX30" fmla="*/ 1618779 w 1876835"/>
                <a:gd name="connsiteY30" fmla="*/ 393367 h 1288822"/>
                <a:gd name="connsiteX31" fmla="*/ 1594966 w 1876835"/>
                <a:gd name="connsiteY31" fmla="*/ 231442 h 1288822"/>
                <a:gd name="connsiteX32" fmla="*/ 1471141 w 1876835"/>
                <a:gd name="connsiteY32" fmla="*/ 83805 h 1288822"/>
                <a:gd name="connsiteX33" fmla="*/ 1252066 w 1876835"/>
                <a:gd name="connsiteY33" fmla="*/ 2842 h 1288822"/>
                <a:gd name="connsiteX34" fmla="*/ 947266 w 1876835"/>
                <a:gd name="connsiteY34" fmla="*/ 31417 h 1288822"/>
                <a:gd name="connsiteX35" fmla="*/ 675804 w 1876835"/>
                <a:gd name="connsiteY35" fmla="*/ 155242 h 1288822"/>
                <a:gd name="connsiteX36" fmla="*/ 566266 w 1876835"/>
                <a:gd name="connsiteY36" fmla="*/ 317167 h 1288822"/>
                <a:gd name="connsiteX37" fmla="*/ 566266 w 1876835"/>
                <a:gd name="connsiteY37" fmla="*/ 564817 h 1288822"/>
                <a:gd name="connsiteX38" fmla="*/ 632941 w 1876835"/>
                <a:gd name="connsiteY38" fmla="*/ 783892 h 1288822"/>
                <a:gd name="connsiteX39" fmla="*/ 723429 w 1876835"/>
                <a:gd name="connsiteY39" fmla="*/ 1017255 h 1288822"/>
                <a:gd name="connsiteX40" fmla="*/ 866304 w 1876835"/>
                <a:gd name="connsiteY40" fmla="*/ 1207755 h 1288822"/>
                <a:gd name="connsiteX41" fmla="*/ 1118716 w 1876835"/>
                <a:gd name="connsiteY41" fmla="*/ 1288717 h 1288822"/>
                <a:gd name="connsiteX42" fmla="*/ 1380654 w 1876835"/>
                <a:gd name="connsiteY42" fmla="*/ 1193467 h 1288822"/>
                <a:gd name="connsiteX43" fmla="*/ 1533054 w 1876835"/>
                <a:gd name="connsiteY43" fmla="*/ 1045830 h 1288822"/>
                <a:gd name="connsiteX44" fmla="*/ 1637829 w 1876835"/>
                <a:gd name="connsiteY44" fmla="*/ 922005 h 1288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876835" h="1288822">
                  <a:moveTo>
                    <a:pt x="1828329" y="240967"/>
                  </a:moveTo>
                  <a:cubicBezTo>
                    <a:pt x="1796182" y="293751"/>
                    <a:pt x="1764035" y="346536"/>
                    <a:pt x="1699741" y="369555"/>
                  </a:cubicBezTo>
                  <a:cubicBezTo>
                    <a:pt x="1635447" y="392574"/>
                    <a:pt x="1544166" y="387018"/>
                    <a:pt x="1442566" y="379080"/>
                  </a:cubicBezTo>
                  <a:cubicBezTo>
                    <a:pt x="1340966" y="371143"/>
                    <a:pt x="1192535" y="337011"/>
                    <a:pt x="1090141" y="321930"/>
                  </a:cubicBezTo>
                  <a:cubicBezTo>
                    <a:pt x="987747" y="306849"/>
                    <a:pt x="921866" y="298117"/>
                    <a:pt x="828204" y="288592"/>
                  </a:cubicBezTo>
                  <a:cubicBezTo>
                    <a:pt x="734542" y="279067"/>
                    <a:pt x="613891" y="259224"/>
                    <a:pt x="528166" y="264780"/>
                  </a:cubicBezTo>
                  <a:cubicBezTo>
                    <a:pt x="442441" y="270336"/>
                    <a:pt x="359098" y="286211"/>
                    <a:pt x="313854" y="321930"/>
                  </a:cubicBezTo>
                  <a:cubicBezTo>
                    <a:pt x="268610" y="357649"/>
                    <a:pt x="255910" y="428292"/>
                    <a:pt x="256704" y="479092"/>
                  </a:cubicBezTo>
                  <a:cubicBezTo>
                    <a:pt x="257498" y="529892"/>
                    <a:pt x="290041" y="584661"/>
                    <a:pt x="318616" y="626730"/>
                  </a:cubicBezTo>
                  <a:cubicBezTo>
                    <a:pt x="347191" y="668799"/>
                    <a:pt x="370210" y="695786"/>
                    <a:pt x="428154" y="731505"/>
                  </a:cubicBezTo>
                  <a:cubicBezTo>
                    <a:pt x="486098" y="767224"/>
                    <a:pt x="571029" y="795005"/>
                    <a:pt x="666279" y="841042"/>
                  </a:cubicBezTo>
                  <a:cubicBezTo>
                    <a:pt x="761529" y="887080"/>
                    <a:pt x="906785" y="963280"/>
                    <a:pt x="999654" y="1007730"/>
                  </a:cubicBezTo>
                  <a:cubicBezTo>
                    <a:pt x="1092523" y="1052180"/>
                    <a:pt x="1136178" y="1078373"/>
                    <a:pt x="1223491" y="1107742"/>
                  </a:cubicBezTo>
                  <a:cubicBezTo>
                    <a:pt x="1310804" y="1137111"/>
                    <a:pt x="1430660" y="1176005"/>
                    <a:pt x="1523529" y="1183942"/>
                  </a:cubicBezTo>
                  <a:cubicBezTo>
                    <a:pt x="1616398" y="1191880"/>
                    <a:pt x="1722760" y="1179973"/>
                    <a:pt x="1780704" y="1155367"/>
                  </a:cubicBezTo>
                  <a:cubicBezTo>
                    <a:pt x="1838648" y="1130761"/>
                    <a:pt x="1860872" y="1079167"/>
                    <a:pt x="1871191" y="1036305"/>
                  </a:cubicBezTo>
                  <a:cubicBezTo>
                    <a:pt x="1881510" y="993443"/>
                    <a:pt x="1880716" y="939467"/>
                    <a:pt x="1842616" y="898192"/>
                  </a:cubicBezTo>
                  <a:cubicBezTo>
                    <a:pt x="1804516" y="856917"/>
                    <a:pt x="1719585" y="805324"/>
                    <a:pt x="1642591" y="788655"/>
                  </a:cubicBezTo>
                  <a:cubicBezTo>
                    <a:pt x="1565597" y="771986"/>
                    <a:pt x="1470348" y="784686"/>
                    <a:pt x="1380654" y="798180"/>
                  </a:cubicBezTo>
                  <a:cubicBezTo>
                    <a:pt x="1290960" y="811674"/>
                    <a:pt x="1211585" y="837867"/>
                    <a:pt x="1104429" y="869617"/>
                  </a:cubicBezTo>
                  <a:cubicBezTo>
                    <a:pt x="997273" y="901367"/>
                    <a:pt x="837728" y="954549"/>
                    <a:pt x="737716" y="988680"/>
                  </a:cubicBezTo>
                  <a:cubicBezTo>
                    <a:pt x="637704" y="1022811"/>
                    <a:pt x="592460" y="1056943"/>
                    <a:pt x="504354" y="1074405"/>
                  </a:cubicBezTo>
                  <a:cubicBezTo>
                    <a:pt x="416248" y="1091867"/>
                    <a:pt x="288454" y="1102980"/>
                    <a:pt x="209079" y="1093455"/>
                  </a:cubicBezTo>
                  <a:cubicBezTo>
                    <a:pt x="129704" y="1083930"/>
                    <a:pt x="59854" y="1047417"/>
                    <a:pt x="28104" y="1017255"/>
                  </a:cubicBezTo>
                  <a:cubicBezTo>
                    <a:pt x="-3646" y="987093"/>
                    <a:pt x="-10790" y="952168"/>
                    <a:pt x="18579" y="912480"/>
                  </a:cubicBezTo>
                  <a:cubicBezTo>
                    <a:pt x="47948" y="872793"/>
                    <a:pt x="120972" y="817230"/>
                    <a:pt x="204316" y="779130"/>
                  </a:cubicBezTo>
                  <a:cubicBezTo>
                    <a:pt x="287660" y="741030"/>
                    <a:pt x="393229" y="709280"/>
                    <a:pt x="518641" y="683880"/>
                  </a:cubicBezTo>
                  <a:cubicBezTo>
                    <a:pt x="644053" y="658480"/>
                    <a:pt x="837729" y="641017"/>
                    <a:pt x="956791" y="626730"/>
                  </a:cubicBezTo>
                  <a:cubicBezTo>
                    <a:pt x="1075853" y="612443"/>
                    <a:pt x="1140941" y="614824"/>
                    <a:pt x="1233016" y="598155"/>
                  </a:cubicBezTo>
                  <a:cubicBezTo>
                    <a:pt x="1325091" y="581486"/>
                    <a:pt x="1444947" y="560848"/>
                    <a:pt x="1509241" y="526717"/>
                  </a:cubicBezTo>
                  <a:cubicBezTo>
                    <a:pt x="1573535" y="492586"/>
                    <a:pt x="1604491" y="442580"/>
                    <a:pt x="1618779" y="393367"/>
                  </a:cubicBezTo>
                  <a:cubicBezTo>
                    <a:pt x="1633066" y="344155"/>
                    <a:pt x="1619572" y="283036"/>
                    <a:pt x="1594966" y="231442"/>
                  </a:cubicBezTo>
                  <a:cubicBezTo>
                    <a:pt x="1570360" y="179848"/>
                    <a:pt x="1528291" y="121905"/>
                    <a:pt x="1471141" y="83805"/>
                  </a:cubicBezTo>
                  <a:cubicBezTo>
                    <a:pt x="1413991" y="45705"/>
                    <a:pt x="1339378" y="11573"/>
                    <a:pt x="1252066" y="2842"/>
                  </a:cubicBezTo>
                  <a:cubicBezTo>
                    <a:pt x="1164754" y="-5889"/>
                    <a:pt x="1043310" y="6017"/>
                    <a:pt x="947266" y="31417"/>
                  </a:cubicBezTo>
                  <a:cubicBezTo>
                    <a:pt x="851222" y="56817"/>
                    <a:pt x="739304" y="107617"/>
                    <a:pt x="675804" y="155242"/>
                  </a:cubicBezTo>
                  <a:cubicBezTo>
                    <a:pt x="612304" y="202867"/>
                    <a:pt x="584522" y="248905"/>
                    <a:pt x="566266" y="317167"/>
                  </a:cubicBezTo>
                  <a:cubicBezTo>
                    <a:pt x="548010" y="385430"/>
                    <a:pt x="555153" y="487030"/>
                    <a:pt x="566266" y="564817"/>
                  </a:cubicBezTo>
                  <a:cubicBezTo>
                    <a:pt x="577378" y="642605"/>
                    <a:pt x="606747" y="708486"/>
                    <a:pt x="632941" y="783892"/>
                  </a:cubicBezTo>
                  <a:cubicBezTo>
                    <a:pt x="659135" y="859298"/>
                    <a:pt x="684535" y="946611"/>
                    <a:pt x="723429" y="1017255"/>
                  </a:cubicBezTo>
                  <a:cubicBezTo>
                    <a:pt x="762323" y="1087899"/>
                    <a:pt x="800423" y="1162511"/>
                    <a:pt x="866304" y="1207755"/>
                  </a:cubicBezTo>
                  <a:cubicBezTo>
                    <a:pt x="932185" y="1252999"/>
                    <a:pt x="1032991" y="1291098"/>
                    <a:pt x="1118716" y="1288717"/>
                  </a:cubicBezTo>
                  <a:cubicBezTo>
                    <a:pt x="1204441" y="1286336"/>
                    <a:pt x="1311598" y="1233948"/>
                    <a:pt x="1380654" y="1193467"/>
                  </a:cubicBezTo>
                  <a:cubicBezTo>
                    <a:pt x="1449710" y="1152986"/>
                    <a:pt x="1490191" y="1091074"/>
                    <a:pt x="1533054" y="1045830"/>
                  </a:cubicBezTo>
                  <a:cubicBezTo>
                    <a:pt x="1575916" y="1000586"/>
                    <a:pt x="1606872" y="961295"/>
                    <a:pt x="1637829" y="922005"/>
                  </a:cubicBezTo>
                </a:path>
              </a:pathLst>
            </a:custGeom>
            <a:noFill/>
            <a:ln w="57150">
              <a:solidFill>
                <a:srgbClr val="92D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6" name="矩形 45"/>
          <p:cNvSpPr/>
          <p:nvPr/>
        </p:nvSpPr>
        <p:spPr>
          <a:xfrm>
            <a:off x="8997358" y="2438583"/>
            <a:ext cx="1005403" cy="584775"/>
          </a:xfrm>
          <a:prstGeom prst="rect">
            <a:avLst/>
          </a:prstGeom>
        </p:spPr>
        <p:txBody>
          <a:bodyPr wrap="none">
            <a:spAutoFit/>
          </a:bodyPr>
          <a:lstStyle/>
          <a:p>
            <a:r>
              <a:rPr lang="zh-CN" altLang="en-US" sz="1600" dirty="0">
                <a:effectLst>
                  <a:outerShdw blurRad="38100" dist="38100" dir="2700000" algn="tl">
                    <a:srgbClr val="000000">
                      <a:alpha val="43137"/>
                    </a:srgbClr>
                  </a:outerShdw>
                </a:effectLst>
                <a:latin typeface="Times New Roman" panose="02020603050405020304" pitchFamily="18" charset="0"/>
              </a:rPr>
              <a:t>尿素</a:t>
            </a:r>
            <a:endParaRPr lang="en-US" altLang="zh-CN" sz="1600" dirty="0">
              <a:effectLst>
                <a:outerShdw blurRad="38100" dist="38100" dir="2700000" algn="tl">
                  <a:srgbClr val="000000">
                    <a:alpha val="43137"/>
                  </a:srgbClr>
                </a:outerShdw>
              </a:effectLst>
              <a:latin typeface="Times New Roman" panose="02020603050405020304" pitchFamily="18" charset="0"/>
            </a:endParaRPr>
          </a:p>
          <a:p>
            <a:r>
              <a:rPr lang="zh-CN" altLang="en-US" sz="1600" dirty="0">
                <a:effectLst>
                  <a:outerShdw blurRad="38100" dist="38100" dir="2700000" algn="tl">
                    <a:srgbClr val="000000">
                      <a:alpha val="43137"/>
                    </a:srgbClr>
                  </a:outerShdw>
                </a:effectLst>
                <a:latin typeface="Times New Roman" panose="02020603050405020304" pitchFamily="18" charset="0"/>
              </a:rPr>
              <a:t>巯基乙醇</a:t>
            </a:r>
            <a:endParaRPr lang="zh-CN" altLang="en-US" sz="1600" dirty="0"/>
          </a:p>
        </p:txBody>
      </p:sp>
      <p:sp>
        <p:nvSpPr>
          <p:cNvPr id="47" name="矩形 46"/>
          <p:cNvSpPr/>
          <p:nvPr/>
        </p:nvSpPr>
        <p:spPr>
          <a:xfrm>
            <a:off x="8994452" y="4322525"/>
            <a:ext cx="1005403" cy="584775"/>
          </a:xfrm>
          <a:prstGeom prst="rect">
            <a:avLst/>
          </a:prstGeom>
        </p:spPr>
        <p:txBody>
          <a:bodyPr wrap="none">
            <a:spAutoFit/>
          </a:bodyPr>
          <a:lstStyle/>
          <a:p>
            <a:r>
              <a:rPr lang="zh-CN" altLang="en-US" sz="1600" dirty="0">
                <a:effectLst>
                  <a:outerShdw blurRad="38100" dist="38100" dir="2700000" algn="tl">
                    <a:srgbClr val="000000">
                      <a:alpha val="43137"/>
                    </a:srgbClr>
                  </a:outerShdw>
                </a:effectLst>
                <a:latin typeface="Times New Roman" panose="02020603050405020304" pitchFamily="18" charset="0"/>
              </a:rPr>
              <a:t>去除尿素</a:t>
            </a:r>
            <a:endParaRPr lang="en-US" altLang="zh-CN" sz="1600" dirty="0">
              <a:effectLst>
                <a:outerShdw blurRad="38100" dist="38100" dir="2700000" algn="tl">
                  <a:srgbClr val="000000">
                    <a:alpha val="43137"/>
                  </a:srgbClr>
                </a:outerShdw>
              </a:effectLst>
              <a:latin typeface="Times New Roman" panose="02020603050405020304" pitchFamily="18" charset="0"/>
            </a:endParaRPr>
          </a:p>
          <a:p>
            <a:r>
              <a:rPr lang="zh-CN" altLang="en-US" sz="1600" dirty="0">
                <a:effectLst>
                  <a:outerShdw blurRad="38100" dist="38100" dir="2700000" algn="tl">
                    <a:srgbClr val="000000">
                      <a:alpha val="43137"/>
                    </a:srgbClr>
                  </a:outerShdw>
                </a:effectLst>
                <a:latin typeface="Times New Roman" panose="02020603050405020304" pitchFamily="18" charset="0"/>
              </a:rPr>
              <a:t>巯基乙醇</a:t>
            </a:r>
            <a:endParaRPr lang="zh-CN" altLang="en-US" sz="1600" dirty="0"/>
          </a:p>
        </p:txBody>
      </p:sp>
      <p:cxnSp>
        <p:nvCxnSpPr>
          <p:cNvPr id="4" name="直接箭头连接符 3"/>
          <p:cNvCxnSpPr/>
          <p:nvPr/>
        </p:nvCxnSpPr>
        <p:spPr>
          <a:xfrm>
            <a:off x="9029612" y="2448821"/>
            <a:ext cx="0" cy="7560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0" name="直接箭头连接符 49"/>
          <p:cNvCxnSpPr/>
          <p:nvPr/>
        </p:nvCxnSpPr>
        <p:spPr>
          <a:xfrm>
            <a:off x="9029612" y="4229996"/>
            <a:ext cx="0" cy="75600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8551941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852488" y="633942"/>
            <a:ext cx="10387011" cy="6009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60000" indent="-360000">
              <a:lnSpc>
                <a:spcPts val="4000"/>
              </a:lnSpc>
              <a:buClr>
                <a:srgbClr val="C00000"/>
              </a:buClr>
              <a:buSzPct val="80000"/>
              <a:buFont typeface="Wingdings" pitchFamily="2" charset="2"/>
              <a:buChar char="l"/>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血红蛋白</a:t>
            </a:r>
            <a:r>
              <a:rPr lang="en-US" altLang="zh-CN" sz="2800" dirty="0" err="1">
                <a:effectLst>
                  <a:outerShdw blurRad="38100" dist="38100" dir="2700000" algn="tl">
                    <a:srgbClr val="C0C0C0"/>
                  </a:outerShdw>
                </a:effectLst>
                <a:latin typeface="Times New Roman" panose="02020603050405020304" pitchFamily="18" charset="0"/>
                <a:ea typeface="方正姚体" panose="02010601030101010101" pitchFamily="2" charset="-122"/>
              </a:rPr>
              <a:t>HbA</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存在两种可以相互转变的构象态</a:t>
            </a:r>
            <a:endPar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15" name="矩形 14"/>
          <p:cNvSpPr/>
          <p:nvPr/>
        </p:nvSpPr>
        <p:spPr>
          <a:xfrm>
            <a:off x="1532714" y="3713180"/>
            <a:ext cx="2852063" cy="707886"/>
          </a:xfrm>
          <a:prstGeom prst="rect">
            <a:avLst/>
          </a:prstGeom>
        </p:spPr>
        <p:txBody>
          <a:bodyPr wrap="none">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defRPr/>
            </a:pP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T</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态</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紧张态，</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tense state)</a:t>
            </a:r>
          </a:p>
          <a:p>
            <a:pPr>
              <a:defRPr/>
            </a:pP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去氧血红蛋白</a:t>
            </a:r>
            <a:endPar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18" name="Rectangle 6"/>
          <p:cNvSpPr>
            <a:spLocks noChangeArrowheads="1"/>
          </p:cNvSpPr>
          <p:nvPr/>
        </p:nvSpPr>
        <p:spPr bwMode="auto">
          <a:xfrm>
            <a:off x="5124653" y="1479808"/>
            <a:ext cx="2236289" cy="8331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eaLnBrk="1" hangingPunct="1">
              <a:defRPr/>
            </a:pPr>
            <a:r>
              <a:rPr kumimoji="1" lang="zh-CN" altLang="en-US" sz="1600" dirty="0">
                <a:effectLst>
                  <a:outerShdw blurRad="38100" dist="38100" dir="2700000" algn="tl">
                    <a:srgbClr val="C0C0C0"/>
                  </a:outerShdw>
                </a:effectLst>
                <a:latin typeface="Times New Roman" pitchFamily="18" charset="0"/>
                <a:ea typeface="方正姚体" panose="02010601030101010101" pitchFamily="2" charset="-122"/>
              </a:rPr>
              <a:t>肺毛细血管</a:t>
            </a: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O</a:t>
            </a:r>
            <a:r>
              <a:rPr kumimoji="1" lang="en-US" altLang="zh-CN" sz="1600" baseline="-25000" dirty="0">
                <a:effectLst>
                  <a:outerShdw blurRad="38100" dist="38100" dir="2700000" algn="tl">
                    <a:srgbClr val="C0C0C0"/>
                  </a:outerShdw>
                </a:effectLst>
                <a:latin typeface="Times New Roman" pitchFamily="18" charset="0"/>
                <a:ea typeface="方正姚体" panose="02010601030101010101" pitchFamily="2" charset="-122"/>
              </a:rPr>
              <a:t>2</a:t>
            </a:r>
            <a:r>
              <a:rPr kumimoji="1" lang="zh-CN" altLang="en-US" sz="1600" dirty="0">
                <a:effectLst>
                  <a:outerShdw blurRad="38100" dist="38100" dir="2700000" algn="tl">
                    <a:srgbClr val="C0C0C0"/>
                  </a:outerShdw>
                </a:effectLst>
                <a:latin typeface="Times New Roman" pitchFamily="18" charset="0"/>
                <a:ea typeface="方正姚体" panose="02010601030101010101" pitchFamily="2" charset="-122"/>
              </a:rPr>
              <a:t>分压高，</a:t>
            </a:r>
            <a:r>
              <a:rPr kumimoji="1" lang="en-US" altLang="zh-CN" sz="1600" dirty="0" err="1">
                <a:effectLst>
                  <a:outerShdw blurRad="38100" dist="38100" dir="2700000" algn="tl">
                    <a:srgbClr val="C0C0C0"/>
                  </a:outerShdw>
                </a:effectLst>
                <a:latin typeface="Times New Roman" pitchFamily="18" charset="0"/>
                <a:ea typeface="方正姚体" panose="02010601030101010101" pitchFamily="2" charset="-122"/>
              </a:rPr>
              <a:t>HbA</a:t>
            </a:r>
            <a:r>
              <a:rPr kumimoji="1" lang="zh-CN" altLang="en-US" sz="1600" dirty="0">
                <a:effectLst>
                  <a:outerShdw blurRad="38100" dist="38100" dir="2700000" algn="tl">
                    <a:srgbClr val="C0C0C0"/>
                  </a:outerShdw>
                </a:effectLst>
                <a:latin typeface="Times New Roman" pitchFamily="18" charset="0"/>
                <a:ea typeface="方正姚体" panose="02010601030101010101" pitchFamily="2" charset="-122"/>
              </a:rPr>
              <a:t>从</a:t>
            </a: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T</a:t>
            </a:r>
            <a:r>
              <a:rPr kumimoji="1" lang="zh-CN" altLang="en-US" sz="1600" dirty="0">
                <a:effectLst>
                  <a:outerShdw blurRad="38100" dist="38100" dir="2700000" algn="tl">
                    <a:srgbClr val="C0C0C0"/>
                  </a:outerShdw>
                </a:effectLst>
                <a:latin typeface="Times New Roman" pitchFamily="18" charset="0"/>
                <a:ea typeface="方正姚体" panose="02010601030101010101" pitchFamily="2" charset="-122"/>
              </a:rPr>
              <a:t>态转变为</a:t>
            </a: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R</a:t>
            </a:r>
            <a:r>
              <a:rPr kumimoji="1" lang="zh-CN" altLang="en-US" sz="1600" dirty="0">
                <a:effectLst>
                  <a:outerShdw blurRad="38100" dist="38100" dir="2700000" algn="tl">
                    <a:srgbClr val="C0C0C0"/>
                  </a:outerShdw>
                </a:effectLst>
                <a:latin typeface="Times New Roman" pitchFamily="18" charset="0"/>
                <a:ea typeface="方正姚体" panose="02010601030101010101" pitchFamily="2" charset="-122"/>
              </a:rPr>
              <a:t>态，有助于结合</a:t>
            </a: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O</a:t>
            </a:r>
            <a:r>
              <a:rPr kumimoji="1" lang="en-US" altLang="zh-CN" sz="1600" baseline="-25000" dirty="0">
                <a:effectLst>
                  <a:outerShdw blurRad="38100" dist="38100" dir="2700000" algn="tl">
                    <a:srgbClr val="C0C0C0"/>
                  </a:outerShdw>
                </a:effectLst>
                <a:latin typeface="Times New Roman" pitchFamily="18" charset="0"/>
                <a:ea typeface="方正姚体" panose="02010601030101010101" pitchFamily="2" charset="-122"/>
              </a:rPr>
              <a:t>2</a:t>
            </a:r>
            <a:endParaRPr kumimoji="1" lang="zh-CN" altLang="en-US" sz="1600" baseline="-25000" dirty="0">
              <a:effectLst>
                <a:outerShdw blurRad="38100" dist="38100" dir="2700000" algn="tl">
                  <a:srgbClr val="C0C0C0"/>
                </a:outerShdw>
              </a:effectLst>
              <a:latin typeface="Times New Roman" pitchFamily="18" charset="0"/>
              <a:ea typeface="方正姚体" panose="02010601030101010101" pitchFamily="2" charset="-122"/>
            </a:endParaRPr>
          </a:p>
        </p:txBody>
      </p:sp>
      <p:pic>
        <p:nvPicPr>
          <p:cNvPr id="6" name="图片 5">
            <a:extLst>
              <a:ext uri="{FF2B5EF4-FFF2-40B4-BE49-F238E27FC236}">
                <a16:creationId xmlns:a16="http://schemas.microsoft.com/office/drawing/2014/main" id="{EDC4A798-CE20-845A-B522-AD1A85F5E755}"/>
              </a:ext>
            </a:extLst>
          </p:cNvPr>
          <p:cNvPicPr>
            <a:picLocks noChangeAspect="1"/>
          </p:cNvPicPr>
          <p:nvPr/>
        </p:nvPicPr>
        <p:blipFill>
          <a:blip r:embed="rId2"/>
          <a:stretch>
            <a:fillRect/>
          </a:stretch>
        </p:blipFill>
        <p:spPr>
          <a:xfrm>
            <a:off x="1532714" y="1206620"/>
            <a:ext cx="2790825" cy="2505075"/>
          </a:xfrm>
          <a:prstGeom prst="rect">
            <a:avLst/>
          </a:prstGeom>
        </p:spPr>
      </p:pic>
      <p:pic>
        <p:nvPicPr>
          <p:cNvPr id="8" name="图片 7">
            <a:extLst>
              <a:ext uri="{FF2B5EF4-FFF2-40B4-BE49-F238E27FC236}">
                <a16:creationId xmlns:a16="http://schemas.microsoft.com/office/drawing/2014/main" id="{0C8AAA89-87FF-44AD-2EA8-76F787DE4D41}"/>
              </a:ext>
            </a:extLst>
          </p:cNvPr>
          <p:cNvPicPr>
            <a:picLocks noChangeAspect="1"/>
          </p:cNvPicPr>
          <p:nvPr/>
        </p:nvPicPr>
        <p:blipFill>
          <a:blip r:embed="rId3"/>
          <a:stretch>
            <a:fillRect/>
          </a:stretch>
        </p:blipFill>
        <p:spPr>
          <a:xfrm>
            <a:off x="7658484" y="1205135"/>
            <a:ext cx="2971800" cy="2343150"/>
          </a:xfrm>
          <a:prstGeom prst="rect">
            <a:avLst/>
          </a:prstGeom>
        </p:spPr>
      </p:pic>
      <p:sp>
        <p:nvSpPr>
          <p:cNvPr id="10" name="文本框 9">
            <a:extLst>
              <a:ext uri="{FF2B5EF4-FFF2-40B4-BE49-F238E27FC236}">
                <a16:creationId xmlns:a16="http://schemas.microsoft.com/office/drawing/2014/main" id="{CECB9452-039C-60B3-0772-C5DFDC4C9CA9}"/>
              </a:ext>
            </a:extLst>
          </p:cNvPr>
          <p:cNvSpPr txBox="1"/>
          <p:nvPr/>
        </p:nvSpPr>
        <p:spPr>
          <a:xfrm>
            <a:off x="7600814" y="3716390"/>
            <a:ext cx="3094117" cy="707886"/>
          </a:xfrm>
          <a:prstGeom prst="rect">
            <a:avLst/>
          </a:prstGeom>
        </p:spPr>
        <p:txBody>
          <a:bodyPr wrap="none">
            <a:spAutoFit/>
          </a:bodyPr>
          <a:lstStyle>
            <a:defPPr>
              <a:defRPr lang="zh-CN"/>
            </a:defPPr>
            <a:lvl1pPr eaLnBrk="0" fontAlgn="base" hangingPunct="0">
              <a:spcBef>
                <a:spcPct val="0"/>
              </a:spcBef>
              <a:spcAft>
                <a:spcPct val="0"/>
              </a:spcAft>
              <a:defRPr sz="2000">
                <a:effectLst>
                  <a:outerShdw blurRad="38100" dist="38100" dir="2700000" algn="tl">
                    <a:srgbClr val="C0C0C0"/>
                  </a:outerShdw>
                </a:effectLst>
                <a:latin typeface="Times New Roman" panose="02020603050405020304" pitchFamily="18" charset="0"/>
                <a:ea typeface="方正姚体" panose="02010601030101010101" pitchFamily="2" charset="-122"/>
              </a:defRPr>
            </a:lvl1pPr>
            <a:lvl2pPr eaLnBrk="0" fontAlgn="base" hangingPunct="0">
              <a:spcBef>
                <a:spcPct val="0"/>
              </a:spcBef>
              <a:spcAft>
                <a:spcPct val="0"/>
              </a:spcAft>
              <a:defRPr>
                <a:latin typeface="Arial" panose="020B0604020202020204" pitchFamily="34" charset="0"/>
                <a:ea typeface="宋体" panose="02010600030101010101" pitchFamily="2" charset="-122"/>
              </a:defRPr>
            </a:lvl2pPr>
            <a:lvl3pPr eaLnBrk="0" fontAlgn="base" hangingPunct="0">
              <a:spcBef>
                <a:spcPct val="0"/>
              </a:spcBef>
              <a:spcAft>
                <a:spcPct val="0"/>
              </a:spcAft>
              <a:defRPr>
                <a:latin typeface="Arial" panose="020B0604020202020204" pitchFamily="34" charset="0"/>
                <a:ea typeface="宋体" panose="02010600030101010101" pitchFamily="2" charset="-122"/>
              </a:defRPr>
            </a:lvl3pPr>
            <a:lvl4pPr eaLnBrk="0" fontAlgn="base" hangingPunct="0">
              <a:spcBef>
                <a:spcPct val="0"/>
              </a:spcBef>
              <a:spcAft>
                <a:spcPct val="0"/>
              </a:spcAft>
              <a:defRPr>
                <a:latin typeface="Arial" panose="020B0604020202020204" pitchFamily="34" charset="0"/>
                <a:ea typeface="宋体" panose="02010600030101010101" pitchFamily="2" charset="-122"/>
              </a:defRPr>
            </a:lvl4pPr>
            <a:lvl5pPr eaLnBrk="0" fontAlgn="base" hangingPunct="0">
              <a:spcBef>
                <a:spcPct val="0"/>
              </a:spcBef>
              <a:spcAft>
                <a:spcPct val="0"/>
              </a:spcAft>
              <a:defRPr>
                <a:latin typeface="Arial" panose="020B0604020202020204" pitchFamily="34" charset="0"/>
                <a:ea typeface="宋体" panose="02010600030101010101" pitchFamily="2" charset="-122"/>
              </a:defRPr>
            </a:lvl5pPr>
            <a:lvl6pPr>
              <a:defRPr>
                <a:latin typeface="Arial" panose="020B0604020202020204" pitchFamily="34" charset="0"/>
                <a:ea typeface="宋体" panose="02010600030101010101" pitchFamily="2" charset="-122"/>
              </a:defRPr>
            </a:lvl6pPr>
            <a:lvl7pPr>
              <a:defRPr>
                <a:latin typeface="Arial" panose="020B0604020202020204" pitchFamily="34" charset="0"/>
                <a:ea typeface="宋体" panose="02010600030101010101" pitchFamily="2" charset="-122"/>
              </a:defRPr>
            </a:lvl7pPr>
            <a:lvl8pPr>
              <a:defRPr>
                <a:latin typeface="Arial" panose="020B0604020202020204" pitchFamily="34" charset="0"/>
                <a:ea typeface="宋体" panose="02010600030101010101" pitchFamily="2" charset="-122"/>
              </a:defRPr>
            </a:lvl8pPr>
            <a:lvl9pPr>
              <a:defRPr>
                <a:latin typeface="Arial" panose="020B0604020202020204" pitchFamily="34" charset="0"/>
                <a:ea typeface="宋体" panose="02010600030101010101" pitchFamily="2" charset="-122"/>
              </a:defRPr>
            </a:lvl9pPr>
          </a:lstStyle>
          <a:p>
            <a:r>
              <a:rPr lang="en-US" altLang="zh-CN" dirty="0"/>
              <a:t>R</a:t>
            </a:r>
            <a:r>
              <a:rPr lang="zh-CN" altLang="en-US" dirty="0"/>
              <a:t>态</a:t>
            </a:r>
            <a:r>
              <a:rPr lang="en-US" altLang="zh-CN" dirty="0"/>
              <a:t>(</a:t>
            </a:r>
            <a:r>
              <a:rPr lang="zh-CN" altLang="en-US" dirty="0"/>
              <a:t>松弛态，</a:t>
            </a:r>
            <a:r>
              <a:rPr lang="en-US" altLang="zh-CN" dirty="0"/>
              <a:t>relaxed state)</a:t>
            </a:r>
          </a:p>
          <a:p>
            <a:r>
              <a:rPr lang="zh-CN" altLang="en-US" dirty="0"/>
              <a:t>氧合血红蛋白</a:t>
            </a:r>
            <a:endParaRPr lang="en-US" altLang="zh-CN" dirty="0"/>
          </a:p>
        </p:txBody>
      </p:sp>
      <p:sp>
        <p:nvSpPr>
          <p:cNvPr id="11" name="Rectangle 6">
            <a:extLst>
              <a:ext uri="{FF2B5EF4-FFF2-40B4-BE49-F238E27FC236}">
                <a16:creationId xmlns:a16="http://schemas.microsoft.com/office/drawing/2014/main" id="{0A77BBCA-AF61-4AFE-D7C6-9C3A0A465B3F}"/>
              </a:ext>
            </a:extLst>
          </p:cNvPr>
          <p:cNvSpPr>
            <a:spLocks noChangeArrowheads="1"/>
          </p:cNvSpPr>
          <p:nvPr/>
        </p:nvSpPr>
        <p:spPr bwMode="auto">
          <a:xfrm>
            <a:off x="5115226" y="2576022"/>
            <a:ext cx="2159999" cy="8331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eaLnBrk="1" hangingPunct="1">
              <a:defRPr/>
            </a:pPr>
            <a:r>
              <a:rPr kumimoji="1" lang="zh-CN" altLang="en-US" sz="1600" dirty="0">
                <a:effectLst>
                  <a:outerShdw blurRad="38100" dist="38100" dir="2700000" algn="tl">
                    <a:srgbClr val="C0C0C0"/>
                  </a:outerShdw>
                </a:effectLst>
                <a:latin typeface="Times New Roman" pitchFamily="18" charset="0"/>
                <a:ea typeface="方正姚体" panose="02010601030101010101" pitchFamily="2" charset="-122"/>
              </a:rPr>
              <a:t>组织毛细血管</a:t>
            </a: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O</a:t>
            </a:r>
            <a:r>
              <a:rPr kumimoji="1" lang="en-US" altLang="zh-CN" sz="1600" baseline="-25000" dirty="0">
                <a:effectLst>
                  <a:outerShdw blurRad="38100" dist="38100" dir="2700000" algn="tl">
                    <a:srgbClr val="C0C0C0"/>
                  </a:outerShdw>
                </a:effectLst>
                <a:latin typeface="Times New Roman" pitchFamily="18" charset="0"/>
                <a:ea typeface="方正姚体" panose="02010601030101010101" pitchFamily="2" charset="-122"/>
              </a:rPr>
              <a:t>2</a:t>
            </a:r>
            <a:r>
              <a:rPr kumimoji="1" lang="zh-CN" altLang="en-US" sz="1600" dirty="0">
                <a:effectLst>
                  <a:outerShdw blurRad="38100" dist="38100" dir="2700000" algn="tl">
                    <a:srgbClr val="C0C0C0"/>
                  </a:outerShdw>
                </a:effectLst>
                <a:latin typeface="Times New Roman" pitchFamily="18" charset="0"/>
                <a:ea typeface="方正姚体" panose="02010601030101010101" pitchFamily="2" charset="-122"/>
              </a:rPr>
              <a:t>分压低，</a:t>
            </a:r>
            <a:r>
              <a:rPr kumimoji="1" lang="en-US" altLang="zh-CN" sz="1600" dirty="0" err="1">
                <a:effectLst>
                  <a:outerShdw blurRad="38100" dist="38100" dir="2700000" algn="tl">
                    <a:srgbClr val="C0C0C0"/>
                  </a:outerShdw>
                </a:effectLst>
                <a:latin typeface="Times New Roman" pitchFamily="18" charset="0"/>
                <a:ea typeface="方正姚体" panose="02010601030101010101" pitchFamily="2" charset="-122"/>
              </a:rPr>
              <a:t>HbA</a:t>
            </a:r>
            <a:r>
              <a:rPr kumimoji="1" lang="zh-CN" altLang="en-US" sz="1600" dirty="0">
                <a:effectLst>
                  <a:outerShdw blurRad="38100" dist="38100" dir="2700000" algn="tl">
                    <a:srgbClr val="C0C0C0"/>
                  </a:outerShdw>
                </a:effectLst>
                <a:latin typeface="Times New Roman" pitchFamily="18" charset="0"/>
                <a:ea typeface="方正姚体" panose="02010601030101010101" pitchFamily="2" charset="-122"/>
              </a:rPr>
              <a:t>从</a:t>
            </a: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R</a:t>
            </a:r>
            <a:r>
              <a:rPr kumimoji="1" lang="zh-CN" altLang="en-US" sz="1600" dirty="0">
                <a:effectLst>
                  <a:outerShdw blurRad="38100" dist="38100" dir="2700000" algn="tl">
                    <a:srgbClr val="C0C0C0"/>
                  </a:outerShdw>
                </a:effectLst>
                <a:latin typeface="Times New Roman" pitchFamily="18" charset="0"/>
                <a:ea typeface="方正姚体" panose="02010601030101010101" pitchFamily="2" charset="-122"/>
              </a:rPr>
              <a:t>态转变为</a:t>
            </a: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T</a:t>
            </a:r>
            <a:r>
              <a:rPr kumimoji="1" lang="zh-CN" altLang="en-US" sz="1600" dirty="0">
                <a:effectLst>
                  <a:outerShdw blurRad="38100" dist="38100" dir="2700000" algn="tl">
                    <a:srgbClr val="C0C0C0"/>
                  </a:outerShdw>
                </a:effectLst>
                <a:latin typeface="Times New Roman" pitchFamily="18" charset="0"/>
                <a:ea typeface="方正姚体" panose="02010601030101010101" pitchFamily="2" charset="-122"/>
              </a:rPr>
              <a:t>态，有助于释放</a:t>
            </a: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O</a:t>
            </a:r>
            <a:r>
              <a:rPr kumimoji="1" lang="en-US" altLang="zh-CN" sz="1600" baseline="-25000" dirty="0">
                <a:effectLst>
                  <a:outerShdw blurRad="38100" dist="38100" dir="2700000" algn="tl">
                    <a:srgbClr val="C0C0C0"/>
                  </a:outerShdw>
                </a:effectLst>
                <a:latin typeface="Times New Roman" pitchFamily="18" charset="0"/>
                <a:ea typeface="方正姚体" panose="02010601030101010101" pitchFamily="2" charset="-122"/>
              </a:rPr>
              <a:t>2</a:t>
            </a:r>
            <a:endParaRPr kumimoji="1" lang="zh-CN" altLang="en-US" sz="1600" baseline="-25000" dirty="0">
              <a:effectLst>
                <a:outerShdw blurRad="38100" dist="38100" dir="2700000" algn="tl">
                  <a:srgbClr val="C0C0C0"/>
                </a:outerShdw>
              </a:effectLst>
              <a:latin typeface="Times New Roman" pitchFamily="18" charset="0"/>
              <a:ea typeface="方正姚体" panose="02010601030101010101" pitchFamily="2" charset="-122"/>
            </a:endParaRPr>
          </a:p>
        </p:txBody>
      </p:sp>
      <p:pic>
        <p:nvPicPr>
          <p:cNvPr id="96" name="图片 95">
            <a:extLst>
              <a:ext uri="{FF2B5EF4-FFF2-40B4-BE49-F238E27FC236}">
                <a16:creationId xmlns:a16="http://schemas.microsoft.com/office/drawing/2014/main" id="{54829B60-09A2-148C-3DEB-E7802D1A9245}"/>
              </a:ext>
            </a:extLst>
          </p:cNvPr>
          <p:cNvPicPr>
            <a:picLocks noChangeAspect="1"/>
          </p:cNvPicPr>
          <p:nvPr/>
        </p:nvPicPr>
        <p:blipFill>
          <a:blip r:embed="rId4"/>
          <a:stretch>
            <a:fillRect/>
          </a:stretch>
        </p:blipFill>
        <p:spPr>
          <a:xfrm>
            <a:off x="7766445" y="4421066"/>
            <a:ext cx="2223996" cy="2160000"/>
          </a:xfrm>
          <a:prstGeom prst="rect">
            <a:avLst/>
          </a:prstGeom>
        </p:spPr>
      </p:pic>
      <p:pic>
        <p:nvPicPr>
          <p:cNvPr id="100" name="图片 99">
            <a:extLst>
              <a:ext uri="{FF2B5EF4-FFF2-40B4-BE49-F238E27FC236}">
                <a16:creationId xmlns:a16="http://schemas.microsoft.com/office/drawing/2014/main" id="{6C765BB4-5AEA-87E8-E206-BBBD3F8B6C70}"/>
              </a:ext>
            </a:extLst>
          </p:cNvPr>
          <p:cNvPicPr>
            <a:picLocks noChangeAspect="1"/>
          </p:cNvPicPr>
          <p:nvPr/>
        </p:nvPicPr>
        <p:blipFill>
          <a:blip r:embed="rId5"/>
          <a:stretch>
            <a:fillRect/>
          </a:stretch>
        </p:blipFill>
        <p:spPr>
          <a:xfrm>
            <a:off x="2006411" y="4421066"/>
            <a:ext cx="2257425" cy="2152650"/>
          </a:xfrm>
          <a:prstGeom prst="rect">
            <a:avLst/>
          </a:prstGeom>
        </p:spPr>
      </p:pic>
      <p:sp>
        <p:nvSpPr>
          <p:cNvPr id="2" name="任意多边形 17">
            <a:extLst>
              <a:ext uri="{FF2B5EF4-FFF2-40B4-BE49-F238E27FC236}">
                <a16:creationId xmlns:a16="http://schemas.microsoft.com/office/drawing/2014/main" id="{BFF49EEE-E927-53E8-06AC-11DD42BD55ED}"/>
              </a:ext>
            </a:extLst>
          </p:cNvPr>
          <p:cNvSpPr/>
          <p:nvPr/>
        </p:nvSpPr>
        <p:spPr>
          <a:xfrm rot="7354518">
            <a:off x="5188633" y="1789209"/>
            <a:ext cx="108000" cy="792000"/>
          </a:xfrm>
          <a:custGeom>
            <a:avLst/>
            <a:gdLst>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11993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09612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6346"/>
              <a:gd name="connsiteY0" fmla="*/ 0 h 1066800"/>
              <a:gd name="connsiteX1" fmla="*/ 200025 w 1096346"/>
              <a:gd name="connsiteY1" fmla="*/ 33337 h 1066800"/>
              <a:gd name="connsiteX2" fmla="*/ 423863 w 1096346"/>
              <a:gd name="connsiteY2" fmla="*/ 85725 h 1066800"/>
              <a:gd name="connsiteX3" fmla="*/ 690563 w 1096346"/>
              <a:gd name="connsiteY3" fmla="*/ 176212 h 1066800"/>
              <a:gd name="connsiteX4" fmla="*/ 902494 w 1096346"/>
              <a:gd name="connsiteY4" fmla="*/ 280987 h 1066800"/>
              <a:gd name="connsiteX5" fmla="*/ 1040607 w 1096346"/>
              <a:gd name="connsiteY5" fmla="*/ 390525 h 1066800"/>
              <a:gd name="connsiteX6" fmla="*/ 1092994 w 1096346"/>
              <a:gd name="connsiteY6" fmla="*/ 502443 h 1066800"/>
              <a:gd name="connsiteX7" fmla="*/ 1081088 w 1096346"/>
              <a:gd name="connsiteY7" fmla="*/ 588169 h 1066800"/>
              <a:gd name="connsiteX8" fmla="*/ 1000125 w 1096346"/>
              <a:gd name="connsiteY8" fmla="*/ 709612 h 1066800"/>
              <a:gd name="connsiteX9" fmla="*/ 840582 w 1096346"/>
              <a:gd name="connsiteY9" fmla="*/ 816768 h 1066800"/>
              <a:gd name="connsiteX10" fmla="*/ 635794 w 1096346"/>
              <a:gd name="connsiteY10" fmla="*/ 907256 h 1066800"/>
              <a:gd name="connsiteX11" fmla="*/ 383382 w 1096346"/>
              <a:gd name="connsiteY11" fmla="*/ 983456 h 1066800"/>
              <a:gd name="connsiteX12" fmla="*/ 100013 w 1096346"/>
              <a:gd name="connsiteY12" fmla="*/ 1050131 h 1066800"/>
              <a:gd name="connsiteX13" fmla="*/ 0 w 1096346"/>
              <a:gd name="connsiteY13" fmla="*/ 1066800 h 1066800"/>
              <a:gd name="connsiteX0" fmla="*/ 38100 w 1095647"/>
              <a:gd name="connsiteY0" fmla="*/ 0 h 1066800"/>
              <a:gd name="connsiteX1" fmla="*/ 200025 w 1095647"/>
              <a:gd name="connsiteY1" fmla="*/ 33337 h 1066800"/>
              <a:gd name="connsiteX2" fmla="*/ 423863 w 1095647"/>
              <a:gd name="connsiteY2" fmla="*/ 85725 h 1066800"/>
              <a:gd name="connsiteX3" fmla="*/ 690563 w 1095647"/>
              <a:gd name="connsiteY3" fmla="*/ 176212 h 1066800"/>
              <a:gd name="connsiteX4" fmla="*/ 902494 w 1095647"/>
              <a:gd name="connsiteY4" fmla="*/ 280987 h 1066800"/>
              <a:gd name="connsiteX5" fmla="*/ 1040607 w 1095647"/>
              <a:gd name="connsiteY5" fmla="*/ 390525 h 1066800"/>
              <a:gd name="connsiteX6" fmla="*/ 1092994 w 1095647"/>
              <a:gd name="connsiteY6" fmla="*/ 502443 h 1066800"/>
              <a:gd name="connsiteX7" fmla="*/ 1078707 w 1095647"/>
              <a:gd name="connsiteY7" fmla="*/ 597694 h 1066800"/>
              <a:gd name="connsiteX8" fmla="*/ 1000125 w 1095647"/>
              <a:gd name="connsiteY8" fmla="*/ 709612 h 1066800"/>
              <a:gd name="connsiteX9" fmla="*/ 840582 w 1095647"/>
              <a:gd name="connsiteY9" fmla="*/ 816768 h 1066800"/>
              <a:gd name="connsiteX10" fmla="*/ 635794 w 1095647"/>
              <a:gd name="connsiteY10" fmla="*/ 907256 h 1066800"/>
              <a:gd name="connsiteX11" fmla="*/ 383382 w 1095647"/>
              <a:gd name="connsiteY11" fmla="*/ 983456 h 1066800"/>
              <a:gd name="connsiteX12" fmla="*/ 100013 w 1095647"/>
              <a:gd name="connsiteY12" fmla="*/ 1050131 h 1066800"/>
              <a:gd name="connsiteX13" fmla="*/ 0 w 1095647"/>
              <a:gd name="connsiteY13" fmla="*/ 1066800 h 1066800"/>
              <a:gd name="connsiteX0" fmla="*/ 38100 w 1095083"/>
              <a:gd name="connsiteY0" fmla="*/ 0 h 1066800"/>
              <a:gd name="connsiteX1" fmla="*/ 200025 w 1095083"/>
              <a:gd name="connsiteY1" fmla="*/ 33337 h 1066800"/>
              <a:gd name="connsiteX2" fmla="*/ 423863 w 1095083"/>
              <a:gd name="connsiteY2" fmla="*/ 85725 h 1066800"/>
              <a:gd name="connsiteX3" fmla="*/ 690563 w 1095083"/>
              <a:gd name="connsiteY3" fmla="*/ 176212 h 1066800"/>
              <a:gd name="connsiteX4" fmla="*/ 902494 w 1095083"/>
              <a:gd name="connsiteY4" fmla="*/ 280987 h 1066800"/>
              <a:gd name="connsiteX5" fmla="*/ 1040607 w 1095083"/>
              <a:gd name="connsiteY5" fmla="*/ 390525 h 1066800"/>
              <a:gd name="connsiteX6" fmla="*/ 1092994 w 1095083"/>
              <a:gd name="connsiteY6" fmla="*/ 502443 h 1066800"/>
              <a:gd name="connsiteX7" fmla="*/ 1076326 w 1095083"/>
              <a:gd name="connsiteY7" fmla="*/ 607219 h 1066800"/>
              <a:gd name="connsiteX8" fmla="*/ 1000125 w 1095083"/>
              <a:gd name="connsiteY8" fmla="*/ 709612 h 1066800"/>
              <a:gd name="connsiteX9" fmla="*/ 840582 w 1095083"/>
              <a:gd name="connsiteY9" fmla="*/ 816768 h 1066800"/>
              <a:gd name="connsiteX10" fmla="*/ 635794 w 1095083"/>
              <a:gd name="connsiteY10" fmla="*/ 907256 h 1066800"/>
              <a:gd name="connsiteX11" fmla="*/ 383382 w 1095083"/>
              <a:gd name="connsiteY11" fmla="*/ 983456 h 1066800"/>
              <a:gd name="connsiteX12" fmla="*/ 100013 w 1095083"/>
              <a:gd name="connsiteY12" fmla="*/ 1050131 h 1066800"/>
              <a:gd name="connsiteX13" fmla="*/ 0 w 1095083"/>
              <a:gd name="connsiteY13"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083" h="1066800">
                <a:moveTo>
                  <a:pt x="38100" y="0"/>
                </a:moveTo>
                <a:cubicBezTo>
                  <a:pt x="86915" y="9525"/>
                  <a:pt x="135731" y="19050"/>
                  <a:pt x="200025" y="33337"/>
                </a:cubicBezTo>
                <a:cubicBezTo>
                  <a:pt x="264319" y="47624"/>
                  <a:pt x="342107" y="61913"/>
                  <a:pt x="423863" y="85725"/>
                </a:cubicBezTo>
                <a:cubicBezTo>
                  <a:pt x="505619" y="109538"/>
                  <a:pt x="610791" y="143668"/>
                  <a:pt x="690563" y="176212"/>
                </a:cubicBezTo>
                <a:cubicBezTo>
                  <a:pt x="770335" y="208756"/>
                  <a:pt x="844153" y="245268"/>
                  <a:pt x="902494" y="280987"/>
                </a:cubicBezTo>
                <a:cubicBezTo>
                  <a:pt x="960835" y="316706"/>
                  <a:pt x="1008857" y="353616"/>
                  <a:pt x="1040607" y="390525"/>
                </a:cubicBezTo>
                <a:cubicBezTo>
                  <a:pt x="1072357" y="427434"/>
                  <a:pt x="1087041" y="466327"/>
                  <a:pt x="1092994" y="502443"/>
                </a:cubicBezTo>
                <a:cubicBezTo>
                  <a:pt x="1098947" y="538559"/>
                  <a:pt x="1091804" y="572691"/>
                  <a:pt x="1076326" y="607219"/>
                </a:cubicBezTo>
                <a:cubicBezTo>
                  <a:pt x="1060848" y="641747"/>
                  <a:pt x="1039416" y="674687"/>
                  <a:pt x="1000125" y="709612"/>
                </a:cubicBezTo>
                <a:cubicBezTo>
                  <a:pt x="960834" y="744537"/>
                  <a:pt x="901304" y="783827"/>
                  <a:pt x="840582" y="816768"/>
                </a:cubicBezTo>
                <a:cubicBezTo>
                  <a:pt x="779860" y="849709"/>
                  <a:pt x="711994" y="879475"/>
                  <a:pt x="635794" y="907256"/>
                </a:cubicBezTo>
                <a:cubicBezTo>
                  <a:pt x="559594" y="935037"/>
                  <a:pt x="472679" y="959644"/>
                  <a:pt x="383382" y="983456"/>
                </a:cubicBezTo>
                <a:cubicBezTo>
                  <a:pt x="294085" y="1007269"/>
                  <a:pt x="163910" y="1036240"/>
                  <a:pt x="100013" y="1050131"/>
                </a:cubicBezTo>
                <a:cubicBezTo>
                  <a:pt x="36116" y="1064022"/>
                  <a:pt x="18058" y="1065411"/>
                  <a:pt x="0" y="1066800"/>
                </a:cubicBezTo>
              </a:path>
            </a:pathLst>
          </a:custGeom>
          <a:noFill/>
          <a:ln w="28575">
            <a:solidFill>
              <a:schemeClr val="tx1"/>
            </a:solid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l" rtl="0" eaLnBrk="0" fontAlgn="base" hangingPunct="0">
              <a:spcBef>
                <a:spcPct val="0"/>
              </a:spcBef>
              <a:spcAft>
                <a:spcPct val="0"/>
              </a:spcAft>
              <a:defRPr kumimoji="1" sz="2200" b="1" kern="1200">
                <a:solidFill>
                  <a:schemeClr val="lt1"/>
                </a:solidFill>
                <a:latin typeface="+mn-lt"/>
                <a:ea typeface="+mn-ea"/>
                <a:cs typeface="+mn-cs"/>
              </a:defRPr>
            </a:lvl1pPr>
            <a:lvl2pPr marL="457200" algn="l" rtl="0" eaLnBrk="0" fontAlgn="base" hangingPunct="0">
              <a:spcBef>
                <a:spcPct val="0"/>
              </a:spcBef>
              <a:spcAft>
                <a:spcPct val="0"/>
              </a:spcAft>
              <a:defRPr kumimoji="1" sz="2200" b="1" kern="1200">
                <a:solidFill>
                  <a:schemeClr val="lt1"/>
                </a:solidFill>
                <a:latin typeface="+mn-lt"/>
                <a:ea typeface="+mn-ea"/>
                <a:cs typeface="+mn-cs"/>
              </a:defRPr>
            </a:lvl2pPr>
            <a:lvl3pPr marL="914400" algn="l" rtl="0" eaLnBrk="0" fontAlgn="base" hangingPunct="0">
              <a:spcBef>
                <a:spcPct val="0"/>
              </a:spcBef>
              <a:spcAft>
                <a:spcPct val="0"/>
              </a:spcAft>
              <a:defRPr kumimoji="1" sz="2200" b="1" kern="1200">
                <a:solidFill>
                  <a:schemeClr val="lt1"/>
                </a:solidFill>
                <a:latin typeface="+mn-lt"/>
                <a:ea typeface="+mn-ea"/>
                <a:cs typeface="+mn-cs"/>
              </a:defRPr>
            </a:lvl3pPr>
            <a:lvl4pPr marL="1371600" algn="l" rtl="0" eaLnBrk="0" fontAlgn="base" hangingPunct="0">
              <a:spcBef>
                <a:spcPct val="0"/>
              </a:spcBef>
              <a:spcAft>
                <a:spcPct val="0"/>
              </a:spcAft>
              <a:defRPr kumimoji="1" sz="2200" b="1" kern="1200">
                <a:solidFill>
                  <a:schemeClr val="lt1"/>
                </a:solidFill>
                <a:latin typeface="+mn-lt"/>
                <a:ea typeface="+mn-ea"/>
                <a:cs typeface="+mn-cs"/>
              </a:defRPr>
            </a:lvl4pPr>
            <a:lvl5pPr marL="1828800" algn="l" rtl="0" eaLnBrk="0" fontAlgn="base" hangingPunct="0">
              <a:spcBef>
                <a:spcPct val="0"/>
              </a:spcBef>
              <a:spcAft>
                <a:spcPct val="0"/>
              </a:spcAft>
              <a:defRPr kumimoji="1" sz="2200" b="1" kern="1200">
                <a:solidFill>
                  <a:schemeClr val="lt1"/>
                </a:solidFill>
                <a:latin typeface="+mn-lt"/>
                <a:ea typeface="+mn-ea"/>
                <a:cs typeface="+mn-cs"/>
              </a:defRPr>
            </a:lvl5pPr>
            <a:lvl6pPr marL="2286000" algn="l" defTabSz="914400" rtl="0" eaLnBrk="1" latinLnBrk="0" hangingPunct="1">
              <a:defRPr kumimoji="1" sz="2200" b="1" kern="1200">
                <a:solidFill>
                  <a:schemeClr val="lt1"/>
                </a:solidFill>
                <a:latin typeface="+mn-lt"/>
                <a:ea typeface="+mn-ea"/>
                <a:cs typeface="+mn-cs"/>
              </a:defRPr>
            </a:lvl6pPr>
            <a:lvl7pPr marL="2743200" algn="l" defTabSz="914400" rtl="0" eaLnBrk="1" latinLnBrk="0" hangingPunct="1">
              <a:defRPr kumimoji="1" sz="2200" b="1" kern="1200">
                <a:solidFill>
                  <a:schemeClr val="lt1"/>
                </a:solidFill>
                <a:latin typeface="+mn-lt"/>
                <a:ea typeface="+mn-ea"/>
                <a:cs typeface="+mn-cs"/>
              </a:defRPr>
            </a:lvl7pPr>
            <a:lvl8pPr marL="3200400" algn="l" defTabSz="914400" rtl="0" eaLnBrk="1" latinLnBrk="0" hangingPunct="1">
              <a:defRPr kumimoji="1" sz="2200" b="1" kern="1200">
                <a:solidFill>
                  <a:schemeClr val="lt1"/>
                </a:solidFill>
                <a:latin typeface="+mn-lt"/>
                <a:ea typeface="+mn-ea"/>
                <a:cs typeface="+mn-cs"/>
              </a:defRPr>
            </a:lvl8pPr>
            <a:lvl9pPr marL="3657600" algn="l" defTabSz="914400" rtl="0" eaLnBrk="1" latinLnBrk="0" hangingPunct="1">
              <a:defRPr kumimoji="1" sz="2200" b="1" kern="1200">
                <a:solidFill>
                  <a:schemeClr val="lt1"/>
                </a:solidFill>
                <a:latin typeface="+mn-lt"/>
                <a:ea typeface="+mn-ea"/>
                <a:cs typeface="+mn-cs"/>
              </a:defRPr>
            </a:lvl9pPr>
          </a:lstStyle>
          <a:p>
            <a:pPr algn="ctr"/>
            <a:endParaRPr lang="zh-CN" altLang="en-US"/>
          </a:p>
        </p:txBody>
      </p:sp>
      <p:sp>
        <p:nvSpPr>
          <p:cNvPr id="3" name="Rectangle 6">
            <a:extLst>
              <a:ext uri="{FF2B5EF4-FFF2-40B4-BE49-F238E27FC236}">
                <a16:creationId xmlns:a16="http://schemas.microsoft.com/office/drawing/2014/main" id="{A539DD0F-0794-8B2E-F064-B1B446F1036B}"/>
              </a:ext>
            </a:extLst>
          </p:cNvPr>
          <p:cNvSpPr>
            <a:spLocks noChangeArrowheads="1"/>
          </p:cNvSpPr>
          <p:nvPr/>
        </p:nvSpPr>
        <p:spPr bwMode="auto">
          <a:xfrm>
            <a:off x="4758192" y="1623188"/>
            <a:ext cx="428323" cy="34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eaLnBrk="1" hangingPunct="1">
              <a:defRPr/>
            </a:pP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O</a:t>
            </a:r>
            <a:r>
              <a:rPr kumimoji="1" lang="en-US" altLang="zh-CN" sz="1600" baseline="-25000" dirty="0">
                <a:effectLst>
                  <a:outerShdw blurRad="38100" dist="38100" dir="2700000" algn="tl">
                    <a:srgbClr val="C0C0C0"/>
                  </a:outerShdw>
                </a:effectLst>
                <a:latin typeface="Times New Roman" pitchFamily="18" charset="0"/>
                <a:ea typeface="方正姚体" panose="02010601030101010101" pitchFamily="2" charset="-122"/>
              </a:rPr>
              <a:t>2</a:t>
            </a:r>
            <a:endParaRPr kumimoji="1" lang="zh-CN" altLang="en-US" sz="1600" baseline="-25000" dirty="0">
              <a:effectLst>
                <a:outerShdw blurRad="38100" dist="38100" dir="2700000" algn="tl">
                  <a:srgbClr val="C0C0C0"/>
                </a:outerShdw>
              </a:effectLst>
              <a:latin typeface="Times New Roman" pitchFamily="18" charset="0"/>
              <a:ea typeface="方正姚体" panose="02010601030101010101" pitchFamily="2" charset="-122"/>
            </a:endParaRPr>
          </a:p>
        </p:txBody>
      </p:sp>
      <p:sp>
        <p:nvSpPr>
          <p:cNvPr id="5" name="任意多边形 17">
            <a:extLst>
              <a:ext uri="{FF2B5EF4-FFF2-40B4-BE49-F238E27FC236}">
                <a16:creationId xmlns:a16="http://schemas.microsoft.com/office/drawing/2014/main" id="{13E0E565-F9EB-38F8-445C-4E19F38F2A01}"/>
              </a:ext>
            </a:extLst>
          </p:cNvPr>
          <p:cNvSpPr/>
          <p:nvPr/>
        </p:nvSpPr>
        <p:spPr>
          <a:xfrm rot="14245482" flipV="1">
            <a:off x="5198441" y="2285999"/>
            <a:ext cx="108000" cy="792000"/>
          </a:xfrm>
          <a:custGeom>
            <a:avLst/>
            <a:gdLst>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11993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09612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6346"/>
              <a:gd name="connsiteY0" fmla="*/ 0 h 1066800"/>
              <a:gd name="connsiteX1" fmla="*/ 200025 w 1096346"/>
              <a:gd name="connsiteY1" fmla="*/ 33337 h 1066800"/>
              <a:gd name="connsiteX2" fmla="*/ 423863 w 1096346"/>
              <a:gd name="connsiteY2" fmla="*/ 85725 h 1066800"/>
              <a:gd name="connsiteX3" fmla="*/ 690563 w 1096346"/>
              <a:gd name="connsiteY3" fmla="*/ 176212 h 1066800"/>
              <a:gd name="connsiteX4" fmla="*/ 902494 w 1096346"/>
              <a:gd name="connsiteY4" fmla="*/ 280987 h 1066800"/>
              <a:gd name="connsiteX5" fmla="*/ 1040607 w 1096346"/>
              <a:gd name="connsiteY5" fmla="*/ 390525 h 1066800"/>
              <a:gd name="connsiteX6" fmla="*/ 1092994 w 1096346"/>
              <a:gd name="connsiteY6" fmla="*/ 502443 h 1066800"/>
              <a:gd name="connsiteX7" fmla="*/ 1081088 w 1096346"/>
              <a:gd name="connsiteY7" fmla="*/ 588169 h 1066800"/>
              <a:gd name="connsiteX8" fmla="*/ 1000125 w 1096346"/>
              <a:gd name="connsiteY8" fmla="*/ 709612 h 1066800"/>
              <a:gd name="connsiteX9" fmla="*/ 840582 w 1096346"/>
              <a:gd name="connsiteY9" fmla="*/ 816768 h 1066800"/>
              <a:gd name="connsiteX10" fmla="*/ 635794 w 1096346"/>
              <a:gd name="connsiteY10" fmla="*/ 907256 h 1066800"/>
              <a:gd name="connsiteX11" fmla="*/ 383382 w 1096346"/>
              <a:gd name="connsiteY11" fmla="*/ 983456 h 1066800"/>
              <a:gd name="connsiteX12" fmla="*/ 100013 w 1096346"/>
              <a:gd name="connsiteY12" fmla="*/ 1050131 h 1066800"/>
              <a:gd name="connsiteX13" fmla="*/ 0 w 1096346"/>
              <a:gd name="connsiteY13" fmla="*/ 1066800 h 1066800"/>
              <a:gd name="connsiteX0" fmla="*/ 38100 w 1095647"/>
              <a:gd name="connsiteY0" fmla="*/ 0 h 1066800"/>
              <a:gd name="connsiteX1" fmla="*/ 200025 w 1095647"/>
              <a:gd name="connsiteY1" fmla="*/ 33337 h 1066800"/>
              <a:gd name="connsiteX2" fmla="*/ 423863 w 1095647"/>
              <a:gd name="connsiteY2" fmla="*/ 85725 h 1066800"/>
              <a:gd name="connsiteX3" fmla="*/ 690563 w 1095647"/>
              <a:gd name="connsiteY3" fmla="*/ 176212 h 1066800"/>
              <a:gd name="connsiteX4" fmla="*/ 902494 w 1095647"/>
              <a:gd name="connsiteY4" fmla="*/ 280987 h 1066800"/>
              <a:gd name="connsiteX5" fmla="*/ 1040607 w 1095647"/>
              <a:gd name="connsiteY5" fmla="*/ 390525 h 1066800"/>
              <a:gd name="connsiteX6" fmla="*/ 1092994 w 1095647"/>
              <a:gd name="connsiteY6" fmla="*/ 502443 h 1066800"/>
              <a:gd name="connsiteX7" fmla="*/ 1078707 w 1095647"/>
              <a:gd name="connsiteY7" fmla="*/ 597694 h 1066800"/>
              <a:gd name="connsiteX8" fmla="*/ 1000125 w 1095647"/>
              <a:gd name="connsiteY8" fmla="*/ 709612 h 1066800"/>
              <a:gd name="connsiteX9" fmla="*/ 840582 w 1095647"/>
              <a:gd name="connsiteY9" fmla="*/ 816768 h 1066800"/>
              <a:gd name="connsiteX10" fmla="*/ 635794 w 1095647"/>
              <a:gd name="connsiteY10" fmla="*/ 907256 h 1066800"/>
              <a:gd name="connsiteX11" fmla="*/ 383382 w 1095647"/>
              <a:gd name="connsiteY11" fmla="*/ 983456 h 1066800"/>
              <a:gd name="connsiteX12" fmla="*/ 100013 w 1095647"/>
              <a:gd name="connsiteY12" fmla="*/ 1050131 h 1066800"/>
              <a:gd name="connsiteX13" fmla="*/ 0 w 1095647"/>
              <a:gd name="connsiteY13" fmla="*/ 1066800 h 1066800"/>
              <a:gd name="connsiteX0" fmla="*/ 38100 w 1095083"/>
              <a:gd name="connsiteY0" fmla="*/ 0 h 1066800"/>
              <a:gd name="connsiteX1" fmla="*/ 200025 w 1095083"/>
              <a:gd name="connsiteY1" fmla="*/ 33337 h 1066800"/>
              <a:gd name="connsiteX2" fmla="*/ 423863 w 1095083"/>
              <a:gd name="connsiteY2" fmla="*/ 85725 h 1066800"/>
              <a:gd name="connsiteX3" fmla="*/ 690563 w 1095083"/>
              <a:gd name="connsiteY3" fmla="*/ 176212 h 1066800"/>
              <a:gd name="connsiteX4" fmla="*/ 902494 w 1095083"/>
              <a:gd name="connsiteY4" fmla="*/ 280987 h 1066800"/>
              <a:gd name="connsiteX5" fmla="*/ 1040607 w 1095083"/>
              <a:gd name="connsiteY5" fmla="*/ 390525 h 1066800"/>
              <a:gd name="connsiteX6" fmla="*/ 1092994 w 1095083"/>
              <a:gd name="connsiteY6" fmla="*/ 502443 h 1066800"/>
              <a:gd name="connsiteX7" fmla="*/ 1076326 w 1095083"/>
              <a:gd name="connsiteY7" fmla="*/ 607219 h 1066800"/>
              <a:gd name="connsiteX8" fmla="*/ 1000125 w 1095083"/>
              <a:gd name="connsiteY8" fmla="*/ 709612 h 1066800"/>
              <a:gd name="connsiteX9" fmla="*/ 840582 w 1095083"/>
              <a:gd name="connsiteY9" fmla="*/ 816768 h 1066800"/>
              <a:gd name="connsiteX10" fmla="*/ 635794 w 1095083"/>
              <a:gd name="connsiteY10" fmla="*/ 907256 h 1066800"/>
              <a:gd name="connsiteX11" fmla="*/ 383382 w 1095083"/>
              <a:gd name="connsiteY11" fmla="*/ 983456 h 1066800"/>
              <a:gd name="connsiteX12" fmla="*/ 100013 w 1095083"/>
              <a:gd name="connsiteY12" fmla="*/ 1050131 h 1066800"/>
              <a:gd name="connsiteX13" fmla="*/ 0 w 1095083"/>
              <a:gd name="connsiteY13"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083" h="1066800">
                <a:moveTo>
                  <a:pt x="38100" y="0"/>
                </a:moveTo>
                <a:cubicBezTo>
                  <a:pt x="86915" y="9525"/>
                  <a:pt x="135731" y="19050"/>
                  <a:pt x="200025" y="33337"/>
                </a:cubicBezTo>
                <a:cubicBezTo>
                  <a:pt x="264319" y="47624"/>
                  <a:pt x="342107" y="61913"/>
                  <a:pt x="423863" y="85725"/>
                </a:cubicBezTo>
                <a:cubicBezTo>
                  <a:pt x="505619" y="109538"/>
                  <a:pt x="610791" y="143668"/>
                  <a:pt x="690563" y="176212"/>
                </a:cubicBezTo>
                <a:cubicBezTo>
                  <a:pt x="770335" y="208756"/>
                  <a:pt x="844153" y="245268"/>
                  <a:pt x="902494" y="280987"/>
                </a:cubicBezTo>
                <a:cubicBezTo>
                  <a:pt x="960835" y="316706"/>
                  <a:pt x="1008857" y="353616"/>
                  <a:pt x="1040607" y="390525"/>
                </a:cubicBezTo>
                <a:cubicBezTo>
                  <a:pt x="1072357" y="427434"/>
                  <a:pt x="1087041" y="466327"/>
                  <a:pt x="1092994" y="502443"/>
                </a:cubicBezTo>
                <a:cubicBezTo>
                  <a:pt x="1098947" y="538559"/>
                  <a:pt x="1091804" y="572691"/>
                  <a:pt x="1076326" y="607219"/>
                </a:cubicBezTo>
                <a:cubicBezTo>
                  <a:pt x="1060848" y="641747"/>
                  <a:pt x="1039416" y="674687"/>
                  <a:pt x="1000125" y="709612"/>
                </a:cubicBezTo>
                <a:cubicBezTo>
                  <a:pt x="960834" y="744537"/>
                  <a:pt x="901304" y="783827"/>
                  <a:pt x="840582" y="816768"/>
                </a:cubicBezTo>
                <a:cubicBezTo>
                  <a:pt x="779860" y="849709"/>
                  <a:pt x="711994" y="879475"/>
                  <a:pt x="635794" y="907256"/>
                </a:cubicBezTo>
                <a:cubicBezTo>
                  <a:pt x="559594" y="935037"/>
                  <a:pt x="472679" y="959644"/>
                  <a:pt x="383382" y="983456"/>
                </a:cubicBezTo>
                <a:cubicBezTo>
                  <a:pt x="294085" y="1007269"/>
                  <a:pt x="163910" y="1036240"/>
                  <a:pt x="100013" y="1050131"/>
                </a:cubicBezTo>
                <a:cubicBezTo>
                  <a:pt x="36116" y="1064022"/>
                  <a:pt x="18058" y="1065411"/>
                  <a:pt x="0" y="1066800"/>
                </a:cubicBezTo>
              </a:path>
            </a:pathLst>
          </a:custGeom>
          <a:noFill/>
          <a:ln w="28575">
            <a:solidFill>
              <a:schemeClr val="tx1"/>
            </a:solidFill>
            <a:tail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l" rtl="0" eaLnBrk="0" fontAlgn="base" hangingPunct="0">
              <a:spcBef>
                <a:spcPct val="0"/>
              </a:spcBef>
              <a:spcAft>
                <a:spcPct val="0"/>
              </a:spcAft>
              <a:defRPr kumimoji="1" sz="2200" b="1" kern="1200">
                <a:solidFill>
                  <a:schemeClr val="lt1"/>
                </a:solidFill>
                <a:latin typeface="+mn-lt"/>
                <a:ea typeface="+mn-ea"/>
                <a:cs typeface="+mn-cs"/>
              </a:defRPr>
            </a:lvl1pPr>
            <a:lvl2pPr marL="457200" algn="l" rtl="0" eaLnBrk="0" fontAlgn="base" hangingPunct="0">
              <a:spcBef>
                <a:spcPct val="0"/>
              </a:spcBef>
              <a:spcAft>
                <a:spcPct val="0"/>
              </a:spcAft>
              <a:defRPr kumimoji="1" sz="2200" b="1" kern="1200">
                <a:solidFill>
                  <a:schemeClr val="lt1"/>
                </a:solidFill>
                <a:latin typeface="+mn-lt"/>
                <a:ea typeface="+mn-ea"/>
                <a:cs typeface="+mn-cs"/>
              </a:defRPr>
            </a:lvl2pPr>
            <a:lvl3pPr marL="914400" algn="l" rtl="0" eaLnBrk="0" fontAlgn="base" hangingPunct="0">
              <a:spcBef>
                <a:spcPct val="0"/>
              </a:spcBef>
              <a:spcAft>
                <a:spcPct val="0"/>
              </a:spcAft>
              <a:defRPr kumimoji="1" sz="2200" b="1" kern="1200">
                <a:solidFill>
                  <a:schemeClr val="lt1"/>
                </a:solidFill>
                <a:latin typeface="+mn-lt"/>
                <a:ea typeface="+mn-ea"/>
                <a:cs typeface="+mn-cs"/>
              </a:defRPr>
            </a:lvl3pPr>
            <a:lvl4pPr marL="1371600" algn="l" rtl="0" eaLnBrk="0" fontAlgn="base" hangingPunct="0">
              <a:spcBef>
                <a:spcPct val="0"/>
              </a:spcBef>
              <a:spcAft>
                <a:spcPct val="0"/>
              </a:spcAft>
              <a:defRPr kumimoji="1" sz="2200" b="1" kern="1200">
                <a:solidFill>
                  <a:schemeClr val="lt1"/>
                </a:solidFill>
                <a:latin typeface="+mn-lt"/>
                <a:ea typeface="+mn-ea"/>
                <a:cs typeface="+mn-cs"/>
              </a:defRPr>
            </a:lvl4pPr>
            <a:lvl5pPr marL="1828800" algn="l" rtl="0" eaLnBrk="0" fontAlgn="base" hangingPunct="0">
              <a:spcBef>
                <a:spcPct val="0"/>
              </a:spcBef>
              <a:spcAft>
                <a:spcPct val="0"/>
              </a:spcAft>
              <a:defRPr kumimoji="1" sz="2200" b="1" kern="1200">
                <a:solidFill>
                  <a:schemeClr val="lt1"/>
                </a:solidFill>
                <a:latin typeface="+mn-lt"/>
                <a:ea typeface="+mn-ea"/>
                <a:cs typeface="+mn-cs"/>
              </a:defRPr>
            </a:lvl5pPr>
            <a:lvl6pPr marL="2286000" algn="l" defTabSz="914400" rtl="0" eaLnBrk="1" latinLnBrk="0" hangingPunct="1">
              <a:defRPr kumimoji="1" sz="2200" b="1" kern="1200">
                <a:solidFill>
                  <a:schemeClr val="lt1"/>
                </a:solidFill>
                <a:latin typeface="+mn-lt"/>
                <a:ea typeface="+mn-ea"/>
                <a:cs typeface="+mn-cs"/>
              </a:defRPr>
            </a:lvl6pPr>
            <a:lvl7pPr marL="2743200" algn="l" defTabSz="914400" rtl="0" eaLnBrk="1" latinLnBrk="0" hangingPunct="1">
              <a:defRPr kumimoji="1" sz="2200" b="1" kern="1200">
                <a:solidFill>
                  <a:schemeClr val="lt1"/>
                </a:solidFill>
                <a:latin typeface="+mn-lt"/>
                <a:ea typeface="+mn-ea"/>
                <a:cs typeface="+mn-cs"/>
              </a:defRPr>
            </a:lvl7pPr>
            <a:lvl8pPr marL="3200400" algn="l" defTabSz="914400" rtl="0" eaLnBrk="1" latinLnBrk="0" hangingPunct="1">
              <a:defRPr kumimoji="1" sz="2200" b="1" kern="1200">
                <a:solidFill>
                  <a:schemeClr val="lt1"/>
                </a:solidFill>
                <a:latin typeface="+mn-lt"/>
                <a:ea typeface="+mn-ea"/>
                <a:cs typeface="+mn-cs"/>
              </a:defRPr>
            </a:lvl8pPr>
            <a:lvl9pPr marL="3657600" algn="l" defTabSz="914400" rtl="0" eaLnBrk="1" latinLnBrk="0" hangingPunct="1">
              <a:defRPr kumimoji="1" sz="2200" b="1" kern="1200">
                <a:solidFill>
                  <a:schemeClr val="lt1"/>
                </a:solidFill>
                <a:latin typeface="+mn-lt"/>
                <a:ea typeface="+mn-ea"/>
                <a:cs typeface="+mn-cs"/>
              </a:defRPr>
            </a:lvl9pPr>
          </a:lstStyle>
          <a:p>
            <a:pPr algn="ctr"/>
            <a:endParaRPr lang="zh-CN" altLang="en-US"/>
          </a:p>
        </p:txBody>
      </p:sp>
      <p:sp>
        <p:nvSpPr>
          <p:cNvPr id="7" name="Rectangle 6">
            <a:extLst>
              <a:ext uri="{FF2B5EF4-FFF2-40B4-BE49-F238E27FC236}">
                <a16:creationId xmlns:a16="http://schemas.microsoft.com/office/drawing/2014/main" id="{04D33D8B-D17F-5E99-EEE0-64DD1FD940F4}"/>
              </a:ext>
            </a:extLst>
          </p:cNvPr>
          <p:cNvSpPr>
            <a:spLocks noChangeArrowheads="1"/>
          </p:cNvSpPr>
          <p:nvPr/>
        </p:nvSpPr>
        <p:spPr bwMode="auto">
          <a:xfrm>
            <a:off x="4740395" y="2875548"/>
            <a:ext cx="428323" cy="34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eaLnBrk="1" hangingPunct="1">
              <a:defRPr/>
            </a:pP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O</a:t>
            </a:r>
            <a:r>
              <a:rPr kumimoji="1" lang="en-US" altLang="zh-CN" sz="1600" baseline="-25000" dirty="0">
                <a:effectLst>
                  <a:outerShdw blurRad="38100" dist="38100" dir="2700000" algn="tl">
                    <a:srgbClr val="C0C0C0"/>
                  </a:outerShdw>
                </a:effectLst>
                <a:latin typeface="Times New Roman" pitchFamily="18" charset="0"/>
                <a:ea typeface="方正姚体" panose="02010601030101010101" pitchFamily="2" charset="-122"/>
              </a:rPr>
              <a:t>2</a:t>
            </a:r>
            <a:endParaRPr kumimoji="1" lang="zh-CN" altLang="en-US" sz="1600" baseline="-25000" dirty="0">
              <a:effectLst>
                <a:outerShdw blurRad="38100" dist="38100" dir="2700000" algn="tl">
                  <a:srgbClr val="C0C0C0"/>
                </a:outerShdw>
              </a:effectLst>
              <a:latin typeface="Times New Roman" pitchFamily="18" charset="0"/>
              <a:ea typeface="方正姚体" panose="02010601030101010101" pitchFamily="2" charset="-122"/>
            </a:endParaRPr>
          </a:p>
        </p:txBody>
      </p:sp>
      <p:grpSp>
        <p:nvGrpSpPr>
          <p:cNvPr id="20" name="组合 19">
            <a:extLst>
              <a:ext uri="{FF2B5EF4-FFF2-40B4-BE49-F238E27FC236}">
                <a16:creationId xmlns:a16="http://schemas.microsoft.com/office/drawing/2014/main" id="{60F347F7-9AF5-84C7-C42D-F9F1130DD108}"/>
              </a:ext>
            </a:extLst>
          </p:cNvPr>
          <p:cNvGrpSpPr/>
          <p:nvPr/>
        </p:nvGrpSpPr>
        <p:grpSpPr>
          <a:xfrm>
            <a:off x="4878668" y="2302758"/>
            <a:ext cx="2587779" cy="72000"/>
            <a:chOff x="4878668" y="2302758"/>
            <a:chExt cx="2587779" cy="72000"/>
          </a:xfrm>
        </p:grpSpPr>
        <p:cxnSp>
          <p:nvCxnSpPr>
            <p:cNvPr id="17" name="直接箭头连接符 16"/>
            <p:cNvCxnSpPr/>
            <p:nvPr/>
          </p:nvCxnSpPr>
          <p:spPr>
            <a:xfrm>
              <a:off x="4878668" y="2357633"/>
              <a:ext cx="2520000" cy="0"/>
            </a:xfrm>
            <a:prstGeom prst="straightConnector1">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6" name="等腰三角形 15">
              <a:extLst>
                <a:ext uri="{FF2B5EF4-FFF2-40B4-BE49-F238E27FC236}">
                  <a16:creationId xmlns:a16="http://schemas.microsoft.com/office/drawing/2014/main" id="{C4964530-BBC0-9A2D-7776-13E3645E1EC4}"/>
                </a:ext>
              </a:extLst>
            </p:cNvPr>
            <p:cNvSpPr/>
            <p:nvPr/>
          </p:nvSpPr>
          <p:spPr>
            <a:xfrm rot="12444582">
              <a:off x="7178447" y="2302758"/>
              <a:ext cx="288000" cy="72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1" name="组合 20">
            <a:extLst>
              <a:ext uri="{FF2B5EF4-FFF2-40B4-BE49-F238E27FC236}">
                <a16:creationId xmlns:a16="http://schemas.microsoft.com/office/drawing/2014/main" id="{914AC58B-EC75-4D22-FFAD-FE78AC093B2C}"/>
              </a:ext>
            </a:extLst>
          </p:cNvPr>
          <p:cNvGrpSpPr/>
          <p:nvPr/>
        </p:nvGrpSpPr>
        <p:grpSpPr>
          <a:xfrm>
            <a:off x="4864287" y="2492828"/>
            <a:ext cx="2574152" cy="72000"/>
            <a:chOff x="4864287" y="2492828"/>
            <a:chExt cx="2574152" cy="72000"/>
          </a:xfrm>
        </p:grpSpPr>
        <p:cxnSp>
          <p:nvCxnSpPr>
            <p:cNvPr id="12" name="直接箭头连接符 11">
              <a:extLst>
                <a:ext uri="{FF2B5EF4-FFF2-40B4-BE49-F238E27FC236}">
                  <a16:creationId xmlns:a16="http://schemas.microsoft.com/office/drawing/2014/main" id="{0F72E98F-EA9D-E092-2EB1-60738850F85A}"/>
                </a:ext>
              </a:extLst>
            </p:cNvPr>
            <p:cNvCxnSpPr>
              <a:cxnSpLocks/>
            </p:cNvCxnSpPr>
            <p:nvPr/>
          </p:nvCxnSpPr>
          <p:spPr>
            <a:xfrm flipH="1">
              <a:off x="4918439" y="2510033"/>
              <a:ext cx="2520000" cy="0"/>
            </a:xfrm>
            <a:prstGeom prst="straightConnector1">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9" name="等腰三角形 18">
              <a:extLst>
                <a:ext uri="{FF2B5EF4-FFF2-40B4-BE49-F238E27FC236}">
                  <a16:creationId xmlns:a16="http://schemas.microsoft.com/office/drawing/2014/main" id="{035CA946-8E23-768B-FC79-1D7774501405}"/>
                </a:ext>
              </a:extLst>
            </p:cNvPr>
            <p:cNvSpPr/>
            <p:nvPr/>
          </p:nvSpPr>
          <p:spPr>
            <a:xfrm rot="12444582" flipH="1" flipV="1">
              <a:off x="4864287" y="2492828"/>
              <a:ext cx="288000" cy="72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22" name="任意多边形 17">
            <a:extLst>
              <a:ext uri="{FF2B5EF4-FFF2-40B4-BE49-F238E27FC236}">
                <a16:creationId xmlns:a16="http://schemas.microsoft.com/office/drawing/2014/main" id="{58687F56-A7A2-0042-E91F-BC0933826705}"/>
              </a:ext>
            </a:extLst>
          </p:cNvPr>
          <p:cNvSpPr/>
          <p:nvPr/>
        </p:nvSpPr>
        <p:spPr>
          <a:xfrm rot="7354518">
            <a:off x="5190201" y="4741373"/>
            <a:ext cx="108000" cy="792000"/>
          </a:xfrm>
          <a:custGeom>
            <a:avLst/>
            <a:gdLst>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11993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09612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6346"/>
              <a:gd name="connsiteY0" fmla="*/ 0 h 1066800"/>
              <a:gd name="connsiteX1" fmla="*/ 200025 w 1096346"/>
              <a:gd name="connsiteY1" fmla="*/ 33337 h 1066800"/>
              <a:gd name="connsiteX2" fmla="*/ 423863 w 1096346"/>
              <a:gd name="connsiteY2" fmla="*/ 85725 h 1066800"/>
              <a:gd name="connsiteX3" fmla="*/ 690563 w 1096346"/>
              <a:gd name="connsiteY3" fmla="*/ 176212 h 1066800"/>
              <a:gd name="connsiteX4" fmla="*/ 902494 w 1096346"/>
              <a:gd name="connsiteY4" fmla="*/ 280987 h 1066800"/>
              <a:gd name="connsiteX5" fmla="*/ 1040607 w 1096346"/>
              <a:gd name="connsiteY5" fmla="*/ 390525 h 1066800"/>
              <a:gd name="connsiteX6" fmla="*/ 1092994 w 1096346"/>
              <a:gd name="connsiteY6" fmla="*/ 502443 h 1066800"/>
              <a:gd name="connsiteX7" fmla="*/ 1081088 w 1096346"/>
              <a:gd name="connsiteY7" fmla="*/ 588169 h 1066800"/>
              <a:gd name="connsiteX8" fmla="*/ 1000125 w 1096346"/>
              <a:gd name="connsiteY8" fmla="*/ 709612 h 1066800"/>
              <a:gd name="connsiteX9" fmla="*/ 840582 w 1096346"/>
              <a:gd name="connsiteY9" fmla="*/ 816768 h 1066800"/>
              <a:gd name="connsiteX10" fmla="*/ 635794 w 1096346"/>
              <a:gd name="connsiteY10" fmla="*/ 907256 h 1066800"/>
              <a:gd name="connsiteX11" fmla="*/ 383382 w 1096346"/>
              <a:gd name="connsiteY11" fmla="*/ 983456 h 1066800"/>
              <a:gd name="connsiteX12" fmla="*/ 100013 w 1096346"/>
              <a:gd name="connsiteY12" fmla="*/ 1050131 h 1066800"/>
              <a:gd name="connsiteX13" fmla="*/ 0 w 1096346"/>
              <a:gd name="connsiteY13" fmla="*/ 1066800 h 1066800"/>
              <a:gd name="connsiteX0" fmla="*/ 38100 w 1095647"/>
              <a:gd name="connsiteY0" fmla="*/ 0 h 1066800"/>
              <a:gd name="connsiteX1" fmla="*/ 200025 w 1095647"/>
              <a:gd name="connsiteY1" fmla="*/ 33337 h 1066800"/>
              <a:gd name="connsiteX2" fmla="*/ 423863 w 1095647"/>
              <a:gd name="connsiteY2" fmla="*/ 85725 h 1066800"/>
              <a:gd name="connsiteX3" fmla="*/ 690563 w 1095647"/>
              <a:gd name="connsiteY3" fmla="*/ 176212 h 1066800"/>
              <a:gd name="connsiteX4" fmla="*/ 902494 w 1095647"/>
              <a:gd name="connsiteY4" fmla="*/ 280987 h 1066800"/>
              <a:gd name="connsiteX5" fmla="*/ 1040607 w 1095647"/>
              <a:gd name="connsiteY5" fmla="*/ 390525 h 1066800"/>
              <a:gd name="connsiteX6" fmla="*/ 1092994 w 1095647"/>
              <a:gd name="connsiteY6" fmla="*/ 502443 h 1066800"/>
              <a:gd name="connsiteX7" fmla="*/ 1078707 w 1095647"/>
              <a:gd name="connsiteY7" fmla="*/ 597694 h 1066800"/>
              <a:gd name="connsiteX8" fmla="*/ 1000125 w 1095647"/>
              <a:gd name="connsiteY8" fmla="*/ 709612 h 1066800"/>
              <a:gd name="connsiteX9" fmla="*/ 840582 w 1095647"/>
              <a:gd name="connsiteY9" fmla="*/ 816768 h 1066800"/>
              <a:gd name="connsiteX10" fmla="*/ 635794 w 1095647"/>
              <a:gd name="connsiteY10" fmla="*/ 907256 h 1066800"/>
              <a:gd name="connsiteX11" fmla="*/ 383382 w 1095647"/>
              <a:gd name="connsiteY11" fmla="*/ 983456 h 1066800"/>
              <a:gd name="connsiteX12" fmla="*/ 100013 w 1095647"/>
              <a:gd name="connsiteY12" fmla="*/ 1050131 h 1066800"/>
              <a:gd name="connsiteX13" fmla="*/ 0 w 1095647"/>
              <a:gd name="connsiteY13" fmla="*/ 1066800 h 1066800"/>
              <a:gd name="connsiteX0" fmla="*/ 38100 w 1095083"/>
              <a:gd name="connsiteY0" fmla="*/ 0 h 1066800"/>
              <a:gd name="connsiteX1" fmla="*/ 200025 w 1095083"/>
              <a:gd name="connsiteY1" fmla="*/ 33337 h 1066800"/>
              <a:gd name="connsiteX2" fmla="*/ 423863 w 1095083"/>
              <a:gd name="connsiteY2" fmla="*/ 85725 h 1066800"/>
              <a:gd name="connsiteX3" fmla="*/ 690563 w 1095083"/>
              <a:gd name="connsiteY3" fmla="*/ 176212 h 1066800"/>
              <a:gd name="connsiteX4" fmla="*/ 902494 w 1095083"/>
              <a:gd name="connsiteY4" fmla="*/ 280987 h 1066800"/>
              <a:gd name="connsiteX5" fmla="*/ 1040607 w 1095083"/>
              <a:gd name="connsiteY5" fmla="*/ 390525 h 1066800"/>
              <a:gd name="connsiteX6" fmla="*/ 1092994 w 1095083"/>
              <a:gd name="connsiteY6" fmla="*/ 502443 h 1066800"/>
              <a:gd name="connsiteX7" fmla="*/ 1076326 w 1095083"/>
              <a:gd name="connsiteY7" fmla="*/ 607219 h 1066800"/>
              <a:gd name="connsiteX8" fmla="*/ 1000125 w 1095083"/>
              <a:gd name="connsiteY8" fmla="*/ 709612 h 1066800"/>
              <a:gd name="connsiteX9" fmla="*/ 840582 w 1095083"/>
              <a:gd name="connsiteY9" fmla="*/ 816768 h 1066800"/>
              <a:gd name="connsiteX10" fmla="*/ 635794 w 1095083"/>
              <a:gd name="connsiteY10" fmla="*/ 907256 h 1066800"/>
              <a:gd name="connsiteX11" fmla="*/ 383382 w 1095083"/>
              <a:gd name="connsiteY11" fmla="*/ 983456 h 1066800"/>
              <a:gd name="connsiteX12" fmla="*/ 100013 w 1095083"/>
              <a:gd name="connsiteY12" fmla="*/ 1050131 h 1066800"/>
              <a:gd name="connsiteX13" fmla="*/ 0 w 1095083"/>
              <a:gd name="connsiteY13"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083" h="1066800">
                <a:moveTo>
                  <a:pt x="38100" y="0"/>
                </a:moveTo>
                <a:cubicBezTo>
                  <a:pt x="86915" y="9525"/>
                  <a:pt x="135731" y="19050"/>
                  <a:pt x="200025" y="33337"/>
                </a:cubicBezTo>
                <a:cubicBezTo>
                  <a:pt x="264319" y="47624"/>
                  <a:pt x="342107" y="61913"/>
                  <a:pt x="423863" y="85725"/>
                </a:cubicBezTo>
                <a:cubicBezTo>
                  <a:pt x="505619" y="109538"/>
                  <a:pt x="610791" y="143668"/>
                  <a:pt x="690563" y="176212"/>
                </a:cubicBezTo>
                <a:cubicBezTo>
                  <a:pt x="770335" y="208756"/>
                  <a:pt x="844153" y="245268"/>
                  <a:pt x="902494" y="280987"/>
                </a:cubicBezTo>
                <a:cubicBezTo>
                  <a:pt x="960835" y="316706"/>
                  <a:pt x="1008857" y="353616"/>
                  <a:pt x="1040607" y="390525"/>
                </a:cubicBezTo>
                <a:cubicBezTo>
                  <a:pt x="1072357" y="427434"/>
                  <a:pt x="1087041" y="466327"/>
                  <a:pt x="1092994" y="502443"/>
                </a:cubicBezTo>
                <a:cubicBezTo>
                  <a:pt x="1098947" y="538559"/>
                  <a:pt x="1091804" y="572691"/>
                  <a:pt x="1076326" y="607219"/>
                </a:cubicBezTo>
                <a:cubicBezTo>
                  <a:pt x="1060848" y="641747"/>
                  <a:pt x="1039416" y="674687"/>
                  <a:pt x="1000125" y="709612"/>
                </a:cubicBezTo>
                <a:cubicBezTo>
                  <a:pt x="960834" y="744537"/>
                  <a:pt x="901304" y="783827"/>
                  <a:pt x="840582" y="816768"/>
                </a:cubicBezTo>
                <a:cubicBezTo>
                  <a:pt x="779860" y="849709"/>
                  <a:pt x="711994" y="879475"/>
                  <a:pt x="635794" y="907256"/>
                </a:cubicBezTo>
                <a:cubicBezTo>
                  <a:pt x="559594" y="935037"/>
                  <a:pt x="472679" y="959644"/>
                  <a:pt x="383382" y="983456"/>
                </a:cubicBezTo>
                <a:cubicBezTo>
                  <a:pt x="294085" y="1007269"/>
                  <a:pt x="163910" y="1036240"/>
                  <a:pt x="100013" y="1050131"/>
                </a:cubicBezTo>
                <a:cubicBezTo>
                  <a:pt x="36116" y="1064022"/>
                  <a:pt x="18058" y="1065411"/>
                  <a:pt x="0" y="1066800"/>
                </a:cubicBezTo>
              </a:path>
            </a:pathLst>
          </a:custGeom>
          <a:noFill/>
          <a:ln w="28575">
            <a:solidFill>
              <a:schemeClr val="tx1"/>
            </a:solidFill>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l" rtl="0" eaLnBrk="0" fontAlgn="base" hangingPunct="0">
              <a:spcBef>
                <a:spcPct val="0"/>
              </a:spcBef>
              <a:spcAft>
                <a:spcPct val="0"/>
              </a:spcAft>
              <a:defRPr kumimoji="1" sz="2200" b="1" kern="1200">
                <a:solidFill>
                  <a:schemeClr val="lt1"/>
                </a:solidFill>
                <a:latin typeface="+mn-lt"/>
                <a:ea typeface="+mn-ea"/>
                <a:cs typeface="+mn-cs"/>
              </a:defRPr>
            </a:lvl1pPr>
            <a:lvl2pPr marL="457200" algn="l" rtl="0" eaLnBrk="0" fontAlgn="base" hangingPunct="0">
              <a:spcBef>
                <a:spcPct val="0"/>
              </a:spcBef>
              <a:spcAft>
                <a:spcPct val="0"/>
              </a:spcAft>
              <a:defRPr kumimoji="1" sz="2200" b="1" kern="1200">
                <a:solidFill>
                  <a:schemeClr val="lt1"/>
                </a:solidFill>
                <a:latin typeface="+mn-lt"/>
                <a:ea typeface="+mn-ea"/>
                <a:cs typeface="+mn-cs"/>
              </a:defRPr>
            </a:lvl2pPr>
            <a:lvl3pPr marL="914400" algn="l" rtl="0" eaLnBrk="0" fontAlgn="base" hangingPunct="0">
              <a:spcBef>
                <a:spcPct val="0"/>
              </a:spcBef>
              <a:spcAft>
                <a:spcPct val="0"/>
              </a:spcAft>
              <a:defRPr kumimoji="1" sz="2200" b="1" kern="1200">
                <a:solidFill>
                  <a:schemeClr val="lt1"/>
                </a:solidFill>
                <a:latin typeface="+mn-lt"/>
                <a:ea typeface="+mn-ea"/>
                <a:cs typeface="+mn-cs"/>
              </a:defRPr>
            </a:lvl3pPr>
            <a:lvl4pPr marL="1371600" algn="l" rtl="0" eaLnBrk="0" fontAlgn="base" hangingPunct="0">
              <a:spcBef>
                <a:spcPct val="0"/>
              </a:spcBef>
              <a:spcAft>
                <a:spcPct val="0"/>
              </a:spcAft>
              <a:defRPr kumimoji="1" sz="2200" b="1" kern="1200">
                <a:solidFill>
                  <a:schemeClr val="lt1"/>
                </a:solidFill>
                <a:latin typeface="+mn-lt"/>
                <a:ea typeface="+mn-ea"/>
                <a:cs typeface="+mn-cs"/>
              </a:defRPr>
            </a:lvl4pPr>
            <a:lvl5pPr marL="1828800" algn="l" rtl="0" eaLnBrk="0" fontAlgn="base" hangingPunct="0">
              <a:spcBef>
                <a:spcPct val="0"/>
              </a:spcBef>
              <a:spcAft>
                <a:spcPct val="0"/>
              </a:spcAft>
              <a:defRPr kumimoji="1" sz="2200" b="1" kern="1200">
                <a:solidFill>
                  <a:schemeClr val="lt1"/>
                </a:solidFill>
                <a:latin typeface="+mn-lt"/>
                <a:ea typeface="+mn-ea"/>
                <a:cs typeface="+mn-cs"/>
              </a:defRPr>
            </a:lvl5pPr>
            <a:lvl6pPr marL="2286000" algn="l" defTabSz="914400" rtl="0" eaLnBrk="1" latinLnBrk="0" hangingPunct="1">
              <a:defRPr kumimoji="1" sz="2200" b="1" kern="1200">
                <a:solidFill>
                  <a:schemeClr val="lt1"/>
                </a:solidFill>
                <a:latin typeface="+mn-lt"/>
                <a:ea typeface="+mn-ea"/>
                <a:cs typeface="+mn-cs"/>
              </a:defRPr>
            </a:lvl6pPr>
            <a:lvl7pPr marL="2743200" algn="l" defTabSz="914400" rtl="0" eaLnBrk="1" latinLnBrk="0" hangingPunct="1">
              <a:defRPr kumimoji="1" sz="2200" b="1" kern="1200">
                <a:solidFill>
                  <a:schemeClr val="lt1"/>
                </a:solidFill>
                <a:latin typeface="+mn-lt"/>
                <a:ea typeface="+mn-ea"/>
                <a:cs typeface="+mn-cs"/>
              </a:defRPr>
            </a:lvl7pPr>
            <a:lvl8pPr marL="3200400" algn="l" defTabSz="914400" rtl="0" eaLnBrk="1" latinLnBrk="0" hangingPunct="1">
              <a:defRPr kumimoji="1" sz="2200" b="1" kern="1200">
                <a:solidFill>
                  <a:schemeClr val="lt1"/>
                </a:solidFill>
                <a:latin typeface="+mn-lt"/>
                <a:ea typeface="+mn-ea"/>
                <a:cs typeface="+mn-cs"/>
              </a:defRPr>
            </a:lvl8pPr>
            <a:lvl9pPr marL="3657600" algn="l" defTabSz="914400" rtl="0" eaLnBrk="1" latinLnBrk="0" hangingPunct="1">
              <a:defRPr kumimoji="1" sz="2200" b="1" kern="1200">
                <a:solidFill>
                  <a:schemeClr val="lt1"/>
                </a:solidFill>
                <a:latin typeface="+mn-lt"/>
                <a:ea typeface="+mn-ea"/>
                <a:cs typeface="+mn-cs"/>
              </a:defRPr>
            </a:lvl9pPr>
          </a:lstStyle>
          <a:p>
            <a:pPr algn="ctr"/>
            <a:endParaRPr lang="zh-CN" altLang="en-US"/>
          </a:p>
        </p:txBody>
      </p:sp>
      <p:sp>
        <p:nvSpPr>
          <p:cNvPr id="23" name="Rectangle 6">
            <a:extLst>
              <a:ext uri="{FF2B5EF4-FFF2-40B4-BE49-F238E27FC236}">
                <a16:creationId xmlns:a16="http://schemas.microsoft.com/office/drawing/2014/main" id="{0626BC29-65BD-B187-48A1-69D9398A9B2D}"/>
              </a:ext>
            </a:extLst>
          </p:cNvPr>
          <p:cNvSpPr>
            <a:spLocks noChangeArrowheads="1"/>
          </p:cNvSpPr>
          <p:nvPr/>
        </p:nvSpPr>
        <p:spPr bwMode="auto">
          <a:xfrm>
            <a:off x="4759760" y="4575352"/>
            <a:ext cx="428323" cy="34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eaLnBrk="1" hangingPunct="1">
              <a:defRPr/>
            </a:pP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O</a:t>
            </a:r>
            <a:r>
              <a:rPr kumimoji="1" lang="en-US" altLang="zh-CN" sz="1600" baseline="-25000" dirty="0">
                <a:effectLst>
                  <a:outerShdw blurRad="38100" dist="38100" dir="2700000" algn="tl">
                    <a:srgbClr val="C0C0C0"/>
                  </a:outerShdw>
                </a:effectLst>
                <a:latin typeface="Times New Roman" pitchFamily="18" charset="0"/>
                <a:ea typeface="方正姚体" panose="02010601030101010101" pitchFamily="2" charset="-122"/>
              </a:rPr>
              <a:t>2</a:t>
            </a:r>
            <a:endParaRPr kumimoji="1" lang="zh-CN" altLang="en-US" sz="1600" baseline="-25000" dirty="0">
              <a:effectLst>
                <a:outerShdw blurRad="38100" dist="38100" dir="2700000" algn="tl">
                  <a:srgbClr val="C0C0C0"/>
                </a:outerShdw>
              </a:effectLst>
              <a:latin typeface="Times New Roman" pitchFamily="18" charset="0"/>
              <a:ea typeface="方正姚体" panose="02010601030101010101" pitchFamily="2" charset="-122"/>
            </a:endParaRPr>
          </a:p>
        </p:txBody>
      </p:sp>
      <p:sp>
        <p:nvSpPr>
          <p:cNvPr id="24" name="任意多边形 17">
            <a:extLst>
              <a:ext uri="{FF2B5EF4-FFF2-40B4-BE49-F238E27FC236}">
                <a16:creationId xmlns:a16="http://schemas.microsoft.com/office/drawing/2014/main" id="{C6C6BC1F-24BD-8230-1056-E3E1268FF32A}"/>
              </a:ext>
            </a:extLst>
          </p:cNvPr>
          <p:cNvSpPr/>
          <p:nvPr/>
        </p:nvSpPr>
        <p:spPr>
          <a:xfrm rot="14245482" flipV="1">
            <a:off x="5200009" y="5238163"/>
            <a:ext cx="108000" cy="792000"/>
          </a:xfrm>
          <a:custGeom>
            <a:avLst/>
            <a:gdLst>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11993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09612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6346"/>
              <a:gd name="connsiteY0" fmla="*/ 0 h 1066800"/>
              <a:gd name="connsiteX1" fmla="*/ 200025 w 1096346"/>
              <a:gd name="connsiteY1" fmla="*/ 33337 h 1066800"/>
              <a:gd name="connsiteX2" fmla="*/ 423863 w 1096346"/>
              <a:gd name="connsiteY2" fmla="*/ 85725 h 1066800"/>
              <a:gd name="connsiteX3" fmla="*/ 690563 w 1096346"/>
              <a:gd name="connsiteY3" fmla="*/ 176212 h 1066800"/>
              <a:gd name="connsiteX4" fmla="*/ 902494 w 1096346"/>
              <a:gd name="connsiteY4" fmla="*/ 280987 h 1066800"/>
              <a:gd name="connsiteX5" fmla="*/ 1040607 w 1096346"/>
              <a:gd name="connsiteY5" fmla="*/ 390525 h 1066800"/>
              <a:gd name="connsiteX6" fmla="*/ 1092994 w 1096346"/>
              <a:gd name="connsiteY6" fmla="*/ 502443 h 1066800"/>
              <a:gd name="connsiteX7" fmla="*/ 1081088 w 1096346"/>
              <a:gd name="connsiteY7" fmla="*/ 588169 h 1066800"/>
              <a:gd name="connsiteX8" fmla="*/ 1000125 w 1096346"/>
              <a:gd name="connsiteY8" fmla="*/ 709612 h 1066800"/>
              <a:gd name="connsiteX9" fmla="*/ 840582 w 1096346"/>
              <a:gd name="connsiteY9" fmla="*/ 816768 h 1066800"/>
              <a:gd name="connsiteX10" fmla="*/ 635794 w 1096346"/>
              <a:gd name="connsiteY10" fmla="*/ 907256 h 1066800"/>
              <a:gd name="connsiteX11" fmla="*/ 383382 w 1096346"/>
              <a:gd name="connsiteY11" fmla="*/ 983456 h 1066800"/>
              <a:gd name="connsiteX12" fmla="*/ 100013 w 1096346"/>
              <a:gd name="connsiteY12" fmla="*/ 1050131 h 1066800"/>
              <a:gd name="connsiteX13" fmla="*/ 0 w 1096346"/>
              <a:gd name="connsiteY13" fmla="*/ 1066800 h 1066800"/>
              <a:gd name="connsiteX0" fmla="*/ 38100 w 1095647"/>
              <a:gd name="connsiteY0" fmla="*/ 0 h 1066800"/>
              <a:gd name="connsiteX1" fmla="*/ 200025 w 1095647"/>
              <a:gd name="connsiteY1" fmla="*/ 33337 h 1066800"/>
              <a:gd name="connsiteX2" fmla="*/ 423863 w 1095647"/>
              <a:gd name="connsiteY2" fmla="*/ 85725 h 1066800"/>
              <a:gd name="connsiteX3" fmla="*/ 690563 w 1095647"/>
              <a:gd name="connsiteY3" fmla="*/ 176212 h 1066800"/>
              <a:gd name="connsiteX4" fmla="*/ 902494 w 1095647"/>
              <a:gd name="connsiteY4" fmla="*/ 280987 h 1066800"/>
              <a:gd name="connsiteX5" fmla="*/ 1040607 w 1095647"/>
              <a:gd name="connsiteY5" fmla="*/ 390525 h 1066800"/>
              <a:gd name="connsiteX6" fmla="*/ 1092994 w 1095647"/>
              <a:gd name="connsiteY6" fmla="*/ 502443 h 1066800"/>
              <a:gd name="connsiteX7" fmla="*/ 1078707 w 1095647"/>
              <a:gd name="connsiteY7" fmla="*/ 597694 h 1066800"/>
              <a:gd name="connsiteX8" fmla="*/ 1000125 w 1095647"/>
              <a:gd name="connsiteY8" fmla="*/ 709612 h 1066800"/>
              <a:gd name="connsiteX9" fmla="*/ 840582 w 1095647"/>
              <a:gd name="connsiteY9" fmla="*/ 816768 h 1066800"/>
              <a:gd name="connsiteX10" fmla="*/ 635794 w 1095647"/>
              <a:gd name="connsiteY10" fmla="*/ 907256 h 1066800"/>
              <a:gd name="connsiteX11" fmla="*/ 383382 w 1095647"/>
              <a:gd name="connsiteY11" fmla="*/ 983456 h 1066800"/>
              <a:gd name="connsiteX12" fmla="*/ 100013 w 1095647"/>
              <a:gd name="connsiteY12" fmla="*/ 1050131 h 1066800"/>
              <a:gd name="connsiteX13" fmla="*/ 0 w 1095647"/>
              <a:gd name="connsiteY13" fmla="*/ 1066800 h 1066800"/>
              <a:gd name="connsiteX0" fmla="*/ 38100 w 1095083"/>
              <a:gd name="connsiteY0" fmla="*/ 0 h 1066800"/>
              <a:gd name="connsiteX1" fmla="*/ 200025 w 1095083"/>
              <a:gd name="connsiteY1" fmla="*/ 33337 h 1066800"/>
              <a:gd name="connsiteX2" fmla="*/ 423863 w 1095083"/>
              <a:gd name="connsiteY2" fmla="*/ 85725 h 1066800"/>
              <a:gd name="connsiteX3" fmla="*/ 690563 w 1095083"/>
              <a:gd name="connsiteY3" fmla="*/ 176212 h 1066800"/>
              <a:gd name="connsiteX4" fmla="*/ 902494 w 1095083"/>
              <a:gd name="connsiteY4" fmla="*/ 280987 h 1066800"/>
              <a:gd name="connsiteX5" fmla="*/ 1040607 w 1095083"/>
              <a:gd name="connsiteY5" fmla="*/ 390525 h 1066800"/>
              <a:gd name="connsiteX6" fmla="*/ 1092994 w 1095083"/>
              <a:gd name="connsiteY6" fmla="*/ 502443 h 1066800"/>
              <a:gd name="connsiteX7" fmla="*/ 1076326 w 1095083"/>
              <a:gd name="connsiteY7" fmla="*/ 607219 h 1066800"/>
              <a:gd name="connsiteX8" fmla="*/ 1000125 w 1095083"/>
              <a:gd name="connsiteY8" fmla="*/ 709612 h 1066800"/>
              <a:gd name="connsiteX9" fmla="*/ 840582 w 1095083"/>
              <a:gd name="connsiteY9" fmla="*/ 816768 h 1066800"/>
              <a:gd name="connsiteX10" fmla="*/ 635794 w 1095083"/>
              <a:gd name="connsiteY10" fmla="*/ 907256 h 1066800"/>
              <a:gd name="connsiteX11" fmla="*/ 383382 w 1095083"/>
              <a:gd name="connsiteY11" fmla="*/ 983456 h 1066800"/>
              <a:gd name="connsiteX12" fmla="*/ 100013 w 1095083"/>
              <a:gd name="connsiteY12" fmla="*/ 1050131 h 1066800"/>
              <a:gd name="connsiteX13" fmla="*/ 0 w 1095083"/>
              <a:gd name="connsiteY13"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083" h="1066800">
                <a:moveTo>
                  <a:pt x="38100" y="0"/>
                </a:moveTo>
                <a:cubicBezTo>
                  <a:pt x="86915" y="9525"/>
                  <a:pt x="135731" y="19050"/>
                  <a:pt x="200025" y="33337"/>
                </a:cubicBezTo>
                <a:cubicBezTo>
                  <a:pt x="264319" y="47624"/>
                  <a:pt x="342107" y="61913"/>
                  <a:pt x="423863" y="85725"/>
                </a:cubicBezTo>
                <a:cubicBezTo>
                  <a:pt x="505619" y="109538"/>
                  <a:pt x="610791" y="143668"/>
                  <a:pt x="690563" y="176212"/>
                </a:cubicBezTo>
                <a:cubicBezTo>
                  <a:pt x="770335" y="208756"/>
                  <a:pt x="844153" y="245268"/>
                  <a:pt x="902494" y="280987"/>
                </a:cubicBezTo>
                <a:cubicBezTo>
                  <a:pt x="960835" y="316706"/>
                  <a:pt x="1008857" y="353616"/>
                  <a:pt x="1040607" y="390525"/>
                </a:cubicBezTo>
                <a:cubicBezTo>
                  <a:pt x="1072357" y="427434"/>
                  <a:pt x="1087041" y="466327"/>
                  <a:pt x="1092994" y="502443"/>
                </a:cubicBezTo>
                <a:cubicBezTo>
                  <a:pt x="1098947" y="538559"/>
                  <a:pt x="1091804" y="572691"/>
                  <a:pt x="1076326" y="607219"/>
                </a:cubicBezTo>
                <a:cubicBezTo>
                  <a:pt x="1060848" y="641747"/>
                  <a:pt x="1039416" y="674687"/>
                  <a:pt x="1000125" y="709612"/>
                </a:cubicBezTo>
                <a:cubicBezTo>
                  <a:pt x="960834" y="744537"/>
                  <a:pt x="901304" y="783827"/>
                  <a:pt x="840582" y="816768"/>
                </a:cubicBezTo>
                <a:cubicBezTo>
                  <a:pt x="779860" y="849709"/>
                  <a:pt x="711994" y="879475"/>
                  <a:pt x="635794" y="907256"/>
                </a:cubicBezTo>
                <a:cubicBezTo>
                  <a:pt x="559594" y="935037"/>
                  <a:pt x="472679" y="959644"/>
                  <a:pt x="383382" y="983456"/>
                </a:cubicBezTo>
                <a:cubicBezTo>
                  <a:pt x="294085" y="1007269"/>
                  <a:pt x="163910" y="1036240"/>
                  <a:pt x="100013" y="1050131"/>
                </a:cubicBezTo>
                <a:cubicBezTo>
                  <a:pt x="36116" y="1064022"/>
                  <a:pt x="18058" y="1065411"/>
                  <a:pt x="0" y="1066800"/>
                </a:cubicBezTo>
              </a:path>
            </a:pathLst>
          </a:custGeom>
          <a:noFill/>
          <a:ln w="28575">
            <a:solidFill>
              <a:schemeClr val="tx1"/>
            </a:solidFill>
            <a:tail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l" rtl="0" eaLnBrk="0" fontAlgn="base" hangingPunct="0">
              <a:spcBef>
                <a:spcPct val="0"/>
              </a:spcBef>
              <a:spcAft>
                <a:spcPct val="0"/>
              </a:spcAft>
              <a:defRPr kumimoji="1" sz="2200" b="1" kern="1200">
                <a:solidFill>
                  <a:schemeClr val="lt1"/>
                </a:solidFill>
                <a:latin typeface="+mn-lt"/>
                <a:ea typeface="+mn-ea"/>
                <a:cs typeface="+mn-cs"/>
              </a:defRPr>
            </a:lvl1pPr>
            <a:lvl2pPr marL="457200" algn="l" rtl="0" eaLnBrk="0" fontAlgn="base" hangingPunct="0">
              <a:spcBef>
                <a:spcPct val="0"/>
              </a:spcBef>
              <a:spcAft>
                <a:spcPct val="0"/>
              </a:spcAft>
              <a:defRPr kumimoji="1" sz="2200" b="1" kern="1200">
                <a:solidFill>
                  <a:schemeClr val="lt1"/>
                </a:solidFill>
                <a:latin typeface="+mn-lt"/>
                <a:ea typeface="+mn-ea"/>
                <a:cs typeface="+mn-cs"/>
              </a:defRPr>
            </a:lvl2pPr>
            <a:lvl3pPr marL="914400" algn="l" rtl="0" eaLnBrk="0" fontAlgn="base" hangingPunct="0">
              <a:spcBef>
                <a:spcPct val="0"/>
              </a:spcBef>
              <a:spcAft>
                <a:spcPct val="0"/>
              </a:spcAft>
              <a:defRPr kumimoji="1" sz="2200" b="1" kern="1200">
                <a:solidFill>
                  <a:schemeClr val="lt1"/>
                </a:solidFill>
                <a:latin typeface="+mn-lt"/>
                <a:ea typeface="+mn-ea"/>
                <a:cs typeface="+mn-cs"/>
              </a:defRPr>
            </a:lvl3pPr>
            <a:lvl4pPr marL="1371600" algn="l" rtl="0" eaLnBrk="0" fontAlgn="base" hangingPunct="0">
              <a:spcBef>
                <a:spcPct val="0"/>
              </a:spcBef>
              <a:spcAft>
                <a:spcPct val="0"/>
              </a:spcAft>
              <a:defRPr kumimoji="1" sz="2200" b="1" kern="1200">
                <a:solidFill>
                  <a:schemeClr val="lt1"/>
                </a:solidFill>
                <a:latin typeface="+mn-lt"/>
                <a:ea typeface="+mn-ea"/>
                <a:cs typeface="+mn-cs"/>
              </a:defRPr>
            </a:lvl4pPr>
            <a:lvl5pPr marL="1828800" algn="l" rtl="0" eaLnBrk="0" fontAlgn="base" hangingPunct="0">
              <a:spcBef>
                <a:spcPct val="0"/>
              </a:spcBef>
              <a:spcAft>
                <a:spcPct val="0"/>
              </a:spcAft>
              <a:defRPr kumimoji="1" sz="2200" b="1" kern="1200">
                <a:solidFill>
                  <a:schemeClr val="lt1"/>
                </a:solidFill>
                <a:latin typeface="+mn-lt"/>
                <a:ea typeface="+mn-ea"/>
                <a:cs typeface="+mn-cs"/>
              </a:defRPr>
            </a:lvl5pPr>
            <a:lvl6pPr marL="2286000" algn="l" defTabSz="914400" rtl="0" eaLnBrk="1" latinLnBrk="0" hangingPunct="1">
              <a:defRPr kumimoji="1" sz="2200" b="1" kern="1200">
                <a:solidFill>
                  <a:schemeClr val="lt1"/>
                </a:solidFill>
                <a:latin typeface="+mn-lt"/>
                <a:ea typeface="+mn-ea"/>
                <a:cs typeface="+mn-cs"/>
              </a:defRPr>
            </a:lvl6pPr>
            <a:lvl7pPr marL="2743200" algn="l" defTabSz="914400" rtl="0" eaLnBrk="1" latinLnBrk="0" hangingPunct="1">
              <a:defRPr kumimoji="1" sz="2200" b="1" kern="1200">
                <a:solidFill>
                  <a:schemeClr val="lt1"/>
                </a:solidFill>
                <a:latin typeface="+mn-lt"/>
                <a:ea typeface="+mn-ea"/>
                <a:cs typeface="+mn-cs"/>
              </a:defRPr>
            </a:lvl7pPr>
            <a:lvl8pPr marL="3200400" algn="l" defTabSz="914400" rtl="0" eaLnBrk="1" latinLnBrk="0" hangingPunct="1">
              <a:defRPr kumimoji="1" sz="2200" b="1" kern="1200">
                <a:solidFill>
                  <a:schemeClr val="lt1"/>
                </a:solidFill>
                <a:latin typeface="+mn-lt"/>
                <a:ea typeface="+mn-ea"/>
                <a:cs typeface="+mn-cs"/>
              </a:defRPr>
            </a:lvl8pPr>
            <a:lvl9pPr marL="3657600" algn="l" defTabSz="914400" rtl="0" eaLnBrk="1" latinLnBrk="0" hangingPunct="1">
              <a:defRPr kumimoji="1" sz="2200" b="1" kern="1200">
                <a:solidFill>
                  <a:schemeClr val="lt1"/>
                </a:solidFill>
                <a:latin typeface="+mn-lt"/>
                <a:ea typeface="+mn-ea"/>
                <a:cs typeface="+mn-cs"/>
              </a:defRPr>
            </a:lvl9pPr>
          </a:lstStyle>
          <a:p>
            <a:pPr algn="ctr"/>
            <a:endParaRPr lang="zh-CN" altLang="en-US"/>
          </a:p>
        </p:txBody>
      </p:sp>
      <p:sp>
        <p:nvSpPr>
          <p:cNvPr id="25" name="Rectangle 6">
            <a:extLst>
              <a:ext uri="{FF2B5EF4-FFF2-40B4-BE49-F238E27FC236}">
                <a16:creationId xmlns:a16="http://schemas.microsoft.com/office/drawing/2014/main" id="{02BC6734-8139-D6C1-EE0B-C00C08F6CB8D}"/>
              </a:ext>
            </a:extLst>
          </p:cNvPr>
          <p:cNvSpPr>
            <a:spLocks noChangeArrowheads="1"/>
          </p:cNvSpPr>
          <p:nvPr/>
        </p:nvSpPr>
        <p:spPr bwMode="auto">
          <a:xfrm>
            <a:off x="4741963" y="5827712"/>
            <a:ext cx="428323" cy="3407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eaLnBrk="1" hangingPunct="1">
              <a:defRPr/>
            </a:pPr>
            <a:r>
              <a:rPr kumimoji="1" lang="en-US" altLang="zh-CN" sz="1600" dirty="0">
                <a:effectLst>
                  <a:outerShdw blurRad="38100" dist="38100" dir="2700000" algn="tl">
                    <a:srgbClr val="C0C0C0"/>
                  </a:outerShdw>
                </a:effectLst>
                <a:latin typeface="Times New Roman" pitchFamily="18" charset="0"/>
                <a:ea typeface="方正姚体" panose="02010601030101010101" pitchFamily="2" charset="-122"/>
              </a:rPr>
              <a:t>O</a:t>
            </a:r>
            <a:r>
              <a:rPr kumimoji="1" lang="en-US" altLang="zh-CN" sz="1600" baseline="-25000" dirty="0">
                <a:effectLst>
                  <a:outerShdw blurRad="38100" dist="38100" dir="2700000" algn="tl">
                    <a:srgbClr val="C0C0C0"/>
                  </a:outerShdw>
                </a:effectLst>
                <a:latin typeface="Times New Roman" pitchFamily="18" charset="0"/>
                <a:ea typeface="方正姚体" panose="02010601030101010101" pitchFamily="2" charset="-122"/>
              </a:rPr>
              <a:t>2</a:t>
            </a:r>
            <a:endParaRPr kumimoji="1" lang="zh-CN" altLang="en-US" sz="1600" baseline="-25000" dirty="0">
              <a:effectLst>
                <a:outerShdw blurRad="38100" dist="38100" dir="2700000" algn="tl">
                  <a:srgbClr val="C0C0C0"/>
                </a:outerShdw>
              </a:effectLst>
              <a:latin typeface="Times New Roman" pitchFamily="18" charset="0"/>
              <a:ea typeface="方正姚体" panose="02010601030101010101" pitchFamily="2" charset="-122"/>
            </a:endParaRPr>
          </a:p>
        </p:txBody>
      </p:sp>
      <p:grpSp>
        <p:nvGrpSpPr>
          <p:cNvPr id="26" name="组合 25">
            <a:extLst>
              <a:ext uri="{FF2B5EF4-FFF2-40B4-BE49-F238E27FC236}">
                <a16:creationId xmlns:a16="http://schemas.microsoft.com/office/drawing/2014/main" id="{39B303F3-CB81-B9E4-55F1-06B02412ED0A}"/>
              </a:ext>
            </a:extLst>
          </p:cNvPr>
          <p:cNvGrpSpPr/>
          <p:nvPr/>
        </p:nvGrpSpPr>
        <p:grpSpPr>
          <a:xfrm>
            <a:off x="4880236" y="5254922"/>
            <a:ext cx="2587779" cy="72000"/>
            <a:chOff x="4878668" y="2302758"/>
            <a:chExt cx="2587779" cy="72000"/>
          </a:xfrm>
        </p:grpSpPr>
        <p:cxnSp>
          <p:nvCxnSpPr>
            <p:cNvPr id="27" name="直接箭头连接符 26">
              <a:extLst>
                <a:ext uri="{FF2B5EF4-FFF2-40B4-BE49-F238E27FC236}">
                  <a16:creationId xmlns:a16="http://schemas.microsoft.com/office/drawing/2014/main" id="{C4AA315F-EDE8-5E2C-4F80-FA93B6262A27}"/>
                </a:ext>
              </a:extLst>
            </p:cNvPr>
            <p:cNvCxnSpPr/>
            <p:nvPr/>
          </p:nvCxnSpPr>
          <p:spPr>
            <a:xfrm>
              <a:off x="4878668" y="2357633"/>
              <a:ext cx="2520000" cy="0"/>
            </a:xfrm>
            <a:prstGeom prst="straightConnector1">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8" name="等腰三角形 27">
              <a:extLst>
                <a:ext uri="{FF2B5EF4-FFF2-40B4-BE49-F238E27FC236}">
                  <a16:creationId xmlns:a16="http://schemas.microsoft.com/office/drawing/2014/main" id="{37566590-6517-2D5B-A0E8-695B97429D7B}"/>
                </a:ext>
              </a:extLst>
            </p:cNvPr>
            <p:cNvSpPr/>
            <p:nvPr/>
          </p:nvSpPr>
          <p:spPr>
            <a:xfrm rot="12444582">
              <a:off x="7178447" y="2302758"/>
              <a:ext cx="288000" cy="72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9" name="组合 28">
            <a:extLst>
              <a:ext uri="{FF2B5EF4-FFF2-40B4-BE49-F238E27FC236}">
                <a16:creationId xmlns:a16="http://schemas.microsoft.com/office/drawing/2014/main" id="{BB0EDCE6-4C03-5F6F-0CF0-BC8ABF13F506}"/>
              </a:ext>
            </a:extLst>
          </p:cNvPr>
          <p:cNvGrpSpPr/>
          <p:nvPr/>
        </p:nvGrpSpPr>
        <p:grpSpPr>
          <a:xfrm>
            <a:off x="4865855" y="5444992"/>
            <a:ext cx="2574152" cy="72000"/>
            <a:chOff x="4864287" y="2492828"/>
            <a:chExt cx="2574152" cy="72000"/>
          </a:xfrm>
        </p:grpSpPr>
        <p:cxnSp>
          <p:nvCxnSpPr>
            <p:cNvPr id="30" name="直接箭头连接符 29">
              <a:extLst>
                <a:ext uri="{FF2B5EF4-FFF2-40B4-BE49-F238E27FC236}">
                  <a16:creationId xmlns:a16="http://schemas.microsoft.com/office/drawing/2014/main" id="{8806E766-B18E-C1E5-7E95-42BB0DADB9E0}"/>
                </a:ext>
              </a:extLst>
            </p:cNvPr>
            <p:cNvCxnSpPr>
              <a:cxnSpLocks/>
            </p:cNvCxnSpPr>
            <p:nvPr/>
          </p:nvCxnSpPr>
          <p:spPr>
            <a:xfrm flipH="1">
              <a:off x="4918439" y="2510033"/>
              <a:ext cx="2520000" cy="0"/>
            </a:xfrm>
            <a:prstGeom prst="straightConnector1">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1" name="等腰三角形 30">
              <a:extLst>
                <a:ext uri="{FF2B5EF4-FFF2-40B4-BE49-F238E27FC236}">
                  <a16:creationId xmlns:a16="http://schemas.microsoft.com/office/drawing/2014/main" id="{9EF32FB4-E46E-F748-EC5B-5368D736A1AF}"/>
                </a:ext>
              </a:extLst>
            </p:cNvPr>
            <p:cNvSpPr/>
            <p:nvPr/>
          </p:nvSpPr>
          <p:spPr>
            <a:xfrm rot="12444582" flipH="1" flipV="1">
              <a:off x="4864287" y="2492828"/>
              <a:ext cx="288000" cy="72000"/>
            </a:xfrm>
            <a:prstGeom prst="triangl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Tree>
    <p:extLst>
      <p:ext uri="{BB962C8B-B14F-4D97-AF65-F5344CB8AC3E}">
        <p14:creationId xmlns:p14="http://schemas.microsoft.com/office/powerpoint/2010/main" val="118462957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852488" y="633942"/>
            <a:ext cx="10387011" cy="1150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60000" indent="-360000">
              <a:lnSpc>
                <a:spcPts val="4000"/>
              </a:lnSpc>
              <a:buClr>
                <a:srgbClr val="C00000"/>
              </a:buClr>
              <a:buSzPct val="80000"/>
              <a:buFont typeface="Wingdings" pitchFamily="2" charset="2"/>
              <a:buChar char="l"/>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疯牛病：由朊病毒蛋白</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prion protein, </a:t>
            </a:r>
            <a:r>
              <a:rPr lang="en-US" altLang="zh-CN" sz="2000" dirty="0" err="1">
                <a:effectLst>
                  <a:outerShdw blurRad="38100" dist="38100" dir="2700000" algn="tl">
                    <a:srgbClr val="C0C0C0"/>
                  </a:outerShdw>
                </a:effectLst>
                <a:latin typeface="Times New Roman" panose="02020603050405020304" pitchFamily="18" charset="0"/>
                <a:ea typeface="方正姚体" panose="02010601030101010101" pitchFamily="2" charset="-122"/>
              </a:rPr>
              <a:t>PrP</a:t>
            </a:r>
            <a:r>
              <a:rPr lang="zh-CN" altLang="en-US" sz="2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引起的一种人和动物神经退行性病变。</a:t>
            </a:r>
          </a:p>
        </p:txBody>
      </p:sp>
      <p:sp>
        <p:nvSpPr>
          <p:cNvPr id="13" name="Rectangle 6"/>
          <p:cNvSpPr>
            <a:spLocks noChangeArrowheads="1"/>
          </p:cNvSpPr>
          <p:nvPr/>
        </p:nvSpPr>
        <p:spPr bwMode="auto">
          <a:xfrm>
            <a:off x="2928127" y="5634491"/>
            <a:ext cx="1035050"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eaLnBrk="1" hangingPunct="1">
              <a:defRPr/>
            </a:pPr>
            <a:r>
              <a:rPr kumimoji="1" lang="zh-CN" altLang="en-US" sz="2400" dirty="0">
                <a:effectLst>
                  <a:outerShdw blurRad="38100" dist="38100" dir="2700000" algn="tl">
                    <a:srgbClr val="C0C0C0"/>
                  </a:outerShdw>
                </a:effectLst>
                <a:latin typeface="Times New Roman" pitchFamily="18" charset="0"/>
                <a:ea typeface="方正姚体" panose="02010601030101010101" pitchFamily="2" charset="-122"/>
              </a:rPr>
              <a:t>正常</a:t>
            </a:r>
            <a:endParaRPr kumimoji="1" lang="zh-CN" altLang="en-US" sz="2400" dirty="0">
              <a:effectLst>
                <a:outerShdw blurRad="38100" dist="38100" dir="2700000" algn="tl">
                  <a:srgbClr val="C0C0C0"/>
                </a:outerShdw>
              </a:effectLst>
              <a:latin typeface="Tahoma" pitchFamily="34" charset="0"/>
              <a:ea typeface="方正姚体" panose="02010601030101010101" pitchFamily="2" charset="-122"/>
            </a:endParaRPr>
          </a:p>
        </p:txBody>
      </p:sp>
      <p:sp>
        <p:nvSpPr>
          <p:cNvPr id="14" name="Rectangle 7"/>
          <p:cNvSpPr>
            <a:spLocks noChangeArrowheads="1"/>
          </p:cNvSpPr>
          <p:nvPr/>
        </p:nvSpPr>
        <p:spPr bwMode="auto">
          <a:xfrm>
            <a:off x="7644064" y="5634491"/>
            <a:ext cx="1800225" cy="463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eaLnBrk="1" hangingPunct="1">
              <a:defRPr/>
            </a:pPr>
            <a:r>
              <a:rPr kumimoji="1" lang="zh-CN" altLang="en-US" sz="2400" dirty="0">
                <a:effectLst>
                  <a:outerShdw blurRad="38100" dist="38100" dir="2700000" algn="tl">
                    <a:srgbClr val="C0C0C0"/>
                  </a:outerShdw>
                </a:effectLst>
                <a:latin typeface="Times New Roman" panose="02020603050405020304" pitchFamily="18" charset="0"/>
                <a:ea typeface="方正姚体" panose="02010601030101010101" pitchFamily="2" charset="-122"/>
              </a:rPr>
              <a:t>疯牛病</a:t>
            </a:r>
            <a:r>
              <a:rPr kumimoji="1" lang="en-US" altLang="zh-CN" sz="2400" dirty="0">
                <a:effectLst>
                  <a:outerShdw blurRad="38100" dist="38100" dir="2700000" algn="tl">
                    <a:srgbClr val="C0C0C0"/>
                  </a:outerShdw>
                </a:effectLst>
                <a:latin typeface="Times New Roman" panose="02020603050405020304" pitchFamily="18" charset="0"/>
                <a:ea typeface="方正姚体" panose="02010601030101010101" pitchFamily="2" charset="-122"/>
              </a:rPr>
              <a:t>BSE</a:t>
            </a:r>
            <a:endParaRPr kumimoji="1" lang="zh-CN" altLang="en-US" sz="24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15" name="矩形 14"/>
          <p:cNvSpPr/>
          <p:nvPr/>
        </p:nvSpPr>
        <p:spPr>
          <a:xfrm>
            <a:off x="2493152" y="5129666"/>
            <a:ext cx="1917700" cy="461962"/>
          </a:xfrm>
          <a:prstGeom prst="rect">
            <a:avLst/>
          </a:prstGeom>
        </p:spPr>
        <p:txBody>
          <a:bodyPr wrap="none">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defRPr/>
            </a:pPr>
            <a:r>
              <a:rPr lang="en-US" altLang="zh-CN" sz="2400" dirty="0">
                <a:effectLst>
                  <a:outerShdw blurRad="38100" dist="38100" dir="2700000" algn="tl">
                    <a:srgbClr val="C0C0C0"/>
                  </a:outerShdw>
                </a:effectLst>
                <a:latin typeface="Arial" charset="0"/>
              </a:rPr>
              <a:t>PrP</a:t>
            </a:r>
            <a:r>
              <a:rPr lang="en-US" altLang="zh-CN" sz="2400" baseline="30000" dirty="0">
                <a:effectLst>
                  <a:outerShdw blurRad="38100" dist="38100" dir="2700000" algn="tl">
                    <a:srgbClr val="C0C0C0"/>
                  </a:outerShdw>
                </a:effectLst>
                <a:latin typeface="Arial" charset="0"/>
              </a:rPr>
              <a:t>c</a:t>
            </a:r>
            <a:r>
              <a:rPr lang="en-US" altLang="zh-CN" sz="2400" dirty="0">
                <a:effectLst>
                  <a:outerShdw blurRad="38100" dist="38100" dir="2700000" algn="tl">
                    <a:srgbClr val="C0C0C0"/>
                  </a:outerShdw>
                </a:effectLst>
                <a:latin typeface="Arial" charset="0"/>
              </a:rPr>
              <a:t>  α-</a:t>
            </a:r>
            <a:r>
              <a:rPr lang="zh-CN" altLang="en-US" sz="2400" dirty="0">
                <a:effectLst>
                  <a:outerShdw blurRad="38100" dist="38100" dir="2700000" algn="tl">
                    <a:srgbClr val="C0C0C0"/>
                  </a:outerShdw>
                </a:effectLst>
                <a:latin typeface="Arial" charset="0"/>
              </a:rPr>
              <a:t>螺旋</a:t>
            </a:r>
            <a:endParaRPr lang="zh-CN" altLang="en-US" sz="2400" dirty="0"/>
          </a:p>
        </p:txBody>
      </p:sp>
      <p:sp>
        <p:nvSpPr>
          <p:cNvPr id="16" name="矩形 15"/>
          <p:cNvSpPr/>
          <p:nvPr/>
        </p:nvSpPr>
        <p:spPr>
          <a:xfrm>
            <a:off x="7598026" y="5129666"/>
            <a:ext cx="1968500" cy="461962"/>
          </a:xfrm>
          <a:prstGeom prst="rect">
            <a:avLst/>
          </a:prstGeom>
        </p:spPr>
        <p:txBody>
          <a:bodyPr wrap="none">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defRPr/>
            </a:pPr>
            <a:r>
              <a:rPr lang="en-US" altLang="zh-CN" sz="2400" dirty="0" err="1">
                <a:effectLst>
                  <a:outerShdw blurRad="38100" dist="38100" dir="2700000" algn="tl">
                    <a:srgbClr val="C0C0C0"/>
                  </a:outerShdw>
                </a:effectLst>
                <a:latin typeface="Arial" charset="0"/>
              </a:rPr>
              <a:t>PrP</a:t>
            </a:r>
            <a:r>
              <a:rPr lang="en-US" altLang="zh-CN" sz="2400" baseline="30000" dirty="0" err="1">
                <a:effectLst>
                  <a:outerShdw blurRad="38100" dist="38100" dir="2700000" algn="tl">
                    <a:srgbClr val="C0C0C0"/>
                  </a:outerShdw>
                </a:effectLst>
                <a:latin typeface="Arial" charset="0"/>
              </a:rPr>
              <a:t>sc</a:t>
            </a:r>
            <a:r>
              <a:rPr lang="en-US" altLang="zh-CN" sz="2400" dirty="0">
                <a:effectLst>
                  <a:outerShdw blurRad="38100" dist="38100" dir="2700000" algn="tl">
                    <a:srgbClr val="C0C0C0"/>
                  </a:outerShdw>
                </a:effectLst>
                <a:latin typeface="Arial" charset="0"/>
              </a:rPr>
              <a:t>  β-</a:t>
            </a:r>
            <a:r>
              <a:rPr lang="zh-CN" altLang="en-US" sz="2400" dirty="0">
                <a:effectLst>
                  <a:outerShdw blurRad="38100" dist="38100" dir="2700000" algn="tl">
                    <a:srgbClr val="C0C0C0"/>
                  </a:outerShdw>
                </a:effectLst>
                <a:latin typeface="Arial" charset="0"/>
              </a:rPr>
              <a:t>折叠</a:t>
            </a:r>
            <a:endParaRPr lang="zh-CN" altLang="en-US" sz="2400" dirty="0"/>
          </a:p>
        </p:txBody>
      </p:sp>
      <p:cxnSp>
        <p:nvCxnSpPr>
          <p:cNvPr id="17" name="直接箭头连接符 16"/>
          <p:cNvCxnSpPr/>
          <p:nvPr/>
        </p:nvCxnSpPr>
        <p:spPr>
          <a:xfrm>
            <a:off x="5086062" y="3479429"/>
            <a:ext cx="2160000" cy="0"/>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18" name="Rectangle 6"/>
          <p:cNvSpPr>
            <a:spLocks noChangeArrowheads="1"/>
          </p:cNvSpPr>
          <p:nvPr/>
        </p:nvSpPr>
        <p:spPr bwMode="auto">
          <a:xfrm>
            <a:off x="5276850" y="3059387"/>
            <a:ext cx="1791753" cy="402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defPPr>
              <a:defRPr lang="zh-CN"/>
            </a:defPPr>
            <a:lvl1pPr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1pPr>
            <a:lvl2pPr marL="4572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2pPr>
            <a:lvl3pPr marL="9144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3pPr>
            <a:lvl4pPr marL="13716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4pPr>
            <a:lvl5pPr marL="1828800" algn="l" rtl="0" eaLnBrk="0" fontAlgn="base" hangingPunct="0">
              <a:spcBef>
                <a:spcPct val="0"/>
              </a:spcBef>
              <a:spcAft>
                <a:spcPct val="0"/>
              </a:spcAft>
              <a:defRPr kern="1200">
                <a:solidFill>
                  <a:schemeClr val="tx1"/>
                </a:solidFill>
                <a:latin typeface="Arial" panose="020B0604020202020204" pitchFamily="34" charset="0"/>
                <a:ea typeface="宋体" panose="02010600030101010101" pitchFamily="2" charset="-122"/>
                <a:cs typeface="+mn-cs"/>
              </a:defRPr>
            </a:lvl5pPr>
            <a:lvl6pPr marL="22860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6pPr>
            <a:lvl7pPr marL="27432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7pPr>
            <a:lvl8pPr marL="32004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8pPr>
            <a:lvl9pPr marL="3657600" algn="l" defTabSz="914400" rtl="0" eaLnBrk="1" latinLnBrk="0" hangingPunct="1">
              <a:defRPr kern="1200">
                <a:solidFill>
                  <a:schemeClr val="tx1"/>
                </a:solidFill>
                <a:latin typeface="Arial" panose="020B0604020202020204" pitchFamily="34" charset="0"/>
                <a:ea typeface="宋体" panose="02010600030101010101" pitchFamily="2" charset="-122"/>
                <a:cs typeface="+mn-cs"/>
              </a:defRPr>
            </a:lvl9pPr>
          </a:lstStyle>
          <a:p>
            <a:pPr algn="ctr" eaLnBrk="1" hangingPunct="1">
              <a:defRPr/>
            </a:pPr>
            <a:r>
              <a:rPr kumimoji="1" lang="zh-CN" altLang="en-US" sz="2000" dirty="0">
                <a:effectLst>
                  <a:outerShdw blurRad="38100" dist="38100" dir="2700000" algn="tl">
                    <a:srgbClr val="C0C0C0"/>
                  </a:outerShdw>
                </a:effectLst>
                <a:latin typeface="Times New Roman" pitchFamily="18" charset="0"/>
                <a:ea typeface="方正姚体" panose="02010601030101010101" pitchFamily="2" charset="-122"/>
              </a:rPr>
              <a:t>某种未知蛋白</a:t>
            </a:r>
            <a:endParaRPr kumimoji="1" lang="zh-CN" altLang="en-US" sz="2000" dirty="0">
              <a:effectLst>
                <a:outerShdw blurRad="38100" dist="38100" dir="2700000" algn="tl">
                  <a:srgbClr val="C0C0C0"/>
                </a:outerShdw>
              </a:effectLst>
              <a:latin typeface="Tahoma" pitchFamily="34" charset="0"/>
              <a:ea typeface="方正姚体" panose="02010601030101010101" pitchFamily="2" charset="-122"/>
            </a:endParaRPr>
          </a:p>
        </p:txBody>
      </p:sp>
      <p:grpSp>
        <p:nvGrpSpPr>
          <p:cNvPr id="19" name="组合 18"/>
          <p:cNvGrpSpPr>
            <a:grpSpLocks noChangeAspect="1"/>
          </p:cNvGrpSpPr>
          <p:nvPr/>
        </p:nvGrpSpPr>
        <p:grpSpPr>
          <a:xfrm>
            <a:off x="2406349" y="1926395"/>
            <a:ext cx="2232000" cy="3123782"/>
            <a:chOff x="4016074" y="621467"/>
            <a:chExt cx="4192616" cy="5867768"/>
          </a:xfrm>
        </p:grpSpPr>
        <p:sp>
          <p:nvSpPr>
            <p:cNvPr id="20" name="任意多边形 19"/>
            <p:cNvSpPr/>
            <p:nvPr/>
          </p:nvSpPr>
          <p:spPr>
            <a:xfrm>
              <a:off x="4827515" y="4693790"/>
              <a:ext cx="468454" cy="397620"/>
            </a:xfrm>
            <a:custGeom>
              <a:avLst/>
              <a:gdLst>
                <a:gd name="connsiteX0" fmla="*/ 383859 w 468454"/>
                <a:gd name="connsiteY0" fmla="*/ 0 h 397620"/>
                <a:gd name="connsiteX1" fmla="*/ 415959 w 468454"/>
                <a:gd name="connsiteY1" fmla="*/ 3877 h 397620"/>
                <a:gd name="connsiteX2" fmla="*/ 449334 w 468454"/>
                <a:gd name="connsiteY2" fmla="*/ 6798 h 397620"/>
                <a:gd name="connsiteX3" fmla="*/ 468454 w 468454"/>
                <a:gd name="connsiteY3" fmla="*/ 6856 h 397620"/>
                <a:gd name="connsiteX4" fmla="*/ 451715 w 468454"/>
                <a:gd name="connsiteY4" fmla="*/ 47279 h 397620"/>
                <a:gd name="connsiteX5" fmla="*/ 358847 w 468454"/>
                <a:gd name="connsiteY5" fmla="*/ 206823 h 397620"/>
                <a:gd name="connsiteX6" fmla="*/ 287409 w 468454"/>
                <a:gd name="connsiteY6" fmla="*/ 287786 h 397620"/>
                <a:gd name="connsiteX7" fmla="*/ 182634 w 468454"/>
                <a:gd name="connsiteY7" fmla="*/ 359223 h 397620"/>
                <a:gd name="connsiteX8" fmla="*/ 82622 w 468454"/>
                <a:gd name="connsiteY8" fmla="*/ 392560 h 397620"/>
                <a:gd name="connsiteX9" fmla="*/ 32616 w 468454"/>
                <a:gd name="connsiteY9" fmla="*/ 397620 h 397620"/>
                <a:gd name="connsiteX10" fmla="*/ 31771 w 468454"/>
                <a:gd name="connsiteY10" fmla="*/ 397586 h 397620"/>
                <a:gd name="connsiteX11" fmla="*/ 8058 w 468454"/>
                <a:gd name="connsiteY11" fmla="*/ 334777 h 397620"/>
                <a:gd name="connsiteX12" fmla="*/ 0 w 468454"/>
                <a:gd name="connsiteY12" fmla="*/ 309051 h 397620"/>
                <a:gd name="connsiteX13" fmla="*/ 11185 w 468454"/>
                <a:gd name="connsiteY13" fmla="*/ 307728 h 397620"/>
                <a:gd name="connsiteX14" fmla="*/ 54047 w 468454"/>
                <a:gd name="connsiteY14" fmla="*/ 302073 h 397620"/>
                <a:gd name="connsiteX15" fmla="*/ 139772 w 468454"/>
                <a:gd name="connsiteY15" fmla="*/ 275879 h 397620"/>
                <a:gd name="connsiteX16" fmla="*/ 244547 w 468454"/>
                <a:gd name="connsiteY16" fmla="*/ 206823 h 397620"/>
                <a:gd name="connsiteX17" fmla="*/ 335034 w 468454"/>
                <a:gd name="connsiteY17" fmla="*/ 97285 h 397620"/>
                <a:gd name="connsiteX18" fmla="*/ 364204 w 468454"/>
                <a:gd name="connsiteY18" fmla="*/ 41326 h 397620"/>
                <a:gd name="connsiteX19" fmla="*/ 383859 w 468454"/>
                <a:gd name="connsiteY19" fmla="*/ 0 h 397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68454" h="397620">
                  <a:moveTo>
                    <a:pt x="383859" y="0"/>
                  </a:moveTo>
                  <a:lnTo>
                    <a:pt x="415959" y="3877"/>
                  </a:lnTo>
                  <a:cubicBezTo>
                    <a:pt x="428374" y="5186"/>
                    <a:pt x="439908" y="6203"/>
                    <a:pt x="449334" y="6798"/>
                  </a:cubicBezTo>
                  <a:lnTo>
                    <a:pt x="468454" y="6856"/>
                  </a:lnTo>
                  <a:lnTo>
                    <a:pt x="451715" y="47279"/>
                  </a:lnTo>
                  <a:cubicBezTo>
                    <a:pt x="431871" y="88554"/>
                    <a:pt x="386231" y="166739"/>
                    <a:pt x="358847" y="206823"/>
                  </a:cubicBezTo>
                  <a:cubicBezTo>
                    <a:pt x="331463" y="246907"/>
                    <a:pt x="316778" y="262386"/>
                    <a:pt x="287409" y="287786"/>
                  </a:cubicBezTo>
                  <a:cubicBezTo>
                    <a:pt x="258040" y="313186"/>
                    <a:pt x="216765" y="341761"/>
                    <a:pt x="182634" y="359223"/>
                  </a:cubicBezTo>
                  <a:cubicBezTo>
                    <a:pt x="148503" y="376685"/>
                    <a:pt x="114372" y="387004"/>
                    <a:pt x="82622" y="392560"/>
                  </a:cubicBezTo>
                  <a:cubicBezTo>
                    <a:pt x="66747" y="395338"/>
                    <a:pt x="48888" y="397322"/>
                    <a:pt x="32616" y="397620"/>
                  </a:cubicBezTo>
                  <a:lnTo>
                    <a:pt x="31771" y="397586"/>
                  </a:lnTo>
                  <a:lnTo>
                    <a:pt x="8058" y="334777"/>
                  </a:lnTo>
                  <a:lnTo>
                    <a:pt x="0" y="309051"/>
                  </a:lnTo>
                  <a:lnTo>
                    <a:pt x="11185" y="307728"/>
                  </a:lnTo>
                  <a:cubicBezTo>
                    <a:pt x="25075" y="306439"/>
                    <a:pt x="40554" y="305248"/>
                    <a:pt x="54047" y="302073"/>
                  </a:cubicBezTo>
                  <a:cubicBezTo>
                    <a:pt x="81034" y="295723"/>
                    <a:pt x="108022" y="291754"/>
                    <a:pt x="139772" y="275879"/>
                  </a:cubicBezTo>
                  <a:cubicBezTo>
                    <a:pt x="171522" y="260004"/>
                    <a:pt x="212003" y="236589"/>
                    <a:pt x="244547" y="206823"/>
                  </a:cubicBezTo>
                  <a:cubicBezTo>
                    <a:pt x="277091" y="177057"/>
                    <a:pt x="311222" y="133004"/>
                    <a:pt x="335034" y="97285"/>
                  </a:cubicBezTo>
                  <a:cubicBezTo>
                    <a:pt x="346940" y="79426"/>
                    <a:pt x="356068" y="59780"/>
                    <a:pt x="364204" y="41326"/>
                  </a:cubicBezTo>
                  <a:lnTo>
                    <a:pt x="383859" y="0"/>
                  </a:ln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21" name="任意多边形 20"/>
            <p:cNvSpPr/>
            <p:nvPr/>
          </p:nvSpPr>
          <p:spPr>
            <a:xfrm>
              <a:off x="5321257" y="3283510"/>
              <a:ext cx="434533" cy="1006022"/>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4533" h="1006022">
                  <a:moveTo>
                    <a:pt x="119899" y="478865"/>
                  </a:moveTo>
                  <a:cubicBezTo>
                    <a:pt x="146886" y="455053"/>
                    <a:pt x="188559" y="420921"/>
                    <a:pt x="212768" y="385996"/>
                  </a:cubicBezTo>
                  <a:cubicBezTo>
                    <a:pt x="236977" y="351071"/>
                    <a:pt x="253647" y="310193"/>
                    <a:pt x="265156" y="269315"/>
                  </a:cubicBezTo>
                  <a:cubicBezTo>
                    <a:pt x="276665" y="228437"/>
                    <a:pt x="279046" y="177241"/>
                    <a:pt x="281824" y="140728"/>
                  </a:cubicBezTo>
                  <a:cubicBezTo>
                    <a:pt x="284602" y="104216"/>
                    <a:pt x="281824" y="73656"/>
                    <a:pt x="281824" y="50240"/>
                  </a:cubicBezTo>
                  <a:cubicBezTo>
                    <a:pt x="281824" y="26824"/>
                    <a:pt x="276665" y="-2941"/>
                    <a:pt x="281824" y="234"/>
                  </a:cubicBezTo>
                  <a:cubicBezTo>
                    <a:pt x="286984" y="3409"/>
                    <a:pt x="302859" y="41112"/>
                    <a:pt x="312781" y="69290"/>
                  </a:cubicBezTo>
                  <a:cubicBezTo>
                    <a:pt x="322703" y="97468"/>
                    <a:pt x="331434" y="135172"/>
                    <a:pt x="341356" y="169303"/>
                  </a:cubicBezTo>
                  <a:cubicBezTo>
                    <a:pt x="351278" y="203434"/>
                    <a:pt x="361200" y="234787"/>
                    <a:pt x="372312" y="274078"/>
                  </a:cubicBezTo>
                  <a:cubicBezTo>
                    <a:pt x="383425" y="313368"/>
                    <a:pt x="397712" y="368137"/>
                    <a:pt x="408031" y="405046"/>
                  </a:cubicBezTo>
                  <a:cubicBezTo>
                    <a:pt x="418350" y="441955"/>
                    <a:pt x="432637" y="464578"/>
                    <a:pt x="434224" y="495534"/>
                  </a:cubicBezTo>
                  <a:cubicBezTo>
                    <a:pt x="435812" y="526490"/>
                    <a:pt x="431447" y="553081"/>
                    <a:pt x="417556" y="590784"/>
                  </a:cubicBezTo>
                  <a:cubicBezTo>
                    <a:pt x="403665" y="628487"/>
                    <a:pt x="375090" y="678096"/>
                    <a:pt x="350880" y="721752"/>
                  </a:cubicBezTo>
                  <a:cubicBezTo>
                    <a:pt x="326670" y="765408"/>
                    <a:pt x="296905" y="815813"/>
                    <a:pt x="272299" y="852722"/>
                  </a:cubicBezTo>
                  <a:cubicBezTo>
                    <a:pt x="247693" y="889631"/>
                    <a:pt x="223483" y="917809"/>
                    <a:pt x="203243" y="943209"/>
                  </a:cubicBezTo>
                  <a:cubicBezTo>
                    <a:pt x="183003" y="968609"/>
                    <a:pt x="164350" y="999565"/>
                    <a:pt x="150856" y="1005121"/>
                  </a:cubicBezTo>
                  <a:cubicBezTo>
                    <a:pt x="137362" y="1010677"/>
                    <a:pt x="130217" y="989246"/>
                    <a:pt x="122280" y="976546"/>
                  </a:cubicBezTo>
                  <a:cubicBezTo>
                    <a:pt x="114343" y="963846"/>
                    <a:pt x="113946" y="957496"/>
                    <a:pt x="103231" y="928921"/>
                  </a:cubicBezTo>
                  <a:cubicBezTo>
                    <a:pt x="92516" y="900346"/>
                    <a:pt x="71481" y="847561"/>
                    <a:pt x="57987" y="805096"/>
                  </a:cubicBezTo>
                  <a:cubicBezTo>
                    <a:pt x="44493" y="762631"/>
                    <a:pt x="31793" y="713418"/>
                    <a:pt x="22268" y="674128"/>
                  </a:cubicBezTo>
                  <a:cubicBezTo>
                    <a:pt x="12743" y="634838"/>
                    <a:pt x="-3925" y="591975"/>
                    <a:pt x="837" y="569353"/>
                  </a:cubicBezTo>
                  <a:cubicBezTo>
                    <a:pt x="5599" y="546731"/>
                    <a:pt x="30999" y="543952"/>
                    <a:pt x="50843" y="528871"/>
                  </a:cubicBezTo>
                  <a:cubicBezTo>
                    <a:pt x="70687" y="513790"/>
                    <a:pt x="92912" y="502677"/>
                    <a:pt x="119899" y="478865"/>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任意多边形 21"/>
            <p:cNvSpPr/>
            <p:nvPr/>
          </p:nvSpPr>
          <p:spPr>
            <a:xfrm>
              <a:off x="5551533" y="3909789"/>
              <a:ext cx="425453" cy="1005872"/>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5851"/>
                <a:gd name="connsiteX1" fmla="*/ 212768 w 434533"/>
                <a:gd name="connsiteY1" fmla="*/ 385996 h 1005851"/>
                <a:gd name="connsiteX2" fmla="*/ 265156 w 434533"/>
                <a:gd name="connsiteY2" fmla="*/ 269315 h 1005851"/>
                <a:gd name="connsiteX3" fmla="*/ 281824 w 434533"/>
                <a:gd name="connsiteY3" fmla="*/ 140728 h 1005851"/>
                <a:gd name="connsiteX4" fmla="*/ 281824 w 434533"/>
                <a:gd name="connsiteY4" fmla="*/ 50240 h 1005851"/>
                <a:gd name="connsiteX5" fmla="*/ 281824 w 434533"/>
                <a:gd name="connsiteY5" fmla="*/ 234 h 1005851"/>
                <a:gd name="connsiteX6" fmla="*/ 312781 w 434533"/>
                <a:gd name="connsiteY6" fmla="*/ 69290 h 1005851"/>
                <a:gd name="connsiteX7" fmla="*/ 341356 w 434533"/>
                <a:gd name="connsiteY7" fmla="*/ 169303 h 1005851"/>
                <a:gd name="connsiteX8" fmla="*/ 372312 w 434533"/>
                <a:gd name="connsiteY8" fmla="*/ 274078 h 1005851"/>
                <a:gd name="connsiteX9" fmla="*/ 408031 w 434533"/>
                <a:gd name="connsiteY9" fmla="*/ 405046 h 1005851"/>
                <a:gd name="connsiteX10" fmla="*/ 434224 w 434533"/>
                <a:gd name="connsiteY10" fmla="*/ 495534 h 1005851"/>
                <a:gd name="connsiteX11" fmla="*/ 417556 w 434533"/>
                <a:gd name="connsiteY11" fmla="*/ 590784 h 1005851"/>
                <a:gd name="connsiteX12" fmla="*/ 350880 w 434533"/>
                <a:gd name="connsiteY12" fmla="*/ 721752 h 1005851"/>
                <a:gd name="connsiteX13" fmla="*/ 272299 w 434533"/>
                <a:gd name="connsiteY13" fmla="*/ 852722 h 1005851"/>
                <a:gd name="connsiteX14" fmla="*/ 203243 w 434533"/>
                <a:gd name="connsiteY14" fmla="*/ 943209 h 1005851"/>
                <a:gd name="connsiteX15" fmla="*/ 150856 w 434533"/>
                <a:gd name="connsiteY15" fmla="*/ 1005121 h 1005851"/>
                <a:gd name="connsiteX16" fmla="*/ 122280 w 434533"/>
                <a:gd name="connsiteY16" fmla="*/ 974165 h 1005851"/>
                <a:gd name="connsiteX17" fmla="*/ 103231 w 434533"/>
                <a:gd name="connsiteY17" fmla="*/ 928921 h 1005851"/>
                <a:gd name="connsiteX18" fmla="*/ 57987 w 434533"/>
                <a:gd name="connsiteY18" fmla="*/ 805096 h 1005851"/>
                <a:gd name="connsiteX19" fmla="*/ 22268 w 434533"/>
                <a:gd name="connsiteY19" fmla="*/ 674128 h 1005851"/>
                <a:gd name="connsiteX20" fmla="*/ 837 w 434533"/>
                <a:gd name="connsiteY20" fmla="*/ 569353 h 1005851"/>
                <a:gd name="connsiteX21" fmla="*/ 50843 w 434533"/>
                <a:gd name="connsiteY21" fmla="*/ 528871 h 1005851"/>
                <a:gd name="connsiteX22" fmla="*/ 119899 w 434533"/>
                <a:gd name="connsiteY22" fmla="*/ 478865 h 1005851"/>
                <a:gd name="connsiteX0" fmla="*/ 119817 w 434451"/>
                <a:gd name="connsiteY0" fmla="*/ 478865 h 1005851"/>
                <a:gd name="connsiteX1" fmla="*/ 212686 w 434451"/>
                <a:gd name="connsiteY1" fmla="*/ 385996 h 1005851"/>
                <a:gd name="connsiteX2" fmla="*/ 265074 w 434451"/>
                <a:gd name="connsiteY2" fmla="*/ 269315 h 1005851"/>
                <a:gd name="connsiteX3" fmla="*/ 281742 w 434451"/>
                <a:gd name="connsiteY3" fmla="*/ 140728 h 1005851"/>
                <a:gd name="connsiteX4" fmla="*/ 281742 w 434451"/>
                <a:gd name="connsiteY4" fmla="*/ 50240 h 1005851"/>
                <a:gd name="connsiteX5" fmla="*/ 281742 w 434451"/>
                <a:gd name="connsiteY5" fmla="*/ 234 h 1005851"/>
                <a:gd name="connsiteX6" fmla="*/ 312699 w 434451"/>
                <a:gd name="connsiteY6" fmla="*/ 69290 h 1005851"/>
                <a:gd name="connsiteX7" fmla="*/ 341274 w 434451"/>
                <a:gd name="connsiteY7" fmla="*/ 169303 h 1005851"/>
                <a:gd name="connsiteX8" fmla="*/ 372230 w 434451"/>
                <a:gd name="connsiteY8" fmla="*/ 274078 h 1005851"/>
                <a:gd name="connsiteX9" fmla="*/ 407949 w 434451"/>
                <a:gd name="connsiteY9" fmla="*/ 405046 h 1005851"/>
                <a:gd name="connsiteX10" fmla="*/ 434142 w 434451"/>
                <a:gd name="connsiteY10" fmla="*/ 495534 h 1005851"/>
                <a:gd name="connsiteX11" fmla="*/ 417474 w 434451"/>
                <a:gd name="connsiteY11" fmla="*/ 590784 h 1005851"/>
                <a:gd name="connsiteX12" fmla="*/ 350798 w 434451"/>
                <a:gd name="connsiteY12" fmla="*/ 721752 h 1005851"/>
                <a:gd name="connsiteX13" fmla="*/ 272217 w 434451"/>
                <a:gd name="connsiteY13" fmla="*/ 852722 h 1005851"/>
                <a:gd name="connsiteX14" fmla="*/ 203161 w 434451"/>
                <a:gd name="connsiteY14" fmla="*/ 943209 h 1005851"/>
                <a:gd name="connsiteX15" fmla="*/ 150774 w 434451"/>
                <a:gd name="connsiteY15" fmla="*/ 1005121 h 1005851"/>
                <a:gd name="connsiteX16" fmla="*/ 122198 w 434451"/>
                <a:gd name="connsiteY16" fmla="*/ 974165 h 1005851"/>
                <a:gd name="connsiteX17" fmla="*/ 103149 w 434451"/>
                <a:gd name="connsiteY17" fmla="*/ 928921 h 1005851"/>
                <a:gd name="connsiteX18" fmla="*/ 43617 w 434451"/>
                <a:gd name="connsiteY18" fmla="*/ 812239 h 1005851"/>
                <a:gd name="connsiteX19" fmla="*/ 22186 w 434451"/>
                <a:gd name="connsiteY19" fmla="*/ 674128 h 1005851"/>
                <a:gd name="connsiteX20" fmla="*/ 755 w 434451"/>
                <a:gd name="connsiteY20" fmla="*/ 569353 h 1005851"/>
                <a:gd name="connsiteX21" fmla="*/ 50761 w 434451"/>
                <a:gd name="connsiteY21" fmla="*/ 528871 h 1005851"/>
                <a:gd name="connsiteX22" fmla="*/ 119817 w 434451"/>
                <a:gd name="connsiteY22" fmla="*/ 478865 h 1005851"/>
                <a:gd name="connsiteX0" fmla="*/ 120603 w 435237"/>
                <a:gd name="connsiteY0" fmla="*/ 478865 h 1005851"/>
                <a:gd name="connsiteX1" fmla="*/ 213472 w 435237"/>
                <a:gd name="connsiteY1" fmla="*/ 385996 h 1005851"/>
                <a:gd name="connsiteX2" fmla="*/ 265860 w 435237"/>
                <a:gd name="connsiteY2" fmla="*/ 269315 h 1005851"/>
                <a:gd name="connsiteX3" fmla="*/ 282528 w 435237"/>
                <a:gd name="connsiteY3" fmla="*/ 140728 h 1005851"/>
                <a:gd name="connsiteX4" fmla="*/ 282528 w 435237"/>
                <a:gd name="connsiteY4" fmla="*/ 50240 h 1005851"/>
                <a:gd name="connsiteX5" fmla="*/ 282528 w 435237"/>
                <a:gd name="connsiteY5" fmla="*/ 234 h 1005851"/>
                <a:gd name="connsiteX6" fmla="*/ 313485 w 435237"/>
                <a:gd name="connsiteY6" fmla="*/ 69290 h 1005851"/>
                <a:gd name="connsiteX7" fmla="*/ 342060 w 435237"/>
                <a:gd name="connsiteY7" fmla="*/ 169303 h 1005851"/>
                <a:gd name="connsiteX8" fmla="*/ 373016 w 435237"/>
                <a:gd name="connsiteY8" fmla="*/ 274078 h 1005851"/>
                <a:gd name="connsiteX9" fmla="*/ 408735 w 435237"/>
                <a:gd name="connsiteY9" fmla="*/ 405046 h 1005851"/>
                <a:gd name="connsiteX10" fmla="*/ 434928 w 435237"/>
                <a:gd name="connsiteY10" fmla="*/ 495534 h 1005851"/>
                <a:gd name="connsiteX11" fmla="*/ 418260 w 435237"/>
                <a:gd name="connsiteY11" fmla="*/ 590784 h 1005851"/>
                <a:gd name="connsiteX12" fmla="*/ 351584 w 435237"/>
                <a:gd name="connsiteY12" fmla="*/ 721752 h 1005851"/>
                <a:gd name="connsiteX13" fmla="*/ 273003 w 435237"/>
                <a:gd name="connsiteY13" fmla="*/ 852722 h 1005851"/>
                <a:gd name="connsiteX14" fmla="*/ 203947 w 435237"/>
                <a:gd name="connsiteY14" fmla="*/ 943209 h 1005851"/>
                <a:gd name="connsiteX15" fmla="*/ 151560 w 435237"/>
                <a:gd name="connsiteY15" fmla="*/ 1005121 h 1005851"/>
                <a:gd name="connsiteX16" fmla="*/ 122984 w 435237"/>
                <a:gd name="connsiteY16" fmla="*/ 974165 h 1005851"/>
                <a:gd name="connsiteX17" fmla="*/ 103935 w 435237"/>
                <a:gd name="connsiteY17" fmla="*/ 928921 h 1005851"/>
                <a:gd name="connsiteX18" fmla="*/ 44403 w 435237"/>
                <a:gd name="connsiteY18" fmla="*/ 812239 h 1005851"/>
                <a:gd name="connsiteX19" fmla="*/ 11066 w 435237"/>
                <a:gd name="connsiteY19" fmla="*/ 674128 h 1005851"/>
                <a:gd name="connsiteX20" fmla="*/ 1541 w 435237"/>
                <a:gd name="connsiteY20" fmla="*/ 569353 h 1005851"/>
                <a:gd name="connsiteX21" fmla="*/ 51547 w 435237"/>
                <a:gd name="connsiteY21" fmla="*/ 528871 h 1005851"/>
                <a:gd name="connsiteX22" fmla="*/ 120603 w 435237"/>
                <a:gd name="connsiteY22" fmla="*/ 478865 h 1005851"/>
                <a:gd name="connsiteX0" fmla="*/ 120603 w 435237"/>
                <a:gd name="connsiteY0" fmla="*/ 478865 h 1005872"/>
                <a:gd name="connsiteX1" fmla="*/ 213472 w 435237"/>
                <a:gd name="connsiteY1" fmla="*/ 385996 h 1005872"/>
                <a:gd name="connsiteX2" fmla="*/ 265860 w 435237"/>
                <a:gd name="connsiteY2" fmla="*/ 269315 h 1005872"/>
                <a:gd name="connsiteX3" fmla="*/ 282528 w 435237"/>
                <a:gd name="connsiteY3" fmla="*/ 140728 h 1005872"/>
                <a:gd name="connsiteX4" fmla="*/ 282528 w 435237"/>
                <a:gd name="connsiteY4" fmla="*/ 50240 h 1005872"/>
                <a:gd name="connsiteX5" fmla="*/ 282528 w 435237"/>
                <a:gd name="connsiteY5" fmla="*/ 234 h 1005872"/>
                <a:gd name="connsiteX6" fmla="*/ 313485 w 435237"/>
                <a:gd name="connsiteY6" fmla="*/ 69290 h 1005872"/>
                <a:gd name="connsiteX7" fmla="*/ 342060 w 435237"/>
                <a:gd name="connsiteY7" fmla="*/ 169303 h 1005872"/>
                <a:gd name="connsiteX8" fmla="*/ 373016 w 435237"/>
                <a:gd name="connsiteY8" fmla="*/ 274078 h 1005872"/>
                <a:gd name="connsiteX9" fmla="*/ 408735 w 435237"/>
                <a:gd name="connsiteY9" fmla="*/ 405046 h 1005872"/>
                <a:gd name="connsiteX10" fmla="*/ 434928 w 435237"/>
                <a:gd name="connsiteY10" fmla="*/ 495534 h 1005872"/>
                <a:gd name="connsiteX11" fmla="*/ 418260 w 435237"/>
                <a:gd name="connsiteY11" fmla="*/ 590784 h 1005872"/>
                <a:gd name="connsiteX12" fmla="*/ 351584 w 435237"/>
                <a:gd name="connsiteY12" fmla="*/ 721752 h 1005872"/>
                <a:gd name="connsiteX13" fmla="*/ 273003 w 435237"/>
                <a:gd name="connsiteY13" fmla="*/ 852722 h 1005872"/>
                <a:gd name="connsiteX14" fmla="*/ 203947 w 435237"/>
                <a:gd name="connsiteY14" fmla="*/ 943209 h 1005872"/>
                <a:gd name="connsiteX15" fmla="*/ 151560 w 435237"/>
                <a:gd name="connsiteY15" fmla="*/ 1005121 h 1005872"/>
                <a:gd name="connsiteX16" fmla="*/ 122984 w 435237"/>
                <a:gd name="connsiteY16" fmla="*/ 974165 h 1005872"/>
                <a:gd name="connsiteX17" fmla="*/ 87266 w 435237"/>
                <a:gd name="connsiteY17" fmla="*/ 924159 h 1005872"/>
                <a:gd name="connsiteX18" fmla="*/ 44403 w 435237"/>
                <a:gd name="connsiteY18" fmla="*/ 812239 h 1005872"/>
                <a:gd name="connsiteX19" fmla="*/ 11066 w 435237"/>
                <a:gd name="connsiteY19" fmla="*/ 674128 h 1005872"/>
                <a:gd name="connsiteX20" fmla="*/ 1541 w 435237"/>
                <a:gd name="connsiteY20" fmla="*/ 569353 h 1005872"/>
                <a:gd name="connsiteX21" fmla="*/ 51547 w 435237"/>
                <a:gd name="connsiteY21" fmla="*/ 528871 h 1005872"/>
                <a:gd name="connsiteX22" fmla="*/ 120603 w 435237"/>
                <a:gd name="connsiteY22" fmla="*/ 478865 h 1005872"/>
                <a:gd name="connsiteX0" fmla="*/ 120603 w 435237"/>
                <a:gd name="connsiteY0" fmla="*/ 478865 h 1005872"/>
                <a:gd name="connsiteX1" fmla="*/ 213472 w 435237"/>
                <a:gd name="connsiteY1" fmla="*/ 385996 h 1005872"/>
                <a:gd name="connsiteX2" fmla="*/ 265860 w 435237"/>
                <a:gd name="connsiteY2" fmla="*/ 269315 h 1005872"/>
                <a:gd name="connsiteX3" fmla="*/ 282528 w 435237"/>
                <a:gd name="connsiteY3" fmla="*/ 140728 h 1005872"/>
                <a:gd name="connsiteX4" fmla="*/ 282528 w 435237"/>
                <a:gd name="connsiteY4" fmla="*/ 50240 h 1005872"/>
                <a:gd name="connsiteX5" fmla="*/ 282528 w 435237"/>
                <a:gd name="connsiteY5" fmla="*/ 234 h 1005872"/>
                <a:gd name="connsiteX6" fmla="*/ 313485 w 435237"/>
                <a:gd name="connsiteY6" fmla="*/ 69290 h 1005872"/>
                <a:gd name="connsiteX7" fmla="*/ 342060 w 435237"/>
                <a:gd name="connsiteY7" fmla="*/ 169303 h 1005872"/>
                <a:gd name="connsiteX8" fmla="*/ 373016 w 435237"/>
                <a:gd name="connsiteY8" fmla="*/ 274078 h 1005872"/>
                <a:gd name="connsiteX9" fmla="*/ 408735 w 435237"/>
                <a:gd name="connsiteY9" fmla="*/ 405046 h 1005872"/>
                <a:gd name="connsiteX10" fmla="*/ 434928 w 435237"/>
                <a:gd name="connsiteY10" fmla="*/ 495534 h 1005872"/>
                <a:gd name="connsiteX11" fmla="*/ 418260 w 435237"/>
                <a:gd name="connsiteY11" fmla="*/ 590784 h 1005872"/>
                <a:gd name="connsiteX12" fmla="*/ 351584 w 435237"/>
                <a:gd name="connsiteY12" fmla="*/ 721752 h 1005872"/>
                <a:gd name="connsiteX13" fmla="*/ 273003 w 435237"/>
                <a:gd name="connsiteY13" fmla="*/ 852722 h 1005872"/>
                <a:gd name="connsiteX14" fmla="*/ 203947 w 435237"/>
                <a:gd name="connsiteY14" fmla="*/ 943209 h 1005872"/>
                <a:gd name="connsiteX15" fmla="*/ 151560 w 435237"/>
                <a:gd name="connsiteY15" fmla="*/ 1005121 h 1005872"/>
                <a:gd name="connsiteX16" fmla="*/ 115841 w 435237"/>
                <a:gd name="connsiteY16" fmla="*/ 974165 h 1005872"/>
                <a:gd name="connsiteX17" fmla="*/ 87266 w 435237"/>
                <a:gd name="connsiteY17" fmla="*/ 924159 h 1005872"/>
                <a:gd name="connsiteX18" fmla="*/ 44403 w 435237"/>
                <a:gd name="connsiteY18" fmla="*/ 812239 h 1005872"/>
                <a:gd name="connsiteX19" fmla="*/ 11066 w 435237"/>
                <a:gd name="connsiteY19" fmla="*/ 674128 h 1005872"/>
                <a:gd name="connsiteX20" fmla="*/ 1541 w 435237"/>
                <a:gd name="connsiteY20" fmla="*/ 569353 h 1005872"/>
                <a:gd name="connsiteX21" fmla="*/ 51547 w 435237"/>
                <a:gd name="connsiteY21" fmla="*/ 528871 h 1005872"/>
                <a:gd name="connsiteX22" fmla="*/ 120603 w 435237"/>
                <a:gd name="connsiteY22" fmla="*/ 478865 h 1005872"/>
                <a:gd name="connsiteX0" fmla="*/ 120603 w 434955"/>
                <a:gd name="connsiteY0" fmla="*/ 478865 h 1005872"/>
                <a:gd name="connsiteX1" fmla="*/ 213472 w 434955"/>
                <a:gd name="connsiteY1" fmla="*/ 385996 h 1005872"/>
                <a:gd name="connsiteX2" fmla="*/ 265860 w 434955"/>
                <a:gd name="connsiteY2" fmla="*/ 269315 h 1005872"/>
                <a:gd name="connsiteX3" fmla="*/ 282528 w 434955"/>
                <a:gd name="connsiteY3" fmla="*/ 140728 h 1005872"/>
                <a:gd name="connsiteX4" fmla="*/ 282528 w 434955"/>
                <a:gd name="connsiteY4" fmla="*/ 50240 h 1005872"/>
                <a:gd name="connsiteX5" fmla="*/ 282528 w 434955"/>
                <a:gd name="connsiteY5" fmla="*/ 234 h 1005872"/>
                <a:gd name="connsiteX6" fmla="*/ 313485 w 434955"/>
                <a:gd name="connsiteY6" fmla="*/ 69290 h 1005872"/>
                <a:gd name="connsiteX7" fmla="*/ 342060 w 434955"/>
                <a:gd name="connsiteY7" fmla="*/ 169303 h 1005872"/>
                <a:gd name="connsiteX8" fmla="*/ 373016 w 434955"/>
                <a:gd name="connsiteY8" fmla="*/ 274078 h 1005872"/>
                <a:gd name="connsiteX9" fmla="*/ 408735 w 434955"/>
                <a:gd name="connsiteY9" fmla="*/ 405046 h 1005872"/>
                <a:gd name="connsiteX10" fmla="*/ 434928 w 434955"/>
                <a:gd name="connsiteY10" fmla="*/ 495534 h 1005872"/>
                <a:gd name="connsiteX11" fmla="*/ 403973 w 434955"/>
                <a:gd name="connsiteY11" fmla="*/ 586021 h 1005872"/>
                <a:gd name="connsiteX12" fmla="*/ 351584 w 434955"/>
                <a:gd name="connsiteY12" fmla="*/ 721752 h 1005872"/>
                <a:gd name="connsiteX13" fmla="*/ 273003 w 434955"/>
                <a:gd name="connsiteY13" fmla="*/ 852722 h 1005872"/>
                <a:gd name="connsiteX14" fmla="*/ 203947 w 434955"/>
                <a:gd name="connsiteY14" fmla="*/ 943209 h 1005872"/>
                <a:gd name="connsiteX15" fmla="*/ 151560 w 434955"/>
                <a:gd name="connsiteY15" fmla="*/ 1005121 h 1005872"/>
                <a:gd name="connsiteX16" fmla="*/ 115841 w 434955"/>
                <a:gd name="connsiteY16" fmla="*/ 974165 h 1005872"/>
                <a:gd name="connsiteX17" fmla="*/ 87266 w 434955"/>
                <a:gd name="connsiteY17" fmla="*/ 924159 h 1005872"/>
                <a:gd name="connsiteX18" fmla="*/ 44403 w 434955"/>
                <a:gd name="connsiteY18" fmla="*/ 812239 h 1005872"/>
                <a:gd name="connsiteX19" fmla="*/ 11066 w 434955"/>
                <a:gd name="connsiteY19" fmla="*/ 674128 h 1005872"/>
                <a:gd name="connsiteX20" fmla="*/ 1541 w 434955"/>
                <a:gd name="connsiteY20" fmla="*/ 569353 h 1005872"/>
                <a:gd name="connsiteX21" fmla="*/ 51547 w 434955"/>
                <a:gd name="connsiteY21" fmla="*/ 528871 h 1005872"/>
                <a:gd name="connsiteX22" fmla="*/ 120603 w 434955"/>
                <a:gd name="connsiteY22" fmla="*/ 478865 h 1005872"/>
                <a:gd name="connsiteX0" fmla="*/ 120603 w 425453"/>
                <a:gd name="connsiteY0" fmla="*/ 478865 h 1005872"/>
                <a:gd name="connsiteX1" fmla="*/ 213472 w 425453"/>
                <a:gd name="connsiteY1" fmla="*/ 385996 h 1005872"/>
                <a:gd name="connsiteX2" fmla="*/ 265860 w 425453"/>
                <a:gd name="connsiteY2" fmla="*/ 269315 h 1005872"/>
                <a:gd name="connsiteX3" fmla="*/ 282528 w 425453"/>
                <a:gd name="connsiteY3" fmla="*/ 140728 h 1005872"/>
                <a:gd name="connsiteX4" fmla="*/ 282528 w 425453"/>
                <a:gd name="connsiteY4" fmla="*/ 50240 h 1005872"/>
                <a:gd name="connsiteX5" fmla="*/ 282528 w 425453"/>
                <a:gd name="connsiteY5" fmla="*/ 234 h 1005872"/>
                <a:gd name="connsiteX6" fmla="*/ 313485 w 425453"/>
                <a:gd name="connsiteY6" fmla="*/ 69290 h 1005872"/>
                <a:gd name="connsiteX7" fmla="*/ 342060 w 425453"/>
                <a:gd name="connsiteY7" fmla="*/ 169303 h 1005872"/>
                <a:gd name="connsiteX8" fmla="*/ 373016 w 425453"/>
                <a:gd name="connsiteY8" fmla="*/ 274078 h 1005872"/>
                <a:gd name="connsiteX9" fmla="*/ 408735 w 425453"/>
                <a:gd name="connsiteY9" fmla="*/ 405046 h 1005872"/>
                <a:gd name="connsiteX10" fmla="*/ 425403 w 425453"/>
                <a:gd name="connsiteY10" fmla="*/ 490771 h 1005872"/>
                <a:gd name="connsiteX11" fmla="*/ 403973 w 425453"/>
                <a:gd name="connsiteY11" fmla="*/ 586021 h 1005872"/>
                <a:gd name="connsiteX12" fmla="*/ 351584 w 425453"/>
                <a:gd name="connsiteY12" fmla="*/ 721752 h 1005872"/>
                <a:gd name="connsiteX13" fmla="*/ 273003 w 425453"/>
                <a:gd name="connsiteY13" fmla="*/ 852722 h 1005872"/>
                <a:gd name="connsiteX14" fmla="*/ 203947 w 425453"/>
                <a:gd name="connsiteY14" fmla="*/ 943209 h 1005872"/>
                <a:gd name="connsiteX15" fmla="*/ 151560 w 425453"/>
                <a:gd name="connsiteY15" fmla="*/ 1005121 h 1005872"/>
                <a:gd name="connsiteX16" fmla="*/ 115841 w 425453"/>
                <a:gd name="connsiteY16" fmla="*/ 974165 h 1005872"/>
                <a:gd name="connsiteX17" fmla="*/ 87266 w 425453"/>
                <a:gd name="connsiteY17" fmla="*/ 924159 h 1005872"/>
                <a:gd name="connsiteX18" fmla="*/ 44403 w 425453"/>
                <a:gd name="connsiteY18" fmla="*/ 812239 h 1005872"/>
                <a:gd name="connsiteX19" fmla="*/ 11066 w 425453"/>
                <a:gd name="connsiteY19" fmla="*/ 674128 h 1005872"/>
                <a:gd name="connsiteX20" fmla="*/ 1541 w 425453"/>
                <a:gd name="connsiteY20" fmla="*/ 569353 h 1005872"/>
                <a:gd name="connsiteX21" fmla="*/ 51547 w 425453"/>
                <a:gd name="connsiteY21" fmla="*/ 528871 h 1005872"/>
                <a:gd name="connsiteX22" fmla="*/ 120603 w 425453"/>
                <a:gd name="connsiteY22" fmla="*/ 478865 h 1005872"/>
                <a:gd name="connsiteX0" fmla="*/ 120603 w 425453"/>
                <a:gd name="connsiteY0" fmla="*/ 478865 h 1005872"/>
                <a:gd name="connsiteX1" fmla="*/ 213472 w 425453"/>
                <a:gd name="connsiteY1" fmla="*/ 385996 h 1005872"/>
                <a:gd name="connsiteX2" fmla="*/ 265860 w 425453"/>
                <a:gd name="connsiteY2" fmla="*/ 269315 h 1005872"/>
                <a:gd name="connsiteX3" fmla="*/ 282528 w 425453"/>
                <a:gd name="connsiteY3" fmla="*/ 140728 h 1005872"/>
                <a:gd name="connsiteX4" fmla="*/ 282528 w 425453"/>
                <a:gd name="connsiteY4" fmla="*/ 50240 h 1005872"/>
                <a:gd name="connsiteX5" fmla="*/ 282528 w 425453"/>
                <a:gd name="connsiteY5" fmla="*/ 234 h 1005872"/>
                <a:gd name="connsiteX6" fmla="*/ 313485 w 425453"/>
                <a:gd name="connsiteY6" fmla="*/ 69290 h 1005872"/>
                <a:gd name="connsiteX7" fmla="*/ 342060 w 425453"/>
                <a:gd name="connsiteY7" fmla="*/ 169303 h 1005872"/>
                <a:gd name="connsiteX8" fmla="*/ 373016 w 425453"/>
                <a:gd name="connsiteY8" fmla="*/ 274078 h 1005872"/>
                <a:gd name="connsiteX9" fmla="*/ 408735 w 425453"/>
                <a:gd name="connsiteY9" fmla="*/ 405046 h 1005872"/>
                <a:gd name="connsiteX10" fmla="*/ 425403 w 425453"/>
                <a:gd name="connsiteY10" fmla="*/ 490771 h 1005872"/>
                <a:gd name="connsiteX11" fmla="*/ 403973 w 425453"/>
                <a:gd name="connsiteY11" fmla="*/ 586021 h 1005872"/>
                <a:gd name="connsiteX12" fmla="*/ 346821 w 425453"/>
                <a:gd name="connsiteY12" fmla="*/ 721752 h 1005872"/>
                <a:gd name="connsiteX13" fmla="*/ 273003 w 425453"/>
                <a:gd name="connsiteY13" fmla="*/ 852722 h 1005872"/>
                <a:gd name="connsiteX14" fmla="*/ 203947 w 425453"/>
                <a:gd name="connsiteY14" fmla="*/ 943209 h 1005872"/>
                <a:gd name="connsiteX15" fmla="*/ 151560 w 425453"/>
                <a:gd name="connsiteY15" fmla="*/ 1005121 h 1005872"/>
                <a:gd name="connsiteX16" fmla="*/ 115841 w 425453"/>
                <a:gd name="connsiteY16" fmla="*/ 974165 h 1005872"/>
                <a:gd name="connsiteX17" fmla="*/ 87266 w 425453"/>
                <a:gd name="connsiteY17" fmla="*/ 924159 h 1005872"/>
                <a:gd name="connsiteX18" fmla="*/ 44403 w 425453"/>
                <a:gd name="connsiteY18" fmla="*/ 812239 h 1005872"/>
                <a:gd name="connsiteX19" fmla="*/ 11066 w 425453"/>
                <a:gd name="connsiteY19" fmla="*/ 674128 h 1005872"/>
                <a:gd name="connsiteX20" fmla="*/ 1541 w 425453"/>
                <a:gd name="connsiteY20" fmla="*/ 569353 h 1005872"/>
                <a:gd name="connsiteX21" fmla="*/ 51547 w 425453"/>
                <a:gd name="connsiteY21" fmla="*/ 528871 h 1005872"/>
                <a:gd name="connsiteX22" fmla="*/ 120603 w 425453"/>
                <a:gd name="connsiteY22" fmla="*/ 478865 h 1005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25453" h="1005872">
                  <a:moveTo>
                    <a:pt x="120603" y="478865"/>
                  </a:moveTo>
                  <a:cubicBezTo>
                    <a:pt x="147590" y="455053"/>
                    <a:pt x="189263" y="420921"/>
                    <a:pt x="213472" y="385996"/>
                  </a:cubicBezTo>
                  <a:cubicBezTo>
                    <a:pt x="237681" y="351071"/>
                    <a:pt x="254351" y="310193"/>
                    <a:pt x="265860" y="269315"/>
                  </a:cubicBezTo>
                  <a:cubicBezTo>
                    <a:pt x="277369" y="228437"/>
                    <a:pt x="279750" y="177241"/>
                    <a:pt x="282528" y="140728"/>
                  </a:cubicBezTo>
                  <a:cubicBezTo>
                    <a:pt x="285306" y="104216"/>
                    <a:pt x="282528" y="73656"/>
                    <a:pt x="282528" y="50240"/>
                  </a:cubicBezTo>
                  <a:cubicBezTo>
                    <a:pt x="282528" y="26824"/>
                    <a:pt x="277369" y="-2941"/>
                    <a:pt x="282528" y="234"/>
                  </a:cubicBezTo>
                  <a:cubicBezTo>
                    <a:pt x="287688" y="3409"/>
                    <a:pt x="303563" y="41112"/>
                    <a:pt x="313485" y="69290"/>
                  </a:cubicBezTo>
                  <a:cubicBezTo>
                    <a:pt x="323407" y="97468"/>
                    <a:pt x="332138" y="135172"/>
                    <a:pt x="342060" y="169303"/>
                  </a:cubicBezTo>
                  <a:cubicBezTo>
                    <a:pt x="351982" y="203434"/>
                    <a:pt x="361904" y="234787"/>
                    <a:pt x="373016" y="274078"/>
                  </a:cubicBezTo>
                  <a:cubicBezTo>
                    <a:pt x="384129" y="313368"/>
                    <a:pt x="400004" y="368931"/>
                    <a:pt x="408735" y="405046"/>
                  </a:cubicBezTo>
                  <a:cubicBezTo>
                    <a:pt x="417466" y="441162"/>
                    <a:pt x="426197" y="460609"/>
                    <a:pt x="425403" y="490771"/>
                  </a:cubicBezTo>
                  <a:cubicBezTo>
                    <a:pt x="424609" y="520933"/>
                    <a:pt x="417070" y="547524"/>
                    <a:pt x="403973" y="586021"/>
                  </a:cubicBezTo>
                  <a:cubicBezTo>
                    <a:pt x="390876" y="624518"/>
                    <a:pt x="368649" y="677302"/>
                    <a:pt x="346821" y="721752"/>
                  </a:cubicBezTo>
                  <a:cubicBezTo>
                    <a:pt x="324993" y="766202"/>
                    <a:pt x="296815" y="815813"/>
                    <a:pt x="273003" y="852722"/>
                  </a:cubicBezTo>
                  <a:cubicBezTo>
                    <a:pt x="249191" y="889632"/>
                    <a:pt x="224187" y="917809"/>
                    <a:pt x="203947" y="943209"/>
                  </a:cubicBezTo>
                  <a:cubicBezTo>
                    <a:pt x="183707" y="968609"/>
                    <a:pt x="166244" y="999962"/>
                    <a:pt x="151560" y="1005121"/>
                  </a:cubicBezTo>
                  <a:cubicBezTo>
                    <a:pt x="136876" y="1010280"/>
                    <a:pt x="126557" y="987659"/>
                    <a:pt x="115841" y="974165"/>
                  </a:cubicBezTo>
                  <a:cubicBezTo>
                    <a:pt x="105125" y="960671"/>
                    <a:pt x="99172" y="951147"/>
                    <a:pt x="87266" y="924159"/>
                  </a:cubicBezTo>
                  <a:cubicBezTo>
                    <a:pt x="75360" y="897171"/>
                    <a:pt x="57103" y="853911"/>
                    <a:pt x="44403" y="812239"/>
                  </a:cubicBezTo>
                  <a:cubicBezTo>
                    <a:pt x="31703" y="770567"/>
                    <a:pt x="18210" y="714609"/>
                    <a:pt x="11066" y="674128"/>
                  </a:cubicBezTo>
                  <a:cubicBezTo>
                    <a:pt x="3922" y="633647"/>
                    <a:pt x="-3221" y="591975"/>
                    <a:pt x="1541" y="569353"/>
                  </a:cubicBezTo>
                  <a:cubicBezTo>
                    <a:pt x="6303" y="546731"/>
                    <a:pt x="31703" y="543952"/>
                    <a:pt x="51547" y="528871"/>
                  </a:cubicBezTo>
                  <a:cubicBezTo>
                    <a:pt x="71391" y="513790"/>
                    <a:pt x="93616" y="502677"/>
                    <a:pt x="120603" y="478865"/>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任意多边形 22"/>
            <p:cNvSpPr/>
            <p:nvPr/>
          </p:nvSpPr>
          <p:spPr>
            <a:xfrm>
              <a:off x="5730492" y="4370319"/>
              <a:ext cx="558669" cy="516742"/>
            </a:xfrm>
            <a:custGeom>
              <a:avLst/>
              <a:gdLst>
                <a:gd name="connsiteX0" fmla="*/ 242900 w 558669"/>
                <a:gd name="connsiteY0" fmla="*/ 0 h 516742"/>
                <a:gd name="connsiteX1" fmla="*/ 272639 w 558669"/>
                <a:gd name="connsiteY1" fmla="*/ 25469 h 516742"/>
                <a:gd name="connsiteX2" fmla="*/ 322646 w 558669"/>
                <a:gd name="connsiteY2" fmla="*/ 101669 h 516742"/>
                <a:gd name="connsiteX3" fmla="*/ 386939 w 558669"/>
                <a:gd name="connsiteY3" fmla="*/ 194537 h 516742"/>
                <a:gd name="connsiteX4" fmla="*/ 453614 w 558669"/>
                <a:gd name="connsiteY4" fmla="*/ 273119 h 516742"/>
                <a:gd name="connsiteX5" fmla="*/ 503620 w 558669"/>
                <a:gd name="connsiteY5" fmla="*/ 320744 h 516742"/>
                <a:gd name="connsiteX6" fmla="*/ 558389 w 558669"/>
                <a:gd name="connsiteY6" fmla="*/ 361225 h 516742"/>
                <a:gd name="connsiteX7" fmla="*/ 520290 w 558669"/>
                <a:gd name="connsiteY7" fmla="*/ 363606 h 516742"/>
                <a:gd name="connsiteX8" fmla="*/ 422658 w 558669"/>
                <a:gd name="connsiteY8" fmla="*/ 377894 h 516742"/>
                <a:gd name="connsiteX9" fmla="*/ 308358 w 558669"/>
                <a:gd name="connsiteY9" fmla="*/ 399325 h 516742"/>
                <a:gd name="connsiteX10" fmla="*/ 172627 w 558669"/>
                <a:gd name="connsiteY10" fmla="*/ 435044 h 516742"/>
                <a:gd name="connsiteX11" fmla="*/ 101189 w 558669"/>
                <a:gd name="connsiteY11" fmla="*/ 463619 h 516742"/>
                <a:gd name="connsiteX12" fmla="*/ 51183 w 558669"/>
                <a:gd name="connsiteY12" fmla="*/ 487432 h 516742"/>
                <a:gd name="connsiteX13" fmla="*/ 6312 w 558669"/>
                <a:gd name="connsiteY13" fmla="*/ 515001 h 516742"/>
                <a:gd name="connsiteX14" fmla="*/ 0 w 558669"/>
                <a:gd name="connsiteY14" fmla="*/ 516742 h 516742"/>
                <a:gd name="connsiteX15" fmla="*/ 24988 w 558669"/>
                <a:gd name="connsiteY15" fmla="*/ 482679 h 516742"/>
                <a:gd name="connsiteX16" fmla="*/ 94044 w 558669"/>
                <a:gd name="connsiteY16" fmla="*/ 392192 h 516742"/>
                <a:gd name="connsiteX17" fmla="*/ 167862 w 558669"/>
                <a:gd name="connsiteY17" fmla="*/ 261222 h 516742"/>
                <a:gd name="connsiteX18" fmla="*/ 225014 w 558669"/>
                <a:gd name="connsiteY18" fmla="*/ 125491 h 516742"/>
                <a:gd name="connsiteX19" fmla="*/ 246444 w 558669"/>
                <a:gd name="connsiteY19" fmla="*/ 30241 h 516742"/>
                <a:gd name="connsiteX20" fmla="*/ 242900 w 558669"/>
                <a:gd name="connsiteY20" fmla="*/ 0 h 516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58669" h="516742">
                  <a:moveTo>
                    <a:pt x="242900" y="0"/>
                  </a:moveTo>
                  <a:lnTo>
                    <a:pt x="272639" y="25469"/>
                  </a:lnTo>
                  <a:cubicBezTo>
                    <a:pt x="291292" y="45313"/>
                    <a:pt x="303596" y="73491"/>
                    <a:pt x="322646" y="101669"/>
                  </a:cubicBezTo>
                  <a:cubicBezTo>
                    <a:pt x="341696" y="129847"/>
                    <a:pt x="365111" y="165962"/>
                    <a:pt x="386939" y="194537"/>
                  </a:cubicBezTo>
                  <a:cubicBezTo>
                    <a:pt x="408767" y="223112"/>
                    <a:pt x="434167" y="252085"/>
                    <a:pt x="453614" y="273119"/>
                  </a:cubicBezTo>
                  <a:cubicBezTo>
                    <a:pt x="473061" y="294154"/>
                    <a:pt x="486158" y="306060"/>
                    <a:pt x="503620" y="320744"/>
                  </a:cubicBezTo>
                  <a:cubicBezTo>
                    <a:pt x="521083" y="335428"/>
                    <a:pt x="555611" y="354081"/>
                    <a:pt x="558389" y="361225"/>
                  </a:cubicBezTo>
                  <a:cubicBezTo>
                    <a:pt x="561167" y="368369"/>
                    <a:pt x="542912" y="360828"/>
                    <a:pt x="520290" y="363606"/>
                  </a:cubicBezTo>
                  <a:cubicBezTo>
                    <a:pt x="497668" y="366384"/>
                    <a:pt x="457980" y="371941"/>
                    <a:pt x="422658" y="377894"/>
                  </a:cubicBezTo>
                  <a:cubicBezTo>
                    <a:pt x="387336" y="383847"/>
                    <a:pt x="350030" y="389800"/>
                    <a:pt x="308358" y="399325"/>
                  </a:cubicBezTo>
                  <a:cubicBezTo>
                    <a:pt x="266686" y="408850"/>
                    <a:pt x="207155" y="424328"/>
                    <a:pt x="172627" y="435044"/>
                  </a:cubicBezTo>
                  <a:cubicBezTo>
                    <a:pt x="138099" y="445760"/>
                    <a:pt x="121430" y="454888"/>
                    <a:pt x="101189" y="463619"/>
                  </a:cubicBezTo>
                  <a:cubicBezTo>
                    <a:pt x="80948" y="472350"/>
                    <a:pt x="69042" y="478304"/>
                    <a:pt x="51183" y="487432"/>
                  </a:cubicBezTo>
                  <a:cubicBezTo>
                    <a:pt x="37789" y="494278"/>
                    <a:pt x="20153" y="508491"/>
                    <a:pt x="6312" y="515001"/>
                  </a:cubicBezTo>
                  <a:lnTo>
                    <a:pt x="0" y="516742"/>
                  </a:lnTo>
                  <a:lnTo>
                    <a:pt x="24988" y="482679"/>
                  </a:lnTo>
                  <a:cubicBezTo>
                    <a:pt x="45228" y="457279"/>
                    <a:pt x="70232" y="429102"/>
                    <a:pt x="94044" y="392192"/>
                  </a:cubicBezTo>
                  <a:cubicBezTo>
                    <a:pt x="117856" y="355283"/>
                    <a:pt x="146034" y="305672"/>
                    <a:pt x="167862" y="261222"/>
                  </a:cubicBezTo>
                  <a:cubicBezTo>
                    <a:pt x="189690" y="216772"/>
                    <a:pt x="211917" y="163988"/>
                    <a:pt x="225014" y="125491"/>
                  </a:cubicBezTo>
                  <a:cubicBezTo>
                    <a:pt x="238111" y="86994"/>
                    <a:pt x="245650" y="60403"/>
                    <a:pt x="246444" y="30241"/>
                  </a:cubicBezTo>
                  <a:lnTo>
                    <a:pt x="242900" y="0"/>
                  </a:ln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任意多边形 23"/>
            <p:cNvSpPr/>
            <p:nvPr/>
          </p:nvSpPr>
          <p:spPr>
            <a:xfrm>
              <a:off x="4987880" y="2583433"/>
              <a:ext cx="465627" cy="1034568"/>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65627" h="1034568">
                  <a:moveTo>
                    <a:pt x="96087" y="481218"/>
                  </a:moveTo>
                  <a:cubicBezTo>
                    <a:pt x="116724" y="449865"/>
                    <a:pt x="144108" y="401445"/>
                    <a:pt x="162761" y="366917"/>
                  </a:cubicBezTo>
                  <a:cubicBezTo>
                    <a:pt x="181414" y="332389"/>
                    <a:pt x="196100" y="306988"/>
                    <a:pt x="208006" y="274048"/>
                  </a:cubicBezTo>
                  <a:cubicBezTo>
                    <a:pt x="219912" y="241108"/>
                    <a:pt x="229437" y="201818"/>
                    <a:pt x="234199" y="169274"/>
                  </a:cubicBezTo>
                  <a:cubicBezTo>
                    <a:pt x="238961" y="136730"/>
                    <a:pt x="237772" y="106964"/>
                    <a:pt x="236581" y="78786"/>
                  </a:cubicBezTo>
                  <a:cubicBezTo>
                    <a:pt x="235390" y="50608"/>
                    <a:pt x="217133" y="-3764"/>
                    <a:pt x="227055" y="205"/>
                  </a:cubicBezTo>
                  <a:cubicBezTo>
                    <a:pt x="236977" y="4174"/>
                    <a:pt x="275474" y="70848"/>
                    <a:pt x="296112" y="102598"/>
                  </a:cubicBezTo>
                  <a:cubicBezTo>
                    <a:pt x="316750" y="134348"/>
                    <a:pt x="333815" y="161733"/>
                    <a:pt x="350881" y="190705"/>
                  </a:cubicBezTo>
                  <a:cubicBezTo>
                    <a:pt x="367947" y="219677"/>
                    <a:pt x="383822" y="249839"/>
                    <a:pt x="398506" y="276430"/>
                  </a:cubicBezTo>
                  <a:cubicBezTo>
                    <a:pt x="413190" y="303021"/>
                    <a:pt x="427875" y="323262"/>
                    <a:pt x="438987" y="350249"/>
                  </a:cubicBezTo>
                  <a:cubicBezTo>
                    <a:pt x="450099" y="377237"/>
                    <a:pt x="468752" y="393508"/>
                    <a:pt x="465180" y="438355"/>
                  </a:cubicBezTo>
                  <a:cubicBezTo>
                    <a:pt x="461608" y="483202"/>
                    <a:pt x="436606" y="567340"/>
                    <a:pt x="417556" y="619330"/>
                  </a:cubicBezTo>
                  <a:cubicBezTo>
                    <a:pt x="398506" y="671320"/>
                    <a:pt x="375090" y="706642"/>
                    <a:pt x="350880" y="750298"/>
                  </a:cubicBezTo>
                  <a:cubicBezTo>
                    <a:pt x="326670" y="793954"/>
                    <a:pt x="296905" y="844359"/>
                    <a:pt x="272299" y="881268"/>
                  </a:cubicBezTo>
                  <a:cubicBezTo>
                    <a:pt x="247693" y="918177"/>
                    <a:pt x="223483" y="946355"/>
                    <a:pt x="203243" y="971755"/>
                  </a:cubicBezTo>
                  <a:cubicBezTo>
                    <a:pt x="183003" y="997155"/>
                    <a:pt x="164350" y="1028111"/>
                    <a:pt x="150856" y="1033667"/>
                  </a:cubicBezTo>
                  <a:cubicBezTo>
                    <a:pt x="137362" y="1039223"/>
                    <a:pt x="130217" y="1017792"/>
                    <a:pt x="122280" y="1005092"/>
                  </a:cubicBezTo>
                  <a:cubicBezTo>
                    <a:pt x="114343" y="992392"/>
                    <a:pt x="113946" y="986042"/>
                    <a:pt x="103231" y="957467"/>
                  </a:cubicBezTo>
                  <a:cubicBezTo>
                    <a:pt x="92516" y="928892"/>
                    <a:pt x="71481" y="876107"/>
                    <a:pt x="57987" y="833642"/>
                  </a:cubicBezTo>
                  <a:cubicBezTo>
                    <a:pt x="44493" y="791177"/>
                    <a:pt x="31793" y="741964"/>
                    <a:pt x="22268" y="702674"/>
                  </a:cubicBezTo>
                  <a:cubicBezTo>
                    <a:pt x="12743" y="663384"/>
                    <a:pt x="-3925" y="620521"/>
                    <a:pt x="837" y="597899"/>
                  </a:cubicBezTo>
                  <a:cubicBezTo>
                    <a:pt x="5599" y="575277"/>
                    <a:pt x="23062" y="574482"/>
                    <a:pt x="38937" y="555035"/>
                  </a:cubicBezTo>
                  <a:cubicBezTo>
                    <a:pt x="54812" y="535588"/>
                    <a:pt x="75450" y="512571"/>
                    <a:pt x="96087" y="481218"/>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任意多边形 24"/>
            <p:cNvSpPr/>
            <p:nvPr/>
          </p:nvSpPr>
          <p:spPr>
            <a:xfrm>
              <a:off x="4664428" y="1960800"/>
              <a:ext cx="449197" cy="1020068"/>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54092"/>
                <a:gd name="connsiteY0" fmla="*/ 481218 h 1034568"/>
                <a:gd name="connsiteX1" fmla="*/ 162761 w 454092"/>
                <a:gd name="connsiteY1" fmla="*/ 366917 h 1034568"/>
                <a:gd name="connsiteX2" fmla="*/ 208006 w 454092"/>
                <a:gd name="connsiteY2" fmla="*/ 274048 h 1034568"/>
                <a:gd name="connsiteX3" fmla="*/ 234199 w 454092"/>
                <a:gd name="connsiteY3" fmla="*/ 169274 h 1034568"/>
                <a:gd name="connsiteX4" fmla="*/ 236581 w 454092"/>
                <a:gd name="connsiteY4" fmla="*/ 78786 h 1034568"/>
                <a:gd name="connsiteX5" fmla="*/ 227055 w 454092"/>
                <a:gd name="connsiteY5" fmla="*/ 205 h 1034568"/>
                <a:gd name="connsiteX6" fmla="*/ 296112 w 454092"/>
                <a:gd name="connsiteY6" fmla="*/ 102598 h 1034568"/>
                <a:gd name="connsiteX7" fmla="*/ 350881 w 454092"/>
                <a:gd name="connsiteY7" fmla="*/ 190705 h 1034568"/>
                <a:gd name="connsiteX8" fmla="*/ 398506 w 454092"/>
                <a:gd name="connsiteY8" fmla="*/ 276430 h 1034568"/>
                <a:gd name="connsiteX9" fmla="*/ 438987 w 454092"/>
                <a:gd name="connsiteY9" fmla="*/ 350249 h 1034568"/>
                <a:gd name="connsiteX10" fmla="*/ 453274 w 454092"/>
                <a:gd name="connsiteY10" fmla="*/ 431212 h 1034568"/>
                <a:gd name="connsiteX11" fmla="*/ 417556 w 454092"/>
                <a:gd name="connsiteY11" fmla="*/ 619330 h 1034568"/>
                <a:gd name="connsiteX12" fmla="*/ 350880 w 454092"/>
                <a:gd name="connsiteY12" fmla="*/ 750298 h 1034568"/>
                <a:gd name="connsiteX13" fmla="*/ 272299 w 454092"/>
                <a:gd name="connsiteY13" fmla="*/ 881268 h 1034568"/>
                <a:gd name="connsiteX14" fmla="*/ 203243 w 454092"/>
                <a:gd name="connsiteY14" fmla="*/ 971755 h 1034568"/>
                <a:gd name="connsiteX15" fmla="*/ 150856 w 454092"/>
                <a:gd name="connsiteY15" fmla="*/ 1033667 h 1034568"/>
                <a:gd name="connsiteX16" fmla="*/ 122280 w 454092"/>
                <a:gd name="connsiteY16" fmla="*/ 1005092 h 1034568"/>
                <a:gd name="connsiteX17" fmla="*/ 103231 w 454092"/>
                <a:gd name="connsiteY17" fmla="*/ 957467 h 1034568"/>
                <a:gd name="connsiteX18" fmla="*/ 57987 w 454092"/>
                <a:gd name="connsiteY18" fmla="*/ 833642 h 1034568"/>
                <a:gd name="connsiteX19" fmla="*/ 22268 w 454092"/>
                <a:gd name="connsiteY19" fmla="*/ 702674 h 1034568"/>
                <a:gd name="connsiteX20" fmla="*/ 837 w 454092"/>
                <a:gd name="connsiteY20" fmla="*/ 597899 h 1034568"/>
                <a:gd name="connsiteX21" fmla="*/ 38937 w 454092"/>
                <a:gd name="connsiteY21" fmla="*/ 555035 h 1034568"/>
                <a:gd name="connsiteX22" fmla="*/ 96087 w 454092"/>
                <a:gd name="connsiteY22" fmla="*/ 481218 h 1034568"/>
                <a:gd name="connsiteX0" fmla="*/ 96087 w 453663"/>
                <a:gd name="connsiteY0" fmla="*/ 481218 h 1034568"/>
                <a:gd name="connsiteX1" fmla="*/ 162761 w 453663"/>
                <a:gd name="connsiteY1" fmla="*/ 366917 h 1034568"/>
                <a:gd name="connsiteX2" fmla="*/ 208006 w 453663"/>
                <a:gd name="connsiteY2" fmla="*/ 274048 h 1034568"/>
                <a:gd name="connsiteX3" fmla="*/ 234199 w 453663"/>
                <a:gd name="connsiteY3" fmla="*/ 169274 h 1034568"/>
                <a:gd name="connsiteX4" fmla="*/ 236581 w 453663"/>
                <a:gd name="connsiteY4" fmla="*/ 78786 h 1034568"/>
                <a:gd name="connsiteX5" fmla="*/ 227055 w 453663"/>
                <a:gd name="connsiteY5" fmla="*/ 205 h 1034568"/>
                <a:gd name="connsiteX6" fmla="*/ 296112 w 453663"/>
                <a:gd name="connsiteY6" fmla="*/ 102598 h 1034568"/>
                <a:gd name="connsiteX7" fmla="*/ 350881 w 453663"/>
                <a:gd name="connsiteY7" fmla="*/ 190705 h 1034568"/>
                <a:gd name="connsiteX8" fmla="*/ 398506 w 453663"/>
                <a:gd name="connsiteY8" fmla="*/ 276430 h 1034568"/>
                <a:gd name="connsiteX9" fmla="*/ 434225 w 453663"/>
                <a:gd name="connsiteY9" fmla="*/ 350249 h 1034568"/>
                <a:gd name="connsiteX10" fmla="*/ 453274 w 453663"/>
                <a:gd name="connsiteY10" fmla="*/ 431212 h 1034568"/>
                <a:gd name="connsiteX11" fmla="*/ 417556 w 453663"/>
                <a:gd name="connsiteY11" fmla="*/ 619330 h 1034568"/>
                <a:gd name="connsiteX12" fmla="*/ 350880 w 453663"/>
                <a:gd name="connsiteY12" fmla="*/ 750298 h 1034568"/>
                <a:gd name="connsiteX13" fmla="*/ 272299 w 453663"/>
                <a:gd name="connsiteY13" fmla="*/ 881268 h 1034568"/>
                <a:gd name="connsiteX14" fmla="*/ 203243 w 453663"/>
                <a:gd name="connsiteY14" fmla="*/ 971755 h 1034568"/>
                <a:gd name="connsiteX15" fmla="*/ 150856 w 453663"/>
                <a:gd name="connsiteY15" fmla="*/ 1033667 h 1034568"/>
                <a:gd name="connsiteX16" fmla="*/ 122280 w 453663"/>
                <a:gd name="connsiteY16" fmla="*/ 1005092 h 1034568"/>
                <a:gd name="connsiteX17" fmla="*/ 103231 w 453663"/>
                <a:gd name="connsiteY17" fmla="*/ 957467 h 1034568"/>
                <a:gd name="connsiteX18" fmla="*/ 57987 w 453663"/>
                <a:gd name="connsiteY18" fmla="*/ 833642 h 1034568"/>
                <a:gd name="connsiteX19" fmla="*/ 22268 w 453663"/>
                <a:gd name="connsiteY19" fmla="*/ 702674 h 1034568"/>
                <a:gd name="connsiteX20" fmla="*/ 837 w 453663"/>
                <a:gd name="connsiteY20" fmla="*/ 597899 h 1034568"/>
                <a:gd name="connsiteX21" fmla="*/ 38937 w 453663"/>
                <a:gd name="connsiteY21" fmla="*/ 555035 h 1034568"/>
                <a:gd name="connsiteX22" fmla="*/ 96087 w 453663"/>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103149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74574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397"/>
                <a:gd name="connsiteX1" fmla="*/ 162679 w 453581"/>
                <a:gd name="connsiteY1" fmla="*/ 366917 h 1034397"/>
                <a:gd name="connsiteX2" fmla="*/ 207924 w 453581"/>
                <a:gd name="connsiteY2" fmla="*/ 274048 h 1034397"/>
                <a:gd name="connsiteX3" fmla="*/ 234117 w 453581"/>
                <a:gd name="connsiteY3" fmla="*/ 169274 h 1034397"/>
                <a:gd name="connsiteX4" fmla="*/ 236499 w 453581"/>
                <a:gd name="connsiteY4" fmla="*/ 78786 h 1034397"/>
                <a:gd name="connsiteX5" fmla="*/ 226973 w 453581"/>
                <a:gd name="connsiteY5" fmla="*/ 205 h 1034397"/>
                <a:gd name="connsiteX6" fmla="*/ 296030 w 453581"/>
                <a:gd name="connsiteY6" fmla="*/ 102598 h 1034397"/>
                <a:gd name="connsiteX7" fmla="*/ 350799 w 453581"/>
                <a:gd name="connsiteY7" fmla="*/ 190705 h 1034397"/>
                <a:gd name="connsiteX8" fmla="*/ 398424 w 453581"/>
                <a:gd name="connsiteY8" fmla="*/ 276430 h 1034397"/>
                <a:gd name="connsiteX9" fmla="*/ 434143 w 453581"/>
                <a:gd name="connsiteY9" fmla="*/ 350249 h 1034397"/>
                <a:gd name="connsiteX10" fmla="*/ 453192 w 453581"/>
                <a:gd name="connsiteY10" fmla="*/ 431212 h 1034397"/>
                <a:gd name="connsiteX11" fmla="*/ 417474 w 453581"/>
                <a:gd name="connsiteY11" fmla="*/ 619330 h 1034397"/>
                <a:gd name="connsiteX12" fmla="*/ 350798 w 453581"/>
                <a:gd name="connsiteY12" fmla="*/ 750298 h 1034397"/>
                <a:gd name="connsiteX13" fmla="*/ 272217 w 453581"/>
                <a:gd name="connsiteY13" fmla="*/ 881268 h 1034397"/>
                <a:gd name="connsiteX14" fmla="*/ 203161 w 453581"/>
                <a:gd name="connsiteY14" fmla="*/ 971755 h 1034397"/>
                <a:gd name="connsiteX15" fmla="*/ 150774 w 453581"/>
                <a:gd name="connsiteY15" fmla="*/ 1033667 h 1034397"/>
                <a:gd name="connsiteX16" fmla="*/ 88861 w 453581"/>
                <a:gd name="connsiteY16" fmla="*/ 1002711 h 1034397"/>
                <a:gd name="connsiteX17" fmla="*/ 74574 w 453581"/>
                <a:gd name="connsiteY17" fmla="*/ 957467 h 1034397"/>
                <a:gd name="connsiteX18" fmla="*/ 43618 w 453581"/>
                <a:gd name="connsiteY18" fmla="*/ 826498 h 1034397"/>
                <a:gd name="connsiteX19" fmla="*/ 22186 w 453581"/>
                <a:gd name="connsiteY19" fmla="*/ 702674 h 1034397"/>
                <a:gd name="connsiteX20" fmla="*/ 755 w 453581"/>
                <a:gd name="connsiteY20" fmla="*/ 597899 h 1034397"/>
                <a:gd name="connsiteX21" fmla="*/ 38855 w 453581"/>
                <a:gd name="connsiteY21" fmla="*/ 555035 h 1034397"/>
                <a:gd name="connsiteX22" fmla="*/ 96005 w 453581"/>
                <a:gd name="connsiteY22" fmla="*/ 481218 h 1034397"/>
                <a:gd name="connsiteX0" fmla="*/ 96005 w 453581"/>
                <a:gd name="connsiteY0" fmla="*/ 481218 h 1018447"/>
                <a:gd name="connsiteX1" fmla="*/ 162679 w 453581"/>
                <a:gd name="connsiteY1" fmla="*/ 366917 h 1018447"/>
                <a:gd name="connsiteX2" fmla="*/ 207924 w 453581"/>
                <a:gd name="connsiteY2" fmla="*/ 274048 h 1018447"/>
                <a:gd name="connsiteX3" fmla="*/ 234117 w 453581"/>
                <a:gd name="connsiteY3" fmla="*/ 169274 h 1018447"/>
                <a:gd name="connsiteX4" fmla="*/ 236499 w 453581"/>
                <a:gd name="connsiteY4" fmla="*/ 78786 h 1018447"/>
                <a:gd name="connsiteX5" fmla="*/ 226973 w 453581"/>
                <a:gd name="connsiteY5" fmla="*/ 205 h 1018447"/>
                <a:gd name="connsiteX6" fmla="*/ 296030 w 453581"/>
                <a:gd name="connsiteY6" fmla="*/ 102598 h 1018447"/>
                <a:gd name="connsiteX7" fmla="*/ 350799 w 453581"/>
                <a:gd name="connsiteY7" fmla="*/ 190705 h 1018447"/>
                <a:gd name="connsiteX8" fmla="*/ 398424 w 453581"/>
                <a:gd name="connsiteY8" fmla="*/ 276430 h 1018447"/>
                <a:gd name="connsiteX9" fmla="*/ 434143 w 453581"/>
                <a:gd name="connsiteY9" fmla="*/ 350249 h 1018447"/>
                <a:gd name="connsiteX10" fmla="*/ 453192 w 453581"/>
                <a:gd name="connsiteY10" fmla="*/ 431212 h 1018447"/>
                <a:gd name="connsiteX11" fmla="*/ 417474 w 453581"/>
                <a:gd name="connsiteY11" fmla="*/ 619330 h 1018447"/>
                <a:gd name="connsiteX12" fmla="*/ 350798 w 453581"/>
                <a:gd name="connsiteY12" fmla="*/ 750298 h 1018447"/>
                <a:gd name="connsiteX13" fmla="*/ 272217 w 453581"/>
                <a:gd name="connsiteY13" fmla="*/ 881268 h 1018447"/>
                <a:gd name="connsiteX14" fmla="*/ 203161 w 453581"/>
                <a:gd name="connsiteY14" fmla="*/ 971755 h 1018447"/>
                <a:gd name="connsiteX15" fmla="*/ 138868 w 453581"/>
                <a:gd name="connsiteY15" fmla="*/ 1016999 h 1018447"/>
                <a:gd name="connsiteX16" fmla="*/ 88861 w 453581"/>
                <a:gd name="connsiteY16" fmla="*/ 1002711 h 1018447"/>
                <a:gd name="connsiteX17" fmla="*/ 74574 w 453581"/>
                <a:gd name="connsiteY17" fmla="*/ 957467 h 1018447"/>
                <a:gd name="connsiteX18" fmla="*/ 43618 w 453581"/>
                <a:gd name="connsiteY18" fmla="*/ 826498 h 1018447"/>
                <a:gd name="connsiteX19" fmla="*/ 22186 w 453581"/>
                <a:gd name="connsiteY19" fmla="*/ 702674 h 1018447"/>
                <a:gd name="connsiteX20" fmla="*/ 755 w 453581"/>
                <a:gd name="connsiteY20" fmla="*/ 597899 h 1018447"/>
                <a:gd name="connsiteX21" fmla="*/ 38855 w 453581"/>
                <a:gd name="connsiteY21" fmla="*/ 555035 h 1018447"/>
                <a:gd name="connsiteX22" fmla="*/ 96005 w 453581"/>
                <a:gd name="connsiteY22" fmla="*/ 481218 h 1018447"/>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03149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69812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5969 w 453545"/>
                <a:gd name="connsiteY0" fmla="*/ 481218 h 1029758"/>
                <a:gd name="connsiteX1" fmla="*/ 162643 w 453545"/>
                <a:gd name="connsiteY1" fmla="*/ 366917 h 1029758"/>
                <a:gd name="connsiteX2" fmla="*/ 207888 w 453545"/>
                <a:gd name="connsiteY2" fmla="*/ 274048 h 1029758"/>
                <a:gd name="connsiteX3" fmla="*/ 234081 w 453545"/>
                <a:gd name="connsiteY3" fmla="*/ 169274 h 1029758"/>
                <a:gd name="connsiteX4" fmla="*/ 236463 w 453545"/>
                <a:gd name="connsiteY4" fmla="*/ 78786 h 1029758"/>
                <a:gd name="connsiteX5" fmla="*/ 226937 w 453545"/>
                <a:gd name="connsiteY5" fmla="*/ 205 h 1029758"/>
                <a:gd name="connsiteX6" fmla="*/ 295994 w 453545"/>
                <a:gd name="connsiteY6" fmla="*/ 102598 h 1029758"/>
                <a:gd name="connsiteX7" fmla="*/ 350763 w 453545"/>
                <a:gd name="connsiteY7" fmla="*/ 190705 h 1029758"/>
                <a:gd name="connsiteX8" fmla="*/ 398388 w 453545"/>
                <a:gd name="connsiteY8" fmla="*/ 276430 h 1029758"/>
                <a:gd name="connsiteX9" fmla="*/ 434107 w 453545"/>
                <a:gd name="connsiteY9" fmla="*/ 350249 h 1029758"/>
                <a:gd name="connsiteX10" fmla="*/ 453156 w 453545"/>
                <a:gd name="connsiteY10" fmla="*/ 431212 h 1029758"/>
                <a:gd name="connsiteX11" fmla="*/ 417438 w 453545"/>
                <a:gd name="connsiteY11" fmla="*/ 619330 h 1029758"/>
                <a:gd name="connsiteX12" fmla="*/ 350762 w 453545"/>
                <a:gd name="connsiteY12" fmla="*/ 750298 h 1029758"/>
                <a:gd name="connsiteX13" fmla="*/ 272181 w 453545"/>
                <a:gd name="connsiteY13" fmla="*/ 881268 h 1029758"/>
                <a:gd name="connsiteX14" fmla="*/ 203125 w 453545"/>
                <a:gd name="connsiteY14" fmla="*/ 971755 h 1029758"/>
                <a:gd name="connsiteX15" fmla="*/ 110257 w 453545"/>
                <a:gd name="connsiteY15" fmla="*/ 1028906 h 1029758"/>
                <a:gd name="connsiteX16" fmla="*/ 86444 w 453545"/>
                <a:gd name="connsiteY16" fmla="*/ 1002711 h 1029758"/>
                <a:gd name="connsiteX17" fmla="*/ 69776 w 453545"/>
                <a:gd name="connsiteY17" fmla="*/ 957467 h 1029758"/>
                <a:gd name="connsiteX18" fmla="*/ 36438 w 453545"/>
                <a:gd name="connsiteY18" fmla="*/ 819355 h 1029758"/>
                <a:gd name="connsiteX19" fmla="*/ 22150 w 453545"/>
                <a:gd name="connsiteY19" fmla="*/ 702674 h 1029758"/>
                <a:gd name="connsiteX20" fmla="*/ 719 w 453545"/>
                <a:gd name="connsiteY20" fmla="*/ 597899 h 1029758"/>
                <a:gd name="connsiteX21" fmla="*/ 38819 w 453545"/>
                <a:gd name="connsiteY21" fmla="*/ 555035 h 1029758"/>
                <a:gd name="connsiteX22" fmla="*/ 95969 w 453545"/>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2648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96436 w 454012"/>
                <a:gd name="connsiteY22" fmla="*/ 481218 h 1029758"/>
                <a:gd name="connsiteX0" fmla="*/ 108342 w 454012"/>
                <a:gd name="connsiteY0" fmla="*/ 488362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08342 w 454012"/>
                <a:gd name="connsiteY0" fmla="*/ 48836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10723 w 454012"/>
                <a:gd name="connsiteY0" fmla="*/ 495506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495506 h 1029758"/>
                <a:gd name="connsiteX0" fmla="*/ 110723 w 454012"/>
                <a:gd name="connsiteY0" fmla="*/ 50741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507412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505031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08342 w 454012"/>
                <a:gd name="connsiteY22" fmla="*/ 505031 h 1029758"/>
                <a:gd name="connsiteX0" fmla="*/ 115486 w 454012"/>
                <a:gd name="connsiteY0" fmla="*/ 495506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5486 w 454012"/>
                <a:gd name="connsiteY22" fmla="*/ 495506 h 1029758"/>
                <a:gd name="connsiteX0" fmla="*/ 110724 w 454012"/>
                <a:gd name="connsiteY0" fmla="*/ 493125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0724 w 454012"/>
                <a:gd name="connsiteY22" fmla="*/ 493125 h 1029758"/>
                <a:gd name="connsiteX0" fmla="*/ 110724 w 447115"/>
                <a:gd name="connsiteY0" fmla="*/ 493125 h 1029758"/>
                <a:gd name="connsiteX1" fmla="*/ 175017 w 447115"/>
                <a:gd name="connsiteY1" fmla="*/ 376442 h 1029758"/>
                <a:gd name="connsiteX2" fmla="*/ 208355 w 447115"/>
                <a:gd name="connsiteY2" fmla="*/ 274048 h 1029758"/>
                <a:gd name="connsiteX3" fmla="*/ 229786 w 447115"/>
                <a:gd name="connsiteY3" fmla="*/ 169274 h 1029758"/>
                <a:gd name="connsiteX4" fmla="*/ 236930 w 447115"/>
                <a:gd name="connsiteY4" fmla="*/ 78786 h 1029758"/>
                <a:gd name="connsiteX5" fmla="*/ 227404 w 447115"/>
                <a:gd name="connsiteY5" fmla="*/ 205 h 1029758"/>
                <a:gd name="connsiteX6" fmla="*/ 296461 w 447115"/>
                <a:gd name="connsiteY6" fmla="*/ 102598 h 1029758"/>
                <a:gd name="connsiteX7" fmla="*/ 351230 w 447115"/>
                <a:gd name="connsiteY7" fmla="*/ 190705 h 1029758"/>
                <a:gd name="connsiteX8" fmla="*/ 398855 w 447115"/>
                <a:gd name="connsiteY8" fmla="*/ 276430 h 1029758"/>
                <a:gd name="connsiteX9" fmla="*/ 434574 w 447115"/>
                <a:gd name="connsiteY9" fmla="*/ 350249 h 1029758"/>
                <a:gd name="connsiteX10" fmla="*/ 446479 w 447115"/>
                <a:gd name="connsiteY10" fmla="*/ 438356 h 1029758"/>
                <a:gd name="connsiteX11" fmla="*/ 417905 w 447115"/>
                <a:gd name="connsiteY11" fmla="*/ 619330 h 1029758"/>
                <a:gd name="connsiteX12" fmla="*/ 358373 w 447115"/>
                <a:gd name="connsiteY12" fmla="*/ 747917 h 1029758"/>
                <a:gd name="connsiteX13" fmla="*/ 277410 w 447115"/>
                <a:gd name="connsiteY13" fmla="*/ 881268 h 1029758"/>
                <a:gd name="connsiteX14" fmla="*/ 203592 w 447115"/>
                <a:gd name="connsiteY14" fmla="*/ 971755 h 1029758"/>
                <a:gd name="connsiteX15" fmla="*/ 110724 w 447115"/>
                <a:gd name="connsiteY15" fmla="*/ 1028906 h 1029758"/>
                <a:gd name="connsiteX16" fmla="*/ 86911 w 447115"/>
                <a:gd name="connsiteY16" fmla="*/ 1002711 h 1029758"/>
                <a:gd name="connsiteX17" fmla="*/ 70243 w 447115"/>
                <a:gd name="connsiteY17" fmla="*/ 957467 h 1029758"/>
                <a:gd name="connsiteX18" fmla="*/ 36905 w 447115"/>
                <a:gd name="connsiteY18" fmla="*/ 819355 h 1029758"/>
                <a:gd name="connsiteX19" fmla="*/ 13092 w 447115"/>
                <a:gd name="connsiteY19" fmla="*/ 702674 h 1029758"/>
                <a:gd name="connsiteX20" fmla="*/ 1186 w 447115"/>
                <a:gd name="connsiteY20" fmla="*/ 607424 h 1029758"/>
                <a:gd name="connsiteX21" fmla="*/ 44049 w 447115"/>
                <a:gd name="connsiteY21" fmla="*/ 562178 h 1029758"/>
                <a:gd name="connsiteX22" fmla="*/ 110724 w 447115"/>
                <a:gd name="connsiteY22" fmla="*/ 493125 h 1029758"/>
                <a:gd name="connsiteX0" fmla="*/ 110724 w 449386"/>
                <a:gd name="connsiteY0" fmla="*/ 493125 h 1029758"/>
                <a:gd name="connsiteX1" fmla="*/ 175017 w 449386"/>
                <a:gd name="connsiteY1" fmla="*/ 376442 h 1029758"/>
                <a:gd name="connsiteX2" fmla="*/ 208355 w 449386"/>
                <a:gd name="connsiteY2" fmla="*/ 274048 h 1029758"/>
                <a:gd name="connsiteX3" fmla="*/ 229786 w 449386"/>
                <a:gd name="connsiteY3" fmla="*/ 169274 h 1029758"/>
                <a:gd name="connsiteX4" fmla="*/ 236930 w 449386"/>
                <a:gd name="connsiteY4" fmla="*/ 78786 h 1029758"/>
                <a:gd name="connsiteX5" fmla="*/ 227404 w 449386"/>
                <a:gd name="connsiteY5" fmla="*/ 205 h 1029758"/>
                <a:gd name="connsiteX6" fmla="*/ 296461 w 449386"/>
                <a:gd name="connsiteY6" fmla="*/ 102598 h 1029758"/>
                <a:gd name="connsiteX7" fmla="*/ 351230 w 449386"/>
                <a:gd name="connsiteY7" fmla="*/ 190705 h 1029758"/>
                <a:gd name="connsiteX8" fmla="*/ 398855 w 449386"/>
                <a:gd name="connsiteY8" fmla="*/ 276430 h 1029758"/>
                <a:gd name="connsiteX9" fmla="*/ 434574 w 449386"/>
                <a:gd name="connsiteY9" fmla="*/ 350249 h 1029758"/>
                <a:gd name="connsiteX10" fmla="*/ 448860 w 449386"/>
                <a:gd name="connsiteY10" fmla="*/ 438356 h 1029758"/>
                <a:gd name="connsiteX11" fmla="*/ 417905 w 449386"/>
                <a:gd name="connsiteY11" fmla="*/ 619330 h 1029758"/>
                <a:gd name="connsiteX12" fmla="*/ 358373 w 449386"/>
                <a:gd name="connsiteY12" fmla="*/ 747917 h 1029758"/>
                <a:gd name="connsiteX13" fmla="*/ 277410 w 449386"/>
                <a:gd name="connsiteY13" fmla="*/ 881268 h 1029758"/>
                <a:gd name="connsiteX14" fmla="*/ 203592 w 449386"/>
                <a:gd name="connsiteY14" fmla="*/ 971755 h 1029758"/>
                <a:gd name="connsiteX15" fmla="*/ 110724 w 449386"/>
                <a:gd name="connsiteY15" fmla="*/ 1028906 h 1029758"/>
                <a:gd name="connsiteX16" fmla="*/ 86911 w 449386"/>
                <a:gd name="connsiteY16" fmla="*/ 1002711 h 1029758"/>
                <a:gd name="connsiteX17" fmla="*/ 70243 w 449386"/>
                <a:gd name="connsiteY17" fmla="*/ 957467 h 1029758"/>
                <a:gd name="connsiteX18" fmla="*/ 36905 w 449386"/>
                <a:gd name="connsiteY18" fmla="*/ 819355 h 1029758"/>
                <a:gd name="connsiteX19" fmla="*/ 13092 w 449386"/>
                <a:gd name="connsiteY19" fmla="*/ 702674 h 1029758"/>
                <a:gd name="connsiteX20" fmla="*/ 1186 w 449386"/>
                <a:gd name="connsiteY20" fmla="*/ 607424 h 1029758"/>
                <a:gd name="connsiteX21" fmla="*/ 44049 w 449386"/>
                <a:gd name="connsiteY21" fmla="*/ 562178 h 1029758"/>
                <a:gd name="connsiteX22" fmla="*/ 110724 w 449386"/>
                <a:gd name="connsiteY22" fmla="*/ 493125 h 1029758"/>
                <a:gd name="connsiteX0" fmla="*/ 110724 w 449386"/>
                <a:gd name="connsiteY0" fmla="*/ 493125 h 1029816"/>
                <a:gd name="connsiteX1" fmla="*/ 175017 w 449386"/>
                <a:gd name="connsiteY1" fmla="*/ 376442 h 1029816"/>
                <a:gd name="connsiteX2" fmla="*/ 208355 w 449386"/>
                <a:gd name="connsiteY2" fmla="*/ 274048 h 1029816"/>
                <a:gd name="connsiteX3" fmla="*/ 229786 w 449386"/>
                <a:gd name="connsiteY3" fmla="*/ 169274 h 1029816"/>
                <a:gd name="connsiteX4" fmla="*/ 236930 w 449386"/>
                <a:gd name="connsiteY4" fmla="*/ 78786 h 1029816"/>
                <a:gd name="connsiteX5" fmla="*/ 227404 w 449386"/>
                <a:gd name="connsiteY5" fmla="*/ 205 h 1029816"/>
                <a:gd name="connsiteX6" fmla="*/ 296461 w 449386"/>
                <a:gd name="connsiteY6" fmla="*/ 102598 h 1029816"/>
                <a:gd name="connsiteX7" fmla="*/ 351230 w 449386"/>
                <a:gd name="connsiteY7" fmla="*/ 190705 h 1029816"/>
                <a:gd name="connsiteX8" fmla="*/ 398855 w 449386"/>
                <a:gd name="connsiteY8" fmla="*/ 276430 h 1029816"/>
                <a:gd name="connsiteX9" fmla="*/ 434574 w 449386"/>
                <a:gd name="connsiteY9" fmla="*/ 350249 h 1029816"/>
                <a:gd name="connsiteX10" fmla="*/ 448860 w 449386"/>
                <a:gd name="connsiteY10" fmla="*/ 438356 h 1029816"/>
                <a:gd name="connsiteX11" fmla="*/ 417905 w 449386"/>
                <a:gd name="connsiteY11" fmla="*/ 619330 h 1029816"/>
                <a:gd name="connsiteX12" fmla="*/ 358373 w 449386"/>
                <a:gd name="connsiteY12" fmla="*/ 747917 h 1029816"/>
                <a:gd name="connsiteX13" fmla="*/ 277410 w 449386"/>
                <a:gd name="connsiteY13" fmla="*/ 881268 h 1029816"/>
                <a:gd name="connsiteX14" fmla="*/ 203592 w 449386"/>
                <a:gd name="connsiteY14" fmla="*/ 971755 h 1029816"/>
                <a:gd name="connsiteX15" fmla="*/ 110724 w 449386"/>
                <a:gd name="connsiteY15" fmla="*/ 1028906 h 1029816"/>
                <a:gd name="connsiteX16" fmla="*/ 86911 w 449386"/>
                <a:gd name="connsiteY16" fmla="*/ 1002711 h 1029816"/>
                <a:gd name="connsiteX17" fmla="*/ 72625 w 449386"/>
                <a:gd name="connsiteY17" fmla="*/ 947942 h 1029816"/>
                <a:gd name="connsiteX18" fmla="*/ 36905 w 449386"/>
                <a:gd name="connsiteY18" fmla="*/ 819355 h 1029816"/>
                <a:gd name="connsiteX19" fmla="*/ 13092 w 449386"/>
                <a:gd name="connsiteY19" fmla="*/ 702674 h 1029816"/>
                <a:gd name="connsiteX20" fmla="*/ 1186 w 449386"/>
                <a:gd name="connsiteY20" fmla="*/ 607424 h 1029816"/>
                <a:gd name="connsiteX21" fmla="*/ 44049 w 449386"/>
                <a:gd name="connsiteY21" fmla="*/ 562178 h 1029816"/>
                <a:gd name="connsiteX22" fmla="*/ 110724 w 449386"/>
                <a:gd name="connsiteY22" fmla="*/ 493125 h 1029816"/>
                <a:gd name="connsiteX0" fmla="*/ 110724 w 449386"/>
                <a:gd name="connsiteY0" fmla="*/ 488379 h 1025070"/>
                <a:gd name="connsiteX1" fmla="*/ 175017 w 449386"/>
                <a:gd name="connsiteY1" fmla="*/ 371696 h 1025070"/>
                <a:gd name="connsiteX2" fmla="*/ 208355 w 449386"/>
                <a:gd name="connsiteY2" fmla="*/ 269302 h 1025070"/>
                <a:gd name="connsiteX3" fmla="*/ 229786 w 449386"/>
                <a:gd name="connsiteY3" fmla="*/ 164528 h 1025070"/>
                <a:gd name="connsiteX4" fmla="*/ 236930 w 449386"/>
                <a:gd name="connsiteY4" fmla="*/ 74040 h 1025070"/>
                <a:gd name="connsiteX5" fmla="*/ 229786 w 449386"/>
                <a:gd name="connsiteY5" fmla="*/ 222 h 1025070"/>
                <a:gd name="connsiteX6" fmla="*/ 296461 w 449386"/>
                <a:gd name="connsiteY6" fmla="*/ 97852 h 1025070"/>
                <a:gd name="connsiteX7" fmla="*/ 351230 w 449386"/>
                <a:gd name="connsiteY7" fmla="*/ 185959 h 1025070"/>
                <a:gd name="connsiteX8" fmla="*/ 398855 w 449386"/>
                <a:gd name="connsiteY8" fmla="*/ 271684 h 1025070"/>
                <a:gd name="connsiteX9" fmla="*/ 434574 w 449386"/>
                <a:gd name="connsiteY9" fmla="*/ 345503 h 1025070"/>
                <a:gd name="connsiteX10" fmla="*/ 448860 w 449386"/>
                <a:gd name="connsiteY10" fmla="*/ 433610 h 1025070"/>
                <a:gd name="connsiteX11" fmla="*/ 417905 w 449386"/>
                <a:gd name="connsiteY11" fmla="*/ 614584 h 1025070"/>
                <a:gd name="connsiteX12" fmla="*/ 358373 w 449386"/>
                <a:gd name="connsiteY12" fmla="*/ 743171 h 1025070"/>
                <a:gd name="connsiteX13" fmla="*/ 277410 w 449386"/>
                <a:gd name="connsiteY13" fmla="*/ 876522 h 1025070"/>
                <a:gd name="connsiteX14" fmla="*/ 203592 w 449386"/>
                <a:gd name="connsiteY14" fmla="*/ 967009 h 1025070"/>
                <a:gd name="connsiteX15" fmla="*/ 110724 w 449386"/>
                <a:gd name="connsiteY15" fmla="*/ 1024160 h 1025070"/>
                <a:gd name="connsiteX16" fmla="*/ 86911 w 449386"/>
                <a:gd name="connsiteY16" fmla="*/ 997965 h 1025070"/>
                <a:gd name="connsiteX17" fmla="*/ 72625 w 449386"/>
                <a:gd name="connsiteY17" fmla="*/ 943196 h 1025070"/>
                <a:gd name="connsiteX18" fmla="*/ 36905 w 449386"/>
                <a:gd name="connsiteY18" fmla="*/ 814609 h 1025070"/>
                <a:gd name="connsiteX19" fmla="*/ 13092 w 449386"/>
                <a:gd name="connsiteY19" fmla="*/ 697928 h 1025070"/>
                <a:gd name="connsiteX20" fmla="*/ 1186 w 449386"/>
                <a:gd name="connsiteY20" fmla="*/ 602678 h 1025070"/>
                <a:gd name="connsiteX21" fmla="*/ 44049 w 449386"/>
                <a:gd name="connsiteY21" fmla="*/ 557432 h 1025070"/>
                <a:gd name="connsiteX22" fmla="*/ 110724 w 449386"/>
                <a:gd name="connsiteY22" fmla="*/ 488379 h 1025070"/>
                <a:gd name="connsiteX0" fmla="*/ 110724 w 449197"/>
                <a:gd name="connsiteY0" fmla="*/ 488379 h 1025070"/>
                <a:gd name="connsiteX1" fmla="*/ 175017 w 449197"/>
                <a:gd name="connsiteY1" fmla="*/ 371696 h 1025070"/>
                <a:gd name="connsiteX2" fmla="*/ 208355 w 449197"/>
                <a:gd name="connsiteY2" fmla="*/ 269302 h 1025070"/>
                <a:gd name="connsiteX3" fmla="*/ 229786 w 449197"/>
                <a:gd name="connsiteY3" fmla="*/ 164528 h 1025070"/>
                <a:gd name="connsiteX4" fmla="*/ 236930 w 449197"/>
                <a:gd name="connsiteY4" fmla="*/ 74040 h 1025070"/>
                <a:gd name="connsiteX5" fmla="*/ 229786 w 449197"/>
                <a:gd name="connsiteY5" fmla="*/ 222 h 1025070"/>
                <a:gd name="connsiteX6" fmla="*/ 296461 w 449197"/>
                <a:gd name="connsiteY6" fmla="*/ 97852 h 1025070"/>
                <a:gd name="connsiteX7" fmla="*/ 351230 w 449197"/>
                <a:gd name="connsiteY7" fmla="*/ 185959 h 1025070"/>
                <a:gd name="connsiteX8" fmla="*/ 398855 w 449197"/>
                <a:gd name="connsiteY8" fmla="*/ 271684 h 1025070"/>
                <a:gd name="connsiteX9" fmla="*/ 432193 w 449197"/>
                <a:gd name="connsiteY9" fmla="*/ 350265 h 1025070"/>
                <a:gd name="connsiteX10" fmla="*/ 448860 w 449197"/>
                <a:gd name="connsiteY10" fmla="*/ 433610 h 1025070"/>
                <a:gd name="connsiteX11" fmla="*/ 417905 w 449197"/>
                <a:gd name="connsiteY11" fmla="*/ 614584 h 1025070"/>
                <a:gd name="connsiteX12" fmla="*/ 358373 w 449197"/>
                <a:gd name="connsiteY12" fmla="*/ 743171 h 1025070"/>
                <a:gd name="connsiteX13" fmla="*/ 277410 w 449197"/>
                <a:gd name="connsiteY13" fmla="*/ 876522 h 1025070"/>
                <a:gd name="connsiteX14" fmla="*/ 203592 w 449197"/>
                <a:gd name="connsiteY14" fmla="*/ 967009 h 1025070"/>
                <a:gd name="connsiteX15" fmla="*/ 110724 w 449197"/>
                <a:gd name="connsiteY15" fmla="*/ 1024160 h 1025070"/>
                <a:gd name="connsiteX16" fmla="*/ 86911 w 449197"/>
                <a:gd name="connsiteY16" fmla="*/ 997965 h 1025070"/>
                <a:gd name="connsiteX17" fmla="*/ 72625 w 449197"/>
                <a:gd name="connsiteY17" fmla="*/ 943196 h 1025070"/>
                <a:gd name="connsiteX18" fmla="*/ 36905 w 449197"/>
                <a:gd name="connsiteY18" fmla="*/ 814609 h 1025070"/>
                <a:gd name="connsiteX19" fmla="*/ 13092 w 449197"/>
                <a:gd name="connsiteY19" fmla="*/ 697928 h 1025070"/>
                <a:gd name="connsiteX20" fmla="*/ 1186 w 449197"/>
                <a:gd name="connsiteY20" fmla="*/ 602678 h 1025070"/>
                <a:gd name="connsiteX21" fmla="*/ 44049 w 449197"/>
                <a:gd name="connsiteY21" fmla="*/ 557432 h 1025070"/>
                <a:gd name="connsiteX22" fmla="*/ 110724 w 449197"/>
                <a:gd name="connsiteY22" fmla="*/ 488379 h 1025070"/>
                <a:gd name="connsiteX0" fmla="*/ 110724 w 449197"/>
                <a:gd name="connsiteY0" fmla="*/ 488379 h 1020501"/>
                <a:gd name="connsiteX1" fmla="*/ 175017 w 449197"/>
                <a:gd name="connsiteY1" fmla="*/ 371696 h 1020501"/>
                <a:gd name="connsiteX2" fmla="*/ 208355 w 449197"/>
                <a:gd name="connsiteY2" fmla="*/ 269302 h 1020501"/>
                <a:gd name="connsiteX3" fmla="*/ 229786 w 449197"/>
                <a:gd name="connsiteY3" fmla="*/ 164528 h 1020501"/>
                <a:gd name="connsiteX4" fmla="*/ 236930 w 449197"/>
                <a:gd name="connsiteY4" fmla="*/ 74040 h 1020501"/>
                <a:gd name="connsiteX5" fmla="*/ 229786 w 449197"/>
                <a:gd name="connsiteY5" fmla="*/ 222 h 1020501"/>
                <a:gd name="connsiteX6" fmla="*/ 296461 w 449197"/>
                <a:gd name="connsiteY6" fmla="*/ 97852 h 1020501"/>
                <a:gd name="connsiteX7" fmla="*/ 351230 w 449197"/>
                <a:gd name="connsiteY7" fmla="*/ 185959 h 1020501"/>
                <a:gd name="connsiteX8" fmla="*/ 398855 w 449197"/>
                <a:gd name="connsiteY8" fmla="*/ 271684 h 1020501"/>
                <a:gd name="connsiteX9" fmla="*/ 432193 w 449197"/>
                <a:gd name="connsiteY9" fmla="*/ 350265 h 1020501"/>
                <a:gd name="connsiteX10" fmla="*/ 448860 w 449197"/>
                <a:gd name="connsiteY10" fmla="*/ 433610 h 1020501"/>
                <a:gd name="connsiteX11" fmla="*/ 417905 w 449197"/>
                <a:gd name="connsiteY11" fmla="*/ 614584 h 1020501"/>
                <a:gd name="connsiteX12" fmla="*/ 358373 w 449197"/>
                <a:gd name="connsiteY12" fmla="*/ 743171 h 1020501"/>
                <a:gd name="connsiteX13" fmla="*/ 277410 w 449197"/>
                <a:gd name="connsiteY13" fmla="*/ 876522 h 1020501"/>
                <a:gd name="connsiteX14" fmla="*/ 203592 w 449197"/>
                <a:gd name="connsiteY14" fmla="*/ 967009 h 1020501"/>
                <a:gd name="connsiteX15" fmla="*/ 115487 w 449197"/>
                <a:gd name="connsiteY15" fmla="*/ 1019397 h 1020501"/>
                <a:gd name="connsiteX16" fmla="*/ 86911 w 449197"/>
                <a:gd name="connsiteY16" fmla="*/ 997965 h 1020501"/>
                <a:gd name="connsiteX17" fmla="*/ 72625 w 449197"/>
                <a:gd name="connsiteY17" fmla="*/ 943196 h 1020501"/>
                <a:gd name="connsiteX18" fmla="*/ 36905 w 449197"/>
                <a:gd name="connsiteY18" fmla="*/ 814609 h 1020501"/>
                <a:gd name="connsiteX19" fmla="*/ 13092 w 449197"/>
                <a:gd name="connsiteY19" fmla="*/ 697928 h 1020501"/>
                <a:gd name="connsiteX20" fmla="*/ 1186 w 449197"/>
                <a:gd name="connsiteY20" fmla="*/ 602678 h 1020501"/>
                <a:gd name="connsiteX21" fmla="*/ 44049 w 449197"/>
                <a:gd name="connsiteY21" fmla="*/ 557432 h 1020501"/>
                <a:gd name="connsiteX22" fmla="*/ 110724 w 449197"/>
                <a:gd name="connsiteY22" fmla="*/ 488379 h 1020501"/>
                <a:gd name="connsiteX0" fmla="*/ 110724 w 449197"/>
                <a:gd name="connsiteY0" fmla="*/ 488379 h 1020068"/>
                <a:gd name="connsiteX1" fmla="*/ 175017 w 449197"/>
                <a:gd name="connsiteY1" fmla="*/ 371696 h 1020068"/>
                <a:gd name="connsiteX2" fmla="*/ 208355 w 449197"/>
                <a:gd name="connsiteY2" fmla="*/ 269302 h 1020068"/>
                <a:gd name="connsiteX3" fmla="*/ 229786 w 449197"/>
                <a:gd name="connsiteY3" fmla="*/ 164528 h 1020068"/>
                <a:gd name="connsiteX4" fmla="*/ 236930 w 449197"/>
                <a:gd name="connsiteY4" fmla="*/ 74040 h 1020068"/>
                <a:gd name="connsiteX5" fmla="*/ 229786 w 449197"/>
                <a:gd name="connsiteY5" fmla="*/ 222 h 1020068"/>
                <a:gd name="connsiteX6" fmla="*/ 296461 w 449197"/>
                <a:gd name="connsiteY6" fmla="*/ 97852 h 1020068"/>
                <a:gd name="connsiteX7" fmla="*/ 351230 w 449197"/>
                <a:gd name="connsiteY7" fmla="*/ 185959 h 1020068"/>
                <a:gd name="connsiteX8" fmla="*/ 398855 w 449197"/>
                <a:gd name="connsiteY8" fmla="*/ 271684 h 1020068"/>
                <a:gd name="connsiteX9" fmla="*/ 432193 w 449197"/>
                <a:gd name="connsiteY9" fmla="*/ 350265 h 1020068"/>
                <a:gd name="connsiteX10" fmla="*/ 448860 w 449197"/>
                <a:gd name="connsiteY10" fmla="*/ 433610 h 1020068"/>
                <a:gd name="connsiteX11" fmla="*/ 417905 w 449197"/>
                <a:gd name="connsiteY11" fmla="*/ 614584 h 1020068"/>
                <a:gd name="connsiteX12" fmla="*/ 358373 w 449197"/>
                <a:gd name="connsiteY12" fmla="*/ 743171 h 1020068"/>
                <a:gd name="connsiteX13" fmla="*/ 277410 w 449197"/>
                <a:gd name="connsiteY13" fmla="*/ 876522 h 1020068"/>
                <a:gd name="connsiteX14" fmla="*/ 203592 w 449197"/>
                <a:gd name="connsiteY14" fmla="*/ 967009 h 1020068"/>
                <a:gd name="connsiteX15" fmla="*/ 115487 w 449197"/>
                <a:gd name="connsiteY15" fmla="*/ 1019397 h 1020068"/>
                <a:gd name="connsiteX16" fmla="*/ 89292 w 449197"/>
                <a:gd name="connsiteY16" fmla="*/ 993202 h 1020068"/>
                <a:gd name="connsiteX17" fmla="*/ 72625 w 449197"/>
                <a:gd name="connsiteY17" fmla="*/ 943196 h 1020068"/>
                <a:gd name="connsiteX18" fmla="*/ 36905 w 449197"/>
                <a:gd name="connsiteY18" fmla="*/ 814609 h 1020068"/>
                <a:gd name="connsiteX19" fmla="*/ 13092 w 449197"/>
                <a:gd name="connsiteY19" fmla="*/ 697928 h 1020068"/>
                <a:gd name="connsiteX20" fmla="*/ 1186 w 449197"/>
                <a:gd name="connsiteY20" fmla="*/ 602678 h 1020068"/>
                <a:gd name="connsiteX21" fmla="*/ 44049 w 449197"/>
                <a:gd name="connsiteY21" fmla="*/ 557432 h 1020068"/>
                <a:gd name="connsiteX22" fmla="*/ 110724 w 449197"/>
                <a:gd name="connsiteY22" fmla="*/ 488379 h 1020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197" h="1020068">
                  <a:moveTo>
                    <a:pt x="110724" y="488379"/>
                  </a:moveTo>
                  <a:cubicBezTo>
                    <a:pt x="132552" y="457423"/>
                    <a:pt x="158745" y="408209"/>
                    <a:pt x="175017" y="371696"/>
                  </a:cubicBezTo>
                  <a:cubicBezTo>
                    <a:pt x="191289" y="335183"/>
                    <a:pt x="199227" y="303830"/>
                    <a:pt x="208355" y="269302"/>
                  </a:cubicBezTo>
                  <a:cubicBezTo>
                    <a:pt x="217483" y="234774"/>
                    <a:pt x="225024" y="197072"/>
                    <a:pt x="229786" y="164528"/>
                  </a:cubicBezTo>
                  <a:cubicBezTo>
                    <a:pt x="234548" y="131984"/>
                    <a:pt x="236930" y="101424"/>
                    <a:pt x="236930" y="74040"/>
                  </a:cubicBezTo>
                  <a:cubicBezTo>
                    <a:pt x="236930" y="46656"/>
                    <a:pt x="219864" y="-3747"/>
                    <a:pt x="229786" y="222"/>
                  </a:cubicBezTo>
                  <a:cubicBezTo>
                    <a:pt x="239708" y="4191"/>
                    <a:pt x="276220" y="66896"/>
                    <a:pt x="296461" y="97852"/>
                  </a:cubicBezTo>
                  <a:cubicBezTo>
                    <a:pt x="316702" y="128808"/>
                    <a:pt x="334164" y="156987"/>
                    <a:pt x="351230" y="185959"/>
                  </a:cubicBezTo>
                  <a:cubicBezTo>
                    <a:pt x="368296" y="214931"/>
                    <a:pt x="385361" y="244300"/>
                    <a:pt x="398855" y="271684"/>
                  </a:cubicBezTo>
                  <a:cubicBezTo>
                    <a:pt x="412349" y="299068"/>
                    <a:pt x="423859" y="323277"/>
                    <a:pt x="432193" y="350265"/>
                  </a:cubicBezTo>
                  <a:cubicBezTo>
                    <a:pt x="440527" y="377253"/>
                    <a:pt x="451241" y="389557"/>
                    <a:pt x="448860" y="433610"/>
                  </a:cubicBezTo>
                  <a:cubicBezTo>
                    <a:pt x="446479" y="477663"/>
                    <a:pt x="432986" y="562991"/>
                    <a:pt x="417905" y="614584"/>
                  </a:cubicBezTo>
                  <a:cubicBezTo>
                    <a:pt x="402824" y="666177"/>
                    <a:pt x="381789" y="699515"/>
                    <a:pt x="358373" y="743171"/>
                  </a:cubicBezTo>
                  <a:cubicBezTo>
                    <a:pt x="334957" y="786827"/>
                    <a:pt x="303207" y="839216"/>
                    <a:pt x="277410" y="876522"/>
                  </a:cubicBezTo>
                  <a:cubicBezTo>
                    <a:pt x="251613" y="913828"/>
                    <a:pt x="230579" y="943197"/>
                    <a:pt x="203592" y="967009"/>
                  </a:cubicBezTo>
                  <a:cubicBezTo>
                    <a:pt x="176605" y="990822"/>
                    <a:pt x="134537" y="1015032"/>
                    <a:pt x="115487" y="1019397"/>
                  </a:cubicBezTo>
                  <a:cubicBezTo>
                    <a:pt x="96437" y="1023762"/>
                    <a:pt x="96436" y="1005902"/>
                    <a:pt x="89292" y="993202"/>
                  </a:cubicBezTo>
                  <a:cubicBezTo>
                    <a:pt x="82148" y="980502"/>
                    <a:pt x="81356" y="972961"/>
                    <a:pt x="72625" y="943196"/>
                  </a:cubicBezTo>
                  <a:cubicBezTo>
                    <a:pt x="63894" y="913431"/>
                    <a:pt x="46827" y="855487"/>
                    <a:pt x="36905" y="814609"/>
                  </a:cubicBezTo>
                  <a:cubicBezTo>
                    <a:pt x="26983" y="773731"/>
                    <a:pt x="19045" y="733250"/>
                    <a:pt x="13092" y="697928"/>
                  </a:cubicBezTo>
                  <a:cubicBezTo>
                    <a:pt x="7139" y="662606"/>
                    <a:pt x="-3576" y="625300"/>
                    <a:pt x="1186" y="602678"/>
                  </a:cubicBezTo>
                  <a:cubicBezTo>
                    <a:pt x="5948" y="580056"/>
                    <a:pt x="25793" y="576482"/>
                    <a:pt x="44049" y="557432"/>
                  </a:cubicBezTo>
                  <a:cubicBezTo>
                    <a:pt x="62305" y="538382"/>
                    <a:pt x="88896" y="519335"/>
                    <a:pt x="110724" y="488379"/>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任意多边形 25"/>
            <p:cNvSpPr/>
            <p:nvPr/>
          </p:nvSpPr>
          <p:spPr>
            <a:xfrm rot="420000">
              <a:off x="4302111" y="1257831"/>
              <a:ext cx="434970" cy="1081839"/>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54092"/>
                <a:gd name="connsiteY0" fmla="*/ 481218 h 1034568"/>
                <a:gd name="connsiteX1" fmla="*/ 162761 w 454092"/>
                <a:gd name="connsiteY1" fmla="*/ 366917 h 1034568"/>
                <a:gd name="connsiteX2" fmla="*/ 208006 w 454092"/>
                <a:gd name="connsiteY2" fmla="*/ 274048 h 1034568"/>
                <a:gd name="connsiteX3" fmla="*/ 234199 w 454092"/>
                <a:gd name="connsiteY3" fmla="*/ 169274 h 1034568"/>
                <a:gd name="connsiteX4" fmla="*/ 236581 w 454092"/>
                <a:gd name="connsiteY4" fmla="*/ 78786 h 1034568"/>
                <a:gd name="connsiteX5" fmla="*/ 227055 w 454092"/>
                <a:gd name="connsiteY5" fmla="*/ 205 h 1034568"/>
                <a:gd name="connsiteX6" fmla="*/ 296112 w 454092"/>
                <a:gd name="connsiteY6" fmla="*/ 102598 h 1034568"/>
                <a:gd name="connsiteX7" fmla="*/ 350881 w 454092"/>
                <a:gd name="connsiteY7" fmla="*/ 190705 h 1034568"/>
                <a:gd name="connsiteX8" fmla="*/ 398506 w 454092"/>
                <a:gd name="connsiteY8" fmla="*/ 276430 h 1034568"/>
                <a:gd name="connsiteX9" fmla="*/ 438987 w 454092"/>
                <a:gd name="connsiteY9" fmla="*/ 350249 h 1034568"/>
                <a:gd name="connsiteX10" fmla="*/ 453274 w 454092"/>
                <a:gd name="connsiteY10" fmla="*/ 431212 h 1034568"/>
                <a:gd name="connsiteX11" fmla="*/ 417556 w 454092"/>
                <a:gd name="connsiteY11" fmla="*/ 619330 h 1034568"/>
                <a:gd name="connsiteX12" fmla="*/ 350880 w 454092"/>
                <a:gd name="connsiteY12" fmla="*/ 750298 h 1034568"/>
                <a:gd name="connsiteX13" fmla="*/ 272299 w 454092"/>
                <a:gd name="connsiteY13" fmla="*/ 881268 h 1034568"/>
                <a:gd name="connsiteX14" fmla="*/ 203243 w 454092"/>
                <a:gd name="connsiteY14" fmla="*/ 971755 h 1034568"/>
                <a:gd name="connsiteX15" fmla="*/ 150856 w 454092"/>
                <a:gd name="connsiteY15" fmla="*/ 1033667 h 1034568"/>
                <a:gd name="connsiteX16" fmla="*/ 122280 w 454092"/>
                <a:gd name="connsiteY16" fmla="*/ 1005092 h 1034568"/>
                <a:gd name="connsiteX17" fmla="*/ 103231 w 454092"/>
                <a:gd name="connsiteY17" fmla="*/ 957467 h 1034568"/>
                <a:gd name="connsiteX18" fmla="*/ 57987 w 454092"/>
                <a:gd name="connsiteY18" fmla="*/ 833642 h 1034568"/>
                <a:gd name="connsiteX19" fmla="*/ 22268 w 454092"/>
                <a:gd name="connsiteY19" fmla="*/ 702674 h 1034568"/>
                <a:gd name="connsiteX20" fmla="*/ 837 w 454092"/>
                <a:gd name="connsiteY20" fmla="*/ 597899 h 1034568"/>
                <a:gd name="connsiteX21" fmla="*/ 38937 w 454092"/>
                <a:gd name="connsiteY21" fmla="*/ 555035 h 1034568"/>
                <a:gd name="connsiteX22" fmla="*/ 96087 w 454092"/>
                <a:gd name="connsiteY22" fmla="*/ 481218 h 1034568"/>
                <a:gd name="connsiteX0" fmla="*/ 96087 w 453663"/>
                <a:gd name="connsiteY0" fmla="*/ 481218 h 1034568"/>
                <a:gd name="connsiteX1" fmla="*/ 162761 w 453663"/>
                <a:gd name="connsiteY1" fmla="*/ 366917 h 1034568"/>
                <a:gd name="connsiteX2" fmla="*/ 208006 w 453663"/>
                <a:gd name="connsiteY2" fmla="*/ 274048 h 1034568"/>
                <a:gd name="connsiteX3" fmla="*/ 234199 w 453663"/>
                <a:gd name="connsiteY3" fmla="*/ 169274 h 1034568"/>
                <a:gd name="connsiteX4" fmla="*/ 236581 w 453663"/>
                <a:gd name="connsiteY4" fmla="*/ 78786 h 1034568"/>
                <a:gd name="connsiteX5" fmla="*/ 227055 w 453663"/>
                <a:gd name="connsiteY5" fmla="*/ 205 h 1034568"/>
                <a:gd name="connsiteX6" fmla="*/ 296112 w 453663"/>
                <a:gd name="connsiteY6" fmla="*/ 102598 h 1034568"/>
                <a:gd name="connsiteX7" fmla="*/ 350881 w 453663"/>
                <a:gd name="connsiteY7" fmla="*/ 190705 h 1034568"/>
                <a:gd name="connsiteX8" fmla="*/ 398506 w 453663"/>
                <a:gd name="connsiteY8" fmla="*/ 276430 h 1034568"/>
                <a:gd name="connsiteX9" fmla="*/ 434225 w 453663"/>
                <a:gd name="connsiteY9" fmla="*/ 350249 h 1034568"/>
                <a:gd name="connsiteX10" fmla="*/ 453274 w 453663"/>
                <a:gd name="connsiteY10" fmla="*/ 431212 h 1034568"/>
                <a:gd name="connsiteX11" fmla="*/ 417556 w 453663"/>
                <a:gd name="connsiteY11" fmla="*/ 619330 h 1034568"/>
                <a:gd name="connsiteX12" fmla="*/ 350880 w 453663"/>
                <a:gd name="connsiteY12" fmla="*/ 750298 h 1034568"/>
                <a:gd name="connsiteX13" fmla="*/ 272299 w 453663"/>
                <a:gd name="connsiteY13" fmla="*/ 881268 h 1034568"/>
                <a:gd name="connsiteX14" fmla="*/ 203243 w 453663"/>
                <a:gd name="connsiteY14" fmla="*/ 971755 h 1034568"/>
                <a:gd name="connsiteX15" fmla="*/ 150856 w 453663"/>
                <a:gd name="connsiteY15" fmla="*/ 1033667 h 1034568"/>
                <a:gd name="connsiteX16" fmla="*/ 122280 w 453663"/>
                <a:gd name="connsiteY16" fmla="*/ 1005092 h 1034568"/>
                <a:gd name="connsiteX17" fmla="*/ 103231 w 453663"/>
                <a:gd name="connsiteY17" fmla="*/ 957467 h 1034568"/>
                <a:gd name="connsiteX18" fmla="*/ 57987 w 453663"/>
                <a:gd name="connsiteY18" fmla="*/ 833642 h 1034568"/>
                <a:gd name="connsiteX19" fmla="*/ 22268 w 453663"/>
                <a:gd name="connsiteY19" fmla="*/ 702674 h 1034568"/>
                <a:gd name="connsiteX20" fmla="*/ 837 w 453663"/>
                <a:gd name="connsiteY20" fmla="*/ 597899 h 1034568"/>
                <a:gd name="connsiteX21" fmla="*/ 38937 w 453663"/>
                <a:gd name="connsiteY21" fmla="*/ 555035 h 1034568"/>
                <a:gd name="connsiteX22" fmla="*/ 96087 w 453663"/>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103149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74574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397"/>
                <a:gd name="connsiteX1" fmla="*/ 162679 w 453581"/>
                <a:gd name="connsiteY1" fmla="*/ 366917 h 1034397"/>
                <a:gd name="connsiteX2" fmla="*/ 207924 w 453581"/>
                <a:gd name="connsiteY2" fmla="*/ 274048 h 1034397"/>
                <a:gd name="connsiteX3" fmla="*/ 234117 w 453581"/>
                <a:gd name="connsiteY3" fmla="*/ 169274 h 1034397"/>
                <a:gd name="connsiteX4" fmla="*/ 236499 w 453581"/>
                <a:gd name="connsiteY4" fmla="*/ 78786 h 1034397"/>
                <a:gd name="connsiteX5" fmla="*/ 226973 w 453581"/>
                <a:gd name="connsiteY5" fmla="*/ 205 h 1034397"/>
                <a:gd name="connsiteX6" fmla="*/ 296030 w 453581"/>
                <a:gd name="connsiteY6" fmla="*/ 102598 h 1034397"/>
                <a:gd name="connsiteX7" fmla="*/ 350799 w 453581"/>
                <a:gd name="connsiteY7" fmla="*/ 190705 h 1034397"/>
                <a:gd name="connsiteX8" fmla="*/ 398424 w 453581"/>
                <a:gd name="connsiteY8" fmla="*/ 276430 h 1034397"/>
                <a:gd name="connsiteX9" fmla="*/ 434143 w 453581"/>
                <a:gd name="connsiteY9" fmla="*/ 350249 h 1034397"/>
                <a:gd name="connsiteX10" fmla="*/ 453192 w 453581"/>
                <a:gd name="connsiteY10" fmla="*/ 431212 h 1034397"/>
                <a:gd name="connsiteX11" fmla="*/ 417474 w 453581"/>
                <a:gd name="connsiteY11" fmla="*/ 619330 h 1034397"/>
                <a:gd name="connsiteX12" fmla="*/ 350798 w 453581"/>
                <a:gd name="connsiteY12" fmla="*/ 750298 h 1034397"/>
                <a:gd name="connsiteX13" fmla="*/ 272217 w 453581"/>
                <a:gd name="connsiteY13" fmla="*/ 881268 h 1034397"/>
                <a:gd name="connsiteX14" fmla="*/ 203161 w 453581"/>
                <a:gd name="connsiteY14" fmla="*/ 971755 h 1034397"/>
                <a:gd name="connsiteX15" fmla="*/ 150774 w 453581"/>
                <a:gd name="connsiteY15" fmla="*/ 1033667 h 1034397"/>
                <a:gd name="connsiteX16" fmla="*/ 88861 w 453581"/>
                <a:gd name="connsiteY16" fmla="*/ 1002711 h 1034397"/>
                <a:gd name="connsiteX17" fmla="*/ 74574 w 453581"/>
                <a:gd name="connsiteY17" fmla="*/ 957467 h 1034397"/>
                <a:gd name="connsiteX18" fmla="*/ 43618 w 453581"/>
                <a:gd name="connsiteY18" fmla="*/ 826498 h 1034397"/>
                <a:gd name="connsiteX19" fmla="*/ 22186 w 453581"/>
                <a:gd name="connsiteY19" fmla="*/ 702674 h 1034397"/>
                <a:gd name="connsiteX20" fmla="*/ 755 w 453581"/>
                <a:gd name="connsiteY20" fmla="*/ 597899 h 1034397"/>
                <a:gd name="connsiteX21" fmla="*/ 38855 w 453581"/>
                <a:gd name="connsiteY21" fmla="*/ 555035 h 1034397"/>
                <a:gd name="connsiteX22" fmla="*/ 96005 w 453581"/>
                <a:gd name="connsiteY22" fmla="*/ 481218 h 1034397"/>
                <a:gd name="connsiteX0" fmla="*/ 96005 w 453581"/>
                <a:gd name="connsiteY0" fmla="*/ 481218 h 1018447"/>
                <a:gd name="connsiteX1" fmla="*/ 162679 w 453581"/>
                <a:gd name="connsiteY1" fmla="*/ 366917 h 1018447"/>
                <a:gd name="connsiteX2" fmla="*/ 207924 w 453581"/>
                <a:gd name="connsiteY2" fmla="*/ 274048 h 1018447"/>
                <a:gd name="connsiteX3" fmla="*/ 234117 w 453581"/>
                <a:gd name="connsiteY3" fmla="*/ 169274 h 1018447"/>
                <a:gd name="connsiteX4" fmla="*/ 236499 w 453581"/>
                <a:gd name="connsiteY4" fmla="*/ 78786 h 1018447"/>
                <a:gd name="connsiteX5" fmla="*/ 226973 w 453581"/>
                <a:gd name="connsiteY5" fmla="*/ 205 h 1018447"/>
                <a:gd name="connsiteX6" fmla="*/ 296030 w 453581"/>
                <a:gd name="connsiteY6" fmla="*/ 102598 h 1018447"/>
                <a:gd name="connsiteX7" fmla="*/ 350799 w 453581"/>
                <a:gd name="connsiteY7" fmla="*/ 190705 h 1018447"/>
                <a:gd name="connsiteX8" fmla="*/ 398424 w 453581"/>
                <a:gd name="connsiteY8" fmla="*/ 276430 h 1018447"/>
                <a:gd name="connsiteX9" fmla="*/ 434143 w 453581"/>
                <a:gd name="connsiteY9" fmla="*/ 350249 h 1018447"/>
                <a:gd name="connsiteX10" fmla="*/ 453192 w 453581"/>
                <a:gd name="connsiteY10" fmla="*/ 431212 h 1018447"/>
                <a:gd name="connsiteX11" fmla="*/ 417474 w 453581"/>
                <a:gd name="connsiteY11" fmla="*/ 619330 h 1018447"/>
                <a:gd name="connsiteX12" fmla="*/ 350798 w 453581"/>
                <a:gd name="connsiteY12" fmla="*/ 750298 h 1018447"/>
                <a:gd name="connsiteX13" fmla="*/ 272217 w 453581"/>
                <a:gd name="connsiteY13" fmla="*/ 881268 h 1018447"/>
                <a:gd name="connsiteX14" fmla="*/ 203161 w 453581"/>
                <a:gd name="connsiteY14" fmla="*/ 971755 h 1018447"/>
                <a:gd name="connsiteX15" fmla="*/ 138868 w 453581"/>
                <a:gd name="connsiteY15" fmla="*/ 1016999 h 1018447"/>
                <a:gd name="connsiteX16" fmla="*/ 88861 w 453581"/>
                <a:gd name="connsiteY16" fmla="*/ 1002711 h 1018447"/>
                <a:gd name="connsiteX17" fmla="*/ 74574 w 453581"/>
                <a:gd name="connsiteY17" fmla="*/ 957467 h 1018447"/>
                <a:gd name="connsiteX18" fmla="*/ 43618 w 453581"/>
                <a:gd name="connsiteY18" fmla="*/ 826498 h 1018447"/>
                <a:gd name="connsiteX19" fmla="*/ 22186 w 453581"/>
                <a:gd name="connsiteY19" fmla="*/ 702674 h 1018447"/>
                <a:gd name="connsiteX20" fmla="*/ 755 w 453581"/>
                <a:gd name="connsiteY20" fmla="*/ 597899 h 1018447"/>
                <a:gd name="connsiteX21" fmla="*/ 38855 w 453581"/>
                <a:gd name="connsiteY21" fmla="*/ 555035 h 1018447"/>
                <a:gd name="connsiteX22" fmla="*/ 96005 w 453581"/>
                <a:gd name="connsiteY22" fmla="*/ 481218 h 1018447"/>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03149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69812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5969 w 453545"/>
                <a:gd name="connsiteY0" fmla="*/ 481218 h 1029758"/>
                <a:gd name="connsiteX1" fmla="*/ 162643 w 453545"/>
                <a:gd name="connsiteY1" fmla="*/ 366917 h 1029758"/>
                <a:gd name="connsiteX2" fmla="*/ 207888 w 453545"/>
                <a:gd name="connsiteY2" fmla="*/ 274048 h 1029758"/>
                <a:gd name="connsiteX3" fmla="*/ 234081 w 453545"/>
                <a:gd name="connsiteY3" fmla="*/ 169274 h 1029758"/>
                <a:gd name="connsiteX4" fmla="*/ 236463 w 453545"/>
                <a:gd name="connsiteY4" fmla="*/ 78786 h 1029758"/>
                <a:gd name="connsiteX5" fmla="*/ 226937 w 453545"/>
                <a:gd name="connsiteY5" fmla="*/ 205 h 1029758"/>
                <a:gd name="connsiteX6" fmla="*/ 295994 w 453545"/>
                <a:gd name="connsiteY6" fmla="*/ 102598 h 1029758"/>
                <a:gd name="connsiteX7" fmla="*/ 350763 w 453545"/>
                <a:gd name="connsiteY7" fmla="*/ 190705 h 1029758"/>
                <a:gd name="connsiteX8" fmla="*/ 398388 w 453545"/>
                <a:gd name="connsiteY8" fmla="*/ 276430 h 1029758"/>
                <a:gd name="connsiteX9" fmla="*/ 434107 w 453545"/>
                <a:gd name="connsiteY9" fmla="*/ 350249 h 1029758"/>
                <a:gd name="connsiteX10" fmla="*/ 453156 w 453545"/>
                <a:gd name="connsiteY10" fmla="*/ 431212 h 1029758"/>
                <a:gd name="connsiteX11" fmla="*/ 417438 w 453545"/>
                <a:gd name="connsiteY11" fmla="*/ 619330 h 1029758"/>
                <a:gd name="connsiteX12" fmla="*/ 350762 w 453545"/>
                <a:gd name="connsiteY12" fmla="*/ 750298 h 1029758"/>
                <a:gd name="connsiteX13" fmla="*/ 272181 w 453545"/>
                <a:gd name="connsiteY13" fmla="*/ 881268 h 1029758"/>
                <a:gd name="connsiteX14" fmla="*/ 203125 w 453545"/>
                <a:gd name="connsiteY14" fmla="*/ 971755 h 1029758"/>
                <a:gd name="connsiteX15" fmla="*/ 110257 w 453545"/>
                <a:gd name="connsiteY15" fmla="*/ 1028906 h 1029758"/>
                <a:gd name="connsiteX16" fmla="*/ 86444 w 453545"/>
                <a:gd name="connsiteY16" fmla="*/ 1002711 h 1029758"/>
                <a:gd name="connsiteX17" fmla="*/ 69776 w 453545"/>
                <a:gd name="connsiteY17" fmla="*/ 957467 h 1029758"/>
                <a:gd name="connsiteX18" fmla="*/ 36438 w 453545"/>
                <a:gd name="connsiteY18" fmla="*/ 819355 h 1029758"/>
                <a:gd name="connsiteX19" fmla="*/ 22150 w 453545"/>
                <a:gd name="connsiteY19" fmla="*/ 702674 h 1029758"/>
                <a:gd name="connsiteX20" fmla="*/ 719 w 453545"/>
                <a:gd name="connsiteY20" fmla="*/ 597899 h 1029758"/>
                <a:gd name="connsiteX21" fmla="*/ 38819 w 453545"/>
                <a:gd name="connsiteY21" fmla="*/ 555035 h 1029758"/>
                <a:gd name="connsiteX22" fmla="*/ 95969 w 453545"/>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2648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96436 w 454012"/>
                <a:gd name="connsiteY22" fmla="*/ 481218 h 1029758"/>
                <a:gd name="connsiteX0" fmla="*/ 108342 w 454012"/>
                <a:gd name="connsiteY0" fmla="*/ 488362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08342 w 454012"/>
                <a:gd name="connsiteY0" fmla="*/ 48836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10723 w 454012"/>
                <a:gd name="connsiteY0" fmla="*/ 495506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495506 h 1029758"/>
                <a:gd name="connsiteX0" fmla="*/ 110723 w 454012"/>
                <a:gd name="connsiteY0" fmla="*/ 50741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507412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505031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08342 w 454012"/>
                <a:gd name="connsiteY22" fmla="*/ 505031 h 1029758"/>
                <a:gd name="connsiteX0" fmla="*/ 115486 w 454012"/>
                <a:gd name="connsiteY0" fmla="*/ 495506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5486 w 454012"/>
                <a:gd name="connsiteY22" fmla="*/ 495506 h 1029758"/>
                <a:gd name="connsiteX0" fmla="*/ 110724 w 454012"/>
                <a:gd name="connsiteY0" fmla="*/ 493125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0724 w 454012"/>
                <a:gd name="connsiteY22" fmla="*/ 493125 h 1029758"/>
                <a:gd name="connsiteX0" fmla="*/ 110724 w 447115"/>
                <a:gd name="connsiteY0" fmla="*/ 493125 h 1029758"/>
                <a:gd name="connsiteX1" fmla="*/ 175017 w 447115"/>
                <a:gd name="connsiteY1" fmla="*/ 376442 h 1029758"/>
                <a:gd name="connsiteX2" fmla="*/ 208355 w 447115"/>
                <a:gd name="connsiteY2" fmla="*/ 274048 h 1029758"/>
                <a:gd name="connsiteX3" fmla="*/ 229786 w 447115"/>
                <a:gd name="connsiteY3" fmla="*/ 169274 h 1029758"/>
                <a:gd name="connsiteX4" fmla="*/ 236930 w 447115"/>
                <a:gd name="connsiteY4" fmla="*/ 78786 h 1029758"/>
                <a:gd name="connsiteX5" fmla="*/ 227404 w 447115"/>
                <a:gd name="connsiteY5" fmla="*/ 205 h 1029758"/>
                <a:gd name="connsiteX6" fmla="*/ 296461 w 447115"/>
                <a:gd name="connsiteY6" fmla="*/ 102598 h 1029758"/>
                <a:gd name="connsiteX7" fmla="*/ 351230 w 447115"/>
                <a:gd name="connsiteY7" fmla="*/ 190705 h 1029758"/>
                <a:gd name="connsiteX8" fmla="*/ 398855 w 447115"/>
                <a:gd name="connsiteY8" fmla="*/ 276430 h 1029758"/>
                <a:gd name="connsiteX9" fmla="*/ 434574 w 447115"/>
                <a:gd name="connsiteY9" fmla="*/ 350249 h 1029758"/>
                <a:gd name="connsiteX10" fmla="*/ 446479 w 447115"/>
                <a:gd name="connsiteY10" fmla="*/ 438356 h 1029758"/>
                <a:gd name="connsiteX11" fmla="*/ 417905 w 447115"/>
                <a:gd name="connsiteY11" fmla="*/ 619330 h 1029758"/>
                <a:gd name="connsiteX12" fmla="*/ 358373 w 447115"/>
                <a:gd name="connsiteY12" fmla="*/ 747917 h 1029758"/>
                <a:gd name="connsiteX13" fmla="*/ 277410 w 447115"/>
                <a:gd name="connsiteY13" fmla="*/ 881268 h 1029758"/>
                <a:gd name="connsiteX14" fmla="*/ 203592 w 447115"/>
                <a:gd name="connsiteY14" fmla="*/ 971755 h 1029758"/>
                <a:gd name="connsiteX15" fmla="*/ 110724 w 447115"/>
                <a:gd name="connsiteY15" fmla="*/ 1028906 h 1029758"/>
                <a:gd name="connsiteX16" fmla="*/ 86911 w 447115"/>
                <a:gd name="connsiteY16" fmla="*/ 1002711 h 1029758"/>
                <a:gd name="connsiteX17" fmla="*/ 70243 w 447115"/>
                <a:gd name="connsiteY17" fmla="*/ 957467 h 1029758"/>
                <a:gd name="connsiteX18" fmla="*/ 36905 w 447115"/>
                <a:gd name="connsiteY18" fmla="*/ 819355 h 1029758"/>
                <a:gd name="connsiteX19" fmla="*/ 13092 w 447115"/>
                <a:gd name="connsiteY19" fmla="*/ 702674 h 1029758"/>
                <a:gd name="connsiteX20" fmla="*/ 1186 w 447115"/>
                <a:gd name="connsiteY20" fmla="*/ 607424 h 1029758"/>
                <a:gd name="connsiteX21" fmla="*/ 44049 w 447115"/>
                <a:gd name="connsiteY21" fmla="*/ 562178 h 1029758"/>
                <a:gd name="connsiteX22" fmla="*/ 110724 w 447115"/>
                <a:gd name="connsiteY22" fmla="*/ 493125 h 1029758"/>
                <a:gd name="connsiteX0" fmla="*/ 110724 w 449386"/>
                <a:gd name="connsiteY0" fmla="*/ 493125 h 1029758"/>
                <a:gd name="connsiteX1" fmla="*/ 175017 w 449386"/>
                <a:gd name="connsiteY1" fmla="*/ 376442 h 1029758"/>
                <a:gd name="connsiteX2" fmla="*/ 208355 w 449386"/>
                <a:gd name="connsiteY2" fmla="*/ 274048 h 1029758"/>
                <a:gd name="connsiteX3" fmla="*/ 229786 w 449386"/>
                <a:gd name="connsiteY3" fmla="*/ 169274 h 1029758"/>
                <a:gd name="connsiteX4" fmla="*/ 236930 w 449386"/>
                <a:gd name="connsiteY4" fmla="*/ 78786 h 1029758"/>
                <a:gd name="connsiteX5" fmla="*/ 227404 w 449386"/>
                <a:gd name="connsiteY5" fmla="*/ 205 h 1029758"/>
                <a:gd name="connsiteX6" fmla="*/ 296461 w 449386"/>
                <a:gd name="connsiteY6" fmla="*/ 102598 h 1029758"/>
                <a:gd name="connsiteX7" fmla="*/ 351230 w 449386"/>
                <a:gd name="connsiteY7" fmla="*/ 190705 h 1029758"/>
                <a:gd name="connsiteX8" fmla="*/ 398855 w 449386"/>
                <a:gd name="connsiteY8" fmla="*/ 276430 h 1029758"/>
                <a:gd name="connsiteX9" fmla="*/ 434574 w 449386"/>
                <a:gd name="connsiteY9" fmla="*/ 350249 h 1029758"/>
                <a:gd name="connsiteX10" fmla="*/ 448860 w 449386"/>
                <a:gd name="connsiteY10" fmla="*/ 438356 h 1029758"/>
                <a:gd name="connsiteX11" fmla="*/ 417905 w 449386"/>
                <a:gd name="connsiteY11" fmla="*/ 619330 h 1029758"/>
                <a:gd name="connsiteX12" fmla="*/ 358373 w 449386"/>
                <a:gd name="connsiteY12" fmla="*/ 747917 h 1029758"/>
                <a:gd name="connsiteX13" fmla="*/ 277410 w 449386"/>
                <a:gd name="connsiteY13" fmla="*/ 881268 h 1029758"/>
                <a:gd name="connsiteX14" fmla="*/ 203592 w 449386"/>
                <a:gd name="connsiteY14" fmla="*/ 971755 h 1029758"/>
                <a:gd name="connsiteX15" fmla="*/ 110724 w 449386"/>
                <a:gd name="connsiteY15" fmla="*/ 1028906 h 1029758"/>
                <a:gd name="connsiteX16" fmla="*/ 86911 w 449386"/>
                <a:gd name="connsiteY16" fmla="*/ 1002711 h 1029758"/>
                <a:gd name="connsiteX17" fmla="*/ 70243 w 449386"/>
                <a:gd name="connsiteY17" fmla="*/ 957467 h 1029758"/>
                <a:gd name="connsiteX18" fmla="*/ 36905 w 449386"/>
                <a:gd name="connsiteY18" fmla="*/ 819355 h 1029758"/>
                <a:gd name="connsiteX19" fmla="*/ 13092 w 449386"/>
                <a:gd name="connsiteY19" fmla="*/ 702674 h 1029758"/>
                <a:gd name="connsiteX20" fmla="*/ 1186 w 449386"/>
                <a:gd name="connsiteY20" fmla="*/ 607424 h 1029758"/>
                <a:gd name="connsiteX21" fmla="*/ 44049 w 449386"/>
                <a:gd name="connsiteY21" fmla="*/ 562178 h 1029758"/>
                <a:gd name="connsiteX22" fmla="*/ 110724 w 449386"/>
                <a:gd name="connsiteY22" fmla="*/ 493125 h 1029758"/>
                <a:gd name="connsiteX0" fmla="*/ 110724 w 449386"/>
                <a:gd name="connsiteY0" fmla="*/ 493125 h 1029816"/>
                <a:gd name="connsiteX1" fmla="*/ 175017 w 449386"/>
                <a:gd name="connsiteY1" fmla="*/ 376442 h 1029816"/>
                <a:gd name="connsiteX2" fmla="*/ 208355 w 449386"/>
                <a:gd name="connsiteY2" fmla="*/ 274048 h 1029816"/>
                <a:gd name="connsiteX3" fmla="*/ 229786 w 449386"/>
                <a:gd name="connsiteY3" fmla="*/ 169274 h 1029816"/>
                <a:gd name="connsiteX4" fmla="*/ 236930 w 449386"/>
                <a:gd name="connsiteY4" fmla="*/ 78786 h 1029816"/>
                <a:gd name="connsiteX5" fmla="*/ 227404 w 449386"/>
                <a:gd name="connsiteY5" fmla="*/ 205 h 1029816"/>
                <a:gd name="connsiteX6" fmla="*/ 296461 w 449386"/>
                <a:gd name="connsiteY6" fmla="*/ 102598 h 1029816"/>
                <a:gd name="connsiteX7" fmla="*/ 351230 w 449386"/>
                <a:gd name="connsiteY7" fmla="*/ 190705 h 1029816"/>
                <a:gd name="connsiteX8" fmla="*/ 398855 w 449386"/>
                <a:gd name="connsiteY8" fmla="*/ 276430 h 1029816"/>
                <a:gd name="connsiteX9" fmla="*/ 434574 w 449386"/>
                <a:gd name="connsiteY9" fmla="*/ 350249 h 1029816"/>
                <a:gd name="connsiteX10" fmla="*/ 448860 w 449386"/>
                <a:gd name="connsiteY10" fmla="*/ 438356 h 1029816"/>
                <a:gd name="connsiteX11" fmla="*/ 417905 w 449386"/>
                <a:gd name="connsiteY11" fmla="*/ 619330 h 1029816"/>
                <a:gd name="connsiteX12" fmla="*/ 358373 w 449386"/>
                <a:gd name="connsiteY12" fmla="*/ 747917 h 1029816"/>
                <a:gd name="connsiteX13" fmla="*/ 277410 w 449386"/>
                <a:gd name="connsiteY13" fmla="*/ 881268 h 1029816"/>
                <a:gd name="connsiteX14" fmla="*/ 203592 w 449386"/>
                <a:gd name="connsiteY14" fmla="*/ 971755 h 1029816"/>
                <a:gd name="connsiteX15" fmla="*/ 110724 w 449386"/>
                <a:gd name="connsiteY15" fmla="*/ 1028906 h 1029816"/>
                <a:gd name="connsiteX16" fmla="*/ 86911 w 449386"/>
                <a:gd name="connsiteY16" fmla="*/ 1002711 h 1029816"/>
                <a:gd name="connsiteX17" fmla="*/ 72625 w 449386"/>
                <a:gd name="connsiteY17" fmla="*/ 947942 h 1029816"/>
                <a:gd name="connsiteX18" fmla="*/ 36905 w 449386"/>
                <a:gd name="connsiteY18" fmla="*/ 819355 h 1029816"/>
                <a:gd name="connsiteX19" fmla="*/ 13092 w 449386"/>
                <a:gd name="connsiteY19" fmla="*/ 702674 h 1029816"/>
                <a:gd name="connsiteX20" fmla="*/ 1186 w 449386"/>
                <a:gd name="connsiteY20" fmla="*/ 607424 h 1029816"/>
                <a:gd name="connsiteX21" fmla="*/ 44049 w 449386"/>
                <a:gd name="connsiteY21" fmla="*/ 562178 h 1029816"/>
                <a:gd name="connsiteX22" fmla="*/ 110724 w 449386"/>
                <a:gd name="connsiteY22" fmla="*/ 493125 h 1029816"/>
                <a:gd name="connsiteX0" fmla="*/ 110724 w 449386"/>
                <a:gd name="connsiteY0" fmla="*/ 488379 h 1025070"/>
                <a:gd name="connsiteX1" fmla="*/ 175017 w 449386"/>
                <a:gd name="connsiteY1" fmla="*/ 371696 h 1025070"/>
                <a:gd name="connsiteX2" fmla="*/ 208355 w 449386"/>
                <a:gd name="connsiteY2" fmla="*/ 269302 h 1025070"/>
                <a:gd name="connsiteX3" fmla="*/ 229786 w 449386"/>
                <a:gd name="connsiteY3" fmla="*/ 164528 h 1025070"/>
                <a:gd name="connsiteX4" fmla="*/ 236930 w 449386"/>
                <a:gd name="connsiteY4" fmla="*/ 74040 h 1025070"/>
                <a:gd name="connsiteX5" fmla="*/ 229786 w 449386"/>
                <a:gd name="connsiteY5" fmla="*/ 222 h 1025070"/>
                <a:gd name="connsiteX6" fmla="*/ 296461 w 449386"/>
                <a:gd name="connsiteY6" fmla="*/ 97852 h 1025070"/>
                <a:gd name="connsiteX7" fmla="*/ 351230 w 449386"/>
                <a:gd name="connsiteY7" fmla="*/ 185959 h 1025070"/>
                <a:gd name="connsiteX8" fmla="*/ 398855 w 449386"/>
                <a:gd name="connsiteY8" fmla="*/ 271684 h 1025070"/>
                <a:gd name="connsiteX9" fmla="*/ 434574 w 449386"/>
                <a:gd name="connsiteY9" fmla="*/ 345503 h 1025070"/>
                <a:gd name="connsiteX10" fmla="*/ 448860 w 449386"/>
                <a:gd name="connsiteY10" fmla="*/ 433610 h 1025070"/>
                <a:gd name="connsiteX11" fmla="*/ 417905 w 449386"/>
                <a:gd name="connsiteY11" fmla="*/ 614584 h 1025070"/>
                <a:gd name="connsiteX12" fmla="*/ 358373 w 449386"/>
                <a:gd name="connsiteY12" fmla="*/ 743171 h 1025070"/>
                <a:gd name="connsiteX13" fmla="*/ 277410 w 449386"/>
                <a:gd name="connsiteY13" fmla="*/ 876522 h 1025070"/>
                <a:gd name="connsiteX14" fmla="*/ 203592 w 449386"/>
                <a:gd name="connsiteY14" fmla="*/ 967009 h 1025070"/>
                <a:gd name="connsiteX15" fmla="*/ 110724 w 449386"/>
                <a:gd name="connsiteY15" fmla="*/ 1024160 h 1025070"/>
                <a:gd name="connsiteX16" fmla="*/ 86911 w 449386"/>
                <a:gd name="connsiteY16" fmla="*/ 997965 h 1025070"/>
                <a:gd name="connsiteX17" fmla="*/ 72625 w 449386"/>
                <a:gd name="connsiteY17" fmla="*/ 943196 h 1025070"/>
                <a:gd name="connsiteX18" fmla="*/ 36905 w 449386"/>
                <a:gd name="connsiteY18" fmla="*/ 814609 h 1025070"/>
                <a:gd name="connsiteX19" fmla="*/ 13092 w 449386"/>
                <a:gd name="connsiteY19" fmla="*/ 697928 h 1025070"/>
                <a:gd name="connsiteX20" fmla="*/ 1186 w 449386"/>
                <a:gd name="connsiteY20" fmla="*/ 602678 h 1025070"/>
                <a:gd name="connsiteX21" fmla="*/ 44049 w 449386"/>
                <a:gd name="connsiteY21" fmla="*/ 557432 h 1025070"/>
                <a:gd name="connsiteX22" fmla="*/ 110724 w 449386"/>
                <a:gd name="connsiteY22" fmla="*/ 488379 h 1025070"/>
                <a:gd name="connsiteX0" fmla="*/ 110724 w 449197"/>
                <a:gd name="connsiteY0" fmla="*/ 488379 h 1025070"/>
                <a:gd name="connsiteX1" fmla="*/ 175017 w 449197"/>
                <a:gd name="connsiteY1" fmla="*/ 371696 h 1025070"/>
                <a:gd name="connsiteX2" fmla="*/ 208355 w 449197"/>
                <a:gd name="connsiteY2" fmla="*/ 269302 h 1025070"/>
                <a:gd name="connsiteX3" fmla="*/ 229786 w 449197"/>
                <a:gd name="connsiteY3" fmla="*/ 164528 h 1025070"/>
                <a:gd name="connsiteX4" fmla="*/ 236930 w 449197"/>
                <a:gd name="connsiteY4" fmla="*/ 74040 h 1025070"/>
                <a:gd name="connsiteX5" fmla="*/ 229786 w 449197"/>
                <a:gd name="connsiteY5" fmla="*/ 222 h 1025070"/>
                <a:gd name="connsiteX6" fmla="*/ 296461 w 449197"/>
                <a:gd name="connsiteY6" fmla="*/ 97852 h 1025070"/>
                <a:gd name="connsiteX7" fmla="*/ 351230 w 449197"/>
                <a:gd name="connsiteY7" fmla="*/ 185959 h 1025070"/>
                <a:gd name="connsiteX8" fmla="*/ 398855 w 449197"/>
                <a:gd name="connsiteY8" fmla="*/ 271684 h 1025070"/>
                <a:gd name="connsiteX9" fmla="*/ 432193 w 449197"/>
                <a:gd name="connsiteY9" fmla="*/ 350265 h 1025070"/>
                <a:gd name="connsiteX10" fmla="*/ 448860 w 449197"/>
                <a:gd name="connsiteY10" fmla="*/ 433610 h 1025070"/>
                <a:gd name="connsiteX11" fmla="*/ 417905 w 449197"/>
                <a:gd name="connsiteY11" fmla="*/ 614584 h 1025070"/>
                <a:gd name="connsiteX12" fmla="*/ 358373 w 449197"/>
                <a:gd name="connsiteY12" fmla="*/ 743171 h 1025070"/>
                <a:gd name="connsiteX13" fmla="*/ 277410 w 449197"/>
                <a:gd name="connsiteY13" fmla="*/ 876522 h 1025070"/>
                <a:gd name="connsiteX14" fmla="*/ 203592 w 449197"/>
                <a:gd name="connsiteY14" fmla="*/ 967009 h 1025070"/>
                <a:gd name="connsiteX15" fmla="*/ 110724 w 449197"/>
                <a:gd name="connsiteY15" fmla="*/ 1024160 h 1025070"/>
                <a:gd name="connsiteX16" fmla="*/ 86911 w 449197"/>
                <a:gd name="connsiteY16" fmla="*/ 997965 h 1025070"/>
                <a:gd name="connsiteX17" fmla="*/ 72625 w 449197"/>
                <a:gd name="connsiteY17" fmla="*/ 943196 h 1025070"/>
                <a:gd name="connsiteX18" fmla="*/ 36905 w 449197"/>
                <a:gd name="connsiteY18" fmla="*/ 814609 h 1025070"/>
                <a:gd name="connsiteX19" fmla="*/ 13092 w 449197"/>
                <a:gd name="connsiteY19" fmla="*/ 697928 h 1025070"/>
                <a:gd name="connsiteX20" fmla="*/ 1186 w 449197"/>
                <a:gd name="connsiteY20" fmla="*/ 602678 h 1025070"/>
                <a:gd name="connsiteX21" fmla="*/ 44049 w 449197"/>
                <a:gd name="connsiteY21" fmla="*/ 557432 h 1025070"/>
                <a:gd name="connsiteX22" fmla="*/ 110724 w 449197"/>
                <a:gd name="connsiteY22" fmla="*/ 488379 h 1025070"/>
                <a:gd name="connsiteX0" fmla="*/ 110724 w 449197"/>
                <a:gd name="connsiteY0" fmla="*/ 488379 h 1020501"/>
                <a:gd name="connsiteX1" fmla="*/ 175017 w 449197"/>
                <a:gd name="connsiteY1" fmla="*/ 371696 h 1020501"/>
                <a:gd name="connsiteX2" fmla="*/ 208355 w 449197"/>
                <a:gd name="connsiteY2" fmla="*/ 269302 h 1020501"/>
                <a:gd name="connsiteX3" fmla="*/ 229786 w 449197"/>
                <a:gd name="connsiteY3" fmla="*/ 164528 h 1020501"/>
                <a:gd name="connsiteX4" fmla="*/ 236930 w 449197"/>
                <a:gd name="connsiteY4" fmla="*/ 74040 h 1020501"/>
                <a:gd name="connsiteX5" fmla="*/ 229786 w 449197"/>
                <a:gd name="connsiteY5" fmla="*/ 222 h 1020501"/>
                <a:gd name="connsiteX6" fmla="*/ 296461 w 449197"/>
                <a:gd name="connsiteY6" fmla="*/ 97852 h 1020501"/>
                <a:gd name="connsiteX7" fmla="*/ 351230 w 449197"/>
                <a:gd name="connsiteY7" fmla="*/ 185959 h 1020501"/>
                <a:gd name="connsiteX8" fmla="*/ 398855 w 449197"/>
                <a:gd name="connsiteY8" fmla="*/ 271684 h 1020501"/>
                <a:gd name="connsiteX9" fmla="*/ 432193 w 449197"/>
                <a:gd name="connsiteY9" fmla="*/ 350265 h 1020501"/>
                <a:gd name="connsiteX10" fmla="*/ 448860 w 449197"/>
                <a:gd name="connsiteY10" fmla="*/ 433610 h 1020501"/>
                <a:gd name="connsiteX11" fmla="*/ 417905 w 449197"/>
                <a:gd name="connsiteY11" fmla="*/ 614584 h 1020501"/>
                <a:gd name="connsiteX12" fmla="*/ 358373 w 449197"/>
                <a:gd name="connsiteY12" fmla="*/ 743171 h 1020501"/>
                <a:gd name="connsiteX13" fmla="*/ 277410 w 449197"/>
                <a:gd name="connsiteY13" fmla="*/ 876522 h 1020501"/>
                <a:gd name="connsiteX14" fmla="*/ 203592 w 449197"/>
                <a:gd name="connsiteY14" fmla="*/ 967009 h 1020501"/>
                <a:gd name="connsiteX15" fmla="*/ 115487 w 449197"/>
                <a:gd name="connsiteY15" fmla="*/ 1019397 h 1020501"/>
                <a:gd name="connsiteX16" fmla="*/ 86911 w 449197"/>
                <a:gd name="connsiteY16" fmla="*/ 997965 h 1020501"/>
                <a:gd name="connsiteX17" fmla="*/ 72625 w 449197"/>
                <a:gd name="connsiteY17" fmla="*/ 943196 h 1020501"/>
                <a:gd name="connsiteX18" fmla="*/ 36905 w 449197"/>
                <a:gd name="connsiteY18" fmla="*/ 814609 h 1020501"/>
                <a:gd name="connsiteX19" fmla="*/ 13092 w 449197"/>
                <a:gd name="connsiteY19" fmla="*/ 697928 h 1020501"/>
                <a:gd name="connsiteX20" fmla="*/ 1186 w 449197"/>
                <a:gd name="connsiteY20" fmla="*/ 602678 h 1020501"/>
                <a:gd name="connsiteX21" fmla="*/ 44049 w 449197"/>
                <a:gd name="connsiteY21" fmla="*/ 557432 h 1020501"/>
                <a:gd name="connsiteX22" fmla="*/ 110724 w 449197"/>
                <a:gd name="connsiteY22" fmla="*/ 488379 h 1020501"/>
                <a:gd name="connsiteX0" fmla="*/ 110724 w 449197"/>
                <a:gd name="connsiteY0" fmla="*/ 488379 h 1020068"/>
                <a:gd name="connsiteX1" fmla="*/ 175017 w 449197"/>
                <a:gd name="connsiteY1" fmla="*/ 371696 h 1020068"/>
                <a:gd name="connsiteX2" fmla="*/ 208355 w 449197"/>
                <a:gd name="connsiteY2" fmla="*/ 269302 h 1020068"/>
                <a:gd name="connsiteX3" fmla="*/ 229786 w 449197"/>
                <a:gd name="connsiteY3" fmla="*/ 164528 h 1020068"/>
                <a:gd name="connsiteX4" fmla="*/ 236930 w 449197"/>
                <a:gd name="connsiteY4" fmla="*/ 74040 h 1020068"/>
                <a:gd name="connsiteX5" fmla="*/ 229786 w 449197"/>
                <a:gd name="connsiteY5" fmla="*/ 222 h 1020068"/>
                <a:gd name="connsiteX6" fmla="*/ 296461 w 449197"/>
                <a:gd name="connsiteY6" fmla="*/ 97852 h 1020068"/>
                <a:gd name="connsiteX7" fmla="*/ 351230 w 449197"/>
                <a:gd name="connsiteY7" fmla="*/ 185959 h 1020068"/>
                <a:gd name="connsiteX8" fmla="*/ 398855 w 449197"/>
                <a:gd name="connsiteY8" fmla="*/ 271684 h 1020068"/>
                <a:gd name="connsiteX9" fmla="*/ 432193 w 449197"/>
                <a:gd name="connsiteY9" fmla="*/ 350265 h 1020068"/>
                <a:gd name="connsiteX10" fmla="*/ 448860 w 449197"/>
                <a:gd name="connsiteY10" fmla="*/ 433610 h 1020068"/>
                <a:gd name="connsiteX11" fmla="*/ 417905 w 449197"/>
                <a:gd name="connsiteY11" fmla="*/ 614584 h 1020068"/>
                <a:gd name="connsiteX12" fmla="*/ 358373 w 449197"/>
                <a:gd name="connsiteY12" fmla="*/ 743171 h 1020068"/>
                <a:gd name="connsiteX13" fmla="*/ 277410 w 449197"/>
                <a:gd name="connsiteY13" fmla="*/ 876522 h 1020068"/>
                <a:gd name="connsiteX14" fmla="*/ 203592 w 449197"/>
                <a:gd name="connsiteY14" fmla="*/ 967009 h 1020068"/>
                <a:gd name="connsiteX15" fmla="*/ 115487 w 449197"/>
                <a:gd name="connsiteY15" fmla="*/ 1019397 h 1020068"/>
                <a:gd name="connsiteX16" fmla="*/ 89292 w 449197"/>
                <a:gd name="connsiteY16" fmla="*/ 993202 h 1020068"/>
                <a:gd name="connsiteX17" fmla="*/ 72625 w 449197"/>
                <a:gd name="connsiteY17" fmla="*/ 943196 h 1020068"/>
                <a:gd name="connsiteX18" fmla="*/ 36905 w 449197"/>
                <a:gd name="connsiteY18" fmla="*/ 814609 h 1020068"/>
                <a:gd name="connsiteX19" fmla="*/ 13092 w 449197"/>
                <a:gd name="connsiteY19" fmla="*/ 697928 h 1020068"/>
                <a:gd name="connsiteX20" fmla="*/ 1186 w 449197"/>
                <a:gd name="connsiteY20" fmla="*/ 602678 h 1020068"/>
                <a:gd name="connsiteX21" fmla="*/ 44049 w 449197"/>
                <a:gd name="connsiteY21" fmla="*/ 557432 h 1020068"/>
                <a:gd name="connsiteX22" fmla="*/ 110724 w 449197"/>
                <a:gd name="connsiteY22" fmla="*/ 488379 h 1020068"/>
                <a:gd name="connsiteX0" fmla="*/ 110724 w 449197"/>
                <a:gd name="connsiteY0" fmla="*/ 488379 h 1062360"/>
                <a:gd name="connsiteX1" fmla="*/ 175017 w 449197"/>
                <a:gd name="connsiteY1" fmla="*/ 371696 h 1062360"/>
                <a:gd name="connsiteX2" fmla="*/ 208355 w 449197"/>
                <a:gd name="connsiteY2" fmla="*/ 269302 h 1062360"/>
                <a:gd name="connsiteX3" fmla="*/ 229786 w 449197"/>
                <a:gd name="connsiteY3" fmla="*/ 164528 h 1062360"/>
                <a:gd name="connsiteX4" fmla="*/ 236930 w 449197"/>
                <a:gd name="connsiteY4" fmla="*/ 74040 h 1062360"/>
                <a:gd name="connsiteX5" fmla="*/ 229786 w 449197"/>
                <a:gd name="connsiteY5" fmla="*/ 222 h 1062360"/>
                <a:gd name="connsiteX6" fmla="*/ 296461 w 449197"/>
                <a:gd name="connsiteY6" fmla="*/ 97852 h 1062360"/>
                <a:gd name="connsiteX7" fmla="*/ 351230 w 449197"/>
                <a:gd name="connsiteY7" fmla="*/ 185959 h 1062360"/>
                <a:gd name="connsiteX8" fmla="*/ 398855 w 449197"/>
                <a:gd name="connsiteY8" fmla="*/ 271684 h 1062360"/>
                <a:gd name="connsiteX9" fmla="*/ 432193 w 449197"/>
                <a:gd name="connsiteY9" fmla="*/ 350265 h 1062360"/>
                <a:gd name="connsiteX10" fmla="*/ 448860 w 449197"/>
                <a:gd name="connsiteY10" fmla="*/ 433610 h 1062360"/>
                <a:gd name="connsiteX11" fmla="*/ 417905 w 449197"/>
                <a:gd name="connsiteY11" fmla="*/ 614584 h 1062360"/>
                <a:gd name="connsiteX12" fmla="*/ 358373 w 449197"/>
                <a:gd name="connsiteY12" fmla="*/ 743171 h 1062360"/>
                <a:gd name="connsiteX13" fmla="*/ 277410 w 449197"/>
                <a:gd name="connsiteY13" fmla="*/ 876522 h 1062360"/>
                <a:gd name="connsiteX14" fmla="*/ 203592 w 449197"/>
                <a:gd name="connsiteY14" fmla="*/ 967009 h 1062360"/>
                <a:gd name="connsiteX15" fmla="*/ 197504 w 449197"/>
                <a:gd name="connsiteY15" fmla="*/ 1062108 h 1062360"/>
                <a:gd name="connsiteX16" fmla="*/ 89292 w 449197"/>
                <a:gd name="connsiteY16" fmla="*/ 993202 h 1062360"/>
                <a:gd name="connsiteX17" fmla="*/ 72625 w 449197"/>
                <a:gd name="connsiteY17" fmla="*/ 943196 h 1062360"/>
                <a:gd name="connsiteX18" fmla="*/ 36905 w 449197"/>
                <a:gd name="connsiteY18" fmla="*/ 814609 h 1062360"/>
                <a:gd name="connsiteX19" fmla="*/ 13092 w 449197"/>
                <a:gd name="connsiteY19" fmla="*/ 697928 h 1062360"/>
                <a:gd name="connsiteX20" fmla="*/ 1186 w 449197"/>
                <a:gd name="connsiteY20" fmla="*/ 602678 h 1062360"/>
                <a:gd name="connsiteX21" fmla="*/ 44049 w 449197"/>
                <a:gd name="connsiteY21" fmla="*/ 557432 h 1062360"/>
                <a:gd name="connsiteX22" fmla="*/ 110724 w 449197"/>
                <a:gd name="connsiteY22" fmla="*/ 488379 h 1062360"/>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277410 w 449197"/>
                <a:gd name="connsiteY13" fmla="*/ 87652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302828 w 449197"/>
                <a:gd name="connsiteY13" fmla="*/ 86860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76995"/>
                <a:gd name="connsiteX1" fmla="*/ 175017 w 449197"/>
                <a:gd name="connsiteY1" fmla="*/ 371696 h 1076995"/>
                <a:gd name="connsiteX2" fmla="*/ 208355 w 449197"/>
                <a:gd name="connsiteY2" fmla="*/ 269302 h 1076995"/>
                <a:gd name="connsiteX3" fmla="*/ 229786 w 449197"/>
                <a:gd name="connsiteY3" fmla="*/ 164528 h 1076995"/>
                <a:gd name="connsiteX4" fmla="*/ 236930 w 449197"/>
                <a:gd name="connsiteY4" fmla="*/ 74040 h 1076995"/>
                <a:gd name="connsiteX5" fmla="*/ 229786 w 449197"/>
                <a:gd name="connsiteY5" fmla="*/ 222 h 1076995"/>
                <a:gd name="connsiteX6" fmla="*/ 296461 w 449197"/>
                <a:gd name="connsiteY6" fmla="*/ 97852 h 1076995"/>
                <a:gd name="connsiteX7" fmla="*/ 351230 w 449197"/>
                <a:gd name="connsiteY7" fmla="*/ 185959 h 1076995"/>
                <a:gd name="connsiteX8" fmla="*/ 398855 w 449197"/>
                <a:gd name="connsiteY8" fmla="*/ 271684 h 1076995"/>
                <a:gd name="connsiteX9" fmla="*/ 432193 w 449197"/>
                <a:gd name="connsiteY9" fmla="*/ 350265 h 1076995"/>
                <a:gd name="connsiteX10" fmla="*/ 448860 w 449197"/>
                <a:gd name="connsiteY10" fmla="*/ 433610 h 1076995"/>
                <a:gd name="connsiteX11" fmla="*/ 417905 w 449197"/>
                <a:gd name="connsiteY11" fmla="*/ 614584 h 1076995"/>
                <a:gd name="connsiteX12" fmla="*/ 358373 w 449197"/>
                <a:gd name="connsiteY12" fmla="*/ 743171 h 1076995"/>
                <a:gd name="connsiteX13" fmla="*/ 302828 w 449197"/>
                <a:gd name="connsiteY13" fmla="*/ 868602 h 1076995"/>
                <a:gd name="connsiteX14" fmla="*/ 259736 w 449197"/>
                <a:gd name="connsiteY14" fmla="*/ 955317 h 1076995"/>
                <a:gd name="connsiteX15" fmla="*/ 196882 w 449197"/>
                <a:gd name="connsiteY15" fmla="*/ 1076580 h 1076995"/>
                <a:gd name="connsiteX16" fmla="*/ 89292 w 449197"/>
                <a:gd name="connsiteY16" fmla="*/ 993202 h 1076995"/>
                <a:gd name="connsiteX17" fmla="*/ 72625 w 449197"/>
                <a:gd name="connsiteY17" fmla="*/ 943196 h 1076995"/>
                <a:gd name="connsiteX18" fmla="*/ 36905 w 449197"/>
                <a:gd name="connsiteY18" fmla="*/ 814609 h 1076995"/>
                <a:gd name="connsiteX19" fmla="*/ 13092 w 449197"/>
                <a:gd name="connsiteY19" fmla="*/ 697928 h 1076995"/>
                <a:gd name="connsiteX20" fmla="*/ 1186 w 449197"/>
                <a:gd name="connsiteY20" fmla="*/ 602678 h 1076995"/>
                <a:gd name="connsiteX21" fmla="*/ 44049 w 449197"/>
                <a:gd name="connsiteY21" fmla="*/ 557432 h 1076995"/>
                <a:gd name="connsiteX22" fmla="*/ 110724 w 449197"/>
                <a:gd name="connsiteY22" fmla="*/ 488379 h 1076995"/>
                <a:gd name="connsiteX0" fmla="*/ 110724 w 449197"/>
                <a:gd name="connsiteY0" fmla="*/ 488379 h 1077013"/>
                <a:gd name="connsiteX1" fmla="*/ 175017 w 449197"/>
                <a:gd name="connsiteY1" fmla="*/ 371696 h 1077013"/>
                <a:gd name="connsiteX2" fmla="*/ 208355 w 449197"/>
                <a:gd name="connsiteY2" fmla="*/ 269302 h 1077013"/>
                <a:gd name="connsiteX3" fmla="*/ 229786 w 449197"/>
                <a:gd name="connsiteY3" fmla="*/ 164528 h 1077013"/>
                <a:gd name="connsiteX4" fmla="*/ 236930 w 449197"/>
                <a:gd name="connsiteY4" fmla="*/ 74040 h 1077013"/>
                <a:gd name="connsiteX5" fmla="*/ 229786 w 449197"/>
                <a:gd name="connsiteY5" fmla="*/ 222 h 1077013"/>
                <a:gd name="connsiteX6" fmla="*/ 296461 w 449197"/>
                <a:gd name="connsiteY6" fmla="*/ 97852 h 1077013"/>
                <a:gd name="connsiteX7" fmla="*/ 351230 w 449197"/>
                <a:gd name="connsiteY7" fmla="*/ 185959 h 1077013"/>
                <a:gd name="connsiteX8" fmla="*/ 398855 w 449197"/>
                <a:gd name="connsiteY8" fmla="*/ 271684 h 1077013"/>
                <a:gd name="connsiteX9" fmla="*/ 432193 w 449197"/>
                <a:gd name="connsiteY9" fmla="*/ 350265 h 1077013"/>
                <a:gd name="connsiteX10" fmla="*/ 448860 w 449197"/>
                <a:gd name="connsiteY10" fmla="*/ 433610 h 1077013"/>
                <a:gd name="connsiteX11" fmla="*/ 417905 w 449197"/>
                <a:gd name="connsiteY11" fmla="*/ 614584 h 1077013"/>
                <a:gd name="connsiteX12" fmla="*/ 358373 w 449197"/>
                <a:gd name="connsiteY12" fmla="*/ 743171 h 1077013"/>
                <a:gd name="connsiteX13" fmla="*/ 302828 w 449197"/>
                <a:gd name="connsiteY13" fmla="*/ 868602 h 1077013"/>
                <a:gd name="connsiteX14" fmla="*/ 259736 w 449197"/>
                <a:gd name="connsiteY14" fmla="*/ 955317 h 1077013"/>
                <a:gd name="connsiteX15" fmla="*/ 196882 w 449197"/>
                <a:gd name="connsiteY15" fmla="*/ 1076580 h 1077013"/>
                <a:gd name="connsiteX16" fmla="*/ 89292 w 449197"/>
                <a:gd name="connsiteY16" fmla="*/ 993202 h 1077013"/>
                <a:gd name="connsiteX17" fmla="*/ 46378 w 449197"/>
                <a:gd name="connsiteY17" fmla="*/ 924827 h 1077013"/>
                <a:gd name="connsiteX18" fmla="*/ 36905 w 449197"/>
                <a:gd name="connsiteY18" fmla="*/ 814609 h 1077013"/>
                <a:gd name="connsiteX19" fmla="*/ 13092 w 449197"/>
                <a:gd name="connsiteY19" fmla="*/ 697928 h 1077013"/>
                <a:gd name="connsiteX20" fmla="*/ 1186 w 449197"/>
                <a:gd name="connsiteY20" fmla="*/ 602678 h 1077013"/>
                <a:gd name="connsiteX21" fmla="*/ 44049 w 449197"/>
                <a:gd name="connsiteY21" fmla="*/ 557432 h 1077013"/>
                <a:gd name="connsiteX22" fmla="*/ 110724 w 449197"/>
                <a:gd name="connsiteY22" fmla="*/ 488379 h 1077013"/>
                <a:gd name="connsiteX0" fmla="*/ 133144 w 471617"/>
                <a:gd name="connsiteY0" fmla="*/ 488379 h 1077013"/>
                <a:gd name="connsiteX1" fmla="*/ 197437 w 471617"/>
                <a:gd name="connsiteY1" fmla="*/ 371696 h 1077013"/>
                <a:gd name="connsiteX2" fmla="*/ 230775 w 471617"/>
                <a:gd name="connsiteY2" fmla="*/ 269302 h 1077013"/>
                <a:gd name="connsiteX3" fmla="*/ 252206 w 471617"/>
                <a:gd name="connsiteY3" fmla="*/ 164528 h 1077013"/>
                <a:gd name="connsiteX4" fmla="*/ 259350 w 471617"/>
                <a:gd name="connsiteY4" fmla="*/ 74040 h 1077013"/>
                <a:gd name="connsiteX5" fmla="*/ 252206 w 471617"/>
                <a:gd name="connsiteY5" fmla="*/ 222 h 1077013"/>
                <a:gd name="connsiteX6" fmla="*/ 318881 w 471617"/>
                <a:gd name="connsiteY6" fmla="*/ 97852 h 1077013"/>
                <a:gd name="connsiteX7" fmla="*/ 373650 w 471617"/>
                <a:gd name="connsiteY7" fmla="*/ 185959 h 1077013"/>
                <a:gd name="connsiteX8" fmla="*/ 421275 w 471617"/>
                <a:gd name="connsiteY8" fmla="*/ 271684 h 1077013"/>
                <a:gd name="connsiteX9" fmla="*/ 454613 w 471617"/>
                <a:gd name="connsiteY9" fmla="*/ 350265 h 1077013"/>
                <a:gd name="connsiteX10" fmla="*/ 471280 w 471617"/>
                <a:gd name="connsiteY10" fmla="*/ 433610 h 1077013"/>
                <a:gd name="connsiteX11" fmla="*/ 440325 w 471617"/>
                <a:gd name="connsiteY11" fmla="*/ 614584 h 1077013"/>
                <a:gd name="connsiteX12" fmla="*/ 380793 w 471617"/>
                <a:gd name="connsiteY12" fmla="*/ 743171 h 1077013"/>
                <a:gd name="connsiteX13" fmla="*/ 325248 w 471617"/>
                <a:gd name="connsiteY13" fmla="*/ 868602 h 1077013"/>
                <a:gd name="connsiteX14" fmla="*/ 282156 w 471617"/>
                <a:gd name="connsiteY14" fmla="*/ 955317 h 1077013"/>
                <a:gd name="connsiteX15" fmla="*/ 219302 w 471617"/>
                <a:gd name="connsiteY15" fmla="*/ 1076580 h 1077013"/>
                <a:gd name="connsiteX16" fmla="*/ 111712 w 471617"/>
                <a:gd name="connsiteY16" fmla="*/ 993202 h 1077013"/>
                <a:gd name="connsiteX17" fmla="*/ 68798 w 471617"/>
                <a:gd name="connsiteY17" fmla="*/ 924827 h 1077013"/>
                <a:gd name="connsiteX18" fmla="*/ 570 w 471617"/>
                <a:gd name="connsiteY18" fmla="*/ 805030 h 1077013"/>
                <a:gd name="connsiteX19" fmla="*/ 35512 w 471617"/>
                <a:gd name="connsiteY19" fmla="*/ 697928 h 1077013"/>
                <a:gd name="connsiteX20" fmla="*/ 23606 w 471617"/>
                <a:gd name="connsiteY20" fmla="*/ 602678 h 1077013"/>
                <a:gd name="connsiteX21" fmla="*/ 66469 w 471617"/>
                <a:gd name="connsiteY21" fmla="*/ 557432 h 1077013"/>
                <a:gd name="connsiteX22" fmla="*/ 133144 w 471617"/>
                <a:gd name="connsiteY22" fmla="*/ 488379 h 1077013"/>
                <a:gd name="connsiteX0" fmla="*/ 170688 w 509161"/>
                <a:gd name="connsiteY0" fmla="*/ 488379 h 1077013"/>
                <a:gd name="connsiteX1" fmla="*/ 234981 w 509161"/>
                <a:gd name="connsiteY1" fmla="*/ 371696 h 1077013"/>
                <a:gd name="connsiteX2" fmla="*/ 268319 w 509161"/>
                <a:gd name="connsiteY2" fmla="*/ 269302 h 1077013"/>
                <a:gd name="connsiteX3" fmla="*/ 289750 w 509161"/>
                <a:gd name="connsiteY3" fmla="*/ 164528 h 1077013"/>
                <a:gd name="connsiteX4" fmla="*/ 296894 w 509161"/>
                <a:gd name="connsiteY4" fmla="*/ 74040 h 1077013"/>
                <a:gd name="connsiteX5" fmla="*/ 289750 w 509161"/>
                <a:gd name="connsiteY5" fmla="*/ 222 h 1077013"/>
                <a:gd name="connsiteX6" fmla="*/ 356425 w 509161"/>
                <a:gd name="connsiteY6" fmla="*/ 97852 h 1077013"/>
                <a:gd name="connsiteX7" fmla="*/ 411194 w 509161"/>
                <a:gd name="connsiteY7" fmla="*/ 185959 h 1077013"/>
                <a:gd name="connsiteX8" fmla="*/ 458819 w 509161"/>
                <a:gd name="connsiteY8" fmla="*/ 271684 h 1077013"/>
                <a:gd name="connsiteX9" fmla="*/ 492157 w 509161"/>
                <a:gd name="connsiteY9" fmla="*/ 350265 h 1077013"/>
                <a:gd name="connsiteX10" fmla="*/ 508824 w 509161"/>
                <a:gd name="connsiteY10" fmla="*/ 433610 h 1077013"/>
                <a:gd name="connsiteX11" fmla="*/ 477869 w 509161"/>
                <a:gd name="connsiteY11" fmla="*/ 614584 h 1077013"/>
                <a:gd name="connsiteX12" fmla="*/ 418337 w 509161"/>
                <a:gd name="connsiteY12" fmla="*/ 743171 h 1077013"/>
                <a:gd name="connsiteX13" fmla="*/ 362792 w 509161"/>
                <a:gd name="connsiteY13" fmla="*/ 868602 h 1077013"/>
                <a:gd name="connsiteX14" fmla="*/ 319700 w 509161"/>
                <a:gd name="connsiteY14" fmla="*/ 955317 h 1077013"/>
                <a:gd name="connsiteX15" fmla="*/ 256846 w 509161"/>
                <a:gd name="connsiteY15" fmla="*/ 1076580 h 1077013"/>
                <a:gd name="connsiteX16" fmla="*/ 149256 w 509161"/>
                <a:gd name="connsiteY16" fmla="*/ 993202 h 1077013"/>
                <a:gd name="connsiteX17" fmla="*/ 106342 w 509161"/>
                <a:gd name="connsiteY17" fmla="*/ 924827 h 1077013"/>
                <a:gd name="connsiteX18" fmla="*/ 38114 w 509161"/>
                <a:gd name="connsiteY18" fmla="*/ 805030 h 1077013"/>
                <a:gd name="connsiteX19" fmla="*/ 410 w 509161"/>
                <a:gd name="connsiteY19" fmla="*/ 692452 h 1077013"/>
                <a:gd name="connsiteX20" fmla="*/ 61150 w 509161"/>
                <a:gd name="connsiteY20" fmla="*/ 602678 h 1077013"/>
                <a:gd name="connsiteX21" fmla="*/ 104013 w 509161"/>
                <a:gd name="connsiteY21" fmla="*/ 557432 h 1077013"/>
                <a:gd name="connsiteX22" fmla="*/ 170688 w 509161"/>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103835 w 508983"/>
                <a:gd name="connsiteY21" fmla="*/ 557432 h 1077013"/>
                <a:gd name="connsiteX22" fmla="*/ 170510 w 50898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70510 w 508983"/>
                <a:gd name="connsiteY22" fmla="*/ 488379 h 1077013"/>
                <a:gd name="connsiteX0" fmla="*/ 135225 w 508983"/>
                <a:gd name="connsiteY0" fmla="*/ 415940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28045 w 508983"/>
                <a:gd name="connsiteY2" fmla="*/ 235840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30 h 1077003"/>
                <a:gd name="connsiteX1" fmla="*/ 197444 w 508983"/>
                <a:gd name="connsiteY1" fmla="*/ 301900 h 1077003"/>
                <a:gd name="connsiteX2" fmla="*/ 228045 w 508983"/>
                <a:gd name="connsiteY2" fmla="*/ 235830 h 1077003"/>
                <a:gd name="connsiteX3" fmla="*/ 258888 w 508983"/>
                <a:gd name="connsiteY3" fmla="*/ 149092 h 1077003"/>
                <a:gd name="connsiteX4" fmla="*/ 296716 w 508983"/>
                <a:gd name="connsiteY4" fmla="*/ 74030 h 1077003"/>
                <a:gd name="connsiteX5" fmla="*/ 289572 w 508983"/>
                <a:gd name="connsiteY5" fmla="*/ 212 h 1077003"/>
                <a:gd name="connsiteX6" fmla="*/ 356247 w 508983"/>
                <a:gd name="connsiteY6" fmla="*/ 97842 h 1077003"/>
                <a:gd name="connsiteX7" fmla="*/ 411016 w 508983"/>
                <a:gd name="connsiteY7" fmla="*/ 185949 h 1077003"/>
                <a:gd name="connsiteX8" fmla="*/ 458641 w 508983"/>
                <a:gd name="connsiteY8" fmla="*/ 271674 h 1077003"/>
                <a:gd name="connsiteX9" fmla="*/ 491979 w 508983"/>
                <a:gd name="connsiteY9" fmla="*/ 350255 h 1077003"/>
                <a:gd name="connsiteX10" fmla="*/ 508646 w 508983"/>
                <a:gd name="connsiteY10" fmla="*/ 433600 h 1077003"/>
                <a:gd name="connsiteX11" fmla="*/ 477691 w 508983"/>
                <a:gd name="connsiteY11" fmla="*/ 614574 h 1077003"/>
                <a:gd name="connsiteX12" fmla="*/ 418159 w 508983"/>
                <a:gd name="connsiteY12" fmla="*/ 743161 h 1077003"/>
                <a:gd name="connsiteX13" fmla="*/ 362614 w 508983"/>
                <a:gd name="connsiteY13" fmla="*/ 868592 h 1077003"/>
                <a:gd name="connsiteX14" fmla="*/ 319522 w 508983"/>
                <a:gd name="connsiteY14" fmla="*/ 955307 h 1077003"/>
                <a:gd name="connsiteX15" fmla="*/ 256668 w 508983"/>
                <a:gd name="connsiteY15" fmla="*/ 1076570 h 1077003"/>
                <a:gd name="connsiteX16" fmla="*/ 149078 w 508983"/>
                <a:gd name="connsiteY16" fmla="*/ 993192 h 1077003"/>
                <a:gd name="connsiteX17" fmla="*/ 106164 w 508983"/>
                <a:gd name="connsiteY17" fmla="*/ 924817 h 1077003"/>
                <a:gd name="connsiteX18" fmla="*/ 37936 w 508983"/>
                <a:gd name="connsiteY18" fmla="*/ 805020 h 1077003"/>
                <a:gd name="connsiteX19" fmla="*/ 232 w 508983"/>
                <a:gd name="connsiteY19" fmla="*/ 692442 h 1077003"/>
                <a:gd name="connsiteX20" fmla="*/ 26433 w 508983"/>
                <a:gd name="connsiteY20" fmla="*/ 594913 h 1077003"/>
                <a:gd name="connsiteX21" fmla="*/ 72323 w 508983"/>
                <a:gd name="connsiteY21" fmla="*/ 515707 h 1077003"/>
                <a:gd name="connsiteX22" fmla="*/ 135225 w 508983"/>
                <a:gd name="connsiteY22" fmla="*/ 415930 h 1077003"/>
                <a:gd name="connsiteX0" fmla="*/ 135225 w 508983"/>
                <a:gd name="connsiteY0" fmla="*/ 416118 h 1077191"/>
                <a:gd name="connsiteX1" fmla="*/ 197444 w 508983"/>
                <a:gd name="connsiteY1" fmla="*/ 302088 h 1077191"/>
                <a:gd name="connsiteX2" fmla="*/ 228045 w 508983"/>
                <a:gd name="connsiteY2" fmla="*/ 236018 h 1077191"/>
                <a:gd name="connsiteX3" fmla="*/ 258888 w 508983"/>
                <a:gd name="connsiteY3" fmla="*/ 149280 h 1077191"/>
                <a:gd name="connsiteX4" fmla="*/ 279011 w 508983"/>
                <a:gd name="connsiteY4" fmla="*/ 66795 h 1077191"/>
                <a:gd name="connsiteX5" fmla="*/ 289572 w 508983"/>
                <a:gd name="connsiteY5" fmla="*/ 400 h 1077191"/>
                <a:gd name="connsiteX6" fmla="*/ 356247 w 508983"/>
                <a:gd name="connsiteY6" fmla="*/ 98030 h 1077191"/>
                <a:gd name="connsiteX7" fmla="*/ 411016 w 508983"/>
                <a:gd name="connsiteY7" fmla="*/ 186137 h 1077191"/>
                <a:gd name="connsiteX8" fmla="*/ 458641 w 508983"/>
                <a:gd name="connsiteY8" fmla="*/ 271862 h 1077191"/>
                <a:gd name="connsiteX9" fmla="*/ 491979 w 508983"/>
                <a:gd name="connsiteY9" fmla="*/ 350443 h 1077191"/>
                <a:gd name="connsiteX10" fmla="*/ 508646 w 508983"/>
                <a:gd name="connsiteY10" fmla="*/ 433788 h 1077191"/>
                <a:gd name="connsiteX11" fmla="*/ 477691 w 508983"/>
                <a:gd name="connsiteY11" fmla="*/ 614762 h 1077191"/>
                <a:gd name="connsiteX12" fmla="*/ 418159 w 508983"/>
                <a:gd name="connsiteY12" fmla="*/ 743349 h 1077191"/>
                <a:gd name="connsiteX13" fmla="*/ 362614 w 508983"/>
                <a:gd name="connsiteY13" fmla="*/ 868780 h 1077191"/>
                <a:gd name="connsiteX14" fmla="*/ 319522 w 508983"/>
                <a:gd name="connsiteY14" fmla="*/ 955495 h 1077191"/>
                <a:gd name="connsiteX15" fmla="*/ 256668 w 508983"/>
                <a:gd name="connsiteY15" fmla="*/ 1076758 h 1077191"/>
                <a:gd name="connsiteX16" fmla="*/ 149078 w 508983"/>
                <a:gd name="connsiteY16" fmla="*/ 993380 h 1077191"/>
                <a:gd name="connsiteX17" fmla="*/ 106164 w 508983"/>
                <a:gd name="connsiteY17" fmla="*/ 925005 h 1077191"/>
                <a:gd name="connsiteX18" fmla="*/ 37936 w 508983"/>
                <a:gd name="connsiteY18" fmla="*/ 805208 h 1077191"/>
                <a:gd name="connsiteX19" fmla="*/ 232 w 508983"/>
                <a:gd name="connsiteY19" fmla="*/ 692630 h 1077191"/>
                <a:gd name="connsiteX20" fmla="*/ 26433 w 508983"/>
                <a:gd name="connsiteY20" fmla="*/ 595101 h 1077191"/>
                <a:gd name="connsiteX21" fmla="*/ 72323 w 508983"/>
                <a:gd name="connsiteY21" fmla="*/ 515895 h 1077191"/>
                <a:gd name="connsiteX22" fmla="*/ 135225 w 508983"/>
                <a:gd name="connsiteY22" fmla="*/ 416118 h 1077191"/>
                <a:gd name="connsiteX0" fmla="*/ 135225 w 508983"/>
                <a:gd name="connsiteY0" fmla="*/ 416118 h 1077472"/>
                <a:gd name="connsiteX1" fmla="*/ 197444 w 508983"/>
                <a:gd name="connsiteY1" fmla="*/ 302088 h 1077472"/>
                <a:gd name="connsiteX2" fmla="*/ 228045 w 508983"/>
                <a:gd name="connsiteY2" fmla="*/ 236018 h 1077472"/>
                <a:gd name="connsiteX3" fmla="*/ 258888 w 508983"/>
                <a:gd name="connsiteY3" fmla="*/ 149280 h 1077472"/>
                <a:gd name="connsiteX4" fmla="*/ 279011 w 508983"/>
                <a:gd name="connsiteY4" fmla="*/ 66795 h 1077472"/>
                <a:gd name="connsiteX5" fmla="*/ 289572 w 508983"/>
                <a:gd name="connsiteY5" fmla="*/ 400 h 1077472"/>
                <a:gd name="connsiteX6" fmla="*/ 356247 w 508983"/>
                <a:gd name="connsiteY6" fmla="*/ 98030 h 1077472"/>
                <a:gd name="connsiteX7" fmla="*/ 411016 w 508983"/>
                <a:gd name="connsiteY7" fmla="*/ 186137 h 1077472"/>
                <a:gd name="connsiteX8" fmla="*/ 458641 w 508983"/>
                <a:gd name="connsiteY8" fmla="*/ 271862 h 1077472"/>
                <a:gd name="connsiteX9" fmla="*/ 491979 w 508983"/>
                <a:gd name="connsiteY9" fmla="*/ 350443 h 1077472"/>
                <a:gd name="connsiteX10" fmla="*/ 508646 w 508983"/>
                <a:gd name="connsiteY10" fmla="*/ 433788 h 1077472"/>
                <a:gd name="connsiteX11" fmla="*/ 477691 w 508983"/>
                <a:gd name="connsiteY11" fmla="*/ 614762 h 1077472"/>
                <a:gd name="connsiteX12" fmla="*/ 418159 w 508983"/>
                <a:gd name="connsiteY12" fmla="*/ 743349 h 1077472"/>
                <a:gd name="connsiteX13" fmla="*/ 362614 w 508983"/>
                <a:gd name="connsiteY13" fmla="*/ 868780 h 1077472"/>
                <a:gd name="connsiteX14" fmla="*/ 319522 w 508983"/>
                <a:gd name="connsiteY14" fmla="*/ 955495 h 1077472"/>
                <a:gd name="connsiteX15" fmla="*/ 256668 w 508983"/>
                <a:gd name="connsiteY15" fmla="*/ 1076758 h 1077472"/>
                <a:gd name="connsiteX16" fmla="*/ 157329 w 508983"/>
                <a:gd name="connsiteY16" fmla="*/ 1001963 h 1077472"/>
                <a:gd name="connsiteX17" fmla="*/ 106164 w 508983"/>
                <a:gd name="connsiteY17" fmla="*/ 925005 h 1077472"/>
                <a:gd name="connsiteX18" fmla="*/ 37936 w 508983"/>
                <a:gd name="connsiteY18" fmla="*/ 805208 h 1077472"/>
                <a:gd name="connsiteX19" fmla="*/ 232 w 508983"/>
                <a:gd name="connsiteY19" fmla="*/ 692630 h 1077472"/>
                <a:gd name="connsiteX20" fmla="*/ 26433 w 508983"/>
                <a:gd name="connsiteY20" fmla="*/ 595101 h 1077472"/>
                <a:gd name="connsiteX21" fmla="*/ 72323 w 508983"/>
                <a:gd name="connsiteY21" fmla="*/ 515895 h 1077472"/>
                <a:gd name="connsiteX22" fmla="*/ 135225 w 508983"/>
                <a:gd name="connsiteY22" fmla="*/ 416118 h 1077472"/>
                <a:gd name="connsiteX0" fmla="*/ 135225 w 508983"/>
                <a:gd name="connsiteY0" fmla="*/ 416118 h 1077531"/>
                <a:gd name="connsiteX1" fmla="*/ 197444 w 508983"/>
                <a:gd name="connsiteY1" fmla="*/ 302088 h 1077531"/>
                <a:gd name="connsiteX2" fmla="*/ 228045 w 508983"/>
                <a:gd name="connsiteY2" fmla="*/ 236018 h 1077531"/>
                <a:gd name="connsiteX3" fmla="*/ 258888 w 508983"/>
                <a:gd name="connsiteY3" fmla="*/ 149280 h 1077531"/>
                <a:gd name="connsiteX4" fmla="*/ 279011 w 508983"/>
                <a:gd name="connsiteY4" fmla="*/ 66795 h 1077531"/>
                <a:gd name="connsiteX5" fmla="*/ 289572 w 508983"/>
                <a:gd name="connsiteY5" fmla="*/ 400 h 1077531"/>
                <a:gd name="connsiteX6" fmla="*/ 356247 w 508983"/>
                <a:gd name="connsiteY6" fmla="*/ 98030 h 1077531"/>
                <a:gd name="connsiteX7" fmla="*/ 411016 w 508983"/>
                <a:gd name="connsiteY7" fmla="*/ 186137 h 1077531"/>
                <a:gd name="connsiteX8" fmla="*/ 458641 w 508983"/>
                <a:gd name="connsiteY8" fmla="*/ 271862 h 1077531"/>
                <a:gd name="connsiteX9" fmla="*/ 491979 w 508983"/>
                <a:gd name="connsiteY9" fmla="*/ 350443 h 1077531"/>
                <a:gd name="connsiteX10" fmla="*/ 508646 w 508983"/>
                <a:gd name="connsiteY10" fmla="*/ 433788 h 1077531"/>
                <a:gd name="connsiteX11" fmla="*/ 477691 w 508983"/>
                <a:gd name="connsiteY11" fmla="*/ 614762 h 1077531"/>
                <a:gd name="connsiteX12" fmla="*/ 418159 w 508983"/>
                <a:gd name="connsiteY12" fmla="*/ 743349 h 1077531"/>
                <a:gd name="connsiteX13" fmla="*/ 362614 w 508983"/>
                <a:gd name="connsiteY13" fmla="*/ 868780 h 1077531"/>
                <a:gd name="connsiteX14" fmla="*/ 319522 w 508983"/>
                <a:gd name="connsiteY14" fmla="*/ 955495 h 1077531"/>
                <a:gd name="connsiteX15" fmla="*/ 256668 w 508983"/>
                <a:gd name="connsiteY15" fmla="*/ 1076758 h 1077531"/>
                <a:gd name="connsiteX16" fmla="*/ 157329 w 508983"/>
                <a:gd name="connsiteY16" fmla="*/ 1001963 h 1077531"/>
                <a:gd name="connsiteX17" fmla="*/ 106164 w 508983"/>
                <a:gd name="connsiteY17" fmla="*/ 925005 h 1077531"/>
                <a:gd name="connsiteX18" fmla="*/ 37936 w 508983"/>
                <a:gd name="connsiteY18" fmla="*/ 805208 h 1077531"/>
                <a:gd name="connsiteX19" fmla="*/ 232 w 508983"/>
                <a:gd name="connsiteY19" fmla="*/ 692630 h 1077531"/>
                <a:gd name="connsiteX20" fmla="*/ 26433 w 508983"/>
                <a:gd name="connsiteY20" fmla="*/ 595101 h 1077531"/>
                <a:gd name="connsiteX21" fmla="*/ 72323 w 508983"/>
                <a:gd name="connsiteY21" fmla="*/ 515895 h 1077531"/>
                <a:gd name="connsiteX22" fmla="*/ 135225 w 508983"/>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77691 w 492437"/>
                <a:gd name="connsiteY11" fmla="*/ 614762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25709 w 492437"/>
                <a:gd name="connsiteY13" fmla="*/ 861316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51"/>
                <a:gd name="connsiteX1" fmla="*/ 197444 w 492437"/>
                <a:gd name="connsiteY1" fmla="*/ 302088 h 1077551"/>
                <a:gd name="connsiteX2" fmla="*/ 228045 w 492437"/>
                <a:gd name="connsiteY2" fmla="*/ 236018 h 1077551"/>
                <a:gd name="connsiteX3" fmla="*/ 258888 w 492437"/>
                <a:gd name="connsiteY3" fmla="*/ 149280 h 1077551"/>
                <a:gd name="connsiteX4" fmla="*/ 279011 w 492437"/>
                <a:gd name="connsiteY4" fmla="*/ 66795 h 1077551"/>
                <a:gd name="connsiteX5" fmla="*/ 289572 w 492437"/>
                <a:gd name="connsiteY5" fmla="*/ 400 h 1077551"/>
                <a:gd name="connsiteX6" fmla="*/ 356247 w 492437"/>
                <a:gd name="connsiteY6" fmla="*/ 98030 h 1077551"/>
                <a:gd name="connsiteX7" fmla="*/ 411016 w 492437"/>
                <a:gd name="connsiteY7" fmla="*/ 186137 h 1077551"/>
                <a:gd name="connsiteX8" fmla="*/ 458641 w 492437"/>
                <a:gd name="connsiteY8" fmla="*/ 271862 h 1077551"/>
                <a:gd name="connsiteX9" fmla="*/ 491979 w 492437"/>
                <a:gd name="connsiteY9" fmla="*/ 350443 h 1077551"/>
                <a:gd name="connsiteX10" fmla="*/ 434256 w 492437"/>
                <a:gd name="connsiteY10" fmla="*/ 550883 h 1077551"/>
                <a:gd name="connsiteX11" fmla="*/ 426232 w 492437"/>
                <a:gd name="connsiteY11" fmla="*/ 645073 h 1077551"/>
                <a:gd name="connsiteX12" fmla="*/ 380342 w 492437"/>
                <a:gd name="connsiteY12" fmla="*/ 747992 h 1077551"/>
                <a:gd name="connsiteX13" fmla="*/ 325709 w 492437"/>
                <a:gd name="connsiteY13" fmla="*/ 861316 h 1077551"/>
                <a:gd name="connsiteX14" fmla="*/ 285852 w 492437"/>
                <a:gd name="connsiteY14" fmla="*/ 954832 h 1077551"/>
                <a:gd name="connsiteX15" fmla="*/ 256668 w 492437"/>
                <a:gd name="connsiteY15" fmla="*/ 1076758 h 1077551"/>
                <a:gd name="connsiteX16" fmla="*/ 157329 w 492437"/>
                <a:gd name="connsiteY16" fmla="*/ 1001963 h 1077551"/>
                <a:gd name="connsiteX17" fmla="*/ 106164 w 492437"/>
                <a:gd name="connsiteY17" fmla="*/ 925005 h 1077551"/>
                <a:gd name="connsiteX18" fmla="*/ 37936 w 492437"/>
                <a:gd name="connsiteY18" fmla="*/ 805208 h 1077551"/>
                <a:gd name="connsiteX19" fmla="*/ 232 w 492437"/>
                <a:gd name="connsiteY19" fmla="*/ 692630 h 1077551"/>
                <a:gd name="connsiteX20" fmla="*/ 26433 w 492437"/>
                <a:gd name="connsiteY20" fmla="*/ 595101 h 1077551"/>
                <a:gd name="connsiteX21" fmla="*/ 72323 w 492437"/>
                <a:gd name="connsiteY21" fmla="*/ 515895 h 1077551"/>
                <a:gd name="connsiteX22" fmla="*/ 135225 w 492437"/>
                <a:gd name="connsiteY22" fmla="*/ 416118 h 1077551"/>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5709 w 492437"/>
                <a:gd name="connsiteY13" fmla="*/ 86131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77108 w 492437"/>
                <a:gd name="connsiteY12" fmla="*/ 741193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58663"/>
                <a:gd name="connsiteY0" fmla="*/ 416118 h 1081797"/>
                <a:gd name="connsiteX1" fmla="*/ 197444 w 458663"/>
                <a:gd name="connsiteY1" fmla="*/ 302088 h 1081797"/>
                <a:gd name="connsiteX2" fmla="*/ 228045 w 458663"/>
                <a:gd name="connsiteY2" fmla="*/ 236018 h 1081797"/>
                <a:gd name="connsiteX3" fmla="*/ 258888 w 458663"/>
                <a:gd name="connsiteY3" fmla="*/ 149280 h 1081797"/>
                <a:gd name="connsiteX4" fmla="*/ 279011 w 458663"/>
                <a:gd name="connsiteY4" fmla="*/ 66795 h 1081797"/>
                <a:gd name="connsiteX5" fmla="*/ 289572 w 458663"/>
                <a:gd name="connsiteY5" fmla="*/ 400 h 1081797"/>
                <a:gd name="connsiteX6" fmla="*/ 356247 w 458663"/>
                <a:gd name="connsiteY6" fmla="*/ 98030 h 1081797"/>
                <a:gd name="connsiteX7" fmla="*/ 411016 w 458663"/>
                <a:gd name="connsiteY7" fmla="*/ 186137 h 1081797"/>
                <a:gd name="connsiteX8" fmla="*/ 458641 w 458663"/>
                <a:gd name="connsiteY8" fmla="*/ 271862 h 1081797"/>
                <a:gd name="connsiteX9" fmla="*/ 417466 w 458663"/>
                <a:gd name="connsiteY9" fmla="*/ 388381 h 1081797"/>
                <a:gd name="connsiteX10" fmla="*/ 434256 w 458663"/>
                <a:gd name="connsiteY10" fmla="*/ 550883 h 1081797"/>
                <a:gd name="connsiteX11" fmla="*/ 426232 w 458663"/>
                <a:gd name="connsiteY11" fmla="*/ 645073 h 1081797"/>
                <a:gd name="connsiteX12" fmla="*/ 377108 w 458663"/>
                <a:gd name="connsiteY12" fmla="*/ 741193 h 1081797"/>
                <a:gd name="connsiteX13" fmla="*/ 324838 w 458663"/>
                <a:gd name="connsiteY13" fmla="*/ 854226 h 1081797"/>
                <a:gd name="connsiteX14" fmla="*/ 285852 w 458663"/>
                <a:gd name="connsiteY14" fmla="*/ 954832 h 1081797"/>
                <a:gd name="connsiteX15" fmla="*/ 256668 w 458663"/>
                <a:gd name="connsiteY15" fmla="*/ 1076758 h 1081797"/>
                <a:gd name="connsiteX16" fmla="*/ 157329 w 458663"/>
                <a:gd name="connsiteY16" fmla="*/ 1001963 h 1081797"/>
                <a:gd name="connsiteX17" fmla="*/ 106164 w 458663"/>
                <a:gd name="connsiteY17" fmla="*/ 925005 h 1081797"/>
                <a:gd name="connsiteX18" fmla="*/ 37936 w 458663"/>
                <a:gd name="connsiteY18" fmla="*/ 805208 h 1081797"/>
                <a:gd name="connsiteX19" fmla="*/ 232 w 458663"/>
                <a:gd name="connsiteY19" fmla="*/ 692630 h 1081797"/>
                <a:gd name="connsiteX20" fmla="*/ 26433 w 458663"/>
                <a:gd name="connsiteY20" fmla="*/ 595101 h 1081797"/>
                <a:gd name="connsiteX21" fmla="*/ 72323 w 458663"/>
                <a:gd name="connsiteY21" fmla="*/ 515895 h 1081797"/>
                <a:gd name="connsiteX22" fmla="*/ 135225 w 458663"/>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411016 w 434970"/>
                <a:gd name="connsiteY7" fmla="*/ 186137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374361 w 434970"/>
                <a:gd name="connsiteY7" fmla="*/ 200234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60 h 1081839"/>
                <a:gd name="connsiteX1" fmla="*/ 197444 w 434970"/>
                <a:gd name="connsiteY1" fmla="*/ 302130 h 1081839"/>
                <a:gd name="connsiteX2" fmla="*/ 228045 w 434970"/>
                <a:gd name="connsiteY2" fmla="*/ 236060 h 1081839"/>
                <a:gd name="connsiteX3" fmla="*/ 258888 w 434970"/>
                <a:gd name="connsiteY3" fmla="*/ 149322 h 1081839"/>
                <a:gd name="connsiteX4" fmla="*/ 279011 w 434970"/>
                <a:gd name="connsiteY4" fmla="*/ 66837 h 1081839"/>
                <a:gd name="connsiteX5" fmla="*/ 289572 w 434970"/>
                <a:gd name="connsiteY5" fmla="*/ 442 h 1081839"/>
                <a:gd name="connsiteX6" fmla="*/ 342066 w 434970"/>
                <a:gd name="connsiteY6" fmla="*/ 99813 h 1081839"/>
                <a:gd name="connsiteX7" fmla="*/ 374361 w 434970"/>
                <a:gd name="connsiteY7" fmla="*/ 200276 h 1081839"/>
                <a:gd name="connsiteX8" fmla="*/ 397147 w 434970"/>
                <a:gd name="connsiteY8" fmla="*/ 298647 h 1081839"/>
                <a:gd name="connsiteX9" fmla="*/ 417466 w 434970"/>
                <a:gd name="connsiteY9" fmla="*/ 388423 h 1081839"/>
                <a:gd name="connsiteX10" fmla="*/ 434256 w 434970"/>
                <a:gd name="connsiteY10" fmla="*/ 550925 h 1081839"/>
                <a:gd name="connsiteX11" fmla="*/ 426232 w 434970"/>
                <a:gd name="connsiteY11" fmla="*/ 645115 h 1081839"/>
                <a:gd name="connsiteX12" fmla="*/ 377108 w 434970"/>
                <a:gd name="connsiteY12" fmla="*/ 741235 h 1081839"/>
                <a:gd name="connsiteX13" fmla="*/ 324838 w 434970"/>
                <a:gd name="connsiteY13" fmla="*/ 854268 h 1081839"/>
                <a:gd name="connsiteX14" fmla="*/ 285852 w 434970"/>
                <a:gd name="connsiteY14" fmla="*/ 954874 h 1081839"/>
                <a:gd name="connsiteX15" fmla="*/ 256668 w 434970"/>
                <a:gd name="connsiteY15" fmla="*/ 1076800 h 1081839"/>
                <a:gd name="connsiteX16" fmla="*/ 157329 w 434970"/>
                <a:gd name="connsiteY16" fmla="*/ 1002005 h 1081839"/>
                <a:gd name="connsiteX17" fmla="*/ 106164 w 434970"/>
                <a:gd name="connsiteY17" fmla="*/ 925047 h 1081839"/>
                <a:gd name="connsiteX18" fmla="*/ 37936 w 434970"/>
                <a:gd name="connsiteY18" fmla="*/ 805250 h 1081839"/>
                <a:gd name="connsiteX19" fmla="*/ 232 w 434970"/>
                <a:gd name="connsiteY19" fmla="*/ 692672 h 1081839"/>
                <a:gd name="connsiteX20" fmla="*/ 26433 w 434970"/>
                <a:gd name="connsiteY20" fmla="*/ 595143 h 1081839"/>
                <a:gd name="connsiteX21" fmla="*/ 72323 w 434970"/>
                <a:gd name="connsiteY21" fmla="*/ 515937 h 1081839"/>
                <a:gd name="connsiteX22" fmla="*/ 135225 w 434970"/>
                <a:gd name="connsiteY22" fmla="*/ 416160 h 1081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34970" h="1081839">
                  <a:moveTo>
                    <a:pt x="135225" y="416160"/>
                  </a:moveTo>
                  <a:cubicBezTo>
                    <a:pt x="156079" y="380526"/>
                    <a:pt x="181974" y="332147"/>
                    <a:pt x="197444" y="302130"/>
                  </a:cubicBezTo>
                  <a:cubicBezTo>
                    <a:pt x="212914" y="272113"/>
                    <a:pt x="217804" y="261528"/>
                    <a:pt x="228045" y="236060"/>
                  </a:cubicBezTo>
                  <a:cubicBezTo>
                    <a:pt x="238286" y="210592"/>
                    <a:pt x="250394" y="177526"/>
                    <a:pt x="258888" y="149322"/>
                  </a:cubicBezTo>
                  <a:cubicBezTo>
                    <a:pt x="267382" y="121118"/>
                    <a:pt x="273897" y="91650"/>
                    <a:pt x="279011" y="66837"/>
                  </a:cubicBezTo>
                  <a:cubicBezTo>
                    <a:pt x="284125" y="42024"/>
                    <a:pt x="279063" y="-5054"/>
                    <a:pt x="289572" y="442"/>
                  </a:cubicBezTo>
                  <a:cubicBezTo>
                    <a:pt x="300081" y="5938"/>
                    <a:pt x="327935" y="66507"/>
                    <a:pt x="342066" y="99813"/>
                  </a:cubicBezTo>
                  <a:cubicBezTo>
                    <a:pt x="356197" y="133119"/>
                    <a:pt x="365181" y="167137"/>
                    <a:pt x="374361" y="200276"/>
                  </a:cubicBezTo>
                  <a:cubicBezTo>
                    <a:pt x="383541" y="233415"/>
                    <a:pt x="389963" y="267289"/>
                    <a:pt x="397147" y="298647"/>
                  </a:cubicBezTo>
                  <a:cubicBezTo>
                    <a:pt x="404331" y="330005"/>
                    <a:pt x="411281" y="346377"/>
                    <a:pt x="417466" y="388423"/>
                  </a:cubicBezTo>
                  <a:cubicBezTo>
                    <a:pt x="423651" y="430469"/>
                    <a:pt x="432795" y="508143"/>
                    <a:pt x="434256" y="550925"/>
                  </a:cubicBezTo>
                  <a:cubicBezTo>
                    <a:pt x="435717" y="593707"/>
                    <a:pt x="435757" y="613397"/>
                    <a:pt x="426232" y="645115"/>
                  </a:cubicBezTo>
                  <a:cubicBezTo>
                    <a:pt x="416707" y="676833"/>
                    <a:pt x="394007" y="706376"/>
                    <a:pt x="377108" y="741235"/>
                  </a:cubicBezTo>
                  <a:cubicBezTo>
                    <a:pt x="360209" y="776094"/>
                    <a:pt x="340047" y="818662"/>
                    <a:pt x="324838" y="854268"/>
                  </a:cubicBezTo>
                  <a:cubicBezTo>
                    <a:pt x="309629" y="889874"/>
                    <a:pt x="297214" y="917785"/>
                    <a:pt x="285852" y="954874"/>
                  </a:cubicBezTo>
                  <a:cubicBezTo>
                    <a:pt x="274490" y="991963"/>
                    <a:pt x="273695" y="1052692"/>
                    <a:pt x="256668" y="1076800"/>
                  </a:cubicBezTo>
                  <a:cubicBezTo>
                    <a:pt x="239641" y="1100908"/>
                    <a:pt x="180633" y="1032314"/>
                    <a:pt x="157329" y="1002005"/>
                  </a:cubicBezTo>
                  <a:cubicBezTo>
                    <a:pt x="134025" y="971696"/>
                    <a:pt x="126063" y="957840"/>
                    <a:pt x="106164" y="925047"/>
                  </a:cubicBezTo>
                  <a:cubicBezTo>
                    <a:pt x="86265" y="892255"/>
                    <a:pt x="55591" y="843979"/>
                    <a:pt x="37936" y="805250"/>
                  </a:cubicBezTo>
                  <a:cubicBezTo>
                    <a:pt x="20281" y="766521"/>
                    <a:pt x="2149" y="727690"/>
                    <a:pt x="232" y="692672"/>
                  </a:cubicBezTo>
                  <a:cubicBezTo>
                    <a:pt x="-1685" y="657654"/>
                    <a:pt x="8360" y="626598"/>
                    <a:pt x="26433" y="595143"/>
                  </a:cubicBezTo>
                  <a:cubicBezTo>
                    <a:pt x="42722" y="568706"/>
                    <a:pt x="54191" y="545767"/>
                    <a:pt x="72323" y="515937"/>
                  </a:cubicBezTo>
                  <a:cubicBezTo>
                    <a:pt x="90455" y="486107"/>
                    <a:pt x="114372" y="451795"/>
                    <a:pt x="135225" y="416160"/>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任意多边形 26"/>
            <p:cNvSpPr/>
            <p:nvPr/>
          </p:nvSpPr>
          <p:spPr>
            <a:xfrm flipH="1" flipV="1">
              <a:off x="4016074" y="754549"/>
              <a:ext cx="479273" cy="860035"/>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86855"/>
                <a:gd name="connsiteY0" fmla="*/ 481218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6087 w 486855"/>
                <a:gd name="connsiteY22" fmla="*/ 481218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8468 w 486855"/>
                <a:gd name="connsiteY22" fmla="*/ 447880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60368 w 486855"/>
                <a:gd name="connsiteY21" fmla="*/ 500266 h 1034568"/>
                <a:gd name="connsiteX22" fmla="*/ 98468 w 486855"/>
                <a:gd name="connsiteY22" fmla="*/ 447880 h 1034568"/>
                <a:gd name="connsiteX0" fmla="*/ 96177 w 484564"/>
                <a:gd name="connsiteY0" fmla="*/ 447880 h 1034568"/>
                <a:gd name="connsiteX1" fmla="*/ 160470 w 484564"/>
                <a:gd name="connsiteY1" fmla="*/ 366917 h 1034568"/>
                <a:gd name="connsiteX2" fmla="*/ 205715 w 484564"/>
                <a:gd name="connsiteY2" fmla="*/ 274048 h 1034568"/>
                <a:gd name="connsiteX3" fmla="*/ 231908 w 484564"/>
                <a:gd name="connsiteY3" fmla="*/ 169274 h 1034568"/>
                <a:gd name="connsiteX4" fmla="*/ 234290 w 484564"/>
                <a:gd name="connsiteY4" fmla="*/ 78786 h 1034568"/>
                <a:gd name="connsiteX5" fmla="*/ 224764 w 484564"/>
                <a:gd name="connsiteY5" fmla="*/ 205 h 1034568"/>
                <a:gd name="connsiteX6" fmla="*/ 293821 w 484564"/>
                <a:gd name="connsiteY6" fmla="*/ 102598 h 1034568"/>
                <a:gd name="connsiteX7" fmla="*/ 348590 w 484564"/>
                <a:gd name="connsiteY7" fmla="*/ 190705 h 1034568"/>
                <a:gd name="connsiteX8" fmla="*/ 396215 w 484564"/>
                <a:gd name="connsiteY8" fmla="*/ 276430 h 1034568"/>
                <a:gd name="connsiteX9" fmla="*/ 436696 w 484564"/>
                <a:gd name="connsiteY9" fmla="*/ 350249 h 1034568"/>
                <a:gd name="connsiteX10" fmla="*/ 484320 w 484564"/>
                <a:gd name="connsiteY10" fmla="*/ 476455 h 1034568"/>
                <a:gd name="connsiteX11" fmla="*/ 415265 w 484564"/>
                <a:gd name="connsiteY11" fmla="*/ 619330 h 1034568"/>
                <a:gd name="connsiteX12" fmla="*/ 348589 w 484564"/>
                <a:gd name="connsiteY12" fmla="*/ 750298 h 1034568"/>
                <a:gd name="connsiteX13" fmla="*/ 270008 w 484564"/>
                <a:gd name="connsiteY13" fmla="*/ 881268 h 1034568"/>
                <a:gd name="connsiteX14" fmla="*/ 200952 w 484564"/>
                <a:gd name="connsiteY14" fmla="*/ 971755 h 1034568"/>
                <a:gd name="connsiteX15" fmla="*/ 148565 w 484564"/>
                <a:gd name="connsiteY15" fmla="*/ 1033667 h 1034568"/>
                <a:gd name="connsiteX16" fmla="*/ 119989 w 484564"/>
                <a:gd name="connsiteY16" fmla="*/ 1005092 h 1034568"/>
                <a:gd name="connsiteX17" fmla="*/ 100940 w 484564"/>
                <a:gd name="connsiteY17" fmla="*/ 957467 h 1034568"/>
                <a:gd name="connsiteX18" fmla="*/ 55696 w 484564"/>
                <a:gd name="connsiteY18" fmla="*/ 833642 h 1034568"/>
                <a:gd name="connsiteX19" fmla="*/ 19977 w 484564"/>
                <a:gd name="connsiteY19" fmla="*/ 702674 h 1034568"/>
                <a:gd name="connsiteX20" fmla="*/ 927 w 484564"/>
                <a:gd name="connsiteY20" fmla="*/ 524080 h 1034568"/>
                <a:gd name="connsiteX21" fmla="*/ 58077 w 484564"/>
                <a:gd name="connsiteY21" fmla="*/ 500266 h 1034568"/>
                <a:gd name="connsiteX22" fmla="*/ 96177 w 484564"/>
                <a:gd name="connsiteY22" fmla="*/ 447880 h 1034568"/>
                <a:gd name="connsiteX0" fmla="*/ 96177 w 484564"/>
                <a:gd name="connsiteY0" fmla="*/ 447880 h 1009065"/>
                <a:gd name="connsiteX1" fmla="*/ 160470 w 484564"/>
                <a:gd name="connsiteY1" fmla="*/ 366917 h 1009065"/>
                <a:gd name="connsiteX2" fmla="*/ 205715 w 484564"/>
                <a:gd name="connsiteY2" fmla="*/ 274048 h 1009065"/>
                <a:gd name="connsiteX3" fmla="*/ 231908 w 484564"/>
                <a:gd name="connsiteY3" fmla="*/ 169274 h 1009065"/>
                <a:gd name="connsiteX4" fmla="*/ 234290 w 484564"/>
                <a:gd name="connsiteY4" fmla="*/ 78786 h 1009065"/>
                <a:gd name="connsiteX5" fmla="*/ 224764 w 484564"/>
                <a:gd name="connsiteY5" fmla="*/ 205 h 1009065"/>
                <a:gd name="connsiteX6" fmla="*/ 293821 w 484564"/>
                <a:gd name="connsiteY6" fmla="*/ 102598 h 1009065"/>
                <a:gd name="connsiteX7" fmla="*/ 348590 w 484564"/>
                <a:gd name="connsiteY7" fmla="*/ 190705 h 1009065"/>
                <a:gd name="connsiteX8" fmla="*/ 396215 w 484564"/>
                <a:gd name="connsiteY8" fmla="*/ 276430 h 1009065"/>
                <a:gd name="connsiteX9" fmla="*/ 436696 w 484564"/>
                <a:gd name="connsiteY9" fmla="*/ 350249 h 1009065"/>
                <a:gd name="connsiteX10" fmla="*/ 484320 w 484564"/>
                <a:gd name="connsiteY10" fmla="*/ 476455 h 1009065"/>
                <a:gd name="connsiteX11" fmla="*/ 415265 w 484564"/>
                <a:gd name="connsiteY11" fmla="*/ 619330 h 1009065"/>
                <a:gd name="connsiteX12" fmla="*/ 348589 w 484564"/>
                <a:gd name="connsiteY12" fmla="*/ 750298 h 1009065"/>
                <a:gd name="connsiteX13" fmla="*/ 270008 w 484564"/>
                <a:gd name="connsiteY13" fmla="*/ 881268 h 1009065"/>
                <a:gd name="connsiteX14" fmla="*/ 200952 w 484564"/>
                <a:gd name="connsiteY14" fmla="*/ 971755 h 1009065"/>
                <a:gd name="connsiteX15" fmla="*/ 186665 w 484564"/>
                <a:gd name="connsiteY15" fmla="*/ 862217 h 1009065"/>
                <a:gd name="connsiteX16" fmla="*/ 119989 w 484564"/>
                <a:gd name="connsiteY16" fmla="*/ 1005092 h 1009065"/>
                <a:gd name="connsiteX17" fmla="*/ 100940 w 484564"/>
                <a:gd name="connsiteY17" fmla="*/ 957467 h 1009065"/>
                <a:gd name="connsiteX18" fmla="*/ 55696 w 484564"/>
                <a:gd name="connsiteY18" fmla="*/ 833642 h 1009065"/>
                <a:gd name="connsiteX19" fmla="*/ 19977 w 484564"/>
                <a:gd name="connsiteY19" fmla="*/ 702674 h 1009065"/>
                <a:gd name="connsiteX20" fmla="*/ 927 w 484564"/>
                <a:gd name="connsiteY20" fmla="*/ 524080 h 1009065"/>
                <a:gd name="connsiteX21" fmla="*/ 58077 w 484564"/>
                <a:gd name="connsiteY21" fmla="*/ 500266 h 1009065"/>
                <a:gd name="connsiteX22" fmla="*/ 96177 w 484564"/>
                <a:gd name="connsiteY22" fmla="*/ 447880 h 1009065"/>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00940 w 484564"/>
                <a:gd name="connsiteY17" fmla="*/ 957467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34277 w 484564"/>
                <a:gd name="connsiteY17" fmla="*/ 788398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870 w 485257"/>
                <a:gd name="connsiteY0" fmla="*/ 447880 h 971882"/>
                <a:gd name="connsiteX1" fmla="*/ 161163 w 485257"/>
                <a:gd name="connsiteY1" fmla="*/ 366917 h 971882"/>
                <a:gd name="connsiteX2" fmla="*/ 206408 w 485257"/>
                <a:gd name="connsiteY2" fmla="*/ 274048 h 971882"/>
                <a:gd name="connsiteX3" fmla="*/ 232601 w 485257"/>
                <a:gd name="connsiteY3" fmla="*/ 169274 h 971882"/>
                <a:gd name="connsiteX4" fmla="*/ 234983 w 485257"/>
                <a:gd name="connsiteY4" fmla="*/ 78786 h 971882"/>
                <a:gd name="connsiteX5" fmla="*/ 225457 w 485257"/>
                <a:gd name="connsiteY5" fmla="*/ 205 h 971882"/>
                <a:gd name="connsiteX6" fmla="*/ 294514 w 485257"/>
                <a:gd name="connsiteY6" fmla="*/ 102598 h 971882"/>
                <a:gd name="connsiteX7" fmla="*/ 349283 w 485257"/>
                <a:gd name="connsiteY7" fmla="*/ 190705 h 971882"/>
                <a:gd name="connsiteX8" fmla="*/ 396908 w 485257"/>
                <a:gd name="connsiteY8" fmla="*/ 276430 h 971882"/>
                <a:gd name="connsiteX9" fmla="*/ 437389 w 485257"/>
                <a:gd name="connsiteY9" fmla="*/ 350249 h 971882"/>
                <a:gd name="connsiteX10" fmla="*/ 485013 w 485257"/>
                <a:gd name="connsiteY10" fmla="*/ 476455 h 971882"/>
                <a:gd name="connsiteX11" fmla="*/ 415958 w 485257"/>
                <a:gd name="connsiteY11" fmla="*/ 619330 h 971882"/>
                <a:gd name="connsiteX12" fmla="*/ 349282 w 485257"/>
                <a:gd name="connsiteY12" fmla="*/ 750298 h 971882"/>
                <a:gd name="connsiteX13" fmla="*/ 270701 w 485257"/>
                <a:gd name="connsiteY13" fmla="*/ 881268 h 971882"/>
                <a:gd name="connsiteX14" fmla="*/ 201645 w 485257"/>
                <a:gd name="connsiteY14" fmla="*/ 971755 h 971882"/>
                <a:gd name="connsiteX15" fmla="*/ 187358 w 485257"/>
                <a:gd name="connsiteY15" fmla="*/ 862217 h 971882"/>
                <a:gd name="connsiteX16" fmla="*/ 158782 w 485257"/>
                <a:gd name="connsiteY16" fmla="*/ 824117 h 971882"/>
                <a:gd name="connsiteX17" fmla="*/ 134970 w 485257"/>
                <a:gd name="connsiteY17" fmla="*/ 788398 h 971882"/>
                <a:gd name="connsiteX18" fmla="*/ 111158 w 485257"/>
                <a:gd name="connsiteY18" fmla="*/ 757442 h 971882"/>
                <a:gd name="connsiteX19" fmla="*/ 20670 w 485257"/>
                <a:gd name="connsiteY19" fmla="*/ 702674 h 971882"/>
                <a:gd name="connsiteX20" fmla="*/ 1620 w 485257"/>
                <a:gd name="connsiteY20" fmla="*/ 524080 h 971882"/>
                <a:gd name="connsiteX21" fmla="*/ 58770 w 485257"/>
                <a:gd name="connsiteY21" fmla="*/ 500266 h 971882"/>
                <a:gd name="connsiteX22" fmla="*/ 96870 w 485257"/>
                <a:gd name="connsiteY22" fmla="*/ 447880 h 971882"/>
                <a:gd name="connsiteX0" fmla="*/ 95630 w 484017"/>
                <a:gd name="connsiteY0" fmla="*/ 447880 h 971882"/>
                <a:gd name="connsiteX1" fmla="*/ 159923 w 484017"/>
                <a:gd name="connsiteY1" fmla="*/ 366917 h 971882"/>
                <a:gd name="connsiteX2" fmla="*/ 205168 w 484017"/>
                <a:gd name="connsiteY2" fmla="*/ 274048 h 971882"/>
                <a:gd name="connsiteX3" fmla="*/ 231361 w 484017"/>
                <a:gd name="connsiteY3" fmla="*/ 169274 h 971882"/>
                <a:gd name="connsiteX4" fmla="*/ 233743 w 484017"/>
                <a:gd name="connsiteY4" fmla="*/ 78786 h 971882"/>
                <a:gd name="connsiteX5" fmla="*/ 224217 w 484017"/>
                <a:gd name="connsiteY5" fmla="*/ 205 h 971882"/>
                <a:gd name="connsiteX6" fmla="*/ 293274 w 484017"/>
                <a:gd name="connsiteY6" fmla="*/ 102598 h 971882"/>
                <a:gd name="connsiteX7" fmla="*/ 348043 w 484017"/>
                <a:gd name="connsiteY7" fmla="*/ 190705 h 971882"/>
                <a:gd name="connsiteX8" fmla="*/ 395668 w 484017"/>
                <a:gd name="connsiteY8" fmla="*/ 276430 h 971882"/>
                <a:gd name="connsiteX9" fmla="*/ 436149 w 484017"/>
                <a:gd name="connsiteY9" fmla="*/ 350249 h 971882"/>
                <a:gd name="connsiteX10" fmla="*/ 483773 w 484017"/>
                <a:gd name="connsiteY10" fmla="*/ 476455 h 971882"/>
                <a:gd name="connsiteX11" fmla="*/ 414718 w 484017"/>
                <a:gd name="connsiteY11" fmla="*/ 619330 h 971882"/>
                <a:gd name="connsiteX12" fmla="*/ 348042 w 484017"/>
                <a:gd name="connsiteY12" fmla="*/ 750298 h 971882"/>
                <a:gd name="connsiteX13" fmla="*/ 269461 w 484017"/>
                <a:gd name="connsiteY13" fmla="*/ 881268 h 971882"/>
                <a:gd name="connsiteX14" fmla="*/ 200405 w 484017"/>
                <a:gd name="connsiteY14" fmla="*/ 971755 h 971882"/>
                <a:gd name="connsiteX15" fmla="*/ 186118 w 484017"/>
                <a:gd name="connsiteY15" fmla="*/ 862217 h 971882"/>
                <a:gd name="connsiteX16" fmla="*/ 157542 w 484017"/>
                <a:gd name="connsiteY16" fmla="*/ 824117 h 971882"/>
                <a:gd name="connsiteX17" fmla="*/ 133730 w 484017"/>
                <a:gd name="connsiteY17" fmla="*/ 788398 h 971882"/>
                <a:gd name="connsiteX18" fmla="*/ 109918 w 484017"/>
                <a:gd name="connsiteY18" fmla="*/ 757442 h 971882"/>
                <a:gd name="connsiteX19" fmla="*/ 55149 w 484017"/>
                <a:gd name="connsiteY19" fmla="*/ 647905 h 971882"/>
                <a:gd name="connsiteX20" fmla="*/ 380 w 484017"/>
                <a:gd name="connsiteY20" fmla="*/ 524080 h 971882"/>
                <a:gd name="connsiteX21" fmla="*/ 57530 w 484017"/>
                <a:gd name="connsiteY21" fmla="*/ 500266 h 971882"/>
                <a:gd name="connsiteX22" fmla="*/ 95630 w 484017"/>
                <a:gd name="connsiteY22" fmla="*/ 447880 h 971882"/>
                <a:gd name="connsiteX0" fmla="*/ 95630 w 484017"/>
                <a:gd name="connsiteY0" fmla="*/ 447880 h 884213"/>
                <a:gd name="connsiteX1" fmla="*/ 159923 w 484017"/>
                <a:gd name="connsiteY1" fmla="*/ 366917 h 884213"/>
                <a:gd name="connsiteX2" fmla="*/ 205168 w 484017"/>
                <a:gd name="connsiteY2" fmla="*/ 274048 h 884213"/>
                <a:gd name="connsiteX3" fmla="*/ 231361 w 484017"/>
                <a:gd name="connsiteY3" fmla="*/ 169274 h 884213"/>
                <a:gd name="connsiteX4" fmla="*/ 233743 w 484017"/>
                <a:gd name="connsiteY4" fmla="*/ 78786 h 884213"/>
                <a:gd name="connsiteX5" fmla="*/ 224217 w 484017"/>
                <a:gd name="connsiteY5" fmla="*/ 205 h 884213"/>
                <a:gd name="connsiteX6" fmla="*/ 293274 w 484017"/>
                <a:gd name="connsiteY6" fmla="*/ 102598 h 884213"/>
                <a:gd name="connsiteX7" fmla="*/ 348043 w 484017"/>
                <a:gd name="connsiteY7" fmla="*/ 190705 h 884213"/>
                <a:gd name="connsiteX8" fmla="*/ 395668 w 484017"/>
                <a:gd name="connsiteY8" fmla="*/ 276430 h 884213"/>
                <a:gd name="connsiteX9" fmla="*/ 436149 w 484017"/>
                <a:gd name="connsiteY9" fmla="*/ 350249 h 884213"/>
                <a:gd name="connsiteX10" fmla="*/ 483773 w 484017"/>
                <a:gd name="connsiteY10" fmla="*/ 476455 h 884213"/>
                <a:gd name="connsiteX11" fmla="*/ 414718 w 484017"/>
                <a:gd name="connsiteY11" fmla="*/ 619330 h 884213"/>
                <a:gd name="connsiteX12" fmla="*/ 348042 w 484017"/>
                <a:gd name="connsiteY12" fmla="*/ 750298 h 884213"/>
                <a:gd name="connsiteX13" fmla="*/ 269461 w 484017"/>
                <a:gd name="connsiteY13" fmla="*/ 881268 h 884213"/>
                <a:gd name="connsiteX14" fmla="*/ 221836 w 484017"/>
                <a:gd name="connsiteY14" fmla="*/ 843167 h 884213"/>
                <a:gd name="connsiteX15" fmla="*/ 186118 w 484017"/>
                <a:gd name="connsiteY15" fmla="*/ 862217 h 884213"/>
                <a:gd name="connsiteX16" fmla="*/ 157542 w 484017"/>
                <a:gd name="connsiteY16" fmla="*/ 824117 h 884213"/>
                <a:gd name="connsiteX17" fmla="*/ 133730 w 484017"/>
                <a:gd name="connsiteY17" fmla="*/ 788398 h 884213"/>
                <a:gd name="connsiteX18" fmla="*/ 109918 w 484017"/>
                <a:gd name="connsiteY18" fmla="*/ 757442 h 884213"/>
                <a:gd name="connsiteX19" fmla="*/ 55149 w 484017"/>
                <a:gd name="connsiteY19" fmla="*/ 647905 h 884213"/>
                <a:gd name="connsiteX20" fmla="*/ 380 w 484017"/>
                <a:gd name="connsiteY20" fmla="*/ 524080 h 884213"/>
                <a:gd name="connsiteX21" fmla="*/ 57530 w 484017"/>
                <a:gd name="connsiteY21" fmla="*/ 500266 h 884213"/>
                <a:gd name="connsiteX22" fmla="*/ 95630 w 484017"/>
                <a:gd name="connsiteY22" fmla="*/ 447880 h 884213"/>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48042 w 484017"/>
                <a:gd name="connsiteY12" fmla="*/ 7502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38517 w 484017"/>
                <a:gd name="connsiteY12" fmla="*/ 7121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479"/>
                <a:gd name="connsiteX1" fmla="*/ 159923 w 484017"/>
                <a:gd name="connsiteY1" fmla="*/ 366917 h 862479"/>
                <a:gd name="connsiteX2" fmla="*/ 205168 w 484017"/>
                <a:gd name="connsiteY2" fmla="*/ 274048 h 862479"/>
                <a:gd name="connsiteX3" fmla="*/ 231361 w 484017"/>
                <a:gd name="connsiteY3" fmla="*/ 169274 h 862479"/>
                <a:gd name="connsiteX4" fmla="*/ 233743 w 484017"/>
                <a:gd name="connsiteY4" fmla="*/ 78786 h 862479"/>
                <a:gd name="connsiteX5" fmla="*/ 224217 w 484017"/>
                <a:gd name="connsiteY5" fmla="*/ 205 h 862479"/>
                <a:gd name="connsiteX6" fmla="*/ 293274 w 484017"/>
                <a:gd name="connsiteY6" fmla="*/ 102598 h 862479"/>
                <a:gd name="connsiteX7" fmla="*/ 348043 w 484017"/>
                <a:gd name="connsiteY7" fmla="*/ 190705 h 862479"/>
                <a:gd name="connsiteX8" fmla="*/ 395668 w 484017"/>
                <a:gd name="connsiteY8" fmla="*/ 276430 h 862479"/>
                <a:gd name="connsiteX9" fmla="*/ 436149 w 484017"/>
                <a:gd name="connsiteY9" fmla="*/ 350249 h 862479"/>
                <a:gd name="connsiteX10" fmla="*/ 483773 w 484017"/>
                <a:gd name="connsiteY10" fmla="*/ 476455 h 862479"/>
                <a:gd name="connsiteX11" fmla="*/ 414718 w 484017"/>
                <a:gd name="connsiteY11" fmla="*/ 619330 h 862479"/>
                <a:gd name="connsiteX12" fmla="*/ 338517 w 484017"/>
                <a:gd name="connsiteY12" fmla="*/ 712198 h 862479"/>
                <a:gd name="connsiteX13" fmla="*/ 262317 w 484017"/>
                <a:gd name="connsiteY13" fmla="*/ 790781 h 862479"/>
                <a:gd name="connsiteX14" fmla="*/ 219454 w 484017"/>
                <a:gd name="connsiteY14" fmla="*/ 838405 h 862479"/>
                <a:gd name="connsiteX15" fmla="*/ 186118 w 484017"/>
                <a:gd name="connsiteY15" fmla="*/ 862217 h 862479"/>
                <a:gd name="connsiteX16" fmla="*/ 157542 w 484017"/>
                <a:gd name="connsiteY16" fmla="*/ 824117 h 862479"/>
                <a:gd name="connsiteX17" fmla="*/ 133730 w 484017"/>
                <a:gd name="connsiteY17" fmla="*/ 788398 h 862479"/>
                <a:gd name="connsiteX18" fmla="*/ 109918 w 484017"/>
                <a:gd name="connsiteY18" fmla="*/ 757442 h 862479"/>
                <a:gd name="connsiteX19" fmla="*/ 55149 w 484017"/>
                <a:gd name="connsiteY19" fmla="*/ 647905 h 862479"/>
                <a:gd name="connsiteX20" fmla="*/ 380 w 484017"/>
                <a:gd name="connsiteY20" fmla="*/ 524080 h 862479"/>
                <a:gd name="connsiteX21" fmla="*/ 57530 w 484017"/>
                <a:gd name="connsiteY21" fmla="*/ 500266 h 862479"/>
                <a:gd name="connsiteX22" fmla="*/ 95630 w 484017"/>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57514 w 484001"/>
                <a:gd name="connsiteY21" fmla="*/ 500266 h 862479"/>
                <a:gd name="connsiteX22" fmla="*/ 95614 w 484001"/>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5614 w 484001"/>
                <a:gd name="connsiteY22" fmla="*/ 447880 h 862479"/>
                <a:gd name="connsiteX0" fmla="*/ 93233 w 484001"/>
                <a:gd name="connsiteY0" fmla="*/ 421686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7989 w 484001"/>
                <a:gd name="connsiteY21" fmla="*/ 466928 h 862479"/>
                <a:gd name="connsiteX22" fmla="*/ 93233 w 484001"/>
                <a:gd name="connsiteY22" fmla="*/ 421686 h 862479"/>
                <a:gd name="connsiteX0" fmla="*/ 88505 w 479273"/>
                <a:gd name="connsiteY0" fmla="*/ 421686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8505 w 479273"/>
                <a:gd name="connsiteY22" fmla="*/ 421686 h 862479"/>
                <a:gd name="connsiteX0" fmla="*/ 83743 w 479273"/>
                <a:gd name="connsiteY0" fmla="*/ 414542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0880 w 479273"/>
                <a:gd name="connsiteY21" fmla="*/ 466928 h 862479"/>
                <a:gd name="connsiteX22" fmla="*/ 83743 w 479273"/>
                <a:gd name="connsiteY22" fmla="*/ 414542 h 862479"/>
                <a:gd name="connsiteX0" fmla="*/ 83743 w 479273"/>
                <a:gd name="connsiteY0" fmla="*/ 414542 h 862407"/>
                <a:gd name="connsiteX1" fmla="*/ 138510 w 479273"/>
                <a:gd name="connsiteY1" fmla="*/ 343104 h 862407"/>
                <a:gd name="connsiteX2" fmla="*/ 181374 w 479273"/>
                <a:gd name="connsiteY2" fmla="*/ 266904 h 862407"/>
                <a:gd name="connsiteX3" fmla="*/ 217092 w 479273"/>
                <a:gd name="connsiteY3" fmla="*/ 169274 h 862407"/>
                <a:gd name="connsiteX4" fmla="*/ 228999 w 479273"/>
                <a:gd name="connsiteY4" fmla="*/ 78786 h 862407"/>
                <a:gd name="connsiteX5" fmla="*/ 219473 w 479273"/>
                <a:gd name="connsiteY5" fmla="*/ 205 h 862407"/>
                <a:gd name="connsiteX6" fmla="*/ 288530 w 479273"/>
                <a:gd name="connsiteY6" fmla="*/ 102598 h 862407"/>
                <a:gd name="connsiteX7" fmla="*/ 343299 w 479273"/>
                <a:gd name="connsiteY7" fmla="*/ 190705 h 862407"/>
                <a:gd name="connsiteX8" fmla="*/ 390924 w 479273"/>
                <a:gd name="connsiteY8" fmla="*/ 276430 h 862407"/>
                <a:gd name="connsiteX9" fmla="*/ 431405 w 479273"/>
                <a:gd name="connsiteY9" fmla="*/ 350249 h 862407"/>
                <a:gd name="connsiteX10" fmla="*/ 479029 w 479273"/>
                <a:gd name="connsiteY10" fmla="*/ 476455 h 862407"/>
                <a:gd name="connsiteX11" fmla="*/ 409974 w 479273"/>
                <a:gd name="connsiteY11" fmla="*/ 619330 h 862407"/>
                <a:gd name="connsiteX12" fmla="*/ 333773 w 479273"/>
                <a:gd name="connsiteY12" fmla="*/ 712198 h 862407"/>
                <a:gd name="connsiteX13" fmla="*/ 257573 w 479273"/>
                <a:gd name="connsiteY13" fmla="*/ 790781 h 862407"/>
                <a:gd name="connsiteX14" fmla="*/ 214710 w 479273"/>
                <a:gd name="connsiteY14" fmla="*/ 838405 h 862407"/>
                <a:gd name="connsiteX15" fmla="*/ 181374 w 479273"/>
                <a:gd name="connsiteY15" fmla="*/ 862217 h 862407"/>
                <a:gd name="connsiteX16" fmla="*/ 152798 w 479273"/>
                <a:gd name="connsiteY16" fmla="*/ 826498 h 862407"/>
                <a:gd name="connsiteX17" fmla="*/ 128986 w 479273"/>
                <a:gd name="connsiteY17" fmla="*/ 788398 h 862407"/>
                <a:gd name="connsiteX18" fmla="*/ 93268 w 479273"/>
                <a:gd name="connsiteY18" fmla="*/ 724105 h 862407"/>
                <a:gd name="connsiteX19" fmla="*/ 50405 w 479273"/>
                <a:gd name="connsiteY19" fmla="*/ 647905 h 862407"/>
                <a:gd name="connsiteX20" fmla="*/ 398 w 479273"/>
                <a:gd name="connsiteY20" fmla="*/ 528843 h 862407"/>
                <a:gd name="connsiteX21" fmla="*/ 40880 w 479273"/>
                <a:gd name="connsiteY21" fmla="*/ 466928 h 862407"/>
                <a:gd name="connsiteX22" fmla="*/ 83743 w 479273"/>
                <a:gd name="connsiteY22" fmla="*/ 414542 h 862407"/>
                <a:gd name="connsiteX0" fmla="*/ 83743 w 479273"/>
                <a:gd name="connsiteY0" fmla="*/ 412170 h 860035"/>
                <a:gd name="connsiteX1" fmla="*/ 138510 w 479273"/>
                <a:gd name="connsiteY1" fmla="*/ 340732 h 860035"/>
                <a:gd name="connsiteX2" fmla="*/ 181374 w 479273"/>
                <a:gd name="connsiteY2" fmla="*/ 264532 h 860035"/>
                <a:gd name="connsiteX3" fmla="*/ 217092 w 479273"/>
                <a:gd name="connsiteY3" fmla="*/ 166902 h 860035"/>
                <a:gd name="connsiteX4" fmla="*/ 228999 w 479273"/>
                <a:gd name="connsiteY4" fmla="*/ 76414 h 860035"/>
                <a:gd name="connsiteX5" fmla="*/ 217091 w 479273"/>
                <a:gd name="connsiteY5" fmla="*/ 214 h 860035"/>
                <a:gd name="connsiteX6" fmla="*/ 288530 w 479273"/>
                <a:gd name="connsiteY6" fmla="*/ 100226 h 860035"/>
                <a:gd name="connsiteX7" fmla="*/ 343299 w 479273"/>
                <a:gd name="connsiteY7" fmla="*/ 188333 h 860035"/>
                <a:gd name="connsiteX8" fmla="*/ 390924 w 479273"/>
                <a:gd name="connsiteY8" fmla="*/ 274058 h 860035"/>
                <a:gd name="connsiteX9" fmla="*/ 431405 w 479273"/>
                <a:gd name="connsiteY9" fmla="*/ 347877 h 860035"/>
                <a:gd name="connsiteX10" fmla="*/ 479029 w 479273"/>
                <a:gd name="connsiteY10" fmla="*/ 474083 h 860035"/>
                <a:gd name="connsiteX11" fmla="*/ 409974 w 479273"/>
                <a:gd name="connsiteY11" fmla="*/ 616958 h 860035"/>
                <a:gd name="connsiteX12" fmla="*/ 333773 w 479273"/>
                <a:gd name="connsiteY12" fmla="*/ 709826 h 860035"/>
                <a:gd name="connsiteX13" fmla="*/ 257573 w 479273"/>
                <a:gd name="connsiteY13" fmla="*/ 788409 h 860035"/>
                <a:gd name="connsiteX14" fmla="*/ 214710 w 479273"/>
                <a:gd name="connsiteY14" fmla="*/ 836033 h 860035"/>
                <a:gd name="connsiteX15" fmla="*/ 181374 w 479273"/>
                <a:gd name="connsiteY15" fmla="*/ 859845 h 860035"/>
                <a:gd name="connsiteX16" fmla="*/ 152798 w 479273"/>
                <a:gd name="connsiteY16" fmla="*/ 824126 h 860035"/>
                <a:gd name="connsiteX17" fmla="*/ 128986 w 479273"/>
                <a:gd name="connsiteY17" fmla="*/ 786026 h 860035"/>
                <a:gd name="connsiteX18" fmla="*/ 93268 w 479273"/>
                <a:gd name="connsiteY18" fmla="*/ 721733 h 860035"/>
                <a:gd name="connsiteX19" fmla="*/ 50405 w 479273"/>
                <a:gd name="connsiteY19" fmla="*/ 645533 h 860035"/>
                <a:gd name="connsiteX20" fmla="*/ 398 w 479273"/>
                <a:gd name="connsiteY20" fmla="*/ 526471 h 860035"/>
                <a:gd name="connsiteX21" fmla="*/ 40880 w 479273"/>
                <a:gd name="connsiteY21" fmla="*/ 464556 h 860035"/>
                <a:gd name="connsiteX22" fmla="*/ 83743 w 479273"/>
                <a:gd name="connsiteY22" fmla="*/ 412170 h 860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9273" h="860035">
                  <a:moveTo>
                    <a:pt x="83743" y="412170"/>
                  </a:moveTo>
                  <a:cubicBezTo>
                    <a:pt x="100015" y="391533"/>
                    <a:pt x="122238" y="365338"/>
                    <a:pt x="138510" y="340732"/>
                  </a:cubicBezTo>
                  <a:cubicBezTo>
                    <a:pt x="154782" y="316126"/>
                    <a:pt x="168277" y="293504"/>
                    <a:pt x="181374" y="264532"/>
                  </a:cubicBezTo>
                  <a:cubicBezTo>
                    <a:pt x="194471" y="235560"/>
                    <a:pt x="209155" y="198255"/>
                    <a:pt x="217092" y="166902"/>
                  </a:cubicBezTo>
                  <a:cubicBezTo>
                    <a:pt x="225030" y="135549"/>
                    <a:pt x="228999" y="104195"/>
                    <a:pt x="228999" y="76414"/>
                  </a:cubicBezTo>
                  <a:cubicBezTo>
                    <a:pt x="228999" y="48633"/>
                    <a:pt x="207169" y="-3755"/>
                    <a:pt x="217091" y="214"/>
                  </a:cubicBezTo>
                  <a:cubicBezTo>
                    <a:pt x="227013" y="4183"/>
                    <a:pt x="267495" y="68873"/>
                    <a:pt x="288530" y="100226"/>
                  </a:cubicBezTo>
                  <a:cubicBezTo>
                    <a:pt x="309565" y="131579"/>
                    <a:pt x="326233" y="159361"/>
                    <a:pt x="343299" y="188333"/>
                  </a:cubicBezTo>
                  <a:cubicBezTo>
                    <a:pt x="360365" y="217305"/>
                    <a:pt x="376240" y="247467"/>
                    <a:pt x="390924" y="274058"/>
                  </a:cubicBezTo>
                  <a:cubicBezTo>
                    <a:pt x="405608" y="300649"/>
                    <a:pt x="416721" y="314539"/>
                    <a:pt x="431405" y="347877"/>
                  </a:cubicBezTo>
                  <a:cubicBezTo>
                    <a:pt x="446089" y="381215"/>
                    <a:pt x="482601" y="429236"/>
                    <a:pt x="479029" y="474083"/>
                  </a:cubicBezTo>
                  <a:cubicBezTo>
                    <a:pt x="475457" y="518930"/>
                    <a:pt x="434183" y="577668"/>
                    <a:pt x="409974" y="616958"/>
                  </a:cubicBezTo>
                  <a:cubicBezTo>
                    <a:pt x="385765" y="656248"/>
                    <a:pt x="359173" y="681251"/>
                    <a:pt x="333773" y="709826"/>
                  </a:cubicBezTo>
                  <a:cubicBezTo>
                    <a:pt x="308373" y="738401"/>
                    <a:pt x="277417" y="767375"/>
                    <a:pt x="257573" y="788409"/>
                  </a:cubicBezTo>
                  <a:cubicBezTo>
                    <a:pt x="237729" y="809443"/>
                    <a:pt x="227410" y="824127"/>
                    <a:pt x="214710" y="836033"/>
                  </a:cubicBezTo>
                  <a:cubicBezTo>
                    <a:pt x="202010" y="847939"/>
                    <a:pt x="191693" y="861829"/>
                    <a:pt x="181374" y="859845"/>
                  </a:cubicBezTo>
                  <a:cubicBezTo>
                    <a:pt x="171055" y="857861"/>
                    <a:pt x="161529" y="836429"/>
                    <a:pt x="152798" y="824126"/>
                  </a:cubicBezTo>
                  <a:cubicBezTo>
                    <a:pt x="144067" y="811823"/>
                    <a:pt x="138908" y="803091"/>
                    <a:pt x="128986" y="786026"/>
                  </a:cubicBezTo>
                  <a:cubicBezTo>
                    <a:pt x="119064" y="768961"/>
                    <a:pt x="106365" y="745148"/>
                    <a:pt x="93268" y="721733"/>
                  </a:cubicBezTo>
                  <a:cubicBezTo>
                    <a:pt x="80171" y="698318"/>
                    <a:pt x="65883" y="678077"/>
                    <a:pt x="50405" y="645533"/>
                  </a:cubicBezTo>
                  <a:cubicBezTo>
                    <a:pt x="34927" y="612989"/>
                    <a:pt x="-4364" y="549093"/>
                    <a:pt x="398" y="526471"/>
                  </a:cubicBezTo>
                  <a:cubicBezTo>
                    <a:pt x="5160" y="503849"/>
                    <a:pt x="26989" y="483606"/>
                    <a:pt x="40880" y="464556"/>
                  </a:cubicBezTo>
                  <a:cubicBezTo>
                    <a:pt x="54771" y="445506"/>
                    <a:pt x="67471" y="432807"/>
                    <a:pt x="83743" y="412170"/>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任意多边形 27"/>
            <p:cNvSpPr/>
            <p:nvPr/>
          </p:nvSpPr>
          <p:spPr>
            <a:xfrm flipH="1" flipV="1">
              <a:off x="5919699" y="761826"/>
              <a:ext cx="448390" cy="1007708"/>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86855"/>
                <a:gd name="connsiteY0" fmla="*/ 481218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6087 w 486855"/>
                <a:gd name="connsiteY22" fmla="*/ 481218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8468 w 486855"/>
                <a:gd name="connsiteY22" fmla="*/ 447880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60368 w 486855"/>
                <a:gd name="connsiteY21" fmla="*/ 500266 h 1034568"/>
                <a:gd name="connsiteX22" fmla="*/ 98468 w 486855"/>
                <a:gd name="connsiteY22" fmla="*/ 447880 h 1034568"/>
                <a:gd name="connsiteX0" fmla="*/ 96177 w 484564"/>
                <a:gd name="connsiteY0" fmla="*/ 447880 h 1034568"/>
                <a:gd name="connsiteX1" fmla="*/ 160470 w 484564"/>
                <a:gd name="connsiteY1" fmla="*/ 366917 h 1034568"/>
                <a:gd name="connsiteX2" fmla="*/ 205715 w 484564"/>
                <a:gd name="connsiteY2" fmla="*/ 274048 h 1034568"/>
                <a:gd name="connsiteX3" fmla="*/ 231908 w 484564"/>
                <a:gd name="connsiteY3" fmla="*/ 169274 h 1034568"/>
                <a:gd name="connsiteX4" fmla="*/ 234290 w 484564"/>
                <a:gd name="connsiteY4" fmla="*/ 78786 h 1034568"/>
                <a:gd name="connsiteX5" fmla="*/ 224764 w 484564"/>
                <a:gd name="connsiteY5" fmla="*/ 205 h 1034568"/>
                <a:gd name="connsiteX6" fmla="*/ 293821 w 484564"/>
                <a:gd name="connsiteY6" fmla="*/ 102598 h 1034568"/>
                <a:gd name="connsiteX7" fmla="*/ 348590 w 484564"/>
                <a:gd name="connsiteY7" fmla="*/ 190705 h 1034568"/>
                <a:gd name="connsiteX8" fmla="*/ 396215 w 484564"/>
                <a:gd name="connsiteY8" fmla="*/ 276430 h 1034568"/>
                <a:gd name="connsiteX9" fmla="*/ 436696 w 484564"/>
                <a:gd name="connsiteY9" fmla="*/ 350249 h 1034568"/>
                <a:gd name="connsiteX10" fmla="*/ 484320 w 484564"/>
                <a:gd name="connsiteY10" fmla="*/ 476455 h 1034568"/>
                <a:gd name="connsiteX11" fmla="*/ 415265 w 484564"/>
                <a:gd name="connsiteY11" fmla="*/ 619330 h 1034568"/>
                <a:gd name="connsiteX12" fmla="*/ 348589 w 484564"/>
                <a:gd name="connsiteY12" fmla="*/ 750298 h 1034568"/>
                <a:gd name="connsiteX13" fmla="*/ 270008 w 484564"/>
                <a:gd name="connsiteY13" fmla="*/ 881268 h 1034568"/>
                <a:gd name="connsiteX14" fmla="*/ 200952 w 484564"/>
                <a:gd name="connsiteY14" fmla="*/ 971755 h 1034568"/>
                <a:gd name="connsiteX15" fmla="*/ 148565 w 484564"/>
                <a:gd name="connsiteY15" fmla="*/ 1033667 h 1034568"/>
                <a:gd name="connsiteX16" fmla="*/ 119989 w 484564"/>
                <a:gd name="connsiteY16" fmla="*/ 1005092 h 1034568"/>
                <a:gd name="connsiteX17" fmla="*/ 100940 w 484564"/>
                <a:gd name="connsiteY17" fmla="*/ 957467 h 1034568"/>
                <a:gd name="connsiteX18" fmla="*/ 55696 w 484564"/>
                <a:gd name="connsiteY18" fmla="*/ 833642 h 1034568"/>
                <a:gd name="connsiteX19" fmla="*/ 19977 w 484564"/>
                <a:gd name="connsiteY19" fmla="*/ 702674 h 1034568"/>
                <a:gd name="connsiteX20" fmla="*/ 927 w 484564"/>
                <a:gd name="connsiteY20" fmla="*/ 524080 h 1034568"/>
                <a:gd name="connsiteX21" fmla="*/ 58077 w 484564"/>
                <a:gd name="connsiteY21" fmla="*/ 500266 h 1034568"/>
                <a:gd name="connsiteX22" fmla="*/ 96177 w 484564"/>
                <a:gd name="connsiteY22" fmla="*/ 447880 h 1034568"/>
                <a:gd name="connsiteX0" fmla="*/ 96177 w 484564"/>
                <a:gd name="connsiteY0" fmla="*/ 447880 h 1009065"/>
                <a:gd name="connsiteX1" fmla="*/ 160470 w 484564"/>
                <a:gd name="connsiteY1" fmla="*/ 366917 h 1009065"/>
                <a:gd name="connsiteX2" fmla="*/ 205715 w 484564"/>
                <a:gd name="connsiteY2" fmla="*/ 274048 h 1009065"/>
                <a:gd name="connsiteX3" fmla="*/ 231908 w 484564"/>
                <a:gd name="connsiteY3" fmla="*/ 169274 h 1009065"/>
                <a:gd name="connsiteX4" fmla="*/ 234290 w 484564"/>
                <a:gd name="connsiteY4" fmla="*/ 78786 h 1009065"/>
                <a:gd name="connsiteX5" fmla="*/ 224764 w 484564"/>
                <a:gd name="connsiteY5" fmla="*/ 205 h 1009065"/>
                <a:gd name="connsiteX6" fmla="*/ 293821 w 484564"/>
                <a:gd name="connsiteY6" fmla="*/ 102598 h 1009065"/>
                <a:gd name="connsiteX7" fmla="*/ 348590 w 484564"/>
                <a:gd name="connsiteY7" fmla="*/ 190705 h 1009065"/>
                <a:gd name="connsiteX8" fmla="*/ 396215 w 484564"/>
                <a:gd name="connsiteY8" fmla="*/ 276430 h 1009065"/>
                <a:gd name="connsiteX9" fmla="*/ 436696 w 484564"/>
                <a:gd name="connsiteY9" fmla="*/ 350249 h 1009065"/>
                <a:gd name="connsiteX10" fmla="*/ 484320 w 484564"/>
                <a:gd name="connsiteY10" fmla="*/ 476455 h 1009065"/>
                <a:gd name="connsiteX11" fmla="*/ 415265 w 484564"/>
                <a:gd name="connsiteY11" fmla="*/ 619330 h 1009065"/>
                <a:gd name="connsiteX12" fmla="*/ 348589 w 484564"/>
                <a:gd name="connsiteY12" fmla="*/ 750298 h 1009065"/>
                <a:gd name="connsiteX13" fmla="*/ 270008 w 484564"/>
                <a:gd name="connsiteY13" fmla="*/ 881268 h 1009065"/>
                <a:gd name="connsiteX14" fmla="*/ 200952 w 484564"/>
                <a:gd name="connsiteY14" fmla="*/ 971755 h 1009065"/>
                <a:gd name="connsiteX15" fmla="*/ 186665 w 484564"/>
                <a:gd name="connsiteY15" fmla="*/ 862217 h 1009065"/>
                <a:gd name="connsiteX16" fmla="*/ 119989 w 484564"/>
                <a:gd name="connsiteY16" fmla="*/ 1005092 h 1009065"/>
                <a:gd name="connsiteX17" fmla="*/ 100940 w 484564"/>
                <a:gd name="connsiteY17" fmla="*/ 957467 h 1009065"/>
                <a:gd name="connsiteX18" fmla="*/ 55696 w 484564"/>
                <a:gd name="connsiteY18" fmla="*/ 833642 h 1009065"/>
                <a:gd name="connsiteX19" fmla="*/ 19977 w 484564"/>
                <a:gd name="connsiteY19" fmla="*/ 702674 h 1009065"/>
                <a:gd name="connsiteX20" fmla="*/ 927 w 484564"/>
                <a:gd name="connsiteY20" fmla="*/ 524080 h 1009065"/>
                <a:gd name="connsiteX21" fmla="*/ 58077 w 484564"/>
                <a:gd name="connsiteY21" fmla="*/ 500266 h 1009065"/>
                <a:gd name="connsiteX22" fmla="*/ 96177 w 484564"/>
                <a:gd name="connsiteY22" fmla="*/ 447880 h 1009065"/>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00940 w 484564"/>
                <a:gd name="connsiteY17" fmla="*/ 957467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34277 w 484564"/>
                <a:gd name="connsiteY17" fmla="*/ 788398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870 w 485257"/>
                <a:gd name="connsiteY0" fmla="*/ 447880 h 971882"/>
                <a:gd name="connsiteX1" fmla="*/ 161163 w 485257"/>
                <a:gd name="connsiteY1" fmla="*/ 366917 h 971882"/>
                <a:gd name="connsiteX2" fmla="*/ 206408 w 485257"/>
                <a:gd name="connsiteY2" fmla="*/ 274048 h 971882"/>
                <a:gd name="connsiteX3" fmla="*/ 232601 w 485257"/>
                <a:gd name="connsiteY3" fmla="*/ 169274 h 971882"/>
                <a:gd name="connsiteX4" fmla="*/ 234983 w 485257"/>
                <a:gd name="connsiteY4" fmla="*/ 78786 h 971882"/>
                <a:gd name="connsiteX5" fmla="*/ 225457 w 485257"/>
                <a:gd name="connsiteY5" fmla="*/ 205 h 971882"/>
                <a:gd name="connsiteX6" fmla="*/ 294514 w 485257"/>
                <a:gd name="connsiteY6" fmla="*/ 102598 h 971882"/>
                <a:gd name="connsiteX7" fmla="*/ 349283 w 485257"/>
                <a:gd name="connsiteY7" fmla="*/ 190705 h 971882"/>
                <a:gd name="connsiteX8" fmla="*/ 396908 w 485257"/>
                <a:gd name="connsiteY8" fmla="*/ 276430 h 971882"/>
                <a:gd name="connsiteX9" fmla="*/ 437389 w 485257"/>
                <a:gd name="connsiteY9" fmla="*/ 350249 h 971882"/>
                <a:gd name="connsiteX10" fmla="*/ 485013 w 485257"/>
                <a:gd name="connsiteY10" fmla="*/ 476455 h 971882"/>
                <a:gd name="connsiteX11" fmla="*/ 415958 w 485257"/>
                <a:gd name="connsiteY11" fmla="*/ 619330 h 971882"/>
                <a:gd name="connsiteX12" fmla="*/ 349282 w 485257"/>
                <a:gd name="connsiteY12" fmla="*/ 750298 h 971882"/>
                <a:gd name="connsiteX13" fmla="*/ 270701 w 485257"/>
                <a:gd name="connsiteY13" fmla="*/ 881268 h 971882"/>
                <a:gd name="connsiteX14" fmla="*/ 201645 w 485257"/>
                <a:gd name="connsiteY14" fmla="*/ 971755 h 971882"/>
                <a:gd name="connsiteX15" fmla="*/ 187358 w 485257"/>
                <a:gd name="connsiteY15" fmla="*/ 862217 h 971882"/>
                <a:gd name="connsiteX16" fmla="*/ 158782 w 485257"/>
                <a:gd name="connsiteY16" fmla="*/ 824117 h 971882"/>
                <a:gd name="connsiteX17" fmla="*/ 134970 w 485257"/>
                <a:gd name="connsiteY17" fmla="*/ 788398 h 971882"/>
                <a:gd name="connsiteX18" fmla="*/ 111158 w 485257"/>
                <a:gd name="connsiteY18" fmla="*/ 757442 h 971882"/>
                <a:gd name="connsiteX19" fmla="*/ 20670 w 485257"/>
                <a:gd name="connsiteY19" fmla="*/ 702674 h 971882"/>
                <a:gd name="connsiteX20" fmla="*/ 1620 w 485257"/>
                <a:gd name="connsiteY20" fmla="*/ 524080 h 971882"/>
                <a:gd name="connsiteX21" fmla="*/ 58770 w 485257"/>
                <a:gd name="connsiteY21" fmla="*/ 500266 h 971882"/>
                <a:gd name="connsiteX22" fmla="*/ 96870 w 485257"/>
                <a:gd name="connsiteY22" fmla="*/ 447880 h 971882"/>
                <a:gd name="connsiteX0" fmla="*/ 95630 w 484017"/>
                <a:gd name="connsiteY0" fmla="*/ 447880 h 971882"/>
                <a:gd name="connsiteX1" fmla="*/ 159923 w 484017"/>
                <a:gd name="connsiteY1" fmla="*/ 366917 h 971882"/>
                <a:gd name="connsiteX2" fmla="*/ 205168 w 484017"/>
                <a:gd name="connsiteY2" fmla="*/ 274048 h 971882"/>
                <a:gd name="connsiteX3" fmla="*/ 231361 w 484017"/>
                <a:gd name="connsiteY3" fmla="*/ 169274 h 971882"/>
                <a:gd name="connsiteX4" fmla="*/ 233743 w 484017"/>
                <a:gd name="connsiteY4" fmla="*/ 78786 h 971882"/>
                <a:gd name="connsiteX5" fmla="*/ 224217 w 484017"/>
                <a:gd name="connsiteY5" fmla="*/ 205 h 971882"/>
                <a:gd name="connsiteX6" fmla="*/ 293274 w 484017"/>
                <a:gd name="connsiteY6" fmla="*/ 102598 h 971882"/>
                <a:gd name="connsiteX7" fmla="*/ 348043 w 484017"/>
                <a:gd name="connsiteY7" fmla="*/ 190705 h 971882"/>
                <a:gd name="connsiteX8" fmla="*/ 395668 w 484017"/>
                <a:gd name="connsiteY8" fmla="*/ 276430 h 971882"/>
                <a:gd name="connsiteX9" fmla="*/ 436149 w 484017"/>
                <a:gd name="connsiteY9" fmla="*/ 350249 h 971882"/>
                <a:gd name="connsiteX10" fmla="*/ 483773 w 484017"/>
                <a:gd name="connsiteY10" fmla="*/ 476455 h 971882"/>
                <a:gd name="connsiteX11" fmla="*/ 414718 w 484017"/>
                <a:gd name="connsiteY11" fmla="*/ 619330 h 971882"/>
                <a:gd name="connsiteX12" fmla="*/ 348042 w 484017"/>
                <a:gd name="connsiteY12" fmla="*/ 750298 h 971882"/>
                <a:gd name="connsiteX13" fmla="*/ 269461 w 484017"/>
                <a:gd name="connsiteY13" fmla="*/ 881268 h 971882"/>
                <a:gd name="connsiteX14" fmla="*/ 200405 w 484017"/>
                <a:gd name="connsiteY14" fmla="*/ 971755 h 971882"/>
                <a:gd name="connsiteX15" fmla="*/ 186118 w 484017"/>
                <a:gd name="connsiteY15" fmla="*/ 862217 h 971882"/>
                <a:gd name="connsiteX16" fmla="*/ 157542 w 484017"/>
                <a:gd name="connsiteY16" fmla="*/ 824117 h 971882"/>
                <a:gd name="connsiteX17" fmla="*/ 133730 w 484017"/>
                <a:gd name="connsiteY17" fmla="*/ 788398 h 971882"/>
                <a:gd name="connsiteX18" fmla="*/ 109918 w 484017"/>
                <a:gd name="connsiteY18" fmla="*/ 757442 h 971882"/>
                <a:gd name="connsiteX19" fmla="*/ 55149 w 484017"/>
                <a:gd name="connsiteY19" fmla="*/ 647905 h 971882"/>
                <a:gd name="connsiteX20" fmla="*/ 380 w 484017"/>
                <a:gd name="connsiteY20" fmla="*/ 524080 h 971882"/>
                <a:gd name="connsiteX21" fmla="*/ 57530 w 484017"/>
                <a:gd name="connsiteY21" fmla="*/ 500266 h 971882"/>
                <a:gd name="connsiteX22" fmla="*/ 95630 w 484017"/>
                <a:gd name="connsiteY22" fmla="*/ 447880 h 971882"/>
                <a:gd name="connsiteX0" fmla="*/ 95630 w 484017"/>
                <a:gd name="connsiteY0" fmla="*/ 447880 h 884213"/>
                <a:gd name="connsiteX1" fmla="*/ 159923 w 484017"/>
                <a:gd name="connsiteY1" fmla="*/ 366917 h 884213"/>
                <a:gd name="connsiteX2" fmla="*/ 205168 w 484017"/>
                <a:gd name="connsiteY2" fmla="*/ 274048 h 884213"/>
                <a:gd name="connsiteX3" fmla="*/ 231361 w 484017"/>
                <a:gd name="connsiteY3" fmla="*/ 169274 h 884213"/>
                <a:gd name="connsiteX4" fmla="*/ 233743 w 484017"/>
                <a:gd name="connsiteY4" fmla="*/ 78786 h 884213"/>
                <a:gd name="connsiteX5" fmla="*/ 224217 w 484017"/>
                <a:gd name="connsiteY5" fmla="*/ 205 h 884213"/>
                <a:gd name="connsiteX6" fmla="*/ 293274 w 484017"/>
                <a:gd name="connsiteY6" fmla="*/ 102598 h 884213"/>
                <a:gd name="connsiteX7" fmla="*/ 348043 w 484017"/>
                <a:gd name="connsiteY7" fmla="*/ 190705 h 884213"/>
                <a:gd name="connsiteX8" fmla="*/ 395668 w 484017"/>
                <a:gd name="connsiteY8" fmla="*/ 276430 h 884213"/>
                <a:gd name="connsiteX9" fmla="*/ 436149 w 484017"/>
                <a:gd name="connsiteY9" fmla="*/ 350249 h 884213"/>
                <a:gd name="connsiteX10" fmla="*/ 483773 w 484017"/>
                <a:gd name="connsiteY10" fmla="*/ 476455 h 884213"/>
                <a:gd name="connsiteX11" fmla="*/ 414718 w 484017"/>
                <a:gd name="connsiteY11" fmla="*/ 619330 h 884213"/>
                <a:gd name="connsiteX12" fmla="*/ 348042 w 484017"/>
                <a:gd name="connsiteY12" fmla="*/ 750298 h 884213"/>
                <a:gd name="connsiteX13" fmla="*/ 269461 w 484017"/>
                <a:gd name="connsiteY13" fmla="*/ 881268 h 884213"/>
                <a:gd name="connsiteX14" fmla="*/ 221836 w 484017"/>
                <a:gd name="connsiteY14" fmla="*/ 843167 h 884213"/>
                <a:gd name="connsiteX15" fmla="*/ 186118 w 484017"/>
                <a:gd name="connsiteY15" fmla="*/ 862217 h 884213"/>
                <a:gd name="connsiteX16" fmla="*/ 157542 w 484017"/>
                <a:gd name="connsiteY16" fmla="*/ 824117 h 884213"/>
                <a:gd name="connsiteX17" fmla="*/ 133730 w 484017"/>
                <a:gd name="connsiteY17" fmla="*/ 788398 h 884213"/>
                <a:gd name="connsiteX18" fmla="*/ 109918 w 484017"/>
                <a:gd name="connsiteY18" fmla="*/ 757442 h 884213"/>
                <a:gd name="connsiteX19" fmla="*/ 55149 w 484017"/>
                <a:gd name="connsiteY19" fmla="*/ 647905 h 884213"/>
                <a:gd name="connsiteX20" fmla="*/ 380 w 484017"/>
                <a:gd name="connsiteY20" fmla="*/ 524080 h 884213"/>
                <a:gd name="connsiteX21" fmla="*/ 57530 w 484017"/>
                <a:gd name="connsiteY21" fmla="*/ 500266 h 884213"/>
                <a:gd name="connsiteX22" fmla="*/ 95630 w 484017"/>
                <a:gd name="connsiteY22" fmla="*/ 447880 h 884213"/>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48042 w 484017"/>
                <a:gd name="connsiteY12" fmla="*/ 7502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38517 w 484017"/>
                <a:gd name="connsiteY12" fmla="*/ 7121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479"/>
                <a:gd name="connsiteX1" fmla="*/ 159923 w 484017"/>
                <a:gd name="connsiteY1" fmla="*/ 366917 h 862479"/>
                <a:gd name="connsiteX2" fmla="*/ 205168 w 484017"/>
                <a:gd name="connsiteY2" fmla="*/ 274048 h 862479"/>
                <a:gd name="connsiteX3" fmla="*/ 231361 w 484017"/>
                <a:gd name="connsiteY3" fmla="*/ 169274 h 862479"/>
                <a:gd name="connsiteX4" fmla="*/ 233743 w 484017"/>
                <a:gd name="connsiteY4" fmla="*/ 78786 h 862479"/>
                <a:gd name="connsiteX5" fmla="*/ 224217 w 484017"/>
                <a:gd name="connsiteY5" fmla="*/ 205 h 862479"/>
                <a:gd name="connsiteX6" fmla="*/ 293274 w 484017"/>
                <a:gd name="connsiteY6" fmla="*/ 102598 h 862479"/>
                <a:gd name="connsiteX7" fmla="*/ 348043 w 484017"/>
                <a:gd name="connsiteY7" fmla="*/ 190705 h 862479"/>
                <a:gd name="connsiteX8" fmla="*/ 395668 w 484017"/>
                <a:gd name="connsiteY8" fmla="*/ 276430 h 862479"/>
                <a:gd name="connsiteX9" fmla="*/ 436149 w 484017"/>
                <a:gd name="connsiteY9" fmla="*/ 350249 h 862479"/>
                <a:gd name="connsiteX10" fmla="*/ 483773 w 484017"/>
                <a:gd name="connsiteY10" fmla="*/ 476455 h 862479"/>
                <a:gd name="connsiteX11" fmla="*/ 414718 w 484017"/>
                <a:gd name="connsiteY11" fmla="*/ 619330 h 862479"/>
                <a:gd name="connsiteX12" fmla="*/ 338517 w 484017"/>
                <a:gd name="connsiteY12" fmla="*/ 712198 h 862479"/>
                <a:gd name="connsiteX13" fmla="*/ 262317 w 484017"/>
                <a:gd name="connsiteY13" fmla="*/ 790781 h 862479"/>
                <a:gd name="connsiteX14" fmla="*/ 219454 w 484017"/>
                <a:gd name="connsiteY14" fmla="*/ 838405 h 862479"/>
                <a:gd name="connsiteX15" fmla="*/ 186118 w 484017"/>
                <a:gd name="connsiteY15" fmla="*/ 862217 h 862479"/>
                <a:gd name="connsiteX16" fmla="*/ 157542 w 484017"/>
                <a:gd name="connsiteY16" fmla="*/ 824117 h 862479"/>
                <a:gd name="connsiteX17" fmla="*/ 133730 w 484017"/>
                <a:gd name="connsiteY17" fmla="*/ 788398 h 862479"/>
                <a:gd name="connsiteX18" fmla="*/ 109918 w 484017"/>
                <a:gd name="connsiteY18" fmla="*/ 757442 h 862479"/>
                <a:gd name="connsiteX19" fmla="*/ 55149 w 484017"/>
                <a:gd name="connsiteY19" fmla="*/ 647905 h 862479"/>
                <a:gd name="connsiteX20" fmla="*/ 380 w 484017"/>
                <a:gd name="connsiteY20" fmla="*/ 524080 h 862479"/>
                <a:gd name="connsiteX21" fmla="*/ 57530 w 484017"/>
                <a:gd name="connsiteY21" fmla="*/ 500266 h 862479"/>
                <a:gd name="connsiteX22" fmla="*/ 95630 w 484017"/>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57514 w 484001"/>
                <a:gd name="connsiteY21" fmla="*/ 500266 h 862479"/>
                <a:gd name="connsiteX22" fmla="*/ 95614 w 484001"/>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5614 w 484001"/>
                <a:gd name="connsiteY22" fmla="*/ 447880 h 862479"/>
                <a:gd name="connsiteX0" fmla="*/ 93233 w 484001"/>
                <a:gd name="connsiteY0" fmla="*/ 421686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7989 w 484001"/>
                <a:gd name="connsiteY21" fmla="*/ 466928 h 862479"/>
                <a:gd name="connsiteX22" fmla="*/ 93233 w 484001"/>
                <a:gd name="connsiteY22" fmla="*/ 421686 h 862479"/>
                <a:gd name="connsiteX0" fmla="*/ 88505 w 479273"/>
                <a:gd name="connsiteY0" fmla="*/ 421686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8505 w 479273"/>
                <a:gd name="connsiteY22" fmla="*/ 421686 h 862479"/>
                <a:gd name="connsiteX0" fmla="*/ 83743 w 479273"/>
                <a:gd name="connsiteY0" fmla="*/ 414542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0880 w 479273"/>
                <a:gd name="connsiteY21" fmla="*/ 466928 h 862479"/>
                <a:gd name="connsiteX22" fmla="*/ 83743 w 479273"/>
                <a:gd name="connsiteY22" fmla="*/ 414542 h 862479"/>
                <a:gd name="connsiteX0" fmla="*/ 83743 w 479273"/>
                <a:gd name="connsiteY0" fmla="*/ 414542 h 862407"/>
                <a:gd name="connsiteX1" fmla="*/ 138510 w 479273"/>
                <a:gd name="connsiteY1" fmla="*/ 343104 h 862407"/>
                <a:gd name="connsiteX2" fmla="*/ 181374 w 479273"/>
                <a:gd name="connsiteY2" fmla="*/ 266904 h 862407"/>
                <a:gd name="connsiteX3" fmla="*/ 217092 w 479273"/>
                <a:gd name="connsiteY3" fmla="*/ 169274 h 862407"/>
                <a:gd name="connsiteX4" fmla="*/ 228999 w 479273"/>
                <a:gd name="connsiteY4" fmla="*/ 78786 h 862407"/>
                <a:gd name="connsiteX5" fmla="*/ 219473 w 479273"/>
                <a:gd name="connsiteY5" fmla="*/ 205 h 862407"/>
                <a:gd name="connsiteX6" fmla="*/ 288530 w 479273"/>
                <a:gd name="connsiteY6" fmla="*/ 102598 h 862407"/>
                <a:gd name="connsiteX7" fmla="*/ 343299 w 479273"/>
                <a:gd name="connsiteY7" fmla="*/ 190705 h 862407"/>
                <a:gd name="connsiteX8" fmla="*/ 390924 w 479273"/>
                <a:gd name="connsiteY8" fmla="*/ 276430 h 862407"/>
                <a:gd name="connsiteX9" fmla="*/ 431405 w 479273"/>
                <a:gd name="connsiteY9" fmla="*/ 350249 h 862407"/>
                <a:gd name="connsiteX10" fmla="*/ 479029 w 479273"/>
                <a:gd name="connsiteY10" fmla="*/ 476455 h 862407"/>
                <a:gd name="connsiteX11" fmla="*/ 409974 w 479273"/>
                <a:gd name="connsiteY11" fmla="*/ 619330 h 862407"/>
                <a:gd name="connsiteX12" fmla="*/ 333773 w 479273"/>
                <a:gd name="connsiteY12" fmla="*/ 712198 h 862407"/>
                <a:gd name="connsiteX13" fmla="*/ 257573 w 479273"/>
                <a:gd name="connsiteY13" fmla="*/ 790781 h 862407"/>
                <a:gd name="connsiteX14" fmla="*/ 214710 w 479273"/>
                <a:gd name="connsiteY14" fmla="*/ 838405 h 862407"/>
                <a:gd name="connsiteX15" fmla="*/ 181374 w 479273"/>
                <a:gd name="connsiteY15" fmla="*/ 862217 h 862407"/>
                <a:gd name="connsiteX16" fmla="*/ 152798 w 479273"/>
                <a:gd name="connsiteY16" fmla="*/ 826498 h 862407"/>
                <a:gd name="connsiteX17" fmla="*/ 128986 w 479273"/>
                <a:gd name="connsiteY17" fmla="*/ 788398 h 862407"/>
                <a:gd name="connsiteX18" fmla="*/ 93268 w 479273"/>
                <a:gd name="connsiteY18" fmla="*/ 724105 h 862407"/>
                <a:gd name="connsiteX19" fmla="*/ 50405 w 479273"/>
                <a:gd name="connsiteY19" fmla="*/ 647905 h 862407"/>
                <a:gd name="connsiteX20" fmla="*/ 398 w 479273"/>
                <a:gd name="connsiteY20" fmla="*/ 528843 h 862407"/>
                <a:gd name="connsiteX21" fmla="*/ 40880 w 479273"/>
                <a:gd name="connsiteY21" fmla="*/ 466928 h 862407"/>
                <a:gd name="connsiteX22" fmla="*/ 83743 w 479273"/>
                <a:gd name="connsiteY22" fmla="*/ 414542 h 862407"/>
                <a:gd name="connsiteX0" fmla="*/ 83743 w 479273"/>
                <a:gd name="connsiteY0" fmla="*/ 412170 h 860035"/>
                <a:gd name="connsiteX1" fmla="*/ 138510 w 479273"/>
                <a:gd name="connsiteY1" fmla="*/ 340732 h 860035"/>
                <a:gd name="connsiteX2" fmla="*/ 181374 w 479273"/>
                <a:gd name="connsiteY2" fmla="*/ 264532 h 860035"/>
                <a:gd name="connsiteX3" fmla="*/ 217092 w 479273"/>
                <a:gd name="connsiteY3" fmla="*/ 166902 h 860035"/>
                <a:gd name="connsiteX4" fmla="*/ 228999 w 479273"/>
                <a:gd name="connsiteY4" fmla="*/ 76414 h 860035"/>
                <a:gd name="connsiteX5" fmla="*/ 217091 w 479273"/>
                <a:gd name="connsiteY5" fmla="*/ 214 h 860035"/>
                <a:gd name="connsiteX6" fmla="*/ 288530 w 479273"/>
                <a:gd name="connsiteY6" fmla="*/ 100226 h 860035"/>
                <a:gd name="connsiteX7" fmla="*/ 343299 w 479273"/>
                <a:gd name="connsiteY7" fmla="*/ 188333 h 860035"/>
                <a:gd name="connsiteX8" fmla="*/ 390924 w 479273"/>
                <a:gd name="connsiteY8" fmla="*/ 274058 h 860035"/>
                <a:gd name="connsiteX9" fmla="*/ 431405 w 479273"/>
                <a:gd name="connsiteY9" fmla="*/ 347877 h 860035"/>
                <a:gd name="connsiteX10" fmla="*/ 479029 w 479273"/>
                <a:gd name="connsiteY10" fmla="*/ 474083 h 860035"/>
                <a:gd name="connsiteX11" fmla="*/ 409974 w 479273"/>
                <a:gd name="connsiteY11" fmla="*/ 616958 h 860035"/>
                <a:gd name="connsiteX12" fmla="*/ 333773 w 479273"/>
                <a:gd name="connsiteY12" fmla="*/ 709826 h 860035"/>
                <a:gd name="connsiteX13" fmla="*/ 257573 w 479273"/>
                <a:gd name="connsiteY13" fmla="*/ 788409 h 860035"/>
                <a:gd name="connsiteX14" fmla="*/ 214710 w 479273"/>
                <a:gd name="connsiteY14" fmla="*/ 836033 h 860035"/>
                <a:gd name="connsiteX15" fmla="*/ 181374 w 479273"/>
                <a:gd name="connsiteY15" fmla="*/ 859845 h 860035"/>
                <a:gd name="connsiteX16" fmla="*/ 152798 w 479273"/>
                <a:gd name="connsiteY16" fmla="*/ 824126 h 860035"/>
                <a:gd name="connsiteX17" fmla="*/ 128986 w 479273"/>
                <a:gd name="connsiteY17" fmla="*/ 786026 h 860035"/>
                <a:gd name="connsiteX18" fmla="*/ 93268 w 479273"/>
                <a:gd name="connsiteY18" fmla="*/ 721733 h 860035"/>
                <a:gd name="connsiteX19" fmla="*/ 50405 w 479273"/>
                <a:gd name="connsiteY19" fmla="*/ 645533 h 860035"/>
                <a:gd name="connsiteX20" fmla="*/ 398 w 479273"/>
                <a:gd name="connsiteY20" fmla="*/ 526471 h 860035"/>
                <a:gd name="connsiteX21" fmla="*/ 40880 w 479273"/>
                <a:gd name="connsiteY21" fmla="*/ 464556 h 860035"/>
                <a:gd name="connsiteX22" fmla="*/ 83743 w 479273"/>
                <a:gd name="connsiteY22" fmla="*/ 412170 h 860035"/>
                <a:gd name="connsiteX0" fmla="*/ 83743 w 479273"/>
                <a:gd name="connsiteY0" fmla="*/ 557279 h 1005144"/>
                <a:gd name="connsiteX1" fmla="*/ 138510 w 479273"/>
                <a:gd name="connsiteY1" fmla="*/ 485841 h 1005144"/>
                <a:gd name="connsiteX2" fmla="*/ 181374 w 479273"/>
                <a:gd name="connsiteY2" fmla="*/ 409641 h 1005144"/>
                <a:gd name="connsiteX3" fmla="*/ 217092 w 479273"/>
                <a:gd name="connsiteY3" fmla="*/ 312011 h 1005144"/>
                <a:gd name="connsiteX4" fmla="*/ 228999 w 479273"/>
                <a:gd name="connsiteY4" fmla="*/ 221523 h 1005144"/>
                <a:gd name="connsiteX5" fmla="*/ 236141 w 479273"/>
                <a:gd name="connsiteY5" fmla="*/ 67 h 1005144"/>
                <a:gd name="connsiteX6" fmla="*/ 288530 w 479273"/>
                <a:gd name="connsiteY6" fmla="*/ 245335 h 1005144"/>
                <a:gd name="connsiteX7" fmla="*/ 343299 w 479273"/>
                <a:gd name="connsiteY7" fmla="*/ 333442 h 1005144"/>
                <a:gd name="connsiteX8" fmla="*/ 390924 w 479273"/>
                <a:gd name="connsiteY8" fmla="*/ 419167 h 1005144"/>
                <a:gd name="connsiteX9" fmla="*/ 431405 w 479273"/>
                <a:gd name="connsiteY9" fmla="*/ 492986 h 1005144"/>
                <a:gd name="connsiteX10" fmla="*/ 479029 w 479273"/>
                <a:gd name="connsiteY10" fmla="*/ 619192 h 1005144"/>
                <a:gd name="connsiteX11" fmla="*/ 409974 w 479273"/>
                <a:gd name="connsiteY11" fmla="*/ 762067 h 1005144"/>
                <a:gd name="connsiteX12" fmla="*/ 333773 w 479273"/>
                <a:gd name="connsiteY12" fmla="*/ 854935 h 1005144"/>
                <a:gd name="connsiteX13" fmla="*/ 257573 w 479273"/>
                <a:gd name="connsiteY13" fmla="*/ 933518 h 1005144"/>
                <a:gd name="connsiteX14" fmla="*/ 214710 w 479273"/>
                <a:gd name="connsiteY14" fmla="*/ 981142 h 1005144"/>
                <a:gd name="connsiteX15" fmla="*/ 181374 w 479273"/>
                <a:gd name="connsiteY15" fmla="*/ 1004954 h 1005144"/>
                <a:gd name="connsiteX16" fmla="*/ 152798 w 479273"/>
                <a:gd name="connsiteY16" fmla="*/ 969235 h 1005144"/>
                <a:gd name="connsiteX17" fmla="*/ 128986 w 479273"/>
                <a:gd name="connsiteY17" fmla="*/ 931135 h 1005144"/>
                <a:gd name="connsiteX18" fmla="*/ 93268 w 479273"/>
                <a:gd name="connsiteY18" fmla="*/ 866842 h 1005144"/>
                <a:gd name="connsiteX19" fmla="*/ 50405 w 479273"/>
                <a:gd name="connsiteY19" fmla="*/ 790642 h 1005144"/>
                <a:gd name="connsiteX20" fmla="*/ 398 w 479273"/>
                <a:gd name="connsiteY20" fmla="*/ 671580 h 1005144"/>
                <a:gd name="connsiteX21" fmla="*/ 40880 w 479273"/>
                <a:gd name="connsiteY21" fmla="*/ 609665 h 1005144"/>
                <a:gd name="connsiteX22" fmla="*/ 83743 w 479273"/>
                <a:gd name="connsiteY22" fmla="*/ 557279 h 1005144"/>
                <a:gd name="connsiteX0" fmla="*/ 83743 w 479273"/>
                <a:gd name="connsiteY0" fmla="*/ 559538 h 1007403"/>
                <a:gd name="connsiteX1" fmla="*/ 138510 w 479273"/>
                <a:gd name="connsiteY1" fmla="*/ 488100 h 1007403"/>
                <a:gd name="connsiteX2" fmla="*/ 181374 w 479273"/>
                <a:gd name="connsiteY2" fmla="*/ 411900 h 1007403"/>
                <a:gd name="connsiteX3" fmla="*/ 217092 w 479273"/>
                <a:gd name="connsiteY3" fmla="*/ 314270 h 1007403"/>
                <a:gd name="connsiteX4" fmla="*/ 228999 w 479273"/>
                <a:gd name="connsiteY4" fmla="*/ 223782 h 1007403"/>
                <a:gd name="connsiteX5" fmla="*/ 236141 w 479273"/>
                <a:gd name="connsiteY5" fmla="*/ 2326 h 1007403"/>
                <a:gd name="connsiteX6" fmla="*/ 300436 w 479273"/>
                <a:gd name="connsiteY6" fmla="*/ 121388 h 1007403"/>
                <a:gd name="connsiteX7" fmla="*/ 343299 w 479273"/>
                <a:gd name="connsiteY7" fmla="*/ 335701 h 1007403"/>
                <a:gd name="connsiteX8" fmla="*/ 390924 w 479273"/>
                <a:gd name="connsiteY8" fmla="*/ 421426 h 1007403"/>
                <a:gd name="connsiteX9" fmla="*/ 431405 w 479273"/>
                <a:gd name="connsiteY9" fmla="*/ 495245 h 1007403"/>
                <a:gd name="connsiteX10" fmla="*/ 479029 w 479273"/>
                <a:gd name="connsiteY10" fmla="*/ 621451 h 1007403"/>
                <a:gd name="connsiteX11" fmla="*/ 409974 w 479273"/>
                <a:gd name="connsiteY11" fmla="*/ 764326 h 1007403"/>
                <a:gd name="connsiteX12" fmla="*/ 333773 w 479273"/>
                <a:gd name="connsiteY12" fmla="*/ 857194 h 1007403"/>
                <a:gd name="connsiteX13" fmla="*/ 257573 w 479273"/>
                <a:gd name="connsiteY13" fmla="*/ 935777 h 1007403"/>
                <a:gd name="connsiteX14" fmla="*/ 214710 w 479273"/>
                <a:gd name="connsiteY14" fmla="*/ 983401 h 1007403"/>
                <a:gd name="connsiteX15" fmla="*/ 181374 w 479273"/>
                <a:gd name="connsiteY15" fmla="*/ 1007213 h 1007403"/>
                <a:gd name="connsiteX16" fmla="*/ 152798 w 479273"/>
                <a:gd name="connsiteY16" fmla="*/ 971494 h 1007403"/>
                <a:gd name="connsiteX17" fmla="*/ 128986 w 479273"/>
                <a:gd name="connsiteY17" fmla="*/ 933394 h 1007403"/>
                <a:gd name="connsiteX18" fmla="*/ 93268 w 479273"/>
                <a:gd name="connsiteY18" fmla="*/ 869101 h 1007403"/>
                <a:gd name="connsiteX19" fmla="*/ 50405 w 479273"/>
                <a:gd name="connsiteY19" fmla="*/ 792901 h 1007403"/>
                <a:gd name="connsiteX20" fmla="*/ 398 w 479273"/>
                <a:gd name="connsiteY20" fmla="*/ 673839 h 1007403"/>
                <a:gd name="connsiteX21" fmla="*/ 40880 w 479273"/>
                <a:gd name="connsiteY21" fmla="*/ 611924 h 1007403"/>
                <a:gd name="connsiteX22" fmla="*/ 83743 w 479273"/>
                <a:gd name="connsiteY22" fmla="*/ 559538 h 1007403"/>
                <a:gd name="connsiteX0" fmla="*/ 83743 w 479273"/>
                <a:gd name="connsiteY0" fmla="*/ 559450 h 1007315"/>
                <a:gd name="connsiteX1" fmla="*/ 138510 w 479273"/>
                <a:gd name="connsiteY1" fmla="*/ 488012 h 1007315"/>
                <a:gd name="connsiteX2" fmla="*/ 181374 w 479273"/>
                <a:gd name="connsiteY2" fmla="*/ 411812 h 1007315"/>
                <a:gd name="connsiteX3" fmla="*/ 217092 w 479273"/>
                <a:gd name="connsiteY3" fmla="*/ 314182 h 1007315"/>
                <a:gd name="connsiteX4" fmla="*/ 228999 w 479273"/>
                <a:gd name="connsiteY4" fmla="*/ 223694 h 1007315"/>
                <a:gd name="connsiteX5" fmla="*/ 236141 w 479273"/>
                <a:gd name="connsiteY5" fmla="*/ 2238 h 1007315"/>
                <a:gd name="connsiteX6" fmla="*/ 300436 w 479273"/>
                <a:gd name="connsiteY6" fmla="*/ 121300 h 1007315"/>
                <a:gd name="connsiteX7" fmla="*/ 350443 w 479273"/>
                <a:gd name="connsiteY7" fmla="*/ 311800 h 1007315"/>
                <a:gd name="connsiteX8" fmla="*/ 390924 w 479273"/>
                <a:gd name="connsiteY8" fmla="*/ 421338 h 1007315"/>
                <a:gd name="connsiteX9" fmla="*/ 431405 w 479273"/>
                <a:gd name="connsiteY9" fmla="*/ 495157 h 1007315"/>
                <a:gd name="connsiteX10" fmla="*/ 479029 w 479273"/>
                <a:gd name="connsiteY10" fmla="*/ 621363 h 1007315"/>
                <a:gd name="connsiteX11" fmla="*/ 409974 w 479273"/>
                <a:gd name="connsiteY11" fmla="*/ 764238 h 1007315"/>
                <a:gd name="connsiteX12" fmla="*/ 333773 w 479273"/>
                <a:gd name="connsiteY12" fmla="*/ 857106 h 1007315"/>
                <a:gd name="connsiteX13" fmla="*/ 257573 w 479273"/>
                <a:gd name="connsiteY13" fmla="*/ 935689 h 1007315"/>
                <a:gd name="connsiteX14" fmla="*/ 214710 w 479273"/>
                <a:gd name="connsiteY14" fmla="*/ 983313 h 1007315"/>
                <a:gd name="connsiteX15" fmla="*/ 181374 w 479273"/>
                <a:gd name="connsiteY15" fmla="*/ 1007125 h 1007315"/>
                <a:gd name="connsiteX16" fmla="*/ 152798 w 479273"/>
                <a:gd name="connsiteY16" fmla="*/ 971406 h 1007315"/>
                <a:gd name="connsiteX17" fmla="*/ 128986 w 479273"/>
                <a:gd name="connsiteY17" fmla="*/ 933306 h 1007315"/>
                <a:gd name="connsiteX18" fmla="*/ 93268 w 479273"/>
                <a:gd name="connsiteY18" fmla="*/ 869013 h 1007315"/>
                <a:gd name="connsiteX19" fmla="*/ 50405 w 479273"/>
                <a:gd name="connsiteY19" fmla="*/ 792813 h 1007315"/>
                <a:gd name="connsiteX20" fmla="*/ 398 w 479273"/>
                <a:gd name="connsiteY20" fmla="*/ 673751 h 1007315"/>
                <a:gd name="connsiteX21" fmla="*/ 40880 w 479273"/>
                <a:gd name="connsiteY21" fmla="*/ 611836 h 1007315"/>
                <a:gd name="connsiteX22" fmla="*/ 83743 w 479273"/>
                <a:gd name="connsiteY22" fmla="*/ 559450 h 1007315"/>
                <a:gd name="connsiteX0" fmla="*/ 83743 w 431509"/>
                <a:gd name="connsiteY0" fmla="*/ 559450 h 1007315"/>
                <a:gd name="connsiteX1" fmla="*/ 138510 w 431509"/>
                <a:gd name="connsiteY1" fmla="*/ 488012 h 1007315"/>
                <a:gd name="connsiteX2" fmla="*/ 181374 w 431509"/>
                <a:gd name="connsiteY2" fmla="*/ 411812 h 1007315"/>
                <a:gd name="connsiteX3" fmla="*/ 217092 w 431509"/>
                <a:gd name="connsiteY3" fmla="*/ 314182 h 1007315"/>
                <a:gd name="connsiteX4" fmla="*/ 228999 w 431509"/>
                <a:gd name="connsiteY4" fmla="*/ 223694 h 1007315"/>
                <a:gd name="connsiteX5" fmla="*/ 236141 w 431509"/>
                <a:gd name="connsiteY5" fmla="*/ 2238 h 1007315"/>
                <a:gd name="connsiteX6" fmla="*/ 300436 w 431509"/>
                <a:gd name="connsiteY6" fmla="*/ 121300 h 1007315"/>
                <a:gd name="connsiteX7" fmla="*/ 350443 w 431509"/>
                <a:gd name="connsiteY7" fmla="*/ 311800 h 1007315"/>
                <a:gd name="connsiteX8" fmla="*/ 390924 w 431509"/>
                <a:gd name="connsiteY8" fmla="*/ 421338 h 1007315"/>
                <a:gd name="connsiteX9" fmla="*/ 431405 w 431509"/>
                <a:gd name="connsiteY9" fmla="*/ 495157 h 1007315"/>
                <a:gd name="connsiteX10" fmla="*/ 402829 w 431509"/>
                <a:gd name="connsiteY10" fmla="*/ 611838 h 1007315"/>
                <a:gd name="connsiteX11" fmla="*/ 409974 w 431509"/>
                <a:gd name="connsiteY11" fmla="*/ 764238 h 1007315"/>
                <a:gd name="connsiteX12" fmla="*/ 333773 w 431509"/>
                <a:gd name="connsiteY12" fmla="*/ 857106 h 1007315"/>
                <a:gd name="connsiteX13" fmla="*/ 257573 w 431509"/>
                <a:gd name="connsiteY13" fmla="*/ 935689 h 1007315"/>
                <a:gd name="connsiteX14" fmla="*/ 214710 w 431509"/>
                <a:gd name="connsiteY14" fmla="*/ 983313 h 1007315"/>
                <a:gd name="connsiteX15" fmla="*/ 181374 w 431509"/>
                <a:gd name="connsiteY15" fmla="*/ 1007125 h 1007315"/>
                <a:gd name="connsiteX16" fmla="*/ 152798 w 431509"/>
                <a:gd name="connsiteY16" fmla="*/ 971406 h 1007315"/>
                <a:gd name="connsiteX17" fmla="*/ 128986 w 431509"/>
                <a:gd name="connsiteY17" fmla="*/ 933306 h 1007315"/>
                <a:gd name="connsiteX18" fmla="*/ 93268 w 431509"/>
                <a:gd name="connsiteY18" fmla="*/ 869013 h 1007315"/>
                <a:gd name="connsiteX19" fmla="*/ 50405 w 431509"/>
                <a:gd name="connsiteY19" fmla="*/ 792813 h 1007315"/>
                <a:gd name="connsiteX20" fmla="*/ 398 w 431509"/>
                <a:gd name="connsiteY20" fmla="*/ 673751 h 1007315"/>
                <a:gd name="connsiteX21" fmla="*/ 40880 w 431509"/>
                <a:gd name="connsiteY21" fmla="*/ 611836 h 1007315"/>
                <a:gd name="connsiteX22" fmla="*/ 83743 w 431509"/>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90924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83781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62928 h 1010793"/>
                <a:gd name="connsiteX1" fmla="*/ 138510 w 414231"/>
                <a:gd name="connsiteY1" fmla="*/ 491490 h 1010793"/>
                <a:gd name="connsiteX2" fmla="*/ 181374 w 414231"/>
                <a:gd name="connsiteY2" fmla="*/ 415290 h 1010793"/>
                <a:gd name="connsiteX3" fmla="*/ 217092 w 414231"/>
                <a:gd name="connsiteY3" fmla="*/ 317660 h 1010793"/>
                <a:gd name="connsiteX4" fmla="*/ 228999 w 414231"/>
                <a:gd name="connsiteY4" fmla="*/ 227172 h 1010793"/>
                <a:gd name="connsiteX5" fmla="*/ 236141 w 414231"/>
                <a:gd name="connsiteY5" fmla="*/ 5716 h 1010793"/>
                <a:gd name="connsiteX6" fmla="*/ 286148 w 414231"/>
                <a:gd name="connsiteY6" fmla="*/ 86678 h 1010793"/>
                <a:gd name="connsiteX7" fmla="*/ 350443 w 414231"/>
                <a:gd name="connsiteY7" fmla="*/ 315278 h 1010793"/>
                <a:gd name="connsiteX8" fmla="*/ 383781 w 414231"/>
                <a:gd name="connsiteY8" fmla="*/ 424816 h 1010793"/>
                <a:gd name="connsiteX9" fmla="*/ 388543 w 414231"/>
                <a:gd name="connsiteY9" fmla="*/ 493873 h 1010793"/>
                <a:gd name="connsiteX10" fmla="*/ 402829 w 414231"/>
                <a:gd name="connsiteY10" fmla="*/ 615316 h 1010793"/>
                <a:gd name="connsiteX11" fmla="*/ 409974 w 414231"/>
                <a:gd name="connsiteY11" fmla="*/ 767716 h 1010793"/>
                <a:gd name="connsiteX12" fmla="*/ 333773 w 414231"/>
                <a:gd name="connsiteY12" fmla="*/ 860584 h 1010793"/>
                <a:gd name="connsiteX13" fmla="*/ 257573 w 414231"/>
                <a:gd name="connsiteY13" fmla="*/ 939167 h 1010793"/>
                <a:gd name="connsiteX14" fmla="*/ 214710 w 414231"/>
                <a:gd name="connsiteY14" fmla="*/ 986791 h 1010793"/>
                <a:gd name="connsiteX15" fmla="*/ 181374 w 414231"/>
                <a:gd name="connsiteY15" fmla="*/ 1010603 h 1010793"/>
                <a:gd name="connsiteX16" fmla="*/ 152798 w 414231"/>
                <a:gd name="connsiteY16" fmla="*/ 974884 h 1010793"/>
                <a:gd name="connsiteX17" fmla="*/ 128986 w 414231"/>
                <a:gd name="connsiteY17" fmla="*/ 936784 h 1010793"/>
                <a:gd name="connsiteX18" fmla="*/ 93268 w 414231"/>
                <a:gd name="connsiteY18" fmla="*/ 872491 h 1010793"/>
                <a:gd name="connsiteX19" fmla="*/ 50405 w 414231"/>
                <a:gd name="connsiteY19" fmla="*/ 796291 h 1010793"/>
                <a:gd name="connsiteX20" fmla="*/ 398 w 414231"/>
                <a:gd name="connsiteY20" fmla="*/ 677229 h 1010793"/>
                <a:gd name="connsiteX21" fmla="*/ 40880 w 414231"/>
                <a:gd name="connsiteY21" fmla="*/ 615314 h 1010793"/>
                <a:gd name="connsiteX22" fmla="*/ 83743 w 414231"/>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100197 w 473548"/>
                <a:gd name="connsiteY21" fmla="*/ 615314 h 1010793"/>
                <a:gd name="connsiteX22" fmla="*/ 143060 w 473548"/>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43060 w 473548"/>
                <a:gd name="connsiteY22" fmla="*/ 56292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33546 w 473548"/>
                <a:gd name="connsiteY3" fmla="*/ 281941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3287 h 1008302"/>
                <a:gd name="connsiteX1" fmla="*/ 147821 w 473548"/>
                <a:gd name="connsiteY1" fmla="*/ 443755 h 1008302"/>
                <a:gd name="connsiteX2" fmla="*/ 193066 w 473548"/>
                <a:gd name="connsiteY2" fmla="*/ 372318 h 1008302"/>
                <a:gd name="connsiteX3" fmla="*/ 233546 w 473548"/>
                <a:gd name="connsiteY3" fmla="*/ 279450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47821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12103 w 473548"/>
                <a:gd name="connsiteY0" fmla="*/ 508050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12103 w 473548"/>
                <a:gd name="connsiteY22" fmla="*/ 508050 h 1008302"/>
                <a:gd name="connsiteX0" fmla="*/ 112431 w 473876"/>
                <a:gd name="connsiteY0" fmla="*/ 508050 h 1008302"/>
                <a:gd name="connsiteX1" fmla="*/ 155293 w 473876"/>
                <a:gd name="connsiteY1" fmla="*/ 443755 h 1008302"/>
                <a:gd name="connsiteX2" fmla="*/ 193394 w 473876"/>
                <a:gd name="connsiteY2" fmla="*/ 372318 h 1008302"/>
                <a:gd name="connsiteX3" fmla="*/ 236255 w 473876"/>
                <a:gd name="connsiteY3" fmla="*/ 288975 h 1008302"/>
                <a:gd name="connsiteX4" fmla="*/ 269594 w 473876"/>
                <a:gd name="connsiteY4" fmla="*/ 179437 h 1008302"/>
                <a:gd name="connsiteX5" fmla="*/ 295786 w 473876"/>
                <a:gd name="connsiteY5" fmla="*/ 3225 h 1008302"/>
                <a:gd name="connsiteX6" fmla="*/ 345793 w 473876"/>
                <a:gd name="connsiteY6" fmla="*/ 84187 h 1008302"/>
                <a:gd name="connsiteX7" fmla="*/ 410088 w 473876"/>
                <a:gd name="connsiteY7" fmla="*/ 312787 h 1008302"/>
                <a:gd name="connsiteX8" fmla="*/ 443426 w 473876"/>
                <a:gd name="connsiteY8" fmla="*/ 422325 h 1008302"/>
                <a:gd name="connsiteX9" fmla="*/ 448188 w 473876"/>
                <a:gd name="connsiteY9" fmla="*/ 491382 h 1008302"/>
                <a:gd name="connsiteX10" fmla="*/ 462474 w 473876"/>
                <a:gd name="connsiteY10" fmla="*/ 612825 h 1008302"/>
                <a:gd name="connsiteX11" fmla="*/ 469619 w 473876"/>
                <a:gd name="connsiteY11" fmla="*/ 765225 h 1008302"/>
                <a:gd name="connsiteX12" fmla="*/ 393418 w 473876"/>
                <a:gd name="connsiteY12" fmla="*/ 858093 h 1008302"/>
                <a:gd name="connsiteX13" fmla="*/ 317218 w 473876"/>
                <a:gd name="connsiteY13" fmla="*/ 936676 h 1008302"/>
                <a:gd name="connsiteX14" fmla="*/ 274355 w 473876"/>
                <a:gd name="connsiteY14" fmla="*/ 984300 h 1008302"/>
                <a:gd name="connsiteX15" fmla="*/ 241019 w 473876"/>
                <a:gd name="connsiteY15" fmla="*/ 1008112 h 1008302"/>
                <a:gd name="connsiteX16" fmla="*/ 212443 w 473876"/>
                <a:gd name="connsiteY16" fmla="*/ 972393 h 1008302"/>
                <a:gd name="connsiteX17" fmla="*/ 188631 w 473876"/>
                <a:gd name="connsiteY17" fmla="*/ 934293 h 1008302"/>
                <a:gd name="connsiteX18" fmla="*/ 152913 w 473876"/>
                <a:gd name="connsiteY18" fmla="*/ 870000 h 1008302"/>
                <a:gd name="connsiteX19" fmla="*/ 50519 w 473876"/>
                <a:gd name="connsiteY19" fmla="*/ 791419 h 1008302"/>
                <a:gd name="connsiteX20" fmla="*/ 512 w 473876"/>
                <a:gd name="connsiteY20" fmla="*/ 674738 h 1008302"/>
                <a:gd name="connsiteX21" fmla="*/ 67187 w 473876"/>
                <a:gd name="connsiteY21" fmla="*/ 572342 h 1008302"/>
                <a:gd name="connsiteX22" fmla="*/ 112431 w 473876"/>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88536 w 473781"/>
                <a:gd name="connsiteY17" fmla="*/ 934293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52817 w 473781"/>
                <a:gd name="connsiteY17" fmla="*/ 929530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52817 w 473781"/>
                <a:gd name="connsiteY17" fmla="*/ 929530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48054 w 473781"/>
                <a:gd name="connsiteY17" fmla="*/ 931911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93323 w 463629"/>
                <a:gd name="connsiteY12" fmla="*/ 858093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59986 w 463629"/>
                <a:gd name="connsiteY12" fmla="*/ 834280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59"/>
                <a:gd name="connsiteX1" fmla="*/ 155198 w 463629"/>
                <a:gd name="connsiteY1" fmla="*/ 443755 h 1008159"/>
                <a:gd name="connsiteX2" fmla="*/ 193299 w 463629"/>
                <a:gd name="connsiteY2" fmla="*/ 372318 h 1008159"/>
                <a:gd name="connsiteX3" fmla="*/ 236160 w 463629"/>
                <a:gd name="connsiteY3" fmla="*/ 288975 h 1008159"/>
                <a:gd name="connsiteX4" fmla="*/ 269499 w 463629"/>
                <a:gd name="connsiteY4" fmla="*/ 179437 h 1008159"/>
                <a:gd name="connsiteX5" fmla="*/ 295691 w 463629"/>
                <a:gd name="connsiteY5" fmla="*/ 3225 h 1008159"/>
                <a:gd name="connsiteX6" fmla="*/ 345698 w 463629"/>
                <a:gd name="connsiteY6" fmla="*/ 84187 h 1008159"/>
                <a:gd name="connsiteX7" fmla="*/ 409993 w 463629"/>
                <a:gd name="connsiteY7" fmla="*/ 312787 h 1008159"/>
                <a:gd name="connsiteX8" fmla="*/ 443331 w 463629"/>
                <a:gd name="connsiteY8" fmla="*/ 422325 h 1008159"/>
                <a:gd name="connsiteX9" fmla="*/ 448093 w 463629"/>
                <a:gd name="connsiteY9" fmla="*/ 491382 h 1008159"/>
                <a:gd name="connsiteX10" fmla="*/ 462379 w 463629"/>
                <a:gd name="connsiteY10" fmla="*/ 612825 h 1008159"/>
                <a:gd name="connsiteX11" fmla="*/ 412374 w 463629"/>
                <a:gd name="connsiteY11" fmla="*/ 722362 h 1008159"/>
                <a:gd name="connsiteX12" fmla="*/ 359986 w 463629"/>
                <a:gd name="connsiteY12" fmla="*/ 834280 h 1008159"/>
                <a:gd name="connsiteX13" fmla="*/ 314741 w 463629"/>
                <a:gd name="connsiteY13" fmla="*/ 915245 h 1008159"/>
                <a:gd name="connsiteX14" fmla="*/ 274260 w 463629"/>
                <a:gd name="connsiteY14" fmla="*/ 984300 h 1008159"/>
                <a:gd name="connsiteX15" fmla="*/ 240924 w 463629"/>
                <a:gd name="connsiteY15" fmla="*/ 1008112 h 1008159"/>
                <a:gd name="connsiteX16" fmla="*/ 198060 w 463629"/>
                <a:gd name="connsiteY16" fmla="*/ 979537 h 1008159"/>
                <a:gd name="connsiteX17" fmla="*/ 148054 w 463629"/>
                <a:gd name="connsiteY17" fmla="*/ 931911 h 1008159"/>
                <a:gd name="connsiteX18" fmla="*/ 105193 w 463629"/>
                <a:gd name="connsiteY18" fmla="*/ 881907 h 1008159"/>
                <a:gd name="connsiteX19" fmla="*/ 50424 w 463629"/>
                <a:gd name="connsiteY19" fmla="*/ 791419 h 1008159"/>
                <a:gd name="connsiteX20" fmla="*/ 417 w 463629"/>
                <a:gd name="connsiteY20" fmla="*/ 674738 h 1008159"/>
                <a:gd name="connsiteX21" fmla="*/ 67092 w 463629"/>
                <a:gd name="connsiteY21" fmla="*/ 572342 h 1008159"/>
                <a:gd name="connsiteX22" fmla="*/ 112336 w 463629"/>
                <a:gd name="connsiteY22" fmla="*/ 508050 h 1008159"/>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4741 w 463629"/>
                <a:gd name="connsiteY13" fmla="*/ 915245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2360 w 463629"/>
                <a:gd name="connsiteY13" fmla="*/ 908102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48445"/>
                <a:gd name="connsiteY0" fmla="*/ 508050 h 1008170"/>
                <a:gd name="connsiteX1" fmla="*/ 155198 w 448445"/>
                <a:gd name="connsiteY1" fmla="*/ 443755 h 1008170"/>
                <a:gd name="connsiteX2" fmla="*/ 193299 w 448445"/>
                <a:gd name="connsiteY2" fmla="*/ 372318 h 1008170"/>
                <a:gd name="connsiteX3" fmla="*/ 236160 w 448445"/>
                <a:gd name="connsiteY3" fmla="*/ 288975 h 1008170"/>
                <a:gd name="connsiteX4" fmla="*/ 269499 w 448445"/>
                <a:gd name="connsiteY4" fmla="*/ 179437 h 1008170"/>
                <a:gd name="connsiteX5" fmla="*/ 295691 w 448445"/>
                <a:gd name="connsiteY5" fmla="*/ 3225 h 1008170"/>
                <a:gd name="connsiteX6" fmla="*/ 345698 w 448445"/>
                <a:gd name="connsiteY6" fmla="*/ 84187 h 1008170"/>
                <a:gd name="connsiteX7" fmla="*/ 409993 w 448445"/>
                <a:gd name="connsiteY7" fmla="*/ 312787 h 1008170"/>
                <a:gd name="connsiteX8" fmla="*/ 443331 w 448445"/>
                <a:gd name="connsiteY8" fmla="*/ 422325 h 1008170"/>
                <a:gd name="connsiteX9" fmla="*/ 448093 w 448445"/>
                <a:gd name="connsiteY9" fmla="*/ 491382 h 1008170"/>
                <a:gd name="connsiteX10" fmla="*/ 440948 w 448445"/>
                <a:gd name="connsiteY10" fmla="*/ 608063 h 1008170"/>
                <a:gd name="connsiteX11" fmla="*/ 412374 w 448445"/>
                <a:gd name="connsiteY11" fmla="*/ 722362 h 1008170"/>
                <a:gd name="connsiteX12" fmla="*/ 359986 w 448445"/>
                <a:gd name="connsiteY12" fmla="*/ 834280 h 1008170"/>
                <a:gd name="connsiteX13" fmla="*/ 312360 w 448445"/>
                <a:gd name="connsiteY13" fmla="*/ 908102 h 1008170"/>
                <a:gd name="connsiteX14" fmla="*/ 267116 w 448445"/>
                <a:gd name="connsiteY14" fmla="*/ 972394 h 1008170"/>
                <a:gd name="connsiteX15" fmla="*/ 240924 w 448445"/>
                <a:gd name="connsiteY15" fmla="*/ 1008112 h 1008170"/>
                <a:gd name="connsiteX16" fmla="*/ 198060 w 448445"/>
                <a:gd name="connsiteY16" fmla="*/ 979537 h 1008170"/>
                <a:gd name="connsiteX17" fmla="*/ 148054 w 448445"/>
                <a:gd name="connsiteY17" fmla="*/ 931911 h 1008170"/>
                <a:gd name="connsiteX18" fmla="*/ 105193 w 448445"/>
                <a:gd name="connsiteY18" fmla="*/ 881907 h 1008170"/>
                <a:gd name="connsiteX19" fmla="*/ 50424 w 448445"/>
                <a:gd name="connsiteY19" fmla="*/ 791419 h 1008170"/>
                <a:gd name="connsiteX20" fmla="*/ 417 w 448445"/>
                <a:gd name="connsiteY20" fmla="*/ 674738 h 1008170"/>
                <a:gd name="connsiteX21" fmla="*/ 67092 w 448445"/>
                <a:gd name="connsiteY21" fmla="*/ 572342 h 1008170"/>
                <a:gd name="connsiteX22" fmla="*/ 112336 w 448445"/>
                <a:gd name="connsiteY22" fmla="*/ 508050 h 1008170"/>
                <a:gd name="connsiteX0" fmla="*/ 112336 w 448150"/>
                <a:gd name="connsiteY0" fmla="*/ 508050 h 1008170"/>
                <a:gd name="connsiteX1" fmla="*/ 155198 w 448150"/>
                <a:gd name="connsiteY1" fmla="*/ 443755 h 1008170"/>
                <a:gd name="connsiteX2" fmla="*/ 193299 w 448150"/>
                <a:gd name="connsiteY2" fmla="*/ 372318 h 1008170"/>
                <a:gd name="connsiteX3" fmla="*/ 236160 w 448150"/>
                <a:gd name="connsiteY3" fmla="*/ 288975 h 1008170"/>
                <a:gd name="connsiteX4" fmla="*/ 269499 w 448150"/>
                <a:gd name="connsiteY4" fmla="*/ 179437 h 1008170"/>
                <a:gd name="connsiteX5" fmla="*/ 295691 w 448150"/>
                <a:gd name="connsiteY5" fmla="*/ 3225 h 1008170"/>
                <a:gd name="connsiteX6" fmla="*/ 345698 w 448150"/>
                <a:gd name="connsiteY6" fmla="*/ 84187 h 1008170"/>
                <a:gd name="connsiteX7" fmla="*/ 409993 w 448150"/>
                <a:gd name="connsiteY7" fmla="*/ 312787 h 1008170"/>
                <a:gd name="connsiteX8" fmla="*/ 438569 w 448150"/>
                <a:gd name="connsiteY8" fmla="*/ 422325 h 1008170"/>
                <a:gd name="connsiteX9" fmla="*/ 448093 w 448150"/>
                <a:gd name="connsiteY9" fmla="*/ 491382 h 1008170"/>
                <a:gd name="connsiteX10" fmla="*/ 440948 w 448150"/>
                <a:gd name="connsiteY10" fmla="*/ 608063 h 1008170"/>
                <a:gd name="connsiteX11" fmla="*/ 412374 w 448150"/>
                <a:gd name="connsiteY11" fmla="*/ 722362 h 1008170"/>
                <a:gd name="connsiteX12" fmla="*/ 359986 w 448150"/>
                <a:gd name="connsiteY12" fmla="*/ 834280 h 1008170"/>
                <a:gd name="connsiteX13" fmla="*/ 312360 w 448150"/>
                <a:gd name="connsiteY13" fmla="*/ 908102 h 1008170"/>
                <a:gd name="connsiteX14" fmla="*/ 267116 w 448150"/>
                <a:gd name="connsiteY14" fmla="*/ 972394 h 1008170"/>
                <a:gd name="connsiteX15" fmla="*/ 240924 w 448150"/>
                <a:gd name="connsiteY15" fmla="*/ 1008112 h 1008170"/>
                <a:gd name="connsiteX16" fmla="*/ 198060 w 448150"/>
                <a:gd name="connsiteY16" fmla="*/ 979537 h 1008170"/>
                <a:gd name="connsiteX17" fmla="*/ 148054 w 448150"/>
                <a:gd name="connsiteY17" fmla="*/ 931911 h 1008170"/>
                <a:gd name="connsiteX18" fmla="*/ 105193 w 448150"/>
                <a:gd name="connsiteY18" fmla="*/ 881907 h 1008170"/>
                <a:gd name="connsiteX19" fmla="*/ 50424 w 448150"/>
                <a:gd name="connsiteY19" fmla="*/ 791419 h 1008170"/>
                <a:gd name="connsiteX20" fmla="*/ 417 w 448150"/>
                <a:gd name="connsiteY20" fmla="*/ 674738 h 1008170"/>
                <a:gd name="connsiteX21" fmla="*/ 67092 w 448150"/>
                <a:gd name="connsiteY21" fmla="*/ 572342 h 1008170"/>
                <a:gd name="connsiteX22" fmla="*/ 112336 w 448150"/>
                <a:gd name="connsiteY22" fmla="*/ 508050 h 1008170"/>
                <a:gd name="connsiteX0" fmla="*/ 112336 w 448150"/>
                <a:gd name="connsiteY0" fmla="*/ 507588 h 1007708"/>
                <a:gd name="connsiteX1" fmla="*/ 155198 w 448150"/>
                <a:gd name="connsiteY1" fmla="*/ 443293 h 1007708"/>
                <a:gd name="connsiteX2" fmla="*/ 193299 w 448150"/>
                <a:gd name="connsiteY2" fmla="*/ 371856 h 1007708"/>
                <a:gd name="connsiteX3" fmla="*/ 236160 w 448150"/>
                <a:gd name="connsiteY3" fmla="*/ 288513 h 1007708"/>
                <a:gd name="connsiteX4" fmla="*/ 269499 w 448150"/>
                <a:gd name="connsiteY4" fmla="*/ 178975 h 1007708"/>
                <a:gd name="connsiteX5" fmla="*/ 295691 w 448150"/>
                <a:gd name="connsiteY5" fmla="*/ 2763 h 1007708"/>
                <a:gd name="connsiteX6" fmla="*/ 345698 w 448150"/>
                <a:gd name="connsiteY6" fmla="*/ 83725 h 1007708"/>
                <a:gd name="connsiteX7" fmla="*/ 400468 w 448150"/>
                <a:gd name="connsiteY7" fmla="*/ 248031 h 1007708"/>
                <a:gd name="connsiteX8" fmla="*/ 438569 w 448150"/>
                <a:gd name="connsiteY8" fmla="*/ 421863 h 1007708"/>
                <a:gd name="connsiteX9" fmla="*/ 448093 w 448150"/>
                <a:gd name="connsiteY9" fmla="*/ 490920 h 1007708"/>
                <a:gd name="connsiteX10" fmla="*/ 440948 w 448150"/>
                <a:gd name="connsiteY10" fmla="*/ 607601 h 1007708"/>
                <a:gd name="connsiteX11" fmla="*/ 412374 w 448150"/>
                <a:gd name="connsiteY11" fmla="*/ 721900 h 1007708"/>
                <a:gd name="connsiteX12" fmla="*/ 359986 w 448150"/>
                <a:gd name="connsiteY12" fmla="*/ 833818 h 1007708"/>
                <a:gd name="connsiteX13" fmla="*/ 312360 w 448150"/>
                <a:gd name="connsiteY13" fmla="*/ 907640 h 1007708"/>
                <a:gd name="connsiteX14" fmla="*/ 267116 w 448150"/>
                <a:gd name="connsiteY14" fmla="*/ 971932 h 1007708"/>
                <a:gd name="connsiteX15" fmla="*/ 240924 w 448150"/>
                <a:gd name="connsiteY15" fmla="*/ 1007650 h 1007708"/>
                <a:gd name="connsiteX16" fmla="*/ 198060 w 448150"/>
                <a:gd name="connsiteY16" fmla="*/ 979075 h 1007708"/>
                <a:gd name="connsiteX17" fmla="*/ 148054 w 448150"/>
                <a:gd name="connsiteY17" fmla="*/ 931449 h 1007708"/>
                <a:gd name="connsiteX18" fmla="*/ 105193 w 448150"/>
                <a:gd name="connsiteY18" fmla="*/ 881445 h 1007708"/>
                <a:gd name="connsiteX19" fmla="*/ 50424 w 448150"/>
                <a:gd name="connsiteY19" fmla="*/ 790957 h 1007708"/>
                <a:gd name="connsiteX20" fmla="*/ 417 w 448150"/>
                <a:gd name="connsiteY20" fmla="*/ 674276 h 1007708"/>
                <a:gd name="connsiteX21" fmla="*/ 67092 w 448150"/>
                <a:gd name="connsiteY21" fmla="*/ 571880 h 1007708"/>
                <a:gd name="connsiteX22" fmla="*/ 112336 w 44815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7116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9497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8390" h="1007708">
                  <a:moveTo>
                    <a:pt x="112336" y="507588"/>
                  </a:moveTo>
                  <a:cubicBezTo>
                    <a:pt x="127020" y="486157"/>
                    <a:pt x="141704" y="465915"/>
                    <a:pt x="155198" y="443293"/>
                  </a:cubicBezTo>
                  <a:cubicBezTo>
                    <a:pt x="168692" y="420671"/>
                    <a:pt x="179805" y="397653"/>
                    <a:pt x="193299" y="371856"/>
                  </a:cubicBezTo>
                  <a:cubicBezTo>
                    <a:pt x="206793" y="346059"/>
                    <a:pt x="223460" y="320660"/>
                    <a:pt x="236160" y="288513"/>
                  </a:cubicBezTo>
                  <a:cubicBezTo>
                    <a:pt x="248860" y="256366"/>
                    <a:pt x="259577" y="226600"/>
                    <a:pt x="269499" y="178975"/>
                  </a:cubicBezTo>
                  <a:cubicBezTo>
                    <a:pt x="279421" y="131350"/>
                    <a:pt x="282991" y="18638"/>
                    <a:pt x="295691" y="2763"/>
                  </a:cubicBezTo>
                  <a:cubicBezTo>
                    <a:pt x="308391" y="-13112"/>
                    <a:pt x="328235" y="42847"/>
                    <a:pt x="345698" y="83725"/>
                  </a:cubicBezTo>
                  <a:cubicBezTo>
                    <a:pt x="363161" y="124603"/>
                    <a:pt x="385783" y="197231"/>
                    <a:pt x="400468" y="248031"/>
                  </a:cubicBezTo>
                  <a:cubicBezTo>
                    <a:pt x="415153" y="298831"/>
                    <a:pt x="425869" y="348045"/>
                    <a:pt x="433806" y="388526"/>
                  </a:cubicBezTo>
                  <a:cubicBezTo>
                    <a:pt x="441743" y="429007"/>
                    <a:pt x="446903" y="454408"/>
                    <a:pt x="448093" y="490920"/>
                  </a:cubicBezTo>
                  <a:cubicBezTo>
                    <a:pt x="449283" y="527432"/>
                    <a:pt x="446901" y="569104"/>
                    <a:pt x="440948" y="607601"/>
                  </a:cubicBezTo>
                  <a:cubicBezTo>
                    <a:pt x="434995" y="646098"/>
                    <a:pt x="425868" y="684197"/>
                    <a:pt x="412374" y="721900"/>
                  </a:cubicBezTo>
                  <a:cubicBezTo>
                    <a:pt x="398880" y="759603"/>
                    <a:pt x="376655" y="802861"/>
                    <a:pt x="359986" y="833818"/>
                  </a:cubicBezTo>
                  <a:cubicBezTo>
                    <a:pt x="343317" y="864775"/>
                    <a:pt x="327441" y="884621"/>
                    <a:pt x="312360" y="907640"/>
                  </a:cubicBezTo>
                  <a:cubicBezTo>
                    <a:pt x="297279" y="930659"/>
                    <a:pt x="281403" y="955264"/>
                    <a:pt x="269497" y="971932"/>
                  </a:cubicBezTo>
                  <a:cubicBezTo>
                    <a:pt x="257591" y="988600"/>
                    <a:pt x="252830" y="1006460"/>
                    <a:pt x="240924" y="1007650"/>
                  </a:cubicBezTo>
                  <a:cubicBezTo>
                    <a:pt x="229018" y="1008840"/>
                    <a:pt x="213538" y="991775"/>
                    <a:pt x="198060" y="979075"/>
                  </a:cubicBezTo>
                  <a:cubicBezTo>
                    <a:pt x="182582" y="966375"/>
                    <a:pt x="163532" y="947721"/>
                    <a:pt x="148054" y="931449"/>
                  </a:cubicBezTo>
                  <a:cubicBezTo>
                    <a:pt x="132576" y="915177"/>
                    <a:pt x="121465" y="904860"/>
                    <a:pt x="105193" y="881445"/>
                  </a:cubicBezTo>
                  <a:cubicBezTo>
                    <a:pt x="88921" y="858030"/>
                    <a:pt x="67887" y="825485"/>
                    <a:pt x="50424" y="790957"/>
                  </a:cubicBezTo>
                  <a:cubicBezTo>
                    <a:pt x="32961" y="756429"/>
                    <a:pt x="-4345" y="696898"/>
                    <a:pt x="417" y="674276"/>
                  </a:cubicBezTo>
                  <a:cubicBezTo>
                    <a:pt x="5179" y="651654"/>
                    <a:pt x="48439" y="599661"/>
                    <a:pt x="67092" y="571880"/>
                  </a:cubicBezTo>
                  <a:cubicBezTo>
                    <a:pt x="85745" y="544099"/>
                    <a:pt x="97652" y="529019"/>
                    <a:pt x="112336" y="507588"/>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任意多边形 28"/>
            <p:cNvSpPr/>
            <p:nvPr/>
          </p:nvSpPr>
          <p:spPr>
            <a:xfrm flipH="1" flipV="1">
              <a:off x="6151256" y="1473973"/>
              <a:ext cx="489381" cy="1031975"/>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86855"/>
                <a:gd name="connsiteY0" fmla="*/ 481218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6087 w 486855"/>
                <a:gd name="connsiteY22" fmla="*/ 481218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8468 w 486855"/>
                <a:gd name="connsiteY22" fmla="*/ 447880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60368 w 486855"/>
                <a:gd name="connsiteY21" fmla="*/ 500266 h 1034568"/>
                <a:gd name="connsiteX22" fmla="*/ 98468 w 486855"/>
                <a:gd name="connsiteY22" fmla="*/ 447880 h 1034568"/>
                <a:gd name="connsiteX0" fmla="*/ 96177 w 484564"/>
                <a:gd name="connsiteY0" fmla="*/ 447880 h 1034568"/>
                <a:gd name="connsiteX1" fmla="*/ 160470 w 484564"/>
                <a:gd name="connsiteY1" fmla="*/ 366917 h 1034568"/>
                <a:gd name="connsiteX2" fmla="*/ 205715 w 484564"/>
                <a:gd name="connsiteY2" fmla="*/ 274048 h 1034568"/>
                <a:gd name="connsiteX3" fmla="*/ 231908 w 484564"/>
                <a:gd name="connsiteY3" fmla="*/ 169274 h 1034568"/>
                <a:gd name="connsiteX4" fmla="*/ 234290 w 484564"/>
                <a:gd name="connsiteY4" fmla="*/ 78786 h 1034568"/>
                <a:gd name="connsiteX5" fmla="*/ 224764 w 484564"/>
                <a:gd name="connsiteY5" fmla="*/ 205 h 1034568"/>
                <a:gd name="connsiteX6" fmla="*/ 293821 w 484564"/>
                <a:gd name="connsiteY6" fmla="*/ 102598 h 1034568"/>
                <a:gd name="connsiteX7" fmla="*/ 348590 w 484564"/>
                <a:gd name="connsiteY7" fmla="*/ 190705 h 1034568"/>
                <a:gd name="connsiteX8" fmla="*/ 396215 w 484564"/>
                <a:gd name="connsiteY8" fmla="*/ 276430 h 1034568"/>
                <a:gd name="connsiteX9" fmla="*/ 436696 w 484564"/>
                <a:gd name="connsiteY9" fmla="*/ 350249 h 1034568"/>
                <a:gd name="connsiteX10" fmla="*/ 484320 w 484564"/>
                <a:gd name="connsiteY10" fmla="*/ 476455 h 1034568"/>
                <a:gd name="connsiteX11" fmla="*/ 415265 w 484564"/>
                <a:gd name="connsiteY11" fmla="*/ 619330 h 1034568"/>
                <a:gd name="connsiteX12" fmla="*/ 348589 w 484564"/>
                <a:gd name="connsiteY12" fmla="*/ 750298 h 1034568"/>
                <a:gd name="connsiteX13" fmla="*/ 270008 w 484564"/>
                <a:gd name="connsiteY13" fmla="*/ 881268 h 1034568"/>
                <a:gd name="connsiteX14" fmla="*/ 200952 w 484564"/>
                <a:gd name="connsiteY14" fmla="*/ 971755 h 1034568"/>
                <a:gd name="connsiteX15" fmla="*/ 148565 w 484564"/>
                <a:gd name="connsiteY15" fmla="*/ 1033667 h 1034568"/>
                <a:gd name="connsiteX16" fmla="*/ 119989 w 484564"/>
                <a:gd name="connsiteY16" fmla="*/ 1005092 h 1034568"/>
                <a:gd name="connsiteX17" fmla="*/ 100940 w 484564"/>
                <a:gd name="connsiteY17" fmla="*/ 957467 h 1034568"/>
                <a:gd name="connsiteX18" fmla="*/ 55696 w 484564"/>
                <a:gd name="connsiteY18" fmla="*/ 833642 h 1034568"/>
                <a:gd name="connsiteX19" fmla="*/ 19977 w 484564"/>
                <a:gd name="connsiteY19" fmla="*/ 702674 h 1034568"/>
                <a:gd name="connsiteX20" fmla="*/ 927 w 484564"/>
                <a:gd name="connsiteY20" fmla="*/ 524080 h 1034568"/>
                <a:gd name="connsiteX21" fmla="*/ 58077 w 484564"/>
                <a:gd name="connsiteY21" fmla="*/ 500266 h 1034568"/>
                <a:gd name="connsiteX22" fmla="*/ 96177 w 484564"/>
                <a:gd name="connsiteY22" fmla="*/ 447880 h 1034568"/>
                <a:gd name="connsiteX0" fmla="*/ 96177 w 484564"/>
                <a:gd name="connsiteY0" fmla="*/ 447880 h 1009065"/>
                <a:gd name="connsiteX1" fmla="*/ 160470 w 484564"/>
                <a:gd name="connsiteY1" fmla="*/ 366917 h 1009065"/>
                <a:gd name="connsiteX2" fmla="*/ 205715 w 484564"/>
                <a:gd name="connsiteY2" fmla="*/ 274048 h 1009065"/>
                <a:gd name="connsiteX3" fmla="*/ 231908 w 484564"/>
                <a:gd name="connsiteY3" fmla="*/ 169274 h 1009065"/>
                <a:gd name="connsiteX4" fmla="*/ 234290 w 484564"/>
                <a:gd name="connsiteY4" fmla="*/ 78786 h 1009065"/>
                <a:gd name="connsiteX5" fmla="*/ 224764 w 484564"/>
                <a:gd name="connsiteY5" fmla="*/ 205 h 1009065"/>
                <a:gd name="connsiteX6" fmla="*/ 293821 w 484564"/>
                <a:gd name="connsiteY6" fmla="*/ 102598 h 1009065"/>
                <a:gd name="connsiteX7" fmla="*/ 348590 w 484564"/>
                <a:gd name="connsiteY7" fmla="*/ 190705 h 1009065"/>
                <a:gd name="connsiteX8" fmla="*/ 396215 w 484564"/>
                <a:gd name="connsiteY8" fmla="*/ 276430 h 1009065"/>
                <a:gd name="connsiteX9" fmla="*/ 436696 w 484564"/>
                <a:gd name="connsiteY9" fmla="*/ 350249 h 1009065"/>
                <a:gd name="connsiteX10" fmla="*/ 484320 w 484564"/>
                <a:gd name="connsiteY10" fmla="*/ 476455 h 1009065"/>
                <a:gd name="connsiteX11" fmla="*/ 415265 w 484564"/>
                <a:gd name="connsiteY11" fmla="*/ 619330 h 1009065"/>
                <a:gd name="connsiteX12" fmla="*/ 348589 w 484564"/>
                <a:gd name="connsiteY12" fmla="*/ 750298 h 1009065"/>
                <a:gd name="connsiteX13" fmla="*/ 270008 w 484564"/>
                <a:gd name="connsiteY13" fmla="*/ 881268 h 1009065"/>
                <a:gd name="connsiteX14" fmla="*/ 200952 w 484564"/>
                <a:gd name="connsiteY14" fmla="*/ 971755 h 1009065"/>
                <a:gd name="connsiteX15" fmla="*/ 186665 w 484564"/>
                <a:gd name="connsiteY15" fmla="*/ 862217 h 1009065"/>
                <a:gd name="connsiteX16" fmla="*/ 119989 w 484564"/>
                <a:gd name="connsiteY16" fmla="*/ 1005092 h 1009065"/>
                <a:gd name="connsiteX17" fmla="*/ 100940 w 484564"/>
                <a:gd name="connsiteY17" fmla="*/ 957467 h 1009065"/>
                <a:gd name="connsiteX18" fmla="*/ 55696 w 484564"/>
                <a:gd name="connsiteY18" fmla="*/ 833642 h 1009065"/>
                <a:gd name="connsiteX19" fmla="*/ 19977 w 484564"/>
                <a:gd name="connsiteY19" fmla="*/ 702674 h 1009065"/>
                <a:gd name="connsiteX20" fmla="*/ 927 w 484564"/>
                <a:gd name="connsiteY20" fmla="*/ 524080 h 1009065"/>
                <a:gd name="connsiteX21" fmla="*/ 58077 w 484564"/>
                <a:gd name="connsiteY21" fmla="*/ 500266 h 1009065"/>
                <a:gd name="connsiteX22" fmla="*/ 96177 w 484564"/>
                <a:gd name="connsiteY22" fmla="*/ 447880 h 1009065"/>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00940 w 484564"/>
                <a:gd name="connsiteY17" fmla="*/ 957467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34277 w 484564"/>
                <a:gd name="connsiteY17" fmla="*/ 788398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870 w 485257"/>
                <a:gd name="connsiteY0" fmla="*/ 447880 h 971882"/>
                <a:gd name="connsiteX1" fmla="*/ 161163 w 485257"/>
                <a:gd name="connsiteY1" fmla="*/ 366917 h 971882"/>
                <a:gd name="connsiteX2" fmla="*/ 206408 w 485257"/>
                <a:gd name="connsiteY2" fmla="*/ 274048 h 971882"/>
                <a:gd name="connsiteX3" fmla="*/ 232601 w 485257"/>
                <a:gd name="connsiteY3" fmla="*/ 169274 h 971882"/>
                <a:gd name="connsiteX4" fmla="*/ 234983 w 485257"/>
                <a:gd name="connsiteY4" fmla="*/ 78786 h 971882"/>
                <a:gd name="connsiteX5" fmla="*/ 225457 w 485257"/>
                <a:gd name="connsiteY5" fmla="*/ 205 h 971882"/>
                <a:gd name="connsiteX6" fmla="*/ 294514 w 485257"/>
                <a:gd name="connsiteY6" fmla="*/ 102598 h 971882"/>
                <a:gd name="connsiteX7" fmla="*/ 349283 w 485257"/>
                <a:gd name="connsiteY7" fmla="*/ 190705 h 971882"/>
                <a:gd name="connsiteX8" fmla="*/ 396908 w 485257"/>
                <a:gd name="connsiteY8" fmla="*/ 276430 h 971882"/>
                <a:gd name="connsiteX9" fmla="*/ 437389 w 485257"/>
                <a:gd name="connsiteY9" fmla="*/ 350249 h 971882"/>
                <a:gd name="connsiteX10" fmla="*/ 485013 w 485257"/>
                <a:gd name="connsiteY10" fmla="*/ 476455 h 971882"/>
                <a:gd name="connsiteX11" fmla="*/ 415958 w 485257"/>
                <a:gd name="connsiteY11" fmla="*/ 619330 h 971882"/>
                <a:gd name="connsiteX12" fmla="*/ 349282 w 485257"/>
                <a:gd name="connsiteY12" fmla="*/ 750298 h 971882"/>
                <a:gd name="connsiteX13" fmla="*/ 270701 w 485257"/>
                <a:gd name="connsiteY13" fmla="*/ 881268 h 971882"/>
                <a:gd name="connsiteX14" fmla="*/ 201645 w 485257"/>
                <a:gd name="connsiteY14" fmla="*/ 971755 h 971882"/>
                <a:gd name="connsiteX15" fmla="*/ 187358 w 485257"/>
                <a:gd name="connsiteY15" fmla="*/ 862217 h 971882"/>
                <a:gd name="connsiteX16" fmla="*/ 158782 w 485257"/>
                <a:gd name="connsiteY16" fmla="*/ 824117 h 971882"/>
                <a:gd name="connsiteX17" fmla="*/ 134970 w 485257"/>
                <a:gd name="connsiteY17" fmla="*/ 788398 h 971882"/>
                <a:gd name="connsiteX18" fmla="*/ 111158 w 485257"/>
                <a:gd name="connsiteY18" fmla="*/ 757442 h 971882"/>
                <a:gd name="connsiteX19" fmla="*/ 20670 w 485257"/>
                <a:gd name="connsiteY19" fmla="*/ 702674 h 971882"/>
                <a:gd name="connsiteX20" fmla="*/ 1620 w 485257"/>
                <a:gd name="connsiteY20" fmla="*/ 524080 h 971882"/>
                <a:gd name="connsiteX21" fmla="*/ 58770 w 485257"/>
                <a:gd name="connsiteY21" fmla="*/ 500266 h 971882"/>
                <a:gd name="connsiteX22" fmla="*/ 96870 w 485257"/>
                <a:gd name="connsiteY22" fmla="*/ 447880 h 971882"/>
                <a:gd name="connsiteX0" fmla="*/ 95630 w 484017"/>
                <a:gd name="connsiteY0" fmla="*/ 447880 h 971882"/>
                <a:gd name="connsiteX1" fmla="*/ 159923 w 484017"/>
                <a:gd name="connsiteY1" fmla="*/ 366917 h 971882"/>
                <a:gd name="connsiteX2" fmla="*/ 205168 w 484017"/>
                <a:gd name="connsiteY2" fmla="*/ 274048 h 971882"/>
                <a:gd name="connsiteX3" fmla="*/ 231361 w 484017"/>
                <a:gd name="connsiteY3" fmla="*/ 169274 h 971882"/>
                <a:gd name="connsiteX4" fmla="*/ 233743 w 484017"/>
                <a:gd name="connsiteY4" fmla="*/ 78786 h 971882"/>
                <a:gd name="connsiteX5" fmla="*/ 224217 w 484017"/>
                <a:gd name="connsiteY5" fmla="*/ 205 h 971882"/>
                <a:gd name="connsiteX6" fmla="*/ 293274 w 484017"/>
                <a:gd name="connsiteY6" fmla="*/ 102598 h 971882"/>
                <a:gd name="connsiteX7" fmla="*/ 348043 w 484017"/>
                <a:gd name="connsiteY7" fmla="*/ 190705 h 971882"/>
                <a:gd name="connsiteX8" fmla="*/ 395668 w 484017"/>
                <a:gd name="connsiteY8" fmla="*/ 276430 h 971882"/>
                <a:gd name="connsiteX9" fmla="*/ 436149 w 484017"/>
                <a:gd name="connsiteY9" fmla="*/ 350249 h 971882"/>
                <a:gd name="connsiteX10" fmla="*/ 483773 w 484017"/>
                <a:gd name="connsiteY10" fmla="*/ 476455 h 971882"/>
                <a:gd name="connsiteX11" fmla="*/ 414718 w 484017"/>
                <a:gd name="connsiteY11" fmla="*/ 619330 h 971882"/>
                <a:gd name="connsiteX12" fmla="*/ 348042 w 484017"/>
                <a:gd name="connsiteY12" fmla="*/ 750298 h 971882"/>
                <a:gd name="connsiteX13" fmla="*/ 269461 w 484017"/>
                <a:gd name="connsiteY13" fmla="*/ 881268 h 971882"/>
                <a:gd name="connsiteX14" fmla="*/ 200405 w 484017"/>
                <a:gd name="connsiteY14" fmla="*/ 971755 h 971882"/>
                <a:gd name="connsiteX15" fmla="*/ 186118 w 484017"/>
                <a:gd name="connsiteY15" fmla="*/ 862217 h 971882"/>
                <a:gd name="connsiteX16" fmla="*/ 157542 w 484017"/>
                <a:gd name="connsiteY16" fmla="*/ 824117 h 971882"/>
                <a:gd name="connsiteX17" fmla="*/ 133730 w 484017"/>
                <a:gd name="connsiteY17" fmla="*/ 788398 h 971882"/>
                <a:gd name="connsiteX18" fmla="*/ 109918 w 484017"/>
                <a:gd name="connsiteY18" fmla="*/ 757442 h 971882"/>
                <a:gd name="connsiteX19" fmla="*/ 55149 w 484017"/>
                <a:gd name="connsiteY19" fmla="*/ 647905 h 971882"/>
                <a:gd name="connsiteX20" fmla="*/ 380 w 484017"/>
                <a:gd name="connsiteY20" fmla="*/ 524080 h 971882"/>
                <a:gd name="connsiteX21" fmla="*/ 57530 w 484017"/>
                <a:gd name="connsiteY21" fmla="*/ 500266 h 971882"/>
                <a:gd name="connsiteX22" fmla="*/ 95630 w 484017"/>
                <a:gd name="connsiteY22" fmla="*/ 447880 h 971882"/>
                <a:gd name="connsiteX0" fmla="*/ 95630 w 484017"/>
                <a:gd name="connsiteY0" fmla="*/ 447880 h 884213"/>
                <a:gd name="connsiteX1" fmla="*/ 159923 w 484017"/>
                <a:gd name="connsiteY1" fmla="*/ 366917 h 884213"/>
                <a:gd name="connsiteX2" fmla="*/ 205168 w 484017"/>
                <a:gd name="connsiteY2" fmla="*/ 274048 h 884213"/>
                <a:gd name="connsiteX3" fmla="*/ 231361 w 484017"/>
                <a:gd name="connsiteY3" fmla="*/ 169274 h 884213"/>
                <a:gd name="connsiteX4" fmla="*/ 233743 w 484017"/>
                <a:gd name="connsiteY4" fmla="*/ 78786 h 884213"/>
                <a:gd name="connsiteX5" fmla="*/ 224217 w 484017"/>
                <a:gd name="connsiteY5" fmla="*/ 205 h 884213"/>
                <a:gd name="connsiteX6" fmla="*/ 293274 w 484017"/>
                <a:gd name="connsiteY6" fmla="*/ 102598 h 884213"/>
                <a:gd name="connsiteX7" fmla="*/ 348043 w 484017"/>
                <a:gd name="connsiteY7" fmla="*/ 190705 h 884213"/>
                <a:gd name="connsiteX8" fmla="*/ 395668 w 484017"/>
                <a:gd name="connsiteY8" fmla="*/ 276430 h 884213"/>
                <a:gd name="connsiteX9" fmla="*/ 436149 w 484017"/>
                <a:gd name="connsiteY9" fmla="*/ 350249 h 884213"/>
                <a:gd name="connsiteX10" fmla="*/ 483773 w 484017"/>
                <a:gd name="connsiteY10" fmla="*/ 476455 h 884213"/>
                <a:gd name="connsiteX11" fmla="*/ 414718 w 484017"/>
                <a:gd name="connsiteY11" fmla="*/ 619330 h 884213"/>
                <a:gd name="connsiteX12" fmla="*/ 348042 w 484017"/>
                <a:gd name="connsiteY12" fmla="*/ 750298 h 884213"/>
                <a:gd name="connsiteX13" fmla="*/ 269461 w 484017"/>
                <a:gd name="connsiteY13" fmla="*/ 881268 h 884213"/>
                <a:gd name="connsiteX14" fmla="*/ 221836 w 484017"/>
                <a:gd name="connsiteY14" fmla="*/ 843167 h 884213"/>
                <a:gd name="connsiteX15" fmla="*/ 186118 w 484017"/>
                <a:gd name="connsiteY15" fmla="*/ 862217 h 884213"/>
                <a:gd name="connsiteX16" fmla="*/ 157542 w 484017"/>
                <a:gd name="connsiteY16" fmla="*/ 824117 h 884213"/>
                <a:gd name="connsiteX17" fmla="*/ 133730 w 484017"/>
                <a:gd name="connsiteY17" fmla="*/ 788398 h 884213"/>
                <a:gd name="connsiteX18" fmla="*/ 109918 w 484017"/>
                <a:gd name="connsiteY18" fmla="*/ 757442 h 884213"/>
                <a:gd name="connsiteX19" fmla="*/ 55149 w 484017"/>
                <a:gd name="connsiteY19" fmla="*/ 647905 h 884213"/>
                <a:gd name="connsiteX20" fmla="*/ 380 w 484017"/>
                <a:gd name="connsiteY20" fmla="*/ 524080 h 884213"/>
                <a:gd name="connsiteX21" fmla="*/ 57530 w 484017"/>
                <a:gd name="connsiteY21" fmla="*/ 500266 h 884213"/>
                <a:gd name="connsiteX22" fmla="*/ 95630 w 484017"/>
                <a:gd name="connsiteY22" fmla="*/ 447880 h 884213"/>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48042 w 484017"/>
                <a:gd name="connsiteY12" fmla="*/ 7502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38517 w 484017"/>
                <a:gd name="connsiteY12" fmla="*/ 7121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479"/>
                <a:gd name="connsiteX1" fmla="*/ 159923 w 484017"/>
                <a:gd name="connsiteY1" fmla="*/ 366917 h 862479"/>
                <a:gd name="connsiteX2" fmla="*/ 205168 w 484017"/>
                <a:gd name="connsiteY2" fmla="*/ 274048 h 862479"/>
                <a:gd name="connsiteX3" fmla="*/ 231361 w 484017"/>
                <a:gd name="connsiteY3" fmla="*/ 169274 h 862479"/>
                <a:gd name="connsiteX4" fmla="*/ 233743 w 484017"/>
                <a:gd name="connsiteY4" fmla="*/ 78786 h 862479"/>
                <a:gd name="connsiteX5" fmla="*/ 224217 w 484017"/>
                <a:gd name="connsiteY5" fmla="*/ 205 h 862479"/>
                <a:gd name="connsiteX6" fmla="*/ 293274 w 484017"/>
                <a:gd name="connsiteY6" fmla="*/ 102598 h 862479"/>
                <a:gd name="connsiteX7" fmla="*/ 348043 w 484017"/>
                <a:gd name="connsiteY7" fmla="*/ 190705 h 862479"/>
                <a:gd name="connsiteX8" fmla="*/ 395668 w 484017"/>
                <a:gd name="connsiteY8" fmla="*/ 276430 h 862479"/>
                <a:gd name="connsiteX9" fmla="*/ 436149 w 484017"/>
                <a:gd name="connsiteY9" fmla="*/ 350249 h 862479"/>
                <a:gd name="connsiteX10" fmla="*/ 483773 w 484017"/>
                <a:gd name="connsiteY10" fmla="*/ 476455 h 862479"/>
                <a:gd name="connsiteX11" fmla="*/ 414718 w 484017"/>
                <a:gd name="connsiteY11" fmla="*/ 619330 h 862479"/>
                <a:gd name="connsiteX12" fmla="*/ 338517 w 484017"/>
                <a:gd name="connsiteY12" fmla="*/ 712198 h 862479"/>
                <a:gd name="connsiteX13" fmla="*/ 262317 w 484017"/>
                <a:gd name="connsiteY13" fmla="*/ 790781 h 862479"/>
                <a:gd name="connsiteX14" fmla="*/ 219454 w 484017"/>
                <a:gd name="connsiteY14" fmla="*/ 838405 h 862479"/>
                <a:gd name="connsiteX15" fmla="*/ 186118 w 484017"/>
                <a:gd name="connsiteY15" fmla="*/ 862217 h 862479"/>
                <a:gd name="connsiteX16" fmla="*/ 157542 w 484017"/>
                <a:gd name="connsiteY16" fmla="*/ 824117 h 862479"/>
                <a:gd name="connsiteX17" fmla="*/ 133730 w 484017"/>
                <a:gd name="connsiteY17" fmla="*/ 788398 h 862479"/>
                <a:gd name="connsiteX18" fmla="*/ 109918 w 484017"/>
                <a:gd name="connsiteY18" fmla="*/ 757442 h 862479"/>
                <a:gd name="connsiteX19" fmla="*/ 55149 w 484017"/>
                <a:gd name="connsiteY19" fmla="*/ 647905 h 862479"/>
                <a:gd name="connsiteX20" fmla="*/ 380 w 484017"/>
                <a:gd name="connsiteY20" fmla="*/ 524080 h 862479"/>
                <a:gd name="connsiteX21" fmla="*/ 57530 w 484017"/>
                <a:gd name="connsiteY21" fmla="*/ 500266 h 862479"/>
                <a:gd name="connsiteX22" fmla="*/ 95630 w 484017"/>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57514 w 484001"/>
                <a:gd name="connsiteY21" fmla="*/ 500266 h 862479"/>
                <a:gd name="connsiteX22" fmla="*/ 95614 w 484001"/>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5614 w 484001"/>
                <a:gd name="connsiteY22" fmla="*/ 447880 h 862479"/>
                <a:gd name="connsiteX0" fmla="*/ 93233 w 484001"/>
                <a:gd name="connsiteY0" fmla="*/ 421686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7989 w 484001"/>
                <a:gd name="connsiteY21" fmla="*/ 466928 h 862479"/>
                <a:gd name="connsiteX22" fmla="*/ 93233 w 484001"/>
                <a:gd name="connsiteY22" fmla="*/ 421686 h 862479"/>
                <a:gd name="connsiteX0" fmla="*/ 88505 w 479273"/>
                <a:gd name="connsiteY0" fmla="*/ 421686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8505 w 479273"/>
                <a:gd name="connsiteY22" fmla="*/ 421686 h 862479"/>
                <a:gd name="connsiteX0" fmla="*/ 83743 w 479273"/>
                <a:gd name="connsiteY0" fmla="*/ 414542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0880 w 479273"/>
                <a:gd name="connsiteY21" fmla="*/ 466928 h 862479"/>
                <a:gd name="connsiteX22" fmla="*/ 83743 w 479273"/>
                <a:gd name="connsiteY22" fmla="*/ 414542 h 862479"/>
                <a:gd name="connsiteX0" fmla="*/ 83743 w 479273"/>
                <a:gd name="connsiteY0" fmla="*/ 414542 h 862407"/>
                <a:gd name="connsiteX1" fmla="*/ 138510 w 479273"/>
                <a:gd name="connsiteY1" fmla="*/ 343104 h 862407"/>
                <a:gd name="connsiteX2" fmla="*/ 181374 w 479273"/>
                <a:gd name="connsiteY2" fmla="*/ 266904 h 862407"/>
                <a:gd name="connsiteX3" fmla="*/ 217092 w 479273"/>
                <a:gd name="connsiteY3" fmla="*/ 169274 h 862407"/>
                <a:gd name="connsiteX4" fmla="*/ 228999 w 479273"/>
                <a:gd name="connsiteY4" fmla="*/ 78786 h 862407"/>
                <a:gd name="connsiteX5" fmla="*/ 219473 w 479273"/>
                <a:gd name="connsiteY5" fmla="*/ 205 h 862407"/>
                <a:gd name="connsiteX6" fmla="*/ 288530 w 479273"/>
                <a:gd name="connsiteY6" fmla="*/ 102598 h 862407"/>
                <a:gd name="connsiteX7" fmla="*/ 343299 w 479273"/>
                <a:gd name="connsiteY7" fmla="*/ 190705 h 862407"/>
                <a:gd name="connsiteX8" fmla="*/ 390924 w 479273"/>
                <a:gd name="connsiteY8" fmla="*/ 276430 h 862407"/>
                <a:gd name="connsiteX9" fmla="*/ 431405 w 479273"/>
                <a:gd name="connsiteY9" fmla="*/ 350249 h 862407"/>
                <a:gd name="connsiteX10" fmla="*/ 479029 w 479273"/>
                <a:gd name="connsiteY10" fmla="*/ 476455 h 862407"/>
                <a:gd name="connsiteX11" fmla="*/ 409974 w 479273"/>
                <a:gd name="connsiteY11" fmla="*/ 619330 h 862407"/>
                <a:gd name="connsiteX12" fmla="*/ 333773 w 479273"/>
                <a:gd name="connsiteY12" fmla="*/ 712198 h 862407"/>
                <a:gd name="connsiteX13" fmla="*/ 257573 w 479273"/>
                <a:gd name="connsiteY13" fmla="*/ 790781 h 862407"/>
                <a:gd name="connsiteX14" fmla="*/ 214710 w 479273"/>
                <a:gd name="connsiteY14" fmla="*/ 838405 h 862407"/>
                <a:gd name="connsiteX15" fmla="*/ 181374 w 479273"/>
                <a:gd name="connsiteY15" fmla="*/ 862217 h 862407"/>
                <a:gd name="connsiteX16" fmla="*/ 152798 w 479273"/>
                <a:gd name="connsiteY16" fmla="*/ 826498 h 862407"/>
                <a:gd name="connsiteX17" fmla="*/ 128986 w 479273"/>
                <a:gd name="connsiteY17" fmla="*/ 788398 h 862407"/>
                <a:gd name="connsiteX18" fmla="*/ 93268 w 479273"/>
                <a:gd name="connsiteY18" fmla="*/ 724105 h 862407"/>
                <a:gd name="connsiteX19" fmla="*/ 50405 w 479273"/>
                <a:gd name="connsiteY19" fmla="*/ 647905 h 862407"/>
                <a:gd name="connsiteX20" fmla="*/ 398 w 479273"/>
                <a:gd name="connsiteY20" fmla="*/ 528843 h 862407"/>
                <a:gd name="connsiteX21" fmla="*/ 40880 w 479273"/>
                <a:gd name="connsiteY21" fmla="*/ 466928 h 862407"/>
                <a:gd name="connsiteX22" fmla="*/ 83743 w 479273"/>
                <a:gd name="connsiteY22" fmla="*/ 414542 h 862407"/>
                <a:gd name="connsiteX0" fmla="*/ 83743 w 479273"/>
                <a:gd name="connsiteY0" fmla="*/ 412170 h 860035"/>
                <a:gd name="connsiteX1" fmla="*/ 138510 w 479273"/>
                <a:gd name="connsiteY1" fmla="*/ 340732 h 860035"/>
                <a:gd name="connsiteX2" fmla="*/ 181374 w 479273"/>
                <a:gd name="connsiteY2" fmla="*/ 264532 h 860035"/>
                <a:gd name="connsiteX3" fmla="*/ 217092 w 479273"/>
                <a:gd name="connsiteY3" fmla="*/ 166902 h 860035"/>
                <a:gd name="connsiteX4" fmla="*/ 228999 w 479273"/>
                <a:gd name="connsiteY4" fmla="*/ 76414 h 860035"/>
                <a:gd name="connsiteX5" fmla="*/ 217091 w 479273"/>
                <a:gd name="connsiteY5" fmla="*/ 214 h 860035"/>
                <a:gd name="connsiteX6" fmla="*/ 288530 w 479273"/>
                <a:gd name="connsiteY6" fmla="*/ 100226 h 860035"/>
                <a:gd name="connsiteX7" fmla="*/ 343299 w 479273"/>
                <a:gd name="connsiteY7" fmla="*/ 188333 h 860035"/>
                <a:gd name="connsiteX8" fmla="*/ 390924 w 479273"/>
                <a:gd name="connsiteY8" fmla="*/ 274058 h 860035"/>
                <a:gd name="connsiteX9" fmla="*/ 431405 w 479273"/>
                <a:gd name="connsiteY9" fmla="*/ 347877 h 860035"/>
                <a:gd name="connsiteX10" fmla="*/ 479029 w 479273"/>
                <a:gd name="connsiteY10" fmla="*/ 474083 h 860035"/>
                <a:gd name="connsiteX11" fmla="*/ 409974 w 479273"/>
                <a:gd name="connsiteY11" fmla="*/ 616958 h 860035"/>
                <a:gd name="connsiteX12" fmla="*/ 333773 w 479273"/>
                <a:gd name="connsiteY12" fmla="*/ 709826 h 860035"/>
                <a:gd name="connsiteX13" fmla="*/ 257573 w 479273"/>
                <a:gd name="connsiteY13" fmla="*/ 788409 h 860035"/>
                <a:gd name="connsiteX14" fmla="*/ 214710 w 479273"/>
                <a:gd name="connsiteY14" fmla="*/ 836033 h 860035"/>
                <a:gd name="connsiteX15" fmla="*/ 181374 w 479273"/>
                <a:gd name="connsiteY15" fmla="*/ 859845 h 860035"/>
                <a:gd name="connsiteX16" fmla="*/ 152798 w 479273"/>
                <a:gd name="connsiteY16" fmla="*/ 824126 h 860035"/>
                <a:gd name="connsiteX17" fmla="*/ 128986 w 479273"/>
                <a:gd name="connsiteY17" fmla="*/ 786026 h 860035"/>
                <a:gd name="connsiteX18" fmla="*/ 93268 w 479273"/>
                <a:gd name="connsiteY18" fmla="*/ 721733 h 860035"/>
                <a:gd name="connsiteX19" fmla="*/ 50405 w 479273"/>
                <a:gd name="connsiteY19" fmla="*/ 645533 h 860035"/>
                <a:gd name="connsiteX20" fmla="*/ 398 w 479273"/>
                <a:gd name="connsiteY20" fmla="*/ 526471 h 860035"/>
                <a:gd name="connsiteX21" fmla="*/ 40880 w 479273"/>
                <a:gd name="connsiteY21" fmla="*/ 464556 h 860035"/>
                <a:gd name="connsiteX22" fmla="*/ 83743 w 479273"/>
                <a:gd name="connsiteY22" fmla="*/ 412170 h 860035"/>
                <a:gd name="connsiteX0" fmla="*/ 83743 w 479273"/>
                <a:gd name="connsiteY0" fmla="*/ 557279 h 1005144"/>
                <a:gd name="connsiteX1" fmla="*/ 138510 w 479273"/>
                <a:gd name="connsiteY1" fmla="*/ 485841 h 1005144"/>
                <a:gd name="connsiteX2" fmla="*/ 181374 w 479273"/>
                <a:gd name="connsiteY2" fmla="*/ 409641 h 1005144"/>
                <a:gd name="connsiteX3" fmla="*/ 217092 w 479273"/>
                <a:gd name="connsiteY3" fmla="*/ 312011 h 1005144"/>
                <a:gd name="connsiteX4" fmla="*/ 228999 w 479273"/>
                <a:gd name="connsiteY4" fmla="*/ 221523 h 1005144"/>
                <a:gd name="connsiteX5" fmla="*/ 236141 w 479273"/>
                <a:gd name="connsiteY5" fmla="*/ 67 h 1005144"/>
                <a:gd name="connsiteX6" fmla="*/ 288530 w 479273"/>
                <a:gd name="connsiteY6" fmla="*/ 245335 h 1005144"/>
                <a:gd name="connsiteX7" fmla="*/ 343299 w 479273"/>
                <a:gd name="connsiteY7" fmla="*/ 333442 h 1005144"/>
                <a:gd name="connsiteX8" fmla="*/ 390924 w 479273"/>
                <a:gd name="connsiteY8" fmla="*/ 419167 h 1005144"/>
                <a:gd name="connsiteX9" fmla="*/ 431405 w 479273"/>
                <a:gd name="connsiteY9" fmla="*/ 492986 h 1005144"/>
                <a:gd name="connsiteX10" fmla="*/ 479029 w 479273"/>
                <a:gd name="connsiteY10" fmla="*/ 619192 h 1005144"/>
                <a:gd name="connsiteX11" fmla="*/ 409974 w 479273"/>
                <a:gd name="connsiteY11" fmla="*/ 762067 h 1005144"/>
                <a:gd name="connsiteX12" fmla="*/ 333773 w 479273"/>
                <a:gd name="connsiteY12" fmla="*/ 854935 h 1005144"/>
                <a:gd name="connsiteX13" fmla="*/ 257573 w 479273"/>
                <a:gd name="connsiteY13" fmla="*/ 933518 h 1005144"/>
                <a:gd name="connsiteX14" fmla="*/ 214710 w 479273"/>
                <a:gd name="connsiteY14" fmla="*/ 981142 h 1005144"/>
                <a:gd name="connsiteX15" fmla="*/ 181374 w 479273"/>
                <a:gd name="connsiteY15" fmla="*/ 1004954 h 1005144"/>
                <a:gd name="connsiteX16" fmla="*/ 152798 w 479273"/>
                <a:gd name="connsiteY16" fmla="*/ 969235 h 1005144"/>
                <a:gd name="connsiteX17" fmla="*/ 128986 w 479273"/>
                <a:gd name="connsiteY17" fmla="*/ 931135 h 1005144"/>
                <a:gd name="connsiteX18" fmla="*/ 93268 w 479273"/>
                <a:gd name="connsiteY18" fmla="*/ 866842 h 1005144"/>
                <a:gd name="connsiteX19" fmla="*/ 50405 w 479273"/>
                <a:gd name="connsiteY19" fmla="*/ 790642 h 1005144"/>
                <a:gd name="connsiteX20" fmla="*/ 398 w 479273"/>
                <a:gd name="connsiteY20" fmla="*/ 671580 h 1005144"/>
                <a:gd name="connsiteX21" fmla="*/ 40880 w 479273"/>
                <a:gd name="connsiteY21" fmla="*/ 609665 h 1005144"/>
                <a:gd name="connsiteX22" fmla="*/ 83743 w 479273"/>
                <a:gd name="connsiteY22" fmla="*/ 557279 h 1005144"/>
                <a:gd name="connsiteX0" fmla="*/ 83743 w 479273"/>
                <a:gd name="connsiteY0" fmla="*/ 559538 h 1007403"/>
                <a:gd name="connsiteX1" fmla="*/ 138510 w 479273"/>
                <a:gd name="connsiteY1" fmla="*/ 488100 h 1007403"/>
                <a:gd name="connsiteX2" fmla="*/ 181374 w 479273"/>
                <a:gd name="connsiteY2" fmla="*/ 411900 h 1007403"/>
                <a:gd name="connsiteX3" fmla="*/ 217092 w 479273"/>
                <a:gd name="connsiteY3" fmla="*/ 314270 h 1007403"/>
                <a:gd name="connsiteX4" fmla="*/ 228999 w 479273"/>
                <a:gd name="connsiteY4" fmla="*/ 223782 h 1007403"/>
                <a:gd name="connsiteX5" fmla="*/ 236141 w 479273"/>
                <a:gd name="connsiteY5" fmla="*/ 2326 h 1007403"/>
                <a:gd name="connsiteX6" fmla="*/ 300436 w 479273"/>
                <a:gd name="connsiteY6" fmla="*/ 121388 h 1007403"/>
                <a:gd name="connsiteX7" fmla="*/ 343299 w 479273"/>
                <a:gd name="connsiteY7" fmla="*/ 335701 h 1007403"/>
                <a:gd name="connsiteX8" fmla="*/ 390924 w 479273"/>
                <a:gd name="connsiteY8" fmla="*/ 421426 h 1007403"/>
                <a:gd name="connsiteX9" fmla="*/ 431405 w 479273"/>
                <a:gd name="connsiteY9" fmla="*/ 495245 h 1007403"/>
                <a:gd name="connsiteX10" fmla="*/ 479029 w 479273"/>
                <a:gd name="connsiteY10" fmla="*/ 621451 h 1007403"/>
                <a:gd name="connsiteX11" fmla="*/ 409974 w 479273"/>
                <a:gd name="connsiteY11" fmla="*/ 764326 h 1007403"/>
                <a:gd name="connsiteX12" fmla="*/ 333773 w 479273"/>
                <a:gd name="connsiteY12" fmla="*/ 857194 h 1007403"/>
                <a:gd name="connsiteX13" fmla="*/ 257573 w 479273"/>
                <a:gd name="connsiteY13" fmla="*/ 935777 h 1007403"/>
                <a:gd name="connsiteX14" fmla="*/ 214710 w 479273"/>
                <a:gd name="connsiteY14" fmla="*/ 983401 h 1007403"/>
                <a:gd name="connsiteX15" fmla="*/ 181374 w 479273"/>
                <a:gd name="connsiteY15" fmla="*/ 1007213 h 1007403"/>
                <a:gd name="connsiteX16" fmla="*/ 152798 w 479273"/>
                <a:gd name="connsiteY16" fmla="*/ 971494 h 1007403"/>
                <a:gd name="connsiteX17" fmla="*/ 128986 w 479273"/>
                <a:gd name="connsiteY17" fmla="*/ 933394 h 1007403"/>
                <a:gd name="connsiteX18" fmla="*/ 93268 w 479273"/>
                <a:gd name="connsiteY18" fmla="*/ 869101 h 1007403"/>
                <a:gd name="connsiteX19" fmla="*/ 50405 w 479273"/>
                <a:gd name="connsiteY19" fmla="*/ 792901 h 1007403"/>
                <a:gd name="connsiteX20" fmla="*/ 398 w 479273"/>
                <a:gd name="connsiteY20" fmla="*/ 673839 h 1007403"/>
                <a:gd name="connsiteX21" fmla="*/ 40880 w 479273"/>
                <a:gd name="connsiteY21" fmla="*/ 611924 h 1007403"/>
                <a:gd name="connsiteX22" fmla="*/ 83743 w 479273"/>
                <a:gd name="connsiteY22" fmla="*/ 559538 h 1007403"/>
                <a:gd name="connsiteX0" fmla="*/ 83743 w 479273"/>
                <a:gd name="connsiteY0" fmla="*/ 559450 h 1007315"/>
                <a:gd name="connsiteX1" fmla="*/ 138510 w 479273"/>
                <a:gd name="connsiteY1" fmla="*/ 488012 h 1007315"/>
                <a:gd name="connsiteX2" fmla="*/ 181374 w 479273"/>
                <a:gd name="connsiteY2" fmla="*/ 411812 h 1007315"/>
                <a:gd name="connsiteX3" fmla="*/ 217092 w 479273"/>
                <a:gd name="connsiteY3" fmla="*/ 314182 h 1007315"/>
                <a:gd name="connsiteX4" fmla="*/ 228999 w 479273"/>
                <a:gd name="connsiteY4" fmla="*/ 223694 h 1007315"/>
                <a:gd name="connsiteX5" fmla="*/ 236141 w 479273"/>
                <a:gd name="connsiteY5" fmla="*/ 2238 h 1007315"/>
                <a:gd name="connsiteX6" fmla="*/ 300436 w 479273"/>
                <a:gd name="connsiteY6" fmla="*/ 121300 h 1007315"/>
                <a:gd name="connsiteX7" fmla="*/ 350443 w 479273"/>
                <a:gd name="connsiteY7" fmla="*/ 311800 h 1007315"/>
                <a:gd name="connsiteX8" fmla="*/ 390924 w 479273"/>
                <a:gd name="connsiteY8" fmla="*/ 421338 h 1007315"/>
                <a:gd name="connsiteX9" fmla="*/ 431405 w 479273"/>
                <a:gd name="connsiteY9" fmla="*/ 495157 h 1007315"/>
                <a:gd name="connsiteX10" fmla="*/ 479029 w 479273"/>
                <a:gd name="connsiteY10" fmla="*/ 621363 h 1007315"/>
                <a:gd name="connsiteX11" fmla="*/ 409974 w 479273"/>
                <a:gd name="connsiteY11" fmla="*/ 764238 h 1007315"/>
                <a:gd name="connsiteX12" fmla="*/ 333773 w 479273"/>
                <a:gd name="connsiteY12" fmla="*/ 857106 h 1007315"/>
                <a:gd name="connsiteX13" fmla="*/ 257573 w 479273"/>
                <a:gd name="connsiteY13" fmla="*/ 935689 h 1007315"/>
                <a:gd name="connsiteX14" fmla="*/ 214710 w 479273"/>
                <a:gd name="connsiteY14" fmla="*/ 983313 h 1007315"/>
                <a:gd name="connsiteX15" fmla="*/ 181374 w 479273"/>
                <a:gd name="connsiteY15" fmla="*/ 1007125 h 1007315"/>
                <a:gd name="connsiteX16" fmla="*/ 152798 w 479273"/>
                <a:gd name="connsiteY16" fmla="*/ 971406 h 1007315"/>
                <a:gd name="connsiteX17" fmla="*/ 128986 w 479273"/>
                <a:gd name="connsiteY17" fmla="*/ 933306 h 1007315"/>
                <a:gd name="connsiteX18" fmla="*/ 93268 w 479273"/>
                <a:gd name="connsiteY18" fmla="*/ 869013 h 1007315"/>
                <a:gd name="connsiteX19" fmla="*/ 50405 w 479273"/>
                <a:gd name="connsiteY19" fmla="*/ 792813 h 1007315"/>
                <a:gd name="connsiteX20" fmla="*/ 398 w 479273"/>
                <a:gd name="connsiteY20" fmla="*/ 673751 h 1007315"/>
                <a:gd name="connsiteX21" fmla="*/ 40880 w 479273"/>
                <a:gd name="connsiteY21" fmla="*/ 611836 h 1007315"/>
                <a:gd name="connsiteX22" fmla="*/ 83743 w 479273"/>
                <a:gd name="connsiteY22" fmla="*/ 559450 h 1007315"/>
                <a:gd name="connsiteX0" fmla="*/ 83743 w 431509"/>
                <a:gd name="connsiteY0" fmla="*/ 559450 h 1007315"/>
                <a:gd name="connsiteX1" fmla="*/ 138510 w 431509"/>
                <a:gd name="connsiteY1" fmla="*/ 488012 h 1007315"/>
                <a:gd name="connsiteX2" fmla="*/ 181374 w 431509"/>
                <a:gd name="connsiteY2" fmla="*/ 411812 h 1007315"/>
                <a:gd name="connsiteX3" fmla="*/ 217092 w 431509"/>
                <a:gd name="connsiteY3" fmla="*/ 314182 h 1007315"/>
                <a:gd name="connsiteX4" fmla="*/ 228999 w 431509"/>
                <a:gd name="connsiteY4" fmla="*/ 223694 h 1007315"/>
                <a:gd name="connsiteX5" fmla="*/ 236141 w 431509"/>
                <a:gd name="connsiteY5" fmla="*/ 2238 h 1007315"/>
                <a:gd name="connsiteX6" fmla="*/ 300436 w 431509"/>
                <a:gd name="connsiteY6" fmla="*/ 121300 h 1007315"/>
                <a:gd name="connsiteX7" fmla="*/ 350443 w 431509"/>
                <a:gd name="connsiteY7" fmla="*/ 311800 h 1007315"/>
                <a:gd name="connsiteX8" fmla="*/ 390924 w 431509"/>
                <a:gd name="connsiteY8" fmla="*/ 421338 h 1007315"/>
                <a:gd name="connsiteX9" fmla="*/ 431405 w 431509"/>
                <a:gd name="connsiteY9" fmla="*/ 495157 h 1007315"/>
                <a:gd name="connsiteX10" fmla="*/ 402829 w 431509"/>
                <a:gd name="connsiteY10" fmla="*/ 611838 h 1007315"/>
                <a:gd name="connsiteX11" fmla="*/ 409974 w 431509"/>
                <a:gd name="connsiteY11" fmla="*/ 764238 h 1007315"/>
                <a:gd name="connsiteX12" fmla="*/ 333773 w 431509"/>
                <a:gd name="connsiteY12" fmla="*/ 857106 h 1007315"/>
                <a:gd name="connsiteX13" fmla="*/ 257573 w 431509"/>
                <a:gd name="connsiteY13" fmla="*/ 935689 h 1007315"/>
                <a:gd name="connsiteX14" fmla="*/ 214710 w 431509"/>
                <a:gd name="connsiteY14" fmla="*/ 983313 h 1007315"/>
                <a:gd name="connsiteX15" fmla="*/ 181374 w 431509"/>
                <a:gd name="connsiteY15" fmla="*/ 1007125 h 1007315"/>
                <a:gd name="connsiteX16" fmla="*/ 152798 w 431509"/>
                <a:gd name="connsiteY16" fmla="*/ 971406 h 1007315"/>
                <a:gd name="connsiteX17" fmla="*/ 128986 w 431509"/>
                <a:gd name="connsiteY17" fmla="*/ 933306 h 1007315"/>
                <a:gd name="connsiteX18" fmla="*/ 93268 w 431509"/>
                <a:gd name="connsiteY18" fmla="*/ 869013 h 1007315"/>
                <a:gd name="connsiteX19" fmla="*/ 50405 w 431509"/>
                <a:gd name="connsiteY19" fmla="*/ 792813 h 1007315"/>
                <a:gd name="connsiteX20" fmla="*/ 398 w 431509"/>
                <a:gd name="connsiteY20" fmla="*/ 673751 h 1007315"/>
                <a:gd name="connsiteX21" fmla="*/ 40880 w 431509"/>
                <a:gd name="connsiteY21" fmla="*/ 611836 h 1007315"/>
                <a:gd name="connsiteX22" fmla="*/ 83743 w 431509"/>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90924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83781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62928 h 1010793"/>
                <a:gd name="connsiteX1" fmla="*/ 138510 w 414231"/>
                <a:gd name="connsiteY1" fmla="*/ 491490 h 1010793"/>
                <a:gd name="connsiteX2" fmla="*/ 181374 w 414231"/>
                <a:gd name="connsiteY2" fmla="*/ 415290 h 1010793"/>
                <a:gd name="connsiteX3" fmla="*/ 217092 w 414231"/>
                <a:gd name="connsiteY3" fmla="*/ 317660 h 1010793"/>
                <a:gd name="connsiteX4" fmla="*/ 228999 w 414231"/>
                <a:gd name="connsiteY4" fmla="*/ 227172 h 1010793"/>
                <a:gd name="connsiteX5" fmla="*/ 236141 w 414231"/>
                <a:gd name="connsiteY5" fmla="*/ 5716 h 1010793"/>
                <a:gd name="connsiteX6" fmla="*/ 286148 w 414231"/>
                <a:gd name="connsiteY6" fmla="*/ 86678 h 1010793"/>
                <a:gd name="connsiteX7" fmla="*/ 350443 w 414231"/>
                <a:gd name="connsiteY7" fmla="*/ 315278 h 1010793"/>
                <a:gd name="connsiteX8" fmla="*/ 383781 w 414231"/>
                <a:gd name="connsiteY8" fmla="*/ 424816 h 1010793"/>
                <a:gd name="connsiteX9" fmla="*/ 388543 w 414231"/>
                <a:gd name="connsiteY9" fmla="*/ 493873 h 1010793"/>
                <a:gd name="connsiteX10" fmla="*/ 402829 w 414231"/>
                <a:gd name="connsiteY10" fmla="*/ 615316 h 1010793"/>
                <a:gd name="connsiteX11" fmla="*/ 409974 w 414231"/>
                <a:gd name="connsiteY11" fmla="*/ 767716 h 1010793"/>
                <a:gd name="connsiteX12" fmla="*/ 333773 w 414231"/>
                <a:gd name="connsiteY12" fmla="*/ 860584 h 1010793"/>
                <a:gd name="connsiteX13" fmla="*/ 257573 w 414231"/>
                <a:gd name="connsiteY13" fmla="*/ 939167 h 1010793"/>
                <a:gd name="connsiteX14" fmla="*/ 214710 w 414231"/>
                <a:gd name="connsiteY14" fmla="*/ 986791 h 1010793"/>
                <a:gd name="connsiteX15" fmla="*/ 181374 w 414231"/>
                <a:gd name="connsiteY15" fmla="*/ 1010603 h 1010793"/>
                <a:gd name="connsiteX16" fmla="*/ 152798 w 414231"/>
                <a:gd name="connsiteY16" fmla="*/ 974884 h 1010793"/>
                <a:gd name="connsiteX17" fmla="*/ 128986 w 414231"/>
                <a:gd name="connsiteY17" fmla="*/ 936784 h 1010793"/>
                <a:gd name="connsiteX18" fmla="*/ 93268 w 414231"/>
                <a:gd name="connsiteY18" fmla="*/ 872491 h 1010793"/>
                <a:gd name="connsiteX19" fmla="*/ 50405 w 414231"/>
                <a:gd name="connsiteY19" fmla="*/ 796291 h 1010793"/>
                <a:gd name="connsiteX20" fmla="*/ 398 w 414231"/>
                <a:gd name="connsiteY20" fmla="*/ 677229 h 1010793"/>
                <a:gd name="connsiteX21" fmla="*/ 40880 w 414231"/>
                <a:gd name="connsiteY21" fmla="*/ 615314 h 1010793"/>
                <a:gd name="connsiteX22" fmla="*/ 83743 w 414231"/>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100197 w 473548"/>
                <a:gd name="connsiteY21" fmla="*/ 615314 h 1010793"/>
                <a:gd name="connsiteX22" fmla="*/ 143060 w 473548"/>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43060 w 473548"/>
                <a:gd name="connsiteY22" fmla="*/ 56292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33546 w 473548"/>
                <a:gd name="connsiteY3" fmla="*/ 281941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3287 h 1008302"/>
                <a:gd name="connsiteX1" fmla="*/ 147821 w 473548"/>
                <a:gd name="connsiteY1" fmla="*/ 443755 h 1008302"/>
                <a:gd name="connsiteX2" fmla="*/ 193066 w 473548"/>
                <a:gd name="connsiteY2" fmla="*/ 372318 h 1008302"/>
                <a:gd name="connsiteX3" fmla="*/ 233546 w 473548"/>
                <a:gd name="connsiteY3" fmla="*/ 279450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47821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12103 w 473548"/>
                <a:gd name="connsiteY0" fmla="*/ 508050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12103 w 473548"/>
                <a:gd name="connsiteY22" fmla="*/ 508050 h 1008302"/>
                <a:gd name="connsiteX0" fmla="*/ 112431 w 473876"/>
                <a:gd name="connsiteY0" fmla="*/ 508050 h 1008302"/>
                <a:gd name="connsiteX1" fmla="*/ 155293 w 473876"/>
                <a:gd name="connsiteY1" fmla="*/ 443755 h 1008302"/>
                <a:gd name="connsiteX2" fmla="*/ 193394 w 473876"/>
                <a:gd name="connsiteY2" fmla="*/ 372318 h 1008302"/>
                <a:gd name="connsiteX3" fmla="*/ 236255 w 473876"/>
                <a:gd name="connsiteY3" fmla="*/ 288975 h 1008302"/>
                <a:gd name="connsiteX4" fmla="*/ 269594 w 473876"/>
                <a:gd name="connsiteY4" fmla="*/ 179437 h 1008302"/>
                <a:gd name="connsiteX5" fmla="*/ 295786 w 473876"/>
                <a:gd name="connsiteY5" fmla="*/ 3225 h 1008302"/>
                <a:gd name="connsiteX6" fmla="*/ 345793 w 473876"/>
                <a:gd name="connsiteY6" fmla="*/ 84187 h 1008302"/>
                <a:gd name="connsiteX7" fmla="*/ 410088 w 473876"/>
                <a:gd name="connsiteY7" fmla="*/ 312787 h 1008302"/>
                <a:gd name="connsiteX8" fmla="*/ 443426 w 473876"/>
                <a:gd name="connsiteY8" fmla="*/ 422325 h 1008302"/>
                <a:gd name="connsiteX9" fmla="*/ 448188 w 473876"/>
                <a:gd name="connsiteY9" fmla="*/ 491382 h 1008302"/>
                <a:gd name="connsiteX10" fmla="*/ 462474 w 473876"/>
                <a:gd name="connsiteY10" fmla="*/ 612825 h 1008302"/>
                <a:gd name="connsiteX11" fmla="*/ 469619 w 473876"/>
                <a:gd name="connsiteY11" fmla="*/ 765225 h 1008302"/>
                <a:gd name="connsiteX12" fmla="*/ 393418 w 473876"/>
                <a:gd name="connsiteY12" fmla="*/ 858093 h 1008302"/>
                <a:gd name="connsiteX13" fmla="*/ 317218 w 473876"/>
                <a:gd name="connsiteY13" fmla="*/ 936676 h 1008302"/>
                <a:gd name="connsiteX14" fmla="*/ 274355 w 473876"/>
                <a:gd name="connsiteY14" fmla="*/ 984300 h 1008302"/>
                <a:gd name="connsiteX15" fmla="*/ 241019 w 473876"/>
                <a:gd name="connsiteY15" fmla="*/ 1008112 h 1008302"/>
                <a:gd name="connsiteX16" fmla="*/ 212443 w 473876"/>
                <a:gd name="connsiteY16" fmla="*/ 972393 h 1008302"/>
                <a:gd name="connsiteX17" fmla="*/ 188631 w 473876"/>
                <a:gd name="connsiteY17" fmla="*/ 934293 h 1008302"/>
                <a:gd name="connsiteX18" fmla="*/ 152913 w 473876"/>
                <a:gd name="connsiteY18" fmla="*/ 870000 h 1008302"/>
                <a:gd name="connsiteX19" fmla="*/ 50519 w 473876"/>
                <a:gd name="connsiteY19" fmla="*/ 791419 h 1008302"/>
                <a:gd name="connsiteX20" fmla="*/ 512 w 473876"/>
                <a:gd name="connsiteY20" fmla="*/ 674738 h 1008302"/>
                <a:gd name="connsiteX21" fmla="*/ 67187 w 473876"/>
                <a:gd name="connsiteY21" fmla="*/ 572342 h 1008302"/>
                <a:gd name="connsiteX22" fmla="*/ 112431 w 473876"/>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88536 w 473781"/>
                <a:gd name="connsiteY17" fmla="*/ 934293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52817 w 473781"/>
                <a:gd name="connsiteY17" fmla="*/ 929530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52817 w 473781"/>
                <a:gd name="connsiteY17" fmla="*/ 929530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48054 w 473781"/>
                <a:gd name="connsiteY17" fmla="*/ 931911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93323 w 463629"/>
                <a:gd name="connsiteY12" fmla="*/ 858093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59986 w 463629"/>
                <a:gd name="connsiteY12" fmla="*/ 834280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59"/>
                <a:gd name="connsiteX1" fmla="*/ 155198 w 463629"/>
                <a:gd name="connsiteY1" fmla="*/ 443755 h 1008159"/>
                <a:gd name="connsiteX2" fmla="*/ 193299 w 463629"/>
                <a:gd name="connsiteY2" fmla="*/ 372318 h 1008159"/>
                <a:gd name="connsiteX3" fmla="*/ 236160 w 463629"/>
                <a:gd name="connsiteY3" fmla="*/ 288975 h 1008159"/>
                <a:gd name="connsiteX4" fmla="*/ 269499 w 463629"/>
                <a:gd name="connsiteY4" fmla="*/ 179437 h 1008159"/>
                <a:gd name="connsiteX5" fmla="*/ 295691 w 463629"/>
                <a:gd name="connsiteY5" fmla="*/ 3225 h 1008159"/>
                <a:gd name="connsiteX6" fmla="*/ 345698 w 463629"/>
                <a:gd name="connsiteY6" fmla="*/ 84187 h 1008159"/>
                <a:gd name="connsiteX7" fmla="*/ 409993 w 463629"/>
                <a:gd name="connsiteY7" fmla="*/ 312787 h 1008159"/>
                <a:gd name="connsiteX8" fmla="*/ 443331 w 463629"/>
                <a:gd name="connsiteY8" fmla="*/ 422325 h 1008159"/>
                <a:gd name="connsiteX9" fmla="*/ 448093 w 463629"/>
                <a:gd name="connsiteY9" fmla="*/ 491382 h 1008159"/>
                <a:gd name="connsiteX10" fmla="*/ 462379 w 463629"/>
                <a:gd name="connsiteY10" fmla="*/ 612825 h 1008159"/>
                <a:gd name="connsiteX11" fmla="*/ 412374 w 463629"/>
                <a:gd name="connsiteY11" fmla="*/ 722362 h 1008159"/>
                <a:gd name="connsiteX12" fmla="*/ 359986 w 463629"/>
                <a:gd name="connsiteY12" fmla="*/ 834280 h 1008159"/>
                <a:gd name="connsiteX13" fmla="*/ 314741 w 463629"/>
                <a:gd name="connsiteY13" fmla="*/ 915245 h 1008159"/>
                <a:gd name="connsiteX14" fmla="*/ 274260 w 463629"/>
                <a:gd name="connsiteY14" fmla="*/ 984300 h 1008159"/>
                <a:gd name="connsiteX15" fmla="*/ 240924 w 463629"/>
                <a:gd name="connsiteY15" fmla="*/ 1008112 h 1008159"/>
                <a:gd name="connsiteX16" fmla="*/ 198060 w 463629"/>
                <a:gd name="connsiteY16" fmla="*/ 979537 h 1008159"/>
                <a:gd name="connsiteX17" fmla="*/ 148054 w 463629"/>
                <a:gd name="connsiteY17" fmla="*/ 931911 h 1008159"/>
                <a:gd name="connsiteX18" fmla="*/ 105193 w 463629"/>
                <a:gd name="connsiteY18" fmla="*/ 881907 h 1008159"/>
                <a:gd name="connsiteX19" fmla="*/ 50424 w 463629"/>
                <a:gd name="connsiteY19" fmla="*/ 791419 h 1008159"/>
                <a:gd name="connsiteX20" fmla="*/ 417 w 463629"/>
                <a:gd name="connsiteY20" fmla="*/ 674738 h 1008159"/>
                <a:gd name="connsiteX21" fmla="*/ 67092 w 463629"/>
                <a:gd name="connsiteY21" fmla="*/ 572342 h 1008159"/>
                <a:gd name="connsiteX22" fmla="*/ 112336 w 463629"/>
                <a:gd name="connsiteY22" fmla="*/ 508050 h 1008159"/>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4741 w 463629"/>
                <a:gd name="connsiteY13" fmla="*/ 915245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2360 w 463629"/>
                <a:gd name="connsiteY13" fmla="*/ 908102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48445"/>
                <a:gd name="connsiteY0" fmla="*/ 508050 h 1008170"/>
                <a:gd name="connsiteX1" fmla="*/ 155198 w 448445"/>
                <a:gd name="connsiteY1" fmla="*/ 443755 h 1008170"/>
                <a:gd name="connsiteX2" fmla="*/ 193299 w 448445"/>
                <a:gd name="connsiteY2" fmla="*/ 372318 h 1008170"/>
                <a:gd name="connsiteX3" fmla="*/ 236160 w 448445"/>
                <a:gd name="connsiteY3" fmla="*/ 288975 h 1008170"/>
                <a:gd name="connsiteX4" fmla="*/ 269499 w 448445"/>
                <a:gd name="connsiteY4" fmla="*/ 179437 h 1008170"/>
                <a:gd name="connsiteX5" fmla="*/ 295691 w 448445"/>
                <a:gd name="connsiteY5" fmla="*/ 3225 h 1008170"/>
                <a:gd name="connsiteX6" fmla="*/ 345698 w 448445"/>
                <a:gd name="connsiteY6" fmla="*/ 84187 h 1008170"/>
                <a:gd name="connsiteX7" fmla="*/ 409993 w 448445"/>
                <a:gd name="connsiteY7" fmla="*/ 312787 h 1008170"/>
                <a:gd name="connsiteX8" fmla="*/ 443331 w 448445"/>
                <a:gd name="connsiteY8" fmla="*/ 422325 h 1008170"/>
                <a:gd name="connsiteX9" fmla="*/ 448093 w 448445"/>
                <a:gd name="connsiteY9" fmla="*/ 491382 h 1008170"/>
                <a:gd name="connsiteX10" fmla="*/ 440948 w 448445"/>
                <a:gd name="connsiteY10" fmla="*/ 608063 h 1008170"/>
                <a:gd name="connsiteX11" fmla="*/ 412374 w 448445"/>
                <a:gd name="connsiteY11" fmla="*/ 722362 h 1008170"/>
                <a:gd name="connsiteX12" fmla="*/ 359986 w 448445"/>
                <a:gd name="connsiteY12" fmla="*/ 834280 h 1008170"/>
                <a:gd name="connsiteX13" fmla="*/ 312360 w 448445"/>
                <a:gd name="connsiteY13" fmla="*/ 908102 h 1008170"/>
                <a:gd name="connsiteX14" fmla="*/ 267116 w 448445"/>
                <a:gd name="connsiteY14" fmla="*/ 972394 h 1008170"/>
                <a:gd name="connsiteX15" fmla="*/ 240924 w 448445"/>
                <a:gd name="connsiteY15" fmla="*/ 1008112 h 1008170"/>
                <a:gd name="connsiteX16" fmla="*/ 198060 w 448445"/>
                <a:gd name="connsiteY16" fmla="*/ 979537 h 1008170"/>
                <a:gd name="connsiteX17" fmla="*/ 148054 w 448445"/>
                <a:gd name="connsiteY17" fmla="*/ 931911 h 1008170"/>
                <a:gd name="connsiteX18" fmla="*/ 105193 w 448445"/>
                <a:gd name="connsiteY18" fmla="*/ 881907 h 1008170"/>
                <a:gd name="connsiteX19" fmla="*/ 50424 w 448445"/>
                <a:gd name="connsiteY19" fmla="*/ 791419 h 1008170"/>
                <a:gd name="connsiteX20" fmla="*/ 417 w 448445"/>
                <a:gd name="connsiteY20" fmla="*/ 674738 h 1008170"/>
                <a:gd name="connsiteX21" fmla="*/ 67092 w 448445"/>
                <a:gd name="connsiteY21" fmla="*/ 572342 h 1008170"/>
                <a:gd name="connsiteX22" fmla="*/ 112336 w 448445"/>
                <a:gd name="connsiteY22" fmla="*/ 508050 h 1008170"/>
                <a:gd name="connsiteX0" fmla="*/ 112336 w 448150"/>
                <a:gd name="connsiteY0" fmla="*/ 508050 h 1008170"/>
                <a:gd name="connsiteX1" fmla="*/ 155198 w 448150"/>
                <a:gd name="connsiteY1" fmla="*/ 443755 h 1008170"/>
                <a:gd name="connsiteX2" fmla="*/ 193299 w 448150"/>
                <a:gd name="connsiteY2" fmla="*/ 372318 h 1008170"/>
                <a:gd name="connsiteX3" fmla="*/ 236160 w 448150"/>
                <a:gd name="connsiteY3" fmla="*/ 288975 h 1008170"/>
                <a:gd name="connsiteX4" fmla="*/ 269499 w 448150"/>
                <a:gd name="connsiteY4" fmla="*/ 179437 h 1008170"/>
                <a:gd name="connsiteX5" fmla="*/ 295691 w 448150"/>
                <a:gd name="connsiteY5" fmla="*/ 3225 h 1008170"/>
                <a:gd name="connsiteX6" fmla="*/ 345698 w 448150"/>
                <a:gd name="connsiteY6" fmla="*/ 84187 h 1008170"/>
                <a:gd name="connsiteX7" fmla="*/ 409993 w 448150"/>
                <a:gd name="connsiteY7" fmla="*/ 312787 h 1008170"/>
                <a:gd name="connsiteX8" fmla="*/ 438569 w 448150"/>
                <a:gd name="connsiteY8" fmla="*/ 422325 h 1008170"/>
                <a:gd name="connsiteX9" fmla="*/ 448093 w 448150"/>
                <a:gd name="connsiteY9" fmla="*/ 491382 h 1008170"/>
                <a:gd name="connsiteX10" fmla="*/ 440948 w 448150"/>
                <a:gd name="connsiteY10" fmla="*/ 608063 h 1008170"/>
                <a:gd name="connsiteX11" fmla="*/ 412374 w 448150"/>
                <a:gd name="connsiteY11" fmla="*/ 722362 h 1008170"/>
                <a:gd name="connsiteX12" fmla="*/ 359986 w 448150"/>
                <a:gd name="connsiteY12" fmla="*/ 834280 h 1008170"/>
                <a:gd name="connsiteX13" fmla="*/ 312360 w 448150"/>
                <a:gd name="connsiteY13" fmla="*/ 908102 h 1008170"/>
                <a:gd name="connsiteX14" fmla="*/ 267116 w 448150"/>
                <a:gd name="connsiteY14" fmla="*/ 972394 h 1008170"/>
                <a:gd name="connsiteX15" fmla="*/ 240924 w 448150"/>
                <a:gd name="connsiteY15" fmla="*/ 1008112 h 1008170"/>
                <a:gd name="connsiteX16" fmla="*/ 198060 w 448150"/>
                <a:gd name="connsiteY16" fmla="*/ 979537 h 1008170"/>
                <a:gd name="connsiteX17" fmla="*/ 148054 w 448150"/>
                <a:gd name="connsiteY17" fmla="*/ 931911 h 1008170"/>
                <a:gd name="connsiteX18" fmla="*/ 105193 w 448150"/>
                <a:gd name="connsiteY18" fmla="*/ 881907 h 1008170"/>
                <a:gd name="connsiteX19" fmla="*/ 50424 w 448150"/>
                <a:gd name="connsiteY19" fmla="*/ 791419 h 1008170"/>
                <a:gd name="connsiteX20" fmla="*/ 417 w 448150"/>
                <a:gd name="connsiteY20" fmla="*/ 674738 h 1008170"/>
                <a:gd name="connsiteX21" fmla="*/ 67092 w 448150"/>
                <a:gd name="connsiteY21" fmla="*/ 572342 h 1008170"/>
                <a:gd name="connsiteX22" fmla="*/ 112336 w 448150"/>
                <a:gd name="connsiteY22" fmla="*/ 508050 h 1008170"/>
                <a:gd name="connsiteX0" fmla="*/ 112336 w 448150"/>
                <a:gd name="connsiteY0" fmla="*/ 507588 h 1007708"/>
                <a:gd name="connsiteX1" fmla="*/ 155198 w 448150"/>
                <a:gd name="connsiteY1" fmla="*/ 443293 h 1007708"/>
                <a:gd name="connsiteX2" fmla="*/ 193299 w 448150"/>
                <a:gd name="connsiteY2" fmla="*/ 371856 h 1007708"/>
                <a:gd name="connsiteX3" fmla="*/ 236160 w 448150"/>
                <a:gd name="connsiteY3" fmla="*/ 288513 h 1007708"/>
                <a:gd name="connsiteX4" fmla="*/ 269499 w 448150"/>
                <a:gd name="connsiteY4" fmla="*/ 178975 h 1007708"/>
                <a:gd name="connsiteX5" fmla="*/ 295691 w 448150"/>
                <a:gd name="connsiteY5" fmla="*/ 2763 h 1007708"/>
                <a:gd name="connsiteX6" fmla="*/ 345698 w 448150"/>
                <a:gd name="connsiteY6" fmla="*/ 83725 h 1007708"/>
                <a:gd name="connsiteX7" fmla="*/ 400468 w 448150"/>
                <a:gd name="connsiteY7" fmla="*/ 248031 h 1007708"/>
                <a:gd name="connsiteX8" fmla="*/ 438569 w 448150"/>
                <a:gd name="connsiteY8" fmla="*/ 421863 h 1007708"/>
                <a:gd name="connsiteX9" fmla="*/ 448093 w 448150"/>
                <a:gd name="connsiteY9" fmla="*/ 490920 h 1007708"/>
                <a:gd name="connsiteX10" fmla="*/ 440948 w 448150"/>
                <a:gd name="connsiteY10" fmla="*/ 607601 h 1007708"/>
                <a:gd name="connsiteX11" fmla="*/ 412374 w 448150"/>
                <a:gd name="connsiteY11" fmla="*/ 721900 h 1007708"/>
                <a:gd name="connsiteX12" fmla="*/ 359986 w 448150"/>
                <a:gd name="connsiteY12" fmla="*/ 833818 h 1007708"/>
                <a:gd name="connsiteX13" fmla="*/ 312360 w 448150"/>
                <a:gd name="connsiteY13" fmla="*/ 907640 h 1007708"/>
                <a:gd name="connsiteX14" fmla="*/ 267116 w 448150"/>
                <a:gd name="connsiteY14" fmla="*/ 971932 h 1007708"/>
                <a:gd name="connsiteX15" fmla="*/ 240924 w 448150"/>
                <a:gd name="connsiteY15" fmla="*/ 1007650 h 1007708"/>
                <a:gd name="connsiteX16" fmla="*/ 198060 w 448150"/>
                <a:gd name="connsiteY16" fmla="*/ 979075 h 1007708"/>
                <a:gd name="connsiteX17" fmla="*/ 148054 w 448150"/>
                <a:gd name="connsiteY17" fmla="*/ 931449 h 1007708"/>
                <a:gd name="connsiteX18" fmla="*/ 105193 w 448150"/>
                <a:gd name="connsiteY18" fmla="*/ 881445 h 1007708"/>
                <a:gd name="connsiteX19" fmla="*/ 50424 w 448150"/>
                <a:gd name="connsiteY19" fmla="*/ 790957 h 1007708"/>
                <a:gd name="connsiteX20" fmla="*/ 417 w 448150"/>
                <a:gd name="connsiteY20" fmla="*/ 674276 h 1007708"/>
                <a:gd name="connsiteX21" fmla="*/ 67092 w 448150"/>
                <a:gd name="connsiteY21" fmla="*/ 571880 h 1007708"/>
                <a:gd name="connsiteX22" fmla="*/ 112336 w 44815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7116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9497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 name="connsiteX0" fmla="*/ 152628 w 488682"/>
                <a:gd name="connsiteY0" fmla="*/ 507588 h 1007708"/>
                <a:gd name="connsiteX1" fmla="*/ 195490 w 488682"/>
                <a:gd name="connsiteY1" fmla="*/ 443293 h 1007708"/>
                <a:gd name="connsiteX2" fmla="*/ 233591 w 488682"/>
                <a:gd name="connsiteY2" fmla="*/ 371856 h 1007708"/>
                <a:gd name="connsiteX3" fmla="*/ 276452 w 488682"/>
                <a:gd name="connsiteY3" fmla="*/ 288513 h 1007708"/>
                <a:gd name="connsiteX4" fmla="*/ 309791 w 488682"/>
                <a:gd name="connsiteY4" fmla="*/ 178975 h 1007708"/>
                <a:gd name="connsiteX5" fmla="*/ 335983 w 488682"/>
                <a:gd name="connsiteY5" fmla="*/ 2763 h 1007708"/>
                <a:gd name="connsiteX6" fmla="*/ 385990 w 488682"/>
                <a:gd name="connsiteY6" fmla="*/ 83725 h 1007708"/>
                <a:gd name="connsiteX7" fmla="*/ 440760 w 488682"/>
                <a:gd name="connsiteY7" fmla="*/ 248031 h 1007708"/>
                <a:gd name="connsiteX8" fmla="*/ 474098 w 488682"/>
                <a:gd name="connsiteY8" fmla="*/ 388526 h 1007708"/>
                <a:gd name="connsiteX9" fmla="*/ 488385 w 488682"/>
                <a:gd name="connsiteY9" fmla="*/ 490920 h 1007708"/>
                <a:gd name="connsiteX10" fmla="*/ 481240 w 488682"/>
                <a:gd name="connsiteY10" fmla="*/ 607601 h 1007708"/>
                <a:gd name="connsiteX11" fmla="*/ 452666 w 488682"/>
                <a:gd name="connsiteY11" fmla="*/ 721900 h 1007708"/>
                <a:gd name="connsiteX12" fmla="*/ 400278 w 488682"/>
                <a:gd name="connsiteY12" fmla="*/ 833818 h 1007708"/>
                <a:gd name="connsiteX13" fmla="*/ 352652 w 488682"/>
                <a:gd name="connsiteY13" fmla="*/ 907640 h 1007708"/>
                <a:gd name="connsiteX14" fmla="*/ 309789 w 488682"/>
                <a:gd name="connsiteY14" fmla="*/ 971932 h 1007708"/>
                <a:gd name="connsiteX15" fmla="*/ 281216 w 488682"/>
                <a:gd name="connsiteY15" fmla="*/ 1007650 h 1007708"/>
                <a:gd name="connsiteX16" fmla="*/ 238352 w 488682"/>
                <a:gd name="connsiteY16" fmla="*/ 979075 h 1007708"/>
                <a:gd name="connsiteX17" fmla="*/ 188346 w 488682"/>
                <a:gd name="connsiteY17" fmla="*/ 931449 h 1007708"/>
                <a:gd name="connsiteX18" fmla="*/ 145485 w 488682"/>
                <a:gd name="connsiteY18" fmla="*/ 881445 h 1007708"/>
                <a:gd name="connsiteX19" fmla="*/ 90716 w 488682"/>
                <a:gd name="connsiteY19" fmla="*/ 790957 h 1007708"/>
                <a:gd name="connsiteX20" fmla="*/ 228 w 488682"/>
                <a:gd name="connsiteY20" fmla="*/ 581407 h 1007708"/>
                <a:gd name="connsiteX21" fmla="*/ 107384 w 488682"/>
                <a:gd name="connsiteY21" fmla="*/ 571880 h 1007708"/>
                <a:gd name="connsiteX22" fmla="*/ 152628 w 488682"/>
                <a:gd name="connsiteY22" fmla="*/ 507588 h 1007708"/>
                <a:gd name="connsiteX0" fmla="*/ 154477 w 490531"/>
                <a:gd name="connsiteY0" fmla="*/ 507588 h 1007708"/>
                <a:gd name="connsiteX1" fmla="*/ 197339 w 490531"/>
                <a:gd name="connsiteY1" fmla="*/ 443293 h 1007708"/>
                <a:gd name="connsiteX2" fmla="*/ 235440 w 490531"/>
                <a:gd name="connsiteY2" fmla="*/ 371856 h 1007708"/>
                <a:gd name="connsiteX3" fmla="*/ 278301 w 490531"/>
                <a:gd name="connsiteY3" fmla="*/ 288513 h 1007708"/>
                <a:gd name="connsiteX4" fmla="*/ 311640 w 490531"/>
                <a:gd name="connsiteY4" fmla="*/ 178975 h 1007708"/>
                <a:gd name="connsiteX5" fmla="*/ 337832 w 490531"/>
                <a:gd name="connsiteY5" fmla="*/ 2763 h 1007708"/>
                <a:gd name="connsiteX6" fmla="*/ 387839 w 490531"/>
                <a:gd name="connsiteY6" fmla="*/ 83725 h 1007708"/>
                <a:gd name="connsiteX7" fmla="*/ 442609 w 490531"/>
                <a:gd name="connsiteY7" fmla="*/ 248031 h 1007708"/>
                <a:gd name="connsiteX8" fmla="*/ 475947 w 490531"/>
                <a:gd name="connsiteY8" fmla="*/ 388526 h 1007708"/>
                <a:gd name="connsiteX9" fmla="*/ 490234 w 490531"/>
                <a:gd name="connsiteY9" fmla="*/ 490920 h 1007708"/>
                <a:gd name="connsiteX10" fmla="*/ 483089 w 490531"/>
                <a:gd name="connsiteY10" fmla="*/ 607601 h 1007708"/>
                <a:gd name="connsiteX11" fmla="*/ 454515 w 490531"/>
                <a:gd name="connsiteY11" fmla="*/ 721900 h 1007708"/>
                <a:gd name="connsiteX12" fmla="*/ 402127 w 490531"/>
                <a:gd name="connsiteY12" fmla="*/ 833818 h 1007708"/>
                <a:gd name="connsiteX13" fmla="*/ 354501 w 490531"/>
                <a:gd name="connsiteY13" fmla="*/ 907640 h 1007708"/>
                <a:gd name="connsiteX14" fmla="*/ 311638 w 490531"/>
                <a:gd name="connsiteY14" fmla="*/ 971932 h 1007708"/>
                <a:gd name="connsiteX15" fmla="*/ 283065 w 490531"/>
                <a:gd name="connsiteY15" fmla="*/ 1007650 h 1007708"/>
                <a:gd name="connsiteX16" fmla="*/ 240201 w 490531"/>
                <a:gd name="connsiteY16" fmla="*/ 979075 h 1007708"/>
                <a:gd name="connsiteX17" fmla="*/ 190195 w 490531"/>
                <a:gd name="connsiteY17" fmla="*/ 931449 h 1007708"/>
                <a:gd name="connsiteX18" fmla="*/ 147334 w 490531"/>
                <a:gd name="connsiteY18" fmla="*/ 881445 h 1007708"/>
                <a:gd name="connsiteX19" fmla="*/ 23508 w 490531"/>
                <a:gd name="connsiteY19" fmla="*/ 707614 h 1007708"/>
                <a:gd name="connsiteX20" fmla="*/ 2077 w 490531"/>
                <a:gd name="connsiteY20" fmla="*/ 581407 h 1007708"/>
                <a:gd name="connsiteX21" fmla="*/ 109233 w 490531"/>
                <a:gd name="connsiteY21" fmla="*/ 571880 h 1007708"/>
                <a:gd name="connsiteX22" fmla="*/ 154477 w 490531"/>
                <a:gd name="connsiteY22" fmla="*/ 507588 h 1007708"/>
                <a:gd name="connsiteX0" fmla="*/ 153359 w 489413"/>
                <a:gd name="connsiteY0" fmla="*/ 507588 h 1007708"/>
                <a:gd name="connsiteX1" fmla="*/ 196221 w 489413"/>
                <a:gd name="connsiteY1" fmla="*/ 443293 h 1007708"/>
                <a:gd name="connsiteX2" fmla="*/ 234322 w 489413"/>
                <a:gd name="connsiteY2" fmla="*/ 371856 h 1007708"/>
                <a:gd name="connsiteX3" fmla="*/ 277183 w 489413"/>
                <a:gd name="connsiteY3" fmla="*/ 288513 h 1007708"/>
                <a:gd name="connsiteX4" fmla="*/ 310522 w 489413"/>
                <a:gd name="connsiteY4" fmla="*/ 178975 h 1007708"/>
                <a:gd name="connsiteX5" fmla="*/ 336714 w 489413"/>
                <a:gd name="connsiteY5" fmla="*/ 2763 h 1007708"/>
                <a:gd name="connsiteX6" fmla="*/ 386721 w 489413"/>
                <a:gd name="connsiteY6" fmla="*/ 83725 h 1007708"/>
                <a:gd name="connsiteX7" fmla="*/ 441491 w 489413"/>
                <a:gd name="connsiteY7" fmla="*/ 248031 h 1007708"/>
                <a:gd name="connsiteX8" fmla="*/ 474829 w 489413"/>
                <a:gd name="connsiteY8" fmla="*/ 388526 h 1007708"/>
                <a:gd name="connsiteX9" fmla="*/ 489116 w 489413"/>
                <a:gd name="connsiteY9" fmla="*/ 490920 h 1007708"/>
                <a:gd name="connsiteX10" fmla="*/ 481971 w 489413"/>
                <a:gd name="connsiteY10" fmla="*/ 607601 h 1007708"/>
                <a:gd name="connsiteX11" fmla="*/ 453397 w 489413"/>
                <a:gd name="connsiteY11" fmla="*/ 721900 h 1007708"/>
                <a:gd name="connsiteX12" fmla="*/ 401009 w 489413"/>
                <a:gd name="connsiteY12" fmla="*/ 833818 h 1007708"/>
                <a:gd name="connsiteX13" fmla="*/ 353383 w 489413"/>
                <a:gd name="connsiteY13" fmla="*/ 907640 h 1007708"/>
                <a:gd name="connsiteX14" fmla="*/ 310520 w 489413"/>
                <a:gd name="connsiteY14" fmla="*/ 971932 h 1007708"/>
                <a:gd name="connsiteX15" fmla="*/ 281947 w 489413"/>
                <a:gd name="connsiteY15" fmla="*/ 1007650 h 1007708"/>
                <a:gd name="connsiteX16" fmla="*/ 239083 w 489413"/>
                <a:gd name="connsiteY16" fmla="*/ 979075 h 1007708"/>
                <a:gd name="connsiteX17" fmla="*/ 189077 w 489413"/>
                <a:gd name="connsiteY17" fmla="*/ 931449 h 1007708"/>
                <a:gd name="connsiteX18" fmla="*/ 146216 w 489413"/>
                <a:gd name="connsiteY18" fmla="*/ 881445 h 1007708"/>
                <a:gd name="connsiteX19" fmla="*/ 22390 w 489413"/>
                <a:gd name="connsiteY19" fmla="*/ 707614 h 1007708"/>
                <a:gd name="connsiteX20" fmla="*/ 959 w 489413"/>
                <a:gd name="connsiteY20" fmla="*/ 581407 h 1007708"/>
                <a:gd name="connsiteX21" fmla="*/ 108115 w 489413"/>
                <a:gd name="connsiteY21" fmla="*/ 571880 h 1007708"/>
                <a:gd name="connsiteX22" fmla="*/ 153359 w 489413"/>
                <a:gd name="connsiteY22" fmla="*/ 507588 h 1007708"/>
                <a:gd name="connsiteX0" fmla="*/ 153322 w 489376"/>
                <a:gd name="connsiteY0" fmla="*/ 507588 h 1007708"/>
                <a:gd name="connsiteX1" fmla="*/ 196184 w 489376"/>
                <a:gd name="connsiteY1" fmla="*/ 443293 h 1007708"/>
                <a:gd name="connsiteX2" fmla="*/ 234285 w 489376"/>
                <a:gd name="connsiteY2" fmla="*/ 371856 h 1007708"/>
                <a:gd name="connsiteX3" fmla="*/ 277146 w 489376"/>
                <a:gd name="connsiteY3" fmla="*/ 288513 h 1007708"/>
                <a:gd name="connsiteX4" fmla="*/ 310485 w 489376"/>
                <a:gd name="connsiteY4" fmla="*/ 178975 h 1007708"/>
                <a:gd name="connsiteX5" fmla="*/ 336677 w 489376"/>
                <a:gd name="connsiteY5" fmla="*/ 2763 h 1007708"/>
                <a:gd name="connsiteX6" fmla="*/ 386684 w 489376"/>
                <a:gd name="connsiteY6" fmla="*/ 83725 h 1007708"/>
                <a:gd name="connsiteX7" fmla="*/ 441454 w 489376"/>
                <a:gd name="connsiteY7" fmla="*/ 248031 h 1007708"/>
                <a:gd name="connsiteX8" fmla="*/ 474792 w 489376"/>
                <a:gd name="connsiteY8" fmla="*/ 388526 h 1007708"/>
                <a:gd name="connsiteX9" fmla="*/ 489079 w 489376"/>
                <a:gd name="connsiteY9" fmla="*/ 490920 h 1007708"/>
                <a:gd name="connsiteX10" fmla="*/ 481934 w 489376"/>
                <a:gd name="connsiteY10" fmla="*/ 607601 h 1007708"/>
                <a:gd name="connsiteX11" fmla="*/ 453360 w 489376"/>
                <a:gd name="connsiteY11" fmla="*/ 721900 h 1007708"/>
                <a:gd name="connsiteX12" fmla="*/ 400972 w 489376"/>
                <a:gd name="connsiteY12" fmla="*/ 833818 h 1007708"/>
                <a:gd name="connsiteX13" fmla="*/ 353346 w 489376"/>
                <a:gd name="connsiteY13" fmla="*/ 907640 h 1007708"/>
                <a:gd name="connsiteX14" fmla="*/ 310483 w 489376"/>
                <a:gd name="connsiteY14" fmla="*/ 971932 h 1007708"/>
                <a:gd name="connsiteX15" fmla="*/ 281910 w 489376"/>
                <a:gd name="connsiteY15" fmla="*/ 1007650 h 1007708"/>
                <a:gd name="connsiteX16" fmla="*/ 239046 w 489376"/>
                <a:gd name="connsiteY16" fmla="*/ 979075 h 1007708"/>
                <a:gd name="connsiteX17" fmla="*/ 189040 w 489376"/>
                <a:gd name="connsiteY17" fmla="*/ 931449 h 1007708"/>
                <a:gd name="connsiteX18" fmla="*/ 69979 w 489376"/>
                <a:gd name="connsiteY18" fmla="*/ 857632 h 1007708"/>
                <a:gd name="connsiteX19" fmla="*/ 22353 w 489376"/>
                <a:gd name="connsiteY19" fmla="*/ 707614 h 1007708"/>
                <a:gd name="connsiteX20" fmla="*/ 922 w 489376"/>
                <a:gd name="connsiteY20" fmla="*/ 581407 h 1007708"/>
                <a:gd name="connsiteX21" fmla="*/ 108078 w 489376"/>
                <a:gd name="connsiteY21" fmla="*/ 571880 h 1007708"/>
                <a:gd name="connsiteX22" fmla="*/ 153322 w 489376"/>
                <a:gd name="connsiteY22" fmla="*/ 507588 h 1007708"/>
                <a:gd name="connsiteX0" fmla="*/ 153322 w 489376"/>
                <a:gd name="connsiteY0" fmla="*/ 507588 h 1007708"/>
                <a:gd name="connsiteX1" fmla="*/ 196184 w 489376"/>
                <a:gd name="connsiteY1" fmla="*/ 443293 h 1007708"/>
                <a:gd name="connsiteX2" fmla="*/ 234285 w 489376"/>
                <a:gd name="connsiteY2" fmla="*/ 371856 h 1007708"/>
                <a:gd name="connsiteX3" fmla="*/ 277146 w 489376"/>
                <a:gd name="connsiteY3" fmla="*/ 288513 h 1007708"/>
                <a:gd name="connsiteX4" fmla="*/ 310485 w 489376"/>
                <a:gd name="connsiteY4" fmla="*/ 178975 h 1007708"/>
                <a:gd name="connsiteX5" fmla="*/ 336677 w 489376"/>
                <a:gd name="connsiteY5" fmla="*/ 2763 h 1007708"/>
                <a:gd name="connsiteX6" fmla="*/ 386684 w 489376"/>
                <a:gd name="connsiteY6" fmla="*/ 83725 h 1007708"/>
                <a:gd name="connsiteX7" fmla="*/ 441454 w 489376"/>
                <a:gd name="connsiteY7" fmla="*/ 248031 h 1007708"/>
                <a:gd name="connsiteX8" fmla="*/ 474792 w 489376"/>
                <a:gd name="connsiteY8" fmla="*/ 388526 h 1007708"/>
                <a:gd name="connsiteX9" fmla="*/ 489079 w 489376"/>
                <a:gd name="connsiteY9" fmla="*/ 490920 h 1007708"/>
                <a:gd name="connsiteX10" fmla="*/ 481934 w 489376"/>
                <a:gd name="connsiteY10" fmla="*/ 607601 h 1007708"/>
                <a:gd name="connsiteX11" fmla="*/ 453360 w 489376"/>
                <a:gd name="connsiteY11" fmla="*/ 721900 h 1007708"/>
                <a:gd name="connsiteX12" fmla="*/ 400972 w 489376"/>
                <a:gd name="connsiteY12" fmla="*/ 833818 h 1007708"/>
                <a:gd name="connsiteX13" fmla="*/ 353346 w 489376"/>
                <a:gd name="connsiteY13" fmla="*/ 907640 h 1007708"/>
                <a:gd name="connsiteX14" fmla="*/ 310483 w 489376"/>
                <a:gd name="connsiteY14" fmla="*/ 971932 h 1007708"/>
                <a:gd name="connsiteX15" fmla="*/ 281910 w 489376"/>
                <a:gd name="connsiteY15" fmla="*/ 1007650 h 1007708"/>
                <a:gd name="connsiteX16" fmla="*/ 239046 w 489376"/>
                <a:gd name="connsiteY16" fmla="*/ 979075 h 1007708"/>
                <a:gd name="connsiteX17" fmla="*/ 189040 w 489376"/>
                <a:gd name="connsiteY17" fmla="*/ 931449 h 1007708"/>
                <a:gd name="connsiteX18" fmla="*/ 69979 w 489376"/>
                <a:gd name="connsiteY18" fmla="*/ 857632 h 1007708"/>
                <a:gd name="connsiteX19" fmla="*/ 22353 w 489376"/>
                <a:gd name="connsiteY19" fmla="*/ 707614 h 1007708"/>
                <a:gd name="connsiteX20" fmla="*/ 922 w 489376"/>
                <a:gd name="connsiteY20" fmla="*/ 581407 h 1007708"/>
                <a:gd name="connsiteX21" fmla="*/ 108078 w 489376"/>
                <a:gd name="connsiteY21" fmla="*/ 571880 h 1007708"/>
                <a:gd name="connsiteX22" fmla="*/ 153322 w 489376"/>
                <a:gd name="connsiteY22" fmla="*/ 507588 h 1007708"/>
                <a:gd name="connsiteX0" fmla="*/ 153322 w 489376"/>
                <a:gd name="connsiteY0" fmla="*/ 507588 h 1007707"/>
                <a:gd name="connsiteX1" fmla="*/ 196184 w 489376"/>
                <a:gd name="connsiteY1" fmla="*/ 443293 h 1007707"/>
                <a:gd name="connsiteX2" fmla="*/ 234285 w 489376"/>
                <a:gd name="connsiteY2" fmla="*/ 371856 h 1007707"/>
                <a:gd name="connsiteX3" fmla="*/ 277146 w 489376"/>
                <a:gd name="connsiteY3" fmla="*/ 288513 h 1007707"/>
                <a:gd name="connsiteX4" fmla="*/ 310485 w 489376"/>
                <a:gd name="connsiteY4" fmla="*/ 178975 h 1007707"/>
                <a:gd name="connsiteX5" fmla="*/ 336677 w 489376"/>
                <a:gd name="connsiteY5" fmla="*/ 2763 h 1007707"/>
                <a:gd name="connsiteX6" fmla="*/ 386684 w 489376"/>
                <a:gd name="connsiteY6" fmla="*/ 83725 h 1007707"/>
                <a:gd name="connsiteX7" fmla="*/ 441454 w 489376"/>
                <a:gd name="connsiteY7" fmla="*/ 248031 h 1007707"/>
                <a:gd name="connsiteX8" fmla="*/ 474792 w 489376"/>
                <a:gd name="connsiteY8" fmla="*/ 388526 h 1007707"/>
                <a:gd name="connsiteX9" fmla="*/ 489079 w 489376"/>
                <a:gd name="connsiteY9" fmla="*/ 490920 h 1007707"/>
                <a:gd name="connsiteX10" fmla="*/ 481934 w 489376"/>
                <a:gd name="connsiteY10" fmla="*/ 607601 h 1007707"/>
                <a:gd name="connsiteX11" fmla="*/ 453360 w 489376"/>
                <a:gd name="connsiteY11" fmla="*/ 721900 h 1007707"/>
                <a:gd name="connsiteX12" fmla="*/ 400972 w 489376"/>
                <a:gd name="connsiteY12" fmla="*/ 833818 h 1007707"/>
                <a:gd name="connsiteX13" fmla="*/ 353346 w 489376"/>
                <a:gd name="connsiteY13" fmla="*/ 907640 h 1007707"/>
                <a:gd name="connsiteX14" fmla="*/ 310483 w 489376"/>
                <a:gd name="connsiteY14" fmla="*/ 971932 h 1007707"/>
                <a:gd name="connsiteX15" fmla="*/ 281910 w 489376"/>
                <a:gd name="connsiteY15" fmla="*/ 1007650 h 1007707"/>
                <a:gd name="connsiteX16" fmla="*/ 239046 w 489376"/>
                <a:gd name="connsiteY16" fmla="*/ 979075 h 1007707"/>
                <a:gd name="connsiteX17" fmla="*/ 98553 w 489376"/>
                <a:gd name="connsiteY17" fmla="*/ 933831 h 1007707"/>
                <a:gd name="connsiteX18" fmla="*/ 69979 w 489376"/>
                <a:gd name="connsiteY18" fmla="*/ 857632 h 1007707"/>
                <a:gd name="connsiteX19" fmla="*/ 22353 w 489376"/>
                <a:gd name="connsiteY19" fmla="*/ 707614 h 1007707"/>
                <a:gd name="connsiteX20" fmla="*/ 922 w 489376"/>
                <a:gd name="connsiteY20" fmla="*/ 581407 h 1007707"/>
                <a:gd name="connsiteX21" fmla="*/ 108078 w 489376"/>
                <a:gd name="connsiteY21" fmla="*/ 571880 h 1007707"/>
                <a:gd name="connsiteX22" fmla="*/ 153322 w 489376"/>
                <a:gd name="connsiteY22" fmla="*/ 507588 h 1007707"/>
                <a:gd name="connsiteX0" fmla="*/ 153322 w 489376"/>
                <a:gd name="connsiteY0" fmla="*/ 507588 h 1007707"/>
                <a:gd name="connsiteX1" fmla="*/ 196184 w 489376"/>
                <a:gd name="connsiteY1" fmla="*/ 443293 h 1007707"/>
                <a:gd name="connsiteX2" fmla="*/ 234285 w 489376"/>
                <a:gd name="connsiteY2" fmla="*/ 371856 h 1007707"/>
                <a:gd name="connsiteX3" fmla="*/ 277146 w 489376"/>
                <a:gd name="connsiteY3" fmla="*/ 288513 h 1007707"/>
                <a:gd name="connsiteX4" fmla="*/ 310485 w 489376"/>
                <a:gd name="connsiteY4" fmla="*/ 178975 h 1007707"/>
                <a:gd name="connsiteX5" fmla="*/ 336677 w 489376"/>
                <a:gd name="connsiteY5" fmla="*/ 2763 h 1007707"/>
                <a:gd name="connsiteX6" fmla="*/ 386684 w 489376"/>
                <a:gd name="connsiteY6" fmla="*/ 83725 h 1007707"/>
                <a:gd name="connsiteX7" fmla="*/ 441454 w 489376"/>
                <a:gd name="connsiteY7" fmla="*/ 248031 h 1007707"/>
                <a:gd name="connsiteX8" fmla="*/ 474792 w 489376"/>
                <a:gd name="connsiteY8" fmla="*/ 388526 h 1007707"/>
                <a:gd name="connsiteX9" fmla="*/ 489079 w 489376"/>
                <a:gd name="connsiteY9" fmla="*/ 490920 h 1007707"/>
                <a:gd name="connsiteX10" fmla="*/ 481934 w 489376"/>
                <a:gd name="connsiteY10" fmla="*/ 607601 h 1007707"/>
                <a:gd name="connsiteX11" fmla="*/ 453360 w 489376"/>
                <a:gd name="connsiteY11" fmla="*/ 721900 h 1007707"/>
                <a:gd name="connsiteX12" fmla="*/ 400972 w 489376"/>
                <a:gd name="connsiteY12" fmla="*/ 833818 h 1007707"/>
                <a:gd name="connsiteX13" fmla="*/ 353346 w 489376"/>
                <a:gd name="connsiteY13" fmla="*/ 907640 h 1007707"/>
                <a:gd name="connsiteX14" fmla="*/ 310483 w 489376"/>
                <a:gd name="connsiteY14" fmla="*/ 971932 h 1007707"/>
                <a:gd name="connsiteX15" fmla="*/ 281910 w 489376"/>
                <a:gd name="connsiteY15" fmla="*/ 1007650 h 1007707"/>
                <a:gd name="connsiteX16" fmla="*/ 239046 w 489376"/>
                <a:gd name="connsiteY16" fmla="*/ 979075 h 1007707"/>
                <a:gd name="connsiteX17" fmla="*/ 98553 w 489376"/>
                <a:gd name="connsiteY17" fmla="*/ 933831 h 1007707"/>
                <a:gd name="connsiteX18" fmla="*/ 69979 w 489376"/>
                <a:gd name="connsiteY18" fmla="*/ 857632 h 1007707"/>
                <a:gd name="connsiteX19" fmla="*/ 22353 w 489376"/>
                <a:gd name="connsiteY19" fmla="*/ 707614 h 1007707"/>
                <a:gd name="connsiteX20" fmla="*/ 922 w 489376"/>
                <a:gd name="connsiteY20" fmla="*/ 581407 h 1007707"/>
                <a:gd name="connsiteX21" fmla="*/ 108078 w 489376"/>
                <a:gd name="connsiteY21" fmla="*/ 571880 h 1007707"/>
                <a:gd name="connsiteX22" fmla="*/ 153322 w 489376"/>
                <a:gd name="connsiteY22" fmla="*/ 507588 h 1007707"/>
                <a:gd name="connsiteX0" fmla="*/ 153322 w 489376"/>
                <a:gd name="connsiteY0" fmla="*/ 507588 h 1041011"/>
                <a:gd name="connsiteX1" fmla="*/ 196184 w 489376"/>
                <a:gd name="connsiteY1" fmla="*/ 443293 h 1041011"/>
                <a:gd name="connsiteX2" fmla="*/ 234285 w 489376"/>
                <a:gd name="connsiteY2" fmla="*/ 371856 h 1041011"/>
                <a:gd name="connsiteX3" fmla="*/ 277146 w 489376"/>
                <a:gd name="connsiteY3" fmla="*/ 288513 h 1041011"/>
                <a:gd name="connsiteX4" fmla="*/ 310485 w 489376"/>
                <a:gd name="connsiteY4" fmla="*/ 178975 h 1041011"/>
                <a:gd name="connsiteX5" fmla="*/ 336677 w 489376"/>
                <a:gd name="connsiteY5" fmla="*/ 2763 h 1041011"/>
                <a:gd name="connsiteX6" fmla="*/ 386684 w 489376"/>
                <a:gd name="connsiteY6" fmla="*/ 83725 h 1041011"/>
                <a:gd name="connsiteX7" fmla="*/ 441454 w 489376"/>
                <a:gd name="connsiteY7" fmla="*/ 248031 h 1041011"/>
                <a:gd name="connsiteX8" fmla="*/ 474792 w 489376"/>
                <a:gd name="connsiteY8" fmla="*/ 388526 h 1041011"/>
                <a:gd name="connsiteX9" fmla="*/ 489079 w 489376"/>
                <a:gd name="connsiteY9" fmla="*/ 490920 h 1041011"/>
                <a:gd name="connsiteX10" fmla="*/ 481934 w 489376"/>
                <a:gd name="connsiteY10" fmla="*/ 607601 h 1041011"/>
                <a:gd name="connsiteX11" fmla="*/ 453360 w 489376"/>
                <a:gd name="connsiteY11" fmla="*/ 721900 h 1041011"/>
                <a:gd name="connsiteX12" fmla="*/ 400972 w 489376"/>
                <a:gd name="connsiteY12" fmla="*/ 833818 h 1041011"/>
                <a:gd name="connsiteX13" fmla="*/ 353346 w 489376"/>
                <a:gd name="connsiteY13" fmla="*/ 907640 h 1041011"/>
                <a:gd name="connsiteX14" fmla="*/ 310483 w 489376"/>
                <a:gd name="connsiteY14" fmla="*/ 971932 h 1041011"/>
                <a:gd name="connsiteX15" fmla="*/ 158085 w 489376"/>
                <a:gd name="connsiteY15" fmla="*/ 1040988 h 1041011"/>
                <a:gd name="connsiteX16" fmla="*/ 239046 w 489376"/>
                <a:gd name="connsiteY16" fmla="*/ 979075 h 1041011"/>
                <a:gd name="connsiteX17" fmla="*/ 98553 w 489376"/>
                <a:gd name="connsiteY17" fmla="*/ 933831 h 1041011"/>
                <a:gd name="connsiteX18" fmla="*/ 69979 w 489376"/>
                <a:gd name="connsiteY18" fmla="*/ 857632 h 1041011"/>
                <a:gd name="connsiteX19" fmla="*/ 22353 w 489376"/>
                <a:gd name="connsiteY19" fmla="*/ 707614 h 1041011"/>
                <a:gd name="connsiteX20" fmla="*/ 922 w 489376"/>
                <a:gd name="connsiteY20" fmla="*/ 581407 h 1041011"/>
                <a:gd name="connsiteX21" fmla="*/ 108078 w 489376"/>
                <a:gd name="connsiteY21" fmla="*/ 571880 h 1041011"/>
                <a:gd name="connsiteX22" fmla="*/ 153322 w 489376"/>
                <a:gd name="connsiteY22" fmla="*/ 507588 h 1041011"/>
                <a:gd name="connsiteX0" fmla="*/ 153322 w 489376"/>
                <a:gd name="connsiteY0" fmla="*/ 507588 h 1041134"/>
                <a:gd name="connsiteX1" fmla="*/ 196184 w 489376"/>
                <a:gd name="connsiteY1" fmla="*/ 443293 h 1041134"/>
                <a:gd name="connsiteX2" fmla="*/ 234285 w 489376"/>
                <a:gd name="connsiteY2" fmla="*/ 371856 h 1041134"/>
                <a:gd name="connsiteX3" fmla="*/ 277146 w 489376"/>
                <a:gd name="connsiteY3" fmla="*/ 288513 h 1041134"/>
                <a:gd name="connsiteX4" fmla="*/ 310485 w 489376"/>
                <a:gd name="connsiteY4" fmla="*/ 178975 h 1041134"/>
                <a:gd name="connsiteX5" fmla="*/ 336677 w 489376"/>
                <a:gd name="connsiteY5" fmla="*/ 2763 h 1041134"/>
                <a:gd name="connsiteX6" fmla="*/ 386684 w 489376"/>
                <a:gd name="connsiteY6" fmla="*/ 83725 h 1041134"/>
                <a:gd name="connsiteX7" fmla="*/ 441454 w 489376"/>
                <a:gd name="connsiteY7" fmla="*/ 248031 h 1041134"/>
                <a:gd name="connsiteX8" fmla="*/ 474792 w 489376"/>
                <a:gd name="connsiteY8" fmla="*/ 388526 h 1041134"/>
                <a:gd name="connsiteX9" fmla="*/ 489079 w 489376"/>
                <a:gd name="connsiteY9" fmla="*/ 490920 h 1041134"/>
                <a:gd name="connsiteX10" fmla="*/ 481934 w 489376"/>
                <a:gd name="connsiteY10" fmla="*/ 607601 h 1041134"/>
                <a:gd name="connsiteX11" fmla="*/ 453360 w 489376"/>
                <a:gd name="connsiteY11" fmla="*/ 721900 h 1041134"/>
                <a:gd name="connsiteX12" fmla="*/ 400972 w 489376"/>
                <a:gd name="connsiteY12" fmla="*/ 833818 h 1041134"/>
                <a:gd name="connsiteX13" fmla="*/ 353346 w 489376"/>
                <a:gd name="connsiteY13" fmla="*/ 907640 h 1041134"/>
                <a:gd name="connsiteX14" fmla="*/ 310483 w 489376"/>
                <a:gd name="connsiteY14" fmla="*/ 971932 h 1041134"/>
                <a:gd name="connsiteX15" fmla="*/ 158085 w 489376"/>
                <a:gd name="connsiteY15" fmla="*/ 1040988 h 1041134"/>
                <a:gd name="connsiteX16" fmla="*/ 122365 w 489376"/>
                <a:gd name="connsiteY16" fmla="*/ 988600 h 1041134"/>
                <a:gd name="connsiteX17" fmla="*/ 98553 w 489376"/>
                <a:gd name="connsiteY17" fmla="*/ 933831 h 1041134"/>
                <a:gd name="connsiteX18" fmla="*/ 69979 w 489376"/>
                <a:gd name="connsiteY18" fmla="*/ 857632 h 1041134"/>
                <a:gd name="connsiteX19" fmla="*/ 22353 w 489376"/>
                <a:gd name="connsiteY19" fmla="*/ 707614 h 1041134"/>
                <a:gd name="connsiteX20" fmla="*/ 922 w 489376"/>
                <a:gd name="connsiteY20" fmla="*/ 581407 h 1041134"/>
                <a:gd name="connsiteX21" fmla="*/ 108078 w 489376"/>
                <a:gd name="connsiteY21" fmla="*/ 571880 h 1041134"/>
                <a:gd name="connsiteX22" fmla="*/ 153322 w 489376"/>
                <a:gd name="connsiteY22" fmla="*/ 507588 h 1041134"/>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400972 w 489376"/>
                <a:gd name="connsiteY12" fmla="*/ 833818 h 1041511"/>
                <a:gd name="connsiteX13" fmla="*/ 353346 w 489376"/>
                <a:gd name="connsiteY13" fmla="*/ 907640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400972 w 489376"/>
                <a:gd name="connsiteY12" fmla="*/ 833818 h 1041511"/>
                <a:gd name="connsiteX13" fmla="*/ 279527 w 489376"/>
                <a:gd name="connsiteY13" fmla="*/ 860015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348584 w 489376"/>
                <a:gd name="connsiteY12" fmla="*/ 769524 h 1041511"/>
                <a:gd name="connsiteX13" fmla="*/ 279527 w 489376"/>
                <a:gd name="connsiteY13" fmla="*/ 860015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91319"/>
                <a:gd name="connsiteY0" fmla="*/ 507588 h 1041511"/>
                <a:gd name="connsiteX1" fmla="*/ 196184 w 491319"/>
                <a:gd name="connsiteY1" fmla="*/ 443293 h 1041511"/>
                <a:gd name="connsiteX2" fmla="*/ 234285 w 491319"/>
                <a:gd name="connsiteY2" fmla="*/ 371856 h 1041511"/>
                <a:gd name="connsiteX3" fmla="*/ 277146 w 491319"/>
                <a:gd name="connsiteY3" fmla="*/ 288513 h 1041511"/>
                <a:gd name="connsiteX4" fmla="*/ 310485 w 491319"/>
                <a:gd name="connsiteY4" fmla="*/ 178975 h 1041511"/>
                <a:gd name="connsiteX5" fmla="*/ 336677 w 491319"/>
                <a:gd name="connsiteY5" fmla="*/ 2763 h 1041511"/>
                <a:gd name="connsiteX6" fmla="*/ 386684 w 491319"/>
                <a:gd name="connsiteY6" fmla="*/ 83725 h 1041511"/>
                <a:gd name="connsiteX7" fmla="*/ 441454 w 491319"/>
                <a:gd name="connsiteY7" fmla="*/ 248031 h 1041511"/>
                <a:gd name="connsiteX8" fmla="*/ 474792 w 491319"/>
                <a:gd name="connsiteY8" fmla="*/ 388526 h 1041511"/>
                <a:gd name="connsiteX9" fmla="*/ 489079 w 491319"/>
                <a:gd name="connsiteY9" fmla="*/ 490920 h 1041511"/>
                <a:gd name="connsiteX10" fmla="*/ 481934 w 491319"/>
                <a:gd name="connsiteY10" fmla="*/ 607601 h 1041511"/>
                <a:gd name="connsiteX11" fmla="*/ 403354 w 491319"/>
                <a:gd name="connsiteY11" fmla="*/ 688563 h 1041511"/>
                <a:gd name="connsiteX12" fmla="*/ 348584 w 491319"/>
                <a:gd name="connsiteY12" fmla="*/ 769524 h 1041511"/>
                <a:gd name="connsiteX13" fmla="*/ 279527 w 491319"/>
                <a:gd name="connsiteY13" fmla="*/ 860015 h 1041511"/>
                <a:gd name="connsiteX14" fmla="*/ 219996 w 491319"/>
                <a:gd name="connsiteY14" fmla="*/ 955264 h 1041511"/>
                <a:gd name="connsiteX15" fmla="*/ 158085 w 491319"/>
                <a:gd name="connsiteY15" fmla="*/ 1040988 h 1041511"/>
                <a:gd name="connsiteX16" fmla="*/ 122365 w 491319"/>
                <a:gd name="connsiteY16" fmla="*/ 988600 h 1041511"/>
                <a:gd name="connsiteX17" fmla="*/ 98553 w 491319"/>
                <a:gd name="connsiteY17" fmla="*/ 933831 h 1041511"/>
                <a:gd name="connsiteX18" fmla="*/ 69979 w 491319"/>
                <a:gd name="connsiteY18" fmla="*/ 857632 h 1041511"/>
                <a:gd name="connsiteX19" fmla="*/ 22353 w 491319"/>
                <a:gd name="connsiteY19" fmla="*/ 707614 h 1041511"/>
                <a:gd name="connsiteX20" fmla="*/ 922 w 491319"/>
                <a:gd name="connsiteY20" fmla="*/ 581407 h 1041511"/>
                <a:gd name="connsiteX21" fmla="*/ 108078 w 491319"/>
                <a:gd name="connsiteY21" fmla="*/ 571880 h 1041511"/>
                <a:gd name="connsiteX22" fmla="*/ 153322 w 491319"/>
                <a:gd name="connsiteY22" fmla="*/ 507588 h 1041511"/>
                <a:gd name="connsiteX0" fmla="*/ 153322 w 490089"/>
                <a:gd name="connsiteY0" fmla="*/ 507588 h 1041511"/>
                <a:gd name="connsiteX1" fmla="*/ 196184 w 490089"/>
                <a:gd name="connsiteY1" fmla="*/ 443293 h 1041511"/>
                <a:gd name="connsiteX2" fmla="*/ 234285 w 490089"/>
                <a:gd name="connsiteY2" fmla="*/ 371856 h 1041511"/>
                <a:gd name="connsiteX3" fmla="*/ 277146 w 490089"/>
                <a:gd name="connsiteY3" fmla="*/ 288513 h 1041511"/>
                <a:gd name="connsiteX4" fmla="*/ 310485 w 490089"/>
                <a:gd name="connsiteY4" fmla="*/ 178975 h 1041511"/>
                <a:gd name="connsiteX5" fmla="*/ 336677 w 490089"/>
                <a:gd name="connsiteY5" fmla="*/ 2763 h 1041511"/>
                <a:gd name="connsiteX6" fmla="*/ 386684 w 490089"/>
                <a:gd name="connsiteY6" fmla="*/ 83725 h 1041511"/>
                <a:gd name="connsiteX7" fmla="*/ 441454 w 490089"/>
                <a:gd name="connsiteY7" fmla="*/ 248031 h 1041511"/>
                <a:gd name="connsiteX8" fmla="*/ 474792 w 490089"/>
                <a:gd name="connsiteY8" fmla="*/ 388526 h 1041511"/>
                <a:gd name="connsiteX9" fmla="*/ 489079 w 490089"/>
                <a:gd name="connsiteY9" fmla="*/ 490920 h 1041511"/>
                <a:gd name="connsiteX10" fmla="*/ 448596 w 490089"/>
                <a:gd name="connsiteY10" fmla="*/ 571882 h 1041511"/>
                <a:gd name="connsiteX11" fmla="*/ 403354 w 490089"/>
                <a:gd name="connsiteY11" fmla="*/ 688563 h 1041511"/>
                <a:gd name="connsiteX12" fmla="*/ 348584 w 490089"/>
                <a:gd name="connsiteY12" fmla="*/ 769524 h 1041511"/>
                <a:gd name="connsiteX13" fmla="*/ 279527 w 490089"/>
                <a:gd name="connsiteY13" fmla="*/ 860015 h 1041511"/>
                <a:gd name="connsiteX14" fmla="*/ 219996 w 490089"/>
                <a:gd name="connsiteY14" fmla="*/ 955264 h 1041511"/>
                <a:gd name="connsiteX15" fmla="*/ 158085 w 490089"/>
                <a:gd name="connsiteY15" fmla="*/ 1040988 h 1041511"/>
                <a:gd name="connsiteX16" fmla="*/ 122365 w 490089"/>
                <a:gd name="connsiteY16" fmla="*/ 988600 h 1041511"/>
                <a:gd name="connsiteX17" fmla="*/ 98553 w 490089"/>
                <a:gd name="connsiteY17" fmla="*/ 933831 h 1041511"/>
                <a:gd name="connsiteX18" fmla="*/ 69979 w 490089"/>
                <a:gd name="connsiteY18" fmla="*/ 857632 h 1041511"/>
                <a:gd name="connsiteX19" fmla="*/ 22353 w 490089"/>
                <a:gd name="connsiteY19" fmla="*/ 707614 h 1041511"/>
                <a:gd name="connsiteX20" fmla="*/ 922 w 490089"/>
                <a:gd name="connsiteY20" fmla="*/ 581407 h 1041511"/>
                <a:gd name="connsiteX21" fmla="*/ 108078 w 490089"/>
                <a:gd name="connsiteY21" fmla="*/ 571880 h 1041511"/>
                <a:gd name="connsiteX22" fmla="*/ 153322 w 490089"/>
                <a:gd name="connsiteY22" fmla="*/ 507588 h 1041511"/>
                <a:gd name="connsiteX0" fmla="*/ 153322 w 490089"/>
                <a:gd name="connsiteY0" fmla="*/ 507588 h 1034449"/>
                <a:gd name="connsiteX1" fmla="*/ 196184 w 490089"/>
                <a:gd name="connsiteY1" fmla="*/ 443293 h 1034449"/>
                <a:gd name="connsiteX2" fmla="*/ 234285 w 490089"/>
                <a:gd name="connsiteY2" fmla="*/ 371856 h 1034449"/>
                <a:gd name="connsiteX3" fmla="*/ 277146 w 490089"/>
                <a:gd name="connsiteY3" fmla="*/ 288513 h 1034449"/>
                <a:gd name="connsiteX4" fmla="*/ 310485 w 490089"/>
                <a:gd name="connsiteY4" fmla="*/ 178975 h 1034449"/>
                <a:gd name="connsiteX5" fmla="*/ 336677 w 490089"/>
                <a:gd name="connsiteY5" fmla="*/ 2763 h 1034449"/>
                <a:gd name="connsiteX6" fmla="*/ 386684 w 490089"/>
                <a:gd name="connsiteY6" fmla="*/ 83725 h 1034449"/>
                <a:gd name="connsiteX7" fmla="*/ 441454 w 490089"/>
                <a:gd name="connsiteY7" fmla="*/ 248031 h 1034449"/>
                <a:gd name="connsiteX8" fmla="*/ 474792 w 490089"/>
                <a:gd name="connsiteY8" fmla="*/ 388526 h 1034449"/>
                <a:gd name="connsiteX9" fmla="*/ 489079 w 490089"/>
                <a:gd name="connsiteY9" fmla="*/ 490920 h 1034449"/>
                <a:gd name="connsiteX10" fmla="*/ 448596 w 490089"/>
                <a:gd name="connsiteY10" fmla="*/ 571882 h 1034449"/>
                <a:gd name="connsiteX11" fmla="*/ 403354 w 490089"/>
                <a:gd name="connsiteY11" fmla="*/ 688563 h 1034449"/>
                <a:gd name="connsiteX12" fmla="*/ 348584 w 490089"/>
                <a:gd name="connsiteY12" fmla="*/ 769524 h 1034449"/>
                <a:gd name="connsiteX13" fmla="*/ 279527 w 490089"/>
                <a:gd name="connsiteY13" fmla="*/ 860015 h 1034449"/>
                <a:gd name="connsiteX14" fmla="*/ 219996 w 490089"/>
                <a:gd name="connsiteY14" fmla="*/ 955264 h 1034449"/>
                <a:gd name="connsiteX15" fmla="*/ 148560 w 490089"/>
                <a:gd name="connsiteY15" fmla="*/ 1033845 h 1034449"/>
                <a:gd name="connsiteX16" fmla="*/ 122365 w 490089"/>
                <a:gd name="connsiteY16" fmla="*/ 988600 h 1034449"/>
                <a:gd name="connsiteX17" fmla="*/ 98553 w 490089"/>
                <a:gd name="connsiteY17" fmla="*/ 933831 h 1034449"/>
                <a:gd name="connsiteX18" fmla="*/ 69979 w 490089"/>
                <a:gd name="connsiteY18" fmla="*/ 857632 h 1034449"/>
                <a:gd name="connsiteX19" fmla="*/ 22353 w 490089"/>
                <a:gd name="connsiteY19" fmla="*/ 707614 h 1034449"/>
                <a:gd name="connsiteX20" fmla="*/ 922 w 490089"/>
                <a:gd name="connsiteY20" fmla="*/ 581407 h 1034449"/>
                <a:gd name="connsiteX21" fmla="*/ 108078 w 490089"/>
                <a:gd name="connsiteY21" fmla="*/ 571880 h 1034449"/>
                <a:gd name="connsiteX22" fmla="*/ 153322 w 490089"/>
                <a:gd name="connsiteY22" fmla="*/ 507588 h 1034449"/>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48584 w 490089"/>
                <a:gd name="connsiteY12" fmla="*/ 769524 h 1034607"/>
                <a:gd name="connsiteX13" fmla="*/ 279527 w 490089"/>
                <a:gd name="connsiteY13" fmla="*/ 860015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48584 w 490089"/>
                <a:gd name="connsiteY12" fmla="*/ 769524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39059 w 490089"/>
                <a:gd name="connsiteY12" fmla="*/ 759999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393829 w 490089"/>
                <a:gd name="connsiteY11" fmla="*/ 676656 h 1034607"/>
                <a:gd name="connsiteX12" fmla="*/ 339059 w 490089"/>
                <a:gd name="connsiteY12" fmla="*/ 759999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87866"/>
                <a:gd name="connsiteY0" fmla="*/ 507588 h 1034607"/>
                <a:gd name="connsiteX1" fmla="*/ 196184 w 487866"/>
                <a:gd name="connsiteY1" fmla="*/ 443293 h 1034607"/>
                <a:gd name="connsiteX2" fmla="*/ 234285 w 487866"/>
                <a:gd name="connsiteY2" fmla="*/ 371856 h 1034607"/>
                <a:gd name="connsiteX3" fmla="*/ 277146 w 487866"/>
                <a:gd name="connsiteY3" fmla="*/ 288513 h 1034607"/>
                <a:gd name="connsiteX4" fmla="*/ 310485 w 487866"/>
                <a:gd name="connsiteY4" fmla="*/ 178975 h 1034607"/>
                <a:gd name="connsiteX5" fmla="*/ 336677 w 487866"/>
                <a:gd name="connsiteY5" fmla="*/ 2763 h 1034607"/>
                <a:gd name="connsiteX6" fmla="*/ 386684 w 487866"/>
                <a:gd name="connsiteY6" fmla="*/ 83725 h 1034607"/>
                <a:gd name="connsiteX7" fmla="*/ 441454 w 487866"/>
                <a:gd name="connsiteY7" fmla="*/ 248031 h 1034607"/>
                <a:gd name="connsiteX8" fmla="*/ 474792 w 487866"/>
                <a:gd name="connsiteY8" fmla="*/ 388526 h 1034607"/>
                <a:gd name="connsiteX9" fmla="*/ 486698 w 487866"/>
                <a:gd name="connsiteY9" fmla="*/ 467108 h 1034607"/>
                <a:gd name="connsiteX10" fmla="*/ 448596 w 487866"/>
                <a:gd name="connsiteY10" fmla="*/ 571882 h 1034607"/>
                <a:gd name="connsiteX11" fmla="*/ 393829 w 487866"/>
                <a:gd name="connsiteY11" fmla="*/ 676656 h 1034607"/>
                <a:gd name="connsiteX12" fmla="*/ 339059 w 487866"/>
                <a:gd name="connsiteY12" fmla="*/ 759999 h 1034607"/>
                <a:gd name="connsiteX13" fmla="*/ 277146 w 487866"/>
                <a:gd name="connsiteY13" fmla="*/ 855253 h 1034607"/>
                <a:gd name="connsiteX14" fmla="*/ 215234 w 487866"/>
                <a:gd name="connsiteY14" fmla="*/ 950502 h 1034607"/>
                <a:gd name="connsiteX15" fmla="*/ 148560 w 487866"/>
                <a:gd name="connsiteY15" fmla="*/ 1033845 h 1034607"/>
                <a:gd name="connsiteX16" fmla="*/ 122365 w 487866"/>
                <a:gd name="connsiteY16" fmla="*/ 988600 h 1034607"/>
                <a:gd name="connsiteX17" fmla="*/ 98553 w 487866"/>
                <a:gd name="connsiteY17" fmla="*/ 933831 h 1034607"/>
                <a:gd name="connsiteX18" fmla="*/ 69979 w 487866"/>
                <a:gd name="connsiteY18" fmla="*/ 857632 h 1034607"/>
                <a:gd name="connsiteX19" fmla="*/ 22353 w 487866"/>
                <a:gd name="connsiteY19" fmla="*/ 707614 h 1034607"/>
                <a:gd name="connsiteX20" fmla="*/ 922 w 487866"/>
                <a:gd name="connsiteY20" fmla="*/ 581407 h 1034607"/>
                <a:gd name="connsiteX21" fmla="*/ 108078 w 487866"/>
                <a:gd name="connsiteY21" fmla="*/ 571880 h 1034607"/>
                <a:gd name="connsiteX22" fmla="*/ 153322 w 487866"/>
                <a:gd name="connsiteY22" fmla="*/ 507588 h 1034607"/>
                <a:gd name="connsiteX0" fmla="*/ 153322 w 488858"/>
                <a:gd name="connsiteY0" fmla="*/ 507588 h 1034607"/>
                <a:gd name="connsiteX1" fmla="*/ 196184 w 488858"/>
                <a:gd name="connsiteY1" fmla="*/ 443293 h 1034607"/>
                <a:gd name="connsiteX2" fmla="*/ 234285 w 488858"/>
                <a:gd name="connsiteY2" fmla="*/ 371856 h 1034607"/>
                <a:gd name="connsiteX3" fmla="*/ 277146 w 488858"/>
                <a:gd name="connsiteY3" fmla="*/ 288513 h 1034607"/>
                <a:gd name="connsiteX4" fmla="*/ 310485 w 488858"/>
                <a:gd name="connsiteY4" fmla="*/ 178975 h 1034607"/>
                <a:gd name="connsiteX5" fmla="*/ 336677 w 488858"/>
                <a:gd name="connsiteY5" fmla="*/ 2763 h 1034607"/>
                <a:gd name="connsiteX6" fmla="*/ 386684 w 488858"/>
                <a:gd name="connsiteY6" fmla="*/ 83725 h 1034607"/>
                <a:gd name="connsiteX7" fmla="*/ 441454 w 488858"/>
                <a:gd name="connsiteY7" fmla="*/ 248031 h 1034607"/>
                <a:gd name="connsiteX8" fmla="*/ 479555 w 488858"/>
                <a:gd name="connsiteY8" fmla="*/ 388526 h 1034607"/>
                <a:gd name="connsiteX9" fmla="*/ 486698 w 488858"/>
                <a:gd name="connsiteY9" fmla="*/ 467108 h 1034607"/>
                <a:gd name="connsiteX10" fmla="*/ 448596 w 488858"/>
                <a:gd name="connsiteY10" fmla="*/ 571882 h 1034607"/>
                <a:gd name="connsiteX11" fmla="*/ 393829 w 488858"/>
                <a:gd name="connsiteY11" fmla="*/ 676656 h 1034607"/>
                <a:gd name="connsiteX12" fmla="*/ 339059 w 488858"/>
                <a:gd name="connsiteY12" fmla="*/ 759999 h 1034607"/>
                <a:gd name="connsiteX13" fmla="*/ 277146 w 488858"/>
                <a:gd name="connsiteY13" fmla="*/ 855253 h 1034607"/>
                <a:gd name="connsiteX14" fmla="*/ 215234 w 488858"/>
                <a:gd name="connsiteY14" fmla="*/ 950502 h 1034607"/>
                <a:gd name="connsiteX15" fmla="*/ 148560 w 488858"/>
                <a:gd name="connsiteY15" fmla="*/ 1033845 h 1034607"/>
                <a:gd name="connsiteX16" fmla="*/ 122365 w 488858"/>
                <a:gd name="connsiteY16" fmla="*/ 988600 h 1034607"/>
                <a:gd name="connsiteX17" fmla="*/ 98553 w 488858"/>
                <a:gd name="connsiteY17" fmla="*/ 933831 h 1034607"/>
                <a:gd name="connsiteX18" fmla="*/ 69979 w 488858"/>
                <a:gd name="connsiteY18" fmla="*/ 857632 h 1034607"/>
                <a:gd name="connsiteX19" fmla="*/ 22353 w 488858"/>
                <a:gd name="connsiteY19" fmla="*/ 707614 h 1034607"/>
                <a:gd name="connsiteX20" fmla="*/ 922 w 488858"/>
                <a:gd name="connsiteY20" fmla="*/ 581407 h 1034607"/>
                <a:gd name="connsiteX21" fmla="*/ 108078 w 488858"/>
                <a:gd name="connsiteY21" fmla="*/ 571880 h 1034607"/>
                <a:gd name="connsiteX22" fmla="*/ 153322 w 488858"/>
                <a:gd name="connsiteY22" fmla="*/ 507588 h 1034607"/>
                <a:gd name="connsiteX0" fmla="*/ 153322 w 489381"/>
                <a:gd name="connsiteY0" fmla="*/ 507588 h 1034607"/>
                <a:gd name="connsiteX1" fmla="*/ 196184 w 489381"/>
                <a:gd name="connsiteY1" fmla="*/ 443293 h 1034607"/>
                <a:gd name="connsiteX2" fmla="*/ 234285 w 489381"/>
                <a:gd name="connsiteY2" fmla="*/ 371856 h 1034607"/>
                <a:gd name="connsiteX3" fmla="*/ 277146 w 489381"/>
                <a:gd name="connsiteY3" fmla="*/ 288513 h 1034607"/>
                <a:gd name="connsiteX4" fmla="*/ 310485 w 489381"/>
                <a:gd name="connsiteY4" fmla="*/ 178975 h 1034607"/>
                <a:gd name="connsiteX5" fmla="*/ 336677 w 489381"/>
                <a:gd name="connsiteY5" fmla="*/ 2763 h 1034607"/>
                <a:gd name="connsiteX6" fmla="*/ 386684 w 489381"/>
                <a:gd name="connsiteY6" fmla="*/ 83725 h 1034607"/>
                <a:gd name="connsiteX7" fmla="*/ 441454 w 489381"/>
                <a:gd name="connsiteY7" fmla="*/ 248031 h 1034607"/>
                <a:gd name="connsiteX8" fmla="*/ 479555 w 489381"/>
                <a:gd name="connsiteY8" fmla="*/ 388526 h 1034607"/>
                <a:gd name="connsiteX9" fmla="*/ 486698 w 489381"/>
                <a:gd name="connsiteY9" fmla="*/ 467108 h 1034607"/>
                <a:gd name="connsiteX10" fmla="*/ 441452 w 489381"/>
                <a:gd name="connsiteY10" fmla="*/ 567120 h 1034607"/>
                <a:gd name="connsiteX11" fmla="*/ 393829 w 489381"/>
                <a:gd name="connsiteY11" fmla="*/ 676656 h 1034607"/>
                <a:gd name="connsiteX12" fmla="*/ 339059 w 489381"/>
                <a:gd name="connsiteY12" fmla="*/ 759999 h 1034607"/>
                <a:gd name="connsiteX13" fmla="*/ 277146 w 489381"/>
                <a:gd name="connsiteY13" fmla="*/ 855253 h 1034607"/>
                <a:gd name="connsiteX14" fmla="*/ 215234 w 489381"/>
                <a:gd name="connsiteY14" fmla="*/ 950502 h 1034607"/>
                <a:gd name="connsiteX15" fmla="*/ 148560 w 489381"/>
                <a:gd name="connsiteY15" fmla="*/ 1033845 h 1034607"/>
                <a:gd name="connsiteX16" fmla="*/ 122365 w 489381"/>
                <a:gd name="connsiteY16" fmla="*/ 988600 h 1034607"/>
                <a:gd name="connsiteX17" fmla="*/ 98553 w 489381"/>
                <a:gd name="connsiteY17" fmla="*/ 933831 h 1034607"/>
                <a:gd name="connsiteX18" fmla="*/ 69979 w 489381"/>
                <a:gd name="connsiteY18" fmla="*/ 857632 h 1034607"/>
                <a:gd name="connsiteX19" fmla="*/ 22353 w 489381"/>
                <a:gd name="connsiteY19" fmla="*/ 707614 h 1034607"/>
                <a:gd name="connsiteX20" fmla="*/ 922 w 489381"/>
                <a:gd name="connsiteY20" fmla="*/ 581407 h 1034607"/>
                <a:gd name="connsiteX21" fmla="*/ 108078 w 489381"/>
                <a:gd name="connsiteY21" fmla="*/ 571880 h 1034607"/>
                <a:gd name="connsiteX22" fmla="*/ 153322 w 489381"/>
                <a:gd name="connsiteY22" fmla="*/ 507588 h 1034607"/>
                <a:gd name="connsiteX0" fmla="*/ 153322 w 489381"/>
                <a:gd name="connsiteY0" fmla="*/ 507588 h 1034607"/>
                <a:gd name="connsiteX1" fmla="*/ 196184 w 489381"/>
                <a:gd name="connsiteY1" fmla="*/ 443293 h 1034607"/>
                <a:gd name="connsiteX2" fmla="*/ 234285 w 489381"/>
                <a:gd name="connsiteY2" fmla="*/ 371856 h 1034607"/>
                <a:gd name="connsiteX3" fmla="*/ 277146 w 489381"/>
                <a:gd name="connsiteY3" fmla="*/ 288513 h 1034607"/>
                <a:gd name="connsiteX4" fmla="*/ 310485 w 489381"/>
                <a:gd name="connsiteY4" fmla="*/ 178975 h 1034607"/>
                <a:gd name="connsiteX5" fmla="*/ 336677 w 489381"/>
                <a:gd name="connsiteY5" fmla="*/ 2763 h 1034607"/>
                <a:gd name="connsiteX6" fmla="*/ 386684 w 489381"/>
                <a:gd name="connsiteY6" fmla="*/ 83725 h 1034607"/>
                <a:gd name="connsiteX7" fmla="*/ 441454 w 489381"/>
                <a:gd name="connsiteY7" fmla="*/ 248031 h 1034607"/>
                <a:gd name="connsiteX8" fmla="*/ 479555 w 489381"/>
                <a:gd name="connsiteY8" fmla="*/ 388526 h 1034607"/>
                <a:gd name="connsiteX9" fmla="*/ 486698 w 489381"/>
                <a:gd name="connsiteY9" fmla="*/ 467108 h 1034607"/>
                <a:gd name="connsiteX10" fmla="*/ 441452 w 489381"/>
                <a:gd name="connsiteY10" fmla="*/ 567120 h 1034607"/>
                <a:gd name="connsiteX11" fmla="*/ 384304 w 489381"/>
                <a:gd name="connsiteY11" fmla="*/ 676656 h 1034607"/>
                <a:gd name="connsiteX12" fmla="*/ 339059 w 489381"/>
                <a:gd name="connsiteY12" fmla="*/ 759999 h 1034607"/>
                <a:gd name="connsiteX13" fmla="*/ 277146 w 489381"/>
                <a:gd name="connsiteY13" fmla="*/ 855253 h 1034607"/>
                <a:gd name="connsiteX14" fmla="*/ 215234 w 489381"/>
                <a:gd name="connsiteY14" fmla="*/ 950502 h 1034607"/>
                <a:gd name="connsiteX15" fmla="*/ 148560 w 489381"/>
                <a:gd name="connsiteY15" fmla="*/ 1033845 h 1034607"/>
                <a:gd name="connsiteX16" fmla="*/ 122365 w 489381"/>
                <a:gd name="connsiteY16" fmla="*/ 988600 h 1034607"/>
                <a:gd name="connsiteX17" fmla="*/ 98553 w 489381"/>
                <a:gd name="connsiteY17" fmla="*/ 933831 h 1034607"/>
                <a:gd name="connsiteX18" fmla="*/ 69979 w 489381"/>
                <a:gd name="connsiteY18" fmla="*/ 857632 h 1034607"/>
                <a:gd name="connsiteX19" fmla="*/ 22353 w 489381"/>
                <a:gd name="connsiteY19" fmla="*/ 707614 h 1034607"/>
                <a:gd name="connsiteX20" fmla="*/ 922 w 489381"/>
                <a:gd name="connsiteY20" fmla="*/ 581407 h 1034607"/>
                <a:gd name="connsiteX21" fmla="*/ 108078 w 489381"/>
                <a:gd name="connsiteY21" fmla="*/ 571880 h 1034607"/>
                <a:gd name="connsiteX22" fmla="*/ 153322 w 489381"/>
                <a:gd name="connsiteY22" fmla="*/ 507588 h 1034607"/>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108078 w 489381"/>
                <a:gd name="connsiteY21" fmla="*/ 571880 h 1034488"/>
                <a:gd name="connsiteX22" fmla="*/ 153322 w 489381"/>
                <a:gd name="connsiteY22" fmla="*/ 507588 h 1034488"/>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153322 w 489381"/>
                <a:gd name="connsiteY22" fmla="*/ 507588 h 1034488"/>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153322 w 489381"/>
                <a:gd name="connsiteY22" fmla="*/ 507588 h 1034488"/>
                <a:gd name="connsiteX0" fmla="*/ 93791 w 489381"/>
                <a:gd name="connsiteY0" fmla="*/ 45043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184278 w 489381"/>
                <a:gd name="connsiteY2" fmla="*/ 298037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184278 w 489381"/>
                <a:gd name="connsiteY2" fmla="*/ 298037 h 1034488"/>
                <a:gd name="connsiteX3" fmla="*/ 227140 w 489381"/>
                <a:gd name="connsiteY3" fmla="*/ 233744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48864 h 1032914"/>
                <a:gd name="connsiteX1" fmla="*/ 139034 w 489381"/>
                <a:gd name="connsiteY1" fmla="*/ 375044 h 1032914"/>
                <a:gd name="connsiteX2" fmla="*/ 184278 w 489381"/>
                <a:gd name="connsiteY2" fmla="*/ 296463 h 1032914"/>
                <a:gd name="connsiteX3" fmla="*/ 227140 w 489381"/>
                <a:gd name="connsiteY3" fmla="*/ 232170 h 1032914"/>
                <a:gd name="connsiteX4" fmla="*/ 274766 w 489381"/>
                <a:gd name="connsiteY4" fmla="*/ 139301 h 1032914"/>
                <a:gd name="connsiteX5" fmla="*/ 336677 w 489381"/>
                <a:gd name="connsiteY5" fmla="*/ 1189 h 1032914"/>
                <a:gd name="connsiteX6" fmla="*/ 386684 w 489381"/>
                <a:gd name="connsiteY6" fmla="*/ 82151 h 1032914"/>
                <a:gd name="connsiteX7" fmla="*/ 441454 w 489381"/>
                <a:gd name="connsiteY7" fmla="*/ 246457 h 1032914"/>
                <a:gd name="connsiteX8" fmla="*/ 479555 w 489381"/>
                <a:gd name="connsiteY8" fmla="*/ 386952 h 1032914"/>
                <a:gd name="connsiteX9" fmla="*/ 486698 w 489381"/>
                <a:gd name="connsiteY9" fmla="*/ 465534 h 1032914"/>
                <a:gd name="connsiteX10" fmla="*/ 441452 w 489381"/>
                <a:gd name="connsiteY10" fmla="*/ 565546 h 1032914"/>
                <a:gd name="connsiteX11" fmla="*/ 384304 w 489381"/>
                <a:gd name="connsiteY11" fmla="*/ 675082 h 1032914"/>
                <a:gd name="connsiteX12" fmla="*/ 339059 w 489381"/>
                <a:gd name="connsiteY12" fmla="*/ 758425 h 1032914"/>
                <a:gd name="connsiteX13" fmla="*/ 277146 w 489381"/>
                <a:gd name="connsiteY13" fmla="*/ 853679 h 1032914"/>
                <a:gd name="connsiteX14" fmla="*/ 215234 w 489381"/>
                <a:gd name="connsiteY14" fmla="*/ 948928 h 1032914"/>
                <a:gd name="connsiteX15" fmla="*/ 148560 w 489381"/>
                <a:gd name="connsiteY15" fmla="*/ 1032271 h 1032914"/>
                <a:gd name="connsiteX16" fmla="*/ 117603 w 489381"/>
                <a:gd name="connsiteY16" fmla="*/ 984645 h 1032914"/>
                <a:gd name="connsiteX17" fmla="*/ 98553 w 489381"/>
                <a:gd name="connsiteY17" fmla="*/ 932257 h 1032914"/>
                <a:gd name="connsiteX18" fmla="*/ 69979 w 489381"/>
                <a:gd name="connsiteY18" fmla="*/ 856058 h 1032914"/>
                <a:gd name="connsiteX19" fmla="*/ 22353 w 489381"/>
                <a:gd name="connsiteY19" fmla="*/ 706040 h 1032914"/>
                <a:gd name="connsiteX20" fmla="*/ 922 w 489381"/>
                <a:gd name="connsiteY20" fmla="*/ 579833 h 1032914"/>
                <a:gd name="connsiteX21" fmla="*/ 46165 w 489381"/>
                <a:gd name="connsiteY21" fmla="*/ 513156 h 1032914"/>
                <a:gd name="connsiteX22" fmla="*/ 93791 w 489381"/>
                <a:gd name="connsiteY22" fmla="*/ 448864 h 1032914"/>
                <a:gd name="connsiteX0" fmla="*/ 93791 w 489381"/>
                <a:gd name="connsiteY0" fmla="*/ 447925 h 1031975"/>
                <a:gd name="connsiteX1" fmla="*/ 139034 w 489381"/>
                <a:gd name="connsiteY1" fmla="*/ 374105 h 1031975"/>
                <a:gd name="connsiteX2" fmla="*/ 184278 w 489381"/>
                <a:gd name="connsiteY2" fmla="*/ 295524 h 1031975"/>
                <a:gd name="connsiteX3" fmla="*/ 227140 w 489381"/>
                <a:gd name="connsiteY3" fmla="*/ 231231 h 1031975"/>
                <a:gd name="connsiteX4" fmla="*/ 289053 w 489381"/>
                <a:gd name="connsiteY4" fmla="*/ 105025 h 1031975"/>
                <a:gd name="connsiteX5" fmla="*/ 336677 w 489381"/>
                <a:gd name="connsiteY5" fmla="*/ 250 h 1031975"/>
                <a:gd name="connsiteX6" fmla="*/ 386684 w 489381"/>
                <a:gd name="connsiteY6" fmla="*/ 81212 h 1031975"/>
                <a:gd name="connsiteX7" fmla="*/ 441454 w 489381"/>
                <a:gd name="connsiteY7" fmla="*/ 245518 h 1031975"/>
                <a:gd name="connsiteX8" fmla="*/ 479555 w 489381"/>
                <a:gd name="connsiteY8" fmla="*/ 386013 h 1031975"/>
                <a:gd name="connsiteX9" fmla="*/ 486698 w 489381"/>
                <a:gd name="connsiteY9" fmla="*/ 464595 h 1031975"/>
                <a:gd name="connsiteX10" fmla="*/ 441452 w 489381"/>
                <a:gd name="connsiteY10" fmla="*/ 564607 h 1031975"/>
                <a:gd name="connsiteX11" fmla="*/ 384304 w 489381"/>
                <a:gd name="connsiteY11" fmla="*/ 674143 h 1031975"/>
                <a:gd name="connsiteX12" fmla="*/ 339059 w 489381"/>
                <a:gd name="connsiteY12" fmla="*/ 757486 h 1031975"/>
                <a:gd name="connsiteX13" fmla="*/ 277146 w 489381"/>
                <a:gd name="connsiteY13" fmla="*/ 852740 h 1031975"/>
                <a:gd name="connsiteX14" fmla="*/ 215234 w 489381"/>
                <a:gd name="connsiteY14" fmla="*/ 947989 h 1031975"/>
                <a:gd name="connsiteX15" fmla="*/ 148560 w 489381"/>
                <a:gd name="connsiteY15" fmla="*/ 1031332 h 1031975"/>
                <a:gd name="connsiteX16" fmla="*/ 117603 w 489381"/>
                <a:gd name="connsiteY16" fmla="*/ 983706 h 1031975"/>
                <a:gd name="connsiteX17" fmla="*/ 98553 w 489381"/>
                <a:gd name="connsiteY17" fmla="*/ 931318 h 1031975"/>
                <a:gd name="connsiteX18" fmla="*/ 69979 w 489381"/>
                <a:gd name="connsiteY18" fmla="*/ 855119 h 1031975"/>
                <a:gd name="connsiteX19" fmla="*/ 22353 w 489381"/>
                <a:gd name="connsiteY19" fmla="*/ 705101 h 1031975"/>
                <a:gd name="connsiteX20" fmla="*/ 922 w 489381"/>
                <a:gd name="connsiteY20" fmla="*/ 578894 h 1031975"/>
                <a:gd name="connsiteX21" fmla="*/ 46165 w 489381"/>
                <a:gd name="connsiteY21" fmla="*/ 512217 h 1031975"/>
                <a:gd name="connsiteX22" fmla="*/ 93791 w 489381"/>
                <a:gd name="connsiteY22" fmla="*/ 447925 h 1031975"/>
                <a:gd name="connsiteX0" fmla="*/ 93791 w 489381"/>
                <a:gd name="connsiteY0" fmla="*/ 447925 h 1031975"/>
                <a:gd name="connsiteX1" fmla="*/ 139034 w 489381"/>
                <a:gd name="connsiteY1" fmla="*/ 374105 h 1031975"/>
                <a:gd name="connsiteX2" fmla="*/ 184278 w 489381"/>
                <a:gd name="connsiteY2" fmla="*/ 295524 h 1031975"/>
                <a:gd name="connsiteX3" fmla="*/ 234284 w 489381"/>
                <a:gd name="connsiteY3" fmla="*/ 212181 h 1031975"/>
                <a:gd name="connsiteX4" fmla="*/ 289053 w 489381"/>
                <a:gd name="connsiteY4" fmla="*/ 105025 h 1031975"/>
                <a:gd name="connsiteX5" fmla="*/ 336677 w 489381"/>
                <a:gd name="connsiteY5" fmla="*/ 250 h 1031975"/>
                <a:gd name="connsiteX6" fmla="*/ 386684 w 489381"/>
                <a:gd name="connsiteY6" fmla="*/ 81212 h 1031975"/>
                <a:gd name="connsiteX7" fmla="*/ 441454 w 489381"/>
                <a:gd name="connsiteY7" fmla="*/ 245518 h 1031975"/>
                <a:gd name="connsiteX8" fmla="*/ 479555 w 489381"/>
                <a:gd name="connsiteY8" fmla="*/ 386013 h 1031975"/>
                <a:gd name="connsiteX9" fmla="*/ 486698 w 489381"/>
                <a:gd name="connsiteY9" fmla="*/ 464595 h 1031975"/>
                <a:gd name="connsiteX10" fmla="*/ 441452 w 489381"/>
                <a:gd name="connsiteY10" fmla="*/ 564607 h 1031975"/>
                <a:gd name="connsiteX11" fmla="*/ 384304 w 489381"/>
                <a:gd name="connsiteY11" fmla="*/ 674143 h 1031975"/>
                <a:gd name="connsiteX12" fmla="*/ 339059 w 489381"/>
                <a:gd name="connsiteY12" fmla="*/ 757486 h 1031975"/>
                <a:gd name="connsiteX13" fmla="*/ 277146 w 489381"/>
                <a:gd name="connsiteY13" fmla="*/ 852740 h 1031975"/>
                <a:gd name="connsiteX14" fmla="*/ 215234 w 489381"/>
                <a:gd name="connsiteY14" fmla="*/ 947989 h 1031975"/>
                <a:gd name="connsiteX15" fmla="*/ 148560 w 489381"/>
                <a:gd name="connsiteY15" fmla="*/ 1031332 h 1031975"/>
                <a:gd name="connsiteX16" fmla="*/ 117603 w 489381"/>
                <a:gd name="connsiteY16" fmla="*/ 983706 h 1031975"/>
                <a:gd name="connsiteX17" fmla="*/ 98553 w 489381"/>
                <a:gd name="connsiteY17" fmla="*/ 931318 h 1031975"/>
                <a:gd name="connsiteX18" fmla="*/ 69979 w 489381"/>
                <a:gd name="connsiteY18" fmla="*/ 855119 h 1031975"/>
                <a:gd name="connsiteX19" fmla="*/ 22353 w 489381"/>
                <a:gd name="connsiteY19" fmla="*/ 705101 h 1031975"/>
                <a:gd name="connsiteX20" fmla="*/ 922 w 489381"/>
                <a:gd name="connsiteY20" fmla="*/ 578894 h 1031975"/>
                <a:gd name="connsiteX21" fmla="*/ 46165 w 489381"/>
                <a:gd name="connsiteY21" fmla="*/ 512217 h 1031975"/>
                <a:gd name="connsiteX22" fmla="*/ 93791 w 489381"/>
                <a:gd name="connsiteY22" fmla="*/ 447925 h 103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9381" h="1031975">
                  <a:moveTo>
                    <a:pt x="93791" y="447925"/>
                  </a:moveTo>
                  <a:cubicBezTo>
                    <a:pt x="109269" y="424906"/>
                    <a:pt x="123953" y="399505"/>
                    <a:pt x="139034" y="374105"/>
                  </a:cubicBezTo>
                  <a:cubicBezTo>
                    <a:pt x="154115" y="348705"/>
                    <a:pt x="168403" y="322511"/>
                    <a:pt x="184278" y="295524"/>
                  </a:cubicBezTo>
                  <a:cubicBezTo>
                    <a:pt x="200153" y="268537"/>
                    <a:pt x="216822" y="243931"/>
                    <a:pt x="234284" y="212181"/>
                  </a:cubicBezTo>
                  <a:cubicBezTo>
                    <a:pt x="251747" y="180431"/>
                    <a:pt x="271988" y="140347"/>
                    <a:pt x="289053" y="105025"/>
                  </a:cubicBezTo>
                  <a:cubicBezTo>
                    <a:pt x="306118" y="69703"/>
                    <a:pt x="320405" y="4219"/>
                    <a:pt x="336677" y="250"/>
                  </a:cubicBezTo>
                  <a:cubicBezTo>
                    <a:pt x="352949" y="-3719"/>
                    <a:pt x="369221" y="40334"/>
                    <a:pt x="386684" y="81212"/>
                  </a:cubicBezTo>
                  <a:cubicBezTo>
                    <a:pt x="404147" y="122090"/>
                    <a:pt x="425976" y="194718"/>
                    <a:pt x="441454" y="245518"/>
                  </a:cubicBezTo>
                  <a:cubicBezTo>
                    <a:pt x="456932" y="296318"/>
                    <a:pt x="472014" y="349500"/>
                    <a:pt x="479555" y="386013"/>
                  </a:cubicBezTo>
                  <a:cubicBezTo>
                    <a:pt x="487096" y="422526"/>
                    <a:pt x="493049" y="434829"/>
                    <a:pt x="486698" y="464595"/>
                  </a:cubicBezTo>
                  <a:cubicBezTo>
                    <a:pt x="480348" y="494361"/>
                    <a:pt x="458518" y="529682"/>
                    <a:pt x="441452" y="564607"/>
                  </a:cubicBezTo>
                  <a:cubicBezTo>
                    <a:pt x="424386" y="599532"/>
                    <a:pt x="401370" y="641996"/>
                    <a:pt x="384304" y="674143"/>
                  </a:cubicBezTo>
                  <a:cubicBezTo>
                    <a:pt x="367238" y="706290"/>
                    <a:pt x="356919" y="727720"/>
                    <a:pt x="339059" y="757486"/>
                  </a:cubicBezTo>
                  <a:cubicBezTo>
                    <a:pt x="321199" y="787252"/>
                    <a:pt x="297784" y="820989"/>
                    <a:pt x="277146" y="852740"/>
                  </a:cubicBezTo>
                  <a:cubicBezTo>
                    <a:pt x="256509" y="884491"/>
                    <a:pt x="236665" y="918224"/>
                    <a:pt x="215234" y="947989"/>
                  </a:cubicBezTo>
                  <a:cubicBezTo>
                    <a:pt x="193803" y="977754"/>
                    <a:pt x="164832" y="1025379"/>
                    <a:pt x="148560" y="1031332"/>
                  </a:cubicBezTo>
                  <a:cubicBezTo>
                    <a:pt x="132288" y="1037285"/>
                    <a:pt x="125937" y="1000375"/>
                    <a:pt x="117603" y="983706"/>
                  </a:cubicBezTo>
                  <a:cubicBezTo>
                    <a:pt x="109269" y="967037"/>
                    <a:pt x="106490" y="952749"/>
                    <a:pt x="98553" y="931318"/>
                  </a:cubicBezTo>
                  <a:cubicBezTo>
                    <a:pt x="90616" y="909887"/>
                    <a:pt x="82679" y="892822"/>
                    <a:pt x="69979" y="855119"/>
                  </a:cubicBezTo>
                  <a:cubicBezTo>
                    <a:pt x="57279" y="817416"/>
                    <a:pt x="33863" y="751139"/>
                    <a:pt x="22353" y="705101"/>
                  </a:cubicBezTo>
                  <a:cubicBezTo>
                    <a:pt x="10844" y="659064"/>
                    <a:pt x="-3840" y="601516"/>
                    <a:pt x="922" y="578894"/>
                  </a:cubicBezTo>
                  <a:cubicBezTo>
                    <a:pt x="5684" y="556272"/>
                    <a:pt x="30687" y="534045"/>
                    <a:pt x="46165" y="512217"/>
                  </a:cubicBezTo>
                  <a:cubicBezTo>
                    <a:pt x="61643" y="490389"/>
                    <a:pt x="78313" y="470944"/>
                    <a:pt x="93791" y="447925"/>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任意多边形 29"/>
            <p:cNvSpPr/>
            <p:nvPr/>
          </p:nvSpPr>
          <p:spPr>
            <a:xfrm flipH="1" flipV="1">
              <a:off x="5759583" y="759091"/>
              <a:ext cx="365923" cy="346105"/>
            </a:xfrm>
            <a:custGeom>
              <a:avLst/>
              <a:gdLst>
                <a:gd name="connsiteX0" fmla="*/ 3311 w 365923"/>
                <a:gd name="connsiteY0" fmla="*/ 345576 h 346105"/>
                <a:gd name="connsiteX1" fmla="*/ 0 w 365923"/>
                <a:gd name="connsiteY1" fmla="*/ 344292 h 346105"/>
                <a:gd name="connsiteX2" fmla="*/ 12626 w 365923"/>
                <a:gd name="connsiteY2" fmla="*/ 333637 h 346105"/>
                <a:gd name="connsiteX3" fmla="*/ 26913 w 365923"/>
                <a:gd name="connsiteY3" fmla="*/ 309974 h 346105"/>
                <a:gd name="connsiteX4" fmla="*/ 69776 w 365923"/>
                <a:gd name="connsiteY4" fmla="*/ 245682 h 346105"/>
                <a:gd name="connsiteX5" fmla="*/ 117402 w 365923"/>
                <a:gd name="connsiteY5" fmla="*/ 171860 h 346105"/>
                <a:gd name="connsiteX6" fmla="*/ 169790 w 365923"/>
                <a:gd name="connsiteY6" fmla="*/ 59942 h 346105"/>
                <a:gd name="connsiteX7" fmla="*/ 184775 w 365923"/>
                <a:gd name="connsiteY7" fmla="*/ 0 h 346105"/>
                <a:gd name="connsiteX8" fmla="*/ 231911 w 365923"/>
                <a:gd name="connsiteY8" fmla="*/ 9820 h 346105"/>
                <a:gd name="connsiteX9" fmla="*/ 298586 w 365923"/>
                <a:gd name="connsiteY9" fmla="*/ 45539 h 346105"/>
                <a:gd name="connsiteX10" fmla="*/ 346211 w 365923"/>
                <a:gd name="connsiteY10" fmla="*/ 105070 h 346105"/>
                <a:gd name="connsiteX11" fmla="*/ 365261 w 365923"/>
                <a:gd name="connsiteY11" fmla="*/ 157457 h 346105"/>
                <a:gd name="connsiteX12" fmla="*/ 324780 w 365923"/>
                <a:gd name="connsiteY12" fmla="*/ 186032 h 346105"/>
                <a:gd name="connsiteX13" fmla="*/ 236674 w 365923"/>
                <a:gd name="connsiteY13" fmla="*/ 228895 h 346105"/>
                <a:gd name="connsiteX14" fmla="*/ 112849 w 365923"/>
                <a:gd name="connsiteY14" fmla="*/ 295570 h 346105"/>
                <a:gd name="connsiteX15" fmla="*/ 39030 w 365923"/>
                <a:gd name="connsiteY15" fmla="*/ 333670 h 346105"/>
                <a:gd name="connsiteX16" fmla="*/ 3311 w 365923"/>
                <a:gd name="connsiteY16" fmla="*/ 345576 h 346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65923" h="346105">
                  <a:moveTo>
                    <a:pt x="3311" y="345576"/>
                  </a:moveTo>
                  <a:lnTo>
                    <a:pt x="0" y="344292"/>
                  </a:lnTo>
                  <a:lnTo>
                    <a:pt x="12626" y="333637"/>
                  </a:lnTo>
                  <a:cubicBezTo>
                    <a:pt x="16793" y="326940"/>
                    <a:pt x="20960" y="318308"/>
                    <a:pt x="26913" y="309974"/>
                  </a:cubicBezTo>
                  <a:cubicBezTo>
                    <a:pt x="38819" y="293306"/>
                    <a:pt x="54695" y="268701"/>
                    <a:pt x="69776" y="245682"/>
                  </a:cubicBezTo>
                  <a:cubicBezTo>
                    <a:pt x="84857" y="222663"/>
                    <a:pt x="100733" y="202817"/>
                    <a:pt x="117402" y="171860"/>
                  </a:cubicBezTo>
                  <a:cubicBezTo>
                    <a:pt x="134071" y="140903"/>
                    <a:pt x="156296" y="97645"/>
                    <a:pt x="169790" y="59942"/>
                  </a:cubicBezTo>
                  <a:lnTo>
                    <a:pt x="184775" y="0"/>
                  </a:lnTo>
                  <a:lnTo>
                    <a:pt x="231911" y="9820"/>
                  </a:lnTo>
                  <a:cubicBezTo>
                    <a:pt x="252549" y="17757"/>
                    <a:pt x="279536" y="29664"/>
                    <a:pt x="298586" y="45539"/>
                  </a:cubicBezTo>
                  <a:cubicBezTo>
                    <a:pt x="317636" y="61414"/>
                    <a:pt x="335099" y="86417"/>
                    <a:pt x="346211" y="105070"/>
                  </a:cubicBezTo>
                  <a:cubicBezTo>
                    <a:pt x="357323" y="123723"/>
                    <a:pt x="368833" y="143963"/>
                    <a:pt x="365261" y="157457"/>
                  </a:cubicBezTo>
                  <a:cubicBezTo>
                    <a:pt x="361689" y="170951"/>
                    <a:pt x="340258" y="177301"/>
                    <a:pt x="324780" y="186032"/>
                  </a:cubicBezTo>
                  <a:cubicBezTo>
                    <a:pt x="309302" y="194763"/>
                    <a:pt x="271996" y="210639"/>
                    <a:pt x="236674" y="228895"/>
                  </a:cubicBezTo>
                  <a:cubicBezTo>
                    <a:pt x="201352" y="247151"/>
                    <a:pt x="145790" y="278108"/>
                    <a:pt x="112849" y="295570"/>
                  </a:cubicBezTo>
                  <a:cubicBezTo>
                    <a:pt x="79908" y="313032"/>
                    <a:pt x="57286" y="325336"/>
                    <a:pt x="39030" y="333670"/>
                  </a:cubicBezTo>
                  <a:cubicBezTo>
                    <a:pt x="20774" y="342004"/>
                    <a:pt x="12836" y="347957"/>
                    <a:pt x="3311" y="345576"/>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任意多边形 30"/>
            <p:cNvSpPr/>
            <p:nvPr/>
          </p:nvSpPr>
          <p:spPr>
            <a:xfrm flipH="1" flipV="1">
              <a:off x="6300641" y="2295905"/>
              <a:ext cx="495358" cy="981518"/>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86855"/>
                <a:gd name="connsiteY0" fmla="*/ 481218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6087 w 486855"/>
                <a:gd name="connsiteY22" fmla="*/ 481218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8468 w 486855"/>
                <a:gd name="connsiteY22" fmla="*/ 447880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60368 w 486855"/>
                <a:gd name="connsiteY21" fmla="*/ 500266 h 1034568"/>
                <a:gd name="connsiteX22" fmla="*/ 98468 w 486855"/>
                <a:gd name="connsiteY22" fmla="*/ 447880 h 1034568"/>
                <a:gd name="connsiteX0" fmla="*/ 96177 w 484564"/>
                <a:gd name="connsiteY0" fmla="*/ 447880 h 1034568"/>
                <a:gd name="connsiteX1" fmla="*/ 160470 w 484564"/>
                <a:gd name="connsiteY1" fmla="*/ 366917 h 1034568"/>
                <a:gd name="connsiteX2" fmla="*/ 205715 w 484564"/>
                <a:gd name="connsiteY2" fmla="*/ 274048 h 1034568"/>
                <a:gd name="connsiteX3" fmla="*/ 231908 w 484564"/>
                <a:gd name="connsiteY3" fmla="*/ 169274 h 1034568"/>
                <a:gd name="connsiteX4" fmla="*/ 234290 w 484564"/>
                <a:gd name="connsiteY4" fmla="*/ 78786 h 1034568"/>
                <a:gd name="connsiteX5" fmla="*/ 224764 w 484564"/>
                <a:gd name="connsiteY5" fmla="*/ 205 h 1034568"/>
                <a:gd name="connsiteX6" fmla="*/ 293821 w 484564"/>
                <a:gd name="connsiteY6" fmla="*/ 102598 h 1034568"/>
                <a:gd name="connsiteX7" fmla="*/ 348590 w 484564"/>
                <a:gd name="connsiteY7" fmla="*/ 190705 h 1034568"/>
                <a:gd name="connsiteX8" fmla="*/ 396215 w 484564"/>
                <a:gd name="connsiteY8" fmla="*/ 276430 h 1034568"/>
                <a:gd name="connsiteX9" fmla="*/ 436696 w 484564"/>
                <a:gd name="connsiteY9" fmla="*/ 350249 h 1034568"/>
                <a:gd name="connsiteX10" fmla="*/ 484320 w 484564"/>
                <a:gd name="connsiteY10" fmla="*/ 476455 h 1034568"/>
                <a:gd name="connsiteX11" fmla="*/ 415265 w 484564"/>
                <a:gd name="connsiteY11" fmla="*/ 619330 h 1034568"/>
                <a:gd name="connsiteX12" fmla="*/ 348589 w 484564"/>
                <a:gd name="connsiteY12" fmla="*/ 750298 h 1034568"/>
                <a:gd name="connsiteX13" fmla="*/ 270008 w 484564"/>
                <a:gd name="connsiteY13" fmla="*/ 881268 h 1034568"/>
                <a:gd name="connsiteX14" fmla="*/ 200952 w 484564"/>
                <a:gd name="connsiteY14" fmla="*/ 971755 h 1034568"/>
                <a:gd name="connsiteX15" fmla="*/ 148565 w 484564"/>
                <a:gd name="connsiteY15" fmla="*/ 1033667 h 1034568"/>
                <a:gd name="connsiteX16" fmla="*/ 119989 w 484564"/>
                <a:gd name="connsiteY16" fmla="*/ 1005092 h 1034568"/>
                <a:gd name="connsiteX17" fmla="*/ 100940 w 484564"/>
                <a:gd name="connsiteY17" fmla="*/ 957467 h 1034568"/>
                <a:gd name="connsiteX18" fmla="*/ 55696 w 484564"/>
                <a:gd name="connsiteY18" fmla="*/ 833642 h 1034568"/>
                <a:gd name="connsiteX19" fmla="*/ 19977 w 484564"/>
                <a:gd name="connsiteY19" fmla="*/ 702674 h 1034568"/>
                <a:gd name="connsiteX20" fmla="*/ 927 w 484564"/>
                <a:gd name="connsiteY20" fmla="*/ 524080 h 1034568"/>
                <a:gd name="connsiteX21" fmla="*/ 58077 w 484564"/>
                <a:gd name="connsiteY21" fmla="*/ 500266 h 1034568"/>
                <a:gd name="connsiteX22" fmla="*/ 96177 w 484564"/>
                <a:gd name="connsiteY22" fmla="*/ 447880 h 1034568"/>
                <a:gd name="connsiteX0" fmla="*/ 96177 w 484564"/>
                <a:gd name="connsiteY0" fmla="*/ 447880 h 1009065"/>
                <a:gd name="connsiteX1" fmla="*/ 160470 w 484564"/>
                <a:gd name="connsiteY1" fmla="*/ 366917 h 1009065"/>
                <a:gd name="connsiteX2" fmla="*/ 205715 w 484564"/>
                <a:gd name="connsiteY2" fmla="*/ 274048 h 1009065"/>
                <a:gd name="connsiteX3" fmla="*/ 231908 w 484564"/>
                <a:gd name="connsiteY3" fmla="*/ 169274 h 1009065"/>
                <a:gd name="connsiteX4" fmla="*/ 234290 w 484564"/>
                <a:gd name="connsiteY4" fmla="*/ 78786 h 1009065"/>
                <a:gd name="connsiteX5" fmla="*/ 224764 w 484564"/>
                <a:gd name="connsiteY5" fmla="*/ 205 h 1009065"/>
                <a:gd name="connsiteX6" fmla="*/ 293821 w 484564"/>
                <a:gd name="connsiteY6" fmla="*/ 102598 h 1009065"/>
                <a:gd name="connsiteX7" fmla="*/ 348590 w 484564"/>
                <a:gd name="connsiteY7" fmla="*/ 190705 h 1009065"/>
                <a:gd name="connsiteX8" fmla="*/ 396215 w 484564"/>
                <a:gd name="connsiteY8" fmla="*/ 276430 h 1009065"/>
                <a:gd name="connsiteX9" fmla="*/ 436696 w 484564"/>
                <a:gd name="connsiteY9" fmla="*/ 350249 h 1009065"/>
                <a:gd name="connsiteX10" fmla="*/ 484320 w 484564"/>
                <a:gd name="connsiteY10" fmla="*/ 476455 h 1009065"/>
                <a:gd name="connsiteX11" fmla="*/ 415265 w 484564"/>
                <a:gd name="connsiteY11" fmla="*/ 619330 h 1009065"/>
                <a:gd name="connsiteX12" fmla="*/ 348589 w 484564"/>
                <a:gd name="connsiteY12" fmla="*/ 750298 h 1009065"/>
                <a:gd name="connsiteX13" fmla="*/ 270008 w 484564"/>
                <a:gd name="connsiteY13" fmla="*/ 881268 h 1009065"/>
                <a:gd name="connsiteX14" fmla="*/ 200952 w 484564"/>
                <a:gd name="connsiteY14" fmla="*/ 971755 h 1009065"/>
                <a:gd name="connsiteX15" fmla="*/ 186665 w 484564"/>
                <a:gd name="connsiteY15" fmla="*/ 862217 h 1009065"/>
                <a:gd name="connsiteX16" fmla="*/ 119989 w 484564"/>
                <a:gd name="connsiteY16" fmla="*/ 1005092 h 1009065"/>
                <a:gd name="connsiteX17" fmla="*/ 100940 w 484564"/>
                <a:gd name="connsiteY17" fmla="*/ 957467 h 1009065"/>
                <a:gd name="connsiteX18" fmla="*/ 55696 w 484564"/>
                <a:gd name="connsiteY18" fmla="*/ 833642 h 1009065"/>
                <a:gd name="connsiteX19" fmla="*/ 19977 w 484564"/>
                <a:gd name="connsiteY19" fmla="*/ 702674 h 1009065"/>
                <a:gd name="connsiteX20" fmla="*/ 927 w 484564"/>
                <a:gd name="connsiteY20" fmla="*/ 524080 h 1009065"/>
                <a:gd name="connsiteX21" fmla="*/ 58077 w 484564"/>
                <a:gd name="connsiteY21" fmla="*/ 500266 h 1009065"/>
                <a:gd name="connsiteX22" fmla="*/ 96177 w 484564"/>
                <a:gd name="connsiteY22" fmla="*/ 447880 h 1009065"/>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00940 w 484564"/>
                <a:gd name="connsiteY17" fmla="*/ 957467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34277 w 484564"/>
                <a:gd name="connsiteY17" fmla="*/ 788398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870 w 485257"/>
                <a:gd name="connsiteY0" fmla="*/ 447880 h 971882"/>
                <a:gd name="connsiteX1" fmla="*/ 161163 w 485257"/>
                <a:gd name="connsiteY1" fmla="*/ 366917 h 971882"/>
                <a:gd name="connsiteX2" fmla="*/ 206408 w 485257"/>
                <a:gd name="connsiteY2" fmla="*/ 274048 h 971882"/>
                <a:gd name="connsiteX3" fmla="*/ 232601 w 485257"/>
                <a:gd name="connsiteY3" fmla="*/ 169274 h 971882"/>
                <a:gd name="connsiteX4" fmla="*/ 234983 w 485257"/>
                <a:gd name="connsiteY4" fmla="*/ 78786 h 971882"/>
                <a:gd name="connsiteX5" fmla="*/ 225457 w 485257"/>
                <a:gd name="connsiteY5" fmla="*/ 205 h 971882"/>
                <a:gd name="connsiteX6" fmla="*/ 294514 w 485257"/>
                <a:gd name="connsiteY6" fmla="*/ 102598 h 971882"/>
                <a:gd name="connsiteX7" fmla="*/ 349283 w 485257"/>
                <a:gd name="connsiteY7" fmla="*/ 190705 h 971882"/>
                <a:gd name="connsiteX8" fmla="*/ 396908 w 485257"/>
                <a:gd name="connsiteY8" fmla="*/ 276430 h 971882"/>
                <a:gd name="connsiteX9" fmla="*/ 437389 w 485257"/>
                <a:gd name="connsiteY9" fmla="*/ 350249 h 971882"/>
                <a:gd name="connsiteX10" fmla="*/ 485013 w 485257"/>
                <a:gd name="connsiteY10" fmla="*/ 476455 h 971882"/>
                <a:gd name="connsiteX11" fmla="*/ 415958 w 485257"/>
                <a:gd name="connsiteY11" fmla="*/ 619330 h 971882"/>
                <a:gd name="connsiteX12" fmla="*/ 349282 w 485257"/>
                <a:gd name="connsiteY12" fmla="*/ 750298 h 971882"/>
                <a:gd name="connsiteX13" fmla="*/ 270701 w 485257"/>
                <a:gd name="connsiteY13" fmla="*/ 881268 h 971882"/>
                <a:gd name="connsiteX14" fmla="*/ 201645 w 485257"/>
                <a:gd name="connsiteY14" fmla="*/ 971755 h 971882"/>
                <a:gd name="connsiteX15" fmla="*/ 187358 w 485257"/>
                <a:gd name="connsiteY15" fmla="*/ 862217 h 971882"/>
                <a:gd name="connsiteX16" fmla="*/ 158782 w 485257"/>
                <a:gd name="connsiteY16" fmla="*/ 824117 h 971882"/>
                <a:gd name="connsiteX17" fmla="*/ 134970 w 485257"/>
                <a:gd name="connsiteY17" fmla="*/ 788398 h 971882"/>
                <a:gd name="connsiteX18" fmla="*/ 111158 w 485257"/>
                <a:gd name="connsiteY18" fmla="*/ 757442 h 971882"/>
                <a:gd name="connsiteX19" fmla="*/ 20670 w 485257"/>
                <a:gd name="connsiteY19" fmla="*/ 702674 h 971882"/>
                <a:gd name="connsiteX20" fmla="*/ 1620 w 485257"/>
                <a:gd name="connsiteY20" fmla="*/ 524080 h 971882"/>
                <a:gd name="connsiteX21" fmla="*/ 58770 w 485257"/>
                <a:gd name="connsiteY21" fmla="*/ 500266 h 971882"/>
                <a:gd name="connsiteX22" fmla="*/ 96870 w 485257"/>
                <a:gd name="connsiteY22" fmla="*/ 447880 h 971882"/>
                <a:gd name="connsiteX0" fmla="*/ 95630 w 484017"/>
                <a:gd name="connsiteY0" fmla="*/ 447880 h 971882"/>
                <a:gd name="connsiteX1" fmla="*/ 159923 w 484017"/>
                <a:gd name="connsiteY1" fmla="*/ 366917 h 971882"/>
                <a:gd name="connsiteX2" fmla="*/ 205168 w 484017"/>
                <a:gd name="connsiteY2" fmla="*/ 274048 h 971882"/>
                <a:gd name="connsiteX3" fmla="*/ 231361 w 484017"/>
                <a:gd name="connsiteY3" fmla="*/ 169274 h 971882"/>
                <a:gd name="connsiteX4" fmla="*/ 233743 w 484017"/>
                <a:gd name="connsiteY4" fmla="*/ 78786 h 971882"/>
                <a:gd name="connsiteX5" fmla="*/ 224217 w 484017"/>
                <a:gd name="connsiteY5" fmla="*/ 205 h 971882"/>
                <a:gd name="connsiteX6" fmla="*/ 293274 w 484017"/>
                <a:gd name="connsiteY6" fmla="*/ 102598 h 971882"/>
                <a:gd name="connsiteX7" fmla="*/ 348043 w 484017"/>
                <a:gd name="connsiteY7" fmla="*/ 190705 h 971882"/>
                <a:gd name="connsiteX8" fmla="*/ 395668 w 484017"/>
                <a:gd name="connsiteY8" fmla="*/ 276430 h 971882"/>
                <a:gd name="connsiteX9" fmla="*/ 436149 w 484017"/>
                <a:gd name="connsiteY9" fmla="*/ 350249 h 971882"/>
                <a:gd name="connsiteX10" fmla="*/ 483773 w 484017"/>
                <a:gd name="connsiteY10" fmla="*/ 476455 h 971882"/>
                <a:gd name="connsiteX11" fmla="*/ 414718 w 484017"/>
                <a:gd name="connsiteY11" fmla="*/ 619330 h 971882"/>
                <a:gd name="connsiteX12" fmla="*/ 348042 w 484017"/>
                <a:gd name="connsiteY12" fmla="*/ 750298 h 971882"/>
                <a:gd name="connsiteX13" fmla="*/ 269461 w 484017"/>
                <a:gd name="connsiteY13" fmla="*/ 881268 h 971882"/>
                <a:gd name="connsiteX14" fmla="*/ 200405 w 484017"/>
                <a:gd name="connsiteY14" fmla="*/ 971755 h 971882"/>
                <a:gd name="connsiteX15" fmla="*/ 186118 w 484017"/>
                <a:gd name="connsiteY15" fmla="*/ 862217 h 971882"/>
                <a:gd name="connsiteX16" fmla="*/ 157542 w 484017"/>
                <a:gd name="connsiteY16" fmla="*/ 824117 h 971882"/>
                <a:gd name="connsiteX17" fmla="*/ 133730 w 484017"/>
                <a:gd name="connsiteY17" fmla="*/ 788398 h 971882"/>
                <a:gd name="connsiteX18" fmla="*/ 109918 w 484017"/>
                <a:gd name="connsiteY18" fmla="*/ 757442 h 971882"/>
                <a:gd name="connsiteX19" fmla="*/ 55149 w 484017"/>
                <a:gd name="connsiteY19" fmla="*/ 647905 h 971882"/>
                <a:gd name="connsiteX20" fmla="*/ 380 w 484017"/>
                <a:gd name="connsiteY20" fmla="*/ 524080 h 971882"/>
                <a:gd name="connsiteX21" fmla="*/ 57530 w 484017"/>
                <a:gd name="connsiteY21" fmla="*/ 500266 h 971882"/>
                <a:gd name="connsiteX22" fmla="*/ 95630 w 484017"/>
                <a:gd name="connsiteY22" fmla="*/ 447880 h 971882"/>
                <a:gd name="connsiteX0" fmla="*/ 95630 w 484017"/>
                <a:gd name="connsiteY0" fmla="*/ 447880 h 884213"/>
                <a:gd name="connsiteX1" fmla="*/ 159923 w 484017"/>
                <a:gd name="connsiteY1" fmla="*/ 366917 h 884213"/>
                <a:gd name="connsiteX2" fmla="*/ 205168 w 484017"/>
                <a:gd name="connsiteY2" fmla="*/ 274048 h 884213"/>
                <a:gd name="connsiteX3" fmla="*/ 231361 w 484017"/>
                <a:gd name="connsiteY3" fmla="*/ 169274 h 884213"/>
                <a:gd name="connsiteX4" fmla="*/ 233743 w 484017"/>
                <a:gd name="connsiteY4" fmla="*/ 78786 h 884213"/>
                <a:gd name="connsiteX5" fmla="*/ 224217 w 484017"/>
                <a:gd name="connsiteY5" fmla="*/ 205 h 884213"/>
                <a:gd name="connsiteX6" fmla="*/ 293274 w 484017"/>
                <a:gd name="connsiteY6" fmla="*/ 102598 h 884213"/>
                <a:gd name="connsiteX7" fmla="*/ 348043 w 484017"/>
                <a:gd name="connsiteY7" fmla="*/ 190705 h 884213"/>
                <a:gd name="connsiteX8" fmla="*/ 395668 w 484017"/>
                <a:gd name="connsiteY8" fmla="*/ 276430 h 884213"/>
                <a:gd name="connsiteX9" fmla="*/ 436149 w 484017"/>
                <a:gd name="connsiteY9" fmla="*/ 350249 h 884213"/>
                <a:gd name="connsiteX10" fmla="*/ 483773 w 484017"/>
                <a:gd name="connsiteY10" fmla="*/ 476455 h 884213"/>
                <a:gd name="connsiteX11" fmla="*/ 414718 w 484017"/>
                <a:gd name="connsiteY11" fmla="*/ 619330 h 884213"/>
                <a:gd name="connsiteX12" fmla="*/ 348042 w 484017"/>
                <a:gd name="connsiteY12" fmla="*/ 750298 h 884213"/>
                <a:gd name="connsiteX13" fmla="*/ 269461 w 484017"/>
                <a:gd name="connsiteY13" fmla="*/ 881268 h 884213"/>
                <a:gd name="connsiteX14" fmla="*/ 221836 w 484017"/>
                <a:gd name="connsiteY14" fmla="*/ 843167 h 884213"/>
                <a:gd name="connsiteX15" fmla="*/ 186118 w 484017"/>
                <a:gd name="connsiteY15" fmla="*/ 862217 h 884213"/>
                <a:gd name="connsiteX16" fmla="*/ 157542 w 484017"/>
                <a:gd name="connsiteY16" fmla="*/ 824117 h 884213"/>
                <a:gd name="connsiteX17" fmla="*/ 133730 w 484017"/>
                <a:gd name="connsiteY17" fmla="*/ 788398 h 884213"/>
                <a:gd name="connsiteX18" fmla="*/ 109918 w 484017"/>
                <a:gd name="connsiteY18" fmla="*/ 757442 h 884213"/>
                <a:gd name="connsiteX19" fmla="*/ 55149 w 484017"/>
                <a:gd name="connsiteY19" fmla="*/ 647905 h 884213"/>
                <a:gd name="connsiteX20" fmla="*/ 380 w 484017"/>
                <a:gd name="connsiteY20" fmla="*/ 524080 h 884213"/>
                <a:gd name="connsiteX21" fmla="*/ 57530 w 484017"/>
                <a:gd name="connsiteY21" fmla="*/ 500266 h 884213"/>
                <a:gd name="connsiteX22" fmla="*/ 95630 w 484017"/>
                <a:gd name="connsiteY22" fmla="*/ 447880 h 884213"/>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48042 w 484017"/>
                <a:gd name="connsiteY12" fmla="*/ 7502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38517 w 484017"/>
                <a:gd name="connsiteY12" fmla="*/ 7121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479"/>
                <a:gd name="connsiteX1" fmla="*/ 159923 w 484017"/>
                <a:gd name="connsiteY1" fmla="*/ 366917 h 862479"/>
                <a:gd name="connsiteX2" fmla="*/ 205168 w 484017"/>
                <a:gd name="connsiteY2" fmla="*/ 274048 h 862479"/>
                <a:gd name="connsiteX3" fmla="*/ 231361 w 484017"/>
                <a:gd name="connsiteY3" fmla="*/ 169274 h 862479"/>
                <a:gd name="connsiteX4" fmla="*/ 233743 w 484017"/>
                <a:gd name="connsiteY4" fmla="*/ 78786 h 862479"/>
                <a:gd name="connsiteX5" fmla="*/ 224217 w 484017"/>
                <a:gd name="connsiteY5" fmla="*/ 205 h 862479"/>
                <a:gd name="connsiteX6" fmla="*/ 293274 w 484017"/>
                <a:gd name="connsiteY6" fmla="*/ 102598 h 862479"/>
                <a:gd name="connsiteX7" fmla="*/ 348043 w 484017"/>
                <a:gd name="connsiteY7" fmla="*/ 190705 h 862479"/>
                <a:gd name="connsiteX8" fmla="*/ 395668 w 484017"/>
                <a:gd name="connsiteY8" fmla="*/ 276430 h 862479"/>
                <a:gd name="connsiteX9" fmla="*/ 436149 w 484017"/>
                <a:gd name="connsiteY9" fmla="*/ 350249 h 862479"/>
                <a:gd name="connsiteX10" fmla="*/ 483773 w 484017"/>
                <a:gd name="connsiteY10" fmla="*/ 476455 h 862479"/>
                <a:gd name="connsiteX11" fmla="*/ 414718 w 484017"/>
                <a:gd name="connsiteY11" fmla="*/ 619330 h 862479"/>
                <a:gd name="connsiteX12" fmla="*/ 338517 w 484017"/>
                <a:gd name="connsiteY12" fmla="*/ 712198 h 862479"/>
                <a:gd name="connsiteX13" fmla="*/ 262317 w 484017"/>
                <a:gd name="connsiteY13" fmla="*/ 790781 h 862479"/>
                <a:gd name="connsiteX14" fmla="*/ 219454 w 484017"/>
                <a:gd name="connsiteY14" fmla="*/ 838405 h 862479"/>
                <a:gd name="connsiteX15" fmla="*/ 186118 w 484017"/>
                <a:gd name="connsiteY15" fmla="*/ 862217 h 862479"/>
                <a:gd name="connsiteX16" fmla="*/ 157542 w 484017"/>
                <a:gd name="connsiteY16" fmla="*/ 824117 h 862479"/>
                <a:gd name="connsiteX17" fmla="*/ 133730 w 484017"/>
                <a:gd name="connsiteY17" fmla="*/ 788398 h 862479"/>
                <a:gd name="connsiteX18" fmla="*/ 109918 w 484017"/>
                <a:gd name="connsiteY18" fmla="*/ 757442 h 862479"/>
                <a:gd name="connsiteX19" fmla="*/ 55149 w 484017"/>
                <a:gd name="connsiteY19" fmla="*/ 647905 h 862479"/>
                <a:gd name="connsiteX20" fmla="*/ 380 w 484017"/>
                <a:gd name="connsiteY20" fmla="*/ 524080 h 862479"/>
                <a:gd name="connsiteX21" fmla="*/ 57530 w 484017"/>
                <a:gd name="connsiteY21" fmla="*/ 500266 h 862479"/>
                <a:gd name="connsiteX22" fmla="*/ 95630 w 484017"/>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57514 w 484001"/>
                <a:gd name="connsiteY21" fmla="*/ 500266 h 862479"/>
                <a:gd name="connsiteX22" fmla="*/ 95614 w 484001"/>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5614 w 484001"/>
                <a:gd name="connsiteY22" fmla="*/ 447880 h 862479"/>
                <a:gd name="connsiteX0" fmla="*/ 93233 w 484001"/>
                <a:gd name="connsiteY0" fmla="*/ 421686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7989 w 484001"/>
                <a:gd name="connsiteY21" fmla="*/ 466928 h 862479"/>
                <a:gd name="connsiteX22" fmla="*/ 93233 w 484001"/>
                <a:gd name="connsiteY22" fmla="*/ 421686 h 862479"/>
                <a:gd name="connsiteX0" fmla="*/ 88505 w 479273"/>
                <a:gd name="connsiteY0" fmla="*/ 421686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8505 w 479273"/>
                <a:gd name="connsiteY22" fmla="*/ 421686 h 862479"/>
                <a:gd name="connsiteX0" fmla="*/ 83743 w 479273"/>
                <a:gd name="connsiteY0" fmla="*/ 414542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0880 w 479273"/>
                <a:gd name="connsiteY21" fmla="*/ 466928 h 862479"/>
                <a:gd name="connsiteX22" fmla="*/ 83743 w 479273"/>
                <a:gd name="connsiteY22" fmla="*/ 414542 h 862479"/>
                <a:gd name="connsiteX0" fmla="*/ 83743 w 479273"/>
                <a:gd name="connsiteY0" fmla="*/ 414542 h 862407"/>
                <a:gd name="connsiteX1" fmla="*/ 138510 w 479273"/>
                <a:gd name="connsiteY1" fmla="*/ 343104 h 862407"/>
                <a:gd name="connsiteX2" fmla="*/ 181374 w 479273"/>
                <a:gd name="connsiteY2" fmla="*/ 266904 h 862407"/>
                <a:gd name="connsiteX3" fmla="*/ 217092 w 479273"/>
                <a:gd name="connsiteY3" fmla="*/ 169274 h 862407"/>
                <a:gd name="connsiteX4" fmla="*/ 228999 w 479273"/>
                <a:gd name="connsiteY4" fmla="*/ 78786 h 862407"/>
                <a:gd name="connsiteX5" fmla="*/ 219473 w 479273"/>
                <a:gd name="connsiteY5" fmla="*/ 205 h 862407"/>
                <a:gd name="connsiteX6" fmla="*/ 288530 w 479273"/>
                <a:gd name="connsiteY6" fmla="*/ 102598 h 862407"/>
                <a:gd name="connsiteX7" fmla="*/ 343299 w 479273"/>
                <a:gd name="connsiteY7" fmla="*/ 190705 h 862407"/>
                <a:gd name="connsiteX8" fmla="*/ 390924 w 479273"/>
                <a:gd name="connsiteY8" fmla="*/ 276430 h 862407"/>
                <a:gd name="connsiteX9" fmla="*/ 431405 w 479273"/>
                <a:gd name="connsiteY9" fmla="*/ 350249 h 862407"/>
                <a:gd name="connsiteX10" fmla="*/ 479029 w 479273"/>
                <a:gd name="connsiteY10" fmla="*/ 476455 h 862407"/>
                <a:gd name="connsiteX11" fmla="*/ 409974 w 479273"/>
                <a:gd name="connsiteY11" fmla="*/ 619330 h 862407"/>
                <a:gd name="connsiteX12" fmla="*/ 333773 w 479273"/>
                <a:gd name="connsiteY12" fmla="*/ 712198 h 862407"/>
                <a:gd name="connsiteX13" fmla="*/ 257573 w 479273"/>
                <a:gd name="connsiteY13" fmla="*/ 790781 h 862407"/>
                <a:gd name="connsiteX14" fmla="*/ 214710 w 479273"/>
                <a:gd name="connsiteY14" fmla="*/ 838405 h 862407"/>
                <a:gd name="connsiteX15" fmla="*/ 181374 w 479273"/>
                <a:gd name="connsiteY15" fmla="*/ 862217 h 862407"/>
                <a:gd name="connsiteX16" fmla="*/ 152798 w 479273"/>
                <a:gd name="connsiteY16" fmla="*/ 826498 h 862407"/>
                <a:gd name="connsiteX17" fmla="*/ 128986 w 479273"/>
                <a:gd name="connsiteY17" fmla="*/ 788398 h 862407"/>
                <a:gd name="connsiteX18" fmla="*/ 93268 w 479273"/>
                <a:gd name="connsiteY18" fmla="*/ 724105 h 862407"/>
                <a:gd name="connsiteX19" fmla="*/ 50405 w 479273"/>
                <a:gd name="connsiteY19" fmla="*/ 647905 h 862407"/>
                <a:gd name="connsiteX20" fmla="*/ 398 w 479273"/>
                <a:gd name="connsiteY20" fmla="*/ 528843 h 862407"/>
                <a:gd name="connsiteX21" fmla="*/ 40880 w 479273"/>
                <a:gd name="connsiteY21" fmla="*/ 466928 h 862407"/>
                <a:gd name="connsiteX22" fmla="*/ 83743 w 479273"/>
                <a:gd name="connsiteY22" fmla="*/ 414542 h 862407"/>
                <a:gd name="connsiteX0" fmla="*/ 83743 w 479273"/>
                <a:gd name="connsiteY0" fmla="*/ 412170 h 860035"/>
                <a:gd name="connsiteX1" fmla="*/ 138510 w 479273"/>
                <a:gd name="connsiteY1" fmla="*/ 340732 h 860035"/>
                <a:gd name="connsiteX2" fmla="*/ 181374 w 479273"/>
                <a:gd name="connsiteY2" fmla="*/ 264532 h 860035"/>
                <a:gd name="connsiteX3" fmla="*/ 217092 w 479273"/>
                <a:gd name="connsiteY3" fmla="*/ 166902 h 860035"/>
                <a:gd name="connsiteX4" fmla="*/ 228999 w 479273"/>
                <a:gd name="connsiteY4" fmla="*/ 76414 h 860035"/>
                <a:gd name="connsiteX5" fmla="*/ 217091 w 479273"/>
                <a:gd name="connsiteY5" fmla="*/ 214 h 860035"/>
                <a:gd name="connsiteX6" fmla="*/ 288530 w 479273"/>
                <a:gd name="connsiteY6" fmla="*/ 100226 h 860035"/>
                <a:gd name="connsiteX7" fmla="*/ 343299 w 479273"/>
                <a:gd name="connsiteY7" fmla="*/ 188333 h 860035"/>
                <a:gd name="connsiteX8" fmla="*/ 390924 w 479273"/>
                <a:gd name="connsiteY8" fmla="*/ 274058 h 860035"/>
                <a:gd name="connsiteX9" fmla="*/ 431405 w 479273"/>
                <a:gd name="connsiteY9" fmla="*/ 347877 h 860035"/>
                <a:gd name="connsiteX10" fmla="*/ 479029 w 479273"/>
                <a:gd name="connsiteY10" fmla="*/ 474083 h 860035"/>
                <a:gd name="connsiteX11" fmla="*/ 409974 w 479273"/>
                <a:gd name="connsiteY11" fmla="*/ 616958 h 860035"/>
                <a:gd name="connsiteX12" fmla="*/ 333773 w 479273"/>
                <a:gd name="connsiteY12" fmla="*/ 709826 h 860035"/>
                <a:gd name="connsiteX13" fmla="*/ 257573 w 479273"/>
                <a:gd name="connsiteY13" fmla="*/ 788409 h 860035"/>
                <a:gd name="connsiteX14" fmla="*/ 214710 w 479273"/>
                <a:gd name="connsiteY14" fmla="*/ 836033 h 860035"/>
                <a:gd name="connsiteX15" fmla="*/ 181374 w 479273"/>
                <a:gd name="connsiteY15" fmla="*/ 859845 h 860035"/>
                <a:gd name="connsiteX16" fmla="*/ 152798 w 479273"/>
                <a:gd name="connsiteY16" fmla="*/ 824126 h 860035"/>
                <a:gd name="connsiteX17" fmla="*/ 128986 w 479273"/>
                <a:gd name="connsiteY17" fmla="*/ 786026 h 860035"/>
                <a:gd name="connsiteX18" fmla="*/ 93268 w 479273"/>
                <a:gd name="connsiteY18" fmla="*/ 721733 h 860035"/>
                <a:gd name="connsiteX19" fmla="*/ 50405 w 479273"/>
                <a:gd name="connsiteY19" fmla="*/ 645533 h 860035"/>
                <a:gd name="connsiteX20" fmla="*/ 398 w 479273"/>
                <a:gd name="connsiteY20" fmla="*/ 526471 h 860035"/>
                <a:gd name="connsiteX21" fmla="*/ 40880 w 479273"/>
                <a:gd name="connsiteY21" fmla="*/ 464556 h 860035"/>
                <a:gd name="connsiteX22" fmla="*/ 83743 w 479273"/>
                <a:gd name="connsiteY22" fmla="*/ 412170 h 860035"/>
                <a:gd name="connsiteX0" fmla="*/ 83743 w 479273"/>
                <a:gd name="connsiteY0" fmla="*/ 557279 h 1005144"/>
                <a:gd name="connsiteX1" fmla="*/ 138510 w 479273"/>
                <a:gd name="connsiteY1" fmla="*/ 485841 h 1005144"/>
                <a:gd name="connsiteX2" fmla="*/ 181374 w 479273"/>
                <a:gd name="connsiteY2" fmla="*/ 409641 h 1005144"/>
                <a:gd name="connsiteX3" fmla="*/ 217092 w 479273"/>
                <a:gd name="connsiteY3" fmla="*/ 312011 h 1005144"/>
                <a:gd name="connsiteX4" fmla="*/ 228999 w 479273"/>
                <a:gd name="connsiteY4" fmla="*/ 221523 h 1005144"/>
                <a:gd name="connsiteX5" fmla="*/ 236141 w 479273"/>
                <a:gd name="connsiteY5" fmla="*/ 67 h 1005144"/>
                <a:gd name="connsiteX6" fmla="*/ 288530 w 479273"/>
                <a:gd name="connsiteY6" fmla="*/ 245335 h 1005144"/>
                <a:gd name="connsiteX7" fmla="*/ 343299 w 479273"/>
                <a:gd name="connsiteY7" fmla="*/ 333442 h 1005144"/>
                <a:gd name="connsiteX8" fmla="*/ 390924 w 479273"/>
                <a:gd name="connsiteY8" fmla="*/ 419167 h 1005144"/>
                <a:gd name="connsiteX9" fmla="*/ 431405 w 479273"/>
                <a:gd name="connsiteY9" fmla="*/ 492986 h 1005144"/>
                <a:gd name="connsiteX10" fmla="*/ 479029 w 479273"/>
                <a:gd name="connsiteY10" fmla="*/ 619192 h 1005144"/>
                <a:gd name="connsiteX11" fmla="*/ 409974 w 479273"/>
                <a:gd name="connsiteY11" fmla="*/ 762067 h 1005144"/>
                <a:gd name="connsiteX12" fmla="*/ 333773 w 479273"/>
                <a:gd name="connsiteY12" fmla="*/ 854935 h 1005144"/>
                <a:gd name="connsiteX13" fmla="*/ 257573 w 479273"/>
                <a:gd name="connsiteY13" fmla="*/ 933518 h 1005144"/>
                <a:gd name="connsiteX14" fmla="*/ 214710 w 479273"/>
                <a:gd name="connsiteY14" fmla="*/ 981142 h 1005144"/>
                <a:gd name="connsiteX15" fmla="*/ 181374 w 479273"/>
                <a:gd name="connsiteY15" fmla="*/ 1004954 h 1005144"/>
                <a:gd name="connsiteX16" fmla="*/ 152798 w 479273"/>
                <a:gd name="connsiteY16" fmla="*/ 969235 h 1005144"/>
                <a:gd name="connsiteX17" fmla="*/ 128986 w 479273"/>
                <a:gd name="connsiteY17" fmla="*/ 931135 h 1005144"/>
                <a:gd name="connsiteX18" fmla="*/ 93268 w 479273"/>
                <a:gd name="connsiteY18" fmla="*/ 866842 h 1005144"/>
                <a:gd name="connsiteX19" fmla="*/ 50405 w 479273"/>
                <a:gd name="connsiteY19" fmla="*/ 790642 h 1005144"/>
                <a:gd name="connsiteX20" fmla="*/ 398 w 479273"/>
                <a:gd name="connsiteY20" fmla="*/ 671580 h 1005144"/>
                <a:gd name="connsiteX21" fmla="*/ 40880 w 479273"/>
                <a:gd name="connsiteY21" fmla="*/ 609665 h 1005144"/>
                <a:gd name="connsiteX22" fmla="*/ 83743 w 479273"/>
                <a:gd name="connsiteY22" fmla="*/ 557279 h 1005144"/>
                <a:gd name="connsiteX0" fmla="*/ 83743 w 479273"/>
                <a:gd name="connsiteY0" fmla="*/ 559538 h 1007403"/>
                <a:gd name="connsiteX1" fmla="*/ 138510 w 479273"/>
                <a:gd name="connsiteY1" fmla="*/ 488100 h 1007403"/>
                <a:gd name="connsiteX2" fmla="*/ 181374 w 479273"/>
                <a:gd name="connsiteY2" fmla="*/ 411900 h 1007403"/>
                <a:gd name="connsiteX3" fmla="*/ 217092 w 479273"/>
                <a:gd name="connsiteY3" fmla="*/ 314270 h 1007403"/>
                <a:gd name="connsiteX4" fmla="*/ 228999 w 479273"/>
                <a:gd name="connsiteY4" fmla="*/ 223782 h 1007403"/>
                <a:gd name="connsiteX5" fmla="*/ 236141 w 479273"/>
                <a:gd name="connsiteY5" fmla="*/ 2326 h 1007403"/>
                <a:gd name="connsiteX6" fmla="*/ 300436 w 479273"/>
                <a:gd name="connsiteY6" fmla="*/ 121388 h 1007403"/>
                <a:gd name="connsiteX7" fmla="*/ 343299 w 479273"/>
                <a:gd name="connsiteY7" fmla="*/ 335701 h 1007403"/>
                <a:gd name="connsiteX8" fmla="*/ 390924 w 479273"/>
                <a:gd name="connsiteY8" fmla="*/ 421426 h 1007403"/>
                <a:gd name="connsiteX9" fmla="*/ 431405 w 479273"/>
                <a:gd name="connsiteY9" fmla="*/ 495245 h 1007403"/>
                <a:gd name="connsiteX10" fmla="*/ 479029 w 479273"/>
                <a:gd name="connsiteY10" fmla="*/ 621451 h 1007403"/>
                <a:gd name="connsiteX11" fmla="*/ 409974 w 479273"/>
                <a:gd name="connsiteY11" fmla="*/ 764326 h 1007403"/>
                <a:gd name="connsiteX12" fmla="*/ 333773 w 479273"/>
                <a:gd name="connsiteY12" fmla="*/ 857194 h 1007403"/>
                <a:gd name="connsiteX13" fmla="*/ 257573 w 479273"/>
                <a:gd name="connsiteY13" fmla="*/ 935777 h 1007403"/>
                <a:gd name="connsiteX14" fmla="*/ 214710 w 479273"/>
                <a:gd name="connsiteY14" fmla="*/ 983401 h 1007403"/>
                <a:gd name="connsiteX15" fmla="*/ 181374 w 479273"/>
                <a:gd name="connsiteY15" fmla="*/ 1007213 h 1007403"/>
                <a:gd name="connsiteX16" fmla="*/ 152798 w 479273"/>
                <a:gd name="connsiteY16" fmla="*/ 971494 h 1007403"/>
                <a:gd name="connsiteX17" fmla="*/ 128986 w 479273"/>
                <a:gd name="connsiteY17" fmla="*/ 933394 h 1007403"/>
                <a:gd name="connsiteX18" fmla="*/ 93268 w 479273"/>
                <a:gd name="connsiteY18" fmla="*/ 869101 h 1007403"/>
                <a:gd name="connsiteX19" fmla="*/ 50405 w 479273"/>
                <a:gd name="connsiteY19" fmla="*/ 792901 h 1007403"/>
                <a:gd name="connsiteX20" fmla="*/ 398 w 479273"/>
                <a:gd name="connsiteY20" fmla="*/ 673839 h 1007403"/>
                <a:gd name="connsiteX21" fmla="*/ 40880 w 479273"/>
                <a:gd name="connsiteY21" fmla="*/ 611924 h 1007403"/>
                <a:gd name="connsiteX22" fmla="*/ 83743 w 479273"/>
                <a:gd name="connsiteY22" fmla="*/ 559538 h 1007403"/>
                <a:gd name="connsiteX0" fmla="*/ 83743 w 479273"/>
                <a:gd name="connsiteY0" fmla="*/ 559450 h 1007315"/>
                <a:gd name="connsiteX1" fmla="*/ 138510 w 479273"/>
                <a:gd name="connsiteY1" fmla="*/ 488012 h 1007315"/>
                <a:gd name="connsiteX2" fmla="*/ 181374 w 479273"/>
                <a:gd name="connsiteY2" fmla="*/ 411812 h 1007315"/>
                <a:gd name="connsiteX3" fmla="*/ 217092 w 479273"/>
                <a:gd name="connsiteY3" fmla="*/ 314182 h 1007315"/>
                <a:gd name="connsiteX4" fmla="*/ 228999 w 479273"/>
                <a:gd name="connsiteY4" fmla="*/ 223694 h 1007315"/>
                <a:gd name="connsiteX5" fmla="*/ 236141 w 479273"/>
                <a:gd name="connsiteY5" fmla="*/ 2238 h 1007315"/>
                <a:gd name="connsiteX6" fmla="*/ 300436 w 479273"/>
                <a:gd name="connsiteY6" fmla="*/ 121300 h 1007315"/>
                <a:gd name="connsiteX7" fmla="*/ 350443 w 479273"/>
                <a:gd name="connsiteY7" fmla="*/ 311800 h 1007315"/>
                <a:gd name="connsiteX8" fmla="*/ 390924 w 479273"/>
                <a:gd name="connsiteY8" fmla="*/ 421338 h 1007315"/>
                <a:gd name="connsiteX9" fmla="*/ 431405 w 479273"/>
                <a:gd name="connsiteY9" fmla="*/ 495157 h 1007315"/>
                <a:gd name="connsiteX10" fmla="*/ 479029 w 479273"/>
                <a:gd name="connsiteY10" fmla="*/ 621363 h 1007315"/>
                <a:gd name="connsiteX11" fmla="*/ 409974 w 479273"/>
                <a:gd name="connsiteY11" fmla="*/ 764238 h 1007315"/>
                <a:gd name="connsiteX12" fmla="*/ 333773 w 479273"/>
                <a:gd name="connsiteY12" fmla="*/ 857106 h 1007315"/>
                <a:gd name="connsiteX13" fmla="*/ 257573 w 479273"/>
                <a:gd name="connsiteY13" fmla="*/ 935689 h 1007315"/>
                <a:gd name="connsiteX14" fmla="*/ 214710 w 479273"/>
                <a:gd name="connsiteY14" fmla="*/ 983313 h 1007315"/>
                <a:gd name="connsiteX15" fmla="*/ 181374 w 479273"/>
                <a:gd name="connsiteY15" fmla="*/ 1007125 h 1007315"/>
                <a:gd name="connsiteX16" fmla="*/ 152798 w 479273"/>
                <a:gd name="connsiteY16" fmla="*/ 971406 h 1007315"/>
                <a:gd name="connsiteX17" fmla="*/ 128986 w 479273"/>
                <a:gd name="connsiteY17" fmla="*/ 933306 h 1007315"/>
                <a:gd name="connsiteX18" fmla="*/ 93268 w 479273"/>
                <a:gd name="connsiteY18" fmla="*/ 869013 h 1007315"/>
                <a:gd name="connsiteX19" fmla="*/ 50405 w 479273"/>
                <a:gd name="connsiteY19" fmla="*/ 792813 h 1007315"/>
                <a:gd name="connsiteX20" fmla="*/ 398 w 479273"/>
                <a:gd name="connsiteY20" fmla="*/ 673751 h 1007315"/>
                <a:gd name="connsiteX21" fmla="*/ 40880 w 479273"/>
                <a:gd name="connsiteY21" fmla="*/ 611836 h 1007315"/>
                <a:gd name="connsiteX22" fmla="*/ 83743 w 479273"/>
                <a:gd name="connsiteY22" fmla="*/ 559450 h 1007315"/>
                <a:gd name="connsiteX0" fmla="*/ 83743 w 431509"/>
                <a:gd name="connsiteY0" fmla="*/ 559450 h 1007315"/>
                <a:gd name="connsiteX1" fmla="*/ 138510 w 431509"/>
                <a:gd name="connsiteY1" fmla="*/ 488012 h 1007315"/>
                <a:gd name="connsiteX2" fmla="*/ 181374 w 431509"/>
                <a:gd name="connsiteY2" fmla="*/ 411812 h 1007315"/>
                <a:gd name="connsiteX3" fmla="*/ 217092 w 431509"/>
                <a:gd name="connsiteY3" fmla="*/ 314182 h 1007315"/>
                <a:gd name="connsiteX4" fmla="*/ 228999 w 431509"/>
                <a:gd name="connsiteY4" fmla="*/ 223694 h 1007315"/>
                <a:gd name="connsiteX5" fmla="*/ 236141 w 431509"/>
                <a:gd name="connsiteY5" fmla="*/ 2238 h 1007315"/>
                <a:gd name="connsiteX6" fmla="*/ 300436 w 431509"/>
                <a:gd name="connsiteY6" fmla="*/ 121300 h 1007315"/>
                <a:gd name="connsiteX7" fmla="*/ 350443 w 431509"/>
                <a:gd name="connsiteY7" fmla="*/ 311800 h 1007315"/>
                <a:gd name="connsiteX8" fmla="*/ 390924 w 431509"/>
                <a:gd name="connsiteY8" fmla="*/ 421338 h 1007315"/>
                <a:gd name="connsiteX9" fmla="*/ 431405 w 431509"/>
                <a:gd name="connsiteY9" fmla="*/ 495157 h 1007315"/>
                <a:gd name="connsiteX10" fmla="*/ 402829 w 431509"/>
                <a:gd name="connsiteY10" fmla="*/ 611838 h 1007315"/>
                <a:gd name="connsiteX11" fmla="*/ 409974 w 431509"/>
                <a:gd name="connsiteY11" fmla="*/ 764238 h 1007315"/>
                <a:gd name="connsiteX12" fmla="*/ 333773 w 431509"/>
                <a:gd name="connsiteY12" fmla="*/ 857106 h 1007315"/>
                <a:gd name="connsiteX13" fmla="*/ 257573 w 431509"/>
                <a:gd name="connsiteY13" fmla="*/ 935689 h 1007315"/>
                <a:gd name="connsiteX14" fmla="*/ 214710 w 431509"/>
                <a:gd name="connsiteY14" fmla="*/ 983313 h 1007315"/>
                <a:gd name="connsiteX15" fmla="*/ 181374 w 431509"/>
                <a:gd name="connsiteY15" fmla="*/ 1007125 h 1007315"/>
                <a:gd name="connsiteX16" fmla="*/ 152798 w 431509"/>
                <a:gd name="connsiteY16" fmla="*/ 971406 h 1007315"/>
                <a:gd name="connsiteX17" fmla="*/ 128986 w 431509"/>
                <a:gd name="connsiteY17" fmla="*/ 933306 h 1007315"/>
                <a:gd name="connsiteX18" fmla="*/ 93268 w 431509"/>
                <a:gd name="connsiteY18" fmla="*/ 869013 h 1007315"/>
                <a:gd name="connsiteX19" fmla="*/ 50405 w 431509"/>
                <a:gd name="connsiteY19" fmla="*/ 792813 h 1007315"/>
                <a:gd name="connsiteX20" fmla="*/ 398 w 431509"/>
                <a:gd name="connsiteY20" fmla="*/ 673751 h 1007315"/>
                <a:gd name="connsiteX21" fmla="*/ 40880 w 431509"/>
                <a:gd name="connsiteY21" fmla="*/ 611836 h 1007315"/>
                <a:gd name="connsiteX22" fmla="*/ 83743 w 431509"/>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90924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83781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62928 h 1010793"/>
                <a:gd name="connsiteX1" fmla="*/ 138510 w 414231"/>
                <a:gd name="connsiteY1" fmla="*/ 491490 h 1010793"/>
                <a:gd name="connsiteX2" fmla="*/ 181374 w 414231"/>
                <a:gd name="connsiteY2" fmla="*/ 415290 h 1010793"/>
                <a:gd name="connsiteX3" fmla="*/ 217092 w 414231"/>
                <a:gd name="connsiteY3" fmla="*/ 317660 h 1010793"/>
                <a:gd name="connsiteX4" fmla="*/ 228999 w 414231"/>
                <a:gd name="connsiteY4" fmla="*/ 227172 h 1010793"/>
                <a:gd name="connsiteX5" fmla="*/ 236141 w 414231"/>
                <a:gd name="connsiteY5" fmla="*/ 5716 h 1010793"/>
                <a:gd name="connsiteX6" fmla="*/ 286148 w 414231"/>
                <a:gd name="connsiteY6" fmla="*/ 86678 h 1010793"/>
                <a:gd name="connsiteX7" fmla="*/ 350443 w 414231"/>
                <a:gd name="connsiteY7" fmla="*/ 315278 h 1010793"/>
                <a:gd name="connsiteX8" fmla="*/ 383781 w 414231"/>
                <a:gd name="connsiteY8" fmla="*/ 424816 h 1010793"/>
                <a:gd name="connsiteX9" fmla="*/ 388543 w 414231"/>
                <a:gd name="connsiteY9" fmla="*/ 493873 h 1010793"/>
                <a:gd name="connsiteX10" fmla="*/ 402829 w 414231"/>
                <a:gd name="connsiteY10" fmla="*/ 615316 h 1010793"/>
                <a:gd name="connsiteX11" fmla="*/ 409974 w 414231"/>
                <a:gd name="connsiteY11" fmla="*/ 767716 h 1010793"/>
                <a:gd name="connsiteX12" fmla="*/ 333773 w 414231"/>
                <a:gd name="connsiteY12" fmla="*/ 860584 h 1010793"/>
                <a:gd name="connsiteX13" fmla="*/ 257573 w 414231"/>
                <a:gd name="connsiteY13" fmla="*/ 939167 h 1010793"/>
                <a:gd name="connsiteX14" fmla="*/ 214710 w 414231"/>
                <a:gd name="connsiteY14" fmla="*/ 986791 h 1010793"/>
                <a:gd name="connsiteX15" fmla="*/ 181374 w 414231"/>
                <a:gd name="connsiteY15" fmla="*/ 1010603 h 1010793"/>
                <a:gd name="connsiteX16" fmla="*/ 152798 w 414231"/>
                <a:gd name="connsiteY16" fmla="*/ 974884 h 1010793"/>
                <a:gd name="connsiteX17" fmla="*/ 128986 w 414231"/>
                <a:gd name="connsiteY17" fmla="*/ 936784 h 1010793"/>
                <a:gd name="connsiteX18" fmla="*/ 93268 w 414231"/>
                <a:gd name="connsiteY18" fmla="*/ 872491 h 1010793"/>
                <a:gd name="connsiteX19" fmla="*/ 50405 w 414231"/>
                <a:gd name="connsiteY19" fmla="*/ 796291 h 1010793"/>
                <a:gd name="connsiteX20" fmla="*/ 398 w 414231"/>
                <a:gd name="connsiteY20" fmla="*/ 677229 h 1010793"/>
                <a:gd name="connsiteX21" fmla="*/ 40880 w 414231"/>
                <a:gd name="connsiteY21" fmla="*/ 615314 h 1010793"/>
                <a:gd name="connsiteX22" fmla="*/ 83743 w 414231"/>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100197 w 473548"/>
                <a:gd name="connsiteY21" fmla="*/ 615314 h 1010793"/>
                <a:gd name="connsiteX22" fmla="*/ 143060 w 473548"/>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43060 w 473548"/>
                <a:gd name="connsiteY22" fmla="*/ 56292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33546 w 473548"/>
                <a:gd name="connsiteY3" fmla="*/ 281941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3287 h 1008302"/>
                <a:gd name="connsiteX1" fmla="*/ 147821 w 473548"/>
                <a:gd name="connsiteY1" fmla="*/ 443755 h 1008302"/>
                <a:gd name="connsiteX2" fmla="*/ 193066 w 473548"/>
                <a:gd name="connsiteY2" fmla="*/ 372318 h 1008302"/>
                <a:gd name="connsiteX3" fmla="*/ 233546 w 473548"/>
                <a:gd name="connsiteY3" fmla="*/ 279450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47821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12103 w 473548"/>
                <a:gd name="connsiteY0" fmla="*/ 508050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12103 w 473548"/>
                <a:gd name="connsiteY22" fmla="*/ 508050 h 1008302"/>
                <a:gd name="connsiteX0" fmla="*/ 112431 w 473876"/>
                <a:gd name="connsiteY0" fmla="*/ 508050 h 1008302"/>
                <a:gd name="connsiteX1" fmla="*/ 155293 w 473876"/>
                <a:gd name="connsiteY1" fmla="*/ 443755 h 1008302"/>
                <a:gd name="connsiteX2" fmla="*/ 193394 w 473876"/>
                <a:gd name="connsiteY2" fmla="*/ 372318 h 1008302"/>
                <a:gd name="connsiteX3" fmla="*/ 236255 w 473876"/>
                <a:gd name="connsiteY3" fmla="*/ 288975 h 1008302"/>
                <a:gd name="connsiteX4" fmla="*/ 269594 w 473876"/>
                <a:gd name="connsiteY4" fmla="*/ 179437 h 1008302"/>
                <a:gd name="connsiteX5" fmla="*/ 295786 w 473876"/>
                <a:gd name="connsiteY5" fmla="*/ 3225 h 1008302"/>
                <a:gd name="connsiteX6" fmla="*/ 345793 w 473876"/>
                <a:gd name="connsiteY6" fmla="*/ 84187 h 1008302"/>
                <a:gd name="connsiteX7" fmla="*/ 410088 w 473876"/>
                <a:gd name="connsiteY7" fmla="*/ 312787 h 1008302"/>
                <a:gd name="connsiteX8" fmla="*/ 443426 w 473876"/>
                <a:gd name="connsiteY8" fmla="*/ 422325 h 1008302"/>
                <a:gd name="connsiteX9" fmla="*/ 448188 w 473876"/>
                <a:gd name="connsiteY9" fmla="*/ 491382 h 1008302"/>
                <a:gd name="connsiteX10" fmla="*/ 462474 w 473876"/>
                <a:gd name="connsiteY10" fmla="*/ 612825 h 1008302"/>
                <a:gd name="connsiteX11" fmla="*/ 469619 w 473876"/>
                <a:gd name="connsiteY11" fmla="*/ 765225 h 1008302"/>
                <a:gd name="connsiteX12" fmla="*/ 393418 w 473876"/>
                <a:gd name="connsiteY12" fmla="*/ 858093 h 1008302"/>
                <a:gd name="connsiteX13" fmla="*/ 317218 w 473876"/>
                <a:gd name="connsiteY13" fmla="*/ 936676 h 1008302"/>
                <a:gd name="connsiteX14" fmla="*/ 274355 w 473876"/>
                <a:gd name="connsiteY14" fmla="*/ 984300 h 1008302"/>
                <a:gd name="connsiteX15" fmla="*/ 241019 w 473876"/>
                <a:gd name="connsiteY15" fmla="*/ 1008112 h 1008302"/>
                <a:gd name="connsiteX16" fmla="*/ 212443 w 473876"/>
                <a:gd name="connsiteY16" fmla="*/ 972393 h 1008302"/>
                <a:gd name="connsiteX17" fmla="*/ 188631 w 473876"/>
                <a:gd name="connsiteY17" fmla="*/ 934293 h 1008302"/>
                <a:gd name="connsiteX18" fmla="*/ 152913 w 473876"/>
                <a:gd name="connsiteY18" fmla="*/ 870000 h 1008302"/>
                <a:gd name="connsiteX19" fmla="*/ 50519 w 473876"/>
                <a:gd name="connsiteY19" fmla="*/ 791419 h 1008302"/>
                <a:gd name="connsiteX20" fmla="*/ 512 w 473876"/>
                <a:gd name="connsiteY20" fmla="*/ 674738 h 1008302"/>
                <a:gd name="connsiteX21" fmla="*/ 67187 w 473876"/>
                <a:gd name="connsiteY21" fmla="*/ 572342 h 1008302"/>
                <a:gd name="connsiteX22" fmla="*/ 112431 w 473876"/>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88536 w 473781"/>
                <a:gd name="connsiteY17" fmla="*/ 934293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52817 w 473781"/>
                <a:gd name="connsiteY17" fmla="*/ 929530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52817 w 473781"/>
                <a:gd name="connsiteY17" fmla="*/ 929530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48054 w 473781"/>
                <a:gd name="connsiteY17" fmla="*/ 931911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93323 w 463629"/>
                <a:gd name="connsiteY12" fmla="*/ 858093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59986 w 463629"/>
                <a:gd name="connsiteY12" fmla="*/ 834280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59"/>
                <a:gd name="connsiteX1" fmla="*/ 155198 w 463629"/>
                <a:gd name="connsiteY1" fmla="*/ 443755 h 1008159"/>
                <a:gd name="connsiteX2" fmla="*/ 193299 w 463629"/>
                <a:gd name="connsiteY2" fmla="*/ 372318 h 1008159"/>
                <a:gd name="connsiteX3" fmla="*/ 236160 w 463629"/>
                <a:gd name="connsiteY3" fmla="*/ 288975 h 1008159"/>
                <a:gd name="connsiteX4" fmla="*/ 269499 w 463629"/>
                <a:gd name="connsiteY4" fmla="*/ 179437 h 1008159"/>
                <a:gd name="connsiteX5" fmla="*/ 295691 w 463629"/>
                <a:gd name="connsiteY5" fmla="*/ 3225 h 1008159"/>
                <a:gd name="connsiteX6" fmla="*/ 345698 w 463629"/>
                <a:gd name="connsiteY6" fmla="*/ 84187 h 1008159"/>
                <a:gd name="connsiteX7" fmla="*/ 409993 w 463629"/>
                <a:gd name="connsiteY7" fmla="*/ 312787 h 1008159"/>
                <a:gd name="connsiteX8" fmla="*/ 443331 w 463629"/>
                <a:gd name="connsiteY8" fmla="*/ 422325 h 1008159"/>
                <a:gd name="connsiteX9" fmla="*/ 448093 w 463629"/>
                <a:gd name="connsiteY9" fmla="*/ 491382 h 1008159"/>
                <a:gd name="connsiteX10" fmla="*/ 462379 w 463629"/>
                <a:gd name="connsiteY10" fmla="*/ 612825 h 1008159"/>
                <a:gd name="connsiteX11" fmla="*/ 412374 w 463629"/>
                <a:gd name="connsiteY11" fmla="*/ 722362 h 1008159"/>
                <a:gd name="connsiteX12" fmla="*/ 359986 w 463629"/>
                <a:gd name="connsiteY12" fmla="*/ 834280 h 1008159"/>
                <a:gd name="connsiteX13" fmla="*/ 314741 w 463629"/>
                <a:gd name="connsiteY13" fmla="*/ 915245 h 1008159"/>
                <a:gd name="connsiteX14" fmla="*/ 274260 w 463629"/>
                <a:gd name="connsiteY14" fmla="*/ 984300 h 1008159"/>
                <a:gd name="connsiteX15" fmla="*/ 240924 w 463629"/>
                <a:gd name="connsiteY15" fmla="*/ 1008112 h 1008159"/>
                <a:gd name="connsiteX16" fmla="*/ 198060 w 463629"/>
                <a:gd name="connsiteY16" fmla="*/ 979537 h 1008159"/>
                <a:gd name="connsiteX17" fmla="*/ 148054 w 463629"/>
                <a:gd name="connsiteY17" fmla="*/ 931911 h 1008159"/>
                <a:gd name="connsiteX18" fmla="*/ 105193 w 463629"/>
                <a:gd name="connsiteY18" fmla="*/ 881907 h 1008159"/>
                <a:gd name="connsiteX19" fmla="*/ 50424 w 463629"/>
                <a:gd name="connsiteY19" fmla="*/ 791419 h 1008159"/>
                <a:gd name="connsiteX20" fmla="*/ 417 w 463629"/>
                <a:gd name="connsiteY20" fmla="*/ 674738 h 1008159"/>
                <a:gd name="connsiteX21" fmla="*/ 67092 w 463629"/>
                <a:gd name="connsiteY21" fmla="*/ 572342 h 1008159"/>
                <a:gd name="connsiteX22" fmla="*/ 112336 w 463629"/>
                <a:gd name="connsiteY22" fmla="*/ 508050 h 1008159"/>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4741 w 463629"/>
                <a:gd name="connsiteY13" fmla="*/ 915245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2360 w 463629"/>
                <a:gd name="connsiteY13" fmla="*/ 908102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48445"/>
                <a:gd name="connsiteY0" fmla="*/ 508050 h 1008170"/>
                <a:gd name="connsiteX1" fmla="*/ 155198 w 448445"/>
                <a:gd name="connsiteY1" fmla="*/ 443755 h 1008170"/>
                <a:gd name="connsiteX2" fmla="*/ 193299 w 448445"/>
                <a:gd name="connsiteY2" fmla="*/ 372318 h 1008170"/>
                <a:gd name="connsiteX3" fmla="*/ 236160 w 448445"/>
                <a:gd name="connsiteY3" fmla="*/ 288975 h 1008170"/>
                <a:gd name="connsiteX4" fmla="*/ 269499 w 448445"/>
                <a:gd name="connsiteY4" fmla="*/ 179437 h 1008170"/>
                <a:gd name="connsiteX5" fmla="*/ 295691 w 448445"/>
                <a:gd name="connsiteY5" fmla="*/ 3225 h 1008170"/>
                <a:gd name="connsiteX6" fmla="*/ 345698 w 448445"/>
                <a:gd name="connsiteY6" fmla="*/ 84187 h 1008170"/>
                <a:gd name="connsiteX7" fmla="*/ 409993 w 448445"/>
                <a:gd name="connsiteY7" fmla="*/ 312787 h 1008170"/>
                <a:gd name="connsiteX8" fmla="*/ 443331 w 448445"/>
                <a:gd name="connsiteY8" fmla="*/ 422325 h 1008170"/>
                <a:gd name="connsiteX9" fmla="*/ 448093 w 448445"/>
                <a:gd name="connsiteY9" fmla="*/ 491382 h 1008170"/>
                <a:gd name="connsiteX10" fmla="*/ 440948 w 448445"/>
                <a:gd name="connsiteY10" fmla="*/ 608063 h 1008170"/>
                <a:gd name="connsiteX11" fmla="*/ 412374 w 448445"/>
                <a:gd name="connsiteY11" fmla="*/ 722362 h 1008170"/>
                <a:gd name="connsiteX12" fmla="*/ 359986 w 448445"/>
                <a:gd name="connsiteY12" fmla="*/ 834280 h 1008170"/>
                <a:gd name="connsiteX13" fmla="*/ 312360 w 448445"/>
                <a:gd name="connsiteY13" fmla="*/ 908102 h 1008170"/>
                <a:gd name="connsiteX14" fmla="*/ 267116 w 448445"/>
                <a:gd name="connsiteY14" fmla="*/ 972394 h 1008170"/>
                <a:gd name="connsiteX15" fmla="*/ 240924 w 448445"/>
                <a:gd name="connsiteY15" fmla="*/ 1008112 h 1008170"/>
                <a:gd name="connsiteX16" fmla="*/ 198060 w 448445"/>
                <a:gd name="connsiteY16" fmla="*/ 979537 h 1008170"/>
                <a:gd name="connsiteX17" fmla="*/ 148054 w 448445"/>
                <a:gd name="connsiteY17" fmla="*/ 931911 h 1008170"/>
                <a:gd name="connsiteX18" fmla="*/ 105193 w 448445"/>
                <a:gd name="connsiteY18" fmla="*/ 881907 h 1008170"/>
                <a:gd name="connsiteX19" fmla="*/ 50424 w 448445"/>
                <a:gd name="connsiteY19" fmla="*/ 791419 h 1008170"/>
                <a:gd name="connsiteX20" fmla="*/ 417 w 448445"/>
                <a:gd name="connsiteY20" fmla="*/ 674738 h 1008170"/>
                <a:gd name="connsiteX21" fmla="*/ 67092 w 448445"/>
                <a:gd name="connsiteY21" fmla="*/ 572342 h 1008170"/>
                <a:gd name="connsiteX22" fmla="*/ 112336 w 448445"/>
                <a:gd name="connsiteY22" fmla="*/ 508050 h 1008170"/>
                <a:gd name="connsiteX0" fmla="*/ 112336 w 448150"/>
                <a:gd name="connsiteY0" fmla="*/ 508050 h 1008170"/>
                <a:gd name="connsiteX1" fmla="*/ 155198 w 448150"/>
                <a:gd name="connsiteY1" fmla="*/ 443755 h 1008170"/>
                <a:gd name="connsiteX2" fmla="*/ 193299 w 448150"/>
                <a:gd name="connsiteY2" fmla="*/ 372318 h 1008170"/>
                <a:gd name="connsiteX3" fmla="*/ 236160 w 448150"/>
                <a:gd name="connsiteY3" fmla="*/ 288975 h 1008170"/>
                <a:gd name="connsiteX4" fmla="*/ 269499 w 448150"/>
                <a:gd name="connsiteY4" fmla="*/ 179437 h 1008170"/>
                <a:gd name="connsiteX5" fmla="*/ 295691 w 448150"/>
                <a:gd name="connsiteY5" fmla="*/ 3225 h 1008170"/>
                <a:gd name="connsiteX6" fmla="*/ 345698 w 448150"/>
                <a:gd name="connsiteY6" fmla="*/ 84187 h 1008170"/>
                <a:gd name="connsiteX7" fmla="*/ 409993 w 448150"/>
                <a:gd name="connsiteY7" fmla="*/ 312787 h 1008170"/>
                <a:gd name="connsiteX8" fmla="*/ 438569 w 448150"/>
                <a:gd name="connsiteY8" fmla="*/ 422325 h 1008170"/>
                <a:gd name="connsiteX9" fmla="*/ 448093 w 448150"/>
                <a:gd name="connsiteY9" fmla="*/ 491382 h 1008170"/>
                <a:gd name="connsiteX10" fmla="*/ 440948 w 448150"/>
                <a:gd name="connsiteY10" fmla="*/ 608063 h 1008170"/>
                <a:gd name="connsiteX11" fmla="*/ 412374 w 448150"/>
                <a:gd name="connsiteY11" fmla="*/ 722362 h 1008170"/>
                <a:gd name="connsiteX12" fmla="*/ 359986 w 448150"/>
                <a:gd name="connsiteY12" fmla="*/ 834280 h 1008170"/>
                <a:gd name="connsiteX13" fmla="*/ 312360 w 448150"/>
                <a:gd name="connsiteY13" fmla="*/ 908102 h 1008170"/>
                <a:gd name="connsiteX14" fmla="*/ 267116 w 448150"/>
                <a:gd name="connsiteY14" fmla="*/ 972394 h 1008170"/>
                <a:gd name="connsiteX15" fmla="*/ 240924 w 448150"/>
                <a:gd name="connsiteY15" fmla="*/ 1008112 h 1008170"/>
                <a:gd name="connsiteX16" fmla="*/ 198060 w 448150"/>
                <a:gd name="connsiteY16" fmla="*/ 979537 h 1008170"/>
                <a:gd name="connsiteX17" fmla="*/ 148054 w 448150"/>
                <a:gd name="connsiteY17" fmla="*/ 931911 h 1008170"/>
                <a:gd name="connsiteX18" fmla="*/ 105193 w 448150"/>
                <a:gd name="connsiteY18" fmla="*/ 881907 h 1008170"/>
                <a:gd name="connsiteX19" fmla="*/ 50424 w 448150"/>
                <a:gd name="connsiteY19" fmla="*/ 791419 h 1008170"/>
                <a:gd name="connsiteX20" fmla="*/ 417 w 448150"/>
                <a:gd name="connsiteY20" fmla="*/ 674738 h 1008170"/>
                <a:gd name="connsiteX21" fmla="*/ 67092 w 448150"/>
                <a:gd name="connsiteY21" fmla="*/ 572342 h 1008170"/>
                <a:gd name="connsiteX22" fmla="*/ 112336 w 448150"/>
                <a:gd name="connsiteY22" fmla="*/ 508050 h 1008170"/>
                <a:gd name="connsiteX0" fmla="*/ 112336 w 448150"/>
                <a:gd name="connsiteY0" fmla="*/ 507588 h 1007708"/>
                <a:gd name="connsiteX1" fmla="*/ 155198 w 448150"/>
                <a:gd name="connsiteY1" fmla="*/ 443293 h 1007708"/>
                <a:gd name="connsiteX2" fmla="*/ 193299 w 448150"/>
                <a:gd name="connsiteY2" fmla="*/ 371856 h 1007708"/>
                <a:gd name="connsiteX3" fmla="*/ 236160 w 448150"/>
                <a:gd name="connsiteY3" fmla="*/ 288513 h 1007708"/>
                <a:gd name="connsiteX4" fmla="*/ 269499 w 448150"/>
                <a:gd name="connsiteY4" fmla="*/ 178975 h 1007708"/>
                <a:gd name="connsiteX5" fmla="*/ 295691 w 448150"/>
                <a:gd name="connsiteY5" fmla="*/ 2763 h 1007708"/>
                <a:gd name="connsiteX6" fmla="*/ 345698 w 448150"/>
                <a:gd name="connsiteY6" fmla="*/ 83725 h 1007708"/>
                <a:gd name="connsiteX7" fmla="*/ 400468 w 448150"/>
                <a:gd name="connsiteY7" fmla="*/ 248031 h 1007708"/>
                <a:gd name="connsiteX8" fmla="*/ 438569 w 448150"/>
                <a:gd name="connsiteY8" fmla="*/ 421863 h 1007708"/>
                <a:gd name="connsiteX9" fmla="*/ 448093 w 448150"/>
                <a:gd name="connsiteY9" fmla="*/ 490920 h 1007708"/>
                <a:gd name="connsiteX10" fmla="*/ 440948 w 448150"/>
                <a:gd name="connsiteY10" fmla="*/ 607601 h 1007708"/>
                <a:gd name="connsiteX11" fmla="*/ 412374 w 448150"/>
                <a:gd name="connsiteY11" fmla="*/ 721900 h 1007708"/>
                <a:gd name="connsiteX12" fmla="*/ 359986 w 448150"/>
                <a:gd name="connsiteY12" fmla="*/ 833818 h 1007708"/>
                <a:gd name="connsiteX13" fmla="*/ 312360 w 448150"/>
                <a:gd name="connsiteY13" fmla="*/ 907640 h 1007708"/>
                <a:gd name="connsiteX14" fmla="*/ 267116 w 448150"/>
                <a:gd name="connsiteY14" fmla="*/ 971932 h 1007708"/>
                <a:gd name="connsiteX15" fmla="*/ 240924 w 448150"/>
                <a:gd name="connsiteY15" fmla="*/ 1007650 h 1007708"/>
                <a:gd name="connsiteX16" fmla="*/ 198060 w 448150"/>
                <a:gd name="connsiteY16" fmla="*/ 979075 h 1007708"/>
                <a:gd name="connsiteX17" fmla="*/ 148054 w 448150"/>
                <a:gd name="connsiteY17" fmla="*/ 931449 h 1007708"/>
                <a:gd name="connsiteX18" fmla="*/ 105193 w 448150"/>
                <a:gd name="connsiteY18" fmla="*/ 881445 h 1007708"/>
                <a:gd name="connsiteX19" fmla="*/ 50424 w 448150"/>
                <a:gd name="connsiteY19" fmla="*/ 790957 h 1007708"/>
                <a:gd name="connsiteX20" fmla="*/ 417 w 448150"/>
                <a:gd name="connsiteY20" fmla="*/ 674276 h 1007708"/>
                <a:gd name="connsiteX21" fmla="*/ 67092 w 448150"/>
                <a:gd name="connsiteY21" fmla="*/ 571880 h 1007708"/>
                <a:gd name="connsiteX22" fmla="*/ 112336 w 44815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7116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9497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 name="connsiteX0" fmla="*/ 152628 w 488682"/>
                <a:gd name="connsiteY0" fmla="*/ 507588 h 1007708"/>
                <a:gd name="connsiteX1" fmla="*/ 195490 w 488682"/>
                <a:gd name="connsiteY1" fmla="*/ 443293 h 1007708"/>
                <a:gd name="connsiteX2" fmla="*/ 233591 w 488682"/>
                <a:gd name="connsiteY2" fmla="*/ 371856 h 1007708"/>
                <a:gd name="connsiteX3" fmla="*/ 276452 w 488682"/>
                <a:gd name="connsiteY3" fmla="*/ 288513 h 1007708"/>
                <a:gd name="connsiteX4" fmla="*/ 309791 w 488682"/>
                <a:gd name="connsiteY4" fmla="*/ 178975 h 1007708"/>
                <a:gd name="connsiteX5" fmla="*/ 335983 w 488682"/>
                <a:gd name="connsiteY5" fmla="*/ 2763 h 1007708"/>
                <a:gd name="connsiteX6" fmla="*/ 385990 w 488682"/>
                <a:gd name="connsiteY6" fmla="*/ 83725 h 1007708"/>
                <a:gd name="connsiteX7" fmla="*/ 440760 w 488682"/>
                <a:gd name="connsiteY7" fmla="*/ 248031 h 1007708"/>
                <a:gd name="connsiteX8" fmla="*/ 474098 w 488682"/>
                <a:gd name="connsiteY8" fmla="*/ 388526 h 1007708"/>
                <a:gd name="connsiteX9" fmla="*/ 488385 w 488682"/>
                <a:gd name="connsiteY9" fmla="*/ 490920 h 1007708"/>
                <a:gd name="connsiteX10" fmla="*/ 481240 w 488682"/>
                <a:gd name="connsiteY10" fmla="*/ 607601 h 1007708"/>
                <a:gd name="connsiteX11" fmla="*/ 452666 w 488682"/>
                <a:gd name="connsiteY11" fmla="*/ 721900 h 1007708"/>
                <a:gd name="connsiteX12" fmla="*/ 400278 w 488682"/>
                <a:gd name="connsiteY12" fmla="*/ 833818 h 1007708"/>
                <a:gd name="connsiteX13" fmla="*/ 352652 w 488682"/>
                <a:gd name="connsiteY13" fmla="*/ 907640 h 1007708"/>
                <a:gd name="connsiteX14" fmla="*/ 309789 w 488682"/>
                <a:gd name="connsiteY14" fmla="*/ 971932 h 1007708"/>
                <a:gd name="connsiteX15" fmla="*/ 281216 w 488682"/>
                <a:gd name="connsiteY15" fmla="*/ 1007650 h 1007708"/>
                <a:gd name="connsiteX16" fmla="*/ 238352 w 488682"/>
                <a:gd name="connsiteY16" fmla="*/ 979075 h 1007708"/>
                <a:gd name="connsiteX17" fmla="*/ 188346 w 488682"/>
                <a:gd name="connsiteY17" fmla="*/ 931449 h 1007708"/>
                <a:gd name="connsiteX18" fmla="*/ 145485 w 488682"/>
                <a:gd name="connsiteY18" fmla="*/ 881445 h 1007708"/>
                <a:gd name="connsiteX19" fmla="*/ 90716 w 488682"/>
                <a:gd name="connsiteY19" fmla="*/ 790957 h 1007708"/>
                <a:gd name="connsiteX20" fmla="*/ 228 w 488682"/>
                <a:gd name="connsiteY20" fmla="*/ 581407 h 1007708"/>
                <a:gd name="connsiteX21" fmla="*/ 107384 w 488682"/>
                <a:gd name="connsiteY21" fmla="*/ 571880 h 1007708"/>
                <a:gd name="connsiteX22" fmla="*/ 152628 w 488682"/>
                <a:gd name="connsiteY22" fmla="*/ 507588 h 1007708"/>
                <a:gd name="connsiteX0" fmla="*/ 154477 w 490531"/>
                <a:gd name="connsiteY0" fmla="*/ 507588 h 1007708"/>
                <a:gd name="connsiteX1" fmla="*/ 197339 w 490531"/>
                <a:gd name="connsiteY1" fmla="*/ 443293 h 1007708"/>
                <a:gd name="connsiteX2" fmla="*/ 235440 w 490531"/>
                <a:gd name="connsiteY2" fmla="*/ 371856 h 1007708"/>
                <a:gd name="connsiteX3" fmla="*/ 278301 w 490531"/>
                <a:gd name="connsiteY3" fmla="*/ 288513 h 1007708"/>
                <a:gd name="connsiteX4" fmla="*/ 311640 w 490531"/>
                <a:gd name="connsiteY4" fmla="*/ 178975 h 1007708"/>
                <a:gd name="connsiteX5" fmla="*/ 337832 w 490531"/>
                <a:gd name="connsiteY5" fmla="*/ 2763 h 1007708"/>
                <a:gd name="connsiteX6" fmla="*/ 387839 w 490531"/>
                <a:gd name="connsiteY6" fmla="*/ 83725 h 1007708"/>
                <a:gd name="connsiteX7" fmla="*/ 442609 w 490531"/>
                <a:gd name="connsiteY7" fmla="*/ 248031 h 1007708"/>
                <a:gd name="connsiteX8" fmla="*/ 475947 w 490531"/>
                <a:gd name="connsiteY8" fmla="*/ 388526 h 1007708"/>
                <a:gd name="connsiteX9" fmla="*/ 490234 w 490531"/>
                <a:gd name="connsiteY9" fmla="*/ 490920 h 1007708"/>
                <a:gd name="connsiteX10" fmla="*/ 483089 w 490531"/>
                <a:gd name="connsiteY10" fmla="*/ 607601 h 1007708"/>
                <a:gd name="connsiteX11" fmla="*/ 454515 w 490531"/>
                <a:gd name="connsiteY11" fmla="*/ 721900 h 1007708"/>
                <a:gd name="connsiteX12" fmla="*/ 402127 w 490531"/>
                <a:gd name="connsiteY12" fmla="*/ 833818 h 1007708"/>
                <a:gd name="connsiteX13" fmla="*/ 354501 w 490531"/>
                <a:gd name="connsiteY13" fmla="*/ 907640 h 1007708"/>
                <a:gd name="connsiteX14" fmla="*/ 311638 w 490531"/>
                <a:gd name="connsiteY14" fmla="*/ 971932 h 1007708"/>
                <a:gd name="connsiteX15" fmla="*/ 283065 w 490531"/>
                <a:gd name="connsiteY15" fmla="*/ 1007650 h 1007708"/>
                <a:gd name="connsiteX16" fmla="*/ 240201 w 490531"/>
                <a:gd name="connsiteY16" fmla="*/ 979075 h 1007708"/>
                <a:gd name="connsiteX17" fmla="*/ 190195 w 490531"/>
                <a:gd name="connsiteY17" fmla="*/ 931449 h 1007708"/>
                <a:gd name="connsiteX18" fmla="*/ 147334 w 490531"/>
                <a:gd name="connsiteY18" fmla="*/ 881445 h 1007708"/>
                <a:gd name="connsiteX19" fmla="*/ 23508 w 490531"/>
                <a:gd name="connsiteY19" fmla="*/ 707614 h 1007708"/>
                <a:gd name="connsiteX20" fmla="*/ 2077 w 490531"/>
                <a:gd name="connsiteY20" fmla="*/ 581407 h 1007708"/>
                <a:gd name="connsiteX21" fmla="*/ 109233 w 490531"/>
                <a:gd name="connsiteY21" fmla="*/ 571880 h 1007708"/>
                <a:gd name="connsiteX22" fmla="*/ 154477 w 490531"/>
                <a:gd name="connsiteY22" fmla="*/ 507588 h 1007708"/>
                <a:gd name="connsiteX0" fmla="*/ 153359 w 489413"/>
                <a:gd name="connsiteY0" fmla="*/ 507588 h 1007708"/>
                <a:gd name="connsiteX1" fmla="*/ 196221 w 489413"/>
                <a:gd name="connsiteY1" fmla="*/ 443293 h 1007708"/>
                <a:gd name="connsiteX2" fmla="*/ 234322 w 489413"/>
                <a:gd name="connsiteY2" fmla="*/ 371856 h 1007708"/>
                <a:gd name="connsiteX3" fmla="*/ 277183 w 489413"/>
                <a:gd name="connsiteY3" fmla="*/ 288513 h 1007708"/>
                <a:gd name="connsiteX4" fmla="*/ 310522 w 489413"/>
                <a:gd name="connsiteY4" fmla="*/ 178975 h 1007708"/>
                <a:gd name="connsiteX5" fmla="*/ 336714 w 489413"/>
                <a:gd name="connsiteY5" fmla="*/ 2763 h 1007708"/>
                <a:gd name="connsiteX6" fmla="*/ 386721 w 489413"/>
                <a:gd name="connsiteY6" fmla="*/ 83725 h 1007708"/>
                <a:gd name="connsiteX7" fmla="*/ 441491 w 489413"/>
                <a:gd name="connsiteY7" fmla="*/ 248031 h 1007708"/>
                <a:gd name="connsiteX8" fmla="*/ 474829 w 489413"/>
                <a:gd name="connsiteY8" fmla="*/ 388526 h 1007708"/>
                <a:gd name="connsiteX9" fmla="*/ 489116 w 489413"/>
                <a:gd name="connsiteY9" fmla="*/ 490920 h 1007708"/>
                <a:gd name="connsiteX10" fmla="*/ 481971 w 489413"/>
                <a:gd name="connsiteY10" fmla="*/ 607601 h 1007708"/>
                <a:gd name="connsiteX11" fmla="*/ 453397 w 489413"/>
                <a:gd name="connsiteY11" fmla="*/ 721900 h 1007708"/>
                <a:gd name="connsiteX12" fmla="*/ 401009 w 489413"/>
                <a:gd name="connsiteY12" fmla="*/ 833818 h 1007708"/>
                <a:gd name="connsiteX13" fmla="*/ 353383 w 489413"/>
                <a:gd name="connsiteY13" fmla="*/ 907640 h 1007708"/>
                <a:gd name="connsiteX14" fmla="*/ 310520 w 489413"/>
                <a:gd name="connsiteY14" fmla="*/ 971932 h 1007708"/>
                <a:gd name="connsiteX15" fmla="*/ 281947 w 489413"/>
                <a:gd name="connsiteY15" fmla="*/ 1007650 h 1007708"/>
                <a:gd name="connsiteX16" fmla="*/ 239083 w 489413"/>
                <a:gd name="connsiteY16" fmla="*/ 979075 h 1007708"/>
                <a:gd name="connsiteX17" fmla="*/ 189077 w 489413"/>
                <a:gd name="connsiteY17" fmla="*/ 931449 h 1007708"/>
                <a:gd name="connsiteX18" fmla="*/ 146216 w 489413"/>
                <a:gd name="connsiteY18" fmla="*/ 881445 h 1007708"/>
                <a:gd name="connsiteX19" fmla="*/ 22390 w 489413"/>
                <a:gd name="connsiteY19" fmla="*/ 707614 h 1007708"/>
                <a:gd name="connsiteX20" fmla="*/ 959 w 489413"/>
                <a:gd name="connsiteY20" fmla="*/ 581407 h 1007708"/>
                <a:gd name="connsiteX21" fmla="*/ 108115 w 489413"/>
                <a:gd name="connsiteY21" fmla="*/ 571880 h 1007708"/>
                <a:gd name="connsiteX22" fmla="*/ 153359 w 489413"/>
                <a:gd name="connsiteY22" fmla="*/ 507588 h 1007708"/>
                <a:gd name="connsiteX0" fmla="*/ 153322 w 489376"/>
                <a:gd name="connsiteY0" fmla="*/ 507588 h 1007708"/>
                <a:gd name="connsiteX1" fmla="*/ 196184 w 489376"/>
                <a:gd name="connsiteY1" fmla="*/ 443293 h 1007708"/>
                <a:gd name="connsiteX2" fmla="*/ 234285 w 489376"/>
                <a:gd name="connsiteY2" fmla="*/ 371856 h 1007708"/>
                <a:gd name="connsiteX3" fmla="*/ 277146 w 489376"/>
                <a:gd name="connsiteY3" fmla="*/ 288513 h 1007708"/>
                <a:gd name="connsiteX4" fmla="*/ 310485 w 489376"/>
                <a:gd name="connsiteY4" fmla="*/ 178975 h 1007708"/>
                <a:gd name="connsiteX5" fmla="*/ 336677 w 489376"/>
                <a:gd name="connsiteY5" fmla="*/ 2763 h 1007708"/>
                <a:gd name="connsiteX6" fmla="*/ 386684 w 489376"/>
                <a:gd name="connsiteY6" fmla="*/ 83725 h 1007708"/>
                <a:gd name="connsiteX7" fmla="*/ 441454 w 489376"/>
                <a:gd name="connsiteY7" fmla="*/ 248031 h 1007708"/>
                <a:gd name="connsiteX8" fmla="*/ 474792 w 489376"/>
                <a:gd name="connsiteY8" fmla="*/ 388526 h 1007708"/>
                <a:gd name="connsiteX9" fmla="*/ 489079 w 489376"/>
                <a:gd name="connsiteY9" fmla="*/ 490920 h 1007708"/>
                <a:gd name="connsiteX10" fmla="*/ 481934 w 489376"/>
                <a:gd name="connsiteY10" fmla="*/ 607601 h 1007708"/>
                <a:gd name="connsiteX11" fmla="*/ 453360 w 489376"/>
                <a:gd name="connsiteY11" fmla="*/ 721900 h 1007708"/>
                <a:gd name="connsiteX12" fmla="*/ 400972 w 489376"/>
                <a:gd name="connsiteY12" fmla="*/ 833818 h 1007708"/>
                <a:gd name="connsiteX13" fmla="*/ 353346 w 489376"/>
                <a:gd name="connsiteY13" fmla="*/ 907640 h 1007708"/>
                <a:gd name="connsiteX14" fmla="*/ 310483 w 489376"/>
                <a:gd name="connsiteY14" fmla="*/ 971932 h 1007708"/>
                <a:gd name="connsiteX15" fmla="*/ 281910 w 489376"/>
                <a:gd name="connsiteY15" fmla="*/ 1007650 h 1007708"/>
                <a:gd name="connsiteX16" fmla="*/ 239046 w 489376"/>
                <a:gd name="connsiteY16" fmla="*/ 979075 h 1007708"/>
                <a:gd name="connsiteX17" fmla="*/ 189040 w 489376"/>
                <a:gd name="connsiteY17" fmla="*/ 931449 h 1007708"/>
                <a:gd name="connsiteX18" fmla="*/ 69979 w 489376"/>
                <a:gd name="connsiteY18" fmla="*/ 857632 h 1007708"/>
                <a:gd name="connsiteX19" fmla="*/ 22353 w 489376"/>
                <a:gd name="connsiteY19" fmla="*/ 707614 h 1007708"/>
                <a:gd name="connsiteX20" fmla="*/ 922 w 489376"/>
                <a:gd name="connsiteY20" fmla="*/ 581407 h 1007708"/>
                <a:gd name="connsiteX21" fmla="*/ 108078 w 489376"/>
                <a:gd name="connsiteY21" fmla="*/ 571880 h 1007708"/>
                <a:gd name="connsiteX22" fmla="*/ 153322 w 489376"/>
                <a:gd name="connsiteY22" fmla="*/ 507588 h 1007708"/>
                <a:gd name="connsiteX0" fmla="*/ 153322 w 489376"/>
                <a:gd name="connsiteY0" fmla="*/ 507588 h 1007708"/>
                <a:gd name="connsiteX1" fmla="*/ 196184 w 489376"/>
                <a:gd name="connsiteY1" fmla="*/ 443293 h 1007708"/>
                <a:gd name="connsiteX2" fmla="*/ 234285 w 489376"/>
                <a:gd name="connsiteY2" fmla="*/ 371856 h 1007708"/>
                <a:gd name="connsiteX3" fmla="*/ 277146 w 489376"/>
                <a:gd name="connsiteY3" fmla="*/ 288513 h 1007708"/>
                <a:gd name="connsiteX4" fmla="*/ 310485 w 489376"/>
                <a:gd name="connsiteY4" fmla="*/ 178975 h 1007708"/>
                <a:gd name="connsiteX5" fmla="*/ 336677 w 489376"/>
                <a:gd name="connsiteY5" fmla="*/ 2763 h 1007708"/>
                <a:gd name="connsiteX6" fmla="*/ 386684 w 489376"/>
                <a:gd name="connsiteY6" fmla="*/ 83725 h 1007708"/>
                <a:gd name="connsiteX7" fmla="*/ 441454 w 489376"/>
                <a:gd name="connsiteY7" fmla="*/ 248031 h 1007708"/>
                <a:gd name="connsiteX8" fmla="*/ 474792 w 489376"/>
                <a:gd name="connsiteY8" fmla="*/ 388526 h 1007708"/>
                <a:gd name="connsiteX9" fmla="*/ 489079 w 489376"/>
                <a:gd name="connsiteY9" fmla="*/ 490920 h 1007708"/>
                <a:gd name="connsiteX10" fmla="*/ 481934 w 489376"/>
                <a:gd name="connsiteY10" fmla="*/ 607601 h 1007708"/>
                <a:gd name="connsiteX11" fmla="*/ 453360 w 489376"/>
                <a:gd name="connsiteY11" fmla="*/ 721900 h 1007708"/>
                <a:gd name="connsiteX12" fmla="*/ 400972 w 489376"/>
                <a:gd name="connsiteY12" fmla="*/ 833818 h 1007708"/>
                <a:gd name="connsiteX13" fmla="*/ 353346 w 489376"/>
                <a:gd name="connsiteY13" fmla="*/ 907640 h 1007708"/>
                <a:gd name="connsiteX14" fmla="*/ 310483 w 489376"/>
                <a:gd name="connsiteY14" fmla="*/ 971932 h 1007708"/>
                <a:gd name="connsiteX15" fmla="*/ 281910 w 489376"/>
                <a:gd name="connsiteY15" fmla="*/ 1007650 h 1007708"/>
                <a:gd name="connsiteX16" fmla="*/ 239046 w 489376"/>
                <a:gd name="connsiteY16" fmla="*/ 979075 h 1007708"/>
                <a:gd name="connsiteX17" fmla="*/ 189040 w 489376"/>
                <a:gd name="connsiteY17" fmla="*/ 931449 h 1007708"/>
                <a:gd name="connsiteX18" fmla="*/ 69979 w 489376"/>
                <a:gd name="connsiteY18" fmla="*/ 857632 h 1007708"/>
                <a:gd name="connsiteX19" fmla="*/ 22353 w 489376"/>
                <a:gd name="connsiteY19" fmla="*/ 707614 h 1007708"/>
                <a:gd name="connsiteX20" fmla="*/ 922 w 489376"/>
                <a:gd name="connsiteY20" fmla="*/ 581407 h 1007708"/>
                <a:gd name="connsiteX21" fmla="*/ 108078 w 489376"/>
                <a:gd name="connsiteY21" fmla="*/ 571880 h 1007708"/>
                <a:gd name="connsiteX22" fmla="*/ 153322 w 489376"/>
                <a:gd name="connsiteY22" fmla="*/ 507588 h 1007708"/>
                <a:gd name="connsiteX0" fmla="*/ 153322 w 489376"/>
                <a:gd name="connsiteY0" fmla="*/ 507588 h 1007707"/>
                <a:gd name="connsiteX1" fmla="*/ 196184 w 489376"/>
                <a:gd name="connsiteY1" fmla="*/ 443293 h 1007707"/>
                <a:gd name="connsiteX2" fmla="*/ 234285 w 489376"/>
                <a:gd name="connsiteY2" fmla="*/ 371856 h 1007707"/>
                <a:gd name="connsiteX3" fmla="*/ 277146 w 489376"/>
                <a:gd name="connsiteY3" fmla="*/ 288513 h 1007707"/>
                <a:gd name="connsiteX4" fmla="*/ 310485 w 489376"/>
                <a:gd name="connsiteY4" fmla="*/ 178975 h 1007707"/>
                <a:gd name="connsiteX5" fmla="*/ 336677 w 489376"/>
                <a:gd name="connsiteY5" fmla="*/ 2763 h 1007707"/>
                <a:gd name="connsiteX6" fmla="*/ 386684 w 489376"/>
                <a:gd name="connsiteY6" fmla="*/ 83725 h 1007707"/>
                <a:gd name="connsiteX7" fmla="*/ 441454 w 489376"/>
                <a:gd name="connsiteY7" fmla="*/ 248031 h 1007707"/>
                <a:gd name="connsiteX8" fmla="*/ 474792 w 489376"/>
                <a:gd name="connsiteY8" fmla="*/ 388526 h 1007707"/>
                <a:gd name="connsiteX9" fmla="*/ 489079 w 489376"/>
                <a:gd name="connsiteY9" fmla="*/ 490920 h 1007707"/>
                <a:gd name="connsiteX10" fmla="*/ 481934 w 489376"/>
                <a:gd name="connsiteY10" fmla="*/ 607601 h 1007707"/>
                <a:gd name="connsiteX11" fmla="*/ 453360 w 489376"/>
                <a:gd name="connsiteY11" fmla="*/ 721900 h 1007707"/>
                <a:gd name="connsiteX12" fmla="*/ 400972 w 489376"/>
                <a:gd name="connsiteY12" fmla="*/ 833818 h 1007707"/>
                <a:gd name="connsiteX13" fmla="*/ 353346 w 489376"/>
                <a:gd name="connsiteY13" fmla="*/ 907640 h 1007707"/>
                <a:gd name="connsiteX14" fmla="*/ 310483 w 489376"/>
                <a:gd name="connsiteY14" fmla="*/ 971932 h 1007707"/>
                <a:gd name="connsiteX15" fmla="*/ 281910 w 489376"/>
                <a:gd name="connsiteY15" fmla="*/ 1007650 h 1007707"/>
                <a:gd name="connsiteX16" fmla="*/ 239046 w 489376"/>
                <a:gd name="connsiteY16" fmla="*/ 979075 h 1007707"/>
                <a:gd name="connsiteX17" fmla="*/ 98553 w 489376"/>
                <a:gd name="connsiteY17" fmla="*/ 933831 h 1007707"/>
                <a:gd name="connsiteX18" fmla="*/ 69979 w 489376"/>
                <a:gd name="connsiteY18" fmla="*/ 857632 h 1007707"/>
                <a:gd name="connsiteX19" fmla="*/ 22353 w 489376"/>
                <a:gd name="connsiteY19" fmla="*/ 707614 h 1007707"/>
                <a:gd name="connsiteX20" fmla="*/ 922 w 489376"/>
                <a:gd name="connsiteY20" fmla="*/ 581407 h 1007707"/>
                <a:gd name="connsiteX21" fmla="*/ 108078 w 489376"/>
                <a:gd name="connsiteY21" fmla="*/ 571880 h 1007707"/>
                <a:gd name="connsiteX22" fmla="*/ 153322 w 489376"/>
                <a:gd name="connsiteY22" fmla="*/ 507588 h 1007707"/>
                <a:gd name="connsiteX0" fmla="*/ 153322 w 489376"/>
                <a:gd name="connsiteY0" fmla="*/ 507588 h 1007707"/>
                <a:gd name="connsiteX1" fmla="*/ 196184 w 489376"/>
                <a:gd name="connsiteY1" fmla="*/ 443293 h 1007707"/>
                <a:gd name="connsiteX2" fmla="*/ 234285 w 489376"/>
                <a:gd name="connsiteY2" fmla="*/ 371856 h 1007707"/>
                <a:gd name="connsiteX3" fmla="*/ 277146 w 489376"/>
                <a:gd name="connsiteY3" fmla="*/ 288513 h 1007707"/>
                <a:gd name="connsiteX4" fmla="*/ 310485 w 489376"/>
                <a:gd name="connsiteY4" fmla="*/ 178975 h 1007707"/>
                <a:gd name="connsiteX5" fmla="*/ 336677 w 489376"/>
                <a:gd name="connsiteY5" fmla="*/ 2763 h 1007707"/>
                <a:gd name="connsiteX6" fmla="*/ 386684 w 489376"/>
                <a:gd name="connsiteY6" fmla="*/ 83725 h 1007707"/>
                <a:gd name="connsiteX7" fmla="*/ 441454 w 489376"/>
                <a:gd name="connsiteY7" fmla="*/ 248031 h 1007707"/>
                <a:gd name="connsiteX8" fmla="*/ 474792 w 489376"/>
                <a:gd name="connsiteY8" fmla="*/ 388526 h 1007707"/>
                <a:gd name="connsiteX9" fmla="*/ 489079 w 489376"/>
                <a:gd name="connsiteY9" fmla="*/ 490920 h 1007707"/>
                <a:gd name="connsiteX10" fmla="*/ 481934 w 489376"/>
                <a:gd name="connsiteY10" fmla="*/ 607601 h 1007707"/>
                <a:gd name="connsiteX11" fmla="*/ 453360 w 489376"/>
                <a:gd name="connsiteY11" fmla="*/ 721900 h 1007707"/>
                <a:gd name="connsiteX12" fmla="*/ 400972 w 489376"/>
                <a:gd name="connsiteY12" fmla="*/ 833818 h 1007707"/>
                <a:gd name="connsiteX13" fmla="*/ 353346 w 489376"/>
                <a:gd name="connsiteY13" fmla="*/ 907640 h 1007707"/>
                <a:gd name="connsiteX14" fmla="*/ 310483 w 489376"/>
                <a:gd name="connsiteY14" fmla="*/ 971932 h 1007707"/>
                <a:gd name="connsiteX15" fmla="*/ 281910 w 489376"/>
                <a:gd name="connsiteY15" fmla="*/ 1007650 h 1007707"/>
                <a:gd name="connsiteX16" fmla="*/ 239046 w 489376"/>
                <a:gd name="connsiteY16" fmla="*/ 979075 h 1007707"/>
                <a:gd name="connsiteX17" fmla="*/ 98553 w 489376"/>
                <a:gd name="connsiteY17" fmla="*/ 933831 h 1007707"/>
                <a:gd name="connsiteX18" fmla="*/ 69979 w 489376"/>
                <a:gd name="connsiteY18" fmla="*/ 857632 h 1007707"/>
                <a:gd name="connsiteX19" fmla="*/ 22353 w 489376"/>
                <a:gd name="connsiteY19" fmla="*/ 707614 h 1007707"/>
                <a:gd name="connsiteX20" fmla="*/ 922 w 489376"/>
                <a:gd name="connsiteY20" fmla="*/ 581407 h 1007707"/>
                <a:gd name="connsiteX21" fmla="*/ 108078 w 489376"/>
                <a:gd name="connsiteY21" fmla="*/ 571880 h 1007707"/>
                <a:gd name="connsiteX22" fmla="*/ 153322 w 489376"/>
                <a:gd name="connsiteY22" fmla="*/ 507588 h 1007707"/>
                <a:gd name="connsiteX0" fmla="*/ 153322 w 489376"/>
                <a:gd name="connsiteY0" fmla="*/ 507588 h 1041011"/>
                <a:gd name="connsiteX1" fmla="*/ 196184 w 489376"/>
                <a:gd name="connsiteY1" fmla="*/ 443293 h 1041011"/>
                <a:gd name="connsiteX2" fmla="*/ 234285 w 489376"/>
                <a:gd name="connsiteY2" fmla="*/ 371856 h 1041011"/>
                <a:gd name="connsiteX3" fmla="*/ 277146 w 489376"/>
                <a:gd name="connsiteY3" fmla="*/ 288513 h 1041011"/>
                <a:gd name="connsiteX4" fmla="*/ 310485 w 489376"/>
                <a:gd name="connsiteY4" fmla="*/ 178975 h 1041011"/>
                <a:gd name="connsiteX5" fmla="*/ 336677 w 489376"/>
                <a:gd name="connsiteY5" fmla="*/ 2763 h 1041011"/>
                <a:gd name="connsiteX6" fmla="*/ 386684 w 489376"/>
                <a:gd name="connsiteY6" fmla="*/ 83725 h 1041011"/>
                <a:gd name="connsiteX7" fmla="*/ 441454 w 489376"/>
                <a:gd name="connsiteY7" fmla="*/ 248031 h 1041011"/>
                <a:gd name="connsiteX8" fmla="*/ 474792 w 489376"/>
                <a:gd name="connsiteY8" fmla="*/ 388526 h 1041011"/>
                <a:gd name="connsiteX9" fmla="*/ 489079 w 489376"/>
                <a:gd name="connsiteY9" fmla="*/ 490920 h 1041011"/>
                <a:gd name="connsiteX10" fmla="*/ 481934 w 489376"/>
                <a:gd name="connsiteY10" fmla="*/ 607601 h 1041011"/>
                <a:gd name="connsiteX11" fmla="*/ 453360 w 489376"/>
                <a:gd name="connsiteY11" fmla="*/ 721900 h 1041011"/>
                <a:gd name="connsiteX12" fmla="*/ 400972 w 489376"/>
                <a:gd name="connsiteY12" fmla="*/ 833818 h 1041011"/>
                <a:gd name="connsiteX13" fmla="*/ 353346 w 489376"/>
                <a:gd name="connsiteY13" fmla="*/ 907640 h 1041011"/>
                <a:gd name="connsiteX14" fmla="*/ 310483 w 489376"/>
                <a:gd name="connsiteY14" fmla="*/ 971932 h 1041011"/>
                <a:gd name="connsiteX15" fmla="*/ 158085 w 489376"/>
                <a:gd name="connsiteY15" fmla="*/ 1040988 h 1041011"/>
                <a:gd name="connsiteX16" fmla="*/ 239046 w 489376"/>
                <a:gd name="connsiteY16" fmla="*/ 979075 h 1041011"/>
                <a:gd name="connsiteX17" fmla="*/ 98553 w 489376"/>
                <a:gd name="connsiteY17" fmla="*/ 933831 h 1041011"/>
                <a:gd name="connsiteX18" fmla="*/ 69979 w 489376"/>
                <a:gd name="connsiteY18" fmla="*/ 857632 h 1041011"/>
                <a:gd name="connsiteX19" fmla="*/ 22353 w 489376"/>
                <a:gd name="connsiteY19" fmla="*/ 707614 h 1041011"/>
                <a:gd name="connsiteX20" fmla="*/ 922 w 489376"/>
                <a:gd name="connsiteY20" fmla="*/ 581407 h 1041011"/>
                <a:gd name="connsiteX21" fmla="*/ 108078 w 489376"/>
                <a:gd name="connsiteY21" fmla="*/ 571880 h 1041011"/>
                <a:gd name="connsiteX22" fmla="*/ 153322 w 489376"/>
                <a:gd name="connsiteY22" fmla="*/ 507588 h 1041011"/>
                <a:gd name="connsiteX0" fmla="*/ 153322 w 489376"/>
                <a:gd name="connsiteY0" fmla="*/ 507588 h 1041134"/>
                <a:gd name="connsiteX1" fmla="*/ 196184 w 489376"/>
                <a:gd name="connsiteY1" fmla="*/ 443293 h 1041134"/>
                <a:gd name="connsiteX2" fmla="*/ 234285 w 489376"/>
                <a:gd name="connsiteY2" fmla="*/ 371856 h 1041134"/>
                <a:gd name="connsiteX3" fmla="*/ 277146 w 489376"/>
                <a:gd name="connsiteY3" fmla="*/ 288513 h 1041134"/>
                <a:gd name="connsiteX4" fmla="*/ 310485 w 489376"/>
                <a:gd name="connsiteY4" fmla="*/ 178975 h 1041134"/>
                <a:gd name="connsiteX5" fmla="*/ 336677 w 489376"/>
                <a:gd name="connsiteY5" fmla="*/ 2763 h 1041134"/>
                <a:gd name="connsiteX6" fmla="*/ 386684 w 489376"/>
                <a:gd name="connsiteY6" fmla="*/ 83725 h 1041134"/>
                <a:gd name="connsiteX7" fmla="*/ 441454 w 489376"/>
                <a:gd name="connsiteY7" fmla="*/ 248031 h 1041134"/>
                <a:gd name="connsiteX8" fmla="*/ 474792 w 489376"/>
                <a:gd name="connsiteY8" fmla="*/ 388526 h 1041134"/>
                <a:gd name="connsiteX9" fmla="*/ 489079 w 489376"/>
                <a:gd name="connsiteY9" fmla="*/ 490920 h 1041134"/>
                <a:gd name="connsiteX10" fmla="*/ 481934 w 489376"/>
                <a:gd name="connsiteY10" fmla="*/ 607601 h 1041134"/>
                <a:gd name="connsiteX11" fmla="*/ 453360 w 489376"/>
                <a:gd name="connsiteY11" fmla="*/ 721900 h 1041134"/>
                <a:gd name="connsiteX12" fmla="*/ 400972 w 489376"/>
                <a:gd name="connsiteY12" fmla="*/ 833818 h 1041134"/>
                <a:gd name="connsiteX13" fmla="*/ 353346 w 489376"/>
                <a:gd name="connsiteY13" fmla="*/ 907640 h 1041134"/>
                <a:gd name="connsiteX14" fmla="*/ 310483 w 489376"/>
                <a:gd name="connsiteY14" fmla="*/ 971932 h 1041134"/>
                <a:gd name="connsiteX15" fmla="*/ 158085 w 489376"/>
                <a:gd name="connsiteY15" fmla="*/ 1040988 h 1041134"/>
                <a:gd name="connsiteX16" fmla="*/ 122365 w 489376"/>
                <a:gd name="connsiteY16" fmla="*/ 988600 h 1041134"/>
                <a:gd name="connsiteX17" fmla="*/ 98553 w 489376"/>
                <a:gd name="connsiteY17" fmla="*/ 933831 h 1041134"/>
                <a:gd name="connsiteX18" fmla="*/ 69979 w 489376"/>
                <a:gd name="connsiteY18" fmla="*/ 857632 h 1041134"/>
                <a:gd name="connsiteX19" fmla="*/ 22353 w 489376"/>
                <a:gd name="connsiteY19" fmla="*/ 707614 h 1041134"/>
                <a:gd name="connsiteX20" fmla="*/ 922 w 489376"/>
                <a:gd name="connsiteY20" fmla="*/ 581407 h 1041134"/>
                <a:gd name="connsiteX21" fmla="*/ 108078 w 489376"/>
                <a:gd name="connsiteY21" fmla="*/ 571880 h 1041134"/>
                <a:gd name="connsiteX22" fmla="*/ 153322 w 489376"/>
                <a:gd name="connsiteY22" fmla="*/ 507588 h 1041134"/>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400972 w 489376"/>
                <a:gd name="connsiteY12" fmla="*/ 833818 h 1041511"/>
                <a:gd name="connsiteX13" fmla="*/ 353346 w 489376"/>
                <a:gd name="connsiteY13" fmla="*/ 907640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400972 w 489376"/>
                <a:gd name="connsiteY12" fmla="*/ 833818 h 1041511"/>
                <a:gd name="connsiteX13" fmla="*/ 279527 w 489376"/>
                <a:gd name="connsiteY13" fmla="*/ 860015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348584 w 489376"/>
                <a:gd name="connsiteY12" fmla="*/ 769524 h 1041511"/>
                <a:gd name="connsiteX13" fmla="*/ 279527 w 489376"/>
                <a:gd name="connsiteY13" fmla="*/ 860015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91319"/>
                <a:gd name="connsiteY0" fmla="*/ 507588 h 1041511"/>
                <a:gd name="connsiteX1" fmla="*/ 196184 w 491319"/>
                <a:gd name="connsiteY1" fmla="*/ 443293 h 1041511"/>
                <a:gd name="connsiteX2" fmla="*/ 234285 w 491319"/>
                <a:gd name="connsiteY2" fmla="*/ 371856 h 1041511"/>
                <a:gd name="connsiteX3" fmla="*/ 277146 w 491319"/>
                <a:gd name="connsiteY3" fmla="*/ 288513 h 1041511"/>
                <a:gd name="connsiteX4" fmla="*/ 310485 w 491319"/>
                <a:gd name="connsiteY4" fmla="*/ 178975 h 1041511"/>
                <a:gd name="connsiteX5" fmla="*/ 336677 w 491319"/>
                <a:gd name="connsiteY5" fmla="*/ 2763 h 1041511"/>
                <a:gd name="connsiteX6" fmla="*/ 386684 w 491319"/>
                <a:gd name="connsiteY6" fmla="*/ 83725 h 1041511"/>
                <a:gd name="connsiteX7" fmla="*/ 441454 w 491319"/>
                <a:gd name="connsiteY7" fmla="*/ 248031 h 1041511"/>
                <a:gd name="connsiteX8" fmla="*/ 474792 w 491319"/>
                <a:gd name="connsiteY8" fmla="*/ 388526 h 1041511"/>
                <a:gd name="connsiteX9" fmla="*/ 489079 w 491319"/>
                <a:gd name="connsiteY9" fmla="*/ 490920 h 1041511"/>
                <a:gd name="connsiteX10" fmla="*/ 481934 w 491319"/>
                <a:gd name="connsiteY10" fmla="*/ 607601 h 1041511"/>
                <a:gd name="connsiteX11" fmla="*/ 403354 w 491319"/>
                <a:gd name="connsiteY11" fmla="*/ 688563 h 1041511"/>
                <a:gd name="connsiteX12" fmla="*/ 348584 w 491319"/>
                <a:gd name="connsiteY12" fmla="*/ 769524 h 1041511"/>
                <a:gd name="connsiteX13" fmla="*/ 279527 w 491319"/>
                <a:gd name="connsiteY13" fmla="*/ 860015 h 1041511"/>
                <a:gd name="connsiteX14" fmla="*/ 219996 w 491319"/>
                <a:gd name="connsiteY14" fmla="*/ 955264 h 1041511"/>
                <a:gd name="connsiteX15" fmla="*/ 158085 w 491319"/>
                <a:gd name="connsiteY15" fmla="*/ 1040988 h 1041511"/>
                <a:gd name="connsiteX16" fmla="*/ 122365 w 491319"/>
                <a:gd name="connsiteY16" fmla="*/ 988600 h 1041511"/>
                <a:gd name="connsiteX17" fmla="*/ 98553 w 491319"/>
                <a:gd name="connsiteY17" fmla="*/ 933831 h 1041511"/>
                <a:gd name="connsiteX18" fmla="*/ 69979 w 491319"/>
                <a:gd name="connsiteY18" fmla="*/ 857632 h 1041511"/>
                <a:gd name="connsiteX19" fmla="*/ 22353 w 491319"/>
                <a:gd name="connsiteY19" fmla="*/ 707614 h 1041511"/>
                <a:gd name="connsiteX20" fmla="*/ 922 w 491319"/>
                <a:gd name="connsiteY20" fmla="*/ 581407 h 1041511"/>
                <a:gd name="connsiteX21" fmla="*/ 108078 w 491319"/>
                <a:gd name="connsiteY21" fmla="*/ 571880 h 1041511"/>
                <a:gd name="connsiteX22" fmla="*/ 153322 w 491319"/>
                <a:gd name="connsiteY22" fmla="*/ 507588 h 1041511"/>
                <a:gd name="connsiteX0" fmla="*/ 153322 w 490089"/>
                <a:gd name="connsiteY0" fmla="*/ 507588 h 1041511"/>
                <a:gd name="connsiteX1" fmla="*/ 196184 w 490089"/>
                <a:gd name="connsiteY1" fmla="*/ 443293 h 1041511"/>
                <a:gd name="connsiteX2" fmla="*/ 234285 w 490089"/>
                <a:gd name="connsiteY2" fmla="*/ 371856 h 1041511"/>
                <a:gd name="connsiteX3" fmla="*/ 277146 w 490089"/>
                <a:gd name="connsiteY3" fmla="*/ 288513 h 1041511"/>
                <a:gd name="connsiteX4" fmla="*/ 310485 w 490089"/>
                <a:gd name="connsiteY4" fmla="*/ 178975 h 1041511"/>
                <a:gd name="connsiteX5" fmla="*/ 336677 w 490089"/>
                <a:gd name="connsiteY5" fmla="*/ 2763 h 1041511"/>
                <a:gd name="connsiteX6" fmla="*/ 386684 w 490089"/>
                <a:gd name="connsiteY6" fmla="*/ 83725 h 1041511"/>
                <a:gd name="connsiteX7" fmla="*/ 441454 w 490089"/>
                <a:gd name="connsiteY7" fmla="*/ 248031 h 1041511"/>
                <a:gd name="connsiteX8" fmla="*/ 474792 w 490089"/>
                <a:gd name="connsiteY8" fmla="*/ 388526 h 1041511"/>
                <a:gd name="connsiteX9" fmla="*/ 489079 w 490089"/>
                <a:gd name="connsiteY9" fmla="*/ 490920 h 1041511"/>
                <a:gd name="connsiteX10" fmla="*/ 448596 w 490089"/>
                <a:gd name="connsiteY10" fmla="*/ 571882 h 1041511"/>
                <a:gd name="connsiteX11" fmla="*/ 403354 w 490089"/>
                <a:gd name="connsiteY11" fmla="*/ 688563 h 1041511"/>
                <a:gd name="connsiteX12" fmla="*/ 348584 w 490089"/>
                <a:gd name="connsiteY12" fmla="*/ 769524 h 1041511"/>
                <a:gd name="connsiteX13" fmla="*/ 279527 w 490089"/>
                <a:gd name="connsiteY13" fmla="*/ 860015 h 1041511"/>
                <a:gd name="connsiteX14" fmla="*/ 219996 w 490089"/>
                <a:gd name="connsiteY14" fmla="*/ 955264 h 1041511"/>
                <a:gd name="connsiteX15" fmla="*/ 158085 w 490089"/>
                <a:gd name="connsiteY15" fmla="*/ 1040988 h 1041511"/>
                <a:gd name="connsiteX16" fmla="*/ 122365 w 490089"/>
                <a:gd name="connsiteY16" fmla="*/ 988600 h 1041511"/>
                <a:gd name="connsiteX17" fmla="*/ 98553 w 490089"/>
                <a:gd name="connsiteY17" fmla="*/ 933831 h 1041511"/>
                <a:gd name="connsiteX18" fmla="*/ 69979 w 490089"/>
                <a:gd name="connsiteY18" fmla="*/ 857632 h 1041511"/>
                <a:gd name="connsiteX19" fmla="*/ 22353 w 490089"/>
                <a:gd name="connsiteY19" fmla="*/ 707614 h 1041511"/>
                <a:gd name="connsiteX20" fmla="*/ 922 w 490089"/>
                <a:gd name="connsiteY20" fmla="*/ 581407 h 1041511"/>
                <a:gd name="connsiteX21" fmla="*/ 108078 w 490089"/>
                <a:gd name="connsiteY21" fmla="*/ 571880 h 1041511"/>
                <a:gd name="connsiteX22" fmla="*/ 153322 w 490089"/>
                <a:gd name="connsiteY22" fmla="*/ 507588 h 1041511"/>
                <a:gd name="connsiteX0" fmla="*/ 153322 w 490089"/>
                <a:gd name="connsiteY0" fmla="*/ 507588 h 1034449"/>
                <a:gd name="connsiteX1" fmla="*/ 196184 w 490089"/>
                <a:gd name="connsiteY1" fmla="*/ 443293 h 1034449"/>
                <a:gd name="connsiteX2" fmla="*/ 234285 w 490089"/>
                <a:gd name="connsiteY2" fmla="*/ 371856 h 1034449"/>
                <a:gd name="connsiteX3" fmla="*/ 277146 w 490089"/>
                <a:gd name="connsiteY3" fmla="*/ 288513 h 1034449"/>
                <a:gd name="connsiteX4" fmla="*/ 310485 w 490089"/>
                <a:gd name="connsiteY4" fmla="*/ 178975 h 1034449"/>
                <a:gd name="connsiteX5" fmla="*/ 336677 w 490089"/>
                <a:gd name="connsiteY5" fmla="*/ 2763 h 1034449"/>
                <a:gd name="connsiteX6" fmla="*/ 386684 w 490089"/>
                <a:gd name="connsiteY6" fmla="*/ 83725 h 1034449"/>
                <a:gd name="connsiteX7" fmla="*/ 441454 w 490089"/>
                <a:gd name="connsiteY7" fmla="*/ 248031 h 1034449"/>
                <a:gd name="connsiteX8" fmla="*/ 474792 w 490089"/>
                <a:gd name="connsiteY8" fmla="*/ 388526 h 1034449"/>
                <a:gd name="connsiteX9" fmla="*/ 489079 w 490089"/>
                <a:gd name="connsiteY9" fmla="*/ 490920 h 1034449"/>
                <a:gd name="connsiteX10" fmla="*/ 448596 w 490089"/>
                <a:gd name="connsiteY10" fmla="*/ 571882 h 1034449"/>
                <a:gd name="connsiteX11" fmla="*/ 403354 w 490089"/>
                <a:gd name="connsiteY11" fmla="*/ 688563 h 1034449"/>
                <a:gd name="connsiteX12" fmla="*/ 348584 w 490089"/>
                <a:gd name="connsiteY12" fmla="*/ 769524 h 1034449"/>
                <a:gd name="connsiteX13" fmla="*/ 279527 w 490089"/>
                <a:gd name="connsiteY13" fmla="*/ 860015 h 1034449"/>
                <a:gd name="connsiteX14" fmla="*/ 219996 w 490089"/>
                <a:gd name="connsiteY14" fmla="*/ 955264 h 1034449"/>
                <a:gd name="connsiteX15" fmla="*/ 148560 w 490089"/>
                <a:gd name="connsiteY15" fmla="*/ 1033845 h 1034449"/>
                <a:gd name="connsiteX16" fmla="*/ 122365 w 490089"/>
                <a:gd name="connsiteY16" fmla="*/ 988600 h 1034449"/>
                <a:gd name="connsiteX17" fmla="*/ 98553 w 490089"/>
                <a:gd name="connsiteY17" fmla="*/ 933831 h 1034449"/>
                <a:gd name="connsiteX18" fmla="*/ 69979 w 490089"/>
                <a:gd name="connsiteY18" fmla="*/ 857632 h 1034449"/>
                <a:gd name="connsiteX19" fmla="*/ 22353 w 490089"/>
                <a:gd name="connsiteY19" fmla="*/ 707614 h 1034449"/>
                <a:gd name="connsiteX20" fmla="*/ 922 w 490089"/>
                <a:gd name="connsiteY20" fmla="*/ 581407 h 1034449"/>
                <a:gd name="connsiteX21" fmla="*/ 108078 w 490089"/>
                <a:gd name="connsiteY21" fmla="*/ 571880 h 1034449"/>
                <a:gd name="connsiteX22" fmla="*/ 153322 w 490089"/>
                <a:gd name="connsiteY22" fmla="*/ 507588 h 1034449"/>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48584 w 490089"/>
                <a:gd name="connsiteY12" fmla="*/ 769524 h 1034607"/>
                <a:gd name="connsiteX13" fmla="*/ 279527 w 490089"/>
                <a:gd name="connsiteY13" fmla="*/ 860015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48584 w 490089"/>
                <a:gd name="connsiteY12" fmla="*/ 769524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39059 w 490089"/>
                <a:gd name="connsiteY12" fmla="*/ 759999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393829 w 490089"/>
                <a:gd name="connsiteY11" fmla="*/ 676656 h 1034607"/>
                <a:gd name="connsiteX12" fmla="*/ 339059 w 490089"/>
                <a:gd name="connsiteY12" fmla="*/ 759999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87866"/>
                <a:gd name="connsiteY0" fmla="*/ 507588 h 1034607"/>
                <a:gd name="connsiteX1" fmla="*/ 196184 w 487866"/>
                <a:gd name="connsiteY1" fmla="*/ 443293 h 1034607"/>
                <a:gd name="connsiteX2" fmla="*/ 234285 w 487866"/>
                <a:gd name="connsiteY2" fmla="*/ 371856 h 1034607"/>
                <a:gd name="connsiteX3" fmla="*/ 277146 w 487866"/>
                <a:gd name="connsiteY3" fmla="*/ 288513 h 1034607"/>
                <a:gd name="connsiteX4" fmla="*/ 310485 w 487866"/>
                <a:gd name="connsiteY4" fmla="*/ 178975 h 1034607"/>
                <a:gd name="connsiteX5" fmla="*/ 336677 w 487866"/>
                <a:gd name="connsiteY5" fmla="*/ 2763 h 1034607"/>
                <a:gd name="connsiteX6" fmla="*/ 386684 w 487866"/>
                <a:gd name="connsiteY6" fmla="*/ 83725 h 1034607"/>
                <a:gd name="connsiteX7" fmla="*/ 441454 w 487866"/>
                <a:gd name="connsiteY7" fmla="*/ 248031 h 1034607"/>
                <a:gd name="connsiteX8" fmla="*/ 474792 w 487866"/>
                <a:gd name="connsiteY8" fmla="*/ 388526 h 1034607"/>
                <a:gd name="connsiteX9" fmla="*/ 486698 w 487866"/>
                <a:gd name="connsiteY9" fmla="*/ 467108 h 1034607"/>
                <a:gd name="connsiteX10" fmla="*/ 448596 w 487866"/>
                <a:gd name="connsiteY10" fmla="*/ 571882 h 1034607"/>
                <a:gd name="connsiteX11" fmla="*/ 393829 w 487866"/>
                <a:gd name="connsiteY11" fmla="*/ 676656 h 1034607"/>
                <a:gd name="connsiteX12" fmla="*/ 339059 w 487866"/>
                <a:gd name="connsiteY12" fmla="*/ 759999 h 1034607"/>
                <a:gd name="connsiteX13" fmla="*/ 277146 w 487866"/>
                <a:gd name="connsiteY13" fmla="*/ 855253 h 1034607"/>
                <a:gd name="connsiteX14" fmla="*/ 215234 w 487866"/>
                <a:gd name="connsiteY14" fmla="*/ 950502 h 1034607"/>
                <a:gd name="connsiteX15" fmla="*/ 148560 w 487866"/>
                <a:gd name="connsiteY15" fmla="*/ 1033845 h 1034607"/>
                <a:gd name="connsiteX16" fmla="*/ 122365 w 487866"/>
                <a:gd name="connsiteY16" fmla="*/ 988600 h 1034607"/>
                <a:gd name="connsiteX17" fmla="*/ 98553 w 487866"/>
                <a:gd name="connsiteY17" fmla="*/ 933831 h 1034607"/>
                <a:gd name="connsiteX18" fmla="*/ 69979 w 487866"/>
                <a:gd name="connsiteY18" fmla="*/ 857632 h 1034607"/>
                <a:gd name="connsiteX19" fmla="*/ 22353 w 487866"/>
                <a:gd name="connsiteY19" fmla="*/ 707614 h 1034607"/>
                <a:gd name="connsiteX20" fmla="*/ 922 w 487866"/>
                <a:gd name="connsiteY20" fmla="*/ 581407 h 1034607"/>
                <a:gd name="connsiteX21" fmla="*/ 108078 w 487866"/>
                <a:gd name="connsiteY21" fmla="*/ 571880 h 1034607"/>
                <a:gd name="connsiteX22" fmla="*/ 153322 w 487866"/>
                <a:gd name="connsiteY22" fmla="*/ 507588 h 1034607"/>
                <a:gd name="connsiteX0" fmla="*/ 153322 w 488858"/>
                <a:gd name="connsiteY0" fmla="*/ 507588 h 1034607"/>
                <a:gd name="connsiteX1" fmla="*/ 196184 w 488858"/>
                <a:gd name="connsiteY1" fmla="*/ 443293 h 1034607"/>
                <a:gd name="connsiteX2" fmla="*/ 234285 w 488858"/>
                <a:gd name="connsiteY2" fmla="*/ 371856 h 1034607"/>
                <a:gd name="connsiteX3" fmla="*/ 277146 w 488858"/>
                <a:gd name="connsiteY3" fmla="*/ 288513 h 1034607"/>
                <a:gd name="connsiteX4" fmla="*/ 310485 w 488858"/>
                <a:gd name="connsiteY4" fmla="*/ 178975 h 1034607"/>
                <a:gd name="connsiteX5" fmla="*/ 336677 w 488858"/>
                <a:gd name="connsiteY5" fmla="*/ 2763 h 1034607"/>
                <a:gd name="connsiteX6" fmla="*/ 386684 w 488858"/>
                <a:gd name="connsiteY6" fmla="*/ 83725 h 1034607"/>
                <a:gd name="connsiteX7" fmla="*/ 441454 w 488858"/>
                <a:gd name="connsiteY7" fmla="*/ 248031 h 1034607"/>
                <a:gd name="connsiteX8" fmla="*/ 479555 w 488858"/>
                <a:gd name="connsiteY8" fmla="*/ 388526 h 1034607"/>
                <a:gd name="connsiteX9" fmla="*/ 486698 w 488858"/>
                <a:gd name="connsiteY9" fmla="*/ 467108 h 1034607"/>
                <a:gd name="connsiteX10" fmla="*/ 448596 w 488858"/>
                <a:gd name="connsiteY10" fmla="*/ 571882 h 1034607"/>
                <a:gd name="connsiteX11" fmla="*/ 393829 w 488858"/>
                <a:gd name="connsiteY11" fmla="*/ 676656 h 1034607"/>
                <a:gd name="connsiteX12" fmla="*/ 339059 w 488858"/>
                <a:gd name="connsiteY12" fmla="*/ 759999 h 1034607"/>
                <a:gd name="connsiteX13" fmla="*/ 277146 w 488858"/>
                <a:gd name="connsiteY13" fmla="*/ 855253 h 1034607"/>
                <a:gd name="connsiteX14" fmla="*/ 215234 w 488858"/>
                <a:gd name="connsiteY14" fmla="*/ 950502 h 1034607"/>
                <a:gd name="connsiteX15" fmla="*/ 148560 w 488858"/>
                <a:gd name="connsiteY15" fmla="*/ 1033845 h 1034607"/>
                <a:gd name="connsiteX16" fmla="*/ 122365 w 488858"/>
                <a:gd name="connsiteY16" fmla="*/ 988600 h 1034607"/>
                <a:gd name="connsiteX17" fmla="*/ 98553 w 488858"/>
                <a:gd name="connsiteY17" fmla="*/ 933831 h 1034607"/>
                <a:gd name="connsiteX18" fmla="*/ 69979 w 488858"/>
                <a:gd name="connsiteY18" fmla="*/ 857632 h 1034607"/>
                <a:gd name="connsiteX19" fmla="*/ 22353 w 488858"/>
                <a:gd name="connsiteY19" fmla="*/ 707614 h 1034607"/>
                <a:gd name="connsiteX20" fmla="*/ 922 w 488858"/>
                <a:gd name="connsiteY20" fmla="*/ 581407 h 1034607"/>
                <a:gd name="connsiteX21" fmla="*/ 108078 w 488858"/>
                <a:gd name="connsiteY21" fmla="*/ 571880 h 1034607"/>
                <a:gd name="connsiteX22" fmla="*/ 153322 w 488858"/>
                <a:gd name="connsiteY22" fmla="*/ 507588 h 1034607"/>
                <a:gd name="connsiteX0" fmla="*/ 153322 w 489381"/>
                <a:gd name="connsiteY0" fmla="*/ 507588 h 1034607"/>
                <a:gd name="connsiteX1" fmla="*/ 196184 w 489381"/>
                <a:gd name="connsiteY1" fmla="*/ 443293 h 1034607"/>
                <a:gd name="connsiteX2" fmla="*/ 234285 w 489381"/>
                <a:gd name="connsiteY2" fmla="*/ 371856 h 1034607"/>
                <a:gd name="connsiteX3" fmla="*/ 277146 w 489381"/>
                <a:gd name="connsiteY3" fmla="*/ 288513 h 1034607"/>
                <a:gd name="connsiteX4" fmla="*/ 310485 w 489381"/>
                <a:gd name="connsiteY4" fmla="*/ 178975 h 1034607"/>
                <a:gd name="connsiteX5" fmla="*/ 336677 w 489381"/>
                <a:gd name="connsiteY5" fmla="*/ 2763 h 1034607"/>
                <a:gd name="connsiteX6" fmla="*/ 386684 w 489381"/>
                <a:gd name="connsiteY6" fmla="*/ 83725 h 1034607"/>
                <a:gd name="connsiteX7" fmla="*/ 441454 w 489381"/>
                <a:gd name="connsiteY7" fmla="*/ 248031 h 1034607"/>
                <a:gd name="connsiteX8" fmla="*/ 479555 w 489381"/>
                <a:gd name="connsiteY8" fmla="*/ 388526 h 1034607"/>
                <a:gd name="connsiteX9" fmla="*/ 486698 w 489381"/>
                <a:gd name="connsiteY9" fmla="*/ 467108 h 1034607"/>
                <a:gd name="connsiteX10" fmla="*/ 441452 w 489381"/>
                <a:gd name="connsiteY10" fmla="*/ 567120 h 1034607"/>
                <a:gd name="connsiteX11" fmla="*/ 393829 w 489381"/>
                <a:gd name="connsiteY11" fmla="*/ 676656 h 1034607"/>
                <a:gd name="connsiteX12" fmla="*/ 339059 w 489381"/>
                <a:gd name="connsiteY12" fmla="*/ 759999 h 1034607"/>
                <a:gd name="connsiteX13" fmla="*/ 277146 w 489381"/>
                <a:gd name="connsiteY13" fmla="*/ 855253 h 1034607"/>
                <a:gd name="connsiteX14" fmla="*/ 215234 w 489381"/>
                <a:gd name="connsiteY14" fmla="*/ 950502 h 1034607"/>
                <a:gd name="connsiteX15" fmla="*/ 148560 w 489381"/>
                <a:gd name="connsiteY15" fmla="*/ 1033845 h 1034607"/>
                <a:gd name="connsiteX16" fmla="*/ 122365 w 489381"/>
                <a:gd name="connsiteY16" fmla="*/ 988600 h 1034607"/>
                <a:gd name="connsiteX17" fmla="*/ 98553 w 489381"/>
                <a:gd name="connsiteY17" fmla="*/ 933831 h 1034607"/>
                <a:gd name="connsiteX18" fmla="*/ 69979 w 489381"/>
                <a:gd name="connsiteY18" fmla="*/ 857632 h 1034607"/>
                <a:gd name="connsiteX19" fmla="*/ 22353 w 489381"/>
                <a:gd name="connsiteY19" fmla="*/ 707614 h 1034607"/>
                <a:gd name="connsiteX20" fmla="*/ 922 w 489381"/>
                <a:gd name="connsiteY20" fmla="*/ 581407 h 1034607"/>
                <a:gd name="connsiteX21" fmla="*/ 108078 w 489381"/>
                <a:gd name="connsiteY21" fmla="*/ 571880 h 1034607"/>
                <a:gd name="connsiteX22" fmla="*/ 153322 w 489381"/>
                <a:gd name="connsiteY22" fmla="*/ 507588 h 1034607"/>
                <a:gd name="connsiteX0" fmla="*/ 153322 w 489381"/>
                <a:gd name="connsiteY0" fmla="*/ 507588 h 1034607"/>
                <a:gd name="connsiteX1" fmla="*/ 196184 w 489381"/>
                <a:gd name="connsiteY1" fmla="*/ 443293 h 1034607"/>
                <a:gd name="connsiteX2" fmla="*/ 234285 w 489381"/>
                <a:gd name="connsiteY2" fmla="*/ 371856 h 1034607"/>
                <a:gd name="connsiteX3" fmla="*/ 277146 w 489381"/>
                <a:gd name="connsiteY3" fmla="*/ 288513 h 1034607"/>
                <a:gd name="connsiteX4" fmla="*/ 310485 w 489381"/>
                <a:gd name="connsiteY4" fmla="*/ 178975 h 1034607"/>
                <a:gd name="connsiteX5" fmla="*/ 336677 w 489381"/>
                <a:gd name="connsiteY5" fmla="*/ 2763 h 1034607"/>
                <a:gd name="connsiteX6" fmla="*/ 386684 w 489381"/>
                <a:gd name="connsiteY6" fmla="*/ 83725 h 1034607"/>
                <a:gd name="connsiteX7" fmla="*/ 441454 w 489381"/>
                <a:gd name="connsiteY7" fmla="*/ 248031 h 1034607"/>
                <a:gd name="connsiteX8" fmla="*/ 479555 w 489381"/>
                <a:gd name="connsiteY8" fmla="*/ 388526 h 1034607"/>
                <a:gd name="connsiteX9" fmla="*/ 486698 w 489381"/>
                <a:gd name="connsiteY9" fmla="*/ 467108 h 1034607"/>
                <a:gd name="connsiteX10" fmla="*/ 441452 w 489381"/>
                <a:gd name="connsiteY10" fmla="*/ 567120 h 1034607"/>
                <a:gd name="connsiteX11" fmla="*/ 384304 w 489381"/>
                <a:gd name="connsiteY11" fmla="*/ 676656 h 1034607"/>
                <a:gd name="connsiteX12" fmla="*/ 339059 w 489381"/>
                <a:gd name="connsiteY12" fmla="*/ 759999 h 1034607"/>
                <a:gd name="connsiteX13" fmla="*/ 277146 w 489381"/>
                <a:gd name="connsiteY13" fmla="*/ 855253 h 1034607"/>
                <a:gd name="connsiteX14" fmla="*/ 215234 w 489381"/>
                <a:gd name="connsiteY14" fmla="*/ 950502 h 1034607"/>
                <a:gd name="connsiteX15" fmla="*/ 148560 w 489381"/>
                <a:gd name="connsiteY15" fmla="*/ 1033845 h 1034607"/>
                <a:gd name="connsiteX16" fmla="*/ 122365 w 489381"/>
                <a:gd name="connsiteY16" fmla="*/ 988600 h 1034607"/>
                <a:gd name="connsiteX17" fmla="*/ 98553 w 489381"/>
                <a:gd name="connsiteY17" fmla="*/ 933831 h 1034607"/>
                <a:gd name="connsiteX18" fmla="*/ 69979 w 489381"/>
                <a:gd name="connsiteY18" fmla="*/ 857632 h 1034607"/>
                <a:gd name="connsiteX19" fmla="*/ 22353 w 489381"/>
                <a:gd name="connsiteY19" fmla="*/ 707614 h 1034607"/>
                <a:gd name="connsiteX20" fmla="*/ 922 w 489381"/>
                <a:gd name="connsiteY20" fmla="*/ 581407 h 1034607"/>
                <a:gd name="connsiteX21" fmla="*/ 108078 w 489381"/>
                <a:gd name="connsiteY21" fmla="*/ 571880 h 1034607"/>
                <a:gd name="connsiteX22" fmla="*/ 153322 w 489381"/>
                <a:gd name="connsiteY22" fmla="*/ 507588 h 1034607"/>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108078 w 489381"/>
                <a:gd name="connsiteY21" fmla="*/ 571880 h 1034488"/>
                <a:gd name="connsiteX22" fmla="*/ 153322 w 489381"/>
                <a:gd name="connsiteY22" fmla="*/ 507588 h 1034488"/>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153322 w 489381"/>
                <a:gd name="connsiteY22" fmla="*/ 507588 h 1034488"/>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153322 w 489381"/>
                <a:gd name="connsiteY22" fmla="*/ 507588 h 1034488"/>
                <a:gd name="connsiteX0" fmla="*/ 93791 w 489381"/>
                <a:gd name="connsiteY0" fmla="*/ 45043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184278 w 489381"/>
                <a:gd name="connsiteY2" fmla="*/ 298037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184278 w 489381"/>
                <a:gd name="connsiteY2" fmla="*/ 298037 h 1034488"/>
                <a:gd name="connsiteX3" fmla="*/ 227140 w 489381"/>
                <a:gd name="connsiteY3" fmla="*/ 233744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48864 h 1032914"/>
                <a:gd name="connsiteX1" fmla="*/ 139034 w 489381"/>
                <a:gd name="connsiteY1" fmla="*/ 375044 h 1032914"/>
                <a:gd name="connsiteX2" fmla="*/ 184278 w 489381"/>
                <a:gd name="connsiteY2" fmla="*/ 296463 h 1032914"/>
                <a:gd name="connsiteX3" fmla="*/ 227140 w 489381"/>
                <a:gd name="connsiteY3" fmla="*/ 232170 h 1032914"/>
                <a:gd name="connsiteX4" fmla="*/ 274766 w 489381"/>
                <a:gd name="connsiteY4" fmla="*/ 139301 h 1032914"/>
                <a:gd name="connsiteX5" fmla="*/ 336677 w 489381"/>
                <a:gd name="connsiteY5" fmla="*/ 1189 h 1032914"/>
                <a:gd name="connsiteX6" fmla="*/ 386684 w 489381"/>
                <a:gd name="connsiteY6" fmla="*/ 82151 h 1032914"/>
                <a:gd name="connsiteX7" fmla="*/ 441454 w 489381"/>
                <a:gd name="connsiteY7" fmla="*/ 246457 h 1032914"/>
                <a:gd name="connsiteX8" fmla="*/ 479555 w 489381"/>
                <a:gd name="connsiteY8" fmla="*/ 386952 h 1032914"/>
                <a:gd name="connsiteX9" fmla="*/ 486698 w 489381"/>
                <a:gd name="connsiteY9" fmla="*/ 465534 h 1032914"/>
                <a:gd name="connsiteX10" fmla="*/ 441452 w 489381"/>
                <a:gd name="connsiteY10" fmla="*/ 565546 h 1032914"/>
                <a:gd name="connsiteX11" fmla="*/ 384304 w 489381"/>
                <a:gd name="connsiteY11" fmla="*/ 675082 h 1032914"/>
                <a:gd name="connsiteX12" fmla="*/ 339059 w 489381"/>
                <a:gd name="connsiteY12" fmla="*/ 758425 h 1032914"/>
                <a:gd name="connsiteX13" fmla="*/ 277146 w 489381"/>
                <a:gd name="connsiteY13" fmla="*/ 853679 h 1032914"/>
                <a:gd name="connsiteX14" fmla="*/ 215234 w 489381"/>
                <a:gd name="connsiteY14" fmla="*/ 948928 h 1032914"/>
                <a:gd name="connsiteX15" fmla="*/ 148560 w 489381"/>
                <a:gd name="connsiteY15" fmla="*/ 1032271 h 1032914"/>
                <a:gd name="connsiteX16" fmla="*/ 117603 w 489381"/>
                <a:gd name="connsiteY16" fmla="*/ 984645 h 1032914"/>
                <a:gd name="connsiteX17" fmla="*/ 98553 w 489381"/>
                <a:gd name="connsiteY17" fmla="*/ 932257 h 1032914"/>
                <a:gd name="connsiteX18" fmla="*/ 69979 w 489381"/>
                <a:gd name="connsiteY18" fmla="*/ 856058 h 1032914"/>
                <a:gd name="connsiteX19" fmla="*/ 22353 w 489381"/>
                <a:gd name="connsiteY19" fmla="*/ 706040 h 1032914"/>
                <a:gd name="connsiteX20" fmla="*/ 922 w 489381"/>
                <a:gd name="connsiteY20" fmla="*/ 579833 h 1032914"/>
                <a:gd name="connsiteX21" fmla="*/ 46165 w 489381"/>
                <a:gd name="connsiteY21" fmla="*/ 513156 h 1032914"/>
                <a:gd name="connsiteX22" fmla="*/ 93791 w 489381"/>
                <a:gd name="connsiteY22" fmla="*/ 448864 h 1032914"/>
                <a:gd name="connsiteX0" fmla="*/ 93791 w 489381"/>
                <a:gd name="connsiteY0" fmla="*/ 447925 h 1031975"/>
                <a:gd name="connsiteX1" fmla="*/ 139034 w 489381"/>
                <a:gd name="connsiteY1" fmla="*/ 374105 h 1031975"/>
                <a:gd name="connsiteX2" fmla="*/ 184278 w 489381"/>
                <a:gd name="connsiteY2" fmla="*/ 295524 h 1031975"/>
                <a:gd name="connsiteX3" fmla="*/ 227140 w 489381"/>
                <a:gd name="connsiteY3" fmla="*/ 231231 h 1031975"/>
                <a:gd name="connsiteX4" fmla="*/ 289053 w 489381"/>
                <a:gd name="connsiteY4" fmla="*/ 105025 h 1031975"/>
                <a:gd name="connsiteX5" fmla="*/ 336677 w 489381"/>
                <a:gd name="connsiteY5" fmla="*/ 250 h 1031975"/>
                <a:gd name="connsiteX6" fmla="*/ 386684 w 489381"/>
                <a:gd name="connsiteY6" fmla="*/ 81212 h 1031975"/>
                <a:gd name="connsiteX7" fmla="*/ 441454 w 489381"/>
                <a:gd name="connsiteY7" fmla="*/ 245518 h 1031975"/>
                <a:gd name="connsiteX8" fmla="*/ 479555 w 489381"/>
                <a:gd name="connsiteY8" fmla="*/ 386013 h 1031975"/>
                <a:gd name="connsiteX9" fmla="*/ 486698 w 489381"/>
                <a:gd name="connsiteY9" fmla="*/ 464595 h 1031975"/>
                <a:gd name="connsiteX10" fmla="*/ 441452 w 489381"/>
                <a:gd name="connsiteY10" fmla="*/ 564607 h 1031975"/>
                <a:gd name="connsiteX11" fmla="*/ 384304 w 489381"/>
                <a:gd name="connsiteY11" fmla="*/ 674143 h 1031975"/>
                <a:gd name="connsiteX12" fmla="*/ 339059 w 489381"/>
                <a:gd name="connsiteY12" fmla="*/ 757486 h 1031975"/>
                <a:gd name="connsiteX13" fmla="*/ 277146 w 489381"/>
                <a:gd name="connsiteY13" fmla="*/ 852740 h 1031975"/>
                <a:gd name="connsiteX14" fmla="*/ 215234 w 489381"/>
                <a:gd name="connsiteY14" fmla="*/ 947989 h 1031975"/>
                <a:gd name="connsiteX15" fmla="*/ 148560 w 489381"/>
                <a:gd name="connsiteY15" fmla="*/ 1031332 h 1031975"/>
                <a:gd name="connsiteX16" fmla="*/ 117603 w 489381"/>
                <a:gd name="connsiteY16" fmla="*/ 983706 h 1031975"/>
                <a:gd name="connsiteX17" fmla="*/ 98553 w 489381"/>
                <a:gd name="connsiteY17" fmla="*/ 931318 h 1031975"/>
                <a:gd name="connsiteX18" fmla="*/ 69979 w 489381"/>
                <a:gd name="connsiteY18" fmla="*/ 855119 h 1031975"/>
                <a:gd name="connsiteX19" fmla="*/ 22353 w 489381"/>
                <a:gd name="connsiteY19" fmla="*/ 705101 h 1031975"/>
                <a:gd name="connsiteX20" fmla="*/ 922 w 489381"/>
                <a:gd name="connsiteY20" fmla="*/ 578894 h 1031975"/>
                <a:gd name="connsiteX21" fmla="*/ 46165 w 489381"/>
                <a:gd name="connsiteY21" fmla="*/ 512217 h 1031975"/>
                <a:gd name="connsiteX22" fmla="*/ 93791 w 489381"/>
                <a:gd name="connsiteY22" fmla="*/ 447925 h 1031975"/>
                <a:gd name="connsiteX0" fmla="*/ 93791 w 489381"/>
                <a:gd name="connsiteY0" fmla="*/ 447925 h 1031975"/>
                <a:gd name="connsiteX1" fmla="*/ 139034 w 489381"/>
                <a:gd name="connsiteY1" fmla="*/ 374105 h 1031975"/>
                <a:gd name="connsiteX2" fmla="*/ 184278 w 489381"/>
                <a:gd name="connsiteY2" fmla="*/ 295524 h 1031975"/>
                <a:gd name="connsiteX3" fmla="*/ 234284 w 489381"/>
                <a:gd name="connsiteY3" fmla="*/ 212181 h 1031975"/>
                <a:gd name="connsiteX4" fmla="*/ 289053 w 489381"/>
                <a:gd name="connsiteY4" fmla="*/ 105025 h 1031975"/>
                <a:gd name="connsiteX5" fmla="*/ 336677 w 489381"/>
                <a:gd name="connsiteY5" fmla="*/ 250 h 1031975"/>
                <a:gd name="connsiteX6" fmla="*/ 386684 w 489381"/>
                <a:gd name="connsiteY6" fmla="*/ 81212 h 1031975"/>
                <a:gd name="connsiteX7" fmla="*/ 441454 w 489381"/>
                <a:gd name="connsiteY7" fmla="*/ 245518 h 1031975"/>
                <a:gd name="connsiteX8" fmla="*/ 479555 w 489381"/>
                <a:gd name="connsiteY8" fmla="*/ 386013 h 1031975"/>
                <a:gd name="connsiteX9" fmla="*/ 486698 w 489381"/>
                <a:gd name="connsiteY9" fmla="*/ 464595 h 1031975"/>
                <a:gd name="connsiteX10" fmla="*/ 441452 w 489381"/>
                <a:gd name="connsiteY10" fmla="*/ 564607 h 1031975"/>
                <a:gd name="connsiteX11" fmla="*/ 384304 w 489381"/>
                <a:gd name="connsiteY11" fmla="*/ 674143 h 1031975"/>
                <a:gd name="connsiteX12" fmla="*/ 339059 w 489381"/>
                <a:gd name="connsiteY12" fmla="*/ 757486 h 1031975"/>
                <a:gd name="connsiteX13" fmla="*/ 277146 w 489381"/>
                <a:gd name="connsiteY13" fmla="*/ 852740 h 1031975"/>
                <a:gd name="connsiteX14" fmla="*/ 215234 w 489381"/>
                <a:gd name="connsiteY14" fmla="*/ 947989 h 1031975"/>
                <a:gd name="connsiteX15" fmla="*/ 148560 w 489381"/>
                <a:gd name="connsiteY15" fmla="*/ 1031332 h 1031975"/>
                <a:gd name="connsiteX16" fmla="*/ 117603 w 489381"/>
                <a:gd name="connsiteY16" fmla="*/ 983706 h 1031975"/>
                <a:gd name="connsiteX17" fmla="*/ 98553 w 489381"/>
                <a:gd name="connsiteY17" fmla="*/ 931318 h 1031975"/>
                <a:gd name="connsiteX18" fmla="*/ 69979 w 489381"/>
                <a:gd name="connsiteY18" fmla="*/ 855119 h 1031975"/>
                <a:gd name="connsiteX19" fmla="*/ 22353 w 489381"/>
                <a:gd name="connsiteY19" fmla="*/ 705101 h 1031975"/>
                <a:gd name="connsiteX20" fmla="*/ 922 w 489381"/>
                <a:gd name="connsiteY20" fmla="*/ 578894 h 1031975"/>
                <a:gd name="connsiteX21" fmla="*/ 46165 w 489381"/>
                <a:gd name="connsiteY21" fmla="*/ 512217 h 1031975"/>
                <a:gd name="connsiteX22" fmla="*/ 93791 w 489381"/>
                <a:gd name="connsiteY22" fmla="*/ 447925 h 1031975"/>
                <a:gd name="connsiteX0" fmla="*/ 164526 w 560116"/>
                <a:gd name="connsiteY0" fmla="*/ 447925 h 1031975"/>
                <a:gd name="connsiteX1" fmla="*/ 209769 w 560116"/>
                <a:gd name="connsiteY1" fmla="*/ 374105 h 1031975"/>
                <a:gd name="connsiteX2" fmla="*/ 255013 w 560116"/>
                <a:gd name="connsiteY2" fmla="*/ 295524 h 1031975"/>
                <a:gd name="connsiteX3" fmla="*/ 305019 w 560116"/>
                <a:gd name="connsiteY3" fmla="*/ 212181 h 1031975"/>
                <a:gd name="connsiteX4" fmla="*/ 359788 w 560116"/>
                <a:gd name="connsiteY4" fmla="*/ 105025 h 1031975"/>
                <a:gd name="connsiteX5" fmla="*/ 407412 w 560116"/>
                <a:gd name="connsiteY5" fmla="*/ 250 h 1031975"/>
                <a:gd name="connsiteX6" fmla="*/ 457419 w 560116"/>
                <a:gd name="connsiteY6" fmla="*/ 81212 h 1031975"/>
                <a:gd name="connsiteX7" fmla="*/ 512189 w 560116"/>
                <a:gd name="connsiteY7" fmla="*/ 245518 h 1031975"/>
                <a:gd name="connsiteX8" fmla="*/ 550290 w 560116"/>
                <a:gd name="connsiteY8" fmla="*/ 386013 h 1031975"/>
                <a:gd name="connsiteX9" fmla="*/ 557433 w 560116"/>
                <a:gd name="connsiteY9" fmla="*/ 464595 h 1031975"/>
                <a:gd name="connsiteX10" fmla="*/ 512187 w 560116"/>
                <a:gd name="connsiteY10" fmla="*/ 564607 h 1031975"/>
                <a:gd name="connsiteX11" fmla="*/ 455039 w 560116"/>
                <a:gd name="connsiteY11" fmla="*/ 674143 h 1031975"/>
                <a:gd name="connsiteX12" fmla="*/ 409794 w 560116"/>
                <a:gd name="connsiteY12" fmla="*/ 757486 h 1031975"/>
                <a:gd name="connsiteX13" fmla="*/ 347881 w 560116"/>
                <a:gd name="connsiteY13" fmla="*/ 852740 h 1031975"/>
                <a:gd name="connsiteX14" fmla="*/ 285969 w 560116"/>
                <a:gd name="connsiteY14" fmla="*/ 947989 h 1031975"/>
                <a:gd name="connsiteX15" fmla="*/ 219295 w 560116"/>
                <a:gd name="connsiteY15" fmla="*/ 1031332 h 1031975"/>
                <a:gd name="connsiteX16" fmla="*/ 188338 w 560116"/>
                <a:gd name="connsiteY16" fmla="*/ 983706 h 1031975"/>
                <a:gd name="connsiteX17" fmla="*/ 169288 w 560116"/>
                <a:gd name="connsiteY17" fmla="*/ 931318 h 1031975"/>
                <a:gd name="connsiteX18" fmla="*/ 140714 w 560116"/>
                <a:gd name="connsiteY18" fmla="*/ 855119 h 1031975"/>
                <a:gd name="connsiteX19" fmla="*/ 93088 w 560116"/>
                <a:gd name="connsiteY19" fmla="*/ 705101 h 1031975"/>
                <a:gd name="connsiteX20" fmla="*/ 219 w 560116"/>
                <a:gd name="connsiteY20" fmla="*/ 469357 h 1031975"/>
                <a:gd name="connsiteX21" fmla="*/ 116900 w 560116"/>
                <a:gd name="connsiteY21" fmla="*/ 512217 h 1031975"/>
                <a:gd name="connsiteX22" fmla="*/ 164526 w 560116"/>
                <a:gd name="connsiteY22" fmla="*/ 447925 h 1031975"/>
                <a:gd name="connsiteX0" fmla="*/ 188922 w 584512"/>
                <a:gd name="connsiteY0" fmla="*/ 447925 h 1031975"/>
                <a:gd name="connsiteX1" fmla="*/ 234165 w 584512"/>
                <a:gd name="connsiteY1" fmla="*/ 374105 h 1031975"/>
                <a:gd name="connsiteX2" fmla="*/ 279409 w 584512"/>
                <a:gd name="connsiteY2" fmla="*/ 295524 h 1031975"/>
                <a:gd name="connsiteX3" fmla="*/ 329415 w 584512"/>
                <a:gd name="connsiteY3" fmla="*/ 212181 h 1031975"/>
                <a:gd name="connsiteX4" fmla="*/ 384184 w 584512"/>
                <a:gd name="connsiteY4" fmla="*/ 105025 h 1031975"/>
                <a:gd name="connsiteX5" fmla="*/ 431808 w 584512"/>
                <a:gd name="connsiteY5" fmla="*/ 250 h 1031975"/>
                <a:gd name="connsiteX6" fmla="*/ 481815 w 584512"/>
                <a:gd name="connsiteY6" fmla="*/ 81212 h 1031975"/>
                <a:gd name="connsiteX7" fmla="*/ 536585 w 584512"/>
                <a:gd name="connsiteY7" fmla="*/ 245518 h 1031975"/>
                <a:gd name="connsiteX8" fmla="*/ 574686 w 584512"/>
                <a:gd name="connsiteY8" fmla="*/ 386013 h 1031975"/>
                <a:gd name="connsiteX9" fmla="*/ 581829 w 584512"/>
                <a:gd name="connsiteY9" fmla="*/ 464595 h 1031975"/>
                <a:gd name="connsiteX10" fmla="*/ 536583 w 584512"/>
                <a:gd name="connsiteY10" fmla="*/ 564607 h 1031975"/>
                <a:gd name="connsiteX11" fmla="*/ 479435 w 584512"/>
                <a:gd name="connsiteY11" fmla="*/ 674143 h 1031975"/>
                <a:gd name="connsiteX12" fmla="*/ 434190 w 584512"/>
                <a:gd name="connsiteY12" fmla="*/ 757486 h 1031975"/>
                <a:gd name="connsiteX13" fmla="*/ 372277 w 584512"/>
                <a:gd name="connsiteY13" fmla="*/ 852740 h 1031975"/>
                <a:gd name="connsiteX14" fmla="*/ 310365 w 584512"/>
                <a:gd name="connsiteY14" fmla="*/ 947989 h 1031975"/>
                <a:gd name="connsiteX15" fmla="*/ 243691 w 584512"/>
                <a:gd name="connsiteY15" fmla="*/ 1031332 h 1031975"/>
                <a:gd name="connsiteX16" fmla="*/ 212734 w 584512"/>
                <a:gd name="connsiteY16" fmla="*/ 983706 h 1031975"/>
                <a:gd name="connsiteX17" fmla="*/ 193684 w 584512"/>
                <a:gd name="connsiteY17" fmla="*/ 931318 h 1031975"/>
                <a:gd name="connsiteX18" fmla="*/ 165110 w 584512"/>
                <a:gd name="connsiteY18" fmla="*/ 855119 h 1031975"/>
                <a:gd name="connsiteX19" fmla="*/ 7946 w 584512"/>
                <a:gd name="connsiteY19" fmla="*/ 607470 h 1031975"/>
                <a:gd name="connsiteX20" fmla="*/ 24615 w 584512"/>
                <a:gd name="connsiteY20" fmla="*/ 469357 h 1031975"/>
                <a:gd name="connsiteX21" fmla="*/ 141296 w 584512"/>
                <a:gd name="connsiteY21" fmla="*/ 512217 h 1031975"/>
                <a:gd name="connsiteX22" fmla="*/ 188922 w 584512"/>
                <a:gd name="connsiteY22" fmla="*/ 447925 h 1031975"/>
                <a:gd name="connsiteX0" fmla="*/ 181713 w 577303"/>
                <a:gd name="connsiteY0" fmla="*/ 447925 h 1031975"/>
                <a:gd name="connsiteX1" fmla="*/ 226956 w 577303"/>
                <a:gd name="connsiteY1" fmla="*/ 374105 h 1031975"/>
                <a:gd name="connsiteX2" fmla="*/ 272200 w 577303"/>
                <a:gd name="connsiteY2" fmla="*/ 295524 h 1031975"/>
                <a:gd name="connsiteX3" fmla="*/ 322206 w 577303"/>
                <a:gd name="connsiteY3" fmla="*/ 212181 h 1031975"/>
                <a:gd name="connsiteX4" fmla="*/ 376975 w 577303"/>
                <a:gd name="connsiteY4" fmla="*/ 105025 h 1031975"/>
                <a:gd name="connsiteX5" fmla="*/ 424599 w 577303"/>
                <a:gd name="connsiteY5" fmla="*/ 250 h 1031975"/>
                <a:gd name="connsiteX6" fmla="*/ 474606 w 577303"/>
                <a:gd name="connsiteY6" fmla="*/ 81212 h 1031975"/>
                <a:gd name="connsiteX7" fmla="*/ 529376 w 577303"/>
                <a:gd name="connsiteY7" fmla="*/ 245518 h 1031975"/>
                <a:gd name="connsiteX8" fmla="*/ 567477 w 577303"/>
                <a:gd name="connsiteY8" fmla="*/ 386013 h 1031975"/>
                <a:gd name="connsiteX9" fmla="*/ 574620 w 577303"/>
                <a:gd name="connsiteY9" fmla="*/ 464595 h 1031975"/>
                <a:gd name="connsiteX10" fmla="*/ 529374 w 577303"/>
                <a:gd name="connsiteY10" fmla="*/ 564607 h 1031975"/>
                <a:gd name="connsiteX11" fmla="*/ 472226 w 577303"/>
                <a:gd name="connsiteY11" fmla="*/ 674143 h 1031975"/>
                <a:gd name="connsiteX12" fmla="*/ 426981 w 577303"/>
                <a:gd name="connsiteY12" fmla="*/ 757486 h 1031975"/>
                <a:gd name="connsiteX13" fmla="*/ 365068 w 577303"/>
                <a:gd name="connsiteY13" fmla="*/ 852740 h 1031975"/>
                <a:gd name="connsiteX14" fmla="*/ 303156 w 577303"/>
                <a:gd name="connsiteY14" fmla="*/ 947989 h 1031975"/>
                <a:gd name="connsiteX15" fmla="*/ 236482 w 577303"/>
                <a:gd name="connsiteY15" fmla="*/ 1031332 h 1031975"/>
                <a:gd name="connsiteX16" fmla="*/ 205525 w 577303"/>
                <a:gd name="connsiteY16" fmla="*/ 983706 h 1031975"/>
                <a:gd name="connsiteX17" fmla="*/ 186475 w 577303"/>
                <a:gd name="connsiteY17" fmla="*/ 931318 h 1031975"/>
                <a:gd name="connsiteX18" fmla="*/ 157901 w 577303"/>
                <a:gd name="connsiteY18" fmla="*/ 855119 h 1031975"/>
                <a:gd name="connsiteX19" fmla="*/ 737 w 577303"/>
                <a:gd name="connsiteY19" fmla="*/ 607470 h 1031975"/>
                <a:gd name="connsiteX20" fmla="*/ 17406 w 577303"/>
                <a:gd name="connsiteY20" fmla="*/ 469357 h 1031975"/>
                <a:gd name="connsiteX21" fmla="*/ 134087 w 577303"/>
                <a:gd name="connsiteY21" fmla="*/ 512217 h 1031975"/>
                <a:gd name="connsiteX22" fmla="*/ 181713 w 577303"/>
                <a:gd name="connsiteY22" fmla="*/ 447925 h 1031975"/>
                <a:gd name="connsiteX0" fmla="*/ 188570 w 584160"/>
                <a:gd name="connsiteY0" fmla="*/ 447925 h 1031975"/>
                <a:gd name="connsiteX1" fmla="*/ 233813 w 584160"/>
                <a:gd name="connsiteY1" fmla="*/ 374105 h 1031975"/>
                <a:gd name="connsiteX2" fmla="*/ 279057 w 584160"/>
                <a:gd name="connsiteY2" fmla="*/ 295524 h 1031975"/>
                <a:gd name="connsiteX3" fmla="*/ 329063 w 584160"/>
                <a:gd name="connsiteY3" fmla="*/ 212181 h 1031975"/>
                <a:gd name="connsiteX4" fmla="*/ 383832 w 584160"/>
                <a:gd name="connsiteY4" fmla="*/ 105025 h 1031975"/>
                <a:gd name="connsiteX5" fmla="*/ 431456 w 584160"/>
                <a:gd name="connsiteY5" fmla="*/ 250 h 1031975"/>
                <a:gd name="connsiteX6" fmla="*/ 481463 w 584160"/>
                <a:gd name="connsiteY6" fmla="*/ 81212 h 1031975"/>
                <a:gd name="connsiteX7" fmla="*/ 536233 w 584160"/>
                <a:gd name="connsiteY7" fmla="*/ 245518 h 1031975"/>
                <a:gd name="connsiteX8" fmla="*/ 574334 w 584160"/>
                <a:gd name="connsiteY8" fmla="*/ 386013 h 1031975"/>
                <a:gd name="connsiteX9" fmla="*/ 581477 w 584160"/>
                <a:gd name="connsiteY9" fmla="*/ 464595 h 1031975"/>
                <a:gd name="connsiteX10" fmla="*/ 536231 w 584160"/>
                <a:gd name="connsiteY10" fmla="*/ 564607 h 1031975"/>
                <a:gd name="connsiteX11" fmla="*/ 479083 w 584160"/>
                <a:gd name="connsiteY11" fmla="*/ 674143 h 1031975"/>
                <a:gd name="connsiteX12" fmla="*/ 433838 w 584160"/>
                <a:gd name="connsiteY12" fmla="*/ 757486 h 1031975"/>
                <a:gd name="connsiteX13" fmla="*/ 371925 w 584160"/>
                <a:gd name="connsiteY13" fmla="*/ 852740 h 1031975"/>
                <a:gd name="connsiteX14" fmla="*/ 310013 w 584160"/>
                <a:gd name="connsiteY14" fmla="*/ 947989 h 1031975"/>
                <a:gd name="connsiteX15" fmla="*/ 243339 w 584160"/>
                <a:gd name="connsiteY15" fmla="*/ 1031332 h 1031975"/>
                <a:gd name="connsiteX16" fmla="*/ 212382 w 584160"/>
                <a:gd name="connsiteY16" fmla="*/ 983706 h 1031975"/>
                <a:gd name="connsiteX17" fmla="*/ 193332 w 584160"/>
                <a:gd name="connsiteY17" fmla="*/ 931318 h 1031975"/>
                <a:gd name="connsiteX18" fmla="*/ 17120 w 584160"/>
                <a:gd name="connsiteY18" fmla="*/ 755106 h 1031975"/>
                <a:gd name="connsiteX19" fmla="*/ 7594 w 584160"/>
                <a:gd name="connsiteY19" fmla="*/ 607470 h 1031975"/>
                <a:gd name="connsiteX20" fmla="*/ 24263 w 584160"/>
                <a:gd name="connsiteY20" fmla="*/ 469357 h 1031975"/>
                <a:gd name="connsiteX21" fmla="*/ 140944 w 584160"/>
                <a:gd name="connsiteY21" fmla="*/ 512217 h 1031975"/>
                <a:gd name="connsiteX22" fmla="*/ 188570 w 584160"/>
                <a:gd name="connsiteY22" fmla="*/ 447925 h 1031975"/>
                <a:gd name="connsiteX0" fmla="*/ 181357 w 576947"/>
                <a:gd name="connsiteY0" fmla="*/ 447925 h 1031975"/>
                <a:gd name="connsiteX1" fmla="*/ 226600 w 576947"/>
                <a:gd name="connsiteY1" fmla="*/ 374105 h 1031975"/>
                <a:gd name="connsiteX2" fmla="*/ 271844 w 576947"/>
                <a:gd name="connsiteY2" fmla="*/ 295524 h 1031975"/>
                <a:gd name="connsiteX3" fmla="*/ 321850 w 576947"/>
                <a:gd name="connsiteY3" fmla="*/ 212181 h 1031975"/>
                <a:gd name="connsiteX4" fmla="*/ 376619 w 576947"/>
                <a:gd name="connsiteY4" fmla="*/ 105025 h 1031975"/>
                <a:gd name="connsiteX5" fmla="*/ 424243 w 576947"/>
                <a:gd name="connsiteY5" fmla="*/ 250 h 1031975"/>
                <a:gd name="connsiteX6" fmla="*/ 474250 w 576947"/>
                <a:gd name="connsiteY6" fmla="*/ 81212 h 1031975"/>
                <a:gd name="connsiteX7" fmla="*/ 529020 w 576947"/>
                <a:gd name="connsiteY7" fmla="*/ 245518 h 1031975"/>
                <a:gd name="connsiteX8" fmla="*/ 567121 w 576947"/>
                <a:gd name="connsiteY8" fmla="*/ 386013 h 1031975"/>
                <a:gd name="connsiteX9" fmla="*/ 574264 w 576947"/>
                <a:gd name="connsiteY9" fmla="*/ 464595 h 1031975"/>
                <a:gd name="connsiteX10" fmla="*/ 529018 w 576947"/>
                <a:gd name="connsiteY10" fmla="*/ 564607 h 1031975"/>
                <a:gd name="connsiteX11" fmla="*/ 471870 w 576947"/>
                <a:gd name="connsiteY11" fmla="*/ 674143 h 1031975"/>
                <a:gd name="connsiteX12" fmla="*/ 426625 w 576947"/>
                <a:gd name="connsiteY12" fmla="*/ 757486 h 1031975"/>
                <a:gd name="connsiteX13" fmla="*/ 364712 w 576947"/>
                <a:gd name="connsiteY13" fmla="*/ 852740 h 1031975"/>
                <a:gd name="connsiteX14" fmla="*/ 302800 w 576947"/>
                <a:gd name="connsiteY14" fmla="*/ 947989 h 1031975"/>
                <a:gd name="connsiteX15" fmla="*/ 236126 w 576947"/>
                <a:gd name="connsiteY15" fmla="*/ 1031332 h 1031975"/>
                <a:gd name="connsiteX16" fmla="*/ 205169 w 576947"/>
                <a:gd name="connsiteY16" fmla="*/ 983706 h 1031975"/>
                <a:gd name="connsiteX17" fmla="*/ 186119 w 576947"/>
                <a:gd name="connsiteY17" fmla="*/ 931318 h 1031975"/>
                <a:gd name="connsiteX18" fmla="*/ 9907 w 576947"/>
                <a:gd name="connsiteY18" fmla="*/ 755106 h 1031975"/>
                <a:gd name="connsiteX19" fmla="*/ 381 w 576947"/>
                <a:gd name="connsiteY19" fmla="*/ 607470 h 1031975"/>
                <a:gd name="connsiteX20" fmla="*/ 17050 w 576947"/>
                <a:gd name="connsiteY20" fmla="*/ 469357 h 1031975"/>
                <a:gd name="connsiteX21" fmla="*/ 133731 w 576947"/>
                <a:gd name="connsiteY21" fmla="*/ 512217 h 1031975"/>
                <a:gd name="connsiteX22" fmla="*/ 181357 w 576947"/>
                <a:gd name="connsiteY22" fmla="*/ 447925 h 1031975"/>
                <a:gd name="connsiteX0" fmla="*/ 181109 w 576699"/>
                <a:gd name="connsiteY0" fmla="*/ 447925 h 1032366"/>
                <a:gd name="connsiteX1" fmla="*/ 226352 w 576699"/>
                <a:gd name="connsiteY1" fmla="*/ 374105 h 1032366"/>
                <a:gd name="connsiteX2" fmla="*/ 271596 w 576699"/>
                <a:gd name="connsiteY2" fmla="*/ 295524 h 1032366"/>
                <a:gd name="connsiteX3" fmla="*/ 321602 w 576699"/>
                <a:gd name="connsiteY3" fmla="*/ 212181 h 1032366"/>
                <a:gd name="connsiteX4" fmla="*/ 376371 w 576699"/>
                <a:gd name="connsiteY4" fmla="*/ 105025 h 1032366"/>
                <a:gd name="connsiteX5" fmla="*/ 423995 w 576699"/>
                <a:gd name="connsiteY5" fmla="*/ 250 h 1032366"/>
                <a:gd name="connsiteX6" fmla="*/ 474002 w 576699"/>
                <a:gd name="connsiteY6" fmla="*/ 81212 h 1032366"/>
                <a:gd name="connsiteX7" fmla="*/ 528772 w 576699"/>
                <a:gd name="connsiteY7" fmla="*/ 245518 h 1032366"/>
                <a:gd name="connsiteX8" fmla="*/ 566873 w 576699"/>
                <a:gd name="connsiteY8" fmla="*/ 386013 h 1032366"/>
                <a:gd name="connsiteX9" fmla="*/ 574016 w 576699"/>
                <a:gd name="connsiteY9" fmla="*/ 464595 h 1032366"/>
                <a:gd name="connsiteX10" fmla="*/ 528770 w 576699"/>
                <a:gd name="connsiteY10" fmla="*/ 564607 h 1032366"/>
                <a:gd name="connsiteX11" fmla="*/ 471622 w 576699"/>
                <a:gd name="connsiteY11" fmla="*/ 674143 h 1032366"/>
                <a:gd name="connsiteX12" fmla="*/ 426377 w 576699"/>
                <a:gd name="connsiteY12" fmla="*/ 757486 h 1032366"/>
                <a:gd name="connsiteX13" fmla="*/ 364464 w 576699"/>
                <a:gd name="connsiteY13" fmla="*/ 852740 h 1032366"/>
                <a:gd name="connsiteX14" fmla="*/ 302552 w 576699"/>
                <a:gd name="connsiteY14" fmla="*/ 947989 h 1032366"/>
                <a:gd name="connsiteX15" fmla="*/ 235878 w 576699"/>
                <a:gd name="connsiteY15" fmla="*/ 1031332 h 1032366"/>
                <a:gd name="connsiteX16" fmla="*/ 204921 w 576699"/>
                <a:gd name="connsiteY16" fmla="*/ 983706 h 1032366"/>
                <a:gd name="connsiteX17" fmla="*/ 21564 w 576699"/>
                <a:gd name="connsiteY17" fmla="*/ 831306 h 1032366"/>
                <a:gd name="connsiteX18" fmla="*/ 9659 w 576699"/>
                <a:gd name="connsiteY18" fmla="*/ 755106 h 1032366"/>
                <a:gd name="connsiteX19" fmla="*/ 133 w 576699"/>
                <a:gd name="connsiteY19" fmla="*/ 607470 h 1032366"/>
                <a:gd name="connsiteX20" fmla="*/ 16802 w 576699"/>
                <a:gd name="connsiteY20" fmla="*/ 469357 h 1032366"/>
                <a:gd name="connsiteX21" fmla="*/ 133483 w 576699"/>
                <a:gd name="connsiteY21" fmla="*/ 512217 h 1032366"/>
                <a:gd name="connsiteX22" fmla="*/ 181109 w 576699"/>
                <a:gd name="connsiteY22" fmla="*/ 447925 h 1032366"/>
                <a:gd name="connsiteX0" fmla="*/ 181109 w 576699"/>
                <a:gd name="connsiteY0" fmla="*/ 447925 h 1032366"/>
                <a:gd name="connsiteX1" fmla="*/ 226352 w 576699"/>
                <a:gd name="connsiteY1" fmla="*/ 374105 h 1032366"/>
                <a:gd name="connsiteX2" fmla="*/ 271596 w 576699"/>
                <a:gd name="connsiteY2" fmla="*/ 295524 h 1032366"/>
                <a:gd name="connsiteX3" fmla="*/ 321602 w 576699"/>
                <a:gd name="connsiteY3" fmla="*/ 212181 h 1032366"/>
                <a:gd name="connsiteX4" fmla="*/ 376371 w 576699"/>
                <a:gd name="connsiteY4" fmla="*/ 105025 h 1032366"/>
                <a:gd name="connsiteX5" fmla="*/ 423995 w 576699"/>
                <a:gd name="connsiteY5" fmla="*/ 250 h 1032366"/>
                <a:gd name="connsiteX6" fmla="*/ 474002 w 576699"/>
                <a:gd name="connsiteY6" fmla="*/ 81212 h 1032366"/>
                <a:gd name="connsiteX7" fmla="*/ 528772 w 576699"/>
                <a:gd name="connsiteY7" fmla="*/ 245518 h 1032366"/>
                <a:gd name="connsiteX8" fmla="*/ 566873 w 576699"/>
                <a:gd name="connsiteY8" fmla="*/ 386013 h 1032366"/>
                <a:gd name="connsiteX9" fmla="*/ 574016 w 576699"/>
                <a:gd name="connsiteY9" fmla="*/ 464595 h 1032366"/>
                <a:gd name="connsiteX10" fmla="*/ 528770 w 576699"/>
                <a:gd name="connsiteY10" fmla="*/ 564607 h 1032366"/>
                <a:gd name="connsiteX11" fmla="*/ 471622 w 576699"/>
                <a:gd name="connsiteY11" fmla="*/ 674143 h 1032366"/>
                <a:gd name="connsiteX12" fmla="*/ 426377 w 576699"/>
                <a:gd name="connsiteY12" fmla="*/ 757486 h 1032366"/>
                <a:gd name="connsiteX13" fmla="*/ 364464 w 576699"/>
                <a:gd name="connsiteY13" fmla="*/ 852740 h 1032366"/>
                <a:gd name="connsiteX14" fmla="*/ 302552 w 576699"/>
                <a:gd name="connsiteY14" fmla="*/ 947989 h 1032366"/>
                <a:gd name="connsiteX15" fmla="*/ 235878 w 576699"/>
                <a:gd name="connsiteY15" fmla="*/ 1031332 h 1032366"/>
                <a:gd name="connsiteX16" fmla="*/ 204921 w 576699"/>
                <a:gd name="connsiteY16" fmla="*/ 983706 h 1032366"/>
                <a:gd name="connsiteX17" fmla="*/ 21564 w 576699"/>
                <a:gd name="connsiteY17" fmla="*/ 831306 h 1032366"/>
                <a:gd name="connsiteX18" fmla="*/ 9659 w 576699"/>
                <a:gd name="connsiteY18" fmla="*/ 755106 h 1032366"/>
                <a:gd name="connsiteX19" fmla="*/ 133 w 576699"/>
                <a:gd name="connsiteY19" fmla="*/ 607470 h 1032366"/>
                <a:gd name="connsiteX20" fmla="*/ 16802 w 576699"/>
                <a:gd name="connsiteY20" fmla="*/ 469357 h 1032366"/>
                <a:gd name="connsiteX21" fmla="*/ 133483 w 576699"/>
                <a:gd name="connsiteY21" fmla="*/ 512217 h 1032366"/>
                <a:gd name="connsiteX22" fmla="*/ 181109 w 576699"/>
                <a:gd name="connsiteY22" fmla="*/ 447925 h 1032366"/>
                <a:gd name="connsiteX0" fmla="*/ 181109 w 576699"/>
                <a:gd name="connsiteY0" fmla="*/ 447925 h 1031747"/>
                <a:gd name="connsiteX1" fmla="*/ 226352 w 576699"/>
                <a:gd name="connsiteY1" fmla="*/ 374105 h 1031747"/>
                <a:gd name="connsiteX2" fmla="*/ 271596 w 576699"/>
                <a:gd name="connsiteY2" fmla="*/ 295524 h 1031747"/>
                <a:gd name="connsiteX3" fmla="*/ 321602 w 576699"/>
                <a:gd name="connsiteY3" fmla="*/ 212181 h 1031747"/>
                <a:gd name="connsiteX4" fmla="*/ 376371 w 576699"/>
                <a:gd name="connsiteY4" fmla="*/ 105025 h 1031747"/>
                <a:gd name="connsiteX5" fmla="*/ 423995 w 576699"/>
                <a:gd name="connsiteY5" fmla="*/ 250 h 1031747"/>
                <a:gd name="connsiteX6" fmla="*/ 474002 w 576699"/>
                <a:gd name="connsiteY6" fmla="*/ 81212 h 1031747"/>
                <a:gd name="connsiteX7" fmla="*/ 528772 w 576699"/>
                <a:gd name="connsiteY7" fmla="*/ 245518 h 1031747"/>
                <a:gd name="connsiteX8" fmla="*/ 566873 w 576699"/>
                <a:gd name="connsiteY8" fmla="*/ 386013 h 1031747"/>
                <a:gd name="connsiteX9" fmla="*/ 574016 w 576699"/>
                <a:gd name="connsiteY9" fmla="*/ 464595 h 1031747"/>
                <a:gd name="connsiteX10" fmla="*/ 528770 w 576699"/>
                <a:gd name="connsiteY10" fmla="*/ 564607 h 1031747"/>
                <a:gd name="connsiteX11" fmla="*/ 471622 w 576699"/>
                <a:gd name="connsiteY11" fmla="*/ 674143 h 1031747"/>
                <a:gd name="connsiteX12" fmla="*/ 426377 w 576699"/>
                <a:gd name="connsiteY12" fmla="*/ 757486 h 1031747"/>
                <a:gd name="connsiteX13" fmla="*/ 364464 w 576699"/>
                <a:gd name="connsiteY13" fmla="*/ 852740 h 1031747"/>
                <a:gd name="connsiteX14" fmla="*/ 302552 w 576699"/>
                <a:gd name="connsiteY14" fmla="*/ 947989 h 1031747"/>
                <a:gd name="connsiteX15" fmla="*/ 235878 w 576699"/>
                <a:gd name="connsiteY15" fmla="*/ 1031332 h 1031747"/>
                <a:gd name="connsiteX16" fmla="*/ 42996 w 576699"/>
                <a:gd name="connsiteY16" fmla="*/ 912269 h 1031747"/>
                <a:gd name="connsiteX17" fmla="*/ 21564 w 576699"/>
                <a:gd name="connsiteY17" fmla="*/ 831306 h 1031747"/>
                <a:gd name="connsiteX18" fmla="*/ 9659 w 576699"/>
                <a:gd name="connsiteY18" fmla="*/ 755106 h 1031747"/>
                <a:gd name="connsiteX19" fmla="*/ 133 w 576699"/>
                <a:gd name="connsiteY19" fmla="*/ 607470 h 1031747"/>
                <a:gd name="connsiteX20" fmla="*/ 16802 w 576699"/>
                <a:gd name="connsiteY20" fmla="*/ 469357 h 1031747"/>
                <a:gd name="connsiteX21" fmla="*/ 133483 w 576699"/>
                <a:gd name="connsiteY21" fmla="*/ 512217 h 1031747"/>
                <a:gd name="connsiteX22" fmla="*/ 181109 w 576699"/>
                <a:gd name="connsiteY22" fmla="*/ 447925 h 1031747"/>
                <a:gd name="connsiteX0" fmla="*/ 181109 w 576699"/>
                <a:gd name="connsiteY0" fmla="*/ 447925 h 1031747"/>
                <a:gd name="connsiteX1" fmla="*/ 226352 w 576699"/>
                <a:gd name="connsiteY1" fmla="*/ 374105 h 1031747"/>
                <a:gd name="connsiteX2" fmla="*/ 271596 w 576699"/>
                <a:gd name="connsiteY2" fmla="*/ 295524 h 1031747"/>
                <a:gd name="connsiteX3" fmla="*/ 321602 w 576699"/>
                <a:gd name="connsiteY3" fmla="*/ 212181 h 1031747"/>
                <a:gd name="connsiteX4" fmla="*/ 376371 w 576699"/>
                <a:gd name="connsiteY4" fmla="*/ 105025 h 1031747"/>
                <a:gd name="connsiteX5" fmla="*/ 423995 w 576699"/>
                <a:gd name="connsiteY5" fmla="*/ 250 h 1031747"/>
                <a:gd name="connsiteX6" fmla="*/ 474002 w 576699"/>
                <a:gd name="connsiteY6" fmla="*/ 81212 h 1031747"/>
                <a:gd name="connsiteX7" fmla="*/ 528772 w 576699"/>
                <a:gd name="connsiteY7" fmla="*/ 245518 h 1031747"/>
                <a:gd name="connsiteX8" fmla="*/ 566873 w 576699"/>
                <a:gd name="connsiteY8" fmla="*/ 386013 h 1031747"/>
                <a:gd name="connsiteX9" fmla="*/ 574016 w 576699"/>
                <a:gd name="connsiteY9" fmla="*/ 464595 h 1031747"/>
                <a:gd name="connsiteX10" fmla="*/ 528770 w 576699"/>
                <a:gd name="connsiteY10" fmla="*/ 564607 h 1031747"/>
                <a:gd name="connsiteX11" fmla="*/ 471622 w 576699"/>
                <a:gd name="connsiteY11" fmla="*/ 674143 h 1031747"/>
                <a:gd name="connsiteX12" fmla="*/ 426377 w 576699"/>
                <a:gd name="connsiteY12" fmla="*/ 757486 h 1031747"/>
                <a:gd name="connsiteX13" fmla="*/ 364464 w 576699"/>
                <a:gd name="connsiteY13" fmla="*/ 852740 h 1031747"/>
                <a:gd name="connsiteX14" fmla="*/ 302552 w 576699"/>
                <a:gd name="connsiteY14" fmla="*/ 947989 h 1031747"/>
                <a:gd name="connsiteX15" fmla="*/ 235878 w 576699"/>
                <a:gd name="connsiteY15" fmla="*/ 1031332 h 1031747"/>
                <a:gd name="connsiteX16" fmla="*/ 42996 w 576699"/>
                <a:gd name="connsiteY16" fmla="*/ 912269 h 1031747"/>
                <a:gd name="connsiteX17" fmla="*/ 21564 w 576699"/>
                <a:gd name="connsiteY17" fmla="*/ 831306 h 1031747"/>
                <a:gd name="connsiteX18" fmla="*/ 9659 w 576699"/>
                <a:gd name="connsiteY18" fmla="*/ 755106 h 1031747"/>
                <a:gd name="connsiteX19" fmla="*/ 133 w 576699"/>
                <a:gd name="connsiteY19" fmla="*/ 607470 h 1031747"/>
                <a:gd name="connsiteX20" fmla="*/ 16802 w 576699"/>
                <a:gd name="connsiteY20" fmla="*/ 469357 h 1031747"/>
                <a:gd name="connsiteX21" fmla="*/ 133483 w 576699"/>
                <a:gd name="connsiteY21" fmla="*/ 512217 h 1031747"/>
                <a:gd name="connsiteX22" fmla="*/ 181109 w 576699"/>
                <a:gd name="connsiteY22" fmla="*/ 447925 h 1031747"/>
                <a:gd name="connsiteX0" fmla="*/ 181109 w 576699"/>
                <a:gd name="connsiteY0" fmla="*/ 447925 h 982485"/>
                <a:gd name="connsiteX1" fmla="*/ 226352 w 576699"/>
                <a:gd name="connsiteY1" fmla="*/ 374105 h 982485"/>
                <a:gd name="connsiteX2" fmla="*/ 271596 w 576699"/>
                <a:gd name="connsiteY2" fmla="*/ 295524 h 982485"/>
                <a:gd name="connsiteX3" fmla="*/ 321602 w 576699"/>
                <a:gd name="connsiteY3" fmla="*/ 212181 h 982485"/>
                <a:gd name="connsiteX4" fmla="*/ 376371 w 576699"/>
                <a:gd name="connsiteY4" fmla="*/ 105025 h 982485"/>
                <a:gd name="connsiteX5" fmla="*/ 423995 w 576699"/>
                <a:gd name="connsiteY5" fmla="*/ 250 h 982485"/>
                <a:gd name="connsiteX6" fmla="*/ 474002 w 576699"/>
                <a:gd name="connsiteY6" fmla="*/ 81212 h 982485"/>
                <a:gd name="connsiteX7" fmla="*/ 528772 w 576699"/>
                <a:gd name="connsiteY7" fmla="*/ 245518 h 982485"/>
                <a:gd name="connsiteX8" fmla="*/ 566873 w 576699"/>
                <a:gd name="connsiteY8" fmla="*/ 386013 h 982485"/>
                <a:gd name="connsiteX9" fmla="*/ 574016 w 576699"/>
                <a:gd name="connsiteY9" fmla="*/ 464595 h 982485"/>
                <a:gd name="connsiteX10" fmla="*/ 528770 w 576699"/>
                <a:gd name="connsiteY10" fmla="*/ 564607 h 982485"/>
                <a:gd name="connsiteX11" fmla="*/ 471622 w 576699"/>
                <a:gd name="connsiteY11" fmla="*/ 674143 h 982485"/>
                <a:gd name="connsiteX12" fmla="*/ 426377 w 576699"/>
                <a:gd name="connsiteY12" fmla="*/ 757486 h 982485"/>
                <a:gd name="connsiteX13" fmla="*/ 364464 w 576699"/>
                <a:gd name="connsiteY13" fmla="*/ 852740 h 982485"/>
                <a:gd name="connsiteX14" fmla="*/ 302552 w 576699"/>
                <a:gd name="connsiteY14" fmla="*/ 947989 h 982485"/>
                <a:gd name="connsiteX15" fmla="*/ 71571 w 576699"/>
                <a:gd name="connsiteY15" fmla="*/ 981326 h 982485"/>
                <a:gd name="connsiteX16" fmla="*/ 42996 w 576699"/>
                <a:gd name="connsiteY16" fmla="*/ 912269 h 982485"/>
                <a:gd name="connsiteX17" fmla="*/ 21564 w 576699"/>
                <a:gd name="connsiteY17" fmla="*/ 831306 h 982485"/>
                <a:gd name="connsiteX18" fmla="*/ 9659 w 576699"/>
                <a:gd name="connsiteY18" fmla="*/ 755106 h 982485"/>
                <a:gd name="connsiteX19" fmla="*/ 133 w 576699"/>
                <a:gd name="connsiteY19" fmla="*/ 607470 h 982485"/>
                <a:gd name="connsiteX20" fmla="*/ 16802 w 576699"/>
                <a:gd name="connsiteY20" fmla="*/ 469357 h 982485"/>
                <a:gd name="connsiteX21" fmla="*/ 133483 w 576699"/>
                <a:gd name="connsiteY21" fmla="*/ 512217 h 982485"/>
                <a:gd name="connsiteX22" fmla="*/ 181109 w 576699"/>
                <a:gd name="connsiteY22" fmla="*/ 447925 h 98248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133483 w 576699"/>
                <a:gd name="connsiteY21" fmla="*/ 512217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133483 w 576699"/>
                <a:gd name="connsiteY21" fmla="*/ 512217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81109 w 576699"/>
                <a:gd name="connsiteY22" fmla="*/ 447925 h 982605"/>
                <a:gd name="connsiteX0" fmla="*/ 109672 w 576699"/>
                <a:gd name="connsiteY0" fmla="*/ 355056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02552 w 576699"/>
                <a:gd name="connsiteY3" fmla="*/ 188368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02552 w 576699"/>
                <a:gd name="connsiteY3" fmla="*/ 188368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62045 w 576699"/>
                <a:gd name="connsiteY21" fmla="*/ 395537 h 982605"/>
                <a:gd name="connsiteX22" fmla="*/ 109672 w 576699"/>
                <a:gd name="connsiteY22" fmla="*/ 355056 h 982605"/>
                <a:gd name="connsiteX0" fmla="*/ 109577 w 576604"/>
                <a:gd name="connsiteY0" fmla="*/ 355056 h 982605"/>
                <a:gd name="connsiteX1" fmla="*/ 173869 w 576604"/>
                <a:gd name="connsiteY1" fmla="*/ 307430 h 982605"/>
                <a:gd name="connsiteX2" fmla="*/ 233401 w 576604"/>
                <a:gd name="connsiteY2" fmla="*/ 257424 h 982605"/>
                <a:gd name="connsiteX3" fmla="*/ 302457 w 576604"/>
                <a:gd name="connsiteY3" fmla="*/ 188368 h 982605"/>
                <a:gd name="connsiteX4" fmla="*/ 376276 w 576604"/>
                <a:gd name="connsiteY4" fmla="*/ 105025 h 982605"/>
                <a:gd name="connsiteX5" fmla="*/ 423900 w 576604"/>
                <a:gd name="connsiteY5" fmla="*/ 250 h 982605"/>
                <a:gd name="connsiteX6" fmla="*/ 473907 w 576604"/>
                <a:gd name="connsiteY6" fmla="*/ 81212 h 982605"/>
                <a:gd name="connsiteX7" fmla="*/ 528677 w 576604"/>
                <a:gd name="connsiteY7" fmla="*/ 245518 h 982605"/>
                <a:gd name="connsiteX8" fmla="*/ 566778 w 576604"/>
                <a:gd name="connsiteY8" fmla="*/ 386013 h 982605"/>
                <a:gd name="connsiteX9" fmla="*/ 573921 w 576604"/>
                <a:gd name="connsiteY9" fmla="*/ 464595 h 982605"/>
                <a:gd name="connsiteX10" fmla="*/ 528675 w 576604"/>
                <a:gd name="connsiteY10" fmla="*/ 564607 h 982605"/>
                <a:gd name="connsiteX11" fmla="*/ 471527 w 576604"/>
                <a:gd name="connsiteY11" fmla="*/ 674143 h 982605"/>
                <a:gd name="connsiteX12" fmla="*/ 426282 w 576604"/>
                <a:gd name="connsiteY12" fmla="*/ 757486 h 982605"/>
                <a:gd name="connsiteX13" fmla="*/ 364369 w 576604"/>
                <a:gd name="connsiteY13" fmla="*/ 852740 h 982605"/>
                <a:gd name="connsiteX14" fmla="*/ 302457 w 576604"/>
                <a:gd name="connsiteY14" fmla="*/ 947989 h 982605"/>
                <a:gd name="connsiteX15" fmla="*/ 71476 w 576604"/>
                <a:gd name="connsiteY15" fmla="*/ 981326 h 982605"/>
                <a:gd name="connsiteX16" fmla="*/ 33376 w 576604"/>
                <a:gd name="connsiteY16" fmla="*/ 909887 h 982605"/>
                <a:gd name="connsiteX17" fmla="*/ 21469 w 576604"/>
                <a:gd name="connsiteY17" fmla="*/ 831306 h 982605"/>
                <a:gd name="connsiteX18" fmla="*/ 9564 w 576604"/>
                <a:gd name="connsiteY18" fmla="*/ 755106 h 982605"/>
                <a:gd name="connsiteX19" fmla="*/ 38 w 576604"/>
                <a:gd name="connsiteY19" fmla="*/ 607470 h 982605"/>
                <a:gd name="connsiteX20" fmla="*/ 7182 w 576604"/>
                <a:gd name="connsiteY20" fmla="*/ 469357 h 982605"/>
                <a:gd name="connsiteX21" fmla="*/ 61950 w 576604"/>
                <a:gd name="connsiteY21" fmla="*/ 395537 h 982605"/>
                <a:gd name="connsiteX22" fmla="*/ 109577 w 576604"/>
                <a:gd name="connsiteY22" fmla="*/ 355056 h 982605"/>
                <a:gd name="connsiteX0" fmla="*/ 116694 w 583721"/>
                <a:gd name="connsiteY0" fmla="*/ 355056 h 982605"/>
                <a:gd name="connsiteX1" fmla="*/ 180986 w 583721"/>
                <a:gd name="connsiteY1" fmla="*/ 307430 h 982605"/>
                <a:gd name="connsiteX2" fmla="*/ 240518 w 583721"/>
                <a:gd name="connsiteY2" fmla="*/ 257424 h 982605"/>
                <a:gd name="connsiteX3" fmla="*/ 309574 w 583721"/>
                <a:gd name="connsiteY3" fmla="*/ 188368 h 982605"/>
                <a:gd name="connsiteX4" fmla="*/ 383393 w 583721"/>
                <a:gd name="connsiteY4" fmla="*/ 105025 h 982605"/>
                <a:gd name="connsiteX5" fmla="*/ 431017 w 583721"/>
                <a:gd name="connsiteY5" fmla="*/ 250 h 982605"/>
                <a:gd name="connsiteX6" fmla="*/ 481024 w 583721"/>
                <a:gd name="connsiteY6" fmla="*/ 81212 h 982605"/>
                <a:gd name="connsiteX7" fmla="*/ 535794 w 583721"/>
                <a:gd name="connsiteY7" fmla="*/ 245518 h 982605"/>
                <a:gd name="connsiteX8" fmla="*/ 573895 w 583721"/>
                <a:gd name="connsiteY8" fmla="*/ 386013 h 982605"/>
                <a:gd name="connsiteX9" fmla="*/ 581038 w 583721"/>
                <a:gd name="connsiteY9" fmla="*/ 464595 h 982605"/>
                <a:gd name="connsiteX10" fmla="*/ 535792 w 583721"/>
                <a:gd name="connsiteY10" fmla="*/ 564607 h 982605"/>
                <a:gd name="connsiteX11" fmla="*/ 478644 w 583721"/>
                <a:gd name="connsiteY11" fmla="*/ 674143 h 982605"/>
                <a:gd name="connsiteX12" fmla="*/ 433399 w 583721"/>
                <a:gd name="connsiteY12" fmla="*/ 757486 h 982605"/>
                <a:gd name="connsiteX13" fmla="*/ 371486 w 583721"/>
                <a:gd name="connsiteY13" fmla="*/ 852740 h 982605"/>
                <a:gd name="connsiteX14" fmla="*/ 309574 w 583721"/>
                <a:gd name="connsiteY14" fmla="*/ 947989 h 982605"/>
                <a:gd name="connsiteX15" fmla="*/ 78593 w 583721"/>
                <a:gd name="connsiteY15" fmla="*/ 981326 h 982605"/>
                <a:gd name="connsiteX16" fmla="*/ 40493 w 583721"/>
                <a:gd name="connsiteY16" fmla="*/ 909887 h 982605"/>
                <a:gd name="connsiteX17" fmla="*/ 28586 w 583721"/>
                <a:gd name="connsiteY17" fmla="*/ 831306 h 982605"/>
                <a:gd name="connsiteX18" fmla="*/ 16681 w 583721"/>
                <a:gd name="connsiteY18" fmla="*/ 755106 h 982605"/>
                <a:gd name="connsiteX19" fmla="*/ 11 w 583721"/>
                <a:gd name="connsiteY19" fmla="*/ 569370 h 982605"/>
                <a:gd name="connsiteX20" fmla="*/ 14299 w 583721"/>
                <a:gd name="connsiteY20" fmla="*/ 469357 h 982605"/>
                <a:gd name="connsiteX21" fmla="*/ 69067 w 583721"/>
                <a:gd name="connsiteY21" fmla="*/ 395537 h 982605"/>
                <a:gd name="connsiteX22" fmla="*/ 116694 w 583721"/>
                <a:gd name="connsiteY22" fmla="*/ 355056 h 982605"/>
                <a:gd name="connsiteX0" fmla="*/ 119431 w 586458"/>
                <a:gd name="connsiteY0" fmla="*/ 355056 h 982605"/>
                <a:gd name="connsiteX1" fmla="*/ 183723 w 586458"/>
                <a:gd name="connsiteY1" fmla="*/ 307430 h 982605"/>
                <a:gd name="connsiteX2" fmla="*/ 243255 w 586458"/>
                <a:gd name="connsiteY2" fmla="*/ 257424 h 982605"/>
                <a:gd name="connsiteX3" fmla="*/ 312311 w 586458"/>
                <a:gd name="connsiteY3" fmla="*/ 188368 h 982605"/>
                <a:gd name="connsiteX4" fmla="*/ 386130 w 586458"/>
                <a:gd name="connsiteY4" fmla="*/ 105025 h 982605"/>
                <a:gd name="connsiteX5" fmla="*/ 433754 w 586458"/>
                <a:gd name="connsiteY5" fmla="*/ 250 h 982605"/>
                <a:gd name="connsiteX6" fmla="*/ 483761 w 586458"/>
                <a:gd name="connsiteY6" fmla="*/ 81212 h 982605"/>
                <a:gd name="connsiteX7" fmla="*/ 538531 w 586458"/>
                <a:gd name="connsiteY7" fmla="*/ 245518 h 982605"/>
                <a:gd name="connsiteX8" fmla="*/ 576632 w 586458"/>
                <a:gd name="connsiteY8" fmla="*/ 386013 h 982605"/>
                <a:gd name="connsiteX9" fmla="*/ 583775 w 586458"/>
                <a:gd name="connsiteY9" fmla="*/ 464595 h 982605"/>
                <a:gd name="connsiteX10" fmla="*/ 538529 w 586458"/>
                <a:gd name="connsiteY10" fmla="*/ 564607 h 982605"/>
                <a:gd name="connsiteX11" fmla="*/ 481381 w 586458"/>
                <a:gd name="connsiteY11" fmla="*/ 674143 h 982605"/>
                <a:gd name="connsiteX12" fmla="*/ 436136 w 586458"/>
                <a:gd name="connsiteY12" fmla="*/ 757486 h 982605"/>
                <a:gd name="connsiteX13" fmla="*/ 374223 w 586458"/>
                <a:gd name="connsiteY13" fmla="*/ 852740 h 982605"/>
                <a:gd name="connsiteX14" fmla="*/ 312311 w 586458"/>
                <a:gd name="connsiteY14" fmla="*/ 947989 h 982605"/>
                <a:gd name="connsiteX15" fmla="*/ 81330 w 586458"/>
                <a:gd name="connsiteY15" fmla="*/ 981326 h 982605"/>
                <a:gd name="connsiteX16" fmla="*/ 43230 w 586458"/>
                <a:gd name="connsiteY16" fmla="*/ 909887 h 982605"/>
                <a:gd name="connsiteX17" fmla="*/ 31323 w 586458"/>
                <a:gd name="connsiteY17" fmla="*/ 831306 h 982605"/>
                <a:gd name="connsiteX18" fmla="*/ 2749 w 586458"/>
                <a:gd name="connsiteY18" fmla="*/ 671763 h 982605"/>
                <a:gd name="connsiteX19" fmla="*/ 2748 w 586458"/>
                <a:gd name="connsiteY19" fmla="*/ 569370 h 982605"/>
                <a:gd name="connsiteX20" fmla="*/ 17036 w 586458"/>
                <a:gd name="connsiteY20" fmla="*/ 469357 h 982605"/>
                <a:gd name="connsiteX21" fmla="*/ 71804 w 586458"/>
                <a:gd name="connsiteY21" fmla="*/ 395537 h 982605"/>
                <a:gd name="connsiteX22" fmla="*/ 119431 w 586458"/>
                <a:gd name="connsiteY22" fmla="*/ 355056 h 982605"/>
                <a:gd name="connsiteX0" fmla="*/ 118468 w 585495"/>
                <a:gd name="connsiteY0" fmla="*/ 355056 h 982605"/>
                <a:gd name="connsiteX1" fmla="*/ 182760 w 585495"/>
                <a:gd name="connsiteY1" fmla="*/ 307430 h 982605"/>
                <a:gd name="connsiteX2" fmla="*/ 242292 w 585495"/>
                <a:gd name="connsiteY2" fmla="*/ 257424 h 982605"/>
                <a:gd name="connsiteX3" fmla="*/ 311348 w 585495"/>
                <a:gd name="connsiteY3" fmla="*/ 188368 h 982605"/>
                <a:gd name="connsiteX4" fmla="*/ 385167 w 585495"/>
                <a:gd name="connsiteY4" fmla="*/ 105025 h 982605"/>
                <a:gd name="connsiteX5" fmla="*/ 432791 w 585495"/>
                <a:gd name="connsiteY5" fmla="*/ 250 h 982605"/>
                <a:gd name="connsiteX6" fmla="*/ 482798 w 585495"/>
                <a:gd name="connsiteY6" fmla="*/ 81212 h 982605"/>
                <a:gd name="connsiteX7" fmla="*/ 537568 w 585495"/>
                <a:gd name="connsiteY7" fmla="*/ 245518 h 982605"/>
                <a:gd name="connsiteX8" fmla="*/ 575669 w 585495"/>
                <a:gd name="connsiteY8" fmla="*/ 386013 h 982605"/>
                <a:gd name="connsiteX9" fmla="*/ 582812 w 585495"/>
                <a:gd name="connsiteY9" fmla="*/ 464595 h 982605"/>
                <a:gd name="connsiteX10" fmla="*/ 537566 w 585495"/>
                <a:gd name="connsiteY10" fmla="*/ 564607 h 982605"/>
                <a:gd name="connsiteX11" fmla="*/ 480418 w 585495"/>
                <a:gd name="connsiteY11" fmla="*/ 674143 h 982605"/>
                <a:gd name="connsiteX12" fmla="*/ 435173 w 585495"/>
                <a:gd name="connsiteY12" fmla="*/ 757486 h 982605"/>
                <a:gd name="connsiteX13" fmla="*/ 373260 w 585495"/>
                <a:gd name="connsiteY13" fmla="*/ 852740 h 982605"/>
                <a:gd name="connsiteX14" fmla="*/ 311348 w 585495"/>
                <a:gd name="connsiteY14" fmla="*/ 947989 h 982605"/>
                <a:gd name="connsiteX15" fmla="*/ 80367 w 585495"/>
                <a:gd name="connsiteY15" fmla="*/ 981326 h 982605"/>
                <a:gd name="connsiteX16" fmla="*/ 42267 w 585495"/>
                <a:gd name="connsiteY16" fmla="*/ 909887 h 982605"/>
                <a:gd name="connsiteX17" fmla="*/ 30360 w 585495"/>
                <a:gd name="connsiteY17" fmla="*/ 831306 h 982605"/>
                <a:gd name="connsiteX18" fmla="*/ 1786 w 585495"/>
                <a:gd name="connsiteY18" fmla="*/ 671763 h 982605"/>
                <a:gd name="connsiteX19" fmla="*/ 1785 w 585495"/>
                <a:gd name="connsiteY19" fmla="*/ 569370 h 982605"/>
                <a:gd name="connsiteX20" fmla="*/ 16073 w 585495"/>
                <a:gd name="connsiteY20" fmla="*/ 469357 h 982605"/>
                <a:gd name="connsiteX21" fmla="*/ 70841 w 585495"/>
                <a:gd name="connsiteY21" fmla="*/ 395537 h 982605"/>
                <a:gd name="connsiteX22" fmla="*/ 118468 w 585495"/>
                <a:gd name="connsiteY22" fmla="*/ 355056 h 982605"/>
                <a:gd name="connsiteX0" fmla="*/ 118186 w 585213"/>
                <a:gd name="connsiteY0" fmla="*/ 355056 h 982605"/>
                <a:gd name="connsiteX1" fmla="*/ 182478 w 585213"/>
                <a:gd name="connsiteY1" fmla="*/ 307430 h 982605"/>
                <a:gd name="connsiteX2" fmla="*/ 242010 w 585213"/>
                <a:gd name="connsiteY2" fmla="*/ 257424 h 982605"/>
                <a:gd name="connsiteX3" fmla="*/ 311066 w 585213"/>
                <a:gd name="connsiteY3" fmla="*/ 188368 h 982605"/>
                <a:gd name="connsiteX4" fmla="*/ 384885 w 585213"/>
                <a:gd name="connsiteY4" fmla="*/ 105025 h 982605"/>
                <a:gd name="connsiteX5" fmla="*/ 432509 w 585213"/>
                <a:gd name="connsiteY5" fmla="*/ 250 h 982605"/>
                <a:gd name="connsiteX6" fmla="*/ 482516 w 585213"/>
                <a:gd name="connsiteY6" fmla="*/ 81212 h 982605"/>
                <a:gd name="connsiteX7" fmla="*/ 537286 w 585213"/>
                <a:gd name="connsiteY7" fmla="*/ 245518 h 982605"/>
                <a:gd name="connsiteX8" fmla="*/ 575387 w 585213"/>
                <a:gd name="connsiteY8" fmla="*/ 386013 h 982605"/>
                <a:gd name="connsiteX9" fmla="*/ 582530 w 585213"/>
                <a:gd name="connsiteY9" fmla="*/ 464595 h 982605"/>
                <a:gd name="connsiteX10" fmla="*/ 537284 w 585213"/>
                <a:gd name="connsiteY10" fmla="*/ 564607 h 982605"/>
                <a:gd name="connsiteX11" fmla="*/ 480136 w 585213"/>
                <a:gd name="connsiteY11" fmla="*/ 674143 h 982605"/>
                <a:gd name="connsiteX12" fmla="*/ 434891 w 585213"/>
                <a:gd name="connsiteY12" fmla="*/ 757486 h 982605"/>
                <a:gd name="connsiteX13" fmla="*/ 372978 w 585213"/>
                <a:gd name="connsiteY13" fmla="*/ 852740 h 982605"/>
                <a:gd name="connsiteX14" fmla="*/ 311066 w 585213"/>
                <a:gd name="connsiteY14" fmla="*/ 947989 h 982605"/>
                <a:gd name="connsiteX15" fmla="*/ 80085 w 585213"/>
                <a:gd name="connsiteY15" fmla="*/ 981326 h 982605"/>
                <a:gd name="connsiteX16" fmla="*/ 41985 w 585213"/>
                <a:gd name="connsiteY16" fmla="*/ 909887 h 982605"/>
                <a:gd name="connsiteX17" fmla="*/ 11028 w 585213"/>
                <a:gd name="connsiteY17" fmla="*/ 774156 h 982605"/>
                <a:gd name="connsiteX18" fmla="*/ 1504 w 585213"/>
                <a:gd name="connsiteY18" fmla="*/ 671763 h 982605"/>
                <a:gd name="connsiteX19" fmla="*/ 1503 w 585213"/>
                <a:gd name="connsiteY19" fmla="*/ 569370 h 982605"/>
                <a:gd name="connsiteX20" fmla="*/ 15791 w 585213"/>
                <a:gd name="connsiteY20" fmla="*/ 469357 h 982605"/>
                <a:gd name="connsiteX21" fmla="*/ 70559 w 585213"/>
                <a:gd name="connsiteY21" fmla="*/ 395537 h 982605"/>
                <a:gd name="connsiteX22" fmla="*/ 118186 w 585213"/>
                <a:gd name="connsiteY22" fmla="*/ 355056 h 982605"/>
                <a:gd name="connsiteX0" fmla="*/ 118186 w 585213"/>
                <a:gd name="connsiteY0" fmla="*/ 355056 h 983652"/>
                <a:gd name="connsiteX1" fmla="*/ 182478 w 585213"/>
                <a:gd name="connsiteY1" fmla="*/ 307430 h 983652"/>
                <a:gd name="connsiteX2" fmla="*/ 242010 w 585213"/>
                <a:gd name="connsiteY2" fmla="*/ 257424 h 983652"/>
                <a:gd name="connsiteX3" fmla="*/ 311066 w 585213"/>
                <a:gd name="connsiteY3" fmla="*/ 188368 h 983652"/>
                <a:gd name="connsiteX4" fmla="*/ 384885 w 585213"/>
                <a:gd name="connsiteY4" fmla="*/ 105025 h 983652"/>
                <a:gd name="connsiteX5" fmla="*/ 432509 w 585213"/>
                <a:gd name="connsiteY5" fmla="*/ 250 h 983652"/>
                <a:gd name="connsiteX6" fmla="*/ 482516 w 585213"/>
                <a:gd name="connsiteY6" fmla="*/ 81212 h 983652"/>
                <a:gd name="connsiteX7" fmla="*/ 537286 w 585213"/>
                <a:gd name="connsiteY7" fmla="*/ 245518 h 983652"/>
                <a:gd name="connsiteX8" fmla="*/ 575387 w 585213"/>
                <a:gd name="connsiteY8" fmla="*/ 386013 h 983652"/>
                <a:gd name="connsiteX9" fmla="*/ 582530 w 585213"/>
                <a:gd name="connsiteY9" fmla="*/ 464595 h 983652"/>
                <a:gd name="connsiteX10" fmla="*/ 537284 w 585213"/>
                <a:gd name="connsiteY10" fmla="*/ 564607 h 983652"/>
                <a:gd name="connsiteX11" fmla="*/ 480136 w 585213"/>
                <a:gd name="connsiteY11" fmla="*/ 674143 h 983652"/>
                <a:gd name="connsiteX12" fmla="*/ 434891 w 585213"/>
                <a:gd name="connsiteY12" fmla="*/ 757486 h 983652"/>
                <a:gd name="connsiteX13" fmla="*/ 372978 w 585213"/>
                <a:gd name="connsiteY13" fmla="*/ 852740 h 983652"/>
                <a:gd name="connsiteX14" fmla="*/ 311066 w 585213"/>
                <a:gd name="connsiteY14" fmla="*/ 947989 h 983652"/>
                <a:gd name="connsiteX15" fmla="*/ 80085 w 585213"/>
                <a:gd name="connsiteY15" fmla="*/ 981326 h 983652"/>
                <a:gd name="connsiteX16" fmla="*/ 30079 w 585213"/>
                <a:gd name="connsiteY16" fmla="*/ 890837 h 983652"/>
                <a:gd name="connsiteX17" fmla="*/ 11028 w 585213"/>
                <a:gd name="connsiteY17" fmla="*/ 774156 h 983652"/>
                <a:gd name="connsiteX18" fmla="*/ 1504 w 585213"/>
                <a:gd name="connsiteY18" fmla="*/ 671763 h 983652"/>
                <a:gd name="connsiteX19" fmla="*/ 1503 w 585213"/>
                <a:gd name="connsiteY19" fmla="*/ 569370 h 983652"/>
                <a:gd name="connsiteX20" fmla="*/ 15791 w 585213"/>
                <a:gd name="connsiteY20" fmla="*/ 469357 h 983652"/>
                <a:gd name="connsiteX21" fmla="*/ 70559 w 585213"/>
                <a:gd name="connsiteY21" fmla="*/ 395537 h 983652"/>
                <a:gd name="connsiteX22" fmla="*/ 118186 w 585213"/>
                <a:gd name="connsiteY22" fmla="*/ 355056 h 983652"/>
                <a:gd name="connsiteX0" fmla="*/ 118186 w 585213"/>
                <a:gd name="connsiteY0" fmla="*/ 355056 h 983652"/>
                <a:gd name="connsiteX1" fmla="*/ 182478 w 585213"/>
                <a:gd name="connsiteY1" fmla="*/ 307430 h 983652"/>
                <a:gd name="connsiteX2" fmla="*/ 242010 w 585213"/>
                <a:gd name="connsiteY2" fmla="*/ 257424 h 983652"/>
                <a:gd name="connsiteX3" fmla="*/ 311066 w 585213"/>
                <a:gd name="connsiteY3" fmla="*/ 188368 h 983652"/>
                <a:gd name="connsiteX4" fmla="*/ 384885 w 585213"/>
                <a:gd name="connsiteY4" fmla="*/ 105025 h 983652"/>
                <a:gd name="connsiteX5" fmla="*/ 432509 w 585213"/>
                <a:gd name="connsiteY5" fmla="*/ 250 h 983652"/>
                <a:gd name="connsiteX6" fmla="*/ 482516 w 585213"/>
                <a:gd name="connsiteY6" fmla="*/ 81212 h 983652"/>
                <a:gd name="connsiteX7" fmla="*/ 537286 w 585213"/>
                <a:gd name="connsiteY7" fmla="*/ 245518 h 983652"/>
                <a:gd name="connsiteX8" fmla="*/ 575387 w 585213"/>
                <a:gd name="connsiteY8" fmla="*/ 386013 h 983652"/>
                <a:gd name="connsiteX9" fmla="*/ 582530 w 585213"/>
                <a:gd name="connsiteY9" fmla="*/ 464595 h 983652"/>
                <a:gd name="connsiteX10" fmla="*/ 537284 w 585213"/>
                <a:gd name="connsiteY10" fmla="*/ 564607 h 983652"/>
                <a:gd name="connsiteX11" fmla="*/ 480136 w 585213"/>
                <a:gd name="connsiteY11" fmla="*/ 674143 h 983652"/>
                <a:gd name="connsiteX12" fmla="*/ 434891 w 585213"/>
                <a:gd name="connsiteY12" fmla="*/ 757486 h 983652"/>
                <a:gd name="connsiteX13" fmla="*/ 372978 w 585213"/>
                <a:gd name="connsiteY13" fmla="*/ 852740 h 983652"/>
                <a:gd name="connsiteX14" fmla="*/ 311066 w 585213"/>
                <a:gd name="connsiteY14" fmla="*/ 947989 h 983652"/>
                <a:gd name="connsiteX15" fmla="*/ 80085 w 585213"/>
                <a:gd name="connsiteY15" fmla="*/ 981326 h 983652"/>
                <a:gd name="connsiteX16" fmla="*/ 30079 w 585213"/>
                <a:gd name="connsiteY16" fmla="*/ 890837 h 983652"/>
                <a:gd name="connsiteX17" fmla="*/ 11028 w 585213"/>
                <a:gd name="connsiteY17" fmla="*/ 774156 h 983652"/>
                <a:gd name="connsiteX18" fmla="*/ 1504 w 585213"/>
                <a:gd name="connsiteY18" fmla="*/ 671763 h 983652"/>
                <a:gd name="connsiteX19" fmla="*/ 1503 w 585213"/>
                <a:gd name="connsiteY19" fmla="*/ 569370 h 983652"/>
                <a:gd name="connsiteX20" fmla="*/ 15791 w 585213"/>
                <a:gd name="connsiteY20" fmla="*/ 469357 h 983652"/>
                <a:gd name="connsiteX21" fmla="*/ 70559 w 585213"/>
                <a:gd name="connsiteY21" fmla="*/ 395537 h 983652"/>
                <a:gd name="connsiteX22" fmla="*/ 118186 w 585213"/>
                <a:gd name="connsiteY22" fmla="*/ 355056 h 983652"/>
                <a:gd name="connsiteX0" fmla="*/ 118186 w 585213"/>
                <a:gd name="connsiteY0" fmla="*/ 355056 h 981552"/>
                <a:gd name="connsiteX1" fmla="*/ 182478 w 585213"/>
                <a:gd name="connsiteY1" fmla="*/ 307430 h 981552"/>
                <a:gd name="connsiteX2" fmla="*/ 242010 w 585213"/>
                <a:gd name="connsiteY2" fmla="*/ 257424 h 981552"/>
                <a:gd name="connsiteX3" fmla="*/ 311066 w 585213"/>
                <a:gd name="connsiteY3" fmla="*/ 188368 h 981552"/>
                <a:gd name="connsiteX4" fmla="*/ 384885 w 585213"/>
                <a:gd name="connsiteY4" fmla="*/ 105025 h 981552"/>
                <a:gd name="connsiteX5" fmla="*/ 432509 w 585213"/>
                <a:gd name="connsiteY5" fmla="*/ 250 h 981552"/>
                <a:gd name="connsiteX6" fmla="*/ 482516 w 585213"/>
                <a:gd name="connsiteY6" fmla="*/ 81212 h 981552"/>
                <a:gd name="connsiteX7" fmla="*/ 537286 w 585213"/>
                <a:gd name="connsiteY7" fmla="*/ 245518 h 981552"/>
                <a:gd name="connsiteX8" fmla="*/ 575387 w 585213"/>
                <a:gd name="connsiteY8" fmla="*/ 386013 h 981552"/>
                <a:gd name="connsiteX9" fmla="*/ 582530 w 585213"/>
                <a:gd name="connsiteY9" fmla="*/ 464595 h 981552"/>
                <a:gd name="connsiteX10" fmla="*/ 537284 w 585213"/>
                <a:gd name="connsiteY10" fmla="*/ 564607 h 981552"/>
                <a:gd name="connsiteX11" fmla="*/ 480136 w 585213"/>
                <a:gd name="connsiteY11" fmla="*/ 674143 h 981552"/>
                <a:gd name="connsiteX12" fmla="*/ 434891 w 585213"/>
                <a:gd name="connsiteY12" fmla="*/ 757486 h 981552"/>
                <a:gd name="connsiteX13" fmla="*/ 372978 w 585213"/>
                <a:gd name="connsiteY13" fmla="*/ 852740 h 981552"/>
                <a:gd name="connsiteX14" fmla="*/ 113422 w 585213"/>
                <a:gd name="connsiteY14" fmla="*/ 914652 h 981552"/>
                <a:gd name="connsiteX15" fmla="*/ 80085 w 585213"/>
                <a:gd name="connsiteY15" fmla="*/ 981326 h 981552"/>
                <a:gd name="connsiteX16" fmla="*/ 30079 w 585213"/>
                <a:gd name="connsiteY16" fmla="*/ 890837 h 981552"/>
                <a:gd name="connsiteX17" fmla="*/ 11028 w 585213"/>
                <a:gd name="connsiteY17" fmla="*/ 774156 h 981552"/>
                <a:gd name="connsiteX18" fmla="*/ 1504 w 585213"/>
                <a:gd name="connsiteY18" fmla="*/ 671763 h 981552"/>
                <a:gd name="connsiteX19" fmla="*/ 1503 w 585213"/>
                <a:gd name="connsiteY19" fmla="*/ 569370 h 981552"/>
                <a:gd name="connsiteX20" fmla="*/ 15791 w 585213"/>
                <a:gd name="connsiteY20" fmla="*/ 469357 h 981552"/>
                <a:gd name="connsiteX21" fmla="*/ 70559 w 585213"/>
                <a:gd name="connsiteY21" fmla="*/ 395537 h 981552"/>
                <a:gd name="connsiteX22" fmla="*/ 118186 w 585213"/>
                <a:gd name="connsiteY22" fmla="*/ 355056 h 98155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480136 w 585213"/>
                <a:gd name="connsiteY11" fmla="*/ 674143 h 981572"/>
                <a:gd name="connsiteX12" fmla="*/ 434891 w 585213"/>
                <a:gd name="connsiteY12" fmla="*/ 757486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480136 w 585213"/>
                <a:gd name="connsiteY11" fmla="*/ 674143 h 981572"/>
                <a:gd name="connsiteX12" fmla="*/ 282491 w 585213"/>
                <a:gd name="connsiteY12" fmla="*/ 750342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351548 w 585213"/>
                <a:gd name="connsiteY11" fmla="*/ 669380 h 981572"/>
                <a:gd name="connsiteX12" fmla="*/ 282491 w 585213"/>
                <a:gd name="connsiteY12" fmla="*/ 750342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94888"/>
                <a:gd name="connsiteY0" fmla="*/ 355056 h 981572"/>
                <a:gd name="connsiteX1" fmla="*/ 182478 w 594888"/>
                <a:gd name="connsiteY1" fmla="*/ 307430 h 981572"/>
                <a:gd name="connsiteX2" fmla="*/ 242010 w 594888"/>
                <a:gd name="connsiteY2" fmla="*/ 257424 h 981572"/>
                <a:gd name="connsiteX3" fmla="*/ 311066 w 594888"/>
                <a:gd name="connsiteY3" fmla="*/ 188368 h 981572"/>
                <a:gd name="connsiteX4" fmla="*/ 384885 w 594888"/>
                <a:gd name="connsiteY4" fmla="*/ 105025 h 981572"/>
                <a:gd name="connsiteX5" fmla="*/ 432509 w 594888"/>
                <a:gd name="connsiteY5" fmla="*/ 250 h 981572"/>
                <a:gd name="connsiteX6" fmla="*/ 482516 w 594888"/>
                <a:gd name="connsiteY6" fmla="*/ 81212 h 981572"/>
                <a:gd name="connsiteX7" fmla="*/ 537286 w 594888"/>
                <a:gd name="connsiteY7" fmla="*/ 245518 h 981572"/>
                <a:gd name="connsiteX8" fmla="*/ 575387 w 594888"/>
                <a:gd name="connsiteY8" fmla="*/ 386013 h 981572"/>
                <a:gd name="connsiteX9" fmla="*/ 582530 w 594888"/>
                <a:gd name="connsiteY9" fmla="*/ 464595 h 981572"/>
                <a:gd name="connsiteX10" fmla="*/ 406315 w 594888"/>
                <a:gd name="connsiteY10" fmla="*/ 600326 h 981572"/>
                <a:gd name="connsiteX11" fmla="*/ 351548 w 594888"/>
                <a:gd name="connsiteY11" fmla="*/ 669380 h 981572"/>
                <a:gd name="connsiteX12" fmla="*/ 282491 w 594888"/>
                <a:gd name="connsiteY12" fmla="*/ 750342 h 981572"/>
                <a:gd name="connsiteX13" fmla="*/ 184859 w 594888"/>
                <a:gd name="connsiteY13" fmla="*/ 826546 h 981572"/>
                <a:gd name="connsiteX14" fmla="*/ 113422 w 594888"/>
                <a:gd name="connsiteY14" fmla="*/ 914652 h 981572"/>
                <a:gd name="connsiteX15" fmla="*/ 80085 w 594888"/>
                <a:gd name="connsiteY15" fmla="*/ 981326 h 981572"/>
                <a:gd name="connsiteX16" fmla="*/ 30079 w 594888"/>
                <a:gd name="connsiteY16" fmla="*/ 890837 h 981572"/>
                <a:gd name="connsiteX17" fmla="*/ 11028 w 594888"/>
                <a:gd name="connsiteY17" fmla="*/ 774156 h 981572"/>
                <a:gd name="connsiteX18" fmla="*/ 1504 w 594888"/>
                <a:gd name="connsiteY18" fmla="*/ 671763 h 981572"/>
                <a:gd name="connsiteX19" fmla="*/ 1503 w 594888"/>
                <a:gd name="connsiteY19" fmla="*/ 569370 h 981572"/>
                <a:gd name="connsiteX20" fmla="*/ 15791 w 594888"/>
                <a:gd name="connsiteY20" fmla="*/ 469357 h 981572"/>
                <a:gd name="connsiteX21" fmla="*/ 70559 w 594888"/>
                <a:gd name="connsiteY21" fmla="*/ 395537 h 981572"/>
                <a:gd name="connsiteX22" fmla="*/ 118186 w 594888"/>
                <a:gd name="connsiteY22" fmla="*/ 355056 h 981572"/>
                <a:gd name="connsiteX0" fmla="*/ 118186 w 577351"/>
                <a:gd name="connsiteY0" fmla="*/ 355056 h 981572"/>
                <a:gd name="connsiteX1" fmla="*/ 182478 w 577351"/>
                <a:gd name="connsiteY1" fmla="*/ 307430 h 981572"/>
                <a:gd name="connsiteX2" fmla="*/ 242010 w 577351"/>
                <a:gd name="connsiteY2" fmla="*/ 257424 h 981572"/>
                <a:gd name="connsiteX3" fmla="*/ 311066 w 577351"/>
                <a:gd name="connsiteY3" fmla="*/ 188368 h 981572"/>
                <a:gd name="connsiteX4" fmla="*/ 384885 w 577351"/>
                <a:gd name="connsiteY4" fmla="*/ 105025 h 981572"/>
                <a:gd name="connsiteX5" fmla="*/ 432509 w 577351"/>
                <a:gd name="connsiteY5" fmla="*/ 250 h 981572"/>
                <a:gd name="connsiteX6" fmla="*/ 482516 w 577351"/>
                <a:gd name="connsiteY6" fmla="*/ 81212 h 981572"/>
                <a:gd name="connsiteX7" fmla="*/ 537286 w 577351"/>
                <a:gd name="connsiteY7" fmla="*/ 245518 h 981572"/>
                <a:gd name="connsiteX8" fmla="*/ 575387 w 577351"/>
                <a:gd name="connsiteY8" fmla="*/ 386013 h 981572"/>
                <a:gd name="connsiteX9" fmla="*/ 475374 w 577351"/>
                <a:gd name="connsiteY9" fmla="*/ 502695 h 981572"/>
                <a:gd name="connsiteX10" fmla="*/ 406315 w 577351"/>
                <a:gd name="connsiteY10" fmla="*/ 600326 h 981572"/>
                <a:gd name="connsiteX11" fmla="*/ 351548 w 577351"/>
                <a:gd name="connsiteY11" fmla="*/ 669380 h 981572"/>
                <a:gd name="connsiteX12" fmla="*/ 282491 w 577351"/>
                <a:gd name="connsiteY12" fmla="*/ 750342 h 981572"/>
                <a:gd name="connsiteX13" fmla="*/ 184859 w 577351"/>
                <a:gd name="connsiteY13" fmla="*/ 826546 h 981572"/>
                <a:gd name="connsiteX14" fmla="*/ 113422 w 577351"/>
                <a:gd name="connsiteY14" fmla="*/ 914652 h 981572"/>
                <a:gd name="connsiteX15" fmla="*/ 80085 w 577351"/>
                <a:gd name="connsiteY15" fmla="*/ 981326 h 981572"/>
                <a:gd name="connsiteX16" fmla="*/ 30079 w 577351"/>
                <a:gd name="connsiteY16" fmla="*/ 890837 h 981572"/>
                <a:gd name="connsiteX17" fmla="*/ 11028 w 577351"/>
                <a:gd name="connsiteY17" fmla="*/ 774156 h 981572"/>
                <a:gd name="connsiteX18" fmla="*/ 1504 w 577351"/>
                <a:gd name="connsiteY18" fmla="*/ 671763 h 981572"/>
                <a:gd name="connsiteX19" fmla="*/ 1503 w 577351"/>
                <a:gd name="connsiteY19" fmla="*/ 569370 h 981572"/>
                <a:gd name="connsiteX20" fmla="*/ 15791 w 577351"/>
                <a:gd name="connsiteY20" fmla="*/ 469357 h 981572"/>
                <a:gd name="connsiteX21" fmla="*/ 70559 w 577351"/>
                <a:gd name="connsiteY21" fmla="*/ 395537 h 981572"/>
                <a:gd name="connsiteX22" fmla="*/ 118186 w 577351"/>
                <a:gd name="connsiteY22" fmla="*/ 355056 h 981572"/>
                <a:gd name="connsiteX0" fmla="*/ 118186 w 537368"/>
                <a:gd name="connsiteY0" fmla="*/ 355056 h 981572"/>
                <a:gd name="connsiteX1" fmla="*/ 182478 w 537368"/>
                <a:gd name="connsiteY1" fmla="*/ 307430 h 981572"/>
                <a:gd name="connsiteX2" fmla="*/ 242010 w 537368"/>
                <a:gd name="connsiteY2" fmla="*/ 257424 h 981572"/>
                <a:gd name="connsiteX3" fmla="*/ 311066 w 537368"/>
                <a:gd name="connsiteY3" fmla="*/ 188368 h 981572"/>
                <a:gd name="connsiteX4" fmla="*/ 384885 w 537368"/>
                <a:gd name="connsiteY4" fmla="*/ 105025 h 981572"/>
                <a:gd name="connsiteX5" fmla="*/ 432509 w 537368"/>
                <a:gd name="connsiteY5" fmla="*/ 250 h 981572"/>
                <a:gd name="connsiteX6" fmla="*/ 482516 w 537368"/>
                <a:gd name="connsiteY6" fmla="*/ 81212 h 981572"/>
                <a:gd name="connsiteX7" fmla="*/ 537286 w 537368"/>
                <a:gd name="connsiteY7" fmla="*/ 245518 h 981572"/>
                <a:gd name="connsiteX8" fmla="*/ 494424 w 537368"/>
                <a:gd name="connsiteY8" fmla="*/ 393156 h 981572"/>
                <a:gd name="connsiteX9" fmla="*/ 475374 w 537368"/>
                <a:gd name="connsiteY9" fmla="*/ 502695 h 981572"/>
                <a:gd name="connsiteX10" fmla="*/ 406315 w 537368"/>
                <a:gd name="connsiteY10" fmla="*/ 600326 h 981572"/>
                <a:gd name="connsiteX11" fmla="*/ 351548 w 537368"/>
                <a:gd name="connsiteY11" fmla="*/ 669380 h 981572"/>
                <a:gd name="connsiteX12" fmla="*/ 282491 w 537368"/>
                <a:gd name="connsiteY12" fmla="*/ 750342 h 981572"/>
                <a:gd name="connsiteX13" fmla="*/ 184859 w 537368"/>
                <a:gd name="connsiteY13" fmla="*/ 826546 h 981572"/>
                <a:gd name="connsiteX14" fmla="*/ 113422 w 537368"/>
                <a:gd name="connsiteY14" fmla="*/ 914652 h 981572"/>
                <a:gd name="connsiteX15" fmla="*/ 80085 w 537368"/>
                <a:gd name="connsiteY15" fmla="*/ 981326 h 981572"/>
                <a:gd name="connsiteX16" fmla="*/ 30079 w 537368"/>
                <a:gd name="connsiteY16" fmla="*/ 890837 h 981572"/>
                <a:gd name="connsiteX17" fmla="*/ 11028 w 537368"/>
                <a:gd name="connsiteY17" fmla="*/ 774156 h 981572"/>
                <a:gd name="connsiteX18" fmla="*/ 1504 w 537368"/>
                <a:gd name="connsiteY18" fmla="*/ 671763 h 981572"/>
                <a:gd name="connsiteX19" fmla="*/ 1503 w 537368"/>
                <a:gd name="connsiteY19" fmla="*/ 569370 h 981572"/>
                <a:gd name="connsiteX20" fmla="*/ 15791 w 537368"/>
                <a:gd name="connsiteY20" fmla="*/ 469357 h 981572"/>
                <a:gd name="connsiteX21" fmla="*/ 70559 w 537368"/>
                <a:gd name="connsiteY21" fmla="*/ 395537 h 981572"/>
                <a:gd name="connsiteX22" fmla="*/ 118186 w 537368"/>
                <a:gd name="connsiteY22" fmla="*/ 355056 h 981572"/>
                <a:gd name="connsiteX0" fmla="*/ 118186 w 495039"/>
                <a:gd name="connsiteY0" fmla="*/ 355056 h 981572"/>
                <a:gd name="connsiteX1" fmla="*/ 182478 w 495039"/>
                <a:gd name="connsiteY1" fmla="*/ 307430 h 981572"/>
                <a:gd name="connsiteX2" fmla="*/ 242010 w 495039"/>
                <a:gd name="connsiteY2" fmla="*/ 257424 h 981572"/>
                <a:gd name="connsiteX3" fmla="*/ 311066 w 495039"/>
                <a:gd name="connsiteY3" fmla="*/ 188368 h 981572"/>
                <a:gd name="connsiteX4" fmla="*/ 384885 w 495039"/>
                <a:gd name="connsiteY4" fmla="*/ 105025 h 981572"/>
                <a:gd name="connsiteX5" fmla="*/ 432509 w 495039"/>
                <a:gd name="connsiteY5" fmla="*/ 250 h 981572"/>
                <a:gd name="connsiteX6" fmla="*/ 482516 w 495039"/>
                <a:gd name="connsiteY6" fmla="*/ 81212 h 981572"/>
                <a:gd name="connsiteX7" fmla="*/ 489661 w 495039"/>
                <a:gd name="connsiteY7" fmla="*/ 245518 h 981572"/>
                <a:gd name="connsiteX8" fmla="*/ 494424 w 495039"/>
                <a:gd name="connsiteY8" fmla="*/ 393156 h 981572"/>
                <a:gd name="connsiteX9" fmla="*/ 475374 w 495039"/>
                <a:gd name="connsiteY9" fmla="*/ 502695 h 981572"/>
                <a:gd name="connsiteX10" fmla="*/ 406315 w 495039"/>
                <a:gd name="connsiteY10" fmla="*/ 600326 h 981572"/>
                <a:gd name="connsiteX11" fmla="*/ 351548 w 495039"/>
                <a:gd name="connsiteY11" fmla="*/ 669380 h 981572"/>
                <a:gd name="connsiteX12" fmla="*/ 282491 w 495039"/>
                <a:gd name="connsiteY12" fmla="*/ 750342 h 981572"/>
                <a:gd name="connsiteX13" fmla="*/ 184859 w 495039"/>
                <a:gd name="connsiteY13" fmla="*/ 826546 h 981572"/>
                <a:gd name="connsiteX14" fmla="*/ 113422 w 495039"/>
                <a:gd name="connsiteY14" fmla="*/ 914652 h 981572"/>
                <a:gd name="connsiteX15" fmla="*/ 80085 w 495039"/>
                <a:gd name="connsiteY15" fmla="*/ 981326 h 981572"/>
                <a:gd name="connsiteX16" fmla="*/ 30079 w 495039"/>
                <a:gd name="connsiteY16" fmla="*/ 890837 h 981572"/>
                <a:gd name="connsiteX17" fmla="*/ 11028 w 495039"/>
                <a:gd name="connsiteY17" fmla="*/ 774156 h 981572"/>
                <a:gd name="connsiteX18" fmla="*/ 1504 w 495039"/>
                <a:gd name="connsiteY18" fmla="*/ 671763 h 981572"/>
                <a:gd name="connsiteX19" fmla="*/ 1503 w 495039"/>
                <a:gd name="connsiteY19" fmla="*/ 569370 h 981572"/>
                <a:gd name="connsiteX20" fmla="*/ 15791 w 495039"/>
                <a:gd name="connsiteY20" fmla="*/ 469357 h 981572"/>
                <a:gd name="connsiteX21" fmla="*/ 70559 w 495039"/>
                <a:gd name="connsiteY21" fmla="*/ 395537 h 981572"/>
                <a:gd name="connsiteX22" fmla="*/ 118186 w 495039"/>
                <a:gd name="connsiteY22" fmla="*/ 355056 h 981572"/>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06315 w 495358"/>
                <a:gd name="connsiteY10" fmla="*/ 600272 h 981518"/>
                <a:gd name="connsiteX11" fmla="*/ 351548 w 495358"/>
                <a:gd name="connsiteY11" fmla="*/ 669326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1548 w 495358"/>
                <a:gd name="connsiteY11" fmla="*/ 669326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3930 w 495358"/>
                <a:gd name="connsiteY11" fmla="*/ 674089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3930 w 495358"/>
                <a:gd name="connsiteY11" fmla="*/ 674089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4842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95358" h="981518">
                  <a:moveTo>
                    <a:pt x="118186" y="355002"/>
                  </a:moveTo>
                  <a:cubicBezTo>
                    <a:pt x="136839" y="340317"/>
                    <a:pt x="161841" y="323648"/>
                    <a:pt x="182478" y="307376"/>
                  </a:cubicBezTo>
                  <a:cubicBezTo>
                    <a:pt x="203115" y="291104"/>
                    <a:pt x="220579" y="277214"/>
                    <a:pt x="242010" y="257370"/>
                  </a:cubicBezTo>
                  <a:cubicBezTo>
                    <a:pt x="263441" y="237526"/>
                    <a:pt x="287254" y="213714"/>
                    <a:pt x="311066" y="188314"/>
                  </a:cubicBezTo>
                  <a:cubicBezTo>
                    <a:pt x="334878" y="162914"/>
                    <a:pt x="364644" y="136324"/>
                    <a:pt x="384885" y="104971"/>
                  </a:cubicBezTo>
                  <a:cubicBezTo>
                    <a:pt x="405126" y="73618"/>
                    <a:pt x="419015" y="3768"/>
                    <a:pt x="432509" y="196"/>
                  </a:cubicBezTo>
                  <a:cubicBezTo>
                    <a:pt x="446003" y="-3376"/>
                    <a:pt x="456322" y="42662"/>
                    <a:pt x="465847" y="83540"/>
                  </a:cubicBezTo>
                  <a:cubicBezTo>
                    <a:pt x="475372" y="124418"/>
                    <a:pt x="484898" y="193870"/>
                    <a:pt x="489661" y="245464"/>
                  </a:cubicBezTo>
                  <a:cubicBezTo>
                    <a:pt x="494424" y="297058"/>
                    <a:pt x="496805" y="350239"/>
                    <a:pt x="494424" y="393102"/>
                  </a:cubicBezTo>
                  <a:cubicBezTo>
                    <a:pt x="492043" y="435965"/>
                    <a:pt x="488868" y="467319"/>
                    <a:pt x="475374" y="502641"/>
                  </a:cubicBezTo>
                  <a:cubicBezTo>
                    <a:pt x="461880" y="537963"/>
                    <a:pt x="433699" y="576460"/>
                    <a:pt x="413458" y="605035"/>
                  </a:cubicBezTo>
                  <a:cubicBezTo>
                    <a:pt x="393217" y="633610"/>
                    <a:pt x="375758" y="649880"/>
                    <a:pt x="353930" y="674089"/>
                  </a:cubicBezTo>
                  <a:cubicBezTo>
                    <a:pt x="332102" y="698298"/>
                    <a:pt x="310669" y="724888"/>
                    <a:pt x="282491" y="750288"/>
                  </a:cubicBezTo>
                  <a:cubicBezTo>
                    <a:pt x="254313" y="775688"/>
                    <a:pt x="213037" y="799107"/>
                    <a:pt x="184859" y="826492"/>
                  </a:cubicBezTo>
                  <a:cubicBezTo>
                    <a:pt x="156681" y="853877"/>
                    <a:pt x="130884" y="888801"/>
                    <a:pt x="113422" y="914598"/>
                  </a:cubicBezTo>
                  <a:cubicBezTo>
                    <a:pt x="95960" y="940395"/>
                    <a:pt x="93182" y="985241"/>
                    <a:pt x="80085" y="981272"/>
                  </a:cubicBezTo>
                  <a:cubicBezTo>
                    <a:pt x="66988" y="977303"/>
                    <a:pt x="43970" y="927692"/>
                    <a:pt x="34842" y="890783"/>
                  </a:cubicBezTo>
                  <a:cubicBezTo>
                    <a:pt x="25714" y="853874"/>
                    <a:pt x="16584" y="810614"/>
                    <a:pt x="11028" y="774102"/>
                  </a:cubicBezTo>
                  <a:cubicBezTo>
                    <a:pt x="5472" y="737590"/>
                    <a:pt x="3091" y="705840"/>
                    <a:pt x="1504" y="671709"/>
                  </a:cubicBezTo>
                  <a:cubicBezTo>
                    <a:pt x="-83" y="637578"/>
                    <a:pt x="-878" y="603050"/>
                    <a:pt x="1503" y="569316"/>
                  </a:cubicBezTo>
                  <a:cubicBezTo>
                    <a:pt x="3884" y="535582"/>
                    <a:pt x="11029" y="491925"/>
                    <a:pt x="15791" y="469303"/>
                  </a:cubicBezTo>
                  <a:cubicBezTo>
                    <a:pt x="20553" y="446681"/>
                    <a:pt x="53493" y="414533"/>
                    <a:pt x="70559" y="395483"/>
                  </a:cubicBezTo>
                  <a:cubicBezTo>
                    <a:pt x="87625" y="376433"/>
                    <a:pt x="99533" y="369687"/>
                    <a:pt x="118186" y="355002"/>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任意多边形 31"/>
            <p:cNvSpPr/>
            <p:nvPr/>
          </p:nvSpPr>
          <p:spPr>
            <a:xfrm flipH="1" flipV="1">
              <a:off x="6370598" y="3136735"/>
              <a:ext cx="481796" cy="890785"/>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86855"/>
                <a:gd name="connsiteY0" fmla="*/ 481218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6087 w 486855"/>
                <a:gd name="connsiteY22" fmla="*/ 481218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8468 w 486855"/>
                <a:gd name="connsiteY22" fmla="*/ 447880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60368 w 486855"/>
                <a:gd name="connsiteY21" fmla="*/ 500266 h 1034568"/>
                <a:gd name="connsiteX22" fmla="*/ 98468 w 486855"/>
                <a:gd name="connsiteY22" fmla="*/ 447880 h 1034568"/>
                <a:gd name="connsiteX0" fmla="*/ 96177 w 484564"/>
                <a:gd name="connsiteY0" fmla="*/ 447880 h 1034568"/>
                <a:gd name="connsiteX1" fmla="*/ 160470 w 484564"/>
                <a:gd name="connsiteY1" fmla="*/ 366917 h 1034568"/>
                <a:gd name="connsiteX2" fmla="*/ 205715 w 484564"/>
                <a:gd name="connsiteY2" fmla="*/ 274048 h 1034568"/>
                <a:gd name="connsiteX3" fmla="*/ 231908 w 484564"/>
                <a:gd name="connsiteY3" fmla="*/ 169274 h 1034568"/>
                <a:gd name="connsiteX4" fmla="*/ 234290 w 484564"/>
                <a:gd name="connsiteY4" fmla="*/ 78786 h 1034568"/>
                <a:gd name="connsiteX5" fmla="*/ 224764 w 484564"/>
                <a:gd name="connsiteY5" fmla="*/ 205 h 1034568"/>
                <a:gd name="connsiteX6" fmla="*/ 293821 w 484564"/>
                <a:gd name="connsiteY6" fmla="*/ 102598 h 1034568"/>
                <a:gd name="connsiteX7" fmla="*/ 348590 w 484564"/>
                <a:gd name="connsiteY7" fmla="*/ 190705 h 1034568"/>
                <a:gd name="connsiteX8" fmla="*/ 396215 w 484564"/>
                <a:gd name="connsiteY8" fmla="*/ 276430 h 1034568"/>
                <a:gd name="connsiteX9" fmla="*/ 436696 w 484564"/>
                <a:gd name="connsiteY9" fmla="*/ 350249 h 1034568"/>
                <a:gd name="connsiteX10" fmla="*/ 484320 w 484564"/>
                <a:gd name="connsiteY10" fmla="*/ 476455 h 1034568"/>
                <a:gd name="connsiteX11" fmla="*/ 415265 w 484564"/>
                <a:gd name="connsiteY11" fmla="*/ 619330 h 1034568"/>
                <a:gd name="connsiteX12" fmla="*/ 348589 w 484564"/>
                <a:gd name="connsiteY12" fmla="*/ 750298 h 1034568"/>
                <a:gd name="connsiteX13" fmla="*/ 270008 w 484564"/>
                <a:gd name="connsiteY13" fmla="*/ 881268 h 1034568"/>
                <a:gd name="connsiteX14" fmla="*/ 200952 w 484564"/>
                <a:gd name="connsiteY14" fmla="*/ 971755 h 1034568"/>
                <a:gd name="connsiteX15" fmla="*/ 148565 w 484564"/>
                <a:gd name="connsiteY15" fmla="*/ 1033667 h 1034568"/>
                <a:gd name="connsiteX16" fmla="*/ 119989 w 484564"/>
                <a:gd name="connsiteY16" fmla="*/ 1005092 h 1034568"/>
                <a:gd name="connsiteX17" fmla="*/ 100940 w 484564"/>
                <a:gd name="connsiteY17" fmla="*/ 957467 h 1034568"/>
                <a:gd name="connsiteX18" fmla="*/ 55696 w 484564"/>
                <a:gd name="connsiteY18" fmla="*/ 833642 h 1034568"/>
                <a:gd name="connsiteX19" fmla="*/ 19977 w 484564"/>
                <a:gd name="connsiteY19" fmla="*/ 702674 h 1034568"/>
                <a:gd name="connsiteX20" fmla="*/ 927 w 484564"/>
                <a:gd name="connsiteY20" fmla="*/ 524080 h 1034568"/>
                <a:gd name="connsiteX21" fmla="*/ 58077 w 484564"/>
                <a:gd name="connsiteY21" fmla="*/ 500266 h 1034568"/>
                <a:gd name="connsiteX22" fmla="*/ 96177 w 484564"/>
                <a:gd name="connsiteY22" fmla="*/ 447880 h 1034568"/>
                <a:gd name="connsiteX0" fmla="*/ 96177 w 484564"/>
                <a:gd name="connsiteY0" fmla="*/ 447880 h 1009065"/>
                <a:gd name="connsiteX1" fmla="*/ 160470 w 484564"/>
                <a:gd name="connsiteY1" fmla="*/ 366917 h 1009065"/>
                <a:gd name="connsiteX2" fmla="*/ 205715 w 484564"/>
                <a:gd name="connsiteY2" fmla="*/ 274048 h 1009065"/>
                <a:gd name="connsiteX3" fmla="*/ 231908 w 484564"/>
                <a:gd name="connsiteY3" fmla="*/ 169274 h 1009065"/>
                <a:gd name="connsiteX4" fmla="*/ 234290 w 484564"/>
                <a:gd name="connsiteY4" fmla="*/ 78786 h 1009065"/>
                <a:gd name="connsiteX5" fmla="*/ 224764 w 484564"/>
                <a:gd name="connsiteY5" fmla="*/ 205 h 1009065"/>
                <a:gd name="connsiteX6" fmla="*/ 293821 w 484564"/>
                <a:gd name="connsiteY6" fmla="*/ 102598 h 1009065"/>
                <a:gd name="connsiteX7" fmla="*/ 348590 w 484564"/>
                <a:gd name="connsiteY7" fmla="*/ 190705 h 1009065"/>
                <a:gd name="connsiteX8" fmla="*/ 396215 w 484564"/>
                <a:gd name="connsiteY8" fmla="*/ 276430 h 1009065"/>
                <a:gd name="connsiteX9" fmla="*/ 436696 w 484564"/>
                <a:gd name="connsiteY9" fmla="*/ 350249 h 1009065"/>
                <a:gd name="connsiteX10" fmla="*/ 484320 w 484564"/>
                <a:gd name="connsiteY10" fmla="*/ 476455 h 1009065"/>
                <a:gd name="connsiteX11" fmla="*/ 415265 w 484564"/>
                <a:gd name="connsiteY11" fmla="*/ 619330 h 1009065"/>
                <a:gd name="connsiteX12" fmla="*/ 348589 w 484564"/>
                <a:gd name="connsiteY12" fmla="*/ 750298 h 1009065"/>
                <a:gd name="connsiteX13" fmla="*/ 270008 w 484564"/>
                <a:gd name="connsiteY13" fmla="*/ 881268 h 1009065"/>
                <a:gd name="connsiteX14" fmla="*/ 200952 w 484564"/>
                <a:gd name="connsiteY14" fmla="*/ 971755 h 1009065"/>
                <a:gd name="connsiteX15" fmla="*/ 186665 w 484564"/>
                <a:gd name="connsiteY15" fmla="*/ 862217 h 1009065"/>
                <a:gd name="connsiteX16" fmla="*/ 119989 w 484564"/>
                <a:gd name="connsiteY16" fmla="*/ 1005092 h 1009065"/>
                <a:gd name="connsiteX17" fmla="*/ 100940 w 484564"/>
                <a:gd name="connsiteY17" fmla="*/ 957467 h 1009065"/>
                <a:gd name="connsiteX18" fmla="*/ 55696 w 484564"/>
                <a:gd name="connsiteY18" fmla="*/ 833642 h 1009065"/>
                <a:gd name="connsiteX19" fmla="*/ 19977 w 484564"/>
                <a:gd name="connsiteY19" fmla="*/ 702674 h 1009065"/>
                <a:gd name="connsiteX20" fmla="*/ 927 w 484564"/>
                <a:gd name="connsiteY20" fmla="*/ 524080 h 1009065"/>
                <a:gd name="connsiteX21" fmla="*/ 58077 w 484564"/>
                <a:gd name="connsiteY21" fmla="*/ 500266 h 1009065"/>
                <a:gd name="connsiteX22" fmla="*/ 96177 w 484564"/>
                <a:gd name="connsiteY22" fmla="*/ 447880 h 1009065"/>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00940 w 484564"/>
                <a:gd name="connsiteY17" fmla="*/ 957467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34277 w 484564"/>
                <a:gd name="connsiteY17" fmla="*/ 788398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870 w 485257"/>
                <a:gd name="connsiteY0" fmla="*/ 447880 h 971882"/>
                <a:gd name="connsiteX1" fmla="*/ 161163 w 485257"/>
                <a:gd name="connsiteY1" fmla="*/ 366917 h 971882"/>
                <a:gd name="connsiteX2" fmla="*/ 206408 w 485257"/>
                <a:gd name="connsiteY2" fmla="*/ 274048 h 971882"/>
                <a:gd name="connsiteX3" fmla="*/ 232601 w 485257"/>
                <a:gd name="connsiteY3" fmla="*/ 169274 h 971882"/>
                <a:gd name="connsiteX4" fmla="*/ 234983 w 485257"/>
                <a:gd name="connsiteY4" fmla="*/ 78786 h 971882"/>
                <a:gd name="connsiteX5" fmla="*/ 225457 w 485257"/>
                <a:gd name="connsiteY5" fmla="*/ 205 h 971882"/>
                <a:gd name="connsiteX6" fmla="*/ 294514 w 485257"/>
                <a:gd name="connsiteY6" fmla="*/ 102598 h 971882"/>
                <a:gd name="connsiteX7" fmla="*/ 349283 w 485257"/>
                <a:gd name="connsiteY7" fmla="*/ 190705 h 971882"/>
                <a:gd name="connsiteX8" fmla="*/ 396908 w 485257"/>
                <a:gd name="connsiteY8" fmla="*/ 276430 h 971882"/>
                <a:gd name="connsiteX9" fmla="*/ 437389 w 485257"/>
                <a:gd name="connsiteY9" fmla="*/ 350249 h 971882"/>
                <a:gd name="connsiteX10" fmla="*/ 485013 w 485257"/>
                <a:gd name="connsiteY10" fmla="*/ 476455 h 971882"/>
                <a:gd name="connsiteX11" fmla="*/ 415958 w 485257"/>
                <a:gd name="connsiteY11" fmla="*/ 619330 h 971882"/>
                <a:gd name="connsiteX12" fmla="*/ 349282 w 485257"/>
                <a:gd name="connsiteY12" fmla="*/ 750298 h 971882"/>
                <a:gd name="connsiteX13" fmla="*/ 270701 w 485257"/>
                <a:gd name="connsiteY13" fmla="*/ 881268 h 971882"/>
                <a:gd name="connsiteX14" fmla="*/ 201645 w 485257"/>
                <a:gd name="connsiteY14" fmla="*/ 971755 h 971882"/>
                <a:gd name="connsiteX15" fmla="*/ 187358 w 485257"/>
                <a:gd name="connsiteY15" fmla="*/ 862217 h 971882"/>
                <a:gd name="connsiteX16" fmla="*/ 158782 w 485257"/>
                <a:gd name="connsiteY16" fmla="*/ 824117 h 971882"/>
                <a:gd name="connsiteX17" fmla="*/ 134970 w 485257"/>
                <a:gd name="connsiteY17" fmla="*/ 788398 h 971882"/>
                <a:gd name="connsiteX18" fmla="*/ 111158 w 485257"/>
                <a:gd name="connsiteY18" fmla="*/ 757442 h 971882"/>
                <a:gd name="connsiteX19" fmla="*/ 20670 w 485257"/>
                <a:gd name="connsiteY19" fmla="*/ 702674 h 971882"/>
                <a:gd name="connsiteX20" fmla="*/ 1620 w 485257"/>
                <a:gd name="connsiteY20" fmla="*/ 524080 h 971882"/>
                <a:gd name="connsiteX21" fmla="*/ 58770 w 485257"/>
                <a:gd name="connsiteY21" fmla="*/ 500266 h 971882"/>
                <a:gd name="connsiteX22" fmla="*/ 96870 w 485257"/>
                <a:gd name="connsiteY22" fmla="*/ 447880 h 971882"/>
                <a:gd name="connsiteX0" fmla="*/ 95630 w 484017"/>
                <a:gd name="connsiteY0" fmla="*/ 447880 h 971882"/>
                <a:gd name="connsiteX1" fmla="*/ 159923 w 484017"/>
                <a:gd name="connsiteY1" fmla="*/ 366917 h 971882"/>
                <a:gd name="connsiteX2" fmla="*/ 205168 w 484017"/>
                <a:gd name="connsiteY2" fmla="*/ 274048 h 971882"/>
                <a:gd name="connsiteX3" fmla="*/ 231361 w 484017"/>
                <a:gd name="connsiteY3" fmla="*/ 169274 h 971882"/>
                <a:gd name="connsiteX4" fmla="*/ 233743 w 484017"/>
                <a:gd name="connsiteY4" fmla="*/ 78786 h 971882"/>
                <a:gd name="connsiteX5" fmla="*/ 224217 w 484017"/>
                <a:gd name="connsiteY5" fmla="*/ 205 h 971882"/>
                <a:gd name="connsiteX6" fmla="*/ 293274 w 484017"/>
                <a:gd name="connsiteY6" fmla="*/ 102598 h 971882"/>
                <a:gd name="connsiteX7" fmla="*/ 348043 w 484017"/>
                <a:gd name="connsiteY7" fmla="*/ 190705 h 971882"/>
                <a:gd name="connsiteX8" fmla="*/ 395668 w 484017"/>
                <a:gd name="connsiteY8" fmla="*/ 276430 h 971882"/>
                <a:gd name="connsiteX9" fmla="*/ 436149 w 484017"/>
                <a:gd name="connsiteY9" fmla="*/ 350249 h 971882"/>
                <a:gd name="connsiteX10" fmla="*/ 483773 w 484017"/>
                <a:gd name="connsiteY10" fmla="*/ 476455 h 971882"/>
                <a:gd name="connsiteX11" fmla="*/ 414718 w 484017"/>
                <a:gd name="connsiteY11" fmla="*/ 619330 h 971882"/>
                <a:gd name="connsiteX12" fmla="*/ 348042 w 484017"/>
                <a:gd name="connsiteY12" fmla="*/ 750298 h 971882"/>
                <a:gd name="connsiteX13" fmla="*/ 269461 w 484017"/>
                <a:gd name="connsiteY13" fmla="*/ 881268 h 971882"/>
                <a:gd name="connsiteX14" fmla="*/ 200405 w 484017"/>
                <a:gd name="connsiteY14" fmla="*/ 971755 h 971882"/>
                <a:gd name="connsiteX15" fmla="*/ 186118 w 484017"/>
                <a:gd name="connsiteY15" fmla="*/ 862217 h 971882"/>
                <a:gd name="connsiteX16" fmla="*/ 157542 w 484017"/>
                <a:gd name="connsiteY16" fmla="*/ 824117 h 971882"/>
                <a:gd name="connsiteX17" fmla="*/ 133730 w 484017"/>
                <a:gd name="connsiteY17" fmla="*/ 788398 h 971882"/>
                <a:gd name="connsiteX18" fmla="*/ 109918 w 484017"/>
                <a:gd name="connsiteY18" fmla="*/ 757442 h 971882"/>
                <a:gd name="connsiteX19" fmla="*/ 55149 w 484017"/>
                <a:gd name="connsiteY19" fmla="*/ 647905 h 971882"/>
                <a:gd name="connsiteX20" fmla="*/ 380 w 484017"/>
                <a:gd name="connsiteY20" fmla="*/ 524080 h 971882"/>
                <a:gd name="connsiteX21" fmla="*/ 57530 w 484017"/>
                <a:gd name="connsiteY21" fmla="*/ 500266 h 971882"/>
                <a:gd name="connsiteX22" fmla="*/ 95630 w 484017"/>
                <a:gd name="connsiteY22" fmla="*/ 447880 h 971882"/>
                <a:gd name="connsiteX0" fmla="*/ 95630 w 484017"/>
                <a:gd name="connsiteY0" fmla="*/ 447880 h 884213"/>
                <a:gd name="connsiteX1" fmla="*/ 159923 w 484017"/>
                <a:gd name="connsiteY1" fmla="*/ 366917 h 884213"/>
                <a:gd name="connsiteX2" fmla="*/ 205168 w 484017"/>
                <a:gd name="connsiteY2" fmla="*/ 274048 h 884213"/>
                <a:gd name="connsiteX3" fmla="*/ 231361 w 484017"/>
                <a:gd name="connsiteY3" fmla="*/ 169274 h 884213"/>
                <a:gd name="connsiteX4" fmla="*/ 233743 w 484017"/>
                <a:gd name="connsiteY4" fmla="*/ 78786 h 884213"/>
                <a:gd name="connsiteX5" fmla="*/ 224217 w 484017"/>
                <a:gd name="connsiteY5" fmla="*/ 205 h 884213"/>
                <a:gd name="connsiteX6" fmla="*/ 293274 w 484017"/>
                <a:gd name="connsiteY6" fmla="*/ 102598 h 884213"/>
                <a:gd name="connsiteX7" fmla="*/ 348043 w 484017"/>
                <a:gd name="connsiteY7" fmla="*/ 190705 h 884213"/>
                <a:gd name="connsiteX8" fmla="*/ 395668 w 484017"/>
                <a:gd name="connsiteY8" fmla="*/ 276430 h 884213"/>
                <a:gd name="connsiteX9" fmla="*/ 436149 w 484017"/>
                <a:gd name="connsiteY9" fmla="*/ 350249 h 884213"/>
                <a:gd name="connsiteX10" fmla="*/ 483773 w 484017"/>
                <a:gd name="connsiteY10" fmla="*/ 476455 h 884213"/>
                <a:gd name="connsiteX11" fmla="*/ 414718 w 484017"/>
                <a:gd name="connsiteY11" fmla="*/ 619330 h 884213"/>
                <a:gd name="connsiteX12" fmla="*/ 348042 w 484017"/>
                <a:gd name="connsiteY12" fmla="*/ 750298 h 884213"/>
                <a:gd name="connsiteX13" fmla="*/ 269461 w 484017"/>
                <a:gd name="connsiteY13" fmla="*/ 881268 h 884213"/>
                <a:gd name="connsiteX14" fmla="*/ 221836 w 484017"/>
                <a:gd name="connsiteY14" fmla="*/ 843167 h 884213"/>
                <a:gd name="connsiteX15" fmla="*/ 186118 w 484017"/>
                <a:gd name="connsiteY15" fmla="*/ 862217 h 884213"/>
                <a:gd name="connsiteX16" fmla="*/ 157542 w 484017"/>
                <a:gd name="connsiteY16" fmla="*/ 824117 h 884213"/>
                <a:gd name="connsiteX17" fmla="*/ 133730 w 484017"/>
                <a:gd name="connsiteY17" fmla="*/ 788398 h 884213"/>
                <a:gd name="connsiteX18" fmla="*/ 109918 w 484017"/>
                <a:gd name="connsiteY18" fmla="*/ 757442 h 884213"/>
                <a:gd name="connsiteX19" fmla="*/ 55149 w 484017"/>
                <a:gd name="connsiteY19" fmla="*/ 647905 h 884213"/>
                <a:gd name="connsiteX20" fmla="*/ 380 w 484017"/>
                <a:gd name="connsiteY20" fmla="*/ 524080 h 884213"/>
                <a:gd name="connsiteX21" fmla="*/ 57530 w 484017"/>
                <a:gd name="connsiteY21" fmla="*/ 500266 h 884213"/>
                <a:gd name="connsiteX22" fmla="*/ 95630 w 484017"/>
                <a:gd name="connsiteY22" fmla="*/ 447880 h 884213"/>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48042 w 484017"/>
                <a:gd name="connsiteY12" fmla="*/ 7502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38517 w 484017"/>
                <a:gd name="connsiteY12" fmla="*/ 7121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479"/>
                <a:gd name="connsiteX1" fmla="*/ 159923 w 484017"/>
                <a:gd name="connsiteY1" fmla="*/ 366917 h 862479"/>
                <a:gd name="connsiteX2" fmla="*/ 205168 w 484017"/>
                <a:gd name="connsiteY2" fmla="*/ 274048 h 862479"/>
                <a:gd name="connsiteX3" fmla="*/ 231361 w 484017"/>
                <a:gd name="connsiteY3" fmla="*/ 169274 h 862479"/>
                <a:gd name="connsiteX4" fmla="*/ 233743 w 484017"/>
                <a:gd name="connsiteY4" fmla="*/ 78786 h 862479"/>
                <a:gd name="connsiteX5" fmla="*/ 224217 w 484017"/>
                <a:gd name="connsiteY5" fmla="*/ 205 h 862479"/>
                <a:gd name="connsiteX6" fmla="*/ 293274 w 484017"/>
                <a:gd name="connsiteY6" fmla="*/ 102598 h 862479"/>
                <a:gd name="connsiteX7" fmla="*/ 348043 w 484017"/>
                <a:gd name="connsiteY7" fmla="*/ 190705 h 862479"/>
                <a:gd name="connsiteX8" fmla="*/ 395668 w 484017"/>
                <a:gd name="connsiteY8" fmla="*/ 276430 h 862479"/>
                <a:gd name="connsiteX9" fmla="*/ 436149 w 484017"/>
                <a:gd name="connsiteY9" fmla="*/ 350249 h 862479"/>
                <a:gd name="connsiteX10" fmla="*/ 483773 w 484017"/>
                <a:gd name="connsiteY10" fmla="*/ 476455 h 862479"/>
                <a:gd name="connsiteX11" fmla="*/ 414718 w 484017"/>
                <a:gd name="connsiteY11" fmla="*/ 619330 h 862479"/>
                <a:gd name="connsiteX12" fmla="*/ 338517 w 484017"/>
                <a:gd name="connsiteY12" fmla="*/ 712198 h 862479"/>
                <a:gd name="connsiteX13" fmla="*/ 262317 w 484017"/>
                <a:gd name="connsiteY13" fmla="*/ 790781 h 862479"/>
                <a:gd name="connsiteX14" fmla="*/ 219454 w 484017"/>
                <a:gd name="connsiteY14" fmla="*/ 838405 h 862479"/>
                <a:gd name="connsiteX15" fmla="*/ 186118 w 484017"/>
                <a:gd name="connsiteY15" fmla="*/ 862217 h 862479"/>
                <a:gd name="connsiteX16" fmla="*/ 157542 w 484017"/>
                <a:gd name="connsiteY16" fmla="*/ 824117 h 862479"/>
                <a:gd name="connsiteX17" fmla="*/ 133730 w 484017"/>
                <a:gd name="connsiteY17" fmla="*/ 788398 h 862479"/>
                <a:gd name="connsiteX18" fmla="*/ 109918 w 484017"/>
                <a:gd name="connsiteY18" fmla="*/ 757442 h 862479"/>
                <a:gd name="connsiteX19" fmla="*/ 55149 w 484017"/>
                <a:gd name="connsiteY19" fmla="*/ 647905 h 862479"/>
                <a:gd name="connsiteX20" fmla="*/ 380 w 484017"/>
                <a:gd name="connsiteY20" fmla="*/ 524080 h 862479"/>
                <a:gd name="connsiteX21" fmla="*/ 57530 w 484017"/>
                <a:gd name="connsiteY21" fmla="*/ 500266 h 862479"/>
                <a:gd name="connsiteX22" fmla="*/ 95630 w 484017"/>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57514 w 484001"/>
                <a:gd name="connsiteY21" fmla="*/ 500266 h 862479"/>
                <a:gd name="connsiteX22" fmla="*/ 95614 w 484001"/>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5614 w 484001"/>
                <a:gd name="connsiteY22" fmla="*/ 447880 h 862479"/>
                <a:gd name="connsiteX0" fmla="*/ 93233 w 484001"/>
                <a:gd name="connsiteY0" fmla="*/ 421686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7989 w 484001"/>
                <a:gd name="connsiteY21" fmla="*/ 466928 h 862479"/>
                <a:gd name="connsiteX22" fmla="*/ 93233 w 484001"/>
                <a:gd name="connsiteY22" fmla="*/ 421686 h 862479"/>
                <a:gd name="connsiteX0" fmla="*/ 88505 w 479273"/>
                <a:gd name="connsiteY0" fmla="*/ 421686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8505 w 479273"/>
                <a:gd name="connsiteY22" fmla="*/ 421686 h 862479"/>
                <a:gd name="connsiteX0" fmla="*/ 83743 w 479273"/>
                <a:gd name="connsiteY0" fmla="*/ 414542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0880 w 479273"/>
                <a:gd name="connsiteY21" fmla="*/ 466928 h 862479"/>
                <a:gd name="connsiteX22" fmla="*/ 83743 w 479273"/>
                <a:gd name="connsiteY22" fmla="*/ 414542 h 862479"/>
                <a:gd name="connsiteX0" fmla="*/ 83743 w 479273"/>
                <a:gd name="connsiteY0" fmla="*/ 414542 h 862407"/>
                <a:gd name="connsiteX1" fmla="*/ 138510 w 479273"/>
                <a:gd name="connsiteY1" fmla="*/ 343104 h 862407"/>
                <a:gd name="connsiteX2" fmla="*/ 181374 w 479273"/>
                <a:gd name="connsiteY2" fmla="*/ 266904 h 862407"/>
                <a:gd name="connsiteX3" fmla="*/ 217092 w 479273"/>
                <a:gd name="connsiteY3" fmla="*/ 169274 h 862407"/>
                <a:gd name="connsiteX4" fmla="*/ 228999 w 479273"/>
                <a:gd name="connsiteY4" fmla="*/ 78786 h 862407"/>
                <a:gd name="connsiteX5" fmla="*/ 219473 w 479273"/>
                <a:gd name="connsiteY5" fmla="*/ 205 h 862407"/>
                <a:gd name="connsiteX6" fmla="*/ 288530 w 479273"/>
                <a:gd name="connsiteY6" fmla="*/ 102598 h 862407"/>
                <a:gd name="connsiteX7" fmla="*/ 343299 w 479273"/>
                <a:gd name="connsiteY7" fmla="*/ 190705 h 862407"/>
                <a:gd name="connsiteX8" fmla="*/ 390924 w 479273"/>
                <a:gd name="connsiteY8" fmla="*/ 276430 h 862407"/>
                <a:gd name="connsiteX9" fmla="*/ 431405 w 479273"/>
                <a:gd name="connsiteY9" fmla="*/ 350249 h 862407"/>
                <a:gd name="connsiteX10" fmla="*/ 479029 w 479273"/>
                <a:gd name="connsiteY10" fmla="*/ 476455 h 862407"/>
                <a:gd name="connsiteX11" fmla="*/ 409974 w 479273"/>
                <a:gd name="connsiteY11" fmla="*/ 619330 h 862407"/>
                <a:gd name="connsiteX12" fmla="*/ 333773 w 479273"/>
                <a:gd name="connsiteY12" fmla="*/ 712198 h 862407"/>
                <a:gd name="connsiteX13" fmla="*/ 257573 w 479273"/>
                <a:gd name="connsiteY13" fmla="*/ 790781 h 862407"/>
                <a:gd name="connsiteX14" fmla="*/ 214710 w 479273"/>
                <a:gd name="connsiteY14" fmla="*/ 838405 h 862407"/>
                <a:gd name="connsiteX15" fmla="*/ 181374 w 479273"/>
                <a:gd name="connsiteY15" fmla="*/ 862217 h 862407"/>
                <a:gd name="connsiteX16" fmla="*/ 152798 w 479273"/>
                <a:gd name="connsiteY16" fmla="*/ 826498 h 862407"/>
                <a:gd name="connsiteX17" fmla="*/ 128986 w 479273"/>
                <a:gd name="connsiteY17" fmla="*/ 788398 h 862407"/>
                <a:gd name="connsiteX18" fmla="*/ 93268 w 479273"/>
                <a:gd name="connsiteY18" fmla="*/ 724105 h 862407"/>
                <a:gd name="connsiteX19" fmla="*/ 50405 w 479273"/>
                <a:gd name="connsiteY19" fmla="*/ 647905 h 862407"/>
                <a:gd name="connsiteX20" fmla="*/ 398 w 479273"/>
                <a:gd name="connsiteY20" fmla="*/ 528843 h 862407"/>
                <a:gd name="connsiteX21" fmla="*/ 40880 w 479273"/>
                <a:gd name="connsiteY21" fmla="*/ 466928 h 862407"/>
                <a:gd name="connsiteX22" fmla="*/ 83743 w 479273"/>
                <a:gd name="connsiteY22" fmla="*/ 414542 h 862407"/>
                <a:gd name="connsiteX0" fmla="*/ 83743 w 479273"/>
                <a:gd name="connsiteY0" fmla="*/ 412170 h 860035"/>
                <a:gd name="connsiteX1" fmla="*/ 138510 w 479273"/>
                <a:gd name="connsiteY1" fmla="*/ 340732 h 860035"/>
                <a:gd name="connsiteX2" fmla="*/ 181374 w 479273"/>
                <a:gd name="connsiteY2" fmla="*/ 264532 h 860035"/>
                <a:gd name="connsiteX3" fmla="*/ 217092 w 479273"/>
                <a:gd name="connsiteY3" fmla="*/ 166902 h 860035"/>
                <a:gd name="connsiteX4" fmla="*/ 228999 w 479273"/>
                <a:gd name="connsiteY4" fmla="*/ 76414 h 860035"/>
                <a:gd name="connsiteX5" fmla="*/ 217091 w 479273"/>
                <a:gd name="connsiteY5" fmla="*/ 214 h 860035"/>
                <a:gd name="connsiteX6" fmla="*/ 288530 w 479273"/>
                <a:gd name="connsiteY6" fmla="*/ 100226 h 860035"/>
                <a:gd name="connsiteX7" fmla="*/ 343299 w 479273"/>
                <a:gd name="connsiteY7" fmla="*/ 188333 h 860035"/>
                <a:gd name="connsiteX8" fmla="*/ 390924 w 479273"/>
                <a:gd name="connsiteY8" fmla="*/ 274058 h 860035"/>
                <a:gd name="connsiteX9" fmla="*/ 431405 w 479273"/>
                <a:gd name="connsiteY9" fmla="*/ 347877 h 860035"/>
                <a:gd name="connsiteX10" fmla="*/ 479029 w 479273"/>
                <a:gd name="connsiteY10" fmla="*/ 474083 h 860035"/>
                <a:gd name="connsiteX11" fmla="*/ 409974 w 479273"/>
                <a:gd name="connsiteY11" fmla="*/ 616958 h 860035"/>
                <a:gd name="connsiteX12" fmla="*/ 333773 w 479273"/>
                <a:gd name="connsiteY12" fmla="*/ 709826 h 860035"/>
                <a:gd name="connsiteX13" fmla="*/ 257573 w 479273"/>
                <a:gd name="connsiteY13" fmla="*/ 788409 h 860035"/>
                <a:gd name="connsiteX14" fmla="*/ 214710 w 479273"/>
                <a:gd name="connsiteY14" fmla="*/ 836033 h 860035"/>
                <a:gd name="connsiteX15" fmla="*/ 181374 w 479273"/>
                <a:gd name="connsiteY15" fmla="*/ 859845 h 860035"/>
                <a:gd name="connsiteX16" fmla="*/ 152798 w 479273"/>
                <a:gd name="connsiteY16" fmla="*/ 824126 h 860035"/>
                <a:gd name="connsiteX17" fmla="*/ 128986 w 479273"/>
                <a:gd name="connsiteY17" fmla="*/ 786026 h 860035"/>
                <a:gd name="connsiteX18" fmla="*/ 93268 w 479273"/>
                <a:gd name="connsiteY18" fmla="*/ 721733 h 860035"/>
                <a:gd name="connsiteX19" fmla="*/ 50405 w 479273"/>
                <a:gd name="connsiteY19" fmla="*/ 645533 h 860035"/>
                <a:gd name="connsiteX20" fmla="*/ 398 w 479273"/>
                <a:gd name="connsiteY20" fmla="*/ 526471 h 860035"/>
                <a:gd name="connsiteX21" fmla="*/ 40880 w 479273"/>
                <a:gd name="connsiteY21" fmla="*/ 464556 h 860035"/>
                <a:gd name="connsiteX22" fmla="*/ 83743 w 479273"/>
                <a:gd name="connsiteY22" fmla="*/ 412170 h 860035"/>
                <a:gd name="connsiteX0" fmla="*/ 83743 w 479273"/>
                <a:gd name="connsiteY0" fmla="*/ 557279 h 1005144"/>
                <a:gd name="connsiteX1" fmla="*/ 138510 w 479273"/>
                <a:gd name="connsiteY1" fmla="*/ 485841 h 1005144"/>
                <a:gd name="connsiteX2" fmla="*/ 181374 w 479273"/>
                <a:gd name="connsiteY2" fmla="*/ 409641 h 1005144"/>
                <a:gd name="connsiteX3" fmla="*/ 217092 w 479273"/>
                <a:gd name="connsiteY3" fmla="*/ 312011 h 1005144"/>
                <a:gd name="connsiteX4" fmla="*/ 228999 w 479273"/>
                <a:gd name="connsiteY4" fmla="*/ 221523 h 1005144"/>
                <a:gd name="connsiteX5" fmla="*/ 236141 w 479273"/>
                <a:gd name="connsiteY5" fmla="*/ 67 h 1005144"/>
                <a:gd name="connsiteX6" fmla="*/ 288530 w 479273"/>
                <a:gd name="connsiteY6" fmla="*/ 245335 h 1005144"/>
                <a:gd name="connsiteX7" fmla="*/ 343299 w 479273"/>
                <a:gd name="connsiteY7" fmla="*/ 333442 h 1005144"/>
                <a:gd name="connsiteX8" fmla="*/ 390924 w 479273"/>
                <a:gd name="connsiteY8" fmla="*/ 419167 h 1005144"/>
                <a:gd name="connsiteX9" fmla="*/ 431405 w 479273"/>
                <a:gd name="connsiteY9" fmla="*/ 492986 h 1005144"/>
                <a:gd name="connsiteX10" fmla="*/ 479029 w 479273"/>
                <a:gd name="connsiteY10" fmla="*/ 619192 h 1005144"/>
                <a:gd name="connsiteX11" fmla="*/ 409974 w 479273"/>
                <a:gd name="connsiteY11" fmla="*/ 762067 h 1005144"/>
                <a:gd name="connsiteX12" fmla="*/ 333773 w 479273"/>
                <a:gd name="connsiteY12" fmla="*/ 854935 h 1005144"/>
                <a:gd name="connsiteX13" fmla="*/ 257573 w 479273"/>
                <a:gd name="connsiteY13" fmla="*/ 933518 h 1005144"/>
                <a:gd name="connsiteX14" fmla="*/ 214710 w 479273"/>
                <a:gd name="connsiteY14" fmla="*/ 981142 h 1005144"/>
                <a:gd name="connsiteX15" fmla="*/ 181374 w 479273"/>
                <a:gd name="connsiteY15" fmla="*/ 1004954 h 1005144"/>
                <a:gd name="connsiteX16" fmla="*/ 152798 w 479273"/>
                <a:gd name="connsiteY16" fmla="*/ 969235 h 1005144"/>
                <a:gd name="connsiteX17" fmla="*/ 128986 w 479273"/>
                <a:gd name="connsiteY17" fmla="*/ 931135 h 1005144"/>
                <a:gd name="connsiteX18" fmla="*/ 93268 w 479273"/>
                <a:gd name="connsiteY18" fmla="*/ 866842 h 1005144"/>
                <a:gd name="connsiteX19" fmla="*/ 50405 w 479273"/>
                <a:gd name="connsiteY19" fmla="*/ 790642 h 1005144"/>
                <a:gd name="connsiteX20" fmla="*/ 398 w 479273"/>
                <a:gd name="connsiteY20" fmla="*/ 671580 h 1005144"/>
                <a:gd name="connsiteX21" fmla="*/ 40880 w 479273"/>
                <a:gd name="connsiteY21" fmla="*/ 609665 h 1005144"/>
                <a:gd name="connsiteX22" fmla="*/ 83743 w 479273"/>
                <a:gd name="connsiteY22" fmla="*/ 557279 h 1005144"/>
                <a:gd name="connsiteX0" fmla="*/ 83743 w 479273"/>
                <a:gd name="connsiteY0" fmla="*/ 559538 h 1007403"/>
                <a:gd name="connsiteX1" fmla="*/ 138510 w 479273"/>
                <a:gd name="connsiteY1" fmla="*/ 488100 h 1007403"/>
                <a:gd name="connsiteX2" fmla="*/ 181374 w 479273"/>
                <a:gd name="connsiteY2" fmla="*/ 411900 h 1007403"/>
                <a:gd name="connsiteX3" fmla="*/ 217092 w 479273"/>
                <a:gd name="connsiteY3" fmla="*/ 314270 h 1007403"/>
                <a:gd name="connsiteX4" fmla="*/ 228999 w 479273"/>
                <a:gd name="connsiteY4" fmla="*/ 223782 h 1007403"/>
                <a:gd name="connsiteX5" fmla="*/ 236141 w 479273"/>
                <a:gd name="connsiteY5" fmla="*/ 2326 h 1007403"/>
                <a:gd name="connsiteX6" fmla="*/ 300436 w 479273"/>
                <a:gd name="connsiteY6" fmla="*/ 121388 h 1007403"/>
                <a:gd name="connsiteX7" fmla="*/ 343299 w 479273"/>
                <a:gd name="connsiteY7" fmla="*/ 335701 h 1007403"/>
                <a:gd name="connsiteX8" fmla="*/ 390924 w 479273"/>
                <a:gd name="connsiteY8" fmla="*/ 421426 h 1007403"/>
                <a:gd name="connsiteX9" fmla="*/ 431405 w 479273"/>
                <a:gd name="connsiteY9" fmla="*/ 495245 h 1007403"/>
                <a:gd name="connsiteX10" fmla="*/ 479029 w 479273"/>
                <a:gd name="connsiteY10" fmla="*/ 621451 h 1007403"/>
                <a:gd name="connsiteX11" fmla="*/ 409974 w 479273"/>
                <a:gd name="connsiteY11" fmla="*/ 764326 h 1007403"/>
                <a:gd name="connsiteX12" fmla="*/ 333773 w 479273"/>
                <a:gd name="connsiteY12" fmla="*/ 857194 h 1007403"/>
                <a:gd name="connsiteX13" fmla="*/ 257573 w 479273"/>
                <a:gd name="connsiteY13" fmla="*/ 935777 h 1007403"/>
                <a:gd name="connsiteX14" fmla="*/ 214710 w 479273"/>
                <a:gd name="connsiteY14" fmla="*/ 983401 h 1007403"/>
                <a:gd name="connsiteX15" fmla="*/ 181374 w 479273"/>
                <a:gd name="connsiteY15" fmla="*/ 1007213 h 1007403"/>
                <a:gd name="connsiteX16" fmla="*/ 152798 w 479273"/>
                <a:gd name="connsiteY16" fmla="*/ 971494 h 1007403"/>
                <a:gd name="connsiteX17" fmla="*/ 128986 w 479273"/>
                <a:gd name="connsiteY17" fmla="*/ 933394 h 1007403"/>
                <a:gd name="connsiteX18" fmla="*/ 93268 w 479273"/>
                <a:gd name="connsiteY18" fmla="*/ 869101 h 1007403"/>
                <a:gd name="connsiteX19" fmla="*/ 50405 w 479273"/>
                <a:gd name="connsiteY19" fmla="*/ 792901 h 1007403"/>
                <a:gd name="connsiteX20" fmla="*/ 398 w 479273"/>
                <a:gd name="connsiteY20" fmla="*/ 673839 h 1007403"/>
                <a:gd name="connsiteX21" fmla="*/ 40880 w 479273"/>
                <a:gd name="connsiteY21" fmla="*/ 611924 h 1007403"/>
                <a:gd name="connsiteX22" fmla="*/ 83743 w 479273"/>
                <a:gd name="connsiteY22" fmla="*/ 559538 h 1007403"/>
                <a:gd name="connsiteX0" fmla="*/ 83743 w 479273"/>
                <a:gd name="connsiteY0" fmla="*/ 559450 h 1007315"/>
                <a:gd name="connsiteX1" fmla="*/ 138510 w 479273"/>
                <a:gd name="connsiteY1" fmla="*/ 488012 h 1007315"/>
                <a:gd name="connsiteX2" fmla="*/ 181374 w 479273"/>
                <a:gd name="connsiteY2" fmla="*/ 411812 h 1007315"/>
                <a:gd name="connsiteX3" fmla="*/ 217092 w 479273"/>
                <a:gd name="connsiteY3" fmla="*/ 314182 h 1007315"/>
                <a:gd name="connsiteX4" fmla="*/ 228999 w 479273"/>
                <a:gd name="connsiteY4" fmla="*/ 223694 h 1007315"/>
                <a:gd name="connsiteX5" fmla="*/ 236141 w 479273"/>
                <a:gd name="connsiteY5" fmla="*/ 2238 h 1007315"/>
                <a:gd name="connsiteX6" fmla="*/ 300436 w 479273"/>
                <a:gd name="connsiteY6" fmla="*/ 121300 h 1007315"/>
                <a:gd name="connsiteX7" fmla="*/ 350443 w 479273"/>
                <a:gd name="connsiteY7" fmla="*/ 311800 h 1007315"/>
                <a:gd name="connsiteX8" fmla="*/ 390924 w 479273"/>
                <a:gd name="connsiteY8" fmla="*/ 421338 h 1007315"/>
                <a:gd name="connsiteX9" fmla="*/ 431405 w 479273"/>
                <a:gd name="connsiteY9" fmla="*/ 495157 h 1007315"/>
                <a:gd name="connsiteX10" fmla="*/ 479029 w 479273"/>
                <a:gd name="connsiteY10" fmla="*/ 621363 h 1007315"/>
                <a:gd name="connsiteX11" fmla="*/ 409974 w 479273"/>
                <a:gd name="connsiteY11" fmla="*/ 764238 h 1007315"/>
                <a:gd name="connsiteX12" fmla="*/ 333773 w 479273"/>
                <a:gd name="connsiteY12" fmla="*/ 857106 h 1007315"/>
                <a:gd name="connsiteX13" fmla="*/ 257573 w 479273"/>
                <a:gd name="connsiteY13" fmla="*/ 935689 h 1007315"/>
                <a:gd name="connsiteX14" fmla="*/ 214710 w 479273"/>
                <a:gd name="connsiteY14" fmla="*/ 983313 h 1007315"/>
                <a:gd name="connsiteX15" fmla="*/ 181374 w 479273"/>
                <a:gd name="connsiteY15" fmla="*/ 1007125 h 1007315"/>
                <a:gd name="connsiteX16" fmla="*/ 152798 w 479273"/>
                <a:gd name="connsiteY16" fmla="*/ 971406 h 1007315"/>
                <a:gd name="connsiteX17" fmla="*/ 128986 w 479273"/>
                <a:gd name="connsiteY17" fmla="*/ 933306 h 1007315"/>
                <a:gd name="connsiteX18" fmla="*/ 93268 w 479273"/>
                <a:gd name="connsiteY18" fmla="*/ 869013 h 1007315"/>
                <a:gd name="connsiteX19" fmla="*/ 50405 w 479273"/>
                <a:gd name="connsiteY19" fmla="*/ 792813 h 1007315"/>
                <a:gd name="connsiteX20" fmla="*/ 398 w 479273"/>
                <a:gd name="connsiteY20" fmla="*/ 673751 h 1007315"/>
                <a:gd name="connsiteX21" fmla="*/ 40880 w 479273"/>
                <a:gd name="connsiteY21" fmla="*/ 611836 h 1007315"/>
                <a:gd name="connsiteX22" fmla="*/ 83743 w 479273"/>
                <a:gd name="connsiteY22" fmla="*/ 559450 h 1007315"/>
                <a:gd name="connsiteX0" fmla="*/ 83743 w 431509"/>
                <a:gd name="connsiteY0" fmla="*/ 559450 h 1007315"/>
                <a:gd name="connsiteX1" fmla="*/ 138510 w 431509"/>
                <a:gd name="connsiteY1" fmla="*/ 488012 h 1007315"/>
                <a:gd name="connsiteX2" fmla="*/ 181374 w 431509"/>
                <a:gd name="connsiteY2" fmla="*/ 411812 h 1007315"/>
                <a:gd name="connsiteX3" fmla="*/ 217092 w 431509"/>
                <a:gd name="connsiteY3" fmla="*/ 314182 h 1007315"/>
                <a:gd name="connsiteX4" fmla="*/ 228999 w 431509"/>
                <a:gd name="connsiteY4" fmla="*/ 223694 h 1007315"/>
                <a:gd name="connsiteX5" fmla="*/ 236141 w 431509"/>
                <a:gd name="connsiteY5" fmla="*/ 2238 h 1007315"/>
                <a:gd name="connsiteX6" fmla="*/ 300436 w 431509"/>
                <a:gd name="connsiteY6" fmla="*/ 121300 h 1007315"/>
                <a:gd name="connsiteX7" fmla="*/ 350443 w 431509"/>
                <a:gd name="connsiteY7" fmla="*/ 311800 h 1007315"/>
                <a:gd name="connsiteX8" fmla="*/ 390924 w 431509"/>
                <a:gd name="connsiteY8" fmla="*/ 421338 h 1007315"/>
                <a:gd name="connsiteX9" fmla="*/ 431405 w 431509"/>
                <a:gd name="connsiteY9" fmla="*/ 495157 h 1007315"/>
                <a:gd name="connsiteX10" fmla="*/ 402829 w 431509"/>
                <a:gd name="connsiteY10" fmla="*/ 611838 h 1007315"/>
                <a:gd name="connsiteX11" fmla="*/ 409974 w 431509"/>
                <a:gd name="connsiteY11" fmla="*/ 764238 h 1007315"/>
                <a:gd name="connsiteX12" fmla="*/ 333773 w 431509"/>
                <a:gd name="connsiteY12" fmla="*/ 857106 h 1007315"/>
                <a:gd name="connsiteX13" fmla="*/ 257573 w 431509"/>
                <a:gd name="connsiteY13" fmla="*/ 935689 h 1007315"/>
                <a:gd name="connsiteX14" fmla="*/ 214710 w 431509"/>
                <a:gd name="connsiteY14" fmla="*/ 983313 h 1007315"/>
                <a:gd name="connsiteX15" fmla="*/ 181374 w 431509"/>
                <a:gd name="connsiteY15" fmla="*/ 1007125 h 1007315"/>
                <a:gd name="connsiteX16" fmla="*/ 152798 w 431509"/>
                <a:gd name="connsiteY16" fmla="*/ 971406 h 1007315"/>
                <a:gd name="connsiteX17" fmla="*/ 128986 w 431509"/>
                <a:gd name="connsiteY17" fmla="*/ 933306 h 1007315"/>
                <a:gd name="connsiteX18" fmla="*/ 93268 w 431509"/>
                <a:gd name="connsiteY18" fmla="*/ 869013 h 1007315"/>
                <a:gd name="connsiteX19" fmla="*/ 50405 w 431509"/>
                <a:gd name="connsiteY19" fmla="*/ 792813 h 1007315"/>
                <a:gd name="connsiteX20" fmla="*/ 398 w 431509"/>
                <a:gd name="connsiteY20" fmla="*/ 673751 h 1007315"/>
                <a:gd name="connsiteX21" fmla="*/ 40880 w 431509"/>
                <a:gd name="connsiteY21" fmla="*/ 611836 h 1007315"/>
                <a:gd name="connsiteX22" fmla="*/ 83743 w 431509"/>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90924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83781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62928 h 1010793"/>
                <a:gd name="connsiteX1" fmla="*/ 138510 w 414231"/>
                <a:gd name="connsiteY1" fmla="*/ 491490 h 1010793"/>
                <a:gd name="connsiteX2" fmla="*/ 181374 w 414231"/>
                <a:gd name="connsiteY2" fmla="*/ 415290 h 1010793"/>
                <a:gd name="connsiteX3" fmla="*/ 217092 w 414231"/>
                <a:gd name="connsiteY3" fmla="*/ 317660 h 1010793"/>
                <a:gd name="connsiteX4" fmla="*/ 228999 w 414231"/>
                <a:gd name="connsiteY4" fmla="*/ 227172 h 1010793"/>
                <a:gd name="connsiteX5" fmla="*/ 236141 w 414231"/>
                <a:gd name="connsiteY5" fmla="*/ 5716 h 1010793"/>
                <a:gd name="connsiteX6" fmla="*/ 286148 w 414231"/>
                <a:gd name="connsiteY6" fmla="*/ 86678 h 1010793"/>
                <a:gd name="connsiteX7" fmla="*/ 350443 w 414231"/>
                <a:gd name="connsiteY7" fmla="*/ 315278 h 1010793"/>
                <a:gd name="connsiteX8" fmla="*/ 383781 w 414231"/>
                <a:gd name="connsiteY8" fmla="*/ 424816 h 1010793"/>
                <a:gd name="connsiteX9" fmla="*/ 388543 w 414231"/>
                <a:gd name="connsiteY9" fmla="*/ 493873 h 1010793"/>
                <a:gd name="connsiteX10" fmla="*/ 402829 w 414231"/>
                <a:gd name="connsiteY10" fmla="*/ 615316 h 1010793"/>
                <a:gd name="connsiteX11" fmla="*/ 409974 w 414231"/>
                <a:gd name="connsiteY11" fmla="*/ 767716 h 1010793"/>
                <a:gd name="connsiteX12" fmla="*/ 333773 w 414231"/>
                <a:gd name="connsiteY12" fmla="*/ 860584 h 1010793"/>
                <a:gd name="connsiteX13" fmla="*/ 257573 w 414231"/>
                <a:gd name="connsiteY13" fmla="*/ 939167 h 1010793"/>
                <a:gd name="connsiteX14" fmla="*/ 214710 w 414231"/>
                <a:gd name="connsiteY14" fmla="*/ 986791 h 1010793"/>
                <a:gd name="connsiteX15" fmla="*/ 181374 w 414231"/>
                <a:gd name="connsiteY15" fmla="*/ 1010603 h 1010793"/>
                <a:gd name="connsiteX16" fmla="*/ 152798 w 414231"/>
                <a:gd name="connsiteY16" fmla="*/ 974884 h 1010793"/>
                <a:gd name="connsiteX17" fmla="*/ 128986 w 414231"/>
                <a:gd name="connsiteY17" fmla="*/ 936784 h 1010793"/>
                <a:gd name="connsiteX18" fmla="*/ 93268 w 414231"/>
                <a:gd name="connsiteY18" fmla="*/ 872491 h 1010793"/>
                <a:gd name="connsiteX19" fmla="*/ 50405 w 414231"/>
                <a:gd name="connsiteY19" fmla="*/ 796291 h 1010793"/>
                <a:gd name="connsiteX20" fmla="*/ 398 w 414231"/>
                <a:gd name="connsiteY20" fmla="*/ 677229 h 1010793"/>
                <a:gd name="connsiteX21" fmla="*/ 40880 w 414231"/>
                <a:gd name="connsiteY21" fmla="*/ 615314 h 1010793"/>
                <a:gd name="connsiteX22" fmla="*/ 83743 w 414231"/>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100197 w 473548"/>
                <a:gd name="connsiteY21" fmla="*/ 615314 h 1010793"/>
                <a:gd name="connsiteX22" fmla="*/ 143060 w 473548"/>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43060 w 473548"/>
                <a:gd name="connsiteY22" fmla="*/ 56292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33546 w 473548"/>
                <a:gd name="connsiteY3" fmla="*/ 281941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3287 h 1008302"/>
                <a:gd name="connsiteX1" fmla="*/ 147821 w 473548"/>
                <a:gd name="connsiteY1" fmla="*/ 443755 h 1008302"/>
                <a:gd name="connsiteX2" fmla="*/ 193066 w 473548"/>
                <a:gd name="connsiteY2" fmla="*/ 372318 h 1008302"/>
                <a:gd name="connsiteX3" fmla="*/ 233546 w 473548"/>
                <a:gd name="connsiteY3" fmla="*/ 279450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47821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12103 w 473548"/>
                <a:gd name="connsiteY0" fmla="*/ 508050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12103 w 473548"/>
                <a:gd name="connsiteY22" fmla="*/ 508050 h 1008302"/>
                <a:gd name="connsiteX0" fmla="*/ 112431 w 473876"/>
                <a:gd name="connsiteY0" fmla="*/ 508050 h 1008302"/>
                <a:gd name="connsiteX1" fmla="*/ 155293 w 473876"/>
                <a:gd name="connsiteY1" fmla="*/ 443755 h 1008302"/>
                <a:gd name="connsiteX2" fmla="*/ 193394 w 473876"/>
                <a:gd name="connsiteY2" fmla="*/ 372318 h 1008302"/>
                <a:gd name="connsiteX3" fmla="*/ 236255 w 473876"/>
                <a:gd name="connsiteY3" fmla="*/ 288975 h 1008302"/>
                <a:gd name="connsiteX4" fmla="*/ 269594 w 473876"/>
                <a:gd name="connsiteY4" fmla="*/ 179437 h 1008302"/>
                <a:gd name="connsiteX5" fmla="*/ 295786 w 473876"/>
                <a:gd name="connsiteY5" fmla="*/ 3225 h 1008302"/>
                <a:gd name="connsiteX6" fmla="*/ 345793 w 473876"/>
                <a:gd name="connsiteY6" fmla="*/ 84187 h 1008302"/>
                <a:gd name="connsiteX7" fmla="*/ 410088 w 473876"/>
                <a:gd name="connsiteY7" fmla="*/ 312787 h 1008302"/>
                <a:gd name="connsiteX8" fmla="*/ 443426 w 473876"/>
                <a:gd name="connsiteY8" fmla="*/ 422325 h 1008302"/>
                <a:gd name="connsiteX9" fmla="*/ 448188 w 473876"/>
                <a:gd name="connsiteY9" fmla="*/ 491382 h 1008302"/>
                <a:gd name="connsiteX10" fmla="*/ 462474 w 473876"/>
                <a:gd name="connsiteY10" fmla="*/ 612825 h 1008302"/>
                <a:gd name="connsiteX11" fmla="*/ 469619 w 473876"/>
                <a:gd name="connsiteY11" fmla="*/ 765225 h 1008302"/>
                <a:gd name="connsiteX12" fmla="*/ 393418 w 473876"/>
                <a:gd name="connsiteY12" fmla="*/ 858093 h 1008302"/>
                <a:gd name="connsiteX13" fmla="*/ 317218 w 473876"/>
                <a:gd name="connsiteY13" fmla="*/ 936676 h 1008302"/>
                <a:gd name="connsiteX14" fmla="*/ 274355 w 473876"/>
                <a:gd name="connsiteY14" fmla="*/ 984300 h 1008302"/>
                <a:gd name="connsiteX15" fmla="*/ 241019 w 473876"/>
                <a:gd name="connsiteY15" fmla="*/ 1008112 h 1008302"/>
                <a:gd name="connsiteX16" fmla="*/ 212443 w 473876"/>
                <a:gd name="connsiteY16" fmla="*/ 972393 h 1008302"/>
                <a:gd name="connsiteX17" fmla="*/ 188631 w 473876"/>
                <a:gd name="connsiteY17" fmla="*/ 934293 h 1008302"/>
                <a:gd name="connsiteX18" fmla="*/ 152913 w 473876"/>
                <a:gd name="connsiteY18" fmla="*/ 870000 h 1008302"/>
                <a:gd name="connsiteX19" fmla="*/ 50519 w 473876"/>
                <a:gd name="connsiteY19" fmla="*/ 791419 h 1008302"/>
                <a:gd name="connsiteX20" fmla="*/ 512 w 473876"/>
                <a:gd name="connsiteY20" fmla="*/ 674738 h 1008302"/>
                <a:gd name="connsiteX21" fmla="*/ 67187 w 473876"/>
                <a:gd name="connsiteY21" fmla="*/ 572342 h 1008302"/>
                <a:gd name="connsiteX22" fmla="*/ 112431 w 473876"/>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88536 w 473781"/>
                <a:gd name="connsiteY17" fmla="*/ 934293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52817 w 473781"/>
                <a:gd name="connsiteY17" fmla="*/ 929530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52817 w 473781"/>
                <a:gd name="connsiteY17" fmla="*/ 929530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48054 w 473781"/>
                <a:gd name="connsiteY17" fmla="*/ 931911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93323 w 463629"/>
                <a:gd name="connsiteY12" fmla="*/ 858093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59986 w 463629"/>
                <a:gd name="connsiteY12" fmla="*/ 834280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59"/>
                <a:gd name="connsiteX1" fmla="*/ 155198 w 463629"/>
                <a:gd name="connsiteY1" fmla="*/ 443755 h 1008159"/>
                <a:gd name="connsiteX2" fmla="*/ 193299 w 463629"/>
                <a:gd name="connsiteY2" fmla="*/ 372318 h 1008159"/>
                <a:gd name="connsiteX3" fmla="*/ 236160 w 463629"/>
                <a:gd name="connsiteY3" fmla="*/ 288975 h 1008159"/>
                <a:gd name="connsiteX4" fmla="*/ 269499 w 463629"/>
                <a:gd name="connsiteY4" fmla="*/ 179437 h 1008159"/>
                <a:gd name="connsiteX5" fmla="*/ 295691 w 463629"/>
                <a:gd name="connsiteY5" fmla="*/ 3225 h 1008159"/>
                <a:gd name="connsiteX6" fmla="*/ 345698 w 463629"/>
                <a:gd name="connsiteY6" fmla="*/ 84187 h 1008159"/>
                <a:gd name="connsiteX7" fmla="*/ 409993 w 463629"/>
                <a:gd name="connsiteY7" fmla="*/ 312787 h 1008159"/>
                <a:gd name="connsiteX8" fmla="*/ 443331 w 463629"/>
                <a:gd name="connsiteY8" fmla="*/ 422325 h 1008159"/>
                <a:gd name="connsiteX9" fmla="*/ 448093 w 463629"/>
                <a:gd name="connsiteY9" fmla="*/ 491382 h 1008159"/>
                <a:gd name="connsiteX10" fmla="*/ 462379 w 463629"/>
                <a:gd name="connsiteY10" fmla="*/ 612825 h 1008159"/>
                <a:gd name="connsiteX11" fmla="*/ 412374 w 463629"/>
                <a:gd name="connsiteY11" fmla="*/ 722362 h 1008159"/>
                <a:gd name="connsiteX12" fmla="*/ 359986 w 463629"/>
                <a:gd name="connsiteY12" fmla="*/ 834280 h 1008159"/>
                <a:gd name="connsiteX13" fmla="*/ 314741 w 463629"/>
                <a:gd name="connsiteY13" fmla="*/ 915245 h 1008159"/>
                <a:gd name="connsiteX14" fmla="*/ 274260 w 463629"/>
                <a:gd name="connsiteY14" fmla="*/ 984300 h 1008159"/>
                <a:gd name="connsiteX15" fmla="*/ 240924 w 463629"/>
                <a:gd name="connsiteY15" fmla="*/ 1008112 h 1008159"/>
                <a:gd name="connsiteX16" fmla="*/ 198060 w 463629"/>
                <a:gd name="connsiteY16" fmla="*/ 979537 h 1008159"/>
                <a:gd name="connsiteX17" fmla="*/ 148054 w 463629"/>
                <a:gd name="connsiteY17" fmla="*/ 931911 h 1008159"/>
                <a:gd name="connsiteX18" fmla="*/ 105193 w 463629"/>
                <a:gd name="connsiteY18" fmla="*/ 881907 h 1008159"/>
                <a:gd name="connsiteX19" fmla="*/ 50424 w 463629"/>
                <a:gd name="connsiteY19" fmla="*/ 791419 h 1008159"/>
                <a:gd name="connsiteX20" fmla="*/ 417 w 463629"/>
                <a:gd name="connsiteY20" fmla="*/ 674738 h 1008159"/>
                <a:gd name="connsiteX21" fmla="*/ 67092 w 463629"/>
                <a:gd name="connsiteY21" fmla="*/ 572342 h 1008159"/>
                <a:gd name="connsiteX22" fmla="*/ 112336 w 463629"/>
                <a:gd name="connsiteY22" fmla="*/ 508050 h 1008159"/>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4741 w 463629"/>
                <a:gd name="connsiteY13" fmla="*/ 915245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2360 w 463629"/>
                <a:gd name="connsiteY13" fmla="*/ 908102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48445"/>
                <a:gd name="connsiteY0" fmla="*/ 508050 h 1008170"/>
                <a:gd name="connsiteX1" fmla="*/ 155198 w 448445"/>
                <a:gd name="connsiteY1" fmla="*/ 443755 h 1008170"/>
                <a:gd name="connsiteX2" fmla="*/ 193299 w 448445"/>
                <a:gd name="connsiteY2" fmla="*/ 372318 h 1008170"/>
                <a:gd name="connsiteX3" fmla="*/ 236160 w 448445"/>
                <a:gd name="connsiteY3" fmla="*/ 288975 h 1008170"/>
                <a:gd name="connsiteX4" fmla="*/ 269499 w 448445"/>
                <a:gd name="connsiteY4" fmla="*/ 179437 h 1008170"/>
                <a:gd name="connsiteX5" fmla="*/ 295691 w 448445"/>
                <a:gd name="connsiteY5" fmla="*/ 3225 h 1008170"/>
                <a:gd name="connsiteX6" fmla="*/ 345698 w 448445"/>
                <a:gd name="connsiteY6" fmla="*/ 84187 h 1008170"/>
                <a:gd name="connsiteX7" fmla="*/ 409993 w 448445"/>
                <a:gd name="connsiteY7" fmla="*/ 312787 h 1008170"/>
                <a:gd name="connsiteX8" fmla="*/ 443331 w 448445"/>
                <a:gd name="connsiteY8" fmla="*/ 422325 h 1008170"/>
                <a:gd name="connsiteX9" fmla="*/ 448093 w 448445"/>
                <a:gd name="connsiteY9" fmla="*/ 491382 h 1008170"/>
                <a:gd name="connsiteX10" fmla="*/ 440948 w 448445"/>
                <a:gd name="connsiteY10" fmla="*/ 608063 h 1008170"/>
                <a:gd name="connsiteX11" fmla="*/ 412374 w 448445"/>
                <a:gd name="connsiteY11" fmla="*/ 722362 h 1008170"/>
                <a:gd name="connsiteX12" fmla="*/ 359986 w 448445"/>
                <a:gd name="connsiteY12" fmla="*/ 834280 h 1008170"/>
                <a:gd name="connsiteX13" fmla="*/ 312360 w 448445"/>
                <a:gd name="connsiteY13" fmla="*/ 908102 h 1008170"/>
                <a:gd name="connsiteX14" fmla="*/ 267116 w 448445"/>
                <a:gd name="connsiteY14" fmla="*/ 972394 h 1008170"/>
                <a:gd name="connsiteX15" fmla="*/ 240924 w 448445"/>
                <a:gd name="connsiteY15" fmla="*/ 1008112 h 1008170"/>
                <a:gd name="connsiteX16" fmla="*/ 198060 w 448445"/>
                <a:gd name="connsiteY16" fmla="*/ 979537 h 1008170"/>
                <a:gd name="connsiteX17" fmla="*/ 148054 w 448445"/>
                <a:gd name="connsiteY17" fmla="*/ 931911 h 1008170"/>
                <a:gd name="connsiteX18" fmla="*/ 105193 w 448445"/>
                <a:gd name="connsiteY18" fmla="*/ 881907 h 1008170"/>
                <a:gd name="connsiteX19" fmla="*/ 50424 w 448445"/>
                <a:gd name="connsiteY19" fmla="*/ 791419 h 1008170"/>
                <a:gd name="connsiteX20" fmla="*/ 417 w 448445"/>
                <a:gd name="connsiteY20" fmla="*/ 674738 h 1008170"/>
                <a:gd name="connsiteX21" fmla="*/ 67092 w 448445"/>
                <a:gd name="connsiteY21" fmla="*/ 572342 h 1008170"/>
                <a:gd name="connsiteX22" fmla="*/ 112336 w 448445"/>
                <a:gd name="connsiteY22" fmla="*/ 508050 h 1008170"/>
                <a:gd name="connsiteX0" fmla="*/ 112336 w 448150"/>
                <a:gd name="connsiteY0" fmla="*/ 508050 h 1008170"/>
                <a:gd name="connsiteX1" fmla="*/ 155198 w 448150"/>
                <a:gd name="connsiteY1" fmla="*/ 443755 h 1008170"/>
                <a:gd name="connsiteX2" fmla="*/ 193299 w 448150"/>
                <a:gd name="connsiteY2" fmla="*/ 372318 h 1008170"/>
                <a:gd name="connsiteX3" fmla="*/ 236160 w 448150"/>
                <a:gd name="connsiteY3" fmla="*/ 288975 h 1008170"/>
                <a:gd name="connsiteX4" fmla="*/ 269499 w 448150"/>
                <a:gd name="connsiteY4" fmla="*/ 179437 h 1008170"/>
                <a:gd name="connsiteX5" fmla="*/ 295691 w 448150"/>
                <a:gd name="connsiteY5" fmla="*/ 3225 h 1008170"/>
                <a:gd name="connsiteX6" fmla="*/ 345698 w 448150"/>
                <a:gd name="connsiteY6" fmla="*/ 84187 h 1008170"/>
                <a:gd name="connsiteX7" fmla="*/ 409993 w 448150"/>
                <a:gd name="connsiteY7" fmla="*/ 312787 h 1008170"/>
                <a:gd name="connsiteX8" fmla="*/ 438569 w 448150"/>
                <a:gd name="connsiteY8" fmla="*/ 422325 h 1008170"/>
                <a:gd name="connsiteX9" fmla="*/ 448093 w 448150"/>
                <a:gd name="connsiteY9" fmla="*/ 491382 h 1008170"/>
                <a:gd name="connsiteX10" fmla="*/ 440948 w 448150"/>
                <a:gd name="connsiteY10" fmla="*/ 608063 h 1008170"/>
                <a:gd name="connsiteX11" fmla="*/ 412374 w 448150"/>
                <a:gd name="connsiteY11" fmla="*/ 722362 h 1008170"/>
                <a:gd name="connsiteX12" fmla="*/ 359986 w 448150"/>
                <a:gd name="connsiteY12" fmla="*/ 834280 h 1008170"/>
                <a:gd name="connsiteX13" fmla="*/ 312360 w 448150"/>
                <a:gd name="connsiteY13" fmla="*/ 908102 h 1008170"/>
                <a:gd name="connsiteX14" fmla="*/ 267116 w 448150"/>
                <a:gd name="connsiteY14" fmla="*/ 972394 h 1008170"/>
                <a:gd name="connsiteX15" fmla="*/ 240924 w 448150"/>
                <a:gd name="connsiteY15" fmla="*/ 1008112 h 1008170"/>
                <a:gd name="connsiteX16" fmla="*/ 198060 w 448150"/>
                <a:gd name="connsiteY16" fmla="*/ 979537 h 1008170"/>
                <a:gd name="connsiteX17" fmla="*/ 148054 w 448150"/>
                <a:gd name="connsiteY17" fmla="*/ 931911 h 1008170"/>
                <a:gd name="connsiteX18" fmla="*/ 105193 w 448150"/>
                <a:gd name="connsiteY18" fmla="*/ 881907 h 1008170"/>
                <a:gd name="connsiteX19" fmla="*/ 50424 w 448150"/>
                <a:gd name="connsiteY19" fmla="*/ 791419 h 1008170"/>
                <a:gd name="connsiteX20" fmla="*/ 417 w 448150"/>
                <a:gd name="connsiteY20" fmla="*/ 674738 h 1008170"/>
                <a:gd name="connsiteX21" fmla="*/ 67092 w 448150"/>
                <a:gd name="connsiteY21" fmla="*/ 572342 h 1008170"/>
                <a:gd name="connsiteX22" fmla="*/ 112336 w 448150"/>
                <a:gd name="connsiteY22" fmla="*/ 508050 h 1008170"/>
                <a:gd name="connsiteX0" fmla="*/ 112336 w 448150"/>
                <a:gd name="connsiteY0" fmla="*/ 507588 h 1007708"/>
                <a:gd name="connsiteX1" fmla="*/ 155198 w 448150"/>
                <a:gd name="connsiteY1" fmla="*/ 443293 h 1007708"/>
                <a:gd name="connsiteX2" fmla="*/ 193299 w 448150"/>
                <a:gd name="connsiteY2" fmla="*/ 371856 h 1007708"/>
                <a:gd name="connsiteX3" fmla="*/ 236160 w 448150"/>
                <a:gd name="connsiteY3" fmla="*/ 288513 h 1007708"/>
                <a:gd name="connsiteX4" fmla="*/ 269499 w 448150"/>
                <a:gd name="connsiteY4" fmla="*/ 178975 h 1007708"/>
                <a:gd name="connsiteX5" fmla="*/ 295691 w 448150"/>
                <a:gd name="connsiteY5" fmla="*/ 2763 h 1007708"/>
                <a:gd name="connsiteX6" fmla="*/ 345698 w 448150"/>
                <a:gd name="connsiteY6" fmla="*/ 83725 h 1007708"/>
                <a:gd name="connsiteX7" fmla="*/ 400468 w 448150"/>
                <a:gd name="connsiteY7" fmla="*/ 248031 h 1007708"/>
                <a:gd name="connsiteX8" fmla="*/ 438569 w 448150"/>
                <a:gd name="connsiteY8" fmla="*/ 421863 h 1007708"/>
                <a:gd name="connsiteX9" fmla="*/ 448093 w 448150"/>
                <a:gd name="connsiteY9" fmla="*/ 490920 h 1007708"/>
                <a:gd name="connsiteX10" fmla="*/ 440948 w 448150"/>
                <a:gd name="connsiteY10" fmla="*/ 607601 h 1007708"/>
                <a:gd name="connsiteX11" fmla="*/ 412374 w 448150"/>
                <a:gd name="connsiteY11" fmla="*/ 721900 h 1007708"/>
                <a:gd name="connsiteX12" fmla="*/ 359986 w 448150"/>
                <a:gd name="connsiteY12" fmla="*/ 833818 h 1007708"/>
                <a:gd name="connsiteX13" fmla="*/ 312360 w 448150"/>
                <a:gd name="connsiteY13" fmla="*/ 907640 h 1007708"/>
                <a:gd name="connsiteX14" fmla="*/ 267116 w 448150"/>
                <a:gd name="connsiteY14" fmla="*/ 971932 h 1007708"/>
                <a:gd name="connsiteX15" fmla="*/ 240924 w 448150"/>
                <a:gd name="connsiteY15" fmla="*/ 1007650 h 1007708"/>
                <a:gd name="connsiteX16" fmla="*/ 198060 w 448150"/>
                <a:gd name="connsiteY16" fmla="*/ 979075 h 1007708"/>
                <a:gd name="connsiteX17" fmla="*/ 148054 w 448150"/>
                <a:gd name="connsiteY17" fmla="*/ 931449 h 1007708"/>
                <a:gd name="connsiteX18" fmla="*/ 105193 w 448150"/>
                <a:gd name="connsiteY18" fmla="*/ 881445 h 1007708"/>
                <a:gd name="connsiteX19" fmla="*/ 50424 w 448150"/>
                <a:gd name="connsiteY19" fmla="*/ 790957 h 1007708"/>
                <a:gd name="connsiteX20" fmla="*/ 417 w 448150"/>
                <a:gd name="connsiteY20" fmla="*/ 674276 h 1007708"/>
                <a:gd name="connsiteX21" fmla="*/ 67092 w 448150"/>
                <a:gd name="connsiteY21" fmla="*/ 571880 h 1007708"/>
                <a:gd name="connsiteX22" fmla="*/ 112336 w 44815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7116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9497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 name="connsiteX0" fmla="*/ 152628 w 488682"/>
                <a:gd name="connsiteY0" fmla="*/ 507588 h 1007708"/>
                <a:gd name="connsiteX1" fmla="*/ 195490 w 488682"/>
                <a:gd name="connsiteY1" fmla="*/ 443293 h 1007708"/>
                <a:gd name="connsiteX2" fmla="*/ 233591 w 488682"/>
                <a:gd name="connsiteY2" fmla="*/ 371856 h 1007708"/>
                <a:gd name="connsiteX3" fmla="*/ 276452 w 488682"/>
                <a:gd name="connsiteY3" fmla="*/ 288513 h 1007708"/>
                <a:gd name="connsiteX4" fmla="*/ 309791 w 488682"/>
                <a:gd name="connsiteY4" fmla="*/ 178975 h 1007708"/>
                <a:gd name="connsiteX5" fmla="*/ 335983 w 488682"/>
                <a:gd name="connsiteY5" fmla="*/ 2763 h 1007708"/>
                <a:gd name="connsiteX6" fmla="*/ 385990 w 488682"/>
                <a:gd name="connsiteY6" fmla="*/ 83725 h 1007708"/>
                <a:gd name="connsiteX7" fmla="*/ 440760 w 488682"/>
                <a:gd name="connsiteY7" fmla="*/ 248031 h 1007708"/>
                <a:gd name="connsiteX8" fmla="*/ 474098 w 488682"/>
                <a:gd name="connsiteY8" fmla="*/ 388526 h 1007708"/>
                <a:gd name="connsiteX9" fmla="*/ 488385 w 488682"/>
                <a:gd name="connsiteY9" fmla="*/ 490920 h 1007708"/>
                <a:gd name="connsiteX10" fmla="*/ 481240 w 488682"/>
                <a:gd name="connsiteY10" fmla="*/ 607601 h 1007708"/>
                <a:gd name="connsiteX11" fmla="*/ 452666 w 488682"/>
                <a:gd name="connsiteY11" fmla="*/ 721900 h 1007708"/>
                <a:gd name="connsiteX12" fmla="*/ 400278 w 488682"/>
                <a:gd name="connsiteY12" fmla="*/ 833818 h 1007708"/>
                <a:gd name="connsiteX13" fmla="*/ 352652 w 488682"/>
                <a:gd name="connsiteY13" fmla="*/ 907640 h 1007708"/>
                <a:gd name="connsiteX14" fmla="*/ 309789 w 488682"/>
                <a:gd name="connsiteY14" fmla="*/ 971932 h 1007708"/>
                <a:gd name="connsiteX15" fmla="*/ 281216 w 488682"/>
                <a:gd name="connsiteY15" fmla="*/ 1007650 h 1007708"/>
                <a:gd name="connsiteX16" fmla="*/ 238352 w 488682"/>
                <a:gd name="connsiteY16" fmla="*/ 979075 h 1007708"/>
                <a:gd name="connsiteX17" fmla="*/ 188346 w 488682"/>
                <a:gd name="connsiteY17" fmla="*/ 931449 h 1007708"/>
                <a:gd name="connsiteX18" fmla="*/ 145485 w 488682"/>
                <a:gd name="connsiteY18" fmla="*/ 881445 h 1007708"/>
                <a:gd name="connsiteX19" fmla="*/ 90716 w 488682"/>
                <a:gd name="connsiteY19" fmla="*/ 790957 h 1007708"/>
                <a:gd name="connsiteX20" fmla="*/ 228 w 488682"/>
                <a:gd name="connsiteY20" fmla="*/ 581407 h 1007708"/>
                <a:gd name="connsiteX21" fmla="*/ 107384 w 488682"/>
                <a:gd name="connsiteY21" fmla="*/ 571880 h 1007708"/>
                <a:gd name="connsiteX22" fmla="*/ 152628 w 488682"/>
                <a:gd name="connsiteY22" fmla="*/ 507588 h 1007708"/>
                <a:gd name="connsiteX0" fmla="*/ 154477 w 490531"/>
                <a:gd name="connsiteY0" fmla="*/ 507588 h 1007708"/>
                <a:gd name="connsiteX1" fmla="*/ 197339 w 490531"/>
                <a:gd name="connsiteY1" fmla="*/ 443293 h 1007708"/>
                <a:gd name="connsiteX2" fmla="*/ 235440 w 490531"/>
                <a:gd name="connsiteY2" fmla="*/ 371856 h 1007708"/>
                <a:gd name="connsiteX3" fmla="*/ 278301 w 490531"/>
                <a:gd name="connsiteY3" fmla="*/ 288513 h 1007708"/>
                <a:gd name="connsiteX4" fmla="*/ 311640 w 490531"/>
                <a:gd name="connsiteY4" fmla="*/ 178975 h 1007708"/>
                <a:gd name="connsiteX5" fmla="*/ 337832 w 490531"/>
                <a:gd name="connsiteY5" fmla="*/ 2763 h 1007708"/>
                <a:gd name="connsiteX6" fmla="*/ 387839 w 490531"/>
                <a:gd name="connsiteY6" fmla="*/ 83725 h 1007708"/>
                <a:gd name="connsiteX7" fmla="*/ 442609 w 490531"/>
                <a:gd name="connsiteY7" fmla="*/ 248031 h 1007708"/>
                <a:gd name="connsiteX8" fmla="*/ 475947 w 490531"/>
                <a:gd name="connsiteY8" fmla="*/ 388526 h 1007708"/>
                <a:gd name="connsiteX9" fmla="*/ 490234 w 490531"/>
                <a:gd name="connsiteY9" fmla="*/ 490920 h 1007708"/>
                <a:gd name="connsiteX10" fmla="*/ 483089 w 490531"/>
                <a:gd name="connsiteY10" fmla="*/ 607601 h 1007708"/>
                <a:gd name="connsiteX11" fmla="*/ 454515 w 490531"/>
                <a:gd name="connsiteY11" fmla="*/ 721900 h 1007708"/>
                <a:gd name="connsiteX12" fmla="*/ 402127 w 490531"/>
                <a:gd name="connsiteY12" fmla="*/ 833818 h 1007708"/>
                <a:gd name="connsiteX13" fmla="*/ 354501 w 490531"/>
                <a:gd name="connsiteY13" fmla="*/ 907640 h 1007708"/>
                <a:gd name="connsiteX14" fmla="*/ 311638 w 490531"/>
                <a:gd name="connsiteY14" fmla="*/ 971932 h 1007708"/>
                <a:gd name="connsiteX15" fmla="*/ 283065 w 490531"/>
                <a:gd name="connsiteY15" fmla="*/ 1007650 h 1007708"/>
                <a:gd name="connsiteX16" fmla="*/ 240201 w 490531"/>
                <a:gd name="connsiteY16" fmla="*/ 979075 h 1007708"/>
                <a:gd name="connsiteX17" fmla="*/ 190195 w 490531"/>
                <a:gd name="connsiteY17" fmla="*/ 931449 h 1007708"/>
                <a:gd name="connsiteX18" fmla="*/ 147334 w 490531"/>
                <a:gd name="connsiteY18" fmla="*/ 881445 h 1007708"/>
                <a:gd name="connsiteX19" fmla="*/ 23508 w 490531"/>
                <a:gd name="connsiteY19" fmla="*/ 707614 h 1007708"/>
                <a:gd name="connsiteX20" fmla="*/ 2077 w 490531"/>
                <a:gd name="connsiteY20" fmla="*/ 581407 h 1007708"/>
                <a:gd name="connsiteX21" fmla="*/ 109233 w 490531"/>
                <a:gd name="connsiteY21" fmla="*/ 571880 h 1007708"/>
                <a:gd name="connsiteX22" fmla="*/ 154477 w 490531"/>
                <a:gd name="connsiteY22" fmla="*/ 507588 h 1007708"/>
                <a:gd name="connsiteX0" fmla="*/ 153359 w 489413"/>
                <a:gd name="connsiteY0" fmla="*/ 507588 h 1007708"/>
                <a:gd name="connsiteX1" fmla="*/ 196221 w 489413"/>
                <a:gd name="connsiteY1" fmla="*/ 443293 h 1007708"/>
                <a:gd name="connsiteX2" fmla="*/ 234322 w 489413"/>
                <a:gd name="connsiteY2" fmla="*/ 371856 h 1007708"/>
                <a:gd name="connsiteX3" fmla="*/ 277183 w 489413"/>
                <a:gd name="connsiteY3" fmla="*/ 288513 h 1007708"/>
                <a:gd name="connsiteX4" fmla="*/ 310522 w 489413"/>
                <a:gd name="connsiteY4" fmla="*/ 178975 h 1007708"/>
                <a:gd name="connsiteX5" fmla="*/ 336714 w 489413"/>
                <a:gd name="connsiteY5" fmla="*/ 2763 h 1007708"/>
                <a:gd name="connsiteX6" fmla="*/ 386721 w 489413"/>
                <a:gd name="connsiteY6" fmla="*/ 83725 h 1007708"/>
                <a:gd name="connsiteX7" fmla="*/ 441491 w 489413"/>
                <a:gd name="connsiteY7" fmla="*/ 248031 h 1007708"/>
                <a:gd name="connsiteX8" fmla="*/ 474829 w 489413"/>
                <a:gd name="connsiteY8" fmla="*/ 388526 h 1007708"/>
                <a:gd name="connsiteX9" fmla="*/ 489116 w 489413"/>
                <a:gd name="connsiteY9" fmla="*/ 490920 h 1007708"/>
                <a:gd name="connsiteX10" fmla="*/ 481971 w 489413"/>
                <a:gd name="connsiteY10" fmla="*/ 607601 h 1007708"/>
                <a:gd name="connsiteX11" fmla="*/ 453397 w 489413"/>
                <a:gd name="connsiteY11" fmla="*/ 721900 h 1007708"/>
                <a:gd name="connsiteX12" fmla="*/ 401009 w 489413"/>
                <a:gd name="connsiteY12" fmla="*/ 833818 h 1007708"/>
                <a:gd name="connsiteX13" fmla="*/ 353383 w 489413"/>
                <a:gd name="connsiteY13" fmla="*/ 907640 h 1007708"/>
                <a:gd name="connsiteX14" fmla="*/ 310520 w 489413"/>
                <a:gd name="connsiteY14" fmla="*/ 971932 h 1007708"/>
                <a:gd name="connsiteX15" fmla="*/ 281947 w 489413"/>
                <a:gd name="connsiteY15" fmla="*/ 1007650 h 1007708"/>
                <a:gd name="connsiteX16" fmla="*/ 239083 w 489413"/>
                <a:gd name="connsiteY16" fmla="*/ 979075 h 1007708"/>
                <a:gd name="connsiteX17" fmla="*/ 189077 w 489413"/>
                <a:gd name="connsiteY17" fmla="*/ 931449 h 1007708"/>
                <a:gd name="connsiteX18" fmla="*/ 146216 w 489413"/>
                <a:gd name="connsiteY18" fmla="*/ 881445 h 1007708"/>
                <a:gd name="connsiteX19" fmla="*/ 22390 w 489413"/>
                <a:gd name="connsiteY19" fmla="*/ 707614 h 1007708"/>
                <a:gd name="connsiteX20" fmla="*/ 959 w 489413"/>
                <a:gd name="connsiteY20" fmla="*/ 581407 h 1007708"/>
                <a:gd name="connsiteX21" fmla="*/ 108115 w 489413"/>
                <a:gd name="connsiteY21" fmla="*/ 571880 h 1007708"/>
                <a:gd name="connsiteX22" fmla="*/ 153359 w 489413"/>
                <a:gd name="connsiteY22" fmla="*/ 507588 h 1007708"/>
                <a:gd name="connsiteX0" fmla="*/ 153322 w 489376"/>
                <a:gd name="connsiteY0" fmla="*/ 507588 h 1007708"/>
                <a:gd name="connsiteX1" fmla="*/ 196184 w 489376"/>
                <a:gd name="connsiteY1" fmla="*/ 443293 h 1007708"/>
                <a:gd name="connsiteX2" fmla="*/ 234285 w 489376"/>
                <a:gd name="connsiteY2" fmla="*/ 371856 h 1007708"/>
                <a:gd name="connsiteX3" fmla="*/ 277146 w 489376"/>
                <a:gd name="connsiteY3" fmla="*/ 288513 h 1007708"/>
                <a:gd name="connsiteX4" fmla="*/ 310485 w 489376"/>
                <a:gd name="connsiteY4" fmla="*/ 178975 h 1007708"/>
                <a:gd name="connsiteX5" fmla="*/ 336677 w 489376"/>
                <a:gd name="connsiteY5" fmla="*/ 2763 h 1007708"/>
                <a:gd name="connsiteX6" fmla="*/ 386684 w 489376"/>
                <a:gd name="connsiteY6" fmla="*/ 83725 h 1007708"/>
                <a:gd name="connsiteX7" fmla="*/ 441454 w 489376"/>
                <a:gd name="connsiteY7" fmla="*/ 248031 h 1007708"/>
                <a:gd name="connsiteX8" fmla="*/ 474792 w 489376"/>
                <a:gd name="connsiteY8" fmla="*/ 388526 h 1007708"/>
                <a:gd name="connsiteX9" fmla="*/ 489079 w 489376"/>
                <a:gd name="connsiteY9" fmla="*/ 490920 h 1007708"/>
                <a:gd name="connsiteX10" fmla="*/ 481934 w 489376"/>
                <a:gd name="connsiteY10" fmla="*/ 607601 h 1007708"/>
                <a:gd name="connsiteX11" fmla="*/ 453360 w 489376"/>
                <a:gd name="connsiteY11" fmla="*/ 721900 h 1007708"/>
                <a:gd name="connsiteX12" fmla="*/ 400972 w 489376"/>
                <a:gd name="connsiteY12" fmla="*/ 833818 h 1007708"/>
                <a:gd name="connsiteX13" fmla="*/ 353346 w 489376"/>
                <a:gd name="connsiteY13" fmla="*/ 907640 h 1007708"/>
                <a:gd name="connsiteX14" fmla="*/ 310483 w 489376"/>
                <a:gd name="connsiteY14" fmla="*/ 971932 h 1007708"/>
                <a:gd name="connsiteX15" fmla="*/ 281910 w 489376"/>
                <a:gd name="connsiteY15" fmla="*/ 1007650 h 1007708"/>
                <a:gd name="connsiteX16" fmla="*/ 239046 w 489376"/>
                <a:gd name="connsiteY16" fmla="*/ 979075 h 1007708"/>
                <a:gd name="connsiteX17" fmla="*/ 189040 w 489376"/>
                <a:gd name="connsiteY17" fmla="*/ 931449 h 1007708"/>
                <a:gd name="connsiteX18" fmla="*/ 69979 w 489376"/>
                <a:gd name="connsiteY18" fmla="*/ 857632 h 1007708"/>
                <a:gd name="connsiteX19" fmla="*/ 22353 w 489376"/>
                <a:gd name="connsiteY19" fmla="*/ 707614 h 1007708"/>
                <a:gd name="connsiteX20" fmla="*/ 922 w 489376"/>
                <a:gd name="connsiteY20" fmla="*/ 581407 h 1007708"/>
                <a:gd name="connsiteX21" fmla="*/ 108078 w 489376"/>
                <a:gd name="connsiteY21" fmla="*/ 571880 h 1007708"/>
                <a:gd name="connsiteX22" fmla="*/ 153322 w 489376"/>
                <a:gd name="connsiteY22" fmla="*/ 507588 h 1007708"/>
                <a:gd name="connsiteX0" fmla="*/ 153322 w 489376"/>
                <a:gd name="connsiteY0" fmla="*/ 507588 h 1007708"/>
                <a:gd name="connsiteX1" fmla="*/ 196184 w 489376"/>
                <a:gd name="connsiteY1" fmla="*/ 443293 h 1007708"/>
                <a:gd name="connsiteX2" fmla="*/ 234285 w 489376"/>
                <a:gd name="connsiteY2" fmla="*/ 371856 h 1007708"/>
                <a:gd name="connsiteX3" fmla="*/ 277146 w 489376"/>
                <a:gd name="connsiteY3" fmla="*/ 288513 h 1007708"/>
                <a:gd name="connsiteX4" fmla="*/ 310485 w 489376"/>
                <a:gd name="connsiteY4" fmla="*/ 178975 h 1007708"/>
                <a:gd name="connsiteX5" fmla="*/ 336677 w 489376"/>
                <a:gd name="connsiteY5" fmla="*/ 2763 h 1007708"/>
                <a:gd name="connsiteX6" fmla="*/ 386684 w 489376"/>
                <a:gd name="connsiteY6" fmla="*/ 83725 h 1007708"/>
                <a:gd name="connsiteX7" fmla="*/ 441454 w 489376"/>
                <a:gd name="connsiteY7" fmla="*/ 248031 h 1007708"/>
                <a:gd name="connsiteX8" fmla="*/ 474792 w 489376"/>
                <a:gd name="connsiteY8" fmla="*/ 388526 h 1007708"/>
                <a:gd name="connsiteX9" fmla="*/ 489079 w 489376"/>
                <a:gd name="connsiteY9" fmla="*/ 490920 h 1007708"/>
                <a:gd name="connsiteX10" fmla="*/ 481934 w 489376"/>
                <a:gd name="connsiteY10" fmla="*/ 607601 h 1007708"/>
                <a:gd name="connsiteX11" fmla="*/ 453360 w 489376"/>
                <a:gd name="connsiteY11" fmla="*/ 721900 h 1007708"/>
                <a:gd name="connsiteX12" fmla="*/ 400972 w 489376"/>
                <a:gd name="connsiteY12" fmla="*/ 833818 h 1007708"/>
                <a:gd name="connsiteX13" fmla="*/ 353346 w 489376"/>
                <a:gd name="connsiteY13" fmla="*/ 907640 h 1007708"/>
                <a:gd name="connsiteX14" fmla="*/ 310483 w 489376"/>
                <a:gd name="connsiteY14" fmla="*/ 971932 h 1007708"/>
                <a:gd name="connsiteX15" fmla="*/ 281910 w 489376"/>
                <a:gd name="connsiteY15" fmla="*/ 1007650 h 1007708"/>
                <a:gd name="connsiteX16" fmla="*/ 239046 w 489376"/>
                <a:gd name="connsiteY16" fmla="*/ 979075 h 1007708"/>
                <a:gd name="connsiteX17" fmla="*/ 189040 w 489376"/>
                <a:gd name="connsiteY17" fmla="*/ 931449 h 1007708"/>
                <a:gd name="connsiteX18" fmla="*/ 69979 w 489376"/>
                <a:gd name="connsiteY18" fmla="*/ 857632 h 1007708"/>
                <a:gd name="connsiteX19" fmla="*/ 22353 w 489376"/>
                <a:gd name="connsiteY19" fmla="*/ 707614 h 1007708"/>
                <a:gd name="connsiteX20" fmla="*/ 922 w 489376"/>
                <a:gd name="connsiteY20" fmla="*/ 581407 h 1007708"/>
                <a:gd name="connsiteX21" fmla="*/ 108078 w 489376"/>
                <a:gd name="connsiteY21" fmla="*/ 571880 h 1007708"/>
                <a:gd name="connsiteX22" fmla="*/ 153322 w 489376"/>
                <a:gd name="connsiteY22" fmla="*/ 507588 h 1007708"/>
                <a:gd name="connsiteX0" fmla="*/ 153322 w 489376"/>
                <a:gd name="connsiteY0" fmla="*/ 507588 h 1007707"/>
                <a:gd name="connsiteX1" fmla="*/ 196184 w 489376"/>
                <a:gd name="connsiteY1" fmla="*/ 443293 h 1007707"/>
                <a:gd name="connsiteX2" fmla="*/ 234285 w 489376"/>
                <a:gd name="connsiteY2" fmla="*/ 371856 h 1007707"/>
                <a:gd name="connsiteX3" fmla="*/ 277146 w 489376"/>
                <a:gd name="connsiteY3" fmla="*/ 288513 h 1007707"/>
                <a:gd name="connsiteX4" fmla="*/ 310485 w 489376"/>
                <a:gd name="connsiteY4" fmla="*/ 178975 h 1007707"/>
                <a:gd name="connsiteX5" fmla="*/ 336677 w 489376"/>
                <a:gd name="connsiteY5" fmla="*/ 2763 h 1007707"/>
                <a:gd name="connsiteX6" fmla="*/ 386684 w 489376"/>
                <a:gd name="connsiteY6" fmla="*/ 83725 h 1007707"/>
                <a:gd name="connsiteX7" fmla="*/ 441454 w 489376"/>
                <a:gd name="connsiteY7" fmla="*/ 248031 h 1007707"/>
                <a:gd name="connsiteX8" fmla="*/ 474792 w 489376"/>
                <a:gd name="connsiteY8" fmla="*/ 388526 h 1007707"/>
                <a:gd name="connsiteX9" fmla="*/ 489079 w 489376"/>
                <a:gd name="connsiteY9" fmla="*/ 490920 h 1007707"/>
                <a:gd name="connsiteX10" fmla="*/ 481934 w 489376"/>
                <a:gd name="connsiteY10" fmla="*/ 607601 h 1007707"/>
                <a:gd name="connsiteX11" fmla="*/ 453360 w 489376"/>
                <a:gd name="connsiteY11" fmla="*/ 721900 h 1007707"/>
                <a:gd name="connsiteX12" fmla="*/ 400972 w 489376"/>
                <a:gd name="connsiteY12" fmla="*/ 833818 h 1007707"/>
                <a:gd name="connsiteX13" fmla="*/ 353346 w 489376"/>
                <a:gd name="connsiteY13" fmla="*/ 907640 h 1007707"/>
                <a:gd name="connsiteX14" fmla="*/ 310483 w 489376"/>
                <a:gd name="connsiteY14" fmla="*/ 971932 h 1007707"/>
                <a:gd name="connsiteX15" fmla="*/ 281910 w 489376"/>
                <a:gd name="connsiteY15" fmla="*/ 1007650 h 1007707"/>
                <a:gd name="connsiteX16" fmla="*/ 239046 w 489376"/>
                <a:gd name="connsiteY16" fmla="*/ 979075 h 1007707"/>
                <a:gd name="connsiteX17" fmla="*/ 98553 w 489376"/>
                <a:gd name="connsiteY17" fmla="*/ 933831 h 1007707"/>
                <a:gd name="connsiteX18" fmla="*/ 69979 w 489376"/>
                <a:gd name="connsiteY18" fmla="*/ 857632 h 1007707"/>
                <a:gd name="connsiteX19" fmla="*/ 22353 w 489376"/>
                <a:gd name="connsiteY19" fmla="*/ 707614 h 1007707"/>
                <a:gd name="connsiteX20" fmla="*/ 922 w 489376"/>
                <a:gd name="connsiteY20" fmla="*/ 581407 h 1007707"/>
                <a:gd name="connsiteX21" fmla="*/ 108078 w 489376"/>
                <a:gd name="connsiteY21" fmla="*/ 571880 h 1007707"/>
                <a:gd name="connsiteX22" fmla="*/ 153322 w 489376"/>
                <a:gd name="connsiteY22" fmla="*/ 507588 h 1007707"/>
                <a:gd name="connsiteX0" fmla="*/ 153322 w 489376"/>
                <a:gd name="connsiteY0" fmla="*/ 507588 h 1007707"/>
                <a:gd name="connsiteX1" fmla="*/ 196184 w 489376"/>
                <a:gd name="connsiteY1" fmla="*/ 443293 h 1007707"/>
                <a:gd name="connsiteX2" fmla="*/ 234285 w 489376"/>
                <a:gd name="connsiteY2" fmla="*/ 371856 h 1007707"/>
                <a:gd name="connsiteX3" fmla="*/ 277146 w 489376"/>
                <a:gd name="connsiteY3" fmla="*/ 288513 h 1007707"/>
                <a:gd name="connsiteX4" fmla="*/ 310485 w 489376"/>
                <a:gd name="connsiteY4" fmla="*/ 178975 h 1007707"/>
                <a:gd name="connsiteX5" fmla="*/ 336677 w 489376"/>
                <a:gd name="connsiteY5" fmla="*/ 2763 h 1007707"/>
                <a:gd name="connsiteX6" fmla="*/ 386684 w 489376"/>
                <a:gd name="connsiteY6" fmla="*/ 83725 h 1007707"/>
                <a:gd name="connsiteX7" fmla="*/ 441454 w 489376"/>
                <a:gd name="connsiteY7" fmla="*/ 248031 h 1007707"/>
                <a:gd name="connsiteX8" fmla="*/ 474792 w 489376"/>
                <a:gd name="connsiteY8" fmla="*/ 388526 h 1007707"/>
                <a:gd name="connsiteX9" fmla="*/ 489079 w 489376"/>
                <a:gd name="connsiteY9" fmla="*/ 490920 h 1007707"/>
                <a:gd name="connsiteX10" fmla="*/ 481934 w 489376"/>
                <a:gd name="connsiteY10" fmla="*/ 607601 h 1007707"/>
                <a:gd name="connsiteX11" fmla="*/ 453360 w 489376"/>
                <a:gd name="connsiteY11" fmla="*/ 721900 h 1007707"/>
                <a:gd name="connsiteX12" fmla="*/ 400972 w 489376"/>
                <a:gd name="connsiteY12" fmla="*/ 833818 h 1007707"/>
                <a:gd name="connsiteX13" fmla="*/ 353346 w 489376"/>
                <a:gd name="connsiteY13" fmla="*/ 907640 h 1007707"/>
                <a:gd name="connsiteX14" fmla="*/ 310483 w 489376"/>
                <a:gd name="connsiteY14" fmla="*/ 971932 h 1007707"/>
                <a:gd name="connsiteX15" fmla="*/ 281910 w 489376"/>
                <a:gd name="connsiteY15" fmla="*/ 1007650 h 1007707"/>
                <a:gd name="connsiteX16" fmla="*/ 239046 w 489376"/>
                <a:gd name="connsiteY16" fmla="*/ 979075 h 1007707"/>
                <a:gd name="connsiteX17" fmla="*/ 98553 w 489376"/>
                <a:gd name="connsiteY17" fmla="*/ 933831 h 1007707"/>
                <a:gd name="connsiteX18" fmla="*/ 69979 w 489376"/>
                <a:gd name="connsiteY18" fmla="*/ 857632 h 1007707"/>
                <a:gd name="connsiteX19" fmla="*/ 22353 w 489376"/>
                <a:gd name="connsiteY19" fmla="*/ 707614 h 1007707"/>
                <a:gd name="connsiteX20" fmla="*/ 922 w 489376"/>
                <a:gd name="connsiteY20" fmla="*/ 581407 h 1007707"/>
                <a:gd name="connsiteX21" fmla="*/ 108078 w 489376"/>
                <a:gd name="connsiteY21" fmla="*/ 571880 h 1007707"/>
                <a:gd name="connsiteX22" fmla="*/ 153322 w 489376"/>
                <a:gd name="connsiteY22" fmla="*/ 507588 h 1007707"/>
                <a:gd name="connsiteX0" fmla="*/ 153322 w 489376"/>
                <a:gd name="connsiteY0" fmla="*/ 507588 h 1041011"/>
                <a:gd name="connsiteX1" fmla="*/ 196184 w 489376"/>
                <a:gd name="connsiteY1" fmla="*/ 443293 h 1041011"/>
                <a:gd name="connsiteX2" fmla="*/ 234285 w 489376"/>
                <a:gd name="connsiteY2" fmla="*/ 371856 h 1041011"/>
                <a:gd name="connsiteX3" fmla="*/ 277146 w 489376"/>
                <a:gd name="connsiteY3" fmla="*/ 288513 h 1041011"/>
                <a:gd name="connsiteX4" fmla="*/ 310485 w 489376"/>
                <a:gd name="connsiteY4" fmla="*/ 178975 h 1041011"/>
                <a:gd name="connsiteX5" fmla="*/ 336677 w 489376"/>
                <a:gd name="connsiteY5" fmla="*/ 2763 h 1041011"/>
                <a:gd name="connsiteX6" fmla="*/ 386684 w 489376"/>
                <a:gd name="connsiteY6" fmla="*/ 83725 h 1041011"/>
                <a:gd name="connsiteX7" fmla="*/ 441454 w 489376"/>
                <a:gd name="connsiteY7" fmla="*/ 248031 h 1041011"/>
                <a:gd name="connsiteX8" fmla="*/ 474792 w 489376"/>
                <a:gd name="connsiteY8" fmla="*/ 388526 h 1041011"/>
                <a:gd name="connsiteX9" fmla="*/ 489079 w 489376"/>
                <a:gd name="connsiteY9" fmla="*/ 490920 h 1041011"/>
                <a:gd name="connsiteX10" fmla="*/ 481934 w 489376"/>
                <a:gd name="connsiteY10" fmla="*/ 607601 h 1041011"/>
                <a:gd name="connsiteX11" fmla="*/ 453360 w 489376"/>
                <a:gd name="connsiteY11" fmla="*/ 721900 h 1041011"/>
                <a:gd name="connsiteX12" fmla="*/ 400972 w 489376"/>
                <a:gd name="connsiteY12" fmla="*/ 833818 h 1041011"/>
                <a:gd name="connsiteX13" fmla="*/ 353346 w 489376"/>
                <a:gd name="connsiteY13" fmla="*/ 907640 h 1041011"/>
                <a:gd name="connsiteX14" fmla="*/ 310483 w 489376"/>
                <a:gd name="connsiteY14" fmla="*/ 971932 h 1041011"/>
                <a:gd name="connsiteX15" fmla="*/ 158085 w 489376"/>
                <a:gd name="connsiteY15" fmla="*/ 1040988 h 1041011"/>
                <a:gd name="connsiteX16" fmla="*/ 239046 w 489376"/>
                <a:gd name="connsiteY16" fmla="*/ 979075 h 1041011"/>
                <a:gd name="connsiteX17" fmla="*/ 98553 w 489376"/>
                <a:gd name="connsiteY17" fmla="*/ 933831 h 1041011"/>
                <a:gd name="connsiteX18" fmla="*/ 69979 w 489376"/>
                <a:gd name="connsiteY18" fmla="*/ 857632 h 1041011"/>
                <a:gd name="connsiteX19" fmla="*/ 22353 w 489376"/>
                <a:gd name="connsiteY19" fmla="*/ 707614 h 1041011"/>
                <a:gd name="connsiteX20" fmla="*/ 922 w 489376"/>
                <a:gd name="connsiteY20" fmla="*/ 581407 h 1041011"/>
                <a:gd name="connsiteX21" fmla="*/ 108078 w 489376"/>
                <a:gd name="connsiteY21" fmla="*/ 571880 h 1041011"/>
                <a:gd name="connsiteX22" fmla="*/ 153322 w 489376"/>
                <a:gd name="connsiteY22" fmla="*/ 507588 h 1041011"/>
                <a:gd name="connsiteX0" fmla="*/ 153322 w 489376"/>
                <a:gd name="connsiteY0" fmla="*/ 507588 h 1041134"/>
                <a:gd name="connsiteX1" fmla="*/ 196184 w 489376"/>
                <a:gd name="connsiteY1" fmla="*/ 443293 h 1041134"/>
                <a:gd name="connsiteX2" fmla="*/ 234285 w 489376"/>
                <a:gd name="connsiteY2" fmla="*/ 371856 h 1041134"/>
                <a:gd name="connsiteX3" fmla="*/ 277146 w 489376"/>
                <a:gd name="connsiteY3" fmla="*/ 288513 h 1041134"/>
                <a:gd name="connsiteX4" fmla="*/ 310485 w 489376"/>
                <a:gd name="connsiteY4" fmla="*/ 178975 h 1041134"/>
                <a:gd name="connsiteX5" fmla="*/ 336677 w 489376"/>
                <a:gd name="connsiteY5" fmla="*/ 2763 h 1041134"/>
                <a:gd name="connsiteX6" fmla="*/ 386684 w 489376"/>
                <a:gd name="connsiteY6" fmla="*/ 83725 h 1041134"/>
                <a:gd name="connsiteX7" fmla="*/ 441454 w 489376"/>
                <a:gd name="connsiteY7" fmla="*/ 248031 h 1041134"/>
                <a:gd name="connsiteX8" fmla="*/ 474792 w 489376"/>
                <a:gd name="connsiteY8" fmla="*/ 388526 h 1041134"/>
                <a:gd name="connsiteX9" fmla="*/ 489079 w 489376"/>
                <a:gd name="connsiteY9" fmla="*/ 490920 h 1041134"/>
                <a:gd name="connsiteX10" fmla="*/ 481934 w 489376"/>
                <a:gd name="connsiteY10" fmla="*/ 607601 h 1041134"/>
                <a:gd name="connsiteX11" fmla="*/ 453360 w 489376"/>
                <a:gd name="connsiteY11" fmla="*/ 721900 h 1041134"/>
                <a:gd name="connsiteX12" fmla="*/ 400972 w 489376"/>
                <a:gd name="connsiteY12" fmla="*/ 833818 h 1041134"/>
                <a:gd name="connsiteX13" fmla="*/ 353346 w 489376"/>
                <a:gd name="connsiteY13" fmla="*/ 907640 h 1041134"/>
                <a:gd name="connsiteX14" fmla="*/ 310483 w 489376"/>
                <a:gd name="connsiteY14" fmla="*/ 971932 h 1041134"/>
                <a:gd name="connsiteX15" fmla="*/ 158085 w 489376"/>
                <a:gd name="connsiteY15" fmla="*/ 1040988 h 1041134"/>
                <a:gd name="connsiteX16" fmla="*/ 122365 w 489376"/>
                <a:gd name="connsiteY16" fmla="*/ 988600 h 1041134"/>
                <a:gd name="connsiteX17" fmla="*/ 98553 w 489376"/>
                <a:gd name="connsiteY17" fmla="*/ 933831 h 1041134"/>
                <a:gd name="connsiteX18" fmla="*/ 69979 w 489376"/>
                <a:gd name="connsiteY18" fmla="*/ 857632 h 1041134"/>
                <a:gd name="connsiteX19" fmla="*/ 22353 w 489376"/>
                <a:gd name="connsiteY19" fmla="*/ 707614 h 1041134"/>
                <a:gd name="connsiteX20" fmla="*/ 922 w 489376"/>
                <a:gd name="connsiteY20" fmla="*/ 581407 h 1041134"/>
                <a:gd name="connsiteX21" fmla="*/ 108078 w 489376"/>
                <a:gd name="connsiteY21" fmla="*/ 571880 h 1041134"/>
                <a:gd name="connsiteX22" fmla="*/ 153322 w 489376"/>
                <a:gd name="connsiteY22" fmla="*/ 507588 h 1041134"/>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400972 w 489376"/>
                <a:gd name="connsiteY12" fmla="*/ 833818 h 1041511"/>
                <a:gd name="connsiteX13" fmla="*/ 353346 w 489376"/>
                <a:gd name="connsiteY13" fmla="*/ 907640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400972 w 489376"/>
                <a:gd name="connsiteY12" fmla="*/ 833818 h 1041511"/>
                <a:gd name="connsiteX13" fmla="*/ 279527 w 489376"/>
                <a:gd name="connsiteY13" fmla="*/ 860015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348584 w 489376"/>
                <a:gd name="connsiteY12" fmla="*/ 769524 h 1041511"/>
                <a:gd name="connsiteX13" fmla="*/ 279527 w 489376"/>
                <a:gd name="connsiteY13" fmla="*/ 860015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91319"/>
                <a:gd name="connsiteY0" fmla="*/ 507588 h 1041511"/>
                <a:gd name="connsiteX1" fmla="*/ 196184 w 491319"/>
                <a:gd name="connsiteY1" fmla="*/ 443293 h 1041511"/>
                <a:gd name="connsiteX2" fmla="*/ 234285 w 491319"/>
                <a:gd name="connsiteY2" fmla="*/ 371856 h 1041511"/>
                <a:gd name="connsiteX3" fmla="*/ 277146 w 491319"/>
                <a:gd name="connsiteY3" fmla="*/ 288513 h 1041511"/>
                <a:gd name="connsiteX4" fmla="*/ 310485 w 491319"/>
                <a:gd name="connsiteY4" fmla="*/ 178975 h 1041511"/>
                <a:gd name="connsiteX5" fmla="*/ 336677 w 491319"/>
                <a:gd name="connsiteY5" fmla="*/ 2763 h 1041511"/>
                <a:gd name="connsiteX6" fmla="*/ 386684 w 491319"/>
                <a:gd name="connsiteY6" fmla="*/ 83725 h 1041511"/>
                <a:gd name="connsiteX7" fmla="*/ 441454 w 491319"/>
                <a:gd name="connsiteY7" fmla="*/ 248031 h 1041511"/>
                <a:gd name="connsiteX8" fmla="*/ 474792 w 491319"/>
                <a:gd name="connsiteY8" fmla="*/ 388526 h 1041511"/>
                <a:gd name="connsiteX9" fmla="*/ 489079 w 491319"/>
                <a:gd name="connsiteY9" fmla="*/ 490920 h 1041511"/>
                <a:gd name="connsiteX10" fmla="*/ 481934 w 491319"/>
                <a:gd name="connsiteY10" fmla="*/ 607601 h 1041511"/>
                <a:gd name="connsiteX11" fmla="*/ 403354 w 491319"/>
                <a:gd name="connsiteY11" fmla="*/ 688563 h 1041511"/>
                <a:gd name="connsiteX12" fmla="*/ 348584 w 491319"/>
                <a:gd name="connsiteY12" fmla="*/ 769524 h 1041511"/>
                <a:gd name="connsiteX13" fmla="*/ 279527 w 491319"/>
                <a:gd name="connsiteY13" fmla="*/ 860015 h 1041511"/>
                <a:gd name="connsiteX14" fmla="*/ 219996 w 491319"/>
                <a:gd name="connsiteY14" fmla="*/ 955264 h 1041511"/>
                <a:gd name="connsiteX15" fmla="*/ 158085 w 491319"/>
                <a:gd name="connsiteY15" fmla="*/ 1040988 h 1041511"/>
                <a:gd name="connsiteX16" fmla="*/ 122365 w 491319"/>
                <a:gd name="connsiteY16" fmla="*/ 988600 h 1041511"/>
                <a:gd name="connsiteX17" fmla="*/ 98553 w 491319"/>
                <a:gd name="connsiteY17" fmla="*/ 933831 h 1041511"/>
                <a:gd name="connsiteX18" fmla="*/ 69979 w 491319"/>
                <a:gd name="connsiteY18" fmla="*/ 857632 h 1041511"/>
                <a:gd name="connsiteX19" fmla="*/ 22353 w 491319"/>
                <a:gd name="connsiteY19" fmla="*/ 707614 h 1041511"/>
                <a:gd name="connsiteX20" fmla="*/ 922 w 491319"/>
                <a:gd name="connsiteY20" fmla="*/ 581407 h 1041511"/>
                <a:gd name="connsiteX21" fmla="*/ 108078 w 491319"/>
                <a:gd name="connsiteY21" fmla="*/ 571880 h 1041511"/>
                <a:gd name="connsiteX22" fmla="*/ 153322 w 491319"/>
                <a:gd name="connsiteY22" fmla="*/ 507588 h 1041511"/>
                <a:gd name="connsiteX0" fmla="*/ 153322 w 490089"/>
                <a:gd name="connsiteY0" fmla="*/ 507588 h 1041511"/>
                <a:gd name="connsiteX1" fmla="*/ 196184 w 490089"/>
                <a:gd name="connsiteY1" fmla="*/ 443293 h 1041511"/>
                <a:gd name="connsiteX2" fmla="*/ 234285 w 490089"/>
                <a:gd name="connsiteY2" fmla="*/ 371856 h 1041511"/>
                <a:gd name="connsiteX3" fmla="*/ 277146 w 490089"/>
                <a:gd name="connsiteY3" fmla="*/ 288513 h 1041511"/>
                <a:gd name="connsiteX4" fmla="*/ 310485 w 490089"/>
                <a:gd name="connsiteY4" fmla="*/ 178975 h 1041511"/>
                <a:gd name="connsiteX5" fmla="*/ 336677 w 490089"/>
                <a:gd name="connsiteY5" fmla="*/ 2763 h 1041511"/>
                <a:gd name="connsiteX6" fmla="*/ 386684 w 490089"/>
                <a:gd name="connsiteY6" fmla="*/ 83725 h 1041511"/>
                <a:gd name="connsiteX7" fmla="*/ 441454 w 490089"/>
                <a:gd name="connsiteY7" fmla="*/ 248031 h 1041511"/>
                <a:gd name="connsiteX8" fmla="*/ 474792 w 490089"/>
                <a:gd name="connsiteY8" fmla="*/ 388526 h 1041511"/>
                <a:gd name="connsiteX9" fmla="*/ 489079 w 490089"/>
                <a:gd name="connsiteY9" fmla="*/ 490920 h 1041511"/>
                <a:gd name="connsiteX10" fmla="*/ 448596 w 490089"/>
                <a:gd name="connsiteY10" fmla="*/ 571882 h 1041511"/>
                <a:gd name="connsiteX11" fmla="*/ 403354 w 490089"/>
                <a:gd name="connsiteY11" fmla="*/ 688563 h 1041511"/>
                <a:gd name="connsiteX12" fmla="*/ 348584 w 490089"/>
                <a:gd name="connsiteY12" fmla="*/ 769524 h 1041511"/>
                <a:gd name="connsiteX13" fmla="*/ 279527 w 490089"/>
                <a:gd name="connsiteY13" fmla="*/ 860015 h 1041511"/>
                <a:gd name="connsiteX14" fmla="*/ 219996 w 490089"/>
                <a:gd name="connsiteY14" fmla="*/ 955264 h 1041511"/>
                <a:gd name="connsiteX15" fmla="*/ 158085 w 490089"/>
                <a:gd name="connsiteY15" fmla="*/ 1040988 h 1041511"/>
                <a:gd name="connsiteX16" fmla="*/ 122365 w 490089"/>
                <a:gd name="connsiteY16" fmla="*/ 988600 h 1041511"/>
                <a:gd name="connsiteX17" fmla="*/ 98553 w 490089"/>
                <a:gd name="connsiteY17" fmla="*/ 933831 h 1041511"/>
                <a:gd name="connsiteX18" fmla="*/ 69979 w 490089"/>
                <a:gd name="connsiteY18" fmla="*/ 857632 h 1041511"/>
                <a:gd name="connsiteX19" fmla="*/ 22353 w 490089"/>
                <a:gd name="connsiteY19" fmla="*/ 707614 h 1041511"/>
                <a:gd name="connsiteX20" fmla="*/ 922 w 490089"/>
                <a:gd name="connsiteY20" fmla="*/ 581407 h 1041511"/>
                <a:gd name="connsiteX21" fmla="*/ 108078 w 490089"/>
                <a:gd name="connsiteY21" fmla="*/ 571880 h 1041511"/>
                <a:gd name="connsiteX22" fmla="*/ 153322 w 490089"/>
                <a:gd name="connsiteY22" fmla="*/ 507588 h 1041511"/>
                <a:gd name="connsiteX0" fmla="*/ 153322 w 490089"/>
                <a:gd name="connsiteY0" fmla="*/ 507588 h 1034449"/>
                <a:gd name="connsiteX1" fmla="*/ 196184 w 490089"/>
                <a:gd name="connsiteY1" fmla="*/ 443293 h 1034449"/>
                <a:gd name="connsiteX2" fmla="*/ 234285 w 490089"/>
                <a:gd name="connsiteY2" fmla="*/ 371856 h 1034449"/>
                <a:gd name="connsiteX3" fmla="*/ 277146 w 490089"/>
                <a:gd name="connsiteY3" fmla="*/ 288513 h 1034449"/>
                <a:gd name="connsiteX4" fmla="*/ 310485 w 490089"/>
                <a:gd name="connsiteY4" fmla="*/ 178975 h 1034449"/>
                <a:gd name="connsiteX5" fmla="*/ 336677 w 490089"/>
                <a:gd name="connsiteY5" fmla="*/ 2763 h 1034449"/>
                <a:gd name="connsiteX6" fmla="*/ 386684 w 490089"/>
                <a:gd name="connsiteY6" fmla="*/ 83725 h 1034449"/>
                <a:gd name="connsiteX7" fmla="*/ 441454 w 490089"/>
                <a:gd name="connsiteY7" fmla="*/ 248031 h 1034449"/>
                <a:gd name="connsiteX8" fmla="*/ 474792 w 490089"/>
                <a:gd name="connsiteY8" fmla="*/ 388526 h 1034449"/>
                <a:gd name="connsiteX9" fmla="*/ 489079 w 490089"/>
                <a:gd name="connsiteY9" fmla="*/ 490920 h 1034449"/>
                <a:gd name="connsiteX10" fmla="*/ 448596 w 490089"/>
                <a:gd name="connsiteY10" fmla="*/ 571882 h 1034449"/>
                <a:gd name="connsiteX11" fmla="*/ 403354 w 490089"/>
                <a:gd name="connsiteY11" fmla="*/ 688563 h 1034449"/>
                <a:gd name="connsiteX12" fmla="*/ 348584 w 490089"/>
                <a:gd name="connsiteY12" fmla="*/ 769524 h 1034449"/>
                <a:gd name="connsiteX13" fmla="*/ 279527 w 490089"/>
                <a:gd name="connsiteY13" fmla="*/ 860015 h 1034449"/>
                <a:gd name="connsiteX14" fmla="*/ 219996 w 490089"/>
                <a:gd name="connsiteY14" fmla="*/ 955264 h 1034449"/>
                <a:gd name="connsiteX15" fmla="*/ 148560 w 490089"/>
                <a:gd name="connsiteY15" fmla="*/ 1033845 h 1034449"/>
                <a:gd name="connsiteX16" fmla="*/ 122365 w 490089"/>
                <a:gd name="connsiteY16" fmla="*/ 988600 h 1034449"/>
                <a:gd name="connsiteX17" fmla="*/ 98553 w 490089"/>
                <a:gd name="connsiteY17" fmla="*/ 933831 h 1034449"/>
                <a:gd name="connsiteX18" fmla="*/ 69979 w 490089"/>
                <a:gd name="connsiteY18" fmla="*/ 857632 h 1034449"/>
                <a:gd name="connsiteX19" fmla="*/ 22353 w 490089"/>
                <a:gd name="connsiteY19" fmla="*/ 707614 h 1034449"/>
                <a:gd name="connsiteX20" fmla="*/ 922 w 490089"/>
                <a:gd name="connsiteY20" fmla="*/ 581407 h 1034449"/>
                <a:gd name="connsiteX21" fmla="*/ 108078 w 490089"/>
                <a:gd name="connsiteY21" fmla="*/ 571880 h 1034449"/>
                <a:gd name="connsiteX22" fmla="*/ 153322 w 490089"/>
                <a:gd name="connsiteY22" fmla="*/ 507588 h 1034449"/>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48584 w 490089"/>
                <a:gd name="connsiteY12" fmla="*/ 769524 h 1034607"/>
                <a:gd name="connsiteX13" fmla="*/ 279527 w 490089"/>
                <a:gd name="connsiteY13" fmla="*/ 860015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48584 w 490089"/>
                <a:gd name="connsiteY12" fmla="*/ 769524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39059 w 490089"/>
                <a:gd name="connsiteY12" fmla="*/ 759999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393829 w 490089"/>
                <a:gd name="connsiteY11" fmla="*/ 676656 h 1034607"/>
                <a:gd name="connsiteX12" fmla="*/ 339059 w 490089"/>
                <a:gd name="connsiteY12" fmla="*/ 759999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87866"/>
                <a:gd name="connsiteY0" fmla="*/ 507588 h 1034607"/>
                <a:gd name="connsiteX1" fmla="*/ 196184 w 487866"/>
                <a:gd name="connsiteY1" fmla="*/ 443293 h 1034607"/>
                <a:gd name="connsiteX2" fmla="*/ 234285 w 487866"/>
                <a:gd name="connsiteY2" fmla="*/ 371856 h 1034607"/>
                <a:gd name="connsiteX3" fmla="*/ 277146 w 487866"/>
                <a:gd name="connsiteY3" fmla="*/ 288513 h 1034607"/>
                <a:gd name="connsiteX4" fmla="*/ 310485 w 487866"/>
                <a:gd name="connsiteY4" fmla="*/ 178975 h 1034607"/>
                <a:gd name="connsiteX5" fmla="*/ 336677 w 487866"/>
                <a:gd name="connsiteY5" fmla="*/ 2763 h 1034607"/>
                <a:gd name="connsiteX6" fmla="*/ 386684 w 487866"/>
                <a:gd name="connsiteY6" fmla="*/ 83725 h 1034607"/>
                <a:gd name="connsiteX7" fmla="*/ 441454 w 487866"/>
                <a:gd name="connsiteY7" fmla="*/ 248031 h 1034607"/>
                <a:gd name="connsiteX8" fmla="*/ 474792 w 487866"/>
                <a:gd name="connsiteY8" fmla="*/ 388526 h 1034607"/>
                <a:gd name="connsiteX9" fmla="*/ 486698 w 487866"/>
                <a:gd name="connsiteY9" fmla="*/ 467108 h 1034607"/>
                <a:gd name="connsiteX10" fmla="*/ 448596 w 487866"/>
                <a:gd name="connsiteY10" fmla="*/ 571882 h 1034607"/>
                <a:gd name="connsiteX11" fmla="*/ 393829 w 487866"/>
                <a:gd name="connsiteY11" fmla="*/ 676656 h 1034607"/>
                <a:gd name="connsiteX12" fmla="*/ 339059 w 487866"/>
                <a:gd name="connsiteY12" fmla="*/ 759999 h 1034607"/>
                <a:gd name="connsiteX13" fmla="*/ 277146 w 487866"/>
                <a:gd name="connsiteY13" fmla="*/ 855253 h 1034607"/>
                <a:gd name="connsiteX14" fmla="*/ 215234 w 487866"/>
                <a:gd name="connsiteY14" fmla="*/ 950502 h 1034607"/>
                <a:gd name="connsiteX15" fmla="*/ 148560 w 487866"/>
                <a:gd name="connsiteY15" fmla="*/ 1033845 h 1034607"/>
                <a:gd name="connsiteX16" fmla="*/ 122365 w 487866"/>
                <a:gd name="connsiteY16" fmla="*/ 988600 h 1034607"/>
                <a:gd name="connsiteX17" fmla="*/ 98553 w 487866"/>
                <a:gd name="connsiteY17" fmla="*/ 933831 h 1034607"/>
                <a:gd name="connsiteX18" fmla="*/ 69979 w 487866"/>
                <a:gd name="connsiteY18" fmla="*/ 857632 h 1034607"/>
                <a:gd name="connsiteX19" fmla="*/ 22353 w 487866"/>
                <a:gd name="connsiteY19" fmla="*/ 707614 h 1034607"/>
                <a:gd name="connsiteX20" fmla="*/ 922 w 487866"/>
                <a:gd name="connsiteY20" fmla="*/ 581407 h 1034607"/>
                <a:gd name="connsiteX21" fmla="*/ 108078 w 487866"/>
                <a:gd name="connsiteY21" fmla="*/ 571880 h 1034607"/>
                <a:gd name="connsiteX22" fmla="*/ 153322 w 487866"/>
                <a:gd name="connsiteY22" fmla="*/ 507588 h 1034607"/>
                <a:gd name="connsiteX0" fmla="*/ 153322 w 488858"/>
                <a:gd name="connsiteY0" fmla="*/ 507588 h 1034607"/>
                <a:gd name="connsiteX1" fmla="*/ 196184 w 488858"/>
                <a:gd name="connsiteY1" fmla="*/ 443293 h 1034607"/>
                <a:gd name="connsiteX2" fmla="*/ 234285 w 488858"/>
                <a:gd name="connsiteY2" fmla="*/ 371856 h 1034607"/>
                <a:gd name="connsiteX3" fmla="*/ 277146 w 488858"/>
                <a:gd name="connsiteY3" fmla="*/ 288513 h 1034607"/>
                <a:gd name="connsiteX4" fmla="*/ 310485 w 488858"/>
                <a:gd name="connsiteY4" fmla="*/ 178975 h 1034607"/>
                <a:gd name="connsiteX5" fmla="*/ 336677 w 488858"/>
                <a:gd name="connsiteY5" fmla="*/ 2763 h 1034607"/>
                <a:gd name="connsiteX6" fmla="*/ 386684 w 488858"/>
                <a:gd name="connsiteY6" fmla="*/ 83725 h 1034607"/>
                <a:gd name="connsiteX7" fmla="*/ 441454 w 488858"/>
                <a:gd name="connsiteY7" fmla="*/ 248031 h 1034607"/>
                <a:gd name="connsiteX8" fmla="*/ 479555 w 488858"/>
                <a:gd name="connsiteY8" fmla="*/ 388526 h 1034607"/>
                <a:gd name="connsiteX9" fmla="*/ 486698 w 488858"/>
                <a:gd name="connsiteY9" fmla="*/ 467108 h 1034607"/>
                <a:gd name="connsiteX10" fmla="*/ 448596 w 488858"/>
                <a:gd name="connsiteY10" fmla="*/ 571882 h 1034607"/>
                <a:gd name="connsiteX11" fmla="*/ 393829 w 488858"/>
                <a:gd name="connsiteY11" fmla="*/ 676656 h 1034607"/>
                <a:gd name="connsiteX12" fmla="*/ 339059 w 488858"/>
                <a:gd name="connsiteY12" fmla="*/ 759999 h 1034607"/>
                <a:gd name="connsiteX13" fmla="*/ 277146 w 488858"/>
                <a:gd name="connsiteY13" fmla="*/ 855253 h 1034607"/>
                <a:gd name="connsiteX14" fmla="*/ 215234 w 488858"/>
                <a:gd name="connsiteY14" fmla="*/ 950502 h 1034607"/>
                <a:gd name="connsiteX15" fmla="*/ 148560 w 488858"/>
                <a:gd name="connsiteY15" fmla="*/ 1033845 h 1034607"/>
                <a:gd name="connsiteX16" fmla="*/ 122365 w 488858"/>
                <a:gd name="connsiteY16" fmla="*/ 988600 h 1034607"/>
                <a:gd name="connsiteX17" fmla="*/ 98553 w 488858"/>
                <a:gd name="connsiteY17" fmla="*/ 933831 h 1034607"/>
                <a:gd name="connsiteX18" fmla="*/ 69979 w 488858"/>
                <a:gd name="connsiteY18" fmla="*/ 857632 h 1034607"/>
                <a:gd name="connsiteX19" fmla="*/ 22353 w 488858"/>
                <a:gd name="connsiteY19" fmla="*/ 707614 h 1034607"/>
                <a:gd name="connsiteX20" fmla="*/ 922 w 488858"/>
                <a:gd name="connsiteY20" fmla="*/ 581407 h 1034607"/>
                <a:gd name="connsiteX21" fmla="*/ 108078 w 488858"/>
                <a:gd name="connsiteY21" fmla="*/ 571880 h 1034607"/>
                <a:gd name="connsiteX22" fmla="*/ 153322 w 488858"/>
                <a:gd name="connsiteY22" fmla="*/ 507588 h 1034607"/>
                <a:gd name="connsiteX0" fmla="*/ 153322 w 489381"/>
                <a:gd name="connsiteY0" fmla="*/ 507588 h 1034607"/>
                <a:gd name="connsiteX1" fmla="*/ 196184 w 489381"/>
                <a:gd name="connsiteY1" fmla="*/ 443293 h 1034607"/>
                <a:gd name="connsiteX2" fmla="*/ 234285 w 489381"/>
                <a:gd name="connsiteY2" fmla="*/ 371856 h 1034607"/>
                <a:gd name="connsiteX3" fmla="*/ 277146 w 489381"/>
                <a:gd name="connsiteY3" fmla="*/ 288513 h 1034607"/>
                <a:gd name="connsiteX4" fmla="*/ 310485 w 489381"/>
                <a:gd name="connsiteY4" fmla="*/ 178975 h 1034607"/>
                <a:gd name="connsiteX5" fmla="*/ 336677 w 489381"/>
                <a:gd name="connsiteY5" fmla="*/ 2763 h 1034607"/>
                <a:gd name="connsiteX6" fmla="*/ 386684 w 489381"/>
                <a:gd name="connsiteY6" fmla="*/ 83725 h 1034607"/>
                <a:gd name="connsiteX7" fmla="*/ 441454 w 489381"/>
                <a:gd name="connsiteY7" fmla="*/ 248031 h 1034607"/>
                <a:gd name="connsiteX8" fmla="*/ 479555 w 489381"/>
                <a:gd name="connsiteY8" fmla="*/ 388526 h 1034607"/>
                <a:gd name="connsiteX9" fmla="*/ 486698 w 489381"/>
                <a:gd name="connsiteY9" fmla="*/ 467108 h 1034607"/>
                <a:gd name="connsiteX10" fmla="*/ 441452 w 489381"/>
                <a:gd name="connsiteY10" fmla="*/ 567120 h 1034607"/>
                <a:gd name="connsiteX11" fmla="*/ 393829 w 489381"/>
                <a:gd name="connsiteY11" fmla="*/ 676656 h 1034607"/>
                <a:gd name="connsiteX12" fmla="*/ 339059 w 489381"/>
                <a:gd name="connsiteY12" fmla="*/ 759999 h 1034607"/>
                <a:gd name="connsiteX13" fmla="*/ 277146 w 489381"/>
                <a:gd name="connsiteY13" fmla="*/ 855253 h 1034607"/>
                <a:gd name="connsiteX14" fmla="*/ 215234 w 489381"/>
                <a:gd name="connsiteY14" fmla="*/ 950502 h 1034607"/>
                <a:gd name="connsiteX15" fmla="*/ 148560 w 489381"/>
                <a:gd name="connsiteY15" fmla="*/ 1033845 h 1034607"/>
                <a:gd name="connsiteX16" fmla="*/ 122365 w 489381"/>
                <a:gd name="connsiteY16" fmla="*/ 988600 h 1034607"/>
                <a:gd name="connsiteX17" fmla="*/ 98553 w 489381"/>
                <a:gd name="connsiteY17" fmla="*/ 933831 h 1034607"/>
                <a:gd name="connsiteX18" fmla="*/ 69979 w 489381"/>
                <a:gd name="connsiteY18" fmla="*/ 857632 h 1034607"/>
                <a:gd name="connsiteX19" fmla="*/ 22353 w 489381"/>
                <a:gd name="connsiteY19" fmla="*/ 707614 h 1034607"/>
                <a:gd name="connsiteX20" fmla="*/ 922 w 489381"/>
                <a:gd name="connsiteY20" fmla="*/ 581407 h 1034607"/>
                <a:gd name="connsiteX21" fmla="*/ 108078 w 489381"/>
                <a:gd name="connsiteY21" fmla="*/ 571880 h 1034607"/>
                <a:gd name="connsiteX22" fmla="*/ 153322 w 489381"/>
                <a:gd name="connsiteY22" fmla="*/ 507588 h 1034607"/>
                <a:gd name="connsiteX0" fmla="*/ 153322 w 489381"/>
                <a:gd name="connsiteY0" fmla="*/ 507588 h 1034607"/>
                <a:gd name="connsiteX1" fmla="*/ 196184 w 489381"/>
                <a:gd name="connsiteY1" fmla="*/ 443293 h 1034607"/>
                <a:gd name="connsiteX2" fmla="*/ 234285 w 489381"/>
                <a:gd name="connsiteY2" fmla="*/ 371856 h 1034607"/>
                <a:gd name="connsiteX3" fmla="*/ 277146 w 489381"/>
                <a:gd name="connsiteY3" fmla="*/ 288513 h 1034607"/>
                <a:gd name="connsiteX4" fmla="*/ 310485 w 489381"/>
                <a:gd name="connsiteY4" fmla="*/ 178975 h 1034607"/>
                <a:gd name="connsiteX5" fmla="*/ 336677 w 489381"/>
                <a:gd name="connsiteY5" fmla="*/ 2763 h 1034607"/>
                <a:gd name="connsiteX6" fmla="*/ 386684 w 489381"/>
                <a:gd name="connsiteY6" fmla="*/ 83725 h 1034607"/>
                <a:gd name="connsiteX7" fmla="*/ 441454 w 489381"/>
                <a:gd name="connsiteY7" fmla="*/ 248031 h 1034607"/>
                <a:gd name="connsiteX8" fmla="*/ 479555 w 489381"/>
                <a:gd name="connsiteY8" fmla="*/ 388526 h 1034607"/>
                <a:gd name="connsiteX9" fmla="*/ 486698 w 489381"/>
                <a:gd name="connsiteY9" fmla="*/ 467108 h 1034607"/>
                <a:gd name="connsiteX10" fmla="*/ 441452 w 489381"/>
                <a:gd name="connsiteY10" fmla="*/ 567120 h 1034607"/>
                <a:gd name="connsiteX11" fmla="*/ 384304 w 489381"/>
                <a:gd name="connsiteY11" fmla="*/ 676656 h 1034607"/>
                <a:gd name="connsiteX12" fmla="*/ 339059 w 489381"/>
                <a:gd name="connsiteY12" fmla="*/ 759999 h 1034607"/>
                <a:gd name="connsiteX13" fmla="*/ 277146 w 489381"/>
                <a:gd name="connsiteY13" fmla="*/ 855253 h 1034607"/>
                <a:gd name="connsiteX14" fmla="*/ 215234 w 489381"/>
                <a:gd name="connsiteY14" fmla="*/ 950502 h 1034607"/>
                <a:gd name="connsiteX15" fmla="*/ 148560 w 489381"/>
                <a:gd name="connsiteY15" fmla="*/ 1033845 h 1034607"/>
                <a:gd name="connsiteX16" fmla="*/ 122365 w 489381"/>
                <a:gd name="connsiteY16" fmla="*/ 988600 h 1034607"/>
                <a:gd name="connsiteX17" fmla="*/ 98553 w 489381"/>
                <a:gd name="connsiteY17" fmla="*/ 933831 h 1034607"/>
                <a:gd name="connsiteX18" fmla="*/ 69979 w 489381"/>
                <a:gd name="connsiteY18" fmla="*/ 857632 h 1034607"/>
                <a:gd name="connsiteX19" fmla="*/ 22353 w 489381"/>
                <a:gd name="connsiteY19" fmla="*/ 707614 h 1034607"/>
                <a:gd name="connsiteX20" fmla="*/ 922 w 489381"/>
                <a:gd name="connsiteY20" fmla="*/ 581407 h 1034607"/>
                <a:gd name="connsiteX21" fmla="*/ 108078 w 489381"/>
                <a:gd name="connsiteY21" fmla="*/ 571880 h 1034607"/>
                <a:gd name="connsiteX22" fmla="*/ 153322 w 489381"/>
                <a:gd name="connsiteY22" fmla="*/ 507588 h 1034607"/>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108078 w 489381"/>
                <a:gd name="connsiteY21" fmla="*/ 571880 h 1034488"/>
                <a:gd name="connsiteX22" fmla="*/ 153322 w 489381"/>
                <a:gd name="connsiteY22" fmla="*/ 507588 h 1034488"/>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153322 w 489381"/>
                <a:gd name="connsiteY22" fmla="*/ 507588 h 1034488"/>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153322 w 489381"/>
                <a:gd name="connsiteY22" fmla="*/ 507588 h 1034488"/>
                <a:gd name="connsiteX0" fmla="*/ 93791 w 489381"/>
                <a:gd name="connsiteY0" fmla="*/ 45043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184278 w 489381"/>
                <a:gd name="connsiteY2" fmla="*/ 298037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184278 w 489381"/>
                <a:gd name="connsiteY2" fmla="*/ 298037 h 1034488"/>
                <a:gd name="connsiteX3" fmla="*/ 227140 w 489381"/>
                <a:gd name="connsiteY3" fmla="*/ 233744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48864 h 1032914"/>
                <a:gd name="connsiteX1" fmla="*/ 139034 w 489381"/>
                <a:gd name="connsiteY1" fmla="*/ 375044 h 1032914"/>
                <a:gd name="connsiteX2" fmla="*/ 184278 w 489381"/>
                <a:gd name="connsiteY2" fmla="*/ 296463 h 1032914"/>
                <a:gd name="connsiteX3" fmla="*/ 227140 w 489381"/>
                <a:gd name="connsiteY3" fmla="*/ 232170 h 1032914"/>
                <a:gd name="connsiteX4" fmla="*/ 274766 w 489381"/>
                <a:gd name="connsiteY4" fmla="*/ 139301 h 1032914"/>
                <a:gd name="connsiteX5" fmla="*/ 336677 w 489381"/>
                <a:gd name="connsiteY5" fmla="*/ 1189 h 1032914"/>
                <a:gd name="connsiteX6" fmla="*/ 386684 w 489381"/>
                <a:gd name="connsiteY6" fmla="*/ 82151 h 1032914"/>
                <a:gd name="connsiteX7" fmla="*/ 441454 w 489381"/>
                <a:gd name="connsiteY7" fmla="*/ 246457 h 1032914"/>
                <a:gd name="connsiteX8" fmla="*/ 479555 w 489381"/>
                <a:gd name="connsiteY8" fmla="*/ 386952 h 1032914"/>
                <a:gd name="connsiteX9" fmla="*/ 486698 w 489381"/>
                <a:gd name="connsiteY9" fmla="*/ 465534 h 1032914"/>
                <a:gd name="connsiteX10" fmla="*/ 441452 w 489381"/>
                <a:gd name="connsiteY10" fmla="*/ 565546 h 1032914"/>
                <a:gd name="connsiteX11" fmla="*/ 384304 w 489381"/>
                <a:gd name="connsiteY11" fmla="*/ 675082 h 1032914"/>
                <a:gd name="connsiteX12" fmla="*/ 339059 w 489381"/>
                <a:gd name="connsiteY12" fmla="*/ 758425 h 1032914"/>
                <a:gd name="connsiteX13" fmla="*/ 277146 w 489381"/>
                <a:gd name="connsiteY13" fmla="*/ 853679 h 1032914"/>
                <a:gd name="connsiteX14" fmla="*/ 215234 w 489381"/>
                <a:gd name="connsiteY14" fmla="*/ 948928 h 1032914"/>
                <a:gd name="connsiteX15" fmla="*/ 148560 w 489381"/>
                <a:gd name="connsiteY15" fmla="*/ 1032271 h 1032914"/>
                <a:gd name="connsiteX16" fmla="*/ 117603 w 489381"/>
                <a:gd name="connsiteY16" fmla="*/ 984645 h 1032914"/>
                <a:gd name="connsiteX17" fmla="*/ 98553 w 489381"/>
                <a:gd name="connsiteY17" fmla="*/ 932257 h 1032914"/>
                <a:gd name="connsiteX18" fmla="*/ 69979 w 489381"/>
                <a:gd name="connsiteY18" fmla="*/ 856058 h 1032914"/>
                <a:gd name="connsiteX19" fmla="*/ 22353 w 489381"/>
                <a:gd name="connsiteY19" fmla="*/ 706040 h 1032914"/>
                <a:gd name="connsiteX20" fmla="*/ 922 w 489381"/>
                <a:gd name="connsiteY20" fmla="*/ 579833 h 1032914"/>
                <a:gd name="connsiteX21" fmla="*/ 46165 w 489381"/>
                <a:gd name="connsiteY21" fmla="*/ 513156 h 1032914"/>
                <a:gd name="connsiteX22" fmla="*/ 93791 w 489381"/>
                <a:gd name="connsiteY22" fmla="*/ 448864 h 1032914"/>
                <a:gd name="connsiteX0" fmla="*/ 93791 w 489381"/>
                <a:gd name="connsiteY0" fmla="*/ 447925 h 1031975"/>
                <a:gd name="connsiteX1" fmla="*/ 139034 w 489381"/>
                <a:gd name="connsiteY1" fmla="*/ 374105 h 1031975"/>
                <a:gd name="connsiteX2" fmla="*/ 184278 w 489381"/>
                <a:gd name="connsiteY2" fmla="*/ 295524 h 1031975"/>
                <a:gd name="connsiteX3" fmla="*/ 227140 w 489381"/>
                <a:gd name="connsiteY3" fmla="*/ 231231 h 1031975"/>
                <a:gd name="connsiteX4" fmla="*/ 289053 w 489381"/>
                <a:gd name="connsiteY4" fmla="*/ 105025 h 1031975"/>
                <a:gd name="connsiteX5" fmla="*/ 336677 w 489381"/>
                <a:gd name="connsiteY5" fmla="*/ 250 h 1031975"/>
                <a:gd name="connsiteX6" fmla="*/ 386684 w 489381"/>
                <a:gd name="connsiteY6" fmla="*/ 81212 h 1031975"/>
                <a:gd name="connsiteX7" fmla="*/ 441454 w 489381"/>
                <a:gd name="connsiteY7" fmla="*/ 245518 h 1031975"/>
                <a:gd name="connsiteX8" fmla="*/ 479555 w 489381"/>
                <a:gd name="connsiteY8" fmla="*/ 386013 h 1031975"/>
                <a:gd name="connsiteX9" fmla="*/ 486698 w 489381"/>
                <a:gd name="connsiteY9" fmla="*/ 464595 h 1031975"/>
                <a:gd name="connsiteX10" fmla="*/ 441452 w 489381"/>
                <a:gd name="connsiteY10" fmla="*/ 564607 h 1031975"/>
                <a:gd name="connsiteX11" fmla="*/ 384304 w 489381"/>
                <a:gd name="connsiteY11" fmla="*/ 674143 h 1031975"/>
                <a:gd name="connsiteX12" fmla="*/ 339059 w 489381"/>
                <a:gd name="connsiteY12" fmla="*/ 757486 h 1031975"/>
                <a:gd name="connsiteX13" fmla="*/ 277146 w 489381"/>
                <a:gd name="connsiteY13" fmla="*/ 852740 h 1031975"/>
                <a:gd name="connsiteX14" fmla="*/ 215234 w 489381"/>
                <a:gd name="connsiteY14" fmla="*/ 947989 h 1031975"/>
                <a:gd name="connsiteX15" fmla="*/ 148560 w 489381"/>
                <a:gd name="connsiteY15" fmla="*/ 1031332 h 1031975"/>
                <a:gd name="connsiteX16" fmla="*/ 117603 w 489381"/>
                <a:gd name="connsiteY16" fmla="*/ 983706 h 1031975"/>
                <a:gd name="connsiteX17" fmla="*/ 98553 w 489381"/>
                <a:gd name="connsiteY17" fmla="*/ 931318 h 1031975"/>
                <a:gd name="connsiteX18" fmla="*/ 69979 w 489381"/>
                <a:gd name="connsiteY18" fmla="*/ 855119 h 1031975"/>
                <a:gd name="connsiteX19" fmla="*/ 22353 w 489381"/>
                <a:gd name="connsiteY19" fmla="*/ 705101 h 1031975"/>
                <a:gd name="connsiteX20" fmla="*/ 922 w 489381"/>
                <a:gd name="connsiteY20" fmla="*/ 578894 h 1031975"/>
                <a:gd name="connsiteX21" fmla="*/ 46165 w 489381"/>
                <a:gd name="connsiteY21" fmla="*/ 512217 h 1031975"/>
                <a:gd name="connsiteX22" fmla="*/ 93791 w 489381"/>
                <a:gd name="connsiteY22" fmla="*/ 447925 h 1031975"/>
                <a:gd name="connsiteX0" fmla="*/ 93791 w 489381"/>
                <a:gd name="connsiteY0" fmla="*/ 447925 h 1031975"/>
                <a:gd name="connsiteX1" fmla="*/ 139034 w 489381"/>
                <a:gd name="connsiteY1" fmla="*/ 374105 h 1031975"/>
                <a:gd name="connsiteX2" fmla="*/ 184278 w 489381"/>
                <a:gd name="connsiteY2" fmla="*/ 295524 h 1031975"/>
                <a:gd name="connsiteX3" fmla="*/ 234284 w 489381"/>
                <a:gd name="connsiteY3" fmla="*/ 212181 h 1031975"/>
                <a:gd name="connsiteX4" fmla="*/ 289053 w 489381"/>
                <a:gd name="connsiteY4" fmla="*/ 105025 h 1031975"/>
                <a:gd name="connsiteX5" fmla="*/ 336677 w 489381"/>
                <a:gd name="connsiteY5" fmla="*/ 250 h 1031975"/>
                <a:gd name="connsiteX6" fmla="*/ 386684 w 489381"/>
                <a:gd name="connsiteY6" fmla="*/ 81212 h 1031975"/>
                <a:gd name="connsiteX7" fmla="*/ 441454 w 489381"/>
                <a:gd name="connsiteY7" fmla="*/ 245518 h 1031975"/>
                <a:gd name="connsiteX8" fmla="*/ 479555 w 489381"/>
                <a:gd name="connsiteY8" fmla="*/ 386013 h 1031975"/>
                <a:gd name="connsiteX9" fmla="*/ 486698 w 489381"/>
                <a:gd name="connsiteY9" fmla="*/ 464595 h 1031975"/>
                <a:gd name="connsiteX10" fmla="*/ 441452 w 489381"/>
                <a:gd name="connsiteY10" fmla="*/ 564607 h 1031975"/>
                <a:gd name="connsiteX11" fmla="*/ 384304 w 489381"/>
                <a:gd name="connsiteY11" fmla="*/ 674143 h 1031975"/>
                <a:gd name="connsiteX12" fmla="*/ 339059 w 489381"/>
                <a:gd name="connsiteY12" fmla="*/ 757486 h 1031975"/>
                <a:gd name="connsiteX13" fmla="*/ 277146 w 489381"/>
                <a:gd name="connsiteY13" fmla="*/ 852740 h 1031975"/>
                <a:gd name="connsiteX14" fmla="*/ 215234 w 489381"/>
                <a:gd name="connsiteY14" fmla="*/ 947989 h 1031975"/>
                <a:gd name="connsiteX15" fmla="*/ 148560 w 489381"/>
                <a:gd name="connsiteY15" fmla="*/ 1031332 h 1031975"/>
                <a:gd name="connsiteX16" fmla="*/ 117603 w 489381"/>
                <a:gd name="connsiteY16" fmla="*/ 983706 h 1031975"/>
                <a:gd name="connsiteX17" fmla="*/ 98553 w 489381"/>
                <a:gd name="connsiteY17" fmla="*/ 931318 h 1031975"/>
                <a:gd name="connsiteX18" fmla="*/ 69979 w 489381"/>
                <a:gd name="connsiteY18" fmla="*/ 855119 h 1031975"/>
                <a:gd name="connsiteX19" fmla="*/ 22353 w 489381"/>
                <a:gd name="connsiteY19" fmla="*/ 705101 h 1031975"/>
                <a:gd name="connsiteX20" fmla="*/ 922 w 489381"/>
                <a:gd name="connsiteY20" fmla="*/ 578894 h 1031975"/>
                <a:gd name="connsiteX21" fmla="*/ 46165 w 489381"/>
                <a:gd name="connsiteY21" fmla="*/ 512217 h 1031975"/>
                <a:gd name="connsiteX22" fmla="*/ 93791 w 489381"/>
                <a:gd name="connsiteY22" fmla="*/ 447925 h 1031975"/>
                <a:gd name="connsiteX0" fmla="*/ 164526 w 560116"/>
                <a:gd name="connsiteY0" fmla="*/ 447925 h 1031975"/>
                <a:gd name="connsiteX1" fmla="*/ 209769 w 560116"/>
                <a:gd name="connsiteY1" fmla="*/ 374105 h 1031975"/>
                <a:gd name="connsiteX2" fmla="*/ 255013 w 560116"/>
                <a:gd name="connsiteY2" fmla="*/ 295524 h 1031975"/>
                <a:gd name="connsiteX3" fmla="*/ 305019 w 560116"/>
                <a:gd name="connsiteY3" fmla="*/ 212181 h 1031975"/>
                <a:gd name="connsiteX4" fmla="*/ 359788 w 560116"/>
                <a:gd name="connsiteY4" fmla="*/ 105025 h 1031975"/>
                <a:gd name="connsiteX5" fmla="*/ 407412 w 560116"/>
                <a:gd name="connsiteY5" fmla="*/ 250 h 1031975"/>
                <a:gd name="connsiteX6" fmla="*/ 457419 w 560116"/>
                <a:gd name="connsiteY6" fmla="*/ 81212 h 1031975"/>
                <a:gd name="connsiteX7" fmla="*/ 512189 w 560116"/>
                <a:gd name="connsiteY7" fmla="*/ 245518 h 1031975"/>
                <a:gd name="connsiteX8" fmla="*/ 550290 w 560116"/>
                <a:gd name="connsiteY8" fmla="*/ 386013 h 1031975"/>
                <a:gd name="connsiteX9" fmla="*/ 557433 w 560116"/>
                <a:gd name="connsiteY9" fmla="*/ 464595 h 1031975"/>
                <a:gd name="connsiteX10" fmla="*/ 512187 w 560116"/>
                <a:gd name="connsiteY10" fmla="*/ 564607 h 1031975"/>
                <a:gd name="connsiteX11" fmla="*/ 455039 w 560116"/>
                <a:gd name="connsiteY11" fmla="*/ 674143 h 1031975"/>
                <a:gd name="connsiteX12" fmla="*/ 409794 w 560116"/>
                <a:gd name="connsiteY12" fmla="*/ 757486 h 1031975"/>
                <a:gd name="connsiteX13" fmla="*/ 347881 w 560116"/>
                <a:gd name="connsiteY13" fmla="*/ 852740 h 1031975"/>
                <a:gd name="connsiteX14" fmla="*/ 285969 w 560116"/>
                <a:gd name="connsiteY14" fmla="*/ 947989 h 1031975"/>
                <a:gd name="connsiteX15" fmla="*/ 219295 w 560116"/>
                <a:gd name="connsiteY15" fmla="*/ 1031332 h 1031975"/>
                <a:gd name="connsiteX16" fmla="*/ 188338 w 560116"/>
                <a:gd name="connsiteY16" fmla="*/ 983706 h 1031975"/>
                <a:gd name="connsiteX17" fmla="*/ 169288 w 560116"/>
                <a:gd name="connsiteY17" fmla="*/ 931318 h 1031975"/>
                <a:gd name="connsiteX18" fmla="*/ 140714 w 560116"/>
                <a:gd name="connsiteY18" fmla="*/ 855119 h 1031975"/>
                <a:gd name="connsiteX19" fmla="*/ 93088 w 560116"/>
                <a:gd name="connsiteY19" fmla="*/ 705101 h 1031975"/>
                <a:gd name="connsiteX20" fmla="*/ 219 w 560116"/>
                <a:gd name="connsiteY20" fmla="*/ 469357 h 1031975"/>
                <a:gd name="connsiteX21" fmla="*/ 116900 w 560116"/>
                <a:gd name="connsiteY21" fmla="*/ 512217 h 1031975"/>
                <a:gd name="connsiteX22" fmla="*/ 164526 w 560116"/>
                <a:gd name="connsiteY22" fmla="*/ 447925 h 1031975"/>
                <a:gd name="connsiteX0" fmla="*/ 188922 w 584512"/>
                <a:gd name="connsiteY0" fmla="*/ 447925 h 1031975"/>
                <a:gd name="connsiteX1" fmla="*/ 234165 w 584512"/>
                <a:gd name="connsiteY1" fmla="*/ 374105 h 1031975"/>
                <a:gd name="connsiteX2" fmla="*/ 279409 w 584512"/>
                <a:gd name="connsiteY2" fmla="*/ 295524 h 1031975"/>
                <a:gd name="connsiteX3" fmla="*/ 329415 w 584512"/>
                <a:gd name="connsiteY3" fmla="*/ 212181 h 1031975"/>
                <a:gd name="connsiteX4" fmla="*/ 384184 w 584512"/>
                <a:gd name="connsiteY4" fmla="*/ 105025 h 1031975"/>
                <a:gd name="connsiteX5" fmla="*/ 431808 w 584512"/>
                <a:gd name="connsiteY5" fmla="*/ 250 h 1031975"/>
                <a:gd name="connsiteX6" fmla="*/ 481815 w 584512"/>
                <a:gd name="connsiteY6" fmla="*/ 81212 h 1031975"/>
                <a:gd name="connsiteX7" fmla="*/ 536585 w 584512"/>
                <a:gd name="connsiteY7" fmla="*/ 245518 h 1031975"/>
                <a:gd name="connsiteX8" fmla="*/ 574686 w 584512"/>
                <a:gd name="connsiteY8" fmla="*/ 386013 h 1031975"/>
                <a:gd name="connsiteX9" fmla="*/ 581829 w 584512"/>
                <a:gd name="connsiteY9" fmla="*/ 464595 h 1031975"/>
                <a:gd name="connsiteX10" fmla="*/ 536583 w 584512"/>
                <a:gd name="connsiteY10" fmla="*/ 564607 h 1031975"/>
                <a:gd name="connsiteX11" fmla="*/ 479435 w 584512"/>
                <a:gd name="connsiteY11" fmla="*/ 674143 h 1031975"/>
                <a:gd name="connsiteX12" fmla="*/ 434190 w 584512"/>
                <a:gd name="connsiteY12" fmla="*/ 757486 h 1031975"/>
                <a:gd name="connsiteX13" fmla="*/ 372277 w 584512"/>
                <a:gd name="connsiteY13" fmla="*/ 852740 h 1031975"/>
                <a:gd name="connsiteX14" fmla="*/ 310365 w 584512"/>
                <a:gd name="connsiteY14" fmla="*/ 947989 h 1031975"/>
                <a:gd name="connsiteX15" fmla="*/ 243691 w 584512"/>
                <a:gd name="connsiteY15" fmla="*/ 1031332 h 1031975"/>
                <a:gd name="connsiteX16" fmla="*/ 212734 w 584512"/>
                <a:gd name="connsiteY16" fmla="*/ 983706 h 1031975"/>
                <a:gd name="connsiteX17" fmla="*/ 193684 w 584512"/>
                <a:gd name="connsiteY17" fmla="*/ 931318 h 1031975"/>
                <a:gd name="connsiteX18" fmla="*/ 165110 w 584512"/>
                <a:gd name="connsiteY18" fmla="*/ 855119 h 1031975"/>
                <a:gd name="connsiteX19" fmla="*/ 7946 w 584512"/>
                <a:gd name="connsiteY19" fmla="*/ 607470 h 1031975"/>
                <a:gd name="connsiteX20" fmla="*/ 24615 w 584512"/>
                <a:gd name="connsiteY20" fmla="*/ 469357 h 1031975"/>
                <a:gd name="connsiteX21" fmla="*/ 141296 w 584512"/>
                <a:gd name="connsiteY21" fmla="*/ 512217 h 1031975"/>
                <a:gd name="connsiteX22" fmla="*/ 188922 w 584512"/>
                <a:gd name="connsiteY22" fmla="*/ 447925 h 1031975"/>
                <a:gd name="connsiteX0" fmla="*/ 181713 w 577303"/>
                <a:gd name="connsiteY0" fmla="*/ 447925 h 1031975"/>
                <a:gd name="connsiteX1" fmla="*/ 226956 w 577303"/>
                <a:gd name="connsiteY1" fmla="*/ 374105 h 1031975"/>
                <a:gd name="connsiteX2" fmla="*/ 272200 w 577303"/>
                <a:gd name="connsiteY2" fmla="*/ 295524 h 1031975"/>
                <a:gd name="connsiteX3" fmla="*/ 322206 w 577303"/>
                <a:gd name="connsiteY3" fmla="*/ 212181 h 1031975"/>
                <a:gd name="connsiteX4" fmla="*/ 376975 w 577303"/>
                <a:gd name="connsiteY4" fmla="*/ 105025 h 1031975"/>
                <a:gd name="connsiteX5" fmla="*/ 424599 w 577303"/>
                <a:gd name="connsiteY5" fmla="*/ 250 h 1031975"/>
                <a:gd name="connsiteX6" fmla="*/ 474606 w 577303"/>
                <a:gd name="connsiteY6" fmla="*/ 81212 h 1031975"/>
                <a:gd name="connsiteX7" fmla="*/ 529376 w 577303"/>
                <a:gd name="connsiteY7" fmla="*/ 245518 h 1031975"/>
                <a:gd name="connsiteX8" fmla="*/ 567477 w 577303"/>
                <a:gd name="connsiteY8" fmla="*/ 386013 h 1031975"/>
                <a:gd name="connsiteX9" fmla="*/ 574620 w 577303"/>
                <a:gd name="connsiteY9" fmla="*/ 464595 h 1031975"/>
                <a:gd name="connsiteX10" fmla="*/ 529374 w 577303"/>
                <a:gd name="connsiteY10" fmla="*/ 564607 h 1031975"/>
                <a:gd name="connsiteX11" fmla="*/ 472226 w 577303"/>
                <a:gd name="connsiteY11" fmla="*/ 674143 h 1031975"/>
                <a:gd name="connsiteX12" fmla="*/ 426981 w 577303"/>
                <a:gd name="connsiteY12" fmla="*/ 757486 h 1031975"/>
                <a:gd name="connsiteX13" fmla="*/ 365068 w 577303"/>
                <a:gd name="connsiteY13" fmla="*/ 852740 h 1031975"/>
                <a:gd name="connsiteX14" fmla="*/ 303156 w 577303"/>
                <a:gd name="connsiteY14" fmla="*/ 947989 h 1031975"/>
                <a:gd name="connsiteX15" fmla="*/ 236482 w 577303"/>
                <a:gd name="connsiteY15" fmla="*/ 1031332 h 1031975"/>
                <a:gd name="connsiteX16" fmla="*/ 205525 w 577303"/>
                <a:gd name="connsiteY16" fmla="*/ 983706 h 1031975"/>
                <a:gd name="connsiteX17" fmla="*/ 186475 w 577303"/>
                <a:gd name="connsiteY17" fmla="*/ 931318 h 1031975"/>
                <a:gd name="connsiteX18" fmla="*/ 157901 w 577303"/>
                <a:gd name="connsiteY18" fmla="*/ 855119 h 1031975"/>
                <a:gd name="connsiteX19" fmla="*/ 737 w 577303"/>
                <a:gd name="connsiteY19" fmla="*/ 607470 h 1031975"/>
                <a:gd name="connsiteX20" fmla="*/ 17406 w 577303"/>
                <a:gd name="connsiteY20" fmla="*/ 469357 h 1031975"/>
                <a:gd name="connsiteX21" fmla="*/ 134087 w 577303"/>
                <a:gd name="connsiteY21" fmla="*/ 512217 h 1031975"/>
                <a:gd name="connsiteX22" fmla="*/ 181713 w 577303"/>
                <a:gd name="connsiteY22" fmla="*/ 447925 h 1031975"/>
                <a:gd name="connsiteX0" fmla="*/ 188570 w 584160"/>
                <a:gd name="connsiteY0" fmla="*/ 447925 h 1031975"/>
                <a:gd name="connsiteX1" fmla="*/ 233813 w 584160"/>
                <a:gd name="connsiteY1" fmla="*/ 374105 h 1031975"/>
                <a:gd name="connsiteX2" fmla="*/ 279057 w 584160"/>
                <a:gd name="connsiteY2" fmla="*/ 295524 h 1031975"/>
                <a:gd name="connsiteX3" fmla="*/ 329063 w 584160"/>
                <a:gd name="connsiteY3" fmla="*/ 212181 h 1031975"/>
                <a:gd name="connsiteX4" fmla="*/ 383832 w 584160"/>
                <a:gd name="connsiteY4" fmla="*/ 105025 h 1031975"/>
                <a:gd name="connsiteX5" fmla="*/ 431456 w 584160"/>
                <a:gd name="connsiteY5" fmla="*/ 250 h 1031975"/>
                <a:gd name="connsiteX6" fmla="*/ 481463 w 584160"/>
                <a:gd name="connsiteY6" fmla="*/ 81212 h 1031975"/>
                <a:gd name="connsiteX7" fmla="*/ 536233 w 584160"/>
                <a:gd name="connsiteY7" fmla="*/ 245518 h 1031975"/>
                <a:gd name="connsiteX8" fmla="*/ 574334 w 584160"/>
                <a:gd name="connsiteY8" fmla="*/ 386013 h 1031975"/>
                <a:gd name="connsiteX9" fmla="*/ 581477 w 584160"/>
                <a:gd name="connsiteY9" fmla="*/ 464595 h 1031975"/>
                <a:gd name="connsiteX10" fmla="*/ 536231 w 584160"/>
                <a:gd name="connsiteY10" fmla="*/ 564607 h 1031975"/>
                <a:gd name="connsiteX11" fmla="*/ 479083 w 584160"/>
                <a:gd name="connsiteY11" fmla="*/ 674143 h 1031975"/>
                <a:gd name="connsiteX12" fmla="*/ 433838 w 584160"/>
                <a:gd name="connsiteY12" fmla="*/ 757486 h 1031975"/>
                <a:gd name="connsiteX13" fmla="*/ 371925 w 584160"/>
                <a:gd name="connsiteY13" fmla="*/ 852740 h 1031975"/>
                <a:gd name="connsiteX14" fmla="*/ 310013 w 584160"/>
                <a:gd name="connsiteY14" fmla="*/ 947989 h 1031975"/>
                <a:gd name="connsiteX15" fmla="*/ 243339 w 584160"/>
                <a:gd name="connsiteY15" fmla="*/ 1031332 h 1031975"/>
                <a:gd name="connsiteX16" fmla="*/ 212382 w 584160"/>
                <a:gd name="connsiteY16" fmla="*/ 983706 h 1031975"/>
                <a:gd name="connsiteX17" fmla="*/ 193332 w 584160"/>
                <a:gd name="connsiteY17" fmla="*/ 931318 h 1031975"/>
                <a:gd name="connsiteX18" fmla="*/ 17120 w 584160"/>
                <a:gd name="connsiteY18" fmla="*/ 755106 h 1031975"/>
                <a:gd name="connsiteX19" fmla="*/ 7594 w 584160"/>
                <a:gd name="connsiteY19" fmla="*/ 607470 h 1031975"/>
                <a:gd name="connsiteX20" fmla="*/ 24263 w 584160"/>
                <a:gd name="connsiteY20" fmla="*/ 469357 h 1031975"/>
                <a:gd name="connsiteX21" fmla="*/ 140944 w 584160"/>
                <a:gd name="connsiteY21" fmla="*/ 512217 h 1031975"/>
                <a:gd name="connsiteX22" fmla="*/ 188570 w 584160"/>
                <a:gd name="connsiteY22" fmla="*/ 447925 h 1031975"/>
                <a:gd name="connsiteX0" fmla="*/ 181357 w 576947"/>
                <a:gd name="connsiteY0" fmla="*/ 447925 h 1031975"/>
                <a:gd name="connsiteX1" fmla="*/ 226600 w 576947"/>
                <a:gd name="connsiteY1" fmla="*/ 374105 h 1031975"/>
                <a:gd name="connsiteX2" fmla="*/ 271844 w 576947"/>
                <a:gd name="connsiteY2" fmla="*/ 295524 h 1031975"/>
                <a:gd name="connsiteX3" fmla="*/ 321850 w 576947"/>
                <a:gd name="connsiteY3" fmla="*/ 212181 h 1031975"/>
                <a:gd name="connsiteX4" fmla="*/ 376619 w 576947"/>
                <a:gd name="connsiteY4" fmla="*/ 105025 h 1031975"/>
                <a:gd name="connsiteX5" fmla="*/ 424243 w 576947"/>
                <a:gd name="connsiteY5" fmla="*/ 250 h 1031975"/>
                <a:gd name="connsiteX6" fmla="*/ 474250 w 576947"/>
                <a:gd name="connsiteY6" fmla="*/ 81212 h 1031975"/>
                <a:gd name="connsiteX7" fmla="*/ 529020 w 576947"/>
                <a:gd name="connsiteY7" fmla="*/ 245518 h 1031975"/>
                <a:gd name="connsiteX8" fmla="*/ 567121 w 576947"/>
                <a:gd name="connsiteY8" fmla="*/ 386013 h 1031975"/>
                <a:gd name="connsiteX9" fmla="*/ 574264 w 576947"/>
                <a:gd name="connsiteY9" fmla="*/ 464595 h 1031975"/>
                <a:gd name="connsiteX10" fmla="*/ 529018 w 576947"/>
                <a:gd name="connsiteY10" fmla="*/ 564607 h 1031975"/>
                <a:gd name="connsiteX11" fmla="*/ 471870 w 576947"/>
                <a:gd name="connsiteY11" fmla="*/ 674143 h 1031975"/>
                <a:gd name="connsiteX12" fmla="*/ 426625 w 576947"/>
                <a:gd name="connsiteY12" fmla="*/ 757486 h 1031975"/>
                <a:gd name="connsiteX13" fmla="*/ 364712 w 576947"/>
                <a:gd name="connsiteY13" fmla="*/ 852740 h 1031975"/>
                <a:gd name="connsiteX14" fmla="*/ 302800 w 576947"/>
                <a:gd name="connsiteY14" fmla="*/ 947989 h 1031975"/>
                <a:gd name="connsiteX15" fmla="*/ 236126 w 576947"/>
                <a:gd name="connsiteY15" fmla="*/ 1031332 h 1031975"/>
                <a:gd name="connsiteX16" fmla="*/ 205169 w 576947"/>
                <a:gd name="connsiteY16" fmla="*/ 983706 h 1031975"/>
                <a:gd name="connsiteX17" fmla="*/ 186119 w 576947"/>
                <a:gd name="connsiteY17" fmla="*/ 931318 h 1031975"/>
                <a:gd name="connsiteX18" fmla="*/ 9907 w 576947"/>
                <a:gd name="connsiteY18" fmla="*/ 755106 h 1031975"/>
                <a:gd name="connsiteX19" fmla="*/ 381 w 576947"/>
                <a:gd name="connsiteY19" fmla="*/ 607470 h 1031975"/>
                <a:gd name="connsiteX20" fmla="*/ 17050 w 576947"/>
                <a:gd name="connsiteY20" fmla="*/ 469357 h 1031975"/>
                <a:gd name="connsiteX21" fmla="*/ 133731 w 576947"/>
                <a:gd name="connsiteY21" fmla="*/ 512217 h 1031975"/>
                <a:gd name="connsiteX22" fmla="*/ 181357 w 576947"/>
                <a:gd name="connsiteY22" fmla="*/ 447925 h 1031975"/>
                <a:gd name="connsiteX0" fmla="*/ 181109 w 576699"/>
                <a:gd name="connsiteY0" fmla="*/ 447925 h 1032366"/>
                <a:gd name="connsiteX1" fmla="*/ 226352 w 576699"/>
                <a:gd name="connsiteY1" fmla="*/ 374105 h 1032366"/>
                <a:gd name="connsiteX2" fmla="*/ 271596 w 576699"/>
                <a:gd name="connsiteY2" fmla="*/ 295524 h 1032366"/>
                <a:gd name="connsiteX3" fmla="*/ 321602 w 576699"/>
                <a:gd name="connsiteY3" fmla="*/ 212181 h 1032366"/>
                <a:gd name="connsiteX4" fmla="*/ 376371 w 576699"/>
                <a:gd name="connsiteY4" fmla="*/ 105025 h 1032366"/>
                <a:gd name="connsiteX5" fmla="*/ 423995 w 576699"/>
                <a:gd name="connsiteY5" fmla="*/ 250 h 1032366"/>
                <a:gd name="connsiteX6" fmla="*/ 474002 w 576699"/>
                <a:gd name="connsiteY6" fmla="*/ 81212 h 1032366"/>
                <a:gd name="connsiteX7" fmla="*/ 528772 w 576699"/>
                <a:gd name="connsiteY7" fmla="*/ 245518 h 1032366"/>
                <a:gd name="connsiteX8" fmla="*/ 566873 w 576699"/>
                <a:gd name="connsiteY8" fmla="*/ 386013 h 1032366"/>
                <a:gd name="connsiteX9" fmla="*/ 574016 w 576699"/>
                <a:gd name="connsiteY9" fmla="*/ 464595 h 1032366"/>
                <a:gd name="connsiteX10" fmla="*/ 528770 w 576699"/>
                <a:gd name="connsiteY10" fmla="*/ 564607 h 1032366"/>
                <a:gd name="connsiteX11" fmla="*/ 471622 w 576699"/>
                <a:gd name="connsiteY11" fmla="*/ 674143 h 1032366"/>
                <a:gd name="connsiteX12" fmla="*/ 426377 w 576699"/>
                <a:gd name="connsiteY12" fmla="*/ 757486 h 1032366"/>
                <a:gd name="connsiteX13" fmla="*/ 364464 w 576699"/>
                <a:gd name="connsiteY13" fmla="*/ 852740 h 1032366"/>
                <a:gd name="connsiteX14" fmla="*/ 302552 w 576699"/>
                <a:gd name="connsiteY14" fmla="*/ 947989 h 1032366"/>
                <a:gd name="connsiteX15" fmla="*/ 235878 w 576699"/>
                <a:gd name="connsiteY15" fmla="*/ 1031332 h 1032366"/>
                <a:gd name="connsiteX16" fmla="*/ 204921 w 576699"/>
                <a:gd name="connsiteY16" fmla="*/ 983706 h 1032366"/>
                <a:gd name="connsiteX17" fmla="*/ 21564 w 576699"/>
                <a:gd name="connsiteY17" fmla="*/ 831306 h 1032366"/>
                <a:gd name="connsiteX18" fmla="*/ 9659 w 576699"/>
                <a:gd name="connsiteY18" fmla="*/ 755106 h 1032366"/>
                <a:gd name="connsiteX19" fmla="*/ 133 w 576699"/>
                <a:gd name="connsiteY19" fmla="*/ 607470 h 1032366"/>
                <a:gd name="connsiteX20" fmla="*/ 16802 w 576699"/>
                <a:gd name="connsiteY20" fmla="*/ 469357 h 1032366"/>
                <a:gd name="connsiteX21" fmla="*/ 133483 w 576699"/>
                <a:gd name="connsiteY21" fmla="*/ 512217 h 1032366"/>
                <a:gd name="connsiteX22" fmla="*/ 181109 w 576699"/>
                <a:gd name="connsiteY22" fmla="*/ 447925 h 1032366"/>
                <a:gd name="connsiteX0" fmla="*/ 181109 w 576699"/>
                <a:gd name="connsiteY0" fmla="*/ 447925 h 1032366"/>
                <a:gd name="connsiteX1" fmla="*/ 226352 w 576699"/>
                <a:gd name="connsiteY1" fmla="*/ 374105 h 1032366"/>
                <a:gd name="connsiteX2" fmla="*/ 271596 w 576699"/>
                <a:gd name="connsiteY2" fmla="*/ 295524 h 1032366"/>
                <a:gd name="connsiteX3" fmla="*/ 321602 w 576699"/>
                <a:gd name="connsiteY3" fmla="*/ 212181 h 1032366"/>
                <a:gd name="connsiteX4" fmla="*/ 376371 w 576699"/>
                <a:gd name="connsiteY4" fmla="*/ 105025 h 1032366"/>
                <a:gd name="connsiteX5" fmla="*/ 423995 w 576699"/>
                <a:gd name="connsiteY5" fmla="*/ 250 h 1032366"/>
                <a:gd name="connsiteX6" fmla="*/ 474002 w 576699"/>
                <a:gd name="connsiteY6" fmla="*/ 81212 h 1032366"/>
                <a:gd name="connsiteX7" fmla="*/ 528772 w 576699"/>
                <a:gd name="connsiteY7" fmla="*/ 245518 h 1032366"/>
                <a:gd name="connsiteX8" fmla="*/ 566873 w 576699"/>
                <a:gd name="connsiteY8" fmla="*/ 386013 h 1032366"/>
                <a:gd name="connsiteX9" fmla="*/ 574016 w 576699"/>
                <a:gd name="connsiteY9" fmla="*/ 464595 h 1032366"/>
                <a:gd name="connsiteX10" fmla="*/ 528770 w 576699"/>
                <a:gd name="connsiteY10" fmla="*/ 564607 h 1032366"/>
                <a:gd name="connsiteX11" fmla="*/ 471622 w 576699"/>
                <a:gd name="connsiteY11" fmla="*/ 674143 h 1032366"/>
                <a:gd name="connsiteX12" fmla="*/ 426377 w 576699"/>
                <a:gd name="connsiteY12" fmla="*/ 757486 h 1032366"/>
                <a:gd name="connsiteX13" fmla="*/ 364464 w 576699"/>
                <a:gd name="connsiteY13" fmla="*/ 852740 h 1032366"/>
                <a:gd name="connsiteX14" fmla="*/ 302552 w 576699"/>
                <a:gd name="connsiteY14" fmla="*/ 947989 h 1032366"/>
                <a:gd name="connsiteX15" fmla="*/ 235878 w 576699"/>
                <a:gd name="connsiteY15" fmla="*/ 1031332 h 1032366"/>
                <a:gd name="connsiteX16" fmla="*/ 204921 w 576699"/>
                <a:gd name="connsiteY16" fmla="*/ 983706 h 1032366"/>
                <a:gd name="connsiteX17" fmla="*/ 21564 w 576699"/>
                <a:gd name="connsiteY17" fmla="*/ 831306 h 1032366"/>
                <a:gd name="connsiteX18" fmla="*/ 9659 w 576699"/>
                <a:gd name="connsiteY18" fmla="*/ 755106 h 1032366"/>
                <a:gd name="connsiteX19" fmla="*/ 133 w 576699"/>
                <a:gd name="connsiteY19" fmla="*/ 607470 h 1032366"/>
                <a:gd name="connsiteX20" fmla="*/ 16802 w 576699"/>
                <a:gd name="connsiteY20" fmla="*/ 469357 h 1032366"/>
                <a:gd name="connsiteX21" fmla="*/ 133483 w 576699"/>
                <a:gd name="connsiteY21" fmla="*/ 512217 h 1032366"/>
                <a:gd name="connsiteX22" fmla="*/ 181109 w 576699"/>
                <a:gd name="connsiteY22" fmla="*/ 447925 h 1032366"/>
                <a:gd name="connsiteX0" fmla="*/ 181109 w 576699"/>
                <a:gd name="connsiteY0" fmla="*/ 447925 h 1031747"/>
                <a:gd name="connsiteX1" fmla="*/ 226352 w 576699"/>
                <a:gd name="connsiteY1" fmla="*/ 374105 h 1031747"/>
                <a:gd name="connsiteX2" fmla="*/ 271596 w 576699"/>
                <a:gd name="connsiteY2" fmla="*/ 295524 h 1031747"/>
                <a:gd name="connsiteX3" fmla="*/ 321602 w 576699"/>
                <a:gd name="connsiteY3" fmla="*/ 212181 h 1031747"/>
                <a:gd name="connsiteX4" fmla="*/ 376371 w 576699"/>
                <a:gd name="connsiteY4" fmla="*/ 105025 h 1031747"/>
                <a:gd name="connsiteX5" fmla="*/ 423995 w 576699"/>
                <a:gd name="connsiteY5" fmla="*/ 250 h 1031747"/>
                <a:gd name="connsiteX6" fmla="*/ 474002 w 576699"/>
                <a:gd name="connsiteY6" fmla="*/ 81212 h 1031747"/>
                <a:gd name="connsiteX7" fmla="*/ 528772 w 576699"/>
                <a:gd name="connsiteY7" fmla="*/ 245518 h 1031747"/>
                <a:gd name="connsiteX8" fmla="*/ 566873 w 576699"/>
                <a:gd name="connsiteY8" fmla="*/ 386013 h 1031747"/>
                <a:gd name="connsiteX9" fmla="*/ 574016 w 576699"/>
                <a:gd name="connsiteY9" fmla="*/ 464595 h 1031747"/>
                <a:gd name="connsiteX10" fmla="*/ 528770 w 576699"/>
                <a:gd name="connsiteY10" fmla="*/ 564607 h 1031747"/>
                <a:gd name="connsiteX11" fmla="*/ 471622 w 576699"/>
                <a:gd name="connsiteY11" fmla="*/ 674143 h 1031747"/>
                <a:gd name="connsiteX12" fmla="*/ 426377 w 576699"/>
                <a:gd name="connsiteY12" fmla="*/ 757486 h 1031747"/>
                <a:gd name="connsiteX13" fmla="*/ 364464 w 576699"/>
                <a:gd name="connsiteY13" fmla="*/ 852740 h 1031747"/>
                <a:gd name="connsiteX14" fmla="*/ 302552 w 576699"/>
                <a:gd name="connsiteY14" fmla="*/ 947989 h 1031747"/>
                <a:gd name="connsiteX15" fmla="*/ 235878 w 576699"/>
                <a:gd name="connsiteY15" fmla="*/ 1031332 h 1031747"/>
                <a:gd name="connsiteX16" fmla="*/ 42996 w 576699"/>
                <a:gd name="connsiteY16" fmla="*/ 912269 h 1031747"/>
                <a:gd name="connsiteX17" fmla="*/ 21564 w 576699"/>
                <a:gd name="connsiteY17" fmla="*/ 831306 h 1031747"/>
                <a:gd name="connsiteX18" fmla="*/ 9659 w 576699"/>
                <a:gd name="connsiteY18" fmla="*/ 755106 h 1031747"/>
                <a:gd name="connsiteX19" fmla="*/ 133 w 576699"/>
                <a:gd name="connsiteY19" fmla="*/ 607470 h 1031747"/>
                <a:gd name="connsiteX20" fmla="*/ 16802 w 576699"/>
                <a:gd name="connsiteY20" fmla="*/ 469357 h 1031747"/>
                <a:gd name="connsiteX21" fmla="*/ 133483 w 576699"/>
                <a:gd name="connsiteY21" fmla="*/ 512217 h 1031747"/>
                <a:gd name="connsiteX22" fmla="*/ 181109 w 576699"/>
                <a:gd name="connsiteY22" fmla="*/ 447925 h 1031747"/>
                <a:gd name="connsiteX0" fmla="*/ 181109 w 576699"/>
                <a:gd name="connsiteY0" fmla="*/ 447925 h 1031747"/>
                <a:gd name="connsiteX1" fmla="*/ 226352 w 576699"/>
                <a:gd name="connsiteY1" fmla="*/ 374105 h 1031747"/>
                <a:gd name="connsiteX2" fmla="*/ 271596 w 576699"/>
                <a:gd name="connsiteY2" fmla="*/ 295524 h 1031747"/>
                <a:gd name="connsiteX3" fmla="*/ 321602 w 576699"/>
                <a:gd name="connsiteY3" fmla="*/ 212181 h 1031747"/>
                <a:gd name="connsiteX4" fmla="*/ 376371 w 576699"/>
                <a:gd name="connsiteY4" fmla="*/ 105025 h 1031747"/>
                <a:gd name="connsiteX5" fmla="*/ 423995 w 576699"/>
                <a:gd name="connsiteY5" fmla="*/ 250 h 1031747"/>
                <a:gd name="connsiteX6" fmla="*/ 474002 w 576699"/>
                <a:gd name="connsiteY6" fmla="*/ 81212 h 1031747"/>
                <a:gd name="connsiteX7" fmla="*/ 528772 w 576699"/>
                <a:gd name="connsiteY7" fmla="*/ 245518 h 1031747"/>
                <a:gd name="connsiteX8" fmla="*/ 566873 w 576699"/>
                <a:gd name="connsiteY8" fmla="*/ 386013 h 1031747"/>
                <a:gd name="connsiteX9" fmla="*/ 574016 w 576699"/>
                <a:gd name="connsiteY9" fmla="*/ 464595 h 1031747"/>
                <a:gd name="connsiteX10" fmla="*/ 528770 w 576699"/>
                <a:gd name="connsiteY10" fmla="*/ 564607 h 1031747"/>
                <a:gd name="connsiteX11" fmla="*/ 471622 w 576699"/>
                <a:gd name="connsiteY11" fmla="*/ 674143 h 1031747"/>
                <a:gd name="connsiteX12" fmla="*/ 426377 w 576699"/>
                <a:gd name="connsiteY12" fmla="*/ 757486 h 1031747"/>
                <a:gd name="connsiteX13" fmla="*/ 364464 w 576699"/>
                <a:gd name="connsiteY13" fmla="*/ 852740 h 1031747"/>
                <a:gd name="connsiteX14" fmla="*/ 302552 w 576699"/>
                <a:gd name="connsiteY14" fmla="*/ 947989 h 1031747"/>
                <a:gd name="connsiteX15" fmla="*/ 235878 w 576699"/>
                <a:gd name="connsiteY15" fmla="*/ 1031332 h 1031747"/>
                <a:gd name="connsiteX16" fmla="*/ 42996 w 576699"/>
                <a:gd name="connsiteY16" fmla="*/ 912269 h 1031747"/>
                <a:gd name="connsiteX17" fmla="*/ 21564 w 576699"/>
                <a:gd name="connsiteY17" fmla="*/ 831306 h 1031747"/>
                <a:gd name="connsiteX18" fmla="*/ 9659 w 576699"/>
                <a:gd name="connsiteY18" fmla="*/ 755106 h 1031747"/>
                <a:gd name="connsiteX19" fmla="*/ 133 w 576699"/>
                <a:gd name="connsiteY19" fmla="*/ 607470 h 1031747"/>
                <a:gd name="connsiteX20" fmla="*/ 16802 w 576699"/>
                <a:gd name="connsiteY20" fmla="*/ 469357 h 1031747"/>
                <a:gd name="connsiteX21" fmla="*/ 133483 w 576699"/>
                <a:gd name="connsiteY21" fmla="*/ 512217 h 1031747"/>
                <a:gd name="connsiteX22" fmla="*/ 181109 w 576699"/>
                <a:gd name="connsiteY22" fmla="*/ 447925 h 1031747"/>
                <a:gd name="connsiteX0" fmla="*/ 181109 w 576699"/>
                <a:gd name="connsiteY0" fmla="*/ 447925 h 982485"/>
                <a:gd name="connsiteX1" fmla="*/ 226352 w 576699"/>
                <a:gd name="connsiteY1" fmla="*/ 374105 h 982485"/>
                <a:gd name="connsiteX2" fmla="*/ 271596 w 576699"/>
                <a:gd name="connsiteY2" fmla="*/ 295524 h 982485"/>
                <a:gd name="connsiteX3" fmla="*/ 321602 w 576699"/>
                <a:gd name="connsiteY3" fmla="*/ 212181 h 982485"/>
                <a:gd name="connsiteX4" fmla="*/ 376371 w 576699"/>
                <a:gd name="connsiteY4" fmla="*/ 105025 h 982485"/>
                <a:gd name="connsiteX5" fmla="*/ 423995 w 576699"/>
                <a:gd name="connsiteY5" fmla="*/ 250 h 982485"/>
                <a:gd name="connsiteX6" fmla="*/ 474002 w 576699"/>
                <a:gd name="connsiteY6" fmla="*/ 81212 h 982485"/>
                <a:gd name="connsiteX7" fmla="*/ 528772 w 576699"/>
                <a:gd name="connsiteY7" fmla="*/ 245518 h 982485"/>
                <a:gd name="connsiteX8" fmla="*/ 566873 w 576699"/>
                <a:gd name="connsiteY8" fmla="*/ 386013 h 982485"/>
                <a:gd name="connsiteX9" fmla="*/ 574016 w 576699"/>
                <a:gd name="connsiteY9" fmla="*/ 464595 h 982485"/>
                <a:gd name="connsiteX10" fmla="*/ 528770 w 576699"/>
                <a:gd name="connsiteY10" fmla="*/ 564607 h 982485"/>
                <a:gd name="connsiteX11" fmla="*/ 471622 w 576699"/>
                <a:gd name="connsiteY11" fmla="*/ 674143 h 982485"/>
                <a:gd name="connsiteX12" fmla="*/ 426377 w 576699"/>
                <a:gd name="connsiteY12" fmla="*/ 757486 h 982485"/>
                <a:gd name="connsiteX13" fmla="*/ 364464 w 576699"/>
                <a:gd name="connsiteY13" fmla="*/ 852740 h 982485"/>
                <a:gd name="connsiteX14" fmla="*/ 302552 w 576699"/>
                <a:gd name="connsiteY14" fmla="*/ 947989 h 982485"/>
                <a:gd name="connsiteX15" fmla="*/ 71571 w 576699"/>
                <a:gd name="connsiteY15" fmla="*/ 981326 h 982485"/>
                <a:gd name="connsiteX16" fmla="*/ 42996 w 576699"/>
                <a:gd name="connsiteY16" fmla="*/ 912269 h 982485"/>
                <a:gd name="connsiteX17" fmla="*/ 21564 w 576699"/>
                <a:gd name="connsiteY17" fmla="*/ 831306 h 982485"/>
                <a:gd name="connsiteX18" fmla="*/ 9659 w 576699"/>
                <a:gd name="connsiteY18" fmla="*/ 755106 h 982485"/>
                <a:gd name="connsiteX19" fmla="*/ 133 w 576699"/>
                <a:gd name="connsiteY19" fmla="*/ 607470 h 982485"/>
                <a:gd name="connsiteX20" fmla="*/ 16802 w 576699"/>
                <a:gd name="connsiteY20" fmla="*/ 469357 h 982485"/>
                <a:gd name="connsiteX21" fmla="*/ 133483 w 576699"/>
                <a:gd name="connsiteY21" fmla="*/ 512217 h 982485"/>
                <a:gd name="connsiteX22" fmla="*/ 181109 w 576699"/>
                <a:gd name="connsiteY22" fmla="*/ 447925 h 98248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133483 w 576699"/>
                <a:gd name="connsiteY21" fmla="*/ 512217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133483 w 576699"/>
                <a:gd name="connsiteY21" fmla="*/ 512217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81109 w 576699"/>
                <a:gd name="connsiteY22" fmla="*/ 447925 h 982605"/>
                <a:gd name="connsiteX0" fmla="*/ 109672 w 576699"/>
                <a:gd name="connsiteY0" fmla="*/ 355056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02552 w 576699"/>
                <a:gd name="connsiteY3" fmla="*/ 188368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02552 w 576699"/>
                <a:gd name="connsiteY3" fmla="*/ 188368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62045 w 576699"/>
                <a:gd name="connsiteY21" fmla="*/ 395537 h 982605"/>
                <a:gd name="connsiteX22" fmla="*/ 109672 w 576699"/>
                <a:gd name="connsiteY22" fmla="*/ 355056 h 982605"/>
                <a:gd name="connsiteX0" fmla="*/ 109577 w 576604"/>
                <a:gd name="connsiteY0" fmla="*/ 355056 h 982605"/>
                <a:gd name="connsiteX1" fmla="*/ 173869 w 576604"/>
                <a:gd name="connsiteY1" fmla="*/ 307430 h 982605"/>
                <a:gd name="connsiteX2" fmla="*/ 233401 w 576604"/>
                <a:gd name="connsiteY2" fmla="*/ 257424 h 982605"/>
                <a:gd name="connsiteX3" fmla="*/ 302457 w 576604"/>
                <a:gd name="connsiteY3" fmla="*/ 188368 h 982605"/>
                <a:gd name="connsiteX4" fmla="*/ 376276 w 576604"/>
                <a:gd name="connsiteY4" fmla="*/ 105025 h 982605"/>
                <a:gd name="connsiteX5" fmla="*/ 423900 w 576604"/>
                <a:gd name="connsiteY5" fmla="*/ 250 h 982605"/>
                <a:gd name="connsiteX6" fmla="*/ 473907 w 576604"/>
                <a:gd name="connsiteY6" fmla="*/ 81212 h 982605"/>
                <a:gd name="connsiteX7" fmla="*/ 528677 w 576604"/>
                <a:gd name="connsiteY7" fmla="*/ 245518 h 982605"/>
                <a:gd name="connsiteX8" fmla="*/ 566778 w 576604"/>
                <a:gd name="connsiteY8" fmla="*/ 386013 h 982605"/>
                <a:gd name="connsiteX9" fmla="*/ 573921 w 576604"/>
                <a:gd name="connsiteY9" fmla="*/ 464595 h 982605"/>
                <a:gd name="connsiteX10" fmla="*/ 528675 w 576604"/>
                <a:gd name="connsiteY10" fmla="*/ 564607 h 982605"/>
                <a:gd name="connsiteX11" fmla="*/ 471527 w 576604"/>
                <a:gd name="connsiteY11" fmla="*/ 674143 h 982605"/>
                <a:gd name="connsiteX12" fmla="*/ 426282 w 576604"/>
                <a:gd name="connsiteY12" fmla="*/ 757486 h 982605"/>
                <a:gd name="connsiteX13" fmla="*/ 364369 w 576604"/>
                <a:gd name="connsiteY13" fmla="*/ 852740 h 982605"/>
                <a:gd name="connsiteX14" fmla="*/ 302457 w 576604"/>
                <a:gd name="connsiteY14" fmla="*/ 947989 h 982605"/>
                <a:gd name="connsiteX15" fmla="*/ 71476 w 576604"/>
                <a:gd name="connsiteY15" fmla="*/ 981326 h 982605"/>
                <a:gd name="connsiteX16" fmla="*/ 33376 w 576604"/>
                <a:gd name="connsiteY16" fmla="*/ 909887 h 982605"/>
                <a:gd name="connsiteX17" fmla="*/ 21469 w 576604"/>
                <a:gd name="connsiteY17" fmla="*/ 831306 h 982605"/>
                <a:gd name="connsiteX18" fmla="*/ 9564 w 576604"/>
                <a:gd name="connsiteY18" fmla="*/ 755106 h 982605"/>
                <a:gd name="connsiteX19" fmla="*/ 38 w 576604"/>
                <a:gd name="connsiteY19" fmla="*/ 607470 h 982605"/>
                <a:gd name="connsiteX20" fmla="*/ 7182 w 576604"/>
                <a:gd name="connsiteY20" fmla="*/ 469357 h 982605"/>
                <a:gd name="connsiteX21" fmla="*/ 61950 w 576604"/>
                <a:gd name="connsiteY21" fmla="*/ 395537 h 982605"/>
                <a:gd name="connsiteX22" fmla="*/ 109577 w 576604"/>
                <a:gd name="connsiteY22" fmla="*/ 355056 h 982605"/>
                <a:gd name="connsiteX0" fmla="*/ 116694 w 583721"/>
                <a:gd name="connsiteY0" fmla="*/ 355056 h 982605"/>
                <a:gd name="connsiteX1" fmla="*/ 180986 w 583721"/>
                <a:gd name="connsiteY1" fmla="*/ 307430 h 982605"/>
                <a:gd name="connsiteX2" fmla="*/ 240518 w 583721"/>
                <a:gd name="connsiteY2" fmla="*/ 257424 h 982605"/>
                <a:gd name="connsiteX3" fmla="*/ 309574 w 583721"/>
                <a:gd name="connsiteY3" fmla="*/ 188368 h 982605"/>
                <a:gd name="connsiteX4" fmla="*/ 383393 w 583721"/>
                <a:gd name="connsiteY4" fmla="*/ 105025 h 982605"/>
                <a:gd name="connsiteX5" fmla="*/ 431017 w 583721"/>
                <a:gd name="connsiteY5" fmla="*/ 250 h 982605"/>
                <a:gd name="connsiteX6" fmla="*/ 481024 w 583721"/>
                <a:gd name="connsiteY6" fmla="*/ 81212 h 982605"/>
                <a:gd name="connsiteX7" fmla="*/ 535794 w 583721"/>
                <a:gd name="connsiteY7" fmla="*/ 245518 h 982605"/>
                <a:gd name="connsiteX8" fmla="*/ 573895 w 583721"/>
                <a:gd name="connsiteY8" fmla="*/ 386013 h 982605"/>
                <a:gd name="connsiteX9" fmla="*/ 581038 w 583721"/>
                <a:gd name="connsiteY9" fmla="*/ 464595 h 982605"/>
                <a:gd name="connsiteX10" fmla="*/ 535792 w 583721"/>
                <a:gd name="connsiteY10" fmla="*/ 564607 h 982605"/>
                <a:gd name="connsiteX11" fmla="*/ 478644 w 583721"/>
                <a:gd name="connsiteY11" fmla="*/ 674143 h 982605"/>
                <a:gd name="connsiteX12" fmla="*/ 433399 w 583721"/>
                <a:gd name="connsiteY12" fmla="*/ 757486 h 982605"/>
                <a:gd name="connsiteX13" fmla="*/ 371486 w 583721"/>
                <a:gd name="connsiteY13" fmla="*/ 852740 h 982605"/>
                <a:gd name="connsiteX14" fmla="*/ 309574 w 583721"/>
                <a:gd name="connsiteY14" fmla="*/ 947989 h 982605"/>
                <a:gd name="connsiteX15" fmla="*/ 78593 w 583721"/>
                <a:gd name="connsiteY15" fmla="*/ 981326 h 982605"/>
                <a:gd name="connsiteX16" fmla="*/ 40493 w 583721"/>
                <a:gd name="connsiteY16" fmla="*/ 909887 h 982605"/>
                <a:gd name="connsiteX17" fmla="*/ 28586 w 583721"/>
                <a:gd name="connsiteY17" fmla="*/ 831306 h 982605"/>
                <a:gd name="connsiteX18" fmla="*/ 16681 w 583721"/>
                <a:gd name="connsiteY18" fmla="*/ 755106 h 982605"/>
                <a:gd name="connsiteX19" fmla="*/ 11 w 583721"/>
                <a:gd name="connsiteY19" fmla="*/ 569370 h 982605"/>
                <a:gd name="connsiteX20" fmla="*/ 14299 w 583721"/>
                <a:gd name="connsiteY20" fmla="*/ 469357 h 982605"/>
                <a:gd name="connsiteX21" fmla="*/ 69067 w 583721"/>
                <a:gd name="connsiteY21" fmla="*/ 395537 h 982605"/>
                <a:gd name="connsiteX22" fmla="*/ 116694 w 583721"/>
                <a:gd name="connsiteY22" fmla="*/ 355056 h 982605"/>
                <a:gd name="connsiteX0" fmla="*/ 119431 w 586458"/>
                <a:gd name="connsiteY0" fmla="*/ 355056 h 982605"/>
                <a:gd name="connsiteX1" fmla="*/ 183723 w 586458"/>
                <a:gd name="connsiteY1" fmla="*/ 307430 h 982605"/>
                <a:gd name="connsiteX2" fmla="*/ 243255 w 586458"/>
                <a:gd name="connsiteY2" fmla="*/ 257424 h 982605"/>
                <a:gd name="connsiteX3" fmla="*/ 312311 w 586458"/>
                <a:gd name="connsiteY3" fmla="*/ 188368 h 982605"/>
                <a:gd name="connsiteX4" fmla="*/ 386130 w 586458"/>
                <a:gd name="connsiteY4" fmla="*/ 105025 h 982605"/>
                <a:gd name="connsiteX5" fmla="*/ 433754 w 586458"/>
                <a:gd name="connsiteY5" fmla="*/ 250 h 982605"/>
                <a:gd name="connsiteX6" fmla="*/ 483761 w 586458"/>
                <a:gd name="connsiteY6" fmla="*/ 81212 h 982605"/>
                <a:gd name="connsiteX7" fmla="*/ 538531 w 586458"/>
                <a:gd name="connsiteY7" fmla="*/ 245518 h 982605"/>
                <a:gd name="connsiteX8" fmla="*/ 576632 w 586458"/>
                <a:gd name="connsiteY8" fmla="*/ 386013 h 982605"/>
                <a:gd name="connsiteX9" fmla="*/ 583775 w 586458"/>
                <a:gd name="connsiteY9" fmla="*/ 464595 h 982605"/>
                <a:gd name="connsiteX10" fmla="*/ 538529 w 586458"/>
                <a:gd name="connsiteY10" fmla="*/ 564607 h 982605"/>
                <a:gd name="connsiteX11" fmla="*/ 481381 w 586458"/>
                <a:gd name="connsiteY11" fmla="*/ 674143 h 982605"/>
                <a:gd name="connsiteX12" fmla="*/ 436136 w 586458"/>
                <a:gd name="connsiteY12" fmla="*/ 757486 h 982605"/>
                <a:gd name="connsiteX13" fmla="*/ 374223 w 586458"/>
                <a:gd name="connsiteY13" fmla="*/ 852740 h 982605"/>
                <a:gd name="connsiteX14" fmla="*/ 312311 w 586458"/>
                <a:gd name="connsiteY14" fmla="*/ 947989 h 982605"/>
                <a:gd name="connsiteX15" fmla="*/ 81330 w 586458"/>
                <a:gd name="connsiteY15" fmla="*/ 981326 h 982605"/>
                <a:gd name="connsiteX16" fmla="*/ 43230 w 586458"/>
                <a:gd name="connsiteY16" fmla="*/ 909887 h 982605"/>
                <a:gd name="connsiteX17" fmla="*/ 31323 w 586458"/>
                <a:gd name="connsiteY17" fmla="*/ 831306 h 982605"/>
                <a:gd name="connsiteX18" fmla="*/ 2749 w 586458"/>
                <a:gd name="connsiteY18" fmla="*/ 671763 h 982605"/>
                <a:gd name="connsiteX19" fmla="*/ 2748 w 586458"/>
                <a:gd name="connsiteY19" fmla="*/ 569370 h 982605"/>
                <a:gd name="connsiteX20" fmla="*/ 17036 w 586458"/>
                <a:gd name="connsiteY20" fmla="*/ 469357 h 982605"/>
                <a:gd name="connsiteX21" fmla="*/ 71804 w 586458"/>
                <a:gd name="connsiteY21" fmla="*/ 395537 h 982605"/>
                <a:gd name="connsiteX22" fmla="*/ 119431 w 586458"/>
                <a:gd name="connsiteY22" fmla="*/ 355056 h 982605"/>
                <a:gd name="connsiteX0" fmla="*/ 118468 w 585495"/>
                <a:gd name="connsiteY0" fmla="*/ 355056 h 982605"/>
                <a:gd name="connsiteX1" fmla="*/ 182760 w 585495"/>
                <a:gd name="connsiteY1" fmla="*/ 307430 h 982605"/>
                <a:gd name="connsiteX2" fmla="*/ 242292 w 585495"/>
                <a:gd name="connsiteY2" fmla="*/ 257424 h 982605"/>
                <a:gd name="connsiteX3" fmla="*/ 311348 w 585495"/>
                <a:gd name="connsiteY3" fmla="*/ 188368 h 982605"/>
                <a:gd name="connsiteX4" fmla="*/ 385167 w 585495"/>
                <a:gd name="connsiteY4" fmla="*/ 105025 h 982605"/>
                <a:gd name="connsiteX5" fmla="*/ 432791 w 585495"/>
                <a:gd name="connsiteY5" fmla="*/ 250 h 982605"/>
                <a:gd name="connsiteX6" fmla="*/ 482798 w 585495"/>
                <a:gd name="connsiteY6" fmla="*/ 81212 h 982605"/>
                <a:gd name="connsiteX7" fmla="*/ 537568 w 585495"/>
                <a:gd name="connsiteY7" fmla="*/ 245518 h 982605"/>
                <a:gd name="connsiteX8" fmla="*/ 575669 w 585495"/>
                <a:gd name="connsiteY8" fmla="*/ 386013 h 982605"/>
                <a:gd name="connsiteX9" fmla="*/ 582812 w 585495"/>
                <a:gd name="connsiteY9" fmla="*/ 464595 h 982605"/>
                <a:gd name="connsiteX10" fmla="*/ 537566 w 585495"/>
                <a:gd name="connsiteY10" fmla="*/ 564607 h 982605"/>
                <a:gd name="connsiteX11" fmla="*/ 480418 w 585495"/>
                <a:gd name="connsiteY11" fmla="*/ 674143 h 982605"/>
                <a:gd name="connsiteX12" fmla="*/ 435173 w 585495"/>
                <a:gd name="connsiteY12" fmla="*/ 757486 h 982605"/>
                <a:gd name="connsiteX13" fmla="*/ 373260 w 585495"/>
                <a:gd name="connsiteY13" fmla="*/ 852740 h 982605"/>
                <a:gd name="connsiteX14" fmla="*/ 311348 w 585495"/>
                <a:gd name="connsiteY14" fmla="*/ 947989 h 982605"/>
                <a:gd name="connsiteX15" fmla="*/ 80367 w 585495"/>
                <a:gd name="connsiteY15" fmla="*/ 981326 h 982605"/>
                <a:gd name="connsiteX16" fmla="*/ 42267 w 585495"/>
                <a:gd name="connsiteY16" fmla="*/ 909887 h 982605"/>
                <a:gd name="connsiteX17" fmla="*/ 30360 w 585495"/>
                <a:gd name="connsiteY17" fmla="*/ 831306 h 982605"/>
                <a:gd name="connsiteX18" fmla="*/ 1786 w 585495"/>
                <a:gd name="connsiteY18" fmla="*/ 671763 h 982605"/>
                <a:gd name="connsiteX19" fmla="*/ 1785 w 585495"/>
                <a:gd name="connsiteY19" fmla="*/ 569370 h 982605"/>
                <a:gd name="connsiteX20" fmla="*/ 16073 w 585495"/>
                <a:gd name="connsiteY20" fmla="*/ 469357 h 982605"/>
                <a:gd name="connsiteX21" fmla="*/ 70841 w 585495"/>
                <a:gd name="connsiteY21" fmla="*/ 395537 h 982605"/>
                <a:gd name="connsiteX22" fmla="*/ 118468 w 585495"/>
                <a:gd name="connsiteY22" fmla="*/ 355056 h 982605"/>
                <a:gd name="connsiteX0" fmla="*/ 118186 w 585213"/>
                <a:gd name="connsiteY0" fmla="*/ 355056 h 982605"/>
                <a:gd name="connsiteX1" fmla="*/ 182478 w 585213"/>
                <a:gd name="connsiteY1" fmla="*/ 307430 h 982605"/>
                <a:gd name="connsiteX2" fmla="*/ 242010 w 585213"/>
                <a:gd name="connsiteY2" fmla="*/ 257424 h 982605"/>
                <a:gd name="connsiteX3" fmla="*/ 311066 w 585213"/>
                <a:gd name="connsiteY3" fmla="*/ 188368 h 982605"/>
                <a:gd name="connsiteX4" fmla="*/ 384885 w 585213"/>
                <a:gd name="connsiteY4" fmla="*/ 105025 h 982605"/>
                <a:gd name="connsiteX5" fmla="*/ 432509 w 585213"/>
                <a:gd name="connsiteY5" fmla="*/ 250 h 982605"/>
                <a:gd name="connsiteX6" fmla="*/ 482516 w 585213"/>
                <a:gd name="connsiteY6" fmla="*/ 81212 h 982605"/>
                <a:gd name="connsiteX7" fmla="*/ 537286 w 585213"/>
                <a:gd name="connsiteY7" fmla="*/ 245518 h 982605"/>
                <a:gd name="connsiteX8" fmla="*/ 575387 w 585213"/>
                <a:gd name="connsiteY8" fmla="*/ 386013 h 982605"/>
                <a:gd name="connsiteX9" fmla="*/ 582530 w 585213"/>
                <a:gd name="connsiteY9" fmla="*/ 464595 h 982605"/>
                <a:gd name="connsiteX10" fmla="*/ 537284 w 585213"/>
                <a:gd name="connsiteY10" fmla="*/ 564607 h 982605"/>
                <a:gd name="connsiteX11" fmla="*/ 480136 w 585213"/>
                <a:gd name="connsiteY11" fmla="*/ 674143 h 982605"/>
                <a:gd name="connsiteX12" fmla="*/ 434891 w 585213"/>
                <a:gd name="connsiteY12" fmla="*/ 757486 h 982605"/>
                <a:gd name="connsiteX13" fmla="*/ 372978 w 585213"/>
                <a:gd name="connsiteY13" fmla="*/ 852740 h 982605"/>
                <a:gd name="connsiteX14" fmla="*/ 311066 w 585213"/>
                <a:gd name="connsiteY14" fmla="*/ 947989 h 982605"/>
                <a:gd name="connsiteX15" fmla="*/ 80085 w 585213"/>
                <a:gd name="connsiteY15" fmla="*/ 981326 h 982605"/>
                <a:gd name="connsiteX16" fmla="*/ 41985 w 585213"/>
                <a:gd name="connsiteY16" fmla="*/ 909887 h 982605"/>
                <a:gd name="connsiteX17" fmla="*/ 11028 w 585213"/>
                <a:gd name="connsiteY17" fmla="*/ 774156 h 982605"/>
                <a:gd name="connsiteX18" fmla="*/ 1504 w 585213"/>
                <a:gd name="connsiteY18" fmla="*/ 671763 h 982605"/>
                <a:gd name="connsiteX19" fmla="*/ 1503 w 585213"/>
                <a:gd name="connsiteY19" fmla="*/ 569370 h 982605"/>
                <a:gd name="connsiteX20" fmla="*/ 15791 w 585213"/>
                <a:gd name="connsiteY20" fmla="*/ 469357 h 982605"/>
                <a:gd name="connsiteX21" fmla="*/ 70559 w 585213"/>
                <a:gd name="connsiteY21" fmla="*/ 395537 h 982605"/>
                <a:gd name="connsiteX22" fmla="*/ 118186 w 585213"/>
                <a:gd name="connsiteY22" fmla="*/ 355056 h 982605"/>
                <a:gd name="connsiteX0" fmla="*/ 118186 w 585213"/>
                <a:gd name="connsiteY0" fmla="*/ 355056 h 983652"/>
                <a:gd name="connsiteX1" fmla="*/ 182478 w 585213"/>
                <a:gd name="connsiteY1" fmla="*/ 307430 h 983652"/>
                <a:gd name="connsiteX2" fmla="*/ 242010 w 585213"/>
                <a:gd name="connsiteY2" fmla="*/ 257424 h 983652"/>
                <a:gd name="connsiteX3" fmla="*/ 311066 w 585213"/>
                <a:gd name="connsiteY3" fmla="*/ 188368 h 983652"/>
                <a:gd name="connsiteX4" fmla="*/ 384885 w 585213"/>
                <a:gd name="connsiteY4" fmla="*/ 105025 h 983652"/>
                <a:gd name="connsiteX5" fmla="*/ 432509 w 585213"/>
                <a:gd name="connsiteY5" fmla="*/ 250 h 983652"/>
                <a:gd name="connsiteX6" fmla="*/ 482516 w 585213"/>
                <a:gd name="connsiteY6" fmla="*/ 81212 h 983652"/>
                <a:gd name="connsiteX7" fmla="*/ 537286 w 585213"/>
                <a:gd name="connsiteY7" fmla="*/ 245518 h 983652"/>
                <a:gd name="connsiteX8" fmla="*/ 575387 w 585213"/>
                <a:gd name="connsiteY8" fmla="*/ 386013 h 983652"/>
                <a:gd name="connsiteX9" fmla="*/ 582530 w 585213"/>
                <a:gd name="connsiteY9" fmla="*/ 464595 h 983652"/>
                <a:gd name="connsiteX10" fmla="*/ 537284 w 585213"/>
                <a:gd name="connsiteY10" fmla="*/ 564607 h 983652"/>
                <a:gd name="connsiteX11" fmla="*/ 480136 w 585213"/>
                <a:gd name="connsiteY11" fmla="*/ 674143 h 983652"/>
                <a:gd name="connsiteX12" fmla="*/ 434891 w 585213"/>
                <a:gd name="connsiteY12" fmla="*/ 757486 h 983652"/>
                <a:gd name="connsiteX13" fmla="*/ 372978 w 585213"/>
                <a:gd name="connsiteY13" fmla="*/ 852740 h 983652"/>
                <a:gd name="connsiteX14" fmla="*/ 311066 w 585213"/>
                <a:gd name="connsiteY14" fmla="*/ 947989 h 983652"/>
                <a:gd name="connsiteX15" fmla="*/ 80085 w 585213"/>
                <a:gd name="connsiteY15" fmla="*/ 981326 h 983652"/>
                <a:gd name="connsiteX16" fmla="*/ 30079 w 585213"/>
                <a:gd name="connsiteY16" fmla="*/ 890837 h 983652"/>
                <a:gd name="connsiteX17" fmla="*/ 11028 w 585213"/>
                <a:gd name="connsiteY17" fmla="*/ 774156 h 983652"/>
                <a:gd name="connsiteX18" fmla="*/ 1504 w 585213"/>
                <a:gd name="connsiteY18" fmla="*/ 671763 h 983652"/>
                <a:gd name="connsiteX19" fmla="*/ 1503 w 585213"/>
                <a:gd name="connsiteY19" fmla="*/ 569370 h 983652"/>
                <a:gd name="connsiteX20" fmla="*/ 15791 w 585213"/>
                <a:gd name="connsiteY20" fmla="*/ 469357 h 983652"/>
                <a:gd name="connsiteX21" fmla="*/ 70559 w 585213"/>
                <a:gd name="connsiteY21" fmla="*/ 395537 h 983652"/>
                <a:gd name="connsiteX22" fmla="*/ 118186 w 585213"/>
                <a:gd name="connsiteY22" fmla="*/ 355056 h 983652"/>
                <a:gd name="connsiteX0" fmla="*/ 118186 w 585213"/>
                <a:gd name="connsiteY0" fmla="*/ 355056 h 983652"/>
                <a:gd name="connsiteX1" fmla="*/ 182478 w 585213"/>
                <a:gd name="connsiteY1" fmla="*/ 307430 h 983652"/>
                <a:gd name="connsiteX2" fmla="*/ 242010 w 585213"/>
                <a:gd name="connsiteY2" fmla="*/ 257424 h 983652"/>
                <a:gd name="connsiteX3" fmla="*/ 311066 w 585213"/>
                <a:gd name="connsiteY3" fmla="*/ 188368 h 983652"/>
                <a:gd name="connsiteX4" fmla="*/ 384885 w 585213"/>
                <a:gd name="connsiteY4" fmla="*/ 105025 h 983652"/>
                <a:gd name="connsiteX5" fmla="*/ 432509 w 585213"/>
                <a:gd name="connsiteY5" fmla="*/ 250 h 983652"/>
                <a:gd name="connsiteX6" fmla="*/ 482516 w 585213"/>
                <a:gd name="connsiteY6" fmla="*/ 81212 h 983652"/>
                <a:gd name="connsiteX7" fmla="*/ 537286 w 585213"/>
                <a:gd name="connsiteY7" fmla="*/ 245518 h 983652"/>
                <a:gd name="connsiteX8" fmla="*/ 575387 w 585213"/>
                <a:gd name="connsiteY8" fmla="*/ 386013 h 983652"/>
                <a:gd name="connsiteX9" fmla="*/ 582530 w 585213"/>
                <a:gd name="connsiteY9" fmla="*/ 464595 h 983652"/>
                <a:gd name="connsiteX10" fmla="*/ 537284 w 585213"/>
                <a:gd name="connsiteY10" fmla="*/ 564607 h 983652"/>
                <a:gd name="connsiteX11" fmla="*/ 480136 w 585213"/>
                <a:gd name="connsiteY11" fmla="*/ 674143 h 983652"/>
                <a:gd name="connsiteX12" fmla="*/ 434891 w 585213"/>
                <a:gd name="connsiteY12" fmla="*/ 757486 h 983652"/>
                <a:gd name="connsiteX13" fmla="*/ 372978 w 585213"/>
                <a:gd name="connsiteY13" fmla="*/ 852740 h 983652"/>
                <a:gd name="connsiteX14" fmla="*/ 311066 w 585213"/>
                <a:gd name="connsiteY14" fmla="*/ 947989 h 983652"/>
                <a:gd name="connsiteX15" fmla="*/ 80085 w 585213"/>
                <a:gd name="connsiteY15" fmla="*/ 981326 h 983652"/>
                <a:gd name="connsiteX16" fmla="*/ 30079 w 585213"/>
                <a:gd name="connsiteY16" fmla="*/ 890837 h 983652"/>
                <a:gd name="connsiteX17" fmla="*/ 11028 w 585213"/>
                <a:gd name="connsiteY17" fmla="*/ 774156 h 983652"/>
                <a:gd name="connsiteX18" fmla="*/ 1504 w 585213"/>
                <a:gd name="connsiteY18" fmla="*/ 671763 h 983652"/>
                <a:gd name="connsiteX19" fmla="*/ 1503 w 585213"/>
                <a:gd name="connsiteY19" fmla="*/ 569370 h 983652"/>
                <a:gd name="connsiteX20" fmla="*/ 15791 w 585213"/>
                <a:gd name="connsiteY20" fmla="*/ 469357 h 983652"/>
                <a:gd name="connsiteX21" fmla="*/ 70559 w 585213"/>
                <a:gd name="connsiteY21" fmla="*/ 395537 h 983652"/>
                <a:gd name="connsiteX22" fmla="*/ 118186 w 585213"/>
                <a:gd name="connsiteY22" fmla="*/ 355056 h 983652"/>
                <a:gd name="connsiteX0" fmla="*/ 118186 w 585213"/>
                <a:gd name="connsiteY0" fmla="*/ 355056 h 981552"/>
                <a:gd name="connsiteX1" fmla="*/ 182478 w 585213"/>
                <a:gd name="connsiteY1" fmla="*/ 307430 h 981552"/>
                <a:gd name="connsiteX2" fmla="*/ 242010 w 585213"/>
                <a:gd name="connsiteY2" fmla="*/ 257424 h 981552"/>
                <a:gd name="connsiteX3" fmla="*/ 311066 w 585213"/>
                <a:gd name="connsiteY3" fmla="*/ 188368 h 981552"/>
                <a:gd name="connsiteX4" fmla="*/ 384885 w 585213"/>
                <a:gd name="connsiteY4" fmla="*/ 105025 h 981552"/>
                <a:gd name="connsiteX5" fmla="*/ 432509 w 585213"/>
                <a:gd name="connsiteY5" fmla="*/ 250 h 981552"/>
                <a:gd name="connsiteX6" fmla="*/ 482516 w 585213"/>
                <a:gd name="connsiteY6" fmla="*/ 81212 h 981552"/>
                <a:gd name="connsiteX7" fmla="*/ 537286 w 585213"/>
                <a:gd name="connsiteY7" fmla="*/ 245518 h 981552"/>
                <a:gd name="connsiteX8" fmla="*/ 575387 w 585213"/>
                <a:gd name="connsiteY8" fmla="*/ 386013 h 981552"/>
                <a:gd name="connsiteX9" fmla="*/ 582530 w 585213"/>
                <a:gd name="connsiteY9" fmla="*/ 464595 h 981552"/>
                <a:gd name="connsiteX10" fmla="*/ 537284 w 585213"/>
                <a:gd name="connsiteY10" fmla="*/ 564607 h 981552"/>
                <a:gd name="connsiteX11" fmla="*/ 480136 w 585213"/>
                <a:gd name="connsiteY11" fmla="*/ 674143 h 981552"/>
                <a:gd name="connsiteX12" fmla="*/ 434891 w 585213"/>
                <a:gd name="connsiteY12" fmla="*/ 757486 h 981552"/>
                <a:gd name="connsiteX13" fmla="*/ 372978 w 585213"/>
                <a:gd name="connsiteY13" fmla="*/ 852740 h 981552"/>
                <a:gd name="connsiteX14" fmla="*/ 113422 w 585213"/>
                <a:gd name="connsiteY14" fmla="*/ 914652 h 981552"/>
                <a:gd name="connsiteX15" fmla="*/ 80085 w 585213"/>
                <a:gd name="connsiteY15" fmla="*/ 981326 h 981552"/>
                <a:gd name="connsiteX16" fmla="*/ 30079 w 585213"/>
                <a:gd name="connsiteY16" fmla="*/ 890837 h 981552"/>
                <a:gd name="connsiteX17" fmla="*/ 11028 w 585213"/>
                <a:gd name="connsiteY17" fmla="*/ 774156 h 981552"/>
                <a:gd name="connsiteX18" fmla="*/ 1504 w 585213"/>
                <a:gd name="connsiteY18" fmla="*/ 671763 h 981552"/>
                <a:gd name="connsiteX19" fmla="*/ 1503 w 585213"/>
                <a:gd name="connsiteY19" fmla="*/ 569370 h 981552"/>
                <a:gd name="connsiteX20" fmla="*/ 15791 w 585213"/>
                <a:gd name="connsiteY20" fmla="*/ 469357 h 981552"/>
                <a:gd name="connsiteX21" fmla="*/ 70559 w 585213"/>
                <a:gd name="connsiteY21" fmla="*/ 395537 h 981552"/>
                <a:gd name="connsiteX22" fmla="*/ 118186 w 585213"/>
                <a:gd name="connsiteY22" fmla="*/ 355056 h 98155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480136 w 585213"/>
                <a:gd name="connsiteY11" fmla="*/ 674143 h 981572"/>
                <a:gd name="connsiteX12" fmla="*/ 434891 w 585213"/>
                <a:gd name="connsiteY12" fmla="*/ 757486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480136 w 585213"/>
                <a:gd name="connsiteY11" fmla="*/ 674143 h 981572"/>
                <a:gd name="connsiteX12" fmla="*/ 282491 w 585213"/>
                <a:gd name="connsiteY12" fmla="*/ 750342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351548 w 585213"/>
                <a:gd name="connsiteY11" fmla="*/ 669380 h 981572"/>
                <a:gd name="connsiteX12" fmla="*/ 282491 w 585213"/>
                <a:gd name="connsiteY12" fmla="*/ 750342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94888"/>
                <a:gd name="connsiteY0" fmla="*/ 355056 h 981572"/>
                <a:gd name="connsiteX1" fmla="*/ 182478 w 594888"/>
                <a:gd name="connsiteY1" fmla="*/ 307430 h 981572"/>
                <a:gd name="connsiteX2" fmla="*/ 242010 w 594888"/>
                <a:gd name="connsiteY2" fmla="*/ 257424 h 981572"/>
                <a:gd name="connsiteX3" fmla="*/ 311066 w 594888"/>
                <a:gd name="connsiteY3" fmla="*/ 188368 h 981572"/>
                <a:gd name="connsiteX4" fmla="*/ 384885 w 594888"/>
                <a:gd name="connsiteY4" fmla="*/ 105025 h 981572"/>
                <a:gd name="connsiteX5" fmla="*/ 432509 w 594888"/>
                <a:gd name="connsiteY5" fmla="*/ 250 h 981572"/>
                <a:gd name="connsiteX6" fmla="*/ 482516 w 594888"/>
                <a:gd name="connsiteY6" fmla="*/ 81212 h 981572"/>
                <a:gd name="connsiteX7" fmla="*/ 537286 w 594888"/>
                <a:gd name="connsiteY7" fmla="*/ 245518 h 981572"/>
                <a:gd name="connsiteX8" fmla="*/ 575387 w 594888"/>
                <a:gd name="connsiteY8" fmla="*/ 386013 h 981572"/>
                <a:gd name="connsiteX9" fmla="*/ 582530 w 594888"/>
                <a:gd name="connsiteY9" fmla="*/ 464595 h 981572"/>
                <a:gd name="connsiteX10" fmla="*/ 406315 w 594888"/>
                <a:gd name="connsiteY10" fmla="*/ 600326 h 981572"/>
                <a:gd name="connsiteX11" fmla="*/ 351548 w 594888"/>
                <a:gd name="connsiteY11" fmla="*/ 669380 h 981572"/>
                <a:gd name="connsiteX12" fmla="*/ 282491 w 594888"/>
                <a:gd name="connsiteY12" fmla="*/ 750342 h 981572"/>
                <a:gd name="connsiteX13" fmla="*/ 184859 w 594888"/>
                <a:gd name="connsiteY13" fmla="*/ 826546 h 981572"/>
                <a:gd name="connsiteX14" fmla="*/ 113422 w 594888"/>
                <a:gd name="connsiteY14" fmla="*/ 914652 h 981572"/>
                <a:gd name="connsiteX15" fmla="*/ 80085 w 594888"/>
                <a:gd name="connsiteY15" fmla="*/ 981326 h 981572"/>
                <a:gd name="connsiteX16" fmla="*/ 30079 w 594888"/>
                <a:gd name="connsiteY16" fmla="*/ 890837 h 981572"/>
                <a:gd name="connsiteX17" fmla="*/ 11028 w 594888"/>
                <a:gd name="connsiteY17" fmla="*/ 774156 h 981572"/>
                <a:gd name="connsiteX18" fmla="*/ 1504 w 594888"/>
                <a:gd name="connsiteY18" fmla="*/ 671763 h 981572"/>
                <a:gd name="connsiteX19" fmla="*/ 1503 w 594888"/>
                <a:gd name="connsiteY19" fmla="*/ 569370 h 981572"/>
                <a:gd name="connsiteX20" fmla="*/ 15791 w 594888"/>
                <a:gd name="connsiteY20" fmla="*/ 469357 h 981572"/>
                <a:gd name="connsiteX21" fmla="*/ 70559 w 594888"/>
                <a:gd name="connsiteY21" fmla="*/ 395537 h 981572"/>
                <a:gd name="connsiteX22" fmla="*/ 118186 w 594888"/>
                <a:gd name="connsiteY22" fmla="*/ 355056 h 981572"/>
                <a:gd name="connsiteX0" fmla="*/ 118186 w 577351"/>
                <a:gd name="connsiteY0" fmla="*/ 355056 h 981572"/>
                <a:gd name="connsiteX1" fmla="*/ 182478 w 577351"/>
                <a:gd name="connsiteY1" fmla="*/ 307430 h 981572"/>
                <a:gd name="connsiteX2" fmla="*/ 242010 w 577351"/>
                <a:gd name="connsiteY2" fmla="*/ 257424 h 981572"/>
                <a:gd name="connsiteX3" fmla="*/ 311066 w 577351"/>
                <a:gd name="connsiteY3" fmla="*/ 188368 h 981572"/>
                <a:gd name="connsiteX4" fmla="*/ 384885 w 577351"/>
                <a:gd name="connsiteY4" fmla="*/ 105025 h 981572"/>
                <a:gd name="connsiteX5" fmla="*/ 432509 w 577351"/>
                <a:gd name="connsiteY5" fmla="*/ 250 h 981572"/>
                <a:gd name="connsiteX6" fmla="*/ 482516 w 577351"/>
                <a:gd name="connsiteY6" fmla="*/ 81212 h 981572"/>
                <a:gd name="connsiteX7" fmla="*/ 537286 w 577351"/>
                <a:gd name="connsiteY7" fmla="*/ 245518 h 981572"/>
                <a:gd name="connsiteX8" fmla="*/ 575387 w 577351"/>
                <a:gd name="connsiteY8" fmla="*/ 386013 h 981572"/>
                <a:gd name="connsiteX9" fmla="*/ 475374 w 577351"/>
                <a:gd name="connsiteY9" fmla="*/ 502695 h 981572"/>
                <a:gd name="connsiteX10" fmla="*/ 406315 w 577351"/>
                <a:gd name="connsiteY10" fmla="*/ 600326 h 981572"/>
                <a:gd name="connsiteX11" fmla="*/ 351548 w 577351"/>
                <a:gd name="connsiteY11" fmla="*/ 669380 h 981572"/>
                <a:gd name="connsiteX12" fmla="*/ 282491 w 577351"/>
                <a:gd name="connsiteY12" fmla="*/ 750342 h 981572"/>
                <a:gd name="connsiteX13" fmla="*/ 184859 w 577351"/>
                <a:gd name="connsiteY13" fmla="*/ 826546 h 981572"/>
                <a:gd name="connsiteX14" fmla="*/ 113422 w 577351"/>
                <a:gd name="connsiteY14" fmla="*/ 914652 h 981572"/>
                <a:gd name="connsiteX15" fmla="*/ 80085 w 577351"/>
                <a:gd name="connsiteY15" fmla="*/ 981326 h 981572"/>
                <a:gd name="connsiteX16" fmla="*/ 30079 w 577351"/>
                <a:gd name="connsiteY16" fmla="*/ 890837 h 981572"/>
                <a:gd name="connsiteX17" fmla="*/ 11028 w 577351"/>
                <a:gd name="connsiteY17" fmla="*/ 774156 h 981572"/>
                <a:gd name="connsiteX18" fmla="*/ 1504 w 577351"/>
                <a:gd name="connsiteY18" fmla="*/ 671763 h 981572"/>
                <a:gd name="connsiteX19" fmla="*/ 1503 w 577351"/>
                <a:gd name="connsiteY19" fmla="*/ 569370 h 981572"/>
                <a:gd name="connsiteX20" fmla="*/ 15791 w 577351"/>
                <a:gd name="connsiteY20" fmla="*/ 469357 h 981572"/>
                <a:gd name="connsiteX21" fmla="*/ 70559 w 577351"/>
                <a:gd name="connsiteY21" fmla="*/ 395537 h 981572"/>
                <a:gd name="connsiteX22" fmla="*/ 118186 w 577351"/>
                <a:gd name="connsiteY22" fmla="*/ 355056 h 981572"/>
                <a:gd name="connsiteX0" fmla="*/ 118186 w 537368"/>
                <a:gd name="connsiteY0" fmla="*/ 355056 h 981572"/>
                <a:gd name="connsiteX1" fmla="*/ 182478 w 537368"/>
                <a:gd name="connsiteY1" fmla="*/ 307430 h 981572"/>
                <a:gd name="connsiteX2" fmla="*/ 242010 w 537368"/>
                <a:gd name="connsiteY2" fmla="*/ 257424 h 981572"/>
                <a:gd name="connsiteX3" fmla="*/ 311066 w 537368"/>
                <a:gd name="connsiteY3" fmla="*/ 188368 h 981572"/>
                <a:gd name="connsiteX4" fmla="*/ 384885 w 537368"/>
                <a:gd name="connsiteY4" fmla="*/ 105025 h 981572"/>
                <a:gd name="connsiteX5" fmla="*/ 432509 w 537368"/>
                <a:gd name="connsiteY5" fmla="*/ 250 h 981572"/>
                <a:gd name="connsiteX6" fmla="*/ 482516 w 537368"/>
                <a:gd name="connsiteY6" fmla="*/ 81212 h 981572"/>
                <a:gd name="connsiteX7" fmla="*/ 537286 w 537368"/>
                <a:gd name="connsiteY7" fmla="*/ 245518 h 981572"/>
                <a:gd name="connsiteX8" fmla="*/ 494424 w 537368"/>
                <a:gd name="connsiteY8" fmla="*/ 393156 h 981572"/>
                <a:gd name="connsiteX9" fmla="*/ 475374 w 537368"/>
                <a:gd name="connsiteY9" fmla="*/ 502695 h 981572"/>
                <a:gd name="connsiteX10" fmla="*/ 406315 w 537368"/>
                <a:gd name="connsiteY10" fmla="*/ 600326 h 981572"/>
                <a:gd name="connsiteX11" fmla="*/ 351548 w 537368"/>
                <a:gd name="connsiteY11" fmla="*/ 669380 h 981572"/>
                <a:gd name="connsiteX12" fmla="*/ 282491 w 537368"/>
                <a:gd name="connsiteY12" fmla="*/ 750342 h 981572"/>
                <a:gd name="connsiteX13" fmla="*/ 184859 w 537368"/>
                <a:gd name="connsiteY13" fmla="*/ 826546 h 981572"/>
                <a:gd name="connsiteX14" fmla="*/ 113422 w 537368"/>
                <a:gd name="connsiteY14" fmla="*/ 914652 h 981572"/>
                <a:gd name="connsiteX15" fmla="*/ 80085 w 537368"/>
                <a:gd name="connsiteY15" fmla="*/ 981326 h 981572"/>
                <a:gd name="connsiteX16" fmla="*/ 30079 w 537368"/>
                <a:gd name="connsiteY16" fmla="*/ 890837 h 981572"/>
                <a:gd name="connsiteX17" fmla="*/ 11028 w 537368"/>
                <a:gd name="connsiteY17" fmla="*/ 774156 h 981572"/>
                <a:gd name="connsiteX18" fmla="*/ 1504 w 537368"/>
                <a:gd name="connsiteY18" fmla="*/ 671763 h 981572"/>
                <a:gd name="connsiteX19" fmla="*/ 1503 w 537368"/>
                <a:gd name="connsiteY19" fmla="*/ 569370 h 981572"/>
                <a:gd name="connsiteX20" fmla="*/ 15791 w 537368"/>
                <a:gd name="connsiteY20" fmla="*/ 469357 h 981572"/>
                <a:gd name="connsiteX21" fmla="*/ 70559 w 537368"/>
                <a:gd name="connsiteY21" fmla="*/ 395537 h 981572"/>
                <a:gd name="connsiteX22" fmla="*/ 118186 w 537368"/>
                <a:gd name="connsiteY22" fmla="*/ 355056 h 981572"/>
                <a:gd name="connsiteX0" fmla="*/ 118186 w 495039"/>
                <a:gd name="connsiteY0" fmla="*/ 355056 h 981572"/>
                <a:gd name="connsiteX1" fmla="*/ 182478 w 495039"/>
                <a:gd name="connsiteY1" fmla="*/ 307430 h 981572"/>
                <a:gd name="connsiteX2" fmla="*/ 242010 w 495039"/>
                <a:gd name="connsiteY2" fmla="*/ 257424 h 981572"/>
                <a:gd name="connsiteX3" fmla="*/ 311066 w 495039"/>
                <a:gd name="connsiteY3" fmla="*/ 188368 h 981572"/>
                <a:gd name="connsiteX4" fmla="*/ 384885 w 495039"/>
                <a:gd name="connsiteY4" fmla="*/ 105025 h 981572"/>
                <a:gd name="connsiteX5" fmla="*/ 432509 w 495039"/>
                <a:gd name="connsiteY5" fmla="*/ 250 h 981572"/>
                <a:gd name="connsiteX6" fmla="*/ 482516 w 495039"/>
                <a:gd name="connsiteY6" fmla="*/ 81212 h 981572"/>
                <a:gd name="connsiteX7" fmla="*/ 489661 w 495039"/>
                <a:gd name="connsiteY7" fmla="*/ 245518 h 981572"/>
                <a:gd name="connsiteX8" fmla="*/ 494424 w 495039"/>
                <a:gd name="connsiteY8" fmla="*/ 393156 h 981572"/>
                <a:gd name="connsiteX9" fmla="*/ 475374 w 495039"/>
                <a:gd name="connsiteY9" fmla="*/ 502695 h 981572"/>
                <a:gd name="connsiteX10" fmla="*/ 406315 w 495039"/>
                <a:gd name="connsiteY10" fmla="*/ 600326 h 981572"/>
                <a:gd name="connsiteX11" fmla="*/ 351548 w 495039"/>
                <a:gd name="connsiteY11" fmla="*/ 669380 h 981572"/>
                <a:gd name="connsiteX12" fmla="*/ 282491 w 495039"/>
                <a:gd name="connsiteY12" fmla="*/ 750342 h 981572"/>
                <a:gd name="connsiteX13" fmla="*/ 184859 w 495039"/>
                <a:gd name="connsiteY13" fmla="*/ 826546 h 981572"/>
                <a:gd name="connsiteX14" fmla="*/ 113422 w 495039"/>
                <a:gd name="connsiteY14" fmla="*/ 914652 h 981572"/>
                <a:gd name="connsiteX15" fmla="*/ 80085 w 495039"/>
                <a:gd name="connsiteY15" fmla="*/ 981326 h 981572"/>
                <a:gd name="connsiteX16" fmla="*/ 30079 w 495039"/>
                <a:gd name="connsiteY16" fmla="*/ 890837 h 981572"/>
                <a:gd name="connsiteX17" fmla="*/ 11028 w 495039"/>
                <a:gd name="connsiteY17" fmla="*/ 774156 h 981572"/>
                <a:gd name="connsiteX18" fmla="*/ 1504 w 495039"/>
                <a:gd name="connsiteY18" fmla="*/ 671763 h 981572"/>
                <a:gd name="connsiteX19" fmla="*/ 1503 w 495039"/>
                <a:gd name="connsiteY19" fmla="*/ 569370 h 981572"/>
                <a:gd name="connsiteX20" fmla="*/ 15791 w 495039"/>
                <a:gd name="connsiteY20" fmla="*/ 469357 h 981572"/>
                <a:gd name="connsiteX21" fmla="*/ 70559 w 495039"/>
                <a:gd name="connsiteY21" fmla="*/ 395537 h 981572"/>
                <a:gd name="connsiteX22" fmla="*/ 118186 w 495039"/>
                <a:gd name="connsiteY22" fmla="*/ 355056 h 981572"/>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06315 w 495358"/>
                <a:gd name="connsiteY10" fmla="*/ 600272 h 981518"/>
                <a:gd name="connsiteX11" fmla="*/ 351548 w 495358"/>
                <a:gd name="connsiteY11" fmla="*/ 669326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1548 w 495358"/>
                <a:gd name="connsiteY11" fmla="*/ 669326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3930 w 495358"/>
                <a:gd name="connsiteY11" fmla="*/ 674089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3930 w 495358"/>
                <a:gd name="connsiteY11" fmla="*/ 674089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4842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29533 w 506705"/>
                <a:gd name="connsiteY0" fmla="*/ 355002 h 981518"/>
                <a:gd name="connsiteX1" fmla="*/ 193825 w 506705"/>
                <a:gd name="connsiteY1" fmla="*/ 307376 h 981518"/>
                <a:gd name="connsiteX2" fmla="*/ 253357 w 506705"/>
                <a:gd name="connsiteY2" fmla="*/ 257370 h 981518"/>
                <a:gd name="connsiteX3" fmla="*/ 322413 w 506705"/>
                <a:gd name="connsiteY3" fmla="*/ 188314 h 981518"/>
                <a:gd name="connsiteX4" fmla="*/ 396232 w 506705"/>
                <a:gd name="connsiteY4" fmla="*/ 104971 h 981518"/>
                <a:gd name="connsiteX5" fmla="*/ 443856 w 506705"/>
                <a:gd name="connsiteY5" fmla="*/ 196 h 981518"/>
                <a:gd name="connsiteX6" fmla="*/ 477194 w 506705"/>
                <a:gd name="connsiteY6" fmla="*/ 83540 h 981518"/>
                <a:gd name="connsiteX7" fmla="*/ 501008 w 506705"/>
                <a:gd name="connsiteY7" fmla="*/ 245464 h 981518"/>
                <a:gd name="connsiteX8" fmla="*/ 505771 w 506705"/>
                <a:gd name="connsiteY8" fmla="*/ 393102 h 981518"/>
                <a:gd name="connsiteX9" fmla="*/ 486721 w 506705"/>
                <a:gd name="connsiteY9" fmla="*/ 502641 h 981518"/>
                <a:gd name="connsiteX10" fmla="*/ 424805 w 506705"/>
                <a:gd name="connsiteY10" fmla="*/ 605035 h 981518"/>
                <a:gd name="connsiteX11" fmla="*/ 365277 w 506705"/>
                <a:gd name="connsiteY11" fmla="*/ 674089 h 981518"/>
                <a:gd name="connsiteX12" fmla="*/ 293838 w 506705"/>
                <a:gd name="connsiteY12" fmla="*/ 750288 h 981518"/>
                <a:gd name="connsiteX13" fmla="*/ 196206 w 506705"/>
                <a:gd name="connsiteY13" fmla="*/ 826492 h 981518"/>
                <a:gd name="connsiteX14" fmla="*/ 124769 w 506705"/>
                <a:gd name="connsiteY14" fmla="*/ 914598 h 981518"/>
                <a:gd name="connsiteX15" fmla="*/ 91432 w 506705"/>
                <a:gd name="connsiteY15" fmla="*/ 981272 h 981518"/>
                <a:gd name="connsiteX16" fmla="*/ 46189 w 506705"/>
                <a:gd name="connsiteY16" fmla="*/ 890783 h 981518"/>
                <a:gd name="connsiteX17" fmla="*/ 22375 w 506705"/>
                <a:gd name="connsiteY17" fmla="*/ 774102 h 981518"/>
                <a:gd name="connsiteX18" fmla="*/ 12851 w 506705"/>
                <a:gd name="connsiteY18" fmla="*/ 671709 h 981518"/>
                <a:gd name="connsiteX19" fmla="*/ 12850 w 506705"/>
                <a:gd name="connsiteY19" fmla="*/ 569316 h 981518"/>
                <a:gd name="connsiteX20" fmla="*/ 945 w 506705"/>
                <a:gd name="connsiteY20" fmla="*/ 443110 h 981518"/>
                <a:gd name="connsiteX21" fmla="*/ 81906 w 506705"/>
                <a:gd name="connsiteY21" fmla="*/ 395483 h 981518"/>
                <a:gd name="connsiteX22" fmla="*/ 129533 w 506705"/>
                <a:gd name="connsiteY22" fmla="*/ 355002 h 981518"/>
                <a:gd name="connsiteX0" fmla="*/ 138469 w 515641"/>
                <a:gd name="connsiteY0" fmla="*/ 355002 h 981518"/>
                <a:gd name="connsiteX1" fmla="*/ 202761 w 515641"/>
                <a:gd name="connsiteY1" fmla="*/ 307376 h 981518"/>
                <a:gd name="connsiteX2" fmla="*/ 262293 w 515641"/>
                <a:gd name="connsiteY2" fmla="*/ 257370 h 981518"/>
                <a:gd name="connsiteX3" fmla="*/ 331349 w 515641"/>
                <a:gd name="connsiteY3" fmla="*/ 188314 h 981518"/>
                <a:gd name="connsiteX4" fmla="*/ 405168 w 515641"/>
                <a:gd name="connsiteY4" fmla="*/ 104971 h 981518"/>
                <a:gd name="connsiteX5" fmla="*/ 452792 w 515641"/>
                <a:gd name="connsiteY5" fmla="*/ 196 h 981518"/>
                <a:gd name="connsiteX6" fmla="*/ 486130 w 515641"/>
                <a:gd name="connsiteY6" fmla="*/ 83540 h 981518"/>
                <a:gd name="connsiteX7" fmla="*/ 509944 w 515641"/>
                <a:gd name="connsiteY7" fmla="*/ 245464 h 981518"/>
                <a:gd name="connsiteX8" fmla="*/ 514707 w 515641"/>
                <a:gd name="connsiteY8" fmla="*/ 393102 h 981518"/>
                <a:gd name="connsiteX9" fmla="*/ 495657 w 515641"/>
                <a:gd name="connsiteY9" fmla="*/ 502641 h 981518"/>
                <a:gd name="connsiteX10" fmla="*/ 433741 w 515641"/>
                <a:gd name="connsiteY10" fmla="*/ 605035 h 981518"/>
                <a:gd name="connsiteX11" fmla="*/ 374213 w 515641"/>
                <a:gd name="connsiteY11" fmla="*/ 674089 h 981518"/>
                <a:gd name="connsiteX12" fmla="*/ 302774 w 515641"/>
                <a:gd name="connsiteY12" fmla="*/ 750288 h 981518"/>
                <a:gd name="connsiteX13" fmla="*/ 205142 w 515641"/>
                <a:gd name="connsiteY13" fmla="*/ 826492 h 981518"/>
                <a:gd name="connsiteX14" fmla="*/ 133705 w 515641"/>
                <a:gd name="connsiteY14" fmla="*/ 914598 h 981518"/>
                <a:gd name="connsiteX15" fmla="*/ 100368 w 515641"/>
                <a:gd name="connsiteY15" fmla="*/ 981272 h 981518"/>
                <a:gd name="connsiteX16" fmla="*/ 55125 w 515641"/>
                <a:gd name="connsiteY16" fmla="*/ 890783 h 981518"/>
                <a:gd name="connsiteX17" fmla="*/ 31311 w 515641"/>
                <a:gd name="connsiteY17" fmla="*/ 774102 h 981518"/>
                <a:gd name="connsiteX18" fmla="*/ 21787 w 515641"/>
                <a:gd name="connsiteY18" fmla="*/ 671709 h 981518"/>
                <a:gd name="connsiteX19" fmla="*/ 355 w 515641"/>
                <a:gd name="connsiteY19" fmla="*/ 514547 h 981518"/>
                <a:gd name="connsiteX20" fmla="*/ 9881 w 515641"/>
                <a:gd name="connsiteY20" fmla="*/ 443110 h 981518"/>
                <a:gd name="connsiteX21" fmla="*/ 90842 w 515641"/>
                <a:gd name="connsiteY21" fmla="*/ 395483 h 981518"/>
                <a:gd name="connsiteX22" fmla="*/ 138469 w 515641"/>
                <a:gd name="connsiteY22" fmla="*/ 355002 h 981518"/>
                <a:gd name="connsiteX0" fmla="*/ 138469 w 515641"/>
                <a:gd name="connsiteY0" fmla="*/ 355002 h 981518"/>
                <a:gd name="connsiteX1" fmla="*/ 202761 w 515641"/>
                <a:gd name="connsiteY1" fmla="*/ 307376 h 981518"/>
                <a:gd name="connsiteX2" fmla="*/ 262293 w 515641"/>
                <a:gd name="connsiteY2" fmla="*/ 257370 h 981518"/>
                <a:gd name="connsiteX3" fmla="*/ 331349 w 515641"/>
                <a:gd name="connsiteY3" fmla="*/ 188314 h 981518"/>
                <a:gd name="connsiteX4" fmla="*/ 405168 w 515641"/>
                <a:gd name="connsiteY4" fmla="*/ 104971 h 981518"/>
                <a:gd name="connsiteX5" fmla="*/ 452792 w 515641"/>
                <a:gd name="connsiteY5" fmla="*/ 196 h 981518"/>
                <a:gd name="connsiteX6" fmla="*/ 486130 w 515641"/>
                <a:gd name="connsiteY6" fmla="*/ 83540 h 981518"/>
                <a:gd name="connsiteX7" fmla="*/ 509944 w 515641"/>
                <a:gd name="connsiteY7" fmla="*/ 245464 h 981518"/>
                <a:gd name="connsiteX8" fmla="*/ 514707 w 515641"/>
                <a:gd name="connsiteY8" fmla="*/ 393102 h 981518"/>
                <a:gd name="connsiteX9" fmla="*/ 495657 w 515641"/>
                <a:gd name="connsiteY9" fmla="*/ 502641 h 981518"/>
                <a:gd name="connsiteX10" fmla="*/ 433741 w 515641"/>
                <a:gd name="connsiteY10" fmla="*/ 605035 h 981518"/>
                <a:gd name="connsiteX11" fmla="*/ 374213 w 515641"/>
                <a:gd name="connsiteY11" fmla="*/ 674089 h 981518"/>
                <a:gd name="connsiteX12" fmla="*/ 302774 w 515641"/>
                <a:gd name="connsiteY12" fmla="*/ 750288 h 981518"/>
                <a:gd name="connsiteX13" fmla="*/ 205142 w 515641"/>
                <a:gd name="connsiteY13" fmla="*/ 826492 h 981518"/>
                <a:gd name="connsiteX14" fmla="*/ 133705 w 515641"/>
                <a:gd name="connsiteY14" fmla="*/ 914598 h 981518"/>
                <a:gd name="connsiteX15" fmla="*/ 100368 w 515641"/>
                <a:gd name="connsiteY15" fmla="*/ 981272 h 981518"/>
                <a:gd name="connsiteX16" fmla="*/ 55125 w 515641"/>
                <a:gd name="connsiteY16" fmla="*/ 890783 h 981518"/>
                <a:gd name="connsiteX17" fmla="*/ 31311 w 515641"/>
                <a:gd name="connsiteY17" fmla="*/ 774102 h 981518"/>
                <a:gd name="connsiteX18" fmla="*/ 21787 w 515641"/>
                <a:gd name="connsiteY18" fmla="*/ 671709 h 981518"/>
                <a:gd name="connsiteX19" fmla="*/ 355 w 515641"/>
                <a:gd name="connsiteY19" fmla="*/ 514547 h 981518"/>
                <a:gd name="connsiteX20" fmla="*/ 9881 w 515641"/>
                <a:gd name="connsiteY20" fmla="*/ 443110 h 981518"/>
                <a:gd name="connsiteX21" fmla="*/ 83698 w 515641"/>
                <a:gd name="connsiteY21" fmla="*/ 390720 h 981518"/>
                <a:gd name="connsiteX22" fmla="*/ 138469 w 515641"/>
                <a:gd name="connsiteY22" fmla="*/ 355002 h 981518"/>
                <a:gd name="connsiteX0" fmla="*/ 138469 w 515641"/>
                <a:gd name="connsiteY0" fmla="*/ 355002 h 981518"/>
                <a:gd name="connsiteX1" fmla="*/ 202761 w 515641"/>
                <a:gd name="connsiteY1" fmla="*/ 307376 h 981518"/>
                <a:gd name="connsiteX2" fmla="*/ 262293 w 515641"/>
                <a:gd name="connsiteY2" fmla="*/ 257370 h 981518"/>
                <a:gd name="connsiteX3" fmla="*/ 331349 w 515641"/>
                <a:gd name="connsiteY3" fmla="*/ 188314 h 981518"/>
                <a:gd name="connsiteX4" fmla="*/ 405168 w 515641"/>
                <a:gd name="connsiteY4" fmla="*/ 104971 h 981518"/>
                <a:gd name="connsiteX5" fmla="*/ 452792 w 515641"/>
                <a:gd name="connsiteY5" fmla="*/ 196 h 981518"/>
                <a:gd name="connsiteX6" fmla="*/ 486130 w 515641"/>
                <a:gd name="connsiteY6" fmla="*/ 83540 h 981518"/>
                <a:gd name="connsiteX7" fmla="*/ 509944 w 515641"/>
                <a:gd name="connsiteY7" fmla="*/ 245464 h 981518"/>
                <a:gd name="connsiteX8" fmla="*/ 514707 w 515641"/>
                <a:gd name="connsiteY8" fmla="*/ 393102 h 981518"/>
                <a:gd name="connsiteX9" fmla="*/ 495657 w 515641"/>
                <a:gd name="connsiteY9" fmla="*/ 502641 h 981518"/>
                <a:gd name="connsiteX10" fmla="*/ 433741 w 515641"/>
                <a:gd name="connsiteY10" fmla="*/ 605035 h 981518"/>
                <a:gd name="connsiteX11" fmla="*/ 374213 w 515641"/>
                <a:gd name="connsiteY11" fmla="*/ 674089 h 981518"/>
                <a:gd name="connsiteX12" fmla="*/ 302774 w 515641"/>
                <a:gd name="connsiteY12" fmla="*/ 750288 h 981518"/>
                <a:gd name="connsiteX13" fmla="*/ 205142 w 515641"/>
                <a:gd name="connsiteY13" fmla="*/ 826492 h 981518"/>
                <a:gd name="connsiteX14" fmla="*/ 133705 w 515641"/>
                <a:gd name="connsiteY14" fmla="*/ 914598 h 981518"/>
                <a:gd name="connsiteX15" fmla="*/ 100368 w 515641"/>
                <a:gd name="connsiteY15" fmla="*/ 981272 h 981518"/>
                <a:gd name="connsiteX16" fmla="*/ 55125 w 515641"/>
                <a:gd name="connsiteY16" fmla="*/ 890783 h 981518"/>
                <a:gd name="connsiteX17" fmla="*/ 45599 w 515641"/>
                <a:gd name="connsiteY17" fmla="*/ 774102 h 981518"/>
                <a:gd name="connsiteX18" fmla="*/ 21787 w 515641"/>
                <a:gd name="connsiteY18" fmla="*/ 671709 h 981518"/>
                <a:gd name="connsiteX19" fmla="*/ 355 w 515641"/>
                <a:gd name="connsiteY19" fmla="*/ 514547 h 981518"/>
                <a:gd name="connsiteX20" fmla="*/ 9881 w 515641"/>
                <a:gd name="connsiteY20" fmla="*/ 443110 h 981518"/>
                <a:gd name="connsiteX21" fmla="*/ 83698 w 515641"/>
                <a:gd name="connsiteY21" fmla="*/ 390720 h 981518"/>
                <a:gd name="connsiteX22" fmla="*/ 138469 w 515641"/>
                <a:gd name="connsiteY22" fmla="*/ 355002 h 981518"/>
                <a:gd name="connsiteX0" fmla="*/ 138469 w 515641"/>
                <a:gd name="connsiteY0" fmla="*/ 355002 h 982716"/>
                <a:gd name="connsiteX1" fmla="*/ 202761 w 515641"/>
                <a:gd name="connsiteY1" fmla="*/ 307376 h 982716"/>
                <a:gd name="connsiteX2" fmla="*/ 262293 w 515641"/>
                <a:gd name="connsiteY2" fmla="*/ 257370 h 982716"/>
                <a:gd name="connsiteX3" fmla="*/ 331349 w 515641"/>
                <a:gd name="connsiteY3" fmla="*/ 188314 h 982716"/>
                <a:gd name="connsiteX4" fmla="*/ 405168 w 515641"/>
                <a:gd name="connsiteY4" fmla="*/ 104971 h 982716"/>
                <a:gd name="connsiteX5" fmla="*/ 452792 w 515641"/>
                <a:gd name="connsiteY5" fmla="*/ 196 h 982716"/>
                <a:gd name="connsiteX6" fmla="*/ 486130 w 515641"/>
                <a:gd name="connsiteY6" fmla="*/ 83540 h 982716"/>
                <a:gd name="connsiteX7" fmla="*/ 509944 w 515641"/>
                <a:gd name="connsiteY7" fmla="*/ 245464 h 982716"/>
                <a:gd name="connsiteX8" fmla="*/ 514707 w 515641"/>
                <a:gd name="connsiteY8" fmla="*/ 393102 h 982716"/>
                <a:gd name="connsiteX9" fmla="*/ 495657 w 515641"/>
                <a:gd name="connsiteY9" fmla="*/ 502641 h 982716"/>
                <a:gd name="connsiteX10" fmla="*/ 433741 w 515641"/>
                <a:gd name="connsiteY10" fmla="*/ 605035 h 982716"/>
                <a:gd name="connsiteX11" fmla="*/ 374213 w 515641"/>
                <a:gd name="connsiteY11" fmla="*/ 674089 h 982716"/>
                <a:gd name="connsiteX12" fmla="*/ 302774 w 515641"/>
                <a:gd name="connsiteY12" fmla="*/ 750288 h 982716"/>
                <a:gd name="connsiteX13" fmla="*/ 205142 w 515641"/>
                <a:gd name="connsiteY13" fmla="*/ 826492 h 982716"/>
                <a:gd name="connsiteX14" fmla="*/ 133705 w 515641"/>
                <a:gd name="connsiteY14" fmla="*/ 914598 h 982716"/>
                <a:gd name="connsiteX15" fmla="*/ 100368 w 515641"/>
                <a:gd name="connsiteY15" fmla="*/ 981272 h 982716"/>
                <a:gd name="connsiteX16" fmla="*/ 67032 w 515641"/>
                <a:gd name="connsiteY16" fmla="*/ 850302 h 982716"/>
                <a:gd name="connsiteX17" fmla="*/ 45599 w 515641"/>
                <a:gd name="connsiteY17" fmla="*/ 774102 h 982716"/>
                <a:gd name="connsiteX18" fmla="*/ 21787 w 515641"/>
                <a:gd name="connsiteY18" fmla="*/ 671709 h 982716"/>
                <a:gd name="connsiteX19" fmla="*/ 355 w 515641"/>
                <a:gd name="connsiteY19" fmla="*/ 514547 h 982716"/>
                <a:gd name="connsiteX20" fmla="*/ 9881 w 515641"/>
                <a:gd name="connsiteY20" fmla="*/ 443110 h 982716"/>
                <a:gd name="connsiteX21" fmla="*/ 83698 w 515641"/>
                <a:gd name="connsiteY21" fmla="*/ 390720 h 982716"/>
                <a:gd name="connsiteX22" fmla="*/ 138469 w 515641"/>
                <a:gd name="connsiteY22" fmla="*/ 355002 h 982716"/>
                <a:gd name="connsiteX0" fmla="*/ 138469 w 515641"/>
                <a:gd name="connsiteY0" fmla="*/ 355002 h 917307"/>
                <a:gd name="connsiteX1" fmla="*/ 202761 w 515641"/>
                <a:gd name="connsiteY1" fmla="*/ 307376 h 917307"/>
                <a:gd name="connsiteX2" fmla="*/ 262293 w 515641"/>
                <a:gd name="connsiteY2" fmla="*/ 257370 h 917307"/>
                <a:gd name="connsiteX3" fmla="*/ 331349 w 515641"/>
                <a:gd name="connsiteY3" fmla="*/ 188314 h 917307"/>
                <a:gd name="connsiteX4" fmla="*/ 405168 w 515641"/>
                <a:gd name="connsiteY4" fmla="*/ 104971 h 917307"/>
                <a:gd name="connsiteX5" fmla="*/ 452792 w 515641"/>
                <a:gd name="connsiteY5" fmla="*/ 196 h 917307"/>
                <a:gd name="connsiteX6" fmla="*/ 486130 w 515641"/>
                <a:gd name="connsiteY6" fmla="*/ 83540 h 917307"/>
                <a:gd name="connsiteX7" fmla="*/ 509944 w 515641"/>
                <a:gd name="connsiteY7" fmla="*/ 245464 h 917307"/>
                <a:gd name="connsiteX8" fmla="*/ 514707 w 515641"/>
                <a:gd name="connsiteY8" fmla="*/ 393102 h 917307"/>
                <a:gd name="connsiteX9" fmla="*/ 495657 w 515641"/>
                <a:gd name="connsiteY9" fmla="*/ 502641 h 917307"/>
                <a:gd name="connsiteX10" fmla="*/ 433741 w 515641"/>
                <a:gd name="connsiteY10" fmla="*/ 605035 h 917307"/>
                <a:gd name="connsiteX11" fmla="*/ 374213 w 515641"/>
                <a:gd name="connsiteY11" fmla="*/ 674089 h 917307"/>
                <a:gd name="connsiteX12" fmla="*/ 302774 w 515641"/>
                <a:gd name="connsiteY12" fmla="*/ 750288 h 917307"/>
                <a:gd name="connsiteX13" fmla="*/ 205142 w 515641"/>
                <a:gd name="connsiteY13" fmla="*/ 826492 h 917307"/>
                <a:gd name="connsiteX14" fmla="*/ 133705 w 515641"/>
                <a:gd name="connsiteY14" fmla="*/ 914598 h 917307"/>
                <a:gd name="connsiteX15" fmla="*/ 83699 w 515641"/>
                <a:gd name="connsiteY15" fmla="*/ 890785 h 917307"/>
                <a:gd name="connsiteX16" fmla="*/ 67032 w 515641"/>
                <a:gd name="connsiteY16" fmla="*/ 850302 h 917307"/>
                <a:gd name="connsiteX17" fmla="*/ 45599 w 515641"/>
                <a:gd name="connsiteY17" fmla="*/ 774102 h 917307"/>
                <a:gd name="connsiteX18" fmla="*/ 21787 w 515641"/>
                <a:gd name="connsiteY18" fmla="*/ 671709 h 917307"/>
                <a:gd name="connsiteX19" fmla="*/ 355 w 515641"/>
                <a:gd name="connsiteY19" fmla="*/ 514547 h 917307"/>
                <a:gd name="connsiteX20" fmla="*/ 9881 w 515641"/>
                <a:gd name="connsiteY20" fmla="*/ 443110 h 917307"/>
                <a:gd name="connsiteX21" fmla="*/ 83698 w 515641"/>
                <a:gd name="connsiteY21" fmla="*/ 390720 h 917307"/>
                <a:gd name="connsiteX22" fmla="*/ 138469 w 515641"/>
                <a:gd name="connsiteY22" fmla="*/ 355002 h 917307"/>
                <a:gd name="connsiteX0" fmla="*/ 138469 w 515641"/>
                <a:gd name="connsiteY0" fmla="*/ 355002 h 890785"/>
                <a:gd name="connsiteX1" fmla="*/ 202761 w 515641"/>
                <a:gd name="connsiteY1" fmla="*/ 307376 h 890785"/>
                <a:gd name="connsiteX2" fmla="*/ 262293 w 515641"/>
                <a:gd name="connsiteY2" fmla="*/ 257370 h 890785"/>
                <a:gd name="connsiteX3" fmla="*/ 331349 w 515641"/>
                <a:gd name="connsiteY3" fmla="*/ 188314 h 890785"/>
                <a:gd name="connsiteX4" fmla="*/ 405168 w 515641"/>
                <a:gd name="connsiteY4" fmla="*/ 104971 h 890785"/>
                <a:gd name="connsiteX5" fmla="*/ 452792 w 515641"/>
                <a:gd name="connsiteY5" fmla="*/ 196 h 890785"/>
                <a:gd name="connsiteX6" fmla="*/ 486130 w 515641"/>
                <a:gd name="connsiteY6" fmla="*/ 83540 h 890785"/>
                <a:gd name="connsiteX7" fmla="*/ 509944 w 515641"/>
                <a:gd name="connsiteY7" fmla="*/ 245464 h 890785"/>
                <a:gd name="connsiteX8" fmla="*/ 514707 w 515641"/>
                <a:gd name="connsiteY8" fmla="*/ 393102 h 890785"/>
                <a:gd name="connsiteX9" fmla="*/ 495657 w 515641"/>
                <a:gd name="connsiteY9" fmla="*/ 502641 h 890785"/>
                <a:gd name="connsiteX10" fmla="*/ 433741 w 515641"/>
                <a:gd name="connsiteY10" fmla="*/ 605035 h 890785"/>
                <a:gd name="connsiteX11" fmla="*/ 374213 w 515641"/>
                <a:gd name="connsiteY11" fmla="*/ 674089 h 890785"/>
                <a:gd name="connsiteX12" fmla="*/ 302774 w 515641"/>
                <a:gd name="connsiteY12" fmla="*/ 750288 h 890785"/>
                <a:gd name="connsiteX13" fmla="*/ 205142 w 515641"/>
                <a:gd name="connsiteY13" fmla="*/ 826492 h 890785"/>
                <a:gd name="connsiteX14" fmla="*/ 109892 w 515641"/>
                <a:gd name="connsiteY14" fmla="*/ 850305 h 890785"/>
                <a:gd name="connsiteX15" fmla="*/ 83699 w 515641"/>
                <a:gd name="connsiteY15" fmla="*/ 890785 h 890785"/>
                <a:gd name="connsiteX16" fmla="*/ 67032 w 515641"/>
                <a:gd name="connsiteY16" fmla="*/ 850302 h 890785"/>
                <a:gd name="connsiteX17" fmla="*/ 45599 w 515641"/>
                <a:gd name="connsiteY17" fmla="*/ 774102 h 890785"/>
                <a:gd name="connsiteX18" fmla="*/ 21787 w 515641"/>
                <a:gd name="connsiteY18" fmla="*/ 671709 h 890785"/>
                <a:gd name="connsiteX19" fmla="*/ 355 w 515641"/>
                <a:gd name="connsiteY19" fmla="*/ 514547 h 890785"/>
                <a:gd name="connsiteX20" fmla="*/ 9881 w 515641"/>
                <a:gd name="connsiteY20" fmla="*/ 443110 h 890785"/>
                <a:gd name="connsiteX21" fmla="*/ 83698 w 515641"/>
                <a:gd name="connsiteY21" fmla="*/ 390720 h 890785"/>
                <a:gd name="connsiteX22" fmla="*/ 138469 w 515641"/>
                <a:gd name="connsiteY22" fmla="*/ 355002 h 890785"/>
                <a:gd name="connsiteX0" fmla="*/ 138469 w 515641"/>
                <a:gd name="connsiteY0" fmla="*/ 355002 h 890785"/>
                <a:gd name="connsiteX1" fmla="*/ 202761 w 515641"/>
                <a:gd name="connsiteY1" fmla="*/ 307376 h 890785"/>
                <a:gd name="connsiteX2" fmla="*/ 262293 w 515641"/>
                <a:gd name="connsiteY2" fmla="*/ 257370 h 890785"/>
                <a:gd name="connsiteX3" fmla="*/ 331349 w 515641"/>
                <a:gd name="connsiteY3" fmla="*/ 188314 h 890785"/>
                <a:gd name="connsiteX4" fmla="*/ 405168 w 515641"/>
                <a:gd name="connsiteY4" fmla="*/ 104971 h 890785"/>
                <a:gd name="connsiteX5" fmla="*/ 452792 w 515641"/>
                <a:gd name="connsiteY5" fmla="*/ 196 h 890785"/>
                <a:gd name="connsiteX6" fmla="*/ 486130 w 515641"/>
                <a:gd name="connsiteY6" fmla="*/ 83540 h 890785"/>
                <a:gd name="connsiteX7" fmla="*/ 509944 w 515641"/>
                <a:gd name="connsiteY7" fmla="*/ 245464 h 890785"/>
                <a:gd name="connsiteX8" fmla="*/ 514707 w 515641"/>
                <a:gd name="connsiteY8" fmla="*/ 393102 h 890785"/>
                <a:gd name="connsiteX9" fmla="*/ 495657 w 515641"/>
                <a:gd name="connsiteY9" fmla="*/ 502641 h 890785"/>
                <a:gd name="connsiteX10" fmla="*/ 433741 w 515641"/>
                <a:gd name="connsiteY10" fmla="*/ 605035 h 890785"/>
                <a:gd name="connsiteX11" fmla="*/ 374213 w 515641"/>
                <a:gd name="connsiteY11" fmla="*/ 674089 h 890785"/>
                <a:gd name="connsiteX12" fmla="*/ 302774 w 515641"/>
                <a:gd name="connsiteY12" fmla="*/ 750288 h 890785"/>
                <a:gd name="connsiteX13" fmla="*/ 178948 w 515641"/>
                <a:gd name="connsiteY13" fmla="*/ 788392 h 890785"/>
                <a:gd name="connsiteX14" fmla="*/ 109892 w 515641"/>
                <a:gd name="connsiteY14" fmla="*/ 850305 h 890785"/>
                <a:gd name="connsiteX15" fmla="*/ 83699 w 515641"/>
                <a:gd name="connsiteY15" fmla="*/ 890785 h 890785"/>
                <a:gd name="connsiteX16" fmla="*/ 67032 w 515641"/>
                <a:gd name="connsiteY16" fmla="*/ 850302 h 890785"/>
                <a:gd name="connsiteX17" fmla="*/ 45599 w 515641"/>
                <a:gd name="connsiteY17" fmla="*/ 774102 h 890785"/>
                <a:gd name="connsiteX18" fmla="*/ 21787 w 515641"/>
                <a:gd name="connsiteY18" fmla="*/ 671709 h 890785"/>
                <a:gd name="connsiteX19" fmla="*/ 355 w 515641"/>
                <a:gd name="connsiteY19" fmla="*/ 514547 h 890785"/>
                <a:gd name="connsiteX20" fmla="*/ 9881 w 515641"/>
                <a:gd name="connsiteY20" fmla="*/ 443110 h 890785"/>
                <a:gd name="connsiteX21" fmla="*/ 83698 w 515641"/>
                <a:gd name="connsiteY21" fmla="*/ 390720 h 890785"/>
                <a:gd name="connsiteX22" fmla="*/ 138469 w 515641"/>
                <a:gd name="connsiteY22" fmla="*/ 355002 h 890785"/>
                <a:gd name="connsiteX0" fmla="*/ 138469 w 515641"/>
                <a:gd name="connsiteY0" fmla="*/ 355002 h 890785"/>
                <a:gd name="connsiteX1" fmla="*/ 202761 w 515641"/>
                <a:gd name="connsiteY1" fmla="*/ 307376 h 890785"/>
                <a:gd name="connsiteX2" fmla="*/ 262293 w 515641"/>
                <a:gd name="connsiteY2" fmla="*/ 257370 h 890785"/>
                <a:gd name="connsiteX3" fmla="*/ 331349 w 515641"/>
                <a:gd name="connsiteY3" fmla="*/ 188314 h 890785"/>
                <a:gd name="connsiteX4" fmla="*/ 405168 w 515641"/>
                <a:gd name="connsiteY4" fmla="*/ 104971 h 890785"/>
                <a:gd name="connsiteX5" fmla="*/ 452792 w 515641"/>
                <a:gd name="connsiteY5" fmla="*/ 196 h 890785"/>
                <a:gd name="connsiteX6" fmla="*/ 486130 w 515641"/>
                <a:gd name="connsiteY6" fmla="*/ 83540 h 890785"/>
                <a:gd name="connsiteX7" fmla="*/ 509944 w 515641"/>
                <a:gd name="connsiteY7" fmla="*/ 245464 h 890785"/>
                <a:gd name="connsiteX8" fmla="*/ 514707 w 515641"/>
                <a:gd name="connsiteY8" fmla="*/ 393102 h 890785"/>
                <a:gd name="connsiteX9" fmla="*/ 495657 w 515641"/>
                <a:gd name="connsiteY9" fmla="*/ 502641 h 890785"/>
                <a:gd name="connsiteX10" fmla="*/ 433741 w 515641"/>
                <a:gd name="connsiteY10" fmla="*/ 605035 h 890785"/>
                <a:gd name="connsiteX11" fmla="*/ 374213 w 515641"/>
                <a:gd name="connsiteY11" fmla="*/ 674089 h 890785"/>
                <a:gd name="connsiteX12" fmla="*/ 290867 w 515641"/>
                <a:gd name="connsiteY12" fmla="*/ 724094 h 890785"/>
                <a:gd name="connsiteX13" fmla="*/ 178948 w 515641"/>
                <a:gd name="connsiteY13" fmla="*/ 788392 h 890785"/>
                <a:gd name="connsiteX14" fmla="*/ 109892 w 515641"/>
                <a:gd name="connsiteY14" fmla="*/ 850305 h 890785"/>
                <a:gd name="connsiteX15" fmla="*/ 83699 w 515641"/>
                <a:gd name="connsiteY15" fmla="*/ 890785 h 890785"/>
                <a:gd name="connsiteX16" fmla="*/ 67032 w 515641"/>
                <a:gd name="connsiteY16" fmla="*/ 850302 h 890785"/>
                <a:gd name="connsiteX17" fmla="*/ 45599 w 515641"/>
                <a:gd name="connsiteY17" fmla="*/ 774102 h 890785"/>
                <a:gd name="connsiteX18" fmla="*/ 21787 w 515641"/>
                <a:gd name="connsiteY18" fmla="*/ 671709 h 890785"/>
                <a:gd name="connsiteX19" fmla="*/ 355 w 515641"/>
                <a:gd name="connsiteY19" fmla="*/ 514547 h 890785"/>
                <a:gd name="connsiteX20" fmla="*/ 9881 w 515641"/>
                <a:gd name="connsiteY20" fmla="*/ 443110 h 890785"/>
                <a:gd name="connsiteX21" fmla="*/ 83698 w 515641"/>
                <a:gd name="connsiteY21" fmla="*/ 390720 h 890785"/>
                <a:gd name="connsiteX22" fmla="*/ 138469 w 515641"/>
                <a:gd name="connsiteY22" fmla="*/ 355002 h 890785"/>
                <a:gd name="connsiteX0" fmla="*/ 139219 w 516391"/>
                <a:gd name="connsiteY0" fmla="*/ 355002 h 890785"/>
                <a:gd name="connsiteX1" fmla="*/ 203511 w 516391"/>
                <a:gd name="connsiteY1" fmla="*/ 307376 h 890785"/>
                <a:gd name="connsiteX2" fmla="*/ 263043 w 516391"/>
                <a:gd name="connsiteY2" fmla="*/ 257370 h 890785"/>
                <a:gd name="connsiteX3" fmla="*/ 332099 w 516391"/>
                <a:gd name="connsiteY3" fmla="*/ 188314 h 890785"/>
                <a:gd name="connsiteX4" fmla="*/ 405918 w 516391"/>
                <a:gd name="connsiteY4" fmla="*/ 104971 h 890785"/>
                <a:gd name="connsiteX5" fmla="*/ 453542 w 516391"/>
                <a:gd name="connsiteY5" fmla="*/ 196 h 890785"/>
                <a:gd name="connsiteX6" fmla="*/ 486880 w 516391"/>
                <a:gd name="connsiteY6" fmla="*/ 83540 h 890785"/>
                <a:gd name="connsiteX7" fmla="*/ 510694 w 516391"/>
                <a:gd name="connsiteY7" fmla="*/ 245464 h 890785"/>
                <a:gd name="connsiteX8" fmla="*/ 515457 w 516391"/>
                <a:gd name="connsiteY8" fmla="*/ 393102 h 890785"/>
                <a:gd name="connsiteX9" fmla="*/ 496407 w 516391"/>
                <a:gd name="connsiteY9" fmla="*/ 502641 h 890785"/>
                <a:gd name="connsiteX10" fmla="*/ 434491 w 516391"/>
                <a:gd name="connsiteY10" fmla="*/ 605035 h 890785"/>
                <a:gd name="connsiteX11" fmla="*/ 374963 w 516391"/>
                <a:gd name="connsiteY11" fmla="*/ 674089 h 890785"/>
                <a:gd name="connsiteX12" fmla="*/ 291617 w 516391"/>
                <a:gd name="connsiteY12" fmla="*/ 724094 h 890785"/>
                <a:gd name="connsiteX13" fmla="*/ 179698 w 516391"/>
                <a:gd name="connsiteY13" fmla="*/ 788392 h 890785"/>
                <a:gd name="connsiteX14" fmla="*/ 110642 w 516391"/>
                <a:gd name="connsiteY14" fmla="*/ 850305 h 890785"/>
                <a:gd name="connsiteX15" fmla="*/ 84449 w 516391"/>
                <a:gd name="connsiteY15" fmla="*/ 890785 h 890785"/>
                <a:gd name="connsiteX16" fmla="*/ 67782 w 516391"/>
                <a:gd name="connsiteY16" fmla="*/ 850302 h 890785"/>
                <a:gd name="connsiteX17" fmla="*/ 46349 w 516391"/>
                <a:gd name="connsiteY17" fmla="*/ 774102 h 890785"/>
                <a:gd name="connsiteX18" fmla="*/ 22537 w 516391"/>
                <a:gd name="connsiteY18" fmla="*/ 671709 h 890785"/>
                <a:gd name="connsiteX19" fmla="*/ 1105 w 516391"/>
                <a:gd name="connsiteY19" fmla="*/ 514547 h 890785"/>
                <a:gd name="connsiteX20" fmla="*/ 5868 w 516391"/>
                <a:gd name="connsiteY20" fmla="*/ 447872 h 890785"/>
                <a:gd name="connsiteX21" fmla="*/ 84448 w 516391"/>
                <a:gd name="connsiteY21" fmla="*/ 390720 h 890785"/>
                <a:gd name="connsiteX22" fmla="*/ 139219 w 516391"/>
                <a:gd name="connsiteY22" fmla="*/ 355002 h 890785"/>
                <a:gd name="connsiteX0" fmla="*/ 139219 w 516391"/>
                <a:gd name="connsiteY0" fmla="*/ 355002 h 890785"/>
                <a:gd name="connsiteX1" fmla="*/ 203511 w 516391"/>
                <a:gd name="connsiteY1" fmla="*/ 307376 h 890785"/>
                <a:gd name="connsiteX2" fmla="*/ 263043 w 516391"/>
                <a:gd name="connsiteY2" fmla="*/ 257370 h 890785"/>
                <a:gd name="connsiteX3" fmla="*/ 332099 w 516391"/>
                <a:gd name="connsiteY3" fmla="*/ 188314 h 890785"/>
                <a:gd name="connsiteX4" fmla="*/ 405918 w 516391"/>
                <a:gd name="connsiteY4" fmla="*/ 104971 h 890785"/>
                <a:gd name="connsiteX5" fmla="*/ 453542 w 516391"/>
                <a:gd name="connsiteY5" fmla="*/ 196 h 890785"/>
                <a:gd name="connsiteX6" fmla="*/ 486880 w 516391"/>
                <a:gd name="connsiteY6" fmla="*/ 83540 h 890785"/>
                <a:gd name="connsiteX7" fmla="*/ 510694 w 516391"/>
                <a:gd name="connsiteY7" fmla="*/ 245464 h 890785"/>
                <a:gd name="connsiteX8" fmla="*/ 515457 w 516391"/>
                <a:gd name="connsiteY8" fmla="*/ 393102 h 890785"/>
                <a:gd name="connsiteX9" fmla="*/ 496407 w 516391"/>
                <a:gd name="connsiteY9" fmla="*/ 502641 h 890785"/>
                <a:gd name="connsiteX10" fmla="*/ 434491 w 516391"/>
                <a:gd name="connsiteY10" fmla="*/ 605035 h 890785"/>
                <a:gd name="connsiteX11" fmla="*/ 374963 w 516391"/>
                <a:gd name="connsiteY11" fmla="*/ 674089 h 890785"/>
                <a:gd name="connsiteX12" fmla="*/ 291617 w 516391"/>
                <a:gd name="connsiteY12" fmla="*/ 724094 h 890785"/>
                <a:gd name="connsiteX13" fmla="*/ 179698 w 516391"/>
                <a:gd name="connsiteY13" fmla="*/ 788392 h 890785"/>
                <a:gd name="connsiteX14" fmla="*/ 110642 w 516391"/>
                <a:gd name="connsiteY14" fmla="*/ 850305 h 890785"/>
                <a:gd name="connsiteX15" fmla="*/ 84449 w 516391"/>
                <a:gd name="connsiteY15" fmla="*/ 890785 h 890785"/>
                <a:gd name="connsiteX16" fmla="*/ 67782 w 516391"/>
                <a:gd name="connsiteY16" fmla="*/ 850302 h 890785"/>
                <a:gd name="connsiteX17" fmla="*/ 46349 w 516391"/>
                <a:gd name="connsiteY17" fmla="*/ 774102 h 890785"/>
                <a:gd name="connsiteX18" fmla="*/ 22537 w 516391"/>
                <a:gd name="connsiteY18" fmla="*/ 671709 h 890785"/>
                <a:gd name="connsiteX19" fmla="*/ 1105 w 516391"/>
                <a:gd name="connsiteY19" fmla="*/ 514547 h 890785"/>
                <a:gd name="connsiteX20" fmla="*/ 5868 w 516391"/>
                <a:gd name="connsiteY20" fmla="*/ 447872 h 890785"/>
                <a:gd name="connsiteX21" fmla="*/ 84448 w 516391"/>
                <a:gd name="connsiteY21" fmla="*/ 390720 h 890785"/>
                <a:gd name="connsiteX22" fmla="*/ 139219 w 516391"/>
                <a:gd name="connsiteY22" fmla="*/ 355002 h 890785"/>
                <a:gd name="connsiteX0" fmla="*/ 141240 w 518412"/>
                <a:gd name="connsiteY0" fmla="*/ 355002 h 890785"/>
                <a:gd name="connsiteX1" fmla="*/ 205532 w 518412"/>
                <a:gd name="connsiteY1" fmla="*/ 307376 h 890785"/>
                <a:gd name="connsiteX2" fmla="*/ 265064 w 518412"/>
                <a:gd name="connsiteY2" fmla="*/ 257370 h 890785"/>
                <a:gd name="connsiteX3" fmla="*/ 334120 w 518412"/>
                <a:gd name="connsiteY3" fmla="*/ 188314 h 890785"/>
                <a:gd name="connsiteX4" fmla="*/ 407939 w 518412"/>
                <a:gd name="connsiteY4" fmla="*/ 104971 h 890785"/>
                <a:gd name="connsiteX5" fmla="*/ 455563 w 518412"/>
                <a:gd name="connsiteY5" fmla="*/ 196 h 890785"/>
                <a:gd name="connsiteX6" fmla="*/ 488901 w 518412"/>
                <a:gd name="connsiteY6" fmla="*/ 83540 h 890785"/>
                <a:gd name="connsiteX7" fmla="*/ 512715 w 518412"/>
                <a:gd name="connsiteY7" fmla="*/ 245464 h 890785"/>
                <a:gd name="connsiteX8" fmla="*/ 517478 w 518412"/>
                <a:gd name="connsiteY8" fmla="*/ 393102 h 890785"/>
                <a:gd name="connsiteX9" fmla="*/ 498428 w 518412"/>
                <a:gd name="connsiteY9" fmla="*/ 502641 h 890785"/>
                <a:gd name="connsiteX10" fmla="*/ 436512 w 518412"/>
                <a:gd name="connsiteY10" fmla="*/ 605035 h 890785"/>
                <a:gd name="connsiteX11" fmla="*/ 376984 w 518412"/>
                <a:gd name="connsiteY11" fmla="*/ 674089 h 890785"/>
                <a:gd name="connsiteX12" fmla="*/ 293638 w 518412"/>
                <a:gd name="connsiteY12" fmla="*/ 724094 h 890785"/>
                <a:gd name="connsiteX13" fmla="*/ 181719 w 518412"/>
                <a:gd name="connsiteY13" fmla="*/ 788392 h 890785"/>
                <a:gd name="connsiteX14" fmla="*/ 112663 w 518412"/>
                <a:gd name="connsiteY14" fmla="*/ 850305 h 890785"/>
                <a:gd name="connsiteX15" fmla="*/ 86470 w 518412"/>
                <a:gd name="connsiteY15" fmla="*/ 890785 h 890785"/>
                <a:gd name="connsiteX16" fmla="*/ 69803 w 518412"/>
                <a:gd name="connsiteY16" fmla="*/ 850302 h 890785"/>
                <a:gd name="connsiteX17" fmla="*/ 48370 w 518412"/>
                <a:gd name="connsiteY17" fmla="*/ 774102 h 890785"/>
                <a:gd name="connsiteX18" fmla="*/ 24558 w 518412"/>
                <a:gd name="connsiteY18" fmla="*/ 671709 h 890785"/>
                <a:gd name="connsiteX19" fmla="*/ 3126 w 518412"/>
                <a:gd name="connsiteY19" fmla="*/ 514547 h 890785"/>
                <a:gd name="connsiteX20" fmla="*/ 7889 w 518412"/>
                <a:gd name="connsiteY20" fmla="*/ 447872 h 890785"/>
                <a:gd name="connsiteX21" fmla="*/ 86469 w 518412"/>
                <a:gd name="connsiteY21" fmla="*/ 390720 h 890785"/>
                <a:gd name="connsiteX22" fmla="*/ 141240 w 518412"/>
                <a:gd name="connsiteY22" fmla="*/ 355002 h 890785"/>
                <a:gd name="connsiteX0" fmla="*/ 141240 w 520149"/>
                <a:gd name="connsiteY0" fmla="*/ 355002 h 890785"/>
                <a:gd name="connsiteX1" fmla="*/ 205532 w 520149"/>
                <a:gd name="connsiteY1" fmla="*/ 307376 h 890785"/>
                <a:gd name="connsiteX2" fmla="*/ 265064 w 520149"/>
                <a:gd name="connsiteY2" fmla="*/ 257370 h 890785"/>
                <a:gd name="connsiteX3" fmla="*/ 334120 w 520149"/>
                <a:gd name="connsiteY3" fmla="*/ 188314 h 890785"/>
                <a:gd name="connsiteX4" fmla="*/ 407939 w 520149"/>
                <a:gd name="connsiteY4" fmla="*/ 104971 h 890785"/>
                <a:gd name="connsiteX5" fmla="*/ 455563 w 520149"/>
                <a:gd name="connsiteY5" fmla="*/ 196 h 890785"/>
                <a:gd name="connsiteX6" fmla="*/ 488901 w 520149"/>
                <a:gd name="connsiteY6" fmla="*/ 83540 h 890785"/>
                <a:gd name="connsiteX7" fmla="*/ 512715 w 520149"/>
                <a:gd name="connsiteY7" fmla="*/ 245464 h 890785"/>
                <a:gd name="connsiteX8" fmla="*/ 517478 w 520149"/>
                <a:gd name="connsiteY8" fmla="*/ 393102 h 890785"/>
                <a:gd name="connsiteX9" fmla="*/ 474615 w 520149"/>
                <a:gd name="connsiteY9" fmla="*/ 502641 h 890785"/>
                <a:gd name="connsiteX10" fmla="*/ 436512 w 520149"/>
                <a:gd name="connsiteY10" fmla="*/ 605035 h 890785"/>
                <a:gd name="connsiteX11" fmla="*/ 376984 w 520149"/>
                <a:gd name="connsiteY11" fmla="*/ 674089 h 890785"/>
                <a:gd name="connsiteX12" fmla="*/ 293638 w 520149"/>
                <a:gd name="connsiteY12" fmla="*/ 724094 h 890785"/>
                <a:gd name="connsiteX13" fmla="*/ 181719 w 520149"/>
                <a:gd name="connsiteY13" fmla="*/ 788392 h 890785"/>
                <a:gd name="connsiteX14" fmla="*/ 112663 w 520149"/>
                <a:gd name="connsiteY14" fmla="*/ 850305 h 890785"/>
                <a:gd name="connsiteX15" fmla="*/ 86470 w 520149"/>
                <a:gd name="connsiteY15" fmla="*/ 890785 h 890785"/>
                <a:gd name="connsiteX16" fmla="*/ 69803 w 520149"/>
                <a:gd name="connsiteY16" fmla="*/ 850302 h 890785"/>
                <a:gd name="connsiteX17" fmla="*/ 48370 w 520149"/>
                <a:gd name="connsiteY17" fmla="*/ 774102 h 890785"/>
                <a:gd name="connsiteX18" fmla="*/ 24558 w 520149"/>
                <a:gd name="connsiteY18" fmla="*/ 671709 h 890785"/>
                <a:gd name="connsiteX19" fmla="*/ 3126 w 520149"/>
                <a:gd name="connsiteY19" fmla="*/ 514547 h 890785"/>
                <a:gd name="connsiteX20" fmla="*/ 7889 w 520149"/>
                <a:gd name="connsiteY20" fmla="*/ 447872 h 890785"/>
                <a:gd name="connsiteX21" fmla="*/ 86469 w 520149"/>
                <a:gd name="connsiteY21" fmla="*/ 390720 h 890785"/>
                <a:gd name="connsiteX22" fmla="*/ 141240 w 520149"/>
                <a:gd name="connsiteY22" fmla="*/ 355002 h 890785"/>
                <a:gd name="connsiteX0" fmla="*/ 141240 w 512880"/>
                <a:gd name="connsiteY0" fmla="*/ 355002 h 890785"/>
                <a:gd name="connsiteX1" fmla="*/ 205532 w 512880"/>
                <a:gd name="connsiteY1" fmla="*/ 307376 h 890785"/>
                <a:gd name="connsiteX2" fmla="*/ 265064 w 512880"/>
                <a:gd name="connsiteY2" fmla="*/ 257370 h 890785"/>
                <a:gd name="connsiteX3" fmla="*/ 334120 w 512880"/>
                <a:gd name="connsiteY3" fmla="*/ 188314 h 890785"/>
                <a:gd name="connsiteX4" fmla="*/ 407939 w 512880"/>
                <a:gd name="connsiteY4" fmla="*/ 104971 h 890785"/>
                <a:gd name="connsiteX5" fmla="*/ 455563 w 512880"/>
                <a:gd name="connsiteY5" fmla="*/ 196 h 890785"/>
                <a:gd name="connsiteX6" fmla="*/ 488901 w 512880"/>
                <a:gd name="connsiteY6" fmla="*/ 83540 h 890785"/>
                <a:gd name="connsiteX7" fmla="*/ 512715 w 512880"/>
                <a:gd name="connsiteY7" fmla="*/ 245464 h 890785"/>
                <a:gd name="connsiteX8" fmla="*/ 476996 w 512880"/>
                <a:gd name="connsiteY8" fmla="*/ 393102 h 890785"/>
                <a:gd name="connsiteX9" fmla="*/ 474615 w 512880"/>
                <a:gd name="connsiteY9" fmla="*/ 502641 h 890785"/>
                <a:gd name="connsiteX10" fmla="*/ 436512 w 512880"/>
                <a:gd name="connsiteY10" fmla="*/ 605035 h 890785"/>
                <a:gd name="connsiteX11" fmla="*/ 376984 w 512880"/>
                <a:gd name="connsiteY11" fmla="*/ 674089 h 890785"/>
                <a:gd name="connsiteX12" fmla="*/ 293638 w 512880"/>
                <a:gd name="connsiteY12" fmla="*/ 724094 h 890785"/>
                <a:gd name="connsiteX13" fmla="*/ 181719 w 512880"/>
                <a:gd name="connsiteY13" fmla="*/ 788392 h 890785"/>
                <a:gd name="connsiteX14" fmla="*/ 112663 w 512880"/>
                <a:gd name="connsiteY14" fmla="*/ 850305 h 890785"/>
                <a:gd name="connsiteX15" fmla="*/ 86470 w 512880"/>
                <a:gd name="connsiteY15" fmla="*/ 890785 h 890785"/>
                <a:gd name="connsiteX16" fmla="*/ 69803 w 512880"/>
                <a:gd name="connsiteY16" fmla="*/ 850302 h 890785"/>
                <a:gd name="connsiteX17" fmla="*/ 48370 w 512880"/>
                <a:gd name="connsiteY17" fmla="*/ 774102 h 890785"/>
                <a:gd name="connsiteX18" fmla="*/ 24558 w 512880"/>
                <a:gd name="connsiteY18" fmla="*/ 671709 h 890785"/>
                <a:gd name="connsiteX19" fmla="*/ 3126 w 512880"/>
                <a:gd name="connsiteY19" fmla="*/ 514547 h 890785"/>
                <a:gd name="connsiteX20" fmla="*/ 7889 w 512880"/>
                <a:gd name="connsiteY20" fmla="*/ 447872 h 890785"/>
                <a:gd name="connsiteX21" fmla="*/ 86469 w 512880"/>
                <a:gd name="connsiteY21" fmla="*/ 390720 h 890785"/>
                <a:gd name="connsiteX22" fmla="*/ 141240 w 512880"/>
                <a:gd name="connsiteY22" fmla="*/ 355002 h 890785"/>
                <a:gd name="connsiteX0" fmla="*/ 141240 w 489499"/>
                <a:gd name="connsiteY0" fmla="*/ 355002 h 890785"/>
                <a:gd name="connsiteX1" fmla="*/ 205532 w 489499"/>
                <a:gd name="connsiteY1" fmla="*/ 307376 h 890785"/>
                <a:gd name="connsiteX2" fmla="*/ 265064 w 489499"/>
                <a:gd name="connsiteY2" fmla="*/ 257370 h 890785"/>
                <a:gd name="connsiteX3" fmla="*/ 334120 w 489499"/>
                <a:gd name="connsiteY3" fmla="*/ 188314 h 890785"/>
                <a:gd name="connsiteX4" fmla="*/ 407939 w 489499"/>
                <a:gd name="connsiteY4" fmla="*/ 104971 h 890785"/>
                <a:gd name="connsiteX5" fmla="*/ 455563 w 489499"/>
                <a:gd name="connsiteY5" fmla="*/ 196 h 890785"/>
                <a:gd name="connsiteX6" fmla="*/ 488901 w 489499"/>
                <a:gd name="connsiteY6" fmla="*/ 83540 h 890785"/>
                <a:gd name="connsiteX7" fmla="*/ 476996 w 489499"/>
                <a:gd name="connsiteY7" fmla="*/ 245464 h 890785"/>
                <a:gd name="connsiteX8" fmla="*/ 476996 w 489499"/>
                <a:gd name="connsiteY8" fmla="*/ 393102 h 890785"/>
                <a:gd name="connsiteX9" fmla="*/ 474615 w 489499"/>
                <a:gd name="connsiteY9" fmla="*/ 502641 h 890785"/>
                <a:gd name="connsiteX10" fmla="*/ 436512 w 489499"/>
                <a:gd name="connsiteY10" fmla="*/ 605035 h 890785"/>
                <a:gd name="connsiteX11" fmla="*/ 376984 w 489499"/>
                <a:gd name="connsiteY11" fmla="*/ 674089 h 890785"/>
                <a:gd name="connsiteX12" fmla="*/ 293638 w 489499"/>
                <a:gd name="connsiteY12" fmla="*/ 724094 h 890785"/>
                <a:gd name="connsiteX13" fmla="*/ 181719 w 489499"/>
                <a:gd name="connsiteY13" fmla="*/ 788392 h 890785"/>
                <a:gd name="connsiteX14" fmla="*/ 112663 w 489499"/>
                <a:gd name="connsiteY14" fmla="*/ 850305 h 890785"/>
                <a:gd name="connsiteX15" fmla="*/ 86470 w 489499"/>
                <a:gd name="connsiteY15" fmla="*/ 890785 h 890785"/>
                <a:gd name="connsiteX16" fmla="*/ 69803 w 489499"/>
                <a:gd name="connsiteY16" fmla="*/ 850302 h 890785"/>
                <a:gd name="connsiteX17" fmla="*/ 48370 w 489499"/>
                <a:gd name="connsiteY17" fmla="*/ 774102 h 890785"/>
                <a:gd name="connsiteX18" fmla="*/ 24558 w 489499"/>
                <a:gd name="connsiteY18" fmla="*/ 671709 h 890785"/>
                <a:gd name="connsiteX19" fmla="*/ 3126 w 489499"/>
                <a:gd name="connsiteY19" fmla="*/ 514547 h 890785"/>
                <a:gd name="connsiteX20" fmla="*/ 7889 w 489499"/>
                <a:gd name="connsiteY20" fmla="*/ 447872 h 890785"/>
                <a:gd name="connsiteX21" fmla="*/ 86469 w 489499"/>
                <a:gd name="connsiteY21" fmla="*/ 390720 h 890785"/>
                <a:gd name="connsiteX22" fmla="*/ 141240 w 489499"/>
                <a:gd name="connsiteY22" fmla="*/ 355002 h 890785"/>
                <a:gd name="connsiteX0" fmla="*/ 141240 w 478260"/>
                <a:gd name="connsiteY0" fmla="*/ 355002 h 890785"/>
                <a:gd name="connsiteX1" fmla="*/ 205532 w 478260"/>
                <a:gd name="connsiteY1" fmla="*/ 307376 h 890785"/>
                <a:gd name="connsiteX2" fmla="*/ 265064 w 478260"/>
                <a:gd name="connsiteY2" fmla="*/ 257370 h 890785"/>
                <a:gd name="connsiteX3" fmla="*/ 334120 w 478260"/>
                <a:gd name="connsiteY3" fmla="*/ 188314 h 890785"/>
                <a:gd name="connsiteX4" fmla="*/ 407939 w 478260"/>
                <a:gd name="connsiteY4" fmla="*/ 104971 h 890785"/>
                <a:gd name="connsiteX5" fmla="*/ 455563 w 478260"/>
                <a:gd name="connsiteY5" fmla="*/ 196 h 890785"/>
                <a:gd name="connsiteX6" fmla="*/ 467469 w 478260"/>
                <a:gd name="connsiteY6" fmla="*/ 83540 h 890785"/>
                <a:gd name="connsiteX7" fmla="*/ 476996 w 478260"/>
                <a:gd name="connsiteY7" fmla="*/ 245464 h 890785"/>
                <a:gd name="connsiteX8" fmla="*/ 476996 w 478260"/>
                <a:gd name="connsiteY8" fmla="*/ 393102 h 890785"/>
                <a:gd name="connsiteX9" fmla="*/ 474615 w 478260"/>
                <a:gd name="connsiteY9" fmla="*/ 502641 h 890785"/>
                <a:gd name="connsiteX10" fmla="*/ 436512 w 478260"/>
                <a:gd name="connsiteY10" fmla="*/ 605035 h 890785"/>
                <a:gd name="connsiteX11" fmla="*/ 376984 w 478260"/>
                <a:gd name="connsiteY11" fmla="*/ 674089 h 890785"/>
                <a:gd name="connsiteX12" fmla="*/ 293638 w 478260"/>
                <a:gd name="connsiteY12" fmla="*/ 724094 h 890785"/>
                <a:gd name="connsiteX13" fmla="*/ 181719 w 478260"/>
                <a:gd name="connsiteY13" fmla="*/ 788392 h 890785"/>
                <a:gd name="connsiteX14" fmla="*/ 112663 w 478260"/>
                <a:gd name="connsiteY14" fmla="*/ 850305 h 890785"/>
                <a:gd name="connsiteX15" fmla="*/ 86470 w 478260"/>
                <a:gd name="connsiteY15" fmla="*/ 890785 h 890785"/>
                <a:gd name="connsiteX16" fmla="*/ 69803 w 478260"/>
                <a:gd name="connsiteY16" fmla="*/ 850302 h 890785"/>
                <a:gd name="connsiteX17" fmla="*/ 48370 w 478260"/>
                <a:gd name="connsiteY17" fmla="*/ 774102 h 890785"/>
                <a:gd name="connsiteX18" fmla="*/ 24558 w 478260"/>
                <a:gd name="connsiteY18" fmla="*/ 671709 h 890785"/>
                <a:gd name="connsiteX19" fmla="*/ 3126 w 478260"/>
                <a:gd name="connsiteY19" fmla="*/ 514547 h 890785"/>
                <a:gd name="connsiteX20" fmla="*/ 7889 w 478260"/>
                <a:gd name="connsiteY20" fmla="*/ 447872 h 890785"/>
                <a:gd name="connsiteX21" fmla="*/ 86469 w 478260"/>
                <a:gd name="connsiteY21" fmla="*/ 390720 h 890785"/>
                <a:gd name="connsiteX22" fmla="*/ 141240 w 478260"/>
                <a:gd name="connsiteY22" fmla="*/ 355002 h 890785"/>
                <a:gd name="connsiteX0" fmla="*/ 141240 w 481796"/>
                <a:gd name="connsiteY0" fmla="*/ 355002 h 890785"/>
                <a:gd name="connsiteX1" fmla="*/ 205532 w 481796"/>
                <a:gd name="connsiteY1" fmla="*/ 307376 h 890785"/>
                <a:gd name="connsiteX2" fmla="*/ 265064 w 481796"/>
                <a:gd name="connsiteY2" fmla="*/ 257370 h 890785"/>
                <a:gd name="connsiteX3" fmla="*/ 334120 w 481796"/>
                <a:gd name="connsiteY3" fmla="*/ 188314 h 890785"/>
                <a:gd name="connsiteX4" fmla="*/ 407939 w 481796"/>
                <a:gd name="connsiteY4" fmla="*/ 104971 h 890785"/>
                <a:gd name="connsiteX5" fmla="*/ 455563 w 481796"/>
                <a:gd name="connsiteY5" fmla="*/ 196 h 890785"/>
                <a:gd name="connsiteX6" fmla="*/ 467469 w 481796"/>
                <a:gd name="connsiteY6" fmla="*/ 83540 h 890785"/>
                <a:gd name="connsiteX7" fmla="*/ 476996 w 481796"/>
                <a:gd name="connsiteY7" fmla="*/ 245464 h 890785"/>
                <a:gd name="connsiteX8" fmla="*/ 481758 w 481796"/>
                <a:gd name="connsiteY8" fmla="*/ 393102 h 890785"/>
                <a:gd name="connsiteX9" fmla="*/ 474615 w 481796"/>
                <a:gd name="connsiteY9" fmla="*/ 502641 h 890785"/>
                <a:gd name="connsiteX10" fmla="*/ 436512 w 481796"/>
                <a:gd name="connsiteY10" fmla="*/ 605035 h 890785"/>
                <a:gd name="connsiteX11" fmla="*/ 376984 w 481796"/>
                <a:gd name="connsiteY11" fmla="*/ 674089 h 890785"/>
                <a:gd name="connsiteX12" fmla="*/ 293638 w 481796"/>
                <a:gd name="connsiteY12" fmla="*/ 724094 h 890785"/>
                <a:gd name="connsiteX13" fmla="*/ 181719 w 481796"/>
                <a:gd name="connsiteY13" fmla="*/ 788392 h 890785"/>
                <a:gd name="connsiteX14" fmla="*/ 112663 w 481796"/>
                <a:gd name="connsiteY14" fmla="*/ 850305 h 890785"/>
                <a:gd name="connsiteX15" fmla="*/ 86470 w 481796"/>
                <a:gd name="connsiteY15" fmla="*/ 890785 h 890785"/>
                <a:gd name="connsiteX16" fmla="*/ 69803 w 481796"/>
                <a:gd name="connsiteY16" fmla="*/ 850302 h 890785"/>
                <a:gd name="connsiteX17" fmla="*/ 48370 w 481796"/>
                <a:gd name="connsiteY17" fmla="*/ 774102 h 890785"/>
                <a:gd name="connsiteX18" fmla="*/ 24558 w 481796"/>
                <a:gd name="connsiteY18" fmla="*/ 671709 h 890785"/>
                <a:gd name="connsiteX19" fmla="*/ 3126 w 481796"/>
                <a:gd name="connsiteY19" fmla="*/ 514547 h 890785"/>
                <a:gd name="connsiteX20" fmla="*/ 7889 w 481796"/>
                <a:gd name="connsiteY20" fmla="*/ 447872 h 890785"/>
                <a:gd name="connsiteX21" fmla="*/ 86469 w 481796"/>
                <a:gd name="connsiteY21" fmla="*/ 390720 h 890785"/>
                <a:gd name="connsiteX22" fmla="*/ 141240 w 481796"/>
                <a:gd name="connsiteY22" fmla="*/ 355002 h 890785"/>
                <a:gd name="connsiteX0" fmla="*/ 141240 w 481796"/>
                <a:gd name="connsiteY0" fmla="*/ 355002 h 890785"/>
                <a:gd name="connsiteX1" fmla="*/ 205532 w 481796"/>
                <a:gd name="connsiteY1" fmla="*/ 307376 h 890785"/>
                <a:gd name="connsiteX2" fmla="*/ 265064 w 481796"/>
                <a:gd name="connsiteY2" fmla="*/ 257370 h 890785"/>
                <a:gd name="connsiteX3" fmla="*/ 334120 w 481796"/>
                <a:gd name="connsiteY3" fmla="*/ 188314 h 890785"/>
                <a:gd name="connsiteX4" fmla="*/ 403176 w 481796"/>
                <a:gd name="connsiteY4" fmla="*/ 104971 h 890785"/>
                <a:gd name="connsiteX5" fmla="*/ 455563 w 481796"/>
                <a:gd name="connsiteY5" fmla="*/ 196 h 890785"/>
                <a:gd name="connsiteX6" fmla="*/ 467469 w 481796"/>
                <a:gd name="connsiteY6" fmla="*/ 83540 h 890785"/>
                <a:gd name="connsiteX7" fmla="*/ 476996 w 481796"/>
                <a:gd name="connsiteY7" fmla="*/ 245464 h 890785"/>
                <a:gd name="connsiteX8" fmla="*/ 481758 w 481796"/>
                <a:gd name="connsiteY8" fmla="*/ 393102 h 890785"/>
                <a:gd name="connsiteX9" fmla="*/ 474615 w 481796"/>
                <a:gd name="connsiteY9" fmla="*/ 502641 h 890785"/>
                <a:gd name="connsiteX10" fmla="*/ 436512 w 481796"/>
                <a:gd name="connsiteY10" fmla="*/ 605035 h 890785"/>
                <a:gd name="connsiteX11" fmla="*/ 376984 w 481796"/>
                <a:gd name="connsiteY11" fmla="*/ 674089 h 890785"/>
                <a:gd name="connsiteX12" fmla="*/ 293638 w 481796"/>
                <a:gd name="connsiteY12" fmla="*/ 724094 h 890785"/>
                <a:gd name="connsiteX13" fmla="*/ 181719 w 481796"/>
                <a:gd name="connsiteY13" fmla="*/ 788392 h 890785"/>
                <a:gd name="connsiteX14" fmla="*/ 112663 w 481796"/>
                <a:gd name="connsiteY14" fmla="*/ 850305 h 890785"/>
                <a:gd name="connsiteX15" fmla="*/ 86470 w 481796"/>
                <a:gd name="connsiteY15" fmla="*/ 890785 h 890785"/>
                <a:gd name="connsiteX16" fmla="*/ 69803 w 481796"/>
                <a:gd name="connsiteY16" fmla="*/ 850302 h 890785"/>
                <a:gd name="connsiteX17" fmla="*/ 48370 w 481796"/>
                <a:gd name="connsiteY17" fmla="*/ 774102 h 890785"/>
                <a:gd name="connsiteX18" fmla="*/ 24558 w 481796"/>
                <a:gd name="connsiteY18" fmla="*/ 671709 h 890785"/>
                <a:gd name="connsiteX19" fmla="*/ 3126 w 481796"/>
                <a:gd name="connsiteY19" fmla="*/ 514547 h 890785"/>
                <a:gd name="connsiteX20" fmla="*/ 7889 w 481796"/>
                <a:gd name="connsiteY20" fmla="*/ 447872 h 890785"/>
                <a:gd name="connsiteX21" fmla="*/ 86469 w 481796"/>
                <a:gd name="connsiteY21" fmla="*/ 390720 h 890785"/>
                <a:gd name="connsiteX22" fmla="*/ 141240 w 481796"/>
                <a:gd name="connsiteY22" fmla="*/ 355002 h 890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81796" h="890785">
                  <a:moveTo>
                    <a:pt x="141240" y="355002"/>
                  </a:moveTo>
                  <a:cubicBezTo>
                    <a:pt x="161084" y="341111"/>
                    <a:pt x="184895" y="323648"/>
                    <a:pt x="205532" y="307376"/>
                  </a:cubicBezTo>
                  <a:cubicBezTo>
                    <a:pt x="226169" y="291104"/>
                    <a:pt x="243633" y="277214"/>
                    <a:pt x="265064" y="257370"/>
                  </a:cubicBezTo>
                  <a:cubicBezTo>
                    <a:pt x="286495" y="237526"/>
                    <a:pt x="311101" y="213714"/>
                    <a:pt x="334120" y="188314"/>
                  </a:cubicBezTo>
                  <a:cubicBezTo>
                    <a:pt x="357139" y="162914"/>
                    <a:pt x="382935" y="136324"/>
                    <a:pt x="403176" y="104971"/>
                  </a:cubicBezTo>
                  <a:cubicBezTo>
                    <a:pt x="423417" y="73618"/>
                    <a:pt x="444847" y="3768"/>
                    <a:pt x="455563" y="196"/>
                  </a:cubicBezTo>
                  <a:cubicBezTo>
                    <a:pt x="466279" y="-3376"/>
                    <a:pt x="463897" y="42662"/>
                    <a:pt x="467469" y="83540"/>
                  </a:cubicBezTo>
                  <a:cubicBezTo>
                    <a:pt x="471041" y="124418"/>
                    <a:pt x="474615" y="193870"/>
                    <a:pt x="476996" y="245464"/>
                  </a:cubicBezTo>
                  <a:cubicBezTo>
                    <a:pt x="479377" y="297058"/>
                    <a:pt x="482155" y="350239"/>
                    <a:pt x="481758" y="393102"/>
                  </a:cubicBezTo>
                  <a:cubicBezTo>
                    <a:pt x="481361" y="435965"/>
                    <a:pt x="482156" y="467319"/>
                    <a:pt x="474615" y="502641"/>
                  </a:cubicBezTo>
                  <a:cubicBezTo>
                    <a:pt x="467074" y="537963"/>
                    <a:pt x="452784" y="576460"/>
                    <a:pt x="436512" y="605035"/>
                  </a:cubicBezTo>
                  <a:cubicBezTo>
                    <a:pt x="420240" y="633610"/>
                    <a:pt x="400796" y="654246"/>
                    <a:pt x="376984" y="674089"/>
                  </a:cubicBezTo>
                  <a:cubicBezTo>
                    <a:pt x="353172" y="693932"/>
                    <a:pt x="326182" y="705044"/>
                    <a:pt x="293638" y="724094"/>
                  </a:cubicBezTo>
                  <a:cubicBezTo>
                    <a:pt x="261094" y="743144"/>
                    <a:pt x="211881" y="767357"/>
                    <a:pt x="181719" y="788392"/>
                  </a:cubicBezTo>
                  <a:cubicBezTo>
                    <a:pt x="151557" y="809427"/>
                    <a:pt x="128538" y="833240"/>
                    <a:pt x="112663" y="850305"/>
                  </a:cubicBezTo>
                  <a:cubicBezTo>
                    <a:pt x="96788" y="867370"/>
                    <a:pt x="93613" y="890786"/>
                    <a:pt x="86470" y="890785"/>
                  </a:cubicBezTo>
                  <a:cubicBezTo>
                    <a:pt x="79327" y="890785"/>
                    <a:pt x="76153" y="869749"/>
                    <a:pt x="69803" y="850302"/>
                  </a:cubicBezTo>
                  <a:cubicBezTo>
                    <a:pt x="63453" y="830855"/>
                    <a:pt x="55911" y="803867"/>
                    <a:pt x="48370" y="774102"/>
                  </a:cubicBezTo>
                  <a:cubicBezTo>
                    <a:pt x="40829" y="744337"/>
                    <a:pt x="32099" y="714968"/>
                    <a:pt x="24558" y="671709"/>
                  </a:cubicBezTo>
                  <a:cubicBezTo>
                    <a:pt x="17017" y="628450"/>
                    <a:pt x="5904" y="551853"/>
                    <a:pt x="3126" y="514547"/>
                  </a:cubicBezTo>
                  <a:cubicBezTo>
                    <a:pt x="348" y="477241"/>
                    <a:pt x="-4017" y="468113"/>
                    <a:pt x="7889" y="447872"/>
                  </a:cubicBezTo>
                  <a:cubicBezTo>
                    <a:pt x="19794" y="422868"/>
                    <a:pt x="64244" y="406198"/>
                    <a:pt x="86469" y="390720"/>
                  </a:cubicBezTo>
                  <a:cubicBezTo>
                    <a:pt x="108694" y="375242"/>
                    <a:pt x="121396" y="368893"/>
                    <a:pt x="141240" y="355002"/>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任意多边形 32"/>
            <p:cNvSpPr/>
            <p:nvPr/>
          </p:nvSpPr>
          <p:spPr>
            <a:xfrm flipH="1" flipV="1">
              <a:off x="6470723" y="3892989"/>
              <a:ext cx="490495" cy="958500"/>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86855"/>
                <a:gd name="connsiteY0" fmla="*/ 481218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6087 w 486855"/>
                <a:gd name="connsiteY22" fmla="*/ 481218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8468 w 486855"/>
                <a:gd name="connsiteY22" fmla="*/ 447880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60368 w 486855"/>
                <a:gd name="connsiteY21" fmla="*/ 500266 h 1034568"/>
                <a:gd name="connsiteX22" fmla="*/ 98468 w 486855"/>
                <a:gd name="connsiteY22" fmla="*/ 447880 h 1034568"/>
                <a:gd name="connsiteX0" fmla="*/ 96177 w 484564"/>
                <a:gd name="connsiteY0" fmla="*/ 447880 h 1034568"/>
                <a:gd name="connsiteX1" fmla="*/ 160470 w 484564"/>
                <a:gd name="connsiteY1" fmla="*/ 366917 h 1034568"/>
                <a:gd name="connsiteX2" fmla="*/ 205715 w 484564"/>
                <a:gd name="connsiteY2" fmla="*/ 274048 h 1034568"/>
                <a:gd name="connsiteX3" fmla="*/ 231908 w 484564"/>
                <a:gd name="connsiteY3" fmla="*/ 169274 h 1034568"/>
                <a:gd name="connsiteX4" fmla="*/ 234290 w 484564"/>
                <a:gd name="connsiteY4" fmla="*/ 78786 h 1034568"/>
                <a:gd name="connsiteX5" fmla="*/ 224764 w 484564"/>
                <a:gd name="connsiteY5" fmla="*/ 205 h 1034568"/>
                <a:gd name="connsiteX6" fmla="*/ 293821 w 484564"/>
                <a:gd name="connsiteY6" fmla="*/ 102598 h 1034568"/>
                <a:gd name="connsiteX7" fmla="*/ 348590 w 484564"/>
                <a:gd name="connsiteY7" fmla="*/ 190705 h 1034568"/>
                <a:gd name="connsiteX8" fmla="*/ 396215 w 484564"/>
                <a:gd name="connsiteY8" fmla="*/ 276430 h 1034568"/>
                <a:gd name="connsiteX9" fmla="*/ 436696 w 484564"/>
                <a:gd name="connsiteY9" fmla="*/ 350249 h 1034568"/>
                <a:gd name="connsiteX10" fmla="*/ 484320 w 484564"/>
                <a:gd name="connsiteY10" fmla="*/ 476455 h 1034568"/>
                <a:gd name="connsiteX11" fmla="*/ 415265 w 484564"/>
                <a:gd name="connsiteY11" fmla="*/ 619330 h 1034568"/>
                <a:gd name="connsiteX12" fmla="*/ 348589 w 484564"/>
                <a:gd name="connsiteY12" fmla="*/ 750298 h 1034568"/>
                <a:gd name="connsiteX13" fmla="*/ 270008 w 484564"/>
                <a:gd name="connsiteY13" fmla="*/ 881268 h 1034568"/>
                <a:gd name="connsiteX14" fmla="*/ 200952 w 484564"/>
                <a:gd name="connsiteY14" fmla="*/ 971755 h 1034568"/>
                <a:gd name="connsiteX15" fmla="*/ 148565 w 484564"/>
                <a:gd name="connsiteY15" fmla="*/ 1033667 h 1034568"/>
                <a:gd name="connsiteX16" fmla="*/ 119989 w 484564"/>
                <a:gd name="connsiteY16" fmla="*/ 1005092 h 1034568"/>
                <a:gd name="connsiteX17" fmla="*/ 100940 w 484564"/>
                <a:gd name="connsiteY17" fmla="*/ 957467 h 1034568"/>
                <a:gd name="connsiteX18" fmla="*/ 55696 w 484564"/>
                <a:gd name="connsiteY18" fmla="*/ 833642 h 1034568"/>
                <a:gd name="connsiteX19" fmla="*/ 19977 w 484564"/>
                <a:gd name="connsiteY19" fmla="*/ 702674 h 1034568"/>
                <a:gd name="connsiteX20" fmla="*/ 927 w 484564"/>
                <a:gd name="connsiteY20" fmla="*/ 524080 h 1034568"/>
                <a:gd name="connsiteX21" fmla="*/ 58077 w 484564"/>
                <a:gd name="connsiteY21" fmla="*/ 500266 h 1034568"/>
                <a:gd name="connsiteX22" fmla="*/ 96177 w 484564"/>
                <a:gd name="connsiteY22" fmla="*/ 447880 h 1034568"/>
                <a:gd name="connsiteX0" fmla="*/ 96177 w 484564"/>
                <a:gd name="connsiteY0" fmla="*/ 447880 h 1009065"/>
                <a:gd name="connsiteX1" fmla="*/ 160470 w 484564"/>
                <a:gd name="connsiteY1" fmla="*/ 366917 h 1009065"/>
                <a:gd name="connsiteX2" fmla="*/ 205715 w 484564"/>
                <a:gd name="connsiteY2" fmla="*/ 274048 h 1009065"/>
                <a:gd name="connsiteX3" fmla="*/ 231908 w 484564"/>
                <a:gd name="connsiteY3" fmla="*/ 169274 h 1009065"/>
                <a:gd name="connsiteX4" fmla="*/ 234290 w 484564"/>
                <a:gd name="connsiteY4" fmla="*/ 78786 h 1009065"/>
                <a:gd name="connsiteX5" fmla="*/ 224764 w 484564"/>
                <a:gd name="connsiteY5" fmla="*/ 205 h 1009065"/>
                <a:gd name="connsiteX6" fmla="*/ 293821 w 484564"/>
                <a:gd name="connsiteY6" fmla="*/ 102598 h 1009065"/>
                <a:gd name="connsiteX7" fmla="*/ 348590 w 484564"/>
                <a:gd name="connsiteY7" fmla="*/ 190705 h 1009065"/>
                <a:gd name="connsiteX8" fmla="*/ 396215 w 484564"/>
                <a:gd name="connsiteY8" fmla="*/ 276430 h 1009065"/>
                <a:gd name="connsiteX9" fmla="*/ 436696 w 484564"/>
                <a:gd name="connsiteY9" fmla="*/ 350249 h 1009065"/>
                <a:gd name="connsiteX10" fmla="*/ 484320 w 484564"/>
                <a:gd name="connsiteY10" fmla="*/ 476455 h 1009065"/>
                <a:gd name="connsiteX11" fmla="*/ 415265 w 484564"/>
                <a:gd name="connsiteY11" fmla="*/ 619330 h 1009065"/>
                <a:gd name="connsiteX12" fmla="*/ 348589 w 484564"/>
                <a:gd name="connsiteY12" fmla="*/ 750298 h 1009065"/>
                <a:gd name="connsiteX13" fmla="*/ 270008 w 484564"/>
                <a:gd name="connsiteY13" fmla="*/ 881268 h 1009065"/>
                <a:gd name="connsiteX14" fmla="*/ 200952 w 484564"/>
                <a:gd name="connsiteY14" fmla="*/ 971755 h 1009065"/>
                <a:gd name="connsiteX15" fmla="*/ 186665 w 484564"/>
                <a:gd name="connsiteY15" fmla="*/ 862217 h 1009065"/>
                <a:gd name="connsiteX16" fmla="*/ 119989 w 484564"/>
                <a:gd name="connsiteY16" fmla="*/ 1005092 h 1009065"/>
                <a:gd name="connsiteX17" fmla="*/ 100940 w 484564"/>
                <a:gd name="connsiteY17" fmla="*/ 957467 h 1009065"/>
                <a:gd name="connsiteX18" fmla="*/ 55696 w 484564"/>
                <a:gd name="connsiteY18" fmla="*/ 833642 h 1009065"/>
                <a:gd name="connsiteX19" fmla="*/ 19977 w 484564"/>
                <a:gd name="connsiteY19" fmla="*/ 702674 h 1009065"/>
                <a:gd name="connsiteX20" fmla="*/ 927 w 484564"/>
                <a:gd name="connsiteY20" fmla="*/ 524080 h 1009065"/>
                <a:gd name="connsiteX21" fmla="*/ 58077 w 484564"/>
                <a:gd name="connsiteY21" fmla="*/ 500266 h 1009065"/>
                <a:gd name="connsiteX22" fmla="*/ 96177 w 484564"/>
                <a:gd name="connsiteY22" fmla="*/ 447880 h 1009065"/>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00940 w 484564"/>
                <a:gd name="connsiteY17" fmla="*/ 957467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34277 w 484564"/>
                <a:gd name="connsiteY17" fmla="*/ 788398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870 w 485257"/>
                <a:gd name="connsiteY0" fmla="*/ 447880 h 971882"/>
                <a:gd name="connsiteX1" fmla="*/ 161163 w 485257"/>
                <a:gd name="connsiteY1" fmla="*/ 366917 h 971882"/>
                <a:gd name="connsiteX2" fmla="*/ 206408 w 485257"/>
                <a:gd name="connsiteY2" fmla="*/ 274048 h 971882"/>
                <a:gd name="connsiteX3" fmla="*/ 232601 w 485257"/>
                <a:gd name="connsiteY3" fmla="*/ 169274 h 971882"/>
                <a:gd name="connsiteX4" fmla="*/ 234983 w 485257"/>
                <a:gd name="connsiteY4" fmla="*/ 78786 h 971882"/>
                <a:gd name="connsiteX5" fmla="*/ 225457 w 485257"/>
                <a:gd name="connsiteY5" fmla="*/ 205 h 971882"/>
                <a:gd name="connsiteX6" fmla="*/ 294514 w 485257"/>
                <a:gd name="connsiteY6" fmla="*/ 102598 h 971882"/>
                <a:gd name="connsiteX7" fmla="*/ 349283 w 485257"/>
                <a:gd name="connsiteY7" fmla="*/ 190705 h 971882"/>
                <a:gd name="connsiteX8" fmla="*/ 396908 w 485257"/>
                <a:gd name="connsiteY8" fmla="*/ 276430 h 971882"/>
                <a:gd name="connsiteX9" fmla="*/ 437389 w 485257"/>
                <a:gd name="connsiteY9" fmla="*/ 350249 h 971882"/>
                <a:gd name="connsiteX10" fmla="*/ 485013 w 485257"/>
                <a:gd name="connsiteY10" fmla="*/ 476455 h 971882"/>
                <a:gd name="connsiteX11" fmla="*/ 415958 w 485257"/>
                <a:gd name="connsiteY11" fmla="*/ 619330 h 971882"/>
                <a:gd name="connsiteX12" fmla="*/ 349282 w 485257"/>
                <a:gd name="connsiteY12" fmla="*/ 750298 h 971882"/>
                <a:gd name="connsiteX13" fmla="*/ 270701 w 485257"/>
                <a:gd name="connsiteY13" fmla="*/ 881268 h 971882"/>
                <a:gd name="connsiteX14" fmla="*/ 201645 w 485257"/>
                <a:gd name="connsiteY14" fmla="*/ 971755 h 971882"/>
                <a:gd name="connsiteX15" fmla="*/ 187358 w 485257"/>
                <a:gd name="connsiteY15" fmla="*/ 862217 h 971882"/>
                <a:gd name="connsiteX16" fmla="*/ 158782 w 485257"/>
                <a:gd name="connsiteY16" fmla="*/ 824117 h 971882"/>
                <a:gd name="connsiteX17" fmla="*/ 134970 w 485257"/>
                <a:gd name="connsiteY17" fmla="*/ 788398 h 971882"/>
                <a:gd name="connsiteX18" fmla="*/ 111158 w 485257"/>
                <a:gd name="connsiteY18" fmla="*/ 757442 h 971882"/>
                <a:gd name="connsiteX19" fmla="*/ 20670 w 485257"/>
                <a:gd name="connsiteY19" fmla="*/ 702674 h 971882"/>
                <a:gd name="connsiteX20" fmla="*/ 1620 w 485257"/>
                <a:gd name="connsiteY20" fmla="*/ 524080 h 971882"/>
                <a:gd name="connsiteX21" fmla="*/ 58770 w 485257"/>
                <a:gd name="connsiteY21" fmla="*/ 500266 h 971882"/>
                <a:gd name="connsiteX22" fmla="*/ 96870 w 485257"/>
                <a:gd name="connsiteY22" fmla="*/ 447880 h 971882"/>
                <a:gd name="connsiteX0" fmla="*/ 95630 w 484017"/>
                <a:gd name="connsiteY0" fmla="*/ 447880 h 971882"/>
                <a:gd name="connsiteX1" fmla="*/ 159923 w 484017"/>
                <a:gd name="connsiteY1" fmla="*/ 366917 h 971882"/>
                <a:gd name="connsiteX2" fmla="*/ 205168 w 484017"/>
                <a:gd name="connsiteY2" fmla="*/ 274048 h 971882"/>
                <a:gd name="connsiteX3" fmla="*/ 231361 w 484017"/>
                <a:gd name="connsiteY3" fmla="*/ 169274 h 971882"/>
                <a:gd name="connsiteX4" fmla="*/ 233743 w 484017"/>
                <a:gd name="connsiteY4" fmla="*/ 78786 h 971882"/>
                <a:gd name="connsiteX5" fmla="*/ 224217 w 484017"/>
                <a:gd name="connsiteY5" fmla="*/ 205 h 971882"/>
                <a:gd name="connsiteX6" fmla="*/ 293274 w 484017"/>
                <a:gd name="connsiteY6" fmla="*/ 102598 h 971882"/>
                <a:gd name="connsiteX7" fmla="*/ 348043 w 484017"/>
                <a:gd name="connsiteY7" fmla="*/ 190705 h 971882"/>
                <a:gd name="connsiteX8" fmla="*/ 395668 w 484017"/>
                <a:gd name="connsiteY8" fmla="*/ 276430 h 971882"/>
                <a:gd name="connsiteX9" fmla="*/ 436149 w 484017"/>
                <a:gd name="connsiteY9" fmla="*/ 350249 h 971882"/>
                <a:gd name="connsiteX10" fmla="*/ 483773 w 484017"/>
                <a:gd name="connsiteY10" fmla="*/ 476455 h 971882"/>
                <a:gd name="connsiteX11" fmla="*/ 414718 w 484017"/>
                <a:gd name="connsiteY11" fmla="*/ 619330 h 971882"/>
                <a:gd name="connsiteX12" fmla="*/ 348042 w 484017"/>
                <a:gd name="connsiteY12" fmla="*/ 750298 h 971882"/>
                <a:gd name="connsiteX13" fmla="*/ 269461 w 484017"/>
                <a:gd name="connsiteY13" fmla="*/ 881268 h 971882"/>
                <a:gd name="connsiteX14" fmla="*/ 200405 w 484017"/>
                <a:gd name="connsiteY14" fmla="*/ 971755 h 971882"/>
                <a:gd name="connsiteX15" fmla="*/ 186118 w 484017"/>
                <a:gd name="connsiteY15" fmla="*/ 862217 h 971882"/>
                <a:gd name="connsiteX16" fmla="*/ 157542 w 484017"/>
                <a:gd name="connsiteY16" fmla="*/ 824117 h 971882"/>
                <a:gd name="connsiteX17" fmla="*/ 133730 w 484017"/>
                <a:gd name="connsiteY17" fmla="*/ 788398 h 971882"/>
                <a:gd name="connsiteX18" fmla="*/ 109918 w 484017"/>
                <a:gd name="connsiteY18" fmla="*/ 757442 h 971882"/>
                <a:gd name="connsiteX19" fmla="*/ 55149 w 484017"/>
                <a:gd name="connsiteY19" fmla="*/ 647905 h 971882"/>
                <a:gd name="connsiteX20" fmla="*/ 380 w 484017"/>
                <a:gd name="connsiteY20" fmla="*/ 524080 h 971882"/>
                <a:gd name="connsiteX21" fmla="*/ 57530 w 484017"/>
                <a:gd name="connsiteY21" fmla="*/ 500266 h 971882"/>
                <a:gd name="connsiteX22" fmla="*/ 95630 w 484017"/>
                <a:gd name="connsiteY22" fmla="*/ 447880 h 971882"/>
                <a:gd name="connsiteX0" fmla="*/ 95630 w 484017"/>
                <a:gd name="connsiteY0" fmla="*/ 447880 h 884213"/>
                <a:gd name="connsiteX1" fmla="*/ 159923 w 484017"/>
                <a:gd name="connsiteY1" fmla="*/ 366917 h 884213"/>
                <a:gd name="connsiteX2" fmla="*/ 205168 w 484017"/>
                <a:gd name="connsiteY2" fmla="*/ 274048 h 884213"/>
                <a:gd name="connsiteX3" fmla="*/ 231361 w 484017"/>
                <a:gd name="connsiteY3" fmla="*/ 169274 h 884213"/>
                <a:gd name="connsiteX4" fmla="*/ 233743 w 484017"/>
                <a:gd name="connsiteY4" fmla="*/ 78786 h 884213"/>
                <a:gd name="connsiteX5" fmla="*/ 224217 w 484017"/>
                <a:gd name="connsiteY5" fmla="*/ 205 h 884213"/>
                <a:gd name="connsiteX6" fmla="*/ 293274 w 484017"/>
                <a:gd name="connsiteY6" fmla="*/ 102598 h 884213"/>
                <a:gd name="connsiteX7" fmla="*/ 348043 w 484017"/>
                <a:gd name="connsiteY7" fmla="*/ 190705 h 884213"/>
                <a:gd name="connsiteX8" fmla="*/ 395668 w 484017"/>
                <a:gd name="connsiteY8" fmla="*/ 276430 h 884213"/>
                <a:gd name="connsiteX9" fmla="*/ 436149 w 484017"/>
                <a:gd name="connsiteY9" fmla="*/ 350249 h 884213"/>
                <a:gd name="connsiteX10" fmla="*/ 483773 w 484017"/>
                <a:gd name="connsiteY10" fmla="*/ 476455 h 884213"/>
                <a:gd name="connsiteX11" fmla="*/ 414718 w 484017"/>
                <a:gd name="connsiteY11" fmla="*/ 619330 h 884213"/>
                <a:gd name="connsiteX12" fmla="*/ 348042 w 484017"/>
                <a:gd name="connsiteY12" fmla="*/ 750298 h 884213"/>
                <a:gd name="connsiteX13" fmla="*/ 269461 w 484017"/>
                <a:gd name="connsiteY13" fmla="*/ 881268 h 884213"/>
                <a:gd name="connsiteX14" fmla="*/ 221836 w 484017"/>
                <a:gd name="connsiteY14" fmla="*/ 843167 h 884213"/>
                <a:gd name="connsiteX15" fmla="*/ 186118 w 484017"/>
                <a:gd name="connsiteY15" fmla="*/ 862217 h 884213"/>
                <a:gd name="connsiteX16" fmla="*/ 157542 w 484017"/>
                <a:gd name="connsiteY16" fmla="*/ 824117 h 884213"/>
                <a:gd name="connsiteX17" fmla="*/ 133730 w 484017"/>
                <a:gd name="connsiteY17" fmla="*/ 788398 h 884213"/>
                <a:gd name="connsiteX18" fmla="*/ 109918 w 484017"/>
                <a:gd name="connsiteY18" fmla="*/ 757442 h 884213"/>
                <a:gd name="connsiteX19" fmla="*/ 55149 w 484017"/>
                <a:gd name="connsiteY19" fmla="*/ 647905 h 884213"/>
                <a:gd name="connsiteX20" fmla="*/ 380 w 484017"/>
                <a:gd name="connsiteY20" fmla="*/ 524080 h 884213"/>
                <a:gd name="connsiteX21" fmla="*/ 57530 w 484017"/>
                <a:gd name="connsiteY21" fmla="*/ 500266 h 884213"/>
                <a:gd name="connsiteX22" fmla="*/ 95630 w 484017"/>
                <a:gd name="connsiteY22" fmla="*/ 447880 h 884213"/>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48042 w 484017"/>
                <a:gd name="connsiteY12" fmla="*/ 7502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38517 w 484017"/>
                <a:gd name="connsiteY12" fmla="*/ 7121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479"/>
                <a:gd name="connsiteX1" fmla="*/ 159923 w 484017"/>
                <a:gd name="connsiteY1" fmla="*/ 366917 h 862479"/>
                <a:gd name="connsiteX2" fmla="*/ 205168 w 484017"/>
                <a:gd name="connsiteY2" fmla="*/ 274048 h 862479"/>
                <a:gd name="connsiteX3" fmla="*/ 231361 w 484017"/>
                <a:gd name="connsiteY3" fmla="*/ 169274 h 862479"/>
                <a:gd name="connsiteX4" fmla="*/ 233743 w 484017"/>
                <a:gd name="connsiteY4" fmla="*/ 78786 h 862479"/>
                <a:gd name="connsiteX5" fmla="*/ 224217 w 484017"/>
                <a:gd name="connsiteY5" fmla="*/ 205 h 862479"/>
                <a:gd name="connsiteX6" fmla="*/ 293274 w 484017"/>
                <a:gd name="connsiteY6" fmla="*/ 102598 h 862479"/>
                <a:gd name="connsiteX7" fmla="*/ 348043 w 484017"/>
                <a:gd name="connsiteY7" fmla="*/ 190705 h 862479"/>
                <a:gd name="connsiteX8" fmla="*/ 395668 w 484017"/>
                <a:gd name="connsiteY8" fmla="*/ 276430 h 862479"/>
                <a:gd name="connsiteX9" fmla="*/ 436149 w 484017"/>
                <a:gd name="connsiteY9" fmla="*/ 350249 h 862479"/>
                <a:gd name="connsiteX10" fmla="*/ 483773 w 484017"/>
                <a:gd name="connsiteY10" fmla="*/ 476455 h 862479"/>
                <a:gd name="connsiteX11" fmla="*/ 414718 w 484017"/>
                <a:gd name="connsiteY11" fmla="*/ 619330 h 862479"/>
                <a:gd name="connsiteX12" fmla="*/ 338517 w 484017"/>
                <a:gd name="connsiteY12" fmla="*/ 712198 h 862479"/>
                <a:gd name="connsiteX13" fmla="*/ 262317 w 484017"/>
                <a:gd name="connsiteY13" fmla="*/ 790781 h 862479"/>
                <a:gd name="connsiteX14" fmla="*/ 219454 w 484017"/>
                <a:gd name="connsiteY14" fmla="*/ 838405 h 862479"/>
                <a:gd name="connsiteX15" fmla="*/ 186118 w 484017"/>
                <a:gd name="connsiteY15" fmla="*/ 862217 h 862479"/>
                <a:gd name="connsiteX16" fmla="*/ 157542 w 484017"/>
                <a:gd name="connsiteY16" fmla="*/ 824117 h 862479"/>
                <a:gd name="connsiteX17" fmla="*/ 133730 w 484017"/>
                <a:gd name="connsiteY17" fmla="*/ 788398 h 862479"/>
                <a:gd name="connsiteX18" fmla="*/ 109918 w 484017"/>
                <a:gd name="connsiteY18" fmla="*/ 757442 h 862479"/>
                <a:gd name="connsiteX19" fmla="*/ 55149 w 484017"/>
                <a:gd name="connsiteY19" fmla="*/ 647905 h 862479"/>
                <a:gd name="connsiteX20" fmla="*/ 380 w 484017"/>
                <a:gd name="connsiteY20" fmla="*/ 524080 h 862479"/>
                <a:gd name="connsiteX21" fmla="*/ 57530 w 484017"/>
                <a:gd name="connsiteY21" fmla="*/ 500266 h 862479"/>
                <a:gd name="connsiteX22" fmla="*/ 95630 w 484017"/>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57514 w 484001"/>
                <a:gd name="connsiteY21" fmla="*/ 500266 h 862479"/>
                <a:gd name="connsiteX22" fmla="*/ 95614 w 484001"/>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5614 w 484001"/>
                <a:gd name="connsiteY22" fmla="*/ 447880 h 862479"/>
                <a:gd name="connsiteX0" fmla="*/ 93233 w 484001"/>
                <a:gd name="connsiteY0" fmla="*/ 421686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7989 w 484001"/>
                <a:gd name="connsiteY21" fmla="*/ 466928 h 862479"/>
                <a:gd name="connsiteX22" fmla="*/ 93233 w 484001"/>
                <a:gd name="connsiteY22" fmla="*/ 421686 h 862479"/>
                <a:gd name="connsiteX0" fmla="*/ 88505 w 479273"/>
                <a:gd name="connsiteY0" fmla="*/ 421686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8505 w 479273"/>
                <a:gd name="connsiteY22" fmla="*/ 421686 h 862479"/>
                <a:gd name="connsiteX0" fmla="*/ 83743 w 479273"/>
                <a:gd name="connsiteY0" fmla="*/ 414542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0880 w 479273"/>
                <a:gd name="connsiteY21" fmla="*/ 466928 h 862479"/>
                <a:gd name="connsiteX22" fmla="*/ 83743 w 479273"/>
                <a:gd name="connsiteY22" fmla="*/ 414542 h 862479"/>
                <a:gd name="connsiteX0" fmla="*/ 83743 w 479273"/>
                <a:gd name="connsiteY0" fmla="*/ 414542 h 862407"/>
                <a:gd name="connsiteX1" fmla="*/ 138510 w 479273"/>
                <a:gd name="connsiteY1" fmla="*/ 343104 h 862407"/>
                <a:gd name="connsiteX2" fmla="*/ 181374 w 479273"/>
                <a:gd name="connsiteY2" fmla="*/ 266904 h 862407"/>
                <a:gd name="connsiteX3" fmla="*/ 217092 w 479273"/>
                <a:gd name="connsiteY3" fmla="*/ 169274 h 862407"/>
                <a:gd name="connsiteX4" fmla="*/ 228999 w 479273"/>
                <a:gd name="connsiteY4" fmla="*/ 78786 h 862407"/>
                <a:gd name="connsiteX5" fmla="*/ 219473 w 479273"/>
                <a:gd name="connsiteY5" fmla="*/ 205 h 862407"/>
                <a:gd name="connsiteX6" fmla="*/ 288530 w 479273"/>
                <a:gd name="connsiteY6" fmla="*/ 102598 h 862407"/>
                <a:gd name="connsiteX7" fmla="*/ 343299 w 479273"/>
                <a:gd name="connsiteY7" fmla="*/ 190705 h 862407"/>
                <a:gd name="connsiteX8" fmla="*/ 390924 w 479273"/>
                <a:gd name="connsiteY8" fmla="*/ 276430 h 862407"/>
                <a:gd name="connsiteX9" fmla="*/ 431405 w 479273"/>
                <a:gd name="connsiteY9" fmla="*/ 350249 h 862407"/>
                <a:gd name="connsiteX10" fmla="*/ 479029 w 479273"/>
                <a:gd name="connsiteY10" fmla="*/ 476455 h 862407"/>
                <a:gd name="connsiteX11" fmla="*/ 409974 w 479273"/>
                <a:gd name="connsiteY11" fmla="*/ 619330 h 862407"/>
                <a:gd name="connsiteX12" fmla="*/ 333773 w 479273"/>
                <a:gd name="connsiteY12" fmla="*/ 712198 h 862407"/>
                <a:gd name="connsiteX13" fmla="*/ 257573 w 479273"/>
                <a:gd name="connsiteY13" fmla="*/ 790781 h 862407"/>
                <a:gd name="connsiteX14" fmla="*/ 214710 w 479273"/>
                <a:gd name="connsiteY14" fmla="*/ 838405 h 862407"/>
                <a:gd name="connsiteX15" fmla="*/ 181374 w 479273"/>
                <a:gd name="connsiteY15" fmla="*/ 862217 h 862407"/>
                <a:gd name="connsiteX16" fmla="*/ 152798 w 479273"/>
                <a:gd name="connsiteY16" fmla="*/ 826498 h 862407"/>
                <a:gd name="connsiteX17" fmla="*/ 128986 w 479273"/>
                <a:gd name="connsiteY17" fmla="*/ 788398 h 862407"/>
                <a:gd name="connsiteX18" fmla="*/ 93268 w 479273"/>
                <a:gd name="connsiteY18" fmla="*/ 724105 h 862407"/>
                <a:gd name="connsiteX19" fmla="*/ 50405 w 479273"/>
                <a:gd name="connsiteY19" fmla="*/ 647905 h 862407"/>
                <a:gd name="connsiteX20" fmla="*/ 398 w 479273"/>
                <a:gd name="connsiteY20" fmla="*/ 528843 h 862407"/>
                <a:gd name="connsiteX21" fmla="*/ 40880 w 479273"/>
                <a:gd name="connsiteY21" fmla="*/ 466928 h 862407"/>
                <a:gd name="connsiteX22" fmla="*/ 83743 w 479273"/>
                <a:gd name="connsiteY22" fmla="*/ 414542 h 862407"/>
                <a:gd name="connsiteX0" fmla="*/ 83743 w 479273"/>
                <a:gd name="connsiteY0" fmla="*/ 412170 h 860035"/>
                <a:gd name="connsiteX1" fmla="*/ 138510 w 479273"/>
                <a:gd name="connsiteY1" fmla="*/ 340732 h 860035"/>
                <a:gd name="connsiteX2" fmla="*/ 181374 w 479273"/>
                <a:gd name="connsiteY2" fmla="*/ 264532 h 860035"/>
                <a:gd name="connsiteX3" fmla="*/ 217092 w 479273"/>
                <a:gd name="connsiteY3" fmla="*/ 166902 h 860035"/>
                <a:gd name="connsiteX4" fmla="*/ 228999 w 479273"/>
                <a:gd name="connsiteY4" fmla="*/ 76414 h 860035"/>
                <a:gd name="connsiteX5" fmla="*/ 217091 w 479273"/>
                <a:gd name="connsiteY5" fmla="*/ 214 h 860035"/>
                <a:gd name="connsiteX6" fmla="*/ 288530 w 479273"/>
                <a:gd name="connsiteY6" fmla="*/ 100226 h 860035"/>
                <a:gd name="connsiteX7" fmla="*/ 343299 w 479273"/>
                <a:gd name="connsiteY7" fmla="*/ 188333 h 860035"/>
                <a:gd name="connsiteX8" fmla="*/ 390924 w 479273"/>
                <a:gd name="connsiteY8" fmla="*/ 274058 h 860035"/>
                <a:gd name="connsiteX9" fmla="*/ 431405 w 479273"/>
                <a:gd name="connsiteY9" fmla="*/ 347877 h 860035"/>
                <a:gd name="connsiteX10" fmla="*/ 479029 w 479273"/>
                <a:gd name="connsiteY10" fmla="*/ 474083 h 860035"/>
                <a:gd name="connsiteX11" fmla="*/ 409974 w 479273"/>
                <a:gd name="connsiteY11" fmla="*/ 616958 h 860035"/>
                <a:gd name="connsiteX12" fmla="*/ 333773 w 479273"/>
                <a:gd name="connsiteY12" fmla="*/ 709826 h 860035"/>
                <a:gd name="connsiteX13" fmla="*/ 257573 w 479273"/>
                <a:gd name="connsiteY13" fmla="*/ 788409 h 860035"/>
                <a:gd name="connsiteX14" fmla="*/ 214710 w 479273"/>
                <a:gd name="connsiteY14" fmla="*/ 836033 h 860035"/>
                <a:gd name="connsiteX15" fmla="*/ 181374 w 479273"/>
                <a:gd name="connsiteY15" fmla="*/ 859845 h 860035"/>
                <a:gd name="connsiteX16" fmla="*/ 152798 w 479273"/>
                <a:gd name="connsiteY16" fmla="*/ 824126 h 860035"/>
                <a:gd name="connsiteX17" fmla="*/ 128986 w 479273"/>
                <a:gd name="connsiteY17" fmla="*/ 786026 h 860035"/>
                <a:gd name="connsiteX18" fmla="*/ 93268 w 479273"/>
                <a:gd name="connsiteY18" fmla="*/ 721733 h 860035"/>
                <a:gd name="connsiteX19" fmla="*/ 50405 w 479273"/>
                <a:gd name="connsiteY19" fmla="*/ 645533 h 860035"/>
                <a:gd name="connsiteX20" fmla="*/ 398 w 479273"/>
                <a:gd name="connsiteY20" fmla="*/ 526471 h 860035"/>
                <a:gd name="connsiteX21" fmla="*/ 40880 w 479273"/>
                <a:gd name="connsiteY21" fmla="*/ 464556 h 860035"/>
                <a:gd name="connsiteX22" fmla="*/ 83743 w 479273"/>
                <a:gd name="connsiteY22" fmla="*/ 412170 h 860035"/>
                <a:gd name="connsiteX0" fmla="*/ 83743 w 479273"/>
                <a:gd name="connsiteY0" fmla="*/ 557279 h 1005144"/>
                <a:gd name="connsiteX1" fmla="*/ 138510 w 479273"/>
                <a:gd name="connsiteY1" fmla="*/ 485841 h 1005144"/>
                <a:gd name="connsiteX2" fmla="*/ 181374 w 479273"/>
                <a:gd name="connsiteY2" fmla="*/ 409641 h 1005144"/>
                <a:gd name="connsiteX3" fmla="*/ 217092 w 479273"/>
                <a:gd name="connsiteY3" fmla="*/ 312011 h 1005144"/>
                <a:gd name="connsiteX4" fmla="*/ 228999 w 479273"/>
                <a:gd name="connsiteY4" fmla="*/ 221523 h 1005144"/>
                <a:gd name="connsiteX5" fmla="*/ 236141 w 479273"/>
                <a:gd name="connsiteY5" fmla="*/ 67 h 1005144"/>
                <a:gd name="connsiteX6" fmla="*/ 288530 w 479273"/>
                <a:gd name="connsiteY6" fmla="*/ 245335 h 1005144"/>
                <a:gd name="connsiteX7" fmla="*/ 343299 w 479273"/>
                <a:gd name="connsiteY7" fmla="*/ 333442 h 1005144"/>
                <a:gd name="connsiteX8" fmla="*/ 390924 w 479273"/>
                <a:gd name="connsiteY8" fmla="*/ 419167 h 1005144"/>
                <a:gd name="connsiteX9" fmla="*/ 431405 w 479273"/>
                <a:gd name="connsiteY9" fmla="*/ 492986 h 1005144"/>
                <a:gd name="connsiteX10" fmla="*/ 479029 w 479273"/>
                <a:gd name="connsiteY10" fmla="*/ 619192 h 1005144"/>
                <a:gd name="connsiteX11" fmla="*/ 409974 w 479273"/>
                <a:gd name="connsiteY11" fmla="*/ 762067 h 1005144"/>
                <a:gd name="connsiteX12" fmla="*/ 333773 w 479273"/>
                <a:gd name="connsiteY12" fmla="*/ 854935 h 1005144"/>
                <a:gd name="connsiteX13" fmla="*/ 257573 w 479273"/>
                <a:gd name="connsiteY13" fmla="*/ 933518 h 1005144"/>
                <a:gd name="connsiteX14" fmla="*/ 214710 w 479273"/>
                <a:gd name="connsiteY14" fmla="*/ 981142 h 1005144"/>
                <a:gd name="connsiteX15" fmla="*/ 181374 w 479273"/>
                <a:gd name="connsiteY15" fmla="*/ 1004954 h 1005144"/>
                <a:gd name="connsiteX16" fmla="*/ 152798 w 479273"/>
                <a:gd name="connsiteY16" fmla="*/ 969235 h 1005144"/>
                <a:gd name="connsiteX17" fmla="*/ 128986 w 479273"/>
                <a:gd name="connsiteY17" fmla="*/ 931135 h 1005144"/>
                <a:gd name="connsiteX18" fmla="*/ 93268 w 479273"/>
                <a:gd name="connsiteY18" fmla="*/ 866842 h 1005144"/>
                <a:gd name="connsiteX19" fmla="*/ 50405 w 479273"/>
                <a:gd name="connsiteY19" fmla="*/ 790642 h 1005144"/>
                <a:gd name="connsiteX20" fmla="*/ 398 w 479273"/>
                <a:gd name="connsiteY20" fmla="*/ 671580 h 1005144"/>
                <a:gd name="connsiteX21" fmla="*/ 40880 w 479273"/>
                <a:gd name="connsiteY21" fmla="*/ 609665 h 1005144"/>
                <a:gd name="connsiteX22" fmla="*/ 83743 w 479273"/>
                <a:gd name="connsiteY22" fmla="*/ 557279 h 1005144"/>
                <a:gd name="connsiteX0" fmla="*/ 83743 w 479273"/>
                <a:gd name="connsiteY0" fmla="*/ 559538 h 1007403"/>
                <a:gd name="connsiteX1" fmla="*/ 138510 w 479273"/>
                <a:gd name="connsiteY1" fmla="*/ 488100 h 1007403"/>
                <a:gd name="connsiteX2" fmla="*/ 181374 w 479273"/>
                <a:gd name="connsiteY2" fmla="*/ 411900 h 1007403"/>
                <a:gd name="connsiteX3" fmla="*/ 217092 w 479273"/>
                <a:gd name="connsiteY3" fmla="*/ 314270 h 1007403"/>
                <a:gd name="connsiteX4" fmla="*/ 228999 w 479273"/>
                <a:gd name="connsiteY4" fmla="*/ 223782 h 1007403"/>
                <a:gd name="connsiteX5" fmla="*/ 236141 w 479273"/>
                <a:gd name="connsiteY5" fmla="*/ 2326 h 1007403"/>
                <a:gd name="connsiteX6" fmla="*/ 300436 w 479273"/>
                <a:gd name="connsiteY6" fmla="*/ 121388 h 1007403"/>
                <a:gd name="connsiteX7" fmla="*/ 343299 w 479273"/>
                <a:gd name="connsiteY7" fmla="*/ 335701 h 1007403"/>
                <a:gd name="connsiteX8" fmla="*/ 390924 w 479273"/>
                <a:gd name="connsiteY8" fmla="*/ 421426 h 1007403"/>
                <a:gd name="connsiteX9" fmla="*/ 431405 w 479273"/>
                <a:gd name="connsiteY9" fmla="*/ 495245 h 1007403"/>
                <a:gd name="connsiteX10" fmla="*/ 479029 w 479273"/>
                <a:gd name="connsiteY10" fmla="*/ 621451 h 1007403"/>
                <a:gd name="connsiteX11" fmla="*/ 409974 w 479273"/>
                <a:gd name="connsiteY11" fmla="*/ 764326 h 1007403"/>
                <a:gd name="connsiteX12" fmla="*/ 333773 w 479273"/>
                <a:gd name="connsiteY12" fmla="*/ 857194 h 1007403"/>
                <a:gd name="connsiteX13" fmla="*/ 257573 w 479273"/>
                <a:gd name="connsiteY13" fmla="*/ 935777 h 1007403"/>
                <a:gd name="connsiteX14" fmla="*/ 214710 w 479273"/>
                <a:gd name="connsiteY14" fmla="*/ 983401 h 1007403"/>
                <a:gd name="connsiteX15" fmla="*/ 181374 w 479273"/>
                <a:gd name="connsiteY15" fmla="*/ 1007213 h 1007403"/>
                <a:gd name="connsiteX16" fmla="*/ 152798 w 479273"/>
                <a:gd name="connsiteY16" fmla="*/ 971494 h 1007403"/>
                <a:gd name="connsiteX17" fmla="*/ 128986 w 479273"/>
                <a:gd name="connsiteY17" fmla="*/ 933394 h 1007403"/>
                <a:gd name="connsiteX18" fmla="*/ 93268 w 479273"/>
                <a:gd name="connsiteY18" fmla="*/ 869101 h 1007403"/>
                <a:gd name="connsiteX19" fmla="*/ 50405 w 479273"/>
                <a:gd name="connsiteY19" fmla="*/ 792901 h 1007403"/>
                <a:gd name="connsiteX20" fmla="*/ 398 w 479273"/>
                <a:gd name="connsiteY20" fmla="*/ 673839 h 1007403"/>
                <a:gd name="connsiteX21" fmla="*/ 40880 w 479273"/>
                <a:gd name="connsiteY21" fmla="*/ 611924 h 1007403"/>
                <a:gd name="connsiteX22" fmla="*/ 83743 w 479273"/>
                <a:gd name="connsiteY22" fmla="*/ 559538 h 1007403"/>
                <a:gd name="connsiteX0" fmla="*/ 83743 w 479273"/>
                <a:gd name="connsiteY0" fmla="*/ 559450 h 1007315"/>
                <a:gd name="connsiteX1" fmla="*/ 138510 w 479273"/>
                <a:gd name="connsiteY1" fmla="*/ 488012 h 1007315"/>
                <a:gd name="connsiteX2" fmla="*/ 181374 w 479273"/>
                <a:gd name="connsiteY2" fmla="*/ 411812 h 1007315"/>
                <a:gd name="connsiteX3" fmla="*/ 217092 w 479273"/>
                <a:gd name="connsiteY3" fmla="*/ 314182 h 1007315"/>
                <a:gd name="connsiteX4" fmla="*/ 228999 w 479273"/>
                <a:gd name="connsiteY4" fmla="*/ 223694 h 1007315"/>
                <a:gd name="connsiteX5" fmla="*/ 236141 w 479273"/>
                <a:gd name="connsiteY5" fmla="*/ 2238 h 1007315"/>
                <a:gd name="connsiteX6" fmla="*/ 300436 w 479273"/>
                <a:gd name="connsiteY6" fmla="*/ 121300 h 1007315"/>
                <a:gd name="connsiteX7" fmla="*/ 350443 w 479273"/>
                <a:gd name="connsiteY7" fmla="*/ 311800 h 1007315"/>
                <a:gd name="connsiteX8" fmla="*/ 390924 w 479273"/>
                <a:gd name="connsiteY8" fmla="*/ 421338 h 1007315"/>
                <a:gd name="connsiteX9" fmla="*/ 431405 w 479273"/>
                <a:gd name="connsiteY9" fmla="*/ 495157 h 1007315"/>
                <a:gd name="connsiteX10" fmla="*/ 479029 w 479273"/>
                <a:gd name="connsiteY10" fmla="*/ 621363 h 1007315"/>
                <a:gd name="connsiteX11" fmla="*/ 409974 w 479273"/>
                <a:gd name="connsiteY11" fmla="*/ 764238 h 1007315"/>
                <a:gd name="connsiteX12" fmla="*/ 333773 w 479273"/>
                <a:gd name="connsiteY12" fmla="*/ 857106 h 1007315"/>
                <a:gd name="connsiteX13" fmla="*/ 257573 w 479273"/>
                <a:gd name="connsiteY13" fmla="*/ 935689 h 1007315"/>
                <a:gd name="connsiteX14" fmla="*/ 214710 w 479273"/>
                <a:gd name="connsiteY14" fmla="*/ 983313 h 1007315"/>
                <a:gd name="connsiteX15" fmla="*/ 181374 w 479273"/>
                <a:gd name="connsiteY15" fmla="*/ 1007125 h 1007315"/>
                <a:gd name="connsiteX16" fmla="*/ 152798 w 479273"/>
                <a:gd name="connsiteY16" fmla="*/ 971406 h 1007315"/>
                <a:gd name="connsiteX17" fmla="*/ 128986 w 479273"/>
                <a:gd name="connsiteY17" fmla="*/ 933306 h 1007315"/>
                <a:gd name="connsiteX18" fmla="*/ 93268 w 479273"/>
                <a:gd name="connsiteY18" fmla="*/ 869013 h 1007315"/>
                <a:gd name="connsiteX19" fmla="*/ 50405 w 479273"/>
                <a:gd name="connsiteY19" fmla="*/ 792813 h 1007315"/>
                <a:gd name="connsiteX20" fmla="*/ 398 w 479273"/>
                <a:gd name="connsiteY20" fmla="*/ 673751 h 1007315"/>
                <a:gd name="connsiteX21" fmla="*/ 40880 w 479273"/>
                <a:gd name="connsiteY21" fmla="*/ 611836 h 1007315"/>
                <a:gd name="connsiteX22" fmla="*/ 83743 w 479273"/>
                <a:gd name="connsiteY22" fmla="*/ 559450 h 1007315"/>
                <a:gd name="connsiteX0" fmla="*/ 83743 w 431509"/>
                <a:gd name="connsiteY0" fmla="*/ 559450 h 1007315"/>
                <a:gd name="connsiteX1" fmla="*/ 138510 w 431509"/>
                <a:gd name="connsiteY1" fmla="*/ 488012 h 1007315"/>
                <a:gd name="connsiteX2" fmla="*/ 181374 w 431509"/>
                <a:gd name="connsiteY2" fmla="*/ 411812 h 1007315"/>
                <a:gd name="connsiteX3" fmla="*/ 217092 w 431509"/>
                <a:gd name="connsiteY3" fmla="*/ 314182 h 1007315"/>
                <a:gd name="connsiteX4" fmla="*/ 228999 w 431509"/>
                <a:gd name="connsiteY4" fmla="*/ 223694 h 1007315"/>
                <a:gd name="connsiteX5" fmla="*/ 236141 w 431509"/>
                <a:gd name="connsiteY5" fmla="*/ 2238 h 1007315"/>
                <a:gd name="connsiteX6" fmla="*/ 300436 w 431509"/>
                <a:gd name="connsiteY6" fmla="*/ 121300 h 1007315"/>
                <a:gd name="connsiteX7" fmla="*/ 350443 w 431509"/>
                <a:gd name="connsiteY7" fmla="*/ 311800 h 1007315"/>
                <a:gd name="connsiteX8" fmla="*/ 390924 w 431509"/>
                <a:gd name="connsiteY8" fmla="*/ 421338 h 1007315"/>
                <a:gd name="connsiteX9" fmla="*/ 431405 w 431509"/>
                <a:gd name="connsiteY9" fmla="*/ 495157 h 1007315"/>
                <a:gd name="connsiteX10" fmla="*/ 402829 w 431509"/>
                <a:gd name="connsiteY10" fmla="*/ 611838 h 1007315"/>
                <a:gd name="connsiteX11" fmla="*/ 409974 w 431509"/>
                <a:gd name="connsiteY11" fmla="*/ 764238 h 1007315"/>
                <a:gd name="connsiteX12" fmla="*/ 333773 w 431509"/>
                <a:gd name="connsiteY12" fmla="*/ 857106 h 1007315"/>
                <a:gd name="connsiteX13" fmla="*/ 257573 w 431509"/>
                <a:gd name="connsiteY13" fmla="*/ 935689 h 1007315"/>
                <a:gd name="connsiteX14" fmla="*/ 214710 w 431509"/>
                <a:gd name="connsiteY14" fmla="*/ 983313 h 1007315"/>
                <a:gd name="connsiteX15" fmla="*/ 181374 w 431509"/>
                <a:gd name="connsiteY15" fmla="*/ 1007125 h 1007315"/>
                <a:gd name="connsiteX16" fmla="*/ 152798 w 431509"/>
                <a:gd name="connsiteY16" fmla="*/ 971406 h 1007315"/>
                <a:gd name="connsiteX17" fmla="*/ 128986 w 431509"/>
                <a:gd name="connsiteY17" fmla="*/ 933306 h 1007315"/>
                <a:gd name="connsiteX18" fmla="*/ 93268 w 431509"/>
                <a:gd name="connsiteY18" fmla="*/ 869013 h 1007315"/>
                <a:gd name="connsiteX19" fmla="*/ 50405 w 431509"/>
                <a:gd name="connsiteY19" fmla="*/ 792813 h 1007315"/>
                <a:gd name="connsiteX20" fmla="*/ 398 w 431509"/>
                <a:gd name="connsiteY20" fmla="*/ 673751 h 1007315"/>
                <a:gd name="connsiteX21" fmla="*/ 40880 w 431509"/>
                <a:gd name="connsiteY21" fmla="*/ 611836 h 1007315"/>
                <a:gd name="connsiteX22" fmla="*/ 83743 w 431509"/>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90924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83781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62928 h 1010793"/>
                <a:gd name="connsiteX1" fmla="*/ 138510 w 414231"/>
                <a:gd name="connsiteY1" fmla="*/ 491490 h 1010793"/>
                <a:gd name="connsiteX2" fmla="*/ 181374 w 414231"/>
                <a:gd name="connsiteY2" fmla="*/ 415290 h 1010793"/>
                <a:gd name="connsiteX3" fmla="*/ 217092 w 414231"/>
                <a:gd name="connsiteY3" fmla="*/ 317660 h 1010793"/>
                <a:gd name="connsiteX4" fmla="*/ 228999 w 414231"/>
                <a:gd name="connsiteY4" fmla="*/ 227172 h 1010793"/>
                <a:gd name="connsiteX5" fmla="*/ 236141 w 414231"/>
                <a:gd name="connsiteY5" fmla="*/ 5716 h 1010793"/>
                <a:gd name="connsiteX6" fmla="*/ 286148 w 414231"/>
                <a:gd name="connsiteY6" fmla="*/ 86678 h 1010793"/>
                <a:gd name="connsiteX7" fmla="*/ 350443 w 414231"/>
                <a:gd name="connsiteY7" fmla="*/ 315278 h 1010793"/>
                <a:gd name="connsiteX8" fmla="*/ 383781 w 414231"/>
                <a:gd name="connsiteY8" fmla="*/ 424816 h 1010793"/>
                <a:gd name="connsiteX9" fmla="*/ 388543 w 414231"/>
                <a:gd name="connsiteY9" fmla="*/ 493873 h 1010793"/>
                <a:gd name="connsiteX10" fmla="*/ 402829 w 414231"/>
                <a:gd name="connsiteY10" fmla="*/ 615316 h 1010793"/>
                <a:gd name="connsiteX11" fmla="*/ 409974 w 414231"/>
                <a:gd name="connsiteY11" fmla="*/ 767716 h 1010793"/>
                <a:gd name="connsiteX12" fmla="*/ 333773 w 414231"/>
                <a:gd name="connsiteY12" fmla="*/ 860584 h 1010793"/>
                <a:gd name="connsiteX13" fmla="*/ 257573 w 414231"/>
                <a:gd name="connsiteY13" fmla="*/ 939167 h 1010793"/>
                <a:gd name="connsiteX14" fmla="*/ 214710 w 414231"/>
                <a:gd name="connsiteY14" fmla="*/ 986791 h 1010793"/>
                <a:gd name="connsiteX15" fmla="*/ 181374 w 414231"/>
                <a:gd name="connsiteY15" fmla="*/ 1010603 h 1010793"/>
                <a:gd name="connsiteX16" fmla="*/ 152798 w 414231"/>
                <a:gd name="connsiteY16" fmla="*/ 974884 h 1010793"/>
                <a:gd name="connsiteX17" fmla="*/ 128986 w 414231"/>
                <a:gd name="connsiteY17" fmla="*/ 936784 h 1010793"/>
                <a:gd name="connsiteX18" fmla="*/ 93268 w 414231"/>
                <a:gd name="connsiteY18" fmla="*/ 872491 h 1010793"/>
                <a:gd name="connsiteX19" fmla="*/ 50405 w 414231"/>
                <a:gd name="connsiteY19" fmla="*/ 796291 h 1010793"/>
                <a:gd name="connsiteX20" fmla="*/ 398 w 414231"/>
                <a:gd name="connsiteY20" fmla="*/ 677229 h 1010793"/>
                <a:gd name="connsiteX21" fmla="*/ 40880 w 414231"/>
                <a:gd name="connsiteY21" fmla="*/ 615314 h 1010793"/>
                <a:gd name="connsiteX22" fmla="*/ 83743 w 414231"/>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100197 w 473548"/>
                <a:gd name="connsiteY21" fmla="*/ 615314 h 1010793"/>
                <a:gd name="connsiteX22" fmla="*/ 143060 w 473548"/>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43060 w 473548"/>
                <a:gd name="connsiteY22" fmla="*/ 56292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33546 w 473548"/>
                <a:gd name="connsiteY3" fmla="*/ 281941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3287 h 1008302"/>
                <a:gd name="connsiteX1" fmla="*/ 147821 w 473548"/>
                <a:gd name="connsiteY1" fmla="*/ 443755 h 1008302"/>
                <a:gd name="connsiteX2" fmla="*/ 193066 w 473548"/>
                <a:gd name="connsiteY2" fmla="*/ 372318 h 1008302"/>
                <a:gd name="connsiteX3" fmla="*/ 233546 w 473548"/>
                <a:gd name="connsiteY3" fmla="*/ 279450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47821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12103 w 473548"/>
                <a:gd name="connsiteY0" fmla="*/ 508050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12103 w 473548"/>
                <a:gd name="connsiteY22" fmla="*/ 508050 h 1008302"/>
                <a:gd name="connsiteX0" fmla="*/ 112431 w 473876"/>
                <a:gd name="connsiteY0" fmla="*/ 508050 h 1008302"/>
                <a:gd name="connsiteX1" fmla="*/ 155293 w 473876"/>
                <a:gd name="connsiteY1" fmla="*/ 443755 h 1008302"/>
                <a:gd name="connsiteX2" fmla="*/ 193394 w 473876"/>
                <a:gd name="connsiteY2" fmla="*/ 372318 h 1008302"/>
                <a:gd name="connsiteX3" fmla="*/ 236255 w 473876"/>
                <a:gd name="connsiteY3" fmla="*/ 288975 h 1008302"/>
                <a:gd name="connsiteX4" fmla="*/ 269594 w 473876"/>
                <a:gd name="connsiteY4" fmla="*/ 179437 h 1008302"/>
                <a:gd name="connsiteX5" fmla="*/ 295786 w 473876"/>
                <a:gd name="connsiteY5" fmla="*/ 3225 h 1008302"/>
                <a:gd name="connsiteX6" fmla="*/ 345793 w 473876"/>
                <a:gd name="connsiteY6" fmla="*/ 84187 h 1008302"/>
                <a:gd name="connsiteX7" fmla="*/ 410088 w 473876"/>
                <a:gd name="connsiteY7" fmla="*/ 312787 h 1008302"/>
                <a:gd name="connsiteX8" fmla="*/ 443426 w 473876"/>
                <a:gd name="connsiteY8" fmla="*/ 422325 h 1008302"/>
                <a:gd name="connsiteX9" fmla="*/ 448188 w 473876"/>
                <a:gd name="connsiteY9" fmla="*/ 491382 h 1008302"/>
                <a:gd name="connsiteX10" fmla="*/ 462474 w 473876"/>
                <a:gd name="connsiteY10" fmla="*/ 612825 h 1008302"/>
                <a:gd name="connsiteX11" fmla="*/ 469619 w 473876"/>
                <a:gd name="connsiteY11" fmla="*/ 765225 h 1008302"/>
                <a:gd name="connsiteX12" fmla="*/ 393418 w 473876"/>
                <a:gd name="connsiteY12" fmla="*/ 858093 h 1008302"/>
                <a:gd name="connsiteX13" fmla="*/ 317218 w 473876"/>
                <a:gd name="connsiteY13" fmla="*/ 936676 h 1008302"/>
                <a:gd name="connsiteX14" fmla="*/ 274355 w 473876"/>
                <a:gd name="connsiteY14" fmla="*/ 984300 h 1008302"/>
                <a:gd name="connsiteX15" fmla="*/ 241019 w 473876"/>
                <a:gd name="connsiteY15" fmla="*/ 1008112 h 1008302"/>
                <a:gd name="connsiteX16" fmla="*/ 212443 w 473876"/>
                <a:gd name="connsiteY16" fmla="*/ 972393 h 1008302"/>
                <a:gd name="connsiteX17" fmla="*/ 188631 w 473876"/>
                <a:gd name="connsiteY17" fmla="*/ 934293 h 1008302"/>
                <a:gd name="connsiteX18" fmla="*/ 152913 w 473876"/>
                <a:gd name="connsiteY18" fmla="*/ 870000 h 1008302"/>
                <a:gd name="connsiteX19" fmla="*/ 50519 w 473876"/>
                <a:gd name="connsiteY19" fmla="*/ 791419 h 1008302"/>
                <a:gd name="connsiteX20" fmla="*/ 512 w 473876"/>
                <a:gd name="connsiteY20" fmla="*/ 674738 h 1008302"/>
                <a:gd name="connsiteX21" fmla="*/ 67187 w 473876"/>
                <a:gd name="connsiteY21" fmla="*/ 572342 h 1008302"/>
                <a:gd name="connsiteX22" fmla="*/ 112431 w 473876"/>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88536 w 473781"/>
                <a:gd name="connsiteY17" fmla="*/ 934293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52817 w 473781"/>
                <a:gd name="connsiteY17" fmla="*/ 929530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52817 w 473781"/>
                <a:gd name="connsiteY17" fmla="*/ 929530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48054 w 473781"/>
                <a:gd name="connsiteY17" fmla="*/ 931911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93323 w 463629"/>
                <a:gd name="connsiteY12" fmla="*/ 858093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59986 w 463629"/>
                <a:gd name="connsiteY12" fmla="*/ 834280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59"/>
                <a:gd name="connsiteX1" fmla="*/ 155198 w 463629"/>
                <a:gd name="connsiteY1" fmla="*/ 443755 h 1008159"/>
                <a:gd name="connsiteX2" fmla="*/ 193299 w 463629"/>
                <a:gd name="connsiteY2" fmla="*/ 372318 h 1008159"/>
                <a:gd name="connsiteX3" fmla="*/ 236160 w 463629"/>
                <a:gd name="connsiteY3" fmla="*/ 288975 h 1008159"/>
                <a:gd name="connsiteX4" fmla="*/ 269499 w 463629"/>
                <a:gd name="connsiteY4" fmla="*/ 179437 h 1008159"/>
                <a:gd name="connsiteX5" fmla="*/ 295691 w 463629"/>
                <a:gd name="connsiteY5" fmla="*/ 3225 h 1008159"/>
                <a:gd name="connsiteX6" fmla="*/ 345698 w 463629"/>
                <a:gd name="connsiteY6" fmla="*/ 84187 h 1008159"/>
                <a:gd name="connsiteX7" fmla="*/ 409993 w 463629"/>
                <a:gd name="connsiteY7" fmla="*/ 312787 h 1008159"/>
                <a:gd name="connsiteX8" fmla="*/ 443331 w 463629"/>
                <a:gd name="connsiteY8" fmla="*/ 422325 h 1008159"/>
                <a:gd name="connsiteX9" fmla="*/ 448093 w 463629"/>
                <a:gd name="connsiteY9" fmla="*/ 491382 h 1008159"/>
                <a:gd name="connsiteX10" fmla="*/ 462379 w 463629"/>
                <a:gd name="connsiteY10" fmla="*/ 612825 h 1008159"/>
                <a:gd name="connsiteX11" fmla="*/ 412374 w 463629"/>
                <a:gd name="connsiteY11" fmla="*/ 722362 h 1008159"/>
                <a:gd name="connsiteX12" fmla="*/ 359986 w 463629"/>
                <a:gd name="connsiteY12" fmla="*/ 834280 h 1008159"/>
                <a:gd name="connsiteX13" fmla="*/ 314741 w 463629"/>
                <a:gd name="connsiteY13" fmla="*/ 915245 h 1008159"/>
                <a:gd name="connsiteX14" fmla="*/ 274260 w 463629"/>
                <a:gd name="connsiteY14" fmla="*/ 984300 h 1008159"/>
                <a:gd name="connsiteX15" fmla="*/ 240924 w 463629"/>
                <a:gd name="connsiteY15" fmla="*/ 1008112 h 1008159"/>
                <a:gd name="connsiteX16" fmla="*/ 198060 w 463629"/>
                <a:gd name="connsiteY16" fmla="*/ 979537 h 1008159"/>
                <a:gd name="connsiteX17" fmla="*/ 148054 w 463629"/>
                <a:gd name="connsiteY17" fmla="*/ 931911 h 1008159"/>
                <a:gd name="connsiteX18" fmla="*/ 105193 w 463629"/>
                <a:gd name="connsiteY18" fmla="*/ 881907 h 1008159"/>
                <a:gd name="connsiteX19" fmla="*/ 50424 w 463629"/>
                <a:gd name="connsiteY19" fmla="*/ 791419 h 1008159"/>
                <a:gd name="connsiteX20" fmla="*/ 417 w 463629"/>
                <a:gd name="connsiteY20" fmla="*/ 674738 h 1008159"/>
                <a:gd name="connsiteX21" fmla="*/ 67092 w 463629"/>
                <a:gd name="connsiteY21" fmla="*/ 572342 h 1008159"/>
                <a:gd name="connsiteX22" fmla="*/ 112336 w 463629"/>
                <a:gd name="connsiteY22" fmla="*/ 508050 h 1008159"/>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4741 w 463629"/>
                <a:gd name="connsiteY13" fmla="*/ 915245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2360 w 463629"/>
                <a:gd name="connsiteY13" fmla="*/ 908102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48445"/>
                <a:gd name="connsiteY0" fmla="*/ 508050 h 1008170"/>
                <a:gd name="connsiteX1" fmla="*/ 155198 w 448445"/>
                <a:gd name="connsiteY1" fmla="*/ 443755 h 1008170"/>
                <a:gd name="connsiteX2" fmla="*/ 193299 w 448445"/>
                <a:gd name="connsiteY2" fmla="*/ 372318 h 1008170"/>
                <a:gd name="connsiteX3" fmla="*/ 236160 w 448445"/>
                <a:gd name="connsiteY3" fmla="*/ 288975 h 1008170"/>
                <a:gd name="connsiteX4" fmla="*/ 269499 w 448445"/>
                <a:gd name="connsiteY4" fmla="*/ 179437 h 1008170"/>
                <a:gd name="connsiteX5" fmla="*/ 295691 w 448445"/>
                <a:gd name="connsiteY5" fmla="*/ 3225 h 1008170"/>
                <a:gd name="connsiteX6" fmla="*/ 345698 w 448445"/>
                <a:gd name="connsiteY6" fmla="*/ 84187 h 1008170"/>
                <a:gd name="connsiteX7" fmla="*/ 409993 w 448445"/>
                <a:gd name="connsiteY7" fmla="*/ 312787 h 1008170"/>
                <a:gd name="connsiteX8" fmla="*/ 443331 w 448445"/>
                <a:gd name="connsiteY8" fmla="*/ 422325 h 1008170"/>
                <a:gd name="connsiteX9" fmla="*/ 448093 w 448445"/>
                <a:gd name="connsiteY9" fmla="*/ 491382 h 1008170"/>
                <a:gd name="connsiteX10" fmla="*/ 440948 w 448445"/>
                <a:gd name="connsiteY10" fmla="*/ 608063 h 1008170"/>
                <a:gd name="connsiteX11" fmla="*/ 412374 w 448445"/>
                <a:gd name="connsiteY11" fmla="*/ 722362 h 1008170"/>
                <a:gd name="connsiteX12" fmla="*/ 359986 w 448445"/>
                <a:gd name="connsiteY12" fmla="*/ 834280 h 1008170"/>
                <a:gd name="connsiteX13" fmla="*/ 312360 w 448445"/>
                <a:gd name="connsiteY13" fmla="*/ 908102 h 1008170"/>
                <a:gd name="connsiteX14" fmla="*/ 267116 w 448445"/>
                <a:gd name="connsiteY14" fmla="*/ 972394 h 1008170"/>
                <a:gd name="connsiteX15" fmla="*/ 240924 w 448445"/>
                <a:gd name="connsiteY15" fmla="*/ 1008112 h 1008170"/>
                <a:gd name="connsiteX16" fmla="*/ 198060 w 448445"/>
                <a:gd name="connsiteY16" fmla="*/ 979537 h 1008170"/>
                <a:gd name="connsiteX17" fmla="*/ 148054 w 448445"/>
                <a:gd name="connsiteY17" fmla="*/ 931911 h 1008170"/>
                <a:gd name="connsiteX18" fmla="*/ 105193 w 448445"/>
                <a:gd name="connsiteY18" fmla="*/ 881907 h 1008170"/>
                <a:gd name="connsiteX19" fmla="*/ 50424 w 448445"/>
                <a:gd name="connsiteY19" fmla="*/ 791419 h 1008170"/>
                <a:gd name="connsiteX20" fmla="*/ 417 w 448445"/>
                <a:gd name="connsiteY20" fmla="*/ 674738 h 1008170"/>
                <a:gd name="connsiteX21" fmla="*/ 67092 w 448445"/>
                <a:gd name="connsiteY21" fmla="*/ 572342 h 1008170"/>
                <a:gd name="connsiteX22" fmla="*/ 112336 w 448445"/>
                <a:gd name="connsiteY22" fmla="*/ 508050 h 1008170"/>
                <a:gd name="connsiteX0" fmla="*/ 112336 w 448150"/>
                <a:gd name="connsiteY0" fmla="*/ 508050 h 1008170"/>
                <a:gd name="connsiteX1" fmla="*/ 155198 w 448150"/>
                <a:gd name="connsiteY1" fmla="*/ 443755 h 1008170"/>
                <a:gd name="connsiteX2" fmla="*/ 193299 w 448150"/>
                <a:gd name="connsiteY2" fmla="*/ 372318 h 1008170"/>
                <a:gd name="connsiteX3" fmla="*/ 236160 w 448150"/>
                <a:gd name="connsiteY3" fmla="*/ 288975 h 1008170"/>
                <a:gd name="connsiteX4" fmla="*/ 269499 w 448150"/>
                <a:gd name="connsiteY4" fmla="*/ 179437 h 1008170"/>
                <a:gd name="connsiteX5" fmla="*/ 295691 w 448150"/>
                <a:gd name="connsiteY5" fmla="*/ 3225 h 1008170"/>
                <a:gd name="connsiteX6" fmla="*/ 345698 w 448150"/>
                <a:gd name="connsiteY6" fmla="*/ 84187 h 1008170"/>
                <a:gd name="connsiteX7" fmla="*/ 409993 w 448150"/>
                <a:gd name="connsiteY7" fmla="*/ 312787 h 1008170"/>
                <a:gd name="connsiteX8" fmla="*/ 438569 w 448150"/>
                <a:gd name="connsiteY8" fmla="*/ 422325 h 1008170"/>
                <a:gd name="connsiteX9" fmla="*/ 448093 w 448150"/>
                <a:gd name="connsiteY9" fmla="*/ 491382 h 1008170"/>
                <a:gd name="connsiteX10" fmla="*/ 440948 w 448150"/>
                <a:gd name="connsiteY10" fmla="*/ 608063 h 1008170"/>
                <a:gd name="connsiteX11" fmla="*/ 412374 w 448150"/>
                <a:gd name="connsiteY11" fmla="*/ 722362 h 1008170"/>
                <a:gd name="connsiteX12" fmla="*/ 359986 w 448150"/>
                <a:gd name="connsiteY12" fmla="*/ 834280 h 1008170"/>
                <a:gd name="connsiteX13" fmla="*/ 312360 w 448150"/>
                <a:gd name="connsiteY13" fmla="*/ 908102 h 1008170"/>
                <a:gd name="connsiteX14" fmla="*/ 267116 w 448150"/>
                <a:gd name="connsiteY14" fmla="*/ 972394 h 1008170"/>
                <a:gd name="connsiteX15" fmla="*/ 240924 w 448150"/>
                <a:gd name="connsiteY15" fmla="*/ 1008112 h 1008170"/>
                <a:gd name="connsiteX16" fmla="*/ 198060 w 448150"/>
                <a:gd name="connsiteY16" fmla="*/ 979537 h 1008170"/>
                <a:gd name="connsiteX17" fmla="*/ 148054 w 448150"/>
                <a:gd name="connsiteY17" fmla="*/ 931911 h 1008170"/>
                <a:gd name="connsiteX18" fmla="*/ 105193 w 448150"/>
                <a:gd name="connsiteY18" fmla="*/ 881907 h 1008170"/>
                <a:gd name="connsiteX19" fmla="*/ 50424 w 448150"/>
                <a:gd name="connsiteY19" fmla="*/ 791419 h 1008170"/>
                <a:gd name="connsiteX20" fmla="*/ 417 w 448150"/>
                <a:gd name="connsiteY20" fmla="*/ 674738 h 1008170"/>
                <a:gd name="connsiteX21" fmla="*/ 67092 w 448150"/>
                <a:gd name="connsiteY21" fmla="*/ 572342 h 1008170"/>
                <a:gd name="connsiteX22" fmla="*/ 112336 w 448150"/>
                <a:gd name="connsiteY22" fmla="*/ 508050 h 1008170"/>
                <a:gd name="connsiteX0" fmla="*/ 112336 w 448150"/>
                <a:gd name="connsiteY0" fmla="*/ 507588 h 1007708"/>
                <a:gd name="connsiteX1" fmla="*/ 155198 w 448150"/>
                <a:gd name="connsiteY1" fmla="*/ 443293 h 1007708"/>
                <a:gd name="connsiteX2" fmla="*/ 193299 w 448150"/>
                <a:gd name="connsiteY2" fmla="*/ 371856 h 1007708"/>
                <a:gd name="connsiteX3" fmla="*/ 236160 w 448150"/>
                <a:gd name="connsiteY3" fmla="*/ 288513 h 1007708"/>
                <a:gd name="connsiteX4" fmla="*/ 269499 w 448150"/>
                <a:gd name="connsiteY4" fmla="*/ 178975 h 1007708"/>
                <a:gd name="connsiteX5" fmla="*/ 295691 w 448150"/>
                <a:gd name="connsiteY5" fmla="*/ 2763 h 1007708"/>
                <a:gd name="connsiteX6" fmla="*/ 345698 w 448150"/>
                <a:gd name="connsiteY6" fmla="*/ 83725 h 1007708"/>
                <a:gd name="connsiteX7" fmla="*/ 400468 w 448150"/>
                <a:gd name="connsiteY7" fmla="*/ 248031 h 1007708"/>
                <a:gd name="connsiteX8" fmla="*/ 438569 w 448150"/>
                <a:gd name="connsiteY8" fmla="*/ 421863 h 1007708"/>
                <a:gd name="connsiteX9" fmla="*/ 448093 w 448150"/>
                <a:gd name="connsiteY9" fmla="*/ 490920 h 1007708"/>
                <a:gd name="connsiteX10" fmla="*/ 440948 w 448150"/>
                <a:gd name="connsiteY10" fmla="*/ 607601 h 1007708"/>
                <a:gd name="connsiteX11" fmla="*/ 412374 w 448150"/>
                <a:gd name="connsiteY11" fmla="*/ 721900 h 1007708"/>
                <a:gd name="connsiteX12" fmla="*/ 359986 w 448150"/>
                <a:gd name="connsiteY12" fmla="*/ 833818 h 1007708"/>
                <a:gd name="connsiteX13" fmla="*/ 312360 w 448150"/>
                <a:gd name="connsiteY13" fmla="*/ 907640 h 1007708"/>
                <a:gd name="connsiteX14" fmla="*/ 267116 w 448150"/>
                <a:gd name="connsiteY14" fmla="*/ 971932 h 1007708"/>
                <a:gd name="connsiteX15" fmla="*/ 240924 w 448150"/>
                <a:gd name="connsiteY15" fmla="*/ 1007650 h 1007708"/>
                <a:gd name="connsiteX16" fmla="*/ 198060 w 448150"/>
                <a:gd name="connsiteY16" fmla="*/ 979075 h 1007708"/>
                <a:gd name="connsiteX17" fmla="*/ 148054 w 448150"/>
                <a:gd name="connsiteY17" fmla="*/ 931449 h 1007708"/>
                <a:gd name="connsiteX18" fmla="*/ 105193 w 448150"/>
                <a:gd name="connsiteY18" fmla="*/ 881445 h 1007708"/>
                <a:gd name="connsiteX19" fmla="*/ 50424 w 448150"/>
                <a:gd name="connsiteY19" fmla="*/ 790957 h 1007708"/>
                <a:gd name="connsiteX20" fmla="*/ 417 w 448150"/>
                <a:gd name="connsiteY20" fmla="*/ 674276 h 1007708"/>
                <a:gd name="connsiteX21" fmla="*/ 67092 w 448150"/>
                <a:gd name="connsiteY21" fmla="*/ 571880 h 1007708"/>
                <a:gd name="connsiteX22" fmla="*/ 112336 w 44815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7116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9497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 name="connsiteX0" fmla="*/ 152628 w 488682"/>
                <a:gd name="connsiteY0" fmla="*/ 507588 h 1007708"/>
                <a:gd name="connsiteX1" fmla="*/ 195490 w 488682"/>
                <a:gd name="connsiteY1" fmla="*/ 443293 h 1007708"/>
                <a:gd name="connsiteX2" fmla="*/ 233591 w 488682"/>
                <a:gd name="connsiteY2" fmla="*/ 371856 h 1007708"/>
                <a:gd name="connsiteX3" fmla="*/ 276452 w 488682"/>
                <a:gd name="connsiteY3" fmla="*/ 288513 h 1007708"/>
                <a:gd name="connsiteX4" fmla="*/ 309791 w 488682"/>
                <a:gd name="connsiteY4" fmla="*/ 178975 h 1007708"/>
                <a:gd name="connsiteX5" fmla="*/ 335983 w 488682"/>
                <a:gd name="connsiteY5" fmla="*/ 2763 h 1007708"/>
                <a:gd name="connsiteX6" fmla="*/ 385990 w 488682"/>
                <a:gd name="connsiteY6" fmla="*/ 83725 h 1007708"/>
                <a:gd name="connsiteX7" fmla="*/ 440760 w 488682"/>
                <a:gd name="connsiteY7" fmla="*/ 248031 h 1007708"/>
                <a:gd name="connsiteX8" fmla="*/ 474098 w 488682"/>
                <a:gd name="connsiteY8" fmla="*/ 388526 h 1007708"/>
                <a:gd name="connsiteX9" fmla="*/ 488385 w 488682"/>
                <a:gd name="connsiteY9" fmla="*/ 490920 h 1007708"/>
                <a:gd name="connsiteX10" fmla="*/ 481240 w 488682"/>
                <a:gd name="connsiteY10" fmla="*/ 607601 h 1007708"/>
                <a:gd name="connsiteX11" fmla="*/ 452666 w 488682"/>
                <a:gd name="connsiteY11" fmla="*/ 721900 h 1007708"/>
                <a:gd name="connsiteX12" fmla="*/ 400278 w 488682"/>
                <a:gd name="connsiteY12" fmla="*/ 833818 h 1007708"/>
                <a:gd name="connsiteX13" fmla="*/ 352652 w 488682"/>
                <a:gd name="connsiteY13" fmla="*/ 907640 h 1007708"/>
                <a:gd name="connsiteX14" fmla="*/ 309789 w 488682"/>
                <a:gd name="connsiteY14" fmla="*/ 971932 h 1007708"/>
                <a:gd name="connsiteX15" fmla="*/ 281216 w 488682"/>
                <a:gd name="connsiteY15" fmla="*/ 1007650 h 1007708"/>
                <a:gd name="connsiteX16" fmla="*/ 238352 w 488682"/>
                <a:gd name="connsiteY16" fmla="*/ 979075 h 1007708"/>
                <a:gd name="connsiteX17" fmla="*/ 188346 w 488682"/>
                <a:gd name="connsiteY17" fmla="*/ 931449 h 1007708"/>
                <a:gd name="connsiteX18" fmla="*/ 145485 w 488682"/>
                <a:gd name="connsiteY18" fmla="*/ 881445 h 1007708"/>
                <a:gd name="connsiteX19" fmla="*/ 90716 w 488682"/>
                <a:gd name="connsiteY19" fmla="*/ 790957 h 1007708"/>
                <a:gd name="connsiteX20" fmla="*/ 228 w 488682"/>
                <a:gd name="connsiteY20" fmla="*/ 581407 h 1007708"/>
                <a:gd name="connsiteX21" fmla="*/ 107384 w 488682"/>
                <a:gd name="connsiteY21" fmla="*/ 571880 h 1007708"/>
                <a:gd name="connsiteX22" fmla="*/ 152628 w 488682"/>
                <a:gd name="connsiteY22" fmla="*/ 507588 h 1007708"/>
                <a:gd name="connsiteX0" fmla="*/ 154477 w 490531"/>
                <a:gd name="connsiteY0" fmla="*/ 507588 h 1007708"/>
                <a:gd name="connsiteX1" fmla="*/ 197339 w 490531"/>
                <a:gd name="connsiteY1" fmla="*/ 443293 h 1007708"/>
                <a:gd name="connsiteX2" fmla="*/ 235440 w 490531"/>
                <a:gd name="connsiteY2" fmla="*/ 371856 h 1007708"/>
                <a:gd name="connsiteX3" fmla="*/ 278301 w 490531"/>
                <a:gd name="connsiteY3" fmla="*/ 288513 h 1007708"/>
                <a:gd name="connsiteX4" fmla="*/ 311640 w 490531"/>
                <a:gd name="connsiteY4" fmla="*/ 178975 h 1007708"/>
                <a:gd name="connsiteX5" fmla="*/ 337832 w 490531"/>
                <a:gd name="connsiteY5" fmla="*/ 2763 h 1007708"/>
                <a:gd name="connsiteX6" fmla="*/ 387839 w 490531"/>
                <a:gd name="connsiteY6" fmla="*/ 83725 h 1007708"/>
                <a:gd name="connsiteX7" fmla="*/ 442609 w 490531"/>
                <a:gd name="connsiteY7" fmla="*/ 248031 h 1007708"/>
                <a:gd name="connsiteX8" fmla="*/ 475947 w 490531"/>
                <a:gd name="connsiteY8" fmla="*/ 388526 h 1007708"/>
                <a:gd name="connsiteX9" fmla="*/ 490234 w 490531"/>
                <a:gd name="connsiteY9" fmla="*/ 490920 h 1007708"/>
                <a:gd name="connsiteX10" fmla="*/ 483089 w 490531"/>
                <a:gd name="connsiteY10" fmla="*/ 607601 h 1007708"/>
                <a:gd name="connsiteX11" fmla="*/ 454515 w 490531"/>
                <a:gd name="connsiteY11" fmla="*/ 721900 h 1007708"/>
                <a:gd name="connsiteX12" fmla="*/ 402127 w 490531"/>
                <a:gd name="connsiteY12" fmla="*/ 833818 h 1007708"/>
                <a:gd name="connsiteX13" fmla="*/ 354501 w 490531"/>
                <a:gd name="connsiteY13" fmla="*/ 907640 h 1007708"/>
                <a:gd name="connsiteX14" fmla="*/ 311638 w 490531"/>
                <a:gd name="connsiteY14" fmla="*/ 971932 h 1007708"/>
                <a:gd name="connsiteX15" fmla="*/ 283065 w 490531"/>
                <a:gd name="connsiteY15" fmla="*/ 1007650 h 1007708"/>
                <a:gd name="connsiteX16" fmla="*/ 240201 w 490531"/>
                <a:gd name="connsiteY16" fmla="*/ 979075 h 1007708"/>
                <a:gd name="connsiteX17" fmla="*/ 190195 w 490531"/>
                <a:gd name="connsiteY17" fmla="*/ 931449 h 1007708"/>
                <a:gd name="connsiteX18" fmla="*/ 147334 w 490531"/>
                <a:gd name="connsiteY18" fmla="*/ 881445 h 1007708"/>
                <a:gd name="connsiteX19" fmla="*/ 23508 w 490531"/>
                <a:gd name="connsiteY19" fmla="*/ 707614 h 1007708"/>
                <a:gd name="connsiteX20" fmla="*/ 2077 w 490531"/>
                <a:gd name="connsiteY20" fmla="*/ 581407 h 1007708"/>
                <a:gd name="connsiteX21" fmla="*/ 109233 w 490531"/>
                <a:gd name="connsiteY21" fmla="*/ 571880 h 1007708"/>
                <a:gd name="connsiteX22" fmla="*/ 154477 w 490531"/>
                <a:gd name="connsiteY22" fmla="*/ 507588 h 1007708"/>
                <a:gd name="connsiteX0" fmla="*/ 153359 w 489413"/>
                <a:gd name="connsiteY0" fmla="*/ 507588 h 1007708"/>
                <a:gd name="connsiteX1" fmla="*/ 196221 w 489413"/>
                <a:gd name="connsiteY1" fmla="*/ 443293 h 1007708"/>
                <a:gd name="connsiteX2" fmla="*/ 234322 w 489413"/>
                <a:gd name="connsiteY2" fmla="*/ 371856 h 1007708"/>
                <a:gd name="connsiteX3" fmla="*/ 277183 w 489413"/>
                <a:gd name="connsiteY3" fmla="*/ 288513 h 1007708"/>
                <a:gd name="connsiteX4" fmla="*/ 310522 w 489413"/>
                <a:gd name="connsiteY4" fmla="*/ 178975 h 1007708"/>
                <a:gd name="connsiteX5" fmla="*/ 336714 w 489413"/>
                <a:gd name="connsiteY5" fmla="*/ 2763 h 1007708"/>
                <a:gd name="connsiteX6" fmla="*/ 386721 w 489413"/>
                <a:gd name="connsiteY6" fmla="*/ 83725 h 1007708"/>
                <a:gd name="connsiteX7" fmla="*/ 441491 w 489413"/>
                <a:gd name="connsiteY7" fmla="*/ 248031 h 1007708"/>
                <a:gd name="connsiteX8" fmla="*/ 474829 w 489413"/>
                <a:gd name="connsiteY8" fmla="*/ 388526 h 1007708"/>
                <a:gd name="connsiteX9" fmla="*/ 489116 w 489413"/>
                <a:gd name="connsiteY9" fmla="*/ 490920 h 1007708"/>
                <a:gd name="connsiteX10" fmla="*/ 481971 w 489413"/>
                <a:gd name="connsiteY10" fmla="*/ 607601 h 1007708"/>
                <a:gd name="connsiteX11" fmla="*/ 453397 w 489413"/>
                <a:gd name="connsiteY11" fmla="*/ 721900 h 1007708"/>
                <a:gd name="connsiteX12" fmla="*/ 401009 w 489413"/>
                <a:gd name="connsiteY12" fmla="*/ 833818 h 1007708"/>
                <a:gd name="connsiteX13" fmla="*/ 353383 w 489413"/>
                <a:gd name="connsiteY13" fmla="*/ 907640 h 1007708"/>
                <a:gd name="connsiteX14" fmla="*/ 310520 w 489413"/>
                <a:gd name="connsiteY14" fmla="*/ 971932 h 1007708"/>
                <a:gd name="connsiteX15" fmla="*/ 281947 w 489413"/>
                <a:gd name="connsiteY15" fmla="*/ 1007650 h 1007708"/>
                <a:gd name="connsiteX16" fmla="*/ 239083 w 489413"/>
                <a:gd name="connsiteY16" fmla="*/ 979075 h 1007708"/>
                <a:gd name="connsiteX17" fmla="*/ 189077 w 489413"/>
                <a:gd name="connsiteY17" fmla="*/ 931449 h 1007708"/>
                <a:gd name="connsiteX18" fmla="*/ 146216 w 489413"/>
                <a:gd name="connsiteY18" fmla="*/ 881445 h 1007708"/>
                <a:gd name="connsiteX19" fmla="*/ 22390 w 489413"/>
                <a:gd name="connsiteY19" fmla="*/ 707614 h 1007708"/>
                <a:gd name="connsiteX20" fmla="*/ 959 w 489413"/>
                <a:gd name="connsiteY20" fmla="*/ 581407 h 1007708"/>
                <a:gd name="connsiteX21" fmla="*/ 108115 w 489413"/>
                <a:gd name="connsiteY21" fmla="*/ 571880 h 1007708"/>
                <a:gd name="connsiteX22" fmla="*/ 153359 w 489413"/>
                <a:gd name="connsiteY22" fmla="*/ 507588 h 1007708"/>
                <a:gd name="connsiteX0" fmla="*/ 153322 w 489376"/>
                <a:gd name="connsiteY0" fmla="*/ 507588 h 1007708"/>
                <a:gd name="connsiteX1" fmla="*/ 196184 w 489376"/>
                <a:gd name="connsiteY1" fmla="*/ 443293 h 1007708"/>
                <a:gd name="connsiteX2" fmla="*/ 234285 w 489376"/>
                <a:gd name="connsiteY2" fmla="*/ 371856 h 1007708"/>
                <a:gd name="connsiteX3" fmla="*/ 277146 w 489376"/>
                <a:gd name="connsiteY3" fmla="*/ 288513 h 1007708"/>
                <a:gd name="connsiteX4" fmla="*/ 310485 w 489376"/>
                <a:gd name="connsiteY4" fmla="*/ 178975 h 1007708"/>
                <a:gd name="connsiteX5" fmla="*/ 336677 w 489376"/>
                <a:gd name="connsiteY5" fmla="*/ 2763 h 1007708"/>
                <a:gd name="connsiteX6" fmla="*/ 386684 w 489376"/>
                <a:gd name="connsiteY6" fmla="*/ 83725 h 1007708"/>
                <a:gd name="connsiteX7" fmla="*/ 441454 w 489376"/>
                <a:gd name="connsiteY7" fmla="*/ 248031 h 1007708"/>
                <a:gd name="connsiteX8" fmla="*/ 474792 w 489376"/>
                <a:gd name="connsiteY8" fmla="*/ 388526 h 1007708"/>
                <a:gd name="connsiteX9" fmla="*/ 489079 w 489376"/>
                <a:gd name="connsiteY9" fmla="*/ 490920 h 1007708"/>
                <a:gd name="connsiteX10" fmla="*/ 481934 w 489376"/>
                <a:gd name="connsiteY10" fmla="*/ 607601 h 1007708"/>
                <a:gd name="connsiteX11" fmla="*/ 453360 w 489376"/>
                <a:gd name="connsiteY11" fmla="*/ 721900 h 1007708"/>
                <a:gd name="connsiteX12" fmla="*/ 400972 w 489376"/>
                <a:gd name="connsiteY12" fmla="*/ 833818 h 1007708"/>
                <a:gd name="connsiteX13" fmla="*/ 353346 w 489376"/>
                <a:gd name="connsiteY13" fmla="*/ 907640 h 1007708"/>
                <a:gd name="connsiteX14" fmla="*/ 310483 w 489376"/>
                <a:gd name="connsiteY14" fmla="*/ 971932 h 1007708"/>
                <a:gd name="connsiteX15" fmla="*/ 281910 w 489376"/>
                <a:gd name="connsiteY15" fmla="*/ 1007650 h 1007708"/>
                <a:gd name="connsiteX16" fmla="*/ 239046 w 489376"/>
                <a:gd name="connsiteY16" fmla="*/ 979075 h 1007708"/>
                <a:gd name="connsiteX17" fmla="*/ 189040 w 489376"/>
                <a:gd name="connsiteY17" fmla="*/ 931449 h 1007708"/>
                <a:gd name="connsiteX18" fmla="*/ 69979 w 489376"/>
                <a:gd name="connsiteY18" fmla="*/ 857632 h 1007708"/>
                <a:gd name="connsiteX19" fmla="*/ 22353 w 489376"/>
                <a:gd name="connsiteY19" fmla="*/ 707614 h 1007708"/>
                <a:gd name="connsiteX20" fmla="*/ 922 w 489376"/>
                <a:gd name="connsiteY20" fmla="*/ 581407 h 1007708"/>
                <a:gd name="connsiteX21" fmla="*/ 108078 w 489376"/>
                <a:gd name="connsiteY21" fmla="*/ 571880 h 1007708"/>
                <a:gd name="connsiteX22" fmla="*/ 153322 w 489376"/>
                <a:gd name="connsiteY22" fmla="*/ 507588 h 1007708"/>
                <a:gd name="connsiteX0" fmla="*/ 153322 w 489376"/>
                <a:gd name="connsiteY0" fmla="*/ 507588 h 1007708"/>
                <a:gd name="connsiteX1" fmla="*/ 196184 w 489376"/>
                <a:gd name="connsiteY1" fmla="*/ 443293 h 1007708"/>
                <a:gd name="connsiteX2" fmla="*/ 234285 w 489376"/>
                <a:gd name="connsiteY2" fmla="*/ 371856 h 1007708"/>
                <a:gd name="connsiteX3" fmla="*/ 277146 w 489376"/>
                <a:gd name="connsiteY3" fmla="*/ 288513 h 1007708"/>
                <a:gd name="connsiteX4" fmla="*/ 310485 w 489376"/>
                <a:gd name="connsiteY4" fmla="*/ 178975 h 1007708"/>
                <a:gd name="connsiteX5" fmla="*/ 336677 w 489376"/>
                <a:gd name="connsiteY5" fmla="*/ 2763 h 1007708"/>
                <a:gd name="connsiteX6" fmla="*/ 386684 w 489376"/>
                <a:gd name="connsiteY6" fmla="*/ 83725 h 1007708"/>
                <a:gd name="connsiteX7" fmla="*/ 441454 w 489376"/>
                <a:gd name="connsiteY7" fmla="*/ 248031 h 1007708"/>
                <a:gd name="connsiteX8" fmla="*/ 474792 w 489376"/>
                <a:gd name="connsiteY8" fmla="*/ 388526 h 1007708"/>
                <a:gd name="connsiteX9" fmla="*/ 489079 w 489376"/>
                <a:gd name="connsiteY9" fmla="*/ 490920 h 1007708"/>
                <a:gd name="connsiteX10" fmla="*/ 481934 w 489376"/>
                <a:gd name="connsiteY10" fmla="*/ 607601 h 1007708"/>
                <a:gd name="connsiteX11" fmla="*/ 453360 w 489376"/>
                <a:gd name="connsiteY11" fmla="*/ 721900 h 1007708"/>
                <a:gd name="connsiteX12" fmla="*/ 400972 w 489376"/>
                <a:gd name="connsiteY12" fmla="*/ 833818 h 1007708"/>
                <a:gd name="connsiteX13" fmla="*/ 353346 w 489376"/>
                <a:gd name="connsiteY13" fmla="*/ 907640 h 1007708"/>
                <a:gd name="connsiteX14" fmla="*/ 310483 w 489376"/>
                <a:gd name="connsiteY14" fmla="*/ 971932 h 1007708"/>
                <a:gd name="connsiteX15" fmla="*/ 281910 w 489376"/>
                <a:gd name="connsiteY15" fmla="*/ 1007650 h 1007708"/>
                <a:gd name="connsiteX16" fmla="*/ 239046 w 489376"/>
                <a:gd name="connsiteY16" fmla="*/ 979075 h 1007708"/>
                <a:gd name="connsiteX17" fmla="*/ 189040 w 489376"/>
                <a:gd name="connsiteY17" fmla="*/ 931449 h 1007708"/>
                <a:gd name="connsiteX18" fmla="*/ 69979 w 489376"/>
                <a:gd name="connsiteY18" fmla="*/ 857632 h 1007708"/>
                <a:gd name="connsiteX19" fmla="*/ 22353 w 489376"/>
                <a:gd name="connsiteY19" fmla="*/ 707614 h 1007708"/>
                <a:gd name="connsiteX20" fmla="*/ 922 w 489376"/>
                <a:gd name="connsiteY20" fmla="*/ 581407 h 1007708"/>
                <a:gd name="connsiteX21" fmla="*/ 108078 w 489376"/>
                <a:gd name="connsiteY21" fmla="*/ 571880 h 1007708"/>
                <a:gd name="connsiteX22" fmla="*/ 153322 w 489376"/>
                <a:gd name="connsiteY22" fmla="*/ 507588 h 1007708"/>
                <a:gd name="connsiteX0" fmla="*/ 153322 w 489376"/>
                <a:gd name="connsiteY0" fmla="*/ 507588 h 1007707"/>
                <a:gd name="connsiteX1" fmla="*/ 196184 w 489376"/>
                <a:gd name="connsiteY1" fmla="*/ 443293 h 1007707"/>
                <a:gd name="connsiteX2" fmla="*/ 234285 w 489376"/>
                <a:gd name="connsiteY2" fmla="*/ 371856 h 1007707"/>
                <a:gd name="connsiteX3" fmla="*/ 277146 w 489376"/>
                <a:gd name="connsiteY3" fmla="*/ 288513 h 1007707"/>
                <a:gd name="connsiteX4" fmla="*/ 310485 w 489376"/>
                <a:gd name="connsiteY4" fmla="*/ 178975 h 1007707"/>
                <a:gd name="connsiteX5" fmla="*/ 336677 w 489376"/>
                <a:gd name="connsiteY5" fmla="*/ 2763 h 1007707"/>
                <a:gd name="connsiteX6" fmla="*/ 386684 w 489376"/>
                <a:gd name="connsiteY6" fmla="*/ 83725 h 1007707"/>
                <a:gd name="connsiteX7" fmla="*/ 441454 w 489376"/>
                <a:gd name="connsiteY7" fmla="*/ 248031 h 1007707"/>
                <a:gd name="connsiteX8" fmla="*/ 474792 w 489376"/>
                <a:gd name="connsiteY8" fmla="*/ 388526 h 1007707"/>
                <a:gd name="connsiteX9" fmla="*/ 489079 w 489376"/>
                <a:gd name="connsiteY9" fmla="*/ 490920 h 1007707"/>
                <a:gd name="connsiteX10" fmla="*/ 481934 w 489376"/>
                <a:gd name="connsiteY10" fmla="*/ 607601 h 1007707"/>
                <a:gd name="connsiteX11" fmla="*/ 453360 w 489376"/>
                <a:gd name="connsiteY11" fmla="*/ 721900 h 1007707"/>
                <a:gd name="connsiteX12" fmla="*/ 400972 w 489376"/>
                <a:gd name="connsiteY12" fmla="*/ 833818 h 1007707"/>
                <a:gd name="connsiteX13" fmla="*/ 353346 w 489376"/>
                <a:gd name="connsiteY13" fmla="*/ 907640 h 1007707"/>
                <a:gd name="connsiteX14" fmla="*/ 310483 w 489376"/>
                <a:gd name="connsiteY14" fmla="*/ 971932 h 1007707"/>
                <a:gd name="connsiteX15" fmla="*/ 281910 w 489376"/>
                <a:gd name="connsiteY15" fmla="*/ 1007650 h 1007707"/>
                <a:gd name="connsiteX16" fmla="*/ 239046 w 489376"/>
                <a:gd name="connsiteY16" fmla="*/ 979075 h 1007707"/>
                <a:gd name="connsiteX17" fmla="*/ 98553 w 489376"/>
                <a:gd name="connsiteY17" fmla="*/ 933831 h 1007707"/>
                <a:gd name="connsiteX18" fmla="*/ 69979 w 489376"/>
                <a:gd name="connsiteY18" fmla="*/ 857632 h 1007707"/>
                <a:gd name="connsiteX19" fmla="*/ 22353 w 489376"/>
                <a:gd name="connsiteY19" fmla="*/ 707614 h 1007707"/>
                <a:gd name="connsiteX20" fmla="*/ 922 w 489376"/>
                <a:gd name="connsiteY20" fmla="*/ 581407 h 1007707"/>
                <a:gd name="connsiteX21" fmla="*/ 108078 w 489376"/>
                <a:gd name="connsiteY21" fmla="*/ 571880 h 1007707"/>
                <a:gd name="connsiteX22" fmla="*/ 153322 w 489376"/>
                <a:gd name="connsiteY22" fmla="*/ 507588 h 1007707"/>
                <a:gd name="connsiteX0" fmla="*/ 153322 w 489376"/>
                <a:gd name="connsiteY0" fmla="*/ 507588 h 1007707"/>
                <a:gd name="connsiteX1" fmla="*/ 196184 w 489376"/>
                <a:gd name="connsiteY1" fmla="*/ 443293 h 1007707"/>
                <a:gd name="connsiteX2" fmla="*/ 234285 w 489376"/>
                <a:gd name="connsiteY2" fmla="*/ 371856 h 1007707"/>
                <a:gd name="connsiteX3" fmla="*/ 277146 w 489376"/>
                <a:gd name="connsiteY3" fmla="*/ 288513 h 1007707"/>
                <a:gd name="connsiteX4" fmla="*/ 310485 w 489376"/>
                <a:gd name="connsiteY4" fmla="*/ 178975 h 1007707"/>
                <a:gd name="connsiteX5" fmla="*/ 336677 w 489376"/>
                <a:gd name="connsiteY5" fmla="*/ 2763 h 1007707"/>
                <a:gd name="connsiteX6" fmla="*/ 386684 w 489376"/>
                <a:gd name="connsiteY6" fmla="*/ 83725 h 1007707"/>
                <a:gd name="connsiteX7" fmla="*/ 441454 w 489376"/>
                <a:gd name="connsiteY7" fmla="*/ 248031 h 1007707"/>
                <a:gd name="connsiteX8" fmla="*/ 474792 w 489376"/>
                <a:gd name="connsiteY8" fmla="*/ 388526 h 1007707"/>
                <a:gd name="connsiteX9" fmla="*/ 489079 w 489376"/>
                <a:gd name="connsiteY9" fmla="*/ 490920 h 1007707"/>
                <a:gd name="connsiteX10" fmla="*/ 481934 w 489376"/>
                <a:gd name="connsiteY10" fmla="*/ 607601 h 1007707"/>
                <a:gd name="connsiteX11" fmla="*/ 453360 w 489376"/>
                <a:gd name="connsiteY11" fmla="*/ 721900 h 1007707"/>
                <a:gd name="connsiteX12" fmla="*/ 400972 w 489376"/>
                <a:gd name="connsiteY12" fmla="*/ 833818 h 1007707"/>
                <a:gd name="connsiteX13" fmla="*/ 353346 w 489376"/>
                <a:gd name="connsiteY13" fmla="*/ 907640 h 1007707"/>
                <a:gd name="connsiteX14" fmla="*/ 310483 w 489376"/>
                <a:gd name="connsiteY14" fmla="*/ 971932 h 1007707"/>
                <a:gd name="connsiteX15" fmla="*/ 281910 w 489376"/>
                <a:gd name="connsiteY15" fmla="*/ 1007650 h 1007707"/>
                <a:gd name="connsiteX16" fmla="*/ 239046 w 489376"/>
                <a:gd name="connsiteY16" fmla="*/ 979075 h 1007707"/>
                <a:gd name="connsiteX17" fmla="*/ 98553 w 489376"/>
                <a:gd name="connsiteY17" fmla="*/ 933831 h 1007707"/>
                <a:gd name="connsiteX18" fmla="*/ 69979 w 489376"/>
                <a:gd name="connsiteY18" fmla="*/ 857632 h 1007707"/>
                <a:gd name="connsiteX19" fmla="*/ 22353 w 489376"/>
                <a:gd name="connsiteY19" fmla="*/ 707614 h 1007707"/>
                <a:gd name="connsiteX20" fmla="*/ 922 w 489376"/>
                <a:gd name="connsiteY20" fmla="*/ 581407 h 1007707"/>
                <a:gd name="connsiteX21" fmla="*/ 108078 w 489376"/>
                <a:gd name="connsiteY21" fmla="*/ 571880 h 1007707"/>
                <a:gd name="connsiteX22" fmla="*/ 153322 w 489376"/>
                <a:gd name="connsiteY22" fmla="*/ 507588 h 1007707"/>
                <a:gd name="connsiteX0" fmla="*/ 153322 w 489376"/>
                <a:gd name="connsiteY0" fmla="*/ 507588 h 1041011"/>
                <a:gd name="connsiteX1" fmla="*/ 196184 w 489376"/>
                <a:gd name="connsiteY1" fmla="*/ 443293 h 1041011"/>
                <a:gd name="connsiteX2" fmla="*/ 234285 w 489376"/>
                <a:gd name="connsiteY2" fmla="*/ 371856 h 1041011"/>
                <a:gd name="connsiteX3" fmla="*/ 277146 w 489376"/>
                <a:gd name="connsiteY3" fmla="*/ 288513 h 1041011"/>
                <a:gd name="connsiteX4" fmla="*/ 310485 w 489376"/>
                <a:gd name="connsiteY4" fmla="*/ 178975 h 1041011"/>
                <a:gd name="connsiteX5" fmla="*/ 336677 w 489376"/>
                <a:gd name="connsiteY5" fmla="*/ 2763 h 1041011"/>
                <a:gd name="connsiteX6" fmla="*/ 386684 w 489376"/>
                <a:gd name="connsiteY6" fmla="*/ 83725 h 1041011"/>
                <a:gd name="connsiteX7" fmla="*/ 441454 w 489376"/>
                <a:gd name="connsiteY7" fmla="*/ 248031 h 1041011"/>
                <a:gd name="connsiteX8" fmla="*/ 474792 w 489376"/>
                <a:gd name="connsiteY8" fmla="*/ 388526 h 1041011"/>
                <a:gd name="connsiteX9" fmla="*/ 489079 w 489376"/>
                <a:gd name="connsiteY9" fmla="*/ 490920 h 1041011"/>
                <a:gd name="connsiteX10" fmla="*/ 481934 w 489376"/>
                <a:gd name="connsiteY10" fmla="*/ 607601 h 1041011"/>
                <a:gd name="connsiteX11" fmla="*/ 453360 w 489376"/>
                <a:gd name="connsiteY11" fmla="*/ 721900 h 1041011"/>
                <a:gd name="connsiteX12" fmla="*/ 400972 w 489376"/>
                <a:gd name="connsiteY12" fmla="*/ 833818 h 1041011"/>
                <a:gd name="connsiteX13" fmla="*/ 353346 w 489376"/>
                <a:gd name="connsiteY13" fmla="*/ 907640 h 1041011"/>
                <a:gd name="connsiteX14" fmla="*/ 310483 w 489376"/>
                <a:gd name="connsiteY14" fmla="*/ 971932 h 1041011"/>
                <a:gd name="connsiteX15" fmla="*/ 158085 w 489376"/>
                <a:gd name="connsiteY15" fmla="*/ 1040988 h 1041011"/>
                <a:gd name="connsiteX16" fmla="*/ 239046 w 489376"/>
                <a:gd name="connsiteY16" fmla="*/ 979075 h 1041011"/>
                <a:gd name="connsiteX17" fmla="*/ 98553 w 489376"/>
                <a:gd name="connsiteY17" fmla="*/ 933831 h 1041011"/>
                <a:gd name="connsiteX18" fmla="*/ 69979 w 489376"/>
                <a:gd name="connsiteY18" fmla="*/ 857632 h 1041011"/>
                <a:gd name="connsiteX19" fmla="*/ 22353 w 489376"/>
                <a:gd name="connsiteY19" fmla="*/ 707614 h 1041011"/>
                <a:gd name="connsiteX20" fmla="*/ 922 w 489376"/>
                <a:gd name="connsiteY20" fmla="*/ 581407 h 1041011"/>
                <a:gd name="connsiteX21" fmla="*/ 108078 w 489376"/>
                <a:gd name="connsiteY21" fmla="*/ 571880 h 1041011"/>
                <a:gd name="connsiteX22" fmla="*/ 153322 w 489376"/>
                <a:gd name="connsiteY22" fmla="*/ 507588 h 1041011"/>
                <a:gd name="connsiteX0" fmla="*/ 153322 w 489376"/>
                <a:gd name="connsiteY0" fmla="*/ 507588 h 1041134"/>
                <a:gd name="connsiteX1" fmla="*/ 196184 w 489376"/>
                <a:gd name="connsiteY1" fmla="*/ 443293 h 1041134"/>
                <a:gd name="connsiteX2" fmla="*/ 234285 w 489376"/>
                <a:gd name="connsiteY2" fmla="*/ 371856 h 1041134"/>
                <a:gd name="connsiteX3" fmla="*/ 277146 w 489376"/>
                <a:gd name="connsiteY3" fmla="*/ 288513 h 1041134"/>
                <a:gd name="connsiteX4" fmla="*/ 310485 w 489376"/>
                <a:gd name="connsiteY4" fmla="*/ 178975 h 1041134"/>
                <a:gd name="connsiteX5" fmla="*/ 336677 w 489376"/>
                <a:gd name="connsiteY5" fmla="*/ 2763 h 1041134"/>
                <a:gd name="connsiteX6" fmla="*/ 386684 w 489376"/>
                <a:gd name="connsiteY6" fmla="*/ 83725 h 1041134"/>
                <a:gd name="connsiteX7" fmla="*/ 441454 w 489376"/>
                <a:gd name="connsiteY7" fmla="*/ 248031 h 1041134"/>
                <a:gd name="connsiteX8" fmla="*/ 474792 w 489376"/>
                <a:gd name="connsiteY8" fmla="*/ 388526 h 1041134"/>
                <a:gd name="connsiteX9" fmla="*/ 489079 w 489376"/>
                <a:gd name="connsiteY9" fmla="*/ 490920 h 1041134"/>
                <a:gd name="connsiteX10" fmla="*/ 481934 w 489376"/>
                <a:gd name="connsiteY10" fmla="*/ 607601 h 1041134"/>
                <a:gd name="connsiteX11" fmla="*/ 453360 w 489376"/>
                <a:gd name="connsiteY11" fmla="*/ 721900 h 1041134"/>
                <a:gd name="connsiteX12" fmla="*/ 400972 w 489376"/>
                <a:gd name="connsiteY12" fmla="*/ 833818 h 1041134"/>
                <a:gd name="connsiteX13" fmla="*/ 353346 w 489376"/>
                <a:gd name="connsiteY13" fmla="*/ 907640 h 1041134"/>
                <a:gd name="connsiteX14" fmla="*/ 310483 w 489376"/>
                <a:gd name="connsiteY14" fmla="*/ 971932 h 1041134"/>
                <a:gd name="connsiteX15" fmla="*/ 158085 w 489376"/>
                <a:gd name="connsiteY15" fmla="*/ 1040988 h 1041134"/>
                <a:gd name="connsiteX16" fmla="*/ 122365 w 489376"/>
                <a:gd name="connsiteY16" fmla="*/ 988600 h 1041134"/>
                <a:gd name="connsiteX17" fmla="*/ 98553 w 489376"/>
                <a:gd name="connsiteY17" fmla="*/ 933831 h 1041134"/>
                <a:gd name="connsiteX18" fmla="*/ 69979 w 489376"/>
                <a:gd name="connsiteY18" fmla="*/ 857632 h 1041134"/>
                <a:gd name="connsiteX19" fmla="*/ 22353 w 489376"/>
                <a:gd name="connsiteY19" fmla="*/ 707614 h 1041134"/>
                <a:gd name="connsiteX20" fmla="*/ 922 w 489376"/>
                <a:gd name="connsiteY20" fmla="*/ 581407 h 1041134"/>
                <a:gd name="connsiteX21" fmla="*/ 108078 w 489376"/>
                <a:gd name="connsiteY21" fmla="*/ 571880 h 1041134"/>
                <a:gd name="connsiteX22" fmla="*/ 153322 w 489376"/>
                <a:gd name="connsiteY22" fmla="*/ 507588 h 1041134"/>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400972 w 489376"/>
                <a:gd name="connsiteY12" fmla="*/ 833818 h 1041511"/>
                <a:gd name="connsiteX13" fmla="*/ 353346 w 489376"/>
                <a:gd name="connsiteY13" fmla="*/ 907640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400972 w 489376"/>
                <a:gd name="connsiteY12" fmla="*/ 833818 h 1041511"/>
                <a:gd name="connsiteX13" fmla="*/ 279527 w 489376"/>
                <a:gd name="connsiteY13" fmla="*/ 860015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348584 w 489376"/>
                <a:gd name="connsiteY12" fmla="*/ 769524 h 1041511"/>
                <a:gd name="connsiteX13" fmla="*/ 279527 w 489376"/>
                <a:gd name="connsiteY13" fmla="*/ 860015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91319"/>
                <a:gd name="connsiteY0" fmla="*/ 507588 h 1041511"/>
                <a:gd name="connsiteX1" fmla="*/ 196184 w 491319"/>
                <a:gd name="connsiteY1" fmla="*/ 443293 h 1041511"/>
                <a:gd name="connsiteX2" fmla="*/ 234285 w 491319"/>
                <a:gd name="connsiteY2" fmla="*/ 371856 h 1041511"/>
                <a:gd name="connsiteX3" fmla="*/ 277146 w 491319"/>
                <a:gd name="connsiteY3" fmla="*/ 288513 h 1041511"/>
                <a:gd name="connsiteX4" fmla="*/ 310485 w 491319"/>
                <a:gd name="connsiteY4" fmla="*/ 178975 h 1041511"/>
                <a:gd name="connsiteX5" fmla="*/ 336677 w 491319"/>
                <a:gd name="connsiteY5" fmla="*/ 2763 h 1041511"/>
                <a:gd name="connsiteX6" fmla="*/ 386684 w 491319"/>
                <a:gd name="connsiteY6" fmla="*/ 83725 h 1041511"/>
                <a:gd name="connsiteX7" fmla="*/ 441454 w 491319"/>
                <a:gd name="connsiteY7" fmla="*/ 248031 h 1041511"/>
                <a:gd name="connsiteX8" fmla="*/ 474792 w 491319"/>
                <a:gd name="connsiteY8" fmla="*/ 388526 h 1041511"/>
                <a:gd name="connsiteX9" fmla="*/ 489079 w 491319"/>
                <a:gd name="connsiteY9" fmla="*/ 490920 h 1041511"/>
                <a:gd name="connsiteX10" fmla="*/ 481934 w 491319"/>
                <a:gd name="connsiteY10" fmla="*/ 607601 h 1041511"/>
                <a:gd name="connsiteX11" fmla="*/ 403354 w 491319"/>
                <a:gd name="connsiteY11" fmla="*/ 688563 h 1041511"/>
                <a:gd name="connsiteX12" fmla="*/ 348584 w 491319"/>
                <a:gd name="connsiteY12" fmla="*/ 769524 h 1041511"/>
                <a:gd name="connsiteX13" fmla="*/ 279527 w 491319"/>
                <a:gd name="connsiteY13" fmla="*/ 860015 h 1041511"/>
                <a:gd name="connsiteX14" fmla="*/ 219996 w 491319"/>
                <a:gd name="connsiteY14" fmla="*/ 955264 h 1041511"/>
                <a:gd name="connsiteX15" fmla="*/ 158085 w 491319"/>
                <a:gd name="connsiteY15" fmla="*/ 1040988 h 1041511"/>
                <a:gd name="connsiteX16" fmla="*/ 122365 w 491319"/>
                <a:gd name="connsiteY16" fmla="*/ 988600 h 1041511"/>
                <a:gd name="connsiteX17" fmla="*/ 98553 w 491319"/>
                <a:gd name="connsiteY17" fmla="*/ 933831 h 1041511"/>
                <a:gd name="connsiteX18" fmla="*/ 69979 w 491319"/>
                <a:gd name="connsiteY18" fmla="*/ 857632 h 1041511"/>
                <a:gd name="connsiteX19" fmla="*/ 22353 w 491319"/>
                <a:gd name="connsiteY19" fmla="*/ 707614 h 1041511"/>
                <a:gd name="connsiteX20" fmla="*/ 922 w 491319"/>
                <a:gd name="connsiteY20" fmla="*/ 581407 h 1041511"/>
                <a:gd name="connsiteX21" fmla="*/ 108078 w 491319"/>
                <a:gd name="connsiteY21" fmla="*/ 571880 h 1041511"/>
                <a:gd name="connsiteX22" fmla="*/ 153322 w 491319"/>
                <a:gd name="connsiteY22" fmla="*/ 507588 h 1041511"/>
                <a:gd name="connsiteX0" fmla="*/ 153322 w 490089"/>
                <a:gd name="connsiteY0" fmla="*/ 507588 h 1041511"/>
                <a:gd name="connsiteX1" fmla="*/ 196184 w 490089"/>
                <a:gd name="connsiteY1" fmla="*/ 443293 h 1041511"/>
                <a:gd name="connsiteX2" fmla="*/ 234285 w 490089"/>
                <a:gd name="connsiteY2" fmla="*/ 371856 h 1041511"/>
                <a:gd name="connsiteX3" fmla="*/ 277146 w 490089"/>
                <a:gd name="connsiteY3" fmla="*/ 288513 h 1041511"/>
                <a:gd name="connsiteX4" fmla="*/ 310485 w 490089"/>
                <a:gd name="connsiteY4" fmla="*/ 178975 h 1041511"/>
                <a:gd name="connsiteX5" fmla="*/ 336677 w 490089"/>
                <a:gd name="connsiteY5" fmla="*/ 2763 h 1041511"/>
                <a:gd name="connsiteX6" fmla="*/ 386684 w 490089"/>
                <a:gd name="connsiteY6" fmla="*/ 83725 h 1041511"/>
                <a:gd name="connsiteX7" fmla="*/ 441454 w 490089"/>
                <a:gd name="connsiteY7" fmla="*/ 248031 h 1041511"/>
                <a:gd name="connsiteX8" fmla="*/ 474792 w 490089"/>
                <a:gd name="connsiteY8" fmla="*/ 388526 h 1041511"/>
                <a:gd name="connsiteX9" fmla="*/ 489079 w 490089"/>
                <a:gd name="connsiteY9" fmla="*/ 490920 h 1041511"/>
                <a:gd name="connsiteX10" fmla="*/ 448596 w 490089"/>
                <a:gd name="connsiteY10" fmla="*/ 571882 h 1041511"/>
                <a:gd name="connsiteX11" fmla="*/ 403354 w 490089"/>
                <a:gd name="connsiteY11" fmla="*/ 688563 h 1041511"/>
                <a:gd name="connsiteX12" fmla="*/ 348584 w 490089"/>
                <a:gd name="connsiteY12" fmla="*/ 769524 h 1041511"/>
                <a:gd name="connsiteX13" fmla="*/ 279527 w 490089"/>
                <a:gd name="connsiteY13" fmla="*/ 860015 h 1041511"/>
                <a:gd name="connsiteX14" fmla="*/ 219996 w 490089"/>
                <a:gd name="connsiteY14" fmla="*/ 955264 h 1041511"/>
                <a:gd name="connsiteX15" fmla="*/ 158085 w 490089"/>
                <a:gd name="connsiteY15" fmla="*/ 1040988 h 1041511"/>
                <a:gd name="connsiteX16" fmla="*/ 122365 w 490089"/>
                <a:gd name="connsiteY16" fmla="*/ 988600 h 1041511"/>
                <a:gd name="connsiteX17" fmla="*/ 98553 w 490089"/>
                <a:gd name="connsiteY17" fmla="*/ 933831 h 1041511"/>
                <a:gd name="connsiteX18" fmla="*/ 69979 w 490089"/>
                <a:gd name="connsiteY18" fmla="*/ 857632 h 1041511"/>
                <a:gd name="connsiteX19" fmla="*/ 22353 w 490089"/>
                <a:gd name="connsiteY19" fmla="*/ 707614 h 1041511"/>
                <a:gd name="connsiteX20" fmla="*/ 922 w 490089"/>
                <a:gd name="connsiteY20" fmla="*/ 581407 h 1041511"/>
                <a:gd name="connsiteX21" fmla="*/ 108078 w 490089"/>
                <a:gd name="connsiteY21" fmla="*/ 571880 h 1041511"/>
                <a:gd name="connsiteX22" fmla="*/ 153322 w 490089"/>
                <a:gd name="connsiteY22" fmla="*/ 507588 h 1041511"/>
                <a:gd name="connsiteX0" fmla="*/ 153322 w 490089"/>
                <a:gd name="connsiteY0" fmla="*/ 507588 h 1034449"/>
                <a:gd name="connsiteX1" fmla="*/ 196184 w 490089"/>
                <a:gd name="connsiteY1" fmla="*/ 443293 h 1034449"/>
                <a:gd name="connsiteX2" fmla="*/ 234285 w 490089"/>
                <a:gd name="connsiteY2" fmla="*/ 371856 h 1034449"/>
                <a:gd name="connsiteX3" fmla="*/ 277146 w 490089"/>
                <a:gd name="connsiteY3" fmla="*/ 288513 h 1034449"/>
                <a:gd name="connsiteX4" fmla="*/ 310485 w 490089"/>
                <a:gd name="connsiteY4" fmla="*/ 178975 h 1034449"/>
                <a:gd name="connsiteX5" fmla="*/ 336677 w 490089"/>
                <a:gd name="connsiteY5" fmla="*/ 2763 h 1034449"/>
                <a:gd name="connsiteX6" fmla="*/ 386684 w 490089"/>
                <a:gd name="connsiteY6" fmla="*/ 83725 h 1034449"/>
                <a:gd name="connsiteX7" fmla="*/ 441454 w 490089"/>
                <a:gd name="connsiteY7" fmla="*/ 248031 h 1034449"/>
                <a:gd name="connsiteX8" fmla="*/ 474792 w 490089"/>
                <a:gd name="connsiteY8" fmla="*/ 388526 h 1034449"/>
                <a:gd name="connsiteX9" fmla="*/ 489079 w 490089"/>
                <a:gd name="connsiteY9" fmla="*/ 490920 h 1034449"/>
                <a:gd name="connsiteX10" fmla="*/ 448596 w 490089"/>
                <a:gd name="connsiteY10" fmla="*/ 571882 h 1034449"/>
                <a:gd name="connsiteX11" fmla="*/ 403354 w 490089"/>
                <a:gd name="connsiteY11" fmla="*/ 688563 h 1034449"/>
                <a:gd name="connsiteX12" fmla="*/ 348584 w 490089"/>
                <a:gd name="connsiteY12" fmla="*/ 769524 h 1034449"/>
                <a:gd name="connsiteX13" fmla="*/ 279527 w 490089"/>
                <a:gd name="connsiteY13" fmla="*/ 860015 h 1034449"/>
                <a:gd name="connsiteX14" fmla="*/ 219996 w 490089"/>
                <a:gd name="connsiteY14" fmla="*/ 955264 h 1034449"/>
                <a:gd name="connsiteX15" fmla="*/ 148560 w 490089"/>
                <a:gd name="connsiteY15" fmla="*/ 1033845 h 1034449"/>
                <a:gd name="connsiteX16" fmla="*/ 122365 w 490089"/>
                <a:gd name="connsiteY16" fmla="*/ 988600 h 1034449"/>
                <a:gd name="connsiteX17" fmla="*/ 98553 w 490089"/>
                <a:gd name="connsiteY17" fmla="*/ 933831 h 1034449"/>
                <a:gd name="connsiteX18" fmla="*/ 69979 w 490089"/>
                <a:gd name="connsiteY18" fmla="*/ 857632 h 1034449"/>
                <a:gd name="connsiteX19" fmla="*/ 22353 w 490089"/>
                <a:gd name="connsiteY19" fmla="*/ 707614 h 1034449"/>
                <a:gd name="connsiteX20" fmla="*/ 922 w 490089"/>
                <a:gd name="connsiteY20" fmla="*/ 581407 h 1034449"/>
                <a:gd name="connsiteX21" fmla="*/ 108078 w 490089"/>
                <a:gd name="connsiteY21" fmla="*/ 571880 h 1034449"/>
                <a:gd name="connsiteX22" fmla="*/ 153322 w 490089"/>
                <a:gd name="connsiteY22" fmla="*/ 507588 h 1034449"/>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48584 w 490089"/>
                <a:gd name="connsiteY12" fmla="*/ 769524 h 1034607"/>
                <a:gd name="connsiteX13" fmla="*/ 279527 w 490089"/>
                <a:gd name="connsiteY13" fmla="*/ 860015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48584 w 490089"/>
                <a:gd name="connsiteY12" fmla="*/ 769524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39059 w 490089"/>
                <a:gd name="connsiteY12" fmla="*/ 759999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393829 w 490089"/>
                <a:gd name="connsiteY11" fmla="*/ 676656 h 1034607"/>
                <a:gd name="connsiteX12" fmla="*/ 339059 w 490089"/>
                <a:gd name="connsiteY12" fmla="*/ 759999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87866"/>
                <a:gd name="connsiteY0" fmla="*/ 507588 h 1034607"/>
                <a:gd name="connsiteX1" fmla="*/ 196184 w 487866"/>
                <a:gd name="connsiteY1" fmla="*/ 443293 h 1034607"/>
                <a:gd name="connsiteX2" fmla="*/ 234285 w 487866"/>
                <a:gd name="connsiteY2" fmla="*/ 371856 h 1034607"/>
                <a:gd name="connsiteX3" fmla="*/ 277146 w 487866"/>
                <a:gd name="connsiteY3" fmla="*/ 288513 h 1034607"/>
                <a:gd name="connsiteX4" fmla="*/ 310485 w 487866"/>
                <a:gd name="connsiteY4" fmla="*/ 178975 h 1034607"/>
                <a:gd name="connsiteX5" fmla="*/ 336677 w 487866"/>
                <a:gd name="connsiteY5" fmla="*/ 2763 h 1034607"/>
                <a:gd name="connsiteX6" fmla="*/ 386684 w 487866"/>
                <a:gd name="connsiteY6" fmla="*/ 83725 h 1034607"/>
                <a:gd name="connsiteX7" fmla="*/ 441454 w 487866"/>
                <a:gd name="connsiteY7" fmla="*/ 248031 h 1034607"/>
                <a:gd name="connsiteX8" fmla="*/ 474792 w 487866"/>
                <a:gd name="connsiteY8" fmla="*/ 388526 h 1034607"/>
                <a:gd name="connsiteX9" fmla="*/ 486698 w 487866"/>
                <a:gd name="connsiteY9" fmla="*/ 467108 h 1034607"/>
                <a:gd name="connsiteX10" fmla="*/ 448596 w 487866"/>
                <a:gd name="connsiteY10" fmla="*/ 571882 h 1034607"/>
                <a:gd name="connsiteX11" fmla="*/ 393829 w 487866"/>
                <a:gd name="connsiteY11" fmla="*/ 676656 h 1034607"/>
                <a:gd name="connsiteX12" fmla="*/ 339059 w 487866"/>
                <a:gd name="connsiteY12" fmla="*/ 759999 h 1034607"/>
                <a:gd name="connsiteX13" fmla="*/ 277146 w 487866"/>
                <a:gd name="connsiteY13" fmla="*/ 855253 h 1034607"/>
                <a:gd name="connsiteX14" fmla="*/ 215234 w 487866"/>
                <a:gd name="connsiteY14" fmla="*/ 950502 h 1034607"/>
                <a:gd name="connsiteX15" fmla="*/ 148560 w 487866"/>
                <a:gd name="connsiteY15" fmla="*/ 1033845 h 1034607"/>
                <a:gd name="connsiteX16" fmla="*/ 122365 w 487866"/>
                <a:gd name="connsiteY16" fmla="*/ 988600 h 1034607"/>
                <a:gd name="connsiteX17" fmla="*/ 98553 w 487866"/>
                <a:gd name="connsiteY17" fmla="*/ 933831 h 1034607"/>
                <a:gd name="connsiteX18" fmla="*/ 69979 w 487866"/>
                <a:gd name="connsiteY18" fmla="*/ 857632 h 1034607"/>
                <a:gd name="connsiteX19" fmla="*/ 22353 w 487866"/>
                <a:gd name="connsiteY19" fmla="*/ 707614 h 1034607"/>
                <a:gd name="connsiteX20" fmla="*/ 922 w 487866"/>
                <a:gd name="connsiteY20" fmla="*/ 581407 h 1034607"/>
                <a:gd name="connsiteX21" fmla="*/ 108078 w 487866"/>
                <a:gd name="connsiteY21" fmla="*/ 571880 h 1034607"/>
                <a:gd name="connsiteX22" fmla="*/ 153322 w 487866"/>
                <a:gd name="connsiteY22" fmla="*/ 507588 h 1034607"/>
                <a:gd name="connsiteX0" fmla="*/ 153322 w 488858"/>
                <a:gd name="connsiteY0" fmla="*/ 507588 h 1034607"/>
                <a:gd name="connsiteX1" fmla="*/ 196184 w 488858"/>
                <a:gd name="connsiteY1" fmla="*/ 443293 h 1034607"/>
                <a:gd name="connsiteX2" fmla="*/ 234285 w 488858"/>
                <a:gd name="connsiteY2" fmla="*/ 371856 h 1034607"/>
                <a:gd name="connsiteX3" fmla="*/ 277146 w 488858"/>
                <a:gd name="connsiteY3" fmla="*/ 288513 h 1034607"/>
                <a:gd name="connsiteX4" fmla="*/ 310485 w 488858"/>
                <a:gd name="connsiteY4" fmla="*/ 178975 h 1034607"/>
                <a:gd name="connsiteX5" fmla="*/ 336677 w 488858"/>
                <a:gd name="connsiteY5" fmla="*/ 2763 h 1034607"/>
                <a:gd name="connsiteX6" fmla="*/ 386684 w 488858"/>
                <a:gd name="connsiteY6" fmla="*/ 83725 h 1034607"/>
                <a:gd name="connsiteX7" fmla="*/ 441454 w 488858"/>
                <a:gd name="connsiteY7" fmla="*/ 248031 h 1034607"/>
                <a:gd name="connsiteX8" fmla="*/ 479555 w 488858"/>
                <a:gd name="connsiteY8" fmla="*/ 388526 h 1034607"/>
                <a:gd name="connsiteX9" fmla="*/ 486698 w 488858"/>
                <a:gd name="connsiteY9" fmla="*/ 467108 h 1034607"/>
                <a:gd name="connsiteX10" fmla="*/ 448596 w 488858"/>
                <a:gd name="connsiteY10" fmla="*/ 571882 h 1034607"/>
                <a:gd name="connsiteX11" fmla="*/ 393829 w 488858"/>
                <a:gd name="connsiteY11" fmla="*/ 676656 h 1034607"/>
                <a:gd name="connsiteX12" fmla="*/ 339059 w 488858"/>
                <a:gd name="connsiteY12" fmla="*/ 759999 h 1034607"/>
                <a:gd name="connsiteX13" fmla="*/ 277146 w 488858"/>
                <a:gd name="connsiteY13" fmla="*/ 855253 h 1034607"/>
                <a:gd name="connsiteX14" fmla="*/ 215234 w 488858"/>
                <a:gd name="connsiteY14" fmla="*/ 950502 h 1034607"/>
                <a:gd name="connsiteX15" fmla="*/ 148560 w 488858"/>
                <a:gd name="connsiteY15" fmla="*/ 1033845 h 1034607"/>
                <a:gd name="connsiteX16" fmla="*/ 122365 w 488858"/>
                <a:gd name="connsiteY16" fmla="*/ 988600 h 1034607"/>
                <a:gd name="connsiteX17" fmla="*/ 98553 w 488858"/>
                <a:gd name="connsiteY17" fmla="*/ 933831 h 1034607"/>
                <a:gd name="connsiteX18" fmla="*/ 69979 w 488858"/>
                <a:gd name="connsiteY18" fmla="*/ 857632 h 1034607"/>
                <a:gd name="connsiteX19" fmla="*/ 22353 w 488858"/>
                <a:gd name="connsiteY19" fmla="*/ 707614 h 1034607"/>
                <a:gd name="connsiteX20" fmla="*/ 922 w 488858"/>
                <a:gd name="connsiteY20" fmla="*/ 581407 h 1034607"/>
                <a:gd name="connsiteX21" fmla="*/ 108078 w 488858"/>
                <a:gd name="connsiteY21" fmla="*/ 571880 h 1034607"/>
                <a:gd name="connsiteX22" fmla="*/ 153322 w 488858"/>
                <a:gd name="connsiteY22" fmla="*/ 507588 h 1034607"/>
                <a:gd name="connsiteX0" fmla="*/ 153322 w 489381"/>
                <a:gd name="connsiteY0" fmla="*/ 507588 h 1034607"/>
                <a:gd name="connsiteX1" fmla="*/ 196184 w 489381"/>
                <a:gd name="connsiteY1" fmla="*/ 443293 h 1034607"/>
                <a:gd name="connsiteX2" fmla="*/ 234285 w 489381"/>
                <a:gd name="connsiteY2" fmla="*/ 371856 h 1034607"/>
                <a:gd name="connsiteX3" fmla="*/ 277146 w 489381"/>
                <a:gd name="connsiteY3" fmla="*/ 288513 h 1034607"/>
                <a:gd name="connsiteX4" fmla="*/ 310485 w 489381"/>
                <a:gd name="connsiteY4" fmla="*/ 178975 h 1034607"/>
                <a:gd name="connsiteX5" fmla="*/ 336677 w 489381"/>
                <a:gd name="connsiteY5" fmla="*/ 2763 h 1034607"/>
                <a:gd name="connsiteX6" fmla="*/ 386684 w 489381"/>
                <a:gd name="connsiteY6" fmla="*/ 83725 h 1034607"/>
                <a:gd name="connsiteX7" fmla="*/ 441454 w 489381"/>
                <a:gd name="connsiteY7" fmla="*/ 248031 h 1034607"/>
                <a:gd name="connsiteX8" fmla="*/ 479555 w 489381"/>
                <a:gd name="connsiteY8" fmla="*/ 388526 h 1034607"/>
                <a:gd name="connsiteX9" fmla="*/ 486698 w 489381"/>
                <a:gd name="connsiteY9" fmla="*/ 467108 h 1034607"/>
                <a:gd name="connsiteX10" fmla="*/ 441452 w 489381"/>
                <a:gd name="connsiteY10" fmla="*/ 567120 h 1034607"/>
                <a:gd name="connsiteX11" fmla="*/ 393829 w 489381"/>
                <a:gd name="connsiteY11" fmla="*/ 676656 h 1034607"/>
                <a:gd name="connsiteX12" fmla="*/ 339059 w 489381"/>
                <a:gd name="connsiteY12" fmla="*/ 759999 h 1034607"/>
                <a:gd name="connsiteX13" fmla="*/ 277146 w 489381"/>
                <a:gd name="connsiteY13" fmla="*/ 855253 h 1034607"/>
                <a:gd name="connsiteX14" fmla="*/ 215234 w 489381"/>
                <a:gd name="connsiteY14" fmla="*/ 950502 h 1034607"/>
                <a:gd name="connsiteX15" fmla="*/ 148560 w 489381"/>
                <a:gd name="connsiteY15" fmla="*/ 1033845 h 1034607"/>
                <a:gd name="connsiteX16" fmla="*/ 122365 w 489381"/>
                <a:gd name="connsiteY16" fmla="*/ 988600 h 1034607"/>
                <a:gd name="connsiteX17" fmla="*/ 98553 w 489381"/>
                <a:gd name="connsiteY17" fmla="*/ 933831 h 1034607"/>
                <a:gd name="connsiteX18" fmla="*/ 69979 w 489381"/>
                <a:gd name="connsiteY18" fmla="*/ 857632 h 1034607"/>
                <a:gd name="connsiteX19" fmla="*/ 22353 w 489381"/>
                <a:gd name="connsiteY19" fmla="*/ 707614 h 1034607"/>
                <a:gd name="connsiteX20" fmla="*/ 922 w 489381"/>
                <a:gd name="connsiteY20" fmla="*/ 581407 h 1034607"/>
                <a:gd name="connsiteX21" fmla="*/ 108078 w 489381"/>
                <a:gd name="connsiteY21" fmla="*/ 571880 h 1034607"/>
                <a:gd name="connsiteX22" fmla="*/ 153322 w 489381"/>
                <a:gd name="connsiteY22" fmla="*/ 507588 h 1034607"/>
                <a:gd name="connsiteX0" fmla="*/ 153322 w 489381"/>
                <a:gd name="connsiteY0" fmla="*/ 507588 h 1034607"/>
                <a:gd name="connsiteX1" fmla="*/ 196184 w 489381"/>
                <a:gd name="connsiteY1" fmla="*/ 443293 h 1034607"/>
                <a:gd name="connsiteX2" fmla="*/ 234285 w 489381"/>
                <a:gd name="connsiteY2" fmla="*/ 371856 h 1034607"/>
                <a:gd name="connsiteX3" fmla="*/ 277146 w 489381"/>
                <a:gd name="connsiteY3" fmla="*/ 288513 h 1034607"/>
                <a:gd name="connsiteX4" fmla="*/ 310485 w 489381"/>
                <a:gd name="connsiteY4" fmla="*/ 178975 h 1034607"/>
                <a:gd name="connsiteX5" fmla="*/ 336677 w 489381"/>
                <a:gd name="connsiteY5" fmla="*/ 2763 h 1034607"/>
                <a:gd name="connsiteX6" fmla="*/ 386684 w 489381"/>
                <a:gd name="connsiteY6" fmla="*/ 83725 h 1034607"/>
                <a:gd name="connsiteX7" fmla="*/ 441454 w 489381"/>
                <a:gd name="connsiteY7" fmla="*/ 248031 h 1034607"/>
                <a:gd name="connsiteX8" fmla="*/ 479555 w 489381"/>
                <a:gd name="connsiteY8" fmla="*/ 388526 h 1034607"/>
                <a:gd name="connsiteX9" fmla="*/ 486698 w 489381"/>
                <a:gd name="connsiteY9" fmla="*/ 467108 h 1034607"/>
                <a:gd name="connsiteX10" fmla="*/ 441452 w 489381"/>
                <a:gd name="connsiteY10" fmla="*/ 567120 h 1034607"/>
                <a:gd name="connsiteX11" fmla="*/ 384304 w 489381"/>
                <a:gd name="connsiteY11" fmla="*/ 676656 h 1034607"/>
                <a:gd name="connsiteX12" fmla="*/ 339059 w 489381"/>
                <a:gd name="connsiteY12" fmla="*/ 759999 h 1034607"/>
                <a:gd name="connsiteX13" fmla="*/ 277146 w 489381"/>
                <a:gd name="connsiteY13" fmla="*/ 855253 h 1034607"/>
                <a:gd name="connsiteX14" fmla="*/ 215234 w 489381"/>
                <a:gd name="connsiteY14" fmla="*/ 950502 h 1034607"/>
                <a:gd name="connsiteX15" fmla="*/ 148560 w 489381"/>
                <a:gd name="connsiteY15" fmla="*/ 1033845 h 1034607"/>
                <a:gd name="connsiteX16" fmla="*/ 122365 w 489381"/>
                <a:gd name="connsiteY16" fmla="*/ 988600 h 1034607"/>
                <a:gd name="connsiteX17" fmla="*/ 98553 w 489381"/>
                <a:gd name="connsiteY17" fmla="*/ 933831 h 1034607"/>
                <a:gd name="connsiteX18" fmla="*/ 69979 w 489381"/>
                <a:gd name="connsiteY18" fmla="*/ 857632 h 1034607"/>
                <a:gd name="connsiteX19" fmla="*/ 22353 w 489381"/>
                <a:gd name="connsiteY19" fmla="*/ 707614 h 1034607"/>
                <a:gd name="connsiteX20" fmla="*/ 922 w 489381"/>
                <a:gd name="connsiteY20" fmla="*/ 581407 h 1034607"/>
                <a:gd name="connsiteX21" fmla="*/ 108078 w 489381"/>
                <a:gd name="connsiteY21" fmla="*/ 571880 h 1034607"/>
                <a:gd name="connsiteX22" fmla="*/ 153322 w 489381"/>
                <a:gd name="connsiteY22" fmla="*/ 507588 h 1034607"/>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108078 w 489381"/>
                <a:gd name="connsiteY21" fmla="*/ 571880 h 1034488"/>
                <a:gd name="connsiteX22" fmla="*/ 153322 w 489381"/>
                <a:gd name="connsiteY22" fmla="*/ 507588 h 1034488"/>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153322 w 489381"/>
                <a:gd name="connsiteY22" fmla="*/ 507588 h 1034488"/>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153322 w 489381"/>
                <a:gd name="connsiteY22" fmla="*/ 507588 h 1034488"/>
                <a:gd name="connsiteX0" fmla="*/ 93791 w 489381"/>
                <a:gd name="connsiteY0" fmla="*/ 45043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184278 w 489381"/>
                <a:gd name="connsiteY2" fmla="*/ 298037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184278 w 489381"/>
                <a:gd name="connsiteY2" fmla="*/ 298037 h 1034488"/>
                <a:gd name="connsiteX3" fmla="*/ 227140 w 489381"/>
                <a:gd name="connsiteY3" fmla="*/ 233744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48864 h 1032914"/>
                <a:gd name="connsiteX1" fmla="*/ 139034 w 489381"/>
                <a:gd name="connsiteY1" fmla="*/ 375044 h 1032914"/>
                <a:gd name="connsiteX2" fmla="*/ 184278 w 489381"/>
                <a:gd name="connsiteY2" fmla="*/ 296463 h 1032914"/>
                <a:gd name="connsiteX3" fmla="*/ 227140 w 489381"/>
                <a:gd name="connsiteY3" fmla="*/ 232170 h 1032914"/>
                <a:gd name="connsiteX4" fmla="*/ 274766 w 489381"/>
                <a:gd name="connsiteY4" fmla="*/ 139301 h 1032914"/>
                <a:gd name="connsiteX5" fmla="*/ 336677 w 489381"/>
                <a:gd name="connsiteY5" fmla="*/ 1189 h 1032914"/>
                <a:gd name="connsiteX6" fmla="*/ 386684 w 489381"/>
                <a:gd name="connsiteY6" fmla="*/ 82151 h 1032914"/>
                <a:gd name="connsiteX7" fmla="*/ 441454 w 489381"/>
                <a:gd name="connsiteY7" fmla="*/ 246457 h 1032914"/>
                <a:gd name="connsiteX8" fmla="*/ 479555 w 489381"/>
                <a:gd name="connsiteY8" fmla="*/ 386952 h 1032914"/>
                <a:gd name="connsiteX9" fmla="*/ 486698 w 489381"/>
                <a:gd name="connsiteY9" fmla="*/ 465534 h 1032914"/>
                <a:gd name="connsiteX10" fmla="*/ 441452 w 489381"/>
                <a:gd name="connsiteY10" fmla="*/ 565546 h 1032914"/>
                <a:gd name="connsiteX11" fmla="*/ 384304 w 489381"/>
                <a:gd name="connsiteY11" fmla="*/ 675082 h 1032914"/>
                <a:gd name="connsiteX12" fmla="*/ 339059 w 489381"/>
                <a:gd name="connsiteY12" fmla="*/ 758425 h 1032914"/>
                <a:gd name="connsiteX13" fmla="*/ 277146 w 489381"/>
                <a:gd name="connsiteY13" fmla="*/ 853679 h 1032914"/>
                <a:gd name="connsiteX14" fmla="*/ 215234 w 489381"/>
                <a:gd name="connsiteY14" fmla="*/ 948928 h 1032914"/>
                <a:gd name="connsiteX15" fmla="*/ 148560 w 489381"/>
                <a:gd name="connsiteY15" fmla="*/ 1032271 h 1032914"/>
                <a:gd name="connsiteX16" fmla="*/ 117603 w 489381"/>
                <a:gd name="connsiteY16" fmla="*/ 984645 h 1032914"/>
                <a:gd name="connsiteX17" fmla="*/ 98553 w 489381"/>
                <a:gd name="connsiteY17" fmla="*/ 932257 h 1032914"/>
                <a:gd name="connsiteX18" fmla="*/ 69979 w 489381"/>
                <a:gd name="connsiteY18" fmla="*/ 856058 h 1032914"/>
                <a:gd name="connsiteX19" fmla="*/ 22353 w 489381"/>
                <a:gd name="connsiteY19" fmla="*/ 706040 h 1032914"/>
                <a:gd name="connsiteX20" fmla="*/ 922 w 489381"/>
                <a:gd name="connsiteY20" fmla="*/ 579833 h 1032914"/>
                <a:gd name="connsiteX21" fmla="*/ 46165 w 489381"/>
                <a:gd name="connsiteY21" fmla="*/ 513156 h 1032914"/>
                <a:gd name="connsiteX22" fmla="*/ 93791 w 489381"/>
                <a:gd name="connsiteY22" fmla="*/ 448864 h 1032914"/>
                <a:gd name="connsiteX0" fmla="*/ 93791 w 489381"/>
                <a:gd name="connsiteY0" fmla="*/ 447925 h 1031975"/>
                <a:gd name="connsiteX1" fmla="*/ 139034 w 489381"/>
                <a:gd name="connsiteY1" fmla="*/ 374105 h 1031975"/>
                <a:gd name="connsiteX2" fmla="*/ 184278 w 489381"/>
                <a:gd name="connsiteY2" fmla="*/ 295524 h 1031975"/>
                <a:gd name="connsiteX3" fmla="*/ 227140 w 489381"/>
                <a:gd name="connsiteY3" fmla="*/ 231231 h 1031975"/>
                <a:gd name="connsiteX4" fmla="*/ 289053 w 489381"/>
                <a:gd name="connsiteY4" fmla="*/ 105025 h 1031975"/>
                <a:gd name="connsiteX5" fmla="*/ 336677 w 489381"/>
                <a:gd name="connsiteY5" fmla="*/ 250 h 1031975"/>
                <a:gd name="connsiteX6" fmla="*/ 386684 w 489381"/>
                <a:gd name="connsiteY6" fmla="*/ 81212 h 1031975"/>
                <a:gd name="connsiteX7" fmla="*/ 441454 w 489381"/>
                <a:gd name="connsiteY7" fmla="*/ 245518 h 1031975"/>
                <a:gd name="connsiteX8" fmla="*/ 479555 w 489381"/>
                <a:gd name="connsiteY8" fmla="*/ 386013 h 1031975"/>
                <a:gd name="connsiteX9" fmla="*/ 486698 w 489381"/>
                <a:gd name="connsiteY9" fmla="*/ 464595 h 1031975"/>
                <a:gd name="connsiteX10" fmla="*/ 441452 w 489381"/>
                <a:gd name="connsiteY10" fmla="*/ 564607 h 1031975"/>
                <a:gd name="connsiteX11" fmla="*/ 384304 w 489381"/>
                <a:gd name="connsiteY11" fmla="*/ 674143 h 1031975"/>
                <a:gd name="connsiteX12" fmla="*/ 339059 w 489381"/>
                <a:gd name="connsiteY12" fmla="*/ 757486 h 1031975"/>
                <a:gd name="connsiteX13" fmla="*/ 277146 w 489381"/>
                <a:gd name="connsiteY13" fmla="*/ 852740 h 1031975"/>
                <a:gd name="connsiteX14" fmla="*/ 215234 w 489381"/>
                <a:gd name="connsiteY14" fmla="*/ 947989 h 1031975"/>
                <a:gd name="connsiteX15" fmla="*/ 148560 w 489381"/>
                <a:gd name="connsiteY15" fmla="*/ 1031332 h 1031975"/>
                <a:gd name="connsiteX16" fmla="*/ 117603 w 489381"/>
                <a:gd name="connsiteY16" fmla="*/ 983706 h 1031975"/>
                <a:gd name="connsiteX17" fmla="*/ 98553 w 489381"/>
                <a:gd name="connsiteY17" fmla="*/ 931318 h 1031975"/>
                <a:gd name="connsiteX18" fmla="*/ 69979 w 489381"/>
                <a:gd name="connsiteY18" fmla="*/ 855119 h 1031975"/>
                <a:gd name="connsiteX19" fmla="*/ 22353 w 489381"/>
                <a:gd name="connsiteY19" fmla="*/ 705101 h 1031975"/>
                <a:gd name="connsiteX20" fmla="*/ 922 w 489381"/>
                <a:gd name="connsiteY20" fmla="*/ 578894 h 1031975"/>
                <a:gd name="connsiteX21" fmla="*/ 46165 w 489381"/>
                <a:gd name="connsiteY21" fmla="*/ 512217 h 1031975"/>
                <a:gd name="connsiteX22" fmla="*/ 93791 w 489381"/>
                <a:gd name="connsiteY22" fmla="*/ 447925 h 1031975"/>
                <a:gd name="connsiteX0" fmla="*/ 93791 w 489381"/>
                <a:gd name="connsiteY0" fmla="*/ 447925 h 1031975"/>
                <a:gd name="connsiteX1" fmla="*/ 139034 w 489381"/>
                <a:gd name="connsiteY1" fmla="*/ 374105 h 1031975"/>
                <a:gd name="connsiteX2" fmla="*/ 184278 w 489381"/>
                <a:gd name="connsiteY2" fmla="*/ 295524 h 1031975"/>
                <a:gd name="connsiteX3" fmla="*/ 234284 w 489381"/>
                <a:gd name="connsiteY3" fmla="*/ 212181 h 1031975"/>
                <a:gd name="connsiteX4" fmla="*/ 289053 w 489381"/>
                <a:gd name="connsiteY4" fmla="*/ 105025 h 1031975"/>
                <a:gd name="connsiteX5" fmla="*/ 336677 w 489381"/>
                <a:gd name="connsiteY5" fmla="*/ 250 h 1031975"/>
                <a:gd name="connsiteX6" fmla="*/ 386684 w 489381"/>
                <a:gd name="connsiteY6" fmla="*/ 81212 h 1031975"/>
                <a:gd name="connsiteX7" fmla="*/ 441454 w 489381"/>
                <a:gd name="connsiteY7" fmla="*/ 245518 h 1031975"/>
                <a:gd name="connsiteX8" fmla="*/ 479555 w 489381"/>
                <a:gd name="connsiteY8" fmla="*/ 386013 h 1031975"/>
                <a:gd name="connsiteX9" fmla="*/ 486698 w 489381"/>
                <a:gd name="connsiteY9" fmla="*/ 464595 h 1031975"/>
                <a:gd name="connsiteX10" fmla="*/ 441452 w 489381"/>
                <a:gd name="connsiteY10" fmla="*/ 564607 h 1031975"/>
                <a:gd name="connsiteX11" fmla="*/ 384304 w 489381"/>
                <a:gd name="connsiteY11" fmla="*/ 674143 h 1031975"/>
                <a:gd name="connsiteX12" fmla="*/ 339059 w 489381"/>
                <a:gd name="connsiteY12" fmla="*/ 757486 h 1031975"/>
                <a:gd name="connsiteX13" fmla="*/ 277146 w 489381"/>
                <a:gd name="connsiteY13" fmla="*/ 852740 h 1031975"/>
                <a:gd name="connsiteX14" fmla="*/ 215234 w 489381"/>
                <a:gd name="connsiteY14" fmla="*/ 947989 h 1031975"/>
                <a:gd name="connsiteX15" fmla="*/ 148560 w 489381"/>
                <a:gd name="connsiteY15" fmla="*/ 1031332 h 1031975"/>
                <a:gd name="connsiteX16" fmla="*/ 117603 w 489381"/>
                <a:gd name="connsiteY16" fmla="*/ 983706 h 1031975"/>
                <a:gd name="connsiteX17" fmla="*/ 98553 w 489381"/>
                <a:gd name="connsiteY17" fmla="*/ 931318 h 1031975"/>
                <a:gd name="connsiteX18" fmla="*/ 69979 w 489381"/>
                <a:gd name="connsiteY18" fmla="*/ 855119 h 1031975"/>
                <a:gd name="connsiteX19" fmla="*/ 22353 w 489381"/>
                <a:gd name="connsiteY19" fmla="*/ 705101 h 1031975"/>
                <a:gd name="connsiteX20" fmla="*/ 922 w 489381"/>
                <a:gd name="connsiteY20" fmla="*/ 578894 h 1031975"/>
                <a:gd name="connsiteX21" fmla="*/ 46165 w 489381"/>
                <a:gd name="connsiteY21" fmla="*/ 512217 h 1031975"/>
                <a:gd name="connsiteX22" fmla="*/ 93791 w 489381"/>
                <a:gd name="connsiteY22" fmla="*/ 447925 h 1031975"/>
                <a:gd name="connsiteX0" fmla="*/ 164526 w 560116"/>
                <a:gd name="connsiteY0" fmla="*/ 447925 h 1031975"/>
                <a:gd name="connsiteX1" fmla="*/ 209769 w 560116"/>
                <a:gd name="connsiteY1" fmla="*/ 374105 h 1031975"/>
                <a:gd name="connsiteX2" fmla="*/ 255013 w 560116"/>
                <a:gd name="connsiteY2" fmla="*/ 295524 h 1031975"/>
                <a:gd name="connsiteX3" fmla="*/ 305019 w 560116"/>
                <a:gd name="connsiteY3" fmla="*/ 212181 h 1031975"/>
                <a:gd name="connsiteX4" fmla="*/ 359788 w 560116"/>
                <a:gd name="connsiteY4" fmla="*/ 105025 h 1031975"/>
                <a:gd name="connsiteX5" fmla="*/ 407412 w 560116"/>
                <a:gd name="connsiteY5" fmla="*/ 250 h 1031975"/>
                <a:gd name="connsiteX6" fmla="*/ 457419 w 560116"/>
                <a:gd name="connsiteY6" fmla="*/ 81212 h 1031975"/>
                <a:gd name="connsiteX7" fmla="*/ 512189 w 560116"/>
                <a:gd name="connsiteY7" fmla="*/ 245518 h 1031975"/>
                <a:gd name="connsiteX8" fmla="*/ 550290 w 560116"/>
                <a:gd name="connsiteY8" fmla="*/ 386013 h 1031975"/>
                <a:gd name="connsiteX9" fmla="*/ 557433 w 560116"/>
                <a:gd name="connsiteY9" fmla="*/ 464595 h 1031975"/>
                <a:gd name="connsiteX10" fmla="*/ 512187 w 560116"/>
                <a:gd name="connsiteY10" fmla="*/ 564607 h 1031975"/>
                <a:gd name="connsiteX11" fmla="*/ 455039 w 560116"/>
                <a:gd name="connsiteY11" fmla="*/ 674143 h 1031975"/>
                <a:gd name="connsiteX12" fmla="*/ 409794 w 560116"/>
                <a:gd name="connsiteY12" fmla="*/ 757486 h 1031975"/>
                <a:gd name="connsiteX13" fmla="*/ 347881 w 560116"/>
                <a:gd name="connsiteY13" fmla="*/ 852740 h 1031975"/>
                <a:gd name="connsiteX14" fmla="*/ 285969 w 560116"/>
                <a:gd name="connsiteY14" fmla="*/ 947989 h 1031975"/>
                <a:gd name="connsiteX15" fmla="*/ 219295 w 560116"/>
                <a:gd name="connsiteY15" fmla="*/ 1031332 h 1031975"/>
                <a:gd name="connsiteX16" fmla="*/ 188338 w 560116"/>
                <a:gd name="connsiteY16" fmla="*/ 983706 h 1031975"/>
                <a:gd name="connsiteX17" fmla="*/ 169288 w 560116"/>
                <a:gd name="connsiteY17" fmla="*/ 931318 h 1031975"/>
                <a:gd name="connsiteX18" fmla="*/ 140714 w 560116"/>
                <a:gd name="connsiteY18" fmla="*/ 855119 h 1031975"/>
                <a:gd name="connsiteX19" fmla="*/ 93088 w 560116"/>
                <a:gd name="connsiteY19" fmla="*/ 705101 h 1031975"/>
                <a:gd name="connsiteX20" fmla="*/ 219 w 560116"/>
                <a:gd name="connsiteY20" fmla="*/ 469357 h 1031975"/>
                <a:gd name="connsiteX21" fmla="*/ 116900 w 560116"/>
                <a:gd name="connsiteY21" fmla="*/ 512217 h 1031975"/>
                <a:gd name="connsiteX22" fmla="*/ 164526 w 560116"/>
                <a:gd name="connsiteY22" fmla="*/ 447925 h 1031975"/>
                <a:gd name="connsiteX0" fmla="*/ 188922 w 584512"/>
                <a:gd name="connsiteY0" fmla="*/ 447925 h 1031975"/>
                <a:gd name="connsiteX1" fmla="*/ 234165 w 584512"/>
                <a:gd name="connsiteY1" fmla="*/ 374105 h 1031975"/>
                <a:gd name="connsiteX2" fmla="*/ 279409 w 584512"/>
                <a:gd name="connsiteY2" fmla="*/ 295524 h 1031975"/>
                <a:gd name="connsiteX3" fmla="*/ 329415 w 584512"/>
                <a:gd name="connsiteY3" fmla="*/ 212181 h 1031975"/>
                <a:gd name="connsiteX4" fmla="*/ 384184 w 584512"/>
                <a:gd name="connsiteY4" fmla="*/ 105025 h 1031975"/>
                <a:gd name="connsiteX5" fmla="*/ 431808 w 584512"/>
                <a:gd name="connsiteY5" fmla="*/ 250 h 1031975"/>
                <a:gd name="connsiteX6" fmla="*/ 481815 w 584512"/>
                <a:gd name="connsiteY6" fmla="*/ 81212 h 1031975"/>
                <a:gd name="connsiteX7" fmla="*/ 536585 w 584512"/>
                <a:gd name="connsiteY7" fmla="*/ 245518 h 1031975"/>
                <a:gd name="connsiteX8" fmla="*/ 574686 w 584512"/>
                <a:gd name="connsiteY8" fmla="*/ 386013 h 1031975"/>
                <a:gd name="connsiteX9" fmla="*/ 581829 w 584512"/>
                <a:gd name="connsiteY9" fmla="*/ 464595 h 1031975"/>
                <a:gd name="connsiteX10" fmla="*/ 536583 w 584512"/>
                <a:gd name="connsiteY10" fmla="*/ 564607 h 1031975"/>
                <a:gd name="connsiteX11" fmla="*/ 479435 w 584512"/>
                <a:gd name="connsiteY11" fmla="*/ 674143 h 1031975"/>
                <a:gd name="connsiteX12" fmla="*/ 434190 w 584512"/>
                <a:gd name="connsiteY12" fmla="*/ 757486 h 1031975"/>
                <a:gd name="connsiteX13" fmla="*/ 372277 w 584512"/>
                <a:gd name="connsiteY13" fmla="*/ 852740 h 1031975"/>
                <a:gd name="connsiteX14" fmla="*/ 310365 w 584512"/>
                <a:gd name="connsiteY14" fmla="*/ 947989 h 1031975"/>
                <a:gd name="connsiteX15" fmla="*/ 243691 w 584512"/>
                <a:gd name="connsiteY15" fmla="*/ 1031332 h 1031975"/>
                <a:gd name="connsiteX16" fmla="*/ 212734 w 584512"/>
                <a:gd name="connsiteY16" fmla="*/ 983706 h 1031975"/>
                <a:gd name="connsiteX17" fmla="*/ 193684 w 584512"/>
                <a:gd name="connsiteY17" fmla="*/ 931318 h 1031975"/>
                <a:gd name="connsiteX18" fmla="*/ 165110 w 584512"/>
                <a:gd name="connsiteY18" fmla="*/ 855119 h 1031975"/>
                <a:gd name="connsiteX19" fmla="*/ 7946 w 584512"/>
                <a:gd name="connsiteY19" fmla="*/ 607470 h 1031975"/>
                <a:gd name="connsiteX20" fmla="*/ 24615 w 584512"/>
                <a:gd name="connsiteY20" fmla="*/ 469357 h 1031975"/>
                <a:gd name="connsiteX21" fmla="*/ 141296 w 584512"/>
                <a:gd name="connsiteY21" fmla="*/ 512217 h 1031975"/>
                <a:gd name="connsiteX22" fmla="*/ 188922 w 584512"/>
                <a:gd name="connsiteY22" fmla="*/ 447925 h 1031975"/>
                <a:gd name="connsiteX0" fmla="*/ 181713 w 577303"/>
                <a:gd name="connsiteY0" fmla="*/ 447925 h 1031975"/>
                <a:gd name="connsiteX1" fmla="*/ 226956 w 577303"/>
                <a:gd name="connsiteY1" fmla="*/ 374105 h 1031975"/>
                <a:gd name="connsiteX2" fmla="*/ 272200 w 577303"/>
                <a:gd name="connsiteY2" fmla="*/ 295524 h 1031975"/>
                <a:gd name="connsiteX3" fmla="*/ 322206 w 577303"/>
                <a:gd name="connsiteY3" fmla="*/ 212181 h 1031975"/>
                <a:gd name="connsiteX4" fmla="*/ 376975 w 577303"/>
                <a:gd name="connsiteY4" fmla="*/ 105025 h 1031975"/>
                <a:gd name="connsiteX5" fmla="*/ 424599 w 577303"/>
                <a:gd name="connsiteY5" fmla="*/ 250 h 1031975"/>
                <a:gd name="connsiteX6" fmla="*/ 474606 w 577303"/>
                <a:gd name="connsiteY6" fmla="*/ 81212 h 1031975"/>
                <a:gd name="connsiteX7" fmla="*/ 529376 w 577303"/>
                <a:gd name="connsiteY7" fmla="*/ 245518 h 1031975"/>
                <a:gd name="connsiteX8" fmla="*/ 567477 w 577303"/>
                <a:gd name="connsiteY8" fmla="*/ 386013 h 1031975"/>
                <a:gd name="connsiteX9" fmla="*/ 574620 w 577303"/>
                <a:gd name="connsiteY9" fmla="*/ 464595 h 1031975"/>
                <a:gd name="connsiteX10" fmla="*/ 529374 w 577303"/>
                <a:gd name="connsiteY10" fmla="*/ 564607 h 1031975"/>
                <a:gd name="connsiteX11" fmla="*/ 472226 w 577303"/>
                <a:gd name="connsiteY11" fmla="*/ 674143 h 1031975"/>
                <a:gd name="connsiteX12" fmla="*/ 426981 w 577303"/>
                <a:gd name="connsiteY12" fmla="*/ 757486 h 1031975"/>
                <a:gd name="connsiteX13" fmla="*/ 365068 w 577303"/>
                <a:gd name="connsiteY13" fmla="*/ 852740 h 1031975"/>
                <a:gd name="connsiteX14" fmla="*/ 303156 w 577303"/>
                <a:gd name="connsiteY14" fmla="*/ 947989 h 1031975"/>
                <a:gd name="connsiteX15" fmla="*/ 236482 w 577303"/>
                <a:gd name="connsiteY15" fmla="*/ 1031332 h 1031975"/>
                <a:gd name="connsiteX16" fmla="*/ 205525 w 577303"/>
                <a:gd name="connsiteY16" fmla="*/ 983706 h 1031975"/>
                <a:gd name="connsiteX17" fmla="*/ 186475 w 577303"/>
                <a:gd name="connsiteY17" fmla="*/ 931318 h 1031975"/>
                <a:gd name="connsiteX18" fmla="*/ 157901 w 577303"/>
                <a:gd name="connsiteY18" fmla="*/ 855119 h 1031975"/>
                <a:gd name="connsiteX19" fmla="*/ 737 w 577303"/>
                <a:gd name="connsiteY19" fmla="*/ 607470 h 1031975"/>
                <a:gd name="connsiteX20" fmla="*/ 17406 w 577303"/>
                <a:gd name="connsiteY20" fmla="*/ 469357 h 1031975"/>
                <a:gd name="connsiteX21" fmla="*/ 134087 w 577303"/>
                <a:gd name="connsiteY21" fmla="*/ 512217 h 1031975"/>
                <a:gd name="connsiteX22" fmla="*/ 181713 w 577303"/>
                <a:gd name="connsiteY22" fmla="*/ 447925 h 1031975"/>
                <a:gd name="connsiteX0" fmla="*/ 188570 w 584160"/>
                <a:gd name="connsiteY0" fmla="*/ 447925 h 1031975"/>
                <a:gd name="connsiteX1" fmla="*/ 233813 w 584160"/>
                <a:gd name="connsiteY1" fmla="*/ 374105 h 1031975"/>
                <a:gd name="connsiteX2" fmla="*/ 279057 w 584160"/>
                <a:gd name="connsiteY2" fmla="*/ 295524 h 1031975"/>
                <a:gd name="connsiteX3" fmla="*/ 329063 w 584160"/>
                <a:gd name="connsiteY3" fmla="*/ 212181 h 1031975"/>
                <a:gd name="connsiteX4" fmla="*/ 383832 w 584160"/>
                <a:gd name="connsiteY4" fmla="*/ 105025 h 1031975"/>
                <a:gd name="connsiteX5" fmla="*/ 431456 w 584160"/>
                <a:gd name="connsiteY5" fmla="*/ 250 h 1031975"/>
                <a:gd name="connsiteX6" fmla="*/ 481463 w 584160"/>
                <a:gd name="connsiteY6" fmla="*/ 81212 h 1031975"/>
                <a:gd name="connsiteX7" fmla="*/ 536233 w 584160"/>
                <a:gd name="connsiteY7" fmla="*/ 245518 h 1031975"/>
                <a:gd name="connsiteX8" fmla="*/ 574334 w 584160"/>
                <a:gd name="connsiteY8" fmla="*/ 386013 h 1031975"/>
                <a:gd name="connsiteX9" fmla="*/ 581477 w 584160"/>
                <a:gd name="connsiteY9" fmla="*/ 464595 h 1031975"/>
                <a:gd name="connsiteX10" fmla="*/ 536231 w 584160"/>
                <a:gd name="connsiteY10" fmla="*/ 564607 h 1031975"/>
                <a:gd name="connsiteX11" fmla="*/ 479083 w 584160"/>
                <a:gd name="connsiteY11" fmla="*/ 674143 h 1031975"/>
                <a:gd name="connsiteX12" fmla="*/ 433838 w 584160"/>
                <a:gd name="connsiteY12" fmla="*/ 757486 h 1031975"/>
                <a:gd name="connsiteX13" fmla="*/ 371925 w 584160"/>
                <a:gd name="connsiteY13" fmla="*/ 852740 h 1031975"/>
                <a:gd name="connsiteX14" fmla="*/ 310013 w 584160"/>
                <a:gd name="connsiteY14" fmla="*/ 947989 h 1031975"/>
                <a:gd name="connsiteX15" fmla="*/ 243339 w 584160"/>
                <a:gd name="connsiteY15" fmla="*/ 1031332 h 1031975"/>
                <a:gd name="connsiteX16" fmla="*/ 212382 w 584160"/>
                <a:gd name="connsiteY16" fmla="*/ 983706 h 1031975"/>
                <a:gd name="connsiteX17" fmla="*/ 193332 w 584160"/>
                <a:gd name="connsiteY17" fmla="*/ 931318 h 1031975"/>
                <a:gd name="connsiteX18" fmla="*/ 17120 w 584160"/>
                <a:gd name="connsiteY18" fmla="*/ 755106 h 1031975"/>
                <a:gd name="connsiteX19" fmla="*/ 7594 w 584160"/>
                <a:gd name="connsiteY19" fmla="*/ 607470 h 1031975"/>
                <a:gd name="connsiteX20" fmla="*/ 24263 w 584160"/>
                <a:gd name="connsiteY20" fmla="*/ 469357 h 1031975"/>
                <a:gd name="connsiteX21" fmla="*/ 140944 w 584160"/>
                <a:gd name="connsiteY21" fmla="*/ 512217 h 1031975"/>
                <a:gd name="connsiteX22" fmla="*/ 188570 w 584160"/>
                <a:gd name="connsiteY22" fmla="*/ 447925 h 1031975"/>
                <a:gd name="connsiteX0" fmla="*/ 181357 w 576947"/>
                <a:gd name="connsiteY0" fmla="*/ 447925 h 1031975"/>
                <a:gd name="connsiteX1" fmla="*/ 226600 w 576947"/>
                <a:gd name="connsiteY1" fmla="*/ 374105 h 1031975"/>
                <a:gd name="connsiteX2" fmla="*/ 271844 w 576947"/>
                <a:gd name="connsiteY2" fmla="*/ 295524 h 1031975"/>
                <a:gd name="connsiteX3" fmla="*/ 321850 w 576947"/>
                <a:gd name="connsiteY3" fmla="*/ 212181 h 1031975"/>
                <a:gd name="connsiteX4" fmla="*/ 376619 w 576947"/>
                <a:gd name="connsiteY4" fmla="*/ 105025 h 1031975"/>
                <a:gd name="connsiteX5" fmla="*/ 424243 w 576947"/>
                <a:gd name="connsiteY5" fmla="*/ 250 h 1031975"/>
                <a:gd name="connsiteX6" fmla="*/ 474250 w 576947"/>
                <a:gd name="connsiteY6" fmla="*/ 81212 h 1031975"/>
                <a:gd name="connsiteX7" fmla="*/ 529020 w 576947"/>
                <a:gd name="connsiteY7" fmla="*/ 245518 h 1031975"/>
                <a:gd name="connsiteX8" fmla="*/ 567121 w 576947"/>
                <a:gd name="connsiteY8" fmla="*/ 386013 h 1031975"/>
                <a:gd name="connsiteX9" fmla="*/ 574264 w 576947"/>
                <a:gd name="connsiteY9" fmla="*/ 464595 h 1031975"/>
                <a:gd name="connsiteX10" fmla="*/ 529018 w 576947"/>
                <a:gd name="connsiteY10" fmla="*/ 564607 h 1031975"/>
                <a:gd name="connsiteX11" fmla="*/ 471870 w 576947"/>
                <a:gd name="connsiteY11" fmla="*/ 674143 h 1031975"/>
                <a:gd name="connsiteX12" fmla="*/ 426625 w 576947"/>
                <a:gd name="connsiteY12" fmla="*/ 757486 h 1031975"/>
                <a:gd name="connsiteX13" fmla="*/ 364712 w 576947"/>
                <a:gd name="connsiteY13" fmla="*/ 852740 h 1031975"/>
                <a:gd name="connsiteX14" fmla="*/ 302800 w 576947"/>
                <a:gd name="connsiteY14" fmla="*/ 947989 h 1031975"/>
                <a:gd name="connsiteX15" fmla="*/ 236126 w 576947"/>
                <a:gd name="connsiteY15" fmla="*/ 1031332 h 1031975"/>
                <a:gd name="connsiteX16" fmla="*/ 205169 w 576947"/>
                <a:gd name="connsiteY16" fmla="*/ 983706 h 1031975"/>
                <a:gd name="connsiteX17" fmla="*/ 186119 w 576947"/>
                <a:gd name="connsiteY17" fmla="*/ 931318 h 1031975"/>
                <a:gd name="connsiteX18" fmla="*/ 9907 w 576947"/>
                <a:gd name="connsiteY18" fmla="*/ 755106 h 1031975"/>
                <a:gd name="connsiteX19" fmla="*/ 381 w 576947"/>
                <a:gd name="connsiteY19" fmla="*/ 607470 h 1031975"/>
                <a:gd name="connsiteX20" fmla="*/ 17050 w 576947"/>
                <a:gd name="connsiteY20" fmla="*/ 469357 h 1031975"/>
                <a:gd name="connsiteX21" fmla="*/ 133731 w 576947"/>
                <a:gd name="connsiteY21" fmla="*/ 512217 h 1031975"/>
                <a:gd name="connsiteX22" fmla="*/ 181357 w 576947"/>
                <a:gd name="connsiteY22" fmla="*/ 447925 h 1031975"/>
                <a:gd name="connsiteX0" fmla="*/ 181109 w 576699"/>
                <a:gd name="connsiteY0" fmla="*/ 447925 h 1032366"/>
                <a:gd name="connsiteX1" fmla="*/ 226352 w 576699"/>
                <a:gd name="connsiteY1" fmla="*/ 374105 h 1032366"/>
                <a:gd name="connsiteX2" fmla="*/ 271596 w 576699"/>
                <a:gd name="connsiteY2" fmla="*/ 295524 h 1032366"/>
                <a:gd name="connsiteX3" fmla="*/ 321602 w 576699"/>
                <a:gd name="connsiteY3" fmla="*/ 212181 h 1032366"/>
                <a:gd name="connsiteX4" fmla="*/ 376371 w 576699"/>
                <a:gd name="connsiteY4" fmla="*/ 105025 h 1032366"/>
                <a:gd name="connsiteX5" fmla="*/ 423995 w 576699"/>
                <a:gd name="connsiteY5" fmla="*/ 250 h 1032366"/>
                <a:gd name="connsiteX6" fmla="*/ 474002 w 576699"/>
                <a:gd name="connsiteY6" fmla="*/ 81212 h 1032366"/>
                <a:gd name="connsiteX7" fmla="*/ 528772 w 576699"/>
                <a:gd name="connsiteY7" fmla="*/ 245518 h 1032366"/>
                <a:gd name="connsiteX8" fmla="*/ 566873 w 576699"/>
                <a:gd name="connsiteY8" fmla="*/ 386013 h 1032366"/>
                <a:gd name="connsiteX9" fmla="*/ 574016 w 576699"/>
                <a:gd name="connsiteY9" fmla="*/ 464595 h 1032366"/>
                <a:gd name="connsiteX10" fmla="*/ 528770 w 576699"/>
                <a:gd name="connsiteY10" fmla="*/ 564607 h 1032366"/>
                <a:gd name="connsiteX11" fmla="*/ 471622 w 576699"/>
                <a:gd name="connsiteY11" fmla="*/ 674143 h 1032366"/>
                <a:gd name="connsiteX12" fmla="*/ 426377 w 576699"/>
                <a:gd name="connsiteY12" fmla="*/ 757486 h 1032366"/>
                <a:gd name="connsiteX13" fmla="*/ 364464 w 576699"/>
                <a:gd name="connsiteY13" fmla="*/ 852740 h 1032366"/>
                <a:gd name="connsiteX14" fmla="*/ 302552 w 576699"/>
                <a:gd name="connsiteY14" fmla="*/ 947989 h 1032366"/>
                <a:gd name="connsiteX15" fmla="*/ 235878 w 576699"/>
                <a:gd name="connsiteY15" fmla="*/ 1031332 h 1032366"/>
                <a:gd name="connsiteX16" fmla="*/ 204921 w 576699"/>
                <a:gd name="connsiteY16" fmla="*/ 983706 h 1032366"/>
                <a:gd name="connsiteX17" fmla="*/ 21564 w 576699"/>
                <a:gd name="connsiteY17" fmla="*/ 831306 h 1032366"/>
                <a:gd name="connsiteX18" fmla="*/ 9659 w 576699"/>
                <a:gd name="connsiteY18" fmla="*/ 755106 h 1032366"/>
                <a:gd name="connsiteX19" fmla="*/ 133 w 576699"/>
                <a:gd name="connsiteY19" fmla="*/ 607470 h 1032366"/>
                <a:gd name="connsiteX20" fmla="*/ 16802 w 576699"/>
                <a:gd name="connsiteY20" fmla="*/ 469357 h 1032366"/>
                <a:gd name="connsiteX21" fmla="*/ 133483 w 576699"/>
                <a:gd name="connsiteY21" fmla="*/ 512217 h 1032366"/>
                <a:gd name="connsiteX22" fmla="*/ 181109 w 576699"/>
                <a:gd name="connsiteY22" fmla="*/ 447925 h 1032366"/>
                <a:gd name="connsiteX0" fmla="*/ 181109 w 576699"/>
                <a:gd name="connsiteY0" fmla="*/ 447925 h 1032366"/>
                <a:gd name="connsiteX1" fmla="*/ 226352 w 576699"/>
                <a:gd name="connsiteY1" fmla="*/ 374105 h 1032366"/>
                <a:gd name="connsiteX2" fmla="*/ 271596 w 576699"/>
                <a:gd name="connsiteY2" fmla="*/ 295524 h 1032366"/>
                <a:gd name="connsiteX3" fmla="*/ 321602 w 576699"/>
                <a:gd name="connsiteY3" fmla="*/ 212181 h 1032366"/>
                <a:gd name="connsiteX4" fmla="*/ 376371 w 576699"/>
                <a:gd name="connsiteY4" fmla="*/ 105025 h 1032366"/>
                <a:gd name="connsiteX5" fmla="*/ 423995 w 576699"/>
                <a:gd name="connsiteY5" fmla="*/ 250 h 1032366"/>
                <a:gd name="connsiteX6" fmla="*/ 474002 w 576699"/>
                <a:gd name="connsiteY6" fmla="*/ 81212 h 1032366"/>
                <a:gd name="connsiteX7" fmla="*/ 528772 w 576699"/>
                <a:gd name="connsiteY7" fmla="*/ 245518 h 1032366"/>
                <a:gd name="connsiteX8" fmla="*/ 566873 w 576699"/>
                <a:gd name="connsiteY8" fmla="*/ 386013 h 1032366"/>
                <a:gd name="connsiteX9" fmla="*/ 574016 w 576699"/>
                <a:gd name="connsiteY9" fmla="*/ 464595 h 1032366"/>
                <a:gd name="connsiteX10" fmla="*/ 528770 w 576699"/>
                <a:gd name="connsiteY10" fmla="*/ 564607 h 1032366"/>
                <a:gd name="connsiteX11" fmla="*/ 471622 w 576699"/>
                <a:gd name="connsiteY11" fmla="*/ 674143 h 1032366"/>
                <a:gd name="connsiteX12" fmla="*/ 426377 w 576699"/>
                <a:gd name="connsiteY12" fmla="*/ 757486 h 1032366"/>
                <a:gd name="connsiteX13" fmla="*/ 364464 w 576699"/>
                <a:gd name="connsiteY13" fmla="*/ 852740 h 1032366"/>
                <a:gd name="connsiteX14" fmla="*/ 302552 w 576699"/>
                <a:gd name="connsiteY14" fmla="*/ 947989 h 1032366"/>
                <a:gd name="connsiteX15" fmla="*/ 235878 w 576699"/>
                <a:gd name="connsiteY15" fmla="*/ 1031332 h 1032366"/>
                <a:gd name="connsiteX16" fmla="*/ 204921 w 576699"/>
                <a:gd name="connsiteY16" fmla="*/ 983706 h 1032366"/>
                <a:gd name="connsiteX17" fmla="*/ 21564 w 576699"/>
                <a:gd name="connsiteY17" fmla="*/ 831306 h 1032366"/>
                <a:gd name="connsiteX18" fmla="*/ 9659 w 576699"/>
                <a:gd name="connsiteY18" fmla="*/ 755106 h 1032366"/>
                <a:gd name="connsiteX19" fmla="*/ 133 w 576699"/>
                <a:gd name="connsiteY19" fmla="*/ 607470 h 1032366"/>
                <a:gd name="connsiteX20" fmla="*/ 16802 w 576699"/>
                <a:gd name="connsiteY20" fmla="*/ 469357 h 1032366"/>
                <a:gd name="connsiteX21" fmla="*/ 133483 w 576699"/>
                <a:gd name="connsiteY21" fmla="*/ 512217 h 1032366"/>
                <a:gd name="connsiteX22" fmla="*/ 181109 w 576699"/>
                <a:gd name="connsiteY22" fmla="*/ 447925 h 1032366"/>
                <a:gd name="connsiteX0" fmla="*/ 181109 w 576699"/>
                <a:gd name="connsiteY0" fmla="*/ 447925 h 1031747"/>
                <a:gd name="connsiteX1" fmla="*/ 226352 w 576699"/>
                <a:gd name="connsiteY1" fmla="*/ 374105 h 1031747"/>
                <a:gd name="connsiteX2" fmla="*/ 271596 w 576699"/>
                <a:gd name="connsiteY2" fmla="*/ 295524 h 1031747"/>
                <a:gd name="connsiteX3" fmla="*/ 321602 w 576699"/>
                <a:gd name="connsiteY3" fmla="*/ 212181 h 1031747"/>
                <a:gd name="connsiteX4" fmla="*/ 376371 w 576699"/>
                <a:gd name="connsiteY4" fmla="*/ 105025 h 1031747"/>
                <a:gd name="connsiteX5" fmla="*/ 423995 w 576699"/>
                <a:gd name="connsiteY5" fmla="*/ 250 h 1031747"/>
                <a:gd name="connsiteX6" fmla="*/ 474002 w 576699"/>
                <a:gd name="connsiteY6" fmla="*/ 81212 h 1031747"/>
                <a:gd name="connsiteX7" fmla="*/ 528772 w 576699"/>
                <a:gd name="connsiteY7" fmla="*/ 245518 h 1031747"/>
                <a:gd name="connsiteX8" fmla="*/ 566873 w 576699"/>
                <a:gd name="connsiteY8" fmla="*/ 386013 h 1031747"/>
                <a:gd name="connsiteX9" fmla="*/ 574016 w 576699"/>
                <a:gd name="connsiteY9" fmla="*/ 464595 h 1031747"/>
                <a:gd name="connsiteX10" fmla="*/ 528770 w 576699"/>
                <a:gd name="connsiteY10" fmla="*/ 564607 h 1031747"/>
                <a:gd name="connsiteX11" fmla="*/ 471622 w 576699"/>
                <a:gd name="connsiteY11" fmla="*/ 674143 h 1031747"/>
                <a:gd name="connsiteX12" fmla="*/ 426377 w 576699"/>
                <a:gd name="connsiteY12" fmla="*/ 757486 h 1031747"/>
                <a:gd name="connsiteX13" fmla="*/ 364464 w 576699"/>
                <a:gd name="connsiteY13" fmla="*/ 852740 h 1031747"/>
                <a:gd name="connsiteX14" fmla="*/ 302552 w 576699"/>
                <a:gd name="connsiteY14" fmla="*/ 947989 h 1031747"/>
                <a:gd name="connsiteX15" fmla="*/ 235878 w 576699"/>
                <a:gd name="connsiteY15" fmla="*/ 1031332 h 1031747"/>
                <a:gd name="connsiteX16" fmla="*/ 42996 w 576699"/>
                <a:gd name="connsiteY16" fmla="*/ 912269 h 1031747"/>
                <a:gd name="connsiteX17" fmla="*/ 21564 w 576699"/>
                <a:gd name="connsiteY17" fmla="*/ 831306 h 1031747"/>
                <a:gd name="connsiteX18" fmla="*/ 9659 w 576699"/>
                <a:gd name="connsiteY18" fmla="*/ 755106 h 1031747"/>
                <a:gd name="connsiteX19" fmla="*/ 133 w 576699"/>
                <a:gd name="connsiteY19" fmla="*/ 607470 h 1031747"/>
                <a:gd name="connsiteX20" fmla="*/ 16802 w 576699"/>
                <a:gd name="connsiteY20" fmla="*/ 469357 h 1031747"/>
                <a:gd name="connsiteX21" fmla="*/ 133483 w 576699"/>
                <a:gd name="connsiteY21" fmla="*/ 512217 h 1031747"/>
                <a:gd name="connsiteX22" fmla="*/ 181109 w 576699"/>
                <a:gd name="connsiteY22" fmla="*/ 447925 h 1031747"/>
                <a:gd name="connsiteX0" fmla="*/ 181109 w 576699"/>
                <a:gd name="connsiteY0" fmla="*/ 447925 h 1031747"/>
                <a:gd name="connsiteX1" fmla="*/ 226352 w 576699"/>
                <a:gd name="connsiteY1" fmla="*/ 374105 h 1031747"/>
                <a:gd name="connsiteX2" fmla="*/ 271596 w 576699"/>
                <a:gd name="connsiteY2" fmla="*/ 295524 h 1031747"/>
                <a:gd name="connsiteX3" fmla="*/ 321602 w 576699"/>
                <a:gd name="connsiteY3" fmla="*/ 212181 h 1031747"/>
                <a:gd name="connsiteX4" fmla="*/ 376371 w 576699"/>
                <a:gd name="connsiteY4" fmla="*/ 105025 h 1031747"/>
                <a:gd name="connsiteX5" fmla="*/ 423995 w 576699"/>
                <a:gd name="connsiteY5" fmla="*/ 250 h 1031747"/>
                <a:gd name="connsiteX6" fmla="*/ 474002 w 576699"/>
                <a:gd name="connsiteY6" fmla="*/ 81212 h 1031747"/>
                <a:gd name="connsiteX7" fmla="*/ 528772 w 576699"/>
                <a:gd name="connsiteY7" fmla="*/ 245518 h 1031747"/>
                <a:gd name="connsiteX8" fmla="*/ 566873 w 576699"/>
                <a:gd name="connsiteY8" fmla="*/ 386013 h 1031747"/>
                <a:gd name="connsiteX9" fmla="*/ 574016 w 576699"/>
                <a:gd name="connsiteY9" fmla="*/ 464595 h 1031747"/>
                <a:gd name="connsiteX10" fmla="*/ 528770 w 576699"/>
                <a:gd name="connsiteY10" fmla="*/ 564607 h 1031747"/>
                <a:gd name="connsiteX11" fmla="*/ 471622 w 576699"/>
                <a:gd name="connsiteY11" fmla="*/ 674143 h 1031747"/>
                <a:gd name="connsiteX12" fmla="*/ 426377 w 576699"/>
                <a:gd name="connsiteY12" fmla="*/ 757486 h 1031747"/>
                <a:gd name="connsiteX13" fmla="*/ 364464 w 576699"/>
                <a:gd name="connsiteY13" fmla="*/ 852740 h 1031747"/>
                <a:gd name="connsiteX14" fmla="*/ 302552 w 576699"/>
                <a:gd name="connsiteY14" fmla="*/ 947989 h 1031747"/>
                <a:gd name="connsiteX15" fmla="*/ 235878 w 576699"/>
                <a:gd name="connsiteY15" fmla="*/ 1031332 h 1031747"/>
                <a:gd name="connsiteX16" fmla="*/ 42996 w 576699"/>
                <a:gd name="connsiteY16" fmla="*/ 912269 h 1031747"/>
                <a:gd name="connsiteX17" fmla="*/ 21564 w 576699"/>
                <a:gd name="connsiteY17" fmla="*/ 831306 h 1031747"/>
                <a:gd name="connsiteX18" fmla="*/ 9659 w 576699"/>
                <a:gd name="connsiteY18" fmla="*/ 755106 h 1031747"/>
                <a:gd name="connsiteX19" fmla="*/ 133 w 576699"/>
                <a:gd name="connsiteY19" fmla="*/ 607470 h 1031747"/>
                <a:gd name="connsiteX20" fmla="*/ 16802 w 576699"/>
                <a:gd name="connsiteY20" fmla="*/ 469357 h 1031747"/>
                <a:gd name="connsiteX21" fmla="*/ 133483 w 576699"/>
                <a:gd name="connsiteY21" fmla="*/ 512217 h 1031747"/>
                <a:gd name="connsiteX22" fmla="*/ 181109 w 576699"/>
                <a:gd name="connsiteY22" fmla="*/ 447925 h 1031747"/>
                <a:gd name="connsiteX0" fmla="*/ 181109 w 576699"/>
                <a:gd name="connsiteY0" fmla="*/ 447925 h 982485"/>
                <a:gd name="connsiteX1" fmla="*/ 226352 w 576699"/>
                <a:gd name="connsiteY1" fmla="*/ 374105 h 982485"/>
                <a:gd name="connsiteX2" fmla="*/ 271596 w 576699"/>
                <a:gd name="connsiteY2" fmla="*/ 295524 h 982485"/>
                <a:gd name="connsiteX3" fmla="*/ 321602 w 576699"/>
                <a:gd name="connsiteY3" fmla="*/ 212181 h 982485"/>
                <a:gd name="connsiteX4" fmla="*/ 376371 w 576699"/>
                <a:gd name="connsiteY4" fmla="*/ 105025 h 982485"/>
                <a:gd name="connsiteX5" fmla="*/ 423995 w 576699"/>
                <a:gd name="connsiteY5" fmla="*/ 250 h 982485"/>
                <a:gd name="connsiteX6" fmla="*/ 474002 w 576699"/>
                <a:gd name="connsiteY6" fmla="*/ 81212 h 982485"/>
                <a:gd name="connsiteX7" fmla="*/ 528772 w 576699"/>
                <a:gd name="connsiteY7" fmla="*/ 245518 h 982485"/>
                <a:gd name="connsiteX8" fmla="*/ 566873 w 576699"/>
                <a:gd name="connsiteY8" fmla="*/ 386013 h 982485"/>
                <a:gd name="connsiteX9" fmla="*/ 574016 w 576699"/>
                <a:gd name="connsiteY9" fmla="*/ 464595 h 982485"/>
                <a:gd name="connsiteX10" fmla="*/ 528770 w 576699"/>
                <a:gd name="connsiteY10" fmla="*/ 564607 h 982485"/>
                <a:gd name="connsiteX11" fmla="*/ 471622 w 576699"/>
                <a:gd name="connsiteY11" fmla="*/ 674143 h 982485"/>
                <a:gd name="connsiteX12" fmla="*/ 426377 w 576699"/>
                <a:gd name="connsiteY12" fmla="*/ 757486 h 982485"/>
                <a:gd name="connsiteX13" fmla="*/ 364464 w 576699"/>
                <a:gd name="connsiteY13" fmla="*/ 852740 h 982485"/>
                <a:gd name="connsiteX14" fmla="*/ 302552 w 576699"/>
                <a:gd name="connsiteY14" fmla="*/ 947989 h 982485"/>
                <a:gd name="connsiteX15" fmla="*/ 71571 w 576699"/>
                <a:gd name="connsiteY15" fmla="*/ 981326 h 982485"/>
                <a:gd name="connsiteX16" fmla="*/ 42996 w 576699"/>
                <a:gd name="connsiteY16" fmla="*/ 912269 h 982485"/>
                <a:gd name="connsiteX17" fmla="*/ 21564 w 576699"/>
                <a:gd name="connsiteY17" fmla="*/ 831306 h 982485"/>
                <a:gd name="connsiteX18" fmla="*/ 9659 w 576699"/>
                <a:gd name="connsiteY18" fmla="*/ 755106 h 982485"/>
                <a:gd name="connsiteX19" fmla="*/ 133 w 576699"/>
                <a:gd name="connsiteY19" fmla="*/ 607470 h 982485"/>
                <a:gd name="connsiteX20" fmla="*/ 16802 w 576699"/>
                <a:gd name="connsiteY20" fmla="*/ 469357 h 982485"/>
                <a:gd name="connsiteX21" fmla="*/ 133483 w 576699"/>
                <a:gd name="connsiteY21" fmla="*/ 512217 h 982485"/>
                <a:gd name="connsiteX22" fmla="*/ 181109 w 576699"/>
                <a:gd name="connsiteY22" fmla="*/ 447925 h 98248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133483 w 576699"/>
                <a:gd name="connsiteY21" fmla="*/ 512217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133483 w 576699"/>
                <a:gd name="connsiteY21" fmla="*/ 512217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81109 w 576699"/>
                <a:gd name="connsiteY22" fmla="*/ 447925 h 982605"/>
                <a:gd name="connsiteX0" fmla="*/ 109672 w 576699"/>
                <a:gd name="connsiteY0" fmla="*/ 355056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02552 w 576699"/>
                <a:gd name="connsiteY3" fmla="*/ 188368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02552 w 576699"/>
                <a:gd name="connsiteY3" fmla="*/ 188368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62045 w 576699"/>
                <a:gd name="connsiteY21" fmla="*/ 395537 h 982605"/>
                <a:gd name="connsiteX22" fmla="*/ 109672 w 576699"/>
                <a:gd name="connsiteY22" fmla="*/ 355056 h 982605"/>
                <a:gd name="connsiteX0" fmla="*/ 109577 w 576604"/>
                <a:gd name="connsiteY0" fmla="*/ 355056 h 982605"/>
                <a:gd name="connsiteX1" fmla="*/ 173869 w 576604"/>
                <a:gd name="connsiteY1" fmla="*/ 307430 h 982605"/>
                <a:gd name="connsiteX2" fmla="*/ 233401 w 576604"/>
                <a:gd name="connsiteY2" fmla="*/ 257424 h 982605"/>
                <a:gd name="connsiteX3" fmla="*/ 302457 w 576604"/>
                <a:gd name="connsiteY3" fmla="*/ 188368 h 982605"/>
                <a:gd name="connsiteX4" fmla="*/ 376276 w 576604"/>
                <a:gd name="connsiteY4" fmla="*/ 105025 h 982605"/>
                <a:gd name="connsiteX5" fmla="*/ 423900 w 576604"/>
                <a:gd name="connsiteY5" fmla="*/ 250 h 982605"/>
                <a:gd name="connsiteX6" fmla="*/ 473907 w 576604"/>
                <a:gd name="connsiteY6" fmla="*/ 81212 h 982605"/>
                <a:gd name="connsiteX7" fmla="*/ 528677 w 576604"/>
                <a:gd name="connsiteY7" fmla="*/ 245518 h 982605"/>
                <a:gd name="connsiteX8" fmla="*/ 566778 w 576604"/>
                <a:gd name="connsiteY8" fmla="*/ 386013 h 982605"/>
                <a:gd name="connsiteX9" fmla="*/ 573921 w 576604"/>
                <a:gd name="connsiteY9" fmla="*/ 464595 h 982605"/>
                <a:gd name="connsiteX10" fmla="*/ 528675 w 576604"/>
                <a:gd name="connsiteY10" fmla="*/ 564607 h 982605"/>
                <a:gd name="connsiteX11" fmla="*/ 471527 w 576604"/>
                <a:gd name="connsiteY11" fmla="*/ 674143 h 982605"/>
                <a:gd name="connsiteX12" fmla="*/ 426282 w 576604"/>
                <a:gd name="connsiteY12" fmla="*/ 757486 h 982605"/>
                <a:gd name="connsiteX13" fmla="*/ 364369 w 576604"/>
                <a:gd name="connsiteY13" fmla="*/ 852740 h 982605"/>
                <a:gd name="connsiteX14" fmla="*/ 302457 w 576604"/>
                <a:gd name="connsiteY14" fmla="*/ 947989 h 982605"/>
                <a:gd name="connsiteX15" fmla="*/ 71476 w 576604"/>
                <a:gd name="connsiteY15" fmla="*/ 981326 h 982605"/>
                <a:gd name="connsiteX16" fmla="*/ 33376 w 576604"/>
                <a:gd name="connsiteY16" fmla="*/ 909887 h 982605"/>
                <a:gd name="connsiteX17" fmla="*/ 21469 w 576604"/>
                <a:gd name="connsiteY17" fmla="*/ 831306 h 982605"/>
                <a:gd name="connsiteX18" fmla="*/ 9564 w 576604"/>
                <a:gd name="connsiteY18" fmla="*/ 755106 h 982605"/>
                <a:gd name="connsiteX19" fmla="*/ 38 w 576604"/>
                <a:gd name="connsiteY19" fmla="*/ 607470 h 982605"/>
                <a:gd name="connsiteX20" fmla="*/ 7182 w 576604"/>
                <a:gd name="connsiteY20" fmla="*/ 469357 h 982605"/>
                <a:gd name="connsiteX21" fmla="*/ 61950 w 576604"/>
                <a:gd name="connsiteY21" fmla="*/ 395537 h 982605"/>
                <a:gd name="connsiteX22" fmla="*/ 109577 w 576604"/>
                <a:gd name="connsiteY22" fmla="*/ 355056 h 982605"/>
                <a:gd name="connsiteX0" fmla="*/ 116694 w 583721"/>
                <a:gd name="connsiteY0" fmla="*/ 355056 h 982605"/>
                <a:gd name="connsiteX1" fmla="*/ 180986 w 583721"/>
                <a:gd name="connsiteY1" fmla="*/ 307430 h 982605"/>
                <a:gd name="connsiteX2" fmla="*/ 240518 w 583721"/>
                <a:gd name="connsiteY2" fmla="*/ 257424 h 982605"/>
                <a:gd name="connsiteX3" fmla="*/ 309574 w 583721"/>
                <a:gd name="connsiteY3" fmla="*/ 188368 h 982605"/>
                <a:gd name="connsiteX4" fmla="*/ 383393 w 583721"/>
                <a:gd name="connsiteY4" fmla="*/ 105025 h 982605"/>
                <a:gd name="connsiteX5" fmla="*/ 431017 w 583721"/>
                <a:gd name="connsiteY5" fmla="*/ 250 h 982605"/>
                <a:gd name="connsiteX6" fmla="*/ 481024 w 583721"/>
                <a:gd name="connsiteY6" fmla="*/ 81212 h 982605"/>
                <a:gd name="connsiteX7" fmla="*/ 535794 w 583721"/>
                <a:gd name="connsiteY7" fmla="*/ 245518 h 982605"/>
                <a:gd name="connsiteX8" fmla="*/ 573895 w 583721"/>
                <a:gd name="connsiteY8" fmla="*/ 386013 h 982605"/>
                <a:gd name="connsiteX9" fmla="*/ 581038 w 583721"/>
                <a:gd name="connsiteY9" fmla="*/ 464595 h 982605"/>
                <a:gd name="connsiteX10" fmla="*/ 535792 w 583721"/>
                <a:gd name="connsiteY10" fmla="*/ 564607 h 982605"/>
                <a:gd name="connsiteX11" fmla="*/ 478644 w 583721"/>
                <a:gd name="connsiteY11" fmla="*/ 674143 h 982605"/>
                <a:gd name="connsiteX12" fmla="*/ 433399 w 583721"/>
                <a:gd name="connsiteY12" fmla="*/ 757486 h 982605"/>
                <a:gd name="connsiteX13" fmla="*/ 371486 w 583721"/>
                <a:gd name="connsiteY13" fmla="*/ 852740 h 982605"/>
                <a:gd name="connsiteX14" fmla="*/ 309574 w 583721"/>
                <a:gd name="connsiteY14" fmla="*/ 947989 h 982605"/>
                <a:gd name="connsiteX15" fmla="*/ 78593 w 583721"/>
                <a:gd name="connsiteY15" fmla="*/ 981326 h 982605"/>
                <a:gd name="connsiteX16" fmla="*/ 40493 w 583721"/>
                <a:gd name="connsiteY16" fmla="*/ 909887 h 982605"/>
                <a:gd name="connsiteX17" fmla="*/ 28586 w 583721"/>
                <a:gd name="connsiteY17" fmla="*/ 831306 h 982605"/>
                <a:gd name="connsiteX18" fmla="*/ 16681 w 583721"/>
                <a:gd name="connsiteY18" fmla="*/ 755106 h 982605"/>
                <a:gd name="connsiteX19" fmla="*/ 11 w 583721"/>
                <a:gd name="connsiteY19" fmla="*/ 569370 h 982605"/>
                <a:gd name="connsiteX20" fmla="*/ 14299 w 583721"/>
                <a:gd name="connsiteY20" fmla="*/ 469357 h 982605"/>
                <a:gd name="connsiteX21" fmla="*/ 69067 w 583721"/>
                <a:gd name="connsiteY21" fmla="*/ 395537 h 982605"/>
                <a:gd name="connsiteX22" fmla="*/ 116694 w 583721"/>
                <a:gd name="connsiteY22" fmla="*/ 355056 h 982605"/>
                <a:gd name="connsiteX0" fmla="*/ 119431 w 586458"/>
                <a:gd name="connsiteY0" fmla="*/ 355056 h 982605"/>
                <a:gd name="connsiteX1" fmla="*/ 183723 w 586458"/>
                <a:gd name="connsiteY1" fmla="*/ 307430 h 982605"/>
                <a:gd name="connsiteX2" fmla="*/ 243255 w 586458"/>
                <a:gd name="connsiteY2" fmla="*/ 257424 h 982605"/>
                <a:gd name="connsiteX3" fmla="*/ 312311 w 586458"/>
                <a:gd name="connsiteY3" fmla="*/ 188368 h 982605"/>
                <a:gd name="connsiteX4" fmla="*/ 386130 w 586458"/>
                <a:gd name="connsiteY4" fmla="*/ 105025 h 982605"/>
                <a:gd name="connsiteX5" fmla="*/ 433754 w 586458"/>
                <a:gd name="connsiteY5" fmla="*/ 250 h 982605"/>
                <a:gd name="connsiteX6" fmla="*/ 483761 w 586458"/>
                <a:gd name="connsiteY6" fmla="*/ 81212 h 982605"/>
                <a:gd name="connsiteX7" fmla="*/ 538531 w 586458"/>
                <a:gd name="connsiteY7" fmla="*/ 245518 h 982605"/>
                <a:gd name="connsiteX8" fmla="*/ 576632 w 586458"/>
                <a:gd name="connsiteY8" fmla="*/ 386013 h 982605"/>
                <a:gd name="connsiteX9" fmla="*/ 583775 w 586458"/>
                <a:gd name="connsiteY9" fmla="*/ 464595 h 982605"/>
                <a:gd name="connsiteX10" fmla="*/ 538529 w 586458"/>
                <a:gd name="connsiteY10" fmla="*/ 564607 h 982605"/>
                <a:gd name="connsiteX11" fmla="*/ 481381 w 586458"/>
                <a:gd name="connsiteY11" fmla="*/ 674143 h 982605"/>
                <a:gd name="connsiteX12" fmla="*/ 436136 w 586458"/>
                <a:gd name="connsiteY12" fmla="*/ 757486 h 982605"/>
                <a:gd name="connsiteX13" fmla="*/ 374223 w 586458"/>
                <a:gd name="connsiteY13" fmla="*/ 852740 h 982605"/>
                <a:gd name="connsiteX14" fmla="*/ 312311 w 586458"/>
                <a:gd name="connsiteY14" fmla="*/ 947989 h 982605"/>
                <a:gd name="connsiteX15" fmla="*/ 81330 w 586458"/>
                <a:gd name="connsiteY15" fmla="*/ 981326 h 982605"/>
                <a:gd name="connsiteX16" fmla="*/ 43230 w 586458"/>
                <a:gd name="connsiteY16" fmla="*/ 909887 h 982605"/>
                <a:gd name="connsiteX17" fmla="*/ 31323 w 586458"/>
                <a:gd name="connsiteY17" fmla="*/ 831306 h 982605"/>
                <a:gd name="connsiteX18" fmla="*/ 2749 w 586458"/>
                <a:gd name="connsiteY18" fmla="*/ 671763 h 982605"/>
                <a:gd name="connsiteX19" fmla="*/ 2748 w 586458"/>
                <a:gd name="connsiteY19" fmla="*/ 569370 h 982605"/>
                <a:gd name="connsiteX20" fmla="*/ 17036 w 586458"/>
                <a:gd name="connsiteY20" fmla="*/ 469357 h 982605"/>
                <a:gd name="connsiteX21" fmla="*/ 71804 w 586458"/>
                <a:gd name="connsiteY21" fmla="*/ 395537 h 982605"/>
                <a:gd name="connsiteX22" fmla="*/ 119431 w 586458"/>
                <a:gd name="connsiteY22" fmla="*/ 355056 h 982605"/>
                <a:gd name="connsiteX0" fmla="*/ 118468 w 585495"/>
                <a:gd name="connsiteY0" fmla="*/ 355056 h 982605"/>
                <a:gd name="connsiteX1" fmla="*/ 182760 w 585495"/>
                <a:gd name="connsiteY1" fmla="*/ 307430 h 982605"/>
                <a:gd name="connsiteX2" fmla="*/ 242292 w 585495"/>
                <a:gd name="connsiteY2" fmla="*/ 257424 h 982605"/>
                <a:gd name="connsiteX3" fmla="*/ 311348 w 585495"/>
                <a:gd name="connsiteY3" fmla="*/ 188368 h 982605"/>
                <a:gd name="connsiteX4" fmla="*/ 385167 w 585495"/>
                <a:gd name="connsiteY4" fmla="*/ 105025 h 982605"/>
                <a:gd name="connsiteX5" fmla="*/ 432791 w 585495"/>
                <a:gd name="connsiteY5" fmla="*/ 250 h 982605"/>
                <a:gd name="connsiteX6" fmla="*/ 482798 w 585495"/>
                <a:gd name="connsiteY6" fmla="*/ 81212 h 982605"/>
                <a:gd name="connsiteX7" fmla="*/ 537568 w 585495"/>
                <a:gd name="connsiteY7" fmla="*/ 245518 h 982605"/>
                <a:gd name="connsiteX8" fmla="*/ 575669 w 585495"/>
                <a:gd name="connsiteY8" fmla="*/ 386013 h 982605"/>
                <a:gd name="connsiteX9" fmla="*/ 582812 w 585495"/>
                <a:gd name="connsiteY9" fmla="*/ 464595 h 982605"/>
                <a:gd name="connsiteX10" fmla="*/ 537566 w 585495"/>
                <a:gd name="connsiteY10" fmla="*/ 564607 h 982605"/>
                <a:gd name="connsiteX11" fmla="*/ 480418 w 585495"/>
                <a:gd name="connsiteY11" fmla="*/ 674143 h 982605"/>
                <a:gd name="connsiteX12" fmla="*/ 435173 w 585495"/>
                <a:gd name="connsiteY12" fmla="*/ 757486 h 982605"/>
                <a:gd name="connsiteX13" fmla="*/ 373260 w 585495"/>
                <a:gd name="connsiteY13" fmla="*/ 852740 h 982605"/>
                <a:gd name="connsiteX14" fmla="*/ 311348 w 585495"/>
                <a:gd name="connsiteY14" fmla="*/ 947989 h 982605"/>
                <a:gd name="connsiteX15" fmla="*/ 80367 w 585495"/>
                <a:gd name="connsiteY15" fmla="*/ 981326 h 982605"/>
                <a:gd name="connsiteX16" fmla="*/ 42267 w 585495"/>
                <a:gd name="connsiteY16" fmla="*/ 909887 h 982605"/>
                <a:gd name="connsiteX17" fmla="*/ 30360 w 585495"/>
                <a:gd name="connsiteY17" fmla="*/ 831306 h 982605"/>
                <a:gd name="connsiteX18" fmla="*/ 1786 w 585495"/>
                <a:gd name="connsiteY18" fmla="*/ 671763 h 982605"/>
                <a:gd name="connsiteX19" fmla="*/ 1785 w 585495"/>
                <a:gd name="connsiteY19" fmla="*/ 569370 h 982605"/>
                <a:gd name="connsiteX20" fmla="*/ 16073 w 585495"/>
                <a:gd name="connsiteY20" fmla="*/ 469357 h 982605"/>
                <a:gd name="connsiteX21" fmla="*/ 70841 w 585495"/>
                <a:gd name="connsiteY21" fmla="*/ 395537 h 982605"/>
                <a:gd name="connsiteX22" fmla="*/ 118468 w 585495"/>
                <a:gd name="connsiteY22" fmla="*/ 355056 h 982605"/>
                <a:gd name="connsiteX0" fmla="*/ 118186 w 585213"/>
                <a:gd name="connsiteY0" fmla="*/ 355056 h 982605"/>
                <a:gd name="connsiteX1" fmla="*/ 182478 w 585213"/>
                <a:gd name="connsiteY1" fmla="*/ 307430 h 982605"/>
                <a:gd name="connsiteX2" fmla="*/ 242010 w 585213"/>
                <a:gd name="connsiteY2" fmla="*/ 257424 h 982605"/>
                <a:gd name="connsiteX3" fmla="*/ 311066 w 585213"/>
                <a:gd name="connsiteY3" fmla="*/ 188368 h 982605"/>
                <a:gd name="connsiteX4" fmla="*/ 384885 w 585213"/>
                <a:gd name="connsiteY4" fmla="*/ 105025 h 982605"/>
                <a:gd name="connsiteX5" fmla="*/ 432509 w 585213"/>
                <a:gd name="connsiteY5" fmla="*/ 250 h 982605"/>
                <a:gd name="connsiteX6" fmla="*/ 482516 w 585213"/>
                <a:gd name="connsiteY6" fmla="*/ 81212 h 982605"/>
                <a:gd name="connsiteX7" fmla="*/ 537286 w 585213"/>
                <a:gd name="connsiteY7" fmla="*/ 245518 h 982605"/>
                <a:gd name="connsiteX8" fmla="*/ 575387 w 585213"/>
                <a:gd name="connsiteY8" fmla="*/ 386013 h 982605"/>
                <a:gd name="connsiteX9" fmla="*/ 582530 w 585213"/>
                <a:gd name="connsiteY9" fmla="*/ 464595 h 982605"/>
                <a:gd name="connsiteX10" fmla="*/ 537284 w 585213"/>
                <a:gd name="connsiteY10" fmla="*/ 564607 h 982605"/>
                <a:gd name="connsiteX11" fmla="*/ 480136 w 585213"/>
                <a:gd name="connsiteY11" fmla="*/ 674143 h 982605"/>
                <a:gd name="connsiteX12" fmla="*/ 434891 w 585213"/>
                <a:gd name="connsiteY12" fmla="*/ 757486 h 982605"/>
                <a:gd name="connsiteX13" fmla="*/ 372978 w 585213"/>
                <a:gd name="connsiteY13" fmla="*/ 852740 h 982605"/>
                <a:gd name="connsiteX14" fmla="*/ 311066 w 585213"/>
                <a:gd name="connsiteY14" fmla="*/ 947989 h 982605"/>
                <a:gd name="connsiteX15" fmla="*/ 80085 w 585213"/>
                <a:gd name="connsiteY15" fmla="*/ 981326 h 982605"/>
                <a:gd name="connsiteX16" fmla="*/ 41985 w 585213"/>
                <a:gd name="connsiteY16" fmla="*/ 909887 h 982605"/>
                <a:gd name="connsiteX17" fmla="*/ 11028 w 585213"/>
                <a:gd name="connsiteY17" fmla="*/ 774156 h 982605"/>
                <a:gd name="connsiteX18" fmla="*/ 1504 w 585213"/>
                <a:gd name="connsiteY18" fmla="*/ 671763 h 982605"/>
                <a:gd name="connsiteX19" fmla="*/ 1503 w 585213"/>
                <a:gd name="connsiteY19" fmla="*/ 569370 h 982605"/>
                <a:gd name="connsiteX20" fmla="*/ 15791 w 585213"/>
                <a:gd name="connsiteY20" fmla="*/ 469357 h 982605"/>
                <a:gd name="connsiteX21" fmla="*/ 70559 w 585213"/>
                <a:gd name="connsiteY21" fmla="*/ 395537 h 982605"/>
                <a:gd name="connsiteX22" fmla="*/ 118186 w 585213"/>
                <a:gd name="connsiteY22" fmla="*/ 355056 h 982605"/>
                <a:gd name="connsiteX0" fmla="*/ 118186 w 585213"/>
                <a:gd name="connsiteY0" fmla="*/ 355056 h 983652"/>
                <a:gd name="connsiteX1" fmla="*/ 182478 w 585213"/>
                <a:gd name="connsiteY1" fmla="*/ 307430 h 983652"/>
                <a:gd name="connsiteX2" fmla="*/ 242010 w 585213"/>
                <a:gd name="connsiteY2" fmla="*/ 257424 h 983652"/>
                <a:gd name="connsiteX3" fmla="*/ 311066 w 585213"/>
                <a:gd name="connsiteY3" fmla="*/ 188368 h 983652"/>
                <a:gd name="connsiteX4" fmla="*/ 384885 w 585213"/>
                <a:gd name="connsiteY4" fmla="*/ 105025 h 983652"/>
                <a:gd name="connsiteX5" fmla="*/ 432509 w 585213"/>
                <a:gd name="connsiteY5" fmla="*/ 250 h 983652"/>
                <a:gd name="connsiteX6" fmla="*/ 482516 w 585213"/>
                <a:gd name="connsiteY6" fmla="*/ 81212 h 983652"/>
                <a:gd name="connsiteX7" fmla="*/ 537286 w 585213"/>
                <a:gd name="connsiteY7" fmla="*/ 245518 h 983652"/>
                <a:gd name="connsiteX8" fmla="*/ 575387 w 585213"/>
                <a:gd name="connsiteY8" fmla="*/ 386013 h 983652"/>
                <a:gd name="connsiteX9" fmla="*/ 582530 w 585213"/>
                <a:gd name="connsiteY9" fmla="*/ 464595 h 983652"/>
                <a:gd name="connsiteX10" fmla="*/ 537284 w 585213"/>
                <a:gd name="connsiteY10" fmla="*/ 564607 h 983652"/>
                <a:gd name="connsiteX11" fmla="*/ 480136 w 585213"/>
                <a:gd name="connsiteY11" fmla="*/ 674143 h 983652"/>
                <a:gd name="connsiteX12" fmla="*/ 434891 w 585213"/>
                <a:gd name="connsiteY12" fmla="*/ 757486 h 983652"/>
                <a:gd name="connsiteX13" fmla="*/ 372978 w 585213"/>
                <a:gd name="connsiteY13" fmla="*/ 852740 h 983652"/>
                <a:gd name="connsiteX14" fmla="*/ 311066 w 585213"/>
                <a:gd name="connsiteY14" fmla="*/ 947989 h 983652"/>
                <a:gd name="connsiteX15" fmla="*/ 80085 w 585213"/>
                <a:gd name="connsiteY15" fmla="*/ 981326 h 983652"/>
                <a:gd name="connsiteX16" fmla="*/ 30079 w 585213"/>
                <a:gd name="connsiteY16" fmla="*/ 890837 h 983652"/>
                <a:gd name="connsiteX17" fmla="*/ 11028 w 585213"/>
                <a:gd name="connsiteY17" fmla="*/ 774156 h 983652"/>
                <a:gd name="connsiteX18" fmla="*/ 1504 w 585213"/>
                <a:gd name="connsiteY18" fmla="*/ 671763 h 983652"/>
                <a:gd name="connsiteX19" fmla="*/ 1503 w 585213"/>
                <a:gd name="connsiteY19" fmla="*/ 569370 h 983652"/>
                <a:gd name="connsiteX20" fmla="*/ 15791 w 585213"/>
                <a:gd name="connsiteY20" fmla="*/ 469357 h 983652"/>
                <a:gd name="connsiteX21" fmla="*/ 70559 w 585213"/>
                <a:gd name="connsiteY21" fmla="*/ 395537 h 983652"/>
                <a:gd name="connsiteX22" fmla="*/ 118186 w 585213"/>
                <a:gd name="connsiteY22" fmla="*/ 355056 h 983652"/>
                <a:gd name="connsiteX0" fmla="*/ 118186 w 585213"/>
                <a:gd name="connsiteY0" fmla="*/ 355056 h 983652"/>
                <a:gd name="connsiteX1" fmla="*/ 182478 w 585213"/>
                <a:gd name="connsiteY1" fmla="*/ 307430 h 983652"/>
                <a:gd name="connsiteX2" fmla="*/ 242010 w 585213"/>
                <a:gd name="connsiteY2" fmla="*/ 257424 h 983652"/>
                <a:gd name="connsiteX3" fmla="*/ 311066 w 585213"/>
                <a:gd name="connsiteY3" fmla="*/ 188368 h 983652"/>
                <a:gd name="connsiteX4" fmla="*/ 384885 w 585213"/>
                <a:gd name="connsiteY4" fmla="*/ 105025 h 983652"/>
                <a:gd name="connsiteX5" fmla="*/ 432509 w 585213"/>
                <a:gd name="connsiteY5" fmla="*/ 250 h 983652"/>
                <a:gd name="connsiteX6" fmla="*/ 482516 w 585213"/>
                <a:gd name="connsiteY6" fmla="*/ 81212 h 983652"/>
                <a:gd name="connsiteX7" fmla="*/ 537286 w 585213"/>
                <a:gd name="connsiteY7" fmla="*/ 245518 h 983652"/>
                <a:gd name="connsiteX8" fmla="*/ 575387 w 585213"/>
                <a:gd name="connsiteY8" fmla="*/ 386013 h 983652"/>
                <a:gd name="connsiteX9" fmla="*/ 582530 w 585213"/>
                <a:gd name="connsiteY9" fmla="*/ 464595 h 983652"/>
                <a:gd name="connsiteX10" fmla="*/ 537284 w 585213"/>
                <a:gd name="connsiteY10" fmla="*/ 564607 h 983652"/>
                <a:gd name="connsiteX11" fmla="*/ 480136 w 585213"/>
                <a:gd name="connsiteY11" fmla="*/ 674143 h 983652"/>
                <a:gd name="connsiteX12" fmla="*/ 434891 w 585213"/>
                <a:gd name="connsiteY12" fmla="*/ 757486 h 983652"/>
                <a:gd name="connsiteX13" fmla="*/ 372978 w 585213"/>
                <a:gd name="connsiteY13" fmla="*/ 852740 h 983652"/>
                <a:gd name="connsiteX14" fmla="*/ 311066 w 585213"/>
                <a:gd name="connsiteY14" fmla="*/ 947989 h 983652"/>
                <a:gd name="connsiteX15" fmla="*/ 80085 w 585213"/>
                <a:gd name="connsiteY15" fmla="*/ 981326 h 983652"/>
                <a:gd name="connsiteX16" fmla="*/ 30079 w 585213"/>
                <a:gd name="connsiteY16" fmla="*/ 890837 h 983652"/>
                <a:gd name="connsiteX17" fmla="*/ 11028 w 585213"/>
                <a:gd name="connsiteY17" fmla="*/ 774156 h 983652"/>
                <a:gd name="connsiteX18" fmla="*/ 1504 w 585213"/>
                <a:gd name="connsiteY18" fmla="*/ 671763 h 983652"/>
                <a:gd name="connsiteX19" fmla="*/ 1503 w 585213"/>
                <a:gd name="connsiteY19" fmla="*/ 569370 h 983652"/>
                <a:gd name="connsiteX20" fmla="*/ 15791 w 585213"/>
                <a:gd name="connsiteY20" fmla="*/ 469357 h 983652"/>
                <a:gd name="connsiteX21" fmla="*/ 70559 w 585213"/>
                <a:gd name="connsiteY21" fmla="*/ 395537 h 983652"/>
                <a:gd name="connsiteX22" fmla="*/ 118186 w 585213"/>
                <a:gd name="connsiteY22" fmla="*/ 355056 h 983652"/>
                <a:gd name="connsiteX0" fmla="*/ 118186 w 585213"/>
                <a:gd name="connsiteY0" fmla="*/ 355056 h 981552"/>
                <a:gd name="connsiteX1" fmla="*/ 182478 w 585213"/>
                <a:gd name="connsiteY1" fmla="*/ 307430 h 981552"/>
                <a:gd name="connsiteX2" fmla="*/ 242010 w 585213"/>
                <a:gd name="connsiteY2" fmla="*/ 257424 h 981552"/>
                <a:gd name="connsiteX3" fmla="*/ 311066 w 585213"/>
                <a:gd name="connsiteY3" fmla="*/ 188368 h 981552"/>
                <a:gd name="connsiteX4" fmla="*/ 384885 w 585213"/>
                <a:gd name="connsiteY4" fmla="*/ 105025 h 981552"/>
                <a:gd name="connsiteX5" fmla="*/ 432509 w 585213"/>
                <a:gd name="connsiteY5" fmla="*/ 250 h 981552"/>
                <a:gd name="connsiteX6" fmla="*/ 482516 w 585213"/>
                <a:gd name="connsiteY6" fmla="*/ 81212 h 981552"/>
                <a:gd name="connsiteX7" fmla="*/ 537286 w 585213"/>
                <a:gd name="connsiteY7" fmla="*/ 245518 h 981552"/>
                <a:gd name="connsiteX8" fmla="*/ 575387 w 585213"/>
                <a:gd name="connsiteY8" fmla="*/ 386013 h 981552"/>
                <a:gd name="connsiteX9" fmla="*/ 582530 w 585213"/>
                <a:gd name="connsiteY9" fmla="*/ 464595 h 981552"/>
                <a:gd name="connsiteX10" fmla="*/ 537284 w 585213"/>
                <a:gd name="connsiteY10" fmla="*/ 564607 h 981552"/>
                <a:gd name="connsiteX11" fmla="*/ 480136 w 585213"/>
                <a:gd name="connsiteY11" fmla="*/ 674143 h 981552"/>
                <a:gd name="connsiteX12" fmla="*/ 434891 w 585213"/>
                <a:gd name="connsiteY12" fmla="*/ 757486 h 981552"/>
                <a:gd name="connsiteX13" fmla="*/ 372978 w 585213"/>
                <a:gd name="connsiteY13" fmla="*/ 852740 h 981552"/>
                <a:gd name="connsiteX14" fmla="*/ 113422 w 585213"/>
                <a:gd name="connsiteY14" fmla="*/ 914652 h 981552"/>
                <a:gd name="connsiteX15" fmla="*/ 80085 w 585213"/>
                <a:gd name="connsiteY15" fmla="*/ 981326 h 981552"/>
                <a:gd name="connsiteX16" fmla="*/ 30079 w 585213"/>
                <a:gd name="connsiteY16" fmla="*/ 890837 h 981552"/>
                <a:gd name="connsiteX17" fmla="*/ 11028 w 585213"/>
                <a:gd name="connsiteY17" fmla="*/ 774156 h 981552"/>
                <a:gd name="connsiteX18" fmla="*/ 1504 w 585213"/>
                <a:gd name="connsiteY18" fmla="*/ 671763 h 981552"/>
                <a:gd name="connsiteX19" fmla="*/ 1503 w 585213"/>
                <a:gd name="connsiteY19" fmla="*/ 569370 h 981552"/>
                <a:gd name="connsiteX20" fmla="*/ 15791 w 585213"/>
                <a:gd name="connsiteY20" fmla="*/ 469357 h 981552"/>
                <a:gd name="connsiteX21" fmla="*/ 70559 w 585213"/>
                <a:gd name="connsiteY21" fmla="*/ 395537 h 981552"/>
                <a:gd name="connsiteX22" fmla="*/ 118186 w 585213"/>
                <a:gd name="connsiteY22" fmla="*/ 355056 h 98155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480136 w 585213"/>
                <a:gd name="connsiteY11" fmla="*/ 674143 h 981572"/>
                <a:gd name="connsiteX12" fmla="*/ 434891 w 585213"/>
                <a:gd name="connsiteY12" fmla="*/ 757486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480136 w 585213"/>
                <a:gd name="connsiteY11" fmla="*/ 674143 h 981572"/>
                <a:gd name="connsiteX12" fmla="*/ 282491 w 585213"/>
                <a:gd name="connsiteY12" fmla="*/ 750342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351548 w 585213"/>
                <a:gd name="connsiteY11" fmla="*/ 669380 h 981572"/>
                <a:gd name="connsiteX12" fmla="*/ 282491 w 585213"/>
                <a:gd name="connsiteY12" fmla="*/ 750342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94888"/>
                <a:gd name="connsiteY0" fmla="*/ 355056 h 981572"/>
                <a:gd name="connsiteX1" fmla="*/ 182478 w 594888"/>
                <a:gd name="connsiteY1" fmla="*/ 307430 h 981572"/>
                <a:gd name="connsiteX2" fmla="*/ 242010 w 594888"/>
                <a:gd name="connsiteY2" fmla="*/ 257424 h 981572"/>
                <a:gd name="connsiteX3" fmla="*/ 311066 w 594888"/>
                <a:gd name="connsiteY3" fmla="*/ 188368 h 981572"/>
                <a:gd name="connsiteX4" fmla="*/ 384885 w 594888"/>
                <a:gd name="connsiteY4" fmla="*/ 105025 h 981572"/>
                <a:gd name="connsiteX5" fmla="*/ 432509 w 594888"/>
                <a:gd name="connsiteY5" fmla="*/ 250 h 981572"/>
                <a:gd name="connsiteX6" fmla="*/ 482516 w 594888"/>
                <a:gd name="connsiteY6" fmla="*/ 81212 h 981572"/>
                <a:gd name="connsiteX7" fmla="*/ 537286 w 594888"/>
                <a:gd name="connsiteY7" fmla="*/ 245518 h 981572"/>
                <a:gd name="connsiteX8" fmla="*/ 575387 w 594888"/>
                <a:gd name="connsiteY8" fmla="*/ 386013 h 981572"/>
                <a:gd name="connsiteX9" fmla="*/ 582530 w 594888"/>
                <a:gd name="connsiteY9" fmla="*/ 464595 h 981572"/>
                <a:gd name="connsiteX10" fmla="*/ 406315 w 594888"/>
                <a:gd name="connsiteY10" fmla="*/ 600326 h 981572"/>
                <a:gd name="connsiteX11" fmla="*/ 351548 w 594888"/>
                <a:gd name="connsiteY11" fmla="*/ 669380 h 981572"/>
                <a:gd name="connsiteX12" fmla="*/ 282491 w 594888"/>
                <a:gd name="connsiteY12" fmla="*/ 750342 h 981572"/>
                <a:gd name="connsiteX13" fmla="*/ 184859 w 594888"/>
                <a:gd name="connsiteY13" fmla="*/ 826546 h 981572"/>
                <a:gd name="connsiteX14" fmla="*/ 113422 w 594888"/>
                <a:gd name="connsiteY14" fmla="*/ 914652 h 981572"/>
                <a:gd name="connsiteX15" fmla="*/ 80085 w 594888"/>
                <a:gd name="connsiteY15" fmla="*/ 981326 h 981572"/>
                <a:gd name="connsiteX16" fmla="*/ 30079 w 594888"/>
                <a:gd name="connsiteY16" fmla="*/ 890837 h 981572"/>
                <a:gd name="connsiteX17" fmla="*/ 11028 w 594888"/>
                <a:gd name="connsiteY17" fmla="*/ 774156 h 981572"/>
                <a:gd name="connsiteX18" fmla="*/ 1504 w 594888"/>
                <a:gd name="connsiteY18" fmla="*/ 671763 h 981572"/>
                <a:gd name="connsiteX19" fmla="*/ 1503 w 594888"/>
                <a:gd name="connsiteY19" fmla="*/ 569370 h 981572"/>
                <a:gd name="connsiteX20" fmla="*/ 15791 w 594888"/>
                <a:gd name="connsiteY20" fmla="*/ 469357 h 981572"/>
                <a:gd name="connsiteX21" fmla="*/ 70559 w 594888"/>
                <a:gd name="connsiteY21" fmla="*/ 395537 h 981572"/>
                <a:gd name="connsiteX22" fmla="*/ 118186 w 594888"/>
                <a:gd name="connsiteY22" fmla="*/ 355056 h 981572"/>
                <a:gd name="connsiteX0" fmla="*/ 118186 w 577351"/>
                <a:gd name="connsiteY0" fmla="*/ 355056 h 981572"/>
                <a:gd name="connsiteX1" fmla="*/ 182478 w 577351"/>
                <a:gd name="connsiteY1" fmla="*/ 307430 h 981572"/>
                <a:gd name="connsiteX2" fmla="*/ 242010 w 577351"/>
                <a:gd name="connsiteY2" fmla="*/ 257424 h 981572"/>
                <a:gd name="connsiteX3" fmla="*/ 311066 w 577351"/>
                <a:gd name="connsiteY3" fmla="*/ 188368 h 981572"/>
                <a:gd name="connsiteX4" fmla="*/ 384885 w 577351"/>
                <a:gd name="connsiteY4" fmla="*/ 105025 h 981572"/>
                <a:gd name="connsiteX5" fmla="*/ 432509 w 577351"/>
                <a:gd name="connsiteY5" fmla="*/ 250 h 981572"/>
                <a:gd name="connsiteX6" fmla="*/ 482516 w 577351"/>
                <a:gd name="connsiteY6" fmla="*/ 81212 h 981572"/>
                <a:gd name="connsiteX7" fmla="*/ 537286 w 577351"/>
                <a:gd name="connsiteY7" fmla="*/ 245518 h 981572"/>
                <a:gd name="connsiteX8" fmla="*/ 575387 w 577351"/>
                <a:gd name="connsiteY8" fmla="*/ 386013 h 981572"/>
                <a:gd name="connsiteX9" fmla="*/ 475374 w 577351"/>
                <a:gd name="connsiteY9" fmla="*/ 502695 h 981572"/>
                <a:gd name="connsiteX10" fmla="*/ 406315 w 577351"/>
                <a:gd name="connsiteY10" fmla="*/ 600326 h 981572"/>
                <a:gd name="connsiteX11" fmla="*/ 351548 w 577351"/>
                <a:gd name="connsiteY11" fmla="*/ 669380 h 981572"/>
                <a:gd name="connsiteX12" fmla="*/ 282491 w 577351"/>
                <a:gd name="connsiteY12" fmla="*/ 750342 h 981572"/>
                <a:gd name="connsiteX13" fmla="*/ 184859 w 577351"/>
                <a:gd name="connsiteY13" fmla="*/ 826546 h 981572"/>
                <a:gd name="connsiteX14" fmla="*/ 113422 w 577351"/>
                <a:gd name="connsiteY14" fmla="*/ 914652 h 981572"/>
                <a:gd name="connsiteX15" fmla="*/ 80085 w 577351"/>
                <a:gd name="connsiteY15" fmla="*/ 981326 h 981572"/>
                <a:gd name="connsiteX16" fmla="*/ 30079 w 577351"/>
                <a:gd name="connsiteY16" fmla="*/ 890837 h 981572"/>
                <a:gd name="connsiteX17" fmla="*/ 11028 w 577351"/>
                <a:gd name="connsiteY17" fmla="*/ 774156 h 981572"/>
                <a:gd name="connsiteX18" fmla="*/ 1504 w 577351"/>
                <a:gd name="connsiteY18" fmla="*/ 671763 h 981572"/>
                <a:gd name="connsiteX19" fmla="*/ 1503 w 577351"/>
                <a:gd name="connsiteY19" fmla="*/ 569370 h 981572"/>
                <a:gd name="connsiteX20" fmla="*/ 15791 w 577351"/>
                <a:gd name="connsiteY20" fmla="*/ 469357 h 981572"/>
                <a:gd name="connsiteX21" fmla="*/ 70559 w 577351"/>
                <a:gd name="connsiteY21" fmla="*/ 395537 h 981572"/>
                <a:gd name="connsiteX22" fmla="*/ 118186 w 577351"/>
                <a:gd name="connsiteY22" fmla="*/ 355056 h 981572"/>
                <a:gd name="connsiteX0" fmla="*/ 118186 w 537368"/>
                <a:gd name="connsiteY0" fmla="*/ 355056 h 981572"/>
                <a:gd name="connsiteX1" fmla="*/ 182478 w 537368"/>
                <a:gd name="connsiteY1" fmla="*/ 307430 h 981572"/>
                <a:gd name="connsiteX2" fmla="*/ 242010 w 537368"/>
                <a:gd name="connsiteY2" fmla="*/ 257424 h 981572"/>
                <a:gd name="connsiteX3" fmla="*/ 311066 w 537368"/>
                <a:gd name="connsiteY3" fmla="*/ 188368 h 981572"/>
                <a:gd name="connsiteX4" fmla="*/ 384885 w 537368"/>
                <a:gd name="connsiteY4" fmla="*/ 105025 h 981572"/>
                <a:gd name="connsiteX5" fmla="*/ 432509 w 537368"/>
                <a:gd name="connsiteY5" fmla="*/ 250 h 981572"/>
                <a:gd name="connsiteX6" fmla="*/ 482516 w 537368"/>
                <a:gd name="connsiteY6" fmla="*/ 81212 h 981572"/>
                <a:gd name="connsiteX7" fmla="*/ 537286 w 537368"/>
                <a:gd name="connsiteY7" fmla="*/ 245518 h 981572"/>
                <a:gd name="connsiteX8" fmla="*/ 494424 w 537368"/>
                <a:gd name="connsiteY8" fmla="*/ 393156 h 981572"/>
                <a:gd name="connsiteX9" fmla="*/ 475374 w 537368"/>
                <a:gd name="connsiteY9" fmla="*/ 502695 h 981572"/>
                <a:gd name="connsiteX10" fmla="*/ 406315 w 537368"/>
                <a:gd name="connsiteY10" fmla="*/ 600326 h 981572"/>
                <a:gd name="connsiteX11" fmla="*/ 351548 w 537368"/>
                <a:gd name="connsiteY11" fmla="*/ 669380 h 981572"/>
                <a:gd name="connsiteX12" fmla="*/ 282491 w 537368"/>
                <a:gd name="connsiteY12" fmla="*/ 750342 h 981572"/>
                <a:gd name="connsiteX13" fmla="*/ 184859 w 537368"/>
                <a:gd name="connsiteY13" fmla="*/ 826546 h 981572"/>
                <a:gd name="connsiteX14" fmla="*/ 113422 w 537368"/>
                <a:gd name="connsiteY14" fmla="*/ 914652 h 981572"/>
                <a:gd name="connsiteX15" fmla="*/ 80085 w 537368"/>
                <a:gd name="connsiteY15" fmla="*/ 981326 h 981572"/>
                <a:gd name="connsiteX16" fmla="*/ 30079 w 537368"/>
                <a:gd name="connsiteY16" fmla="*/ 890837 h 981572"/>
                <a:gd name="connsiteX17" fmla="*/ 11028 w 537368"/>
                <a:gd name="connsiteY17" fmla="*/ 774156 h 981572"/>
                <a:gd name="connsiteX18" fmla="*/ 1504 w 537368"/>
                <a:gd name="connsiteY18" fmla="*/ 671763 h 981572"/>
                <a:gd name="connsiteX19" fmla="*/ 1503 w 537368"/>
                <a:gd name="connsiteY19" fmla="*/ 569370 h 981572"/>
                <a:gd name="connsiteX20" fmla="*/ 15791 w 537368"/>
                <a:gd name="connsiteY20" fmla="*/ 469357 h 981572"/>
                <a:gd name="connsiteX21" fmla="*/ 70559 w 537368"/>
                <a:gd name="connsiteY21" fmla="*/ 395537 h 981572"/>
                <a:gd name="connsiteX22" fmla="*/ 118186 w 537368"/>
                <a:gd name="connsiteY22" fmla="*/ 355056 h 981572"/>
                <a:gd name="connsiteX0" fmla="*/ 118186 w 495039"/>
                <a:gd name="connsiteY0" fmla="*/ 355056 h 981572"/>
                <a:gd name="connsiteX1" fmla="*/ 182478 w 495039"/>
                <a:gd name="connsiteY1" fmla="*/ 307430 h 981572"/>
                <a:gd name="connsiteX2" fmla="*/ 242010 w 495039"/>
                <a:gd name="connsiteY2" fmla="*/ 257424 h 981572"/>
                <a:gd name="connsiteX3" fmla="*/ 311066 w 495039"/>
                <a:gd name="connsiteY3" fmla="*/ 188368 h 981572"/>
                <a:gd name="connsiteX4" fmla="*/ 384885 w 495039"/>
                <a:gd name="connsiteY4" fmla="*/ 105025 h 981572"/>
                <a:gd name="connsiteX5" fmla="*/ 432509 w 495039"/>
                <a:gd name="connsiteY5" fmla="*/ 250 h 981572"/>
                <a:gd name="connsiteX6" fmla="*/ 482516 w 495039"/>
                <a:gd name="connsiteY6" fmla="*/ 81212 h 981572"/>
                <a:gd name="connsiteX7" fmla="*/ 489661 w 495039"/>
                <a:gd name="connsiteY7" fmla="*/ 245518 h 981572"/>
                <a:gd name="connsiteX8" fmla="*/ 494424 w 495039"/>
                <a:gd name="connsiteY8" fmla="*/ 393156 h 981572"/>
                <a:gd name="connsiteX9" fmla="*/ 475374 w 495039"/>
                <a:gd name="connsiteY9" fmla="*/ 502695 h 981572"/>
                <a:gd name="connsiteX10" fmla="*/ 406315 w 495039"/>
                <a:gd name="connsiteY10" fmla="*/ 600326 h 981572"/>
                <a:gd name="connsiteX11" fmla="*/ 351548 w 495039"/>
                <a:gd name="connsiteY11" fmla="*/ 669380 h 981572"/>
                <a:gd name="connsiteX12" fmla="*/ 282491 w 495039"/>
                <a:gd name="connsiteY12" fmla="*/ 750342 h 981572"/>
                <a:gd name="connsiteX13" fmla="*/ 184859 w 495039"/>
                <a:gd name="connsiteY13" fmla="*/ 826546 h 981572"/>
                <a:gd name="connsiteX14" fmla="*/ 113422 w 495039"/>
                <a:gd name="connsiteY14" fmla="*/ 914652 h 981572"/>
                <a:gd name="connsiteX15" fmla="*/ 80085 w 495039"/>
                <a:gd name="connsiteY15" fmla="*/ 981326 h 981572"/>
                <a:gd name="connsiteX16" fmla="*/ 30079 w 495039"/>
                <a:gd name="connsiteY16" fmla="*/ 890837 h 981572"/>
                <a:gd name="connsiteX17" fmla="*/ 11028 w 495039"/>
                <a:gd name="connsiteY17" fmla="*/ 774156 h 981572"/>
                <a:gd name="connsiteX18" fmla="*/ 1504 w 495039"/>
                <a:gd name="connsiteY18" fmla="*/ 671763 h 981572"/>
                <a:gd name="connsiteX19" fmla="*/ 1503 w 495039"/>
                <a:gd name="connsiteY19" fmla="*/ 569370 h 981572"/>
                <a:gd name="connsiteX20" fmla="*/ 15791 w 495039"/>
                <a:gd name="connsiteY20" fmla="*/ 469357 h 981572"/>
                <a:gd name="connsiteX21" fmla="*/ 70559 w 495039"/>
                <a:gd name="connsiteY21" fmla="*/ 395537 h 981572"/>
                <a:gd name="connsiteX22" fmla="*/ 118186 w 495039"/>
                <a:gd name="connsiteY22" fmla="*/ 355056 h 981572"/>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06315 w 495358"/>
                <a:gd name="connsiteY10" fmla="*/ 600272 h 981518"/>
                <a:gd name="connsiteX11" fmla="*/ 351548 w 495358"/>
                <a:gd name="connsiteY11" fmla="*/ 669326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1548 w 495358"/>
                <a:gd name="connsiteY11" fmla="*/ 669326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3930 w 495358"/>
                <a:gd name="connsiteY11" fmla="*/ 674089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3930 w 495358"/>
                <a:gd name="connsiteY11" fmla="*/ 674089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4842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29533 w 506705"/>
                <a:gd name="connsiteY0" fmla="*/ 355002 h 981518"/>
                <a:gd name="connsiteX1" fmla="*/ 193825 w 506705"/>
                <a:gd name="connsiteY1" fmla="*/ 307376 h 981518"/>
                <a:gd name="connsiteX2" fmla="*/ 253357 w 506705"/>
                <a:gd name="connsiteY2" fmla="*/ 257370 h 981518"/>
                <a:gd name="connsiteX3" fmla="*/ 322413 w 506705"/>
                <a:gd name="connsiteY3" fmla="*/ 188314 h 981518"/>
                <a:gd name="connsiteX4" fmla="*/ 396232 w 506705"/>
                <a:gd name="connsiteY4" fmla="*/ 104971 h 981518"/>
                <a:gd name="connsiteX5" fmla="*/ 443856 w 506705"/>
                <a:gd name="connsiteY5" fmla="*/ 196 h 981518"/>
                <a:gd name="connsiteX6" fmla="*/ 477194 w 506705"/>
                <a:gd name="connsiteY6" fmla="*/ 83540 h 981518"/>
                <a:gd name="connsiteX7" fmla="*/ 501008 w 506705"/>
                <a:gd name="connsiteY7" fmla="*/ 245464 h 981518"/>
                <a:gd name="connsiteX8" fmla="*/ 505771 w 506705"/>
                <a:gd name="connsiteY8" fmla="*/ 393102 h 981518"/>
                <a:gd name="connsiteX9" fmla="*/ 486721 w 506705"/>
                <a:gd name="connsiteY9" fmla="*/ 502641 h 981518"/>
                <a:gd name="connsiteX10" fmla="*/ 424805 w 506705"/>
                <a:gd name="connsiteY10" fmla="*/ 605035 h 981518"/>
                <a:gd name="connsiteX11" fmla="*/ 365277 w 506705"/>
                <a:gd name="connsiteY11" fmla="*/ 674089 h 981518"/>
                <a:gd name="connsiteX12" fmla="*/ 293838 w 506705"/>
                <a:gd name="connsiteY12" fmla="*/ 750288 h 981518"/>
                <a:gd name="connsiteX13" fmla="*/ 196206 w 506705"/>
                <a:gd name="connsiteY13" fmla="*/ 826492 h 981518"/>
                <a:gd name="connsiteX14" fmla="*/ 124769 w 506705"/>
                <a:gd name="connsiteY14" fmla="*/ 914598 h 981518"/>
                <a:gd name="connsiteX15" fmla="*/ 91432 w 506705"/>
                <a:gd name="connsiteY15" fmla="*/ 981272 h 981518"/>
                <a:gd name="connsiteX16" fmla="*/ 46189 w 506705"/>
                <a:gd name="connsiteY16" fmla="*/ 890783 h 981518"/>
                <a:gd name="connsiteX17" fmla="*/ 22375 w 506705"/>
                <a:gd name="connsiteY17" fmla="*/ 774102 h 981518"/>
                <a:gd name="connsiteX18" fmla="*/ 12851 w 506705"/>
                <a:gd name="connsiteY18" fmla="*/ 671709 h 981518"/>
                <a:gd name="connsiteX19" fmla="*/ 12850 w 506705"/>
                <a:gd name="connsiteY19" fmla="*/ 569316 h 981518"/>
                <a:gd name="connsiteX20" fmla="*/ 945 w 506705"/>
                <a:gd name="connsiteY20" fmla="*/ 443110 h 981518"/>
                <a:gd name="connsiteX21" fmla="*/ 81906 w 506705"/>
                <a:gd name="connsiteY21" fmla="*/ 395483 h 981518"/>
                <a:gd name="connsiteX22" fmla="*/ 129533 w 506705"/>
                <a:gd name="connsiteY22" fmla="*/ 355002 h 981518"/>
                <a:gd name="connsiteX0" fmla="*/ 138469 w 515641"/>
                <a:gd name="connsiteY0" fmla="*/ 355002 h 981518"/>
                <a:gd name="connsiteX1" fmla="*/ 202761 w 515641"/>
                <a:gd name="connsiteY1" fmla="*/ 307376 h 981518"/>
                <a:gd name="connsiteX2" fmla="*/ 262293 w 515641"/>
                <a:gd name="connsiteY2" fmla="*/ 257370 h 981518"/>
                <a:gd name="connsiteX3" fmla="*/ 331349 w 515641"/>
                <a:gd name="connsiteY3" fmla="*/ 188314 h 981518"/>
                <a:gd name="connsiteX4" fmla="*/ 405168 w 515641"/>
                <a:gd name="connsiteY4" fmla="*/ 104971 h 981518"/>
                <a:gd name="connsiteX5" fmla="*/ 452792 w 515641"/>
                <a:gd name="connsiteY5" fmla="*/ 196 h 981518"/>
                <a:gd name="connsiteX6" fmla="*/ 486130 w 515641"/>
                <a:gd name="connsiteY6" fmla="*/ 83540 h 981518"/>
                <a:gd name="connsiteX7" fmla="*/ 509944 w 515641"/>
                <a:gd name="connsiteY7" fmla="*/ 245464 h 981518"/>
                <a:gd name="connsiteX8" fmla="*/ 514707 w 515641"/>
                <a:gd name="connsiteY8" fmla="*/ 393102 h 981518"/>
                <a:gd name="connsiteX9" fmla="*/ 495657 w 515641"/>
                <a:gd name="connsiteY9" fmla="*/ 502641 h 981518"/>
                <a:gd name="connsiteX10" fmla="*/ 433741 w 515641"/>
                <a:gd name="connsiteY10" fmla="*/ 605035 h 981518"/>
                <a:gd name="connsiteX11" fmla="*/ 374213 w 515641"/>
                <a:gd name="connsiteY11" fmla="*/ 674089 h 981518"/>
                <a:gd name="connsiteX12" fmla="*/ 302774 w 515641"/>
                <a:gd name="connsiteY12" fmla="*/ 750288 h 981518"/>
                <a:gd name="connsiteX13" fmla="*/ 205142 w 515641"/>
                <a:gd name="connsiteY13" fmla="*/ 826492 h 981518"/>
                <a:gd name="connsiteX14" fmla="*/ 133705 w 515641"/>
                <a:gd name="connsiteY14" fmla="*/ 914598 h 981518"/>
                <a:gd name="connsiteX15" fmla="*/ 100368 w 515641"/>
                <a:gd name="connsiteY15" fmla="*/ 981272 h 981518"/>
                <a:gd name="connsiteX16" fmla="*/ 55125 w 515641"/>
                <a:gd name="connsiteY16" fmla="*/ 890783 h 981518"/>
                <a:gd name="connsiteX17" fmla="*/ 31311 w 515641"/>
                <a:gd name="connsiteY17" fmla="*/ 774102 h 981518"/>
                <a:gd name="connsiteX18" fmla="*/ 21787 w 515641"/>
                <a:gd name="connsiteY18" fmla="*/ 671709 h 981518"/>
                <a:gd name="connsiteX19" fmla="*/ 355 w 515641"/>
                <a:gd name="connsiteY19" fmla="*/ 514547 h 981518"/>
                <a:gd name="connsiteX20" fmla="*/ 9881 w 515641"/>
                <a:gd name="connsiteY20" fmla="*/ 443110 h 981518"/>
                <a:gd name="connsiteX21" fmla="*/ 90842 w 515641"/>
                <a:gd name="connsiteY21" fmla="*/ 395483 h 981518"/>
                <a:gd name="connsiteX22" fmla="*/ 138469 w 515641"/>
                <a:gd name="connsiteY22" fmla="*/ 355002 h 981518"/>
                <a:gd name="connsiteX0" fmla="*/ 138469 w 515641"/>
                <a:gd name="connsiteY0" fmla="*/ 355002 h 981518"/>
                <a:gd name="connsiteX1" fmla="*/ 202761 w 515641"/>
                <a:gd name="connsiteY1" fmla="*/ 307376 h 981518"/>
                <a:gd name="connsiteX2" fmla="*/ 262293 w 515641"/>
                <a:gd name="connsiteY2" fmla="*/ 257370 h 981518"/>
                <a:gd name="connsiteX3" fmla="*/ 331349 w 515641"/>
                <a:gd name="connsiteY3" fmla="*/ 188314 h 981518"/>
                <a:gd name="connsiteX4" fmla="*/ 405168 w 515641"/>
                <a:gd name="connsiteY4" fmla="*/ 104971 h 981518"/>
                <a:gd name="connsiteX5" fmla="*/ 452792 w 515641"/>
                <a:gd name="connsiteY5" fmla="*/ 196 h 981518"/>
                <a:gd name="connsiteX6" fmla="*/ 486130 w 515641"/>
                <a:gd name="connsiteY6" fmla="*/ 83540 h 981518"/>
                <a:gd name="connsiteX7" fmla="*/ 509944 w 515641"/>
                <a:gd name="connsiteY7" fmla="*/ 245464 h 981518"/>
                <a:gd name="connsiteX8" fmla="*/ 514707 w 515641"/>
                <a:gd name="connsiteY8" fmla="*/ 393102 h 981518"/>
                <a:gd name="connsiteX9" fmla="*/ 495657 w 515641"/>
                <a:gd name="connsiteY9" fmla="*/ 502641 h 981518"/>
                <a:gd name="connsiteX10" fmla="*/ 433741 w 515641"/>
                <a:gd name="connsiteY10" fmla="*/ 605035 h 981518"/>
                <a:gd name="connsiteX11" fmla="*/ 374213 w 515641"/>
                <a:gd name="connsiteY11" fmla="*/ 674089 h 981518"/>
                <a:gd name="connsiteX12" fmla="*/ 302774 w 515641"/>
                <a:gd name="connsiteY12" fmla="*/ 750288 h 981518"/>
                <a:gd name="connsiteX13" fmla="*/ 205142 w 515641"/>
                <a:gd name="connsiteY13" fmla="*/ 826492 h 981518"/>
                <a:gd name="connsiteX14" fmla="*/ 133705 w 515641"/>
                <a:gd name="connsiteY14" fmla="*/ 914598 h 981518"/>
                <a:gd name="connsiteX15" fmla="*/ 100368 w 515641"/>
                <a:gd name="connsiteY15" fmla="*/ 981272 h 981518"/>
                <a:gd name="connsiteX16" fmla="*/ 55125 w 515641"/>
                <a:gd name="connsiteY16" fmla="*/ 890783 h 981518"/>
                <a:gd name="connsiteX17" fmla="*/ 31311 w 515641"/>
                <a:gd name="connsiteY17" fmla="*/ 774102 h 981518"/>
                <a:gd name="connsiteX18" fmla="*/ 21787 w 515641"/>
                <a:gd name="connsiteY18" fmla="*/ 671709 h 981518"/>
                <a:gd name="connsiteX19" fmla="*/ 355 w 515641"/>
                <a:gd name="connsiteY19" fmla="*/ 514547 h 981518"/>
                <a:gd name="connsiteX20" fmla="*/ 9881 w 515641"/>
                <a:gd name="connsiteY20" fmla="*/ 443110 h 981518"/>
                <a:gd name="connsiteX21" fmla="*/ 83698 w 515641"/>
                <a:gd name="connsiteY21" fmla="*/ 390720 h 981518"/>
                <a:gd name="connsiteX22" fmla="*/ 138469 w 515641"/>
                <a:gd name="connsiteY22" fmla="*/ 355002 h 981518"/>
                <a:gd name="connsiteX0" fmla="*/ 138469 w 515641"/>
                <a:gd name="connsiteY0" fmla="*/ 355002 h 981518"/>
                <a:gd name="connsiteX1" fmla="*/ 202761 w 515641"/>
                <a:gd name="connsiteY1" fmla="*/ 307376 h 981518"/>
                <a:gd name="connsiteX2" fmla="*/ 262293 w 515641"/>
                <a:gd name="connsiteY2" fmla="*/ 257370 h 981518"/>
                <a:gd name="connsiteX3" fmla="*/ 331349 w 515641"/>
                <a:gd name="connsiteY3" fmla="*/ 188314 h 981518"/>
                <a:gd name="connsiteX4" fmla="*/ 405168 w 515641"/>
                <a:gd name="connsiteY4" fmla="*/ 104971 h 981518"/>
                <a:gd name="connsiteX5" fmla="*/ 452792 w 515641"/>
                <a:gd name="connsiteY5" fmla="*/ 196 h 981518"/>
                <a:gd name="connsiteX6" fmla="*/ 486130 w 515641"/>
                <a:gd name="connsiteY6" fmla="*/ 83540 h 981518"/>
                <a:gd name="connsiteX7" fmla="*/ 509944 w 515641"/>
                <a:gd name="connsiteY7" fmla="*/ 245464 h 981518"/>
                <a:gd name="connsiteX8" fmla="*/ 514707 w 515641"/>
                <a:gd name="connsiteY8" fmla="*/ 393102 h 981518"/>
                <a:gd name="connsiteX9" fmla="*/ 495657 w 515641"/>
                <a:gd name="connsiteY9" fmla="*/ 502641 h 981518"/>
                <a:gd name="connsiteX10" fmla="*/ 433741 w 515641"/>
                <a:gd name="connsiteY10" fmla="*/ 605035 h 981518"/>
                <a:gd name="connsiteX11" fmla="*/ 374213 w 515641"/>
                <a:gd name="connsiteY11" fmla="*/ 674089 h 981518"/>
                <a:gd name="connsiteX12" fmla="*/ 302774 w 515641"/>
                <a:gd name="connsiteY12" fmla="*/ 750288 h 981518"/>
                <a:gd name="connsiteX13" fmla="*/ 205142 w 515641"/>
                <a:gd name="connsiteY13" fmla="*/ 826492 h 981518"/>
                <a:gd name="connsiteX14" fmla="*/ 133705 w 515641"/>
                <a:gd name="connsiteY14" fmla="*/ 914598 h 981518"/>
                <a:gd name="connsiteX15" fmla="*/ 100368 w 515641"/>
                <a:gd name="connsiteY15" fmla="*/ 981272 h 981518"/>
                <a:gd name="connsiteX16" fmla="*/ 55125 w 515641"/>
                <a:gd name="connsiteY16" fmla="*/ 890783 h 981518"/>
                <a:gd name="connsiteX17" fmla="*/ 45599 w 515641"/>
                <a:gd name="connsiteY17" fmla="*/ 774102 h 981518"/>
                <a:gd name="connsiteX18" fmla="*/ 21787 w 515641"/>
                <a:gd name="connsiteY18" fmla="*/ 671709 h 981518"/>
                <a:gd name="connsiteX19" fmla="*/ 355 w 515641"/>
                <a:gd name="connsiteY19" fmla="*/ 514547 h 981518"/>
                <a:gd name="connsiteX20" fmla="*/ 9881 w 515641"/>
                <a:gd name="connsiteY20" fmla="*/ 443110 h 981518"/>
                <a:gd name="connsiteX21" fmla="*/ 83698 w 515641"/>
                <a:gd name="connsiteY21" fmla="*/ 390720 h 981518"/>
                <a:gd name="connsiteX22" fmla="*/ 138469 w 515641"/>
                <a:gd name="connsiteY22" fmla="*/ 355002 h 981518"/>
                <a:gd name="connsiteX0" fmla="*/ 138469 w 515641"/>
                <a:gd name="connsiteY0" fmla="*/ 355002 h 982716"/>
                <a:gd name="connsiteX1" fmla="*/ 202761 w 515641"/>
                <a:gd name="connsiteY1" fmla="*/ 307376 h 982716"/>
                <a:gd name="connsiteX2" fmla="*/ 262293 w 515641"/>
                <a:gd name="connsiteY2" fmla="*/ 257370 h 982716"/>
                <a:gd name="connsiteX3" fmla="*/ 331349 w 515641"/>
                <a:gd name="connsiteY3" fmla="*/ 188314 h 982716"/>
                <a:gd name="connsiteX4" fmla="*/ 405168 w 515641"/>
                <a:gd name="connsiteY4" fmla="*/ 104971 h 982716"/>
                <a:gd name="connsiteX5" fmla="*/ 452792 w 515641"/>
                <a:gd name="connsiteY5" fmla="*/ 196 h 982716"/>
                <a:gd name="connsiteX6" fmla="*/ 486130 w 515641"/>
                <a:gd name="connsiteY6" fmla="*/ 83540 h 982716"/>
                <a:gd name="connsiteX7" fmla="*/ 509944 w 515641"/>
                <a:gd name="connsiteY7" fmla="*/ 245464 h 982716"/>
                <a:gd name="connsiteX8" fmla="*/ 514707 w 515641"/>
                <a:gd name="connsiteY8" fmla="*/ 393102 h 982716"/>
                <a:gd name="connsiteX9" fmla="*/ 495657 w 515641"/>
                <a:gd name="connsiteY9" fmla="*/ 502641 h 982716"/>
                <a:gd name="connsiteX10" fmla="*/ 433741 w 515641"/>
                <a:gd name="connsiteY10" fmla="*/ 605035 h 982716"/>
                <a:gd name="connsiteX11" fmla="*/ 374213 w 515641"/>
                <a:gd name="connsiteY11" fmla="*/ 674089 h 982716"/>
                <a:gd name="connsiteX12" fmla="*/ 302774 w 515641"/>
                <a:gd name="connsiteY12" fmla="*/ 750288 h 982716"/>
                <a:gd name="connsiteX13" fmla="*/ 205142 w 515641"/>
                <a:gd name="connsiteY13" fmla="*/ 826492 h 982716"/>
                <a:gd name="connsiteX14" fmla="*/ 133705 w 515641"/>
                <a:gd name="connsiteY14" fmla="*/ 914598 h 982716"/>
                <a:gd name="connsiteX15" fmla="*/ 100368 w 515641"/>
                <a:gd name="connsiteY15" fmla="*/ 981272 h 982716"/>
                <a:gd name="connsiteX16" fmla="*/ 67032 w 515641"/>
                <a:gd name="connsiteY16" fmla="*/ 850302 h 982716"/>
                <a:gd name="connsiteX17" fmla="*/ 45599 w 515641"/>
                <a:gd name="connsiteY17" fmla="*/ 774102 h 982716"/>
                <a:gd name="connsiteX18" fmla="*/ 21787 w 515641"/>
                <a:gd name="connsiteY18" fmla="*/ 671709 h 982716"/>
                <a:gd name="connsiteX19" fmla="*/ 355 w 515641"/>
                <a:gd name="connsiteY19" fmla="*/ 514547 h 982716"/>
                <a:gd name="connsiteX20" fmla="*/ 9881 w 515641"/>
                <a:gd name="connsiteY20" fmla="*/ 443110 h 982716"/>
                <a:gd name="connsiteX21" fmla="*/ 83698 w 515641"/>
                <a:gd name="connsiteY21" fmla="*/ 390720 h 982716"/>
                <a:gd name="connsiteX22" fmla="*/ 138469 w 515641"/>
                <a:gd name="connsiteY22" fmla="*/ 355002 h 982716"/>
                <a:gd name="connsiteX0" fmla="*/ 138469 w 515641"/>
                <a:gd name="connsiteY0" fmla="*/ 355002 h 917307"/>
                <a:gd name="connsiteX1" fmla="*/ 202761 w 515641"/>
                <a:gd name="connsiteY1" fmla="*/ 307376 h 917307"/>
                <a:gd name="connsiteX2" fmla="*/ 262293 w 515641"/>
                <a:gd name="connsiteY2" fmla="*/ 257370 h 917307"/>
                <a:gd name="connsiteX3" fmla="*/ 331349 w 515641"/>
                <a:gd name="connsiteY3" fmla="*/ 188314 h 917307"/>
                <a:gd name="connsiteX4" fmla="*/ 405168 w 515641"/>
                <a:gd name="connsiteY4" fmla="*/ 104971 h 917307"/>
                <a:gd name="connsiteX5" fmla="*/ 452792 w 515641"/>
                <a:gd name="connsiteY5" fmla="*/ 196 h 917307"/>
                <a:gd name="connsiteX6" fmla="*/ 486130 w 515641"/>
                <a:gd name="connsiteY6" fmla="*/ 83540 h 917307"/>
                <a:gd name="connsiteX7" fmla="*/ 509944 w 515641"/>
                <a:gd name="connsiteY7" fmla="*/ 245464 h 917307"/>
                <a:gd name="connsiteX8" fmla="*/ 514707 w 515641"/>
                <a:gd name="connsiteY8" fmla="*/ 393102 h 917307"/>
                <a:gd name="connsiteX9" fmla="*/ 495657 w 515641"/>
                <a:gd name="connsiteY9" fmla="*/ 502641 h 917307"/>
                <a:gd name="connsiteX10" fmla="*/ 433741 w 515641"/>
                <a:gd name="connsiteY10" fmla="*/ 605035 h 917307"/>
                <a:gd name="connsiteX11" fmla="*/ 374213 w 515641"/>
                <a:gd name="connsiteY11" fmla="*/ 674089 h 917307"/>
                <a:gd name="connsiteX12" fmla="*/ 302774 w 515641"/>
                <a:gd name="connsiteY12" fmla="*/ 750288 h 917307"/>
                <a:gd name="connsiteX13" fmla="*/ 205142 w 515641"/>
                <a:gd name="connsiteY13" fmla="*/ 826492 h 917307"/>
                <a:gd name="connsiteX14" fmla="*/ 133705 w 515641"/>
                <a:gd name="connsiteY14" fmla="*/ 914598 h 917307"/>
                <a:gd name="connsiteX15" fmla="*/ 83699 w 515641"/>
                <a:gd name="connsiteY15" fmla="*/ 890785 h 917307"/>
                <a:gd name="connsiteX16" fmla="*/ 67032 w 515641"/>
                <a:gd name="connsiteY16" fmla="*/ 850302 h 917307"/>
                <a:gd name="connsiteX17" fmla="*/ 45599 w 515641"/>
                <a:gd name="connsiteY17" fmla="*/ 774102 h 917307"/>
                <a:gd name="connsiteX18" fmla="*/ 21787 w 515641"/>
                <a:gd name="connsiteY18" fmla="*/ 671709 h 917307"/>
                <a:gd name="connsiteX19" fmla="*/ 355 w 515641"/>
                <a:gd name="connsiteY19" fmla="*/ 514547 h 917307"/>
                <a:gd name="connsiteX20" fmla="*/ 9881 w 515641"/>
                <a:gd name="connsiteY20" fmla="*/ 443110 h 917307"/>
                <a:gd name="connsiteX21" fmla="*/ 83698 w 515641"/>
                <a:gd name="connsiteY21" fmla="*/ 390720 h 917307"/>
                <a:gd name="connsiteX22" fmla="*/ 138469 w 515641"/>
                <a:gd name="connsiteY22" fmla="*/ 355002 h 917307"/>
                <a:gd name="connsiteX0" fmla="*/ 138469 w 515641"/>
                <a:gd name="connsiteY0" fmla="*/ 355002 h 890785"/>
                <a:gd name="connsiteX1" fmla="*/ 202761 w 515641"/>
                <a:gd name="connsiteY1" fmla="*/ 307376 h 890785"/>
                <a:gd name="connsiteX2" fmla="*/ 262293 w 515641"/>
                <a:gd name="connsiteY2" fmla="*/ 257370 h 890785"/>
                <a:gd name="connsiteX3" fmla="*/ 331349 w 515641"/>
                <a:gd name="connsiteY3" fmla="*/ 188314 h 890785"/>
                <a:gd name="connsiteX4" fmla="*/ 405168 w 515641"/>
                <a:gd name="connsiteY4" fmla="*/ 104971 h 890785"/>
                <a:gd name="connsiteX5" fmla="*/ 452792 w 515641"/>
                <a:gd name="connsiteY5" fmla="*/ 196 h 890785"/>
                <a:gd name="connsiteX6" fmla="*/ 486130 w 515641"/>
                <a:gd name="connsiteY6" fmla="*/ 83540 h 890785"/>
                <a:gd name="connsiteX7" fmla="*/ 509944 w 515641"/>
                <a:gd name="connsiteY7" fmla="*/ 245464 h 890785"/>
                <a:gd name="connsiteX8" fmla="*/ 514707 w 515641"/>
                <a:gd name="connsiteY8" fmla="*/ 393102 h 890785"/>
                <a:gd name="connsiteX9" fmla="*/ 495657 w 515641"/>
                <a:gd name="connsiteY9" fmla="*/ 502641 h 890785"/>
                <a:gd name="connsiteX10" fmla="*/ 433741 w 515641"/>
                <a:gd name="connsiteY10" fmla="*/ 605035 h 890785"/>
                <a:gd name="connsiteX11" fmla="*/ 374213 w 515641"/>
                <a:gd name="connsiteY11" fmla="*/ 674089 h 890785"/>
                <a:gd name="connsiteX12" fmla="*/ 302774 w 515641"/>
                <a:gd name="connsiteY12" fmla="*/ 750288 h 890785"/>
                <a:gd name="connsiteX13" fmla="*/ 205142 w 515641"/>
                <a:gd name="connsiteY13" fmla="*/ 826492 h 890785"/>
                <a:gd name="connsiteX14" fmla="*/ 109892 w 515641"/>
                <a:gd name="connsiteY14" fmla="*/ 850305 h 890785"/>
                <a:gd name="connsiteX15" fmla="*/ 83699 w 515641"/>
                <a:gd name="connsiteY15" fmla="*/ 890785 h 890785"/>
                <a:gd name="connsiteX16" fmla="*/ 67032 w 515641"/>
                <a:gd name="connsiteY16" fmla="*/ 850302 h 890785"/>
                <a:gd name="connsiteX17" fmla="*/ 45599 w 515641"/>
                <a:gd name="connsiteY17" fmla="*/ 774102 h 890785"/>
                <a:gd name="connsiteX18" fmla="*/ 21787 w 515641"/>
                <a:gd name="connsiteY18" fmla="*/ 671709 h 890785"/>
                <a:gd name="connsiteX19" fmla="*/ 355 w 515641"/>
                <a:gd name="connsiteY19" fmla="*/ 514547 h 890785"/>
                <a:gd name="connsiteX20" fmla="*/ 9881 w 515641"/>
                <a:gd name="connsiteY20" fmla="*/ 443110 h 890785"/>
                <a:gd name="connsiteX21" fmla="*/ 83698 w 515641"/>
                <a:gd name="connsiteY21" fmla="*/ 390720 h 890785"/>
                <a:gd name="connsiteX22" fmla="*/ 138469 w 515641"/>
                <a:gd name="connsiteY22" fmla="*/ 355002 h 890785"/>
                <a:gd name="connsiteX0" fmla="*/ 138469 w 515641"/>
                <a:gd name="connsiteY0" fmla="*/ 355002 h 890785"/>
                <a:gd name="connsiteX1" fmla="*/ 202761 w 515641"/>
                <a:gd name="connsiteY1" fmla="*/ 307376 h 890785"/>
                <a:gd name="connsiteX2" fmla="*/ 262293 w 515641"/>
                <a:gd name="connsiteY2" fmla="*/ 257370 h 890785"/>
                <a:gd name="connsiteX3" fmla="*/ 331349 w 515641"/>
                <a:gd name="connsiteY3" fmla="*/ 188314 h 890785"/>
                <a:gd name="connsiteX4" fmla="*/ 405168 w 515641"/>
                <a:gd name="connsiteY4" fmla="*/ 104971 h 890785"/>
                <a:gd name="connsiteX5" fmla="*/ 452792 w 515641"/>
                <a:gd name="connsiteY5" fmla="*/ 196 h 890785"/>
                <a:gd name="connsiteX6" fmla="*/ 486130 w 515641"/>
                <a:gd name="connsiteY6" fmla="*/ 83540 h 890785"/>
                <a:gd name="connsiteX7" fmla="*/ 509944 w 515641"/>
                <a:gd name="connsiteY7" fmla="*/ 245464 h 890785"/>
                <a:gd name="connsiteX8" fmla="*/ 514707 w 515641"/>
                <a:gd name="connsiteY8" fmla="*/ 393102 h 890785"/>
                <a:gd name="connsiteX9" fmla="*/ 495657 w 515641"/>
                <a:gd name="connsiteY9" fmla="*/ 502641 h 890785"/>
                <a:gd name="connsiteX10" fmla="*/ 433741 w 515641"/>
                <a:gd name="connsiteY10" fmla="*/ 605035 h 890785"/>
                <a:gd name="connsiteX11" fmla="*/ 374213 w 515641"/>
                <a:gd name="connsiteY11" fmla="*/ 674089 h 890785"/>
                <a:gd name="connsiteX12" fmla="*/ 302774 w 515641"/>
                <a:gd name="connsiteY12" fmla="*/ 750288 h 890785"/>
                <a:gd name="connsiteX13" fmla="*/ 178948 w 515641"/>
                <a:gd name="connsiteY13" fmla="*/ 788392 h 890785"/>
                <a:gd name="connsiteX14" fmla="*/ 109892 w 515641"/>
                <a:gd name="connsiteY14" fmla="*/ 850305 h 890785"/>
                <a:gd name="connsiteX15" fmla="*/ 83699 w 515641"/>
                <a:gd name="connsiteY15" fmla="*/ 890785 h 890785"/>
                <a:gd name="connsiteX16" fmla="*/ 67032 w 515641"/>
                <a:gd name="connsiteY16" fmla="*/ 850302 h 890785"/>
                <a:gd name="connsiteX17" fmla="*/ 45599 w 515641"/>
                <a:gd name="connsiteY17" fmla="*/ 774102 h 890785"/>
                <a:gd name="connsiteX18" fmla="*/ 21787 w 515641"/>
                <a:gd name="connsiteY18" fmla="*/ 671709 h 890785"/>
                <a:gd name="connsiteX19" fmla="*/ 355 w 515641"/>
                <a:gd name="connsiteY19" fmla="*/ 514547 h 890785"/>
                <a:gd name="connsiteX20" fmla="*/ 9881 w 515641"/>
                <a:gd name="connsiteY20" fmla="*/ 443110 h 890785"/>
                <a:gd name="connsiteX21" fmla="*/ 83698 w 515641"/>
                <a:gd name="connsiteY21" fmla="*/ 390720 h 890785"/>
                <a:gd name="connsiteX22" fmla="*/ 138469 w 515641"/>
                <a:gd name="connsiteY22" fmla="*/ 355002 h 890785"/>
                <a:gd name="connsiteX0" fmla="*/ 138469 w 515641"/>
                <a:gd name="connsiteY0" fmla="*/ 355002 h 890785"/>
                <a:gd name="connsiteX1" fmla="*/ 202761 w 515641"/>
                <a:gd name="connsiteY1" fmla="*/ 307376 h 890785"/>
                <a:gd name="connsiteX2" fmla="*/ 262293 w 515641"/>
                <a:gd name="connsiteY2" fmla="*/ 257370 h 890785"/>
                <a:gd name="connsiteX3" fmla="*/ 331349 w 515641"/>
                <a:gd name="connsiteY3" fmla="*/ 188314 h 890785"/>
                <a:gd name="connsiteX4" fmla="*/ 405168 w 515641"/>
                <a:gd name="connsiteY4" fmla="*/ 104971 h 890785"/>
                <a:gd name="connsiteX5" fmla="*/ 452792 w 515641"/>
                <a:gd name="connsiteY5" fmla="*/ 196 h 890785"/>
                <a:gd name="connsiteX6" fmla="*/ 486130 w 515641"/>
                <a:gd name="connsiteY6" fmla="*/ 83540 h 890785"/>
                <a:gd name="connsiteX7" fmla="*/ 509944 w 515641"/>
                <a:gd name="connsiteY7" fmla="*/ 245464 h 890785"/>
                <a:gd name="connsiteX8" fmla="*/ 514707 w 515641"/>
                <a:gd name="connsiteY8" fmla="*/ 393102 h 890785"/>
                <a:gd name="connsiteX9" fmla="*/ 495657 w 515641"/>
                <a:gd name="connsiteY9" fmla="*/ 502641 h 890785"/>
                <a:gd name="connsiteX10" fmla="*/ 433741 w 515641"/>
                <a:gd name="connsiteY10" fmla="*/ 605035 h 890785"/>
                <a:gd name="connsiteX11" fmla="*/ 374213 w 515641"/>
                <a:gd name="connsiteY11" fmla="*/ 674089 h 890785"/>
                <a:gd name="connsiteX12" fmla="*/ 290867 w 515641"/>
                <a:gd name="connsiteY12" fmla="*/ 724094 h 890785"/>
                <a:gd name="connsiteX13" fmla="*/ 178948 w 515641"/>
                <a:gd name="connsiteY13" fmla="*/ 788392 h 890785"/>
                <a:gd name="connsiteX14" fmla="*/ 109892 w 515641"/>
                <a:gd name="connsiteY14" fmla="*/ 850305 h 890785"/>
                <a:gd name="connsiteX15" fmla="*/ 83699 w 515641"/>
                <a:gd name="connsiteY15" fmla="*/ 890785 h 890785"/>
                <a:gd name="connsiteX16" fmla="*/ 67032 w 515641"/>
                <a:gd name="connsiteY16" fmla="*/ 850302 h 890785"/>
                <a:gd name="connsiteX17" fmla="*/ 45599 w 515641"/>
                <a:gd name="connsiteY17" fmla="*/ 774102 h 890785"/>
                <a:gd name="connsiteX18" fmla="*/ 21787 w 515641"/>
                <a:gd name="connsiteY18" fmla="*/ 671709 h 890785"/>
                <a:gd name="connsiteX19" fmla="*/ 355 w 515641"/>
                <a:gd name="connsiteY19" fmla="*/ 514547 h 890785"/>
                <a:gd name="connsiteX20" fmla="*/ 9881 w 515641"/>
                <a:gd name="connsiteY20" fmla="*/ 443110 h 890785"/>
                <a:gd name="connsiteX21" fmla="*/ 83698 w 515641"/>
                <a:gd name="connsiteY21" fmla="*/ 390720 h 890785"/>
                <a:gd name="connsiteX22" fmla="*/ 138469 w 515641"/>
                <a:gd name="connsiteY22" fmla="*/ 355002 h 890785"/>
                <a:gd name="connsiteX0" fmla="*/ 139219 w 516391"/>
                <a:gd name="connsiteY0" fmla="*/ 355002 h 890785"/>
                <a:gd name="connsiteX1" fmla="*/ 203511 w 516391"/>
                <a:gd name="connsiteY1" fmla="*/ 307376 h 890785"/>
                <a:gd name="connsiteX2" fmla="*/ 263043 w 516391"/>
                <a:gd name="connsiteY2" fmla="*/ 257370 h 890785"/>
                <a:gd name="connsiteX3" fmla="*/ 332099 w 516391"/>
                <a:gd name="connsiteY3" fmla="*/ 188314 h 890785"/>
                <a:gd name="connsiteX4" fmla="*/ 405918 w 516391"/>
                <a:gd name="connsiteY4" fmla="*/ 104971 h 890785"/>
                <a:gd name="connsiteX5" fmla="*/ 453542 w 516391"/>
                <a:gd name="connsiteY5" fmla="*/ 196 h 890785"/>
                <a:gd name="connsiteX6" fmla="*/ 486880 w 516391"/>
                <a:gd name="connsiteY6" fmla="*/ 83540 h 890785"/>
                <a:gd name="connsiteX7" fmla="*/ 510694 w 516391"/>
                <a:gd name="connsiteY7" fmla="*/ 245464 h 890785"/>
                <a:gd name="connsiteX8" fmla="*/ 515457 w 516391"/>
                <a:gd name="connsiteY8" fmla="*/ 393102 h 890785"/>
                <a:gd name="connsiteX9" fmla="*/ 496407 w 516391"/>
                <a:gd name="connsiteY9" fmla="*/ 502641 h 890785"/>
                <a:gd name="connsiteX10" fmla="*/ 434491 w 516391"/>
                <a:gd name="connsiteY10" fmla="*/ 605035 h 890785"/>
                <a:gd name="connsiteX11" fmla="*/ 374963 w 516391"/>
                <a:gd name="connsiteY11" fmla="*/ 674089 h 890785"/>
                <a:gd name="connsiteX12" fmla="*/ 291617 w 516391"/>
                <a:gd name="connsiteY12" fmla="*/ 724094 h 890785"/>
                <a:gd name="connsiteX13" fmla="*/ 179698 w 516391"/>
                <a:gd name="connsiteY13" fmla="*/ 788392 h 890785"/>
                <a:gd name="connsiteX14" fmla="*/ 110642 w 516391"/>
                <a:gd name="connsiteY14" fmla="*/ 850305 h 890785"/>
                <a:gd name="connsiteX15" fmla="*/ 84449 w 516391"/>
                <a:gd name="connsiteY15" fmla="*/ 890785 h 890785"/>
                <a:gd name="connsiteX16" fmla="*/ 67782 w 516391"/>
                <a:gd name="connsiteY16" fmla="*/ 850302 h 890785"/>
                <a:gd name="connsiteX17" fmla="*/ 46349 w 516391"/>
                <a:gd name="connsiteY17" fmla="*/ 774102 h 890785"/>
                <a:gd name="connsiteX18" fmla="*/ 22537 w 516391"/>
                <a:gd name="connsiteY18" fmla="*/ 671709 h 890785"/>
                <a:gd name="connsiteX19" fmla="*/ 1105 w 516391"/>
                <a:gd name="connsiteY19" fmla="*/ 514547 h 890785"/>
                <a:gd name="connsiteX20" fmla="*/ 5868 w 516391"/>
                <a:gd name="connsiteY20" fmla="*/ 447872 h 890785"/>
                <a:gd name="connsiteX21" fmla="*/ 84448 w 516391"/>
                <a:gd name="connsiteY21" fmla="*/ 390720 h 890785"/>
                <a:gd name="connsiteX22" fmla="*/ 139219 w 516391"/>
                <a:gd name="connsiteY22" fmla="*/ 355002 h 890785"/>
                <a:gd name="connsiteX0" fmla="*/ 139219 w 516391"/>
                <a:gd name="connsiteY0" fmla="*/ 355002 h 890785"/>
                <a:gd name="connsiteX1" fmla="*/ 203511 w 516391"/>
                <a:gd name="connsiteY1" fmla="*/ 307376 h 890785"/>
                <a:gd name="connsiteX2" fmla="*/ 263043 w 516391"/>
                <a:gd name="connsiteY2" fmla="*/ 257370 h 890785"/>
                <a:gd name="connsiteX3" fmla="*/ 332099 w 516391"/>
                <a:gd name="connsiteY3" fmla="*/ 188314 h 890785"/>
                <a:gd name="connsiteX4" fmla="*/ 405918 w 516391"/>
                <a:gd name="connsiteY4" fmla="*/ 104971 h 890785"/>
                <a:gd name="connsiteX5" fmla="*/ 453542 w 516391"/>
                <a:gd name="connsiteY5" fmla="*/ 196 h 890785"/>
                <a:gd name="connsiteX6" fmla="*/ 486880 w 516391"/>
                <a:gd name="connsiteY6" fmla="*/ 83540 h 890785"/>
                <a:gd name="connsiteX7" fmla="*/ 510694 w 516391"/>
                <a:gd name="connsiteY7" fmla="*/ 245464 h 890785"/>
                <a:gd name="connsiteX8" fmla="*/ 515457 w 516391"/>
                <a:gd name="connsiteY8" fmla="*/ 393102 h 890785"/>
                <a:gd name="connsiteX9" fmla="*/ 496407 w 516391"/>
                <a:gd name="connsiteY9" fmla="*/ 502641 h 890785"/>
                <a:gd name="connsiteX10" fmla="*/ 434491 w 516391"/>
                <a:gd name="connsiteY10" fmla="*/ 605035 h 890785"/>
                <a:gd name="connsiteX11" fmla="*/ 374963 w 516391"/>
                <a:gd name="connsiteY11" fmla="*/ 674089 h 890785"/>
                <a:gd name="connsiteX12" fmla="*/ 291617 w 516391"/>
                <a:gd name="connsiteY12" fmla="*/ 724094 h 890785"/>
                <a:gd name="connsiteX13" fmla="*/ 179698 w 516391"/>
                <a:gd name="connsiteY13" fmla="*/ 788392 h 890785"/>
                <a:gd name="connsiteX14" fmla="*/ 110642 w 516391"/>
                <a:gd name="connsiteY14" fmla="*/ 850305 h 890785"/>
                <a:gd name="connsiteX15" fmla="*/ 84449 w 516391"/>
                <a:gd name="connsiteY15" fmla="*/ 890785 h 890785"/>
                <a:gd name="connsiteX16" fmla="*/ 67782 w 516391"/>
                <a:gd name="connsiteY16" fmla="*/ 850302 h 890785"/>
                <a:gd name="connsiteX17" fmla="*/ 46349 w 516391"/>
                <a:gd name="connsiteY17" fmla="*/ 774102 h 890785"/>
                <a:gd name="connsiteX18" fmla="*/ 22537 w 516391"/>
                <a:gd name="connsiteY18" fmla="*/ 671709 h 890785"/>
                <a:gd name="connsiteX19" fmla="*/ 1105 w 516391"/>
                <a:gd name="connsiteY19" fmla="*/ 514547 h 890785"/>
                <a:gd name="connsiteX20" fmla="*/ 5868 w 516391"/>
                <a:gd name="connsiteY20" fmla="*/ 447872 h 890785"/>
                <a:gd name="connsiteX21" fmla="*/ 84448 w 516391"/>
                <a:gd name="connsiteY21" fmla="*/ 390720 h 890785"/>
                <a:gd name="connsiteX22" fmla="*/ 139219 w 516391"/>
                <a:gd name="connsiteY22" fmla="*/ 355002 h 890785"/>
                <a:gd name="connsiteX0" fmla="*/ 141240 w 518412"/>
                <a:gd name="connsiteY0" fmla="*/ 355002 h 890785"/>
                <a:gd name="connsiteX1" fmla="*/ 205532 w 518412"/>
                <a:gd name="connsiteY1" fmla="*/ 307376 h 890785"/>
                <a:gd name="connsiteX2" fmla="*/ 265064 w 518412"/>
                <a:gd name="connsiteY2" fmla="*/ 257370 h 890785"/>
                <a:gd name="connsiteX3" fmla="*/ 334120 w 518412"/>
                <a:gd name="connsiteY3" fmla="*/ 188314 h 890785"/>
                <a:gd name="connsiteX4" fmla="*/ 407939 w 518412"/>
                <a:gd name="connsiteY4" fmla="*/ 104971 h 890785"/>
                <a:gd name="connsiteX5" fmla="*/ 455563 w 518412"/>
                <a:gd name="connsiteY5" fmla="*/ 196 h 890785"/>
                <a:gd name="connsiteX6" fmla="*/ 488901 w 518412"/>
                <a:gd name="connsiteY6" fmla="*/ 83540 h 890785"/>
                <a:gd name="connsiteX7" fmla="*/ 512715 w 518412"/>
                <a:gd name="connsiteY7" fmla="*/ 245464 h 890785"/>
                <a:gd name="connsiteX8" fmla="*/ 517478 w 518412"/>
                <a:gd name="connsiteY8" fmla="*/ 393102 h 890785"/>
                <a:gd name="connsiteX9" fmla="*/ 498428 w 518412"/>
                <a:gd name="connsiteY9" fmla="*/ 502641 h 890785"/>
                <a:gd name="connsiteX10" fmla="*/ 436512 w 518412"/>
                <a:gd name="connsiteY10" fmla="*/ 605035 h 890785"/>
                <a:gd name="connsiteX11" fmla="*/ 376984 w 518412"/>
                <a:gd name="connsiteY11" fmla="*/ 674089 h 890785"/>
                <a:gd name="connsiteX12" fmla="*/ 293638 w 518412"/>
                <a:gd name="connsiteY12" fmla="*/ 724094 h 890785"/>
                <a:gd name="connsiteX13" fmla="*/ 181719 w 518412"/>
                <a:gd name="connsiteY13" fmla="*/ 788392 h 890785"/>
                <a:gd name="connsiteX14" fmla="*/ 112663 w 518412"/>
                <a:gd name="connsiteY14" fmla="*/ 850305 h 890785"/>
                <a:gd name="connsiteX15" fmla="*/ 86470 w 518412"/>
                <a:gd name="connsiteY15" fmla="*/ 890785 h 890785"/>
                <a:gd name="connsiteX16" fmla="*/ 69803 w 518412"/>
                <a:gd name="connsiteY16" fmla="*/ 850302 h 890785"/>
                <a:gd name="connsiteX17" fmla="*/ 48370 w 518412"/>
                <a:gd name="connsiteY17" fmla="*/ 774102 h 890785"/>
                <a:gd name="connsiteX18" fmla="*/ 24558 w 518412"/>
                <a:gd name="connsiteY18" fmla="*/ 671709 h 890785"/>
                <a:gd name="connsiteX19" fmla="*/ 3126 w 518412"/>
                <a:gd name="connsiteY19" fmla="*/ 514547 h 890785"/>
                <a:gd name="connsiteX20" fmla="*/ 7889 w 518412"/>
                <a:gd name="connsiteY20" fmla="*/ 447872 h 890785"/>
                <a:gd name="connsiteX21" fmla="*/ 86469 w 518412"/>
                <a:gd name="connsiteY21" fmla="*/ 390720 h 890785"/>
                <a:gd name="connsiteX22" fmla="*/ 141240 w 518412"/>
                <a:gd name="connsiteY22" fmla="*/ 355002 h 890785"/>
                <a:gd name="connsiteX0" fmla="*/ 141240 w 520149"/>
                <a:gd name="connsiteY0" fmla="*/ 355002 h 890785"/>
                <a:gd name="connsiteX1" fmla="*/ 205532 w 520149"/>
                <a:gd name="connsiteY1" fmla="*/ 307376 h 890785"/>
                <a:gd name="connsiteX2" fmla="*/ 265064 w 520149"/>
                <a:gd name="connsiteY2" fmla="*/ 257370 h 890785"/>
                <a:gd name="connsiteX3" fmla="*/ 334120 w 520149"/>
                <a:gd name="connsiteY3" fmla="*/ 188314 h 890785"/>
                <a:gd name="connsiteX4" fmla="*/ 407939 w 520149"/>
                <a:gd name="connsiteY4" fmla="*/ 104971 h 890785"/>
                <a:gd name="connsiteX5" fmla="*/ 455563 w 520149"/>
                <a:gd name="connsiteY5" fmla="*/ 196 h 890785"/>
                <a:gd name="connsiteX6" fmla="*/ 488901 w 520149"/>
                <a:gd name="connsiteY6" fmla="*/ 83540 h 890785"/>
                <a:gd name="connsiteX7" fmla="*/ 512715 w 520149"/>
                <a:gd name="connsiteY7" fmla="*/ 245464 h 890785"/>
                <a:gd name="connsiteX8" fmla="*/ 517478 w 520149"/>
                <a:gd name="connsiteY8" fmla="*/ 393102 h 890785"/>
                <a:gd name="connsiteX9" fmla="*/ 474615 w 520149"/>
                <a:gd name="connsiteY9" fmla="*/ 502641 h 890785"/>
                <a:gd name="connsiteX10" fmla="*/ 436512 w 520149"/>
                <a:gd name="connsiteY10" fmla="*/ 605035 h 890785"/>
                <a:gd name="connsiteX11" fmla="*/ 376984 w 520149"/>
                <a:gd name="connsiteY11" fmla="*/ 674089 h 890785"/>
                <a:gd name="connsiteX12" fmla="*/ 293638 w 520149"/>
                <a:gd name="connsiteY12" fmla="*/ 724094 h 890785"/>
                <a:gd name="connsiteX13" fmla="*/ 181719 w 520149"/>
                <a:gd name="connsiteY13" fmla="*/ 788392 h 890785"/>
                <a:gd name="connsiteX14" fmla="*/ 112663 w 520149"/>
                <a:gd name="connsiteY14" fmla="*/ 850305 h 890785"/>
                <a:gd name="connsiteX15" fmla="*/ 86470 w 520149"/>
                <a:gd name="connsiteY15" fmla="*/ 890785 h 890785"/>
                <a:gd name="connsiteX16" fmla="*/ 69803 w 520149"/>
                <a:gd name="connsiteY16" fmla="*/ 850302 h 890785"/>
                <a:gd name="connsiteX17" fmla="*/ 48370 w 520149"/>
                <a:gd name="connsiteY17" fmla="*/ 774102 h 890785"/>
                <a:gd name="connsiteX18" fmla="*/ 24558 w 520149"/>
                <a:gd name="connsiteY18" fmla="*/ 671709 h 890785"/>
                <a:gd name="connsiteX19" fmla="*/ 3126 w 520149"/>
                <a:gd name="connsiteY19" fmla="*/ 514547 h 890785"/>
                <a:gd name="connsiteX20" fmla="*/ 7889 w 520149"/>
                <a:gd name="connsiteY20" fmla="*/ 447872 h 890785"/>
                <a:gd name="connsiteX21" fmla="*/ 86469 w 520149"/>
                <a:gd name="connsiteY21" fmla="*/ 390720 h 890785"/>
                <a:gd name="connsiteX22" fmla="*/ 141240 w 520149"/>
                <a:gd name="connsiteY22" fmla="*/ 355002 h 890785"/>
                <a:gd name="connsiteX0" fmla="*/ 141240 w 512880"/>
                <a:gd name="connsiteY0" fmla="*/ 355002 h 890785"/>
                <a:gd name="connsiteX1" fmla="*/ 205532 w 512880"/>
                <a:gd name="connsiteY1" fmla="*/ 307376 h 890785"/>
                <a:gd name="connsiteX2" fmla="*/ 265064 w 512880"/>
                <a:gd name="connsiteY2" fmla="*/ 257370 h 890785"/>
                <a:gd name="connsiteX3" fmla="*/ 334120 w 512880"/>
                <a:gd name="connsiteY3" fmla="*/ 188314 h 890785"/>
                <a:gd name="connsiteX4" fmla="*/ 407939 w 512880"/>
                <a:gd name="connsiteY4" fmla="*/ 104971 h 890785"/>
                <a:gd name="connsiteX5" fmla="*/ 455563 w 512880"/>
                <a:gd name="connsiteY5" fmla="*/ 196 h 890785"/>
                <a:gd name="connsiteX6" fmla="*/ 488901 w 512880"/>
                <a:gd name="connsiteY6" fmla="*/ 83540 h 890785"/>
                <a:gd name="connsiteX7" fmla="*/ 512715 w 512880"/>
                <a:gd name="connsiteY7" fmla="*/ 245464 h 890785"/>
                <a:gd name="connsiteX8" fmla="*/ 476996 w 512880"/>
                <a:gd name="connsiteY8" fmla="*/ 393102 h 890785"/>
                <a:gd name="connsiteX9" fmla="*/ 474615 w 512880"/>
                <a:gd name="connsiteY9" fmla="*/ 502641 h 890785"/>
                <a:gd name="connsiteX10" fmla="*/ 436512 w 512880"/>
                <a:gd name="connsiteY10" fmla="*/ 605035 h 890785"/>
                <a:gd name="connsiteX11" fmla="*/ 376984 w 512880"/>
                <a:gd name="connsiteY11" fmla="*/ 674089 h 890785"/>
                <a:gd name="connsiteX12" fmla="*/ 293638 w 512880"/>
                <a:gd name="connsiteY12" fmla="*/ 724094 h 890785"/>
                <a:gd name="connsiteX13" fmla="*/ 181719 w 512880"/>
                <a:gd name="connsiteY13" fmla="*/ 788392 h 890785"/>
                <a:gd name="connsiteX14" fmla="*/ 112663 w 512880"/>
                <a:gd name="connsiteY14" fmla="*/ 850305 h 890785"/>
                <a:gd name="connsiteX15" fmla="*/ 86470 w 512880"/>
                <a:gd name="connsiteY15" fmla="*/ 890785 h 890785"/>
                <a:gd name="connsiteX16" fmla="*/ 69803 w 512880"/>
                <a:gd name="connsiteY16" fmla="*/ 850302 h 890785"/>
                <a:gd name="connsiteX17" fmla="*/ 48370 w 512880"/>
                <a:gd name="connsiteY17" fmla="*/ 774102 h 890785"/>
                <a:gd name="connsiteX18" fmla="*/ 24558 w 512880"/>
                <a:gd name="connsiteY18" fmla="*/ 671709 h 890785"/>
                <a:gd name="connsiteX19" fmla="*/ 3126 w 512880"/>
                <a:gd name="connsiteY19" fmla="*/ 514547 h 890785"/>
                <a:gd name="connsiteX20" fmla="*/ 7889 w 512880"/>
                <a:gd name="connsiteY20" fmla="*/ 447872 h 890785"/>
                <a:gd name="connsiteX21" fmla="*/ 86469 w 512880"/>
                <a:gd name="connsiteY21" fmla="*/ 390720 h 890785"/>
                <a:gd name="connsiteX22" fmla="*/ 141240 w 512880"/>
                <a:gd name="connsiteY22" fmla="*/ 355002 h 890785"/>
                <a:gd name="connsiteX0" fmla="*/ 141240 w 489499"/>
                <a:gd name="connsiteY0" fmla="*/ 355002 h 890785"/>
                <a:gd name="connsiteX1" fmla="*/ 205532 w 489499"/>
                <a:gd name="connsiteY1" fmla="*/ 307376 h 890785"/>
                <a:gd name="connsiteX2" fmla="*/ 265064 w 489499"/>
                <a:gd name="connsiteY2" fmla="*/ 257370 h 890785"/>
                <a:gd name="connsiteX3" fmla="*/ 334120 w 489499"/>
                <a:gd name="connsiteY3" fmla="*/ 188314 h 890785"/>
                <a:gd name="connsiteX4" fmla="*/ 407939 w 489499"/>
                <a:gd name="connsiteY4" fmla="*/ 104971 h 890785"/>
                <a:gd name="connsiteX5" fmla="*/ 455563 w 489499"/>
                <a:gd name="connsiteY5" fmla="*/ 196 h 890785"/>
                <a:gd name="connsiteX6" fmla="*/ 488901 w 489499"/>
                <a:gd name="connsiteY6" fmla="*/ 83540 h 890785"/>
                <a:gd name="connsiteX7" fmla="*/ 476996 w 489499"/>
                <a:gd name="connsiteY7" fmla="*/ 245464 h 890785"/>
                <a:gd name="connsiteX8" fmla="*/ 476996 w 489499"/>
                <a:gd name="connsiteY8" fmla="*/ 393102 h 890785"/>
                <a:gd name="connsiteX9" fmla="*/ 474615 w 489499"/>
                <a:gd name="connsiteY9" fmla="*/ 502641 h 890785"/>
                <a:gd name="connsiteX10" fmla="*/ 436512 w 489499"/>
                <a:gd name="connsiteY10" fmla="*/ 605035 h 890785"/>
                <a:gd name="connsiteX11" fmla="*/ 376984 w 489499"/>
                <a:gd name="connsiteY11" fmla="*/ 674089 h 890785"/>
                <a:gd name="connsiteX12" fmla="*/ 293638 w 489499"/>
                <a:gd name="connsiteY12" fmla="*/ 724094 h 890785"/>
                <a:gd name="connsiteX13" fmla="*/ 181719 w 489499"/>
                <a:gd name="connsiteY13" fmla="*/ 788392 h 890785"/>
                <a:gd name="connsiteX14" fmla="*/ 112663 w 489499"/>
                <a:gd name="connsiteY14" fmla="*/ 850305 h 890785"/>
                <a:gd name="connsiteX15" fmla="*/ 86470 w 489499"/>
                <a:gd name="connsiteY15" fmla="*/ 890785 h 890785"/>
                <a:gd name="connsiteX16" fmla="*/ 69803 w 489499"/>
                <a:gd name="connsiteY16" fmla="*/ 850302 h 890785"/>
                <a:gd name="connsiteX17" fmla="*/ 48370 w 489499"/>
                <a:gd name="connsiteY17" fmla="*/ 774102 h 890785"/>
                <a:gd name="connsiteX18" fmla="*/ 24558 w 489499"/>
                <a:gd name="connsiteY18" fmla="*/ 671709 h 890785"/>
                <a:gd name="connsiteX19" fmla="*/ 3126 w 489499"/>
                <a:gd name="connsiteY19" fmla="*/ 514547 h 890785"/>
                <a:gd name="connsiteX20" fmla="*/ 7889 w 489499"/>
                <a:gd name="connsiteY20" fmla="*/ 447872 h 890785"/>
                <a:gd name="connsiteX21" fmla="*/ 86469 w 489499"/>
                <a:gd name="connsiteY21" fmla="*/ 390720 h 890785"/>
                <a:gd name="connsiteX22" fmla="*/ 141240 w 489499"/>
                <a:gd name="connsiteY22" fmla="*/ 355002 h 890785"/>
                <a:gd name="connsiteX0" fmla="*/ 141240 w 478260"/>
                <a:gd name="connsiteY0" fmla="*/ 355002 h 890785"/>
                <a:gd name="connsiteX1" fmla="*/ 205532 w 478260"/>
                <a:gd name="connsiteY1" fmla="*/ 307376 h 890785"/>
                <a:gd name="connsiteX2" fmla="*/ 265064 w 478260"/>
                <a:gd name="connsiteY2" fmla="*/ 257370 h 890785"/>
                <a:gd name="connsiteX3" fmla="*/ 334120 w 478260"/>
                <a:gd name="connsiteY3" fmla="*/ 188314 h 890785"/>
                <a:gd name="connsiteX4" fmla="*/ 407939 w 478260"/>
                <a:gd name="connsiteY4" fmla="*/ 104971 h 890785"/>
                <a:gd name="connsiteX5" fmla="*/ 455563 w 478260"/>
                <a:gd name="connsiteY5" fmla="*/ 196 h 890785"/>
                <a:gd name="connsiteX6" fmla="*/ 467469 w 478260"/>
                <a:gd name="connsiteY6" fmla="*/ 83540 h 890785"/>
                <a:gd name="connsiteX7" fmla="*/ 476996 w 478260"/>
                <a:gd name="connsiteY7" fmla="*/ 245464 h 890785"/>
                <a:gd name="connsiteX8" fmla="*/ 476996 w 478260"/>
                <a:gd name="connsiteY8" fmla="*/ 393102 h 890785"/>
                <a:gd name="connsiteX9" fmla="*/ 474615 w 478260"/>
                <a:gd name="connsiteY9" fmla="*/ 502641 h 890785"/>
                <a:gd name="connsiteX10" fmla="*/ 436512 w 478260"/>
                <a:gd name="connsiteY10" fmla="*/ 605035 h 890785"/>
                <a:gd name="connsiteX11" fmla="*/ 376984 w 478260"/>
                <a:gd name="connsiteY11" fmla="*/ 674089 h 890785"/>
                <a:gd name="connsiteX12" fmla="*/ 293638 w 478260"/>
                <a:gd name="connsiteY12" fmla="*/ 724094 h 890785"/>
                <a:gd name="connsiteX13" fmla="*/ 181719 w 478260"/>
                <a:gd name="connsiteY13" fmla="*/ 788392 h 890785"/>
                <a:gd name="connsiteX14" fmla="*/ 112663 w 478260"/>
                <a:gd name="connsiteY14" fmla="*/ 850305 h 890785"/>
                <a:gd name="connsiteX15" fmla="*/ 86470 w 478260"/>
                <a:gd name="connsiteY15" fmla="*/ 890785 h 890785"/>
                <a:gd name="connsiteX16" fmla="*/ 69803 w 478260"/>
                <a:gd name="connsiteY16" fmla="*/ 850302 h 890785"/>
                <a:gd name="connsiteX17" fmla="*/ 48370 w 478260"/>
                <a:gd name="connsiteY17" fmla="*/ 774102 h 890785"/>
                <a:gd name="connsiteX18" fmla="*/ 24558 w 478260"/>
                <a:gd name="connsiteY18" fmla="*/ 671709 h 890785"/>
                <a:gd name="connsiteX19" fmla="*/ 3126 w 478260"/>
                <a:gd name="connsiteY19" fmla="*/ 514547 h 890785"/>
                <a:gd name="connsiteX20" fmla="*/ 7889 w 478260"/>
                <a:gd name="connsiteY20" fmla="*/ 447872 h 890785"/>
                <a:gd name="connsiteX21" fmla="*/ 86469 w 478260"/>
                <a:gd name="connsiteY21" fmla="*/ 390720 h 890785"/>
                <a:gd name="connsiteX22" fmla="*/ 141240 w 478260"/>
                <a:gd name="connsiteY22" fmla="*/ 355002 h 890785"/>
                <a:gd name="connsiteX0" fmla="*/ 141240 w 481796"/>
                <a:gd name="connsiteY0" fmla="*/ 355002 h 890785"/>
                <a:gd name="connsiteX1" fmla="*/ 205532 w 481796"/>
                <a:gd name="connsiteY1" fmla="*/ 307376 h 890785"/>
                <a:gd name="connsiteX2" fmla="*/ 265064 w 481796"/>
                <a:gd name="connsiteY2" fmla="*/ 257370 h 890785"/>
                <a:gd name="connsiteX3" fmla="*/ 334120 w 481796"/>
                <a:gd name="connsiteY3" fmla="*/ 188314 h 890785"/>
                <a:gd name="connsiteX4" fmla="*/ 407939 w 481796"/>
                <a:gd name="connsiteY4" fmla="*/ 104971 h 890785"/>
                <a:gd name="connsiteX5" fmla="*/ 455563 w 481796"/>
                <a:gd name="connsiteY5" fmla="*/ 196 h 890785"/>
                <a:gd name="connsiteX6" fmla="*/ 467469 w 481796"/>
                <a:gd name="connsiteY6" fmla="*/ 83540 h 890785"/>
                <a:gd name="connsiteX7" fmla="*/ 476996 w 481796"/>
                <a:gd name="connsiteY7" fmla="*/ 245464 h 890785"/>
                <a:gd name="connsiteX8" fmla="*/ 481758 w 481796"/>
                <a:gd name="connsiteY8" fmla="*/ 393102 h 890785"/>
                <a:gd name="connsiteX9" fmla="*/ 474615 w 481796"/>
                <a:gd name="connsiteY9" fmla="*/ 502641 h 890785"/>
                <a:gd name="connsiteX10" fmla="*/ 436512 w 481796"/>
                <a:gd name="connsiteY10" fmla="*/ 605035 h 890785"/>
                <a:gd name="connsiteX11" fmla="*/ 376984 w 481796"/>
                <a:gd name="connsiteY11" fmla="*/ 674089 h 890785"/>
                <a:gd name="connsiteX12" fmla="*/ 293638 w 481796"/>
                <a:gd name="connsiteY12" fmla="*/ 724094 h 890785"/>
                <a:gd name="connsiteX13" fmla="*/ 181719 w 481796"/>
                <a:gd name="connsiteY13" fmla="*/ 788392 h 890785"/>
                <a:gd name="connsiteX14" fmla="*/ 112663 w 481796"/>
                <a:gd name="connsiteY14" fmla="*/ 850305 h 890785"/>
                <a:gd name="connsiteX15" fmla="*/ 86470 w 481796"/>
                <a:gd name="connsiteY15" fmla="*/ 890785 h 890785"/>
                <a:gd name="connsiteX16" fmla="*/ 69803 w 481796"/>
                <a:gd name="connsiteY16" fmla="*/ 850302 h 890785"/>
                <a:gd name="connsiteX17" fmla="*/ 48370 w 481796"/>
                <a:gd name="connsiteY17" fmla="*/ 774102 h 890785"/>
                <a:gd name="connsiteX18" fmla="*/ 24558 w 481796"/>
                <a:gd name="connsiteY18" fmla="*/ 671709 h 890785"/>
                <a:gd name="connsiteX19" fmla="*/ 3126 w 481796"/>
                <a:gd name="connsiteY19" fmla="*/ 514547 h 890785"/>
                <a:gd name="connsiteX20" fmla="*/ 7889 w 481796"/>
                <a:gd name="connsiteY20" fmla="*/ 447872 h 890785"/>
                <a:gd name="connsiteX21" fmla="*/ 86469 w 481796"/>
                <a:gd name="connsiteY21" fmla="*/ 390720 h 890785"/>
                <a:gd name="connsiteX22" fmla="*/ 141240 w 481796"/>
                <a:gd name="connsiteY22" fmla="*/ 355002 h 890785"/>
                <a:gd name="connsiteX0" fmla="*/ 141240 w 481796"/>
                <a:gd name="connsiteY0" fmla="*/ 355002 h 890785"/>
                <a:gd name="connsiteX1" fmla="*/ 205532 w 481796"/>
                <a:gd name="connsiteY1" fmla="*/ 307376 h 890785"/>
                <a:gd name="connsiteX2" fmla="*/ 265064 w 481796"/>
                <a:gd name="connsiteY2" fmla="*/ 257370 h 890785"/>
                <a:gd name="connsiteX3" fmla="*/ 334120 w 481796"/>
                <a:gd name="connsiteY3" fmla="*/ 188314 h 890785"/>
                <a:gd name="connsiteX4" fmla="*/ 403176 w 481796"/>
                <a:gd name="connsiteY4" fmla="*/ 104971 h 890785"/>
                <a:gd name="connsiteX5" fmla="*/ 455563 w 481796"/>
                <a:gd name="connsiteY5" fmla="*/ 196 h 890785"/>
                <a:gd name="connsiteX6" fmla="*/ 467469 w 481796"/>
                <a:gd name="connsiteY6" fmla="*/ 83540 h 890785"/>
                <a:gd name="connsiteX7" fmla="*/ 476996 w 481796"/>
                <a:gd name="connsiteY7" fmla="*/ 245464 h 890785"/>
                <a:gd name="connsiteX8" fmla="*/ 481758 w 481796"/>
                <a:gd name="connsiteY8" fmla="*/ 393102 h 890785"/>
                <a:gd name="connsiteX9" fmla="*/ 474615 w 481796"/>
                <a:gd name="connsiteY9" fmla="*/ 502641 h 890785"/>
                <a:gd name="connsiteX10" fmla="*/ 436512 w 481796"/>
                <a:gd name="connsiteY10" fmla="*/ 605035 h 890785"/>
                <a:gd name="connsiteX11" fmla="*/ 376984 w 481796"/>
                <a:gd name="connsiteY11" fmla="*/ 674089 h 890785"/>
                <a:gd name="connsiteX12" fmla="*/ 293638 w 481796"/>
                <a:gd name="connsiteY12" fmla="*/ 724094 h 890785"/>
                <a:gd name="connsiteX13" fmla="*/ 181719 w 481796"/>
                <a:gd name="connsiteY13" fmla="*/ 788392 h 890785"/>
                <a:gd name="connsiteX14" fmla="*/ 112663 w 481796"/>
                <a:gd name="connsiteY14" fmla="*/ 850305 h 890785"/>
                <a:gd name="connsiteX15" fmla="*/ 86470 w 481796"/>
                <a:gd name="connsiteY15" fmla="*/ 890785 h 890785"/>
                <a:gd name="connsiteX16" fmla="*/ 69803 w 481796"/>
                <a:gd name="connsiteY16" fmla="*/ 850302 h 890785"/>
                <a:gd name="connsiteX17" fmla="*/ 48370 w 481796"/>
                <a:gd name="connsiteY17" fmla="*/ 774102 h 890785"/>
                <a:gd name="connsiteX18" fmla="*/ 24558 w 481796"/>
                <a:gd name="connsiteY18" fmla="*/ 671709 h 890785"/>
                <a:gd name="connsiteX19" fmla="*/ 3126 w 481796"/>
                <a:gd name="connsiteY19" fmla="*/ 514547 h 890785"/>
                <a:gd name="connsiteX20" fmla="*/ 7889 w 481796"/>
                <a:gd name="connsiteY20" fmla="*/ 447872 h 890785"/>
                <a:gd name="connsiteX21" fmla="*/ 86469 w 481796"/>
                <a:gd name="connsiteY21" fmla="*/ 390720 h 890785"/>
                <a:gd name="connsiteX22" fmla="*/ 141240 w 481796"/>
                <a:gd name="connsiteY22" fmla="*/ 355002 h 890785"/>
                <a:gd name="connsiteX0" fmla="*/ 141240 w 481796"/>
                <a:gd name="connsiteY0" fmla="*/ 355002 h 957460"/>
                <a:gd name="connsiteX1" fmla="*/ 205532 w 481796"/>
                <a:gd name="connsiteY1" fmla="*/ 307376 h 957460"/>
                <a:gd name="connsiteX2" fmla="*/ 265064 w 481796"/>
                <a:gd name="connsiteY2" fmla="*/ 257370 h 957460"/>
                <a:gd name="connsiteX3" fmla="*/ 334120 w 481796"/>
                <a:gd name="connsiteY3" fmla="*/ 188314 h 957460"/>
                <a:gd name="connsiteX4" fmla="*/ 403176 w 481796"/>
                <a:gd name="connsiteY4" fmla="*/ 104971 h 957460"/>
                <a:gd name="connsiteX5" fmla="*/ 455563 w 481796"/>
                <a:gd name="connsiteY5" fmla="*/ 196 h 957460"/>
                <a:gd name="connsiteX6" fmla="*/ 467469 w 481796"/>
                <a:gd name="connsiteY6" fmla="*/ 83540 h 957460"/>
                <a:gd name="connsiteX7" fmla="*/ 476996 w 481796"/>
                <a:gd name="connsiteY7" fmla="*/ 245464 h 957460"/>
                <a:gd name="connsiteX8" fmla="*/ 481758 w 481796"/>
                <a:gd name="connsiteY8" fmla="*/ 393102 h 957460"/>
                <a:gd name="connsiteX9" fmla="*/ 474615 w 481796"/>
                <a:gd name="connsiteY9" fmla="*/ 502641 h 957460"/>
                <a:gd name="connsiteX10" fmla="*/ 436512 w 481796"/>
                <a:gd name="connsiteY10" fmla="*/ 605035 h 957460"/>
                <a:gd name="connsiteX11" fmla="*/ 376984 w 481796"/>
                <a:gd name="connsiteY11" fmla="*/ 674089 h 957460"/>
                <a:gd name="connsiteX12" fmla="*/ 293638 w 481796"/>
                <a:gd name="connsiteY12" fmla="*/ 724094 h 957460"/>
                <a:gd name="connsiteX13" fmla="*/ 181719 w 481796"/>
                <a:gd name="connsiteY13" fmla="*/ 788392 h 957460"/>
                <a:gd name="connsiteX14" fmla="*/ 112663 w 481796"/>
                <a:gd name="connsiteY14" fmla="*/ 850305 h 957460"/>
                <a:gd name="connsiteX15" fmla="*/ 136477 w 481796"/>
                <a:gd name="connsiteY15" fmla="*/ 957460 h 957460"/>
                <a:gd name="connsiteX16" fmla="*/ 69803 w 481796"/>
                <a:gd name="connsiteY16" fmla="*/ 850302 h 957460"/>
                <a:gd name="connsiteX17" fmla="*/ 48370 w 481796"/>
                <a:gd name="connsiteY17" fmla="*/ 774102 h 957460"/>
                <a:gd name="connsiteX18" fmla="*/ 24558 w 481796"/>
                <a:gd name="connsiteY18" fmla="*/ 671709 h 957460"/>
                <a:gd name="connsiteX19" fmla="*/ 3126 w 481796"/>
                <a:gd name="connsiteY19" fmla="*/ 514547 h 957460"/>
                <a:gd name="connsiteX20" fmla="*/ 7889 w 481796"/>
                <a:gd name="connsiteY20" fmla="*/ 447872 h 957460"/>
                <a:gd name="connsiteX21" fmla="*/ 86469 w 481796"/>
                <a:gd name="connsiteY21" fmla="*/ 390720 h 957460"/>
                <a:gd name="connsiteX22" fmla="*/ 141240 w 481796"/>
                <a:gd name="connsiteY22" fmla="*/ 355002 h 957460"/>
                <a:gd name="connsiteX0" fmla="*/ 141240 w 481796"/>
                <a:gd name="connsiteY0" fmla="*/ 355002 h 957877"/>
                <a:gd name="connsiteX1" fmla="*/ 205532 w 481796"/>
                <a:gd name="connsiteY1" fmla="*/ 307376 h 957877"/>
                <a:gd name="connsiteX2" fmla="*/ 265064 w 481796"/>
                <a:gd name="connsiteY2" fmla="*/ 257370 h 957877"/>
                <a:gd name="connsiteX3" fmla="*/ 334120 w 481796"/>
                <a:gd name="connsiteY3" fmla="*/ 188314 h 957877"/>
                <a:gd name="connsiteX4" fmla="*/ 403176 w 481796"/>
                <a:gd name="connsiteY4" fmla="*/ 104971 h 957877"/>
                <a:gd name="connsiteX5" fmla="*/ 455563 w 481796"/>
                <a:gd name="connsiteY5" fmla="*/ 196 h 957877"/>
                <a:gd name="connsiteX6" fmla="*/ 467469 w 481796"/>
                <a:gd name="connsiteY6" fmla="*/ 83540 h 957877"/>
                <a:gd name="connsiteX7" fmla="*/ 476996 w 481796"/>
                <a:gd name="connsiteY7" fmla="*/ 245464 h 957877"/>
                <a:gd name="connsiteX8" fmla="*/ 481758 w 481796"/>
                <a:gd name="connsiteY8" fmla="*/ 393102 h 957877"/>
                <a:gd name="connsiteX9" fmla="*/ 474615 w 481796"/>
                <a:gd name="connsiteY9" fmla="*/ 502641 h 957877"/>
                <a:gd name="connsiteX10" fmla="*/ 436512 w 481796"/>
                <a:gd name="connsiteY10" fmla="*/ 605035 h 957877"/>
                <a:gd name="connsiteX11" fmla="*/ 376984 w 481796"/>
                <a:gd name="connsiteY11" fmla="*/ 674089 h 957877"/>
                <a:gd name="connsiteX12" fmla="*/ 293638 w 481796"/>
                <a:gd name="connsiteY12" fmla="*/ 724094 h 957877"/>
                <a:gd name="connsiteX13" fmla="*/ 181719 w 481796"/>
                <a:gd name="connsiteY13" fmla="*/ 788392 h 957877"/>
                <a:gd name="connsiteX14" fmla="*/ 157906 w 481796"/>
                <a:gd name="connsiteY14" fmla="*/ 883643 h 957877"/>
                <a:gd name="connsiteX15" fmla="*/ 136477 w 481796"/>
                <a:gd name="connsiteY15" fmla="*/ 957460 h 957877"/>
                <a:gd name="connsiteX16" fmla="*/ 69803 w 481796"/>
                <a:gd name="connsiteY16" fmla="*/ 850302 h 957877"/>
                <a:gd name="connsiteX17" fmla="*/ 48370 w 481796"/>
                <a:gd name="connsiteY17" fmla="*/ 774102 h 957877"/>
                <a:gd name="connsiteX18" fmla="*/ 24558 w 481796"/>
                <a:gd name="connsiteY18" fmla="*/ 671709 h 957877"/>
                <a:gd name="connsiteX19" fmla="*/ 3126 w 481796"/>
                <a:gd name="connsiteY19" fmla="*/ 514547 h 957877"/>
                <a:gd name="connsiteX20" fmla="*/ 7889 w 481796"/>
                <a:gd name="connsiteY20" fmla="*/ 447872 h 957877"/>
                <a:gd name="connsiteX21" fmla="*/ 86469 w 481796"/>
                <a:gd name="connsiteY21" fmla="*/ 390720 h 957877"/>
                <a:gd name="connsiteX22" fmla="*/ 141240 w 481796"/>
                <a:gd name="connsiteY22" fmla="*/ 355002 h 957877"/>
                <a:gd name="connsiteX0" fmla="*/ 141240 w 481796"/>
                <a:gd name="connsiteY0" fmla="*/ 355002 h 957824"/>
                <a:gd name="connsiteX1" fmla="*/ 205532 w 481796"/>
                <a:gd name="connsiteY1" fmla="*/ 307376 h 957824"/>
                <a:gd name="connsiteX2" fmla="*/ 265064 w 481796"/>
                <a:gd name="connsiteY2" fmla="*/ 257370 h 957824"/>
                <a:gd name="connsiteX3" fmla="*/ 334120 w 481796"/>
                <a:gd name="connsiteY3" fmla="*/ 188314 h 957824"/>
                <a:gd name="connsiteX4" fmla="*/ 403176 w 481796"/>
                <a:gd name="connsiteY4" fmla="*/ 104971 h 957824"/>
                <a:gd name="connsiteX5" fmla="*/ 455563 w 481796"/>
                <a:gd name="connsiteY5" fmla="*/ 196 h 957824"/>
                <a:gd name="connsiteX6" fmla="*/ 467469 w 481796"/>
                <a:gd name="connsiteY6" fmla="*/ 83540 h 957824"/>
                <a:gd name="connsiteX7" fmla="*/ 476996 w 481796"/>
                <a:gd name="connsiteY7" fmla="*/ 245464 h 957824"/>
                <a:gd name="connsiteX8" fmla="*/ 481758 w 481796"/>
                <a:gd name="connsiteY8" fmla="*/ 393102 h 957824"/>
                <a:gd name="connsiteX9" fmla="*/ 474615 w 481796"/>
                <a:gd name="connsiteY9" fmla="*/ 502641 h 957824"/>
                <a:gd name="connsiteX10" fmla="*/ 436512 w 481796"/>
                <a:gd name="connsiteY10" fmla="*/ 605035 h 957824"/>
                <a:gd name="connsiteX11" fmla="*/ 376984 w 481796"/>
                <a:gd name="connsiteY11" fmla="*/ 674089 h 957824"/>
                <a:gd name="connsiteX12" fmla="*/ 293638 w 481796"/>
                <a:gd name="connsiteY12" fmla="*/ 724094 h 957824"/>
                <a:gd name="connsiteX13" fmla="*/ 236488 w 481796"/>
                <a:gd name="connsiteY13" fmla="*/ 838398 h 957824"/>
                <a:gd name="connsiteX14" fmla="*/ 157906 w 481796"/>
                <a:gd name="connsiteY14" fmla="*/ 883643 h 957824"/>
                <a:gd name="connsiteX15" fmla="*/ 136477 w 481796"/>
                <a:gd name="connsiteY15" fmla="*/ 957460 h 957824"/>
                <a:gd name="connsiteX16" fmla="*/ 69803 w 481796"/>
                <a:gd name="connsiteY16" fmla="*/ 850302 h 957824"/>
                <a:gd name="connsiteX17" fmla="*/ 48370 w 481796"/>
                <a:gd name="connsiteY17" fmla="*/ 774102 h 957824"/>
                <a:gd name="connsiteX18" fmla="*/ 24558 w 481796"/>
                <a:gd name="connsiteY18" fmla="*/ 671709 h 957824"/>
                <a:gd name="connsiteX19" fmla="*/ 3126 w 481796"/>
                <a:gd name="connsiteY19" fmla="*/ 514547 h 957824"/>
                <a:gd name="connsiteX20" fmla="*/ 7889 w 481796"/>
                <a:gd name="connsiteY20" fmla="*/ 447872 h 957824"/>
                <a:gd name="connsiteX21" fmla="*/ 86469 w 481796"/>
                <a:gd name="connsiteY21" fmla="*/ 390720 h 957824"/>
                <a:gd name="connsiteX22" fmla="*/ 141240 w 481796"/>
                <a:gd name="connsiteY22" fmla="*/ 355002 h 957824"/>
                <a:gd name="connsiteX0" fmla="*/ 141240 w 481796"/>
                <a:gd name="connsiteY0" fmla="*/ 355002 h 957824"/>
                <a:gd name="connsiteX1" fmla="*/ 205532 w 481796"/>
                <a:gd name="connsiteY1" fmla="*/ 307376 h 957824"/>
                <a:gd name="connsiteX2" fmla="*/ 265064 w 481796"/>
                <a:gd name="connsiteY2" fmla="*/ 257370 h 957824"/>
                <a:gd name="connsiteX3" fmla="*/ 334120 w 481796"/>
                <a:gd name="connsiteY3" fmla="*/ 188314 h 957824"/>
                <a:gd name="connsiteX4" fmla="*/ 403176 w 481796"/>
                <a:gd name="connsiteY4" fmla="*/ 104971 h 957824"/>
                <a:gd name="connsiteX5" fmla="*/ 455563 w 481796"/>
                <a:gd name="connsiteY5" fmla="*/ 196 h 957824"/>
                <a:gd name="connsiteX6" fmla="*/ 467469 w 481796"/>
                <a:gd name="connsiteY6" fmla="*/ 83540 h 957824"/>
                <a:gd name="connsiteX7" fmla="*/ 476996 w 481796"/>
                <a:gd name="connsiteY7" fmla="*/ 245464 h 957824"/>
                <a:gd name="connsiteX8" fmla="*/ 481758 w 481796"/>
                <a:gd name="connsiteY8" fmla="*/ 393102 h 957824"/>
                <a:gd name="connsiteX9" fmla="*/ 474615 w 481796"/>
                <a:gd name="connsiteY9" fmla="*/ 502641 h 957824"/>
                <a:gd name="connsiteX10" fmla="*/ 436512 w 481796"/>
                <a:gd name="connsiteY10" fmla="*/ 605035 h 957824"/>
                <a:gd name="connsiteX11" fmla="*/ 376984 w 481796"/>
                <a:gd name="connsiteY11" fmla="*/ 674089 h 957824"/>
                <a:gd name="connsiteX12" fmla="*/ 329356 w 481796"/>
                <a:gd name="connsiteY12" fmla="*/ 781244 h 957824"/>
                <a:gd name="connsiteX13" fmla="*/ 236488 w 481796"/>
                <a:gd name="connsiteY13" fmla="*/ 838398 h 957824"/>
                <a:gd name="connsiteX14" fmla="*/ 157906 w 481796"/>
                <a:gd name="connsiteY14" fmla="*/ 883643 h 957824"/>
                <a:gd name="connsiteX15" fmla="*/ 136477 w 481796"/>
                <a:gd name="connsiteY15" fmla="*/ 957460 h 957824"/>
                <a:gd name="connsiteX16" fmla="*/ 69803 w 481796"/>
                <a:gd name="connsiteY16" fmla="*/ 850302 h 957824"/>
                <a:gd name="connsiteX17" fmla="*/ 48370 w 481796"/>
                <a:gd name="connsiteY17" fmla="*/ 774102 h 957824"/>
                <a:gd name="connsiteX18" fmla="*/ 24558 w 481796"/>
                <a:gd name="connsiteY18" fmla="*/ 671709 h 957824"/>
                <a:gd name="connsiteX19" fmla="*/ 3126 w 481796"/>
                <a:gd name="connsiteY19" fmla="*/ 514547 h 957824"/>
                <a:gd name="connsiteX20" fmla="*/ 7889 w 481796"/>
                <a:gd name="connsiteY20" fmla="*/ 447872 h 957824"/>
                <a:gd name="connsiteX21" fmla="*/ 86469 w 481796"/>
                <a:gd name="connsiteY21" fmla="*/ 390720 h 957824"/>
                <a:gd name="connsiteX22" fmla="*/ 141240 w 481796"/>
                <a:gd name="connsiteY22" fmla="*/ 355002 h 957824"/>
                <a:gd name="connsiteX0" fmla="*/ 141240 w 481796"/>
                <a:gd name="connsiteY0" fmla="*/ 355002 h 957962"/>
                <a:gd name="connsiteX1" fmla="*/ 205532 w 481796"/>
                <a:gd name="connsiteY1" fmla="*/ 307376 h 957962"/>
                <a:gd name="connsiteX2" fmla="*/ 265064 w 481796"/>
                <a:gd name="connsiteY2" fmla="*/ 257370 h 957962"/>
                <a:gd name="connsiteX3" fmla="*/ 334120 w 481796"/>
                <a:gd name="connsiteY3" fmla="*/ 188314 h 957962"/>
                <a:gd name="connsiteX4" fmla="*/ 403176 w 481796"/>
                <a:gd name="connsiteY4" fmla="*/ 104971 h 957962"/>
                <a:gd name="connsiteX5" fmla="*/ 455563 w 481796"/>
                <a:gd name="connsiteY5" fmla="*/ 196 h 957962"/>
                <a:gd name="connsiteX6" fmla="*/ 467469 w 481796"/>
                <a:gd name="connsiteY6" fmla="*/ 83540 h 957962"/>
                <a:gd name="connsiteX7" fmla="*/ 476996 w 481796"/>
                <a:gd name="connsiteY7" fmla="*/ 245464 h 957962"/>
                <a:gd name="connsiteX8" fmla="*/ 481758 w 481796"/>
                <a:gd name="connsiteY8" fmla="*/ 393102 h 957962"/>
                <a:gd name="connsiteX9" fmla="*/ 474615 w 481796"/>
                <a:gd name="connsiteY9" fmla="*/ 502641 h 957962"/>
                <a:gd name="connsiteX10" fmla="*/ 436512 w 481796"/>
                <a:gd name="connsiteY10" fmla="*/ 605035 h 957962"/>
                <a:gd name="connsiteX11" fmla="*/ 376984 w 481796"/>
                <a:gd name="connsiteY11" fmla="*/ 674089 h 957962"/>
                <a:gd name="connsiteX12" fmla="*/ 329356 w 481796"/>
                <a:gd name="connsiteY12" fmla="*/ 781244 h 957962"/>
                <a:gd name="connsiteX13" fmla="*/ 236488 w 481796"/>
                <a:gd name="connsiteY13" fmla="*/ 838398 h 957962"/>
                <a:gd name="connsiteX14" fmla="*/ 169813 w 481796"/>
                <a:gd name="connsiteY14" fmla="*/ 888405 h 957962"/>
                <a:gd name="connsiteX15" fmla="*/ 136477 w 481796"/>
                <a:gd name="connsiteY15" fmla="*/ 957460 h 957962"/>
                <a:gd name="connsiteX16" fmla="*/ 69803 w 481796"/>
                <a:gd name="connsiteY16" fmla="*/ 850302 h 957962"/>
                <a:gd name="connsiteX17" fmla="*/ 48370 w 481796"/>
                <a:gd name="connsiteY17" fmla="*/ 774102 h 957962"/>
                <a:gd name="connsiteX18" fmla="*/ 24558 w 481796"/>
                <a:gd name="connsiteY18" fmla="*/ 671709 h 957962"/>
                <a:gd name="connsiteX19" fmla="*/ 3126 w 481796"/>
                <a:gd name="connsiteY19" fmla="*/ 514547 h 957962"/>
                <a:gd name="connsiteX20" fmla="*/ 7889 w 481796"/>
                <a:gd name="connsiteY20" fmla="*/ 447872 h 957962"/>
                <a:gd name="connsiteX21" fmla="*/ 86469 w 481796"/>
                <a:gd name="connsiteY21" fmla="*/ 390720 h 957962"/>
                <a:gd name="connsiteX22" fmla="*/ 141240 w 481796"/>
                <a:gd name="connsiteY22" fmla="*/ 355002 h 957962"/>
                <a:gd name="connsiteX0" fmla="*/ 138882 w 479438"/>
                <a:gd name="connsiteY0" fmla="*/ 355002 h 957962"/>
                <a:gd name="connsiteX1" fmla="*/ 203174 w 479438"/>
                <a:gd name="connsiteY1" fmla="*/ 307376 h 957962"/>
                <a:gd name="connsiteX2" fmla="*/ 262706 w 479438"/>
                <a:gd name="connsiteY2" fmla="*/ 257370 h 957962"/>
                <a:gd name="connsiteX3" fmla="*/ 331762 w 479438"/>
                <a:gd name="connsiteY3" fmla="*/ 188314 h 957962"/>
                <a:gd name="connsiteX4" fmla="*/ 400818 w 479438"/>
                <a:gd name="connsiteY4" fmla="*/ 104971 h 957962"/>
                <a:gd name="connsiteX5" fmla="*/ 453205 w 479438"/>
                <a:gd name="connsiteY5" fmla="*/ 196 h 957962"/>
                <a:gd name="connsiteX6" fmla="*/ 465111 w 479438"/>
                <a:gd name="connsiteY6" fmla="*/ 83540 h 957962"/>
                <a:gd name="connsiteX7" fmla="*/ 474638 w 479438"/>
                <a:gd name="connsiteY7" fmla="*/ 245464 h 957962"/>
                <a:gd name="connsiteX8" fmla="*/ 479400 w 479438"/>
                <a:gd name="connsiteY8" fmla="*/ 393102 h 957962"/>
                <a:gd name="connsiteX9" fmla="*/ 472257 w 479438"/>
                <a:gd name="connsiteY9" fmla="*/ 502641 h 957962"/>
                <a:gd name="connsiteX10" fmla="*/ 434154 w 479438"/>
                <a:gd name="connsiteY10" fmla="*/ 605035 h 957962"/>
                <a:gd name="connsiteX11" fmla="*/ 374626 w 479438"/>
                <a:gd name="connsiteY11" fmla="*/ 674089 h 957962"/>
                <a:gd name="connsiteX12" fmla="*/ 326998 w 479438"/>
                <a:gd name="connsiteY12" fmla="*/ 781244 h 957962"/>
                <a:gd name="connsiteX13" fmla="*/ 234130 w 479438"/>
                <a:gd name="connsiteY13" fmla="*/ 838398 h 957962"/>
                <a:gd name="connsiteX14" fmla="*/ 167455 w 479438"/>
                <a:gd name="connsiteY14" fmla="*/ 888405 h 957962"/>
                <a:gd name="connsiteX15" fmla="*/ 134119 w 479438"/>
                <a:gd name="connsiteY15" fmla="*/ 957460 h 957962"/>
                <a:gd name="connsiteX16" fmla="*/ 67445 w 479438"/>
                <a:gd name="connsiteY16" fmla="*/ 850302 h 957962"/>
                <a:gd name="connsiteX17" fmla="*/ 46012 w 479438"/>
                <a:gd name="connsiteY17" fmla="*/ 774102 h 957962"/>
                <a:gd name="connsiteX18" fmla="*/ 22200 w 479438"/>
                <a:gd name="connsiteY18" fmla="*/ 671709 h 957962"/>
                <a:gd name="connsiteX19" fmla="*/ 768 w 479438"/>
                <a:gd name="connsiteY19" fmla="*/ 514547 h 957962"/>
                <a:gd name="connsiteX20" fmla="*/ 50775 w 479438"/>
                <a:gd name="connsiteY20" fmla="*/ 459779 h 957962"/>
                <a:gd name="connsiteX21" fmla="*/ 84111 w 479438"/>
                <a:gd name="connsiteY21" fmla="*/ 390720 h 957962"/>
                <a:gd name="connsiteX22" fmla="*/ 138882 w 479438"/>
                <a:gd name="connsiteY22" fmla="*/ 355002 h 957962"/>
                <a:gd name="connsiteX0" fmla="*/ 116713 w 457269"/>
                <a:gd name="connsiteY0" fmla="*/ 355002 h 957962"/>
                <a:gd name="connsiteX1" fmla="*/ 181005 w 457269"/>
                <a:gd name="connsiteY1" fmla="*/ 307376 h 957962"/>
                <a:gd name="connsiteX2" fmla="*/ 240537 w 457269"/>
                <a:gd name="connsiteY2" fmla="*/ 257370 h 957962"/>
                <a:gd name="connsiteX3" fmla="*/ 309593 w 457269"/>
                <a:gd name="connsiteY3" fmla="*/ 188314 h 957962"/>
                <a:gd name="connsiteX4" fmla="*/ 378649 w 457269"/>
                <a:gd name="connsiteY4" fmla="*/ 104971 h 957962"/>
                <a:gd name="connsiteX5" fmla="*/ 431036 w 457269"/>
                <a:gd name="connsiteY5" fmla="*/ 196 h 957962"/>
                <a:gd name="connsiteX6" fmla="*/ 442942 w 457269"/>
                <a:gd name="connsiteY6" fmla="*/ 83540 h 957962"/>
                <a:gd name="connsiteX7" fmla="*/ 452469 w 457269"/>
                <a:gd name="connsiteY7" fmla="*/ 245464 h 957962"/>
                <a:gd name="connsiteX8" fmla="*/ 457231 w 457269"/>
                <a:gd name="connsiteY8" fmla="*/ 393102 h 957962"/>
                <a:gd name="connsiteX9" fmla="*/ 450088 w 457269"/>
                <a:gd name="connsiteY9" fmla="*/ 502641 h 957962"/>
                <a:gd name="connsiteX10" fmla="*/ 411985 w 457269"/>
                <a:gd name="connsiteY10" fmla="*/ 605035 h 957962"/>
                <a:gd name="connsiteX11" fmla="*/ 352457 w 457269"/>
                <a:gd name="connsiteY11" fmla="*/ 674089 h 957962"/>
                <a:gd name="connsiteX12" fmla="*/ 304829 w 457269"/>
                <a:gd name="connsiteY12" fmla="*/ 781244 h 957962"/>
                <a:gd name="connsiteX13" fmla="*/ 211961 w 457269"/>
                <a:gd name="connsiteY13" fmla="*/ 838398 h 957962"/>
                <a:gd name="connsiteX14" fmla="*/ 145286 w 457269"/>
                <a:gd name="connsiteY14" fmla="*/ 888405 h 957962"/>
                <a:gd name="connsiteX15" fmla="*/ 111950 w 457269"/>
                <a:gd name="connsiteY15" fmla="*/ 957460 h 957962"/>
                <a:gd name="connsiteX16" fmla="*/ 45276 w 457269"/>
                <a:gd name="connsiteY16" fmla="*/ 850302 h 957962"/>
                <a:gd name="connsiteX17" fmla="*/ 23843 w 457269"/>
                <a:gd name="connsiteY17" fmla="*/ 774102 h 957962"/>
                <a:gd name="connsiteX18" fmla="*/ 31 w 457269"/>
                <a:gd name="connsiteY18" fmla="*/ 671709 h 957962"/>
                <a:gd name="connsiteX19" fmla="*/ 19080 w 457269"/>
                <a:gd name="connsiteY19" fmla="*/ 528834 h 957962"/>
                <a:gd name="connsiteX20" fmla="*/ 28606 w 457269"/>
                <a:gd name="connsiteY20" fmla="*/ 459779 h 957962"/>
                <a:gd name="connsiteX21" fmla="*/ 61942 w 457269"/>
                <a:gd name="connsiteY21" fmla="*/ 390720 h 957962"/>
                <a:gd name="connsiteX22" fmla="*/ 116713 w 457269"/>
                <a:gd name="connsiteY22" fmla="*/ 355002 h 957962"/>
                <a:gd name="connsiteX0" fmla="*/ 97655 w 438211"/>
                <a:gd name="connsiteY0" fmla="*/ 355002 h 957962"/>
                <a:gd name="connsiteX1" fmla="*/ 161947 w 438211"/>
                <a:gd name="connsiteY1" fmla="*/ 307376 h 957962"/>
                <a:gd name="connsiteX2" fmla="*/ 221479 w 438211"/>
                <a:gd name="connsiteY2" fmla="*/ 257370 h 957962"/>
                <a:gd name="connsiteX3" fmla="*/ 290535 w 438211"/>
                <a:gd name="connsiteY3" fmla="*/ 188314 h 957962"/>
                <a:gd name="connsiteX4" fmla="*/ 359591 w 438211"/>
                <a:gd name="connsiteY4" fmla="*/ 104971 h 957962"/>
                <a:gd name="connsiteX5" fmla="*/ 411978 w 438211"/>
                <a:gd name="connsiteY5" fmla="*/ 196 h 957962"/>
                <a:gd name="connsiteX6" fmla="*/ 423884 w 438211"/>
                <a:gd name="connsiteY6" fmla="*/ 83540 h 957962"/>
                <a:gd name="connsiteX7" fmla="*/ 433411 w 438211"/>
                <a:gd name="connsiteY7" fmla="*/ 245464 h 957962"/>
                <a:gd name="connsiteX8" fmla="*/ 438173 w 438211"/>
                <a:gd name="connsiteY8" fmla="*/ 393102 h 957962"/>
                <a:gd name="connsiteX9" fmla="*/ 431030 w 438211"/>
                <a:gd name="connsiteY9" fmla="*/ 502641 h 957962"/>
                <a:gd name="connsiteX10" fmla="*/ 392927 w 438211"/>
                <a:gd name="connsiteY10" fmla="*/ 605035 h 957962"/>
                <a:gd name="connsiteX11" fmla="*/ 333399 w 438211"/>
                <a:gd name="connsiteY11" fmla="*/ 674089 h 957962"/>
                <a:gd name="connsiteX12" fmla="*/ 285771 w 438211"/>
                <a:gd name="connsiteY12" fmla="*/ 781244 h 957962"/>
                <a:gd name="connsiteX13" fmla="*/ 192903 w 438211"/>
                <a:gd name="connsiteY13" fmla="*/ 838398 h 957962"/>
                <a:gd name="connsiteX14" fmla="*/ 126228 w 438211"/>
                <a:gd name="connsiteY14" fmla="*/ 888405 h 957962"/>
                <a:gd name="connsiteX15" fmla="*/ 92892 w 438211"/>
                <a:gd name="connsiteY15" fmla="*/ 957460 h 957962"/>
                <a:gd name="connsiteX16" fmla="*/ 26218 w 438211"/>
                <a:gd name="connsiteY16" fmla="*/ 850302 h 957962"/>
                <a:gd name="connsiteX17" fmla="*/ 4785 w 438211"/>
                <a:gd name="connsiteY17" fmla="*/ 774102 h 957962"/>
                <a:gd name="connsiteX18" fmla="*/ 7167 w 438211"/>
                <a:gd name="connsiteY18" fmla="*/ 652659 h 957962"/>
                <a:gd name="connsiteX19" fmla="*/ 22 w 438211"/>
                <a:gd name="connsiteY19" fmla="*/ 528834 h 957962"/>
                <a:gd name="connsiteX20" fmla="*/ 9548 w 438211"/>
                <a:gd name="connsiteY20" fmla="*/ 459779 h 957962"/>
                <a:gd name="connsiteX21" fmla="*/ 42884 w 438211"/>
                <a:gd name="connsiteY21" fmla="*/ 390720 h 957962"/>
                <a:gd name="connsiteX22" fmla="*/ 97655 w 438211"/>
                <a:gd name="connsiteY22" fmla="*/ 355002 h 957962"/>
                <a:gd name="connsiteX0" fmla="*/ 97666 w 438222"/>
                <a:gd name="connsiteY0" fmla="*/ 355002 h 957962"/>
                <a:gd name="connsiteX1" fmla="*/ 161958 w 438222"/>
                <a:gd name="connsiteY1" fmla="*/ 307376 h 957962"/>
                <a:gd name="connsiteX2" fmla="*/ 221490 w 438222"/>
                <a:gd name="connsiteY2" fmla="*/ 257370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26229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42895 w 438222"/>
                <a:gd name="connsiteY21" fmla="*/ 390720 h 957962"/>
                <a:gd name="connsiteX22" fmla="*/ 97666 w 438222"/>
                <a:gd name="connsiteY22" fmla="*/ 355002 h 957962"/>
                <a:gd name="connsiteX0" fmla="*/ 97666 w 438222"/>
                <a:gd name="connsiteY0" fmla="*/ 355002 h 957962"/>
                <a:gd name="connsiteX1" fmla="*/ 161958 w 438222"/>
                <a:gd name="connsiteY1" fmla="*/ 307376 h 957962"/>
                <a:gd name="connsiteX2" fmla="*/ 221490 w 438222"/>
                <a:gd name="connsiteY2" fmla="*/ 257370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47661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42895 w 438222"/>
                <a:gd name="connsiteY21" fmla="*/ 390720 h 957962"/>
                <a:gd name="connsiteX22" fmla="*/ 97666 w 438222"/>
                <a:gd name="connsiteY22" fmla="*/ 355002 h 957962"/>
                <a:gd name="connsiteX0" fmla="*/ 97666 w 438222"/>
                <a:gd name="connsiteY0" fmla="*/ 355002 h 957962"/>
                <a:gd name="connsiteX1" fmla="*/ 161958 w 438222"/>
                <a:gd name="connsiteY1" fmla="*/ 307376 h 957962"/>
                <a:gd name="connsiteX2" fmla="*/ 221490 w 438222"/>
                <a:gd name="connsiteY2" fmla="*/ 257370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47661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50038 w 438222"/>
                <a:gd name="connsiteY21" fmla="*/ 419295 h 957962"/>
                <a:gd name="connsiteX22" fmla="*/ 97666 w 438222"/>
                <a:gd name="connsiteY22" fmla="*/ 355002 h 957962"/>
                <a:gd name="connsiteX0" fmla="*/ 107191 w 438222"/>
                <a:gd name="connsiteY0" fmla="*/ 371671 h 957962"/>
                <a:gd name="connsiteX1" fmla="*/ 161958 w 438222"/>
                <a:gd name="connsiteY1" fmla="*/ 307376 h 957962"/>
                <a:gd name="connsiteX2" fmla="*/ 221490 w 438222"/>
                <a:gd name="connsiteY2" fmla="*/ 257370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47661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50038 w 438222"/>
                <a:gd name="connsiteY21" fmla="*/ 419295 h 957962"/>
                <a:gd name="connsiteX22" fmla="*/ 107191 w 438222"/>
                <a:gd name="connsiteY22" fmla="*/ 371671 h 957962"/>
                <a:gd name="connsiteX0" fmla="*/ 107191 w 438222"/>
                <a:gd name="connsiteY0" fmla="*/ 371671 h 957962"/>
                <a:gd name="connsiteX1" fmla="*/ 173864 w 438222"/>
                <a:gd name="connsiteY1" fmla="*/ 309757 h 957962"/>
                <a:gd name="connsiteX2" fmla="*/ 221490 w 438222"/>
                <a:gd name="connsiteY2" fmla="*/ 257370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47661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50038 w 438222"/>
                <a:gd name="connsiteY21" fmla="*/ 419295 h 957962"/>
                <a:gd name="connsiteX22" fmla="*/ 107191 w 438222"/>
                <a:gd name="connsiteY22" fmla="*/ 371671 h 957962"/>
                <a:gd name="connsiteX0" fmla="*/ 107191 w 438222"/>
                <a:gd name="connsiteY0" fmla="*/ 371671 h 957962"/>
                <a:gd name="connsiteX1" fmla="*/ 173864 w 438222"/>
                <a:gd name="connsiteY1" fmla="*/ 309757 h 957962"/>
                <a:gd name="connsiteX2" fmla="*/ 231015 w 438222"/>
                <a:gd name="connsiteY2" fmla="*/ 262133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47661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50038 w 438222"/>
                <a:gd name="connsiteY21" fmla="*/ 419295 h 957962"/>
                <a:gd name="connsiteX22" fmla="*/ 107191 w 438222"/>
                <a:gd name="connsiteY22" fmla="*/ 371671 h 957962"/>
                <a:gd name="connsiteX0" fmla="*/ 107191 w 488985"/>
                <a:gd name="connsiteY0" fmla="*/ 371671 h 957962"/>
                <a:gd name="connsiteX1" fmla="*/ 173864 w 488985"/>
                <a:gd name="connsiteY1" fmla="*/ 309757 h 957962"/>
                <a:gd name="connsiteX2" fmla="*/ 231015 w 488985"/>
                <a:gd name="connsiteY2" fmla="*/ 262133 h 957962"/>
                <a:gd name="connsiteX3" fmla="*/ 290546 w 488985"/>
                <a:gd name="connsiteY3" fmla="*/ 188314 h 957962"/>
                <a:gd name="connsiteX4" fmla="*/ 359602 w 488985"/>
                <a:gd name="connsiteY4" fmla="*/ 104971 h 957962"/>
                <a:gd name="connsiteX5" fmla="*/ 411989 w 488985"/>
                <a:gd name="connsiteY5" fmla="*/ 196 h 957962"/>
                <a:gd name="connsiteX6" fmla="*/ 423895 w 488985"/>
                <a:gd name="connsiteY6" fmla="*/ 83540 h 957962"/>
                <a:gd name="connsiteX7" fmla="*/ 433422 w 488985"/>
                <a:gd name="connsiteY7" fmla="*/ 245464 h 957962"/>
                <a:gd name="connsiteX8" fmla="*/ 438184 w 488985"/>
                <a:gd name="connsiteY8" fmla="*/ 393102 h 957962"/>
                <a:gd name="connsiteX9" fmla="*/ 488191 w 488985"/>
                <a:gd name="connsiteY9" fmla="*/ 493116 h 957962"/>
                <a:gd name="connsiteX10" fmla="*/ 392938 w 488985"/>
                <a:gd name="connsiteY10" fmla="*/ 605035 h 957962"/>
                <a:gd name="connsiteX11" fmla="*/ 333410 w 488985"/>
                <a:gd name="connsiteY11" fmla="*/ 674089 h 957962"/>
                <a:gd name="connsiteX12" fmla="*/ 285782 w 488985"/>
                <a:gd name="connsiteY12" fmla="*/ 781244 h 957962"/>
                <a:gd name="connsiteX13" fmla="*/ 192914 w 488985"/>
                <a:gd name="connsiteY13" fmla="*/ 838398 h 957962"/>
                <a:gd name="connsiteX14" fmla="*/ 126239 w 488985"/>
                <a:gd name="connsiteY14" fmla="*/ 888405 h 957962"/>
                <a:gd name="connsiteX15" fmla="*/ 92903 w 488985"/>
                <a:gd name="connsiteY15" fmla="*/ 957460 h 957962"/>
                <a:gd name="connsiteX16" fmla="*/ 47661 w 488985"/>
                <a:gd name="connsiteY16" fmla="*/ 850302 h 957962"/>
                <a:gd name="connsiteX17" fmla="*/ 26228 w 488985"/>
                <a:gd name="connsiteY17" fmla="*/ 757433 h 957962"/>
                <a:gd name="connsiteX18" fmla="*/ 7178 w 488985"/>
                <a:gd name="connsiteY18" fmla="*/ 652659 h 957962"/>
                <a:gd name="connsiteX19" fmla="*/ 33 w 488985"/>
                <a:gd name="connsiteY19" fmla="*/ 528834 h 957962"/>
                <a:gd name="connsiteX20" fmla="*/ 9559 w 488985"/>
                <a:gd name="connsiteY20" fmla="*/ 459779 h 957962"/>
                <a:gd name="connsiteX21" fmla="*/ 50038 w 488985"/>
                <a:gd name="connsiteY21" fmla="*/ 419295 h 957962"/>
                <a:gd name="connsiteX22" fmla="*/ 107191 w 488985"/>
                <a:gd name="connsiteY22" fmla="*/ 371671 h 957962"/>
                <a:gd name="connsiteX0" fmla="*/ 107191 w 495726"/>
                <a:gd name="connsiteY0" fmla="*/ 371671 h 957962"/>
                <a:gd name="connsiteX1" fmla="*/ 173864 w 495726"/>
                <a:gd name="connsiteY1" fmla="*/ 309757 h 957962"/>
                <a:gd name="connsiteX2" fmla="*/ 231015 w 495726"/>
                <a:gd name="connsiteY2" fmla="*/ 262133 h 957962"/>
                <a:gd name="connsiteX3" fmla="*/ 290546 w 495726"/>
                <a:gd name="connsiteY3" fmla="*/ 188314 h 957962"/>
                <a:gd name="connsiteX4" fmla="*/ 359602 w 495726"/>
                <a:gd name="connsiteY4" fmla="*/ 104971 h 957962"/>
                <a:gd name="connsiteX5" fmla="*/ 411989 w 495726"/>
                <a:gd name="connsiteY5" fmla="*/ 196 h 957962"/>
                <a:gd name="connsiteX6" fmla="*/ 423895 w 495726"/>
                <a:gd name="connsiteY6" fmla="*/ 83540 h 957962"/>
                <a:gd name="connsiteX7" fmla="*/ 433422 w 495726"/>
                <a:gd name="connsiteY7" fmla="*/ 245464 h 957962"/>
                <a:gd name="connsiteX8" fmla="*/ 483427 w 495726"/>
                <a:gd name="connsiteY8" fmla="*/ 388339 h 957962"/>
                <a:gd name="connsiteX9" fmla="*/ 488191 w 495726"/>
                <a:gd name="connsiteY9" fmla="*/ 493116 h 957962"/>
                <a:gd name="connsiteX10" fmla="*/ 392938 w 495726"/>
                <a:gd name="connsiteY10" fmla="*/ 605035 h 957962"/>
                <a:gd name="connsiteX11" fmla="*/ 333410 w 495726"/>
                <a:gd name="connsiteY11" fmla="*/ 674089 h 957962"/>
                <a:gd name="connsiteX12" fmla="*/ 285782 w 495726"/>
                <a:gd name="connsiteY12" fmla="*/ 781244 h 957962"/>
                <a:gd name="connsiteX13" fmla="*/ 192914 w 495726"/>
                <a:gd name="connsiteY13" fmla="*/ 838398 h 957962"/>
                <a:gd name="connsiteX14" fmla="*/ 126239 w 495726"/>
                <a:gd name="connsiteY14" fmla="*/ 888405 h 957962"/>
                <a:gd name="connsiteX15" fmla="*/ 92903 w 495726"/>
                <a:gd name="connsiteY15" fmla="*/ 957460 h 957962"/>
                <a:gd name="connsiteX16" fmla="*/ 47661 w 495726"/>
                <a:gd name="connsiteY16" fmla="*/ 850302 h 957962"/>
                <a:gd name="connsiteX17" fmla="*/ 26228 w 495726"/>
                <a:gd name="connsiteY17" fmla="*/ 757433 h 957962"/>
                <a:gd name="connsiteX18" fmla="*/ 7178 w 495726"/>
                <a:gd name="connsiteY18" fmla="*/ 652659 h 957962"/>
                <a:gd name="connsiteX19" fmla="*/ 33 w 495726"/>
                <a:gd name="connsiteY19" fmla="*/ 528834 h 957962"/>
                <a:gd name="connsiteX20" fmla="*/ 9559 w 495726"/>
                <a:gd name="connsiteY20" fmla="*/ 459779 h 957962"/>
                <a:gd name="connsiteX21" fmla="*/ 50038 w 495726"/>
                <a:gd name="connsiteY21" fmla="*/ 419295 h 957962"/>
                <a:gd name="connsiteX22" fmla="*/ 107191 w 495726"/>
                <a:gd name="connsiteY22" fmla="*/ 371671 h 957962"/>
                <a:gd name="connsiteX0" fmla="*/ 107191 w 494490"/>
                <a:gd name="connsiteY0" fmla="*/ 371668 h 957959"/>
                <a:gd name="connsiteX1" fmla="*/ 173864 w 494490"/>
                <a:gd name="connsiteY1" fmla="*/ 309754 h 957959"/>
                <a:gd name="connsiteX2" fmla="*/ 231015 w 494490"/>
                <a:gd name="connsiteY2" fmla="*/ 262130 h 957959"/>
                <a:gd name="connsiteX3" fmla="*/ 290546 w 494490"/>
                <a:gd name="connsiteY3" fmla="*/ 188311 h 957959"/>
                <a:gd name="connsiteX4" fmla="*/ 359602 w 494490"/>
                <a:gd name="connsiteY4" fmla="*/ 104968 h 957959"/>
                <a:gd name="connsiteX5" fmla="*/ 411989 w 494490"/>
                <a:gd name="connsiteY5" fmla="*/ 193 h 957959"/>
                <a:gd name="connsiteX6" fmla="*/ 423895 w 494490"/>
                <a:gd name="connsiteY6" fmla="*/ 83537 h 957959"/>
                <a:gd name="connsiteX7" fmla="*/ 466759 w 494490"/>
                <a:gd name="connsiteY7" fmla="*/ 240698 h 957959"/>
                <a:gd name="connsiteX8" fmla="*/ 483427 w 494490"/>
                <a:gd name="connsiteY8" fmla="*/ 388336 h 957959"/>
                <a:gd name="connsiteX9" fmla="*/ 488191 w 494490"/>
                <a:gd name="connsiteY9" fmla="*/ 493113 h 957959"/>
                <a:gd name="connsiteX10" fmla="*/ 392938 w 494490"/>
                <a:gd name="connsiteY10" fmla="*/ 605032 h 957959"/>
                <a:gd name="connsiteX11" fmla="*/ 333410 w 494490"/>
                <a:gd name="connsiteY11" fmla="*/ 674086 h 957959"/>
                <a:gd name="connsiteX12" fmla="*/ 285782 w 494490"/>
                <a:gd name="connsiteY12" fmla="*/ 781241 h 957959"/>
                <a:gd name="connsiteX13" fmla="*/ 192914 w 494490"/>
                <a:gd name="connsiteY13" fmla="*/ 838395 h 957959"/>
                <a:gd name="connsiteX14" fmla="*/ 126239 w 494490"/>
                <a:gd name="connsiteY14" fmla="*/ 888402 h 957959"/>
                <a:gd name="connsiteX15" fmla="*/ 92903 w 494490"/>
                <a:gd name="connsiteY15" fmla="*/ 957457 h 957959"/>
                <a:gd name="connsiteX16" fmla="*/ 47661 w 494490"/>
                <a:gd name="connsiteY16" fmla="*/ 850299 h 957959"/>
                <a:gd name="connsiteX17" fmla="*/ 26228 w 494490"/>
                <a:gd name="connsiteY17" fmla="*/ 757430 h 957959"/>
                <a:gd name="connsiteX18" fmla="*/ 7178 w 494490"/>
                <a:gd name="connsiteY18" fmla="*/ 652656 h 957959"/>
                <a:gd name="connsiteX19" fmla="*/ 33 w 494490"/>
                <a:gd name="connsiteY19" fmla="*/ 528831 h 957959"/>
                <a:gd name="connsiteX20" fmla="*/ 9559 w 494490"/>
                <a:gd name="connsiteY20" fmla="*/ 459776 h 957959"/>
                <a:gd name="connsiteX21" fmla="*/ 50038 w 494490"/>
                <a:gd name="connsiteY21" fmla="*/ 419292 h 957959"/>
                <a:gd name="connsiteX22" fmla="*/ 107191 w 494490"/>
                <a:gd name="connsiteY22" fmla="*/ 371668 h 957959"/>
                <a:gd name="connsiteX0" fmla="*/ 107191 w 494490"/>
                <a:gd name="connsiteY0" fmla="*/ 371720 h 958011"/>
                <a:gd name="connsiteX1" fmla="*/ 173864 w 494490"/>
                <a:gd name="connsiteY1" fmla="*/ 309806 h 958011"/>
                <a:gd name="connsiteX2" fmla="*/ 231015 w 494490"/>
                <a:gd name="connsiteY2" fmla="*/ 262182 h 958011"/>
                <a:gd name="connsiteX3" fmla="*/ 290546 w 494490"/>
                <a:gd name="connsiteY3" fmla="*/ 188363 h 958011"/>
                <a:gd name="connsiteX4" fmla="*/ 359602 w 494490"/>
                <a:gd name="connsiteY4" fmla="*/ 105020 h 958011"/>
                <a:gd name="connsiteX5" fmla="*/ 411989 w 494490"/>
                <a:gd name="connsiteY5" fmla="*/ 245 h 958011"/>
                <a:gd name="connsiteX6" fmla="*/ 435802 w 494490"/>
                <a:gd name="connsiteY6" fmla="*/ 81207 h 958011"/>
                <a:gd name="connsiteX7" fmla="*/ 466759 w 494490"/>
                <a:gd name="connsiteY7" fmla="*/ 240750 h 958011"/>
                <a:gd name="connsiteX8" fmla="*/ 483427 w 494490"/>
                <a:gd name="connsiteY8" fmla="*/ 388388 h 958011"/>
                <a:gd name="connsiteX9" fmla="*/ 488191 w 494490"/>
                <a:gd name="connsiteY9" fmla="*/ 493165 h 958011"/>
                <a:gd name="connsiteX10" fmla="*/ 392938 w 494490"/>
                <a:gd name="connsiteY10" fmla="*/ 605084 h 958011"/>
                <a:gd name="connsiteX11" fmla="*/ 333410 w 494490"/>
                <a:gd name="connsiteY11" fmla="*/ 674138 h 958011"/>
                <a:gd name="connsiteX12" fmla="*/ 285782 w 494490"/>
                <a:gd name="connsiteY12" fmla="*/ 781293 h 958011"/>
                <a:gd name="connsiteX13" fmla="*/ 192914 w 494490"/>
                <a:gd name="connsiteY13" fmla="*/ 838447 h 958011"/>
                <a:gd name="connsiteX14" fmla="*/ 126239 w 494490"/>
                <a:gd name="connsiteY14" fmla="*/ 888454 h 958011"/>
                <a:gd name="connsiteX15" fmla="*/ 92903 w 494490"/>
                <a:gd name="connsiteY15" fmla="*/ 957509 h 958011"/>
                <a:gd name="connsiteX16" fmla="*/ 47661 w 494490"/>
                <a:gd name="connsiteY16" fmla="*/ 850351 h 958011"/>
                <a:gd name="connsiteX17" fmla="*/ 26228 w 494490"/>
                <a:gd name="connsiteY17" fmla="*/ 757482 h 958011"/>
                <a:gd name="connsiteX18" fmla="*/ 7178 w 494490"/>
                <a:gd name="connsiteY18" fmla="*/ 652708 h 958011"/>
                <a:gd name="connsiteX19" fmla="*/ 33 w 494490"/>
                <a:gd name="connsiteY19" fmla="*/ 528883 h 958011"/>
                <a:gd name="connsiteX20" fmla="*/ 9559 w 494490"/>
                <a:gd name="connsiteY20" fmla="*/ 459828 h 958011"/>
                <a:gd name="connsiteX21" fmla="*/ 50038 w 494490"/>
                <a:gd name="connsiteY21" fmla="*/ 419344 h 958011"/>
                <a:gd name="connsiteX22" fmla="*/ 107191 w 494490"/>
                <a:gd name="connsiteY22" fmla="*/ 371720 h 958011"/>
                <a:gd name="connsiteX0" fmla="*/ 107191 w 492600"/>
                <a:gd name="connsiteY0" fmla="*/ 371720 h 958011"/>
                <a:gd name="connsiteX1" fmla="*/ 173864 w 492600"/>
                <a:gd name="connsiteY1" fmla="*/ 309806 h 958011"/>
                <a:gd name="connsiteX2" fmla="*/ 231015 w 492600"/>
                <a:gd name="connsiteY2" fmla="*/ 262182 h 958011"/>
                <a:gd name="connsiteX3" fmla="*/ 290546 w 492600"/>
                <a:gd name="connsiteY3" fmla="*/ 188363 h 958011"/>
                <a:gd name="connsiteX4" fmla="*/ 359602 w 492600"/>
                <a:gd name="connsiteY4" fmla="*/ 105020 h 958011"/>
                <a:gd name="connsiteX5" fmla="*/ 411989 w 492600"/>
                <a:gd name="connsiteY5" fmla="*/ 245 h 958011"/>
                <a:gd name="connsiteX6" fmla="*/ 435802 w 492600"/>
                <a:gd name="connsiteY6" fmla="*/ 81207 h 958011"/>
                <a:gd name="connsiteX7" fmla="*/ 466759 w 492600"/>
                <a:gd name="connsiteY7" fmla="*/ 240750 h 958011"/>
                <a:gd name="connsiteX8" fmla="*/ 483427 w 492600"/>
                <a:gd name="connsiteY8" fmla="*/ 388388 h 958011"/>
                <a:gd name="connsiteX9" fmla="*/ 485809 w 492600"/>
                <a:gd name="connsiteY9" fmla="*/ 502690 h 958011"/>
                <a:gd name="connsiteX10" fmla="*/ 392938 w 492600"/>
                <a:gd name="connsiteY10" fmla="*/ 605084 h 958011"/>
                <a:gd name="connsiteX11" fmla="*/ 333410 w 492600"/>
                <a:gd name="connsiteY11" fmla="*/ 674138 h 958011"/>
                <a:gd name="connsiteX12" fmla="*/ 285782 w 492600"/>
                <a:gd name="connsiteY12" fmla="*/ 781293 h 958011"/>
                <a:gd name="connsiteX13" fmla="*/ 192914 w 492600"/>
                <a:gd name="connsiteY13" fmla="*/ 838447 h 958011"/>
                <a:gd name="connsiteX14" fmla="*/ 126239 w 492600"/>
                <a:gd name="connsiteY14" fmla="*/ 888454 h 958011"/>
                <a:gd name="connsiteX15" fmla="*/ 92903 w 492600"/>
                <a:gd name="connsiteY15" fmla="*/ 957509 h 958011"/>
                <a:gd name="connsiteX16" fmla="*/ 47661 w 492600"/>
                <a:gd name="connsiteY16" fmla="*/ 850351 h 958011"/>
                <a:gd name="connsiteX17" fmla="*/ 26228 w 492600"/>
                <a:gd name="connsiteY17" fmla="*/ 757482 h 958011"/>
                <a:gd name="connsiteX18" fmla="*/ 7178 w 492600"/>
                <a:gd name="connsiteY18" fmla="*/ 652708 h 958011"/>
                <a:gd name="connsiteX19" fmla="*/ 33 w 492600"/>
                <a:gd name="connsiteY19" fmla="*/ 528883 h 958011"/>
                <a:gd name="connsiteX20" fmla="*/ 9559 w 492600"/>
                <a:gd name="connsiteY20" fmla="*/ 459828 h 958011"/>
                <a:gd name="connsiteX21" fmla="*/ 50038 w 492600"/>
                <a:gd name="connsiteY21" fmla="*/ 419344 h 958011"/>
                <a:gd name="connsiteX22" fmla="*/ 107191 w 492600"/>
                <a:gd name="connsiteY22" fmla="*/ 371720 h 958011"/>
                <a:gd name="connsiteX0" fmla="*/ 107191 w 493449"/>
                <a:gd name="connsiteY0" fmla="*/ 371720 h 958011"/>
                <a:gd name="connsiteX1" fmla="*/ 173864 w 493449"/>
                <a:gd name="connsiteY1" fmla="*/ 309806 h 958011"/>
                <a:gd name="connsiteX2" fmla="*/ 231015 w 493449"/>
                <a:gd name="connsiteY2" fmla="*/ 262182 h 958011"/>
                <a:gd name="connsiteX3" fmla="*/ 290546 w 493449"/>
                <a:gd name="connsiteY3" fmla="*/ 188363 h 958011"/>
                <a:gd name="connsiteX4" fmla="*/ 359602 w 493449"/>
                <a:gd name="connsiteY4" fmla="*/ 105020 h 958011"/>
                <a:gd name="connsiteX5" fmla="*/ 411989 w 493449"/>
                <a:gd name="connsiteY5" fmla="*/ 245 h 958011"/>
                <a:gd name="connsiteX6" fmla="*/ 435802 w 493449"/>
                <a:gd name="connsiteY6" fmla="*/ 81207 h 958011"/>
                <a:gd name="connsiteX7" fmla="*/ 466759 w 493449"/>
                <a:gd name="connsiteY7" fmla="*/ 240750 h 958011"/>
                <a:gd name="connsiteX8" fmla="*/ 485808 w 493449"/>
                <a:gd name="connsiteY8" fmla="*/ 393151 h 958011"/>
                <a:gd name="connsiteX9" fmla="*/ 485809 w 493449"/>
                <a:gd name="connsiteY9" fmla="*/ 502690 h 958011"/>
                <a:gd name="connsiteX10" fmla="*/ 392938 w 493449"/>
                <a:gd name="connsiteY10" fmla="*/ 605084 h 958011"/>
                <a:gd name="connsiteX11" fmla="*/ 333410 w 493449"/>
                <a:gd name="connsiteY11" fmla="*/ 674138 h 958011"/>
                <a:gd name="connsiteX12" fmla="*/ 285782 w 493449"/>
                <a:gd name="connsiteY12" fmla="*/ 781293 h 958011"/>
                <a:gd name="connsiteX13" fmla="*/ 192914 w 493449"/>
                <a:gd name="connsiteY13" fmla="*/ 838447 h 958011"/>
                <a:gd name="connsiteX14" fmla="*/ 126239 w 493449"/>
                <a:gd name="connsiteY14" fmla="*/ 888454 h 958011"/>
                <a:gd name="connsiteX15" fmla="*/ 92903 w 493449"/>
                <a:gd name="connsiteY15" fmla="*/ 957509 h 958011"/>
                <a:gd name="connsiteX16" fmla="*/ 47661 w 493449"/>
                <a:gd name="connsiteY16" fmla="*/ 850351 h 958011"/>
                <a:gd name="connsiteX17" fmla="*/ 26228 w 493449"/>
                <a:gd name="connsiteY17" fmla="*/ 757482 h 958011"/>
                <a:gd name="connsiteX18" fmla="*/ 7178 w 493449"/>
                <a:gd name="connsiteY18" fmla="*/ 652708 h 958011"/>
                <a:gd name="connsiteX19" fmla="*/ 33 w 493449"/>
                <a:gd name="connsiteY19" fmla="*/ 528883 h 958011"/>
                <a:gd name="connsiteX20" fmla="*/ 9559 w 493449"/>
                <a:gd name="connsiteY20" fmla="*/ 459828 h 958011"/>
                <a:gd name="connsiteX21" fmla="*/ 50038 w 493449"/>
                <a:gd name="connsiteY21" fmla="*/ 419344 h 958011"/>
                <a:gd name="connsiteX22" fmla="*/ 107191 w 493449"/>
                <a:gd name="connsiteY22" fmla="*/ 371720 h 958011"/>
                <a:gd name="connsiteX0" fmla="*/ 107191 w 490495"/>
                <a:gd name="connsiteY0" fmla="*/ 371720 h 958011"/>
                <a:gd name="connsiteX1" fmla="*/ 173864 w 490495"/>
                <a:gd name="connsiteY1" fmla="*/ 309806 h 958011"/>
                <a:gd name="connsiteX2" fmla="*/ 231015 w 490495"/>
                <a:gd name="connsiteY2" fmla="*/ 262182 h 958011"/>
                <a:gd name="connsiteX3" fmla="*/ 290546 w 490495"/>
                <a:gd name="connsiteY3" fmla="*/ 188363 h 958011"/>
                <a:gd name="connsiteX4" fmla="*/ 359602 w 490495"/>
                <a:gd name="connsiteY4" fmla="*/ 105020 h 958011"/>
                <a:gd name="connsiteX5" fmla="*/ 411989 w 490495"/>
                <a:gd name="connsiteY5" fmla="*/ 245 h 958011"/>
                <a:gd name="connsiteX6" fmla="*/ 435802 w 490495"/>
                <a:gd name="connsiteY6" fmla="*/ 81207 h 958011"/>
                <a:gd name="connsiteX7" fmla="*/ 466759 w 490495"/>
                <a:gd name="connsiteY7" fmla="*/ 240750 h 958011"/>
                <a:gd name="connsiteX8" fmla="*/ 485808 w 490495"/>
                <a:gd name="connsiteY8" fmla="*/ 393151 h 958011"/>
                <a:gd name="connsiteX9" fmla="*/ 485809 w 490495"/>
                <a:gd name="connsiteY9" fmla="*/ 502690 h 958011"/>
                <a:gd name="connsiteX10" fmla="*/ 433419 w 490495"/>
                <a:gd name="connsiteY10" fmla="*/ 614609 h 958011"/>
                <a:gd name="connsiteX11" fmla="*/ 333410 w 490495"/>
                <a:gd name="connsiteY11" fmla="*/ 674138 h 958011"/>
                <a:gd name="connsiteX12" fmla="*/ 285782 w 490495"/>
                <a:gd name="connsiteY12" fmla="*/ 781293 h 958011"/>
                <a:gd name="connsiteX13" fmla="*/ 192914 w 490495"/>
                <a:gd name="connsiteY13" fmla="*/ 838447 h 958011"/>
                <a:gd name="connsiteX14" fmla="*/ 126239 w 490495"/>
                <a:gd name="connsiteY14" fmla="*/ 888454 h 958011"/>
                <a:gd name="connsiteX15" fmla="*/ 92903 w 490495"/>
                <a:gd name="connsiteY15" fmla="*/ 957509 h 958011"/>
                <a:gd name="connsiteX16" fmla="*/ 47661 w 490495"/>
                <a:gd name="connsiteY16" fmla="*/ 850351 h 958011"/>
                <a:gd name="connsiteX17" fmla="*/ 26228 w 490495"/>
                <a:gd name="connsiteY17" fmla="*/ 757482 h 958011"/>
                <a:gd name="connsiteX18" fmla="*/ 7178 w 490495"/>
                <a:gd name="connsiteY18" fmla="*/ 652708 h 958011"/>
                <a:gd name="connsiteX19" fmla="*/ 33 w 490495"/>
                <a:gd name="connsiteY19" fmla="*/ 528883 h 958011"/>
                <a:gd name="connsiteX20" fmla="*/ 9559 w 490495"/>
                <a:gd name="connsiteY20" fmla="*/ 459828 h 958011"/>
                <a:gd name="connsiteX21" fmla="*/ 50038 w 490495"/>
                <a:gd name="connsiteY21" fmla="*/ 419344 h 958011"/>
                <a:gd name="connsiteX22" fmla="*/ 107191 w 490495"/>
                <a:gd name="connsiteY22" fmla="*/ 371720 h 958011"/>
                <a:gd name="connsiteX0" fmla="*/ 107191 w 490495"/>
                <a:gd name="connsiteY0" fmla="*/ 371720 h 958011"/>
                <a:gd name="connsiteX1" fmla="*/ 173864 w 490495"/>
                <a:gd name="connsiteY1" fmla="*/ 309806 h 958011"/>
                <a:gd name="connsiteX2" fmla="*/ 231015 w 490495"/>
                <a:gd name="connsiteY2" fmla="*/ 262182 h 958011"/>
                <a:gd name="connsiteX3" fmla="*/ 290546 w 490495"/>
                <a:gd name="connsiteY3" fmla="*/ 188363 h 958011"/>
                <a:gd name="connsiteX4" fmla="*/ 359602 w 490495"/>
                <a:gd name="connsiteY4" fmla="*/ 105020 h 958011"/>
                <a:gd name="connsiteX5" fmla="*/ 411989 w 490495"/>
                <a:gd name="connsiteY5" fmla="*/ 245 h 958011"/>
                <a:gd name="connsiteX6" fmla="*/ 435802 w 490495"/>
                <a:gd name="connsiteY6" fmla="*/ 81207 h 958011"/>
                <a:gd name="connsiteX7" fmla="*/ 466759 w 490495"/>
                <a:gd name="connsiteY7" fmla="*/ 240750 h 958011"/>
                <a:gd name="connsiteX8" fmla="*/ 485808 w 490495"/>
                <a:gd name="connsiteY8" fmla="*/ 393151 h 958011"/>
                <a:gd name="connsiteX9" fmla="*/ 485809 w 490495"/>
                <a:gd name="connsiteY9" fmla="*/ 502690 h 958011"/>
                <a:gd name="connsiteX10" fmla="*/ 433419 w 490495"/>
                <a:gd name="connsiteY10" fmla="*/ 614609 h 958011"/>
                <a:gd name="connsiteX11" fmla="*/ 369128 w 490495"/>
                <a:gd name="connsiteY11" fmla="*/ 693188 h 958011"/>
                <a:gd name="connsiteX12" fmla="*/ 285782 w 490495"/>
                <a:gd name="connsiteY12" fmla="*/ 781293 h 958011"/>
                <a:gd name="connsiteX13" fmla="*/ 192914 w 490495"/>
                <a:gd name="connsiteY13" fmla="*/ 838447 h 958011"/>
                <a:gd name="connsiteX14" fmla="*/ 126239 w 490495"/>
                <a:gd name="connsiteY14" fmla="*/ 888454 h 958011"/>
                <a:gd name="connsiteX15" fmla="*/ 92903 w 490495"/>
                <a:gd name="connsiteY15" fmla="*/ 957509 h 958011"/>
                <a:gd name="connsiteX16" fmla="*/ 47661 w 490495"/>
                <a:gd name="connsiteY16" fmla="*/ 850351 h 958011"/>
                <a:gd name="connsiteX17" fmla="*/ 26228 w 490495"/>
                <a:gd name="connsiteY17" fmla="*/ 757482 h 958011"/>
                <a:gd name="connsiteX18" fmla="*/ 7178 w 490495"/>
                <a:gd name="connsiteY18" fmla="*/ 652708 h 958011"/>
                <a:gd name="connsiteX19" fmla="*/ 33 w 490495"/>
                <a:gd name="connsiteY19" fmla="*/ 528883 h 958011"/>
                <a:gd name="connsiteX20" fmla="*/ 9559 w 490495"/>
                <a:gd name="connsiteY20" fmla="*/ 459828 h 958011"/>
                <a:gd name="connsiteX21" fmla="*/ 50038 w 490495"/>
                <a:gd name="connsiteY21" fmla="*/ 419344 h 958011"/>
                <a:gd name="connsiteX22" fmla="*/ 107191 w 490495"/>
                <a:gd name="connsiteY22" fmla="*/ 371720 h 958011"/>
                <a:gd name="connsiteX0" fmla="*/ 107191 w 490495"/>
                <a:gd name="connsiteY0" fmla="*/ 371720 h 958005"/>
                <a:gd name="connsiteX1" fmla="*/ 173864 w 490495"/>
                <a:gd name="connsiteY1" fmla="*/ 309806 h 958005"/>
                <a:gd name="connsiteX2" fmla="*/ 231015 w 490495"/>
                <a:gd name="connsiteY2" fmla="*/ 262182 h 958005"/>
                <a:gd name="connsiteX3" fmla="*/ 290546 w 490495"/>
                <a:gd name="connsiteY3" fmla="*/ 188363 h 958005"/>
                <a:gd name="connsiteX4" fmla="*/ 359602 w 490495"/>
                <a:gd name="connsiteY4" fmla="*/ 105020 h 958005"/>
                <a:gd name="connsiteX5" fmla="*/ 411989 w 490495"/>
                <a:gd name="connsiteY5" fmla="*/ 245 h 958005"/>
                <a:gd name="connsiteX6" fmla="*/ 435802 w 490495"/>
                <a:gd name="connsiteY6" fmla="*/ 81207 h 958005"/>
                <a:gd name="connsiteX7" fmla="*/ 466759 w 490495"/>
                <a:gd name="connsiteY7" fmla="*/ 240750 h 958005"/>
                <a:gd name="connsiteX8" fmla="*/ 485808 w 490495"/>
                <a:gd name="connsiteY8" fmla="*/ 393151 h 958005"/>
                <a:gd name="connsiteX9" fmla="*/ 485809 w 490495"/>
                <a:gd name="connsiteY9" fmla="*/ 502690 h 958005"/>
                <a:gd name="connsiteX10" fmla="*/ 433419 w 490495"/>
                <a:gd name="connsiteY10" fmla="*/ 614609 h 958005"/>
                <a:gd name="connsiteX11" fmla="*/ 369128 w 490495"/>
                <a:gd name="connsiteY11" fmla="*/ 693188 h 958005"/>
                <a:gd name="connsiteX12" fmla="*/ 285782 w 490495"/>
                <a:gd name="connsiteY12" fmla="*/ 781293 h 958005"/>
                <a:gd name="connsiteX13" fmla="*/ 195295 w 490495"/>
                <a:gd name="connsiteY13" fmla="*/ 843210 h 958005"/>
                <a:gd name="connsiteX14" fmla="*/ 126239 w 490495"/>
                <a:gd name="connsiteY14" fmla="*/ 888454 h 958005"/>
                <a:gd name="connsiteX15" fmla="*/ 92903 w 490495"/>
                <a:gd name="connsiteY15" fmla="*/ 957509 h 958005"/>
                <a:gd name="connsiteX16" fmla="*/ 47661 w 490495"/>
                <a:gd name="connsiteY16" fmla="*/ 850351 h 958005"/>
                <a:gd name="connsiteX17" fmla="*/ 26228 w 490495"/>
                <a:gd name="connsiteY17" fmla="*/ 757482 h 958005"/>
                <a:gd name="connsiteX18" fmla="*/ 7178 w 490495"/>
                <a:gd name="connsiteY18" fmla="*/ 652708 h 958005"/>
                <a:gd name="connsiteX19" fmla="*/ 33 w 490495"/>
                <a:gd name="connsiteY19" fmla="*/ 528883 h 958005"/>
                <a:gd name="connsiteX20" fmla="*/ 9559 w 490495"/>
                <a:gd name="connsiteY20" fmla="*/ 459828 h 958005"/>
                <a:gd name="connsiteX21" fmla="*/ 50038 w 490495"/>
                <a:gd name="connsiteY21" fmla="*/ 419344 h 958005"/>
                <a:gd name="connsiteX22" fmla="*/ 107191 w 490495"/>
                <a:gd name="connsiteY22" fmla="*/ 371720 h 958005"/>
                <a:gd name="connsiteX0" fmla="*/ 107191 w 490495"/>
                <a:gd name="connsiteY0" fmla="*/ 371720 h 958005"/>
                <a:gd name="connsiteX1" fmla="*/ 173864 w 490495"/>
                <a:gd name="connsiteY1" fmla="*/ 309806 h 958005"/>
                <a:gd name="connsiteX2" fmla="*/ 231015 w 490495"/>
                <a:gd name="connsiteY2" fmla="*/ 262182 h 958005"/>
                <a:gd name="connsiteX3" fmla="*/ 290546 w 490495"/>
                <a:gd name="connsiteY3" fmla="*/ 188363 h 958005"/>
                <a:gd name="connsiteX4" fmla="*/ 359602 w 490495"/>
                <a:gd name="connsiteY4" fmla="*/ 105020 h 958005"/>
                <a:gd name="connsiteX5" fmla="*/ 411989 w 490495"/>
                <a:gd name="connsiteY5" fmla="*/ 245 h 958005"/>
                <a:gd name="connsiteX6" fmla="*/ 435802 w 490495"/>
                <a:gd name="connsiteY6" fmla="*/ 81207 h 958005"/>
                <a:gd name="connsiteX7" fmla="*/ 466759 w 490495"/>
                <a:gd name="connsiteY7" fmla="*/ 240750 h 958005"/>
                <a:gd name="connsiteX8" fmla="*/ 485808 w 490495"/>
                <a:gd name="connsiteY8" fmla="*/ 393151 h 958005"/>
                <a:gd name="connsiteX9" fmla="*/ 485809 w 490495"/>
                <a:gd name="connsiteY9" fmla="*/ 502690 h 958005"/>
                <a:gd name="connsiteX10" fmla="*/ 433419 w 490495"/>
                <a:gd name="connsiteY10" fmla="*/ 614609 h 958005"/>
                <a:gd name="connsiteX11" fmla="*/ 369128 w 490495"/>
                <a:gd name="connsiteY11" fmla="*/ 693188 h 958005"/>
                <a:gd name="connsiteX12" fmla="*/ 285782 w 490495"/>
                <a:gd name="connsiteY12" fmla="*/ 776531 h 958005"/>
                <a:gd name="connsiteX13" fmla="*/ 195295 w 490495"/>
                <a:gd name="connsiteY13" fmla="*/ 843210 h 958005"/>
                <a:gd name="connsiteX14" fmla="*/ 126239 w 490495"/>
                <a:gd name="connsiteY14" fmla="*/ 888454 h 958005"/>
                <a:gd name="connsiteX15" fmla="*/ 92903 w 490495"/>
                <a:gd name="connsiteY15" fmla="*/ 957509 h 958005"/>
                <a:gd name="connsiteX16" fmla="*/ 47661 w 490495"/>
                <a:gd name="connsiteY16" fmla="*/ 850351 h 958005"/>
                <a:gd name="connsiteX17" fmla="*/ 26228 w 490495"/>
                <a:gd name="connsiteY17" fmla="*/ 757482 h 958005"/>
                <a:gd name="connsiteX18" fmla="*/ 7178 w 490495"/>
                <a:gd name="connsiteY18" fmla="*/ 652708 h 958005"/>
                <a:gd name="connsiteX19" fmla="*/ 33 w 490495"/>
                <a:gd name="connsiteY19" fmla="*/ 528883 h 958005"/>
                <a:gd name="connsiteX20" fmla="*/ 9559 w 490495"/>
                <a:gd name="connsiteY20" fmla="*/ 459828 h 958005"/>
                <a:gd name="connsiteX21" fmla="*/ 50038 w 490495"/>
                <a:gd name="connsiteY21" fmla="*/ 419344 h 958005"/>
                <a:gd name="connsiteX22" fmla="*/ 107191 w 490495"/>
                <a:gd name="connsiteY22" fmla="*/ 371720 h 958005"/>
                <a:gd name="connsiteX0" fmla="*/ 107191 w 490495"/>
                <a:gd name="connsiteY0" fmla="*/ 371720 h 958500"/>
                <a:gd name="connsiteX1" fmla="*/ 173864 w 490495"/>
                <a:gd name="connsiteY1" fmla="*/ 309806 h 958500"/>
                <a:gd name="connsiteX2" fmla="*/ 231015 w 490495"/>
                <a:gd name="connsiteY2" fmla="*/ 262182 h 958500"/>
                <a:gd name="connsiteX3" fmla="*/ 290546 w 490495"/>
                <a:gd name="connsiteY3" fmla="*/ 188363 h 958500"/>
                <a:gd name="connsiteX4" fmla="*/ 359602 w 490495"/>
                <a:gd name="connsiteY4" fmla="*/ 105020 h 958500"/>
                <a:gd name="connsiteX5" fmla="*/ 411989 w 490495"/>
                <a:gd name="connsiteY5" fmla="*/ 245 h 958500"/>
                <a:gd name="connsiteX6" fmla="*/ 435802 w 490495"/>
                <a:gd name="connsiteY6" fmla="*/ 81207 h 958500"/>
                <a:gd name="connsiteX7" fmla="*/ 466759 w 490495"/>
                <a:gd name="connsiteY7" fmla="*/ 240750 h 958500"/>
                <a:gd name="connsiteX8" fmla="*/ 485808 w 490495"/>
                <a:gd name="connsiteY8" fmla="*/ 393151 h 958500"/>
                <a:gd name="connsiteX9" fmla="*/ 485809 w 490495"/>
                <a:gd name="connsiteY9" fmla="*/ 502690 h 958500"/>
                <a:gd name="connsiteX10" fmla="*/ 433419 w 490495"/>
                <a:gd name="connsiteY10" fmla="*/ 614609 h 958500"/>
                <a:gd name="connsiteX11" fmla="*/ 369128 w 490495"/>
                <a:gd name="connsiteY11" fmla="*/ 693188 h 958500"/>
                <a:gd name="connsiteX12" fmla="*/ 285782 w 490495"/>
                <a:gd name="connsiteY12" fmla="*/ 776531 h 958500"/>
                <a:gd name="connsiteX13" fmla="*/ 195295 w 490495"/>
                <a:gd name="connsiteY13" fmla="*/ 843210 h 958500"/>
                <a:gd name="connsiteX14" fmla="*/ 123858 w 490495"/>
                <a:gd name="connsiteY14" fmla="*/ 900360 h 958500"/>
                <a:gd name="connsiteX15" fmla="*/ 92903 w 490495"/>
                <a:gd name="connsiteY15" fmla="*/ 957509 h 958500"/>
                <a:gd name="connsiteX16" fmla="*/ 47661 w 490495"/>
                <a:gd name="connsiteY16" fmla="*/ 850351 h 958500"/>
                <a:gd name="connsiteX17" fmla="*/ 26228 w 490495"/>
                <a:gd name="connsiteY17" fmla="*/ 757482 h 958500"/>
                <a:gd name="connsiteX18" fmla="*/ 7178 w 490495"/>
                <a:gd name="connsiteY18" fmla="*/ 652708 h 958500"/>
                <a:gd name="connsiteX19" fmla="*/ 33 w 490495"/>
                <a:gd name="connsiteY19" fmla="*/ 528883 h 958500"/>
                <a:gd name="connsiteX20" fmla="*/ 9559 w 490495"/>
                <a:gd name="connsiteY20" fmla="*/ 459828 h 958500"/>
                <a:gd name="connsiteX21" fmla="*/ 50038 w 490495"/>
                <a:gd name="connsiteY21" fmla="*/ 419344 h 958500"/>
                <a:gd name="connsiteX22" fmla="*/ 107191 w 490495"/>
                <a:gd name="connsiteY22" fmla="*/ 371720 h 958500"/>
                <a:gd name="connsiteX0" fmla="*/ 107191 w 490495"/>
                <a:gd name="connsiteY0" fmla="*/ 371720 h 958500"/>
                <a:gd name="connsiteX1" fmla="*/ 173864 w 490495"/>
                <a:gd name="connsiteY1" fmla="*/ 309806 h 958500"/>
                <a:gd name="connsiteX2" fmla="*/ 231015 w 490495"/>
                <a:gd name="connsiteY2" fmla="*/ 262182 h 958500"/>
                <a:gd name="connsiteX3" fmla="*/ 295308 w 490495"/>
                <a:gd name="connsiteY3" fmla="*/ 190744 h 958500"/>
                <a:gd name="connsiteX4" fmla="*/ 359602 w 490495"/>
                <a:gd name="connsiteY4" fmla="*/ 105020 h 958500"/>
                <a:gd name="connsiteX5" fmla="*/ 411989 w 490495"/>
                <a:gd name="connsiteY5" fmla="*/ 245 h 958500"/>
                <a:gd name="connsiteX6" fmla="*/ 435802 w 490495"/>
                <a:gd name="connsiteY6" fmla="*/ 81207 h 958500"/>
                <a:gd name="connsiteX7" fmla="*/ 466759 w 490495"/>
                <a:gd name="connsiteY7" fmla="*/ 240750 h 958500"/>
                <a:gd name="connsiteX8" fmla="*/ 485808 w 490495"/>
                <a:gd name="connsiteY8" fmla="*/ 393151 h 958500"/>
                <a:gd name="connsiteX9" fmla="*/ 485809 w 490495"/>
                <a:gd name="connsiteY9" fmla="*/ 502690 h 958500"/>
                <a:gd name="connsiteX10" fmla="*/ 433419 w 490495"/>
                <a:gd name="connsiteY10" fmla="*/ 614609 h 958500"/>
                <a:gd name="connsiteX11" fmla="*/ 369128 w 490495"/>
                <a:gd name="connsiteY11" fmla="*/ 693188 h 958500"/>
                <a:gd name="connsiteX12" fmla="*/ 285782 w 490495"/>
                <a:gd name="connsiteY12" fmla="*/ 776531 h 958500"/>
                <a:gd name="connsiteX13" fmla="*/ 195295 w 490495"/>
                <a:gd name="connsiteY13" fmla="*/ 843210 h 958500"/>
                <a:gd name="connsiteX14" fmla="*/ 123858 w 490495"/>
                <a:gd name="connsiteY14" fmla="*/ 900360 h 958500"/>
                <a:gd name="connsiteX15" fmla="*/ 92903 w 490495"/>
                <a:gd name="connsiteY15" fmla="*/ 957509 h 958500"/>
                <a:gd name="connsiteX16" fmla="*/ 47661 w 490495"/>
                <a:gd name="connsiteY16" fmla="*/ 850351 h 958500"/>
                <a:gd name="connsiteX17" fmla="*/ 26228 w 490495"/>
                <a:gd name="connsiteY17" fmla="*/ 757482 h 958500"/>
                <a:gd name="connsiteX18" fmla="*/ 7178 w 490495"/>
                <a:gd name="connsiteY18" fmla="*/ 652708 h 958500"/>
                <a:gd name="connsiteX19" fmla="*/ 33 w 490495"/>
                <a:gd name="connsiteY19" fmla="*/ 528883 h 958500"/>
                <a:gd name="connsiteX20" fmla="*/ 9559 w 490495"/>
                <a:gd name="connsiteY20" fmla="*/ 459828 h 958500"/>
                <a:gd name="connsiteX21" fmla="*/ 50038 w 490495"/>
                <a:gd name="connsiteY21" fmla="*/ 419344 h 958500"/>
                <a:gd name="connsiteX22" fmla="*/ 107191 w 490495"/>
                <a:gd name="connsiteY22" fmla="*/ 371720 h 958500"/>
                <a:gd name="connsiteX0" fmla="*/ 107191 w 490495"/>
                <a:gd name="connsiteY0" fmla="*/ 371720 h 958500"/>
                <a:gd name="connsiteX1" fmla="*/ 178627 w 490495"/>
                <a:gd name="connsiteY1" fmla="*/ 312187 h 958500"/>
                <a:gd name="connsiteX2" fmla="*/ 231015 w 490495"/>
                <a:gd name="connsiteY2" fmla="*/ 262182 h 958500"/>
                <a:gd name="connsiteX3" fmla="*/ 295308 w 490495"/>
                <a:gd name="connsiteY3" fmla="*/ 190744 h 958500"/>
                <a:gd name="connsiteX4" fmla="*/ 359602 w 490495"/>
                <a:gd name="connsiteY4" fmla="*/ 105020 h 958500"/>
                <a:gd name="connsiteX5" fmla="*/ 411989 w 490495"/>
                <a:gd name="connsiteY5" fmla="*/ 245 h 958500"/>
                <a:gd name="connsiteX6" fmla="*/ 435802 w 490495"/>
                <a:gd name="connsiteY6" fmla="*/ 81207 h 958500"/>
                <a:gd name="connsiteX7" fmla="*/ 466759 w 490495"/>
                <a:gd name="connsiteY7" fmla="*/ 240750 h 958500"/>
                <a:gd name="connsiteX8" fmla="*/ 485808 w 490495"/>
                <a:gd name="connsiteY8" fmla="*/ 393151 h 958500"/>
                <a:gd name="connsiteX9" fmla="*/ 485809 w 490495"/>
                <a:gd name="connsiteY9" fmla="*/ 502690 h 958500"/>
                <a:gd name="connsiteX10" fmla="*/ 433419 w 490495"/>
                <a:gd name="connsiteY10" fmla="*/ 614609 h 958500"/>
                <a:gd name="connsiteX11" fmla="*/ 369128 w 490495"/>
                <a:gd name="connsiteY11" fmla="*/ 693188 h 958500"/>
                <a:gd name="connsiteX12" fmla="*/ 285782 w 490495"/>
                <a:gd name="connsiteY12" fmla="*/ 776531 h 958500"/>
                <a:gd name="connsiteX13" fmla="*/ 195295 w 490495"/>
                <a:gd name="connsiteY13" fmla="*/ 843210 h 958500"/>
                <a:gd name="connsiteX14" fmla="*/ 123858 w 490495"/>
                <a:gd name="connsiteY14" fmla="*/ 900360 h 958500"/>
                <a:gd name="connsiteX15" fmla="*/ 92903 w 490495"/>
                <a:gd name="connsiteY15" fmla="*/ 957509 h 958500"/>
                <a:gd name="connsiteX16" fmla="*/ 47661 w 490495"/>
                <a:gd name="connsiteY16" fmla="*/ 850351 h 958500"/>
                <a:gd name="connsiteX17" fmla="*/ 26228 w 490495"/>
                <a:gd name="connsiteY17" fmla="*/ 757482 h 958500"/>
                <a:gd name="connsiteX18" fmla="*/ 7178 w 490495"/>
                <a:gd name="connsiteY18" fmla="*/ 652708 h 958500"/>
                <a:gd name="connsiteX19" fmla="*/ 33 w 490495"/>
                <a:gd name="connsiteY19" fmla="*/ 528883 h 958500"/>
                <a:gd name="connsiteX20" fmla="*/ 9559 w 490495"/>
                <a:gd name="connsiteY20" fmla="*/ 459828 h 958500"/>
                <a:gd name="connsiteX21" fmla="*/ 50038 w 490495"/>
                <a:gd name="connsiteY21" fmla="*/ 419344 h 958500"/>
                <a:gd name="connsiteX22" fmla="*/ 107191 w 490495"/>
                <a:gd name="connsiteY22" fmla="*/ 371720 h 95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90495" h="958500">
                  <a:moveTo>
                    <a:pt x="107191" y="371720"/>
                  </a:moveTo>
                  <a:cubicBezTo>
                    <a:pt x="128622" y="353861"/>
                    <a:pt x="157990" y="330443"/>
                    <a:pt x="178627" y="312187"/>
                  </a:cubicBezTo>
                  <a:cubicBezTo>
                    <a:pt x="199264" y="293931"/>
                    <a:pt x="211568" y="282422"/>
                    <a:pt x="231015" y="262182"/>
                  </a:cubicBezTo>
                  <a:cubicBezTo>
                    <a:pt x="250462" y="241942"/>
                    <a:pt x="273877" y="216938"/>
                    <a:pt x="295308" y="190744"/>
                  </a:cubicBezTo>
                  <a:cubicBezTo>
                    <a:pt x="316739" y="164550"/>
                    <a:pt x="340155" y="136770"/>
                    <a:pt x="359602" y="105020"/>
                  </a:cubicBezTo>
                  <a:cubicBezTo>
                    <a:pt x="379049" y="73270"/>
                    <a:pt x="399289" y="4214"/>
                    <a:pt x="411989" y="245"/>
                  </a:cubicBezTo>
                  <a:cubicBezTo>
                    <a:pt x="424689" y="-3724"/>
                    <a:pt x="426674" y="41123"/>
                    <a:pt x="435802" y="81207"/>
                  </a:cubicBezTo>
                  <a:cubicBezTo>
                    <a:pt x="444930" y="121291"/>
                    <a:pt x="458425" y="188759"/>
                    <a:pt x="466759" y="240750"/>
                  </a:cubicBezTo>
                  <a:cubicBezTo>
                    <a:pt x="475093" y="292741"/>
                    <a:pt x="482633" y="349494"/>
                    <a:pt x="485808" y="393151"/>
                  </a:cubicBezTo>
                  <a:cubicBezTo>
                    <a:pt x="488983" y="436808"/>
                    <a:pt x="494541" y="465780"/>
                    <a:pt x="485809" y="502690"/>
                  </a:cubicBezTo>
                  <a:cubicBezTo>
                    <a:pt x="477078" y="539600"/>
                    <a:pt x="452866" y="582859"/>
                    <a:pt x="433419" y="614609"/>
                  </a:cubicBezTo>
                  <a:cubicBezTo>
                    <a:pt x="413972" y="646359"/>
                    <a:pt x="393734" y="666201"/>
                    <a:pt x="369128" y="693188"/>
                  </a:cubicBezTo>
                  <a:cubicBezTo>
                    <a:pt x="344522" y="720175"/>
                    <a:pt x="314754" y="751527"/>
                    <a:pt x="285782" y="776531"/>
                  </a:cubicBezTo>
                  <a:cubicBezTo>
                    <a:pt x="256810" y="801535"/>
                    <a:pt x="222282" y="822572"/>
                    <a:pt x="195295" y="843210"/>
                  </a:cubicBezTo>
                  <a:cubicBezTo>
                    <a:pt x="168308" y="863848"/>
                    <a:pt x="140923" y="881310"/>
                    <a:pt x="123858" y="900360"/>
                  </a:cubicBezTo>
                  <a:cubicBezTo>
                    <a:pt x="106793" y="919410"/>
                    <a:pt x="105603" y="965844"/>
                    <a:pt x="92903" y="957509"/>
                  </a:cubicBezTo>
                  <a:cubicBezTo>
                    <a:pt x="80204" y="949174"/>
                    <a:pt x="58773" y="883689"/>
                    <a:pt x="47661" y="850351"/>
                  </a:cubicBezTo>
                  <a:cubicBezTo>
                    <a:pt x="36549" y="817013"/>
                    <a:pt x="32975" y="790423"/>
                    <a:pt x="26228" y="757482"/>
                  </a:cubicBezTo>
                  <a:cubicBezTo>
                    <a:pt x="19481" y="724542"/>
                    <a:pt x="11544" y="690808"/>
                    <a:pt x="7178" y="652708"/>
                  </a:cubicBezTo>
                  <a:cubicBezTo>
                    <a:pt x="2812" y="614608"/>
                    <a:pt x="-364" y="561030"/>
                    <a:pt x="33" y="528883"/>
                  </a:cubicBezTo>
                  <a:cubicBezTo>
                    <a:pt x="430" y="496736"/>
                    <a:pt x="-2347" y="480069"/>
                    <a:pt x="9559" y="459828"/>
                  </a:cubicBezTo>
                  <a:cubicBezTo>
                    <a:pt x="21464" y="434824"/>
                    <a:pt x="33766" y="434029"/>
                    <a:pt x="50038" y="419344"/>
                  </a:cubicBezTo>
                  <a:cubicBezTo>
                    <a:pt x="66310" y="404659"/>
                    <a:pt x="85760" y="389579"/>
                    <a:pt x="107191" y="371720"/>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任意多边形 33"/>
            <p:cNvSpPr/>
            <p:nvPr/>
          </p:nvSpPr>
          <p:spPr>
            <a:xfrm flipH="1" flipV="1">
              <a:off x="6684862" y="4687340"/>
              <a:ext cx="369970" cy="954648"/>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86855"/>
                <a:gd name="connsiteY0" fmla="*/ 481218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6087 w 486855"/>
                <a:gd name="connsiteY22" fmla="*/ 481218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38937 w 486855"/>
                <a:gd name="connsiteY21" fmla="*/ 555035 h 1034568"/>
                <a:gd name="connsiteX22" fmla="*/ 98468 w 486855"/>
                <a:gd name="connsiteY22" fmla="*/ 447880 h 1034568"/>
                <a:gd name="connsiteX0" fmla="*/ 98468 w 486855"/>
                <a:gd name="connsiteY0" fmla="*/ 447880 h 1034568"/>
                <a:gd name="connsiteX1" fmla="*/ 162761 w 486855"/>
                <a:gd name="connsiteY1" fmla="*/ 366917 h 1034568"/>
                <a:gd name="connsiteX2" fmla="*/ 208006 w 486855"/>
                <a:gd name="connsiteY2" fmla="*/ 274048 h 1034568"/>
                <a:gd name="connsiteX3" fmla="*/ 234199 w 486855"/>
                <a:gd name="connsiteY3" fmla="*/ 169274 h 1034568"/>
                <a:gd name="connsiteX4" fmla="*/ 236581 w 486855"/>
                <a:gd name="connsiteY4" fmla="*/ 78786 h 1034568"/>
                <a:gd name="connsiteX5" fmla="*/ 227055 w 486855"/>
                <a:gd name="connsiteY5" fmla="*/ 205 h 1034568"/>
                <a:gd name="connsiteX6" fmla="*/ 296112 w 486855"/>
                <a:gd name="connsiteY6" fmla="*/ 102598 h 1034568"/>
                <a:gd name="connsiteX7" fmla="*/ 350881 w 486855"/>
                <a:gd name="connsiteY7" fmla="*/ 190705 h 1034568"/>
                <a:gd name="connsiteX8" fmla="*/ 398506 w 486855"/>
                <a:gd name="connsiteY8" fmla="*/ 276430 h 1034568"/>
                <a:gd name="connsiteX9" fmla="*/ 438987 w 486855"/>
                <a:gd name="connsiteY9" fmla="*/ 350249 h 1034568"/>
                <a:gd name="connsiteX10" fmla="*/ 486611 w 486855"/>
                <a:gd name="connsiteY10" fmla="*/ 476455 h 1034568"/>
                <a:gd name="connsiteX11" fmla="*/ 417556 w 486855"/>
                <a:gd name="connsiteY11" fmla="*/ 619330 h 1034568"/>
                <a:gd name="connsiteX12" fmla="*/ 350880 w 486855"/>
                <a:gd name="connsiteY12" fmla="*/ 750298 h 1034568"/>
                <a:gd name="connsiteX13" fmla="*/ 272299 w 486855"/>
                <a:gd name="connsiteY13" fmla="*/ 881268 h 1034568"/>
                <a:gd name="connsiteX14" fmla="*/ 203243 w 486855"/>
                <a:gd name="connsiteY14" fmla="*/ 971755 h 1034568"/>
                <a:gd name="connsiteX15" fmla="*/ 150856 w 486855"/>
                <a:gd name="connsiteY15" fmla="*/ 1033667 h 1034568"/>
                <a:gd name="connsiteX16" fmla="*/ 122280 w 486855"/>
                <a:gd name="connsiteY16" fmla="*/ 1005092 h 1034568"/>
                <a:gd name="connsiteX17" fmla="*/ 103231 w 486855"/>
                <a:gd name="connsiteY17" fmla="*/ 957467 h 1034568"/>
                <a:gd name="connsiteX18" fmla="*/ 57987 w 486855"/>
                <a:gd name="connsiteY18" fmla="*/ 833642 h 1034568"/>
                <a:gd name="connsiteX19" fmla="*/ 22268 w 486855"/>
                <a:gd name="connsiteY19" fmla="*/ 702674 h 1034568"/>
                <a:gd name="connsiteX20" fmla="*/ 837 w 486855"/>
                <a:gd name="connsiteY20" fmla="*/ 597899 h 1034568"/>
                <a:gd name="connsiteX21" fmla="*/ 60368 w 486855"/>
                <a:gd name="connsiteY21" fmla="*/ 500266 h 1034568"/>
                <a:gd name="connsiteX22" fmla="*/ 98468 w 486855"/>
                <a:gd name="connsiteY22" fmla="*/ 447880 h 1034568"/>
                <a:gd name="connsiteX0" fmla="*/ 96177 w 484564"/>
                <a:gd name="connsiteY0" fmla="*/ 447880 h 1034568"/>
                <a:gd name="connsiteX1" fmla="*/ 160470 w 484564"/>
                <a:gd name="connsiteY1" fmla="*/ 366917 h 1034568"/>
                <a:gd name="connsiteX2" fmla="*/ 205715 w 484564"/>
                <a:gd name="connsiteY2" fmla="*/ 274048 h 1034568"/>
                <a:gd name="connsiteX3" fmla="*/ 231908 w 484564"/>
                <a:gd name="connsiteY3" fmla="*/ 169274 h 1034568"/>
                <a:gd name="connsiteX4" fmla="*/ 234290 w 484564"/>
                <a:gd name="connsiteY4" fmla="*/ 78786 h 1034568"/>
                <a:gd name="connsiteX5" fmla="*/ 224764 w 484564"/>
                <a:gd name="connsiteY5" fmla="*/ 205 h 1034568"/>
                <a:gd name="connsiteX6" fmla="*/ 293821 w 484564"/>
                <a:gd name="connsiteY6" fmla="*/ 102598 h 1034568"/>
                <a:gd name="connsiteX7" fmla="*/ 348590 w 484564"/>
                <a:gd name="connsiteY7" fmla="*/ 190705 h 1034568"/>
                <a:gd name="connsiteX8" fmla="*/ 396215 w 484564"/>
                <a:gd name="connsiteY8" fmla="*/ 276430 h 1034568"/>
                <a:gd name="connsiteX9" fmla="*/ 436696 w 484564"/>
                <a:gd name="connsiteY9" fmla="*/ 350249 h 1034568"/>
                <a:gd name="connsiteX10" fmla="*/ 484320 w 484564"/>
                <a:gd name="connsiteY10" fmla="*/ 476455 h 1034568"/>
                <a:gd name="connsiteX11" fmla="*/ 415265 w 484564"/>
                <a:gd name="connsiteY11" fmla="*/ 619330 h 1034568"/>
                <a:gd name="connsiteX12" fmla="*/ 348589 w 484564"/>
                <a:gd name="connsiteY12" fmla="*/ 750298 h 1034568"/>
                <a:gd name="connsiteX13" fmla="*/ 270008 w 484564"/>
                <a:gd name="connsiteY13" fmla="*/ 881268 h 1034568"/>
                <a:gd name="connsiteX14" fmla="*/ 200952 w 484564"/>
                <a:gd name="connsiteY14" fmla="*/ 971755 h 1034568"/>
                <a:gd name="connsiteX15" fmla="*/ 148565 w 484564"/>
                <a:gd name="connsiteY15" fmla="*/ 1033667 h 1034568"/>
                <a:gd name="connsiteX16" fmla="*/ 119989 w 484564"/>
                <a:gd name="connsiteY16" fmla="*/ 1005092 h 1034568"/>
                <a:gd name="connsiteX17" fmla="*/ 100940 w 484564"/>
                <a:gd name="connsiteY17" fmla="*/ 957467 h 1034568"/>
                <a:gd name="connsiteX18" fmla="*/ 55696 w 484564"/>
                <a:gd name="connsiteY18" fmla="*/ 833642 h 1034568"/>
                <a:gd name="connsiteX19" fmla="*/ 19977 w 484564"/>
                <a:gd name="connsiteY19" fmla="*/ 702674 h 1034568"/>
                <a:gd name="connsiteX20" fmla="*/ 927 w 484564"/>
                <a:gd name="connsiteY20" fmla="*/ 524080 h 1034568"/>
                <a:gd name="connsiteX21" fmla="*/ 58077 w 484564"/>
                <a:gd name="connsiteY21" fmla="*/ 500266 h 1034568"/>
                <a:gd name="connsiteX22" fmla="*/ 96177 w 484564"/>
                <a:gd name="connsiteY22" fmla="*/ 447880 h 1034568"/>
                <a:gd name="connsiteX0" fmla="*/ 96177 w 484564"/>
                <a:gd name="connsiteY0" fmla="*/ 447880 h 1009065"/>
                <a:gd name="connsiteX1" fmla="*/ 160470 w 484564"/>
                <a:gd name="connsiteY1" fmla="*/ 366917 h 1009065"/>
                <a:gd name="connsiteX2" fmla="*/ 205715 w 484564"/>
                <a:gd name="connsiteY2" fmla="*/ 274048 h 1009065"/>
                <a:gd name="connsiteX3" fmla="*/ 231908 w 484564"/>
                <a:gd name="connsiteY3" fmla="*/ 169274 h 1009065"/>
                <a:gd name="connsiteX4" fmla="*/ 234290 w 484564"/>
                <a:gd name="connsiteY4" fmla="*/ 78786 h 1009065"/>
                <a:gd name="connsiteX5" fmla="*/ 224764 w 484564"/>
                <a:gd name="connsiteY5" fmla="*/ 205 h 1009065"/>
                <a:gd name="connsiteX6" fmla="*/ 293821 w 484564"/>
                <a:gd name="connsiteY6" fmla="*/ 102598 h 1009065"/>
                <a:gd name="connsiteX7" fmla="*/ 348590 w 484564"/>
                <a:gd name="connsiteY7" fmla="*/ 190705 h 1009065"/>
                <a:gd name="connsiteX8" fmla="*/ 396215 w 484564"/>
                <a:gd name="connsiteY8" fmla="*/ 276430 h 1009065"/>
                <a:gd name="connsiteX9" fmla="*/ 436696 w 484564"/>
                <a:gd name="connsiteY9" fmla="*/ 350249 h 1009065"/>
                <a:gd name="connsiteX10" fmla="*/ 484320 w 484564"/>
                <a:gd name="connsiteY10" fmla="*/ 476455 h 1009065"/>
                <a:gd name="connsiteX11" fmla="*/ 415265 w 484564"/>
                <a:gd name="connsiteY11" fmla="*/ 619330 h 1009065"/>
                <a:gd name="connsiteX12" fmla="*/ 348589 w 484564"/>
                <a:gd name="connsiteY12" fmla="*/ 750298 h 1009065"/>
                <a:gd name="connsiteX13" fmla="*/ 270008 w 484564"/>
                <a:gd name="connsiteY13" fmla="*/ 881268 h 1009065"/>
                <a:gd name="connsiteX14" fmla="*/ 200952 w 484564"/>
                <a:gd name="connsiteY14" fmla="*/ 971755 h 1009065"/>
                <a:gd name="connsiteX15" fmla="*/ 186665 w 484564"/>
                <a:gd name="connsiteY15" fmla="*/ 862217 h 1009065"/>
                <a:gd name="connsiteX16" fmla="*/ 119989 w 484564"/>
                <a:gd name="connsiteY16" fmla="*/ 1005092 h 1009065"/>
                <a:gd name="connsiteX17" fmla="*/ 100940 w 484564"/>
                <a:gd name="connsiteY17" fmla="*/ 957467 h 1009065"/>
                <a:gd name="connsiteX18" fmla="*/ 55696 w 484564"/>
                <a:gd name="connsiteY18" fmla="*/ 833642 h 1009065"/>
                <a:gd name="connsiteX19" fmla="*/ 19977 w 484564"/>
                <a:gd name="connsiteY19" fmla="*/ 702674 h 1009065"/>
                <a:gd name="connsiteX20" fmla="*/ 927 w 484564"/>
                <a:gd name="connsiteY20" fmla="*/ 524080 h 1009065"/>
                <a:gd name="connsiteX21" fmla="*/ 58077 w 484564"/>
                <a:gd name="connsiteY21" fmla="*/ 500266 h 1009065"/>
                <a:gd name="connsiteX22" fmla="*/ 96177 w 484564"/>
                <a:gd name="connsiteY22" fmla="*/ 447880 h 1009065"/>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00940 w 484564"/>
                <a:gd name="connsiteY17" fmla="*/ 957467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177 w 484564"/>
                <a:gd name="connsiteY0" fmla="*/ 447880 h 971882"/>
                <a:gd name="connsiteX1" fmla="*/ 160470 w 484564"/>
                <a:gd name="connsiteY1" fmla="*/ 366917 h 971882"/>
                <a:gd name="connsiteX2" fmla="*/ 205715 w 484564"/>
                <a:gd name="connsiteY2" fmla="*/ 274048 h 971882"/>
                <a:gd name="connsiteX3" fmla="*/ 231908 w 484564"/>
                <a:gd name="connsiteY3" fmla="*/ 169274 h 971882"/>
                <a:gd name="connsiteX4" fmla="*/ 234290 w 484564"/>
                <a:gd name="connsiteY4" fmla="*/ 78786 h 971882"/>
                <a:gd name="connsiteX5" fmla="*/ 224764 w 484564"/>
                <a:gd name="connsiteY5" fmla="*/ 205 h 971882"/>
                <a:gd name="connsiteX6" fmla="*/ 293821 w 484564"/>
                <a:gd name="connsiteY6" fmla="*/ 102598 h 971882"/>
                <a:gd name="connsiteX7" fmla="*/ 348590 w 484564"/>
                <a:gd name="connsiteY7" fmla="*/ 190705 h 971882"/>
                <a:gd name="connsiteX8" fmla="*/ 396215 w 484564"/>
                <a:gd name="connsiteY8" fmla="*/ 276430 h 971882"/>
                <a:gd name="connsiteX9" fmla="*/ 436696 w 484564"/>
                <a:gd name="connsiteY9" fmla="*/ 350249 h 971882"/>
                <a:gd name="connsiteX10" fmla="*/ 484320 w 484564"/>
                <a:gd name="connsiteY10" fmla="*/ 476455 h 971882"/>
                <a:gd name="connsiteX11" fmla="*/ 415265 w 484564"/>
                <a:gd name="connsiteY11" fmla="*/ 619330 h 971882"/>
                <a:gd name="connsiteX12" fmla="*/ 348589 w 484564"/>
                <a:gd name="connsiteY12" fmla="*/ 750298 h 971882"/>
                <a:gd name="connsiteX13" fmla="*/ 270008 w 484564"/>
                <a:gd name="connsiteY13" fmla="*/ 881268 h 971882"/>
                <a:gd name="connsiteX14" fmla="*/ 200952 w 484564"/>
                <a:gd name="connsiteY14" fmla="*/ 971755 h 971882"/>
                <a:gd name="connsiteX15" fmla="*/ 186665 w 484564"/>
                <a:gd name="connsiteY15" fmla="*/ 862217 h 971882"/>
                <a:gd name="connsiteX16" fmla="*/ 158089 w 484564"/>
                <a:gd name="connsiteY16" fmla="*/ 824117 h 971882"/>
                <a:gd name="connsiteX17" fmla="*/ 134277 w 484564"/>
                <a:gd name="connsiteY17" fmla="*/ 788398 h 971882"/>
                <a:gd name="connsiteX18" fmla="*/ 55696 w 484564"/>
                <a:gd name="connsiteY18" fmla="*/ 833642 h 971882"/>
                <a:gd name="connsiteX19" fmla="*/ 19977 w 484564"/>
                <a:gd name="connsiteY19" fmla="*/ 702674 h 971882"/>
                <a:gd name="connsiteX20" fmla="*/ 927 w 484564"/>
                <a:gd name="connsiteY20" fmla="*/ 524080 h 971882"/>
                <a:gd name="connsiteX21" fmla="*/ 58077 w 484564"/>
                <a:gd name="connsiteY21" fmla="*/ 500266 h 971882"/>
                <a:gd name="connsiteX22" fmla="*/ 96177 w 484564"/>
                <a:gd name="connsiteY22" fmla="*/ 447880 h 971882"/>
                <a:gd name="connsiteX0" fmla="*/ 96870 w 485257"/>
                <a:gd name="connsiteY0" fmla="*/ 447880 h 971882"/>
                <a:gd name="connsiteX1" fmla="*/ 161163 w 485257"/>
                <a:gd name="connsiteY1" fmla="*/ 366917 h 971882"/>
                <a:gd name="connsiteX2" fmla="*/ 206408 w 485257"/>
                <a:gd name="connsiteY2" fmla="*/ 274048 h 971882"/>
                <a:gd name="connsiteX3" fmla="*/ 232601 w 485257"/>
                <a:gd name="connsiteY3" fmla="*/ 169274 h 971882"/>
                <a:gd name="connsiteX4" fmla="*/ 234983 w 485257"/>
                <a:gd name="connsiteY4" fmla="*/ 78786 h 971882"/>
                <a:gd name="connsiteX5" fmla="*/ 225457 w 485257"/>
                <a:gd name="connsiteY5" fmla="*/ 205 h 971882"/>
                <a:gd name="connsiteX6" fmla="*/ 294514 w 485257"/>
                <a:gd name="connsiteY6" fmla="*/ 102598 h 971882"/>
                <a:gd name="connsiteX7" fmla="*/ 349283 w 485257"/>
                <a:gd name="connsiteY7" fmla="*/ 190705 h 971882"/>
                <a:gd name="connsiteX8" fmla="*/ 396908 w 485257"/>
                <a:gd name="connsiteY8" fmla="*/ 276430 h 971882"/>
                <a:gd name="connsiteX9" fmla="*/ 437389 w 485257"/>
                <a:gd name="connsiteY9" fmla="*/ 350249 h 971882"/>
                <a:gd name="connsiteX10" fmla="*/ 485013 w 485257"/>
                <a:gd name="connsiteY10" fmla="*/ 476455 h 971882"/>
                <a:gd name="connsiteX11" fmla="*/ 415958 w 485257"/>
                <a:gd name="connsiteY11" fmla="*/ 619330 h 971882"/>
                <a:gd name="connsiteX12" fmla="*/ 349282 w 485257"/>
                <a:gd name="connsiteY12" fmla="*/ 750298 h 971882"/>
                <a:gd name="connsiteX13" fmla="*/ 270701 w 485257"/>
                <a:gd name="connsiteY13" fmla="*/ 881268 h 971882"/>
                <a:gd name="connsiteX14" fmla="*/ 201645 w 485257"/>
                <a:gd name="connsiteY14" fmla="*/ 971755 h 971882"/>
                <a:gd name="connsiteX15" fmla="*/ 187358 w 485257"/>
                <a:gd name="connsiteY15" fmla="*/ 862217 h 971882"/>
                <a:gd name="connsiteX16" fmla="*/ 158782 w 485257"/>
                <a:gd name="connsiteY16" fmla="*/ 824117 h 971882"/>
                <a:gd name="connsiteX17" fmla="*/ 134970 w 485257"/>
                <a:gd name="connsiteY17" fmla="*/ 788398 h 971882"/>
                <a:gd name="connsiteX18" fmla="*/ 111158 w 485257"/>
                <a:gd name="connsiteY18" fmla="*/ 757442 h 971882"/>
                <a:gd name="connsiteX19" fmla="*/ 20670 w 485257"/>
                <a:gd name="connsiteY19" fmla="*/ 702674 h 971882"/>
                <a:gd name="connsiteX20" fmla="*/ 1620 w 485257"/>
                <a:gd name="connsiteY20" fmla="*/ 524080 h 971882"/>
                <a:gd name="connsiteX21" fmla="*/ 58770 w 485257"/>
                <a:gd name="connsiteY21" fmla="*/ 500266 h 971882"/>
                <a:gd name="connsiteX22" fmla="*/ 96870 w 485257"/>
                <a:gd name="connsiteY22" fmla="*/ 447880 h 971882"/>
                <a:gd name="connsiteX0" fmla="*/ 95630 w 484017"/>
                <a:gd name="connsiteY0" fmla="*/ 447880 h 971882"/>
                <a:gd name="connsiteX1" fmla="*/ 159923 w 484017"/>
                <a:gd name="connsiteY1" fmla="*/ 366917 h 971882"/>
                <a:gd name="connsiteX2" fmla="*/ 205168 w 484017"/>
                <a:gd name="connsiteY2" fmla="*/ 274048 h 971882"/>
                <a:gd name="connsiteX3" fmla="*/ 231361 w 484017"/>
                <a:gd name="connsiteY3" fmla="*/ 169274 h 971882"/>
                <a:gd name="connsiteX4" fmla="*/ 233743 w 484017"/>
                <a:gd name="connsiteY4" fmla="*/ 78786 h 971882"/>
                <a:gd name="connsiteX5" fmla="*/ 224217 w 484017"/>
                <a:gd name="connsiteY5" fmla="*/ 205 h 971882"/>
                <a:gd name="connsiteX6" fmla="*/ 293274 w 484017"/>
                <a:gd name="connsiteY6" fmla="*/ 102598 h 971882"/>
                <a:gd name="connsiteX7" fmla="*/ 348043 w 484017"/>
                <a:gd name="connsiteY7" fmla="*/ 190705 h 971882"/>
                <a:gd name="connsiteX8" fmla="*/ 395668 w 484017"/>
                <a:gd name="connsiteY8" fmla="*/ 276430 h 971882"/>
                <a:gd name="connsiteX9" fmla="*/ 436149 w 484017"/>
                <a:gd name="connsiteY9" fmla="*/ 350249 h 971882"/>
                <a:gd name="connsiteX10" fmla="*/ 483773 w 484017"/>
                <a:gd name="connsiteY10" fmla="*/ 476455 h 971882"/>
                <a:gd name="connsiteX11" fmla="*/ 414718 w 484017"/>
                <a:gd name="connsiteY11" fmla="*/ 619330 h 971882"/>
                <a:gd name="connsiteX12" fmla="*/ 348042 w 484017"/>
                <a:gd name="connsiteY12" fmla="*/ 750298 h 971882"/>
                <a:gd name="connsiteX13" fmla="*/ 269461 w 484017"/>
                <a:gd name="connsiteY13" fmla="*/ 881268 h 971882"/>
                <a:gd name="connsiteX14" fmla="*/ 200405 w 484017"/>
                <a:gd name="connsiteY14" fmla="*/ 971755 h 971882"/>
                <a:gd name="connsiteX15" fmla="*/ 186118 w 484017"/>
                <a:gd name="connsiteY15" fmla="*/ 862217 h 971882"/>
                <a:gd name="connsiteX16" fmla="*/ 157542 w 484017"/>
                <a:gd name="connsiteY16" fmla="*/ 824117 h 971882"/>
                <a:gd name="connsiteX17" fmla="*/ 133730 w 484017"/>
                <a:gd name="connsiteY17" fmla="*/ 788398 h 971882"/>
                <a:gd name="connsiteX18" fmla="*/ 109918 w 484017"/>
                <a:gd name="connsiteY18" fmla="*/ 757442 h 971882"/>
                <a:gd name="connsiteX19" fmla="*/ 55149 w 484017"/>
                <a:gd name="connsiteY19" fmla="*/ 647905 h 971882"/>
                <a:gd name="connsiteX20" fmla="*/ 380 w 484017"/>
                <a:gd name="connsiteY20" fmla="*/ 524080 h 971882"/>
                <a:gd name="connsiteX21" fmla="*/ 57530 w 484017"/>
                <a:gd name="connsiteY21" fmla="*/ 500266 h 971882"/>
                <a:gd name="connsiteX22" fmla="*/ 95630 w 484017"/>
                <a:gd name="connsiteY22" fmla="*/ 447880 h 971882"/>
                <a:gd name="connsiteX0" fmla="*/ 95630 w 484017"/>
                <a:gd name="connsiteY0" fmla="*/ 447880 h 884213"/>
                <a:gd name="connsiteX1" fmla="*/ 159923 w 484017"/>
                <a:gd name="connsiteY1" fmla="*/ 366917 h 884213"/>
                <a:gd name="connsiteX2" fmla="*/ 205168 w 484017"/>
                <a:gd name="connsiteY2" fmla="*/ 274048 h 884213"/>
                <a:gd name="connsiteX3" fmla="*/ 231361 w 484017"/>
                <a:gd name="connsiteY3" fmla="*/ 169274 h 884213"/>
                <a:gd name="connsiteX4" fmla="*/ 233743 w 484017"/>
                <a:gd name="connsiteY4" fmla="*/ 78786 h 884213"/>
                <a:gd name="connsiteX5" fmla="*/ 224217 w 484017"/>
                <a:gd name="connsiteY5" fmla="*/ 205 h 884213"/>
                <a:gd name="connsiteX6" fmla="*/ 293274 w 484017"/>
                <a:gd name="connsiteY6" fmla="*/ 102598 h 884213"/>
                <a:gd name="connsiteX7" fmla="*/ 348043 w 484017"/>
                <a:gd name="connsiteY7" fmla="*/ 190705 h 884213"/>
                <a:gd name="connsiteX8" fmla="*/ 395668 w 484017"/>
                <a:gd name="connsiteY8" fmla="*/ 276430 h 884213"/>
                <a:gd name="connsiteX9" fmla="*/ 436149 w 484017"/>
                <a:gd name="connsiteY9" fmla="*/ 350249 h 884213"/>
                <a:gd name="connsiteX10" fmla="*/ 483773 w 484017"/>
                <a:gd name="connsiteY10" fmla="*/ 476455 h 884213"/>
                <a:gd name="connsiteX11" fmla="*/ 414718 w 484017"/>
                <a:gd name="connsiteY11" fmla="*/ 619330 h 884213"/>
                <a:gd name="connsiteX12" fmla="*/ 348042 w 484017"/>
                <a:gd name="connsiteY12" fmla="*/ 750298 h 884213"/>
                <a:gd name="connsiteX13" fmla="*/ 269461 w 484017"/>
                <a:gd name="connsiteY13" fmla="*/ 881268 h 884213"/>
                <a:gd name="connsiteX14" fmla="*/ 221836 w 484017"/>
                <a:gd name="connsiteY14" fmla="*/ 843167 h 884213"/>
                <a:gd name="connsiteX15" fmla="*/ 186118 w 484017"/>
                <a:gd name="connsiteY15" fmla="*/ 862217 h 884213"/>
                <a:gd name="connsiteX16" fmla="*/ 157542 w 484017"/>
                <a:gd name="connsiteY16" fmla="*/ 824117 h 884213"/>
                <a:gd name="connsiteX17" fmla="*/ 133730 w 484017"/>
                <a:gd name="connsiteY17" fmla="*/ 788398 h 884213"/>
                <a:gd name="connsiteX18" fmla="*/ 109918 w 484017"/>
                <a:gd name="connsiteY18" fmla="*/ 757442 h 884213"/>
                <a:gd name="connsiteX19" fmla="*/ 55149 w 484017"/>
                <a:gd name="connsiteY19" fmla="*/ 647905 h 884213"/>
                <a:gd name="connsiteX20" fmla="*/ 380 w 484017"/>
                <a:gd name="connsiteY20" fmla="*/ 524080 h 884213"/>
                <a:gd name="connsiteX21" fmla="*/ 57530 w 484017"/>
                <a:gd name="connsiteY21" fmla="*/ 500266 h 884213"/>
                <a:gd name="connsiteX22" fmla="*/ 95630 w 484017"/>
                <a:gd name="connsiteY22" fmla="*/ 447880 h 884213"/>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48042 w 484017"/>
                <a:gd name="connsiteY12" fmla="*/ 7502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798"/>
                <a:gd name="connsiteX1" fmla="*/ 159923 w 484017"/>
                <a:gd name="connsiteY1" fmla="*/ 366917 h 862798"/>
                <a:gd name="connsiteX2" fmla="*/ 205168 w 484017"/>
                <a:gd name="connsiteY2" fmla="*/ 274048 h 862798"/>
                <a:gd name="connsiteX3" fmla="*/ 231361 w 484017"/>
                <a:gd name="connsiteY3" fmla="*/ 169274 h 862798"/>
                <a:gd name="connsiteX4" fmla="*/ 233743 w 484017"/>
                <a:gd name="connsiteY4" fmla="*/ 78786 h 862798"/>
                <a:gd name="connsiteX5" fmla="*/ 224217 w 484017"/>
                <a:gd name="connsiteY5" fmla="*/ 205 h 862798"/>
                <a:gd name="connsiteX6" fmla="*/ 293274 w 484017"/>
                <a:gd name="connsiteY6" fmla="*/ 102598 h 862798"/>
                <a:gd name="connsiteX7" fmla="*/ 348043 w 484017"/>
                <a:gd name="connsiteY7" fmla="*/ 190705 h 862798"/>
                <a:gd name="connsiteX8" fmla="*/ 395668 w 484017"/>
                <a:gd name="connsiteY8" fmla="*/ 276430 h 862798"/>
                <a:gd name="connsiteX9" fmla="*/ 436149 w 484017"/>
                <a:gd name="connsiteY9" fmla="*/ 350249 h 862798"/>
                <a:gd name="connsiteX10" fmla="*/ 483773 w 484017"/>
                <a:gd name="connsiteY10" fmla="*/ 476455 h 862798"/>
                <a:gd name="connsiteX11" fmla="*/ 414718 w 484017"/>
                <a:gd name="connsiteY11" fmla="*/ 619330 h 862798"/>
                <a:gd name="connsiteX12" fmla="*/ 338517 w 484017"/>
                <a:gd name="connsiteY12" fmla="*/ 712198 h 862798"/>
                <a:gd name="connsiteX13" fmla="*/ 262317 w 484017"/>
                <a:gd name="connsiteY13" fmla="*/ 790781 h 862798"/>
                <a:gd name="connsiteX14" fmla="*/ 221836 w 484017"/>
                <a:gd name="connsiteY14" fmla="*/ 843167 h 862798"/>
                <a:gd name="connsiteX15" fmla="*/ 186118 w 484017"/>
                <a:gd name="connsiteY15" fmla="*/ 862217 h 862798"/>
                <a:gd name="connsiteX16" fmla="*/ 157542 w 484017"/>
                <a:gd name="connsiteY16" fmla="*/ 824117 h 862798"/>
                <a:gd name="connsiteX17" fmla="*/ 133730 w 484017"/>
                <a:gd name="connsiteY17" fmla="*/ 788398 h 862798"/>
                <a:gd name="connsiteX18" fmla="*/ 109918 w 484017"/>
                <a:gd name="connsiteY18" fmla="*/ 757442 h 862798"/>
                <a:gd name="connsiteX19" fmla="*/ 55149 w 484017"/>
                <a:gd name="connsiteY19" fmla="*/ 647905 h 862798"/>
                <a:gd name="connsiteX20" fmla="*/ 380 w 484017"/>
                <a:gd name="connsiteY20" fmla="*/ 524080 h 862798"/>
                <a:gd name="connsiteX21" fmla="*/ 57530 w 484017"/>
                <a:gd name="connsiteY21" fmla="*/ 500266 h 862798"/>
                <a:gd name="connsiteX22" fmla="*/ 95630 w 484017"/>
                <a:gd name="connsiteY22" fmla="*/ 447880 h 862798"/>
                <a:gd name="connsiteX0" fmla="*/ 95630 w 484017"/>
                <a:gd name="connsiteY0" fmla="*/ 447880 h 862479"/>
                <a:gd name="connsiteX1" fmla="*/ 159923 w 484017"/>
                <a:gd name="connsiteY1" fmla="*/ 366917 h 862479"/>
                <a:gd name="connsiteX2" fmla="*/ 205168 w 484017"/>
                <a:gd name="connsiteY2" fmla="*/ 274048 h 862479"/>
                <a:gd name="connsiteX3" fmla="*/ 231361 w 484017"/>
                <a:gd name="connsiteY3" fmla="*/ 169274 h 862479"/>
                <a:gd name="connsiteX4" fmla="*/ 233743 w 484017"/>
                <a:gd name="connsiteY4" fmla="*/ 78786 h 862479"/>
                <a:gd name="connsiteX5" fmla="*/ 224217 w 484017"/>
                <a:gd name="connsiteY5" fmla="*/ 205 h 862479"/>
                <a:gd name="connsiteX6" fmla="*/ 293274 w 484017"/>
                <a:gd name="connsiteY6" fmla="*/ 102598 h 862479"/>
                <a:gd name="connsiteX7" fmla="*/ 348043 w 484017"/>
                <a:gd name="connsiteY7" fmla="*/ 190705 h 862479"/>
                <a:gd name="connsiteX8" fmla="*/ 395668 w 484017"/>
                <a:gd name="connsiteY8" fmla="*/ 276430 h 862479"/>
                <a:gd name="connsiteX9" fmla="*/ 436149 w 484017"/>
                <a:gd name="connsiteY9" fmla="*/ 350249 h 862479"/>
                <a:gd name="connsiteX10" fmla="*/ 483773 w 484017"/>
                <a:gd name="connsiteY10" fmla="*/ 476455 h 862479"/>
                <a:gd name="connsiteX11" fmla="*/ 414718 w 484017"/>
                <a:gd name="connsiteY11" fmla="*/ 619330 h 862479"/>
                <a:gd name="connsiteX12" fmla="*/ 338517 w 484017"/>
                <a:gd name="connsiteY12" fmla="*/ 712198 h 862479"/>
                <a:gd name="connsiteX13" fmla="*/ 262317 w 484017"/>
                <a:gd name="connsiteY13" fmla="*/ 790781 h 862479"/>
                <a:gd name="connsiteX14" fmla="*/ 219454 w 484017"/>
                <a:gd name="connsiteY14" fmla="*/ 838405 h 862479"/>
                <a:gd name="connsiteX15" fmla="*/ 186118 w 484017"/>
                <a:gd name="connsiteY15" fmla="*/ 862217 h 862479"/>
                <a:gd name="connsiteX16" fmla="*/ 157542 w 484017"/>
                <a:gd name="connsiteY16" fmla="*/ 824117 h 862479"/>
                <a:gd name="connsiteX17" fmla="*/ 133730 w 484017"/>
                <a:gd name="connsiteY17" fmla="*/ 788398 h 862479"/>
                <a:gd name="connsiteX18" fmla="*/ 109918 w 484017"/>
                <a:gd name="connsiteY18" fmla="*/ 757442 h 862479"/>
                <a:gd name="connsiteX19" fmla="*/ 55149 w 484017"/>
                <a:gd name="connsiteY19" fmla="*/ 647905 h 862479"/>
                <a:gd name="connsiteX20" fmla="*/ 380 w 484017"/>
                <a:gd name="connsiteY20" fmla="*/ 524080 h 862479"/>
                <a:gd name="connsiteX21" fmla="*/ 57530 w 484017"/>
                <a:gd name="connsiteY21" fmla="*/ 500266 h 862479"/>
                <a:gd name="connsiteX22" fmla="*/ 95630 w 484017"/>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57514 w 484001"/>
                <a:gd name="connsiteY21" fmla="*/ 500266 h 862479"/>
                <a:gd name="connsiteX22" fmla="*/ 95614 w 484001"/>
                <a:gd name="connsiteY22" fmla="*/ 447880 h 862479"/>
                <a:gd name="connsiteX0" fmla="*/ 95614 w 484001"/>
                <a:gd name="connsiteY0" fmla="*/ 447880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5614 w 484001"/>
                <a:gd name="connsiteY22" fmla="*/ 447880 h 862479"/>
                <a:gd name="connsiteX0" fmla="*/ 93233 w 484001"/>
                <a:gd name="connsiteY0" fmla="*/ 421686 h 862479"/>
                <a:gd name="connsiteX1" fmla="*/ 159907 w 484001"/>
                <a:gd name="connsiteY1" fmla="*/ 366917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5608 w 484001"/>
                <a:gd name="connsiteY21" fmla="*/ 476453 h 862479"/>
                <a:gd name="connsiteX22" fmla="*/ 93233 w 484001"/>
                <a:gd name="connsiteY22" fmla="*/ 421686 h 862479"/>
                <a:gd name="connsiteX0" fmla="*/ 93233 w 484001"/>
                <a:gd name="connsiteY0" fmla="*/ 421686 h 862479"/>
                <a:gd name="connsiteX1" fmla="*/ 152763 w 484001"/>
                <a:gd name="connsiteY1" fmla="*/ 352629 h 862479"/>
                <a:gd name="connsiteX2" fmla="*/ 205152 w 484001"/>
                <a:gd name="connsiteY2" fmla="*/ 274048 h 862479"/>
                <a:gd name="connsiteX3" fmla="*/ 231345 w 484001"/>
                <a:gd name="connsiteY3" fmla="*/ 169274 h 862479"/>
                <a:gd name="connsiteX4" fmla="*/ 233727 w 484001"/>
                <a:gd name="connsiteY4" fmla="*/ 78786 h 862479"/>
                <a:gd name="connsiteX5" fmla="*/ 224201 w 484001"/>
                <a:gd name="connsiteY5" fmla="*/ 205 h 862479"/>
                <a:gd name="connsiteX6" fmla="*/ 293258 w 484001"/>
                <a:gd name="connsiteY6" fmla="*/ 102598 h 862479"/>
                <a:gd name="connsiteX7" fmla="*/ 348027 w 484001"/>
                <a:gd name="connsiteY7" fmla="*/ 190705 h 862479"/>
                <a:gd name="connsiteX8" fmla="*/ 395652 w 484001"/>
                <a:gd name="connsiteY8" fmla="*/ 276430 h 862479"/>
                <a:gd name="connsiteX9" fmla="*/ 436133 w 484001"/>
                <a:gd name="connsiteY9" fmla="*/ 350249 h 862479"/>
                <a:gd name="connsiteX10" fmla="*/ 483757 w 484001"/>
                <a:gd name="connsiteY10" fmla="*/ 476455 h 862479"/>
                <a:gd name="connsiteX11" fmla="*/ 414702 w 484001"/>
                <a:gd name="connsiteY11" fmla="*/ 619330 h 862479"/>
                <a:gd name="connsiteX12" fmla="*/ 338501 w 484001"/>
                <a:gd name="connsiteY12" fmla="*/ 712198 h 862479"/>
                <a:gd name="connsiteX13" fmla="*/ 262301 w 484001"/>
                <a:gd name="connsiteY13" fmla="*/ 790781 h 862479"/>
                <a:gd name="connsiteX14" fmla="*/ 219438 w 484001"/>
                <a:gd name="connsiteY14" fmla="*/ 838405 h 862479"/>
                <a:gd name="connsiteX15" fmla="*/ 186102 w 484001"/>
                <a:gd name="connsiteY15" fmla="*/ 862217 h 862479"/>
                <a:gd name="connsiteX16" fmla="*/ 157526 w 484001"/>
                <a:gd name="connsiteY16" fmla="*/ 824117 h 862479"/>
                <a:gd name="connsiteX17" fmla="*/ 133714 w 484001"/>
                <a:gd name="connsiteY17" fmla="*/ 788398 h 862479"/>
                <a:gd name="connsiteX18" fmla="*/ 97996 w 484001"/>
                <a:gd name="connsiteY18" fmla="*/ 724105 h 862479"/>
                <a:gd name="connsiteX19" fmla="*/ 55133 w 484001"/>
                <a:gd name="connsiteY19" fmla="*/ 647905 h 862479"/>
                <a:gd name="connsiteX20" fmla="*/ 364 w 484001"/>
                <a:gd name="connsiteY20" fmla="*/ 524080 h 862479"/>
                <a:gd name="connsiteX21" fmla="*/ 47989 w 484001"/>
                <a:gd name="connsiteY21" fmla="*/ 466928 h 862479"/>
                <a:gd name="connsiteX22" fmla="*/ 93233 w 484001"/>
                <a:gd name="connsiteY22" fmla="*/ 421686 h 862479"/>
                <a:gd name="connsiteX0" fmla="*/ 88505 w 479273"/>
                <a:gd name="connsiteY0" fmla="*/ 421686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8505 w 479273"/>
                <a:gd name="connsiteY22" fmla="*/ 421686 h 862479"/>
                <a:gd name="connsiteX0" fmla="*/ 83743 w 479273"/>
                <a:gd name="connsiteY0" fmla="*/ 414542 h 862479"/>
                <a:gd name="connsiteX1" fmla="*/ 148035 w 479273"/>
                <a:gd name="connsiteY1" fmla="*/ 352629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200424 w 479273"/>
                <a:gd name="connsiteY2" fmla="*/ 274048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26617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8518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3261 w 479273"/>
                <a:gd name="connsiteY21" fmla="*/ 466928 h 862479"/>
                <a:gd name="connsiteX22" fmla="*/ 83743 w 479273"/>
                <a:gd name="connsiteY22" fmla="*/ 414542 h 862479"/>
                <a:gd name="connsiteX0" fmla="*/ 83743 w 479273"/>
                <a:gd name="connsiteY0" fmla="*/ 414542 h 862479"/>
                <a:gd name="connsiteX1" fmla="*/ 138510 w 479273"/>
                <a:gd name="connsiteY1" fmla="*/ 343104 h 862479"/>
                <a:gd name="connsiteX2" fmla="*/ 181374 w 479273"/>
                <a:gd name="connsiteY2" fmla="*/ 266904 h 862479"/>
                <a:gd name="connsiteX3" fmla="*/ 217092 w 479273"/>
                <a:gd name="connsiteY3" fmla="*/ 169274 h 862479"/>
                <a:gd name="connsiteX4" fmla="*/ 228999 w 479273"/>
                <a:gd name="connsiteY4" fmla="*/ 78786 h 862479"/>
                <a:gd name="connsiteX5" fmla="*/ 219473 w 479273"/>
                <a:gd name="connsiteY5" fmla="*/ 205 h 862479"/>
                <a:gd name="connsiteX6" fmla="*/ 288530 w 479273"/>
                <a:gd name="connsiteY6" fmla="*/ 102598 h 862479"/>
                <a:gd name="connsiteX7" fmla="*/ 343299 w 479273"/>
                <a:gd name="connsiteY7" fmla="*/ 190705 h 862479"/>
                <a:gd name="connsiteX8" fmla="*/ 390924 w 479273"/>
                <a:gd name="connsiteY8" fmla="*/ 276430 h 862479"/>
                <a:gd name="connsiteX9" fmla="*/ 431405 w 479273"/>
                <a:gd name="connsiteY9" fmla="*/ 350249 h 862479"/>
                <a:gd name="connsiteX10" fmla="*/ 479029 w 479273"/>
                <a:gd name="connsiteY10" fmla="*/ 476455 h 862479"/>
                <a:gd name="connsiteX11" fmla="*/ 409974 w 479273"/>
                <a:gd name="connsiteY11" fmla="*/ 619330 h 862479"/>
                <a:gd name="connsiteX12" fmla="*/ 333773 w 479273"/>
                <a:gd name="connsiteY12" fmla="*/ 712198 h 862479"/>
                <a:gd name="connsiteX13" fmla="*/ 257573 w 479273"/>
                <a:gd name="connsiteY13" fmla="*/ 790781 h 862479"/>
                <a:gd name="connsiteX14" fmla="*/ 214710 w 479273"/>
                <a:gd name="connsiteY14" fmla="*/ 838405 h 862479"/>
                <a:gd name="connsiteX15" fmla="*/ 181374 w 479273"/>
                <a:gd name="connsiteY15" fmla="*/ 862217 h 862479"/>
                <a:gd name="connsiteX16" fmla="*/ 152798 w 479273"/>
                <a:gd name="connsiteY16" fmla="*/ 824117 h 862479"/>
                <a:gd name="connsiteX17" fmla="*/ 128986 w 479273"/>
                <a:gd name="connsiteY17" fmla="*/ 788398 h 862479"/>
                <a:gd name="connsiteX18" fmla="*/ 93268 w 479273"/>
                <a:gd name="connsiteY18" fmla="*/ 724105 h 862479"/>
                <a:gd name="connsiteX19" fmla="*/ 50405 w 479273"/>
                <a:gd name="connsiteY19" fmla="*/ 647905 h 862479"/>
                <a:gd name="connsiteX20" fmla="*/ 398 w 479273"/>
                <a:gd name="connsiteY20" fmla="*/ 528843 h 862479"/>
                <a:gd name="connsiteX21" fmla="*/ 40880 w 479273"/>
                <a:gd name="connsiteY21" fmla="*/ 466928 h 862479"/>
                <a:gd name="connsiteX22" fmla="*/ 83743 w 479273"/>
                <a:gd name="connsiteY22" fmla="*/ 414542 h 862479"/>
                <a:gd name="connsiteX0" fmla="*/ 83743 w 479273"/>
                <a:gd name="connsiteY0" fmla="*/ 414542 h 862407"/>
                <a:gd name="connsiteX1" fmla="*/ 138510 w 479273"/>
                <a:gd name="connsiteY1" fmla="*/ 343104 h 862407"/>
                <a:gd name="connsiteX2" fmla="*/ 181374 w 479273"/>
                <a:gd name="connsiteY2" fmla="*/ 266904 h 862407"/>
                <a:gd name="connsiteX3" fmla="*/ 217092 w 479273"/>
                <a:gd name="connsiteY3" fmla="*/ 169274 h 862407"/>
                <a:gd name="connsiteX4" fmla="*/ 228999 w 479273"/>
                <a:gd name="connsiteY4" fmla="*/ 78786 h 862407"/>
                <a:gd name="connsiteX5" fmla="*/ 219473 w 479273"/>
                <a:gd name="connsiteY5" fmla="*/ 205 h 862407"/>
                <a:gd name="connsiteX6" fmla="*/ 288530 w 479273"/>
                <a:gd name="connsiteY6" fmla="*/ 102598 h 862407"/>
                <a:gd name="connsiteX7" fmla="*/ 343299 w 479273"/>
                <a:gd name="connsiteY7" fmla="*/ 190705 h 862407"/>
                <a:gd name="connsiteX8" fmla="*/ 390924 w 479273"/>
                <a:gd name="connsiteY8" fmla="*/ 276430 h 862407"/>
                <a:gd name="connsiteX9" fmla="*/ 431405 w 479273"/>
                <a:gd name="connsiteY9" fmla="*/ 350249 h 862407"/>
                <a:gd name="connsiteX10" fmla="*/ 479029 w 479273"/>
                <a:gd name="connsiteY10" fmla="*/ 476455 h 862407"/>
                <a:gd name="connsiteX11" fmla="*/ 409974 w 479273"/>
                <a:gd name="connsiteY11" fmla="*/ 619330 h 862407"/>
                <a:gd name="connsiteX12" fmla="*/ 333773 w 479273"/>
                <a:gd name="connsiteY12" fmla="*/ 712198 h 862407"/>
                <a:gd name="connsiteX13" fmla="*/ 257573 w 479273"/>
                <a:gd name="connsiteY13" fmla="*/ 790781 h 862407"/>
                <a:gd name="connsiteX14" fmla="*/ 214710 w 479273"/>
                <a:gd name="connsiteY14" fmla="*/ 838405 h 862407"/>
                <a:gd name="connsiteX15" fmla="*/ 181374 w 479273"/>
                <a:gd name="connsiteY15" fmla="*/ 862217 h 862407"/>
                <a:gd name="connsiteX16" fmla="*/ 152798 w 479273"/>
                <a:gd name="connsiteY16" fmla="*/ 826498 h 862407"/>
                <a:gd name="connsiteX17" fmla="*/ 128986 w 479273"/>
                <a:gd name="connsiteY17" fmla="*/ 788398 h 862407"/>
                <a:gd name="connsiteX18" fmla="*/ 93268 w 479273"/>
                <a:gd name="connsiteY18" fmla="*/ 724105 h 862407"/>
                <a:gd name="connsiteX19" fmla="*/ 50405 w 479273"/>
                <a:gd name="connsiteY19" fmla="*/ 647905 h 862407"/>
                <a:gd name="connsiteX20" fmla="*/ 398 w 479273"/>
                <a:gd name="connsiteY20" fmla="*/ 528843 h 862407"/>
                <a:gd name="connsiteX21" fmla="*/ 40880 w 479273"/>
                <a:gd name="connsiteY21" fmla="*/ 466928 h 862407"/>
                <a:gd name="connsiteX22" fmla="*/ 83743 w 479273"/>
                <a:gd name="connsiteY22" fmla="*/ 414542 h 862407"/>
                <a:gd name="connsiteX0" fmla="*/ 83743 w 479273"/>
                <a:gd name="connsiteY0" fmla="*/ 412170 h 860035"/>
                <a:gd name="connsiteX1" fmla="*/ 138510 w 479273"/>
                <a:gd name="connsiteY1" fmla="*/ 340732 h 860035"/>
                <a:gd name="connsiteX2" fmla="*/ 181374 w 479273"/>
                <a:gd name="connsiteY2" fmla="*/ 264532 h 860035"/>
                <a:gd name="connsiteX3" fmla="*/ 217092 w 479273"/>
                <a:gd name="connsiteY3" fmla="*/ 166902 h 860035"/>
                <a:gd name="connsiteX4" fmla="*/ 228999 w 479273"/>
                <a:gd name="connsiteY4" fmla="*/ 76414 h 860035"/>
                <a:gd name="connsiteX5" fmla="*/ 217091 w 479273"/>
                <a:gd name="connsiteY5" fmla="*/ 214 h 860035"/>
                <a:gd name="connsiteX6" fmla="*/ 288530 w 479273"/>
                <a:gd name="connsiteY6" fmla="*/ 100226 h 860035"/>
                <a:gd name="connsiteX7" fmla="*/ 343299 w 479273"/>
                <a:gd name="connsiteY7" fmla="*/ 188333 h 860035"/>
                <a:gd name="connsiteX8" fmla="*/ 390924 w 479273"/>
                <a:gd name="connsiteY8" fmla="*/ 274058 h 860035"/>
                <a:gd name="connsiteX9" fmla="*/ 431405 w 479273"/>
                <a:gd name="connsiteY9" fmla="*/ 347877 h 860035"/>
                <a:gd name="connsiteX10" fmla="*/ 479029 w 479273"/>
                <a:gd name="connsiteY10" fmla="*/ 474083 h 860035"/>
                <a:gd name="connsiteX11" fmla="*/ 409974 w 479273"/>
                <a:gd name="connsiteY11" fmla="*/ 616958 h 860035"/>
                <a:gd name="connsiteX12" fmla="*/ 333773 w 479273"/>
                <a:gd name="connsiteY12" fmla="*/ 709826 h 860035"/>
                <a:gd name="connsiteX13" fmla="*/ 257573 w 479273"/>
                <a:gd name="connsiteY13" fmla="*/ 788409 h 860035"/>
                <a:gd name="connsiteX14" fmla="*/ 214710 w 479273"/>
                <a:gd name="connsiteY14" fmla="*/ 836033 h 860035"/>
                <a:gd name="connsiteX15" fmla="*/ 181374 w 479273"/>
                <a:gd name="connsiteY15" fmla="*/ 859845 h 860035"/>
                <a:gd name="connsiteX16" fmla="*/ 152798 w 479273"/>
                <a:gd name="connsiteY16" fmla="*/ 824126 h 860035"/>
                <a:gd name="connsiteX17" fmla="*/ 128986 w 479273"/>
                <a:gd name="connsiteY17" fmla="*/ 786026 h 860035"/>
                <a:gd name="connsiteX18" fmla="*/ 93268 w 479273"/>
                <a:gd name="connsiteY18" fmla="*/ 721733 h 860035"/>
                <a:gd name="connsiteX19" fmla="*/ 50405 w 479273"/>
                <a:gd name="connsiteY19" fmla="*/ 645533 h 860035"/>
                <a:gd name="connsiteX20" fmla="*/ 398 w 479273"/>
                <a:gd name="connsiteY20" fmla="*/ 526471 h 860035"/>
                <a:gd name="connsiteX21" fmla="*/ 40880 w 479273"/>
                <a:gd name="connsiteY21" fmla="*/ 464556 h 860035"/>
                <a:gd name="connsiteX22" fmla="*/ 83743 w 479273"/>
                <a:gd name="connsiteY22" fmla="*/ 412170 h 860035"/>
                <a:gd name="connsiteX0" fmla="*/ 83743 w 479273"/>
                <a:gd name="connsiteY0" fmla="*/ 557279 h 1005144"/>
                <a:gd name="connsiteX1" fmla="*/ 138510 w 479273"/>
                <a:gd name="connsiteY1" fmla="*/ 485841 h 1005144"/>
                <a:gd name="connsiteX2" fmla="*/ 181374 w 479273"/>
                <a:gd name="connsiteY2" fmla="*/ 409641 h 1005144"/>
                <a:gd name="connsiteX3" fmla="*/ 217092 w 479273"/>
                <a:gd name="connsiteY3" fmla="*/ 312011 h 1005144"/>
                <a:gd name="connsiteX4" fmla="*/ 228999 w 479273"/>
                <a:gd name="connsiteY4" fmla="*/ 221523 h 1005144"/>
                <a:gd name="connsiteX5" fmla="*/ 236141 w 479273"/>
                <a:gd name="connsiteY5" fmla="*/ 67 h 1005144"/>
                <a:gd name="connsiteX6" fmla="*/ 288530 w 479273"/>
                <a:gd name="connsiteY6" fmla="*/ 245335 h 1005144"/>
                <a:gd name="connsiteX7" fmla="*/ 343299 w 479273"/>
                <a:gd name="connsiteY7" fmla="*/ 333442 h 1005144"/>
                <a:gd name="connsiteX8" fmla="*/ 390924 w 479273"/>
                <a:gd name="connsiteY8" fmla="*/ 419167 h 1005144"/>
                <a:gd name="connsiteX9" fmla="*/ 431405 w 479273"/>
                <a:gd name="connsiteY9" fmla="*/ 492986 h 1005144"/>
                <a:gd name="connsiteX10" fmla="*/ 479029 w 479273"/>
                <a:gd name="connsiteY10" fmla="*/ 619192 h 1005144"/>
                <a:gd name="connsiteX11" fmla="*/ 409974 w 479273"/>
                <a:gd name="connsiteY11" fmla="*/ 762067 h 1005144"/>
                <a:gd name="connsiteX12" fmla="*/ 333773 w 479273"/>
                <a:gd name="connsiteY12" fmla="*/ 854935 h 1005144"/>
                <a:gd name="connsiteX13" fmla="*/ 257573 w 479273"/>
                <a:gd name="connsiteY13" fmla="*/ 933518 h 1005144"/>
                <a:gd name="connsiteX14" fmla="*/ 214710 w 479273"/>
                <a:gd name="connsiteY14" fmla="*/ 981142 h 1005144"/>
                <a:gd name="connsiteX15" fmla="*/ 181374 w 479273"/>
                <a:gd name="connsiteY15" fmla="*/ 1004954 h 1005144"/>
                <a:gd name="connsiteX16" fmla="*/ 152798 w 479273"/>
                <a:gd name="connsiteY16" fmla="*/ 969235 h 1005144"/>
                <a:gd name="connsiteX17" fmla="*/ 128986 w 479273"/>
                <a:gd name="connsiteY17" fmla="*/ 931135 h 1005144"/>
                <a:gd name="connsiteX18" fmla="*/ 93268 w 479273"/>
                <a:gd name="connsiteY18" fmla="*/ 866842 h 1005144"/>
                <a:gd name="connsiteX19" fmla="*/ 50405 w 479273"/>
                <a:gd name="connsiteY19" fmla="*/ 790642 h 1005144"/>
                <a:gd name="connsiteX20" fmla="*/ 398 w 479273"/>
                <a:gd name="connsiteY20" fmla="*/ 671580 h 1005144"/>
                <a:gd name="connsiteX21" fmla="*/ 40880 w 479273"/>
                <a:gd name="connsiteY21" fmla="*/ 609665 h 1005144"/>
                <a:gd name="connsiteX22" fmla="*/ 83743 w 479273"/>
                <a:gd name="connsiteY22" fmla="*/ 557279 h 1005144"/>
                <a:gd name="connsiteX0" fmla="*/ 83743 w 479273"/>
                <a:gd name="connsiteY0" fmla="*/ 559538 h 1007403"/>
                <a:gd name="connsiteX1" fmla="*/ 138510 w 479273"/>
                <a:gd name="connsiteY1" fmla="*/ 488100 h 1007403"/>
                <a:gd name="connsiteX2" fmla="*/ 181374 w 479273"/>
                <a:gd name="connsiteY2" fmla="*/ 411900 h 1007403"/>
                <a:gd name="connsiteX3" fmla="*/ 217092 w 479273"/>
                <a:gd name="connsiteY3" fmla="*/ 314270 h 1007403"/>
                <a:gd name="connsiteX4" fmla="*/ 228999 w 479273"/>
                <a:gd name="connsiteY4" fmla="*/ 223782 h 1007403"/>
                <a:gd name="connsiteX5" fmla="*/ 236141 w 479273"/>
                <a:gd name="connsiteY5" fmla="*/ 2326 h 1007403"/>
                <a:gd name="connsiteX6" fmla="*/ 300436 w 479273"/>
                <a:gd name="connsiteY6" fmla="*/ 121388 h 1007403"/>
                <a:gd name="connsiteX7" fmla="*/ 343299 w 479273"/>
                <a:gd name="connsiteY7" fmla="*/ 335701 h 1007403"/>
                <a:gd name="connsiteX8" fmla="*/ 390924 w 479273"/>
                <a:gd name="connsiteY8" fmla="*/ 421426 h 1007403"/>
                <a:gd name="connsiteX9" fmla="*/ 431405 w 479273"/>
                <a:gd name="connsiteY9" fmla="*/ 495245 h 1007403"/>
                <a:gd name="connsiteX10" fmla="*/ 479029 w 479273"/>
                <a:gd name="connsiteY10" fmla="*/ 621451 h 1007403"/>
                <a:gd name="connsiteX11" fmla="*/ 409974 w 479273"/>
                <a:gd name="connsiteY11" fmla="*/ 764326 h 1007403"/>
                <a:gd name="connsiteX12" fmla="*/ 333773 w 479273"/>
                <a:gd name="connsiteY12" fmla="*/ 857194 h 1007403"/>
                <a:gd name="connsiteX13" fmla="*/ 257573 w 479273"/>
                <a:gd name="connsiteY13" fmla="*/ 935777 h 1007403"/>
                <a:gd name="connsiteX14" fmla="*/ 214710 w 479273"/>
                <a:gd name="connsiteY14" fmla="*/ 983401 h 1007403"/>
                <a:gd name="connsiteX15" fmla="*/ 181374 w 479273"/>
                <a:gd name="connsiteY15" fmla="*/ 1007213 h 1007403"/>
                <a:gd name="connsiteX16" fmla="*/ 152798 w 479273"/>
                <a:gd name="connsiteY16" fmla="*/ 971494 h 1007403"/>
                <a:gd name="connsiteX17" fmla="*/ 128986 w 479273"/>
                <a:gd name="connsiteY17" fmla="*/ 933394 h 1007403"/>
                <a:gd name="connsiteX18" fmla="*/ 93268 w 479273"/>
                <a:gd name="connsiteY18" fmla="*/ 869101 h 1007403"/>
                <a:gd name="connsiteX19" fmla="*/ 50405 w 479273"/>
                <a:gd name="connsiteY19" fmla="*/ 792901 h 1007403"/>
                <a:gd name="connsiteX20" fmla="*/ 398 w 479273"/>
                <a:gd name="connsiteY20" fmla="*/ 673839 h 1007403"/>
                <a:gd name="connsiteX21" fmla="*/ 40880 w 479273"/>
                <a:gd name="connsiteY21" fmla="*/ 611924 h 1007403"/>
                <a:gd name="connsiteX22" fmla="*/ 83743 w 479273"/>
                <a:gd name="connsiteY22" fmla="*/ 559538 h 1007403"/>
                <a:gd name="connsiteX0" fmla="*/ 83743 w 479273"/>
                <a:gd name="connsiteY0" fmla="*/ 559450 h 1007315"/>
                <a:gd name="connsiteX1" fmla="*/ 138510 w 479273"/>
                <a:gd name="connsiteY1" fmla="*/ 488012 h 1007315"/>
                <a:gd name="connsiteX2" fmla="*/ 181374 w 479273"/>
                <a:gd name="connsiteY2" fmla="*/ 411812 h 1007315"/>
                <a:gd name="connsiteX3" fmla="*/ 217092 w 479273"/>
                <a:gd name="connsiteY3" fmla="*/ 314182 h 1007315"/>
                <a:gd name="connsiteX4" fmla="*/ 228999 w 479273"/>
                <a:gd name="connsiteY4" fmla="*/ 223694 h 1007315"/>
                <a:gd name="connsiteX5" fmla="*/ 236141 w 479273"/>
                <a:gd name="connsiteY5" fmla="*/ 2238 h 1007315"/>
                <a:gd name="connsiteX6" fmla="*/ 300436 w 479273"/>
                <a:gd name="connsiteY6" fmla="*/ 121300 h 1007315"/>
                <a:gd name="connsiteX7" fmla="*/ 350443 w 479273"/>
                <a:gd name="connsiteY7" fmla="*/ 311800 h 1007315"/>
                <a:gd name="connsiteX8" fmla="*/ 390924 w 479273"/>
                <a:gd name="connsiteY8" fmla="*/ 421338 h 1007315"/>
                <a:gd name="connsiteX9" fmla="*/ 431405 w 479273"/>
                <a:gd name="connsiteY9" fmla="*/ 495157 h 1007315"/>
                <a:gd name="connsiteX10" fmla="*/ 479029 w 479273"/>
                <a:gd name="connsiteY10" fmla="*/ 621363 h 1007315"/>
                <a:gd name="connsiteX11" fmla="*/ 409974 w 479273"/>
                <a:gd name="connsiteY11" fmla="*/ 764238 h 1007315"/>
                <a:gd name="connsiteX12" fmla="*/ 333773 w 479273"/>
                <a:gd name="connsiteY12" fmla="*/ 857106 h 1007315"/>
                <a:gd name="connsiteX13" fmla="*/ 257573 w 479273"/>
                <a:gd name="connsiteY13" fmla="*/ 935689 h 1007315"/>
                <a:gd name="connsiteX14" fmla="*/ 214710 w 479273"/>
                <a:gd name="connsiteY14" fmla="*/ 983313 h 1007315"/>
                <a:gd name="connsiteX15" fmla="*/ 181374 w 479273"/>
                <a:gd name="connsiteY15" fmla="*/ 1007125 h 1007315"/>
                <a:gd name="connsiteX16" fmla="*/ 152798 w 479273"/>
                <a:gd name="connsiteY16" fmla="*/ 971406 h 1007315"/>
                <a:gd name="connsiteX17" fmla="*/ 128986 w 479273"/>
                <a:gd name="connsiteY17" fmla="*/ 933306 h 1007315"/>
                <a:gd name="connsiteX18" fmla="*/ 93268 w 479273"/>
                <a:gd name="connsiteY18" fmla="*/ 869013 h 1007315"/>
                <a:gd name="connsiteX19" fmla="*/ 50405 w 479273"/>
                <a:gd name="connsiteY19" fmla="*/ 792813 h 1007315"/>
                <a:gd name="connsiteX20" fmla="*/ 398 w 479273"/>
                <a:gd name="connsiteY20" fmla="*/ 673751 h 1007315"/>
                <a:gd name="connsiteX21" fmla="*/ 40880 w 479273"/>
                <a:gd name="connsiteY21" fmla="*/ 611836 h 1007315"/>
                <a:gd name="connsiteX22" fmla="*/ 83743 w 479273"/>
                <a:gd name="connsiteY22" fmla="*/ 559450 h 1007315"/>
                <a:gd name="connsiteX0" fmla="*/ 83743 w 431509"/>
                <a:gd name="connsiteY0" fmla="*/ 559450 h 1007315"/>
                <a:gd name="connsiteX1" fmla="*/ 138510 w 431509"/>
                <a:gd name="connsiteY1" fmla="*/ 488012 h 1007315"/>
                <a:gd name="connsiteX2" fmla="*/ 181374 w 431509"/>
                <a:gd name="connsiteY2" fmla="*/ 411812 h 1007315"/>
                <a:gd name="connsiteX3" fmla="*/ 217092 w 431509"/>
                <a:gd name="connsiteY3" fmla="*/ 314182 h 1007315"/>
                <a:gd name="connsiteX4" fmla="*/ 228999 w 431509"/>
                <a:gd name="connsiteY4" fmla="*/ 223694 h 1007315"/>
                <a:gd name="connsiteX5" fmla="*/ 236141 w 431509"/>
                <a:gd name="connsiteY5" fmla="*/ 2238 h 1007315"/>
                <a:gd name="connsiteX6" fmla="*/ 300436 w 431509"/>
                <a:gd name="connsiteY6" fmla="*/ 121300 h 1007315"/>
                <a:gd name="connsiteX7" fmla="*/ 350443 w 431509"/>
                <a:gd name="connsiteY7" fmla="*/ 311800 h 1007315"/>
                <a:gd name="connsiteX8" fmla="*/ 390924 w 431509"/>
                <a:gd name="connsiteY8" fmla="*/ 421338 h 1007315"/>
                <a:gd name="connsiteX9" fmla="*/ 431405 w 431509"/>
                <a:gd name="connsiteY9" fmla="*/ 495157 h 1007315"/>
                <a:gd name="connsiteX10" fmla="*/ 402829 w 431509"/>
                <a:gd name="connsiteY10" fmla="*/ 611838 h 1007315"/>
                <a:gd name="connsiteX11" fmla="*/ 409974 w 431509"/>
                <a:gd name="connsiteY11" fmla="*/ 764238 h 1007315"/>
                <a:gd name="connsiteX12" fmla="*/ 333773 w 431509"/>
                <a:gd name="connsiteY12" fmla="*/ 857106 h 1007315"/>
                <a:gd name="connsiteX13" fmla="*/ 257573 w 431509"/>
                <a:gd name="connsiteY13" fmla="*/ 935689 h 1007315"/>
                <a:gd name="connsiteX14" fmla="*/ 214710 w 431509"/>
                <a:gd name="connsiteY14" fmla="*/ 983313 h 1007315"/>
                <a:gd name="connsiteX15" fmla="*/ 181374 w 431509"/>
                <a:gd name="connsiteY15" fmla="*/ 1007125 h 1007315"/>
                <a:gd name="connsiteX16" fmla="*/ 152798 w 431509"/>
                <a:gd name="connsiteY16" fmla="*/ 971406 h 1007315"/>
                <a:gd name="connsiteX17" fmla="*/ 128986 w 431509"/>
                <a:gd name="connsiteY17" fmla="*/ 933306 h 1007315"/>
                <a:gd name="connsiteX18" fmla="*/ 93268 w 431509"/>
                <a:gd name="connsiteY18" fmla="*/ 869013 h 1007315"/>
                <a:gd name="connsiteX19" fmla="*/ 50405 w 431509"/>
                <a:gd name="connsiteY19" fmla="*/ 792813 h 1007315"/>
                <a:gd name="connsiteX20" fmla="*/ 398 w 431509"/>
                <a:gd name="connsiteY20" fmla="*/ 673751 h 1007315"/>
                <a:gd name="connsiteX21" fmla="*/ 40880 w 431509"/>
                <a:gd name="connsiteY21" fmla="*/ 611836 h 1007315"/>
                <a:gd name="connsiteX22" fmla="*/ 83743 w 431509"/>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90924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59450 h 1007315"/>
                <a:gd name="connsiteX1" fmla="*/ 138510 w 414231"/>
                <a:gd name="connsiteY1" fmla="*/ 488012 h 1007315"/>
                <a:gd name="connsiteX2" fmla="*/ 181374 w 414231"/>
                <a:gd name="connsiteY2" fmla="*/ 411812 h 1007315"/>
                <a:gd name="connsiteX3" fmla="*/ 217092 w 414231"/>
                <a:gd name="connsiteY3" fmla="*/ 314182 h 1007315"/>
                <a:gd name="connsiteX4" fmla="*/ 228999 w 414231"/>
                <a:gd name="connsiteY4" fmla="*/ 223694 h 1007315"/>
                <a:gd name="connsiteX5" fmla="*/ 236141 w 414231"/>
                <a:gd name="connsiteY5" fmla="*/ 2238 h 1007315"/>
                <a:gd name="connsiteX6" fmla="*/ 300436 w 414231"/>
                <a:gd name="connsiteY6" fmla="*/ 121300 h 1007315"/>
                <a:gd name="connsiteX7" fmla="*/ 350443 w 414231"/>
                <a:gd name="connsiteY7" fmla="*/ 311800 h 1007315"/>
                <a:gd name="connsiteX8" fmla="*/ 383781 w 414231"/>
                <a:gd name="connsiteY8" fmla="*/ 421338 h 1007315"/>
                <a:gd name="connsiteX9" fmla="*/ 388543 w 414231"/>
                <a:gd name="connsiteY9" fmla="*/ 490395 h 1007315"/>
                <a:gd name="connsiteX10" fmla="*/ 402829 w 414231"/>
                <a:gd name="connsiteY10" fmla="*/ 611838 h 1007315"/>
                <a:gd name="connsiteX11" fmla="*/ 409974 w 414231"/>
                <a:gd name="connsiteY11" fmla="*/ 764238 h 1007315"/>
                <a:gd name="connsiteX12" fmla="*/ 333773 w 414231"/>
                <a:gd name="connsiteY12" fmla="*/ 857106 h 1007315"/>
                <a:gd name="connsiteX13" fmla="*/ 257573 w 414231"/>
                <a:gd name="connsiteY13" fmla="*/ 935689 h 1007315"/>
                <a:gd name="connsiteX14" fmla="*/ 214710 w 414231"/>
                <a:gd name="connsiteY14" fmla="*/ 983313 h 1007315"/>
                <a:gd name="connsiteX15" fmla="*/ 181374 w 414231"/>
                <a:gd name="connsiteY15" fmla="*/ 1007125 h 1007315"/>
                <a:gd name="connsiteX16" fmla="*/ 152798 w 414231"/>
                <a:gd name="connsiteY16" fmla="*/ 971406 h 1007315"/>
                <a:gd name="connsiteX17" fmla="*/ 128986 w 414231"/>
                <a:gd name="connsiteY17" fmla="*/ 933306 h 1007315"/>
                <a:gd name="connsiteX18" fmla="*/ 93268 w 414231"/>
                <a:gd name="connsiteY18" fmla="*/ 869013 h 1007315"/>
                <a:gd name="connsiteX19" fmla="*/ 50405 w 414231"/>
                <a:gd name="connsiteY19" fmla="*/ 792813 h 1007315"/>
                <a:gd name="connsiteX20" fmla="*/ 398 w 414231"/>
                <a:gd name="connsiteY20" fmla="*/ 673751 h 1007315"/>
                <a:gd name="connsiteX21" fmla="*/ 40880 w 414231"/>
                <a:gd name="connsiteY21" fmla="*/ 611836 h 1007315"/>
                <a:gd name="connsiteX22" fmla="*/ 83743 w 414231"/>
                <a:gd name="connsiteY22" fmla="*/ 559450 h 1007315"/>
                <a:gd name="connsiteX0" fmla="*/ 83743 w 414231"/>
                <a:gd name="connsiteY0" fmla="*/ 562928 h 1010793"/>
                <a:gd name="connsiteX1" fmla="*/ 138510 w 414231"/>
                <a:gd name="connsiteY1" fmla="*/ 491490 h 1010793"/>
                <a:gd name="connsiteX2" fmla="*/ 181374 w 414231"/>
                <a:gd name="connsiteY2" fmla="*/ 415290 h 1010793"/>
                <a:gd name="connsiteX3" fmla="*/ 217092 w 414231"/>
                <a:gd name="connsiteY3" fmla="*/ 317660 h 1010793"/>
                <a:gd name="connsiteX4" fmla="*/ 228999 w 414231"/>
                <a:gd name="connsiteY4" fmla="*/ 227172 h 1010793"/>
                <a:gd name="connsiteX5" fmla="*/ 236141 w 414231"/>
                <a:gd name="connsiteY5" fmla="*/ 5716 h 1010793"/>
                <a:gd name="connsiteX6" fmla="*/ 286148 w 414231"/>
                <a:gd name="connsiteY6" fmla="*/ 86678 h 1010793"/>
                <a:gd name="connsiteX7" fmla="*/ 350443 w 414231"/>
                <a:gd name="connsiteY7" fmla="*/ 315278 h 1010793"/>
                <a:gd name="connsiteX8" fmla="*/ 383781 w 414231"/>
                <a:gd name="connsiteY8" fmla="*/ 424816 h 1010793"/>
                <a:gd name="connsiteX9" fmla="*/ 388543 w 414231"/>
                <a:gd name="connsiteY9" fmla="*/ 493873 h 1010793"/>
                <a:gd name="connsiteX10" fmla="*/ 402829 w 414231"/>
                <a:gd name="connsiteY10" fmla="*/ 615316 h 1010793"/>
                <a:gd name="connsiteX11" fmla="*/ 409974 w 414231"/>
                <a:gd name="connsiteY11" fmla="*/ 767716 h 1010793"/>
                <a:gd name="connsiteX12" fmla="*/ 333773 w 414231"/>
                <a:gd name="connsiteY12" fmla="*/ 860584 h 1010793"/>
                <a:gd name="connsiteX13" fmla="*/ 257573 w 414231"/>
                <a:gd name="connsiteY13" fmla="*/ 939167 h 1010793"/>
                <a:gd name="connsiteX14" fmla="*/ 214710 w 414231"/>
                <a:gd name="connsiteY14" fmla="*/ 986791 h 1010793"/>
                <a:gd name="connsiteX15" fmla="*/ 181374 w 414231"/>
                <a:gd name="connsiteY15" fmla="*/ 1010603 h 1010793"/>
                <a:gd name="connsiteX16" fmla="*/ 152798 w 414231"/>
                <a:gd name="connsiteY16" fmla="*/ 974884 h 1010793"/>
                <a:gd name="connsiteX17" fmla="*/ 128986 w 414231"/>
                <a:gd name="connsiteY17" fmla="*/ 936784 h 1010793"/>
                <a:gd name="connsiteX18" fmla="*/ 93268 w 414231"/>
                <a:gd name="connsiteY18" fmla="*/ 872491 h 1010793"/>
                <a:gd name="connsiteX19" fmla="*/ 50405 w 414231"/>
                <a:gd name="connsiteY19" fmla="*/ 796291 h 1010793"/>
                <a:gd name="connsiteX20" fmla="*/ 398 w 414231"/>
                <a:gd name="connsiteY20" fmla="*/ 677229 h 1010793"/>
                <a:gd name="connsiteX21" fmla="*/ 40880 w 414231"/>
                <a:gd name="connsiteY21" fmla="*/ 615314 h 1010793"/>
                <a:gd name="connsiteX22" fmla="*/ 83743 w 414231"/>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100197 w 473548"/>
                <a:gd name="connsiteY21" fmla="*/ 615314 h 1010793"/>
                <a:gd name="connsiteX22" fmla="*/ 143060 w 473548"/>
                <a:gd name="connsiteY22" fmla="*/ 562928 h 1010793"/>
                <a:gd name="connsiteX0" fmla="*/ 143060 w 473548"/>
                <a:gd name="connsiteY0" fmla="*/ 56292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43060 w 473548"/>
                <a:gd name="connsiteY22" fmla="*/ 56292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97827 w 473548"/>
                <a:gd name="connsiteY1" fmla="*/ 491490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240691 w 473548"/>
                <a:gd name="connsiteY2" fmla="*/ 415290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76409 w 473548"/>
                <a:gd name="connsiteY3" fmla="*/ 317660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5778 h 1010793"/>
                <a:gd name="connsiteX1" fmla="*/ 147821 w 473548"/>
                <a:gd name="connsiteY1" fmla="*/ 446246 h 1010793"/>
                <a:gd name="connsiteX2" fmla="*/ 193066 w 473548"/>
                <a:gd name="connsiteY2" fmla="*/ 374809 h 1010793"/>
                <a:gd name="connsiteX3" fmla="*/ 233546 w 473548"/>
                <a:gd name="connsiteY3" fmla="*/ 281941 h 1010793"/>
                <a:gd name="connsiteX4" fmla="*/ 288316 w 473548"/>
                <a:gd name="connsiteY4" fmla="*/ 227172 h 1010793"/>
                <a:gd name="connsiteX5" fmla="*/ 295458 w 473548"/>
                <a:gd name="connsiteY5" fmla="*/ 5716 h 1010793"/>
                <a:gd name="connsiteX6" fmla="*/ 345465 w 473548"/>
                <a:gd name="connsiteY6" fmla="*/ 86678 h 1010793"/>
                <a:gd name="connsiteX7" fmla="*/ 409760 w 473548"/>
                <a:gd name="connsiteY7" fmla="*/ 315278 h 1010793"/>
                <a:gd name="connsiteX8" fmla="*/ 443098 w 473548"/>
                <a:gd name="connsiteY8" fmla="*/ 424816 h 1010793"/>
                <a:gd name="connsiteX9" fmla="*/ 447860 w 473548"/>
                <a:gd name="connsiteY9" fmla="*/ 493873 h 1010793"/>
                <a:gd name="connsiteX10" fmla="*/ 462146 w 473548"/>
                <a:gd name="connsiteY10" fmla="*/ 615316 h 1010793"/>
                <a:gd name="connsiteX11" fmla="*/ 469291 w 473548"/>
                <a:gd name="connsiteY11" fmla="*/ 767716 h 1010793"/>
                <a:gd name="connsiteX12" fmla="*/ 393090 w 473548"/>
                <a:gd name="connsiteY12" fmla="*/ 860584 h 1010793"/>
                <a:gd name="connsiteX13" fmla="*/ 316890 w 473548"/>
                <a:gd name="connsiteY13" fmla="*/ 939167 h 1010793"/>
                <a:gd name="connsiteX14" fmla="*/ 274027 w 473548"/>
                <a:gd name="connsiteY14" fmla="*/ 986791 h 1010793"/>
                <a:gd name="connsiteX15" fmla="*/ 240691 w 473548"/>
                <a:gd name="connsiteY15" fmla="*/ 1010603 h 1010793"/>
                <a:gd name="connsiteX16" fmla="*/ 212115 w 473548"/>
                <a:gd name="connsiteY16" fmla="*/ 974884 h 1010793"/>
                <a:gd name="connsiteX17" fmla="*/ 188303 w 473548"/>
                <a:gd name="connsiteY17" fmla="*/ 936784 h 1010793"/>
                <a:gd name="connsiteX18" fmla="*/ 152585 w 473548"/>
                <a:gd name="connsiteY18" fmla="*/ 872491 h 1010793"/>
                <a:gd name="connsiteX19" fmla="*/ 109722 w 473548"/>
                <a:gd name="connsiteY19" fmla="*/ 796291 h 1010793"/>
                <a:gd name="connsiteX20" fmla="*/ 184 w 473548"/>
                <a:gd name="connsiteY20" fmla="*/ 677229 h 1010793"/>
                <a:gd name="connsiteX21" fmla="*/ 66859 w 473548"/>
                <a:gd name="connsiteY21" fmla="*/ 574833 h 1010793"/>
                <a:gd name="connsiteX22" fmla="*/ 109722 w 473548"/>
                <a:gd name="connsiteY22" fmla="*/ 505778 h 1010793"/>
                <a:gd name="connsiteX0" fmla="*/ 109722 w 473548"/>
                <a:gd name="connsiteY0" fmla="*/ 503287 h 1008302"/>
                <a:gd name="connsiteX1" fmla="*/ 147821 w 473548"/>
                <a:gd name="connsiteY1" fmla="*/ 443755 h 1008302"/>
                <a:gd name="connsiteX2" fmla="*/ 193066 w 473548"/>
                <a:gd name="connsiteY2" fmla="*/ 372318 h 1008302"/>
                <a:gd name="connsiteX3" fmla="*/ 233546 w 473548"/>
                <a:gd name="connsiteY3" fmla="*/ 279450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47821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09722 w 473548"/>
                <a:gd name="connsiteY0" fmla="*/ 503287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09722 w 473548"/>
                <a:gd name="connsiteY22" fmla="*/ 503287 h 1008302"/>
                <a:gd name="connsiteX0" fmla="*/ 112103 w 473548"/>
                <a:gd name="connsiteY0" fmla="*/ 508050 h 1008302"/>
                <a:gd name="connsiteX1" fmla="*/ 154965 w 473548"/>
                <a:gd name="connsiteY1" fmla="*/ 443755 h 1008302"/>
                <a:gd name="connsiteX2" fmla="*/ 193066 w 473548"/>
                <a:gd name="connsiteY2" fmla="*/ 372318 h 1008302"/>
                <a:gd name="connsiteX3" fmla="*/ 235927 w 473548"/>
                <a:gd name="connsiteY3" fmla="*/ 288975 h 1008302"/>
                <a:gd name="connsiteX4" fmla="*/ 269266 w 473548"/>
                <a:gd name="connsiteY4" fmla="*/ 179437 h 1008302"/>
                <a:gd name="connsiteX5" fmla="*/ 295458 w 473548"/>
                <a:gd name="connsiteY5" fmla="*/ 3225 h 1008302"/>
                <a:gd name="connsiteX6" fmla="*/ 345465 w 473548"/>
                <a:gd name="connsiteY6" fmla="*/ 84187 h 1008302"/>
                <a:gd name="connsiteX7" fmla="*/ 409760 w 473548"/>
                <a:gd name="connsiteY7" fmla="*/ 312787 h 1008302"/>
                <a:gd name="connsiteX8" fmla="*/ 443098 w 473548"/>
                <a:gd name="connsiteY8" fmla="*/ 422325 h 1008302"/>
                <a:gd name="connsiteX9" fmla="*/ 447860 w 473548"/>
                <a:gd name="connsiteY9" fmla="*/ 491382 h 1008302"/>
                <a:gd name="connsiteX10" fmla="*/ 462146 w 473548"/>
                <a:gd name="connsiteY10" fmla="*/ 612825 h 1008302"/>
                <a:gd name="connsiteX11" fmla="*/ 469291 w 473548"/>
                <a:gd name="connsiteY11" fmla="*/ 765225 h 1008302"/>
                <a:gd name="connsiteX12" fmla="*/ 393090 w 473548"/>
                <a:gd name="connsiteY12" fmla="*/ 858093 h 1008302"/>
                <a:gd name="connsiteX13" fmla="*/ 316890 w 473548"/>
                <a:gd name="connsiteY13" fmla="*/ 936676 h 1008302"/>
                <a:gd name="connsiteX14" fmla="*/ 274027 w 473548"/>
                <a:gd name="connsiteY14" fmla="*/ 984300 h 1008302"/>
                <a:gd name="connsiteX15" fmla="*/ 240691 w 473548"/>
                <a:gd name="connsiteY15" fmla="*/ 1008112 h 1008302"/>
                <a:gd name="connsiteX16" fmla="*/ 212115 w 473548"/>
                <a:gd name="connsiteY16" fmla="*/ 972393 h 1008302"/>
                <a:gd name="connsiteX17" fmla="*/ 188303 w 473548"/>
                <a:gd name="connsiteY17" fmla="*/ 934293 h 1008302"/>
                <a:gd name="connsiteX18" fmla="*/ 152585 w 473548"/>
                <a:gd name="connsiteY18" fmla="*/ 870000 h 1008302"/>
                <a:gd name="connsiteX19" fmla="*/ 109722 w 473548"/>
                <a:gd name="connsiteY19" fmla="*/ 793800 h 1008302"/>
                <a:gd name="connsiteX20" fmla="*/ 184 w 473548"/>
                <a:gd name="connsiteY20" fmla="*/ 674738 h 1008302"/>
                <a:gd name="connsiteX21" fmla="*/ 66859 w 473548"/>
                <a:gd name="connsiteY21" fmla="*/ 572342 h 1008302"/>
                <a:gd name="connsiteX22" fmla="*/ 112103 w 473548"/>
                <a:gd name="connsiteY22" fmla="*/ 508050 h 1008302"/>
                <a:gd name="connsiteX0" fmla="*/ 112431 w 473876"/>
                <a:gd name="connsiteY0" fmla="*/ 508050 h 1008302"/>
                <a:gd name="connsiteX1" fmla="*/ 155293 w 473876"/>
                <a:gd name="connsiteY1" fmla="*/ 443755 h 1008302"/>
                <a:gd name="connsiteX2" fmla="*/ 193394 w 473876"/>
                <a:gd name="connsiteY2" fmla="*/ 372318 h 1008302"/>
                <a:gd name="connsiteX3" fmla="*/ 236255 w 473876"/>
                <a:gd name="connsiteY3" fmla="*/ 288975 h 1008302"/>
                <a:gd name="connsiteX4" fmla="*/ 269594 w 473876"/>
                <a:gd name="connsiteY4" fmla="*/ 179437 h 1008302"/>
                <a:gd name="connsiteX5" fmla="*/ 295786 w 473876"/>
                <a:gd name="connsiteY5" fmla="*/ 3225 h 1008302"/>
                <a:gd name="connsiteX6" fmla="*/ 345793 w 473876"/>
                <a:gd name="connsiteY6" fmla="*/ 84187 h 1008302"/>
                <a:gd name="connsiteX7" fmla="*/ 410088 w 473876"/>
                <a:gd name="connsiteY7" fmla="*/ 312787 h 1008302"/>
                <a:gd name="connsiteX8" fmla="*/ 443426 w 473876"/>
                <a:gd name="connsiteY8" fmla="*/ 422325 h 1008302"/>
                <a:gd name="connsiteX9" fmla="*/ 448188 w 473876"/>
                <a:gd name="connsiteY9" fmla="*/ 491382 h 1008302"/>
                <a:gd name="connsiteX10" fmla="*/ 462474 w 473876"/>
                <a:gd name="connsiteY10" fmla="*/ 612825 h 1008302"/>
                <a:gd name="connsiteX11" fmla="*/ 469619 w 473876"/>
                <a:gd name="connsiteY11" fmla="*/ 765225 h 1008302"/>
                <a:gd name="connsiteX12" fmla="*/ 393418 w 473876"/>
                <a:gd name="connsiteY12" fmla="*/ 858093 h 1008302"/>
                <a:gd name="connsiteX13" fmla="*/ 317218 w 473876"/>
                <a:gd name="connsiteY13" fmla="*/ 936676 h 1008302"/>
                <a:gd name="connsiteX14" fmla="*/ 274355 w 473876"/>
                <a:gd name="connsiteY14" fmla="*/ 984300 h 1008302"/>
                <a:gd name="connsiteX15" fmla="*/ 241019 w 473876"/>
                <a:gd name="connsiteY15" fmla="*/ 1008112 h 1008302"/>
                <a:gd name="connsiteX16" fmla="*/ 212443 w 473876"/>
                <a:gd name="connsiteY16" fmla="*/ 972393 h 1008302"/>
                <a:gd name="connsiteX17" fmla="*/ 188631 w 473876"/>
                <a:gd name="connsiteY17" fmla="*/ 934293 h 1008302"/>
                <a:gd name="connsiteX18" fmla="*/ 152913 w 473876"/>
                <a:gd name="connsiteY18" fmla="*/ 870000 h 1008302"/>
                <a:gd name="connsiteX19" fmla="*/ 50519 w 473876"/>
                <a:gd name="connsiteY19" fmla="*/ 791419 h 1008302"/>
                <a:gd name="connsiteX20" fmla="*/ 512 w 473876"/>
                <a:gd name="connsiteY20" fmla="*/ 674738 h 1008302"/>
                <a:gd name="connsiteX21" fmla="*/ 67187 w 473876"/>
                <a:gd name="connsiteY21" fmla="*/ 572342 h 1008302"/>
                <a:gd name="connsiteX22" fmla="*/ 112431 w 473876"/>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88536 w 473781"/>
                <a:gd name="connsiteY17" fmla="*/ 934293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302"/>
                <a:gd name="connsiteX1" fmla="*/ 155198 w 473781"/>
                <a:gd name="connsiteY1" fmla="*/ 443755 h 1008302"/>
                <a:gd name="connsiteX2" fmla="*/ 193299 w 473781"/>
                <a:gd name="connsiteY2" fmla="*/ 372318 h 1008302"/>
                <a:gd name="connsiteX3" fmla="*/ 236160 w 473781"/>
                <a:gd name="connsiteY3" fmla="*/ 288975 h 1008302"/>
                <a:gd name="connsiteX4" fmla="*/ 269499 w 473781"/>
                <a:gd name="connsiteY4" fmla="*/ 179437 h 1008302"/>
                <a:gd name="connsiteX5" fmla="*/ 295691 w 473781"/>
                <a:gd name="connsiteY5" fmla="*/ 3225 h 1008302"/>
                <a:gd name="connsiteX6" fmla="*/ 345698 w 473781"/>
                <a:gd name="connsiteY6" fmla="*/ 84187 h 1008302"/>
                <a:gd name="connsiteX7" fmla="*/ 409993 w 473781"/>
                <a:gd name="connsiteY7" fmla="*/ 312787 h 1008302"/>
                <a:gd name="connsiteX8" fmla="*/ 443331 w 473781"/>
                <a:gd name="connsiteY8" fmla="*/ 422325 h 1008302"/>
                <a:gd name="connsiteX9" fmla="*/ 448093 w 473781"/>
                <a:gd name="connsiteY9" fmla="*/ 491382 h 1008302"/>
                <a:gd name="connsiteX10" fmla="*/ 462379 w 473781"/>
                <a:gd name="connsiteY10" fmla="*/ 612825 h 1008302"/>
                <a:gd name="connsiteX11" fmla="*/ 469524 w 473781"/>
                <a:gd name="connsiteY11" fmla="*/ 765225 h 1008302"/>
                <a:gd name="connsiteX12" fmla="*/ 393323 w 473781"/>
                <a:gd name="connsiteY12" fmla="*/ 858093 h 1008302"/>
                <a:gd name="connsiteX13" fmla="*/ 317123 w 473781"/>
                <a:gd name="connsiteY13" fmla="*/ 936676 h 1008302"/>
                <a:gd name="connsiteX14" fmla="*/ 274260 w 473781"/>
                <a:gd name="connsiteY14" fmla="*/ 984300 h 1008302"/>
                <a:gd name="connsiteX15" fmla="*/ 240924 w 473781"/>
                <a:gd name="connsiteY15" fmla="*/ 1008112 h 1008302"/>
                <a:gd name="connsiteX16" fmla="*/ 212348 w 473781"/>
                <a:gd name="connsiteY16" fmla="*/ 972393 h 1008302"/>
                <a:gd name="connsiteX17" fmla="*/ 152817 w 473781"/>
                <a:gd name="connsiteY17" fmla="*/ 929530 h 1008302"/>
                <a:gd name="connsiteX18" fmla="*/ 105193 w 473781"/>
                <a:gd name="connsiteY18" fmla="*/ 881907 h 1008302"/>
                <a:gd name="connsiteX19" fmla="*/ 50424 w 473781"/>
                <a:gd name="connsiteY19" fmla="*/ 791419 h 1008302"/>
                <a:gd name="connsiteX20" fmla="*/ 417 w 473781"/>
                <a:gd name="connsiteY20" fmla="*/ 674738 h 1008302"/>
                <a:gd name="connsiteX21" fmla="*/ 67092 w 473781"/>
                <a:gd name="connsiteY21" fmla="*/ 572342 h 1008302"/>
                <a:gd name="connsiteX22" fmla="*/ 112336 w 473781"/>
                <a:gd name="connsiteY22" fmla="*/ 508050 h 1008302"/>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52817 w 473781"/>
                <a:gd name="connsiteY17" fmla="*/ 929530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73781"/>
                <a:gd name="connsiteY0" fmla="*/ 508050 h 1008147"/>
                <a:gd name="connsiteX1" fmla="*/ 155198 w 473781"/>
                <a:gd name="connsiteY1" fmla="*/ 443755 h 1008147"/>
                <a:gd name="connsiteX2" fmla="*/ 193299 w 473781"/>
                <a:gd name="connsiteY2" fmla="*/ 372318 h 1008147"/>
                <a:gd name="connsiteX3" fmla="*/ 236160 w 473781"/>
                <a:gd name="connsiteY3" fmla="*/ 288975 h 1008147"/>
                <a:gd name="connsiteX4" fmla="*/ 269499 w 473781"/>
                <a:gd name="connsiteY4" fmla="*/ 179437 h 1008147"/>
                <a:gd name="connsiteX5" fmla="*/ 295691 w 473781"/>
                <a:gd name="connsiteY5" fmla="*/ 3225 h 1008147"/>
                <a:gd name="connsiteX6" fmla="*/ 345698 w 473781"/>
                <a:gd name="connsiteY6" fmla="*/ 84187 h 1008147"/>
                <a:gd name="connsiteX7" fmla="*/ 409993 w 473781"/>
                <a:gd name="connsiteY7" fmla="*/ 312787 h 1008147"/>
                <a:gd name="connsiteX8" fmla="*/ 443331 w 473781"/>
                <a:gd name="connsiteY8" fmla="*/ 422325 h 1008147"/>
                <a:gd name="connsiteX9" fmla="*/ 448093 w 473781"/>
                <a:gd name="connsiteY9" fmla="*/ 491382 h 1008147"/>
                <a:gd name="connsiteX10" fmla="*/ 462379 w 473781"/>
                <a:gd name="connsiteY10" fmla="*/ 612825 h 1008147"/>
                <a:gd name="connsiteX11" fmla="*/ 469524 w 473781"/>
                <a:gd name="connsiteY11" fmla="*/ 765225 h 1008147"/>
                <a:gd name="connsiteX12" fmla="*/ 393323 w 473781"/>
                <a:gd name="connsiteY12" fmla="*/ 858093 h 1008147"/>
                <a:gd name="connsiteX13" fmla="*/ 317123 w 473781"/>
                <a:gd name="connsiteY13" fmla="*/ 936676 h 1008147"/>
                <a:gd name="connsiteX14" fmla="*/ 274260 w 473781"/>
                <a:gd name="connsiteY14" fmla="*/ 984300 h 1008147"/>
                <a:gd name="connsiteX15" fmla="*/ 240924 w 473781"/>
                <a:gd name="connsiteY15" fmla="*/ 1008112 h 1008147"/>
                <a:gd name="connsiteX16" fmla="*/ 198060 w 473781"/>
                <a:gd name="connsiteY16" fmla="*/ 979537 h 1008147"/>
                <a:gd name="connsiteX17" fmla="*/ 148054 w 473781"/>
                <a:gd name="connsiteY17" fmla="*/ 931911 h 1008147"/>
                <a:gd name="connsiteX18" fmla="*/ 105193 w 473781"/>
                <a:gd name="connsiteY18" fmla="*/ 881907 h 1008147"/>
                <a:gd name="connsiteX19" fmla="*/ 50424 w 473781"/>
                <a:gd name="connsiteY19" fmla="*/ 791419 h 1008147"/>
                <a:gd name="connsiteX20" fmla="*/ 417 w 473781"/>
                <a:gd name="connsiteY20" fmla="*/ 674738 h 1008147"/>
                <a:gd name="connsiteX21" fmla="*/ 67092 w 473781"/>
                <a:gd name="connsiteY21" fmla="*/ 572342 h 1008147"/>
                <a:gd name="connsiteX22" fmla="*/ 112336 w 473781"/>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93323 w 463629"/>
                <a:gd name="connsiteY12" fmla="*/ 858093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47"/>
                <a:gd name="connsiteX1" fmla="*/ 155198 w 463629"/>
                <a:gd name="connsiteY1" fmla="*/ 443755 h 1008147"/>
                <a:gd name="connsiteX2" fmla="*/ 193299 w 463629"/>
                <a:gd name="connsiteY2" fmla="*/ 372318 h 1008147"/>
                <a:gd name="connsiteX3" fmla="*/ 236160 w 463629"/>
                <a:gd name="connsiteY3" fmla="*/ 288975 h 1008147"/>
                <a:gd name="connsiteX4" fmla="*/ 269499 w 463629"/>
                <a:gd name="connsiteY4" fmla="*/ 179437 h 1008147"/>
                <a:gd name="connsiteX5" fmla="*/ 295691 w 463629"/>
                <a:gd name="connsiteY5" fmla="*/ 3225 h 1008147"/>
                <a:gd name="connsiteX6" fmla="*/ 345698 w 463629"/>
                <a:gd name="connsiteY6" fmla="*/ 84187 h 1008147"/>
                <a:gd name="connsiteX7" fmla="*/ 409993 w 463629"/>
                <a:gd name="connsiteY7" fmla="*/ 312787 h 1008147"/>
                <a:gd name="connsiteX8" fmla="*/ 443331 w 463629"/>
                <a:gd name="connsiteY8" fmla="*/ 422325 h 1008147"/>
                <a:gd name="connsiteX9" fmla="*/ 448093 w 463629"/>
                <a:gd name="connsiteY9" fmla="*/ 491382 h 1008147"/>
                <a:gd name="connsiteX10" fmla="*/ 462379 w 463629"/>
                <a:gd name="connsiteY10" fmla="*/ 612825 h 1008147"/>
                <a:gd name="connsiteX11" fmla="*/ 412374 w 463629"/>
                <a:gd name="connsiteY11" fmla="*/ 722362 h 1008147"/>
                <a:gd name="connsiteX12" fmla="*/ 359986 w 463629"/>
                <a:gd name="connsiteY12" fmla="*/ 834280 h 1008147"/>
                <a:gd name="connsiteX13" fmla="*/ 317123 w 463629"/>
                <a:gd name="connsiteY13" fmla="*/ 936676 h 1008147"/>
                <a:gd name="connsiteX14" fmla="*/ 274260 w 463629"/>
                <a:gd name="connsiteY14" fmla="*/ 984300 h 1008147"/>
                <a:gd name="connsiteX15" fmla="*/ 240924 w 463629"/>
                <a:gd name="connsiteY15" fmla="*/ 1008112 h 1008147"/>
                <a:gd name="connsiteX16" fmla="*/ 198060 w 463629"/>
                <a:gd name="connsiteY16" fmla="*/ 979537 h 1008147"/>
                <a:gd name="connsiteX17" fmla="*/ 148054 w 463629"/>
                <a:gd name="connsiteY17" fmla="*/ 931911 h 1008147"/>
                <a:gd name="connsiteX18" fmla="*/ 105193 w 463629"/>
                <a:gd name="connsiteY18" fmla="*/ 881907 h 1008147"/>
                <a:gd name="connsiteX19" fmla="*/ 50424 w 463629"/>
                <a:gd name="connsiteY19" fmla="*/ 791419 h 1008147"/>
                <a:gd name="connsiteX20" fmla="*/ 417 w 463629"/>
                <a:gd name="connsiteY20" fmla="*/ 674738 h 1008147"/>
                <a:gd name="connsiteX21" fmla="*/ 67092 w 463629"/>
                <a:gd name="connsiteY21" fmla="*/ 572342 h 1008147"/>
                <a:gd name="connsiteX22" fmla="*/ 112336 w 463629"/>
                <a:gd name="connsiteY22" fmla="*/ 508050 h 1008147"/>
                <a:gd name="connsiteX0" fmla="*/ 112336 w 463629"/>
                <a:gd name="connsiteY0" fmla="*/ 508050 h 1008159"/>
                <a:gd name="connsiteX1" fmla="*/ 155198 w 463629"/>
                <a:gd name="connsiteY1" fmla="*/ 443755 h 1008159"/>
                <a:gd name="connsiteX2" fmla="*/ 193299 w 463629"/>
                <a:gd name="connsiteY2" fmla="*/ 372318 h 1008159"/>
                <a:gd name="connsiteX3" fmla="*/ 236160 w 463629"/>
                <a:gd name="connsiteY3" fmla="*/ 288975 h 1008159"/>
                <a:gd name="connsiteX4" fmla="*/ 269499 w 463629"/>
                <a:gd name="connsiteY4" fmla="*/ 179437 h 1008159"/>
                <a:gd name="connsiteX5" fmla="*/ 295691 w 463629"/>
                <a:gd name="connsiteY5" fmla="*/ 3225 h 1008159"/>
                <a:gd name="connsiteX6" fmla="*/ 345698 w 463629"/>
                <a:gd name="connsiteY6" fmla="*/ 84187 h 1008159"/>
                <a:gd name="connsiteX7" fmla="*/ 409993 w 463629"/>
                <a:gd name="connsiteY7" fmla="*/ 312787 h 1008159"/>
                <a:gd name="connsiteX8" fmla="*/ 443331 w 463629"/>
                <a:gd name="connsiteY8" fmla="*/ 422325 h 1008159"/>
                <a:gd name="connsiteX9" fmla="*/ 448093 w 463629"/>
                <a:gd name="connsiteY9" fmla="*/ 491382 h 1008159"/>
                <a:gd name="connsiteX10" fmla="*/ 462379 w 463629"/>
                <a:gd name="connsiteY10" fmla="*/ 612825 h 1008159"/>
                <a:gd name="connsiteX11" fmla="*/ 412374 w 463629"/>
                <a:gd name="connsiteY11" fmla="*/ 722362 h 1008159"/>
                <a:gd name="connsiteX12" fmla="*/ 359986 w 463629"/>
                <a:gd name="connsiteY12" fmla="*/ 834280 h 1008159"/>
                <a:gd name="connsiteX13" fmla="*/ 314741 w 463629"/>
                <a:gd name="connsiteY13" fmla="*/ 915245 h 1008159"/>
                <a:gd name="connsiteX14" fmla="*/ 274260 w 463629"/>
                <a:gd name="connsiteY14" fmla="*/ 984300 h 1008159"/>
                <a:gd name="connsiteX15" fmla="*/ 240924 w 463629"/>
                <a:gd name="connsiteY15" fmla="*/ 1008112 h 1008159"/>
                <a:gd name="connsiteX16" fmla="*/ 198060 w 463629"/>
                <a:gd name="connsiteY16" fmla="*/ 979537 h 1008159"/>
                <a:gd name="connsiteX17" fmla="*/ 148054 w 463629"/>
                <a:gd name="connsiteY17" fmla="*/ 931911 h 1008159"/>
                <a:gd name="connsiteX18" fmla="*/ 105193 w 463629"/>
                <a:gd name="connsiteY18" fmla="*/ 881907 h 1008159"/>
                <a:gd name="connsiteX19" fmla="*/ 50424 w 463629"/>
                <a:gd name="connsiteY19" fmla="*/ 791419 h 1008159"/>
                <a:gd name="connsiteX20" fmla="*/ 417 w 463629"/>
                <a:gd name="connsiteY20" fmla="*/ 674738 h 1008159"/>
                <a:gd name="connsiteX21" fmla="*/ 67092 w 463629"/>
                <a:gd name="connsiteY21" fmla="*/ 572342 h 1008159"/>
                <a:gd name="connsiteX22" fmla="*/ 112336 w 463629"/>
                <a:gd name="connsiteY22" fmla="*/ 508050 h 1008159"/>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4741 w 463629"/>
                <a:gd name="connsiteY13" fmla="*/ 915245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63629"/>
                <a:gd name="connsiteY0" fmla="*/ 508050 h 1008170"/>
                <a:gd name="connsiteX1" fmla="*/ 155198 w 463629"/>
                <a:gd name="connsiteY1" fmla="*/ 443755 h 1008170"/>
                <a:gd name="connsiteX2" fmla="*/ 193299 w 463629"/>
                <a:gd name="connsiteY2" fmla="*/ 372318 h 1008170"/>
                <a:gd name="connsiteX3" fmla="*/ 236160 w 463629"/>
                <a:gd name="connsiteY3" fmla="*/ 288975 h 1008170"/>
                <a:gd name="connsiteX4" fmla="*/ 269499 w 463629"/>
                <a:gd name="connsiteY4" fmla="*/ 179437 h 1008170"/>
                <a:gd name="connsiteX5" fmla="*/ 295691 w 463629"/>
                <a:gd name="connsiteY5" fmla="*/ 3225 h 1008170"/>
                <a:gd name="connsiteX6" fmla="*/ 345698 w 463629"/>
                <a:gd name="connsiteY6" fmla="*/ 84187 h 1008170"/>
                <a:gd name="connsiteX7" fmla="*/ 409993 w 463629"/>
                <a:gd name="connsiteY7" fmla="*/ 312787 h 1008170"/>
                <a:gd name="connsiteX8" fmla="*/ 443331 w 463629"/>
                <a:gd name="connsiteY8" fmla="*/ 422325 h 1008170"/>
                <a:gd name="connsiteX9" fmla="*/ 448093 w 463629"/>
                <a:gd name="connsiteY9" fmla="*/ 491382 h 1008170"/>
                <a:gd name="connsiteX10" fmla="*/ 462379 w 463629"/>
                <a:gd name="connsiteY10" fmla="*/ 612825 h 1008170"/>
                <a:gd name="connsiteX11" fmla="*/ 412374 w 463629"/>
                <a:gd name="connsiteY11" fmla="*/ 722362 h 1008170"/>
                <a:gd name="connsiteX12" fmla="*/ 359986 w 463629"/>
                <a:gd name="connsiteY12" fmla="*/ 834280 h 1008170"/>
                <a:gd name="connsiteX13" fmla="*/ 312360 w 463629"/>
                <a:gd name="connsiteY13" fmla="*/ 908102 h 1008170"/>
                <a:gd name="connsiteX14" fmla="*/ 267116 w 463629"/>
                <a:gd name="connsiteY14" fmla="*/ 972394 h 1008170"/>
                <a:gd name="connsiteX15" fmla="*/ 240924 w 463629"/>
                <a:gd name="connsiteY15" fmla="*/ 1008112 h 1008170"/>
                <a:gd name="connsiteX16" fmla="*/ 198060 w 463629"/>
                <a:gd name="connsiteY16" fmla="*/ 979537 h 1008170"/>
                <a:gd name="connsiteX17" fmla="*/ 148054 w 463629"/>
                <a:gd name="connsiteY17" fmla="*/ 931911 h 1008170"/>
                <a:gd name="connsiteX18" fmla="*/ 105193 w 463629"/>
                <a:gd name="connsiteY18" fmla="*/ 881907 h 1008170"/>
                <a:gd name="connsiteX19" fmla="*/ 50424 w 463629"/>
                <a:gd name="connsiteY19" fmla="*/ 791419 h 1008170"/>
                <a:gd name="connsiteX20" fmla="*/ 417 w 463629"/>
                <a:gd name="connsiteY20" fmla="*/ 674738 h 1008170"/>
                <a:gd name="connsiteX21" fmla="*/ 67092 w 463629"/>
                <a:gd name="connsiteY21" fmla="*/ 572342 h 1008170"/>
                <a:gd name="connsiteX22" fmla="*/ 112336 w 463629"/>
                <a:gd name="connsiteY22" fmla="*/ 508050 h 1008170"/>
                <a:gd name="connsiteX0" fmla="*/ 112336 w 448445"/>
                <a:gd name="connsiteY0" fmla="*/ 508050 h 1008170"/>
                <a:gd name="connsiteX1" fmla="*/ 155198 w 448445"/>
                <a:gd name="connsiteY1" fmla="*/ 443755 h 1008170"/>
                <a:gd name="connsiteX2" fmla="*/ 193299 w 448445"/>
                <a:gd name="connsiteY2" fmla="*/ 372318 h 1008170"/>
                <a:gd name="connsiteX3" fmla="*/ 236160 w 448445"/>
                <a:gd name="connsiteY3" fmla="*/ 288975 h 1008170"/>
                <a:gd name="connsiteX4" fmla="*/ 269499 w 448445"/>
                <a:gd name="connsiteY4" fmla="*/ 179437 h 1008170"/>
                <a:gd name="connsiteX5" fmla="*/ 295691 w 448445"/>
                <a:gd name="connsiteY5" fmla="*/ 3225 h 1008170"/>
                <a:gd name="connsiteX6" fmla="*/ 345698 w 448445"/>
                <a:gd name="connsiteY6" fmla="*/ 84187 h 1008170"/>
                <a:gd name="connsiteX7" fmla="*/ 409993 w 448445"/>
                <a:gd name="connsiteY7" fmla="*/ 312787 h 1008170"/>
                <a:gd name="connsiteX8" fmla="*/ 443331 w 448445"/>
                <a:gd name="connsiteY8" fmla="*/ 422325 h 1008170"/>
                <a:gd name="connsiteX9" fmla="*/ 448093 w 448445"/>
                <a:gd name="connsiteY9" fmla="*/ 491382 h 1008170"/>
                <a:gd name="connsiteX10" fmla="*/ 440948 w 448445"/>
                <a:gd name="connsiteY10" fmla="*/ 608063 h 1008170"/>
                <a:gd name="connsiteX11" fmla="*/ 412374 w 448445"/>
                <a:gd name="connsiteY11" fmla="*/ 722362 h 1008170"/>
                <a:gd name="connsiteX12" fmla="*/ 359986 w 448445"/>
                <a:gd name="connsiteY12" fmla="*/ 834280 h 1008170"/>
                <a:gd name="connsiteX13" fmla="*/ 312360 w 448445"/>
                <a:gd name="connsiteY13" fmla="*/ 908102 h 1008170"/>
                <a:gd name="connsiteX14" fmla="*/ 267116 w 448445"/>
                <a:gd name="connsiteY14" fmla="*/ 972394 h 1008170"/>
                <a:gd name="connsiteX15" fmla="*/ 240924 w 448445"/>
                <a:gd name="connsiteY15" fmla="*/ 1008112 h 1008170"/>
                <a:gd name="connsiteX16" fmla="*/ 198060 w 448445"/>
                <a:gd name="connsiteY16" fmla="*/ 979537 h 1008170"/>
                <a:gd name="connsiteX17" fmla="*/ 148054 w 448445"/>
                <a:gd name="connsiteY17" fmla="*/ 931911 h 1008170"/>
                <a:gd name="connsiteX18" fmla="*/ 105193 w 448445"/>
                <a:gd name="connsiteY18" fmla="*/ 881907 h 1008170"/>
                <a:gd name="connsiteX19" fmla="*/ 50424 w 448445"/>
                <a:gd name="connsiteY19" fmla="*/ 791419 h 1008170"/>
                <a:gd name="connsiteX20" fmla="*/ 417 w 448445"/>
                <a:gd name="connsiteY20" fmla="*/ 674738 h 1008170"/>
                <a:gd name="connsiteX21" fmla="*/ 67092 w 448445"/>
                <a:gd name="connsiteY21" fmla="*/ 572342 h 1008170"/>
                <a:gd name="connsiteX22" fmla="*/ 112336 w 448445"/>
                <a:gd name="connsiteY22" fmla="*/ 508050 h 1008170"/>
                <a:gd name="connsiteX0" fmla="*/ 112336 w 448150"/>
                <a:gd name="connsiteY0" fmla="*/ 508050 h 1008170"/>
                <a:gd name="connsiteX1" fmla="*/ 155198 w 448150"/>
                <a:gd name="connsiteY1" fmla="*/ 443755 h 1008170"/>
                <a:gd name="connsiteX2" fmla="*/ 193299 w 448150"/>
                <a:gd name="connsiteY2" fmla="*/ 372318 h 1008170"/>
                <a:gd name="connsiteX3" fmla="*/ 236160 w 448150"/>
                <a:gd name="connsiteY3" fmla="*/ 288975 h 1008170"/>
                <a:gd name="connsiteX4" fmla="*/ 269499 w 448150"/>
                <a:gd name="connsiteY4" fmla="*/ 179437 h 1008170"/>
                <a:gd name="connsiteX5" fmla="*/ 295691 w 448150"/>
                <a:gd name="connsiteY5" fmla="*/ 3225 h 1008170"/>
                <a:gd name="connsiteX6" fmla="*/ 345698 w 448150"/>
                <a:gd name="connsiteY6" fmla="*/ 84187 h 1008170"/>
                <a:gd name="connsiteX7" fmla="*/ 409993 w 448150"/>
                <a:gd name="connsiteY7" fmla="*/ 312787 h 1008170"/>
                <a:gd name="connsiteX8" fmla="*/ 438569 w 448150"/>
                <a:gd name="connsiteY8" fmla="*/ 422325 h 1008170"/>
                <a:gd name="connsiteX9" fmla="*/ 448093 w 448150"/>
                <a:gd name="connsiteY9" fmla="*/ 491382 h 1008170"/>
                <a:gd name="connsiteX10" fmla="*/ 440948 w 448150"/>
                <a:gd name="connsiteY10" fmla="*/ 608063 h 1008170"/>
                <a:gd name="connsiteX11" fmla="*/ 412374 w 448150"/>
                <a:gd name="connsiteY11" fmla="*/ 722362 h 1008170"/>
                <a:gd name="connsiteX12" fmla="*/ 359986 w 448150"/>
                <a:gd name="connsiteY12" fmla="*/ 834280 h 1008170"/>
                <a:gd name="connsiteX13" fmla="*/ 312360 w 448150"/>
                <a:gd name="connsiteY13" fmla="*/ 908102 h 1008170"/>
                <a:gd name="connsiteX14" fmla="*/ 267116 w 448150"/>
                <a:gd name="connsiteY14" fmla="*/ 972394 h 1008170"/>
                <a:gd name="connsiteX15" fmla="*/ 240924 w 448150"/>
                <a:gd name="connsiteY15" fmla="*/ 1008112 h 1008170"/>
                <a:gd name="connsiteX16" fmla="*/ 198060 w 448150"/>
                <a:gd name="connsiteY16" fmla="*/ 979537 h 1008170"/>
                <a:gd name="connsiteX17" fmla="*/ 148054 w 448150"/>
                <a:gd name="connsiteY17" fmla="*/ 931911 h 1008170"/>
                <a:gd name="connsiteX18" fmla="*/ 105193 w 448150"/>
                <a:gd name="connsiteY18" fmla="*/ 881907 h 1008170"/>
                <a:gd name="connsiteX19" fmla="*/ 50424 w 448150"/>
                <a:gd name="connsiteY19" fmla="*/ 791419 h 1008170"/>
                <a:gd name="connsiteX20" fmla="*/ 417 w 448150"/>
                <a:gd name="connsiteY20" fmla="*/ 674738 h 1008170"/>
                <a:gd name="connsiteX21" fmla="*/ 67092 w 448150"/>
                <a:gd name="connsiteY21" fmla="*/ 572342 h 1008170"/>
                <a:gd name="connsiteX22" fmla="*/ 112336 w 448150"/>
                <a:gd name="connsiteY22" fmla="*/ 508050 h 1008170"/>
                <a:gd name="connsiteX0" fmla="*/ 112336 w 448150"/>
                <a:gd name="connsiteY0" fmla="*/ 507588 h 1007708"/>
                <a:gd name="connsiteX1" fmla="*/ 155198 w 448150"/>
                <a:gd name="connsiteY1" fmla="*/ 443293 h 1007708"/>
                <a:gd name="connsiteX2" fmla="*/ 193299 w 448150"/>
                <a:gd name="connsiteY2" fmla="*/ 371856 h 1007708"/>
                <a:gd name="connsiteX3" fmla="*/ 236160 w 448150"/>
                <a:gd name="connsiteY3" fmla="*/ 288513 h 1007708"/>
                <a:gd name="connsiteX4" fmla="*/ 269499 w 448150"/>
                <a:gd name="connsiteY4" fmla="*/ 178975 h 1007708"/>
                <a:gd name="connsiteX5" fmla="*/ 295691 w 448150"/>
                <a:gd name="connsiteY5" fmla="*/ 2763 h 1007708"/>
                <a:gd name="connsiteX6" fmla="*/ 345698 w 448150"/>
                <a:gd name="connsiteY6" fmla="*/ 83725 h 1007708"/>
                <a:gd name="connsiteX7" fmla="*/ 400468 w 448150"/>
                <a:gd name="connsiteY7" fmla="*/ 248031 h 1007708"/>
                <a:gd name="connsiteX8" fmla="*/ 438569 w 448150"/>
                <a:gd name="connsiteY8" fmla="*/ 421863 h 1007708"/>
                <a:gd name="connsiteX9" fmla="*/ 448093 w 448150"/>
                <a:gd name="connsiteY9" fmla="*/ 490920 h 1007708"/>
                <a:gd name="connsiteX10" fmla="*/ 440948 w 448150"/>
                <a:gd name="connsiteY10" fmla="*/ 607601 h 1007708"/>
                <a:gd name="connsiteX11" fmla="*/ 412374 w 448150"/>
                <a:gd name="connsiteY11" fmla="*/ 721900 h 1007708"/>
                <a:gd name="connsiteX12" fmla="*/ 359986 w 448150"/>
                <a:gd name="connsiteY12" fmla="*/ 833818 h 1007708"/>
                <a:gd name="connsiteX13" fmla="*/ 312360 w 448150"/>
                <a:gd name="connsiteY13" fmla="*/ 907640 h 1007708"/>
                <a:gd name="connsiteX14" fmla="*/ 267116 w 448150"/>
                <a:gd name="connsiteY14" fmla="*/ 971932 h 1007708"/>
                <a:gd name="connsiteX15" fmla="*/ 240924 w 448150"/>
                <a:gd name="connsiteY15" fmla="*/ 1007650 h 1007708"/>
                <a:gd name="connsiteX16" fmla="*/ 198060 w 448150"/>
                <a:gd name="connsiteY16" fmla="*/ 979075 h 1007708"/>
                <a:gd name="connsiteX17" fmla="*/ 148054 w 448150"/>
                <a:gd name="connsiteY17" fmla="*/ 931449 h 1007708"/>
                <a:gd name="connsiteX18" fmla="*/ 105193 w 448150"/>
                <a:gd name="connsiteY18" fmla="*/ 881445 h 1007708"/>
                <a:gd name="connsiteX19" fmla="*/ 50424 w 448150"/>
                <a:gd name="connsiteY19" fmla="*/ 790957 h 1007708"/>
                <a:gd name="connsiteX20" fmla="*/ 417 w 448150"/>
                <a:gd name="connsiteY20" fmla="*/ 674276 h 1007708"/>
                <a:gd name="connsiteX21" fmla="*/ 67092 w 448150"/>
                <a:gd name="connsiteY21" fmla="*/ 571880 h 1007708"/>
                <a:gd name="connsiteX22" fmla="*/ 112336 w 44815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7116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 name="connsiteX0" fmla="*/ 112336 w 448390"/>
                <a:gd name="connsiteY0" fmla="*/ 507588 h 1007708"/>
                <a:gd name="connsiteX1" fmla="*/ 155198 w 448390"/>
                <a:gd name="connsiteY1" fmla="*/ 443293 h 1007708"/>
                <a:gd name="connsiteX2" fmla="*/ 193299 w 448390"/>
                <a:gd name="connsiteY2" fmla="*/ 371856 h 1007708"/>
                <a:gd name="connsiteX3" fmla="*/ 236160 w 448390"/>
                <a:gd name="connsiteY3" fmla="*/ 288513 h 1007708"/>
                <a:gd name="connsiteX4" fmla="*/ 269499 w 448390"/>
                <a:gd name="connsiteY4" fmla="*/ 178975 h 1007708"/>
                <a:gd name="connsiteX5" fmla="*/ 295691 w 448390"/>
                <a:gd name="connsiteY5" fmla="*/ 2763 h 1007708"/>
                <a:gd name="connsiteX6" fmla="*/ 345698 w 448390"/>
                <a:gd name="connsiteY6" fmla="*/ 83725 h 1007708"/>
                <a:gd name="connsiteX7" fmla="*/ 400468 w 448390"/>
                <a:gd name="connsiteY7" fmla="*/ 248031 h 1007708"/>
                <a:gd name="connsiteX8" fmla="*/ 433806 w 448390"/>
                <a:gd name="connsiteY8" fmla="*/ 388526 h 1007708"/>
                <a:gd name="connsiteX9" fmla="*/ 448093 w 448390"/>
                <a:gd name="connsiteY9" fmla="*/ 490920 h 1007708"/>
                <a:gd name="connsiteX10" fmla="*/ 440948 w 448390"/>
                <a:gd name="connsiteY10" fmla="*/ 607601 h 1007708"/>
                <a:gd name="connsiteX11" fmla="*/ 412374 w 448390"/>
                <a:gd name="connsiteY11" fmla="*/ 721900 h 1007708"/>
                <a:gd name="connsiteX12" fmla="*/ 359986 w 448390"/>
                <a:gd name="connsiteY12" fmla="*/ 833818 h 1007708"/>
                <a:gd name="connsiteX13" fmla="*/ 312360 w 448390"/>
                <a:gd name="connsiteY13" fmla="*/ 907640 h 1007708"/>
                <a:gd name="connsiteX14" fmla="*/ 269497 w 448390"/>
                <a:gd name="connsiteY14" fmla="*/ 971932 h 1007708"/>
                <a:gd name="connsiteX15" fmla="*/ 240924 w 448390"/>
                <a:gd name="connsiteY15" fmla="*/ 1007650 h 1007708"/>
                <a:gd name="connsiteX16" fmla="*/ 198060 w 448390"/>
                <a:gd name="connsiteY16" fmla="*/ 979075 h 1007708"/>
                <a:gd name="connsiteX17" fmla="*/ 148054 w 448390"/>
                <a:gd name="connsiteY17" fmla="*/ 931449 h 1007708"/>
                <a:gd name="connsiteX18" fmla="*/ 105193 w 448390"/>
                <a:gd name="connsiteY18" fmla="*/ 881445 h 1007708"/>
                <a:gd name="connsiteX19" fmla="*/ 50424 w 448390"/>
                <a:gd name="connsiteY19" fmla="*/ 790957 h 1007708"/>
                <a:gd name="connsiteX20" fmla="*/ 417 w 448390"/>
                <a:gd name="connsiteY20" fmla="*/ 674276 h 1007708"/>
                <a:gd name="connsiteX21" fmla="*/ 67092 w 448390"/>
                <a:gd name="connsiteY21" fmla="*/ 571880 h 1007708"/>
                <a:gd name="connsiteX22" fmla="*/ 112336 w 448390"/>
                <a:gd name="connsiteY22" fmla="*/ 507588 h 1007708"/>
                <a:gd name="connsiteX0" fmla="*/ 152628 w 488682"/>
                <a:gd name="connsiteY0" fmla="*/ 507588 h 1007708"/>
                <a:gd name="connsiteX1" fmla="*/ 195490 w 488682"/>
                <a:gd name="connsiteY1" fmla="*/ 443293 h 1007708"/>
                <a:gd name="connsiteX2" fmla="*/ 233591 w 488682"/>
                <a:gd name="connsiteY2" fmla="*/ 371856 h 1007708"/>
                <a:gd name="connsiteX3" fmla="*/ 276452 w 488682"/>
                <a:gd name="connsiteY3" fmla="*/ 288513 h 1007708"/>
                <a:gd name="connsiteX4" fmla="*/ 309791 w 488682"/>
                <a:gd name="connsiteY4" fmla="*/ 178975 h 1007708"/>
                <a:gd name="connsiteX5" fmla="*/ 335983 w 488682"/>
                <a:gd name="connsiteY5" fmla="*/ 2763 h 1007708"/>
                <a:gd name="connsiteX6" fmla="*/ 385990 w 488682"/>
                <a:gd name="connsiteY6" fmla="*/ 83725 h 1007708"/>
                <a:gd name="connsiteX7" fmla="*/ 440760 w 488682"/>
                <a:gd name="connsiteY7" fmla="*/ 248031 h 1007708"/>
                <a:gd name="connsiteX8" fmla="*/ 474098 w 488682"/>
                <a:gd name="connsiteY8" fmla="*/ 388526 h 1007708"/>
                <a:gd name="connsiteX9" fmla="*/ 488385 w 488682"/>
                <a:gd name="connsiteY9" fmla="*/ 490920 h 1007708"/>
                <a:gd name="connsiteX10" fmla="*/ 481240 w 488682"/>
                <a:gd name="connsiteY10" fmla="*/ 607601 h 1007708"/>
                <a:gd name="connsiteX11" fmla="*/ 452666 w 488682"/>
                <a:gd name="connsiteY11" fmla="*/ 721900 h 1007708"/>
                <a:gd name="connsiteX12" fmla="*/ 400278 w 488682"/>
                <a:gd name="connsiteY12" fmla="*/ 833818 h 1007708"/>
                <a:gd name="connsiteX13" fmla="*/ 352652 w 488682"/>
                <a:gd name="connsiteY13" fmla="*/ 907640 h 1007708"/>
                <a:gd name="connsiteX14" fmla="*/ 309789 w 488682"/>
                <a:gd name="connsiteY14" fmla="*/ 971932 h 1007708"/>
                <a:gd name="connsiteX15" fmla="*/ 281216 w 488682"/>
                <a:gd name="connsiteY15" fmla="*/ 1007650 h 1007708"/>
                <a:gd name="connsiteX16" fmla="*/ 238352 w 488682"/>
                <a:gd name="connsiteY16" fmla="*/ 979075 h 1007708"/>
                <a:gd name="connsiteX17" fmla="*/ 188346 w 488682"/>
                <a:gd name="connsiteY17" fmla="*/ 931449 h 1007708"/>
                <a:gd name="connsiteX18" fmla="*/ 145485 w 488682"/>
                <a:gd name="connsiteY18" fmla="*/ 881445 h 1007708"/>
                <a:gd name="connsiteX19" fmla="*/ 90716 w 488682"/>
                <a:gd name="connsiteY19" fmla="*/ 790957 h 1007708"/>
                <a:gd name="connsiteX20" fmla="*/ 228 w 488682"/>
                <a:gd name="connsiteY20" fmla="*/ 581407 h 1007708"/>
                <a:gd name="connsiteX21" fmla="*/ 107384 w 488682"/>
                <a:gd name="connsiteY21" fmla="*/ 571880 h 1007708"/>
                <a:gd name="connsiteX22" fmla="*/ 152628 w 488682"/>
                <a:gd name="connsiteY22" fmla="*/ 507588 h 1007708"/>
                <a:gd name="connsiteX0" fmla="*/ 154477 w 490531"/>
                <a:gd name="connsiteY0" fmla="*/ 507588 h 1007708"/>
                <a:gd name="connsiteX1" fmla="*/ 197339 w 490531"/>
                <a:gd name="connsiteY1" fmla="*/ 443293 h 1007708"/>
                <a:gd name="connsiteX2" fmla="*/ 235440 w 490531"/>
                <a:gd name="connsiteY2" fmla="*/ 371856 h 1007708"/>
                <a:gd name="connsiteX3" fmla="*/ 278301 w 490531"/>
                <a:gd name="connsiteY3" fmla="*/ 288513 h 1007708"/>
                <a:gd name="connsiteX4" fmla="*/ 311640 w 490531"/>
                <a:gd name="connsiteY4" fmla="*/ 178975 h 1007708"/>
                <a:gd name="connsiteX5" fmla="*/ 337832 w 490531"/>
                <a:gd name="connsiteY5" fmla="*/ 2763 h 1007708"/>
                <a:gd name="connsiteX6" fmla="*/ 387839 w 490531"/>
                <a:gd name="connsiteY6" fmla="*/ 83725 h 1007708"/>
                <a:gd name="connsiteX7" fmla="*/ 442609 w 490531"/>
                <a:gd name="connsiteY7" fmla="*/ 248031 h 1007708"/>
                <a:gd name="connsiteX8" fmla="*/ 475947 w 490531"/>
                <a:gd name="connsiteY8" fmla="*/ 388526 h 1007708"/>
                <a:gd name="connsiteX9" fmla="*/ 490234 w 490531"/>
                <a:gd name="connsiteY9" fmla="*/ 490920 h 1007708"/>
                <a:gd name="connsiteX10" fmla="*/ 483089 w 490531"/>
                <a:gd name="connsiteY10" fmla="*/ 607601 h 1007708"/>
                <a:gd name="connsiteX11" fmla="*/ 454515 w 490531"/>
                <a:gd name="connsiteY11" fmla="*/ 721900 h 1007708"/>
                <a:gd name="connsiteX12" fmla="*/ 402127 w 490531"/>
                <a:gd name="connsiteY12" fmla="*/ 833818 h 1007708"/>
                <a:gd name="connsiteX13" fmla="*/ 354501 w 490531"/>
                <a:gd name="connsiteY13" fmla="*/ 907640 h 1007708"/>
                <a:gd name="connsiteX14" fmla="*/ 311638 w 490531"/>
                <a:gd name="connsiteY14" fmla="*/ 971932 h 1007708"/>
                <a:gd name="connsiteX15" fmla="*/ 283065 w 490531"/>
                <a:gd name="connsiteY15" fmla="*/ 1007650 h 1007708"/>
                <a:gd name="connsiteX16" fmla="*/ 240201 w 490531"/>
                <a:gd name="connsiteY16" fmla="*/ 979075 h 1007708"/>
                <a:gd name="connsiteX17" fmla="*/ 190195 w 490531"/>
                <a:gd name="connsiteY17" fmla="*/ 931449 h 1007708"/>
                <a:gd name="connsiteX18" fmla="*/ 147334 w 490531"/>
                <a:gd name="connsiteY18" fmla="*/ 881445 h 1007708"/>
                <a:gd name="connsiteX19" fmla="*/ 23508 w 490531"/>
                <a:gd name="connsiteY19" fmla="*/ 707614 h 1007708"/>
                <a:gd name="connsiteX20" fmla="*/ 2077 w 490531"/>
                <a:gd name="connsiteY20" fmla="*/ 581407 h 1007708"/>
                <a:gd name="connsiteX21" fmla="*/ 109233 w 490531"/>
                <a:gd name="connsiteY21" fmla="*/ 571880 h 1007708"/>
                <a:gd name="connsiteX22" fmla="*/ 154477 w 490531"/>
                <a:gd name="connsiteY22" fmla="*/ 507588 h 1007708"/>
                <a:gd name="connsiteX0" fmla="*/ 153359 w 489413"/>
                <a:gd name="connsiteY0" fmla="*/ 507588 h 1007708"/>
                <a:gd name="connsiteX1" fmla="*/ 196221 w 489413"/>
                <a:gd name="connsiteY1" fmla="*/ 443293 h 1007708"/>
                <a:gd name="connsiteX2" fmla="*/ 234322 w 489413"/>
                <a:gd name="connsiteY2" fmla="*/ 371856 h 1007708"/>
                <a:gd name="connsiteX3" fmla="*/ 277183 w 489413"/>
                <a:gd name="connsiteY3" fmla="*/ 288513 h 1007708"/>
                <a:gd name="connsiteX4" fmla="*/ 310522 w 489413"/>
                <a:gd name="connsiteY4" fmla="*/ 178975 h 1007708"/>
                <a:gd name="connsiteX5" fmla="*/ 336714 w 489413"/>
                <a:gd name="connsiteY5" fmla="*/ 2763 h 1007708"/>
                <a:gd name="connsiteX6" fmla="*/ 386721 w 489413"/>
                <a:gd name="connsiteY6" fmla="*/ 83725 h 1007708"/>
                <a:gd name="connsiteX7" fmla="*/ 441491 w 489413"/>
                <a:gd name="connsiteY7" fmla="*/ 248031 h 1007708"/>
                <a:gd name="connsiteX8" fmla="*/ 474829 w 489413"/>
                <a:gd name="connsiteY8" fmla="*/ 388526 h 1007708"/>
                <a:gd name="connsiteX9" fmla="*/ 489116 w 489413"/>
                <a:gd name="connsiteY9" fmla="*/ 490920 h 1007708"/>
                <a:gd name="connsiteX10" fmla="*/ 481971 w 489413"/>
                <a:gd name="connsiteY10" fmla="*/ 607601 h 1007708"/>
                <a:gd name="connsiteX11" fmla="*/ 453397 w 489413"/>
                <a:gd name="connsiteY11" fmla="*/ 721900 h 1007708"/>
                <a:gd name="connsiteX12" fmla="*/ 401009 w 489413"/>
                <a:gd name="connsiteY12" fmla="*/ 833818 h 1007708"/>
                <a:gd name="connsiteX13" fmla="*/ 353383 w 489413"/>
                <a:gd name="connsiteY13" fmla="*/ 907640 h 1007708"/>
                <a:gd name="connsiteX14" fmla="*/ 310520 w 489413"/>
                <a:gd name="connsiteY14" fmla="*/ 971932 h 1007708"/>
                <a:gd name="connsiteX15" fmla="*/ 281947 w 489413"/>
                <a:gd name="connsiteY15" fmla="*/ 1007650 h 1007708"/>
                <a:gd name="connsiteX16" fmla="*/ 239083 w 489413"/>
                <a:gd name="connsiteY16" fmla="*/ 979075 h 1007708"/>
                <a:gd name="connsiteX17" fmla="*/ 189077 w 489413"/>
                <a:gd name="connsiteY17" fmla="*/ 931449 h 1007708"/>
                <a:gd name="connsiteX18" fmla="*/ 146216 w 489413"/>
                <a:gd name="connsiteY18" fmla="*/ 881445 h 1007708"/>
                <a:gd name="connsiteX19" fmla="*/ 22390 w 489413"/>
                <a:gd name="connsiteY19" fmla="*/ 707614 h 1007708"/>
                <a:gd name="connsiteX20" fmla="*/ 959 w 489413"/>
                <a:gd name="connsiteY20" fmla="*/ 581407 h 1007708"/>
                <a:gd name="connsiteX21" fmla="*/ 108115 w 489413"/>
                <a:gd name="connsiteY21" fmla="*/ 571880 h 1007708"/>
                <a:gd name="connsiteX22" fmla="*/ 153359 w 489413"/>
                <a:gd name="connsiteY22" fmla="*/ 507588 h 1007708"/>
                <a:gd name="connsiteX0" fmla="*/ 153322 w 489376"/>
                <a:gd name="connsiteY0" fmla="*/ 507588 h 1007708"/>
                <a:gd name="connsiteX1" fmla="*/ 196184 w 489376"/>
                <a:gd name="connsiteY1" fmla="*/ 443293 h 1007708"/>
                <a:gd name="connsiteX2" fmla="*/ 234285 w 489376"/>
                <a:gd name="connsiteY2" fmla="*/ 371856 h 1007708"/>
                <a:gd name="connsiteX3" fmla="*/ 277146 w 489376"/>
                <a:gd name="connsiteY3" fmla="*/ 288513 h 1007708"/>
                <a:gd name="connsiteX4" fmla="*/ 310485 w 489376"/>
                <a:gd name="connsiteY4" fmla="*/ 178975 h 1007708"/>
                <a:gd name="connsiteX5" fmla="*/ 336677 w 489376"/>
                <a:gd name="connsiteY5" fmla="*/ 2763 h 1007708"/>
                <a:gd name="connsiteX6" fmla="*/ 386684 w 489376"/>
                <a:gd name="connsiteY6" fmla="*/ 83725 h 1007708"/>
                <a:gd name="connsiteX7" fmla="*/ 441454 w 489376"/>
                <a:gd name="connsiteY7" fmla="*/ 248031 h 1007708"/>
                <a:gd name="connsiteX8" fmla="*/ 474792 w 489376"/>
                <a:gd name="connsiteY8" fmla="*/ 388526 h 1007708"/>
                <a:gd name="connsiteX9" fmla="*/ 489079 w 489376"/>
                <a:gd name="connsiteY9" fmla="*/ 490920 h 1007708"/>
                <a:gd name="connsiteX10" fmla="*/ 481934 w 489376"/>
                <a:gd name="connsiteY10" fmla="*/ 607601 h 1007708"/>
                <a:gd name="connsiteX11" fmla="*/ 453360 w 489376"/>
                <a:gd name="connsiteY11" fmla="*/ 721900 h 1007708"/>
                <a:gd name="connsiteX12" fmla="*/ 400972 w 489376"/>
                <a:gd name="connsiteY12" fmla="*/ 833818 h 1007708"/>
                <a:gd name="connsiteX13" fmla="*/ 353346 w 489376"/>
                <a:gd name="connsiteY13" fmla="*/ 907640 h 1007708"/>
                <a:gd name="connsiteX14" fmla="*/ 310483 w 489376"/>
                <a:gd name="connsiteY14" fmla="*/ 971932 h 1007708"/>
                <a:gd name="connsiteX15" fmla="*/ 281910 w 489376"/>
                <a:gd name="connsiteY15" fmla="*/ 1007650 h 1007708"/>
                <a:gd name="connsiteX16" fmla="*/ 239046 w 489376"/>
                <a:gd name="connsiteY16" fmla="*/ 979075 h 1007708"/>
                <a:gd name="connsiteX17" fmla="*/ 189040 w 489376"/>
                <a:gd name="connsiteY17" fmla="*/ 931449 h 1007708"/>
                <a:gd name="connsiteX18" fmla="*/ 69979 w 489376"/>
                <a:gd name="connsiteY18" fmla="*/ 857632 h 1007708"/>
                <a:gd name="connsiteX19" fmla="*/ 22353 w 489376"/>
                <a:gd name="connsiteY19" fmla="*/ 707614 h 1007708"/>
                <a:gd name="connsiteX20" fmla="*/ 922 w 489376"/>
                <a:gd name="connsiteY20" fmla="*/ 581407 h 1007708"/>
                <a:gd name="connsiteX21" fmla="*/ 108078 w 489376"/>
                <a:gd name="connsiteY21" fmla="*/ 571880 h 1007708"/>
                <a:gd name="connsiteX22" fmla="*/ 153322 w 489376"/>
                <a:gd name="connsiteY22" fmla="*/ 507588 h 1007708"/>
                <a:gd name="connsiteX0" fmla="*/ 153322 w 489376"/>
                <a:gd name="connsiteY0" fmla="*/ 507588 h 1007708"/>
                <a:gd name="connsiteX1" fmla="*/ 196184 w 489376"/>
                <a:gd name="connsiteY1" fmla="*/ 443293 h 1007708"/>
                <a:gd name="connsiteX2" fmla="*/ 234285 w 489376"/>
                <a:gd name="connsiteY2" fmla="*/ 371856 h 1007708"/>
                <a:gd name="connsiteX3" fmla="*/ 277146 w 489376"/>
                <a:gd name="connsiteY3" fmla="*/ 288513 h 1007708"/>
                <a:gd name="connsiteX4" fmla="*/ 310485 w 489376"/>
                <a:gd name="connsiteY4" fmla="*/ 178975 h 1007708"/>
                <a:gd name="connsiteX5" fmla="*/ 336677 w 489376"/>
                <a:gd name="connsiteY5" fmla="*/ 2763 h 1007708"/>
                <a:gd name="connsiteX6" fmla="*/ 386684 w 489376"/>
                <a:gd name="connsiteY6" fmla="*/ 83725 h 1007708"/>
                <a:gd name="connsiteX7" fmla="*/ 441454 w 489376"/>
                <a:gd name="connsiteY7" fmla="*/ 248031 h 1007708"/>
                <a:gd name="connsiteX8" fmla="*/ 474792 w 489376"/>
                <a:gd name="connsiteY8" fmla="*/ 388526 h 1007708"/>
                <a:gd name="connsiteX9" fmla="*/ 489079 w 489376"/>
                <a:gd name="connsiteY9" fmla="*/ 490920 h 1007708"/>
                <a:gd name="connsiteX10" fmla="*/ 481934 w 489376"/>
                <a:gd name="connsiteY10" fmla="*/ 607601 h 1007708"/>
                <a:gd name="connsiteX11" fmla="*/ 453360 w 489376"/>
                <a:gd name="connsiteY11" fmla="*/ 721900 h 1007708"/>
                <a:gd name="connsiteX12" fmla="*/ 400972 w 489376"/>
                <a:gd name="connsiteY12" fmla="*/ 833818 h 1007708"/>
                <a:gd name="connsiteX13" fmla="*/ 353346 w 489376"/>
                <a:gd name="connsiteY13" fmla="*/ 907640 h 1007708"/>
                <a:gd name="connsiteX14" fmla="*/ 310483 w 489376"/>
                <a:gd name="connsiteY14" fmla="*/ 971932 h 1007708"/>
                <a:gd name="connsiteX15" fmla="*/ 281910 w 489376"/>
                <a:gd name="connsiteY15" fmla="*/ 1007650 h 1007708"/>
                <a:gd name="connsiteX16" fmla="*/ 239046 w 489376"/>
                <a:gd name="connsiteY16" fmla="*/ 979075 h 1007708"/>
                <a:gd name="connsiteX17" fmla="*/ 189040 w 489376"/>
                <a:gd name="connsiteY17" fmla="*/ 931449 h 1007708"/>
                <a:gd name="connsiteX18" fmla="*/ 69979 w 489376"/>
                <a:gd name="connsiteY18" fmla="*/ 857632 h 1007708"/>
                <a:gd name="connsiteX19" fmla="*/ 22353 w 489376"/>
                <a:gd name="connsiteY19" fmla="*/ 707614 h 1007708"/>
                <a:gd name="connsiteX20" fmla="*/ 922 w 489376"/>
                <a:gd name="connsiteY20" fmla="*/ 581407 h 1007708"/>
                <a:gd name="connsiteX21" fmla="*/ 108078 w 489376"/>
                <a:gd name="connsiteY21" fmla="*/ 571880 h 1007708"/>
                <a:gd name="connsiteX22" fmla="*/ 153322 w 489376"/>
                <a:gd name="connsiteY22" fmla="*/ 507588 h 1007708"/>
                <a:gd name="connsiteX0" fmla="*/ 153322 w 489376"/>
                <a:gd name="connsiteY0" fmla="*/ 507588 h 1007707"/>
                <a:gd name="connsiteX1" fmla="*/ 196184 w 489376"/>
                <a:gd name="connsiteY1" fmla="*/ 443293 h 1007707"/>
                <a:gd name="connsiteX2" fmla="*/ 234285 w 489376"/>
                <a:gd name="connsiteY2" fmla="*/ 371856 h 1007707"/>
                <a:gd name="connsiteX3" fmla="*/ 277146 w 489376"/>
                <a:gd name="connsiteY3" fmla="*/ 288513 h 1007707"/>
                <a:gd name="connsiteX4" fmla="*/ 310485 w 489376"/>
                <a:gd name="connsiteY4" fmla="*/ 178975 h 1007707"/>
                <a:gd name="connsiteX5" fmla="*/ 336677 w 489376"/>
                <a:gd name="connsiteY5" fmla="*/ 2763 h 1007707"/>
                <a:gd name="connsiteX6" fmla="*/ 386684 w 489376"/>
                <a:gd name="connsiteY6" fmla="*/ 83725 h 1007707"/>
                <a:gd name="connsiteX7" fmla="*/ 441454 w 489376"/>
                <a:gd name="connsiteY7" fmla="*/ 248031 h 1007707"/>
                <a:gd name="connsiteX8" fmla="*/ 474792 w 489376"/>
                <a:gd name="connsiteY8" fmla="*/ 388526 h 1007707"/>
                <a:gd name="connsiteX9" fmla="*/ 489079 w 489376"/>
                <a:gd name="connsiteY9" fmla="*/ 490920 h 1007707"/>
                <a:gd name="connsiteX10" fmla="*/ 481934 w 489376"/>
                <a:gd name="connsiteY10" fmla="*/ 607601 h 1007707"/>
                <a:gd name="connsiteX11" fmla="*/ 453360 w 489376"/>
                <a:gd name="connsiteY11" fmla="*/ 721900 h 1007707"/>
                <a:gd name="connsiteX12" fmla="*/ 400972 w 489376"/>
                <a:gd name="connsiteY12" fmla="*/ 833818 h 1007707"/>
                <a:gd name="connsiteX13" fmla="*/ 353346 w 489376"/>
                <a:gd name="connsiteY13" fmla="*/ 907640 h 1007707"/>
                <a:gd name="connsiteX14" fmla="*/ 310483 w 489376"/>
                <a:gd name="connsiteY14" fmla="*/ 971932 h 1007707"/>
                <a:gd name="connsiteX15" fmla="*/ 281910 w 489376"/>
                <a:gd name="connsiteY15" fmla="*/ 1007650 h 1007707"/>
                <a:gd name="connsiteX16" fmla="*/ 239046 w 489376"/>
                <a:gd name="connsiteY16" fmla="*/ 979075 h 1007707"/>
                <a:gd name="connsiteX17" fmla="*/ 98553 w 489376"/>
                <a:gd name="connsiteY17" fmla="*/ 933831 h 1007707"/>
                <a:gd name="connsiteX18" fmla="*/ 69979 w 489376"/>
                <a:gd name="connsiteY18" fmla="*/ 857632 h 1007707"/>
                <a:gd name="connsiteX19" fmla="*/ 22353 w 489376"/>
                <a:gd name="connsiteY19" fmla="*/ 707614 h 1007707"/>
                <a:gd name="connsiteX20" fmla="*/ 922 w 489376"/>
                <a:gd name="connsiteY20" fmla="*/ 581407 h 1007707"/>
                <a:gd name="connsiteX21" fmla="*/ 108078 w 489376"/>
                <a:gd name="connsiteY21" fmla="*/ 571880 h 1007707"/>
                <a:gd name="connsiteX22" fmla="*/ 153322 w 489376"/>
                <a:gd name="connsiteY22" fmla="*/ 507588 h 1007707"/>
                <a:gd name="connsiteX0" fmla="*/ 153322 w 489376"/>
                <a:gd name="connsiteY0" fmla="*/ 507588 h 1007707"/>
                <a:gd name="connsiteX1" fmla="*/ 196184 w 489376"/>
                <a:gd name="connsiteY1" fmla="*/ 443293 h 1007707"/>
                <a:gd name="connsiteX2" fmla="*/ 234285 w 489376"/>
                <a:gd name="connsiteY2" fmla="*/ 371856 h 1007707"/>
                <a:gd name="connsiteX3" fmla="*/ 277146 w 489376"/>
                <a:gd name="connsiteY3" fmla="*/ 288513 h 1007707"/>
                <a:gd name="connsiteX4" fmla="*/ 310485 w 489376"/>
                <a:gd name="connsiteY4" fmla="*/ 178975 h 1007707"/>
                <a:gd name="connsiteX5" fmla="*/ 336677 w 489376"/>
                <a:gd name="connsiteY5" fmla="*/ 2763 h 1007707"/>
                <a:gd name="connsiteX6" fmla="*/ 386684 w 489376"/>
                <a:gd name="connsiteY6" fmla="*/ 83725 h 1007707"/>
                <a:gd name="connsiteX7" fmla="*/ 441454 w 489376"/>
                <a:gd name="connsiteY7" fmla="*/ 248031 h 1007707"/>
                <a:gd name="connsiteX8" fmla="*/ 474792 w 489376"/>
                <a:gd name="connsiteY8" fmla="*/ 388526 h 1007707"/>
                <a:gd name="connsiteX9" fmla="*/ 489079 w 489376"/>
                <a:gd name="connsiteY9" fmla="*/ 490920 h 1007707"/>
                <a:gd name="connsiteX10" fmla="*/ 481934 w 489376"/>
                <a:gd name="connsiteY10" fmla="*/ 607601 h 1007707"/>
                <a:gd name="connsiteX11" fmla="*/ 453360 w 489376"/>
                <a:gd name="connsiteY11" fmla="*/ 721900 h 1007707"/>
                <a:gd name="connsiteX12" fmla="*/ 400972 w 489376"/>
                <a:gd name="connsiteY12" fmla="*/ 833818 h 1007707"/>
                <a:gd name="connsiteX13" fmla="*/ 353346 w 489376"/>
                <a:gd name="connsiteY13" fmla="*/ 907640 h 1007707"/>
                <a:gd name="connsiteX14" fmla="*/ 310483 w 489376"/>
                <a:gd name="connsiteY14" fmla="*/ 971932 h 1007707"/>
                <a:gd name="connsiteX15" fmla="*/ 281910 w 489376"/>
                <a:gd name="connsiteY15" fmla="*/ 1007650 h 1007707"/>
                <a:gd name="connsiteX16" fmla="*/ 239046 w 489376"/>
                <a:gd name="connsiteY16" fmla="*/ 979075 h 1007707"/>
                <a:gd name="connsiteX17" fmla="*/ 98553 w 489376"/>
                <a:gd name="connsiteY17" fmla="*/ 933831 h 1007707"/>
                <a:gd name="connsiteX18" fmla="*/ 69979 w 489376"/>
                <a:gd name="connsiteY18" fmla="*/ 857632 h 1007707"/>
                <a:gd name="connsiteX19" fmla="*/ 22353 w 489376"/>
                <a:gd name="connsiteY19" fmla="*/ 707614 h 1007707"/>
                <a:gd name="connsiteX20" fmla="*/ 922 w 489376"/>
                <a:gd name="connsiteY20" fmla="*/ 581407 h 1007707"/>
                <a:gd name="connsiteX21" fmla="*/ 108078 w 489376"/>
                <a:gd name="connsiteY21" fmla="*/ 571880 h 1007707"/>
                <a:gd name="connsiteX22" fmla="*/ 153322 w 489376"/>
                <a:gd name="connsiteY22" fmla="*/ 507588 h 1007707"/>
                <a:gd name="connsiteX0" fmla="*/ 153322 w 489376"/>
                <a:gd name="connsiteY0" fmla="*/ 507588 h 1041011"/>
                <a:gd name="connsiteX1" fmla="*/ 196184 w 489376"/>
                <a:gd name="connsiteY1" fmla="*/ 443293 h 1041011"/>
                <a:gd name="connsiteX2" fmla="*/ 234285 w 489376"/>
                <a:gd name="connsiteY2" fmla="*/ 371856 h 1041011"/>
                <a:gd name="connsiteX3" fmla="*/ 277146 w 489376"/>
                <a:gd name="connsiteY3" fmla="*/ 288513 h 1041011"/>
                <a:gd name="connsiteX4" fmla="*/ 310485 w 489376"/>
                <a:gd name="connsiteY4" fmla="*/ 178975 h 1041011"/>
                <a:gd name="connsiteX5" fmla="*/ 336677 w 489376"/>
                <a:gd name="connsiteY5" fmla="*/ 2763 h 1041011"/>
                <a:gd name="connsiteX6" fmla="*/ 386684 w 489376"/>
                <a:gd name="connsiteY6" fmla="*/ 83725 h 1041011"/>
                <a:gd name="connsiteX7" fmla="*/ 441454 w 489376"/>
                <a:gd name="connsiteY7" fmla="*/ 248031 h 1041011"/>
                <a:gd name="connsiteX8" fmla="*/ 474792 w 489376"/>
                <a:gd name="connsiteY8" fmla="*/ 388526 h 1041011"/>
                <a:gd name="connsiteX9" fmla="*/ 489079 w 489376"/>
                <a:gd name="connsiteY9" fmla="*/ 490920 h 1041011"/>
                <a:gd name="connsiteX10" fmla="*/ 481934 w 489376"/>
                <a:gd name="connsiteY10" fmla="*/ 607601 h 1041011"/>
                <a:gd name="connsiteX11" fmla="*/ 453360 w 489376"/>
                <a:gd name="connsiteY11" fmla="*/ 721900 h 1041011"/>
                <a:gd name="connsiteX12" fmla="*/ 400972 w 489376"/>
                <a:gd name="connsiteY12" fmla="*/ 833818 h 1041011"/>
                <a:gd name="connsiteX13" fmla="*/ 353346 w 489376"/>
                <a:gd name="connsiteY13" fmla="*/ 907640 h 1041011"/>
                <a:gd name="connsiteX14" fmla="*/ 310483 w 489376"/>
                <a:gd name="connsiteY14" fmla="*/ 971932 h 1041011"/>
                <a:gd name="connsiteX15" fmla="*/ 158085 w 489376"/>
                <a:gd name="connsiteY15" fmla="*/ 1040988 h 1041011"/>
                <a:gd name="connsiteX16" fmla="*/ 239046 w 489376"/>
                <a:gd name="connsiteY16" fmla="*/ 979075 h 1041011"/>
                <a:gd name="connsiteX17" fmla="*/ 98553 w 489376"/>
                <a:gd name="connsiteY17" fmla="*/ 933831 h 1041011"/>
                <a:gd name="connsiteX18" fmla="*/ 69979 w 489376"/>
                <a:gd name="connsiteY18" fmla="*/ 857632 h 1041011"/>
                <a:gd name="connsiteX19" fmla="*/ 22353 w 489376"/>
                <a:gd name="connsiteY19" fmla="*/ 707614 h 1041011"/>
                <a:gd name="connsiteX20" fmla="*/ 922 w 489376"/>
                <a:gd name="connsiteY20" fmla="*/ 581407 h 1041011"/>
                <a:gd name="connsiteX21" fmla="*/ 108078 w 489376"/>
                <a:gd name="connsiteY21" fmla="*/ 571880 h 1041011"/>
                <a:gd name="connsiteX22" fmla="*/ 153322 w 489376"/>
                <a:gd name="connsiteY22" fmla="*/ 507588 h 1041011"/>
                <a:gd name="connsiteX0" fmla="*/ 153322 w 489376"/>
                <a:gd name="connsiteY0" fmla="*/ 507588 h 1041134"/>
                <a:gd name="connsiteX1" fmla="*/ 196184 w 489376"/>
                <a:gd name="connsiteY1" fmla="*/ 443293 h 1041134"/>
                <a:gd name="connsiteX2" fmla="*/ 234285 w 489376"/>
                <a:gd name="connsiteY2" fmla="*/ 371856 h 1041134"/>
                <a:gd name="connsiteX3" fmla="*/ 277146 w 489376"/>
                <a:gd name="connsiteY3" fmla="*/ 288513 h 1041134"/>
                <a:gd name="connsiteX4" fmla="*/ 310485 w 489376"/>
                <a:gd name="connsiteY4" fmla="*/ 178975 h 1041134"/>
                <a:gd name="connsiteX5" fmla="*/ 336677 w 489376"/>
                <a:gd name="connsiteY5" fmla="*/ 2763 h 1041134"/>
                <a:gd name="connsiteX6" fmla="*/ 386684 w 489376"/>
                <a:gd name="connsiteY6" fmla="*/ 83725 h 1041134"/>
                <a:gd name="connsiteX7" fmla="*/ 441454 w 489376"/>
                <a:gd name="connsiteY7" fmla="*/ 248031 h 1041134"/>
                <a:gd name="connsiteX8" fmla="*/ 474792 w 489376"/>
                <a:gd name="connsiteY8" fmla="*/ 388526 h 1041134"/>
                <a:gd name="connsiteX9" fmla="*/ 489079 w 489376"/>
                <a:gd name="connsiteY9" fmla="*/ 490920 h 1041134"/>
                <a:gd name="connsiteX10" fmla="*/ 481934 w 489376"/>
                <a:gd name="connsiteY10" fmla="*/ 607601 h 1041134"/>
                <a:gd name="connsiteX11" fmla="*/ 453360 w 489376"/>
                <a:gd name="connsiteY11" fmla="*/ 721900 h 1041134"/>
                <a:gd name="connsiteX12" fmla="*/ 400972 w 489376"/>
                <a:gd name="connsiteY12" fmla="*/ 833818 h 1041134"/>
                <a:gd name="connsiteX13" fmla="*/ 353346 w 489376"/>
                <a:gd name="connsiteY13" fmla="*/ 907640 h 1041134"/>
                <a:gd name="connsiteX14" fmla="*/ 310483 w 489376"/>
                <a:gd name="connsiteY14" fmla="*/ 971932 h 1041134"/>
                <a:gd name="connsiteX15" fmla="*/ 158085 w 489376"/>
                <a:gd name="connsiteY15" fmla="*/ 1040988 h 1041134"/>
                <a:gd name="connsiteX16" fmla="*/ 122365 w 489376"/>
                <a:gd name="connsiteY16" fmla="*/ 988600 h 1041134"/>
                <a:gd name="connsiteX17" fmla="*/ 98553 w 489376"/>
                <a:gd name="connsiteY17" fmla="*/ 933831 h 1041134"/>
                <a:gd name="connsiteX18" fmla="*/ 69979 w 489376"/>
                <a:gd name="connsiteY18" fmla="*/ 857632 h 1041134"/>
                <a:gd name="connsiteX19" fmla="*/ 22353 w 489376"/>
                <a:gd name="connsiteY19" fmla="*/ 707614 h 1041134"/>
                <a:gd name="connsiteX20" fmla="*/ 922 w 489376"/>
                <a:gd name="connsiteY20" fmla="*/ 581407 h 1041134"/>
                <a:gd name="connsiteX21" fmla="*/ 108078 w 489376"/>
                <a:gd name="connsiteY21" fmla="*/ 571880 h 1041134"/>
                <a:gd name="connsiteX22" fmla="*/ 153322 w 489376"/>
                <a:gd name="connsiteY22" fmla="*/ 507588 h 1041134"/>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400972 w 489376"/>
                <a:gd name="connsiteY12" fmla="*/ 833818 h 1041511"/>
                <a:gd name="connsiteX13" fmla="*/ 353346 w 489376"/>
                <a:gd name="connsiteY13" fmla="*/ 907640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400972 w 489376"/>
                <a:gd name="connsiteY12" fmla="*/ 833818 h 1041511"/>
                <a:gd name="connsiteX13" fmla="*/ 279527 w 489376"/>
                <a:gd name="connsiteY13" fmla="*/ 860015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89376"/>
                <a:gd name="connsiteY0" fmla="*/ 507588 h 1041511"/>
                <a:gd name="connsiteX1" fmla="*/ 196184 w 489376"/>
                <a:gd name="connsiteY1" fmla="*/ 443293 h 1041511"/>
                <a:gd name="connsiteX2" fmla="*/ 234285 w 489376"/>
                <a:gd name="connsiteY2" fmla="*/ 371856 h 1041511"/>
                <a:gd name="connsiteX3" fmla="*/ 277146 w 489376"/>
                <a:gd name="connsiteY3" fmla="*/ 288513 h 1041511"/>
                <a:gd name="connsiteX4" fmla="*/ 310485 w 489376"/>
                <a:gd name="connsiteY4" fmla="*/ 178975 h 1041511"/>
                <a:gd name="connsiteX5" fmla="*/ 336677 w 489376"/>
                <a:gd name="connsiteY5" fmla="*/ 2763 h 1041511"/>
                <a:gd name="connsiteX6" fmla="*/ 386684 w 489376"/>
                <a:gd name="connsiteY6" fmla="*/ 83725 h 1041511"/>
                <a:gd name="connsiteX7" fmla="*/ 441454 w 489376"/>
                <a:gd name="connsiteY7" fmla="*/ 248031 h 1041511"/>
                <a:gd name="connsiteX8" fmla="*/ 474792 w 489376"/>
                <a:gd name="connsiteY8" fmla="*/ 388526 h 1041511"/>
                <a:gd name="connsiteX9" fmla="*/ 489079 w 489376"/>
                <a:gd name="connsiteY9" fmla="*/ 490920 h 1041511"/>
                <a:gd name="connsiteX10" fmla="*/ 481934 w 489376"/>
                <a:gd name="connsiteY10" fmla="*/ 607601 h 1041511"/>
                <a:gd name="connsiteX11" fmla="*/ 453360 w 489376"/>
                <a:gd name="connsiteY11" fmla="*/ 721900 h 1041511"/>
                <a:gd name="connsiteX12" fmla="*/ 348584 w 489376"/>
                <a:gd name="connsiteY12" fmla="*/ 769524 h 1041511"/>
                <a:gd name="connsiteX13" fmla="*/ 279527 w 489376"/>
                <a:gd name="connsiteY13" fmla="*/ 860015 h 1041511"/>
                <a:gd name="connsiteX14" fmla="*/ 219996 w 489376"/>
                <a:gd name="connsiteY14" fmla="*/ 955264 h 1041511"/>
                <a:gd name="connsiteX15" fmla="*/ 158085 w 489376"/>
                <a:gd name="connsiteY15" fmla="*/ 1040988 h 1041511"/>
                <a:gd name="connsiteX16" fmla="*/ 122365 w 489376"/>
                <a:gd name="connsiteY16" fmla="*/ 988600 h 1041511"/>
                <a:gd name="connsiteX17" fmla="*/ 98553 w 489376"/>
                <a:gd name="connsiteY17" fmla="*/ 933831 h 1041511"/>
                <a:gd name="connsiteX18" fmla="*/ 69979 w 489376"/>
                <a:gd name="connsiteY18" fmla="*/ 857632 h 1041511"/>
                <a:gd name="connsiteX19" fmla="*/ 22353 w 489376"/>
                <a:gd name="connsiteY19" fmla="*/ 707614 h 1041511"/>
                <a:gd name="connsiteX20" fmla="*/ 922 w 489376"/>
                <a:gd name="connsiteY20" fmla="*/ 581407 h 1041511"/>
                <a:gd name="connsiteX21" fmla="*/ 108078 w 489376"/>
                <a:gd name="connsiteY21" fmla="*/ 571880 h 1041511"/>
                <a:gd name="connsiteX22" fmla="*/ 153322 w 489376"/>
                <a:gd name="connsiteY22" fmla="*/ 507588 h 1041511"/>
                <a:gd name="connsiteX0" fmla="*/ 153322 w 491319"/>
                <a:gd name="connsiteY0" fmla="*/ 507588 h 1041511"/>
                <a:gd name="connsiteX1" fmla="*/ 196184 w 491319"/>
                <a:gd name="connsiteY1" fmla="*/ 443293 h 1041511"/>
                <a:gd name="connsiteX2" fmla="*/ 234285 w 491319"/>
                <a:gd name="connsiteY2" fmla="*/ 371856 h 1041511"/>
                <a:gd name="connsiteX3" fmla="*/ 277146 w 491319"/>
                <a:gd name="connsiteY3" fmla="*/ 288513 h 1041511"/>
                <a:gd name="connsiteX4" fmla="*/ 310485 w 491319"/>
                <a:gd name="connsiteY4" fmla="*/ 178975 h 1041511"/>
                <a:gd name="connsiteX5" fmla="*/ 336677 w 491319"/>
                <a:gd name="connsiteY5" fmla="*/ 2763 h 1041511"/>
                <a:gd name="connsiteX6" fmla="*/ 386684 w 491319"/>
                <a:gd name="connsiteY6" fmla="*/ 83725 h 1041511"/>
                <a:gd name="connsiteX7" fmla="*/ 441454 w 491319"/>
                <a:gd name="connsiteY7" fmla="*/ 248031 h 1041511"/>
                <a:gd name="connsiteX8" fmla="*/ 474792 w 491319"/>
                <a:gd name="connsiteY8" fmla="*/ 388526 h 1041511"/>
                <a:gd name="connsiteX9" fmla="*/ 489079 w 491319"/>
                <a:gd name="connsiteY9" fmla="*/ 490920 h 1041511"/>
                <a:gd name="connsiteX10" fmla="*/ 481934 w 491319"/>
                <a:gd name="connsiteY10" fmla="*/ 607601 h 1041511"/>
                <a:gd name="connsiteX11" fmla="*/ 403354 w 491319"/>
                <a:gd name="connsiteY11" fmla="*/ 688563 h 1041511"/>
                <a:gd name="connsiteX12" fmla="*/ 348584 w 491319"/>
                <a:gd name="connsiteY12" fmla="*/ 769524 h 1041511"/>
                <a:gd name="connsiteX13" fmla="*/ 279527 w 491319"/>
                <a:gd name="connsiteY13" fmla="*/ 860015 h 1041511"/>
                <a:gd name="connsiteX14" fmla="*/ 219996 w 491319"/>
                <a:gd name="connsiteY14" fmla="*/ 955264 h 1041511"/>
                <a:gd name="connsiteX15" fmla="*/ 158085 w 491319"/>
                <a:gd name="connsiteY15" fmla="*/ 1040988 h 1041511"/>
                <a:gd name="connsiteX16" fmla="*/ 122365 w 491319"/>
                <a:gd name="connsiteY16" fmla="*/ 988600 h 1041511"/>
                <a:gd name="connsiteX17" fmla="*/ 98553 w 491319"/>
                <a:gd name="connsiteY17" fmla="*/ 933831 h 1041511"/>
                <a:gd name="connsiteX18" fmla="*/ 69979 w 491319"/>
                <a:gd name="connsiteY18" fmla="*/ 857632 h 1041511"/>
                <a:gd name="connsiteX19" fmla="*/ 22353 w 491319"/>
                <a:gd name="connsiteY19" fmla="*/ 707614 h 1041511"/>
                <a:gd name="connsiteX20" fmla="*/ 922 w 491319"/>
                <a:gd name="connsiteY20" fmla="*/ 581407 h 1041511"/>
                <a:gd name="connsiteX21" fmla="*/ 108078 w 491319"/>
                <a:gd name="connsiteY21" fmla="*/ 571880 h 1041511"/>
                <a:gd name="connsiteX22" fmla="*/ 153322 w 491319"/>
                <a:gd name="connsiteY22" fmla="*/ 507588 h 1041511"/>
                <a:gd name="connsiteX0" fmla="*/ 153322 w 490089"/>
                <a:gd name="connsiteY0" fmla="*/ 507588 h 1041511"/>
                <a:gd name="connsiteX1" fmla="*/ 196184 w 490089"/>
                <a:gd name="connsiteY1" fmla="*/ 443293 h 1041511"/>
                <a:gd name="connsiteX2" fmla="*/ 234285 w 490089"/>
                <a:gd name="connsiteY2" fmla="*/ 371856 h 1041511"/>
                <a:gd name="connsiteX3" fmla="*/ 277146 w 490089"/>
                <a:gd name="connsiteY3" fmla="*/ 288513 h 1041511"/>
                <a:gd name="connsiteX4" fmla="*/ 310485 w 490089"/>
                <a:gd name="connsiteY4" fmla="*/ 178975 h 1041511"/>
                <a:gd name="connsiteX5" fmla="*/ 336677 w 490089"/>
                <a:gd name="connsiteY5" fmla="*/ 2763 h 1041511"/>
                <a:gd name="connsiteX6" fmla="*/ 386684 w 490089"/>
                <a:gd name="connsiteY6" fmla="*/ 83725 h 1041511"/>
                <a:gd name="connsiteX7" fmla="*/ 441454 w 490089"/>
                <a:gd name="connsiteY7" fmla="*/ 248031 h 1041511"/>
                <a:gd name="connsiteX8" fmla="*/ 474792 w 490089"/>
                <a:gd name="connsiteY8" fmla="*/ 388526 h 1041511"/>
                <a:gd name="connsiteX9" fmla="*/ 489079 w 490089"/>
                <a:gd name="connsiteY9" fmla="*/ 490920 h 1041511"/>
                <a:gd name="connsiteX10" fmla="*/ 448596 w 490089"/>
                <a:gd name="connsiteY10" fmla="*/ 571882 h 1041511"/>
                <a:gd name="connsiteX11" fmla="*/ 403354 w 490089"/>
                <a:gd name="connsiteY11" fmla="*/ 688563 h 1041511"/>
                <a:gd name="connsiteX12" fmla="*/ 348584 w 490089"/>
                <a:gd name="connsiteY12" fmla="*/ 769524 h 1041511"/>
                <a:gd name="connsiteX13" fmla="*/ 279527 w 490089"/>
                <a:gd name="connsiteY13" fmla="*/ 860015 h 1041511"/>
                <a:gd name="connsiteX14" fmla="*/ 219996 w 490089"/>
                <a:gd name="connsiteY14" fmla="*/ 955264 h 1041511"/>
                <a:gd name="connsiteX15" fmla="*/ 158085 w 490089"/>
                <a:gd name="connsiteY15" fmla="*/ 1040988 h 1041511"/>
                <a:gd name="connsiteX16" fmla="*/ 122365 w 490089"/>
                <a:gd name="connsiteY16" fmla="*/ 988600 h 1041511"/>
                <a:gd name="connsiteX17" fmla="*/ 98553 w 490089"/>
                <a:gd name="connsiteY17" fmla="*/ 933831 h 1041511"/>
                <a:gd name="connsiteX18" fmla="*/ 69979 w 490089"/>
                <a:gd name="connsiteY18" fmla="*/ 857632 h 1041511"/>
                <a:gd name="connsiteX19" fmla="*/ 22353 w 490089"/>
                <a:gd name="connsiteY19" fmla="*/ 707614 h 1041511"/>
                <a:gd name="connsiteX20" fmla="*/ 922 w 490089"/>
                <a:gd name="connsiteY20" fmla="*/ 581407 h 1041511"/>
                <a:gd name="connsiteX21" fmla="*/ 108078 w 490089"/>
                <a:gd name="connsiteY21" fmla="*/ 571880 h 1041511"/>
                <a:gd name="connsiteX22" fmla="*/ 153322 w 490089"/>
                <a:gd name="connsiteY22" fmla="*/ 507588 h 1041511"/>
                <a:gd name="connsiteX0" fmla="*/ 153322 w 490089"/>
                <a:gd name="connsiteY0" fmla="*/ 507588 h 1034449"/>
                <a:gd name="connsiteX1" fmla="*/ 196184 w 490089"/>
                <a:gd name="connsiteY1" fmla="*/ 443293 h 1034449"/>
                <a:gd name="connsiteX2" fmla="*/ 234285 w 490089"/>
                <a:gd name="connsiteY2" fmla="*/ 371856 h 1034449"/>
                <a:gd name="connsiteX3" fmla="*/ 277146 w 490089"/>
                <a:gd name="connsiteY3" fmla="*/ 288513 h 1034449"/>
                <a:gd name="connsiteX4" fmla="*/ 310485 w 490089"/>
                <a:gd name="connsiteY4" fmla="*/ 178975 h 1034449"/>
                <a:gd name="connsiteX5" fmla="*/ 336677 w 490089"/>
                <a:gd name="connsiteY5" fmla="*/ 2763 h 1034449"/>
                <a:gd name="connsiteX6" fmla="*/ 386684 w 490089"/>
                <a:gd name="connsiteY6" fmla="*/ 83725 h 1034449"/>
                <a:gd name="connsiteX7" fmla="*/ 441454 w 490089"/>
                <a:gd name="connsiteY7" fmla="*/ 248031 h 1034449"/>
                <a:gd name="connsiteX8" fmla="*/ 474792 w 490089"/>
                <a:gd name="connsiteY8" fmla="*/ 388526 h 1034449"/>
                <a:gd name="connsiteX9" fmla="*/ 489079 w 490089"/>
                <a:gd name="connsiteY9" fmla="*/ 490920 h 1034449"/>
                <a:gd name="connsiteX10" fmla="*/ 448596 w 490089"/>
                <a:gd name="connsiteY10" fmla="*/ 571882 h 1034449"/>
                <a:gd name="connsiteX11" fmla="*/ 403354 w 490089"/>
                <a:gd name="connsiteY11" fmla="*/ 688563 h 1034449"/>
                <a:gd name="connsiteX12" fmla="*/ 348584 w 490089"/>
                <a:gd name="connsiteY12" fmla="*/ 769524 h 1034449"/>
                <a:gd name="connsiteX13" fmla="*/ 279527 w 490089"/>
                <a:gd name="connsiteY13" fmla="*/ 860015 h 1034449"/>
                <a:gd name="connsiteX14" fmla="*/ 219996 w 490089"/>
                <a:gd name="connsiteY14" fmla="*/ 955264 h 1034449"/>
                <a:gd name="connsiteX15" fmla="*/ 148560 w 490089"/>
                <a:gd name="connsiteY15" fmla="*/ 1033845 h 1034449"/>
                <a:gd name="connsiteX16" fmla="*/ 122365 w 490089"/>
                <a:gd name="connsiteY16" fmla="*/ 988600 h 1034449"/>
                <a:gd name="connsiteX17" fmla="*/ 98553 w 490089"/>
                <a:gd name="connsiteY17" fmla="*/ 933831 h 1034449"/>
                <a:gd name="connsiteX18" fmla="*/ 69979 w 490089"/>
                <a:gd name="connsiteY18" fmla="*/ 857632 h 1034449"/>
                <a:gd name="connsiteX19" fmla="*/ 22353 w 490089"/>
                <a:gd name="connsiteY19" fmla="*/ 707614 h 1034449"/>
                <a:gd name="connsiteX20" fmla="*/ 922 w 490089"/>
                <a:gd name="connsiteY20" fmla="*/ 581407 h 1034449"/>
                <a:gd name="connsiteX21" fmla="*/ 108078 w 490089"/>
                <a:gd name="connsiteY21" fmla="*/ 571880 h 1034449"/>
                <a:gd name="connsiteX22" fmla="*/ 153322 w 490089"/>
                <a:gd name="connsiteY22" fmla="*/ 507588 h 1034449"/>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48584 w 490089"/>
                <a:gd name="connsiteY12" fmla="*/ 769524 h 1034607"/>
                <a:gd name="connsiteX13" fmla="*/ 279527 w 490089"/>
                <a:gd name="connsiteY13" fmla="*/ 860015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48584 w 490089"/>
                <a:gd name="connsiteY12" fmla="*/ 769524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403354 w 490089"/>
                <a:gd name="connsiteY11" fmla="*/ 688563 h 1034607"/>
                <a:gd name="connsiteX12" fmla="*/ 339059 w 490089"/>
                <a:gd name="connsiteY12" fmla="*/ 759999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90089"/>
                <a:gd name="connsiteY0" fmla="*/ 507588 h 1034607"/>
                <a:gd name="connsiteX1" fmla="*/ 196184 w 490089"/>
                <a:gd name="connsiteY1" fmla="*/ 443293 h 1034607"/>
                <a:gd name="connsiteX2" fmla="*/ 234285 w 490089"/>
                <a:gd name="connsiteY2" fmla="*/ 371856 h 1034607"/>
                <a:gd name="connsiteX3" fmla="*/ 277146 w 490089"/>
                <a:gd name="connsiteY3" fmla="*/ 288513 h 1034607"/>
                <a:gd name="connsiteX4" fmla="*/ 310485 w 490089"/>
                <a:gd name="connsiteY4" fmla="*/ 178975 h 1034607"/>
                <a:gd name="connsiteX5" fmla="*/ 336677 w 490089"/>
                <a:gd name="connsiteY5" fmla="*/ 2763 h 1034607"/>
                <a:gd name="connsiteX6" fmla="*/ 386684 w 490089"/>
                <a:gd name="connsiteY6" fmla="*/ 83725 h 1034607"/>
                <a:gd name="connsiteX7" fmla="*/ 441454 w 490089"/>
                <a:gd name="connsiteY7" fmla="*/ 248031 h 1034607"/>
                <a:gd name="connsiteX8" fmla="*/ 474792 w 490089"/>
                <a:gd name="connsiteY8" fmla="*/ 388526 h 1034607"/>
                <a:gd name="connsiteX9" fmla="*/ 489079 w 490089"/>
                <a:gd name="connsiteY9" fmla="*/ 490920 h 1034607"/>
                <a:gd name="connsiteX10" fmla="*/ 448596 w 490089"/>
                <a:gd name="connsiteY10" fmla="*/ 571882 h 1034607"/>
                <a:gd name="connsiteX11" fmla="*/ 393829 w 490089"/>
                <a:gd name="connsiteY11" fmla="*/ 676656 h 1034607"/>
                <a:gd name="connsiteX12" fmla="*/ 339059 w 490089"/>
                <a:gd name="connsiteY12" fmla="*/ 759999 h 1034607"/>
                <a:gd name="connsiteX13" fmla="*/ 277146 w 490089"/>
                <a:gd name="connsiteY13" fmla="*/ 855253 h 1034607"/>
                <a:gd name="connsiteX14" fmla="*/ 215234 w 490089"/>
                <a:gd name="connsiteY14" fmla="*/ 950502 h 1034607"/>
                <a:gd name="connsiteX15" fmla="*/ 148560 w 490089"/>
                <a:gd name="connsiteY15" fmla="*/ 1033845 h 1034607"/>
                <a:gd name="connsiteX16" fmla="*/ 122365 w 490089"/>
                <a:gd name="connsiteY16" fmla="*/ 988600 h 1034607"/>
                <a:gd name="connsiteX17" fmla="*/ 98553 w 490089"/>
                <a:gd name="connsiteY17" fmla="*/ 933831 h 1034607"/>
                <a:gd name="connsiteX18" fmla="*/ 69979 w 490089"/>
                <a:gd name="connsiteY18" fmla="*/ 857632 h 1034607"/>
                <a:gd name="connsiteX19" fmla="*/ 22353 w 490089"/>
                <a:gd name="connsiteY19" fmla="*/ 707614 h 1034607"/>
                <a:gd name="connsiteX20" fmla="*/ 922 w 490089"/>
                <a:gd name="connsiteY20" fmla="*/ 581407 h 1034607"/>
                <a:gd name="connsiteX21" fmla="*/ 108078 w 490089"/>
                <a:gd name="connsiteY21" fmla="*/ 571880 h 1034607"/>
                <a:gd name="connsiteX22" fmla="*/ 153322 w 490089"/>
                <a:gd name="connsiteY22" fmla="*/ 507588 h 1034607"/>
                <a:gd name="connsiteX0" fmla="*/ 153322 w 487866"/>
                <a:gd name="connsiteY0" fmla="*/ 507588 h 1034607"/>
                <a:gd name="connsiteX1" fmla="*/ 196184 w 487866"/>
                <a:gd name="connsiteY1" fmla="*/ 443293 h 1034607"/>
                <a:gd name="connsiteX2" fmla="*/ 234285 w 487866"/>
                <a:gd name="connsiteY2" fmla="*/ 371856 h 1034607"/>
                <a:gd name="connsiteX3" fmla="*/ 277146 w 487866"/>
                <a:gd name="connsiteY3" fmla="*/ 288513 h 1034607"/>
                <a:gd name="connsiteX4" fmla="*/ 310485 w 487866"/>
                <a:gd name="connsiteY4" fmla="*/ 178975 h 1034607"/>
                <a:gd name="connsiteX5" fmla="*/ 336677 w 487866"/>
                <a:gd name="connsiteY5" fmla="*/ 2763 h 1034607"/>
                <a:gd name="connsiteX6" fmla="*/ 386684 w 487866"/>
                <a:gd name="connsiteY6" fmla="*/ 83725 h 1034607"/>
                <a:gd name="connsiteX7" fmla="*/ 441454 w 487866"/>
                <a:gd name="connsiteY7" fmla="*/ 248031 h 1034607"/>
                <a:gd name="connsiteX8" fmla="*/ 474792 w 487866"/>
                <a:gd name="connsiteY8" fmla="*/ 388526 h 1034607"/>
                <a:gd name="connsiteX9" fmla="*/ 486698 w 487866"/>
                <a:gd name="connsiteY9" fmla="*/ 467108 h 1034607"/>
                <a:gd name="connsiteX10" fmla="*/ 448596 w 487866"/>
                <a:gd name="connsiteY10" fmla="*/ 571882 h 1034607"/>
                <a:gd name="connsiteX11" fmla="*/ 393829 w 487866"/>
                <a:gd name="connsiteY11" fmla="*/ 676656 h 1034607"/>
                <a:gd name="connsiteX12" fmla="*/ 339059 w 487866"/>
                <a:gd name="connsiteY12" fmla="*/ 759999 h 1034607"/>
                <a:gd name="connsiteX13" fmla="*/ 277146 w 487866"/>
                <a:gd name="connsiteY13" fmla="*/ 855253 h 1034607"/>
                <a:gd name="connsiteX14" fmla="*/ 215234 w 487866"/>
                <a:gd name="connsiteY14" fmla="*/ 950502 h 1034607"/>
                <a:gd name="connsiteX15" fmla="*/ 148560 w 487866"/>
                <a:gd name="connsiteY15" fmla="*/ 1033845 h 1034607"/>
                <a:gd name="connsiteX16" fmla="*/ 122365 w 487866"/>
                <a:gd name="connsiteY16" fmla="*/ 988600 h 1034607"/>
                <a:gd name="connsiteX17" fmla="*/ 98553 w 487866"/>
                <a:gd name="connsiteY17" fmla="*/ 933831 h 1034607"/>
                <a:gd name="connsiteX18" fmla="*/ 69979 w 487866"/>
                <a:gd name="connsiteY18" fmla="*/ 857632 h 1034607"/>
                <a:gd name="connsiteX19" fmla="*/ 22353 w 487866"/>
                <a:gd name="connsiteY19" fmla="*/ 707614 h 1034607"/>
                <a:gd name="connsiteX20" fmla="*/ 922 w 487866"/>
                <a:gd name="connsiteY20" fmla="*/ 581407 h 1034607"/>
                <a:gd name="connsiteX21" fmla="*/ 108078 w 487866"/>
                <a:gd name="connsiteY21" fmla="*/ 571880 h 1034607"/>
                <a:gd name="connsiteX22" fmla="*/ 153322 w 487866"/>
                <a:gd name="connsiteY22" fmla="*/ 507588 h 1034607"/>
                <a:gd name="connsiteX0" fmla="*/ 153322 w 488858"/>
                <a:gd name="connsiteY0" fmla="*/ 507588 h 1034607"/>
                <a:gd name="connsiteX1" fmla="*/ 196184 w 488858"/>
                <a:gd name="connsiteY1" fmla="*/ 443293 h 1034607"/>
                <a:gd name="connsiteX2" fmla="*/ 234285 w 488858"/>
                <a:gd name="connsiteY2" fmla="*/ 371856 h 1034607"/>
                <a:gd name="connsiteX3" fmla="*/ 277146 w 488858"/>
                <a:gd name="connsiteY3" fmla="*/ 288513 h 1034607"/>
                <a:gd name="connsiteX4" fmla="*/ 310485 w 488858"/>
                <a:gd name="connsiteY4" fmla="*/ 178975 h 1034607"/>
                <a:gd name="connsiteX5" fmla="*/ 336677 w 488858"/>
                <a:gd name="connsiteY5" fmla="*/ 2763 h 1034607"/>
                <a:gd name="connsiteX6" fmla="*/ 386684 w 488858"/>
                <a:gd name="connsiteY6" fmla="*/ 83725 h 1034607"/>
                <a:gd name="connsiteX7" fmla="*/ 441454 w 488858"/>
                <a:gd name="connsiteY7" fmla="*/ 248031 h 1034607"/>
                <a:gd name="connsiteX8" fmla="*/ 479555 w 488858"/>
                <a:gd name="connsiteY8" fmla="*/ 388526 h 1034607"/>
                <a:gd name="connsiteX9" fmla="*/ 486698 w 488858"/>
                <a:gd name="connsiteY9" fmla="*/ 467108 h 1034607"/>
                <a:gd name="connsiteX10" fmla="*/ 448596 w 488858"/>
                <a:gd name="connsiteY10" fmla="*/ 571882 h 1034607"/>
                <a:gd name="connsiteX11" fmla="*/ 393829 w 488858"/>
                <a:gd name="connsiteY11" fmla="*/ 676656 h 1034607"/>
                <a:gd name="connsiteX12" fmla="*/ 339059 w 488858"/>
                <a:gd name="connsiteY12" fmla="*/ 759999 h 1034607"/>
                <a:gd name="connsiteX13" fmla="*/ 277146 w 488858"/>
                <a:gd name="connsiteY13" fmla="*/ 855253 h 1034607"/>
                <a:gd name="connsiteX14" fmla="*/ 215234 w 488858"/>
                <a:gd name="connsiteY14" fmla="*/ 950502 h 1034607"/>
                <a:gd name="connsiteX15" fmla="*/ 148560 w 488858"/>
                <a:gd name="connsiteY15" fmla="*/ 1033845 h 1034607"/>
                <a:gd name="connsiteX16" fmla="*/ 122365 w 488858"/>
                <a:gd name="connsiteY16" fmla="*/ 988600 h 1034607"/>
                <a:gd name="connsiteX17" fmla="*/ 98553 w 488858"/>
                <a:gd name="connsiteY17" fmla="*/ 933831 h 1034607"/>
                <a:gd name="connsiteX18" fmla="*/ 69979 w 488858"/>
                <a:gd name="connsiteY18" fmla="*/ 857632 h 1034607"/>
                <a:gd name="connsiteX19" fmla="*/ 22353 w 488858"/>
                <a:gd name="connsiteY19" fmla="*/ 707614 h 1034607"/>
                <a:gd name="connsiteX20" fmla="*/ 922 w 488858"/>
                <a:gd name="connsiteY20" fmla="*/ 581407 h 1034607"/>
                <a:gd name="connsiteX21" fmla="*/ 108078 w 488858"/>
                <a:gd name="connsiteY21" fmla="*/ 571880 h 1034607"/>
                <a:gd name="connsiteX22" fmla="*/ 153322 w 488858"/>
                <a:gd name="connsiteY22" fmla="*/ 507588 h 1034607"/>
                <a:gd name="connsiteX0" fmla="*/ 153322 w 489381"/>
                <a:gd name="connsiteY0" fmla="*/ 507588 h 1034607"/>
                <a:gd name="connsiteX1" fmla="*/ 196184 w 489381"/>
                <a:gd name="connsiteY1" fmla="*/ 443293 h 1034607"/>
                <a:gd name="connsiteX2" fmla="*/ 234285 w 489381"/>
                <a:gd name="connsiteY2" fmla="*/ 371856 h 1034607"/>
                <a:gd name="connsiteX3" fmla="*/ 277146 w 489381"/>
                <a:gd name="connsiteY3" fmla="*/ 288513 h 1034607"/>
                <a:gd name="connsiteX4" fmla="*/ 310485 w 489381"/>
                <a:gd name="connsiteY4" fmla="*/ 178975 h 1034607"/>
                <a:gd name="connsiteX5" fmla="*/ 336677 w 489381"/>
                <a:gd name="connsiteY5" fmla="*/ 2763 h 1034607"/>
                <a:gd name="connsiteX6" fmla="*/ 386684 w 489381"/>
                <a:gd name="connsiteY6" fmla="*/ 83725 h 1034607"/>
                <a:gd name="connsiteX7" fmla="*/ 441454 w 489381"/>
                <a:gd name="connsiteY7" fmla="*/ 248031 h 1034607"/>
                <a:gd name="connsiteX8" fmla="*/ 479555 w 489381"/>
                <a:gd name="connsiteY8" fmla="*/ 388526 h 1034607"/>
                <a:gd name="connsiteX9" fmla="*/ 486698 w 489381"/>
                <a:gd name="connsiteY9" fmla="*/ 467108 h 1034607"/>
                <a:gd name="connsiteX10" fmla="*/ 441452 w 489381"/>
                <a:gd name="connsiteY10" fmla="*/ 567120 h 1034607"/>
                <a:gd name="connsiteX11" fmla="*/ 393829 w 489381"/>
                <a:gd name="connsiteY11" fmla="*/ 676656 h 1034607"/>
                <a:gd name="connsiteX12" fmla="*/ 339059 w 489381"/>
                <a:gd name="connsiteY12" fmla="*/ 759999 h 1034607"/>
                <a:gd name="connsiteX13" fmla="*/ 277146 w 489381"/>
                <a:gd name="connsiteY13" fmla="*/ 855253 h 1034607"/>
                <a:gd name="connsiteX14" fmla="*/ 215234 w 489381"/>
                <a:gd name="connsiteY14" fmla="*/ 950502 h 1034607"/>
                <a:gd name="connsiteX15" fmla="*/ 148560 w 489381"/>
                <a:gd name="connsiteY15" fmla="*/ 1033845 h 1034607"/>
                <a:gd name="connsiteX16" fmla="*/ 122365 w 489381"/>
                <a:gd name="connsiteY16" fmla="*/ 988600 h 1034607"/>
                <a:gd name="connsiteX17" fmla="*/ 98553 w 489381"/>
                <a:gd name="connsiteY17" fmla="*/ 933831 h 1034607"/>
                <a:gd name="connsiteX18" fmla="*/ 69979 w 489381"/>
                <a:gd name="connsiteY18" fmla="*/ 857632 h 1034607"/>
                <a:gd name="connsiteX19" fmla="*/ 22353 w 489381"/>
                <a:gd name="connsiteY19" fmla="*/ 707614 h 1034607"/>
                <a:gd name="connsiteX20" fmla="*/ 922 w 489381"/>
                <a:gd name="connsiteY20" fmla="*/ 581407 h 1034607"/>
                <a:gd name="connsiteX21" fmla="*/ 108078 w 489381"/>
                <a:gd name="connsiteY21" fmla="*/ 571880 h 1034607"/>
                <a:gd name="connsiteX22" fmla="*/ 153322 w 489381"/>
                <a:gd name="connsiteY22" fmla="*/ 507588 h 1034607"/>
                <a:gd name="connsiteX0" fmla="*/ 153322 w 489381"/>
                <a:gd name="connsiteY0" fmla="*/ 507588 h 1034607"/>
                <a:gd name="connsiteX1" fmla="*/ 196184 w 489381"/>
                <a:gd name="connsiteY1" fmla="*/ 443293 h 1034607"/>
                <a:gd name="connsiteX2" fmla="*/ 234285 w 489381"/>
                <a:gd name="connsiteY2" fmla="*/ 371856 h 1034607"/>
                <a:gd name="connsiteX3" fmla="*/ 277146 w 489381"/>
                <a:gd name="connsiteY3" fmla="*/ 288513 h 1034607"/>
                <a:gd name="connsiteX4" fmla="*/ 310485 w 489381"/>
                <a:gd name="connsiteY4" fmla="*/ 178975 h 1034607"/>
                <a:gd name="connsiteX5" fmla="*/ 336677 w 489381"/>
                <a:gd name="connsiteY5" fmla="*/ 2763 h 1034607"/>
                <a:gd name="connsiteX6" fmla="*/ 386684 w 489381"/>
                <a:gd name="connsiteY6" fmla="*/ 83725 h 1034607"/>
                <a:gd name="connsiteX7" fmla="*/ 441454 w 489381"/>
                <a:gd name="connsiteY7" fmla="*/ 248031 h 1034607"/>
                <a:gd name="connsiteX8" fmla="*/ 479555 w 489381"/>
                <a:gd name="connsiteY8" fmla="*/ 388526 h 1034607"/>
                <a:gd name="connsiteX9" fmla="*/ 486698 w 489381"/>
                <a:gd name="connsiteY9" fmla="*/ 467108 h 1034607"/>
                <a:gd name="connsiteX10" fmla="*/ 441452 w 489381"/>
                <a:gd name="connsiteY10" fmla="*/ 567120 h 1034607"/>
                <a:gd name="connsiteX11" fmla="*/ 384304 w 489381"/>
                <a:gd name="connsiteY11" fmla="*/ 676656 h 1034607"/>
                <a:gd name="connsiteX12" fmla="*/ 339059 w 489381"/>
                <a:gd name="connsiteY12" fmla="*/ 759999 h 1034607"/>
                <a:gd name="connsiteX13" fmla="*/ 277146 w 489381"/>
                <a:gd name="connsiteY13" fmla="*/ 855253 h 1034607"/>
                <a:gd name="connsiteX14" fmla="*/ 215234 w 489381"/>
                <a:gd name="connsiteY14" fmla="*/ 950502 h 1034607"/>
                <a:gd name="connsiteX15" fmla="*/ 148560 w 489381"/>
                <a:gd name="connsiteY15" fmla="*/ 1033845 h 1034607"/>
                <a:gd name="connsiteX16" fmla="*/ 122365 w 489381"/>
                <a:gd name="connsiteY16" fmla="*/ 988600 h 1034607"/>
                <a:gd name="connsiteX17" fmla="*/ 98553 w 489381"/>
                <a:gd name="connsiteY17" fmla="*/ 933831 h 1034607"/>
                <a:gd name="connsiteX18" fmla="*/ 69979 w 489381"/>
                <a:gd name="connsiteY18" fmla="*/ 857632 h 1034607"/>
                <a:gd name="connsiteX19" fmla="*/ 22353 w 489381"/>
                <a:gd name="connsiteY19" fmla="*/ 707614 h 1034607"/>
                <a:gd name="connsiteX20" fmla="*/ 922 w 489381"/>
                <a:gd name="connsiteY20" fmla="*/ 581407 h 1034607"/>
                <a:gd name="connsiteX21" fmla="*/ 108078 w 489381"/>
                <a:gd name="connsiteY21" fmla="*/ 571880 h 1034607"/>
                <a:gd name="connsiteX22" fmla="*/ 153322 w 489381"/>
                <a:gd name="connsiteY22" fmla="*/ 507588 h 1034607"/>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108078 w 489381"/>
                <a:gd name="connsiteY21" fmla="*/ 571880 h 1034488"/>
                <a:gd name="connsiteX22" fmla="*/ 153322 w 489381"/>
                <a:gd name="connsiteY22" fmla="*/ 507588 h 1034488"/>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153322 w 489381"/>
                <a:gd name="connsiteY22" fmla="*/ 507588 h 1034488"/>
                <a:gd name="connsiteX0" fmla="*/ 153322 w 489381"/>
                <a:gd name="connsiteY0" fmla="*/ 50758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153322 w 489381"/>
                <a:gd name="connsiteY22" fmla="*/ 507588 h 1034488"/>
                <a:gd name="connsiteX0" fmla="*/ 93791 w 489381"/>
                <a:gd name="connsiteY0" fmla="*/ 45043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96184 w 489381"/>
                <a:gd name="connsiteY1" fmla="*/ 443293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234285 w 489381"/>
                <a:gd name="connsiteY2" fmla="*/ 371856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184278 w 489381"/>
                <a:gd name="connsiteY2" fmla="*/ 298037 h 1034488"/>
                <a:gd name="connsiteX3" fmla="*/ 277146 w 489381"/>
                <a:gd name="connsiteY3" fmla="*/ 288513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50438 h 1034488"/>
                <a:gd name="connsiteX1" fmla="*/ 139034 w 489381"/>
                <a:gd name="connsiteY1" fmla="*/ 376618 h 1034488"/>
                <a:gd name="connsiteX2" fmla="*/ 184278 w 489381"/>
                <a:gd name="connsiteY2" fmla="*/ 298037 h 1034488"/>
                <a:gd name="connsiteX3" fmla="*/ 227140 w 489381"/>
                <a:gd name="connsiteY3" fmla="*/ 233744 h 1034488"/>
                <a:gd name="connsiteX4" fmla="*/ 310485 w 489381"/>
                <a:gd name="connsiteY4" fmla="*/ 178975 h 1034488"/>
                <a:gd name="connsiteX5" fmla="*/ 336677 w 489381"/>
                <a:gd name="connsiteY5" fmla="*/ 2763 h 1034488"/>
                <a:gd name="connsiteX6" fmla="*/ 386684 w 489381"/>
                <a:gd name="connsiteY6" fmla="*/ 83725 h 1034488"/>
                <a:gd name="connsiteX7" fmla="*/ 441454 w 489381"/>
                <a:gd name="connsiteY7" fmla="*/ 248031 h 1034488"/>
                <a:gd name="connsiteX8" fmla="*/ 479555 w 489381"/>
                <a:gd name="connsiteY8" fmla="*/ 388526 h 1034488"/>
                <a:gd name="connsiteX9" fmla="*/ 486698 w 489381"/>
                <a:gd name="connsiteY9" fmla="*/ 467108 h 1034488"/>
                <a:gd name="connsiteX10" fmla="*/ 441452 w 489381"/>
                <a:gd name="connsiteY10" fmla="*/ 567120 h 1034488"/>
                <a:gd name="connsiteX11" fmla="*/ 384304 w 489381"/>
                <a:gd name="connsiteY11" fmla="*/ 676656 h 1034488"/>
                <a:gd name="connsiteX12" fmla="*/ 339059 w 489381"/>
                <a:gd name="connsiteY12" fmla="*/ 759999 h 1034488"/>
                <a:gd name="connsiteX13" fmla="*/ 277146 w 489381"/>
                <a:gd name="connsiteY13" fmla="*/ 855253 h 1034488"/>
                <a:gd name="connsiteX14" fmla="*/ 215234 w 489381"/>
                <a:gd name="connsiteY14" fmla="*/ 950502 h 1034488"/>
                <a:gd name="connsiteX15" fmla="*/ 148560 w 489381"/>
                <a:gd name="connsiteY15" fmla="*/ 1033845 h 1034488"/>
                <a:gd name="connsiteX16" fmla="*/ 117603 w 489381"/>
                <a:gd name="connsiteY16" fmla="*/ 986219 h 1034488"/>
                <a:gd name="connsiteX17" fmla="*/ 98553 w 489381"/>
                <a:gd name="connsiteY17" fmla="*/ 933831 h 1034488"/>
                <a:gd name="connsiteX18" fmla="*/ 69979 w 489381"/>
                <a:gd name="connsiteY18" fmla="*/ 857632 h 1034488"/>
                <a:gd name="connsiteX19" fmla="*/ 22353 w 489381"/>
                <a:gd name="connsiteY19" fmla="*/ 707614 h 1034488"/>
                <a:gd name="connsiteX20" fmla="*/ 922 w 489381"/>
                <a:gd name="connsiteY20" fmla="*/ 581407 h 1034488"/>
                <a:gd name="connsiteX21" fmla="*/ 46165 w 489381"/>
                <a:gd name="connsiteY21" fmla="*/ 514730 h 1034488"/>
                <a:gd name="connsiteX22" fmla="*/ 93791 w 489381"/>
                <a:gd name="connsiteY22" fmla="*/ 450438 h 1034488"/>
                <a:gd name="connsiteX0" fmla="*/ 93791 w 489381"/>
                <a:gd name="connsiteY0" fmla="*/ 448864 h 1032914"/>
                <a:gd name="connsiteX1" fmla="*/ 139034 w 489381"/>
                <a:gd name="connsiteY1" fmla="*/ 375044 h 1032914"/>
                <a:gd name="connsiteX2" fmla="*/ 184278 w 489381"/>
                <a:gd name="connsiteY2" fmla="*/ 296463 h 1032914"/>
                <a:gd name="connsiteX3" fmla="*/ 227140 w 489381"/>
                <a:gd name="connsiteY3" fmla="*/ 232170 h 1032914"/>
                <a:gd name="connsiteX4" fmla="*/ 274766 w 489381"/>
                <a:gd name="connsiteY4" fmla="*/ 139301 h 1032914"/>
                <a:gd name="connsiteX5" fmla="*/ 336677 w 489381"/>
                <a:gd name="connsiteY5" fmla="*/ 1189 h 1032914"/>
                <a:gd name="connsiteX6" fmla="*/ 386684 w 489381"/>
                <a:gd name="connsiteY6" fmla="*/ 82151 h 1032914"/>
                <a:gd name="connsiteX7" fmla="*/ 441454 w 489381"/>
                <a:gd name="connsiteY7" fmla="*/ 246457 h 1032914"/>
                <a:gd name="connsiteX8" fmla="*/ 479555 w 489381"/>
                <a:gd name="connsiteY8" fmla="*/ 386952 h 1032914"/>
                <a:gd name="connsiteX9" fmla="*/ 486698 w 489381"/>
                <a:gd name="connsiteY9" fmla="*/ 465534 h 1032914"/>
                <a:gd name="connsiteX10" fmla="*/ 441452 w 489381"/>
                <a:gd name="connsiteY10" fmla="*/ 565546 h 1032914"/>
                <a:gd name="connsiteX11" fmla="*/ 384304 w 489381"/>
                <a:gd name="connsiteY11" fmla="*/ 675082 h 1032914"/>
                <a:gd name="connsiteX12" fmla="*/ 339059 w 489381"/>
                <a:gd name="connsiteY12" fmla="*/ 758425 h 1032914"/>
                <a:gd name="connsiteX13" fmla="*/ 277146 w 489381"/>
                <a:gd name="connsiteY13" fmla="*/ 853679 h 1032914"/>
                <a:gd name="connsiteX14" fmla="*/ 215234 w 489381"/>
                <a:gd name="connsiteY14" fmla="*/ 948928 h 1032914"/>
                <a:gd name="connsiteX15" fmla="*/ 148560 w 489381"/>
                <a:gd name="connsiteY15" fmla="*/ 1032271 h 1032914"/>
                <a:gd name="connsiteX16" fmla="*/ 117603 w 489381"/>
                <a:gd name="connsiteY16" fmla="*/ 984645 h 1032914"/>
                <a:gd name="connsiteX17" fmla="*/ 98553 w 489381"/>
                <a:gd name="connsiteY17" fmla="*/ 932257 h 1032914"/>
                <a:gd name="connsiteX18" fmla="*/ 69979 w 489381"/>
                <a:gd name="connsiteY18" fmla="*/ 856058 h 1032914"/>
                <a:gd name="connsiteX19" fmla="*/ 22353 w 489381"/>
                <a:gd name="connsiteY19" fmla="*/ 706040 h 1032914"/>
                <a:gd name="connsiteX20" fmla="*/ 922 w 489381"/>
                <a:gd name="connsiteY20" fmla="*/ 579833 h 1032914"/>
                <a:gd name="connsiteX21" fmla="*/ 46165 w 489381"/>
                <a:gd name="connsiteY21" fmla="*/ 513156 h 1032914"/>
                <a:gd name="connsiteX22" fmla="*/ 93791 w 489381"/>
                <a:gd name="connsiteY22" fmla="*/ 448864 h 1032914"/>
                <a:gd name="connsiteX0" fmla="*/ 93791 w 489381"/>
                <a:gd name="connsiteY0" fmla="*/ 447925 h 1031975"/>
                <a:gd name="connsiteX1" fmla="*/ 139034 w 489381"/>
                <a:gd name="connsiteY1" fmla="*/ 374105 h 1031975"/>
                <a:gd name="connsiteX2" fmla="*/ 184278 w 489381"/>
                <a:gd name="connsiteY2" fmla="*/ 295524 h 1031975"/>
                <a:gd name="connsiteX3" fmla="*/ 227140 w 489381"/>
                <a:gd name="connsiteY3" fmla="*/ 231231 h 1031975"/>
                <a:gd name="connsiteX4" fmla="*/ 289053 w 489381"/>
                <a:gd name="connsiteY4" fmla="*/ 105025 h 1031975"/>
                <a:gd name="connsiteX5" fmla="*/ 336677 w 489381"/>
                <a:gd name="connsiteY5" fmla="*/ 250 h 1031975"/>
                <a:gd name="connsiteX6" fmla="*/ 386684 w 489381"/>
                <a:gd name="connsiteY6" fmla="*/ 81212 h 1031975"/>
                <a:gd name="connsiteX7" fmla="*/ 441454 w 489381"/>
                <a:gd name="connsiteY7" fmla="*/ 245518 h 1031975"/>
                <a:gd name="connsiteX8" fmla="*/ 479555 w 489381"/>
                <a:gd name="connsiteY8" fmla="*/ 386013 h 1031975"/>
                <a:gd name="connsiteX9" fmla="*/ 486698 w 489381"/>
                <a:gd name="connsiteY9" fmla="*/ 464595 h 1031975"/>
                <a:gd name="connsiteX10" fmla="*/ 441452 w 489381"/>
                <a:gd name="connsiteY10" fmla="*/ 564607 h 1031975"/>
                <a:gd name="connsiteX11" fmla="*/ 384304 w 489381"/>
                <a:gd name="connsiteY11" fmla="*/ 674143 h 1031975"/>
                <a:gd name="connsiteX12" fmla="*/ 339059 w 489381"/>
                <a:gd name="connsiteY12" fmla="*/ 757486 h 1031975"/>
                <a:gd name="connsiteX13" fmla="*/ 277146 w 489381"/>
                <a:gd name="connsiteY13" fmla="*/ 852740 h 1031975"/>
                <a:gd name="connsiteX14" fmla="*/ 215234 w 489381"/>
                <a:gd name="connsiteY14" fmla="*/ 947989 h 1031975"/>
                <a:gd name="connsiteX15" fmla="*/ 148560 w 489381"/>
                <a:gd name="connsiteY15" fmla="*/ 1031332 h 1031975"/>
                <a:gd name="connsiteX16" fmla="*/ 117603 w 489381"/>
                <a:gd name="connsiteY16" fmla="*/ 983706 h 1031975"/>
                <a:gd name="connsiteX17" fmla="*/ 98553 w 489381"/>
                <a:gd name="connsiteY17" fmla="*/ 931318 h 1031975"/>
                <a:gd name="connsiteX18" fmla="*/ 69979 w 489381"/>
                <a:gd name="connsiteY18" fmla="*/ 855119 h 1031975"/>
                <a:gd name="connsiteX19" fmla="*/ 22353 w 489381"/>
                <a:gd name="connsiteY19" fmla="*/ 705101 h 1031975"/>
                <a:gd name="connsiteX20" fmla="*/ 922 w 489381"/>
                <a:gd name="connsiteY20" fmla="*/ 578894 h 1031975"/>
                <a:gd name="connsiteX21" fmla="*/ 46165 w 489381"/>
                <a:gd name="connsiteY21" fmla="*/ 512217 h 1031975"/>
                <a:gd name="connsiteX22" fmla="*/ 93791 w 489381"/>
                <a:gd name="connsiteY22" fmla="*/ 447925 h 1031975"/>
                <a:gd name="connsiteX0" fmla="*/ 93791 w 489381"/>
                <a:gd name="connsiteY0" fmla="*/ 447925 h 1031975"/>
                <a:gd name="connsiteX1" fmla="*/ 139034 w 489381"/>
                <a:gd name="connsiteY1" fmla="*/ 374105 h 1031975"/>
                <a:gd name="connsiteX2" fmla="*/ 184278 w 489381"/>
                <a:gd name="connsiteY2" fmla="*/ 295524 h 1031975"/>
                <a:gd name="connsiteX3" fmla="*/ 234284 w 489381"/>
                <a:gd name="connsiteY3" fmla="*/ 212181 h 1031975"/>
                <a:gd name="connsiteX4" fmla="*/ 289053 w 489381"/>
                <a:gd name="connsiteY4" fmla="*/ 105025 h 1031975"/>
                <a:gd name="connsiteX5" fmla="*/ 336677 w 489381"/>
                <a:gd name="connsiteY5" fmla="*/ 250 h 1031975"/>
                <a:gd name="connsiteX6" fmla="*/ 386684 w 489381"/>
                <a:gd name="connsiteY6" fmla="*/ 81212 h 1031975"/>
                <a:gd name="connsiteX7" fmla="*/ 441454 w 489381"/>
                <a:gd name="connsiteY7" fmla="*/ 245518 h 1031975"/>
                <a:gd name="connsiteX8" fmla="*/ 479555 w 489381"/>
                <a:gd name="connsiteY8" fmla="*/ 386013 h 1031975"/>
                <a:gd name="connsiteX9" fmla="*/ 486698 w 489381"/>
                <a:gd name="connsiteY9" fmla="*/ 464595 h 1031975"/>
                <a:gd name="connsiteX10" fmla="*/ 441452 w 489381"/>
                <a:gd name="connsiteY10" fmla="*/ 564607 h 1031975"/>
                <a:gd name="connsiteX11" fmla="*/ 384304 w 489381"/>
                <a:gd name="connsiteY11" fmla="*/ 674143 h 1031975"/>
                <a:gd name="connsiteX12" fmla="*/ 339059 w 489381"/>
                <a:gd name="connsiteY12" fmla="*/ 757486 h 1031975"/>
                <a:gd name="connsiteX13" fmla="*/ 277146 w 489381"/>
                <a:gd name="connsiteY13" fmla="*/ 852740 h 1031975"/>
                <a:gd name="connsiteX14" fmla="*/ 215234 w 489381"/>
                <a:gd name="connsiteY14" fmla="*/ 947989 h 1031975"/>
                <a:gd name="connsiteX15" fmla="*/ 148560 w 489381"/>
                <a:gd name="connsiteY15" fmla="*/ 1031332 h 1031975"/>
                <a:gd name="connsiteX16" fmla="*/ 117603 w 489381"/>
                <a:gd name="connsiteY16" fmla="*/ 983706 h 1031975"/>
                <a:gd name="connsiteX17" fmla="*/ 98553 w 489381"/>
                <a:gd name="connsiteY17" fmla="*/ 931318 h 1031975"/>
                <a:gd name="connsiteX18" fmla="*/ 69979 w 489381"/>
                <a:gd name="connsiteY18" fmla="*/ 855119 h 1031975"/>
                <a:gd name="connsiteX19" fmla="*/ 22353 w 489381"/>
                <a:gd name="connsiteY19" fmla="*/ 705101 h 1031975"/>
                <a:gd name="connsiteX20" fmla="*/ 922 w 489381"/>
                <a:gd name="connsiteY20" fmla="*/ 578894 h 1031975"/>
                <a:gd name="connsiteX21" fmla="*/ 46165 w 489381"/>
                <a:gd name="connsiteY21" fmla="*/ 512217 h 1031975"/>
                <a:gd name="connsiteX22" fmla="*/ 93791 w 489381"/>
                <a:gd name="connsiteY22" fmla="*/ 447925 h 1031975"/>
                <a:gd name="connsiteX0" fmla="*/ 164526 w 560116"/>
                <a:gd name="connsiteY0" fmla="*/ 447925 h 1031975"/>
                <a:gd name="connsiteX1" fmla="*/ 209769 w 560116"/>
                <a:gd name="connsiteY1" fmla="*/ 374105 h 1031975"/>
                <a:gd name="connsiteX2" fmla="*/ 255013 w 560116"/>
                <a:gd name="connsiteY2" fmla="*/ 295524 h 1031975"/>
                <a:gd name="connsiteX3" fmla="*/ 305019 w 560116"/>
                <a:gd name="connsiteY3" fmla="*/ 212181 h 1031975"/>
                <a:gd name="connsiteX4" fmla="*/ 359788 w 560116"/>
                <a:gd name="connsiteY4" fmla="*/ 105025 h 1031975"/>
                <a:gd name="connsiteX5" fmla="*/ 407412 w 560116"/>
                <a:gd name="connsiteY5" fmla="*/ 250 h 1031975"/>
                <a:gd name="connsiteX6" fmla="*/ 457419 w 560116"/>
                <a:gd name="connsiteY6" fmla="*/ 81212 h 1031975"/>
                <a:gd name="connsiteX7" fmla="*/ 512189 w 560116"/>
                <a:gd name="connsiteY7" fmla="*/ 245518 h 1031975"/>
                <a:gd name="connsiteX8" fmla="*/ 550290 w 560116"/>
                <a:gd name="connsiteY8" fmla="*/ 386013 h 1031975"/>
                <a:gd name="connsiteX9" fmla="*/ 557433 w 560116"/>
                <a:gd name="connsiteY9" fmla="*/ 464595 h 1031975"/>
                <a:gd name="connsiteX10" fmla="*/ 512187 w 560116"/>
                <a:gd name="connsiteY10" fmla="*/ 564607 h 1031975"/>
                <a:gd name="connsiteX11" fmla="*/ 455039 w 560116"/>
                <a:gd name="connsiteY11" fmla="*/ 674143 h 1031975"/>
                <a:gd name="connsiteX12" fmla="*/ 409794 w 560116"/>
                <a:gd name="connsiteY12" fmla="*/ 757486 h 1031975"/>
                <a:gd name="connsiteX13" fmla="*/ 347881 w 560116"/>
                <a:gd name="connsiteY13" fmla="*/ 852740 h 1031975"/>
                <a:gd name="connsiteX14" fmla="*/ 285969 w 560116"/>
                <a:gd name="connsiteY14" fmla="*/ 947989 h 1031975"/>
                <a:gd name="connsiteX15" fmla="*/ 219295 w 560116"/>
                <a:gd name="connsiteY15" fmla="*/ 1031332 h 1031975"/>
                <a:gd name="connsiteX16" fmla="*/ 188338 w 560116"/>
                <a:gd name="connsiteY16" fmla="*/ 983706 h 1031975"/>
                <a:gd name="connsiteX17" fmla="*/ 169288 w 560116"/>
                <a:gd name="connsiteY17" fmla="*/ 931318 h 1031975"/>
                <a:gd name="connsiteX18" fmla="*/ 140714 w 560116"/>
                <a:gd name="connsiteY18" fmla="*/ 855119 h 1031975"/>
                <a:gd name="connsiteX19" fmla="*/ 93088 w 560116"/>
                <a:gd name="connsiteY19" fmla="*/ 705101 h 1031975"/>
                <a:gd name="connsiteX20" fmla="*/ 219 w 560116"/>
                <a:gd name="connsiteY20" fmla="*/ 469357 h 1031975"/>
                <a:gd name="connsiteX21" fmla="*/ 116900 w 560116"/>
                <a:gd name="connsiteY21" fmla="*/ 512217 h 1031975"/>
                <a:gd name="connsiteX22" fmla="*/ 164526 w 560116"/>
                <a:gd name="connsiteY22" fmla="*/ 447925 h 1031975"/>
                <a:gd name="connsiteX0" fmla="*/ 188922 w 584512"/>
                <a:gd name="connsiteY0" fmla="*/ 447925 h 1031975"/>
                <a:gd name="connsiteX1" fmla="*/ 234165 w 584512"/>
                <a:gd name="connsiteY1" fmla="*/ 374105 h 1031975"/>
                <a:gd name="connsiteX2" fmla="*/ 279409 w 584512"/>
                <a:gd name="connsiteY2" fmla="*/ 295524 h 1031975"/>
                <a:gd name="connsiteX3" fmla="*/ 329415 w 584512"/>
                <a:gd name="connsiteY3" fmla="*/ 212181 h 1031975"/>
                <a:gd name="connsiteX4" fmla="*/ 384184 w 584512"/>
                <a:gd name="connsiteY4" fmla="*/ 105025 h 1031975"/>
                <a:gd name="connsiteX5" fmla="*/ 431808 w 584512"/>
                <a:gd name="connsiteY5" fmla="*/ 250 h 1031975"/>
                <a:gd name="connsiteX6" fmla="*/ 481815 w 584512"/>
                <a:gd name="connsiteY6" fmla="*/ 81212 h 1031975"/>
                <a:gd name="connsiteX7" fmla="*/ 536585 w 584512"/>
                <a:gd name="connsiteY7" fmla="*/ 245518 h 1031975"/>
                <a:gd name="connsiteX8" fmla="*/ 574686 w 584512"/>
                <a:gd name="connsiteY8" fmla="*/ 386013 h 1031975"/>
                <a:gd name="connsiteX9" fmla="*/ 581829 w 584512"/>
                <a:gd name="connsiteY9" fmla="*/ 464595 h 1031975"/>
                <a:gd name="connsiteX10" fmla="*/ 536583 w 584512"/>
                <a:gd name="connsiteY10" fmla="*/ 564607 h 1031975"/>
                <a:gd name="connsiteX11" fmla="*/ 479435 w 584512"/>
                <a:gd name="connsiteY11" fmla="*/ 674143 h 1031975"/>
                <a:gd name="connsiteX12" fmla="*/ 434190 w 584512"/>
                <a:gd name="connsiteY12" fmla="*/ 757486 h 1031975"/>
                <a:gd name="connsiteX13" fmla="*/ 372277 w 584512"/>
                <a:gd name="connsiteY13" fmla="*/ 852740 h 1031975"/>
                <a:gd name="connsiteX14" fmla="*/ 310365 w 584512"/>
                <a:gd name="connsiteY14" fmla="*/ 947989 h 1031975"/>
                <a:gd name="connsiteX15" fmla="*/ 243691 w 584512"/>
                <a:gd name="connsiteY15" fmla="*/ 1031332 h 1031975"/>
                <a:gd name="connsiteX16" fmla="*/ 212734 w 584512"/>
                <a:gd name="connsiteY16" fmla="*/ 983706 h 1031975"/>
                <a:gd name="connsiteX17" fmla="*/ 193684 w 584512"/>
                <a:gd name="connsiteY17" fmla="*/ 931318 h 1031975"/>
                <a:gd name="connsiteX18" fmla="*/ 165110 w 584512"/>
                <a:gd name="connsiteY18" fmla="*/ 855119 h 1031975"/>
                <a:gd name="connsiteX19" fmla="*/ 7946 w 584512"/>
                <a:gd name="connsiteY19" fmla="*/ 607470 h 1031975"/>
                <a:gd name="connsiteX20" fmla="*/ 24615 w 584512"/>
                <a:gd name="connsiteY20" fmla="*/ 469357 h 1031975"/>
                <a:gd name="connsiteX21" fmla="*/ 141296 w 584512"/>
                <a:gd name="connsiteY21" fmla="*/ 512217 h 1031975"/>
                <a:gd name="connsiteX22" fmla="*/ 188922 w 584512"/>
                <a:gd name="connsiteY22" fmla="*/ 447925 h 1031975"/>
                <a:gd name="connsiteX0" fmla="*/ 181713 w 577303"/>
                <a:gd name="connsiteY0" fmla="*/ 447925 h 1031975"/>
                <a:gd name="connsiteX1" fmla="*/ 226956 w 577303"/>
                <a:gd name="connsiteY1" fmla="*/ 374105 h 1031975"/>
                <a:gd name="connsiteX2" fmla="*/ 272200 w 577303"/>
                <a:gd name="connsiteY2" fmla="*/ 295524 h 1031975"/>
                <a:gd name="connsiteX3" fmla="*/ 322206 w 577303"/>
                <a:gd name="connsiteY3" fmla="*/ 212181 h 1031975"/>
                <a:gd name="connsiteX4" fmla="*/ 376975 w 577303"/>
                <a:gd name="connsiteY4" fmla="*/ 105025 h 1031975"/>
                <a:gd name="connsiteX5" fmla="*/ 424599 w 577303"/>
                <a:gd name="connsiteY5" fmla="*/ 250 h 1031975"/>
                <a:gd name="connsiteX6" fmla="*/ 474606 w 577303"/>
                <a:gd name="connsiteY6" fmla="*/ 81212 h 1031975"/>
                <a:gd name="connsiteX7" fmla="*/ 529376 w 577303"/>
                <a:gd name="connsiteY7" fmla="*/ 245518 h 1031975"/>
                <a:gd name="connsiteX8" fmla="*/ 567477 w 577303"/>
                <a:gd name="connsiteY8" fmla="*/ 386013 h 1031975"/>
                <a:gd name="connsiteX9" fmla="*/ 574620 w 577303"/>
                <a:gd name="connsiteY9" fmla="*/ 464595 h 1031975"/>
                <a:gd name="connsiteX10" fmla="*/ 529374 w 577303"/>
                <a:gd name="connsiteY10" fmla="*/ 564607 h 1031975"/>
                <a:gd name="connsiteX11" fmla="*/ 472226 w 577303"/>
                <a:gd name="connsiteY11" fmla="*/ 674143 h 1031975"/>
                <a:gd name="connsiteX12" fmla="*/ 426981 w 577303"/>
                <a:gd name="connsiteY12" fmla="*/ 757486 h 1031975"/>
                <a:gd name="connsiteX13" fmla="*/ 365068 w 577303"/>
                <a:gd name="connsiteY13" fmla="*/ 852740 h 1031975"/>
                <a:gd name="connsiteX14" fmla="*/ 303156 w 577303"/>
                <a:gd name="connsiteY14" fmla="*/ 947989 h 1031975"/>
                <a:gd name="connsiteX15" fmla="*/ 236482 w 577303"/>
                <a:gd name="connsiteY15" fmla="*/ 1031332 h 1031975"/>
                <a:gd name="connsiteX16" fmla="*/ 205525 w 577303"/>
                <a:gd name="connsiteY16" fmla="*/ 983706 h 1031975"/>
                <a:gd name="connsiteX17" fmla="*/ 186475 w 577303"/>
                <a:gd name="connsiteY17" fmla="*/ 931318 h 1031975"/>
                <a:gd name="connsiteX18" fmla="*/ 157901 w 577303"/>
                <a:gd name="connsiteY18" fmla="*/ 855119 h 1031975"/>
                <a:gd name="connsiteX19" fmla="*/ 737 w 577303"/>
                <a:gd name="connsiteY19" fmla="*/ 607470 h 1031975"/>
                <a:gd name="connsiteX20" fmla="*/ 17406 w 577303"/>
                <a:gd name="connsiteY20" fmla="*/ 469357 h 1031975"/>
                <a:gd name="connsiteX21" fmla="*/ 134087 w 577303"/>
                <a:gd name="connsiteY21" fmla="*/ 512217 h 1031975"/>
                <a:gd name="connsiteX22" fmla="*/ 181713 w 577303"/>
                <a:gd name="connsiteY22" fmla="*/ 447925 h 1031975"/>
                <a:gd name="connsiteX0" fmla="*/ 188570 w 584160"/>
                <a:gd name="connsiteY0" fmla="*/ 447925 h 1031975"/>
                <a:gd name="connsiteX1" fmla="*/ 233813 w 584160"/>
                <a:gd name="connsiteY1" fmla="*/ 374105 h 1031975"/>
                <a:gd name="connsiteX2" fmla="*/ 279057 w 584160"/>
                <a:gd name="connsiteY2" fmla="*/ 295524 h 1031975"/>
                <a:gd name="connsiteX3" fmla="*/ 329063 w 584160"/>
                <a:gd name="connsiteY3" fmla="*/ 212181 h 1031975"/>
                <a:gd name="connsiteX4" fmla="*/ 383832 w 584160"/>
                <a:gd name="connsiteY4" fmla="*/ 105025 h 1031975"/>
                <a:gd name="connsiteX5" fmla="*/ 431456 w 584160"/>
                <a:gd name="connsiteY5" fmla="*/ 250 h 1031975"/>
                <a:gd name="connsiteX6" fmla="*/ 481463 w 584160"/>
                <a:gd name="connsiteY6" fmla="*/ 81212 h 1031975"/>
                <a:gd name="connsiteX7" fmla="*/ 536233 w 584160"/>
                <a:gd name="connsiteY7" fmla="*/ 245518 h 1031975"/>
                <a:gd name="connsiteX8" fmla="*/ 574334 w 584160"/>
                <a:gd name="connsiteY8" fmla="*/ 386013 h 1031975"/>
                <a:gd name="connsiteX9" fmla="*/ 581477 w 584160"/>
                <a:gd name="connsiteY9" fmla="*/ 464595 h 1031975"/>
                <a:gd name="connsiteX10" fmla="*/ 536231 w 584160"/>
                <a:gd name="connsiteY10" fmla="*/ 564607 h 1031975"/>
                <a:gd name="connsiteX11" fmla="*/ 479083 w 584160"/>
                <a:gd name="connsiteY11" fmla="*/ 674143 h 1031975"/>
                <a:gd name="connsiteX12" fmla="*/ 433838 w 584160"/>
                <a:gd name="connsiteY12" fmla="*/ 757486 h 1031975"/>
                <a:gd name="connsiteX13" fmla="*/ 371925 w 584160"/>
                <a:gd name="connsiteY13" fmla="*/ 852740 h 1031975"/>
                <a:gd name="connsiteX14" fmla="*/ 310013 w 584160"/>
                <a:gd name="connsiteY14" fmla="*/ 947989 h 1031975"/>
                <a:gd name="connsiteX15" fmla="*/ 243339 w 584160"/>
                <a:gd name="connsiteY15" fmla="*/ 1031332 h 1031975"/>
                <a:gd name="connsiteX16" fmla="*/ 212382 w 584160"/>
                <a:gd name="connsiteY16" fmla="*/ 983706 h 1031975"/>
                <a:gd name="connsiteX17" fmla="*/ 193332 w 584160"/>
                <a:gd name="connsiteY17" fmla="*/ 931318 h 1031975"/>
                <a:gd name="connsiteX18" fmla="*/ 17120 w 584160"/>
                <a:gd name="connsiteY18" fmla="*/ 755106 h 1031975"/>
                <a:gd name="connsiteX19" fmla="*/ 7594 w 584160"/>
                <a:gd name="connsiteY19" fmla="*/ 607470 h 1031975"/>
                <a:gd name="connsiteX20" fmla="*/ 24263 w 584160"/>
                <a:gd name="connsiteY20" fmla="*/ 469357 h 1031975"/>
                <a:gd name="connsiteX21" fmla="*/ 140944 w 584160"/>
                <a:gd name="connsiteY21" fmla="*/ 512217 h 1031975"/>
                <a:gd name="connsiteX22" fmla="*/ 188570 w 584160"/>
                <a:gd name="connsiteY22" fmla="*/ 447925 h 1031975"/>
                <a:gd name="connsiteX0" fmla="*/ 181357 w 576947"/>
                <a:gd name="connsiteY0" fmla="*/ 447925 h 1031975"/>
                <a:gd name="connsiteX1" fmla="*/ 226600 w 576947"/>
                <a:gd name="connsiteY1" fmla="*/ 374105 h 1031975"/>
                <a:gd name="connsiteX2" fmla="*/ 271844 w 576947"/>
                <a:gd name="connsiteY2" fmla="*/ 295524 h 1031975"/>
                <a:gd name="connsiteX3" fmla="*/ 321850 w 576947"/>
                <a:gd name="connsiteY3" fmla="*/ 212181 h 1031975"/>
                <a:gd name="connsiteX4" fmla="*/ 376619 w 576947"/>
                <a:gd name="connsiteY4" fmla="*/ 105025 h 1031975"/>
                <a:gd name="connsiteX5" fmla="*/ 424243 w 576947"/>
                <a:gd name="connsiteY5" fmla="*/ 250 h 1031975"/>
                <a:gd name="connsiteX6" fmla="*/ 474250 w 576947"/>
                <a:gd name="connsiteY6" fmla="*/ 81212 h 1031975"/>
                <a:gd name="connsiteX7" fmla="*/ 529020 w 576947"/>
                <a:gd name="connsiteY7" fmla="*/ 245518 h 1031975"/>
                <a:gd name="connsiteX8" fmla="*/ 567121 w 576947"/>
                <a:gd name="connsiteY8" fmla="*/ 386013 h 1031975"/>
                <a:gd name="connsiteX9" fmla="*/ 574264 w 576947"/>
                <a:gd name="connsiteY9" fmla="*/ 464595 h 1031975"/>
                <a:gd name="connsiteX10" fmla="*/ 529018 w 576947"/>
                <a:gd name="connsiteY10" fmla="*/ 564607 h 1031975"/>
                <a:gd name="connsiteX11" fmla="*/ 471870 w 576947"/>
                <a:gd name="connsiteY11" fmla="*/ 674143 h 1031975"/>
                <a:gd name="connsiteX12" fmla="*/ 426625 w 576947"/>
                <a:gd name="connsiteY12" fmla="*/ 757486 h 1031975"/>
                <a:gd name="connsiteX13" fmla="*/ 364712 w 576947"/>
                <a:gd name="connsiteY13" fmla="*/ 852740 h 1031975"/>
                <a:gd name="connsiteX14" fmla="*/ 302800 w 576947"/>
                <a:gd name="connsiteY14" fmla="*/ 947989 h 1031975"/>
                <a:gd name="connsiteX15" fmla="*/ 236126 w 576947"/>
                <a:gd name="connsiteY15" fmla="*/ 1031332 h 1031975"/>
                <a:gd name="connsiteX16" fmla="*/ 205169 w 576947"/>
                <a:gd name="connsiteY16" fmla="*/ 983706 h 1031975"/>
                <a:gd name="connsiteX17" fmla="*/ 186119 w 576947"/>
                <a:gd name="connsiteY17" fmla="*/ 931318 h 1031975"/>
                <a:gd name="connsiteX18" fmla="*/ 9907 w 576947"/>
                <a:gd name="connsiteY18" fmla="*/ 755106 h 1031975"/>
                <a:gd name="connsiteX19" fmla="*/ 381 w 576947"/>
                <a:gd name="connsiteY19" fmla="*/ 607470 h 1031975"/>
                <a:gd name="connsiteX20" fmla="*/ 17050 w 576947"/>
                <a:gd name="connsiteY20" fmla="*/ 469357 h 1031975"/>
                <a:gd name="connsiteX21" fmla="*/ 133731 w 576947"/>
                <a:gd name="connsiteY21" fmla="*/ 512217 h 1031975"/>
                <a:gd name="connsiteX22" fmla="*/ 181357 w 576947"/>
                <a:gd name="connsiteY22" fmla="*/ 447925 h 1031975"/>
                <a:gd name="connsiteX0" fmla="*/ 181109 w 576699"/>
                <a:gd name="connsiteY0" fmla="*/ 447925 h 1032366"/>
                <a:gd name="connsiteX1" fmla="*/ 226352 w 576699"/>
                <a:gd name="connsiteY1" fmla="*/ 374105 h 1032366"/>
                <a:gd name="connsiteX2" fmla="*/ 271596 w 576699"/>
                <a:gd name="connsiteY2" fmla="*/ 295524 h 1032366"/>
                <a:gd name="connsiteX3" fmla="*/ 321602 w 576699"/>
                <a:gd name="connsiteY3" fmla="*/ 212181 h 1032366"/>
                <a:gd name="connsiteX4" fmla="*/ 376371 w 576699"/>
                <a:gd name="connsiteY4" fmla="*/ 105025 h 1032366"/>
                <a:gd name="connsiteX5" fmla="*/ 423995 w 576699"/>
                <a:gd name="connsiteY5" fmla="*/ 250 h 1032366"/>
                <a:gd name="connsiteX6" fmla="*/ 474002 w 576699"/>
                <a:gd name="connsiteY6" fmla="*/ 81212 h 1032366"/>
                <a:gd name="connsiteX7" fmla="*/ 528772 w 576699"/>
                <a:gd name="connsiteY7" fmla="*/ 245518 h 1032366"/>
                <a:gd name="connsiteX8" fmla="*/ 566873 w 576699"/>
                <a:gd name="connsiteY8" fmla="*/ 386013 h 1032366"/>
                <a:gd name="connsiteX9" fmla="*/ 574016 w 576699"/>
                <a:gd name="connsiteY9" fmla="*/ 464595 h 1032366"/>
                <a:gd name="connsiteX10" fmla="*/ 528770 w 576699"/>
                <a:gd name="connsiteY10" fmla="*/ 564607 h 1032366"/>
                <a:gd name="connsiteX11" fmla="*/ 471622 w 576699"/>
                <a:gd name="connsiteY11" fmla="*/ 674143 h 1032366"/>
                <a:gd name="connsiteX12" fmla="*/ 426377 w 576699"/>
                <a:gd name="connsiteY12" fmla="*/ 757486 h 1032366"/>
                <a:gd name="connsiteX13" fmla="*/ 364464 w 576699"/>
                <a:gd name="connsiteY13" fmla="*/ 852740 h 1032366"/>
                <a:gd name="connsiteX14" fmla="*/ 302552 w 576699"/>
                <a:gd name="connsiteY14" fmla="*/ 947989 h 1032366"/>
                <a:gd name="connsiteX15" fmla="*/ 235878 w 576699"/>
                <a:gd name="connsiteY15" fmla="*/ 1031332 h 1032366"/>
                <a:gd name="connsiteX16" fmla="*/ 204921 w 576699"/>
                <a:gd name="connsiteY16" fmla="*/ 983706 h 1032366"/>
                <a:gd name="connsiteX17" fmla="*/ 21564 w 576699"/>
                <a:gd name="connsiteY17" fmla="*/ 831306 h 1032366"/>
                <a:gd name="connsiteX18" fmla="*/ 9659 w 576699"/>
                <a:gd name="connsiteY18" fmla="*/ 755106 h 1032366"/>
                <a:gd name="connsiteX19" fmla="*/ 133 w 576699"/>
                <a:gd name="connsiteY19" fmla="*/ 607470 h 1032366"/>
                <a:gd name="connsiteX20" fmla="*/ 16802 w 576699"/>
                <a:gd name="connsiteY20" fmla="*/ 469357 h 1032366"/>
                <a:gd name="connsiteX21" fmla="*/ 133483 w 576699"/>
                <a:gd name="connsiteY21" fmla="*/ 512217 h 1032366"/>
                <a:gd name="connsiteX22" fmla="*/ 181109 w 576699"/>
                <a:gd name="connsiteY22" fmla="*/ 447925 h 1032366"/>
                <a:gd name="connsiteX0" fmla="*/ 181109 w 576699"/>
                <a:gd name="connsiteY0" fmla="*/ 447925 h 1032366"/>
                <a:gd name="connsiteX1" fmla="*/ 226352 w 576699"/>
                <a:gd name="connsiteY1" fmla="*/ 374105 h 1032366"/>
                <a:gd name="connsiteX2" fmla="*/ 271596 w 576699"/>
                <a:gd name="connsiteY2" fmla="*/ 295524 h 1032366"/>
                <a:gd name="connsiteX3" fmla="*/ 321602 w 576699"/>
                <a:gd name="connsiteY3" fmla="*/ 212181 h 1032366"/>
                <a:gd name="connsiteX4" fmla="*/ 376371 w 576699"/>
                <a:gd name="connsiteY4" fmla="*/ 105025 h 1032366"/>
                <a:gd name="connsiteX5" fmla="*/ 423995 w 576699"/>
                <a:gd name="connsiteY5" fmla="*/ 250 h 1032366"/>
                <a:gd name="connsiteX6" fmla="*/ 474002 w 576699"/>
                <a:gd name="connsiteY6" fmla="*/ 81212 h 1032366"/>
                <a:gd name="connsiteX7" fmla="*/ 528772 w 576699"/>
                <a:gd name="connsiteY7" fmla="*/ 245518 h 1032366"/>
                <a:gd name="connsiteX8" fmla="*/ 566873 w 576699"/>
                <a:gd name="connsiteY8" fmla="*/ 386013 h 1032366"/>
                <a:gd name="connsiteX9" fmla="*/ 574016 w 576699"/>
                <a:gd name="connsiteY9" fmla="*/ 464595 h 1032366"/>
                <a:gd name="connsiteX10" fmla="*/ 528770 w 576699"/>
                <a:gd name="connsiteY10" fmla="*/ 564607 h 1032366"/>
                <a:gd name="connsiteX11" fmla="*/ 471622 w 576699"/>
                <a:gd name="connsiteY11" fmla="*/ 674143 h 1032366"/>
                <a:gd name="connsiteX12" fmla="*/ 426377 w 576699"/>
                <a:gd name="connsiteY12" fmla="*/ 757486 h 1032366"/>
                <a:gd name="connsiteX13" fmla="*/ 364464 w 576699"/>
                <a:gd name="connsiteY13" fmla="*/ 852740 h 1032366"/>
                <a:gd name="connsiteX14" fmla="*/ 302552 w 576699"/>
                <a:gd name="connsiteY14" fmla="*/ 947989 h 1032366"/>
                <a:gd name="connsiteX15" fmla="*/ 235878 w 576699"/>
                <a:gd name="connsiteY15" fmla="*/ 1031332 h 1032366"/>
                <a:gd name="connsiteX16" fmla="*/ 204921 w 576699"/>
                <a:gd name="connsiteY16" fmla="*/ 983706 h 1032366"/>
                <a:gd name="connsiteX17" fmla="*/ 21564 w 576699"/>
                <a:gd name="connsiteY17" fmla="*/ 831306 h 1032366"/>
                <a:gd name="connsiteX18" fmla="*/ 9659 w 576699"/>
                <a:gd name="connsiteY18" fmla="*/ 755106 h 1032366"/>
                <a:gd name="connsiteX19" fmla="*/ 133 w 576699"/>
                <a:gd name="connsiteY19" fmla="*/ 607470 h 1032366"/>
                <a:gd name="connsiteX20" fmla="*/ 16802 w 576699"/>
                <a:gd name="connsiteY20" fmla="*/ 469357 h 1032366"/>
                <a:gd name="connsiteX21" fmla="*/ 133483 w 576699"/>
                <a:gd name="connsiteY21" fmla="*/ 512217 h 1032366"/>
                <a:gd name="connsiteX22" fmla="*/ 181109 w 576699"/>
                <a:gd name="connsiteY22" fmla="*/ 447925 h 1032366"/>
                <a:gd name="connsiteX0" fmla="*/ 181109 w 576699"/>
                <a:gd name="connsiteY0" fmla="*/ 447925 h 1031747"/>
                <a:gd name="connsiteX1" fmla="*/ 226352 w 576699"/>
                <a:gd name="connsiteY1" fmla="*/ 374105 h 1031747"/>
                <a:gd name="connsiteX2" fmla="*/ 271596 w 576699"/>
                <a:gd name="connsiteY2" fmla="*/ 295524 h 1031747"/>
                <a:gd name="connsiteX3" fmla="*/ 321602 w 576699"/>
                <a:gd name="connsiteY3" fmla="*/ 212181 h 1031747"/>
                <a:gd name="connsiteX4" fmla="*/ 376371 w 576699"/>
                <a:gd name="connsiteY4" fmla="*/ 105025 h 1031747"/>
                <a:gd name="connsiteX5" fmla="*/ 423995 w 576699"/>
                <a:gd name="connsiteY5" fmla="*/ 250 h 1031747"/>
                <a:gd name="connsiteX6" fmla="*/ 474002 w 576699"/>
                <a:gd name="connsiteY6" fmla="*/ 81212 h 1031747"/>
                <a:gd name="connsiteX7" fmla="*/ 528772 w 576699"/>
                <a:gd name="connsiteY7" fmla="*/ 245518 h 1031747"/>
                <a:gd name="connsiteX8" fmla="*/ 566873 w 576699"/>
                <a:gd name="connsiteY8" fmla="*/ 386013 h 1031747"/>
                <a:gd name="connsiteX9" fmla="*/ 574016 w 576699"/>
                <a:gd name="connsiteY9" fmla="*/ 464595 h 1031747"/>
                <a:gd name="connsiteX10" fmla="*/ 528770 w 576699"/>
                <a:gd name="connsiteY10" fmla="*/ 564607 h 1031747"/>
                <a:gd name="connsiteX11" fmla="*/ 471622 w 576699"/>
                <a:gd name="connsiteY11" fmla="*/ 674143 h 1031747"/>
                <a:gd name="connsiteX12" fmla="*/ 426377 w 576699"/>
                <a:gd name="connsiteY12" fmla="*/ 757486 h 1031747"/>
                <a:gd name="connsiteX13" fmla="*/ 364464 w 576699"/>
                <a:gd name="connsiteY13" fmla="*/ 852740 h 1031747"/>
                <a:gd name="connsiteX14" fmla="*/ 302552 w 576699"/>
                <a:gd name="connsiteY14" fmla="*/ 947989 h 1031747"/>
                <a:gd name="connsiteX15" fmla="*/ 235878 w 576699"/>
                <a:gd name="connsiteY15" fmla="*/ 1031332 h 1031747"/>
                <a:gd name="connsiteX16" fmla="*/ 42996 w 576699"/>
                <a:gd name="connsiteY16" fmla="*/ 912269 h 1031747"/>
                <a:gd name="connsiteX17" fmla="*/ 21564 w 576699"/>
                <a:gd name="connsiteY17" fmla="*/ 831306 h 1031747"/>
                <a:gd name="connsiteX18" fmla="*/ 9659 w 576699"/>
                <a:gd name="connsiteY18" fmla="*/ 755106 h 1031747"/>
                <a:gd name="connsiteX19" fmla="*/ 133 w 576699"/>
                <a:gd name="connsiteY19" fmla="*/ 607470 h 1031747"/>
                <a:gd name="connsiteX20" fmla="*/ 16802 w 576699"/>
                <a:gd name="connsiteY20" fmla="*/ 469357 h 1031747"/>
                <a:gd name="connsiteX21" fmla="*/ 133483 w 576699"/>
                <a:gd name="connsiteY21" fmla="*/ 512217 h 1031747"/>
                <a:gd name="connsiteX22" fmla="*/ 181109 w 576699"/>
                <a:gd name="connsiteY22" fmla="*/ 447925 h 1031747"/>
                <a:gd name="connsiteX0" fmla="*/ 181109 w 576699"/>
                <a:gd name="connsiteY0" fmla="*/ 447925 h 1031747"/>
                <a:gd name="connsiteX1" fmla="*/ 226352 w 576699"/>
                <a:gd name="connsiteY1" fmla="*/ 374105 h 1031747"/>
                <a:gd name="connsiteX2" fmla="*/ 271596 w 576699"/>
                <a:gd name="connsiteY2" fmla="*/ 295524 h 1031747"/>
                <a:gd name="connsiteX3" fmla="*/ 321602 w 576699"/>
                <a:gd name="connsiteY3" fmla="*/ 212181 h 1031747"/>
                <a:gd name="connsiteX4" fmla="*/ 376371 w 576699"/>
                <a:gd name="connsiteY4" fmla="*/ 105025 h 1031747"/>
                <a:gd name="connsiteX5" fmla="*/ 423995 w 576699"/>
                <a:gd name="connsiteY5" fmla="*/ 250 h 1031747"/>
                <a:gd name="connsiteX6" fmla="*/ 474002 w 576699"/>
                <a:gd name="connsiteY6" fmla="*/ 81212 h 1031747"/>
                <a:gd name="connsiteX7" fmla="*/ 528772 w 576699"/>
                <a:gd name="connsiteY7" fmla="*/ 245518 h 1031747"/>
                <a:gd name="connsiteX8" fmla="*/ 566873 w 576699"/>
                <a:gd name="connsiteY8" fmla="*/ 386013 h 1031747"/>
                <a:gd name="connsiteX9" fmla="*/ 574016 w 576699"/>
                <a:gd name="connsiteY9" fmla="*/ 464595 h 1031747"/>
                <a:gd name="connsiteX10" fmla="*/ 528770 w 576699"/>
                <a:gd name="connsiteY10" fmla="*/ 564607 h 1031747"/>
                <a:gd name="connsiteX11" fmla="*/ 471622 w 576699"/>
                <a:gd name="connsiteY11" fmla="*/ 674143 h 1031747"/>
                <a:gd name="connsiteX12" fmla="*/ 426377 w 576699"/>
                <a:gd name="connsiteY12" fmla="*/ 757486 h 1031747"/>
                <a:gd name="connsiteX13" fmla="*/ 364464 w 576699"/>
                <a:gd name="connsiteY13" fmla="*/ 852740 h 1031747"/>
                <a:gd name="connsiteX14" fmla="*/ 302552 w 576699"/>
                <a:gd name="connsiteY14" fmla="*/ 947989 h 1031747"/>
                <a:gd name="connsiteX15" fmla="*/ 235878 w 576699"/>
                <a:gd name="connsiteY15" fmla="*/ 1031332 h 1031747"/>
                <a:gd name="connsiteX16" fmla="*/ 42996 w 576699"/>
                <a:gd name="connsiteY16" fmla="*/ 912269 h 1031747"/>
                <a:gd name="connsiteX17" fmla="*/ 21564 w 576699"/>
                <a:gd name="connsiteY17" fmla="*/ 831306 h 1031747"/>
                <a:gd name="connsiteX18" fmla="*/ 9659 w 576699"/>
                <a:gd name="connsiteY18" fmla="*/ 755106 h 1031747"/>
                <a:gd name="connsiteX19" fmla="*/ 133 w 576699"/>
                <a:gd name="connsiteY19" fmla="*/ 607470 h 1031747"/>
                <a:gd name="connsiteX20" fmla="*/ 16802 w 576699"/>
                <a:gd name="connsiteY20" fmla="*/ 469357 h 1031747"/>
                <a:gd name="connsiteX21" fmla="*/ 133483 w 576699"/>
                <a:gd name="connsiteY21" fmla="*/ 512217 h 1031747"/>
                <a:gd name="connsiteX22" fmla="*/ 181109 w 576699"/>
                <a:gd name="connsiteY22" fmla="*/ 447925 h 1031747"/>
                <a:gd name="connsiteX0" fmla="*/ 181109 w 576699"/>
                <a:gd name="connsiteY0" fmla="*/ 447925 h 982485"/>
                <a:gd name="connsiteX1" fmla="*/ 226352 w 576699"/>
                <a:gd name="connsiteY1" fmla="*/ 374105 h 982485"/>
                <a:gd name="connsiteX2" fmla="*/ 271596 w 576699"/>
                <a:gd name="connsiteY2" fmla="*/ 295524 h 982485"/>
                <a:gd name="connsiteX3" fmla="*/ 321602 w 576699"/>
                <a:gd name="connsiteY3" fmla="*/ 212181 h 982485"/>
                <a:gd name="connsiteX4" fmla="*/ 376371 w 576699"/>
                <a:gd name="connsiteY4" fmla="*/ 105025 h 982485"/>
                <a:gd name="connsiteX5" fmla="*/ 423995 w 576699"/>
                <a:gd name="connsiteY5" fmla="*/ 250 h 982485"/>
                <a:gd name="connsiteX6" fmla="*/ 474002 w 576699"/>
                <a:gd name="connsiteY6" fmla="*/ 81212 h 982485"/>
                <a:gd name="connsiteX7" fmla="*/ 528772 w 576699"/>
                <a:gd name="connsiteY7" fmla="*/ 245518 h 982485"/>
                <a:gd name="connsiteX8" fmla="*/ 566873 w 576699"/>
                <a:gd name="connsiteY8" fmla="*/ 386013 h 982485"/>
                <a:gd name="connsiteX9" fmla="*/ 574016 w 576699"/>
                <a:gd name="connsiteY9" fmla="*/ 464595 h 982485"/>
                <a:gd name="connsiteX10" fmla="*/ 528770 w 576699"/>
                <a:gd name="connsiteY10" fmla="*/ 564607 h 982485"/>
                <a:gd name="connsiteX11" fmla="*/ 471622 w 576699"/>
                <a:gd name="connsiteY11" fmla="*/ 674143 h 982485"/>
                <a:gd name="connsiteX12" fmla="*/ 426377 w 576699"/>
                <a:gd name="connsiteY12" fmla="*/ 757486 h 982485"/>
                <a:gd name="connsiteX13" fmla="*/ 364464 w 576699"/>
                <a:gd name="connsiteY13" fmla="*/ 852740 h 982485"/>
                <a:gd name="connsiteX14" fmla="*/ 302552 w 576699"/>
                <a:gd name="connsiteY14" fmla="*/ 947989 h 982485"/>
                <a:gd name="connsiteX15" fmla="*/ 71571 w 576699"/>
                <a:gd name="connsiteY15" fmla="*/ 981326 h 982485"/>
                <a:gd name="connsiteX16" fmla="*/ 42996 w 576699"/>
                <a:gd name="connsiteY16" fmla="*/ 912269 h 982485"/>
                <a:gd name="connsiteX17" fmla="*/ 21564 w 576699"/>
                <a:gd name="connsiteY17" fmla="*/ 831306 h 982485"/>
                <a:gd name="connsiteX18" fmla="*/ 9659 w 576699"/>
                <a:gd name="connsiteY18" fmla="*/ 755106 h 982485"/>
                <a:gd name="connsiteX19" fmla="*/ 133 w 576699"/>
                <a:gd name="connsiteY19" fmla="*/ 607470 h 982485"/>
                <a:gd name="connsiteX20" fmla="*/ 16802 w 576699"/>
                <a:gd name="connsiteY20" fmla="*/ 469357 h 982485"/>
                <a:gd name="connsiteX21" fmla="*/ 133483 w 576699"/>
                <a:gd name="connsiteY21" fmla="*/ 512217 h 982485"/>
                <a:gd name="connsiteX22" fmla="*/ 181109 w 576699"/>
                <a:gd name="connsiteY22" fmla="*/ 447925 h 98248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133483 w 576699"/>
                <a:gd name="connsiteY21" fmla="*/ 512217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133483 w 576699"/>
                <a:gd name="connsiteY21" fmla="*/ 512217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81109 w 576699"/>
                <a:gd name="connsiteY22" fmla="*/ 447925 h 982605"/>
                <a:gd name="connsiteX0" fmla="*/ 181109 w 576699"/>
                <a:gd name="connsiteY0" fmla="*/ 447925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81109 w 576699"/>
                <a:gd name="connsiteY22" fmla="*/ 447925 h 982605"/>
                <a:gd name="connsiteX0" fmla="*/ 109672 w 576699"/>
                <a:gd name="connsiteY0" fmla="*/ 355056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226352 w 576699"/>
                <a:gd name="connsiteY1" fmla="*/ 374105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71596 w 576699"/>
                <a:gd name="connsiteY2" fmla="*/ 2955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21602 w 576699"/>
                <a:gd name="connsiteY3" fmla="*/ 212181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02552 w 576699"/>
                <a:gd name="connsiteY3" fmla="*/ 188368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71570 w 576699"/>
                <a:gd name="connsiteY21" fmla="*/ 402680 h 982605"/>
                <a:gd name="connsiteX22" fmla="*/ 109672 w 576699"/>
                <a:gd name="connsiteY22" fmla="*/ 355056 h 982605"/>
                <a:gd name="connsiteX0" fmla="*/ 109672 w 576699"/>
                <a:gd name="connsiteY0" fmla="*/ 355056 h 982605"/>
                <a:gd name="connsiteX1" fmla="*/ 173964 w 576699"/>
                <a:gd name="connsiteY1" fmla="*/ 307430 h 982605"/>
                <a:gd name="connsiteX2" fmla="*/ 233496 w 576699"/>
                <a:gd name="connsiteY2" fmla="*/ 257424 h 982605"/>
                <a:gd name="connsiteX3" fmla="*/ 302552 w 576699"/>
                <a:gd name="connsiteY3" fmla="*/ 188368 h 982605"/>
                <a:gd name="connsiteX4" fmla="*/ 376371 w 576699"/>
                <a:gd name="connsiteY4" fmla="*/ 105025 h 982605"/>
                <a:gd name="connsiteX5" fmla="*/ 423995 w 576699"/>
                <a:gd name="connsiteY5" fmla="*/ 250 h 982605"/>
                <a:gd name="connsiteX6" fmla="*/ 474002 w 576699"/>
                <a:gd name="connsiteY6" fmla="*/ 81212 h 982605"/>
                <a:gd name="connsiteX7" fmla="*/ 528772 w 576699"/>
                <a:gd name="connsiteY7" fmla="*/ 245518 h 982605"/>
                <a:gd name="connsiteX8" fmla="*/ 566873 w 576699"/>
                <a:gd name="connsiteY8" fmla="*/ 386013 h 982605"/>
                <a:gd name="connsiteX9" fmla="*/ 574016 w 576699"/>
                <a:gd name="connsiteY9" fmla="*/ 464595 h 982605"/>
                <a:gd name="connsiteX10" fmla="*/ 528770 w 576699"/>
                <a:gd name="connsiteY10" fmla="*/ 564607 h 982605"/>
                <a:gd name="connsiteX11" fmla="*/ 471622 w 576699"/>
                <a:gd name="connsiteY11" fmla="*/ 674143 h 982605"/>
                <a:gd name="connsiteX12" fmla="*/ 426377 w 576699"/>
                <a:gd name="connsiteY12" fmla="*/ 757486 h 982605"/>
                <a:gd name="connsiteX13" fmla="*/ 364464 w 576699"/>
                <a:gd name="connsiteY13" fmla="*/ 852740 h 982605"/>
                <a:gd name="connsiteX14" fmla="*/ 302552 w 576699"/>
                <a:gd name="connsiteY14" fmla="*/ 947989 h 982605"/>
                <a:gd name="connsiteX15" fmla="*/ 71571 w 576699"/>
                <a:gd name="connsiteY15" fmla="*/ 981326 h 982605"/>
                <a:gd name="connsiteX16" fmla="*/ 33471 w 576699"/>
                <a:gd name="connsiteY16" fmla="*/ 909887 h 982605"/>
                <a:gd name="connsiteX17" fmla="*/ 21564 w 576699"/>
                <a:gd name="connsiteY17" fmla="*/ 831306 h 982605"/>
                <a:gd name="connsiteX18" fmla="*/ 9659 w 576699"/>
                <a:gd name="connsiteY18" fmla="*/ 755106 h 982605"/>
                <a:gd name="connsiteX19" fmla="*/ 133 w 576699"/>
                <a:gd name="connsiteY19" fmla="*/ 607470 h 982605"/>
                <a:gd name="connsiteX20" fmla="*/ 16802 w 576699"/>
                <a:gd name="connsiteY20" fmla="*/ 469357 h 982605"/>
                <a:gd name="connsiteX21" fmla="*/ 62045 w 576699"/>
                <a:gd name="connsiteY21" fmla="*/ 395537 h 982605"/>
                <a:gd name="connsiteX22" fmla="*/ 109672 w 576699"/>
                <a:gd name="connsiteY22" fmla="*/ 355056 h 982605"/>
                <a:gd name="connsiteX0" fmla="*/ 109577 w 576604"/>
                <a:gd name="connsiteY0" fmla="*/ 355056 h 982605"/>
                <a:gd name="connsiteX1" fmla="*/ 173869 w 576604"/>
                <a:gd name="connsiteY1" fmla="*/ 307430 h 982605"/>
                <a:gd name="connsiteX2" fmla="*/ 233401 w 576604"/>
                <a:gd name="connsiteY2" fmla="*/ 257424 h 982605"/>
                <a:gd name="connsiteX3" fmla="*/ 302457 w 576604"/>
                <a:gd name="connsiteY3" fmla="*/ 188368 h 982605"/>
                <a:gd name="connsiteX4" fmla="*/ 376276 w 576604"/>
                <a:gd name="connsiteY4" fmla="*/ 105025 h 982605"/>
                <a:gd name="connsiteX5" fmla="*/ 423900 w 576604"/>
                <a:gd name="connsiteY5" fmla="*/ 250 h 982605"/>
                <a:gd name="connsiteX6" fmla="*/ 473907 w 576604"/>
                <a:gd name="connsiteY6" fmla="*/ 81212 h 982605"/>
                <a:gd name="connsiteX7" fmla="*/ 528677 w 576604"/>
                <a:gd name="connsiteY7" fmla="*/ 245518 h 982605"/>
                <a:gd name="connsiteX8" fmla="*/ 566778 w 576604"/>
                <a:gd name="connsiteY8" fmla="*/ 386013 h 982605"/>
                <a:gd name="connsiteX9" fmla="*/ 573921 w 576604"/>
                <a:gd name="connsiteY9" fmla="*/ 464595 h 982605"/>
                <a:gd name="connsiteX10" fmla="*/ 528675 w 576604"/>
                <a:gd name="connsiteY10" fmla="*/ 564607 h 982605"/>
                <a:gd name="connsiteX11" fmla="*/ 471527 w 576604"/>
                <a:gd name="connsiteY11" fmla="*/ 674143 h 982605"/>
                <a:gd name="connsiteX12" fmla="*/ 426282 w 576604"/>
                <a:gd name="connsiteY12" fmla="*/ 757486 h 982605"/>
                <a:gd name="connsiteX13" fmla="*/ 364369 w 576604"/>
                <a:gd name="connsiteY13" fmla="*/ 852740 h 982605"/>
                <a:gd name="connsiteX14" fmla="*/ 302457 w 576604"/>
                <a:gd name="connsiteY14" fmla="*/ 947989 h 982605"/>
                <a:gd name="connsiteX15" fmla="*/ 71476 w 576604"/>
                <a:gd name="connsiteY15" fmla="*/ 981326 h 982605"/>
                <a:gd name="connsiteX16" fmla="*/ 33376 w 576604"/>
                <a:gd name="connsiteY16" fmla="*/ 909887 h 982605"/>
                <a:gd name="connsiteX17" fmla="*/ 21469 w 576604"/>
                <a:gd name="connsiteY17" fmla="*/ 831306 h 982605"/>
                <a:gd name="connsiteX18" fmla="*/ 9564 w 576604"/>
                <a:gd name="connsiteY18" fmla="*/ 755106 h 982605"/>
                <a:gd name="connsiteX19" fmla="*/ 38 w 576604"/>
                <a:gd name="connsiteY19" fmla="*/ 607470 h 982605"/>
                <a:gd name="connsiteX20" fmla="*/ 7182 w 576604"/>
                <a:gd name="connsiteY20" fmla="*/ 469357 h 982605"/>
                <a:gd name="connsiteX21" fmla="*/ 61950 w 576604"/>
                <a:gd name="connsiteY21" fmla="*/ 395537 h 982605"/>
                <a:gd name="connsiteX22" fmla="*/ 109577 w 576604"/>
                <a:gd name="connsiteY22" fmla="*/ 355056 h 982605"/>
                <a:gd name="connsiteX0" fmla="*/ 116694 w 583721"/>
                <a:gd name="connsiteY0" fmla="*/ 355056 h 982605"/>
                <a:gd name="connsiteX1" fmla="*/ 180986 w 583721"/>
                <a:gd name="connsiteY1" fmla="*/ 307430 h 982605"/>
                <a:gd name="connsiteX2" fmla="*/ 240518 w 583721"/>
                <a:gd name="connsiteY2" fmla="*/ 257424 h 982605"/>
                <a:gd name="connsiteX3" fmla="*/ 309574 w 583721"/>
                <a:gd name="connsiteY3" fmla="*/ 188368 h 982605"/>
                <a:gd name="connsiteX4" fmla="*/ 383393 w 583721"/>
                <a:gd name="connsiteY4" fmla="*/ 105025 h 982605"/>
                <a:gd name="connsiteX5" fmla="*/ 431017 w 583721"/>
                <a:gd name="connsiteY5" fmla="*/ 250 h 982605"/>
                <a:gd name="connsiteX6" fmla="*/ 481024 w 583721"/>
                <a:gd name="connsiteY6" fmla="*/ 81212 h 982605"/>
                <a:gd name="connsiteX7" fmla="*/ 535794 w 583721"/>
                <a:gd name="connsiteY7" fmla="*/ 245518 h 982605"/>
                <a:gd name="connsiteX8" fmla="*/ 573895 w 583721"/>
                <a:gd name="connsiteY8" fmla="*/ 386013 h 982605"/>
                <a:gd name="connsiteX9" fmla="*/ 581038 w 583721"/>
                <a:gd name="connsiteY9" fmla="*/ 464595 h 982605"/>
                <a:gd name="connsiteX10" fmla="*/ 535792 w 583721"/>
                <a:gd name="connsiteY10" fmla="*/ 564607 h 982605"/>
                <a:gd name="connsiteX11" fmla="*/ 478644 w 583721"/>
                <a:gd name="connsiteY11" fmla="*/ 674143 h 982605"/>
                <a:gd name="connsiteX12" fmla="*/ 433399 w 583721"/>
                <a:gd name="connsiteY12" fmla="*/ 757486 h 982605"/>
                <a:gd name="connsiteX13" fmla="*/ 371486 w 583721"/>
                <a:gd name="connsiteY13" fmla="*/ 852740 h 982605"/>
                <a:gd name="connsiteX14" fmla="*/ 309574 w 583721"/>
                <a:gd name="connsiteY14" fmla="*/ 947989 h 982605"/>
                <a:gd name="connsiteX15" fmla="*/ 78593 w 583721"/>
                <a:gd name="connsiteY15" fmla="*/ 981326 h 982605"/>
                <a:gd name="connsiteX16" fmla="*/ 40493 w 583721"/>
                <a:gd name="connsiteY16" fmla="*/ 909887 h 982605"/>
                <a:gd name="connsiteX17" fmla="*/ 28586 w 583721"/>
                <a:gd name="connsiteY17" fmla="*/ 831306 h 982605"/>
                <a:gd name="connsiteX18" fmla="*/ 16681 w 583721"/>
                <a:gd name="connsiteY18" fmla="*/ 755106 h 982605"/>
                <a:gd name="connsiteX19" fmla="*/ 11 w 583721"/>
                <a:gd name="connsiteY19" fmla="*/ 569370 h 982605"/>
                <a:gd name="connsiteX20" fmla="*/ 14299 w 583721"/>
                <a:gd name="connsiteY20" fmla="*/ 469357 h 982605"/>
                <a:gd name="connsiteX21" fmla="*/ 69067 w 583721"/>
                <a:gd name="connsiteY21" fmla="*/ 395537 h 982605"/>
                <a:gd name="connsiteX22" fmla="*/ 116694 w 583721"/>
                <a:gd name="connsiteY22" fmla="*/ 355056 h 982605"/>
                <a:gd name="connsiteX0" fmla="*/ 119431 w 586458"/>
                <a:gd name="connsiteY0" fmla="*/ 355056 h 982605"/>
                <a:gd name="connsiteX1" fmla="*/ 183723 w 586458"/>
                <a:gd name="connsiteY1" fmla="*/ 307430 h 982605"/>
                <a:gd name="connsiteX2" fmla="*/ 243255 w 586458"/>
                <a:gd name="connsiteY2" fmla="*/ 257424 h 982605"/>
                <a:gd name="connsiteX3" fmla="*/ 312311 w 586458"/>
                <a:gd name="connsiteY3" fmla="*/ 188368 h 982605"/>
                <a:gd name="connsiteX4" fmla="*/ 386130 w 586458"/>
                <a:gd name="connsiteY4" fmla="*/ 105025 h 982605"/>
                <a:gd name="connsiteX5" fmla="*/ 433754 w 586458"/>
                <a:gd name="connsiteY5" fmla="*/ 250 h 982605"/>
                <a:gd name="connsiteX6" fmla="*/ 483761 w 586458"/>
                <a:gd name="connsiteY6" fmla="*/ 81212 h 982605"/>
                <a:gd name="connsiteX7" fmla="*/ 538531 w 586458"/>
                <a:gd name="connsiteY7" fmla="*/ 245518 h 982605"/>
                <a:gd name="connsiteX8" fmla="*/ 576632 w 586458"/>
                <a:gd name="connsiteY8" fmla="*/ 386013 h 982605"/>
                <a:gd name="connsiteX9" fmla="*/ 583775 w 586458"/>
                <a:gd name="connsiteY9" fmla="*/ 464595 h 982605"/>
                <a:gd name="connsiteX10" fmla="*/ 538529 w 586458"/>
                <a:gd name="connsiteY10" fmla="*/ 564607 h 982605"/>
                <a:gd name="connsiteX11" fmla="*/ 481381 w 586458"/>
                <a:gd name="connsiteY11" fmla="*/ 674143 h 982605"/>
                <a:gd name="connsiteX12" fmla="*/ 436136 w 586458"/>
                <a:gd name="connsiteY12" fmla="*/ 757486 h 982605"/>
                <a:gd name="connsiteX13" fmla="*/ 374223 w 586458"/>
                <a:gd name="connsiteY13" fmla="*/ 852740 h 982605"/>
                <a:gd name="connsiteX14" fmla="*/ 312311 w 586458"/>
                <a:gd name="connsiteY14" fmla="*/ 947989 h 982605"/>
                <a:gd name="connsiteX15" fmla="*/ 81330 w 586458"/>
                <a:gd name="connsiteY15" fmla="*/ 981326 h 982605"/>
                <a:gd name="connsiteX16" fmla="*/ 43230 w 586458"/>
                <a:gd name="connsiteY16" fmla="*/ 909887 h 982605"/>
                <a:gd name="connsiteX17" fmla="*/ 31323 w 586458"/>
                <a:gd name="connsiteY17" fmla="*/ 831306 h 982605"/>
                <a:gd name="connsiteX18" fmla="*/ 2749 w 586458"/>
                <a:gd name="connsiteY18" fmla="*/ 671763 h 982605"/>
                <a:gd name="connsiteX19" fmla="*/ 2748 w 586458"/>
                <a:gd name="connsiteY19" fmla="*/ 569370 h 982605"/>
                <a:gd name="connsiteX20" fmla="*/ 17036 w 586458"/>
                <a:gd name="connsiteY20" fmla="*/ 469357 h 982605"/>
                <a:gd name="connsiteX21" fmla="*/ 71804 w 586458"/>
                <a:gd name="connsiteY21" fmla="*/ 395537 h 982605"/>
                <a:gd name="connsiteX22" fmla="*/ 119431 w 586458"/>
                <a:gd name="connsiteY22" fmla="*/ 355056 h 982605"/>
                <a:gd name="connsiteX0" fmla="*/ 118468 w 585495"/>
                <a:gd name="connsiteY0" fmla="*/ 355056 h 982605"/>
                <a:gd name="connsiteX1" fmla="*/ 182760 w 585495"/>
                <a:gd name="connsiteY1" fmla="*/ 307430 h 982605"/>
                <a:gd name="connsiteX2" fmla="*/ 242292 w 585495"/>
                <a:gd name="connsiteY2" fmla="*/ 257424 h 982605"/>
                <a:gd name="connsiteX3" fmla="*/ 311348 w 585495"/>
                <a:gd name="connsiteY3" fmla="*/ 188368 h 982605"/>
                <a:gd name="connsiteX4" fmla="*/ 385167 w 585495"/>
                <a:gd name="connsiteY4" fmla="*/ 105025 h 982605"/>
                <a:gd name="connsiteX5" fmla="*/ 432791 w 585495"/>
                <a:gd name="connsiteY5" fmla="*/ 250 h 982605"/>
                <a:gd name="connsiteX6" fmla="*/ 482798 w 585495"/>
                <a:gd name="connsiteY6" fmla="*/ 81212 h 982605"/>
                <a:gd name="connsiteX7" fmla="*/ 537568 w 585495"/>
                <a:gd name="connsiteY7" fmla="*/ 245518 h 982605"/>
                <a:gd name="connsiteX8" fmla="*/ 575669 w 585495"/>
                <a:gd name="connsiteY8" fmla="*/ 386013 h 982605"/>
                <a:gd name="connsiteX9" fmla="*/ 582812 w 585495"/>
                <a:gd name="connsiteY9" fmla="*/ 464595 h 982605"/>
                <a:gd name="connsiteX10" fmla="*/ 537566 w 585495"/>
                <a:gd name="connsiteY10" fmla="*/ 564607 h 982605"/>
                <a:gd name="connsiteX11" fmla="*/ 480418 w 585495"/>
                <a:gd name="connsiteY11" fmla="*/ 674143 h 982605"/>
                <a:gd name="connsiteX12" fmla="*/ 435173 w 585495"/>
                <a:gd name="connsiteY12" fmla="*/ 757486 h 982605"/>
                <a:gd name="connsiteX13" fmla="*/ 373260 w 585495"/>
                <a:gd name="connsiteY13" fmla="*/ 852740 h 982605"/>
                <a:gd name="connsiteX14" fmla="*/ 311348 w 585495"/>
                <a:gd name="connsiteY14" fmla="*/ 947989 h 982605"/>
                <a:gd name="connsiteX15" fmla="*/ 80367 w 585495"/>
                <a:gd name="connsiteY15" fmla="*/ 981326 h 982605"/>
                <a:gd name="connsiteX16" fmla="*/ 42267 w 585495"/>
                <a:gd name="connsiteY16" fmla="*/ 909887 h 982605"/>
                <a:gd name="connsiteX17" fmla="*/ 30360 w 585495"/>
                <a:gd name="connsiteY17" fmla="*/ 831306 h 982605"/>
                <a:gd name="connsiteX18" fmla="*/ 1786 w 585495"/>
                <a:gd name="connsiteY18" fmla="*/ 671763 h 982605"/>
                <a:gd name="connsiteX19" fmla="*/ 1785 w 585495"/>
                <a:gd name="connsiteY19" fmla="*/ 569370 h 982605"/>
                <a:gd name="connsiteX20" fmla="*/ 16073 w 585495"/>
                <a:gd name="connsiteY20" fmla="*/ 469357 h 982605"/>
                <a:gd name="connsiteX21" fmla="*/ 70841 w 585495"/>
                <a:gd name="connsiteY21" fmla="*/ 395537 h 982605"/>
                <a:gd name="connsiteX22" fmla="*/ 118468 w 585495"/>
                <a:gd name="connsiteY22" fmla="*/ 355056 h 982605"/>
                <a:gd name="connsiteX0" fmla="*/ 118186 w 585213"/>
                <a:gd name="connsiteY0" fmla="*/ 355056 h 982605"/>
                <a:gd name="connsiteX1" fmla="*/ 182478 w 585213"/>
                <a:gd name="connsiteY1" fmla="*/ 307430 h 982605"/>
                <a:gd name="connsiteX2" fmla="*/ 242010 w 585213"/>
                <a:gd name="connsiteY2" fmla="*/ 257424 h 982605"/>
                <a:gd name="connsiteX3" fmla="*/ 311066 w 585213"/>
                <a:gd name="connsiteY3" fmla="*/ 188368 h 982605"/>
                <a:gd name="connsiteX4" fmla="*/ 384885 w 585213"/>
                <a:gd name="connsiteY4" fmla="*/ 105025 h 982605"/>
                <a:gd name="connsiteX5" fmla="*/ 432509 w 585213"/>
                <a:gd name="connsiteY5" fmla="*/ 250 h 982605"/>
                <a:gd name="connsiteX6" fmla="*/ 482516 w 585213"/>
                <a:gd name="connsiteY6" fmla="*/ 81212 h 982605"/>
                <a:gd name="connsiteX7" fmla="*/ 537286 w 585213"/>
                <a:gd name="connsiteY7" fmla="*/ 245518 h 982605"/>
                <a:gd name="connsiteX8" fmla="*/ 575387 w 585213"/>
                <a:gd name="connsiteY8" fmla="*/ 386013 h 982605"/>
                <a:gd name="connsiteX9" fmla="*/ 582530 w 585213"/>
                <a:gd name="connsiteY9" fmla="*/ 464595 h 982605"/>
                <a:gd name="connsiteX10" fmla="*/ 537284 w 585213"/>
                <a:gd name="connsiteY10" fmla="*/ 564607 h 982605"/>
                <a:gd name="connsiteX11" fmla="*/ 480136 w 585213"/>
                <a:gd name="connsiteY11" fmla="*/ 674143 h 982605"/>
                <a:gd name="connsiteX12" fmla="*/ 434891 w 585213"/>
                <a:gd name="connsiteY12" fmla="*/ 757486 h 982605"/>
                <a:gd name="connsiteX13" fmla="*/ 372978 w 585213"/>
                <a:gd name="connsiteY13" fmla="*/ 852740 h 982605"/>
                <a:gd name="connsiteX14" fmla="*/ 311066 w 585213"/>
                <a:gd name="connsiteY14" fmla="*/ 947989 h 982605"/>
                <a:gd name="connsiteX15" fmla="*/ 80085 w 585213"/>
                <a:gd name="connsiteY15" fmla="*/ 981326 h 982605"/>
                <a:gd name="connsiteX16" fmla="*/ 41985 w 585213"/>
                <a:gd name="connsiteY16" fmla="*/ 909887 h 982605"/>
                <a:gd name="connsiteX17" fmla="*/ 11028 w 585213"/>
                <a:gd name="connsiteY17" fmla="*/ 774156 h 982605"/>
                <a:gd name="connsiteX18" fmla="*/ 1504 w 585213"/>
                <a:gd name="connsiteY18" fmla="*/ 671763 h 982605"/>
                <a:gd name="connsiteX19" fmla="*/ 1503 w 585213"/>
                <a:gd name="connsiteY19" fmla="*/ 569370 h 982605"/>
                <a:gd name="connsiteX20" fmla="*/ 15791 w 585213"/>
                <a:gd name="connsiteY20" fmla="*/ 469357 h 982605"/>
                <a:gd name="connsiteX21" fmla="*/ 70559 w 585213"/>
                <a:gd name="connsiteY21" fmla="*/ 395537 h 982605"/>
                <a:gd name="connsiteX22" fmla="*/ 118186 w 585213"/>
                <a:gd name="connsiteY22" fmla="*/ 355056 h 982605"/>
                <a:gd name="connsiteX0" fmla="*/ 118186 w 585213"/>
                <a:gd name="connsiteY0" fmla="*/ 355056 h 983652"/>
                <a:gd name="connsiteX1" fmla="*/ 182478 w 585213"/>
                <a:gd name="connsiteY1" fmla="*/ 307430 h 983652"/>
                <a:gd name="connsiteX2" fmla="*/ 242010 w 585213"/>
                <a:gd name="connsiteY2" fmla="*/ 257424 h 983652"/>
                <a:gd name="connsiteX3" fmla="*/ 311066 w 585213"/>
                <a:gd name="connsiteY3" fmla="*/ 188368 h 983652"/>
                <a:gd name="connsiteX4" fmla="*/ 384885 w 585213"/>
                <a:gd name="connsiteY4" fmla="*/ 105025 h 983652"/>
                <a:gd name="connsiteX5" fmla="*/ 432509 w 585213"/>
                <a:gd name="connsiteY5" fmla="*/ 250 h 983652"/>
                <a:gd name="connsiteX6" fmla="*/ 482516 w 585213"/>
                <a:gd name="connsiteY6" fmla="*/ 81212 h 983652"/>
                <a:gd name="connsiteX7" fmla="*/ 537286 w 585213"/>
                <a:gd name="connsiteY7" fmla="*/ 245518 h 983652"/>
                <a:gd name="connsiteX8" fmla="*/ 575387 w 585213"/>
                <a:gd name="connsiteY8" fmla="*/ 386013 h 983652"/>
                <a:gd name="connsiteX9" fmla="*/ 582530 w 585213"/>
                <a:gd name="connsiteY9" fmla="*/ 464595 h 983652"/>
                <a:gd name="connsiteX10" fmla="*/ 537284 w 585213"/>
                <a:gd name="connsiteY10" fmla="*/ 564607 h 983652"/>
                <a:gd name="connsiteX11" fmla="*/ 480136 w 585213"/>
                <a:gd name="connsiteY11" fmla="*/ 674143 h 983652"/>
                <a:gd name="connsiteX12" fmla="*/ 434891 w 585213"/>
                <a:gd name="connsiteY12" fmla="*/ 757486 h 983652"/>
                <a:gd name="connsiteX13" fmla="*/ 372978 w 585213"/>
                <a:gd name="connsiteY13" fmla="*/ 852740 h 983652"/>
                <a:gd name="connsiteX14" fmla="*/ 311066 w 585213"/>
                <a:gd name="connsiteY14" fmla="*/ 947989 h 983652"/>
                <a:gd name="connsiteX15" fmla="*/ 80085 w 585213"/>
                <a:gd name="connsiteY15" fmla="*/ 981326 h 983652"/>
                <a:gd name="connsiteX16" fmla="*/ 30079 w 585213"/>
                <a:gd name="connsiteY16" fmla="*/ 890837 h 983652"/>
                <a:gd name="connsiteX17" fmla="*/ 11028 w 585213"/>
                <a:gd name="connsiteY17" fmla="*/ 774156 h 983652"/>
                <a:gd name="connsiteX18" fmla="*/ 1504 w 585213"/>
                <a:gd name="connsiteY18" fmla="*/ 671763 h 983652"/>
                <a:gd name="connsiteX19" fmla="*/ 1503 w 585213"/>
                <a:gd name="connsiteY19" fmla="*/ 569370 h 983652"/>
                <a:gd name="connsiteX20" fmla="*/ 15791 w 585213"/>
                <a:gd name="connsiteY20" fmla="*/ 469357 h 983652"/>
                <a:gd name="connsiteX21" fmla="*/ 70559 w 585213"/>
                <a:gd name="connsiteY21" fmla="*/ 395537 h 983652"/>
                <a:gd name="connsiteX22" fmla="*/ 118186 w 585213"/>
                <a:gd name="connsiteY22" fmla="*/ 355056 h 983652"/>
                <a:gd name="connsiteX0" fmla="*/ 118186 w 585213"/>
                <a:gd name="connsiteY0" fmla="*/ 355056 h 983652"/>
                <a:gd name="connsiteX1" fmla="*/ 182478 w 585213"/>
                <a:gd name="connsiteY1" fmla="*/ 307430 h 983652"/>
                <a:gd name="connsiteX2" fmla="*/ 242010 w 585213"/>
                <a:gd name="connsiteY2" fmla="*/ 257424 h 983652"/>
                <a:gd name="connsiteX3" fmla="*/ 311066 w 585213"/>
                <a:gd name="connsiteY3" fmla="*/ 188368 h 983652"/>
                <a:gd name="connsiteX4" fmla="*/ 384885 w 585213"/>
                <a:gd name="connsiteY4" fmla="*/ 105025 h 983652"/>
                <a:gd name="connsiteX5" fmla="*/ 432509 w 585213"/>
                <a:gd name="connsiteY5" fmla="*/ 250 h 983652"/>
                <a:gd name="connsiteX6" fmla="*/ 482516 w 585213"/>
                <a:gd name="connsiteY6" fmla="*/ 81212 h 983652"/>
                <a:gd name="connsiteX7" fmla="*/ 537286 w 585213"/>
                <a:gd name="connsiteY7" fmla="*/ 245518 h 983652"/>
                <a:gd name="connsiteX8" fmla="*/ 575387 w 585213"/>
                <a:gd name="connsiteY8" fmla="*/ 386013 h 983652"/>
                <a:gd name="connsiteX9" fmla="*/ 582530 w 585213"/>
                <a:gd name="connsiteY9" fmla="*/ 464595 h 983652"/>
                <a:gd name="connsiteX10" fmla="*/ 537284 w 585213"/>
                <a:gd name="connsiteY10" fmla="*/ 564607 h 983652"/>
                <a:gd name="connsiteX11" fmla="*/ 480136 w 585213"/>
                <a:gd name="connsiteY11" fmla="*/ 674143 h 983652"/>
                <a:gd name="connsiteX12" fmla="*/ 434891 w 585213"/>
                <a:gd name="connsiteY12" fmla="*/ 757486 h 983652"/>
                <a:gd name="connsiteX13" fmla="*/ 372978 w 585213"/>
                <a:gd name="connsiteY13" fmla="*/ 852740 h 983652"/>
                <a:gd name="connsiteX14" fmla="*/ 311066 w 585213"/>
                <a:gd name="connsiteY14" fmla="*/ 947989 h 983652"/>
                <a:gd name="connsiteX15" fmla="*/ 80085 w 585213"/>
                <a:gd name="connsiteY15" fmla="*/ 981326 h 983652"/>
                <a:gd name="connsiteX16" fmla="*/ 30079 w 585213"/>
                <a:gd name="connsiteY16" fmla="*/ 890837 h 983652"/>
                <a:gd name="connsiteX17" fmla="*/ 11028 w 585213"/>
                <a:gd name="connsiteY17" fmla="*/ 774156 h 983652"/>
                <a:gd name="connsiteX18" fmla="*/ 1504 w 585213"/>
                <a:gd name="connsiteY18" fmla="*/ 671763 h 983652"/>
                <a:gd name="connsiteX19" fmla="*/ 1503 w 585213"/>
                <a:gd name="connsiteY19" fmla="*/ 569370 h 983652"/>
                <a:gd name="connsiteX20" fmla="*/ 15791 w 585213"/>
                <a:gd name="connsiteY20" fmla="*/ 469357 h 983652"/>
                <a:gd name="connsiteX21" fmla="*/ 70559 w 585213"/>
                <a:gd name="connsiteY21" fmla="*/ 395537 h 983652"/>
                <a:gd name="connsiteX22" fmla="*/ 118186 w 585213"/>
                <a:gd name="connsiteY22" fmla="*/ 355056 h 983652"/>
                <a:gd name="connsiteX0" fmla="*/ 118186 w 585213"/>
                <a:gd name="connsiteY0" fmla="*/ 355056 h 981552"/>
                <a:gd name="connsiteX1" fmla="*/ 182478 w 585213"/>
                <a:gd name="connsiteY1" fmla="*/ 307430 h 981552"/>
                <a:gd name="connsiteX2" fmla="*/ 242010 w 585213"/>
                <a:gd name="connsiteY2" fmla="*/ 257424 h 981552"/>
                <a:gd name="connsiteX3" fmla="*/ 311066 w 585213"/>
                <a:gd name="connsiteY3" fmla="*/ 188368 h 981552"/>
                <a:gd name="connsiteX4" fmla="*/ 384885 w 585213"/>
                <a:gd name="connsiteY4" fmla="*/ 105025 h 981552"/>
                <a:gd name="connsiteX5" fmla="*/ 432509 w 585213"/>
                <a:gd name="connsiteY5" fmla="*/ 250 h 981552"/>
                <a:gd name="connsiteX6" fmla="*/ 482516 w 585213"/>
                <a:gd name="connsiteY6" fmla="*/ 81212 h 981552"/>
                <a:gd name="connsiteX7" fmla="*/ 537286 w 585213"/>
                <a:gd name="connsiteY7" fmla="*/ 245518 h 981552"/>
                <a:gd name="connsiteX8" fmla="*/ 575387 w 585213"/>
                <a:gd name="connsiteY8" fmla="*/ 386013 h 981552"/>
                <a:gd name="connsiteX9" fmla="*/ 582530 w 585213"/>
                <a:gd name="connsiteY9" fmla="*/ 464595 h 981552"/>
                <a:gd name="connsiteX10" fmla="*/ 537284 w 585213"/>
                <a:gd name="connsiteY10" fmla="*/ 564607 h 981552"/>
                <a:gd name="connsiteX11" fmla="*/ 480136 w 585213"/>
                <a:gd name="connsiteY11" fmla="*/ 674143 h 981552"/>
                <a:gd name="connsiteX12" fmla="*/ 434891 w 585213"/>
                <a:gd name="connsiteY12" fmla="*/ 757486 h 981552"/>
                <a:gd name="connsiteX13" fmla="*/ 372978 w 585213"/>
                <a:gd name="connsiteY13" fmla="*/ 852740 h 981552"/>
                <a:gd name="connsiteX14" fmla="*/ 113422 w 585213"/>
                <a:gd name="connsiteY14" fmla="*/ 914652 h 981552"/>
                <a:gd name="connsiteX15" fmla="*/ 80085 w 585213"/>
                <a:gd name="connsiteY15" fmla="*/ 981326 h 981552"/>
                <a:gd name="connsiteX16" fmla="*/ 30079 w 585213"/>
                <a:gd name="connsiteY16" fmla="*/ 890837 h 981552"/>
                <a:gd name="connsiteX17" fmla="*/ 11028 w 585213"/>
                <a:gd name="connsiteY17" fmla="*/ 774156 h 981552"/>
                <a:gd name="connsiteX18" fmla="*/ 1504 w 585213"/>
                <a:gd name="connsiteY18" fmla="*/ 671763 h 981552"/>
                <a:gd name="connsiteX19" fmla="*/ 1503 w 585213"/>
                <a:gd name="connsiteY19" fmla="*/ 569370 h 981552"/>
                <a:gd name="connsiteX20" fmla="*/ 15791 w 585213"/>
                <a:gd name="connsiteY20" fmla="*/ 469357 h 981552"/>
                <a:gd name="connsiteX21" fmla="*/ 70559 w 585213"/>
                <a:gd name="connsiteY21" fmla="*/ 395537 h 981552"/>
                <a:gd name="connsiteX22" fmla="*/ 118186 w 585213"/>
                <a:gd name="connsiteY22" fmla="*/ 355056 h 98155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480136 w 585213"/>
                <a:gd name="connsiteY11" fmla="*/ 674143 h 981572"/>
                <a:gd name="connsiteX12" fmla="*/ 434891 w 585213"/>
                <a:gd name="connsiteY12" fmla="*/ 757486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480136 w 585213"/>
                <a:gd name="connsiteY11" fmla="*/ 674143 h 981572"/>
                <a:gd name="connsiteX12" fmla="*/ 282491 w 585213"/>
                <a:gd name="connsiteY12" fmla="*/ 750342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85213"/>
                <a:gd name="connsiteY0" fmla="*/ 355056 h 981572"/>
                <a:gd name="connsiteX1" fmla="*/ 182478 w 585213"/>
                <a:gd name="connsiteY1" fmla="*/ 307430 h 981572"/>
                <a:gd name="connsiteX2" fmla="*/ 242010 w 585213"/>
                <a:gd name="connsiteY2" fmla="*/ 257424 h 981572"/>
                <a:gd name="connsiteX3" fmla="*/ 311066 w 585213"/>
                <a:gd name="connsiteY3" fmla="*/ 188368 h 981572"/>
                <a:gd name="connsiteX4" fmla="*/ 384885 w 585213"/>
                <a:gd name="connsiteY4" fmla="*/ 105025 h 981572"/>
                <a:gd name="connsiteX5" fmla="*/ 432509 w 585213"/>
                <a:gd name="connsiteY5" fmla="*/ 250 h 981572"/>
                <a:gd name="connsiteX6" fmla="*/ 482516 w 585213"/>
                <a:gd name="connsiteY6" fmla="*/ 81212 h 981572"/>
                <a:gd name="connsiteX7" fmla="*/ 537286 w 585213"/>
                <a:gd name="connsiteY7" fmla="*/ 245518 h 981572"/>
                <a:gd name="connsiteX8" fmla="*/ 575387 w 585213"/>
                <a:gd name="connsiteY8" fmla="*/ 386013 h 981572"/>
                <a:gd name="connsiteX9" fmla="*/ 582530 w 585213"/>
                <a:gd name="connsiteY9" fmla="*/ 464595 h 981572"/>
                <a:gd name="connsiteX10" fmla="*/ 537284 w 585213"/>
                <a:gd name="connsiteY10" fmla="*/ 564607 h 981572"/>
                <a:gd name="connsiteX11" fmla="*/ 351548 w 585213"/>
                <a:gd name="connsiteY11" fmla="*/ 669380 h 981572"/>
                <a:gd name="connsiteX12" fmla="*/ 282491 w 585213"/>
                <a:gd name="connsiteY12" fmla="*/ 750342 h 981572"/>
                <a:gd name="connsiteX13" fmla="*/ 184859 w 585213"/>
                <a:gd name="connsiteY13" fmla="*/ 826546 h 981572"/>
                <a:gd name="connsiteX14" fmla="*/ 113422 w 585213"/>
                <a:gd name="connsiteY14" fmla="*/ 914652 h 981572"/>
                <a:gd name="connsiteX15" fmla="*/ 80085 w 585213"/>
                <a:gd name="connsiteY15" fmla="*/ 981326 h 981572"/>
                <a:gd name="connsiteX16" fmla="*/ 30079 w 585213"/>
                <a:gd name="connsiteY16" fmla="*/ 890837 h 981572"/>
                <a:gd name="connsiteX17" fmla="*/ 11028 w 585213"/>
                <a:gd name="connsiteY17" fmla="*/ 774156 h 981572"/>
                <a:gd name="connsiteX18" fmla="*/ 1504 w 585213"/>
                <a:gd name="connsiteY18" fmla="*/ 671763 h 981572"/>
                <a:gd name="connsiteX19" fmla="*/ 1503 w 585213"/>
                <a:gd name="connsiteY19" fmla="*/ 569370 h 981572"/>
                <a:gd name="connsiteX20" fmla="*/ 15791 w 585213"/>
                <a:gd name="connsiteY20" fmla="*/ 469357 h 981572"/>
                <a:gd name="connsiteX21" fmla="*/ 70559 w 585213"/>
                <a:gd name="connsiteY21" fmla="*/ 395537 h 981572"/>
                <a:gd name="connsiteX22" fmla="*/ 118186 w 585213"/>
                <a:gd name="connsiteY22" fmla="*/ 355056 h 981572"/>
                <a:gd name="connsiteX0" fmla="*/ 118186 w 594888"/>
                <a:gd name="connsiteY0" fmla="*/ 355056 h 981572"/>
                <a:gd name="connsiteX1" fmla="*/ 182478 w 594888"/>
                <a:gd name="connsiteY1" fmla="*/ 307430 h 981572"/>
                <a:gd name="connsiteX2" fmla="*/ 242010 w 594888"/>
                <a:gd name="connsiteY2" fmla="*/ 257424 h 981572"/>
                <a:gd name="connsiteX3" fmla="*/ 311066 w 594888"/>
                <a:gd name="connsiteY3" fmla="*/ 188368 h 981572"/>
                <a:gd name="connsiteX4" fmla="*/ 384885 w 594888"/>
                <a:gd name="connsiteY4" fmla="*/ 105025 h 981572"/>
                <a:gd name="connsiteX5" fmla="*/ 432509 w 594888"/>
                <a:gd name="connsiteY5" fmla="*/ 250 h 981572"/>
                <a:gd name="connsiteX6" fmla="*/ 482516 w 594888"/>
                <a:gd name="connsiteY6" fmla="*/ 81212 h 981572"/>
                <a:gd name="connsiteX7" fmla="*/ 537286 w 594888"/>
                <a:gd name="connsiteY7" fmla="*/ 245518 h 981572"/>
                <a:gd name="connsiteX8" fmla="*/ 575387 w 594888"/>
                <a:gd name="connsiteY8" fmla="*/ 386013 h 981572"/>
                <a:gd name="connsiteX9" fmla="*/ 582530 w 594888"/>
                <a:gd name="connsiteY9" fmla="*/ 464595 h 981572"/>
                <a:gd name="connsiteX10" fmla="*/ 406315 w 594888"/>
                <a:gd name="connsiteY10" fmla="*/ 600326 h 981572"/>
                <a:gd name="connsiteX11" fmla="*/ 351548 w 594888"/>
                <a:gd name="connsiteY11" fmla="*/ 669380 h 981572"/>
                <a:gd name="connsiteX12" fmla="*/ 282491 w 594888"/>
                <a:gd name="connsiteY12" fmla="*/ 750342 h 981572"/>
                <a:gd name="connsiteX13" fmla="*/ 184859 w 594888"/>
                <a:gd name="connsiteY13" fmla="*/ 826546 h 981572"/>
                <a:gd name="connsiteX14" fmla="*/ 113422 w 594888"/>
                <a:gd name="connsiteY14" fmla="*/ 914652 h 981572"/>
                <a:gd name="connsiteX15" fmla="*/ 80085 w 594888"/>
                <a:gd name="connsiteY15" fmla="*/ 981326 h 981572"/>
                <a:gd name="connsiteX16" fmla="*/ 30079 w 594888"/>
                <a:gd name="connsiteY16" fmla="*/ 890837 h 981572"/>
                <a:gd name="connsiteX17" fmla="*/ 11028 w 594888"/>
                <a:gd name="connsiteY17" fmla="*/ 774156 h 981572"/>
                <a:gd name="connsiteX18" fmla="*/ 1504 w 594888"/>
                <a:gd name="connsiteY18" fmla="*/ 671763 h 981572"/>
                <a:gd name="connsiteX19" fmla="*/ 1503 w 594888"/>
                <a:gd name="connsiteY19" fmla="*/ 569370 h 981572"/>
                <a:gd name="connsiteX20" fmla="*/ 15791 w 594888"/>
                <a:gd name="connsiteY20" fmla="*/ 469357 h 981572"/>
                <a:gd name="connsiteX21" fmla="*/ 70559 w 594888"/>
                <a:gd name="connsiteY21" fmla="*/ 395537 h 981572"/>
                <a:gd name="connsiteX22" fmla="*/ 118186 w 594888"/>
                <a:gd name="connsiteY22" fmla="*/ 355056 h 981572"/>
                <a:gd name="connsiteX0" fmla="*/ 118186 w 577351"/>
                <a:gd name="connsiteY0" fmla="*/ 355056 h 981572"/>
                <a:gd name="connsiteX1" fmla="*/ 182478 w 577351"/>
                <a:gd name="connsiteY1" fmla="*/ 307430 h 981572"/>
                <a:gd name="connsiteX2" fmla="*/ 242010 w 577351"/>
                <a:gd name="connsiteY2" fmla="*/ 257424 h 981572"/>
                <a:gd name="connsiteX3" fmla="*/ 311066 w 577351"/>
                <a:gd name="connsiteY3" fmla="*/ 188368 h 981572"/>
                <a:gd name="connsiteX4" fmla="*/ 384885 w 577351"/>
                <a:gd name="connsiteY4" fmla="*/ 105025 h 981572"/>
                <a:gd name="connsiteX5" fmla="*/ 432509 w 577351"/>
                <a:gd name="connsiteY5" fmla="*/ 250 h 981572"/>
                <a:gd name="connsiteX6" fmla="*/ 482516 w 577351"/>
                <a:gd name="connsiteY6" fmla="*/ 81212 h 981572"/>
                <a:gd name="connsiteX7" fmla="*/ 537286 w 577351"/>
                <a:gd name="connsiteY7" fmla="*/ 245518 h 981572"/>
                <a:gd name="connsiteX8" fmla="*/ 575387 w 577351"/>
                <a:gd name="connsiteY8" fmla="*/ 386013 h 981572"/>
                <a:gd name="connsiteX9" fmla="*/ 475374 w 577351"/>
                <a:gd name="connsiteY9" fmla="*/ 502695 h 981572"/>
                <a:gd name="connsiteX10" fmla="*/ 406315 w 577351"/>
                <a:gd name="connsiteY10" fmla="*/ 600326 h 981572"/>
                <a:gd name="connsiteX11" fmla="*/ 351548 w 577351"/>
                <a:gd name="connsiteY11" fmla="*/ 669380 h 981572"/>
                <a:gd name="connsiteX12" fmla="*/ 282491 w 577351"/>
                <a:gd name="connsiteY12" fmla="*/ 750342 h 981572"/>
                <a:gd name="connsiteX13" fmla="*/ 184859 w 577351"/>
                <a:gd name="connsiteY13" fmla="*/ 826546 h 981572"/>
                <a:gd name="connsiteX14" fmla="*/ 113422 w 577351"/>
                <a:gd name="connsiteY14" fmla="*/ 914652 h 981572"/>
                <a:gd name="connsiteX15" fmla="*/ 80085 w 577351"/>
                <a:gd name="connsiteY15" fmla="*/ 981326 h 981572"/>
                <a:gd name="connsiteX16" fmla="*/ 30079 w 577351"/>
                <a:gd name="connsiteY16" fmla="*/ 890837 h 981572"/>
                <a:gd name="connsiteX17" fmla="*/ 11028 w 577351"/>
                <a:gd name="connsiteY17" fmla="*/ 774156 h 981572"/>
                <a:gd name="connsiteX18" fmla="*/ 1504 w 577351"/>
                <a:gd name="connsiteY18" fmla="*/ 671763 h 981572"/>
                <a:gd name="connsiteX19" fmla="*/ 1503 w 577351"/>
                <a:gd name="connsiteY19" fmla="*/ 569370 h 981572"/>
                <a:gd name="connsiteX20" fmla="*/ 15791 w 577351"/>
                <a:gd name="connsiteY20" fmla="*/ 469357 h 981572"/>
                <a:gd name="connsiteX21" fmla="*/ 70559 w 577351"/>
                <a:gd name="connsiteY21" fmla="*/ 395537 h 981572"/>
                <a:gd name="connsiteX22" fmla="*/ 118186 w 577351"/>
                <a:gd name="connsiteY22" fmla="*/ 355056 h 981572"/>
                <a:gd name="connsiteX0" fmla="*/ 118186 w 537368"/>
                <a:gd name="connsiteY0" fmla="*/ 355056 h 981572"/>
                <a:gd name="connsiteX1" fmla="*/ 182478 w 537368"/>
                <a:gd name="connsiteY1" fmla="*/ 307430 h 981572"/>
                <a:gd name="connsiteX2" fmla="*/ 242010 w 537368"/>
                <a:gd name="connsiteY2" fmla="*/ 257424 h 981572"/>
                <a:gd name="connsiteX3" fmla="*/ 311066 w 537368"/>
                <a:gd name="connsiteY3" fmla="*/ 188368 h 981572"/>
                <a:gd name="connsiteX4" fmla="*/ 384885 w 537368"/>
                <a:gd name="connsiteY4" fmla="*/ 105025 h 981572"/>
                <a:gd name="connsiteX5" fmla="*/ 432509 w 537368"/>
                <a:gd name="connsiteY5" fmla="*/ 250 h 981572"/>
                <a:gd name="connsiteX6" fmla="*/ 482516 w 537368"/>
                <a:gd name="connsiteY6" fmla="*/ 81212 h 981572"/>
                <a:gd name="connsiteX7" fmla="*/ 537286 w 537368"/>
                <a:gd name="connsiteY7" fmla="*/ 245518 h 981572"/>
                <a:gd name="connsiteX8" fmla="*/ 494424 w 537368"/>
                <a:gd name="connsiteY8" fmla="*/ 393156 h 981572"/>
                <a:gd name="connsiteX9" fmla="*/ 475374 w 537368"/>
                <a:gd name="connsiteY9" fmla="*/ 502695 h 981572"/>
                <a:gd name="connsiteX10" fmla="*/ 406315 w 537368"/>
                <a:gd name="connsiteY10" fmla="*/ 600326 h 981572"/>
                <a:gd name="connsiteX11" fmla="*/ 351548 w 537368"/>
                <a:gd name="connsiteY11" fmla="*/ 669380 h 981572"/>
                <a:gd name="connsiteX12" fmla="*/ 282491 w 537368"/>
                <a:gd name="connsiteY12" fmla="*/ 750342 h 981572"/>
                <a:gd name="connsiteX13" fmla="*/ 184859 w 537368"/>
                <a:gd name="connsiteY13" fmla="*/ 826546 h 981572"/>
                <a:gd name="connsiteX14" fmla="*/ 113422 w 537368"/>
                <a:gd name="connsiteY14" fmla="*/ 914652 h 981572"/>
                <a:gd name="connsiteX15" fmla="*/ 80085 w 537368"/>
                <a:gd name="connsiteY15" fmla="*/ 981326 h 981572"/>
                <a:gd name="connsiteX16" fmla="*/ 30079 w 537368"/>
                <a:gd name="connsiteY16" fmla="*/ 890837 h 981572"/>
                <a:gd name="connsiteX17" fmla="*/ 11028 w 537368"/>
                <a:gd name="connsiteY17" fmla="*/ 774156 h 981572"/>
                <a:gd name="connsiteX18" fmla="*/ 1504 w 537368"/>
                <a:gd name="connsiteY18" fmla="*/ 671763 h 981572"/>
                <a:gd name="connsiteX19" fmla="*/ 1503 w 537368"/>
                <a:gd name="connsiteY19" fmla="*/ 569370 h 981572"/>
                <a:gd name="connsiteX20" fmla="*/ 15791 w 537368"/>
                <a:gd name="connsiteY20" fmla="*/ 469357 h 981572"/>
                <a:gd name="connsiteX21" fmla="*/ 70559 w 537368"/>
                <a:gd name="connsiteY21" fmla="*/ 395537 h 981572"/>
                <a:gd name="connsiteX22" fmla="*/ 118186 w 537368"/>
                <a:gd name="connsiteY22" fmla="*/ 355056 h 981572"/>
                <a:gd name="connsiteX0" fmla="*/ 118186 w 495039"/>
                <a:gd name="connsiteY0" fmla="*/ 355056 h 981572"/>
                <a:gd name="connsiteX1" fmla="*/ 182478 w 495039"/>
                <a:gd name="connsiteY1" fmla="*/ 307430 h 981572"/>
                <a:gd name="connsiteX2" fmla="*/ 242010 w 495039"/>
                <a:gd name="connsiteY2" fmla="*/ 257424 h 981572"/>
                <a:gd name="connsiteX3" fmla="*/ 311066 w 495039"/>
                <a:gd name="connsiteY3" fmla="*/ 188368 h 981572"/>
                <a:gd name="connsiteX4" fmla="*/ 384885 w 495039"/>
                <a:gd name="connsiteY4" fmla="*/ 105025 h 981572"/>
                <a:gd name="connsiteX5" fmla="*/ 432509 w 495039"/>
                <a:gd name="connsiteY5" fmla="*/ 250 h 981572"/>
                <a:gd name="connsiteX6" fmla="*/ 482516 w 495039"/>
                <a:gd name="connsiteY6" fmla="*/ 81212 h 981572"/>
                <a:gd name="connsiteX7" fmla="*/ 489661 w 495039"/>
                <a:gd name="connsiteY7" fmla="*/ 245518 h 981572"/>
                <a:gd name="connsiteX8" fmla="*/ 494424 w 495039"/>
                <a:gd name="connsiteY8" fmla="*/ 393156 h 981572"/>
                <a:gd name="connsiteX9" fmla="*/ 475374 w 495039"/>
                <a:gd name="connsiteY9" fmla="*/ 502695 h 981572"/>
                <a:gd name="connsiteX10" fmla="*/ 406315 w 495039"/>
                <a:gd name="connsiteY10" fmla="*/ 600326 h 981572"/>
                <a:gd name="connsiteX11" fmla="*/ 351548 w 495039"/>
                <a:gd name="connsiteY11" fmla="*/ 669380 h 981572"/>
                <a:gd name="connsiteX12" fmla="*/ 282491 w 495039"/>
                <a:gd name="connsiteY12" fmla="*/ 750342 h 981572"/>
                <a:gd name="connsiteX13" fmla="*/ 184859 w 495039"/>
                <a:gd name="connsiteY13" fmla="*/ 826546 h 981572"/>
                <a:gd name="connsiteX14" fmla="*/ 113422 w 495039"/>
                <a:gd name="connsiteY14" fmla="*/ 914652 h 981572"/>
                <a:gd name="connsiteX15" fmla="*/ 80085 w 495039"/>
                <a:gd name="connsiteY15" fmla="*/ 981326 h 981572"/>
                <a:gd name="connsiteX16" fmla="*/ 30079 w 495039"/>
                <a:gd name="connsiteY16" fmla="*/ 890837 h 981572"/>
                <a:gd name="connsiteX17" fmla="*/ 11028 w 495039"/>
                <a:gd name="connsiteY17" fmla="*/ 774156 h 981572"/>
                <a:gd name="connsiteX18" fmla="*/ 1504 w 495039"/>
                <a:gd name="connsiteY18" fmla="*/ 671763 h 981572"/>
                <a:gd name="connsiteX19" fmla="*/ 1503 w 495039"/>
                <a:gd name="connsiteY19" fmla="*/ 569370 h 981572"/>
                <a:gd name="connsiteX20" fmla="*/ 15791 w 495039"/>
                <a:gd name="connsiteY20" fmla="*/ 469357 h 981572"/>
                <a:gd name="connsiteX21" fmla="*/ 70559 w 495039"/>
                <a:gd name="connsiteY21" fmla="*/ 395537 h 981572"/>
                <a:gd name="connsiteX22" fmla="*/ 118186 w 495039"/>
                <a:gd name="connsiteY22" fmla="*/ 355056 h 981572"/>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06315 w 495358"/>
                <a:gd name="connsiteY10" fmla="*/ 600272 h 981518"/>
                <a:gd name="connsiteX11" fmla="*/ 351548 w 495358"/>
                <a:gd name="connsiteY11" fmla="*/ 669326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1548 w 495358"/>
                <a:gd name="connsiteY11" fmla="*/ 669326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3930 w 495358"/>
                <a:gd name="connsiteY11" fmla="*/ 674089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0079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18186 w 495358"/>
                <a:gd name="connsiteY0" fmla="*/ 355002 h 981518"/>
                <a:gd name="connsiteX1" fmla="*/ 182478 w 495358"/>
                <a:gd name="connsiteY1" fmla="*/ 307376 h 981518"/>
                <a:gd name="connsiteX2" fmla="*/ 242010 w 495358"/>
                <a:gd name="connsiteY2" fmla="*/ 257370 h 981518"/>
                <a:gd name="connsiteX3" fmla="*/ 311066 w 495358"/>
                <a:gd name="connsiteY3" fmla="*/ 188314 h 981518"/>
                <a:gd name="connsiteX4" fmla="*/ 384885 w 495358"/>
                <a:gd name="connsiteY4" fmla="*/ 104971 h 981518"/>
                <a:gd name="connsiteX5" fmla="*/ 432509 w 495358"/>
                <a:gd name="connsiteY5" fmla="*/ 196 h 981518"/>
                <a:gd name="connsiteX6" fmla="*/ 465847 w 495358"/>
                <a:gd name="connsiteY6" fmla="*/ 83540 h 981518"/>
                <a:gd name="connsiteX7" fmla="*/ 489661 w 495358"/>
                <a:gd name="connsiteY7" fmla="*/ 245464 h 981518"/>
                <a:gd name="connsiteX8" fmla="*/ 494424 w 495358"/>
                <a:gd name="connsiteY8" fmla="*/ 393102 h 981518"/>
                <a:gd name="connsiteX9" fmla="*/ 475374 w 495358"/>
                <a:gd name="connsiteY9" fmla="*/ 502641 h 981518"/>
                <a:gd name="connsiteX10" fmla="*/ 413458 w 495358"/>
                <a:gd name="connsiteY10" fmla="*/ 605035 h 981518"/>
                <a:gd name="connsiteX11" fmla="*/ 353930 w 495358"/>
                <a:gd name="connsiteY11" fmla="*/ 674089 h 981518"/>
                <a:gd name="connsiteX12" fmla="*/ 282491 w 495358"/>
                <a:gd name="connsiteY12" fmla="*/ 750288 h 981518"/>
                <a:gd name="connsiteX13" fmla="*/ 184859 w 495358"/>
                <a:gd name="connsiteY13" fmla="*/ 826492 h 981518"/>
                <a:gd name="connsiteX14" fmla="*/ 113422 w 495358"/>
                <a:gd name="connsiteY14" fmla="*/ 914598 h 981518"/>
                <a:gd name="connsiteX15" fmla="*/ 80085 w 495358"/>
                <a:gd name="connsiteY15" fmla="*/ 981272 h 981518"/>
                <a:gd name="connsiteX16" fmla="*/ 34842 w 495358"/>
                <a:gd name="connsiteY16" fmla="*/ 890783 h 981518"/>
                <a:gd name="connsiteX17" fmla="*/ 11028 w 495358"/>
                <a:gd name="connsiteY17" fmla="*/ 774102 h 981518"/>
                <a:gd name="connsiteX18" fmla="*/ 1504 w 495358"/>
                <a:gd name="connsiteY18" fmla="*/ 671709 h 981518"/>
                <a:gd name="connsiteX19" fmla="*/ 1503 w 495358"/>
                <a:gd name="connsiteY19" fmla="*/ 569316 h 981518"/>
                <a:gd name="connsiteX20" fmla="*/ 15791 w 495358"/>
                <a:gd name="connsiteY20" fmla="*/ 469303 h 981518"/>
                <a:gd name="connsiteX21" fmla="*/ 70559 w 495358"/>
                <a:gd name="connsiteY21" fmla="*/ 395483 h 981518"/>
                <a:gd name="connsiteX22" fmla="*/ 118186 w 495358"/>
                <a:gd name="connsiteY22" fmla="*/ 355002 h 981518"/>
                <a:gd name="connsiteX0" fmla="*/ 129533 w 506705"/>
                <a:gd name="connsiteY0" fmla="*/ 355002 h 981518"/>
                <a:gd name="connsiteX1" fmla="*/ 193825 w 506705"/>
                <a:gd name="connsiteY1" fmla="*/ 307376 h 981518"/>
                <a:gd name="connsiteX2" fmla="*/ 253357 w 506705"/>
                <a:gd name="connsiteY2" fmla="*/ 257370 h 981518"/>
                <a:gd name="connsiteX3" fmla="*/ 322413 w 506705"/>
                <a:gd name="connsiteY3" fmla="*/ 188314 h 981518"/>
                <a:gd name="connsiteX4" fmla="*/ 396232 w 506705"/>
                <a:gd name="connsiteY4" fmla="*/ 104971 h 981518"/>
                <a:gd name="connsiteX5" fmla="*/ 443856 w 506705"/>
                <a:gd name="connsiteY5" fmla="*/ 196 h 981518"/>
                <a:gd name="connsiteX6" fmla="*/ 477194 w 506705"/>
                <a:gd name="connsiteY6" fmla="*/ 83540 h 981518"/>
                <a:gd name="connsiteX7" fmla="*/ 501008 w 506705"/>
                <a:gd name="connsiteY7" fmla="*/ 245464 h 981518"/>
                <a:gd name="connsiteX8" fmla="*/ 505771 w 506705"/>
                <a:gd name="connsiteY8" fmla="*/ 393102 h 981518"/>
                <a:gd name="connsiteX9" fmla="*/ 486721 w 506705"/>
                <a:gd name="connsiteY9" fmla="*/ 502641 h 981518"/>
                <a:gd name="connsiteX10" fmla="*/ 424805 w 506705"/>
                <a:gd name="connsiteY10" fmla="*/ 605035 h 981518"/>
                <a:gd name="connsiteX11" fmla="*/ 365277 w 506705"/>
                <a:gd name="connsiteY11" fmla="*/ 674089 h 981518"/>
                <a:gd name="connsiteX12" fmla="*/ 293838 w 506705"/>
                <a:gd name="connsiteY12" fmla="*/ 750288 h 981518"/>
                <a:gd name="connsiteX13" fmla="*/ 196206 w 506705"/>
                <a:gd name="connsiteY13" fmla="*/ 826492 h 981518"/>
                <a:gd name="connsiteX14" fmla="*/ 124769 w 506705"/>
                <a:gd name="connsiteY14" fmla="*/ 914598 h 981518"/>
                <a:gd name="connsiteX15" fmla="*/ 91432 w 506705"/>
                <a:gd name="connsiteY15" fmla="*/ 981272 h 981518"/>
                <a:gd name="connsiteX16" fmla="*/ 46189 w 506705"/>
                <a:gd name="connsiteY16" fmla="*/ 890783 h 981518"/>
                <a:gd name="connsiteX17" fmla="*/ 22375 w 506705"/>
                <a:gd name="connsiteY17" fmla="*/ 774102 h 981518"/>
                <a:gd name="connsiteX18" fmla="*/ 12851 w 506705"/>
                <a:gd name="connsiteY18" fmla="*/ 671709 h 981518"/>
                <a:gd name="connsiteX19" fmla="*/ 12850 w 506705"/>
                <a:gd name="connsiteY19" fmla="*/ 569316 h 981518"/>
                <a:gd name="connsiteX20" fmla="*/ 945 w 506705"/>
                <a:gd name="connsiteY20" fmla="*/ 443110 h 981518"/>
                <a:gd name="connsiteX21" fmla="*/ 81906 w 506705"/>
                <a:gd name="connsiteY21" fmla="*/ 395483 h 981518"/>
                <a:gd name="connsiteX22" fmla="*/ 129533 w 506705"/>
                <a:gd name="connsiteY22" fmla="*/ 355002 h 981518"/>
                <a:gd name="connsiteX0" fmla="*/ 138469 w 515641"/>
                <a:gd name="connsiteY0" fmla="*/ 355002 h 981518"/>
                <a:gd name="connsiteX1" fmla="*/ 202761 w 515641"/>
                <a:gd name="connsiteY1" fmla="*/ 307376 h 981518"/>
                <a:gd name="connsiteX2" fmla="*/ 262293 w 515641"/>
                <a:gd name="connsiteY2" fmla="*/ 257370 h 981518"/>
                <a:gd name="connsiteX3" fmla="*/ 331349 w 515641"/>
                <a:gd name="connsiteY3" fmla="*/ 188314 h 981518"/>
                <a:gd name="connsiteX4" fmla="*/ 405168 w 515641"/>
                <a:gd name="connsiteY4" fmla="*/ 104971 h 981518"/>
                <a:gd name="connsiteX5" fmla="*/ 452792 w 515641"/>
                <a:gd name="connsiteY5" fmla="*/ 196 h 981518"/>
                <a:gd name="connsiteX6" fmla="*/ 486130 w 515641"/>
                <a:gd name="connsiteY6" fmla="*/ 83540 h 981518"/>
                <a:gd name="connsiteX7" fmla="*/ 509944 w 515641"/>
                <a:gd name="connsiteY7" fmla="*/ 245464 h 981518"/>
                <a:gd name="connsiteX8" fmla="*/ 514707 w 515641"/>
                <a:gd name="connsiteY8" fmla="*/ 393102 h 981518"/>
                <a:gd name="connsiteX9" fmla="*/ 495657 w 515641"/>
                <a:gd name="connsiteY9" fmla="*/ 502641 h 981518"/>
                <a:gd name="connsiteX10" fmla="*/ 433741 w 515641"/>
                <a:gd name="connsiteY10" fmla="*/ 605035 h 981518"/>
                <a:gd name="connsiteX11" fmla="*/ 374213 w 515641"/>
                <a:gd name="connsiteY11" fmla="*/ 674089 h 981518"/>
                <a:gd name="connsiteX12" fmla="*/ 302774 w 515641"/>
                <a:gd name="connsiteY12" fmla="*/ 750288 h 981518"/>
                <a:gd name="connsiteX13" fmla="*/ 205142 w 515641"/>
                <a:gd name="connsiteY13" fmla="*/ 826492 h 981518"/>
                <a:gd name="connsiteX14" fmla="*/ 133705 w 515641"/>
                <a:gd name="connsiteY14" fmla="*/ 914598 h 981518"/>
                <a:gd name="connsiteX15" fmla="*/ 100368 w 515641"/>
                <a:gd name="connsiteY15" fmla="*/ 981272 h 981518"/>
                <a:gd name="connsiteX16" fmla="*/ 55125 w 515641"/>
                <a:gd name="connsiteY16" fmla="*/ 890783 h 981518"/>
                <a:gd name="connsiteX17" fmla="*/ 31311 w 515641"/>
                <a:gd name="connsiteY17" fmla="*/ 774102 h 981518"/>
                <a:gd name="connsiteX18" fmla="*/ 21787 w 515641"/>
                <a:gd name="connsiteY18" fmla="*/ 671709 h 981518"/>
                <a:gd name="connsiteX19" fmla="*/ 355 w 515641"/>
                <a:gd name="connsiteY19" fmla="*/ 514547 h 981518"/>
                <a:gd name="connsiteX20" fmla="*/ 9881 w 515641"/>
                <a:gd name="connsiteY20" fmla="*/ 443110 h 981518"/>
                <a:gd name="connsiteX21" fmla="*/ 90842 w 515641"/>
                <a:gd name="connsiteY21" fmla="*/ 395483 h 981518"/>
                <a:gd name="connsiteX22" fmla="*/ 138469 w 515641"/>
                <a:gd name="connsiteY22" fmla="*/ 355002 h 981518"/>
                <a:gd name="connsiteX0" fmla="*/ 138469 w 515641"/>
                <a:gd name="connsiteY0" fmla="*/ 355002 h 981518"/>
                <a:gd name="connsiteX1" fmla="*/ 202761 w 515641"/>
                <a:gd name="connsiteY1" fmla="*/ 307376 h 981518"/>
                <a:gd name="connsiteX2" fmla="*/ 262293 w 515641"/>
                <a:gd name="connsiteY2" fmla="*/ 257370 h 981518"/>
                <a:gd name="connsiteX3" fmla="*/ 331349 w 515641"/>
                <a:gd name="connsiteY3" fmla="*/ 188314 h 981518"/>
                <a:gd name="connsiteX4" fmla="*/ 405168 w 515641"/>
                <a:gd name="connsiteY4" fmla="*/ 104971 h 981518"/>
                <a:gd name="connsiteX5" fmla="*/ 452792 w 515641"/>
                <a:gd name="connsiteY5" fmla="*/ 196 h 981518"/>
                <a:gd name="connsiteX6" fmla="*/ 486130 w 515641"/>
                <a:gd name="connsiteY6" fmla="*/ 83540 h 981518"/>
                <a:gd name="connsiteX7" fmla="*/ 509944 w 515641"/>
                <a:gd name="connsiteY7" fmla="*/ 245464 h 981518"/>
                <a:gd name="connsiteX8" fmla="*/ 514707 w 515641"/>
                <a:gd name="connsiteY8" fmla="*/ 393102 h 981518"/>
                <a:gd name="connsiteX9" fmla="*/ 495657 w 515641"/>
                <a:gd name="connsiteY9" fmla="*/ 502641 h 981518"/>
                <a:gd name="connsiteX10" fmla="*/ 433741 w 515641"/>
                <a:gd name="connsiteY10" fmla="*/ 605035 h 981518"/>
                <a:gd name="connsiteX11" fmla="*/ 374213 w 515641"/>
                <a:gd name="connsiteY11" fmla="*/ 674089 h 981518"/>
                <a:gd name="connsiteX12" fmla="*/ 302774 w 515641"/>
                <a:gd name="connsiteY12" fmla="*/ 750288 h 981518"/>
                <a:gd name="connsiteX13" fmla="*/ 205142 w 515641"/>
                <a:gd name="connsiteY13" fmla="*/ 826492 h 981518"/>
                <a:gd name="connsiteX14" fmla="*/ 133705 w 515641"/>
                <a:gd name="connsiteY14" fmla="*/ 914598 h 981518"/>
                <a:gd name="connsiteX15" fmla="*/ 100368 w 515641"/>
                <a:gd name="connsiteY15" fmla="*/ 981272 h 981518"/>
                <a:gd name="connsiteX16" fmla="*/ 55125 w 515641"/>
                <a:gd name="connsiteY16" fmla="*/ 890783 h 981518"/>
                <a:gd name="connsiteX17" fmla="*/ 31311 w 515641"/>
                <a:gd name="connsiteY17" fmla="*/ 774102 h 981518"/>
                <a:gd name="connsiteX18" fmla="*/ 21787 w 515641"/>
                <a:gd name="connsiteY18" fmla="*/ 671709 h 981518"/>
                <a:gd name="connsiteX19" fmla="*/ 355 w 515641"/>
                <a:gd name="connsiteY19" fmla="*/ 514547 h 981518"/>
                <a:gd name="connsiteX20" fmla="*/ 9881 w 515641"/>
                <a:gd name="connsiteY20" fmla="*/ 443110 h 981518"/>
                <a:gd name="connsiteX21" fmla="*/ 83698 w 515641"/>
                <a:gd name="connsiteY21" fmla="*/ 390720 h 981518"/>
                <a:gd name="connsiteX22" fmla="*/ 138469 w 515641"/>
                <a:gd name="connsiteY22" fmla="*/ 355002 h 981518"/>
                <a:gd name="connsiteX0" fmla="*/ 138469 w 515641"/>
                <a:gd name="connsiteY0" fmla="*/ 355002 h 981518"/>
                <a:gd name="connsiteX1" fmla="*/ 202761 w 515641"/>
                <a:gd name="connsiteY1" fmla="*/ 307376 h 981518"/>
                <a:gd name="connsiteX2" fmla="*/ 262293 w 515641"/>
                <a:gd name="connsiteY2" fmla="*/ 257370 h 981518"/>
                <a:gd name="connsiteX3" fmla="*/ 331349 w 515641"/>
                <a:gd name="connsiteY3" fmla="*/ 188314 h 981518"/>
                <a:gd name="connsiteX4" fmla="*/ 405168 w 515641"/>
                <a:gd name="connsiteY4" fmla="*/ 104971 h 981518"/>
                <a:gd name="connsiteX5" fmla="*/ 452792 w 515641"/>
                <a:gd name="connsiteY5" fmla="*/ 196 h 981518"/>
                <a:gd name="connsiteX6" fmla="*/ 486130 w 515641"/>
                <a:gd name="connsiteY6" fmla="*/ 83540 h 981518"/>
                <a:gd name="connsiteX7" fmla="*/ 509944 w 515641"/>
                <a:gd name="connsiteY7" fmla="*/ 245464 h 981518"/>
                <a:gd name="connsiteX8" fmla="*/ 514707 w 515641"/>
                <a:gd name="connsiteY8" fmla="*/ 393102 h 981518"/>
                <a:gd name="connsiteX9" fmla="*/ 495657 w 515641"/>
                <a:gd name="connsiteY9" fmla="*/ 502641 h 981518"/>
                <a:gd name="connsiteX10" fmla="*/ 433741 w 515641"/>
                <a:gd name="connsiteY10" fmla="*/ 605035 h 981518"/>
                <a:gd name="connsiteX11" fmla="*/ 374213 w 515641"/>
                <a:gd name="connsiteY11" fmla="*/ 674089 h 981518"/>
                <a:gd name="connsiteX12" fmla="*/ 302774 w 515641"/>
                <a:gd name="connsiteY12" fmla="*/ 750288 h 981518"/>
                <a:gd name="connsiteX13" fmla="*/ 205142 w 515641"/>
                <a:gd name="connsiteY13" fmla="*/ 826492 h 981518"/>
                <a:gd name="connsiteX14" fmla="*/ 133705 w 515641"/>
                <a:gd name="connsiteY14" fmla="*/ 914598 h 981518"/>
                <a:gd name="connsiteX15" fmla="*/ 100368 w 515641"/>
                <a:gd name="connsiteY15" fmla="*/ 981272 h 981518"/>
                <a:gd name="connsiteX16" fmla="*/ 55125 w 515641"/>
                <a:gd name="connsiteY16" fmla="*/ 890783 h 981518"/>
                <a:gd name="connsiteX17" fmla="*/ 45599 w 515641"/>
                <a:gd name="connsiteY17" fmla="*/ 774102 h 981518"/>
                <a:gd name="connsiteX18" fmla="*/ 21787 w 515641"/>
                <a:gd name="connsiteY18" fmla="*/ 671709 h 981518"/>
                <a:gd name="connsiteX19" fmla="*/ 355 w 515641"/>
                <a:gd name="connsiteY19" fmla="*/ 514547 h 981518"/>
                <a:gd name="connsiteX20" fmla="*/ 9881 w 515641"/>
                <a:gd name="connsiteY20" fmla="*/ 443110 h 981518"/>
                <a:gd name="connsiteX21" fmla="*/ 83698 w 515641"/>
                <a:gd name="connsiteY21" fmla="*/ 390720 h 981518"/>
                <a:gd name="connsiteX22" fmla="*/ 138469 w 515641"/>
                <a:gd name="connsiteY22" fmla="*/ 355002 h 981518"/>
                <a:gd name="connsiteX0" fmla="*/ 138469 w 515641"/>
                <a:gd name="connsiteY0" fmla="*/ 355002 h 982716"/>
                <a:gd name="connsiteX1" fmla="*/ 202761 w 515641"/>
                <a:gd name="connsiteY1" fmla="*/ 307376 h 982716"/>
                <a:gd name="connsiteX2" fmla="*/ 262293 w 515641"/>
                <a:gd name="connsiteY2" fmla="*/ 257370 h 982716"/>
                <a:gd name="connsiteX3" fmla="*/ 331349 w 515641"/>
                <a:gd name="connsiteY3" fmla="*/ 188314 h 982716"/>
                <a:gd name="connsiteX4" fmla="*/ 405168 w 515641"/>
                <a:gd name="connsiteY4" fmla="*/ 104971 h 982716"/>
                <a:gd name="connsiteX5" fmla="*/ 452792 w 515641"/>
                <a:gd name="connsiteY5" fmla="*/ 196 h 982716"/>
                <a:gd name="connsiteX6" fmla="*/ 486130 w 515641"/>
                <a:gd name="connsiteY6" fmla="*/ 83540 h 982716"/>
                <a:gd name="connsiteX7" fmla="*/ 509944 w 515641"/>
                <a:gd name="connsiteY7" fmla="*/ 245464 h 982716"/>
                <a:gd name="connsiteX8" fmla="*/ 514707 w 515641"/>
                <a:gd name="connsiteY8" fmla="*/ 393102 h 982716"/>
                <a:gd name="connsiteX9" fmla="*/ 495657 w 515641"/>
                <a:gd name="connsiteY9" fmla="*/ 502641 h 982716"/>
                <a:gd name="connsiteX10" fmla="*/ 433741 w 515641"/>
                <a:gd name="connsiteY10" fmla="*/ 605035 h 982716"/>
                <a:gd name="connsiteX11" fmla="*/ 374213 w 515641"/>
                <a:gd name="connsiteY11" fmla="*/ 674089 h 982716"/>
                <a:gd name="connsiteX12" fmla="*/ 302774 w 515641"/>
                <a:gd name="connsiteY12" fmla="*/ 750288 h 982716"/>
                <a:gd name="connsiteX13" fmla="*/ 205142 w 515641"/>
                <a:gd name="connsiteY13" fmla="*/ 826492 h 982716"/>
                <a:gd name="connsiteX14" fmla="*/ 133705 w 515641"/>
                <a:gd name="connsiteY14" fmla="*/ 914598 h 982716"/>
                <a:gd name="connsiteX15" fmla="*/ 100368 w 515641"/>
                <a:gd name="connsiteY15" fmla="*/ 981272 h 982716"/>
                <a:gd name="connsiteX16" fmla="*/ 67032 w 515641"/>
                <a:gd name="connsiteY16" fmla="*/ 850302 h 982716"/>
                <a:gd name="connsiteX17" fmla="*/ 45599 w 515641"/>
                <a:gd name="connsiteY17" fmla="*/ 774102 h 982716"/>
                <a:gd name="connsiteX18" fmla="*/ 21787 w 515641"/>
                <a:gd name="connsiteY18" fmla="*/ 671709 h 982716"/>
                <a:gd name="connsiteX19" fmla="*/ 355 w 515641"/>
                <a:gd name="connsiteY19" fmla="*/ 514547 h 982716"/>
                <a:gd name="connsiteX20" fmla="*/ 9881 w 515641"/>
                <a:gd name="connsiteY20" fmla="*/ 443110 h 982716"/>
                <a:gd name="connsiteX21" fmla="*/ 83698 w 515641"/>
                <a:gd name="connsiteY21" fmla="*/ 390720 h 982716"/>
                <a:gd name="connsiteX22" fmla="*/ 138469 w 515641"/>
                <a:gd name="connsiteY22" fmla="*/ 355002 h 982716"/>
                <a:gd name="connsiteX0" fmla="*/ 138469 w 515641"/>
                <a:gd name="connsiteY0" fmla="*/ 355002 h 917307"/>
                <a:gd name="connsiteX1" fmla="*/ 202761 w 515641"/>
                <a:gd name="connsiteY1" fmla="*/ 307376 h 917307"/>
                <a:gd name="connsiteX2" fmla="*/ 262293 w 515641"/>
                <a:gd name="connsiteY2" fmla="*/ 257370 h 917307"/>
                <a:gd name="connsiteX3" fmla="*/ 331349 w 515641"/>
                <a:gd name="connsiteY3" fmla="*/ 188314 h 917307"/>
                <a:gd name="connsiteX4" fmla="*/ 405168 w 515641"/>
                <a:gd name="connsiteY4" fmla="*/ 104971 h 917307"/>
                <a:gd name="connsiteX5" fmla="*/ 452792 w 515641"/>
                <a:gd name="connsiteY5" fmla="*/ 196 h 917307"/>
                <a:gd name="connsiteX6" fmla="*/ 486130 w 515641"/>
                <a:gd name="connsiteY6" fmla="*/ 83540 h 917307"/>
                <a:gd name="connsiteX7" fmla="*/ 509944 w 515641"/>
                <a:gd name="connsiteY7" fmla="*/ 245464 h 917307"/>
                <a:gd name="connsiteX8" fmla="*/ 514707 w 515641"/>
                <a:gd name="connsiteY8" fmla="*/ 393102 h 917307"/>
                <a:gd name="connsiteX9" fmla="*/ 495657 w 515641"/>
                <a:gd name="connsiteY9" fmla="*/ 502641 h 917307"/>
                <a:gd name="connsiteX10" fmla="*/ 433741 w 515641"/>
                <a:gd name="connsiteY10" fmla="*/ 605035 h 917307"/>
                <a:gd name="connsiteX11" fmla="*/ 374213 w 515641"/>
                <a:gd name="connsiteY11" fmla="*/ 674089 h 917307"/>
                <a:gd name="connsiteX12" fmla="*/ 302774 w 515641"/>
                <a:gd name="connsiteY12" fmla="*/ 750288 h 917307"/>
                <a:gd name="connsiteX13" fmla="*/ 205142 w 515641"/>
                <a:gd name="connsiteY13" fmla="*/ 826492 h 917307"/>
                <a:gd name="connsiteX14" fmla="*/ 133705 w 515641"/>
                <a:gd name="connsiteY14" fmla="*/ 914598 h 917307"/>
                <a:gd name="connsiteX15" fmla="*/ 83699 w 515641"/>
                <a:gd name="connsiteY15" fmla="*/ 890785 h 917307"/>
                <a:gd name="connsiteX16" fmla="*/ 67032 w 515641"/>
                <a:gd name="connsiteY16" fmla="*/ 850302 h 917307"/>
                <a:gd name="connsiteX17" fmla="*/ 45599 w 515641"/>
                <a:gd name="connsiteY17" fmla="*/ 774102 h 917307"/>
                <a:gd name="connsiteX18" fmla="*/ 21787 w 515641"/>
                <a:gd name="connsiteY18" fmla="*/ 671709 h 917307"/>
                <a:gd name="connsiteX19" fmla="*/ 355 w 515641"/>
                <a:gd name="connsiteY19" fmla="*/ 514547 h 917307"/>
                <a:gd name="connsiteX20" fmla="*/ 9881 w 515641"/>
                <a:gd name="connsiteY20" fmla="*/ 443110 h 917307"/>
                <a:gd name="connsiteX21" fmla="*/ 83698 w 515641"/>
                <a:gd name="connsiteY21" fmla="*/ 390720 h 917307"/>
                <a:gd name="connsiteX22" fmla="*/ 138469 w 515641"/>
                <a:gd name="connsiteY22" fmla="*/ 355002 h 917307"/>
                <a:gd name="connsiteX0" fmla="*/ 138469 w 515641"/>
                <a:gd name="connsiteY0" fmla="*/ 355002 h 890785"/>
                <a:gd name="connsiteX1" fmla="*/ 202761 w 515641"/>
                <a:gd name="connsiteY1" fmla="*/ 307376 h 890785"/>
                <a:gd name="connsiteX2" fmla="*/ 262293 w 515641"/>
                <a:gd name="connsiteY2" fmla="*/ 257370 h 890785"/>
                <a:gd name="connsiteX3" fmla="*/ 331349 w 515641"/>
                <a:gd name="connsiteY3" fmla="*/ 188314 h 890785"/>
                <a:gd name="connsiteX4" fmla="*/ 405168 w 515641"/>
                <a:gd name="connsiteY4" fmla="*/ 104971 h 890785"/>
                <a:gd name="connsiteX5" fmla="*/ 452792 w 515641"/>
                <a:gd name="connsiteY5" fmla="*/ 196 h 890785"/>
                <a:gd name="connsiteX6" fmla="*/ 486130 w 515641"/>
                <a:gd name="connsiteY6" fmla="*/ 83540 h 890785"/>
                <a:gd name="connsiteX7" fmla="*/ 509944 w 515641"/>
                <a:gd name="connsiteY7" fmla="*/ 245464 h 890785"/>
                <a:gd name="connsiteX8" fmla="*/ 514707 w 515641"/>
                <a:gd name="connsiteY8" fmla="*/ 393102 h 890785"/>
                <a:gd name="connsiteX9" fmla="*/ 495657 w 515641"/>
                <a:gd name="connsiteY9" fmla="*/ 502641 h 890785"/>
                <a:gd name="connsiteX10" fmla="*/ 433741 w 515641"/>
                <a:gd name="connsiteY10" fmla="*/ 605035 h 890785"/>
                <a:gd name="connsiteX11" fmla="*/ 374213 w 515641"/>
                <a:gd name="connsiteY11" fmla="*/ 674089 h 890785"/>
                <a:gd name="connsiteX12" fmla="*/ 302774 w 515641"/>
                <a:gd name="connsiteY12" fmla="*/ 750288 h 890785"/>
                <a:gd name="connsiteX13" fmla="*/ 205142 w 515641"/>
                <a:gd name="connsiteY13" fmla="*/ 826492 h 890785"/>
                <a:gd name="connsiteX14" fmla="*/ 109892 w 515641"/>
                <a:gd name="connsiteY14" fmla="*/ 850305 h 890785"/>
                <a:gd name="connsiteX15" fmla="*/ 83699 w 515641"/>
                <a:gd name="connsiteY15" fmla="*/ 890785 h 890785"/>
                <a:gd name="connsiteX16" fmla="*/ 67032 w 515641"/>
                <a:gd name="connsiteY16" fmla="*/ 850302 h 890785"/>
                <a:gd name="connsiteX17" fmla="*/ 45599 w 515641"/>
                <a:gd name="connsiteY17" fmla="*/ 774102 h 890785"/>
                <a:gd name="connsiteX18" fmla="*/ 21787 w 515641"/>
                <a:gd name="connsiteY18" fmla="*/ 671709 h 890785"/>
                <a:gd name="connsiteX19" fmla="*/ 355 w 515641"/>
                <a:gd name="connsiteY19" fmla="*/ 514547 h 890785"/>
                <a:gd name="connsiteX20" fmla="*/ 9881 w 515641"/>
                <a:gd name="connsiteY20" fmla="*/ 443110 h 890785"/>
                <a:gd name="connsiteX21" fmla="*/ 83698 w 515641"/>
                <a:gd name="connsiteY21" fmla="*/ 390720 h 890785"/>
                <a:gd name="connsiteX22" fmla="*/ 138469 w 515641"/>
                <a:gd name="connsiteY22" fmla="*/ 355002 h 890785"/>
                <a:gd name="connsiteX0" fmla="*/ 138469 w 515641"/>
                <a:gd name="connsiteY0" fmla="*/ 355002 h 890785"/>
                <a:gd name="connsiteX1" fmla="*/ 202761 w 515641"/>
                <a:gd name="connsiteY1" fmla="*/ 307376 h 890785"/>
                <a:gd name="connsiteX2" fmla="*/ 262293 w 515641"/>
                <a:gd name="connsiteY2" fmla="*/ 257370 h 890785"/>
                <a:gd name="connsiteX3" fmla="*/ 331349 w 515641"/>
                <a:gd name="connsiteY3" fmla="*/ 188314 h 890785"/>
                <a:gd name="connsiteX4" fmla="*/ 405168 w 515641"/>
                <a:gd name="connsiteY4" fmla="*/ 104971 h 890785"/>
                <a:gd name="connsiteX5" fmla="*/ 452792 w 515641"/>
                <a:gd name="connsiteY5" fmla="*/ 196 h 890785"/>
                <a:gd name="connsiteX6" fmla="*/ 486130 w 515641"/>
                <a:gd name="connsiteY6" fmla="*/ 83540 h 890785"/>
                <a:gd name="connsiteX7" fmla="*/ 509944 w 515641"/>
                <a:gd name="connsiteY7" fmla="*/ 245464 h 890785"/>
                <a:gd name="connsiteX8" fmla="*/ 514707 w 515641"/>
                <a:gd name="connsiteY8" fmla="*/ 393102 h 890785"/>
                <a:gd name="connsiteX9" fmla="*/ 495657 w 515641"/>
                <a:gd name="connsiteY9" fmla="*/ 502641 h 890785"/>
                <a:gd name="connsiteX10" fmla="*/ 433741 w 515641"/>
                <a:gd name="connsiteY10" fmla="*/ 605035 h 890785"/>
                <a:gd name="connsiteX11" fmla="*/ 374213 w 515641"/>
                <a:gd name="connsiteY11" fmla="*/ 674089 h 890785"/>
                <a:gd name="connsiteX12" fmla="*/ 302774 w 515641"/>
                <a:gd name="connsiteY12" fmla="*/ 750288 h 890785"/>
                <a:gd name="connsiteX13" fmla="*/ 178948 w 515641"/>
                <a:gd name="connsiteY13" fmla="*/ 788392 h 890785"/>
                <a:gd name="connsiteX14" fmla="*/ 109892 w 515641"/>
                <a:gd name="connsiteY14" fmla="*/ 850305 h 890785"/>
                <a:gd name="connsiteX15" fmla="*/ 83699 w 515641"/>
                <a:gd name="connsiteY15" fmla="*/ 890785 h 890785"/>
                <a:gd name="connsiteX16" fmla="*/ 67032 w 515641"/>
                <a:gd name="connsiteY16" fmla="*/ 850302 h 890785"/>
                <a:gd name="connsiteX17" fmla="*/ 45599 w 515641"/>
                <a:gd name="connsiteY17" fmla="*/ 774102 h 890785"/>
                <a:gd name="connsiteX18" fmla="*/ 21787 w 515641"/>
                <a:gd name="connsiteY18" fmla="*/ 671709 h 890785"/>
                <a:gd name="connsiteX19" fmla="*/ 355 w 515641"/>
                <a:gd name="connsiteY19" fmla="*/ 514547 h 890785"/>
                <a:gd name="connsiteX20" fmla="*/ 9881 w 515641"/>
                <a:gd name="connsiteY20" fmla="*/ 443110 h 890785"/>
                <a:gd name="connsiteX21" fmla="*/ 83698 w 515641"/>
                <a:gd name="connsiteY21" fmla="*/ 390720 h 890785"/>
                <a:gd name="connsiteX22" fmla="*/ 138469 w 515641"/>
                <a:gd name="connsiteY22" fmla="*/ 355002 h 890785"/>
                <a:gd name="connsiteX0" fmla="*/ 138469 w 515641"/>
                <a:gd name="connsiteY0" fmla="*/ 355002 h 890785"/>
                <a:gd name="connsiteX1" fmla="*/ 202761 w 515641"/>
                <a:gd name="connsiteY1" fmla="*/ 307376 h 890785"/>
                <a:gd name="connsiteX2" fmla="*/ 262293 w 515641"/>
                <a:gd name="connsiteY2" fmla="*/ 257370 h 890785"/>
                <a:gd name="connsiteX3" fmla="*/ 331349 w 515641"/>
                <a:gd name="connsiteY3" fmla="*/ 188314 h 890785"/>
                <a:gd name="connsiteX4" fmla="*/ 405168 w 515641"/>
                <a:gd name="connsiteY4" fmla="*/ 104971 h 890785"/>
                <a:gd name="connsiteX5" fmla="*/ 452792 w 515641"/>
                <a:gd name="connsiteY5" fmla="*/ 196 h 890785"/>
                <a:gd name="connsiteX6" fmla="*/ 486130 w 515641"/>
                <a:gd name="connsiteY6" fmla="*/ 83540 h 890785"/>
                <a:gd name="connsiteX7" fmla="*/ 509944 w 515641"/>
                <a:gd name="connsiteY7" fmla="*/ 245464 h 890785"/>
                <a:gd name="connsiteX8" fmla="*/ 514707 w 515641"/>
                <a:gd name="connsiteY8" fmla="*/ 393102 h 890785"/>
                <a:gd name="connsiteX9" fmla="*/ 495657 w 515641"/>
                <a:gd name="connsiteY9" fmla="*/ 502641 h 890785"/>
                <a:gd name="connsiteX10" fmla="*/ 433741 w 515641"/>
                <a:gd name="connsiteY10" fmla="*/ 605035 h 890785"/>
                <a:gd name="connsiteX11" fmla="*/ 374213 w 515641"/>
                <a:gd name="connsiteY11" fmla="*/ 674089 h 890785"/>
                <a:gd name="connsiteX12" fmla="*/ 290867 w 515641"/>
                <a:gd name="connsiteY12" fmla="*/ 724094 h 890785"/>
                <a:gd name="connsiteX13" fmla="*/ 178948 w 515641"/>
                <a:gd name="connsiteY13" fmla="*/ 788392 h 890785"/>
                <a:gd name="connsiteX14" fmla="*/ 109892 w 515641"/>
                <a:gd name="connsiteY14" fmla="*/ 850305 h 890785"/>
                <a:gd name="connsiteX15" fmla="*/ 83699 w 515641"/>
                <a:gd name="connsiteY15" fmla="*/ 890785 h 890785"/>
                <a:gd name="connsiteX16" fmla="*/ 67032 w 515641"/>
                <a:gd name="connsiteY16" fmla="*/ 850302 h 890785"/>
                <a:gd name="connsiteX17" fmla="*/ 45599 w 515641"/>
                <a:gd name="connsiteY17" fmla="*/ 774102 h 890785"/>
                <a:gd name="connsiteX18" fmla="*/ 21787 w 515641"/>
                <a:gd name="connsiteY18" fmla="*/ 671709 h 890785"/>
                <a:gd name="connsiteX19" fmla="*/ 355 w 515641"/>
                <a:gd name="connsiteY19" fmla="*/ 514547 h 890785"/>
                <a:gd name="connsiteX20" fmla="*/ 9881 w 515641"/>
                <a:gd name="connsiteY20" fmla="*/ 443110 h 890785"/>
                <a:gd name="connsiteX21" fmla="*/ 83698 w 515641"/>
                <a:gd name="connsiteY21" fmla="*/ 390720 h 890785"/>
                <a:gd name="connsiteX22" fmla="*/ 138469 w 515641"/>
                <a:gd name="connsiteY22" fmla="*/ 355002 h 890785"/>
                <a:gd name="connsiteX0" fmla="*/ 139219 w 516391"/>
                <a:gd name="connsiteY0" fmla="*/ 355002 h 890785"/>
                <a:gd name="connsiteX1" fmla="*/ 203511 w 516391"/>
                <a:gd name="connsiteY1" fmla="*/ 307376 h 890785"/>
                <a:gd name="connsiteX2" fmla="*/ 263043 w 516391"/>
                <a:gd name="connsiteY2" fmla="*/ 257370 h 890785"/>
                <a:gd name="connsiteX3" fmla="*/ 332099 w 516391"/>
                <a:gd name="connsiteY3" fmla="*/ 188314 h 890785"/>
                <a:gd name="connsiteX4" fmla="*/ 405918 w 516391"/>
                <a:gd name="connsiteY4" fmla="*/ 104971 h 890785"/>
                <a:gd name="connsiteX5" fmla="*/ 453542 w 516391"/>
                <a:gd name="connsiteY5" fmla="*/ 196 h 890785"/>
                <a:gd name="connsiteX6" fmla="*/ 486880 w 516391"/>
                <a:gd name="connsiteY6" fmla="*/ 83540 h 890785"/>
                <a:gd name="connsiteX7" fmla="*/ 510694 w 516391"/>
                <a:gd name="connsiteY7" fmla="*/ 245464 h 890785"/>
                <a:gd name="connsiteX8" fmla="*/ 515457 w 516391"/>
                <a:gd name="connsiteY8" fmla="*/ 393102 h 890785"/>
                <a:gd name="connsiteX9" fmla="*/ 496407 w 516391"/>
                <a:gd name="connsiteY9" fmla="*/ 502641 h 890785"/>
                <a:gd name="connsiteX10" fmla="*/ 434491 w 516391"/>
                <a:gd name="connsiteY10" fmla="*/ 605035 h 890785"/>
                <a:gd name="connsiteX11" fmla="*/ 374963 w 516391"/>
                <a:gd name="connsiteY11" fmla="*/ 674089 h 890785"/>
                <a:gd name="connsiteX12" fmla="*/ 291617 w 516391"/>
                <a:gd name="connsiteY12" fmla="*/ 724094 h 890785"/>
                <a:gd name="connsiteX13" fmla="*/ 179698 w 516391"/>
                <a:gd name="connsiteY13" fmla="*/ 788392 h 890785"/>
                <a:gd name="connsiteX14" fmla="*/ 110642 w 516391"/>
                <a:gd name="connsiteY14" fmla="*/ 850305 h 890785"/>
                <a:gd name="connsiteX15" fmla="*/ 84449 w 516391"/>
                <a:gd name="connsiteY15" fmla="*/ 890785 h 890785"/>
                <a:gd name="connsiteX16" fmla="*/ 67782 w 516391"/>
                <a:gd name="connsiteY16" fmla="*/ 850302 h 890785"/>
                <a:gd name="connsiteX17" fmla="*/ 46349 w 516391"/>
                <a:gd name="connsiteY17" fmla="*/ 774102 h 890785"/>
                <a:gd name="connsiteX18" fmla="*/ 22537 w 516391"/>
                <a:gd name="connsiteY18" fmla="*/ 671709 h 890785"/>
                <a:gd name="connsiteX19" fmla="*/ 1105 w 516391"/>
                <a:gd name="connsiteY19" fmla="*/ 514547 h 890785"/>
                <a:gd name="connsiteX20" fmla="*/ 5868 w 516391"/>
                <a:gd name="connsiteY20" fmla="*/ 447872 h 890785"/>
                <a:gd name="connsiteX21" fmla="*/ 84448 w 516391"/>
                <a:gd name="connsiteY21" fmla="*/ 390720 h 890785"/>
                <a:gd name="connsiteX22" fmla="*/ 139219 w 516391"/>
                <a:gd name="connsiteY22" fmla="*/ 355002 h 890785"/>
                <a:gd name="connsiteX0" fmla="*/ 139219 w 516391"/>
                <a:gd name="connsiteY0" fmla="*/ 355002 h 890785"/>
                <a:gd name="connsiteX1" fmla="*/ 203511 w 516391"/>
                <a:gd name="connsiteY1" fmla="*/ 307376 h 890785"/>
                <a:gd name="connsiteX2" fmla="*/ 263043 w 516391"/>
                <a:gd name="connsiteY2" fmla="*/ 257370 h 890785"/>
                <a:gd name="connsiteX3" fmla="*/ 332099 w 516391"/>
                <a:gd name="connsiteY3" fmla="*/ 188314 h 890785"/>
                <a:gd name="connsiteX4" fmla="*/ 405918 w 516391"/>
                <a:gd name="connsiteY4" fmla="*/ 104971 h 890785"/>
                <a:gd name="connsiteX5" fmla="*/ 453542 w 516391"/>
                <a:gd name="connsiteY5" fmla="*/ 196 h 890785"/>
                <a:gd name="connsiteX6" fmla="*/ 486880 w 516391"/>
                <a:gd name="connsiteY6" fmla="*/ 83540 h 890785"/>
                <a:gd name="connsiteX7" fmla="*/ 510694 w 516391"/>
                <a:gd name="connsiteY7" fmla="*/ 245464 h 890785"/>
                <a:gd name="connsiteX8" fmla="*/ 515457 w 516391"/>
                <a:gd name="connsiteY8" fmla="*/ 393102 h 890785"/>
                <a:gd name="connsiteX9" fmla="*/ 496407 w 516391"/>
                <a:gd name="connsiteY9" fmla="*/ 502641 h 890785"/>
                <a:gd name="connsiteX10" fmla="*/ 434491 w 516391"/>
                <a:gd name="connsiteY10" fmla="*/ 605035 h 890785"/>
                <a:gd name="connsiteX11" fmla="*/ 374963 w 516391"/>
                <a:gd name="connsiteY11" fmla="*/ 674089 h 890785"/>
                <a:gd name="connsiteX12" fmla="*/ 291617 w 516391"/>
                <a:gd name="connsiteY12" fmla="*/ 724094 h 890785"/>
                <a:gd name="connsiteX13" fmla="*/ 179698 w 516391"/>
                <a:gd name="connsiteY13" fmla="*/ 788392 h 890785"/>
                <a:gd name="connsiteX14" fmla="*/ 110642 w 516391"/>
                <a:gd name="connsiteY14" fmla="*/ 850305 h 890785"/>
                <a:gd name="connsiteX15" fmla="*/ 84449 w 516391"/>
                <a:gd name="connsiteY15" fmla="*/ 890785 h 890785"/>
                <a:gd name="connsiteX16" fmla="*/ 67782 w 516391"/>
                <a:gd name="connsiteY16" fmla="*/ 850302 h 890785"/>
                <a:gd name="connsiteX17" fmla="*/ 46349 w 516391"/>
                <a:gd name="connsiteY17" fmla="*/ 774102 h 890785"/>
                <a:gd name="connsiteX18" fmla="*/ 22537 w 516391"/>
                <a:gd name="connsiteY18" fmla="*/ 671709 h 890785"/>
                <a:gd name="connsiteX19" fmla="*/ 1105 w 516391"/>
                <a:gd name="connsiteY19" fmla="*/ 514547 h 890785"/>
                <a:gd name="connsiteX20" fmla="*/ 5868 w 516391"/>
                <a:gd name="connsiteY20" fmla="*/ 447872 h 890785"/>
                <a:gd name="connsiteX21" fmla="*/ 84448 w 516391"/>
                <a:gd name="connsiteY21" fmla="*/ 390720 h 890785"/>
                <a:gd name="connsiteX22" fmla="*/ 139219 w 516391"/>
                <a:gd name="connsiteY22" fmla="*/ 355002 h 890785"/>
                <a:gd name="connsiteX0" fmla="*/ 141240 w 518412"/>
                <a:gd name="connsiteY0" fmla="*/ 355002 h 890785"/>
                <a:gd name="connsiteX1" fmla="*/ 205532 w 518412"/>
                <a:gd name="connsiteY1" fmla="*/ 307376 h 890785"/>
                <a:gd name="connsiteX2" fmla="*/ 265064 w 518412"/>
                <a:gd name="connsiteY2" fmla="*/ 257370 h 890785"/>
                <a:gd name="connsiteX3" fmla="*/ 334120 w 518412"/>
                <a:gd name="connsiteY3" fmla="*/ 188314 h 890785"/>
                <a:gd name="connsiteX4" fmla="*/ 407939 w 518412"/>
                <a:gd name="connsiteY4" fmla="*/ 104971 h 890785"/>
                <a:gd name="connsiteX5" fmla="*/ 455563 w 518412"/>
                <a:gd name="connsiteY5" fmla="*/ 196 h 890785"/>
                <a:gd name="connsiteX6" fmla="*/ 488901 w 518412"/>
                <a:gd name="connsiteY6" fmla="*/ 83540 h 890785"/>
                <a:gd name="connsiteX7" fmla="*/ 512715 w 518412"/>
                <a:gd name="connsiteY7" fmla="*/ 245464 h 890785"/>
                <a:gd name="connsiteX8" fmla="*/ 517478 w 518412"/>
                <a:gd name="connsiteY8" fmla="*/ 393102 h 890785"/>
                <a:gd name="connsiteX9" fmla="*/ 498428 w 518412"/>
                <a:gd name="connsiteY9" fmla="*/ 502641 h 890785"/>
                <a:gd name="connsiteX10" fmla="*/ 436512 w 518412"/>
                <a:gd name="connsiteY10" fmla="*/ 605035 h 890785"/>
                <a:gd name="connsiteX11" fmla="*/ 376984 w 518412"/>
                <a:gd name="connsiteY11" fmla="*/ 674089 h 890785"/>
                <a:gd name="connsiteX12" fmla="*/ 293638 w 518412"/>
                <a:gd name="connsiteY12" fmla="*/ 724094 h 890785"/>
                <a:gd name="connsiteX13" fmla="*/ 181719 w 518412"/>
                <a:gd name="connsiteY13" fmla="*/ 788392 h 890785"/>
                <a:gd name="connsiteX14" fmla="*/ 112663 w 518412"/>
                <a:gd name="connsiteY14" fmla="*/ 850305 h 890785"/>
                <a:gd name="connsiteX15" fmla="*/ 86470 w 518412"/>
                <a:gd name="connsiteY15" fmla="*/ 890785 h 890785"/>
                <a:gd name="connsiteX16" fmla="*/ 69803 w 518412"/>
                <a:gd name="connsiteY16" fmla="*/ 850302 h 890785"/>
                <a:gd name="connsiteX17" fmla="*/ 48370 w 518412"/>
                <a:gd name="connsiteY17" fmla="*/ 774102 h 890785"/>
                <a:gd name="connsiteX18" fmla="*/ 24558 w 518412"/>
                <a:gd name="connsiteY18" fmla="*/ 671709 h 890785"/>
                <a:gd name="connsiteX19" fmla="*/ 3126 w 518412"/>
                <a:gd name="connsiteY19" fmla="*/ 514547 h 890785"/>
                <a:gd name="connsiteX20" fmla="*/ 7889 w 518412"/>
                <a:gd name="connsiteY20" fmla="*/ 447872 h 890785"/>
                <a:gd name="connsiteX21" fmla="*/ 86469 w 518412"/>
                <a:gd name="connsiteY21" fmla="*/ 390720 h 890785"/>
                <a:gd name="connsiteX22" fmla="*/ 141240 w 518412"/>
                <a:gd name="connsiteY22" fmla="*/ 355002 h 890785"/>
                <a:gd name="connsiteX0" fmla="*/ 141240 w 520149"/>
                <a:gd name="connsiteY0" fmla="*/ 355002 h 890785"/>
                <a:gd name="connsiteX1" fmla="*/ 205532 w 520149"/>
                <a:gd name="connsiteY1" fmla="*/ 307376 h 890785"/>
                <a:gd name="connsiteX2" fmla="*/ 265064 w 520149"/>
                <a:gd name="connsiteY2" fmla="*/ 257370 h 890785"/>
                <a:gd name="connsiteX3" fmla="*/ 334120 w 520149"/>
                <a:gd name="connsiteY3" fmla="*/ 188314 h 890785"/>
                <a:gd name="connsiteX4" fmla="*/ 407939 w 520149"/>
                <a:gd name="connsiteY4" fmla="*/ 104971 h 890785"/>
                <a:gd name="connsiteX5" fmla="*/ 455563 w 520149"/>
                <a:gd name="connsiteY5" fmla="*/ 196 h 890785"/>
                <a:gd name="connsiteX6" fmla="*/ 488901 w 520149"/>
                <a:gd name="connsiteY6" fmla="*/ 83540 h 890785"/>
                <a:gd name="connsiteX7" fmla="*/ 512715 w 520149"/>
                <a:gd name="connsiteY7" fmla="*/ 245464 h 890785"/>
                <a:gd name="connsiteX8" fmla="*/ 517478 w 520149"/>
                <a:gd name="connsiteY8" fmla="*/ 393102 h 890785"/>
                <a:gd name="connsiteX9" fmla="*/ 474615 w 520149"/>
                <a:gd name="connsiteY9" fmla="*/ 502641 h 890785"/>
                <a:gd name="connsiteX10" fmla="*/ 436512 w 520149"/>
                <a:gd name="connsiteY10" fmla="*/ 605035 h 890785"/>
                <a:gd name="connsiteX11" fmla="*/ 376984 w 520149"/>
                <a:gd name="connsiteY11" fmla="*/ 674089 h 890785"/>
                <a:gd name="connsiteX12" fmla="*/ 293638 w 520149"/>
                <a:gd name="connsiteY12" fmla="*/ 724094 h 890785"/>
                <a:gd name="connsiteX13" fmla="*/ 181719 w 520149"/>
                <a:gd name="connsiteY13" fmla="*/ 788392 h 890785"/>
                <a:gd name="connsiteX14" fmla="*/ 112663 w 520149"/>
                <a:gd name="connsiteY14" fmla="*/ 850305 h 890785"/>
                <a:gd name="connsiteX15" fmla="*/ 86470 w 520149"/>
                <a:gd name="connsiteY15" fmla="*/ 890785 h 890785"/>
                <a:gd name="connsiteX16" fmla="*/ 69803 w 520149"/>
                <a:gd name="connsiteY16" fmla="*/ 850302 h 890785"/>
                <a:gd name="connsiteX17" fmla="*/ 48370 w 520149"/>
                <a:gd name="connsiteY17" fmla="*/ 774102 h 890785"/>
                <a:gd name="connsiteX18" fmla="*/ 24558 w 520149"/>
                <a:gd name="connsiteY18" fmla="*/ 671709 h 890785"/>
                <a:gd name="connsiteX19" fmla="*/ 3126 w 520149"/>
                <a:gd name="connsiteY19" fmla="*/ 514547 h 890785"/>
                <a:gd name="connsiteX20" fmla="*/ 7889 w 520149"/>
                <a:gd name="connsiteY20" fmla="*/ 447872 h 890785"/>
                <a:gd name="connsiteX21" fmla="*/ 86469 w 520149"/>
                <a:gd name="connsiteY21" fmla="*/ 390720 h 890785"/>
                <a:gd name="connsiteX22" fmla="*/ 141240 w 520149"/>
                <a:gd name="connsiteY22" fmla="*/ 355002 h 890785"/>
                <a:gd name="connsiteX0" fmla="*/ 141240 w 512880"/>
                <a:gd name="connsiteY0" fmla="*/ 355002 h 890785"/>
                <a:gd name="connsiteX1" fmla="*/ 205532 w 512880"/>
                <a:gd name="connsiteY1" fmla="*/ 307376 h 890785"/>
                <a:gd name="connsiteX2" fmla="*/ 265064 w 512880"/>
                <a:gd name="connsiteY2" fmla="*/ 257370 h 890785"/>
                <a:gd name="connsiteX3" fmla="*/ 334120 w 512880"/>
                <a:gd name="connsiteY3" fmla="*/ 188314 h 890785"/>
                <a:gd name="connsiteX4" fmla="*/ 407939 w 512880"/>
                <a:gd name="connsiteY4" fmla="*/ 104971 h 890785"/>
                <a:gd name="connsiteX5" fmla="*/ 455563 w 512880"/>
                <a:gd name="connsiteY5" fmla="*/ 196 h 890785"/>
                <a:gd name="connsiteX6" fmla="*/ 488901 w 512880"/>
                <a:gd name="connsiteY6" fmla="*/ 83540 h 890785"/>
                <a:gd name="connsiteX7" fmla="*/ 512715 w 512880"/>
                <a:gd name="connsiteY7" fmla="*/ 245464 h 890785"/>
                <a:gd name="connsiteX8" fmla="*/ 476996 w 512880"/>
                <a:gd name="connsiteY8" fmla="*/ 393102 h 890785"/>
                <a:gd name="connsiteX9" fmla="*/ 474615 w 512880"/>
                <a:gd name="connsiteY9" fmla="*/ 502641 h 890785"/>
                <a:gd name="connsiteX10" fmla="*/ 436512 w 512880"/>
                <a:gd name="connsiteY10" fmla="*/ 605035 h 890785"/>
                <a:gd name="connsiteX11" fmla="*/ 376984 w 512880"/>
                <a:gd name="connsiteY11" fmla="*/ 674089 h 890785"/>
                <a:gd name="connsiteX12" fmla="*/ 293638 w 512880"/>
                <a:gd name="connsiteY12" fmla="*/ 724094 h 890785"/>
                <a:gd name="connsiteX13" fmla="*/ 181719 w 512880"/>
                <a:gd name="connsiteY13" fmla="*/ 788392 h 890785"/>
                <a:gd name="connsiteX14" fmla="*/ 112663 w 512880"/>
                <a:gd name="connsiteY14" fmla="*/ 850305 h 890785"/>
                <a:gd name="connsiteX15" fmla="*/ 86470 w 512880"/>
                <a:gd name="connsiteY15" fmla="*/ 890785 h 890785"/>
                <a:gd name="connsiteX16" fmla="*/ 69803 w 512880"/>
                <a:gd name="connsiteY16" fmla="*/ 850302 h 890785"/>
                <a:gd name="connsiteX17" fmla="*/ 48370 w 512880"/>
                <a:gd name="connsiteY17" fmla="*/ 774102 h 890785"/>
                <a:gd name="connsiteX18" fmla="*/ 24558 w 512880"/>
                <a:gd name="connsiteY18" fmla="*/ 671709 h 890785"/>
                <a:gd name="connsiteX19" fmla="*/ 3126 w 512880"/>
                <a:gd name="connsiteY19" fmla="*/ 514547 h 890785"/>
                <a:gd name="connsiteX20" fmla="*/ 7889 w 512880"/>
                <a:gd name="connsiteY20" fmla="*/ 447872 h 890785"/>
                <a:gd name="connsiteX21" fmla="*/ 86469 w 512880"/>
                <a:gd name="connsiteY21" fmla="*/ 390720 h 890785"/>
                <a:gd name="connsiteX22" fmla="*/ 141240 w 512880"/>
                <a:gd name="connsiteY22" fmla="*/ 355002 h 890785"/>
                <a:gd name="connsiteX0" fmla="*/ 141240 w 489499"/>
                <a:gd name="connsiteY0" fmla="*/ 355002 h 890785"/>
                <a:gd name="connsiteX1" fmla="*/ 205532 w 489499"/>
                <a:gd name="connsiteY1" fmla="*/ 307376 h 890785"/>
                <a:gd name="connsiteX2" fmla="*/ 265064 w 489499"/>
                <a:gd name="connsiteY2" fmla="*/ 257370 h 890785"/>
                <a:gd name="connsiteX3" fmla="*/ 334120 w 489499"/>
                <a:gd name="connsiteY3" fmla="*/ 188314 h 890785"/>
                <a:gd name="connsiteX4" fmla="*/ 407939 w 489499"/>
                <a:gd name="connsiteY4" fmla="*/ 104971 h 890785"/>
                <a:gd name="connsiteX5" fmla="*/ 455563 w 489499"/>
                <a:gd name="connsiteY5" fmla="*/ 196 h 890785"/>
                <a:gd name="connsiteX6" fmla="*/ 488901 w 489499"/>
                <a:gd name="connsiteY6" fmla="*/ 83540 h 890785"/>
                <a:gd name="connsiteX7" fmla="*/ 476996 w 489499"/>
                <a:gd name="connsiteY7" fmla="*/ 245464 h 890785"/>
                <a:gd name="connsiteX8" fmla="*/ 476996 w 489499"/>
                <a:gd name="connsiteY8" fmla="*/ 393102 h 890785"/>
                <a:gd name="connsiteX9" fmla="*/ 474615 w 489499"/>
                <a:gd name="connsiteY9" fmla="*/ 502641 h 890785"/>
                <a:gd name="connsiteX10" fmla="*/ 436512 w 489499"/>
                <a:gd name="connsiteY10" fmla="*/ 605035 h 890785"/>
                <a:gd name="connsiteX11" fmla="*/ 376984 w 489499"/>
                <a:gd name="connsiteY11" fmla="*/ 674089 h 890785"/>
                <a:gd name="connsiteX12" fmla="*/ 293638 w 489499"/>
                <a:gd name="connsiteY12" fmla="*/ 724094 h 890785"/>
                <a:gd name="connsiteX13" fmla="*/ 181719 w 489499"/>
                <a:gd name="connsiteY13" fmla="*/ 788392 h 890785"/>
                <a:gd name="connsiteX14" fmla="*/ 112663 w 489499"/>
                <a:gd name="connsiteY14" fmla="*/ 850305 h 890785"/>
                <a:gd name="connsiteX15" fmla="*/ 86470 w 489499"/>
                <a:gd name="connsiteY15" fmla="*/ 890785 h 890785"/>
                <a:gd name="connsiteX16" fmla="*/ 69803 w 489499"/>
                <a:gd name="connsiteY16" fmla="*/ 850302 h 890785"/>
                <a:gd name="connsiteX17" fmla="*/ 48370 w 489499"/>
                <a:gd name="connsiteY17" fmla="*/ 774102 h 890785"/>
                <a:gd name="connsiteX18" fmla="*/ 24558 w 489499"/>
                <a:gd name="connsiteY18" fmla="*/ 671709 h 890785"/>
                <a:gd name="connsiteX19" fmla="*/ 3126 w 489499"/>
                <a:gd name="connsiteY19" fmla="*/ 514547 h 890785"/>
                <a:gd name="connsiteX20" fmla="*/ 7889 w 489499"/>
                <a:gd name="connsiteY20" fmla="*/ 447872 h 890785"/>
                <a:gd name="connsiteX21" fmla="*/ 86469 w 489499"/>
                <a:gd name="connsiteY21" fmla="*/ 390720 h 890785"/>
                <a:gd name="connsiteX22" fmla="*/ 141240 w 489499"/>
                <a:gd name="connsiteY22" fmla="*/ 355002 h 890785"/>
                <a:gd name="connsiteX0" fmla="*/ 141240 w 478260"/>
                <a:gd name="connsiteY0" fmla="*/ 355002 h 890785"/>
                <a:gd name="connsiteX1" fmla="*/ 205532 w 478260"/>
                <a:gd name="connsiteY1" fmla="*/ 307376 h 890785"/>
                <a:gd name="connsiteX2" fmla="*/ 265064 w 478260"/>
                <a:gd name="connsiteY2" fmla="*/ 257370 h 890785"/>
                <a:gd name="connsiteX3" fmla="*/ 334120 w 478260"/>
                <a:gd name="connsiteY3" fmla="*/ 188314 h 890785"/>
                <a:gd name="connsiteX4" fmla="*/ 407939 w 478260"/>
                <a:gd name="connsiteY4" fmla="*/ 104971 h 890785"/>
                <a:gd name="connsiteX5" fmla="*/ 455563 w 478260"/>
                <a:gd name="connsiteY5" fmla="*/ 196 h 890785"/>
                <a:gd name="connsiteX6" fmla="*/ 467469 w 478260"/>
                <a:gd name="connsiteY6" fmla="*/ 83540 h 890785"/>
                <a:gd name="connsiteX7" fmla="*/ 476996 w 478260"/>
                <a:gd name="connsiteY7" fmla="*/ 245464 h 890785"/>
                <a:gd name="connsiteX8" fmla="*/ 476996 w 478260"/>
                <a:gd name="connsiteY8" fmla="*/ 393102 h 890785"/>
                <a:gd name="connsiteX9" fmla="*/ 474615 w 478260"/>
                <a:gd name="connsiteY9" fmla="*/ 502641 h 890785"/>
                <a:gd name="connsiteX10" fmla="*/ 436512 w 478260"/>
                <a:gd name="connsiteY10" fmla="*/ 605035 h 890785"/>
                <a:gd name="connsiteX11" fmla="*/ 376984 w 478260"/>
                <a:gd name="connsiteY11" fmla="*/ 674089 h 890785"/>
                <a:gd name="connsiteX12" fmla="*/ 293638 w 478260"/>
                <a:gd name="connsiteY12" fmla="*/ 724094 h 890785"/>
                <a:gd name="connsiteX13" fmla="*/ 181719 w 478260"/>
                <a:gd name="connsiteY13" fmla="*/ 788392 h 890785"/>
                <a:gd name="connsiteX14" fmla="*/ 112663 w 478260"/>
                <a:gd name="connsiteY14" fmla="*/ 850305 h 890785"/>
                <a:gd name="connsiteX15" fmla="*/ 86470 w 478260"/>
                <a:gd name="connsiteY15" fmla="*/ 890785 h 890785"/>
                <a:gd name="connsiteX16" fmla="*/ 69803 w 478260"/>
                <a:gd name="connsiteY16" fmla="*/ 850302 h 890785"/>
                <a:gd name="connsiteX17" fmla="*/ 48370 w 478260"/>
                <a:gd name="connsiteY17" fmla="*/ 774102 h 890785"/>
                <a:gd name="connsiteX18" fmla="*/ 24558 w 478260"/>
                <a:gd name="connsiteY18" fmla="*/ 671709 h 890785"/>
                <a:gd name="connsiteX19" fmla="*/ 3126 w 478260"/>
                <a:gd name="connsiteY19" fmla="*/ 514547 h 890785"/>
                <a:gd name="connsiteX20" fmla="*/ 7889 w 478260"/>
                <a:gd name="connsiteY20" fmla="*/ 447872 h 890785"/>
                <a:gd name="connsiteX21" fmla="*/ 86469 w 478260"/>
                <a:gd name="connsiteY21" fmla="*/ 390720 h 890785"/>
                <a:gd name="connsiteX22" fmla="*/ 141240 w 478260"/>
                <a:gd name="connsiteY22" fmla="*/ 355002 h 890785"/>
                <a:gd name="connsiteX0" fmla="*/ 141240 w 481796"/>
                <a:gd name="connsiteY0" fmla="*/ 355002 h 890785"/>
                <a:gd name="connsiteX1" fmla="*/ 205532 w 481796"/>
                <a:gd name="connsiteY1" fmla="*/ 307376 h 890785"/>
                <a:gd name="connsiteX2" fmla="*/ 265064 w 481796"/>
                <a:gd name="connsiteY2" fmla="*/ 257370 h 890785"/>
                <a:gd name="connsiteX3" fmla="*/ 334120 w 481796"/>
                <a:gd name="connsiteY3" fmla="*/ 188314 h 890785"/>
                <a:gd name="connsiteX4" fmla="*/ 407939 w 481796"/>
                <a:gd name="connsiteY4" fmla="*/ 104971 h 890785"/>
                <a:gd name="connsiteX5" fmla="*/ 455563 w 481796"/>
                <a:gd name="connsiteY5" fmla="*/ 196 h 890785"/>
                <a:gd name="connsiteX6" fmla="*/ 467469 w 481796"/>
                <a:gd name="connsiteY6" fmla="*/ 83540 h 890785"/>
                <a:gd name="connsiteX7" fmla="*/ 476996 w 481796"/>
                <a:gd name="connsiteY7" fmla="*/ 245464 h 890785"/>
                <a:gd name="connsiteX8" fmla="*/ 481758 w 481796"/>
                <a:gd name="connsiteY8" fmla="*/ 393102 h 890785"/>
                <a:gd name="connsiteX9" fmla="*/ 474615 w 481796"/>
                <a:gd name="connsiteY9" fmla="*/ 502641 h 890785"/>
                <a:gd name="connsiteX10" fmla="*/ 436512 w 481796"/>
                <a:gd name="connsiteY10" fmla="*/ 605035 h 890785"/>
                <a:gd name="connsiteX11" fmla="*/ 376984 w 481796"/>
                <a:gd name="connsiteY11" fmla="*/ 674089 h 890785"/>
                <a:gd name="connsiteX12" fmla="*/ 293638 w 481796"/>
                <a:gd name="connsiteY12" fmla="*/ 724094 h 890785"/>
                <a:gd name="connsiteX13" fmla="*/ 181719 w 481796"/>
                <a:gd name="connsiteY13" fmla="*/ 788392 h 890785"/>
                <a:gd name="connsiteX14" fmla="*/ 112663 w 481796"/>
                <a:gd name="connsiteY14" fmla="*/ 850305 h 890785"/>
                <a:gd name="connsiteX15" fmla="*/ 86470 w 481796"/>
                <a:gd name="connsiteY15" fmla="*/ 890785 h 890785"/>
                <a:gd name="connsiteX16" fmla="*/ 69803 w 481796"/>
                <a:gd name="connsiteY16" fmla="*/ 850302 h 890785"/>
                <a:gd name="connsiteX17" fmla="*/ 48370 w 481796"/>
                <a:gd name="connsiteY17" fmla="*/ 774102 h 890785"/>
                <a:gd name="connsiteX18" fmla="*/ 24558 w 481796"/>
                <a:gd name="connsiteY18" fmla="*/ 671709 h 890785"/>
                <a:gd name="connsiteX19" fmla="*/ 3126 w 481796"/>
                <a:gd name="connsiteY19" fmla="*/ 514547 h 890785"/>
                <a:gd name="connsiteX20" fmla="*/ 7889 w 481796"/>
                <a:gd name="connsiteY20" fmla="*/ 447872 h 890785"/>
                <a:gd name="connsiteX21" fmla="*/ 86469 w 481796"/>
                <a:gd name="connsiteY21" fmla="*/ 390720 h 890785"/>
                <a:gd name="connsiteX22" fmla="*/ 141240 w 481796"/>
                <a:gd name="connsiteY22" fmla="*/ 355002 h 890785"/>
                <a:gd name="connsiteX0" fmla="*/ 141240 w 481796"/>
                <a:gd name="connsiteY0" fmla="*/ 355002 h 890785"/>
                <a:gd name="connsiteX1" fmla="*/ 205532 w 481796"/>
                <a:gd name="connsiteY1" fmla="*/ 307376 h 890785"/>
                <a:gd name="connsiteX2" fmla="*/ 265064 w 481796"/>
                <a:gd name="connsiteY2" fmla="*/ 257370 h 890785"/>
                <a:gd name="connsiteX3" fmla="*/ 334120 w 481796"/>
                <a:gd name="connsiteY3" fmla="*/ 188314 h 890785"/>
                <a:gd name="connsiteX4" fmla="*/ 403176 w 481796"/>
                <a:gd name="connsiteY4" fmla="*/ 104971 h 890785"/>
                <a:gd name="connsiteX5" fmla="*/ 455563 w 481796"/>
                <a:gd name="connsiteY5" fmla="*/ 196 h 890785"/>
                <a:gd name="connsiteX6" fmla="*/ 467469 w 481796"/>
                <a:gd name="connsiteY6" fmla="*/ 83540 h 890785"/>
                <a:gd name="connsiteX7" fmla="*/ 476996 w 481796"/>
                <a:gd name="connsiteY7" fmla="*/ 245464 h 890785"/>
                <a:gd name="connsiteX8" fmla="*/ 481758 w 481796"/>
                <a:gd name="connsiteY8" fmla="*/ 393102 h 890785"/>
                <a:gd name="connsiteX9" fmla="*/ 474615 w 481796"/>
                <a:gd name="connsiteY9" fmla="*/ 502641 h 890785"/>
                <a:gd name="connsiteX10" fmla="*/ 436512 w 481796"/>
                <a:gd name="connsiteY10" fmla="*/ 605035 h 890785"/>
                <a:gd name="connsiteX11" fmla="*/ 376984 w 481796"/>
                <a:gd name="connsiteY11" fmla="*/ 674089 h 890785"/>
                <a:gd name="connsiteX12" fmla="*/ 293638 w 481796"/>
                <a:gd name="connsiteY12" fmla="*/ 724094 h 890785"/>
                <a:gd name="connsiteX13" fmla="*/ 181719 w 481796"/>
                <a:gd name="connsiteY13" fmla="*/ 788392 h 890785"/>
                <a:gd name="connsiteX14" fmla="*/ 112663 w 481796"/>
                <a:gd name="connsiteY14" fmla="*/ 850305 h 890785"/>
                <a:gd name="connsiteX15" fmla="*/ 86470 w 481796"/>
                <a:gd name="connsiteY15" fmla="*/ 890785 h 890785"/>
                <a:gd name="connsiteX16" fmla="*/ 69803 w 481796"/>
                <a:gd name="connsiteY16" fmla="*/ 850302 h 890785"/>
                <a:gd name="connsiteX17" fmla="*/ 48370 w 481796"/>
                <a:gd name="connsiteY17" fmla="*/ 774102 h 890785"/>
                <a:gd name="connsiteX18" fmla="*/ 24558 w 481796"/>
                <a:gd name="connsiteY18" fmla="*/ 671709 h 890785"/>
                <a:gd name="connsiteX19" fmla="*/ 3126 w 481796"/>
                <a:gd name="connsiteY19" fmla="*/ 514547 h 890785"/>
                <a:gd name="connsiteX20" fmla="*/ 7889 w 481796"/>
                <a:gd name="connsiteY20" fmla="*/ 447872 h 890785"/>
                <a:gd name="connsiteX21" fmla="*/ 86469 w 481796"/>
                <a:gd name="connsiteY21" fmla="*/ 390720 h 890785"/>
                <a:gd name="connsiteX22" fmla="*/ 141240 w 481796"/>
                <a:gd name="connsiteY22" fmla="*/ 355002 h 890785"/>
                <a:gd name="connsiteX0" fmla="*/ 141240 w 481796"/>
                <a:gd name="connsiteY0" fmla="*/ 355002 h 957460"/>
                <a:gd name="connsiteX1" fmla="*/ 205532 w 481796"/>
                <a:gd name="connsiteY1" fmla="*/ 307376 h 957460"/>
                <a:gd name="connsiteX2" fmla="*/ 265064 w 481796"/>
                <a:gd name="connsiteY2" fmla="*/ 257370 h 957460"/>
                <a:gd name="connsiteX3" fmla="*/ 334120 w 481796"/>
                <a:gd name="connsiteY3" fmla="*/ 188314 h 957460"/>
                <a:gd name="connsiteX4" fmla="*/ 403176 w 481796"/>
                <a:gd name="connsiteY4" fmla="*/ 104971 h 957460"/>
                <a:gd name="connsiteX5" fmla="*/ 455563 w 481796"/>
                <a:gd name="connsiteY5" fmla="*/ 196 h 957460"/>
                <a:gd name="connsiteX6" fmla="*/ 467469 w 481796"/>
                <a:gd name="connsiteY6" fmla="*/ 83540 h 957460"/>
                <a:gd name="connsiteX7" fmla="*/ 476996 w 481796"/>
                <a:gd name="connsiteY7" fmla="*/ 245464 h 957460"/>
                <a:gd name="connsiteX8" fmla="*/ 481758 w 481796"/>
                <a:gd name="connsiteY8" fmla="*/ 393102 h 957460"/>
                <a:gd name="connsiteX9" fmla="*/ 474615 w 481796"/>
                <a:gd name="connsiteY9" fmla="*/ 502641 h 957460"/>
                <a:gd name="connsiteX10" fmla="*/ 436512 w 481796"/>
                <a:gd name="connsiteY10" fmla="*/ 605035 h 957460"/>
                <a:gd name="connsiteX11" fmla="*/ 376984 w 481796"/>
                <a:gd name="connsiteY11" fmla="*/ 674089 h 957460"/>
                <a:gd name="connsiteX12" fmla="*/ 293638 w 481796"/>
                <a:gd name="connsiteY12" fmla="*/ 724094 h 957460"/>
                <a:gd name="connsiteX13" fmla="*/ 181719 w 481796"/>
                <a:gd name="connsiteY13" fmla="*/ 788392 h 957460"/>
                <a:gd name="connsiteX14" fmla="*/ 112663 w 481796"/>
                <a:gd name="connsiteY14" fmla="*/ 850305 h 957460"/>
                <a:gd name="connsiteX15" fmla="*/ 136477 w 481796"/>
                <a:gd name="connsiteY15" fmla="*/ 957460 h 957460"/>
                <a:gd name="connsiteX16" fmla="*/ 69803 w 481796"/>
                <a:gd name="connsiteY16" fmla="*/ 850302 h 957460"/>
                <a:gd name="connsiteX17" fmla="*/ 48370 w 481796"/>
                <a:gd name="connsiteY17" fmla="*/ 774102 h 957460"/>
                <a:gd name="connsiteX18" fmla="*/ 24558 w 481796"/>
                <a:gd name="connsiteY18" fmla="*/ 671709 h 957460"/>
                <a:gd name="connsiteX19" fmla="*/ 3126 w 481796"/>
                <a:gd name="connsiteY19" fmla="*/ 514547 h 957460"/>
                <a:gd name="connsiteX20" fmla="*/ 7889 w 481796"/>
                <a:gd name="connsiteY20" fmla="*/ 447872 h 957460"/>
                <a:gd name="connsiteX21" fmla="*/ 86469 w 481796"/>
                <a:gd name="connsiteY21" fmla="*/ 390720 h 957460"/>
                <a:gd name="connsiteX22" fmla="*/ 141240 w 481796"/>
                <a:gd name="connsiteY22" fmla="*/ 355002 h 957460"/>
                <a:gd name="connsiteX0" fmla="*/ 141240 w 481796"/>
                <a:gd name="connsiteY0" fmla="*/ 355002 h 957877"/>
                <a:gd name="connsiteX1" fmla="*/ 205532 w 481796"/>
                <a:gd name="connsiteY1" fmla="*/ 307376 h 957877"/>
                <a:gd name="connsiteX2" fmla="*/ 265064 w 481796"/>
                <a:gd name="connsiteY2" fmla="*/ 257370 h 957877"/>
                <a:gd name="connsiteX3" fmla="*/ 334120 w 481796"/>
                <a:gd name="connsiteY3" fmla="*/ 188314 h 957877"/>
                <a:gd name="connsiteX4" fmla="*/ 403176 w 481796"/>
                <a:gd name="connsiteY4" fmla="*/ 104971 h 957877"/>
                <a:gd name="connsiteX5" fmla="*/ 455563 w 481796"/>
                <a:gd name="connsiteY5" fmla="*/ 196 h 957877"/>
                <a:gd name="connsiteX6" fmla="*/ 467469 w 481796"/>
                <a:gd name="connsiteY6" fmla="*/ 83540 h 957877"/>
                <a:gd name="connsiteX7" fmla="*/ 476996 w 481796"/>
                <a:gd name="connsiteY7" fmla="*/ 245464 h 957877"/>
                <a:gd name="connsiteX8" fmla="*/ 481758 w 481796"/>
                <a:gd name="connsiteY8" fmla="*/ 393102 h 957877"/>
                <a:gd name="connsiteX9" fmla="*/ 474615 w 481796"/>
                <a:gd name="connsiteY9" fmla="*/ 502641 h 957877"/>
                <a:gd name="connsiteX10" fmla="*/ 436512 w 481796"/>
                <a:gd name="connsiteY10" fmla="*/ 605035 h 957877"/>
                <a:gd name="connsiteX11" fmla="*/ 376984 w 481796"/>
                <a:gd name="connsiteY11" fmla="*/ 674089 h 957877"/>
                <a:gd name="connsiteX12" fmla="*/ 293638 w 481796"/>
                <a:gd name="connsiteY12" fmla="*/ 724094 h 957877"/>
                <a:gd name="connsiteX13" fmla="*/ 181719 w 481796"/>
                <a:gd name="connsiteY13" fmla="*/ 788392 h 957877"/>
                <a:gd name="connsiteX14" fmla="*/ 157906 w 481796"/>
                <a:gd name="connsiteY14" fmla="*/ 883643 h 957877"/>
                <a:gd name="connsiteX15" fmla="*/ 136477 w 481796"/>
                <a:gd name="connsiteY15" fmla="*/ 957460 h 957877"/>
                <a:gd name="connsiteX16" fmla="*/ 69803 w 481796"/>
                <a:gd name="connsiteY16" fmla="*/ 850302 h 957877"/>
                <a:gd name="connsiteX17" fmla="*/ 48370 w 481796"/>
                <a:gd name="connsiteY17" fmla="*/ 774102 h 957877"/>
                <a:gd name="connsiteX18" fmla="*/ 24558 w 481796"/>
                <a:gd name="connsiteY18" fmla="*/ 671709 h 957877"/>
                <a:gd name="connsiteX19" fmla="*/ 3126 w 481796"/>
                <a:gd name="connsiteY19" fmla="*/ 514547 h 957877"/>
                <a:gd name="connsiteX20" fmla="*/ 7889 w 481796"/>
                <a:gd name="connsiteY20" fmla="*/ 447872 h 957877"/>
                <a:gd name="connsiteX21" fmla="*/ 86469 w 481796"/>
                <a:gd name="connsiteY21" fmla="*/ 390720 h 957877"/>
                <a:gd name="connsiteX22" fmla="*/ 141240 w 481796"/>
                <a:gd name="connsiteY22" fmla="*/ 355002 h 957877"/>
                <a:gd name="connsiteX0" fmla="*/ 141240 w 481796"/>
                <a:gd name="connsiteY0" fmla="*/ 355002 h 957824"/>
                <a:gd name="connsiteX1" fmla="*/ 205532 w 481796"/>
                <a:gd name="connsiteY1" fmla="*/ 307376 h 957824"/>
                <a:gd name="connsiteX2" fmla="*/ 265064 w 481796"/>
                <a:gd name="connsiteY2" fmla="*/ 257370 h 957824"/>
                <a:gd name="connsiteX3" fmla="*/ 334120 w 481796"/>
                <a:gd name="connsiteY3" fmla="*/ 188314 h 957824"/>
                <a:gd name="connsiteX4" fmla="*/ 403176 w 481796"/>
                <a:gd name="connsiteY4" fmla="*/ 104971 h 957824"/>
                <a:gd name="connsiteX5" fmla="*/ 455563 w 481796"/>
                <a:gd name="connsiteY5" fmla="*/ 196 h 957824"/>
                <a:gd name="connsiteX6" fmla="*/ 467469 w 481796"/>
                <a:gd name="connsiteY6" fmla="*/ 83540 h 957824"/>
                <a:gd name="connsiteX7" fmla="*/ 476996 w 481796"/>
                <a:gd name="connsiteY7" fmla="*/ 245464 h 957824"/>
                <a:gd name="connsiteX8" fmla="*/ 481758 w 481796"/>
                <a:gd name="connsiteY8" fmla="*/ 393102 h 957824"/>
                <a:gd name="connsiteX9" fmla="*/ 474615 w 481796"/>
                <a:gd name="connsiteY9" fmla="*/ 502641 h 957824"/>
                <a:gd name="connsiteX10" fmla="*/ 436512 w 481796"/>
                <a:gd name="connsiteY10" fmla="*/ 605035 h 957824"/>
                <a:gd name="connsiteX11" fmla="*/ 376984 w 481796"/>
                <a:gd name="connsiteY11" fmla="*/ 674089 h 957824"/>
                <a:gd name="connsiteX12" fmla="*/ 293638 w 481796"/>
                <a:gd name="connsiteY12" fmla="*/ 724094 h 957824"/>
                <a:gd name="connsiteX13" fmla="*/ 236488 w 481796"/>
                <a:gd name="connsiteY13" fmla="*/ 838398 h 957824"/>
                <a:gd name="connsiteX14" fmla="*/ 157906 w 481796"/>
                <a:gd name="connsiteY14" fmla="*/ 883643 h 957824"/>
                <a:gd name="connsiteX15" fmla="*/ 136477 w 481796"/>
                <a:gd name="connsiteY15" fmla="*/ 957460 h 957824"/>
                <a:gd name="connsiteX16" fmla="*/ 69803 w 481796"/>
                <a:gd name="connsiteY16" fmla="*/ 850302 h 957824"/>
                <a:gd name="connsiteX17" fmla="*/ 48370 w 481796"/>
                <a:gd name="connsiteY17" fmla="*/ 774102 h 957824"/>
                <a:gd name="connsiteX18" fmla="*/ 24558 w 481796"/>
                <a:gd name="connsiteY18" fmla="*/ 671709 h 957824"/>
                <a:gd name="connsiteX19" fmla="*/ 3126 w 481796"/>
                <a:gd name="connsiteY19" fmla="*/ 514547 h 957824"/>
                <a:gd name="connsiteX20" fmla="*/ 7889 w 481796"/>
                <a:gd name="connsiteY20" fmla="*/ 447872 h 957824"/>
                <a:gd name="connsiteX21" fmla="*/ 86469 w 481796"/>
                <a:gd name="connsiteY21" fmla="*/ 390720 h 957824"/>
                <a:gd name="connsiteX22" fmla="*/ 141240 w 481796"/>
                <a:gd name="connsiteY22" fmla="*/ 355002 h 957824"/>
                <a:gd name="connsiteX0" fmla="*/ 141240 w 481796"/>
                <a:gd name="connsiteY0" fmla="*/ 355002 h 957824"/>
                <a:gd name="connsiteX1" fmla="*/ 205532 w 481796"/>
                <a:gd name="connsiteY1" fmla="*/ 307376 h 957824"/>
                <a:gd name="connsiteX2" fmla="*/ 265064 w 481796"/>
                <a:gd name="connsiteY2" fmla="*/ 257370 h 957824"/>
                <a:gd name="connsiteX3" fmla="*/ 334120 w 481796"/>
                <a:gd name="connsiteY3" fmla="*/ 188314 h 957824"/>
                <a:gd name="connsiteX4" fmla="*/ 403176 w 481796"/>
                <a:gd name="connsiteY4" fmla="*/ 104971 h 957824"/>
                <a:gd name="connsiteX5" fmla="*/ 455563 w 481796"/>
                <a:gd name="connsiteY5" fmla="*/ 196 h 957824"/>
                <a:gd name="connsiteX6" fmla="*/ 467469 w 481796"/>
                <a:gd name="connsiteY6" fmla="*/ 83540 h 957824"/>
                <a:gd name="connsiteX7" fmla="*/ 476996 w 481796"/>
                <a:gd name="connsiteY7" fmla="*/ 245464 h 957824"/>
                <a:gd name="connsiteX8" fmla="*/ 481758 w 481796"/>
                <a:gd name="connsiteY8" fmla="*/ 393102 h 957824"/>
                <a:gd name="connsiteX9" fmla="*/ 474615 w 481796"/>
                <a:gd name="connsiteY9" fmla="*/ 502641 h 957824"/>
                <a:gd name="connsiteX10" fmla="*/ 436512 w 481796"/>
                <a:gd name="connsiteY10" fmla="*/ 605035 h 957824"/>
                <a:gd name="connsiteX11" fmla="*/ 376984 w 481796"/>
                <a:gd name="connsiteY11" fmla="*/ 674089 h 957824"/>
                <a:gd name="connsiteX12" fmla="*/ 329356 w 481796"/>
                <a:gd name="connsiteY12" fmla="*/ 781244 h 957824"/>
                <a:gd name="connsiteX13" fmla="*/ 236488 w 481796"/>
                <a:gd name="connsiteY13" fmla="*/ 838398 h 957824"/>
                <a:gd name="connsiteX14" fmla="*/ 157906 w 481796"/>
                <a:gd name="connsiteY14" fmla="*/ 883643 h 957824"/>
                <a:gd name="connsiteX15" fmla="*/ 136477 w 481796"/>
                <a:gd name="connsiteY15" fmla="*/ 957460 h 957824"/>
                <a:gd name="connsiteX16" fmla="*/ 69803 w 481796"/>
                <a:gd name="connsiteY16" fmla="*/ 850302 h 957824"/>
                <a:gd name="connsiteX17" fmla="*/ 48370 w 481796"/>
                <a:gd name="connsiteY17" fmla="*/ 774102 h 957824"/>
                <a:gd name="connsiteX18" fmla="*/ 24558 w 481796"/>
                <a:gd name="connsiteY18" fmla="*/ 671709 h 957824"/>
                <a:gd name="connsiteX19" fmla="*/ 3126 w 481796"/>
                <a:gd name="connsiteY19" fmla="*/ 514547 h 957824"/>
                <a:gd name="connsiteX20" fmla="*/ 7889 w 481796"/>
                <a:gd name="connsiteY20" fmla="*/ 447872 h 957824"/>
                <a:gd name="connsiteX21" fmla="*/ 86469 w 481796"/>
                <a:gd name="connsiteY21" fmla="*/ 390720 h 957824"/>
                <a:gd name="connsiteX22" fmla="*/ 141240 w 481796"/>
                <a:gd name="connsiteY22" fmla="*/ 355002 h 957824"/>
                <a:gd name="connsiteX0" fmla="*/ 141240 w 481796"/>
                <a:gd name="connsiteY0" fmla="*/ 355002 h 957962"/>
                <a:gd name="connsiteX1" fmla="*/ 205532 w 481796"/>
                <a:gd name="connsiteY1" fmla="*/ 307376 h 957962"/>
                <a:gd name="connsiteX2" fmla="*/ 265064 w 481796"/>
                <a:gd name="connsiteY2" fmla="*/ 257370 h 957962"/>
                <a:gd name="connsiteX3" fmla="*/ 334120 w 481796"/>
                <a:gd name="connsiteY3" fmla="*/ 188314 h 957962"/>
                <a:gd name="connsiteX4" fmla="*/ 403176 w 481796"/>
                <a:gd name="connsiteY4" fmla="*/ 104971 h 957962"/>
                <a:gd name="connsiteX5" fmla="*/ 455563 w 481796"/>
                <a:gd name="connsiteY5" fmla="*/ 196 h 957962"/>
                <a:gd name="connsiteX6" fmla="*/ 467469 w 481796"/>
                <a:gd name="connsiteY6" fmla="*/ 83540 h 957962"/>
                <a:gd name="connsiteX7" fmla="*/ 476996 w 481796"/>
                <a:gd name="connsiteY7" fmla="*/ 245464 h 957962"/>
                <a:gd name="connsiteX8" fmla="*/ 481758 w 481796"/>
                <a:gd name="connsiteY8" fmla="*/ 393102 h 957962"/>
                <a:gd name="connsiteX9" fmla="*/ 474615 w 481796"/>
                <a:gd name="connsiteY9" fmla="*/ 502641 h 957962"/>
                <a:gd name="connsiteX10" fmla="*/ 436512 w 481796"/>
                <a:gd name="connsiteY10" fmla="*/ 605035 h 957962"/>
                <a:gd name="connsiteX11" fmla="*/ 376984 w 481796"/>
                <a:gd name="connsiteY11" fmla="*/ 674089 h 957962"/>
                <a:gd name="connsiteX12" fmla="*/ 329356 w 481796"/>
                <a:gd name="connsiteY12" fmla="*/ 781244 h 957962"/>
                <a:gd name="connsiteX13" fmla="*/ 236488 w 481796"/>
                <a:gd name="connsiteY13" fmla="*/ 838398 h 957962"/>
                <a:gd name="connsiteX14" fmla="*/ 169813 w 481796"/>
                <a:gd name="connsiteY14" fmla="*/ 888405 h 957962"/>
                <a:gd name="connsiteX15" fmla="*/ 136477 w 481796"/>
                <a:gd name="connsiteY15" fmla="*/ 957460 h 957962"/>
                <a:gd name="connsiteX16" fmla="*/ 69803 w 481796"/>
                <a:gd name="connsiteY16" fmla="*/ 850302 h 957962"/>
                <a:gd name="connsiteX17" fmla="*/ 48370 w 481796"/>
                <a:gd name="connsiteY17" fmla="*/ 774102 h 957962"/>
                <a:gd name="connsiteX18" fmla="*/ 24558 w 481796"/>
                <a:gd name="connsiteY18" fmla="*/ 671709 h 957962"/>
                <a:gd name="connsiteX19" fmla="*/ 3126 w 481796"/>
                <a:gd name="connsiteY19" fmla="*/ 514547 h 957962"/>
                <a:gd name="connsiteX20" fmla="*/ 7889 w 481796"/>
                <a:gd name="connsiteY20" fmla="*/ 447872 h 957962"/>
                <a:gd name="connsiteX21" fmla="*/ 86469 w 481796"/>
                <a:gd name="connsiteY21" fmla="*/ 390720 h 957962"/>
                <a:gd name="connsiteX22" fmla="*/ 141240 w 481796"/>
                <a:gd name="connsiteY22" fmla="*/ 355002 h 957962"/>
                <a:gd name="connsiteX0" fmla="*/ 138882 w 479438"/>
                <a:gd name="connsiteY0" fmla="*/ 355002 h 957962"/>
                <a:gd name="connsiteX1" fmla="*/ 203174 w 479438"/>
                <a:gd name="connsiteY1" fmla="*/ 307376 h 957962"/>
                <a:gd name="connsiteX2" fmla="*/ 262706 w 479438"/>
                <a:gd name="connsiteY2" fmla="*/ 257370 h 957962"/>
                <a:gd name="connsiteX3" fmla="*/ 331762 w 479438"/>
                <a:gd name="connsiteY3" fmla="*/ 188314 h 957962"/>
                <a:gd name="connsiteX4" fmla="*/ 400818 w 479438"/>
                <a:gd name="connsiteY4" fmla="*/ 104971 h 957962"/>
                <a:gd name="connsiteX5" fmla="*/ 453205 w 479438"/>
                <a:gd name="connsiteY5" fmla="*/ 196 h 957962"/>
                <a:gd name="connsiteX6" fmla="*/ 465111 w 479438"/>
                <a:gd name="connsiteY6" fmla="*/ 83540 h 957962"/>
                <a:gd name="connsiteX7" fmla="*/ 474638 w 479438"/>
                <a:gd name="connsiteY7" fmla="*/ 245464 h 957962"/>
                <a:gd name="connsiteX8" fmla="*/ 479400 w 479438"/>
                <a:gd name="connsiteY8" fmla="*/ 393102 h 957962"/>
                <a:gd name="connsiteX9" fmla="*/ 472257 w 479438"/>
                <a:gd name="connsiteY9" fmla="*/ 502641 h 957962"/>
                <a:gd name="connsiteX10" fmla="*/ 434154 w 479438"/>
                <a:gd name="connsiteY10" fmla="*/ 605035 h 957962"/>
                <a:gd name="connsiteX11" fmla="*/ 374626 w 479438"/>
                <a:gd name="connsiteY11" fmla="*/ 674089 h 957962"/>
                <a:gd name="connsiteX12" fmla="*/ 326998 w 479438"/>
                <a:gd name="connsiteY12" fmla="*/ 781244 h 957962"/>
                <a:gd name="connsiteX13" fmla="*/ 234130 w 479438"/>
                <a:gd name="connsiteY13" fmla="*/ 838398 h 957962"/>
                <a:gd name="connsiteX14" fmla="*/ 167455 w 479438"/>
                <a:gd name="connsiteY14" fmla="*/ 888405 h 957962"/>
                <a:gd name="connsiteX15" fmla="*/ 134119 w 479438"/>
                <a:gd name="connsiteY15" fmla="*/ 957460 h 957962"/>
                <a:gd name="connsiteX16" fmla="*/ 67445 w 479438"/>
                <a:gd name="connsiteY16" fmla="*/ 850302 h 957962"/>
                <a:gd name="connsiteX17" fmla="*/ 46012 w 479438"/>
                <a:gd name="connsiteY17" fmla="*/ 774102 h 957962"/>
                <a:gd name="connsiteX18" fmla="*/ 22200 w 479438"/>
                <a:gd name="connsiteY18" fmla="*/ 671709 h 957962"/>
                <a:gd name="connsiteX19" fmla="*/ 768 w 479438"/>
                <a:gd name="connsiteY19" fmla="*/ 514547 h 957962"/>
                <a:gd name="connsiteX20" fmla="*/ 50775 w 479438"/>
                <a:gd name="connsiteY20" fmla="*/ 459779 h 957962"/>
                <a:gd name="connsiteX21" fmla="*/ 84111 w 479438"/>
                <a:gd name="connsiteY21" fmla="*/ 390720 h 957962"/>
                <a:gd name="connsiteX22" fmla="*/ 138882 w 479438"/>
                <a:gd name="connsiteY22" fmla="*/ 355002 h 957962"/>
                <a:gd name="connsiteX0" fmla="*/ 116713 w 457269"/>
                <a:gd name="connsiteY0" fmla="*/ 355002 h 957962"/>
                <a:gd name="connsiteX1" fmla="*/ 181005 w 457269"/>
                <a:gd name="connsiteY1" fmla="*/ 307376 h 957962"/>
                <a:gd name="connsiteX2" fmla="*/ 240537 w 457269"/>
                <a:gd name="connsiteY2" fmla="*/ 257370 h 957962"/>
                <a:gd name="connsiteX3" fmla="*/ 309593 w 457269"/>
                <a:gd name="connsiteY3" fmla="*/ 188314 h 957962"/>
                <a:gd name="connsiteX4" fmla="*/ 378649 w 457269"/>
                <a:gd name="connsiteY4" fmla="*/ 104971 h 957962"/>
                <a:gd name="connsiteX5" fmla="*/ 431036 w 457269"/>
                <a:gd name="connsiteY5" fmla="*/ 196 h 957962"/>
                <a:gd name="connsiteX6" fmla="*/ 442942 w 457269"/>
                <a:gd name="connsiteY6" fmla="*/ 83540 h 957962"/>
                <a:gd name="connsiteX7" fmla="*/ 452469 w 457269"/>
                <a:gd name="connsiteY7" fmla="*/ 245464 h 957962"/>
                <a:gd name="connsiteX8" fmla="*/ 457231 w 457269"/>
                <a:gd name="connsiteY8" fmla="*/ 393102 h 957962"/>
                <a:gd name="connsiteX9" fmla="*/ 450088 w 457269"/>
                <a:gd name="connsiteY9" fmla="*/ 502641 h 957962"/>
                <a:gd name="connsiteX10" fmla="*/ 411985 w 457269"/>
                <a:gd name="connsiteY10" fmla="*/ 605035 h 957962"/>
                <a:gd name="connsiteX11" fmla="*/ 352457 w 457269"/>
                <a:gd name="connsiteY11" fmla="*/ 674089 h 957962"/>
                <a:gd name="connsiteX12" fmla="*/ 304829 w 457269"/>
                <a:gd name="connsiteY12" fmla="*/ 781244 h 957962"/>
                <a:gd name="connsiteX13" fmla="*/ 211961 w 457269"/>
                <a:gd name="connsiteY13" fmla="*/ 838398 h 957962"/>
                <a:gd name="connsiteX14" fmla="*/ 145286 w 457269"/>
                <a:gd name="connsiteY14" fmla="*/ 888405 h 957962"/>
                <a:gd name="connsiteX15" fmla="*/ 111950 w 457269"/>
                <a:gd name="connsiteY15" fmla="*/ 957460 h 957962"/>
                <a:gd name="connsiteX16" fmla="*/ 45276 w 457269"/>
                <a:gd name="connsiteY16" fmla="*/ 850302 h 957962"/>
                <a:gd name="connsiteX17" fmla="*/ 23843 w 457269"/>
                <a:gd name="connsiteY17" fmla="*/ 774102 h 957962"/>
                <a:gd name="connsiteX18" fmla="*/ 31 w 457269"/>
                <a:gd name="connsiteY18" fmla="*/ 671709 h 957962"/>
                <a:gd name="connsiteX19" fmla="*/ 19080 w 457269"/>
                <a:gd name="connsiteY19" fmla="*/ 528834 h 957962"/>
                <a:gd name="connsiteX20" fmla="*/ 28606 w 457269"/>
                <a:gd name="connsiteY20" fmla="*/ 459779 h 957962"/>
                <a:gd name="connsiteX21" fmla="*/ 61942 w 457269"/>
                <a:gd name="connsiteY21" fmla="*/ 390720 h 957962"/>
                <a:gd name="connsiteX22" fmla="*/ 116713 w 457269"/>
                <a:gd name="connsiteY22" fmla="*/ 355002 h 957962"/>
                <a:gd name="connsiteX0" fmla="*/ 97655 w 438211"/>
                <a:gd name="connsiteY0" fmla="*/ 355002 h 957962"/>
                <a:gd name="connsiteX1" fmla="*/ 161947 w 438211"/>
                <a:gd name="connsiteY1" fmla="*/ 307376 h 957962"/>
                <a:gd name="connsiteX2" fmla="*/ 221479 w 438211"/>
                <a:gd name="connsiteY2" fmla="*/ 257370 h 957962"/>
                <a:gd name="connsiteX3" fmla="*/ 290535 w 438211"/>
                <a:gd name="connsiteY3" fmla="*/ 188314 h 957962"/>
                <a:gd name="connsiteX4" fmla="*/ 359591 w 438211"/>
                <a:gd name="connsiteY4" fmla="*/ 104971 h 957962"/>
                <a:gd name="connsiteX5" fmla="*/ 411978 w 438211"/>
                <a:gd name="connsiteY5" fmla="*/ 196 h 957962"/>
                <a:gd name="connsiteX6" fmla="*/ 423884 w 438211"/>
                <a:gd name="connsiteY6" fmla="*/ 83540 h 957962"/>
                <a:gd name="connsiteX7" fmla="*/ 433411 w 438211"/>
                <a:gd name="connsiteY7" fmla="*/ 245464 h 957962"/>
                <a:gd name="connsiteX8" fmla="*/ 438173 w 438211"/>
                <a:gd name="connsiteY8" fmla="*/ 393102 h 957962"/>
                <a:gd name="connsiteX9" fmla="*/ 431030 w 438211"/>
                <a:gd name="connsiteY9" fmla="*/ 502641 h 957962"/>
                <a:gd name="connsiteX10" fmla="*/ 392927 w 438211"/>
                <a:gd name="connsiteY10" fmla="*/ 605035 h 957962"/>
                <a:gd name="connsiteX11" fmla="*/ 333399 w 438211"/>
                <a:gd name="connsiteY11" fmla="*/ 674089 h 957962"/>
                <a:gd name="connsiteX12" fmla="*/ 285771 w 438211"/>
                <a:gd name="connsiteY12" fmla="*/ 781244 h 957962"/>
                <a:gd name="connsiteX13" fmla="*/ 192903 w 438211"/>
                <a:gd name="connsiteY13" fmla="*/ 838398 h 957962"/>
                <a:gd name="connsiteX14" fmla="*/ 126228 w 438211"/>
                <a:gd name="connsiteY14" fmla="*/ 888405 h 957962"/>
                <a:gd name="connsiteX15" fmla="*/ 92892 w 438211"/>
                <a:gd name="connsiteY15" fmla="*/ 957460 h 957962"/>
                <a:gd name="connsiteX16" fmla="*/ 26218 w 438211"/>
                <a:gd name="connsiteY16" fmla="*/ 850302 h 957962"/>
                <a:gd name="connsiteX17" fmla="*/ 4785 w 438211"/>
                <a:gd name="connsiteY17" fmla="*/ 774102 h 957962"/>
                <a:gd name="connsiteX18" fmla="*/ 7167 w 438211"/>
                <a:gd name="connsiteY18" fmla="*/ 652659 h 957962"/>
                <a:gd name="connsiteX19" fmla="*/ 22 w 438211"/>
                <a:gd name="connsiteY19" fmla="*/ 528834 h 957962"/>
                <a:gd name="connsiteX20" fmla="*/ 9548 w 438211"/>
                <a:gd name="connsiteY20" fmla="*/ 459779 h 957962"/>
                <a:gd name="connsiteX21" fmla="*/ 42884 w 438211"/>
                <a:gd name="connsiteY21" fmla="*/ 390720 h 957962"/>
                <a:gd name="connsiteX22" fmla="*/ 97655 w 438211"/>
                <a:gd name="connsiteY22" fmla="*/ 355002 h 957962"/>
                <a:gd name="connsiteX0" fmla="*/ 97666 w 438222"/>
                <a:gd name="connsiteY0" fmla="*/ 355002 h 957962"/>
                <a:gd name="connsiteX1" fmla="*/ 161958 w 438222"/>
                <a:gd name="connsiteY1" fmla="*/ 307376 h 957962"/>
                <a:gd name="connsiteX2" fmla="*/ 221490 w 438222"/>
                <a:gd name="connsiteY2" fmla="*/ 257370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26229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42895 w 438222"/>
                <a:gd name="connsiteY21" fmla="*/ 390720 h 957962"/>
                <a:gd name="connsiteX22" fmla="*/ 97666 w 438222"/>
                <a:gd name="connsiteY22" fmla="*/ 355002 h 957962"/>
                <a:gd name="connsiteX0" fmla="*/ 97666 w 438222"/>
                <a:gd name="connsiteY0" fmla="*/ 355002 h 957962"/>
                <a:gd name="connsiteX1" fmla="*/ 161958 w 438222"/>
                <a:gd name="connsiteY1" fmla="*/ 307376 h 957962"/>
                <a:gd name="connsiteX2" fmla="*/ 221490 w 438222"/>
                <a:gd name="connsiteY2" fmla="*/ 257370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47661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42895 w 438222"/>
                <a:gd name="connsiteY21" fmla="*/ 390720 h 957962"/>
                <a:gd name="connsiteX22" fmla="*/ 97666 w 438222"/>
                <a:gd name="connsiteY22" fmla="*/ 355002 h 957962"/>
                <a:gd name="connsiteX0" fmla="*/ 97666 w 438222"/>
                <a:gd name="connsiteY0" fmla="*/ 355002 h 957962"/>
                <a:gd name="connsiteX1" fmla="*/ 161958 w 438222"/>
                <a:gd name="connsiteY1" fmla="*/ 307376 h 957962"/>
                <a:gd name="connsiteX2" fmla="*/ 221490 w 438222"/>
                <a:gd name="connsiteY2" fmla="*/ 257370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47661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50038 w 438222"/>
                <a:gd name="connsiteY21" fmla="*/ 419295 h 957962"/>
                <a:gd name="connsiteX22" fmla="*/ 97666 w 438222"/>
                <a:gd name="connsiteY22" fmla="*/ 355002 h 957962"/>
                <a:gd name="connsiteX0" fmla="*/ 107191 w 438222"/>
                <a:gd name="connsiteY0" fmla="*/ 371671 h 957962"/>
                <a:gd name="connsiteX1" fmla="*/ 161958 w 438222"/>
                <a:gd name="connsiteY1" fmla="*/ 307376 h 957962"/>
                <a:gd name="connsiteX2" fmla="*/ 221490 w 438222"/>
                <a:gd name="connsiteY2" fmla="*/ 257370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47661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50038 w 438222"/>
                <a:gd name="connsiteY21" fmla="*/ 419295 h 957962"/>
                <a:gd name="connsiteX22" fmla="*/ 107191 w 438222"/>
                <a:gd name="connsiteY22" fmla="*/ 371671 h 957962"/>
                <a:gd name="connsiteX0" fmla="*/ 107191 w 438222"/>
                <a:gd name="connsiteY0" fmla="*/ 371671 h 957962"/>
                <a:gd name="connsiteX1" fmla="*/ 173864 w 438222"/>
                <a:gd name="connsiteY1" fmla="*/ 309757 h 957962"/>
                <a:gd name="connsiteX2" fmla="*/ 221490 w 438222"/>
                <a:gd name="connsiteY2" fmla="*/ 257370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47661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50038 w 438222"/>
                <a:gd name="connsiteY21" fmla="*/ 419295 h 957962"/>
                <a:gd name="connsiteX22" fmla="*/ 107191 w 438222"/>
                <a:gd name="connsiteY22" fmla="*/ 371671 h 957962"/>
                <a:gd name="connsiteX0" fmla="*/ 107191 w 438222"/>
                <a:gd name="connsiteY0" fmla="*/ 371671 h 957962"/>
                <a:gd name="connsiteX1" fmla="*/ 173864 w 438222"/>
                <a:gd name="connsiteY1" fmla="*/ 309757 h 957962"/>
                <a:gd name="connsiteX2" fmla="*/ 231015 w 438222"/>
                <a:gd name="connsiteY2" fmla="*/ 262133 h 957962"/>
                <a:gd name="connsiteX3" fmla="*/ 290546 w 438222"/>
                <a:gd name="connsiteY3" fmla="*/ 188314 h 957962"/>
                <a:gd name="connsiteX4" fmla="*/ 359602 w 438222"/>
                <a:gd name="connsiteY4" fmla="*/ 104971 h 957962"/>
                <a:gd name="connsiteX5" fmla="*/ 411989 w 438222"/>
                <a:gd name="connsiteY5" fmla="*/ 196 h 957962"/>
                <a:gd name="connsiteX6" fmla="*/ 423895 w 438222"/>
                <a:gd name="connsiteY6" fmla="*/ 83540 h 957962"/>
                <a:gd name="connsiteX7" fmla="*/ 433422 w 438222"/>
                <a:gd name="connsiteY7" fmla="*/ 245464 h 957962"/>
                <a:gd name="connsiteX8" fmla="*/ 438184 w 438222"/>
                <a:gd name="connsiteY8" fmla="*/ 393102 h 957962"/>
                <a:gd name="connsiteX9" fmla="*/ 431041 w 438222"/>
                <a:gd name="connsiteY9" fmla="*/ 502641 h 957962"/>
                <a:gd name="connsiteX10" fmla="*/ 392938 w 438222"/>
                <a:gd name="connsiteY10" fmla="*/ 605035 h 957962"/>
                <a:gd name="connsiteX11" fmla="*/ 333410 w 438222"/>
                <a:gd name="connsiteY11" fmla="*/ 674089 h 957962"/>
                <a:gd name="connsiteX12" fmla="*/ 285782 w 438222"/>
                <a:gd name="connsiteY12" fmla="*/ 781244 h 957962"/>
                <a:gd name="connsiteX13" fmla="*/ 192914 w 438222"/>
                <a:gd name="connsiteY13" fmla="*/ 838398 h 957962"/>
                <a:gd name="connsiteX14" fmla="*/ 126239 w 438222"/>
                <a:gd name="connsiteY14" fmla="*/ 888405 h 957962"/>
                <a:gd name="connsiteX15" fmla="*/ 92903 w 438222"/>
                <a:gd name="connsiteY15" fmla="*/ 957460 h 957962"/>
                <a:gd name="connsiteX16" fmla="*/ 47661 w 438222"/>
                <a:gd name="connsiteY16" fmla="*/ 850302 h 957962"/>
                <a:gd name="connsiteX17" fmla="*/ 26228 w 438222"/>
                <a:gd name="connsiteY17" fmla="*/ 757433 h 957962"/>
                <a:gd name="connsiteX18" fmla="*/ 7178 w 438222"/>
                <a:gd name="connsiteY18" fmla="*/ 652659 h 957962"/>
                <a:gd name="connsiteX19" fmla="*/ 33 w 438222"/>
                <a:gd name="connsiteY19" fmla="*/ 528834 h 957962"/>
                <a:gd name="connsiteX20" fmla="*/ 9559 w 438222"/>
                <a:gd name="connsiteY20" fmla="*/ 459779 h 957962"/>
                <a:gd name="connsiteX21" fmla="*/ 50038 w 438222"/>
                <a:gd name="connsiteY21" fmla="*/ 419295 h 957962"/>
                <a:gd name="connsiteX22" fmla="*/ 107191 w 438222"/>
                <a:gd name="connsiteY22" fmla="*/ 371671 h 957962"/>
                <a:gd name="connsiteX0" fmla="*/ 107191 w 488985"/>
                <a:gd name="connsiteY0" fmla="*/ 371671 h 957962"/>
                <a:gd name="connsiteX1" fmla="*/ 173864 w 488985"/>
                <a:gd name="connsiteY1" fmla="*/ 309757 h 957962"/>
                <a:gd name="connsiteX2" fmla="*/ 231015 w 488985"/>
                <a:gd name="connsiteY2" fmla="*/ 262133 h 957962"/>
                <a:gd name="connsiteX3" fmla="*/ 290546 w 488985"/>
                <a:gd name="connsiteY3" fmla="*/ 188314 h 957962"/>
                <a:gd name="connsiteX4" fmla="*/ 359602 w 488985"/>
                <a:gd name="connsiteY4" fmla="*/ 104971 h 957962"/>
                <a:gd name="connsiteX5" fmla="*/ 411989 w 488985"/>
                <a:gd name="connsiteY5" fmla="*/ 196 h 957962"/>
                <a:gd name="connsiteX6" fmla="*/ 423895 w 488985"/>
                <a:gd name="connsiteY6" fmla="*/ 83540 h 957962"/>
                <a:gd name="connsiteX7" fmla="*/ 433422 w 488985"/>
                <a:gd name="connsiteY7" fmla="*/ 245464 h 957962"/>
                <a:gd name="connsiteX8" fmla="*/ 438184 w 488985"/>
                <a:gd name="connsiteY8" fmla="*/ 393102 h 957962"/>
                <a:gd name="connsiteX9" fmla="*/ 488191 w 488985"/>
                <a:gd name="connsiteY9" fmla="*/ 493116 h 957962"/>
                <a:gd name="connsiteX10" fmla="*/ 392938 w 488985"/>
                <a:gd name="connsiteY10" fmla="*/ 605035 h 957962"/>
                <a:gd name="connsiteX11" fmla="*/ 333410 w 488985"/>
                <a:gd name="connsiteY11" fmla="*/ 674089 h 957962"/>
                <a:gd name="connsiteX12" fmla="*/ 285782 w 488985"/>
                <a:gd name="connsiteY12" fmla="*/ 781244 h 957962"/>
                <a:gd name="connsiteX13" fmla="*/ 192914 w 488985"/>
                <a:gd name="connsiteY13" fmla="*/ 838398 h 957962"/>
                <a:gd name="connsiteX14" fmla="*/ 126239 w 488985"/>
                <a:gd name="connsiteY14" fmla="*/ 888405 h 957962"/>
                <a:gd name="connsiteX15" fmla="*/ 92903 w 488985"/>
                <a:gd name="connsiteY15" fmla="*/ 957460 h 957962"/>
                <a:gd name="connsiteX16" fmla="*/ 47661 w 488985"/>
                <a:gd name="connsiteY16" fmla="*/ 850302 h 957962"/>
                <a:gd name="connsiteX17" fmla="*/ 26228 w 488985"/>
                <a:gd name="connsiteY17" fmla="*/ 757433 h 957962"/>
                <a:gd name="connsiteX18" fmla="*/ 7178 w 488985"/>
                <a:gd name="connsiteY18" fmla="*/ 652659 h 957962"/>
                <a:gd name="connsiteX19" fmla="*/ 33 w 488985"/>
                <a:gd name="connsiteY19" fmla="*/ 528834 h 957962"/>
                <a:gd name="connsiteX20" fmla="*/ 9559 w 488985"/>
                <a:gd name="connsiteY20" fmla="*/ 459779 h 957962"/>
                <a:gd name="connsiteX21" fmla="*/ 50038 w 488985"/>
                <a:gd name="connsiteY21" fmla="*/ 419295 h 957962"/>
                <a:gd name="connsiteX22" fmla="*/ 107191 w 488985"/>
                <a:gd name="connsiteY22" fmla="*/ 371671 h 957962"/>
                <a:gd name="connsiteX0" fmla="*/ 107191 w 495726"/>
                <a:gd name="connsiteY0" fmla="*/ 371671 h 957962"/>
                <a:gd name="connsiteX1" fmla="*/ 173864 w 495726"/>
                <a:gd name="connsiteY1" fmla="*/ 309757 h 957962"/>
                <a:gd name="connsiteX2" fmla="*/ 231015 w 495726"/>
                <a:gd name="connsiteY2" fmla="*/ 262133 h 957962"/>
                <a:gd name="connsiteX3" fmla="*/ 290546 w 495726"/>
                <a:gd name="connsiteY3" fmla="*/ 188314 h 957962"/>
                <a:gd name="connsiteX4" fmla="*/ 359602 w 495726"/>
                <a:gd name="connsiteY4" fmla="*/ 104971 h 957962"/>
                <a:gd name="connsiteX5" fmla="*/ 411989 w 495726"/>
                <a:gd name="connsiteY5" fmla="*/ 196 h 957962"/>
                <a:gd name="connsiteX6" fmla="*/ 423895 w 495726"/>
                <a:gd name="connsiteY6" fmla="*/ 83540 h 957962"/>
                <a:gd name="connsiteX7" fmla="*/ 433422 w 495726"/>
                <a:gd name="connsiteY7" fmla="*/ 245464 h 957962"/>
                <a:gd name="connsiteX8" fmla="*/ 483427 w 495726"/>
                <a:gd name="connsiteY8" fmla="*/ 388339 h 957962"/>
                <a:gd name="connsiteX9" fmla="*/ 488191 w 495726"/>
                <a:gd name="connsiteY9" fmla="*/ 493116 h 957962"/>
                <a:gd name="connsiteX10" fmla="*/ 392938 w 495726"/>
                <a:gd name="connsiteY10" fmla="*/ 605035 h 957962"/>
                <a:gd name="connsiteX11" fmla="*/ 333410 w 495726"/>
                <a:gd name="connsiteY11" fmla="*/ 674089 h 957962"/>
                <a:gd name="connsiteX12" fmla="*/ 285782 w 495726"/>
                <a:gd name="connsiteY12" fmla="*/ 781244 h 957962"/>
                <a:gd name="connsiteX13" fmla="*/ 192914 w 495726"/>
                <a:gd name="connsiteY13" fmla="*/ 838398 h 957962"/>
                <a:gd name="connsiteX14" fmla="*/ 126239 w 495726"/>
                <a:gd name="connsiteY14" fmla="*/ 888405 h 957962"/>
                <a:gd name="connsiteX15" fmla="*/ 92903 w 495726"/>
                <a:gd name="connsiteY15" fmla="*/ 957460 h 957962"/>
                <a:gd name="connsiteX16" fmla="*/ 47661 w 495726"/>
                <a:gd name="connsiteY16" fmla="*/ 850302 h 957962"/>
                <a:gd name="connsiteX17" fmla="*/ 26228 w 495726"/>
                <a:gd name="connsiteY17" fmla="*/ 757433 h 957962"/>
                <a:gd name="connsiteX18" fmla="*/ 7178 w 495726"/>
                <a:gd name="connsiteY18" fmla="*/ 652659 h 957962"/>
                <a:gd name="connsiteX19" fmla="*/ 33 w 495726"/>
                <a:gd name="connsiteY19" fmla="*/ 528834 h 957962"/>
                <a:gd name="connsiteX20" fmla="*/ 9559 w 495726"/>
                <a:gd name="connsiteY20" fmla="*/ 459779 h 957962"/>
                <a:gd name="connsiteX21" fmla="*/ 50038 w 495726"/>
                <a:gd name="connsiteY21" fmla="*/ 419295 h 957962"/>
                <a:gd name="connsiteX22" fmla="*/ 107191 w 495726"/>
                <a:gd name="connsiteY22" fmla="*/ 371671 h 957962"/>
                <a:gd name="connsiteX0" fmla="*/ 107191 w 494490"/>
                <a:gd name="connsiteY0" fmla="*/ 371668 h 957959"/>
                <a:gd name="connsiteX1" fmla="*/ 173864 w 494490"/>
                <a:gd name="connsiteY1" fmla="*/ 309754 h 957959"/>
                <a:gd name="connsiteX2" fmla="*/ 231015 w 494490"/>
                <a:gd name="connsiteY2" fmla="*/ 262130 h 957959"/>
                <a:gd name="connsiteX3" fmla="*/ 290546 w 494490"/>
                <a:gd name="connsiteY3" fmla="*/ 188311 h 957959"/>
                <a:gd name="connsiteX4" fmla="*/ 359602 w 494490"/>
                <a:gd name="connsiteY4" fmla="*/ 104968 h 957959"/>
                <a:gd name="connsiteX5" fmla="*/ 411989 w 494490"/>
                <a:gd name="connsiteY5" fmla="*/ 193 h 957959"/>
                <a:gd name="connsiteX6" fmla="*/ 423895 w 494490"/>
                <a:gd name="connsiteY6" fmla="*/ 83537 h 957959"/>
                <a:gd name="connsiteX7" fmla="*/ 466759 w 494490"/>
                <a:gd name="connsiteY7" fmla="*/ 240698 h 957959"/>
                <a:gd name="connsiteX8" fmla="*/ 483427 w 494490"/>
                <a:gd name="connsiteY8" fmla="*/ 388336 h 957959"/>
                <a:gd name="connsiteX9" fmla="*/ 488191 w 494490"/>
                <a:gd name="connsiteY9" fmla="*/ 493113 h 957959"/>
                <a:gd name="connsiteX10" fmla="*/ 392938 w 494490"/>
                <a:gd name="connsiteY10" fmla="*/ 605032 h 957959"/>
                <a:gd name="connsiteX11" fmla="*/ 333410 w 494490"/>
                <a:gd name="connsiteY11" fmla="*/ 674086 h 957959"/>
                <a:gd name="connsiteX12" fmla="*/ 285782 w 494490"/>
                <a:gd name="connsiteY12" fmla="*/ 781241 h 957959"/>
                <a:gd name="connsiteX13" fmla="*/ 192914 w 494490"/>
                <a:gd name="connsiteY13" fmla="*/ 838395 h 957959"/>
                <a:gd name="connsiteX14" fmla="*/ 126239 w 494490"/>
                <a:gd name="connsiteY14" fmla="*/ 888402 h 957959"/>
                <a:gd name="connsiteX15" fmla="*/ 92903 w 494490"/>
                <a:gd name="connsiteY15" fmla="*/ 957457 h 957959"/>
                <a:gd name="connsiteX16" fmla="*/ 47661 w 494490"/>
                <a:gd name="connsiteY16" fmla="*/ 850299 h 957959"/>
                <a:gd name="connsiteX17" fmla="*/ 26228 w 494490"/>
                <a:gd name="connsiteY17" fmla="*/ 757430 h 957959"/>
                <a:gd name="connsiteX18" fmla="*/ 7178 w 494490"/>
                <a:gd name="connsiteY18" fmla="*/ 652656 h 957959"/>
                <a:gd name="connsiteX19" fmla="*/ 33 w 494490"/>
                <a:gd name="connsiteY19" fmla="*/ 528831 h 957959"/>
                <a:gd name="connsiteX20" fmla="*/ 9559 w 494490"/>
                <a:gd name="connsiteY20" fmla="*/ 459776 h 957959"/>
                <a:gd name="connsiteX21" fmla="*/ 50038 w 494490"/>
                <a:gd name="connsiteY21" fmla="*/ 419292 h 957959"/>
                <a:gd name="connsiteX22" fmla="*/ 107191 w 494490"/>
                <a:gd name="connsiteY22" fmla="*/ 371668 h 957959"/>
                <a:gd name="connsiteX0" fmla="*/ 107191 w 494490"/>
                <a:gd name="connsiteY0" fmla="*/ 371720 h 958011"/>
                <a:gd name="connsiteX1" fmla="*/ 173864 w 494490"/>
                <a:gd name="connsiteY1" fmla="*/ 309806 h 958011"/>
                <a:gd name="connsiteX2" fmla="*/ 231015 w 494490"/>
                <a:gd name="connsiteY2" fmla="*/ 262182 h 958011"/>
                <a:gd name="connsiteX3" fmla="*/ 290546 w 494490"/>
                <a:gd name="connsiteY3" fmla="*/ 188363 h 958011"/>
                <a:gd name="connsiteX4" fmla="*/ 359602 w 494490"/>
                <a:gd name="connsiteY4" fmla="*/ 105020 h 958011"/>
                <a:gd name="connsiteX5" fmla="*/ 411989 w 494490"/>
                <a:gd name="connsiteY5" fmla="*/ 245 h 958011"/>
                <a:gd name="connsiteX6" fmla="*/ 435802 w 494490"/>
                <a:gd name="connsiteY6" fmla="*/ 81207 h 958011"/>
                <a:gd name="connsiteX7" fmla="*/ 466759 w 494490"/>
                <a:gd name="connsiteY7" fmla="*/ 240750 h 958011"/>
                <a:gd name="connsiteX8" fmla="*/ 483427 w 494490"/>
                <a:gd name="connsiteY8" fmla="*/ 388388 h 958011"/>
                <a:gd name="connsiteX9" fmla="*/ 488191 w 494490"/>
                <a:gd name="connsiteY9" fmla="*/ 493165 h 958011"/>
                <a:gd name="connsiteX10" fmla="*/ 392938 w 494490"/>
                <a:gd name="connsiteY10" fmla="*/ 605084 h 958011"/>
                <a:gd name="connsiteX11" fmla="*/ 333410 w 494490"/>
                <a:gd name="connsiteY11" fmla="*/ 674138 h 958011"/>
                <a:gd name="connsiteX12" fmla="*/ 285782 w 494490"/>
                <a:gd name="connsiteY12" fmla="*/ 781293 h 958011"/>
                <a:gd name="connsiteX13" fmla="*/ 192914 w 494490"/>
                <a:gd name="connsiteY13" fmla="*/ 838447 h 958011"/>
                <a:gd name="connsiteX14" fmla="*/ 126239 w 494490"/>
                <a:gd name="connsiteY14" fmla="*/ 888454 h 958011"/>
                <a:gd name="connsiteX15" fmla="*/ 92903 w 494490"/>
                <a:gd name="connsiteY15" fmla="*/ 957509 h 958011"/>
                <a:gd name="connsiteX16" fmla="*/ 47661 w 494490"/>
                <a:gd name="connsiteY16" fmla="*/ 850351 h 958011"/>
                <a:gd name="connsiteX17" fmla="*/ 26228 w 494490"/>
                <a:gd name="connsiteY17" fmla="*/ 757482 h 958011"/>
                <a:gd name="connsiteX18" fmla="*/ 7178 w 494490"/>
                <a:gd name="connsiteY18" fmla="*/ 652708 h 958011"/>
                <a:gd name="connsiteX19" fmla="*/ 33 w 494490"/>
                <a:gd name="connsiteY19" fmla="*/ 528883 h 958011"/>
                <a:gd name="connsiteX20" fmla="*/ 9559 w 494490"/>
                <a:gd name="connsiteY20" fmla="*/ 459828 h 958011"/>
                <a:gd name="connsiteX21" fmla="*/ 50038 w 494490"/>
                <a:gd name="connsiteY21" fmla="*/ 419344 h 958011"/>
                <a:gd name="connsiteX22" fmla="*/ 107191 w 494490"/>
                <a:gd name="connsiteY22" fmla="*/ 371720 h 958011"/>
                <a:gd name="connsiteX0" fmla="*/ 107191 w 492600"/>
                <a:gd name="connsiteY0" fmla="*/ 371720 h 958011"/>
                <a:gd name="connsiteX1" fmla="*/ 173864 w 492600"/>
                <a:gd name="connsiteY1" fmla="*/ 309806 h 958011"/>
                <a:gd name="connsiteX2" fmla="*/ 231015 w 492600"/>
                <a:gd name="connsiteY2" fmla="*/ 262182 h 958011"/>
                <a:gd name="connsiteX3" fmla="*/ 290546 w 492600"/>
                <a:gd name="connsiteY3" fmla="*/ 188363 h 958011"/>
                <a:gd name="connsiteX4" fmla="*/ 359602 w 492600"/>
                <a:gd name="connsiteY4" fmla="*/ 105020 h 958011"/>
                <a:gd name="connsiteX5" fmla="*/ 411989 w 492600"/>
                <a:gd name="connsiteY5" fmla="*/ 245 h 958011"/>
                <a:gd name="connsiteX6" fmla="*/ 435802 w 492600"/>
                <a:gd name="connsiteY6" fmla="*/ 81207 h 958011"/>
                <a:gd name="connsiteX7" fmla="*/ 466759 w 492600"/>
                <a:gd name="connsiteY7" fmla="*/ 240750 h 958011"/>
                <a:gd name="connsiteX8" fmla="*/ 483427 w 492600"/>
                <a:gd name="connsiteY8" fmla="*/ 388388 h 958011"/>
                <a:gd name="connsiteX9" fmla="*/ 485809 w 492600"/>
                <a:gd name="connsiteY9" fmla="*/ 502690 h 958011"/>
                <a:gd name="connsiteX10" fmla="*/ 392938 w 492600"/>
                <a:gd name="connsiteY10" fmla="*/ 605084 h 958011"/>
                <a:gd name="connsiteX11" fmla="*/ 333410 w 492600"/>
                <a:gd name="connsiteY11" fmla="*/ 674138 h 958011"/>
                <a:gd name="connsiteX12" fmla="*/ 285782 w 492600"/>
                <a:gd name="connsiteY12" fmla="*/ 781293 h 958011"/>
                <a:gd name="connsiteX13" fmla="*/ 192914 w 492600"/>
                <a:gd name="connsiteY13" fmla="*/ 838447 h 958011"/>
                <a:gd name="connsiteX14" fmla="*/ 126239 w 492600"/>
                <a:gd name="connsiteY14" fmla="*/ 888454 h 958011"/>
                <a:gd name="connsiteX15" fmla="*/ 92903 w 492600"/>
                <a:gd name="connsiteY15" fmla="*/ 957509 h 958011"/>
                <a:gd name="connsiteX16" fmla="*/ 47661 w 492600"/>
                <a:gd name="connsiteY16" fmla="*/ 850351 h 958011"/>
                <a:gd name="connsiteX17" fmla="*/ 26228 w 492600"/>
                <a:gd name="connsiteY17" fmla="*/ 757482 h 958011"/>
                <a:gd name="connsiteX18" fmla="*/ 7178 w 492600"/>
                <a:gd name="connsiteY18" fmla="*/ 652708 h 958011"/>
                <a:gd name="connsiteX19" fmla="*/ 33 w 492600"/>
                <a:gd name="connsiteY19" fmla="*/ 528883 h 958011"/>
                <a:gd name="connsiteX20" fmla="*/ 9559 w 492600"/>
                <a:gd name="connsiteY20" fmla="*/ 459828 h 958011"/>
                <a:gd name="connsiteX21" fmla="*/ 50038 w 492600"/>
                <a:gd name="connsiteY21" fmla="*/ 419344 h 958011"/>
                <a:gd name="connsiteX22" fmla="*/ 107191 w 492600"/>
                <a:gd name="connsiteY22" fmla="*/ 371720 h 958011"/>
                <a:gd name="connsiteX0" fmla="*/ 107191 w 493449"/>
                <a:gd name="connsiteY0" fmla="*/ 371720 h 958011"/>
                <a:gd name="connsiteX1" fmla="*/ 173864 w 493449"/>
                <a:gd name="connsiteY1" fmla="*/ 309806 h 958011"/>
                <a:gd name="connsiteX2" fmla="*/ 231015 w 493449"/>
                <a:gd name="connsiteY2" fmla="*/ 262182 h 958011"/>
                <a:gd name="connsiteX3" fmla="*/ 290546 w 493449"/>
                <a:gd name="connsiteY3" fmla="*/ 188363 h 958011"/>
                <a:gd name="connsiteX4" fmla="*/ 359602 w 493449"/>
                <a:gd name="connsiteY4" fmla="*/ 105020 h 958011"/>
                <a:gd name="connsiteX5" fmla="*/ 411989 w 493449"/>
                <a:gd name="connsiteY5" fmla="*/ 245 h 958011"/>
                <a:gd name="connsiteX6" fmla="*/ 435802 w 493449"/>
                <a:gd name="connsiteY6" fmla="*/ 81207 h 958011"/>
                <a:gd name="connsiteX7" fmla="*/ 466759 w 493449"/>
                <a:gd name="connsiteY7" fmla="*/ 240750 h 958011"/>
                <a:gd name="connsiteX8" fmla="*/ 485808 w 493449"/>
                <a:gd name="connsiteY8" fmla="*/ 393151 h 958011"/>
                <a:gd name="connsiteX9" fmla="*/ 485809 w 493449"/>
                <a:gd name="connsiteY9" fmla="*/ 502690 h 958011"/>
                <a:gd name="connsiteX10" fmla="*/ 392938 w 493449"/>
                <a:gd name="connsiteY10" fmla="*/ 605084 h 958011"/>
                <a:gd name="connsiteX11" fmla="*/ 333410 w 493449"/>
                <a:gd name="connsiteY11" fmla="*/ 674138 h 958011"/>
                <a:gd name="connsiteX12" fmla="*/ 285782 w 493449"/>
                <a:gd name="connsiteY12" fmla="*/ 781293 h 958011"/>
                <a:gd name="connsiteX13" fmla="*/ 192914 w 493449"/>
                <a:gd name="connsiteY13" fmla="*/ 838447 h 958011"/>
                <a:gd name="connsiteX14" fmla="*/ 126239 w 493449"/>
                <a:gd name="connsiteY14" fmla="*/ 888454 h 958011"/>
                <a:gd name="connsiteX15" fmla="*/ 92903 w 493449"/>
                <a:gd name="connsiteY15" fmla="*/ 957509 h 958011"/>
                <a:gd name="connsiteX16" fmla="*/ 47661 w 493449"/>
                <a:gd name="connsiteY16" fmla="*/ 850351 h 958011"/>
                <a:gd name="connsiteX17" fmla="*/ 26228 w 493449"/>
                <a:gd name="connsiteY17" fmla="*/ 757482 h 958011"/>
                <a:gd name="connsiteX18" fmla="*/ 7178 w 493449"/>
                <a:gd name="connsiteY18" fmla="*/ 652708 h 958011"/>
                <a:gd name="connsiteX19" fmla="*/ 33 w 493449"/>
                <a:gd name="connsiteY19" fmla="*/ 528883 h 958011"/>
                <a:gd name="connsiteX20" fmla="*/ 9559 w 493449"/>
                <a:gd name="connsiteY20" fmla="*/ 459828 h 958011"/>
                <a:gd name="connsiteX21" fmla="*/ 50038 w 493449"/>
                <a:gd name="connsiteY21" fmla="*/ 419344 h 958011"/>
                <a:gd name="connsiteX22" fmla="*/ 107191 w 493449"/>
                <a:gd name="connsiteY22" fmla="*/ 371720 h 958011"/>
                <a:gd name="connsiteX0" fmla="*/ 107191 w 490495"/>
                <a:gd name="connsiteY0" fmla="*/ 371720 h 958011"/>
                <a:gd name="connsiteX1" fmla="*/ 173864 w 490495"/>
                <a:gd name="connsiteY1" fmla="*/ 309806 h 958011"/>
                <a:gd name="connsiteX2" fmla="*/ 231015 w 490495"/>
                <a:gd name="connsiteY2" fmla="*/ 262182 h 958011"/>
                <a:gd name="connsiteX3" fmla="*/ 290546 w 490495"/>
                <a:gd name="connsiteY3" fmla="*/ 188363 h 958011"/>
                <a:gd name="connsiteX4" fmla="*/ 359602 w 490495"/>
                <a:gd name="connsiteY4" fmla="*/ 105020 h 958011"/>
                <a:gd name="connsiteX5" fmla="*/ 411989 w 490495"/>
                <a:gd name="connsiteY5" fmla="*/ 245 h 958011"/>
                <a:gd name="connsiteX6" fmla="*/ 435802 w 490495"/>
                <a:gd name="connsiteY6" fmla="*/ 81207 h 958011"/>
                <a:gd name="connsiteX7" fmla="*/ 466759 w 490495"/>
                <a:gd name="connsiteY7" fmla="*/ 240750 h 958011"/>
                <a:gd name="connsiteX8" fmla="*/ 485808 w 490495"/>
                <a:gd name="connsiteY8" fmla="*/ 393151 h 958011"/>
                <a:gd name="connsiteX9" fmla="*/ 485809 w 490495"/>
                <a:gd name="connsiteY9" fmla="*/ 502690 h 958011"/>
                <a:gd name="connsiteX10" fmla="*/ 433419 w 490495"/>
                <a:gd name="connsiteY10" fmla="*/ 614609 h 958011"/>
                <a:gd name="connsiteX11" fmla="*/ 333410 w 490495"/>
                <a:gd name="connsiteY11" fmla="*/ 674138 h 958011"/>
                <a:gd name="connsiteX12" fmla="*/ 285782 w 490495"/>
                <a:gd name="connsiteY12" fmla="*/ 781293 h 958011"/>
                <a:gd name="connsiteX13" fmla="*/ 192914 w 490495"/>
                <a:gd name="connsiteY13" fmla="*/ 838447 h 958011"/>
                <a:gd name="connsiteX14" fmla="*/ 126239 w 490495"/>
                <a:gd name="connsiteY14" fmla="*/ 888454 h 958011"/>
                <a:gd name="connsiteX15" fmla="*/ 92903 w 490495"/>
                <a:gd name="connsiteY15" fmla="*/ 957509 h 958011"/>
                <a:gd name="connsiteX16" fmla="*/ 47661 w 490495"/>
                <a:gd name="connsiteY16" fmla="*/ 850351 h 958011"/>
                <a:gd name="connsiteX17" fmla="*/ 26228 w 490495"/>
                <a:gd name="connsiteY17" fmla="*/ 757482 h 958011"/>
                <a:gd name="connsiteX18" fmla="*/ 7178 w 490495"/>
                <a:gd name="connsiteY18" fmla="*/ 652708 h 958011"/>
                <a:gd name="connsiteX19" fmla="*/ 33 w 490495"/>
                <a:gd name="connsiteY19" fmla="*/ 528883 h 958011"/>
                <a:gd name="connsiteX20" fmla="*/ 9559 w 490495"/>
                <a:gd name="connsiteY20" fmla="*/ 459828 h 958011"/>
                <a:gd name="connsiteX21" fmla="*/ 50038 w 490495"/>
                <a:gd name="connsiteY21" fmla="*/ 419344 h 958011"/>
                <a:gd name="connsiteX22" fmla="*/ 107191 w 490495"/>
                <a:gd name="connsiteY22" fmla="*/ 371720 h 958011"/>
                <a:gd name="connsiteX0" fmla="*/ 107191 w 490495"/>
                <a:gd name="connsiteY0" fmla="*/ 371720 h 958011"/>
                <a:gd name="connsiteX1" fmla="*/ 173864 w 490495"/>
                <a:gd name="connsiteY1" fmla="*/ 309806 h 958011"/>
                <a:gd name="connsiteX2" fmla="*/ 231015 w 490495"/>
                <a:gd name="connsiteY2" fmla="*/ 262182 h 958011"/>
                <a:gd name="connsiteX3" fmla="*/ 290546 w 490495"/>
                <a:gd name="connsiteY3" fmla="*/ 188363 h 958011"/>
                <a:gd name="connsiteX4" fmla="*/ 359602 w 490495"/>
                <a:gd name="connsiteY4" fmla="*/ 105020 h 958011"/>
                <a:gd name="connsiteX5" fmla="*/ 411989 w 490495"/>
                <a:gd name="connsiteY5" fmla="*/ 245 h 958011"/>
                <a:gd name="connsiteX6" fmla="*/ 435802 w 490495"/>
                <a:gd name="connsiteY6" fmla="*/ 81207 h 958011"/>
                <a:gd name="connsiteX7" fmla="*/ 466759 w 490495"/>
                <a:gd name="connsiteY7" fmla="*/ 240750 h 958011"/>
                <a:gd name="connsiteX8" fmla="*/ 485808 w 490495"/>
                <a:gd name="connsiteY8" fmla="*/ 393151 h 958011"/>
                <a:gd name="connsiteX9" fmla="*/ 485809 w 490495"/>
                <a:gd name="connsiteY9" fmla="*/ 502690 h 958011"/>
                <a:gd name="connsiteX10" fmla="*/ 433419 w 490495"/>
                <a:gd name="connsiteY10" fmla="*/ 614609 h 958011"/>
                <a:gd name="connsiteX11" fmla="*/ 369128 w 490495"/>
                <a:gd name="connsiteY11" fmla="*/ 693188 h 958011"/>
                <a:gd name="connsiteX12" fmla="*/ 285782 w 490495"/>
                <a:gd name="connsiteY12" fmla="*/ 781293 h 958011"/>
                <a:gd name="connsiteX13" fmla="*/ 192914 w 490495"/>
                <a:gd name="connsiteY13" fmla="*/ 838447 h 958011"/>
                <a:gd name="connsiteX14" fmla="*/ 126239 w 490495"/>
                <a:gd name="connsiteY14" fmla="*/ 888454 h 958011"/>
                <a:gd name="connsiteX15" fmla="*/ 92903 w 490495"/>
                <a:gd name="connsiteY15" fmla="*/ 957509 h 958011"/>
                <a:gd name="connsiteX16" fmla="*/ 47661 w 490495"/>
                <a:gd name="connsiteY16" fmla="*/ 850351 h 958011"/>
                <a:gd name="connsiteX17" fmla="*/ 26228 w 490495"/>
                <a:gd name="connsiteY17" fmla="*/ 757482 h 958011"/>
                <a:gd name="connsiteX18" fmla="*/ 7178 w 490495"/>
                <a:gd name="connsiteY18" fmla="*/ 652708 h 958011"/>
                <a:gd name="connsiteX19" fmla="*/ 33 w 490495"/>
                <a:gd name="connsiteY19" fmla="*/ 528883 h 958011"/>
                <a:gd name="connsiteX20" fmla="*/ 9559 w 490495"/>
                <a:gd name="connsiteY20" fmla="*/ 459828 h 958011"/>
                <a:gd name="connsiteX21" fmla="*/ 50038 w 490495"/>
                <a:gd name="connsiteY21" fmla="*/ 419344 h 958011"/>
                <a:gd name="connsiteX22" fmla="*/ 107191 w 490495"/>
                <a:gd name="connsiteY22" fmla="*/ 371720 h 958011"/>
                <a:gd name="connsiteX0" fmla="*/ 107191 w 490495"/>
                <a:gd name="connsiteY0" fmla="*/ 371720 h 958005"/>
                <a:gd name="connsiteX1" fmla="*/ 173864 w 490495"/>
                <a:gd name="connsiteY1" fmla="*/ 309806 h 958005"/>
                <a:gd name="connsiteX2" fmla="*/ 231015 w 490495"/>
                <a:gd name="connsiteY2" fmla="*/ 262182 h 958005"/>
                <a:gd name="connsiteX3" fmla="*/ 290546 w 490495"/>
                <a:gd name="connsiteY3" fmla="*/ 188363 h 958005"/>
                <a:gd name="connsiteX4" fmla="*/ 359602 w 490495"/>
                <a:gd name="connsiteY4" fmla="*/ 105020 h 958005"/>
                <a:gd name="connsiteX5" fmla="*/ 411989 w 490495"/>
                <a:gd name="connsiteY5" fmla="*/ 245 h 958005"/>
                <a:gd name="connsiteX6" fmla="*/ 435802 w 490495"/>
                <a:gd name="connsiteY6" fmla="*/ 81207 h 958005"/>
                <a:gd name="connsiteX7" fmla="*/ 466759 w 490495"/>
                <a:gd name="connsiteY7" fmla="*/ 240750 h 958005"/>
                <a:gd name="connsiteX8" fmla="*/ 485808 w 490495"/>
                <a:gd name="connsiteY8" fmla="*/ 393151 h 958005"/>
                <a:gd name="connsiteX9" fmla="*/ 485809 w 490495"/>
                <a:gd name="connsiteY9" fmla="*/ 502690 h 958005"/>
                <a:gd name="connsiteX10" fmla="*/ 433419 w 490495"/>
                <a:gd name="connsiteY10" fmla="*/ 614609 h 958005"/>
                <a:gd name="connsiteX11" fmla="*/ 369128 w 490495"/>
                <a:gd name="connsiteY11" fmla="*/ 693188 h 958005"/>
                <a:gd name="connsiteX12" fmla="*/ 285782 w 490495"/>
                <a:gd name="connsiteY12" fmla="*/ 781293 h 958005"/>
                <a:gd name="connsiteX13" fmla="*/ 195295 w 490495"/>
                <a:gd name="connsiteY13" fmla="*/ 843210 h 958005"/>
                <a:gd name="connsiteX14" fmla="*/ 126239 w 490495"/>
                <a:gd name="connsiteY14" fmla="*/ 888454 h 958005"/>
                <a:gd name="connsiteX15" fmla="*/ 92903 w 490495"/>
                <a:gd name="connsiteY15" fmla="*/ 957509 h 958005"/>
                <a:gd name="connsiteX16" fmla="*/ 47661 w 490495"/>
                <a:gd name="connsiteY16" fmla="*/ 850351 h 958005"/>
                <a:gd name="connsiteX17" fmla="*/ 26228 w 490495"/>
                <a:gd name="connsiteY17" fmla="*/ 757482 h 958005"/>
                <a:gd name="connsiteX18" fmla="*/ 7178 w 490495"/>
                <a:gd name="connsiteY18" fmla="*/ 652708 h 958005"/>
                <a:gd name="connsiteX19" fmla="*/ 33 w 490495"/>
                <a:gd name="connsiteY19" fmla="*/ 528883 h 958005"/>
                <a:gd name="connsiteX20" fmla="*/ 9559 w 490495"/>
                <a:gd name="connsiteY20" fmla="*/ 459828 h 958005"/>
                <a:gd name="connsiteX21" fmla="*/ 50038 w 490495"/>
                <a:gd name="connsiteY21" fmla="*/ 419344 h 958005"/>
                <a:gd name="connsiteX22" fmla="*/ 107191 w 490495"/>
                <a:gd name="connsiteY22" fmla="*/ 371720 h 958005"/>
                <a:gd name="connsiteX0" fmla="*/ 107191 w 490495"/>
                <a:gd name="connsiteY0" fmla="*/ 371720 h 958005"/>
                <a:gd name="connsiteX1" fmla="*/ 173864 w 490495"/>
                <a:gd name="connsiteY1" fmla="*/ 309806 h 958005"/>
                <a:gd name="connsiteX2" fmla="*/ 231015 w 490495"/>
                <a:gd name="connsiteY2" fmla="*/ 262182 h 958005"/>
                <a:gd name="connsiteX3" fmla="*/ 290546 w 490495"/>
                <a:gd name="connsiteY3" fmla="*/ 188363 h 958005"/>
                <a:gd name="connsiteX4" fmla="*/ 359602 w 490495"/>
                <a:gd name="connsiteY4" fmla="*/ 105020 h 958005"/>
                <a:gd name="connsiteX5" fmla="*/ 411989 w 490495"/>
                <a:gd name="connsiteY5" fmla="*/ 245 h 958005"/>
                <a:gd name="connsiteX6" fmla="*/ 435802 w 490495"/>
                <a:gd name="connsiteY6" fmla="*/ 81207 h 958005"/>
                <a:gd name="connsiteX7" fmla="*/ 466759 w 490495"/>
                <a:gd name="connsiteY7" fmla="*/ 240750 h 958005"/>
                <a:gd name="connsiteX8" fmla="*/ 485808 w 490495"/>
                <a:gd name="connsiteY8" fmla="*/ 393151 h 958005"/>
                <a:gd name="connsiteX9" fmla="*/ 485809 w 490495"/>
                <a:gd name="connsiteY9" fmla="*/ 502690 h 958005"/>
                <a:gd name="connsiteX10" fmla="*/ 433419 w 490495"/>
                <a:gd name="connsiteY10" fmla="*/ 614609 h 958005"/>
                <a:gd name="connsiteX11" fmla="*/ 369128 w 490495"/>
                <a:gd name="connsiteY11" fmla="*/ 693188 h 958005"/>
                <a:gd name="connsiteX12" fmla="*/ 285782 w 490495"/>
                <a:gd name="connsiteY12" fmla="*/ 776531 h 958005"/>
                <a:gd name="connsiteX13" fmla="*/ 195295 w 490495"/>
                <a:gd name="connsiteY13" fmla="*/ 843210 h 958005"/>
                <a:gd name="connsiteX14" fmla="*/ 126239 w 490495"/>
                <a:gd name="connsiteY14" fmla="*/ 888454 h 958005"/>
                <a:gd name="connsiteX15" fmla="*/ 92903 w 490495"/>
                <a:gd name="connsiteY15" fmla="*/ 957509 h 958005"/>
                <a:gd name="connsiteX16" fmla="*/ 47661 w 490495"/>
                <a:gd name="connsiteY16" fmla="*/ 850351 h 958005"/>
                <a:gd name="connsiteX17" fmla="*/ 26228 w 490495"/>
                <a:gd name="connsiteY17" fmla="*/ 757482 h 958005"/>
                <a:gd name="connsiteX18" fmla="*/ 7178 w 490495"/>
                <a:gd name="connsiteY18" fmla="*/ 652708 h 958005"/>
                <a:gd name="connsiteX19" fmla="*/ 33 w 490495"/>
                <a:gd name="connsiteY19" fmla="*/ 528883 h 958005"/>
                <a:gd name="connsiteX20" fmla="*/ 9559 w 490495"/>
                <a:gd name="connsiteY20" fmla="*/ 459828 h 958005"/>
                <a:gd name="connsiteX21" fmla="*/ 50038 w 490495"/>
                <a:gd name="connsiteY21" fmla="*/ 419344 h 958005"/>
                <a:gd name="connsiteX22" fmla="*/ 107191 w 490495"/>
                <a:gd name="connsiteY22" fmla="*/ 371720 h 958005"/>
                <a:gd name="connsiteX0" fmla="*/ 107191 w 490495"/>
                <a:gd name="connsiteY0" fmla="*/ 371720 h 958500"/>
                <a:gd name="connsiteX1" fmla="*/ 173864 w 490495"/>
                <a:gd name="connsiteY1" fmla="*/ 309806 h 958500"/>
                <a:gd name="connsiteX2" fmla="*/ 231015 w 490495"/>
                <a:gd name="connsiteY2" fmla="*/ 262182 h 958500"/>
                <a:gd name="connsiteX3" fmla="*/ 290546 w 490495"/>
                <a:gd name="connsiteY3" fmla="*/ 188363 h 958500"/>
                <a:gd name="connsiteX4" fmla="*/ 359602 w 490495"/>
                <a:gd name="connsiteY4" fmla="*/ 105020 h 958500"/>
                <a:gd name="connsiteX5" fmla="*/ 411989 w 490495"/>
                <a:gd name="connsiteY5" fmla="*/ 245 h 958500"/>
                <a:gd name="connsiteX6" fmla="*/ 435802 w 490495"/>
                <a:gd name="connsiteY6" fmla="*/ 81207 h 958500"/>
                <a:gd name="connsiteX7" fmla="*/ 466759 w 490495"/>
                <a:gd name="connsiteY7" fmla="*/ 240750 h 958500"/>
                <a:gd name="connsiteX8" fmla="*/ 485808 w 490495"/>
                <a:gd name="connsiteY8" fmla="*/ 393151 h 958500"/>
                <a:gd name="connsiteX9" fmla="*/ 485809 w 490495"/>
                <a:gd name="connsiteY9" fmla="*/ 502690 h 958500"/>
                <a:gd name="connsiteX10" fmla="*/ 433419 w 490495"/>
                <a:gd name="connsiteY10" fmla="*/ 614609 h 958500"/>
                <a:gd name="connsiteX11" fmla="*/ 369128 w 490495"/>
                <a:gd name="connsiteY11" fmla="*/ 693188 h 958500"/>
                <a:gd name="connsiteX12" fmla="*/ 285782 w 490495"/>
                <a:gd name="connsiteY12" fmla="*/ 776531 h 958500"/>
                <a:gd name="connsiteX13" fmla="*/ 195295 w 490495"/>
                <a:gd name="connsiteY13" fmla="*/ 843210 h 958500"/>
                <a:gd name="connsiteX14" fmla="*/ 123858 w 490495"/>
                <a:gd name="connsiteY14" fmla="*/ 900360 h 958500"/>
                <a:gd name="connsiteX15" fmla="*/ 92903 w 490495"/>
                <a:gd name="connsiteY15" fmla="*/ 957509 h 958500"/>
                <a:gd name="connsiteX16" fmla="*/ 47661 w 490495"/>
                <a:gd name="connsiteY16" fmla="*/ 850351 h 958500"/>
                <a:gd name="connsiteX17" fmla="*/ 26228 w 490495"/>
                <a:gd name="connsiteY17" fmla="*/ 757482 h 958500"/>
                <a:gd name="connsiteX18" fmla="*/ 7178 w 490495"/>
                <a:gd name="connsiteY18" fmla="*/ 652708 h 958500"/>
                <a:gd name="connsiteX19" fmla="*/ 33 w 490495"/>
                <a:gd name="connsiteY19" fmla="*/ 528883 h 958500"/>
                <a:gd name="connsiteX20" fmla="*/ 9559 w 490495"/>
                <a:gd name="connsiteY20" fmla="*/ 459828 h 958500"/>
                <a:gd name="connsiteX21" fmla="*/ 50038 w 490495"/>
                <a:gd name="connsiteY21" fmla="*/ 419344 h 958500"/>
                <a:gd name="connsiteX22" fmla="*/ 107191 w 490495"/>
                <a:gd name="connsiteY22" fmla="*/ 371720 h 958500"/>
                <a:gd name="connsiteX0" fmla="*/ 107191 w 490495"/>
                <a:gd name="connsiteY0" fmla="*/ 371720 h 958500"/>
                <a:gd name="connsiteX1" fmla="*/ 173864 w 490495"/>
                <a:gd name="connsiteY1" fmla="*/ 309806 h 958500"/>
                <a:gd name="connsiteX2" fmla="*/ 231015 w 490495"/>
                <a:gd name="connsiteY2" fmla="*/ 262182 h 958500"/>
                <a:gd name="connsiteX3" fmla="*/ 295308 w 490495"/>
                <a:gd name="connsiteY3" fmla="*/ 190744 h 958500"/>
                <a:gd name="connsiteX4" fmla="*/ 359602 w 490495"/>
                <a:gd name="connsiteY4" fmla="*/ 105020 h 958500"/>
                <a:gd name="connsiteX5" fmla="*/ 411989 w 490495"/>
                <a:gd name="connsiteY5" fmla="*/ 245 h 958500"/>
                <a:gd name="connsiteX6" fmla="*/ 435802 w 490495"/>
                <a:gd name="connsiteY6" fmla="*/ 81207 h 958500"/>
                <a:gd name="connsiteX7" fmla="*/ 466759 w 490495"/>
                <a:gd name="connsiteY7" fmla="*/ 240750 h 958500"/>
                <a:gd name="connsiteX8" fmla="*/ 485808 w 490495"/>
                <a:gd name="connsiteY8" fmla="*/ 393151 h 958500"/>
                <a:gd name="connsiteX9" fmla="*/ 485809 w 490495"/>
                <a:gd name="connsiteY9" fmla="*/ 502690 h 958500"/>
                <a:gd name="connsiteX10" fmla="*/ 433419 w 490495"/>
                <a:gd name="connsiteY10" fmla="*/ 614609 h 958500"/>
                <a:gd name="connsiteX11" fmla="*/ 369128 w 490495"/>
                <a:gd name="connsiteY11" fmla="*/ 693188 h 958500"/>
                <a:gd name="connsiteX12" fmla="*/ 285782 w 490495"/>
                <a:gd name="connsiteY12" fmla="*/ 776531 h 958500"/>
                <a:gd name="connsiteX13" fmla="*/ 195295 w 490495"/>
                <a:gd name="connsiteY13" fmla="*/ 843210 h 958500"/>
                <a:gd name="connsiteX14" fmla="*/ 123858 w 490495"/>
                <a:gd name="connsiteY14" fmla="*/ 900360 h 958500"/>
                <a:gd name="connsiteX15" fmla="*/ 92903 w 490495"/>
                <a:gd name="connsiteY15" fmla="*/ 957509 h 958500"/>
                <a:gd name="connsiteX16" fmla="*/ 47661 w 490495"/>
                <a:gd name="connsiteY16" fmla="*/ 850351 h 958500"/>
                <a:gd name="connsiteX17" fmla="*/ 26228 w 490495"/>
                <a:gd name="connsiteY17" fmla="*/ 757482 h 958500"/>
                <a:gd name="connsiteX18" fmla="*/ 7178 w 490495"/>
                <a:gd name="connsiteY18" fmla="*/ 652708 h 958500"/>
                <a:gd name="connsiteX19" fmla="*/ 33 w 490495"/>
                <a:gd name="connsiteY19" fmla="*/ 528883 h 958500"/>
                <a:gd name="connsiteX20" fmla="*/ 9559 w 490495"/>
                <a:gd name="connsiteY20" fmla="*/ 459828 h 958500"/>
                <a:gd name="connsiteX21" fmla="*/ 50038 w 490495"/>
                <a:gd name="connsiteY21" fmla="*/ 419344 h 958500"/>
                <a:gd name="connsiteX22" fmla="*/ 107191 w 490495"/>
                <a:gd name="connsiteY22" fmla="*/ 371720 h 958500"/>
                <a:gd name="connsiteX0" fmla="*/ 107191 w 490495"/>
                <a:gd name="connsiteY0" fmla="*/ 371720 h 958500"/>
                <a:gd name="connsiteX1" fmla="*/ 178627 w 490495"/>
                <a:gd name="connsiteY1" fmla="*/ 312187 h 958500"/>
                <a:gd name="connsiteX2" fmla="*/ 231015 w 490495"/>
                <a:gd name="connsiteY2" fmla="*/ 262182 h 958500"/>
                <a:gd name="connsiteX3" fmla="*/ 295308 w 490495"/>
                <a:gd name="connsiteY3" fmla="*/ 190744 h 958500"/>
                <a:gd name="connsiteX4" fmla="*/ 359602 w 490495"/>
                <a:gd name="connsiteY4" fmla="*/ 105020 h 958500"/>
                <a:gd name="connsiteX5" fmla="*/ 411989 w 490495"/>
                <a:gd name="connsiteY5" fmla="*/ 245 h 958500"/>
                <a:gd name="connsiteX6" fmla="*/ 435802 w 490495"/>
                <a:gd name="connsiteY6" fmla="*/ 81207 h 958500"/>
                <a:gd name="connsiteX7" fmla="*/ 466759 w 490495"/>
                <a:gd name="connsiteY7" fmla="*/ 240750 h 958500"/>
                <a:gd name="connsiteX8" fmla="*/ 485808 w 490495"/>
                <a:gd name="connsiteY8" fmla="*/ 393151 h 958500"/>
                <a:gd name="connsiteX9" fmla="*/ 485809 w 490495"/>
                <a:gd name="connsiteY9" fmla="*/ 502690 h 958500"/>
                <a:gd name="connsiteX10" fmla="*/ 433419 w 490495"/>
                <a:gd name="connsiteY10" fmla="*/ 614609 h 958500"/>
                <a:gd name="connsiteX11" fmla="*/ 369128 w 490495"/>
                <a:gd name="connsiteY11" fmla="*/ 693188 h 958500"/>
                <a:gd name="connsiteX12" fmla="*/ 285782 w 490495"/>
                <a:gd name="connsiteY12" fmla="*/ 776531 h 958500"/>
                <a:gd name="connsiteX13" fmla="*/ 195295 w 490495"/>
                <a:gd name="connsiteY13" fmla="*/ 843210 h 958500"/>
                <a:gd name="connsiteX14" fmla="*/ 123858 w 490495"/>
                <a:gd name="connsiteY14" fmla="*/ 900360 h 958500"/>
                <a:gd name="connsiteX15" fmla="*/ 92903 w 490495"/>
                <a:gd name="connsiteY15" fmla="*/ 957509 h 958500"/>
                <a:gd name="connsiteX16" fmla="*/ 47661 w 490495"/>
                <a:gd name="connsiteY16" fmla="*/ 850351 h 958500"/>
                <a:gd name="connsiteX17" fmla="*/ 26228 w 490495"/>
                <a:gd name="connsiteY17" fmla="*/ 757482 h 958500"/>
                <a:gd name="connsiteX18" fmla="*/ 7178 w 490495"/>
                <a:gd name="connsiteY18" fmla="*/ 652708 h 958500"/>
                <a:gd name="connsiteX19" fmla="*/ 33 w 490495"/>
                <a:gd name="connsiteY19" fmla="*/ 528883 h 958500"/>
                <a:gd name="connsiteX20" fmla="*/ 9559 w 490495"/>
                <a:gd name="connsiteY20" fmla="*/ 459828 h 958500"/>
                <a:gd name="connsiteX21" fmla="*/ 50038 w 490495"/>
                <a:gd name="connsiteY21" fmla="*/ 419344 h 958500"/>
                <a:gd name="connsiteX22" fmla="*/ 107191 w 490495"/>
                <a:gd name="connsiteY22" fmla="*/ 371720 h 958500"/>
                <a:gd name="connsiteX0" fmla="*/ 142909 w 490495"/>
                <a:gd name="connsiteY0" fmla="*/ 371720 h 958500"/>
                <a:gd name="connsiteX1" fmla="*/ 178627 w 490495"/>
                <a:gd name="connsiteY1" fmla="*/ 312187 h 958500"/>
                <a:gd name="connsiteX2" fmla="*/ 231015 w 490495"/>
                <a:gd name="connsiteY2" fmla="*/ 262182 h 958500"/>
                <a:gd name="connsiteX3" fmla="*/ 295308 w 490495"/>
                <a:gd name="connsiteY3" fmla="*/ 190744 h 958500"/>
                <a:gd name="connsiteX4" fmla="*/ 359602 w 490495"/>
                <a:gd name="connsiteY4" fmla="*/ 105020 h 958500"/>
                <a:gd name="connsiteX5" fmla="*/ 411989 w 490495"/>
                <a:gd name="connsiteY5" fmla="*/ 245 h 958500"/>
                <a:gd name="connsiteX6" fmla="*/ 435802 w 490495"/>
                <a:gd name="connsiteY6" fmla="*/ 81207 h 958500"/>
                <a:gd name="connsiteX7" fmla="*/ 466759 w 490495"/>
                <a:gd name="connsiteY7" fmla="*/ 240750 h 958500"/>
                <a:gd name="connsiteX8" fmla="*/ 485808 w 490495"/>
                <a:gd name="connsiteY8" fmla="*/ 393151 h 958500"/>
                <a:gd name="connsiteX9" fmla="*/ 485809 w 490495"/>
                <a:gd name="connsiteY9" fmla="*/ 502690 h 958500"/>
                <a:gd name="connsiteX10" fmla="*/ 433419 w 490495"/>
                <a:gd name="connsiteY10" fmla="*/ 614609 h 958500"/>
                <a:gd name="connsiteX11" fmla="*/ 369128 w 490495"/>
                <a:gd name="connsiteY11" fmla="*/ 693188 h 958500"/>
                <a:gd name="connsiteX12" fmla="*/ 285782 w 490495"/>
                <a:gd name="connsiteY12" fmla="*/ 776531 h 958500"/>
                <a:gd name="connsiteX13" fmla="*/ 195295 w 490495"/>
                <a:gd name="connsiteY13" fmla="*/ 843210 h 958500"/>
                <a:gd name="connsiteX14" fmla="*/ 123858 w 490495"/>
                <a:gd name="connsiteY14" fmla="*/ 900360 h 958500"/>
                <a:gd name="connsiteX15" fmla="*/ 92903 w 490495"/>
                <a:gd name="connsiteY15" fmla="*/ 957509 h 958500"/>
                <a:gd name="connsiteX16" fmla="*/ 47661 w 490495"/>
                <a:gd name="connsiteY16" fmla="*/ 850351 h 958500"/>
                <a:gd name="connsiteX17" fmla="*/ 26228 w 490495"/>
                <a:gd name="connsiteY17" fmla="*/ 757482 h 958500"/>
                <a:gd name="connsiteX18" fmla="*/ 7178 w 490495"/>
                <a:gd name="connsiteY18" fmla="*/ 652708 h 958500"/>
                <a:gd name="connsiteX19" fmla="*/ 33 w 490495"/>
                <a:gd name="connsiteY19" fmla="*/ 528883 h 958500"/>
                <a:gd name="connsiteX20" fmla="*/ 9559 w 490495"/>
                <a:gd name="connsiteY20" fmla="*/ 459828 h 958500"/>
                <a:gd name="connsiteX21" fmla="*/ 50038 w 490495"/>
                <a:gd name="connsiteY21" fmla="*/ 419344 h 958500"/>
                <a:gd name="connsiteX22" fmla="*/ 142909 w 490495"/>
                <a:gd name="connsiteY22" fmla="*/ 371720 h 958500"/>
                <a:gd name="connsiteX0" fmla="*/ 142909 w 490495"/>
                <a:gd name="connsiteY0" fmla="*/ 371720 h 958500"/>
                <a:gd name="connsiteX1" fmla="*/ 178627 w 490495"/>
                <a:gd name="connsiteY1" fmla="*/ 312187 h 958500"/>
                <a:gd name="connsiteX2" fmla="*/ 231015 w 490495"/>
                <a:gd name="connsiteY2" fmla="*/ 262182 h 958500"/>
                <a:gd name="connsiteX3" fmla="*/ 295308 w 490495"/>
                <a:gd name="connsiteY3" fmla="*/ 190744 h 958500"/>
                <a:gd name="connsiteX4" fmla="*/ 359602 w 490495"/>
                <a:gd name="connsiteY4" fmla="*/ 105020 h 958500"/>
                <a:gd name="connsiteX5" fmla="*/ 411989 w 490495"/>
                <a:gd name="connsiteY5" fmla="*/ 245 h 958500"/>
                <a:gd name="connsiteX6" fmla="*/ 435802 w 490495"/>
                <a:gd name="connsiteY6" fmla="*/ 81207 h 958500"/>
                <a:gd name="connsiteX7" fmla="*/ 466759 w 490495"/>
                <a:gd name="connsiteY7" fmla="*/ 240750 h 958500"/>
                <a:gd name="connsiteX8" fmla="*/ 485808 w 490495"/>
                <a:gd name="connsiteY8" fmla="*/ 393151 h 958500"/>
                <a:gd name="connsiteX9" fmla="*/ 485809 w 490495"/>
                <a:gd name="connsiteY9" fmla="*/ 502690 h 958500"/>
                <a:gd name="connsiteX10" fmla="*/ 433419 w 490495"/>
                <a:gd name="connsiteY10" fmla="*/ 614609 h 958500"/>
                <a:gd name="connsiteX11" fmla="*/ 369128 w 490495"/>
                <a:gd name="connsiteY11" fmla="*/ 693188 h 958500"/>
                <a:gd name="connsiteX12" fmla="*/ 285782 w 490495"/>
                <a:gd name="connsiteY12" fmla="*/ 776531 h 958500"/>
                <a:gd name="connsiteX13" fmla="*/ 195295 w 490495"/>
                <a:gd name="connsiteY13" fmla="*/ 843210 h 958500"/>
                <a:gd name="connsiteX14" fmla="*/ 123858 w 490495"/>
                <a:gd name="connsiteY14" fmla="*/ 900360 h 958500"/>
                <a:gd name="connsiteX15" fmla="*/ 92903 w 490495"/>
                <a:gd name="connsiteY15" fmla="*/ 957509 h 958500"/>
                <a:gd name="connsiteX16" fmla="*/ 47661 w 490495"/>
                <a:gd name="connsiteY16" fmla="*/ 850351 h 958500"/>
                <a:gd name="connsiteX17" fmla="*/ 26228 w 490495"/>
                <a:gd name="connsiteY17" fmla="*/ 757482 h 958500"/>
                <a:gd name="connsiteX18" fmla="*/ 7178 w 490495"/>
                <a:gd name="connsiteY18" fmla="*/ 652708 h 958500"/>
                <a:gd name="connsiteX19" fmla="*/ 33 w 490495"/>
                <a:gd name="connsiteY19" fmla="*/ 528883 h 958500"/>
                <a:gd name="connsiteX20" fmla="*/ 9559 w 490495"/>
                <a:gd name="connsiteY20" fmla="*/ 459828 h 958500"/>
                <a:gd name="connsiteX21" fmla="*/ 102426 w 490495"/>
                <a:gd name="connsiteY21" fmla="*/ 409819 h 958500"/>
                <a:gd name="connsiteX22" fmla="*/ 142909 w 490495"/>
                <a:gd name="connsiteY22" fmla="*/ 371720 h 958500"/>
                <a:gd name="connsiteX0" fmla="*/ 146745 w 494331"/>
                <a:gd name="connsiteY0" fmla="*/ 371720 h 958500"/>
                <a:gd name="connsiteX1" fmla="*/ 182463 w 494331"/>
                <a:gd name="connsiteY1" fmla="*/ 312187 h 958500"/>
                <a:gd name="connsiteX2" fmla="*/ 234851 w 494331"/>
                <a:gd name="connsiteY2" fmla="*/ 262182 h 958500"/>
                <a:gd name="connsiteX3" fmla="*/ 299144 w 494331"/>
                <a:gd name="connsiteY3" fmla="*/ 190744 h 958500"/>
                <a:gd name="connsiteX4" fmla="*/ 363438 w 494331"/>
                <a:gd name="connsiteY4" fmla="*/ 105020 h 958500"/>
                <a:gd name="connsiteX5" fmla="*/ 415825 w 494331"/>
                <a:gd name="connsiteY5" fmla="*/ 245 h 958500"/>
                <a:gd name="connsiteX6" fmla="*/ 439638 w 494331"/>
                <a:gd name="connsiteY6" fmla="*/ 81207 h 958500"/>
                <a:gd name="connsiteX7" fmla="*/ 470595 w 494331"/>
                <a:gd name="connsiteY7" fmla="*/ 240750 h 958500"/>
                <a:gd name="connsiteX8" fmla="*/ 489644 w 494331"/>
                <a:gd name="connsiteY8" fmla="*/ 393151 h 958500"/>
                <a:gd name="connsiteX9" fmla="*/ 489645 w 494331"/>
                <a:gd name="connsiteY9" fmla="*/ 502690 h 958500"/>
                <a:gd name="connsiteX10" fmla="*/ 437255 w 494331"/>
                <a:gd name="connsiteY10" fmla="*/ 614609 h 958500"/>
                <a:gd name="connsiteX11" fmla="*/ 372964 w 494331"/>
                <a:gd name="connsiteY11" fmla="*/ 693188 h 958500"/>
                <a:gd name="connsiteX12" fmla="*/ 289618 w 494331"/>
                <a:gd name="connsiteY12" fmla="*/ 776531 h 958500"/>
                <a:gd name="connsiteX13" fmla="*/ 199131 w 494331"/>
                <a:gd name="connsiteY13" fmla="*/ 843210 h 958500"/>
                <a:gd name="connsiteX14" fmla="*/ 127694 w 494331"/>
                <a:gd name="connsiteY14" fmla="*/ 900360 h 958500"/>
                <a:gd name="connsiteX15" fmla="*/ 96739 w 494331"/>
                <a:gd name="connsiteY15" fmla="*/ 957509 h 958500"/>
                <a:gd name="connsiteX16" fmla="*/ 51497 w 494331"/>
                <a:gd name="connsiteY16" fmla="*/ 850351 h 958500"/>
                <a:gd name="connsiteX17" fmla="*/ 30064 w 494331"/>
                <a:gd name="connsiteY17" fmla="*/ 757482 h 958500"/>
                <a:gd name="connsiteX18" fmla="*/ 11014 w 494331"/>
                <a:gd name="connsiteY18" fmla="*/ 652708 h 958500"/>
                <a:gd name="connsiteX19" fmla="*/ 3869 w 494331"/>
                <a:gd name="connsiteY19" fmla="*/ 528883 h 958500"/>
                <a:gd name="connsiteX20" fmla="*/ 72926 w 494331"/>
                <a:gd name="connsiteY20" fmla="*/ 440778 h 958500"/>
                <a:gd name="connsiteX21" fmla="*/ 106262 w 494331"/>
                <a:gd name="connsiteY21" fmla="*/ 409819 h 958500"/>
                <a:gd name="connsiteX22" fmla="*/ 146745 w 494331"/>
                <a:gd name="connsiteY22" fmla="*/ 371720 h 958500"/>
                <a:gd name="connsiteX0" fmla="*/ 137683 w 485269"/>
                <a:gd name="connsiteY0" fmla="*/ 371720 h 958500"/>
                <a:gd name="connsiteX1" fmla="*/ 173401 w 485269"/>
                <a:gd name="connsiteY1" fmla="*/ 312187 h 958500"/>
                <a:gd name="connsiteX2" fmla="*/ 225789 w 485269"/>
                <a:gd name="connsiteY2" fmla="*/ 262182 h 958500"/>
                <a:gd name="connsiteX3" fmla="*/ 290082 w 485269"/>
                <a:gd name="connsiteY3" fmla="*/ 190744 h 958500"/>
                <a:gd name="connsiteX4" fmla="*/ 354376 w 485269"/>
                <a:gd name="connsiteY4" fmla="*/ 105020 h 958500"/>
                <a:gd name="connsiteX5" fmla="*/ 406763 w 485269"/>
                <a:gd name="connsiteY5" fmla="*/ 245 h 958500"/>
                <a:gd name="connsiteX6" fmla="*/ 430576 w 485269"/>
                <a:gd name="connsiteY6" fmla="*/ 81207 h 958500"/>
                <a:gd name="connsiteX7" fmla="*/ 461533 w 485269"/>
                <a:gd name="connsiteY7" fmla="*/ 240750 h 958500"/>
                <a:gd name="connsiteX8" fmla="*/ 480582 w 485269"/>
                <a:gd name="connsiteY8" fmla="*/ 393151 h 958500"/>
                <a:gd name="connsiteX9" fmla="*/ 480583 w 485269"/>
                <a:gd name="connsiteY9" fmla="*/ 502690 h 958500"/>
                <a:gd name="connsiteX10" fmla="*/ 428193 w 485269"/>
                <a:gd name="connsiteY10" fmla="*/ 614609 h 958500"/>
                <a:gd name="connsiteX11" fmla="*/ 363902 w 485269"/>
                <a:gd name="connsiteY11" fmla="*/ 693188 h 958500"/>
                <a:gd name="connsiteX12" fmla="*/ 280556 w 485269"/>
                <a:gd name="connsiteY12" fmla="*/ 776531 h 958500"/>
                <a:gd name="connsiteX13" fmla="*/ 190069 w 485269"/>
                <a:gd name="connsiteY13" fmla="*/ 843210 h 958500"/>
                <a:gd name="connsiteX14" fmla="*/ 118632 w 485269"/>
                <a:gd name="connsiteY14" fmla="*/ 900360 h 958500"/>
                <a:gd name="connsiteX15" fmla="*/ 87677 w 485269"/>
                <a:gd name="connsiteY15" fmla="*/ 957509 h 958500"/>
                <a:gd name="connsiteX16" fmla="*/ 42435 w 485269"/>
                <a:gd name="connsiteY16" fmla="*/ 850351 h 958500"/>
                <a:gd name="connsiteX17" fmla="*/ 21002 w 485269"/>
                <a:gd name="connsiteY17" fmla="*/ 757482 h 958500"/>
                <a:gd name="connsiteX18" fmla="*/ 1952 w 485269"/>
                <a:gd name="connsiteY18" fmla="*/ 652708 h 958500"/>
                <a:gd name="connsiteX19" fmla="*/ 71007 w 485269"/>
                <a:gd name="connsiteY19" fmla="*/ 495545 h 958500"/>
                <a:gd name="connsiteX20" fmla="*/ 63864 w 485269"/>
                <a:gd name="connsiteY20" fmla="*/ 440778 h 958500"/>
                <a:gd name="connsiteX21" fmla="*/ 97200 w 485269"/>
                <a:gd name="connsiteY21" fmla="*/ 409819 h 958500"/>
                <a:gd name="connsiteX22" fmla="*/ 137683 w 485269"/>
                <a:gd name="connsiteY22" fmla="*/ 371720 h 958500"/>
                <a:gd name="connsiteX0" fmla="*/ 137683 w 485269"/>
                <a:gd name="connsiteY0" fmla="*/ 371720 h 958500"/>
                <a:gd name="connsiteX1" fmla="*/ 173401 w 485269"/>
                <a:gd name="connsiteY1" fmla="*/ 312187 h 958500"/>
                <a:gd name="connsiteX2" fmla="*/ 225789 w 485269"/>
                <a:gd name="connsiteY2" fmla="*/ 262182 h 958500"/>
                <a:gd name="connsiteX3" fmla="*/ 290082 w 485269"/>
                <a:gd name="connsiteY3" fmla="*/ 190744 h 958500"/>
                <a:gd name="connsiteX4" fmla="*/ 354376 w 485269"/>
                <a:gd name="connsiteY4" fmla="*/ 105020 h 958500"/>
                <a:gd name="connsiteX5" fmla="*/ 406763 w 485269"/>
                <a:gd name="connsiteY5" fmla="*/ 245 h 958500"/>
                <a:gd name="connsiteX6" fmla="*/ 430576 w 485269"/>
                <a:gd name="connsiteY6" fmla="*/ 81207 h 958500"/>
                <a:gd name="connsiteX7" fmla="*/ 461533 w 485269"/>
                <a:gd name="connsiteY7" fmla="*/ 240750 h 958500"/>
                <a:gd name="connsiteX8" fmla="*/ 480582 w 485269"/>
                <a:gd name="connsiteY8" fmla="*/ 393151 h 958500"/>
                <a:gd name="connsiteX9" fmla="*/ 480583 w 485269"/>
                <a:gd name="connsiteY9" fmla="*/ 502690 h 958500"/>
                <a:gd name="connsiteX10" fmla="*/ 428193 w 485269"/>
                <a:gd name="connsiteY10" fmla="*/ 614609 h 958500"/>
                <a:gd name="connsiteX11" fmla="*/ 363902 w 485269"/>
                <a:gd name="connsiteY11" fmla="*/ 693188 h 958500"/>
                <a:gd name="connsiteX12" fmla="*/ 280556 w 485269"/>
                <a:gd name="connsiteY12" fmla="*/ 776531 h 958500"/>
                <a:gd name="connsiteX13" fmla="*/ 190069 w 485269"/>
                <a:gd name="connsiteY13" fmla="*/ 843210 h 958500"/>
                <a:gd name="connsiteX14" fmla="*/ 118632 w 485269"/>
                <a:gd name="connsiteY14" fmla="*/ 900360 h 958500"/>
                <a:gd name="connsiteX15" fmla="*/ 87677 w 485269"/>
                <a:gd name="connsiteY15" fmla="*/ 957509 h 958500"/>
                <a:gd name="connsiteX16" fmla="*/ 42435 w 485269"/>
                <a:gd name="connsiteY16" fmla="*/ 850351 h 958500"/>
                <a:gd name="connsiteX17" fmla="*/ 21002 w 485269"/>
                <a:gd name="connsiteY17" fmla="*/ 757482 h 958500"/>
                <a:gd name="connsiteX18" fmla="*/ 1952 w 485269"/>
                <a:gd name="connsiteY18" fmla="*/ 652708 h 958500"/>
                <a:gd name="connsiteX19" fmla="*/ 71007 w 485269"/>
                <a:gd name="connsiteY19" fmla="*/ 495545 h 958500"/>
                <a:gd name="connsiteX20" fmla="*/ 63864 w 485269"/>
                <a:gd name="connsiteY20" fmla="*/ 440778 h 958500"/>
                <a:gd name="connsiteX21" fmla="*/ 97200 w 485269"/>
                <a:gd name="connsiteY21" fmla="*/ 409819 h 958500"/>
                <a:gd name="connsiteX22" fmla="*/ 137683 w 485269"/>
                <a:gd name="connsiteY22" fmla="*/ 371720 h 958500"/>
                <a:gd name="connsiteX0" fmla="*/ 117359 w 464945"/>
                <a:gd name="connsiteY0" fmla="*/ 371720 h 958500"/>
                <a:gd name="connsiteX1" fmla="*/ 153077 w 464945"/>
                <a:gd name="connsiteY1" fmla="*/ 312187 h 958500"/>
                <a:gd name="connsiteX2" fmla="*/ 205465 w 464945"/>
                <a:gd name="connsiteY2" fmla="*/ 262182 h 958500"/>
                <a:gd name="connsiteX3" fmla="*/ 269758 w 464945"/>
                <a:gd name="connsiteY3" fmla="*/ 190744 h 958500"/>
                <a:gd name="connsiteX4" fmla="*/ 334052 w 464945"/>
                <a:gd name="connsiteY4" fmla="*/ 105020 h 958500"/>
                <a:gd name="connsiteX5" fmla="*/ 386439 w 464945"/>
                <a:gd name="connsiteY5" fmla="*/ 245 h 958500"/>
                <a:gd name="connsiteX6" fmla="*/ 410252 w 464945"/>
                <a:gd name="connsiteY6" fmla="*/ 81207 h 958500"/>
                <a:gd name="connsiteX7" fmla="*/ 441209 w 464945"/>
                <a:gd name="connsiteY7" fmla="*/ 240750 h 958500"/>
                <a:gd name="connsiteX8" fmla="*/ 460258 w 464945"/>
                <a:gd name="connsiteY8" fmla="*/ 393151 h 958500"/>
                <a:gd name="connsiteX9" fmla="*/ 460259 w 464945"/>
                <a:gd name="connsiteY9" fmla="*/ 502690 h 958500"/>
                <a:gd name="connsiteX10" fmla="*/ 407869 w 464945"/>
                <a:gd name="connsiteY10" fmla="*/ 614609 h 958500"/>
                <a:gd name="connsiteX11" fmla="*/ 343578 w 464945"/>
                <a:gd name="connsiteY11" fmla="*/ 693188 h 958500"/>
                <a:gd name="connsiteX12" fmla="*/ 260232 w 464945"/>
                <a:gd name="connsiteY12" fmla="*/ 776531 h 958500"/>
                <a:gd name="connsiteX13" fmla="*/ 169745 w 464945"/>
                <a:gd name="connsiteY13" fmla="*/ 843210 h 958500"/>
                <a:gd name="connsiteX14" fmla="*/ 98308 w 464945"/>
                <a:gd name="connsiteY14" fmla="*/ 900360 h 958500"/>
                <a:gd name="connsiteX15" fmla="*/ 67353 w 464945"/>
                <a:gd name="connsiteY15" fmla="*/ 957509 h 958500"/>
                <a:gd name="connsiteX16" fmla="*/ 22111 w 464945"/>
                <a:gd name="connsiteY16" fmla="*/ 850351 h 958500"/>
                <a:gd name="connsiteX17" fmla="*/ 678 w 464945"/>
                <a:gd name="connsiteY17" fmla="*/ 757482 h 958500"/>
                <a:gd name="connsiteX18" fmla="*/ 45922 w 464945"/>
                <a:gd name="connsiteY18" fmla="*/ 621752 h 958500"/>
                <a:gd name="connsiteX19" fmla="*/ 50683 w 464945"/>
                <a:gd name="connsiteY19" fmla="*/ 495545 h 958500"/>
                <a:gd name="connsiteX20" fmla="*/ 43540 w 464945"/>
                <a:gd name="connsiteY20" fmla="*/ 440778 h 958500"/>
                <a:gd name="connsiteX21" fmla="*/ 76876 w 464945"/>
                <a:gd name="connsiteY21" fmla="*/ 409819 h 958500"/>
                <a:gd name="connsiteX22" fmla="*/ 117359 w 464945"/>
                <a:gd name="connsiteY22" fmla="*/ 371720 h 958500"/>
                <a:gd name="connsiteX0" fmla="*/ 117359 w 464945"/>
                <a:gd name="connsiteY0" fmla="*/ 371720 h 958500"/>
                <a:gd name="connsiteX1" fmla="*/ 153077 w 464945"/>
                <a:gd name="connsiteY1" fmla="*/ 312187 h 958500"/>
                <a:gd name="connsiteX2" fmla="*/ 205465 w 464945"/>
                <a:gd name="connsiteY2" fmla="*/ 262182 h 958500"/>
                <a:gd name="connsiteX3" fmla="*/ 269758 w 464945"/>
                <a:gd name="connsiteY3" fmla="*/ 190744 h 958500"/>
                <a:gd name="connsiteX4" fmla="*/ 334052 w 464945"/>
                <a:gd name="connsiteY4" fmla="*/ 105020 h 958500"/>
                <a:gd name="connsiteX5" fmla="*/ 386439 w 464945"/>
                <a:gd name="connsiteY5" fmla="*/ 245 h 958500"/>
                <a:gd name="connsiteX6" fmla="*/ 410252 w 464945"/>
                <a:gd name="connsiteY6" fmla="*/ 81207 h 958500"/>
                <a:gd name="connsiteX7" fmla="*/ 441209 w 464945"/>
                <a:gd name="connsiteY7" fmla="*/ 240750 h 958500"/>
                <a:gd name="connsiteX8" fmla="*/ 460258 w 464945"/>
                <a:gd name="connsiteY8" fmla="*/ 393151 h 958500"/>
                <a:gd name="connsiteX9" fmla="*/ 460259 w 464945"/>
                <a:gd name="connsiteY9" fmla="*/ 502690 h 958500"/>
                <a:gd name="connsiteX10" fmla="*/ 407869 w 464945"/>
                <a:gd name="connsiteY10" fmla="*/ 614609 h 958500"/>
                <a:gd name="connsiteX11" fmla="*/ 343578 w 464945"/>
                <a:gd name="connsiteY11" fmla="*/ 693188 h 958500"/>
                <a:gd name="connsiteX12" fmla="*/ 260232 w 464945"/>
                <a:gd name="connsiteY12" fmla="*/ 776531 h 958500"/>
                <a:gd name="connsiteX13" fmla="*/ 169745 w 464945"/>
                <a:gd name="connsiteY13" fmla="*/ 843210 h 958500"/>
                <a:gd name="connsiteX14" fmla="*/ 98308 w 464945"/>
                <a:gd name="connsiteY14" fmla="*/ 900360 h 958500"/>
                <a:gd name="connsiteX15" fmla="*/ 67353 w 464945"/>
                <a:gd name="connsiteY15" fmla="*/ 957509 h 958500"/>
                <a:gd name="connsiteX16" fmla="*/ 22111 w 464945"/>
                <a:gd name="connsiteY16" fmla="*/ 850351 h 958500"/>
                <a:gd name="connsiteX17" fmla="*/ 678 w 464945"/>
                <a:gd name="connsiteY17" fmla="*/ 757482 h 958500"/>
                <a:gd name="connsiteX18" fmla="*/ 45922 w 464945"/>
                <a:gd name="connsiteY18" fmla="*/ 621752 h 958500"/>
                <a:gd name="connsiteX19" fmla="*/ 50683 w 464945"/>
                <a:gd name="connsiteY19" fmla="*/ 495545 h 958500"/>
                <a:gd name="connsiteX20" fmla="*/ 43540 w 464945"/>
                <a:gd name="connsiteY20" fmla="*/ 440778 h 958500"/>
                <a:gd name="connsiteX21" fmla="*/ 76876 w 464945"/>
                <a:gd name="connsiteY21" fmla="*/ 409819 h 958500"/>
                <a:gd name="connsiteX22" fmla="*/ 117359 w 464945"/>
                <a:gd name="connsiteY22" fmla="*/ 371720 h 958500"/>
                <a:gd name="connsiteX0" fmla="*/ 95339 w 442925"/>
                <a:gd name="connsiteY0" fmla="*/ 371720 h 958500"/>
                <a:gd name="connsiteX1" fmla="*/ 131057 w 442925"/>
                <a:gd name="connsiteY1" fmla="*/ 312187 h 958500"/>
                <a:gd name="connsiteX2" fmla="*/ 183445 w 442925"/>
                <a:gd name="connsiteY2" fmla="*/ 262182 h 958500"/>
                <a:gd name="connsiteX3" fmla="*/ 247738 w 442925"/>
                <a:gd name="connsiteY3" fmla="*/ 190744 h 958500"/>
                <a:gd name="connsiteX4" fmla="*/ 312032 w 442925"/>
                <a:gd name="connsiteY4" fmla="*/ 105020 h 958500"/>
                <a:gd name="connsiteX5" fmla="*/ 364419 w 442925"/>
                <a:gd name="connsiteY5" fmla="*/ 245 h 958500"/>
                <a:gd name="connsiteX6" fmla="*/ 388232 w 442925"/>
                <a:gd name="connsiteY6" fmla="*/ 81207 h 958500"/>
                <a:gd name="connsiteX7" fmla="*/ 419189 w 442925"/>
                <a:gd name="connsiteY7" fmla="*/ 240750 h 958500"/>
                <a:gd name="connsiteX8" fmla="*/ 438238 w 442925"/>
                <a:gd name="connsiteY8" fmla="*/ 393151 h 958500"/>
                <a:gd name="connsiteX9" fmla="*/ 438239 w 442925"/>
                <a:gd name="connsiteY9" fmla="*/ 502690 h 958500"/>
                <a:gd name="connsiteX10" fmla="*/ 385849 w 442925"/>
                <a:gd name="connsiteY10" fmla="*/ 614609 h 958500"/>
                <a:gd name="connsiteX11" fmla="*/ 321558 w 442925"/>
                <a:gd name="connsiteY11" fmla="*/ 693188 h 958500"/>
                <a:gd name="connsiteX12" fmla="*/ 238212 w 442925"/>
                <a:gd name="connsiteY12" fmla="*/ 776531 h 958500"/>
                <a:gd name="connsiteX13" fmla="*/ 147725 w 442925"/>
                <a:gd name="connsiteY13" fmla="*/ 843210 h 958500"/>
                <a:gd name="connsiteX14" fmla="*/ 76288 w 442925"/>
                <a:gd name="connsiteY14" fmla="*/ 900360 h 958500"/>
                <a:gd name="connsiteX15" fmla="*/ 45333 w 442925"/>
                <a:gd name="connsiteY15" fmla="*/ 957509 h 958500"/>
                <a:gd name="connsiteX16" fmla="*/ 91 w 442925"/>
                <a:gd name="connsiteY16" fmla="*/ 850351 h 958500"/>
                <a:gd name="connsiteX17" fmla="*/ 33427 w 442925"/>
                <a:gd name="connsiteY17" fmla="*/ 719382 h 958500"/>
                <a:gd name="connsiteX18" fmla="*/ 23902 w 442925"/>
                <a:gd name="connsiteY18" fmla="*/ 621752 h 958500"/>
                <a:gd name="connsiteX19" fmla="*/ 28663 w 442925"/>
                <a:gd name="connsiteY19" fmla="*/ 495545 h 958500"/>
                <a:gd name="connsiteX20" fmla="*/ 21520 w 442925"/>
                <a:gd name="connsiteY20" fmla="*/ 440778 h 958500"/>
                <a:gd name="connsiteX21" fmla="*/ 54856 w 442925"/>
                <a:gd name="connsiteY21" fmla="*/ 409819 h 958500"/>
                <a:gd name="connsiteX22" fmla="*/ 95339 w 442925"/>
                <a:gd name="connsiteY22" fmla="*/ 371720 h 958500"/>
                <a:gd name="connsiteX0" fmla="*/ 95323 w 442909"/>
                <a:gd name="connsiteY0" fmla="*/ 371720 h 958500"/>
                <a:gd name="connsiteX1" fmla="*/ 131041 w 442909"/>
                <a:gd name="connsiteY1" fmla="*/ 312187 h 958500"/>
                <a:gd name="connsiteX2" fmla="*/ 183429 w 442909"/>
                <a:gd name="connsiteY2" fmla="*/ 262182 h 958500"/>
                <a:gd name="connsiteX3" fmla="*/ 247722 w 442909"/>
                <a:gd name="connsiteY3" fmla="*/ 190744 h 958500"/>
                <a:gd name="connsiteX4" fmla="*/ 312016 w 442909"/>
                <a:gd name="connsiteY4" fmla="*/ 105020 h 958500"/>
                <a:gd name="connsiteX5" fmla="*/ 364403 w 442909"/>
                <a:gd name="connsiteY5" fmla="*/ 245 h 958500"/>
                <a:gd name="connsiteX6" fmla="*/ 388216 w 442909"/>
                <a:gd name="connsiteY6" fmla="*/ 81207 h 958500"/>
                <a:gd name="connsiteX7" fmla="*/ 419173 w 442909"/>
                <a:gd name="connsiteY7" fmla="*/ 240750 h 958500"/>
                <a:gd name="connsiteX8" fmla="*/ 438222 w 442909"/>
                <a:gd name="connsiteY8" fmla="*/ 393151 h 958500"/>
                <a:gd name="connsiteX9" fmla="*/ 438223 w 442909"/>
                <a:gd name="connsiteY9" fmla="*/ 502690 h 958500"/>
                <a:gd name="connsiteX10" fmla="*/ 385833 w 442909"/>
                <a:gd name="connsiteY10" fmla="*/ 614609 h 958500"/>
                <a:gd name="connsiteX11" fmla="*/ 321542 w 442909"/>
                <a:gd name="connsiteY11" fmla="*/ 693188 h 958500"/>
                <a:gd name="connsiteX12" fmla="*/ 238196 w 442909"/>
                <a:gd name="connsiteY12" fmla="*/ 776531 h 958500"/>
                <a:gd name="connsiteX13" fmla="*/ 147709 w 442909"/>
                <a:gd name="connsiteY13" fmla="*/ 843210 h 958500"/>
                <a:gd name="connsiteX14" fmla="*/ 76272 w 442909"/>
                <a:gd name="connsiteY14" fmla="*/ 900360 h 958500"/>
                <a:gd name="connsiteX15" fmla="*/ 45317 w 442909"/>
                <a:gd name="connsiteY15" fmla="*/ 957509 h 958500"/>
                <a:gd name="connsiteX16" fmla="*/ 75 w 442909"/>
                <a:gd name="connsiteY16" fmla="*/ 850351 h 958500"/>
                <a:gd name="connsiteX17" fmla="*/ 33411 w 442909"/>
                <a:gd name="connsiteY17" fmla="*/ 719382 h 958500"/>
                <a:gd name="connsiteX18" fmla="*/ 23886 w 442909"/>
                <a:gd name="connsiteY18" fmla="*/ 621752 h 958500"/>
                <a:gd name="connsiteX19" fmla="*/ 28647 w 442909"/>
                <a:gd name="connsiteY19" fmla="*/ 495545 h 958500"/>
                <a:gd name="connsiteX20" fmla="*/ 21504 w 442909"/>
                <a:gd name="connsiteY20" fmla="*/ 440778 h 958500"/>
                <a:gd name="connsiteX21" fmla="*/ 54840 w 442909"/>
                <a:gd name="connsiteY21" fmla="*/ 409819 h 958500"/>
                <a:gd name="connsiteX22" fmla="*/ 95323 w 442909"/>
                <a:gd name="connsiteY22" fmla="*/ 371720 h 958500"/>
                <a:gd name="connsiteX0" fmla="*/ 77786 w 425372"/>
                <a:gd name="connsiteY0" fmla="*/ 371720 h 960278"/>
                <a:gd name="connsiteX1" fmla="*/ 113504 w 425372"/>
                <a:gd name="connsiteY1" fmla="*/ 312187 h 960278"/>
                <a:gd name="connsiteX2" fmla="*/ 165892 w 425372"/>
                <a:gd name="connsiteY2" fmla="*/ 262182 h 960278"/>
                <a:gd name="connsiteX3" fmla="*/ 230185 w 425372"/>
                <a:gd name="connsiteY3" fmla="*/ 190744 h 960278"/>
                <a:gd name="connsiteX4" fmla="*/ 294479 w 425372"/>
                <a:gd name="connsiteY4" fmla="*/ 105020 h 960278"/>
                <a:gd name="connsiteX5" fmla="*/ 346866 w 425372"/>
                <a:gd name="connsiteY5" fmla="*/ 245 h 960278"/>
                <a:gd name="connsiteX6" fmla="*/ 370679 w 425372"/>
                <a:gd name="connsiteY6" fmla="*/ 81207 h 960278"/>
                <a:gd name="connsiteX7" fmla="*/ 401636 w 425372"/>
                <a:gd name="connsiteY7" fmla="*/ 240750 h 960278"/>
                <a:gd name="connsiteX8" fmla="*/ 420685 w 425372"/>
                <a:gd name="connsiteY8" fmla="*/ 393151 h 960278"/>
                <a:gd name="connsiteX9" fmla="*/ 420686 w 425372"/>
                <a:gd name="connsiteY9" fmla="*/ 502690 h 960278"/>
                <a:gd name="connsiteX10" fmla="*/ 368296 w 425372"/>
                <a:gd name="connsiteY10" fmla="*/ 614609 h 960278"/>
                <a:gd name="connsiteX11" fmla="*/ 304005 w 425372"/>
                <a:gd name="connsiteY11" fmla="*/ 693188 h 960278"/>
                <a:gd name="connsiteX12" fmla="*/ 220659 w 425372"/>
                <a:gd name="connsiteY12" fmla="*/ 776531 h 960278"/>
                <a:gd name="connsiteX13" fmla="*/ 130172 w 425372"/>
                <a:gd name="connsiteY13" fmla="*/ 843210 h 960278"/>
                <a:gd name="connsiteX14" fmla="*/ 58735 w 425372"/>
                <a:gd name="connsiteY14" fmla="*/ 900360 h 960278"/>
                <a:gd name="connsiteX15" fmla="*/ 27780 w 425372"/>
                <a:gd name="connsiteY15" fmla="*/ 957509 h 960278"/>
                <a:gd name="connsiteX16" fmla="*/ 30163 w 425372"/>
                <a:gd name="connsiteY16" fmla="*/ 807489 h 960278"/>
                <a:gd name="connsiteX17" fmla="*/ 15874 w 425372"/>
                <a:gd name="connsiteY17" fmla="*/ 719382 h 960278"/>
                <a:gd name="connsiteX18" fmla="*/ 6349 w 425372"/>
                <a:gd name="connsiteY18" fmla="*/ 621752 h 960278"/>
                <a:gd name="connsiteX19" fmla="*/ 11110 w 425372"/>
                <a:gd name="connsiteY19" fmla="*/ 495545 h 960278"/>
                <a:gd name="connsiteX20" fmla="*/ 3967 w 425372"/>
                <a:gd name="connsiteY20" fmla="*/ 440778 h 960278"/>
                <a:gd name="connsiteX21" fmla="*/ 37303 w 425372"/>
                <a:gd name="connsiteY21" fmla="*/ 409819 h 960278"/>
                <a:gd name="connsiteX22" fmla="*/ 77786 w 425372"/>
                <a:gd name="connsiteY22" fmla="*/ 371720 h 960278"/>
                <a:gd name="connsiteX0" fmla="*/ 77786 w 425372"/>
                <a:gd name="connsiteY0" fmla="*/ 371720 h 960278"/>
                <a:gd name="connsiteX1" fmla="*/ 113504 w 425372"/>
                <a:gd name="connsiteY1" fmla="*/ 312187 h 960278"/>
                <a:gd name="connsiteX2" fmla="*/ 165892 w 425372"/>
                <a:gd name="connsiteY2" fmla="*/ 262182 h 960278"/>
                <a:gd name="connsiteX3" fmla="*/ 230185 w 425372"/>
                <a:gd name="connsiteY3" fmla="*/ 190744 h 960278"/>
                <a:gd name="connsiteX4" fmla="*/ 294479 w 425372"/>
                <a:gd name="connsiteY4" fmla="*/ 105020 h 960278"/>
                <a:gd name="connsiteX5" fmla="*/ 346866 w 425372"/>
                <a:gd name="connsiteY5" fmla="*/ 245 h 960278"/>
                <a:gd name="connsiteX6" fmla="*/ 370679 w 425372"/>
                <a:gd name="connsiteY6" fmla="*/ 81207 h 960278"/>
                <a:gd name="connsiteX7" fmla="*/ 401636 w 425372"/>
                <a:gd name="connsiteY7" fmla="*/ 240750 h 960278"/>
                <a:gd name="connsiteX8" fmla="*/ 420685 w 425372"/>
                <a:gd name="connsiteY8" fmla="*/ 393151 h 960278"/>
                <a:gd name="connsiteX9" fmla="*/ 420686 w 425372"/>
                <a:gd name="connsiteY9" fmla="*/ 502690 h 960278"/>
                <a:gd name="connsiteX10" fmla="*/ 368296 w 425372"/>
                <a:gd name="connsiteY10" fmla="*/ 614609 h 960278"/>
                <a:gd name="connsiteX11" fmla="*/ 304005 w 425372"/>
                <a:gd name="connsiteY11" fmla="*/ 693188 h 960278"/>
                <a:gd name="connsiteX12" fmla="*/ 220659 w 425372"/>
                <a:gd name="connsiteY12" fmla="*/ 776531 h 960278"/>
                <a:gd name="connsiteX13" fmla="*/ 130172 w 425372"/>
                <a:gd name="connsiteY13" fmla="*/ 843210 h 960278"/>
                <a:gd name="connsiteX14" fmla="*/ 58735 w 425372"/>
                <a:gd name="connsiteY14" fmla="*/ 900360 h 960278"/>
                <a:gd name="connsiteX15" fmla="*/ 27780 w 425372"/>
                <a:gd name="connsiteY15" fmla="*/ 957509 h 960278"/>
                <a:gd name="connsiteX16" fmla="*/ 30163 w 425372"/>
                <a:gd name="connsiteY16" fmla="*/ 807489 h 960278"/>
                <a:gd name="connsiteX17" fmla="*/ 15874 w 425372"/>
                <a:gd name="connsiteY17" fmla="*/ 719382 h 960278"/>
                <a:gd name="connsiteX18" fmla="*/ 6349 w 425372"/>
                <a:gd name="connsiteY18" fmla="*/ 621752 h 960278"/>
                <a:gd name="connsiteX19" fmla="*/ 11110 w 425372"/>
                <a:gd name="connsiteY19" fmla="*/ 495545 h 960278"/>
                <a:gd name="connsiteX20" fmla="*/ 3967 w 425372"/>
                <a:gd name="connsiteY20" fmla="*/ 440778 h 960278"/>
                <a:gd name="connsiteX21" fmla="*/ 37303 w 425372"/>
                <a:gd name="connsiteY21" fmla="*/ 409819 h 960278"/>
                <a:gd name="connsiteX22" fmla="*/ 77786 w 425372"/>
                <a:gd name="connsiteY22" fmla="*/ 371720 h 960278"/>
                <a:gd name="connsiteX0" fmla="*/ 77786 w 425372"/>
                <a:gd name="connsiteY0" fmla="*/ 371720 h 960278"/>
                <a:gd name="connsiteX1" fmla="*/ 113504 w 425372"/>
                <a:gd name="connsiteY1" fmla="*/ 312187 h 960278"/>
                <a:gd name="connsiteX2" fmla="*/ 165892 w 425372"/>
                <a:gd name="connsiteY2" fmla="*/ 262182 h 960278"/>
                <a:gd name="connsiteX3" fmla="*/ 230185 w 425372"/>
                <a:gd name="connsiteY3" fmla="*/ 190744 h 960278"/>
                <a:gd name="connsiteX4" fmla="*/ 294479 w 425372"/>
                <a:gd name="connsiteY4" fmla="*/ 105020 h 960278"/>
                <a:gd name="connsiteX5" fmla="*/ 346866 w 425372"/>
                <a:gd name="connsiteY5" fmla="*/ 245 h 960278"/>
                <a:gd name="connsiteX6" fmla="*/ 370679 w 425372"/>
                <a:gd name="connsiteY6" fmla="*/ 81207 h 960278"/>
                <a:gd name="connsiteX7" fmla="*/ 401636 w 425372"/>
                <a:gd name="connsiteY7" fmla="*/ 240750 h 960278"/>
                <a:gd name="connsiteX8" fmla="*/ 420685 w 425372"/>
                <a:gd name="connsiteY8" fmla="*/ 393151 h 960278"/>
                <a:gd name="connsiteX9" fmla="*/ 420686 w 425372"/>
                <a:gd name="connsiteY9" fmla="*/ 502690 h 960278"/>
                <a:gd name="connsiteX10" fmla="*/ 368296 w 425372"/>
                <a:gd name="connsiteY10" fmla="*/ 614609 h 960278"/>
                <a:gd name="connsiteX11" fmla="*/ 304005 w 425372"/>
                <a:gd name="connsiteY11" fmla="*/ 693188 h 960278"/>
                <a:gd name="connsiteX12" fmla="*/ 220659 w 425372"/>
                <a:gd name="connsiteY12" fmla="*/ 776531 h 960278"/>
                <a:gd name="connsiteX13" fmla="*/ 177797 w 425372"/>
                <a:gd name="connsiteY13" fmla="*/ 843210 h 960278"/>
                <a:gd name="connsiteX14" fmla="*/ 58735 w 425372"/>
                <a:gd name="connsiteY14" fmla="*/ 900360 h 960278"/>
                <a:gd name="connsiteX15" fmla="*/ 27780 w 425372"/>
                <a:gd name="connsiteY15" fmla="*/ 957509 h 960278"/>
                <a:gd name="connsiteX16" fmla="*/ 30163 w 425372"/>
                <a:gd name="connsiteY16" fmla="*/ 807489 h 960278"/>
                <a:gd name="connsiteX17" fmla="*/ 15874 w 425372"/>
                <a:gd name="connsiteY17" fmla="*/ 719382 h 960278"/>
                <a:gd name="connsiteX18" fmla="*/ 6349 w 425372"/>
                <a:gd name="connsiteY18" fmla="*/ 621752 h 960278"/>
                <a:gd name="connsiteX19" fmla="*/ 11110 w 425372"/>
                <a:gd name="connsiteY19" fmla="*/ 495545 h 960278"/>
                <a:gd name="connsiteX20" fmla="*/ 3967 w 425372"/>
                <a:gd name="connsiteY20" fmla="*/ 440778 h 960278"/>
                <a:gd name="connsiteX21" fmla="*/ 37303 w 425372"/>
                <a:gd name="connsiteY21" fmla="*/ 409819 h 960278"/>
                <a:gd name="connsiteX22" fmla="*/ 77786 w 425372"/>
                <a:gd name="connsiteY22" fmla="*/ 371720 h 960278"/>
                <a:gd name="connsiteX0" fmla="*/ 77786 w 425372"/>
                <a:gd name="connsiteY0" fmla="*/ 371720 h 959374"/>
                <a:gd name="connsiteX1" fmla="*/ 113504 w 425372"/>
                <a:gd name="connsiteY1" fmla="*/ 312187 h 959374"/>
                <a:gd name="connsiteX2" fmla="*/ 165892 w 425372"/>
                <a:gd name="connsiteY2" fmla="*/ 262182 h 959374"/>
                <a:gd name="connsiteX3" fmla="*/ 230185 w 425372"/>
                <a:gd name="connsiteY3" fmla="*/ 190744 h 959374"/>
                <a:gd name="connsiteX4" fmla="*/ 294479 w 425372"/>
                <a:gd name="connsiteY4" fmla="*/ 105020 h 959374"/>
                <a:gd name="connsiteX5" fmla="*/ 346866 w 425372"/>
                <a:gd name="connsiteY5" fmla="*/ 245 h 959374"/>
                <a:gd name="connsiteX6" fmla="*/ 370679 w 425372"/>
                <a:gd name="connsiteY6" fmla="*/ 81207 h 959374"/>
                <a:gd name="connsiteX7" fmla="*/ 401636 w 425372"/>
                <a:gd name="connsiteY7" fmla="*/ 240750 h 959374"/>
                <a:gd name="connsiteX8" fmla="*/ 420685 w 425372"/>
                <a:gd name="connsiteY8" fmla="*/ 393151 h 959374"/>
                <a:gd name="connsiteX9" fmla="*/ 420686 w 425372"/>
                <a:gd name="connsiteY9" fmla="*/ 502690 h 959374"/>
                <a:gd name="connsiteX10" fmla="*/ 368296 w 425372"/>
                <a:gd name="connsiteY10" fmla="*/ 614609 h 959374"/>
                <a:gd name="connsiteX11" fmla="*/ 304005 w 425372"/>
                <a:gd name="connsiteY11" fmla="*/ 693188 h 959374"/>
                <a:gd name="connsiteX12" fmla="*/ 220659 w 425372"/>
                <a:gd name="connsiteY12" fmla="*/ 776531 h 959374"/>
                <a:gd name="connsiteX13" fmla="*/ 177797 w 425372"/>
                <a:gd name="connsiteY13" fmla="*/ 843210 h 959374"/>
                <a:gd name="connsiteX14" fmla="*/ 101598 w 425372"/>
                <a:gd name="connsiteY14" fmla="*/ 888454 h 959374"/>
                <a:gd name="connsiteX15" fmla="*/ 27780 w 425372"/>
                <a:gd name="connsiteY15" fmla="*/ 957509 h 959374"/>
                <a:gd name="connsiteX16" fmla="*/ 30163 w 425372"/>
                <a:gd name="connsiteY16" fmla="*/ 807489 h 959374"/>
                <a:gd name="connsiteX17" fmla="*/ 15874 w 425372"/>
                <a:gd name="connsiteY17" fmla="*/ 719382 h 959374"/>
                <a:gd name="connsiteX18" fmla="*/ 6349 w 425372"/>
                <a:gd name="connsiteY18" fmla="*/ 621752 h 959374"/>
                <a:gd name="connsiteX19" fmla="*/ 11110 w 425372"/>
                <a:gd name="connsiteY19" fmla="*/ 495545 h 959374"/>
                <a:gd name="connsiteX20" fmla="*/ 3967 w 425372"/>
                <a:gd name="connsiteY20" fmla="*/ 440778 h 959374"/>
                <a:gd name="connsiteX21" fmla="*/ 37303 w 425372"/>
                <a:gd name="connsiteY21" fmla="*/ 409819 h 959374"/>
                <a:gd name="connsiteX22" fmla="*/ 77786 w 425372"/>
                <a:gd name="connsiteY22" fmla="*/ 371720 h 959374"/>
                <a:gd name="connsiteX0" fmla="*/ 77786 w 425372"/>
                <a:gd name="connsiteY0" fmla="*/ 371720 h 954718"/>
                <a:gd name="connsiteX1" fmla="*/ 113504 w 425372"/>
                <a:gd name="connsiteY1" fmla="*/ 312187 h 954718"/>
                <a:gd name="connsiteX2" fmla="*/ 165892 w 425372"/>
                <a:gd name="connsiteY2" fmla="*/ 262182 h 954718"/>
                <a:gd name="connsiteX3" fmla="*/ 230185 w 425372"/>
                <a:gd name="connsiteY3" fmla="*/ 190744 h 954718"/>
                <a:gd name="connsiteX4" fmla="*/ 294479 w 425372"/>
                <a:gd name="connsiteY4" fmla="*/ 105020 h 954718"/>
                <a:gd name="connsiteX5" fmla="*/ 346866 w 425372"/>
                <a:gd name="connsiteY5" fmla="*/ 245 h 954718"/>
                <a:gd name="connsiteX6" fmla="*/ 370679 w 425372"/>
                <a:gd name="connsiteY6" fmla="*/ 81207 h 954718"/>
                <a:gd name="connsiteX7" fmla="*/ 401636 w 425372"/>
                <a:gd name="connsiteY7" fmla="*/ 240750 h 954718"/>
                <a:gd name="connsiteX8" fmla="*/ 420685 w 425372"/>
                <a:gd name="connsiteY8" fmla="*/ 393151 h 954718"/>
                <a:gd name="connsiteX9" fmla="*/ 420686 w 425372"/>
                <a:gd name="connsiteY9" fmla="*/ 502690 h 954718"/>
                <a:gd name="connsiteX10" fmla="*/ 368296 w 425372"/>
                <a:gd name="connsiteY10" fmla="*/ 614609 h 954718"/>
                <a:gd name="connsiteX11" fmla="*/ 304005 w 425372"/>
                <a:gd name="connsiteY11" fmla="*/ 693188 h 954718"/>
                <a:gd name="connsiteX12" fmla="*/ 220659 w 425372"/>
                <a:gd name="connsiteY12" fmla="*/ 776531 h 954718"/>
                <a:gd name="connsiteX13" fmla="*/ 177797 w 425372"/>
                <a:gd name="connsiteY13" fmla="*/ 843210 h 954718"/>
                <a:gd name="connsiteX14" fmla="*/ 101598 w 425372"/>
                <a:gd name="connsiteY14" fmla="*/ 888454 h 954718"/>
                <a:gd name="connsiteX15" fmla="*/ 75405 w 425372"/>
                <a:gd name="connsiteY15" fmla="*/ 952747 h 954718"/>
                <a:gd name="connsiteX16" fmla="*/ 30163 w 425372"/>
                <a:gd name="connsiteY16" fmla="*/ 807489 h 954718"/>
                <a:gd name="connsiteX17" fmla="*/ 15874 w 425372"/>
                <a:gd name="connsiteY17" fmla="*/ 719382 h 954718"/>
                <a:gd name="connsiteX18" fmla="*/ 6349 w 425372"/>
                <a:gd name="connsiteY18" fmla="*/ 621752 h 954718"/>
                <a:gd name="connsiteX19" fmla="*/ 11110 w 425372"/>
                <a:gd name="connsiteY19" fmla="*/ 495545 h 954718"/>
                <a:gd name="connsiteX20" fmla="*/ 3967 w 425372"/>
                <a:gd name="connsiteY20" fmla="*/ 440778 h 954718"/>
                <a:gd name="connsiteX21" fmla="*/ 37303 w 425372"/>
                <a:gd name="connsiteY21" fmla="*/ 409819 h 954718"/>
                <a:gd name="connsiteX22" fmla="*/ 77786 w 425372"/>
                <a:gd name="connsiteY22" fmla="*/ 371720 h 954718"/>
                <a:gd name="connsiteX0" fmla="*/ 77786 w 425372"/>
                <a:gd name="connsiteY0" fmla="*/ 371720 h 954718"/>
                <a:gd name="connsiteX1" fmla="*/ 113504 w 425372"/>
                <a:gd name="connsiteY1" fmla="*/ 312187 h 954718"/>
                <a:gd name="connsiteX2" fmla="*/ 165892 w 425372"/>
                <a:gd name="connsiteY2" fmla="*/ 262182 h 954718"/>
                <a:gd name="connsiteX3" fmla="*/ 230185 w 425372"/>
                <a:gd name="connsiteY3" fmla="*/ 190744 h 954718"/>
                <a:gd name="connsiteX4" fmla="*/ 294479 w 425372"/>
                <a:gd name="connsiteY4" fmla="*/ 105020 h 954718"/>
                <a:gd name="connsiteX5" fmla="*/ 346866 w 425372"/>
                <a:gd name="connsiteY5" fmla="*/ 245 h 954718"/>
                <a:gd name="connsiteX6" fmla="*/ 370679 w 425372"/>
                <a:gd name="connsiteY6" fmla="*/ 81207 h 954718"/>
                <a:gd name="connsiteX7" fmla="*/ 401636 w 425372"/>
                <a:gd name="connsiteY7" fmla="*/ 240750 h 954718"/>
                <a:gd name="connsiteX8" fmla="*/ 420685 w 425372"/>
                <a:gd name="connsiteY8" fmla="*/ 393151 h 954718"/>
                <a:gd name="connsiteX9" fmla="*/ 420686 w 425372"/>
                <a:gd name="connsiteY9" fmla="*/ 502690 h 954718"/>
                <a:gd name="connsiteX10" fmla="*/ 368296 w 425372"/>
                <a:gd name="connsiteY10" fmla="*/ 614609 h 954718"/>
                <a:gd name="connsiteX11" fmla="*/ 304005 w 425372"/>
                <a:gd name="connsiteY11" fmla="*/ 693188 h 954718"/>
                <a:gd name="connsiteX12" fmla="*/ 220659 w 425372"/>
                <a:gd name="connsiteY12" fmla="*/ 776531 h 954718"/>
                <a:gd name="connsiteX13" fmla="*/ 177797 w 425372"/>
                <a:gd name="connsiteY13" fmla="*/ 843210 h 954718"/>
                <a:gd name="connsiteX14" fmla="*/ 101598 w 425372"/>
                <a:gd name="connsiteY14" fmla="*/ 888454 h 954718"/>
                <a:gd name="connsiteX15" fmla="*/ 70643 w 425372"/>
                <a:gd name="connsiteY15" fmla="*/ 952747 h 954718"/>
                <a:gd name="connsiteX16" fmla="*/ 30163 w 425372"/>
                <a:gd name="connsiteY16" fmla="*/ 807489 h 954718"/>
                <a:gd name="connsiteX17" fmla="*/ 15874 w 425372"/>
                <a:gd name="connsiteY17" fmla="*/ 719382 h 954718"/>
                <a:gd name="connsiteX18" fmla="*/ 6349 w 425372"/>
                <a:gd name="connsiteY18" fmla="*/ 621752 h 954718"/>
                <a:gd name="connsiteX19" fmla="*/ 11110 w 425372"/>
                <a:gd name="connsiteY19" fmla="*/ 495545 h 954718"/>
                <a:gd name="connsiteX20" fmla="*/ 3967 w 425372"/>
                <a:gd name="connsiteY20" fmla="*/ 440778 h 954718"/>
                <a:gd name="connsiteX21" fmla="*/ 37303 w 425372"/>
                <a:gd name="connsiteY21" fmla="*/ 409819 h 954718"/>
                <a:gd name="connsiteX22" fmla="*/ 77786 w 425372"/>
                <a:gd name="connsiteY22" fmla="*/ 371720 h 954718"/>
                <a:gd name="connsiteX0" fmla="*/ 77786 w 425372"/>
                <a:gd name="connsiteY0" fmla="*/ 371720 h 953402"/>
                <a:gd name="connsiteX1" fmla="*/ 113504 w 425372"/>
                <a:gd name="connsiteY1" fmla="*/ 312187 h 953402"/>
                <a:gd name="connsiteX2" fmla="*/ 165892 w 425372"/>
                <a:gd name="connsiteY2" fmla="*/ 262182 h 953402"/>
                <a:gd name="connsiteX3" fmla="*/ 230185 w 425372"/>
                <a:gd name="connsiteY3" fmla="*/ 190744 h 953402"/>
                <a:gd name="connsiteX4" fmla="*/ 294479 w 425372"/>
                <a:gd name="connsiteY4" fmla="*/ 105020 h 953402"/>
                <a:gd name="connsiteX5" fmla="*/ 346866 w 425372"/>
                <a:gd name="connsiteY5" fmla="*/ 245 h 953402"/>
                <a:gd name="connsiteX6" fmla="*/ 370679 w 425372"/>
                <a:gd name="connsiteY6" fmla="*/ 81207 h 953402"/>
                <a:gd name="connsiteX7" fmla="*/ 401636 w 425372"/>
                <a:gd name="connsiteY7" fmla="*/ 240750 h 953402"/>
                <a:gd name="connsiteX8" fmla="*/ 420685 w 425372"/>
                <a:gd name="connsiteY8" fmla="*/ 393151 h 953402"/>
                <a:gd name="connsiteX9" fmla="*/ 420686 w 425372"/>
                <a:gd name="connsiteY9" fmla="*/ 502690 h 953402"/>
                <a:gd name="connsiteX10" fmla="*/ 368296 w 425372"/>
                <a:gd name="connsiteY10" fmla="*/ 614609 h 953402"/>
                <a:gd name="connsiteX11" fmla="*/ 304005 w 425372"/>
                <a:gd name="connsiteY11" fmla="*/ 693188 h 953402"/>
                <a:gd name="connsiteX12" fmla="*/ 220659 w 425372"/>
                <a:gd name="connsiteY12" fmla="*/ 776531 h 953402"/>
                <a:gd name="connsiteX13" fmla="*/ 177797 w 425372"/>
                <a:gd name="connsiteY13" fmla="*/ 843210 h 953402"/>
                <a:gd name="connsiteX14" fmla="*/ 101598 w 425372"/>
                <a:gd name="connsiteY14" fmla="*/ 888454 h 953402"/>
                <a:gd name="connsiteX15" fmla="*/ 70643 w 425372"/>
                <a:gd name="connsiteY15" fmla="*/ 952747 h 953402"/>
                <a:gd name="connsiteX16" fmla="*/ 37307 w 425372"/>
                <a:gd name="connsiteY16" fmla="*/ 845589 h 953402"/>
                <a:gd name="connsiteX17" fmla="*/ 15874 w 425372"/>
                <a:gd name="connsiteY17" fmla="*/ 719382 h 953402"/>
                <a:gd name="connsiteX18" fmla="*/ 6349 w 425372"/>
                <a:gd name="connsiteY18" fmla="*/ 621752 h 953402"/>
                <a:gd name="connsiteX19" fmla="*/ 11110 w 425372"/>
                <a:gd name="connsiteY19" fmla="*/ 495545 h 953402"/>
                <a:gd name="connsiteX20" fmla="*/ 3967 w 425372"/>
                <a:gd name="connsiteY20" fmla="*/ 440778 h 953402"/>
                <a:gd name="connsiteX21" fmla="*/ 37303 w 425372"/>
                <a:gd name="connsiteY21" fmla="*/ 409819 h 953402"/>
                <a:gd name="connsiteX22" fmla="*/ 77786 w 425372"/>
                <a:gd name="connsiteY22" fmla="*/ 371720 h 953402"/>
                <a:gd name="connsiteX0" fmla="*/ 79917 w 427503"/>
                <a:gd name="connsiteY0" fmla="*/ 371720 h 953402"/>
                <a:gd name="connsiteX1" fmla="*/ 115635 w 427503"/>
                <a:gd name="connsiteY1" fmla="*/ 312187 h 953402"/>
                <a:gd name="connsiteX2" fmla="*/ 168023 w 427503"/>
                <a:gd name="connsiteY2" fmla="*/ 262182 h 953402"/>
                <a:gd name="connsiteX3" fmla="*/ 232316 w 427503"/>
                <a:gd name="connsiteY3" fmla="*/ 190744 h 953402"/>
                <a:gd name="connsiteX4" fmla="*/ 296610 w 427503"/>
                <a:gd name="connsiteY4" fmla="*/ 105020 h 953402"/>
                <a:gd name="connsiteX5" fmla="*/ 348997 w 427503"/>
                <a:gd name="connsiteY5" fmla="*/ 245 h 953402"/>
                <a:gd name="connsiteX6" fmla="*/ 372810 w 427503"/>
                <a:gd name="connsiteY6" fmla="*/ 81207 h 953402"/>
                <a:gd name="connsiteX7" fmla="*/ 403767 w 427503"/>
                <a:gd name="connsiteY7" fmla="*/ 240750 h 953402"/>
                <a:gd name="connsiteX8" fmla="*/ 422816 w 427503"/>
                <a:gd name="connsiteY8" fmla="*/ 393151 h 953402"/>
                <a:gd name="connsiteX9" fmla="*/ 422817 w 427503"/>
                <a:gd name="connsiteY9" fmla="*/ 502690 h 953402"/>
                <a:gd name="connsiteX10" fmla="*/ 370427 w 427503"/>
                <a:gd name="connsiteY10" fmla="*/ 614609 h 953402"/>
                <a:gd name="connsiteX11" fmla="*/ 306136 w 427503"/>
                <a:gd name="connsiteY11" fmla="*/ 693188 h 953402"/>
                <a:gd name="connsiteX12" fmla="*/ 222790 w 427503"/>
                <a:gd name="connsiteY12" fmla="*/ 776531 h 953402"/>
                <a:gd name="connsiteX13" fmla="*/ 179928 w 427503"/>
                <a:gd name="connsiteY13" fmla="*/ 843210 h 953402"/>
                <a:gd name="connsiteX14" fmla="*/ 103729 w 427503"/>
                <a:gd name="connsiteY14" fmla="*/ 888454 h 953402"/>
                <a:gd name="connsiteX15" fmla="*/ 72774 w 427503"/>
                <a:gd name="connsiteY15" fmla="*/ 952747 h 953402"/>
                <a:gd name="connsiteX16" fmla="*/ 39438 w 427503"/>
                <a:gd name="connsiteY16" fmla="*/ 845589 h 953402"/>
                <a:gd name="connsiteX17" fmla="*/ 18005 w 427503"/>
                <a:gd name="connsiteY17" fmla="*/ 719382 h 953402"/>
                <a:gd name="connsiteX18" fmla="*/ 8480 w 427503"/>
                <a:gd name="connsiteY18" fmla="*/ 621752 h 953402"/>
                <a:gd name="connsiteX19" fmla="*/ 3716 w 427503"/>
                <a:gd name="connsiteY19" fmla="*/ 502688 h 953402"/>
                <a:gd name="connsiteX20" fmla="*/ 6098 w 427503"/>
                <a:gd name="connsiteY20" fmla="*/ 440778 h 953402"/>
                <a:gd name="connsiteX21" fmla="*/ 39434 w 427503"/>
                <a:gd name="connsiteY21" fmla="*/ 409819 h 953402"/>
                <a:gd name="connsiteX22" fmla="*/ 79917 w 427503"/>
                <a:gd name="connsiteY22" fmla="*/ 371720 h 953402"/>
                <a:gd name="connsiteX0" fmla="*/ 79917 w 427503"/>
                <a:gd name="connsiteY0" fmla="*/ 371720 h 953402"/>
                <a:gd name="connsiteX1" fmla="*/ 115635 w 427503"/>
                <a:gd name="connsiteY1" fmla="*/ 312187 h 953402"/>
                <a:gd name="connsiteX2" fmla="*/ 168023 w 427503"/>
                <a:gd name="connsiteY2" fmla="*/ 262182 h 953402"/>
                <a:gd name="connsiteX3" fmla="*/ 232316 w 427503"/>
                <a:gd name="connsiteY3" fmla="*/ 190744 h 953402"/>
                <a:gd name="connsiteX4" fmla="*/ 296610 w 427503"/>
                <a:gd name="connsiteY4" fmla="*/ 105020 h 953402"/>
                <a:gd name="connsiteX5" fmla="*/ 348997 w 427503"/>
                <a:gd name="connsiteY5" fmla="*/ 245 h 953402"/>
                <a:gd name="connsiteX6" fmla="*/ 372810 w 427503"/>
                <a:gd name="connsiteY6" fmla="*/ 81207 h 953402"/>
                <a:gd name="connsiteX7" fmla="*/ 403767 w 427503"/>
                <a:gd name="connsiteY7" fmla="*/ 240750 h 953402"/>
                <a:gd name="connsiteX8" fmla="*/ 422816 w 427503"/>
                <a:gd name="connsiteY8" fmla="*/ 393151 h 953402"/>
                <a:gd name="connsiteX9" fmla="*/ 422817 w 427503"/>
                <a:gd name="connsiteY9" fmla="*/ 502690 h 953402"/>
                <a:gd name="connsiteX10" fmla="*/ 370427 w 427503"/>
                <a:gd name="connsiteY10" fmla="*/ 614609 h 953402"/>
                <a:gd name="connsiteX11" fmla="*/ 306136 w 427503"/>
                <a:gd name="connsiteY11" fmla="*/ 693188 h 953402"/>
                <a:gd name="connsiteX12" fmla="*/ 229934 w 427503"/>
                <a:gd name="connsiteY12" fmla="*/ 795581 h 953402"/>
                <a:gd name="connsiteX13" fmla="*/ 179928 w 427503"/>
                <a:gd name="connsiteY13" fmla="*/ 843210 h 953402"/>
                <a:gd name="connsiteX14" fmla="*/ 103729 w 427503"/>
                <a:gd name="connsiteY14" fmla="*/ 888454 h 953402"/>
                <a:gd name="connsiteX15" fmla="*/ 72774 w 427503"/>
                <a:gd name="connsiteY15" fmla="*/ 952747 h 953402"/>
                <a:gd name="connsiteX16" fmla="*/ 39438 w 427503"/>
                <a:gd name="connsiteY16" fmla="*/ 845589 h 953402"/>
                <a:gd name="connsiteX17" fmla="*/ 18005 w 427503"/>
                <a:gd name="connsiteY17" fmla="*/ 719382 h 953402"/>
                <a:gd name="connsiteX18" fmla="*/ 8480 w 427503"/>
                <a:gd name="connsiteY18" fmla="*/ 621752 h 953402"/>
                <a:gd name="connsiteX19" fmla="*/ 3716 w 427503"/>
                <a:gd name="connsiteY19" fmla="*/ 502688 h 953402"/>
                <a:gd name="connsiteX20" fmla="*/ 6098 w 427503"/>
                <a:gd name="connsiteY20" fmla="*/ 440778 h 953402"/>
                <a:gd name="connsiteX21" fmla="*/ 39434 w 427503"/>
                <a:gd name="connsiteY21" fmla="*/ 409819 h 953402"/>
                <a:gd name="connsiteX22" fmla="*/ 79917 w 427503"/>
                <a:gd name="connsiteY22" fmla="*/ 371720 h 953402"/>
                <a:gd name="connsiteX0" fmla="*/ 79917 w 427503"/>
                <a:gd name="connsiteY0" fmla="*/ 371720 h 953402"/>
                <a:gd name="connsiteX1" fmla="*/ 115635 w 427503"/>
                <a:gd name="connsiteY1" fmla="*/ 312187 h 953402"/>
                <a:gd name="connsiteX2" fmla="*/ 168023 w 427503"/>
                <a:gd name="connsiteY2" fmla="*/ 262182 h 953402"/>
                <a:gd name="connsiteX3" fmla="*/ 232316 w 427503"/>
                <a:gd name="connsiteY3" fmla="*/ 190744 h 953402"/>
                <a:gd name="connsiteX4" fmla="*/ 296610 w 427503"/>
                <a:gd name="connsiteY4" fmla="*/ 105020 h 953402"/>
                <a:gd name="connsiteX5" fmla="*/ 348997 w 427503"/>
                <a:gd name="connsiteY5" fmla="*/ 245 h 953402"/>
                <a:gd name="connsiteX6" fmla="*/ 372810 w 427503"/>
                <a:gd name="connsiteY6" fmla="*/ 81207 h 953402"/>
                <a:gd name="connsiteX7" fmla="*/ 403767 w 427503"/>
                <a:gd name="connsiteY7" fmla="*/ 240750 h 953402"/>
                <a:gd name="connsiteX8" fmla="*/ 422816 w 427503"/>
                <a:gd name="connsiteY8" fmla="*/ 393151 h 953402"/>
                <a:gd name="connsiteX9" fmla="*/ 422817 w 427503"/>
                <a:gd name="connsiteY9" fmla="*/ 502690 h 953402"/>
                <a:gd name="connsiteX10" fmla="*/ 370427 w 427503"/>
                <a:gd name="connsiteY10" fmla="*/ 614609 h 953402"/>
                <a:gd name="connsiteX11" fmla="*/ 291849 w 427503"/>
                <a:gd name="connsiteY11" fmla="*/ 728906 h 953402"/>
                <a:gd name="connsiteX12" fmla="*/ 229934 w 427503"/>
                <a:gd name="connsiteY12" fmla="*/ 795581 h 953402"/>
                <a:gd name="connsiteX13" fmla="*/ 179928 w 427503"/>
                <a:gd name="connsiteY13" fmla="*/ 843210 h 953402"/>
                <a:gd name="connsiteX14" fmla="*/ 103729 w 427503"/>
                <a:gd name="connsiteY14" fmla="*/ 888454 h 953402"/>
                <a:gd name="connsiteX15" fmla="*/ 72774 w 427503"/>
                <a:gd name="connsiteY15" fmla="*/ 952747 h 953402"/>
                <a:gd name="connsiteX16" fmla="*/ 39438 w 427503"/>
                <a:gd name="connsiteY16" fmla="*/ 845589 h 953402"/>
                <a:gd name="connsiteX17" fmla="*/ 18005 w 427503"/>
                <a:gd name="connsiteY17" fmla="*/ 719382 h 953402"/>
                <a:gd name="connsiteX18" fmla="*/ 8480 w 427503"/>
                <a:gd name="connsiteY18" fmla="*/ 621752 h 953402"/>
                <a:gd name="connsiteX19" fmla="*/ 3716 w 427503"/>
                <a:gd name="connsiteY19" fmla="*/ 502688 h 953402"/>
                <a:gd name="connsiteX20" fmla="*/ 6098 w 427503"/>
                <a:gd name="connsiteY20" fmla="*/ 440778 h 953402"/>
                <a:gd name="connsiteX21" fmla="*/ 39434 w 427503"/>
                <a:gd name="connsiteY21" fmla="*/ 409819 h 953402"/>
                <a:gd name="connsiteX22" fmla="*/ 79917 w 427503"/>
                <a:gd name="connsiteY22" fmla="*/ 371720 h 953402"/>
                <a:gd name="connsiteX0" fmla="*/ 79917 w 430282"/>
                <a:gd name="connsiteY0" fmla="*/ 371720 h 953402"/>
                <a:gd name="connsiteX1" fmla="*/ 115635 w 430282"/>
                <a:gd name="connsiteY1" fmla="*/ 312187 h 953402"/>
                <a:gd name="connsiteX2" fmla="*/ 168023 w 430282"/>
                <a:gd name="connsiteY2" fmla="*/ 262182 h 953402"/>
                <a:gd name="connsiteX3" fmla="*/ 232316 w 430282"/>
                <a:gd name="connsiteY3" fmla="*/ 190744 h 953402"/>
                <a:gd name="connsiteX4" fmla="*/ 296610 w 430282"/>
                <a:gd name="connsiteY4" fmla="*/ 105020 h 953402"/>
                <a:gd name="connsiteX5" fmla="*/ 348997 w 430282"/>
                <a:gd name="connsiteY5" fmla="*/ 245 h 953402"/>
                <a:gd name="connsiteX6" fmla="*/ 372810 w 430282"/>
                <a:gd name="connsiteY6" fmla="*/ 81207 h 953402"/>
                <a:gd name="connsiteX7" fmla="*/ 403767 w 430282"/>
                <a:gd name="connsiteY7" fmla="*/ 240750 h 953402"/>
                <a:gd name="connsiteX8" fmla="*/ 422816 w 430282"/>
                <a:gd name="connsiteY8" fmla="*/ 393151 h 953402"/>
                <a:gd name="connsiteX9" fmla="*/ 422817 w 430282"/>
                <a:gd name="connsiteY9" fmla="*/ 502690 h 953402"/>
                <a:gd name="connsiteX10" fmla="*/ 332327 w 430282"/>
                <a:gd name="connsiteY10" fmla="*/ 671759 h 953402"/>
                <a:gd name="connsiteX11" fmla="*/ 291849 w 430282"/>
                <a:gd name="connsiteY11" fmla="*/ 728906 h 953402"/>
                <a:gd name="connsiteX12" fmla="*/ 229934 w 430282"/>
                <a:gd name="connsiteY12" fmla="*/ 795581 h 953402"/>
                <a:gd name="connsiteX13" fmla="*/ 179928 w 430282"/>
                <a:gd name="connsiteY13" fmla="*/ 843210 h 953402"/>
                <a:gd name="connsiteX14" fmla="*/ 103729 w 430282"/>
                <a:gd name="connsiteY14" fmla="*/ 888454 h 953402"/>
                <a:gd name="connsiteX15" fmla="*/ 72774 w 430282"/>
                <a:gd name="connsiteY15" fmla="*/ 952747 h 953402"/>
                <a:gd name="connsiteX16" fmla="*/ 39438 w 430282"/>
                <a:gd name="connsiteY16" fmla="*/ 845589 h 953402"/>
                <a:gd name="connsiteX17" fmla="*/ 18005 w 430282"/>
                <a:gd name="connsiteY17" fmla="*/ 719382 h 953402"/>
                <a:gd name="connsiteX18" fmla="*/ 8480 w 430282"/>
                <a:gd name="connsiteY18" fmla="*/ 621752 h 953402"/>
                <a:gd name="connsiteX19" fmla="*/ 3716 w 430282"/>
                <a:gd name="connsiteY19" fmla="*/ 502688 h 953402"/>
                <a:gd name="connsiteX20" fmla="*/ 6098 w 430282"/>
                <a:gd name="connsiteY20" fmla="*/ 440778 h 953402"/>
                <a:gd name="connsiteX21" fmla="*/ 39434 w 430282"/>
                <a:gd name="connsiteY21" fmla="*/ 409819 h 953402"/>
                <a:gd name="connsiteX22" fmla="*/ 79917 w 430282"/>
                <a:gd name="connsiteY22" fmla="*/ 371720 h 953402"/>
                <a:gd name="connsiteX0" fmla="*/ 79917 w 424073"/>
                <a:gd name="connsiteY0" fmla="*/ 371720 h 953402"/>
                <a:gd name="connsiteX1" fmla="*/ 115635 w 424073"/>
                <a:gd name="connsiteY1" fmla="*/ 312187 h 953402"/>
                <a:gd name="connsiteX2" fmla="*/ 168023 w 424073"/>
                <a:gd name="connsiteY2" fmla="*/ 262182 h 953402"/>
                <a:gd name="connsiteX3" fmla="*/ 232316 w 424073"/>
                <a:gd name="connsiteY3" fmla="*/ 190744 h 953402"/>
                <a:gd name="connsiteX4" fmla="*/ 296610 w 424073"/>
                <a:gd name="connsiteY4" fmla="*/ 105020 h 953402"/>
                <a:gd name="connsiteX5" fmla="*/ 348997 w 424073"/>
                <a:gd name="connsiteY5" fmla="*/ 245 h 953402"/>
                <a:gd name="connsiteX6" fmla="*/ 372810 w 424073"/>
                <a:gd name="connsiteY6" fmla="*/ 81207 h 953402"/>
                <a:gd name="connsiteX7" fmla="*/ 403767 w 424073"/>
                <a:gd name="connsiteY7" fmla="*/ 240750 h 953402"/>
                <a:gd name="connsiteX8" fmla="*/ 422816 w 424073"/>
                <a:gd name="connsiteY8" fmla="*/ 393151 h 953402"/>
                <a:gd name="connsiteX9" fmla="*/ 368049 w 424073"/>
                <a:gd name="connsiteY9" fmla="*/ 588415 h 953402"/>
                <a:gd name="connsiteX10" fmla="*/ 332327 w 424073"/>
                <a:gd name="connsiteY10" fmla="*/ 671759 h 953402"/>
                <a:gd name="connsiteX11" fmla="*/ 291849 w 424073"/>
                <a:gd name="connsiteY11" fmla="*/ 728906 h 953402"/>
                <a:gd name="connsiteX12" fmla="*/ 229934 w 424073"/>
                <a:gd name="connsiteY12" fmla="*/ 795581 h 953402"/>
                <a:gd name="connsiteX13" fmla="*/ 179928 w 424073"/>
                <a:gd name="connsiteY13" fmla="*/ 843210 h 953402"/>
                <a:gd name="connsiteX14" fmla="*/ 103729 w 424073"/>
                <a:gd name="connsiteY14" fmla="*/ 888454 h 953402"/>
                <a:gd name="connsiteX15" fmla="*/ 72774 w 424073"/>
                <a:gd name="connsiteY15" fmla="*/ 952747 h 953402"/>
                <a:gd name="connsiteX16" fmla="*/ 39438 w 424073"/>
                <a:gd name="connsiteY16" fmla="*/ 845589 h 953402"/>
                <a:gd name="connsiteX17" fmla="*/ 18005 w 424073"/>
                <a:gd name="connsiteY17" fmla="*/ 719382 h 953402"/>
                <a:gd name="connsiteX18" fmla="*/ 8480 w 424073"/>
                <a:gd name="connsiteY18" fmla="*/ 621752 h 953402"/>
                <a:gd name="connsiteX19" fmla="*/ 3716 w 424073"/>
                <a:gd name="connsiteY19" fmla="*/ 502688 h 953402"/>
                <a:gd name="connsiteX20" fmla="*/ 6098 w 424073"/>
                <a:gd name="connsiteY20" fmla="*/ 440778 h 953402"/>
                <a:gd name="connsiteX21" fmla="*/ 39434 w 424073"/>
                <a:gd name="connsiteY21" fmla="*/ 409819 h 953402"/>
                <a:gd name="connsiteX22" fmla="*/ 79917 w 424073"/>
                <a:gd name="connsiteY22" fmla="*/ 371720 h 953402"/>
                <a:gd name="connsiteX0" fmla="*/ 79917 w 403767"/>
                <a:gd name="connsiteY0" fmla="*/ 371720 h 953402"/>
                <a:gd name="connsiteX1" fmla="*/ 115635 w 403767"/>
                <a:gd name="connsiteY1" fmla="*/ 312187 h 953402"/>
                <a:gd name="connsiteX2" fmla="*/ 168023 w 403767"/>
                <a:gd name="connsiteY2" fmla="*/ 262182 h 953402"/>
                <a:gd name="connsiteX3" fmla="*/ 232316 w 403767"/>
                <a:gd name="connsiteY3" fmla="*/ 190744 h 953402"/>
                <a:gd name="connsiteX4" fmla="*/ 296610 w 403767"/>
                <a:gd name="connsiteY4" fmla="*/ 105020 h 953402"/>
                <a:gd name="connsiteX5" fmla="*/ 348997 w 403767"/>
                <a:gd name="connsiteY5" fmla="*/ 245 h 953402"/>
                <a:gd name="connsiteX6" fmla="*/ 372810 w 403767"/>
                <a:gd name="connsiteY6" fmla="*/ 81207 h 953402"/>
                <a:gd name="connsiteX7" fmla="*/ 403767 w 403767"/>
                <a:gd name="connsiteY7" fmla="*/ 240750 h 953402"/>
                <a:gd name="connsiteX8" fmla="*/ 372810 w 403767"/>
                <a:gd name="connsiteY8" fmla="*/ 428869 h 953402"/>
                <a:gd name="connsiteX9" fmla="*/ 368049 w 403767"/>
                <a:gd name="connsiteY9" fmla="*/ 588415 h 953402"/>
                <a:gd name="connsiteX10" fmla="*/ 332327 w 403767"/>
                <a:gd name="connsiteY10" fmla="*/ 671759 h 953402"/>
                <a:gd name="connsiteX11" fmla="*/ 291849 w 403767"/>
                <a:gd name="connsiteY11" fmla="*/ 728906 h 953402"/>
                <a:gd name="connsiteX12" fmla="*/ 229934 w 403767"/>
                <a:gd name="connsiteY12" fmla="*/ 795581 h 953402"/>
                <a:gd name="connsiteX13" fmla="*/ 179928 w 403767"/>
                <a:gd name="connsiteY13" fmla="*/ 843210 h 953402"/>
                <a:gd name="connsiteX14" fmla="*/ 103729 w 403767"/>
                <a:gd name="connsiteY14" fmla="*/ 888454 h 953402"/>
                <a:gd name="connsiteX15" fmla="*/ 72774 w 403767"/>
                <a:gd name="connsiteY15" fmla="*/ 952747 h 953402"/>
                <a:gd name="connsiteX16" fmla="*/ 39438 w 403767"/>
                <a:gd name="connsiteY16" fmla="*/ 845589 h 953402"/>
                <a:gd name="connsiteX17" fmla="*/ 18005 w 403767"/>
                <a:gd name="connsiteY17" fmla="*/ 719382 h 953402"/>
                <a:gd name="connsiteX18" fmla="*/ 8480 w 403767"/>
                <a:gd name="connsiteY18" fmla="*/ 621752 h 953402"/>
                <a:gd name="connsiteX19" fmla="*/ 3716 w 403767"/>
                <a:gd name="connsiteY19" fmla="*/ 502688 h 953402"/>
                <a:gd name="connsiteX20" fmla="*/ 6098 w 403767"/>
                <a:gd name="connsiteY20" fmla="*/ 440778 h 953402"/>
                <a:gd name="connsiteX21" fmla="*/ 39434 w 403767"/>
                <a:gd name="connsiteY21" fmla="*/ 409819 h 953402"/>
                <a:gd name="connsiteX22" fmla="*/ 79917 w 403767"/>
                <a:gd name="connsiteY22" fmla="*/ 371720 h 953402"/>
                <a:gd name="connsiteX0" fmla="*/ 79917 w 373951"/>
                <a:gd name="connsiteY0" fmla="*/ 371733 h 953415"/>
                <a:gd name="connsiteX1" fmla="*/ 115635 w 373951"/>
                <a:gd name="connsiteY1" fmla="*/ 312200 h 953415"/>
                <a:gd name="connsiteX2" fmla="*/ 168023 w 373951"/>
                <a:gd name="connsiteY2" fmla="*/ 262195 h 953415"/>
                <a:gd name="connsiteX3" fmla="*/ 232316 w 373951"/>
                <a:gd name="connsiteY3" fmla="*/ 190757 h 953415"/>
                <a:gd name="connsiteX4" fmla="*/ 296610 w 373951"/>
                <a:gd name="connsiteY4" fmla="*/ 105033 h 953415"/>
                <a:gd name="connsiteX5" fmla="*/ 348997 w 373951"/>
                <a:gd name="connsiteY5" fmla="*/ 258 h 953415"/>
                <a:gd name="connsiteX6" fmla="*/ 372810 w 373951"/>
                <a:gd name="connsiteY6" fmla="*/ 81220 h 953415"/>
                <a:gd name="connsiteX7" fmla="*/ 370429 w 373951"/>
                <a:gd name="connsiteY7" fmla="*/ 255051 h 953415"/>
                <a:gd name="connsiteX8" fmla="*/ 372810 w 373951"/>
                <a:gd name="connsiteY8" fmla="*/ 428882 h 953415"/>
                <a:gd name="connsiteX9" fmla="*/ 368049 w 373951"/>
                <a:gd name="connsiteY9" fmla="*/ 588428 h 953415"/>
                <a:gd name="connsiteX10" fmla="*/ 332327 w 373951"/>
                <a:gd name="connsiteY10" fmla="*/ 671772 h 953415"/>
                <a:gd name="connsiteX11" fmla="*/ 291849 w 373951"/>
                <a:gd name="connsiteY11" fmla="*/ 728919 h 953415"/>
                <a:gd name="connsiteX12" fmla="*/ 229934 w 373951"/>
                <a:gd name="connsiteY12" fmla="*/ 795594 h 953415"/>
                <a:gd name="connsiteX13" fmla="*/ 179928 w 373951"/>
                <a:gd name="connsiteY13" fmla="*/ 843223 h 953415"/>
                <a:gd name="connsiteX14" fmla="*/ 103729 w 373951"/>
                <a:gd name="connsiteY14" fmla="*/ 888467 h 953415"/>
                <a:gd name="connsiteX15" fmla="*/ 72774 w 373951"/>
                <a:gd name="connsiteY15" fmla="*/ 952760 h 953415"/>
                <a:gd name="connsiteX16" fmla="*/ 39438 w 373951"/>
                <a:gd name="connsiteY16" fmla="*/ 845602 h 953415"/>
                <a:gd name="connsiteX17" fmla="*/ 18005 w 373951"/>
                <a:gd name="connsiteY17" fmla="*/ 719395 h 953415"/>
                <a:gd name="connsiteX18" fmla="*/ 8480 w 373951"/>
                <a:gd name="connsiteY18" fmla="*/ 621765 h 953415"/>
                <a:gd name="connsiteX19" fmla="*/ 3716 w 373951"/>
                <a:gd name="connsiteY19" fmla="*/ 502701 h 953415"/>
                <a:gd name="connsiteX20" fmla="*/ 6098 w 373951"/>
                <a:gd name="connsiteY20" fmla="*/ 440791 h 953415"/>
                <a:gd name="connsiteX21" fmla="*/ 39434 w 373951"/>
                <a:gd name="connsiteY21" fmla="*/ 409832 h 953415"/>
                <a:gd name="connsiteX22" fmla="*/ 79917 w 373951"/>
                <a:gd name="connsiteY22" fmla="*/ 371733 h 953415"/>
                <a:gd name="connsiteX0" fmla="*/ 79917 w 372908"/>
                <a:gd name="connsiteY0" fmla="*/ 371677 h 953359"/>
                <a:gd name="connsiteX1" fmla="*/ 115635 w 372908"/>
                <a:gd name="connsiteY1" fmla="*/ 312144 h 953359"/>
                <a:gd name="connsiteX2" fmla="*/ 168023 w 372908"/>
                <a:gd name="connsiteY2" fmla="*/ 262139 h 953359"/>
                <a:gd name="connsiteX3" fmla="*/ 232316 w 372908"/>
                <a:gd name="connsiteY3" fmla="*/ 190701 h 953359"/>
                <a:gd name="connsiteX4" fmla="*/ 296610 w 372908"/>
                <a:gd name="connsiteY4" fmla="*/ 104977 h 953359"/>
                <a:gd name="connsiteX5" fmla="*/ 348997 w 372908"/>
                <a:gd name="connsiteY5" fmla="*/ 202 h 953359"/>
                <a:gd name="connsiteX6" fmla="*/ 363285 w 372908"/>
                <a:gd name="connsiteY6" fmla="*/ 83545 h 953359"/>
                <a:gd name="connsiteX7" fmla="*/ 370429 w 372908"/>
                <a:gd name="connsiteY7" fmla="*/ 254995 h 953359"/>
                <a:gd name="connsiteX8" fmla="*/ 372810 w 372908"/>
                <a:gd name="connsiteY8" fmla="*/ 428826 h 953359"/>
                <a:gd name="connsiteX9" fmla="*/ 368049 w 372908"/>
                <a:gd name="connsiteY9" fmla="*/ 588372 h 953359"/>
                <a:gd name="connsiteX10" fmla="*/ 332327 w 372908"/>
                <a:gd name="connsiteY10" fmla="*/ 671716 h 953359"/>
                <a:gd name="connsiteX11" fmla="*/ 291849 w 372908"/>
                <a:gd name="connsiteY11" fmla="*/ 728863 h 953359"/>
                <a:gd name="connsiteX12" fmla="*/ 229934 w 372908"/>
                <a:gd name="connsiteY12" fmla="*/ 795538 h 953359"/>
                <a:gd name="connsiteX13" fmla="*/ 179928 w 372908"/>
                <a:gd name="connsiteY13" fmla="*/ 843167 h 953359"/>
                <a:gd name="connsiteX14" fmla="*/ 103729 w 372908"/>
                <a:gd name="connsiteY14" fmla="*/ 888411 h 953359"/>
                <a:gd name="connsiteX15" fmla="*/ 72774 w 372908"/>
                <a:gd name="connsiteY15" fmla="*/ 952704 h 953359"/>
                <a:gd name="connsiteX16" fmla="*/ 39438 w 372908"/>
                <a:gd name="connsiteY16" fmla="*/ 845546 h 953359"/>
                <a:gd name="connsiteX17" fmla="*/ 18005 w 372908"/>
                <a:gd name="connsiteY17" fmla="*/ 719339 h 953359"/>
                <a:gd name="connsiteX18" fmla="*/ 8480 w 372908"/>
                <a:gd name="connsiteY18" fmla="*/ 621709 h 953359"/>
                <a:gd name="connsiteX19" fmla="*/ 3716 w 372908"/>
                <a:gd name="connsiteY19" fmla="*/ 502645 h 953359"/>
                <a:gd name="connsiteX20" fmla="*/ 6098 w 372908"/>
                <a:gd name="connsiteY20" fmla="*/ 440735 h 953359"/>
                <a:gd name="connsiteX21" fmla="*/ 39434 w 372908"/>
                <a:gd name="connsiteY21" fmla="*/ 409776 h 953359"/>
                <a:gd name="connsiteX22" fmla="*/ 79917 w 372908"/>
                <a:gd name="connsiteY22" fmla="*/ 371677 h 953359"/>
                <a:gd name="connsiteX0" fmla="*/ 79917 w 372908"/>
                <a:gd name="connsiteY0" fmla="*/ 371677 h 954111"/>
                <a:gd name="connsiteX1" fmla="*/ 115635 w 372908"/>
                <a:gd name="connsiteY1" fmla="*/ 312144 h 954111"/>
                <a:gd name="connsiteX2" fmla="*/ 168023 w 372908"/>
                <a:gd name="connsiteY2" fmla="*/ 262139 h 954111"/>
                <a:gd name="connsiteX3" fmla="*/ 232316 w 372908"/>
                <a:gd name="connsiteY3" fmla="*/ 190701 h 954111"/>
                <a:gd name="connsiteX4" fmla="*/ 296610 w 372908"/>
                <a:gd name="connsiteY4" fmla="*/ 104977 h 954111"/>
                <a:gd name="connsiteX5" fmla="*/ 348997 w 372908"/>
                <a:gd name="connsiteY5" fmla="*/ 202 h 954111"/>
                <a:gd name="connsiteX6" fmla="*/ 363285 w 372908"/>
                <a:gd name="connsiteY6" fmla="*/ 83545 h 954111"/>
                <a:gd name="connsiteX7" fmla="*/ 370429 w 372908"/>
                <a:gd name="connsiteY7" fmla="*/ 254995 h 954111"/>
                <a:gd name="connsiteX8" fmla="*/ 372810 w 372908"/>
                <a:gd name="connsiteY8" fmla="*/ 428826 h 954111"/>
                <a:gd name="connsiteX9" fmla="*/ 368049 w 372908"/>
                <a:gd name="connsiteY9" fmla="*/ 588372 h 954111"/>
                <a:gd name="connsiteX10" fmla="*/ 332327 w 372908"/>
                <a:gd name="connsiteY10" fmla="*/ 671716 h 954111"/>
                <a:gd name="connsiteX11" fmla="*/ 291849 w 372908"/>
                <a:gd name="connsiteY11" fmla="*/ 728863 h 954111"/>
                <a:gd name="connsiteX12" fmla="*/ 229934 w 372908"/>
                <a:gd name="connsiteY12" fmla="*/ 795538 h 954111"/>
                <a:gd name="connsiteX13" fmla="*/ 179928 w 372908"/>
                <a:gd name="connsiteY13" fmla="*/ 843167 h 954111"/>
                <a:gd name="connsiteX14" fmla="*/ 103729 w 372908"/>
                <a:gd name="connsiteY14" fmla="*/ 902699 h 954111"/>
                <a:gd name="connsiteX15" fmla="*/ 72774 w 372908"/>
                <a:gd name="connsiteY15" fmla="*/ 952704 h 954111"/>
                <a:gd name="connsiteX16" fmla="*/ 39438 w 372908"/>
                <a:gd name="connsiteY16" fmla="*/ 845546 h 954111"/>
                <a:gd name="connsiteX17" fmla="*/ 18005 w 372908"/>
                <a:gd name="connsiteY17" fmla="*/ 719339 h 954111"/>
                <a:gd name="connsiteX18" fmla="*/ 8480 w 372908"/>
                <a:gd name="connsiteY18" fmla="*/ 621709 h 954111"/>
                <a:gd name="connsiteX19" fmla="*/ 3716 w 372908"/>
                <a:gd name="connsiteY19" fmla="*/ 502645 h 954111"/>
                <a:gd name="connsiteX20" fmla="*/ 6098 w 372908"/>
                <a:gd name="connsiteY20" fmla="*/ 440735 h 954111"/>
                <a:gd name="connsiteX21" fmla="*/ 39434 w 372908"/>
                <a:gd name="connsiteY21" fmla="*/ 409776 h 954111"/>
                <a:gd name="connsiteX22" fmla="*/ 79917 w 372908"/>
                <a:gd name="connsiteY22" fmla="*/ 371677 h 954111"/>
                <a:gd name="connsiteX0" fmla="*/ 79917 w 372908"/>
                <a:gd name="connsiteY0" fmla="*/ 371677 h 954688"/>
                <a:gd name="connsiteX1" fmla="*/ 115635 w 372908"/>
                <a:gd name="connsiteY1" fmla="*/ 312144 h 954688"/>
                <a:gd name="connsiteX2" fmla="*/ 168023 w 372908"/>
                <a:gd name="connsiteY2" fmla="*/ 262139 h 954688"/>
                <a:gd name="connsiteX3" fmla="*/ 232316 w 372908"/>
                <a:gd name="connsiteY3" fmla="*/ 190701 h 954688"/>
                <a:gd name="connsiteX4" fmla="*/ 296610 w 372908"/>
                <a:gd name="connsiteY4" fmla="*/ 104977 h 954688"/>
                <a:gd name="connsiteX5" fmla="*/ 348997 w 372908"/>
                <a:gd name="connsiteY5" fmla="*/ 202 h 954688"/>
                <a:gd name="connsiteX6" fmla="*/ 363285 w 372908"/>
                <a:gd name="connsiteY6" fmla="*/ 83545 h 954688"/>
                <a:gd name="connsiteX7" fmla="*/ 370429 w 372908"/>
                <a:gd name="connsiteY7" fmla="*/ 254995 h 954688"/>
                <a:gd name="connsiteX8" fmla="*/ 372810 w 372908"/>
                <a:gd name="connsiteY8" fmla="*/ 428826 h 954688"/>
                <a:gd name="connsiteX9" fmla="*/ 368049 w 372908"/>
                <a:gd name="connsiteY9" fmla="*/ 588372 h 954688"/>
                <a:gd name="connsiteX10" fmla="*/ 332327 w 372908"/>
                <a:gd name="connsiteY10" fmla="*/ 671716 h 954688"/>
                <a:gd name="connsiteX11" fmla="*/ 291849 w 372908"/>
                <a:gd name="connsiteY11" fmla="*/ 728863 h 954688"/>
                <a:gd name="connsiteX12" fmla="*/ 229934 w 372908"/>
                <a:gd name="connsiteY12" fmla="*/ 795538 h 954688"/>
                <a:gd name="connsiteX13" fmla="*/ 179928 w 372908"/>
                <a:gd name="connsiteY13" fmla="*/ 843167 h 954688"/>
                <a:gd name="connsiteX14" fmla="*/ 108492 w 372908"/>
                <a:gd name="connsiteY14" fmla="*/ 909843 h 954688"/>
                <a:gd name="connsiteX15" fmla="*/ 72774 w 372908"/>
                <a:gd name="connsiteY15" fmla="*/ 952704 h 954688"/>
                <a:gd name="connsiteX16" fmla="*/ 39438 w 372908"/>
                <a:gd name="connsiteY16" fmla="*/ 845546 h 954688"/>
                <a:gd name="connsiteX17" fmla="*/ 18005 w 372908"/>
                <a:gd name="connsiteY17" fmla="*/ 719339 h 954688"/>
                <a:gd name="connsiteX18" fmla="*/ 8480 w 372908"/>
                <a:gd name="connsiteY18" fmla="*/ 621709 h 954688"/>
                <a:gd name="connsiteX19" fmla="*/ 3716 w 372908"/>
                <a:gd name="connsiteY19" fmla="*/ 502645 h 954688"/>
                <a:gd name="connsiteX20" fmla="*/ 6098 w 372908"/>
                <a:gd name="connsiteY20" fmla="*/ 440735 h 954688"/>
                <a:gd name="connsiteX21" fmla="*/ 39434 w 372908"/>
                <a:gd name="connsiteY21" fmla="*/ 409776 h 954688"/>
                <a:gd name="connsiteX22" fmla="*/ 79917 w 372908"/>
                <a:gd name="connsiteY22" fmla="*/ 371677 h 954688"/>
                <a:gd name="connsiteX0" fmla="*/ 79917 w 372908"/>
                <a:gd name="connsiteY0" fmla="*/ 371677 h 954688"/>
                <a:gd name="connsiteX1" fmla="*/ 122779 w 372908"/>
                <a:gd name="connsiteY1" fmla="*/ 321669 h 954688"/>
                <a:gd name="connsiteX2" fmla="*/ 168023 w 372908"/>
                <a:gd name="connsiteY2" fmla="*/ 262139 h 954688"/>
                <a:gd name="connsiteX3" fmla="*/ 232316 w 372908"/>
                <a:gd name="connsiteY3" fmla="*/ 190701 h 954688"/>
                <a:gd name="connsiteX4" fmla="*/ 296610 w 372908"/>
                <a:gd name="connsiteY4" fmla="*/ 104977 h 954688"/>
                <a:gd name="connsiteX5" fmla="*/ 348997 w 372908"/>
                <a:gd name="connsiteY5" fmla="*/ 202 h 954688"/>
                <a:gd name="connsiteX6" fmla="*/ 363285 w 372908"/>
                <a:gd name="connsiteY6" fmla="*/ 83545 h 954688"/>
                <a:gd name="connsiteX7" fmla="*/ 370429 w 372908"/>
                <a:gd name="connsiteY7" fmla="*/ 254995 h 954688"/>
                <a:gd name="connsiteX8" fmla="*/ 372810 w 372908"/>
                <a:gd name="connsiteY8" fmla="*/ 428826 h 954688"/>
                <a:gd name="connsiteX9" fmla="*/ 368049 w 372908"/>
                <a:gd name="connsiteY9" fmla="*/ 588372 h 954688"/>
                <a:gd name="connsiteX10" fmla="*/ 332327 w 372908"/>
                <a:gd name="connsiteY10" fmla="*/ 671716 h 954688"/>
                <a:gd name="connsiteX11" fmla="*/ 291849 w 372908"/>
                <a:gd name="connsiteY11" fmla="*/ 728863 h 954688"/>
                <a:gd name="connsiteX12" fmla="*/ 229934 w 372908"/>
                <a:gd name="connsiteY12" fmla="*/ 795538 h 954688"/>
                <a:gd name="connsiteX13" fmla="*/ 179928 w 372908"/>
                <a:gd name="connsiteY13" fmla="*/ 843167 h 954688"/>
                <a:gd name="connsiteX14" fmla="*/ 108492 w 372908"/>
                <a:gd name="connsiteY14" fmla="*/ 909843 h 954688"/>
                <a:gd name="connsiteX15" fmla="*/ 72774 w 372908"/>
                <a:gd name="connsiteY15" fmla="*/ 952704 h 954688"/>
                <a:gd name="connsiteX16" fmla="*/ 39438 w 372908"/>
                <a:gd name="connsiteY16" fmla="*/ 845546 h 954688"/>
                <a:gd name="connsiteX17" fmla="*/ 18005 w 372908"/>
                <a:gd name="connsiteY17" fmla="*/ 719339 h 954688"/>
                <a:gd name="connsiteX18" fmla="*/ 8480 w 372908"/>
                <a:gd name="connsiteY18" fmla="*/ 621709 h 954688"/>
                <a:gd name="connsiteX19" fmla="*/ 3716 w 372908"/>
                <a:gd name="connsiteY19" fmla="*/ 502645 h 954688"/>
                <a:gd name="connsiteX20" fmla="*/ 6098 w 372908"/>
                <a:gd name="connsiteY20" fmla="*/ 440735 h 954688"/>
                <a:gd name="connsiteX21" fmla="*/ 39434 w 372908"/>
                <a:gd name="connsiteY21" fmla="*/ 409776 h 954688"/>
                <a:gd name="connsiteX22" fmla="*/ 79917 w 372908"/>
                <a:gd name="connsiteY22" fmla="*/ 371677 h 954688"/>
                <a:gd name="connsiteX0" fmla="*/ 79917 w 372908"/>
                <a:gd name="connsiteY0" fmla="*/ 371677 h 954688"/>
                <a:gd name="connsiteX1" fmla="*/ 122779 w 372908"/>
                <a:gd name="connsiteY1" fmla="*/ 321669 h 954688"/>
                <a:gd name="connsiteX2" fmla="*/ 172786 w 372908"/>
                <a:gd name="connsiteY2" fmla="*/ 269283 h 954688"/>
                <a:gd name="connsiteX3" fmla="*/ 232316 w 372908"/>
                <a:gd name="connsiteY3" fmla="*/ 190701 h 954688"/>
                <a:gd name="connsiteX4" fmla="*/ 296610 w 372908"/>
                <a:gd name="connsiteY4" fmla="*/ 104977 h 954688"/>
                <a:gd name="connsiteX5" fmla="*/ 348997 w 372908"/>
                <a:gd name="connsiteY5" fmla="*/ 202 h 954688"/>
                <a:gd name="connsiteX6" fmla="*/ 363285 w 372908"/>
                <a:gd name="connsiteY6" fmla="*/ 83545 h 954688"/>
                <a:gd name="connsiteX7" fmla="*/ 370429 w 372908"/>
                <a:gd name="connsiteY7" fmla="*/ 254995 h 954688"/>
                <a:gd name="connsiteX8" fmla="*/ 372810 w 372908"/>
                <a:gd name="connsiteY8" fmla="*/ 428826 h 954688"/>
                <a:gd name="connsiteX9" fmla="*/ 368049 w 372908"/>
                <a:gd name="connsiteY9" fmla="*/ 588372 h 954688"/>
                <a:gd name="connsiteX10" fmla="*/ 332327 w 372908"/>
                <a:gd name="connsiteY10" fmla="*/ 671716 h 954688"/>
                <a:gd name="connsiteX11" fmla="*/ 291849 w 372908"/>
                <a:gd name="connsiteY11" fmla="*/ 728863 h 954688"/>
                <a:gd name="connsiteX12" fmla="*/ 229934 w 372908"/>
                <a:gd name="connsiteY12" fmla="*/ 795538 h 954688"/>
                <a:gd name="connsiteX13" fmla="*/ 179928 w 372908"/>
                <a:gd name="connsiteY13" fmla="*/ 843167 h 954688"/>
                <a:gd name="connsiteX14" fmla="*/ 108492 w 372908"/>
                <a:gd name="connsiteY14" fmla="*/ 909843 h 954688"/>
                <a:gd name="connsiteX15" fmla="*/ 72774 w 372908"/>
                <a:gd name="connsiteY15" fmla="*/ 952704 h 954688"/>
                <a:gd name="connsiteX16" fmla="*/ 39438 w 372908"/>
                <a:gd name="connsiteY16" fmla="*/ 845546 h 954688"/>
                <a:gd name="connsiteX17" fmla="*/ 18005 w 372908"/>
                <a:gd name="connsiteY17" fmla="*/ 719339 h 954688"/>
                <a:gd name="connsiteX18" fmla="*/ 8480 w 372908"/>
                <a:gd name="connsiteY18" fmla="*/ 621709 h 954688"/>
                <a:gd name="connsiteX19" fmla="*/ 3716 w 372908"/>
                <a:gd name="connsiteY19" fmla="*/ 502645 h 954688"/>
                <a:gd name="connsiteX20" fmla="*/ 6098 w 372908"/>
                <a:gd name="connsiteY20" fmla="*/ 440735 h 954688"/>
                <a:gd name="connsiteX21" fmla="*/ 39434 w 372908"/>
                <a:gd name="connsiteY21" fmla="*/ 409776 h 954688"/>
                <a:gd name="connsiteX22" fmla="*/ 79917 w 372908"/>
                <a:gd name="connsiteY22" fmla="*/ 371677 h 954688"/>
                <a:gd name="connsiteX0" fmla="*/ 79917 w 372908"/>
                <a:gd name="connsiteY0" fmla="*/ 371637 h 954648"/>
                <a:gd name="connsiteX1" fmla="*/ 122779 w 372908"/>
                <a:gd name="connsiteY1" fmla="*/ 321629 h 954648"/>
                <a:gd name="connsiteX2" fmla="*/ 172786 w 372908"/>
                <a:gd name="connsiteY2" fmla="*/ 269243 h 954648"/>
                <a:gd name="connsiteX3" fmla="*/ 232316 w 372908"/>
                <a:gd name="connsiteY3" fmla="*/ 190661 h 954648"/>
                <a:gd name="connsiteX4" fmla="*/ 294229 w 372908"/>
                <a:gd name="connsiteY4" fmla="*/ 102556 h 954648"/>
                <a:gd name="connsiteX5" fmla="*/ 348997 w 372908"/>
                <a:gd name="connsiteY5" fmla="*/ 162 h 954648"/>
                <a:gd name="connsiteX6" fmla="*/ 363285 w 372908"/>
                <a:gd name="connsiteY6" fmla="*/ 83505 h 954648"/>
                <a:gd name="connsiteX7" fmla="*/ 370429 w 372908"/>
                <a:gd name="connsiteY7" fmla="*/ 254955 h 954648"/>
                <a:gd name="connsiteX8" fmla="*/ 372810 w 372908"/>
                <a:gd name="connsiteY8" fmla="*/ 428786 h 954648"/>
                <a:gd name="connsiteX9" fmla="*/ 368049 w 372908"/>
                <a:gd name="connsiteY9" fmla="*/ 588332 h 954648"/>
                <a:gd name="connsiteX10" fmla="*/ 332327 w 372908"/>
                <a:gd name="connsiteY10" fmla="*/ 671676 h 954648"/>
                <a:gd name="connsiteX11" fmla="*/ 291849 w 372908"/>
                <a:gd name="connsiteY11" fmla="*/ 728823 h 954648"/>
                <a:gd name="connsiteX12" fmla="*/ 229934 w 372908"/>
                <a:gd name="connsiteY12" fmla="*/ 795498 h 954648"/>
                <a:gd name="connsiteX13" fmla="*/ 179928 w 372908"/>
                <a:gd name="connsiteY13" fmla="*/ 843127 h 954648"/>
                <a:gd name="connsiteX14" fmla="*/ 108492 w 372908"/>
                <a:gd name="connsiteY14" fmla="*/ 909803 h 954648"/>
                <a:gd name="connsiteX15" fmla="*/ 72774 w 372908"/>
                <a:gd name="connsiteY15" fmla="*/ 952664 h 954648"/>
                <a:gd name="connsiteX16" fmla="*/ 39438 w 372908"/>
                <a:gd name="connsiteY16" fmla="*/ 845506 h 954648"/>
                <a:gd name="connsiteX17" fmla="*/ 18005 w 372908"/>
                <a:gd name="connsiteY17" fmla="*/ 719299 h 954648"/>
                <a:gd name="connsiteX18" fmla="*/ 8480 w 372908"/>
                <a:gd name="connsiteY18" fmla="*/ 621669 h 954648"/>
                <a:gd name="connsiteX19" fmla="*/ 3716 w 372908"/>
                <a:gd name="connsiteY19" fmla="*/ 502605 h 954648"/>
                <a:gd name="connsiteX20" fmla="*/ 6098 w 372908"/>
                <a:gd name="connsiteY20" fmla="*/ 440695 h 954648"/>
                <a:gd name="connsiteX21" fmla="*/ 39434 w 372908"/>
                <a:gd name="connsiteY21" fmla="*/ 409736 h 954648"/>
                <a:gd name="connsiteX22" fmla="*/ 79917 w 372908"/>
                <a:gd name="connsiteY22" fmla="*/ 371637 h 954648"/>
                <a:gd name="connsiteX0" fmla="*/ 79917 w 372908"/>
                <a:gd name="connsiteY0" fmla="*/ 371637 h 954648"/>
                <a:gd name="connsiteX1" fmla="*/ 122779 w 372908"/>
                <a:gd name="connsiteY1" fmla="*/ 321629 h 954648"/>
                <a:gd name="connsiteX2" fmla="*/ 172786 w 372908"/>
                <a:gd name="connsiteY2" fmla="*/ 269243 h 954648"/>
                <a:gd name="connsiteX3" fmla="*/ 232316 w 372908"/>
                <a:gd name="connsiteY3" fmla="*/ 190661 h 954648"/>
                <a:gd name="connsiteX4" fmla="*/ 294229 w 372908"/>
                <a:gd name="connsiteY4" fmla="*/ 102556 h 954648"/>
                <a:gd name="connsiteX5" fmla="*/ 348997 w 372908"/>
                <a:gd name="connsiteY5" fmla="*/ 162 h 954648"/>
                <a:gd name="connsiteX6" fmla="*/ 363285 w 372908"/>
                <a:gd name="connsiteY6" fmla="*/ 83505 h 954648"/>
                <a:gd name="connsiteX7" fmla="*/ 370429 w 372908"/>
                <a:gd name="connsiteY7" fmla="*/ 254955 h 954648"/>
                <a:gd name="connsiteX8" fmla="*/ 372810 w 372908"/>
                <a:gd name="connsiteY8" fmla="*/ 428786 h 954648"/>
                <a:gd name="connsiteX9" fmla="*/ 368049 w 372908"/>
                <a:gd name="connsiteY9" fmla="*/ 588332 h 954648"/>
                <a:gd name="connsiteX10" fmla="*/ 332327 w 372908"/>
                <a:gd name="connsiteY10" fmla="*/ 671676 h 954648"/>
                <a:gd name="connsiteX11" fmla="*/ 291849 w 372908"/>
                <a:gd name="connsiteY11" fmla="*/ 728823 h 954648"/>
                <a:gd name="connsiteX12" fmla="*/ 229934 w 372908"/>
                <a:gd name="connsiteY12" fmla="*/ 795498 h 954648"/>
                <a:gd name="connsiteX13" fmla="*/ 179928 w 372908"/>
                <a:gd name="connsiteY13" fmla="*/ 843127 h 954648"/>
                <a:gd name="connsiteX14" fmla="*/ 108492 w 372908"/>
                <a:gd name="connsiteY14" fmla="*/ 909803 h 954648"/>
                <a:gd name="connsiteX15" fmla="*/ 72774 w 372908"/>
                <a:gd name="connsiteY15" fmla="*/ 952664 h 954648"/>
                <a:gd name="connsiteX16" fmla="*/ 39438 w 372908"/>
                <a:gd name="connsiteY16" fmla="*/ 845506 h 954648"/>
                <a:gd name="connsiteX17" fmla="*/ 18005 w 372908"/>
                <a:gd name="connsiteY17" fmla="*/ 719299 h 954648"/>
                <a:gd name="connsiteX18" fmla="*/ 8480 w 372908"/>
                <a:gd name="connsiteY18" fmla="*/ 621669 h 954648"/>
                <a:gd name="connsiteX19" fmla="*/ 3716 w 372908"/>
                <a:gd name="connsiteY19" fmla="*/ 502605 h 954648"/>
                <a:gd name="connsiteX20" fmla="*/ 6098 w 372908"/>
                <a:gd name="connsiteY20" fmla="*/ 440695 h 954648"/>
                <a:gd name="connsiteX21" fmla="*/ 39434 w 372908"/>
                <a:gd name="connsiteY21" fmla="*/ 407355 h 954648"/>
                <a:gd name="connsiteX22" fmla="*/ 79917 w 372908"/>
                <a:gd name="connsiteY22" fmla="*/ 371637 h 954648"/>
                <a:gd name="connsiteX0" fmla="*/ 79917 w 372908"/>
                <a:gd name="connsiteY0" fmla="*/ 371637 h 954648"/>
                <a:gd name="connsiteX1" fmla="*/ 127542 w 372908"/>
                <a:gd name="connsiteY1" fmla="*/ 326392 h 954648"/>
                <a:gd name="connsiteX2" fmla="*/ 172786 w 372908"/>
                <a:gd name="connsiteY2" fmla="*/ 269243 h 954648"/>
                <a:gd name="connsiteX3" fmla="*/ 232316 w 372908"/>
                <a:gd name="connsiteY3" fmla="*/ 190661 h 954648"/>
                <a:gd name="connsiteX4" fmla="*/ 294229 w 372908"/>
                <a:gd name="connsiteY4" fmla="*/ 102556 h 954648"/>
                <a:gd name="connsiteX5" fmla="*/ 348997 w 372908"/>
                <a:gd name="connsiteY5" fmla="*/ 162 h 954648"/>
                <a:gd name="connsiteX6" fmla="*/ 363285 w 372908"/>
                <a:gd name="connsiteY6" fmla="*/ 83505 h 954648"/>
                <a:gd name="connsiteX7" fmla="*/ 370429 w 372908"/>
                <a:gd name="connsiteY7" fmla="*/ 254955 h 954648"/>
                <a:gd name="connsiteX8" fmla="*/ 372810 w 372908"/>
                <a:gd name="connsiteY8" fmla="*/ 428786 h 954648"/>
                <a:gd name="connsiteX9" fmla="*/ 368049 w 372908"/>
                <a:gd name="connsiteY9" fmla="*/ 588332 h 954648"/>
                <a:gd name="connsiteX10" fmla="*/ 332327 w 372908"/>
                <a:gd name="connsiteY10" fmla="*/ 671676 h 954648"/>
                <a:gd name="connsiteX11" fmla="*/ 291849 w 372908"/>
                <a:gd name="connsiteY11" fmla="*/ 728823 h 954648"/>
                <a:gd name="connsiteX12" fmla="*/ 229934 w 372908"/>
                <a:gd name="connsiteY12" fmla="*/ 795498 h 954648"/>
                <a:gd name="connsiteX13" fmla="*/ 179928 w 372908"/>
                <a:gd name="connsiteY13" fmla="*/ 843127 h 954648"/>
                <a:gd name="connsiteX14" fmla="*/ 108492 w 372908"/>
                <a:gd name="connsiteY14" fmla="*/ 909803 h 954648"/>
                <a:gd name="connsiteX15" fmla="*/ 72774 w 372908"/>
                <a:gd name="connsiteY15" fmla="*/ 952664 h 954648"/>
                <a:gd name="connsiteX16" fmla="*/ 39438 w 372908"/>
                <a:gd name="connsiteY16" fmla="*/ 845506 h 954648"/>
                <a:gd name="connsiteX17" fmla="*/ 18005 w 372908"/>
                <a:gd name="connsiteY17" fmla="*/ 719299 h 954648"/>
                <a:gd name="connsiteX18" fmla="*/ 8480 w 372908"/>
                <a:gd name="connsiteY18" fmla="*/ 621669 h 954648"/>
                <a:gd name="connsiteX19" fmla="*/ 3716 w 372908"/>
                <a:gd name="connsiteY19" fmla="*/ 502605 h 954648"/>
                <a:gd name="connsiteX20" fmla="*/ 6098 w 372908"/>
                <a:gd name="connsiteY20" fmla="*/ 440695 h 954648"/>
                <a:gd name="connsiteX21" fmla="*/ 39434 w 372908"/>
                <a:gd name="connsiteY21" fmla="*/ 407355 h 954648"/>
                <a:gd name="connsiteX22" fmla="*/ 79917 w 372908"/>
                <a:gd name="connsiteY22" fmla="*/ 371637 h 954648"/>
                <a:gd name="connsiteX0" fmla="*/ 76979 w 369970"/>
                <a:gd name="connsiteY0" fmla="*/ 371637 h 954648"/>
                <a:gd name="connsiteX1" fmla="*/ 124604 w 369970"/>
                <a:gd name="connsiteY1" fmla="*/ 326392 h 954648"/>
                <a:gd name="connsiteX2" fmla="*/ 169848 w 369970"/>
                <a:gd name="connsiteY2" fmla="*/ 269243 h 954648"/>
                <a:gd name="connsiteX3" fmla="*/ 229378 w 369970"/>
                <a:gd name="connsiteY3" fmla="*/ 190661 h 954648"/>
                <a:gd name="connsiteX4" fmla="*/ 291291 w 369970"/>
                <a:gd name="connsiteY4" fmla="*/ 102556 h 954648"/>
                <a:gd name="connsiteX5" fmla="*/ 346059 w 369970"/>
                <a:gd name="connsiteY5" fmla="*/ 162 h 954648"/>
                <a:gd name="connsiteX6" fmla="*/ 360347 w 369970"/>
                <a:gd name="connsiteY6" fmla="*/ 83505 h 954648"/>
                <a:gd name="connsiteX7" fmla="*/ 367491 w 369970"/>
                <a:gd name="connsiteY7" fmla="*/ 254955 h 954648"/>
                <a:gd name="connsiteX8" fmla="*/ 369872 w 369970"/>
                <a:gd name="connsiteY8" fmla="*/ 428786 h 954648"/>
                <a:gd name="connsiteX9" fmla="*/ 365111 w 369970"/>
                <a:gd name="connsiteY9" fmla="*/ 588332 h 954648"/>
                <a:gd name="connsiteX10" fmla="*/ 329389 w 369970"/>
                <a:gd name="connsiteY10" fmla="*/ 671676 h 954648"/>
                <a:gd name="connsiteX11" fmla="*/ 288911 w 369970"/>
                <a:gd name="connsiteY11" fmla="*/ 728823 h 954648"/>
                <a:gd name="connsiteX12" fmla="*/ 226996 w 369970"/>
                <a:gd name="connsiteY12" fmla="*/ 795498 h 954648"/>
                <a:gd name="connsiteX13" fmla="*/ 176990 w 369970"/>
                <a:gd name="connsiteY13" fmla="*/ 843127 h 954648"/>
                <a:gd name="connsiteX14" fmla="*/ 105554 w 369970"/>
                <a:gd name="connsiteY14" fmla="*/ 909803 h 954648"/>
                <a:gd name="connsiteX15" fmla="*/ 69836 w 369970"/>
                <a:gd name="connsiteY15" fmla="*/ 952664 h 954648"/>
                <a:gd name="connsiteX16" fmla="*/ 36500 w 369970"/>
                <a:gd name="connsiteY16" fmla="*/ 845506 h 954648"/>
                <a:gd name="connsiteX17" fmla="*/ 15067 w 369970"/>
                <a:gd name="connsiteY17" fmla="*/ 719299 h 954648"/>
                <a:gd name="connsiteX18" fmla="*/ 5542 w 369970"/>
                <a:gd name="connsiteY18" fmla="*/ 621669 h 954648"/>
                <a:gd name="connsiteX19" fmla="*/ 778 w 369970"/>
                <a:gd name="connsiteY19" fmla="*/ 502605 h 954648"/>
                <a:gd name="connsiteX20" fmla="*/ 7923 w 369970"/>
                <a:gd name="connsiteY20" fmla="*/ 438313 h 954648"/>
                <a:gd name="connsiteX21" fmla="*/ 36496 w 369970"/>
                <a:gd name="connsiteY21" fmla="*/ 407355 h 954648"/>
                <a:gd name="connsiteX22" fmla="*/ 76979 w 369970"/>
                <a:gd name="connsiteY22" fmla="*/ 371637 h 954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69970" h="954648">
                  <a:moveTo>
                    <a:pt x="76979" y="371637"/>
                  </a:moveTo>
                  <a:cubicBezTo>
                    <a:pt x="91664" y="358143"/>
                    <a:pt x="109126" y="343458"/>
                    <a:pt x="124604" y="326392"/>
                  </a:cubicBezTo>
                  <a:cubicBezTo>
                    <a:pt x="140082" y="309326"/>
                    <a:pt x="152386" y="291865"/>
                    <a:pt x="169848" y="269243"/>
                  </a:cubicBezTo>
                  <a:cubicBezTo>
                    <a:pt x="187310" y="246621"/>
                    <a:pt x="209138" y="218442"/>
                    <a:pt x="229378" y="190661"/>
                  </a:cubicBezTo>
                  <a:cubicBezTo>
                    <a:pt x="249619" y="162880"/>
                    <a:pt x="271844" y="134306"/>
                    <a:pt x="291291" y="102556"/>
                  </a:cubicBezTo>
                  <a:cubicBezTo>
                    <a:pt x="310738" y="70806"/>
                    <a:pt x="334550" y="3337"/>
                    <a:pt x="346059" y="162"/>
                  </a:cubicBezTo>
                  <a:cubicBezTo>
                    <a:pt x="357568" y="-3013"/>
                    <a:pt x="356775" y="41040"/>
                    <a:pt x="360347" y="83505"/>
                  </a:cubicBezTo>
                  <a:cubicBezTo>
                    <a:pt x="363919" y="125971"/>
                    <a:pt x="365904" y="197408"/>
                    <a:pt x="367491" y="254955"/>
                  </a:cubicBezTo>
                  <a:cubicBezTo>
                    <a:pt x="369078" y="312502"/>
                    <a:pt x="370269" y="373223"/>
                    <a:pt x="369872" y="428786"/>
                  </a:cubicBezTo>
                  <a:cubicBezTo>
                    <a:pt x="369475" y="484349"/>
                    <a:pt x="371858" y="547850"/>
                    <a:pt x="365111" y="588332"/>
                  </a:cubicBezTo>
                  <a:cubicBezTo>
                    <a:pt x="358364" y="628814"/>
                    <a:pt x="342089" y="648261"/>
                    <a:pt x="329389" y="671676"/>
                  </a:cubicBezTo>
                  <a:cubicBezTo>
                    <a:pt x="316689" y="695091"/>
                    <a:pt x="305976" y="708186"/>
                    <a:pt x="288911" y="728823"/>
                  </a:cubicBezTo>
                  <a:cubicBezTo>
                    <a:pt x="271846" y="749460"/>
                    <a:pt x="245649" y="776447"/>
                    <a:pt x="226996" y="795498"/>
                  </a:cubicBezTo>
                  <a:cubicBezTo>
                    <a:pt x="208343" y="814549"/>
                    <a:pt x="197230" y="824076"/>
                    <a:pt x="176990" y="843127"/>
                  </a:cubicBezTo>
                  <a:cubicBezTo>
                    <a:pt x="156750" y="862178"/>
                    <a:pt x="123413" y="891547"/>
                    <a:pt x="105554" y="909803"/>
                  </a:cubicBezTo>
                  <a:cubicBezTo>
                    <a:pt x="87695" y="928059"/>
                    <a:pt x="81345" y="963380"/>
                    <a:pt x="69836" y="952664"/>
                  </a:cubicBezTo>
                  <a:cubicBezTo>
                    <a:pt x="58327" y="941948"/>
                    <a:pt x="45628" y="884400"/>
                    <a:pt x="36500" y="845506"/>
                  </a:cubicBezTo>
                  <a:cubicBezTo>
                    <a:pt x="27372" y="806612"/>
                    <a:pt x="20227" y="756605"/>
                    <a:pt x="15067" y="719299"/>
                  </a:cubicBezTo>
                  <a:cubicBezTo>
                    <a:pt x="9907" y="681993"/>
                    <a:pt x="7923" y="657785"/>
                    <a:pt x="5542" y="621669"/>
                  </a:cubicBezTo>
                  <a:cubicBezTo>
                    <a:pt x="3161" y="585553"/>
                    <a:pt x="381" y="533164"/>
                    <a:pt x="778" y="502605"/>
                  </a:cubicBezTo>
                  <a:cubicBezTo>
                    <a:pt x="1175" y="472046"/>
                    <a:pt x="-3983" y="458554"/>
                    <a:pt x="7923" y="438313"/>
                  </a:cubicBezTo>
                  <a:cubicBezTo>
                    <a:pt x="19828" y="413309"/>
                    <a:pt x="24987" y="418468"/>
                    <a:pt x="36496" y="407355"/>
                  </a:cubicBezTo>
                  <a:cubicBezTo>
                    <a:pt x="48005" y="396242"/>
                    <a:pt x="62294" y="385131"/>
                    <a:pt x="76979" y="371637"/>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任意多边形 34"/>
            <p:cNvSpPr/>
            <p:nvPr/>
          </p:nvSpPr>
          <p:spPr>
            <a:xfrm>
              <a:off x="6817452" y="5405360"/>
              <a:ext cx="459689" cy="594334"/>
            </a:xfrm>
            <a:custGeom>
              <a:avLst/>
              <a:gdLst>
                <a:gd name="connsiteX0" fmla="*/ 283435 w 464896"/>
                <a:gd name="connsiteY0" fmla="*/ 0 h 594256"/>
                <a:gd name="connsiteX1" fmla="*/ 335822 w 464896"/>
                <a:gd name="connsiteY1" fmla="*/ 61912 h 594256"/>
                <a:gd name="connsiteX2" fmla="*/ 388210 w 464896"/>
                <a:gd name="connsiteY2" fmla="*/ 197643 h 594256"/>
                <a:gd name="connsiteX3" fmla="*/ 431072 w 464896"/>
                <a:gd name="connsiteY3" fmla="*/ 311943 h 594256"/>
                <a:gd name="connsiteX4" fmla="*/ 464410 w 464896"/>
                <a:gd name="connsiteY4" fmla="*/ 431006 h 594256"/>
                <a:gd name="connsiteX5" fmla="*/ 445360 w 464896"/>
                <a:gd name="connsiteY5" fmla="*/ 442912 h 594256"/>
                <a:gd name="connsiteX6" fmla="*/ 373922 w 464896"/>
                <a:gd name="connsiteY6" fmla="*/ 466725 h 594256"/>
                <a:gd name="connsiteX7" fmla="*/ 295341 w 464896"/>
                <a:gd name="connsiteY7" fmla="*/ 495300 h 594256"/>
                <a:gd name="connsiteX8" fmla="*/ 216760 w 464896"/>
                <a:gd name="connsiteY8" fmla="*/ 552450 h 594256"/>
                <a:gd name="connsiteX9" fmla="*/ 145322 w 464896"/>
                <a:gd name="connsiteY9" fmla="*/ 588168 h 594256"/>
                <a:gd name="connsiteX10" fmla="*/ 88172 w 464896"/>
                <a:gd name="connsiteY10" fmla="*/ 592931 h 594256"/>
                <a:gd name="connsiteX11" fmla="*/ 21497 w 464896"/>
                <a:gd name="connsiteY11" fmla="*/ 573881 h 594256"/>
                <a:gd name="connsiteX12" fmla="*/ 66 w 464896"/>
                <a:gd name="connsiteY12" fmla="*/ 511968 h 594256"/>
                <a:gd name="connsiteX13" fmla="*/ 16735 w 464896"/>
                <a:gd name="connsiteY13" fmla="*/ 407193 h 594256"/>
                <a:gd name="connsiteX14" fmla="*/ 66741 w 464896"/>
                <a:gd name="connsiteY14" fmla="*/ 302418 h 594256"/>
                <a:gd name="connsiteX15" fmla="*/ 138178 w 464896"/>
                <a:gd name="connsiteY15" fmla="*/ 200025 h 594256"/>
                <a:gd name="connsiteX16" fmla="*/ 188185 w 464896"/>
                <a:gd name="connsiteY16" fmla="*/ 142875 h 594256"/>
                <a:gd name="connsiteX17" fmla="*/ 233428 w 464896"/>
                <a:gd name="connsiteY17" fmla="*/ 95250 h 594256"/>
                <a:gd name="connsiteX18" fmla="*/ 283435 w 464896"/>
                <a:gd name="connsiteY18" fmla="*/ 61912 h 594256"/>
                <a:gd name="connsiteX19" fmla="*/ 283435 w 464896"/>
                <a:gd name="connsiteY19" fmla="*/ 0 h 594256"/>
                <a:gd name="connsiteX0" fmla="*/ 283435 w 464896"/>
                <a:gd name="connsiteY0" fmla="*/ 78 h 594334"/>
                <a:gd name="connsiteX1" fmla="*/ 335822 w 464896"/>
                <a:gd name="connsiteY1" fmla="*/ 61990 h 594334"/>
                <a:gd name="connsiteX2" fmla="*/ 388210 w 464896"/>
                <a:gd name="connsiteY2" fmla="*/ 197721 h 594334"/>
                <a:gd name="connsiteX3" fmla="*/ 431072 w 464896"/>
                <a:gd name="connsiteY3" fmla="*/ 312021 h 594334"/>
                <a:gd name="connsiteX4" fmla="*/ 464410 w 464896"/>
                <a:gd name="connsiteY4" fmla="*/ 431084 h 594334"/>
                <a:gd name="connsiteX5" fmla="*/ 445360 w 464896"/>
                <a:gd name="connsiteY5" fmla="*/ 442990 h 594334"/>
                <a:gd name="connsiteX6" fmla="*/ 373922 w 464896"/>
                <a:gd name="connsiteY6" fmla="*/ 466803 h 594334"/>
                <a:gd name="connsiteX7" fmla="*/ 295341 w 464896"/>
                <a:gd name="connsiteY7" fmla="*/ 495378 h 594334"/>
                <a:gd name="connsiteX8" fmla="*/ 216760 w 464896"/>
                <a:gd name="connsiteY8" fmla="*/ 552528 h 594334"/>
                <a:gd name="connsiteX9" fmla="*/ 145322 w 464896"/>
                <a:gd name="connsiteY9" fmla="*/ 588246 h 594334"/>
                <a:gd name="connsiteX10" fmla="*/ 88172 w 464896"/>
                <a:gd name="connsiteY10" fmla="*/ 593009 h 594334"/>
                <a:gd name="connsiteX11" fmla="*/ 21497 w 464896"/>
                <a:gd name="connsiteY11" fmla="*/ 573959 h 594334"/>
                <a:gd name="connsiteX12" fmla="*/ 66 w 464896"/>
                <a:gd name="connsiteY12" fmla="*/ 512046 h 594334"/>
                <a:gd name="connsiteX13" fmla="*/ 16735 w 464896"/>
                <a:gd name="connsiteY13" fmla="*/ 407271 h 594334"/>
                <a:gd name="connsiteX14" fmla="*/ 66741 w 464896"/>
                <a:gd name="connsiteY14" fmla="*/ 302496 h 594334"/>
                <a:gd name="connsiteX15" fmla="*/ 138178 w 464896"/>
                <a:gd name="connsiteY15" fmla="*/ 200103 h 594334"/>
                <a:gd name="connsiteX16" fmla="*/ 188185 w 464896"/>
                <a:gd name="connsiteY16" fmla="*/ 142953 h 594334"/>
                <a:gd name="connsiteX17" fmla="*/ 233428 w 464896"/>
                <a:gd name="connsiteY17" fmla="*/ 95328 h 594334"/>
                <a:gd name="connsiteX18" fmla="*/ 285816 w 464896"/>
                <a:gd name="connsiteY18" fmla="*/ 50084 h 594334"/>
                <a:gd name="connsiteX19" fmla="*/ 283435 w 464896"/>
                <a:gd name="connsiteY19" fmla="*/ 78 h 594334"/>
                <a:gd name="connsiteX0" fmla="*/ 283435 w 464896"/>
                <a:gd name="connsiteY0" fmla="*/ 78 h 594334"/>
                <a:gd name="connsiteX1" fmla="*/ 335822 w 464896"/>
                <a:gd name="connsiteY1" fmla="*/ 61990 h 594334"/>
                <a:gd name="connsiteX2" fmla="*/ 388210 w 464896"/>
                <a:gd name="connsiteY2" fmla="*/ 197721 h 594334"/>
                <a:gd name="connsiteX3" fmla="*/ 431072 w 464896"/>
                <a:gd name="connsiteY3" fmla="*/ 312021 h 594334"/>
                <a:gd name="connsiteX4" fmla="*/ 464410 w 464896"/>
                <a:gd name="connsiteY4" fmla="*/ 431084 h 594334"/>
                <a:gd name="connsiteX5" fmla="*/ 445360 w 464896"/>
                <a:gd name="connsiteY5" fmla="*/ 442990 h 594334"/>
                <a:gd name="connsiteX6" fmla="*/ 373922 w 464896"/>
                <a:gd name="connsiteY6" fmla="*/ 466803 h 594334"/>
                <a:gd name="connsiteX7" fmla="*/ 295341 w 464896"/>
                <a:gd name="connsiteY7" fmla="*/ 502522 h 594334"/>
                <a:gd name="connsiteX8" fmla="*/ 216760 w 464896"/>
                <a:gd name="connsiteY8" fmla="*/ 552528 h 594334"/>
                <a:gd name="connsiteX9" fmla="*/ 145322 w 464896"/>
                <a:gd name="connsiteY9" fmla="*/ 588246 h 594334"/>
                <a:gd name="connsiteX10" fmla="*/ 88172 w 464896"/>
                <a:gd name="connsiteY10" fmla="*/ 593009 h 594334"/>
                <a:gd name="connsiteX11" fmla="*/ 21497 w 464896"/>
                <a:gd name="connsiteY11" fmla="*/ 573959 h 594334"/>
                <a:gd name="connsiteX12" fmla="*/ 66 w 464896"/>
                <a:gd name="connsiteY12" fmla="*/ 512046 h 594334"/>
                <a:gd name="connsiteX13" fmla="*/ 16735 w 464896"/>
                <a:gd name="connsiteY13" fmla="*/ 407271 h 594334"/>
                <a:gd name="connsiteX14" fmla="*/ 66741 w 464896"/>
                <a:gd name="connsiteY14" fmla="*/ 302496 h 594334"/>
                <a:gd name="connsiteX15" fmla="*/ 138178 w 464896"/>
                <a:gd name="connsiteY15" fmla="*/ 200103 h 594334"/>
                <a:gd name="connsiteX16" fmla="*/ 188185 w 464896"/>
                <a:gd name="connsiteY16" fmla="*/ 142953 h 594334"/>
                <a:gd name="connsiteX17" fmla="*/ 233428 w 464896"/>
                <a:gd name="connsiteY17" fmla="*/ 95328 h 594334"/>
                <a:gd name="connsiteX18" fmla="*/ 285816 w 464896"/>
                <a:gd name="connsiteY18" fmla="*/ 50084 h 594334"/>
                <a:gd name="connsiteX19" fmla="*/ 283435 w 464896"/>
                <a:gd name="connsiteY19" fmla="*/ 78 h 594334"/>
                <a:gd name="connsiteX0" fmla="*/ 283435 w 464896"/>
                <a:gd name="connsiteY0" fmla="*/ 78 h 594334"/>
                <a:gd name="connsiteX1" fmla="*/ 335822 w 464896"/>
                <a:gd name="connsiteY1" fmla="*/ 61990 h 594334"/>
                <a:gd name="connsiteX2" fmla="*/ 388210 w 464896"/>
                <a:gd name="connsiteY2" fmla="*/ 197721 h 594334"/>
                <a:gd name="connsiteX3" fmla="*/ 431072 w 464896"/>
                <a:gd name="connsiteY3" fmla="*/ 312021 h 594334"/>
                <a:gd name="connsiteX4" fmla="*/ 464410 w 464896"/>
                <a:gd name="connsiteY4" fmla="*/ 431084 h 594334"/>
                <a:gd name="connsiteX5" fmla="*/ 445360 w 464896"/>
                <a:gd name="connsiteY5" fmla="*/ 442990 h 594334"/>
                <a:gd name="connsiteX6" fmla="*/ 373922 w 464896"/>
                <a:gd name="connsiteY6" fmla="*/ 466803 h 594334"/>
                <a:gd name="connsiteX7" fmla="*/ 295341 w 464896"/>
                <a:gd name="connsiteY7" fmla="*/ 502522 h 594334"/>
                <a:gd name="connsiteX8" fmla="*/ 216760 w 464896"/>
                <a:gd name="connsiteY8" fmla="*/ 552528 h 594334"/>
                <a:gd name="connsiteX9" fmla="*/ 145322 w 464896"/>
                <a:gd name="connsiteY9" fmla="*/ 588246 h 594334"/>
                <a:gd name="connsiteX10" fmla="*/ 88172 w 464896"/>
                <a:gd name="connsiteY10" fmla="*/ 593009 h 594334"/>
                <a:gd name="connsiteX11" fmla="*/ 21497 w 464896"/>
                <a:gd name="connsiteY11" fmla="*/ 573959 h 594334"/>
                <a:gd name="connsiteX12" fmla="*/ 66 w 464896"/>
                <a:gd name="connsiteY12" fmla="*/ 512046 h 594334"/>
                <a:gd name="connsiteX13" fmla="*/ 16735 w 464896"/>
                <a:gd name="connsiteY13" fmla="*/ 407271 h 594334"/>
                <a:gd name="connsiteX14" fmla="*/ 66741 w 464896"/>
                <a:gd name="connsiteY14" fmla="*/ 302496 h 594334"/>
                <a:gd name="connsiteX15" fmla="*/ 138178 w 464896"/>
                <a:gd name="connsiteY15" fmla="*/ 200103 h 594334"/>
                <a:gd name="connsiteX16" fmla="*/ 188185 w 464896"/>
                <a:gd name="connsiteY16" fmla="*/ 142953 h 594334"/>
                <a:gd name="connsiteX17" fmla="*/ 233428 w 464896"/>
                <a:gd name="connsiteY17" fmla="*/ 95328 h 594334"/>
                <a:gd name="connsiteX18" fmla="*/ 278672 w 464896"/>
                <a:gd name="connsiteY18" fmla="*/ 50084 h 594334"/>
                <a:gd name="connsiteX19" fmla="*/ 283435 w 464896"/>
                <a:gd name="connsiteY19" fmla="*/ 78 h 594334"/>
                <a:gd name="connsiteX0" fmla="*/ 283435 w 464896"/>
                <a:gd name="connsiteY0" fmla="*/ 78 h 594334"/>
                <a:gd name="connsiteX1" fmla="*/ 335822 w 464896"/>
                <a:gd name="connsiteY1" fmla="*/ 61990 h 594334"/>
                <a:gd name="connsiteX2" fmla="*/ 395354 w 464896"/>
                <a:gd name="connsiteY2" fmla="*/ 197721 h 594334"/>
                <a:gd name="connsiteX3" fmla="*/ 431072 w 464896"/>
                <a:gd name="connsiteY3" fmla="*/ 312021 h 594334"/>
                <a:gd name="connsiteX4" fmla="*/ 464410 w 464896"/>
                <a:gd name="connsiteY4" fmla="*/ 431084 h 594334"/>
                <a:gd name="connsiteX5" fmla="*/ 445360 w 464896"/>
                <a:gd name="connsiteY5" fmla="*/ 442990 h 594334"/>
                <a:gd name="connsiteX6" fmla="*/ 373922 w 464896"/>
                <a:gd name="connsiteY6" fmla="*/ 466803 h 594334"/>
                <a:gd name="connsiteX7" fmla="*/ 295341 w 464896"/>
                <a:gd name="connsiteY7" fmla="*/ 502522 h 594334"/>
                <a:gd name="connsiteX8" fmla="*/ 216760 w 464896"/>
                <a:gd name="connsiteY8" fmla="*/ 552528 h 594334"/>
                <a:gd name="connsiteX9" fmla="*/ 145322 w 464896"/>
                <a:gd name="connsiteY9" fmla="*/ 588246 h 594334"/>
                <a:gd name="connsiteX10" fmla="*/ 88172 w 464896"/>
                <a:gd name="connsiteY10" fmla="*/ 593009 h 594334"/>
                <a:gd name="connsiteX11" fmla="*/ 21497 w 464896"/>
                <a:gd name="connsiteY11" fmla="*/ 573959 h 594334"/>
                <a:gd name="connsiteX12" fmla="*/ 66 w 464896"/>
                <a:gd name="connsiteY12" fmla="*/ 512046 h 594334"/>
                <a:gd name="connsiteX13" fmla="*/ 16735 w 464896"/>
                <a:gd name="connsiteY13" fmla="*/ 407271 h 594334"/>
                <a:gd name="connsiteX14" fmla="*/ 66741 w 464896"/>
                <a:gd name="connsiteY14" fmla="*/ 302496 h 594334"/>
                <a:gd name="connsiteX15" fmla="*/ 138178 w 464896"/>
                <a:gd name="connsiteY15" fmla="*/ 200103 h 594334"/>
                <a:gd name="connsiteX16" fmla="*/ 188185 w 464896"/>
                <a:gd name="connsiteY16" fmla="*/ 142953 h 594334"/>
                <a:gd name="connsiteX17" fmla="*/ 233428 w 464896"/>
                <a:gd name="connsiteY17" fmla="*/ 95328 h 594334"/>
                <a:gd name="connsiteX18" fmla="*/ 278672 w 464896"/>
                <a:gd name="connsiteY18" fmla="*/ 50084 h 594334"/>
                <a:gd name="connsiteX19" fmla="*/ 283435 w 464896"/>
                <a:gd name="connsiteY19" fmla="*/ 78 h 594334"/>
                <a:gd name="connsiteX0" fmla="*/ 283435 w 464489"/>
                <a:gd name="connsiteY0" fmla="*/ 78 h 594334"/>
                <a:gd name="connsiteX1" fmla="*/ 335822 w 464489"/>
                <a:gd name="connsiteY1" fmla="*/ 61990 h 594334"/>
                <a:gd name="connsiteX2" fmla="*/ 395354 w 464489"/>
                <a:gd name="connsiteY2" fmla="*/ 197721 h 594334"/>
                <a:gd name="connsiteX3" fmla="*/ 431072 w 464489"/>
                <a:gd name="connsiteY3" fmla="*/ 312021 h 594334"/>
                <a:gd name="connsiteX4" fmla="*/ 464410 w 464489"/>
                <a:gd name="connsiteY4" fmla="*/ 431084 h 594334"/>
                <a:gd name="connsiteX5" fmla="*/ 438217 w 464489"/>
                <a:gd name="connsiteY5" fmla="*/ 445371 h 594334"/>
                <a:gd name="connsiteX6" fmla="*/ 373922 w 464489"/>
                <a:gd name="connsiteY6" fmla="*/ 466803 h 594334"/>
                <a:gd name="connsiteX7" fmla="*/ 295341 w 464489"/>
                <a:gd name="connsiteY7" fmla="*/ 502522 h 594334"/>
                <a:gd name="connsiteX8" fmla="*/ 216760 w 464489"/>
                <a:gd name="connsiteY8" fmla="*/ 552528 h 594334"/>
                <a:gd name="connsiteX9" fmla="*/ 145322 w 464489"/>
                <a:gd name="connsiteY9" fmla="*/ 588246 h 594334"/>
                <a:gd name="connsiteX10" fmla="*/ 88172 w 464489"/>
                <a:gd name="connsiteY10" fmla="*/ 593009 h 594334"/>
                <a:gd name="connsiteX11" fmla="*/ 21497 w 464489"/>
                <a:gd name="connsiteY11" fmla="*/ 573959 h 594334"/>
                <a:gd name="connsiteX12" fmla="*/ 66 w 464489"/>
                <a:gd name="connsiteY12" fmla="*/ 512046 h 594334"/>
                <a:gd name="connsiteX13" fmla="*/ 16735 w 464489"/>
                <a:gd name="connsiteY13" fmla="*/ 407271 h 594334"/>
                <a:gd name="connsiteX14" fmla="*/ 66741 w 464489"/>
                <a:gd name="connsiteY14" fmla="*/ 302496 h 594334"/>
                <a:gd name="connsiteX15" fmla="*/ 138178 w 464489"/>
                <a:gd name="connsiteY15" fmla="*/ 200103 h 594334"/>
                <a:gd name="connsiteX16" fmla="*/ 188185 w 464489"/>
                <a:gd name="connsiteY16" fmla="*/ 142953 h 594334"/>
                <a:gd name="connsiteX17" fmla="*/ 233428 w 464489"/>
                <a:gd name="connsiteY17" fmla="*/ 95328 h 594334"/>
                <a:gd name="connsiteX18" fmla="*/ 278672 w 464489"/>
                <a:gd name="connsiteY18" fmla="*/ 50084 h 594334"/>
                <a:gd name="connsiteX19" fmla="*/ 283435 w 464489"/>
                <a:gd name="connsiteY19" fmla="*/ 78 h 594334"/>
                <a:gd name="connsiteX0" fmla="*/ 283435 w 464489"/>
                <a:gd name="connsiteY0" fmla="*/ 78 h 594334"/>
                <a:gd name="connsiteX1" fmla="*/ 335822 w 464489"/>
                <a:gd name="connsiteY1" fmla="*/ 61990 h 594334"/>
                <a:gd name="connsiteX2" fmla="*/ 395354 w 464489"/>
                <a:gd name="connsiteY2" fmla="*/ 197721 h 594334"/>
                <a:gd name="connsiteX3" fmla="*/ 431072 w 464489"/>
                <a:gd name="connsiteY3" fmla="*/ 312021 h 594334"/>
                <a:gd name="connsiteX4" fmla="*/ 464410 w 464489"/>
                <a:gd name="connsiteY4" fmla="*/ 426321 h 594334"/>
                <a:gd name="connsiteX5" fmla="*/ 438217 w 464489"/>
                <a:gd name="connsiteY5" fmla="*/ 445371 h 594334"/>
                <a:gd name="connsiteX6" fmla="*/ 373922 w 464489"/>
                <a:gd name="connsiteY6" fmla="*/ 466803 h 594334"/>
                <a:gd name="connsiteX7" fmla="*/ 295341 w 464489"/>
                <a:gd name="connsiteY7" fmla="*/ 502522 h 594334"/>
                <a:gd name="connsiteX8" fmla="*/ 216760 w 464489"/>
                <a:gd name="connsiteY8" fmla="*/ 552528 h 594334"/>
                <a:gd name="connsiteX9" fmla="*/ 145322 w 464489"/>
                <a:gd name="connsiteY9" fmla="*/ 588246 h 594334"/>
                <a:gd name="connsiteX10" fmla="*/ 88172 w 464489"/>
                <a:gd name="connsiteY10" fmla="*/ 593009 h 594334"/>
                <a:gd name="connsiteX11" fmla="*/ 21497 w 464489"/>
                <a:gd name="connsiteY11" fmla="*/ 573959 h 594334"/>
                <a:gd name="connsiteX12" fmla="*/ 66 w 464489"/>
                <a:gd name="connsiteY12" fmla="*/ 512046 h 594334"/>
                <a:gd name="connsiteX13" fmla="*/ 16735 w 464489"/>
                <a:gd name="connsiteY13" fmla="*/ 407271 h 594334"/>
                <a:gd name="connsiteX14" fmla="*/ 66741 w 464489"/>
                <a:gd name="connsiteY14" fmla="*/ 302496 h 594334"/>
                <a:gd name="connsiteX15" fmla="*/ 138178 w 464489"/>
                <a:gd name="connsiteY15" fmla="*/ 200103 h 594334"/>
                <a:gd name="connsiteX16" fmla="*/ 188185 w 464489"/>
                <a:gd name="connsiteY16" fmla="*/ 142953 h 594334"/>
                <a:gd name="connsiteX17" fmla="*/ 233428 w 464489"/>
                <a:gd name="connsiteY17" fmla="*/ 95328 h 594334"/>
                <a:gd name="connsiteX18" fmla="*/ 278672 w 464489"/>
                <a:gd name="connsiteY18" fmla="*/ 50084 h 594334"/>
                <a:gd name="connsiteX19" fmla="*/ 283435 w 464489"/>
                <a:gd name="connsiteY19" fmla="*/ 78 h 594334"/>
                <a:gd name="connsiteX0" fmla="*/ 283435 w 459759"/>
                <a:gd name="connsiteY0" fmla="*/ 78 h 594334"/>
                <a:gd name="connsiteX1" fmla="*/ 335822 w 459759"/>
                <a:gd name="connsiteY1" fmla="*/ 61990 h 594334"/>
                <a:gd name="connsiteX2" fmla="*/ 395354 w 459759"/>
                <a:gd name="connsiteY2" fmla="*/ 197721 h 594334"/>
                <a:gd name="connsiteX3" fmla="*/ 431072 w 459759"/>
                <a:gd name="connsiteY3" fmla="*/ 312021 h 594334"/>
                <a:gd name="connsiteX4" fmla="*/ 459647 w 459759"/>
                <a:gd name="connsiteY4" fmla="*/ 414415 h 594334"/>
                <a:gd name="connsiteX5" fmla="*/ 438217 w 459759"/>
                <a:gd name="connsiteY5" fmla="*/ 445371 h 594334"/>
                <a:gd name="connsiteX6" fmla="*/ 373922 w 459759"/>
                <a:gd name="connsiteY6" fmla="*/ 466803 h 594334"/>
                <a:gd name="connsiteX7" fmla="*/ 295341 w 459759"/>
                <a:gd name="connsiteY7" fmla="*/ 502522 h 594334"/>
                <a:gd name="connsiteX8" fmla="*/ 216760 w 459759"/>
                <a:gd name="connsiteY8" fmla="*/ 552528 h 594334"/>
                <a:gd name="connsiteX9" fmla="*/ 145322 w 459759"/>
                <a:gd name="connsiteY9" fmla="*/ 588246 h 594334"/>
                <a:gd name="connsiteX10" fmla="*/ 88172 w 459759"/>
                <a:gd name="connsiteY10" fmla="*/ 593009 h 594334"/>
                <a:gd name="connsiteX11" fmla="*/ 21497 w 459759"/>
                <a:gd name="connsiteY11" fmla="*/ 573959 h 594334"/>
                <a:gd name="connsiteX12" fmla="*/ 66 w 459759"/>
                <a:gd name="connsiteY12" fmla="*/ 512046 h 594334"/>
                <a:gd name="connsiteX13" fmla="*/ 16735 w 459759"/>
                <a:gd name="connsiteY13" fmla="*/ 407271 h 594334"/>
                <a:gd name="connsiteX14" fmla="*/ 66741 w 459759"/>
                <a:gd name="connsiteY14" fmla="*/ 302496 h 594334"/>
                <a:gd name="connsiteX15" fmla="*/ 138178 w 459759"/>
                <a:gd name="connsiteY15" fmla="*/ 200103 h 594334"/>
                <a:gd name="connsiteX16" fmla="*/ 188185 w 459759"/>
                <a:gd name="connsiteY16" fmla="*/ 142953 h 594334"/>
                <a:gd name="connsiteX17" fmla="*/ 233428 w 459759"/>
                <a:gd name="connsiteY17" fmla="*/ 95328 h 594334"/>
                <a:gd name="connsiteX18" fmla="*/ 278672 w 459759"/>
                <a:gd name="connsiteY18" fmla="*/ 50084 h 594334"/>
                <a:gd name="connsiteX19" fmla="*/ 283435 w 459759"/>
                <a:gd name="connsiteY19" fmla="*/ 78 h 594334"/>
                <a:gd name="connsiteX0" fmla="*/ 283435 w 459689"/>
                <a:gd name="connsiteY0" fmla="*/ 78 h 594334"/>
                <a:gd name="connsiteX1" fmla="*/ 335822 w 459689"/>
                <a:gd name="connsiteY1" fmla="*/ 61990 h 594334"/>
                <a:gd name="connsiteX2" fmla="*/ 395354 w 459689"/>
                <a:gd name="connsiteY2" fmla="*/ 197721 h 594334"/>
                <a:gd name="connsiteX3" fmla="*/ 431072 w 459689"/>
                <a:gd name="connsiteY3" fmla="*/ 312021 h 594334"/>
                <a:gd name="connsiteX4" fmla="*/ 459647 w 459689"/>
                <a:gd name="connsiteY4" fmla="*/ 414415 h 594334"/>
                <a:gd name="connsiteX5" fmla="*/ 435835 w 459689"/>
                <a:gd name="connsiteY5" fmla="*/ 442990 h 594334"/>
                <a:gd name="connsiteX6" fmla="*/ 373922 w 459689"/>
                <a:gd name="connsiteY6" fmla="*/ 466803 h 594334"/>
                <a:gd name="connsiteX7" fmla="*/ 295341 w 459689"/>
                <a:gd name="connsiteY7" fmla="*/ 502522 h 594334"/>
                <a:gd name="connsiteX8" fmla="*/ 216760 w 459689"/>
                <a:gd name="connsiteY8" fmla="*/ 552528 h 594334"/>
                <a:gd name="connsiteX9" fmla="*/ 145322 w 459689"/>
                <a:gd name="connsiteY9" fmla="*/ 588246 h 594334"/>
                <a:gd name="connsiteX10" fmla="*/ 88172 w 459689"/>
                <a:gd name="connsiteY10" fmla="*/ 593009 h 594334"/>
                <a:gd name="connsiteX11" fmla="*/ 21497 w 459689"/>
                <a:gd name="connsiteY11" fmla="*/ 573959 h 594334"/>
                <a:gd name="connsiteX12" fmla="*/ 66 w 459689"/>
                <a:gd name="connsiteY12" fmla="*/ 512046 h 594334"/>
                <a:gd name="connsiteX13" fmla="*/ 16735 w 459689"/>
                <a:gd name="connsiteY13" fmla="*/ 407271 h 594334"/>
                <a:gd name="connsiteX14" fmla="*/ 66741 w 459689"/>
                <a:gd name="connsiteY14" fmla="*/ 302496 h 594334"/>
                <a:gd name="connsiteX15" fmla="*/ 138178 w 459689"/>
                <a:gd name="connsiteY15" fmla="*/ 200103 h 594334"/>
                <a:gd name="connsiteX16" fmla="*/ 188185 w 459689"/>
                <a:gd name="connsiteY16" fmla="*/ 142953 h 594334"/>
                <a:gd name="connsiteX17" fmla="*/ 233428 w 459689"/>
                <a:gd name="connsiteY17" fmla="*/ 95328 h 594334"/>
                <a:gd name="connsiteX18" fmla="*/ 278672 w 459689"/>
                <a:gd name="connsiteY18" fmla="*/ 50084 h 594334"/>
                <a:gd name="connsiteX19" fmla="*/ 283435 w 459689"/>
                <a:gd name="connsiteY19" fmla="*/ 78 h 59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59689" h="594334">
                  <a:moveTo>
                    <a:pt x="283435" y="78"/>
                  </a:moveTo>
                  <a:cubicBezTo>
                    <a:pt x="292960" y="2062"/>
                    <a:pt x="317169" y="29050"/>
                    <a:pt x="335822" y="61990"/>
                  </a:cubicBezTo>
                  <a:cubicBezTo>
                    <a:pt x="354475" y="94930"/>
                    <a:pt x="379479" y="156049"/>
                    <a:pt x="395354" y="197721"/>
                  </a:cubicBezTo>
                  <a:cubicBezTo>
                    <a:pt x="411229" y="239393"/>
                    <a:pt x="420357" y="275905"/>
                    <a:pt x="431072" y="312021"/>
                  </a:cubicBezTo>
                  <a:cubicBezTo>
                    <a:pt x="441788" y="348137"/>
                    <a:pt x="458853" y="392587"/>
                    <a:pt x="459647" y="414415"/>
                  </a:cubicBezTo>
                  <a:cubicBezTo>
                    <a:pt x="460441" y="436243"/>
                    <a:pt x="450122" y="434259"/>
                    <a:pt x="435835" y="442990"/>
                  </a:cubicBezTo>
                  <a:cubicBezTo>
                    <a:pt x="421548" y="451721"/>
                    <a:pt x="397338" y="456881"/>
                    <a:pt x="373922" y="466803"/>
                  </a:cubicBezTo>
                  <a:cubicBezTo>
                    <a:pt x="350506" y="476725"/>
                    <a:pt x="321535" y="488235"/>
                    <a:pt x="295341" y="502522"/>
                  </a:cubicBezTo>
                  <a:cubicBezTo>
                    <a:pt x="269147" y="516809"/>
                    <a:pt x="241763" y="538241"/>
                    <a:pt x="216760" y="552528"/>
                  </a:cubicBezTo>
                  <a:cubicBezTo>
                    <a:pt x="191757" y="566815"/>
                    <a:pt x="166753" y="581499"/>
                    <a:pt x="145322" y="588246"/>
                  </a:cubicBezTo>
                  <a:cubicBezTo>
                    <a:pt x="123891" y="594993"/>
                    <a:pt x="108809" y="595390"/>
                    <a:pt x="88172" y="593009"/>
                  </a:cubicBezTo>
                  <a:cubicBezTo>
                    <a:pt x="67534" y="590628"/>
                    <a:pt x="36181" y="587453"/>
                    <a:pt x="21497" y="573959"/>
                  </a:cubicBezTo>
                  <a:cubicBezTo>
                    <a:pt x="6813" y="560465"/>
                    <a:pt x="860" y="539827"/>
                    <a:pt x="66" y="512046"/>
                  </a:cubicBezTo>
                  <a:cubicBezTo>
                    <a:pt x="-728" y="484265"/>
                    <a:pt x="5622" y="442196"/>
                    <a:pt x="16735" y="407271"/>
                  </a:cubicBezTo>
                  <a:cubicBezTo>
                    <a:pt x="27847" y="372346"/>
                    <a:pt x="46501" y="337024"/>
                    <a:pt x="66741" y="302496"/>
                  </a:cubicBezTo>
                  <a:cubicBezTo>
                    <a:pt x="86981" y="267968"/>
                    <a:pt x="117937" y="226693"/>
                    <a:pt x="138178" y="200103"/>
                  </a:cubicBezTo>
                  <a:cubicBezTo>
                    <a:pt x="158419" y="173513"/>
                    <a:pt x="172310" y="160415"/>
                    <a:pt x="188185" y="142953"/>
                  </a:cubicBezTo>
                  <a:cubicBezTo>
                    <a:pt x="204060" y="125491"/>
                    <a:pt x="217553" y="108822"/>
                    <a:pt x="233428" y="95328"/>
                  </a:cubicBezTo>
                  <a:cubicBezTo>
                    <a:pt x="249303" y="81834"/>
                    <a:pt x="269941" y="65959"/>
                    <a:pt x="278672" y="50084"/>
                  </a:cubicBezTo>
                  <a:cubicBezTo>
                    <a:pt x="287403" y="34209"/>
                    <a:pt x="273910" y="-1906"/>
                    <a:pt x="283435" y="78"/>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任意多边形 35"/>
            <p:cNvSpPr/>
            <p:nvPr/>
          </p:nvSpPr>
          <p:spPr>
            <a:xfrm flipH="1" flipV="1">
              <a:off x="6061873" y="1441123"/>
              <a:ext cx="435420" cy="435449"/>
            </a:xfrm>
            <a:custGeom>
              <a:avLst/>
              <a:gdLst>
                <a:gd name="connsiteX0" fmla="*/ 87765 w 435420"/>
                <a:gd name="connsiteY0" fmla="*/ 434939 h 435449"/>
                <a:gd name="connsiteX1" fmla="*/ 29995 w 435420"/>
                <a:gd name="connsiteY1" fmla="*/ 425732 h 435449"/>
                <a:gd name="connsiteX2" fmla="*/ 2931 w 435420"/>
                <a:gd name="connsiteY2" fmla="*/ 404837 h 435449"/>
                <a:gd name="connsiteX3" fmla="*/ 0 w 435420"/>
                <a:gd name="connsiteY3" fmla="*/ 400674 h 435449"/>
                <a:gd name="connsiteX4" fmla="*/ 5215 w 435420"/>
                <a:gd name="connsiteY4" fmla="*/ 401955 h 435449"/>
                <a:gd name="connsiteX5" fmla="*/ 71889 w 435420"/>
                <a:gd name="connsiteY5" fmla="*/ 318612 h 435449"/>
                <a:gd name="connsiteX6" fmla="*/ 133801 w 435420"/>
                <a:gd name="connsiteY6" fmla="*/ 223363 h 435449"/>
                <a:gd name="connsiteX7" fmla="*/ 195714 w 435420"/>
                <a:gd name="connsiteY7" fmla="*/ 128109 h 435449"/>
                <a:gd name="connsiteX8" fmla="*/ 240959 w 435420"/>
                <a:gd name="connsiteY8" fmla="*/ 44766 h 435449"/>
                <a:gd name="connsiteX9" fmla="*/ 265253 w 435420"/>
                <a:gd name="connsiteY9" fmla="*/ 1133 h 435449"/>
                <a:gd name="connsiteX10" fmla="*/ 267152 w 435420"/>
                <a:gd name="connsiteY10" fmla="*/ 0 h 435449"/>
                <a:gd name="connsiteX11" fmla="*/ 307106 w 435420"/>
                <a:gd name="connsiteY11" fmla="*/ 2407 h 435449"/>
                <a:gd name="connsiteX12" fmla="*/ 407121 w 435420"/>
                <a:gd name="connsiteY12" fmla="*/ 54795 h 435449"/>
                <a:gd name="connsiteX13" fmla="*/ 434654 w 435420"/>
                <a:gd name="connsiteY13" fmla="*/ 106288 h 435449"/>
                <a:gd name="connsiteX14" fmla="*/ 435420 w 435420"/>
                <a:gd name="connsiteY14" fmla="*/ 110001 h 435449"/>
                <a:gd name="connsiteX15" fmla="*/ 424895 w 435420"/>
                <a:gd name="connsiteY15" fmla="*/ 109800 h 435449"/>
                <a:gd name="connsiteX16" fmla="*/ 398703 w 435420"/>
                <a:gd name="connsiteY16" fmla="*/ 286012 h 435449"/>
                <a:gd name="connsiteX17" fmla="*/ 365364 w 435420"/>
                <a:gd name="connsiteY17" fmla="*/ 395550 h 435449"/>
                <a:gd name="connsiteX18" fmla="*/ 354473 w 435420"/>
                <a:gd name="connsiteY18" fmla="*/ 418253 h 435449"/>
                <a:gd name="connsiteX19" fmla="*/ 338065 w 435420"/>
                <a:gd name="connsiteY19" fmla="*/ 424037 h 435449"/>
                <a:gd name="connsiteX20" fmla="*/ 292822 w 435420"/>
                <a:gd name="connsiteY20" fmla="*/ 428650 h 435449"/>
                <a:gd name="connsiteX21" fmla="*/ 187167 w 435420"/>
                <a:gd name="connsiteY21" fmla="*/ 431859 h 435449"/>
                <a:gd name="connsiteX22" fmla="*/ 134913 w 435420"/>
                <a:gd name="connsiteY22" fmla="*/ 434008 h 435449"/>
                <a:gd name="connsiteX23" fmla="*/ 87765 w 435420"/>
                <a:gd name="connsiteY23" fmla="*/ 434939 h 435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35420" h="435449">
                  <a:moveTo>
                    <a:pt x="87765" y="434939"/>
                  </a:moveTo>
                  <a:cubicBezTo>
                    <a:pt x="70279" y="433560"/>
                    <a:pt x="49419" y="439214"/>
                    <a:pt x="29995" y="425732"/>
                  </a:cubicBezTo>
                  <a:cubicBezTo>
                    <a:pt x="15615" y="419437"/>
                    <a:pt x="11952" y="417160"/>
                    <a:pt x="2931" y="404837"/>
                  </a:cubicBezTo>
                  <a:lnTo>
                    <a:pt x="0" y="400674"/>
                  </a:lnTo>
                  <a:lnTo>
                    <a:pt x="5215" y="401955"/>
                  </a:lnTo>
                  <a:cubicBezTo>
                    <a:pt x="21487" y="396002"/>
                    <a:pt x="50458" y="348377"/>
                    <a:pt x="71889" y="318612"/>
                  </a:cubicBezTo>
                  <a:cubicBezTo>
                    <a:pt x="93320" y="288847"/>
                    <a:pt x="113164" y="255114"/>
                    <a:pt x="133801" y="223363"/>
                  </a:cubicBezTo>
                  <a:cubicBezTo>
                    <a:pt x="154439" y="191612"/>
                    <a:pt x="177854" y="157875"/>
                    <a:pt x="195714" y="128109"/>
                  </a:cubicBezTo>
                  <a:cubicBezTo>
                    <a:pt x="213574" y="98343"/>
                    <a:pt x="223497" y="76912"/>
                    <a:pt x="240959" y="44766"/>
                  </a:cubicBezTo>
                  <a:lnTo>
                    <a:pt x="265253" y="1133"/>
                  </a:lnTo>
                  <a:lnTo>
                    <a:pt x="267152" y="0"/>
                  </a:lnTo>
                  <a:lnTo>
                    <a:pt x="307106" y="2407"/>
                  </a:lnTo>
                  <a:cubicBezTo>
                    <a:pt x="354334" y="9948"/>
                    <a:pt x="383705" y="27014"/>
                    <a:pt x="407121" y="54795"/>
                  </a:cubicBezTo>
                  <a:cubicBezTo>
                    <a:pt x="418829" y="68685"/>
                    <a:pt x="427957" y="86544"/>
                    <a:pt x="434654" y="106288"/>
                  </a:cubicBezTo>
                  <a:lnTo>
                    <a:pt x="435420" y="110001"/>
                  </a:lnTo>
                  <a:lnTo>
                    <a:pt x="424895" y="109800"/>
                  </a:lnTo>
                  <a:cubicBezTo>
                    <a:pt x="412195" y="125675"/>
                    <a:pt x="408625" y="238387"/>
                    <a:pt x="398703" y="286012"/>
                  </a:cubicBezTo>
                  <a:cubicBezTo>
                    <a:pt x="388781" y="333637"/>
                    <a:pt x="378064" y="363403"/>
                    <a:pt x="365364" y="395550"/>
                  </a:cubicBezTo>
                  <a:lnTo>
                    <a:pt x="354473" y="418253"/>
                  </a:lnTo>
                  <a:lnTo>
                    <a:pt x="338065" y="424037"/>
                  </a:lnTo>
                  <a:cubicBezTo>
                    <a:pt x="325862" y="426468"/>
                    <a:pt x="311674" y="426468"/>
                    <a:pt x="292822" y="428650"/>
                  </a:cubicBezTo>
                  <a:cubicBezTo>
                    <a:pt x="259633" y="429692"/>
                    <a:pt x="226769" y="431812"/>
                    <a:pt x="187167" y="431859"/>
                  </a:cubicBezTo>
                  <a:cubicBezTo>
                    <a:pt x="173966" y="431875"/>
                    <a:pt x="151480" y="433495"/>
                    <a:pt x="134913" y="434008"/>
                  </a:cubicBezTo>
                  <a:cubicBezTo>
                    <a:pt x="118346" y="434521"/>
                    <a:pt x="105251" y="436318"/>
                    <a:pt x="87765" y="434939"/>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任意多边形 36"/>
            <p:cNvSpPr/>
            <p:nvPr/>
          </p:nvSpPr>
          <p:spPr>
            <a:xfrm flipH="1" flipV="1">
              <a:off x="6290603" y="2186097"/>
              <a:ext cx="427009" cy="422907"/>
            </a:xfrm>
            <a:custGeom>
              <a:avLst/>
              <a:gdLst>
                <a:gd name="connsiteX0" fmla="*/ 233937 w 427009"/>
                <a:gd name="connsiteY0" fmla="*/ 422907 h 422907"/>
                <a:gd name="connsiteX1" fmla="*/ 183169 w 427009"/>
                <a:gd name="connsiteY1" fmla="*/ 420864 h 422907"/>
                <a:gd name="connsiteX2" fmla="*/ 119010 w 427009"/>
                <a:gd name="connsiteY2" fmla="*/ 406345 h 422907"/>
                <a:gd name="connsiteX3" fmla="*/ 67099 w 427009"/>
                <a:gd name="connsiteY3" fmla="*/ 381082 h 422907"/>
                <a:gd name="connsiteX4" fmla="*/ 25997 w 427009"/>
                <a:gd name="connsiteY4" fmla="*/ 348062 h 422907"/>
                <a:gd name="connsiteX5" fmla="*/ 3312 w 427009"/>
                <a:gd name="connsiteY5" fmla="*/ 321717 h 422907"/>
                <a:gd name="connsiteX6" fmla="*/ 0 w 427009"/>
                <a:gd name="connsiteY6" fmla="*/ 317191 h 422907"/>
                <a:gd name="connsiteX7" fmla="*/ 7595 w 427009"/>
                <a:gd name="connsiteY7" fmla="*/ 312498 h 422907"/>
                <a:gd name="connsiteX8" fmla="*/ 32653 w 427009"/>
                <a:gd name="connsiteY8" fmla="*/ 250940 h 422907"/>
                <a:gd name="connsiteX9" fmla="*/ 104090 w 427009"/>
                <a:gd name="connsiteY9" fmla="*/ 162834 h 422907"/>
                <a:gd name="connsiteX10" fmla="*/ 201722 w 427009"/>
                <a:gd name="connsiteY10" fmla="*/ 86630 h 422907"/>
                <a:gd name="connsiteX11" fmla="*/ 273161 w 427009"/>
                <a:gd name="connsiteY11" fmla="*/ 10431 h 422907"/>
                <a:gd name="connsiteX12" fmla="*/ 282790 w 427009"/>
                <a:gd name="connsiteY12" fmla="*/ 0 h 422907"/>
                <a:gd name="connsiteX13" fmla="*/ 298346 w 427009"/>
                <a:gd name="connsiteY13" fmla="*/ 937 h 422907"/>
                <a:gd name="connsiteX14" fmla="*/ 398361 w 427009"/>
                <a:gd name="connsiteY14" fmla="*/ 53325 h 422907"/>
                <a:gd name="connsiteX15" fmla="*/ 425894 w 427009"/>
                <a:gd name="connsiteY15" fmla="*/ 104818 h 422907"/>
                <a:gd name="connsiteX16" fmla="*/ 427009 w 427009"/>
                <a:gd name="connsiteY16" fmla="*/ 110227 h 422907"/>
                <a:gd name="connsiteX17" fmla="*/ 425875 w 427009"/>
                <a:gd name="connsiteY17" fmla="*/ 108532 h 422907"/>
                <a:gd name="connsiteX18" fmla="*/ 413652 w 427009"/>
                <a:gd name="connsiteY18" fmla="*/ 103305 h 422907"/>
                <a:gd name="connsiteX19" fmla="*/ 366028 w 427009"/>
                <a:gd name="connsiteY19" fmla="*/ 208080 h 422907"/>
                <a:gd name="connsiteX20" fmla="*/ 311259 w 427009"/>
                <a:gd name="connsiteY20" fmla="*/ 315236 h 422907"/>
                <a:gd name="connsiteX21" fmla="*/ 261253 w 427009"/>
                <a:gd name="connsiteY21" fmla="*/ 398579 h 422907"/>
                <a:gd name="connsiteX22" fmla="*/ 247315 w 427009"/>
                <a:gd name="connsiteY22" fmla="*/ 422788 h 422907"/>
                <a:gd name="connsiteX23" fmla="*/ 233937 w 427009"/>
                <a:gd name="connsiteY23" fmla="*/ 422907 h 422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27009" h="422907">
                  <a:moveTo>
                    <a:pt x="233937" y="422907"/>
                  </a:moveTo>
                  <a:cubicBezTo>
                    <a:pt x="215134" y="422680"/>
                    <a:pt x="197017" y="422031"/>
                    <a:pt x="183169" y="420864"/>
                  </a:cubicBezTo>
                  <a:cubicBezTo>
                    <a:pt x="158061" y="418499"/>
                    <a:pt x="138355" y="412975"/>
                    <a:pt x="119010" y="406345"/>
                  </a:cubicBezTo>
                  <a:cubicBezTo>
                    <a:pt x="99665" y="399715"/>
                    <a:pt x="82601" y="390796"/>
                    <a:pt x="67099" y="381082"/>
                  </a:cubicBezTo>
                  <a:cubicBezTo>
                    <a:pt x="51597" y="371368"/>
                    <a:pt x="45421" y="361544"/>
                    <a:pt x="25997" y="348062"/>
                  </a:cubicBezTo>
                  <a:cubicBezTo>
                    <a:pt x="18807" y="341343"/>
                    <a:pt x="10725" y="331460"/>
                    <a:pt x="3312" y="321717"/>
                  </a:cubicBezTo>
                  <a:lnTo>
                    <a:pt x="0" y="317191"/>
                  </a:lnTo>
                  <a:lnTo>
                    <a:pt x="7595" y="312498"/>
                  </a:lnTo>
                  <a:cubicBezTo>
                    <a:pt x="14720" y="300351"/>
                    <a:pt x="19557" y="270288"/>
                    <a:pt x="32653" y="250940"/>
                  </a:cubicBezTo>
                  <a:cubicBezTo>
                    <a:pt x="50115" y="225143"/>
                    <a:pt x="75912" y="190219"/>
                    <a:pt x="104090" y="162834"/>
                  </a:cubicBezTo>
                  <a:cubicBezTo>
                    <a:pt x="132268" y="135449"/>
                    <a:pt x="173544" y="112030"/>
                    <a:pt x="201722" y="86630"/>
                  </a:cubicBezTo>
                  <a:cubicBezTo>
                    <a:pt x="229900" y="61230"/>
                    <a:pt x="251333" y="34640"/>
                    <a:pt x="273161" y="10431"/>
                  </a:cubicBezTo>
                  <a:lnTo>
                    <a:pt x="282790" y="0"/>
                  </a:lnTo>
                  <a:lnTo>
                    <a:pt x="298346" y="937"/>
                  </a:lnTo>
                  <a:cubicBezTo>
                    <a:pt x="345574" y="8478"/>
                    <a:pt x="374945" y="25544"/>
                    <a:pt x="398361" y="53325"/>
                  </a:cubicBezTo>
                  <a:cubicBezTo>
                    <a:pt x="410069" y="67216"/>
                    <a:pt x="419197" y="85074"/>
                    <a:pt x="425894" y="104818"/>
                  </a:cubicBezTo>
                  <a:lnTo>
                    <a:pt x="427009" y="110227"/>
                  </a:lnTo>
                  <a:lnTo>
                    <a:pt x="425875" y="108532"/>
                  </a:lnTo>
                  <a:cubicBezTo>
                    <a:pt x="421788" y="104322"/>
                    <a:pt x="417720" y="102313"/>
                    <a:pt x="413652" y="103305"/>
                  </a:cubicBezTo>
                  <a:cubicBezTo>
                    <a:pt x="397380" y="107274"/>
                    <a:pt x="383093" y="172758"/>
                    <a:pt x="366028" y="208080"/>
                  </a:cubicBezTo>
                  <a:cubicBezTo>
                    <a:pt x="348963" y="243402"/>
                    <a:pt x="328722" y="283486"/>
                    <a:pt x="311259" y="315236"/>
                  </a:cubicBezTo>
                  <a:cubicBezTo>
                    <a:pt x="293797" y="346986"/>
                    <a:pt x="277128" y="371592"/>
                    <a:pt x="261253" y="398579"/>
                  </a:cubicBezTo>
                  <a:lnTo>
                    <a:pt x="247315" y="422788"/>
                  </a:lnTo>
                  <a:lnTo>
                    <a:pt x="233937" y="422907"/>
                  </a:ln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任意多边形 37"/>
            <p:cNvSpPr/>
            <p:nvPr/>
          </p:nvSpPr>
          <p:spPr>
            <a:xfrm flipH="1" flipV="1">
              <a:off x="6352915" y="3022890"/>
              <a:ext cx="414085" cy="389399"/>
            </a:xfrm>
            <a:custGeom>
              <a:avLst/>
              <a:gdLst>
                <a:gd name="connsiteX0" fmla="*/ 215846 w 414085"/>
                <a:gd name="connsiteY0" fmla="*/ 389399 h 389399"/>
                <a:gd name="connsiteX1" fmla="*/ 202010 w 414085"/>
                <a:gd name="connsiteY1" fmla="*/ 363638 h 389399"/>
                <a:gd name="connsiteX2" fmla="*/ 142480 w 414085"/>
                <a:gd name="connsiteY2" fmla="*/ 327918 h 389399"/>
                <a:gd name="connsiteX3" fmla="*/ 73422 w 414085"/>
                <a:gd name="connsiteY3" fmla="*/ 308870 h 389399"/>
                <a:gd name="connsiteX4" fmla="*/ 3239 w 414085"/>
                <a:gd name="connsiteY4" fmla="*/ 277445 h 389399"/>
                <a:gd name="connsiteX5" fmla="*/ 0 w 414085"/>
                <a:gd name="connsiteY5" fmla="*/ 274736 h 389399"/>
                <a:gd name="connsiteX6" fmla="*/ 1075 w 414085"/>
                <a:gd name="connsiteY6" fmla="*/ 275553 h 389399"/>
                <a:gd name="connsiteX7" fmla="*/ 27268 w 414085"/>
                <a:gd name="connsiteY7" fmla="*/ 235073 h 389399"/>
                <a:gd name="connsiteX8" fmla="*/ 96324 w 414085"/>
                <a:gd name="connsiteY8" fmla="*/ 173160 h 389399"/>
                <a:gd name="connsiteX9" fmla="*/ 208243 w 414085"/>
                <a:gd name="connsiteY9" fmla="*/ 108862 h 389399"/>
                <a:gd name="connsiteX10" fmla="*/ 291589 w 414085"/>
                <a:gd name="connsiteY10" fmla="*/ 58857 h 389399"/>
                <a:gd name="connsiteX11" fmla="*/ 324180 w 414085"/>
                <a:gd name="connsiteY11" fmla="*/ 27604 h 389399"/>
                <a:gd name="connsiteX12" fmla="*/ 343850 w 414085"/>
                <a:gd name="connsiteY12" fmla="*/ 0 h 389399"/>
                <a:gd name="connsiteX13" fmla="*/ 363936 w 414085"/>
                <a:gd name="connsiteY13" fmla="*/ 18356 h 389399"/>
                <a:gd name="connsiteX14" fmla="*/ 402036 w 414085"/>
                <a:gd name="connsiteY14" fmla="*/ 87412 h 389399"/>
                <a:gd name="connsiteX15" fmla="*/ 411859 w 414085"/>
                <a:gd name="connsiteY15" fmla="*/ 125066 h 389399"/>
                <a:gd name="connsiteX16" fmla="*/ 414085 w 414085"/>
                <a:gd name="connsiteY16" fmla="*/ 143098 h 389399"/>
                <a:gd name="connsiteX17" fmla="*/ 413071 w 414085"/>
                <a:gd name="connsiteY17" fmla="*/ 140828 h 389399"/>
                <a:gd name="connsiteX18" fmla="*/ 403509 w 414085"/>
                <a:gd name="connsiteY18" fmla="*/ 135061 h 389399"/>
                <a:gd name="connsiteX19" fmla="*/ 355885 w 414085"/>
                <a:gd name="connsiteY19" fmla="*/ 239836 h 389399"/>
                <a:gd name="connsiteX20" fmla="*/ 282066 w 414085"/>
                <a:gd name="connsiteY20" fmla="*/ 323179 h 389399"/>
                <a:gd name="connsiteX21" fmla="*/ 215846 w 414085"/>
                <a:gd name="connsiteY21" fmla="*/ 389399 h 389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4085" h="389399">
                  <a:moveTo>
                    <a:pt x="215846" y="389399"/>
                  </a:moveTo>
                  <a:lnTo>
                    <a:pt x="202010" y="363638"/>
                  </a:lnTo>
                  <a:cubicBezTo>
                    <a:pt x="186929" y="346969"/>
                    <a:pt x="163911" y="337046"/>
                    <a:pt x="142480" y="327918"/>
                  </a:cubicBezTo>
                  <a:cubicBezTo>
                    <a:pt x="121049" y="318790"/>
                    <a:pt x="100806" y="320776"/>
                    <a:pt x="73422" y="308870"/>
                  </a:cubicBezTo>
                  <a:cubicBezTo>
                    <a:pt x="52884" y="299940"/>
                    <a:pt x="28286" y="294205"/>
                    <a:pt x="3239" y="277445"/>
                  </a:cubicBezTo>
                  <a:lnTo>
                    <a:pt x="0" y="274736"/>
                  </a:lnTo>
                  <a:lnTo>
                    <a:pt x="1075" y="275553"/>
                  </a:lnTo>
                  <a:cubicBezTo>
                    <a:pt x="8218" y="275554"/>
                    <a:pt x="11393" y="252138"/>
                    <a:pt x="27268" y="235073"/>
                  </a:cubicBezTo>
                  <a:cubicBezTo>
                    <a:pt x="43143" y="218008"/>
                    <a:pt x="66162" y="194195"/>
                    <a:pt x="96324" y="173160"/>
                  </a:cubicBezTo>
                  <a:cubicBezTo>
                    <a:pt x="126486" y="152125"/>
                    <a:pt x="175699" y="127912"/>
                    <a:pt x="208243" y="108862"/>
                  </a:cubicBezTo>
                  <a:cubicBezTo>
                    <a:pt x="240787" y="89812"/>
                    <a:pt x="267777" y="78700"/>
                    <a:pt x="291589" y="58857"/>
                  </a:cubicBezTo>
                  <a:cubicBezTo>
                    <a:pt x="303495" y="48935"/>
                    <a:pt x="314309" y="38816"/>
                    <a:pt x="324180" y="27604"/>
                  </a:cubicBezTo>
                  <a:lnTo>
                    <a:pt x="343850" y="0"/>
                  </a:lnTo>
                  <a:lnTo>
                    <a:pt x="363936" y="18356"/>
                  </a:lnTo>
                  <a:cubicBezTo>
                    <a:pt x="381398" y="38200"/>
                    <a:pt x="393305" y="63599"/>
                    <a:pt x="402036" y="87412"/>
                  </a:cubicBezTo>
                  <a:cubicBezTo>
                    <a:pt x="406402" y="99318"/>
                    <a:pt x="409577" y="112316"/>
                    <a:pt x="411859" y="125066"/>
                  </a:cubicBezTo>
                  <a:lnTo>
                    <a:pt x="414085" y="143098"/>
                  </a:lnTo>
                  <a:lnTo>
                    <a:pt x="413071" y="140828"/>
                  </a:lnTo>
                  <a:cubicBezTo>
                    <a:pt x="410058" y="136376"/>
                    <a:pt x="406883" y="134168"/>
                    <a:pt x="403509" y="135061"/>
                  </a:cubicBezTo>
                  <a:cubicBezTo>
                    <a:pt x="390015" y="138633"/>
                    <a:pt x="376126" y="208483"/>
                    <a:pt x="355885" y="239836"/>
                  </a:cubicBezTo>
                  <a:cubicBezTo>
                    <a:pt x="335644" y="271189"/>
                    <a:pt x="305878" y="297779"/>
                    <a:pt x="282066" y="323179"/>
                  </a:cubicBezTo>
                  <a:lnTo>
                    <a:pt x="215846" y="389399"/>
                  </a:ln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任意多边形 38"/>
            <p:cNvSpPr/>
            <p:nvPr/>
          </p:nvSpPr>
          <p:spPr>
            <a:xfrm flipH="1" flipV="1">
              <a:off x="6388870" y="3779459"/>
              <a:ext cx="474352" cy="459325"/>
            </a:xfrm>
            <a:custGeom>
              <a:avLst/>
              <a:gdLst>
                <a:gd name="connsiteX0" fmla="*/ 285202 w 474352"/>
                <a:gd name="connsiteY0" fmla="*/ 459325 h 459325"/>
                <a:gd name="connsiteX1" fmla="*/ 279377 w 474352"/>
                <a:gd name="connsiteY1" fmla="*/ 449051 h 459325"/>
                <a:gd name="connsiteX2" fmla="*/ 262420 w 474352"/>
                <a:gd name="connsiteY2" fmla="*/ 426681 h 459325"/>
                <a:gd name="connsiteX3" fmla="*/ 198127 w 474352"/>
                <a:gd name="connsiteY3" fmla="*/ 393343 h 459325"/>
                <a:gd name="connsiteX4" fmla="*/ 133833 w 474352"/>
                <a:gd name="connsiteY4" fmla="*/ 381438 h 459325"/>
                <a:gd name="connsiteX5" fmla="*/ 21914 w 474352"/>
                <a:gd name="connsiteY5" fmla="*/ 360007 h 459325"/>
                <a:gd name="connsiteX6" fmla="*/ 0 w 474352"/>
                <a:gd name="connsiteY6" fmla="*/ 345398 h 459325"/>
                <a:gd name="connsiteX7" fmla="*/ 2702 w 474352"/>
                <a:gd name="connsiteY7" fmla="*/ 344450 h 459325"/>
                <a:gd name="connsiteX8" fmla="*/ 25862 w 474352"/>
                <a:gd name="connsiteY8" fmla="*/ 290035 h 459325"/>
                <a:gd name="connsiteX9" fmla="*/ 97299 w 474352"/>
                <a:gd name="connsiteY9" fmla="*/ 232885 h 459325"/>
                <a:gd name="connsiteX10" fmla="*/ 187786 w 474352"/>
                <a:gd name="connsiteY10" fmla="*/ 166206 h 459325"/>
                <a:gd name="connsiteX11" fmla="*/ 271132 w 474352"/>
                <a:gd name="connsiteY11" fmla="*/ 82863 h 459325"/>
                <a:gd name="connsiteX12" fmla="*/ 335423 w 474352"/>
                <a:gd name="connsiteY12" fmla="*/ 4284 h 459325"/>
                <a:gd name="connsiteX13" fmla="*/ 337818 w 474352"/>
                <a:gd name="connsiteY13" fmla="*/ 0 h 459325"/>
                <a:gd name="connsiteX14" fmla="*/ 355289 w 474352"/>
                <a:gd name="connsiteY14" fmla="*/ 9962 h 459325"/>
                <a:gd name="connsiteX15" fmla="*/ 421964 w 474352"/>
                <a:gd name="connsiteY15" fmla="*/ 59968 h 459325"/>
                <a:gd name="connsiteX16" fmla="*/ 460064 w 474352"/>
                <a:gd name="connsiteY16" fmla="*/ 129024 h 459325"/>
                <a:gd name="connsiteX17" fmla="*/ 474352 w 474352"/>
                <a:gd name="connsiteY17" fmla="*/ 202844 h 459325"/>
                <a:gd name="connsiteX18" fmla="*/ 473703 w 474352"/>
                <a:gd name="connsiteY18" fmla="*/ 227236 h 459325"/>
                <a:gd name="connsiteX19" fmla="*/ 472270 w 474352"/>
                <a:gd name="connsiteY19" fmla="*/ 217227 h 459325"/>
                <a:gd name="connsiteX20" fmla="*/ 466391 w 474352"/>
                <a:gd name="connsiteY20" fmla="*/ 211460 h 459325"/>
                <a:gd name="connsiteX21" fmla="*/ 414004 w 474352"/>
                <a:gd name="connsiteY21" fmla="*/ 316235 h 459325"/>
                <a:gd name="connsiteX22" fmla="*/ 344948 w 474352"/>
                <a:gd name="connsiteY22" fmla="*/ 399578 h 459325"/>
                <a:gd name="connsiteX23" fmla="*/ 285202 w 474352"/>
                <a:gd name="connsiteY23" fmla="*/ 459325 h 45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74352" h="459325">
                  <a:moveTo>
                    <a:pt x="285202" y="459325"/>
                  </a:moveTo>
                  <a:lnTo>
                    <a:pt x="279377" y="449051"/>
                  </a:lnTo>
                  <a:cubicBezTo>
                    <a:pt x="275213" y="441198"/>
                    <a:pt x="270159" y="433031"/>
                    <a:pt x="262420" y="426681"/>
                  </a:cubicBezTo>
                  <a:cubicBezTo>
                    <a:pt x="246942" y="413981"/>
                    <a:pt x="219558" y="400883"/>
                    <a:pt x="198127" y="393343"/>
                  </a:cubicBezTo>
                  <a:cubicBezTo>
                    <a:pt x="176696" y="385803"/>
                    <a:pt x="163202" y="386994"/>
                    <a:pt x="133833" y="381438"/>
                  </a:cubicBezTo>
                  <a:cubicBezTo>
                    <a:pt x="104464" y="375882"/>
                    <a:pt x="57558" y="377593"/>
                    <a:pt x="21914" y="360007"/>
                  </a:cubicBezTo>
                  <a:lnTo>
                    <a:pt x="0" y="345398"/>
                  </a:lnTo>
                  <a:lnTo>
                    <a:pt x="2702" y="344450"/>
                  </a:lnTo>
                  <a:cubicBezTo>
                    <a:pt x="9194" y="334013"/>
                    <a:pt x="13063" y="304322"/>
                    <a:pt x="25862" y="290035"/>
                  </a:cubicBezTo>
                  <a:cubicBezTo>
                    <a:pt x="42927" y="270985"/>
                    <a:pt x="70312" y="253523"/>
                    <a:pt x="97299" y="232885"/>
                  </a:cubicBezTo>
                  <a:cubicBezTo>
                    <a:pt x="124286" y="212247"/>
                    <a:pt x="158814" y="191210"/>
                    <a:pt x="187786" y="166206"/>
                  </a:cubicBezTo>
                  <a:cubicBezTo>
                    <a:pt x="216758" y="141202"/>
                    <a:pt x="246526" y="109850"/>
                    <a:pt x="271132" y="82863"/>
                  </a:cubicBezTo>
                  <a:cubicBezTo>
                    <a:pt x="295738" y="55876"/>
                    <a:pt x="315976" y="36034"/>
                    <a:pt x="335423" y="4284"/>
                  </a:cubicBezTo>
                  <a:lnTo>
                    <a:pt x="337818" y="0"/>
                  </a:lnTo>
                  <a:lnTo>
                    <a:pt x="355289" y="9962"/>
                  </a:lnTo>
                  <a:cubicBezTo>
                    <a:pt x="378704" y="20677"/>
                    <a:pt x="404502" y="40124"/>
                    <a:pt x="421964" y="59968"/>
                  </a:cubicBezTo>
                  <a:cubicBezTo>
                    <a:pt x="439426" y="79812"/>
                    <a:pt x="451333" y="105211"/>
                    <a:pt x="460064" y="129024"/>
                  </a:cubicBezTo>
                  <a:cubicBezTo>
                    <a:pt x="468795" y="152837"/>
                    <a:pt x="472765" y="181016"/>
                    <a:pt x="474352" y="202844"/>
                  </a:cubicBezTo>
                  <a:lnTo>
                    <a:pt x="473703" y="227236"/>
                  </a:lnTo>
                  <a:lnTo>
                    <a:pt x="472270" y="217227"/>
                  </a:lnTo>
                  <a:cubicBezTo>
                    <a:pt x="470931" y="212775"/>
                    <a:pt x="469070" y="210567"/>
                    <a:pt x="466391" y="211460"/>
                  </a:cubicBezTo>
                  <a:cubicBezTo>
                    <a:pt x="455675" y="215032"/>
                    <a:pt x="434245" y="284882"/>
                    <a:pt x="414004" y="316235"/>
                  </a:cubicBezTo>
                  <a:cubicBezTo>
                    <a:pt x="393763" y="347588"/>
                    <a:pt x="367967" y="374178"/>
                    <a:pt x="344948" y="399578"/>
                  </a:cubicBezTo>
                  <a:lnTo>
                    <a:pt x="285202" y="459325"/>
                  </a:ln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任意多边形 39"/>
            <p:cNvSpPr/>
            <p:nvPr/>
          </p:nvSpPr>
          <p:spPr>
            <a:xfrm>
              <a:off x="6546134" y="4588496"/>
              <a:ext cx="440886" cy="467585"/>
            </a:xfrm>
            <a:custGeom>
              <a:avLst/>
              <a:gdLst>
                <a:gd name="connsiteX0" fmla="*/ 184881 w 440886"/>
                <a:gd name="connsiteY0" fmla="*/ 0 h 467585"/>
                <a:gd name="connsiteX1" fmla="*/ 192296 w 440886"/>
                <a:gd name="connsiteY1" fmla="*/ 12677 h 467585"/>
                <a:gd name="connsiteX2" fmla="*/ 207169 w 440886"/>
                <a:gd name="connsiteY2" fmla="*/ 28350 h 467585"/>
                <a:gd name="connsiteX3" fmla="*/ 276225 w 440886"/>
                <a:gd name="connsiteY3" fmla="*/ 49781 h 467585"/>
                <a:gd name="connsiteX4" fmla="*/ 340519 w 440886"/>
                <a:gd name="connsiteY4" fmla="*/ 66449 h 467585"/>
                <a:gd name="connsiteX5" fmla="*/ 397669 w 440886"/>
                <a:gd name="connsiteY5" fmla="*/ 78356 h 467585"/>
                <a:gd name="connsiteX6" fmla="*/ 440085 w 440886"/>
                <a:gd name="connsiteY6" fmla="*/ 95768 h 467585"/>
                <a:gd name="connsiteX7" fmla="*/ 440886 w 440886"/>
                <a:gd name="connsiteY7" fmla="*/ 98431 h 467585"/>
                <a:gd name="connsiteX8" fmla="*/ 433318 w 440886"/>
                <a:gd name="connsiteY8" fmla="*/ 98057 h 467585"/>
                <a:gd name="connsiteX9" fmla="*/ 405525 w 440886"/>
                <a:gd name="connsiteY9" fmla="*/ 141309 h 467585"/>
                <a:gd name="connsiteX10" fmla="*/ 334089 w 440886"/>
                <a:gd name="connsiteY10" fmla="*/ 207985 h 467585"/>
                <a:gd name="connsiteX11" fmla="*/ 284083 w 440886"/>
                <a:gd name="connsiteY11" fmla="*/ 255614 h 467585"/>
                <a:gd name="connsiteX12" fmla="*/ 222168 w 440886"/>
                <a:gd name="connsiteY12" fmla="*/ 322289 h 467585"/>
                <a:gd name="connsiteX13" fmla="*/ 181690 w 440886"/>
                <a:gd name="connsiteY13" fmla="*/ 379436 h 467585"/>
                <a:gd name="connsiteX14" fmla="*/ 145968 w 440886"/>
                <a:gd name="connsiteY14" fmla="*/ 462780 h 467585"/>
                <a:gd name="connsiteX15" fmla="*/ 145472 w 440886"/>
                <a:gd name="connsiteY15" fmla="*/ 467585 h 467585"/>
                <a:gd name="connsiteX16" fmla="*/ 119063 w 440886"/>
                <a:gd name="connsiteY16" fmla="*/ 456975 h 467585"/>
                <a:gd name="connsiteX17" fmla="*/ 52388 w 440886"/>
                <a:gd name="connsiteY17" fmla="*/ 406969 h 467585"/>
                <a:gd name="connsiteX18" fmla="*/ 14288 w 440886"/>
                <a:gd name="connsiteY18" fmla="*/ 337913 h 467585"/>
                <a:gd name="connsiteX19" fmla="*/ 0 w 440886"/>
                <a:gd name="connsiteY19" fmla="*/ 264093 h 467585"/>
                <a:gd name="connsiteX20" fmla="*/ 91 w 440886"/>
                <a:gd name="connsiteY20" fmla="*/ 260690 h 467585"/>
                <a:gd name="connsiteX21" fmla="*/ 3095 w 440886"/>
                <a:gd name="connsiteY21" fmla="*/ 262748 h 467585"/>
                <a:gd name="connsiteX22" fmla="*/ 55482 w 440886"/>
                <a:gd name="connsiteY22" fmla="*/ 157973 h 467585"/>
                <a:gd name="connsiteX23" fmla="*/ 119776 w 440886"/>
                <a:gd name="connsiteY23" fmla="*/ 72249 h 467585"/>
                <a:gd name="connsiteX24" fmla="*/ 184069 w 440886"/>
                <a:gd name="connsiteY24" fmla="*/ 811 h 467585"/>
                <a:gd name="connsiteX25" fmla="*/ 184881 w 440886"/>
                <a:gd name="connsiteY25" fmla="*/ 0 h 467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440886" h="467585">
                  <a:moveTo>
                    <a:pt x="184881" y="0"/>
                  </a:moveTo>
                  <a:lnTo>
                    <a:pt x="192296" y="12677"/>
                  </a:lnTo>
                  <a:cubicBezTo>
                    <a:pt x="195368" y="18298"/>
                    <a:pt x="199430" y="23985"/>
                    <a:pt x="207169" y="28350"/>
                  </a:cubicBezTo>
                  <a:cubicBezTo>
                    <a:pt x="222647" y="37081"/>
                    <a:pt x="254000" y="43431"/>
                    <a:pt x="276225" y="49781"/>
                  </a:cubicBezTo>
                  <a:cubicBezTo>
                    <a:pt x="298450" y="56131"/>
                    <a:pt x="320278" y="61687"/>
                    <a:pt x="340519" y="66449"/>
                  </a:cubicBezTo>
                  <a:cubicBezTo>
                    <a:pt x="360760" y="71212"/>
                    <a:pt x="381075" y="73470"/>
                    <a:pt x="397669" y="78356"/>
                  </a:cubicBezTo>
                  <a:cubicBezTo>
                    <a:pt x="414263" y="83242"/>
                    <a:pt x="436861" y="94230"/>
                    <a:pt x="440085" y="95768"/>
                  </a:cubicBezTo>
                  <a:lnTo>
                    <a:pt x="440886" y="98431"/>
                  </a:lnTo>
                  <a:lnTo>
                    <a:pt x="433318" y="98057"/>
                  </a:lnTo>
                  <a:cubicBezTo>
                    <a:pt x="425840" y="104326"/>
                    <a:pt x="418919" y="127617"/>
                    <a:pt x="405525" y="141309"/>
                  </a:cubicBezTo>
                  <a:cubicBezTo>
                    <a:pt x="387666" y="159565"/>
                    <a:pt x="354329" y="188934"/>
                    <a:pt x="334089" y="207985"/>
                  </a:cubicBezTo>
                  <a:cubicBezTo>
                    <a:pt x="313849" y="227036"/>
                    <a:pt x="302736" y="236563"/>
                    <a:pt x="284083" y="255614"/>
                  </a:cubicBezTo>
                  <a:cubicBezTo>
                    <a:pt x="265430" y="274665"/>
                    <a:pt x="239233" y="301652"/>
                    <a:pt x="222168" y="322289"/>
                  </a:cubicBezTo>
                  <a:cubicBezTo>
                    <a:pt x="205103" y="342926"/>
                    <a:pt x="194390" y="356021"/>
                    <a:pt x="181690" y="379436"/>
                  </a:cubicBezTo>
                  <a:cubicBezTo>
                    <a:pt x="168990" y="402851"/>
                    <a:pt x="152715" y="422298"/>
                    <a:pt x="145968" y="462780"/>
                  </a:cubicBezTo>
                  <a:lnTo>
                    <a:pt x="145472" y="467585"/>
                  </a:lnTo>
                  <a:lnTo>
                    <a:pt x="119063" y="456975"/>
                  </a:lnTo>
                  <a:cubicBezTo>
                    <a:pt x="95648" y="446260"/>
                    <a:pt x="69850" y="426813"/>
                    <a:pt x="52388" y="406969"/>
                  </a:cubicBezTo>
                  <a:cubicBezTo>
                    <a:pt x="34926" y="387125"/>
                    <a:pt x="23019" y="361726"/>
                    <a:pt x="14288" y="337913"/>
                  </a:cubicBezTo>
                  <a:cubicBezTo>
                    <a:pt x="5557" y="314100"/>
                    <a:pt x="1587" y="285921"/>
                    <a:pt x="0" y="264093"/>
                  </a:cubicBezTo>
                  <a:lnTo>
                    <a:pt x="91" y="260690"/>
                  </a:lnTo>
                  <a:lnTo>
                    <a:pt x="3095" y="262748"/>
                  </a:lnTo>
                  <a:cubicBezTo>
                    <a:pt x="15795" y="258779"/>
                    <a:pt x="36035" y="189723"/>
                    <a:pt x="55482" y="157973"/>
                  </a:cubicBezTo>
                  <a:cubicBezTo>
                    <a:pt x="74929" y="126223"/>
                    <a:pt x="98345" y="98443"/>
                    <a:pt x="119776" y="72249"/>
                  </a:cubicBezTo>
                  <a:cubicBezTo>
                    <a:pt x="141207" y="46055"/>
                    <a:pt x="164622" y="21051"/>
                    <a:pt x="184069" y="811"/>
                  </a:cubicBezTo>
                  <a:lnTo>
                    <a:pt x="184881" y="0"/>
                  </a:ln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任意多边形 40"/>
            <p:cNvSpPr/>
            <p:nvPr/>
          </p:nvSpPr>
          <p:spPr>
            <a:xfrm flipH="1" flipV="1">
              <a:off x="6704224" y="5326575"/>
              <a:ext cx="395208" cy="456751"/>
            </a:xfrm>
            <a:custGeom>
              <a:avLst/>
              <a:gdLst>
                <a:gd name="connsiteX0" fmla="*/ 178271 w 395208"/>
                <a:gd name="connsiteY0" fmla="*/ 456751 h 456751"/>
                <a:gd name="connsiteX1" fmla="*/ 172375 w 395208"/>
                <a:gd name="connsiteY1" fmla="*/ 444561 h 456751"/>
                <a:gd name="connsiteX2" fmla="*/ 136657 w 395208"/>
                <a:gd name="connsiteY2" fmla="*/ 420749 h 456751"/>
                <a:gd name="connsiteX3" fmla="*/ 72363 w 395208"/>
                <a:gd name="connsiteY3" fmla="*/ 404081 h 456751"/>
                <a:gd name="connsiteX4" fmla="*/ 15213 w 395208"/>
                <a:gd name="connsiteY4" fmla="*/ 382649 h 456751"/>
                <a:gd name="connsiteX5" fmla="*/ 1372 w 395208"/>
                <a:gd name="connsiteY5" fmla="*/ 377142 h 456751"/>
                <a:gd name="connsiteX6" fmla="*/ 0 w 395208"/>
                <a:gd name="connsiteY6" fmla="*/ 375933 h 456751"/>
                <a:gd name="connsiteX7" fmla="*/ 2080 w 395208"/>
                <a:gd name="connsiteY7" fmla="*/ 373142 h 456751"/>
                <a:gd name="connsiteX8" fmla="*/ 3308 w 395208"/>
                <a:gd name="connsiteY8" fmla="*/ 327880 h 456751"/>
                <a:gd name="connsiteX9" fmla="*/ 48552 w 395208"/>
                <a:gd name="connsiteY9" fmla="*/ 282636 h 456751"/>
                <a:gd name="connsiteX10" fmla="*/ 93795 w 395208"/>
                <a:gd name="connsiteY10" fmla="*/ 235011 h 456751"/>
                <a:gd name="connsiteX11" fmla="*/ 143802 w 395208"/>
                <a:gd name="connsiteY11" fmla="*/ 177861 h 456751"/>
                <a:gd name="connsiteX12" fmla="*/ 215239 w 395208"/>
                <a:gd name="connsiteY12" fmla="*/ 75468 h 456751"/>
                <a:gd name="connsiteX13" fmla="*/ 243665 w 395208"/>
                <a:gd name="connsiteY13" fmla="*/ 23229 h 456751"/>
                <a:gd name="connsiteX14" fmla="*/ 253206 w 395208"/>
                <a:gd name="connsiteY14" fmla="*/ 0 h 456751"/>
                <a:gd name="connsiteX15" fmla="*/ 260482 w 395208"/>
                <a:gd name="connsiteY15" fmla="*/ 161 h 456751"/>
                <a:gd name="connsiteX16" fmla="*/ 293819 w 395208"/>
                <a:gd name="connsiteY16" fmla="*/ 13555 h 456751"/>
                <a:gd name="connsiteX17" fmla="*/ 360494 w 395208"/>
                <a:gd name="connsiteY17" fmla="*/ 63561 h 456751"/>
                <a:gd name="connsiteX18" fmla="*/ 393832 w 395208"/>
                <a:gd name="connsiteY18" fmla="*/ 130236 h 456751"/>
                <a:gd name="connsiteX19" fmla="*/ 395208 w 395208"/>
                <a:gd name="connsiteY19" fmla="*/ 145444 h 456751"/>
                <a:gd name="connsiteX20" fmla="*/ 390659 w 395208"/>
                <a:gd name="connsiteY20" fmla="*/ 141499 h 456751"/>
                <a:gd name="connsiteX21" fmla="*/ 335891 w 395208"/>
                <a:gd name="connsiteY21" fmla="*/ 243893 h 456751"/>
                <a:gd name="connsiteX22" fmla="*/ 273978 w 395208"/>
                <a:gd name="connsiteY22" fmla="*/ 331998 h 456751"/>
                <a:gd name="connsiteX23" fmla="*/ 214448 w 395208"/>
                <a:gd name="connsiteY23" fmla="*/ 410580 h 456751"/>
                <a:gd name="connsiteX24" fmla="*/ 191082 w 395208"/>
                <a:gd name="connsiteY24" fmla="*/ 441238 h 456751"/>
                <a:gd name="connsiteX25" fmla="*/ 178271 w 395208"/>
                <a:gd name="connsiteY25" fmla="*/ 456751 h 456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5208" h="456751">
                  <a:moveTo>
                    <a:pt x="178271" y="456751"/>
                  </a:moveTo>
                  <a:lnTo>
                    <a:pt x="172375" y="444561"/>
                  </a:lnTo>
                  <a:cubicBezTo>
                    <a:pt x="162056" y="433448"/>
                    <a:pt x="153326" y="427496"/>
                    <a:pt x="136657" y="420749"/>
                  </a:cubicBezTo>
                  <a:cubicBezTo>
                    <a:pt x="119988" y="414002"/>
                    <a:pt x="92604" y="410431"/>
                    <a:pt x="72363" y="404081"/>
                  </a:cubicBezTo>
                  <a:cubicBezTo>
                    <a:pt x="52122" y="397731"/>
                    <a:pt x="28707" y="388602"/>
                    <a:pt x="15213" y="382649"/>
                  </a:cubicBezTo>
                  <a:cubicBezTo>
                    <a:pt x="8466" y="379672"/>
                    <a:pt x="4596" y="378680"/>
                    <a:pt x="1372" y="377142"/>
                  </a:cubicBezTo>
                  <a:lnTo>
                    <a:pt x="0" y="375933"/>
                  </a:lnTo>
                  <a:lnTo>
                    <a:pt x="2080" y="373142"/>
                  </a:lnTo>
                  <a:cubicBezTo>
                    <a:pt x="2712" y="363077"/>
                    <a:pt x="-3240" y="339786"/>
                    <a:pt x="3308" y="327880"/>
                  </a:cubicBezTo>
                  <a:cubicBezTo>
                    <a:pt x="12039" y="312005"/>
                    <a:pt x="32677" y="296130"/>
                    <a:pt x="48552" y="282636"/>
                  </a:cubicBezTo>
                  <a:cubicBezTo>
                    <a:pt x="64427" y="269142"/>
                    <a:pt x="77920" y="252473"/>
                    <a:pt x="93795" y="235011"/>
                  </a:cubicBezTo>
                  <a:cubicBezTo>
                    <a:pt x="109670" y="217549"/>
                    <a:pt x="123561" y="204451"/>
                    <a:pt x="143802" y="177861"/>
                  </a:cubicBezTo>
                  <a:cubicBezTo>
                    <a:pt x="164043" y="151271"/>
                    <a:pt x="194999" y="109996"/>
                    <a:pt x="215239" y="75468"/>
                  </a:cubicBezTo>
                  <a:cubicBezTo>
                    <a:pt x="225359" y="58204"/>
                    <a:pt x="235082" y="40741"/>
                    <a:pt x="243665" y="23229"/>
                  </a:cubicBezTo>
                  <a:lnTo>
                    <a:pt x="253206" y="0"/>
                  </a:lnTo>
                  <a:lnTo>
                    <a:pt x="260482" y="161"/>
                  </a:lnTo>
                  <a:cubicBezTo>
                    <a:pt x="271892" y="3137"/>
                    <a:pt x="282111" y="8197"/>
                    <a:pt x="293819" y="13555"/>
                  </a:cubicBezTo>
                  <a:cubicBezTo>
                    <a:pt x="317234" y="24270"/>
                    <a:pt x="343825" y="44114"/>
                    <a:pt x="360494" y="63561"/>
                  </a:cubicBezTo>
                  <a:cubicBezTo>
                    <a:pt x="377163" y="83008"/>
                    <a:pt x="389863" y="111583"/>
                    <a:pt x="393832" y="130236"/>
                  </a:cubicBezTo>
                  <a:lnTo>
                    <a:pt x="395208" y="145444"/>
                  </a:lnTo>
                  <a:lnTo>
                    <a:pt x="390659" y="141499"/>
                  </a:lnTo>
                  <a:cubicBezTo>
                    <a:pt x="379150" y="144674"/>
                    <a:pt x="355338" y="212143"/>
                    <a:pt x="335891" y="243893"/>
                  </a:cubicBezTo>
                  <a:cubicBezTo>
                    <a:pt x="316444" y="275643"/>
                    <a:pt x="294219" y="304217"/>
                    <a:pt x="273978" y="331998"/>
                  </a:cubicBezTo>
                  <a:cubicBezTo>
                    <a:pt x="253738" y="359779"/>
                    <a:pt x="231910" y="387958"/>
                    <a:pt x="214448" y="410580"/>
                  </a:cubicBezTo>
                  <a:cubicBezTo>
                    <a:pt x="205717" y="421891"/>
                    <a:pt x="198276" y="431912"/>
                    <a:pt x="191082" y="441238"/>
                  </a:cubicBezTo>
                  <a:lnTo>
                    <a:pt x="178271" y="456751"/>
                  </a:ln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任意多边形 41"/>
            <p:cNvSpPr/>
            <p:nvPr/>
          </p:nvSpPr>
          <p:spPr>
            <a:xfrm>
              <a:off x="6831630" y="5275380"/>
              <a:ext cx="760566" cy="1213855"/>
            </a:xfrm>
            <a:custGeom>
              <a:avLst/>
              <a:gdLst>
                <a:gd name="connsiteX0" fmla="*/ 547864 w 760566"/>
                <a:gd name="connsiteY0" fmla="*/ 1469 h 1213855"/>
                <a:gd name="connsiteX1" fmla="*/ 619301 w 760566"/>
                <a:gd name="connsiteY1" fmla="*/ 46713 h 1213855"/>
                <a:gd name="connsiteX2" fmla="*/ 674070 w 760566"/>
                <a:gd name="connsiteY2" fmla="*/ 120532 h 1213855"/>
                <a:gd name="connsiteX3" fmla="*/ 714551 w 760566"/>
                <a:gd name="connsiteY3" fmla="*/ 201494 h 1213855"/>
                <a:gd name="connsiteX4" fmla="*/ 738364 w 760566"/>
                <a:gd name="connsiteY4" fmla="*/ 289600 h 1213855"/>
                <a:gd name="connsiteX5" fmla="*/ 755033 w 760566"/>
                <a:gd name="connsiteY5" fmla="*/ 389613 h 1213855"/>
                <a:gd name="connsiteX6" fmla="*/ 759795 w 760566"/>
                <a:gd name="connsiteY6" fmla="*/ 518200 h 1213855"/>
                <a:gd name="connsiteX7" fmla="*/ 740745 w 760566"/>
                <a:gd name="connsiteY7" fmla="*/ 720607 h 1213855"/>
                <a:gd name="connsiteX8" fmla="*/ 676451 w 760566"/>
                <a:gd name="connsiteY8" fmla="*/ 911107 h 1213855"/>
                <a:gd name="connsiteX9" fmla="*/ 585964 w 760566"/>
                <a:gd name="connsiteY9" fmla="*/ 1056363 h 1213855"/>
                <a:gd name="connsiteX10" fmla="*/ 476426 w 760566"/>
                <a:gd name="connsiteY10" fmla="*/ 1163518 h 1213855"/>
                <a:gd name="connsiteX11" fmla="*/ 378795 w 760566"/>
                <a:gd name="connsiteY11" fmla="*/ 1208763 h 1213855"/>
                <a:gd name="connsiteX12" fmla="*/ 266876 w 760566"/>
                <a:gd name="connsiteY12" fmla="*/ 1206382 h 1213855"/>
                <a:gd name="connsiteX13" fmla="*/ 159720 w 760566"/>
                <a:gd name="connsiteY13" fmla="*/ 1151613 h 1213855"/>
                <a:gd name="connsiteX14" fmla="*/ 66851 w 760566"/>
                <a:gd name="connsiteY14" fmla="*/ 1042075 h 1213855"/>
                <a:gd name="connsiteX15" fmla="*/ 14464 w 760566"/>
                <a:gd name="connsiteY15" fmla="*/ 927775 h 1213855"/>
                <a:gd name="connsiteX16" fmla="*/ 176 w 760566"/>
                <a:gd name="connsiteY16" fmla="*/ 803950 h 1213855"/>
                <a:gd name="connsiteX17" fmla="*/ 7320 w 760566"/>
                <a:gd name="connsiteY17" fmla="*/ 727750 h 1213855"/>
                <a:gd name="connsiteX18" fmla="*/ 9907 w 760566"/>
                <a:gd name="connsiteY18" fmla="*/ 705079 h 1213855"/>
                <a:gd name="connsiteX19" fmla="*/ 38424 w 760566"/>
                <a:gd name="connsiteY19" fmla="*/ 717631 h 1213855"/>
                <a:gd name="connsiteX20" fmla="*/ 73994 w 760566"/>
                <a:gd name="connsiteY20" fmla="*/ 722989 h 1213855"/>
                <a:gd name="connsiteX21" fmla="*/ 85966 w 760566"/>
                <a:gd name="connsiteY21" fmla="*/ 723430 h 1213855"/>
                <a:gd name="connsiteX22" fmla="*/ 83520 w 760566"/>
                <a:gd name="connsiteY22" fmla="*/ 732513 h 1213855"/>
                <a:gd name="connsiteX23" fmla="*/ 76376 w 760566"/>
                <a:gd name="connsiteY23" fmla="*/ 792044 h 1213855"/>
                <a:gd name="connsiteX24" fmla="*/ 90664 w 760566"/>
                <a:gd name="connsiteY24" fmla="*/ 892056 h 1213855"/>
                <a:gd name="connsiteX25" fmla="*/ 131145 w 760566"/>
                <a:gd name="connsiteY25" fmla="*/ 984925 h 1213855"/>
                <a:gd name="connsiteX26" fmla="*/ 207345 w 760566"/>
                <a:gd name="connsiteY26" fmla="*/ 1075413 h 1213855"/>
                <a:gd name="connsiteX27" fmla="*/ 314501 w 760566"/>
                <a:gd name="connsiteY27" fmla="*/ 1125420 h 1213855"/>
                <a:gd name="connsiteX28" fmla="*/ 419276 w 760566"/>
                <a:gd name="connsiteY28" fmla="*/ 1089700 h 1213855"/>
                <a:gd name="connsiteX29" fmla="*/ 521670 w 760566"/>
                <a:gd name="connsiteY29" fmla="*/ 987307 h 1213855"/>
                <a:gd name="connsiteX30" fmla="*/ 605014 w 760566"/>
                <a:gd name="connsiteY30" fmla="*/ 856338 h 1213855"/>
                <a:gd name="connsiteX31" fmla="*/ 657401 w 760566"/>
                <a:gd name="connsiteY31" fmla="*/ 713463 h 1213855"/>
                <a:gd name="connsiteX32" fmla="*/ 676451 w 760566"/>
                <a:gd name="connsiteY32" fmla="*/ 544394 h 1213855"/>
                <a:gd name="connsiteX33" fmla="*/ 666926 w 760566"/>
                <a:gd name="connsiteY33" fmla="*/ 396757 h 1213855"/>
                <a:gd name="connsiteX34" fmla="*/ 633588 w 760566"/>
                <a:gd name="connsiteY34" fmla="*/ 251500 h 1213855"/>
                <a:gd name="connsiteX35" fmla="*/ 597870 w 760566"/>
                <a:gd name="connsiteY35" fmla="*/ 168156 h 1213855"/>
                <a:gd name="connsiteX36" fmla="*/ 562151 w 760566"/>
                <a:gd name="connsiteY36" fmla="*/ 127676 h 1213855"/>
                <a:gd name="connsiteX37" fmla="*/ 524051 w 760566"/>
                <a:gd name="connsiteY37" fmla="*/ 120532 h 1213855"/>
                <a:gd name="connsiteX38" fmla="*/ 488333 w 760566"/>
                <a:gd name="connsiteY38" fmla="*/ 144344 h 1213855"/>
                <a:gd name="connsiteX39" fmla="*/ 443089 w 760566"/>
                <a:gd name="connsiteY39" fmla="*/ 227688 h 1213855"/>
                <a:gd name="connsiteX40" fmla="*/ 397845 w 760566"/>
                <a:gd name="connsiteY40" fmla="*/ 330082 h 1213855"/>
                <a:gd name="connsiteX41" fmla="*/ 366889 w 760566"/>
                <a:gd name="connsiteY41" fmla="*/ 442001 h 1213855"/>
                <a:gd name="connsiteX42" fmla="*/ 350220 w 760566"/>
                <a:gd name="connsiteY42" fmla="*/ 470575 h 1213855"/>
                <a:gd name="connsiteX43" fmla="*/ 321645 w 760566"/>
                <a:gd name="connsiteY43" fmla="*/ 489626 h 1213855"/>
                <a:gd name="connsiteX44" fmla="*/ 285926 w 760566"/>
                <a:gd name="connsiteY44" fmla="*/ 482482 h 1213855"/>
                <a:gd name="connsiteX45" fmla="*/ 271639 w 760566"/>
                <a:gd name="connsiteY45" fmla="*/ 430094 h 1213855"/>
                <a:gd name="connsiteX46" fmla="*/ 312120 w 760566"/>
                <a:gd name="connsiteY46" fmla="*/ 308650 h 1213855"/>
                <a:gd name="connsiteX47" fmla="*/ 359745 w 760566"/>
                <a:gd name="connsiteY47" fmla="*/ 199113 h 1213855"/>
                <a:gd name="connsiteX48" fmla="*/ 424039 w 760566"/>
                <a:gd name="connsiteY48" fmla="*/ 87194 h 1213855"/>
                <a:gd name="connsiteX49" fmla="*/ 481189 w 760566"/>
                <a:gd name="connsiteY49" fmla="*/ 18138 h 1213855"/>
                <a:gd name="connsiteX50" fmla="*/ 547864 w 760566"/>
                <a:gd name="connsiteY50" fmla="*/ 1469 h 1213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60566" h="1213855">
                  <a:moveTo>
                    <a:pt x="547864" y="1469"/>
                  </a:moveTo>
                  <a:cubicBezTo>
                    <a:pt x="570883" y="6231"/>
                    <a:pt x="598267" y="26869"/>
                    <a:pt x="619301" y="46713"/>
                  </a:cubicBezTo>
                  <a:cubicBezTo>
                    <a:pt x="640335" y="66557"/>
                    <a:pt x="658195" y="94735"/>
                    <a:pt x="674070" y="120532"/>
                  </a:cubicBezTo>
                  <a:cubicBezTo>
                    <a:pt x="689945" y="146329"/>
                    <a:pt x="703835" y="173316"/>
                    <a:pt x="714551" y="201494"/>
                  </a:cubicBezTo>
                  <a:cubicBezTo>
                    <a:pt x="725267" y="229672"/>
                    <a:pt x="731617" y="258247"/>
                    <a:pt x="738364" y="289600"/>
                  </a:cubicBezTo>
                  <a:cubicBezTo>
                    <a:pt x="745111" y="320953"/>
                    <a:pt x="751461" y="351513"/>
                    <a:pt x="755033" y="389613"/>
                  </a:cubicBezTo>
                  <a:cubicBezTo>
                    <a:pt x="758605" y="427713"/>
                    <a:pt x="762176" y="463034"/>
                    <a:pt x="759795" y="518200"/>
                  </a:cubicBezTo>
                  <a:cubicBezTo>
                    <a:pt x="757414" y="573366"/>
                    <a:pt x="754636" y="655123"/>
                    <a:pt x="740745" y="720607"/>
                  </a:cubicBezTo>
                  <a:cubicBezTo>
                    <a:pt x="726854" y="786091"/>
                    <a:pt x="702248" y="855148"/>
                    <a:pt x="676451" y="911107"/>
                  </a:cubicBezTo>
                  <a:cubicBezTo>
                    <a:pt x="650654" y="967066"/>
                    <a:pt x="619301" y="1014295"/>
                    <a:pt x="585964" y="1056363"/>
                  </a:cubicBezTo>
                  <a:cubicBezTo>
                    <a:pt x="552627" y="1098431"/>
                    <a:pt x="510954" y="1138118"/>
                    <a:pt x="476426" y="1163518"/>
                  </a:cubicBezTo>
                  <a:cubicBezTo>
                    <a:pt x="441898" y="1188918"/>
                    <a:pt x="413720" y="1201619"/>
                    <a:pt x="378795" y="1208763"/>
                  </a:cubicBezTo>
                  <a:cubicBezTo>
                    <a:pt x="343870" y="1215907"/>
                    <a:pt x="303388" y="1215907"/>
                    <a:pt x="266876" y="1206382"/>
                  </a:cubicBezTo>
                  <a:cubicBezTo>
                    <a:pt x="230364" y="1196857"/>
                    <a:pt x="193058" y="1178998"/>
                    <a:pt x="159720" y="1151613"/>
                  </a:cubicBezTo>
                  <a:cubicBezTo>
                    <a:pt x="126383" y="1124229"/>
                    <a:pt x="91060" y="1079381"/>
                    <a:pt x="66851" y="1042075"/>
                  </a:cubicBezTo>
                  <a:cubicBezTo>
                    <a:pt x="42642" y="1004769"/>
                    <a:pt x="25577" y="967463"/>
                    <a:pt x="14464" y="927775"/>
                  </a:cubicBezTo>
                  <a:cubicBezTo>
                    <a:pt x="3352" y="888088"/>
                    <a:pt x="1367" y="837287"/>
                    <a:pt x="176" y="803950"/>
                  </a:cubicBezTo>
                  <a:cubicBezTo>
                    <a:pt x="-1015" y="770613"/>
                    <a:pt x="4145" y="748388"/>
                    <a:pt x="7320" y="727750"/>
                  </a:cubicBezTo>
                  <a:lnTo>
                    <a:pt x="9907" y="705079"/>
                  </a:lnTo>
                  <a:lnTo>
                    <a:pt x="38424" y="717631"/>
                  </a:lnTo>
                  <a:cubicBezTo>
                    <a:pt x="50677" y="720410"/>
                    <a:pt x="63675" y="721799"/>
                    <a:pt x="73994" y="722989"/>
                  </a:cubicBezTo>
                  <a:lnTo>
                    <a:pt x="85966" y="723430"/>
                  </a:lnTo>
                  <a:lnTo>
                    <a:pt x="83520" y="732513"/>
                  </a:lnTo>
                  <a:cubicBezTo>
                    <a:pt x="81139" y="748388"/>
                    <a:pt x="75185" y="765454"/>
                    <a:pt x="76376" y="792044"/>
                  </a:cubicBezTo>
                  <a:cubicBezTo>
                    <a:pt x="77567" y="818634"/>
                    <a:pt x="81536" y="859909"/>
                    <a:pt x="90664" y="892056"/>
                  </a:cubicBezTo>
                  <a:cubicBezTo>
                    <a:pt x="99792" y="924203"/>
                    <a:pt x="111698" y="954366"/>
                    <a:pt x="131145" y="984925"/>
                  </a:cubicBezTo>
                  <a:cubicBezTo>
                    <a:pt x="150592" y="1015484"/>
                    <a:pt x="176786" y="1051997"/>
                    <a:pt x="207345" y="1075413"/>
                  </a:cubicBezTo>
                  <a:cubicBezTo>
                    <a:pt x="237904" y="1098829"/>
                    <a:pt x="279179" y="1123039"/>
                    <a:pt x="314501" y="1125420"/>
                  </a:cubicBezTo>
                  <a:cubicBezTo>
                    <a:pt x="349823" y="1127801"/>
                    <a:pt x="384748" y="1112719"/>
                    <a:pt x="419276" y="1089700"/>
                  </a:cubicBezTo>
                  <a:cubicBezTo>
                    <a:pt x="453804" y="1066681"/>
                    <a:pt x="490714" y="1026201"/>
                    <a:pt x="521670" y="987307"/>
                  </a:cubicBezTo>
                  <a:cubicBezTo>
                    <a:pt x="552626" y="948413"/>
                    <a:pt x="582392" y="901979"/>
                    <a:pt x="605014" y="856338"/>
                  </a:cubicBezTo>
                  <a:cubicBezTo>
                    <a:pt x="627636" y="810697"/>
                    <a:pt x="645495" y="765454"/>
                    <a:pt x="657401" y="713463"/>
                  </a:cubicBezTo>
                  <a:cubicBezTo>
                    <a:pt x="669307" y="661472"/>
                    <a:pt x="674864" y="597178"/>
                    <a:pt x="676451" y="544394"/>
                  </a:cubicBezTo>
                  <a:cubicBezTo>
                    <a:pt x="678038" y="491610"/>
                    <a:pt x="674070" y="445573"/>
                    <a:pt x="666926" y="396757"/>
                  </a:cubicBezTo>
                  <a:cubicBezTo>
                    <a:pt x="659782" y="347941"/>
                    <a:pt x="645097" y="289600"/>
                    <a:pt x="633588" y="251500"/>
                  </a:cubicBezTo>
                  <a:cubicBezTo>
                    <a:pt x="622079" y="213400"/>
                    <a:pt x="609776" y="188793"/>
                    <a:pt x="597870" y="168156"/>
                  </a:cubicBezTo>
                  <a:cubicBezTo>
                    <a:pt x="585964" y="147519"/>
                    <a:pt x="574454" y="135613"/>
                    <a:pt x="562151" y="127676"/>
                  </a:cubicBezTo>
                  <a:cubicBezTo>
                    <a:pt x="549848" y="119739"/>
                    <a:pt x="536354" y="117754"/>
                    <a:pt x="524051" y="120532"/>
                  </a:cubicBezTo>
                  <a:cubicBezTo>
                    <a:pt x="511748" y="123310"/>
                    <a:pt x="501827" y="126485"/>
                    <a:pt x="488333" y="144344"/>
                  </a:cubicBezTo>
                  <a:cubicBezTo>
                    <a:pt x="474839" y="162203"/>
                    <a:pt x="458170" y="196732"/>
                    <a:pt x="443089" y="227688"/>
                  </a:cubicBezTo>
                  <a:cubicBezTo>
                    <a:pt x="428008" y="258644"/>
                    <a:pt x="410545" y="294363"/>
                    <a:pt x="397845" y="330082"/>
                  </a:cubicBezTo>
                  <a:cubicBezTo>
                    <a:pt x="385145" y="365801"/>
                    <a:pt x="374826" y="418586"/>
                    <a:pt x="366889" y="442001"/>
                  </a:cubicBezTo>
                  <a:cubicBezTo>
                    <a:pt x="358952" y="465416"/>
                    <a:pt x="357761" y="462638"/>
                    <a:pt x="350220" y="470575"/>
                  </a:cubicBezTo>
                  <a:cubicBezTo>
                    <a:pt x="342679" y="478512"/>
                    <a:pt x="332361" y="487642"/>
                    <a:pt x="321645" y="489626"/>
                  </a:cubicBezTo>
                  <a:cubicBezTo>
                    <a:pt x="310929" y="491611"/>
                    <a:pt x="294260" y="492404"/>
                    <a:pt x="285926" y="482482"/>
                  </a:cubicBezTo>
                  <a:cubicBezTo>
                    <a:pt x="277592" y="472560"/>
                    <a:pt x="267273" y="459066"/>
                    <a:pt x="271639" y="430094"/>
                  </a:cubicBezTo>
                  <a:cubicBezTo>
                    <a:pt x="276005" y="401122"/>
                    <a:pt x="297436" y="347147"/>
                    <a:pt x="312120" y="308650"/>
                  </a:cubicBezTo>
                  <a:cubicBezTo>
                    <a:pt x="326804" y="270153"/>
                    <a:pt x="341092" y="236022"/>
                    <a:pt x="359745" y="199113"/>
                  </a:cubicBezTo>
                  <a:cubicBezTo>
                    <a:pt x="378398" y="162204"/>
                    <a:pt x="403798" y="117356"/>
                    <a:pt x="424039" y="87194"/>
                  </a:cubicBezTo>
                  <a:cubicBezTo>
                    <a:pt x="444280" y="57032"/>
                    <a:pt x="460552" y="32425"/>
                    <a:pt x="481189" y="18138"/>
                  </a:cubicBezTo>
                  <a:cubicBezTo>
                    <a:pt x="501826" y="3851"/>
                    <a:pt x="524845" y="-3294"/>
                    <a:pt x="547864" y="1469"/>
                  </a:cubicBez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任意多边形 42"/>
            <p:cNvSpPr/>
            <p:nvPr/>
          </p:nvSpPr>
          <p:spPr>
            <a:xfrm>
              <a:off x="4266348" y="1207318"/>
              <a:ext cx="385727" cy="448528"/>
            </a:xfrm>
            <a:custGeom>
              <a:avLst/>
              <a:gdLst>
                <a:gd name="connsiteX0" fmla="*/ 275814 w 385727"/>
                <a:gd name="connsiteY0" fmla="*/ 0 h 448528"/>
                <a:gd name="connsiteX1" fmla="*/ 311398 w 385727"/>
                <a:gd name="connsiteY1" fmla="*/ 2614 h 448528"/>
                <a:gd name="connsiteX2" fmla="*/ 370453 w 385727"/>
                <a:gd name="connsiteY2" fmla="*/ 37401 h 448528"/>
                <a:gd name="connsiteX3" fmla="*/ 380598 w 385727"/>
                <a:gd name="connsiteY3" fmla="*/ 53752 h 448528"/>
                <a:gd name="connsiteX4" fmla="*/ 385727 w 385727"/>
                <a:gd name="connsiteY4" fmla="*/ 67025 h 448528"/>
                <a:gd name="connsiteX5" fmla="*/ 384785 w 385727"/>
                <a:gd name="connsiteY5" fmla="*/ 67647 h 448528"/>
                <a:gd name="connsiteX6" fmla="*/ 380756 w 385727"/>
                <a:gd name="connsiteY6" fmla="*/ 84548 h 448528"/>
                <a:gd name="connsiteX7" fmla="*/ 378888 w 385727"/>
                <a:gd name="connsiteY7" fmla="*/ 95937 h 448528"/>
                <a:gd name="connsiteX8" fmla="*/ 372101 w 385727"/>
                <a:gd name="connsiteY8" fmla="*/ 128341 h 448528"/>
                <a:gd name="connsiteX9" fmla="*/ 372092 w 385727"/>
                <a:gd name="connsiteY9" fmla="*/ 128382 h 448528"/>
                <a:gd name="connsiteX10" fmla="*/ 342066 w 385727"/>
                <a:gd name="connsiteY10" fmla="*/ 207800 h 448528"/>
                <a:gd name="connsiteX11" fmla="*/ 300883 w 385727"/>
                <a:gd name="connsiteY11" fmla="*/ 290132 h 448528"/>
                <a:gd name="connsiteX12" fmla="*/ 262458 w 385727"/>
                <a:gd name="connsiteY12" fmla="*/ 351981 h 448528"/>
                <a:gd name="connsiteX13" fmla="*/ 226893 w 385727"/>
                <a:gd name="connsiteY13" fmla="*/ 402935 h 448528"/>
                <a:gd name="connsiteX14" fmla="*/ 193445 w 385727"/>
                <a:gd name="connsiteY14" fmla="*/ 448528 h 448528"/>
                <a:gd name="connsiteX15" fmla="*/ 153493 w 385727"/>
                <a:gd name="connsiteY15" fmla="*/ 446121 h 448528"/>
                <a:gd name="connsiteX16" fmla="*/ 37349 w 385727"/>
                <a:gd name="connsiteY16" fmla="*/ 420615 h 448528"/>
                <a:gd name="connsiteX17" fmla="*/ 12785 w 385727"/>
                <a:gd name="connsiteY17" fmla="*/ 404667 h 448528"/>
                <a:gd name="connsiteX18" fmla="*/ 14233 w 385727"/>
                <a:gd name="connsiteY18" fmla="*/ 400727 h 448528"/>
                <a:gd name="connsiteX19" fmla="*/ 0 w 385727"/>
                <a:gd name="connsiteY19" fmla="*/ 330852 h 448528"/>
                <a:gd name="connsiteX20" fmla="*/ 11907 w 385727"/>
                <a:gd name="connsiteY20" fmla="*/ 240364 h 448528"/>
                <a:gd name="connsiteX21" fmla="*/ 47625 w 385727"/>
                <a:gd name="connsiteY21" fmla="*/ 142734 h 448528"/>
                <a:gd name="connsiteX22" fmla="*/ 90489 w 385727"/>
                <a:gd name="connsiteY22" fmla="*/ 66534 h 448528"/>
                <a:gd name="connsiteX23" fmla="*/ 117873 w 385727"/>
                <a:gd name="connsiteY23" fmla="*/ 29327 h 448528"/>
                <a:gd name="connsiteX24" fmla="*/ 123124 w 385727"/>
                <a:gd name="connsiteY24" fmla="*/ 22762 h 448528"/>
                <a:gd name="connsiteX25" fmla="*/ 126106 w 385727"/>
                <a:gd name="connsiteY25" fmla="*/ 21515 h 448528"/>
                <a:gd name="connsiteX26" fmla="*/ 174921 w 385727"/>
                <a:gd name="connsiteY26" fmla="*/ 10353 h 448528"/>
                <a:gd name="connsiteX27" fmla="*/ 275814 w 385727"/>
                <a:gd name="connsiteY27" fmla="*/ 0 h 448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85727" h="448528">
                  <a:moveTo>
                    <a:pt x="275814" y="0"/>
                  </a:moveTo>
                  <a:cubicBezTo>
                    <a:pt x="289015" y="-16"/>
                    <a:pt x="301377" y="729"/>
                    <a:pt x="311398" y="2614"/>
                  </a:cubicBezTo>
                  <a:cubicBezTo>
                    <a:pt x="352871" y="12337"/>
                    <a:pt x="353512" y="20237"/>
                    <a:pt x="370453" y="37401"/>
                  </a:cubicBezTo>
                  <a:cubicBezTo>
                    <a:pt x="374688" y="41692"/>
                    <a:pt x="377843" y="47413"/>
                    <a:pt x="380598" y="53752"/>
                  </a:cubicBezTo>
                  <a:lnTo>
                    <a:pt x="385727" y="67025"/>
                  </a:lnTo>
                  <a:lnTo>
                    <a:pt x="384785" y="67647"/>
                  </a:lnTo>
                  <a:cubicBezTo>
                    <a:pt x="383219" y="71514"/>
                    <a:pt x="381961" y="77550"/>
                    <a:pt x="380756" y="84548"/>
                  </a:cubicBezTo>
                  <a:lnTo>
                    <a:pt x="378888" y="95937"/>
                  </a:lnTo>
                  <a:lnTo>
                    <a:pt x="372101" y="128341"/>
                  </a:lnTo>
                  <a:lnTo>
                    <a:pt x="372092" y="128382"/>
                  </a:lnTo>
                  <a:cubicBezTo>
                    <a:pt x="363992" y="152387"/>
                    <a:pt x="353934" y="180841"/>
                    <a:pt x="342066" y="207800"/>
                  </a:cubicBezTo>
                  <a:cubicBezTo>
                    <a:pt x="330198" y="234758"/>
                    <a:pt x="314151" y="266102"/>
                    <a:pt x="300883" y="290132"/>
                  </a:cubicBezTo>
                  <a:cubicBezTo>
                    <a:pt x="287614" y="314162"/>
                    <a:pt x="281471" y="324073"/>
                    <a:pt x="262458" y="351981"/>
                  </a:cubicBezTo>
                  <a:cubicBezTo>
                    <a:pt x="252951" y="365935"/>
                    <a:pt x="240299" y="384127"/>
                    <a:pt x="226893" y="402935"/>
                  </a:cubicBezTo>
                  <a:lnTo>
                    <a:pt x="193445" y="448528"/>
                  </a:lnTo>
                  <a:lnTo>
                    <a:pt x="153493" y="446121"/>
                  </a:lnTo>
                  <a:cubicBezTo>
                    <a:pt x="118072" y="440465"/>
                    <a:pt x="70148" y="434809"/>
                    <a:pt x="37349" y="420615"/>
                  </a:cubicBezTo>
                  <a:lnTo>
                    <a:pt x="12785" y="404667"/>
                  </a:lnTo>
                  <a:lnTo>
                    <a:pt x="14233" y="400727"/>
                  </a:lnTo>
                  <a:cubicBezTo>
                    <a:pt x="12279" y="386365"/>
                    <a:pt x="0" y="351688"/>
                    <a:pt x="0" y="330852"/>
                  </a:cubicBezTo>
                  <a:cubicBezTo>
                    <a:pt x="0" y="303071"/>
                    <a:pt x="3969" y="271717"/>
                    <a:pt x="11907" y="240364"/>
                  </a:cubicBezTo>
                  <a:cubicBezTo>
                    <a:pt x="19844" y="209011"/>
                    <a:pt x="34528" y="171706"/>
                    <a:pt x="47625" y="142734"/>
                  </a:cubicBezTo>
                  <a:cubicBezTo>
                    <a:pt x="60722" y="113762"/>
                    <a:pt x="74217" y="91140"/>
                    <a:pt x="90489" y="66534"/>
                  </a:cubicBezTo>
                  <a:cubicBezTo>
                    <a:pt x="98625" y="54231"/>
                    <a:pt x="108249" y="41531"/>
                    <a:pt x="117873" y="29327"/>
                  </a:cubicBezTo>
                  <a:lnTo>
                    <a:pt x="123124" y="22762"/>
                  </a:lnTo>
                  <a:lnTo>
                    <a:pt x="126106" y="21515"/>
                  </a:lnTo>
                  <a:cubicBezTo>
                    <a:pt x="140095" y="17298"/>
                    <a:pt x="156069" y="14917"/>
                    <a:pt x="174921" y="10353"/>
                  </a:cubicBezTo>
                  <a:cubicBezTo>
                    <a:pt x="189060" y="6930"/>
                    <a:pt x="236212" y="47"/>
                    <a:pt x="275814" y="0"/>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任意多边形 43"/>
            <p:cNvSpPr/>
            <p:nvPr/>
          </p:nvSpPr>
          <p:spPr>
            <a:xfrm>
              <a:off x="4489650" y="1944495"/>
              <a:ext cx="411601" cy="451537"/>
            </a:xfrm>
            <a:custGeom>
              <a:avLst/>
              <a:gdLst>
                <a:gd name="connsiteX0" fmla="*/ 349901 w 411601"/>
                <a:gd name="connsiteY0" fmla="*/ 385 h 451537"/>
                <a:gd name="connsiteX1" fmla="*/ 382969 w 411601"/>
                <a:gd name="connsiteY1" fmla="*/ 4291 h 451537"/>
                <a:gd name="connsiteX2" fmla="*/ 403530 w 411601"/>
                <a:gd name="connsiteY2" fmla="*/ 13969 h 451537"/>
                <a:gd name="connsiteX3" fmla="*/ 404386 w 411601"/>
                <a:gd name="connsiteY3" fmla="*/ 14500 h 451537"/>
                <a:gd name="connsiteX4" fmla="*/ 401495 w 411601"/>
                <a:gd name="connsiteY4" fmla="*/ 20157 h 451537"/>
                <a:gd name="connsiteX5" fmla="*/ 401798 w 411601"/>
                <a:gd name="connsiteY5" fmla="*/ 21941 h 451537"/>
                <a:gd name="connsiteX6" fmla="*/ 401494 w 411601"/>
                <a:gd name="connsiteY6" fmla="*/ 22537 h 451537"/>
                <a:gd name="connsiteX7" fmla="*/ 404415 w 411601"/>
                <a:gd name="connsiteY7" fmla="*/ 41680 h 451537"/>
                <a:gd name="connsiteX8" fmla="*/ 408086 w 411601"/>
                <a:gd name="connsiteY8" fmla="*/ 60891 h 451537"/>
                <a:gd name="connsiteX9" fmla="*/ 410477 w 411601"/>
                <a:gd name="connsiteY9" fmla="*/ 78763 h 451537"/>
                <a:gd name="connsiteX10" fmla="*/ 411601 w 411601"/>
                <a:gd name="connsiteY10" fmla="*/ 89337 h 451537"/>
                <a:gd name="connsiteX11" fmla="*/ 404565 w 411601"/>
                <a:gd name="connsiteY11" fmla="*/ 178454 h 451537"/>
                <a:gd name="connsiteX12" fmla="*/ 383134 w 411601"/>
                <a:gd name="connsiteY12" fmla="*/ 283228 h 451537"/>
                <a:gd name="connsiteX13" fmla="*/ 349796 w 411601"/>
                <a:gd name="connsiteY13" fmla="*/ 385622 h 451537"/>
                <a:gd name="connsiteX14" fmla="*/ 319733 w 411601"/>
                <a:gd name="connsiteY14" fmla="*/ 446047 h 451537"/>
                <a:gd name="connsiteX15" fmla="*/ 318627 w 411601"/>
                <a:gd name="connsiteY15" fmla="*/ 447866 h 451537"/>
                <a:gd name="connsiteX16" fmla="*/ 304388 w 411601"/>
                <a:gd name="connsiteY16" fmla="*/ 449586 h 451537"/>
                <a:gd name="connsiteX17" fmla="*/ 163896 w 411601"/>
                <a:gd name="connsiteY17" fmla="*/ 447205 h 451537"/>
                <a:gd name="connsiteX18" fmla="*/ 6731 w 411601"/>
                <a:gd name="connsiteY18" fmla="*/ 406723 h 451537"/>
                <a:gd name="connsiteX19" fmla="*/ 0 w 411601"/>
                <a:gd name="connsiteY19" fmla="*/ 392498 h 451537"/>
                <a:gd name="connsiteX20" fmla="*/ 3530 w 411601"/>
                <a:gd name="connsiteY20" fmla="*/ 390918 h 451537"/>
                <a:gd name="connsiteX21" fmla="*/ 47355 w 411601"/>
                <a:gd name="connsiteY21" fmla="*/ 273457 h 451537"/>
                <a:gd name="connsiteX22" fmla="*/ 98311 w 411601"/>
                <a:gd name="connsiteY22" fmla="*/ 178353 h 451537"/>
                <a:gd name="connsiteX23" fmla="*/ 163967 w 411601"/>
                <a:gd name="connsiteY23" fmla="*/ 72532 h 451537"/>
                <a:gd name="connsiteX24" fmla="*/ 180780 w 411601"/>
                <a:gd name="connsiteY24" fmla="*/ 49417 h 451537"/>
                <a:gd name="connsiteX25" fmla="*/ 189194 w 411601"/>
                <a:gd name="connsiteY25" fmla="*/ 46411 h 451537"/>
                <a:gd name="connsiteX26" fmla="*/ 256762 w 411601"/>
                <a:gd name="connsiteY26" fmla="*/ 30487 h 451537"/>
                <a:gd name="connsiteX27" fmla="*/ 319419 w 411601"/>
                <a:gd name="connsiteY27" fmla="*/ 6078 h 451537"/>
                <a:gd name="connsiteX28" fmla="*/ 349901 w 411601"/>
                <a:gd name="connsiteY28" fmla="*/ 385 h 45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1601" h="451537">
                  <a:moveTo>
                    <a:pt x="349901" y="385"/>
                  </a:moveTo>
                  <a:cubicBezTo>
                    <a:pt x="360099" y="-570"/>
                    <a:pt x="370728" y="75"/>
                    <a:pt x="382969" y="4291"/>
                  </a:cubicBezTo>
                  <a:cubicBezTo>
                    <a:pt x="389090" y="6399"/>
                    <a:pt x="396119" y="9810"/>
                    <a:pt x="403530" y="13969"/>
                  </a:cubicBezTo>
                  <a:lnTo>
                    <a:pt x="404386" y="14500"/>
                  </a:lnTo>
                  <a:lnTo>
                    <a:pt x="401495" y="20157"/>
                  </a:lnTo>
                  <a:lnTo>
                    <a:pt x="401798" y="21941"/>
                  </a:lnTo>
                  <a:lnTo>
                    <a:pt x="401494" y="22537"/>
                  </a:lnTo>
                  <a:cubicBezTo>
                    <a:pt x="401699" y="27132"/>
                    <a:pt x="402902" y="33916"/>
                    <a:pt x="404415" y="41680"/>
                  </a:cubicBezTo>
                  <a:lnTo>
                    <a:pt x="408086" y="60891"/>
                  </a:lnTo>
                  <a:lnTo>
                    <a:pt x="410477" y="78763"/>
                  </a:lnTo>
                  <a:lnTo>
                    <a:pt x="411601" y="89337"/>
                  </a:lnTo>
                  <a:lnTo>
                    <a:pt x="404565" y="178454"/>
                  </a:lnTo>
                  <a:cubicBezTo>
                    <a:pt x="399803" y="210998"/>
                    <a:pt x="392262" y="248700"/>
                    <a:pt x="383134" y="283228"/>
                  </a:cubicBezTo>
                  <a:cubicBezTo>
                    <a:pt x="374006" y="317756"/>
                    <a:pt x="366068" y="349109"/>
                    <a:pt x="349796" y="385622"/>
                  </a:cubicBezTo>
                  <a:cubicBezTo>
                    <a:pt x="341660" y="403879"/>
                    <a:pt x="331044" y="425310"/>
                    <a:pt x="319733" y="446047"/>
                  </a:cubicBezTo>
                  <a:lnTo>
                    <a:pt x="318627" y="447866"/>
                  </a:lnTo>
                  <a:lnTo>
                    <a:pt x="304388" y="449586"/>
                  </a:lnTo>
                  <a:cubicBezTo>
                    <a:pt x="267479" y="450777"/>
                    <a:pt x="213506" y="454349"/>
                    <a:pt x="163896" y="447205"/>
                  </a:cubicBezTo>
                  <a:cubicBezTo>
                    <a:pt x="114287" y="440061"/>
                    <a:pt x="32131" y="433313"/>
                    <a:pt x="6731" y="406723"/>
                  </a:cubicBezTo>
                  <a:lnTo>
                    <a:pt x="0" y="392498"/>
                  </a:lnTo>
                  <a:lnTo>
                    <a:pt x="3530" y="390918"/>
                  </a:lnTo>
                  <a:cubicBezTo>
                    <a:pt x="23368" y="369065"/>
                    <a:pt x="31558" y="308885"/>
                    <a:pt x="47355" y="273457"/>
                  </a:cubicBezTo>
                  <a:cubicBezTo>
                    <a:pt x="63153" y="238030"/>
                    <a:pt x="78877" y="211840"/>
                    <a:pt x="98311" y="178353"/>
                  </a:cubicBezTo>
                  <a:cubicBezTo>
                    <a:pt x="117746" y="144865"/>
                    <a:pt x="142946" y="105072"/>
                    <a:pt x="163967" y="72532"/>
                  </a:cubicBezTo>
                  <a:lnTo>
                    <a:pt x="180780" y="49417"/>
                  </a:lnTo>
                  <a:lnTo>
                    <a:pt x="189194" y="46411"/>
                  </a:lnTo>
                  <a:cubicBezTo>
                    <a:pt x="213007" y="39615"/>
                    <a:pt x="237910" y="35051"/>
                    <a:pt x="256762" y="30487"/>
                  </a:cubicBezTo>
                  <a:cubicBezTo>
                    <a:pt x="275614" y="25923"/>
                    <a:pt x="298385" y="10444"/>
                    <a:pt x="319419" y="6078"/>
                  </a:cubicBezTo>
                  <a:cubicBezTo>
                    <a:pt x="329936" y="3895"/>
                    <a:pt x="339703" y="1340"/>
                    <a:pt x="349901" y="385"/>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任意多边形 44"/>
            <p:cNvSpPr/>
            <p:nvPr/>
          </p:nvSpPr>
          <p:spPr>
            <a:xfrm>
              <a:off x="5243062" y="3118319"/>
              <a:ext cx="361252" cy="460486"/>
            </a:xfrm>
            <a:custGeom>
              <a:avLst/>
              <a:gdLst>
                <a:gd name="connsiteX0" fmla="*/ 189398 w 361252"/>
                <a:gd name="connsiteY0" fmla="*/ 0 h 460486"/>
                <a:gd name="connsiteX1" fmla="*/ 219824 w 361252"/>
                <a:gd name="connsiteY1" fmla="*/ 8708 h 460486"/>
                <a:gd name="connsiteX2" fmla="*/ 255245 w 361252"/>
                <a:gd name="connsiteY2" fmla="*/ 27312 h 460486"/>
                <a:gd name="connsiteX3" fmla="*/ 310013 w 361252"/>
                <a:gd name="connsiteY3" fmla="*/ 77319 h 460486"/>
                <a:gd name="connsiteX4" fmla="*/ 357638 w 361252"/>
                <a:gd name="connsiteY4" fmla="*/ 160662 h 460486"/>
                <a:gd name="connsiteX5" fmla="*/ 359885 w 361252"/>
                <a:gd name="connsiteY5" fmla="*/ 165620 h 460486"/>
                <a:gd name="connsiteX6" fmla="*/ 357842 w 361252"/>
                <a:gd name="connsiteY6" fmla="*/ 168607 h 460486"/>
                <a:gd name="connsiteX7" fmla="*/ 357844 w 361252"/>
                <a:gd name="connsiteY7" fmla="*/ 168656 h 460486"/>
                <a:gd name="connsiteX8" fmla="*/ 358084 w 361252"/>
                <a:gd name="connsiteY8" fmla="*/ 180456 h 460486"/>
                <a:gd name="connsiteX9" fmla="*/ 360007 w 361252"/>
                <a:gd name="connsiteY9" fmla="*/ 215215 h 460486"/>
                <a:gd name="connsiteX10" fmla="*/ 360018 w 361252"/>
                <a:gd name="connsiteY10" fmla="*/ 215432 h 460486"/>
                <a:gd name="connsiteX11" fmla="*/ 360018 w 361252"/>
                <a:gd name="connsiteY11" fmla="*/ 305920 h 460486"/>
                <a:gd name="connsiteX12" fmla="*/ 343350 w 361252"/>
                <a:gd name="connsiteY12" fmla="*/ 434507 h 460486"/>
                <a:gd name="connsiteX13" fmla="*/ 334159 w 361252"/>
                <a:gd name="connsiteY13" fmla="*/ 460486 h 460486"/>
                <a:gd name="connsiteX14" fmla="*/ 328486 w 361252"/>
                <a:gd name="connsiteY14" fmla="*/ 448496 h 460486"/>
                <a:gd name="connsiteX15" fmla="*/ 319538 w 361252"/>
                <a:gd name="connsiteY15" fmla="*/ 434506 h 460486"/>
                <a:gd name="connsiteX16" fmla="*/ 276676 w 361252"/>
                <a:gd name="connsiteY16" fmla="*/ 403550 h 460486"/>
                <a:gd name="connsiteX17" fmla="*/ 188569 w 361252"/>
                <a:gd name="connsiteY17" fmla="*/ 379737 h 460486"/>
                <a:gd name="connsiteX18" fmla="*/ 98082 w 361252"/>
                <a:gd name="connsiteY18" fmla="*/ 367831 h 460486"/>
                <a:gd name="connsiteX19" fmla="*/ 2832 w 361252"/>
                <a:gd name="connsiteY19" fmla="*/ 370213 h 460486"/>
                <a:gd name="connsiteX20" fmla="*/ 0 w 361252"/>
                <a:gd name="connsiteY20" fmla="*/ 369838 h 460486"/>
                <a:gd name="connsiteX21" fmla="*/ 17117 w 361252"/>
                <a:gd name="connsiteY21" fmla="*/ 346382 h 460486"/>
                <a:gd name="connsiteX22" fmla="*/ 95698 w 361252"/>
                <a:gd name="connsiteY22" fmla="*/ 215412 h 460486"/>
                <a:gd name="connsiteX23" fmla="*/ 162374 w 361252"/>
                <a:gd name="connsiteY23" fmla="*/ 84444 h 460486"/>
                <a:gd name="connsiteX24" fmla="*/ 177350 w 361252"/>
                <a:gd name="connsiteY24" fmla="*/ 40540 h 460486"/>
                <a:gd name="connsiteX25" fmla="*/ 189398 w 361252"/>
                <a:gd name="connsiteY25" fmla="*/ 0 h 460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1252" h="460486">
                  <a:moveTo>
                    <a:pt x="189398" y="0"/>
                  </a:moveTo>
                  <a:lnTo>
                    <a:pt x="219824" y="8708"/>
                  </a:lnTo>
                  <a:cubicBezTo>
                    <a:pt x="232623" y="14115"/>
                    <a:pt x="244133" y="20565"/>
                    <a:pt x="255245" y="27312"/>
                  </a:cubicBezTo>
                  <a:cubicBezTo>
                    <a:pt x="277470" y="40806"/>
                    <a:pt x="292948" y="55094"/>
                    <a:pt x="310013" y="77319"/>
                  </a:cubicBezTo>
                  <a:cubicBezTo>
                    <a:pt x="327078" y="99544"/>
                    <a:pt x="344144" y="133675"/>
                    <a:pt x="357638" y="160662"/>
                  </a:cubicBezTo>
                  <a:lnTo>
                    <a:pt x="359885" y="165620"/>
                  </a:lnTo>
                  <a:lnTo>
                    <a:pt x="357842" y="168607"/>
                  </a:lnTo>
                  <a:lnTo>
                    <a:pt x="357844" y="168656"/>
                  </a:lnTo>
                  <a:lnTo>
                    <a:pt x="358084" y="180456"/>
                  </a:lnTo>
                  <a:lnTo>
                    <a:pt x="360007" y="215215"/>
                  </a:lnTo>
                  <a:lnTo>
                    <a:pt x="360018" y="215432"/>
                  </a:lnTo>
                  <a:cubicBezTo>
                    <a:pt x="360018" y="238848"/>
                    <a:pt x="362796" y="269408"/>
                    <a:pt x="360018" y="305920"/>
                  </a:cubicBezTo>
                  <a:cubicBezTo>
                    <a:pt x="357240" y="342433"/>
                    <a:pt x="354859" y="393629"/>
                    <a:pt x="343350" y="434507"/>
                  </a:cubicBezTo>
                  <a:lnTo>
                    <a:pt x="334159" y="460486"/>
                  </a:lnTo>
                  <a:lnTo>
                    <a:pt x="328486" y="448496"/>
                  </a:lnTo>
                  <a:cubicBezTo>
                    <a:pt x="325665" y="442965"/>
                    <a:pt x="322713" y="437979"/>
                    <a:pt x="319538" y="434506"/>
                  </a:cubicBezTo>
                  <a:cubicBezTo>
                    <a:pt x="306838" y="420615"/>
                    <a:pt x="298504" y="412678"/>
                    <a:pt x="276676" y="403550"/>
                  </a:cubicBezTo>
                  <a:cubicBezTo>
                    <a:pt x="254848" y="394422"/>
                    <a:pt x="218335" y="385690"/>
                    <a:pt x="188569" y="379737"/>
                  </a:cubicBezTo>
                  <a:cubicBezTo>
                    <a:pt x="158803" y="373784"/>
                    <a:pt x="129038" y="369418"/>
                    <a:pt x="98082" y="367831"/>
                  </a:cubicBezTo>
                  <a:cubicBezTo>
                    <a:pt x="67126" y="366244"/>
                    <a:pt x="30613" y="372991"/>
                    <a:pt x="2832" y="370213"/>
                  </a:cubicBezTo>
                  <a:lnTo>
                    <a:pt x="0" y="369838"/>
                  </a:lnTo>
                  <a:lnTo>
                    <a:pt x="17117" y="346382"/>
                  </a:lnTo>
                  <a:cubicBezTo>
                    <a:pt x="41723" y="309473"/>
                    <a:pt x="71488" y="259068"/>
                    <a:pt x="95698" y="215412"/>
                  </a:cubicBezTo>
                  <a:cubicBezTo>
                    <a:pt x="119908" y="171756"/>
                    <a:pt x="143324" y="136434"/>
                    <a:pt x="162374" y="84444"/>
                  </a:cubicBezTo>
                  <a:cubicBezTo>
                    <a:pt x="167137" y="71446"/>
                    <a:pt x="172271" y="56440"/>
                    <a:pt x="177350" y="40540"/>
                  </a:cubicBezTo>
                  <a:lnTo>
                    <a:pt x="189398" y="0"/>
                  </a:ln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任意多边形 45"/>
            <p:cNvSpPr/>
            <p:nvPr/>
          </p:nvSpPr>
          <p:spPr>
            <a:xfrm>
              <a:off x="4857228" y="2496365"/>
              <a:ext cx="368297" cy="439128"/>
            </a:xfrm>
            <a:custGeom>
              <a:avLst/>
              <a:gdLst>
                <a:gd name="connsiteX0" fmla="*/ 242636 w 368297"/>
                <a:gd name="connsiteY0" fmla="*/ 0 h 439128"/>
                <a:gd name="connsiteX1" fmla="*/ 255615 w 368297"/>
                <a:gd name="connsiteY1" fmla="*/ 3715 h 439128"/>
                <a:gd name="connsiteX2" fmla="*/ 291036 w 368297"/>
                <a:gd name="connsiteY2" fmla="*/ 22319 h 439128"/>
                <a:gd name="connsiteX3" fmla="*/ 345804 w 368297"/>
                <a:gd name="connsiteY3" fmla="*/ 72326 h 439128"/>
                <a:gd name="connsiteX4" fmla="*/ 356701 w 368297"/>
                <a:gd name="connsiteY4" fmla="*/ 89606 h 439128"/>
                <a:gd name="connsiteX5" fmla="*/ 354842 w 368297"/>
                <a:gd name="connsiteY5" fmla="*/ 93914 h 439128"/>
                <a:gd name="connsiteX6" fmla="*/ 367233 w 368297"/>
                <a:gd name="connsiteY6" fmla="*/ 165854 h 439128"/>
                <a:gd name="connsiteX7" fmla="*/ 364851 w 368297"/>
                <a:gd name="connsiteY7" fmla="*/ 256342 h 439128"/>
                <a:gd name="connsiteX8" fmla="*/ 338658 w 368297"/>
                <a:gd name="connsiteY8" fmla="*/ 361116 h 439128"/>
                <a:gd name="connsiteX9" fmla="*/ 318566 w 368297"/>
                <a:gd name="connsiteY9" fmla="*/ 406955 h 439128"/>
                <a:gd name="connsiteX10" fmla="*/ 304312 w 368297"/>
                <a:gd name="connsiteY10" fmla="*/ 433607 h 439128"/>
                <a:gd name="connsiteX11" fmla="*/ 300561 w 368297"/>
                <a:gd name="connsiteY11" fmla="*/ 431895 h 439128"/>
                <a:gd name="connsiteX12" fmla="*/ 221979 w 368297"/>
                <a:gd name="connsiteY12" fmla="*/ 419987 h 439128"/>
                <a:gd name="connsiteX13" fmla="*/ 131492 w 368297"/>
                <a:gd name="connsiteY13" fmla="*/ 422369 h 439128"/>
                <a:gd name="connsiteX14" fmla="*/ 17193 w 368297"/>
                <a:gd name="connsiteY14" fmla="*/ 436658 h 439128"/>
                <a:gd name="connsiteX15" fmla="*/ 0 w 368297"/>
                <a:gd name="connsiteY15" fmla="*/ 439128 h 439128"/>
                <a:gd name="connsiteX16" fmla="*/ 10792 w 368297"/>
                <a:gd name="connsiteY16" fmla="*/ 431444 h 439128"/>
                <a:gd name="connsiteX17" fmla="*/ 84610 w 368297"/>
                <a:gd name="connsiteY17" fmla="*/ 340957 h 439128"/>
                <a:gd name="connsiteX18" fmla="*/ 165573 w 368297"/>
                <a:gd name="connsiteY18" fmla="*/ 207606 h 439128"/>
                <a:gd name="connsiteX19" fmla="*/ 225105 w 368297"/>
                <a:gd name="connsiteY19" fmla="*/ 79019 h 439128"/>
                <a:gd name="connsiteX20" fmla="*/ 235969 w 368297"/>
                <a:gd name="connsiteY20" fmla="*/ 35171 h 439128"/>
                <a:gd name="connsiteX21" fmla="*/ 242636 w 368297"/>
                <a:gd name="connsiteY21" fmla="*/ 0 h 439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68297" h="439128">
                  <a:moveTo>
                    <a:pt x="242636" y="0"/>
                  </a:moveTo>
                  <a:lnTo>
                    <a:pt x="255615" y="3715"/>
                  </a:lnTo>
                  <a:cubicBezTo>
                    <a:pt x="268414" y="9123"/>
                    <a:pt x="279924" y="15572"/>
                    <a:pt x="291036" y="22319"/>
                  </a:cubicBezTo>
                  <a:cubicBezTo>
                    <a:pt x="313261" y="35813"/>
                    <a:pt x="328739" y="50101"/>
                    <a:pt x="345804" y="72326"/>
                  </a:cubicBezTo>
                  <a:lnTo>
                    <a:pt x="356701" y="89606"/>
                  </a:lnTo>
                  <a:lnTo>
                    <a:pt x="354842" y="93914"/>
                  </a:lnTo>
                  <a:cubicBezTo>
                    <a:pt x="355847" y="108853"/>
                    <a:pt x="366340" y="144721"/>
                    <a:pt x="367233" y="165854"/>
                  </a:cubicBezTo>
                  <a:cubicBezTo>
                    <a:pt x="368424" y="194032"/>
                    <a:pt x="369613" y="223798"/>
                    <a:pt x="364851" y="256342"/>
                  </a:cubicBezTo>
                  <a:cubicBezTo>
                    <a:pt x="360089" y="288886"/>
                    <a:pt x="350564" y="328176"/>
                    <a:pt x="338658" y="361116"/>
                  </a:cubicBezTo>
                  <a:cubicBezTo>
                    <a:pt x="332705" y="377586"/>
                    <a:pt x="326057" y="392171"/>
                    <a:pt x="318566" y="406955"/>
                  </a:cubicBezTo>
                  <a:lnTo>
                    <a:pt x="304312" y="433607"/>
                  </a:lnTo>
                  <a:lnTo>
                    <a:pt x="300561" y="431895"/>
                  </a:lnTo>
                  <a:cubicBezTo>
                    <a:pt x="275558" y="424354"/>
                    <a:pt x="250157" y="421575"/>
                    <a:pt x="221979" y="419987"/>
                  </a:cubicBezTo>
                  <a:cubicBezTo>
                    <a:pt x="193801" y="418399"/>
                    <a:pt x="165623" y="419590"/>
                    <a:pt x="131492" y="422369"/>
                  </a:cubicBezTo>
                  <a:cubicBezTo>
                    <a:pt x="97361" y="425148"/>
                    <a:pt x="51324" y="434674"/>
                    <a:pt x="17193" y="436658"/>
                  </a:cubicBezTo>
                  <a:lnTo>
                    <a:pt x="0" y="439128"/>
                  </a:lnTo>
                  <a:lnTo>
                    <a:pt x="10792" y="431444"/>
                  </a:lnTo>
                  <a:cubicBezTo>
                    <a:pt x="37779" y="407632"/>
                    <a:pt x="58813" y="378263"/>
                    <a:pt x="84610" y="340957"/>
                  </a:cubicBezTo>
                  <a:cubicBezTo>
                    <a:pt x="110407" y="303651"/>
                    <a:pt x="142157" y="251262"/>
                    <a:pt x="165573" y="207606"/>
                  </a:cubicBezTo>
                  <a:cubicBezTo>
                    <a:pt x="188989" y="163950"/>
                    <a:pt x="210024" y="130612"/>
                    <a:pt x="225105" y="79019"/>
                  </a:cubicBezTo>
                  <a:cubicBezTo>
                    <a:pt x="228875" y="66121"/>
                    <a:pt x="232546" y="51114"/>
                    <a:pt x="235969" y="35171"/>
                  </a:cubicBezTo>
                  <a:lnTo>
                    <a:pt x="242636" y="0"/>
                  </a:ln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7" name="任意多边形 46"/>
            <p:cNvSpPr/>
            <p:nvPr/>
          </p:nvSpPr>
          <p:spPr>
            <a:xfrm>
              <a:off x="7764221" y="978655"/>
              <a:ext cx="444469" cy="621585"/>
            </a:xfrm>
            <a:custGeom>
              <a:avLst/>
              <a:gdLst>
                <a:gd name="connsiteX0" fmla="*/ 103539 w 439295"/>
                <a:gd name="connsiteY0" fmla="*/ 80989 h 616244"/>
                <a:gd name="connsiteX1" fmla="*/ 205933 w 439295"/>
                <a:gd name="connsiteY1" fmla="*/ 150046 h 616244"/>
                <a:gd name="connsiteX2" fmla="*/ 272608 w 439295"/>
                <a:gd name="connsiteY2" fmla="*/ 190527 h 616244"/>
                <a:gd name="connsiteX3" fmla="*/ 301183 w 439295"/>
                <a:gd name="connsiteY3" fmla="*/ 190527 h 616244"/>
                <a:gd name="connsiteX4" fmla="*/ 377383 w 439295"/>
                <a:gd name="connsiteY4" fmla="*/ 190527 h 616244"/>
                <a:gd name="connsiteX5" fmla="*/ 394052 w 439295"/>
                <a:gd name="connsiteY5" fmla="*/ 207196 h 616244"/>
                <a:gd name="connsiteX6" fmla="*/ 425008 w 439295"/>
                <a:gd name="connsiteY6" fmla="*/ 276252 h 616244"/>
                <a:gd name="connsiteX7" fmla="*/ 439295 w 439295"/>
                <a:gd name="connsiteY7" fmla="*/ 378646 h 616244"/>
                <a:gd name="connsiteX8" fmla="*/ 425008 w 439295"/>
                <a:gd name="connsiteY8" fmla="*/ 504852 h 616244"/>
                <a:gd name="connsiteX9" fmla="*/ 413102 w 439295"/>
                <a:gd name="connsiteY9" fmla="*/ 590577 h 616244"/>
                <a:gd name="connsiteX10" fmla="*/ 403577 w 439295"/>
                <a:gd name="connsiteY10" fmla="*/ 614389 h 616244"/>
                <a:gd name="connsiteX11" fmla="*/ 372620 w 439295"/>
                <a:gd name="connsiteY11" fmla="*/ 614389 h 616244"/>
                <a:gd name="connsiteX12" fmla="*/ 310708 w 439295"/>
                <a:gd name="connsiteY12" fmla="*/ 612008 h 616244"/>
                <a:gd name="connsiteX13" fmla="*/ 239270 w 439295"/>
                <a:gd name="connsiteY13" fmla="*/ 595339 h 616244"/>
                <a:gd name="connsiteX14" fmla="*/ 151164 w 439295"/>
                <a:gd name="connsiteY14" fmla="*/ 557239 h 616244"/>
                <a:gd name="connsiteX15" fmla="*/ 96395 w 439295"/>
                <a:gd name="connsiteY15" fmla="*/ 519139 h 616244"/>
                <a:gd name="connsiteX16" fmla="*/ 94014 w 439295"/>
                <a:gd name="connsiteY16" fmla="*/ 502471 h 616244"/>
                <a:gd name="connsiteX17" fmla="*/ 146402 w 439295"/>
                <a:gd name="connsiteY17" fmla="*/ 521521 h 616244"/>
                <a:gd name="connsiteX18" fmla="*/ 210695 w 439295"/>
                <a:gd name="connsiteY18" fmla="*/ 545333 h 616244"/>
                <a:gd name="connsiteX19" fmla="*/ 232127 w 439295"/>
                <a:gd name="connsiteY19" fmla="*/ 492946 h 616244"/>
                <a:gd name="connsiteX20" fmla="*/ 227364 w 439295"/>
                <a:gd name="connsiteY20" fmla="*/ 366739 h 616244"/>
                <a:gd name="connsiteX21" fmla="*/ 194027 w 439295"/>
                <a:gd name="connsiteY21" fmla="*/ 252439 h 616244"/>
                <a:gd name="connsiteX22" fmla="*/ 113064 w 439295"/>
                <a:gd name="connsiteY22" fmla="*/ 159571 h 616244"/>
                <a:gd name="connsiteX23" fmla="*/ 29720 w 439295"/>
                <a:gd name="connsiteY23" fmla="*/ 57177 h 616244"/>
                <a:gd name="connsiteX24" fmla="*/ 1145 w 439295"/>
                <a:gd name="connsiteY24" fmla="*/ 27 h 616244"/>
                <a:gd name="connsiteX25" fmla="*/ 63058 w 439295"/>
                <a:gd name="connsiteY25" fmla="*/ 50033 h 616244"/>
                <a:gd name="connsiteX26" fmla="*/ 103539 w 439295"/>
                <a:gd name="connsiteY26" fmla="*/ 80989 h 616244"/>
                <a:gd name="connsiteX0" fmla="*/ 103539 w 439295"/>
                <a:gd name="connsiteY0" fmla="*/ 80989 h 616244"/>
                <a:gd name="connsiteX1" fmla="*/ 205933 w 439295"/>
                <a:gd name="connsiteY1" fmla="*/ 150046 h 616244"/>
                <a:gd name="connsiteX2" fmla="*/ 272608 w 439295"/>
                <a:gd name="connsiteY2" fmla="*/ 190527 h 616244"/>
                <a:gd name="connsiteX3" fmla="*/ 301183 w 439295"/>
                <a:gd name="connsiteY3" fmla="*/ 190527 h 616244"/>
                <a:gd name="connsiteX4" fmla="*/ 377383 w 439295"/>
                <a:gd name="connsiteY4" fmla="*/ 190527 h 616244"/>
                <a:gd name="connsiteX5" fmla="*/ 394052 w 439295"/>
                <a:gd name="connsiteY5" fmla="*/ 207196 h 616244"/>
                <a:gd name="connsiteX6" fmla="*/ 425008 w 439295"/>
                <a:gd name="connsiteY6" fmla="*/ 276252 h 616244"/>
                <a:gd name="connsiteX7" fmla="*/ 439295 w 439295"/>
                <a:gd name="connsiteY7" fmla="*/ 378646 h 616244"/>
                <a:gd name="connsiteX8" fmla="*/ 425008 w 439295"/>
                <a:gd name="connsiteY8" fmla="*/ 504852 h 616244"/>
                <a:gd name="connsiteX9" fmla="*/ 413102 w 439295"/>
                <a:gd name="connsiteY9" fmla="*/ 590577 h 616244"/>
                <a:gd name="connsiteX10" fmla="*/ 403577 w 439295"/>
                <a:gd name="connsiteY10" fmla="*/ 614389 h 616244"/>
                <a:gd name="connsiteX11" fmla="*/ 372620 w 439295"/>
                <a:gd name="connsiteY11" fmla="*/ 614389 h 616244"/>
                <a:gd name="connsiteX12" fmla="*/ 310708 w 439295"/>
                <a:gd name="connsiteY12" fmla="*/ 612008 h 616244"/>
                <a:gd name="connsiteX13" fmla="*/ 239270 w 439295"/>
                <a:gd name="connsiteY13" fmla="*/ 595339 h 616244"/>
                <a:gd name="connsiteX14" fmla="*/ 151164 w 439295"/>
                <a:gd name="connsiteY14" fmla="*/ 557239 h 616244"/>
                <a:gd name="connsiteX15" fmla="*/ 96395 w 439295"/>
                <a:gd name="connsiteY15" fmla="*/ 519139 h 616244"/>
                <a:gd name="connsiteX16" fmla="*/ 94014 w 439295"/>
                <a:gd name="connsiteY16" fmla="*/ 502471 h 616244"/>
                <a:gd name="connsiteX17" fmla="*/ 146402 w 439295"/>
                <a:gd name="connsiteY17" fmla="*/ 521521 h 616244"/>
                <a:gd name="connsiteX18" fmla="*/ 194026 w 439295"/>
                <a:gd name="connsiteY18" fmla="*/ 519139 h 616244"/>
                <a:gd name="connsiteX19" fmla="*/ 232127 w 439295"/>
                <a:gd name="connsiteY19" fmla="*/ 492946 h 616244"/>
                <a:gd name="connsiteX20" fmla="*/ 227364 w 439295"/>
                <a:gd name="connsiteY20" fmla="*/ 366739 h 616244"/>
                <a:gd name="connsiteX21" fmla="*/ 194027 w 439295"/>
                <a:gd name="connsiteY21" fmla="*/ 252439 h 616244"/>
                <a:gd name="connsiteX22" fmla="*/ 113064 w 439295"/>
                <a:gd name="connsiteY22" fmla="*/ 159571 h 616244"/>
                <a:gd name="connsiteX23" fmla="*/ 29720 w 439295"/>
                <a:gd name="connsiteY23" fmla="*/ 57177 h 616244"/>
                <a:gd name="connsiteX24" fmla="*/ 1145 w 439295"/>
                <a:gd name="connsiteY24" fmla="*/ 27 h 616244"/>
                <a:gd name="connsiteX25" fmla="*/ 63058 w 439295"/>
                <a:gd name="connsiteY25" fmla="*/ 50033 h 616244"/>
                <a:gd name="connsiteX26" fmla="*/ 103539 w 439295"/>
                <a:gd name="connsiteY26" fmla="*/ 80989 h 616244"/>
                <a:gd name="connsiteX0" fmla="*/ 103539 w 439295"/>
                <a:gd name="connsiteY0" fmla="*/ 80989 h 616244"/>
                <a:gd name="connsiteX1" fmla="*/ 205933 w 439295"/>
                <a:gd name="connsiteY1" fmla="*/ 150046 h 616244"/>
                <a:gd name="connsiteX2" fmla="*/ 272608 w 439295"/>
                <a:gd name="connsiteY2" fmla="*/ 190527 h 616244"/>
                <a:gd name="connsiteX3" fmla="*/ 301183 w 439295"/>
                <a:gd name="connsiteY3" fmla="*/ 190527 h 616244"/>
                <a:gd name="connsiteX4" fmla="*/ 377383 w 439295"/>
                <a:gd name="connsiteY4" fmla="*/ 190527 h 616244"/>
                <a:gd name="connsiteX5" fmla="*/ 394052 w 439295"/>
                <a:gd name="connsiteY5" fmla="*/ 207196 h 616244"/>
                <a:gd name="connsiteX6" fmla="*/ 425008 w 439295"/>
                <a:gd name="connsiteY6" fmla="*/ 276252 h 616244"/>
                <a:gd name="connsiteX7" fmla="*/ 439295 w 439295"/>
                <a:gd name="connsiteY7" fmla="*/ 378646 h 616244"/>
                <a:gd name="connsiteX8" fmla="*/ 425008 w 439295"/>
                <a:gd name="connsiteY8" fmla="*/ 504852 h 616244"/>
                <a:gd name="connsiteX9" fmla="*/ 413102 w 439295"/>
                <a:gd name="connsiteY9" fmla="*/ 590577 h 616244"/>
                <a:gd name="connsiteX10" fmla="*/ 403577 w 439295"/>
                <a:gd name="connsiteY10" fmla="*/ 614389 h 616244"/>
                <a:gd name="connsiteX11" fmla="*/ 372620 w 439295"/>
                <a:gd name="connsiteY11" fmla="*/ 614389 h 616244"/>
                <a:gd name="connsiteX12" fmla="*/ 310708 w 439295"/>
                <a:gd name="connsiteY12" fmla="*/ 612008 h 616244"/>
                <a:gd name="connsiteX13" fmla="*/ 239270 w 439295"/>
                <a:gd name="connsiteY13" fmla="*/ 595339 h 616244"/>
                <a:gd name="connsiteX14" fmla="*/ 151164 w 439295"/>
                <a:gd name="connsiteY14" fmla="*/ 557239 h 616244"/>
                <a:gd name="connsiteX15" fmla="*/ 96395 w 439295"/>
                <a:gd name="connsiteY15" fmla="*/ 519139 h 616244"/>
                <a:gd name="connsiteX16" fmla="*/ 94014 w 439295"/>
                <a:gd name="connsiteY16" fmla="*/ 502471 h 616244"/>
                <a:gd name="connsiteX17" fmla="*/ 146402 w 439295"/>
                <a:gd name="connsiteY17" fmla="*/ 521521 h 616244"/>
                <a:gd name="connsiteX18" fmla="*/ 194026 w 439295"/>
                <a:gd name="connsiteY18" fmla="*/ 519139 h 616244"/>
                <a:gd name="connsiteX19" fmla="*/ 232127 w 439295"/>
                <a:gd name="connsiteY19" fmla="*/ 492946 h 616244"/>
                <a:gd name="connsiteX20" fmla="*/ 227364 w 439295"/>
                <a:gd name="connsiteY20" fmla="*/ 366739 h 616244"/>
                <a:gd name="connsiteX21" fmla="*/ 163071 w 439295"/>
                <a:gd name="connsiteY21" fmla="*/ 259582 h 616244"/>
                <a:gd name="connsiteX22" fmla="*/ 113064 w 439295"/>
                <a:gd name="connsiteY22" fmla="*/ 159571 h 616244"/>
                <a:gd name="connsiteX23" fmla="*/ 29720 w 439295"/>
                <a:gd name="connsiteY23" fmla="*/ 57177 h 616244"/>
                <a:gd name="connsiteX24" fmla="*/ 1145 w 439295"/>
                <a:gd name="connsiteY24" fmla="*/ 27 h 616244"/>
                <a:gd name="connsiteX25" fmla="*/ 63058 w 439295"/>
                <a:gd name="connsiteY25" fmla="*/ 50033 h 616244"/>
                <a:gd name="connsiteX26" fmla="*/ 103539 w 439295"/>
                <a:gd name="connsiteY26" fmla="*/ 80989 h 616244"/>
                <a:gd name="connsiteX0" fmla="*/ 103430 w 439186"/>
                <a:gd name="connsiteY0" fmla="*/ 80989 h 616244"/>
                <a:gd name="connsiteX1" fmla="*/ 205824 w 439186"/>
                <a:gd name="connsiteY1" fmla="*/ 150046 h 616244"/>
                <a:gd name="connsiteX2" fmla="*/ 272499 w 439186"/>
                <a:gd name="connsiteY2" fmla="*/ 190527 h 616244"/>
                <a:gd name="connsiteX3" fmla="*/ 301074 w 439186"/>
                <a:gd name="connsiteY3" fmla="*/ 190527 h 616244"/>
                <a:gd name="connsiteX4" fmla="*/ 377274 w 439186"/>
                <a:gd name="connsiteY4" fmla="*/ 190527 h 616244"/>
                <a:gd name="connsiteX5" fmla="*/ 393943 w 439186"/>
                <a:gd name="connsiteY5" fmla="*/ 207196 h 616244"/>
                <a:gd name="connsiteX6" fmla="*/ 424899 w 439186"/>
                <a:gd name="connsiteY6" fmla="*/ 276252 h 616244"/>
                <a:gd name="connsiteX7" fmla="*/ 439186 w 439186"/>
                <a:gd name="connsiteY7" fmla="*/ 378646 h 616244"/>
                <a:gd name="connsiteX8" fmla="*/ 424899 w 439186"/>
                <a:gd name="connsiteY8" fmla="*/ 504852 h 616244"/>
                <a:gd name="connsiteX9" fmla="*/ 412993 w 439186"/>
                <a:gd name="connsiteY9" fmla="*/ 590577 h 616244"/>
                <a:gd name="connsiteX10" fmla="*/ 403468 w 439186"/>
                <a:gd name="connsiteY10" fmla="*/ 614389 h 616244"/>
                <a:gd name="connsiteX11" fmla="*/ 372511 w 439186"/>
                <a:gd name="connsiteY11" fmla="*/ 614389 h 616244"/>
                <a:gd name="connsiteX12" fmla="*/ 310599 w 439186"/>
                <a:gd name="connsiteY12" fmla="*/ 612008 h 616244"/>
                <a:gd name="connsiteX13" fmla="*/ 239161 w 439186"/>
                <a:gd name="connsiteY13" fmla="*/ 595339 h 616244"/>
                <a:gd name="connsiteX14" fmla="*/ 151055 w 439186"/>
                <a:gd name="connsiteY14" fmla="*/ 557239 h 616244"/>
                <a:gd name="connsiteX15" fmla="*/ 96286 w 439186"/>
                <a:gd name="connsiteY15" fmla="*/ 519139 h 616244"/>
                <a:gd name="connsiteX16" fmla="*/ 93905 w 439186"/>
                <a:gd name="connsiteY16" fmla="*/ 502471 h 616244"/>
                <a:gd name="connsiteX17" fmla="*/ 146293 w 439186"/>
                <a:gd name="connsiteY17" fmla="*/ 521521 h 616244"/>
                <a:gd name="connsiteX18" fmla="*/ 193917 w 439186"/>
                <a:gd name="connsiteY18" fmla="*/ 519139 h 616244"/>
                <a:gd name="connsiteX19" fmla="*/ 232018 w 439186"/>
                <a:gd name="connsiteY19" fmla="*/ 492946 h 616244"/>
                <a:gd name="connsiteX20" fmla="*/ 227255 w 439186"/>
                <a:gd name="connsiteY20" fmla="*/ 366739 h 616244"/>
                <a:gd name="connsiteX21" fmla="*/ 162962 w 439186"/>
                <a:gd name="connsiteY21" fmla="*/ 259582 h 616244"/>
                <a:gd name="connsiteX22" fmla="*/ 98668 w 439186"/>
                <a:gd name="connsiteY22" fmla="*/ 154809 h 616244"/>
                <a:gd name="connsiteX23" fmla="*/ 29611 w 439186"/>
                <a:gd name="connsiteY23" fmla="*/ 57177 h 616244"/>
                <a:gd name="connsiteX24" fmla="*/ 1036 w 439186"/>
                <a:gd name="connsiteY24" fmla="*/ 27 h 616244"/>
                <a:gd name="connsiteX25" fmla="*/ 62949 w 439186"/>
                <a:gd name="connsiteY25" fmla="*/ 50033 h 616244"/>
                <a:gd name="connsiteX26" fmla="*/ 103430 w 439186"/>
                <a:gd name="connsiteY26" fmla="*/ 80989 h 616244"/>
                <a:gd name="connsiteX0" fmla="*/ 103430 w 439186"/>
                <a:gd name="connsiteY0" fmla="*/ 80991 h 616246"/>
                <a:gd name="connsiteX1" fmla="*/ 205824 w 439186"/>
                <a:gd name="connsiteY1" fmla="*/ 150048 h 616246"/>
                <a:gd name="connsiteX2" fmla="*/ 272499 w 439186"/>
                <a:gd name="connsiteY2" fmla="*/ 190529 h 616246"/>
                <a:gd name="connsiteX3" fmla="*/ 301074 w 439186"/>
                <a:gd name="connsiteY3" fmla="*/ 190529 h 616246"/>
                <a:gd name="connsiteX4" fmla="*/ 377274 w 439186"/>
                <a:gd name="connsiteY4" fmla="*/ 190529 h 616246"/>
                <a:gd name="connsiteX5" fmla="*/ 393943 w 439186"/>
                <a:gd name="connsiteY5" fmla="*/ 207198 h 616246"/>
                <a:gd name="connsiteX6" fmla="*/ 424899 w 439186"/>
                <a:gd name="connsiteY6" fmla="*/ 276254 h 616246"/>
                <a:gd name="connsiteX7" fmla="*/ 439186 w 439186"/>
                <a:gd name="connsiteY7" fmla="*/ 378648 h 616246"/>
                <a:gd name="connsiteX8" fmla="*/ 424899 w 439186"/>
                <a:gd name="connsiteY8" fmla="*/ 504854 h 616246"/>
                <a:gd name="connsiteX9" fmla="*/ 412993 w 439186"/>
                <a:gd name="connsiteY9" fmla="*/ 590579 h 616246"/>
                <a:gd name="connsiteX10" fmla="*/ 403468 w 439186"/>
                <a:gd name="connsiteY10" fmla="*/ 614391 h 616246"/>
                <a:gd name="connsiteX11" fmla="*/ 372511 w 439186"/>
                <a:gd name="connsiteY11" fmla="*/ 614391 h 616246"/>
                <a:gd name="connsiteX12" fmla="*/ 310599 w 439186"/>
                <a:gd name="connsiteY12" fmla="*/ 612010 h 616246"/>
                <a:gd name="connsiteX13" fmla="*/ 239161 w 439186"/>
                <a:gd name="connsiteY13" fmla="*/ 595341 h 616246"/>
                <a:gd name="connsiteX14" fmla="*/ 151055 w 439186"/>
                <a:gd name="connsiteY14" fmla="*/ 557241 h 616246"/>
                <a:gd name="connsiteX15" fmla="*/ 96286 w 439186"/>
                <a:gd name="connsiteY15" fmla="*/ 519141 h 616246"/>
                <a:gd name="connsiteX16" fmla="*/ 93905 w 439186"/>
                <a:gd name="connsiteY16" fmla="*/ 502473 h 616246"/>
                <a:gd name="connsiteX17" fmla="*/ 146293 w 439186"/>
                <a:gd name="connsiteY17" fmla="*/ 521523 h 616246"/>
                <a:gd name="connsiteX18" fmla="*/ 193917 w 439186"/>
                <a:gd name="connsiteY18" fmla="*/ 519141 h 616246"/>
                <a:gd name="connsiteX19" fmla="*/ 232018 w 439186"/>
                <a:gd name="connsiteY19" fmla="*/ 492948 h 616246"/>
                <a:gd name="connsiteX20" fmla="*/ 227255 w 439186"/>
                <a:gd name="connsiteY20" fmla="*/ 366741 h 616246"/>
                <a:gd name="connsiteX21" fmla="*/ 162962 w 439186"/>
                <a:gd name="connsiteY21" fmla="*/ 259584 h 616246"/>
                <a:gd name="connsiteX22" fmla="*/ 98668 w 439186"/>
                <a:gd name="connsiteY22" fmla="*/ 154811 h 616246"/>
                <a:gd name="connsiteX23" fmla="*/ 29611 w 439186"/>
                <a:gd name="connsiteY23" fmla="*/ 57179 h 616246"/>
                <a:gd name="connsiteX24" fmla="*/ 1036 w 439186"/>
                <a:gd name="connsiteY24" fmla="*/ 29 h 616246"/>
                <a:gd name="connsiteX25" fmla="*/ 70093 w 439186"/>
                <a:gd name="connsiteY25" fmla="*/ 47654 h 616246"/>
                <a:gd name="connsiteX26" fmla="*/ 103430 w 439186"/>
                <a:gd name="connsiteY26" fmla="*/ 80991 h 616246"/>
                <a:gd name="connsiteX0" fmla="*/ 112955 w 439186"/>
                <a:gd name="connsiteY0" fmla="*/ 78609 h 616246"/>
                <a:gd name="connsiteX1" fmla="*/ 205824 w 439186"/>
                <a:gd name="connsiteY1" fmla="*/ 150048 h 616246"/>
                <a:gd name="connsiteX2" fmla="*/ 272499 w 439186"/>
                <a:gd name="connsiteY2" fmla="*/ 190529 h 616246"/>
                <a:gd name="connsiteX3" fmla="*/ 301074 w 439186"/>
                <a:gd name="connsiteY3" fmla="*/ 190529 h 616246"/>
                <a:gd name="connsiteX4" fmla="*/ 377274 w 439186"/>
                <a:gd name="connsiteY4" fmla="*/ 190529 h 616246"/>
                <a:gd name="connsiteX5" fmla="*/ 393943 w 439186"/>
                <a:gd name="connsiteY5" fmla="*/ 207198 h 616246"/>
                <a:gd name="connsiteX6" fmla="*/ 424899 w 439186"/>
                <a:gd name="connsiteY6" fmla="*/ 276254 h 616246"/>
                <a:gd name="connsiteX7" fmla="*/ 439186 w 439186"/>
                <a:gd name="connsiteY7" fmla="*/ 378648 h 616246"/>
                <a:gd name="connsiteX8" fmla="*/ 424899 w 439186"/>
                <a:gd name="connsiteY8" fmla="*/ 504854 h 616246"/>
                <a:gd name="connsiteX9" fmla="*/ 412993 w 439186"/>
                <a:gd name="connsiteY9" fmla="*/ 590579 h 616246"/>
                <a:gd name="connsiteX10" fmla="*/ 403468 w 439186"/>
                <a:gd name="connsiteY10" fmla="*/ 614391 h 616246"/>
                <a:gd name="connsiteX11" fmla="*/ 372511 w 439186"/>
                <a:gd name="connsiteY11" fmla="*/ 614391 h 616246"/>
                <a:gd name="connsiteX12" fmla="*/ 310599 w 439186"/>
                <a:gd name="connsiteY12" fmla="*/ 612010 h 616246"/>
                <a:gd name="connsiteX13" fmla="*/ 239161 w 439186"/>
                <a:gd name="connsiteY13" fmla="*/ 595341 h 616246"/>
                <a:gd name="connsiteX14" fmla="*/ 151055 w 439186"/>
                <a:gd name="connsiteY14" fmla="*/ 557241 h 616246"/>
                <a:gd name="connsiteX15" fmla="*/ 96286 w 439186"/>
                <a:gd name="connsiteY15" fmla="*/ 519141 h 616246"/>
                <a:gd name="connsiteX16" fmla="*/ 93905 w 439186"/>
                <a:gd name="connsiteY16" fmla="*/ 502473 h 616246"/>
                <a:gd name="connsiteX17" fmla="*/ 146293 w 439186"/>
                <a:gd name="connsiteY17" fmla="*/ 521523 h 616246"/>
                <a:gd name="connsiteX18" fmla="*/ 193917 w 439186"/>
                <a:gd name="connsiteY18" fmla="*/ 519141 h 616246"/>
                <a:gd name="connsiteX19" fmla="*/ 232018 w 439186"/>
                <a:gd name="connsiteY19" fmla="*/ 492948 h 616246"/>
                <a:gd name="connsiteX20" fmla="*/ 227255 w 439186"/>
                <a:gd name="connsiteY20" fmla="*/ 366741 h 616246"/>
                <a:gd name="connsiteX21" fmla="*/ 162962 w 439186"/>
                <a:gd name="connsiteY21" fmla="*/ 259584 h 616246"/>
                <a:gd name="connsiteX22" fmla="*/ 98668 w 439186"/>
                <a:gd name="connsiteY22" fmla="*/ 154811 h 616246"/>
                <a:gd name="connsiteX23" fmla="*/ 29611 w 439186"/>
                <a:gd name="connsiteY23" fmla="*/ 57179 h 616246"/>
                <a:gd name="connsiteX24" fmla="*/ 1036 w 439186"/>
                <a:gd name="connsiteY24" fmla="*/ 29 h 616246"/>
                <a:gd name="connsiteX25" fmla="*/ 70093 w 439186"/>
                <a:gd name="connsiteY25" fmla="*/ 47654 h 616246"/>
                <a:gd name="connsiteX26" fmla="*/ 112955 w 439186"/>
                <a:gd name="connsiteY26" fmla="*/ 78609 h 616246"/>
                <a:gd name="connsiteX0" fmla="*/ 112955 w 440462"/>
                <a:gd name="connsiteY0" fmla="*/ 78609 h 616246"/>
                <a:gd name="connsiteX1" fmla="*/ 205824 w 440462"/>
                <a:gd name="connsiteY1" fmla="*/ 150048 h 616246"/>
                <a:gd name="connsiteX2" fmla="*/ 272499 w 440462"/>
                <a:gd name="connsiteY2" fmla="*/ 190529 h 616246"/>
                <a:gd name="connsiteX3" fmla="*/ 301074 w 440462"/>
                <a:gd name="connsiteY3" fmla="*/ 190529 h 616246"/>
                <a:gd name="connsiteX4" fmla="*/ 377274 w 440462"/>
                <a:gd name="connsiteY4" fmla="*/ 190529 h 616246"/>
                <a:gd name="connsiteX5" fmla="*/ 393943 w 440462"/>
                <a:gd name="connsiteY5" fmla="*/ 207198 h 616246"/>
                <a:gd name="connsiteX6" fmla="*/ 424899 w 440462"/>
                <a:gd name="connsiteY6" fmla="*/ 276254 h 616246"/>
                <a:gd name="connsiteX7" fmla="*/ 439186 w 440462"/>
                <a:gd name="connsiteY7" fmla="*/ 378648 h 616246"/>
                <a:gd name="connsiteX8" fmla="*/ 436805 w 440462"/>
                <a:gd name="connsiteY8" fmla="*/ 507235 h 616246"/>
                <a:gd name="connsiteX9" fmla="*/ 412993 w 440462"/>
                <a:gd name="connsiteY9" fmla="*/ 590579 h 616246"/>
                <a:gd name="connsiteX10" fmla="*/ 403468 w 440462"/>
                <a:gd name="connsiteY10" fmla="*/ 614391 h 616246"/>
                <a:gd name="connsiteX11" fmla="*/ 372511 w 440462"/>
                <a:gd name="connsiteY11" fmla="*/ 614391 h 616246"/>
                <a:gd name="connsiteX12" fmla="*/ 310599 w 440462"/>
                <a:gd name="connsiteY12" fmla="*/ 612010 h 616246"/>
                <a:gd name="connsiteX13" fmla="*/ 239161 w 440462"/>
                <a:gd name="connsiteY13" fmla="*/ 595341 h 616246"/>
                <a:gd name="connsiteX14" fmla="*/ 151055 w 440462"/>
                <a:gd name="connsiteY14" fmla="*/ 557241 h 616246"/>
                <a:gd name="connsiteX15" fmla="*/ 96286 w 440462"/>
                <a:gd name="connsiteY15" fmla="*/ 519141 h 616246"/>
                <a:gd name="connsiteX16" fmla="*/ 93905 w 440462"/>
                <a:gd name="connsiteY16" fmla="*/ 502473 h 616246"/>
                <a:gd name="connsiteX17" fmla="*/ 146293 w 440462"/>
                <a:gd name="connsiteY17" fmla="*/ 521523 h 616246"/>
                <a:gd name="connsiteX18" fmla="*/ 193917 w 440462"/>
                <a:gd name="connsiteY18" fmla="*/ 519141 h 616246"/>
                <a:gd name="connsiteX19" fmla="*/ 232018 w 440462"/>
                <a:gd name="connsiteY19" fmla="*/ 492948 h 616246"/>
                <a:gd name="connsiteX20" fmla="*/ 227255 w 440462"/>
                <a:gd name="connsiteY20" fmla="*/ 366741 h 616246"/>
                <a:gd name="connsiteX21" fmla="*/ 162962 w 440462"/>
                <a:gd name="connsiteY21" fmla="*/ 259584 h 616246"/>
                <a:gd name="connsiteX22" fmla="*/ 98668 w 440462"/>
                <a:gd name="connsiteY22" fmla="*/ 154811 h 616246"/>
                <a:gd name="connsiteX23" fmla="*/ 29611 w 440462"/>
                <a:gd name="connsiteY23" fmla="*/ 57179 h 616246"/>
                <a:gd name="connsiteX24" fmla="*/ 1036 w 440462"/>
                <a:gd name="connsiteY24" fmla="*/ 29 h 616246"/>
                <a:gd name="connsiteX25" fmla="*/ 70093 w 440462"/>
                <a:gd name="connsiteY25" fmla="*/ 47654 h 616246"/>
                <a:gd name="connsiteX26" fmla="*/ 112955 w 440462"/>
                <a:gd name="connsiteY26" fmla="*/ 78609 h 616246"/>
                <a:gd name="connsiteX0" fmla="*/ 112955 w 444469"/>
                <a:gd name="connsiteY0" fmla="*/ 78609 h 616246"/>
                <a:gd name="connsiteX1" fmla="*/ 205824 w 444469"/>
                <a:gd name="connsiteY1" fmla="*/ 150048 h 616246"/>
                <a:gd name="connsiteX2" fmla="*/ 272499 w 444469"/>
                <a:gd name="connsiteY2" fmla="*/ 190529 h 616246"/>
                <a:gd name="connsiteX3" fmla="*/ 301074 w 444469"/>
                <a:gd name="connsiteY3" fmla="*/ 190529 h 616246"/>
                <a:gd name="connsiteX4" fmla="*/ 377274 w 444469"/>
                <a:gd name="connsiteY4" fmla="*/ 190529 h 616246"/>
                <a:gd name="connsiteX5" fmla="*/ 393943 w 444469"/>
                <a:gd name="connsiteY5" fmla="*/ 207198 h 616246"/>
                <a:gd name="connsiteX6" fmla="*/ 424899 w 444469"/>
                <a:gd name="connsiteY6" fmla="*/ 276254 h 616246"/>
                <a:gd name="connsiteX7" fmla="*/ 443949 w 444469"/>
                <a:gd name="connsiteY7" fmla="*/ 376267 h 616246"/>
                <a:gd name="connsiteX8" fmla="*/ 436805 w 444469"/>
                <a:gd name="connsiteY8" fmla="*/ 507235 h 616246"/>
                <a:gd name="connsiteX9" fmla="*/ 412993 w 444469"/>
                <a:gd name="connsiteY9" fmla="*/ 590579 h 616246"/>
                <a:gd name="connsiteX10" fmla="*/ 403468 w 444469"/>
                <a:gd name="connsiteY10" fmla="*/ 614391 h 616246"/>
                <a:gd name="connsiteX11" fmla="*/ 372511 w 444469"/>
                <a:gd name="connsiteY11" fmla="*/ 614391 h 616246"/>
                <a:gd name="connsiteX12" fmla="*/ 310599 w 444469"/>
                <a:gd name="connsiteY12" fmla="*/ 612010 h 616246"/>
                <a:gd name="connsiteX13" fmla="*/ 239161 w 444469"/>
                <a:gd name="connsiteY13" fmla="*/ 595341 h 616246"/>
                <a:gd name="connsiteX14" fmla="*/ 151055 w 444469"/>
                <a:gd name="connsiteY14" fmla="*/ 557241 h 616246"/>
                <a:gd name="connsiteX15" fmla="*/ 96286 w 444469"/>
                <a:gd name="connsiteY15" fmla="*/ 519141 h 616246"/>
                <a:gd name="connsiteX16" fmla="*/ 93905 w 444469"/>
                <a:gd name="connsiteY16" fmla="*/ 502473 h 616246"/>
                <a:gd name="connsiteX17" fmla="*/ 146293 w 444469"/>
                <a:gd name="connsiteY17" fmla="*/ 521523 h 616246"/>
                <a:gd name="connsiteX18" fmla="*/ 193917 w 444469"/>
                <a:gd name="connsiteY18" fmla="*/ 519141 h 616246"/>
                <a:gd name="connsiteX19" fmla="*/ 232018 w 444469"/>
                <a:gd name="connsiteY19" fmla="*/ 492948 h 616246"/>
                <a:gd name="connsiteX20" fmla="*/ 227255 w 444469"/>
                <a:gd name="connsiteY20" fmla="*/ 366741 h 616246"/>
                <a:gd name="connsiteX21" fmla="*/ 162962 w 444469"/>
                <a:gd name="connsiteY21" fmla="*/ 259584 h 616246"/>
                <a:gd name="connsiteX22" fmla="*/ 98668 w 444469"/>
                <a:gd name="connsiteY22" fmla="*/ 154811 h 616246"/>
                <a:gd name="connsiteX23" fmla="*/ 29611 w 444469"/>
                <a:gd name="connsiteY23" fmla="*/ 57179 h 616246"/>
                <a:gd name="connsiteX24" fmla="*/ 1036 w 444469"/>
                <a:gd name="connsiteY24" fmla="*/ 29 h 616246"/>
                <a:gd name="connsiteX25" fmla="*/ 70093 w 444469"/>
                <a:gd name="connsiteY25" fmla="*/ 47654 h 616246"/>
                <a:gd name="connsiteX26" fmla="*/ 112955 w 444469"/>
                <a:gd name="connsiteY26" fmla="*/ 78609 h 616246"/>
                <a:gd name="connsiteX0" fmla="*/ 112955 w 444469"/>
                <a:gd name="connsiteY0" fmla="*/ 78609 h 621576"/>
                <a:gd name="connsiteX1" fmla="*/ 205824 w 444469"/>
                <a:gd name="connsiteY1" fmla="*/ 150048 h 621576"/>
                <a:gd name="connsiteX2" fmla="*/ 272499 w 444469"/>
                <a:gd name="connsiteY2" fmla="*/ 190529 h 621576"/>
                <a:gd name="connsiteX3" fmla="*/ 301074 w 444469"/>
                <a:gd name="connsiteY3" fmla="*/ 190529 h 621576"/>
                <a:gd name="connsiteX4" fmla="*/ 377274 w 444469"/>
                <a:gd name="connsiteY4" fmla="*/ 190529 h 621576"/>
                <a:gd name="connsiteX5" fmla="*/ 393943 w 444469"/>
                <a:gd name="connsiteY5" fmla="*/ 207198 h 621576"/>
                <a:gd name="connsiteX6" fmla="*/ 424899 w 444469"/>
                <a:gd name="connsiteY6" fmla="*/ 276254 h 621576"/>
                <a:gd name="connsiteX7" fmla="*/ 443949 w 444469"/>
                <a:gd name="connsiteY7" fmla="*/ 376267 h 621576"/>
                <a:gd name="connsiteX8" fmla="*/ 436805 w 444469"/>
                <a:gd name="connsiteY8" fmla="*/ 507235 h 621576"/>
                <a:gd name="connsiteX9" fmla="*/ 412993 w 444469"/>
                <a:gd name="connsiteY9" fmla="*/ 590579 h 621576"/>
                <a:gd name="connsiteX10" fmla="*/ 403468 w 444469"/>
                <a:gd name="connsiteY10" fmla="*/ 614391 h 621576"/>
                <a:gd name="connsiteX11" fmla="*/ 367748 w 444469"/>
                <a:gd name="connsiteY11" fmla="*/ 621534 h 621576"/>
                <a:gd name="connsiteX12" fmla="*/ 310599 w 444469"/>
                <a:gd name="connsiteY12" fmla="*/ 612010 h 621576"/>
                <a:gd name="connsiteX13" fmla="*/ 239161 w 444469"/>
                <a:gd name="connsiteY13" fmla="*/ 595341 h 621576"/>
                <a:gd name="connsiteX14" fmla="*/ 151055 w 444469"/>
                <a:gd name="connsiteY14" fmla="*/ 557241 h 621576"/>
                <a:gd name="connsiteX15" fmla="*/ 96286 w 444469"/>
                <a:gd name="connsiteY15" fmla="*/ 519141 h 621576"/>
                <a:gd name="connsiteX16" fmla="*/ 93905 w 444469"/>
                <a:gd name="connsiteY16" fmla="*/ 502473 h 621576"/>
                <a:gd name="connsiteX17" fmla="*/ 146293 w 444469"/>
                <a:gd name="connsiteY17" fmla="*/ 521523 h 621576"/>
                <a:gd name="connsiteX18" fmla="*/ 193917 w 444469"/>
                <a:gd name="connsiteY18" fmla="*/ 519141 h 621576"/>
                <a:gd name="connsiteX19" fmla="*/ 232018 w 444469"/>
                <a:gd name="connsiteY19" fmla="*/ 492948 h 621576"/>
                <a:gd name="connsiteX20" fmla="*/ 227255 w 444469"/>
                <a:gd name="connsiteY20" fmla="*/ 366741 h 621576"/>
                <a:gd name="connsiteX21" fmla="*/ 162962 w 444469"/>
                <a:gd name="connsiteY21" fmla="*/ 259584 h 621576"/>
                <a:gd name="connsiteX22" fmla="*/ 98668 w 444469"/>
                <a:gd name="connsiteY22" fmla="*/ 154811 h 621576"/>
                <a:gd name="connsiteX23" fmla="*/ 29611 w 444469"/>
                <a:gd name="connsiteY23" fmla="*/ 57179 h 621576"/>
                <a:gd name="connsiteX24" fmla="*/ 1036 w 444469"/>
                <a:gd name="connsiteY24" fmla="*/ 29 h 621576"/>
                <a:gd name="connsiteX25" fmla="*/ 70093 w 444469"/>
                <a:gd name="connsiteY25" fmla="*/ 47654 h 621576"/>
                <a:gd name="connsiteX26" fmla="*/ 112955 w 444469"/>
                <a:gd name="connsiteY26" fmla="*/ 78609 h 621576"/>
                <a:gd name="connsiteX0" fmla="*/ 112955 w 444469"/>
                <a:gd name="connsiteY0" fmla="*/ 78609 h 621576"/>
                <a:gd name="connsiteX1" fmla="*/ 205824 w 444469"/>
                <a:gd name="connsiteY1" fmla="*/ 150048 h 621576"/>
                <a:gd name="connsiteX2" fmla="*/ 272499 w 444469"/>
                <a:gd name="connsiteY2" fmla="*/ 190529 h 621576"/>
                <a:gd name="connsiteX3" fmla="*/ 301074 w 444469"/>
                <a:gd name="connsiteY3" fmla="*/ 190529 h 621576"/>
                <a:gd name="connsiteX4" fmla="*/ 377274 w 444469"/>
                <a:gd name="connsiteY4" fmla="*/ 190529 h 621576"/>
                <a:gd name="connsiteX5" fmla="*/ 393943 w 444469"/>
                <a:gd name="connsiteY5" fmla="*/ 207198 h 621576"/>
                <a:gd name="connsiteX6" fmla="*/ 424899 w 444469"/>
                <a:gd name="connsiteY6" fmla="*/ 276254 h 621576"/>
                <a:gd name="connsiteX7" fmla="*/ 443949 w 444469"/>
                <a:gd name="connsiteY7" fmla="*/ 376267 h 621576"/>
                <a:gd name="connsiteX8" fmla="*/ 436805 w 444469"/>
                <a:gd name="connsiteY8" fmla="*/ 507235 h 621576"/>
                <a:gd name="connsiteX9" fmla="*/ 412993 w 444469"/>
                <a:gd name="connsiteY9" fmla="*/ 590579 h 621576"/>
                <a:gd name="connsiteX10" fmla="*/ 403468 w 444469"/>
                <a:gd name="connsiteY10" fmla="*/ 614391 h 621576"/>
                <a:gd name="connsiteX11" fmla="*/ 367748 w 444469"/>
                <a:gd name="connsiteY11" fmla="*/ 621534 h 621576"/>
                <a:gd name="connsiteX12" fmla="*/ 310599 w 444469"/>
                <a:gd name="connsiteY12" fmla="*/ 612010 h 621576"/>
                <a:gd name="connsiteX13" fmla="*/ 239161 w 444469"/>
                <a:gd name="connsiteY13" fmla="*/ 595341 h 621576"/>
                <a:gd name="connsiteX14" fmla="*/ 151055 w 444469"/>
                <a:gd name="connsiteY14" fmla="*/ 557241 h 621576"/>
                <a:gd name="connsiteX15" fmla="*/ 110574 w 444469"/>
                <a:gd name="connsiteY15" fmla="*/ 531047 h 621576"/>
                <a:gd name="connsiteX16" fmla="*/ 93905 w 444469"/>
                <a:gd name="connsiteY16" fmla="*/ 502473 h 621576"/>
                <a:gd name="connsiteX17" fmla="*/ 146293 w 444469"/>
                <a:gd name="connsiteY17" fmla="*/ 521523 h 621576"/>
                <a:gd name="connsiteX18" fmla="*/ 193917 w 444469"/>
                <a:gd name="connsiteY18" fmla="*/ 519141 h 621576"/>
                <a:gd name="connsiteX19" fmla="*/ 232018 w 444469"/>
                <a:gd name="connsiteY19" fmla="*/ 492948 h 621576"/>
                <a:gd name="connsiteX20" fmla="*/ 227255 w 444469"/>
                <a:gd name="connsiteY20" fmla="*/ 366741 h 621576"/>
                <a:gd name="connsiteX21" fmla="*/ 162962 w 444469"/>
                <a:gd name="connsiteY21" fmla="*/ 259584 h 621576"/>
                <a:gd name="connsiteX22" fmla="*/ 98668 w 444469"/>
                <a:gd name="connsiteY22" fmla="*/ 154811 h 621576"/>
                <a:gd name="connsiteX23" fmla="*/ 29611 w 444469"/>
                <a:gd name="connsiteY23" fmla="*/ 57179 h 621576"/>
                <a:gd name="connsiteX24" fmla="*/ 1036 w 444469"/>
                <a:gd name="connsiteY24" fmla="*/ 29 h 621576"/>
                <a:gd name="connsiteX25" fmla="*/ 70093 w 444469"/>
                <a:gd name="connsiteY25" fmla="*/ 47654 h 621576"/>
                <a:gd name="connsiteX26" fmla="*/ 112955 w 444469"/>
                <a:gd name="connsiteY26" fmla="*/ 78609 h 621576"/>
                <a:gd name="connsiteX0" fmla="*/ 112955 w 444469"/>
                <a:gd name="connsiteY0" fmla="*/ 78609 h 621576"/>
                <a:gd name="connsiteX1" fmla="*/ 205824 w 444469"/>
                <a:gd name="connsiteY1" fmla="*/ 150048 h 621576"/>
                <a:gd name="connsiteX2" fmla="*/ 272499 w 444469"/>
                <a:gd name="connsiteY2" fmla="*/ 190529 h 621576"/>
                <a:gd name="connsiteX3" fmla="*/ 301074 w 444469"/>
                <a:gd name="connsiteY3" fmla="*/ 190529 h 621576"/>
                <a:gd name="connsiteX4" fmla="*/ 377274 w 444469"/>
                <a:gd name="connsiteY4" fmla="*/ 190529 h 621576"/>
                <a:gd name="connsiteX5" fmla="*/ 393943 w 444469"/>
                <a:gd name="connsiteY5" fmla="*/ 207198 h 621576"/>
                <a:gd name="connsiteX6" fmla="*/ 424899 w 444469"/>
                <a:gd name="connsiteY6" fmla="*/ 276254 h 621576"/>
                <a:gd name="connsiteX7" fmla="*/ 443949 w 444469"/>
                <a:gd name="connsiteY7" fmla="*/ 376267 h 621576"/>
                <a:gd name="connsiteX8" fmla="*/ 436805 w 444469"/>
                <a:gd name="connsiteY8" fmla="*/ 507235 h 621576"/>
                <a:gd name="connsiteX9" fmla="*/ 412993 w 444469"/>
                <a:gd name="connsiteY9" fmla="*/ 590579 h 621576"/>
                <a:gd name="connsiteX10" fmla="*/ 403468 w 444469"/>
                <a:gd name="connsiteY10" fmla="*/ 614391 h 621576"/>
                <a:gd name="connsiteX11" fmla="*/ 367748 w 444469"/>
                <a:gd name="connsiteY11" fmla="*/ 621534 h 621576"/>
                <a:gd name="connsiteX12" fmla="*/ 310599 w 444469"/>
                <a:gd name="connsiteY12" fmla="*/ 612010 h 621576"/>
                <a:gd name="connsiteX13" fmla="*/ 239161 w 444469"/>
                <a:gd name="connsiteY13" fmla="*/ 595341 h 621576"/>
                <a:gd name="connsiteX14" fmla="*/ 151055 w 444469"/>
                <a:gd name="connsiteY14" fmla="*/ 557241 h 621576"/>
                <a:gd name="connsiteX15" fmla="*/ 110574 w 444469"/>
                <a:gd name="connsiteY15" fmla="*/ 531047 h 621576"/>
                <a:gd name="connsiteX16" fmla="*/ 93905 w 444469"/>
                <a:gd name="connsiteY16" fmla="*/ 502473 h 621576"/>
                <a:gd name="connsiteX17" fmla="*/ 141531 w 444469"/>
                <a:gd name="connsiteY17" fmla="*/ 514380 h 621576"/>
                <a:gd name="connsiteX18" fmla="*/ 193917 w 444469"/>
                <a:gd name="connsiteY18" fmla="*/ 519141 h 621576"/>
                <a:gd name="connsiteX19" fmla="*/ 232018 w 444469"/>
                <a:gd name="connsiteY19" fmla="*/ 492948 h 621576"/>
                <a:gd name="connsiteX20" fmla="*/ 227255 w 444469"/>
                <a:gd name="connsiteY20" fmla="*/ 366741 h 621576"/>
                <a:gd name="connsiteX21" fmla="*/ 162962 w 444469"/>
                <a:gd name="connsiteY21" fmla="*/ 259584 h 621576"/>
                <a:gd name="connsiteX22" fmla="*/ 98668 w 444469"/>
                <a:gd name="connsiteY22" fmla="*/ 154811 h 621576"/>
                <a:gd name="connsiteX23" fmla="*/ 29611 w 444469"/>
                <a:gd name="connsiteY23" fmla="*/ 57179 h 621576"/>
                <a:gd name="connsiteX24" fmla="*/ 1036 w 444469"/>
                <a:gd name="connsiteY24" fmla="*/ 29 h 621576"/>
                <a:gd name="connsiteX25" fmla="*/ 70093 w 444469"/>
                <a:gd name="connsiteY25" fmla="*/ 47654 h 621576"/>
                <a:gd name="connsiteX26" fmla="*/ 112955 w 444469"/>
                <a:gd name="connsiteY26" fmla="*/ 78609 h 621576"/>
                <a:gd name="connsiteX0" fmla="*/ 112955 w 444469"/>
                <a:gd name="connsiteY0" fmla="*/ 78609 h 621576"/>
                <a:gd name="connsiteX1" fmla="*/ 205824 w 444469"/>
                <a:gd name="connsiteY1" fmla="*/ 150048 h 621576"/>
                <a:gd name="connsiteX2" fmla="*/ 272499 w 444469"/>
                <a:gd name="connsiteY2" fmla="*/ 190529 h 621576"/>
                <a:gd name="connsiteX3" fmla="*/ 301074 w 444469"/>
                <a:gd name="connsiteY3" fmla="*/ 190529 h 621576"/>
                <a:gd name="connsiteX4" fmla="*/ 377274 w 444469"/>
                <a:gd name="connsiteY4" fmla="*/ 190529 h 621576"/>
                <a:gd name="connsiteX5" fmla="*/ 393943 w 444469"/>
                <a:gd name="connsiteY5" fmla="*/ 207198 h 621576"/>
                <a:gd name="connsiteX6" fmla="*/ 424899 w 444469"/>
                <a:gd name="connsiteY6" fmla="*/ 276254 h 621576"/>
                <a:gd name="connsiteX7" fmla="*/ 443949 w 444469"/>
                <a:gd name="connsiteY7" fmla="*/ 376267 h 621576"/>
                <a:gd name="connsiteX8" fmla="*/ 436805 w 444469"/>
                <a:gd name="connsiteY8" fmla="*/ 507235 h 621576"/>
                <a:gd name="connsiteX9" fmla="*/ 412993 w 444469"/>
                <a:gd name="connsiteY9" fmla="*/ 590579 h 621576"/>
                <a:gd name="connsiteX10" fmla="*/ 403468 w 444469"/>
                <a:gd name="connsiteY10" fmla="*/ 614391 h 621576"/>
                <a:gd name="connsiteX11" fmla="*/ 367748 w 444469"/>
                <a:gd name="connsiteY11" fmla="*/ 621534 h 621576"/>
                <a:gd name="connsiteX12" fmla="*/ 310599 w 444469"/>
                <a:gd name="connsiteY12" fmla="*/ 612010 h 621576"/>
                <a:gd name="connsiteX13" fmla="*/ 239161 w 444469"/>
                <a:gd name="connsiteY13" fmla="*/ 595341 h 621576"/>
                <a:gd name="connsiteX14" fmla="*/ 151055 w 444469"/>
                <a:gd name="connsiteY14" fmla="*/ 557241 h 621576"/>
                <a:gd name="connsiteX15" fmla="*/ 110574 w 444469"/>
                <a:gd name="connsiteY15" fmla="*/ 531047 h 621576"/>
                <a:gd name="connsiteX16" fmla="*/ 93905 w 444469"/>
                <a:gd name="connsiteY16" fmla="*/ 502473 h 621576"/>
                <a:gd name="connsiteX17" fmla="*/ 141531 w 444469"/>
                <a:gd name="connsiteY17" fmla="*/ 514380 h 621576"/>
                <a:gd name="connsiteX18" fmla="*/ 186774 w 444469"/>
                <a:gd name="connsiteY18" fmla="*/ 507234 h 621576"/>
                <a:gd name="connsiteX19" fmla="*/ 232018 w 444469"/>
                <a:gd name="connsiteY19" fmla="*/ 492948 h 621576"/>
                <a:gd name="connsiteX20" fmla="*/ 227255 w 444469"/>
                <a:gd name="connsiteY20" fmla="*/ 366741 h 621576"/>
                <a:gd name="connsiteX21" fmla="*/ 162962 w 444469"/>
                <a:gd name="connsiteY21" fmla="*/ 259584 h 621576"/>
                <a:gd name="connsiteX22" fmla="*/ 98668 w 444469"/>
                <a:gd name="connsiteY22" fmla="*/ 154811 h 621576"/>
                <a:gd name="connsiteX23" fmla="*/ 29611 w 444469"/>
                <a:gd name="connsiteY23" fmla="*/ 57179 h 621576"/>
                <a:gd name="connsiteX24" fmla="*/ 1036 w 444469"/>
                <a:gd name="connsiteY24" fmla="*/ 29 h 621576"/>
                <a:gd name="connsiteX25" fmla="*/ 70093 w 444469"/>
                <a:gd name="connsiteY25" fmla="*/ 47654 h 621576"/>
                <a:gd name="connsiteX26" fmla="*/ 112955 w 444469"/>
                <a:gd name="connsiteY26" fmla="*/ 78609 h 621576"/>
                <a:gd name="connsiteX0" fmla="*/ 112955 w 444469"/>
                <a:gd name="connsiteY0" fmla="*/ 78609 h 621576"/>
                <a:gd name="connsiteX1" fmla="*/ 205824 w 444469"/>
                <a:gd name="connsiteY1" fmla="*/ 150048 h 621576"/>
                <a:gd name="connsiteX2" fmla="*/ 272499 w 444469"/>
                <a:gd name="connsiteY2" fmla="*/ 190529 h 621576"/>
                <a:gd name="connsiteX3" fmla="*/ 301074 w 444469"/>
                <a:gd name="connsiteY3" fmla="*/ 190529 h 621576"/>
                <a:gd name="connsiteX4" fmla="*/ 377274 w 444469"/>
                <a:gd name="connsiteY4" fmla="*/ 190529 h 621576"/>
                <a:gd name="connsiteX5" fmla="*/ 393943 w 444469"/>
                <a:gd name="connsiteY5" fmla="*/ 207198 h 621576"/>
                <a:gd name="connsiteX6" fmla="*/ 424899 w 444469"/>
                <a:gd name="connsiteY6" fmla="*/ 276254 h 621576"/>
                <a:gd name="connsiteX7" fmla="*/ 443949 w 444469"/>
                <a:gd name="connsiteY7" fmla="*/ 376267 h 621576"/>
                <a:gd name="connsiteX8" fmla="*/ 436805 w 444469"/>
                <a:gd name="connsiteY8" fmla="*/ 507235 h 621576"/>
                <a:gd name="connsiteX9" fmla="*/ 412993 w 444469"/>
                <a:gd name="connsiteY9" fmla="*/ 590579 h 621576"/>
                <a:gd name="connsiteX10" fmla="*/ 403468 w 444469"/>
                <a:gd name="connsiteY10" fmla="*/ 614391 h 621576"/>
                <a:gd name="connsiteX11" fmla="*/ 367748 w 444469"/>
                <a:gd name="connsiteY11" fmla="*/ 621534 h 621576"/>
                <a:gd name="connsiteX12" fmla="*/ 310599 w 444469"/>
                <a:gd name="connsiteY12" fmla="*/ 612010 h 621576"/>
                <a:gd name="connsiteX13" fmla="*/ 239161 w 444469"/>
                <a:gd name="connsiteY13" fmla="*/ 595341 h 621576"/>
                <a:gd name="connsiteX14" fmla="*/ 151055 w 444469"/>
                <a:gd name="connsiteY14" fmla="*/ 557241 h 621576"/>
                <a:gd name="connsiteX15" fmla="*/ 110574 w 444469"/>
                <a:gd name="connsiteY15" fmla="*/ 531047 h 621576"/>
                <a:gd name="connsiteX16" fmla="*/ 93905 w 444469"/>
                <a:gd name="connsiteY16" fmla="*/ 502473 h 621576"/>
                <a:gd name="connsiteX17" fmla="*/ 141531 w 444469"/>
                <a:gd name="connsiteY17" fmla="*/ 514380 h 621576"/>
                <a:gd name="connsiteX18" fmla="*/ 186774 w 444469"/>
                <a:gd name="connsiteY18" fmla="*/ 507234 h 621576"/>
                <a:gd name="connsiteX19" fmla="*/ 210586 w 444469"/>
                <a:gd name="connsiteY19" fmla="*/ 452467 h 621576"/>
                <a:gd name="connsiteX20" fmla="*/ 227255 w 444469"/>
                <a:gd name="connsiteY20" fmla="*/ 366741 h 621576"/>
                <a:gd name="connsiteX21" fmla="*/ 162962 w 444469"/>
                <a:gd name="connsiteY21" fmla="*/ 259584 h 621576"/>
                <a:gd name="connsiteX22" fmla="*/ 98668 w 444469"/>
                <a:gd name="connsiteY22" fmla="*/ 154811 h 621576"/>
                <a:gd name="connsiteX23" fmla="*/ 29611 w 444469"/>
                <a:gd name="connsiteY23" fmla="*/ 57179 h 621576"/>
                <a:gd name="connsiteX24" fmla="*/ 1036 w 444469"/>
                <a:gd name="connsiteY24" fmla="*/ 29 h 621576"/>
                <a:gd name="connsiteX25" fmla="*/ 70093 w 444469"/>
                <a:gd name="connsiteY25" fmla="*/ 47654 h 621576"/>
                <a:gd name="connsiteX26" fmla="*/ 112955 w 444469"/>
                <a:gd name="connsiteY26" fmla="*/ 78609 h 621576"/>
                <a:gd name="connsiteX0" fmla="*/ 112955 w 444469"/>
                <a:gd name="connsiteY0" fmla="*/ 78609 h 621576"/>
                <a:gd name="connsiteX1" fmla="*/ 205824 w 444469"/>
                <a:gd name="connsiteY1" fmla="*/ 150048 h 621576"/>
                <a:gd name="connsiteX2" fmla="*/ 272499 w 444469"/>
                <a:gd name="connsiteY2" fmla="*/ 190529 h 621576"/>
                <a:gd name="connsiteX3" fmla="*/ 301074 w 444469"/>
                <a:gd name="connsiteY3" fmla="*/ 190529 h 621576"/>
                <a:gd name="connsiteX4" fmla="*/ 377274 w 444469"/>
                <a:gd name="connsiteY4" fmla="*/ 190529 h 621576"/>
                <a:gd name="connsiteX5" fmla="*/ 393943 w 444469"/>
                <a:gd name="connsiteY5" fmla="*/ 207198 h 621576"/>
                <a:gd name="connsiteX6" fmla="*/ 424899 w 444469"/>
                <a:gd name="connsiteY6" fmla="*/ 276254 h 621576"/>
                <a:gd name="connsiteX7" fmla="*/ 443949 w 444469"/>
                <a:gd name="connsiteY7" fmla="*/ 376267 h 621576"/>
                <a:gd name="connsiteX8" fmla="*/ 436805 w 444469"/>
                <a:gd name="connsiteY8" fmla="*/ 507235 h 621576"/>
                <a:gd name="connsiteX9" fmla="*/ 412993 w 444469"/>
                <a:gd name="connsiteY9" fmla="*/ 590579 h 621576"/>
                <a:gd name="connsiteX10" fmla="*/ 403468 w 444469"/>
                <a:gd name="connsiteY10" fmla="*/ 614391 h 621576"/>
                <a:gd name="connsiteX11" fmla="*/ 367748 w 444469"/>
                <a:gd name="connsiteY11" fmla="*/ 621534 h 621576"/>
                <a:gd name="connsiteX12" fmla="*/ 310599 w 444469"/>
                <a:gd name="connsiteY12" fmla="*/ 612010 h 621576"/>
                <a:gd name="connsiteX13" fmla="*/ 239161 w 444469"/>
                <a:gd name="connsiteY13" fmla="*/ 595341 h 621576"/>
                <a:gd name="connsiteX14" fmla="*/ 151055 w 444469"/>
                <a:gd name="connsiteY14" fmla="*/ 557241 h 621576"/>
                <a:gd name="connsiteX15" fmla="*/ 110574 w 444469"/>
                <a:gd name="connsiteY15" fmla="*/ 531047 h 621576"/>
                <a:gd name="connsiteX16" fmla="*/ 93905 w 444469"/>
                <a:gd name="connsiteY16" fmla="*/ 502473 h 621576"/>
                <a:gd name="connsiteX17" fmla="*/ 141531 w 444469"/>
                <a:gd name="connsiteY17" fmla="*/ 514380 h 621576"/>
                <a:gd name="connsiteX18" fmla="*/ 186774 w 444469"/>
                <a:gd name="connsiteY18" fmla="*/ 507234 h 621576"/>
                <a:gd name="connsiteX19" fmla="*/ 210586 w 444469"/>
                <a:gd name="connsiteY19" fmla="*/ 452467 h 621576"/>
                <a:gd name="connsiteX20" fmla="*/ 179630 w 444469"/>
                <a:gd name="connsiteY20" fmla="*/ 359597 h 621576"/>
                <a:gd name="connsiteX21" fmla="*/ 162962 w 444469"/>
                <a:gd name="connsiteY21" fmla="*/ 259584 h 621576"/>
                <a:gd name="connsiteX22" fmla="*/ 98668 w 444469"/>
                <a:gd name="connsiteY22" fmla="*/ 154811 h 621576"/>
                <a:gd name="connsiteX23" fmla="*/ 29611 w 444469"/>
                <a:gd name="connsiteY23" fmla="*/ 57179 h 621576"/>
                <a:gd name="connsiteX24" fmla="*/ 1036 w 444469"/>
                <a:gd name="connsiteY24" fmla="*/ 29 h 621576"/>
                <a:gd name="connsiteX25" fmla="*/ 70093 w 444469"/>
                <a:gd name="connsiteY25" fmla="*/ 47654 h 621576"/>
                <a:gd name="connsiteX26" fmla="*/ 112955 w 444469"/>
                <a:gd name="connsiteY26" fmla="*/ 78609 h 621576"/>
                <a:gd name="connsiteX0" fmla="*/ 112955 w 444469"/>
                <a:gd name="connsiteY0" fmla="*/ 78609 h 621576"/>
                <a:gd name="connsiteX1" fmla="*/ 205824 w 444469"/>
                <a:gd name="connsiteY1" fmla="*/ 150048 h 621576"/>
                <a:gd name="connsiteX2" fmla="*/ 272499 w 444469"/>
                <a:gd name="connsiteY2" fmla="*/ 190529 h 621576"/>
                <a:gd name="connsiteX3" fmla="*/ 301074 w 444469"/>
                <a:gd name="connsiteY3" fmla="*/ 190529 h 621576"/>
                <a:gd name="connsiteX4" fmla="*/ 377274 w 444469"/>
                <a:gd name="connsiteY4" fmla="*/ 190529 h 621576"/>
                <a:gd name="connsiteX5" fmla="*/ 393943 w 444469"/>
                <a:gd name="connsiteY5" fmla="*/ 207198 h 621576"/>
                <a:gd name="connsiteX6" fmla="*/ 424899 w 444469"/>
                <a:gd name="connsiteY6" fmla="*/ 276254 h 621576"/>
                <a:gd name="connsiteX7" fmla="*/ 443949 w 444469"/>
                <a:gd name="connsiteY7" fmla="*/ 376267 h 621576"/>
                <a:gd name="connsiteX8" fmla="*/ 436805 w 444469"/>
                <a:gd name="connsiteY8" fmla="*/ 507235 h 621576"/>
                <a:gd name="connsiteX9" fmla="*/ 412993 w 444469"/>
                <a:gd name="connsiteY9" fmla="*/ 590579 h 621576"/>
                <a:gd name="connsiteX10" fmla="*/ 403468 w 444469"/>
                <a:gd name="connsiteY10" fmla="*/ 614391 h 621576"/>
                <a:gd name="connsiteX11" fmla="*/ 367748 w 444469"/>
                <a:gd name="connsiteY11" fmla="*/ 621534 h 621576"/>
                <a:gd name="connsiteX12" fmla="*/ 310599 w 444469"/>
                <a:gd name="connsiteY12" fmla="*/ 612010 h 621576"/>
                <a:gd name="connsiteX13" fmla="*/ 239161 w 444469"/>
                <a:gd name="connsiteY13" fmla="*/ 595341 h 621576"/>
                <a:gd name="connsiteX14" fmla="*/ 151055 w 444469"/>
                <a:gd name="connsiteY14" fmla="*/ 557241 h 621576"/>
                <a:gd name="connsiteX15" fmla="*/ 110574 w 444469"/>
                <a:gd name="connsiteY15" fmla="*/ 531047 h 621576"/>
                <a:gd name="connsiteX16" fmla="*/ 93905 w 444469"/>
                <a:gd name="connsiteY16" fmla="*/ 502473 h 621576"/>
                <a:gd name="connsiteX17" fmla="*/ 141531 w 444469"/>
                <a:gd name="connsiteY17" fmla="*/ 514380 h 621576"/>
                <a:gd name="connsiteX18" fmla="*/ 186774 w 444469"/>
                <a:gd name="connsiteY18" fmla="*/ 507234 h 621576"/>
                <a:gd name="connsiteX19" fmla="*/ 210586 w 444469"/>
                <a:gd name="connsiteY19" fmla="*/ 452467 h 621576"/>
                <a:gd name="connsiteX20" fmla="*/ 179630 w 444469"/>
                <a:gd name="connsiteY20" fmla="*/ 359597 h 621576"/>
                <a:gd name="connsiteX21" fmla="*/ 151055 w 444469"/>
                <a:gd name="connsiteY21" fmla="*/ 250059 h 621576"/>
                <a:gd name="connsiteX22" fmla="*/ 98668 w 444469"/>
                <a:gd name="connsiteY22" fmla="*/ 154811 h 621576"/>
                <a:gd name="connsiteX23" fmla="*/ 29611 w 444469"/>
                <a:gd name="connsiteY23" fmla="*/ 57179 h 621576"/>
                <a:gd name="connsiteX24" fmla="*/ 1036 w 444469"/>
                <a:gd name="connsiteY24" fmla="*/ 29 h 621576"/>
                <a:gd name="connsiteX25" fmla="*/ 70093 w 444469"/>
                <a:gd name="connsiteY25" fmla="*/ 47654 h 621576"/>
                <a:gd name="connsiteX26" fmla="*/ 112955 w 444469"/>
                <a:gd name="connsiteY26" fmla="*/ 78609 h 621576"/>
                <a:gd name="connsiteX0" fmla="*/ 112955 w 444469"/>
                <a:gd name="connsiteY0" fmla="*/ 78609 h 621576"/>
                <a:gd name="connsiteX1" fmla="*/ 205824 w 444469"/>
                <a:gd name="connsiteY1" fmla="*/ 150048 h 621576"/>
                <a:gd name="connsiteX2" fmla="*/ 272499 w 444469"/>
                <a:gd name="connsiteY2" fmla="*/ 190529 h 621576"/>
                <a:gd name="connsiteX3" fmla="*/ 301074 w 444469"/>
                <a:gd name="connsiteY3" fmla="*/ 190529 h 621576"/>
                <a:gd name="connsiteX4" fmla="*/ 377274 w 444469"/>
                <a:gd name="connsiteY4" fmla="*/ 190529 h 621576"/>
                <a:gd name="connsiteX5" fmla="*/ 393943 w 444469"/>
                <a:gd name="connsiteY5" fmla="*/ 207198 h 621576"/>
                <a:gd name="connsiteX6" fmla="*/ 424899 w 444469"/>
                <a:gd name="connsiteY6" fmla="*/ 276254 h 621576"/>
                <a:gd name="connsiteX7" fmla="*/ 443949 w 444469"/>
                <a:gd name="connsiteY7" fmla="*/ 376267 h 621576"/>
                <a:gd name="connsiteX8" fmla="*/ 436805 w 444469"/>
                <a:gd name="connsiteY8" fmla="*/ 507235 h 621576"/>
                <a:gd name="connsiteX9" fmla="*/ 412993 w 444469"/>
                <a:gd name="connsiteY9" fmla="*/ 590579 h 621576"/>
                <a:gd name="connsiteX10" fmla="*/ 403468 w 444469"/>
                <a:gd name="connsiteY10" fmla="*/ 614391 h 621576"/>
                <a:gd name="connsiteX11" fmla="*/ 367748 w 444469"/>
                <a:gd name="connsiteY11" fmla="*/ 621534 h 621576"/>
                <a:gd name="connsiteX12" fmla="*/ 310599 w 444469"/>
                <a:gd name="connsiteY12" fmla="*/ 612010 h 621576"/>
                <a:gd name="connsiteX13" fmla="*/ 239161 w 444469"/>
                <a:gd name="connsiteY13" fmla="*/ 595341 h 621576"/>
                <a:gd name="connsiteX14" fmla="*/ 151055 w 444469"/>
                <a:gd name="connsiteY14" fmla="*/ 557241 h 621576"/>
                <a:gd name="connsiteX15" fmla="*/ 110574 w 444469"/>
                <a:gd name="connsiteY15" fmla="*/ 531047 h 621576"/>
                <a:gd name="connsiteX16" fmla="*/ 93905 w 444469"/>
                <a:gd name="connsiteY16" fmla="*/ 502473 h 621576"/>
                <a:gd name="connsiteX17" fmla="*/ 141531 w 444469"/>
                <a:gd name="connsiteY17" fmla="*/ 514380 h 621576"/>
                <a:gd name="connsiteX18" fmla="*/ 186774 w 444469"/>
                <a:gd name="connsiteY18" fmla="*/ 507234 h 621576"/>
                <a:gd name="connsiteX19" fmla="*/ 177248 w 444469"/>
                <a:gd name="connsiteY19" fmla="*/ 423892 h 621576"/>
                <a:gd name="connsiteX20" fmla="*/ 179630 w 444469"/>
                <a:gd name="connsiteY20" fmla="*/ 359597 h 621576"/>
                <a:gd name="connsiteX21" fmla="*/ 151055 w 444469"/>
                <a:gd name="connsiteY21" fmla="*/ 250059 h 621576"/>
                <a:gd name="connsiteX22" fmla="*/ 98668 w 444469"/>
                <a:gd name="connsiteY22" fmla="*/ 154811 h 621576"/>
                <a:gd name="connsiteX23" fmla="*/ 29611 w 444469"/>
                <a:gd name="connsiteY23" fmla="*/ 57179 h 621576"/>
                <a:gd name="connsiteX24" fmla="*/ 1036 w 444469"/>
                <a:gd name="connsiteY24" fmla="*/ 29 h 621576"/>
                <a:gd name="connsiteX25" fmla="*/ 70093 w 444469"/>
                <a:gd name="connsiteY25" fmla="*/ 47654 h 621576"/>
                <a:gd name="connsiteX26" fmla="*/ 112955 w 444469"/>
                <a:gd name="connsiteY26" fmla="*/ 78609 h 621576"/>
                <a:gd name="connsiteX0" fmla="*/ 112955 w 444469"/>
                <a:gd name="connsiteY0" fmla="*/ 78609 h 621576"/>
                <a:gd name="connsiteX1" fmla="*/ 205824 w 444469"/>
                <a:gd name="connsiteY1" fmla="*/ 150048 h 621576"/>
                <a:gd name="connsiteX2" fmla="*/ 272499 w 444469"/>
                <a:gd name="connsiteY2" fmla="*/ 190529 h 621576"/>
                <a:gd name="connsiteX3" fmla="*/ 301074 w 444469"/>
                <a:gd name="connsiteY3" fmla="*/ 190529 h 621576"/>
                <a:gd name="connsiteX4" fmla="*/ 377274 w 444469"/>
                <a:gd name="connsiteY4" fmla="*/ 190529 h 621576"/>
                <a:gd name="connsiteX5" fmla="*/ 393943 w 444469"/>
                <a:gd name="connsiteY5" fmla="*/ 207198 h 621576"/>
                <a:gd name="connsiteX6" fmla="*/ 424899 w 444469"/>
                <a:gd name="connsiteY6" fmla="*/ 276254 h 621576"/>
                <a:gd name="connsiteX7" fmla="*/ 443949 w 444469"/>
                <a:gd name="connsiteY7" fmla="*/ 376267 h 621576"/>
                <a:gd name="connsiteX8" fmla="*/ 436805 w 444469"/>
                <a:gd name="connsiteY8" fmla="*/ 507235 h 621576"/>
                <a:gd name="connsiteX9" fmla="*/ 412993 w 444469"/>
                <a:gd name="connsiteY9" fmla="*/ 590579 h 621576"/>
                <a:gd name="connsiteX10" fmla="*/ 403468 w 444469"/>
                <a:gd name="connsiteY10" fmla="*/ 614391 h 621576"/>
                <a:gd name="connsiteX11" fmla="*/ 367748 w 444469"/>
                <a:gd name="connsiteY11" fmla="*/ 621534 h 621576"/>
                <a:gd name="connsiteX12" fmla="*/ 310599 w 444469"/>
                <a:gd name="connsiteY12" fmla="*/ 612010 h 621576"/>
                <a:gd name="connsiteX13" fmla="*/ 239161 w 444469"/>
                <a:gd name="connsiteY13" fmla="*/ 595341 h 621576"/>
                <a:gd name="connsiteX14" fmla="*/ 151055 w 444469"/>
                <a:gd name="connsiteY14" fmla="*/ 557241 h 621576"/>
                <a:gd name="connsiteX15" fmla="*/ 110574 w 444469"/>
                <a:gd name="connsiteY15" fmla="*/ 531047 h 621576"/>
                <a:gd name="connsiteX16" fmla="*/ 93905 w 444469"/>
                <a:gd name="connsiteY16" fmla="*/ 502473 h 621576"/>
                <a:gd name="connsiteX17" fmla="*/ 141531 w 444469"/>
                <a:gd name="connsiteY17" fmla="*/ 514380 h 621576"/>
                <a:gd name="connsiteX18" fmla="*/ 158199 w 444469"/>
                <a:gd name="connsiteY18" fmla="*/ 461991 h 621576"/>
                <a:gd name="connsiteX19" fmla="*/ 177248 w 444469"/>
                <a:gd name="connsiteY19" fmla="*/ 423892 h 621576"/>
                <a:gd name="connsiteX20" fmla="*/ 179630 w 444469"/>
                <a:gd name="connsiteY20" fmla="*/ 359597 h 621576"/>
                <a:gd name="connsiteX21" fmla="*/ 151055 w 444469"/>
                <a:gd name="connsiteY21" fmla="*/ 250059 h 621576"/>
                <a:gd name="connsiteX22" fmla="*/ 98668 w 444469"/>
                <a:gd name="connsiteY22" fmla="*/ 154811 h 621576"/>
                <a:gd name="connsiteX23" fmla="*/ 29611 w 444469"/>
                <a:gd name="connsiteY23" fmla="*/ 57179 h 621576"/>
                <a:gd name="connsiteX24" fmla="*/ 1036 w 444469"/>
                <a:gd name="connsiteY24" fmla="*/ 29 h 621576"/>
                <a:gd name="connsiteX25" fmla="*/ 70093 w 444469"/>
                <a:gd name="connsiteY25" fmla="*/ 47654 h 621576"/>
                <a:gd name="connsiteX26" fmla="*/ 112955 w 444469"/>
                <a:gd name="connsiteY26" fmla="*/ 78609 h 621576"/>
                <a:gd name="connsiteX0" fmla="*/ 112955 w 444469"/>
                <a:gd name="connsiteY0" fmla="*/ 78609 h 621576"/>
                <a:gd name="connsiteX1" fmla="*/ 205824 w 444469"/>
                <a:gd name="connsiteY1" fmla="*/ 150048 h 621576"/>
                <a:gd name="connsiteX2" fmla="*/ 272499 w 444469"/>
                <a:gd name="connsiteY2" fmla="*/ 190529 h 621576"/>
                <a:gd name="connsiteX3" fmla="*/ 301074 w 444469"/>
                <a:gd name="connsiteY3" fmla="*/ 190529 h 621576"/>
                <a:gd name="connsiteX4" fmla="*/ 377274 w 444469"/>
                <a:gd name="connsiteY4" fmla="*/ 190529 h 621576"/>
                <a:gd name="connsiteX5" fmla="*/ 393943 w 444469"/>
                <a:gd name="connsiteY5" fmla="*/ 207198 h 621576"/>
                <a:gd name="connsiteX6" fmla="*/ 424899 w 444469"/>
                <a:gd name="connsiteY6" fmla="*/ 276254 h 621576"/>
                <a:gd name="connsiteX7" fmla="*/ 443949 w 444469"/>
                <a:gd name="connsiteY7" fmla="*/ 376267 h 621576"/>
                <a:gd name="connsiteX8" fmla="*/ 436805 w 444469"/>
                <a:gd name="connsiteY8" fmla="*/ 507235 h 621576"/>
                <a:gd name="connsiteX9" fmla="*/ 412993 w 444469"/>
                <a:gd name="connsiteY9" fmla="*/ 590579 h 621576"/>
                <a:gd name="connsiteX10" fmla="*/ 403468 w 444469"/>
                <a:gd name="connsiteY10" fmla="*/ 614391 h 621576"/>
                <a:gd name="connsiteX11" fmla="*/ 367748 w 444469"/>
                <a:gd name="connsiteY11" fmla="*/ 621534 h 621576"/>
                <a:gd name="connsiteX12" fmla="*/ 310599 w 444469"/>
                <a:gd name="connsiteY12" fmla="*/ 612010 h 621576"/>
                <a:gd name="connsiteX13" fmla="*/ 239161 w 444469"/>
                <a:gd name="connsiteY13" fmla="*/ 595341 h 621576"/>
                <a:gd name="connsiteX14" fmla="*/ 151055 w 444469"/>
                <a:gd name="connsiteY14" fmla="*/ 557241 h 621576"/>
                <a:gd name="connsiteX15" fmla="*/ 110574 w 444469"/>
                <a:gd name="connsiteY15" fmla="*/ 531047 h 621576"/>
                <a:gd name="connsiteX16" fmla="*/ 93905 w 444469"/>
                <a:gd name="connsiteY16" fmla="*/ 502473 h 621576"/>
                <a:gd name="connsiteX17" fmla="*/ 129624 w 444469"/>
                <a:gd name="connsiteY17" fmla="*/ 478662 h 621576"/>
                <a:gd name="connsiteX18" fmla="*/ 158199 w 444469"/>
                <a:gd name="connsiteY18" fmla="*/ 461991 h 621576"/>
                <a:gd name="connsiteX19" fmla="*/ 177248 w 444469"/>
                <a:gd name="connsiteY19" fmla="*/ 423892 h 621576"/>
                <a:gd name="connsiteX20" fmla="*/ 179630 w 444469"/>
                <a:gd name="connsiteY20" fmla="*/ 359597 h 621576"/>
                <a:gd name="connsiteX21" fmla="*/ 151055 w 444469"/>
                <a:gd name="connsiteY21" fmla="*/ 250059 h 621576"/>
                <a:gd name="connsiteX22" fmla="*/ 98668 w 444469"/>
                <a:gd name="connsiteY22" fmla="*/ 154811 h 621576"/>
                <a:gd name="connsiteX23" fmla="*/ 29611 w 444469"/>
                <a:gd name="connsiteY23" fmla="*/ 57179 h 621576"/>
                <a:gd name="connsiteX24" fmla="*/ 1036 w 444469"/>
                <a:gd name="connsiteY24" fmla="*/ 29 h 621576"/>
                <a:gd name="connsiteX25" fmla="*/ 70093 w 444469"/>
                <a:gd name="connsiteY25" fmla="*/ 47654 h 621576"/>
                <a:gd name="connsiteX26" fmla="*/ 112955 w 444469"/>
                <a:gd name="connsiteY26" fmla="*/ 78609 h 621576"/>
                <a:gd name="connsiteX0" fmla="*/ 136767 w 444469"/>
                <a:gd name="connsiteY0" fmla="*/ 90516 h 621577"/>
                <a:gd name="connsiteX1" fmla="*/ 205824 w 444469"/>
                <a:gd name="connsiteY1" fmla="*/ 150049 h 621577"/>
                <a:gd name="connsiteX2" fmla="*/ 272499 w 444469"/>
                <a:gd name="connsiteY2" fmla="*/ 190530 h 621577"/>
                <a:gd name="connsiteX3" fmla="*/ 301074 w 444469"/>
                <a:gd name="connsiteY3" fmla="*/ 190530 h 621577"/>
                <a:gd name="connsiteX4" fmla="*/ 377274 w 444469"/>
                <a:gd name="connsiteY4" fmla="*/ 190530 h 621577"/>
                <a:gd name="connsiteX5" fmla="*/ 393943 w 444469"/>
                <a:gd name="connsiteY5" fmla="*/ 207199 h 621577"/>
                <a:gd name="connsiteX6" fmla="*/ 424899 w 444469"/>
                <a:gd name="connsiteY6" fmla="*/ 276255 h 621577"/>
                <a:gd name="connsiteX7" fmla="*/ 443949 w 444469"/>
                <a:gd name="connsiteY7" fmla="*/ 376268 h 621577"/>
                <a:gd name="connsiteX8" fmla="*/ 436805 w 444469"/>
                <a:gd name="connsiteY8" fmla="*/ 507236 h 621577"/>
                <a:gd name="connsiteX9" fmla="*/ 412993 w 444469"/>
                <a:gd name="connsiteY9" fmla="*/ 590580 h 621577"/>
                <a:gd name="connsiteX10" fmla="*/ 403468 w 444469"/>
                <a:gd name="connsiteY10" fmla="*/ 614392 h 621577"/>
                <a:gd name="connsiteX11" fmla="*/ 367748 w 444469"/>
                <a:gd name="connsiteY11" fmla="*/ 621535 h 621577"/>
                <a:gd name="connsiteX12" fmla="*/ 310599 w 444469"/>
                <a:gd name="connsiteY12" fmla="*/ 612011 h 621577"/>
                <a:gd name="connsiteX13" fmla="*/ 239161 w 444469"/>
                <a:gd name="connsiteY13" fmla="*/ 595342 h 621577"/>
                <a:gd name="connsiteX14" fmla="*/ 151055 w 444469"/>
                <a:gd name="connsiteY14" fmla="*/ 557242 h 621577"/>
                <a:gd name="connsiteX15" fmla="*/ 110574 w 444469"/>
                <a:gd name="connsiteY15" fmla="*/ 531048 h 621577"/>
                <a:gd name="connsiteX16" fmla="*/ 93905 w 444469"/>
                <a:gd name="connsiteY16" fmla="*/ 502474 h 621577"/>
                <a:gd name="connsiteX17" fmla="*/ 129624 w 444469"/>
                <a:gd name="connsiteY17" fmla="*/ 478663 h 621577"/>
                <a:gd name="connsiteX18" fmla="*/ 158199 w 444469"/>
                <a:gd name="connsiteY18" fmla="*/ 461992 h 621577"/>
                <a:gd name="connsiteX19" fmla="*/ 177248 w 444469"/>
                <a:gd name="connsiteY19" fmla="*/ 423893 h 621577"/>
                <a:gd name="connsiteX20" fmla="*/ 179630 w 444469"/>
                <a:gd name="connsiteY20" fmla="*/ 359598 h 621577"/>
                <a:gd name="connsiteX21" fmla="*/ 151055 w 444469"/>
                <a:gd name="connsiteY21" fmla="*/ 250060 h 621577"/>
                <a:gd name="connsiteX22" fmla="*/ 98668 w 444469"/>
                <a:gd name="connsiteY22" fmla="*/ 154812 h 621577"/>
                <a:gd name="connsiteX23" fmla="*/ 29611 w 444469"/>
                <a:gd name="connsiteY23" fmla="*/ 57180 h 621577"/>
                <a:gd name="connsiteX24" fmla="*/ 1036 w 444469"/>
                <a:gd name="connsiteY24" fmla="*/ 30 h 621577"/>
                <a:gd name="connsiteX25" fmla="*/ 70093 w 444469"/>
                <a:gd name="connsiteY25" fmla="*/ 47655 h 621577"/>
                <a:gd name="connsiteX26" fmla="*/ 136767 w 444469"/>
                <a:gd name="connsiteY26" fmla="*/ 90516 h 621577"/>
                <a:gd name="connsiteX0" fmla="*/ 136767 w 444469"/>
                <a:gd name="connsiteY0" fmla="*/ 90516 h 621577"/>
                <a:gd name="connsiteX1" fmla="*/ 212968 w 444469"/>
                <a:gd name="connsiteY1" fmla="*/ 150049 h 621577"/>
                <a:gd name="connsiteX2" fmla="*/ 272499 w 444469"/>
                <a:gd name="connsiteY2" fmla="*/ 190530 h 621577"/>
                <a:gd name="connsiteX3" fmla="*/ 301074 w 444469"/>
                <a:gd name="connsiteY3" fmla="*/ 190530 h 621577"/>
                <a:gd name="connsiteX4" fmla="*/ 377274 w 444469"/>
                <a:gd name="connsiteY4" fmla="*/ 190530 h 621577"/>
                <a:gd name="connsiteX5" fmla="*/ 393943 w 444469"/>
                <a:gd name="connsiteY5" fmla="*/ 207199 h 621577"/>
                <a:gd name="connsiteX6" fmla="*/ 424899 w 444469"/>
                <a:gd name="connsiteY6" fmla="*/ 276255 h 621577"/>
                <a:gd name="connsiteX7" fmla="*/ 443949 w 444469"/>
                <a:gd name="connsiteY7" fmla="*/ 376268 h 621577"/>
                <a:gd name="connsiteX8" fmla="*/ 436805 w 444469"/>
                <a:gd name="connsiteY8" fmla="*/ 507236 h 621577"/>
                <a:gd name="connsiteX9" fmla="*/ 412993 w 444469"/>
                <a:gd name="connsiteY9" fmla="*/ 590580 h 621577"/>
                <a:gd name="connsiteX10" fmla="*/ 403468 w 444469"/>
                <a:gd name="connsiteY10" fmla="*/ 614392 h 621577"/>
                <a:gd name="connsiteX11" fmla="*/ 367748 w 444469"/>
                <a:gd name="connsiteY11" fmla="*/ 621535 h 621577"/>
                <a:gd name="connsiteX12" fmla="*/ 310599 w 444469"/>
                <a:gd name="connsiteY12" fmla="*/ 612011 h 621577"/>
                <a:gd name="connsiteX13" fmla="*/ 239161 w 444469"/>
                <a:gd name="connsiteY13" fmla="*/ 595342 h 621577"/>
                <a:gd name="connsiteX14" fmla="*/ 151055 w 444469"/>
                <a:gd name="connsiteY14" fmla="*/ 557242 h 621577"/>
                <a:gd name="connsiteX15" fmla="*/ 110574 w 444469"/>
                <a:gd name="connsiteY15" fmla="*/ 531048 h 621577"/>
                <a:gd name="connsiteX16" fmla="*/ 93905 w 444469"/>
                <a:gd name="connsiteY16" fmla="*/ 502474 h 621577"/>
                <a:gd name="connsiteX17" fmla="*/ 129624 w 444469"/>
                <a:gd name="connsiteY17" fmla="*/ 478663 h 621577"/>
                <a:gd name="connsiteX18" fmla="*/ 158199 w 444469"/>
                <a:gd name="connsiteY18" fmla="*/ 461992 h 621577"/>
                <a:gd name="connsiteX19" fmla="*/ 177248 w 444469"/>
                <a:gd name="connsiteY19" fmla="*/ 423893 h 621577"/>
                <a:gd name="connsiteX20" fmla="*/ 179630 w 444469"/>
                <a:gd name="connsiteY20" fmla="*/ 359598 h 621577"/>
                <a:gd name="connsiteX21" fmla="*/ 151055 w 444469"/>
                <a:gd name="connsiteY21" fmla="*/ 250060 h 621577"/>
                <a:gd name="connsiteX22" fmla="*/ 98668 w 444469"/>
                <a:gd name="connsiteY22" fmla="*/ 154812 h 621577"/>
                <a:gd name="connsiteX23" fmla="*/ 29611 w 444469"/>
                <a:gd name="connsiteY23" fmla="*/ 57180 h 621577"/>
                <a:gd name="connsiteX24" fmla="*/ 1036 w 444469"/>
                <a:gd name="connsiteY24" fmla="*/ 30 h 621577"/>
                <a:gd name="connsiteX25" fmla="*/ 70093 w 444469"/>
                <a:gd name="connsiteY25" fmla="*/ 47655 h 621577"/>
                <a:gd name="connsiteX26" fmla="*/ 136767 w 444469"/>
                <a:gd name="connsiteY26" fmla="*/ 90516 h 621577"/>
                <a:gd name="connsiteX0" fmla="*/ 136767 w 444469"/>
                <a:gd name="connsiteY0" fmla="*/ 90524 h 621585"/>
                <a:gd name="connsiteX1" fmla="*/ 212968 w 444469"/>
                <a:gd name="connsiteY1" fmla="*/ 150057 h 621585"/>
                <a:gd name="connsiteX2" fmla="*/ 272499 w 444469"/>
                <a:gd name="connsiteY2" fmla="*/ 190538 h 621585"/>
                <a:gd name="connsiteX3" fmla="*/ 301074 w 444469"/>
                <a:gd name="connsiteY3" fmla="*/ 190538 h 621585"/>
                <a:gd name="connsiteX4" fmla="*/ 377274 w 444469"/>
                <a:gd name="connsiteY4" fmla="*/ 190538 h 621585"/>
                <a:gd name="connsiteX5" fmla="*/ 393943 w 444469"/>
                <a:gd name="connsiteY5" fmla="*/ 207207 h 621585"/>
                <a:gd name="connsiteX6" fmla="*/ 424899 w 444469"/>
                <a:gd name="connsiteY6" fmla="*/ 276263 h 621585"/>
                <a:gd name="connsiteX7" fmla="*/ 443949 w 444469"/>
                <a:gd name="connsiteY7" fmla="*/ 376276 h 621585"/>
                <a:gd name="connsiteX8" fmla="*/ 436805 w 444469"/>
                <a:gd name="connsiteY8" fmla="*/ 507244 h 621585"/>
                <a:gd name="connsiteX9" fmla="*/ 412993 w 444469"/>
                <a:gd name="connsiteY9" fmla="*/ 590588 h 621585"/>
                <a:gd name="connsiteX10" fmla="*/ 403468 w 444469"/>
                <a:gd name="connsiteY10" fmla="*/ 614400 h 621585"/>
                <a:gd name="connsiteX11" fmla="*/ 367748 w 444469"/>
                <a:gd name="connsiteY11" fmla="*/ 621543 h 621585"/>
                <a:gd name="connsiteX12" fmla="*/ 310599 w 444469"/>
                <a:gd name="connsiteY12" fmla="*/ 612019 h 621585"/>
                <a:gd name="connsiteX13" fmla="*/ 239161 w 444469"/>
                <a:gd name="connsiteY13" fmla="*/ 595350 h 621585"/>
                <a:gd name="connsiteX14" fmla="*/ 151055 w 444469"/>
                <a:gd name="connsiteY14" fmla="*/ 557250 h 621585"/>
                <a:gd name="connsiteX15" fmla="*/ 110574 w 444469"/>
                <a:gd name="connsiteY15" fmla="*/ 531056 h 621585"/>
                <a:gd name="connsiteX16" fmla="*/ 93905 w 444469"/>
                <a:gd name="connsiteY16" fmla="*/ 502482 h 621585"/>
                <a:gd name="connsiteX17" fmla="*/ 129624 w 444469"/>
                <a:gd name="connsiteY17" fmla="*/ 478671 h 621585"/>
                <a:gd name="connsiteX18" fmla="*/ 158199 w 444469"/>
                <a:gd name="connsiteY18" fmla="*/ 462000 h 621585"/>
                <a:gd name="connsiteX19" fmla="*/ 177248 w 444469"/>
                <a:gd name="connsiteY19" fmla="*/ 423901 h 621585"/>
                <a:gd name="connsiteX20" fmla="*/ 179630 w 444469"/>
                <a:gd name="connsiteY20" fmla="*/ 359606 h 621585"/>
                <a:gd name="connsiteX21" fmla="*/ 151055 w 444469"/>
                <a:gd name="connsiteY21" fmla="*/ 250068 h 621585"/>
                <a:gd name="connsiteX22" fmla="*/ 98668 w 444469"/>
                <a:gd name="connsiteY22" fmla="*/ 154820 h 621585"/>
                <a:gd name="connsiteX23" fmla="*/ 29611 w 444469"/>
                <a:gd name="connsiteY23" fmla="*/ 57188 h 621585"/>
                <a:gd name="connsiteX24" fmla="*/ 1036 w 444469"/>
                <a:gd name="connsiteY24" fmla="*/ 38 h 621585"/>
                <a:gd name="connsiteX25" fmla="*/ 70093 w 444469"/>
                <a:gd name="connsiteY25" fmla="*/ 40519 h 621585"/>
                <a:gd name="connsiteX26" fmla="*/ 136767 w 444469"/>
                <a:gd name="connsiteY26" fmla="*/ 90524 h 621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44469" h="621585">
                  <a:moveTo>
                    <a:pt x="136767" y="90524"/>
                  </a:moveTo>
                  <a:cubicBezTo>
                    <a:pt x="160579" y="108780"/>
                    <a:pt x="190346" y="133388"/>
                    <a:pt x="212968" y="150057"/>
                  </a:cubicBezTo>
                  <a:cubicBezTo>
                    <a:pt x="235590" y="166726"/>
                    <a:pt x="257815" y="183791"/>
                    <a:pt x="272499" y="190538"/>
                  </a:cubicBezTo>
                  <a:cubicBezTo>
                    <a:pt x="287183" y="197285"/>
                    <a:pt x="301074" y="190538"/>
                    <a:pt x="301074" y="190538"/>
                  </a:cubicBezTo>
                  <a:cubicBezTo>
                    <a:pt x="318536" y="190538"/>
                    <a:pt x="361796" y="187760"/>
                    <a:pt x="377274" y="190538"/>
                  </a:cubicBezTo>
                  <a:cubicBezTo>
                    <a:pt x="392752" y="193316"/>
                    <a:pt x="386006" y="192920"/>
                    <a:pt x="393943" y="207207"/>
                  </a:cubicBezTo>
                  <a:cubicBezTo>
                    <a:pt x="401880" y="221494"/>
                    <a:pt x="416565" y="248085"/>
                    <a:pt x="424899" y="276263"/>
                  </a:cubicBezTo>
                  <a:cubicBezTo>
                    <a:pt x="433233" y="304441"/>
                    <a:pt x="441965" y="337779"/>
                    <a:pt x="443949" y="376276"/>
                  </a:cubicBezTo>
                  <a:cubicBezTo>
                    <a:pt x="445933" y="414773"/>
                    <a:pt x="441964" y="471525"/>
                    <a:pt x="436805" y="507244"/>
                  </a:cubicBezTo>
                  <a:cubicBezTo>
                    <a:pt x="431646" y="542963"/>
                    <a:pt x="418549" y="572729"/>
                    <a:pt x="412993" y="590588"/>
                  </a:cubicBezTo>
                  <a:cubicBezTo>
                    <a:pt x="407437" y="608447"/>
                    <a:pt x="411009" y="609241"/>
                    <a:pt x="403468" y="614400"/>
                  </a:cubicBezTo>
                  <a:cubicBezTo>
                    <a:pt x="395927" y="619559"/>
                    <a:pt x="383226" y="621940"/>
                    <a:pt x="367748" y="621543"/>
                  </a:cubicBezTo>
                  <a:cubicBezTo>
                    <a:pt x="352270" y="621146"/>
                    <a:pt x="332030" y="616384"/>
                    <a:pt x="310599" y="612019"/>
                  </a:cubicBezTo>
                  <a:cubicBezTo>
                    <a:pt x="289168" y="607654"/>
                    <a:pt x="265752" y="604478"/>
                    <a:pt x="239161" y="595350"/>
                  </a:cubicBezTo>
                  <a:cubicBezTo>
                    <a:pt x="212570" y="586222"/>
                    <a:pt x="172486" y="567966"/>
                    <a:pt x="151055" y="557250"/>
                  </a:cubicBezTo>
                  <a:cubicBezTo>
                    <a:pt x="129624" y="546534"/>
                    <a:pt x="120099" y="540184"/>
                    <a:pt x="110574" y="531056"/>
                  </a:cubicBezTo>
                  <a:cubicBezTo>
                    <a:pt x="101049" y="521928"/>
                    <a:pt x="90730" y="511213"/>
                    <a:pt x="93905" y="502482"/>
                  </a:cubicBezTo>
                  <a:cubicBezTo>
                    <a:pt x="97080" y="493751"/>
                    <a:pt x="118908" y="485418"/>
                    <a:pt x="129624" y="478671"/>
                  </a:cubicBezTo>
                  <a:cubicBezTo>
                    <a:pt x="140340" y="471924"/>
                    <a:pt x="150262" y="471128"/>
                    <a:pt x="158199" y="462000"/>
                  </a:cubicBezTo>
                  <a:cubicBezTo>
                    <a:pt x="166136" y="452872"/>
                    <a:pt x="173676" y="440967"/>
                    <a:pt x="177248" y="423901"/>
                  </a:cubicBezTo>
                  <a:cubicBezTo>
                    <a:pt x="180820" y="406835"/>
                    <a:pt x="183995" y="388578"/>
                    <a:pt x="179630" y="359606"/>
                  </a:cubicBezTo>
                  <a:cubicBezTo>
                    <a:pt x="175265" y="330634"/>
                    <a:pt x="164549" y="284199"/>
                    <a:pt x="151055" y="250068"/>
                  </a:cubicBezTo>
                  <a:cubicBezTo>
                    <a:pt x="137561" y="215937"/>
                    <a:pt x="118909" y="186967"/>
                    <a:pt x="98668" y="154820"/>
                  </a:cubicBezTo>
                  <a:cubicBezTo>
                    <a:pt x="78427" y="122673"/>
                    <a:pt x="45883" y="82985"/>
                    <a:pt x="29611" y="57188"/>
                  </a:cubicBezTo>
                  <a:cubicBezTo>
                    <a:pt x="13339" y="31391"/>
                    <a:pt x="-4520" y="1229"/>
                    <a:pt x="1036" y="38"/>
                  </a:cubicBezTo>
                  <a:cubicBezTo>
                    <a:pt x="6592" y="-1153"/>
                    <a:pt x="47471" y="25438"/>
                    <a:pt x="70093" y="40519"/>
                  </a:cubicBezTo>
                  <a:cubicBezTo>
                    <a:pt x="92715" y="55600"/>
                    <a:pt x="112955" y="72268"/>
                    <a:pt x="136767" y="90524"/>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任意多边形 47"/>
            <p:cNvSpPr/>
            <p:nvPr/>
          </p:nvSpPr>
          <p:spPr>
            <a:xfrm>
              <a:off x="6495615" y="621467"/>
              <a:ext cx="539991" cy="492283"/>
            </a:xfrm>
            <a:custGeom>
              <a:avLst/>
              <a:gdLst>
                <a:gd name="connsiteX0" fmla="*/ 300474 w 539991"/>
                <a:gd name="connsiteY0" fmla="*/ 41 h 492283"/>
                <a:gd name="connsiteX1" fmla="*/ 331430 w 539991"/>
                <a:gd name="connsiteY1" fmla="*/ 2869 h 492283"/>
                <a:gd name="connsiteX2" fmla="*/ 340322 w 539991"/>
                <a:gd name="connsiteY2" fmla="*/ 5290 h 492283"/>
                <a:gd name="connsiteX3" fmla="*/ 341623 w 539991"/>
                <a:gd name="connsiteY3" fmla="*/ 7425 h 492283"/>
                <a:gd name="connsiteX4" fmla="*/ 383815 w 539991"/>
                <a:gd name="connsiteY4" fmla="*/ 40521 h 492283"/>
                <a:gd name="connsiteX5" fmla="*/ 445728 w 539991"/>
                <a:gd name="connsiteY5" fmla="*/ 100051 h 492283"/>
                <a:gd name="connsiteX6" fmla="*/ 507640 w 539991"/>
                <a:gd name="connsiteY6" fmla="*/ 183396 h 492283"/>
                <a:gd name="connsiteX7" fmla="*/ 536215 w 539991"/>
                <a:gd name="connsiteY7" fmla="*/ 246499 h 492283"/>
                <a:gd name="connsiteX8" fmla="*/ 539991 w 539991"/>
                <a:gd name="connsiteY8" fmla="*/ 259712 h 492283"/>
                <a:gd name="connsiteX9" fmla="*/ 490677 w 539991"/>
                <a:gd name="connsiteY9" fmla="*/ 261384 h 492283"/>
                <a:gd name="connsiteX10" fmla="*/ 433824 w 539991"/>
                <a:gd name="connsiteY10" fmla="*/ 269122 h 492283"/>
                <a:gd name="connsiteX11" fmla="*/ 340955 w 539991"/>
                <a:gd name="connsiteY11" fmla="*/ 309604 h 492283"/>
                <a:gd name="connsiteX12" fmla="*/ 271899 w 539991"/>
                <a:gd name="connsiteY12" fmla="*/ 371516 h 492283"/>
                <a:gd name="connsiteX13" fmla="*/ 229036 w 539991"/>
                <a:gd name="connsiteY13" fmla="*/ 428666 h 492283"/>
                <a:gd name="connsiteX14" fmla="*/ 192127 w 539991"/>
                <a:gd name="connsiteY14" fmla="*/ 486858 h 492283"/>
                <a:gd name="connsiteX15" fmla="*/ 188594 w 539991"/>
                <a:gd name="connsiteY15" fmla="*/ 492283 h 492283"/>
                <a:gd name="connsiteX16" fmla="*/ 0 w 539991"/>
                <a:gd name="connsiteY16" fmla="*/ 165629 h 492283"/>
                <a:gd name="connsiteX17" fmla="*/ 26779 w 539991"/>
                <a:gd name="connsiteY17" fmla="*/ 146340 h 492283"/>
                <a:gd name="connsiteX18" fmla="*/ 90924 w 539991"/>
                <a:gd name="connsiteY18" fmla="*/ 102436 h 492283"/>
                <a:gd name="connsiteX19" fmla="*/ 179030 w 539991"/>
                <a:gd name="connsiteY19" fmla="*/ 45285 h 492283"/>
                <a:gd name="connsiteX20" fmla="*/ 250467 w 539991"/>
                <a:gd name="connsiteY20" fmla="*/ 9566 h 492283"/>
                <a:gd name="connsiteX21" fmla="*/ 300474 w 539991"/>
                <a:gd name="connsiteY21" fmla="*/ 41 h 492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9991" h="492283">
                  <a:moveTo>
                    <a:pt x="300474" y="41"/>
                  </a:moveTo>
                  <a:cubicBezTo>
                    <a:pt x="309999" y="239"/>
                    <a:pt x="320516" y="1033"/>
                    <a:pt x="331430" y="2869"/>
                  </a:cubicBezTo>
                  <a:lnTo>
                    <a:pt x="340322" y="5290"/>
                  </a:lnTo>
                  <a:lnTo>
                    <a:pt x="341623" y="7425"/>
                  </a:lnTo>
                  <a:cubicBezTo>
                    <a:pt x="349660" y="14774"/>
                    <a:pt x="370421" y="28317"/>
                    <a:pt x="383815" y="40521"/>
                  </a:cubicBezTo>
                  <a:cubicBezTo>
                    <a:pt x="401674" y="56793"/>
                    <a:pt x="425091" y="76239"/>
                    <a:pt x="445728" y="100051"/>
                  </a:cubicBezTo>
                  <a:cubicBezTo>
                    <a:pt x="466365" y="123863"/>
                    <a:pt x="488987" y="146487"/>
                    <a:pt x="507640" y="183396"/>
                  </a:cubicBezTo>
                  <a:cubicBezTo>
                    <a:pt x="516967" y="201851"/>
                    <a:pt x="527186" y="223183"/>
                    <a:pt x="536215" y="246499"/>
                  </a:cubicBezTo>
                  <a:lnTo>
                    <a:pt x="539991" y="259712"/>
                  </a:lnTo>
                  <a:lnTo>
                    <a:pt x="490677" y="261384"/>
                  </a:lnTo>
                  <a:cubicBezTo>
                    <a:pt x="471031" y="262673"/>
                    <a:pt x="450691" y="264955"/>
                    <a:pt x="433824" y="269122"/>
                  </a:cubicBezTo>
                  <a:cubicBezTo>
                    <a:pt x="400090" y="277456"/>
                    <a:pt x="367943" y="292538"/>
                    <a:pt x="340955" y="309604"/>
                  </a:cubicBezTo>
                  <a:cubicBezTo>
                    <a:pt x="313968" y="326670"/>
                    <a:pt x="290552" y="351672"/>
                    <a:pt x="271899" y="371516"/>
                  </a:cubicBezTo>
                  <a:cubicBezTo>
                    <a:pt x="253246" y="391360"/>
                    <a:pt x="248086" y="401282"/>
                    <a:pt x="229036" y="428666"/>
                  </a:cubicBezTo>
                  <a:cubicBezTo>
                    <a:pt x="219511" y="442358"/>
                    <a:pt x="205621" y="465377"/>
                    <a:pt x="192127" y="486858"/>
                  </a:cubicBezTo>
                  <a:lnTo>
                    <a:pt x="188594" y="492283"/>
                  </a:lnTo>
                  <a:lnTo>
                    <a:pt x="0" y="165629"/>
                  </a:lnTo>
                  <a:lnTo>
                    <a:pt x="26779" y="146340"/>
                  </a:lnTo>
                  <a:cubicBezTo>
                    <a:pt x="49451" y="130515"/>
                    <a:pt x="73660" y="114343"/>
                    <a:pt x="90924" y="102436"/>
                  </a:cubicBezTo>
                  <a:cubicBezTo>
                    <a:pt x="125452" y="78624"/>
                    <a:pt x="152439" y="60763"/>
                    <a:pt x="179030" y="45285"/>
                  </a:cubicBezTo>
                  <a:cubicBezTo>
                    <a:pt x="205621" y="29807"/>
                    <a:pt x="230226" y="17107"/>
                    <a:pt x="250467" y="9566"/>
                  </a:cubicBezTo>
                  <a:cubicBezTo>
                    <a:pt x="270708" y="2025"/>
                    <a:pt x="281424" y="-356"/>
                    <a:pt x="300474" y="41"/>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任意多边形 48"/>
            <p:cNvSpPr/>
            <p:nvPr/>
          </p:nvSpPr>
          <p:spPr>
            <a:xfrm>
              <a:off x="6906992" y="770144"/>
              <a:ext cx="600132" cy="583002"/>
            </a:xfrm>
            <a:custGeom>
              <a:avLst/>
              <a:gdLst>
                <a:gd name="connsiteX0" fmla="*/ 398683 w 600132"/>
                <a:gd name="connsiteY0" fmla="*/ 1382 h 583002"/>
                <a:gd name="connsiteX1" fmla="*/ 450326 w 600132"/>
                <a:gd name="connsiteY1" fmla="*/ 15670 h 583002"/>
                <a:gd name="connsiteX2" fmla="*/ 474873 w 600132"/>
                <a:gd name="connsiteY2" fmla="*/ 27109 h 583002"/>
                <a:gd name="connsiteX3" fmla="*/ 462381 w 600132"/>
                <a:gd name="connsiteY3" fmla="*/ 24468 h 583002"/>
                <a:gd name="connsiteX4" fmla="*/ 455833 w 600132"/>
                <a:gd name="connsiteY4" fmla="*/ 25194 h 583002"/>
                <a:gd name="connsiteX5" fmla="*/ 498696 w 600132"/>
                <a:gd name="connsiteY5" fmla="*/ 63294 h 583002"/>
                <a:gd name="connsiteX6" fmla="*/ 546321 w 600132"/>
                <a:gd name="connsiteY6" fmla="*/ 110919 h 583002"/>
                <a:gd name="connsiteX7" fmla="*/ 577723 w 600132"/>
                <a:gd name="connsiteY7" fmla="*/ 148572 h 583002"/>
                <a:gd name="connsiteX8" fmla="*/ 600132 w 600132"/>
                <a:gd name="connsiteY8" fmla="*/ 180382 h 583002"/>
                <a:gd name="connsiteX9" fmla="*/ 594988 w 600132"/>
                <a:gd name="connsiteY9" fmla="*/ 178488 h 583002"/>
                <a:gd name="connsiteX10" fmla="*/ 558227 w 600132"/>
                <a:gd name="connsiteY10" fmla="*/ 172832 h 583002"/>
                <a:gd name="connsiteX11" fmla="*/ 451071 w 600132"/>
                <a:gd name="connsiteY11" fmla="*/ 182357 h 583002"/>
                <a:gd name="connsiteX12" fmla="*/ 382014 w 600132"/>
                <a:gd name="connsiteY12" fmla="*/ 229982 h 583002"/>
                <a:gd name="connsiteX13" fmla="*/ 343914 w 600132"/>
                <a:gd name="connsiteY13" fmla="*/ 301420 h 583002"/>
                <a:gd name="connsiteX14" fmla="*/ 277239 w 600132"/>
                <a:gd name="connsiteY14" fmla="*/ 439532 h 583002"/>
                <a:gd name="connsiteX15" fmla="*/ 215327 w 600132"/>
                <a:gd name="connsiteY15" fmla="*/ 532401 h 583002"/>
                <a:gd name="connsiteX16" fmla="*/ 141508 w 600132"/>
                <a:gd name="connsiteY16" fmla="*/ 577645 h 583002"/>
                <a:gd name="connsiteX17" fmla="*/ 91502 w 600132"/>
                <a:gd name="connsiteY17" fmla="*/ 580026 h 583002"/>
                <a:gd name="connsiteX18" fmla="*/ 39114 w 600132"/>
                <a:gd name="connsiteY18" fmla="*/ 558595 h 583002"/>
                <a:gd name="connsiteX19" fmla="*/ 3396 w 600132"/>
                <a:gd name="connsiteY19" fmla="*/ 503826 h 583002"/>
                <a:gd name="connsiteX20" fmla="*/ 5777 w 600132"/>
                <a:gd name="connsiteY20" fmla="*/ 418101 h 583002"/>
                <a:gd name="connsiteX21" fmla="*/ 29589 w 600132"/>
                <a:gd name="connsiteY21" fmla="*/ 320470 h 583002"/>
                <a:gd name="connsiteX22" fmla="*/ 67689 w 600132"/>
                <a:gd name="connsiteY22" fmla="*/ 232363 h 583002"/>
                <a:gd name="connsiteX23" fmla="*/ 122458 w 600132"/>
                <a:gd name="connsiteY23" fmla="*/ 144257 h 583002"/>
                <a:gd name="connsiteX24" fmla="*/ 193896 w 600132"/>
                <a:gd name="connsiteY24" fmla="*/ 68057 h 583002"/>
                <a:gd name="connsiteX25" fmla="*/ 289146 w 600132"/>
                <a:gd name="connsiteY25" fmla="*/ 13288 h 583002"/>
                <a:gd name="connsiteX26" fmla="*/ 398683 w 600132"/>
                <a:gd name="connsiteY26" fmla="*/ 1382 h 583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0132" h="583002">
                  <a:moveTo>
                    <a:pt x="398683" y="1382"/>
                  </a:moveTo>
                  <a:cubicBezTo>
                    <a:pt x="415947" y="3367"/>
                    <a:pt x="433608" y="8923"/>
                    <a:pt x="450326" y="15670"/>
                  </a:cubicBezTo>
                  <a:lnTo>
                    <a:pt x="474873" y="27109"/>
                  </a:lnTo>
                  <a:lnTo>
                    <a:pt x="462381" y="24468"/>
                  </a:lnTo>
                  <a:cubicBezTo>
                    <a:pt x="458735" y="24028"/>
                    <a:pt x="456329" y="24202"/>
                    <a:pt x="455833" y="25194"/>
                  </a:cubicBezTo>
                  <a:cubicBezTo>
                    <a:pt x="453849" y="29163"/>
                    <a:pt x="483615" y="49006"/>
                    <a:pt x="498696" y="63294"/>
                  </a:cubicBezTo>
                  <a:cubicBezTo>
                    <a:pt x="513777" y="77581"/>
                    <a:pt x="528065" y="89488"/>
                    <a:pt x="546321" y="110919"/>
                  </a:cubicBezTo>
                  <a:cubicBezTo>
                    <a:pt x="555449" y="121635"/>
                    <a:pt x="566661" y="134632"/>
                    <a:pt x="577723" y="148572"/>
                  </a:cubicBezTo>
                  <a:lnTo>
                    <a:pt x="600132" y="180382"/>
                  </a:lnTo>
                  <a:lnTo>
                    <a:pt x="594988" y="178488"/>
                  </a:lnTo>
                  <a:cubicBezTo>
                    <a:pt x="584421" y="175511"/>
                    <a:pt x="572713" y="173428"/>
                    <a:pt x="558227" y="172832"/>
                  </a:cubicBezTo>
                  <a:cubicBezTo>
                    <a:pt x="529255" y="171641"/>
                    <a:pt x="480440" y="172832"/>
                    <a:pt x="451071" y="182357"/>
                  </a:cubicBezTo>
                  <a:cubicBezTo>
                    <a:pt x="421702" y="191882"/>
                    <a:pt x="399874" y="210138"/>
                    <a:pt x="382014" y="229982"/>
                  </a:cubicBezTo>
                  <a:cubicBezTo>
                    <a:pt x="364155" y="249826"/>
                    <a:pt x="361377" y="266495"/>
                    <a:pt x="343914" y="301420"/>
                  </a:cubicBezTo>
                  <a:cubicBezTo>
                    <a:pt x="326452" y="336345"/>
                    <a:pt x="298670" y="401035"/>
                    <a:pt x="277239" y="439532"/>
                  </a:cubicBezTo>
                  <a:cubicBezTo>
                    <a:pt x="255808" y="478029"/>
                    <a:pt x="237949" y="509382"/>
                    <a:pt x="215327" y="532401"/>
                  </a:cubicBezTo>
                  <a:cubicBezTo>
                    <a:pt x="192705" y="555420"/>
                    <a:pt x="162146" y="569708"/>
                    <a:pt x="141508" y="577645"/>
                  </a:cubicBezTo>
                  <a:cubicBezTo>
                    <a:pt x="120871" y="585583"/>
                    <a:pt x="108568" y="583201"/>
                    <a:pt x="91502" y="580026"/>
                  </a:cubicBezTo>
                  <a:cubicBezTo>
                    <a:pt x="74436" y="576851"/>
                    <a:pt x="53798" y="571295"/>
                    <a:pt x="39114" y="558595"/>
                  </a:cubicBezTo>
                  <a:cubicBezTo>
                    <a:pt x="24430" y="545895"/>
                    <a:pt x="8952" y="527242"/>
                    <a:pt x="3396" y="503826"/>
                  </a:cubicBezTo>
                  <a:cubicBezTo>
                    <a:pt x="-2160" y="480410"/>
                    <a:pt x="-573" y="452629"/>
                    <a:pt x="5777" y="418101"/>
                  </a:cubicBezTo>
                  <a:cubicBezTo>
                    <a:pt x="12127" y="383573"/>
                    <a:pt x="19270" y="351426"/>
                    <a:pt x="29589" y="320470"/>
                  </a:cubicBezTo>
                  <a:cubicBezTo>
                    <a:pt x="39908" y="289514"/>
                    <a:pt x="52211" y="261732"/>
                    <a:pt x="67689" y="232363"/>
                  </a:cubicBezTo>
                  <a:cubicBezTo>
                    <a:pt x="83167" y="202994"/>
                    <a:pt x="101424" y="171641"/>
                    <a:pt x="122458" y="144257"/>
                  </a:cubicBezTo>
                  <a:cubicBezTo>
                    <a:pt x="143492" y="116873"/>
                    <a:pt x="166115" y="89885"/>
                    <a:pt x="193896" y="68057"/>
                  </a:cubicBezTo>
                  <a:cubicBezTo>
                    <a:pt x="221677" y="46229"/>
                    <a:pt x="255015" y="24401"/>
                    <a:pt x="289146" y="13288"/>
                  </a:cubicBezTo>
                  <a:cubicBezTo>
                    <a:pt x="323277" y="2175"/>
                    <a:pt x="364155" y="-2587"/>
                    <a:pt x="398683" y="1382"/>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任意多边形 49"/>
            <p:cNvSpPr/>
            <p:nvPr/>
          </p:nvSpPr>
          <p:spPr>
            <a:xfrm>
              <a:off x="7364919" y="952363"/>
              <a:ext cx="532608" cy="602725"/>
            </a:xfrm>
            <a:custGeom>
              <a:avLst/>
              <a:gdLst>
                <a:gd name="connsiteX0" fmla="*/ 343187 w 532608"/>
                <a:gd name="connsiteY0" fmla="*/ 137 h 602725"/>
                <a:gd name="connsiteX1" fmla="*/ 393192 w 532608"/>
                <a:gd name="connsiteY1" fmla="*/ 19187 h 602725"/>
                <a:gd name="connsiteX2" fmla="*/ 398211 w 532608"/>
                <a:gd name="connsiteY2" fmla="*/ 22067 h 602725"/>
                <a:gd name="connsiteX3" fmla="*/ 405101 w 532608"/>
                <a:gd name="connsiteY3" fmla="*/ 38981 h 602725"/>
                <a:gd name="connsiteX4" fmla="*/ 428913 w 532608"/>
                <a:gd name="connsiteY4" fmla="*/ 83480 h 602725"/>
                <a:gd name="connsiteX5" fmla="*/ 497970 w 532608"/>
                <a:gd name="connsiteY5" fmla="*/ 181112 h 602725"/>
                <a:gd name="connsiteX6" fmla="*/ 526694 w 532608"/>
                <a:gd name="connsiteY6" fmla="*/ 227992 h 602725"/>
                <a:gd name="connsiteX7" fmla="*/ 532608 w 532608"/>
                <a:gd name="connsiteY7" fmla="*/ 240079 h 602725"/>
                <a:gd name="connsiteX8" fmla="*/ 528328 w 532608"/>
                <a:gd name="connsiteY8" fmla="*/ 240643 h 602725"/>
                <a:gd name="connsiteX9" fmla="*/ 476536 w 532608"/>
                <a:gd name="connsiteY9" fmla="*/ 250168 h 602725"/>
                <a:gd name="connsiteX10" fmla="*/ 417005 w 532608"/>
                <a:gd name="connsiteY10" fmla="*/ 281125 h 602725"/>
                <a:gd name="connsiteX11" fmla="*/ 371761 w 532608"/>
                <a:gd name="connsiteY11" fmla="*/ 343037 h 602725"/>
                <a:gd name="connsiteX12" fmla="*/ 312230 w 532608"/>
                <a:gd name="connsiteY12" fmla="*/ 478768 h 602725"/>
                <a:gd name="connsiteX13" fmla="*/ 228886 w 532608"/>
                <a:gd name="connsiteY13" fmla="*/ 583543 h 602725"/>
                <a:gd name="connsiteX14" fmla="*/ 147925 w 532608"/>
                <a:gd name="connsiteY14" fmla="*/ 602594 h 602725"/>
                <a:gd name="connsiteX15" fmla="*/ 81249 w 532608"/>
                <a:gd name="connsiteY15" fmla="*/ 590687 h 602725"/>
                <a:gd name="connsiteX16" fmla="*/ 50293 w 532608"/>
                <a:gd name="connsiteY16" fmla="*/ 566875 h 602725"/>
                <a:gd name="connsiteX17" fmla="*/ 12193 w 532608"/>
                <a:gd name="connsiteY17" fmla="*/ 507343 h 602725"/>
                <a:gd name="connsiteX18" fmla="*/ 286 w 532608"/>
                <a:gd name="connsiteY18" fmla="*/ 402568 h 602725"/>
                <a:gd name="connsiteX19" fmla="*/ 12193 w 532608"/>
                <a:gd name="connsiteY19" fmla="*/ 316843 h 602725"/>
                <a:gd name="connsiteX20" fmla="*/ 47911 w 532608"/>
                <a:gd name="connsiteY20" fmla="*/ 233500 h 602725"/>
                <a:gd name="connsiteX21" fmla="*/ 97918 w 532608"/>
                <a:gd name="connsiteY21" fmla="*/ 152537 h 602725"/>
                <a:gd name="connsiteX22" fmla="*/ 164593 w 532608"/>
                <a:gd name="connsiteY22" fmla="*/ 76337 h 602725"/>
                <a:gd name="connsiteX23" fmla="*/ 257461 w 532608"/>
                <a:gd name="connsiteY23" fmla="*/ 14425 h 602725"/>
                <a:gd name="connsiteX24" fmla="*/ 343187 w 532608"/>
                <a:gd name="connsiteY24" fmla="*/ 137 h 60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32608" h="602725">
                  <a:moveTo>
                    <a:pt x="343187" y="137"/>
                  </a:moveTo>
                  <a:cubicBezTo>
                    <a:pt x="365809" y="931"/>
                    <a:pt x="378508" y="12043"/>
                    <a:pt x="393192" y="19187"/>
                  </a:cubicBezTo>
                  <a:lnTo>
                    <a:pt x="398211" y="22067"/>
                  </a:lnTo>
                  <a:lnTo>
                    <a:pt x="405101" y="38981"/>
                  </a:lnTo>
                  <a:cubicBezTo>
                    <a:pt x="411451" y="52623"/>
                    <a:pt x="420579" y="69590"/>
                    <a:pt x="428913" y="83480"/>
                  </a:cubicBezTo>
                  <a:cubicBezTo>
                    <a:pt x="445582" y="111261"/>
                    <a:pt x="477729" y="148965"/>
                    <a:pt x="497970" y="181112"/>
                  </a:cubicBezTo>
                  <a:cubicBezTo>
                    <a:pt x="508091" y="197186"/>
                    <a:pt x="517814" y="212465"/>
                    <a:pt x="526694" y="227992"/>
                  </a:cubicBezTo>
                  <a:lnTo>
                    <a:pt x="532608" y="240079"/>
                  </a:lnTo>
                  <a:lnTo>
                    <a:pt x="528328" y="240643"/>
                  </a:lnTo>
                  <a:cubicBezTo>
                    <a:pt x="509278" y="243223"/>
                    <a:pt x="490030" y="246200"/>
                    <a:pt x="476536" y="250168"/>
                  </a:cubicBezTo>
                  <a:cubicBezTo>
                    <a:pt x="449549" y="258105"/>
                    <a:pt x="434467" y="265647"/>
                    <a:pt x="417005" y="281125"/>
                  </a:cubicBezTo>
                  <a:cubicBezTo>
                    <a:pt x="399543" y="296603"/>
                    <a:pt x="389223" y="310097"/>
                    <a:pt x="371761" y="343037"/>
                  </a:cubicBezTo>
                  <a:cubicBezTo>
                    <a:pt x="354299" y="375977"/>
                    <a:pt x="336042" y="438684"/>
                    <a:pt x="312230" y="478768"/>
                  </a:cubicBezTo>
                  <a:cubicBezTo>
                    <a:pt x="288418" y="518852"/>
                    <a:pt x="256270" y="562905"/>
                    <a:pt x="228886" y="583543"/>
                  </a:cubicBezTo>
                  <a:cubicBezTo>
                    <a:pt x="201502" y="604181"/>
                    <a:pt x="172531" y="601403"/>
                    <a:pt x="147925" y="602594"/>
                  </a:cubicBezTo>
                  <a:cubicBezTo>
                    <a:pt x="123319" y="603785"/>
                    <a:pt x="97521" y="596640"/>
                    <a:pt x="81249" y="590687"/>
                  </a:cubicBezTo>
                  <a:cubicBezTo>
                    <a:pt x="64977" y="584734"/>
                    <a:pt x="61802" y="580766"/>
                    <a:pt x="50293" y="566875"/>
                  </a:cubicBezTo>
                  <a:cubicBezTo>
                    <a:pt x="38784" y="552984"/>
                    <a:pt x="20528" y="534728"/>
                    <a:pt x="12193" y="507343"/>
                  </a:cubicBezTo>
                  <a:cubicBezTo>
                    <a:pt x="3858" y="479959"/>
                    <a:pt x="-1301" y="436699"/>
                    <a:pt x="286" y="402568"/>
                  </a:cubicBezTo>
                  <a:cubicBezTo>
                    <a:pt x="1873" y="368437"/>
                    <a:pt x="4255" y="345021"/>
                    <a:pt x="12193" y="316843"/>
                  </a:cubicBezTo>
                  <a:cubicBezTo>
                    <a:pt x="20131" y="288665"/>
                    <a:pt x="33624" y="260884"/>
                    <a:pt x="47911" y="233500"/>
                  </a:cubicBezTo>
                  <a:cubicBezTo>
                    <a:pt x="62198" y="206116"/>
                    <a:pt x="78471" y="178731"/>
                    <a:pt x="97918" y="152537"/>
                  </a:cubicBezTo>
                  <a:cubicBezTo>
                    <a:pt x="117365" y="126343"/>
                    <a:pt x="138003" y="99356"/>
                    <a:pt x="164593" y="76337"/>
                  </a:cubicBezTo>
                  <a:cubicBezTo>
                    <a:pt x="191184" y="53318"/>
                    <a:pt x="227695" y="27125"/>
                    <a:pt x="257461" y="14425"/>
                  </a:cubicBezTo>
                  <a:cubicBezTo>
                    <a:pt x="287227" y="1725"/>
                    <a:pt x="320565" y="-657"/>
                    <a:pt x="343187" y="137"/>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任意多边形 50"/>
            <p:cNvSpPr/>
            <p:nvPr/>
          </p:nvSpPr>
          <p:spPr>
            <a:xfrm>
              <a:off x="7855744" y="1354856"/>
              <a:ext cx="87511" cy="124566"/>
            </a:xfrm>
            <a:custGeom>
              <a:avLst/>
              <a:gdLst>
                <a:gd name="connsiteX0" fmla="*/ 86535 w 87511"/>
                <a:gd name="connsiteY0" fmla="*/ 0 h 124566"/>
                <a:gd name="connsiteX1" fmla="*/ 87511 w 87511"/>
                <a:gd name="connsiteY1" fmla="*/ 20017 h 124566"/>
                <a:gd name="connsiteX2" fmla="*/ 83344 w 87511"/>
                <a:gd name="connsiteY2" fmla="*/ 47700 h 124566"/>
                <a:gd name="connsiteX3" fmla="*/ 64295 w 87511"/>
                <a:gd name="connsiteY3" fmla="*/ 85799 h 124566"/>
                <a:gd name="connsiteX4" fmla="*/ 35720 w 87511"/>
                <a:gd name="connsiteY4" fmla="*/ 102470 h 124566"/>
                <a:gd name="connsiteX5" fmla="*/ 15033 w 87511"/>
                <a:gd name="connsiteY5" fmla="*/ 113632 h 124566"/>
                <a:gd name="connsiteX6" fmla="*/ 2039 w 87511"/>
                <a:gd name="connsiteY6" fmla="*/ 124566 h 124566"/>
                <a:gd name="connsiteX7" fmla="*/ 0 w 87511"/>
                <a:gd name="connsiteY7" fmla="*/ 109614 h 124566"/>
                <a:gd name="connsiteX8" fmla="*/ 19049 w 87511"/>
                <a:gd name="connsiteY8" fmla="*/ 57227 h 124566"/>
                <a:gd name="connsiteX9" fmla="*/ 71437 w 87511"/>
                <a:gd name="connsiteY9" fmla="*/ 9601 h 124566"/>
                <a:gd name="connsiteX10" fmla="*/ 86535 w 87511"/>
                <a:gd name="connsiteY10" fmla="*/ 0 h 124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7511" h="124566">
                  <a:moveTo>
                    <a:pt x="86535" y="0"/>
                  </a:moveTo>
                  <a:lnTo>
                    <a:pt x="87511" y="20017"/>
                  </a:lnTo>
                  <a:cubicBezTo>
                    <a:pt x="86817" y="30336"/>
                    <a:pt x="85130" y="39167"/>
                    <a:pt x="83344" y="47700"/>
                  </a:cubicBezTo>
                  <a:cubicBezTo>
                    <a:pt x="79772" y="64766"/>
                    <a:pt x="72232" y="76671"/>
                    <a:pt x="64295" y="85799"/>
                  </a:cubicBezTo>
                  <a:cubicBezTo>
                    <a:pt x="56358" y="94927"/>
                    <a:pt x="46436" y="95723"/>
                    <a:pt x="35720" y="102470"/>
                  </a:cubicBezTo>
                  <a:cubicBezTo>
                    <a:pt x="30362" y="105844"/>
                    <a:pt x="22226" y="109614"/>
                    <a:pt x="15033" y="113632"/>
                  </a:cubicBezTo>
                  <a:lnTo>
                    <a:pt x="2039" y="124566"/>
                  </a:lnTo>
                  <a:lnTo>
                    <a:pt x="0" y="109614"/>
                  </a:lnTo>
                  <a:cubicBezTo>
                    <a:pt x="1191" y="94136"/>
                    <a:pt x="7143" y="73896"/>
                    <a:pt x="19049" y="57227"/>
                  </a:cubicBezTo>
                  <a:cubicBezTo>
                    <a:pt x="30955" y="40558"/>
                    <a:pt x="53578" y="21507"/>
                    <a:pt x="71437" y="9601"/>
                  </a:cubicBezTo>
                  <a:lnTo>
                    <a:pt x="86535" y="0"/>
                  </a:ln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任意多边形 51"/>
            <p:cNvSpPr/>
            <p:nvPr/>
          </p:nvSpPr>
          <p:spPr>
            <a:xfrm>
              <a:off x="5452788" y="3232561"/>
              <a:ext cx="548861" cy="1656669"/>
            </a:xfrm>
            <a:custGeom>
              <a:avLst/>
              <a:gdLst>
                <a:gd name="connsiteX0" fmla="*/ 337784 w 548861"/>
                <a:gd name="connsiteY0" fmla="*/ 0 h 1656669"/>
                <a:gd name="connsiteX1" fmla="*/ 424922 w 548861"/>
                <a:gd name="connsiteY1" fmla="*/ 16511 h 1656669"/>
                <a:gd name="connsiteX2" fmla="*/ 424138 w 548861"/>
                <a:gd name="connsiteY2" fmla="*/ 20228 h 1656669"/>
                <a:gd name="connsiteX3" fmla="*/ 405087 w 548861"/>
                <a:gd name="connsiteY3" fmla="*/ 122621 h 1656669"/>
                <a:gd name="connsiteX4" fmla="*/ 378893 w 548861"/>
                <a:gd name="connsiteY4" fmla="*/ 320267 h 1656669"/>
                <a:gd name="connsiteX5" fmla="*/ 355081 w 548861"/>
                <a:gd name="connsiteY5" fmla="*/ 567916 h 1656669"/>
                <a:gd name="connsiteX6" fmla="*/ 390800 w 548861"/>
                <a:gd name="connsiteY6" fmla="*/ 791754 h 1656669"/>
                <a:gd name="connsiteX7" fmla="*/ 436044 w 548861"/>
                <a:gd name="connsiteY7" fmla="*/ 956060 h 1656669"/>
                <a:gd name="connsiteX8" fmla="*/ 452712 w 548861"/>
                <a:gd name="connsiteY8" fmla="*/ 982254 h 1656669"/>
                <a:gd name="connsiteX9" fmla="*/ 512244 w 548861"/>
                <a:gd name="connsiteY9" fmla="*/ 951297 h 1656669"/>
                <a:gd name="connsiteX10" fmla="*/ 547962 w 548861"/>
                <a:gd name="connsiteY10" fmla="*/ 939391 h 1656669"/>
                <a:gd name="connsiteX11" fmla="*/ 533675 w 548861"/>
                <a:gd name="connsiteY11" fmla="*/ 1034641 h 1656669"/>
                <a:gd name="connsiteX12" fmla="*/ 486050 w 548861"/>
                <a:gd name="connsiteY12" fmla="*/ 1201329 h 1656669"/>
                <a:gd name="connsiteX13" fmla="*/ 414612 w 548861"/>
                <a:gd name="connsiteY13" fmla="*/ 1406116 h 1656669"/>
                <a:gd name="connsiteX14" fmla="*/ 338412 w 548861"/>
                <a:gd name="connsiteY14" fmla="*/ 1610904 h 1656669"/>
                <a:gd name="connsiteX15" fmla="*/ 309837 w 548861"/>
                <a:gd name="connsiteY15" fmla="*/ 1656147 h 1656669"/>
                <a:gd name="connsiteX16" fmla="*/ 283643 w 548861"/>
                <a:gd name="connsiteY16" fmla="*/ 1632336 h 1656669"/>
                <a:gd name="connsiteX17" fmla="*/ 247925 w 548861"/>
                <a:gd name="connsiteY17" fmla="*/ 1584710 h 1656669"/>
                <a:gd name="connsiteX18" fmla="*/ 200300 w 548861"/>
                <a:gd name="connsiteY18" fmla="*/ 1510891 h 1656669"/>
                <a:gd name="connsiteX19" fmla="*/ 116956 w 548861"/>
                <a:gd name="connsiteY19" fmla="*/ 1368016 h 1656669"/>
                <a:gd name="connsiteX20" fmla="*/ 69331 w 548861"/>
                <a:gd name="connsiteY20" fmla="*/ 1282291 h 1656669"/>
                <a:gd name="connsiteX21" fmla="*/ 24087 w 548861"/>
                <a:gd name="connsiteY21" fmla="*/ 1196567 h 1656669"/>
                <a:gd name="connsiteX22" fmla="*/ 275 w 548861"/>
                <a:gd name="connsiteY22" fmla="*/ 1144179 h 1656669"/>
                <a:gd name="connsiteX23" fmla="*/ 38375 w 548861"/>
                <a:gd name="connsiteY23" fmla="*/ 1125129 h 1656669"/>
                <a:gd name="connsiteX24" fmla="*/ 126480 w 548861"/>
                <a:gd name="connsiteY24" fmla="*/ 1089410 h 1656669"/>
                <a:gd name="connsiteX25" fmla="*/ 164581 w 548861"/>
                <a:gd name="connsiteY25" fmla="*/ 1060835 h 1656669"/>
                <a:gd name="connsiteX26" fmla="*/ 178868 w 548861"/>
                <a:gd name="connsiteY26" fmla="*/ 958441 h 1656669"/>
                <a:gd name="connsiteX27" fmla="*/ 214587 w 548861"/>
                <a:gd name="connsiteY27" fmla="*/ 748892 h 1656669"/>
                <a:gd name="connsiteX28" fmla="*/ 252687 w 548861"/>
                <a:gd name="connsiteY28" fmla="*/ 515529 h 1656669"/>
                <a:gd name="connsiteX29" fmla="*/ 281262 w 548861"/>
                <a:gd name="connsiteY29" fmla="*/ 329791 h 1656669"/>
                <a:gd name="connsiteX30" fmla="*/ 309837 w 548861"/>
                <a:gd name="connsiteY30" fmla="*/ 129766 h 1656669"/>
                <a:gd name="connsiteX31" fmla="*/ 330971 w 548861"/>
                <a:gd name="connsiteY31" fmla="*/ 27819 h 1656669"/>
                <a:gd name="connsiteX32" fmla="*/ 337784 w 548861"/>
                <a:gd name="connsiteY32" fmla="*/ 0 h 165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48861" h="1656669">
                  <a:moveTo>
                    <a:pt x="337784" y="0"/>
                  </a:moveTo>
                  <a:lnTo>
                    <a:pt x="424922" y="16511"/>
                  </a:lnTo>
                  <a:lnTo>
                    <a:pt x="424138" y="20228"/>
                  </a:lnTo>
                  <a:cubicBezTo>
                    <a:pt x="417788" y="56740"/>
                    <a:pt x="412628" y="72615"/>
                    <a:pt x="405087" y="122621"/>
                  </a:cubicBezTo>
                  <a:cubicBezTo>
                    <a:pt x="397546" y="172627"/>
                    <a:pt x="387227" y="246051"/>
                    <a:pt x="378893" y="320267"/>
                  </a:cubicBezTo>
                  <a:cubicBezTo>
                    <a:pt x="370559" y="394483"/>
                    <a:pt x="353097" y="489335"/>
                    <a:pt x="355081" y="567916"/>
                  </a:cubicBezTo>
                  <a:cubicBezTo>
                    <a:pt x="357065" y="646497"/>
                    <a:pt x="377306" y="727063"/>
                    <a:pt x="390800" y="791754"/>
                  </a:cubicBezTo>
                  <a:cubicBezTo>
                    <a:pt x="404294" y="856445"/>
                    <a:pt x="425725" y="924310"/>
                    <a:pt x="436044" y="956060"/>
                  </a:cubicBezTo>
                  <a:cubicBezTo>
                    <a:pt x="446363" y="987810"/>
                    <a:pt x="440012" y="983048"/>
                    <a:pt x="452712" y="982254"/>
                  </a:cubicBezTo>
                  <a:cubicBezTo>
                    <a:pt x="465412" y="981460"/>
                    <a:pt x="496369" y="958441"/>
                    <a:pt x="512244" y="951297"/>
                  </a:cubicBezTo>
                  <a:cubicBezTo>
                    <a:pt x="528119" y="944153"/>
                    <a:pt x="544390" y="925500"/>
                    <a:pt x="547962" y="939391"/>
                  </a:cubicBezTo>
                  <a:cubicBezTo>
                    <a:pt x="551534" y="953282"/>
                    <a:pt x="543994" y="990985"/>
                    <a:pt x="533675" y="1034641"/>
                  </a:cubicBezTo>
                  <a:cubicBezTo>
                    <a:pt x="523356" y="1078297"/>
                    <a:pt x="505894" y="1139417"/>
                    <a:pt x="486050" y="1201329"/>
                  </a:cubicBezTo>
                  <a:cubicBezTo>
                    <a:pt x="466206" y="1263242"/>
                    <a:pt x="439218" y="1337854"/>
                    <a:pt x="414612" y="1406116"/>
                  </a:cubicBezTo>
                  <a:cubicBezTo>
                    <a:pt x="390006" y="1474378"/>
                    <a:pt x="355874" y="1569232"/>
                    <a:pt x="338412" y="1610904"/>
                  </a:cubicBezTo>
                  <a:cubicBezTo>
                    <a:pt x="320950" y="1652576"/>
                    <a:pt x="318965" y="1652575"/>
                    <a:pt x="309837" y="1656147"/>
                  </a:cubicBezTo>
                  <a:cubicBezTo>
                    <a:pt x="300709" y="1659719"/>
                    <a:pt x="293962" y="1644242"/>
                    <a:pt x="283643" y="1632336"/>
                  </a:cubicBezTo>
                  <a:cubicBezTo>
                    <a:pt x="273324" y="1620430"/>
                    <a:pt x="261815" y="1604951"/>
                    <a:pt x="247925" y="1584710"/>
                  </a:cubicBezTo>
                  <a:cubicBezTo>
                    <a:pt x="234035" y="1564469"/>
                    <a:pt x="222128" y="1547007"/>
                    <a:pt x="200300" y="1510891"/>
                  </a:cubicBezTo>
                  <a:cubicBezTo>
                    <a:pt x="178472" y="1474775"/>
                    <a:pt x="138784" y="1406116"/>
                    <a:pt x="116956" y="1368016"/>
                  </a:cubicBezTo>
                  <a:cubicBezTo>
                    <a:pt x="95128" y="1329916"/>
                    <a:pt x="84809" y="1310866"/>
                    <a:pt x="69331" y="1282291"/>
                  </a:cubicBezTo>
                  <a:cubicBezTo>
                    <a:pt x="53853" y="1253716"/>
                    <a:pt x="36787" y="1221173"/>
                    <a:pt x="24087" y="1196567"/>
                  </a:cubicBezTo>
                  <a:cubicBezTo>
                    <a:pt x="11387" y="1171961"/>
                    <a:pt x="-2106" y="1156085"/>
                    <a:pt x="275" y="1144179"/>
                  </a:cubicBezTo>
                  <a:cubicBezTo>
                    <a:pt x="2656" y="1132273"/>
                    <a:pt x="17341" y="1134257"/>
                    <a:pt x="38375" y="1125129"/>
                  </a:cubicBezTo>
                  <a:cubicBezTo>
                    <a:pt x="59409" y="1116001"/>
                    <a:pt x="105446" y="1100126"/>
                    <a:pt x="126480" y="1089410"/>
                  </a:cubicBezTo>
                  <a:cubicBezTo>
                    <a:pt x="147514" y="1078694"/>
                    <a:pt x="155850" y="1082663"/>
                    <a:pt x="164581" y="1060835"/>
                  </a:cubicBezTo>
                  <a:cubicBezTo>
                    <a:pt x="173312" y="1039007"/>
                    <a:pt x="170534" y="1010431"/>
                    <a:pt x="178868" y="958441"/>
                  </a:cubicBezTo>
                  <a:cubicBezTo>
                    <a:pt x="187202" y="906451"/>
                    <a:pt x="202284" y="822711"/>
                    <a:pt x="214587" y="748892"/>
                  </a:cubicBezTo>
                  <a:cubicBezTo>
                    <a:pt x="226890" y="675073"/>
                    <a:pt x="241575" y="585379"/>
                    <a:pt x="252687" y="515529"/>
                  </a:cubicBezTo>
                  <a:cubicBezTo>
                    <a:pt x="263799" y="445679"/>
                    <a:pt x="271737" y="394085"/>
                    <a:pt x="281262" y="329791"/>
                  </a:cubicBezTo>
                  <a:cubicBezTo>
                    <a:pt x="290787" y="265497"/>
                    <a:pt x="297931" y="193663"/>
                    <a:pt x="309837" y="129766"/>
                  </a:cubicBezTo>
                  <a:cubicBezTo>
                    <a:pt x="315790" y="97818"/>
                    <a:pt x="323331" y="61107"/>
                    <a:pt x="330971" y="27819"/>
                  </a:cubicBezTo>
                  <a:lnTo>
                    <a:pt x="337784" y="0"/>
                  </a:lnTo>
                  <a:close/>
                </a:path>
              </a:pathLst>
            </a:custGeom>
            <a:solidFill>
              <a:srgbClr val="02ABAF"/>
            </a:solidFill>
            <a:ln w="9525">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任意多边形 52"/>
            <p:cNvSpPr/>
            <p:nvPr/>
          </p:nvSpPr>
          <p:spPr>
            <a:xfrm>
              <a:off x="6833903" y="623350"/>
              <a:ext cx="466876" cy="764918"/>
            </a:xfrm>
            <a:custGeom>
              <a:avLst/>
              <a:gdLst>
                <a:gd name="connsiteX0" fmla="*/ 214401 w 467252"/>
                <a:gd name="connsiteY0" fmla="*/ 118817 h 753640"/>
                <a:gd name="connsiteX1" fmla="*/ 314414 w 467252"/>
                <a:gd name="connsiteY1" fmla="*/ 214067 h 753640"/>
                <a:gd name="connsiteX2" fmla="*/ 395376 w 467252"/>
                <a:gd name="connsiteY2" fmla="*/ 295029 h 753640"/>
                <a:gd name="connsiteX3" fmla="*/ 431095 w 467252"/>
                <a:gd name="connsiteY3" fmla="*/ 354561 h 753640"/>
                <a:gd name="connsiteX4" fmla="*/ 462051 w 467252"/>
                <a:gd name="connsiteY4" fmla="*/ 430761 h 753640"/>
                <a:gd name="connsiteX5" fmla="*/ 464432 w 467252"/>
                <a:gd name="connsiteY5" fmla="*/ 542679 h 753640"/>
                <a:gd name="connsiteX6" fmla="*/ 433476 w 467252"/>
                <a:gd name="connsiteY6" fmla="*/ 652217 h 753640"/>
                <a:gd name="connsiteX7" fmla="*/ 400139 w 467252"/>
                <a:gd name="connsiteY7" fmla="*/ 733179 h 753640"/>
                <a:gd name="connsiteX8" fmla="*/ 383470 w 467252"/>
                <a:gd name="connsiteY8" fmla="*/ 752229 h 753640"/>
                <a:gd name="connsiteX9" fmla="*/ 359657 w 467252"/>
                <a:gd name="connsiteY9" fmla="*/ 752229 h 753640"/>
                <a:gd name="connsiteX10" fmla="*/ 281076 w 467252"/>
                <a:gd name="connsiteY10" fmla="*/ 749848 h 753640"/>
                <a:gd name="connsiteX11" fmla="*/ 190589 w 467252"/>
                <a:gd name="connsiteY11" fmla="*/ 726036 h 753640"/>
                <a:gd name="connsiteX12" fmla="*/ 119151 w 467252"/>
                <a:gd name="connsiteY12" fmla="*/ 695079 h 753640"/>
                <a:gd name="connsiteX13" fmla="*/ 95339 w 467252"/>
                <a:gd name="connsiteY13" fmla="*/ 668886 h 753640"/>
                <a:gd name="connsiteX14" fmla="*/ 78670 w 467252"/>
                <a:gd name="connsiteY14" fmla="*/ 618879 h 753640"/>
                <a:gd name="connsiteX15" fmla="*/ 121532 w 467252"/>
                <a:gd name="connsiteY15" fmla="*/ 673648 h 753640"/>
                <a:gd name="connsiteX16" fmla="*/ 159632 w 467252"/>
                <a:gd name="connsiteY16" fmla="*/ 676029 h 753640"/>
                <a:gd name="connsiteX17" fmla="*/ 200114 w 467252"/>
                <a:gd name="connsiteY17" fmla="*/ 618879 h 753640"/>
                <a:gd name="connsiteX18" fmla="*/ 221545 w 467252"/>
                <a:gd name="connsiteY18" fmla="*/ 490292 h 753640"/>
                <a:gd name="connsiteX19" fmla="*/ 219164 w 467252"/>
                <a:gd name="connsiteY19" fmla="*/ 311698 h 753640"/>
                <a:gd name="connsiteX20" fmla="*/ 169157 w 467252"/>
                <a:gd name="connsiteY20" fmla="*/ 173586 h 753640"/>
                <a:gd name="connsiteX21" fmla="*/ 95339 w 467252"/>
                <a:gd name="connsiteY21" fmla="*/ 85479 h 753640"/>
                <a:gd name="connsiteX22" fmla="*/ 45332 w 467252"/>
                <a:gd name="connsiteY22" fmla="*/ 30711 h 753640"/>
                <a:gd name="connsiteX23" fmla="*/ 89 w 467252"/>
                <a:gd name="connsiteY23" fmla="*/ 2136 h 753640"/>
                <a:gd name="connsiteX24" fmla="*/ 57239 w 467252"/>
                <a:gd name="connsiteY24" fmla="*/ 9279 h 753640"/>
                <a:gd name="connsiteX25" fmla="*/ 138201 w 467252"/>
                <a:gd name="connsiteY25" fmla="*/ 66429 h 753640"/>
                <a:gd name="connsiteX26" fmla="*/ 214401 w 467252"/>
                <a:gd name="connsiteY26" fmla="*/ 118817 h 753640"/>
                <a:gd name="connsiteX0" fmla="*/ 214401 w 467252"/>
                <a:gd name="connsiteY0" fmla="*/ 118817 h 753640"/>
                <a:gd name="connsiteX1" fmla="*/ 314414 w 467252"/>
                <a:gd name="connsiteY1" fmla="*/ 214067 h 753640"/>
                <a:gd name="connsiteX2" fmla="*/ 395376 w 467252"/>
                <a:gd name="connsiteY2" fmla="*/ 295029 h 753640"/>
                <a:gd name="connsiteX3" fmla="*/ 431095 w 467252"/>
                <a:gd name="connsiteY3" fmla="*/ 354561 h 753640"/>
                <a:gd name="connsiteX4" fmla="*/ 462051 w 467252"/>
                <a:gd name="connsiteY4" fmla="*/ 430761 h 753640"/>
                <a:gd name="connsiteX5" fmla="*/ 464432 w 467252"/>
                <a:gd name="connsiteY5" fmla="*/ 542679 h 753640"/>
                <a:gd name="connsiteX6" fmla="*/ 433476 w 467252"/>
                <a:gd name="connsiteY6" fmla="*/ 652217 h 753640"/>
                <a:gd name="connsiteX7" fmla="*/ 400139 w 467252"/>
                <a:gd name="connsiteY7" fmla="*/ 733179 h 753640"/>
                <a:gd name="connsiteX8" fmla="*/ 383470 w 467252"/>
                <a:gd name="connsiteY8" fmla="*/ 752229 h 753640"/>
                <a:gd name="connsiteX9" fmla="*/ 359657 w 467252"/>
                <a:gd name="connsiteY9" fmla="*/ 752229 h 753640"/>
                <a:gd name="connsiteX10" fmla="*/ 281076 w 467252"/>
                <a:gd name="connsiteY10" fmla="*/ 749848 h 753640"/>
                <a:gd name="connsiteX11" fmla="*/ 190589 w 467252"/>
                <a:gd name="connsiteY11" fmla="*/ 726036 h 753640"/>
                <a:gd name="connsiteX12" fmla="*/ 133439 w 467252"/>
                <a:gd name="connsiteY12" fmla="*/ 709366 h 753640"/>
                <a:gd name="connsiteX13" fmla="*/ 95339 w 467252"/>
                <a:gd name="connsiteY13" fmla="*/ 668886 h 753640"/>
                <a:gd name="connsiteX14" fmla="*/ 78670 w 467252"/>
                <a:gd name="connsiteY14" fmla="*/ 618879 h 753640"/>
                <a:gd name="connsiteX15" fmla="*/ 121532 w 467252"/>
                <a:gd name="connsiteY15" fmla="*/ 673648 h 753640"/>
                <a:gd name="connsiteX16" fmla="*/ 159632 w 467252"/>
                <a:gd name="connsiteY16" fmla="*/ 676029 h 753640"/>
                <a:gd name="connsiteX17" fmla="*/ 200114 w 467252"/>
                <a:gd name="connsiteY17" fmla="*/ 618879 h 753640"/>
                <a:gd name="connsiteX18" fmla="*/ 221545 w 467252"/>
                <a:gd name="connsiteY18" fmla="*/ 490292 h 753640"/>
                <a:gd name="connsiteX19" fmla="*/ 219164 w 467252"/>
                <a:gd name="connsiteY19" fmla="*/ 311698 h 753640"/>
                <a:gd name="connsiteX20" fmla="*/ 169157 w 467252"/>
                <a:gd name="connsiteY20" fmla="*/ 173586 h 753640"/>
                <a:gd name="connsiteX21" fmla="*/ 95339 w 467252"/>
                <a:gd name="connsiteY21" fmla="*/ 85479 h 753640"/>
                <a:gd name="connsiteX22" fmla="*/ 45332 w 467252"/>
                <a:gd name="connsiteY22" fmla="*/ 30711 h 753640"/>
                <a:gd name="connsiteX23" fmla="*/ 89 w 467252"/>
                <a:gd name="connsiteY23" fmla="*/ 2136 h 753640"/>
                <a:gd name="connsiteX24" fmla="*/ 57239 w 467252"/>
                <a:gd name="connsiteY24" fmla="*/ 9279 h 753640"/>
                <a:gd name="connsiteX25" fmla="*/ 138201 w 467252"/>
                <a:gd name="connsiteY25" fmla="*/ 66429 h 753640"/>
                <a:gd name="connsiteX26" fmla="*/ 214401 w 467252"/>
                <a:gd name="connsiteY26" fmla="*/ 118817 h 753640"/>
                <a:gd name="connsiteX0" fmla="*/ 214401 w 467252"/>
                <a:gd name="connsiteY0" fmla="*/ 118817 h 753640"/>
                <a:gd name="connsiteX1" fmla="*/ 314414 w 467252"/>
                <a:gd name="connsiteY1" fmla="*/ 214067 h 753640"/>
                <a:gd name="connsiteX2" fmla="*/ 395376 w 467252"/>
                <a:gd name="connsiteY2" fmla="*/ 295029 h 753640"/>
                <a:gd name="connsiteX3" fmla="*/ 431095 w 467252"/>
                <a:gd name="connsiteY3" fmla="*/ 354561 h 753640"/>
                <a:gd name="connsiteX4" fmla="*/ 462051 w 467252"/>
                <a:gd name="connsiteY4" fmla="*/ 430761 h 753640"/>
                <a:gd name="connsiteX5" fmla="*/ 464432 w 467252"/>
                <a:gd name="connsiteY5" fmla="*/ 542679 h 753640"/>
                <a:gd name="connsiteX6" fmla="*/ 433476 w 467252"/>
                <a:gd name="connsiteY6" fmla="*/ 652217 h 753640"/>
                <a:gd name="connsiteX7" fmla="*/ 400139 w 467252"/>
                <a:gd name="connsiteY7" fmla="*/ 733179 h 753640"/>
                <a:gd name="connsiteX8" fmla="*/ 383470 w 467252"/>
                <a:gd name="connsiteY8" fmla="*/ 752229 h 753640"/>
                <a:gd name="connsiteX9" fmla="*/ 359657 w 467252"/>
                <a:gd name="connsiteY9" fmla="*/ 752229 h 753640"/>
                <a:gd name="connsiteX10" fmla="*/ 281076 w 467252"/>
                <a:gd name="connsiteY10" fmla="*/ 749848 h 753640"/>
                <a:gd name="connsiteX11" fmla="*/ 190589 w 467252"/>
                <a:gd name="connsiteY11" fmla="*/ 726036 h 753640"/>
                <a:gd name="connsiteX12" fmla="*/ 133439 w 467252"/>
                <a:gd name="connsiteY12" fmla="*/ 709366 h 753640"/>
                <a:gd name="connsiteX13" fmla="*/ 95339 w 467252"/>
                <a:gd name="connsiteY13" fmla="*/ 678411 h 753640"/>
                <a:gd name="connsiteX14" fmla="*/ 78670 w 467252"/>
                <a:gd name="connsiteY14" fmla="*/ 618879 h 753640"/>
                <a:gd name="connsiteX15" fmla="*/ 121532 w 467252"/>
                <a:gd name="connsiteY15" fmla="*/ 673648 h 753640"/>
                <a:gd name="connsiteX16" fmla="*/ 159632 w 467252"/>
                <a:gd name="connsiteY16" fmla="*/ 676029 h 753640"/>
                <a:gd name="connsiteX17" fmla="*/ 200114 w 467252"/>
                <a:gd name="connsiteY17" fmla="*/ 618879 h 753640"/>
                <a:gd name="connsiteX18" fmla="*/ 221545 w 467252"/>
                <a:gd name="connsiteY18" fmla="*/ 490292 h 753640"/>
                <a:gd name="connsiteX19" fmla="*/ 219164 w 467252"/>
                <a:gd name="connsiteY19" fmla="*/ 311698 h 753640"/>
                <a:gd name="connsiteX20" fmla="*/ 169157 w 467252"/>
                <a:gd name="connsiteY20" fmla="*/ 173586 h 753640"/>
                <a:gd name="connsiteX21" fmla="*/ 95339 w 467252"/>
                <a:gd name="connsiteY21" fmla="*/ 85479 h 753640"/>
                <a:gd name="connsiteX22" fmla="*/ 45332 w 467252"/>
                <a:gd name="connsiteY22" fmla="*/ 30711 h 753640"/>
                <a:gd name="connsiteX23" fmla="*/ 89 w 467252"/>
                <a:gd name="connsiteY23" fmla="*/ 2136 h 753640"/>
                <a:gd name="connsiteX24" fmla="*/ 57239 w 467252"/>
                <a:gd name="connsiteY24" fmla="*/ 9279 h 753640"/>
                <a:gd name="connsiteX25" fmla="*/ 138201 w 467252"/>
                <a:gd name="connsiteY25" fmla="*/ 66429 h 753640"/>
                <a:gd name="connsiteX26" fmla="*/ 214401 w 467252"/>
                <a:gd name="connsiteY26" fmla="*/ 118817 h 753640"/>
                <a:gd name="connsiteX0" fmla="*/ 214401 w 467252"/>
                <a:gd name="connsiteY0" fmla="*/ 118817 h 753640"/>
                <a:gd name="connsiteX1" fmla="*/ 314414 w 467252"/>
                <a:gd name="connsiteY1" fmla="*/ 214067 h 753640"/>
                <a:gd name="connsiteX2" fmla="*/ 395376 w 467252"/>
                <a:gd name="connsiteY2" fmla="*/ 295029 h 753640"/>
                <a:gd name="connsiteX3" fmla="*/ 431095 w 467252"/>
                <a:gd name="connsiteY3" fmla="*/ 354561 h 753640"/>
                <a:gd name="connsiteX4" fmla="*/ 462051 w 467252"/>
                <a:gd name="connsiteY4" fmla="*/ 430761 h 753640"/>
                <a:gd name="connsiteX5" fmla="*/ 464432 w 467252"/>
                <a:gd name="connsiteY5" fmla="*/ 542679 h 753640"/>
                <a:gd name="connsiteX6" fmla="*/ 433476 w 467252"/>
                <a:gd name="connsiteY6" fmla="*/ 652217 h 753640"/>
                <a:gd name="connsiteX7" fmla="*/ 400139 w 467252"/>
                <a:gd name="connsiteY7" fmla="*/ 733179 h 753640"/>
                <a:gd name="connsiteX8" fmla="*/ 383470 w 467252"/>
                <a:gd name="connsiteY8" fmla="*/ 752229 h 753640"/>
                <a:gd name="connsiteX9" fmla="*/ 359657 w 467252"/>
                <a:gd name="connsiteY9" fmla="*/ 752229 h 753640"/>
                <a:gd name="connsiteX10" fmla="*/ 281076 w 467252"/>
                <a:gd name="connsiteY10" fmla="*/ 749848 h 753640"/>
                <a:gd name="connsiteX11" fmla="*/ 190589 w 467252"/>
                <a:gd name="connsiteY11" fmla="*/ 726036 h 753640"/>
                <a:gd name="connsiteX12" fmla="*/ 133439 w 467252"/>
                <a:gd name="connsiteY12" fmla="*/ 709366 h 753640"/>
                <a:gd name="connsiteX13" fmla="*/ 95339 w 467252"/>
                <a:gd name="connsiteY13" fmla="*/ 678411 h 753640"/>
                <a:gd name="connsiteX14" fmla="*/ 81051 w 467252"/>
                <a:gd name="connsiteY14" fmla="*/ 647454 h 753640"/>
                <a:gd name="connsiteX15" fmla="*/ 121532 w 467252"/>
                <a:gd name="connsiteY15" fmla="*/ 673648 h 753640"/>
                <a:gd name="connsiteX16" fmla="*/ 159632 w 467252"/>
                <a:gd name="connsiteY16" fmla="*/ 676029 h 753640"/>
                <a:gd name="connsiteX17" fmla="*/ 200114 w 467252"/>
                <a:gd name="connsiteY17" fmla="*/ 618879 h 753640"/>
                <a:gd name="connsiteX18" fmla="*/ 221545 w 467252"/>
                <a:gd name="connsiteY18" fmla="*/ 490292 h 753640"/>
                <a:gd name="connsiteX19" fmla="*/ 219164 w 467252"/>
                <a:gd name="connsiteY19" fmla="*/ 311698 h 753640"/>
                <a:gd name="connsiteX20" fmla="*/ 169157 w 467252"/>
                <a:gd name="connsiteY20" fmla="*/ 173586 h 753640"/>
                <a:gd name="connsiteX21" fmla="*/ 95339 w 467252"/>
                <a:gd name="connsiteY21" fmla="*/ 85479 h 753640"/>
                <a:gd name="connsiteX22" fmla="*/ 45332 w 467252"/>
                <a:gd name="connsiteY22" fmla="*/ 30711 h 753640"/>
                <a:gd name="connsiteX23" fmla="*/ 89 w 467252"/>
                <a:gd name="connsiteY23" fmla="*/ 2136 h 753640"/>
                <a:gd name="connsiteX24" fmla="*/ 57239 w 467252"/>
                <a:gd name="connsiteY24" fmla="*/ 9279 h 753640"/>
                <a:gd name="connsiteX25" fmla="*/ 138201 w 467252"/>
                <a:gd name="connsiteY25" fmla="*/ 66429 h 753640"/>
                <a:gd name="connsiteX26" fmla="*/ 214401 w 467252"/>
                <a:gd name="connsiteY26" fmla="*/ 118817 h 753640"/>
                <a:gd name="connsiteX0" fmla="*/ 214401 w 467252"/>
                <a:gd name="connsiteY0" fmla="*/ 126970 h 761793"/>
                <a:gd name="connsiteX1" fmla="*/ 314414 w 467252"/>
                <a:gd name="connsiteY1" fmla="*/ 222220 h 761793"/>
                <a:gd name="connsiteX2" fmla="*/ 395376 w 467252"/>
                <a:gd name="connsiteY2" fmla="*/ 303182 h 761793"/>
                <a:gd name="connsiteX3" fmla="*/ 431095 w 467252"/>
                <a:gd name="connsiteY3" fmla="*/ 362714 h 761793"/>
                <a:gd name="connsiteX4" fmla="*/ 462051 w 467252"/>
                <a:gd name="connsiteY4" fmla="*/ 438914 h 761793"/>
                <a:gd name="connsiteX5" fmla="*/ 464432 w 467252"/>
                <a:gd name="connsiteY5" fmla="*/ 550832 h 761793"/>
                <a:gd name="connsiteX6" fmla="*/ 433476 w 467252"/>
                <a:gd name="connsiteY6" fmla="*/ 660370 h 761793"/>
                <a:gd name="connsiteX7" fmla="*/ 400139 w 467252"/>
                <a:gd name="connsiteY7" fmla="*/ 741332 h 761793"/>
                <a:gd name="connsiteX8" fmla="*/ 383470 w 467252"/>
                <a:gd name="connsiteY8" fmla="*/ 760382 h 761793"/>
                <a:gd name="connsiteX9" fmla="*/ 359657 w 467252"/>
                <a:gd name="connsiteY9" fmla="*/ 760382 h 761793"/>
                <a:gd name="connsiteX10" fmla="*/ 281076 w 467252"/>
                <a:gd name="connsiteY10" fmla="*/ 758001 h 761793"/>
                <a:gd name="connsiteX11" fmla="*/ 190589 w 467252"/>
                <a:gd name="connsiteY11" fmla="*/ 734189 h 761793"/>
                <a:gd name="connsiteX12" fmla="*/ 133439 w 467252"/>
                <a:gd name="connsiteY12" fmla="*/ 717519 h 761793"/>
                <a:gd name="connsiteX13" fmla="*/ 95339 w 467252"/>
                <a:gd name="connsiteY13" fmla="*/ 686564 h 761793"/>
                <a:gd name="connsiteX14" fmla="*/ 81051 w 467252"/>
                <a:gd name="connsiteY14" fmla="*/ 655607 h 761793"/>
                <a:gd name="connsiteX15" fmla="*/ 121532 w 467252"/>
                <a:gd name="connsiteY15" fmla="*/ 681801 h 761793"/>
                <a:gd name="connsiteX16" fmla="*/ 159632 w 467252"/>
                <a:gd name="connsiteY16" fmla="*/ 684182 h 761793"/>
                <a:gd name="connsiteX17" fmla="*/ 200114 w 467252"/>
                <a:gd name="connsiteY17" fmla="*/ 627032 h 761793"/>
                <a:gd name="connsiteX18" fmla="*/ 221545 w 467252"/>
                <a:gd name="connsiteY18" fmla="*/ 498445 h 761793"/>
                <a:gd name="connsiteX19" fmla="*/ 219164 w 467252"/>
                <a:gd name="connsiteY19" fmla="*/ 319851 h 761793"/>
                <a:gd name="connsiteX20" fmla="*/ 169157 w 467252"/>
                <a:gd name="connsiteY20" fmla="*/ 181739 h 761793"/>
                <a:gd name="connsiteX21" fmla="*/ 95339 w 467252"/>
                <a:gd name="connsiteY21" fmla="*/ 93632 h 761793"/>
                <a:gd name="connsiteX22" fmla="*/ 45332 w 467252"/>
                <a:gd name="connsiteY22" fmla="*/ 38864 h 761793"/>
                <a:gd name="connsiteX23" fmla="*/ 89 w 467252"/>
                <a:gd name="connsiteY23" fmla="*/ 764 h 761793"/>
                <a:gd name="connsiteX24" fmla="*/ 57239 w 467252"/>
                <a:gd name="connsiteY24" fmla="*/ 17432 h 761793"/>
                <a:gd name="connsiteX25" fmla="*/ 138201 w 467252"/>
                <a:gd name="connsiteY25" fmla="*/ 74582 h 761793"/>
                <a:gd name="connsiteX26" fmla="*/ 214401 w 467252"/>
                <a:gd name="connsiteY26" fmla="*/ 126970 h 761793"/>
                <a:gd name="connsiteX0" fmla="*/ 214580 w 467431"/>
                <a:gd name="connsiteY0" fmla="*/ 127279 h 762102"/>
                <a:gd name="connsiteX1" fmla="*/ 314593 w 467431"/>
                <a:gd name="connsiteY1" fmla="*/ 222529 h 762102"/>
                <a:gd name="connsiteX2" fmla="*/ 395555 w 467431"/>
                <a:gd name="connsiteY2" fmla="*/ 303491 h 762102"/>
                <a:gd name="connsiteX3" fmla="*/ 431274 w 467431"/>
                <a:gd name="connsiteY3" fmla="*/ 363023 h 762102"/>
                <a:gd name="connsiteX4" fmla="*/ 462230 w 467431"/>
                <a:gd name="connsiteY4" fmla="*/ 439223 h 762102"/>
                <a:gd name="connsiteX5" fmla="*/ 464611 w 467431"/>
                <a:gd name="connsiteY5" fmla="*/ 551141 h 762102"/>
                <a:gd name="connsiteX6" fmla="*/ 433655 w 467431"/>
                <a:gd name="connsiteY6" fmla="*/ 660679 h 762102"/>
                <a:gd name="connsiteX7" fmla="*/ 400318 w 467431"/>
                <a:gd name="connsiteY7" fmla="*/ 741641 h 762102"/>
                <a:gd name="connsiteX8" fmla="*/ 383649 w 467431"/>
                <a:gd name="connsiteY8" fmla="*/ 760691 h 762102"/>
                <a:gd name="connsiteX9" fmla="*/ 359836 w 467431"/>
                <a:gd name="connsiteY9" fmla="*/ 760691 h 762102"/>
                <a:gd name="connsiteX10" fmla="*/ 281255 w 467431"/>
                <a:gd name="connsiteY10" fmla="*/ 758310 h 762102"/>
                <a:gd name="connsiteX11" fmla="*/ 190768 w 467431"/>
                <a:gd name="connsiteY11" fmla="*/ 734498 h 762102"/>
                <a:gd name="connsiteX12" fmla="*/ 133618 w 467431"/>
                <a:gd name="connsiteY12" fmla="*/ 717828 h 762102"/>
                <a:gd name="connsiteX13" fmla="*/ 95518 w 467431"/>
                <a:gd name="connsiteY13" fmla="*/ 686873 h 762102"/>
                <a:gd name="connsiteX14" fmla="*/ 81230 w 467431"/>
                <a:gd name="connsiteY14" fmla="*/ 655916 h 762102"/>
                <a:gd name="connsiteX15" fmla="*/ 121711 w 467431"/>
                <a:gd name="connsiteY15" fmla="*/ 682110 h 762102"/>
                <a:gd name="connsiteX16" fmla="*/ 159811 w 467431"/>
                <a:gd name="connsiteY16" fmla="*/ 684491 h 762102"/>
                <a:gd name="connsiteX17" fmla="*/ 200293 w 467431"/>
                <a:gd name="connsiteY17" fmla="*/ 627341 h 762102"/>
                <a:gd name="connsiteX18" fmla="*/ 221724 w 467431"/>
                <a:gd name="connsiteY18" fmla="*/ 498754 h 762102"/>
                <a:gd name="connsiteX19" fmla="*/ 219343 w 467431"/>
                <a:gd name="connsiteY19" fmla="*/ 320160 h 762102"/>
                <a:gd name="connsiteX20" fmla="*/ 169336 w 467431"/>
                <a:gd name="connsiteY20" fmla="*/ 182048 h 762102"/>
                <a:gd name="connsiteX21" fmla="*/ 95518 w 467431"/>
                <a:gd name="connsiteY21" fmla="*/ 93941 h 762102"/>
                <a:gd name="connsiteX22" fmla="*/ 45511 w 467431"/>
                <a:gd name="connsiteY22" fmla="*/ 39173 h 762102"/>
                <a:gd name="connsiteX23" fmla="*/ 268 w 467431"/>
                <a:gd name="connsiteY23" fmla="*/ 1073 h 762102"/>
                <a:gd name="connsiteX24" fmla="*/ 66943 w 467431"/>
                <a:gd name="connsiteY24" fmla="*/ 15360 h 762102"/>
                <a:gd name="connsiteX25" fmla="*/ 138380 w 467431"/>
                <a:gd name="connsiteY25" fmla="*/ 74891 h 762102"/>
                <a:gd name="connsiteX26" fmla="*/ 214580 w 467431"/>
                <a:gd name="connsiteY26" fmla="*/ 127279 h 762102"/>
                <a:gd name="connsiteX0" fmla="*/ 214580 w 467431"/>
                <a:gd name="connsiteY0" fmla="*/ 127279 h 762102"/>
                <a:gd name="connsiteX1" fmla="*/ 314593 w 467431"/>
                <a:gd name="connsiteY1" fmla="*/ 222529 h 762102"/>
                <a:gd name="connsiteX2" fmla="*/ 395555 w 467431"/>
                <a:gd name="connsiteY2" fmla="*/ 303491 h 762102"/>
                <a:gd name="connsiteX3" fmla="*/ 431274 w 467431"/>
                <a:gd name="connsiteY3" fmla="*/ 363023 h 762102"/>
                <a:gd name="connsiteX4" fmla="*/ 462230 w 467431"/>
                <a:gd name="connsiteY4" fmla="*/ 439223 h 762102"/>
                <a:gd name="connsiteX5" fmla="*/ 464611 w 467431"/>
                <a:gd name="connsiteY5" fmla="*/ 551141 h 762102"/>
                <a:gd name="connsiteX6" fmla="*/ 433655 w 467431"/>
                <a:gd name="connsiteY6" fmla="*/ 660679 h 762102"/>
                <a:gd name="connsiteX7" fmla="*/ 400318 w 467431"/>
                <a:gd name="connsiteY7" fmla="*/ 741641 h 762102"/>
                <a:gd name="connsiteX8" fmla="*/ 383649 w 467431"/>
                <a:gd name="connsiteY8" fmla="*/ 760691 h 762102"/>
                <a:gd name="connsiteX9" fmla="*/ 359836 w 467431"/>
                <a:gd name="connsiteY9" fmla="*/ 760691 h 762102"/>
                <a:gd name="connsiteX10" fmla="*/ 281255 w 467431"/>
                <a:gd name="connsiteY10" fmla="*/ 758310 h 762102"/>
                <a:gd name="connsiteX11" fmla="*/ 190768 w 467431"/>
                <a:gd name="connsiteY11" fmla="*/ 734498 h 762102"/>
                <a:gd name="connsiteX12" fmla="*/ 133618 w 467431"/>
                <a:gd name="connsiteY12" fmla="*/ 717828 h 762102"/>
                <a:gd name="connsiteX13" fmla="*/ 95518 w 467431"/>
                <a:gd name="connsiteY13" fmla="*/ 686873 h 762102"/>
                <a:gd name="connsiteX14" fmla="*/ 81230 w 467431"/>
                <a:gd name="connsiteY14" fmla="*/ 655916 h 762102"/>
                <a:gd name="connsiteX15" fmla="*/ 121711 w 467431"/>
                <a:gd name="connsiteY15" fmla="*/ 682110 h 762102"/>
                <a:gd name="connsiteX16" fmla="*/ 159811 w 467431"/>
                <a:gd name="connsiteY16" fmla="*/ 684491 h 762102"/>
                <a:gd name="connsiteX17" fmla="*/ 200293 w 467431"/>
                <a:gd name="connsiteY17" fmla="*/ 627341 h 762102"/>
                <a:gd name="connsiteX18" fmla="*/ 221724 w 467431"/>
                <a:gd name="connsiteY18" fmla="*/ 498754 h 762102"/>
                <a:gd name="connsiteX19" fmla="*/ 219343 w 467431"/>
                <a:gd name="connsiteY19" fmla="*/ 320160 h 762102"/>
                <a:gd name="connsiteX20" fmla="*/ 169336 w 467431"/>
                <a:gd name="connsiteY20" fmla="*/ 182048 h 762102"/>
                <a:gd name="connsiteX21" fmla="*/ 95518 w 467431"/>
                <a:gd name="connsiteY21" fmla="*/ 93941 h 762102"/>
                <a:gd name="connsiteX22" fmla="*/ 45511 w 467431"/>
                <a:gd name="connsiteY22" fmla="*/ 39173 h 762102"/>
                <a:gd name="connsiteX23" fmla="*/ 268 w 467431"/>
                <a:gd name="connsiteY23" fmla="*/ 1073 h 762102"/>
                <a:gd name="connsiteX24" fmla="*/ 66943 w 467431"/>
                <a:gd name="connsiteY24" fmla="*/ 15360 h 762102"/>
                <a:gd name="connsiteX25" fmla="*/ 147905 w 467431"/>
                <a:gd name="connsiteY25" fmla="*/ 65366 h 762102"/>
                <a:gd name="connsiteX26" fmla="*/ 214580 w 467431"/>
                <a:gd name="connsiteY26" fmla="*/ 127279 h 762102"/>
                <a:gd name="connsiteX0" fmla="*/ 219342 w 467431"/>
                <a:gd name="connsiteY0" fmla="*/ 124898 h 762102"/>
                <a:gd name="connsiteX1" fmla="*/ 314593 w 467431"/>
                <a:gd name="connsiteY1" fmla="*/ 222529 h 762102"/>
                <a:gd name="connsiteX2" fmla="*/ 395555 w 467431"/>
                <a:gd name="connsiteY2" fmla="*/ 303491 h 762102"/>
                <a:gd name="connsiteX3" fmla="*/ 431274 w 467431"/>
                <a:gd name="connsiteY3" fmla="*/ 363023 h 762102"/>
                <a:gd name="connsiteX4" fmla="*/ 462230 w 467431"/>
                <a:gd name="connsiteY4" fmla="*/ 439223 h 762102"/>
                <a:gd name="connsiteX5" fmla="*/ 464611 w 467431"/>
                <a:gd name="connsiteY5" fmla="*/ 551141 h 762102"/>
                <a:gd name="connsiteX6" fmla="*/ 433655 w 467431"/>
                <a:gd name="connsiteY6" fmla="*/ 660679 h 762102"/>
                <a:gd name="connsiteX7" fmla="*/ 400318 w 467431"/>
                <a:gd name="connsiteY7" fmla="*/ 741641 h 762102"/>
                <a:gd name="connsiteX8" fmla="*/ 383649 w 467431"/>
                <a:gd name="connsiteY8" fmla="*/ 760691 h 762102"/>
                <a:gd name="connsiteX9" fmla="*/ 359836 w 467431"/>
                <a:gd name="connsiteY9" fmla="*/ 760691 h 762102"/>
                <a:gd name="connsiteX10" fmla="*/ 281255 w 467431"/>
                <a:gd name="connsiteY10" fmla="*/ 758310 h 762102"/>
                <a:gd name="connsiteX11" fmla="*/ 190768 w 467431"/>
                <a:gd name="connsiteY11" fmla="*/ 734498 h 762102"/>
                <a:gd name="connsiteX12" fmla="*/ 133618 w 467431"/>
                <a:gd name="connsiteY12" fmla="*/ 717828 h 762102"/>
                <a:gd name="connsiteX13" fmla="*/ 95518 w 467431"/>
                <a:gd name="connsiteY13" fmla="*/ 686873 h 762102"/>
                <a:gd name="connsiteX14" fmla="*/ 81230 w 467431"/>
                <a:gd name="connsiteY14" fmla="*/ 655916 h 762102"/>
                <a:gd name="connsiteX15" fmla="*/ 121711 w 467431"/>
                <a:gd name="connsiteY15" fmla="*/ 682110 h 762102"/>
                <a:gd name="connsiteX16" fmla="*/ 159811 w 467431"/>
                <a:gd name="connsiteY16" fmla="*/ 684491 h 762102"/>
                <a:gd name="connsiteX17" fmla="*/ 200293 w 467431"/>
                <a:gd name="connsiteY17" fmla="*/ 627341 h 762102"/>
                <a:gd name="connsiteX18" fmla="*/ 221724 w 467431"/>
                <a:gd name="connsiteY18" fmla="*/ 498754 h 762102"/>
                <a:gd name="connsiteX19" fmla="*/ 219343 w 467431"/>
                <a:gd name="connsiteY19" fmla="*/ 320160 h 762102"/>
                <a:gd name="connsiteX20" fmla="*/ 169336 w 467431"/>
                <a:gd name="connsiteY20" fmla="*/ 182048 h 762102"/>
                <a:gd name="connsiteX21" fmla="*/ 95518 w 467431"/>
                <a:gd name="connsiteY21" fmla="*/ 93941 h 762102"/>
                <a:gd name="connsiteX22" fmla="*/ 45511 w 467431"/>
                <a:gd name="connsiteY22" fmla="*/ 39173 h 762102"/>
                <a:gd name="connsiteX23" fmla="*/ 268 w 467431"/>
                <a:gd name="connsiteY23" fmla="*/ 1073 h 762102"/>
                <a:gd name="connsiteX24" fmla="*/ 66943 w 467431"/>
                <a:gd name="connsiteY24" fmla="*/ 15360 h 762102"/>
                <a:gd name="connsiteX25" fmla="*/ 147905 w 467431"/>
                <a:gd name="connsiteY25" fmla="*/ 65366 h 762102"/>
                <a:gd name="connsiteX26" fmla="*/ 219342 w 467431"/>
                <a:gd name="connsiteY26" fmla="*/ 124898 h 762102"/>
                <a:gd name="connsiteX0" fmla="*/ 219342 w 467431"/>
                <a:gd name="connsiteY0" fmla="*/ 124898 h 762102"/>
                <a:gd name="connsiteX1" fmla="*/ 316975 w 467431"/>
                <a:gd name="connsiteY1" fmla="*/ 222529 h 762102"/>
                <a:gd name="connsiteX2" fmla="*/ 395555 w 467431"/>
                <a:gd name="connsiteY2" fmla="*/ 303491 h 762102"/>
                <a:gd name="connsiteX3" fmla="*/ 431274 w 467431"/>
                <a:gd name="connsiteY3" fmla="*/ 363023 h 762102"/>
                <a:gd name="connsiteX4" fmla="*/ 462230 w 467431"/>
                <a:gd name="connsiteY4" fmla="*/ 439223 h 762102"/>
                <a:gd name="connsiteX5" fmla="*/ 464611 w 467431"/>
                <a:gd name="connsiteY5" fmla="*/ 551141 h 762102"/>
                <a:gd name="connsiteX6" fmla="*/ 433655 w 467431"/>
                <a:gd name="connsiteY6" fmla="*/ 660679 h 762102"/>
                <a:gd name="connsiteX7" fmla="*/ 400318 w 467431"/>
                <a:gd name="connsiteY7" fmla="*/ 741641 h 762102"/>
                <a:gd name="connsiteX8" fmla="*/ 383649 w 467431"/>
                <a:gd name="connsiteY8" fmla="*/ 760691 h 762102"/>
                <a:gd name="connsiteX9" fmla="*/ 359836 w 467431"/>
                <a:gd name="connsiteY9" fmla="*/ 760691 h 762102"/>
                <a:gd name="connsiteX10" fmla="*/ 281255 w 467431"/>
                <a:gd name="connsiteY10" fmla="*/ 758310 h 762102"/>
                <a:gd name="connsiteX11" fmla="*/ 190768 w 467431"/>
                <a:gd name="connsiteY11" fmla="*/ 734498 h 762102"/>
                <a:gd name="connsiteX12" fmla="*/ 133618 w 467431"/>
                <a:gd name="connsiteY12" fmla="*/ 717828 h 762102"/>
                <a:gd name="connsiteX13" fmla="*/ 95518 w 467431"/>
                <a:gd name="connsiteY13" fmla="*/ 686873 h 762102"/>
                <a:gd name="connsiteX14" fmla="*/ 81230 w 467431"/>
                <a:gd name="connsiteY14" fmla="*/ 655916 h 762102"/>
                <a:gd name="connsiteX15" fmla="*/ 121711 w 467431"/>
                <a:gd name="connsiteY15" fmla="*/ 682110 h 762102"/>
                <a:gd name="connsiteX16" fmla="*/ 159811 w 467431"/>
                <a:gd name="connsiteY16" fmla="*/ 684491 h 762102"/>
                <a:gd name="connsiteX17" fmla="*/ 200293 w 467431"/>
                <a:gd name="connsiteY17" fmla="*/ 627341 h 762102"/>
                <a:gd name="connsiteX18" fmla="*/ 221724 w 467431"/>
                <a:gd name="connsiteY18" fmla="*/ 498754 h 762102"/>
                <a:gd name="connsiteX19" fmla="*/ 219343 w 467431"/>
                <a:gd name="connsiteY19" fmla="*/ 320160 h 762102"/>
                <a:gd name="connsiteX20" fmla="*/ 169336 w 467431"/>
                <a:gd name="connsiteY20" fmla="*/ 182048 h 762102"/>
                <a:gd name="connsiteX21" fmla="*/ 95518 w 467431"/>
                <a:gd name="connsiteY21" fmla="*/ 93941 h 762102"/>
                <a:gd name="connsiteX22" fmla="*/ 45511 w 467431"/>
                <a:gd name="connsiteY22" fmla="*/ 39173 h 762102"/>
                <a:gd name="connsiteX23" fmla="*/ 268 w 467431"/>
                <a:gd name="connsiteY23" fmla="*/ 1073 h 762102"/>
                <a:gd name="connsiteX24" fmla="*/ 66943 w 467431"/>
                <a:gd name="connsiteY24" fmla="*/ 15360 h 762102"/>
                <a:gd name="connsiteX25" fmla="*/ 147905 w 467431"/>
                <a:gd name="connsiteY25" fmla="*/ 65366 h 762102"/>
                <a:gd name="connsiteX26" fmla="*/ 219342 w 467431"/>
                <a:gd name="connsiteY26" fmla="*/ 124898 h 762102"/>
                <a:gd name="connsiteX0" fmla="*/ 219342 w 467431"/>
                <a:gd name="connsiteY0" fmla="*/ 124898 h 765454"/>
                <a:gd name="connsiteX1" fmla="*/ 316975 w 467431"/>
                <a:gd name="connsiteY1" fmla="*/ 222529 h 765454"/>
                <a:gd name="connsiteX2" fmla="*/ 395555 w 467431"/>
                <a:gd name="connsiteY2" fmla="*/ 303491 h 765454"/>
                <a:gd name="connsiteX3" fmla="*/ 431274 w 467431"/>
                <a:gd name="connsiteY3" fmla="*/ 363023 h 765454"/>
                <a:gd name="connsiteX4" fmla="*/ 462230 w 467431"/>
                <a:gd name="connsiteY4" fmla="*/ 439223 h 765454"/>
                <a:gd name="connsiteX5" fmla="*/ 464611 w 467431"/>
                <a:gd name="connsiteY5" fmla="*/ 551141 h 765454"/>
                <a:gd name="connsiteX6" fmla="*/ 433655 w 467431"/>
                <a:gd name="connsiteY6" fmla="*/ 660679 h 765454"/>
                <a:gd name="connsiteX7" fmla="*/ 400318 w 467431"/>
                <a:gd name="connsiteY7" fmla="*/ 741641 h 765454"/>
                <a:gd name="connsiteX8" fmla="*/ 383649 w 467431"/>
                <a:gd name="connsiteY8" fmla="*/ 760691 h 765454"/>
                <a:gd name="connsiteX9" fmla="*/ 352692 w 467431"/>
                <a:gd name="connsiteY9" fmla="*/ 765454 h 765454"/>
                <a:gd name="connsiteX10" fmla="*/ 281255 w 467431"/>
                <a:gd name="connsiteY10" fmla="*/ 758310 h 765454"/>
                <a:gd name="connsiteX11" fmla="*/ 190768 w 467431"/>
                <a:gd name="connsiteY11" fmla="*/ 734498 h 765454"/>
                <a:gd name="connsiteX12" fmla="*/ 133618 w 467431"/>
                <a:gd name="connsiteY12" fmla="*/ 717828 h 765454"/>
                <a:gd name="connsiteX13" fmla="*/ 95518 w 467431"/>
                <a:gd name="connsiteY13" fmla="*/ 686873 h 765454"/>
                <a:gd name="connsiteX14" fmla="*/ 81230 w 467431"/>
                <a:gd name="connsiteY14" fmla="*/ 655916 h 765454"/>
                <a:gd name="connsiteX15" fmla="*/ 121711 w 467431"/>
                <a:gd name="connsiteY15" fmla="*/ 682110 h 765454"/>
                <a:gd name="connsiteX16" fmla="*/ 159811 w 467431"/>
                <a:gd name="connsiteY16" fmla="*/ 684491 h 765454"/>
                <a:gd name="connsiteX17" fmla="*/ 200293 w 467431"/>
                <a:gd name="connsiteY17" fmla="*/ 627341 h 765454"/>
                <a:gd name="connsiteX18" fmla="*/ 221724 w 467431"/>
                <a:gd name="connsiteY18" fmla="*/ 498754 h 765454"/>
                <a:gd name="connsiteX19" fmla="*/ 219343 w 467431"/>
                <a:gd name="connsiteY19" fmla="*/ 320160 h 765454"/>
                <a:gd name="connsiteX20" fmla="*/ 169336 w 467431"/>
                <a:gd name="connsiteY20" fmla="*/ 182048 h 765454"/>
                <a:gd name="connsiteX21" fmla="*/ 95518 w 467431"/>
                <a:gd name="connsiteY21" fmla="*/ 93941 h 765454"/>
                <a:gd name="connsiteX22" fmla="*/ 45511 w 467431"/>
                <a:gd name="connsiteY22" fmla="*/ 39173 h 765454"/>
                <a:gd name="connsiteX23" fmla="*/ 268 w 467431"/>
                <a:gd name="connsiteY23" fmla="*/ 1073 h 765454"/>
                <a:gd name="connsiteX24" fmla="*/ 66943 w 467431"/>
                <a:gd name="connsiteY24" fmla="*/ 15360 h 765454"/>
                <a:gd name="connsiteX25" fmla="*/ 147905 w 467431"/>
                <a:gd name="connsiteY25" fmla="*/ 65366 h 765454"/>
                <a:gd name="connsiteX26" fmla="*/ 219342 w 467431"/>
                <a:gd name="connsiteY26" fmla="*/ 124898 h 765454"/>
                <a:gd name="connsiteX0" fmla="*/ 219342 w 467091"/>
                <a:gd name="connsiteY0" fmla="*/ 124898 h 765454"/>
                <a:gd name="connsiteX1" fmla="*/ 316975 w 467091"/>
                <a:gd name="connsiteY1" fmla="*/ 222529 h 765454"/>
                <a:gd name="connsiteX2" fmla="*/ 395555 w 467091"/>
                <a:gd name="connsiteY2" fmla="*/ 303491 h 765454"/>
                <a:gd name="connsiteX3" fmla="*/ 431274 w 467091"/>
                <a:gd name="connsiteY3" fmla="*/ 363023 h 765454"/>
                <a:gd name="connsiteX4" fmla="*/ 462230 w 467091"/>
                <a:gd name="connsiteY4" fmla="*/ 439223 h 765454"/>
                <a:gd name="connsiteX5" fmla="*/ 464611 w 467091"/>
                <a:gd name="connsiteY5" fmla="*/ 551141 h 765454"/>
                <a:gd name="connsiteX6" fmla="*/ 438417 w 467091"/>
                <a:gd name="connsiteY6" fmla="*/ 667823 h 765454"/>
                <a:gd name="connsiteX7" fmla="*/ 400318 w 467091"/>
                <a:gd name="connsiteY7" fmla="*/ 741641 h 765454"/>
                <a:gd name="connsiteX8" fmla="*/ 383649 w 467091"/>
                <a:gd name="connsiteY8" fmla="*/ 760691 h 765454"/>
                <a:gd name="connsiteX9" fmla="*/ 352692 w 467091"/>
                <a:gd name="connsiteY9" fmla="*/ 765454 h 765454"/>
                <a:gd name="connsiteX10" fmla="*/ 281255 w 467091"/>
                <a:gd name="connsiteY10" fmla="*/ 758310 h 765454"/>
                <a:gd name="connsiteX11" fmla="*/ 190768 w 467091"/>
                <a:gd name="connsiteY11" fmla="*/ 734498 h 765454"/>
                <a:gd name="connsiteX12" fmla="*/ 133618 w 467091"/>
                <a:gd name="connsiteY12" fmla="*/ 717828 h 765454"/>
                <a:gd name="connsiteX13" fmla="*/ 95518 w 467091"/>
                <a:gd name="connsiteY13" fmla="*/ 686873 h 765454"/>
                <a:gd name="connsiteX14" fmla="*/ 81230 w 467091"/>
                <a:gd name="connsiteY14" fmla="*/ 655916 h 765454"/>
                <a:gd name="connsiteX15" fmla="*/ 121711 w 467091"/>
                <a:gd name="connsiteY15" fmla="*/ 682110 h 765454"/>
                <a:gd name="connsiteX16" fmla="*/ 159811 w 467091"/>
                <a:gd name="connsiteY16" fmla="*/ 684491 h 765454"/>
                <a:gd name="connsiteX17" fmla="*/ 200293 w 467091"/>
                <a:gd name="connsiteY17" fmla="*/ 627341 h 765454"/>
                <a:gd name="connsiteX18" fmla="*/ 221724 w 467091"/>
                <a:gd name="connsiteY18" fmla="*/ 498754 h 765454"/>
                <a:gd name="connsiteX19" fmla="*/ 219343 w 467091"/>
                <a:gd name="connsiteY19" fmla="*/ 320160 h 765454"/>
                <a:gd name="connsiteX20" fmla="*/ 169336 w 467091"/>
                <a:gd name="connsiteY20" fmla="*/ 182048 h 765454"/>
                <a:gd name="connsiteX21" fmla="*/ 95518 w 467091"/>
                <a:gd name="connsiteY21" fmla="*/ 93941 h 765454"/>
                <a:gd name="connsiteX22" fmla="*/ 45511 w 467091"/>
                <a:gd name="connsiteY22" fmla="*/ 39173 h 765454"/>
                <a:gd name="connsiteX23" fmla="*/ 268 w 467091"/>
                <a:gd name="connsiteY23" fmla="*/ 1073 h 765454"/>
                <a:gd name="connsiteX24" fmla="*/ 66943 w 467091"/>
                <a:gd name="connsiteY24" fmla="*/ 15360 h 765454"/>
                <a:gd name="connsiteX25" fmla="*/ 147905 w 467091"/>
                <a:gd name="connsiteY25" fmla="*/ 65366 h 765454"/>
                <a:gd name="connsiteX26" fmla="*/ 219342 w 467091"/>
                <a:gd name="connsiteY26" fmla="*/ 124898 h 765454"/>
                <a:gd name="connsiteX0" fmla="*/ 219342 w 466860"/>
                <a:gd name="connsiteY0" fmla="*/ 124898 h 765454"/>
                <a:gd name="connsiteX1" fmla="*/ 316975 w 466860"/>
                <a:gd name="connsiteY1" fmla="*/ 222529 h 765454"/>
                <a:gd name="connsiteX2" fmla="*/ 395555 w 466860"/>
                <a:gd name="connsiteY2" fmla="*/ 303491 h 765454"/>
                <a:gd name="connsiteX3" fmla="*/ 436037 w 466860"/>
                <a:gd name="connsiteY3" fmla="*/ 363023 h 765454"/>
                <a:gd name="connsiteX4" fmla="*/ 462230 w 466860"/>
                <a:gd name="connsiteY4" fmla="*/ 439223 h 765454"/>
                <a:gd name="connsiteX5" fmla="*/ 464611 w 466860"/>
                <a:gd name="connsiteY5" fmla="*/ 551141 h 765454"/>
                <a:gd name="connsiteX6" fmla="*/ 438417 w 466860"/>
                <a:gd name="connsiteY6" fmla="*/ 667823 h 765454"/>
                <a:gd name="connsiteX7" fmla="*/ 400318 w 466860"/>
                <a:gd name="connsiteY7" fmla="*/ 741641 h 765454"/>
                <a:gd name="connsiteX8" fmla="*/ 383649 w 466860"/>
                <a:gd name="connsiteY8" fmla="*/ 760691 h 765454"/>
                <a:gd name="connsiteX9" fmla="*/ 352692 w 466860"/>
                <a:gd name="connsiteY9" fmla="*/ 765454 h 765454"/>
                <a:gd name="connsiteX10" fmla="*/ 281255 w 466860"/>
                <a:gd name="connsiteY10" fmla="*/ 758310 h 765454"/>
                <a:gd name="connsiteX11" fmla="*/ 190768 w 466860"/>
                <a:gd name="connsiteY11" fmla="*/ 734498 h 765454"/>
                <a:gd name="connsiteX12" fmla="*/ 133618 w 466860"/>
                <a:gd name="connsiteY12" fmla="*/ 717828 h 765454"/>
                <a:gd name="connsiteX13" fmla="*/ 95518 w 466860"/>
                <a:gd name="connsiteY13" fmla="*/ 686873 h 765454"/>
                <a:gd name="connsiteX14" fmla="*/ 81230 w 466860"/>
                <a:gd name="connsiteY14" fmla="*/ 655916 h 765454"/>
                <a:gd name="connsiteX15" fmla="*/ 121711 w 466860"/>
                <a:gd name="connsiteY15" fmla="*/ 682110 h 765454"/>
                <a:gd name="connsiteX16" fmla="*/ 159811 w 466860"/>
                <a:gd name="connsiteY16" fmla="*/ 684491 h 765454"/>
                <a:gd name="connsiteX17" fmla="*/ 200293 w 466860"/>
                <a:gd name="connsiteY17" fmla="*/ 627341 h 765454"/>
                <a:gd name="connsiteX18" fmla="*/ 221724 w 466860"/>
                <a:gd name="connsiteY18" fmla="*/ 498754 h 765454"/>
                <a:gd name="connsiteX19" fmla="*/ 219343 w 466860"/>
                <a:gd name="connsiteY19" fmla="*/ 320160 h 765454"/>
                <a:gd name="connsiteX20" fmla="*/ 169336 w 466860"/>
                <a:gd name="connsiteY20" fmla="*/ 182048 h 765454"/>
                <a:gd name="connsiteX21" fmla="*/ 95518 w 466860"/>
                <a:gd name="connsiteY21" fmla="*/ 93941 h 765454"/>
                <a:gd name="connsiteX22" fmla="*/ 45511 w 466860"/>
                <a:gd name="connsiteY22" fmla="*/ 39173 h 765454"/>
                <a:gd name="connsiteX23" fmla="*/ 268 w 466860"/>
                <a:gd name="connsiteY23" fmla="*/ 1073 h 765454"/>
                <a:gd name="connsiteX24" fmla="*/ 66943 w 466860"/>
                <a:gd name="connsiteY24" fmla="*/ 15360 h 765454"/>
                <a:gd name="connsiteX25" fmla="*/ 147905 w 466860"/>
                <a:gd name="connsiteY25" fmla="*/ 65366 h 765454"/>
                <a:gd name="connsiteX26" fmla="*/ 219342 w 466860"/>
                <a:gd name="connsiteY26" fmla="*/ 124898 h 765454"/>
                <a:gd name="connsiteX0" fmla="*/ 219342 w 466860"/>
                <a:gd name="connsiteY0" fmla="*/ 124898 h 765454"/>
                <a:gd name="connsiteX1" fmla="*/ 316975 w 466860"/>
                <a:gd name="connsiteY1" fmla="*/ 222529 h 765454"/>
                <a:gd name="connsiteX2" fmla="*/ 395555 w 466860"/>
                <a:gd name="connsiteY2" fmla="*/ 303491 h 765454"/>
                <a:gd name="connsiteX3" fmla="*/ 436037 w 466860"/>
                <a:gd name="connsiteY3" fmla="*/ 363023 h 765454"/>
                <a:gd name="connsiteX4" fmla="*/ 462230 w 466860"/>
                <a:gd name="connsiteY4" fmla="*/ 439223 h 765454"/>
                <a:gd name="connsiteX5" fmla="*/ 464611 w 466860"/>
                <a:gd name="connsiteY5" fmla="*/ 551141 h 765454"/>
                <a:gd name="connsiteX6" fmla="*/ 438417 w 466860"/>
                <a:gd name="connsiteY6" fmla="*/ 667823 h 765454"/>
                <a:gd name="connsiteX7" fmla="*/ 400318 w 466860"/>
                <a:gd name="connsiteY7" fmla="*/ 741641 h 765454"/>
                <a:gd name="connsiteX8" fmla="*/ 383649 w 466860"/>
                <a:gd name="connsiteY8" fmla="*/ 760691 h 765454"/>
                <a:gd name="connsiteX9" fmla="*/ 352692 w 466860"/>
                <a:gd name="connsiteY9" fmla="*/ 765454 h 765454"/>
                <a:gd name="connsiteX10" fmla="*/ 281255 w 466860"/>
                <a:gd name="connsiteY10" fmla="*/ 758310 h 765454"/>
                <a:gd name="connsiteX11" fmla="*/ 190768 w 466860"/>
                <a:gd name="connsiteY11" fmla="*/ 736879 h 765454"/>
                <a:gd name="connsiteX12" fmla="*/ 133618 w 466860"/>
                <a:gd name="connsiteY12" fmla="*/ 717828 h 765454"/>
                <a:gd name="connsiteX13" fmla="*/ 95518 w 466860"/>
                <a:gd name="connsiteY13" fmla="*/ 686873 h 765454"/>
                <a:gd name="connsiteX14" fmla="*/ 81230 w 466860"/>
                <a:gd name="connsiteY14" fmla="*/ 655916 h 765454"/>
                <a:gd name="connsiteX15" fmla="*/ 121711 w 466860"/>
                <a:gd name="connsiteY15" fmla="*/ 682110 h 765454"/>
                <a:gd name="connsiteX16" fmla="*/ 159811 w 466860"/>
                <a:gd name="connsiteY16" fmla="*/ 684491 h 765454"/>
                <a:gd name="connsiteX17" fmla="*/ 200293 w 466860"/>
                <a:gd name="connsiteY17" fmla="*/ 627341 h 765454"/>
                <a:gd name="connsiteX18" fmla="*/ 221724 w 466860"/>
                <a:gd name="connsiteY18" fmla="*/ 498754 h 765454"/>
                <a:gd name="connsiteX19" fmla="*/ 219343 w 466860"/>
                <a:gd name="connsiteY19" fmla="*/ 320160 h 765454"/>
                <a:gd name="connsiteX20" fmla="*/ 169336 w 466860"/>
                <a:gd name="connsiteY20" fmla="*/ 182048 h 765454"/>
                <a:gd name="connsiteX21" fmla="*/ 95518 w 466860"/>
                <a:gd name="connsiteY21" fmla="*/ 93941 h 765454"/>
                <a:gd name="connsiteX22" fmla="*/ 45511 w 466860"/>
                <a:gd name="connsiteY22" fmla="*/ 39173 h 765454"/>
                <a:gd name="connsiteX23" fmla="*/ 268 w 466860"/>
                <a:gd name="connsiteY23" fmla="*/ 1073 h 765454"/>
                <a:gd name="connsiteX24" fmla="*/ 66943 w 466860"/>
                <a:gd name="connsiteY24" fmla="*/ 15360 h 765454"/>
                <a:gd name="connsiteX25" fmla="*/ 147905 w 466860"/>
                <a:gd name="connsiteY25" fmla="*/ 65366 h 765454"/>
                <a:gd name="connsiteX26" fmla="*/ 219342 w 466860"/>
                <a:gd name="connsiteY26" fmla="*/ 124898 h 765454"/>
                <a:gd name="connsiteX0" fmla="*/ 219358 w 466876"/>
                <a:gd name="connsiteY0" fmla="*/ 124898 h 765454"/>
                <a:gd name="connsiteX1" fmla="*/ 316991 w 466876"/>
                <a:gd name="connsiteY1" fmla="*/ 222529 h 765454"/>
                <a:gd name="connsiteX2" fmla="*/ 395571 w 466876"/>
                <a:gd name="connsiteY2" fmla="*/ 303491 h 765454"/>
                <a:gd name="connsiteX3" fmla="*/ 436053 w 466876"/>
                <a:gd name="connsiteY3" fmla="*/ 363023 h 765454"/>
                <a:gd name="connsiteX4" fmla="*/ 462246 w 466876"/>
                <a:gd name="connsiteY4" fmla="*/ 439223 h 765454"/>
                <a:gd name="connsiteX5" fmla="*/ 464627 w 466876"/>
                <a:gd name="connsiteY5" fmla="*/ 551141 h 765454"/>
                <a:gd name="connsiteX6" fmla="*/ 438433 w 466876"/>
                <a:gd name="connsiteY6" fmla="*/ 667823 h 765454"/>
                <a:gd name="connsiteX7" fmla="*/ 400334 w 466876"/>
                <a:gd name="connsiteY7" fmla="*/ 741641 h 765454"/>
                <a:gd name="connsiteX8" fmla="*/ 383665 w 466876"/>
                <a:gd name="connsiteY8" fmla="*/ 760691 h 765454"/>
                <a:gd name="connsiteX9" fmla="*/ 352708 w 466876"/>
                <a:gd name="connsiteY9" fmla="*/ 765454 h 765454"/>
                <a:gd name="connsiteX10" fmla="*/ 281271 w 466876"/>
                <a:gd name="connsiteY10" fmla="*/ 758310 h 765454"/>
                <a:gd name="connsiteX11" fmla="*/ 190784 w 466876"/>
                <a:gd name="connsiteY11" fmla="*/ 736879 h 765454"/>
                <a:gd name="connsiteX12" fmla="*/ 133634 w 466876"/>
                <a:gd name="connsiteY12" fmla="*/ 717828 h 765454"/>
                <a:gd name="connsiteX13" fmla="*/ 95534 w 466876"/>
                <a:gd name="connsiteY13" fmla="*/ 686873 h 765454"/>
                <a:gd name="connsiteX14" fmla="*/ 81246 w 466876"/>
                <a:gd name="connsiteY14" fmla="*/ 655916 h 765454"/>
                <a:gd name="connsiteX15" fmla="*/ 121727 w 466876"/>
                <a:gd name="connsiteY15" fmla="*/ 682110 h 765454"/>
                <a:gd name="connsiteX16" fmla="*/ 159827 w 466876"/>
                <a:gd name="connsiteY16" fmla="*/ 684491 h 765454"/>
                <a:gd name="connsiteX17" fmla="*/ 200309 w 466876"/>
                <a:gd name="connsiteY17" fmla="*/ 627341 h 765454"/>
                <a:gd name="connsiteX18" fmla="*/ 221740 w 466876"/>
                <a:gd name="connsiteY18" fmla="*/ 498754 h 765454"/>
                <a:gd name="connsiteX19" fmla="*/ 219359 w 466876"/>
                <a:gd name="connsiteY19" fmla="*/ 320160 h 765454"/>
                <a:gd name="connsiteX20" fmla="*/ 169352 w 466876"/>
                <a:gd name="connsiteY20" fmla="*/ 182048 h 765454"/>
                <a:gd name="connsiteX21" fmla="*/ 107440 w 466876"/>
                <a:gd name="connsiteY21" fmla="*/ 98703 h 765454"/>
                <a:gd name="connsiteX22" fmla="*/ 45527 w 466876"/>
                <a:gd name="connsiteY22" fmla="*/ 39173 h 765454"/>
                <a:gd name="connsiteX23" fmla="*/ 284 w 466876"/>
                <a:gd name="connsiteY23" fmla="*/ 1073 h 765454"/>
                <a:gd name="connsiteX24" fmla="*/ 66959 w 466876"/>
                <a:gd name="connsiteY24" fmla="*/ 15360 h 765454"/>
                <a:gd name="connsiteX25" fmla="*/ 147921 w 466876"/>
                <a:gd name="connsiteY25" fmla="*/ 65366 h 765454"/>
                <a:gd name="connsiteX26" fmla="*/ 219358 w 466876"/>
                <a:gd name="connsiteY26" fmla="*/ 124898 h 765454"/>
                <a:gd name="connsiteX0" fmla="*/ 219358 w 466876"/>
                <a:gd name="connsiteY0" fmla="*/ 124898 h 765454"/>
                <a:gd name="connsiteX1" fmla="*/ 316991 w 466876"/>
                <a:gd name="connsiteY1" fmla="*/ 222529 h 765454"/>
                <a:gd name="connsiteX2" fmla="*/ 395571 w 466876"/>
                <a:gd name="connsiteY2" fmla="*/ 303491 h 765454"/>
                <a:gd name="connsiteX3" fmla="*/ 436053 w 466876"/>
                <a:gd name="connsiteY3" fmla="*/ 363023 h 765454"/>
                <a:gd name="connsiteX4" fmla="*/ 462246 w 466876"/>
                <a:gd name="connsiteY4" fmla="*/ 439223 h 765454"/>
                <a:gd name="connsiteX5" fmla="*/ 464627 w 466876"/>
                <a:gd name="connsiteY5" fmla="*/ 551141 h 765454"/>
                <a:gd name="connsiteX6" fmla="*/ 438433 w 466876"/>
                <a:gd name="connsiteY6" fmla="*/ 667823 h 765454"/>
                <a:gd name="connsiteX7" fmla="*/ 400334 w 466876"/>
                <a:gd name="connsiteY7" fmla="*/ 741641 h 765454"/>
                <a:gd name="connsiteX8" fmla="*/ 383665 w 466876"/>
                <a:gd name="connsiteY8" fmla="*/ 760691 h 765454"/>
                <a:gd name="connsiteX9" fmla="*/ 352708 w 466876"/>
                <a:gd name="connsiteY9" fmla="*/ 765454 h 765454"/>
                <a:gd name="connsiteX10" fmla="*/ 281271 w 466876"/>
                <a:gd name="connsiteY10" fmla="*/ 758310 h 765454"/>
                <a:gd name="connsiteX11" fmla="*/ 190784 w 466876"/>
                <a:gd name="connsiteY11" fmla="*/ 736879 h 765454"/>
                <a:gd name="connsiteX12" fmla="*/ 133634 w 466876"/>
                <a:gd name="connsiteY12" fmla="*/ 717828 h 765454"/>
                <a:gd name="connsiteX13" fmla="*/ 95534 w 466876"/>
                <a:gd name="connsiteY13" fmla="*/ 686873 h 765454"/>
                <a:gd name="connsiteX14" fmla="*/ 81246 w 466876"/>
                <a:gd name="connsiteY14" fmla="*/ 655916 h 765454"/>
                <a:gd name="connsiteX15" fmla="*/ 121727 w 466876"/>
                <a:gd name="connsiteY15" fmla="*/ 682110 h 765454"/>
                <a:gd name="connsiteX16" fmla="*/ 159827 w 466876"/>
                <a:gd name="connsiteY16" fmla="*/ 674966 h 765454"/>
                <a:gd name="connsiteX17" fmla="*/ 200309 w 466876"/>
                <a:gd name="connsiteY17" fmla="*/ 627341 h 765454"/>
                <a:gd name="connsiteX18" fmla="*/ 221740 w 466876"/>
                <a:gd name="connsiteY18" fmla="*/ 498754 h 765454"/>
                <a:gd name="connsiteX19" fmla="*/ 219359 w 466876"/>
                <a:gd name="connsiteY19" fmla="*/ 320160 h 765454"/>
                <a:gd name="connsiteX20" fmla="*/ 169352 w 466876"/>
                <a:gd name="connsiteY20" fmla="*/ 182048 h 765454"/>
                <a:gd name="connsiteX21" fmla="*/ 107440 w 466876"/>
                <a:gd name="connsiteY21" fmla="*/ 98703 h 765454"/>
                <a:gd name="connsiteX22" fmla="*/ 45527 w 466876"/>
                <a:gd name="connsiteY22" fmla="*/ 39173 h 765454"/>
                <a:gd name="connsiteX23" fmla="*/ 284 w 466876"/>
                <a:gd name="connsiteY23" fmla="*/ 1073 h 765454"/>
                <a:gd name="connsiteX24" fmla="*/ 66959 w 466876"/>
                <a:gd name="connsiteY24" fmla="*/ 15360 h 765454"/>
                <a:gd name="connsiteX25" fmla="*/ 147921 w 466876"/>
                <a:gd name="connsiteY25" fmla="*/ 65366 h 765454"/>
                <a:gd name="connsiteX26" fmla="*/ 219358 w 466876"/>
                <a:gd name="connsiteY26" fmla="*/ 124898 h 765454"/>
                <a:gd name="connsiteX0" fmla="*/ 219358 w 466876"/>
                <a:gd name="connsiteY0" fmla="*/ 124898 h 765454"/>
                <a:gd name="connsiteX1" fmla="*/ 316991 w 466876"/>
                <a:gd name="connsiteY1" fmla="*/ 217766 h 765454"/>
                <a:gd name="connsiteX2" fmla="*/ 395571 w 466876"/>
                <a:gd name="connsiteY2" fmla="*/ 303491 h 765454"/>
                <a:gd name="connsiteX3" fmla="*/ 436053 w 466876"/>
                <a:gd name="connsiteY3" fmla="*/ 363023 h 765454"/>
                <a:gd name="connsiteX4" fmla="*/ 462246 w 466876"/>
                <a:gd name="connsiteY4" fmla="*/ 439223 h 765454"/>
                <a:gd name="connsiteX5" fmla="*/ 464627 w 466876"/>
                <a:gd name="connsiteY5" fmla="*/ 551141 h 765454"/>
                <a:gd name="connsiteX6" fmla="*/ 438433 w 466876"/>
                <a:gd name="connsiteY6" fmla="*/ 667823 h 765454"/>
                <a:gd name="connsiteX7" fmla="*/ 400334 w 466876"/>
                <a:gd name="connsiteY7" fmla="*/ 741641 h 765454"/>
                <a:gd name="connsiteX8" fmla="*/ 383665 w 466876"/>
                <a:gd name="connsiteY8" fmla="*/ 760691 h 765454"/>
                <a:gd name="connsiteX9" fmla="*/ 352708 w 466876"/>
                <a:gd name="connsiteY9" fmla="*/ 765454 h 765454"/>
                <a:gd name="connsiteX10" fmla="*/ 281271 w 466876"/>
                <a:gd name="connsiteY10" fmla="*/ 758310 h 765454"/>
                <a:gd name="connsiteX11" fmla="*/ 190784 w 466876"/>
                <a:gd name="connsiteY11" fmla="*/ 736879 h 765454"/>
                <a:gd name="connsiteX12" fmla="*/ 133634 w 466876"/>
                <a:gd name="connsiteY12" fmla="*/ 717828 h 765454"/>
                <a:gd name="connsiteX13" fmla="*/ 95534 w 466876"/>
                <a:gd name="connsiteY13" fmla="*/ 686873 h 765454"/>
                <a:gd name="connsiteX14" fmla="*/ 81246 w 466876"/>
                <a:gd name="connsiteY14" fmla="*/ 655916 h 765454"/>
                <a:gd name="connsiteX15" fmla="*/ 121727 w 466876"/>
                <a:gd name="connsiteY15" fmla="*/ 682110 h 765454"/>
                <a:gd name="connsiteX16" fmla="*/ 159827 w 466876"/>
                <a:gd name="connsiteY16" fmla="*/ 674966 h 765454"/>
                <a:gd name="connsiteX17" fmla="*/ 200309 w 466876"/>
                <a:gd name="connsiteY17" fmla="*/ 627341 h 765454"/>
                <a:gd name="connsiteX18" fmla="*/ 221740 w 466876"/>
                <a:gd name="connsiteY18" fmla="*/ 498754 h 765454"/>
                <a:gd name="connsiteX19" fmla="*/ 219359 w 466876"/>
                <a:gd name="connsiteY19" fmla="*/ 320160 h 765454"/>
                <a:gd name="connsiteX20" fmla="*/ 169352 w 466876"/>
                <a:gd name="connsiteY20" fmla="*/ 182048 h 765454"/>
                <a:gd name="connsiteX21" fmla="*/ 107440 w 466876"/>
                <a:gd name="connsiteY21" fmla="*/ 98703 h 765454"/>
                <a:gd name="connsiteX22" fmla="*/ 45527 w 466876"/>
                <a:gd name="connsiteY22" fmla="*/ 39173 h 765454"/>
                <a:gd name="connsiteX23" fmla="*/ 284 w 466876"/>
                <a:gd name="connsiteY23" fmla="*/ 1073 h 765454"/>
                <a:gd name="connsiteX24" fmla="*/ 66959 w 466876"/>
                <a:gd name="connsiteY24" fmla="*/ 15360 h 765454"/>
                <a:gd name="connsiteX25" fmla="*/ 147921 w 466876"/>
                <a:gd name="connsiteY25" fmla="*/ 65366 h 765454"/>
                <a:gd name="connsiteX26" fmla="*/ 219358 w 466876"/>
                <a:gd name="connsiteY26" fmla="*/ 124898 h 765454"/>
                <a:gd name="connsiteX0" fmla="*/ 219358 w 466876"/>
                <a:gd name="connsiteY0" fmla="*/ 124898 h 765454"/>
                <a:gd name="connsiteX1" fmla="*/ 316991 w 466876"/>
                <a:gd name="connsiteY1" fmla="*/ 217766 h 765454"/>
                <a:gd name="connsiteX2" fmla="*/ 395571 w 466876"/>
                <a:gd name="connsiteY2" fmla="*/ 303491 h 765454"/>
                <a:gd name="connsiteX3" fmla="*/ 436053 w 466876"/>
                <a:gd name="connsiteY3" fmla="*/ 363023 h 765454"/>
                <a:gd name="connsiteX4" fmla="*/ 462246 w 466876"/>
                <a:gd name="connsiteY4" fmla="*/ 439223 h 765454"/>
                <a:gd name="connsiteX5" fmla="*/ 464627 w 466876"/>
                <a:gd name="connsiteY5" fmla="*/ 551141 h 765454"/>
                <a:gd name="connsiteX6" fmla="*/ 438433 w 466876"/>
                <a:gd name="connsiteY6" fmla="*/ 667823 h 765454"/>
                <a:gd name="connsiteX7" fmla="*/ 400334 w 466876"/>
                <a:gd name="connsiteY7" fmla="*/ 741641 h 765454"/>
                <a:gd name="connsiteX8" fmla="*/ 383665 w 466876"/>
                <a:gd name="connsiteY8" fmla="*/ 760691 h 765454"/>
                <a:gd name="connsiteX9" fmla="*/ 352708 w 466876"/>
                <a:gd name="connsiteY9" fmla="*/ 765454 h 765454"/>
                <a:gd name="connsiteX10" fmla="*/ 281271 w 466876"/>
                <a:gd name="connsiteY10" fmla="*/ 758310 h 765454"/>
                <a:gd name="connsiteX11" fmla="*/ 190784 w 466876"/>
                <a:gd name="connsiteY11" fmla="*/ 736879 h 765454"/>
                <a:gd name="connsiteX12" fmla="*/ 133634 w 466876"/>
                <a:gd name="connsiteY12" fmla="*/ 717828 h 765454"/>
                <a:gd name="connsiteX13" fmla="*/ 95534 w 466876"/>
                <a:gd name="connsiteY13" fmla="*/ 686873 h 765454"/>
                <a:gd name="connsiteX14" fmla="*/ 81246 w 466876"/>
                <a:gd name="connsiteY14" fmla="*/ 655916 h 765454"/>
                <a:gd name="connsiteX15" fmla="*/ 121727 w 466876"/>
                <a:gd name="connsiteY15" fmla="*/ 679728 h 765454"/>
                <a:gd name="connsiteX16" fmla="*/ 159827 w 466876"/>
                <a:gd name="connsiteY16" fmla="*/ 674966 h 765454"/>
                <a:gd name="connsiteX17" fmla="*/ 200309 w 466876"/>
                <a:gd name="connsiteY17" fmla="*/ 627341 h 765454"/>
                <a:gd name="connsiteX18" fmla="*/ 221740 w 466876"/>
                <a:gd name="connsiteY18" fmla="*/ 498754 h 765454"/>
                <a:gd name="connsiteX19" fmla="*/ 219359 w 466876"/>
                <a:gd name="connsiteY19" fmla="*/ 320160 h 765454"/>
                <a:gd name="connsiteX20" fmla="*/ 169352 w 466876"/>
                <a:gd name="connsiteY20" fmla="*/ 182048 h 765454"/>
                <a:gd name="connsiteX21" fmla="*/ 107440 w 466876"/>
                <a:gd name="connsiteY21" fmla="*/ 98703 h 765454"/>
                <a:gd name="connsiteX22" fmla="*/ 45527 w 466876"/>
                <a:gd name="connsiteY22" fmla="*/ 39173 h 765454"/>
                <a:gd name="connsiteX23" fmla="*/ 284 w 466876"/>
                <a:gd name="connsiteY23" fmla="*/ 1073 h 765454"/>
                <a:gd name="connsiteX24" fmla="*/ 66959 w 466876"/>
                <a:gd name="connsiteY24" fmla="*/ 15360 h 765454"/>
                <a:gd name="connsiteX25" fmla="*/ 147921 w 466876"/>
                <a:gd name="connsiteY25" fmla="*/ 65366 h 765454"/>
                <a:gd name="connsiteX26" fmla="*/ 219358 w 466876"/>
                <a:gd name="connsiteY26" fmla="*/ 124898 h 765454"/>
                <a:gd name="connsiteX0" fmla="*/ 219358 w 466876"/>
                <a:gd name="connsiteY0" fmla="*/ 124898 h 765454"/>
                <a:gd name="connsiteX1" fmla="*/ 316991 w 466876"/>
                <a:gd name="connsiteY1" fmla="*/ 217766 h 765454"/>
                <a:gd name="connsiteX2" fmla="*/ 395571 w 466876"/>
                <a:gd name="connsiteY2" fmla="*/ 303491 h 765454"/>
                <a:gd name="connsiteX3" fmla="*/ 436053 w 466876"/>
                <a:gd name="connsiteY3" fmla="*/ 363023 h 765454"/>
                <a:gd name="connsiteX4" fmla="*/ 462246 w 466876"/>
                <a:gd name="connsiteY4" fmla="*/ 439223 h 765454"/>
                <a:gd name="connsiteX5" fmla="*/ 464627 w 466876"/>
                <a:gd name="connsiteY5" fmla="*/ 551141 h 765454"/>
                <a:gd name="connsiteX6" fmla="*/ 438433 w 466876"/>
                <a:gd name="connsiteY6" fmla="*/ 667823 h 765454"/>
                <a:gd name="connsiteX7" fmla="*/ 400334 w 466876"/>
                <a:gd name="connsiteY7" fmla="*/ 741641 h 765454"/>
                <a:gd name="connsiteX8" fmla="*/ 383665 w 466876"/>
                <a:gd name="connsiteY8" fmla="*/ 760691 h 765454"/>
                <a:gd name="connsiteX9" fmla="*/ 352708 w 466876"/>
                <a:gd name="connsiteY9" fmla="*/ 765454 h 765454"/>
                <a:gd name="connsiteX10" fmla="*/ 281271 w 466876"/>
                <a:gd name="connsiteY10" fmla="*/ 758310 h 765454"/>
                <a:gd name="connsiteX11" fmla="*/ 190784 w 466876"/>
                <a:gd name="connsiteY11" fmla="*/ 736879 h 765454"/>
                <a:gd name="connsiteX12" fmla="*/ 133634 w 466876"/>
                <a:gd name="connsiteY12" fmla="*/ 717828 h 765454"/>
                <a:gd name="connsiteX13" fmla="*/ 95534 w 466876"/>
                <a:gd name="connsiteY13" fmla="*/ 686873 h 765454"/>
                <a:gd name="connsiteX14" fmla="*/ 81246 w 466876"/>
                <a:gd name="connsiteY14" fmla="*/ 655916 h 765454"/>
                <a:gd name="connsiteX15" fmla="*/ 121727 w 466876"/>
                <a:gd name="connsiteY15" fmla="*/ 679728 h 765454"/>
                <a:gd name="connsiteX16" fmla="*/ 159827 w 466876"/>
                <a:gd name="connsiteY16" fmla="*/ 674966 h 765454"/>
                <a:gd name="connsiteX17" fmla="*/ 200309 w 466876"/>
                <a:gd name="connsiteY17" fmla="*/ 627341 h 765454"/>
                <a:gd name="connsiteX18" fmla="*/ 224121 w 466876"/>
                <a:gd name="connsiteY18" fmla="*/ 498754 h 765454"/>
                <a:gd name="connsiteX19" fmla="*/ 219359 w 466876"/>
                <a:gd name="connsiteY19" fmla="*/ 320160 h 765454"/>
                <a:gd name="connsiteX20" fmla="*/ 169352 w 466876"/>
                <a:gd name="connsiteY20" fmla="*/ 182048 h 765454"/>
                <a:gd name="connsiteX21" fmla="*/ 107440 w 466876"/>
                <a:gd name="connsiteY21" fmla="*/ 98703 h 765454"/>
                <a:gd name="connsiteX22" fmla="*/ 45527 w 466876"/>
                <a:gd name="connsiteY22" fmla="*/ 39173 h 765454"/>
                <a:gd name="connsiteX23" fmla="*/ 284 w 466876"/>
                <a:gd name="connsiteY23" fmla="*/ 1073 h 765454"/>
                <a:gd name="connsiteX24" fmla="*/ 66959 w 466876"/>
                <a:gd name="connsiteY24" fmla="*/ 15360 h 765454"/>
                <a:gd name="connsiteX25" fmla="*/ 147921 w 466876"/>
                <a:gd name="connsiteY25" fmla="*/ 65366 h 765454"/>
                <a:gd name="connsiteX26" fmla="*/ 219358 w 466876"/>
                <a:gd name="connsiteY26" fmla="*/ 124898 h 765454"/>
                <a:gd name="connsiteX0" fmla="*/ 219358 w 466876"/>
                <a:gd name="connsiteY0" fmla="*/ 124362 h 764918"/>
                <a:gd name="connsiteX1" fmla="*/ 316991 w 466876"/>
                <a:gd name="connsiteY1" fmla="*/ 217230 h 764918"/>
                <a:gd name="connsiteX2" fmla="*/ 395571 w 466876"/>
                <a:gd name="connsiteY2" fmla="*/ 302955 h 764918"/>
                <a:gd name="connsiteX3" fmla="*/ 436053 w 466876"/>
                <a:gd name="connsiteY3" fmla="*/ 362487 h 764918"/>
                <a:gd name="connsiteX4" fmla="*/ 462246 w 466876"/>
                <a:gd name="connsiteY4" fmla="*/ 438687 h 764918"/>
                <a:gd name="connsiteX5" fmla="*/ 464627 w 466876"/>
                <a:gd name="connsiteY5" fmla="*/ 550605 h 764918"/>
                <a:gd name="connsiteX6" fmla="*/ 438433 w 466876"/>
                <a:gd name="connsiteY6" fmla="*/ 667287 h 764918"/>
                <a:gd name="connsiteX7" fmla="*/ 400334 w 466876"/>
                <a:gd name="connsiteY7" fmla="*/ 741105 h 764918"/>
                <a:gd name="connsiteX8" fmla="*/ 383665 w 466876"/>
                <a:gd name="connsiteY8" fmla="*/ 760155 h 764918"/>
                <a:gd name="connsiteX9" fmla="*/ 352708 w 466876"/>
                <a:gd name="connsiteY9" fmla="*/ 764918 h 764918"/>
                <a:gd name="connsiteX10" fmla="*/ 281271 w 466876"/>
                <a:gd name="connsiteY10" fmla="*/ 757774 h 764918"/>
                <a:gd name="connsiteX11" fmla="*/ 190784 w 466876"/>
                <a:gd name="connsiteY11" fmla="*/ 736343 h 764918"/>
                <a:gd name="connsiteX12" fmla="*/ 133634 w 466876"/>
                <a:gd name="connsiteY12" fmla="*/ 717292 h 764918"/>
                <a:gd name="connsiteX13" fmla="*/ 95534 w 466876"/>
                <a:gd name="connsiteY13" fmla="*/ 686337 h 764918"/>
                <a:gd name="connsiteX14" fmla="*/ 81246 w 466876"/>
                <a:gd name="connsiteY14" fmla="*/ 655380 h 764918"/>
                <a:gd name="connsiteX15" fmla="*/ 121727 w 466876"/>
                <a:gd name="connsiteY15" fmla="*/ 679192 h 764918"/>
                <a:gd name="connsiteX16" fmla="*/ 159827 w 466876"/>
                <a:gd name="connsiteY16" fmla="*/ 674430 h 764918"/>
                <a:gd name="connsiteX17" fmla="*/ 200309 w 466876"/>
                <a:gd name="connsiteY17" fmla="*/ 626805 h 764918"/>
                <a:gd name="connsiteX18" fmla="*/ 224121 w 466876"/>
                <a:gd name="connsiteY18" fmla="*/ 498218 h 764918"/>
                <a:gd name="connsiteX19" fmla="*/ 219359 w 466876"/>
                <a:gd name="connsiteY19" fmla="*/ 319624 h 764918"/>
                <a:gd name="connsiteX20" fmla="*/ 169352 w 466876"/>
                <a:gd name="connsiteY20" fmla="*/ 181512 h 764918"/>
                <a:gd name="connsiteX21" fmla="*/ 107440 w 466876"/>
                <a:gd name="connsiteY21" fmla="*/ 98167 h 764918"/>
                <a:gd name="connsiteX22" fmla="*/ 45527 w 466876"/>
                <a:gd name="connsiteY22" fmla="*/ 38637 h 764918"/>
                <a:gd name="connsiteX23" fmla="*/ 284 w 466876"/>
                <a:gd name="connsiteY23" fmla="*/ 537 h 764918"/>
                <a:gd name="connsiteX24" fmla="*/ 66959 w 466876"/>
                <a:gd name="connsiteY24" fmla="*/ 19587 h 764918"/>
                <a:gd name="connsiteX25" fmla="*/ 147921 w 466876"/>
                <a:gd name="connsiteY25" fmla="*/ 64830 h 764918"/>
                <a:gd name="connsiteX26" fmla="*/ 219358 w 466876"/>
                <a:gd name="connsiteY26" fmla="*/ 124362 h 76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66876" h="764918">
                  <a:moveTo>
                    <a:pt x="219358" y="124362"/>
                  </a:moveTo>
                  <a:lnTo>
                    <a:pt x="316991" y="217230"/>
                  </a:lnTo>
                  <a:cubicBezTo>
                    <a:pt x="346360" y="246995"/>
                    <a:pt x="375727" y="278746"/>
                    <a:pt x="395571" y="302955"/>
                  </a:cubicBezTo>
                  <a:cubicBezTo>
                    <a:pt x="415415" y="327165"/>
                    <a:pt x="424941" y="339865"/>
                    <a:pt x="436053" y="362487"/>
                  </a:cubicBezTo>
                  <a:cubicBezTo>
                    <a:pt x="447165" y="385109"/>
                    <a:pt x="457484" y="407334"/>
                    <a:pt x="462246" y="438687"/>
                  </a:cubicBezTo>
                  <a:cubicBezTo>
                    <a:pt x="467008" y="470040"/>
                    <a:pt x="468596" y="512505"/>
                    <a:pt x="464627" y="550605"/>
                  </a:cubicBezTo>
                  <a:cubicBezTo>
                    <a:pt x="460658" y="588705"/>
                    <a:pt x="449148" y="635537"/>
                    <a:pt x="438433" y="667287"/>
                  </a:cubicBezTo>
                  <a:cubicBezTo>
                    <a:pt x="427718" y="699037"/>
                    <a:pt x="409462" y="725627"/>
                    <a:pt x="400334" y="741105"/>
                  </a:cubicBezTo>
                  <a:cubicBezTo>
                    <a:pt x="391206" y="756583"/>
                    <a:pt x="391603" y="756186"/>
                    <a:pt x="383665" y="760155"/>
                  </a:cubicBezTo>
                  <a:cubicBezTo>
                    <a:pt x="375727" y="764124"/>
                    <a:pt x="352708" y="764918"/>
                    <a:pt x="352708" y="764918"/>
                  </a:cubicBezTo>
                  <a:cubicBezTo>
                    <a:pt x="328896" y="762537"/>
                    <a:pt x="308258" y="762536"/>
                    <a:pt x="281271" y="757774"/>
                  </a:cubicBezTo>
                  <a:cubicBezTo>
                    <a:pt x="254284" y="753012"/>
                    <a:pt x="215390" y="743090"/>
                    <a:pt x="190784" y="736343"/>
                  </a:cubicBezTo>
                  <a:cubicBezTo>
                    <a:pt x="166178" y="729596"/>
                    <a:pt x="149509" y="725626"/>
                    <a:pt x="133634" y="717292"/>
                  </a:cubicBezTo>
                  <a:cubicBezTo>
                    <a:pt x="117759" y="708958"/>
                    <a:pt x="104265" y="696656"/>
                    <a:pt x="95534" y="686337"/>
                  </a:cubicBezTo>
                  <a:cubicBezTo>
                    <a:pt x="86803" y="676018"/>
                    <a:pt x="76881" y="656571"/>
                    <a:pt x="81246" y="655380"/>
                  </a:cubicBezTo>
                  <a:cubicBezTo>
                    <a:pt x="85611" y="654189"/>
                    <a:pt x="108630" y="676017"/>
                    <a:pt x="121727" y="679192"/>
                  </a:cubicBezTo>
                  <a:cubicBezTo>
                    <a:pt x="134824" y="682367"/>
                    <a:pt x="146730" y="683161"/>
                    <a:pt x="159827" y="674430"/>
                  </a:cubicBezTo>
                  <a:cubicBezTo>
                    <a:pt x="172924" y="665699"/>
                    <a:pt x="189593" y="656174"/>
                    <a:pt x="200309" y="626805"/>
                  </a:cubicBezTo>
                  <a:cubicBezTo>
                    <a:pt x="211025" y="597436"/>
                    <a:pt x="220946" y="549415"/>
                    <a:pt x="224121" y="498218"/>
                  </a:cubicBezTo>
                  <a:cubicBezTo>
                    <a:pt x="227296" y="447021"/>
                    <a:pt x="228487" y="372408"/>
                    <a:pt x="219359" y="319624"/>
                  </a:cubicBezTo>
                  <a:cubicBezTo>
                    <a:pt x="210231" y="266840"/>
                    <a:pt x="188005" y="218422"/>
                    <a:pt x="169352" y="181512"/>
                  </a:cubicBezTo>
                  <a:cubicBezTo>
                    <a:pt x="150699" y="144603"/>
                    <a:pt x="128077" y="121979"/>
                    <a:pt x="107440" y="98167"/>
                  </a:cubicBezTo>
                  <a:cubicBezTo>
                    <a:pt x="86803" y="74355"/>
                    <a:pt x="63386" y="54909"/>
                    <a:pt x="45527" y="38637"/>
                  </a:cubicBezTo>
                  <a:cubicBezTo>
                    <a:pt x="27668" y="22365"/>
                    <a:pt x="-3288" y="3712"/>
                    <a:pt x="284" y="537"/>
                  </a:cubicBezTo>
                  <a:cubicBezTo>
                    <a:pt x="3856" y="-2638"/>
                    <a:pt x="43940" y="8871"/>
                    <a:pt x="66959" y="19587"/>
                  </a:cubicBezTo>
                  <a:cubicBezTo>
                    <a:pt x="89978" y="30303"/>
                    <a:pt x="147921" y="64830"/>
                    <a:pt x="147921" y="64830"/>
                  </a:cubicBezTo>
                  <a:lnTo>
                    <a:pt x="219358" y="124362"/>
                  </a:ln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任意多边形 53"/>
            <p:cNvSpPr/>
            <p:nvPr/>
          </p:nvSpPr>
          <p:spPr>
            <a:xfrm>
              <a:off x="7362731" y="794385"/>
              <a:ext cx="402655" cy="809370"/>
            </a:xfrm>
            <a:custGeom>
              <a:avLst/>
              <a:gdLst>
                <a:gd name="connsiteX0" fmla="*/ 185832 w 402655"/>
                <a:gd name="connsiteY0" fmla="*/ 98584 h 808983"/>
                <a:gd name="connsiteX1" fmla="*/ 278700 w 402655"/>
                <a:gd name="connsiteY1" fmla="*/ 191453 h 808983"/>
                <a:gd name="connsiteX2" fmla="*/ 352519 w 402655"/>
                <a:gd name="connsiteY2" fmla="*/ 308134 h 808983"/>
                <a:gd name="connsiteX3" fmla="*/ 388238 w 402655"/>
                <a:gd name="connsiteY3" fmla="*/ 420053 h 808983"/>
                <a:gd name="connsiteX4" fmla="*/ 402525 w 402655"/>
                <a:gd name="connsiteY4" fmla="*/ 541496 h 808983"/>
                <a:gd name="connsiteX5" fmla="*/ 381094 w 402655"/>
                <a:gd name="connsiteY5" fmla="*/ 677228 h 808983"/>
                <a:gd name="connsiteX6" fmla="*/ 319182 w 402655"/>
                <a:gd name="connsiteY6" fmla="*/ 774859 h 808983"/>
                <a:gd name="connsiteX7" fmla="*/ 271557 w 402655"/>
                <a:gd name="connsiteY7" fmla="*/ 805815 h 808983"/>
                <a:gd name="connsiteX8" fmla="*/ 219169 w 402655"/>
                <a:gd name="connsiteY8" fmla="*/ 805815 h 808983"/>
                <a:gd name="connsiteX9" fmla="*/ 131063 w 402655"/>
                <a:gd name="connsiteY9" fmla="*/ 786765 h 808983"/>
                <a:gd name="connsiteX10" fmla="*/ 59625 w 402655"/>
                <a:gd name="connsiteY10" fmla="*/ 731996 h 808983"/>
                <a:gd name="connsiteX11" fmla="*/ 100107 w 402655"/>
                <a:gd name="connsiteY11" fmla="*/ 734378 h 808983"/>
                <a:gd name="connsiteX12" fmla="*/ 147732 w 402655"/>
                <a:gd name="connsiteY12" fmla="*/ 724853 h 808983"/>
                <a:gd name="connsiteX13" fmla="*/ 192975 w 402655"/>
                <a:gd name="connsiteY13" fmla="*/ 681990 h 808983"/>
                <a:gd name="connsiteX14" fmla="*/ 216788 w 402655"/>
                <a:gd name="connsiteY14" fmla="*/ 574834 h 808983"/>
                <a:gd name="connsiteX15" fmla="*/ 219169 w 402655"/>
                <a:gd name="connsiteY15" fmla="*/ 415290 h 808983"/>
                <a:gd name="connsiteX16" fmla="*/ 192975 w 402655"/>
                <a:gd name="connsiteY16" fmla="*/ 260509 h 808983"/>
                <a:gd name="connsiteX17" fmla="*/ 154875 w 402655"/>
                <a:gd name="connsiteY17" fmla="*/ 160496 h 808983"/>
                <a:gd name="connsiteX18" fmla="*/ 90582 w 402655"/>
                <a:gd name="connsiteY18" fmla="*/ 86678 h 808983"/>
                <a:gd name="connsiteX19" fmla="*/ 42957 w 402655"/>
                <a:gd name="connsiteY19" fmla="*/ 39053 h 808983"/>
                <a:gd name="connsiteX20" fmla="*/ 94 w 402655"/>
                <a:gd name="connsiteY20" fmla="*/ 953 h 808983"/>
                <a:gd name="connsiteX21" fmla="*/ 54863 w 402655"/>
                <a:gd name="connsiteY21" fmla="*/ 15240 h 808983"/>
                <a:gd name="connsiteX22" fmla="*/ 121538 w 402655"/>
                <a:gd name="connsiteY22" fmla="*/ 55721 h 808983"/>
                <a:gd name="connsiteX23" fmla="*/ 185832 w 402655"/>
                <a:gd name="connsiteY23" fmla="*/ 98584 h 808983"/>
                <a:gd name="connsiteX0" fmla="*/ 185832 w 402655"/>
                <a:gd name="connsiteY0" fmla="*/ 98584 h 808983"/>
                <a:gd name="connsiteX1" fmla="*/ 278700 w 402655"/>
                <a:gd name="connsiteY1" fmla="*/ 191453 h 808983"/>
                <a:gd name="connsiteX2" fmla="*/ 352519 w 402655"/>
                <a:gd name="connsiteY2" fmla="*/ 308134 h 808983"/>
                <a:gd name="connsiteX3" fmla="*/ 388238 w 402655"/>
                <a:gd name="connsiteY3" fmla="*/ 420053 h 808983"/>
                <a:gd name="connsiteX4" fmla="*/ 402525 w 402655"/>
                <a:gd name="connsiteY4" fmla="*/ 541496 h 808983"/>
                <a:gd name="connsiteX5" fmla="*/ 381094 w 402655"/>
                <a:gd name="connsiteY5" fmla="*/ 677228 h 808983"/>
                <a:gd name="connsiteX6" fmla="*/ 319182 w 402655"/>
                <a:gd name="connsiteY6" fmla="*/ 774859 h 808983"/>
                <a:gd name="connsiteX7" fmla="*/ 271557 w 402655"/>
                <a:gd name="connsiteY7" fmla="*/ 805815 h 808983"/>
                <a:gd name="connsiteX8" fmla="*/ 219169 w 402655"/>
                <a:gd name="connsiteY8" fmla="*/ 805815 h 808983"/>
                <a:gd name="connsiteX9" fmla="*/ 131063 w 402655"/>
                <a:gd name="connsiteY9" fmla="*/ 786765 h 808983"/>
                <a:gd name="connsiteX10" fmla="*/ 59625 w 402655"/>
                <a:gd name="connsiteY10" fmla="*/ 731996 h 808983"/>
                <a:gd name="connsiteX11" fmla="*/ 100107 w 402655"/>
                <a:gd name="connsiteY11" fmla="*/ 734378 h 808983"/>
                <a:gd name="connsiteX12" fmla="*/ 147732 w 402655"/>
                <a:gd name="connsiteY12" fmla="*/ 724853 h 808983"/>
                <a:gd name="connsiteX13" fmla="*/ 192975 w 402655"/>
                <a:gd name="connsiteY13" fmla="*/ 681990 h 808983"/>
                <a:gd name="connsiteX14" fmla="*/ 216788 w 402655"/>
                <a:gd name="connsiteY14" fmla="*/ 574834 h 808983"/>
                <a:gd name="connsiteX15" fmla="*/ 219169 w 402655"/>
                <a:gd name="connsiteY15" fmla="*/ 415290 h 808983"/>
                <a:gd name="connsiteX16" fmla="*/ 192975 w 402655"/>
                <a:gd name="connsiteY16" fmla="*/ 260509 h 808983"/>
                <a:gd name="connsiteX17" fmla="*/ 154875 w 402655"/>
                <a:gd name="connsiteY17" fmla="*/ 160496 h 808983"/>
                <a:gd name="connsiteX18" fmla="*/ 90582 w 402655"/>
                <a:gd name="connsiteY18" fmla="*/ 86678 h 808983"/>
                <a:gd name="connsiteX19" fmla="*/ 42957 w 402655"/>
                <a:gd name="connsiteY19" fmla="*/ 39053 h 808983"/>
                <a:gd name="connsiteX20" fmla="*/ 94 w 402655"/>
                <a:gd name="connsiteY20" fmla="*/ 953 h 808983"/>
                <a:gd name="connsiteX21" fmla="*/ 54863 w 402655"/>
                <a:gd name="connsiteY21" fmla="*/ 15240 h 808983"/>
                <a:gd name="connsiteX22" fmla="*/ 128682 w 402655"/>
                <a:gd name="connsiteY22" fmla="*/ 53340 h 808983"/>
                <a:gd name="connsiteX23" fmla="*/ 185832 w 402655"/>
                <a:gd name="connsiteY23" fmla="*/ 98584 h 808983"/>
                <a:gd name="connsiteX0" fmla="*/ 185832 w 402655"/>
                <a:gd name="connsiteY0" fmla="*/ 98584 h 807668"/>
                <a:gd name="connsiteX1" fmla="*/ 278700 w 402655"/>
                <a:gd name="connsiteY1" fmla="*/ 191453 h 807668"/>
                <a:gd name="connsiteX2" fmla="*/ 352519 w 402655"/>
                <a:gd name="connsiteY2" fmla="*/ 308134 h 807668"/>
                <a:gd name="connsiteX3" fmla="*/ 388238 w 402655"/>
                <a:gd name="connsiteY3" fmla="*/ 420053 h 807668"/>
                <a:gd name="connsiteX4" fmla="*/ 402525 w 402655"/>
                <a:gd name="connsiteY4" fmla="*/ 541496 h 807668"/>
                <a:gd name="connsiteX5" fmla="*/ 381094 w 402655"/>
                <a:gd name="connsiteY5" fmla="*/ 677228 h 807668"/>
                <a:gd name="connsiteX6" fmla="*/ 319182 w 402655"/>
                <a:gd name="connsiteY6" fmla="*/ 774859 h 807668"/>
                <a:gd name="connsiteX7" fmla="*/ 276320 w 402655"/>
                <a:gd name="connsiteY7" fmla="*/ 803434 h 807668"/>
                <a:gd name="connsiteX8" fmla="*/ 219169 w 402655"/>
                <a:gd name="connsiteY8" fmla="*/ 805815 h 807668"/>
                <a:gd name="connsiteX9" fmla="*/ 131063 w 402655"/>
                <a:gd name="connsiteY9" fmla="*/ 786765 h 807668"/>
                <a:gd name="connsiteX10" fmla="*/ 59625 w 402655"/>
                <a:gd name="connsiteY10" fmla="*/ 731996 h 807668"/>
                <a:gd name="connsiteX11" fmla="*/ 100107 w 402655"/>
                <a:gd name="connsiteY11" fmla="*/ 734378 h 807668"/>
                <a:gd name="connsiteX12" fmla="*/ 147732 w 402655"/>
                <a:gd name="connsiteY12" fmla="*/ 724853 h 807668"/>
                <a:gd name="connsiteX13" fmla="*/ 192975 w 402655"/>
                <a:gd name="connsiteY13" fmla="*/ 681990 h 807668"/>
                <a:gd name="connsiteX14" fmla="*/ 216788 w 402655"/>
                <a:gd name="connsiteY14" fmla="*/ 574834 h 807668"/>
                <a:gd name="connsiteX15" fmla="*/ 219169 w 402655"/>
                <a:gd name="connsiteY15" fmla="*/ 415290 h 807668"/>
                <a:gd name="connsiteX16" fmla="*/ 192975 w 402655"/>
                <a:gd name="connsiteY16" fmla="*/ 260509 h 807668"/>
                <a:gd name="connsiteX17" fmla="*/ 154875 w 402655"/>
                <a:gd name="connsiteY17" fmla="*/ 160496 h 807668"/>
                <a:gd name="connsiteX18" fmla="*/ 90582 w 402655"/>
                <a:gd name="connsiteY18" fmla="*/ 86678 h 807668"/>
                <a:gd name="connsiteX19" fmla="*/ 42957 w 402655"/>
                <a:gd name="connsiteY19" fmla="*/ 39053 h 807668"/>
                <a:gd name="connsiteX20" fmla="*/ 94 w 402655"/>
                <a:gd name="connsiteY20" fmla="*/ 953 h 807668"/>
                <a:gd name="connsiteX21" fmla="*/ 54863 w 402655"/>
                <a:gd name="connsiteY21" fmla="*/ 15240 h 807668"/>
                <a:gd name="connsiteX22" fmla="*/ 128682 w 402655"/>
                <a:gd name="connsiteY22" fmla="*/ 53340 h 807668"/>
                <a:gd name="connsiteX23" fmla="*/ 185832 w 402655"/>
                <a:gd name="connsiteY23" fmla="*/ 98584 h 807668"/>
                <a:gd name="connsiteX0" fmla="*/ 185832 w 402655"/>
                <a:gd name="connsiteY0" fmla="*/ 98584 h 807668"/>
                <a:gd name="connsiteX1" fmla="*/ 278700 w 402655"/>
                <a:gd name="connsiteY1" fmla="*/ 191453 h 807668"/>
                <a:gd name="connsiteX2" fmla="*/ 352519 w 402655"/>
                <a:gd name="connsiteY2" fmla="*/ 308134 h 807668"/>
                <a:gd name="connsiteX3" fmla="*/ 388238 w 402655"/>
                <a:gd name="connsiteY3" fmla="*/ 420053 h 807668"/>
                <a:gd name="connsiteX4" fmla="*/ 402525 w 402655"/>
                <a:gd name="connsiteY4" fmla="*/ 541496 h 807668"/>
                <a:gd name="connsiteX5" fmla="*/ 381094 w 402655"/>
                <a:gd name="connsiteY5" fmla="*/ 677228 h 807668"/>
                <a:gd name="connsiteX6" fmla="*/ 319182 w 402655"/>
                <a:gd name="connsiteY6" fmla="*/ 774859 h 807668"/>
                <a:gd name="connsiteX7" fmla="*/ 276320 w 402655"/>
                <a:gd name="connsiteY7" fmla="*/ 803434 h 807668"/>
                <a:gd name="connsiteX8" fmla="*/ 219169 w 402655"/>
                <a:gd name="connsiteY8" fmla="*/ 805815 h 807668"/>
                <a:gd name="connsiteX9" fmla="*/ 138206 w 402655"/>
                <a:gd name="connsiteY9" fmla="*/ 786765 h 807668"/>
                <a:gd name="connsiteX10" fmla="*/ 59625 w 402655"/>
                <a:gd name="connsiteY10" fmla="*/ 731996 h 807668"/>
                <a:gd name="connsiteX11" fmla="*/ 100107 w 402655"/>
                <a:gd name="connsiteY11" fmla="*/ 734378 h 807668"/>
                <a:gd name="connsiteX12" fmla="*/ 147732 w 402655"/>
                <a:gd name="connsiteY12" fmla="*/ 724853 h 807668"/>
                <a:gd name="connsiteX13" fmla="*/ 192975 w 402655"/>
                <a:gd name="connsiteY13" fmla="*/ 681990 h 807668"/>
                <a:gd name="connsiteX14" fmla="*/ 216788 w 402655"/>
                <a:gd name="connsiteY14" fmla="*/ 574834 h 807668"/>
                <a:gd name="connsiteX15" fmla="*/ 219169 w 402655"/>
                <a:gd name="connsiteY15" fmla="*/ 415290 h 807668"/>
                <a:gd name="connsiteX16" fmla="*/ 192975 w 402655"/>
                <a:gd name="connsiteY16" fmla="*/ 260509 h 807668"/>
                <a:gd name="connsiteX17" fmla="*/ 154875 w 402655"/>
                <a:gd name="connsiteY17" fmla="*/ 160496 h 807668"/>
                <a:gd name="connsiteX18" fmla="*/ 90582 w 402655"/>
                <a:gd name="connsiteY18" fmla="*/ 86678 h 807668"/>
                <a:gd name="connsiteX19" fmla="*/ 42957 w 402655"/>
                <a:gd name="connsiteY19" fmla="*/ 39053 h 807668"/>
                <a:gd name="connsiteX20" fmla="*/ 94 w 402655"/>
                <a:gd name="connsiteY20" fmla="*/ 953 h 807668"/>
                <a:gd name="connsiteX21" fmla="*/ 54863 w 402655"/>
                <a:gd name="connsiteY21" fmla="*/ 15240 h 807668"/>
                <a:gd name="connsiteX22" fmla="*/ 128682 w 402655"/>
                <a:gd name="connsiteY22" fmla="*/ 53340 h 807668"/>
                <a:gd name="connsiteX23" fmla="*/ 185832 w 402655"/>
                <a:gd name="connsiteY23" fmla="*/ 98584 h 807668"/>
                <a:gd name="connsiteX0" fmla="*/ 185832 w 402655"/>
                <a:gd name="connsiteY0" fmla="*/ 98584 h 807668"/>
                <a:gd name="connsiteX1" fmla="*/ 278700 w 402655"/>
                <a:gd name="connsiteY1" fmla="*/ 191453 h 807668"/>
                <a:gd name="connsiteX2" fmla="*/ 352519 w 402655"/>
                <a:gd name="connsiteY2" fmla="*/ 308134 h 807668"/>
                <a:gd name="connsiteX3" fmla="*/ 388238 w 402655"/>
                <a:gd name="connsiteY3" fmla="*/ 420053 h 807668"/>
                <a:gd name="connsiteX4" fmla="*/ 402525 w 402655"/>
                <a:gd name="connsiteY4" fmla="*/ 541496 h 807668"/>
                <a:gd name="connsiteX5" fmla="*/ 381094 w 402655"/>
                <a:gd name="connsiteY5" fmla="*/ 677228 h 807668"/>
                <a:gd name="connsiteX6" fmla="*/ 319182 w 402655"/>
                <a:gd name="connsiteY6" fmla="*/ 774859 h 807668"/>
                <a:gd name="connsiteX7" fmla="*/ 276320 w 402655"/>
                <a:gd name="connsiteY7" fmla="*/ 803434 h 807668"/>
                <a:gd name="connsiteX8" fmla="*/ 219169 w 402655"/>
                <a:gd name="connsiteY8" fmla="*/ 805815 h 807668"/>
                <a:gd name="connsiteX9" fmla="*/ 138206 w 402655"/>
                <a:gd name="connsiteY9" fmla="*/ 786765 h 807668"/>
                <a:gd name="connsiteX10" fmla="*/ 59625 w 402655"/>
                <a:gd name="connsiteY10" fmla="*/ 731996 h 807668"/>
                <a:gd name="connsiteX11" fmla="*/ 100107 w 402655"/>
                <a:gd name="connsiteY11" fmla="*/ 734378 h 807668"/>
                <a:gd name="connsiteX12" fmla="*/ 147732 w 402655"/>
                <a:gd name="connsiteY12" fmla="*/ 724853 h 807668"/>
                <a:gd name="connsiteX13" fmla="*/ 192975 w 402655"/>
                <a:gd name="connsiteY13" fmla="*/ 681990 h 807668"/>
                <a:gd name="connsiteX14" fmla="*/ 216788 w 402655"/>
                <a:gd name="connsiteY14" fmla="*/ 574834 h 807668"/>
                <a:gd name="connsiteX15" fmla="*/ 219169 w 402655"/>
                <a:gd name="connsiteY15" fmla="*/ 415290 h 807668"/>
                <a:gd name="connsiteX16" fmla="*/ 192975 w 402655"/>
                <a:gd name="connsiteY16" fmla="*/ 260509 h 807668"/>
                <a:gd name="connsiteX17" fmla="*/ 152494 w 402655"/>
                <a:gd name="connsiteY17" fmla="*/ 167640 h 807668"/>
                <a:gd name="connsiteX18" fmla="*/ 90582 w 402655"/>
                <a:gd name="connsiteY18" fmla="*/ 86678 h 807668"/>
                <a:gd name="connsiteX19" fmla="*/ 42957 w 402655"/>
                <a:gd name="connsiteY19" fmla="*/ 39053 h 807668"/>
                <a:gd name="connsiteX20" fmla="*/ 94 w 402655"/>
                <a:gd name="connsiteY20" fmla="*/ 953 h 807668"/>
                <a:gd name="connsiteX21" fmla="*/ 54863 w 402655"/>
                <a:gd name="connsiteY21" fmla="*/ 15240 h 807668"/>
                <a:gd name="connsiteX22" fmla="*/ 128682 w 402655"/>
                <a:gd name="connsiteY22" fmla="*/ 53340 h 807668"/>
                <a:gd name="connsiteX23" fmla="*/ 185832 w 402655"/>
                <a:gd name="connsiteY23" fmla="*/ 98584 h 807668"/>
                <a:gd name="connsiteX0" fmla="*/ 185832 w 402655"/>
                <a:gd name="connsiteY0" fmla="*/ 98584 h 807668"/>
                <a:gd name="connsiteX1" fmla="*/ 278700 w 402655"/>
                <a:gd name="connsiteY1" fmla="*/ 191453 h 807668"/>
                <a:gd name="connsiteX2" fmla="*/ 352519 w 402655"/>
                <a:gd name="connsiteY2" fmla="*/ 308134 h 807668"/>
                <a:gd name="connsiteX3" fmla="*/ 388238 w 402655"/>
                <a:gd name="connsiteY3" fmla="*/ 420053 h 807668"/>
                <a:gd name="connsiteX4" fmla="*/ 402525 w 402655"/>
                <a:gd name="connsiteY4" fmla="*/ 541496 h 807668"/>
                <a:gd name="connsiteX5" fmla="*/ 381094 w 402655"/>
                <a:gd name="connsiteY5" fmla="*/ 677228 h 807668"/>
                <a:gd name="connsiteX6" fmla="*/ 319182 w 402655"/>
                <a:gd name="connsiteY6" fmla="*/ 774859 h 807668"/>
                <a:gd name="connsiteX7" fmla="*/ 276320 w 402655"/>
                <a:gd name="connsiteY7" fmla="*/ 803434 h 807668"/>
                <a:gd name="connsiteX8" fmla="*/ 219169 w 402655"/>
                <a:gd name="connsiteY8" fmla="*/ 805815 h 807668"/>
                <a:gd name="connsiteX9" fmla="*/ 138206 w 402655"/>
                <a:gd name="connsiteY9" fmla="*/ 786765 h 807668"/>
                <a:gd name="connsiteX10" fmla="*/ 59625 w 402655"/>
                <a:gd name="connsiteY10" fmla="*/ 731996 h 807668"/>
                <a:gd name="connsiteX11" fmla="*/ 100107 w 402655"/>
                <a:gd name="connsiteY11" fmla="*/ 734378 h 807668"/>
                <a:gd name="connsiteX12" fmla="*/ 147732 w 402655"/>
                <a:gd name="connsiteY12" fmla="*/ 724853 h 807668"/>
                <a:gd name="connsiteX13" fmla="*/ 192975 w 402655"/>
                <a:gd name="connsiteY13" fmla="*/ 681990 h 807668"/>
                <a:gd name="connsiteX14" fmla="*/ 219170 w 402655"/>
                <a:gd name="connsiteY14" fmla="*/ 572453 h 807668"/>
                <a:gd name="connsiteX15" fmla="*/ 219169 w 402655"/>
                <a:gd name="connsiteY15" fmla="*/ 415290 h 807668"/>
                <a:gd name="connsiteX16" fmla="*/ 192975 w 402655"/>
                <a:gd name="connsiteY16" fmla="*/ 260509 h 807668"/>
                <a:gd name="connsiteX17" fmla="*/ 152494 w 402655"/>
                <a:gd name="connsiteY17" fmla="*/ 167640 h 807668"/>
                <a:gd name="connsiteX18" fmla="*/ 90582 w 402655"/>
                <a:gd name="connsiteY18" fmla="*/ 86678 h 807668"/>
                <a:gd name="connsiteX19" fmla="*/ 42957 w 402655"/>
                <a:gd name="connsiteY19" fmla="*/ 39053 h 807668"/>
                <a:gd name="connsiteX20" fmla="*/ 94 w 402655"/>
                <a:gd name="connsiteY20" fmla="*/ 953 h 807668"/>
                <a:gd name="connsiteX21" fmla="*/ 54863 w 402655"/>
                <a:gd name="connsiteY21" fmla="*/ 15240 h 807668"/>
                <a:gd name="connsiteX22" fmla="*/ 128682 w 402655"/>
                <a:gd name="connsiteY22" fmla="*/ 53340 h 807668"/>
                <a:gd name="connsiteX23" fmla="*/ 185832 w 402655"/>
                <a:gd name="connsiteY23" fmla="*/ 98584 h 807668"/>
                <a:gd name="connsiteX0" fmla="*/ 185832 w 402655"/>
                <a:gd name="connsiteY0" fmla="*/ 98584 h 807549"/>
                <a:gd name="connsiteX1" fmla="*/ 278700 w 402655"/>
                <a:gd name="connsiteY1" fmla="*/ 191453 h 807549"/>
                <a:gd name="connsiteX2" fmla="*/ 352519 w 402655"/>
                <a:gd name="connsiteY2" fmla="*/ 308134 h 807549"/>
                <a:gd name="connsiteX3" fmla="*/ 388238 w 402655"/>
                <a:gd name="connsiteY3" fmla="*/ 420053 h 807549"/>
                <a:gd name="connsiteX4" fmla="*/ 402525 w 402655"/>
                <a:gd name="connsiteY4" fmla="*/ 541496 h 807549"/>
                <a:gd name="connsiteX5" fmla="*/ 381094 w 402655"/>
                <a:gd name="connsiteY5" fmla="*/ 677228 h 807549"/>
                <a:gd name="connsiteX6" fmla="*/ 323944 w 402655"/>
                <a:gd name="connsiteY6" fmla="*/ 777240 h 807549"/>
                <a:gd name="connsiteX7" fmla="*/ 276320 w 402655"/>
                <a:gd name="connsiteY7" fmla="*/ 803434 h 807549"/>
                <a:gd name="connsiteX8" fmla="*/ 219169 w 402655"/>
                <a:gd name="connsiteY8" fmla="*/ 805815 h 807549"/>
                <a:gd name="connsiteX9" fmla="*/ 138206 w 402655"/>
                <a:gd name="connsiteY9" fmla="*/ 786765 h 807549"/>
                <a:gd name="connsiteX10" fmla="*/ 59625 w 402655"/>
                <a:gd name="connsiteY10" fmla="*/ 731996 h 807549"/>
                <a:gd name="connsiteX11" fmla="*/ 100107 w 402655"/>
                <a:gd name="connsiteY11" fmla="*/ 734378 h 807549"/>
                <a:gd name="connsiteX12" fmla="*/ 147732 w 402655"/>
                <a:gd name="connsiteY12" fmla="*/ 724853 h 807549"/>
                <a:gd name="connsiteX13" fmla="*/ 192975 w 402655"/>
                <a:gd name="connsiteY13" fmla="*/ 681990 h 807549"/>
                <a:gd name="connsiteX14" fmla="*/ 219170 w 402655"/>
                <a:gd name="connsiteY14" fmla="*/ 572453 h 807549"/>
                <a:gd name="connsiteX15" fmla="*/ 219169 w 402655"/>
                <a:gd name="connsiteY15" fmla="*/ 415290 h 807549"/>
                <a:gd name="connsiteX16" fmla="*/ 192975 w 402655"/>
                <a:gd name="connsiteY16" fmla="*/ 260509 h 807549"/>
                <a:gd name="connsiteX17" fmla="*/ 152494 w 402655"/>
                <a:gd name="connsiteY17" fmla="*/ 167640 h 807549"/>
                <a:gd name="connsiteX18" fmla="*/ 90582 w 402655"/>
                <a:gd name="connsiteY18" fmla="*/ 86678 h 807549"/>
                <a:gd name="connsiteX19" fmla="*/ 42957 w 402655"/>
                <a:gd name="connsiteY19" fmla="*/ 39053 h 807549"/>
                <a:gd name="connsiteX20" fmla="*/ 94 w 402655"/>
                <a:gd name="connsiteY20" fmla="*/ 953 h 807549"/>
                <a:gd name="connsiteX21" fmla="*/ 54863 w 402655"/>
                <a:gd name="connsiteY21" fmla="*/ 15240 h 807549"/>
                <a:gd name="connsiteX22" fmla="*/ 128682 w 402655"/>
                <a:gd name="connsiteY22" fmla="*/ 53340 h 807549"/>
                <a:gd name="connsiteX23" fmla="*/ 185832 w 402655"/>
                <a:gd name="connsiteY23" fmla="*/ 98584 h 807549"/>
                <a:gd name="connsiteX0" fmla="*/ 185832 w 402655"/>
                <a:gd name="connsiteY0" fmla="*/ 98584 h 809370"/>
                <a:gd name="connsiteX1" fmla="*/ 278700 w 402655"/>
                <a:gd name="connsiteY1" fmla="*/ 191453 h 809370"/>
                <a:gd name="connsiteX2" fmla="*/ 352519 w 402655"/>
                <a:gd name="connsiteY2" fmla="*/ 308134 h 809370"/>
                <a:gd name="connsiteX3" fmla="*/ 388238 w 402655"/>
                <a:gd name="connsiteY3" fmla="*/ 420053 h 809370"/>
                <a:gd name="connsiteX4" fmla="*/ 402525 w 402655"/>
                <a:gd name="connsiteY4" fmla="*/ 541496 h 809370"/>
                <a:gd name="connsiteX5" fmla="*/ 381094 w 402655"/>
                <a:gd name="connsiteY5" fmla="*/ 677228 h 809370"/>
                <a:gd name="connsiteX6" fmla="*/ 323944 w 402655"/>
                <a:gd name="connsiteY6" fmla="*/ 777240 h 809370"/>
                <a:gd name="connsiteX7" fmla="*/ 276320 w 402655"/>
                <a:gd name="connsiteY7" fmla="*/ 803434 h 809370"/>
                <a:gd name="connsiteX8" fmla="*/ 214406 w 402655"/>
                <a:gd name="connsiteY8" fmla="*/ 808197 h 809370"/>
                <a:gd name="connsiteX9" fmla="*/ 138206 w 402655"/>
                <a:gd name="connsiteY9" fmla="*/ 786765 h 809370"/>
                <a:gd name="connsiteX10" fmla="*/ 59625 w 402655"/>
                <a:gd name="connsiteY10" fmla="*/ 731996 h 809370"/>
                <a:gd name="connsiteX11" fmla="*/ 100107 w 402655"/>
                <a:gd name="connsiteY11" fmla="*/ 734378 h 809370"/>
                <a:gd name="connsiteX12" fmla="*/ 147732 w 402655"/>
                <a:gd name="connsiteY12" fmla="*/ 724853 h 809370"/>
                <a:gd name="connsiteX13" fmla="*/ 192975 w 402655"/>
                <a:gd name="connsiteY13" fmla="*/ 681990 h 809370"/>
                <a:gd name="connsiteX14" fmla="*/ 219170 w 402655"/>
                <a:gd name="connsiteY14" fmla="*/ 572453 h 809370"/>
                <a:gd name="connsiteX15" fmla="*/ 219169 w 402655"/>
                <a:gd name="connsiteY15" fmla="*/ 415290 h 809370"/>
                <a:gd name="connsiteX16" fmla="*/ 192975 w 402655"/>
                <a:gd name="connsiteY16" fmla="*/ 260509 h 809370"/>
                <a:gd name="connsiteX17" fmla="*/ 152494 w 402655"/>
                <a:gd name="connsiteY17" fmla="*/ 167640 h 809370"/>
                <a:gd name="connsiteX18" fmla="*/ 90582 w 402655"/>
                <a:gd name="connsiteY18" fmla="*/ 86678 h 809370"/>
                <a:gd name="connsiteX19" fmla="*/ 42957 w 402655"/>
                <a:gd name="connsiteY19" fmla="*/ 39053 h 809370"/>
                <a:gd name="connsiteX20" fmla="*/ 94 w 402655"/>
                <a:gd name="connsiteY20" fmla="*/ 953 h 809370"/>
                <a:gd name="connsiteX21" fmla="*/ 54863 w 402655"/>
                <a:gd name="connsiteY21" fmla="*/ 15240 h 809370"/>
                <a:gd name="connsiteX22" fmla="*/ 128682 w 402655"/>
                <a:gd name="connsiteY22" fmla="*/ 53340 h 809370"/>
                <a:gd name="connsiteX23" fmla="*/ 185832 w 402655"/>
                <a:gd name="connsiteY23" fmla="*/ 98584 h 809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2655" h="809370">
                  <a:moveTo>
                    <a:pt x="185832" y="98584"/>
                  </a:moveTo>
                  <a:cubicBezTo>
                    <a:pt x="218375" y="127556"/>
                    <a:pt x="250919" y="156528"/>
                    <a:pt x="278700" y="191453"/>
                  </a:cubicBezTo>
                  <a:cubicBezTo>
                    <a:pt x="306481" y="226378"/>
                    <a:pt x="334263" y="270034"/>
                    <a:pt x="352519" y="308134"/>
                  </a:cubicBezTo>
                  <a:cubicBezTo>
                    <a:pt x="370775" y="346234"/>
                    <a:pt x="379904" y="381159"/>
                    <a:pt x="388238" y="420053"/>
                  </a:cubicBezTo>
                  <a:cubicBezTo>
                    <a:pt x="396572" y="458947"/>
                    <a:pt x="403716" y="498634"/>
                    <a:pt x="402525" y="541496"/>
                  </a:cubicBezTo>
                  <a:cubicBezTo>
                    <a:pt x="401334" y="584358"/>
                    <a:pt x="394191" y="637937"/>
                    <a:pt x="381094" y="677228"/>
                  </a:cubicBezTo>
                  <a:cubicBezTo>
                    <a:pt x="367997" y="716519"/>
                    <a:pt x="341406" y="756206"/>
                    <a:pt x="323944" y="777240"/>
                  </a:cubicBezTo>
                  <a:cubicBezTo>
                    <a:pt x="306482" y="798274"/>
                    <a:pt x="294576" y="798275"/>
                    <a:pt x="276320" y="803434"/>
                  </a:cubicBezTo>
                  <a:cubicBezTo>
                    <a:pt x="258064" y="808594"/>
                    <a:pt x="237425" y="810975"/>
                    <a:pt x="214406" y="808197"/>
                  </a:cubicBezTo>
                  <a:cubicBezTo>
                    <a:pt x="191387" y="805419"/>
                    <a:pt x="164003" y="799465"/>
                    <a:pt x="138206" y="786765"/>
                  </a:cubicBezTo>
                  <a:cubicBezTo>
                    <a:pt x="112409" y="774065"/>
                    <a:pt x="65975" y="740727"/>
                    <a:pt x="59625" y="731996"/>
                  </a:cubicBezTo>
                  <a:cubicBezTo>
                    <a:pt x="53275" y="723265"/>
                    <a:pt x="85423" y="735568"/>
                    <a:pt x="100107" y="734378"/>
                  </a:cubicBezTo>
                  <a:cubicBezTo>
                    <a:pt x="114791" y="733188"/>
                    <a:pt x="132254" y="733584"/>
                    <a:pt x="147732" y="724853"/>
                  </a:cubicBezTo>
                  <a:cubicBezTo>
                    <a:pt x="163210" y="716122"/>
                    <a:pt x="181069" y="707390"/>
                    <a:pt x="192975" y="681990"/>
                  </a:cubicBezTo>
                  <a:cubicBezTo>
                    <a:pt x="204881" y="656590"/>
                    <a:pt x="214804" y="616903"/>
                    <a:pt x="219170" y="572453"/>
                  </a:cubicBezTo>
                  <a:cubicBezTo>
                    <a:pt x="223536" y="528003"/>
                    <a:pt x="223535" y="467281"/>
                    <a:pt x="219169" y="415290"/>
                  </a:cubicBezTo>
                  <a:cubicBezTo>
                    <a:pt x="214803" y="363299"/>
                    <a:pt x="204087" y="301784"/>
                    <a:pt x="192975" y="260509"/>
                  </a:cubicBezTo>
                  <a:cubicBezTo>
                    <a:pt x="181863" y="219234"/>
                    <a:pt x="169559" y="196612"/>
                    <a:pt x="152494" y="167640"/>
                  </a:cubicBezTo>
                  <a:cubicBezTo>
                    <a:pt x="135428" y="138668"/>
                    <a:pt x="108838" y="108109"/>
                    <a:pt x="90582" y="86678"/>
                  </a:cubicBezTo>
                  <a:cubicBezTo>
                    <a:pt x="72326" y="65247"/>
                    <a:pt x="58038" y="53340"/>
                    <a:pt x="42957" y="39053"/>
                  </a:cubicBezTo>
                  <a:cubicBezTo>
                    <a:pt x="27876" y="24765"/>
                    <a:pt x="-1890" y="4922"/>
                    <a:pt x="94" y="953"/>
                  </a:cubicBezTo>
                  <a:cubicBezTo>
                    <a:pt x="2078" y="-3016"/>
                    <a:pt x="34622" y="6112"/>
                    <a:pt x="54863" y="15240"/>
                  </a:cubicBezTo>
                  <a:cubicBezTo>
                    <a:pt x="75104" y="24368"/>
                    <a:pt x="128682" y="53340"/>
                    <a:pt x="128682" y="53340"/>
                  </a:cubicBezTo>
                  <a:lnTo>
                    <a:pt x="185832" y="98584"/>
                  </a:ln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任意多边形 54"/>
            <p:cNvSpPr/>
            <p:nvPr/>
          </p:nvSpPr>
          <p:spPr>
            <a:xfrm>
              <a:off x="5113902" y="4246737"/>
              <a:ext cx="427421" cy="454725"/>
            </a:xfrm>
            <a:custGeom>
              <a:avLst/>
              <a:gdLst>
                <a:gd name="connsiteX0" fmla="*/ 101190 w 425635"/>
                <a:gd name="connsiteY0" fmla="*/ 461506 h 461506"/>
                <a:gd name="connsiteX1" fmla="*/ 267878 w 425635"/>
                <a:gd name="connsiteY1" fmla="*/ 447218 h 461506"/>
                <a:gd name="connsiteX2" fmla="*/ 325028 w 425635"/>
                <a:gd name="connsiteY2" fmla="*/ 432931 h 461506"/>
                <a:gd name="connsiteX3" fmla="*/ 339315 w 425635"/>
                <a:gd name="connsiteY3" fmla="*/ 361493 h 461506"/>
                <a:gd name="connsiteX4" fmla="*/ 377415 w 425635"/>
                <a:gd name="connsiteY4" fmla="*/ 166231 h 461506"/>
                <a:gd name="connsiteX5" fmla="*/ 425040 w 425635"/>
                <a:gd name="connsiteY5" fmla="*/ 9068 h 461506"/>
                <a:gd name="connsiteX6" fmla="*/ 396465 w 425635"/>
                <a:gd name="connsiteY6" fmla="*/ 28118 h 461506"/>
                <a:gd name="connsiteX7" fmla="*/ 291690 w 425635"/>
                <a:gd name="connsiteY7" fmla="*/ 104318 h 461506"/>
                <a:gd name="connsiteX8" fmla="*/ 163103 w 425635"/>
                <a:gd name="connsiteY8" fmla="*/ 199568 h 461506"/>
                <a:gd name="connsiteX9" fmla="*/ 91665 w 425635"/>
                <a:gd name="connsiteY9" fmla="*/ 290056 h 461506"/>
                <a:gd name="connsiteX10" fmla="*/ 1178 w 425635"/>
                <a:gd name="connsiteY10" fmla="*/ 428168 h 461506"/>
                <a:gd name="connsiteX11" fmla="*/ 44040 w 425635"/>
                <a:gd name="connsiteY11" fmla="*/ 447218 h 461506"/>
                <a:gd name="connsiteX12" fmla="*/ 101190 w 425635"/>
                <a:gd name="connsiteY12" fmla="*/ 461506 h 461506"/>
                <a:gd name="connsiteX0" fmla="*/ 158675 w 425970"/>
                <a:gd name="connsiteY0" fmla="*/ 461506 h 461506"/>
                <a:gd name="connsiteX1" fmla="*/ 268213 w 425970"/>
                <a:gd name="connsiteY1" fmla="*/ 447218 h 461506"/>
                <a:gd name="connsiteX2" fmla="*/ 325363 w 425970"/>
                <a:gd name="connsiteY2" fmla="*/ 432931 h 461506"/>
                <a:gd name="connsiteX3" fmla="*/ 339650 w 425970"/>
                <a:gd name="connsiteY3" fmla="*/ 361493 h 461506"/>
                <a:gd name="connsiteX4" fmla="*/ 377750 w 425970"/>
                <a:gd name="connsiteY4" fmla="*/ 166231 h 461506"/>
                <a:gd name="connsiteX5" fmla="*/ 425375 w 425970"/>
                <a:gd name="connsiteY5" fmla="*/ 9068 h 461506"/>
                <a:gd name="connsiteX6" fmla="*/ 396800 w 425970"/>
                <a:gd name="connsiteY6" fmla="*/ 28118 h 461506"/>
                <a:gd name="connsiteX7" fmla="*/ 292025 w 425970"/>
                <a:gd name="connsiteY7" fmla="*/ 104318 h 461506"/>
                <a:gd name="connsiteX8" fmla="*/ 163438 w 425970"/>
                <a:gd name="connsiteY8" fmla="*/ 199568 h 461506"/>
                <a:gd name="connsiteX9" fmla="*/ 92000 w 425970"/>
                <a:gd name="connsiteY9" fmla="*/ 290056 h 461506"/>
                <a:gd name="connsiteX10" fmla="*/ 1513 w 425970"/>
                <a:gd name="connsiteY10" fmla="*/ 428168 h 461506"/>
                <a:gd name="connsiteX11" fmla="*/ 44375 w 425970"/>
                <a:gd name="connsiteY11" fmla="*/ 447218 h 461506"/>
                <a:gd name="connsiteX12" fmla="*/ 158675 w 425970"/>
                <a:gd name="connsiteY12" fmla="*/ 461506 h 461506"/>
                <a:gd name="connsiteX0" fmla="*/ 158332 w 425627"/>
                <a:gd name="connsiteY0" fmla="*/ 461506 h 461592"/>
                <a:gd name="connsiteX1" fmla="*/ 267870 w 425627"/>
                <a:gd name="connsiteY1" fmla="*/ 447218 h 461592"/>
                <a:gd name="connsiteX2" fmla="*/ 325020 w 425627"/>
                <a:gd name="connsiteY2" fmla="*/ 432931 h 461592"/>
                <a:gd name="connsiteX3" fmla="*/ 339307 w 425627"/>
                <a:gd name="connsiteY3" fmla="*/ 361493 h 461592"/>
                <a:gd name="connsiteX4" fmla="*/ 377407 w 425627"/>
                <a:gd name="connsiteY4" fmla="*/ 166231 h 461592"/>
                <a:gd name="connsiteX5" fmla="*/ 425032 w 425627"/>
                <a:gd name="connsiteY5" fmla="*/ 9068 h 461592"/>
                <a:gd name="connsiteX6" fmla="*/ 396457 w 425627"/>
                <a:gd name="connsiteY6" fmla="*/ 28118 h 461592"/>
                <a:gd name="connsiteX7" fmla="*/ 291682 w 425627"/>
                <a:gd name="connsiteY7" fmla="*/ 104318 h 461592"/>
                <a:gd name="connsiteX8" fmla="*/ 163095 w 425627"/>
                <a:gd name="connsiteY8" fmla="*/ 199568 h 461592"/>
                <a:gd name="connsiteX9" fmla="*/ 91657 w 425627"/>
                <a:gd name="connsiteY9" fmla="*/ 290056 h 461592"/>
                <a:gd name="connsiteX10" fmla="*/ 1170 w 425627"/>
                <a:gd name="connsiteY10" fmla="*/ 428168 h 461592"/>
                <a:gd name="connsiteX11" fmla="*/ 53557 w 425627"/>
                <a:gd name="connsiteY11" fmla="*/ 451980 h 461592"/>
                <a:gd name="connsiteX12" fmla="*/ 158332 w 425627"/>
                <a:gd name="connsiteY12" fmla="*/ 461506 h 461592"/>
                <a:gd name="connsiteX0" fmla="*/ 158332 w 425627"/>
                <a:gd name="connsiteY0" fmla="*/ 461506 h 461774"/>
                <a:gd name="connsiteX1" fmla="*/ 248820 w 425627"/>
                <a:gd name="connsiteY1" fmla="*/ 456743 h 461774"/>
                <a:gd name="connsiteX2" fmla="*/ 325020 w 425627"/>
                <a:gd name="connsiteY2" fmla="*/ 432931 h 461774"/>
                <a:gd name="connsiteX3" fmla="*/ 339307 w 425627"/>
                <a:gd name="connsiteY3" fmla="*/ 361493 h 461774"/>
                <a:gd name="connsiteX4" fmla="*/ 377407 w 425627"/>
                <a:gd name="connsiteY4" fmla="*/ 166231 h 461774"/>
                <a:gd name="connsiteX5" fmla="*/ 425032 w 425627"/>
                <a:gd name="connsiteY5" fmla="*/ 9068 h 461774"/>
                <a:gd name="connsiteX6" fmla="*/ 396457 w 425627"/>
                <a:gd name="connsiteY6" fmla="*/ 28118 h 461774"/>
                <a:gd name="connsiteX7" fmla="*/ 291682 w 425627"/>
                <a:gd name="connsiteY7" fmla="*/ 104318 h 461774"/>
                <a:gd name="connsiteX8" fmla="*/ 163095 w 425627"/>
                <a:gd name="connsiteY8" fmla="*/ 199568 h 461774"/>
                <a:gd name="connsiteX9" fmla="*/ 91657 w 425627"/>
                <a:gd name="connsiteY9" fmla="*/ 290056 h 461774"/>
                <a:gd name="connsiteX10" fmla="*/ 1170 w 425627"/>
                <a:gd name="connsiteY10" fmla="*/ 428168 h 461774"/>
                <a:gd name="connsiteX11" fmla="*/ 53557 w 425627"/>
                <a:gd name="connsiteY11" fmla="*/ 451980 h 461774"/>
                <a:gd name="connsiteX12" fmla="*/ 158332 w 425627"/>
                <a:gd name="connsiteY12" fmla="*/ 461506 h 461774"/>
                <a:gd name="connsiteX0" fmla="*/ 158332 w 425627"/>
                <a:gd name="connsiteY0" fmla="*/ 461506 h 461704"/>
                <a:gd name="connsiteX1" fmla="*/ 248820 w 425627"/>
                <a:gd name="connsiteY1" fmla="*/ 456743 h 461704"/>
                <a:gd name="connsiteX2" fmla="*/ 315495 w 425627"/>
                <a:gd name="connsiteY2" fmla="*/ 437693 h 461704"/>
                <a:gd name="connsiteX3" fmla="*/ 339307 w 425627"/>
                <a:gd name="connsiteY3" fmla="*/ 361493 h 461704"/>
                <a:gd name="connsiteX4" fmla="*/ 377407 w 425627"/>
                <a:gd name="connsiteY4" fmla="*/ 166231 h 461704"/>
                <a:gd name="connsiteX5" fmla="*/ 425032 w 425627"/>
                <a:gd name="connsiteY5" fmla="*/ 9068 h 461704"/>
                <a:gd name="connsiteX6" fmla="*/ 396457 w 425627"/>
                <a:gd name="connsiteY6" fmla="*/ 28118 h 461704"/>
                <a:gd name="connsiteX7" fmla="*/ 291682 w 425627"/>
                <a:gd name="connsiteY7" fmla="*/ 104318 h 461704"/>
                <a:gd name="connsiteX8" fmla="*/ 163095 w 425627"/>
                <a:gd name="connsiteY8" fmla="*/ 199568 h 461704"/>
                <a:gd name="connsiteX9" fmla="*/ 91657 w 425627"/>
                <a:gd name="connsiteY9" fmla="*/ 290056 h 461704"/>
                <a:gd name="connsiteX10" fmla="*/ 1170 w 425627"/>
                <a:gd name="connsiteY10" fmla="*/ 428168 h 461704"/>
                <a:gd name="connsiteX11" fmla="*/ 53557 w 425627"/>
                <a:gd name="connsiteY11" fmla="*/ 451980 h 461704"/>
                <a:gd name="connsiteX12" fmla="*/ 158332 w 425627"/>
                <a:gd name="connsiteY12" fmla="*/ 461506 h 461704"/>
                <a:gd name="connsiteX0" fmla="*/ 158332 w 425627"/>
                <a:gd name="connsiteY0" fmla="*/ 461506 h 461704"/>
                <a:gd name="connsiteX1" fmla="*/ 248820 w 425627"/>
                <a:gd name="connsiteY1" fmla="*/ 456743 h 461704"/>
                <a:gd name="connsiteX2" fmla="*/ 315495 w 425627"/>
                <a:gd name="connsiteY2" fmla="*/ 437693 h 461704"/>
                <a:gd name="connsiteX3" fmla="*/ 339307 w 425627"/>
                <a:gd name="connsiteY3" fmla="*/ 361493 h 461704"/>
                <a:gd name="connsiteX4" fmla="*/ 377407 w 425627"/>
                <a:gd name="connsiteY4" fmla="*/ 166231 h 461704"/>
                <a:gd name="connsiteX5" fmla="*/ 425032 w 425627"/>
                <a:gd name="connsiteY5" fmla="*/ 9068 h 461704"/>
                <a:gd name="connsiteX6" fmla="*/ 396457 w 425627"/>
                <a:gd name="connsiteY6" fmla="*/ 28118 h 461704"/>
                <a:gd name="connsiteX7" fmla="*/ 291682 w 425627"/>
                <a:gd name="connsiteY7" fmla="*/ 104318 h 461704"/>
                <a:gd name="connsiteX8" fmla="*/ 163095 w 425627"/>
                <a:gd name="connsiteY8" fmla="*/ 199568 h 461704"/>
                <a:gd name="connsiteX9" fmla="*/ 91657 w 425627"/>
                <a:gd name="connsiteY9" fmla="*/ 290056 h 461704"/>
                <a:gd name="connsiteX10" fmla="*/ 1170 w 425627"/>
                <a:gd name="connsiteY10" fmla="*/ 423405 h 461704"/>
                <a:gd name="connsiteX11" fmla="*/ 53557 w 425627"/>
                <a:gd name="connsiteY11" fmla="*/ 451980 h 461704"/>
                <a:gd name="connsiteX12" fmla="*/ 158332 w 425627"/>
                <a:gd name="connsiteY12" fmla="*/ 461506 h 461704"/>
                <a:gd name="connsiteX0" fmla="*/ 158931 w 426226"/>
                <a:gd name="connsiteY0" fmla="*/ 461506 h 462326"/>
                <a:gd name="connsiteX1" fmla="*/ 249419 w 426226"/>
                <a:gd name="connsiteY1" fmla="*/ 456743 h 462326"/>
                <a:gd name="connsiteX2" fmla="*/ 316094 w 426226"/>
                <a:gd name="connsiteY2" fmla="*/ 437693 h 462326"/>
                <a:gd name="connsiteX3" fmla="*/ 339906 w 426226"/>
                <a:gd name="connsiteY3" fmla="*/ 361493 h 462326"/>
                <a:gd name="connsiteX4" fmla="*/ 378006 w 426226"/>
                <a:gd name="connsiteY4" fmla="*/ 166231 h 462326"/>
                <a:gd name="connsiteX5" fmla="*/ 425631 w 426226"/>
                <a:gd name="connsiteY5" fmla="*/ 9068 h 462326"/>
                <a:gd name="connsiteX6" fmla="*/ 397056 w 426226"/>
                <a:gd name="connsiteY6" fmla="*/ 28118 h 462326"/>
                <a:gd name="connsiteX7" fmla="*/ 292281 w 426226"/>
                <a:gd name="connsiteY7" fmla="*/ 104318 h 462326"/>
                <a:gd name="connsiteX8" fmla="*/ 163694 w 426226"/>
                <a:gd name="connsiteY8" fmla="*/ 199568 h 462326"/>
                <a:gd name="connsiteX9" fmla="*/ 92256 w 426226"/>
                <a:gd name="connsiteY9" fmla="*/ 290056 h 462326"/>
                <a:gd name="connsiteX10" fmla="*/ 1769 w 426226"/>
                <a:gd name="connsiteY10" fmla="*/ 423405 h 462326"/>
                <a:gd name="connsiteX11" fmla="*/ 39868 w 426226"/>
                <a:gd name="connsiteY11" fmla="*/ 442455 h 462326"/>
                <a:gd name="connsiteX12" fmla="*/ 158931 w 426226"/>
                <a:gd name="connsiteY12" fmla="*/ 461506 h 462326"/>
                <a:gd name="connsiteX0" fmla="*/ 163473 w 430768"/>
                <a:gd name="connsiteY0" fmla="*/ 461506 h 462326"/>
                <a:gd name="connsiteX1" fmla="*/ 253961 w 430768"/>
                <a:gd name="connsiteY1" fmla="*/ 456743 h 462326"/>
                <a:gd name="connsiteX2" fmla="*/ 320636 w 430768"/>
                <a:gd name="connsiteY2" fmla="*/ 437693 h 462326"/>
                <a:gd name="connsiteX3" fmla="*/ 344448 w 430768"/>
                <a:gd name="connsiteY3" fmla="*/ 361493 h 462326"/>
                <a:gd name="connsiteX4" fmla="*/ 382548 w 430768"/>
                <a:gd name="connsiteY4" fmla="*/ 166231 h 462326"/>
                <a:gd name="connsiteX5" fmla="*/ 430173 w 430768"/>
                <a:gd name="connsiteY5" fmla="*/ 9068 h 462326"/>
                <a:gd name="connsiteX6" fmla="*/ 401598 w 430768"/>
                <a:gd name="connsiteY6" fmla="*/ 28118 h 462326"/>
                <a:gd name="connsiteX7" fmla="*/ 296823 w 430768"/>
                <a:gd name="connsiteY7" fmla="*/ 104318 h 462326"/>
                <a:gd name="connsiteX8" fmla="*/ 168236 w 430768"/>
                <a:gd name="connsiteY8" fmla="*/ 199568 h 462326"/>
                <a:gd name="connsiteX9" fmla="*/ 96798 w 430768"/>
                <a:gd name="connsiteY9" fmla="*/ 290056 h 462326"/>
                <a:gd name="connsiteX10" fmla="*/ 1549 w 430768"/>
                <a:gd name="connsiteY10" fmla="*/ 418642 h 462326"/>
                <a:gd name="connsiteX11" fmla="*/ 44410 w 430768"/>
                <a:gd name="connsiteY11" fmla="*/ 442455 h 462326"/>
                <a:gd name="connsiteX12" fmla="*/ 163473 w 430768"/>
                <a:gd name="connsiteY12" fmla="*/ 461506 h 462326"/>
                <a:gd name="connsiteX0" fmla="*/ 163473 w 430768"/>
                <a:gd name="connsiteY0" fmla="*/ 461506 h 462326"/>
                <a:gd name="connsiteX1" fmla="*/ 253961 w 430768"/>
                <a:gd name="connsiteY1" fmla="*/ 456743 h 462326"/>
                <a:gd name="connsiteX2" fmla="*/ 320636 w 430768"/>
                <a:gd name="connsiteY2" fmla="*/ 437693 h 462326"/>
                <a:gd name="connsiteX3" fmla="*/ 344448 w 430768"/>
                <a:gd name="connsiteY3" fmla="*/ 361493 h 462326"/>
                <a:gd name="connsiteX4" fmla="*/ 382548 w 430768"/>
                <a:gd name="connsiteY4" fmla="*/ 166231 h 462326"/>
                <a:gd name="connsiteX5" fmla="*/ 430173 w 430768"/>
                <a:gd name="connsiteY5" fmla="*/ 9068 h 462326"/>
                <a:gd name="connsiteX6" fmla="*/ 401598 w 430768"/>
                <a:gd name="connsiteY6" fmla="*/ 28118 h 462326"/>
                <a:gd name="connsiteX7" fmla="*/ 296823 w 430768"/>
                <a:gd name="connsiteY7" fmla="*/ 104318 h 462326"/>
                <a:gd name="connsiteX8" fmla="*/ 168236 w 430768"/>
                <a:gd name="connsiteY8" fmla="*/ 199568 h 462326"/>
                <a:gd name="connsiteX9" fmla="*/ 87273 w 430768"/>
                <a:gd name="connsiteY9" fmla="*/ 290056 h 462326"/>
                <a:gd name="connsiteX10" fmla="*/ 1549 w 430768"/>
                <a:gd name="connsiteY10" fmla="*/ 418642 h 462326"/>
                <a:gd name="connsiteX11" fmla="*/ 44410 w 430768"/>
                <a:gd name="connsiteY11" fmla="*/ 442455 h 462326"/>
                <a:gd name="connsiteX12" fmla="*/ 163473 w 430768"/>
                <a:gd name="connsiteY12" fmla="*/ 461506 h 462326"/>
                <a:gd name="connsiteX0" fmla="*/ 163473 w 430768"/>
                <a:gd name="connsiteY0" fmla="*/ 461506 h 462326"/>
                <a:gd name="connsiteX1" fmla="*/ 253961 w 430768"/>
                <a:gd name="connsiteY1" fmla="*/ 456743 h 462326"/>
                <a:gd name="connsiteX2" fmla="*/ 320636 w 430768"/>
                <a:gd name="connsiteY2" fmla="*/ 437693 h 462326"/>
                <a:gd name="connsiteX3" fmla="*/ 344448 w 430768"/>
                <a:gd name="connsiteY3" fmla="*/ 361493 h 462326"/>
                <a:gd name="connsiteX4" fmla="*/ 382548 w 430768"/>
                <a:gd name="connsiteY4" fmla="*/ 166231 h 462326"/>
                <a:gd name="connsiteX5" fmla="*/ 430173 w 430768"/>
                <a:gd name="connsiteY5" fmla="*/ 9068 h 462326"/>
                <a:gd name="connsiteX6" fmla="*/ 401598 w 430768"/>
                <a:gd name="connsiteY6" fmla="*/ 28118 h 462326"/>
                <a:gd name="connsiteX7" fmla="*/ 296823 w 430768"/>
                <a:gd name="connsiteY7" fmla="*/ 104318 h 462326"/>
                <a:gd name="connsiteX8" fmla="*/ 192048 w 430768"/>
                <a:gd name="connsiteY8" fmla="*/ 185280 h 462326"/>
                <a:gd name="connsiteX9" fmla="*/ 87273 w 430768"/>
                <a:gd name="connsiteY9" fmla="*/ 290056 h 462326"/>
                <a:gd name="connsiteX10" fmla="*/ 1549 w 430768"/>
                <a:gd name="connsiteY10" fmla="*/ 418642 h 462326"/>
                <a:gd name="connsiteX11" fmla="*/ 44410 w 430768"/>
                <a:gd name="connsiteY11" fmla="*/ 442455 h 462326"/>
                <a:gd name="connsiteX12" fmla="*/ 163473 w 430768"/>
                <a:gd name="connsiteY12" fmla="*/ 461506 h 462326"/>
                <a:gd name="connsiteX0" fmla="*/ 163473 w 428486"/>
                <a:gd name="connsiteY0" fmla="*/ 455706 h 456526"/>
                <a:gd name="connsiteX1" fmla="*/ 253961 w 428486"/>
                <a:gd name="connsiteY1" fmla="*/ 450943 h 456526"/>
                <a:gd name="connsiteX2" fmla="*/ 320636 w 428486"/>
                <a:gd name="connsiteY2" fmla="*/ 431893 h 456526"/>
                <a:gd name="connsiteX3" fmla="*/ 344448 w 428486"/>
                <a:gd name="connsiteY3" fmla="*/ 355693 h 456526"/>
                <a:gd name="connsiteX4" fmla="*/ 382548 w 428486"/>
                <a:gd name="connsiteY4" fmla="*/ 160431 h 456526"/>
                <a:gd name="connsiteX5" fmla="*/ 427792 w 428486"/>
                <a:gd name="connsiteY5" fmla="*/ 10412 h 456526"/>
                <a:gd name="connsiteX6" fmla="*/ 401598 w 428486"/>
                <a:gd name="connsiteY6" fmla="*/ 22318 h 456526"/>
                <a:gd name="connsiteX7" fmla="*/ 296823 w 428486"/>
                <a:gd name="connsiteY7" fmla="*/ 98518 h 456526"/>
                <a:gd name="connsiteX8" fmla="*/ 192048 w 428486"/>
                <a:gd name="connsiteY8" fmla="*/ 179480 h 456526"/>
                <a:gd name="connsiteX9" fmla="*/ 87273 w 428486"/>
                <a:gd name="connsiteY9" fmla="*/ 284256 h 456526"/>
                <a:gd name="connsiteX10" fmla="*/ 1549 w 428486"/>
                <a:gd name="connsiteY10" fmla="*/ 412842 h 456526"/>
                <a:gd name="connsiteX11" fmla="*/ 44410 w 428486"/>
                <a:gd name="connsiteY11" fmla="*/ 436655 h 456526"/>
                <a:gd name="connsiteX12" fmla="*/ 163473 w 428486"/>
                <a:gd name="connsiteY12" fmla="*/ 455706 h 456526"/>
                <a:gd name="connsiteX0" fmla="*/ 163473 w 428486"/>
                <a:gd name="connsiteY0" fmla="*/ 453858 h 454678"/>
                <a:gd name="connsiteX1" fmla="*/ 253961 w 428486"/>
                <a:gd name="connsiteY1" fmla="*/ 449095 h 454678"/>
                <a:gd name="connsiteX2" fmla="*/ 320636 w 428486"/>
                <a:gd name="connsiteY2" fmla="*/ 430045 h 454678"/>
                <a:gd name="connsiteX3" fmla="*/ 344448 w 428486"/>
                <a:gd name="connsiteY3" fmla="*/ 353845 h 454678"/>
                <a:gd name="connsiteX4" fmla="*/ 382548 w 428486"/>
                <a:gd name="connsiteY4" fmla="*/ 158583 h 454678"/>
                <a:gd name="connsiteX5" fmla="*/ 427792 w 428486"/>
                <a:gd name="connsiteY5" fmla="*/ 10945 h 454678"/>
                <a:gd name="connsiteX6" fmla="*/ 401598 w 428486"/>
                <a:gd name="connsiteY6" fmla="*/ 20470 h 454678"/>
                <a:gd name="connsiteX7" fmla="*/ 296823 w 428486"/>
                <a:gd name="connsiteY7" fmla="*/ 96670 h 454678"/>
                <a:gd name="connsiteX8" fmla="*/ 192048 w 428486"/>
                <a:gd name="connsiteY8" fmla="*/ 177632 h 454678"/>
                <a:gd name="connsiteX9" fmla="*/ 87273 w 428486"/>
                <a:gd name="connsiteY9" fmla="*/ 282408 h 454678"/>
                <a:gd name="connsiteX10" fmla="*/ 1549 w 428486"/>
                <a:gd name="connsiteY10" fmla="*/ 410994 h 454678"/>
                <a:gd name="connsiteX11" fmla="*/ 44410 w 428486"/>
                <a:gd name="connsiteY11" fmla="*/ 434807 h 454678"/>
                <a:gd name="connsiteX12" fmla="*/ 163473 w 428486"/>
                <a:gd name="connsiteY12" fmla="*/ 453858 h 454678"/>
                <a:gd name="connsiteX0" fmla="*/ 163473 w 428100"/>
                <a:gd name="connsiteY0" fmla="*/ 453858 h 454678"/>
                <a:gd name="connsiteX1" fmla="*/ 253961 w 428100"/>
                <a:gd name="connsiteY1" fmla="*/ 449095 h 454678"/>
                <a:gd name="connsiteX2" fmla="*/ 320636 w 428100"/>
                <a:gd name="connsiteY2" fmla="*/ 430045 h 454678"/>
                <a:gd name="connsiteX3" fmla="*/ 344448 w 428100"/>
                <a:gd name="connsiteY3" fmla="*/ 353845 h 454678"/>
                <a:gd name="connsiteX4" fmla="*/ 382548 w 428100"/>
                <a:gd name="connsiteY4" fmla="*/ 158583 h 454678"/>
                <a:gd name="connsiteX5" fmla="*/ 427792 w 428100"/>
                <a:gd name="connsiteY5" fmla="*/ 10945 h 454678"/>
                <a:gd name="connsiteX6" fmla="*/ 396836 w 428100"/>
                <a:gd name="connsiteY6" fmla="*/ 20470 h 454678"/>
                <a:gd name="connsiteX7" fmla="*/ 296823 w 428100"/>
                <a:gd name="connsiteY7" fmla="*/ 96670 h 454678"/>
                <a:gd name="connsiteX8" fmla="*/ 192048 w 428100"/>
                <a:gd name="connsiteY8" fmla="*/ 177632 h 454678"/>
                <a:gd name="connsiteX9" fmla="*/ 87273 w 428100"/>
                <a:gd name="connsiteY9" fmla="*/ 282408 h 454678"/>
                <a:gd name="connsiteX10" fmla="*/ 1549 w 428100"/>
                <a:gd name="connsiteY10" fmla="*/ 410994 h 454678"/>
                <a:gd name="connsiteX11" fmla="*/ 44410 w 428100"/>
                <a:gd name="connsiteY11" fmla="*/ 434807 h 454678"/>
                <a:gd name="connsiteX12" fmla="*/ 163473 w 428100"/>
                <a:gd name="connsiteY12" fmla="*/ 453858 h 454678"/>
                <a:gd name="connsiteX0" fmla="*/ 163473 w 429496"/>
                <a:gd name="connsiteY0" fmla="*/ 453858 h 454678"/>
                <a:gd name="connsiteX1" fmla="*/ 253961 w 429496"/>
                <a:gd name="connsiteY1" fmla="*/ 449095 h 454678"/>
                <a:gd name="connsiteX2" fmla="*/ 320636 w 429496"/>
                <a:gd name="connsiteY2" fmla="*/ 430045 h 454678"/>
                <a:gd name="connsiteX3" fmla="*/ 344448 w 429496"/>
                <a:gd name="connsiteY3" fmla="*/ 353845 h 454678"/>
                <a:gd name="connsiteX4" fmla="*/ 382548 w 429496"/>
                <a:gd name="connsiteY4" fmla="*/ 158583 h 454678"/>
                <a:gd name="connsiteX5" fmla="*/ 427792 w 429496"/>
                <a:gd name="connsiteY5" fmla="*/ 10945 h 454678"/>
                <a:gd name="connsiteX6" fmla="*/ 396836 w 429496"/>
                <a:gd name="connsiteY6" fmla="*/ 20470 h 454678"/>
                <a:gd name="connsiteX7" fmla="*/ 296823 w 429496"/>
                <a:gd name="connsiteY7" fmla="*/ 96670 h 454678"/>
                <a:gd name="connsiteX8" fmla="*/ 192048 w 429496"/>
                <a:gd name="connsiteY8" fmla="*/ 177632 h 454678"/>
                <a:gd name="connsiteX9" fmla="*/ 87273 w 429496"/>
                <a:gd name="connsiteY9" fmla="*/ 282408 h 454678"/>
                <a:gd name="connsiteX10" fmla="*/ 1549 w 429496"/>
                <a:gd name="connsiteY10" fmla="*/ 410994 h 454678"/>
                <a:gd name="connsiteX11" fmla="*/ 44410 w 429496"/>
                <a:gd name="connsiteY11" fmla="*/ 434807 h 454678"/>
                <a:gd name="connsiteX12" fmla="*/ 163473 w 429496"/>
                <a:gd name="connsiteY12" fmla="*/ 453858 h 454678"/>
                <a:gd name="connsiteX0" fmla="*/ 163473 w 429496"/>
                <a:gd name="connsiteY0" fmla="*/ 453675 h 454495"/>
                <a:gd name="connsiteX1" fmla="*/ 253961 w 429496"/>
                <a:gd name="connsiteY1" fmla="*/ 448912 h 454495"/>
                <a:gd name="connsiteX2" fmla="*/ 320636 w 429496"/>
                <a:gd name="connsiteY2" fmla="*/ 429862 h 454495"/>
                <a:gd name="connsiteX3" fmla="*/ 344448 w 429496"/>
                <a:gd name="connsiteY3" fmla="*/ 353662 h 454495"/>
                <a:gd name="connsiteX4" fmla="*/ 382548 w 429496"/>
                <a:gd name="connsiteY4" fmla="*/ 158400 h 454495"/>
                <a:gd name="connsiteX5" fmla="*/ 427792 w 429496"/>
                <a:gd name="connsiteY5" fmla="*/ 10762 h 454495"/>
                <a:gd name="connsiteX6" fmla="*/ 396836 w 429496"/>
                <a:gd name="connsiteY6" fmla="*/ 20287 h 454495"/>
                <a:gd name="connsiteX7" fmla="*/ 296823 w 429496"/>
                <a:gd name="connsiteY7" fmla="*/ 91724 h 454495"/>
                <a:gd name="connsiteX8" fmla="*/ 192048 w 429496"/>
                <a:gd name="connsiteY8" fmla="*/ 177449 h 454495"/>
                <a:gd name="connsiteX9" fmla="*/ 87273 w 429496"/>
                <a:gd name="connsiteY9" fmla="*/ 282225 h 454495"/>
                <a:gd name="connsiteX10" fmla="*/ 1549 w 429496"/>
                <a:gd name="connsiteY10" fmla="*/ 410811 h 454495"/>
                <a:gd name="connsiteX11" fmla="*/ 44410 w 429496"/>
                <a:gd name="connsiteY11" fmla="*/ 434624 h 454495"/>
                <a:gd name="connsiteX12" fmla="*/ 163473 w 429496"/>
                <a:gd name="connsiteY12" fmla="*/ 453675 h 454495"/>
                <a:gd name="connsiteX0" fmla="*/ 163597 w 429620"/>
                <a:gd name="connsiteY0" fmla="*/ 453675 h 454332"/>
                <a:gd name="connsiteX1" fmla="*/ 254085 w 429620"/>
                <a:gd name="connsiteY1" fmla="*/ 448912 h 454332"/>
                <a:gd name="connsiteX2" fmla="*/ 320760 w 429620"/>
                <a:gd name="connsiteY2" fmla="*/ 429862 h 454332"/>
                <a:gd name="connsiteX3" fmla="*/ 344572 w 429620"/>
                <a:gd name="connsiteY3" fmla="*/ 353662 h 454332"/>
                <a:gd name="connsiteX4" fmla="*/ 382672 w 429620"/>
                <a:gd name="connsiteY4" fmla="*/ 158400 h 454332"/>
                <a:gd name="connsiteX5" fmla="*/ 427916 w 429620"/>
                <a:gd name="connsiteY5" fmla="*/ 10762 h 454332"/>
                <a:gd name="connsiteX6" fmla="*/ 396960 w 429620"/>
                <a:gd name="connsiteY6" fmla="*/ 20287 h 454332"/>
                <a:gd name="connsiteX7" fmla="*/ 296947 w 429620"/>
                <a:gd name="connsiteY7" fmla="*/ 91724 h 454332"/>
                <a:gd name="connsiteX8" fmla="*/ 192172 w 429620"/>
                <a:gd name="connsiteY8" fmla="*/ 177449 h 454332"/>
                <a:gd name="connsiteX9" fmla="*/ 87397 w 429620"/>
                <a:gd name="connsiteY9" fmla="*/ 282225 h 454332"/>
                <a:gd name="connsiteX10" fmla="*/ 1673 w 429620"/>
                <a:gd name="connsiteY10" fmla="*/ 410811 h 454332"/>
                <a:gd name="connsiteX11" fmla="*/ 42153 w 429620"/>
                <a:gd name="connsiteY11" fmla="*/ 437005 h 454332"/>
                <a:gd name="connsiteX12" fmla="*/ 163597 w 429620"/>
                <a:gd name="connsiteY12" fmla="*/ 453675 h 454332"/>
                <a:gd name="connsiteX0" fmla="*/ 164975 w 430998"/>
                <a:gd name="connsiteY0" fmla="*/ 453675 h 454495"/>
                <a:gd name="connsiteX1" fmla="*/ 255463 w 430998"/>
                <a:gd name="connsiteY1" fmla="*/ 448912 h 454495"/>
                <a:gd name="connsiteX2" fmla="*/ 322138 w 430998"/>
                <a:gd name="connsiteY2" fmla="*/ 429862 h 454495"/>
                <a:gd name="connsiteX3" fmla="*/ 345950 w 430998"/>
                <a:gd name="connsiteY3" fmla="*/ 353662 h 454495"/>
                <a:gd name="connsiteX4" fmla="*/ 384050 w 430998"/>
                <a:gd name="connsiteY4" fmla="*/ 158400 h 454495"/>
                <a:gd name="connsiteX5" fmla="*/ 429294 w 430998"/>
                <a:gd name="connsiteY5" fmla="*/ 10762 h 454495"/>
                <a:gd name="connsiteX6" fmla="*/ 398338 w 430998"/>
                <a:gd name="connsiteY6" fmla="*/ 20287 h 454495"/>
                <a:gd name="connsiteX7" fmla="*/ 298325 w 430998"/>
                <a:gd name="connsiteY7" fmla="*/ 91724 h 454495"/>
                <a:gd name="connsiteX8" fmla="*/ 193550 w 430998"/>
                <a:gd name="connsiteY8" fmla="*/ 177449 h 454495"/>
                <a:gd name="connsiteX9" fmla="*/ 88775 w 430998"/>
                <a:gd name="connsiteY9" fmla="*/ 282225 h 454495"/>
                <a:gd name="connsiteX10" fmla="*/ 3051 w 430998"/>
                <a:gd name="connsiteY10" fmla="*/ 410811 h 454495"/>
                <a:gd name="connsiteX11" fmla="*/ 29244 w 430998"/>
                <a:gd name="connsiteY11" fmla="*/ 434624 h 454495"/>
                <a:gd name="connsiteX12" fmla="*/ 164975 w 430998"/>
                <a:gd name="connsiteY12" fmla="*/ 453675 h 454495"/>
                <a:gd name="connsiteX0" fmla="*/ 162948 w 428971"/>
                <a:gd name="connsiteY0" fmla="*/ 453675 h 454495"/>
                <a:gd name="connsiteX1" fmla="*/ 253436 w 428971"/>
                <a:gd name="connsiteY1" fmla="*/ 448912 h 454495"/>
                <a:gd name="connsiteX2" fmla="*/ 320111 w 428971"/>
                <a:gd name="connsiteY2" fmla="*/ 429862 h 454495"/>
                <a:gd name="connsiteX3" fmla="*/ 343923 w 428971"/>
                <a:gd name="connsiteY3" fmla="*/ 353662 h 454495"/>
                <a:gd name="connsiteX4" fmla="*/ 382023 w 428971"/>
                <a:gd name="connsiteY4" fmla="*/ 158400 h 454495"/>
                <a:gd name="connsiteX5" fmla="*/ 427267 w 428971"/>
                <a:gd name="connsiteY5" fmla="*/ 10762 h 454495"/>
                <a:gd name="connsiteX6" fmla="*/ 396311 w 428971"/>
                <a:gd name="connsiteY6" fmla="*/ 20287 h 454495"/>
                <a:gd name="connsiteX7" fmla="*/ 296298 w 428971"/>
                <a:gd name="connsiteY7" fmla="*/ 91724 h 454495"/>
                <a:gd name="connsiteX8" fmla="*/ 191523 w 428971"/>
                <a:gd name="connsiteY8" fmla="*/ 177449 h 454495"/>
                <a:gd name="connsiteX9" fmla="*/ 86748 w 428971"/>
                <a:gd name="connsiteY9" fmla="*/ 282225 h 454495"/>
                <a:gd name="connsiteX10" fmla="*/ 3405 w 428971"/>
                <a:gd name="connsiteY10" fmla="*/ 408429 h 454495"/>
                <a:gd name="connsiteX11" fmla="*/ 27217 w 428971"/>
                <a:gd name="connsiteY11" fmla="*/ 434624 h 454495"/>
                <a:gd name="connsiteX12" fmla="*/ 162948 w 428971"/>
                <a:gd name="connsiteY12" fmla="*/ 453675 h 454495"/>
                <a:gd name="connsiteX0" fmla="*/ 162948 w 428971"/>
                <a:gd name="connsiteY0" fmla="*/ 453675 h 454549"/>
                <a:gd name="connsiteX1" fmla="*/ 253436 w 428971"/>
                <a:gd name="connsiteY1" fmla="*/ 448912 h 454549"/>
                <a:gd name="connsiteX2" fmla="*/ 320111 w 428971"/>
                <a:gd name="connsiteY2" fmla="*/ 427481 h 454549"/>
                <a:gd name="connsiteX3" fmla="*/ 343923 w 428971"/>
                <a:gd name="connsiteY3" fmla="*/ 353662 h 454549"/>
                <a:gd name="connsiteX4" fmla="*/ 382023 w 428971"/>
                <a:gd name="connsiteY4" fmla="*/ 158400 h 454549"/>
                <a:gd name="connsiteX5" fmla="*/ 427267 w 428971"/>
                <a:gd name="connsiteY5" fmla="*/ 10762 h 454549"/>
                <a:gd name="connsiteX6" fmla="*/ 396311 w 428971"/>
                <a:gd name="connsiteY6" fmla="*/ 20287 h 454549"/>
                <a:gd name="connsiteX7" fmla="*/ 296298 w 428971"/>
                <a:gd name="connsiteY7" fmla="*/ 91724 h 454549"/>
                <a:gd name="connsiteX8" fmla="*/ 191523 w 428971"/>
                <a:gd name="connsiteY8" fmla="*/ 177449 h 454549"/>
                <a:gd name="connsiteX9" fmla="*/ 86748 w 428971"/>
                <a:gd name="connsiteY9" fmla="*/ 282225 h 454549"/>
                <a:gd name="connsiteX10" fmla="*/ 3405 w 428971"/>
                <a:gd name="connsiteY10" fmla="*/ 408429 h 454549"/>
                <a:gd name="connsiteX11" fmla="*/ 27217 w 428971"/>
                <a:gd name="connsiteY11" fmla="*/ 434624 h 454549"/>
                <a:gd name="connsiteX12" fmla="*/ 162948 w 428971"/>
                <a:gd name="connsiteY12" fmla="*/ 453675 h 454549"/>
                <a:gd name="connsiteX0" fmla="*/ 162948 w 427421"/>
                <a:gd name="connsiteY0" fmla="*/ 453851 h 454725"/>
                <a:gd name="connsiteX1" fmla="*/ 253436 w 427421"/>
                <a:gd name="connsiteY1" fmla="*/ 449088 h 454725"/>
                <a:gd name="connsiteX2" fmla="*/ 320111 w 427421"/>
                <a:gd name="connsiteY2" fmla="*/ 427657 h 454725"/>
                <a:gd name="connsiteX3" fmla="*/ 343923 w 427421"/>
                <a:gd name="connsiteY3" fmla="*/ 353838 h 454725"/>
                <a:gd name="connsiteX4" fmla="*/ 386786 w 427421"/>
                <a:gd name="connsiteY4" fmla="*/ 160957 h 454725"/>
                <a:gd name="connsiteX5" fmla="*/ 427267 w 427421"/>
                <a:gd name="connsiteY5" fmla="*/ 10938 h 454725"/>
                <a:gd name="connsiteX6" fmla="*/ 396311 w 427421"/>
                <a:gd name="connsiteY6" fmla="*/ 20463 h 454725"/>
                <a:gd name="connsiteX7" fmla="*/ 296298 w 427421"/>
                <a:gd name="connsiteY7" fmla="*/ 91900 h 454725"/>
                <a:gd name="connsiteX8" fmla="*/ 191523 w 427421"/>
                <a:gd name="connsiteY8" fmla="*/ 177625 h 454725"/>
                <a:gd name="connsiteX9" fmla="*/ 86748 w 427421"/>
                <a:gd name="connsiteY9" fmla="*/ 282401 h 454725"/>
                <a:gd name="connsiteX10" fmla="*/ 3405 w 427421"/>
                <a:gd name="connsiteY10" fmla="*/ 408605 h 454725"/>
                <a:gd name="connsiteX11" fmla="*/ 27217 w 427421"/>
                <a:gd name="connsiteY11" fmla="*/ 434800 h 454725"/>
                <a:gd name="connsiteX12" fmla="*/ 162948 w 427421"/>
                <a:gd name="connsiteY12" fmla="*/ 453851 h 454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7421" h="454725">
                  <a:moveTo>
                    <a:pt x="162948" y="453851"/>
                  </a:moveTo>
                  <a:cubicBezTo>
                    <a:pt x="200651" y="456232"/>
                    <a:pt x="227242" y="453454"/>
                    <a:pt x="253436" y="449088"/>
                  </a:cubicBezTo>
                  <a:cubicBezTo>
                    <a:pt x="279630" y="444722"/>
                    <a:pt x="305030" y="443532"/>
                    <a:pt x="320111" y="427657"/>
                  </a:cubicBezTo>
                  <a:cubicBezTo>
                    <a:pt x="335192" y="411782"/>
                    <a:pt x="332810" y="398288"/>
                    <a:pt x="343923" y="353838"/>
                  </a:cubicBezTo>
                  <a:cubicBezTo>
                    <a:pt x="355036" y="309388"/>
                    <a:pt x="372895" y="218107"/>
                    <a:pt x="386786" y="160957"/>
                  </a:cubicBezTo>
                  <a:cubicBezTo>
                    <a:pt x="400677" y="103807"/>
                    <a:pt x="425680" y="34354"/>
                    <a:pt x="427267" y="10938"/>
                  </a:cubicBezTo>
                  <a:cubicBezTo>
                    <a:pt x="428855" y="-12478"/>
                    <a:pt x="418139" y="6969"/>
                    <a:pt x="396311" y="20463"/>
                  </a:cubicBezTo>
                  <a:cubicBezTo>
                    <a:pt x="374483" y="33957"/>
                    <a:pt x="330429" y="65706"/>
                    <a:pt x="296298" y="91900"/>
                  </a:cubicBezTo>
                  <a:cubicBezTo>
                    <a:pt x="262167" y="118094"/>
                    <a:pt x="226448" y="145875"/>
                    <a:pt x="191523" y="177625"/>
                  </a:cubicBezTo>
                  <a:cubicBezTo>
                    <a:pt x="156598" y="209375"/>
                    <a:pt x="118101" y="243904"/>
                    <a:pt x="86748" y="282401"/>
                  </a:cubicBezTo>
                  <a:cubicBezTo>
                    <a:pt x="55395" y="320898"/>
                    <a:pt x="11342" y="382411"/>
                    <a:pt x="3405" y="408605"/>
                  </a:cubicBezTo>
                  <a:cubicBezTo>
                    <a:pt x="-4532" y="434799"/>
                    <a:pt x="626" y="427259"/>
                    <a:pt x="27217" y="434800"/>
                  </a:cubicBezTo>
                  <a:cubicBezTo>
                    <a:pt x="53808" y="442341"/>
                    <a:pt x="125245" y="451470"/>
                    <a:pt x="162948" y="453851"/>
                  </a:cubicBezTo>
                  <a:close/>
                </a:path>
              </a:pathLst>
            </a:custGeom>
            <a:gradFill flip="none" rotWithShape="1">
              <a:gsLst>
                <a:gs pos="0">
                  <a:srgbClr val="01686B">
                    <a:shade val="30000"/>
                    <a:satMod val="115000"/>
                  </a:srgbClr>
                </a:gs>
                <a:gs pos="50000">
                  <a:srgbClr val="01686B">
                    <a:shade val="67500"/>
                    <a:satMod val="115000"/>
                  </a:srgbClr>
                </a:gs>
                <a:gs pos="100000">
                  <a:srgbClr val="01686B">
                    <a:shade val="100000"/>
                    <a:satMod val="115000"/>
                  </a:srgbClr>
                </a:gs>
              </a:gsLst>
              <a:lin ang="5400000" scaled="1"/>
              <a:tileRect/>
            </a:gradFill>
            <a:ln w="95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6" name="任意多边形 55"/>
            <p:cNvSpPr/>
            <p:nvPr/>
          </p:nvSpPr>
          <p:spPr>
            <a:xfrm>
              <a:off x="5187387" y="3600283"/>
              <a:ext cx="828726" cy="945889"/>
            </a:xfrm>
            <a:custGeom>
              <a:avLst/>
              <a:gdLst>
                <a:gd name="connsiteX0" fmla="*/ 537139 w 828726"/>
                <a:gd name="connsiteY0" fmla="*/ 169 h 945889"/>
                <a:gd name="connsiteX1" fmla="*/ 613339 w 828726"/>
                <a:gd name="connsiteY1" fmla="*/ 76369 h 945889"/>
                <a:gd name="connsiteX2" fmla="*/ 694302 w 828726"/>
                <a:gd name="connsiteY2" fmla="*/ 126375 h 945889"/>
                <a:gd name="connsiteX3" fmla="*/ 803839 w 828726"/>
                <a:gd name="connsiteY3" fmla="*/ 157332 h 945889"/>
                <a:gd name="connsiteX4" fmla="*/ 825269 w 828726"/>
                <a:gd name="connsiteY4" fmla="*/ 195432 h 945889"/>
                <a:gd name="connsiteX5" fmla="*/ 784789 w 828726"/>
                <a:gd name="connsiteY5" fmla="*/ 319257 h 945889"/>
                <a:gd name="connsiteX6" fmla="*/ 722877 w 828726"/>
                <a:gd name="connsiteY6" fmla="*/ 462132 h 945889"/>
                <a:gd name="connsiteX7" fmla="*/ 668108 w 828726"/>
                <a:gd name="connsiteY7" fmla="*/ 566907 h 945889"/>
                <a:gd name="connsiteX8" fmla="*/ 596670 w 828726"/>
                <a:gd name="connsiteY8" fmla="*/ 690732 h 945889"/>
                <a:gd name="connsiteX9" fmla="*/ 513327 w 828726"/>
                <a:gd name="connsiteY9" fmla="*/ 809794 h 945889"/>
                <a:gd name="connsiteX10" fmla="*/ 472846 w 828726"/>
                <a:gd name="connsiteY10" fmla="*/ 852657 h 945889"/>
                <a:gd name="connsiteX11" fmla="*/ 475227 w 828726"/>
                <a:gd name="connsiteY11" fmla="*/ 809794 h 945889"/>
                <a:gd name="connsiteX12" fmla="*/ 487132 w 828726"/>
                <a:gd name="connsiteY12" fmla="*/ 685969 h 945889"/>
                <a:gd name="connsiteX13" fmla="*/ 489514 w 828726"/>
                <a:gd name="connsiteY13" fmla="*/ 609769 h 945889"/>
                <a:gd name="connsiteX14" fmla="*/ 463320 w 828726"/>
                <a:gd name="connsiteY14" fmla="*/ 602625 h 945889"/>
                <a:gd name="connsiteX15" fmla="*/ 401407 w 828726"/>
                <a:gd name="connsiteY15" fmla="*/ 624056 h 945889"/>
                <a:gd name="connsiteX16" fmla="*/ 356610 w 828726"/>
                <a:gd name="connsiteY16" fmla="*/ 648613 h 945889"/>
                <a:gd name="connsiteX17" fmla="*/ 353121 w 828726"/>
                <a:gd name="connsiteY17" fmla="*/ 651196 h 945889"/>
                <a:gd name="connsiteX18" fmla="*/ 352685 w 828726"/>
                <a:gd name="connsiteY18" fmla="*/ 647105 h 945889"/>
                <a:gd name="connsiteX19" fmla="*/ 322826 w 828726"/>
                <a:gd name="connsiteY19" fmla="*/ 666918 h 945889"/>
                <a:gd name="connsiteX20" fmla="*/ 222813 w 828726"/>
                <a:gd name="connsiteY20" fmla="*/ 738355 h 945889"/>
                <a:gd name="connsiteX21" fmla="*/ 118038 w 828726"/>
                <a:gd name="connsiteY21" fmla="*/ 824080 h 945889"/>
                <a:gd name="connsiteX22" fmla="*/ 13263 w 828726"/>
                <a:gd name="connsiteY22" fmla="*/ 928856 h 945889"/>
                <a:gd name="connsiteX23" fmla="*/ 0 w 828726"/>
                <a:gd name="connsiteY23" fmla="*/ 945889 h 945889"/>
                <a:gd name="connsiteX24" fmla="*/ 130 w 828726"/>
                <a:gd name="connsiteY24" fmla="*/ 945600 h 945889"/>
                <a:gd name="connsiteX25" fmla="*/ 65652 w 828726"/>
                <a:gd name="connsiteY25" fmla="*/ 850276 h 945889"/>
                <a:gd name="connsiteX26" fmla="*/ 170427 w 828726"/>
                <a:gd name="connsiteY26" fmla="*/ 724069 h 945889"/>
                <a:gd name="connsiteX27" fmla="*/ 320445 w 828726"/>
                <a:gd name="connsiteY27" fmla="*/ 555000 h 945889"/>
                <a:gd name="connsiteX28" fmla="*/ 437127 w 828726"/>
                <a:gd name="connsiteY28" fmla="*/ 412126 h 945889"/>
                <a:gd name="connsiteX29" fmla="*/ 506183 w 828726"/>
                <a:gd name="connsiteY29" fmla="*/ 321638 h 945889"/>
                <a:gd name="connsiteX30" fmla="*/ 522852 w 828726"/>
                <a:gd name="connsiteY30" fmla="*/ 247819 h 945889"/>
                <a:gd name="connsiteX31" fmla="*/ 529995 w 828726"/>
                <a:gd name="connsiteY31" fmla="*/ 62082 h 945889"/>
                <a:gd name="connsiteX32" fmla="*/ 537139 w 828726"/>
                <a:gd name="connsiteY32" fmla="*/ 169 h 94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28726" h="945889">
                  <a:moveTo>
                    <a:pt x="537139" y="169"/>
                  </a:moveTo>
                  <a:cubicBezTo>
                    <a:pt x="551030" y="2550"/>
                    <a:pt x="587145" y="55335"/>
                    <a:pt x="613339" y="76369"/>
                  </a:cubicBezTo>
                  <a:cubicBezTo>
                    <a:pt x="639533" y="97403"/>
                    <a:pt x="662552" y="112881"/>
                    <a:pt x="694302" y="126375"/>
                  </a:cubicBezTo>
                  <a:cubicBezTo>
                    <a:pt x="726052" y="139869"/>
                    <a:pt x="779630" y="148203"/>
                    <a:pt x="803839" y="157332"/>
                  </a:cubicBezTo>
                  <a:cubicBezTo>
                    <a:pt x="828048" y="166461"/>
                    <a:pt x="833206" y="170825"/>
                    <a:pt x="825269" y="195432"/>
                  </a:cubicBezTo>
                  <a:cubicBezTo>
                    <a:pt x="817332" y="220039"/>
                    <a:pt x="801854" y="274807"/>
                    <a:pt x="784789" y="319257"/>
                  </a:cubicBezTo>
                  <a:cubicBezTo>
                    <a:pt x="767724" y="363707"/>
                    <a:pt x="742324" y="420857"/>
                    <a:pt x="722877" y="462132"/>
                  </a:cubicBezTo>
                  <a:cubicBezTo>
                    <a:pt x="703430" y="503407"/>
                    <a:pt x="689143" y="528807"/>
                    <a:pt x="668108" y="566907"/>
                  </a:cubicBezTo>
                  <a:cubicBezTo>
                    <a:pt x="647074" y="605007"/>
                    <a:pt x="622467" y="650251"/>
                    <a:pt x="596670" y="690732"/>
                  </a:cubicBezTo>
                  <a:cubicBezTo>
                    <a:pt x="570873" y="731213"/>
                    <a:pt x="533964" y="782807"/>
                    <a:pt x="513327" y="809794"/>
                  </a:cubicBezTo>
                  <a:cubicBezTo>
                    <a:pt x="492690" y="836781"/>
                    <a:pt x="479196" y="852657"/>
                    <a:pt x="472846" y="852657"/>
                  </a:cubicBezTo>
                  <a:cubicBezTo>
                    <a:pt x="466496" y="852657"/>
                    <a:pt x="472846" y="837575"/>
                    <a:pt x="475227" y="809794"/>
                  </a:cubicBezTo>
                  <a:cubicBezTo>
                    <a:pt x="477608" y="782013"/>
                    <a:pt x="484751" y="719306"/>
                    <a:pt x="487132" y="685969"/>
                  </a:cubicBezTo>
                  <a:cubicBezTo>
                    <a:pt x="489513" y="652632"/>
                    <a:pt x="493483" y="623660"/>
                    <a:pt x="489514" y="609769"/>
                  </a:cubicBezTo>
                  <a:cubicBezTo>
                    <a:pt x="485545" y="595878"/>
                    <a:pt x="478004" y="600244"/>
                    <a:pt x="463320" y="602625"/>
                  </a:cubicBezTo>
                  <a:cubicBezTo>
                    <a:pt x="448636" y="605006"/>
                    <a:pt x="427600" y="610165"/>
                    <a:pt x="401407" y="624056"/>
                  </a:cubicBezTo>
                  <a:cubicBezTo>
                    <a:pt x="388311" y="631002"/>
                    <a:pt x="372932" y="638741"/>
                    <a:pt x="356610" y="648613"/>
                  </a:cubicBezTo>
                  <a:lnTo>
                    <a:pt x="353121" y="651196"/>
                  </a:lnTo>
                  <a:lnTo>
                    <a:pt x="352685" y="647105"/>
                  </a:lnTo>
                  <a:cubicBezTo>
                    <a:pt x="349318" y="643329"/>
                    <a:pt x="339197" y="656798"/>
                    <a:pt x="322826" y="666918"/>
                  </a:cubicBezTo>
                  <a:cubicBezTo>
                    <a:pt x="300998" y="680412"/>
                    <a:pt x="256944" y="712161"/>
                    <a:pt x="222813" y="738355"/>
                  </a:cubicBezTo>
                  <a:cubicBezTo>
                    <a:pt x="188682" y="764549"/>
                    <a:pt x="152963" y="792330"/>
                    <a:pt x="118038" y="824080"/>
                  </a:cubicBezTo>
                  <a:cubicBezTo>
                    <a:pt x="83113" y="855830"/>
                    <a:pt x="44616" y="890359"/>
                    <a:pt x="13263" y="928856"/>
                  </a:cubicBezTo>
                  <a:lnTo>
                    <a:pt x="0" y="945889"/>
                  </a:lnTo>
                  <a:lnTo>
                    <a:pt x="130" y="945600"/>
                  </a:lnTo>
                  <a:cubicBezTo>
                    <a:pt x="15497" y="918067"/>
                    <a:pt x="43030" y="880935"/>
                    <a:pt x="65652" y="850276"/>
                  </a:cubicBezTo>
                  <a:cubicBezTo>
                    <a:pt x="95815" y="809398"/>
                    <a:pt x="127962" y="773282"/>
                    <a:pt x="170427" y="724069"/>
                  </a:cubicBezTo>
                  <a:cubicBezTo>
                    <a:pt x="212893" y="674856"/>
                    <a:pt x="275995" y="606990"/>
                    <a:pt x="320445" y="555000"/>
                  </a:cubicBezTo>
                  <a:cubicBezTo>
                    <a:pt x="364895" y="503010"/>
                    <a:pt x="406171" y="451020"/>
                    <a:pt x="437127" y="412126"/>
                  </a:cubicBezTo>
                  <a:cubicBezTo>
                    <a:pt x="468083" y="373232"/>
                    <a:pt x="491896" y="349023"/>
                    <a:pt x="506183" y="321638"/>
                  </a:cubicBezTo>
                  <a:cubicBezTo>
                    <a:pt x="520471" y="294254"/>
                    <a:pt x="520471" y="281950"/>
                    <a:pt x="522852" y="247819"/>
                  </a:cubicBezTo>
                  <a:cubicBezTo>
                    <a:pt x="525233" y="213688"/>
                    <a:pt x="527614" y="103357"/>
                    <a:pt x="529995" y="62082"/>
                  </a:cubicBezTo>
                  <a:cubicBezTo>
                    <a:pt x="532376" y="20807"/>
                    <a:pt x="523248" y="-2212"/>
                    <a:pt x="537139" y="169"/>
                  </a:cubicBezTo>
                  <a:close/>
                </a:path>
              </a:pathLst>
            </a:custGeom>
            <a:solidFill>
              <a:srgbClr val="02ABAF"/>
            </a:solidFill>
            <a:ln w="9525">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p>
          </p:txBody>
        </p:sp>
        <p:sp>
          <p:nvSpPr>
            <p:cNvPr id="57" name="任意多边形 56"/>
            <p:cNvSpPr/>
            <p:nvPr/>
          </p:nvSpPr>
          <p:spPr>
            <a:xfrm>
              <a:off x="5722354" y="4679064"/>
              <a:ext cx="861820" cy="1038915"/>
            </a:xfrm>
            <a:custGeom>
              <a:avLst/>
              <a:gdLst>
                <a:gd name="connsiteX0" fmla="*/ 476160 w 855133"/>
                <a:gd name="connsiteY0" fmla="*/ 190592 h 1038915"/>
                <a:gd name="connsiteX1" fmla="*/ 516641 w 855133"/>
                <a:gd name="connsiteY1" fmla="*/ 326324 h 1038915"/>
                <a:gd name="connsiteX2" fmla="*/ 569029 w 855133"/>
                <a:gd name="connsiteY2" fmla="*/ 428717 h 1038915"/>
                <a:gd name="connsiteX3" fmla="*/ 640466 w 855133"/>
                <a:gd name="connsiteY3" fmla="*/ 545399 h 1038915"/>
                <a:gd name="connsiteX4" fmla="*/ 711904 w 855133"/>
                <a:gd name="connsiteY4" fmla="*/ 640649 h 1038915"/>
                <a:gd name="connsiteX5" fmla="*/ 766672 w 855133"/>
                <a:gd name="connsiteY5" fmla="*/ 733517 h 1038915"/>
                <a:gd name="connsiteX6" fmla="*/ 788104 w 855133"/>
                <a:gd name="connsiteY6" fmla="*/ 795430 h 1038915"/>
                <a:gd name="connsiteX7" fmla="*/ 780960 w 855133"/>
                <a:gd name="connsiteY7" fmla="*/ 826386 h 1038915"/>
                <a:gd name="connsiteX8" fmla="*/ 745241 w 855133"/>
                <a:gd name="connsiteY8" fmla="*/ 828767 h 1038915"/>
                <a:gd name="connsiteX9" fmla="*/ 642847 w 855133"/>
                <a:gd name="connsiteY9" fmla="*/ 802574 h 1038915"/>
                <a:gd name="connsiteX10" fmla="*/ 509497 w 855133"/>
                <a:gd name="connsiteY10" fmla="*/ 795430 h 1038915"/>
                <a:gd name="connsiteX11" fmla="*/ 428535 w 855133"/>
                <a:gd name="connsiteY11" fmla="*/ 821624 h 1038915"/>
                <a:gd name="connsiteX12" fmla="*/ 361860 w 855133"/>
                <a:gd name="connsiteY12" fmla="*/ 904967 h 1038915"/>
                <a:gd name="connsiteX13" fmla="*/ 340429 w 855133"/>
                <a:gd name="connsiteY13" fmla="*/ 943067 h 1038915"/>
                <a:gd name="connsiteX14" fmla="*/ 309472 w 855133"/>
                <a:gd name="connsiteY14" fmla="*/ 945449 h 1038915"/>
                <a:gd name="connsiteX15" fmla="*/ 249941 w 855133"/>
                <a:gd name="connsiteY15" fmla="*/ 888299 h 1038915"/>
                <a:gd name="connsiteX16" fmla="*/ 183266 w 855133"/>
                <a:gd name="connsiteY16" fmla="*/ 783524 h 1038915"/>
                <a:gd name="connsiteX17" fmla="*/ 126116 w 855133"/>
                <a:gd name="connsiteY17" fmla="*/ 631124 h 1038915"/>
                <a:gd name="connsiteX18" fmla="*/ 99922 w 855133"/>
                <a:gd name="connsiteY18" fmla="*/ 481105 h 1038915"/>
                <a:gd name="connsiteX19" fmla="*/ 85635 w 855133"/>
                <a:gd name="connsiteY19" fmla="*/ 340611 h 1038915"/>
                <a:gd name="connsiteX20" fmla="*/ 78491 w 855133"/>
                <a:gd name="connsiteY20" fmla="*/ 221549 h 1038915"/>
                <a:gd name="connsiteX21" fmla="*/ 73729 w 855133"/>
                <a:gd name="connsiteY21" fmla="*/ 164399 h 1038915"/>
                <a:gd name="connsiteX22" fmla="*/ 49916 w 855133"/>
                <a:gd name="connsiteY22" fmla="*/ 140586 h 1038915"/>
                <a:gd name="connsiteX23" fmla="*/ 26104 w 855133"/>
                <a:gd name="connsiteY23" fmla="*/ 138205 h 1038915"/>
                <a:gd name="connsiteX24" fmla="*/ 2291 w 855133"/>
                <a:gd name="connsiteY24" fmla="*/ 166780 h 1038915"/>
                <a:gd name="connsiteX25" fmla="*/ 2291 w 855133"/>
                <a:gd name="connsiteY25" fmla="*/ 259649 h 1038915"/>
                <a:gd name="connsiteX26" fmla="*/ 14197 w 855133"/>
                <a:gd name="connsiteY26" fmla="*/ 383474 h 1038915"/>
                <a:gd name="connsiteX27" fmla="*/ 26104 w 855133"/>
                <a:gd name="connsiteY27" fmla="*/ 521586 h 1038915"/>
                <a:gd name="connsiteX28" fmla="*/ 52297 w 855133"/>
                <a:gd name="connsiteY28" fmla="*/ 657317 h 1038915"/>
                <a:gd name="connsiteX29" fmla="*/ 97541 w 855133"/>
                <a:gd name="connsiteY29" fmla="*/ 785905 h 1038915"/>
                <a:gd name="connsiteX30" fmla="*/ 152310 w 855133"/>
                <a:gd name="connsiteY30" fmla="*/ 874011 h 1038915"/>
                <a:gd name="connsiteX31" fmla="*/ 223747 w 855133"/>
                <a:gd name="connsiteY31" fmla="*/ 969261 h 1038915"/>
                <a:gd name="connsiteX32" fmla="*/ 290422 w 855133"/>
                <a:gd name="connsiteY32" fmla="*/ 1031174 h 1038915"/>
                <a:gd name="connsiteX33" fmla="*/ 359479 w 855133"/>
                <a:gd name="connsiteY33" fmla="*/ 1028792 h 1038915"/>
                <a:gd name="connsiteX34" fmla="*/ 426154 w 855133"/>
                <a:gd name="connsiteY34" fmla="*/ 947830 h 1038915"/>
                <a:gd name="connsiteX35" fmla="*/ 485685 w 855133"/>
                <a:gd name="connsiteY35" fmla="*/ 893061 h 1038915"/>
                <a:gd name="connsiteX36" fmla="*/ 595222 w 855133"/>
                <a:gd name="connsiteY36" fmla="*/ 883536 h 1038915"/>
                <a:gd name="connsiteX37" fmla="*/ 652372 w 855133"/>
                <a:gd name="connsiteY37" fmla="*/ 890680 h 1038915"/>
                <a:gd name="connsiteX38" fmla="*/ 723810 w 855133"/>
                <a:gd name="connsiteY38" fmla="*/ 909730 h 1038915"/>
                <a:gd name="connsiteX39" fmla="*/ 790485 w 855133"/>
                <a:gd name="connsiteY39" fmla="*/ 919255 h 1038915"/>
                <a:gd name="connsiteX40" fmla="*/ 845254 w 855133"/>
                <a:gd name="connsiteY40" fmla="*/ 890680 h 1038915"/>
                <a:gd name="connsiteX41" fmla="*/ 854779 w 855133"/>
                <a:gd name="connsiteY41" fmla="*/ 809717 h 1038915"/>
                <a:gd name="connsiteX42" fmla="*/ 840491 w 855133"/>
                <a:gd name="connsiteY42" fmla="*/ 745424 h 1038915"/>
                <a:gd name="connsiteX43" fmla="*/ 811916 w 855133"/>
                <a:gd name="connsiteY43" fmla="*/ 664461 h 1038915"/>
                <a:gd name="connsiteX44" fmla="*/ 754766 w 855133"/>
                <a:gd name="connsiteY44" fmla="*/ 571592 h 1038915"/>
                <a:gd name="connsiteX45" fmla="*/ 683329 w 855133"/>
                <a:gd name="connsiteY45" fmla="*/ 466817 h 1038915"/>
                <a:gd name="connsiteX46" fmla="*/ 621416 w 855133"/>
                <a:gd name="connsiteY46" fmla="*/ 373949 h 1038915"/>
                <a:gd name="connsiteX47" fmla="*/ 588079 w 855133"/>
                <a:gd name="connsiteY47" fmla="*/ 292986 h 1038915"/>
                <a:gd name="connsiteX48" fmla="*/ 559504 w 855133"/>
                <a:gd name="connsiteY48" fmla="*/ 216786 h 1038915"/>
                <a:gd name="connsiteX49" fmla="*/ 528547 w 855133"/>
                <a:gd name="connsiteY49" fmla="*/ 119155 h 1038915"/>
                <a:gd name="connsiteX50" fmla="*/ 516641 w 855133"/>
                <a:gd name="connsiteY50" fmla="*/ 50099 h 1038915"/>
                <a:gd name="connsiteX51" fmla="*/ 504735 w 855133"/>
                <a:gd name="connsiteY51" fmla="*/ 16761 h 1038915"/>
                <a:gd name="connsiteX52" fmla="*/ 476160 w 855133"/>
                <a:gd name="connsiteY52" fmla="*/ 92 h 1038915"/>
                <a:gd name="connsiteX53" fmla="*/ 442822 w 855133"/>
                <a:gd name="connsiteY53" fmla="*/ 11999 h 1038915"/>
                <a:gd name="connsiteX54" fmla="*/ 438060 w 855133"/>
                <a:gd name="connsiteY54" fmla="*/ 50099 h 1038915"/>
                <a:gd name="connsiteX55" fmla="*/ 452347 w 855133"/>
                <a:gd name="connsiteY55" fmla="*/ 126299 h 1038915"/>
                <a:gd name="connsiteX56" fmla="*/ 476160 w 855133"/>
                <a:gd name="connsiteY56" fmla="*/ 190592 h 1038915"/>
                <a:gd name="connsiteX0" fmla="*/ 471398 w 855133"/>
                <a:gd name="connsiteY0" fmla="*/ 200117 h 1038915"/>
                <a:gd name="connsiteX1" fmla="*/ 516641 w 855133"/>
                <a:gd name="connsiteY1" fmla="*/ 326324 h 1038915"/>
                <a:gd name="connsiteX2" fmla="*/ 569029 w 855133"/>
                <a:gd name="connsiteY2" fmla="*/ 428717 h 1038915"/>
                <a:gd name="connsiteX3" fmla="*/ 640466 w 855133"/>
                <a:gd name="connsiteY3" fmla="*/ 545399 h 1038915"/>
                <a:gd name="connsiteX4" fmla="*/ 711904 w 855133"/>
                <a:gd name="connsiteY4" fmla="*/ 640649 h 1038915"/>
                <a:gd name="connsiteX5" fmla="*/ 766672 w 855133"/>
                <a:gd name="connsiteY5" fmla="*/ 733517 h 1038915"/>
                <a:gd name="connsiteX6" fmla="*/ 788104 w 855133"/>
                <a:gd name="connsiteY6" fmla="*/ 795430 h 1038915"/>
                <a:gd name="connsiteX7" fmla="*/ 780960 w 855133"/>
                <a:gd name="connsiteY7" fmla="*/ 826386 h 1038915"/>
                <a:gd name="connsiteX8" fmla="*/ 745241 w 855133"/>
                <a:gd name="connsiteY8" fmla="*/ 828767 h 1038915"/>
                <a:gd name="connsiteX9" fmla="*/ 642847 w 855133"/>
                <a:gd name="connsiteY9" fmla="*/ 802574 h 1038915"/>
                <a:gd name="connsiteX10" fmla="*/ 509497 w 855133"/>
                <a:gd name="connsiteY10" fmla="*/ 795430 h 1038915"/>
                <a:gd name="connsiteX11" fmla="*/ 428535 w 855133"/>
                <a:gd name="connsiteY11" fmla="*/ 821624 h 1038915"/>
                <a:gd name="connsiteX12" fmla="*/ 361860 w 855133"/>
                <a:gd name="connsiteY12" fmla="*/ 904967 h 1038915"/>
                <a:gd name="connsiteX13" fmla="*/ 340429 w 855133"/>
                <a:gd name="connsiteY13" fmla="*/ 943067 h 1038915"/>
                <a:gd name="connsiteX14" fmla="*/ 309472 w 855133"/>
                <a:gd name="connsiteY14" fmla="*/ 945449 h 1038915"/>
                <a:gd name="connsiteX15" fmla="*/ 249941 w 855133"/>
                <a:gd name="connsiteY15" fmla="*/ 888299 h 1038915"/>
                <a:gd name="connsiteX16" fmla="*/ 183266 w 855133"/>
                <a:gd name="connsiteY16" fmla="*/ 783524 h 1038915"/>
                <a:gd name="connsiteX17" fmla="*/ 126116 w 855133"/>
                <a:gd name="connsiteY17" fmla="*/ 631124 h 1038915"/>
                <a:gd name="connsiteX18" fmla="*/ 99922 w 855133"/>
                <a:gd name="connsiteY18" fmla="*/ 481105 h 1038915"/>
                <a:gd name="connsiteX19" fmla="*/ 85635 w 855133"/>
                <a:gd name="connsiteY19" fmla="*/ 340611 h 1038915"/>
                <a:gd name="connsiteX20" fmla="*/ 78491 w 855133"/>
                <a:gd name="connsiteY20" fmla="*/ 221549 h 1038915"/>
                <a:gd name="connsiteX21" fmla="*/ 73729 w 855133"/>
                <a:gd name="connsiteY21" fmla="*/ 164399 h 1038915"/>
                <a:gd name="connsiteX22" fmla="*/ 49916 w 855133"/>
                <a:gd name="connsiteY22" fmla="*/ 140586 h 1038915"/>
                <a:gd name="connsiteX23" fmla="*/ 26104 w 855133"/>
                <a:gd name="connsiteY23" fmla="*/ 138205 h 1038915"/>
                <a:gd name="connsiteX24" fmla="*/ 2291 w 855133"/>
                <a:gd name="connsiteY24" fmla="*/ 166780 h 1038915"/>
                <a:gd name="connsiteX25" fmla="*/ 2291 w 855133"/>
                <a:gd name="connsiteY25" fmla="*/ 259649 h 1038915"/>
                <a:gd name="connsiteX26" fmla="*/ 14197 w 855133"/>
                <a:gd name="connsiteY26" fmla="*/ 383474 h 1038915"/>
                <a:gd name="connsiteX27" fmla="*/ 26104 w 855133"/>
                <a:gd name="connsiteY27" fmla="*/ 521586 h 1038915"/>
                <a:gd name="connsiteX28" fmla="*/ 52297 w 855133"/>
                <a:gd name="connsiteY28" fmla="*/ 657317 h 1038915"/>
                <a:gd name="connsiteX29" fmla="*/ 97541 w 855133"/>
                <a:gd name="connsiteY29" fmla="*/ 785905 h 1038915"/>
                <a:gd name="connsiteX30" fmla="*/ 152310 w 855133"/>
                <a:gd name="connsiteY30" fmla="*/ 874011 h 1038915"/>
                <a:gd name="connsiteX31" fmla="*/ 223747 w 855133"/>
                <a:gd name="connsiteY31" fmla="*/ 969261 h 1038915"/>
                <a:gd name="connsiteX32" fmla="*/ 290422 w 855133"/>
                <a:gd name="connsiteY32" fmla="*/ 1031174 h 1038915"/>
                <a:gd name="connsiteX33" fmla="*/ 359479 w 855133"/>
                <a:gd name="connsiteY33" fmla="*/ 1028792 h 1038915"/>
                <a:gd name="connsiteX34" fmla="*/ 426154 w 855133"/>
                <a:gd name="connsiteY34" fmla="*/ 947830 h 1038915"/>
                <a:gd name="connsiteX35" fmla="*/ 485685 w 855133"/>
                <a:gd name="connsiteY35" fmla="*/ 893061 h 1038915"/>
                <a:gd name="connsiteX36" fmla="*/ 595222 w 855133"/>
                <a:gd name="connsiteY36" fmla="*/ 883536 h 1038915"/>
                <a:gd name="connsiteX37" fmla="*/ 652372 w 855133"/>
                <a:gd name="connsiteY37" fmla="*/ 890680 h 1038915"/>
                <a:gd name="connsiteX38" fmla="*/ 723810 w 855133"/>
                <a:gd name="connsiteY38" fmla="*/ 909730 h 1038915"/>
                <a:gd name="connsiteX39" fmla="*/ 790485 w 855133"/>
                <a:gd name="connsiteY39" fmla="*/ 919255 h 1038915"/>
                <a:gd name="connsiteX40" fmla="*/ 845254 w 855133"/>
                <a:gd name="connsiteY40" fmla="*/ 890680 h 1038915"/>
                <a:gd name="connsiteX41" fmla="*/ 854779 w 855133"/>
                <a:gd name="connsiteY41" fmla="*/ 809717 h 1038915"/>
                <a:gd name="connsiteX42" fmla="*/ 840491 w 855133"/>
                <a:gd name="connsiteY42" fmla="*/ 745424 h 1038915"/>
                <a:gd name="connsiteX43" fmla="*/ 811916 w 855133"/>
                <a:gd name="connsiteY43" fmla="*/ 664461 h 1038915"/>
                <a:gd name="connsiteX44" fmla="*/ 754766 w 855133"/>
                <a:gd name="connsiteY44" fmla="*/ 571592 h 1038915"/>
                <a:gd name="connsiteX45" fmla="*/ 683329 w 855133"/>
                <a:gd name="connsiteY45" fmla="*/ 466817 h 1038915"/>
                <a:gd name="connsiteX46" fmla="*/ 621416 w 855133"/>
                <a:gd name="connsiteY46" fmla="*/ 373949 h 1038915"/>
                <a:gd name="connsiteX47" fmla="*/ 588079 w 855133"/>
                <a:gd name="connsiteY47" fmla="*/ 292986 h 1038915"/>
                <a:gd name="connsiteX48" fmla="*/ 559504 w 855133"/>
                <a:gd name="connsiteY48" fmla="*/ 216786 h 1038915"/>
                <a:gd name="connsiteX49" fmla="*/ 528547 w 855133"/>
                <a:gd name="connsiteY49" fmla="*/ 119155 h 1038915"/>
                <a:gd name="connsiteX50" fmla="*/ 516641 w 855133"/>
                <a:gd name="connsiteY50" fmla="*/ 50099 h 1038915"/>
                <a:gd name="connsiteX51" fmla="*/ 504735 w 855133"/>
                <a:gd name="connsiteY51" fmla="*/ 16761 h 1038915"/>
                <a:gd name="connsiteX52" fmla="*/ 476160 w 855133"/>
                <a:gd name="connsiteY52" fmla="*/ 92 h 1038915"/>
                <a:gd name="connsiteX53" fmla="*/ 442822 w 855133"/>
                <a:gd name="connsiteY53" fmla="*/ 11999 h 1038915"/>
                <a:gd name="connsiteX54" fmla="*/ 438060 w 855133"/>
                <a:gd name="connsiteY54" fmla="*/ 50099 h 1038915"/>
                <a:gd name="connsiteX55" fmla="*/ 452347 w 855133"/>
                <a:gd name="connsiteY55" fmla="*/ 126299 h 1038915"/>
                <a:gd name="connsiteX56" fmla="*/ 471398 w 855133"/>
                <a:gd name="connsiteY56" fmla="*/ 200117 h 1038915"/>
                <a:gd name="connsiteX0" fmla="*/ 471398 w 855133"/>
                <a:gd name="connsiteY0" fmla="*/ 200117 h 1038915"/>
                <a:gd name="connsiteX1" fmla="*/ 516641 w 855133"/>
                <a:gd name="connsiteY1" fmla="*/ 326324 h 1038915"/>
                <a:gd name="connsiteX2" fmla="*/ 569029 w 855133"/>
                <a:gd name="connsiteY2" fmla="*/ 428717 h 1038915"/>
                <a:gd name="connsiteX3" fmla="*/ 640466 w 855133"/>
                <a:gd name="connsiteY3" fmla="*/ 545399 h 1038915"/>
                <a:gd name="connsiteX4" fmla="*/ 711904 w 855133"/>
                <a:gd name="connsiteY4" fmla="*/ 640649 h 1038915"/>
                <a:gd name="connsiteX5" fmla="*/ 766672 w 855133"/>
                <a:gd name="connsiteY5" fmla="*/ 733517 h 1038915"/>
                <a:gd name="connsiteX6" fmla="*/ 788104 w 855133"/>
                <a:gd name="connsiteY6" fmla="*/ 795430 h 1038915"/>
                <a:gd name="connsiteX7" fmla="*/ 780960 w 855133"/>
                <a:gd name="connsiteY7" fmla="*/ 826386 h 1038915"/>
                <a:gd name="connsiteX8" fmla="*/ 745241 w 855133"/>
                <a:gd name="connsiteY8" fmla="*/ 828767 h 1038915"/>
                <a:gd name="connsiteX9" fmla="*/ 642847 w 855133"/>
                <a:gd name="connsiteY9" fmla="*/ 802574 h 1038915"/>
                <a:gd name="connsiteX10" fmla="*/ 509497 w 855133"/>
                <a:gd name="connsiteY10" fmla="*/ 795430 h 1038915"/>
                <a:gd name="connsiteX11" fmla="*/ 428535 w 855133"/>
                <a:gd name="connsiteY11" fmla="*/ 821624 h 1038915"/>
                <a:gd name="connsiteX12" fmla="*/ 361860 w 855133"/>
                <a:gd name="connsiteY12" fmla="*/ 904967 h 1038915"/>
                <a:gd name="connsiteX13" fmla="*/ 340429 w 855133"/>
                <a:gd name="connsiteY13" fmla="*/ 943067 h 1038915"/>
                <a:gd name="connsiteX14" fmla="*/ 309472 w 855133"/>
                <a:gd name="connsiteY14" fmla="*/ 945449 h 1038915"/>
                <a:gd name="connsiteX15" fmla="*/ 249941 w 855133"/>
                <a:gd name="connsiteY15" fmla="*/ 888299 h 1038915"/>
                <a:gd name="connsiteX16" fmla="*/ 183266 w 855133"/>
                <a:gd name="connsiteY16" fmla="*/ 783524 h 1038915"/>
                <a:gd name="connsiteX17" fmla="*/ 126116 w 855133"/>
                <a:gd name="connsiteY17" fmla="*/ 631124 h 1038915"/>
                <a:gd name="connsiteX18" fmla="*/ 99922 w 855133"/>
                <a:gd name="connsiteY18" fmla="*/ 481105 h 1038915"/>
                <a:gd name="connsiteX19" fmla="*/ 85635 w 855133"/>
                <a:gd name="connsiteY19" fmla="*/ 340611 h 1038915"/>
                <a:gd name="connsiteX20" fmla="*/ 78491 w 855133"/>
                <a:gd name="connsiteY20" fmla="*/ 221549 h 1038915"/>
                <a:gd name="connsiteX21" fmla="*/ 73729 w 855133"/>
                <a:gd name="connsiteY21" fmla="*/ 164399 h 1038915"/>
                <a:gd name="connsiteX22" fmla="*/ 49916 w 855133"/>
                <a:gd name="connsiteY22" fmla="*/ 140586 h 1038915"/>
                <a:gd name="connsiteX23" fmla="*/ 26104 w 855133"/>
                <a:gd name="connsiteY23" fmla="*/ 138205 h 1038915"/>
                <a:gd name="connsiteX24" fmla="*/ 2291 w 855133"/>
                <a:gd name="connsiteY24" fmla="*/ 166780 h 1038915"/>
                <a:gd name="connsiteX25" fmla="*/ 2291 w 855133"/>
                <a:gd name="connsiteY25" fmla="*/ 259649 h 1038915"/>
                <a:gd name="connsiteX26" fmla="*/ 14197 w 855133"/>
                <a:gd name="connsiteY26" fmla="*/ 383474 h 1038915"/>
                <a:gd name="connsiteX27" fmla="*/ 26104 w 855133"/>
                <a:gd name="connsiteY27" fmla="*/ 521586 h 1038915"/>
                <a:gd name="connsiteX28" fmla="*/ 52297 w 855133"/>
                <a:gd name="connsiteY28" fmla="*/ 657317 h 1038915"/>
                <a:gd name="connsiteX29" fmla="*/ 97541 w 855133"/>
                <a:gd name="connsiteY29" fmla="*/ 785905 h 1038915"/>
                <a:gd name="connsiteX30" fmla="*/ 152310 w 855133"/>
                <a:gd name="connsiteY30" fmla="*/ 874011 h 1038915"/>
                <a:gd name="connsiteX31" fmla="*/ 223747 w 855133"/>
                <a:gd name="connsiteY31" fmla="*/ 969261 h 1038915"/>
                <a:gd name="connsiteX32" fmla="*/ 290422 w 855133"/>
                <a:gd name="connsiteY32" fmla="*/ 1031174 h 1038915"/>
                <a:gd name="connsiteX33" fmla="*/ 359479 w 855133"/>
                <a:gd name="connsiteY33" fmla="*/ 1028792 h 1038915"/>
                <a:gd name="connsiteX34" fmla="*/ 426154 w 855133"/>
                <a:gd name="connsiteY34" fmla="*/ 947830 h 1038915"/>
                <a:gd name="connsiteX35" fmla="*/ 485685 w 855133"/>
                <a:gd name="connsiteY35" fmla="*/ 893061 h 1038915"/>
                <a:gd name="connsiteX36" fmla="*/ 595222 w 855133"/>
                <a:gd name="connsiteY36" fmla="*/ 883536 h 1038915"/>
                <a:gd name="connsiteX37" fmla="*/ 652372 w 855133"/>
                <a:gd name="connsiteY37" fmla="*/ 890680 h 1038915"/>
                <a:gd name="connsiteX38" fmla="*/ 723810 w 855133"/>
                <a:gd name="connsiteY38" fmla="*/ 909730 h 1038915"/>
                <a:gd name="connsiteX39" fmla="*/ 790485 w 855133"/>
                <a:gd name="connsiteY39" fmla="*/ 919255 h 1038915"/>
                <a:gd name="connsiteX40" fmla="*/ 845254 w 855133"/>
                <a:gd name="connsiteY40" fmla="*/ 890680 h 1038915"/>
                <a:gd name="connsiteX41" fmla="*/ 854779 w 855133"/>
                <a:gd name="connsiteY41" fmla="*/ 809717 h 1038915"/>
                <a:gd name="connsiteX42" fmla="*/ 840491 w 855133"/>
                <a:gd name="connsiteY42" fmla="*/ 745424 h 1038915"/>
                <a:gd name="connsiteX43" fmla="*/ 811916 w 855133"/>
                <a:gd name="connsiteY43" fmla="*/ 664461 h 1038915"/>
                <a:gd name="connsiteX44" fmla="*/ 754766 w 855133"/>
                <a:gd name="connsiteY44" fmla="*/ 571592 h 1038915"/>
                <a:gd name="connsiteX45" fmla="*/ 683329 w 855133"/>
                <a:gd name="connsiteY45" fmla="*/ 466817 h 1038915"/>
                <a:gd name="connsiteX46" fmla="*/ 626179 w 855133"/>
                <a:gd name="connsiteY46" fmla="*/ 373949 h 1038915"/>
                <a:gd name="connsiteX47" fmla="*/ 588079 w 855133"/>
                <a:gd name="connsiteY47" fmla="*/ 292986 h 1038915"/>
                <a:gd name="connsiteX48" fmla="*/ 559504 w 855133"/>
                <a:gd name="connsiteY48" fmla="*/ 216786 h 1038915"/>
                <a:gd name="connsiteX49" fmla="*/ 528547 w 855133"/>
                <a:gd name="connsiteY49" fmla="*/ 119155 h 1038915"/>
                <a:gd name="connsiteX50" fmla="*/ 516641 w 855133"/>
                <a:gd name="connsiteY50" fmla="*/ 50099 h 1038915"/>
                <a:gd name="connsiteX51" fmla="*/ 504735 w 855133"/>
                <a:gd name="connsiteY51" fmla="*/ 16761 h 1038915"/>
                <a:gd name="connsiteX52" fmla="*/ 476160 w 855133"/>
                <a:gd name="connsiteY52" fmla="*/ 92 h 1038915"/>
                <a:gd name="connsiteX53" fmla="*/ 442822 w 855133"/>
                <a:gd name="connsiteY53" fmla="*/ 11999 h 1038915"/>
                <a:gd name="connsiteX54" fmla="*/ 438060 w 855133"/>
                <a:gd name="connsiteY54" fmla="*/ 50099 h 1038915"/>
                <a:gd name="connsiteX55" fmla="*/ 452347 w 855133"/>
                <a:gd name="connsiteY55" fmla="*/ 126299 h 1038915"/>
                <a:gd name="connsiteX56" fmla="*/ 471398 w 855133"/>
                <a:gd name="connsiteY56" fmla="*/ 200117 h 1038915"/>
                <a:gd name="connsiteX0" fmla="*/ 471398 w 855133"/>
                <a:gd name="connsiteY0" fmla="*/ 200117 h 1038915"/>
                <a:gd name="connsiteX1" fmla="*/ 516641 w 855133"/>
                <a:gd name="connsiteY1" fmla="*/ 326324 h 1038915"/>
                <a:gd name="connsiteX2" fmla="*/ 569029 w 855133"/>
                <a:gd name="connsiteY2" fmla="*/ 428717 h 1038915"/>
                <a:gd name="connsiteX3" fmla="*/ 640466 w 855133"/>
                <a:gd name="connsiteY3" fmla="*/ 545399 h 1038915"/>
                <a:gd name="connsiteX4" fmla="*/ 711904 w 855133"/>
                <a:gd name="connsiteY4" fmla="*/ 640649 h 1038915"/>
                <a:gd name="connsiteX5" fmla="*/ 766672 w 855133"/>
                <a:gd name="connsiteY5" fmla="*/ 733517 h 1038915"/>
                <a:gd name="connsiteX6" fmla="*/ 788104 w 855133"/>
                <a:gd name="connsiteY6" fmla="*/ 795430 h 1038915"/>
                <a:gd name="connsiteX7" fmla="*/ 780960 w 855133"/>
                <a:gd name="connsiteY7" fmla="*/ 826386 h 1038915"/>
                <a:gd name="connsiteX8" fmla="*/ 745241 w 855133"/>
                <a:gd name="connsiteY8" fmla="*/ 828767 h 1038915"/>
                <a:gd name="connsiteX9" fmla="*/ 642847 w 855133"/>
                <a:gd name="connsiteY9" fmla="*/ 802574 h 1038915"/>
                <a:gd name="connsiteX10" fmla="*/ 509497 w 855133"/>
                <a:gd name="connsiteY10" fmla="*/ 795430 h 1038915"/>
                <a:gd name="connsiteX11" fmla="*/ 428535 w 855133"/>
                <a:gd name="connsiteY11" fmla="*/ 821624 h 1038915"/>
                <a:gd name="connsiteX12" fmla="*/ 361860 w 855133"/>
                <a:gd name="connsiteY12" fmla="*/ 904967 h 1038915"/>
                <a:gd name="connsiteX13" fmla="*/ 340429 w 855133"/>
                <a:gd name="connsiteY13" fmla="*/ 943067 h 1038915"/>
                <a:gd name="connsiteX14" fmla="*/ 309472 w 855133"/>
                <a:gd name="connsiteY14" fmla="*/ 945449 h 1038915"/>
                <a:gd name="connsiteX15" fmla="*/ 249941 w 855133"/>
                <a:gd name="connsiteY15" fmla="*/ 888299 h 1038915"/>
                <a:gd name="connsiteX16" fmla="*/ 183266 w 855133"/>
                <a:gd name="connsiteY16" fmla="*/ 783524 h 1038915"/>
                <a:gd name="connsiteX17" fmla="*/ 126116 w 855133"/>
                <a:gd name="connsiteY17" fmla="*/ 631124 h 1038915"/>
                <a:gd name="connsiteX18" fmla="*/ 99922 w 855133"/>
                <a:gd name="connsiteY18" fmla="*/ 481105 h 1038915"/>
                <a:gd name="connsiteX19" fmla="*/ 85635 w 855133"/>
                <a:gd name="connsiteY19" fmla="*/ 340611 h 1038915"/>
                <a:gd name="connsiteX20" fmla="*/ 78491 w 855133"/>
                <a:gd name="connsiteY20" fmla="*/ 221549 h 1038915"/>
                <a:gd name="connsiteX21" fmla="*/ 73729 w 855133"/>
                <a:gd name="connsiteY21" fmla="*/ 164399 h 1038915"/>
                <a:gd name="connsiteX22" fmla="*/ 49916 w 855133"/>
                <a:gd name="connsiteY22" fmla="*/ 140586 h 1038915"/>
                <a:gd name="connsiteX23" fmla="*/ 26104 w 855133"/>
                <a:gd name="connsiteY23" fmla="*/ 138205 h 1038915"/>
                <a:gd name="connsiteX24" fmla="*/ 2291 w 855133"/>
                <a:gd name="connsiteY24" fmla="*/ 166780 h 1038915"/>
                <a:gd name="connsiteX25" fmla="*/ 2291 w 855133"/>
                <a:gd name="connsiteY25" fmla="*/ 259649 h 1038915"/>
                <a:gd name="connsiteX26" fmla="*/ 14197 w 855133"/>
                <a:gd name="connsiteY26" fmla="*/ 383474 h 1038915"/>
                <a:gd name="connsiteX27" fmla="*/ 26104 w 855133"/>
                <a:gd name="connsiteY27" fmla="*/ 521586 h 1038915"/>
                <a:gd name="connsiteX28" fmla="*/ 52297 w 855133"/>
                <a:gd name="connsiteY28" fmla="*/ 657317 h 1038915"/>
                <a:gd name="connsiteX29" fmla="*/ 97541 w 855133"/>
                <a:gd name="connsiteY29" fmla="*/ 785905 h 1038915"/>
                <a:gd name="connsiteX30" fmla="*/ 152310 w 855133"/>
                <a:gd name="connsiteY30" fmla="*/ 874011 h 1038915"/>
                <a:gd name="connsiteX31" fmla="*/ 223747 w 855133"/>
                <a:gd name="connsiteY31" fmla="*/ 969261 h 1038915"/>
                <a:gd name="connsiteX32" fmla="*/ 290422 w 855133"/>
                <a:gd name="connsiteY32" fmla="*/ 1031174 h 1038915"/>
                <a:gd name="connsiteX33" fmla="*/ 359479 w 855133"/>
                <a:gd name="connsiteY33" fmla="*/ 1028792 h 1038915"/>
                <a:gd name="connsiteX34" fmla="*/ 426154 w 855133"/>
                <a:gd name="connsiteY34" fmla="*/ 947830 h 1038915"/>
                <a:gd name="connsiteX35" fmla="*/ 485685 w 855133"/>
                <a:gd name="connsiteY35" fmla="*/ 893061 h 1038915"/>
                <a:gd name="connsiteX36" fmla="*/ 595222 w 855133"/>
                <a:gd name="connsiteY36" fmla="*/ 883536 h 1038915"/>
                <a:gd name="connsiteX37" fmla="*/ 652372 w 855133"/>
                <a:gd name="connsiteY37" fmla="*/ 890680 h 1038915"/>
                <a:gd name="connsiteX38" fmla="*/ 723810 w 855133"/>
                <a:gd name="connsiteY38" fmla="*/ 909730 h 1038915"/>
                <a:gd name="connsiteX39" fmla="*/ 790485 w 855133"/>
                <a:gd name="connsiteY39" fmla="*/ 919255 h 1038915"/>
                <a:gd name="connsiteX40" fmla="*/ 845254 w 855133"/>
                <a:gd name="connsiteY40" fmla="*/ 890680 h 1038915"/>
                <a:gd name="connsiteX41" fmla="*/ 854779 w 855133"/>
                <a:gd name="connsiteY41" fmla="*/ 809717 h 1038915"/>
                <a:gd name="connsiteX42" fmla="*/ 840491 w 855133"/>
                <a:gd name="connsiteY42" fmla="*/ 745424 h 1038915"/>
                <a:gd name="connsiteX43" fmla="*/ 811916 w 855133"/>
                <a:gd name="connsiteY43" fmla="*/ 664461 h 1038915"/>
                <a:gd name="connsiteX44" fmla="*/ 754766 w 855133"/>
                <a:gd name="connsiteY44" fmla="*/ 571592 h 1038915"/>
                <a:gd name="connsiteX45" fmla="*/ 683329 w 855133"/>
                <a:gd name="connsiteY45" fmla="*/ 466817 h 1038915"/>
                <a:gd name="connsiteX46" fmla="*/ 626179 w 855133"/>
                <a:gd name="connsiteY46" fmla="*/ 373949 h 1038915"/>
                <a:gd name="connsiteX47" fmla="*/ 588079 w 855133"/>
                <a:gd name="connsiteY47" fmla="*/ 292986 h 1038915"/>
                <a:gd name="connsiteX48" fmla="*/ 552360 w 855133"/>
                <a:gd name="connsiteY48" fmla="*/ 209642 h 1038915"/>
                <a:gd name="connsiteX49" fmla="*/ 528547 w 855133"/>
                <a:gd name="connsiteY49" fmla="*/ 119155 h 1038915"/>
                <a:gd name="connsiteX50" fmla="*/ 516641 w 855133"/>
                <a:gd name="connsiteY50" fmla="*/ 50099 h 1038915"/>
                <a:gd name="connsiteX51" fmla="*/ 504735 w 855133"/>
                <a:gd name="connsiteY51" fmla="*/ 16761 h 1038915"/>
                <a:gd name="connsiteX52" fmla="*/ 476160 w 855133"/>
                <a:gd name="connsiteY52" fmla="*/ 92 h 1038915"/>
                <a:gd name="connsiteX53" fmla="*/ 442822 w 855133"/>
                <a:gd name="connsiteY53" fmla="*/ 11999 h 1038915"/>
                <a:gd name="connsiteX54" fmla="*/ 438060 w 855133"/>
                <a:gd name="connsiteY54" fmla="*/ 50099 h 1038915"/>
                <a:gd name="connsiteX55" fmla="*/ 452347 w 855133"/>
                <a:gd name="connsiteY55" fmla="*/ 126299 h 1038915"/>
                <a:gd name="connsiteX56" fmla="*/ 471398 w 855133"/>
                <a:gd name="connsiteY56" fmla="*/ 200117 h 1038915"/>
                <a:gd name="connsiteX0" fmla="*/ 471398 w 854884"/>
                <a:gd name="connsiteY0" fmla="*/ 200117 h 1038915"/>
                <a:gd name="connsiteX1" fmla="*/ 516641 w 854884"/>
                <a:gd name="connsiteY1" fmla="*/ 326324 h 1038915"/>
                <a:gd name="connsiteX2" fmla="*/ 569029 w 854884"/>
                <a:gd name="connsiteY2" fmla="*/ 428717 h 1038915"/>
                <a:gd name="connsiteX3" fmla="*/ 640466 w 854884"/>
                <a:gd name="connsiteY3" fmla="*/ 545399 h 1038915"/>
                <a:gd name="connsiteX4" fmla="*/ 711904 w 854884"/>
                <a:gd name="connsiteY4" fmla="*/ 640649 h 1038915"/>
                <a:gd name="connsiteX5" fmla="*/ 766672 w 854884"/>
                <a:gd name="connsiteY5" fmla="*/ 733517 h 1038915"/>
                <a:gd name="connsiteX6" fmla="*/ 788104 w 854884"/>
                <a:gd name="connsiteY6" fmla="*/ 795430 h 1038915"/>
                <a:gd name="connsiteX7" fmla="*/ 780960 w 854884"/>
                <a:gd name="connsiteY7" fmla="*/ 826386 h 1038915"/>
                <a:gd name="connsiteX8" fmla="*/ 745241 w 854884"/>
                <a:gd name="connsiteY8" fmla="*/ 828767 h 1038915"/>
                <a:gd name="connsiteX9" fmla="*/ 642847 w 854884"/>
                <a:gd name="connsiteY9" fmla="*/ 802574 h 1038915"/>
                <a:gd name="connsiteX10" fmla="*/ 509497 w 854884"/>
                <a:gd name="connsiteY10" fmla="*/ 795430 h 1038915"/>
                <a:gd name="connsiteX11" fmla="*/ 428535 w 854884"/>
                <a:gd name="connsiteY11" fmla="*/ 821624 h 1038915"/>
                <a:gd name="connsiteX12" fmla="*/ 361860 w 854884"/>
                <a:gd name="connsiteY12" fmla="*/ 904967 h 1038915"/>
                <a:gd name="connsiteX13" fmla="*/ 340429 w 854884"/>
                <a:gd name="connsiteY13" fmla="*/ 943067 h 1038915"/>
                <a:gd name="connsiteX14" fmla="*/ 309472 w 854884"/>
                <a:gd name="connsiteY14" fmla="*/ 945449 h 1038915"/>
                <a:gd name="connsiteX15" fmla="*/ 249941 w 854884"/>
                <a:gd name="connsiteY15" fmla="*/ 888299 h 1038915"/>
                <a:gd name="connsiteX16" fmla="*/ 183266 w 854884"/>
                <a:gd name="connsiteY16" fmla="*/ 783524 h 1038915"/>
                <a:gd name="connsiteX17" fmla="*/ 126116 w 854884"/>
                <a:gd name="connsiteY17" fmla="*/ 631124 h 1038915"/>
                <a:gd name="connsiteX18" fmla="*/ 99922 w 854884"/>
                <a:gd name="connsiteY18" fmla="*/ 481105 h 1038915"/>
                <a:gd name="connsiteX19" fmla="*/ 85635 w 854884"/>
                <a:gd name="connsiteY19" fmla="*/ 340611 h 1038915"/>
                <a:gd name="connsiteX20" fmla="*/ 78491 w 854884"/>
                <a:gd name="connsiteY20" fmla="*/ 221549 h 1038915"/>
                <a:gd name="connsiteX21" fmla="*/ 73729 w 854884"/>
                <a:gd name="connsiteY21" fmla="*/ 164399 h 1038915"/>
                <a:gd name="connsiteX22" fmla="*/ 49916 w 854884"/>
                <a:gd name="connsiteY22" fmla="*/ 140586 h 1038915"/>
                <a:gd name="connsiteX23" fmla="*/ 26104 w 854884"/>
                <a:gd name="connsiteY23" fmla="*/ 138205 h 1038915"/>
                <a:gd name="connsiteX24" fmla="*/ 2291 w 854884"/>
                <a:gd name="connsiteY24" fmla="*/ 166780 h 1038915"/>
                <a:gd name="connsiteX25" fmla="*/ 2291 w 854884"/>
                <a:gd name="connsiteY25" fmla="*/ 259649 h 1038915"/>
                <a:gd name="connsiteX26" fmla="*/ 14197 w 854884"/>
                <a:gd name="connsiteY26" fmla="*/ 383474 h 1038915"/>
                <a:gd name="connsiteX27" fmla="*/ 26104 w 854884"/>
                <a:gd name="connsiteY27" fmla="*/ 521586 h 1038915"/>
                <a:gd name="connsiteX28" fmla="*/ 52297 w 854884"/>
                <a:gd name="connsiteY28" fmla="*/ 657317 h 1038915"/>
                <a:gd name="connsiteX29" fmla="*/ 97541 w 854884"/>
                <a:gd name="connsiteY29" fmla="*/ 785905 h 1038915"/>
                <a:gd name="connsiteX30" fmla="*/ 152310 w 854884"/>
                <a:gd name="connsiteY30" fmla="*/ 874011 h 1038915"/>
                <a:gd name="connsiteX31" fmla="*/ 223747 w 854884"/>
                <a:gd name="connsiteY31" fmla="*/ 969261 h 1038915"/>
                <a:gd name="connsiteX32" fmla="*/ 290422 w 854884"/>
                <a:gd name="connsiteY32" fmla="*/ 1031174 h 1038915"/>
                <a:gd name="connsiteX33" fmla="*/ 359479 w 854884"/>
                <a:gd name="connsiteY33" fmla="*/ 1028792 h 1038915"/>
                <a:gd name="connsiteX34" fmla="*/ 426154 w 854884"/>
                <a:gd name="connsiteY34" fmla="*/ 947830 h 1038915"/>
                <a:gd name="connsiteX35" fmla="*/ 485685 w 854884"/>
                <a:gd name="connsiteY35" fmla="*/ 893061 h 1038915"/>
                <a:gd name="connsiteX36" fmla="*/ 595222 w 854884"/>
                <a:gd name="connsiteY36" fmla="*/ 883536 h 1038915"/>
                <a:gd name="connsiteX37" fmla="*/ 652372 w 854884"/>
                <a:gd name="connsiteY37" fmla="*/ 890680 h 1038915"/>
                <a:gd name="connsiteX38" fmla="*/ 723810 w 854884"/>
                <a:gd name="connsiteY38" fmla="*/ 909730 h 1038915"/>
                <a:gd name="connsiteX39" fmla="*/ 790485 w 854884"/>
                <a:gd name="connsiteY39" fmla="*/ 919255 h 1038915"/>
                <a:gd name="connsiteX40" fmla="*/ 845254 w 854884"/>
                <a:gd name="connsiteY40" fmla="*/ 890680 h 1038915"/>
                <a:gd name="connsiteX41" fmla="*/ 854779 w 854884"/>
                <a:gd name="connsiteY41" fmla="*/ 809717 h 1038915"/>
                <a:gd name="connsiteX42" fmla="*/ 847635 w 854884"/>
                <a:gd name="connsiteY42" fmla="*/ 745424 h 1038915"/>
                <a:gd name="connsiteX43" fmla="*/ 811916 w 854884"/>
                <a:gd name="connsiteY43" fmla="*/ 664461 h 1038915"/>
                <a:gd name="connsiteX44" fmla="*/ 754766 w 854884"/>
                <a:gd name="connsiteY44" fmla="*/ 571592 h 1038915"/>
                <a:gd name="connsiteX45" fmla="*/ 683329 w 854884"/>
                <a:gd name="connsiteY45" fmla="*/ 466817 h 1038915"/>
                <a:gd name="connsiteX46" fmla="*/ 626179 w 854884"/>
                <a:gd name="connsiteY46" fmla="*/ 373949 h 1038915"/>
                <a:gd name="connsiteX47" fmla="*/ 588079 w 854884"/>
                <a:gd name="connsiteY47" fmla="*/ 292986 h 1038915"/>
                <a:gd name="connsiteX48" fmla="*/ 552360 w 854884"/>
                <a:gd name="connsiteY48" fmla="*/ 209642 h 1038915"/>
                <a:gd name="connsiteX49" fmla="*/ 528547 w 854884"/>
                <a:gd name="connsiteY49" fmla="*/ 119155 h 1038915"/>
                <a:gd name="connsiteX50" fmla="*/ 516641 w 854884"/>
                <a:gd name="connsiteY50" fmla="*/ 50099 h 1038915"/>
                <a:gd name="connsiteX51" fmla="*/ 504735 w 854884"/>
                <a:gd name="connsiteY51" fmla="*/ 16761 h 1038915"/>
                <a:gd name="connsiteX52" fmla="*/ 476160 w 854884"/>
                <a:gd name="connsiteY52" fmla="*/ 92 h 1038915"/>
                <a:gd name="connsiteX53" fmla="*/ 442822 w 854884"/>
                <a:gd name="connsiteY53" fmla="*/ 11999 h 1038915"/>
                <a:gd name="connsiteX54" fmla="*/ 438060 w 854884"/>
                <a:gd name="connsiteY54" fmla="*/ 50099 h 1038915"/>
                <a:gd name="connsiteX55" fmla="*/ 452347 w 854884"/>
                <a:gd name="connsiteY55" fmla="*/ 126299 h 1038915"/>
                <a:gd name="connsiteX56" fmla="*/ 471398 w 854884"/>
                <a:gd name="connsiteY56" fmla="*/ 200117 h 1038915"/>
                <a:gd name="connsiteX0" fmla="*/ 471398 w 857201"/>
                <a:gd name="connsiteY0" fmla="*/ 200117 h 1038915"/>
                <a:gd name="connsiteX1" fmla="*/ 516641 w 857201"/>
                <a:gd name="connsiteY1" fmla="*/ 326324 h 1038915"/>
                <a:gd name="connsiteX2" fmla="*/ 569029 w 857201"/>
                <a:gd name="connsiteY2" fmla="*/ 428717 h 1038915"/>
                <a:gd name="connsiteX3" fmla="*/ 640466 w 857201"/>
                <a:gd name="connsiteY3" fmla="*/ 545399 h 1038915"/>
                <a:gd name="connsiteX4" fmla="*/ 711904 w 857201"/>
                <a:gd name="connsiteY4" fmla="*/ 640649 h 1038915"/>
                <a:gd name="connsiteX5" fmla="*/ 766672 w 857201"/>
                <a:gd name="connsiteY5" fmla="*/ 733517 h 1038915"/>
                <a:gd name="connsiteX6" fmla="*/ 788104 w 857201"/>
                <a:gd name="connsiteY6" fmla="*/ 795430 h 1038915"/>
                <a:gd name="connsiteX7" fmla="*/ 780960 w 857201"/>
                <a:gd name="connsiteY7" fmla="*/ 826386 h 1038915"/>
                <a:gd name="connsiteX8" fmla="*/ 745241 w 857201"/>
                <a:gd name="connsiteY8" fmla="*/ 828767 h 1038915"/>
                <a:gd name="connsiteX9" fmla="*/ 642847 w 857201"/>
                <a:gd name="connsiteY9" fmla="*/ 802574 h 1038915"/>
                <a:gd name="connsiteX10" fmla="*/ 509497 w 857201"/>
                <a:gd name="connsiteY10" fmla="*/ 795430 h 1038915"/>
                <a:gd name="connsiteX11" fmla="*/ 428535 w 857201"/>
                <a:gd name="connsiteY11" fmla="*/ 821624 h 1038915"/>
                <a:gd name="connsiteX12" fmla="*/ 361860 w 857201"/>
                <a:gd name="connsiteY12" fmla="*/ 904967 h 1038915"/>
                <a:gd name="connsiteX13" fmla="*/ 340429 w 857201"/>
                <a:gd name="connsiteY13" fmla="*/ 943067 h 1038915"/>
                <a:gd name="connsiteX14" fmla="*/ 309472 w 857201"/>
                <a:gd name="connsiteY14" fmla="*/ 945449 h 1038915"/>
                <a:gd name="connsiteX15" fmla="*/ 249941 w 857201"/>
                <a:gd name="connsiteY15" fmla="*/ 888299 h 1038915"/>
                <a:gd name="connsiteX16" fmla="*/ 183266 w 857201"/>
                <a:gd name="connsiteY16" fmla="*/ 783524 h 1038915"/>
                <a:gd name="connsiteX17" fmla="*/ 126116 w 857201"/>
                <a:gd name="connsiteY17" fmla="*/ 631124 h 1038915"/>
                <a:gd name="connsiteX18" fmla="*/ 99922 w 857201"/>
                <a:gd name="connsiteY18" fmla="*/ 481105 h 1038915"/>
                <a:gd name="connsiteX19" fmla="*/ 85635 w 857201"/>
                <a:gd name="connsiteY19" fmla="*/ 340611 h 1038915"/>
                <a:gd name="connsiteX20" fmla="*/ 78491 w 857201"/>
                <a:gd name="connsiteY20" fmla="*/ 221549 h 1038915"/>
                <a:gd name="connsiteX21" fmla="*/ 73729 w 857201"/>
                <a:gd name="connsiteY21" fmla="*/ 164399 h 1038915"/>
                <a:gd name="connsiteX22" fmla="*/ 49916 w 857201"/>
                <a:gd name="connsiteY22" fmla="*/ 140586 h 1038915"/>
                <a:gd name="connsiteX23" fmla="*/ 26104 w 857201"/>
                <a:gd name="connsiteY23" fmla="*/ 138205 h 1038915"/>
                <a:gd name="connsiteX24" fmla="*/ 2291 w 857201"/>
                <a:gd name="connsiteY24" fmla="*/ 166780 h 1038915"/>
                <a:gd name="connsiteX25" fmla="*/ 2291 w 857201"/>
                <a:gd name="connsiteY25" fmla="*/ 259649 h 1038915"/>
                <a:gd name="connsiteX26" fmla="*/ 14197 w 857201"/>
                <a:gd name="connsiteY26" fmla="*/ 383474 h 1038915"/>
                <a:gd name="connsiteX27" fmla="*/ 26104 w 857201"/>
                <a:gd name="connsiteY27" fmla="*/ 521586 h 1038915"/>
                <a:gd name="connsiteX28" fmla="*/ 52297 w 857201"/>
                <a:gd name="connsiteY28" fmla="*/ 657317 h 1038915"/>
                <a:gd name="connsiteX29" fmla="*/ 97541 w 857201"/>
                <a:gd name="connsiteY29" fmla="*/ 785905 h 1038915"/>
                <a:gd name="connsiteX30" fmla="*/ 152310 w 857201"/>
                <a:gd name="connsiteY30" fmla="*/ 874011 h 1038915"/>
                <a:gd name="connsiteX31" fmla="*/ 223747 w 857201"/>
                <a:gd name="connsiteY31" fmla="*/ 969261 h 1038915"/>
                <a:gd name="connsiteX32" fmla="*/ 290422 w 857201"/>
                <a:gd name="connsiteY32" fmla="*/ 1031174 h 1038915"/>
                <a:gd name="connsiteX33" fmla="*/ 359479 w 857201"/>
                <a:gd name="connsiteY33" fmla="*/ 1028792 h 1038915"/>
                <a:gd name="connsiteX34" fmla="*/ 426154 w 857201"/>
                <a:gd name="connsiteY34" fmla="*/ 947830 h 1038915"/>
                <a:gd name="connsiteX35" fmla="*/ 485685 w 857201"/>
                <a:gd name="connsiteY35" fmla="*/ 893061 h 1038915"/>
                <a:gd name="connsiteX36" fmla="*/ 595222 w 857201"/>
                <a:gd name="connsiteY36" fmla="*/ 883536 h 1038915"/>
                <a:gd name="connsiteX37" fmla="*/ 652372 w 857201"/>
                <a:gd name="connsiteY37" fmla="*/ 890680 h 1038915"/>
                <a:gd name="connsiteX38" fmla="*/ 723810 w 857201"/>
                <a:gd name="connsiteY38" fmla="*/ 909730 h 1038915"/>
                <a:gd name="connsiteX39" fmla="*/ 790485 w 857201"/>
                <a:gd name="connsiteY39" fmla="*/ 919255 h 1038915"/>
                <a:gd name="connsiteX40" fmla="*/ 845254 w 857201"/>
                <a:gd name="connsiteY40" fmla="*/ 890680 h 1038915"/>
                <a:gd name="connsiteX41" fmla="*/ 857160 w 857201"/>
                <a:gd name="connsiteY41" fmla="*/ 812099 h 1038915"/>
                <a:gd name="connsiteX42" fmla="*/ 847635 w 857201"/>
                <a:gd name="connsiteY42" fmla="*/ 745424 h 1038915"/>
                <a:gd name="connsiteX43" fmla="*/ 811916 w 857201"/>
                <a:gd name="connsiteY43" fmla="*/ 664461 h 1038915"/>
                <a:gd name="connsiteX44" fmla="*/ 754766 w 857201"/>
                <a:gd name="connsiteY44" fmla="*/ 571592 h 1038915"/>
                <a:gd name="connsiteX45" fmla="*/ 683329 w 857201"/>
                <a:gd name="connsiteY45" fmla="*/ 466817 h 1038915"/>
                <a:gd name="connsiteX46" fmla="*/ 626179 w 857201"/>
                <a:gd name="connsiteY46" fmla="*/ 373949 h 1038915"/>
                <a:gd name="connsiteX47" fmla="*/ 588079 w 857201"/>
                <a:gd name="connsiteY47" fmla="*/ 292986 h 1038915"/>
                <a:gd name="connsiteX48" fmla="*/ 552360 w 857201"/>
                <a:gd name="connsiteY48" fmla="*/ 209642 h 1038915"/>
                <a:gd name="connsiteX49" fmla="*/ 528547 w 857201"/>
                <a:gd name="connsiteY49" fmla="*/ 119155 h 1038915"/>
                <a:gd name="connsiteX50" fmla="*/ 516641 w 857201"/>
                <a:gd name="connsiteY50" fmla="*/ 50099 h 1038915"/>
                <a:gd name="connsiteX51" fmla="*/ 504735 w 857201"/>
                <a:gd name="connsiteY51" fmla="*/ 16761 h 1038915"/>
                <a:gd name="connsiteX52" fmla="*/ 476160 w 857201"/>
                <a:gd name="connsiteY52" fmla="*/ 92 h 1038915"/>
                <a:gd name="connsiteX53" fmla="*/ 442822 w 857201"/>
                <a:gd name="connsiteY53" fmla="*/ 11999 h 1038915"/>
                <a:gd name="connsiteX54" fmla="*/ 438060 w 857201"/>
                <a:gd name="connsiteY54" fmla="*/ 50099 h 1038915"/>
                <a:gd name="connsiteX55" fmla="*/ 452347 w 857201"/>
                <a:gd name="connsiteY55" fmla="*/ 126299 h 1038915"/>
                <a:gd name="connsiteX56" fmla="*/ 471398 w 857201"/>
                <a:gd name="connsiteY56" fmla="*/ 200117 h 1038915"/>
                <a:gd name="connsiteX0" fmla="*/ 471398 w 857201"/>
                <a:gd name="connsiteY0" fmla="*/ 200117 h 1038915"/>
                <a:gd name="connsiteX1" fmla="*/ 516641 w 857201"/>
                <a:gd name="connsiteY1" fmla="*/ 326324 h 1038915"/>
                <a:gd name="connsiteX2" fmla="*/ 569029 w 857201"/>
                <a:gd name="connsiteY2" fmla="*/ 428717 h 1038915"/>
                <a:gd name="connsiteX3" fmla="*/ 640466 w 857201"/>
                <a:gd name="connsiteY3" fmla="*/ 545399 h 1038915"/>
                <a:gd name="connsiteX4" fmla="*/ 711904 w 857201"/>
                <a:gd name="connsiteY4" fmla="*/ 640649 h 1038915"/>
                <a:gd name="connsiteX5" fmla="*/ 766672 w 857201"/>
                <a:gd name="connsiteY5" fmla="*/ 733517 h 1038915"/>
                <a:gd name="connsiteX6" fmla="*/ 788104 w 857201"/>
                <a:gd name="connsiteY6" fmla="*/ 795430 h 1038915"/>
                <a:gd name="connsiteX7" fmla="*/ 780960 w 857201"/>
                <a:gd name="connsiteY7" fmla="*/ 826386 h 1038915"/>
                <a:gd name="connsiteX8" fmla="*/ 745241 w 857201"/>
                <a:gd name="connsiteY8" fmla="*/ 828767 h 1038915"/>
                <a:gd name="connsiteX9" fmla="*/ 642847 w 857201"/>
                <a:gd name="connsiteY9" fmla="*/ 802574 h 1038915"/>
                <a:gd name="connsiteX10" fmla="*/ 509497 w 857201"/>
                <a:gd name="connsiteY10" fmla="*/ 795430 h 1038915"/>
                <a:gd name="connsiteX11" fmla="*/ 428535 w 857201"/>
                <a:gd name="connsiteY11" fmla="*/ 821624 h 1038915"/>
                <a:gd name="connsiteX12" fmla="*/ 361860 w 857201"/>
                <a:gd name="connsiteY12" fmla="*/ 904967 h 1038915"/>
                <a:gd name="connsiteX13" fmla="*/ 340429 w 857201"/>
                <a:gd name="connsiteY13" fmla="*/ 943067 h 1038915"/>
                <a:gd name="connsiteX14" fmla="*/ 309472 w 857201"/>
                <a:gd name="connsiteY14" fmla="*/ 945449 h 1038915"/>
                <a:gd name="connsiteX15" fmla="*/ 249941 w 857201"/>
                <a:gd name="connsiteY15" fmla="*/ 888299 h 1038915"/>
                <a:gd name="connsiteX16" fmla="*/ 183266 w 857201"/>
                <a:gd name="connsiteY16" fmla="*/ 783524 h 1038915"/>
                <a:gd name="connsiteX17" fmla="*/ 126116 w 857201"/>
                <a:gd name="connsiteY17" fmla="*/ 631124 h 1038915"/>
                <a:gd name="connsiteX18" fmla="*/ 99922 w 857201"/>
                <a:gd name="connsiteY18" fmla="*/ 481105 h 1038915"/>
                <a:gd name="connsiteX19" fmla="*/ 85635 w 857201"/>
                <a:gd name="connsiteY19" fmla="*/ 340611 h 1038915"/>
                <a:gd name="connsiteX20" fmla="*/ 78491 w 857201"/>
                <a:gd name="connsiteY20" fmla="*/ 221549 h 1038915"/>
                <a:gd name="connsiteX21" fmla="*/ 73729 w 857201"/>
                <a:gd name="connsiteY21" fmla="*/ 164399 h 1038915"/>
                <a:gd name="connsiteX22" fmla="*/ 49916 w 857201"/>
                <a:gd name="connsiteY22" fmla="*/ 140586 h 1038915"/>
                <a:gd name="connsiteX23" fmla="*/ 26104 w 857201"/>
                <a:gd name="connsiteY23" fmla="*/ 138205 h 1038915"/>
                <a:gd name="connsiteX24" fmla="*/ 2291 w 857201"/>
                <a:gd name="connsiteY24" fmla="*/ 166780 h 1038915"/>
                <a:gd name="connsiteX25" fmla="*/ 2291 w 857201"/>
                <a:gd name="connsiteY25" fmla="*/ 259649 h 1038915"/>
                <a:gd name="connsiteX26" fmla="*/ 14197 w 857201"/>
                <a:gd name="connsiteY26" fmla="*/ 383474 h 1038915"/>
                <a:gd name="connsiteX27" fmla="*/ 26104 w 857201"/>
                <a:gd name="connsiteY27" fmla="*/ 521586 h 1038915"/>
                <a:gd name="connsiteX28" fmla="*/ 52297 w 857201"/>
                <a:gd name="connsiteY28" fmla="*/ 657317 h 1038915"/>
                <a:gd name="connsiteX29" fmla="*/ 97541 w 857201"/>
                <a:gd name="connsiteY29" fmla="*/ 785905 h 1038915"/>
                <a:gd name="connsiteX30" fmla="*/ 149929 w 857201"/>
                <a:gd name="connsiteY30" fmla="*/ 876392 h 1038915"/>
                <a:gd name="connsiteX31" fmla="*/ 223747 w 857201"/>
                <a:gd name="connsiteY31" fmla="*/ 969261 h 1038915"/>
                <a:gd name="connsiteX32" fmla="*/ 290422 w 857201"/>
                <a:gd name="connsiteY32" fmla="*/ 1031174 h 1038915"/>
                <a:gd name="connsiteX33" fmla="*/ 359479 w 857201"/>
                <a:gd name="connsiteY33" fmla="*/ 1028792 h 1038915"/>
                <a:gd name="connsiteX34" fmla="*/ 426154 w 857201"/>
                <a:gd name="connsiteY34" fmla="*/ 947830 h 1038915"/>
                <a:gd name="connsiteX35" fmla="*/ 485685 w 857201"/>
                <a:gd name="connsiteY35" fmla="*/ 893061 h 1038915"/>
                <a:gd name="connsiteX36" fmla="*/ 595222 w 857201"/>
                <a:gd name="connsiteY36" fmla="*/ 883536 h 1038915"/>
                <a:gd name="connsiteX37" fmla="*/ 652372 w 857201"/>
                <a:gd name="connsiteY37" fmla="*/ 890680 h 1038915"/>
                <a:gd name="connsiteX38" fmla="*/ 723810 w 857201"/>
                <a:gd name="connsiteY38" fmla="*/ 909730 h 1038915"/>
                <a:gd name="connsiteX39" fmla="*/ 790485 w 857201"/>
                <a:gd name="connsiteY39" fmla="*/ 919255 h 1038915"/>
                <a:gd name="connsiteX40" fmla="*/ 845254 w 857201"/>
                <a:gd name="connsiteY40" fmla="*/ 890680 h 1038915"/>
                <a:gd name="connsiteX41" fmla="*/ 857160 w 857201"/>
                <a:gd name="connsiteY41" fmla="*/ 812099 h 1038915"/>
                <a:gd name="connsiteX42" fmla="*/ 847635 w 857201"/>
                <a:gd name="connsiteY42" fmla="*/ 745424 h 1038915"/>
                <a:gd name="connsiteX43" fmla="*/ 811916 w 857201"/>
                <a:gd name="connsiteY43" fmla="*/ 664461 h 1038915"/>
                <a:gd name="connsiteX44" fmla="*/ 754766 w 857201"/>
                <a:gd name="connsiteY44" fmla="*/ 571592 h 1038915"/>
                <a:gd name="connsiteX45" fmla="*/ 683329 w 857201"/>
                <a:gd name="connsiteY45" fmla="*/ 466817 h 1038915"/>
                <a:gd name="connsiteX46" fmla="*/ 626179 w 857201"/>
                <a:gd name="connsiteY46" fmla="*/ 373949 h 1038915"/>
                <a:gd name="connsiteX47" fmla="*/ 588079 w 857201"/>
                <a:gd name="connsiteY47" fmla="*/ 292986 h 1038915"/>
                <a:gd name="connsiteX48" fmla="*/ 552360 w 857201"/>
                <a:gd name="connsiteY48" fmla="*/ 209642 h 1038915"/>
                <a:gd name="connsiteX49" fmla="*/ 528547 w 857201"/>
                <a:gd name="connsiteY49" fmla="*/ 119155 h 1038915"/>
                <a:gd name="connsiteX50" fmla="*/ 516641 w 857201"/>
                <a:gd name="connsiteY50" fmla="*/ 50099 h 1038915"/>
                <a:gd name="connsiteX51" fmla="*/ 504735 w 857201"/>
                <a:gd name="connsiteY51" fmla="*/ 16761 h 1038915"/>
                <a:gd name="connsiteX52" fmla="*/ 476160 w 857201"/>
                <a:gd name="connsiteY52" fmla="*/ 92 h 1038915"/>
                <a:gd name="connsiteX53" fmla="*/ 442822 w 857201"/>
                <a:gd name="connsiteY53" fmla="*/ 11999 h 1038915"/>
                <a:gd name="connsiteX54" fmla="*/ 438060 w 857201"/>
                <a:gd name="connsiteY54" fmla="*/ 50099 h 1038915"/>
                <a:gd name="connsiteX55" fmla="*/ 452347 w 857201"/>
                <a:gd name="connsiteY55" fmla="*/ 126299 h 1038915"/>
                <a:gd name="connsiteX56" fmla="*/ 471398 w 857201"/>
                <a:gd name="connsiteY56" fmla="*/ 200117 h 1038915"/>
                <a:gd name="connsiteX0" fmla="*/ 471279 w 857082"/>
                <a:gd name="connsiteY0" fmla="*/ 200117 h 1038915"/>
                <a:gd name="connsiteX1" fmla="*/ 516522 w 857082"/>
                <a:gd name="connsiteY1" fmla="*/ 326324 h 1038915"/>
                <a:gd name="connsiteX2" fmla="*/ 568910 w 857082"/>
                <a:gd name="connsiteY2" fmla="*/ 428717 h 1038915"/>
                <a:gd name="connsiteX3" fmla="*/ 640347 w 857082"/>
                <a:gd name="connsiteY3" fmla="*/ 545399 h 1038915"/>
                <a:gd name="connsiteX4" fmla="*/ 711785 w 857082"/>
                <a:gd name="connsiteY4" fmla="*/ 640649 h 1038915"/>
                <a:gd name="connsiteX5" fmla="*/ 766553 w 857082"/>
                <a:gd name="connsiteY5" fmla="*/ 733517 h 1038915"/>
                <a:gd name="connsiteX6" fmla="*/ 787985 w 857082"/>
                <a:gd name="connsiteY6" fmla="*/ 795430 h 1038915"/>
                <a:gd name="connsiteX7" fmla="*/ 780841 w 857082"/>
                <a:gd name="connsiteY7" fmla="*/ 826386 h 1038915"/>
                <a:gd name="connsiteX8" fmla="*/ 745122 w 857082"/>
                <a:gd name="connsiteY8" fmla="*/ 828767 h 1038915"/>
                <a:gd name="connsiteX9" fmla="*/ 642728 w 857082"/>
                <a:gd name="connsiteY9" fmla="*/ 802574 h 1038915"/>
                <a:gd name="connsiteX10" fmla="*/ 509378 w 857082"/>
                <a:gd name="connsiteY10" fmla="*/ 795430 h 1038915"/>
                <a:gd name="connsiteX11" fmla="*/ 428416 w 857082"/>
                <a:gd name="connsiteY11" fmla="*/ 821624 h 1038915"/>
                <a:gd name="connsiteX12" fmla="*/ 361741 w 857082"/>
                <a:gd name="connsiteY12" fmla="*/ 904967 h 1038915"/>
                <a:gd name="connsiteX13" fmla="*/ 340310 w 857082"/>
                <a:gd name="connsiteY13" fmla="*/ 943067 h 1038915"/>
                <a:gd name="connsiteX14" fmla="*/ 309353 w 857082"/>
                <a:gd name="connsiteY14" fmla="*/ 945449 h 1038915"/>
                <a:gd name="connsiteX15" fmla="*/ 249822 w 857082"/>
                <a:gd name="connsiteY15" fmla="*/ 888299 h 1038915"/>
                <a:gd name="connsiteX16" fmla="*/ 183147 w 857082"/>
                <a:gd name="connsiteY16" fmla="*/ 783524 h 1038915"/>
                <a:gd name="connsiteX17" fmla="*/ 125997 w 857082"/>
                <a:gd name="connsiteY17" fmla="*/ 631124 h 1038915"/>
                <a:gd name="connsiteX18" fmla="*/ 99803 w 857082"/>
                <a:gd name="connsiteY18" fmla="*/ 481105 h 1038915"/>
                <a:gd name="connsiteX19" fmla="*/ 85516 w 857082"/>
                <a:gd name="connsiteY19" fmla="*/ 340611 h 1038915"/>
                <a:gd name="connsiteX20" fmla="*/ 78372 w 857082"/>
                <a:gd name="connsiteY20" fmla="*/ 221549 h 1038915"/>
                <a:gd name="connsiteX21" fmla="*/ 73610 w 857082"/>
                <a:gd name="connsiteY21" fmla="*/ 164399 h 1038915"/>
                <a:gd name="connsiteX22" fmla="*/ 49797 w 857082"/>
                <a:gd name="connsiteY22" fmla="*/ 140586 h 1038915"/>
                <a:gd name="connsiteX23" fmla="*/ 25985 w 857082"/>
                <a:gd name="connsiteY23" fmla="*/ 138205 h 1038915"/>
                <a:gd name="connsiteX24" fmla="*/ 2172 w 857082"/>
                <a:gd name="connsiteY24" fmla="*/ 166780 h 1038915"/>
                <a:gd name="connsiteX25" fmla="*/ 2172 w 857082"/>
                <a:gd name="connsiteY25" fmla="*/ 259649 h 1038915"/>
                <a:gd name="connsiteX26" fmla="*/ 11696 w 857082"/>
                <a:gd name="connsiteY26" fmla="*/ 383474 h 1038915"/>
                <a:gd name="connsiteX27" fmla="*/ 25985 w 857082"/>
                <a:gd name="connsiteY27" fmla="*/ 521586 h 1038915"/>
                <a:gd name="connsiteX28" fmla="*/ 52178 w 857082"/>
                <a:gd name="connsiteY28" fmla="*/ 657317 h 1038915"/>
                <a:gd name="connsiteX29" fmla="*/ 97422 w 857082"/>
                <a:gd name="connsiteY29" fmla="*/ 785905 h 1038915"/>
                <a:gd name="connsiteX30" fmla="*/ 149810 w 857082"/>
                <a:gd name="connsiteY30" fmla="*/ 876392 h 1038915"/>
                <a:gd name="connsiteX31" fmla="*/ 223628 w 857082"/>
                <a:gd name="connsiteY31" fmla="*/ 969261 h 1038915"/>
                <a:gd name="connsiteX32" fmla="*/ 290303 w 857082"/>
                <a:gd name="connsiteY32" fmla="*/ 1031174 h 1038915"/>
                <a:gd name="connsiteX33" fmla="*/ 359360 w 857082"/>
                <a:gd name="connsiteY33" fmla="*/ 1028792 h 1038915"/>
                <a:gd name="connsiteX34" fmla="*/ 426035 w 857082"/>
                <a:gd name="connsiteY34" fmla="*/ 947830 h 1038915"/>
                <a:gd name="connsiteX35" fmla="*/ 485566 w 857082"/>
                <a:gd name="connsiteY35" fmla="*/ 893061 h 1038915"/>
                <a:gd name="connsiteX36" fmla="*/ 595103 w 857082"/>
                <a:gd name="connsiteY36" fmla="*/ 883536 h 1038915"/>
                <a:gd name="connsiteX37" fmla="*/ 652253 w 857082"/>
                <a:gd name="connsiteY37" fmla="*/ 890680 h 1038915"/>
                <a:gd name="connsiteX38" fmla="*/ 723691 w 857082"/>
                <a:gd name="connsiteY38" fmla="*/ 909730 h 1038915"/>
                <a:gd name="connsiteX39" fmla="*/ 790366 w 857082"/>
                <a:gd name="connsiteY39" fmla="*/ 919255 h 1038915"/>
                <a:gd name="connsiteX40" fmla="*/ 845135 w 857082"/>
                <a:gd name="connsiteY40" fmla="*/ 890680 h 1038915"/>
                <a:gd name="connsiteX41" fmla="*/ 857041 w 857082"/>
                <a:gd name="connsiteY41" fmla="*/ 812099 h 1038915"/>
                <a:gd name="connsiteX42" fmla="*/ 847516 w 857082"/>
                <a:gd name="connsiteY42" fmla="*/ 745424 h 1038915"/>
                <a:gd name="connsiteX43" fmla="*/ 811797 w 857082"/>
                <a:gd name="connsiteY43" fmla="*/ 664461 h 1038915"/>
                <a:gd name="connsiteX44" fmla="*/ 754647 w 857082"/>
                <a:gd name="connsiteY44" fmla="*/ 571592 h 1038915"/>
                <a:gd name="connsiteX45" fmla="*/ 683210 w 857082"/>
                <a:gd name="connsiteY45" fmla="*/ 466817 h 1038915"/>
                <a:gd name="connsiteX46" fmla="*/ 626060 w 857082"/>
                <a:gd name="connsiteY46" fmla="*/ 373949 h 1038915"/>
                <a:gd name="connsiteX47" fmla="*/ 587960 w 857082"/>
                <a:gd name="connsiteY47" fmla="*/ 292986 h 1038915"/>
                <a:gd name="connsiteX48" fmla="*/ 552241 w 857082"/>
                <a:gd name="connsiteY48" fmla="*/ 209642 h 1038915"/>
                <a:gd name="connsiteX49" fmla="*/ 528428 w 857082"/>
                <a:gd name="connsiteY49" fmla="*/ 119155 h 1038915"/>
                <a:gd name="connsiteX50" fmla="*/ 516522 w 857082"/>
                <a:gd name="connsiteY50" fmla="*/ 50099 h 1038915"/>
                <a:gd name="connsiteX51" fmla="*/ 504616 w 857082"/>
                <a:gd name="connsiteY51" fmla="*/ 16761 h 1038915"/>
                <a:gd name="connsiteX52" fmla="*/ 476041 w 857082"/>
                <a:gd name="connsiteY52" fmla="*/ 92 h 1038915"/>
                <a:gd name="connsiteX53" fmla="*/ 442703 w 857082"/>
                <a:gd name="connsiteY53" fmla="*/ 11999 h 1038915"/>
                <a:gd name="connsiteX54" fmla="*/ 437941 w 857082"/>
                <a:gd name="connsiteY54" fmla="*/ 50099 h 1038915"/>
                <a:gd name="connsiteX55" fmla="*/ 452228 w 857082"/>
                <a:gd name="connsiteY55" fmla="*/ 126299 h 1038915"/>
                <a:gd name="connsiteX56" fmla="*/ 471279 w 857082"/>
                <a:gd name="connsiteY56" fmla="*/ 200117 h 1038915"/>
                <a:gd name="connsiteX0" fmla="*/ 471279 w 857082"/>
                <a:gd name="connsiteY0" fmla="*/ 200117 h 1038915"/>
                <a:gd name="connsiteX1" fmla="*/ 516522 w 857082"/>
                <a:gd name="connsiteY1" fmla="*/ 326324 h 1038915"/>
                <a:gd name="connsiteX2" fmla="*/ 568910 w 857082"/>
                <a:gd name="connsiteY2" fmla="*/ 428717 h 1038915"/>
                <a:gd name="connsiteX3" fmla="*/ 640347 w 857082"/>
                <a:gd name="connsiteY3" fmla="*/ 545399 h 1038915"/>
                <a:gd name="connsiteX4" fmla="*/ 711785 w 857082"/>
                <a:gd name="connsiteY4" fmla="*/ 640649 h 1038915"/>
                <a:gd name="connsiteX5" fmla="*/ 766553 w 857082"/>
                <a:gd name="connsiteY5" fmla="*/ 733517 h 1038915"/>
                <a:gd name="connsiteX6" fmla="*/ 787985 w 857082"/>
                <a:gd name="connsiteY6" fmla="*/ 795430 h 1038915"/>
                <a:gd name="connsiteX7" fmla="*/ 780841 w 857082"/>
                <a:gd name="connsiteY7" fmla="*/ 826386 h 1038915"/>
                <a:gd name="connsiteX8" fmla="*/ 745122 w 857082"/>
                <a:gd name="connsiteY8" fmla="*/ 828767 h 1038915"/>
                <a:gd name="connsiteX9" fmla="*/ 642728 w 857082"/>
                <a:gd name="connsiteY9" fmla="*/ 802574 h 1038915"/>
                <a:gd name="connsiteX10" fmla="*/ 509378 w 857082"/>
                <a:gd name="connsiteY10" fmla="*/ 795430 h 1038915"/>
                <a:gd name="connsiteX11" fmla="*/ 428416 w 857082"/>
                <a:gd name="connsiteY11" fmla="*/ 821624 h 1038915"/>
                <a:gd name="connsiteX12" fmla="*/ 361741 w 857082"/>
                <a:gd name="connsiteY12" fmla="*/ 904967 h 1038915"/>
                <a:gd name="connsiteX13" fmla="*/ 340310 w 857082"/>
                <a:gd name="connsiteY13" fmla="*/ 943067 h 1038915"/>
                <a:gd name="connsiteX14" fmla="*/ 309353 w 857082"/>
                <a:gd name="connsiteY14" fmla="*/ 945449 h 1038915"/>
                <a:gd name="connsiteX15" fmla="*/ 249822 w 857082"/>
                <a:gd name="connsiteY15" fmla="*/ 888299 h 1038915"/>
                <a:gd name="connsiteX16" fmla="*/ 183147 w 857082"/>
                <a:gd name="connsiteY16" fmla="*/ 783524 h 1038915"/>
                <a:gd name="connsiteX17" fmla="*/ 125997 w 857082"/>
                <a:gd name="connsiteY17" fmla="*/ 631124 h 1038915"/>
                <a:gd name="connsiteX18" fmla="*/ 99803 w 857082"/>
                <a:gd name="connsiteY18" fmla="*/ 481105 h 1038915"/>
                <a:gd name="connsiteX19" fmla="*/ 85516 w 857082"/>
                <a:gd name="connsiteY19" fmla="*/ 340611 h 1038915"/>
                <a:gd name="connsiteX20" fmla="*/ 78372 w 857082"/>
                <a:gd name="connsiteY20" fmla="*/ 221549 h 1038915"/>
                <a:gd name="connsiteX21" fmla="*/ 73610 w 857082"/>
                <a:gd name="connsiteY21" fmla="*/ 164399 h 1038915"/>
                <a:gd name="connsiteX22" fmla="*/ 49797 w 857082"/>
                <a:gd name="connsiteY22" fmla="*/ 140586 h 1038915"/>
                <a:gd name="connsiteX23" fmla="*/ 25985 w 857082"/>
                <a:gd name="connsiteY23" fmla="*/ 138205 h 1038915"/>
                <a:gd name="connsiteX24" fmla="*/ 2172 w 857082"/>
                <a:gd name="connsiteY24" fmla="*/ 166780 h 1038915"/>
                <a:gd name="connsiteX25" fmla="*/ 2172 w 857082"/>
                <a:gd name="connsiteY25" fmla="*/ 259649 h 1038915"/>
                <a:gd name="connsiteX26" fmla="*/ 11696 w 857082"/>
                <a:gd name="connsiteY26" fmla="*/ 383474 h 1038915"/>
                <a:gd name="connsiteX27" fmla="*/ 25985 w 857082"/>
                <a:gd name="connsiteY27" fmla="*/ 521586 h 1038915"/>
                <a:gd name="connsiteX28" fmla="*/ 52178 w 857082"/>
                <a:gd name="connsiteY28" fmla="*/ 657317 h 1038915"/>
                <a:gd name="connsiteX29" fmla="*/ 97422 w 857082"/>
                <a:gd name="connsiteY29" fmla="*/ 785905 h 1038915"/>
                <a:gd name="connsiteX30" fmla="*/ 149810 w 857082"/>
                <a:gd name="connsiteY30" fmla="*/ 876392 h 1038915"/>
                <a:gd name="connsiteX31" fmla="*/ 223628 w 857082"/>
                <a:gd name="connsiteY31" fmla="*/ 969261 h 1038915"/>
                <a:gd name="connsiteX32" fmla="*/ 290303 w 857082"/>
                <a:gd name="connsiteY32" fmla="*/ 1031174 h 1038915"/>
                <a:gd name="connsiteX33" fmla="*/ 359360 w 857082"/>
                <a:gd name="connsiteY33" fmla="*/ 1028792 h 1038915"/>
                <a:gd name="connsiteX34" fmla="*/ 426035 w 857082"/>
                <a:gd name="connsiteY34" fmla="*/ 947830 h 1038915"/>
                <a:gd name="connsiteX35" fmla="*/ 485566 w 857082"/>
                <a:gd name="connsiteY35" fmla="*/ 888298 h 1038915"/>
                <a:gd name="connsiteX36" fmla="*/ 595103 w 857082"/>
                <a:gd name="connsiteY36" fmla="*/ 883536 h 1038915"/>
                <a:gd name="connsiteX37" fmla="*/ 652253 w 857082"/>
                <a:gd name="connsiteY37" fmla="*/ 890680 h 1038915"/>
                <a:gd name="connsiteX38" fmla="*/ 723691 w 857082"/>
                <a:gd name="connsiteY38" fmla="*/ 909730 h 1038915"/>
                <a:gd name="connsiteX39" fmla="*/ 790366 w 857082"/>
                <a:gd name="connsiteY39" fmla="*/ 919255 h 1038915"/>
                <a:gd name="connsiteX40" fmla="*/ 845135 w 857082"/>
                <a:gd name="connsiteY40" fmla="*/ 890680 h 1038915"/>
                <a:gd name="connsiteX41" fmla="*/ 857041 w 857082"/>
                <a:gd name="connsiteY41" fmla="*/ 812099 h 1038915"/>
                <a:gd name="connsiteX42" fmla="*/ 847516 w 857082"/>
                <a:gd name="connsiteY42" fmla="*/ 745424 h 1038915"/>
                <a:gd name="connsiteX43" fmla="*/ 811797 w 857082"/>
                <a:gd name="connsiteY43" fmla="*/ 664461 h 1038915"/>
                <a:gd name="connsiteX44" fmla="*/ 754647 w 857082"/>
                <a:gd name="connsiteY44" fmla="*/ 571592 h 1038915"/>
                <a:gd name="connsiteX45" fmla="*/ 683210 w 857082"/>
                <a:gd name="connsiteY45" fmla="*/ 466817 h 1038915"/>
                <a:gd name="connsiteX46" fmla="*/ 626060 w 857082"/>
                <a:gd name="connsiteY46" fmla="*/ 373949 h 1038915"/>
                <a:gd name="connsiteX47" fmla="*/ 587960 w 857082"/>
                <a:gd name="connsiteY47" fmla="*/ 292986 h 1038915"/>
                <a:gd name="connsiteX48" fmla="*/ 552241 w 857082"/>
                <a:gd name="connsiteY48" fmla="*/ 209642 h 1038915"/>
                <a:gd name="connsiteX49" fmla="*/ 528428 w 857082"/>
                <a:gd name="connsiteY49" fmla="*/ 119155 h 1038915"/>
                <a:gd name="connsiteX50" fmla="*/ 516522 w 857082"/>
                <a:gd name="connsiteY50" fmla="*/ 50099 h 1038915"/>
                <a:gd name="connsiteX51" fmla="*/ 504616 w 857082"/>
                <a:gd name="connsiteY51" fmla="*/ 16761 h 1038915"/>
                <a:gd name="connsiteX52" fmla="*/ 476041 w 857082"/>
                <a:gd name="connsiteY52" fmla="*/ 92 h 1038915"/>
                <a:gd name="connsiteX53" fmla="*/ 442703 w 857082"/>
                <a:gd name="connsiteY53" fmla="*/ 11999 h 1038915"/>
                <a:gd name="connsiteX54" fmla="*/ 437941 w 857082"/>
                <a:gd name="connsiteY54" fmla="*/ 50099 h 1038915"/>
                <a:gd name="connsiteX55" fmla="*/ 452228 w 857082"/>
                <a:gd name="connsiteY55" fmla="*/ 126299 h 1038915"/>
                <a:gd name="connsiteX56" fmla="*/ 471279 w 857082"/>
                <a:gd name="connsiteY56" fmla="*/ 200117 h 1038915"/>
                <a:gd name="connsiteX0" fmla="*/ 471279 w 857082"/>
                <a:gd name="connsiteY0" fmla="*/ 200117 h 1038915"/>
                <a:gd name="connsiteX1" fmla="*/ 516522 w 857082"/>
                <a:gd name="connsiteY1" fmla="*/ 326324 h 1038915"/>
                <a:gd name="connsiteX2" fmla="*/ 568910 w 857082"/>
                <a:gd name="connsiteY2" fmla="*/ 428717 h 1038915"/>
                <a:gd name="connsiteX3" fmla="*/ 640347 w 857082"/>
                <a:gd name="connsiteY3" fmla="*/ 545399 h 1038915"/>
                <a:gd name="connsiteX4" fmla="*/ 711785 w 857082"/>
                <a:gd name="connsiteY4" fmla="*/ 640649 h 1038915"/>
                <a:gd name="connsiteX5" fmla="*/ 766553 w 857082"/>
                <a:gd name="connsiteY5" fmla="*/ 733517 h 1038915"/>
                <a:gd name="connsiteX6" fmla="*/ 787985 w 857082"/>
                <a:gd name="connsiteY6" fmla="*/ 795430 h 1038915"/>
                <a:gd name="connsiteX7" fmla="*/ 780841 w 857082"/>
                <a:gd name="connsiteY7" fmla="*/ 826386 h 1038915"/>
                <a:gd name="connsiteX8" fmla="*/ 745122 w 857082"/>
                <a:gd name="connsiteY8" fmla="*/ 828767 h 1038915"/>
                <a:gd name="connsiteX9" fmla="*/ 642728 w 857082"/>
                <a:gd name="connsiteY9" fmla="*/ 802574 h 1038915"/>
                <a:gd name="connsiteX10" fmla="*/ 509378 w 857082"/>
                <a:gd name="connsiteY10" fmla="*/ 795430 h 1038915"/>
                <a:gd name="connsiteX11" fmla="*/ 428416 w 857082"/>
                <a:gd name="connsiteY11" fmla="*/ 821624 h 1038915"/>
                <a:gd name="connsiteX12" fmla="*/ 361741 w 857082"/>
                <a:gd name="connsiteY12" fmla="*/ 904967 h 1038915"/>
                <a:gd name="connsiteX13" fmla="*/ 340310 w 857082"/>
                <a:gd name="connsiteY13" fmla="*/ 943067 h 1038915"/>
                <a:gd name="connsiteX14" fmla="*/ 309353 w 857082"/>
                <a:gd name="connsiteY14" fmla="*/ 945449 h 1038915"/>
                <a:gd name="connsiteX15" fmla="*/ 249822 w 857082"/>
                <a:gd name="connsiteY15" fmla="*/ 888299 h 1038915"/>
                <a:gd name="connsiteX16" fmla="*/ 183147 w 857082"/>
                <a:gd name="connsiteY16" fmla="*/ 783524 h 1038915"/>
                <a:gd name="connsiteX17" fmla="*/ 125997 w 857082"/>
                <a:gd name="connsiteY17" fmla="*/ 631124 h 1038915"/>
                <a:gd name="connsiteX18" fmla="*/ 99803 w 857082"/>
                <a:gd name="connsiteY18" fmla="*/ 481105 h 1038915"/>
                <a:gd name="connsiteX19" fmla="*/ 85516 w 857082"/>
                <a:gd name="connsiteY19" fmla="*/ 340611 h 1038915"/>
                <a:gd name="connsiteX20" fmla="*/ 78372 w 857082"/>
                <a:gd name="connsiteY20" fmla="*/ 221549 h 1038915"/>
                <a:gd name="connsiteX21" fmla="*/ 73610 w 857082"/>
                <a:gd name="connsiteY21" fmla="*/ 164399 h 1038915"/>
                <a:gd name="connsiteX22" fmla="*/ 49797 w 857082"/>
                <a:gd name="connsiteY22" fmla="*/ 140586 h 1038915"/>
                <a:gd name="connsiteX23" fmla="*/ 25985 w 857082"/>
                <a:gd name="connsiteY23" fmla="*/ 138205 h 1038915"/>
                <a:gd name="connsiteX24" fmla="*/ 2172 w 857082"/>
                <a:gd name="connsiteY24" fmla="*/ 166780 h 1038915"/>
                <a:gd name="connsiteX25" fmla="*/ 2172 w 857082"/>
                <a:gd name="connsiteY25" fmla="*/ 259649 h 1038915"/>
                <a:gd name="connsiteX26" fmla="*/ 11696 w 857082"/>
                <a:gd name="connsiteY26" fmla="*/ 383474 h 1038915"/>
                <a:gd name="connsiteX27" fmla="*/ 25985 w 857082"/>
                <a:gd name="connsiteY27" fmla="*/ 521586 h 1038915"/>
                <a:gd name="connsiteX28" fmla="*/ 52178 w 857082"/>
                <a:gd name="connsiteY28" fmla="*/ 657317 h 1038915"/>
                <a:gd name="connsiteX29" fmla="*/ 97422 w 857082"/>
                <a:gd name="connsiteY29" fmla="*/ 785905 h 1038915"/>
                <a:gd name="connsiteX30" fmla="*/ 149810 w 857082"/>
                <a:gd name="connsiteY30" fmla="*/ 876392 h 1038915"/>
                <a:gd name="connsiteX31" fmla="*/ 223628 w 857082"/>
                <a:gd name="connsiteY31" fmla="*/ 969261 h 1038915"/>
                <a:gd name="connsiteX32" fmla="*/ 290303 w 857082"/>
                <a:gd name="connsiteY32" fmla="*/ 1031174 h 1038915"/>
                <a:gd name="connsiteX33" fmla="*/ 359360 w 857082"/>
                <a:gd name="connsiteY33" fmla="*/ 1028792 h 1038915"/>
                <a:gd name="connsiteX34" fmla="*/ 426035 w 857082"/>
                <a:gd name="connsiteY34" fmla="*/ 947830 h 1038915"/>
                <a:gd name="connsiteX35" fmla="*/ 485566 w 857082"/>
                <a:gd name="connsiteY35" fmla="*/ 888298 h 1038915"/>
                <a:gd name="connsiteX36" fmla="*/ 580815 w 857082"/>
                <a:gd name="connsiteY36" fmla="*/ 878774 h 1038915"/>
                <a:gd name="connsiteX37" fmla="*/ 652253 w 857082"/>
                <a:gd name="connsiteY37" fmla="*/ 890680 h 1038915"/>
                <a:gd name="connsiteX38" fmla="*/ 723691 w 857082"/>
                <a:gd name="connsiteY38" fmla="*/ 909730 h 1038915"/>
                <a:gd name="connsiteX39" fmla="*/ 790366 w 857082"/>
                <a:gd name="connsiteY39" fmla="*/ 919255 h 1038915"/>
                <a:gd name="connsiteX40" fmla="*/ 845135 w 857082"/>
                <a:gd name="connsiteY40" fmla="*/ 890680 h 1038915"/>
                <a:gd name="connsiteX41" fmla="*/ 857041 w 857082"/>
                <a:gd name="connsiteY41" fmla="*/ 812099 h 1038915"/>
                <a:gd name="connsiteX42" fmla="*/ 847516 w 857082"/>
                <a:gd name="connsiteY42" fmla="*/ 745424 h 1038915"/>
                <a:gd name="connsiteX43" fmla="*/ 811797 w 857082"/>
                <a:gd name="connsiteY43" fmla="*/ 664461 h 1038915"/>
                <a:gd name="connsiteX44" fmla="*/ 754647 w 857082"/>
                <a:gd name="connsiteY44" fmla="*/ 571592 h 1038915"/>
                <a:gd name="connsiteX45" fmla="*/ 683210 w 857082"/>
                <a:gd name="connsiteY45" fmla="*/ 466817 h 1038915"/>
                <a:gd name="connsiteX46" fmla="*/ 626060 w 857082"/>
                <a:gd name="connsiteY46" fmla="*/ 373949 h 1038915"/>
                <a:gd name="connsiteX47" fmla="*/ 587960 w 857082"/>
                <a:gd name="connsiteY47" fmla="*/ 292986 h 1038915"/>
                <a:gd name="connsiteX48" fmla="*/ 552241 w 857082"/>
                <a:gd name="connsiteY48" fmla="*/ 209642 h 1038915"/>
                <a:gd name="connsiteX49" fmla="*/ 528428 w 857082"/>
                <a:gd name="connsiteY49" fmla="*/ 119155 h 1038915"/>
                <a:gd name="connsiteX50" fmla="*/ 516522 w 857082"/>
                <a:gd name="connsiteY50" fmla="*/ 50099 h 1038915"/>
                <a:gd name="connsiteX51" fmla="*/ 504616 w 857082"/>
                <a:gd name="connsiteY51" fmla="*/ 16761 h 1038915"/>
                <a:gd name="connsiteX52" fmla="*/ 476041 w 857082"/>
                <a:gd name="connsiteY52" fmla="*/ 92 h 1038915"/>
                <a:gd name="connsiteX53" fmla="*/ 442703 w 857082"/>
                <a:gd name="connsiteY53" fmla="*/ 11999 h 1038915"/>
                <a:gd name="connsiteX54" fmla="*/ 437941 w 857082"/>
                <a:gd name="connsiteY54" fmla="*/ 50099 h 1038915"/>
                <a:gd name="connsiteX55" fmla="*/ 452228 w 857082"/>
                <a:gd name="connsiteY55" fmla="*/ 126299 h 1038915"/>
                <a:gd name="connsiteX56" fmla="*/ 471279 w 857082"/>
                <a:gd name="connsiteY56" fmla="*/ 200117 h 1038915"/>
                <a:gd name="connsiteX0" fmla="*/ 471279 w 861820"/>
                <a:gd name="connsiteY0" fmla="*/ 200117 h 1038915"/>
                <a:gd name="connsiteX1" fmla="*/ 516522 w 861820"/>
                <a:gd name="connsiteY1" fmla="*/ 326324 h 1038915"/>
                <a:gd name="connsiteX2" fmla="*/ 568910 w 861820"/>
                <a:gd name="connsiteY2" fmla="*/ 428717 h 1038915"/>
                <a:gd name="connsiteX3" fmla="*/ 640347 w 861820"/>
                <a:gd name="connsiteY3" fmla="*/ 545399 h 1038915"/>
                <a:gd name="connsiteX4" fmla="*/ 711785 w 861820"/>
                <a:gd name="connsiteY4" fmla="*/ 640649 h 1038915"/>
                <a:gd name="connsiteX5" fmla="*/ 766553 w 861820"/>
                <a:gd name="connsiteY5" fmla="*/ 733517 h 1038915"/>
                <a:gd name="connsiteX6" fmla="*/ 787985 w 861820"/>
                <a:gd name="connsiteY6" fmla="*/ 795430 h 1038915"/>
                <a:gd name="connsiteX7" fmla="*/ 780841 w 861820"/>
                <a:gd name="connsiteY7" fmla="*/ 826386 h 1038915"/>
                <a:gd name="connsiteX8" fmla="*/ 745122 w 861820"/>
                <a:gd name="connsiteY8" fmla="*/ 828767 h 1038915"/>
                <a:gd name="connsiteX9" fmla="*/ 642728 w 861820"/>
                <a:gd name="connsiteY9" fmla="*/ 802574 h 1038915"/>
                <a:gd name="connsiteX10" fmla="*/ 509378 w 861820"/>
                <a:gd name="connsiteY10" fmla="*/ 795430 h 1038915"/>
                <a:gd name="connsiteX11" fmla="*/ 428416 w 861820"/>
                <a:gd name="connsiteY11" fmla="*/ 821624 h 1038915"/>
                <a:gd name="connsiteX12" fmla="*/ 361741 w 861820"/>
                <a:gd name="connsiteY12" fmla="*/ 904967 h 1038915"/>
                <a:gd name="connsiteX13" fmla="*/ 340310 w 861820"/>
                <a:gd name="connsiteY13" fmla="*/ 943067 h 1038915"/>
                <a:gd name="connsiteX14" fmla="*/ 309353 w 861820"/>
                <a:gd name="connsiteY14" fmla="*/ 945449 h 1038915"/>
                <a:gd name="connsiteX15" fmla="*/ 249822 w 861820"/>
                <a:gd name="connsiteY15" fmla="*/ 888299 h 1038915"/>
                <a:gd name="connsiteX16" fmla="*/ 183147 w 861820"/>
                <a:gd name="connsiteY16" fmla="*/ 783524 h 1038915"/>
                <a:gd name="connsiteX17" fmla="*/ 125997 w 861820"/>
                <a:gd name="connsiteY17" fmla="*/ 631124 h 1038915"/>
                <a:gd name="connsiteX18" fmla="*/ 99803 w 861820"/>
                <a:gd name="connsiteY18" fmla="*/ 481105 h 1038915"/>
                <a:gd name="connsiteX19" fmla="*/ 85516 w 861820"/>
                <a:gd name="connsiteY19" fmla="*/ 340611 h 1038915"/>
                <a:gd name="connsiteX20" fmla="*/ 78372 w 861820"/>
                <a:gd name="connsiteY20" fmla="*/ 221549 h 1038915"/>
                <a:gd name="connsiteX21" fmla="*/ 73610 w 861820"/>
                <a:gd name="connsiteY21" fmla="*/ 164399 h 1038915"/>
                <a:gd name="connsiteX22" fmla="*/ 49797 w 861820"/>
                <a:gd name="connsiteY22" fmla="*/ 140586 h 1038915"/>
                <a:gd name="connsiteX23" fmla="*/ 25985 w 861820"/>
                <a:gd name="connsiteY23" fmla="*/ 138205 h 1038915"/>
                <a:gd name="connsiteX24" fmla="*/ 2172 w 861820"/>
                <a:gd name="connsiteY24" fmla="*/ 166780 h 1038915"/>
                <a:gd name="connsiteX25" fmla="*/ 2172 w 861820"/>
                <a:gd name="connsiteY25" fmla="*/ 259649 h 1038915"/>
                <a:gd name="connsiteX26" fmla="*/ 11696 w 861820"/>
                <a:gd name="connsiteY26" fmla="*/ 383474 h 1038915"/>
                <a:gd name="connsiteX27" fmla="*/ 25985 w 861820"/>
                <a:gd name="connsiteY27" fmla="*/ 521586 h 1038915"/>
                <a:gd name="connsiteX28" fmla="*/ 52178 w 861820"/>
                <a:gd name="connsiteY28" fmla="*/ 657317 h 1038915"/>
                <a:gd name="connsiteX29" fmla="*/ 97422 w 861820"/>
                <a:gd name="connsiteY29" fmla="*/ 785905 h 1038915"/>
                <a:gd name="connsiteX30" fmla="*/ 149810 w 861820"/>
                <a:gd name="connsiteY30" fmla="*/ 876392 h 1038915"/>
                <a:gd name="connsiteX31" fmla="*/ 223628 w 861820"/>
                <a:gd name="connsiteY31" fmla="*/ 969261 h 1038915"/>
                <a:gd name="connsiteX32" fmla="*/ 290303 w 861820"/>
                <a:gd name="connsiteY32" fmla="*/ 1031174 h 1038915"/>
                <a:gd name="connsiteX33" fmla="*/ 359360 w 861820"/>
                <a:gd name="connsiteY33" fmla="*/ 1028792 h 1038915"/>
                <a:gd name="connsiteX34" fmla="*/ 426035 w 861820"/>
                <a:gd name="connsiteY34" fmla="*/ 947830 h 1038915"/>
                <a:gd name="connsiteX35" fmla="*/ 485566 w 861820"/>
                <a:gd name="connsiteY35" fmla="*/ 888298 h 1038915"/>
                <a:gd name="connsiteX36" fmla="*/ 580815 w 861820"/>
                <a:gd name="connsiteY36" fmla="*/ 878774 h 1038915"/>
                <a:gd name="connsiteX37" fmla="*/ 652253 w 861820"/>
                <a:gd name="connsiteY37" fmla="*/ 890680 h 1038915"/>
                <a:gd name="connsiteX38" fmla="*/ 723691 w 861820"/>
                <a:gd name="connsiteY38" fmla="*/ 909730 h 1038915"/>
                <a:gd name="connsiteX39" fmla="*/ 790366 w 861820"/>
                <a:gd name="connsiteY39" fmla="*/ 919255 h 1038915"/>
                <a:gd name="connsiteX40" fmla="*/ 845135 w 861820"/>
                <a:gd name="connsiteY40" fmla="*/ 890680 h 1038915"/>
                <a:gd name="connsiteX41" fmla="*/ 861803 w 861820"/>
                <a:gd name="connsiteY41" fmla="*/ 821624 h 1038915"/>
                <a:gd name="connsiteX42" fmla="*/ 847516 w 861820"/>
                <a:gd name="connsiteY42" fmla="*/ 745424 h 1038915"/>
                <a:gd name="connsiteX43" fmla="*/ 811797 w 861820"/>
                <a:gd name="connsiteY43" fmla="*/ 664461 h 1038915"/>
                <a:gd name="connsiteX44" fmla="*/ 754647 w 861820"/>
                <a:gd name="connsiteY44" fmla="*/ 571592 h 1038915"/>
                <a:gd name="connsiteX45" fmla="*/ 683210 w 861820"/>
                <a:gd name="connsiteY45" fmla="*/ 466817 h 1038915"/>
                <a:gd name="connsiteX46" fmla="*/ 626060 w 861820"/>
                <a:gd name="connsiteY46" fmla="*/ 373949 h 1038915"/>
                <a:gd name="connsiteX47" fmla="*/ 587960 w 861820"/>
                <a:gd name="connsiteY47" fmla="*/ 292986 h 1038915"/>
                <a:gd name="connsiteX48" fmla="*/ 552241 w 861820"/>
                <a:gd name="connsiteY48" fmla="*/ 209642 h 1038915"/>
                <a:gd name="connsiteX49" fmla="*/ 528428 w 861820"/>
                <a:gd name="connsiteY49" fmla="*/ 119155 h 1038915"/>
                <a:gd name="connsiteX50" fmla="*/ 516522 w 861820"/>
                <a:gd name="connsiteY50" fmla="*/ 50099 h 1038915"/>
                <a:gd name="connsiteX51" fmla="*/ 504616 w 861820"/>
                <a:gd name="connsiteY51" fmla="*/ 16761 h 1038915"/>
                <a:gd name="connsiteX52" fmla="*/ 476041 w 861820"/>
                <a:gd name="connsiteY52" fmla="*/ 92 h 1038915"/>
                <a:gd name="connsiteX53" fmla="*/ 442703 w 861820"/>
                <a:gd name="connsiteY53" fmla="*/ 11999 h 1038915"/>
                <a:gd name="connsiteX54" fmla="*/ 437941 w 861820"/>
                <a:gd name="connsiteY54" fmla="*/ 50099 h 1038915"/>
                <a:gd name="connsiteX55" fmla="*/ 452228 w 861820"/>
                <a:gd name="connsiteY55" fmla="*/ 126299 h 1038915"/>
                <a:gd name="connsiteX56" fmla="*/ 471279 w 861820"/>
                <a:gd name="connsiteY56" fmla="*/ 200117 h 1038915"/>
                <a:gd name="connsiteX0" fmla="*/ 471279 w 861820"/>
                <a:gd name="connsiteY0" fmla="*/ 200117 h 1038915"/>
                <a:gd name="connsiteX1" fmla="*/ 516522 w 861820"/>
                <a:gd name="connsiteY1" fmla="*/ 326324 h 1038915"/>
                <a:gd name="connsiteX2" fmla="*/ 568910 w 861820"/>
                <a:gd name="connsiteY2" fmla="*/ 428717 h 1038915"/>
                <a:gd name="connsiteX3" fmla="*/ 640347 w 861820"/>
                <a:gd name="connsiteY3" fmla="*/ 545399 h 1038915"/>
                <a:gd name="connsiteX4" fmla="*/ 711785 w 861820"/>
                <a:gd name="connsiteY4" fmla="*/ 640649 h 1038915"/>
                <a:gd name="connsiteX5" fmla="*/ 759409 w 861820"/>
                <a:gd name="connsiteY5" fmla="*/ 728754 h 1038915"/>
                <a:gd name="connsiteX6" fmla="*/ 787985 w 861820"/>
                <a:gd name="connsiteY6" fmla="*/ 795430 h 1038915"/>
                <a:gd name="connsiteX7" fmla="*/ 780841 w 861820"/>
                <a:gd name="connsiteY7" fmla="*/ 826386 h 1038915"/>
                <a:gd name="connsiteX8" fmla="*/ 745122 w 861820"/>
                <a:gd name="connsiteY8" fmla="*/ 828767 h 1038915"/>
                <a:gd name="connsiteX9" fmla="*/ 642728 w 861820"/>
                <a:gd name="connsiteY9" fmla="*/ 802574 h 1038915"/>
                <a:gd name="connsiteX10" fmla="*/ 509378 w 861820"/>
                <a:gd name="connsiteY10" fmla="*/ 795430 h 1038915"/>
                <a:gd name="connsiteX11" fmla="*/ 428416 w 861820"/>
                <a:gd name="connsiteY11" fmla="*/ 821624 h 1038915"/>
                <a:gd name="connsiteX12" fmla="*/ 361741 w 861820"/>
                <a:gd name="connsiteY12" fmla="*/ 904967 h 1038915"/>
                <a:gd name="connsiteX13" fmla="*/ 340310 w 861820"/>
                <a:gd name="connsiteY13" fmla="*/ 943067 h 1038915"/>
                <a:gd name="connsiteX14" fmla="*/ 309353 w 861820"/>
                <a:gd name="connsiteY14" fmla="*/ 945449 h 1038915"/>
                <a:gd name="connsiteX15" fmla="*/ 249822 w 861820"/>
                <a:gd name="connsiteY15" fmla="*/ 888299 h 1038915"/>
                <a:gd name="connsiteX16" fmla="*/ 183147 w 861820"/>
                <a:gd name="connsiteY16" fmla="*/ 783524 h 1038915"/>
                <a:gd name="connsiteX17" fmla="*/ 125997 w 861820"/>
                <a:gd name="connsiteY17" fmla="*/ 631124 h 1038915"/>
                <a:gd name="connsiteX18" fmla="*/ 99803 w 861820"/>
                <a:gd name="connsiteY18" fmla="*/ 481105 h 1038915"/>
                <a:gd name="connsiteX19" fmla="*/ 85516 w 861820"/>
                <a:gd name="connsiteY19" fmla="*/ 340611 h 1038915"/>
                <a:gd name="connsiteX20" fmla="*/ 78372 w 861820"/>
                <a:gd name="connsiteY20" fmla="*/ 221549 h 1038915"/>
                <a:gd name="connsiteX21" fmla="*/ 73610 w 861820"/>
                <a:gd name="connsiteY21" fmla="*/ 164399 h 1038915"/>
                <a:gd name="connsiteX22" fmla="*/ 49797 w 861820"/>
                <a:gd name="connsiteY22" fmla="*/ 140586 h 1038915"/>
                <a:gd name="connsiteX23" fmla="*/ 25985 w 861820"/>
                <a:gd name="connsiteY23" fmla="*/ 138205 h 1038915"/>
                <a:gd name="connsiteX24" fmla="*/ 2172 w 861820"/>
                <a:gd name="connsiteY24" fmla="*/ 166780 h 1038915"/>
                <a:gd name="connsiteX25" fmla="*/ 2172 w 861820"/>
                <a:gd name="connsiteY25" fmla="*/ 259649 h 1038915"/>
                <a:gd name="connsiteX26" fmla="*/ 11696 w 861820"/>
                <a:gd name="connsiteY26" fmla="*/ 383474 h 1038915"/>
                <a:gd name="connsiteX27" fmla="*/ 25985 w 861820"/>
                <a:gd name="connsiteY27" fmla="*/ 521586 h 1038915"/>
                <a:gd name="connsiteX28" fmla="*/ 52178 w 861820"/>
                <a:gd name="connsiteY28" fmla="*/ 657317 h 1038915"/>
                <a:gd name="connsiteX29" fmla="*/ 97422 w 861820"/>
                <a:gd name="connsiteY29" fmla="*/ 785905 h 1038915"/>
                <a:gd name="connsiteX30" fmla="*/ 149810 w 861820"/>
                <a:gd name="connsiteY30" fmla="*/ 876392 h 1038915"/>
                <a:gd name="connsiteX31" fmla="*/ 223628 w 861820"/>
                <a:gd name="connsiteY31" fmla="*/ 969261 h 1038915"/>
                <a:gd name="connsiteX32" fmla="*/ 290303 w 861820"/>
                <a:gd name="connsiteY32" fmla="*/ 1031174 h 1038915"/>
                <a:gd name="connsiteX33" fmla="*/ 359360 w 861820"/>
                <a:gd name="connsiteY33" fmla="*/ 1028792 h 1038915"/>
                <a:gd name="connsiteX34" fmla="*/ 426035 w 861820"/>
                <a:gd name="connsiteY34" fmla="*/ 947830 h 1038915"/>
                <a:gd name="connsiteX35" fmla="*/ 485566 w 861820"/>
                <a:gd name="connsiteY35" fmla="*/ 888298 h 1038915"/>
                <a:gd name="connsiteX36" fmla="*/ 580815 w 861820"/>
                <a:gd name="connsiteY36" fmla="*/ 878774 h 1038915"/>
                <a:gd name="connsiteX37" fmla="*/ 652253 w 861820"/>
                <a:gd name="connsiteY37" fmla="*/ 890680 h 1038915"/>
                <a:gd name="connsiteX38" fmla="*/ 723691 w 861820"/>
                <a:gd name="connsiteY38" fmla="*/ 909730 h 1038915"/>
                <a:gd name="connsiteX39" fmla="*/ 790366 w 861820"/>
                <a:gd name="connsiteY39" fmla="*/ 919255 h 1038915"/>
                <a:gd name="connsiteX40" fmla="*/ 845135 w 861820"/>
                <a:gd name="connsiteY40" fmla="*/ 890680 h 1038915"/>
                <a:gd name="connsiteX41" fmla="*/ 861803 w 861820"/>
                <a:gd name="connsiteY41" fmla="*/ 821624 h 1038915"/>
                <a:gd name="connsiteX42" fmla="*/ 847516 w 861820"/>
                <a:gd name="connsiteY42" fmla="*/ 745424 h 1038915"/>
                <a:gd name="connsiteX43" fmla="*/ 811797 w 861820"/>
                <a:gd name="connsiteY43" fmla="*/ 664461 h 1038915"/>
                <a:gd name="connsiteX44" fmla="*/ 754647 w 861820"/>
                <a:gd name="connsiteY44" fmla="*/ 571592 h 1038915"/>
                <a:gd name="connsiteX45" fmla="*/ 683210 w 861820"/>
                <a:gd name="connsiteY45" fmla="*/ 466817 h 1038915"/>
                <a:gd name="connsiteX46" fmla="*/ 626060 w 861820"/>
                <a:gd name="connsiteY46" fmla="*/ 373949 h 1038915"/>
                <a:gd name="connsiteX47" fmla="*/ 587960 w 861820"/>
                <a:gd name="connsiteY47" fmla="*/ 292986 h 1038915"/>
                <a:gd name="connsiteX48" fmla="*/ 552241 w 861820"/>
                <a:gd name="connsiteY48" fmla="*/ 209642 h 1038915"/>
                <a:gd name="connsiteX49" fmla="*/ 528428 w 861820"/>
                <a:gd name="connsiteY49" fmla="*/ 119155 h 1038915"/>
                <a:gd name="connsiteX50" fmla="*/ 516522 w 861820"/>
                <a:gd name="connsiteY50" fmla="*/ 50099 h 1038915"/>
                <a:gd name="connsiteX51" fmla="*/ 504616 w 861820"/>
                <a:gd name="connsiteY51" fmla="*/ 16761 h 1038915"/>
                <a:gd name="connsiteX52" fmla="*/ 476041 w 861820"/>
                <a:gd name="connsiteY52" fmla="*/ 92 h 1038915"/>
                <a:gd name="connsiteX53" fmla="*/ 442703 w 861820"/>
                <a:gd name="connsiteY53" fmla="*/ 11999 h 1038915"/>
                <a:gd name="connsiteX54" fmla="*/ 437941 w 861820"/>
                <a:gd name="connsiteY54" fmla="*/ 50099 h 1038915"/>
                <a:gd name="connsiteX55" fmla="*/ 452228 w 861820"/>
                <a:gd name="connsiteY55" fmla="*/ 126299 h 1038915"/>
                <a:gd name="connsiteX56" fmla="*/ 471279 w 861820"/>
                <a:gd name="connsiteY56" fmla="*/ 200117 h 1038915"/>
                <a:gd name="connsiteX0" fmla="*/ 471279 w 861820"/>
                <a:gd name="connsiteY0" fmla="*/ 200117 h 1038915"/>
                <a:gd name="connsiteX1" fmla="*/ 516522 w 861820"/>
                <a:gd name="connsiteY1" fmla="*/ 326324 h 1038915"/>
                <a:gd name="connsiteX2" fmla="*/ 568910 w 861820"/>
                <a:gd name="connsiteY2" fmla="*/ 428717 h 1038915"/>
                <a:gd name="connsiteX3" fmla="*/ 640347 w 861820"/>
                <a:gd name="connsiteY3" fmla="*/ 545399 h 1038915"/>
                <a:gd name="connsiteX4" fmla="*/ 711785 w 861820"/>
                <a:gd name="connsiteY4" fmla="*/ 640649 h 1038915"/>
                <a:gd name="connsiteX5" fmla="*/ 759409 w 861820"/>
                <a:gd name="connsiteY5" fmla="*/ 728754 h 1038915"/>
                <a:gd name="connsiteX6" fmla="*/ 787985 w 861820"/>
                <a:gd name="connsiteY6" fmla="*/ 795430 h 1038915"/>
                <a:gd name="connsiteX7" fmla="*/ 778460 w 861820"/>
                <a:gd name="connsiteY7" fmla="*/ 821623 h 1038915"/>
                <a:gd name="connsiteX8" fmla="*/ 745122 w 861820"/>
                <a:gd name="connsiteY8" fmla="*/ 828767 h 1038915"/>
                <a:gd name="connsiteX9" fmla="*/ 642728 w 861820"/>
                <a:gd name="connsiteY9" fmla="*/ 802574 h 1038915"/>
                <a:gd name="connsiteX10" fmla="*/ 509378 w 861820"/>
                <a:gd name="connsiteY10" fmla="*/ 795430 h 1038915"/>
                <a:gd name="connsiteX11" fmla="*/ 428416 w 861820"/>
                <a:gd name="connsiteY11" fmla="*/ 821624 h 1038915"/>
                <a:gd name="connsiteX12" fmla="*/ 361741 w 861820"/>
                <a:gd name="connsiteY12" fmla="*/ 904967 h 1038915"/>
                <a:gd name="connsiteX13" fmla="*/ 340310 w 861820"/>
                <a:gd name="connsiteY13" fmla="*/ 943067 h 1038915"/>
                <a:gd name="connsiteX14" fmla="*/ 309353 w 861820"/>
                <a:gd name="connsiteY14" fmla="*/ 945449 h 1038915"/>
                <a:gd name="connsiteX15" fmla="*/ 249822 w 861820"/>
                <a:gd name="connsiteY15" fmla="*/ 888299 h 1038915"/>
                <a:gd name="connsiteX16" fmla="*/ 183147 w 861820"/>
                <a:gd name="connsiteY16" fmla="*/ 783524 h 1038915"/>
                <a:gd name="connsiteX17" fmla="*/ 125997 w 861820"/>
                <a:gd name="connsiteY17" fmla="*/ 631124 h 1038915"/>
                <a:gd name="connsiteX18" fmla="*/ 99803 w 861820"/>
                <a:gd name="connsiteY18" fmla="*/ 481105 h 1038915"/>
                <a:gd name="connsiteX19" fmla="*/ 85516 w 861820"/>
                <a:gd name="connsiteY19" fmla="*/ 340611 h 1038915"/>
                <a:gd name="connsiteX20" fmla="*/ 78372 w 861820"/>
                <a:gd name="connsiteY20" fmla="*/ 221549 h 1038915"/>
                <a:gd name="connsiteX21" fmla="*/ 73610 w 861820"/>
                <a:gd name="connsiteY21" fmla="*/ 164399 h 1038915"/>
                <a:gd name="connsiteX22" fmla="*/ 49797 w 861820"/>
                <a:gd name="connsiteY22" fmla="*/ 140586 h 1038915"/>
                <a:gd name="connsiteX23" fmla="*/ 25985 w 861820"/>
                <a:gd name="connsiteY23" fmla="*/ 138205 h 1038915"/>
                <a:gd name="connsiteX24" fmla="*/ 2172 w 861820"/>
                <a:gd name="connsiteY24" fmla="*/ 166780 h 1038915"/>
                <a:gd name="connsiteX25" fmla="*/ 2172 w 861820"/>
                <a:gd name="connsiteY25" fmla="*/ 259649 h 1038915"/>
                <a:gd name="connsiteX26" fmla="*/ 11696 w 861820"/>
                <a:gd name="connsiteY26" fmla="*/ 383474 h 1038915"/>
                <a:gd name="connsiteX27" fmla="*/ 25985 w 861820"/>
                <a:gd name="connsiteY27" fmla="*/ 521586 h 1038915"/>
                <a:gd name="connsiteX28" fmla="*/ 52178 w 861820"/>
                <a:gd name="connsiteY28" fmla="*/ 657317 h 1038915"/>
                <a:gd name="connsiteX29" fmla="*/ 97422 w 861820"/>
                <a:gd name="connsiteY29" fmla="*/ 785905 h 1038915"/>
                <a:gd name="connsiteX30" fmla="*/ 149810 w 861820"/>
                <a:gd name="connsiteY30" fmla="*/ 876392 h 1038915"/>
                <a:gd name="connsiteX31" fmla="*/ 223628 w 861820"/>
                <a:gd name="connsiteY31" fmla="*/ 969261 h 1038915"/>
                <a:gd name="connsiteX32" fmla="*/ 290303 w 861820"/>
                <a:gd name="connsiteY32" fmla="*/ 1031174 h 1038915"/>
                <a:gd name="connsiteX33" fmla="*/ 359360 w 861820"/>
                <a:gd name="connsiteY33" fmla="*/ 1028792 h 1038915"/>
                <a:gd name="connsiteX34" fmla="*/ 426035 w 861820"/>
                <a:gd name="connsiteY34" fmla="*/ 947830 h 1038915"/>
                <a:gd name="connsiteX35" fmla="*/ 485566 w 861820"/>
                <a:gd name="connsiteY35" fmla="*/ 888298 h 1038915"/>
                <a:gd name="connsiteX36" fmla="*/ 580815 w 861820"/>
                <a:gd name="connsiteY36" fmla="*/ 878774 h 1038915"/>
                <a:gd name="connsiteX37" fmla="*/ 652253 w 861820"/>
                <a:gd name="connsiteY37" fmla="*/ 890680 h 1038915"/>
                <a:gd name="connsiteX38" fmla="*/ 723691 w 861820"/>
                <a:gd name="connsiteY38" fmla="*/ 909730 h 1038915"/>
                <a:gd name="connsiteX39" fmla="*/ 790366 w 861820"/>
                <a:gd name="connsiteY39" fmla="*/ 919255 h 1038915"/>
                <a:gd name="connsiteX40" fmla="*/ 845135 w 861820"/>
                <a:gd name="connsiteY40" fmla="*/ 890680 h 1038915"/>
                <a:gd name="connsiteX41" fmla="*/ 861803 w 861820"/>
                <a:gd name="connsiteY41" fmla="*/ 821624 h 1038915"/>
                <a:gd name="connsiteX42" fmla="*/ 847516 w 861820"/>
                <a:gd name="connsiteY42" fmla="*/ 745424 h 1038915"/>
                <a:gd name="connsiteX43" fmla="*/ 811797 w 861820"/>
                <a:gd name="connsiteY43" fmla="*/ 664461 h 1038915"/>
                <a:gd name="connsiteX44" fmla="*/ 754647 w 861820"/>
                <a:gd name="connsiteY44" fmla="*/ 571592 h 1038915"/>
                <a:gd name="connsiteX45" fmla="*/ 683210 w 861820"/>
                <a:gd name="connsiteY45" fmla="*/ 466817 h 1038915"/>
                <a:gd name="connsiteX46" fmla="*/ 626060 w 861820"/>
                <a:gd name="connsiteY46" fmla="*/ 373949 h 1038915"/>
                <a:gd name="connsiteX47" fmla="*/ 587960 w 861820"/>
                <a:gd name="connsiteY47" fmla="*/ 292986 h 1038915"/>
                <a:gd name="connsiteX48" fmla="*/ 552241 w 861820"/>
                <a:gd name="connsiteY48" fmla="*/ 209642 h 1038915"/>
                <a:gd name="connsiteX49" fmla="*/ 528428 w 861820"/>
                <a:gd name="connsiteY49" fmla="*/ 119155 h 1038915"/>
                <a:gd name="connsiteX50" fmla="*/ 516522 w 861820"/>
                <a:gd name="connsiteY50" fmla="*/ 50099 h 1038915"/>
                <a:gd name="connsiteX51" fmla="*/ 504616 w 861820"/>
                <a:gd name="connsiteY51" fmla="*/ 16761 h 1038915"/>
                <a:gd name="connsiteX52" fmla="*/ 476041 w 861820"/>
                <a:gd name="connsiteY52" fmla="*/ 92 h 1038915"/>
                <a:gd name="connsiteX53" fmla="*/ 442703 w 861820"/>
                <a:gd name="connsiteY53" fmla="*/ 11999 h 1038915"/>
                <a:gd name="connsiteX54" fmla="*/ 437941 w 861820"/>
                <a:gd name="connsiteY54" fmla="*/ 50099 h 1038915"/>
                <a:gd name="connsiteX55" fmla="*/ 452228 w 861820"/>
                <a:gd name="connsiteY55" fmla="*/ 126299 h 1038915"/>
                <a:gd name="connsiteX56" fmla="*/ 471279 w 861820"/>
                <a:gd name="connsiteY56" fmla="*/ 200117 h 1038915"/>
                <a:gd name="connsiteX0" fmla="*/ 471279 w 861820"/>
                <a:gd name="connsiteY0" fmla="*/ 200117 h 1038915"/>
                <a:gd name="connsiteX1" fmla="*/ 516522 w 861820"/>
                <a:gd name="connsiteY1" fmla="*/ 326324 h 1038915"/>
                <a:gd name="connsiteX2" fmla="*/ 568910 w 861820"/>
                <a:gd name="connsiteY2" fmla="*/ 428717 h 1038915"/>
                <a:gd name="connsiteX3" fmla="*/ 640347 w 861820"/>
                <a:gd name="connsiteY3" fmla="*/ 545399 h 1038915"/>
                <a:gd name="connsiteX4" fmla="*/ 711785 w 861820"/>
                <a:gd name="connsiteY4" fmla="*/ 640649 h 1038915"/>
                <a:gd name="connsiteX5" fmla="*/ 759409 w 861820"/>
                <a:gd name="connsiteY5" fmla="*/ 728754 h 1038915"/>
                <a:gd name="connsiteX6" fmla="*/ 783223 w 861820"/>
                <a:gd name="connsiteY6" fmla="*/ 793049 h 1038915"/>
                <a:gd name="connsiteX7" fmla="*/ 778460 w 861820"/>
                <a:gd name="connsiteY7" fmla="*/ 821623 h 1038915"/>
                <a:gd name="connsiteX8" fmla="*/ 745122 w 861820"/>
                <a:gd name="connsiteY8" fmla="*/ 828767 h 1038915"/>
                <a:gd name="connsiteX9" fmla="*/ 642728 w 861820"/>
                <a:gd name="connsiteY9" fmla="*/ 802574 h 1038915"/>
                <a:gd name="connsiteX10" fmla="*/ 509378 w 861820"/>
                <a:gd name="connsiteY10" fmla="*/ 795430 h 1038915"/>
                <a:gd name="connsiteX11" fmla="*/ 428416 w 861820"/>
                <a:gd name="connsiteY11" fmla="*/ 821624 h 1038915"/>
                <a:gd name="connsiteX12" fmla="*/ 361741 w 861820"/>
                <a:gd name="connsiteY12" fmla="*/ 904967 h 1038915"/>
                <a:gd name="connsiteX13" fmla="*/ 340310 w 861820"/>
                <a:gd name="connsiteY13" fmla="*/ 943067 h 1038915"/>
                <a:gd name="connsiteX14" fmla="*/ 309353 w 861820"/>
                <a:gd name="connsiteY14" fmla="*/ 945449 h 1038915"/>
                <a:gd name="connsiteX15" fmla="*/ 249822 w 861820"/>
                <a:gd name="connsiteY15" fmla="*/ 888299 h 1038915"/>
                <a:gd name="connsiteX16" fmla="*/ 183147 w 861820"/>
                <a:gd name="connsiteY16" fmla="*/ 783524 h 1038915"/>
                <a:gd name="connsiteX17" fmla="*/ 125997 w 861820"/>
                <a:gd name="connsiteY17" fmla="*/ 631124 h 1038915"/>
                <a:gd name="connsiteX18" fmla="*/ 99803 w 861820"/>
                <a:gd name="connsiteY18" fmla="*/ 481105 h 1038915"/>
                <a:gd name="connsiteX19" fmla="*/ 85516 w 861820"/>
                <a:gd name="connsiteY19" fmla="*/ 340611 h 1038915"/>
                <a:gd name="connsiteX20" fmla="*/ 78372 w 861820"/>
                <a:gd name="connsiteY20" fmla="*/ 221549 h 1038915"/>
                <a:gd name="connsiteX21" fmla="*/ 73610 w 861820"/>
                <a:gd name="connsiteY21" fmla="*/ 164399 h 1038915"/>
                <a:gd name="connsiteX22" fmla="*/ 49797 w 861820"/>
                <a:gd name="connsiteY22" fmla="*/ 140586 h 1038915"/>
                <a:gd name="connsiteX23" fmla="*/ 25985 w 861820"/>
                <a:gd name="connsiteY23" fmla="*/ 138205 h 1038915"/>
                <a:gd name="connsiteX24" fmla="*/ 2172 w 861820"/>
                <a:gd name="connsiteY24" fmla="*/ 166780 h 1038915"/>
                <a:gd name="connsiteX25" fmla="*/ 2172 w 861820"/>
                <a:gd name="connsiteY25" fmla="*/ 259649 h 1038915"/>
                <a:gd name="connsiteX26" fmla="*/ 11696 w 861820"/>
                <a:gd name="connsiteY26" fmla="*/ 383474 h 1038915"/>
                <a:gd name="connsiteX27" fmla="*/ 25985 w 861820"/>
                <a:gd name="connsiteY27" fmla="*/ 521586 h 1038915"/>
                <a:gd name="connsiteX28" fmla="*/ 52178 w 861820"/>
                <a:gd name="connsiteY28" fmla="*/ 657317 h 1038915"/>
                <a:gd name="connsiteX29" fmla="*/ 97422 w 861820"/>
                <a:gd name="connsiteY29" fmla="*/ 785905 h 1038915"/>
                <a:gd name="connsiteX30" fmla="*/ 149810 w 861820"/>
                <a:gd name="connsiteY30" fmla="*/ 876392 h 1038915"/>
                <a:gd name="connsiteX31" fmla="*/ 223628 w 861820"/>
                <a:gd name="connsiteY31" fmla="*/ 969261 h 1038915"/>
                <a:gd name="connsiteX32" fmla="*/ 290303 w 861820"/>
                <a:gd name="connsiteY32" fmla="*/ 1031174 h 1038915"/>
                <a:gd name="connsiteX33" fmla="*/ 359360 w 861820"/>
                <a:gd name="connsiteY33" fmla="*/ 1028792 h 1038915"/>
                <a:gd name="connsiteX34" fmla="*/ 426035 w 861820"/>
                <a:gd name="connsiteY34" fmla="*/ 947830 h 1038915"/>
                <a:gd name="connsiteX35" fmla="*/ 485566 w 861820"/>
                <a:gd name="connsiteY35" fmla="*/ 888298 h 1038915"/>
                <a:gd name="connsiteX36" fmla="*/ 580815 w 861820"/>
                <a:gd name="connsiteY36" fmla="*/ 878774 h 1038915"/>
                <a:gd name="connsiteX37" fmla="*/ 652253 w 861820"/>
                <a:gd name="connsiteY37" fmla="*/ 890680 h 1038915"/>
                <a:gd name="connsiteX38" fmla="*/ 723691 w 861820"/>
                <a:gd name="connsiteY38" fmla="*/ 909730 h 1038915"/>
                <a:gd name="connsiteX39" fmla="*/ 790366 w 861820"/>
                <a:gd name="connsiteY39" fmla="*/ 919255 h 1038915"/>
                <a:gd name="connsiteX40" fmla="*/ 845135 w 861820"/>
                <a:gd name="connsiteY40" fmla="*/ 890680 h 1038915"/>
                <a:gd name="connsiteX41" fmla="*/ 861803 w 861820"/>
                <a:gd name="connsiteY41" fmla="*/ 821624 h 1038915"/>
                <a:gd name="connsiteX42" fmla="*/ 847516 w 861820"/>
                <a:gd name="connsiteY42" fmla="*/ 745424 h 1038915"/>
                <a:gd name="connsiteX43" fmla="*/ 811797 w 861820"/>
                <a:gd name="connsiteY43" fmla="*/ 664461 h 1038915"/>
                <a:gd name="connsiteX44" fmla="*/ 754647 w 861820"/>
                <a:gd name="connsiteY44" fmla="*/ 571592 h 1038915"/>
                <a:gd name="connsiteX45" fmla="*/ 683210 w 861820"/>
                <a:gd name="connsiteY45" fmla="*/ 466817 h 1038915"/>
                <a:gd name="connsiteX46" fmla="*/ 626060 w 861820"/>
                <a:gd name="connsiteY46" fmla="*/ 373949 h 1038915"/>
                <a:gd name="connsiteX47" fmla="*/ 587960 w 861820"/>
                <a:gd name="connsiteY47" fmla="*/ 292986 h 1038915"/>
                <a:gd name="connsiteX48" fmla="*/ 552241 w 861820"/>
                <a:gd name="connsiteY48" fmla="*/ 209642 h 1038915"/>
                <a:gd name="connsiteX49" fmla="*/ 528428 w 861820"/>
                <a:gd name="connsiteY49" fmla="*/ 119155 h 1038915"/>
                <a:gd name="connsiteX50" fmla="*/ 516522 w 861820"/>
                <a:gd name="connsiteY50" fmla="*/ 50099 h 1038915"/>
                <a:gd name="connsiteX51" fmla="*/ 504616 w 861820"/>
                <a:gd name="connsiteY51" fmla="*/ 16761 h 1038915"/>
                <a:gd name="connsiteX52" fmla="*/ 476041 w 861820"/>
                <a:gd name="connsiteY52" fmla="*/ 92 h 1038915"/>
                <a:gd name="connsiteX53" fmla="*/ 442703 w 861820"/>
                <a:gd name="connsiteY53" fmla="*/ 11999 h 1038915"/>
                <a:gd name="connsiteX54" fmla="*/ 437941 w 861820"/>
                <a:gd name="connsiteY54" fmla="*/ 50099 h 1038915"/>
                <a:gd name="connsiteX55" fmla="*/ 452228 w 861820"/>
                <a:gd name="connsiteY55" fmla="*/ 126299 h 1038915"/>
                <a:gd name="connsiteX56" fmla="*/ 471279 w 861820"/>
                <a:gd name="connsiteY56" fmla="*/ 200117 h 1038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861820" h="1038915">
                  <a:moveTo>
                    <a:pt x="471279" y="200117"/>
                  </a:moveTo>
                  <a:cubicBezTo>
                    <a:pt x="481995" y="233454"/>
                    <a:pt x="500250" y="288224"/>
                    <a:pt x="516522" y="326324"/>
                  </a:cubicBezTo>
                  <a:cubicBezTo>
                    <a:pt x="532794" y="364424"/>
                    <a:pt x="548273" y="392205"/>
                    <a:pt x="568910" y="428717"/>
                  </a:cubicBezTo>
                  <a:cubicBezTo>
                    <a:pt x="589548" y="465230"/>
                    <a:pt x="616535" y="510077"/>
                    <a:pt x="640347" y="545399"/>
                  </a:cubicBezTo>
                  <a:cubicBezTo>
                    <a:pt x="664160" y="580721"/>
                    <a:pt x="691941" y="610090"/>
                    <a:pt x="711785" y="640649"/>
                  </a:cubicBezTo>
                  <a:cubicBezTo>
                    <a:pt x="731629" y="671208"/>
                    <a:pt x="747503" y="703354"/>
                    <a:pt x="759409" y="728754"/>
                  </a:cubicBezTo>
                  <a:cubicBezTo>
                    <a:pt x="771315" y="754154"/>
                    <a:pt x="780048" y="777571"/>
                    <a:pt x="783223" y="793049"/>
                  </a:cubicBezTo>
                  <a:cubicBezTo>
                    <a:pt x="786398" y="808527"/>
                    <a:pt x="784810" y="815670"/>
                    <a:pt x="778460" y="821623"/>
                  </a:cubicBezTo>
                  <a:cubicBezTo>
                    <a:pt x="772110" y="827576"/>
                    <a:pt x="767744" y="831942"/>
                    <a:pt x="745122" y="828767"/>
                  </a:cubicBezTo>
                  <a:cubicBezTo>
                    <a:pt x="722500" y="825592"/>
                    <a:pt x="682019" y="808130"/>
                    <a:pt x="642728" y="802574"/>
                  </a:cubicBezTo>
                  <a:cubicBezTo>
                    <a:pt x="603437" y="797018"/>
                    <a:pt x="545097" y="792255"/>
                    <a:pt x="509378" y="795430"/>
                  </a:cubicBezTo>
                  <a:cubicBezTo>
                    <a:pt x="473659" y="798605"/>
                    <a:pt x="453022" y="803368"/>
                    <a:pt x="428416" y="821624"/>
                  </a:cubicBezTo>
                  <a:cubicBezTo>
                    <a:pt x="403810" y="839880"/>
                    <a:pt x="376425" y="884727"/>
                    <a:pt x="361741" y="904967"/>
                  </a:cubicBezTo>
                  <a:cubicBezTo>
                    <a:pt x="347057" y="925207"/>
                    <a:pt x="349041" y="936320"/>
                    <a:pt x="340310" y="943067"/>
                  </a:cubicBezTo>
                  <a:cubicBezTo>
                    <a:pt x="331579" y="949814"/>
                    <a:pt x="324434" y="954577"/>
                    <a:pt x="309353" y="945449"/>
                  </a:cubicBezTo>
                  <a:cubicBezTo>
                    <a:pt x="294272" y="936321"/>
                    <a:pt x="270856" y="915286"/>
                    <a:pt x="249822" y="888299"/>
                  </a:cubicBezTo>
                  <a:cubicBezTo>
                    <a:pt x="228788" y="861312"/>
                    <a:pt x="203784" y="826386"/>
                    <a:pt x="183147" y="783524"/>
                  </a:cubicBezTo>
                  <a:cubicBezTo>
                    <a:pt x="162510" y="740662"/>
                    <a:pt x="139888" y="681527"/>
                    <a:pt x="125997" y="631124"/>
                  </a:cubicBezTo>
                  <a:cubicBezTo>
                    <a:pt x="112106" y="580721"/>
                    <a:pt x="106550" y="529524"/>
                    <a:pt x="99803" y="481105"/>
                  </a:cubicBezTo>
                  <a:cubicBezTo>
                    <a:pt x="93056" y="432686"/>
                    <a:pt x="89088" y="383870"/>
                    <a:pt x="85516" y="340611"/>
                  </a:cubicBezTo>
                  <a:cubicBezTo>
                    <a:pt x="81944" y="297352"/>
                    <a:pt x="80356" y="250918"/>
                    <a:pt x="78372" y="221549"/>
                  </a:cubicBezTo>
                  <a:cubicBezTo>
                    <a:pt x="76388" y="192180"/>
                    <a:pt x="78372" y="177893"/>
                    <a:pt x="73610" y="164399"/>
                  </a:cubicBezTo>
                  <a:cubicBezTo>
                    <a:pt x="68848" y="150905"/>
                    <a:pt x="57734" y="144952"/>
                    <a:pt x="49797" y="140586"/>
                  </a:cubicBezTo>
                  <a:cubicBezTo>
                    <a:pt x="41860" y="136220"/>
                    <a:pt x="33922" y="133839"/>
                    <a:pt x="25985" y="138205"/>
                  </a:cubicBezTo>
                  <a:cubicBezTo>
                    <a:pt x="18048" y="142571"/>
                    <a:pt x="6141" y="146539"/>
                    <a:pt x="2172" y="166780"/>
                  </a:cubicBezTo>
                  <a:cubicBezTo>
                    <a:pt x="-1797" y="187021"/>
                    <a:pt x="585" y="223533"/>
                    <a:pt x="2172" y="259649"/>
                  </a:cubicBezTo>
                  <a:cubicBezTo>
                    <a:pt x="3759" y="295765"/>
                    <a:pt x="7727" y="339818"/>
                    <a:pt x="11696" y="383474"/>
                  </a:cubicBezTo>
                  <a:cubicBezTo>
                    <a:pt x="15665" y="427130"/>
                    <a:pt x="19238" y="475945"/>
                    <a:pt x="25985" y="521586"/>
                  </a:cubicBezTo>
                  <a:cubicBezTo>
                    <a:pt x="32732" y="567227"/>
                    <a:pt x="40272" y="613264"/>
                    <a:pt x="52178" y="657317"/>
                  </a:cubicBezTo>
                  <a:cubicBezTo>
                    <a:pt x="64084" y="701370"/>
                    <a:pt x="81150" y="749393"/>
                    <a:pt x="97422" y="785905"/>
                  </a:cubicBezTo>
                  <a:cubicBezTo>
                    <a:pt x="113694" y="822417"/>
                    <a:pt x="128776" y="845833"/>
                    <a:pt x="149810" y="876392"/>
                  </a:cubicBezTo>
                  <a:cubicBezTo>
                    <a:pt x="170844" y="906951"/>
                    <a:pt x="200212" y="943464"/>
                    <a:pt x="223628" y="969261"/>
                  </a:cubicBezTo>
                  <a:cubicBezTo>
                    <a:pt x="247044" y="995058"/>
                    <a:pt x="267681" y="1021252"/>
                    <a:pt x="290303" y="1031174"/>
                  </a:cubicBezTo>
                  <a:cubicBezTo>
                    <a:pt x="312925" y="1041096"/>
                    <a:pt x="336738" y="1042683"/>
                    <a:pt x="359360" y="1028792"/>
                  </a:cubicBezTo>
                  <a:cubicBezTo>
                    <a:pt x="381982" y="1014901"/>
                    <a:pt x="405001" y="971246"/>
                    <a:pt x="426035" y="947830"/>
                  </a:cubicBezTo>
                  <a:cubicBezTo>
                    <a:pt x="447069" y="924414"/>
                    <a:pt x="459770" y="899807"/>
                    <a:pt x="485566" y="888298"/>
                  </a:cubicBezTo>
                  <a:cubicBezTo>
                    <a:pt x="511362" y="876789"/>
                    <a:pt x="553034" y="878377"/>
                    <a:pt x="580815" y="878774"/>
                  </a:cubicBezTo>
                  <a:cubicBezTo>
                    <a:pt x="608596" y="879171"/>
                    <a:pt x="628440" y="885521"/>
                    <a:pt x="652253" y="890680"/>
                  </a:cubicBezTo>
                  <a:cubicBezTo>
                    <a:pt x="676066" y="895839"/>
                    <a:pt x="700672" y="904968"/>
                    <a:pt x="723691" y="909730"/>
                  </a:cubicBezTo>
                  <a:cubicBezTo>
                    <a:pt x="746710" y="914493"/>
                    <a:pt x="770125" y="922430"/>
                    <a:pt x="790366" y="919255"/>
                  </a:cubicBezTo>
                  <a:cubicBezTo>
                    <a:pt x="810607" y="916080"/>
                    <a:pt x="833229" y="906952"/>
                    <a:pt x="845135" y="890680"/>
                  </a:cubicBezTo>
                  <a:cubicBezTo>
                    <a:pt x="857041" y="874408"/>
                    <a:pt x="861406" y="845833"/>
                    <a:pt x="861803" y="821624"/>
                  </a:cubicBezTo>
                  <a:cubicBezTo>
                    <a:pt x="862200" y="797415"/>
                    <a:pt x="855850" y="771618"/>
                    <a:pt x="847516" y="745424"/>
                  </a:cubicBezTo>
                  <a:cubicBezTo>
                    <a:pt x="839182" y="719230"/>
                    <a:pt x="827275" y="693433"/>
                    <a:pt x="811797" y="664461"/>
                  </a:cubicBezTo>
                  <a:cubicBezTo>
                    <a:pt x="796319" y="635489"/>
                    <a:pt x="776078" y="604533"/>
                    <a:pt x="754647" y="571592"/>
                  </a:cubicBezTo>
                  <a:cubicBezTo>
                    <a:pt x="733216" y="538651"/>
                    <a:pt x="704641" y="499757"/>
                    <a:pt x="683210" y="466817"/>
                  </a:cubicBezTo>
                  <a:cubicBezTo>
                    <a:pt x="661779" y="433877"/>
                    <a:pt x="641935" y="402921"/>
                    <a:pt x="626060" y="373949"/>
                  </a:cubicBezTo>
                  <a:cubicBezTo>
                    <a:pt x="610185" y="344977"/>
                    <a:pt x="600263" y="320371"/>
                    <a:pt x="587960" y="292986"/>
                  </a:cubicBezTo>
                  <a:cubicBezTo>
                    <a:pt x="575657" y="265601"/>
                    <a:pt x="562163" y="238614"/>
                    <a:pt x="552241" y="209642"/>
                  </a:cubicBezTo>
                  <a:cubicBezTo>
                    <a:pt x="542319" y="180670"/>
                    <a:pt x="534381" y="145746"/>
                    <a:pt x="528428" y="119155"/>
                  </a:cubicBezTo>
                  <a:cubicBezTo>
                    <a:pt x="522475" y="92565"/>
                    <a:pt x="520491" y="67165"/>
                    <a:pt x="516522" y="50099"/>
                  </a:cubicBezTo>
                  <a:cubicBezTo>
                    <a:pt x="512553" y="33033"/>
                    <a:pt x="511363" y="25095"/>
                    <a:pt x="504616" y="16761"/>
                  </a:cubicBezTo>
                  <a:cubicBezTo>
                    <a:pt x="497869" y="8427"/>
                    <a:pt x="486360" y="886"/>
                    <a:pt x="476041" y="92"/>
                  </a:cubicBezTo>
                  <a:cubicBezTo>
                    <a:pt x="465722" y="-702"/>
                    <a:pt x="449053" y="3665"/>
                    <a:pt x="442703" y="11999"/>
                  </a:cubicBezTo>
                  <a:cubicBezTo>
                    <a:pt x="436353" y="20333"/>
                    <a:pt x="436354" y="31049"/>
                    <a:pt x="437941" y="50099"/>
                  </a:cubicBezTo>
                  <a:cubicBezTo>
                    <a:pt x="439528" y="69149"/>
                    <a:pt x="446672" y="101296"/>
                    <a:pt x="452228" y="126299"/>
                  </a:cubicBezTo>
                  <a:cubicBezTo>
                    <a:pt x="457784" y="151302"/>
                    <a:pt x="460563" y="166780"/>
                    <a:pt x="471279" y="200117"/>
                  </a:cubicBez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57"/>
            <p:cNvSpPr/>
            <p:nvPr/>
          </p:nvSpPr>
          <p:spPr>
            <a:xfrm>
              <a:off x="4322209" y="3933292"/>
              <a:ext cx="889759" cy="1638673"/>
            </a:xfrm>
            <a:custGeom>
              <a:avLst/>
              <a:gdLst>
                <a:gd name="connsiteX0" fmla="*/ 643951 w 888631"/>
                <a:gd name="connsiteY0" fmla="*/ 1362530 h 1646470"/>
                <a:gd name="connsiteX1" fmla="*/ 724913 w 888631"/>
                <a:gd name="connsiteY1" fmla="*/ 1462543 h 1646470"/>
                <a:gd name="connsiteX2" fmla="*/ 786826 w 888631"/>
                <a:gd name="connsiteY2" fmla="*/ 1519693 h 1646470"/>
                <a:gd name="connsiteX3" fmla="*/ 829688 w 888631"/>
                <a:gd name="connsiteY3" fmla="*/ 1533980 h 1646470"/>
                <a:gd name="connsiteX4" fmla="*/ 853501 w 888631"/>
                <a:gd name="connsiteY4" fmla="*/ 1510168 h 1646470"/>
                <a:gd name="connsiteX5" fmla="*/ 886838 w 888631"/>
                <a:gd name="connsiteY5" fmla="*/ 1548268 h 1646470"/>
                <a:gd name="connsiteX6" fmla="*/ 877313 w 888631"/>
                <a:gd name="connsiteY6" fmla="*/ 1624468 h 1646470"/>
                <a:gd name="connsiteX7" fmla="*/ 820163 w 888631"/>
                <a:gd name="connsiteY7" fmla="*/ 1643518 h 1646470"/>
                <a:gd name="connsiteX8" fmla="*/ 724913 w 888631"/>
                <a:gd name="connsiteY8" fmla="*/ 1572080 h 1646470"/>
                <a:gd name="connsiteX9" fmla="*/ 572513 w 888631"/>
                <a:gd name="connsiteY9" fmla="*/ 1414918 h 1646470"/>
                <a:gd name="connsiteX10" fmla="*/ 462976 w 888631"/>
                <a:gd name="connsiteY10" fmla="*/ 1214893 h 1646470"/>
                <a:gd name="connsiteX11" fmla="*/ 405826 w 888631"/>
                <a:gd name="connsiteY11" fmla="*/ 995818 h 1646470"/>
                <a:gd name="connsiteX12" fmla="*/ 353438 w 888631"/>
                <a:gd name="connsiteY12" fmla="*/ 729118 h 1646470"/>
                <a:gd name="connsiteX13" fmla="*/ 296288 w 888631"/>
                <a:gd name="connsiteY13" fmla="*/ 452893 h 1646470"/>
                <a:gd name="connsiteX14" fmla="*/ 224851 w 888631"/>
                <a:gd name="connsiteY14" fmla="*/ 252868 h 1646470"/>
                <a:gd name="connsiteX15" fmla="*/ 153413 w 888631"/>
                <a:gd name="connsiteY15" fmla="*/ 138568 h 1646470"/>
                <a:gd name="connsiteX16" fmla="*/ 115313 w 888631"/>
                <a:gd name="connsiteY16" fmla="*/ 100468 h 1646470"/>
                <a:gd name="connsiteX17" fmla="*/ 72451 w 888631"/>
                <a:gd name="connsiteY17" fmla="*/ 148093 h 1646470"/>
                <a:gd name="connsiteX18" fmla="*/ 81976 w 888631"/>
                <a:gd name="connsiteY18" fmla="*/ 329068 h 1646470"/>
                <a:gd name="connsiteX19" fmla="*/ 129601 w 888631"/>
                <a:gd name="connsiteY19" fmla="*/ 571955 h 1646470"/>
                <a:gd name="connsiteX20" fmla="*/ 210563 w 888631"/>
                <a:gd name="connsiteY20" fmla="*/ 791030 h 1646470"/>
                <a:gd name="connsiteX21" fmla="*/ 334388 w 888631"/>
                <a:gd name="connsiteY21" fmla="*/ 976768 h 1646470"/>
                <a:gd name="connsiteX22" fmla="*/ 382013 w 888631"/>
                <a:gd name="connsiteY22" fmla="*/ 1043443 h 1646470"/>
                <a:gd name="connsiteX23" fmla="*/ 434401 w 888631"/>
                <a:gd name="connsiteY23" fmla="*/ 1048205 h 1646470"/>
                <a:gd name="connsiteX24" fmla="*/ 462976 w 888631"/>
                <a:gd name="connsiteY24" fmla="*/ 1091068 h 1646470"/>
                <a:gd name="connsiteX25" fmla="*/ 443926 w 888631"/>
                <a:gd name="connsiteY25" fmla="*/ 1143455 h 1646470"/>
                <a:gd name="connsiteX26" fmla="*/ 377251 w 888631"/>
                <a:gd name="connsiteY26" fmla="*/ 1114880 h 1646470"/>
                <a:gd name="connsiteX27" fmla="*/ 272476 w 888631"/>
                <a:gd name="connsiteY27" fmla="*/ 1019630 h 1646470"/>
                <a:gd name="connsiteX28" fmla="*/ 139126 w 888631"/>
                <a:gd name="connsiteY28" fmla="*/ 795793 h 1646470"/>
                <a:gd name="connsiteX29" fmla="*/ 53401 w 888631"/>
                <a:gd name="connsiteY29" fmla="*/ 576718 h 1646470"/>
                <a:gd name="connsiteX30" fmla="*/ 1013 w 888631"/>
                <a:gd name="connsiteY30" fmla="*/ 300493 h 1646470"/>
                <a:gd name="connsiteX31" fmla="*/ 24826 w 888631"/>
                <a:gd name="connsiteY31" fmla="*/ 81418 h 1646470"/>
                <a:gd name="connsiteX32" fmla="*/ 96263 w 888631"/>
                <a:gd name="connsiteY32" fmla="*/ 455 h 1646470"/>
                <a:gd name="connsiteX33" fmla="*/ 196276 w 888631"/>
                <a:gd name="connsiteY33" fmla="*/ 57605 h 1646470"/>
                <a:gd name="connsiteX34" fmla="*/ 305813 w 888631"/>
                <a:gd name="connsiteY34" fmla="*/ 233818 h 1646470"/>
                <a:gd name="connsiteX35" fmla="*/ 382013 w 888631"/>
                <a:gd name="connsiteY35" fmla="*/ 471943 h 1646470"/>
                <a:gd name="connsiteX36" fmla="*/ 443926 w 888631"/>
                <a:gd name="connsiteY36" fmla="*/ 776743 h 1646470"/>
                <a:gd name="connsiteX37" fmla="*/ 486788 w 888631"/>
                <a:gd name="connsiteY37" fmla="*/ 1029155 h 1646470"/>
                <a:gd name="connsiteX38" fmla="*/ 577276 w 888631"/>
                <a:gd name="connsiteY38" fmla="*/ 1276805 h 1646470"/>
                <a:gd name="connsiteX39" fmla="*/ 643951 w 888631"/>
                <a:gd name="connsiteY39" fmla="*/ 1362530 h 1646470"/>
                <a:gd name="connsiteX0" fmla="*/ 643951 w 888631"/>
                <a:gd name="connsiteY0" fmla="*/ 1362530 h 1638596"/>
                <a:gd name="connsiteX1" fmla="*/ 724913 w 888631"/>
                <a:gd name="connsiteY1" fmla="*/ 1462543 h 1638596"/>
                <a:gd name="connsiteX2" fmla="*/ 786826 w 888631"/>
                <a:gd name="connsiteY2" fmla="*/ 1519693 h 1638596"/>
                <a:gd name="connsiteX3" fmla="*/ 829688 w 888631"/>
                <a:gd name="connsiteY3" fmla="*/ 1533980 h 1638596"/>
                <a:gd name="connsiteX4" fmla="*/ 853501 w 888631"/>
                <a:gd name="connsiteY4" fmla="*/ 1510168 h 1638596"/>
                <a:gd name="connsiteX5" fmla="*/ 886838 w 888631"/>
                <a:gd name="connsiteY5" fmla="*/ 1548268 h 1638596"/>
                <a:gd name="connsiteX6" fmla="*/ 877313 w 888631"/>
                <a:gd name="connsiteY6" fmla="*/ 1624468 h 1638596"/>
                <a:gd name="connsiteX7" fmla="*/ 820163 w 888631"/>
                <a:gd name="connsiteY7" fmla="*/ 1633993 h 1638596"/>
                <a:gd name="connsiteX8" fmla="*/ 724913 w 888631"/>
                <a:gd name="connsiteY8" fmla="*/ 1572080 h 1638596"/>
                <a:gd name="connsiteX9" fmla="*/ 572513 w 888631"/>
                <a:gd name="connsiteY9" fmla="*/ 1414918 h 1638596"/>
                <a:gd name="connsiteX10" fmla="*/ 462976 w 888631"/>
                <a:gd name="connsiteY10" fmla="*/ 1214893 h 1638596"/>
                <a:gd name="connsiteX11" fmla="*/ 405826 w 888631"/>
                <a:gd name="connsiteY11" fmla="*/ 995818 h 1638596"/>
                <a:gd name="connsiteX12" fmla="*/ 353438 w 888631"/>
                <a:gd name="connsiteY12" fmla="*/ 729118 h 1638596"/>
                <a:gd name="connsiteX13" fmla="*/ 296288 w 888631"/>
                <a:gd name="connsiteY13" fmla="*/ 452893 h 1638596"/>
                <a:gd name="connsiteX14" fmla="*/ 224851 w 888631"/>
                <a:gd name="connsiteY14" fmla="*/ 252868 h 1638596"/>
                <a:gd name="connsiteX15" fmla="*/ 153413 w 888631"/>
                <a:gd name="connsiteY15" fmla="*/ 138568 h 1638596"/>
                <a:gd name="connsiteX16" fmla="*/ 115313 w 888631"/>
                <a:gd name="connsiteY16" fmla="*/ 100468 h 1638596"/>
                <a:gd name="connsiteX17" fmla="*/ 72451 w 888631"/>
                <a:gd name="connsiteY17" fmla="*/ 148093 h 1638596"/>
                <a:gd name="connsiteX18" fmla="*/ 81976 w 888631"/>
                <a:gd name="connsiteY18" fmla="*/ 329068 h 1638596"/>
                <a:gd name="connsiteX19" fmla="*/ 129601 w 888631"/>
                <a:gd name="connsiteY19" fmla="*/ 571955 h 1638596"/>
                <a:gd name="connsiteX20" fmla="*/ 210563 w 888631"/>
                <a:gd name="connsiteY20" fmla="*/ 791030 h 1638596"/>
                <a:gd name="connsiteX21" fmla="*/ 334388 w 888631"/>
                <a:gd name="connsiteY21" fmla="*/ 976768 h 1638596"/>
                <a:gd name="connsiteX22" fmla="*/ 382013 w 888631"/>
                <a:gd name="connsiteY22" fmla="*/ 1043443 h 1638596"/>
                <a:gd name="connsiteX23" fmla="*/ 434401 w 888631"/>
                <a:gd name="connsiteY23" fmla="*/ 1048205 h 1638596"/>
                <a:gd name="connsiteX24" fmla="*/ 462976 w 888631"/>
                <a:gd name="connsiteY24" fmla="*/ 1091068 h 1638596"/>
                <a:gd name="connsiteX25" fmla="*/ 443926 w 888631"/>
                <a:gd name="connsiteY25" fmla="*/ 1143455 h 1638596"/>
                <a:gd name="connsiteX26" fmla="*/ 377251 w 888631"/>
                <a:gd name="connsiteY26" fmla="*/ 1114880 h 1638596"/>
                <a:gd name="connsiteX27" fmla="*/ 272476 w 888631"/>
                <a:gd name="connsiteY27" fmla="*/ 1019630 h 1638596"/>
                <a:gd name="connsiteX28" fmla="*/ 139126 w 888631"/>
                <a:gd name="connsiteY28" fmla="*/ 795793 h 1638596"/>
                <a:gd name="connsiteX29" fmla="*/ 53401 w 888631"/>
                <a:gd name="connsiteY29" fmla="*/ 576718 h 1638596"/>
                <a:gd name="connsiteX30" fmla="*/ 1013 w 888631"/>
                <a:gd name="connsiteY30" fmla="*/ 300493 h 1638596"/>
                <a:gd name="connsiteX31" fmla="*/ 24826 w 888631"/>
                <a:gd name="connsiteY31" fmla="*/ 81418 h 1638596"/>
                <a:gd name="connsiteX32" fmla="*/ 96263 w 888631"/>
                <a:gd name="connsiteY32" fmla="*/ 455 h 1638596"/>
                <a:gd name="connsiteX33" fmla="*/ 196276 w 888631"/>
                <a:gd name="connsiteY33" fmla="*/ 57605 h 1638596"/>
                <a:gd name="connsiteX34" fmla="*/ 305813 w 888631"/>
                <a:gd name="connsiteY34" fmla="*/ 233818 h 1638596"/>
                <a:gd name="connsiteX35" fmla="*/ 382013 w 888631"/>
                <a:gd name="connsiteY35" fmla="*/ 471943 h 1638596"/>
                <a:gd name="connsiteX36" fmla="*/ 443926 w 888631"/>
                <a:gd name="connsiteY36" fmla="*/ 776743 h 1638596"/>
                <a:gd name="connsiteX37" fmla="*/ 486788 w 888631"/>
                <a:gd name="connsiteY37" fmla="*/ 1029155 h 1638596"/>
                <a:gd name="connsiteX38" fmla="*/ 577276 w 888631"/>
                <a:gd name="connsiteY38" fmla="*/ 1276805 h 1638596"/>
                <a:gd name="connsiteX39" fmla="*/ 643951 w 888631"/>
                <a:gd name="connsiteY39" fmla="*/ 1362530 h 1638596"/>
                <a:gd name="connsiteX0" fmla="*/ 643951 w 888631"/>
                <a:gd name="connsiteY0" fmla="*/ 1362530 h 1638596"/>
                <a:gd name="connsiteX1" fmla="*/ 724913 w 888631"/>
                <a:gd name="connsiteY1" fmla="*/ 1462543 h 1638596"/>
                <a:gd name="connsiteX2" fmla="*/ 786826 w 888631"/>
                <a:gd name="connsiteY2" fmla="*/ 1519693 h 1638596"/>
                <a:gd name="connsiteX3" fmla="*/ 829688 w 888631"/>
                <a:gd name="connsiteY3" fmla="*/ 1526837 h 1638596"/>
                <a:gd name="connsiteX4" fmla="*/ 853501 w 888631"/>
                <a:gd name="connsiteY4" fmla="*/ 1510168 h 1638596"/>
                <a:gd name="connsiteX5" fmla="*/ 886838 w 888631"/>
                <a:gd name="connsiteY5" fmla="*/ 1548268 h 1638596"/>
                <a:gd name="connsiteX6" fmla="*/ 877313 w 888631"/>
                <a:gd name="connsiteY6" fmla="*/ 1624468 h 1638596"/>
                <a:gd name="connsiteX7" fmla="*/ 820163 w 888631"/>
                <a:gd name="connsiteY7" fmla="*/ 1633993 h 1638596"/>
                <a:gd name="connsiteX8" fmla="*/ 724913 w 888631"/>
                <a:gd name="connsiteY8" fmla="*/ 1572080 h 1638596"/>
                <a:gd name="connsiteX9" fmla="*/ 572513 w 888631"/>
                <a:gd name="connsiteY9" fmla="*/ 1414918 h 1638596"/>
                <a:gd name="connsiteX10" fmla="*/ 462976 w 888631"/>
                <a:gd name="connsiteY10" fmla="*/ 1214893 h 1638596"/>
                <a:gd name="connsiteX11" fmla="*/ 405826 w 888631"/>
                <a:gd name="connsiteY11" fmla="*/ 995818 h 1638596"/>
                <a:gd name="connsiteX12" fmla="*/ 353438 w 888631"/>
                <a:gd name="connsiteY12" fmla="*/ 729118 h 1638596"/>
                <a:gd name="connsiteX13" fmla="*/ 296288 w 888631"/>
                <a:gd name="connsiteY13" fmla="*/ 452893 h 1638596"/>
                <a:gd name="connsiteX14" fmla="*/ 224851 w 888631"/>
                <a:gd name="connsiteY14" fmla="*/ 252868 h 1638596"/>
                <a:gd name="connsiteX15" fmla="*/ 153413 w 888631"/>
                <a:gd name="connsiteY15" fmla="*/ 138568 h 1638596"/>
                <a:gd name="connsiteX16" fmla="*/ 115313 w 888631"/>
                <a:gd name="connsiteY16" fmla="*/ 100468 h 1638596"/>
                <a:gd name="connsiteX17" fmla="*/ 72451 w 888631"/>
                <a:gd name="connsiteY17" fmla="*/ 148093 h 1638596"/>
                <a:gd name="connsiteX18" fmla="*/ 81976 w 888631"/>
                <a:gd name="connsiteY18" fmla="*/ 329068 h 1638596"/>
                <a:gd name="connsiteX19" fmla="*/ 129601 w 888631"/>
                <a:gd name="connsiteY19" fmla="*/ 571955 h 1638596"/>
                <a:gd name="connsiteX20" fmla="*/ 210563 w 888631"/>
                <a:gd name="connsiteY20" fmla="*/ 791030 h 1638596"/>
                <a:gd name="connsiteX21" fmla="*/ 334388 w 888631"/>
                <a:gd name="connsiteY21" fmla="*/ 976768 h 1638596"/>
                <a:gd name="connsiteX22" fmla="*/ 382013 w 888631"/>
                <a:gd name="connsiteY22" fmla="*/ 1043443 h 1638596"/>
                <a:gd name="connsiteX23" fmla="*/ 434401 w 888631"/>
                <a:gd name="connsiteY23" fmla="*/ 1048205 h 1638596"/>
                <a:gd name="connsiteX24" fmla="*/ 462976 w 888631"/>
                <a:gd name="connsiteY24" fmla="*/ 1091068 h 1638596"/>
                <a:gd name="connsiteX25" fmla="*/ 443926 w 888631"/>
                <a:gd name="connsiteY25" fmla="*/ 1143455 h 1638596"/>
                <a:gd name="connsiteX26" fmla="*/ 377251 w 888631"/>
                <a:gd name="connsiteY26" fmla="*/ 1114880 h 1638596"/>
                <a:gd name="connsiteX27" fmla="*/ 272476 w 888631"/>
                <a:gd name="connsiteY27" fmla="*/ 1019630 h 1638596"/>
                <a:gd name="connsiteX28" fmla="*/ 139126 w 888631"/>
                <a:gd name="connsiteY28" fmla="*/ 795793 h 1638596"/>
                <a:gd name="connsiteX29" fmla="*/ 53401 w 888631"/>
                <a:gd name="connsiteY29" fmla="*/ 576718 h 1638596"/>
                <a:gd name="connsiteX30" fmla="*/ 1013 w 888631"/>
                <a:gd name="connsiteY30" fmla="*/ 300493 h 1638596"/>
                <a:gd name="connsiteX31" fmla="*/ 24826 w 888631"/>
                <a:gd name="connsiteY31" fmla="*/ 81418 h 1638596"/>
                <a:gd name="connsiteX32" fmla="*/ 96263 w 888631"/>
                <a:gd name="connsiteY32" fmla="*/ 455 h 1638596"/>
                <a:gd name="connsiteX33" fmla="*/ 196276 w 888631"/>
                <a:gd name="connsiteY33" fmla="*/ 57605 h 1638596"/>
                <a:gd name="connsiteX34" fmla="*/ 305813 w 888631"/>
                <a:gd name="connsiteY34" fmla="*/ 233818 h 1638596"/>
                <a:gd name="connsiteX35" fmla="*/ 382013 w 888631"/>
                <a:gd name="connsiteY35" fmla="*/ 471943 h 1638596"/>
                <a:gd name="connsiteX36" fmla="*/ 443926 w 888631"/>
                <a:gd name="connsiteY36" fmla="*/ 776743 h 1638596"/>
                <a:gd name="connsiteX37" fmla="*/ 486788 w 888631"/>
                <a:gd name="connsiteY37" fmla="*/ 1029155 h 1638596"/>
                <a:gd name="connsiteX38" fmla="*/ 577276 w 888631"/>
                <a:gd name="connsiteY38" fmla="*/ 1276805 h 1638596"/>
                <a:gd name="connsiteX39" fmla="*/ 643951 w 888631"/>
                <a:gd name="connsiteY39" fmla="*/ 1362530 h 1638596"/>
                <a:gd name="connsiteX0" fmla="*/ 643951 w 888631"/>
                <a:gd name="connsiteY0" fmla="*/ 1362530 h 1638596"/>
                <a:gd name="connsiteX1" fmla="*/ 724913 w 888631"/>
                <a:gd name="connsiteY1" fmla="*/ 1462543 h 1638596"/>
                <a:gd name="connsiteX2" fmla="*/ 791589 w 888631"/>
                <a:gd name="connsiteY2" fmla="*/ 1510168 h 1638596"/>
                <a:gd name="connsiteX3" fmla="*/ 829688 w 888631"/>
                <a:gd name="connsiteY3" fmla="*/ 1526837 h 1638596"/>
                <a:gd name="connsiteX4" fmla="*/ 853501 w 888631"/>
                <a:gd name="connsiteY4" fmla="*/ 1510168 h 1638596"/>
                <a:gd name="connsiteX5" fmla="*/ 886838 w 888631"/>
                <a:gd name="connsiteY5" fmla="*/ 1548268 h 1638596"/>
                <a:gd name="connsiteX6" fmla="*/ 877313 w 888631"/>
                <a:gd name="connsiteY6" fmla="*/ 1624468 h 1638596"/>
                <a:gd name="connsiteX7" fmla="*/ 820163 w 888631"/>
                <a:gd name="connsiteY7" fmla="*/ 1633993 h 1638596"/>
                <a:gd name="connsiteX8" fmla="*/ 724913 w 888631"/>
                <a:gd name="connsiteY8" fmla="*/ 1572080 h 1638596"/>
                <a:gd name="connsiteX9" fmla="*/ 572513 w 888631"/>
                <a:gd name="connsiteY9" fmla="*/ 1414918 h 1638596"/>
                <a:gd name="connsiteX10" fmla="*/ 462976 w 888631"/>
                <a:gd name="connsiteY10" fmla="*/ 1214893 h 1638596"/>
                <a:gd name="connsiteX11" fmla="*/ 405826 w 888631"/>
                <a:gd name="connsiteY11" fmla="*/ 995818 h 1638596"/>
                <a:gd name="connsiteX12" fmla="*/ 353438 w 888631"/>
                <a:gd name="connsiteY12" fmla="*/ 729118 h 1638596"/>
                <a:gd name="connsiteX13" fmla="*/ 296288 w 888631"/>
                <a:gd name="connsiteY13" fmla="*/ 452893 h 1638596"/>
                <a:gd name="connsiteX14" fmla="*/ 224851 w 888631"/>
                <a:gd name="connsiteY14" fmla="*/ 252868 h 1638596"/>
                <a:gd name="connsiteX15" fmla="*/ 153413 w 888631"/>
                <a:gd name="connsiteY15" fmla="*/ 138568 h 1638596"/>
                <a:gd name="connsiteX16" fmla="*/ 115313 w 888631"/>
                <a:gd name="connsiteY16" fmla="*/ 100468 h 1638596"/>
                <a:gd name="connsiteX17" fmla="*/ 72451 w 888631"/>
                <a:gd name="connsiteY17" fmla="*/ 148093 h 1638596"/>
                <a:gd name="connsiteX18" fmla="*/ 81976 w 888631"/>
                <a:gd name="connsiteY18" fmla="*/ 329068 h 1638596"/>
                <a:gd name="connsiteX19" fmla="*/ 129601 w 888631"/>
                <a:gd name="connsiteY19" fmla="*/ 571955 h 1638596"/>
                <a:gd name="connsiteX20" fmla="*/ 210563 w 888631"/>
                <a:gd name="connsiteY20" fmla="*/ 791030 h 1638596"/>
                <a:gd name="connsiteX21" fmla="*/ 334388 w 888631"/>
                <a:gd name="connsiteY21" fmla="*/ 976768 h 1638596"/>
                <a:gd name="connsiteX22" fmla="*/ 382013 w 888631"/>
                <a:gd name="connsiteY22" fmla="*/ 1043443 h 1638596"/>
                <a:gd name="connsiteX23" fmla="*/ 434401 w 888631"/>
                <a:gd name="connsiteY23" fmla="*/ 1048205 h 1638596"/>
                <a:gd name="connsiteX24" fmla="*/ 462976 w 888631"/>
                <a:gd name="connsiteY24" fmla="*/ 1091068 h 1638596"/>
                <a:gd name="connsiteX25" fmla="*/ 443926 w 888631"/>
                <a:gd name="connsiteY25" fmla="*/ 1143455 h 1638596"/>
                <a:gd name="connsiteX26" fmla="*/ 377251 w 888631"/>
                <a:gd name="connsiteY26" fmla="*/ 1114880 h 1638596"/>
                <a:gd name="connsiteX27" fmla="*/ 272476 w 888631"/>
                <a:gd name="connsiteY27" fmla="*/ 1019630 h 1638596"/>
                <a:gd name="connsiteX28" fmla="*/ 139126 w 888631"/>
                <a:gd name="connsiteY28" fmla="*/ 795793 h 1638596"/>
                <a:gd name="connsiteX29" fmla="*/ 53401 w 888631"/>
                <a:gd name="connsiteY29" fmla="*/ 576718 h 1638596"/>
                <a:gd name="connsiteX30" fmla="*/ 1013 w 888631"/>
                <a:gd name="connsiteY30" fmla="*/ 300493 h 1638596"/>
                <a:gd name="connsiteX31" fmla="*/ 24826 w 888631"/>
                <a:gd name="connsiteY31" fmla="*/ 81418 h 1638596"/>
                <a:gd name="connsiteX32" fmla="*/ 96263 w 888631"/>
                <a:gd name="connsiteY32" fmla="*/ 455 h 1638596"/>
                <a:gd name="connsiteX33" fmla="*/ 196276 w 888631"/>
                <a:gd name="connsiteY33" fmla="*/ 57605 h 1638596"/>
                <a:gd name="connsiteX34" fmla="*/ 305813 w 888631"/>
                <a:gd name="connsiteY34" fmla="*/ 233818 h 1638596"/>
                <a:gd name="connsiteX35" fmla="*/ 382013 w 888631"/>
                <a:gd name="connsiteY35" fmla="*/ 471943 h 1638596"/>
                <a:gd name="connsiteX36" fmla="*/ 443926 w 888631"/>
                <a:gd name="connsiteY36" fmla="*/ 776743 h 1638596"/>
                <a:gd name="connsiteX37" fmla="*/ 486788 w 888631"/>
                <a:gd name="connsiteY37" fmla="*/ 1029155 h 1638596"/>
                <a:gd name="connsiteX38" fmla="*/ 577276 w 888631"/>
                <a:gd name="connsiteY38" fmla="*/ 1276805 h 1638596"/>
                <a:gd name="connsiteX39" fmla="*/ 643951 w 888631"/>
                <a:gd name="connsiteY39" fmla="*/ 1362530 h 1638596"/>
                <a:gd name="connsiteX0" fmla="*/ 643951 w 888631"/>
                <a:gd name="connsiteY0" fmla="*/ 1362530 h 1638596"/>
                <a:gd name="connsiteX1" fmla="*/ 724913 w 888631"/>
                <a:gd name="connsiteY1" fmla="*/ 1453018 h 1638596"/>
                <a:gd name="connsiteX2" fmla="*/ 791589 w 888631"/>
                <a:gd name="connsiteY2" fmla="*/ 1510168 h 1638596"/>
                <a:gd name="connsiteX3" fmla="*/ 829688 w 888631"/>
                <a:gd name="connsiteY3" fmla="*/ 1526837 h 1638596"/>
                <a:gd name="connsiteX4" fmla="*/ 853501 w 888631"/>
                <a:gd name="connsiteY4" fmla="*/ 1510168 h 1638596"/>
                <a:gd name="connsiteX5" fmla="*/ 886838 w 888631"/>
                <a:gd name="connsiteY5" fmla="*/ 1548268 h 1638596"/>
                <a:gd name="connsiteX6" fmla="*/ 877313 w 888631"/>
                <a:gd name="connsiteY6" fmla="*/ 1624468 h 1638596"/>
                <a:gd name="connsiteX7" fmla="*/ 820163 w 888631"/>
                <a:gd name="connsiteY7" fmla="*/ 1633993 h 1638596"/>
                <a:gd name="connsiteX8" fmla="*/ 724913 w 888631"/>
                <a:gd name="connsiteY8" fmla="*/ 1572080 h 1638596"/>
                <a:gd name="connsiteX9" fmla="*/ 572513 w 888631"/>
                <a:gd name="connsiteY9" fmla="*/ 1414918 h 1638596"/>
                <a:gd name="connsiteX10" fmla="*/ 462976 w 888631"/>
                <a:gd name="connsiteY10" fmla="*/ 1214893 h 1638596"/>
                <a:gd name="connsiteX11" fmla="*/ 405826 w 888631"/>
                <a:gd name="connsiteY11" fmla="*/ 995818 h 1638596"/>
                <a:gd name="connsiteX12" fmla="*/ 353438 w 888631"/>
                <a:gd name="connsiteY12" fmla="*/ 729118 h 1638596"/>
                <a:gd name="connsiteX13" fmla="*/ 296288 w 888631"/>
                <a:gd name="connsiteY13" fmla="*/ 452893 h 1638596"/>
                <a:gd name="connsiteX14" fmla="*/ 224851 w 888631"/>
                <a:gd name="connsiteY14" fmla="*/ 252868 h 1638596"/>
                <a:gd name="connsiteX15" fmla="*/ 153413 w 888631"/>
                <a:gd name="connsiteY15" fmla="*/ 138568 h 1638596"/>
                <a:gd name="connsiteX16" fmla="*/ 115313 w 888631"/>
                <a:gd name="connsiteY16" fmla="*/ 100468 h 1638596"/>
                <a:gd name="connsiteX17" fmla="*/ 72451 w 888631"/>
                <a:gd name="connsiteY17" fmla="*/ 148093 h 1638596"/>
                <a:gd name="connsiteX18" fmla="*/ 81976 w 888631"/>
                <a:gd name="connsiteY18" fmla="*/ 329068 h 1638596"/>
                <a:gd name="connsiteX19" fmla="*/ 129601 w 888631"/>
                <a:gd name="connsiteY19" fmla="*/ 571955 h 1638596"/>
                <a:gd name="connsiteX20" fmla="*/ 210563 w 888631"/>
                <a:gd name="connsiteY20" fmla="*/ 791030 h 1638596"/>
                <a:gd name="connsiteX21" fmla="*/ 334388 w 888631"/>
                <a:gd name="connsiteY21" fmla="*/ 976768 h 1638596"/>
                <a:gd name="connsiteX22" fmla="*/ 382013 w 888631"/>
                <a:gd name="connsiteY22" fmla="*/ 1043443 h 1638596"/>
                <a:gd name="connsiteX23" fmla="*/ 434401 w 888631"/>
                <a:gd name="connsiteY23" fmla="*/ 1048205 h 1638596"/>
                <a:gd name="connsiteX24" fmla="*/ 462976 w 888631"/>
                <a:gd name="connsiteY24" fmla="*/ 1091068 h 1638596"/>
                <a:gd name="connsiteX25" fmla="*/ 443926 w 888631"/>
                <a:gd name="connsiteY25" fmla="*/ 1143455 h 1638596"/>
                <a:gd name="connsiteX26" fmla="*/ 377251 w 888631"/>
                <a:gd name="connsiteY26" fmla="*/ 1114880 h 1638596"/>
                <a:gd name="connsiteX27" fmla="*/ 272476 w 888631"/>
                <a:gd name="connsiteY27" fmla="*/ 1019630 h 1638596"/>
                <a:gd name="connsiteX28" fmla="*/ 139126 w 888631"/>
                <a:gd name="connsiteY28" fmla="*/ 795793 h 1638596"/>
                <a:gd name="connsiteX29" fmla="*/ 53401 w 888631"/>
                <a:gd name="connsiteY29" fmla="*/ 576718 h 1638596"/>
                <a:gd name="connsiteX30" fmla="*/ 1013 w 888631"/>
                <a:gd name="connsiteY30" fmla="*/ 300493 h 1638596"/>
                <a:gd name="connsiteX31" fmla="*/ 24826 w 888631"/>
                <a:gd name="connsiteY31" fmla="*/ 81418 h 1638596"/>
                <a:gd name="connsiteX32" fmla="*/ 96263 w 888631"/>
                <a:gd name="connsiteY32" fmla="*/ 455 h 1638596"/>
                <a:gd name="connsiteX33" fmla="*/ 196276 w 888631"/>
                <a:gd name="connsiteY33" fmla="*/ 57605 h 1638596"/>
                <a:gd name="connsiteX34" fmla="*/ 305813 w 888631"/>
                <a:gd name="connsiteY34" fmla="*/ 233818 h 1638596"/>
                <a:gd name="connsiteX35" fmla="*/ 382013 w 888631"/>
                <a:gd name="connsiteY35" fmla="*/ 471943 h 1638596"/>
                <a:gd name="connsiteX36" fmla="*/ 443926 w 888631"/>
                <a:gd name="connsiteY36" fmla="*/ 776743 h 1638596"/>
                <a:gd name="connsiteX37" fmla="*/ 486788 w 888631"/>
                <a:gd name="connsiteY37" fmla="*/ 1029155 h 1638596"/>
                <a:gd name="connsiteX38" fmla="*/ 577276 w 888631"/>
                <a:gd name="connsiteY38" fmla="*/ 1276805 h 1638596"/>
                <a:gd name="connsiteX39" fmla="*/ 643951 w 888631"/>
                <a:gd name="connsiteY39" fmla="*/ 1362530 h 1638596"/>
                <a:gd name="connsiteX0" fmla="*/ 643951 w 888631"/>
                <a:gd name="connsiteY0" fmla="*/ 1362530 h 1638596"/>
                <a:gd name="connsiteX1" fmla="*/ 724913 w 888631"/>
                <a:gd name="connsiteY1" fmla="*/ 1453018 h 1638596"/>
                <a:gd name="connsiteX2" fmla="*/ 791589 w 888631"/>
                <a:gd name="connsiteY2" fmla="*/ 1510168 h 1638596"/>
                <a:gd name="connsiteX3" fmla="*/ 829688 w 888631"/>
                <a:gd name="connsiteY3" fmla="*/ 1526837 h 1638596"/>
                <a:gd name="connsiteX4" fmla="*/ 853501 w 888631"/>
                <a:gd name="connsiteY4" fmla="*/ 1493499 h 1638596"/>
                <a:gd name="connsiteX5" fmla="*/ 886838 w 888631"/>
                <a:gd name="connsiteY5" fmla="*/ 1548268 h 1638596"/>
                <a:gd name="connsiteX6" fmla="*/ 877313 w 888631"/>
                <a:gd name="connsiteY6" fmla="*/ 1624468 h 1638596"/>
                <a:gd name="connsiteX7" fmla="*/ 820163 w 888631"/>
                <a:gd name="connsiteY7" fmla="*/ 1633993 h 1638596"/>
                <a:gd name="connsiteX8" fmla="*/ 724913 w 888631"/>
                <a:gd name="connsiteY8" fmla="*/ 1572080 h 1638596"/>
                <a:gd name="connsiteX9" fmla="*/ 572513 w 888631"/>
                <a:gd name="connsiteY9" fmla="*/ 1414918 h 1638596"/>
                <a:gd name="connsiteX10" fmla="*/ 462976 w 888631"/>
                <a:gd name="connsiteY10" fmla="*/ 1214893 h 1638596"/>
                <a:gd name="connsiteX11" fmla="*/ 405826 w 888631"/>
                <a:gd name="connsiteY11" fmla="*/ 995818 h 1638596"/>
                <a:gd name="connsiteX12" fmla="*/ 353438 w 888631"/>
                <a:gd name="connsiteY12" fmla="*/ 729118 h 1638596"/>
                <a:gd name="connsiteX13" fmla="*/ 296288 w 888631"/>
                <a:gd name="connsiteY13" fmla="*/ 452893 h 1638596"/>
                <a:gd name="connsiteX14" fmla="*/ 224851 w 888631"/>
                <a:gd name="connsiteY14" fmla="*/ 252868 h 1638596"/>
                <a:gd name="connsiteX15" fmla="*/ 153413 w 888631"/>
                <a:gd name="connsiteY15" fmla="*/ 138568 h 1638596"/>
                <a:gd name="connsiteX16" fmla="*/ 115313 w 888631"/>
                <a:gd name="connsiteY16" fmla="*/ 100468 h 1638596"/>
                <a:gd name="connsiteX17" fmla="*/ 72451 w 888631"/>
                <a:gd name="connsiteY17" fmla="*/ 148093 h 1638596"/>
                <a:gd name="connsiteX18" fmla="*/ 81976 w 888631"/>
                <a:gd name="connsiteY18" fmla="*/ 329068 h 1638596"/>
                <a:gd name="connsiteX19" fmla="*/ 129601 w 888631"/>
                <a:gd name="connsiteY19" fmla="*/ 571955 h 1638596"/>
                <a:gd name="connsiteX20" fmla="*/ 210563 w 888631"/>
                <a:gd name="connsiteY20" fmla="*/ 791030 h 1638596"/>
                <a:gd name="connsiteX21" fmla="*/ 334388 w 888631"/>
                <a:gd name="connsiteY21" fmla="*/ 976768 h 1638596"/>
                <a:gd name="connsiteX22" fmla="*/ 382013 w 888631"/>
                <a:gd name="connsiteY22" fmla="*/ 1043443 h 1638596"/>
                <a:gd name="connsiteX23" fmla="*/ 434401 w 888631"/>
                <a:gd name="connsiteY23" fmla="*/ 1048205 h 1638596"/>
                <a:gd name="connsiteX24" fmla="*/ 462976 w 888631"/>
                <a:gd name="connsiteY24" fmla="*/ 1091068 h 1638596"/>
                <a:gd name="connsiteX25" fmla="*/ 443926 w 888631"/>
                <a:gd name="connsiteY25" fmla="*/ 1143455 h 1638596"/>
                <a:gd name="connsiteX26" fmla="*/ 377251 w 888631"/>
                <a:gd name="connsiteY26" fmla="*/ 1114880 h 1638596"/>
                <a:gd name="connsiteX27" fmla="*/ 272476 w 888631"/>
                <a:gd name="connsiteY27" fmla="*/ 1019630 h 1638596"/>
                <a:gd name="connsiteX28" fmla="*/ 139126 w 888631"/>
                <a:gd name="connsiteY28" fmla="*/ 795793 h 1638596"/>
                <a:gd name="connsiteX29" fmla="*/ 53401 w 888631"/>
                <a:gd name="connsiteY29" fmla="*/ 576718 h 1638596"/>
                <a:gd name="connsiteX30" fmla="*/ 1013 w 888631"/>
                <a:gd name="connsiteY30" fmla="*/ 300493 h 1638596"/>
                <a:gd name="connsiteX31" fmla="*/ 24826 w 888631"/>
                <a:gd name="connsiteY31" fmla="*/ 81418 h 1638596"/>
                <a:gd name="connsiteX32" fmla="*/ 96263 w 888631"/>
                <a:gd name="connsiteY32" fmla="*/ 455 h 1638596"/>
                <a:gd name="connsiteX33" fmla="*/ 196276 w 888631"/>
                <a:gd name="connsiteY33" fmla="*/ 57605 h 1638596"/>
                <a:gd name="connsiteX34" fmla="*/ 305813 w 888631"/>
                <a:gd name="connsiteY34" fmla="*/ 233818 h 1638596"/>
                <a:gd name="connsiteX35" fmla="*/ 382013 w 888631"/>
                <a:gd name="connsiteY35" fmla="*/ 471943 h 1638596"/>
                <a:gd name="connsiteX36" fmla="*/ 443926 w 888631"/>
                <a:gd name="connsiteY36" fmla="*/ 776743 h 1638596"/>
                <a:gd name="connsiteX37" fmla="*/ 486788 w 888631"/>
                <a:gd name="connsiteY37" fmla="*/ 1029155 h 1638596"/>
                <a:gd name="connsiteX38" fmla="*/ 577276 w 888631"/>
                <a:gd name="connsiteY38" fmla="*/ 1276805 h 1638596"/>
                <a:gd name="connsiteX39" fmla="*/ 643951 w 888631"/>
                <a:gd name="connsiteY39" fmla="*/ 1362530 h 1638596"/>
                <a:gd name="connsiteX0" fmla="*/ 643951 w 888631"/>
                <a:gd name="connsiteY0" fmla="*/ 1362530 h 1638596"/>
                <a:gd name="connsiteX1" fmla="*/ 724913 w 888631"/>
                <a:gd name="connsiteY1" fmla="*/ 1453018 h 1638596"/>
                <a:gd name="connsiteX2" fmla="*/ 791589 w 888631"/>
                <a:gd name="connsiteY2" fmla="*/ 1510168 h 1638596"/>
                <a:gd name="connsiteX3" fmla="*/ 829688 w 888631"/>
                <a:gd name="connsiteY3" fmla="*/ 1519693 h 1638596"/>
                <a:gd name="connsiteX4" fmla="*/ 853501 w 888631"/>
                <a:gd name="connsiteY4" fmla="*/ 1493499 h 1638596"/>
                <a:gd name="connsiteX5" fmla="*/ 886838 w 888631"/>
                <a:gd name="connsiteY5" fmla="*/ 1548268 h 1638596"/>
                <a:gd name="connsiteX6" fmla="*/ 877313 w 888631"/>
                <a:gd name="connsiteY6" fmla="*/ 1624468 h 1638596"/>
                <a:gd name="connsiteX7" fmla="*/ 820163 w 888631"/>
                <a:gd name="connsiteY7" fmla="*/ 1633993 h 1638596"/>
                <a:gd name="connsiteX8" fmla="*/ 724913 w 888631"/>
                <a:gd name="connsiteY8" fmla="*/ 1572080 h 1638596"/>
                <a:gd name="connsiteX9" fmla="*/ 572513 w 888631"/>
                <a:gd name="connsiteY9" fmla="*/ 1414918 h 1638596"/>
                <a:gd name="connsiteX10" fmla="*/ 462976 w 888631"/>
                <a:gd name="connsiteY10" fmla="*/ 1214893 h 1638596"/>
                <a:gd name="connsiteX11" fmla="*/ 405826 w 888631"/>
                <a:gd name="connsiteY11" fmla="*/ 995818 h 1638596"/>
                <a:gd name="connsiteX12" fmla="*/ 353438 w 888631"/>
                <a:gd name="connsiteY12" fmla="*/ 729118 h 1638596"/>
                <a:gd name="connsiteX13" fmla="*/ 296288 w 888631"/>
                <a:gd name="connsiteY13" fmla="*/ 452893 h 1638596"/>
                <a:gd name="connsiteX14" fmla="*/ 224851 w 888631"/>
                <a:gd name="connsiteY14" fmla="*/ 252868 h 1638596"/>
                <a:gd name="connsiteX15" fmla="*/ 153413 w 888631"/>
                <a:gd name="connsiteY15" fmla="*/ 138568 h 1638596"/>
                <a:gd name="connsiteX16" fmla="*/ 115313 w 888631"/>
                <a:gd name="connsiteY16" fmla="*/ 100468 h 1638596"/>
                <a:gd name="connsiteX17" fmla="*/ 72451 w 888631"/>
                <a:gd name="connsiteY17" fmla="*/ 148093 h 1638596"/>
                <a:gd name="connsiteX18" fmla="*/ 81976 w 888631"/>
                <a:gd name="connsiteY18" fmla="*/ 329068 h 1638596"/>
                <a:gd name="connsiteX19" fmla="*/ 129601 w 888631"/>
                <a:gd name="connsiteY19" fmla="*/ 571955 h 1638596"/>
                <a:gd name="connsiteX20" fmla="*/ 210563 w 888631"/>
                <a:gd name="connsiteY20" fmla="*/ 791030 h 1638596"/>
                <a:gd name="connsiteX21" fmla="*/ 334388 w 888631"/>
                <a:gd name="connsiteY21" fmla="*/ 976768 h 1638596"/>
                <a:gd name="connsiteX22" fmla="*/ 382013 w 888631"/>
                <a:gd name="connsiteY22" fmla="*/ 1043443 h 1638596"/>
                <a:gd name="connsiteX23" fmla="*/ 434401 w 888631"/>
                <a:gd name="connsiteY23" fmla="*/ 1048205 h 1638596"/>
                <a:gd name="connsiteX24" fmla="*/ 462976 w 888631"/>
                <a:gd name="connsiteY24" fmla="*/ 1091068 h 1638596"/>
                <a:gd name="connsiteX25" fmla="*/ 443926 w 888631"/>
                <a:gd name="connsiteY25" fmla="*/ 1143455 h 1638596"/>
                <a:gd name="connsiteX26" fmla="*/ 377251 w 888631"/>
                <a:gd name="connsiteY26" fmla="*/ 1114880 h 1638596"/>
                <a:gd name="connsiteX27" fmla="*/ 272476 w 888631"/>
                <a:gd name="connsiteY27" fmla="*/ 1019630 h 1638596"/>
                <a:gd name="connsiteX28" fmla="*/ 139126 w 888631"/>
                <a:gd name="connsiteY28" fmla="*/ 795793 h 1638596"/>
                <a:gd name="connsiteX29" fmla="*/ 53401 w 888631"/>
                <a:gd name="connsiteY29" fmla="*/ 576718 h 1638596"/>
                <a:gd name="connsiteX30" fmla="*/ 1013 w 888631"/>
                <a:gd name="connsiteY30" fmla="*/ 300493 h 1638596"/>
                <a:gd name="connsiteX31" fmla="*/ 24826 w 888631"/>
                <a:gd name="connsiteY31" fmla="*/ 81418 h 1638596"/>
                <a:gd name="connsiteX32" fmla="*/ 96263 w 888631"/>
                <a:gd name="connsiteY32" fmla="*/ 455 h 1638596"/>
                <a:gd name="connsiteX33" fmla="*/ 196276 w 888631"/>
                <a:gd name="connsiteY33" fmla="*/ 57605 h 1638596"/>
                <a:gd name="connsiteX34" fmla="*/ 305813 w 888631"/>
                <a:gd name="connsiteY34" fmla="*/ 233818 h 1638596"/>
                <a:gd name="connsiteX35" fmla="*/ 382013 w 888631"/>
                <a:gd name="connsiteY35" fmla="*/ 471943 h 1638596"/>
                <a:gd name="connsiteX36" fmla="*/ 443926 w 888631"/>
                <a:gd name="connsiteY36" fmla="*/ 776743 h 1638596"/>
                <a:gd name="connsiteX37" fmla="*/ 486788 w 888631"/>
                <a:gd name="connsiteY37" fmla="*/ 1029155 h 1638596"/>
                <a:gd name="connsiteX38" fmla="*/ 577276 w 888631"/>
                <a:gd name="connsiteY38" fmla="*/ 1276805 h 1638596"/>
                <a:gd name="connsiteX39" fmla="*/ 643951 w 888631"/>
                <a:gd name="connsiteY39" fmla="*/ 1362530 h 1638596"/>
                <a:gd name="connsiteX0" fmla="*/ 643951 w 888631"/>
                <a:gd name="connsiteY0" fmla="*/ 1362530 h 1638596"/>
                <a:gd name="connsiteX1" fmla="*/ 724913 w 888631"/>
                <a:gd name="connsiteY1" fmla="*/ 1453018 h 1638596"/>
                <a:gd name="connsiteX2" fmla="*/ 791589 w 888631"/>
                <a:gd name="connsiteY2" fmla="*/ 1510168 h 1638596"/>
                <a:gd name="connsiteX3" fmla="*/ 829688 w 888631"/>
                <a:gd name="connsiteY3" fmla="*/ 1519693 h 1638596"/>
                <a:gd name="connsiteX4" fmla="*/ 853501 w 888631"/>
                <a:gd name="connsiteY4" fmla="*/ 1493499 h 1638596"/>
                <a:gd name="connsiteX5" fmla="*/ 886838 w 888631"/>
                <a:gd name="connsiteY5" fmla="*/ 1548268 h 1638596"/>
                <a:gd name="connsiteX6" fmla="*/ 877313 w 888631"/>
                <a:gd name="connsiteY6" fmla="*/ 1624468 h 1638596"/>
                <a:gd name="connsiteX7" fmla="*/ 820163 w 888631"/>
                <a:gd name="connsiteY7" fmla="*/ 1633993 h 1638596"/>
                <a:gd name="connsiteX8" fmla="*/ 724913 w 888631"/>
                <a:gd name="connsiteY8" fmla="*/ 1572080 h 1638596"/>
                <a:gd name="connsiteX9" fmla="*/ 572513 w 888631"/>
                <a:gd name="connsiteY9" fmla="*/ 1414918 h 1638596"/>
                <a:gd name="connsiteX10" fmla="*/ 462976 w 888631"/>
                <a:gd name="connsiteY10" fmla="*/ 1214893 h 1638596"/>
                <a:gd name="connsiteX11" fmla="*/ 405826 w 888631"/>
                <a:gd name="connsiteY11" fmla="*/ 995818 h 1638596"/>
                <a:gd name="connsiteX12" fmla="*/ 353438 w 888631"/>
                <a:gd name="connsiteY12" fmla="*/ 729118 h 1638596"/>
                <a:gd name="connsiteX13" fmla="*/ 296288 w 888631"/>
                <a:gd name="connsiteY13" fmla="*/ 452893 h 1638596"/>
                <a:gd name="connsiteX14" fmla="*/ 224851 w 888631"/>
                <a:gd name="connsiteY14" fmla="*/ 252868 h 1638596"/>
                <a:gd name="connsiteX15" fmla="*/ 153413 w 888631"/>
                <a:gd name="connsiteY15" fmla="*/ 138568 h 1638596"/>
                <a:gd name="connsiteX16" fmla="*/ 115313 w 888631"/>
                <a:gd name="connsiteY16" fmla="*/ 100468 h 1638596"/>
                <a:gd name="connsiteX17" fmla="*/ 72451 w 888631"/>
                <a:gd name="connsiteY17" fmla="*/ 148093 h 1638596"/>
                <a:gd name="connsiteX18" fmla="*/ 81976 w 888631"/>
                <a:gd name="connsiteY18" fmla="*/ 329068 h 1638596"/>
                <a:gd name="connsiteX19" fmla="*/ 129601 w 888631"/>
                <a:gd name="connsiteY19" fmla="*/ 571955 h 1638596"/>
                <a:gd name="connsiteX20" fmla="*/ 210563 w 888631"/>
                <a:gd name="connsiteY20" fmla="*/ 791030 h 1638596"/>
                <a:gd name="connsiteX21" fmla="*/ 334388 w 888631"/>
                <a:gd name="connsiteY21" fmla="*/ 976768 h 1638596"/>
                <a:gd name="connsiteX22" fmla="*/ 382013 w 888631"/>
                <a:gd name="connsiteY22" fmla="*/ 1043443 h 1638596"/>
                <a:gd name="connsiteX23" fmla="*/ 434401 w 888631"/>
                <a:gd name="connsiteY23" fmla="*/ 1048205 h 1638596"/>
                <a:gd name="connsiteX24" fmla="*/ 462976 w 888631"/>
                <a:gd name="connsiteY24" fmla="*/ 1091068 h 1638596"/>
                <a:gd name="connsiteX25" fmla="*/ 443926 w 888631"/>
                <a:gd name="connsiteY25" fmla="*/ 1143455 h 1638596"/>
                <a:gd name="connsiteX26" fmla="*/ 377251 w 888631"/>
                <a:gd name="connsiteY26" fmla="*/ 1114880 h 1638596"/>
                <a:gd name="connsiteX27" fmla="*/ 272476 w 888631"/>
                <a:gd name="connsiteY27" fmla="*/ 1019630 h 1638596"/>
                <a:gd name="connsiteX28" fmla="*/ 139126 w 888631"/>
                <a:gd name="connsiteY28" fmla="*/ 795793 h 1638596"/>
                <a:gd name="connsiteX29" fmla="*/ 53401 w 888631"/>
                <a:gd name="connsiteY29" fmla="*/ 576718 h 1638596"/>
                <a:gd name="connsiteX30" fmla="*/ 1013 w 888631"/>
                <a:gd name="connsiteY30" fmla="*/ 300493 h 1638596"/>
                <a:gd name="connsiteX31" fmla="*/ 24826 w 888631"/>
                <a:gd name="connsiteY31" fmla="*/ 81418 h 1638596"/>
                <a:gd name="connsiteX32" fmla="*/ 96263 w 888631"/>
                <a:gd name="connsiteY32" fmla="*/ 455 h 1638596"/>
                <a:gd name="connsiteX33" fmla="*/ 196276 w 888631"/>
                <a:gd name="connsiteY33" fmla="*/ 57605 h 1638596"/>
                <a:gd name="connsiteX34" fmla="*/ 305813 w 888631"/>
                <a:gd name="connsiteY34" fmla="*/ 233818 h 1638596"/>
                <a:gd name="connsiteX35" fmla="*/ 382013 w 888631"/>
                <a:gd name="connsiteY35" fmla="*/ 471943 h 1638596"/>
                <a:gd name="connsiteX36" fmla="*/ 443926 w 888631"/>
                <a:gd name="connsiteY36" fmla="*/ 776743 h 1638596"/>
                <a:gd name="connsiteX37" fmla="*/ 486788 w 888631"/>
                <a:gd name="connsiteY37" fmla="*/ 1029155 h 1638596"/>
                <a:gd name="connsiteX38" fmla="*/ 577276 w 888631"/>
                <a:gd name="connsiteY38" fmla="*/ 1276805 h 1638596"/>
                <a:gd name="connsiteX39" fmla="*/ 643951 w 888631"/>
                <a:gd name="connsiteY39" fmla="*/ 1362530 h 1638596"/>
                <a:gd name="connsiteX0" fmla="*/ 643951 w 888631"/>
                <a:gd name="connsiteY0" fmla="*/ 1362530 h 1638596"/>
                <a:gd name="connsiteX1" fmla="*/ 724913 w 888631"/>
                <a:gd name="connsiteY1" fmla="*/ 1453018 h 1638596"/>
                <a:gd name="connsiteX2" fmla="*/ 791589 w 888631"/>
                <a:gd name="connsiteY2" fmla="*/ 1510168 h 1638596"/>
                <a:gd name="connsiteX3" fmla="*/ 829688 w 888631"/>
                <a:gd name="connsiteY3" fmla="*/ 1519693 h 1638596"/>
                <a:gd name="connsiteX4" fmla="*/ 853501 w 888631"/>
                <a:gd name="connsiteY4" fmla="*/ 1493499 h 1638596"/>
                <a:gd name="connsiteX5" fmla="*/ 886838 w 888631"/>
                <a:gd name="connsiteY5" fmla="*/ 1548268 h 1638596"/>
                <a:gd name="connsiteX6" fmla="*/ 877313 w 888631"/>
                <a:gd name="connsiteY6" fmla="*/ 1624468 h 1638596"/>
                <a:gd name="connsiteX7" fmla="*/ 820163 w 888631"/>
                <a:gd name="connsiteY7" fmla="*/ 1633993 h 1638596"/>
                <a:gd name="connsiteX8" fmla="*/ 724913 w 888631"/>
                <a:gd name="connsiteY8" fmla="*/ 1572080 h 1638596"/>
                <a:gd name="connsiteX9" fmla="*/ 572513 w 888631"/>
                <a:gd name="connsiteY9" fmla="*/ 1414918 h 1638596"/>
                <a:gd name="connsiteX10" fmla="*/ 462976 w 888631"/>
                <a:gd name="connsiteY10" fmla="*/ 1214893 h 1638596"/>
                <a:gd name="connsiteX11" fmla="*/ 405826 w 888631"/>
                <a:gd name="connsiteY11" fmla="*/ 995818 h 1638596"/>
                <a:gd name="connsiteX12" fmla="*/ 353438 w 888631"/>
                <a:gd name="connsiteY12" fmla="*/ 729118 h 1638596"/>
                <a:gd name="connsiteX13" fmla="*/ 296288 w 888631"/>
                <a:gd name="connsiteY13" fmla="*/ 452893 h 1638596"/>
                <a:gd name="connsiteX14" fmla="*/ 224851 w 888631"/>
                <a:gd name="connsiteY14" fmla="*/ 252868 h 1638596"/>
                <a:gd name="connsiteX15" fmla="*/ 153413 w 888631"/>
                <a:gd name="connsiteY15" fmla="*/ 138568 h 1638596"/>
                <a:gd name="connsiteX16" fmla="*/ 115313 w 888631"/>
                <a:gd name="connsiteY16" fmla="*/ 100468 h 1638596"/>
                <a:gd name="connsiteX17" fmla="*/ 72451 w 888631"/>
                <a:gd name="connsiteY17" fmla="*/ 148093 h 1638596"/>
                <a:gd name="connsiteX18" fmla="*/ 81976 w 888631"/>
                <a:gd name="connsiteY18" fmla="*/ 329068 h 1638596"/>
                <a:gd name="connsiteX19" fmla="*/ 129601 w 888631"/>
                <a:gd name="connsiteY19" fmla="*/ 571955 h 1638596"/>
                <a:gd name="connsiteX20" fmla="*/ 210563 w 888631"/>
                <a:gd name="connsiteY20" fmla="*/ 791030 h 1638596"/>
                <a:gd name="connsiteX21" fmla="*/ 334388 w 888631"/>
                <a:gd name="connsiteY21" fmla="*/ 976768 h 1638596"/>
                <a:gd name="connsiteX22" fmla="*/ 382013 w 888631"/>
                <a:gd name="connsiteY22" fmla="*/ 1043443 h 1638596"/>
                <a:gd name="connsiteX23" fmla="*/ 434401 w 888631"/>
                <a:gd name="connsiteY23" fmla="*/ 1048205 h 1638596"/>
                <a:gd name="connsiteX24" fmla="*/ 462976 w 888631"/>
                <a:gd name="connsiteY24" fmla="*/ 1091068 h 1638596"/>
                <a:gd name="connsiteX25" fmla="*/ 443926 w 888631"/>
                <a:gd name="connsiteY25" fmla="*/ 1143455 h 1638596"/>
                <a:gd name="connsiteX26" fmla="*/ 377251 w 888631"/>
                <a:gd name="connsiteY26" fmla="*/ 1114880 h 1638596"/>
                <a:gd name="connsiteX27" fmla="*/ 272476 w 888631"/>
                <a:gd name="connsiteY27" fmla="*/ 1019630 h 1638596"/>
                <a:gd name="connsiteX28" fmla="*/ 139126 w 888631"/>
                <a:gd name="connsiteY28" fmla="*/ 795793 h 1638596"/>
                <a:gd name="connsiteX29" fmla="*/ 53401 w 888631"/>
                <a:gd name="connsiteY29" fmla="*/ 576718 h 1638596"/>
                <a:gd name="connsiteX30" fmla="*/ 1013 w 888631"/>
                <a:gd name="connsiteY30" fmla="*/ 300493 h 1638596"/>
                <a:gd name="connsiteX31" fmla="*/ 24826 w 888631"/>
                <a:gd name="connsiteY31" fmla="*/ 81418 h 1638596"/>
                <a:gd name="connsiteX32" fmla="*/ 96263 w 888631"/>
                <a:gd name="connsiteY32" fmla="*/ 455 h 1638596"/>
                <a:gd name="connsiteX33" fmla="*/ 196276 w 888631"/>
                <a:gd name="connsiteY33" fmla="*/ 57605 h 1638596"/>
                <a:gd name="connsiteX34" fmla="*/ 305813 w 888631"/>
                <a:gd name="connsiteY34" fmla="*/ 233818 h 1638596"/>
                <a:gd name="connsiteX35" fmla="*/ 382013 w 888631"/>
                <a:gd name="connsiteY35" fmla="*/ 471943 h 1638596"/>
                <a:gd name="connsiteX36" fmla="*/ 443926 w 888631"/>
                <a:gd name="connsiteY36" fmla="*/ 776743 h 1638596"/>
                <a:gd name="connsiteX37" fmla="*/ 486788 w 888631"/>
                <a:gd name="connsiteY37" fmla="*/ 1029155 h 1638596"/>
                <a:gd name="connsiteX38" fmla="*/ 586801 w 888631"/>
                <a:gd name="connsiteY38" fmla="*/ 1276805 h 1638596"/>
                <a:gd name="connsiteX39" fmla="*/ 643951 w 888631"/>
                <a:gd name="connsiteY39" fmla="*/ 1362530 h 1638596"/>
                <a:gd name="connsiteX0" fmla="*/ 643951 w 888631"/>
                <a:gd name="connsiteY0" fmla="*/ 1362530 h 1638596"/>
                <a:gd name="connsiteX1" fmla="*/ 724913 w 888631"/>
                <a:gd name="connsiteY1" fmla="*/ 1453018 h 1638596"/>
                <a:gd name="connsiteX2" fmla="*/ 791589 w 888631"/>
                <a:gd name="connsiteY2" fmla="*/ 1510168 h 1638596"/>
                <a:gd name="connsiteX3" fmla="*/ 829688 w 888631"/>
                <a:gd name="connsiteY3" fmla="*/ 1519693 h 1638596"/>
                <a:gd name="connsiteX4" fmla="*/ 853501 w 888631"/>
                <a:gd name="connsiteY4" fmla="*/ 1493499 h 1638596"/>
                <a:gd name="connsiteX5" fmla="*/ 886838 w 888631"/>
                <a:gd name="connsiteY5" fmla="*/ 1548268 h 1638596"/>
                <a:gd name="connsiteX6" fmla="*/ 877313 w 888631"/>
                <a:gd name="connsiteY6" fmla="*/ 1624468 h 1638596"/>
                <a:gd name="connsiteX7" fmla="*/ 820163 w 888631"/>
                <a:gd name="connsiteY7" fmla="*/ 1633993 h 1638596"/>
                <a:gd name="connsiteX8" fmla="*/ 724913 w 888631"/>
                <a:gd name="connsiteY8" fmla="*/ 1572080 h 1638596"/>
                <a:gd name="connsiteX9" fmla="*/ 572513 w 888631"/>
                <a:gd name="connsiteY9" fmla="*/ 1414918 h 1638596"/>
                <a:gd name="connsiteX10" fmla="*/ 462976 w 888631"/>
                <a:gd name="connsiteY10" fmla="*/ 1214893 h 1638596"/>
                <a:gd name="connsiteX11" fmla="*/ 405826 w 888631"/>
                <a:gd name="connsiteY11" fmla="*/ 995818 h 1638596"/>
                <a:gd name="connsiteX12" fmla="*/ 353438 w 888631"/>
                <a:gd name="connsiteY12" fmla="*/ 729118 h 1638596"/>
                <a:gd name="connsiteX13" fmla="*/ 296288 w 888631"/>
                <a:gd name="connsiteY13" fmla="*/ 452893 h 1638596"/>
                <a:gd name="connsiteX14" fmla="*/ 224851 w 888631"/>
                <a:gd name="connsiteY14" fmla="*/ 252868 h 1638596"/>
                <a:gd name="connsiteX15" fmla="*/ 153413 w 888631"/>
                <a:gd name="connsiteY15" fmla="*/ 138568 h 1638596"/>
                <a:gd name="connsiteX16" fmla="*/ 115313 w 888631"/>
                <a:gd name="connsiteY16" fmla="*/ 100468 h 1638596"/>
                <a:gd name="connsiteX17" fmla="*/ 72451 w 888631"/>
                <a:gd name="connsiteY17" fmla="*/ 148093 h 1638596"/>
                <a:gd name="connsiteX18" fmla="*/ 81976 w 888631"/>
                <a:gd name="connsiteY18" fmla="*/ 329068 h 1638596"/>
                <a:gd name="connsiteX19" fmla="*/ 129601 w 888631"/>
                <a:gd name="connsiteY19" fmla="*/ 571955 h 1638596"/>
                <a:gd name="connsiteX20" fmla="*/ 210563 w 888631"/>
                <a:gd name="connsiteY20" fmla="*/ 791030 h 1638596"/>
                <a:gd name="connsiteX21" fmla="*/ 334388 w 888631"/>
                <a:gd name="connsiteY21" fmla="*/ 976768 h 1638596"/>
                <a:gd name="connsiteX22" fmla="*/ 382013 w 888631"/>
                <a:gd name="connsiteY22" fmla="*/ 1043443 h 1638596"/>
                <a:gd name="connsiteX23" fmla="*/ 434401 w 888631"/>
                <a:gd name="connsiteY23" fmla="*/ 1048205 h 1638596"/>
                <a:gd name="connsiteX24" fmla="*/ 462976 w 888631"/>
                <a:gd name="connsiteY24" fmla="*/ 1091068 h 1638596"/>
                <a:gd name="connsiteX25" fmla="*/ 443926 w 888631"/>
                <a:gd name="connsiteY25" fmla="*/ 1143455 h 1638596"/>
                <a:gd name="connsiteX26" fmla="*/ 377251 w 888631"/>
                <a:gd name="connsiteY26" fmla="*/ 1114880 h 1638596"/>
                <a:gd name="connsiteX27" fmla="*/ 272476 w 888631"/>
                <a:gd name="connsiteY27" fmla="*/ 1019630 h 1638596"/>
                <a:gd name="connsiteX28" fmla="*/ 139126 w 888631"/>
                <a:gd name="connsiteY28" fmla="*/ 795793 h 1638596"/>
                <a:gd name="connsiteX29" fmla="*/ 53401 w 888631"/>
                <a:gd name="connsiteY29" fmla="*/ 576718 h 1638596"/>
                <a:gd name="connsiteX30" fmla="*/ 1013 w 888631"/>
                <a:gd name="connsiteY30" fmla="*/ 300493 h 1638596"/>
                <a:gd name="connsiteX31" fmla="*/ 24826 w 888631"/>
                <a:gd name="connsiteY31" fmla="*/ 81418 h 1638596"/>
                <a:gd name="connsiteX32" fmla="*/ 96263 w 888631"/>
                <a:gd name="connsiteY32" fmla="*/ 455 h 1638596"/>
                <a:gd name="connsiteX33" fmla="*/ 196276 w 888631"/>
                <a:gd name="connsiteY33" fmla="*/ 57605 h 1638596"/>
                <a:gd name="connsiteX34" fmla="*/ 305813 w 888631"/>
                <a:gd name="connsiteY34" fmla="*/ 233818 h 1638596"/>
                <a:gd name="connsiteX35" fmla="*/ 382013 w 888631"/>
                <a:gd name="connsiteY35" fmla="*/ 471943 h 1638596"/>
                <a:gd name="connsiteX36" fmla="*/ 443926 w 888631"/>
                <a:gd name="connsiteY36" fmla="*/ 776743 h 1638596"/>
                <a:gd name="connsiteX37" fmla="*/ 491550 w 888631"/>
                <a:gd name="connsiteY37" fmla="*/ 1029155 h 1638596"/>
                <a:gd name="connsiteX38" fmla="*/ 586801 w 888631"/>
                <a:gd name="connsiteY38" fmla="*/ 1276805 h 1638596"/>
                <a:gd name="connsiteX39" fmla="*/ 643951 w 888631"/>
                <a:gd name="connsiteY39" fmla="*/ 1362530 h 1638596"/>
                <a:gd name="connsiteX0" fmla="*/ 643951 w 888631"/>
                <a:gd name="connsiteY0" fmla="*/ 1362530 h 1638596"/>
                <a:gd name="connsiteX1" fmla="*/ 724913 w 888631"/>
                <a:gd name="connsiteY1" fmla="*/ 1453018 h 1638596"/>
                <a:gd name="connsiteX2" fmla="*/ 791589 w 888631"/>
                <a:gd name="connsiteY2" fmla="*/ 1510168 h 1638596"/>
                <a:gd name="connsiteX3" fmla="*/ 829688 w 888631"/>
                <a:gd name="connsiteY3" fmla="*/ 1519693 h 1638596"/>
                <a:gd name="connsiteX4" fmla="*/ 853501 w 888631"/>
                <a:gd name="connsiteY4" fmla="*/ 1493499 h 1638596"/>
                <a:gd name="connsiteX5" fmla="*/ 886838 w 888631"/>
                <a:gd name="connsiteY5" fmla="*/ 1548268 h 1638596"/>
                <a:gd name="connsiteX6" fmla="*/ 877313 w 888631"/>
                <a:gd name="connsiteY6" fmla="*/ 1624468 h 1638596"/>
                <a:gd name="connsiteX7" fmla="*/ 820163 w 888631"/>
                <a:gd name="connsiteY7" fmla="*/ 1633993 h 1638596"/>
                <a:gd name="connsiteX8" fmla="*/ 724913 w 888631"/>
                <a:gd name="connsiteY8" fmla="*/ 1572080 h 1638596"/>
                <a:gd name="connsiteX9" fmla="*/ 572513 w 888631"/>
                <a:gd name="connsiteY9" fmla="*/ 1414918 h 1638596"/>
                <a:gd name="connsiteX10" fmla="*/ 462976 w 888631"/>
                <a:gd name="connsiteY10" fmla="*/ 1214893 h 1638596"/>
                <a:gd name="connsiteX11" fmla="*/ 405826 w 888631"/>
                <a:gd name="connsiteY11" fmla="*/ 995818 h 1638596"/>
                <a:gd name="connsiteX12" fmla="*/ 353438 w 888631"/>
                <a:gd name="connsiteY12" fmla="*/ 729118 h 1638596"/>
                <a:gd name="connsiteX13" fmla="*/ 296288 w 888631"/>
                <a:gd name="connsiteY13" fmla="*/ 452893 h 1638596"/>
                <a:gd name="connsiteX14" fmla="*/ 224851 w 888631"/>
                <a:gd name="connsiteY14" fmla="*/ 252868 h 1638596"/>
                <a:gd name="connsiteX15" fmla="*/ 165319 w 888631"/>
                <a:gd name="connsiteY15" fmla="*/ 143330 h 1638596"/>
                <a:gd name="connsiteX16" fmla="*/ 115313 w 888631"/>
                <a:gd name="connsiteY16" fmla="*/ 100468 h 1638596"/>
                <a:gd name="connsiteX17" fmla="*/ 72451 w 888631"/>
                <a:gd name="connsiteY17" fmla="*/ 148093 h 1638596"/>
                <a:gd name="connsiteX18" fmla="*/ 81976 w 888631"/>
                <a:gd name="connsiteY18" fmla="*/ 329068 h 1638596"/>
                <a:gd name="connsiteX19" fmla="*/ 129601 w 888631"/>
                <a:gd name="connsiteY19" fmla="*/ 571955 h 1638596"/>
                <a:gd name="connsiteX20" fmla="*/ 210563 w 888631"/>
                <a:gd name="connsiteY20" fmla="*/ 791030 h 1638596"/>
                <a:gd name="connsiteX21" fmla="*/ 334388 w 888631"/>
                <a:gd name="connsiteY21" fmla="*/ 976768 h 1638596"/>
                <a:gd name="connsiteX22" fmla="*/ 382013 w 888631"/>
                <a:gd name="connsiteY22" fmla="*/ 1043443 h 1638596"/>
                <a:gd name="connsiteX23" fmla="*/ 434401 w 888631"/>
                <a:gd name="connsiteY23" fmla="*/ 1048205 h 1638596"/>
                <a:gd name="connsiteX24" fmla="*/ 462976 w 888631"/>
                <a:gd name="connsiteY24" fmla="*/ 1091068 h 1638596"/>
                <a:gd name="connsiteX25" fmla="*/ 443926 w 888631"/>
                <a:gd name="connsiteY25" fmla="*/ 1143455 h 1638596"/>
                <a:gd name="connsiteX26" fmla="*/ 377251 w 888631"/>
                <a:gd name="connsiteY26" fmla="*/ 1114880 h 1638596"/>
                <a:gd name="connsiteX27" fmla="*/ 272476 w 888631"/>
                <a:gd name="connsiteY27" fmla="*/ 1019630 h 1638596"/>
                <a:gd name="connsiteX28" fmla="*/ 139126 w 888631"/>
                <a:gd name="connsiteY28" fmla="*/ 795793 h 1638596"/>
                <a:gd name="connsiteX29" fmla="*/ 53401 w 888631"/>
                <a:gd name="connsiteY29" fmla="*/ 576718 h 1638596"/>
                <a:gd name="connsiteX30" fmla="*/ 1013 w 888631"/>
                <a:gd name="connsiteY30" fmla="*/ 300493 h 1638596"/>
                <a:gd name="connsiteX31" fmla="*/ 24826 w 888631"/>
                <a:gd name="connsiteY31" fmla="*/ 81418 h 1638596"/>
                <a:gd name="connsiteX32" fmla="*/ 96263 w 888631"/>
                <a:gd name="connsiteY32" fmla="*/ 455 h 1638596"/>
                <a:gd name="connsiteX33" fmla="*/ 196276 w 888631"/>
                <a:gd name="connsiteY33" fmla="*/ 57605 h 1638596"/>
                <a:gd name="connsiteX34" fmla="*/ 305813 w 888631"/>
                <a:gd name="connsiteY34" fmla="*/ 233818 h 1638596"/>
                <a:gd name="connsiteX35" fmla="*/ 382013 w 888631"/>
                <a:gd name="connsiteY35" fmla="*/ 471943 h 1638596"/>
                <a:gd name="connsiteX36" fmla="*/ 443926 w 888631"/>
                <a:gd name="connsiteY36" fmla="*/ 776743 h 1638596"/>
                <a:gd name="connsiteX37" fmla="*/ 491550 w 888631"/>
                <a:gd name="connsiteY37" fmla="*/ 1029155 h 1638596"/>
                <a:gd name="connsiteX38" fmla="*/ 586801 w 888631"/>
                <a:gd name="connsiteY38" fmla="*/ 1276805 h 1638596"/>
                <a:gd name="connsiteX39" fmla="*/ 643951 w 888631"/>
                <a:gd name="connsiteY39" fmla="*/ 1362530 h 1638596"/>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73579 w 889759"/>
                <a:gd name="connsiteY17" fmla="*/ 148438 h 1638941"/>
                <a:gd name="connsiteX18" fmla="*/ 83104 w 889759"/>
                <a:gd name="connsiteY18" fmla="*/ 329413 h 1638941"/>
                <a:gd name="connsiteX19" fmla="*/ 130729 w 889759"/>
                <a:gd name="connsiteY19" fmla="*/ 572300 h 1638941"/>
                <a:gd name="connsiteX20" fmla="*/ 211691 w 889759"/>
                <a:gd name="connsiteY20" fmla="*/ 791375 h 1638941"/>
                <a:gd name="connsiteX21" fmla="*/ 335516 w 889759"/>
                <a:gd name="connsiteY21" fmla="*/ 977113 h 1638941"/>
                <a:gd name="connsiteX22" fmla="*/ 383141 w 889759"/>
                <a:gd name="connsiteY22" fmla="*/ 1043788 h 1638941"/>
                <a:gd name="connsiteX23" fmla="*/ 435529 w 889759"/>
                <a:gd name="connsiteY23" fmla="*/ 1048550 h 1638941"/>
                <a:gd name="connsiteX24" fmla="*/ 464104 w 889759"/>
                <a:gd name="connsiteY24" fmla="*/ 1091413 h 1638941"/>
                <a:gd name="connsiteX25" fmla="*/ 445054 w 889759"/>
                <a:gd name="connsiteY25" fmla="*/ 1143800 h 1638941"/>
                <a:gd name="connsiteX26" fmla="*/ 378379 w 889759"/>
                <a:gd name="connsiteY26" fmla="*/ 1115225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75960 w 889759"/>
                <a:gd name="connsiteY17" fmla="*/ 157963 h 1638941"/>
                <a:gd name="connsiteX18" fmla="*/ 83104 w 889759"/>
                <a:gd name="connsiteY18" fmla="*/ 329413 h 1638941"/>
                <a:gd name="connsiteX19" fmla="*/ 130729 w 889759"/>
                <a:gd name="connsiteY19" fmla="*/ 572300 h 1638941"/>
                <a:gd name="connsiteX20" fmla="*/ 211691 w 889759"/>
                <a:gd name="connsiteY20" fmla="*/ 791375 h 1638941"/>
                <a:gd name="connsiteX21" fmla="*/ 335516 w 889759"/>
                <a:gd name="connsiteY21" fmla="*/ 977113 h 1638941"/>
                <a:gd name="connsiteX22" fmla="*/ 383141 w 889759"/>
                <a:gd name="connsiteY22" fmla="*/ 1043788 h 1638941"/>
                <a:gd name="connsiteX23" fmla="*/ 435529 w 889759"/>
                <a:gd name="connsiteY23" fmla="*/ 1048550 h 1638941"/>
                <a:gd name="connsiteX24" fmla="*/ 464104 w 889759"/>
                <a:gd name="connsiteY24" fmla="*/ 1091413 h 1638941"/>
                <a:gd name="connsiteX25" fmla="*/ 445054 w 889759"/>
                <a:gd name="connsiteY25" fmla="*/ 1143800 h 1638941"/>
                <a:gd name="connsiteX26" fmla="*/ 378379 w 889759"/>
                <a:gd name="connsiteY26" fmla="*/ 1115225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75960 w 889759"/>
                <a:gd name="connsiteY17" fmla="*/ 157963 h 1638941"/>
                <a:gd name="connsiteX18" fmla="*/ 83104 w 889759"/>
                <a:gd name="connsiteY18" fmla="*/ 329413 h 1638941"/>
                <a:gd name="connsiteX19" fmla="*/ 130729 w 889759"/>
                <a:gd name="connsiteY19" fmla="*/ 572300 h 1638941"/>
                <a:gd name="connsiteX20" fmla="*/ 211691 w 889759"/>
                <a:gd name="connsiteY20" fmla="*/ 791375 h 1638941"/>
                <a:gd name="connsiteX21" fmla="*/ 335516 w 889759"/>
                <a:gd name="connsiteY21" fmla="*/ 977113 h 1638941"/>
                <a:gd name="connsiteX22" fmla="*/ 383141 w 889759"/>
                <a:gd name="connsiteY22" fmla="*/ 1043788 h 1638941"/>
                <a:gd name="connsiteX23" fmla="*/ 435529 w 889759"/>
                <a:gd name="connsiteY23" fmla="*/ 1048550 h 1638941"/>
                <a:gd name="connsiteX24" fmla="*/ 464104 w 889759"/>
                <a:gd name="connsiteY24" fmla="*/ 1091413 h 1638941"/>
                <a:gd name="connsiteX25" fmla="*/ 445054 w 889759"/>
                <a:gd name="connsiteY25" fmla="*/ 1143800 h 1638941"/>
                <a:gd name="connsiteX26" fmla="*/ 378379 w 889759"/>
                <a:gd name="connsiteY26" fmla="*/ 1115225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0729 w 889759"/>
                <a:gd name="connsiteY19" fmla="*/ 572300 h 1638941"/>
                <a:gd name="connsiteX20" fmla="*/ 211691 w 889759"/>
                <a:gd name="connsiteY20" fmla="*/ 791375 h 1638941"/>
                <a:gd name="connsiteX21" fmla="*/ 335516 w 889759"/>
                <a:gd name="connsiteY21" fmla="*/ 977113 h 1638941"/>
                <a:gd name="connsiteX22" fmla="*/ 383141 w 889759"/>
                <a:gd name="connsiteY22" fmla="*/ 1043788 h 1638941"/>
                <a:gd name="connsiteX23" fmla="*/ 435529 w 889759"/>
                <a:gd name="connsiteY23" fmla="*/ 1048550 h 1638941"/>
                <a:gd name="connsiteX24" fmla="*/ 464104 w 889759"/>
                <a:gd name="connsiteY24" fmla="*/ 1091413 h 1638941"/>
                <a:gd name="connsiteX25" fmla="*/ 445054 w 889759"/>
                <a:gd name="connsiteY25" fmla="*/ 1143800 h 1638941"/>
                <a:gd name="connsiteX26" fmla="*/ 378379 w 889759"/>
                <a:gd name="connsiteY26" fmla="*/ 1115225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11691 w 889759"/>
                <a:gd name="connsiteY20" fmla="*/ 791375 h 1638941"/>
                <a:gd name="connsiteX21" fmla="*/ 335516 w 889759"/>
                <a:gd name="connsiteY21" fmla="*/ 977113 h 1638941"/>
                <a:gd name="connsiteX22" fmla="*/ 383141 w 889759"/>
                <a:gd name="connsiteY22" fmla="*/ 1043788 h 1638941"/>
                <a:gd name="connsiteX23" fmla="*/ 435529 w 889759"/>
                <a:gd name="connsiteY23" fmla="*/ 1048550 h 1638941"/>
                <a:gd name="connsiteX24" fmla="*/ 464104 w 889759"/>
                <a:gd name="connsiteY24" fmla="*/ 1091413 h 1638941"/>
                <a:gd name="connsiteX25" fmla="*/ 445054 w 889759"/>
                <a:gd name="connsiteY25" fmla="*/ 1143800 h 1638941"/>
                <a:gd name="connsiteX26" fmla="*/ 378379 w 889759"/>
                <a:gd name="connsiteY26" fmla="*/ 1115225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5516 w 889759"/>
                <a:gd name="connsiteY21" fmla="*/ 977113 h 1638941"/>
                <a:gd name="connsiteX22" fmla="*/ 383141 w 889759"/>
                <a:gd name="connsiteY22" fmla="*/ 1043788 h 1638941"/>
                <a:gd name="connsiteX23" fmla="*/ 435529 w 889759"/>
                <a:gd name="connsiteY23" fmla="*/ 1048550 h 1638941"/>
                <a:gd name="connsiteX24" fmla="*/ 464104 w 889759"/>
                <a:gd name="connsiteY24" fmla="*/ 1091413 h 1638941"/>
                <a:gd name="connsiteX25" fmla="*/ 445054 w 889759"/>
                <a:gd name="connsiteY25" fmla="*/ 1143800 h 1638941"/>
                <a:gd name="connsiteX26" fmla="*/ 378379 w 889759"/>
                <a:gd name="connsiteY26" fmla="*/ 1115225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5516 w 889759"/>
                <a:gd name="connsiteY21" fmla="*/ 977113 h 1638941"/>
                <a:gd name="connsiteX22" fmla="*/ 383141 w 889759"/>
                <a:gd name="connsiteY22" fmla="*/ 1043788 h 1638941"/>
                <a:gd name="connsiteX23" fmla="*/ 435529 w 889759"/>
                <a:gd name="connsiteY23" fmla="*/ 1048550 h 1638941"/>
                <a:gd name="connsiteX24" fmla="*/ 464104 w 889759"/>
                <a:gd name="connsiteY24" fmla="*/ 1091413 h 1638941"/>
                <a:gd name="connsiteX25" fmla="*/ 445054 w 889759"/>
                <a:gd name="connsiteY25" fmla="*/ 1143800 h 1638941"/>
                <a:gd name="connsiteX26" fmla="*/ 375998 w 889759"/>
                <a:gd name="connsiteY26" fmla="*/ 1117606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5516 w 889759"/>
                <a:gd name="connsiteY21" fmla="*/ 977113 h 1638941"/>
                <a:gd name="connsiteX22" fmla="*/ 383141 w 889759"/>
                <a:gd name="connsiteY22" fmla="*/ 1022357 h 1638941"/>
                <a:gd name="connsiteX23" fmla="*/ 435529 w 889759"/>
                <a:gd name="connsiteY23" fmla="*/ 1048550 h 1638941"/>
                <a:gd name="connsiteX24" fmla="*/ 464104 w 889759"/>
                <a:gd name="connsiteY24" fmla="*/ 1091413 h 1638941"/>
                <a:gd name="connsiteX25" fmla="*/ 445054 w 889759"/>
                <a:gd name="connsiteY25" fmla="*/ 1143800 h 1638941"/>
                <a:gd name="connsiteX26" fmla="*/ 375998 w 889759"/>
                <a:gd name="connsiteY26" fmla="*/ 1117606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5516 w 889759"/>
                <a:gd name="connsiteY21" fmla="*/ 977113 h 1638941"/>
                <a:gd name="connsiteX22" fmla="*/ 385523 w 889759"/>
                <a:gd name="connsiteY22" fmla="*/ 1015214 h 1638941"/>
                <a:gd name="connsiteX23" fmla="*/ 435529 w 889759"/>
                <a:gd name="connsiteY23" fmla="*/ 1048550 h 1638941"/>
                <a:gd name="connsiteX24" fmla="*/ 464104 w 889759"/>
                <a:gd name="connsiteY24" fmla="*/ 1091413 h 1638941"/>
                <a:gd name="connsiteX25" fmla="*/ 445054 w 889759"/>
                <a:gd name="connsiteY25" fmla="*/ 1143800 h 1638941"/>
                <a:gd name="connsiteX26" fmla="*/ 375998 w 889759"/>
                <a:gd name="connsiteY26" fmla="*/ 1117606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5516 w 889759"/>
                <a:gd name="connsiteY21" fmla="*/ 977113 h 1638941"/>
                <a:gd name="connsiteX22" fmla="*/ 383141 w 889759"/>
                <a:gd name="connsiteY22" fmla="*/ 1019976 h 1638941"/>
                <a:gd name="connsiteX23" fmla="*/ 435529 w 889759"/>
                <a:gd name="connsiteY23" fmla="*/ 1048550 h 1638941"/>
                <a:gd name="connsiteX24" fmla="*/ 464104 w 889759"/>
                <a:gd name="connsiteY24" fmla="*/ 1091413 h 1638941"/>
                <a:gd name="connsiteX25" fmla="*/ 445054 w 889759"/>
                <a:gd name="connsiteY25" fmla="*/ 1143800 h 1638941"/>
                <a:gd name="connsiteX26" fmla="*/ 375998 w 889759"/>
                <a:gd name="connsiteY26" fmla="*/ 1117606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5516 w 889759"/>
                <a:gd name="connsiteY21" fmla="*/ 977113 h 1638941"/>
                <a:gd name="connsiteX22" fmla="*/ 383141 w 889759"/>
                <a:gd name="connsiteY22" fmla="*/ 1019976 h 1638941"/>
                <a:gd name="connsiteX23" fmla="*/ 411717 w 889759"/>
                <a:gd name="connsiteY23" fmla="*/ 1041406 h 1638941"/>
                <a:gd name="connsiteX24" fmla="*/ 464104 w 889759"/>
                <a:gd name="connsiteY24" fmla="*/ 1091413 h 1638941"/>
                <a:gd name="connsiteX25" fmla="*/ 445054 w 889759"/>
                <a:gd name="connsiteY25" fmla="*/ 1143800 h 1638941"/>
                <a:gd name="connsiteX26" fmla="*/ 375998 w 889759"/>
                <a:gd name="connsiteY26" fmla="*/ 1117606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5516 w 889759"/>
                <a:gd name="connsiteY21" fmla="*/ 977113 h 1638941"/>
                <a:gd name="connsiteX22" fmla="*/ 383141 w 889759"/>
                <a:gd name="connsiteY22" fmla="*/ 1019976 h 1638941"/>
                <a:gd name="connsiteX23" fmla="*/ 411717 w 889759"/>
                <a:gd name="connsiteY23" fmla="*/ 1041406 h 1638941"/>
                <a:gd name="connsiteX24" fmla="*/ 428385 w 889759"/>
                <a:gd name="connsiteY24" fmla="*/ 1093795 h 1638941"/>
                <a:gd name="connsiteX25" fmla="*/ 445054 w 889759"/>
                <a:gd name="connsiteY25" fmla="*/ 1143800 h 1638941"/>
                <a:gd name="connsiteX26" fmla="*/ 375998 w 889759"/>
                <a:gd name="connsiteY26" fmla="*/ 1117606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5516 w 889759"/>
                <a:gd name="connsiteY21" fmla="*/ 977113 h 1638941"/>
                <a:gd name="connsiteX22" fmla="*/ 383141 w 889759"/>
                <a:gd name="connsiteY22" fmla="*/ 1019976 h 1638941"/>
                <a:gd name="connsiteX23" fmla="*/ 411717 w 889759"/>
                <a:gd name="connsiteY23" fmla="*/ 1041406 h 1638941"/>
                <a:gd name="connsiteX24" fmla="*/ 428385 w 889759"/>
                <a:gd name="connsiteY24" fmla="*/ 1093795 h 1638941"/>
                <a:gd name="connsiteX25" fmla="*/ 435529 w 889759"/>
                <a:gd name="connsiteY25" fmla="*/ 1143800 h 1638941"/>
                <a:gd name="connsiteX26" fmla="*/ 375998 w 889759"/>
                <a:gd name="connsiteY26" fmla="*/ 1117606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5516 w 889759"/>
                <a:gd name="connsiteY21" fmla="*/ 977113 h 1638941"/>
                <a:gd name="connsiteX22" fmla="*/ 383141 w 889759"/>
                <a:gd name="connsiteY22" fmla="*/ 1019976 h 1638941"/>
                <a:gd name="connsiteX23" fmla="*/ 411717 w 889759"/>
                <a:gd name="connsiteY23" fmla="*/ 1041406 h 1638941"/>
                <a:gd name="connsiteX24" fmla="*/ 428385 w 889759"/>
                <a:gd name="connsiteY24" fmla="*/ 1093795 h 1638941"/>
                <a:gd name="connsiteX25" fmla="*/ 435529 w 889759"/>
                <a:gd name="connsiteY25" fmla="*/ 1143800 h 1638941"/>
                <a:gd name="connsiteX26" fmla="*/ 375998 w 889759"/>
                <a:gd name="connsiteY26" fmla="*/ 1117606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0754 w 889759"/>
                <a:gd name="connsiteY21" fmla="*/ 967588 h 1638941"/>
                <a:gd name="connsiteX22" fmla="*/ 383141 w 889759"/>
                <a:gd name="connsiteY22" fmla="*/ 1019976 h 1638941"/>
                <a:gd name="connsiteX23" fmla="*/ 411717 w 889759"/>
                <a:gd name="connsiteY23" fmla="*/ 1041406 h 1638941"/>
                <a:gd name="connsiteX24" fmla="*/ 428385 w 889759"/>
                <a:gd name="connsiteY24" fmla="*/ 1093795 h 1638941"/>
                <a:gd name="connsiteX25" fmla="*/ 435529 w 889759"/>
                <a:gd name="connsiteY25" fmla="*/ 1143800 h 1638941"/>
                <a:gd name="connsiteX26" fmla="*/ 375998 w 889759"/>
                <a:gd name="connsiteY26" fmla="*/ 1117606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0754 w 889759"/>
                <a:gd name="connsiteY21" fmla="*/ 967588 h 1638941"/>
                <a:gd name="connsiteX22" fmla="*/ 383141 w 889759"/>
                <a:gd name="connsiteY22" fmla="*/ 1019976 h 1638941"/>
                <a:gd name="connsiteX23" fmla="*/ 416480 w 889759"/>
                <a:gd name="connsiteY23" fmla="*/ 1041406 h 1638941"/>
                <a:gd name="connsiteX24" fmla="*/ 428385 w 889759"/>
                <a:gd name="connsiteY24" fmla="*/ 1093795 h 1638941"/>
                <a:gd name="connsiteX25" fmla="*/ 435529 w 889759"/>
                <a:gd name="connsiteY25" fmla="*/ 1143800 h 1638941"/>
                <a:gd name="connsiteX26" fmla="*/ 375998 w 889759"/>
                <a:gd name="connsiteY26" fmla="*/ 1117606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875 h 1638941"/>
                <a:gd name="connsiteX1" fmla="*/ 726041 w 889759"/>
                <a:gd name="connsiteY1" fmla="*/ 1453363 h 1638941"/>
                <a:gd name="connsiteX2" fmla="*/ 792717 w 889759"/>
                <a:gd name="connsiteY2" fmla="*/ 1510513 h 1638941"/>
                <a:gd name="connsiteX3" fmla="*/ 830816 w 889759"/>
                <a:gd name="connsiteY3" fmla="*/ 1520038 h 1638941"/>
                <a:gd name="connsiteX4" fmla="*/ 854629 w 889759"/>
                <a:gd name="connsiteY4" fmla="*/ 1493844 h 1638941"/>
                <a:gd name="connsiteX5" fmla="*/ 887966 w 889759"/>
                <a:gd name="connsiteY5" fmla="*/ 1548613 h 1638941"/>
                <a:gd name="connsiteX6" fmla="*/ 878441 w 889759"/>
                <a:gd name="connsiteY6" fmla="*/ 1624813 h 1638941"/>
                <a:gd name="connsiteX7" fmla="*/ 821291 w 889759"/>
                <a:gd name="connsiteY7" fmla="*/ 1634338 h 1638941"/>
                <a:gd name="connsiteX8" fmla="*/ 726041 w 889759"/>
                <a:gd name="connsiteY8" fmla="*/ 1572425 h 1638941"/>
                <a:gd name="connsiteX9" fmla="*/ 573641 w 889759"/>
                <a:gd name="connsiteY9" fmla="*/ 1415263 h 1638941"/>
                <a:gd name="connsiteX10" fmla="*/ 464104 w 889759"/>
                <a:gd name="connsiteY10" fmla="*/ 1215238 h 1638941"/>
                <a:gd name="connsiteX11" fmla="*/ 406954 w 889759"/>
                <a:gd name="connsiteY11" fmla="*/ 996163 h 1638941"/>
                <a:gd name="connsiteX12" fmla="*/ 354566 w 889759"/>
                <a:gd name="connsiteY12" fmla="*/ 729463 h 1638941"/>
                <a:gd name="connsiteX13" fmla="*/ 297416 w 889759"/>
                <a:gd name="connsiteY13" fmla="*/ 453238 h 1638941"/>
                <a:gd name="connsiteX14" fmla="*/ 225979 w 889759"/>
                <a:gd name="connsiteY14" fmla="*/ 253213 h 1638941"/>
                <a:gd name="connsiteX15" fmla="*/ 166447 w 889759"/>
                <a:gd name="connsiteY15" fmla="*/ 143675 h 1638941"/>
                <a:gd name="connsiteX16" fmla="*/ 116441 w 889759"/>
                <a:gd name="connsiteY16" fmla="*/ 100813 h 1638941"/>
                <a:gd name="connsiteX17" fmla="*/ 80723 w 889759"/>
                <a:gd name="connsiteY17" fmla="*/ 160345 h 1638941"/>
                <a:gd name="connsiteX18" fmla="*/ 83104 w 889759"/>
                <a:gd name="connsiteY18" fmla="*/ 329413 h 1638941"/>
                <a:gd name="connsiteX19" fmla="*/ 137873 w 889759"/>
                <a:gd name="connsiteY19" fmla="*/ 569919 h 1638941"/>
                <a:gd name="connsiteX20" fmla="*/ 228359 w 889759"/>
                <a:gd name="connsiteY20" fmla="*/ 791375 h 1638941"/>
                <a:gd name="connsiteX21" fmla="*/ 330754 w 889759"/>
                <a:gd name="connsiteY21" fmla="*/ 967588 h 1638941"/>
                <a:gd name="connsiteX22" fmla="*/ 383141 w 889759"/>
                <a:gd name="connsiteY22" fmla="*/ 1019976 h 1638941"/>
                <a:gd name="connsiteX23" fmla="*/ 411717 w 889759"/>
                <a:gd name="connsiteY23" fmla="*/ 1041406 h 1638941"/>
                <a:gd name="connsiteX24" fmla="*/ 428385 w 889759"/>
                <a:gd name="connsiteY24" fmla="*/ 1093795 h 1638941"/>
                <a:gd name="connsiteX25" fmla="*/ 435529 w 889759"/>
                <a:gd name="connsiteY25" fmla="*/ 1143800 h 1638941"/>
                <a:gd name="connsiteX26" fmla="*/ 375998 w 889759"/>
                <a:gd name="connsiteY26" fmla="*/ 1117606 h 1638941"/>
                <a:gd name="connsiteX27" fmla="*/ 273604 w 889759"/>
                <a:gd name="connsiteY27" fmla="*/ 1019975 h 1638941"/>
                <a:gd name="connsiteX28" fmla="*/ 140254 w 889759"/>
                <a:gd name="connsiteY28" fmla="*/ 796138 h 1638941"/>
                <a:gd name="connsiteX29" fmla="*/ 54529 w 889759"/>
                <a:gd name="connsiteY29" fmla="*/ 577063 h 1638941"/>
                <a:gd name="connsiteX30" fmla="*/ 2141 w 889759"/>
                <a:gd name="connsiteY30" fmla="*/ 300838 h 1638941"/>
                <a:gd name="connsiteX31" fmla="*/ 18810 w 889759"/>
                <a:gd name="connsiteY31" fmla="*/ 91288 h 1638941"/>
                <a:gd name="connsiteX32" fmla="*/ 97391 w 889759"/>
                <a:gd name="connsiteY32" fmla="*/ 800 h 1638941"/>
                <a:gd name="connsiteX33" fmla="*/ 197404 w 889759"/>
                <a:gd name="connsiteY33" fmla="*/ 57950 h 1638941"/>
                <a:gd name="connsiteX34" fmla="*/ 306941 w 889759"/>
                <a:gd name="connsiteY34" fmla="*/ 234163 h 1638941"/>
                <a:gd name="connsiteX35" fmla="*/ 383141 w 889759"/>
                <a:gd name="connsiteY35" fmla="*/ 472288 h 1638941"/>
                <a:gd name="connsiteX36" fmla="*/ 445054 w 889759"/>
                <a:gd name="connsiteY36" fmla="*/ 777088 h 1638941"/>
                <a:gd name="connsiteX37" fmla="*/ 492678 w 889759"/>
                <a:gd name="connsiteY37" fmla="*/ 1029500 h 1638941"/>
                <a:gd name="connsiteX38" fmla="*/ 587929 w 889759"/>
                <a:gd name="connsiteY38" fmla="*/ 1277150 h 1638941"/>
                <a:gd name="connsiteX39" fmla="*/ 645079 w 889759"/>
                <a:gd name="connsiteY39" fmla="*/ 1362875 h 1638941"/>
                <a:gd name="connsiteX0" fmla="*/ 645079 w 889759"/>
                <a:gd name="connsiteY0" fmla="*/ 1362607 h 1638673"/>
                <a:gd name="connsiteX1" fmla="*/ 726041 w 889759"/>
                <a:gd name="connsiteY1" fmla="*/ 1453095 h 1638673"/>
                <a:gd name="connsiteX2" fmla="*/ 792717 w 889759"/>
                <a:gd name="connsiteY2" fmla="*/ 1510245 h 1638673"/>
                <a:gd name="connsiteX3" fmla="*/ 830816 w 889759"/>
                <a:gd name="connsiteY3" fmla="*/ 1519770 h 1638673"/>
                <a:gd name="connsiteX4" fmla="*/ 854629 w 889759"/>
                <a:gd name="connsiteY4" fmla="*/ 1493576 h 1638673"/>
                <a:gd name="connsiteX5" fmla="*/ 887966 w 889759"/>
                <a:gd name="connsiteY5" fmla="*/ 1548345 h 1638673"/>
                <a:gd name="connsiteX6" fmla="*/ 878441 w 889759"/>
                <a:gd name="connsiteY6" fmla="*/ 1624545 h 1638673"/>
                <a:gd name="connsiteX7" fmla="*/ 821291 w 889759"/>
                <a:gd name="connsiteY7" fmla="*/ 1634070 h 1638673"/>
                <a:gd name="connsiteX8" fmla="*/ 726041 w 889759"/>
                <a:gd name="connsiteY8" fmla="*/ 1572157 h 1638673"/>
                <a:gd name="connsiteX9" fmla="*/ 573641 w 889759"/>
                <a:gd name="connsiteY9" fmla="*/ 1414995 h 1638673"/>
                <a:gd name="connsiteX10" fmla="*/ 464104 w 889759"/>
                <a:gd name="connsiteY10" fmla="*/ 1214970 h 1638673"/>
                <a:gd name="connsiteX11" fmla="*/ 406954 w 889759"/>
                <a:gd name="connsiteY11" fmla="*/ 995895 h 1638673"/>
                <a:gd name="connsiteX12" fmla="*/ 354566 w 889759"/>
                <a:gd name="connsiteY12" fmla="*/ 729195 h 1638673"/>
                <a:gd name="connsiteX13" fmla="*/ 297416 w 889759"/>
                <a:gd name="connsiteY13" fmla="*/ 452970 h 1638673"/>
                <a:gd name="connsiteX14" fmla="*/ 225979 w 889759"/>
                <a:gd name="connsiteY14" fmla="*/ 252945 h 1638673"/>
                <a:gd name="connsiteX15" fmla="*/ 166447 w 889759"/>
                <a:gd name="connsiteY15" fmla="*/ 143407 h 1638673"/>
                <a:gd name="connsiteX16" fmla="*/ 116441 w 889759"/>
                <a:gd name="connsiteY16" fmla="*/ 100545 h 1638673"/>
                <a:gd name="connsiteX17" fmla="*/ 80723 w 889759"/>
                <a:gd name="connsiteY17" fmla="*/ 160077 h 1638673"/>
                <a:gd name="connsiteX18" fmla="*/ 83104 w 889759"/>
                <a:gd name="connsiteY18" fmla="*/ 329145 h 1638673"/>
                <a:gd name="connsiteX19" fmla="*/ 137873 w 889759"/>
                <a:gd name="connsiteY19" fmla="*/ 569651 h 1638673"/>
                <a:gd name="connsiteX20" fmla="*/ 228359 w 889759"/>
                <a:gd name="connsiteY20" fmla="*/ 791107 h 1638673"/>
                <a:gd name="connsiteX21" fmla="*/ 330754 w 889759"/>
                <a:gd name="connsiteY21" fmla="*/ 967320 h 1638673"/>
                <a:gd name="connsiteX22" fmla="*/ 383141 w 889759"/>
                <a:gd name="connsiteY22" fmla="*/ 1019708 h 1638673"/>
                <a:gd name="connsiteX23" fmla="*/ 411717 w 889759"/>
                <a:gd name="connsiteY23" fmla="*/ 1041138 h 1638673"/>
                <a:gd name="connsiteX24" fmla="*/ 428385 w 889759"/>
                <a:gd name="connsiteY24" fmla="*/ 1093527 h 1638673"/>
                <a:gd name="connsiteX25" fmla="*/ 435529 w 889759"/>
                <a:gd name="connsiteY25" fmla="*/ 1143532 h 1638673"/>
                <a:gd name="connsiteX26" fmla="*/ 375998 w 889759"/>
                <a:gd name="connsiteY26" fmla="*/ 1117338 h 1638673"/>
                <a:gd name="connsiteX27" fmla="*/ 273604 w 889759"/>
                <a:gd name="connsiteY27" fmla="*/ 1019707 h 1638673"/>
                <a:gd name="connsiteX28" fmla="*/ 140254 w 889759"/>
                <a:gd name="connsiteY28" fmla="*/ 795870 h 1638673"/>
                <a:gd name="connsiteX29" fmla="*/ 54529 w 889759"/>
                <a:gd name="connsiteY29" fmla="*/ 576795 h 1638673"/>
                <a:gd name="connsiteX30" fmla="*/ 2141 w 889759"/>
                <a:gd name="connsiteY30" fmla="*/ 300570 h 1638673"/>
                <a:gd name="connsiteX31" fmla="*/ 18810 w 889759"/>
                <a:gd name="connsiteY31" fmla="*/ 91020 h 1638673"/>
                <a:gd name="connsiteX32" fmla="*/ 97391 w 889759"/>
                <a:gd name="connsiteY32" fmla="*/ 532 h 1638673"/>
                <a:gd name="connsiteX33" fmla="*/ 204548 w 889759"/>
                <a:gd name="connsiteY33" fmla="*/ 62444 h 1638673"/>
                <a:gd name="connsiteX34" fmla="*/ 306941 w 889759"/>
                <a:gd name="connsiteY34" fmla="*/ 233895 h 1638673"/>
                <a:gd name="connsiteX35" fmla="*/ 383141 w 889759"/>
                <a:gd name="connsiteY35" fmla="*/ 472020 h 1638673"/>
                <a:gd name="connsiteX36" fmla="*/ 445054 w 889759"/>
                <a:gd name="connsiteY36" fmla="*/ 776820 h 1638673"/>
                <a:gd name="connsiteX37" fmla="*/ 492678 w 889759"/>
                <a:gd name="connsiteY37" fmla="*/ 1029232 h 1638673"/>
                <a:gd name="connsiteX38" fmla="*/ 587929 w 889759"/>
                <a:gd name="connsiteY38" fmla="*/ 1276882 h 1638673"/>
                <a:gd name="connsiteX39" fmla="*/ 645079 w 889759"/>
                <a:gd name="connsiteY39" fmla="*/ 1362607 h 1638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89759" h="1638673">
                  <a:moveTo>
                    <a:pt x="645079" y="1362607"/>
                  </a:moveTo>
                  <a:cubicBezTo>
                    <a:pt x="668098" y="1391976"/>
                    <a:pt x="701435" y="1428489"/>
                    <a:pt x="726041" y="1453095"/>
                  </a:cubicBezTo>
                  <a:cubicBezTo>
                    <a:pt x="750647" y="1477701"/>
                    <a:pt x="775255" y="1499133"/>
                    <a:pt x="792717" y="1510245"/>
                  </a:cubicBezTo>
                  <a:cubicBezTo>
                    <a:pt x="810179" y="1521357"/>
                    <a:pt x="820497" y="1522548"/>
                    <a:pt x="830816" y="1519770"/>
                  </a:cubicBezTo>
                  <a:cubicBezTo>
                    <a:pt x="841135" y="1516992"/>
                    <a:pt x="845104" y="1488813"/>
                    <a:pt x="854629" y="1493576"/>
                  </a:cubicBezTo>
                  <a:cubicBezTo>
                    <a:pt x="864154" y="1498339"/>
                    <a:pt x="883997" y="1526517"/>
                    <a:pt x="887966" y="1548345"/>
                  </a:cubicBezTo>
                  <a:cubicBezTo>
                    <a:pt x="891935" y="1570173"/>
                    <a:pt x="889554" y="1610258"/>
                    <a:pt x="878441" y="1624545"/>
                  </a:cubicBezTo>
                  <a:cubicBezTo>
                    <a:pt x="867329" y="1638833"/>
                    <a:pt x="846691" y="1642801"/>
                    <a:pt x="821291" y="1634070"/>
                  </a:cubicBezTo>
                  <a:cubicBezTo>
                    <a:pt x="795891" y="1625339"/>
                    <a:pt x="767316" y="1608669"/>
                    <a:pt x="726041" y="1572157"/>
                  </a:cubicBezTo>
                  <a:cubicBezTo>
                    <a:pt x="684766" y="1535645"/>
                    <a:pt x="617297" y="1474526"/>
                    <a:pt x="573641" y="1414995"/>
                  </a:cubicBezTo>
                  <a:cubicBezTo>
                    <a:pt x="529985" y="1355464"/>
                    <a:pt x="491885" y="1284820"/>
                    <a:pt x="464104" y="1214970"/>
                  </a:cubicBezTo>
                  <a:cubicBezTo>
                    <a:pt x="436323" y="1145120"/>
                    <a:pt x="425210" y="1076858"/>
                    <a:pt x="406954" y="995895"/>
                  </a:cubicBezTo>
                  <a:cubicBezTo>
                    <a:pt x="388698" y="914932"/>
                    <a:pt x="372822" y="819682"/>
                    <a:pt x="354566" y="729195"/>
                  </a:cubicBezTo>
                  <a:cubicBezTo>
                    <a:pt x="336310" y="638708"/>
                    <a:pt x="318847" y="532345"/>
                    <a:pt x="297416" y="452970"/>
                  </a:cubicBezTo>
                  <a:cubicBezTo>
                    <a:pt x="275985" y="373595"/>
                    <a:pt x="247807" y="304539"/>
                    <a:pt x="225979" y="252945"/>
                  </a:cubicBezTo>
                  <a:cubicBezTo>
                    <a:pt x="204151" y="201351"/>
                    <a:pt x="184703" y="168807"/>
                    <a:pt x="166447" y="143407"/>
                  </a:cubicBezTo>
                  <a:cubicBezTo>
                    <a:pt x="148191" y="118007"/>
                    <a:pt x="130728" y="97767"/>
                    <a:pt x="116441" y="100545"/>
                  </a:cubicBezTo>
                  <a:cubicBezTo>
                    <a:pt x="102154" y="103323"/>
                    <a:pt x="86279" y="121977"/>
                    <a:pt x="80723" y="160077"/>
                  </a:cubicBezTo>
                  <a:cubicBezTo>
                    <a:pt x="75167" y="198177"/>
                    <a:pt x="73579" y="260883"/>
                    <a:pt x="83104" y="329145"/>
                  </a:cubicBezTo>
                  <a:cubicBezTo>
                    <a:pt x="92629" y="397407"/>
                    <a:pt x="113664" y="492657"/>
                    <a:pt x="137873" y="569651"/>
                  </a:cubicBezTo>
                  <a:cubicBezTo>
                    <a:pt x="162082" y="646645"/>
                    <a:pt x="196212" y="724829"/>
                    <a:pt x="228359" y="791107"/>
                  </a:cubicBezTo>
                  <a:cubicBezTo>
                    <a:pt x="260506" y="857385"/>
                    <a:pt x="302576" y="931601"/>
                    <a:pt x="330754" y="967320"/>
                  </a:cubicBezTo>
                  <a:cubicBezTo>
                    <a:pt x="358932" y="1003039"/>
                    <a:pt x="369647" y="1007405"/>
                    <a:pt x="383141" y="1019708"/>
                  </a:cubicBezTo>
                  <a:cubicBezTo>
                    <a:pt x="396635" y="1032011"/>
                    <a:pt x="404176" y="1028835"/>
                    <a:pt x="411717" y="1041138"/>
                  </a:cubicBezTo>
                  <a:cubicBezTo>
                    <a:pt x="419258" y="1053441"/>
                    <a:pt x="424416" y="1076461"/>
                    <a:pt x="428385" y="1093527"/>
                  </a:cubicBezTo>
                  <a:cubicBezTo>
                    <a:pt x="432354" y="1110593"/>
                    <a:pt x="444260" y="1139564"/>
                    <a:pt x="435529" y="1143532"/>
                  </a:cubicBezTo>
                  <a:cubicBezTo>
                    <a:pt x="426798" y="1147500"/>
                    <a:pt x="402986" y="1137976"/>
                    <a:pt x="375998" y="1117338"/>
                  </a:cubicBezTo>
                  <a:cubicBezTo>
                    <a:pt x="349010" y="1096700"/>
                    <a:pt x="312895" y="1073285"/>
                    <a:pt x="273604" y="1019707"/>
                  </a:cubicBezTo>
                  <a:cubicBezTo>
                    <a:pt x="234313" y="966129"/>
                    <a:pt x="176766" y="869689"/>
                    <a:pt x="140254" y="795870"/>
                  </a:cubicBezTo>
                  <a:cubicBezTo>
                    <a:pt x="103742" y="722051"/>
                    <a:pt x="77548" y="659345"/>
                    <a:pt x="54529" y="576795"/>
                  </a:cubicBezTo>
                  <a:cubicBezTo>
                    <a:pt x="31510" y="494245"/>
                    <a:pt x="8094" y="381532"/>
                    <a:pt x="2141" y="300570"/>
                  </a:cubicBezTo>
                  <a:cubicBezTo>
                    <a:pt x="-3812" y="219608"/>
                    <a:pt x="2935" y="141026"/>
                    <a:pt x="18810" y="91020"/>
                  </a:cubicBezTo>
                  <a:cubicBezTo>
                    <a:pt x="34685" y="41014"/>
                    <a:pt x="66435" y="5295"/>
                    <a:pt x="97391" y="532"/>
                  </a:cubicBezTo>
                  <a:cubicBezTo>
                    <a:pt x="128347" y="-4231"/>
                    <a:pt x="169623" y="23550"/>
                    <a:pt x="204548" y="62444"/>
                  </a:cubicBezTo>
                  <a:cubicBezTo>
                    <a:pt x="239473" y="101338"/>
                    <a:pt x="277176" y="165632"/>
                    <a:pt x="306941" y="233895"/>
                  </a:cubicBezTo>
                  <a:cubicBezTo>
                    <a:pt x="336706" y="302158"/>
                    <a:pt x="360122" y="381533"/>
                    <a:pt x="383141" y="472020"/>
                  </a:cubicBezTo>
                  <a:cubicBezTo>
                    <a:pt x="406160" y="562507"/>
                    <a:pt x="426798" y="683951"/>
                    <a:pt x="445054" y="776820"/>
                  </a:cubicBezTo>
                  <a:cubicBezTo>
                    <a:pt x="463310" y="869689"/>
                    <a:pt x="470453" y="945888"/>
                    <a:pt x="492678" y="1029232"/>
                  </a:cubicBezTo>
                  <a:cubicBezTo>
                    <a:pt x="514903" y="1112576"/>
                    <a:pt x="562529" y="1221320"/>
                    <a:pt x="587929" y="1276882"/>
                  </a:cubicBezTo>
                  <a:cubicBezTo>
                    <a:pt x="613329" y="1332444"/>
                    <a:pt x="622060" y="1333238"/>
                    <a:pt x="645079" y="1362607"/>
                  </a:cubicBez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任意多边形 58"/>
            <p:cNvSpPr/>
            <p:nvPr/>
          </p:nvSpPr>
          <p:spPr>
            <a:xfrm>
              <a:off x="4981519" y="3294728"/>
              <a:ext cx="264032" cy="2278264"/>
            </a:xfrm>
            <a:custGeom>
              <a:avLst/>
              <a:gdLst>
                <a:gd name="connsiteX0" fmla="*/ 57150 w 263538"/>
                <a:gd name="connsiteY0" fmla="*/ 744550 h 2292635"/>
                <a:gd name="connsiteX1" fmla="*/ 23813 w 263538"/>
                <a:gd name="connsiteY1" fmla="*/ 1011250 h 2292635"/>
                <a:gd name="connsiteX2" fmla="*/ 0 w 263538"/>
                <a:gd name="connsiteY2" fmla="*/ 1311287 h 2292635"/>
                <a:gd name="connsiteX3" fmla="*/ 23813 w 263538"/>
                <a:gd name="connsiteY3" fmla="*/ 1601800 h 2292635"/>
                <a:gd name="connsiteX4" fmla="*/ 100013 w 263538"/>
                <a:gd name="connsiteY4" fmla="*/ 1954225 h 2292635"/>
                <a:gd name="connsiteX5" fmla="*/ 166688 w 263538"/>
                <a:gd name="connsiteY5" fmla="*/ 2139962 h 2292635"/>
                <a:gd name="connsiteX6" fmla="*/ 200025 w 263538"/>
                <a:gd name="connsiteY6" fmla="*/ 2235212 h 2292635"/>
                <a:gd name="connsiteX7" fmla="*/ 166688 w 263538"/>
                <a:gd name="connsiteY7" fmla="*/ 2259025 h 2292635"/>
                <a:gd name="connsiteX8" fmla="*/ 123825 w 263538"/>
                <a:gd name="connsiteY8" fmla="*/ 2249500 h 2292635"/>
                <a:gd name="connsiteX9" fmla="*/ 171450 w 263538"/>
                <a:gd name="connsiteY9" fmla="*/ 2292362 h 2292635"/>
                <a:gd name="connsiteX10" fmla="*/ 242888 w 263538"/>
                <a:gd name="connsiteY10" fmla="*/ 2263787 h 2292635"/>
                <a:gd name="connsiteX11" fmla="*/ 261938 w 263538"/>
                <a:gd name="connsiteY11" fmla="*/ 2187587 h 2292635"/>
                <a:gd name="connsiteX12" fmla="*/ 209550 w 263538"/>
                <a:gd name="connsiteY12" fmla="*/ 2025662 h 2292635"/>
                <a:gd name="connsiteX13" fmla="*/ 123825 w 263538"/>
                <a:gd name="connsiteY13" fmla="*/ 1739912 h 2292635"/>
                <a:gd name="connsiteX14" fmla="*/ 90488 w 263538"/>
                <a:gd name="connsiteY14" fmla="*/ 1468450 h 2292635"/>
                <a:gd name="connsiteX15" fmla="*/ 95250 w 263538"/>
                <a:gd name="connsiteY15" fmla="*/ 1216037 h 2292635"/>
                <a:gd name="connsiteX16" fmla="*/ 128588 w 263538"/>
                <a:gd name="connsiteY16" fmla="*/ 892187 h 2292635"/>
                <a:gd name="connsiteX17" fmla="*/ 166688 w 263538"/>
                <a:gd name="connsiteY17" fmla="*/ 644537 h 2292635"/>
                <a:gd name="connsiteX18" fmla="*/ 200025 w 263538"/>
                <a:gd name="connsiteY18" fmla="*/ 368312 h 2292635"/>
                <a:gd name="connsiteX19" fmla="*/ 219075 w 263538"/>
                <a:gd name="connsiteY19" fmla="*/ 211150 h 2292635"/>
                <a:gd name="connsiteX20" fmla="*/ 219075 w 263538"/>
                <a:gd name="connsiteY20" fmla="*/ 77800 h 2292635"/>
                <a:gd name="connsiteX21" fmla="*/ 200025 w 263538"/>
                <a:gd name="connsiteY21" fmla="*/ 6362 h 2292635"/>
                <a:gd name="connsiteX22" fmla="*/ 152400 w 263538"/>
                <a:gd name="connsiteY22" fmla="*/ 15887 h 2292635"/>
                <a:gd name="connsiteX23" fmla="*/ 128588 w 263538"/>
                <a:gd name="connsiteY23" fmla="*/ 115900 h 2292635"/>
                <a:gd name="connsiteX24" fmla="*/ 119063 w 263538"/>
                <a:gd name="connsiteY24" fmla="*/ 282587 h 2292635"/>
                <a:gd name="connsiteX25" fmla="*/ 95250 w 263538"/>
                <a:gd name="connsiteY25" fmla="*/ 482612 h 2292635"/>
                <a:gd name="connsiteX26" fmla="*/ 80963 w 263538"/>
                <a:gd name="connsiteY26" fmla="*/ 625487 h 2292635"/>
                <a:gd name="connsiteX27" fmla="*/ 57150 w 263538"/>
                <a:gd name="connsiteY27" fmla="*/ 744550 h 2292635"/>
                <a:gd name="connsiteX0" fmla="*/ 57150 w 263538"/>
                <a:gd name="connsiteY0" fmla="*/ 740513 h 2288598"/>
                <a:gd name="connsiteX1" fmla="*/ 23813 w 263538"/>
                <a:gd name="connsiteY1" fmla="*/ 1007213 h 2288598"/>
                <a:gd name="connsiteX2" fmla="*/ 0 w 263538"/>
                <a:gd name="connsiteY2" fmla="*/ 1307250 h 2288598"/>
                <a:gd name="connsiteX3" fmla="*/ 23813 w 263538"/>
                <a:gd name="connsiteY3" fmla="*/ 1597763 h 2288598"/>
                <a:gd name="connsiteX4" fmla="*/ 100013 w 263538"/>
                <a:gd name="connsiteY4" fmla="*/ 1950188 h 2288598"/>
                <a:gd name="connsiteX5" fmla="*/ 166688 w 263538"/>
                <a:gd name="connsiteY5" fmla="*/ 2135925 h 2288598"/>
                <a:gd name="connsiteX6" fmla="*/ 200025 w 263538"/>
                <a:gd name="connsiteY6" fmla="*/ 2231175 h 2288598"/>
                <a:gd name="connsiteX7" fmla="*/ 166688 w 263538"/>
                <a:gd name="connsiteY7" fmla="*/ 2254988 h 2288598"/>
                <a:gd name="connsiteX8" fmla="*/ 123825 w 263538"/>
                <a:gd name="connsiteY8" fmla="*/ 2245463 h 2288598"/>
                <a:gd name="connsiteX9" fmla="*/ 171450 w 263538"/>
                <a:gd name="connsiteY9" fmla="*/ 2288325 h 2288598"/>
                <a:gd name="connsiteX10" fmla="*/ 242888 w 263538"/>
                <a:gd name="connsiteY10" fmla="*/ 2259750 h 2288598"/>
                <a:gd name="connsiteX11" fmla="*/ 261938 w 263538"/>
                <a:gd name="connsiteY11" fmla="*/ 2183550 h 2288598"/>
                <a:gd name="connsiteX12" fmla="*/ 209550 w 263538"/>
                <a:gd name="connsiteY12" fmla="*/ 2021625 h 2288598"/>
                <a:gd name="connsiteX13" fmla="*/ 123825 w 263538"/>
                <a:gd name="connsiteY13" fmla="*/ 1735875 h 2288598"/>
                <a:gd name="connsiteX14" fmla="*/ 90488 w 263538"/>
                <a:gd name="connsiteY14" fmla="*/ 1464413 h 2288598"/>
                <a:gd name="connsiteX15" fmla="*/ 95250 w 263538"/>
                <a:gd name="connsiteY15" fmla="*/ 1212000 h 2288598"/>
                <a:gd name="connsiteX16" fmla="*/ 128588 w 263538"/>
                <a:gd name="connsiteY16" fmla="*/ 888150 h 2288598"/>
                <a:gd name="connsiteX17" fmla="*/ 166688 w 263538"/>
                <a:gd name="connsiteY17" fmla="*/ 640500 h 2288598"/>
                <a:gd name="connsiteX18" fmla="*/ 200025 w 263538"/>
                <a:gd name="connsiteY18" fmla="*/ 364275 h 2288598"/>
                <a:gd name="connsiteX19" fmla="*/ 219075 w 263538"/>
                <a:gd name="connsiteY19" fmla="*/ 207113 h 2288598"/>
                <a:gd name="connsiteX20" fmla="*/ 219075 w 263538"/>
                <a:gd name="connsiteY20" fmla="*/ 73763 h 2288598"/>
                <a:gd name="connsiteX21" fmla="*/ 200025 w 263538"/>
                <a:gd name="connsiteY21" fmla="*/ 2325 h 2288598"/>
                <a:gd name="connsiteX22" fmla="*/ 150018 w 263538"/>
                <a:gd name="connsiteY22" fmla="*/ 26137 h 2288598"/>
                <a:gd name="connsiteX23" fmla="*/ 128588 w 263538"/>
                <a:gd name="connsiteY23" fmla="*/ 111863 h 2288598"/>
                <a:gd name="connsiteX24" fmla="*/ 119063 w 263538"/>
                <a:gd name="connsiteY24" fmla="*/ 278550 h 2288598"/>
                <a:gd name="connsiteX25" fmla="*/ 95250 w 263538"/>
                <a:gd name="connsiteY25" fmla="*/ 478575 h 2288598"/>
                <a:gd name="connsiteX26" fmla="*/ 80963 w 263538"/>
                <a:gd name="connsiteY26" fmla="*/ 621450 h 2288598"/>
                <a:gd name="connsiteX27" fmla="*/ 57150 w 263538"/>
                <a:gd name="connsiteY27" fmla="*/ 740513 h 2288598"/>
                <a:gd name="connsiteX0" fmla="*/ 57150 w 263538"/>
                <a:gd name="connsiteY0" fmla="*/ 732229 h 2280314"/>
                <a:gd name="connsiteX1" fmla="*/ 23813 w 263538"/>
                <a:gd name="connsiteY1" fmla="*/ 998929 h 2280314"/>
                <a:gd name="connsiteX2" fmla="*/ 0 w 263538"/>
                <a:gd name="connsiteY2" fmla="*/ 1298966 h 2280314"/>
                <a:gd name="connsiteX3" fmla="*/ 23813 w 263538"/>
                <a:gd name="connsiteY3" fmla="*/ 1589479 h 2280314"/>
                <a:gd name="connsiteX4" fmla="*/ 100013 w 263538"/>
                <a:gd name="connsiteY4" fmla="*/ 1941904 h 2280314"/>
                <a:gd name="connsiteX5" fmla="*/ 166688 w 263538"/>
                <a:gd name="connsiteY5" fmla="*/ 2127641 h 2280314"/>
                <a:gd name="connsiteX6" fmla="*/ 200025 w 263538"/>
                <a:gd name="connsiteY6" fmla="*/ 2222891 h 2280314"/>
                <a:gd name="connsiteX7" fmla="*/ 166688 w 263538"/>
                <a:gd name="connsiteY7" fmla="*/ 2246704 h 2280314"/>
                <a:gd name="connsiteX8" fmla="*/ 123825 w 263538"/>
                <a:gd name="connsiteY8" fmla="*/ 2237179 h 2280314"/>
                <a:gd name="connsiteX9" fmla="*/ 171450 w 263538"/>
                <a:gd name="connsiteY9" fmla="*/ 2280041 h 2280314"/>
                <a:gd name="connsiteX10" fmla="*/ 242888 w 263538"/>
                <a:gd name="connsiteY10" fmla="*/ 2251466 h 2280314"/>
                <a:gd name="connsiteX11" fmla="*/ 261938 w 263538"/>
                <a:gd name="connsiteY11" fmla="*/ 2175266 h 2280314"/>
                <a:gd name="connsiteX12" fmla="*/ 209550 w 263538"/>
                <a:gd name="connsiteY12" fmla="*/ 2013341 h 2280314"/>
                <a:gd name="connsiteX13" fmla="*/ 123825 w 263538"/>
                <a:gd name="connsiteY13" fmla="*/ 1727591 h 2280314"/>
                <a:gd name="connsiteX14" fmla="*/ 90488 w 263538"/>
                <a:gd name="connsiteY14" fmla="*/ 1456129 h 2280314"/>
                <a:gd name="connsiteX15" fmla="*/ 95250 w 263538"/>
                <a:gd name="connsiteY15" fmla="*/ 1203716 h 2280314"/>
                <a:gd name="connsiteX16" fmla="*/ 128588 w 263538"/>
                <a:gd name="connsiteY16" fmla="*/ 879866 h 2280314"/>
                <a:gd name="connsiteX17" fmla="*/ 166688 w 263538"/>
                <a:gd name="connsiteY17" fmla="*/ 632216 h 2280314"/>
                <a:gd name="connsiteX18" fmla="*/ 200025 w 263538"/>
                <a:gd name="connsiteY18" fmla="*/ 355991 h 2280314"/>
                <a:gd name="connsiteX19" fmla="*/ 219075 w 263538"/>
                <a:gd name="connsiteY19" fmla="*/ 198829 h 2280314"/>
                <a:gd name="connsiteX20" fmla="*/ 219075 w 263538"/>
                <a:gd name="connsiteY20" fmla="*/ 65479 h 2280314"/>
                <a:gd name="connsiteX21" fmla="*/ 202406 w 263538"/>
                <a:gd name="connsiteY21" fmla="*/ 3566 h 2280314"/>
                <a:gd name="connsiteX22" fmla="*/ 150018 w 263538"/>
                <a:gd name="connsiteY22" fmla="*/ 17853 h 2280314"/>
                <a:gd name="connsiteX23" fmla="*/ 128588 w 263538"/>
                <a:gd name="connsiteY23" fmla="*/ 103579 h 2280314"/>
                <a:gd name="connsiteX24" fmla="*/ 119063 w 263538"/>
                <a:gd name="connsiteY24" fmla="*/ 270266 h 2280314"/>
                <a:gd name="connsiteX25" fmla="*/ 95250 w 263538"/>
                <a:gd name="connsiteY25" fmla="*/ 470291 h 2280314"/>
                <a:gd name="connsiteX26" fmla="*/ 80963 w 263538"/>
                <a:gd name="connsiteY26" fmla="*/ 613166 h 2280314"/>
                <a:gd name="connsiteX27" fmla="*/ 57150 w 263538"/>
                <a:gd name="connsiteY27" fmla="*/ 732229 h 2280314"/>
                <a:gd name="connsiteX0" fmla="*/ 57150 w 263538"/>
                <a:gd name="connsiteY0" fmla="*/ 732229 h 2280314"/>
                <a:gd name="connsiteX1" fmla="*/ 23813 w 263538"/>
                <a:gd name="connsiteY1" fmla="*/ 998929 h 2280314"/>
                <a:gd name="connsiteX2" fmla="*/ 0 w 263538"/>
                <a:gd name="connsiteY2" fmla="*/ 1298966 h 2280314"/>
                <a:gd name="connsiteX3" fmla="*/ 23813 w 263538"/>
                <a:gd name="connsiteY3" fmla="*/ 1589479 h 2280314"/>
                <a:gd name="connsiteX4" fmla="*/ 100013 w 263538"/>
                <a:gd name="connsiteY4" fmla="*/ 1941904 h 2280314"/>
                <a:gd name="connsiteX5" fmla="*/ 166688 w 263538"/>
                <a:gd name="connsiteY5" fmla="*/ 2127641 h 2280314"/>
                <a:gd name="connsiteX6" fmla="*/ 200025 w 263538"/>
                <a:gd name="connsiteY6" fmla="*/ 2222891 h 2280314"/>
                <a:gd name="connsiteX7" fmla="*/ 166688 w 263538"/>
                <a:gd name="connsiteY7" fmla="*/ 2246704 h 2280314"/>
                <a:gd name="connsiteX8" fmla="*/ 123825 w 263538"/>
                <a:gd name="connsiteY8" fmla="*/ 2237179 h 2280314"/>
                <a:gd name="connsiteX9" fmla="*/ 171450 w 263538"/>
                <a:gd name="connsiteY9" fmla="*/ 2280041 h 2280314"/>
                <a:gd name="connsiteX10" fmla="*/ 242888 w 263538"/>
                <a:gd name="connsiteY10" fmla="*/ 2251466 h 2280314"/>
                <a:gd name="connsiteX11" fmla="*/ 261938 w 263538"/>
                <a:gd name="connsiteY11" fmla="*/ 2175266 h 2280314"/>
                <a:gd name="connsiteX12" fmla="*/ 209550 w 263538"/>
                <a:gd name="connsiteY12" fmla="*/ 2013341 h 2280314"/>
                <a:gd name="connsiteX13" fmla="*/ 123825 w 263538"/>
                <a:gd name="connsiteY13" fmla="*/ 1727591 h 2280314"/>
                <a:gd name="connsiteX14" fmla="*/ 90488 w 263538"/>
                <a:gd name="connsiteY14" fmla="*/ 1456129 h 2280314"/>
                <a:gd name="connsiteX15" fmla="*/ 95250 w 263538"/>
                <a:gd name="connsiteY15" fmla="*/ 1203716 h 2280314"/>
                <a:gd name="connsiteX16" fmla="*/ 128588 w 263538"/>
                <a:gd name="connsiteY16" fmla="*/ 879866 h 2280314"/>
                <a:gd name="connsiteX17" fmla="*/ 166688 w 263538"/>
                <a:gd name="connsiteY17" fmla="*/ 632216 h 2280314"/>
                <a:gd name="connsiteX18" fmla="*/ 200025 w 263538"/>
                <a:gd name="connsiteY18" fmla="*/ 355991 h 2280314"/>
                <a:gd name="connsiteX19" fmla="*/ 219075 w 263538"/>
                <a:gd name="connsiteY19" fmla="*/ 198829 h 2280314"/>
                <a:gd name="connsiteX20" fmla="*/ 223838 w 263538"/>
                <a:gd name="connsiteY20" fmla="*/ 65479 h 2280314"/>
                <a:gd name="connsiteX21" fmla="*/ 202406 w 263538"/>
                <a:gd name="connsiteY21" fmla="*/ 3566 h 2280314"/>
                <a:gd name="connsiteX22" fmla="*/ 150018 w 263538"/>
                <a:gd name="connsiteY22" fmla="*/ 17853 h 2280314"/>
                <a:gd name="connsiteX23" fmla="*/ 128588 w 263538"/>
                <a:gd name="connsiteY23" fmla="*/ 103579 h 2280314"/>
                <a:gd name="connsiteX24" fmla="*/ 119063 w 263538"/>
                <a:gd name="connsiteY24" fmla="*/ 270266 h 2280314"/>
                <a:gd name="connsiteX25" fmla="*/ 95250 w 263538"/>
                <a:gd name="connsiteY25" fmla="*/ 470291 h 2280314"/>
                <a:gd name="connsiteX26" fmla="*/ 80963 w 263538"/>
                <a:gd name="connsiteY26" fmla="*/ 613166 h 2280314"/>
                <a:gd name="connsiteX27" fmla="*/ 57150 w 263538"/>
                <a:gd name="connsiteY27" fmla="*/ 732229 h 2280314"/>
                <a:gd name="connsiteX0" fmla="*/ 57150 w 263538"/>
                <a:gd name="connsiteY0" fmla="*/ 728563 h 2276648"/>
                <a:gd name="connsiteX1" fmla="*/ 23813 w 263538"/>
                <a:gd name="connsiteY1" fmla="*/ 995263 h 2276648"/>
                <a:gd name="connsiteX2" fmla="*/ 0 w 263538"/>
                <a:gd name="connsiteY2" fmla="*/ 1295300 h 2276648"/>
                <a:gd name="connsiteX3" fmla="*/ 23813 w 263538"/>
                <a:gd name="connsiteY3" fmla="*/ 1585813 h 2276648"/>
                <a:gd name="connsiteX4" fmla="*/ 100013 w 263538"/>
                <a:gd name="connsiteY4" fmla="*/ 1938238 h 2276648"/>
                <a:gd name="connsiteX5" fmla="*/ 166688 w 263538"/>
                <a:gd name="connsiteY5" fmla="*/ 2123975 h 2276648"/>
                <a:gd name="connsiteX6" fmla="*/ 200025 w 263538"/>
                <a:gd name="connsiteY6" fmla="*/ 2219225 h 2276648"/>
                <a:gd name="connsiteX7" fmla="*/ 166688 w 263538"/>
                <a:gd name="connsiteY7" fmla="*/ 2243038 h 2276648"/>
                <a:gd name="connsiteX8" fmla="*/ 123825 w 263538"/>
                <a:gd name="connsiteY8" fmla="*/ 2233513 h 2276648"/>
                <a:gd name="connsiteX9" fmla="*/ 171450 w 263538"/>
                <a:gd name="connsiteY9" fmla="*/ 2276375 h 2276648"/>
                <a:gd name="connsiteX10" fmla="*/ 242888 w 263538"/>
                <a:gd name="connsiteY10" fmla="*/ 2247800 h 2276648"/>
                <a:gd name="connsiteX11" fmla="*/ 261938 w 263538"/>
                <a:gd name="connsiteY11" fmla="*/ 2171600 h 2276648"/>
                <a:gd name="connsiteX12" fmla="*/ 209550 w 263538"/>
                <a:gd name="connsiteY12" fmla="*/ 2009675 h 2276648"/>
                <a:gd name="connsiteX13" fmla="*/ 123825 w 263538"/>
                <a:gd name="connsiteY13" fmla="*/ 1723925 h 2276648"/>
                <a:gd name="connsiteX14" fmla="*/ 90488 w 263538"/>
                <a:gd name="connsiteY14" fmla="*/ 1452463 h 2276648"/>
                <a:gd name="connsiteX15" fmla="*/ 95250 w 263538"/>
                <a:gd name="connsiteY15" fmla="*/ 1200050 h 2276648"/>
                <a:gd name="connsiteX16" fmla="*/ 128588 w 263538"/>
                <a:gd name="connsiteY16" fmla="*/ 876200 h 2276648"/>
                <a:gd name="connsiteX17" fmla="*/ 166688 w 263538"/>
                <a:gd name="connsiteY17" fmla="*/ 628550 h 2276648"/>
                <a:gd name="connsiteX18" fmla="*/ 200025 w 263538"/>
                <a:gd name="connsiteY18" fmla="*/ 352325 h 2276648"/>
                <a:gd name="connsiteX19" fmla="*/ 219075 w 263538"/>
                <a:gd name="connsiteY19" fmla="*/ 195163 h 2276648"/>
                <a:gd name="connsiteX20" fmla="*/ 223838 w 263538"/>
                <a:gd name="connsiteY20" fmla="*/ 61813 h 2276648"/>
                <a:gd name="connsiteX21" fmla="*/ 209550 w 263538"/>
                <a:gd name="connsiteY21" fmla="*/ 4662 h 2276648"/>
                <a:gd name="connsiteX22" fmla="*/ 150018 w 263538"/>
                <a:gd name="connsiteY22" fmla="*/ 14187 h 2276648"/>
                <a:gd name="connsiteX23" fmla="*/ 128588 w 263538"/>
                <a:gd name="connsiteY23" fmla="*/ 99913 h 2276648"/>
                <a:gd name="connsiteX24" fmla="*/ 119063 w 263538"/>
                <a:gd name="connsiteY24" fmla="*/ 266600 h 2276648"/>
                <a:gd name="connsiteX25" fmla="*/ 95250 w 263538"/>
                <a:gd name="connsiteY25" fmla="*/ 466625 h 2276648"/>
                <a:gd name="connsiteX26" fmla="*/ 80963 w 263538"/>
                <a:gd name="connsiteY26" fmla="*/ 609500 h 2276648"/>
                <a:gd name="connsiteX27" fmla="*/ 57150 w 263538"/>
                <a:gd name="connsiteY27" fmla="*/ 728563 h 2276648"/>
                <a:gd name="connsiteX0" fmla="*/ 57150 w 263538"/>
                <a:gd name="connsiteY0" fmla="*/ 728563 h 2276648"/>
                <a:gd name="connsiteX1" fmla="*/ 23813 w 263538"/>
                <a:gd name="connsiteY1" fmla="*/ 995263 h 2276648"/>
                <a:gd name="connsiteX2" fmla="*/ 0 w 263538"/>
                <a:gd name="connsiteY2" fmla="*/ 1295300 h 2276648"/>
                <a:gd name="connsiteX3" fmla="*/ 23813 w 263538"/>
                <a:gd name="connsiteY3" fmla="*/ 1585813 h 2276648"/>
                <a:gd name="connsiteX4" fmla="*/ 100013 w 263538"/>
                <a:gd name="connsiteY4" fmla="*/ 1938238 h 2276648"/>
                <a:gd name="connsiteX5" fmla="*/ 166688 w 263538"/>
                <a:gd name="connsiteY5" fmla="*/ 2123975 h 2276648"/>
                <a:gd name="connsiteX6" fmla="*/ 200025 w 263538"/>
                <a:gd name="connsiteY6" fmla="*/ 2219225 h 2276648"/>
                <a:gd name="connsiteX7" fmla="*/ 166688 w 263538"/>
                <a:gd name="connsiteY7" fmla="*/ 2243038 h 2276648"/>
                <a:gd name="connsiteX8" fmla="*/ 123825 w 263538"/>
                <a:gd name="connsiteY8" fmla="*/ 2233513 h 2276648"/>
                <a:gd name="connsiteX9" fmla="*/ 171450 w 263538"/>
                <a:gd name="connsiteY9" fmla="*/ 2276375 h 2276648"/>
                <a:gd name="connsiteX10" fmla="*/ 242888 w 263538"/>
                <a:gd name="connsiteY10" fmla="*/ 2247800 h 2276648"/>
                <a:gd name="connsiteX11" fmla="*/ 261938 w 263538"/>
                <a:gd name="connsiteY11" fmla="*/ 2171600 h 2276648"/>
                <a:gd name="connsiteX12" fmla="*/ 209550 w 263538"/>
                <a:gd name="connsiteY12" fmla="*/ 2009675 h 2276648"/>
                <a:gd name="connsiteX13" fmla="*/ 123825 w 263538"/>
                <a:gd name="connsiteY13" fmla="*/ 1723925 h 2276648"/>
                <a:gd name="connsiteX14" fmla="*/ 90488 w 263538"/>
                <a:gd name="connsiteY14" fmla="*/ 1452463 h 2276648"/>
                <a:gd name="connsiteX15" fmla="*/ 95250 w 263538"/>
                <a:gd name="connsiteY15" fmla="*/ 1200050 h 2276648"/>
                <a:gd name="connsiteX16" fmla="*/ 128588 w 263538"/>
                <a:gd name="connsiteY16" fmla="*/ 876200 h 2276648"/>
                <a:gd name="connsiteX17" fmla="*/ 166688 w 263538"/>
                <a:gd name="connsiteY17" fmla="*/ 628550 h 2276648"/>
                <a:gd name="connsiteX18" fmla="*/ 200025 w 263538"/>
                <a:gd name="connsiteY18" fmla="*/ 352325 h 2276648"/>
                <a:gd name="connsiteX19" fmla="*/ 219075 w 263538"/>
                <a:gd name="connsiteY19" fmla="*/ 195163 h 2276648"/>
                <a:gd name="connsiteX20" fmla="*/ 223838 w 263538"/>
                <a:gd name="connsiteY20" fmla="*/ 61813 h 2276648"/>
                <a:gd name="connsiteX21" fmla="*/ 209550 w 263538"/>
                <a:gd name="connsiteY21" fmla="*/ 4662 h 2276648"/>
                <a:gd name="connsiteX22" fmla="*/ 150018 w 263538"/>
                <a:gd name="connsiteY22" fmla="*/ 14187 h 2276648"/>
                <a:gd name="connsiteX23" fmla="*/ 130969 w 263538"/>
                <a:gd name="connsiteY23" fmla="*/ 99913 h 2276648"/>
                <a:gd name="connsiteX24" fmla="*/ 119063 w 263538"/>
                <a:gd name="connsiteY24" fmla="*/ 266600 h 2276648"/>
                <a:gd name="connsiteX25" fmla="*/ 95250 w 263538"/>
                <a:gd name="connsiteY25" fmla="*/ 466625 h 2276648"/>
                <a:gd name="connsiteX26" fmla="*/ 80963 w 263538"/>
                <a:gd name="connsiteY26" fmla="*/ 609500 h 2276648"/>
                <a:gd name="connsiteX27" fmla="*/ 57150 w 263538"/>
                <a:gd name="connsiteY27" fmla="*/ 728563 h 2276648"/>
                <a:gd name="connsiteX0" fmla="*/ 57150 w 263538"/>
                <a:gd name="connsiteY0" fmla="*/ 728563 h 2276648"/>
                <a:gd name="connsiteX1" fmla="*/ 23813 w 263538"/>
                <a:gd name="connsiteY1" fmla="*/ 995263 h 2276648"/>
                <a:gd name="connsiteX2" fmla="*/ 0 w 263538"/>
                <a:gd name="connsiteY2" fmla="*/ 1295300 h 2276648"/>
                <a:gd name="connsiteX3" fmla="*/ 23813 w 263538"/>
                <a:gd name="connsiteY3" fmla="*/ 1585813 h 2276648"/>
                <a:gd name="connsiteX4" fmla="*/ 100013 w 263538"/>
                <a:gd name="connsiteY4" fmla="*/ 1938238 h 2276648"/>
                <a:gd name="connsiteX5" fmla="*/ 166688 w 263538"/>
                <a:gd name="connsiteY5" fmla="*/ 2123975 h 2276648"/>
                <a:gd name="connsiteX6" fmla="*/ 200025 w 263538"/>
                <a:gd name="connsiteY6" fmla="*/ 2219225 h 2276648"/>
                <a:gd name="connsiteX7" fmla="*/ 166688 w 263538"/>
                <a:gd name="connsiteY7" fmla="*/ 2243038 h 2276648"/>
                <a:gd name="connsiteX8" fmla="*/ 123825 w 263538"/>
                <a:gd name="connsiteY8" fmla="*/ 2233513 h 2276648"/>
                <a:gd name="connsiteX9" fmla="*/ 171450 w 263538"/>
                <a:gd name="connsiteY9" fmla="*/ 2276375 h 2276648"/>
                <a:gd name="connsiteX10" fmla="*/ 242888 w 263538"/>
                <a:gd name="connsiteY10" fmla="*/ 2247800 h 2276648"/>
                <a:gd name="connsiteX11" fmla="*/ 261938 w 263538"/>
                <a:gd name="connsiteY11" fmla="*/ 2171600 h 2276648"/>
                <a:gd name="connsiteX12" fmla="*/ 209550 w 263538"/>
                <a:gd name="connsiteY12" fmla="*/ 2009675 h 2276648"/>
                <a:gd name="connsiteX13" fmla="*/ 123825 w 263538"/>
                <a:gd name="connsiteY13" fmla="*/ 1723925 h 2276648"/>
                <a:gd name="connsiteX14" fmla="*/ 90488 w 263538"/>
                <a:gd name="connsiteY14" fmla="*/ 1452463 h 2276648"/>
                <a:gd name="connsiteX15" fmla="*/ 95250 w 263538"/>
                <a:gd name="connsiteY15" fmla="*/ 1200050 h 2276648"/>
                <a:gd name="connsiteX16" fmla="*/ 128588 w 263538"/>
                <a:gd name="connsiteY16" fmla="*/ 876200 h 2276648"/>
                <a:gd name="connsiteX17" fmla="*/ 166688 w 263538"/>
                <a:gd name="connsiteY17" fmla="*/ 628550 h 2276648"/>
                <a:gd name="connsiteX18" fmla="*/ 200025 w 263538"/>
                <a:gd name="connsiteY18" fmla="*/ 352325 h 2276648"/>
                <a:gd name="connsiteX19" fmla="*/ 219075 w 263538"/>
                <a:gd name="connsiteY19" fmla="*/ 195163 h 2276648"/>
                <a:gd name="connsiteX20" fmla="*/ 223838 w 263538"/>
                <a:gd name="connsiteY20" fmla="*/ 61813 h 2276648"/>
                <a:gd name="connsiteX21" fmla="*/ 209550 w 263538"/>
                <a:gd name="connsiteY21" fmla="*/ 4662 h 2276648"/>
                <a:gd name="connsiteX22" fmla="*/ 150018 w 263538"/>
                <a:gd name="connsiteY22" fmla="*/ 14187 h 2276648"/>
                <a:gd name="connsiteX23" fmla="*/ 130969 w 263538"/>
                <a:gd name="connsiteY23" fmla="*/ 99913 h 2276648"/>
                <a:gd name="connsiteX24" fmla="*/ 119063 w 263538"/>
                <a:gd name="connsiteY24" fmla="*/ 266600 h 2276648"/>
                <a:gd name="connsiteX25" fmla="*/ 95250 w 263538"/>
                <a:gd name="connsiteY25" fmla="*/ 466625 h 2276648"/>
                <a:gd name="connsiteX26" fmla="*/ 78581 w 263538"/>
                <a:gd name="connsiteY26" fmla="*/ 609500 h 2276648"/>
                <a:gd name="connsiteX27" fmla="*/ 57150 w 263538"/>
                <a:gd name="connsiteY27" fmla="*/ 728563 h 2276648"/>
                <a:gd name="connsiteX0" fmla="*/ 61913 w 263538"/>
                <a:gd name="connsiteY0" fmla="*/ 745232 h 2276648"/>
                <a:gd name="connsiteX1" fmla="*/ 23813 w 263538"/>
                <a:gd name="connsiteY1" fmla="*/ 995263 h 2276648"/>
                <a:gd name="connsiteX2" fmla="*/ 0 w 263538"/>
                <a:gd name="connsiteY2" fmla="*/ 1295300 h 2276648"/>
                <a:gd name="connsiteX3" fmla="*/ 23813 w 263538"/>
                <a:gd name="connsiteY3" fmla="*/ 1585813 h 2276648"/>
                <a:gd name="connsiteX4" fmla="*/ 100013 w 263538"/>
                <a:gd name="connsiteY4" fmla="*/ 1938238 h 2276648"/>
                <a:gd name="connsiteX5" fmla="*/ 166688 w 263538"/>
                <a:gd name="connsiteY5" fmla="*/ 2123975 h 2276648"/>
                <a:gd name="connsiteX6" fmla="*/ 200025 w 263538"/>
                <a:gd name="connsiteY6" fmla="*/ 2219225 h 2276648"/>
                <a:gd name="connsiteX7" fmla="*/ 166688 w 263538"/>
                <a:gd name="connsiteY7" fmla="*/ 2243038 h 2276648"/>
                <a:gd name="connsiteX8" fmla="*/ 123825 w 263538"/>
                <a:gd name="connsiteY8" fmla="*/ 2233513 h 2276648"/>
                <a:gd name="connsiteX9" fmla="*/ 171450 w 263538"/>
                <a:gd name="connsiteY9" fmla="*/ 2276375 h 2276648"/>
                <a:gd name="connsiteX10" fmla="*/ 242888 w 263538"/>
                <a:gd name="connsiteY10" fmla="*/ 2247800 h 2276648"/>
                <a:gd name="connsiteX11" fmla="*/ 261938 w 263538"/>
                <a:gd name="connsiteY11" fmla="*/ 2171600 h 2276648"/>
                <a:gd name="connsiteX12" fmla="*/ 209550 w 263538"/>
                <a:gd name="connsiteY12" fmla="*/ 2009675 h 2276648"/>
                <a:gd name="connsiteX13" fmla="*/ 123825 w 263538"/>
                <a:gd name="connsiteY13" fmla="*/ 1723925 h 2276648"/>
                <a:gd name="connsiteX14" fmla="*/ 90488 w 263538"/>
                <a:gd name="connsiteY14" fmla="*/ 1452463 h 2276648"/>
                <a:gd name="connsiteX15" fmla="*/ 95250 w 263538"/>
                <a:gd name="connsiteY15" fmla="*/ 1200050 h 2276648"/>
                <a:gd name="connsiteX16" fmla="*/ 128588 w 263538"/>
                <a:gd name="connsiteY16" fmla="*/ 876200 h 2276648"/>
                <a:gd name="connsiteX17" fmla="*/ 166688 w 263538"/>
                <a:gd name="connsiteY17" fmla="*/ 628550 h 2276648"/>
                <a:gd name="connsiteX18" fmla="*/ 200025 w 263538"/>
                <a:gd name="connsiteY18" fmla="*/ 352325 h 2276648"/>
                <a:gd name="connsiteX19" fmla="*/ 219075 w 263538"/>
                <a:gd name="connsiteY19" fmla="*/ 195163 h 2276648"/>
                <a:gd name="connsiteX20" fmla="*/ 223838 w 263538"/>
                <a:gd name="connsiteY20" fmla="*/ 61813 h 2276648"/>
                <a:gd name="connsiteX21" fmla="*/ 209550 w 263538"/>
                <a:gd name="connsiteY21" fmla="*/ 4662 h 2276648"/>
                <a:gd name="connsiteX22" fmla="*/ 150018 w 263538"/>
                <a:gd name="connsiteY22" fmla="*/ 14187 h 2276648"/>
                <a:gd name="connsiteX23" fmla="*/ 130969 w 263538"/>
                <a:gd name="connsiteY23" fmla="*/ 99913 h 2276648"/>
                <a:gd name="connsiteX24" fmla="*/ 119063 w 263538"/>
                <a:gd name="connsiteY24" fmla="*/ 266600 h 2276648"/>
                <a:gd name="connsiteX25" fmla="*/ 95250 w 263538"/>
                <a:gd name="connsiteY25" fmla="*/ 466625 h 2276648"/>
                <a:gd name="connsiteX26" fmla="*/ 78581 w 263538"/>
                <a:gd name="connsiteY26" fmla="*/ 609500 h 2276648"/>
                <a:gd name="connsiteX27" fmla="*/ 61913 w 263538"/>
                <a:gd name="connsiteY27" fmla="*/ 745232 h 2276648"/>
                <a:gd name="connsiteX0" fmla="*/ 61913 w 263538"/>
                <a:gd name="connsiteY0" fmla="*/ 745232 h 2276648"/>
                <a:gd name="connsiteX1" fmla="*/ 23813 w 263538"/>
                <a:gd name="connsiteY1" fmla="*/ 995263 h 2276648"/>
                <a:gd name="connsiteX2" fmla="*/ 0 w 263538"/>
                <a:gd name="connsiteY2" fmla="*/ 1295300 h 2276648"/>
                <a:gd name="connsiteX3" fmla="*/ 23813 w 263538"/>
                <a:gd name="connsiteY3" fmla="*/ 1585813 h 2276648"/>
                <a:gd name="connsiteX4" fmla="*/ 100013 w 263538"/>
                <a:gd name="connsiteY4" fmla="*/ 1938238 h 2276648"/>
                <a:gd name="connsiteX5" fmla="*/ 166688 w 263538"/>
                <a:gd name="connsiteY5" fmla="*/ 2123975 h 2276648"/>
                <a:gd name="connsiteX6" fmla="*/ 200025 w 263538"/>
                <a:gd name="connsiteY6" fmla="*/ 2219225 h 2276648"/>
                <a:gd name="connsiteX7" fmla="*/ 166688 w 263538"/>
                <a:gd name="connsiteY7" fmla="*/ 2243038 h 2276648"/>
                <a:gd name="connsiteX8" fmla="*/ 123825 w 263538"/>
                <a:gd name="connsiteY8" fmla="*/ 2233513 h 2276648"/>
                <a:gd name="connsiteX9" fmla="*/ 171450 w 263538"/>
                <a:gd name="connsiteY9" fmla="*/ 2276375 h 2276648"/>
                <a:gd name="connsiteX10" fmla="*/ 242888 w 263538"/>
                <a:gd name="connsiteY10" fmla="*/ 2247800 h 2276648"/>
                <a:gd name="connsiteX11" fmla="*/ 261938 w 263538"/>
                <a:gd name="connsiteY11" fmla="*/ 2171600 h 2276648"/>
                <a:gd name="connsiteX12" fmla="*/ 209550 w 263538"/>
                <a:gd name="connsiteY12" fmla="*/ 2009675 h 2276648"/>
                <a:gd name="connsiteX13" fmla="*/ 123825 w 263538"/>
                <a:gd name="connsiteY13" fmla="*/ 1723925 h 2276648"/>
                <a:gd name="connsiteX14" fmla="*/ 90488 w 263538"/>
                <a:gd name="connsiteY14" fmla="*/ 1452463 h 2276648"/>
                <a:gd name="connsiteX15" fmla="*/ 95250 w 263538"/>
                <a:gd name="connsiteY15" fmla="*/ 1200050 h 2276648"/>
                <a:gd name="connsiteX16" fmla="*/ 135731 w 263538"/>
                <a:gd name="connsiteY16" fmla="*/ 876200 h 2276648"/>
                <a:gd name="connsiteX17" fmla="*/ 166688 w 263538"/>
                <a:gd name="connsiteY17" fmla="*/ 628550 h 2276648"/>
                <a:gd name="connsiteX18" fmla="*/ 200025 w 263538"/>
                <a:gd name="connsiteY18" fmla="*/ 352325 h 2276648"/>
                <a:gd name="connsiteX19" fmla="*/ 219075 w 263538"/>
                <a:gd name="connsiteY19" fmla="*/ 195163 h 2276648"/>
                <a:gd name="connsiteX20" fmla="*/ 223838 w 263538"/>
                <a:gd name="connsiteY20" fmla="*/ 61813 h 2276648"/>
                <a:gd name="connsiteX21" fmla="*/ 209550 w 263538"/>
                <a:gd name="connsiteY21" fmla="*/ 4662 h 2276648"/>
                <a:gd name="connsiteX22" fmla="*/ 150018 w 263538"/>
                <a:gd name="connsiteY22" fmla="*/ 14187 h 2276648"/>
                <a:gd name="connsiteX23" fmla="*/ 130969 w 263538"/>
                <a:gd name="connsiteY23" fmla="*/ 99913 h 2276648"/>
                <a:gd name="connsiteX24" fmla="*/ 119063 w 263538"/>
                <a:gd name="connsiteY24" fmla="*/ 266600 h 2276648"/>
                <a:gd name="connsiteX25" fmla="*/ 95250 w 263538"/>
                <a:gd name="connsiteY25" fmla="*/ 466625 h 2276648"/>
                <a:gd name="connsiteX26" fmla="*/ 78581 w 263538"/>
                <a:gd name="connsiteY26" fmla="*/ 609500 h 2276648"/>
                <a:gd name="connsiteX27" fmla="*/ 61913 w 263538"/>
                <a:gd name="connsiteY27" fmla="*/ 745232 h 2276648"/>
                <a:gd name="connsiteX0" fmla="*/ 61967 w 263592"/>
                <a:gd name="connsiteY0" fmla="*/ 745232 h 2276648"/>
                <a:gd name="connsiteX1" fmla="*/ 28629 w 263592"/>
                <a:gd name="connsiteY1" fmla="*/ 997645 h 2276648"/>
                <a:gd name="connsiteX2" fmla="*/ 54 w 263592"/>
                <a:gd name="connsiteY2" fmla="*/ 1295300 h 2276648"/>
                <a:gd name="connsiteX3" fmla="*/ 23867 w 263592"/>
                <a:gd name="connsiteY3" fmla="*/ 1585813 h 2276648"/>
                <a:gd name="connsiteX4" fmla="*/ 100067 w 263592"/>
                <a:gd name="connsiteY4" fmla="*/ 1938238 h 2276648"/>
                <a:gd name="connsiteX5" fmla="*/ 166742 w 263592"/>
                <a:gd name="connsiteY5" fmla="*/ 2123975 h 2276648"/>
                <a:gd name="connsiteX6" fmla="*/ 200079 w 263592"/>
                <a:gd name="connsiteY6" fmla="*/ 2219225 h 2276648"/>
                <a:gd name="connsiteX7" fmla="*/ 166742 w 263592"/>
                <a:gd name="connsiteY7" fmla="*/ 2243038 h 2276648"/>
                <a:gd name="connsiteX8" fmla="*/ 123879 w 263592"/>
                <a:gd name="connsiteY8" fmla="*/ 2233513 h 2276648"/>
                <a:gd name="connsiteX9" fmla="*/ 171504 w 263592"/>
                <a:gd name="connsiteY9" fmla="*/ 2276375 h 2276648"/>
                <a:gd name="connsiteX10" fmla="*/ 242942 w 263592"/>
                <a:gd name="connsiteY10" fmla="*/ 2247800 h 2276648"/>
                <a:gd name="connsiteX11" fmla="*/ 261992 w 263592"/>
                <a:gd name="connsiteY11" fmla="*/ 2171600 h 2276648"/>
                <a:gd name="connsiteX12" fmla="*/ 209604 w 263592"/>
                <a:gd name="connsiteY12" fmla="*/ 2009675 h 2276648"/>
                <a:gd name="connsiteX13" fmla="*/ 123879 w 263592"/>
                <a:gd name="connsiteY13" fmla="*/ 1723925 h 2276648"/>
                <a:gd name="connsiteX14" fmla="*/ 90542 w 263592"/>
                <a:gd name="connsiteY14" fmla="*/ 1452463 h 2276648"/>
                <a:gd name="connsiteX15" fmla="*/ 95304 w 263592"/>
                <a:gd name="connsiteY15" fmla="*/ 1200050 h 2276648"/>
                <a:gd name="connsiteX16" fmla="*/ 135785 w 263592"/>
                <a:gd name="connsiteY16" fmla="*/ 876200 h 2276648"/>
                <a:gd name="connsiteX17" fmla="*/ 166742 w 263592"/>
                <a:gd name="connsiteY17" fmla="*/ 628550 h 2276648"/>
                <a:gd name="connsiteX18" fmla="*/ 200079 w 263592"/>
                <a:gd name="connsiteY18" fmla="*/ 352325 h 2276648"/>
                <a:gd name="connsiteX19" fmla="*/ 219129 w 263592"/>
                <a:gd name="connsiteY19" fmla="*/ 195163 h 2276648"/>
                <a:gd name="connsiteX20" fmla="*/ 223892 w 263592"/>
                <a:gd name="connsiteY20" fmla="*/ 61813 h 2276648"/>
                <a:gd name="connsiteX21" fmla="*/ 209604 w 263592"/>
                <a:gd name="connsiteY21" fmla="*/ 4662 h 2276648"/>
                <a:gd name="connsiteX22" fmla="*/ 150072 w 263592"/>
                <a:gd name="connsiteY22" fmla="*/ 14187 h 2276648"/>
                <a:gd name="connsiteX23" fmla="*/ 131023 w 263592"/>
                <a:gd name="connsiteY23" fmla="*/ 99913 h 2276648"/>
                <a:gd name="connsiteX24" fmla="*/ 119117 w 263592"/>
                <a:gd name="connsiteY24" fmla="*/ 266600 h 2276648"/>
                <a:gd name="connsiteX25" fmla="*/ 95304 w 263592"/>
                <a:gd name="connsiteY25" fmla="*/ 466625 h 2276648"/>
                <a:gd name="connsiteX26" fmla="*/ 78635 w 263592"/>
                <a:gd name="connsiteY26" fmla="*/ 609500 h 2276648"/>
                <a:gd name="connsiteX27" fmla="*/ 61967 w 263592"/>
                <a:gd name="connsiteY27" fmla="*/ 745232 h 2276648"/>
                <a:gd name="connsiteX0" fmla="*/ 61967 w 263592"/>
                <a:gd name="connsiteY0" fmla="*/ 745232 h 2276648"/>
                <a:gd name="connsiteX1" fmla="*/ 28629 w 263592"/>
                <a:gd name="connsiteY1" fmla="*/ 997645 h 2276648"/>
                <a:gd name="connsiteX2" fmla="*/ 54 w 263592"/>
                <a:gd name="connsiteY2" fmla="*/ 1295300 h 2276648"/>
                <a:gd name="connsiteX3" fmla="*/ 23867 w 263592"/>
                <a:gd name="connsiteY3" fmla="*/ 1585813 h 2276648"/>
                <a:gd name="connsiteX4" fmla="*/ 100067 w 263592"/>
                <a:gd name="connsiteY4" fmla="*/ 1938238 h 2276648"/>
                <a:gd name="connsiteX5" fmla="*/ 166742 w 263592"/>
                <a:gd name="connsiteY5" fmla="*/ 2123975 h 2276648"/>
                <a:gd name="connsiteX6" fmla="*/ 200079 w 263592"/>
                <a:gd name="connsiteY6" fmla="*/ 2219225 h 2276648"/>
                <a:gd name="connsiteX7" fmla="*/ 166742 w 263592"/>
                <a:gd name="connsiteY7" fmla="*/ 2243038 h 2276648"/>
                <a:gd name="connsiteX8" fmla="*/ 123879 w 263592"/>
                <a:gd name="connsiteY8" fmla="*/ 2233513 h 2276648"/>
                <a:gd name="connsiteX9" fmla="*/ 171504 w 263592"/>
                <a:gd name="connsiteY9" fmla="*/ 2276375 h 2276648"/>
                <a:gd name="connsiteX10" fmla="*/ 242942 w 263592"/>
                <a:gd name="connsiteY10" fmla="*/ 2247800 h 2276648"/>
                <a:gd name="connsiteX11" fmla="*/ 261992 w 263592"/>
                <a:gd name="connsiteY11" fmla="*/ 2171600 h 2276648"/>
                <a:gd name="connsiteX12" fmla="*/ 209604 w 263592"/>
                <a:gd name="connsiteY12" fmla="*/ 2009675 h 2276648"/>
                <a:gd name="connsiteX13" fmla="*/ 133404 w 263592"/>
                <a:gd name="connsiteY13" fmla="*/ 1723925 h 2276648"/>
                <a:gd name="connsiteX14" fmla="*/ 90542 w 263592"/>
                <a:gd name="connsiteY14" fmla="*/ 1452463 h 2276648"/>
                <a:gd name="connsiteX15" fmla="*/ 95304 w 263592"/>
                <a:gd name="connsiteY15" fmla="*/ 1200050 h 2276648"/>
                <a:gd name="connsiteX16" fmla="*/ 135785 w 263592"/>
                <a:gd name="connsiteY16" fmla="*/ 876200 h 2276648"/>
                <a:gd name="connsiteX17" fmla="*/ 166742 w 263592"/>
                <a:gd name="connsiteY17" fmla="*/ 628550 h 2276648"/>
                <a:gd name="connsiteX18" fmla="*/ 200079 w 263592"/>
                <a:gd name="connsiteY18" fmla="*/ 352325 h 2276648"/>
                <a:gd name="connsiteX19" fmla="*/ 219129 w 263592"/>
                <a:gd name="connsiteY19" fmla="*/ 195163 h 2276648"/>
                <a:gd name="connsiteX20" fmla="*/ 223892 w 263592"/>
                <a:gd name="connsiteY20" fmla="*/ 61813 h 2276648"/>
                <a:gd name="connsiteX21" fmla="*/ 209604 w 263592"/>
                <a:gd name="connsiteY21" fmla="*/ 4662 h 2276648"/>
                <a:gd name="connsiteX22" fmla="*/ 150072 w 263592"/>
                <a:gd name="connsiteY22" fmla="*/ 14187 h 2276648"/>
                <a:gd name="connsiteX23" fmla="*/ 131023 w 263592"/>
                <a:gd name="connsiteY23" fmla="*/ 99913 h 2276648"/>
                <a:gd name="connsiteX24" fmla="*/ 119117 w 263592"/>
                <a:gd name="connsiteY24" fmla="*/ 266600 h 2276648"/>
                <a:gd name="connsiteX25" fmla="*/ 95304 w 263592"/>
                <a:gd name="connsiteY25" fmla="*/ 466625 h 2276648"/>
                <a:gd name="connsiteX26" fmla="*/ 78635 w 263592"/>
                <a:gd name="connsiteY26" fmla="*/ 609500 h 2276648"/>
                <a:gd name="connsiteX27" fmla="*/ 61967 w 263592"/>
                <a:gd name="connsiteY27" fmla="*/ 745232 h 2276648"/>
                <a:gd name="connsiteX0" fmla="*/ 61967 w 264030"/>
                <a:gd name="connsiteY0" fmla="*/ 745232 h 2277241"/>
                <a:gd name="connsiteX1" fmla="*/ 28629 w 264030"/>
                <a:gd name="connsiteY1" fmla="*/ 997645 h 2277241"/>
                <a:gd name="connsiteX2" fmla="*/ 54 w 264030"/>
                <a:gd name="connsiteY2" fmla="*/ 1295300 h 2277241"/>
                <a:gd name="connsiteX3" fmla="*/ 23867 w 264030"/>
                <a:gd name="connsiteY3" fmla="*/ 1585813 h 2277241"/>
                <a:gd name="connsiteX4" fmla="*/ 100067 w 264030"/>
                <a:gd name="connsiteY4" fmla="*/ 1938238 h 2277241"/>
                <a:gd name="connsiteX5" fmla="*/ 166742 w 264030"/>
                <a:gd name="connsiteY5" fmla="*/ 2123975 h 2277241"/>
                <a:gd name="connsiteX6" fmla="*/ 200079 w 264030"/>
                <a:gd name="connsiteY6" fmla="*/ 2219225 h 2277241"/>
                <a:gd name="connsiteX7" fmla="*/ 166742 w 264030"/>
                <a:gd name="connsiteY7" fmla="*/ 2243038 h 2277241"/>
                <a:gd name="connsiteX8" fmla="*/ 123879 w 264030"/>
                <a:gd name="connsiteY8" fmla="*/ 2233513 h 2277241"/>
                <a:gd name="connsiteX9" fmla="*/ 171504 w 264030"/>
                <a:gd name="connsiteY9" fmla="*/ 2276375 h 2277241"/>
                <a:gd name="connsiteX10" fmla="*/ 245323 w 264030"/>
                <a:gd name="connsiteY10" fmla="*/ 2254943 h 2277241"/>
                <a:gd name="connsiteX11" fmla="*/ 261992 w 264030"/>
                <a:gd name="connsiteY11" fmla="*/ 2171600 h 2277241"/>
                <a:gd name="connsiteX12" fmla="*/ 209604 w 264030"/>
                <a:gd name="connsiteY12" fmla="*/ 2009675 h 2277241"/>
                <a:gd name="connsiteX13" fmla="*/ 133404 w 264030"/>
                <a:gd name="connsiteY13" fmla="*/ 1723925 h 2277241"/>
                <a:gd name="connsiteX14" fmla="*/ 90542 w 264030"/>
                <a:gd name="connsiteY14" fmla="*/ 1452463 h 2277241"/>
                <a:gd name="connsiteX15" fmla="*/ 95304 w 264030"/>
                <a:gd name="connsiteY15" fmla="*/ 1200050 h 2277241"/>
                <a:gd name="connsiteX16" fmla="*/ 135785 w 264030"/>
                <a:gd name="connsiteY16" fmla="*/ 876200 h 2277241"/>
                <a:gd name="connsiteX17" fmla="*/ 166742 w 264030"/>
                <a:gd name="connsiteY17" fmla="*/ 628550 h 2277241"/>
                <a:gd name="connsiteX18" fmla="*/ 200079 w 264030"/>
                <a:gd name="connsiteY18" fmla="*/ 352325 h 2277241"/>
                <a:gd name="connsiteX19" fmla="*/ 219129 w 264030"/>
                <a:gd name="connsiteY19" fmla="*/ 195163 h 2277241"/>
                <a:gd name="connsiteX20" fmla="*/ 223892 w 264030"/>
                <a:gd name="connsiteY20" fmla="*/ 61813 h 2277241"/>
                <a:gd name="connsiteX21" fmla="*/ 209604 w 264030"/>
                <a:gd name="connsiteY21" fmla="*/ 4662 h 2277241"/>
                <a:gd name="connsiteX22" fmla="*/ 150072 w 264030"/>
                <a:gd name="connsiteY22" fmla="*/ 14187 h 2277241"/>
                <a:gd name="connsiteX23" fmla="*/ 131023 w 264030"/>
                <a:gd name="connsiteY23" fmla="*/ 99913 h 2277241"/>
                <a:gd name="connsiteX24" fmla="*/ 119117 w 264030"/>
                <a:gd name="connsiteY24" fmla="*/ 266600 h 2277241"/>
                <a:gd name="connsiteX25" fmla="*/ 95304 w 264030"/>
                <a:gd name="connsiteY25" fmla="*/ 466625 h 2277241"/>
                <a:gd name="connsiteX26" fmla="*/ 78635 w 264030"/>
                <a:gd name="connsiteY26" fmla="*/ 609500 h 2277241"/>
                <a:gd name="connsiteX27" fmla="*/ 61967 w 264030"/>
                <a:gd name="connsiteY27" fmla="*/ 745232 h 2277241"/>
                <a:gd name="connsiteX0" fmla="*/ 61969 w 264032"/>
                <a:gd name="connsiteY0" fmla="*/ 745232 h 2277241"/>
                <a:gd name="connsiteX1" fmla="*/ 28631 w 264032"/>
                <a:gd name="connsiteY1" fmla="*/ 997645 h 2277241"/>
                <a:gd name="connsiteX2" fmla="*/ 56 w 264032"/>
                <a:gd name="connsiteY2" fmla="*/ 1295300 h 2277241"/>
                <a:gd name="connsiteX3" fmla="*/ 23869 w 264032"/>
                <a:gd name="connsiteY3" fmla="*/ 1585813 h 2277241"/>
                <a:gd name="connsiteX4" fmla="*/ 102450 w 264032"/>
                <a:gd name="connsiteY4" fmla="*/ 1940620 h 2277241"/>
                <a:gd name="connsiteX5" fmla="*/ 166744 w 264032"/>
                <a:gd name="connsiteY5" fmla="*/ 2123975 h 2277241"/>
                <a:gd name="connsiteX6" fmla="*/ 200081 w 264032"/>
                <a:gd name="connsiteY6" fmla="*/ 2219225 h 2277241"/>
                <a:gd name="connsiteX7" fmla="*/ 166744 w 264032"/>
                <a:gd name="connsiteY7" fmla="*/ 2243038 h 2277241"/>
                <a:gd name="connsiteX8" fmla="*/ 123881 w 264032"/>
                <a:gd name="connsiteY8" fmla="*/ 2233513 h 2277241"/>
                <a:gd name="connsiteX9" fmla="*/ 171506 w 264032"/>
                <a:gd name="connsiteY9" fmla="*/ 2276375 h 2277241"/>
                <a:gd name="connsiteX10" fmla="*/ 245325 w 264032"/>
                <a:gd name="connsiteY10" fmla="*/ 2254943 h 2277241"/>
                <a:gd name="connsiteX11" fmla="*/ 261994 w 264032"/>
                <a:gd name="connsiteY11" fmla="*/ 2171600 h 2277241"/>
                <a:gd name="connsiteX12" fmla="*/ 209606 w 264032"/>
                <a:gd name="connsiteY12" fmla="*/ 2009675 h 2277241"/>
                <a:gd name="connsiteX13" fmla="*/ 133406 w 264032"/>
                <a:gd name="connsiteY13" fmla="*/ 1723925 h 2277241"/>
                <a:gd name="connsiteX14" fmla="*/ 90544 w 264032"/>
                <a:gd name="connsiteY14" fmla="*/ 1452463 h 2277241"/>
                <a:gd name="connsiteX15" fmla="*/ 95306 w 264032"/>
                <a:gd name="connsiteY15" fmla="*/ 1200050 h 2277241"/>
                <a:gd name="connsiteX16" fmla="*/ 135787 w 264032"/>
                <a:gd name="connsiteY16" fmla="*/ 876200 h 2277241"/>
                <a:gd name="connsiteX17" fmla="*/ 166744 w 264032"/>
                <a:gd name="connsiteY17" fmla="*/ 628550 h 2277241"/>
                <a:gd name="connsiteX18" fmla="*/ 200081 w 264032"/>
                <a:gd name="connsiteY18" fmla="*/ 352325 h 2277241"/>
                <a:gd name="connsiteX19" fmla="*/ 219131 w 264032"/>
                <a:gd name="connsiteY19" fmla="*/ 195163 h 2277241"/>
                <a:gd name="connsiteX20" fmla="*/ 223894 w 264032"/>
                <a:gd name="connsiteY20" fmla="*/ 61813 h 2277241"/>
                <a:gd name="connsiteX21" fmla="*/ 209606 w 264032"/>
                <a:gd name="connsiteY21" fmla="*/ 4662 h 2277241"/>
                <a:gd name="connsiteX22" fmla="*/ 150074 w 264032"/>
                <a:gd name="connsiteY22" fmla="*/ 14187 h 2277241"/>
                <a:gd name="connsiteX23" fmla="*/ 131025 w 264032"/>
                <a:gd name="connsiteY23" fmla="*/ 99913 h 2277241"/>
                <a:gd name="connsiteX24" fmla="*/ 119119 w 264032"/>
                <a:gd name="connsiteY24" fmla="*/ 266600 h 2277241"/>
                <a:gd name="connsiteX25" fmla="*/ 95306 w 264032"/>
                <a:gd name="connsiteY25" fmla="*/ 466625 h 2277241"/>
                <a:gd name="connsiteX26" fmla="*/ 78637 w 264032"/>
                <a:gd name="connsiteY26" fmla="*/ 609500 h 2277241"/>
                <a:gd name="connsiteX27" fmla="*/ 61969 w 264032"/>
                <a:gd name="connsiteY27" fmla="*/ 745232 h 2277241"/>
                <a:gd name="connsiteX0" fmla="*/ 61969 w 264032"/>
                <a:gd name="connsiteY0" fmla="*/ 745232 h 2277241"/>
                <a:gd name="connsiteX1" fmla="*/ 28631 w 264032"/>
                <a:gd name="connsiteY1" fmla="*/ 997645 h 2277241"/>
                <a:gd name="connsiteX2" fmla="*/ 56 w 264032"/>
                <a:gd name="connsiteY2" fmla="*/ 1295300 h 2277241"/>
                <a:gd name="connsiteX3" fmla="*/ 23869 w 264032"/>
                <a:gd name="connsiteY3" fmla="*/ 1585813 h 2277241"/>
                <a:gd name="connsiteX4" fmla="*/ 102450 w 264032"/>
                <a:gd name="connsiteY4" fmla="*/ 1940620 h 2277241"/>
                <a:gd name="connsiteX5" fmla="*/ 166744 w 264032"/>
                <a:gd name="connsiteY5" fmla="*/ 2123975 h 2277241"/>
                <a:gd name="connsiteX6" fmla="*/ 195318 w 264032"/>
                <a:gd name="connsiteY6" fmla="*/ 2216844 h 2277241"/>
                <a:gd name="connsiteX7" fmla="*/ 166744 w 264032"/>
                <a:gd name="connsiteY7" fmla="*/ 2243038 h 2277241"/>
                <a:gd name="connsiteX8" fmla="*/ 123881 w 264032"/>
                <a:gd name="connsiteY8" fmla="*/ 2233513 h 2277241"/>
                <a:gd name="connsiteX9" fmla="*/ 171506 w 264032"/>
                <a:gd name="connsiteY9" fmla="*/ 2276375 h 2277241"/>
                <a:gd name="connsiteX10" fmla="*/ 245325 w 264032"/>
                <a:gd name="connsiteY10" fmla="*/ 2254943 h 2277241"/>
                <a:gd name="connsiteX11" fmla="*/ 261994 w 264032"/>
                <a:gd name="connsiteY11" fmla="*/ 2171600 h 2277241"/>
                <a:gd name="connsiteX12" fmla="*/ 209606 w 264032"/>
                <a:gd name="connsiteY12" fmla="*/ 2009675 h 2277241"/>
                <a:gd name="connsiteX13" fmla="*/ 133406 w 264032"/>
                <a:gd name="connsiteY13" fmla="*/ 1723925 h 2277241"/>
                <a:gd name="connsiteX14" fmla="*/ 90544 w 264032"/>
                <a:gd name="connsiteY14" fmla="*/ 1452463 h 2277241"/>
                <a:gd name="connsiteX15" fmla="*/ 95306 w 264032"/>
                <a:gd name="connsiteY15" fmla="*/ 1200050 h 2277241"/>
                <a:gd name="connsiteX16" fmla="*/ 135787 w 264032"/>
                <a:gd name="connsiteY16" fmla="*/ 876200 h 2277241"/>
                <a:gd name="connsiteX17" fmla="*/ 166744 w 264032"/>
                <a:gd name="connsiteY17" fmla="*/ 628550 h 2277241"/>
                <a:gd name="connsiteX18" fmla="*/ 200081 w 264032"/>
                <a:gd name="connsiteY18" fmla="*/ 352325 h 2277241"/>
                <a:gd name="connsiteX19" fmla="*/ 219131 w 264032"/>
                <a:gd name="connsiteY19" fmla="*/ 195163 h 2277241"/>
                <a:gd name="connsiteX20" fmla="*/ 223894 w 264032"/>
                <a:gd name="connsiteY20" fmla="*/ 61813 h 2277241"/>
                <a:gd name="connsiteX21" fmla="*/ 209606 w 264032"/>
                <a:gd name="connsiteY21" fmla="*/ 4662 h 2277241"/>
                <a:gd name="connsiteX22" fmla="*/ 150074 w 264032"/>
                <a:gd name="connsiteY22" fmla="*/ 14187 h 2277241"/>
                <a:gd name="connsiteX23" fmla="*/ 131025 w 264032"/>
                <a:gd name="connsiteY23" fmla="*/ 99913 h 2277241"/>
                <a:gd name="connsiteX24" fmla="*/ 119119 w 264032"/>
                <a:gd name="connsiteY24" fmla="*/ 266600 h 2277241"/>
                <a:gd name="connsiteX25" fmla="*/ 95306 w 264032"/>
                <a:gd name="connsiteY25" fmla="*/ 466625 h 2277241"/>
                <a:gd name="connsiteX26" fmla="*/ 78637 w 264032"/>
                <a:gd name="connsiteY26" fmla="*/ 609500 h 2277241"/>
                <a:gd name="connsiteX27" fmla="*/ 61969 w 264032"/>
                <a:gd name="connsiteY27" fmla="*/ 745232 h 2277241"/>
                <a:gd name="connsiteX0" fmla="*/ 61969 w 264032"/>
                <a:gd name="connsiteY0" fmla="*/ 745232 h 2277241"/>
                <a:gd name="connsiteX1" fmla="*/ 28631 w 264032"/>
                <a:gd name="connsiteY1" fmla="*/ 997645 h 2277241"/>
                <a:gd name="connsiteX2" fmla="*/ 56 w 264032"/>
                <a:gd name="connsiteY2" fmla="*/ 1295300 h 2277241"/>
                <a:gd name="connsiteX3" fmla="*/ 23869 w 264032"/>
                <a:gd name="connsiteY3" fmla="*/ 1585813 h 2277241"/>
                <a:gd name="connsiteX4" fmla="*/ 102450 w 264032"/>
                <a:gd name="connsiteY4" fmla="*/ 1940620 h 2277241"/>
                <a:gd name="connsiteX5" fmla="*/ 166744 w 264032"/>
                <a:gd name="connsiteY5" fmla="*/ 2123975 h 2277241"/>
                <a:gd name="connsiteX6" fmla="*/ 195318 w 264032"/>
                <a:gd name="connsiteY6" fmla="*/ 2216844 h 2277241"/>
                <a:gd name="connsiteX7" fmla="*/ 166744 w 264032"/>
                <a:gd name="connsiteY7" fmla="*/ 2243038 h 2277241"/>
                <a:gd name="connsiteX8" fmla="*/ 123881 w 264032"/>
                <a:gd name="connsiteY8" fmla="*/ 2233513 h 2277241"/>
                <a:gd name="connsiteX9" fmla="*/ 171506 w 264032"/>
                <a:gd name="connsiteY9" fmla="*/ 2276375 h 2277241"/>
                <a:gd name="connsiteX10" fmla="*/ 245325 w 264032"/>
                <a:gd name="connsiteY10" fmla="*/ 2254943 h 2277241"/>
                <a:gd name="connsiteX11" fmla="*/ 261994 w 264032"/>
                <a:gd name="connsiteY11" fmla="*/ 2171600 h 2277241"/>
                <a:gd name="connsiteX12" fmla="*/ 209606 w 264032"/>
                <a:gd name="connsiteY12" fmla="*/ 2009675 h 2277241"/>
                <a:gd name="connsiteX13" fmla="*/ 133406 w 264032"/>
                <a:gd name="connsiteY13" fmla="*/ 1723925 h 2277241"/>
                <a:gd name="connsiteX14" fmla="*/ 90544 w 264032"/>
                <a:gd name="connsiteY14" fmla="*/ 1452463 h 2277241"/>
                <a:gd name="connsiteX15" fmla="*/ 95306 w 264032"/>
                <a:gd name="connsiteY15" fmla="*/ 1200050 h 2277241"/>
                <a:gd name="connsiteX16" fmla="*/ 135787 w 264032"/>
                <a:gd name="connsiteY16" fmla="*/ 876200 h 2277241"/>
                <a:gd name="connsiteX17" fmla="*/ 166744 w 264032"/>
                <a:gd name="connsiteY17" fmla="*/ 628550 h 2277241"/>
                <a:gd name="connsiteX18" fmla="*/ 200081 w 264032"/>
                <a:gd name="connsiteY18" fmla="*/ 352325 h 2277241"/>
                <a:gd name="connsiteX19" fmla="*/ 219131 w 264032"/>
                <a:gd name="connsiteY19" fmla="*/ 195163 h 2277241"/>
                <a:gd name="connsiteX20" fmla="*/ 223894 w 264032"/>
                <a:gd name="connsiteY20" fmla="*/ 61813 h 2277241"/>
                <a:gd name="connsiteX21" fmla="*/ 209606 w 264032"/>
                <a:gd name="connsiteY21" fmla="*/ 4662 h 2277241"/>
                <a:gd name="connsiteX22" fmla="*/ 150074 w 264032"/>
                <a:gd name="connsiteY22" fmla="*/ 14187 h 2277241"/>
                <a:gd name="connsiteX23" fmla="*/ 135788 w 264032"/>
                <a:gd name="connsiteY23" fmla="*/ 99913 h 2277241"/>
                <a:gd name="connsiteX24" fmla="*/ 119119 w 264032"/>
                <a:gd name="connsiteY24" fmla="*/ 266600 h 2277241"/>
                <a:gd name="connsiteX25" fmla="*/ 95306 w 264032"/>
                <a:gd name="connsiteY25" fmla="*/ 466625 h 2277241"/>
                <a:gd name="connsiteX26" fmla="*/ 78637 w 264032"/>
                <a:gd name="connsiteY26" fmla="*/ 609500 h 2277241"/>
                <a:gd name="connsiteX27" fmla="*/ 61969 w 264032"/>
                <a:gd name="connsiteY27" fmla="*/ 745232 h 2277241"/>
                <a:gd name="connsiteX0" fmla="*/ 61969 w 264032"/>
                <a:gd name="connsiteY0" fmla="*/ 746255 h 2278264"/>
                <a:gd name="connsiteX1" fmla="*/ 28631 w 264032"/>
                <a:gd name="connsiteY1" fmla="*/ 998668 h 2278264"/>
                <a:gd name="connsiteX2" fmla="*/ 56 w 264032"/>
                <a:gd name="connsiteY2" fmla="*/ 1296323 h 2278264"/>
                <a:gd name="connsiteX3" fmla="*/ 23869 w 264032"/>
                <a:gd name="connsiteY3" fmla="*/ 1586836 h 2278264"/>
                <a:gd name="connsiteX4" fmla="*/ 102450 w 264032"/>
                <a:gd name="connsiteY4" fmla="*/ 1941643 h 2278264"/>
                <a:gd name="connsiteX5" fmla="*/ 166744 w 264032"/>
                <a:gd name="connsiteY5" fmla="*/ 2124998 h 2278264"/>
                <a:gd name="connsiteX6" fmla="*/ 195318 w 264032"/>
                <a:gd name="connsiteY6" fmla="*/ 2217867 h 2278264"/>
                <a:gd name="connsiteX7" fmla="*/ 166744 w 264032"/>
                <a:gd name="connsiteY7" fmla="*/ 2244061 h 2278264"/>
                <a:gd name="connsiteX8" fmla="*/ 123881 w 264032"/>
                <a:gd name="connsiteY8" fmla="*/ 2234536 h 2278264"/>
                <a:gd name="connsiteX9" fmla="*/ 171506 w 264032"/>
                <a:gd name="connsiteY9" fmla="*/ 2277398 h 2278264"/>
                <a:gd name="connsiteX10" fmla="*/ 245325 w 264032"/>
                <a:gd name="connsiteY10" fmla="*/ 2255966 h 2278264"/>
                <a:gd name="connsiteX11" fmla="*/ 261994 w 264032"/>
                <a:gd name="connsiteY11" fmla="*/ 2172623 h 2278264"/>
                <a:gd name="connsiteX12" fmla="*/ 209606 w 264032"/>
                <a:gd name="connsiteY12" fmla="*/ 2010698 h 2278264"/>
                <a:gd name="connsiteX13" fmla="*/ 133406 w 264032"/>
                <a:gd name="connsiteY13" fmla="*/ 1724948 h 2278264"/>
                <a:gd name="connsiteX14" fmla="*/ 90544 w 264032"/>
                <a:gd name="connsiteY14" fmla="*/ 1453486 h 2278264"/>
                <a:gd name="connsiteX15" fmla="*/ 95306 w 264032"/>
                <a:gd name="connsiteY15" fmla="*/ 1201073 h 2278264"/>
                <a:gd name="connsiteX16" fmla="*/ 135787 w 264032"/>
                <a:gd name="connsiteY16" fmla="*/ 877223 h 2278264"/>
                <a:gd name="connsiteX17" fmla="*/ 166744 w 264032"/>
                <a:gd name="connsiteY17" fmla="*/ 629573 h 2278264"/>
                <a:gd name="connsiteX18" fmla="*/ 200081 w 264032"/>
                <a:gd name="connsiteY18" fmla="*/ 353348 h 2278264"/>
                <a:gd name="connsiteX19" fmla="*/ 219131 w 264032"/>
                <a:gd name="connsiteY19" fmla="*/ 196186 h 2278264"/>
                <a:gd name="connsiteX20" fmla="*/ 223894 w 264032"/>
                <a:gd name="connsiteY20" fmla="*/ 62836 h 2278264"/>
                <a:gd name="connsiteX21" fmla="*/ 209606 w 264032"/>
                <a:gd name="connsiteY21" fmla="*/ 5685 h 2278264"/>
                <a:gd name="connsiteX22" fmla="*/ 154837 w 264032"/>
                <a:gd name="connsiteY22" fmla="*/ 12829 h 2278264"/>
                <a:gd name="connsiteX23" fmla="*/ 135788 w 264032"/>
                <a:gd name="connsiteY23" fmla="*/ 100936 h 2278264"/>
                <a:gd name="connsiteX24" fmla="*/ 119119 w 264032"/>
                <a:gd name="connsiteY24" fmla="*/ 267623 h 2278264"/>
                <a:gd name="connsiteX25" fmla="*/ 95306 w 264032"/>
                <a:gd name="connsiteY25" fmla="*/ 467648 h 2278264"/>
                <a:gd name="connsiteX26" fmla="*/ 78637 w 264032"/>
                <a:gd name="connsiteY26" fmla="*/ 610523 h 2278264"/>
                <a:gd name="connsiteX27" fmla="*/ 61969 w 264032"/>
                <a:gd name="connsiteY27" fmla="*/ 746255 h 2278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64032" h="2278264">
                  <a:moveTo>
                    <a:pt x="61969" y="746255"/>
                  </a:moveTo>
                  <a:cubicBezTo>
                    <a:pt x="53635" y="810946"/>
                    <a:pt x="38950" y="906990"/>
                    <a:pt x="28631" y="998668"/>
                  </a:cubicBezTo>
                  <a:cubicBezTo>
                    <a:pt x="18312" y="1090346"/>
                    <a:pt x="850" y="1198295"/>
                    <a:pt x="56" y="1296323"/>
                  </a:cubicBezTo>
                  <a:cubicBezTo>
                    <a:pt x="-738" y="1394351"/>
                    <a:pt x="6803" y="1479283"/>
                    <a:pt x="23869" y="1586836"/>
                  </a:cubicBezTo>
                  <a:cubicBezTo>
                    <a:pt x="40935" y="1694389"/>
                    <a:pt x="78638" y="1851949"/>
                    <a:pt x="102450" y="1941643"/>
                  </a:cubicBezTo>
                  <a:cubicBezTo>
                    <a:pt x="126262" y="2031337"/>
                    <a:pt x="151266" y="2078961"/>
                    <a:pt x="166744" y="2124998"/>
                  </a:cubicBezTo>
                  <a:cubicBezTo>
                    <a:pt x="182222" y="2171035"/>
                    <a:pt x="195318" y="2198023"/>
                    <a:pt x="195318" y="2217867"/>
                  </a:cubicBezTo>
                  <a:cubicBezTo>
                    <a:pt x="195318" y="2237711"/>
                    <a:pt x="178650" y="2241283"/>
                    <a:pt x="166744" y="2244061"/>
                  </a:cubicBezTo>
                  <a:cubicBezTo>
                    <a:pt x="154838" y="2246839"/>
                    <a:pt x="123087" y="2228980"/>
                    <a:pt x="123881" y="2234536"/>
                  </a:cubicBezTo>
                  <a:cubicBezTo>
                    <a:pt x="124675" y="2240092"/>
                    <a:pt x="151265" y="2273826"/>
                    <a:pt x="171506" y="2277398"/>
                  </a:cubicBezTo>
                  <a:cubicBezTo>
                    <a:pt x="191747" y="2280970"/>
                    <a:pt x="230244" y="2273429"/>
                    <a:pt x="245325" y="2255966"/>
                  </a:cubicBezTo>
                  <a:cubicBezTo>
                    <a:pt x="260406" y="2238504"/>
                    <a:pt x="267947" y="2213501"/>
                    <a:pt x="261994" y="2172623"/>
                  </a:cubicBezTo>
                  <a:cubicBezTo>
                    <a:pt x="256041" y="2131745"/>
                    <a:pt x="231037" y="2085311"/>
                    <a:pt x="209606" y="2010698"/>
                  </a:cubicBezTo>
                  <a:cubicBezTo>
                    <a:pt x="188175" y="1936086"/>
                    <a:pt x="153250" y="1817817"/>
                    <a:pt x="133406" y="1724948"/>
                  </a:cubicBezTo>
                  <a:cubicBezTo>
                    <a:pt x="113562" y="1632079"/>
                    <a:pt x="96894" y="1540799"/>
                    <a:pt x="90544" y="1453486"/>
                  </a:cubicBezTo>
                  <a:cubicBezTo>
                    <a:pt x="84194" y="1366174"/>
                    <a:pt x="87766" y="1297117"/>
                    <a:pt x="95306" y="1201073"/>
                  </a:cubicBezTo>
                  <a:cubicBezTo>
                    <a:pt x="102846" y="1105029"/>
                    <a:pt x="123881" y="972473"/>
                    <a:pt x="135787" y="877223"/>
                  </a:cubicBezTo>
                  <a:cubicBezTo>
                    <a:pt x="147693" y="781973"/>
                    <a:pt x="156028" y="716886"/>
                    <a:pt x="166744" y="629573"/>
                  </a:cubicBezTo>
                  <a:cubicBezTo>
                    <a:pt x="177460" y="542261"/>
                    <a:pt x="191350" y="425579"/>
                    <a:pt x="200081" y="353348"/>
                  </a:cubicBezTo>
                  <a:cubicBezTo>
                    <a:pt x="208812" y="281117"/>
                    <a:pt x="215162" y="244605"/>
                    <a:pt x="219131" y="196186"/>
                  </a:cubicBezTo>
                  <a:cubicBezTo>
                    <a:pt x="223100" y="147767"/>
                    <a:pt x="225481" y="94586"/>
                    <a:pt x="223894" y="62836"/>
                  </a:cubicBezTo>
                  <a:cubicBezTo>
                    <a:pt x="222307" y="31086"/>
                    <a:pt x="221115" y="14019"/>
                    <a:pt x="209606" y="5685"/>
                  </a:cubicBezTo>
                  <a:cubicBezTo>
                    <a:pt x="198097" y="-2649"/>
                    <a:pt x="167140" y="-3046"/>
                    <a:pt x="154837" y="12829"/>
                  </a:cubicBezTo>
                  <a:cubicBezTo>
                    <a:pt x="142534" y="28704"/>
                    <a:pt x="141741" y="58470"/>
                    <a:pt x="135788" y="100936"/>
                  </a:cubicBezTo>
                  <a:cubicBezTo>
                    <a:pt x="129835" y="143402"/>
                    <a:pt x="125866" y="206504"/>
                    <a:pt x="119119" y="267623"/>
                  </a:cubicBezTo>
                  <a:cubicBezTo>
                    <a:pt x="112372" y="328742"/>
                    <a:pt x="101656" y="410498"/>
                    <a:pt x="95306" y="467648"/>
                  </a:cubicBezTo>
                  <a:cubicBezTo>
                    <a:pt x="88956" y="524798"/>
                    <a:pt x="84193" y="564088"/>
                    <a:pt x="78637" y="610523"/>
                  </a:cubicBezTo>
                  <a:cubicBezTo>
                    <a:pt x="73081" y="656958"/>
                    <a:pt x="70303" y="681564"/>
                    <a:pt x="61969" y="746255"/>
                  </a:cubicBez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任意多边形 59"/>
            <p:cNvSpPr/>
            <p:nvPr/>
          </p:nvSpPr>
          <p:spPr>
            <a:xfrm flipH="1" flipV="1">
              <a:off x="4390876" y="674404"/>
              <a:ext cx="1487199" cy="444918"/>
            </a:xfrm>
            <a:custGeom>
              <a:avLst/>
              <a:gdLst>
                <a:gd name="connsiteX0" fmla="*/ 1182399 w 1487199"/>
                <a:gd name="connsiteY0" fmla="*/ 444238 h 444918"/>
                <a:gd name="connsiteX1" fmla="*/ 1117956 w 1487199"/>
                <a:gd name="connsiteY1" fmla="*/ 431141 h 444918"/>
                <a:gd name="connsiteX2" fmla="*/ 972700 w 1487199"/>
                <a:gd name="connsiteY2" fmla="*/ 354942 h 444918"/>
                <a:gd name="connsiteX3" fmla="*/ 839349 w 1487199"/>
                <a:gd name="connsiteY3" fmla="*/ 269216 h 444918"/>
                <a:gd name="connsiteX4" fmla="*/ 684569 w 1487199"/>
                <a:gd name="connsiteY4" fmla="*/ 166823 h 444918"/>
                <a:gd name="connsiteX5" fmla="*/ 577412 w 1487199"/>
                <a:gd name="connsiteY5" fmla="*/ 119198 h 444918"/>
                <a:gd name="connsiteX6" fmla="*/ 444062 w 1487199"/>
                <a:gd name="connsiteY6" fmla="*/ 104910 h 444918"/>
                <a:gd name="connsiteX7" fmla="*/ 272613 w 1487199"/>
                <a:gd name="connsiteY7" fmla="*/ 109673 h 444918"/>
                <a:gd name="connsiteX8" fmla="*/ 105925 w 1487199"/>
                <a:gd name="connsiteY8" fmla="*/ 135867 h 444918"/>
                <a:gd name="connsiteX9" fmla="*/ 41632 w 1487199"/>
                <a:gd name="connsiteY9" fmla="*/ 150154 h 444918"/>
                <a:gd name="connsiteX10" fmla="*/ 5912 w 1487199"/>
                <a:gd name="connsiteY10" fmla="*/ 126342 h 444918"/>
                <a:gd name="connsiteX11" fmla="*/ 1150 w 1487199"/>
                <a:gd name="connsiteY11" fmla="*/ 85860 h 444918"/>
                <a:gd name="connsiteX12" fmla="*/ 17819 w 1487199"/>
                <a:gd name="connsiteY12" fmla="*/ 54904 h 444918"/>
                <a:gd name="connsiteX13" fmla="*/ 110687 w 1487199"/>
                <a:gd name="connsiteY13" fmla="*/ 31092 h 444918"/>
                <a:gd name="connsiteX14" fmla="*/ 282138 w 1487199"/>
                <a:gd name="connsiteY14" fmla="*/ 7280 h 444918"/>
                <a:gd name="connsiteX15" fmla="*/ 436919 w 1487199"/>
                <a:gd name="connsiteY15" fmla="*/ 135 h 444918"/>
                <a:gd name="connsiteX16" fmla="*/ 577412 w 1487199"/>
                <a:gd name="connsiteY16" fmla="*/ 12042 h 444918"/>
                <a:gd name="connsiteX17" fmla="*/ 701237 w 1487199"/>
                <a:gd name="connsiteY17" fmla="*/ 59667 h 444918"/>
                <a:gd name="connsiteX18" fmla="*/ 858400 w 1487199"/>
                <a:gd name="connsiteY18" fmla="*/ 164441 h 444918"/>
                <a:gd name="connsiteX19" fmla="*/ 1046518 w 1487199"/>
                <a:gd name="connsiteY19" fmla="*/ 283504 h 444918"/>
                <a:gd name="connsiteX20" fmla="*/ 1153674 w 1487199"/>
                <a:gd name="connsiteY20" fmla="*/ 335892 h 444918"/>
                <a:gd name="connsiteX21" fmla="*/ 1234638 w 1487199"/>
                <a:gd name="connsiteY21" fmla="*/ 338273 h 444918"/>
                <a:gd name="connsiteX22" fmla="*/ 1337031 w 1487199"/>
                <a:gd name="connsiteY22" fmla="*/ 273979 h 444918"/>
                <a:gd name="connsiteX23" fmla="*/ 1430458 w 1487199"/>
                <a:gd name="connsiteY23" fmla="*/ 172739 h 444918"/>
                <a:gd name="connsiteX24" fmla="*/ 1440142 w 1487199"/>
                <a:gd name="connsiteY24" fmla="*/ 163308 h 444918"/>
                <a:gd name="connsiteX25" fmla="*/ 1455457 w 1487199"/>
                <a:gd name="connsiteY25" fmla="*/ 191794 h 444918"/>
                <a:gd name="connsiteX26" fmla="*/ 1475996 w 1487199"/>
                <a:gd name="connsiteY26" fmla="*/ 226471 h 444918"/>
                <a:gd name="connsiteX27" fmla="*/ 1487199 w 1487199"/>
                <a:gd name="connsiteY27" fmla="*/ 246775 h 444918"/>
                <a:gd name="connsiteX28" fmla="*/ 1439425 w 1487199"/>
                <a:gd name="connsiteY28" fmla="*/ 297792 h 444918"/>
                <a:gd name="connsiteX29" fmla="*/ 1346556 w 1487199"/>
                <a:gd name="connsiteY29" fmla="*/ 383517 h 444918"/>
                <a:gd name="connsiteX30" fmla="*/ 1241781 w 1487199"/>
                <a:gd name="connsiteY30" fmla="*/ 440667 h 444918"/>
                <a:gd name="connsiteX31" fmla="*/ 1182399 w 1487199"/>
                <a:gd name="connsiteY31" fmla="*/ 444238 h 444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7199" h="444918">
                  <a:moveTo>
                    <a:pt x="1182399" y="444238"/>
                  </a:moveTo>
                  <a:cubicBezTo>
                    <a:pt x="1161811" y="442651"/>
                    <a:pt x="1140379" y="438285"/>
                    <a:pt x="1117956" y="431141"/>
                  </a:cubicBezTo>
                  <a:cubicBezTo>
                    <a:pt x="1073109" y="416854"/>
                    <a:pt x="1019134" y="381929"/>
                    <a:pt x="972700" y="354942"/>
                  </a:cubicBezTo>
                  <a:cubicBezTo>
                    <a:pt x="926266" y="327955"/>
                    <a:pt x="887371" y="300569"/>
                    <a:pt x="839349" y="269216"/>
                  </a:cubicBezTo>
                  <a:cubicBezTo>
                    <a:pt x="791327" y="237863"/>
                    <a:pt x="728225" y="191826"/>
                    <a:pt x="684569" y="166823"/>
                  </a:cubicBezTo>
                  <a:cubicBezTo>
                    <a:pt x="640913" y="141820"/>
                    <a:pt x="617496" y="129517"/>
                    <a:pt x="577412" y="119198"/>
                  </a:cubicBezTo>
                  <a:cubicBezTo>
                    <a:pt x="537328" y="108879"/>
                    <a:pt x="494862" y="106497"/>
                    <a:pt x="444062" y="104910"/>
                  </a:cubicBezTo>
                  <a:cubicBezTo>
                    <a:pt x="393262" y="103322"/>
                    <a:pt x="328969" y="104514"/>
                    <a:pt x="272613" y="109673"/>
                  </a:cubicBezTo>
                  <a:cubicBezTo>
                    <a:pt x="216257" y="114832"/>
                    <a:pt x="144422" y="129120"/>
                    <a:pt x="105925" y="135867"/>
                  </a:cubicBezTo>
                  <a:cubicBezTo>
                    <a:pt x="67428" y="142614"/>
                    <a:pt x="58301" y="151741"/>
                    <a:pt x="41632" y="150154"/>
                  </a:cubicBezTo>
                  <a:cubicBezTo>
                    <a:pt x="24963" y="148567"/>
                    <a:pt x="12659" y="137058"/>
                    <a:pt x="5912" y="126342"/>
                  </a:cubicBezTo>
                  <a:cubicBezTo>
                    <a:pt x="-835" y="115626"/>
                    <a:pt x="-835" y="97766"/>
                    <a:pt x="1150" y="85860"/>
                  </a:cubicBezTo>
                  <a:cubicBezTo>
                    <a:pt x="3134" y="73954"/>
                    <a:pt x="-437" y="64032"/>
                    <a:pt x="17819" y="54904"/>
                  </a:cubicBezTo>
                  <a:cubicBezTo>
                    <a:pt x="36075" y="45776"/>
                    <a:pt x="66634" y="39029"/>
                    <a:pt x="110687" y="31092"/>
                  </a:cubicBezTo>
                  <a:cubicBezTo>
                    <a:pt x="154740" y="23155"/>
                    <a:pt x="227766" y="12439"/>
                    <a:pt x="282138" y="7280"/>
                  </a:cubicBezTo>
                  <a:cubicBezTo>
                    <a:pt x="336510" y="2120"/>
                    <a:pt x="387707" y="-659"/>
                    <a:pt x="436919" y="135"/>
                  </a:cubicBezTo>
                  <a:cubicBezTo>
                    <a:pt x="486131" y="929"/>
                    <a:pt x="533359" y="2120"/>
                    <a:pt x="577412" y="12042"/>
                  </a:cubicBezTo>
                  <a:cubicBezTo>
                    <a:pt x="621465" y="21964"/>
                    <a:pt x="654406" y="34267"/>
                    <a:pt x="701237" y="59667"/>
                  </a:cubicBezTo>
                  <a:cubicBezTo>
                    <a:pt x="748068" y="85067"/>
                    <a:pt x="800853" y="127135"/>
                    <a:pt x="858400" y="164441"/>
                  </a:cubicBezTo>
                  <a:cubicBezTo>
                    <a:pt x="915947" y="201747"/>
                    <a:pt x="997306" y="254929"/>
                    <a:pt x="1046518" y="283504"/>
                  </a:cubicBezTo>
                  <a:cubicBezTo>
                    <a:pt x="1095730" y="312079"/>
                    <a:pt x="1122321" y="326764"/>
                    <a:pt x="1153674" y="335892"/>
                  </a:cubicBezTo>
                  <a:cubicBezTo>
                    <a:pt x="1185027" y="345020"/>
                    <a:pt x="1204079" y="348592"/>
                    <a:pt x="1234638" y="338273"/>
                  </a:cubicBezTo>
                  <a:cubicBezTo>
                    <a:pt x="1265197" y="327954"/>
                    <a:pt x="1300122" y="305729"/>
                    <a:pt x="1337031" y="273979"/>
                  </a:cubicBezTo>
                  <a:cubicBezTo>
                    <a:pt x="1364713" y="250167"/>
                    <a:pt x="1401548" y="204030"/>
                    <a:pt x="1430458" y="172739"/>
                  </a:cubicBezTo>
                  <a:lnTo>
                    <a:pt x="1440142" y="163308"/>
                  </a:lnTo>
                  <a:lnTo>
                    <a:pt x="1455457" y="191794"/>
                  </a:lnTo>
                  <a:cubicBezTo>
                    <a:pt x="1462601" y="203850"/>
                    <a:pt x="1469448" y="214764"/>
                    <a:pt x="1475996" y="226471"/>
                  </a:cubicBezTo>
                  <a:lnTo>
                    <a:pt x="1487199" y="246775"/>
                  </a:lnTo>
                  <a:lnTo>
                    <a:pt x="1439425" y="297792"/>
                  </a:lnTo>
                  <a:cubicBezTo>
                    <a:pt x="1410056" y="328748"/>
                    <a:pt x="1379497" y="359705"/>
                    <a:pt x="1346556" y="383517"/>
                  </a:cubicBezTo>
                  <a:cubicBezTo>
                    <a:pt x="1313615" y="407329"/>
                    <a:pt x="1279881" y="432730"/>
                    <a:pt x="1241781" y="440667"/>
                  </a:cubicBezTo>
                  <a:cubicBezTo>
                    <a:pt x="1222731" y="444636"/>
                    <a:pt x="1202986" y="445826"/>
                    <a:pt x="1182399" y="444238"/>
                  </a:cubicBez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任意多边形 60"/>
            <p:cNvSpPr/>
            <p:nvPr/>
          </p:nvSpPr>
          <p:spPr>
            <a:xfrm>
              <a:off x="5793395" y="908386"/>
              <a:ext cx="822935" cy="2363499"/>
            </a:xfrm>
            <a:custGeom>
              <a:avLst/>
              <a:gdLst>
                <a:gd name="connsiteX0" fmla="*/ 771497 w 822185"/>
                <a:gd name="connsiteY0" fmla="*/ 0 h 2363548"/>
                <a:gd name="connsiteX1" fmla="*/ 822185 w 822185"/>
                <a:gd name="connsiteY1" fmla="*/ 87794 h 2363548"/>
                <a:gd name="connsiteX2" fmla="*/ 804297 w 822185"/>
                <a:gd name="connsiteY2" fmla="*/ 113170 h 2363548"/>
                <a:gd name="connsiteX3" fmla="*/ 780484 w 822185"/>
                <a:gd name="connsiteY3" fmla="*/ 151270 h 2363548"/>
                <a:gd name="connsiteX4" fmla="*/ 737621 w 822185"/>
                <a:gd name="connsiteY4" fmla="*/ 239376 h 2363548"/>
                <a:gd name="connsiteX5" fmla="*/ 682853 w 822185"/>
                <a:gd name="connsiteY5" fmla="*/ 313195 h 2363548"/>
                <a:gd name="connsiteX6" fmla="*/ 597129 w 822185"/>
                <a:gd name="connsiteY6" fmla="*/ 322719 h 2363548"/>
                <a:gd name="connsiteX7" fmla="*/ 506641 w 822185"/>
                <a:gd name="connsiteY7" fmla="*/ 301288 h 2363548"/>
                <a:gd name="connsiteX8" fmla="*/ 416153 w 822185"/>
                <a:gd name="connsiteY8" fmla="*/ 272713 h 2363548"/>
                <a:gd name="connsiteX9" fmla="*/ 313760 w 822185"/>
                <a:gd name="connsiteY9" fmla="*/ 287001 h 2363548"/>
                <a:gd name="connsiteX10" fmla="*/ 220891 w 822185"/>
                <a:gd name="connsiteY10" fmla="*/ 377488 h 2363548"/>
                <a:gd name="connsiteX11" fmla="*/ 144690 w 822185"/>
                <a:gd name="connsiteY11" fmla="*/ 598945 h 2363548"/>
                <a:gd name="connsiteX12" fmla="*/ 125641 w 822185"/>
                <a:gd name="connsiteY12" fmla="*/ 784682 h 2363548"/>
                <a:gd name="connsiteX13" fmla="*/ 137546 w 822185"/>
                <a:gd name="connsiteY13" fmla="*/ 1041858 h 2363548"/>
                <a:gd name="connsiteX14" fmla="*/ 170885 w 822185"/>
                <a:gd name="connsiteY14" fmla="*/ 1287126 h 2363548"/>
                <a:gd name="connsiteX15" fmla="*/ 194697 w 822185"/>
                <a:gd name="connsiteY15" fmla="*/ 1534776 h 2363548"/>
                <a:gd name="connsiteX16" fmla="*/ 192316 w 822185"/>
                <a:gd name="connsiteY16" fmla="*/ 1739563 h 2363548"/>
                <a:gd name="connsiteX17" fmla="*/ 180410 w 822185"/>
                <a:gd name="connsiteY17" fmla="*/ 1863389 h 2363548"/>
                <a:gd name="connsiteX18" fmla="*/ 149453 w 822185"/>
                <a:gd name="connsiteY18" fmla="*/ 2046745 h 2363548"/>
                <a:gd name="connsiteX19" fmla="*/ 106590 w 822185"/>
                <a:gd name="connsiteY19" fmla="*/ 2244388 h 2363548"/>
                <a:gd name="connsiteX20" fmla="*/ 82779 w 822185"/>
                <a:gd name="connsiteY20" fmla="*/ 2337257 h 2363548"/>
                <a:gd name="connsiteX21" fmla="*/ 35153 w 822185"/>
                <a:gd name="connsiteY21" fmla="*/ 2363451 h 2363548"/>
                <a:gd name="connsiteX22" fmla="*/ 4197 w 822185"/>
                <a:gd name="connsiteY22" fmla="*/ 2344401 h 2363548"/>
                <a:gd name="connsiteX23" fmla="*/ 1816 w 822185"/>
                <a:gd name="connsiteY23" fmla="*/ 2301538 h 2363548"/>
                <a:gd name="connsiteX24" fmla="*/ 18485 w 822185"/>
                <a:gd name="connsiteY24" fmla="*/ 2222958 h 2363548"/>
                <a:gd name="connsiteX25" fmla="*/ 63729 w 822185"/>
                <a:gd name="connsiteY25" fmla="*/ 2063413 h 2363548"/>
                <a:gd name="connsiteX26" fmla="*/ 108972 w 822185"/>
                <a:gd name="connsiteY26" fmla="*/ 1794332 h 2363548"/>
                <a:gd name="connsiteX27" fmla="*/ 116116 w 822185"/>
                <a:gd name="connsiteY27" fmla="*/ 1596688 h 2363548"/>
                <a:gd name="connsiteX28" fmla="*/ 101828 w 822185"/>
                <a:gd name="connsiteY28" fmla="*/ 1382376 h 2363548"/>
                <a:gd name="connsiteX29" fmla="*/ 73253 w 822185"/>
                <a:gd name="connsiteY29" fmla="*/ 1158538 h 2363548"/>
                <a:gd name="connsiteX30" fmla="*/ 49440 w 822185"/>
                <a:gd name="connsiteY30" fmla="*/ 944226 h 2363548"/>
                <a:gd name="connsiteX31" fmla="*/ 47059 w 822185"/>
                <a:gd name="connsiteY31" fmla="*/ 732294 h 2363548"/>
                <a:gd name="connsiteX32" fmla="*/ 66109 w 822185"/>
                <a:gd name="connsiteY32" fmla="*/ 596564 h 2363548"/>
                <a:gd name="connsiteX33" fmla="*/ 99447 w 822185"/>
                <a:gd name="connsiteY33" fmla="*/ 456069 h 2363548"/>
                <a:gd name="connsiteX34" fmla="*/ 173266 w 822185"/>
                <a:gd name="connsiteY34" fmla="*/ 296526 h 2363548"/>
                <a:gd name="connsiteX35" fmla="*/ 278041 w 822185"/>
                <a:gd name="connsiteY35" fmla="*/ 201276 h 2363548"/>
                <a:gd name="connsiteX36" fmla="*/ 420916 w 822185"/>
                <a:gd name="connsiteY36" fmla="*/ 177463 h 2363548"/>
                <a:gd name="connsiteX37" fmla="*/ 539978 w 822185"/>
                <a:gd name="connsiteY37" fmla="*/ 201276 h 2363548"/>
                <a:gd name="connsiteX38" fmla="*/ 611416 w 822185"/>
                <a:gd name="connsiteY38" fmla="*/ 229851 h 2363548"/>
                <a:gd name="connsiteX39" fmla="*/ 661422 w 822185"/>
                <a:gd name="connsiteY39" fmla="*/ 208420 h 2363548"/>
                <a:gd name="connsiteX40" fmla="*/ 697141 w 822185"/>
                <a:gd name="connsiteY40" fmla="*/ 139363 h 2363548"/>
                <a:gd name="connsiteX41" fmla="*/ 749528 w 822185"/>
                <a:gd name="connsiteY41" fmla="*/ 34589 h 2363548"/>
                <a:gd name="connsiteX42" fmla="*/ 771497 w 822185"/>
                <a:gd name="connsiteY42" fmla="*/ 0 h 2363548"/>
                <a:gd name="connsiteX0" fmla="*/ 771497 w 822185"/>
                <a:gd name="connsiteY0" fmla="*/ 0 h 2363548"/>
                <a:gd name="connsiteX1" fmla="*/ 822185 w 822185"/>
                <a:gd name="connsiteY1" fmla="*/ 87794 h 2363548"/>
                <a:gd name="connsiteX2" fmla="*/ 804297 w 822185"/>
                <a:gd name="connsiteY2" fmla="*/ 113170 h 2363548"/>
                <a:gd name="connsiteX3" fmla="*/ 780484 w 822185"/>
                <a:gd name="connsiteY3" fmla="*/ 151270 h 2363548"/>
                <a:gd name="connsiteX4" fmla="*/ 737621 w 822185"/>
                <a:gd name="connsiteY4" fmla="*/ 239376 h 2363548"/>
                <a:gd name="connsiteX5" fmla="*/ 682853 w 822185"/>
                <a:gd name="connsiteY5" fmla="*/ 313195 h 2363548"/>
                <a:gd name="connsiteX6" fmla="*/ 597129 w 822185"/>
                <a:gd name="connsiteY6" fmla="*/ 322719 h 2363548"/>
                <a:gd name="connsiteX7" fmla="*/ 506641 w 822185"/>
                <a:gd name="connsiteY7" fmla="*/ 301288 h 2363548"/>
                <a:gd name="connsiteX8" fmla="*/ 416153 w 822185"/>
                <a:gd name="connsiteY8" fmla="*/ 272713 h 2363548"/>
                <a:gd name="connsiteX9" fmla="*/ 313760 w 822185"/>
                <a:gd name="connsiteY9" fmla="*/ 287001 h 2363548"/>
                <a:gd name="connsiteX10" fmla="*/ 220891 w 822185"/>
                <a:gd name="connsiteY10" fmla="*/ 377488 h 2363548"/>
                <a:gd name="connsiteX11" fmla="*/ 144690 w 822185"/>
                <a:gd name="connsiteY11" fmla="*/ 598945 h 2363548"/>
                <a:gd name="connsiteX12" fmla="*/ 125641 w 822185"/>
                <a:gd name="connsiteY12" fmla="*/ 784682 h 2363548"/>
                <a:gd name="connsiteX13" fmla="*/ 137546 w 822185"/>
                <a:gd name="connsiteY13" fmla="*/ 1041858 h 2363548"/>
                <a:gd name="connsiteX14" fmla="*/ 170885 w 822185"/>
                <a:gd name="connsiteY14" fmla="*/ 1287126 h 2363548"/>
                <a:gd name="connsiteX15" fmla="*/ 194697 w 822185"/>
                <a:gd name="connsiteY15" fmla="*/ 1534776 h 2363548"/>
                <a:gd name="connsiteX16" fmla="*/ 192316 w 822185"/>
                <a:gd name="connsiteY16" fmla="*/ 1739563 h 2363548"/>
                <a:gd name="connsiteX17" fmla="*/ 180410 w 822185"/>
                <a:gd name="connsiteY17" fmla="*/ 1863389 h 2363548"/>
                <a:gd name="connsiteX18" fmla="*/ 149453 w 822185"/>
                <a:gd name="connsiteY18" fmla="*/ 2046745 h 2363548"/>
                <a:gd name="connsiteX19" fmla="*/ 106590 w 822185"/>
                <a:gd name="connsiteY19" fmla="*/ 2244388 h 2363548"/>
                <a:gd name="connsiteX20" fmla="*/ 82779 w 822185"/>
                <a:gd name="connsiteY20" fmla="*/ 2337257 h 2363548"/>
                <a:gd name="connsiteX21" fmla="*/ 35153 w 822185"/>
                <a:gd name="connsiteY21" fmla="*/ 2363451 h 2363548"/>
                <a:gd name="connsiteX22" fmla="*/ 4197 w 822185"/>
                <a:gd name="connsiteY22" fmla="*/ 2344401 h 2363548"/>
                <a:gd name="connsiteX23" fmla="*/ 1816 w 822185"/>
                <a:gd name="connsiteY23" fmla="*/ 2301538 h 2363548"/>
                <a:gd name="connsiteX24" fmla="*/ 18485 w 822185"/>
                <a:gd name="connsiteY24" fmla="*/ 2222958 h 2363548"/>
                <a:gd name="connsiteX25" fmla="*/ 63729 w 822185"/>
                <a:gd name="connsiteY25" fmla="*/ 2063413 h 2363548"/>
                <a:gd name="connsiteX26" fmla="*/ 108972 w 822185"/>
                <a:gd name="connsiteY26" fmla="*/ 1794332 h 2363548"/>
                <a:gd name="connsiteX27" fmla="*/ 116116 w 822185"/>
                <a:gd name="connsiteY27" fmla="*/ 1596688 h 2363548"/>
                <a:gd name="connsiteX28" fmla="*/ 101828 w 822185"/>
                <a:gd name="connsiteY28" fmla="*/ 1382376 h 2363548"/>
                <a:gd name="connsiteX29" fmla="*/ 73253 w 822185"/>
                <a:gd name="connsiteY29" fmla="*/ 1158538 h 2363548"/>
                <a:gd name="connsiteX30" fmla="*/ 49440 w 822185"/>
                <a:gd name="connsiteY30" fmla="*/ 944226 h 2363548"/>
                <a:gd name="connsiteX31" fmla="*/ 47059 w 822185"/>
                <a:gd name="connsiteY31" fmla="*/ 732294 h 2363548"/>
                <a:gd name="connsiteX32" fmla="*/ 66109 w 822185"/>
                <a:gd name="connsiteY32" fmla="*/ 596564 h 2363548"/>
                <a:gd name="connsiteX33" fmla="*/ 99447 w 822185"/>
                <a:gd name="connsiteY33" fmla="*/ 456069 h 2363548"/>
                <a:gd name="connsiteX34" fmla="*/ 173266 w 822185"/>
                <a:gd name="connsiteY34" fmla="*/ 296526 h 2363548"/>
                <a:gd name="connsiteX35" fmla="*/ 278041 w 822185"/>
                <a:gd name="connsiteY35" fmla="*/ 201276 h 2363548"/>
                <a:gd name="connsiteX36" fmla="*/ 420916 w 822185"/>
                <a:gd name="connsiteY36" fmla="*/ 177463 h 2363548"/>
                <a:gd name="connsiteX37" fmla="*/ 539978 w 822185"/>
                <a:gd name="connsiteY37" fmla="*/ 206038 h 2363548"/>
                <a:gd name="connsiteX38" fmla="*/ 611416 w 822185"/>
                <a:gd name="connsiteY38" fmla="*/ 229851 h 2363548"/>
                <a:gd name="connsiteX39" fmla="*/ 661422 w 822185"/>
                <a:gd name="connsiteY39" fmla="*/ 208420 h 2363548"/>
                <a:gd name="connsiteX40" fmla="*/ 697141 w 822185"/>
                <a:gd name="connsiteY40" fmla="*/ 139363 h 2363548"/>
                <a:gd name="connsiteX41" fmla="*/ 749528 w 822185"/>
                <a:gd name="connsiteY41" fmla="*/ 34589 h 2363548"/>
                <a:gd name="connsiteX42" fmla="*/ 771497 w 822185"/>
                <a:gd name="connsiteY42" fmla="*/ 0 h 2363548"/>
                <a:gd name="connsiteX0" fmla="*/ 771497 w 822185"/>
                <a:gd name="connsiteY0" fmla="*/ 0 h 2363548"/>
                <a:gd name="connsiteX1" fmla="*/ 822185 w 822185"/>
                <a:gd name="connsiteY1" fmla="*/ 87794 h 2363548"/>
                <a:gd name="connsiteX2" fmla="*/ 804297 w 822185"/>
                <a:gd name="connsiteY2" fmla="*/ 113170 h 2363548"/>
                <a:gd name="connsiteX3" fmla="*/ 780484 w 822185"/>
                <a:gd name="connsiteY3" fmla="*/ 151270 h 2363548"/>
                <a:gd name="connsiteX4" fmla="*/ 737621 w 822185"/>
                <a:gd name="connsiteY4" fmla="*/ 239376 h 2363548"/>
                <a:gd name="connsiteX5" fmla="*/ 682853 w 822185"/>
                <a:gd name="connsiteY5" fmla="*/ 313195 h 2363548"/>
                <a:gd name="connsiteX6" fmla="*/ 597129 w 822185"/>
                <a:gd name="connsiteY6" fmla="*/ 322719 h 2363548"/>
                <a:gd name="connsiteX7" fmla="*/ 509022 w 822185"/>
                <a:gd name="connsiteY7" fmla="*/ 298906 h 2363548"/>
                <a:gd name="connsiteX8" fmla="*/ 416153 w 822185"/>
                <a:gd name="connsiteY8" fmla="*/ 272713 h 2363548"/>
                <a:gd name="connsiteX9" fmla="*/ 313760 w 822185"/>
                <a:gd name="connsiteY9" fmla="*/ 287001 h 2363548"/>
                <a:gd name="connsiteX10" fmla="*/ 220891 w 822185"/>
                <a:gd name="connsiteY10" fmla="*/ 377488 h 2363548"/>
                <a:gd name="connsiteX11" fmla="*/ 144690 w 822185"/>
                <a:gd name="connsiteY11" fmla="*/ 598945 h 2363548"/>
                <a:gd name="connsiteX12" fmla="*/ 125641 w 822185"/>
                <a:gd name="connsiteY12" fmla="*/ 784682 h 2363548"/>
                <a:gd name="connsiteX13" fmla="*/ 137546 w 822185"/>
                <a:gd name="connsiteY13" fmla="*/ 1041858 h 2363548"/>
                <a:gd name="connsiteX14" fmla="*/ 170885 w 822185"/>
                <a:gd name="connsiteY14" fmla="*/ 1287126 h 2363548"/>
                <a:gd name="connsiteX15" fmla="*/ 194697 w 822185"/>
                <a:gd name="connsiteY15" fmla="*/ 1534776 h 2363548"/>
                <a:gd name="connsiteX16" fmla="*/ 192316 w 822185"/>
                <a:gd name="connsiteY16" fmla="*/ 1739563 h 2363548"/>
                <a:gd name="connsiteX17" fmla="*/ 180410 w 822185"/>
                <a:gd name="connsiteY17" fmla="*/ 1863389 h 2363548"/>
                <a:gd name="connsiteX18" fmla="*/ 149453 w 822185"/>
                <a:gd name="connsiteY18" fmla="*/ 2046745 h 2363548"/>
                <a:gd name="connsiteX19" fmla="*/ 106590 w 822185"/>
                <a:gd name="connsiteY19" fmla="*/ 2244388 h 2363548"/>
                <a:gd name="connsiteX20" fmla="*/ 82779 w 822185"/>
                <a:gd name="connsiteY20" fmla="*/ 2337257 h 2363548"/>
                <a:gd name="connsiteX21" fmla="*/ 35153 w 822185"/>
                <a:gd name="connsiteY21" fmla="*/ 2363451 h 2363548"/>
                <a:gd name="connsiteX22" fmla="*/ 4197 w 822185"/>
                <a:gd name="connsiteY22" fmla="*/ 2344401 h 2363548"/>
                <a:gd name="connsiteX23" fmla="*/ 1816 w 822185"/>
                <a:gd name="connsiteY23" fmla="*/ 2301538 h 2363548"/>
                <a:gd name="connsiteX24" fmla="*/ 18485 w 822185"/>
                <a:gd name="connsiteY24" fmla="*/ 2222958 h 2363548"/>
                <a:gd name="connsiteX25" fmla="*/ 63729 w 822185"/>
                <a:gd name="connsiteY25" fmla="*/ 2063413 h 2363548"/>
                <a:gd name="connsiteX26" fmla="*/ 108972 w 822185"/>
                <a:gd name="connsiteY26" fmla="*/ 1794332 h 2363548"/>
                <a:gd name="connsiteX27" fmla="*/ 116116 w 822185"/>
                <a:gd name="connsiteY27" fmla="*/ 1596688 h 2363548"/>
                <a:gd name="connsiteX28" fmla="*/ 101828 w 822185"/>
                <a:gd name="connsiteY28" fmla="*/ 1382376 h 2363548"/>
                <a:gd name="connsiteX29" fmla="*/ 73253 w 822185"/>
                <a:gd name="connsiteY29" fmla="*/ 1158538 h 2363548"/>
                <a:gd name="connsiteX30" fmla="*/ 49440 w 822185"/>
                <a:gd name="connsiteY30" fmla="*/ 944226 h 2363548"/>
                <a:gd name="connsiteX31" fmla="*/ 47059 w 822185"/>
                <a:gd name="connsiteY31" fmla="*/ 732294 h 2363548"/>
                <a:gd name="connsiteX32" fmla="*/ 66109 w 822185"/>
                <a:gd name="connsiteY32" fmla="*/ 596564 h 2363548"/>
                <a:gd name="connsiteX33" fmla="*/ 99447 w 822185"/>
                <a:gd name="connsiteY33" fmla="*/ 456069 h 2363548"/>
                <a:gd name="connsiteX34" fmla="*/ 173266 w 822185"/>
                <a:gd name="connsiteY34" fmla="*/ 296526 h 2363548"/>
                <a:gd name="connsiteX35" fmla="*/ 278041 w 822185"/>
                <a:gd name="connsiteY35" fmla="*/ 201276 h 2363548"/>
                <a:gd name="connsiteX36" fmla="*/ 420916 w 822185"/>
                <a:gd name="connsiteY36" fmla="*/ 177463 h 2363548"/>
                <a:gd name="connsiteX37" fmla="*/ 539978 w 822185"/>
                <a:gd name="connsiteY37" fmla="*/ 206038 h 2363548"/>
                <a:gd name="connsiteX38" fmla="*/ 611416 w 822185"/>
                <a:gd name="connsiteY38" fmla="*/ 229851 h 2363548"/>
                <a:gd name="connsiteX39" fmla="*/ 661422 w 822185"/>
                <a:gd name="connsiteY39" fmla="*/ 208420 h 2363548"/>
                <a:gd name="connsiteX40" fmla="*/ 697141 w 822185"/>
                <a:gd name="connsiteY40" fmla="*/ 139363 h 2363548"/>
                <a:gd name="connsiteX41" fmla="*/ 749528 w 822185"/>
                <a:gd name="connsiteY41" fmla="*/ 34589 h 2363548"/>
                <a:gd name="connsiteX42" fmla="*/ 771497 w 822185"/>
                <a:gd name="connsiteY42" fmla="*/ 0 h 2363548"/>
                <a:gd name="connsiteX0" fmla="*/ 771826 w 822514"/>
                <a:gd name="connsiteY0" fmla="*/ 0 h 2363548"/>
                <a:gd name="connsiteX1" fmla="*/ 822514 w 822514"/>
                <a:gd name="connsiteY1" fmla="*/ 87794 h 2363548"/>
                <a:gd name="connsiteX2" fmla="*/ 804626 w 822514"/>
                <a:gd name="connsiteY2" fmla="*/ 113170 h 2363548"/>
                <a:gd name="connsiteX3" fmla="*/ 780813 w 822514"/>
                <a:gd name="connsiteY3" fmla="*/ 151270 h 2363548"/>
                <a:gd name="connsiteX4" fmla="*/ 737950 w 822514"/>
                <a:gd name="connsiteY4" fmla="*/ 239376 h 2363548"/>
                <a:gd name="connsiteX5" fmla="*/ 683182 w 822514"/>
                <a:gd name="connsiteY5" fmla="*/ 313195 h 2363548"/>
                <a:gd name="connsiteX6" fmla="*/ 597458 w 822514"/>
                <a:gd name="connsiteY6" fmla="*/ 322719 h 2363548"/>
                <a:gd name="connsiteX7" fmla="*/ 509351 w 822514"/>
                <a:gd name="connsiteY7" fmla="*/ 298906 h 2363548"/>
                <a:gd name="connsiteX8" fmla="*/ 416482 w 822514"/>
                <a:gd name="connsiteY8" fmla="*/ 272713 h 2363548"/>
                <a:gd name="connsiteX9" fmla="*/ 314089 w 822514"/>
                <a:gd name="connsiteY9" fmla="*/ 287001 h 2363548"/>
                <a:gd name="connsiteX10" fmla="*/ 221220 w 822514"/>
                <a:gd name="connsiteY10" fmla="*/ 377488 h 2363548"/>
                <a:gd name="connsiteX11" fmla="*/ 145019 w 822514"/>
                <a:gd name="connsiteY11" fmla="*/ 598945 h 2363548"/>
                <a:gd name="connsiteX12" fmla="*/ 125970 w 822514"/>
                <a:gd name="connsiteY12" fmla="*/ 784682 h 2363548"/>
                <a:gd name="connsiteX13" fmla="*/ 137875 w 822514"/>
                <a:gd name="connsiteY13" fmla="*/ 1041858 h 2363548"/>
                <a:gd name="connsiteX14" fmla="*/ 171214 w 822514"/>
                <a:gd name="connsiteY14" fmla="*/ 1287126 h 2363548"/>
                <a:gd name="connsiteX15" fmla="*/ 195026 w 822514"/>
                <a:gd name="connsiteY15" fmla="*/ 1534776 h 2363548"/>
                <a:gd name="connsiteX16" fmla="*/ 192645 w 822514"/>
                <a:gd name="connsiteY16" fmla="*/ 1739563 h 2363548"/>
                <a:gd name="connsiteX17" fmla="*/ 180739 w 822514"/>
                <a:gd name="connsiteY17" fmla="*/ 1863389 h 2363548"/>
                <a:gd name="connsiteX18" fmla="*/ 149782 w 822514"/>
                <a:gd name="connsiteY18" fmla="*/ 2046745 h 2363548"/>
                <a:gd name="connsiteX19" fmla="*/ 106919 w 822514"/>
                <a:gd name="connsiteY19" fmla="*/ 2244388 h 2363548"/>
                <a:gd name="connsiteX20" fmla="*/ 83108 w 822514"/>
                <a:gd name="connsiteY20" fmla="*/ 2337257 h 2363548"/>
                <a:gd name="connsiteX21" fmla="*/ 35482 w 822514"/>
                <a:gd name="connsiteY21" fmla="*/ 2363451 h 2363548"/>
                <a:gd name="connsiteX22" fmla="*/ 4526 w 822514"/>
                <a:gd name="connsiteY22" fmla="*/ 2344401 h 2363548"/>
                <a:gd name="connsiteX23" fmla="*/ 2145 w 822514"/>
                <a:gd name="connsiteY23" fmla="*/ 2301538 h 2363548"/>
                <a:gd name="connsiteX24" fmla="*/ 23577 w 822514"/>
                <a:gd name="connsiteY24" fmla="*/ 2222958 h 2363548"/>
                <a:gd name="connsiteX25" fmla="*/ 64058 w 822514"/>
                <a:gd name="connsiteY25" fmla="*/ 2063413 h 2363548"/>
                <a:gd name="connsiteX26" fmla="*/ 109301 w 822514"/>
                <a:gd name="connsiteY26" fmla="*/ 1794332 h 2363548"/>
                <a:gd name="connsiteX27" fmla="*/ 116445 w 822514"/>
                <a:gd name="connsiteY27" fmla="*/ 1596688 h 2363548"/>
                <a:gd name="connsiteX28" fmla="*/ 102157 w 822514"/>
                <a:gd name="connsiteY28" fmla="*/ 1382376 h 2363548"/>
                <a:gd name="connsiteX29" fmla="*/ 73582 w 822514"/>
                <a:gd name="connsiteY29" fmla="*/ 1158538 h 2363548"/>
                <a:gd name="connsiteX30" fmla="*/ 49769 w 822514"/>
                <a:gd name="connsiteY30" fmla="*/ 944226 h 2363548"/>
                <a:gd name="connsiteX31" fmla="*/ 47388 w 822514"/>
                <a:gd name="connsiteY31" fmla="*/ 732294 h 2363548"/>
                <a:gd name="connsiteX32" fmla="*/ 66438 w 822514"/>
                <a:gd name="connsiteY32" fmla="*/ 596564 h 2363548"/>
                <a:gd name="connsiteX33" fmla="*/ 99776 w 822514"/>
                <a:gd name="connsiteY33" fmla="*/ 456069 h 2363548"/>
                <a:gd name="connsiteX34" fmla="*/ 173595 w 822514"/>
                <a:gd name="connsiteY34" fmla="*/ 296526 h 2363548"/>
                <a:gd name="connsiteX35" fmla="*/ 278370 w 822514"/>
                <a:gd name="connsiteY35" fmla="*/ 201276 h 2363548"/>
                <a:gd name="connsiteX36" fmla="*/ 421245 w 822514"/>
                <a:gd name="connsiteY36" fmla="*/ 177463 h 2363548"/>
                <a:gd name="connsiteX37" fmla="*/ 540307 w 822514"/>
                <a:gd name="connsiteY37" fmla="*/ 206038 h 2363548"/>
                <a:gd name="connsiteX38" fmla="*/ 611745 w 822514"/>
                <a:gd name="connsiteY38" fmla="*/ 229851 h 2363548"/>
                <a:gd name="connsiteX39" fmla="*/ 661751 w 822514"/>
                <a:gd name="connsiteY39" fmla="*/ 208420 h 2363548"/>
                <a:gd name="connsiteX40" fmla="*/ 697470 w 822514"/>
                <a:gd name="connsiteY40" fmla="*/ 139363 h 2363548"/>
                <a:gd name="connsiteX41" fmla="*/ 749857 w 822514"/>
                <a:gd name="connsiteY41" fmla="*/ 34589 h 2363548"/>
                <a:gd name="connsiteX42" fmla="*/ 771826 w 822514"/>
                <a:gd name="connsiteY42" fmla="*/ 0 h 2363548"/>
                <a:gd name="connsiteX0" fmla="*/ 769505 w 820193"/>
                <a:gd name="connsiteY0" fmla="*/ 0 h 2363548"/>
                <a:gd name="connsiteX1" fmla="*/ 820193 w 820193"/>
                <a:gd name="connsiteY1" fmla="*/ 87794 h 2363548"/>
                <a:gd name="connsiteX2" fmla="*/ 802305 w 820193"/>
                <a:gd name="connsiteY2" fmla="*/ 113170 h 2363548"/>
                <a:gd name="connsiteX3" fmla="*/ 778492 w 820193"/>
                <a:gd name="connsiteY3" fmla="*/ 151270 h 2363548"/>
                <a:gd name="connsiteX4" fmla="*/ 735629 w 820193"/>
                <a:gd name="connsiteY4" fmla="*/ 239376 h 2363548"/>
                <a:gd name="connsiteX5" fmla="*/ 680861 w 820193"/>
                <a:gd name="connsiteY5" fmla="*/ 313195 h 2363548"/>
                <a:gd name="connsiteX6" fmla="*/ 595137 w 820193"/>
                <a:gd name="connsiteY6" fmla="*/ 322719 h 2363548"/>
                <a:gd name="connsiteX7" fmla="*/ 507030 w 820193"/>
                <a:gd name="connsiteY7" fmla="*/ 298906 h 2363548"/>
                <a:gd name="connsiteX8" fmla="*/ 414161 w 820193"/>
                <a:gd name="connsiteY8" fmla="*/ 272713 h 2363548"/>
                <a:gd name="connsiteX9" fmla="*/ 311768 w 820193"/>
                <a:gd name="connsiteY9" fmla="*/ 287001 h 2363548"/>
                <a:gd name="connsiteX10" fmla="*/ 218899 w 820193"/>
                <a:gd name="connsiteY10" fmla="*/ 377488 h 2363548"/>
                <a:gd name="connsiteX11" fmla="*/ 142698 w 820193"/>
                <a:gd name="connsiteY11" fmla="*/ 598945 h 2363548"/>
                <a:gd name="connsiteX12" fmla="*/ 123649 w 820193"/>
                <a:gd name="connsiteY12" fmla="*/ 784682 h 2363548"/>
                <a:gd name="connsiteX13" fmla="*/ 135554 w 820193"/>
                <a:gd name="connsiteY13" fmla="*/ 1041858 h 2363548"/>
                <a:gd name="connsiteX14" fmla="*/ 168893 w 820193"/>
                <a:gd name="connsiteY14" fmla="*/ 1287126 h 2363548"/>
                <a:gd name="connsiteX15" fmla="*/ 192705 w 820193"/>
                <a:gd name="connsiteY15" fmla="*/ 1534776 h 2363548"/>
                <a:gd name="connsiteX16" fmla="*/ 190324 w 820193"/>
                <a:gd name="connsiteY16" fmla="*/ 1739563 h 2363548"/>
                <a:gd name="connsiteX17" fmla="*/ 178418 w 820193"/>
                <a:gd name="connsiteY17" fmla="*/ 1863389 h 2363548"/>
                <a:gd name="connsiteX18" fmla="*/ 147461 w 820193"/>
                <a:gd name="connsiteY18" fmla="*/ 2046745 h 2363548"/>
                <a:gd name="connsiteX19" fmla="*/ 104598 w 820193"/>
                <a:gd name="connsiteY19" fmla="*/ 2244388 h 2363548"/>
                <a:gd name="connsiteX20" fmla="*/ 80787 w 820193"/>
                <a:gd name="connsiteY20" fmla="*/ 2337257 h 2363548"/>
                <a:gd name="connsiteX21" fmla="*/ 33161 w 820193"/>
                <a:gd name="connsiteY21" fmla="*/ 2363451 h 2363548"/>
                <a:gd name="connsiteX22" fmla="*/ 2205 w 820193"/>
                <a:gd name="connsiteY22" fmla="*/ 2344401 h 2363548"/>
                <a:gd name="connsiteX23" fmla="*/ 4587 w 820193"/>
                <a:gd name="connsiteY23" fmla="*/ 2301538 h 2363548"/>
                <a:gd name="connsiteX24" fmla="*/ 21256 w 820193"/>
                <a:gd name="connsiteY24" fmla="*/ 2222958 h 2363548"/>
                <a:gd name="connsiteX25" fmla="*/ 61737 w 820193"/>
                <a:gd name="connsiteY25" fmla="*/ 2063413 h 2363548"/>
                <a:gd name="connsiteX26" fmla="*/ 106980 w 820193"/>
                <a:gd name="connsiteY26" fmla="*/ 1794332 h 2363548"/>
                <a:gd name="connsiteX27" fmla="*/ 114124 w 820193"/>
                <a:gd name="connsiteY27" fmla="*/ 1596688 h 2363548"/>
                <a:gd name="connsiteX28" fmla="*/ 99836 w 820193"/>
                <a:gd name="connsiteY28" fmla="*/ 1382376 h 2363548"/>
                <a:gd name="connsiteX29" fmla="*/ 71261 w 820193"/>
                <a:gd name="connsiteY29" fmla="*/ 1158538 h 2363548"/>
                <a:gd name="connsiteX30" fmla="*/ 47448 w 820193"/>
                <a:gd name="connsiteY30" fmla="*/ 944226 h 2363548"/>
                <a:gd name="connsiteX31" fmla="*/ 45067 w 820193"/>
                <a:gd name="connsiteY31" fmla="*/ 732294 h 2363548"/>
                <a:gd name="connsiteX32" fmla="*/ 64117 w 820193"/>
                <a:gd name="connsiteY32" fmla="*/ 596564 h 2363548"/>
                <a:gd name="connsiteX33" fmla="*/ 97455 w 820193"/>
                <a:gd name="connsiteY33" fmla="*/ 456069 h 2363548"/>
                <a:gd name="connsiteX34" fmla="*/ 171274 w 820193"/>
                <a:gd name="connsiteY34" fmla="*/ 296526 h 2363548"/>
                <a:gd name="connsiteX35" fmla="*/ 276049 w 820193"/>
                <a:gd name="connsiteY35" fmla="*/ 201276 h 2363548"/>
                <a:gd name="connsiteX36" fmla="*/ 418924 w 820193"/>
                <a:gd name="connsiteY36" fmla="*/ 177463 h 2363548"/>
                <a:gd name="connsiteX37" fmla="*/ 537986 w 820193"/>
                <a:gd name="connsiteY37" fmla="*/ 206038 h 2363548"/>
                <a:gd name="connsiteX38" fmla="*/ 609424 w 820193"/>
                <a:gd name="connsiteY38" fmla="*/ 229851 h 2363548"/>
                <a:gd name="connsiteX39" fmla="*/ 659430 w 820193"/>
                <a:gd name="connsiteY39" fmla="*/ 208420 h 2363548"/>
                <a:gd name="connsiteX40" fmla="*/ 695149 w 820193"/>
                <a:gd name="connsiteY40" fmla="*/ 139363 h 2363548"/>
                <a:gd name="connsiteX41" fmla="*/ 747536 w 820193"/>
                <a:gd name="connsiteY41" fmla="*/ 34589 h 2363548"/>
                <a:gd name="connsiteX42" fmla="*/ 769505 w 820193"/>
                <a:gd name="connsiteY42" fmla="*/ 0 h 2363548"/>
                <a:gd name="connsiteX0" fmla="*/ 769505 w 820193"/>
                <a:gd name="connsiteY0" fmla="*/ 0 h 2363548"/>
                <a:gd name="connsiteX1" fmla="*/ 820193 w 820193"/>
                <a:gd name="connsiteY1" fmla="*/ 87794 h 2363548"/>
                <a:gd name="connsiteX2" fmla="*/ 802305 w 820193"/>
                <a:gd name="connsiteY2" fmla="*/ 113170 h 2363548"/>
                <a:gd name="connsiteX3" fmla="*/ 778492 w 820193"/>
                <a:gd name="connsiteY3" fmla="*/ 151270 h 2363548"/>
                <a:gd name="connsiteX4" fmla="*/ 735629 w 820193"/>
                <a:gd name="connsiteY4" fmla="*/ 239376 h 2363548"/>
                <a:gd name="connsiteX5" fmla="*/ 680861 w 820193"/>
                <a:gd name="connsiteY5" fmla="*/ 313195 h 2363548"/>
                <a:gd name="connsiteX6" fmla="*/ 595137 w 820193"/>
                <a:gd name="connsiteY6" fmla="*/ 322719 h 2363548"/>
                <a:gd name="connsiteX7" fmla="*/ 507030 w 820193"/>
                <a:gd name="connsiteY7" fmla="*/ 298906 h 2363548"/>
                <a:gd name="connsiteX8" fmla="*/ 414161 w 820193"/>
                <a:gd name="connsiteY8" fmla="*/ 272713 h 2363548"/>
                <a:gd name="connsiteX9" fmla="*/ 311768 w 820193"/>
                <a:gd name="connsiteY9" fmla="*/ 287001 h 2363548"/>
                <a:gd name="connsiteX10" fmla="*/ 218899 w 820193"/>
                <a:gd name="connsiteY10" fmla="*/ 377488 h 2363548"/>
                <a:gd name="connsiteX11" fmla="*/ 142698 w 820193"/>
                <a:gd name="connsiteY11" fmla="*/ 598945 h 2363548"/>
                <a:gd name="connsiteX12" fmla="*/ 123649 w 820193"/>
                <a:gd name="connsiteY12" fmla="*/ 784682 h 2363548"/>
                <a:gd name="connsiteX13" fmla="*/ 135554 w 820193"/>
                <a:gd name="connsiteY13" fmla="*/ 1041858 h 2363548"/>
                <a:gd name="connsiteX14" fmla="*/ 168893 w 820193"/>
                <a:gd name="connsiteY14" fmla="*/ 1287126 h 2363548"/>
                <a:gd name="connsiteX15" fmla="*/ 192705 w 820193"/>
                <a:gd name="connsiteY15" fmla="*/ 1534776 h 2363548"/>
                <a:gd name="connsiteX16" fmla="*/ 190324 w 820193"/>
                <a:gd name="connsiteY16" fmla="*/ 1739563 h 2363548"/>
                <a:gd name="connsiteX17" fmla="*/ 178418 w 820193"/>
                <a:gd name="connsiteY17" fmla="*/ 1863389 h 2363548"/>
                <a:gd name="connsiteX18" fmla="*/ 147461 w 820193"/>
                <a:gd name="connsiteY18" fmla="*/ 2046745 h 2363548"/>
                <a:gd name="connsiteX19" fmla="*/ 104598 w 820193"/>
                <a:gd name="connsiteY19" fmla="*/ 2244388 h 2363548"/>
                <a:gd name="connsiteX20" fmla="*/ 73643 w 820193"/>
                <a:gd name="connsiteY20" fmla="*/ 2337257 h 2363548"/>
                <a:gd name="connsiteX21" fmla="*/ 33161 w 820193"/>
                <a:gd name="connsiteY21" fmla="*/ 2363451 h 2363548"/>
                <a:gd name="connsiteX22" fmla="*/ 2205 w 820193"/>
                <a:gd name="connsiteY22" fmla="*/ 2344401 h 2363548"/>
                <a:gd name="connsiteX23" fmla="*/ 4587 w 820193"/>
                <a:gd name="connsiteY23" fmla="*/ 2301538 h 2363548"/>
                <a:gd name="connsiteX24" fmla="*/ 21256 w 820193"/>
                <a:gd name="connsiteY24" fmla="*/ 2222958 h 2363548"/>
                <a:gd name="connsiteX25" fmla="*/ 61737 w 820193"/>
                <a:gd name="connsiteY25" fmla="*/ 2063413 h 2363548"/>
                <a:gd name="connsiteX26" fmla="*/ 106980 w 820193"/>
                <a:gd name="connsiteY26" fmla="*/ 1794332 h 2363548"/>
                <a:gd name="connsiteX27" fmla="*/ 114124 w 820193"/>
                <a:gd name="connsiteY27" fmla="*/ 1596688 h 2363548"/>
                <a:gd name="connsiteX28" fmla="*/ 99836 w 820193"/>
                <a:gd name="connsiteY28" fmla="*/ 1382376 h 2363548"/>
                <a:gd name="connsiteX29" fmla="*/ 71261 w 820193"/>
                <a:gd name="connsiteY29" fmla="*/ 1158538 h 2363548"/>
                <a:gd name="connsiteX30" fmla="*/ 47448 w 820193"/>
                <a:gd name="connsiteY30" fmla="*/ 944226 h 2363548"/>
                <a:gd name="connsiteX31" fmla="*/ 45067 w 820193"/>
                <a:gd name="connsiteY31" fmla="*/ 732294 h 2363548"/>
                <a:gd name="connsiteX32" fmla="*/ 64117 w 820193"/>
                <a:gd name="connsiteY32" fmla="*/ 596564 h 2363548"/>
                <a:gd name="connsiteX33" fmla="*/ 97455 w 820193"/>
                <a:gd name="connsiteY33" fmla="*/ 456069 h 2363548"/>
                <a:gd name="connsiteX34" fmla="*/ 171274 w 820193"/>
                <a:gd name="connsiteY34" fmla="*/ 296526 h 2363548"/>
                <a:gd name="connsiteX35" fmla="*/ 276049 w 820193"/>
                <a:gd name="connsiteY35" fmla="*/ 201276 h 2363548"/>
                <a:gd name="connsiteX36" fmla="*/ 418924 w 820193"/>
                <a:gd name="connsiteY36" fmla="*/ 177463 h 2363548"/>
                <a:gd name="connsiteX37" fmla="*/ 537986 w 820193"/>
                <a:gd name="connsiteY37" fmla="*/ 206038 h 2363548"/>
                <a:gd name="connsiteX38" fmla="*/ 609424 w 820193"/>
                <a:gd name="connsiteY38" fmla="*/ 229851 h 2363548"/>
                <a:gd name="connsiteX39" fmla="*/ 659430 w 820193"/>
                <a:gd name="connsiteY39" fmla="*/ 208420 h 2363548"/>
                <a:gd name="connsiteX40" fmla="*/ 695149 w 820193"/>
                <a:gd name="connsiteY40" fmla="*/ 139363 h 2363548"/>
                <a:gd name="connsiteX41" fmla="*/ 747536 w 820193"/>
                <a:gd name="connsiteY41" fmla="*/ 34589 h 2363548"/>
                <a:gd name="connsiteX42" fmla="*/ 769505 w 820193"/>
                <a:gd name="connsiteY42" fmla="*/ 0 h 2363548"/>
                <a:gd name="connsiteX0" fmla="*/ 769595 w 820283"/>
                <a:gd name="connsiteY0" fmla="*/ 0 h 2363548"/>
                <a:gd name="connsiteX1" fmla="*/ 820283 w 820283"/>
                <a:gd name="connsiteY1" fmla="*/ 87794 h 2363548"/>
                <a:gd name="connsiteX2" fmla="*/ 802395 w 820283"/>
                <a:gd name="connsiteY2" fmla="*/ 113170 h 2363548"/>
                <a:gd name="connsiteX3" fmla="*/ 778582 w 820283"/>
                <a:gd name="connsiteY3" fmla="*/ 151270 h 2363548"/>
                <a:gd name="connsiteX4" fmla="*/ 735719 w 820283"/>
                <a:gd name="connsiteY4" fmla="*/ 239376 h 2363548"/>
                <a:gd name="connsiteX5" fmla="*/ 680951 w 820283"/>
                <a:gd name="connsiteY5" fmla="*/ 313195 h 2363548"/>
                <a:gd name="connsiteX6" fmla="*/ 595227 w 820283"/>
                <a:gd name="connsiteY6" fmla="*/ 322719 h 2363548"/>
                <a:gd name="connsiteX7" fmla="*/ 507120 w 820283"/>
                <a:gd name="connsiteY7" fmla="*/ 298906 h 2363548"/>
                <a:gd name="connsiteX8" fmla="*/ 414251 w 820283"/>
                <a:gd name="connsiteY8" fmla="*/ 272713 h 2363548"/>
                <a:gd name="connsiteX9" fmla="*/ 311858 w 820283"/>
                <a:gd name="connsiteY9" fmla="*/ 287001 h 2363548"/>
                <a:gd name="connsiteX10" fmla="*/ 218989 w 820283"/>
                <a:gd name="connsiteY10" fmla="*/ 377488 h 2363548"/>
                <a:gd name="connsiteX11" fmla="*/ 142788 w 820283"/>
                <a:gd name="connsiteY11" fmla="*/ 598945 h 2363548"/>
                <a:gd name="connsiteX12" fmla="*/ 123739 w 820283"/>
                <a:gd name="connsiteY12" fmla="*/ 784682 h 2363548"/>
                <a:gd name="connsiteX13" fmla="*/ 135644 w 820283"/>
                <a:gd name="connsiteY13" fmla="*/ 1041858 h 2363548"/>
                <a:gd name="connsiteX14" fmla="*/ 168983 w 820283"/>
                <a:gd name="connsiteY14" fmla="*/ 1287126 h 2363548"/>
                <a:gd name="connsiteX15" fmla="*/ 192795 w 820283"/>
                <a:gd name="connsiteY15" fmla="*/ 1534776 h 2363548"/>
                <a:gd name="connsiteX16" fmla="*/ 190414 w 820283"/>
                <a:gd name="connsiteY16" fmla="*/ 1739563 h 2363548"/>
                <a:gd name="connsiteX17" fmla="*/ 178508 w 820283"/>
                <a:gd name="connsiteY17" fmla="*/ 1863389 h 2363548"/>
                <a:gd name="connsiteX18" fmla="*/ 147551 w 820283"/>
                <a:gd name="connsiteY18" fmla="*/ 2046745 h 2363548"/>
                <a:gd name="connsiteX19" fmla="*/ 104688 w 820283"/>
                <a:gd name="connsiteY19" fmla="*/ 2244388 h 2363548"/>
                <a:gd name="connsiteX20" fmla="*/ 73733 w 820283"/>
                <a:gd name="connsiteY20" fmla="*/ 2337257 h 2363548"/>
                <a:gd name="connsiteX21" fmla="*/ 33251 w 820283"/>
                <a:gd name="connsiteY21" fmla="*/ 2363451 h 2363548"/>
                <a:gd name="connsiteX22" fmla="*/ 2295 w 820283"/>
                <a:gd name="connsiteY22" fmla="*/ 2344401 h 2363548"/>
                <a:gd name="connsiteX23" fmla="*/ 4677 w 820283"/>
                <a:gd name="connsiteY23" fmla="*/ 2301538 h 2363548"/>
                <a:gd name="connsiteX24" fmla="*/ 23727 w 820283"/>
                <a:gd name="connsiteY24" fmla="*/ 2225340 h 2363548"/>
                <a:gd name="connsiteX25" fmla="*/ 61827 w 820283"/>
                <a:gd name="connsiteY25" fmla="*/ 2063413 h 2363548"/>
                <a:gd name="connsiteX26" fmla="*/ 107070 w 820283"/>
                <a:gd name="connsiteY26" fmla="*/ 1794332 h 2363548"/>
                <a:gd name="connsiteX27" fmla="*/ 114214 w 820283"/>
                <a:gd name="connsiteY27" fmla="*/ 1596688 h 2363548"/>
                <a:gd name="connsiteX28" fmla="*/ 99926 w 820283"/>
                <a:gd name="connsiteY28" fmla="*/ 1382376 h 2363548"/>
                <a:gd name="connsiteX29" fmla="*/ 71351 w 820283"/>
                <a:gd name="connsiteY29" fmla="*/ 1158538 h 2363548"/>
                <a:gd name="connsiteX30" fmla="*/ 47538 w 820283"/>
                <a:gd name="connsiteY30" fmla="*/ 944226 h 2363548"/>
                <a:gd name="connsiteX31" fmla="*/ 45157 w 820283"/>
                <a:gd name="connsiteY31" fmla="*/ 732294 h 2363548"/>
                <a:gd name="connsiteX32" fmla="*/ 64207 w 820283"/>
                <a:gd name="connsiteY32" fmla="*/ 596564 h 2363548"/>
                <a:gd name="connsiteX33" fmla="*/ 97545 w 820283"/>
                <a:gd name="connsiteY33" fmla="*/ 456069 h 2363548"/>
                <a:gd name="connsiteX34" fmla="*/ 171364 w 820283"/>
                <a:gd name="connsiteY34" fmla="*/ 296526 h 2363548"/>
                <a:gd name="connsiteX35" fmla="*/ 276139 w 820283"/>
                <a:gd name="connsiteY35" fmla="*/ 201276 h 2363548"/>
                <a:gd name="connsiteX36" fmla="*/ 419014 w 820283"/>
                <a:gd name="connsiteY36" fmla="*/ 177463 h 2363548"/>
                <a:gd name="connsiteX37" fmla="*/ 538076 w 820283"/>
                <a:gd name="connsiteY37" fmla="*/ 206038 h 2363548"/>
                <a:gd name="connsiteX38" fmla="*/ 609514 w 820283"/>
                <a:gd name="connsiteY38" fmla="*/ 229851 h 2363548"/>
                <a:gd name="connsiteX39" fmla="*/ 659520 w 820283"/>
                <a:gd name="connsiteY39" fmla="*/ 208420 h 2363548"/>
                <a:gd name="connsiteX40" fmla="*/ 695239 w 820283"/>
                <a:gd name="connsiteY40" fmla="*/ 139363 h 2363548"/>
                <a:gd name="connsiteX41" fmla="*/ 747626 w 820283"/>
                <a:gd name="connsiteY41" fmla="*/ 34589 h 2363548"/>
                <a:gd name="connsiteX42" fmla="*/ 769595 w 820283"/>
                <a:gd name="connsiteY42" fmla="*/ 0 h 2363548"/>
                <a:gd name="connsiteX0" fmla="*/ 770600 w 821288"/>
                <a:gd name="connsiteY0" fmla="*/ 0 h 2363551"/>
                <a:gd name="connsiteX1" fmla="*/ 821288 w 821288"/>
                <a:gd name="connsiteY1" fmla="*/ 87794 h 2363551"/>
                <a:gd name="connsiteX2" fmla="*/ 803400 w 821288"/>
                <a:gd name="connsiteY2" fmla="*/ 113170 h 2363551"/>
                <a:gd name="connsiteX3" fmla="*/ 779587 w 821288"/>
                <a:gd name="connsiteY3" fmla="*/ 151270 h 2363551"/>
                <a:gd name="connsiteX4" fmla="*/ 736724 w 821288"/>
                <a:gd name="connsiteY4" fmla="*/ 239376 h 2363551"/>
                <a:gd name="connsiteX5" fmla="*/ 681956 w 821288"/>
                <a:gd name="connsiteY5" fmla="*/ 313195 h 2363551"/>
                <a:gd name="connsiteX6" fmla="*/ 596232 w 821288"/>
                <a:gd name="connsiteY6" fmla="*/ 322719 h 2363551"/>
                <a:gd name="connsiteX7" fmla="*/ 508125 w 821288"/>
                <a:gd name="connsiteY7" fmla="*/ 298906 h 2363551"/>
                <a:gd name="connsiteX8" fmla="*/ 415256 w 821288"/>
                <a:gd name="connsiteY8" fmla="*/ 272713 h 2363551"/>
                <a:gd name="connsiteX9" fmla="*/ 312863 w 821288"/>
                <a:gd name="connsiteY9" fmla="*/ 287001 h 2363551"/>
                <a:gd name="connsiteX10" fmla="*/ 219994 w 821288"/>
                <a:gd name="connsiteY10" fmla="*/ 377488 h 2363551"/>
                <a:gd name="connsiteX11" fmla="*/ 143793 w 821288"/>
                <a:gd name="connsiteY11" fmla="*/ 598945 h 2363551"/>
                <a:gd name="connsiteX12" fmla="*/ 124744 w 821288"/>
                <a:gd name="connsiteY12" fmla="*/ 784682 h 2363551"/>
                <a:gd name="connsiteX13" fmla="*/ 136649 w 821288"/>
                <a:gd name="connsiteY13" fmla="*/ 1041858 h 2363551"/>
                <a:gd name="connsiteX14" fmla="*/ 169988 w 821288"/>
                <a:gd name="connsiteY14" fmla="*/ 1287126 h 2363551"/>
                <a:gd name="connsiteX15" fmla="*/ 193800 w 821288"/>
                <a:gd name="connsiteY15" fmla="*/ 1534776 h 2363551"/>
                <a:gd name="connsiteX16" fmla="*/ 191419 w 821288"/>
                <a:gd name="connsiteY16" fmla="*/ 1739563 h 2363551"/>
                <a:gd name="connsiteX17" fmla="*/ 179513 w 821288"/>
                <a:gd name="connsiteY17" fmla="*/ 1863389 h 2363551"/>
                <a:gd name="connsiteX18" fmla="*/ 148556 w 821288"/>
                <a:gd name="connsiteY18" fmla="*/ 2046745 h 2363551"/>
                <a:gd name="connsiteX19" fmla="*/ 105693 w 821288"/>
                <a:gd name="connsiteY19" fmla="*/ 2244388 h 2363551"/>
                <a:gd name="connsiteX20" fmla="*/ 74738 w 821288"/>
                <a:gd name="connsiteY20" fmla="*/ 2337257 h 2363551"/>
                <a:gd name="connsiteX21" fmla="*/ 34256 w 821288"/>
                <a:gd name="connsiteY21" fmla="*/ 2363451 h 2363551"/>
                <a:gd name="connsiteX22" fmla="*/ 3300 w 821288"/>
                <a:gd name="connsiteY22" fmla="*/ 2344401 h 2363551"/>
                <a:gd name="connsiteX23" fmla="*/ 3301 w 821288"/>
                <a:gd name="connsiteY23" fmla="*/ 2299156 h 2363551"/>
                <a:gd name="connsiteX24" fmla="*/ 24732 w 821288"/>
                <a:gd name="connsiteY24" fmla="*/ 2225340 h 2363551"/>
                <a:gd name="connsiteX25" fmla="*/ 62832 w 821288"/>
                <a:gd name="connsiteY25" fmla="*/ 2063413 h 2363551"/>
                <a:gd name="connsiteX26" fmla="*/ 108075 w 821288"/>
                <a:gd name="connsiteY26" fmla="*/ 1794332 h 2363551"/>
                <a:gd name="connsiteX27" fmla="*/ 115219 w 821288"/>
                <a:gd name="connsiteY27" fmla="*/ 1596688 h 2363551"/>
                <a:gd name="connsiteX28" fmla="*/ 100931 w 821288"/>
                <a:gd name="connsiteY28" fmla="*/ 1382376 h 2363551"/>
                <a:gd name="connsiteX29" fmla="*/ 72356 w 821288"/>
                <a:gd name="connsiteY29" fmla="*/ 1158538 h 2363551"/>
                <a:gd name="connsiteX30" fmla="*/ 48543 w 821288"/>
                <a:gd name="connsiteY30" fmla="*/ 944226 h 2363551"/>
                <a:gd name="connsiteX31" fmla="*/ 46162 w 821288"/>
                <a:gd name="connsiteY31" fmla="*/ 732294 h 2363551"/>
                <a:gd name="connsiteX32" fmla="*/ 65212 w 821288"/>
                <a:gd name="connsiteY32" fmla="*/ 596564 h 2363551"/>
                <a:gd name="connsiteX33" fmla="*/ 98550 w 821288"/>
                <a:gd name="connsiteY33" fmla="*/ 456069 h 2363551"/>
                <a:gd name="connsiteX34" fmla="*/ 172369 w 821288"/>
                <a:gd name="connsiteY34" fmla="*/ 296526 h 2363551"/>
                <a:gd name="connsiteX35" fmla="*/ 277144 w 821288"/>
                <a:gd name="connsiteY35" fmla="*/ 201276 h 2363551"/>
                <a:gd name="connsiteX36" fmla="*/ 420019 w 821288"/>
                <a:gd name="connsiteY36" fmla="*/ 177463 h 2363551"/>
                <a:gd name="connsiteX37" fmla="*/ 539081 w 821288"/>
                <a:gd name="connsiteY37" fmla="*/ 206038 h 2363551"/>
                <a:gd name="connsiteX38" fmla="*/ 610519 w 821288"/>
                <a:gd name="connsiteY38" fmla="*/ 229851 h 2363551"/>
                <a:gd name="connsiteX39" fmla="*/ 660525 w 821288"/>
                <a:gd name="connsiteY39" fmla="*/ 208420 h 2363551"/>
                <a:gd name="connsiteX40" fmla="*/ 696244 w 821288"/>
                <a:gd name="connsiteY40" fmla="*/ 139363 h 2363551"/>
                <a:gd name="connsiteX41" fmla="*/ 748631 w 821288"/>
                <a:gd name="connsiteY41" fmla="*/ 34589 h 2363551"/>
                <a:gd name="connsiteX42" fmla="*/ 770600 w 821288"/>
                <a:gd name="connsiteY42" fmla="*/ 0 h 2363551"/>
                <a:gd name="connsiteX0" fmla="*/ 772247 w 822935"/>
                <a:gd name="connsiteY0" fmla="*/ 0 h 2363551"/>
                <a:gd name="connsiteX1" fmla="*/ 822935 w 822935"/>
                <a:gd name="connsiteY1" fmla="*/ 87794 h 2363551"/>
                <a:gd name="connsiteX2" fmla="*/ 805047 w 822935"/>
                <a:gd name="connsiteY2" fmla="*/ 113170 h 2363551"/>
                <a:gd name="connsiteX3" fmla="*/ 781234 w 822935"/>
                <a:gd name="connsiteY3" fmla="*/ 151270 h 2363551"/>
                <a:gd name="connsiteX4" fmla="*/ 738371 w 822935"/>
                <a:gd name="connsiteY4" fmla="*/ 239376 h 2363551"/>
                <a:gd name="connsiteX5" fmla="*/ 683603 w 822935"/>
                <a:gd name="connsiteY5" fmla="*/ 313195 h 2363551"/>
                <a:gd name="connsiteX6" fmla="*/ 597879 w 822935"/>
                <a:gd name="connsiteY6" fmla="*/ 322719 h 2363551"/>
                <a:gd name="connsiteX7" fmla="*/ 509772 w 822935"/>
                <a:gd name="connsiteY7" fmla="*/ 298906 h 2363551"/>
                <a:gd name="connsiteX8" fmla="*/ 416903 w 822935"/>
                <a:gd name="connsiteY8" fmla="*/ 272713 h 2363551"/>
                <a:gd name="connsiteX9" fmla="*/ 314510 w 822935"/>
                <a:gd name="connsiteY9" fmla="*/ 287001 h 2363551"/>
                <a:gd name="connsiteX10" fmla="*/ 221641 w 822935"/>
                <a:gd name="connsiteY10" fmla="*/ 377488 h 2363551"/>
                <a:gd name="connsiteX11" fmla="*/ 145440 w 822935"/>
                <a:gd name="connsiteY11" fmla="*/ 598945 h 2363551"/>
                <a:gd name="connsiteX12" fmla="*/ 126391 w 822935"/>
                <a:gd name="connsiteY12" fmla="*/ 784682 h 2363551"/>
                <a:gd name="connsiteX13" fmla="*/ 138296 w 822935"/>
                <a:gd name="connsiteY13" fmla="*/ 1041858 h 2363551"/>
                <a:gd name="connsiteX14" fmla="*/ 171635 w 822935"/>
                <a:gd name="connsiteY14" fmla="*/ 1287126 h 2363551"/>
                <a:gd name="connsiteX15" fmla="*/ 195447 w 822935"/>
                <a:gd name="connsiteY15" fmla="*/ 1534776 h 2363551"/>
                <a:gd name="connsiteX16" fmla="*/ 193066 w 822935"/>
                <a:gd name="connsiteY16" fmla="*/ 1739563 h 2363551"/>
                <a:gd name="connsiteX17" fmla="*/ 181160 w 822935"/>
                <a:gd name="connsiteY17" fmla="*/ 1863389 h 2363551"/>
                <a:gd name="connsiteX18" fmla="*/ 150203 w 822935"/>
                <a:gd name="connsiteY18" fmla="*/ 2046745 h 2363551"/>
                <a:gd name="connsiteX19" fmla="*/ 107340 w 822935"/>
                <a:gd name="connsiteY19" fmla="*/ 2244388 h 2363551"/>
                <a:gd name="connsiteX20" fmla="*/ 76385 w 822935"/>
                <a:gd name="connsiteY20" fmla="*/ 2337257 h 2363551"/>
                <a:gd name="connsiteX21" fmla="*/ 35903 w 822935"/>
                <a:gd name="connsiteY21" fmla="*/ 2363451 h 2363551"/>
                <a:gd name="connsiteX22" fmla="*/ 2566 w 822935"/>
                <a:gd name="connsiteY22" fmla="*/ 2344401 h 2363551"/>
                <a:gd name="connsiteX23" fmla="*/ 4948 w 822935"/>
                <a:gd name="connsiteY23" fmla="*/ 2299156 h 2363551"/>
                <a:gd name="connsiteX24" fmla="*/ 26379 w 822935"/>
                <a:gd name="connsiteY24" fmla="*/ 2225340 h 2363551"/>
                <a:gd name="connsiteX25" fmla="*/ 64479 w 822935"/>
                <a:gd name="connsiteY25" fmla="*/ 2063413 h 2363551"/>
                <a:gd name="connsiteX26" fmla="*/ 109722 w 822935"/>
                <a:gd name="connsiteY26" fmla="*/ 1794332 h 2363551"/>
                <a:gd name="connsiteX27" fmla="*/ 116866 w 822935"/>
                <a:gd name="connsiteY27" fmla="*/ 1596688 h 2363551"/>
                <a:gd name="connsiteX28" fmla="*/ 102578 w 822935"/>
                <a:gd name="connsiteY28" fmla="*/ 1382376 h 2363551"/>
                <a:gd name="connsiteX29" fmla="*/ 74003 w 822935"/>
                <a:gd name="connsiteY29" fmla="*/ 1158538 h 2363551"/>
                <a:gd name="connsiteX30" fmla="*/ 50190 w 822935"/>
                <a:gd name="connsiteY30" fmla="*/ 944226 h 2363551"/>
                <a:gd name="connsiteX31" fmla="*/ 47809 w 822935"/>
                <a:gd name="connsiteY31" fmla="*/ 732294 h 2363551"/>
                <a:gd name="connsiteX32" fmla="*/ 66859 w 822935"/>
                <a:gd name="connsiteY32" fmla="*/ 596564 h 2363551"/>
                <a:gd name="connsiteX33" fmla="*/ 100197 w 822935"/>
                <a:gd name="connsiteY33" fmla="*/ 456069 h 2363551"/>
                <a:gd name="connsiteX34" fmla="*/ 174016 w 822935"/>
                <a:gd name="connsiteY34" fmla="*/ 296526 h 2363551"/>
                <a:gd name="connsiteX35" fmla="*/ 278791 w 822935"/>
                <a:gd name="connsiteY35" fmla="*/ 201276 h 2363551"/>
                <a:gd name="connsiteX36" fmla="*/ 421666 w 822935"/>
                <a:gd name="connsiteY36" fmla="*/ 177463 h 2363551"/>
                <a:gd name="connsiteX37" fmla="*/ 540728 w 822935"/>
                <a:gd name="connsiteY37" fmla="*/ 206038 h 2363551"/>
                <a:gd name="connsiteX38" fmla="*/ 612166 w 822935"/>
                <a:gd name="connsiteY38" fmla="*/ 229851 h 2363551"/>
                <a:gd name="connsiteX39" fmla="*/ 662172 w 822935"/>
                <a:gd name="connsiteY39" fmla="*/ 208420 h 2363551"/>
                <a:gd name="connsiteX40" fmla="*/ 697891 w 822935"/>
                <a:gd name="connsiteY40" fmla="*/ 139363 h 2363551"/>
                <a:gd name="connsiteX41" fmla="*/ 750278 w 822935"/>
                <a:gd name="connsiteY41" fmla="*/ 34589 h 2363551"/>
                <a:gd name="connsiteX42" fmla="*/ 772247 w 822935"/>
                <a:gd name="connsiteY42" fmla="*/ 0 h 2363551"/>
                <a:gd name="connsiteX0" fmla="*/ 772247 w 822935"/>
                <a:gd name="connsiteY0" fmla="*/ 0 h 2363499"/>
                <a:gd name="connsiteX1" fmla="*/ 822935 w 822935"/>
                <a:gd name="connsiteY1" fmla="*/ 87794 h 2363499"/>
                <a:gd name="connsiteX2" fmla="*/ 805047 w 822935"/>
                <a:gd name="connsiteY2" fmla="*/ 113170 h 2363499"/>
                <a:gd name="connsiteX3" fmla="*/ 781234 w 822935"/>
                <a:gd name="connsiteY3" fmla="*/ 151270 h 2363499"/>
                <a:gd name="connsiteX4" fmla="*/ 738371 w 822935"/>
                <a:gd name="connsiteY4" fmla="*/ 239376 h 2363499"/>
                <a:gd name="connsiteX5" fmla="*/ 683603 w 822935"/>
                <a:gd name="connsiteY5" fmla="*/ 313195 h 2363499"/>
                <a:gd name="connsiteX6" fmla="*/ 597879 w 822935"/>
                <a:gd name="connsiteY6" fmla="*/ 322719 h 2363499"/>
                <a:gd name="connsiteX7" fmla="*/ 509772 w 822935"/>
                <a:gd name="connsiteY7" fmla="*/ 298906 h 2363499"/>
                <a:gd name="connsiteX8" fmla="*/ 416903 w 822935"/>
                <a:gd name="connsiteY8" fmla="*/ 272713 h 2363499"/>
                <a:gd name="connsiteX9" fmla="*/ 314510 w 822935"/>
                <a:gd name="connsiteY9" fmla="*/ 287001 h 2363499"/>
                <a:gd name="connsiteX10" fmla="*/ 221641 w 822935"/>
                <a:gd name="connsiteY10" fmla="*/ 377488 h 2363499"/>
                <a:gd name="connsiteX11" fmla="*/ 145440 w 822935"/>
                <a:gd name="connsiteY11" fmla="*/ 598945 h 2363499"/>
                <a:gd name="connsiteX12" fmla="*/ 126391 w 822935"/>
                <a:gd name="connsiteY12" fmla="*/ 784682 h 2363499"/>
                <a:gd name="connsiteX13" fmla="*/ 138296 w 822935"/>
                <a:gd name="connsiteY13" fmla="*/ 1041858 h 2363499"/>
                <a:gd name="connsiteX14" fmla="*/ 171635 w 822935"/>
                <a:gd name="connsiteY14" fmla="*/ 1287126 h 2363499"/>
                <a:gd name="connsiteX15" fmla="*/ 195447 w 822935"/>
                <a:gd name="connsiteY15" fmla="*/ 1534776 h 2363499"/>
                <a:gd name="connsiteX16" fmla="*/ 193066 w 822935"/>
                <a:gd name="connsiteY16" fmla="*/ 1739563 h 2363499"/>
                <a:gd name="connsiteX17" fmla="*/ 181160 w 822935"/>
                <a:gd name="connsiteY17" fmla="*/ 1863389 h 2363499"/>
                <a:gd name="connsiteX18" fmla="*/ 150203 w 822935"/>
                <a:gd name="connsiteY18" fmla="*/ 2046745 h 2363499"/>
                <a:gd name="connsiteX19" fmla="*/ 107340 w 822935"/>
                <a:gd name="connsiteY19" fmla="*/ 2244388 h 2363499"/>
                <a:gd name="connsiteX20" fmla="*/ 78766 w 822935"/>
                <a:gd name="connsiteY20" fmla="*/ 2339638 h 2363499"/>
                <a:gd name="connsiteX21" fmla="*/ 35903 w 822935"/>
                <a:gd name="connsiteY21" fmla="*/ 2363451 h 2363499"/>
                <a:gd name="connsiteX22" fmla="*/ 2566 w 822935"/>
                <a:gd name="connsiteY22" fmla="*/ 2344401 h 2363499"/>
                <a:gd name="connsiteX23" fmla="*/ 4948 w 822935"/>
                <a:gd name="connsiteY23" fmla="*/ 2299156 h 2363499"/>
                <a:gd name="connsiteX24" fmla="*/ 26379 w 822935"/>
                <a:gd name="connsiteY24" fmla="*/ 2225340 h 2363499"/>
                <a:gd name="connsiteX25" fmla="*/ 64479 w 822935"/>
                <a:gd name="connsiteY25" fmla="*/ 2063413 h 2363499"/>
                <a:gd name="connsiteX26" fmla="*/ 109722 w 822935"/>
                <a:gd name="connsiteY26" fmla="*/ 1794332 h 2363499"/>
                <a:gd name="connsiteX27" fmla="*/ 116866 w 822935"/>
                <a:gd name="connsiteY27" fmla="*/ 1596688 h 2363499"/>
                <a:gd name="connsiteX28" fmla="*/ 102578 w 822935"/>
                <a:gd name="connsiteY28" fmla="*/ 1382376 h 2363499"/>
                <a:gd name="connsiteX29" fmla="*/ 74003 w 822935"/>
                <a:gd name="connsiteY29" fmla="*/ 1158538 h 2363499"/>
                <a:gd name="connsiteX30" fmla="*/ 50190 w 822935"/>
                <a:gd name="connsiteY30" fmla="*/ 944226 h 2363499"/>
                <a:gd name="connsiteX31" fmla="*/ 47809 w 822935"/>
                <a:gd name="connsiteY31" fmla="*/ 732294 h 2363499"/>
                <a:gd name="connsiteX32" fmla="*/ 66859 w 822935"/>
                <a:gd name="connsiteY32" fmla="*/ 596564 h 2363499"/>
                <a:gd name="connsiteX33" fmla="*/ 100197 w 822935"/>
                <a:gd name="connsiteY33" fmla="*/ 456069 h 2363499"/>
                <a:gd name="connsiteX34" fmla="*/ 174016 w 822935"/>
                <a:gd name="connsiteY34" fmla="*/ 296526 h 2363499"/>
                <a:gd name="connsiteX35" fmla="*/ 278791 w 822935"/>
                <a:gd name="connsiteY35" fmla="*/ 201276 h 2363499"/>
                <a:gd name="connsiteX36" fmla="*/ 421666 w 822935"/>
                <a:gd name="connsiteY36" fmla="*/ 177463 h 2363499"/>
                <a:gd name="connsiteX37" fmla="*/ 540728 w 822935"/>
                <a:gd name="connsiteY37" fmla="*/ 206038 h 2363499"/>
                <a:gd name="connsiteX38" fmla="*/ 612166 w 822935"/>
                <a:gd name="connsiteY38" fmla="*/ 229851 h 2363499"/>
                <a:gd name="connsiteX39" fmla="*/ 662172 w 822935"/>
                <a:gd name="connsiteY39" fmla="*/ 208420 h 2363499"/>
                <a:gd name="connsiteX40" fmla="*/ 697891 w 822935"/>
                <a:gd name="connsiteY40" fmla="*/ 139363 h 2363499"/>
                <a:gd name="connsiteX41" fmla="*/ 750278 w 822935"/>
                <a:gd name="connsiteY41" fmla="*/ 34589 h 2363499"/>
                <a:gd name="connsiteX42" fmla="*/ 772247 w 822935"/>
                <a:gd name="connsiteY42" fmla="*/ 0 h 2363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22935" h="2363499">
                  <a:moveTo>
                    <a:pt x="772247" y="0"/>
                  </a:moveTo>
                  <a:lnTo>
                    <a:pt x="822935" y="87794"/>
                  </a:lnTo>
                  <a:lnTo>
                    <a:pt x="805047" y="113170"/>
                  </a:lnTo>
                  <a:cubicBezTo>
                    <a:pt x="792744" y="131823"/>
                    <a:pt x="792347" y="130236"/>
                    <a:pt x="781234" y="151270"/>
                  </a:cubicBezTo>
                  <a:cubicBezTo>
                    <a:pt x="770121" y="172304"/>
                    <a:pt x="754643" y="212388"/>
                    <a:pt x="738371" y="239376"/>
                  </a:cubicBezTo>
                  <a:cubicBezTo>
                    <a:pt x="722099" y="266364"/>
                    <a:pt x="707018" y="299305"/>
                    <a:pt x="683603" y="313195"/>
                  </a:cubicBezTo>
                  <a:cubicBezTo>
                    <a:pt x="660188" y="327085"/>
                    <a:pt x="626851" y="325100"/>
                    <a:pt x="597879" y="322719"/>
                  </a:cubicBezTo>
                  <a:cubicBezTo>
                    <a:pt x="568907" y="320338"/>
                    <a:pt x="539935" y="307240"/>
                    <a:pt x="509772" y="298906"/>
                  </a:cubicBezTo>
                  <a:cubicBezTo>
                    <a:pt x="479609" y="290572"/>
                    <a:pt x="449447" y="274697"/>
                    <a:pt x="416903" y="272713"/>
                  </a:cubicBezTo>
                  <a:cubicBezTo>
                    <a:pt x="384359" y="270729"/>
                    <a:pt x="347054" y="269538"/>
                    <a:pt x="314510" y="287001"/>
                  </a:cubicBezTo>
                  <a:cubicBezTo>
                    <a:pt x="281966" y="304463"/>
                    <a:pt x="249819" y="325497"/>
                    <a:pt x="221641" y="377488"/>
                  </a:cubicBezTo>
                  <a:cubicBezTo>
                    <a:pt x="193463" y="429479"/>
                    <a:pt x="161315" y="531079"/>
                    <a:pt x="145440" y="598945"/>
                  </a:cubicBezTo>
                  <a:cubicBezTo>
                    <a:pt x="129565" y="666811"/>
                    <a:pt x="127582" y="710863"/>
                    <a:pt x="126391" y="784682"/>
                  </a:cubicBezTo>
                  <a:cubicBezTo>
                    <a:pt x="125200" y="858501"/>
                    <a:pt x="130755" y="958117"/>
                    <a:pt x="138296" y="1041858"/>
                  </a:cubicBezTo>
                  <a:cubicBezTo>
                    <a:pt x="145837" y="1125599"/>
                    <a:pt x="162110" y="1204973"/>
                    <a:pt x="171635" y="1287126"/>
                  </a:cubicBezTo>
                  <a:cubicBezTo>
                    <a:pt x="181160" y="1369279"/>
                    <a:pt x="191875" y="1459370"/>
                    <a:pt x="195447" y="1534776"/>
                  </a:cubicBezTo>
                  <a:cubicBezTo>
                    <a:pt x="199019" y="1610182"/>
                    <a:pt x="195447" y="1684794"/>
                    <a:pt x="193066" y="1739563"/>
                  </a:cubicBezTo>
                  <a:cubicBezTo>
                    <a:pt x="190685" y="1794332"/>
                    <a:pt x="188304" y="1812192"/>
                    <a:pt x="181160" y="1863389"/>
                  </a:cubicBezTo>
                  <a:cubicBezTo>
                    <a:pt x="174016" y="1914586"/>
                    <a:pt x="162506" y="1983245"/>
                    <a:pt x="150203" y="2046745"/>
                  </a:cubicBezTo>
                  <a:cubicBezTo>
                    <a:pt x="137900" y="2110245"/>
                    <a:pt x="119246" y="2195572"/>
                    <a:pt x="107340" y="2244388"/>
                  </a:cubicBezTo>
                  <a:cubicBezTo>
                    <a:pt x="95434" y="2293204"/>
                    <a:pt x="90672" y="2319794"/>
                    <a:pt x="78766" y="2339638"/>
                  </a:cubicBezTo>
                  <a:cubicBezTo>
                    <a:pt x="66860" y="2359482"/>
                    <a:pt x="48603" y="2362657"/>
                    <a:pt x="35903" y="2363451"/>
                  </a:cubicBezTo>
                  <a:cubicBezTo>
                    <a:pt x="23203" y="2364245"/>
                    <a:pt x="7725" y="2355117"/>
                    <a:pt x="2566" y="2344401"/>
                  </a:cubicBezTo>
                  <a:cubicBezTo>
                    <a:pt x="-2593" y="2333685"/>
                    <a:pt x="979" y="2318999"/>
                    <a:pt x="4948" y="2299156"/>
                  </a:cubicBezTo>
                  <a:cubicBezTo>
                    <a:pt x="8917" y="2279313"/>
                    <a:pt x="16457" y="2264631"/>
                    <a:pt x="26379" y="2225340"/>
                  </a:cubicBezTo>
                  <a:cubicBezTo>
                    <a:pt x="36301" y="2186050"/>
                    <a:pt x="50589" y="2135248"/>
                    <a:pt x="64479" y="2063413"/>
                  </a:cubicBezTo>
                  <a:cubicBezTo>
                    <a:pt x="78370" y="1991578"/>
                    <a:pt x="100991" y="1872119"/>
                    <a:pt x="109722" y="1794332"/>
                  </a:cubicBezTo>
                  <a:cubicBezTo>
                    <a:pt x="118453" y="1716545"/>
                    <a:pt x="118057" y="1665347"/>
                    <a:pt x="116866" y="1596688"/>
                  </a:cubicBezTo>
                  <a:cubicBezTo>
                    <a:pt x="115675" y="1528029"/>
                    <a:pt x="109722" y="1455401"/>
                    <a:pt x="102578" y="1382376"/>
                  </a:cubicBezTo>
                  <a:cubicBezTo>
                    <a:pt x="95434" y="1309351"/>
                    <a:pt x="82734" y="1231563"/>
                    <a:pt x="74003" y="1158538"/>
                  </a:cubicBezTo>
                  <a:cubicBezTo>
                    <a:pt x="65272" y="1085513"/>
                    <a:pt x="54556" y="1015267"/>
                    <a:pt x="50190" y="944226"/>
                  </a:cubicBezTo>
                  <a:cubicBezTo>
                    <a:pt x="45824" y="873185"/>
                    <a:pt x="45031" y="790238"/>
                    <a:pt x="47809" y="732294"/>
                  </a:cubicBezTo>
                  <a:cubicBezTo>
                    <a:pt x="50587" y="674350"/>
                    <a:pt x="58128" y="642602"/>
                    <a:pt x="66859" y="596564"/>
                  </a:cubicBezTo>
                  <a:cubicBezTo>
                    <a:pt x="75590" y="550527"/>
                    <a:pt x="82735" y="506869"/>
                    <a:pt x="100197" y="456069"/>
                  </a:cubicBezTo>
                  <a:cubicBezTo>
                    <a:pt x="117659" y="405269"/>
                    <a:pt x="144250" y="338991"/>
                    <a:pt x="174016" y="296526"/>
                  </a:cubicBezTo>
                  <a:cubicBezTo>
                    <a:pt x="203782" y="254061"/>
                    <a:pt x="237516" y="221120"/>
                    <a:pt x="278791" y="201276"/>
                  </a:cubicBezTo>
                  <a:cubicBezTo>
                    <a:pt x="320066" y="181432"/>
                    <a:pt x="378010" y="176669"/>
                    <a:pt x="421666" y="177463"/>
                  </a:cubicBezTo>
                  <a:cubicBezTo>
                    <a:pt x="465322" y="178257"/>
                    <a:pt x="508978" y="197307"/>
                    <a:pt x="540728" y="206038"/>
                  </a:cubicBezTo>
                  <a:cubicBezTo>
                    <a:pt x="572478" y="214769"/>
                    <a:pt x="591925" y="229454"/>
                    <a:pt x="612166" y="229851"/>
                  </a:cubicBezTo>
                  <a:cubicBezTo>
                    <a:pt x="632407" y="230248"/>
                    <a:pt x="647885" y="223501"/>
                    <a:pt x="662172" y="208420"/>
                  </a:cubicBezTo>
                  <a:cubicBezTo>
                    <a:pt x="676460" y="193339"/>
                    <a:pt x="683207" y="168335"/>
                    <a:pt x="697891" y="139363"/>
                  </a:cubicBezTo>
                  <a:cubicBezTo>
                    <a:pt x="712575" y="110391"/>
                    <a:pt x="732022" y="63958"/>
                    <a:pt x="750278" y="34589"/>
                  </a:cubicBezTo>
                  <a:lnTo>
                    <a:pt x="772247" y="0"/>
                  </a:ln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任意多边形 61"/>
            <p:cNvSpPr/>
            <p:nvPr/>
          </p:nvSpPr>
          <p:spPr>
            <a:xfrm>
              <a:off x="5929298" y="1561151"/>
              <a:ext cx="2111444" cy="2261383"/>
            </a:xfrm>
            <a:custGeom>
              <a:avLst/>
              <a:gdLst>
                <a:gd name="connsiteX0" fmla="*/ 2042052 w 2111444"/>
                <a:gd name="connsiteY0" fmla="*/ 0 h 2261383"/>
                <a:gd name="connsiteX1" fmla="*/ 2074083 w 2111444"/>
                <a:gd name="connsiteY1" fmla="*/ 12854 h 2261383"/>
                <a:gd name="connsiteX2" fmla="*/ 2111444 w 2111444"/>
                <a:gd name="connsiteY2" fmla="*/ 22896 h 2261383"/>
                <a:gd name="connsiteX3" fmla="*/ 2104444 w 2111444"/>
                <a:gd name="connsiteY3" fmla="*/ 35329 h 2261383"/>
                <a:gd name="connsiteX4" fmla="*/ 2069320 w 2111444"/>
                <a:gd name="connsiteY4" fmla="*/ 89056 h 2261383"/>
                <a:gd name="connsiteX5" fmla="*/ 2002645 w 2111444"/>
                <a:gd name="connsiteY5" fmla="*/ 167637 h 2261383"/>
                <a:gd name="connsiteX6" fmla="*/ 1909776 w 2111444"/>
                <a:gd name="connsiteY6" fmla="*/ 253362 h 2261383"/>
                <a:gd name="connsiteX7" fmla="*/ 1795476 w 2111444"/>
                <a:gd name="connsiteY7" fmla="*/ 331943 h 2261383"/>
                <a:gd name="connsiteX8" fmla="*/ 1690701 w 2111444"/>
                <a:gd name="connsiteY8" fmla="*/ 415287 h 2261383"/>
                <a:gd name="connsiteX9" fmla="*/ 1633551 w 2111444"/>
                <a:gd name="connsiteY9" fmla="*/ 529587 h 2261383"/>
                <a:gd name="connsiteX10" fmla="*/ 1609739 w 2111444"/>
                <a:gd name="connsiteY10" fmla="*/ 677224 h 2261383"/>
                <a:gd name="connsiteX11" fmla="*/ 1576401 w 2111444"/>
                <a:gd name="connsiteY11" fmla="*/ 796287 h 2261383"/>
                <a:gd name="connsiteX12" fmla="*/ 1500201 w 2111444"/>
                <a:gd name="connsiteY12" fmla="*/ 877249 h 2261383"/>
                <a:gd name="connsiteX13" fmla="*/ 1385901 w 2111444"/>
                <a:gd name="connsiteY13" fmla="*/ 920112 h 2261383"/>
                <a:gd name="connsiteX14" fmla="*/ 1112057 w 2111444"/>
                <a:gd name="connsiteY14" fmla="*/ 953450 h 2261383"/>
                <a:gd name="connsiteX15" fmla="*/ 1023951 w 2111444"/>
                <a:gd name="connsiteY15" fmla="*/ 1015362 h 2261383"/>
                <a:gd name="connsiteX16" fmla="*/ 990613 w 2111444"/>
                <a:gd name="connsiteY16" fmla="*/ 1110612 h 2261383"/>
                <a:gd name="connsiteX17" fmla="*/ 971564 w 2111444"/>
                <a:gd name="connsiteY17" fmla="*/ 1248724 h 2261383"/>
                <a:gd name="connsiteX18" fmla="*/ 931083 w 2111444"/>
                <a:gd name="connsiteY18" fmla="*/ 1403505 h 2261383"/>
                <a:gd name="connsiteX19" fmla="*/ 871551 w 2111444"/>
                <a:gd name="connsiteY19" fmla="*/ 1543999 h 2261383"/>
                <a:gd name="connsiteX20" fmla="*/ 776301 w 2111444"/>
                <a:gd name="connsiteY20" fmla="*/ 1648774 h 2261383"/>
                <a:gd name="connsiteX21" fmla="*/ 676289 w 2111444"/>
                <a:gd name="connsiteY21" fmla="*/ 1694018 h 2261383"/>
                <a:gd name="connsiteX22" fmla="*/ 559607 w 2111444"/>
                <a:gd name="connsiteY22" fmla="*/ 1708305 h 2261383"/>
                <a:gd name="connsiteX23" fmla="*/ 433401 w 2111444"/>
                <a:gd name="connsiteY23" fmla="*/ 1722594 h 2261383"/>
                <a:gd name="connsiteX24" fmla="*/ 331008 w 2111444"/>
                <a:gd name="connsiteY24" fmla="*/ 1777363 h 2261383"/>
                <a:gd name="connsiteX25" fmla="*/ 254807 w 2111444"/>
                <a:gd name="connsiteY25" fmla="*/ 1867850 h 2261383"/>
                <a:gd name="connsiteX26" fmla="*/ 183370 w 2111444"/>
                <a:gd name="connsiteY26" fmla="*/ 2017869 h 2261383"/>
                <a:gd name="connsiteX27" fmla="*/ 114314 w 2111444"/>
                <a:gd name="connsiteY27" fmla="*/ 2167887 h 2261383"/>
                <a:gd name="connsiteX28" fmla="*/ 57164 w 2111444"/>
                <a:gd name="connsiteY28" fmla="*/ 2253612 h 2261383"/>
                <a:gd name="connsiteX29" fmla="*/ 16683 w 2111444"/>
                <a:gd name="connsiteY29" fmla="*/ 2253611 h 2261383"/>
                <a:gd name="connsiteX30" fmla="*/ 14 w 2111444"/>
                <a:gd name="connsiteY30" fmla="*/ 2220274 h 2261383"/>
                <a:gd name="connsiteX31" fmla="*/ 19064 w 2111444"/>
                <a:gd name="connsiteY31" fmla="*/ 2148837 h 2261383"/>
                <a:gd name="connsiteX32" fmla="*/ 90502 w 2111444"/>
                <a:gd name="connsiteY32" fmla="*/ 1986912 h 2261383"/>
                <a:gd name="connsiteX33" fmla="*/ 190514 w 2111444"/>
                <a:gd name="connsiteY33" fmla="*/ 1786887 h 2261383"/>
                <a:gd name="connsiteX34" fmla="*/ 285763 w 2111444"/>
                <a:gd name="connsiteY34" fmla="*/ 1689256 h 2261383"/>
                <a:gd name="connsiteX35" fmla="*/ 440545 w 2111444"/>
                <a:gd name="connsiteY35" fmla="*/ 1627342 h 2261383"/>
                <a:gd name="connsiteX36" fmla="*/ 592945 w 2111444"/>
                <a:gd name="connsiteY36" fmla="*/ 1608294 h 2261383"/>
                <a:gd name="connsiteX37" fmla="*/ 709626 w 2111444"/>
                <a:gd name="connsiteY37" fmla="*/ 1574955 h 2261383"/>
                <a:gd name="connsiteX38" fmla="*/ 812020 w 2111444"/>
                <a:gd name="connsiteY38" fmla="*/ 1455892 h 2261383"/>
                <a:gd name="connsiteX39" fmla="*/ 876314 w 2111444"/>
                <a:gd name="connsiteY39" fmla="*/ 1282062 h 2261383"/>
                <a:gd name="connsiteX40" fmla="*/ 919176 w 2111444"/>
                <a:gd name="connsiteY40" fmla="*/ 1048699 h 2261383"/>
                <a:gd name="connsiteX41" fmla="*/ 966801 w 2111444"/>
                <a:gd name="connsiteY41" fmla="*/ 943924 h 2261383"/>
                <a:gd name="connsiteX42" fmla="*/ 1078720 w 2111444"/>
                <a:gd name="connsiteY42" fmla="*/ 872486 h 2261383"/>
                <a:gd name="connsiteX43" fmla="*/ 1223976 w 2111444"/>
                <a:gd name="connsiteY43" fmla="*/ 853437 h 2261383"/>
                <a:gd name="connsiteX44" fmla="*/ 1338276 w 2111444"/>
                <a:gd name="connsiteY44" fmla="*/ 839149 h 2261383"/>
                <a:gd name="connsiteX45" fmla="*/ 1471626 w 2111444"/>
                <a:gd name="connsiteY45" fmla="*/ 796287 h 2261383"/>
                <a:gd name="connsiteX46" fmla="*/ 1519251 w 2111444"/>
                <a:gd name="connsiteY46" fmla="*/ 705799 h 2261383"/>
                <a:gd name="connsiteX47" fmla="*/ 1543064 w 2111444"/>
                <a:gd name="connsiteY47" fmla="*/ 558162 h 2261383"/>
                <a:gd name="connsiteX48" fmla="*/ 1590689 w 2111444"/>
                <a:gd name="connsiteY48" fmla="*/ 415287 h 2261383"/>
                <a:gd name="connsiteX49" fmla="*/ 1681176 w 2111444"/>
                <a:gd name="connsiteY49" fmla="*/ 315274 h 2261383"/>
                <a:gd name="connsiteX50" fmla="*/ 1814526 w 2111444"/>
                <a:gd name="connsiteY50" fmla="*/ 220024 h 2261383"/>
                <a:gd name="connsiteX51" fmla="*/ 1940733 w 2111444"/>
                <a:gd name="connsiteY51" fmla="*/ 124774 h 2261383"/>
                <a:gd name="connsiteX52" fmla="*/ 2024076 w 2111444"/>
                <a:gd name="connsiteY52" fmla="*/ 29524 h 2261383"/>
                <a:gd name="connsiteX53" fmla="*/ 2042052 w 2111444"/>
                <a:gd name="connsiteY53" fmla="*/ 0 h 2261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111444" h="2261383">
                  <a:moveTo>
                    <a:pt x="2042052" y="0"/>
                  </a:moveTo>
                  <a:lnTo>
                    <a:pt x="2074083" y="12854"/>
                  </a:lnTo>
                  <a:lnTo>
                    <a:pt x="2111444" y="22896"/>
                  </a:lnTo>
                  <a:lnTo>
                    <a:pt x="2104444" y="35329"/>
                  </a:lnTo>
                  <a:cubicBezTo>
                    <a:pt x="2093033" y="54231"/>
                    <a:pt x="2079837" y="73975"/>
                    <a:pt x="2069320" y="89056"/>
                  </a:cubicBezTo>
                  <a:cubicBezTo>
                    <a:pt x="2048286" y="119218"/>
                    <a:pt x="2029236" y="140253"/>
                    <a:pt x="2002645" y="167637"/>
                  </a:cubicBezTo>
                  <a:cubicBezTo>
                    <a:pt x="1976054" y="195021"/>
                    <a:pt x="1944304" y="225978"/>
                    <a:pt x="1909776" y="253362"/>
                  </a:cubicBezTo>
                  <a:cubicBezTo>
                    <a:pt x="1875248" y="280746"/>
                    <a:pt x="1831989" y="304955"/>
                    <a:pt x="1795476" y="331943"/>
                  </a:cubicBezTo>
                  <a:cubicBezTo>
                    <a:pt x="1758963" y="358931"/>
                    <a:pt x="1717688" y="382346"/>
                    <a:pt x="1690701" y="415287"/>
                  </a:cubicBezTo>
                  <a:cubicBezTo>
                    <a:pt x="1663714" y="448228"/>
                    <a:pt x="1647045" y="485931"/>
                    <a:pt x="1633551" y="529587"/>
                  </a:cubicBezTo>
                  <a:cubicBezTo>
                    <a:pt x="1620057" y="573243"/>
                    <a:pt x="1619264" y="632774"/>
                    <a:pt x="1609739" y="677224"/>
                  </a:cubicBezTo>
                  <a:cubicBezTo>
                    <a:pt x="1600214" y="721674"/>
                    <a:pt x="1594657" y="762949"/>
                    <a:pt x="1576401" y="796287"/>
                  </a:cubicBezTo>
                  <a:cubicBezTo>
                    <a:pt x="1558145" y="829625"/>
                    <a:pt x="1531951" y="856612"/>
                    <a:pt x="1500201" y="877249"/>
                  </a:cubicBezTo>
                  <a:cubicBezTo>
                    <a:pt x="1468451" y="897886"/>
                    <a:pt x="1450592" y="907412"/>
                    <a:pt x="1385901" y="920112"/>
                  </a:cubicBezTo>
                  <a:cubicBezTo>
                    <a:pt x="1321210" y="932812"/>
                    <a:pt x="1172382" y="937575"/>
                    <a:pt x="1112057" y="953450"/>
                  </a:cubicBezTo>
                  <a:cubicBezTo>
                    <a:pt x="1051732" y="969325"/>
                    <a:pt x="1044192" y="989168"/>
                    <a:pt x="1023951" y="1015362"/>
                  </a:cubicBezTo>
                  <a:cubicBezTo>
                    <a:pt x="1003710" y="1041556"/>
                    <a:pt x="999344" y="1071718"/>
                    <a:pt x="990613" y="1110612"/>
                  </a:cubicBezTo>
                  <a:cubicBezTo>
                    <a:pt x="981882" y="1149506"/>
                    <a:pt x="981486" y="1199909"/>
                    <a:pt x="971564" y="1248724"/>
                  </a:cubicBezTo>
                  <a:cubicBezTo>
                    <a:pt x="961642" y="1297539"/>
                    <a:pt x="947752" y="1354293"/>
                    <a:pt x="931083" y="1403505"/>
                  </a:cubicBezTo>
                  <a:cubicBezTo>
                    <a:pt x="914414" y="1452718"/>
                    <a:pt x="897348" y="1503121"/>
                    <a:pt x="871551" y="1543999"/>
                  </a:cubicBezTo>
                  <a:cubicBezTo>
                    <a:pt x="845754" y="1584877"/>
                    <a:pt x="808845" y="1623771"/>
                    <a:pt x="776301" y="1648774"/>
                  </a:cubicBezTo>
                  <a:cubicBezTo>
                    <a:pt x="743757" y="1673777"/>
                    <a:pt x="712405" y="1684096"/>
                    <a:pt x="676289" y="1694018"/>
                  </a:cubicBezTo>
                  <a:cubicBezTo>
                    <a:pt x="640173" y="1703940"/>
                    <a:pt x="600088" y="1703542"/>
                    <a:pt x="559607" y="1708305"/>
                  </a:cubicBezTo>
                  <a:cubicBezTo>
                    <a:pt x="519126" y="1713068"/>
                    <a:pt x="471501" y="1711084"/>
                    <a:pt x="433401" y="1722594"/>
                  </a:cubicBezTo>
                  <a:cubicBezTo>
                    <a:pt x="395301" y="1734104"/>
                    <a:pt x="360774" y="1753154"/>
                    <a:pt x="331008" y="1777363"/>
                  </a:cubicBezTo>
                  <a:cubicBezTo>
                    <a:pt x="301242" y="1801572"/>
                    <a:pt x="279413" y="1827766"/>
                    <a:pt x="254807" y="1867850"/>
                  </a:cubicBezTo>
                  <a:cubicBezTo>
                    <a:pt x="230201" y="1907934"/>
                    <a:pt x="206785" y="1967863"/>
                    <a:pt x="183370" y="2017869"/>
                  </a:cubicBezTo>
                  <a:cubicBezTo>
                    <a:pt x="159955" y="2067875"/>
                    <a:pt x="135348" y="2128597"/>
                    <a:pt x="114314" y="2167887"/>
                  </a:cubicBezTo>
                  <a:cubicBezTo>
                    <a:pt x="93280" y="2207178"/>
                    <a:pt x="73436" y="2239325"/>
                    <a:pt x="57164" y="2253612"/>
                  </a:cubicBezTo>
                  <a:cubicBezTo>
                    <a:pt x="40892" y="2267899"/>
                    <a:pt x="26208" y="2259167"/>
                    <a:pt x="16683" y="2253611"/>
                  </a:cubicBezTo>
                  <a:cubicBezTo>
                    <a:pt x="7158" y="2248055"/>
                    <a:pt x="-383" y="2237736"/>
                    <a:pt x="14" y="2220274"/>
                  </a:cubicBezTo>
                  <a:cubicBezTo>
                    <a:pt x="411" y="2202812"/>
                    <a:pt x="3983" y="2187731"/>
                    <a:pt x="19064" y="2148837"/>
                  </a:cubicBezTo>
                  <a:cubicBezTo>
                    <a:pt x="34145" y="2109943"/>
                    <a:pt x="61927" y="2047237"/>
                    <a:pt x="90502" y="1986912"/>
                  </a:cubicBezTo>
                  <a:cubicBezTo>
                    <a:pt x="119077" y="1926587"/>
                    <a:pt x="157971" y="1836496"/>
                    <a:pt x="190514" y="1786887"/>
                  </a:cubicBezTo>
                  <a:cubicBezTo>
                    <a:pt x="223057" y="1737278"/>
                    <a:pt x="244091" y="1715847"/>
                    <a:pt x="285763" y="1689256"/>
                  </a:cubicBezTo>
                  <a:cubicBezTo>
                    <a:pt x="327435" y="1662665"/>
                    <a:pt x="389348" y="1640836"/>
                    <a:pt x="440545" y="1627342"/>
                  </a:cubicBezTo>
                  <a:cubicBezTo>
                    <a:pt x="491742" y="1613848"/>
                    <a:pt x="548098" y="1617025"/>
                    <a:pt x="592945" y="1608294"/>
                  </a:cubicBezTo>
                  <a:cubicBezTo>
                    <a:pt x="637792" y="1599563"/>
                    <a:pt x="673114" y="1600355"/>
                    <a:pt x="709626" y="1574955"/>
                  </a:cubicBezTo>
                  <a:cubicBezTo>
                    <a:pt x="746139" y="1549555"/>
                    <a:pt x="784239" y="1504708"/>
                    <a:pt x="812020" y="1455892"/>
                  </a:cubicBezTo>
                  <a:cubicBezTo>
                    <a:pt x="839801" y="1407077"/>
                    <a:pt x="858455" y="1349927"/>
                    <a:pt x="876314" y="1282062"/>
                  </a:cubicBezTo>
                  <a:cubicBezTo>
                    <a:pt x="894173" y="1214197"/>
                    <a:pt x="904095" y="1105055"/>
                    <a:pt x="919176" y="1048699"/>
                  </a:cubicBezTo>
                  <a:cubicBezTo>
                    <a:pt x="934257" y="992343"/>
                    <a:pt x="940210" y="973293"/>
                    <a:pt x="966801" y="943924"/>
                  </a:cubicBezTo>
                  <a:cubicBezTo>
                    <a:pt x="993392" y="914555"/>
                    <a:pt x="1035858" y="887567"/>
                    <a:pt x="1078720" y="872486"/>
                  </a:cubicBezTo>
                  <a:cubicBezTo>
                    <a:pt x="1121582" y="857405"/>
                    <a:pt x="1180717" y="858993"/>
                    <a:pt x="1223976" y="853437"/>
                  </a:cubicBezTo>
                  <a:cubicBezTo>
                    <a:pt x="1267235" y="847881"/>
                    <a:pt x="1297001" y="848674"/>
                    <a:pt x="1338276" y="839149"/>
                  </a:cubicBezTo>
                  <a:cubicBezTo>
                    <a:pt x="1379551" y="829624"/>
                    <a:pt x="1441464" y="818512"/>
                    <a:pt x="1471626" y="796287"/>
                  </a:cubicBezTo>
                  <a:cubicBezTo>
                    <a:pt x="1501788" y="774062"/>
                    <a:pt x="1507345" y="745486"/>
                    <a:pt x="1519251" y="705799"/>
                  </a:cubicBezTo>
                  <a:cubicBezTo>
                    <a:pt x="1531157" y="666112"/>
                    <a:pt x="1531158" y="606581"/>
                    <a:pt x="1543064" y="558162"/>
                  </a:cubicBezTo>
                  <a:cubicBezTo>
                    <a:pt x="1554970" y="509743"/>
                    <a:pt x="1567670" y="455768"/>
                    <a:pt x="1590689" y="415287"/>
                  </a:cubicBezTo>
                  <a:cubicBezTo>
                    <a:pt x="1613708" y="374806"/>
                    <a:pt x="1643870" y="347818"/>
                    <a:pt x="1681176" y="315274"/>
                  </a:cubicBezTo>
                  <a:cubicBezTo>
                    <a:pt x="1718482" y="282730"/>
                    <a:pt x="1771267" y="251774"/>
                    <a:pt x="1814526" y="220024"/>
                  </a:cubicBezTo>
                  <a:cubicBezTo>
                    <a:pt x="1857785" y="188274"/>
                    <a:pt x="1905808" y="156524"/>
                    <a:pt x="1940733" y="124774"/>
                  </a:cubicBezTo>
                  <a:cubicBezTo>
                    <a:pt x="1975658" y="93024"/>
                    <a:pt x="2002248" y="58099"/>
                    <a:pt x="2024076" y="29524"/>
                  </a:cubicBezTo>
                  <a:lnTo>
                    <a:pt x="2042052" y="0"/>
                  </a:ln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3" name="组合 62"/>
          <p:cNvGrpSpPr>
            <a:grpSpLocks noChangeAspect="1"/>
          </p:cNvGrpSpPr>
          <p:nvPr/>
        </p:nvGrpSpPr>
        <p:grpSpPr>
          <a:xfrm>
            <a:off x="7667978" y="1481496"/>
            <a:ext cx="1800000" cy="3566575"/>
            <a:chOff x="4429478" y="100365"/>
            <a:chExt cx="3345656" cy="6629195"/>
          </a:xfrm>
        </p:grpSpPr>
        <p:sp>
          <p:nvSpPr>
            <p:cNvPr id="64" name="任意多边形 63"/>
            <p:cNvSpPr/>
            <p:nvPr/>
          </p:nvSpPr>
          <p:spPr>
            <a:xfrm>
              <a:off x="4985187" y="1449415"/>
              <a:ext cx="444829" cy="588948"/>
            </a:xfrm>
            <a:custGeom>
              <a:avLst/>
              <a:gdLst>
                <a:gd name="connsiteX0" fmla="*/ 215462 w 449958"/>
                <a:gd name="connsiteY0" fmla="*/ 413 h 593359"/>
                <a:gd name="connsiteX1" fmla="*/ 353575 w 449958"/>
                <a:gd name="connsiteY1" fmla="*/ 62325 h 593359"/>
                <a:gd name="connsiteX2" fmla="*/ 413106 w 449958"/>
                <a:gd name="connsiteY2" fmla="*/ 136144 h 593359"/>
                <a:gd name="connsiteX3" fmla="*/ 444062 w 449958"/>
                <a:gd name="connsiteY3" fmla="*/ 207582 h 593359"/>
                <a:gd name="connsiteX4" fmla="*/ 441681 w 449958"/>
                <a:gd name="connsiteY4" fmla="*/ 312357 h 593359"/>
                <a:gd name="connsiteX5" fmla="*/ 360718 w 449958"/>
                <a:gd name="connsiteY5" fmla="*/ 517144 h 593359"/>
                <a:gd name="connsiteX6" fmla="*/ 241656 w 449958"/>
                <a:gd name="connsiteY6" fmla="*/ 593344 h 593359"/>
                <a:gd name="connsiteX7" fmla="*/ 251181 w 449958"/>
                <a:gd name="connsiteY7" fmla="*/ 512382 h 593359"/>
                <a:gd name="connsiteX8" fmla="*/ 232131 w 449958"/>
                <a:gd name="connsiteY8" fmla="*/ 476663 h 593359"/>
                <a:gd name="connsiteX9" fmla="*/ 136881 w 449958"/>
                <a:gd name="connsiteY9" fmla="*/ 452850 h 593359"/>
                <a:gd name="connsiteX10" fmla="*/ 46393 w 449958"/>
                <a:gd name="connsiteY10" fmla="*/ 409988 h 593359"/>
                <a:gd name="connsiteX11" fmla="*/ 8293 w 449958"/>
                <a:gd name="connsiteY11" fmla="*/ 340932 h 593359"/>
                <a:gd name="connsiteX12" fmla="*/ 5912 w 449958"/>
                <a:gd name="connsiteY12" fmla="*/ 245682 h 593359"/>
                <a:gd name="connsiteX13" fmla="*/ 74968 w 449958"/>
                <a:gd name="connsiteY13" fmla="*/ 93282 h 593359"/>
                <a:gd name="connsiteX14" fmla="*/ 215462 w 449958"/>
                <a:gd name="connsiteY14" fmla="*/ 413 h 593359"/>
                <a:gd name="connsiteX0" fmla="*/ 215462 w 449450"/>
                <a:gd name="connsiteY0" fmla="*/ 413 h 593359"/>
                <a:gd name="connsiteX1" fmla="*/ 353575 w 449450"/>
                <a:gd name="connsiteY1" fmla="*/ 62325 h 593359"/>
                <a:gd name="connsiteX2" fmla="*/ 422631 w 449450"/>
                <a:gd name="connsiteY2" fmla="*/ 136144 h 593359"/>
                <a:gd name="connsiteX3" fmla="*/ 444062 w 449450"/>
                <a:gd name="connsiteY3" fmla="*/ 207582 h 593359"/>
                <a:gd name="connsiteX4" fmla="*/ 441681 w 449450"/>
                <a:gd name="connsiteY4" fmla="*/ 312357 h 593359"/>
                <a:gd name="connsiteX5" fmla="*/ 360718 w 449450"/>
                <a:gd name="connsiteY5" fmla="*/ 517144 h 593359"/>
                <a:gd name="connsiteX6" fmla="*/ 241656 w 449450"/>
                <a:gd name="connsiteY6" fmla="*/ 593344 h 593359"/>
                <a:gd name="connsiteX7" fmla="*/ 251181 w 449450"/>
                <a:gd name="connsiteY7" fmla="*/ 512382 h 593359"/>
                <a:gd name="connsiteX8" fmla="*/ 232131 w 449450"/>
                <a:gd name="connsiteY8" fmla="*/ 476663 h 593359"/>
                <a:gd name="connsiteX9" fmla="*/ 136881 w 449450"/>
                <a:gd name="connsiteY9" fmla="*/ 452850 h 593359"/>
                <a:gd name="connsiteX10" fmla="*/ 46393 w 449450"/>
                <a:gd name="connsiteY10" fmla="*/ 409988 h 593359"/>
                <a:gd name="connsiteX11" fmla="*/ 8293 w 449450"/>
                <a:gd name="connsiteY11" fmla="*/ 340932 h 593359"/>
                <a:gd name="connsiteX12" fmla="*/ 5912 w 449450"/>
                <a:gd name="connsiteY12" fmla="*/ 245682 h 593359"/>
                <a:gd name="connsiteX13" fmla="*/ 74968 w 449450"/>
                <a:gd name="connsiteY13" fmla="*/ 93282 h 593359"/>
                <a:gd name="connsiteX14" fmla="*/ 215462 w 449450"/>
                <a:gd name="connsiteY14" fmla="*/ 413 h 593359"/>
                <a:gd name="connsiteX0" fmla="*/ 215462 w 449450"/>
                <a:gd name="connsiteY0" fmla="*/ 450 h 588633"/>
                <a:gd name="connsiteX1" fmla="*/ 353575 w 449450"/>
                <a:gd name="connsiteY1" fmla="*/ 57599 h 588633"/>
                <a:gd name="connsiteX2" fmla="*/ 422631 w 449450"/>
                <a:gd name="connsiteY2" fmla="*/ 131418 h 588633"/>
                <a:gd name="connsiteX3" fmla="*/ 444062 w 449450"/>
                <a:gd name="connsiteY3" fmla="*/ 202856 h 588633"/>
                <a:gd name="connsiteX4" fmla="*/ 441681 w 449450"/>
                <a:gd name="connsiteY4" fmla="*/ 307631 h 588633"/>
                <a:gd name="connsiteX5" fmla="*/ 360718 w 449450"/>
                <a:gd name="connsiteY5" fmla="*/ 512418 h 588633"/>
                <a:gd name="connsiteX6" fmla="*/ 241656 w 449450"/>
                <a:gd name="connsiteY6" fmla="*/ 588618 h 588633"/>
                <a:gd name="connsiteX7" fmla="*/ 251181 w 449450"/>
                <a:gd name="connsiteY7" fmla="*/ 507656 h 588633"/>
                <a:gd name="connsiteX8" fmla="*/ 232131 w 449450"/>
                <a:gd name="connsiteY8" fmla="*/ 471937 h 588633"/>
                <a:gd name="connsiteX9" fmla="*/ 136881 w 449450"/>
                <a:gd name="connsiteY9" fmla="*/ 448124 h 588633"/>
                <a:gd name="connsiteX10" fmla="*/ 46393 w 449450"/>
                <a:gd name="connsiteY10" fmla="*/ 405262 h 588633"/>
                <a:gd name="connsiteX11" fmla="*/ 8293 w 449450"/>
                <a:gd name="connsiteY11" fmla="*/ 336206 h 588633"/>
                <a:gd name="connsiteX12" fmla="*/ 5912 w 449450"/>
                <a:gd name="connsiteY12" fmla="*/ 240956 h 588633"/>
                <a:gd name="connsiteX13" fmla="*/ 74968 w 449450"/>
                <a:gd name="connsiteY13" fmla="*/ 88556 h 588633"/>
                <a:gd name="connsiteX14" fmla="*/ 215462 w 449450"/>
                <a:gd name="connsiteY14" fmla="*/ 450 h 588633"/>
                <a:gd name="connsiteX0" fmla="*/ 215462 w 449450"/>
                <a:gd name="connsiteY0" fmla="*/ 767 h 588950"/>
                <a:gd name="connsiteX1" fmla="*/ 346431 w 449450"/>
                <a:gd name="connsiteY1" fmla="*/ 50772 h 588950"/>
                <a:gd name="connsiteX2" fmla="*/ 422631 w 449450"/>
                <a:gd name="connsiteY2" fmla="*/ 131735 h 588950"/>
                <a:gd name="connsiteX3" fmla="*/ 444062 w 449450"/>
                <a:gd name="connsiteY3" fmla="*/ 203173 h 588950"/>
                <a:gd name="connsiteX4" fmla="*/ 441681 w 449450"/>
                <a:gd name="connsiteY4" fmla="*/ 307948 h 588950"/>
                <a:gd name="connsiteX5" fmla="*/ 360718 w 449450"/>
                <a:gd name="connsiteY5" fmla="*/ 512735 h 588950"/>
                <a:gd name="connsiteX6" fmla="*/ 241656 w 449450"/>
                <a:gd name="connsiteY6" fmla="*/ 588935 h 588950"/>
                <a:gd name="connsiteX7" fmla="*/ 251181 w 449450"/>
                <a:gd name="connsiteY7" fmla="*/ 507973 h 588950"/>
                <a:gd name="connsiteX8" fmla="*/ 232131 w 449450"/>
                <a:gd name="connsiteY8" fmla="*/ 472254 h 588950"/>
                <a:gd name="connsiteX9" fmla="*/ 136881 w 449450"/>
                <a:gd name="connsiteY9" fmla="*/ 448441 h 588950"/>
                <a:gd name="connsiteX10" fmla="*/ 46393 w 449450"/>
                <a:gd name="connsiteY10" fmla="*/ 405579 h 588950"/>
                <a:gd name="connsiteX11" fmla="*/ 8293 w 449450"/>
                <a:gd name="connsiteY11" fmla="*/ 336523 h 588950"/>
                <a:gd name="connsiteX12" fmla="*/ 5912 w 449450"/>
                <a:gd name="connsiteY12" fmla="*/ 241273 h 588950"/>
                <a:gd name="connsiteX13" fmla="*/ 74968 w 449450"/>
                <a:gd name="connsiteY13" fmla="*/ 88873 h 588950"/>
                <a:gd name="connsiteX14" fmla="*/ 215462 w 449450"/>
                <a:gd name="connsiteY14" fmla="*/ 767 h 588950"/>
                <a:gd name="connsiteX0" fmla="*/ 215462 w 449450"/>
                <a:gd name="connsiteY0" fmla="*/ 767 h 588950"/>
                <a:gd name="connsiteX1" fmla="*/ 346431 w 449450"/>
                <a:gd name="connsiteY1" fmla="*/ 50772 h 588950"/>
                <a:gd name="connsiteX2" fmla="*/ 422631 w 449450"/>
                <a:gd name="connsiteY2" fmla="*/ 131735 h 588950"/>
                <a:gd name="connsiteX3" fmla="*/ 444062 w 449450"/>
                <a:gd name="connsiteY3" fmla="*/ 203173 h 588950"/>
                <a:gd name="connsiteX4" fmla="*/ 441681 w 449450"/>
                <a:gd name="connsiteY4" fmla="*/ 307948 h 588950"/>
                <a:gd name="connsiteX5" fmla="*/ 360718 w 449450"/>
                <a:gd name="connsiteY5" fmla="*/ 512735 h 588950"/>
                <a:gd name="connsiteX6" fmla="*/ 241656 w 449450"/>
                <a:gd name="connsiteY6" fmla="*/ 588935 h 588950"/>
                <a:gd name="connsiteX7" fmla="*/ 251181 w 449450"/>
                <a:gd name="connsiteY7" fmla="*/ 507973 h 588950"/>
                <a:gd name="connsiteX8" fmla="*/ 232131 w 449450"/>
                <a:gd name="connsiteY8" fmla="*/ 472254 h 588950"/>
                <a:gd name="connsiteX9" fmla="*/ 136881 w 449450"/>
                <a:gd name="connsiteY9" fmla="*/ 455585 h 588950"/>
                <a:gd name="connsiteX10" fmla="*/ 46393 w 449450"/>
                <a:gd name="connsiteY10" fmla="*/ 405579 h 588950"/>
                <a:gd name="connsiteX11" fmla="*/ 8293 w 449450"/>
                <a:gd name="connsiteY11" fmla="*/ 336523 h 588950"/>
                <a:gd name="connsiteX12" fmla="*/ 5912 w 449450"/>
                <a:gd name="connsiteY12" fmla="*/ 241273 h 588950"/>
                <a:gd name="connsiteX13" fmla="*/ 74968 w 449450"/>
                <a:gd name="connsiteY13" fmla="*/ 88873 h 588950"/>
                <a:gd name="connsiteX14" fmla="*/ 215462 w 449450"/>
                <a:gd name="connsiteY14" fmla="*/ 767 h 588950"/>
                <a:gd name="connsiteX0" fmla="*/ 215462 w 444829"/>
                <a:gd name="connsiteY0" fmla="*/ 767 h 588948"/>
                <a:gd name="connsiteX1" fmla="*/ 346431 w 444829"/>
                <a:gd name="connsiteY1" fmla="*/ 50772 h 588948"/>
                <a:gd name="connsiteX2" fmla="*/ 422631 w 444829"/>
                <a:gd name="connsiteY2" fmla="*/ 131735 h 588948"/>
                <a:gd name="connsiteX3" fmla="*/ 444062 w 444829"/>
                <a:gd name="connsiteY3" fmla="*/ 203173 h 588948"/>
                <a:gd name="connsiteX4" fmla="*/ 432156 w 444829"/>
                <a:gd name="connsiteY4" fmla="*/ 336523 h 588948"/>
                <a:gd name="connsiteX5" fmla="*/ 360718 w 444829"/>
                <a:gd name="connsiteY5" fmla="*/ 512735 h 588948"/>
                <a:gd name="connsiteX6" fmla="*/ 241656 w 444829"/>
                <a:gd name="connsiteY6" fmla="*/ 588935 h 588948"/>
                <a:gd name="connsiteX7" fmla="*/ 251181 w 444829"/>
                <a:gd name="connsiteY7" fmla="*/ 507973 h 588948"/>
                <a:gd name="connsiteX8" fmla="*/ 232131 w 444829"/>
                <a:gd name="connsiteY8" fmla="*/ 472254 h 588948"/>
                <a:gd name="connsiteX9" fmla="*/ 136881 w 444829"/>
                <a:gd name="connsiteY9" fmla="*/ 455585 h 588948"/>
                <a:gd name="connsiteX10" fmla="*/ 46393 w 444829"/>
                <a:gd name="connsiteY10" fmla="*/ 405579 h 588948"/>
                <a:gd name="connsiteX11" fmla="*/ 8293 w 444829"/>
                <a:gd name="connsiteY11" fmla="*/ 336523 h 588948"/>
                <a:gd name="connsiteX12" fmla="*/ 5912 w 444829"/>
                <a:gd name="connsiteY12" fmla="*/ 241273 h 588948"/>
                <a:gd name="connsiteX13" fmla="*/ 74968 w 444829"/>
                <a:gd name="connsiteY13" fmla="*/ 88873 h 588948"/>
                <a:gd name="connsiteX14" fmla="*/ 215462 w 444829"/>
                <a:gd name="connsiteY14" fmla="*/ 767 h 588948"/>
                <a:gd name="connsiteX0" fmla="*/ 215462 w 444829"/>
                <a:gd name="connsiteY0" fmla="*/ 767 h 588948"/>
                <a:gd name="connsiteX1" fmla="*/ 346431 w 444829"/>
                <a:gd name="connsiteY1" fmla="*/ 50772 h 588948"/>
                <a:gd name="connsiteX2" fmla="*/ 422631 w 444829"/>
                <a:gd name="connsiteY2" fmla="*/ 131735 h 588948"/>
                <a:gd name="connsiteX3" fmla="*/ 444062 w 444829"/>
                <a:gd name="connsiteY3" fmla="*/ 212698 h 588948"/>
                <a:gd name="connsiteX4" fmla="*/ 432156 w 444829"/>
                <a:gd name="connsiteY4" fmla="*/ 336523 h 588948"/>
                <a:gd name="connsiteX5" fmla="*/ 360718 w 444829"/>
                <a:gd name="connsiteY5" fmla="*/ 512735 h 588948"/>
                <a:gd name="connsiteX6" fmla="*/ 241656 w 444829"/>
                <a:gd name="connsiteY6" fmla="*/ 588935 h 588948"/>
                <a:gd name="connsiteX7" fmla="*/ 251181 w 444829"/>
                <a:gd name="connsiteY7" fmla="*/ 507973 h 588948"/>
                <a:gd name="connsiteX8" fmla="*/ 232131 w 444829"/>
                <a:gd name="connsiteY8" fmla="*/ 472254 h 588948"/>
                <a:gd name="connsiteX9" fmla="*/ 136881 w 444829"/>
                <a:gd name="connsiteY9" fmla="*/ 455585 h 588948"/>
                <a:gd name="connsiteX10" fmla="*/ 46393 w 444829"/>
                <a:gd name="connsiteY10" fmla="*/ 405579 h 588948"/>
                <a:gd name="connsiteX11" fmla="*/ 8293 w 444829"/>
                <a:gd name="connsiteY11" fmla="*/ 336523 h 588948"/>
                <a:gd name="connsiteX12" fmla="*/ 5912 w 444829"/>
                <a:gd name="connsiteY12" fmla="*/ 241273 h 588948"/>
                <a:gd name="connsiteX13" fmla="*/ 74968 w 444829"/>
                <a:gd name="connsiteY13" fmla="*/ 88873 h 588948"/>
                <a:gd name="connsiteX14" fmla="*/ 215462 w 444829"/>
                <a:gd name="connsiteY14" fmla="*/ 767 h 588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4829" h="588948">
                  <a:moveTo>
                    <a:pt x="215462" y="767"/>
                  </a:moveTo>
                  <a:cubicBezTo>
                    <a:pt x="260706" y="-5583"/>
                    <a:pt x="311903" y="28944"/>
                    <a:pt x="346431" y="50772"/>
                  </a:cubicBezTo>
                  <a:cubicBezTo>
                    <a:pt x="380959" y="72600"/>
                    <a:pt x="406359" y="104747"/>
                    <a:pt x="422631" y="131735"/>
                  </a:cubicBezTo>
                  <a:cubicBezTo>
                    <a:pt x="438903" y="158723"/>
                    <a:pt x="442475" y="178567"/>
                    <a:pt x="444062" y="212698"/>
                  </a:cubicBezTo>
                  <a:cubicBezTo>
                    <a:pt x="445649" y="246829"/>
                    <a:pt x="446047" y="286517"/>
                    <a:pt x="432156" y="336523"/>
                  </a:cubicBezTo>
                  <a:cubicBezTo>
                    <a:pt x="418265" y="386529"/>
                    <a:pt x="392468" y="470666"/>
                    <a:pt x="360718" y="512735"/>
                  </a:cubicBezTo>
                  <a:cubicBezTo>
                    <a:pt x="328968" y="554804"/>
                    <a:pt x="259912" y="589729"/>
                    <a:pt x="241656" y="588935"/>
                  </a:cubicBezTo>
                  <a:cubicBezTo>
                    <a:pt x="223400" y="588141"/>
                    <a:pt x="252768" y="527420"/>
                    <a:pt x="251181" y="507973"/>
                  </a:cubicBezTo>
                  <a:cubicBezTo>
                    <a:pt x="249594" y="488526"/>
                    <a:pt x="251181" y="480985"/>
                    <a:pt x="232131" y="472254"/>
                  </a:cubicBezTo>
                  <a:cubicBezTo>
                    <a:pt x="213081" y="463523"/>
                    <a:pt x="167837" y="466697"/>
                    <a:pt x="136881" y="455585"/>
                  </a:cubicBezTo>
                  <a:cubicBezTo>
                    <a:pt x="105925" y="444473"/>
                    <a:pt x="67824" y="425423"/>
                    <a:pt x="46393" y="405579"/>
                  </a:cubicBezTo>
                  <a:cubicBezTo>
                    <a:pt x="24962" y="385735"/>
                    <a:pt x="15040" y="363907"/>
                    <a:pt x="8293" y="336523"/>
                  </a:cubicBezTo>
                  <a:cubicBezTo>
                    <a:pt x="1546" y="309139"/>
                    <a:pt x="-5200" y="282548"/>
                    <a:pt x="5912" y="241273"/>
                  </a:cubicBezTo>
                  <a:cubicBezTo>
                    <a:pt x="17024" y="199998"/>
                    <a:pt x="40043" y="128957"/>
                    <a:pt x="74968" y="88873"/>
                  </a:cubicBezTo>
                  <a:cubicBezTo>
                    <a:pt x="109893" y="48789"/>
                    <a:pt x="170218" y="7117"/>
                    <a:pt x="215462" y="767"/>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任意多边形 64"/>
            <p:cNvSpPr/>
            <p:nvPr/>
          </p:nvSpPr>
          <p:spPr>
            <a:xfrm>
              <a:off x="5046600" y="2347225"/>
              <a:ext cx="459701" cy="591250"/>
            </a:xfrm>
            <a:custGeom>
              <a:avLst/>
              <a:gdLst>
                <a:gd name="connsiteX0" fmla="*/ 215462 w 449958"/>
                <a:gd name="connsiteY0" fmla="*/ 413 h 593359"/>
                <a:gd name="connsiteX1" fmla="*/ 353575 w 449958"/>
                <a:gd name="connsiteY1" fmla="*/ 62325 h 593359"/>
                <a:gd name="connsiteX2" fmla="*/ 413106 w 449958"/>
                <a:gd name="connsiteY2" fmla="*/ 136144 h 593359"/>
                <a:gd name="connsiteX3" fmla="*/ 444062 w 449958"/>
                <a:gd name="connsiteY3" fmla="*/ 207582 h 593359"/>
                <a:gd name="connsiteX4" fmla="*/ 441681 w 449958"/>
                <a:gd name="connsiteY4" fmla="*/ 312357 h 593359"/>
                <a:gd name="connsiteX5" fmla="*/ 360718 w 449958"/>
                <a:gd name="connsiteY5" fmla="*/ 517144 h 593359"/>
                <a:gd name="connsiteX6" fmla="*/ 241656 w 449958"/>
                <a:gd name="connsiteY6" fmla="*/ 593344 h 593359"/>
                <a:gd name="connsiteX7" fmla="*/ 251181 w 449958"/>
                <a:gd name="connsiteY7" fmla="*/ 512382 h 593359"/>
                <a:gd name="connsiteX8" fmla="*/ 232131 w 449958"/>
                <a:gd name="connsiteY8" fmla="*/ 476663 h 593359"/>
                <a:gd name="connsiteX9" fmla="*/ 136881 w 449958"/>
                <a:gd name="connsiteY9" fmla="*/ 452850 h 593359"/>
                <a:gd name="connsiteX10" fmla="*/ 46393 w 449958"/>
                <a:gd name="connsiteY10" fmla="*/ 409988 h 593359"/>
                <a:gd name="connsiteX11" fmla="*/ 8293 w 449958"/>
                <a:gd name="connsiteY11" fmla="*/ 340932 h 593359"/>
                <a:gd name="connsiteX12" fmla="*/ 5912 w 449958"/>
                <a:gd name="connsiteY12" fmla="*/ 245682 h 593359"/>
                <a:gd name="connsiteX13" fmla="*/ 74968 w 449958"/>
                <a:gd name="connsiteY13" fmla="*/ 93282 h 593359"/>
                <a:gd name="connsiteX14" fmla="*/ 215462 w 449958"/>
                <a:gd name="connsiteY14" fmla="*/ 413 h 593359"/>
                <a:gd name="connsiteX0" fmla="*/ 215462 w 449450"/>
                <a:gd name="connsiteY0" fmla="*/ 413 h 593359"/>
                <a:gd name="connsiteX1" fmla="*/ 353575 w 449450"/>
                <a:gd name="connsiteY1" fmla="*/ 62325 h 593359"/>
                <a:gd name="connsiteX2" fmla="*/ 422631 w 449450"/>
                <a:gd name="connsiteY2" fmla="*/ 136144 h 593359"/>
                <a:gd name="connsiteX3" fmla="*/ 444062 w 449450"/>
                <a:gd name="connsiteY3" fmla="*/ 207582 h 593359"/>
                <a:gd name="connsiteX4" fmla="*/ 441681 w 449450"/>
                <a:gd name="connsiteY4" fmla="*/ 312357 h 593359"/>
                <a:gd name="connsiteX5" fmla="*/ 360718 w 449450"/>
                <a:gd name="connsiteY5" fmla="*/ 517144 h 593359"/>
                <a:gd name="connsiteX6" fmla="*/ 241656 w 449450"/>
                <a:gd name="connsiteY6" fmla="*/ 593344 h 593359"/>
                <a:gd name="connsiteX7" fmla="*/ 251181 w 449450"/>
                <a:gd name="connsiteY7" fmla="*/ 512382 h 593359"/>
                <a:gd name="connsiteX8" fmla="*/ 232131 w 449450"/>
                <a:gd name="connsiteY8" fmla="*/ 476663 h 593359"/>
                <a:gd name="connsiteX9" fmla="*/ 136881 w 449450"/>
                <a:gd name="connsiteY9" fmla="*/ 452850 h 593359"/>
                <a:gd name="connsiteX10" fmla="*/ 46393 w 449450"/>
                <a:gd name="connsiteY10" fmla="*/ 409988 h 593359"/>
                <a:gd name="connsiteX11" fmla="*/ 8293 w 449450"/>
                <a:gd name="connsiteY11" fmla="*/ 340932 h 593359"/>
                <a:gd name="connsiteX12" fmla="*/ 5912 w 449450"/>
                <a:gd name="connsiteY12" fmla="*/ 245682 h 593359"/>
                <a:gd name="connsiteX13" fmla="*/ 74968 w 449450"/>
                <a:gd name="connsiteY13" fmla="*/ 93282 h 593359"/>
                <a:gd name="connsiteX14" fmla="*/ 215462 w 449450"/>
                <a:gd name="connsiteY14" fmla="*/ 413 h 593359"/>
                <a:gd name="connsiteX0" fmla="*/ 215462 w 449450"/>
                <a:gd name="connsiteY0" fmla="*/ 450 h 588633"/>
                <a:gd name="connsiteX1" fmla="*/ 353575 w 449450"/>
                <a:gd name="connsiteY1" fmla="*/ 57599 h 588633"/>
                <a:gd name="connsiteX2" fmla="*/ 422631 w 449450"/>
                <a:gd name="connsiteY2" fmla="*/ 131418 h 588633"/>
                <a:gd name="connsiteX3" fmla="*/ 444062 w 449450"/>
                <a:gd name="connsiteY3" fmla="*/ 202856 h 588633"/>
                <a:gd name="connsiteX4" fmla="*/ 441681 w 449450"/>
                <a:gd name="connsiteY4" fmla="*/ 307631 h 588633"/>
                <a:gd name="connsiteX5" fmla="*/ 360718 w 449450"/>
                <a:gd name="connsiteY5" fmla="*/ 512418 h 588633"/>
                <a:gd name="connsiteX6" fmla="*/ 241656 w 449450"/>
                <a:gd name="connsiteY6" fmla="*/ 588618 h 588633"/>
                <a:gd name="connsiteX7" fmla="*/ 251181 w 449450"/>
                <a:gd name="connsiteY7" fmla="*/ 507656 h 588633"/>
                <a:gd name="connsiteX8" fmla="*/ 232131 w 449450"/>
                <a:gd name="connsiteY8" fmla="*/ 471937 h 588633"/>
                <a:gd name="connsiteX9" fmla="*/ 136881 w 449450"/>
                <a:gd name="connsiteY9" fmla="*/ 448124 h 588633"/>
                <a:gd name="connsiteX10" fmla="*/ 46393 w 449450"/>
                <a:gd name="connsiteY10" fmla="*/ 405262 h 588633"/>
                <a:gd name="connsiteX11" fmla="*/ 8293 w 449450"/>
                <a:gd name="connsiteY11" fmla="*/ 336206 h 588633"/>
                <a:gd name="connsiteX12" fmla="*/ 5912 w 449450"/>
                <a:gd name="connsiteY12" fmla="*/ 240956 h 588633"/>
                <a:gd name="connsiteX13" fmla="*/ 74968 w 449450"/>
                <a:gd name="connsiteY13" fmla="*/ 88556 h 588633"/>
                <a:gd name="connsiteX14" fmla="*/ 215462 w 449450"/>
                <a:gd name="connsiteY14" fmla="*/ 450 h 588633"/>
                <a:gd name="connsiteX0" fmla="*/ 215462 w 449450"/>
                <a:gd name="connsiteY0" fmla="*/ 767 h 588950"/>
                <a:gd name="connsiteX1" fmla="*/ 346431 w 449450"/>
                <a:gd name="connsiteY1" fmla="*/ 50772 h 588950"/>
                <a:gd name="connsiteX2" fmla="*/ 422631 w 449450"/>
                <a:gd name="connsiteY2" fmla="*/ 131735 h 588950"/>
                <a:gd name="connsiteX3" fmla="*/ 444062 w 449450"/>
                <a:gd name="connsiteY3" fmla="*/ 203173 h 588950"/>
                <a:gd name="connsiteX4" fmla="*/ 441681 w 449450"/>
                <a:gd name="connsiteY4" fmla="*/ 307948 h 588950"/>
                <a:gd name="connsiteX5" fmla="*/ 360718 w 449450"/>
                <a:gd name="connsiteY5" fmla="*/ 512735 h 588950"/>
                <a:gd name="connsiteX6" fmla="*/ 241656 w 449450"/>
                <a:gd name="connsiteY6" fmla="*/ 588935 h 588950"/>
                <a:gd name="connsiteX7" fmla="*/ 251181 w 449450"/>
                <a:gd name="connsiteY7" fmla="*/ 507973 h 588950"/>
                <a:gd name="connsiteX8" fmla="*/ 232131 w 449450"/>
                <a:gd name="connsiteY8" fmla="*/ 472254 h 588950"/>
                <a:gd name="connsiteX9" fmla="*/ 136881 w 449450"/>
                <a:gd name="connsiteY9" fmla="*/ 448441 h 588950"/>
                <a:gd name="connsiteX10" fmla="*/ 46393 w 449450"/>
                <a:gd name="connsiteY10" fmla="*/ 405579 h 588950"/>
                <a:gd name="connsiteX11" fmla="*/ 8293 w 449450"/>
                <a:gd name="connsiteY11" fmla="*/ 336523 h 588950"/>
                <a:gd name="connsiteX12" fmla="*/ 5912 w 449450"/>
                <a:gd name="connsiteY12" fmla="*/ 241273 h 588950"/>
                <a:gd name="connsiteX13" fmla="*/ 74968 w 449450"/>
                <a:gd name="connsiteY13" fmla="*/ 88873 h 588950"/>
                <a:gd name="connsiteX14" fmla="*/ 215462 w 449450"/>
                <a:gd name="connsiteY14" fmla="*/ 767 h 588950"/>
                <a:gd name="connsiteX0" fmla="*/ 215462 w 449450"/>
                <a:gd name="connsiteY0" fmla="*/ 767 h 588950"/>
                <a:gd name="connsiteX1" fmla="*/ 346431 w 449450"/>
                <a:gd name="connsiteY1" fmla="*/ 50772 h 588950"/>
                <a:gd name="connsiteX2" fmla="*/ 422631 w 449450"/>
                <a:gd name="connsiteY2" fmla="*/ 131735 h 588950"/>
                <a:gd name="connsiteX3" fmla="*/ 444062 w 449450"/>
                <a:gd name="connsiteY3" fmla="*/ 203173 h 588950"/>
                <a:gd name="connsiteX4" fmla="*/ 441681 w 449450"/>
                <a:gd name="connsiteY4" fmla="*/ 307948 h 588950"/>
                <a:gd name="connsiteX5" fmla="*/ 360718 w 449450"/>
                <a:gd name="connsiteY5" fmla="*/ 512735 h 588950"/>
                <a:gd name="connsiteX6" fmla="*/ 241656 w 449450"/>
                <a:gd name="connsiteY6" fmla="*/ 588935 h 588950"/>
                <a:gd name="connsiteX7" fmla="*/ 251181 w 449450"/>
                <a:gd name="connsiteY7" fmla="*/ 507973 h 588950"/>
                <a:gd name="connsiteX8" fmla="*/ 232131 w 449450"/>
                <a:gd name="connsiteY8" fmla="*/ 472254 h 588950"/>
                <a:gd name="connsiteX9" fmla="*/ 136881 w 449450"/>
                <a:gd name="connsiteY9" fmla="*/ 455585 h 588950"/>
                <a:gd name="connsiteX10" fmla="*/ 46393 w 449450"/>
                <a:gd name="connsiteY10" fmla="*/ 405579 h 588950"/>
                <a:gd name="connsiteX11" fmla="*/ 8293 w 449450"/>
                <a:gd name="connsiteY11" fmla="*/ 336523 h 588950"/>
                <a:gd name="connsiteX12" fmla="*/ 5912 w 449450"/>
                <a:gd name="connsiteY12" fmla="*/ 241273 h 588950"/>
                <a:gd name="connsiteX13" fmla="*/ 74968 w 449450"/>
                <a:gd name="connsiteY13" fmla="*/ 88873 h 588950"/>
                <a:gd name="connsiteX14" fmla="*/ 215462 w 449450"/>
                <a:gd name="connsiteY14" fmla="*/ 767 h 588950"/>
                <a:gd name="connsiteX0" fmla="*/ 215462 w 444829"/>
                <a:gd name="connsiteY0" fmla="*/ 767 h 588948"/>
                <a:gd name="connsiteX1" fmla="*/ 346431 w 444829"/>
                <a:gd name="connsiteY1" fmla="*/ 50772 h 588948"/>
                <a:gd name="connsiteX2" fmla="*/ 422631 w 444829"/>
                <a:gd name="connsiteY2" fmla="*/ 131735 h 588948"/>
                <a:gd name="connsiteX3" fmla="*/ 444062 w 444829"/>
                <a:gd name="connsiteY3" fmla="*/ 203173 h 588948"/>
                <a:gd name="connsiteX4" fmla="*/ 432156 w 444829"/>
                <a:gd name="connsiteY4" fmla="*/ 336523 h 588948"/>
                <a:gd name="connsiteX5" fmla="*/ 360718 w 444829"/>
                <a:gd name="connsiteY5" fmla="*/ 512735 h 588948"/>
                <a:gd name="connsiteX6" fmla="*/ 241656 w 444829"/>
                <a:gd name="connsiteY6" fmla="*/ 588935 h 588948"/>
                <a:gd name="connsiteX7" fmla="*/ 251181 w 444829"/>
                <a:gd name="connsiteY7" fmla="*/ 507973 h 588948"/>
                <a:gd name="connsiteX8" fmla="*/ 232131 w 444829"/>
                <a:gd name="connsiteY8" fmla="*/ 472254 h 588948"/>
                <a:gd name="connsiteX9" fmla="*/ 136881 w 444829"/>
                <a:gd name="connsiteY9" fmla="*/ 455585 h 588948"/>
                <a:gd name="connsiteX10" fmla="*/ 46393 w 444829"/>
                <a:gd name="connsiteY10" fmla="*/ 405579 h 588948"/>
                <a:gd name="connsiteX11" fmla="*/ 8293 w 444829"/>
                <a:gd name="connsiteY11" fmla="*/ 336523 h 588948"/>
                <a:gd name="connsiteX12" fmla="*/ 5912 w 444829"/>
                <a:gd name="connsiteY12" fmla="*/ 241273 h 588948"/>
                <a:gd name="connsiteX13" fmla="*/ 74968 w 444829"/>
                <a:gd name="connsiteY13" fmla="*/ 88873 h 588948"/>
                <a:gd name="connsiteX14" fmla="*/ 215462 w 444829"/>
                <a:gd name="connsiteY14" fmla="*/ 767 h 588948"/>
                <a:gd name="connsiteX0" fmla="*/ 215462 w 444829"/>
                <a:gd name="connsiteY0" fmla="*/ 767 h 588948"/>
                <a:gd name="connsiteX1" fmla="*/ 346431 w 444829"/>
                <a:gd name="connsiteY1" fmla="*/ 50772 h 588948"/>
                <a:gd name="connsiteX2" fmla="*/ 422631 w 444829"/>
                <a:gd name="connsiteY2" fmla="*/ 131735 h 588948"/>
                <a:gd name="connsiteX3" fmla="*/ 444062 w 444829"/>
                <a:gd name="connsiteY3" fmla="*/ 212698 h 588948"/>
                <a:gd name="connsiteX4" fmla="*/ 432156 w 444829"/>
                <a:gd name="connsiteY4" fmla="*/ 336523 h 588948"/>
                <a:gd name="connsiteX5" fmla="*/ 360718 w 444829"/>
                <a:gd name="connsiteY5" fmla="*/ 512735 h 588948"/>
                <a:gd name="connsiteX6" fmla="*/ 241656 w 444829"/>
                <a:gd name="connsiteY6" fmla="*/ 588935 h 588948"/>
                <a:gd name="connsiteX7" fmla="*/ 251181 w 444829"/>
                <a:gd name="connsiteY7" fmla="*/ 507973 h 588948"/>
                <a:gd name="connsiteX8" fmla="*/ 232131 w 444829"/>
                <a:gd name="connsiteY8" fmla="*/ 472254 h 588948"/>
                <a:gd name="connsiteX9" fmla="*/ 136881 w 444829"/>
                <a:gd name="connsiteY9" fmla="*/ 455585 h 588948"/>
                <a:gd name="connsiteX10" fmla="*/ 46393 w 444829"/>
                <a:gd name="connsiteY10" fmla="*/ 405579 h 588948"/>
                <a:gd name="connsiteX11" fmla="*/ 8293 w 444829"/>
                <a:gd name="connsiteY11" fmla="*/ 336523 h 588948"/>
                <a:gd name="connsiteX12" fmla="*/ 5912 w 444829"/>
                <a:gd name="connsiteY12" fmla="*/ 241273 h 588948"/>
                <a:gd name="connsiteX13" fmla="*/ 74968 w 444829"/>
                <a:gd name="connsiteY13" fmla="*/ 88873 h 588948"/>
                <a:gd name="connsiteX14" fmla="*/ 215462 w 444829"/>
                <a:gd name="connsiteY14" fmla="*/ 767 h 588948"/>
                <a:gd name="connsiteX0" fmla="*/ 215462 w 444829"/>
                <a:gd name="connsiteY0" fmla="*/ 2934 h 591115"/>
                <a:gd name="connsiteX1" fmla="*/ 334525 w 444829"/>
                <a:gd name="connsiteY1" fmla="*/ 31508 h 591115"/>
                <a:gd name="connsiteX2" fmla="*/ 422631 w 444829"/>
                <a:gd name="connsiteY2" fmla="*/ 133902 h 591115"/>
                <a:gd name="connsiteX3" fmla="*/ 444062 w 444829"/>
                <a:gd name="connsiteY3" fmla="*/ 214865 h 591115"/>
                <a:gd name="connsiteX4" fmla="*/ 432156 w 444829"/>
                <a:gd name="connsiteY4" fmla="*/ 338690 h 591115"/>
                <a:gd name="connsiteX5" fmla="*/ 360718 w 444829"/>
                <a:gd name="connsiteY5" fmla="*/ 514902 h 591115"/>
                <a:gd name="connsiteX6" fmla="*/ 241656 w 444829"/>
                <a:gd name="connsiteY6" fmla="*/ 591102 h 591115"/>
                <a:gd name="connsiteX7" fmla="*/ 251181 w 444829"/>
                <a:gd name="connsiteY7" fmla="*/ 510140 h 591115"/>
                <a:gd name="connsiteX8" fmla="*/ 232131 w 444829"/>
                <a:gd name="connsiteY8" fmla="*/ 474421 h 591115"/>
                <a:gd name="connsiteX9" fmla="*/ 136881 w 444829"/>
                <a:gd name="connsiteY9" fmla="*/ 457752 h 591115"/>
                <a:gd name="connsiteX10" fmla="*/ 46393 w 444829"/>
                <a:gd name="connsiteY10" fmla="*/ 407746 h 591115"/>
                <a:gd name="connsiteX11" fmla="*/ 8293 w 444829"/>
                <a:gd name="connsiteY11" fmla="*/ 338690 h 591115"/>
                <a:gd name="connsiteX12" fmla="*/ 5912 w 444829"/>
                <a:gd name="connsiteY12" fmla="*/ 243440 h 591115"/>
                <a:gd name="connsiteX13" fmla="*/ 74968 w 444829"/>
                <a:gd name="connsiteY13" fmla="*/ 91040 h 591115"/>
                <a:gd name="connsiteX14" fmla="*/ 215462 w 444829"/>
                <a:gd name="connsiteY14" fmla="*/ 2934 h 591115"/>
                <a:gd name="connsiteX0" fmla="*/ 215462 w 445520"/>
                <a:gd name="connsiteY0" fmla="*/ 2680 h 590861"/>
                <a:gd name="connsiteX1" fmla="*/ 334525 w 445520"/>
                <a:gd name="connsiteY1" fmla="*/ 31254 h 590861"/>
                <a:gd name="connsiteX2" fmla="*/ 413106 w 445520"/>
                <a:gd name="connsiteY2" fmla="*/ 116979 h 590861"/>
                <a:gd name="connsiteX3" fmla="*/ 444062 w 445520"/>
                <a:gd name="connsiteY3" fmla="*/ 214611 h 590861"/>
                <a:gd name="connsiteX4" fmla="*/ 432156 w 445520"/>
                <a:gd name="connsiteY4" fmla="*/ 338436 h 590861"/>
                <a:gd name="connsiteX5" fmla="*/ 360718 w 445520"/>
                <a:gd name="connsiteY5" fmla="*/ 514648 h 590861"/>
                <a:gd name="connsiteX6" fmla="*/ 241656 w 445520"/>
                <a:gd name="connsiteY6" fmla="*/ 590848 h 590861"/>
                <a:gd name="connsiteX7" fmla="*/ 251181 w 445520"/>
                <a:gd name="connsiteY7" fmla="*/ 509886 h 590861"/>
                <a:gd name="connsiteX8" fmla="*/ 232131 w 445520"/>
                <a:gd name="connsiteY8" fmla="*/ 474167 h 590861"/>
                <a:gd name="connsiteX9" fmla="*/ 136881 w 445520"/>
                <a:gd name="connsiteY9" fmla="*/ 457498 h 590861"/>
                <a:gd name="connsiteX10" fmla="*/ 46393 w 445520"/>
                <a:gd name="connsiteY10" fmla="*/ 407492 h 590861"/>
                <a:gd name="connsiteX11" fmla="*/ 8293 w 445520"/>
                <a:gd name="connsiteY11" fmla="*/ 338436 h 590861"/>
                <a:gd name="connsiteX12" fmla="*/ 5912 w 445520"/>
                <a:gd name="connsiteY12" fmla="*/ 243186 h 590861"/>
                <a:gd name="connsiteX13" fmla="*/ 74968 w 445520"/>
                <a:gd name="connsiteY13" fmla="*/ 90786 h 590861"/>
                <a:gd name="connsiteX14" fmla="*/ 215462 w 445520"/>
                <a:gd name="connsiteY14" fmla="*/ 2680 h 590861"/>
                <a:gd name="connsiteX0" fmla="*/ 215462 w 445520"/>
                <a:gd name="connsiteY0" fmla="*/ 3069 h 591250"/>
                <a:gd name="connsiteX1" fmla="*/ 327381 w 445520"/>
                <a:gd name="connsiteY1" fmla="*/ 29262 h 591250"/>
                <a:gd name="connsiteX2" fmla="*/ 413106 w 445520"/>
                <a:gd name="connsiteY2" fmla="*/ 117368 h 591250"/>
                <a:gd name="connsiteX3" fmla="*/ 444062 w 445520"/>
                <a:gd name="connsiteY3" fmla="*/ 215000 h 591250"/>
                <a:gd name="connsiteX4" fmla="*/ 432156 w 445520"/>
                <a:gd name="connsiteY4" fmla="*/ 338825 h 591250"/>
                <a:gd name="connsiteX5" fmla="*/ 360718 w 445520"/>
                <a:gd name="connsiteY5" fmla="*/ 515037 h 591250"/>
                <a:gd name="connsiteX6" fmla="*/ 241656 w 445520"/>
                <a:gd name="connsiteY6" fmla="*/ 591237 h 591250"/>
                <a:gd name="connsiteX7" fmla="*/ 251181 w 445520"/>
                <a:gd name="connsiteY7" fmla="*/ 510275 h 591250"/>
                <a:gd name="connsiteX8" fmla="*/ 232131 w 445520"/>
                <a:gd name="connsiteY8" fmla="*/ 474556 h 591250"/>
                <a:gd name="connsiteX9" fmla="*/ 136881 w 445520"/>
                <a:gd name="connsiteY9" fmla="*/ 457887 h 591250"/>
                <a:gd name="connsiteX10" fmla="*/ 46393 w 445520"/>
                <a:gd name="connsiteY10" fmla="*/ 407881 h 591250"/>
                <a:gd name="connsiteX11" fmla="*/ 8293 w 445520"/>
                <a:gd name="connsiteY11" fmla="*/ 338825 h 591250"/>
                <a:gd name="connsiteX12" fmla="*/ 5912 w 445520"/>
                <a:gd name="connsiteY12" fmla="*/ 243575 h 591250"/>
                <a:gd name="connsiteX13" fmla="*/ 74968 w 445520"/>
                <a:gd name="connsiteY13" fmla="*/ 91175 h 591250"/>
                <a:gd name="connsiteX14" fmla="*/ 215462 w 445520"/>
                <a:gd name="connsiteY14" fmla="*/ 3069 h 591250"/>
                <a:gd name="connsiteX0" fmla="*/ 224010 w 454068"/>
                <a:gd name="connsiteY0" fmla="*/ 3069 h 591250"/>
                <a:gd name="connsiteX1" fmla="*/ 335929 w 454068"/>
                <a:gd name="connsiteY1" fmla="*/ 29262 h 591250"/>
                <a:gd name="connsiteX2" fmla="*/ 421654 w 454068"/>
                <a:gd name="connsiteY2" fmla="*/ 117368 h 591250"/>
                <a:gd name="connsiteX3" fmla="*/ 452610 w 454068"/>
                <a:gd name="connsiteY3" fmla="*/ 215000 h 591250"/>
                <a:gd name="connsiteX4" fmla="*/ 440704 w 454068"/>
                <a:gd name="connsiteY4" fmla="*/ 338825 h 591250"/>
                <a:gd name="connsiteX5" fmla="*/ 369266 w 454068"/>
                <a:gd name="connsiteY5" fmla="*/ 515037 h 591250"/>
                <a:gd name="connsiteX6" fmla="*/ 250204 w 454068"/>
                <a:gd name="connsiteY6" fmla="*/ 591237 h 591250"/>
                <a:gd name="connsiteX7" fmla="*/ 259729 w 454068"/>
                <a:gd name="connsiteY7" fmla="*/ 510275 h 591250"/>
                <a:gd name="connsiteX8" fmla="*/ 240679 w 454068"/>
                <a:gd name="connsiteY8" fmla="*/ 474556 h 591250"/>
                <a:gd name="connsiteX9" fmla="*/ 145429 w 454068"/>
                <a:gd name="connsiteY9" fmla="*/ 457887 h 591250"/>
                <a:gd name="connsiteX10" fmla="*/ 54941 w 454068"/>
                <a:gd name="connsiteY10" fmla="*/ 407881 h 591250"/>
                <a:gd name="connsiteX11" fmla="*/ 2553 w 454068"/>
                <a:gd name="connsiteY11" fmla="*/ 324537 h 591250"/>
                <a:gd name="connsiteX12" fmla="*/ 14460 w 454068"/>
                <a:gd name="connsiteY12" fmla="*/ 243575 h 591250"/>
                <a:gd name="connsiteX13" fmla="*/ 83516 w 454068"/>
                <a:gd name="connsiteY13" fmla="*/ 91175 h 591250"/>
                <a:gd name="connsiteX14" fmla="*/ 224010 w 454068"/>
                <a:gd name="connsiteY14" fmla="*/ 3069 h 591250"/>
                <a:gd name="connsiteX0" fmla="*/ 228924 w 458982"/>
                <a:gd name="connsiteY0" fmla="*/ 3069 h 591250"/>
                <a:gd name="connsiteX1" fmla="*/ 340843 w 458982"/>
                <a:gd name="connsiteY1" fmla="*/ 29262 h 591250"/>
                <a:gd name="connsiteX2" fmla="*/ 426568 w 458982"/>
                <a:gd name="connsiteY2" fmla="*/ 117368 h 591250"/>
                <a:gd name="connsiteX3" fmla="*/ 457524 w 458982"/>
                <a:gd name="connsiteY3" fmla="*/ 215000 h 591250"/>
                <a:gd name="connsiteX4" fmla="*/ 445618 w 458982"/>
                <a:gd name="connsiteY4" fmla="*/ 338825 h 591250"/>
                <a:gd name="connsiteX5" fmla="*/ 374180 w 458982"/>
                <a:gd name="connsiteY5" fmla="*/ 515037 h 591250"/>
                <a:gd name="connsiteX6" fmla="*/ 255118 w 458982"/>
                <a:gd name="connsiteY6" fmla="*/ 591237 h 591250"/>
                <a:gd name="connsiteX7" fmla="*/ 264643 w 458982"/>
                <a:gd name="connsiteY7" fmla="*/ 510275 h 591250"/>
                <a:gd name="connsiteX8" fmla="*/ 245593 w 458982"/>
                <a:gd name="connsiteY8" fmla="*/ 474556 h 591250"/>
                <a:gd name="connsiteX9" fmla="*/ 150343 w 458982"/>
                <a:gd name="connsiteY9" fmla="*/ 457887 h 591250"/>
                <a:gd name="connsiteX10" fmla="*/ 59855 w 458982"/>
                <a:gd name="connsiteY10" fmla="*/ 407881 h 591250"/>
                <a:gd name="connsiteX11" fmla="*/ 7467 w 458982"/>
                <a:gd name="connsiteY11" fmla="*/ 324537 h 591250"/>
                <a:gd name="connsiteX12" fmla="*/ 7467 w 458982"/>
                <a:gd name="connsiteY12" fmla="*/ 222144 h 591250"/>
                <a:gd name="connsiteX13" fmla="*/ 88430 w 458982"/>
                <a:gd name="connsiteY13" fmla="*/ 91175 h 591250"/>
                <a:gd name="connsiteX14" fmla="*/ 228924 w 458982"/>
                <a:gd name="connsiteY14" fmla="*/ 3069 h 591250"/>
                <a:gd name="connsiteX0" fmla="*/ 229643 w 459701"/>
                <a:gd name="connsiteY0" fmla="*/ 3069 h 591250"/>
                <a:gd name="connsiteX1" fmla="*/ 341562 w 459701"/>
                <a:gd name="connsiteY1" fmla="*/ 29262 h 591250"/>
                <a:gd name="connsiteX2" fmla="*/ 427287 w 459701"/>
                <a:gd name="connsiteY2" fmla="*/ 117368 h 591250"/>
                <a:gd name="connsiteX3" fmla="*/ 458243 w 459701"/>
                <a:gd name="connsiteY3" fmla="*/ 215000 h 591250"/>
                <a:gd name="connsiteX4" fmla="*/ 446337 w 459701"/>
                <a:gd name="connsiteY4" fmla="*/ 338825 h 591250"/>
                <a:gd name="connsiteX5" fmla="*/ 374899 w 459701"/>
                <a:gd name="connsiteY5" fmla="*/ 515037 h 591250"/>
                <a:gd name="connsiteX6" fmla="*/ 255837 w 459701"/>
                <a:gd name="connsiteY6" fmla="*/ 591237 h 591250"/>
                <a:gd name="connsiteX7" fmla="*/ 265362 w 459701"/>
                <a:gd name="connsiteY7" fmla="*/ 510275 h 591250"/>
                <a:gd name="connsiteX8" fmla="*/ 246312 w 459701"/>
                <a:gd name="connsiteY8" fmla="*/ 474556 h 591250"/>
                <a:gd name="connsiteX9" fmla="*/ 151062 w 459701"/>
                <a:gd name="connsiteY9" fmla="*/ 457887 h 591250"/>
                <a:gd name="connsiteX10" fmla="*/ 72480 w 459701"/>
                <a:gd name="connsiteY10" fmla="*/ 388831 h 591250"/>
                <a:gd name="connsiteX11" fmla="*/ 8186 w 459701"/>
                <a:gd name="connsiteY11" fmla="*/ 324537 h 591250"/>
                <a:gd name="connsiteX12" fmla="*/ 8186 w 459701"/>
                <a:gd name="connsiteY12" fmla="*/ 222144 h 591250"/>
                <a:gd name="connsiteX13" fmla="*/ 89149 w 459701"/>
                <a:gd name="connsiteY13" fmla="*/ 91175 h 591250"/>
                <a:gd name="connsiteX14" fmla="*/ 229643 w 459701"/>
                <a:gd name="connsiteY14" fmla="*/ 3069 h 591250"/>
                <a:gd name="connsiteX0" fmla="*/ 229643 w 459701"/>
                <a:gd name="connsiteY0" fmla="*/ 3069 h 591250"/>
                <a:gd name="connsiteX1" fmla="*/ 341562 w 459701"/>
                <a:gd name="connsiteY1" fmla="*/ 29262 h 591250"/>
                <a:gd name="connsiteX2" fmla="*/ 427287 w 459701"/>
                <a:gd name="connsiteY2" fmla="*/ 117368 h 591250"/>
                <a:gd name="connsiteX3" fmla="*/ 458243 w 459701"/>
                <a:gd name="connsiteY3" fmla="*/ 215000 h 591250"/>
                <a:gd name="connsiteX4" fmla="*/ 446337 w 459701"/>
                <a:gd name="connsiteY4" fmla="*/ 338825 h 591250"/>
                <a:gd name="connsiteX5" fmla="*/ 374899 w 459701"/>
                <a:gd name="connsiteY5" fmla="*/ 515037 h 591250"/>
                <a:gd name="connsiteX6" fmla="*/ 255837 w 459701"/>
                <a:gd name="connsiteY6" fmla="*/ 591237 h 591250"/>
                <a:gd name="connsiteX7" fmla="*/ 265362 w 459701"/>
                <a:gd name="connsiteY7" fmla="*/ 510275 h 591250"/>
                <a:gd name="connsiteX8" fmla="*/ 246312 w 459701"/>
                <a:gd name="connsiteY8" fmla="*/ 474556 h 591250"/>
                <a:gd name="connsiteX9" fmla="*/ 165350 w 459701"/>
                <a:gd name="connsiteY9" fmla="*/ 424550 h 591250"/>
                <a:gd name="connsiteX10" fmla="*/ 72480 w 459701"/>
                <a:gd name="connsiteY10" fmla="*/ 388831 h 591250"/>
                <a:gd name="connsiteX11" fmla="*/ 8186 w 459701"/>
                <a:gd name="connsiteY11" fmla="*/ 324537 h 591250"/>
                <a:gd name="connsiteX12" fmla="*/ 8186 w 459701"/>
                <a:gd name="connsiteY12" fmla="*/ 222144 h 591250"/>
                <a:gd name="connsiteX13" fmla="*/ 89149 w 459701"/>
                <a:gd name="connsiteY13" fmla="*/ 91175 h 591250"/>
                <a:gd name="connsiteX14" fmla="*/ 229643 w 459701"/>
                <a:gd name="connsiteY14" fmla="*/ 3069 h 591250"/>
                <a:gd name="connsiteX0" fmla="*/ 229643 w 459701"/>
                <a:gd name="connsiteY0" fmla="*/ 3069 h 591250"/>
                <a:gd name="connsiteX1" fmla="*/ 341562 w 459701"/>
                <a:gd name="connsiteY1" fmla="*/ 29262 h 591250"/>
                <a:gd name="connsiteX2" fmla="*/ 427287 w 459701"/>
                <a:gd name="connsiteY2" fmla="*/ 117368 h 591250"/>
                <a:gd name="connsiteX3" fmla="*/ 458243 w 459701"/>
                <a:gd name="connsiteY3" fmla="*/ 215000 h 591250"/>
                <a:gd name="connsiteX4" fmla="*/ 446337 w 459701"/>
                <a:gd name="connsiteY4" fmla="*/ 338825 h 591250"/>
                <a:gd name="connsiteX5" fmla="*/ 374899 w 459701"/>
                <a:gd name="connsiteY5" fmla="*/ 515037 h 591250"/>
                <a:gd name="connsiteX6" fmla="*/ 255837 w 459701"/>
                <a:gd name="connsiteY6" fmla="*/ 591237 h 591250"/>
                <a:gd name="connsiteX7" fmla="*/ 265362 w 459701"/>
                <a:gd name="connsiteY7" fmla="*/ 510275 h 591250"/>
                <a:gd name="connsiteX8" fmla="*/ 246312 w 459701"/>
                <a:gd name="connsiteY8" fmla="*/ 462650 h 591250"/>
                <a:gd name="connsiteX9" fmla="*/ 165350 w 459701"/>
                <a:gd name="connsiteY9" fmla="*/ 424550 h 591250"/>
                <a:gd name="connsiteX10" fmla="*/ 72480 w 459701"/>
                <a:gd name="connsiteY10" fmla="*/ 388831 h 591250"/>
                <a:gd name="connsiteX11" fmla="*/ 8186 w 459701"/>
                <a:gd name="connsiteY11" fmla="*/ 324537 h 591250"/>
                <a:gd name="connsiteX12" fmla="*/ 8186 w 459701"/>
                <a:gd name="connsiteY12" fmla="*/ 222144 h 591250"/>
                <a:gd name="connsiteX13" fmla="*/ 89149 w 459701"/>
                <a:gd name="connsiteY13" fmla="*/ 91175 h 591250"/>
                <a:gd name="connsiteX14" fmla="*/ 229643 w 459701"/>
                <a:gd name="connsiteY14" fmla="*/ 3069 h 59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9701" h="591250">
                  <a:moveTo>
                    <a:pt x="229643" y="3069"/>
                  </a:moveTo>
                  <a:cubicBezTo>
                    <a:pt x="271712" y="-7250"/>
                    <a:pt x="308621" y="10212"/>
                    <a:pt x="341562" y="29262"/>
                  </a:cubicBezTo>
                  <a:cubicBezTo>
                    <a:pt x="374503" y="48312"/>
                    <a:pt x="407840" y="86412"/>
                    <a:pt x="427287" y="117368"/>
                  </a:cubicBezTo>
                  <a:cubicBezTo>
                    <a:pt x="446734" y="148324"/>
                    <a:pt x="455068" y="178091"/>
                    <a:pt x="458243" y="215000"/>
                  </a:cubicBezTo>
                  <a:cubicBezTo>
                    <a:pt x="461418" y="251909"/>
                    <a:pt x="460228" y="288819"/>
                    <a:pt x="446337" y="338825"/>
                  </a:cubicBezTo>
                  <a:cubicBezTo>
                    <a:pt x="432446" y="388831"/>
                    <a:pt x="406649" y="472968"/>
                    <a:pt x="374899" y="515037"/>
                  </a:cubicBezTo>
                  <a:cubicBezTo>
                    <a:pt x="343149" y="557106"/>
                    <a:pt x="274093" y="592031"/>
                    <a:pt x="255837" y="591237"/>
                  </a:cubicBezTo>
                  <a:cubicBezTo>
                    <a:pt x="237581" y="590443"/>
                    <a:pt x="266950" y="531706"/>
                    <a:pt x="265362" y="510275"/>
                  </a:cubicBezTo>
                  <a:cubicBezTo>
                    <a:pt x="263774" y="488844"/>
                    <a:pt x="262981" y="476937"/>
                    <a:pt x="246312" y="462650"/>
                  </a:cubicBezTo>
                  <a:cubicBezTo>
                    <a:pt x="229643" y="448363"/>
                    <a:pt x="194322" y="436853"/>
                    <a:pt x="165350" y="424550"/>
                  </a:cubicBezTo>
                  <a:cubicBezTo>
                    <a:pt x="136378" y="412247"/>
                    <a:pt x="98674" y="405500"/>
                    <a:pt x="72480" y="388831"/>
                  </a:cubicBezTo>
                  <a:cubicBezTo>
                    <a:pt x="46286" y="372162"/>
                    <a:pt x="18902" y="352318"/>
                    <a:pt x="8186" y="324537"/>
                  </a:cubicBezTo>
                  <a:cubicBezTo>
                    <a:pt x="-2530" y="296756"/>
                    <a:pt x="-2926" y="263419"/>
                    <a:pt x="8186" y="222144"/>
                  </a:cubicBezTo>
                  <a:cubicBezTo>
                    <a:pt x="19298" y="180869"/>
                    <a:pt x="52240" y="127687"/>
                    <a:pt x="89149" y="91175"/>
                  </a:cubicBezTo>
                  <a:cubicBezTo>
                    <a:pt x="126058" y="54663"/>
                    <a:pt x="187574" y="13388"/>
                    <a:pt x="229643" y="3069"/>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任意多边形 65"/>
            <p:cNvSpPr/>
            <p:nvPr/>
          </p:nvSpPr>
          <p:spPr>
            <a:xfrm>
              <a:off x="5122351" y="3226374"/>
              <a:ext cx="460149" cy="593432"/>
            </a:xfrm>
            <a:custGeom>
              <a:avLst/>
              <a:gdLst>
                <a:gd name="connsiteX0" fmla="*/ 215462 w 449958"/>
                <a:gd name="connsiteY0" fmla="*/ 413 h 593359"/>
                <a:gd name="connsiteX1" fmla="*/ 353575 w 449958"/>
                <a:gd name="connsiteY1" fmla="*/ 62325 h 593359"/>
                <a:gd name="connsiteX2" fmla="*/ 413106 w 449958"/>
                <a:gd name="connsiteY2" fmla="*/ 136144 h 593359"/>
                <a:gd name="connsiteX3" fmla="*/ 444062 w 449958"/>
                <a:gd name="connsiteY3" fmla="*/ 207582 h 593359"/>
                <a:gd name="connsiteX4" fmla="*/ 441681 w 449958"/>
                <a:gd name="connsiteY4" fmla="*/ 312357 h 593359"/>
                <a:gd name="connsiteX5" fmla="*/ 360718 w 449958"/>
                <a:gd name="connsiteY5" fmla="*/ 517144 h 593359"/>
                <a:gd name="connsiteX6" fmla="*/ 241656 w 449958"/>
                <a:gd name="connsiteY6" fmla="*/ 593344 h 593359"/>
                <a:gd name="connsiteX7" fmla="*/ 251181 w 449958"/>
                <a:gd name="connsiteY7" fmla="*/ 512382 h 593359"/>
                <a:gd name="connsiteX8" fmla="*/ 232131 w 449958"/>
                <a:gd name="connsiteY8" fmla="*/ 476663 h 593359"/>
                <a:gd name="connsiteX9" fmla="*/ 136881 w 449958"/>
                <a:gd name="connsiteY9" fmla="*/ 452850 h 593359"/>
                <a:gd name="connsiteX10" fmla="*/ 46393 w 449958"/>
                <a:gd name="connsiteY10" fmla="*/ 409988 h 593359"/>
                <a:gd name="connsiteX11" fmla="*/ 8293 w 449958"/>
                <a:gd name="connsiteY11" fmla="*/ 340932 h 593359"/>
                <a:gd name="connsiteX12" fmla="*/ 5912 w 449958"/>
                <a:gd name="connsiteY12" fmla="*/ 245682 h 593359"/>
                <a:gd name="connsiteX13" fmla="*/ 74968 w 449958"/>
                <a:gd name="connsiteY13" fmla="*/ 93282 h 593359"/>
                <a:gd name="connsiteX14" fmla="*/ 215462 w 449958"/>
                <a:gd name="connsiteY14" fmla="*/ 413 h 593359"/>
                <a:gd name="connsiteX0" fmla="*/ 215462 w 449450"/>
                <a:gd name="connsiteY0" fmla="*/ 413 h 593359"/>
                <a:gd name="connsiteX1" fmla="*/ 353575 w 449450"/>
                <a:gd name="connsiteY1" fmla="*/ 62325 h 593359"/>
                <a:gd name="connsiteX2" fmla="*/ 422631 w 449450"/>
                <a:gd name="connsiteY2" fmla="*/ 136144 h 593359"/>
                <a:gd name="connsiteX3" fmla="*/ 444062 w 449450"/>
                <a:gd name="connsiteY3" fmla="*/ 207582 h 593359"/>
                <a:gd name="connsiteX4" fmla="*/ 441681 w 449450"/>
                <a:gd name="connsiteY4" fmla="*/ 312357 h 593359"/>
                <a:gd name="connsiteX5" fmla="*/ 360718 w 449450"/>
                <a:gd name="connsiteY5" fmla="*/ 517144 h 593359"/>
                <a:gd name="connsiteX6" fmla="*/ 241656 w 449450"/>
                <a:gd name="connsiteY6" fmla="*/ 593344 h 593359"/>
                <a:gd name="connsiteX7" fmla="*/ 251181 w 449450"/>
                <a:gd name="connsiteY7" fmla="*/ 512382 h 593359"/>
                <a:gd name="connsiteX8" fmla="*/ 232131 w 449450"/>
                <a:gd name="connsiteY8" fmla="*/ 476663 h 593359"/>
                <a:gd name="connsiteX9" fmla="*/ 136881 w 449450"/>
                <a:gd name="connsiteY9" fmla="*/ 452850 h 593359"/>
                <a:gd name="connsiteX10" fmla="*/ 46393 w 449450"/>
                <a:gd name="connsiteY10" fmla="*/ 409988 h 593359"/>
                <a:gd name="connsiteX11" fmla="*/ 8293 w 449450"/>
                <a:gd name="connsiteY11" fmla="*/ 340932 h 593359"/>
                <a:gd name="connsiteX12" fmla="*/ 5912 w 449450"/>
                <a:gd name="connsiteY12" fmla="*/ 245682 h 593359"/>
                <a:gd name="connsiteX13" fmla="*/ 74968 w 449450"/>
                <a:gd name="connsiteY13" fmla="*/ 93282 h 593359"/>
                <a:gd name="connsiteX14" fmla="*/ 215462 w 449450"/>
                <a:gd name="connsiteY14" fmla="*/ 413 h 593359"/>
                <a:gd name="connsiteX0" fmla="*/ 215462 w 449450"/>
                <a:gd name="connsiteY0" fmla="*/ 450 h 588633"/>
                <a:gd name="connsiteX1" fmla="*/ 353575 w 449450"/>
                <a:gd name="connsiteY1" fmla="*/ 57599 h 588633"/>
                <a:gd name="connsiteX2" fmla="*/ 422631 w 449450"/>
                <a:gd name="connsiteY2" fmla="*/ 131418 h 588633"/>
                <a:gd name="connsiteX3" fmla="*/ 444062 w 449450"/>
                <a:gd name="connsiteY3" fmla="*/ 202856 h 588633"/>
                <a:gd name="connsiteX4" fmla="*/ 441681 w 449450"/>
                <a:gd name="connsiteY4" fmla="*/ 307631 h 588633"/>
                <a:gd name="connsiteX5" fmla="*/ 360718 w 449450"/>
                <a:gd name="connsiteY5" fmla="*/ 512418 h 588633"/>
                <a:gd name="connsiteX6" fmla="*/ 241656 w 449450"/>
                <a:gd name="connsiteY6" fmla="*/ 588618 h 588633"/>
                <a:gd name="connsiteX7" fmla="*/ 251181 w 449450"/>
                <a:gd name="connsiteY7" fmla="*/ 507656 h 588633"/>
                <a:gd name="connsiteX8" fmla="*/ 232131 w 449450"/>
                <a:gd name="connsiteY8" fmla="*/ 471937 h 588633"/>
                <a:gd name="connsiteX9" fmla="*/ 136881 w 449450"/>
                <a:gd name="connsiteY9" fmla="*/ 448124 h 588633"/>
                <a:gd name="connsiteX10" fmla="*/ 46393 w 449450"/>
                <a:gd name="connsiteY10" fmla="*/ 405262 h 588633"/>
                <a:gd name="connsiteX11" fmla="*/ 8293 w 449450"/>
                <a:gd name="connsiteY11" fmla="*/ 336206 h 588633"/>
                <a:gd name="connsiteX12" fmla="*/ 5912 w 449450"/>
                <a:gd name="connsiteY12" fmla="*/ 240956 h 588633"/>
                <a:gd name="connsiteX13" fmla="*/ 74968 w 449450"/>
                <a:gd name="connsiteY13" fmla="*/ 88556 h 588633"/>
                <a:gd name="connsiteX14" fmla="*/ 215462 w 449450"/>
                <a:gd name="connsiteY14" fmla="*/ 450 h 588633"/>
                <a:gd name="connsiteX0" fmla="*/ 215462 w 449450"/>
                <a:gd name="connsiteY0" fmla="*/ 767 h 588950"/>
                <a:gd name="connsiteX1" fmla="*/ 346431 w 449450"/>
                <a:gd name="connsiteY1" fmla="*/ 50772 h 588950"/>
                <a:gd name="connsiteX2" fmla="*/ 422631 w 449450"/>
                <a:gd name="connsiteY2" fmla="*/ 131735 h 588950"/>
                <a:gd name="connsiteX3" fmla="*/ 444062 w 449450"/>
                <a:gd name="connsiteY3" fmla="*/ 203173 h 588950"/>
                <a:gd name="connsiteX4" fmla="*/ 441681 w 449450"/>
                <a:gd name="connsiteY4" fmla="*/ 307948 h 588950"/>
                <a:gd name="connsiteX5" fmla="*/ 360718 w 449450"/>
                <a:gd name="connsiteY5" fmla="*/ 512735 h 588950"/>
                <a:gd name="connsiteX6" fmla="*/ 241656 w 449450"/>
                <a:gd name="connsiteY6" fmla="*/ 588935 h 588950"/>
                <a:gd name="connsiteX7" fmla="*/ 251181 w 449450"/>
                <a:gd name="connsiteY7" fmla="*/ 507973 h 588950"/>
                <a:gd name="connsiteX8" fmla="*/ 232131 w 449450"/>
                <a:gd name="connsiteY8" fmla="*/ 472254 h 588950"/>
                <a:gd name="connsiteX9" fmla="*/ 136881 w 449450"/>
                <a:gd name="connsiteY9" fmla="*/ 448441 h 588950"/>
                <a:gd name="connsiteX10" fmla="*/ 46393 w 449450"/>
                <a:gd name="connsiteY10" fmla="*/ 405579 h 588950"/>
                <a:gd name="connsiteX11" fmla="*/ 8293 w 449450"/>
                <a:gd name="connsiteY11" fmla="*/ 336523 h 588950"/>
                <a:gd name="connsiteX12" fmla="*/ 5912 w 449450"/>
                <a:gd name="connsiteY12" fmla="*/ 241273 h 588950"/>
                <a:gd name="connsiteX13" fmla="*/ 74968 w 449450"/>
                <a:gd name="connsiteY13" fmla="*/ 88873 h 588950"/>
                <a:gd name="connsiteX14" fmla="*/ 215462 w 449450"/>
                <a:gd name="connsiteY14" fmla="*/ 767 h 588950"/>
                <a:gd name="connsiteX0" fmla="*/ 215462 w 449450"/>
                <a:gd name="connsiteY0" fmla="*/ 767 h 588950"/>
                <a:gd name="connsiteX1" fmla="*/ 346431 w 449450"/>
                <a:gd name="connsiteY1" fmla="*/ 50772 h 588950"/>
                <a:gd name="connsiteX2" fmla="*/ 422631 w 449450"/>
                <a:gd name="connsiteY2" fmla="*/ 131735 h 588950"/>
                <a:gd name="connsiteX3" fmla="*/ 444062 w 449450"/>
                <a:gd name="connsiteY3" fmla="*/ 203173 h 588950"/>
                <a:gd name="connsiteX4" fmla="*/ 441681 w 449450"/>
                <a:gd name="connsiteY4" fmla="*/ 307948 h 588950"/>
                <a:gd name="connsiteX5" fmla="*/ 360718 w 449450"/>
                <a:gd name="connsiteY5" fmla="*/ 512735 h 588950"/>
                <a:gd name="connsiteX6" fmla="*/ 241656 w 449450"/>
                <a:gd name="connsiteY6" fmla="*/ 588935 h 588950"/>
                <a:gd name="connsiteX7" fmla="*/ 251181 w 449450"/>
                <a:gd name="connsiteY7" fmla="*/ 507973 h 588950"/>
                <a:gd name="connsiteX8" fmla="*/ 232131 w 449450"/>
                <a:gd name="connsiteY8" fmla="*/ 472254 h 588950"/>
                <a:gd name="connsiteX9" fmla="*/ 136881 w 449450"/>
                <a:gd name="connsiteY9" fmla="*/ 455585 h 588950"/>
                <a:gd name="connsiteX10" fmla="*/ 46393 w 449450"/>
                <a:gd name="connsiteY10" fmla="*/ 405579 h 588950"/>
                <a:gd name="connsiteX11" fmla="*/ 8293 w 449450"/>
                <a:gd name="connsiteY11" fmla="*/ 336523 h 588950"/>
                <a:gd name="connsiteX12" fmla="*/ 5912 w 449450"/>
                <a:gd name="connsiteY12" fmla="*/ 241273 h 588950"/>
                <a:gd name="connsiteX13" fmla="*/ 74968 w 449450"/>
                <a:gd name="connsiteY13" fmla="*/ 88873 h 588950"/>
                <a:gd name="connsiteX14" fmla="*/ 215462 w 449450"/>
                <a:gd name="connsiteY14" fmla="*/ 767 h 588950"/>
                <a:gd name="connsiteX0" fmla="*/ 215462 w 444829"/>
                <a:gd name="connsiteY0" fmla="*/ 767 h 588948"/>
                <a:gd name="connsiteX1" fmla="*/ 346431 w 444829"/>
                <a:gd name="connsiteY1" fmla="*/ 50772 h 588948"/>
                <a:gd name="connsiteX2" fmla="*/ 422631 w 444829"/>
                <a:gd name="connsiteY2" fmla="*/ 131735 h 588948"/>
                <a:gd name="connsiteX3" fmla="*/ 444062 w 444829"/>
                <a:gd name="connsiteY3" fmla="*/ 203173 h 588948"/>
                <a:gd name="connsiteX4" fmla="*/ 432156 w 444829"/>
                <a:gd name="connsiteY4" fmla="*/ 336523 h 588948"/>
                <a:gd name="connsiteX5" fmla="*/ 360718 w 444829"/>
                <a:gd name="connsiteY5" fmla="*/ 512735 h 588948"/>
                <a:gd name="connsiteX6" fmla="*/ 241656 w 444829"/>
                <a:gd name="connsiteY6" fmla="*/ 588935 h 588948"/>
                <a:gd name="connsiteX7" fmla="*/ 251181 w 444829"/>
                <a:gd name="connsiteY7" fmla="*/ 507973 h 588948"/>
                <a:gd name="connsiteX8" fmla="*/ 232131 w 444829"/>
                <a:gd name="connsiteY8" fmla="*/ 472254 h 588948"/>
                <a:gd name="connsiteX9" fmla="*/ 136881 w 444829"/>
                <a:gd name="connsiteY9" fmla="*/ 455585 h 588948"/>
                <a:gd name="connsiteX10" fmla="*/ 46393 w 444829"/>
                <a:gd name="connsiteY10" fmla="*/ 405579 h 588948"/>
                <a:gd name="connsiteX11" fmla="*/ 8293 w 444829"/>
                <a:gd name="connsiteY11" fmla="*/ 336523 h 588948"/>
                <a:gd name="connsiteX12" fmla="*/ 5912 w 444829"/>
                <a:gd name="connsiteY12" fmla="*/ 241273 h 588948"/>
                <a:gd name="connsiteX13" fmla="*/ 74968 w 444829"/>
                <a:gd name="connsiteY13" fmla="*/ 88873 h 588948"/>
                <a:gd name="connsiteX14" fmla="*/ 215462 w 444829"/>
                <a:gd name="connsiteY14" fmla="*/ 767 h 588948"/>
                <a:gd name="connsiteX0" fmla="*/ 215462 w 444829"/>
                <a:gd name="connsiteY0" fmla="*/ 767 h 588948"/>
                <a:gd name="connsiteX1" fmla="*/ 346431 w 444829"/>
                <a:gd name="connsiteY1" fmla="*/ 50772 h 588948"/>
                <a:gd name="connsiteX2" fmla="*/ 422631 w 444829"/>
                <a:gd name="connsiteY2" fmla="*/ 131735 h 588948"/>
                <a:gd name="connsiteX3" fmla="*/ 444062 w 444829"/>
                <a:gd name="connsiteY3" fmla="*/ 212698 h 588948"/>
                <a:gd name="connsiteX4" fmla="*/ 432156 w 444829"/>
                <a:gd name="connsiteY4" fmla="*/ 336523 h 588948"/>
                <a:gd name="connsiteX5" fmla="*/ 360718 w 444829"/>
                <a:gd name="connsiteY5" fmla="*/ 512735 h 588948"/>
                <a:gd name="connsiteX6" fmla="*/ 241656 w 444829"/>
                <a:gd name="connsiteY6" fmla="*/ 588935 h 588948"/>
                <a:gd name="connsiteX7" fmla="*/ 251181 w 444829"/>
                <a:gd name="connsiteY7" fmla="*/ 507973 h 588948"/>
                <a:gd name="connsiteX8" fmla="*/ 232131 w 444829"/>
                <a:gd name="connsiteY8" fmla="*/ 472254 h 588948"/>
                <a:gd name="connsiteX9" fmla="*/ 136881 w 444829"/>
                <a:gd name="connsiteY9" fmla="*/ 455585 h 588948"/>
                <a:gd name="connsiteX10" fmla="*/ 46393 w 444829"/>
                <a:gd name="connsiteY10" fmla="*/ 405579 h 588948"/>
                <a:gd name="connsiteX11" fmla="*/ 8293 w 444829"/>
                <a:gd name="connsiteY11" fmla="*/ 336523 h 588948"/>
                <a:gd name="connsiteX12" fmla="*/ 5912 w 444829"/>
                <a:gd name="connsiteY12" fmla="*/ 241273 h 588948"/>
                <a:gd name="connsiteX13" fmla="*/ 74968 w 444829"/>
                <a:gd name="connsiteY13" fmla="*/ 88873 h 588948"/>
                <a:gd name="connsiteX14" fmla="*/ 215462 w 444829"/>
                <a:gd name="connsiteY14" fmla="*/ 767 h 588948"/>
                <a:gd name="connsiteX0" fmla="*/ 215462 w 444829"/>
                <a:gd name="connsiteY0" fmla="*/ 2934 h 591115"/>
                <a:gd name="connsiteX1" fmla="*/ 334525 w 444829"/>
                <a:gd name="connsiteY1" fmla="*/ 31508 h 591115"/>
                <a:gd name="connsiteX2" fmla="*/ 422631 w 444829"/>
                <a:gd name="connsiteY2" fmla="*/ 133902 h 591115"/>
                <a:gd name="connsiteX3" fmla="*/ 444062 w 444829"/>
                <a:gd name="connsiteY3" fmla="*/ 214865 h 591115"/>
                <a:gd name="connsiteX4" fmla="*/ 432156 w 444829"/>
                <a:gd name="connsiteY4" fmla="*/ 338690 h 591115"/>
                <a:gd name="connsiteX5" fmla="*/ 360718 w 444829"/>
                <a:gd name="connsiteY5" fmla="*/ 514902 h 591115"/>
                <a:gd name="connsiteX6" fmla="*/ 241656 w 444829"/>
                <a:gd name="connsiteY6" fmla="*/ 591102 h 591115"/>
                <a:gd name="connsiteX7" fmla="*/ 251181 w 444829"/>
                <a:gd name="connsiteY7" fmla="*/ 510140 h 591115"/>
                <a:gd name="connsiteX8" fmla="*/ 232131 w 444829"/>
                <a:gd name="connsiteY8" fmla="*/ 474421 h 591115"/>
                <a:gd name="connsiteX9" fmla="*/ 136881 w 444829"/>
                <a:gd name="connsiteY9" fmla="*/ 457752 h 591115"/>
                <a:gd name="connsiteX10" fmla="*/ 46393 w 444829"/>
                <a:gd name="connsiteY10" fmla="*/ 407746 h 591115"/>
                <a:gd name="connsiteX11" fmla="*/ 8293 w 444829"/>
                <a:gd name="connsiteY11" fmla="*/ 338690 h 591115"/>
                <a:gd name="connsiteX12" fmla="*/ 5912 w 444829"/>
                <a:gd name="connsiteY12" fmla="*/ 243440 h 591115"/>
                <a:gd name="connsiteX13" fmla="*/ 74968 w 444829"/>
                <a:gd name="connsiteY13" fmla="*/ 91040 h 591115"/>
                <a:gd name="connsiteX14" fmla="*/ 215462 w 444829"/>
                <a:gd name="connsiteY14" fmla="*/ 2934 h 591115"/>
                <a:gd name="connsiteX0" fmla="*/ 215462 w 445520"/>
                <a:gd name="connsiteY0" fmla="*/ 2680 h 590861"/>
                <a:gd name="connsiteX1" fmla="*/ 334525 w 445520"/>
                <a:gd name="connsiteY1" fmla="*/ 31254 h 590861"/>
                <a:gd name="connsiteX2" fmla="*/ 413106 w 445520"/>
                <a:gd name="connsiteY2" fmla="*/ 116979 h 590861"/>
                <a:gd name="connsiteX3" fmla="*/ 444062 w 445520"/>
                <a:gd name="connsiteY3" fmla="*/ 214611 h 590861"/>
                <a:gd name="connsiteX4" fmla="*/ 432156 w 445520"/>
                <a:gd name="connsiteY4" fmla="*/ 338436 h 590861"/>
                <a:gd name="connsiteX5" fmla="*/ 360718 w 445520"/>
                <a:gd name="connsiteY5" fmla="*/ 514648 h 590861"/>
                <a:gd name="connsiteX6" fmla="*/ 241656 w 445520"/>
                <a:gd name="connsiteY6" fmla="*/ 590848 h 590861"/>
                <a:gd name="connsiteX7" fmla="*/ 251181 w 445520"/>
                <a:gd name="connsiteY7" fmla="*/ 509886 h 590861"/>
                <a:gd name="connsiteX8" fmla="*/ 232131 w 445520"/>
                <a:gd name="connsiteY8" fmla="*/ 474167 h 590861"/>
                <a:gd name="connsiteX9" fmla="*/ 136881 w 445520"/>
                <a:gd name="connsiteY9" fmla="*/ 457498 h 590861"/>
                <a:gd name="connsiteX10" fmla="*/ 46393 w 445520"/>
                <a:gd name="connsiteY10" fmla="*/ 407492 h 590861"/>
                <a:gd name="connsiteX11" fmla="*/ 8293 w 445520"/>
                <a:gd name="connsiteY11" fmla="*/ 338436 h 590861"/>
                <a:gd name="connsiteX12" fmla="*/ 5912 w 445520"/>
                <a:gd name="connsiteY12" fmla="*/ 243186 h 590861"/>
                <a:gd name="connsiteX13" fmla="*/ 74968 w 445520"/>
                <a:gd name="connsiteY13" fmla="*/ 90786 h 590861"/>
                <a:gd name="connsiteX14" fmla="*/ 215462 w 445520"/>
                <a:gd name="connsiteY14" fmla="*/ 2680 h 590861"/>
                <a:gd name="connsiteX0" fmla="*/ 215462 w 445520"/>
                <a:gd name="connsiteY0" fmla="*/ 3069 h 591250"/>
                <a:gd name="connsiteX1" fmla="*/ 327381 w 445520"/>
                <a:gd name="connsiteY1" fmla="*/ 29262 h 591250"/>
                <a:gd name="connsiteX2" fmla="*/ 413106 w 445520"/>
                <a:gd name="connsiteY2" fmla="*/ 117368 h 591250"/>
                <a:gd name="connsiteX3" fmla="*/ 444062 w 445520"/>
                <a:gd name="connsiteY3" fmla="*/ 215000 h 591250"/>
                <a:gd name="connsiteX4" fmla="*/ 432156 w 445520"/>
                <a:gd name="connsiteY4" fmla="*/ 338825 h 591250"/>
                <a:gd name="connsiteX5" fmla="*/ 360718 w 445520"/>
                <a:gd name="connsiteY5" fmla="*/ 515037 h 591250"/>
                <a:gd name="connsiteX6" fmla="*/ 241656 w 445520"/>
                <a:gd name="connsiteY6" fmla="*/ 591237 h 591250"/>
                <a:gd name="connsiteX7" fmla="*/ 251181 w 445520"/>
                <a:gd name="connsiteY7" fmla="*/ 510275 h 591250"/>
                <a:gd name="connsiteX8" fmla="*/ 232131 w 445520"/>
                <a:gd name="connsiteY8" fmla="*/ 474556 h 591250"/>
                <a:gd name="connsiteX9" fmla="*/ 136881 w 445520"/>
                <a:gd name="connsiteY9" fmla="*/ 457887 h 591250"/>
                <a:gd name="connsiteX10" fmla="*/ 46393 w 445520"/>
                <a:gd name="connsiteY10" fmla="*/ 407881 h 591250"/>
                <a:gd name="connsiteX11" fmla="*/ 8293 w 445520"/>
                <a:gd name="connsiteY11" fmla="*/ 338825 h 591250"/>
                <a:gd name="connsiteX12" fmla="*/ 5912 w 445520"/>
                <a:gd name="connsiteY12" fmla="*/ 243575 h 591250"/>
                <a:gd name="connsiteX13" fmla="*/ 74968 w 445520"/>
                <a:gd name="connsiteY13" fmla="*/ 91175 h 591250"/>
                <a:gd name="connsiteX14" fmla="*/ 215462 w 445520"/>
                <a:gd name="connsiteY14" fmla="*/ 3069 h 591250"/>
                <a:gd name="connsiteX0" fmla="*/ 224010 w 454068"/>
                <a:gd name="connsiteY0" fmla="*/ 3069 h 591250"/>
                <a:gd name="connsiteX1" fmla="*/ 335929 w 454068"/>
                <a:gd name="connsiteY1" fmla="*/ 29262 h 591250"/>
                <a:gd name="connsiteX2" fmla="*/ 421654 w 454068"/>
                <a:gd name="connsiteY2" fmla="*/ 117368 h 591250"/>
                <a:gd name="connsiteX3" fmla="*/ 452610 w 454068"/>
                <a:gd name="connsiteY3" fmla="*/ 215000 h 591250"/>
                <a:gd name="connsiteX4" fmla="*/ 440704 w 454068"/>
                <a:gd name="connsiteY4" fmla="*/ 338825 h 591250"/>
                <a:gd name="connsiteX5" fmla="*/ 369266 w 454068"/>
                <a:gd name="connsiteY5" fmla="*/ 515037 h 591250"/>
                <a:gd name="connsiteX6" fmla="*/ 250204 w 454068"/>
                <a:gd name="connsiteY6" fmla="*/ 591237 h 591250"/>
                <a:gd name="connsiteX7" fmla="*/ 259729 w 454068"/>
                <a:gd name="connsiteY7" fmla="*/ 510275 h 591250"/>
                <a:gd name="connsiteX8" fmla="*/ 240679 w 454068"/>
                <a:gd name="connsiteY8" fmla="*/ 474556 h 591250"/>
                <a:gd name="connsiteX9" fmla="*/ 145429 w 454068"/>
                <a:gd name="connsiteY9" fmla="*/ 457887 h 591250"/>
                <a:gd name="connsiteX10" fmla="*/ 54941 w 454068"/>
                <a:gd name="connsiteY10" fmla="*/ 407881 h 591250"/>
                <a:gd name="connsiteX11" fmla="*/ 2553 w 454068"/>
                <a:gd name="connsiteY11" fmla="*/ 324537 h 591250"/>
                <a:gd name="connsiteX12" fmla="*/ 14460 w 454068"/>
                <a:gd name="connsiteY12" fmla="*/ 243575 h 591250"/>
                <a:gd name="connsiteX13" fmla="*/ 83516 w 454068"/>
                <a:gd name="connsiteY13" fmla="*/ 91175 h 591250"/>
                <a:gd name="connsiteX14" fmla="*/ 224010 w 454068"/>
                <a:gd name="connsiteY14" fmla="*/ 3069 h 591250"/>
                <a:gd name="connsiteX0" fmla="*/ 228924 w 458982"/>
                <a:gd name="connsiteY0" fmla="*/ 3069 h 591250"/>
                <a:gd name="connsiteX1" fmla="*/ 340843 w 458982"/>
                <a:gd name="connsiteY1" fmla="*/ 29262 h 591250"/>
                <a:gd name="connsiteX2" fmla="*/ 426568 w 458982"/>
                <a:gd name="connsiteY2" fmla="*/ 117368 h 591250"/>
                <a:gd name="connsiteX3" fmla="*/ 457524 w 458982"/>
                <a:gd name="connsiteY3" fmla="*/ 215000 h 591250"/>
                <a:gd name="connsiteX4" fmla="*/ 445618 w 458982"/>
                <a:gd name="connsiteY4" fmla="*/ 338825 h 591250"/>
                <a:gd name="connsiteX5" fmla="*/ 374180 w 458982"/>
                <a:gd name="connsiteY5" fmla="*/ 515037 h 591250"/>
                <a:gd name="connsiteX6" fmla="*/ 255118 w 458982"/>
                <a:gd name="connsiteY6" fmla="*/ 591237 h 591250"/>
                <a:gd name="connsiteX7" fmla="*/ 264643 w 458982"/>
                <a:gd name="connsiteY7" fmla="*/ 510275 h 591250"/>
                <a:gd name="connsiteX8" fmla="*/ 245593 w 458982"/>
                <a:gd name="connsiteY8" fmla="*/ 474556 h 591250"/>
                <a:gd name="connsiteX9" fmla="*/ 150343 w 458982"/>
                <a:gd name="connsiteY9" fmla="*/ 457887 h 591250"/>
                <a:gd name="connsiteX10" fmla="*/ 59855 w 458982"/>
                <a:gd name="connsiteY10" fmla="*/ 407881 h 591250"/>
                <a:gd name="connsiteX11" fmla="*/ 7467 w 458982"/>
                <a:gd name="connsiteY11" fmla="*/ 324537 h 591250"/>
                <a:gd name="connsiteX12" fmla="*/ 7467 w 458982"/>
                <a:gd name="connsiteY12" fmla="*/ 222144 h 591250"/>
                <a:gd name="connsiteX13" fmla="*/ 88430 w 458982"/>
                <a:gd name="connsiteY13" fmla="*/ 91175 h 591250"/>
                <a:gd name="connsiteX14" fmla="*/ 228924 w 458982"/>
                <a:gd name="connsiteY14" fmla="*/ 3069 h 591250"/>
                <a:gd name="connsiteX0" fmla="*/ 229643 w 459701"/>
                <a:gd name="connsiteY0" fmla="*/ 3069 h 591250"/>
                <a:gd name="connsiteX1" fmla="*/ 341562 w 459701"/>
                <a:gd name="connsiteY1" fmla="*/ 29262 h 591250"/>
                <a:gd name="connsiteX2" fmla="*/ 427287 w 459701"/>
                <a:gd name="connsiteY2" fmla="*/ 117368 h 591250"/>
                <a:gd name="connsiteX3" fmla="*/ 458243 w 459701"/>
                <a:gd name="connsiteY3" fmla="*/ 215000 h 591250"/>
                <a:gd name="connsiteX4" fmla="*/ 446337 w 459701"/>
                <a:gd name="connsiteY4" fmla="*/ 338825 h 591250"/>
                <a:gd name="connsiteX5" fmla="*/ 374899 w 459701"/>
                <a:gd name="connsiteY5" fmla="*/ 515037 h 591250"/>
                <a:gd name="connsiteX6" fmla="*/ 255837 w 459701"/>
                <a:gd name="connsiteY6" fmla="*/ 591237 h 591250"/>
                <a:gd name="connsiteX7" fmla="*/ 265362 w 459701"/>
                <a:gd name="connsiteY7" fmla="*/ 510275 h 591250"/>
                <a:gd name="connsiteX8" fmla="*/ 246312 w 459701"/>
                <a:gd name="connsiteY8" fmla="*/ 474556 h 591250"/>
                <a:gd name="connsiteX9" fmla="*/ 151062 w 459701"/>
                <a:gd name="connsiteY9" fmla="*/ 457887 h 591250"/>
                <a:gd name="connsiteX10" fmla="*/ 72480 w 459701"/>
                <a:gd name="connsiteY10" fmla="*/ 388831 h 591250"/>
                <a:gd name="connsiteX11" fmla="*/ 8186 w 459701"/>
                <a:gd name="connsiteY11" fmla="*/ 324537 h 591250"/>
                <a:gd name="connsiteX12" fmla="*/ 8186 w 459701"/>
                <a:gd name="connsiteY12" fmla="*/ 222144 h 591250"/>
                <a:gd name="connsiteX13" fmla="*/ 89149 w 459701"/>
                <a:gd name="connsiteY13" fmla="*/ 91175 h 591250"/>
                <a:gd name="connsiteX14" fmla="*/ 229643 w 459701"/>
                <a:gd name="connsiteY14" fmla="*/ 3069 h 591250"/>
                <a:gd name="connsiteX0" fmla="*/ 229643 w 459701"/>
                <a:gd name="connsiteY0" fmla="*/ 3069 h 591250"/>
                <a:gd name="connsiteX1" fmla="*/ 341562 w 459701"/>
                <a:gd name="connsiteY1" fmla="*/ 29262 h 591250"/>
                <a:gd name="connsiteX2" fmla="*/ 427287 w 459701"/>
                <a:gd name="connsiteY2" fmla="*/ 117368 h 591250"/>
                <a:gd name="connsiteX3" fmla="*/ 458243 w 459701"/>
                <a:gd name="connsiteY3" fmla="*/ 215000 h 591250"/>
                <a:gd name="connsiteX4" fmla="*/ 446337 w 459701"/>
                <a:gd name="connsiteY4" fmla="*/ 338825 h 591250"/>
                <a:gd name="connsiteX5" fmla="*/ 374899 w 459701"/>
                <a:gd name="connsiteY5" fmla="*/ 515037 h 591250"/>
                <a:gd name="connsiteX6" fmla="*/ 255837 w 459701"/>
                <a:gd name="connsiteY6" fmla="*/ 591237 h 591250"/>
                <a:gd name="connsiteX7" fmla="*/ 265362 w 459701"/>
                <a:gd name="connsiteY7" fmla="*/ 510275 h 591250"/>
                <a:gd name="connsiteX8" fmla="*/ 246312 w 459701"/>
                <a:gd name="connsiteY8" fmla="*/ 474556 h 591250"/>
                <a:gd name="connsiteX9" fmla="*/ 165350 w 459701"/>
                <a:gd name="connsiteY9" fmla="*/ 424550 h 591250"/>
                <a:gd name="connsiteX10" fmla="*/ 72480 w 459701"/>
                <a:gd name="connsiteY10" fmla="*/ 388831 h 591250"/>
                <a:gd name="connsiteX11" fmla="*/ 8186 w 459701"/>
                <a:gd name="connsiteY11" fmla="*/ 324537 h 591250"/>
                <a:gd name="connsiteX12" fmla="*/ 8186 w 459701"/>
                <a:gd name="connsiteY12" fmla="*/ 222144 h 591250"/>
                <a:gd name="connsiteX13" fmla="*/ 89149 w 459701"/>
                <a:gd name="connsiteY13" fmla="*/ 91175 h 591250"/>
                <a:gd name="connsiteX14" fmla="*/ 229643 w 459701"/>
                <a:gd name="connsiteY14" fmla="*/ 3069 h 591250"/>
                <a:gd name="connsiteX0" fmla="*/ 229643 w 459701"/>
                <a:gd name="connsiteY0" fmla="*/ 3069 h 591250"/>
                <a:gd name="connsiteX1" fmla="*/ 341562 w 459701"/>
                <a:gd name="connsiteY1" fmla="*/ 29262 h 591250"/>
                <a:gd name="connsiteX2" fmla="*/ 427287 w 459701"/>
                <a:gd name="connsiteY2" fmla="*/ 117368 h 591250"/>
                <a:gd name="connsiteX3" fmla="*/ 458243 w 459701"/>
                <a:gd name="connsiteY3" fmla="*/ 215000 h 591250"/>
                <a:gd name="connsiteX4" fmla="*/ 446337 w 459701"/>
                <a:gd name="connsiteY4" fmla="*/ 338825 h 591250"/>
                <a:gd name="connsiteX5" fmla="*/ 374899 w 459701"/>
                <a:gd name="connsiteY5" fmla="*/ 515037 h 591250"/>
                <a:gd name="connsiteX6" fmla="*/ 255837 w 459701"/>
                <a:gd name="connsiteY6" fmla="*/ 591237 h 591250"/>
                <a:gd name="connsiteX7" fmla="*/ 265362 w 459701"/>
                <a:gd name="connsiteY7" fmla="*/ 510275 h 591250"/>
                <a:gd name="connsiteX8" fmla="*/ 246312 w 459701"/>
                <a:gd name="connsiteY8" fmla="*/ 462650 h 591250"/>
                <a:gd name="connsiteX9" fmla="*/ 165350 w 459701"/>
                <a:gd name="connsiteY9" fmla="*/ 424550 h 591250"/>
                <a:gd name="connsiteX10" fmla="*/ 72480 w 459701"/>
                <a:gd name="connsiteY10" fmla="*/ 388831 h 591250"/>
                <a:gd name="connsiteX11" fmla="*/ 8186 w 459701"/>
                <a:gd name="connsiteY11" fmla="*/ 324537 h 591250"/>
                <a:gd name="connsiteX12" fmla="*/ 8186 w 459701"/>
                <a:gd name="connsiteY12" fmla="*/ 222144 h 591250"/>
                <a:gd name="connsiteX13" fmla="*/ 89149 w 459701"/>
                <a:gd name="connsiteY13" fmla="*/ 91175 h 591250"/>
                <a:gd name="connsiteX14" fmla="*/ 229643 w 459701"/>
                <a:gd name="connsiteY14" fmla="*/ 3069 h 591250"/>
                <a:gd name="connsiteX0" fmla="*/ 230091 w 460149"/>
                <a:gd name="connsiteY0" fmla="*/ 3069 h 591250"/>
                <a:gd name="connsiteX1" fmla="*/ 342010 w 460149"/>
                <a:gd name="connsiteY1" fmla="*/ 29262 h 591250"/>
                <a:gd name="connsiteX2" fmla="*/ 427735 w 460149"/>
                <a:gd name="connsiteY2" fmla="*/ 117368 h 591250"/>
                <a:gd name="connsiteX3" fmla="*/ 458691 w 460149"/>
                <a:gd name="connsiteY3" fmla="*/ 215000 h 591250"/>
                <a:gd name="connsiteX4" fmla="*/ 446785 w 460149"/>
                <a:gd name="connsiteY4" fmla="*/ 338825 h 591250"/>
                <a:gd name="connsiteX5" fmla="*/ 375347 w 460149"/>
                <a:gd name="connsiteY5" fmla="*/ 515037 h 591250"/>
                <a:gd name="connsiteX6" fmla="*/ 256285 w 460149"/>
                <a:gd name="connsiteY6" fmla="*/ 591237 h 591250"/>
                <a:gd name="connsiteX7" fmla="*/ 265810 w 460149"/>
                <a:gd name="connsiteY7" fmla="*/ 510275 h 591250"/>
                <a:gd name="connsiteX8" fmla="*/ 246760 w 460149"/>
                <a:gd name="connsiteY8" fmla="*/ 462650 h 591250"/>
                <a:gd name="connsiteX9" fmla="*/ 165798 w 460149"/>
                <a:gd name="connsiteY9" fmla="*/ 424550 h 591250"/>
                <a:gd name="connsiteX10" fmla="*/ 80072 w 460149"/>
                <a:gd name="connsiteY10" fmla="*/ 376925 h 591250"/>
                <a:gd name="connsiteX11" fmla="*/ 8634 w 460149"/>
                <a:gd name="connsiteY11" fmla="*/ 324537 h 591250"/>
                <a:gd name="connsiteX12" fmla="*/ 8634 w 460149"/>
                <a:gd name="connsiteY12" fmla="*/ 222144 h 591250"/>
                <a:gd name="connsiteX13" fmla="*/ 89597 w 460149"/>
                <a:gd name="connsiteY13" fmla="*/ 91175 h 591250"/>
                <a:gd name="connsiteX14" fmla="*/ 230091 w 460149"/>
                <a:gd name="connsiteY14" fmla="*/ 3069 h 591250"/>
                <a:gd name="connsiteX0" fmla="*/ 230091 w 460149"/>
                <a:gd name="connsiteY0" fmla="*/ 3069 h 591250"/>
                <a:gd name="connsiteX1" fmla="*/ 342010 w 460149"/>
                <a:gd name="connsiteY1" fmla="*/ 29262 h 591250"/>
                <a:gd name="connsiteX2" fmla="*/ 427735 w 460149"/>
                <a:gd name="connsiteY2" fmla="*/ 117368 h 591250"/>
                <a:gd name="connsiteX3" fmla="*/ 458691 w 460149"/>
                <a:gd name="connsiteY3" fmla="*/ 215000 h 591250"/>
                <a:gd name="connsiteX4" fmla="*/ 446785 w 460149"/>
                <a:gd name="connsiteY4" fmla="*/ 338825 h 591250"/>
                <a:gd name="connsiteX5" fmla="*/ 375347 w 460149"/>
                <a:gd name="connsiteY5" fmla="*/ 515037 h 591250"/>
                <a:gd name="connsiteX6" fmla="*/ 256285 w 460149"/>
                <a:gd name="connsiteY6" fmla="*/ 591237 h 591250"/>
                <a:gd name="connsiteX7" fmla="*/ 265810 w 460149"/>
                <a:gd name="connsiteY7" fmla="*/ 510275 h 591250"/>
                <a:gd name="connsiteX8" fmla="*/ 246760 w 460149"/>
                <a:gd name="connsiteY8" fmla="*/ 462650 h 591250"/>
                <a:gd name="connsiteX9" fmla="*/ 175323 w 460149"/>
                <a:gd name="connsiteY9" fmla="*/ 412643 h 591250"/>
                <a:gd name="connsiteX10" fmla="*/ 80072 w 460149"/>
                <a:gd name="connsiteY10" fmla="*/ 376925 h 591250"/>
                <a:gd name="connsiteX11" fmla="*/ 8634 w 460149"/>
                <a:gd name="connsiteY11" fmla="*/ 324537 h 591250"/>
                <a:gd name="connsiteX12" fmla="*/ 8634 w 460149"/>
                <a:gd name="connsiteY12" fmla="*/ 222144 h 591250"/>
                <a:gd name="connsiteX13" fmla="*/ 89597 w 460149"/>
                <a:gd name="connsiteY13" fmla="*/ 91175 h 591250"/>
                <a:gd name="connsiteX14" fmla="*/ 230091 w 460149"/>
                <a:gd name="connsiteY14" fmla="*/ 3069 h 591250"/>
                <a:gd name="connsiteX0" fmla="*/ 230091 w 460149"/>
                <a:gd name="connsiteY0" fmla="*/ 3069 h 591250"/>
                <a:gd name="connsiteX1" fmla="*/ 342010 w 460149"/>
                <a:gd name="connsiteY1" fmla="*/ 29262 h 591250"/>
                <a:gd name="connsiteX2" fmla="*/ 427735 w 460149"/>
                <a:gd name="connsiteY2" fmla="*/ 117368 h 591250"/>
                <a:gd name="connsiteX3" fmla="*/ 458691 w 460149"/>
                <a:gd name="connsiteY3" fmla="*/ 215000 h 591250"/>
                <a:gd name="connsiteX4" fmla="*/ 446785 w 460149"/>
                <a:gd name="connsiteY4" fmla="*/ 338825 h 591250"/>
                <a:gd name="connsiteX5" fmla="*/ 375347 w 460149"/>
                <a:gd name="connsiteY5" fmla="*/ 515037 h 591250"/>
                <a:gd name="connsiteX6" fmla="*/ 256285 w 460149"/>
                <a:gd name="connsiteY6" fmla="*/ 591237 h 591250"/>
                <a:gd name="connsiteX7" fmla="*/ 265810 w 460149"/>
                <a:gd name="connsiteY7" fmla="*/ 510275 h 591250"/>
                <a:gd name="connsiteX8" fmla="*/ 251523 w 460149"/>
                <a:gd name="connsiteY8" fmla="*/ 450744 h 591250"/>
                <a:gd name="connsiteX9" fmla="*/ 175323 w 460149"/>
                <a:gd name="connsiteY9" fmla="*/ 412643 h 591250"/>
                <a:gd name="connsiteX10" fmla="*/ 80072 w 460149"/>
                <a:gd name="connsiteY10" fmla="*/ 376925 h 591250"/>
                <a:gd name="connsiteX11" fmla="*/ 8634 w 460149"/>
                <a:gd name="connsiteY11" fmla="*/ 324537 h 591250"/>
                <a:gd name="connsiteX12" fmla="*/ 8634 w 460149"/>
                <a:gd name="connsiteY12" fmla="*/ 222144 h 591250"/>
                <a:gd name="connsiteX13" fmla="*/ 89597 w 460149"/>
                <a:gd name="connsiteY13" fmla="*/ 91175 h 591250"/>
                <a:gd name="connsiteX14" fmla="*/ 230091 w 460149"/>
                <a:gd name="connsiteY14" fmla="*/ 3069 h 591250"/>
                <a:gd name="connsiteX0" fmla="*/ 230091 w 460149"/>
                <a:gd name="connsiteY0" fmla="*/ 4594 h 592775"/>
                <a:gd name="connsiteX1" fmla="*/ 351535 w 460149"/>
                <a:gd name="connsiteY1" fmla="*/ 23643 h 592775"/>
                <a:gd name="connsiteX2" fmla="*/ 427735 w 460149"/>
                <a:gd name="connsiteY2" fmla="*/ 118893 h 592775"/>
                <a:gd name="connsiteX3" fmla="*/ 458691 w 460149"/>
                <a:gd name="connsiteY3" fmla="*/ 216525 h 592775"/>
                <a:gd name="connsiteX4" fmla="*/ 446785 w 460149"/>
                <a:gd name="connsiteY4" fmla="*/ 340350 h 592775"/>
                <a:gd name="connsiteX5" fmla="*/ 375347 w 460149"/>
                <a:gd name="connsiteY5" fmla="*/ 516562 h 592775"/>
                <a:gd name="connsiteX6" fmla="*/ 256285 w 460149"/>
                <a:gd name="connsiteY6" fmla="*/ 592762 h 592775"/>
                <a:gd name="connsiteX7" fmla="*/ 265810 w 460149"/>
                <a:gd name="connsiteY7" fmla="*/ 511800 h 592775"/>
                <a:gd name="connsiteX8" fmla="*/ 251523 w 460149"/>
                <a:gd name="connsiteY8" fmla="*/ 452269 h 592775"/>
                <a:gd name="connsiteX9" fmla="*/ 175323 w 460149"/>
                <a:gd name="connsiteY9" fmla="*/ 414168 h 592775"/>
                <a:gd name="connsiteX10" fmla="*/ 80072 w 460149"/>
                <a:gd name="connsiteY10" fmla="*/ 378450 h 592775"/>
                <a:gd name="connsiteX11" fmla="*/ 8634 w 460149"/>
                <a:gd name="connsiteY11" fmla="*/ 326062 h 592775"/>
                <a:gd name="connsiteX12" fmla="*/ 8634 w 460149"/>
                <a:gd name="connsiteY12" fmla="*/ 223669 h 592775"/>
                <a:gd name="connsiteX13" fmla="*/ 89597 w 460149"/>
                <a:gd name="connsiteY13" fmla="*/ 92700 h 592775"/>
                <a:gd name="connsiteX14" fmla="*/ 230091 w 460149"/>
                <a:gd name="connsiteY14" fmla="*/ 4594 h 592775"/>
                <a:gd name="connsiteX0" fmla="*/ 230091 w 460149"/>
                <a:gd name="connsiteY0" fmla="*/ 5251 h 593432"/>
                <a:gd name="connsiteX1" fmla="*/ 344392 w 460149"/>
                <a:gd name="connsiteY1" fmla="*/ 21918 h 593432"/>
                <a:gd name="connsiteX2" fmla="*/ 427735 w 460149"/>
                <a:gd name="connsiteY2" fmla="*/ 119550 h 593432"/>
                <a:gd name="connsiteX3" fmla="*/ 458691 w 460149"/>
                <a:gd name="connsiteY3" fmla="*/ 217182 h 593432"/>
                <a:gd name="connsiteX4" fmla="*/ 446785 w 460149"/>
                <a:gd name="connsiteY4" fmla="*/ 341007 h 593432"/>
                <a:gd name="connsiteX5" fmla="*/ 375347 w 460149"/>
                <a:gd name="connsiteY5" fmla="*/ 517219 h 593432"/>
                <a:gd name="connsiteX6" fmla="*/ 256285 w 460149"/>
                <a:gd name="connsiteY6" fmla="*/ 593419 h 593432"/>
                <a:gd name="connsiteX7" fmla="*/ 265810 w 460149"/>
                <a:gd name="connsiteY7" fmla="*/ 512457 h 593432"/>
                <a:gd name="connsiteX8" fmla="*/ 251523 w 460149"/>
                <a:gd name="connsiteY8" fmla="*/ 452926 h 593432"/>
                <a:gd name="connsiteX9" fmla="*/ 175323 w 460149"/>
                <a:gd name="connsiteY9" fmla="*/ 414825 h 593432"/>
                <a:gd name="connsiteX10" fmla="*/ 80072 w 460149"/>
                <a:gd name="connsiteY10" fmla="*/ 379107 h 593432"/>
                <a:gd name="connsiteX11" fmla="*/ 8634 w 460149"/>
                <a:gd name="connsiteY11" fmla="*/ 326719 h 593432"/>
                <a:gd name="connsiteX12" fmla="*/ 8634 w 460149"/>
                <a:gd name="connsiteY12" fmla="*/ 224326 h 593432"/>
                <a:gd name="connsiteX13" fmla="*/ 89597 w 460149"/>
                <a:gd name="connsiteY13" fmla="*/ 93357 h 593432"/>
                <a:gd name="connsiteX14" fmla="*/ 230091 w 460149"/>
                <a:gd name="connsiteY14" fmla="*/ 5251 h 593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60149" h="593432">
                  <a:moveTo>
                    <a:pt x="230091" y="5251"/>
                  </a:moveTo>
                  <a:cubicBezTo>
                    <a:pt x="272557" y="-6655"/>
                    <a:pt x="311451" y="2868"/>
                    <a:pt x="344392" y="21918"/>
                  </a:cubicBezTo>
                  <a:cubicBezTo>
                    <a:pt x="377333" y="40968"/>
                    <a:pt x="408685" y="87006"/>
                    <a:pt x="427735" y="119550"/>
                  </a:cubicBezTo>
                  <a:cubicBezTo>
                    <a:pt x="446785" y="152094"/>
                    <a:pt x="455516" y="180273"/>
                    <a:pt x="458691" y="217182"/>
                  </a:cubicBezTo>
                  <a:cubicBezTo>
                    <a:pt x="461866" y="254091"/>
                    <a:pt x="460676" y="291001"/>
                    <a:pt x="446785" y="341007"/>
                  </a:cubicBezTo>
                  <a:cubicBezTo>
                    <a:pt x="432894" y="391013"/>
                    <a:pt x="407097" y="475150"/>
                    <a:pt x="375347" y="517219"/>
                  </a:cubicBezTo>
                  <a:cubicBezTo>
                    <a:pt x="343597" y="559288"/>
                    <a:pt x="274541" y="594213"/>
                    <a:pt x="256285" y="593419"/>
                  </a:cubicBezTo>
                  <a:cubicBezTo>
                    <a:pt x="238029" y="592625"/>
                    <a:pt x="266604" y="535872"/>
                    <a:pt x="265810" y="512457"/>
                  </a:cubicBezTo>
                  <a:cubicBezTo>
                    <a:pt x="265016" y="489042"/>
                    <a:pt x="266604" y="469198"/>
                    <a:pt x="251523" y="452926"/>
                  </a:cubicBezTo>
                  <a:cubicBezTo>
                    <a:pt x="236442" y="436654"/>
                    <a:pt x="203898" y="427128"/>
                    <a:pt x="175323" y="414825"/>
                  </a:cubicBezTo>
                  <a:cubicBezTo>
                    <a:pt x="146748" y="402522"/>
                    <a:pt x="107853" y="393791"/>
                    <a:pt x="80072" y="379107"/>
                  </a:cubicBezTo>
                  <a:cubicBezTo>
                    <a:pt x="52291" y="364423"/>
                    <a:pt x="20540" y="352516"/>
                    <a:pt x="8634" y="326719"/>
                  </a:cubicBezTo>
                  <a:cubicBezTo>
                    <a:pt x="-3272" y="300922"/>
                    <a:pt x="-2478" y="265601"/>
                    <a:pt x="8634" y="224326"/>
                  </a:cubicBezTo>
                  <a:cubicBezTo>
                    <a:pt x="19746" y="183051"/>
                    <a:pt x="52688" y="129869"/>
                    <a:pt x="89597" y="93357"/>
                  </a:cubicBezTo>
                  <a:cubicBezTo>
                    <a:pt x="126506" y="56845"/>
                    <a:pt x="187625" y="17157"/>
                    <a:pt x="230091" y="5251"/>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任意多边形 66"/>
            <p:cNvSpPr/>
            <p:nvPr/>
          </p:nvSpPr>
          <p:spPr>
            <a:xfrm>
              <a:off x="6672083" y="1475563"/>
              <a:ext cx="196222" cy="261273"/>
            </a:xfrm>
            <a:custGeom>
              <a:avLst/>
              <a:gdLst>
                <a:gd name="connsiteX0" fmla="*/ 180 w 196222"/>
                <a:gd name="connsiteY0" fmla="*/ 29387 h 261273"/>
                <a:gd name="connsiteX1" fmla="*/ 76380 w 196222"/>
                <a:gd name="connsiteY1" fmla="*/ 124637 h 261273"/>
                <a:gd name="connsiteX2" fmla="*/ 104955 w 196222"/>
                <a:gd name="connsiteY2" fmla="*/ 174643 h 261273"/>
                <a:gd name="connsiteX3" fmla="*/ 126386 w 196222"/>
                <a:gd name="connsiteY3" fmla="*/ 260368 h 261273"/>
                <a:gd name="connsiteX4" fmla="*/ 176392 w 196222"/>
                <a:gd name="connsiteY4" fmla="*/ 215125 h 261273"/>
                <a:gd name="connsiteX5" fmla="*/ 190680 w 196222"/>
                <a:gd name="connsiteY5" fmla="*/ 143687 h 261273"/>
                <a:gd name="connsiteX6" fmla="*/ 188298 w 196222"/>
                <a:gd name="connsiteY6" fmla="*/ 65106 h 261273"/>
                <a:gd name="connsiteX7" fmla="*/ 100192 w 196222"/>
                <a:gd name="connsiteY7" fmla="*/ 3193 h 261273"/>
                <a:gd name="connsiteX8" fmla="*/ 180 w 196222"/>
                <a:gd name="connsiteY8" fmla="*/ 29387 h 261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222" h="261273">
                  <a:moveTo>
                    <a:pt x="180" y="29387"/>
                  </a:moveTo>
                  <a:cubicBezTo>
                    <a:pt x="-3789" y="49628"/>
                    <a:pt x="58917" y="100428"/>
                    <a:pt x="76380" y="124637"/>
                  </a:cubicBezTo>
                  <a:cubicBezTo>
                    <a:pt x="93843" y="148846"/>
                    <a:pt x="96621" y="152021"/>
                    <a:pt x="104955" y="174643"/>
                  </a:cubicBezTo>
                  <a:cubicBezTo>
                    <a:pt x="113289" y="197265"/>
                    <a:pt x="114480" y="253621"/>
                    <a:pt x="126386" y="260368"/>
                  </a:cubicBezTo>
                  <a:cubicBezTo>
                    <a:pt x="138292" y="267115"/>
                    <a:pt x="165676" y="234572"/>
                    <a:pt x="176392" y="215125"/>
                  </a:cubicBezTo>
                  <a:cubicBezTo>
                    <a:pt x="187108" y="195678"/>
                    <a:pt x="188696" y="168690"/>
                    <a:pt x="190680" y="143687"/>
                  </a:cubicBezTo>
                  <a:cubicBezTo>
                    <a:pt x="192664" y="118684"/>
                    <a:pt x="203379" y="88522"/>
                    <a:pt x="188298" y="65106"/>
                  </a:cubicBezTo>
                  <a:cubicBezTo>
                    <a:pt x="173217" y="41690"/>
                    <a:pt x="130751" y="13512"/>
                    <a:pt x="100192" y="3193"/>
                  </a:cubicBezTo>
                  <a:cubicBezTo>
                    <a:pt x="69633" y="-7126"/>
                    <a:pt x="4149" y="9146"/>
                    <a:pt x="180" y="29387"/>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任意多边形 67"/>
            <p:cNvSpPr/>
            <p:nvPr/>
          </p:nvSpPr>
          <p:spPr>
            <a:xfrm>
              <a:off x="6508452" y="2081213"/>
              <a:ext cx="300177" cy="381007"/>
            </a:xfrm>
            <a:custGeom>
              <a:avLst/>
              <a:gdLst>
                <a:gd name="connsiteX0" fmla="*/ 130473 w 300177"/>
                <a:gd name="connsiteY0" fmla="*/ 28581 h 373455"/>
                <a:gd name="connsiteX1" fmla="*/ 209054 w 300177"/>
                <a:gd name="connsiteY1" fmla="*/ 6 h 373455"/>
                <a:gd name="connsiteX2" fmla="*/ 259061 w 300177"/>
                <a:gd name="connsiteY2" fmla="*/ 30962 h 373455"/>
                <a:gd name="connsiteX3" fmla="*/ 270967 w 300177"/>
                <a:gd name="connsiteY3" fmla="*/ 78587 h 373455"/>
                <a:gd name="connsiteX4" fmla="*/ 294779 w 300177"/>
                <a:gd name="connsiteY4" fmla="*/ 157168 h 373455"/>
                <a:gd name="connsiteX5" fmla="*/ 297161 w 300177"/>
                <a:gd name="connsiteY5" fmla="*/ 250037 h 373455"/>
                <a:gd name="connsiteX6" fmla="*/ 259061 w 300177"/>
                <a:gd name="connsiteY6" fmla="*/ 366718 h 373455"/>
                <a:gd name="connsiteX7" fmla="*/ 216198 w 300177"/>
                <a:gd name="connsiteY7" fmla="*/ 354812 h 373455"/>
                <a:gd name="connsiteX8" fmla="*/ 199529 w 300177"/>
                <a:gd name="connsiteY8" fmla="*/ 316712 h 373455"/>
                <a:gd name="connsiteX9" fmla="*/ 149523 w 300177"/>
                <a:gd name="connsiteY9" fmla="*/ 264324 h 373455"/>
                <a:gd name="connsiteX10" fmla="*/ 89992 w 300177"/>
                <a:gd name="connsiteY10" fmla="*/ 209556 h 373455"/>
                <a:gd name="connsiteX11" fmla="*/ 4267 w 300177"/>
                <a:gd name="connsiteY11" fmla="*/ 161931 h 373455"/>
                <a:gd name="connsiteX12" fmla="*/ 25698 w 300177"/>
                <a:gd name="connsiteY12" fmla="*/ 66681 h 373455"/>
                <a:gd name="connsiteX13" fmla="*/ 130473 w 300177"/>
                <a:gd name="connsiteY13" fmla="*/ 28581 h 373455"/>
                <a:gd name="connsiteX0" fmla="*/ 130473 w 300177"/>
                <a:gd name="connsiteY0" fmla="*/ 28575 h 373449"/>
                <a:gd name="connsiteX1" fmla="*/ 209054 w 300177"/>
                <a:gd name="connsiteY1" fmla="*/ 0 h 373449"/>
                <a:gd name="connsiteX2" fmla="*/ 247155 w 300177"/>
                <a:gd name="connsiteY2" fmla="*/ 28575 h 373449"/>
                <a:gd name="connsiteX3" fmla="*/ 270967 w 300177"/>
                <a:gd name="connsiteY3" fmla="*/ 78581 h 373449"/>
                <a:gd name="connsiteX4" fmla="*/ 294779 w 300177"/>
                <a:gd name="connsiteY4" fmla="*/ 157162 h 373449"/>
                <a:gd name="connsiteX5" fmla="*/ 297161 w 300177"/>
                <a:gd name="connsiteY5" fmla="*/ 250031 h 373449"/>
                <a:gd name="connsiteX6" fmla="*/ 259061 w 300177"/>
                <a:gd name="connsiteY6" fmla="*/ 366712 h 373449"/>
                <a:gd name="connsiteX7" fmla="*/ 216198 w 300177"/>
                <a:gd name="connsiteY7" fmla="*/ 354806 h 373449"/>
                <a:gd name="connsiteX8" fmla="*/ 199529 w 300177"/>
                <a:gd name="connsiteY8" fmla="*/ 316706 h 373449"/>
                <a:gd name="connsiteX9" fmla="*/ 149523 w 300177"/>
                <a:gd name="connsiteY9" fmla="*/ 264318 h 373449"/>
                <a:gd name="connsiteX10" fmla="*/ 89992 w 300177"/>
                <a:gd name="connsiteY10" fmla="*/ 209550 h 373449"/>
                <a:gd name="connsiteX11" fmla="*/ 4267 w 300177"/>
                <a:gd name="connsiteY11" fmla="*/ 161925 h 373449"/>
                <a:gd name="connsiteX12" fmla="*/ 25698 w 300177"/>
                <a:gd name="connsiteY12" fmla="*/ 66675 h 373449"/>
                <a:gd name="connsiteX13" fmla="*/ 130473 w 300177"/>
                <a:gd name="connsiteY13" fmla="*/ 28575 h 373449"/>
                <a:gd name="connsiteX0" fmla="*/ 130473 w 300177"/>
                <a:gd name="connsiteY0" fmla="*/ 28575 h 381160"/>
                <a:gd name="connsiteX1" fmla="*/ 209054 w 300177"/>
                <a:gd name="connsiteY1" fmla="*/ 0 h 381160"/>
                <a:gd name="connsiteX2" fmla="*/ 247155 w 300177"/>
                <a:gd name="connsiteY2" fmla="*/ 28575 h 381160"/>
                <a:gd name="connsiteX3" fmla="*/ 270967 w 300177"/>
                <a:gd name="connsiteY3" fmla="*/ 78581 h 381160"/>
                <a:gd name="connsiteX4" fmla="*/ 294779 w 300177"/>
                <a:gd name="connsiteY4" fmla="*/ 157162 h 381160"/>
                <a:gd name="connsiteX5" fmla="*/ 297161 w 300177"/>
                <a:gd name="connsiteY5" fmla="*/ 250031 h 381160"/>
                <a:gd name="connsiteX6" fmla="*/ 259061 w 300177"/>
                <a:gd name="connsiteY6" fmla="*/ 366712 h 381160"/>
                <a:gd name="connsiteX7" fmla="*/ 228105 w 300177"/>
                <a:gd name="connsiteY7" fmla="*/ 373856 h 381160"/>
                <a:gd name="connsiteX8" fmla="*/ 199529 w 300177"/>
                <a:gd name="connsiteY8" fmla="*/ 316706 h 381160"/>
                <a:gd name="connsiteX9" fmla="*/ 149523 w 300177"/>
                <a:gd name="connsiteY9" fmla="*/ 264318 h 381160"/>
                <a:gd name="connsiteX10" fmla="*/ 89992 w 300177"/>
                <a:gd name="connsiteY10" fmla="*/ 209550 h 381160"/>
                <a:gd name="connsiteX11" fmla="*/ 4267 w 300177"/>
                <a:gd name="connsiteY11" fmla="*/ 161925 h 381160"/>
                <a:gd name="connsiteX12" fmla="*/ 25698 w 300177"/>
                <a:gd name="connsiteY12" fmla="*/ 66675 h 381160"/>
                <a:gd name="connsiteX13" fmla="*/ 130473 w 300177"/>
                <a:gd name="connsiteY13" fmla="*/ 28575 h 381160"/>
                <a:gd name="connsiteX0" fmla="*/ 130473 w 300177"/>
                <a:gd name="connsiteY0" fmla="*/ 28575 h 381160"/>
                <a:gd name="connsiteX1" fmla="*/ 209054 w 300177"/>
                <a:gd name="connsiteY1" fmla="*/ 0 h 381160"/>
                <a:gd name="connsiteX2" fmla="*/ 247155 w 300177"/>
                <a:gd name="connsiteY2" fmla="*/ 28575 h 381160"/>
                <a:gd name="connsiteX3" fmla="*/ 270967 w 300177"/>
                <a:gd name="connsiteY3" fmla="*/ 78581 h 381160"/>
                <a:gd name="connsiteX4" fmla="*/ 294779 w 300177"/>
                <a:gd name="connsiteY4" fmla="*/ 157162 h 381160"/>
                <a:gd name="connsiteX5" fmla="*/ 297161 w 300177"/>
                <a:gd name="connsiteY5" fmla="*/ 250031 h 381160"/>
                <a:gd name="connsiteX6" fmla="*/ 259061 w 300177"/>
                <a:gd name="connsiteY6" fmla="*/ 366712 h 381160"/>
                <a:gd name="connsiteX7" fmla="*/ 228105 w 300177"/>
                <a:gd name="connsiteY7" fmla="*/ 373856 h 381160"/>
                <a:gd name="connsiteX8" fmla="*/ 199529 w 300177"/>
                <a:gd name="connsiteY8" fmla="*/ 316706 h 381160"/>
                <a:gd name="connsiteX9" fmla="*/ 149523 w 300177"/>
                <a:gd name="connsiteY9" fmla="*/ 264318 h 381160"/>
                <a:gd name="connsiteX10" fmla="*/ 80467 w 300177"/>
                <a:gd name="connsiteY10" fmla="*/ 211931 h 381160"/>
                <a:gd name="connsiteX11" fmla="*/ 4267 w 300177"/>
                <a:gd name="connsiteY11" fmla="*/ 161925 h 381160"/>
                <a:gd name="connsiteX12" fmla="*/ 25698 w 300177"/>
                <a:gd name="connsiteY12" fmla="*/ 66675 h 381160"/>
                <a:gd name="connsiteX13" fmla="*/ 130473 w 300177"/>
                <a:gd name="connsiteY13" fmla="*/ 28575 h 381160"/>
                <a:gd name="connsiteX0" fmla="*/ 130473 w 300177"/>
                <a:gd name="connsiteY0" fmla="*/ 28575 h 381007"/>
                <a:gd name="connsiteX1" fmla="*/ 209054 w 300177"/>
                <a:gd name="connsiteY1" fmla="*/ 0 h 381007"/>
                <a:gd name="connsiteX2" fmla="*/ 247155 w 300177"/>
                <a:gd name="connsiteY2" fmla="*/ 28575 h 381007"/>
                <a:gd name="connsiteX3" fmla="*/ 270967 w 300177"/>
                <a:gd name="connsiteY3" fmla="*/ 78581 h 381007"/>
                <a:gd name="connsiteX4" fmla="*/ 294779 w 300177"/>
                <a:gd name="connsiteY4" fmla="*/ 157162 h 381007"/>
                <a:gd name="connsiteX5" fmla="*/ 297161 w 300177"/>
                <a:gd name="connsiteY5" fmla="*/ 250031 h 381007"/>
                <a:gd name="connsiteX6" fmla="*/ 259061 w 300177"/>
                <a:gd name="connsiteY6" fmla="*/ 366712 h 381007"/>
                <a:gd name="connsiteX7" fmla="*/ 228105 w 300177"/>
                <a:gd name="connsiteY7" fmla="*/ 373856 h 381007"/>
                <a:gd name="connsiteX8" fmla="*/ 197147 w 300177"/>
                <a:gd name="connsiteY8" fmla="*/ 319087 h 381007"/>
                <a:gd name="connsiteX9" fmla="*/ 149523 w 300177"/>
                <a:gd name="connsiteY9" fmla="*/ 264318 h 381007"/>
                <a:gd name="connsiteX10" fmla="*/ 80467 w 300177"/>
                <a:gd name="connsiteY10" fmla="*/ 211931 h 381007"/>
                <a:gd name="connsiteX11" fmla="*/ 4267 w 300177"/>
                <a:gd name="connsiteY11" fmla="*/ 161925 h 381007"/>
                <a:gd name="connsiteX12" fmla="*/ 25698 w 300177"/>
                <a:gd name="connsiteY12" fmla="*/ 66675 h 381007"/>
                <a:gd name="connsiteX13" fmla="*/ 130473 w 300177"/>
                <a:gd name="connsiteY13" fmla="*/ 28575 h 3810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0177" h="381007">
                  <a:moveTo>
                    <a:pt x="130473" y="28575"/>
                  </a:moveTo>
                  <a:cubicBezTo>
                    <a:pt x="161032" y="17462"/>
                    <a:pt x="189607" y="0"/>
                    <a:pt x="209054" y="0"/>
                  </a:cubicBezTo>
                  <a:cubicBezTo>
                    <a:pt x="228501" y="0"/>
                    <a:pt x="236836" y="15478"/>
                    <a:pt x="247155" y="28575"/>
                  </a:cubicBezTo>
                  <a:cubicBezTo>
                    <a:pt x="257474" y="41672"/>
                    <a:pt x="263030" y="57150"/>
                    <a:pt x="270967" y="78581"/>
                  </a:cubicBezTo>
                  <a:cubicBezTo>
                    <a:pt x="278904" y="100012"/>
                    <a:pt x="290413" y="128587"/>
                    <a:pt x="294779" y="157162"/>
                  </a:cubicBezTo>
                  <a:cubicBezTo>
                    <a:pt x="299145" y="185737"/>
                    <a:pt x="303114" y="215106"/>
                    <a:pt x="297161" y="250031"/>
                  </a:cubicBezTo>
                  <a:cubicBezTo>
                    <a:pt x="291208" y="284956"/>
                    <a:pt x="270570" y="346075"/>
                    <a:pt x="259061" y="366712"/>
                  </a:cubicBezTo>
                  <a:cubicBezTo>
                    <a:pt x="247552" y="387349"/>
                    <a:pt x="238424" y="381793"/>
                    <a:pt x="228105" y="373856"/>
                  </a:cubicBezTo>
                  <a:cubicBezTo>
                    <a:pt x="217786" y="365919"/>
                    <a:pt x="210244" y="337343"/>
                    <a:pt x="197147" y="319087"/>
                  </a:cubicBezTo>
                  <a:cubicBezTo>
                    <a:pt x="184050" y="300831"/>
                    <a:pt x="168970" y="282177"/>
                    <a:pt x="149523" y="264318"/>
                  </a:cubicBezTo>
                  <a:cubicBezTo>
                    <a:pt x="130076" y="246459"/>
                    <a:pt x="104676" y="228996"/>
                    <a:pt x="80467" y="211931"/>
                  </a:cubicBezTo>
                  <a:cubicBezTo>
                    <a:pt x="56258" y="194866"/>
                    <a:pt x="14983" y="185738"/>
                    <a:pt x="4267" y="161925"/>
                  </a:cubicBezTo>
                  <a:cubicBezTo>
                    <a:pt x="-6449" y="138113"/>
                    <a:pt x="3870" y="90090"/>
                    <a:pt x="25698" y="66675"/>
                  </a:cubicBezTo>
                  <a:cubicBezTo>
                    <a:pt x="47526" y="43260"/>
                    <a:pt x="99914" y="39688"/>
                    <a:pt x="130473" y="28575"/>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任意多边形 68"/>
            <p:cNvSpPr/>
            <p:nvPr/>
          </p:nvSpPr>
          <p:spPr>
            <a:xfrm>
              <a:off x="6479313" y="2879281"/>
              <a:ext cx="173020" cy="297333"/>
            </a:xfrm>
            <a:custGeom>
              <a:avLst/>
              <a:gdLst>
                <a:gd name="connsiteX0" fmla="*/ 61981 w 173020"/>
                <a:gd name="connsiteY0" fmla="*/ 4413 h 297333"/>
                <a:gd name="connsiteX1" fmla="*/ 133418 w 173020"/>
                <a:gd name="connsiteY1" fmla="*/ 13938 h 297333"/>
                <a:gd name="connsiteX2" fmla="*/ 161993 w 173020"/>
                <a:gd name="connsiteY2" fmla="*/ 75850 h 297333"/>
                <a:gd name="connsiteX3" fmla="*/ 171518 w 173020"/>
                <a:gd name="connsiteY3" fmla="*/ 125857 h 297333"/>
                <a:gd name="connsiteX4" fmla="*/ 171518 w 173020"/>
                <a:gd name="connsiteY4" fmla="*/ 233013 h 297333"/>
                <a:gd name="connsiteX5" fmla="*/ 157231 w 173020"/>
                <a:gd name="connsiteY5" fmla="*/ 297307 h 297333"/>
                <a:gd name="connsiteX6" fmla="*/ 140562 w 173020"/>
                <a:gd name="connsiteY6" fmla="*/ 240157 h 297333"/>
                <a:gd name="connsiteX7" fmla="*/ 114368 w 173020"/>
                <a:gd name="connsiteY7" fmla="*/ 185388 h 297333"/>
                <a:gd name="connsiteX8" fmla="*/ 54837 w 173020"/>
                <a:gd name="connsiteY8" fmla="*/ 133000 h 297333"/>
                <a:gd name="connsiteX9" fmla="*/ 68 w 173020"/>
                <a:gd name="connsiteY9" fmla="*/ 71088 h 297333"/>
                <a:gd name="connsiteX10" fmla="*/ 61981 w 173020"/>
                <a:gd name="connsiteY10" fmla="*/ 4413 h 297333"/>
                <a:gd name="connsiteX0" fmla="*/ 61981 w 173020"/>
                <a:gd name="connsiteY0" fmla="*/ 4413 h 297333"/>
                <a:gd name="connsiteX1" fmla="*/ 133418 w 173020"/>
                <a:gd name="connsiteY1" fmla="*/ 13938 h 297333"/>
                <a:gd name="connsiteX2" fmla="*/ 161993 w 173020"/>
                <a:gd name="connsiteY2" fmla="*/ 75850 h 297333"/>
                <a:gd name="connsiteX3" fmla="*/ 171518 w 173020"/>
                <a:gd name="connsiteY3" fmla="*/ 125857 h 297333"/>
                <a:gd name="connsiteX4" fmla="*/ 171518 w 173020"/>
                <a:gd name="connsiteY4" fmla="*/ 233013 h 297333"/>
                <a:gd name="connsiteX5" fmla="*/ 157231 w 173020"/>
                <a:gd name="connsiteY5" fmla="*/ 297307 h 297333"/>
                <a:gd name="connsiteX6" fmla="*/ 140562 w 173020"/>
                <a:gd name="connsiteY6" fmla="*/ 240157 h 297333"/>
                <a:gd name="connsiteX7" fmla="*/ 102462 w 173020"/>
                <a:gd name="connsiteY7" fmla="*/ 180625 h 297333"/>
                <a:gd name="connsiteX8" fmla="*/ 54837 w 173020"/>
                <a:gd name="connsiteY8" fmla="*/ 133000 h 297333"/>
                <a:gd name="connsiteX9" fmla="*/ 68 w 173020"/>
                <a:gd name="connsiteY9" fmla="*/ 71088 h 297333"/>
                <a:gd name="connsiteX10" fmla="*/ 61981 w 173020"/>
                <a:gd name="connsiteY10" fmla="*/ 4413 h 297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020" h="297333">
                  <a:moveTo>
                    <a:pt x="61981" y="4413"/>
                  </a:moveTo>
                  <a:cubicBezTo>
                    <a:pt x="84206" y="-5112"/>
                    <a:pt x="116749" y="2032"/>
                    <a:pt x="133418" y="13938"/>
                  </a:cubicBezTo>
                  <a:cubicBezTo>
                    <a:pt x="150087" y="25844"/>
                    <a:pt x="155643" y="57197"/>
                    <a:pt x="161993" y="75850"/>
                  </a:cubicBezTo>
                  <a:cubicBezTo>
                    <a:pt x="168343" y="94503"/>
                    <a:pt x="169931" y="99663"/>
                    <a:pt x="171518" y="125857"/>
                  </a:cubicBezTo>
                  <a:cubicBezTo>
                    <a:pt x="173106" y="152051"/>
                    <a:pt x="173899" y="204438"/>
                    <a:pt x="171518" y="233013"/>
                  </a:cubicBezTo>
                  <a:cubicBezTo>
                    <a:pt x="169137" y="261588"/>
                    <a:pt x="162390" y="296116"/>
                    <a:pt x="157231" y="297307"/>
                  </a:cubicBezTo>
                  <a:cubicBezTo>
                    <a:pt x="152072" y="298498"/>
                    <a:pt x="149690" y="259604"/>
                    <a:pt x="140562" y="240157"/>
                  </a:cubicBezTo>
                  <a:cubicBezTo>
                    <a:pt x="131434" y="220710"/>
                    <a:pt x="116750" y="198485"/>
                    <a:pt x="102462" y="180625"/>
                  </a:cubicBezTo>
                  <a:cubicBezTo>
                    <a:pt x="88175" y="162766"/>
                    <a:pt x="73887" y="152050"/>
                    <a:pt x="54837" y="133000"/>
                  </a:cubicBezTo>
                  <a:cubicBezTo>
                    <a:pt x="35787" y="113950"/>
                    <a:pt x="2052" y="91329"/>
                    <a:pt x="68" y="71088"/>
                  </a:cubicBezTo>
                  <a:cubicBezTo>
                    <a:pt x="-1916" y="50847"/>
                    <a:pt x="39756" y="13938"/>
                    <a:pt x="61981" y="4413"/>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任意多边形 69"/>
            <p:cNvSpPr/>
            <p:nvPr/>
          </p:nvSpPr>
          <p:spPr>
            <a:xfrm>
              <a:off x="6290214" y="3250839"/>
              <a:ext cx="282036" cy="578749"/>
            </a:xfrm>
            <a:custGeom>
              <a:avLst/>
              <a:gdLst>
                <a:gd name="connsiteX0" fmla="*/ 5811 w 282036"/>
                <a:gd name="connsiteY0" fmla="*/ 4330 h 578749"/>
                <a:gd name="connsiteX1" fmla="*/ 77249 w 282036"/>
                <a:gd name="connsiteY1" fmla="*/ 25761 h 578749"/>
                <a:gd name="connsiteX2" fmla="*/ 122492 w 282036"/>
                <a:gd name="connsiteY2" fmla="*/ 61480 h 578749"/>
                <a:gd name="connsiteX3" fmla="*/ 146305 w 282036"/>
                <a:gd name="connsiteY3" fmla="*/ 106724 h 578749"/>
                <a:gd name="connsiteX4" fmla="*/ 198692 w 282036"/>
                <a:gd name="connsiteY4" fmla="*/ 192449 h 578749"/>
                <a:gd name="connsiteX5" fmla="*/ 253461 w 282036"/>
                <a:gd name="connsiteY5" fmla="*/ 328180 h 578749"/>
                <a:gd name="connsiteX6" fmla="*/ 277274 w 282036"/>
                <a:gd name="connsiteY6" fmla="*/ 411524 h 578749"/>
                <a:gd name="connsiteX7" fmla="*/ 282036 w 282036"/>
                <a:gd name="connsiteY7" fmla="*/ 494867 h 578749"/>
                <a:gd name="connsiteX8" fmla="*/ 277274 w 282036"/>
                <a:gd name="connsiteY8" fmla="*/ 578211 h 578749"/>
                <a:gd name="connsiteX9" fmla="*/ 255842 w 282036"/>
                <a:gd name="connsiteY9" fmla="*/ 528205 h 578749"/>
                <a:gd name="connsiteX10" fmla="*/ 220124 w 282036"/>
                <a:gd name="connsiteY10" fmla="*/ 478199 h 578749"/>
                <a:gd name="connsiteX11" fmla="*/ 165355 w 282036"/>
                <a:gd name="connsiteY11" fmla="*/ 435336 h 578749"/>
                <a:gd name="connsiteX12" fmla="*/ 79630 w 282036"/>
                <a:gd name="connsiteY12" fmla="*/ 294842 h 578749"/>
                <a:gd name="connsiteX13" fmla="*/ 15336 w 282036"/>
                <a:gd name="connsiteY13" fmla="*/ 113867 h 578749"/>
                <a:gd name="connsiteX14" fmla="*/ 5811 w 282036"/>
                <a:gd name="connsiteY14" fmla="*/ 4330 h 578749"/>
                <a:gd name="connsiteX0" fmla="*/ 5811 w 282036"/>
                <a:gd name="connsiteY0" fmla="*/ 4330 h 578749"/>
                <a:gd name="connsiteX1" fmla="*/ 77249 w 282036"/>
                <a:gd name="connsiteY1" fmla="*/ 25761 h 578749"/>
                <a:gd name="connsiteX2" fmla="*/ 122492 w 282036"/>
                <a:gd name="connsiteY2" fmla="*/ 61480 h 578749"/>
                <a:gd name="connsiteX3" fmla="*/ 160593 w 282036"/>
                <a:gd name="connsiteY3" fmla="*/ 118630 h 578749"/>
                <a:gd name="connsiteX4" fmla="*/ 198692 w 282036"/>
                <a:gd name="connsiteY4" fmla="*/ 192449 h 578749"/>
                <a:gd name="connsiteX5" fmla="*/ 253461 w 282036"/>
                <a:gd name="connsiteY5" fmla="*/ 328180 h 578749"/>
                <a:gd name="connsiteX6" fmla="*/ 277274 w 282036"/>
                <a:gd name="connsiteY6" fmla="*/ 411524 h 578749"/>
                <a:gd name="connsiteX7" fmla="*/ 282036 w 282036"/>
                <a:gd name="connsiteY7" fmla="*/ 494867 h 578749"/>
                <a:gd name="connsiteX8" fmla="*/ 277274 w 282036"/>
                <a:gd name="connsiteY8" fmla="*/ 578211 h 578749"/>
                <a:gd name="connsiteX9" fmla="*/ 255842 w 282036"/>
                <a:gd name="connsiteY9" fmla="*/ 528205 h 578749"/>
                <a:gd name="connsiteX10" fmla="*/ 220124 w 282036"/>
                <a:gd name="connsiteY10" fmla="*/ 478199 h 578749"/>
                <a:gd name="connsiteX11" fmla="*/ 165355 w 282036"/>
                <a:gd name="connsiteY11" fmla="*/ 435336 h 578749"/>
                <a:gd name="connsiteX12" fmla="*/ 79630 w 282036"/>
                <a:gd name="connsiteY12" fmla="*/ 294842 h 578749"/>
                <a:gd name="connsiteX13" fmla="*/ 15336 w 282036"/>
                <a:gd name="connsiteY13" fmla="*/ 113867 h 578749"/>
                <a:gd name="connsiteX14" fmla="*/ 5811 w 282036"/>
                <a:gd name="connsiteY14" fmla="*/ 4330 h 578749"/>
                <a:gd name="connsiteX0" fmla="*/ 5811 w 282036"/>
                <a:gd name="connsiteY0" fmla="*/ 4330 h 578749"/>
                <a:gd name="connsiteX1" fmla="*/ 77249 w 282036"/>
                <a:gd name="connsiteY1" fmla="*/ 25761 h 578749"/>
                <a:gd name="connsiteX2" fmla="*/ 122492 w 282036"/>
                <a:gd name="connsiteY2" fmla="*/ 61480 h 578749"/>
                <a:gd name="connsiteX3" fmla="*/ 160593 w 282036"/>
                <a:gd name="connsiteY3" fmla="*/ 118630 h 578749"/>
                <a:gd name="connsiteX4" fmla="*/ 198692 w 282036"/>
                <a:gd name="connsiteY4" fmla="*/ 192449 h 578749"/>
                <a:gd name="connsiteX5" fmla="*/ 253461 w 282036"/>
                <a:gd name="connsiteY5" fmla="*/ 328180 h 578749"/>
                <a:gd name="connsiteX6" fmla="*/ 277274 w 282036"/>
                <a:gd name="connsiteY6" fmla="*/ 411524 h 578749"/>
                <a:gd name="connsiteX7" fmla="*/ 282036 w 282036"/>
                <a:gd name="connsiteY7" fmla="*/ 494867 h 578749"/>
                <a:gd name="connsiteX8" fmla="*/ 277274 w 282036"/>
                <a:gd name="connsiteY8" fmla="*/ 578211 h 578749"/>
                <a:gd name="connsiteX9" fmla="*/ 255842 w 282036"/>
                <a:gd name="connsiteY9" fmla="*/ 528205 h 578749"/>
                <a:gd name="connsiteX10" fmla="*/ 220124 w 282036"/>
                <a:gd name="connsiteY10" fmla="*/ 478199 h 578749"/>
                <a:gd name="connsiteX11" fmla="*/ 146305 w 282036"/>
                <a:gd name="connsiteY11" fmla="*/ 423430 h 578749"/>
                <a:gd name="connsiteX12" fmla="*/ 79630 w 282036"/>
                <a:gd name="connsiteY12" fmla="*/ 294842 h 578749"/>
                <a:gd name="connsiteX13" fmla="*/ 15336 w 282036"/>
                <a:gd name="connsiteY13" fmla="*/ 113867 h 578749"/>
                <a:gd name="connsiteX14" fmla="*/ 5811 w 282036"/>
                <a:gd name="connsiteY14" fmla="*/ 4330 h 578749"/>
                <a:gd name="connsiteX0" fmla="*/ 5811 w 282036"/>
                <a:gd name="connsiteY0" fmla="*/ 4330 h 578749"/>
                <a:gd name="connsiteX1" fmla="*/ 77249 w 282036"/>
                <a:gd name="connsiteY1" fmla="*/ 25761 h 578749"/>
                <a:gd name="connsiteX2" fmla="*/ 122492 w 282036"/>
                <a:gd name="connsiteY2" fmla="*/ 61480 h 578749"/>
                <a:gd name="connsiteX3" fmla="*/ 160593 w 282036"/>
                <a:gd name="connsiteY3" fmla="*/ 118630 h 578749"/>
                <a:gd name="connsiteX4" fmla="*/ 198692 w 282036"/>
                <a:gd name="connsiteY4" fmla="*/ 192449 h 578749"/>
                <a:gd name="connsiteX5" fmla="*/ 253461 w 282036"/>
                <a:gd name="connsiteY5" fmla="*/ 328180 h 578749"/>
                <a:gd name="connsiteX6" fmla="*/ 277274 w 282036"/>
                <a:gd name="connsiteY6" fmla="*/ 411524 h 578749"/>
                <a:gd name="connsiteX7" fmla="*/ 282036 w 282036"/>
                <a:gd name="connsiteY7" fmla="*/ 494867 h 578749"/>
                <a:gd name="connsiteX8" fmla="*/ 277274 w 282036"/>
                <a:gd name="connsiteY8" fmla="*/ 578211 h 578749"/>
                <a:gd name="connsiteX9" fmla="*/ 255842 w 282036"/>
                <a:gd name="connsiteY9" fmla="*/ 528205 h 578749"/>
                <a:gd name="connsiteX10" fmla="*/ 215361 w 282036"/>
                <a:gd name="connsiteY10" fmla="*/ 478199 h 578749"/>
                <a:gd name="connsiteX11" fmla="*/ 146305 w 282036"/>
                <a:gd name="connsiteY11" fmla="*/ 423430 h 578749"/>
                <a:gd name="connsiteX12" fmla="*/ 79630 w 282036"/>
                <a:gd name="connsiteY12" fmla="*/ 294842 h 578749"/>
                <a:gd name="connsiteX13" fmla="*/ 15336 w 282036"/>
                <a:gd name="connsiteY13" fmla="*/ 113867 h 578749"/>
                <a:gd name="connsiteX14" fmla="*/ 5811 w 282036"/>
                <a:gd name="connsiteY14" fmla="*/ 4330 h 578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82036" h="578749">
                  <a:moveTo>
                    <a:pt x="5811" y="4330"/>
                  </a:moveTo>
                  <a:cubicBezTo>
                    <a:pt x="16130" y="-10354"/>
                    <a:pt x="57802" y="16236"/>
                    <a:pt x="77249" y="25761"/>
                  </a:cubicBezTo>
                  <a:cubicBezTo>
                    <a:pt x="96696" y="35286"/>
                    <a:pt x="108601" y="46002"/>
                    <a:pt x="122492" y="61480"/>
                  </a:cubicBezTo>
                  <a:cubicBezTo>
                    <a:pt x="136383" y="76958"/>
                    <a:pt x="147893" y="96802"/>
                    <a:pt x="160593" y="118630"/>
                  </a:cubicBezTo>
                  <a:cubicBezTo>
                    <a:pt x="173293" y="140458"/>
                    <a:pt x="183214" y="157524"/>
                    <a:pt x="198692" y="192449"/>
                  </a:cubicBezTo>
                  <a:cubicBezTo>
                    <a:pt x="214170" y="227374"/>
                    <a:pt x="240364" y="291668"/>
                    <a:pt x="253461" y="328180"/>
                  </a:cubicBezTo>
                  <a:cubicBezTo>
                    <a:pt x="266558" y="364693"/>
                    <a:pt x="272512" y="383743"/>
                    <a:pt x="277274" y="411524"/>
                  </a:cubicBezTo>
                  <a:cubicBezTo>
                    <a:pt x="282037" y="439305"/>
                    <a:pt x="282036" y="467086"/>
                    <a:pt x="282036" y="494867"/>
                  </a:cubicBezTo>
                  <a:cubicBezTo>
                    <a:pt x="282036" y="522648"/>
                    <a:pt x="281640" y="572655"/>
                    <a:pt x="277274" y="578211"/>
                  </a:cubicBezTo>
                  <a:cubicBezTo>
                    <a:pt x="272908" y="583767"/>
                    <a:pt x="266161" y="544874"/>
                    <a:pt x="255842" y="528205"/>
                  </a:cubicBezTo>
                  <a:cubicBezTo>
                    <a:pt x="245523" y="511536"/>
                    <a:pt x="233617" y="495661"/>
                    <a:pt x="215361" y="478199"/>
                  </a:cubicBezTo>
                  <a:cubicBezTo>
                    <a:pt x="197105" y="460737"/>
                    <a:pt x="168927" y="453990"/>
                    <a:pt x="146305" y="423430"/>
                  </a:cubicBezTo>
                  <a:cubicBezTo>
                    <a:pt x="123683" y="392871"/>
                    <a:pt x="104633" y="348420"/>
                    <a:pt x="79630" y="294842"/>
                  </a:cubicBezTo>
                  <a:cubicBezTo>
                    <a:pt x="54627" y="241264"/>
                    <a:pt x="31608" y="156730"/>
                    <a:pt x="15336" y="113867"/>
                  </a:cubicBezTo>
                  <a:cubicBezTo>
                    <a:pt x="-936" y="71004"/>
                    <a:pt x="-4508" y="19014"/>
                    <a:pt x="5811" y="4330"/>
                  </a:cubicBezTo>
                  <a:close/>
                </a:path>
              </a:pathLst>
            </a:custGeom>
            <a:gradFill flip="none" rotWithShape="1">
              <a:gsLst>
                <a:gs pos="0">
                  <a:srgbClr val="C00000">
                    <a:shade val="30000"/>
                    <a:satMod val="115000"/>
                  </a:srgbClr>
                </a:gs>
                <a:gs pos="50000">
                  <a:srgbClr val="FF3B3B"/>
                </a:gs>
                <a:gs pos="100000">
                  <a:srgbClr val="C00000"/>
                </a:gs>
              </a:gsLst>
              <a:lin ang="1080000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任意多边形 70"/>
            <p:cNvSpPr/>
            <p:nvPr/>
          </p:nvSpPr>
          <p:spPr>
            <a:xfrm>
              <a:off x="6491491" y="2687982"/>
              <a:ext cx="1283643" cy="2155617"/>
            </a:xfrm>
            <a:custGeom>
              <a:avLst/>
              <a:gdLst>
                <a:gd name="connsiteX0" fmla="*/ 578140 w 1275412"/>
                <a:gd name="connsiteY0" fmla="*/ 1662823 h 2165084"/>
                <a:gd name="connsiteX1" fmla="*/ 687678 w 1275412"/>
                <a:gd name="connsiteY1" fmla="*/ 1534235 h 2165084"/>
                <a:gd name="connsiteX2" fmla="*/ 825790 w 1275412"/>
                <a:gd name="connsiteY2" fmla="*/ 1315160 h 2165084"/>
                <a:gd name="connsiteX3" fmla="*/ 935328 w 1275412"/>
                <a:gd name="connsiteY3" fmla="*/ 1077035 h 2165084"/>
                <a:gd name="connsiteX4" fmla="*/ 1025815 w 1275412"/>
                <a:gd name="connsiteY4" fmla="*/ 981785 h 2165084"/>
                <a:gd name="connsiteX5" fmla="*/ 1082965 w 1275412"/>
                <a:gd name="connsiteY5" fmla="*/ 848435 h 2165084"/>
                <a:gd name="connsiteX6" fmla="*/ 1121065 w 1275412"/>
                <a:gd name="connsiteY6" fmla="*/ 729373 h 2165084"/>
                <a:gd name="connsiteX7" fmla="*/ 1202028 w 1275412"/>
                <a:gd name="connsiteY7" fmla="*/ 515060 h 2165084"/>
                <a:gd name="connsiteX8" fmla="*/ 1263940 w 1275412"/>
                <a:gd name="connsiteY8" fmla="*/ 281698 h 2165084"/>
                <a:gd name="connsiteX9" fmla="*/ 1273465 w 1275412"/>
                <a:gd name="connsiteY9" fmla="*/ 19760 h 2165084"/>
                <a:gd name="connsiteX10" fmla="*/ 1240128 w 1275412"/>
                <a:gd name="connsiteY10" fmla="*/ 19760 h 2165084"/>
                <a:gd name="connsiteX11" fmla="*/ 1111540 w 1275412"/>
                <a:gd name="connsiteY11" fmla="*/ 29285 h 2165084"/>
                <a:gd name="connsiteX12" fmla="*/ 911515 w 1275412"/>
                <a:gd name="connsiteY12" fmla="*/ 115010 h 2165084"/>
                <a:gd name="connsiteX13" fmla="*/ 878178 w 1275412"/>
                <a:gd name="connsiteY13" fmla="*/ 143585 h 2165084"/>
                <a:gd name="connsiteX14" fmla="*/ 835315 w 1275412"/>
                <a:gd name="connsiteY14" fmla="*/ 286460 h 2165084"/>
                <a:gd name="connsiteX15" fmla="*/ 801978 w 1275412"/>
                <a:gd name="connsiteY15" fmla="*/ 410285 h 2165084"/>
                <a:gd name="connsiteX16" fmla="*/ 754353 w 1275412"/>
                <a:gd name="connsiteY16" fmla="*/ 567448 h 2165084"/>
                <a:gd name="connsiteX17" fmla="*/ 711490 w 1275412"/>
                <a:gd name="connsiteY17" fmla="*/ 700798 h 2165084"/>
                <a:gd name="connsiteX18" fmla="*/ 644815 w 1275412"/>
                <a:gd name="connsiteY18" fmla="*/ 838910 h 2165084"/>
                <a:gd name="connsiteX19" fmla="*/ 568615 w 1275412"/>
                <a:gd name="connsiteY19" fmla="*/ 1029410 h 2165084"/>
                <a:gd name="connsiteX20" fmla="*/ 468603 w 1275412"/>
                <a:gd name="connsiteY20" fmla="*/ 1100848 h 2165084"/>
                <a:gd name="connsiteX21" fmla="*/ 416215 w 1275412"/>
                <a:gd name="connsiteY21" fmla="*/ 1215148 h 2165084"/>
                <a:gd name="connsiteX22" fmla="*/ 344778 w 1275412"/>
                <a:gd name="connsiteY22" fmla="*/ 1400885 h 2165084"/>
                <a:gd name="connsiteX23" fmla="*/ 287628 w 1275412"/>
                <a:gd name="connsiteY23" fmla="*/ 1605673 h 2165084"/>
                <a:gd name="connsiteX24" fmla="*/ 244765 w 1275412"/>
                <a:gd name="connsiteY24" fmla="*/ 1758073 h 2165084"/>
                <a:gd name="connsiteX25" fmla="*/ 197140 w 1275412"/>
                <a:gd name="connsiteY25" fmla="*/ 1877135 h 2165084"/>
                <a:gd name="connsiteX26" fmla="*/ 159040 w 1275412"/>
                <a:gd name="connsiteY26" fmla="*/ 1891423 h 2165084"/>
                <a:gd name="connsiteX27" fmla="*/ 6640 w 1275412"/>
                <a:gd name="connsiteY27" fmla="*/ 1962860 h 2165084"/>
                <a:gd name="connsiteX28" fmla="*/ 35215 w 1275412"/>
                <a:gd name="connsiteY28" fmla="*/ 1996198 h 2165084"/>
                <a:gd name="connsiteX29" fmla="*/ 106653 w 1275412"/>
                <a:gd name="connsiteY29" fmla="*/ 2067635 h 2165084"/>
                <a:gd name="connsiteX30" fmla="*/ 192378 w 1275412"/>
                <a:gd name="connsiteY30" fmla="*/ 2162885 h 2165084"/>
                <a:gd name="connsiteX31" fmla="*/ 216190 w 1275412"/>
                <a:gd name="connsiteY31" fmla="*/ 2124785 h 2165084"/>
                <a:gd name="connsiteX32" fmla="*/ 292390 w 1275412"/>
                <a:gd name="connsiteY32" fmla="*/ 2015248 h 2165084"/>
                <a:gd name="connsiteX33" fmla="*/ 382878 w 1275412"/>
                <a:gd name="connsiteY33" fmla="*/ 1924760 h 2165084"/>
                <a:gd name="connsiteX34" fmla="*/ 530515 w 1275412"/>
                <a:gd name="connsiteY34" fmla="*/ 1819985 h 2165084"/>
                <a:gd name="connsiteX35" fmla="*/ 640053 w 1275412"/>
                <a:gd name="connsiteY35" fmla="*/ 1734260 h 2165084"/>
                <a:gd name="connsiteX36" fmla="*/ 601953 w 1275412"/>
                <a:gd name="connsiteY36" fmla="*/ 1743785 h 2165084"/>
                <a:gd name="connsiteX37" fmla="*/ 501940 w 1275412"/>
                <a:gd name="connsiteY37" fmla="*/ 1777123 h 2165084"/>
                <a:gd name="connsiteX38" fmla="*/ 516228 w 1275412"/>
                <a:gd name="connsiteY38" fmla="*/ 1743785 h 2165084"/>
                <a:gd name="connsiteX39" fmla="*/ 578140 w 1275412"/>
                <a:gd name="connsiteY39" fmla="*/ 1662823 h 2165084"/>
                <a:gd name="connsiteX0" fmla="*/ 578140 w 1276292"/>
                <a:gd name="connsiteY0" fmla="*/ 1669645 h 2171906"/>
                <a:gd name="connsiteX1" fmla="*/ 687678 w 1276292"/>
                <a:gd name="connsiteY1" fmla="*/ 1541057 h 2171906"/>
                <a:gd name="connsiteX2" fmla="*/ 825790 w 1276292"/>
                <a:gd name="connsiteY2" fmla="*/ 1321982 h 2171906"/>
                <a:gd name="connsiteX3" fmla="*/ 935328 w 1276292"/>
                <a:gd name="connsiteY3" fmla="*/ 1083857 h 2171906"/>
                <a:gd name="connsiteX4" fmla="*/ 1025815 w 1276292"/>
                <a:gd name="connsiteY4" fmla="*/ 988607 h 2171906"/>
                <a:gd name="connsiteX5" fmla="*/ 1082965 w 1276292"/>
                <a:gd name="connsiteY5" fmla="*/ 855257 h 2171906"/>
                <a:gd name="connsiteX6" fmla="*/ 1121065 w 1276292"/>
                <a:gd name="connsiteY6" fmla="*/ 736195 h 2171906"/>
                <a:gd name="connsiteX7" fmla="*/ 1202028 w 1276292"/>
                <a:gd name="connsiteY7" fmla="*/ 521882 h 2171906"/>
                <a:gd name="connsiteX8" fmla="*/ 1263940 w 1276292"/>
                <a:gd name="connsiteY8" fmla="*/ 288520 h 2171906"/>
                <a:gd name="connsiteX9" fmla="*/ 1273465 w 1276292"/>
                <a:gd name="connsiteY9" fmla="*/ 26582 h 2171906"/>
                <a:gd name="connsiteX10" fmla="*/ 1228221 w 1276292"/>
                <a:gd name="connsiteY10" fmla="*/ 9913 h 2171906"/>
                <a:gd name="connsiteX11" fmla="*/ 1111540 w 1276292"/>
                <a:gd name="connsiteY11" fmla="*/ 36107 h 2171906"/>
                <a:gd name="connsiteX12" fmla="*/ 911515 w 1276292"/>
                <a:gd name="connsiteY12" fmla="*/ 121832 h 2171906"/>
                <a:gd name="connsiteX13" fmla="*/ 878178 w 1276292"/>
                <a:gd name="connsiteY13" fmla="*/ 150407 h 2171906"/>
                <a:gd name="connsiteX14" fmla="*/ 835315 w 1276292"/>
                <a:gd name="connsiteY14" fmla="*/ 293282 h 2171906"/>
                <a:gd name="connsiteX15" fmla="*/ 801978 w 1276292"/>
                <a:gd name="connsiteY15" fmla="*/ 417107 h 2171906"/>
                <a:gd name="connsiteX16" fmla="*/ 754353 w 1276292"/>
                <a:gd name="connsiteY16" fmla="*/ 574270 h 2171906"/>
                <a:gd name="connsiteX17" fmla="*/ 711490 w 1276292"/>
                <a:gd name="connsiteY17" fmla="*/ 707620 h 2171906"/>
                <a:gd name="connsiteX18" fmla="*/ 644815 w 1276292"/>
                <a:gd name="connsiteY18" fmla="*/ 845732 h 2171906"/>
                <a:gd name="connsiteX19" fmla="*/ 568615 w 1276292"/>
                <a:gd name="connsiteY19" fmla="*/ 1036232 h 2171906"/>
                <a:gd name="connsiteX20" fmla="*/ 468603 w 1276292"/>
                <a:gd name="connsiteY20" fmla="*/ 1107670 h 2171906"/>
                <a:gd name="connsiteX21" fmla="*/ 416215 w 1276292"/>
                <a:gd name="connsiteY21" fmla="*/ 1221970 h 2171906"/>
                <a:gd name="connsiteX22" fmla="*/ 344778 w 1276292"/>
                <a:gd name="connsiteY22" fmla="*/ 1407707 h 2171906"/>
                <a:gd name="connsiteX23" fmla="*/ 287628 w 1276292"/>
                <a:gd name="connsiteY23" fmla="*/ 1612495 h 2171906"/>
                <a:gd name="connsiteX24" fmla="*/ 244765 w 1276292"/>
                <a:gd name="connsiteY24" fmla="*/ 1764895 h 2171906"/>
                <a:gd name="connsiteX25" fmla="*/ 197140 w 1276292"/>
                <a:gd name="connsiteY25" fmla="*/ 1883957 h 2171906"/>
                <a:gd name="connsiteX26" fmla="*/ 159040 w 1276292"/>
                <a:gd name="connsiteY26" fmla="*/ 1898245 h 2171906"/>
                <a:gd name="connsiteX27" fmla="*/ 6640 w 1276292"/>
                <a:gd name="connsiteY27" fmla="*/ 1969682 h 2171906"/>
                <a:gd name="connsiteX28" fmla="*/ 35215 w 1276292"/>
                <a:gd name="connsiteY28" fmla="*/ 2003020 h 2171906"/>
                <a:gd name="connsiteX29" fmla="*/ 106653 w 1276292"/>
                <a:gd name="connsiteY29" fmla="*/ 2074457 h 2171906"/>
                <a:gd name="connsiteX30" fmla="*/ 192378 w 1276292"/>
                <a:gd name="connsiteY30" fmla="*/ 2169707 h 2171906"/>
                <a:gd name="connsiteX31" fmla="*/ 216190 w 1276292"/>
                <a:gd name="connsiteY31" fmla="*/ 2131607 h 2171906"/>
                <a:gd name="connsiteX32" fmla="*/ 292390 w 1276292"/>
                <a:gd name="connsiteY32" fmla="*/ 2022070 h 2171906"/>
                <a:gd name="connsiteX33" fmla="*/ 382878 w 1276292"/>
                <a:gd name="connsiteY33" fmla="*/ 1931582 h 2171906"/>
                <a:gd name="connsiteX34" fmla="*/ 530515 w 1276292"/>
                <a:gd name="connsiteY34" fmla="*/ 1826807 h 2171906"/>
                <a:gd name="connsiteX35" fmla="*/ 640053 w 1276292"/>
                <a:gd name="connsiteY35" fmla="*/ 1741082 h 2171906"/>
                <a:gd name="connsiteX36" fmla="*/ 601953 w 1276292"/>
                <a:gd name="connsiteY36" fmla="*/ 1750607 h 2171906"/>
                <a:gd name="connsiteX37" fmla="*/ 501940 w 1276292"/>
                <a:gd name="connsiteY37" fmla="*/ 1783945 h 2171906"/>
                <a:gd name="connsiteX38" fmla="*/ 516228 w 1276292"/>
                <a:gd name="connsiteY38" fmla="*/ 1750607 h 2171906"/>
                <a:gd name="connsiteX39" fmla="*/ 578140 w 1276292"/>
                <a:gd name="connsiteY39" fmla="*/ 1669645 h 2171906"/>
                <a:gd name="connsiteX0" fmla="*/ 578140 w 1286815"/>
                <a:gd name="connsiteY0" fmla="*/ 1660180 h 2162441"/>
                <a:gd name="connsiteX1" fmla="*/ 687678 w 1286815"/>
                <a:gd name="connsiteY1" fmla="*/ 1531592 h 2162441"/>
                <a:gd name="connsiteX2" fmla="*/ 825790 w 1286815"/>
                <a:gd name="connsiteY2" fmla="*/ 1312517 h 2162441"/>
                <a:gd name="connsiteX3" fmla="*/ 935328 w 1286815"/>
                <a:gd name="connsiteY3" fmla="*/ 1074392 h 2162441"/>
                <a:gd name="connsiteX4" fmla="*/ 1025815 w 1286815"/>
                <a:gd name="connsiteY4" fmla="*/ 979142 h 2162441"/>
                <a:gd name="connsiteX5" fmla="*/ 1082965 w 1286815"/>
                <a:gd name="connsiteY5" fmla="*/ 845792 h 2162441"/>
                <a:gd name="connsiteX6" fmla="*/ 1121065 w 1286815"/>
                <a:gd name="connsiteY6" fmla="*/ 726730 h 2162441"/>
                <a:gd name="connsiteX7" fmla="*/ 1202028 w 1286815"/>
                <a:gd name="connsiteY7" fmla="*/ 512417 h 2162441"/>
                <a:gd name="connsiteX8" fmla="*/ 1263940 w 1286815"/>
                <a:gd name="connsiteY8" fmla="*/ 279055 h 2162441"/>
                <a:gd name="connsiteX9" fmla="*/ 1285371 w 1286815"/>
                <a:gd name="connsiteY9" fmla="*/ 43310 h 2162441"/>
                <a:gd name="connsiteX10" fmla="*/ 1228221 w 1286815"/>
                <a:gd name="connsiteY10" fmla="*/ 448 h 2162441"/>
                <a:gd name="connsiteX11" fmla="*/ 1111540 w 1286815"/>
                <a:gd name="connsiteY11" fmla="*/ 26642 h 2162441"/>
                <a:gd name="connsiteX12" fmla="*/ 911515 w 1286815"/>
                <a:gd name="connsiteY12" fmla="*/ 112367 h 2162441"/>
                <a:gd name="connsiteX13" fmla="*/ 878178 w 1286815"/>
                <a:gd name="connsiteY13" fmla="*/ 140942 h 2162441"/>
                <a:gd name="connsiteX14" fmla="*/ 835315 w 1286815"/>
                <a:gd name="connsiteY14" fmla="*/ 283817 h 2162441"/>
                <a:gd name="connsiteX15" fmla="*/ 801978 w 1286815"/>
                <a:gd name="connsiteY15" fmla="*/ 407642 h 2162441"/>
                <a:gd name="connsiteX16" fmla="*/ 754353 w 1286815"/>
                <a:gd name="connsiteY16" fmla="*/ 564805 h 2162441"/>
                <a:gd name="connsiteX17" fmla="*/ 711490 w 1286815"/>
                <a:gd name="connsiteY17" fmla="*/ 698155 h 2162441"/>
                <a:gd name="connsiteX18" fmla="*/ 644815 w 1286815"/>
                <a:gd name="connsiteY18" fmla="*/ 836267 h 2162441"/>
                <a:gd name="connsiteX19" fmla="*/ 568615 w 1286815"/>
                <a:gd name="connsiteY19" fmla="*/ 1026767 h 2162441"/>
                <a:gd name="connsiteX20" fmla="*/ 468603 w 1286815"/>
                <a:gd name="connsiteY20" fmla="*/ 1098205 h 2162441"/>
                <a:gd name="connsiteX21" fmla="*/ 416215 w 1286815"/>
                <a:gd name="connsiteY21" fmla="*/ 1212505 h 2162441"/>
                <a:gd name="connsiteX22" fmla="*/ 344778 w 1286815"/>
                <a:gd name="connsiteY22" fmla="*/ 1398242 h 2162441"/>
                <a:gd name="connsiteX23" fmla="*/ 287628 w 1286815"/>
                <a:gd name="connsiteY23" fmla="*/ 1603030 h 2162441"/>
                <a:gd name="connsiteX24" fmla="*/ 244765 w 1286815"/>
                <a:gd name="connsiteY24" fmla="*/ 1755430 h 2162441"/>
                <a:gd name="connsiteX25" fmla="*/ 197140 w 1286815"/>
                <a:gd name="connsiteY25" fmla="*/ 1874492 h 2162441"/>
                <a:gd name="connsiteX26" fmla="*/ 159040 w 1286815"/>
                <a:gd name="connsiteY26" fmla="*/ 1888780 h 2162441"/>
                <a:gd name="connsiteX27" fmla="*/ 6640 w 1286815"/>
                <a:gd name="connsiteY27" fmla="*/ 1960217 h 2162441"/>
                <a:gd name="connsiteX28" fmla="*/ 35215 w 1286815"/>
                <a:gd name="connsiteY28" fmla="*/ 1993555 h 2162441"/>
                <a:gd name="connsiteX29" fmla="*/ 106653 w 1286815"/>
                <a:gd name="connsiteY29" fmla="*/ 2064992 h 2162441"/>
                <a:gd name="connsiteX30" fmla="*/ 192378 w 1286815"/>
                <a:gd name="connsiteY30" fmla="*/ 2160242 h 2162441"/>
                <a:gd name="connsiteX31" fmla="*/ 216190 w 1286815"/>
                <a:gd name="connsiteY31" fmla="*/ 2122142 h 2162441"/>
                <a:gd name="connsiteX32" fmla="*/ 292390 w 1286815"/>
                <a:gd name="connsiteY32" fmla="*/ 2012605 h 2162441"/>
                <a:gd name="connsiteX33" fmla="*/ 382878 w 1286815"/>
                <a:gd name="connsiteY33" fmla="*/ 1922117 h 2162441"/>
                <a:gd name="connsiteX34" fmla="*/ 530515 w 1286815"/>
                <a:gd name="connsiteY34" fmla="*/ 1817342 h 2162441"/>
                <a:gd name="connsiteX35" fmla="*/ 640053 w 1286815"/>
                <a:gd name="connsiteY35" fmla="*/ 1731617 h 2162441"/>
                <a:gd name="connsiteX36" fmla="*/ 601953 w 1286815"/>
                <a:gd name="connsiteY36" fmla="*/ 1741142 h 2162441"/>
                <a:gd name="connsiteX37" fmla="*/ 501940 w 1286815"/>
                <a:gd name="connsiteY37" fmla="*/ 1774480 h 2162441"/>
                <a:gd name="connsiteX38" fmla="*/ 516228 w 1286815"/>
                <a:gd name="connsiteY38" fmla="*/ 1741142 h 2162441"/>
                <a:gd name="connsiteX39" fmla="*/ 578140 w 1286815"/>
                <a:gd name="connsiteY39" fmla="*/ 1660180 h 2162441"/>
                <a:gd name="connsiteX0" fmla="*/ 578140 w 1285724"/>
                <a:gd name="connsiteY0" fmla="*/ 1660180 h 2162441"/>
                <a:gd name="connsiteX1" fmla="*/ 687678 w 1285724"/>
                <a:gd name="connsiteY1" fmla="*/ 1531592 h 2162441"/>
                <a:gd name="connsiteX2" fmla="*/ 825790 w 1285724"/>
                <a:gd name="connsiteY2" fmla="*/ 1312517 h 2162441"/>
                <a:gd name="connsiteX3" fmla="*/ 935328 w 1285724"/>
                <a:gd name="connsiteY3" fmla="*/ 1074392 h 2162441"/>
                <a:gd name="connsiteX4" fmla="*/ 1025815 w 1285724"/>
                <a:gd name="connsiteY4" fmla="*/ 979142 h 2162441"/>
                <a:gd name="connsiteX5" fmla="*/ 1082965 w 1285724"/>
                <a:gd name="connsiteY5" fmla="*/ 845792 h 2162441"/>
                <a:gd name="connsiteX6" fmla="*/ 1121065 w 1285724"/>
                <a:gd name="connsiteY6" fmla="*/ 726730 h 2162441"/>
                <a:gd name="connsiteX7" fmla="*/ 1202028 w 1285724"/>
                <a:gd name="connsiteY7" fmla="*/ 512417 h 2162441"/>
                <a:gd name="connsiteX8" fmla="*/ 1263940 w 1285724"/>
                <a:gd name="connsiteY8" fmla="*/ 279055 h 2162441"/>
                <a:gd name="connsiteX9" fmla="*/ 1285371 w 1285724"/>
                <a:gd name="connsiteY9" fmla="*/ 43310 h 2162441"/>
                <a:gd name="connsiteX10" fmla="*/ 1249652 w 1285724"/>
                <a:gd name="connsiteY10" fmla="*/ 448 h 2162441"/>
                <a:gd name="connsiteX11" fmla="*/ 1111540 w 1285724"/>
                <a:gd name="connsiteY11" fmla="*/ 26642 h 2162441"/>
                <a:gd name="connsiteX12" fmla="*/ 911515 w 1285724"/>
                <a:gd name="connsiteY12" fmla="*/ 112367 h 2162441"/>
                <a:gd name="connsiteX13" fmla="*/ 878178 w 1285724"/>
                <a:gd name="connsiteY13" fmla="*/ 140942 h 2162441"/>
                <a:gd name="connsiteX14" fmla="*/ 835315 w 1285724"/>
                <a:gd name="connsiteY14" fmla="*/ 283817 h 2162441"/>
                <a:gd name="connsiteX15" fmla="*/ 801978 w 1285724"/>
                <a:gd name="connsiteY15" fmla="*/ 407642 h 2162441"/>
                <a:gd name="connsiteX16" fmla="*/ 754353 w 1285724"/>
                <a:gd name="connsiteY16" fmla="*/ 564805 h 2162441"/>
                <a:gd name="connsiteX17" fmla="*/ 711490 w 1285724"/>
                <a:gd name="connsiteY17" fmla="*/ 698155 h 2162441"/>
                <a:gd name="connsiteX18" fmla="*/ 644815 w 1285724"/>
                <a:gd name="connsiteY18" fmla="*/ 836267 h 2162441"/>
                <a:gd name="connsiteX19" fmla="*/ 568615 w 1285724"/>
                <a:gd name="connsiteY19" fmla="*/ 1026767 h 2162441"/>
                <a:gd name="connsiteX20" fmla="*/ 468603 w 1285724"/>
                <a:gd name="connsiteY20" fmla="*/ 1098205 h 2162441"/>
                <a:gd name="connsiteX21" fmla="*/ 416215 w 1285724"/>
                <a:gd name="connsiteY21" fmla="*/ 1212505 h 2162441"/>
                <a:gd name="connsiteX22" fmla="*/ 344778 w 1285724"/>
                <a:gd name="connsiteY22" fmla="*/ 1398242 h 2162441"/>
                <a:gd name="connsiteX23" fmla="*/ 287628 w 1285724"/>
                <a:gd name="connsiteY23" fmla="*/ 1603030 h 2162441"/>
                <a:gd name="connsiteX24" fmla="*/ 244765 w 1285724"/>
                <a:gd name="connsiteY24" fmla="*/ 1755430 h 2162441"/>
                <a:gd name="connsiteX25" fmla="*/ 197140 w 1285724"/>
                <a:gd name="connsiteY25" fmla="*/ 1874492 h 2162441"/>
                <a:gd name="connsiteX26" fmla="*/ 159040 w 1285724"/>
                <a:gd name="connsiteY26" fmla="*/ 1888780 h 2162441"/>
                <a:gd name="connsiteX27" fmla="*/ 6640 w 1285724"/>
                <a:gd name="connsiteY27" fmla="*/ 1960217 h 2162441"/>
                <a:gd name="connsiteX28" fmla="*/ 35215 w 1285724"/>
                <a:gd name="connsiteY28" fmla="*/ 1993555 h 2162441"/>
                <a:gd name="connsiteX29" fmla="*/ 106653 w 1285724"/>
                <a:gd name="connsiteY29" fmla="*/ 2064992 h 2162441"/>
                <a:gd name="connsiteX30" fmla="*/ 192378 w 1285724"/>
                <a:gd name="connsiteY30" fmla="*/ 2160242 h 2162441"/>
                <a:gd name="connsiteX31" fmla="*/ 216190 w 1285724"/>
                <a:gd name="connsiteY31" fmla="*/ 2122142 h 2162441"/>
                <a:gd name="connsiteX32" fmla="*/ 292390 w 1285724"/>
                <a:gd name="connsiteY32" fmla="*/ 2012605 h 2162441"/>
                <a:gd name="connsiteX33" fmla="*/ 382878 w 1285724"/>
                <a:gd name="connsiteY33" fmla="*/ 1922117 h 2162441"/>
                <a:gd name="connsiteX34" fmla="*/ 530515 w 1285724"/>
                <a:gd name="connsiteY34" fmla="*/ 1817342 h 2162441"/>
                <a:gd name="connsiteX35" fmla="*/ 640053 w 1285724"/>
                <a:gd name="connsiteY35" fmla="*/ 1731617 h 2162441"/>
                <a:gd name="connsiteX36" fmla="*/ 601953 w 1285724"/>
                <a:gd name="connsiteY36" fmla="*/ 1741142 h 2162441"/>
                <a:gd name="connsiteX37" fmla="*/ 501940 w 1285724"/>
                <a:gd name="connsiteY37" fmla="*/ 1774480 h 2162441"/>
                <a:gd name="connsiteX38" fmla="*/ 516228 w 1285724"/>
                <a:gd name="connsiteY38" fmla="*/ 1741142 h 2162441"/>
                <a:gd name="connsiteX39" fmla="*/ 578140 w 1285724"/>
                <a:gd name="connsiteY39" fmla="*/ 1660180 h 2162441"/>
                <a:gd name="connsiteX0" fmla="*/ 578140 w 1285724"/>
                <a:gd name="connsiteY0" fmla="*/ 1660180 h 2162441"/>
                <a:gd name="connsiteX1" fmla="*/ 687678 w 1285724"/>
                <a:gd name="connsiteY1" fmla="*/ 1531592 h 2162441"/>
                <a:gd name="connsiteX2" fmla="*/ 825790 w 1285724"/>
                <a:gd name="connsiteY2" fmla="*/ 1312517 h 2162441"/>
                <a:gd name="connsiteX3" fmla="*/ 935328 w 1285724"/>
                <a:gd name="connsiteY3" fmla="*/ 1074392 h 2162441"/>
                <a:gd name="connsiteX4" fmla="*/ 1025815 w 1285724"/>
                <a:gd name="connsiteY4" fmla="*/ 979142 h 2162441"/>
                <a:gd name="connsiteX5" fmla="*/ 1082965 w 1285724"/>
                <a:gd name="connsiteY5" fmla="*/ 845792 h 2162441"/>
                <a:gd name="connsiteX6" fmla="*/ 1121065 w 1285724"/>
                <a:gd name="connsiteY6" fmla="*/ 726730 h 2162441"/>
                <a:gd name="connsiteX7" fmla="*/ 1202028 w 1285724"/>
                <a:gd name="connsiteY7" fmla="*/ 512417 h 2162441"/>
                <a:gd name="connsiteX8" fmla="*/ 1263940 w 1285724"/>
                <a:gd name="connsiteY8" fmla="*/ 279055 h 2162441"/>
                <a:gd name="connsiteX9" fmla="*/ 1285371 w 1285724"/>
                <a:gd name="connsiteY9" fmla="*/ 43310 h 2162441"/>
                <a:gd name="connsiteX10" fmla="*/ 1249652 w 1285724"/>
                <a:gd name="connsiteY10" fmla="*/ 448 h 2162441"/>
                <a:gd name="connsiteX11" fmla="*/ 1111540 w 1285724"/>
                <a:gd name="connsiteY11" fmla="*/ 26642 h 2162441"/>
                <a:gd name="connsiteX12" fmla="*/ 911515 w 1285724"/>
                <a:gd name="connsiteY12" fmla="*/ 112367 h 2162441"/>
                <a:gd name="connsiteX13" fmla="*/ 878178 w 1285724"/>
                <a:gd name="connsiteY13" fmla="*/ 140942 h 2162441"/>
                <a:gd name="connsiteX14" fmla="*/ 835315 w 1285724"/>
                <a:gd name="connsiteY14" fmla="*/ 283817 h 2162441"/>
                <a:gd name="connsiteX15" fmla="*/ 801978 w 1285724"/>
                <a:gd name="connsiteY15" fmla="*/ 407642 h 2162441"/>
                <a:gd name="connsiteX16" fmla="*/ 754353 w 1285724"/>
                <a:gd name="connsiteY16" fmla="*/ 564805 h 2162441"/>
                <a:gd name="connsiteX17" fmla="*/ 699583 w 1285724"/>
                <a:gd name="connsiteY17" fmla="*/ 693393 h 2162441"/>
                <a:gd name="connsiteX18" fmla="*/ 644815 w 1285724"/>
                <a:gd name="connsiteY18" fmla="*/ 836267 h 2162441"/>
                <a:gd name="connsiteX19" fmla="*/ 568615 w 1285724"/>
                <a:gd name="connsiteY19" fmla="*/ 1026767 h 2162441"/>
                <a:gd name="connsiteX20" fmla="*/ 468603 w 1285724"/>
                <a:gd name="connsiteY20" fmla="*/ 1098205 h 2162441"/>
                <a:gd name="connsiteX21" fmla="*/ 416215 w 1285724"/>
                <a:gd name="connsiteY21" fmla="*/ 1212505 h 2162441"/>
                <a:gd name="connsiteX22" fmla="*/ 344778 w 1285724"/>
                <a:gd name="connsiteY22" fmla="*/ 1398242 h 2162441"/>
                <a:gd name="connsiteX23" fmla="*/ 287628 w 1285724"/>
                <a:gd name="connsiteY23" fmla="*/ 1603030 h 2162441"/>
                <a:gd name="connsiteX24" fmla="*/ 244765 w 1285724"/>
                <a:gd name="connsiteY24" fmla="*/ 1755430 h 2162441"/>
                <a:gd name="connsiteX25" fmla="*/ 197140 w 1285724"/>
                <a:gd name="connsiteY25" fmla="*/ 1874492 h 2162441"/>
                <a:gd name="connsiteX26" fmla="*/ 159040 w 1285724"/>
                <a:gd name="connsiteY26" fmla="*/ 1888780 h 2162441"/>
                <a:gd name="connsiteX27" fmla="*/ 6640 w 1285724"/>
                <a:gd name="connsiteY27" fmla="*/ 1960217 h 2162441"/>
                <a:gd name="connsiteX28" fmla="*/ 35215 w 1285724"/>
                <a:gd name="connsiteY28" fmla="*/ 1993555 h 2162441"/>
                <a:gd name="connsiteX29" fmla="*/ 106653 w 1285724"/>
                <a:gd name="connsiteY29" fmla="*/ 2064992 h 2162441"/>
                <a:gd name="connsiteX30" fmla="*/ 192378 w 1285724"/>
                <a:gd name="connsiteY30" fmla="*/ 2160242 h 2162441"/>
                <a:gd name="connsiteX31" fmla="*/ 216190 w 1285724"/>
                <a:gd name="connsiteY31" fmla="*/ 2122142 h 2162441"/>
                <a:gd name="connsiteX32" fmla="*/ 292390 w 1285724"/>
                <a:gd name="connsiteY32" fmla="*/ 2012605 h 2162441"/>
                <a:gd name="connsiteX33" fmla="*/ 382878 w 1285724"/>
                <a:gd name="connsiteY33" fmla="*/ 1922117 h 2162441"/>
                <a:gd name="connsiteX34" fmla="*/ 530515 w 1285724"/>
                <a:gd name="connsiteY34" fmla="*/ 1817342 h 2162441"/>
                <a:gd name="connsiteX35" fmla="*/ 640053 w 1285724"/>
                <a:gd name="connsiteY35" fmla="*/ 1731617 h 2162441"/>
                <a:gd name="connsiteX36" fmla="*/ 601953 w 1285724"/>
                <a:gd name="connsiteY36" fmla="*/ 1741142 h 2162441"/>
                <a:gd name="connsiteX37" fmla="*/ 501940 w 1285724"/>
                <a:gd name="connsiteY37" fmla="*/ 1774480 h 2162441"/>
                <a:gd name="connsiteX38" fmla="*/ 516228 w 1285724"/>
                <a:gd name="connsiteY38" fmla="*/ 1741142 h 2162441"/>
                <a:gd name="connsiteX39" fmla="*/ 578140 w 1285724"/>
                <a:gd name="connsiteY39" fmla="*/ 1660180 h 2162441"/>
                <a:gd name="connsiteX0" fmla="*/ 578140 w 1285724"/>
                <a:gd name="connsiteY0" fmla="*/ 1660180 h 2162441"/>
                <a:gd name="connsiteX1" fmla="*/ 687678 w 1285724"/>
                <a:gd name="connsiteY1" fmla="*/ 1531592 h 2162441"/>
                <a:gd name="connsiteX2" fmla="*/ 825790 w 1285724"/>
                <a:gd name="connsiteY2" fmla="*/ 1312517 h 2162441"/>
                <a:gd name="connsiteX3" fmla="*/ 935328 w 1285724"/>
                <a:gd name="connsiteY3" fmla="*/ 1086298 h 2162441"/>
                <a:gd name="connsiteX4" fmla="*/ 1025815 w 1285724"/>
                <a:gd name="connsiteY4" fmla="*/ 979142 h 2162441"/>
                <a:gd name="connsiteX5" fmla="*/ 1082965 w 1285724"/>
                <a:gd name="connsiteY5" fmla="*/ 845792 h 2162441"/>
                <a:gd name="connsiteX6" fmla="*/ 1121065 w 1285724"/>
                <a:gd name="connsiteY6" fmla="*/ 726730 h 2162441"/>
                <a:gd name="connsiteX7" fmla="*/ 1202028 w 1285724"/>
                <a:gd name="connsiteY7" fmla="*/ 512417 h 2162441"/>
                <a:gd name="connsiteX8" fmla="*/ 1263940 w 1285724"/>
                <a:gd name="connsiteY8" fmla="*/ 279055 h 2162441"/>
                <a:gd name="connsiteX9" fmla="*/ 1285371 w 1285724"/>
                <a:gd name="connsiteY9" fmla="*/ 43310 h 2162441"/>
                <a:gd name="connsiteX10" fmla="*/ 1249652 w 1285724"/>
                <a:gd name="connsiteY10" fmla="*/ 448 h 2162441"/>
                <a:gd name="connsiteX11" fmla="*/ 1111540 w 1285724"/>
                <a:gd name="connsiteY11" fmla="*/ 26642 h 2162441"/>
                <a:gd name="connsiteX12" fmla="*/ 911515 w 1285724"/>
                <a:gd name="connsiteY12" fmla="*/ 112367 h 2162441"/>
                <a:gd name="connsiteX13" fmla="*/ 878178 w 1285724"/>
                <a:gd name="connsiteY13" fmla="*/ 140942 h 2162441"/>
                <a:gd name="connsiteX14" fmla="*/ 835315 w 1285724"/>
                <a:gd name="connsiteY14" fmla="*/ 283817 h 2162441"/>
                <a:gd name="connsiteX15" fmla="*/ 801978 w 1285724"/>
                <a:gd name="connsiteY15" fmla="*/ 407642 h 2162441"/>
                <a:gd name="connsiteX16" fmla="*/ 754353 w 1285724"/>
                <a:gd name="connsiteY16" fmla="*/ 564805 h 2162441"/>
                <a:gd name="connsiteX17" fmla="*/ 699583 w 1285724"/>
                <a:gd name="connsiteY17" fmla="*/ 693393 h 2162441"/>
                <a:gd name="connsiteX18" fmla="*/ 644815 w 1285724"/>
                <a:gd name="connsiteY18" fmla="*/ 836267 h 2162441"/>
                <a:gd name="connsiteX19" fmla="*/ 568615 w 1285724"/>
                <a:gd name="connsiteY19" fmla="*/ 1026767 h 2162441"/>
                <a:gd name="connsiteX20" fmla="*/ 468603 w 1285724"/>
                <a:gd name="connsiteY20" fmla="*/ 1098205 h 2162441"/>
                <a:gd name="connsiteX21" fmla="*/ 416215 w 1285724"/>
                <a:gd name="connsiteY21" fmla="*/ 1212505 h 2162441"/>
                <a:gd name="connsiteX22" fmla="*/ 344778 w 1285724"/>
                <a:gd name="connsiteY22" fmla="*/ 1398242 h 2162441"/>
                <a:gd name="connsiteX23" fmla="*/ 287628 w 1285724"/>
                <a:gd name="connsiteY23" fmla="*/ 1603030 h 2162441"/>
                <a:gd name="connsiteX24" fmla="*/ 244765 w 1285724"/>
                <a:gd name="connsiteY24" fmla="*/ 1755430 h 2162441"/>
                <a:gd name="connsiteX25" fmla="*/ 197140 w 1285724"/>
                <a:gd name="connsiteY25" fmla="*/ 1874492 h 2162441"/>
                <a:gd name="connsiteX26" fmla="*/ 159040 w 1285724"/>
                <a:gd name="connsiteY26" fmla="*/ 1888780 h 2162441"/>
                <a:gd name="connsiteX27" fmla="*/ 6640 w 1285724"/>
                <a:gd name="connsiteY27" fmla="*/ 1960217 h 2162441"/>
                <a:gd name="connsiteX28" fmla="*/ 35215 w 1285724"/>
                <a:gd name="connsiteY28" fmla="*/ 1993555 h 2162441"/>
                <a:gd name="connsiteX29" fmla="*/ 106653 w 1285724"/>
                <a:gd name="connsiteY29" fmla="*/ 2064992 h 2162441"/>
                <a:gd name="connsiteX30" fmla="*/ 192378 w 1285724"/>
                <a:gd name="connsiteY30" fmla="*/ 2160242 h 2162441"/>
                <a:gd name="connsiteX31" fmla="*/ 216190 w 1285724"/>
                <a:gd name="connsiteY31" fmla="*/ 2122142 h 2162441"/>
                <a:gd name="connsiteX32" fmla="*/ 292390 w 1285724"/>
                <a:gd name="connsiteY32" fmla="*/ 2012605 h 2162441"/>
                <a:gd name="connsiteX33" fmla="*/ 382878 w 1285724"/>
                <a:gd name="connsiteY33" fmla="*/ 1922117 h 2162441"/>
                <a:gd name="connsiteX34" fmla="*/ 530515 w 1285724"/>
                <a:gd name="connsiteY34" fmla="*/ 1817342 h 2162441"/>
                <a:gd name="connsiteX35" fmla="*/ 640053 w 1285724"/>
                <a:gd name="connsiteY35" fmla="*/ 1731617 h 2162441"/>
                <a:gd name="connsiteX36" fmla="*/ 601953 w 1285724"/>
                <a:gd name="connsiteY36" fmla="*/ 1741142 h 2162441"/>
                <a:gd name="connsiteX37" fmla="*/ 501940 w 1285724"/>
                <a:gd name="connsiteY37" fmla="*/ 1774480 h 2162441"/>
                <a:gd name="connsiteX38" fmla="*/ 516228 w 1285724"/>
                <a:gd name="connsiteY38" fmla="*/ 1741142 h 2162441"/>
                <a:gd name="connsiteX39" fmla="*/ 578140 w 1285724"/>
                <a:gd name="connsiteY39" fmla="*/ 1660180 h 2162441"/>
                <a:gd name="connsiteX0" fmla="*/ 578140 w 1285724"/>
                <a:gd name="connsiteY0" fmla="*/ 1660180 h 2162441"/>
                <a:gd name="connsiteX1" fmla="*/ 692441 w 1285724"/>
                <a:gd name="connsiteY1" fmla="*/ 1545879 h 2162441"/>
                <a:gd name="connsiteX2" fmla="*/ 825790 w 1285724"/>
                <a:gd name="connsiteY2" fmla="*/ 1312517 h 2162441"/>
                <a:gd name="connsiteX3" fmla="*/ 935328 w 1285724"/>
                <a:gd name="connsiteY3" fmla="*/ 1086298 h 2162441"/>
                <a:gd name="connsiteX4" fmla="*/ 1025815 w 1285724"/>
                <a:gd name="connsiteY4" fmla="*/ 979142 h 2162441"/>
                <a:gd name="connsiteX5" fmla="*/ 1082965 w 1285724"/>
                <a:gd name="connsiteY5" fmla="*/ 845792 h 2162441"/>
                <a:gd name="connsiteX6" fmla="*/ 1121065 w 1285724"/>
                <a:gd name="connsiteY6" fmla="*/ 726730 h 2162441"/>
                <a:gd name="connsiteX7" fmla="*/ 1202028 w 1285724"/>
                <a:gd name="connsiteY7" fmla="*/ 512417 h 2162441"/>
                <a:gd name="connsiteX8" fmla="*/ 1263940 w 1285724"/>
                <a:gd name="connsiteY8" fmla="*/ 279055 h 2162441"/>
                <a:gd name="connsiteX9" fmla="*/ 1285371 w 1285724"/>
                <a:gd name="connsiteY9" fmla="*/ 43310 h 2162441"/>
                <a:gd name="connsiteX10" fmla="*/ 1249652 w 1285724"/>
                <a:gd name="connsiteY10" fmla="*/ 448 h 2162441"/>
                <a:gd name="connsiteX11" fmla="*/ 1111540 w 1285724"/>
                <a:gd name="connsiteY11" fmla="*/ 26642 h 2162441"/>
                <a:gd name="connsiteX12" fmla="*/ 911515 w 1285724"/>
                <a:gd name="connsiteY12" fmla="*/ 112367 h 2162441"/>
                <a:gd name="connsiteX13" fmla="*/ 878178 w 1285724"/>
                <a:gd name="connsiteY13" fmla="*/ 140942 h 2162441"/>
                <a:gd name="connsiteX14" fmla="*/ 835315 w 1285724"/>
                <a:gd name="connsiteY14" fmla="*/ 283817 h 2162441"/>
                <a:gd name="connsiteX15" fmla="*/ 801978 w 1285724"/>
                <a:gd name="connsiteY15" fmla="*/ 407642 h 2162441"/>
                <a:gd name="connsiteX16" fmla="*/ 754353 w 1285724"/>
                <a:gd name="connsiteY16" fmla="*/ 564805 h 2162441"/>
                <a:gd name="connsiteX17" fmla="*/ 699583 w 1285724"/>
                <a:gd name="connsiteY17" fmla="*/ 693393 h 2162441"/>
                <a:gd name="connsiteX18" fmla="*/ 644815 w 1285724"/>
                <a:gd name="connsiteY18" fmla="*/ 836267 h 2162441"/>
                <a:gd name="connsiteX19" fmla="*/ 568615 w 1285724"/>
                <a:gd name="connsiteY19" fmla="*/ 1026767 h 2162441"/>
                <a:gd name="connsiteX20" fmla="*/ 468603 w 1285724"/>
                <a:gd name="connsiteY20" fmla="*/ 1098205 h 2162441"/>
                <a:gd name="connsiteX21" fmla="*/ 416215 w 1285724"/>
                <a:gd name="connsiteY21" fmla="*/ 1212505 h 2162441"/>
                <a:gd name="connsiteX22" fmla="*/ 344778 w 1285724"/>
                <a:gd name="connsiteY22" fmla="*/ 1398242 h 2162441"/>
                <a:gd name="connsiteX23" fmla="*/ 287628 w 1285724"/>
                <a:gd name="connsiteY23" fmla="*/ 1603030 h 2162441"/>
                <a:gd name="connsiteX24" fmla="*/ 244765 w 1285724"/>
                <a:gd name="connsiteY24" fmla="*/ 1755430 h 2162441"/>
                <a:gd name="connsiteX25" fmla="*/ 197140 w 1285724"/>
                <a:gd name="connsiteY25" fmla="*/ 1874492 h 2162441"/>
                <a:gd name="connsiteX26" fmla="*/ 159040 w 1285724"/>
                <a:gd name="connsiteY26" fmla="*/ 1888780 h 2162441"/>
                <a:gd name="connsiteX27" fmla="*/ 6640 w 1285724"/>
                <a:gd name="connsiteY27" fmla="*/ 1960217 h 2162441"/>
                <a:gd name="connsiteX28" fmla="*/ 35215 w 1285724"/>
                <a:gd name="connsiteY28" fmla="*/ 1993555 h 2162441"/>
                <a:gd name="connsiteX29" fmla="*/ 106653 w 1285724"/>
                <a:gd name="connsiteY29" fmla="*/ 2064992 h 2162441"/>
                <a:gd name="connsiteX30" fmla="*/ 192378 w 1285724"/>
                <a:gd name="connsiteY30" fmla="*/ 2160242 h 2162441"/>
                <a:gd name="connsiteX31" fmla="*/ 216190 w 1285724"/>
                <a:gd name="connsiteY31" fmla="*/ 2122142 h 2162441"/>
                <a:gd name="connsiteX32" fmla="*/ 292390 w 1285724"/>
                <a:gd name="connsiteY32" fmla="*/ 2012605 h 2162441"/>
                <a:gd name="connsiteX33" fmla="*/ 382878 w 1285724"/>
                <a:gd name="connsiteY33" fmla="*/ 1922117 h 2162441"/>
                <a:gd name="connsiteX34" fmla="*/ 530515 w 1285724"/>
                <a:gd name="connsiteY34" fmla="*/ 1817342 h 2162441"/>
                <a:gd name="connsiteX35" fmla="*/ 640053 w 1285724"/>
                <a:gd name="connsiteY35" fmla="*/ 1731617 h 2162441"/>
                <a:gd name="connsiteX36" fmla="*/ 601953 w 1285724"/>
                <a:gd name="connsiteY36" fmla="*/ 1741142 h 2162441"/>
                <a:gd name="connsiteX37" fmla="*/ 501940 w 1285724"/>
                <a:gd name="connsiteY37" fmla="*/ 1774480 h 2162441"/>
                <a:gd name="connsiteX38" fmla="*/ 516228 w 1285724"/>
                <a:gd name="connsiteY38" fmla="*/ 1741142 h 2162441"/>
                <a:gd name="connsiteX39" fmla="*/ 578140 w 1285724"/>
                <a:gd name="connsiteY39" fmla="*/ 1660180 h 2162441"/>
                <a:gd name="connsiteX0" fmla="*/ 578140 w 1285724"/>
                <a:gd name="connsiteY0" fmla="*/ 1660180 h 2162441"/>
                <a:gd name="connsiteX1" fmla="*/ 692441 w 1285724"/>
                <a:gd name="connsiteY1" fmla="*/ 1545879 h 2162441"/>
                <a:gd name="connsiteX2" fmla="*/ 825790 w 1285724"/>
                <a:gd name="connsiteY2" fmla="*/ 1312517 h 2162441"/>
                <a:gd name="connsiteX3" fmla="*/ 935328 w 1285724"/>
                <a:gd name="connsiteY3" fmla="*/ 1086298 h 2162441"/>
                <a:gd name="connsiteX4" fmla="*/ 1025815 w 1285724"/>
                <a:gd name="connsiteY4" fmla="*/ 979142 h 2162441"/>
                <a:gd name="connsiteX5" fmla="*/ 1082965 w 1285724"/>
                <a:gd name="connsiteY5" fmla="*/ 845792 h 2162441"/>
                <a:gd name="connsiteX6" fmla="*/ 1121065 w 1285724"/>
                <a:gd name="connsiteY6" fmla="*/ 726730 h 2162441"/>
                <a:gd name="connsiteX7" fmla="*/ 1202028 w 1285724"/>
                <a:gd name="connsiteY7" fmla="*/ 512417 h 2162441"/>
                <a:gd name="connsiteX8" fmla="*/ 1263940 w 1285724"/>
                <a:gd name="connsiteY8" fmla="*/ 279055 h 2162441"/>
                <a:gd name="connsiteX9" fmla="*/ 1285371 w 1285724"/>
                <a:gd name="connsiteY9" fmla="*/ 43310 h 2162441"/>
                <a:gd name="connsiteX10" fmla="*/ 1249652 w 1285724"/>
                <a:gd name="connsiteY10" fmla="*/ 448 h 2162441"/>
                <a:gd name="connsiteX11" fmla="*/ 1111540 w 1285724"/>
                <a:gd name="connsiteY11" fmla="*/ 26642 h 2162441"/>
                <a:gd name="connsiteX12" fmla="*/ 911515 w 1285724"/>
                <a:gd name="connsiteY12" fmla="*/ 112367 h 2162441"/>
                <a:gd name="connsiteX13" fmla="*/ 878178 w 1285724"/>
                <a:gd name="connsiteY13" fmla="*/ 140942 h 2162441"/>
                <a:gd name="connsiteX14" fmla="*/ 835315 w 1285724"/>
                <a:gd name="connsiteY14" fmla="*/ 283817 h 2162441"/>
                <a:gd name="connsiteX15" fmla="*/ 801978 w 1285724"/>
                <a:gd name="connsiteY15" fmla="*/ 407642 h 2162441"/>
                <a:gd name="connsiteX16" fmla="*/ 754353 w 1285724"/>
                <a:gd name="connsiteY16" fmla="*/ 564805 h 2162441"/>
                <a:gd name="connsiteX17" fmla="*/ 699583 w 1285724"/>
                <a:gd name="connsiteY17" fmla="*/ 693393 h 2162441"/>
                <a:gd name="connsiteX18" fmla="*/ 644815 w 1285724"/>
                <a:gd name="connsiteY18" fmla="*/ 836267 h 2162441"/>
                <a:gd name="connsiteX19" fmla="*/ 573377 w 1285724"/>
                <a:gd name="connsiteY19" fmla="*/ 1000574 h 2162441"/>
                <a:gd name="connsiteX20" fmla="*/ 468603 w 1285724"/>
                <a:gd name="connsiteY20" fmla="*/ 1098205 h 2162441"/>
                <a:gd name="connsiteX21" fmla="*/ 416215 w 1285724"/>
                <a:gd name="connsiteY21" fmla="*/ 1212505 h 2162441"/>
                <a:gd name="connsiteX22" fmla="*/ 344778 w 1285724"/>
                <a:gd name="connsiteY22" fmla="*/ 1398242 h 2162441"/>
                <a:gd name="connsiteX23" fmla="*/ 287628 w 1285724"/>
                <a:gd name="connsiteY23" fmla="*/ 1603030 h 2162441"/>
                <a:gd name="connsiteX24" fmla="*/ 244765 w 1285724"/>
                <a:gd name="connsiteY24" fmla="*/ 1755430 h 2162441"/>
                <a:gd name="connsiteX25" fmla="*/ 197140 w 1285724"/>
                <a:gd name="connsiteY25" fmla="*/ 1874492 h 2162441"/>
                <a:gd name="connsiteX26" fmla="*/ 159040 w 1285724"/>
                <a:gd name="connsiteY26" fmla="*/ 1888780 h 2162441"/>
                <a:gd name="connsiteX27" fmla="*/ 6640 w 1285724"/>
                <a:gd name="connsiteY27" fmla="*/ 1960217 h 2162441"/>
                <a:gd name="connsiteX28" fmla="*/ 35215 w 1285724"/>
                <a:gd name="connsiteY28" fmla="*/ 1993555 h 2162441"/>
                <a:gd name="connsiteX29" fmla="*/ 106653 w 1285724"/>
                <a:gd name="connsiteY29" fmla="*/ 2064992 h 2162441"/>
                <a:gd name="connsiteX30" fmla="*/ 192378 w 1285724"/>
                <a:gd name="connsiteY30" fmla="*/ 2160242 h 2162441"/>
                <a:gd name="connsiteX31" fmla="*/ 216190 w 1285724"/>
                <a:gd name="connsiteY31" fmla="*/ 2122142 h 2162441"/>
                <a:gd name="connsiteX32" fmla="*/ 292390 w 1285724"/>
                <a:gd name="connsiteY32" fmla="*/ 2012605 h 2162441"/>
                <a:gd name="connsiteX33" fmla="*/ 382878 w 1285724"/>
                <a:gd name="connsiteY33" fmla="*/ 1922117 h 2162441"/>
                <a:gd name="connsiteX34" fmla="*/ 530515 w 1285724"/>
                <a:gd name="connsiteY34" fmla="*/ 1817342 h 2162441"/>
                <a:gd name="connsiteX35" fmla="*/ 640053 w 1285724"/>
                <a:gd name="connsiteY35" fmla="*/ 1731617 h 2162441"/>
                <a:gd name="connsiteX36" fmla="*/ 601953 w 1285724"/>
                <a:gd name="connsiteY36" fmla="*/ 1741142 h 2162441"/>
                <a:gd name="connsiteX37" fmla="*/ 501940 w 1285724"/>
                <a:gd name="connsiteY37" fmla="*/ 1774480 h 2162441"/>
                <a:gd name="connsiteX38" fmla="*/ 516228 w 1285724"/>
                <a:gd name="connsiteY38" fmla="*/ 1741142 h 2162441"/>
                <a:gd name="connsiteX39" fmla="*/ 578140 w 1285724"/>
                <a:gd name="connsiteY39" fmla="*/ 1660180 h 2162441"/>
                <a:gd name="connsiteX0" fmla="*/ 578140 w 1285724"/>
                <a:gd name="connsiteY0" fmla="*/ 1660180 h 2162441"/>
                <a:gd name="connsiteX1" fmla="*/ 692441 w 1285724"/>
                <a:gd name="connsiteY1" fmla="*/ 1545879 h 2162441"/>
                <a:gd name="connsiteX2" fmla="*/ 825790 w 1285724"/>
                <a:gd name="connsiteY2" fmla="*/ 1312517 h 2162441"/>
                <a:gd name="connsiteX3" fmla="*/ 935328 w 1285724"/>
                <a:gd name="connsiteY3" fmla="*/ 1086298 h 2162441"/>
                <a:gd name="connsiteX4" fmla="*/ 1025815 w 1285724"/>
                <a:gd name="connsiteY4" fmla="*/ 979142 h 2162441"/>
                <a:gd name="connsiteX5" fmla="*/ 1082965 w 1285724"/>
                <a:gd name="connsiteY5" fmla="*/ 845792 h 2162441"/>
                <a:gd name="connsiteX6" fmla="*/ 1121065 w 1285724"/>
                <a:gd name="connsiteY6" fmla="*/ 726730 h 2162441"/>
                <a:gd name="connsiteX7" fmla="*/ 1202028 w 1285724"/>
                <a:gd name="connsiteY7" fmla="*/ 512417 h 2162441"/>
                <a:gd name="connsiteX8" fmla="*/ 1263940 w 1285724"/>
                <a:gd name="connsiteY8" fmla="*/ 279055 h 2162441"/>
                <a:gd name="connsiteX9" fmla="*/ 1285371 w 1285724"/>
                <a:gd name="connsiteY9" fmla="*/ 43310 h 2162441"/>
                <a:gd name="connsiteX10" fmla="*/ 1249652 w 1285724"/>
                <a:gd name="connsiteY10" fmla="*/ 448 h 2162441"/>
                <a:gd name="connsiteX11" fmla="*/ 1111540 w 1285724"/>
                <a:gd name="connsiteY11" fmla="*/ 26642 h 2162441"/>
                <a:gd name="connsiteX12" fmla="*/ 911515 w 1285724"/>
                <a:gd name="connsiteY12" fmla="*/ 112367 h 2162441"/>
                <a:gd name="connsiteX13" fmla="*/ 878178 w 1285724"/>
                <a:gd name="connsiteY13" fmla="*/ 140942 h 2162441"/>
                <a:gd name="connsiteX14" fmla="*/ 835315 w 1285724"/>
                <a:gd name="connsiteY14" fmla="*/ 283817 h 2162441"/>
                <a:gd name="connsiteX15" fmla="*/ 801978 w 1285724"/>
                <a:gd name="connsiteY15" fmla="*/ 407642 h 2162441"/>
                <a:gd name="connsiteX16" fmla="*/ 754353 w 1285724"/>
                <a:gd name="connsiteY16" fmla="*/ 564805 h 2162441"/>
                <a:gd name="connsiteX17" fmla="*/ 699583 w 1285724"/>
                <a:gd name="connsiteY17" fmla="*/ 693393 h 2162441"/>
                <a:gd name="connsiteX18" fmla="*/ 644815 w 1285724"/>
                <a:gd name="connsiteY18" fmla="*/ 836267 h 2162441"/>
                <a:gd name="connsiteX19" fmla="*/ 573377 w 1285724"/>
                <a:gd name="connsiteY19" fmla="*/ 1000574 h 2162441"/>
                <a:gd name="connsiteX20" fmla="*/ 485272 w 1285724"/>
                <a:gd name="connsiteY20" fmla="*/ 1076773 h 2162441"/>
                <a:gd name="connsiteX21" fmla="*/ 416215 w 1285724"/>
                <a:gd name="connsiteY21" fmla="*/ 1212505 h 2162441"/>
                <a:gd name="connsiteX22" fmla="*/ 344778 w 1285724"/>
                <a:gd name="connsiteY22" fmla="*/ 1398242 h 2162441"/>
                <a:gd name="connsiteX23" fmla="*/ 287628 w 1285724"/>
                <a:gd name="connsiteY23" fmla="*/ 1603030 h 2162441"/>
                <a:gd name="connsiteX24" fmla="*/ 244765 w 1285724"/>
                <a:gd name="connsiteY24" fmla="*/ 1755430 h 2162441"/>
                <a:gd name="connsiteX25" fmla="*/ 197140 w 1285724"/>
                <a:gd name="connsiteY25" fmla="*/ 1874492 h 2162441"/>
                <a:gd name="connsiteX26" fmla="*/ 159040 w 1285724"/>
                <a:gd name="connsiteY26" fmla="*/ 1888780 h 2162441"/>
                <a:gd name="connsiteX27" fmla="*/ 6640 w 1285724"/>
                <a:gd name="connsiteY27" fmla="*/ 1960217 h 2162441"/>
                <a:gd name="connsiteX28" fmla="*/ 35215 w 1285724"/>
                <a:gd name="connsiteY28" fmla="*/ 1993555 h 2162441"/>
                <a:gd name="connsiteX29" fmla="*/ 106653 w 1285724"/>
                <a:gd name="connsiteY29" fmla="*/ 2064992 h 2162441"/>
                <a:gd name="connsiteX30" fmla="*/ 192378 w 1285724"/>
                <a:gd name="connsiteY30" fmla="*/ 2160242 h 2162441"/>
                <a:gd name="connsiteX31" fmla="*/ 216190 w 1285724"/>
                <a:gd name="connsiteY31" fmla="*/ 2122142 h 2162441"/>
                <a:gd name="connsiteX32" fmla="*/ 292390 w 1285724"/>
                <a:gd name="connsiteY32" fmla="*/ 2012605 h 2162441"/>
                <a:gd name="connsiteX33" fmla="*/ 382878 w 1285724"/>
                <a:gd name="connsiteY33" fmla="*/ 1922117 h 2162441"/>
                <a:gd name="connsiteX34" fmla="*/ 530515 w 1285724"/>
                <a:gd name="connsiteY34" fmla="*/ 1817342 h 2162441"/>
                <a:gd name="connsiteX35" fmla="*/ 640053 w 1285724"/>
                <a:gd name="connsiteY35" fmla="*/ 1731617 h 2162441"/>
                <a:gd name="connsiteX36" fmla="*/ 601953 w 1285724"/>
                <a:gd name="connsiteY36" fmla="*/ 1741142 h 2162441"/>
                <a:gd name="connsiteX37" fmla="*/ 501940 w 1285724"/>
                <a:gd name="connsiteY37" fmla="*/ 1774480 h 2162441"/>
                <a:gd name="connsiteX38" fmla="*/ 516228 w 1285724"/>
                <a:gd name="connsiteY38" fmla="*/ 1741142 h 2162441"/>
                <a:gd name="connsiteX39" fmla="*/ 578140 w 1285724"/>
                <a:gd name="connsiteY39" fmla="*/ 1660180 h 2162441"/>
                <a:gd name="connsiteX0" fmla="*/ 578140 w 1285724"/>
                <a:gd name="connsiteY0" fmla="*/ 1660180 h 2162441"/>
                <a:gd name="connsiteX1" fmla="*/ 692441 w 1285724"/>
                <a:gd name="connsiteY1" fmla="*/ 1545879 h 2162441"/>
                <a:gd name="connsiteX2" fmla="*/ 825790 w 1285724"/>
                <a:gd name="connsiteY2" fmla="*/ 1312517 h 2162441"/>
                <a:gd name="connsiteX3" fmla="*/ 935328 w 1285724"/>
                <a:gd name="connsiteY3" fmla="*/ 1086298 h 2162441"/>
                <a:gd name="connsiteX4" fmla="*/ 1025815 w 1285724"/>
                <a:gd name="connsiteY4" fmla="*/ 979142 h 2162441"/>
                <a:gd name="connsiteX5" fmla="*/ 1082965 w 1285724"/>
                <a:gd name="connsiteY5" fmla="*/ 845792 h 2162441"/>
                <a:gd name="connsiteX6" fmla="*/ 1121065 w 1285724"/>
                <a:gd name="connsiteY6" fmla="*/ 726730 h 2162441"/>
                <a:gd name="connsiteX7" fmla="*/ 1202028 w 1285724"/>
                <a:gd name="connsiteY7" fmla="*/ 512417 h 2162441"/>
                <a:gd name="connsiteX8" fmla="*/ 1263940 w 1285724"/>
                <a:gd name="connsiteY8" fmla="*/ 279055 h 2162441"/>
                <a:gd name="connsiteX9" fmla="*/ 1285371 w 1285724"/>
                <a:gd name="connsiteY9" fmla="*/ 43310 h 2162441"/>
                <a:gd name="connsiteX10" fmla="*/ 1249652 w 1285724"/>
                <a:gd name="connsiteY10" fmla="*/ 448 h 2162441"/>
                <a:gd name="connsiteX11" fmla="*/ 1111540 w 1285724"/>
                <a:gd name="connsiteY11" fmla="*/ 26642 h 2162441"/>
                <a:gd name="connsiteX12" fmla="*/ 911515 w 1285724"/>
                <a:gd name="connsiteY12" fmla="*/ 112367 h 2162441"/>
                <a:gd name="connsiteX13" fmla="*/ 878178 w 1285724"/>
                <a:gd name="connsiteY13" fmla="*/ 140942 h 2162441"/>
                <a:gd name="connsiteX14" fmla="*/ 835315 w 1285724"/>
                <a:gd name="connsiteY14" fmla="*/ 283817 h 2162441"/>
                <a:gd name="connsiteX15" fmla="*/ 801978 w 1285724"/>
                <a:gd name="connsiteY15" fmla="*/ 407642 h 2162441"/>
                <a:gd name="connsiteX16" fmla="*/ 754353 w 1285724"/>
                <a:gd name="connsiteY16" fmla="*/ 564805 h 2162441"/>
                <a:gd name="connsiteX17" fmla="*/ 699583 w 1285724"/>
                <a:gd name="connsiteY17" fmla="*/ 693393 h 2162441"/>
                <a:gd name="connsiteX18" fmla="*/ 644815 w 1285724"/>
                <a:gd name="connsiteY18" fmla="*/ 836267 h 2162441"/>
                <a:gd name="connsiteX19" fmla="*/ 573377 w 1285724"/>
                <a:gd name="connsiteY19" fmla="*/ 1000574 h 2162441"/>
                <a:gd name="connsiteX20" fmla="*/ 485272 w 1285724"/>
                <a:gd name="connsiteY20" fmla="*/ 1076773 h 2162441"/>
                <a:gd name="connsiteX21" fmla="*/ 416215 w 1285724"/>
                <a:gd name="connsiteY21" fmla="*/ 1212505 h 2162441"/>
                <a:gd name="connsiteX22" fmla="*/ 344778 w 1285724"/>
                <a:gd name="connsiteY22" fmla="*/ 1398242 h 2162441"/>
                <a:gd name="connsiteX23" fmla="*/ 287628 w 1285724"/>
                <a:gd name="connsiteY23" fmla="*/ 1603030 h 2162441"/>
                <a:gd name="connsiteX24" fmla="*/ 244765 w 1285724"/>
                <a:gd name="connsiteY24" fmla="*/ 1755430 h 2162441"/>
                <a:gd name="connsiteX25" fmla="*/ 197140 w 1285724"/>
                <a:gd name="connsiteY25" fmla="*/ 1874492 h 2162441"/>
                <a:gd name="connsiteX26" fmla="*/ 159040 w 1285724"/>
                <a:gd name="connsiteY26" fmla="*/ 1888780 h 2162441"/>
                <a:gd name="connsiteX27" fmla="*/ 6640 w 1285724"/>
                <a:gd name="connsiteY27" fmla="*/ 1960217 h 2162441"/>
                <a:gd name="connsiteX28" fmla="*/ 35215 w 1285724"/>
                <a:gd name="connsiteY28" fmla="*/ 1993555 h 2162441"/>
                <a:gd name="connsiteX29" fmla="*/ 106653 w 1285724"/>
                <a:gd name="connsiteY29" fmla="*/ 2064992 h 2162441"/>
                <a:gd name="connsiteX30" fmla="*/ 192378 w 1285724"/>
                <a:gd name="connsiteY30" fmla="*/ 2160242 h 2162441"/>
                <a:gd name="connsiteX31" fmla="*/ 216190 w 1285724"/>
                <a:gd name="connsiteY31" fmla="*/ 2122142 h 2162441"/>
                <a:gd name="connsiteX32" fmla="*/ 292390 w 1285724"/>
                <a:gd name="connsiteY32" fmla="*/ 2012605 h 2162441"/>
                <a:gd name="connsiteX33" fmla="*/ 385259 w 1285724"/>
                <a:gd name="connsiteY33" fmla="*/ 1926880 h 2162441"/>
                <a:gd name="connsiteX34" fmla="*/ 530515 w 1285724"/>
                <a:gd name="connsiteY34" fmla="*/ 1817342 h 2162441"/>
                <a:gd name="connsiteX35" fmla="*/ 640053 w 1285724"/>
                <a:gd name="connsiteY35" fmla="*/ 1731617 h 2162441"/>
                <a:gd name="connsiteX36" fmla="*/ 601953 w 1285724"/>
                <a:gd name="connsiteY36" fmla="*/ 1741142 h 2162441"/>
                <a:gd name="connsiteX37" fmla="*/ 501940 w 1285724"/>
                <a:gd name="connsiteY37" fmla="*/ 1774480 h 2162441"/>
                <a:gd name="connsiteX38" fmla="*/ 516228 w 1285724"/>
                <a:gd name="connsiteY38" fmla="*/ 1741142 h 2162441"/>
                <a:gd name="connsiteX39" fmla="*/ 578140 w 1285724"/>
                <a:gd name="connsiteY39" fmla="*/ 1660180 h 2162441"/>
                <a:gd name="connsiteX0" fmla="*/ 578140 w 1285724"/>
                <a:gd name="connsiteY0" fmla="*/ 1660180 h 2162322"/>
                <a:gd name="connsiteX1" fmla="*/ 692441 w 1285724"/>
                <a:gd name="connsiteY1" fmla="*/ 1545879 h 2162322"/>
                <a:gd name="connsiteX2" fmla="*/ 825790 w 1285724"/>
                <a:gd name="connsiteY2" fmla="*/ 1312517 h 2162322"/>
                <a:gd name="connsiteX3" fmla="*/ 935328 w 1285724"/>
                <a:gd name="connsiteY3" fmla="*/ 1086298 h 2162322"/>
                <a:gd name="connsiteX4" fmla="*/ 1025815 w 1285724"/>
                <a:gd name="connsiteY4" fmla="*/ 979142 h 2162322"/>
                <a:gd name="connsiteX5" fmla="*/ 1082965 w 1285724"/>
                <a:gd name="connsiteY5" fmla="*/ 845792 h 2162322"/>
                <a:gd name="connsiteX6" fmla="*/ 1121065 w 1285724"/>
                <a:gd name="connsiteY6" fmla="*/ 726730 h 2162322"/>
                <a:gd name="connsiteX7" fmla="*/ 1202028 w 1285724"/>
                <a:gd name="connsiteY7" fmla="*/ 512417 h 2162322"/>
                <a:gd name="connsiteX8" fmla="*/ 1263940 w 1285724"/>
                <a:gd name="connsiteY8" fmla="*/ 279055 h 2162322"/>
                <a:gd name="connsiteX9" fmla="*/ 1285371 w 1285724"/>
                <a:gd name="connsiteY9" fmla="*/ 43310 h 2162322"/>
                <a:gd name="connsiteX10" fmla="*/ 1249652 w 1285724"/>
                <a:gd name="connsiteY10" fmla="*/ 448 h 2162322"/>
                <a:gd name="connsiteX11" fmla="*/ 1111540 w 1285724"/>
                <a:gd name="connsiteY11" fmla="*/ 26642 h 2162322"/>
                <a:gd name="connsiteX12" fmla="*/ 911515 w 1285724"/>
                <a:gd name="connsiteY12" fmla="*/ 112367 h 2162322"/>
                <a:gd name="connsiteX13" fmla="*/ 878178 w 1285724"/>
                <a:gd name="connsiteY13" fmla="*/ 140942 h 2162322"/>
                <a:gd name="connsiteX14" fmla="*/ 835315 w 1285724"/>
                <a:gd name="connsiteY14" fmla="*/ 283817 h 2162322"/>
                <a:gd name="connsiteX15" fmla="*/ 801978 w 1285724"/>
                <a:gd name="connsiteY15" fmla="*/ 407642 h 2162322"/>
                <a:gd name="connsiteX16" fmla="*/ 754353 w 1285724"/>
                <a:gd name="connsiteY16" fmla="*/ 564805 h 2162322"/>
                <a:gd name="connsiteX17" fmla="*/ 699583 w 1285724"/>
                <a:gd name="connsiteY17" fmla="*/ 693393 h 2162322"/>
                <a:gd name="connsiteX18" fmla="*/ 644815 w 1285724"/>
                <a:gd name="connsiteY18" fmla="*/ 836267 h 2162322"/>
                <a:gd name="connsiteX19" fmla="*/ 573377 w 1285724"/>
                <a:gd name="connsiteY19" fmla="*/ 1000574 h 2162322"/>
                <a:gd name="connsiteX20" fmla="*/ 485272 w 1285724"/>
                <a:gd name="connsiteY20" fmla="*/ 1076773 h 2162322"/>
                <a:gd name="connsiteX21" fmla="*/ 416215 w 1285724"/>
                <a:gd name="connsiteY21" fmla="*/ 1212505 h 2162322"/>
                <a:gd name="connsiteX22" fmla="*/ 344778 w 1285724"/>
                <a:gd name="connsiteY22" fmla="*/ 1398242 h 2162322"/>
                <a:gd name="connsiteX23" fmla="*/ 287628 w 1285724"/>
                <a:gd name="connsiteY23" fmla="*/ 1603030 h 2162322"/>
                <a:gd name="connsiteX24" fmla="*/ 244765 w 1285724"/>
                <a:gd name="connsiteY24" fmla="*/ 1755430 h 2162322"/>
                <a:gd name="connsiteX25" fmla="*/ 197140 w 1285724"/>
                <a:gd name="connsiteY25" fmla="*/ 1874492 h 2162322"/>
                <a:gd name="connsiteX26" fmla="*/ 159040 w 1285724"/>
                <a:gd name="connsiteY26" fmla="*/ 1888780 h 2162322"/>
                <a:gd name="connsiteX27" fmla="*/ 6640 w 1285724"/>
                <a:gd name="connsiteY27" fmla="*/ 1960217 h 2162322"/>
                <a:gd name="connsiteX28" fmla="*/ 35215 w 1285724"/>
                <a:gd name="connsiteY28" fmla="*/ 1993555 h 2162322"/>
                <a:gd name="connsiteX29" fmla="*/ 106653 w 1285724"/>
                <a:gd name="connsiteY29" fmla="*/ 2064992 h 2162322"/>
                <a:gd name="connsiteX30" fmla="*/ 192378 w 1285724"/>
                <a:gd name="connsiteY30" fmla="*/ 2160242 h 2162322"/>
                <a:gd name="connsiteX31" fmla="*/ 216190 w 1285724"/>
                <a:gd name="connsiteY31" fmla="*/ 2122142 h 2162322"/>
                <a:gd name="connsiteX32" fmla="*/ 292390 w 1285724"/>
                <a:gd name="connsiteY32" fmla="*/ 2024512 h 2162322"/>
                <a:gd name="connsiteX33" fmla="*/ 385259 w 1285724"/>
                <a:gd name="connsiteY33" fmla="*/ 1926880 h 2162322"/>
                <a:gd name="connsiteX34" fmla="*/ 530515 w 1285724"/>
                <a:gd name="connsiteY34" fmla="*/ 1817342 h 2162322"/>
                <a:gd name="connsiteX35" fmla="*/ 640053 w 1285724"/>
                <a:gd name="connsiteY35" fmla="*/ 1731617 h 2162322"/>
                <a:gd name="connsiteX36" fmla="*/ 601953 w 1285724"/>
                <a:gd name="connsiteY36" fmla="*/ 1741142 h 2162322"/>
                <a:gd name="connsiteX37" fmla="*/ 501940 w 1285724"/>
                <a:gd name="connsiteY37" fmla="*/ 1774480 h 2162322"/>
                <a:gd name="connsiteX38" fmla="*/ 516228 w 1285724"/>
                <a:gd name="connsiteY38" fmla="*/ 1741142 h 2162322"/>
                <a:gd name="connsiteX39" fmla="*/ 578140 w 1285724"/>
                <a:gd name="connsiteY39" fmla="*/ 1660180 h 2162322"/>
                <a:gd name="connsiteX0" fmla="*/ 578140 w 1285724"/>
                <a:gd name="connsiteY0" fmla="*/ 1660180 h 2162322"/>
                <a:gd name="connsiteX1" fmla="*/ 692441 w 1285724"/>
                <a:gd name="connsiteY1" fmla="*/ 1545879 h 2162322"/>
                <a:gd name="connsiteX2" fmla="*/ 825790 w 1285724"/>
                <a:gd name="connsiteY2" fmla="*/ 1312517 h 2162322"/>
                <a:gd name="connsiteX3" fmla="*/ 935328 w 1285724"/>
                <a:gd name="connsiteY3" fmla="*/ 1086298 h 2162322"/>
                <a:gd name="connsiteX4" fmla="*/ 1025815 w 1285724"/>
                <a:gd name="connsiteY4" fmla="*/ 979142 h 2162322"/>
                <a:gd name="connsiteX5" fmla="*/ 1082965 w 1285724"/>
                <a:gd name="connsiteY5" fmla="*/ 845792 h 2162322"/>
                <a:gd name="connsiteX6" fmla="*/ 1121065 w 1285724"/>
                <a:gd name="connsiteY6" fmla="*/ 726730 h 2162322"/>
                <a:gd name="connsiteX7" fmla="*/ 1202028 w 1285724"/>
                <a:gd name="connsiteY7" fmla="*/ 512417 h 2162322"/>
                <a:gd name="connsiteX8" fmla="*/ 1263940 w 1285724"/>
                <a:gd name="connsiteY8" fmla="*/ 279055 h 2162322"/>
                <a:gd name="connsiteX9" fmla="*/ 1285371 w 1285724"/>
                <a:gd name="connsiteY9" fmla="*/ 43310 h 2162322"/>
                <a:gd name="connsiteX10" fmla="*/ 1249652 w 1285724"/>
                <a:gd name="connsiteY10" fmla="*/ 448 h 2162322"/>
                <a:gd name="connsiteX11" fmla="*/ 1111540 w 1285724"/>
                <a:gd name="connsiteY11" fmla="*/ 26642 h 2162322"/>
                <a:gd name="connsiteX12" fmla="*/ 911515 w 1285724"/>
                <a:gd name="connsiteY12" fmla="*/ 112367 h 2162322"/>
                <a:gd name="connsiteX13" fmla="*/ 878178 w 1285724"/>
                <a:gd name="connsiteY13" fmla="*/ 140942 h 2162322"/>
                <a:gd name="connsiteX14" fmla="*/ 835315 w 1285724"/>
                <a:gd name="connsiteY14" fmla="*/ 283817 h 2162322"/>
                <a:gd name="connsiteX15" fmla="*/ 801978 w 1285724"/>
                <a:gd name="connsiteY15" fmla="*/ 407642 h 2162322"/>
                <a:gd name="connsiteX16" fmla="*/ 754353 w 1285724"/>
                <a:gd name="connsiteY16" fmla="*/ 564805 h 2162322"/>
                <a:gd name="connsiteX17" fmla="*/ 699583 w 1285724"/>
                <a:gd name="connsiteY17" fmla="*/ 693393 h 2162322"/>
                <a:gd name="connsiteX18" fmla="*/ 644815 w 1285724"/>
                <a:gd name="connsiteY18" fmla="*/ 836267 h 2162322"/>
                <a:gd name="connsiteX19" fmla="*/ 573377 w 1285724"/>
                <a:gd name="connsiteY19" fmla="*/ 1000574 h 2162322"/>
                <a:gd name="connsiteX20" fmla="*/ 485272 w 1285724"/>
                <a:gd name="connsiteY20" fmla="*/ 1076773 h 2162322"/>
                <a:gd name="connsiteX21" fmla="*/ 416215 w 1285724"/>
                <a:gd name="connsiteY21" fmla="*/ 1212505 h 2162322"/>
                <a:gd name="connsiteX22" fmla="*/ 344778 w 1285724"/>
                <a:gd name="connsiteY22" fmla="*/ 1398242 h 2162322"/>
                <a:gd name="connsiteX23" fmla="*/ 287628 w 1285724"/>
                <a:gd name="connsiteY23" fmla="*/ 1603030 h 2162322"/>
                <a:gd name="connsiteX24" fmla="*/ 244765 w 1285724"/>
                <a:gd name="connsiteY24" fmla="*/ 1755430 h 2162322"/>
                <a:gd name="connsiteX25" fmla="*/ 197140 w 1285724"/>
                <a:gd name="connsiteY25" fmla="*/ 1874492 h 2162322"/>
                <a:gd name="connsiteX26" fmla="*/ 159040 w 1285724"/>
                <a:gd name="connsiteY26" fmla="*/ 1888780 h 2162322"/>
                <a:gd name="connsiteX27" fmla="*/ 6640 w 1285724"/>
                <a:gd name="connsiteY27" fmla="*/ 1960217 h 2162322"/>
                <a:gd name="connsiteX28" fmla="*/ 35215 w 1285724"/>
                <a:gd name="connsiteY28" fmla="*/ 1993555 h 2162322"/>
                <a:gd name="connsiteX29" fmla="*/ 106653 w 1285724"/>
                <a:gd name="connsiteY29" fmla="*/ 2064992 h 2162322"/>
                <a:gd name="connsiteX30" fmla="*/ 192378 w 1285724"/>
                <a:gd name="connsiteY30" fmla="*/ 2160242 h 2162322"/>
                <a:gd name="connsiteX31" fmla="*/ 220952 w 1285724"/>
                <a:gd name="connsiteY31" fmla="*/ 2122142 h 2162322"/>
                <a:gd name="connsiteX32" fmla="*/ 292390 w 1285724"/>
                <a:gd name="connsiteY32" fmla="*/ 2024512 h 2162322"/>
                <a:gd name="connsiteX33" fmla="*/ 385259 w 1285724"/>
                <a:gd name="connsiteY33" fmla="*/ 1926880 h 2162322"/>
                <a:gd name="connsiteX34" fmla="*/ 530515 w 1285724"/>
                <a:gd name="connsiteY34" fmla="*/ 1817342 h 2162322"/>
                <a:gd name="connsiteX35" fmla="*/ 640053 w 1285724"/>
                <a:gd name="connsiteY35" fmla="*/ 1731617 h 2162322"/>
                <a:gd name="connsiteX36" fmla="*/ 601953 w 1285724"/>
                <a:gd name="connsiteY36" fmla="*/ 1741142 h 2162322"/>
                <a:gd name="connsiteX37" fmla="*/ 501940 w 1285724"/>
                <a:gd name="connsiteY37" fmla="*/ 1774480 h 2162322"/>
                <a:gd name="connsiteX38" fmla="*/ 516228 w 1285724"/>
                <a:gd name="connsiteY38" fmla="*/ 1741142 h 2162322"/>
                <a:gd name="connsiteX39" fmla="*/ 578140 w 1285724"/>
                <a:gd name="connsiteY39" fmla="*/ 1660180 h 2162322"/>
                <a:gd name="connsiteX0" fmla="*/ 578634 w 1286218"/>
                <a:gd name="connsiteY0" fmla="*/ 1660180 h 2162322"/>
                <a:gd name="connsiteX1" fmla="*/ 692935 w 1286218"/>
                <a:gd name="connsiteY1" fmla="*/ 1545879 h 2162322"/>
                <a:gd name="connsiteX2" fmla="*/ 826284 w 1286218"/>
                <a:gd name="connsiteY2" fmla="*/ 1312517 h 2162322"/>
                <a:gd name="connsiteX3" fmla="*/ 935822 w 1286218"/>
                <a:gd name="connsiteY3" fmla="*/ 1086298 h 2162322"/>
                <a:gd name="connsiteX4" fmla="*/ 1026309 w 1286218"/>
                <a:gd name="connsiteY4" fmla="*/ 979142 h 2162322"/>
                <a:gd name="connsiteX5" fmla="*/ 1083459 w 1286218"/>
                <a:gd name="connsiteY5" fmla="*/ 845792 h 2162322"/>
                <a:gd name="connsiteX6" fmla="*/ 1121559 w 1286218"/>
                <a:gd name="connsiteY6" fmla="*/ 726730 h 2162322"/>
                <a:gd name="connsiteX7" fmla="*/ 1202522 w 1286218"/>
                <a:gd name="connsiteY7" fmla="*/ 512417 h 2162322"/>
                <a:gd name="connsiteX8" fmla="*/ 1264434 w 1286218"/>
                <a:gd name="connsiteY8" fmla="*/ 279055 h 2162322"/>
                <a:gd name="connsiteX9" fmla="*/ 1285865 w 1286218"/>
                <a:gd name="connsiteY9" fmla="*/ 43310 h 2162322"/>
                <a:gd name="connsiteX10" fmla="*/ 1250146 w 1286218"/>
                <a:gd name="connsiteY10" fmla="*/ 448 h 2162322"/>
                <a:gd name="connsiteX11" fmla="*/ 1112034 w 1286218"/>
                <a:gd name="connsiteY11" fmla="*/ 26642 h 2162322"/>
                <a:gd name="connsiteX12" fmla="*/ 912009 w 1286218"/>
                <a:gd name="connsiteY12" fmla="*/ 112367 h 2162322"/>
                <a:gd name="connsiteX13" fmla="*/ 878672 w 1286218"/>
                <a:gd name="connsiteY13" fmla="*/ 140942 h 2162322"/>
                <a:gd name="connsiteX14" fmla="*/ 835809 w 1286218"/>
                <a:gd name="connsiteY14" fmla="*/ 283817 h 2162322"/>
                <a:gd name="connsiteX15" fmla="*/ 802472 w 1286218"/>
                <a:gd name="connsiteY15" fmla="*/ 407642 h 2162322"/>
                <a:gd name="connsiteX16" fmla="*/ 754847 w 1286218"/>
                <a:gd name="connsiteY16" fmla="*/ 564805 h 2162322"/>
                <a:gd name="connsiteX17" fmla="*/ 700077 w 1286218"/>
                <a:gd name="connsiteY17" fmla="*/ 693393 h 2162322"/>
                <a:gd name="connsiteX18" fmla="*/ 645309 w 1286218"/>
                <a:gd name="connsiteY18" fmla="*/ 836267 h 2162322"/>
                <a:gd name="connsiteX19" fmla="*/ 573871 w 1286218"/>
                <a:gd name="connsiteY19" fmla="*/ 1000574 h 2162322"/>
                <a:gd name="connsiteX20" fmla="*/ 485766 w 1286218"/>
                <a:gd name="connsiteY20" fmla="*/ 1076773 h 2162322"/>
                <a:gd name="connsiteX21" fmla="*/ 416709 w 1286218"/>
                <a:gd name="connsiteY21" fmla="*/ 1212505 h 2162322"/>
                <a:gd name="connsiteX22" fmla="*/ 345272 w 1286218"/>
                <a:gd name="connsiteY22" fmla="*/ 1398242 h 2162322"/>
                <a:gd name="connsiteX23" fmla="*/ 288122 w 1286218"/>
                <a:gd name="connsiteY23" fmla="*/ 1603030 h 2162322"/>
                <a:gd name="connsiteX24" fmla="*/ 245259 w 1286218"/>
                <a:gd name="connsiteY24" fmla="*/ 1755430 h 2162322"/>
                <a:gd name="connsiteX25" fmla="*/ 197634 w 1286218"/>
                <a:gd name="connsiteY25" fmla="*/ 1874492 h 2162322"/>
                <a:gd name="connsiteX26" fmla="*/ 159534 w 1286218"/>
                <a:gd name="connsiteY26" fmla="*/ 1888780 h 2162322"/>
                <a:gd name="connsiteX27" fmla="*/ 7134 w 1286218"/>
                <a:gd name="connsiteY27" fmla="*/ 1960217 h 2162322"/>
                <a:gd name="connsiteX28" fmla="*/ 33328 w 1286218"/>
                <a:gd name="connsiteY28" fmla="*/ 2000699 h 2162322"/>
                <a:gd name="connsiteX29" fmla="*/ 107147 w 1286218"/>
                <a:gd name="connsiteY29" fmla="*/ 2064992 h 2162322"/>
                <a:gd name="connsiteX30" fmla="*/ 192872 w 1286218"/>
                <a:gd name="connsiteY30" fmla="*/ 2160242 h 2162322"/>
                <a:gd name="connsiteX31" fmla="*/ 221446 w 1286218"/>
                <a:gd name="connsiteY31" fmla="*/ 2122142 h 2162322"/>
                <a:gd name="connsiteX32" fmla="*/ 292884 w 1286218"/>
                <a:gd name="connsiteY32" fmla="*/ 2024512 h 2162322"/>
                <a:gd name="connsiteX33" fmla="*/ 385753 w 1286218"/>
                <a:gd name="connsiteY33" fmla="*/ 1926880 h 2162322"/>
                <a:gd name="connsiteX34" fmla="*/ 531009 w 1286218"/>
                <a:gd name="connsiteY34" fmla="*/ 1817342 h 2162322"/>
                <a:gd name="connsiteX35" fmla="*/ 640547 w 1286218"/>
                <a:gd name="connsiteY35" fmla="*/ 1731617 h 2162322"/>
                <a:gd name="connsiteX36" fmla="*/ 602447 w 1286218"/>
                <a:gd name="connsiteY36" fmla="*/ 1741142 h 2162322"/>
                <a:gd name="connsiteX37" fmla="*/ 502434 w 1286218"/>
                <a:gd name="connsiteY37" fmla="*/ 1774480 h 2162322"/>
                <a:gd name="connsiteX38" fmla="*/ 516722 w 1286218"/>
                <a:gd name="connsiteY38" fmla="*/ 1741142 h 2162322"/>
                <a:gd name="connsiteX39" fmla="*/ 578634 w 1286218"/>
                <a:gd name="connsiteY39" fmla="*/ 1660180 h 2162322"/>
                <a:gd name="connsiteX0" fmla="*/ 578634 w 1286218"/>
                <a:gd name="connsiteY0" fmla="*/ 1660180 h 2162322"/>
                <a:gd name="connsiteX1" fmla="*/ 692935 w 1286218"/>
                <a:gd name="connsiteY1" fmla="*/ 1545879 h 2162322"/>
                <a:gd name="connsiteX2" fmla="*/ 826284 w 1286218"/>
                <a:gd name="connsiteY2" fmla="*/ 1312517 h 2162322"/>
                <a:gd name="connsiteX3" fmla="*/ 935822 w 1286218"/>
                <a:gd name="connsiteY3" fmla="*/ 1086298 h 2162322"/>
                <a:gd name="connsiteX4" fmla="*/ 1026309 w 1286218"/>
                <a:gd name="connsiteY4" fmla="*/ 979142 h 2162322"/>
                <a:gd name="connsiteX5" fmla="*/ 1083459 w 1286218"/>
                <a:gd name="connsiteY5" fmla="*/ 845792 h 2162322"/>
                <a:gd name="connsiteX6" fmla="*/ 1121559 w 1286218"/>
                <a:gd name="connsiteY6" fmla="*/ 726730 h 2162322"/>
                <a:gd name="connsiteX7" fmla="*/ 1202522 w 1286218"/>
                <a:gd name="connsiteY7" fmla="*/ 512417 h 2162322"/>
                <a:gd name="connsiteX8" fmla="*/ 1264434 w 1286218"/>
                <a:gd name="connsiteY8" fmla="*/ 279055 h 2162322"/>
                <a:gd name="connsiteX9" fmla="*/ 1285865 w 1286218"/>
                <a:gd name="connsiteY9" fmla="*/ 43310 h 2162322"/>
                <a:gd name="connsiteX10" fmla="*/ 1250146 w 1286218"/>
                <a:gd name="connsiteY10" fmla="*/ 448 h 2162322"/>
                <a:gd name="connsiteX11" fmla="*/ 1112034 w 1286218"/>
                <a:gd name="connsiteY11" fmla="*/ 26642 h 2162322"/>
                <a:gd name="connsiteX12" fmla="*/ 912009 w 1286218"/>
                <a:gd name="connsiteY12" fmla="*/ 112367 h 2162322"/>
                <a:gd name="connsiteX13" fmla="*/ 878672 w 1286218"/>
                <a:gd name="connsiteY13" fmla="*/ 140942 h 2162322"/>
                <a:gd name="connsiteX14" fmla="*/ 835809 w 1286218"/>
                <a:gd name="connsiteY14" fmla="*/ 283817 h 2162322"/>
                <a:gd name="connsiteX15" fmla="*/ 802472 w 1286218"/>
                <a:gd name="connsiteY15" fmla="*/ 407642 h 2162322"/>
                <a:gd name="connsiteX16" fmla="*/ 754847 w 1286218"/>
                <a:gd name="connsiteY16" fmla="*/ 564805 h 2162322"/>
                <a:gd name="connsiteX17" fmla="*/ 700077 w 1286218"/>
                <a:gd name="connsiteY17" fmla="*/ 693393 h 2162322"/>
                <a:gd name="connsiteX18" fmla="*/ 645309 w 1286218"/>
                <a:gd name="connsiteY18" fmla="*/ 836267 h 2162322"/>
                <a:gd name="connsiteX19" fmla="*/ 573871 w 1286218"/>
                <a:gd name="connsiteY19" fmla="*/ 1000574 h 2162322"/>
                <a:gd name="connsiteX20" fmla="*/ 485766 w 1286218"/>
                <a:gd name="connsiteY20" fmla="*/ 1076773 h 2162322"/>
                <a:gd name="connsiteX21" fmla="*/ 416709 w 1286218"/>
                <a:gd name="connsiteY21" fmla="*/ 1212505 h 2162322"/>
                <a:gd name="connsiteX22" fmla="*/ 345272 w 1286218"/>
                <a:gd name="connsiteY22" fmla="*/ 1398242 h 2162322"/>
                <a:gd name="connsiteX23" fmla="*/ 288122 w 1286218"/>
                <a:gd name="connsiteY23" fmla="*/ 1603030 h 2162322"/>
                <a:gd name="connsiteX24" fmla="*/ 245259 w 1286218"/>
                <a:gd name="connsiteY24" fmla="*/ 1755430 h 2162322"/>
                <a:gd name="connsiteX25" fmla="*/ 202397 w 1286218"/>
                <a:gd name="connsiteY25" fmla="*/ 1855442 h 2162322"/>
                <a:gd name="connsiteX26" fmla="*/ 159534 w 1286218"/>
                <a:gd name="connsiteY26" fmla="*/ 1888780 h 2162322"/>
                <a:gd name="connsiteX27" fmla="*/ 7134 w 1286218"/>
                <a:gd name="connsiteY27" fmla="*/ 1960217 h 2162322"/>
                <a:gd name="connsiteX28" fmla="*/ 33328 w 1286218"/>
                <a:gd name="connsiteY28" fmla="*/ 2000699 h 2162322"/>
                <a:gd name="connsiteX29" fmla="*/ 107147 w 1286218"/>
                <a:gd name="connsiteY29" fmla="*/ 2064992 h 2162322"/>
                <a:gd name="connsiteX30" fmla="*/ 192872 w 1286218"/>
                <a:gd name="connsiteY30" fmla="*/ 2160242 h 2162322"/>
                <a:gd name="connsiteX31" fmla="*/ 221446 w 1286218"/>
                <a:gd name="connsiteY31" fmla="*/ 2122142 h 2162322"/>
                <a:gd name="connsiteX32" fmla="*/ 292884 w 1286218"/>
                <a:gd name="connsiteY32" fmla="*/ 2024512 h 2162322"/>
                <a:gd name="connsiteX33" fmla="*/ 385753 w 1286218"/>
                <a:gd name="connsiteY33" fmla="*/ 1926880 h 2162322"/>
                <a:gd name="connsiteX34" fmla="*/ 531009 w 1286218"/>
                <a:gd name="connsiteY34" fmla="*/ 1817342 h 2162322"/>
                <a:gd name="connsiteX35" fmla="*/ 640547 w 1286218"/>
                <a:gd name="connsiteY35" fmla="*/ 1731617 h 2162322"/>
                <a:gd name="connsiteX36" fmla="*/ 602447 w 1286218"/>
                <a:gd name="connsiteY36" fmla="*/ 1741142 h 2162322"/>
                <a:gd name="connsiteX37" fmla="*/ 502434 w 1286218"/>
                <a:gd name="connsiteY37" fmla="*/ 1774480 h 2162322"/>
                <a:gd name="connsiteX38" fmla="*/ 516722 w 1286218"/>
                <a:gd name="connsiteY38" fmla="*/ 1741142 h 2162322"/>
                <a:gd name="connsiteX39" fmla="*/ 578634 w 1286218"/>
                <a:gd name="connsiteY39" fmla="*/ 1660180 h 2162322"/>
                <a:gd name="connsiteX0" fmla="*/ 578141 w 1285725"/>
                <a:gd name="connsiteY0" fmla="*/ 1660180 h 2162322"/>
                <a:gd name="connsiteX1" fmla="*/ 692442 w 1285725"/>
                <a:gd name="connsiteY1" fmla="*/ 1545879 h 2162322"/>
                <a:gd name="connsiteX2" fmla="*/ 825791 w 1285725"/>
                <a:gd name="connsiteY2" fmla="*/ 1312517 h 2162322"/>
                <a:gd name="connsiteX3" fmla="*/ 935329 w 1285725"/>
                <a:gd name="connsiteY3" fmla="*/ 1086298 h 2162322"/>
                <a:gd name="connsiteX4" fmla="*/ 1025816 w 1285725"/>
                <a:gd name="connsiteY4" fmla="*/ 979142 h 2162322"/>
                <a:gd name="connsiteX5" fmla="*/ 1082966 w 1285725"/>
                <a:gd name="connsiteY5" fmla="*/ 845792 h 2162322"/>
                <a:gd name="connsiteX6" fmla="*/ 1121066 w 1285725"/>
                <a:gd name="connsiteY6" fmla="*/ 726730 h 2162322"/>
                <a:gd name="connsiteX7" fmla="*/ 1202029 w 1285725"/>
                <a:gd name="connsiteY7" fmla="*/ 512417 h 2162322"/>
                <a:gd name="connsiteX8" fmla="*/ 1263941 w 1285725"/>
                <a:gd name="connsiteY8" fmla="*/ 279055 h 2162322"/>
                <a:gd name="connsiteX9" fmla="*/ 1285372 w 1285725"/>
                <a:gd name="connsiteY9" fmla="*/ 43310 h 2162322"/>
                <a:gd name="connsiteX10" fmla="*/ 1249653 w 1285725"/>
                <a:gd name="connsiteY10" fmla="*/ 448 h 2162322"/>
                <a:gd name="connsiteX11" fmla="*/ 1111541 w 1285725"/>
                <a:gd name="connsiteY11" fmla="*/ 26642 h 2162322"/>
                <a:gd name="connsiteX12" fmla="*/ 911516 w 1285725"/>
                <a:gd name="connsiteY12" fmla="*/ 112367 h 2162322"/>
                <a:gd name="connsiteX13" fmla="*/ 878179 w 1285725"/>
                <a:gd name="connsiteY13" fmla="*/ 140942 h 2162322"/>
                <a:gd name="connsiteX14" fmla="*/ 835316 w 1285725"/>
                <a:gd name="connsiteY14" fmla="*/ 283817 h 2162322"/>
                <a:gd name="connsiteX15" fmla="*/ 801979 w 1285725"/>
                <a:gd name="connsiteY15" fmla="*/ 407642 h 2162322"/>
                <a:gd name="connsiteX16" fmla="*/ 754354 w 1285725"/>
                <a:gd name="connsiteY16" fmla="*/ 564805 h 2162322"/>
                <a:gd name="connsiteX17" fmla="*/ 699584 w 1285725"/>
                <a:gd name="connsiteY17" fmla="*/ 693393 h 2162322"/>
                <a:gd name="connsiteX18" fmla="*/ 644816 w 1285725"/>
                <a:gd name="connsiteY18" fmla="*/ 836267 h 2162322"/>
                <a:gd name="connsiteX19" fmla="*/ 573378 w 1285725"/>
                <a:gd name="connsiteY19" fmla="*/ 1000574 h 2162322"/>
                <a:gd name="connsiteX20" fmla="*/ 485273 w 1285725"/>
                <a:gd name="connsiteY20" fmla="*/ 1076773 h 2162322"/>
                <a:gd name="connsiteX21" fmla="*/ 416216 w 1285725"/>
                <a:gd name="connsiteY21" fmla="*/ 1212505 h 2162322"/>
                <a:gd name="connsiteX22" fmla="*/ 344779 w 1285725"/>
                <a:gd name="connsiteY22" fmla="*/ 1398242 h 2162322"/>
                <a:gd name="connsiteX23" fmla="*/ 287629 w 1285725"/>
                <a:gd name="connsiteY23" fmla="*/ 1603030 h 2162322"/>
                <a:gd name="connsiteX24" fmla="*/ 244766 w 1285725"/>
                <a:gd name="connsiteY24" fmla="*/ 1755430 h 2162322"/>
                <a:gd name="connsiteX25" fmla="*/ 201904 w 1285725"/>
                <a:gd name="connsiteY25" fmla="*/ 1855442 h 2162322"/>
                <a:gd name="connsiteX26" fmla="*/ 151897 w 1285725"/>
                <a:gd name="connsiteY26" fmla="*/ 1886398 h 2162322"/>
                <a:gd name="connsiteX27" fmla="*/ 6641 w 1285725"/>
                <a:gd name="connsiteY27" fmla="*/ 1960217 h 2162322"/>
                <a:gd name="connsiteX28" fmla="*/ 32835 w 1285725"/>
                <a:gd name="connsiteY28" fmla="*/ 2000699 h 2162322"/>
                <a:gd name="connsiteX29" fmla="*/ 106654 w 1285725"/>
                <a:gd name="connsiteY29" fmla="*/ 2064992 h 2162322"/>
                <a:gd name="connsiteX30" fmla="*/ 192379 w 1285725"/>
                <a:gd name="connsiteY30" fmla="*/ 2160242 h 2162322"/>
                <a:gd name="connsiteX31" fmla="*/ 220953 w 1285725"/>
                <a:gd name="connsiteY31" fmla="*/ 2122142 h 2162322"/>
                <a:gd name="connsiteX32" fmla="*/ 292391 w 1285725"/>
                <a:gd name="connsiteY32" fmla="*/ 2024512 h 2162322"/>
                <a:gd name="connsiteX33" fmla="*/ 385260 w 1285725"/>
                <a:gd name="connsiteY33" fmla="*/ 1926880 h 2162322"/>
                <a:gd name="connsiteX34" fmla="*/ 530516 w 1285725"/>
                <a:gd name="connsiteY34" fmla="*/ 1817342 h 2162322"/>
                <a:gd name="connsiteX35" fmla="*/ 640054 w 1285725"/>
                <a:gd name="connsiteY35" fmla="*/ 1731617 h 2162322"/>
                <a:gd name="connsiteX36" fmla="*/ 601954 w 1285725"/>
                <a:gd name="connsiteY36" fmla="*/ 1741142 h 2162322"/>
                <a:gd name="connsiteX37" fmla="*/ 501941 w 1285725"/>
                <a:gd name="connsiteY37" fmla="*/ 1774480 h 2162322"/>
                <a:gd name="connsiteX38" fmla="*/ 516229 w 1285725"/>
                <a:gd name="connsiteY38" fmla="*/ 1741142 h 2162322"/>
                <a:gd name="connsiteX39" fmla="*/ 578141 w 1285725"/>
                <a:gd name="connsiteY39" fmla="*/ 1660180 h 2162322"/>
                <a:gd name="connsiteX0" fmla="*/ 578141 w 1285725"/>
                <a:gd name="connsiteY0" fmla="*/ 1660180 h 2155617"/>
                <a:gd name="connsiteX1" fmla="*/ 692442 w 1285725"/>
                <a:gd name="connsiteY1" fmla="*/ 1545879 h 2155617"/>
                <a:gd name="connsiteX2" fmla="*/ 825791 w 1285725"/>
                <a:gd name="connsiteY2" fmla="*/ 1312517 h 2155617"/>
                <a:gd name="connsiteX3" fmla="*/ 935329 w 1285725"/>
                <a:gd name="connsiteY3" fmla="*/ 1086298 h 2155617"/>
                <a:gd name="connsiteX4" fmla="*/ 1025816 w 1285725"/>
                <a:gd name="connsiteY4" fmla="*/ 979142 h 2155617"/>
                <a:gd name="connsiteX5" fmla="*/ 1082966 w 1285725"/>
                <a:gd name="connsiteY5" fmla="*/ 845792 h 2155617"/>
                <a:gd name="connsiteX6" fmla="*/ 1121066 w 1285725"/>
                <a:gd name="connsiteY6" fmla="*/ 726730 h 2155617"/>
                <a:gd name="connsiteX7" fmla="*/ 1202029 w 1285725"/>
                <a:gd name="connsiteY7" fmla="*/ 512417 h 2155617"/>
                <a:gd name="connsiteX8" fmla="*/ 1263941 w 1285725"/>
                <a:gd name="connsiteY8" fmla="*/ 279055 h 2155617"/>
                <a:gd name="connsiteX9" fmla="*/ 1285372 w 1285725"/>
                <a:gd name="connsiteY9" fmla="*/ 43310 h 2155617"/>
                <a:gd name="connsiteX10" fmla="*/ 1249653 w 1285725"/>
                <a:gd name="connsiteY10" fmla="*/ 448 h 2155617"/>
                <a:gd name="connsiteX11" fmla="*/ 1111541 w 1285725"/>
                <a:gd name="connsiteY11" fmla="*/ 26642 h 2155617"/>
                <a:gd name="connsiteX12" fmla="*/ 911516 w 1285725"/>
                <a:gd name="connsiteY12" fmla="*/ 112367 h 2155617"/>
                <a:gd name="connsiteX13" fmla="*/ 878179 w 1285725"/>
                <a:gd name="connsiteY13" fmla="*/ 140942 h 2155617"/>
                <a:gd name="connsiteX14" fmla="*/ 835316 w 1285725"/>
                <a:gd name="connsiteY14" fmla="*/ 283817 h 2155617"/>
                <a:gd name="connsiteX15" fmla="*/ 801979 w 1285725"/>
                <a:gd name="connsiteY15" fmla="*/ 407642 h 2155617"/>
                <a:gd name="connsiteX16" fmla="*/ 754354 w 1285725"/>
                <a:gd name="connsiteY16" fmla="*/ 564805 h 2155617"/>
                <a:gd name="connsiteX17" fmla="*/ 699584 w 1285725"/>
                <a:gd name="connsiteY17" fmla="*/ 693393 h 2155617"/>
                <a:gd name="connsiteX18" fmla="*/ 644816 w 1285725"/>
                <a:gd name="connsiteY18" fmla="*/ 836267 h 2155617"/>
                <a:gd name="connsiteX19" fmla="*/ 573378 w 1285725"/>
                <a:gd name="connsiteY19" fmla="*/ 1000574 h 2155617"/>
                <a:gd name="connsiteX20" fmla="*/ 485273 w 1285725"/>
                <a:gd name="connsiteY20" fmla="*/ 1076773 h 2155617"/>
                <a:gd name="connsiteX21" fmla="*/ 416216 w 1285725"/>
                <a:gd name="connsiteY21" fmla="*/ 1212505 h 2155617"/>
                <a:gd name="connsiteX22" fmla="*/ 344779 w 1285725"/>
                <a:gd name="connsiteY22" fmla="*/ 1398242 h 2155617"/>
                <a:gd name="connsiteX23" fmla="*/ 287629 w 1285725"/>
                <a:gd name="connsiteY23" fmla="*/ 1603030 h 2155617"/>
                <a:gd name="connsiteX24" fmla="*/ 244766 w 1285725"/>
                <a:gd name="connsiteY24" fmla="*/ 1755430 h 2155617"/>
                <a:gd name="connsiteX25" fmla="*/ 201904 w 1285725"/>
                <a:gd name="connsiteY25" fmla="*/ 1855442 h 2155617"/>
                <a:gd name="connsiteX26" fmla="*/ 151897 w 1285725"/>
                <a:gd name="connsiteY26" fmla="*/ 1886398 h 2155617"/>
                <a:gd name="connsiteX27" fmla="*/ 6641 w 1285725"/>
                <a:gd name="connsiteY27" fmla="*/ 1960217 h 2155617"/>
                <a:gd name="connsiteX28" fmla="*/ 32835 w 1285725"/>
                <a:gd name="connsiteY28" fmla="*/ 2000699 h 2155617"/>
                <a:gd name="connsiteX29" fmla="*/ 106654 w 1285725"/>
                <a:gd name="connsiteY29" fmla="*/ 2064992 h 2155617"/>
                <a:gd name="connsiteX30" fmla="*/ 180473 w 1285725"/>
                <a:gd name="connsiteY30" fmla="*/ 2153098 h 2155617"/>
                <a:gd name="connsiteX31" fmla="*/ 220953 w 1285725"/>
                <a:gd name="connsiteY31" fmla="*/ 2122142 h 2155617"/>
                <a:gd name="connsiteX32" fmla="*/ 292391 w 1285725"/>
                <a:gd name="connsiteY32" fmla="*/ 2024512 h 2155617"/>
                <a:gd name="connsiteX33" fmla="*/ 385260 w 1285725"/>
                <a:gd name="connsiteY33" fmla="*/ 1926880 h 2155617"/>
                <a:gd name="connsiteX34" fmla="*/ 530516 w 1285725"/>
                <a:gd name="connsiteY34" fmla="*/ 1817342 h 2155617"/>
                <a:gd name="connsiteX35" fmla="*/ 640054 w 1285725"/>
                <a:gd name="connsiteY35" fmla="*/ 1731617 h 2155617"/>
                <a:gd name="connsiteX36" fmla="*/ 601954 w 1285725"/>
                <a:gd name="connsiteY36" fmla="*/ 1741142 h 2155617"/>
                <a:gd name="connsiteX37" fmla="*/ 501941 w 1285725"/>
                <a:gd name="connsiteY37" fmla="*/ 1774480 h 2155617"/>
                <a:gd name="connsiteX38" fmla="*/ 516229 w 1285725"/>
                <a:gd name="connsiteY38" fmla="*/ 1741142 h 2155617"/>
                <a:gd name="connsiteX39" fmla="*/ 578141 w 1285725"/>
                <a:gd name="connsiteY39" fmla="*/ 1660180 h 2155617"/>
                <a:gd name="connsiteX0" fmla="*/ 576059 w 1283643"/>
                <a:gd name="connsiteY0" fmla="*/ 1660180 h 2155617"/>
                <a:gd name="connsiteX1" fmla="*/ 690360 w 1283643"/>
                <a:gd name="connsiteY1" fmla="*/ 1545879 h 2155617"/>
                <a:gd name="connsiteX2" fmla="*/ 823709 w 1283643"/>
                <a:gd name="connsiteY2" fmla="*/ 1312517 h 2155617"/>
                <a:gd name="connsiteX3" fmla="*/ 933247 w 1283643"/>
                <a:gd name="connsiteY3" fmla="*/ 1086298 h 2155617"/>
                <a:gd name="connsiteX4" fmla="*/ 1023734 w 1283643"/>
                <a:gd name="connsiteY4" fmla="*/ 979142 h 2155617"/>
                <a:gd name="connsiteX5" fmla="*/ 1080884 w 1283643"/>
                <a:gd name="connsiteY5" fmla="*/ 845792 h 2155617"/>
                <a:gd name="connsiteX6" fmla="*/ 1118984 w 1283643"/>
                <a:gd name="connsiteY6" fmla="*/ 726730 h 2155617"/>
                <a:gd name="connsiteX7" fmla="*/ 1199947 w 1283643"/>
                <a:gd name="connsiteY7" fmla="*/ 512417 h 2155617"/>
                <a:gd name="connsiteX8" fmla="*/ 1261859 w 1283643"/>
                <a:gd name="connsiteY8" fmla="*/ 279055 h 2155617"/>
                <a:gd name="connsiteX9" fmla="*/ 1283290 w 1283643"/>
                <a:gd name="connsiteY9" fmla="*/ 43310 h 2155617"/>
                <a:gd name="connsiteX10" fmla="*/ 1247571 w 1283643"/>
                <a:gd name="connsiteY10" fmla="*/ 448 h 2155617"/>
                <a:gd name="connsiteX11" fmla="*/ 1109459 w 1283643"/>
                <a:gd name="connsiteY11" fmla="*/ 26642 h 2155617"/>
                <a:gd name="connsiteX12" fmla="*/ 909434 w 1283643"/>
                <a:gd name="connsiteY12" fmla="*/ 112367 h 2155617"/>
                <a:gd name="connsiteX13" fmla="*/ 876097 w 1283643"/>
                <a:gd name="connsiteY13" fmla="*/ 140942 h 2155617"/>
                <a:gd name="connsiteX14" fmla="*/ 833234 w 1283643"/>
                <a:gd name="connsiteY14" fmla="*/ 283817 h 2155617"/>
                <a:gd name="connsiteX15" fmla="*/ 799897 w 1283643"/>
                <a:gd name="connsiteY15" fmla="*/ 407642 h 2155617"/>
                <a:gd name="connsiteX16" fmla="*/ 752272 w 1283643"/>
                <a:gd name="connsiteY16" fmla="*/ 564805 h 2155617"/>
                <a:gd name="connsiteX17" fmla="*/ 697502 w 1283643"/>
                <a:gd name="connsiteY17" fmla="*/ 693393 h 2155617"/>
                <a:gd name="connsiteX18" fmla="*/ 642734 w 1283643"/>
                <a:gd name="connsiteY18" fmla="*/ 836267 h 2155617"/>
                <a:gd name="connsiteX19" fmla="*/ 571296 w 1283643"/>
                <a:gd name="connsiteY19" fmla="*/ 1000574 h 2155617"/>
                <a:gd name="connsiteX20" fmla="*/ 483191 w 1283643"/>
                <a:gd name="connsiteY20" fmla="*/ 1076773 h 2155617"/>
                <a:gd name="connsiteX21" fmla="*/ 414134 w 1283643"/>
                <a:gd name="connsiteY21" fmla="*/ 1212505 h 2155617"/>
                <a:gd name="connsiteX22" fmla="*/ 342697 w 1283643"/>
                <a:gd name="connsiteY22" fmla="*/ 1398242 h 2155617"/>
                <a:gd name="connsiteX23" fmla="*/ 285547 w 1283643"/>
                <a:gd name="connsiteY23" fmla="*/ 1603030 h 2155617"/>
                <a:gd name="connsiteX24" fmla="*/ 242684 w 1283643"/>
                <a:gd name="connsiteY24" fmla="*/ 1755430 h 2155617"/>
                <a:gd name="connsiteX25" fmla="*/ 199822 w 1283643"/>
                <a:gd name="connsiteY25" fmla="*/ 1855442 h 2155617"/>
                <a:gd name="connsiteX26" fmla="*/ 149815 w 1283643"/>
                <a:gd name="connsiteY26" fmla="*/ 1886398 h 2155617"/>
                <a:gd name="connsiteX27" fmla="*/ 6940 w 1283643"/>
                <a:gd name="connsiteY27" fmla="*/ 1955454 h 2155617"/>
                <a:gd name="connsiteX28" fmla="*/ 30753 w 1283643"/>
                <a:gd name="connsiteY28" fmla="*/ 2000699 h 2155617"/>
                <a:gd name="connsiteX29" fmla="*/ 104572 w 1283643"/>
                <a:gd name="connsiteY29" fmla="*/ 2064992 h 2155617"/>
                <a:gd name="connsiteX30" fmla="*/ 178391 w 1283643"/>
                <a:gd name="connsiteY30" fmla="*/ 2153098 h 2155617"/>
                <a:gd name="connsiteX31" fmla="*/ 218871 w 1283643"/>
                <a:gd name="connsiteY31" fmla="*/ 2122142 h 2155617"/>
                <a:gd name="connsiteX32" fmla="*/ 290309 w 1283643"/>
                <a:gd name="connsiteY32" fmla="*/ 2024512 h 2155617"/>
                <a:gd name="connsiteX33" fmla="*/ 383178 w 1283643"/>
                <a:gd name="connsiteY33" fmla="*/ 1926880 h 2155617"/>
                <a:gd name="connsiteX34" fmla="*/ 528434 w 1283643"/>
                <a:gd name="connsiteY34" fmla="*/ 1817342 h 2155617"/>
                <a:gd name="connsiteX35" fmla="*/ 637972 w 1283643"/>
                <a:gd name="connsiteY35" fmla="*/ 1731617 h 2155617"/>
                <a:gd name="connsiteX36" fmla="*/ 599872 w 1283643"/>
                <a:gd name="connsiteY36" fmla="*/ 1741142 h 2155617"/>
                <a:gd name="connsiteX37" fmla="*/ 499859 w 1283643"/>
                <a:gd name="connsiteY37" fmla="*/ 1774480 h 2155617"/>
                <a:gd name="connsiteX38" fmla="*/ 514147 w 1283643"/>
                <a:gd name="connsiteY38" fmla="*/ 1741142 h 2155617"/>
                <a:gd name="connsiteX39" fmla="*/ 576059 w 1283643"/>
                <a:gd name="connsiteY39" fmla="*/ 1660180 h 2155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83643" h="2155617">
                  <a:moveTo>
                    <a:pt x="576059" y="1660180"/>
                  </a:moveTo>
                  <a:cubicBezTo>
                    <a:pt x="605428" y="1627636"/>
                    <a:pt x="649085" y="1603823"/>
                    <a:pt x="690360" y="1545879"/>
                  </a:cubicBezTo>
                  <a:cubicBezTo>
                    <a:pt x="731635" y="1487935"/>
                    <a:pt x="783228" y="1389114"/>
                    <a:pt x="823709" y="1312517"/>
                  </a:cubicBezTo>
                  <a:cubicBezTo>
                    <a:pt x="864190" y="1235920"/>
                    <a:pt x="899910" y="1141860"/>
                    <a:pt x="933247" y="1086298"/>
                  </a:cubicBezTo>
                  <a:cubicBezTo>
                    <a:pt x="966585" y="1030735"/>
                    <a:pt x="999128" y="1019226"/>
                    <a:pt x="1023734" y="979142"/>
                  </a:cubicBezTo>
                  <a:cubicBezTo>
                    <a:pt x="1048340" y="939058"/>
                    <a:pt x="1065009" y="887861"/>
                    <a:pt x="1080884" y="845792"/>
                  </a:cubicBezTo>
                  <a:cubicBezTo>
                    <a:pt x="1096759" y="803723"/>
                    <a:pt x="1099140" y="782292"/>
                    <a:pt x="1118984" y="726730"/>
                  </a:cubicBezTo>
                  <a:cubicBezTo>
                    <a:pt x="1138828" y="671168"/>
                    <a:pt x="1176135" y="587029"/>
                    <a:pt x="1199947" y="512417"/>
                  </a:cubicBezTo>
                  <a:cubicBezTo>
                    <a:pt x="1223759" y="437805"/>
                    <a:pt x="1247969" y="357239"/>
                    <a:pt x="1261859" y="279055"/>
                  </a:cubicBezTo>
                  <a:cubicBezTo>
                    <a:pt x="1275749" y="200871"/>
                    <a:pt x="1285671" y="89744"/>
                    <a:pt x="1283290" y="43310"/>
                  </a:cubicBezTo>
                  <a:cubicBezTo>
                    <a:pt x="1280909" y="-3124"/>
                    <a:pt x="1276543" y="3226"/>
                    <a:pt x="1247571" y="448"/>
                  </a:cubicBezTo>
                  <a:cubicBezTo>
                    <a:pt x="1218599" y="-2330"/>
                    <a:pt x="1165815" y="7989"/>
                    <a:pt x="1109459" y="26642"/>
                  </a:cubicBezTo>
                  <a:cubicBezTo>
                    <a:pt x="1053103" y="45295"/>
                    <a:pt x="948328" y="93317"/>
                    <a:pt x="909434" y="112367"/>
                  </a:cubicBezTo>
                  <a:cubicBezTo>
                    <a:pt x="870540" y="131417"/>
                    <a:pt x="888797" y="112367"/>
                    <a:pt x="876097" y="140942"/>
                  </a:cubicBezTo>
                  <a:cubicBezTo>
                    <a:pt x="863397" y="169517"/>
                    <a:pt x="845934" y="239367"/>
                    <a:pt x="833234" y="283817"/>
                  </a:cubicBezTo>
                  <a:cubicBezTo>
                    <a:pt x="820534" y="328267"/>
                    <a:pt x="813391" y="360811"/>
                    <a:pt x="799897" y="407642"/>
                  </a:cubicBezTo>
                  <a:cubicBezTo>
                    <a:pt x="786403" y="454473"/>
                    <a:pt x="769338" y="517180"/>
                    <a:pt x="752272" y="564805"/>
                  </a:cubicBezTo>
                  <a:cubicBezTo>
                    <a:pt x="735206" y="612430"/>
                    <a:pt x="715758" y="648149"/>
                    <a:pt x="697502" y="693393"/>
                  </a:cubicBezTo>
                  <a:cubicBezTo>
                    <a:pt x="679246" y="738637"/>
                    <a:pt x="663768" y="785070"/>
                    <a:pt x="642734" y="836267"/>
                  </a:cubicBezTo>
                  <a:cubicBezTo>
                    <a:pt x="621700" y="887464"/>
                    <a:pt x="597886" y="960490"/>
                    <a:pt x="571296" y="1000574"/>
                  </a:cubicBezTo>
                  <a:cubicBezTo>
                    <a:pt x="544706" y="1040658"/>
                    <a:pt x="509385" y="1041451"/>
                    <a:pt x="483191" y="1076773"/>
                  </a:cubicBezTo>
                  <a:cubicBezTo>
                    <a:pt x="456997" y="1112095"/>
                    <a:pt x="437550" y="1158927"/>
                    <a:pt x="414134" y="1212505"/>
                  </a:cubicBezTo>
                  <a:cubicBezTo>
                    <a:pt x="390718" y="1266083"/>
                    <a:pt x="364128" y="1333155"/>
                    <a:pt x="342697" y="1398242"/>
                  </a:cubicBezTo>
                  <a:cubicBezTo>
                    <a:pt x="321266" y="1463329"/>
                    <a:pt x="302216" y="1543499"/>
                    <a:pt x="285547" y="1603030"/>
                  </a:cubicBezTo>
                  <a:cubicBezTo>
                    <a:pt x="268878" y="1662561"/>
                    <a:pt x="256971" y="1713361"/>
                    <a:pt x="242684" y="1755430"/>
                  </a:cubicBezTo>
                  <a:cubicBezTo>
                    <a:pt x="228397" y="1797499"/>
                    <a:pt x="215300" y="1833614"/>
                    <a:pt x="199822" y="1855442"/>
                  </a:cubicBezTo>
                  <a:cubicBezTo>
                    <a:pt x="184344" y="1877270"/>
                    <a:pt x="181962" y="1869729"/>
                    <a:pt x="149815" y="1886398"/>
                  </a:cubicBezTo>
                  <a:cubicBezTo>
                    <a:pt x="117668" y="1903067"/>
                    <a:pt x="26784" y="1936404"/>
                    <a:pt x="6940" y="1955454"/>
                  </a:cubicBezTo>
                  <a:cubicBezTo>
                    <a:pt x="-12904" y="1974504"/>
                    <a:pt x="14481" y="1982443"/>
                    <a:pt x="30753" y="2000699"/>
                  </a:cubicBezTo>
                  <a:cubicBezTo>
                    <a:pt x="47025" y="2018955"/>
                    <a:pt x="79966" y="2039592"/>
                    <a:pt x="104572" y="2064992"/>
                  </a:cubicBezTo>
                  <a:cubicBezTo>
                    <a:pt x="129178" y="2090392"/>
                    <a:pt x="159341" y="2143573"/>
                    <a:pt x="178391" y="2153098"/>
                  </a:cubicBezTo>
                  <a:cubicBezTo>
                    <a:pt x="197441" y="2162623"/>
                    <a:pt x="200218" y="2143573"/>
                    <a:pt x="218871" y="2122142"/>
                  </a:cubicBezTo>
                  <a:cubicBezTo>
                    <a:pt x="237524" y="2100711"/>
                    <a:pt x="262925" y="2057056"/>
                    <a:pt x="290309" y="2024512"/>
                  </a:cubicBezTo>
                  <a:cubicBezTo>
                    <a:pt x="317693" y="1991968"/>
                    <a:pt x="343491" y="1961408"/>
                    <a:pt x="383178" y="1926880"/>
                  </a:cubicBezTo>
                  <a:cubicBezTo>
                    <a:pt x="422865" y="1892352"/>
                    <a:pt x="485968" y="1849886"/>
                    <a:pt x="528434" y="1817342"/>
                  </a:cubicBezTo>
                  <a:cubicBezTo>
                    <a:pt x="570900" y="1784798"/>
                    <a:pt x="626066" y="1744317"/>
                    <a:pt x="637972" y="1731617"/>
                  </a:cubicBezTo>
                  <a:cubicBezTo>
                    <a:pt x="649878" y="1718917"/>
                    <a:pt x="622891" y="1733998"/>
                    <a:pt x="599872" y="1741142"/>
                  </a:cubicBezTo>
                  <a:cubicBezTo>
                    <a:pt x="576853" y="1748286"/>
                    <a:pt x="514146" y="1774480"/>
                    <a:pt x="499859" y="1774480"/>
                  </a:cubicBezTo>
                  <a:cubicBezTo>
                    <a:pt x="485572" y="1774480"/>
                    <a:pt x="503034" y="1759398"/>
                    <a:pt x="514147" y="1741142"/>
                  </a:cubicBezTo>
                  <a:cubicBezTo>
                    <a:pt x="525259" y="1722886"/>
                    <a:pt x="546690" y="1692724"/>
                    <a:pt x="576059" y="1660180"/>
                  </a:cubicBezTo>
                  <a:close/>
                </a:path>
              </a:pathLst>
            </a:custGeom>
            <a:solidFill>
              <a:srgbClr val="02ABAF"/>
            </a:solidFill>
            <a:ln w="9525">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任意多边形 71"/>
            <p:cNvSpPr/>
            <p:nvPr/>
          </p:nvSpPr>
          <p:spPr>
            <a:xfrm>
              <a:off x="5194823" y="4994720"/>
              <a:ext cx="419548" cy="1734840"/>
            </a:xfrm>
            <a:custGeom>
              <a:avLst/>
              <a:gdLst>
                <a:gd name="connsiteX0" fmla="*/ 43790 w 419887"/>
                <a:gd name="connsiteY0" fmla="*/ 158305 h 1734840"/>
                <a:gd name="connsiteX1" fmla="*/ 5690 w 419887"/>
                <a:gd name="connsiteY1" fmla="*/ 363093 h 1734840"/>
                <a:gd name="connsiteX2" fmla="*/ 5690 w 419887"/>
                <a:gd name="connsiteY2" fmla="*/ 601218 h 1734840"/>
                <a:gd name="connsiteX3" fmla="*/ 58078 w 419887"/>
                <a:gd name="connsiteY3" fmla="*/ 839343 h 1734840"/>
                <a:gd name="connsiteX4" fmla="*/ 105703 w 419887"/>
                <a:gd name="connsiteY4" fmla="*/ 1029843 h 1734840"/>
                <a:gd name="connsiteX5" fmla="*/ 119990 w 419887"/>
                <a:gd name="connsiteY5" fmla="*/ 1239393 h 1734840"/>
                <a:gd name="connsiteX6" fmla="*/ 134278 w 419887"/>
                <a:gd name="connsiteY6" fmla="*/ 1401318 h 1734840"/>
                <a:gd name="connsiteX7" fmla="*/ 119990 w 419887"/>
                <a:gd name="connsiteY7" fmla="*/ 1563243 h 1734840"/>
                <a:gd name="connsiteX8" fmla="*/ 115228 w 419887"/>
                <a:gd name="connsiteY8" fmla="*/ 1696593 h 1734840"/>
                <a:gd name="connsiteX9" fmla="*/ 162853 w 419887"/>
                <a:gd name="connsiteY9" fmla="*/ 1734693 h 1734840"/>
                <a:gd name="connsiteX10" fmla="*/ 262865 w 419887"/>
                <a:gd name="connsiteY10" fmla="*/ 1687068 h 1734840"/>
                <a:gd name="connsiteX11" fmla="*/ 353353 w 419887"/>
                <a:gd name="connsiteY11" fmla="*/ 1648968 h 1734840"/>
                <a:gd name="connsiteX12" fmla="*/ 415265 w 419887"/>
                <a:gd name="connsiteY12" fmla="*/ 1601343 h 1734840"/>
                <a:gd name="connsiteX13" fmla="*/ 400978 w 419887"/>
                <a:gd name="connsiteY13" fmla="*/ 1501330 h 1734840"/>
                <a:gd name="connsiteX14" fmla="*/ 286678 w 419887"/>
                <a:gd name="connsiteY14" fmla="*/ 1406080 h 1734840"/>
                <a:gd name="connsiteX15" fmla="*/ 215240 w 419887"/>
                <a:gd name="connsiteY15" fmla="*/ 1348930 h 1734840"/>
                <a:gd name="connsiteX16" fmla="*/ 215240 w 419887"/>
                <a:gd name="connsiteY16" fmla="*/ 1387030 h 1734840"/>
                <a:gd name="connsiteX17" fmla="*/ 215240 w 419887"/>
                <a:gd name="connsiteY17" fmla="*/ 1439418 h 1734840"/>
                <a:gd name="connsiteX18" fmla="*/ 281915 w 419887"/>
                <a:gd name="connsiteY18" fmla="*/ 1482280 h 1734840"/>
                <a:gd name="connsiteX19" fmla="*/ 315253 w 419887"/>
                <a:gd name="connsiteY19" fmla="*/ 1529905 h 1734840"/>
                <a:gd name="connsiteX20" fmla="*/ 315253 w 419887"/>
                <a:gd name="connsiteY20" fmla="*/ 1558480 h 1734840"/>
                <a:gd name="connsiteX21" fmla="*/ 253340 w 419887"/>
                <a:gd name="connsiteY21" fmla="*/ 1587055 h 1734840"/>
                <a:gd name="connsiteX22" fmla="*/ 210478 w 419887"/>
                <a:gd name="connsiteY22" fmla="*/ 1591818 h 1734840"/>
                <a:gd name="connsiteX23" fmla="*/ 200953 w 419887"/>
                <a:gd name="connsiteY23" fmla="*/ 1544193 h 1734840"/>
                <a:gd name="connsiteX24" fmla="*/ 210478 w 419887"/>
                <a:gd name="connsiteY24" fmla="*/ 1448943 h 1734840"/>
                <a:gd name="connsiteX25" fmla="*/ 215240 w 419887"/>
                <a:gd name="connsiteY25" fmla="*/ 1296543 h 1734840"/>
                <a:gd name="connsiteX26" fmla="*/ 181903 w 419887"/>
                <a:gd name="connsiteY26" fmla="*/ 1053655 h 1734840"/>
                <a:gd name="connsiteX27" fmla="*/ 115228 w 419887"/>
                <a:gd name="connsiteY27" fmla="*/ 758380 h 1734840"/>
                <a:gd name="connsiteX28" fmla="*/ 81890 w 419887"/>
                <a:gd name="connsiteY28" fmla="*/ 520255 h 1734840"/>
                <a:gd name="connsiteX29" fmla="*/ 96178 w 419887"/>
                <a:gd name="connsiteY29" fmla="*/ 291655 h 1734840"/>
                <a:gd name="connsiteX30" fmla="*/ 158090 w 419887"/>
                <a:gd name="connsiteY30" fmla="*/ 91630 h 1734840"/>
                <a:gd name="connsiteX31" fmla="*/ 162853 w 419887"/>
                <a:gd name="connsiteY31" fmla="*/ 34480 h 1734840"/>
                <a:gd name="connsiteX32" fmla="*/ 143803 w 419887"/>
                <a:gd name="connsiteY32" fmla="*/ 1143 h 1734840"/>
                <a:gd name="connsiteX33" fmla="*/ 115228 w 419887"/>
                <a:gd name="connsiteY33" fmla="*/ 10668 h 1734840"/>
                <a:gd name="connsiteX34" fmla="*/ 77128 w 419887"/>
                <a:gd name="connsiteY34" fmla="*/ 39243 h 1734840"/>
                <a:gd name="connsiteX35" fmla="*/ 43790 w 419887"/>
                <a:gd name="connsiteY35" fmla="*/ 158305 h 1734840"/>
                <a:gd name="connsiteX0" fmla="*/ 43790 w 419887"/>
                <a:gd name="connsiteY0" fmla="*/ 158305 h 1734840"/>
                <a:gd name="connsiteX1" fmla="*/ 5690 w 419887"/>
                <a:gd name="connsiteY1" fmla="*/ 363093 h 1734840"/>
                <a:gd name="connsiteX2" fmla="*/ 5690 w 419887"/>
                <a:gd name="connsiteY2" fmla="*/ 601218 h 1734840"/>
                <a:gd name="connsiteX3" fmla="*/ 58078 w 419887"/>
                <a:gd name="connsiteY3" fmla="*/ 839343 h 1734840"/>
                <a:gd name="connsiteX4" fmla="*/ 105703 w 419887"/>
                <a:gd name="connsiteY4" fmla="*/ 1029843 h 1734840"/>
                <a:gd name="connsiteX5" fmla="*/ 119990 w 419887"/>
                <a:gd name="connsiteY5" fmla="*/ 1239393 h 1734840"/>
                <a:gd name="connsiteX6" fmla="*/ 134278 w 419887"/>
                <a:gd name="connsiteY6" fmla="*/ 1401318 h 1734840"/>
                <a:gd name="connsiteX7" fmla="*/ 119990 w 419887"/>
                <a:gd name="connsiteY7" fmla="*/ 1563243 h 1734840"/>
                <a:gd name="connsiteX8" fmla="*/ 115228 w 419887"/>
                <a:gd name="connsiteY8" fmla="*/ 1696593 h 1734840"/>
                <a:gd name="connsiteX9" fmla="*/ 162853 w 419887"/>
                <a:gd name="connsiteY9" fmla="*/ 1734693 h 1734840"/>
                <a:gd name="connsiteX10" fmla="*/ 262865 w 419887"/>
                <a:gd name="connsiteY10" fmla="*/ 1687068 h 1734840"/>
                <a:gd name="connsiteX11" fmla="*/ 353353 w 419887"/>
                <a:gd name="connsiteY11" fmla="*/ 1648968 h 1734840"/>
                <a:gd name="connsiteX12" fmla="*/ 415265 w 419887"/>
                <a:gd name="connsiteY12" fmla="*/ 1601343 h 1734840"/>
                <a:gd name="connsiteX13" fmla="*/ 400978 w 419887"/>
                <a:gd name="connsiteY13" fmla="*/ 1501330 h 1734840"/>
                <a:gd name="connsiteX14" fmla="*/ 286678 w 419887"/>
                <a:gd name="connsiteY14" fmla="*/ 1406080 h 1734840"/>
                <a:gd name="connsiteX15" fmla="*/ 215240 w 419887"/>
                <a:gd name="connsiteY15" fmla="*/ 1348930 h 1734840"/>
                <a:gd name="connsiteX16" fmla="*/ 215240 w 419887"/>
                <a:gd name="connsiteY16" fmla="*/ 1387030 h 1734840"/>
                <a:gd name="connsiteX17" fmla="*/ 215240 w 419887"/>
                <a:gd name="connsiteY17" fmla="*/ 1439418 h 1734840"/>
                <a:gd name="connsiteX18" fmla="*/ 281915 w 419887"/>
                <a:gd name="connsiteY18" fmla="*/ 1482280 h 1734840"/>
                <a:gd name="connsiteX19" fmla="*/ 315253 w 419887"/>
                <a:gd name="connsiteY19" fmla="*/ 1529905 h 1734840"/>
                <a:gd name="connsiteX20" fmla="*/ 315253 w 419887"/>
                <a:gd name="connsiteY20" fmla="*/ 1558480 h 1734840"/>
                <a:gd name="connsiteX21" fmla="*/ 253340 w 419887"/>
                <a:gd name="connsiteY21" fmla="*/ 1587055 h 1734840"/>
                <a:gd name="connsiteX22" fmla="*/ 210478 w 419887"/>
                <a:gd name="connsiteY22" fmla="*/ 1591818 h 1734840"/>
                <a:gd name="connsiteX23" fmla="*/ 200953 w 419887"/>
                <a:gd name="connsiteY23" fmla="*/ 1544193 h 1734840"/>
                <a:gd name="connsiteX24" fmla="*/ 210478 w 419887"/>
                <a:gd name="connsiteY24" fmla="*/ 1448943 h 1734840"/>
                <a:gd name="connsiteX25" fmla="*/ 215240 w 419887"/>
                <a:gd name="connsiteY25" fmla="*/ 1296543 h 1734840"/>
                <a:gd name="connsiteX26" fmla="*/ 181903 w 419887"/>
                <a:gd name="connsiteY26" fmla="*/ 1053655 h 1734840"/>
                <a:gd name="connsiteX27" fmla="*/ 115228 w 419887"/>
                <a:gd name="connsiteY27" fmla="*/ 758380 h 1734840"/>
                <a:gd name="connsiteX28" fmla="*/ 81890 w 419887"/>
                <a:gd name="connsiteY28" fmla="*/ 520255 h 1734840"/>
                <a:gd name="connsiteX29" fmla="*/ 96178 w 419887"/>
                <a:gd name="connsiteY29" fmla="*/ 291655 h 1734840"/>
                <a:gd name="connsiteX30" fmla="*/ 158090 w 419887"/>
                <a:gd name="connsiteY30" fmla="*/ 91630 h 1734840"/>
                <a:gd name="connsiteX31" fmla="*/ 162853 w 419887"/>
                <a:gd name="connsiteY31" fmla="*/ 34480 h 1734840"/>
                <a:gd name="connsiteX32" fmla="*/ 143803 w 419887"/>
                <a:gd name="connsiteY32" fmla="*/ 1143 h 1734840"/>
                <a:gd name="connsiteX33" fmla="*/ 115228 w 419887"/>
                <a:gd name="connsiteY33" fmla="*/ 10668 h 1734840"/>
                <a:gd name="connsiteX34" fmla="*/ 84271 w 419887"/>
                <a:gd name="connsiteY34" fmla="*/ 39243 h 1734840"/>
                <a:gd name="connsiteX35" fmla="*/ 43790 w 419887"/>
                <a:gd name="connsiteY35" fmla="*/ 158305 h 1734840"/>
                <a:gd name="connsiteX0" fmla="*/ 43790 w 419887"/>
                <a:gd name="connsiteY0" fmla="*/ 158305 h 1734840"/>
                <a:gd name="connsiteX1" fmla="*/ 5690 w 419887"/>
                <a:gd name="connsiteY1" fmla="*/ 363093 h 1734840"/>
                <a:gd name="connsiteX2" fmla="*/ 5690 w 419887"/>
                <a:gd name="connsiteY2" fmla="*/ 601218 h 1734840"/>
                <a:gd name="connsiteX3" fmla="*/ 58078 w 419887"/>
                <a:gd name="connsiteY3" fmla="*/ 839343 h 1734840"/>
                <a:gd name="connsiteX4" fmla="*/ 105703 w 419887"/>
                <a:gd name="connsiteY4" fmla="*/ 1029843 h 1734840"/>
                <a:gd name="connsiteX5" fmla="*/ 119990 w 419887"/>
                <a:gd name="connsiteY5" fmla="*/ 1239393 h 1734840"/>
                <a:gd name="connsiteX6" fmla="*/ 134278 w 419887"/>
                <a:gd name="connsiteY6" fmla="*/ 1401318 h 1734840"/>
                <a:gd name="connsiteX7" fmla="*/ 119990 w 419887"/>
                <a:gd name="connsiteY7" fmla="*/ 1563243 h 1734840"/>
                <a:gd name="connsiteX8" fmla="*/ 115228 w 419887"/>
                <a:gd name="connsiteY8" fmla="*/ 1696593 h 1734840"/>
                <a:gd name="connsiteX9" fmla="*/ 162853 w 419887"/>
                <a:gd name="connsiteY9" fmla="*/ 1734693 h 1734840"/>
                <a:gd name="connsiteX10" fmla="*/ 262865 w 419887"/>
                <a:gd name="connsiteY10" fmla="*/ 1687068 h 1734840"/>
                <a:gd name="connsiteX11" fmla="*/ 353353 w 419887"/>
                <a:gd name="connsiteY11" fmla="*/ 1648968 h 1734840"/>
                <a:gd name="connsiteX12" fmla="*/ 415265 w 419887"/>
                <a:gd name="connsiteY12" fmla="*/ 1601343 h 1734840"/>
                <a:gd name="connsiteX13" fmla="*/ 400978 w 419887"/>
                <a:gd name="connsiteY13" fmla="*/ 1501330 h 1734840"/>
                <a:gd name="connsiteX14" fmla="*/ 286678 w 419887"/>
                <a:gd name="connsiteY14" fmla="*/ 1406080 h 1734840"/>
                <a:gd name="connsiteX15" fmla="*/ 215240 w 419887"/>
                <a:gd name="connsiteY15" fmla="*/ 1348930 h 1734840"/>
                <a:gd name="connsiteX16" fmla="*/ 215240 w 419887"/>
                <a:gd name="connsiteY16" fmla="*/ 1387030 h 1734840"/>
                <a:gd name="connsiteX17" fmla="*/ 215240 w 419887"/>
                <a:gd name="connsiteY17" fmla="*/ 1439418 h 1734840"/>
                <a:gd name="connsiteX18" fmla="*/ 281915 w 419887"/>
                <a:gd name="connsiteY18" fmla="*/ 1482280 h 1734840"/>
                <a:gd name="connsiteX19" fmla="*/ 315253 w 419887"/>
                <a:gd name="connsiteY19" fmla="*/ 1529905 h 1734840"/>
                <a:gd name="connsiteX20" fmla="*/ 315253 w 419887"/>
                <a:gd name="connsiteY20" fmla="*/ 1558480 h 1734840"/>
                <a:gd name="connsiteX21" fmla="*/ 253340 w 419887"/>
                <a:gd name="connsiteY21" fmla="*/ 1587055 h 1734840"/>
                <a:gd name="connsiteX22" fmla="*/ 210478 w 419887"/>
                <a:gd name="connsiteY22" fmla="*/ 1591818 h 1734840"/>
                <a:gd name="connsiteX23" fmla="*/ 200953 w 419887"/>
                <a:gd name="connsiteY23" fmla="*/ 1544193 h 1734840"/>
                <a:gd name="connsiteX24" fmla="*/ 210478 w 419887"/>
                <a:gd name="connsiteY24" fmla="*/ 1448943 h 1734840"/>
                <a:gd name="connsiteX25" fmla="*/ 215240 w 419887"/>
                <a:gd name="connsiteY25" fmla="*/ 1296543 h 1734840"/>
                <a:gd name="connsiteX26" fmla="*/ 181903 w 419887"/>
                <a:gd name="connsiteY26" fmla="*/ 1053655 h 1734840"/>
                <a:gd name="connsiteX27" fmla="*/ 115228 w 419887"/>
                <a:gd name="connsiteY27" fmla="*/ 758380 h 1734840"/>
                <a:gd name="connsiteX28" fmla="*/ 81890 w 419887"/>
                <a:gd name="connsiteY28" fmla="*/ 520255 h 1734840"/>
                <a:gd name="connsiteX29" fmla="*/ 103321 w 419887"/>
                <a:gd name="connsiteY29" fmla="*/ 291655 h 1734840"/>
                <a:gd name="connsiteX30" fmla="*/ 158090 w 419887"/>
                <a:gd name="connsiteY30" fmla="*/ 91630 h 1734840"/>
                <a:gd name="connsiteX31" fmla="*/ 162853 w 419887"/>
                <a:gd name="connsiteY31" fmla="*/ 34480 h 1734840"/>
                <a:gd name="connsiteX32" fmla="*/ 143803 w 419887"/>
                <a:gd name="connsiteY32" fmla="*/ 1143 h 1734840"/>
                <a:gd name="connsiteX33" fmla="*/ 115228 w 419887"/>
                <a:gd name="connsiteY33" fmla="*/ 10668 h 1734840"/>
                <a:gd name="connsiteX34" fmla="*/ 84271 w 419887"/>
                <a:gd name="connsiteY34" fmla="*/ 39243 h 1734840"/>
                <a:gd name="connsiteX35" fmla="*/ 43790 w 419887"/>
                <a:gd name="connsiteY35" fmla="*/ 158305 h 1734840"/>
                <a:gd name="connsiteX0" fmla="*/ 43790 w 419887"/>
                <a:gd name="connsiteY0" fmla="*/ 158305 h 1734840"/>
                <a:gd name="connsiteX1" fmla="*/ 5690 w 419887"/>
                <a:gd name="connsiteY1" fmla="*/ 363093 h 1734840"/>
                <a:gd name="connsiteX2" fmla="*/ 5690 w 419887"/>
                <a:gd name="connsiteY2" fmla="*/ 601218 h 1734840"/>
                <a:gd name="connsiteX3" fmla="*/ 58078 w 419887"/>
                <a:gd name="connsiteY3" fmla="*/ 839343 h 1734840"/>
                <a:gd name="connsiteX4" fmla="*/ 105703 w 419887"/>
                <a:gd name="connsiteY4" fmla="*/ 1029843 h 1734840"/>
                <a:gd name="connsiteX5" fmla="*/ 119990 w 419887"/>
                <a:gd name="connsiteY5" fmla="*/ 1239393 h 1734840"/>
                <a:gd name="connsiteX6" fmla="*/ 134278 w 419887"/>
                <a:gd name="connsiteY6" fmla="*/ 1401318 h 1734840"/>
                <a:gd name="connsiteX7" fmla="*/ 119990 w 419887"/>
                <a:gd name="connsiteY7" fmla="*/ 1563243 h 1734840"/>
                <a:gd name="connsiteX8" fmla="*/ 115228 w 419887"/>
                <a:gd name="connsiteY8" fmla="*/ 1696593 h 1734840"/>
                <a:gd name="connsiteX9" fmla="*/ 162853 w 419887"/>
                <a:gd name="connsiteY9" fmla="*/ 1734693 h 1734840"/>
                <a:gd name="connsiteX10" fmla="*/ 262865 w 419887"/>
                <a:gd name="connsiteY10" fmla="*/ 1687068 h 1734840"/>
                <a:gd name="connsiteX11" fmla="*/ 353353 w 419887"/>
                <a:gd name="connsiteY11" fmla="*/ 1648968 h 1734840"/>
                <a:gd name="connsiteX12" fmla="*/ 415265 w 419887"/>
                <a:gd name="connsiteY12" fmla="*/ 1601343 h 1734840"/>
                <a:gd name="connsiteX13" fmla="*/ 400978 w 419887"/>
                <a:gd name="connsiteY13" fmla="*/ 1501330 h 1734840"/>
                <a:gd name="connsiteX14" fmla="*/ 286678 w 419887"/>
                <a:gd name="connsiteY14" fmla="*/ 1406080 h 1734840"/>
                <a:gd name="connsiteX15" fmla="*/ 215240 w 419887"/>
                <a:gd name="connsiteY15" fmla="*/ 1348930 h 1734840"/>
                <a:gd name="connsiteX16" fmla="*/ 215240 w 419887"/>
                <a:gd name="connsiteY16" fmla="*/ 1387030 h 1734840"/>
                <a:gd name="connsiteX17" fmla="*/ 215240 w 419887"/>
                <a:gd name="connsiteY17" fmla="*/ 1439418 h 1734840"/>
                <a:gd name="connsiteX18" fmla="*/ 281915 w 419887"/>
                <a:gd name="connsiteY18" fmla="*/ 1482280 h 1734840"/>
                <a:gd name="connsiteX19" fmla="*/ 315253 w 419887"/>
                <a:gd name="connsiteY19" fmla="*/ 1529905 h 1734840"/>
                <a:gd name="connsiteX20" fmla="*/ 315253 w 419887"/>
                <a:gd name="connsiteY20" fmla="*/ 1558480 h 1734840"/>
                <a:gd name="connsiteX21" fmla="*/ 253340 w 419887"/>
                <a:gd name="connsiteY21" fmla="*/ 1587055 h 1734840"/>
                <a:gd name="connsiteX22" fmla="*/ 210478 w 419887"/>
                <a:gd name="connsiteY22" fmla="*/ 1591818 h 1734840"/>
                <a:gd name="connsiteX23" fmla="*/ 200953 w 419887"/>
                <a:gd name="connsiteY23" fmla="*/ 1544193 h 1734840"/>
                <a:gd name="connsiteX24" fmla="*/ 210478 w 419887"/>
                <a:gd name="connsiteY24" fmla="*/ 1448943 h 1734840"/>
                <a:gd name="connsiteX25" fmla="*/ 215240 w 419887"/>
                <a:gd name="connsiteY25" fmla="*/ 1296543 h 1734840"/>
                <a:gd name="connsiteX26" fmla="*/ 181903 w 419887"/>
                <a:gd name="connsiteY26" fmla="*/ 1053655 h 1734840"/>
                <a:gd name="connsiteX27" fmla="*/ 115228 w 419887"/>
                <a:gd name="connsiteY27" fmla="*/ 758380 h 1734840"/>
                <a:gd name="connsiteX28" fmla="*/ 86653 w 419887"/>
                <a:gd name="connsiteY28" fmla="*/ 522636 h 1734840"/>
                <a:gd name="connsiteX29" fmla="*/ 103321 w 419887"/>
                <a:gd name="connsiteY29" fmla="*/ 291655 h 1734840"/>
                <a:gd name="connsiteX30" fmla="*/ 158090 w 419887"/>
                <a:gd name="connsiteY30" fmla="*/ 91630 h 1734840"/>
                <a:gd name="connsiteX31" fmla="*/ 162853 w 419887"/>
                <a:gd name="connsiteY31" fmla="*/ 34480 h 1734840"/>
                <a:gd name="connsiteX32" fmla="*/ 143803 w 419887"/>
                <a:gd name="connsiteY32" fmla="*/ 1143 h 1734840"/>
                <a:gd name="connsiteX33" fmla="*/ 115228 w 419887"/>
                <a:gd name="connsiteY33" fmla="*/ 10668 h 1734840"/>
                <a:gd name="connsiteX34" fmla="*/ 84271 w 419887"/>
                <a:gd name="connsiteY34" fmla="*/ 39243 h 1734840"/>
                <a:gd name="connsiteX35" fmla="*/ 43790 w 419887"/>
                <a:gd name="connsiteY35" fmla="*/ 158305 h 1734840"/>
                <a:gd name="connsiteX0" fmla="*/ 43790 w 419887"/>
                <a:gd name="connsiteY0" fmla="*/ 158305 h 1734840"/>
                <a:gd name="connsiteX1" fmla="*/ 5690 w 419887"/>
                <a:gd name="connsiteY1" fmla="*/ 363093 h 1734840"/>
                <a:gd name="connsiteX2" fmla="*/ 5690 w 419887"/>
                <a:gd name="connsiteY2" fmla="*/ 601218 h 1734840"/>
                <a:gd name="connsiteX3" fmla="*/ 58078 w 419887"/>
                <a:gd name="connsiteY3" fmla="*/ 839343 h 1734840"/>
                <a:gd name="connsiteX4" fmla="*/ 105703 w 419887"/>
                <a:gd name="connsiteY4" fmla="*/ 1029843 h 1734840"/>
                <a:gd name="connsiteX5" fmla="*/ 119990 w 419887"/>
                <a:gd name="connsiteY5" fmla="*/ 1239393 h 1734840"/>
                <a:gd name="connsiteX6" fmla="*/ 134278 w 419887"/>
                <a:gd name="connsiteY6" fmla="*/ 1401318 h 1734840"/>
                <a:gd name="connsiteX7" fmla="*/ 119990 w 419887"/>
                <a:gd name="connsiteY7" fmla="*/ 1563243 h 1734840"/>
                <a:gd name="connsiteX8" fmla="*/ 115228 w 419887"/>
                <a:gd name="connsiteY8" fmla="*/ 1696593 h 1734840"/>
                <a:gd name="connsiteX9" fmla="*/ 162853 w 419887"/>
                <a:gd name="connsiteY9" fmla="*/ 1734693 h 1734840"/>
                <a:gd name="connsiteX10" fmla="*/ 262865 w 419887"/>
                <a:gd name="connsiteY10" fmla="*/ 1687068 h 1734840"/>
                <a:gd name="connsiteX11" fmla="*/ 353353 w 419887"/>
                <a:gd name="connsiteY11" fmla="*/ 1648968 h 1734840"/>
                <a:gd name="connsiteX12" fmla="*/ 415265 w 419887"/>
                <a:gd name="connsiteY12" fmla="*/ 1601343 h 1734840"/>
                <a:gd name="connsiteX13" fmla="*/ 400978 w 419887"/>
                <a:gd name="connsiteY13" fmla="*/ 1501330 h 1734840"/>
                <a:gd name="connsiteX14" fmla="*/ 286678 w 419887"/>
                <a:gd name="connsiteY14" fmla="*/ 1406080 h 1734840"/>
                <a:gd name="connsiteX15" fmla="*/ 215240 w 419887"/>
                <a:gd name="connsiteY15" fmla="*/ 1348930 h 1734840"/>
                <a:gd name="connsiteX16" fmla="*/ 215240 w 419887"/>
                <a:gd name="connsiteY16" fmla="*/ 1387030 h 1734840"/>
                <a:gd name="connsiteX17" fmla="*/ 215240 w 419887"/>
                <a:gd name="connsiteY17" fmla="*/ 1439418 h 1734840"/>
                <a:gd name="connsiteX18" fmla="*/ 281915 w 419887"/>
                <a:gd name="connsiteY18" fmla="*/ 1482280 h 1734840"/>
                <a:gd name="connsiteX19" fmla="*/ 315253 w 419887"/>
                <a:gd name="connsiteY19" fmla="*/ 1529905 h 1734840"/>
                <a:gd name="connsiteX20" fmla="*/ 315253 w 419887"/>
                <a:gd name="connsiteY20" fmla="*/ 1558480 h 1734840"/>
                <a:gd name="connsiteX21" fmla="*/ 253340 w 419887"/>
                <a:gd name="connsiteY21" fmla="*/ 1587055 h 1734840"/>
                <a:gd name="connsiteX22" fmla="*/ 210478 w 419887"/>
                <a:gd name="connsiteY22" fmla="*/ 1591818 h 1734840"/>
                <a:gd name="connsiteX23" fmla="*/ 200953 w 419887"/>
                <a:gd name="connsiteY23" fmla="*/ 1544193 h 1734840"/>
                <a:gd name="connsiteX24" fmla="*/ 210478 w 419887"/>
                <a:gd name="connsiteY24" fmla="*/ 1448943 h 1734840"/>
                <a:gd name="connsiteX25" fmla="*/ 215240 w 419887"/>
                <a:gd name="connsiteY25" fmla="*/ 1296543 h 1734840"/>
                <a:gd name="connsiteX26" fmla="*/ 181903 w 419887"/>
                <a:gd name="connsiteY26" fmla="*/ 1053655 h 1734840"/>
                <a:gd name="connsiteX27" fmla="*/ 122371 w 419887"/>
                <a:gd name="connsiteY27" fmla="*/ 758380 h 1734840"/>
                <a:gd name="connsiteX28" fmla="*/ 86653 w 419887"/>
                <a:gd name="connsiteY28" fmla="*/ 522636 h 1734840"/>
                <a:gd name="connsiteX29" fmla="*/ 103321 w 419887"/>
                <a:gd name="connsiteY29" fmla="*/ 291655 h 1734840"/>
                <a:gd name="connsiteX30" fmla="*/ 158090 w 419887"/>
                <a:gd name="connsiteY30" fmla="*/ 91630 h 1734840"/>
                <a:gd name="connsiteX31" fmla="*/ 162853 w 419887"/>
                <a:gd name="connsiteY31" fmla="*/ 34480 h 1734840"/>
                <a:gd name="connsiteX32" fmla="*/ 143803 w 419887"/>
                <a:gd name="connsiteY32" fmla="*/ 1143 h 1734840"/>
                <a:gd name="connsiteX33" fmla="*/ 115228 w 419887"/>
                <a:gd name="connsiteY33" fmla="*/ 10668 h 1734840"/>
                <a:gd name="connsiteX34" fmla="*/ 84271 w 419887"/>
                <a:gd name="connsiteY34" fmla="*/ 39243 h 1734840"/>
                <a:gd name="connsiteX35" fmla="*/ 43790 w 419887"/>
                <a:gd name="connsiteY35" fmla="*/ 158305 h 1734840"/>
                <a:gd name="connsiteX0" fmla="*/ 43790 w 419887"/>
                <a:gd name="connsiteY0" fmla="*/ 158305 h 1734840"/>
                <a:gd name="connsiteX1" fmla="*/ 5690 w 419887"/>
                <a:gd name="connsiteY1" fmla="*/ 363093 h 1734840"/>
                <a:gd name="connsiteX2" fmla="*/ 5690 w 419887"/>
                <a:gd name="connsiteY2" fmla="*/ 601218 h 1734840"/>
                <a:gd name="connsiteX3" fmla="*/ 58078 w 419887"/>
                <a:gd name="connsiteY3" fmla="*/ 839343 h 1734840"/>
                <a:gd name="connsiteX4" fmla="*/ 98559 w 419887"/>
                <a:gd name="connsiteY4" fmla="*/ 1027462 h 1734840"/>
                <a:gd name="connsiteX5" fmla="*/ 119990 w 419887"/>
                <a:gd name="connsiteY5" fmla="*/ 1239393 h 1734840"/>
                <a:gd name="connsiteX6" fmla="*/ 134278 w 419887"/>
                <a:gd name="connsiteY6" fmla="*/ 1401318 h 1734840"/>
                <a:gd name="connsiteX7" fmla="*/ 119990 w 419887"/>
                <a:gd name="connsiteY7" fmla="*/ 1563243 h 1734840"/>
                <a:gd name="connsiteX8" fmla="*/ 115228 w 419887"/>
                <a:gd name="connsiteY8" fmla="*/ 1696593 h 1734840"/>
                <a:gd name="connsiteX9" fmla="*/ 162853 w 419887"/>
                <a:gd name="connsiteY9" fmla="*/ 1734693 h 1734840"/>
                <a:gd name="connsiteX10" fmla="*/ 262865 w 419887"/>
                <a:gd name="connsiteY10" fmla="*/ 1687068 h 1734840"/>
                <a:gd name="connsiteX11" fmla="*/ 353353 w 419887"/>
                <a:gd name="connsiteY11" fmla="*/ 1648968 h 1734840"/>
                <a:gd name="connsiteX12" fmla="*/ 415265 w 419887"/>
                <a:gd name="connsiteY12" fmla="*/ 1601343 h 1734840"/>
                <a:gd name="connsiteX13" fmla="*/ 400978 w 419887"/>
                <a:gd name="connsiteY13" fmla="*/ 1501330 h 1734840"/>
                <a:gd name="connsiteX14" fmla="*/ 286678 w 419887"/>
                <a:gd name="connsiteY14" fmla="*/ 1406080 h 1734840"/>
                <a:gd name="connsiteX15" fmla="*/ 215240 w 419887"/>
                <a:gd name="connsiteY15" fmla="*/ 1348930 h 1734840"/>
                <a:gd name="connsiteX16" fmla="*/ 215240 w 419887"/>
                <a:gd name="connsiteY16" fmla="*/ 1387030 h 1734840"/>
                <a:gd name="connsiteX17" fmla="*/ 215240 w 419887"/>
                <a:gd name="connsiteY17" fmla="*/ 1439418 h 1734840"/>
                <a:gd name="connsiteX18" fmla="*/ 281915 w 419887"/>
                <a:gd name="connsiteY18" fmla="*/ 1482280 h 1734840"/>
                <a:gd name="connsiteX19" fmla="*/ 315253 w 419887"/>
                <a:gd name="connsiteY19" fmla="*/ 1529905 h 1734840"/>
                <a:gd name="connsiteX20" fmla="*/ 315253 w 419887"/>
                <a:gd name="connsiteY20" fmla="*/ 1558480 h 1734840"/>
                <a:gd name="connsiteX21" fmla="*/ 253340 w 419887"/>
                <a:gd name="connsiteY21" fmla="*/ 1587055 h 1734840"/>
                <a:gd name="connsiteX22" fmla="*/ 210478 w 419887"/>
                <a:gd name="connsiteY22" fmla="*/ 1591818 h 1734840"/>
                <a:gd name="connsiteX23" fmla="*/ 200953 w 419887"/>
                <a:gd name="connsiteY23" fmla="*/ 1544193 h 1734840"/>
                <a:gd name="connsiteX24" fmla="*/ 210478 w 419887"/>
                <a:gd name="connsiteY24" fmla="*/ 1448943 h 1734840"/>
                <a:gd name="connsiteX25" fmla="*/ 215240 w 419887"/>
                <a:gd name="connsiteY25" fmla="*/ 1296543 h 1734840"/>
                <a:gd name="connsiteX26" fmla="*/ 181903 w 419887"/>
                <a:gd name="connsiteY26" fmla="*/ 1053655 h 1734840"/>
                <a:gd name="connsiteX27" fmla="*/ 122371 w 419887"/>
                <a:gd name="connsiteY27" fmla="*/ 758380 h 1734840"/>
                <a:gd name="connsiteX28" fmla="*/ 86653 w 419887"/>
                <a:gd name="connsiteY28" fmla="*/ 522636 h 1734840"/>
                <a:gd name="connsiteX29" fmla="*/ 103321 w 419887"/>
                <a:gd name="connsiteY29" fmla="*/ 291655 h 1734840"/>
                <a:gd name="connsiteX30" fmla="*/ 158090 w 419887"/>
                <a:gd name="connsiteY30" fmla="*/ 91630 h 1734840"/>
                <a:gd name="connsiteX31" fmla="*/ 162853 w 419887"/>
                <a:gd name="connsiteY31" fmla="*/ 34480 h 1734840"/>
                <a:gd name="connsiteX32" fmla="*/ 143803 w 419887"/>
                <a:gd name="connsiteY32" fmla="*/ 1143 h 1734840"/>
                <a:gd name="connsiteX33" fmla="*/ 115228 w 419887"/>
                <a:gd name="connsiteY33" fmla="*/ 10668 h 1734840"/>
                <a:gd name="connsiteX34" fmla="*/ 84271 w 419887"/>
                <a:gd name="connsiteY34" fmla="*/ 39243 h 1734840"/>
                <a:gd name="connsiteX35" fmla="*/ 43790 w 419887"/>
                <a:gd name="connsiteY35" fmla="*/ 158305 h 1734840"/>
                <a:gd name="connsiteX0" fmla="*/ 43790 w 419887"/>
                <a:gd name="connsiteY0" fmla="*/ 158305 h 1734840"/>
                <a:gd name="connsiteX1" fmla="*/ 5690 w 419887"/>
                <a:gd name="connsiteY1" fmla="*/ 363093 h 1734840"/>
                <a:gd name="connsiteX2" fmla="*/ 5690 w 419887"/>
                <a:gd name="connsiteY2" fmla="*/ 601218 h 1734840"/>
                <a:gd name="connsiteX3" fmla="*/ 58078 w 419887"/>
                <a:gd name="connsiteY3" fmla="*/ 839343 h 1734840"/>
                <a:gd name="connsiteX4" fmla="*/ 98559 w 419887"/>
                <a:gd name="connsiteY4" fmla="*/ 1027462 h 1734840"/>
                <a:gd name="connsiteX5" fmla="*/ 129515 w 419887"/>
                <a:gd name="connsiteY5" fmla="*/ 1237012 h 1734840"/>
                <a:gd name="connsiteX6" fmla="*/ 134278 w 419887"/>
                <a:gd name="connsiteY6" fmla="*/ 1401318 h 1734840"/>
                <a:gd name="connsiteX7" fmla="*/ 119990 w 419887"/>
                <a:gd name="connsiteY7" fmla="*/ 1563243 h 1734840"/>
                <a:gd name="connsiteX8" fmla="*/ 115228 w 419887"/>
                <a:gd name="connsiteY8" fmla="*/ 1696593 h 1734840"/>
                <a:gd name="connsiteX9" fmla="*/ 162853 w 419887"/>
                <a:gd name="connsiteY9" fmla="*/ 1734693 h 1734840"/>
                <a:gd name="connsiteX10" fmla="*/ 262865 w 419887"/>
                <a:gd name="connsiteY10" fmla="*/ 1687068 h 1734840"/>
                <a:gd name="connsiteX11" fmla="*/ 353353 w 419887"/>
                <a:gd name="connsiteY11" fmla="*/ 1648968 h 1734840"/>
                <a:gd name="connsiteX12" fmla="*/ 415265 w 419887"/>
                <a:gd name="connsiteY12" fmla="*/ 1601343 h 1734840"/>
                <a:gd name="connsiteX13" fmla="*/ 400978 w 419887"/>
                <a:gd name="connsiteY13" fmla="*/ 1501330 h 1734840"/>
                <a:gd name="connsiteX14" fmla="*/ 286678 w 419887"/>
                <a:gd name="connsiteY14" fmla="*/ 1406080 h 1734840"/>
                <a:gd name="connsiteX15" fmla="*/ 215240 w 419887"/>
                <a:gd name="connsiteY15" fmla="*/ 1348930 h 1734840"/>
                <a:gd name="connsiteX16" fmla="*/ 215240 w 419887"/>
                <a:gd name="connsiteY16" fmla="*/ 1387030 h 1734840"/>
                <a:gd name="connsiteX17" fmla="*/ 215240 w 419887"/>
                <a:gd name="connsiteY17" fmla="*/ 1439418 h 1734840"/>
                <a:gd name="connsiteX18" fmla="*/ 281915 w 419887"/>
                <a:gd name="connsiteY18" fmla="*/ 1482280 h 1734840"/>
                <a:gd name="connsiteX19" fmla="*/ 315253 w 419887"/>
                <a:gd name="connsiteY19" fmla="*/ 1529905 h 1734840"/>
                <a:gd name="connsiteX20" fmla="*/ 315253 w 419887"/>
                <a:gd name="connsiteY20" fmla="*/ 1558480 h 1734840"/>
                <a:gd name="connsiteX21" fmla="*/ 253340 w 419887"/>
                <a:gd name="connsiteY21" fmla="*/ 1587055 h 1734840"/>
                <a:gd name="connsiteX22" fmla="*/ 210478 w 419887"/>
                <a:gd name="connsiteY22" fmla="*/ 1591818 h 1734840"/>
                <a:gd name="connsiteX23" fmla="*/ 200953 w 419887"/>
                <a:gd name="connsiteY23" fmla="*/ 1544193 h 1734840"/>
                <a:gd name="connsiteX24" fmla="*/ 210478 w 419887"/>
                <a:gd name="connsiteY24" fmla="*/ 1448943 h 1734840"/>
                <a:gd name="connsiteX25" fmla="*/ 215240 w 419887"/>
                <a:gd name="connsiteY25" fmla="*/ 1296543 h 1734840"/>
                <a:gd name="connsiteX26" fmla="*/ 181903 w 419887"/>
                <a:gd name="connsiteY26" fmla="*/ 1053655 h 1734840"/>
                <a:gd name="connsiteX27" fmla="*/ 122371 w 419887"/>
                <a:gd name="connsiteY27" fmla="*/ 758380 h 1734840"/>
                <a:gd name="connsiteX28" fmla="*/ 86653 w 419887"/>
                <a:gd name="connsiteY28" fmla="*/ 522636 h 1734840"/>
                <a:gd name="connsiteX29" fmla="*/ 103321 w 419887"/>
                <a:gd name="connsiteY29" fmla="*/ 291655 h 1734840"/>
                <a:gd name="connsiteX30" fmla="*/ 158090 w 419887"/>
                <a:gd name="connsiteY30" fmla="*/ 91630 h 1734840"/>
                <a:gd name="connsiteX31" fmla="*/ 162853 w 419887"/>
                <a:gd name="connsiteY31" fmla="*/ 34480 h 1734840"/>
                <a:gd name="connsiteX32" fmla="*/ 143803 w 419887"/>
                <a:gd name="connsiteY32" fmla="*/ 1143 h 1734840"/>
                <a:gd name="connsiteX33" fmla="*/ 115228 w 419887"/>
                <a:gd name="connsiteY33" fmla="*/ 10668 h 1734840"/>
                <a:gd name="connsiteX34" fmla="*/ 84271 w 419887"/>
                <a:gd name="connsiteY34" fmla="*/ 39243 h 1734840"/>
                <a:gd name="connsiteX35" fmla="*/ 43790 w 419887"/>
                <a:gd name="connsiteY35" fmla="*/ 158305 h 1734840"/>
                <a:gd name="connsiteX0" fmla="*/ 43790 w 419887"/>
                <a:gd name="connsiteY0" fmla="*/ 158305 h 1734840"/>
                <a:gd name="connsiteX1" fmla="*/ 5690 w 419887"/>
                <a:gd name="connsiteY1" fmla="*/ 363093 h 1734840"/>
                <a:gd name="connsiteX2" fmla="*/ 5690 w 419887"/>
                <a:gd name="connsiteY2" fmla="*/ 601218 h 1734840"/>
                <a:gd name="connsiteX3" fmla="*/ 58078 w 419887"/>
                <a:gd name="connsiteY3" fmla="*/ 839343 h 1734840"/>
                <a:gd name="connsiteX4" fmla="*/ 98559 w 419887"/>
                <a:gd name="connsiteY4" fmla="*/ 1027462 h 1734840"/>
                <a:gd name="connsiteX5" fmla="*/ 129515 w 419887"/>
                <a:gd name="connsiteY5" fmla="*/ 1237012 h 1734840"/>
                <a:gd name="connsiteX6" fmla="*/ 134278 w 419887"/>
                <a:gd name="connsiteY6" fmla="*/ 1401318 h 1734840"/>
                <a:gd name="connsiteX7" fmla="*/ 119990 w 419887"/>
                <a:gd name="connsiteY7" fmla="*/ 1563243 h 1734840"/>
                <a:gd name="connsiteX8" fmla="*/ 115228 w 419887"/>
                <a:gd name="connsiteY8" fmla="*/ 1696593 h 1734840"/>
                <a:gd name="connsiteX9" fmla="*/ 162853 w 419887"/>
                <a:gd name="connsiteY9" fmla="*/ 1734693 h 1734840"/>
                <a:gd name="connsiteX10" fmla="*/ 262865 w 419887"/>
                <a:gd name="connsiteY10" fmla="*/ 1687068 h 1734840"/>
                <a:gd name="connsiteX11" fmla="*/ 353353 w 419887"/>
                <a:gd name="connsiteY11" fmla="*/ 1648968 h 1734840"/>
                <a:gd name="connsiteX12" fmla="*/ 415265 w 419887"/>
                <a:gd name="connsiteY12" fmla="*/ 1601343 h 1734840"/>
                <a:gd name="connsiteX13" fmla="*/ 400978 w 419887"/>
                <a:gd name="connsiteY13" fmla="*/ 1501330 h 1734840"/>
                <a:gd name="connsiteX14" fmla="*/ 286678 w 419887"/>
                <a:gd name="connsiteY14" fmla="*/ 1406080 h 1734840"/>
                <a:gd name="connsiteX15" fmla="*/ 215240 w 419887"/>
                <a:gd name="connsiteY15" fmla="*/ 1348930 h 1734840"/>
                <a:gd name="connsiteX16" fmla="*/ 215240 w 419887"/>
                <a:gd name="connsiteY16" fmla="*/ 1387030 h 1734840"/>
                <a:gd name="connsiteX17" fmla="*/ 215240 w 419887"/>
                <a:gd name="connsiteY17" fmla="*/ 1439418 h 1734840"/>
                <a:gd name="connsiteX18" fmla="*/ 281915 w 419887"/>
                <a:gd name="connsiteY18" fmla="*/ 1482280 h 1734840"/>
                <a:gd name="connsiteX19" fmla="*/ 315253 w 419887"/>
                <a:gd name="connsiteY19" fmla="*/ 1529905 h 1734840"/>
                <a:gd name="connsiteX20" fmla="*/ 315253 w 419887"/>
                <a:gd name="connsiteY20" fmla="*/ 1558480 h 1734840"/>
                <a:gd name="connsiteX21" fmla="*/ 253340 w 419887"/>
                <a:gd name="connsiteY21" fmla="*/ 1587055 h 1734840"/>
                <a:gd name="connsiteX22" fmla="*/ 210478 w 419887"/>
                <a:gd name="connsiteY22" fmla="*/ 1591818 h 1734840"/>
                <a:gd name="connsiteX23" fmla="*/ 200953 w 419887"/>
                <a:gd name="connsiteY23" fmla="*/ 1544193 h 1734840"/>
                <a:gd name="connsiteX24" fmla="*/ 210478 w 419887"/>
                <a:gd name="connsiteY24" fmla="*/ 1448943 h 1734840"/>
                <a:gd name="connsiteX25" fmla="*/ 215240 w 419887"/>
                <a:gd name="connsiteY25" fmla="*/ 1296543 h 1734840"/>
                <a:gd name="connsiteX26" fmla="*/ 181903 w 419887"/>
                <a:gd name="connsiteY26" fmla="*/ 1053655 h 1734840"/>
                <a:gd name="connsiteX27" fmla="*/ 122371 w 419887"/>
                <a:gd name="connsiteY27" fmla="*/ 758380 h 1734840"/>
                <a:gd name="connsiteX28" fmla="*/ 86653 w 419887"/>
                <a:gd name="connsiteY28" fmla="*/ 522636 h 1734840"/>
                <a:gd name="connsiteX29" fmla="*/ 103321 w 419887"/>
                <a:gd name="connsiteY29" fmla="*/ 291655 h 1734840"/>
                <a:gd name="connsiteX30" fmla="*/ 158090 w 419887"/>
                <a:gd name="connsiteY30" fmla="*/ 91630 h 1734840"/>
                <a:gd name="connsiteX31" fmla="*/ 162853 w 419887"/>
                <a:gd name="connsiteY31" fmla="*/ 34480 h 1734840"/>
                <a:gd name="connsiteX32" fmla="*/ 143803 w 419887"/>
                <a:gd name="connsiteY32" fmla="*/ 1143 h 1734840"/>
                <a:gd name="connsiteX33" fmla="*/ 115228 w 419887"/>
                <a:gd name="connsiteY33" fmla="*/ 10668 h 1734840"/>
                <a:gd name="connsiteX34" fmla="*/ 93796 w 419887"/>
                <a:gd name="connsiteY34" fmla="*/ 39243 h 1734840"/>
                <a:gd name="connsiteX35" fmla="*/ 43790 w 419887"/>
                <a:gd name="connsiteY35" fmla="*/ 158305 h 1734840"/>
                <a:gd name="connsiteX0" fmla="*/ 46308 w 420024"/>
                <a:gd name="connsiteY0" fmla="*/ 170212 h 1734840"/>
                <a:gd name="connsiteX1" fmla="*/ 5827 w 420024"/>
                <a:gd name="connsiteY1" fmla="*/ 363093 h 1734840"/>
                <a:gd name="connsiteX2" fmla="*/ 5827 w 420024"/>
                <a:gd name="connsiteY2" fmla="*/ 601218 h 1734840"/>
                <a:gd name="connsiteX3" fmla="*/ 58215 w 420024"/>
                <a:gd name="connsiteY3" fmla="*/ 839343 h 1734840"/>
                <a:gd name="connsiteX4" fmla="*/ 98696 w 420024"/>
                <a:gd name="connsiteY4" fmla="*/ 1027462 h 1734840"/>
                <a:gd name="connsiteX5" fmla="*/ 129652 w 420024"/>
                <a:gd name="connsiteY5" fmla="*/ 1237012 h 1734840"/>
                <a:gd name="connsiteX6" fmla="*/ 134415 w 420024"/>
                <a:gd name="connsiteY6" fmla="*/ 1401318 h 1734840"/>
                <a:gd name="connsiteX7" fmla="*/ 120127 w 420024"/>
                <a:gd name="connsiteY7" fmla="*/ 1563243 h 1734840"/>
                <a:gd name="connsiteX8" fmla="*/ 115365 w 420024"/>
                <a:gd name="connsiteY8" fmla="*/ 1696593 h 1734840"/>
                <a:gd name="connsiteX9" fmla="*/ 162990 w 420024"/>
                <a:gd name="connsiteY9" fmla="*/ 1734693 h 1734840"/>
                <a:gd name="connsiteX10" fmla="*/ 263002 w 420024"/>
                <a:gd name="connsiteY10" fmla="*/ 1687068 h 1734840"/>
                <a:gd name="connsiteX11" fmla="*/ 353490 w 420024"/>
                <a:gd name="connsiteY11" fmla="*/ 1648968 h 1734840"/>
                <a:gd name="connsiteX12" fmla="*/ 415402 w 420024"/>
                <a:gd name="connsiteY12" fmla="*/ 1601343 h 1734840"/>
                <a:gd name="connsiteX13" fmla="*/ 401115 w 420024"/>
                <a:gd name="connsiteY13" fmla="*/ 1501330 h 1734840"/>
                <a:gd name="connsiteX14" fmla="*/ 286815 w 420024"/>
                <a:gd name="connsiteY14" fmla="*/ 1406080 h 1734840"/>
                <a:gd name="connsiteX15" fmla="*/ 215377 w 420024"/>
                <a:gd name="connsiteY15" fmla="*/ 1348930 h 1734840"/>
                <a:gd name="connsiteX16" fmla="*/ 215377 w 420024"/>
                <a:gd name="connsiteY16" fmla="*/ 1387030 h 1734840"/>
                <a:gd name="connsiteX17" fmla="*/ 215377 w 420024"/>
                <a:gd name="connsiteY17" fmla="*/ 1439418 h 1734840"/>
                <a:gd name="connsiteX18" fmla="*/ 282052 w 420024"/>
                <a:gd name="connsiteY18" fmla="*/ 1482280 h 1734840"/>
                <a:gd name="connsiteX19" fmla="*/ 315390 w 420024"/>
                <a:gd name="connsiteY19" fmla="*/ 1529905 h 1734840"/>
                <a:gd name="connsiteX20" fmla="*/ 315390 w 420024"/>
                <a:gd name="connsiteY20" fmla="*/ 1558480 h 1734840"/>
                <a:gd name="connsiteX21" fmla="*/ 253477 w 420024"/>
                <a:gd name="connsiteY21" fmla="*/ 1587055 h 1734840"/>
                <a:gd name="connsiteX22" fmla="*/ 210615 w 420024"/>
                <a:gd name="connsiteY22" fmla="*/ 1591818 h 1734840"/>
                <a:gd name="connsiteX23" fmla="*/ 201090 w 420024"/>
                <a:gd name="connsiteY23" fmla="*/ 1544193 h 1734840"/>
                <a:gd name="connsiteX24" fmla="*/ 210615 w 420024"/>
                <a:gd name="connsiteY24" fmla="*/ 1448943 h 1734840"/>
                <a:gd name="connsiteX25" fmla="*/ 215377 w 420024"/>
                <a:gd name="connsiteY25" fmla="*/ 1296543 h 1734840"/>
                <a:gd name="connsiteX26" fmla="*/ 182040 w 420024"/>
                <a:gd name="connsiteY26" fmla="*/ 1053655 h 1734840"/>
                <a:gd name="connsiteX27" fmla="*/ 122508 w 420024"/>
                <a:gd name="connsiteY27" fmla="*/ 758380 h 1734840"/>
                <a:gd name="connsiteX28" fmla="*/ 86790 w 420024"/>
                <a:gd name="connsiteY28" fmla="*/ 522636 h 1734840"/>
                <a:gd name="connsiteX29" fmla="*/ 103458 w 420024"/>
                <a:gd name="connsiteY29" fmla="*/ 291655 h 1734840"/>
                <a:gd name="connsiteX30" fmla="*/ 158227 w 420024"/>
                <a:gd name="connsiteY30" fmla="*/ 91630 h 1734840"/>
                <a:gd name="connsiteX31" fmla="*/ 162990 w 420024"/>
                <a:gd name="connsiteY31" fmla="*/ 34480 h 1734840"/>
                <a:gd name="connsiteX32" fmla="*/ 143940 w 420024"/>
                <a:gd name="connsiteY32" fmla="*/ 1143 h 1734840"/>
                <a:gd name="connsiteX33" fmla="*/ 115365 w 420024"/>
                <a:gd name="connsiteY33" fmla="*/ 10668 h 1734840"/>
                <a:gd name="connsiteX34" fmla="*/ 93933 w 420024"/>
                <a:gd name="connsiteY34" fmla="*/ 39243 h 1734840"/>
                <a:gd name="connsiteX35" fmla="*/ 46308 w 420024"/>
                <a:gd name="connsiteY35" fmla="*/ 170212 h 1734840"/>
                <a:gd name="connsiteX0" fmla="*/ 46308 w 420024"/>
                <a:gd name="connsiteY0" fmla="*/ 170212 h 1734840"/>
                <a:gd name="connsiteX1" fmla="*/ 5827 w 420024"/>
                <a:gd name="connsiteY1" fmla="*/ 363093 h 1734840"/>
                <a:gd name="connsiteX2" fmla="*/ 5827 w 420024"/>
                <a:gd name="connsiteY2" fmla="*/ 601218 h 1734840"/>
                <a:gd name="connsiteX3" fmla="*/ 58215 w 420024"/>
                <a:gd name="connsiteY3" fmla="*/ 839343 h 1734840"/>
                <a:gd name="connsiteX4" fmla="*/ 98696 w 420024"/>
                <a:gd name="connsiteY4" fmla="*/ 1027462 h 1734840"/>
                <a:gd name="connsiteX5" fmla="*/ 129652 w 420024"/>
                <a:gd name="connsiteY5" fmla="*/ 1237012 h 1734840"/>
                <a:gd name="connsiteX6" fmla="*/ 134415 w 420024"/>
                <a:gd name="connsiteY6" fmla="*/ 1401318 h 1734840"/>
                <a:gd name="connsiteX7" fmla="*/ 120127 w 420024"/>
                <a:gd name="connsiteY7" fmla="*/ 1563243 h 1734840"/>
                <a:gd name="connsiteX8" fmla="*/ 115365 w 420024"/>
                <a:gd name="connsiteY8" fmla="*/ 1696593 h 1734840"/>
                <a:gd name="connsiteX9" fmla="*/ 162990 w 420024"/>
                <a:gd name="connsiteY9" fmla="*/ 1734693 h 1734840"/>
                <a:gd name="connsiteX10" fmla="*/ 263002 w 420024"/>
                <a:gd name="connsiteY10" fmla="*/ 1687068 h 1734840"/>
                <a:gd name="connsiteX11" fmla="*/ 353490 w 420024"/>
                <a:gd name="connsiteY11" fmla="*/ 1648968 h 1734840"/>
                <a:gd name="connsiteX12" fmla="*/ 415402 w 420024"/>
                <a:gd name="connsiteY12" fmla="*/ 1601343 h 1734840"/>
                <a:gd name="connsiteX13" fmla="*/ 401115 w 420024"/>
                <a:gd name="connsiteY13" fmla="*/ 1501330 h 1734840"/>
                <a:gd name="connsiteX14" fmla="*/ 286815 w 420024"/>
                <a:gd name="connsiteY14" fmla="*/ 1406080 h 1734840"/>
                <a:gd name="connsiteX15" fmla="*/ 215377 w 420024"/>
                <a:gd name="connsiteY15" fmla="*/ 1348930 h 1734840"/>
                <a:gd name="connsiteX16" fmla="*/ 215377 w 420024"/>
                <a:gd name="connsiteY16" fmla="*/ 1387030 h 1734840"/>
                <a:gd name="connsiteX17" fmla="*/ 215377 w 420024"/>
                <a:gd name="connsiteY17" fmla="*/ 1439418 h 1734840"/>
                <a:gd name="connsiteX18" fmla="*/ 282052 w 420024"/>
                <a:gd name="connsiteY18" fmla="*/ 1482280 h 1734840"/>
                <a:gd name="connsiteX19" fmla="*/ 315390 w 420024"/>
                <a:gd name="connsiteY19" fmla="*/ 1529905 h 1734840"/>
                <a:gd name="connsiteX20" fmla="*/ 315390 w 420024"/>
                <a:gd name="connsiteY20" fmla="*/ 1558480 h 1734840"/>
                <a:gd name="connsiteX21" fmla="*/ 253477 w 420024"/>
                <a:gd name="connsiteY21" fmla="*/ 1587055 h 1734840"/>
                <a:gd name="connsiteX22" fmla="*/ 205853 w 420024"/>
                <a:gd name="connsiteY22" fmla="*/ 1596581 h 1734840"/>
                <a:gd name="connsiteX23" fmla="*/ 201090 w 420024"/>
                <a:gd name="connsiteY23" fmla="*/ 1544193 h 1734840"/>
                <a:gd name="connsiteX24" fmla="*/ 210615 w 420024"/>
                <a:gd name="connsiteY24" fmla="*/ 1448943 h 1734840"/>
                <a:gd name="connsiteX25" fmla="*/ 215377 w 420024"/>
                <a:gd name="connsiteY25" fmla="*/ 1296543 h 1734840"/>
                <a:gd name="connsiteX26" fmla="*/ 182040 w 420024"/>
                <a:gd name="connsiteY26" fmla="*/ 1053655 h 1734840"/>
                <a:gd name="connsiteX27" fmla="*/ 122508 w 420024"/>
                <a:gd name="connsiteY27" fmla="*/ 758380 h 1734840"/>
                <a:gd name="connsiteX28" fmla="*/ 86790 w 420024"/>
                <a:gd name="connsiteY28" fmla="*/ 522636 h 1734840"/>
                <a:gd name="connsiteX29" fmla="*/ 103458 w 420024"/>
                <a:gd name="connsiteY29" fmla="*/ 291655 h 1734840"/>
                <a:gd name="connsiteX30" fmla="*/ 158227 w 420024"/>
                <a:gd name="connsiteY30" fmla="*/ 91630 h 1734840"/>
                <a:gd name="connsiteX31" fmla="*/ 162990 w 420024"/>
                <a:gd name="connsiteY31" fmla="*/ 34480 h 1734840"/>
                <a:gd name="connsiteX32" fmla="*/ 143940 w 420024"/>
                <a:gd name="connsiteY32" fmla="*/ 1143 h 1734840"/>
                <a:gd name="connsiteX33" fmla="*/ 115365 w 420024"/>
                <a:gd name="connsiteY33" fmla="*/ 10668 h 1734840"/>
                <a:gd name="connsiteX34" fmla="*/ 93933 w 420024"/>
                <a:gd name="connsiteY34" fmla="*/ 39243 h 1734840"/>
                <a:gd name="connsiteX35" fmla="*/ 46308 w 420024"/>
                <a:gd name="connsiteY35" fmla="*/ 170212 h 1734840"/>
                <a:gd name="connsiteX0" fmla="*/ 46308 w 420024"/>
                <a:gd name="connsiteY0" fmla="*/ 170212 h 1734840"/>
                <a:gd name="connsiteX1" fmla="*/ 5827 w 420024"/>
                <a:gd name="connsiteY1" fmla="*/ 363093 h 1734840"/>
                <a:gd name="connsiteX2" fmla="*/ 5827 w 420024"/>
                <a:gd name="connsiteY2" fmla="*/ 601218 h 1734840"/>
                <a:gd name="connsiteX3" fmla="*/ 58215 w 420024"/>
                <a:gd name="connsiteY3" fmla="*/ 839343 h 1734840"/>
                <a:gd name="connsiteX4" fmla="*/ 98696 w 420024"/>
                <a:gd name="connsiteY4" fmla="*/ 1027462 h 1734840"/>
                <a:gd name="connsiteX5" fmla="*/ 129652 w 420024"/>
                <a:gd name="connsiteY5" fmla="*/ 1237012 h 1734840"/>
                <a:gd name="connsiteX6" fmla="*/ 134415 w 420024"/>
                <a:gd name="connsiteY6" fmla="*/ 1401318 h 1734840"/>
                <a:gd name="connsiteX7" fmla="*/ 120127 w 420024"/>
                <a:gd name="connsiteY7" fmla="*/ 1563243 h 1734840"/>
                <a:gd name="connsiteX8" fmla="*/ 115365 w 420024"/>
                <a:gd name="connsiteY8" fmla="*/ 1696593 h 1734840"/>
                <a:gd name="connsiteX9" fmla="*/ 162990 w 420024"/>
                <a:gd name="connsiteY9" fmla="*/ 1734693 h 1734840"/>
                <a:gd name="connsiteX10" fmla="*/ 263002 w 420024"/>
                <a:gd name="connsiteY10" fmla="*/ 1687068 h 1734840"/>
                <a:gd name="connsiteX11" fmla="*/ 353490 w 420024"/>
                <a:gd name="connsiteY11" fmla="*/ 1648968 h 1734840"/>
                <a:gd name="connsiteX12" fmla="*/ 415402 w 420024"/>
                <a:gd name="connsiteY12" fmla="*/ 1601343 h 1734840"/>
                <a:gd name="connsiteX13" fmla="*/ 401115 w 420024"/>
                <a:gd name="connsiteY13" fmla="*/ 1501330 h 1734840"/>
                <a:gd name="connsiteX14" fmla="*/ 286815 w 420024"/>
                <a:gd name="connsiteY14" fmla="*/ 1406080 h 1734840"/>
                <a:gd name="connsiteX15" fmla="*/ 217758 w 420024"/>
                <a:gd name="connsiteY15" fmla="*/ 1337023 h 1734840"/>
                <a:gd name="connsiteX16" fmla="*/ 215377 w 420024"/>
                <a:gd name="connsiteY16" fmla="*/ 1387030 h 1734840"/>
                <a:gd name="connsiteX17" fmla="*/ 215377 w 420024"/>
                <a:gd name="connsiteY17" fmla="*/ 1439418 h 1734840"/>
                <a:gd name="connsiteX18" fmla="*/ 282052 w 420024"/>
                <a:gd name="connsiteY18" fmla="*/ 1482280 h 1734840"/>
                <a:gd name="connsiteX19" fmla="*/ 315390 w 420024"/>
                <a:gd name="connsiteY19" fmla="*/ 1529905 h 1734840"/>
                <a:gd name="connsiteX20" fmla="*/ 315390 w 420024"/>
                <a:gd name="connsiteY20" fmla="*/ 1558480 h 1734840"/>
                <a:gd name="connsiteX21" fmla="*/ 253477 w 420024"/>
                <a:gd name="connsiteY21" fmla="*/ 1587055 h 1734840"/>
                <a:gd name="connsiteX22" fmla="*/ 205853 w 420024"/>
                <a:gd name="connsiteY22" fmla="*/ 1596581 h 1734840"/>
                <a:gd name="connsiteX23" fmla="*/ 201090 w 420024"/>
                <a:gd name="connsiteY23" fmla="*/ 1544193 h 1734840"/>
                <a:gd name="connsiteX24" fmla="*/ 210615 w 420024"/>
                <a:gd name="connsiteY24" fmla="*/ 1448943 h 1734840"/>
                <a:gd name="connsiteX25" fmla="*/ 215377 w 420024"/>
                <a:gd name="connsiteY25" fmla="*/ 1296543 h 1734840"/>
                <a:gd name="connsiteX26" fmla="*/ 182040 w 420024"/>
                <a:gd name="connsiteY26" fmla="*/ 1053655 h 1734840"/>
                <a:gd name="connsiteX27" fmla="*/ 122508 w 420024"/>
                <a:gd name="connsiteY27" fmla="*/ 758380 h 1734840"/>
                <a:gd name="connsiteX28" fmla="*/ 86790 w 420024"/>
                <a:gd name="connsiteY28" fmla="*/ 522636 h 1734840"/>
                <a:gd name="connsiteX29" fmla="*/ 103458 w 420024"/>
                <a:gd name="connsiteY29" fmla="*/ 291655 h 1734840"/>
                <a:gd name="connsiteX30" fmla="*/ 158227 w 420024"/>
                <a:gd name="connsiteY30" fmla="*/ 91630 h 1734840"/>
                <a:gd name="connsiteX31" fmla="*/ 162990 w 420024"/>
                <a:gd name="connsiteY31" fmla="*/ 34480 h 1734840"/>
                <a:gd name="connsiteX32" fmla="*/ 143940 w 420024"/>
                <a:gd name="connsiteY32" fmla="*/ 1143 h 1734840"/>
                <a:gd name="connsiteX33" fmla="*/ 115365 w 420024"/>
                <a:gd name="connsiteY33" fmla="*/ 10668 h 1734840"/>
                <a:gd name="connsiteX34" fmla="*/ 93933 w 420024"/>
                <a:gd name="connsiteY34" fmla="*/ 39243 h 1734840"/>
                <a:gd name="connsiteX35" fmla="*/ 46308 w 420024"/>
                <a:gd name="connsiteY35" fmla="*/ 170212 h 1734840"/>
                <a:gd name="connsiteX0" fmla="*/ 46308 w 419548"/>
                <a:gd name="connsiteY0" fmla="*/ 170212 h 1734840"/>
                <a:gd name="connsiteX1" fmla="*/ 5827 w 419548"/>
                <a:gd name="connsiteY1" fmla="*/ 363093 h 1734840"/>
                <a:gd name="connsiteX2" fmla="*/ 5827 w 419548"/>
                <a:gd name="connsiteY2" fmla="*/ 601218 h 1734840"/>
                <a:gd name="connsiteX3" fmla="*/ 58215 w 419548"/>
                <a:gd name="connsiteY3" fmla="*/ 839343 h 1734840"/>
                <a:gd name="connsiteX4" fmla="*/ 98696 w 419548"/>
                <a:gd name="connsiteY4" fmla="*/ 1027462 h 1734840"/>
                <a:gd name="connsiteX5" fmla="*/ 129652 w 419548"/>
                <a:gd name="connsiteY5" fmla="*/ 1237012 h 1734840"/>
                <a:gd name="connsiteX6" fmla="*/ 134415 w 419548"/>
                <a:gd name="connsiteY6" fmla="*/ 1401318 h 1734840"/>
                <a:gd name="connsiteX7" fmla="*/ 120127 w 419548"/>
                <a:gd name="connsiteY7" fmla="*/ 1563243 h 1734840"/>
                <a:gd name="connsiteX8" fmla="*/ 115365 w 419548"/>
                <a:gd name="connsiteY8" fmla="*/ 1696593 h 1734840"/>
                <a:gd name="connsiteX9" fmla="*/ 162990 w 419548"/>
                <a:gd name="connsiteY9" fmla="*/ 1734693 h 1734840"/>
                <a:gd name="connsiteX10" fmla="*/ 263002 w 419548"/>
                <a:gd name="connsiteY10" fmla="*/ 1687068 h 1734840"/>
                <a:gd name="connsiteX11" fmla="*/ 353490 w 419548"/>
                <a:gd name="connsiteY11" fmla="*/ 1648968 h 1734840"/>
                <a:gd name="connsiteX12" fmla="*/ 415402 w 419548"/>
                <a:gd name="connsiteY12" fmla="*/ 1601343 h 1734840"/>
                <a:gd name="connsiteX13" fmla="*/ 401115 w 419548"/>
                <a:gd name="connsiteY13" fmla="*/ 1501330 h 1734840"/>
                <a:gd name="connsiteX14" fmla="*/ 298722 w 419548"/>
                <a:gd name="connsiteY14" fmla="*/ 1396555 h 1734840"/>
                <a:gd name="connsiteX15" fmla="*/ 217758 w 419548"/>
                <a:gd name="connsiteY15" fmla="*/ 1337023 h 1734840"/>
                <a:gd name="connsiteX16" fmla="*/ 215377 w 419548"/>
                <a:gd name="connsiteY16" fmla="*/ 1387030 h 1734840"/>
                <a:gd name="connsiteX17" fmla="*/ 215377 w 419548"/>
                <a:gd name="connsiteY17" fmla="*/ 1439418 h 1734840"/>
                <a:gd name="connsiteX18" fmla="*/ 282052 w 419548"/>
                <a:gd name="connsiteY18" fmla="*/ 1482280 h 1734840"/>
                <a:gd name="connsiteX19" fmla="*/ 315390 w 419548"/>
                <a:gd name="connsiteY19" fmla="*/ 1529905 h 1734840"/>
                <a:gd name="connsiteX20" fmla="*/ 315390 w 419548"/>
                <a:gd name="connsiteY20" fmla="*/ 1558480 h 1734840"/>
                <a:gd name="connsiteX21" fmla="*/ 253477 w 419548"/>
                <a:gd name="connsiteY21" fmla="*/ 1587055 h 1734840"/>
                <a:gd name="connsiteX22" fmla="*/ 205853 w 419548"/>
                <a:gd name="connsiteY22" fmla="*/ 1596581 h 1734840"/>
                <a:gd name="connsiteX23" fmla="*/ 201090 w 419548"/>
                <a:gd name="connsiteY23" fmla="*/ 1544193 h 1734840"/>
                <a:gd name="connsiteX24" fmla="*/ 210615 w 419548"/>
                <a:gd name="connsiteY24" fmla="*/ 1448943 h 1734840"/>
                <a:gd name="connsiteX25" fmla="*/ 215377 w 419548"/>
                <a:gd name="connsiteY25" fmla="*/ 1296543 h 1734840"/>
                <a:gd name="connsiteX26" fmla="*/ 182040 w 419548"/>
                <a:gd name="connsiteY26" fmla="*/ 1053655 h 1734840"/>
                <a:gd name="connsiteX27" fmla="*/ 122508 w 419548"/>
                <a:gd name="connsiteY27" fmla="*/ 758380 h 1734840"/>
                <a:gd name="connsiteX28" fmla="*/ 86790 w 419548"/>
                <a:gd name="connsiteY28" fmla="*/ 522636 h 1734840"/>
                <a:gd name="connsiteX29" fmla="*/ 103458 w 419548"/>
                <a:gd name="connsiteY29" fmla="*/ 291655 h 1734840"/>
                <a:gd name="connsiteX30" fmla="*/ 158227 w 419548"/>
                <a:gd name="connsiteY30" fmla="*/ 91630 h 1734840"/>
                <a:gd name="connsiteX31" fmla="*/ 162990 w 419548"/>
                <a:gd name="connsiteY31" fmla="*/ 34480 h 1734840"/>
                <a:gd name="connsiteX32" fmla="*/ 143940 w 419548"/>
                <a:gd name="connsiteY32" fmla="*/ 1143 h 1734840"/>
                <a:gd name="connsiteX33" fmla="*/ 115365 w 419548"/>
                <a:gd name="connsiteY33" fmla="*/ 10668 h 1734840"/>
                <a:gd name="connsiteX34" fmla="*/ 93933 w 419548"/>
                <a:gd name="connsiteY34" fmla="*/ 39243 h 1734840"/>
                <a:gd name="connsiteX35" fmla="*/ 46308 w 419548"/>
                <a:gd name="connsiteY35" fmla="*/ 170212 h 1734840"/>
                <a:gd name="connsiteX0" fmla="*/ 46308 w 419548"/>
                <a:gd name="connsiteY0" fmla="*/ 170212 h 1734840"/>
                <a:gd name="connsiteX1" fmla="*/ 5827 w 419548"/>
                <a:gd name="connsiteY1" fmla="*/ 363093 h 1734840"/>
                <a:gd name="connsiteX2" fmla="*/ 5827 w 419548"/>
                <a:gd name="connsiteY2" fmla="*/ 601218 h 1734840"/>
                <a:gd name="connsiteX3" fmla="*/ 58215 w 419548"/>
                <a:gd name="connsiteY3" fmla="*/ 839343 h 1734840"/>
                <a:gd name="connsiteX4" fmla="*/ 98696 w 419548"/>
                <a:gd name="connsiteY4" fmla="*/ 1027462 h 1734840"/>
                <a:gd name="connsiteX5" fmla="*/ 129652 w 419548"/>
                <a:gd name="connsiteY5" fmla="*/ 1237012 h 1734840"/>
                <a:gd name="connsiteX6" fmla="*/ 134415 w 419548"/>
                <a:gd name="connsiteY6" fmla="*/ 1401318 h 1734840"/>
                <a:gd name="connsiteX7" fmla="*/ 120127 w 419548"/>
                <a:gd name="connsiteY7" fmla="*/ 1563243 h 1734840"/>
                <a:gd name="connsiteX8" fmla="*/ 115365 w 419548"/>
                <a:gd name="connsiteY8" fmla="*/ 1696593 h 1734840"/>
                <a:gd name="connsiteX9" fmla="*/ 162990 w 419548"/>
                <a:gd name="connsiteY9" fmla="*/ 1734693 h 1734840"/>
                <a:gd name="connsiteX10" fmla="*/ 263002 w 419548"/>
                <a:gd name="connsiteY10" fmla="*/ 1687068 h 1734840"/>
                <a:gd name="connsiteX11" fmla="*/ 353490 w 419548"/>
                <a:gd name="connsiteY11" fmla="*/ 1648968 h 1734840"/>
                <a:gd name="connsiteX12" fmla="*/ 415402 w 419548"/>
                <a:gd name="connsiteY12" fmla="*/ 1601343 h 1734840"/>
                <a:gd name="connsiteX13" fmla="*/ 401115 w 419548"/>
                <a:gd name="connsiteY13" fmla="*/ 1501330 h 1734840"/>
                <a:gd name="connsiteX14" fmla="*/ 298722 w 419548"/>
                <a:gd name="connsiteY14" fmla="*/ 1396555 h 1734840"/>
                <a:gd name="connsiteX15" fmla="*/ 222520 w 419548"/>
                <a:gd name="connsiteY15" fmla="*/ 1339404 h 1734840"/>
                <a:gd name="connsiteX16" fmla="*/ 215377 w 419548"/>
                <a:gd name="connsiteY16" fmla="*/ 1387030 h 1734840"/>
                <a:gd name="connsiteX17" fmla="*/ 215377 w 419548"/>
                <a:gd name="connsiteY17" fmla="*/ 1439418 h 1734840"/>
                <a:gd name="connsiteX18" fmla="*/ 282052 w 419548"/>
                <a:gd name="connsiteY18" fmla="*/ 1482280 h 1734840"/>
                <a:gd name="connsiteX19" fmla="*/ 315390 w 419548"/>
                <a:gd name="connsiteY19" fmla="*/ 1529905 h 1734840"/>
                <a:gd name="connsiteX20" fmla="*/ 315390 w 419548"/>
                <a:gd name="connsiteY20" fmla="*/ 1558480 h 1734840"/>
                <a:gd name="connsiteX21" fmla="*/ 253477 w 419548"/>
                <a:gd name="connsiteY21" fmla="*/ 1587055 h 1734840"/>
                <a:gd name="connsiteX22" fmla="*/ 205853 w 419548"/>
                <a:gd name="connsiteY22" fmla="*/ 1596581 h 1734840"/>
                <a:gd name="connsiteX23" fmla="*/ 201090 w 419548"/>
                <a:gd name="connsiteY23" fmla="*/ 1544193 h 1734840"/>
                <a:gd name="connsiteX24" fmla="*/ 210615 w 419548"/>
                <a:gd name="connsiteY24" fmla="*/ 1448943 h 1734840"/>
                <a:gd name="connsiteX25" fmla="*/ 215377 w 419548"/>
                <a:gd name="connsiteY25" fmla="*/ 1296543 h 1734840"/>
                <a:gd name="connsiteX26" fmla="*/ 182040 w 419548"/>
                <a:gd name="connsiteY26" fmla="*/ 1053655 h 1734840"/>
                <a:gd name="connsiteX27" fmla="*/ 122508 w 419548"/>
                <a:gd name="connsiteY27" fmla="*/ 758380 h 1734840"/>
                <a:gd name="connsiteX28" fmla="*/ 86790 w 419548"/>
                <a:gd name="connsiteY28" fmla="*/ 522636 h 1734840"/>
                <a:gd name="connsiteX29" fmla="*/ 103458 w 419548"/>
                <a:gd name="connsiteY29" fmla="*/ 291655 h 1734840"/>
                <a:gd name="connsiteX30" fmla="*/ 158227 w 419548"/>
                <a:gd name="connsiteY30" fmla="*/ 91630 h 1734840"/>
                <a:gd name="connsiteX31" fmla="*/ 162990 w 419548"/>
                <a:gd name="connsiteY31" fmla="*/ 34480 h 1734840"/>
                <a:gd name="connsiteX32" fmla="*/ 143940 w 419548"/>
                <a:gd name="connsiteY32" fmla="*/ 1143 h 1734840"/>
                <a:gd name="connsiteX33" fmla="*/ 115365 w 419548"/>
                <a:gd name="connsiteY33" fmla="*/ 10668 h 1734840"/>
                <a:gd name="connsiteX34" fmla="*/ 93933 w 419548"/>
                <a:gd name="connsiteY34" fmla="*/ 39243 h 1734840"/>
                <a:gd name="connsiteX35" fmla="*/ 46308 w 419548"/>
                <a:gd name="connsiteY35" fmla="*/ 170212 h 1734840"/>
                <a:gd name="connsiteX0" fmla="*/ 46308 w 419548"/>
                <a:gd name="connsiteY0" fmla="*/ 170212 h 1734840"/>
                <a:gd name="connsiteX1" fmla="*/ 5827 w 419548"/>
                <a:gd name="connsiteY1" fmla="*/ 363093 h 1734840"/>
                <a:gd name="connsiteX2" fmla="*/ 5827 w 419548"/>
                <a:gd name="connsiteY2" fmla="*/ 601218 h 1734840"/>
                <a:gd name="connsiteX3" fmla="*/ 58215 w 419548"/>
                <a:gd name="connsiteY3" fmla="*/ 839343 h 1734840"/>
                <a:gd name="connsiteX4" fmla="*/ 98696 w 419548"/>
                <a:gd name="connsiteY4" fmla="*/ 1027462 h 1734840"/>
                <a:gd name="connsiteX5" fmla="*/ 129652 w 419548"/>
                <a:gd name="connsiteY5" fmla="*/ 1237012 h 1734840"/>
                <a:gd name="connsiteX6" fmla="*/ 134415 w 419548"/>
                <a:gd name="connsiteY6" fmla="*/ 1401318 h 1734840"/>
                <a:gd name="connsiteX7" fmla="*/ 120127 w 419548"/>
                <a:gd name="connsiteY7" fmla="*/ 1563243 h 1734840"/>
                <a:gd name="connsiteX8" fmla="*/ 115365 w 419548"/>
                <a:gd name="connsiteY8" fmla="*/ 1696593 h 1734840"/>
                <a:gd name="connsiteX9" fmla="*/ 162990 w 419548"/>
                <a:gd name="connsiteY9" fmla="*/ 1734693 h 1734840"/>
                <a:gd name="connsiteX10" fmla="*/ 263002 w 419548"/>
                <a:gd name="connsiteY10" fmla="*/ 1687068 h 1734840"/>
                <a:gd name="connsiteX11" fmla="*/ 353490 w 419548"/>
                <a:gd name="connsiteY11" fmla="*/ 1648968 h 1734840"/>
                <a:gd name="connsiteX12" fmla="*/ 415402 w 419548"/>
                <a:gd name="connsiteY12" fmla="*/ 1601343 h 1734840"/>
                <a:gd name="connsiteX13" fmla="*/ 401115 w 419548"/>
                <a:gd name="connsiteY13" fmla="*/ 1501330 h 1734840"/>
                <a:gd name="connsiteX14" fmla="*/ 298722 w 419548"/>
                <a:gd name="connsiteY14" fmla="*/ 1396555 h 1734840"/>
                <a:gd name="connsiteX15" fmla="*/ 222520 w 419548"/>
                <a:gd name="connsiteY15" fmla="*/ 1339404 h 1734840"/>
                <a:gd name="connsiteX16" fmla="*/ 215377 w 419548"/>
                <a:gd name="connsiteY16" fmla="*/ 1387030 h 1734840"/>
                <a:gd name="connsiteX17" fmla="*/ 215377 w 419548"/>
                <a:gd name="connsiteY17" fmla="*/ 1439418 h 1734840"/>
                <a:gd name="connsiteX18" fmla="*/ 282052 w 419548"/>
                <a:gd name="connsiteY18" fmla="*/ 1482280 h 1734840"/>
                <a:gd name="connsiteX19" fmla="*/ 315390 w 419548"/>
                <a:gd name="connsiteY19" fmla="*/ 1529905 h 1734840"/>
                <a:gd name="connsiteX20" fmla="*/ 308246 w 419548"/>
                <a:gd name="connsiteY20" fmla="*/ 1553718 h 1734840"/>
                <a:gd name="connsiteX21" fmla="*/ 253477 w 419548"/>
                <a:gd name="connsiteY21" fmla="*/ 1587055 h 1734840"/>
                <a:gd name="connsiteX22" fmla="*/ 205853 w 419548"/>
                <a:gd name="connsiteY22" fmla="*/ 1596581 h 1734840"/>
                <a:gd name="connsiteX23" fmla="*/ 201090 w 419548"/>
                <a:gd name="connsiteY23" fmla="*/ 1544193 h 1734840"/>
                <a:gd name="connsiteX24" fmla="*/ 210615 w 419548"/>
                <a:gd name="connsiteY24" fmla="*/ 1448943 h 1734840"/>
                <a:gd name="connsiteX25" fmla="*/ 215377 w 419548"/>
                <a:gd name="connsiteY25" fmla="*/ 1296543 h 1734840"/>
                <a:gd name="connsiteX26" fmla="*/ 182040 w 419548"/>
                <a:gd name="connsiteY26" fmla="*/ 1053655 h 1734840"/>
                <a:gd name="connsiteX27" fmla="*/ 122508 w 419548"/>
                <a:gd name="connsiteY27" fmla="*/ 758380 h 1734840"/>
                <a:gd name="connsiteX28" fmla="*/ 86790 w 419548"/>
                <a:gd name="connsiteY28" fmla="*/ 522636 h 1734840"/>
                <a:gd name="connsiteX29" fmla="*/ 103458 w 419548"/>
                <a:gd name="connsiteY29" fmla="*/ 291655 h 1734840"/>
                <a:gd name="connsiteX30" fmla="*/ 158227 w 419548"/>
                <a:gd name="connsiteY30" fmla="*/ 91630 h 1734840"/>
                <a:gd name="connsiteX31" fmla="*/ 162990 w 419548"/>
                <a:gd name="connsiteY31" fmla="*/ 34480 h 1734840"/>
                <a:gd name="connsiteX32" fmla="*/ 143940 w 419548"/>
                <a:gd name="connsiteY32" fmla="*/ 1143 h 1734840"/>
                <a:gd name="connsiteX33" fmla="*/ 115365 w 419548"/>
                <a:gd name="connsiteY33" fmla="*/ 10668 h 1734840"/>
                <a:gd name="connsiteX34" fmla="*/ 93933 w 419548"/>
                <a:gd name="connsiteY34" fmla="*/ 39243 h 1734840"/>
                <a:gd name="connsiteX35" fmla="*/ 46308 w 419548"/>
                <a:gd name="connsiteY35" fmla="*/ 170212 h 1734840"/>
                <a:gd name="connsiteX0" fmla="*/ 46308 w 419548"/>
                <a:gd name="connsiteY0" fmla="*/ 170212 h 1734840"/>
                <a:gd name="connsiteX1" fmla="*/ 5827 w 419548"/>
                <a:gd name="connsiteY1" fmla="*/ 363093 h 1734840"/>
                <a:gd name="connsiteX2" fmla="*/ 5827 w 419548"/>
                <a:gd name="connsiteY2" fmla="*/ 601218 h 1734840"/>
                <a:gd name="connsiteX3" fmla="*/ 58215 w 419548"/>
                <a:gd name="connsiteY3" fmla="*/ 839343 h 1734840"/>
                <a:gd name="connsiteX4" fmla="*/ 98696 w 419548"/>
                <a:gd name="connsiteY4" fmla="*/ 1027462 h 1734840"/>
                <a:gd name="connsiteX5" fmla="*/ 129652 w 419548"/>
                <a:gd name="connsiteY5" fmla="*/ 1237012 h 1734840"/>
                <a:gd name="connsiteX6" fmla="*/ 134415 w 419548"/>
                <a:gd name="connsiteY6" fmla="*/ 1401318 h 1734840"/>
                <a:gd name="connsiteX7" fmla="*/ 120127 w 419548"/>
                <a:gd name="connsiteY7" fmla="*/ 1563243 h 1734840"/>
                <a:gd name="connsiteX8" fmla="*/ 115365 w 419548"/>
                <a:gd name="connsiteY8" fmla="*/ 1696593 h 1734840"/>
                <a:gd name="connsiteX9" fmla="*/ 162990 w 419548"/>
                <a:gd name="connsiteY9" fmla="*/ 1734693 h 1734840"/>
                <a:gd name="connsiteX10" fmla="*/ 263002 w 419548"/>
                <a:gd name="connsiteY10" fmla="*/ 1687068 h 1734840"/>
                <a:gd name="connsiteX11" fmla="*/ 353490 w 419548"/>
                <a:gd name="connsiteY11" fmla="*/ 1648968 h 1734840"/>
                <a:gd name="connsiteX12" fmla="*/ 415402 w 419548"/>
                <a:gd name="connsiteY12" fmla="*/ 1601343 h 1734840"/>
                <a:gd name="connsiteX13" fmla="*/ 401115 w 419548"/>
                <a:gd name="connsiteY13" fmla="*/ 1501330 h 1734840"/>
                <a:gd name="connsiteX14" fmla="*/ 298722 w 419548"/>
                <a:gd name="connsiteY14" fmla="*/ 1396555 h 1734840"/>
                <a:gd name="connsiteX15" fmla="*/ 222520 w 419548"/>
                <a:gd name="connsiteY15" fmla="*/ 1339404 h 1734840"/>
                <a:gd name="connsiteX16" fmla="*/ 215377 w 419548"/>
                <a:gd name="connsiteY16" fmla="*/ 1387030 h 1734840"/>
                <a:gd name="connsiteX17" fmla="*/ 215377 w 419548"/>
                <a:gd name="connsiteY17" fmla="*/ 1439418 h 1734840"/>
                <a:gd name="connsiteX18" fmla="*/ 282052 w 419548"/>
                <a:gd name="connsiteY18" fmla="*/ 1482280 h 1734840"/>
                <a:gd name="connsiteX19" fmla="*/ 315390 w 419548"/>
                <a:gd name="connsiteY19" fmla="*/ 1529905 h 1734840"/>
                <a:gd name="connsiteX20" fmla="*/ 308246 w 419548"/>
                <a:gd name="connsiteY20" fmla="*/ 1553718 h 1734840"/>
                <a:gd name="connsiteX21" fmla="*/ 253477 w 419548"/>
                <a:gd name="connsiteY21" fmla="*/ 1579911 h 1734840"/>
                <a:gd name="connsiteX22" fmla="*/ 205853 w 419548"/>
                <a:gd name="connsiteY22" fmla="*/ 1596581 h 1734840"/>
                <a:gd name="connsiteX23" fmla="*/ 201090 w 419548"/>
                <a:gd name="connsiteY23" fmla="*/ 1544193 h 1734840"/>
                <a:gd name="connsiteX24" fmla="*/ 210615 w 419548"/>
                <a:gd name="connsiteY24" fmla="*/ 1448943 h 1734840"/>
                <a:gd name="connsiteX25" fmla="*/ 215377 w 419548"/>
                <a:gd name="connsiteY25" fmla="*/ 1296543 h 1734840"/>
                <a:gd name="connsiteX26" fmla="*/ 182040 w 419548"/>
                <a:gd name="connsiteY26" fmla="*/ 1053655 h 1734840"/>
                <a:gd name="connsiteX27" fmla="*/ 122508 w 419548"/>
                <a:gd name="connsiteY27" fmla="*/ 758380 h 1734840"/>
                <a:gd name="connsiteX28" fmla="*/ 86790 w 419548"/>
                <a:gd name="connsiteY28" fmla="*/ 522636 h 1734840"/>
                <a:gd name="connsiteX29" fmla="*/ 103458 w 419548"/>
                <a:gd name="connsiteY29" fmla="*/ 291655 h 1734840"/>
                <a:gd name="connsiteX30" fmla="*/ 158227 w 419548"/>
                <a:gd name="connsiteY30" fmla="*/ 91630 h 1734840"/>
                <a:gd name="connsiteX31" fmla="*/ 162990 w 419548"/>
                <a:gd name="connsiteY31" fmla="*/ 34480 h 1734840"/>
                <a:gd name="connsiteX32" fmla="*/ 143940 w 419548"/>
                <a:gd name="connsiteY32" fmla="*/ 1143 h 1734840"/>
                <a:gd name="connsiteX33" fmla="*/ 115365 w 419548"/>
                <a:gd name="connsiteY33" fmla="*/ 10668 h 1734840"/>
                <a:gd name="connsiteX34" fmla="*/ 93933 w 419548"/>
                <a:gd name="connsiteY34" fmla="*/ 39243 h 1734840"/>
                <a:gd name="connsiteX35" fmla="*/ 46308 w 419548"/>
                <a:gd name="connsiteY35" fmla="*/ 170212 h 1734840"/>
                <a:gd name="connsiteX0" fmla="*/ 46308 w 419548"/>
                <a:gd name="connsiteY0" fmla="*/ 170212 h 1734840"/>
                <a:gd name="connsiteX1" fmla="*/ 5827 w 419548"/>
                <a:gd name="connsiteY1" fmla="*/ 363093 h 1734840"/>
                <a:gd name="connsiteX2" fmla="*/ 5827 w 419548"/>
                <a:gd name="connsiteY2" fmla="*/ 601218 h 1734840"/>
                <a:gd name="connsiteX3" fmla="*/ 58215 w 419548"/>
                <a:gd name="connsiteY3" fmla="*/ 839343 h 1734840"/>
                <a:gd name="connsiteX4" fmla="*/ 98696 w 419548"/>
                <a:gd name="connsiteY4" fmla="*/ 1027462 h 1734840"/>
                <a:gd name="connsiteX5" fmla="*/ 129652 w 419548"/>
                <a:gd name="connsiteY5" fmla="*/ 1237012 h 1734840"/>
                <a:gd name="connsiteX6" fmla="*/ 134415 w 419548"/>
                <a:gd name="connsiteY6" fmla="*/ 1401318 h 1734840"/>
                <a:gd name="connsiteX7" fmla="*/ 120127 w 419548"/>
                <a:gd name="connsiteY7" fmla="*/ 1563243 h 1734840"/>
                <a:gd name="connsiteX8" fmla="*/ 115365 w 419548"/>
                <a:gd name="connsiteY8" fmla="*/ 1696593 h 1734840"/>
                <a:gd name="connsiteX9" fmla="*/ 162990 w 419548"/>
                <a:gd name="connsiteY9" fmla="*/ 1734693 h 1734840"/>
                <a:gd name="connsiteX10" fmla="*/ 263002 w 419548"/>
                <a:gd name="connsiteY10" fmla="*/ 1687068 h 1734840"/>
                <a:gd name="connsiteX11" fmla="*/ 353490 w 419548"/>
                <a:gd name="connsiteY11" fmla="*/ 1648968 h 1734840"/>
                <a:gd name="connsiteX12" fmla="*/ 415402 w 419548"/>
                <a:gd name="connsiteY12" fmla="*/ 1601343 h 1734840"/>
                <a:gd name="connsiteX13" fmla="*/ 401115 w 419548"/>
                <a:gd name="connsiteY13" fmla="*/ 1501330 h 1734840"/>
                <a:gd name="connsiteX14" fmla="*/ 298722 w 419548"/>
                <a:gd name="connsiteY14" fmla="*/ 1396555 h 1734840"/>
                <a:gd name="connsiteX15" fmla="*/ 222520 w 419548"/>
                <a:gd name="connsiteY15" fmla="*/ 1339404 h 1734840"/>
                <a:gd name="connsiteX16" fmla="*/ 215377 w 419548"/>
                <a:gd name="connsiteY16" fmla="*/ 1387030 h 1734840"/>
                <a:gd name="connsiteX17" fmla="*/ 215377 w 419548"/>
                <a:gd name="connsiteY17" fmla="*/ 1439418 h 1734840"/>
                <a:gd name="connsiteX18" fmla="*/ 274909 w 419548"/>
                <a:gd name="connsiteY18" fmla="*/ 1487042 h 1734840"/>
                <a:gd name="connsiteX19" fmla="*/ 315390 w 419548"/>
                <a:gd name="connsiteY19" fmla="*/ 1529905 h 1734840"/>
                <a:gd name="connsiteX20" fmla="*/ 308246 w 419548"/>
                <a:gd name="connsiteY20" fmla="*/ 1553718 h 1734840"/>
                <a:gd name="connsiteX21" fmla="*/ 253477 w 419548"/>
                <a:gd name="connsiteY21" fmla="*/ 1579911 h 1734840"/>
                <a:gd name="connsiteX22" fmla="*/ 205853 w 419548"/>
                <a:gd name="connsiteY22" fmla="*/ 1596581 h 1734840"/>
                <a:gd name="connsiteX23" fmla="*/ 201090 w 419548"/>
                <a:gd name="connsiteY23" fmla="*/ 1544193 h 1734840"/>
                <a:gd name="connsiteX24" fmla="*/ 210615 w 419548"/>
                <a:gd name="connsiteY24" fmla="*/ 1448943 h 1734840"/>
                <a:gd name="connsiteX25" fmla="*/ 215377 w 419548"/>
                <a:gd name="connsiteY25" fmla="*/ 1296543 h 1734840"/>
                <a:gd name="connsiteX26" fmla="*/ 182040 w 419548"/>
                <a:gd name="connsiteY26" fmla="*/ 1053655 h 1734840"/>
                <a:gd name="connsiteX27" fmla="*/ 122508 w 419548"/>
                <a:gd name="connsiteY27" fmla="*/ 758380 h 1734840"/>
                <a:gd name="connsiteX28" fmla="*/ 86790 w 419548"/>
                <a:gd name="connsiteY28" fmla="*/ 522636 h 1734840"/>
                <a:gd name="connsiteX29" fmla="*/ 103458 w 419548"/>
                <a:gd name="connsiteY29" fmla="*/ 291655 h 1734840"/>
                <a:gd name="connsiteX30" fmla="*/ 158227 w 419548"/>
                <a:gd name="connsiteY30" fmla="*/ 91630 h 1734840"/>
                <a:gd name="connsiteX31" fmla="*/ 162990 w 419548"/>
                <a:gd name="connsiteY31" fmla="*/ 34480 h 1734840"/>
                <a:gd name="connsiteX32" fmla="*/ 143940 w 419548"/>
                <a:gd name="connsiteY32" fmla="*/ 1143 h 1734840"/>
                <a:gd name="connsiteX33" fmla="*/ 115365 w 419548"/>
                <a:gd name="connsiteY33" fmla="*/ 10668 h 1734840"/>
                <a:gd name="connsiteX34" fmla="*/ 93933 w 419548"/>
                <a:gd name="connsiteY34" fmla="*/ 39243 h 1734840"/>
                <a:gd name="connsiteX35" fmla="*/ 46308 w 419548"/>
                <a:gd name="connsiteY35" fmla="*/ 170212 h 1734840"/>
                <a:gd name="connsiteX0" fmla="*/ 46308 w 419548"/>
                <a:gd name="connsiteY0" fmla="*/ 170212 h 1734840"/>
                <a:gd name="connsiteX1" fmla="*/ 5827 w 419548"/>
                <a:gd name="connsiteY1" fmla="*/ 363093 h 1734840"/>
                <a:gd name="connsiteX2" fmla="*/ 5827 w 419548"/>
                <a:gd name="connsiteY2" fmla="*/ 601218 h 1734840"/>
                <a:gd name="connsiteX3" fmla="*/ 58215 w 419548"/>
                <a:gd name="connsiteY3" fmla="*/ 839343 h 1734840"/>
                <a:gd name="connsiteX4" fmla="*/ 98696 w 419548"/>
                <a:gd name="connsiteY4" fmla="*/ 1027462 h 1734840"/>
                <a:gd name="connsiteX5" fmla="*/ 129652 w 419548"/>
                <a:gd name="connsiteY5" fmla="*/ 1237012 h 1734840"/>
                <a:gd name="connsiteX6" fmla="*/ 134415 w 419548"/>
                <a:gd name="connsiteY6" fmla="*/ 1401318 h 1734840"/>
                <a:gd name="connsiteX7" fmla="*/ 120127 w 419548"/>
                <a:gd name="connsiteY7" fmla="*/ 1563243 h 1734840"/>
                <a:gd name="connsiteX8" fmla="*/ 115365 w 419548"/>
                <a:gd name="connsiteY8" fmla="*/ 1696593 h 1734840"/>
                <a:gd name="connsiteX9" fmla="*/ 162990 w 419548"/>
                <a:gd name="connsiteY9" fmla="*/ 1734693 h 1734840"/>
                <a:gd name="connsiteX10" fmla="*/ 263002 w 419548"/>
                <a:gd name="connsiteY10" fmla="*/ 1687068 h 1734840"/>
                <a:gd name="connsiteX11" fmla="*/ 353490 w 419548"/>
                <a:gd name="connsiteY11" fmla="*/ 1648968 h 1734840"/>
                <a:gd name="connsiteX12" fmla="*/ 415402 w 419548"/>
                <a:gd name="connsiteY12" fmla="*/ 1601343 h 1734840"/>
                <a:gd name="connsiteX13" fmla="*/ 401115 w 419548"/>
                <a:gd name="connsiteY13" fmla="*/ 1501330 h 1734840"/>
                <a:gd name="connsiteX14" fmla="*/ 298722 w 419548"/>
                <a:gd name="connsiteY14" fmla="*/ 1396555 h 1734840"/>
                <a:gd name="connsiteX15" fmla="*/ 224902 w 419548"/>
                <a:gd name="connsiteY15" fmla="*/ 1341785 h 1734840"/>
                <a:gd name="connsiteX16" fmla="*/ 215377 w 419548"/>
                <a:gd name="connsiteY16" fmla="*/ 1387030 h 1734840"/>
                <a:gd name="connsiteX17" fmla="*/ 215377 w 419548"/>
                <a:gd name="connsiteY17" fmla="*/ 1439418 h 1734840"/>
                <a:gd name="connsiteX18" fmla="*/ 274909 w 419548"/>
                <a:gd name="connsiteY18" fmla="*/ 1487042 h 1734840"/>
                <a:gd name="connsiteX19" fmla="*/ 315390 w 419548"/>
                <a:gd name="connsiteY19" fmla="*/ 1529905 h 1734840"/>
                <a:gd name="connsiteX20" fmla="*/ 308246 w 419548"/>
                <a:gd name="connsiteY20" fmla="*/ 1553718 h 1734840"/>
                <a:gd name="connsiteX21" fmla="*/ 253477 w 419548"/>
                <a:gd name="connsiteY21" fmla="*/ 1579911 h 1734840"/>
                <a:gd name="connsiteX22" fmla="*/ 205853 w 419548"/>
                <a:gd name="connsiteY22" fmla="*/ 1596581 h 1734840"/>
                <a:gd name="connsiteX23" fmla="*/ 201090 w 419548"/>
                <a:gd name="connsiteY23" fmla="*/ 1544193 h 1734840"/>
                <a:gd name="connsiteX24" fmla="*/ 210615 w 419548"/>
                <a:gd name="connsiteY24" fmla="*/ 1448943 h 1734840"/>
                <a:gd name="connsiteX25" fmla="*/ 215377 w 419548"/>
                <a:gd name="connsiteY25" fmla="*/ 1296543 h 1734840"/>
                <a:gd name="connsiteX26" fmla="*/ 182040 w 419548"/>
                <a:gd name="connsiteY26" fmla="*/ 1053655 h 1734840"/>
                <a:gd name="connsiteX27" fmla="*/ 122508 w 419548"/>
                <a:gd name="connsiteY27" fmla="*/ 758380 h 1734840"/>
                <a:gd name="connsiteX28" fmla="*/ 86790 w 419548"/>
                <a:gd name="connsiteY28" fmla="*/ 522636 h 1734840"/>
                <a:gd name="connsiteX29" fmla="*/ 103458 w 419548"/>
                <a:gd name="connsiteY29" fmla="*/ 291655 h 1734840"/>
                <a:gd name="connsiteX30" fmla="*/ 158227 w 419548"/>
                <a:gd name="connsiteY30" fmla="*/ 91630 h 1734840"/>
                <a:gd name="connsiteX31" fmla="*/ 162990 w 419548"/>
                <a:gd name="connsiteY31" fmla="*/ 34480 h 1734840"/>
                <a:gd name="connsiteX32" fmla="*/ 143940 w 419548"/>
                <a:gd name="connsiteY32" fmla="*/ 1143 h 1734840"/>
                <a:gd name="connsiteX33" fmla="*/ 115365 w 419548"/>
                <a:gd name="connsiteY33" fmla="*/ 10668 h 1734840"/>
                <a:gd name="connsiteX34" fmla="*/ 93933 w 419548"/>
                <a:gd name="connsiteY34" fmla="*/ 39243 h 1734840"/>
                <a:gd name="connsiteX35" fmla="*/ 46308 w 419548"/>
                <a:gd name="connsiteY35" fmla="*/ 170212 h 1734840"/>
                <a:gd name="connsiteX0" fmla="*/ 46308 w 419548"/>
                <a:gd name="connsiteY0" fmla="*/ 170212 h 1734840"/>
                <a:gd name="connsiteX1" fmla="*/ 5827 w 419548"/>
                <a:gd name="connsiteY1" fmla="*/ 363093 h 1734840"/>
                <a:gd name="connsiteX2" fmla="*/ 5827 w 419548"/>
                <a:gd name="connsiteY2" fmla="*/ 601218 h 1734840"/>
                <a:gd name="connsiteX3" fmla="*/ 58215 w 419548"/>
                <a:gd name="connsiteY3" fmla="*/ 839343 h 1734840"/>
                <a:gd name="connsiteX4" fmla="*/ 98696 w 419548"/>
                <a:gd name="connsiteY4" fmla="*/ 1027462 h 1734840"/>
                <a:gd name="connsiteX5" fmla="*/ 129652 w 419548"/>
                <a:gd name="connsiteY5" fmla="*/ 1237012 h 1734840"/>
                <a:gd name="connsiteX6" fmla="*/ 134415 w 419548"/>
                <a:gd name="connsiteY6" fmla="*/ 1401318 h 1734840"/>
                <a:gd name="connsiteX7" fmla="*/ 120127 w 419548"/>
                <a:gd name="connsiteY7" fmla="*/ 1563243 h 1734840"/>
                <a:gd name="connsiteX8" fmla="*/ 115365 w 419548"/>
                <a:gd name="connsiteY8" fmla="*/ 1696593 h 1734840"/>
                <a:gd name="connsiteX9" fmla="*/ 162990 w 419548"/>
                <a:gd name="connsiteY9" fmla="*/ 1734693 h 1734840"/>
                <a:gd name="connsiteX10" fmla="*/ 263002 w 419548"/>
                <a:gd name="connsiteY10" fmla="*/ 1687068 h 1734840"/>
                <a:gd name="connsiteX11" fmla="*/ 353490 w 419548"/>
                <a:gd name="connsiteY11" fmla="*/ 1648968 h 1734840"/>
                <a:gd name="connsiteX12" fmla="*/ 415402 w 419548"/>
                <a:gd name="connsiteY12" fmla="*/ 1601343 h 1734840"/>
                <a:gd name="connsiteX13" fmla="*/ 401115 w 419548"/>
                <a:gd name="connsiteY13" fmla="*/ 1501330 h 1734840"/>
                <a:gd name="connsiteX14" fmla="*/ 298722 w 419548"/>
                <a:gd name="connsiteY14" fmla="*/ 1396555 h 1734840"/>
                <a:gd name="connsiteX15" fmla="*/ 224902 w 419548"/>
                <a:gd name="connsiteY15" fmla="*/ 1341785 h 1734840"/>
                <a:gd name="connsiteX16" fmla="*/ 215377 w 419548"/>
                <a:gd name="connsiteY16" fmla="*/ 1387030 h 1734840"/>
                <a:gd name="connsiteX17" fmla="*/ 215377 w 419548"/>
                <a:gd name="connsiteY17" fmla="*/ 1439418 h 1734840"/>
                <a:gd name="connsiteX18" fmla="*/ 274909 w 419548"/>
                <a:gd name="connsiteY18" fmla="*/ 1487042 h 1734840"/>
                <a:gd name="connsiteX19" fmla="*/ 315390 w 419548"/>
                <a:gd name="connsiteY19" fmla="*/ 1529905 h 1734840"/>
                <a:gd name="connsiteX20" fmla="*/ 308246 w 419548"/>
                <a:gd name="connsiteY20" fmla="*/ 1553718 h 1734840"/>
                <a:gd name="connsiteX21" fmla="*/ 253477 w 419548"/>
                <a:gd name="connsiteY21" fmla="*/ 1579911 h 1734840"/>
                <a:gd name="connsiteX22" fmla="*/ 205853 w 419548"/>
                <a:gd name="connsiteY22" fmla="*/ 1596581 h 1734840"/>
                <a:gd name="connsiteX23" fmla="*/ 201090 w 419548"/>
                <a:gd name="connsiteY23" fmla="*/ 1544193 h 1734840"/>
                <a:gd name="connsiteX24" fmla="*/ 210615 w 419548"/>
                <a:gd name="connsiteY24" fmla="*/ 1460850 h 1734840"/>
                <a:gd name="connsiteX25" fmla="*/ 215377 w 419548"/>
                <a:gd name="connsiteY25" fmla="*/ 1296543 h 1734840"/>
                <a:gd name="connsiteX26" fmla="*/ 182040 w 419548"/>
                <a:gd name="connsiteY26" fmla="*/ 1053655 h 1734840"/>
                <a:gd name="connsiteX27" fmla="*/ 122508 w 419548"/>
                <a:gd name="connsiteY27" fmla="*/ 758380 h 1734840"/>
                <a:gd name="connsiteX28" fmla="*/ 86790 w 419548"/>
                <a:gd name="connsiteY28" fmla="*/ 522636 h 1734840"/>
                <a:gd name="connsiteX29" fmla="*/ 103458 w 419548"/>
                <a:gd name="connsiteY29" fmla="*/ 291655 h 1734840"/>
                <a:gd name="connsiteX30" fmla="*/ 158227 w 419548"/>
                <a:gd name="connsiteY30" fmla="*/ 91630 h 1734840"/>
                <a:gd name="connsiteX31" fmla="*/ 162990 w 419548"/>
                <a:gd name="connsiteY31" fmla="*/ 34480 h 1734840"/>
                <a:gd name="connsiteX32" fmla="*/ 143940 w 419548"/>
                <a:gd name="connsiteY32" fmla="*/ 1143 h 1734840"/>
                <a:gd name="connsiteX33" fmla="*/ 115365 w 419548"/>
                <a:gd name="connsiteY33" fmla="*/ 10668 h 1734840"/>
                <a:gd name="connsiteX34" fmla="*/ 93933 w 419548"/>
                <a:gd name="connsiteY34" fmla="*/ 39243 h 1734840"/>
                <a:gd name="connsiteX35" fmla="*/ 46308 w 419548"/>
                <a:gd name="connsiteY35" fmla="*/ 170212 h 1734840"/>
                <a:gd name="connsiteX0" fmla="*/ 46308 w 419548"/>
                <a:gd name="connsiteY0" fmla="*/ 170212 h 1734840"/>
                <a:gd name="connsiteX1" fmla="*/ 5827 w 419548"/>
                <a:gd name="connsiteY1" fmla="*/ 363093 h 1734840"/>
                <a:gd name="connsiteX2" fmla="*/ 5827 w 419548"/>
                <a:gd name="connsiteY2" fmla="*/ 601218 h 1734840"/>
                <a:gd name="connsiteX3" fmla="*/ 58215 w 419548"/>
                <a:gd name="connsiteY3" fmla="*/ 839343 h 1734840"/>
                <a:gd name="connsiteX4" fmla="*/ 98696 w 419548"/>
                <a:gd name="connsiteY4" fmla="*/ 1027462 h 1734840"/>
                <a:gd name="connsiteX5" fmla="*/ 129652 w 419548"/>
                <a:gd name="connsiteY5" fmla="*/ 1237012 h 1734840"/>
                <a:gd name="connsiteX6" fmla="*/ 134415 w 419548"/>
                <a:gd name="connsiteY6" fmla="*/ 1401318 h 1734840"/>
                <a:gd name="connsiteX7" fmla="*/ 120127 w 419548"/>
                <a:gd name="connsiteY7" fmla="*/ 1563243 h 1734840"/>
                <a:gd name="connsiteX8" fmla="*/ 115365 w 419548"/>
                <a:gd name="connsiteY8" fmla="*/ 1696593 h 1734840"/>
                <a:gd name="connsiteX9" fmla="*/ 162990 w 419548"/>
                <a:gd name="connsiteY9" fmla="*/ 1734693 h 1734840"/>
                <a:gd name="connsiteX10" fmla="*/ 263002 w 419548"/>
                <a:gd name="connsiteY10" fmla="*/ 1687068 h 1734840"/>
                <a:gd name="connsiteX11" fmla="*/ 353490 w 419548"/>
                <a:gd name="connsiteY11" fmla="*/ 1648968 h 1734840"/>
                <a:gd name="connsiteX12" fmla="*/ 415402 w 419548"/>
                <a:gd name="connsiteY12" fmla="*/ 1601343 h 1734840"/>
                <a:gd name="connsiteX13" fmla="*/ 401115 w 419548"/>
                <a:gd name="connsiteY13" fmla="*/ 1501330 h 1734840"/>
                <a:gd name="connsiteX14" fmla="*/ 298722 w 419548"/>
                <a:gd name="connsiteY14" fmla="*/ 1396555 h 1734840"/>
                <a:gd name="connsiteX15" fmla="*/ 224902 w 419548"/>
                <a:gd name="connsiteY15" fmla="*/ 1341785 h 1734840"/>
                <a:gd name="connsiteX16" fmla="*/ 215377 w 419548"/>
                <a:gd name="connsiteY16" fmla="*/ 1387030 h 1734840"/>
                <a:gd name="connsiteX17" fmla="*/ 220140 w 419548"/>
                <a:gd name="connsiteY17" fmla="*/ 1444180 h 1734840"/>
                <a:gd name="connsiteX18" fmla="*/ 274909 w 419548"/>
                <a:gd name="connsiteY18" fmla="*/ 1487042 h 1734840"/>
                <a:gd name="connsiteX19" fmla="*/ 315390 w 419548"/>
                <a:gd name="connsiteY19" fmla="*/ 1529905 h 1734840"/>
                <a:gd name="connsiteX20" fmla="*/ 308246 w 419548"/>
                <a:gd name="connsiteY20" fmla="*/ 1553718 h 1734840"/>
                <a:gd name="connsiteX21" fmla="*/ 253477 w 419548"/>
                <a:gd name="connsiteY21" fmla="*/ 1579911 h 1734840"/>
                <a:gd name="connsiteX22" fmla="*/ 205853 w 419548"/>
                <a:gd name="connsiteY22" fmla="*/ 1596581 h 1734840"/>
                <a:gd name="connsiteX23" fmla="*/ 201090 w 419548"/>
                <a:gd name="connsiteY23" fmla="*/ 1544193 h 1734840"/>
                <a:gd name="connsiteX24" fmla="*/ 210615 w 419548"/>
                <a:gd name="connsiteY24" fmla="*/ 1460850 h 1734840"/>
                <a:gd name="connsiteX25" fmla="*/ 215377 w 419548"/>
                <a:gd name="connsiteY25" fmla="*/ 1296543 h 1734840"/>
                <a:gd name="connsiteX26" fmla="*/ 182040 w 419548"/>
                <a:gd name="connsiteY26" fmla="*/ 1053655 h 1734840"/>
                <a:gd name="connsiteX27" fmla="*/ 122508 w 419548"/>
                <a:gd name="connsiteY27" fmla="*/ 758380 h 1734840"/>
                <a:gd name="connsiteX28" fmla="*/ 86790 w 419548"/>
                <a:gd name="connsiteY28" fmla="*/ 522636 h 1734840"/>
                <a:gd name="connsiteX29" fmla="*/ 103458 w 419548"/>
                <a:gd name="connsiteY29" fmla="*/ 291655 h 1734840"/>
                <a:gd name="connsiteX30" fmla="*/ 158227 w 419548"/>
                <a:gd name="connsiteY30" fmla="*/ 91630 h 1734840"/>
                <a:gd name="connsiteX31" fmla="*/ 162990 w 419548"/>
                <a:gd name="connsiteY31" fmla="*/ 34480 h 1734840"/>
                <a:gd name="connsiteX32" fmla="*/ 143940 w 419548"/>
                <a:gd name="connsiteY32" fmla="*/ 1143 h 1734840"/>
                <a:gd name="connsiteX33" fmla="*/ 115365 w 419548"/>
                <a:gd name="connsiteY33" fmla="*/ 10668 h 1734840"/>
                <a:gd name="connsiteX34" fmla="*/ 93933 w 419548"/>
                <a:gd name="connsiteY34" fmla="*/ 39243 h 1734840"/>
                <a:gd name="connsiteX35" fmla="*/ 46308 w 419548"/>
                <a:gd name="connsiteY35" fmla="*/ 170212 h 1734840"/>
                <a:gd name="connsiteX0" fmla="*/ 46308 w 419548"/>
                <a:gd name="connsiteY0" fmla="*/ 170212 h 1734840"/>
                <a:gd name="connsiteX1" fmla="*/ 5827 w 419548"/>
                <a:gd name="connsiteY1" fmla="*/ 363093 h 1734840"/>
                <a:gd name="connsiteX2" fmla="*/ 5827 w 419548"/>
                <a:gd name="connsiteY2" fmla="*/ 601218 h 1734840"/>
                <a:gd name="connsiteX3" fmla="*/ 58215 w 419548"/>
                <a:gd name="connsiteY3" fmla="*/ 839343 h 1734840"/>
                <a:gd name="connsiteX4" fmla="*/ 98696 w 419548"/>
                <a:gd name="connsiteY4" fmla="*/ 1027462 h 1734840"/>
                <a:gd name="connsiteX5" fmla="*/ 129652 w 419548"/>
                <a:gd name="connsiteY5" fmla="*/ 1237012 h 1734840"/>
                <a:gd name="connsiteX6" fmla="*/ 134415 w 419548"/>
                <a:gd name="connsiteY6" fmla="*/ 1401318 h 1734840"/>
                <a:gd name="connsiteX7" fmla="*/ 120127 w 419548"/>
                <a:gd name="connsiteY7" fmla="*/ 1563243 h 1734840"/>
                <a:gd name="connsiteX8" fmla="*/ 115365 w 419548"/>
                <a:gd name="connsiteY8" fmla="*/ 1696593 h 1734840"/>
                <a:gd name="connsiteX9" fmla="*/ 162990 w 419548"/>
                <a:gd name="connsiteY9" fmla="*/ 1734693 h 1734840"/>
                <a:gd name="connsiteX10" fmla="*/ 263002 w 419548"/>
                <a:gd name="connsiteY10" fmla="*/ 1687068 h 1734840"/>
                <a:gd name="connsiteX11" fmla="*/ 353490 w 419548"/>
                <a:gd name="connsiteY11" fmla="*/ 1648968 h 1734840"/>
                <a:gd name="connsiteX12" fmla="*/ 415402 w 419548"/>
                <a:gd name="connsiteY12" fmla="*/ 1601343 h 1734840"/>
                <a:gd name="connsiteX13" fmla="*/ 401115 w 419548"/>
                <a:gd name="connsiteY13" fmla="*/ 1501330 h 1734840"/>
                <a:gd name="connsiteX14" fmla="*/ 298722 w 419548"/>
                <a:gd name="connsiteY14" fmla="*/ 1396555 h 1734840"/>
                <a:gd name="connsiteX15" fmla="*/ 232045 w 419548"/>
                <a:gd name="connsiteY15" fmla="*/ 1344166 h 1734840"/>
                <a:gd name="connsiteX16" fmla="*/ 215377 w 419548"/>
                <a:gd name="connsiteY16" fmla="*/ 1387030 h 1734840"/>
                <a:gd name="connsiteX17" fmla="*/ 220140 w 419548"/>
                <a:gd name="connsiteY17" fmla="*/ 1444180 h 1734840"/>
                <a:gd name="connsiteX18" fmla="*/ 274909 w 419548"/>
                <a:gd name="connsiteY18" fmla="*/ 1487042 h 1734840"/>
                <a:gd name="connsiteX19" fmla="*/ 315390 w 419548"/>
                <a:gd name="connsiteY19" fmla="*/ 1529905 h 1734840"/>
                <a:gd name="connsiteX20" fmla="*/ 308246 w 419548"/>
                <a:gd name="connsiteY20" fmla="*/ 1553718 h 1734840"/>
                <a:gd name="connsiteX21" fmla="*/ 253477 w 419548"/>
                <a:gd name="connsiteY21" fmla="*/ 1579911 h 1734840"/>
                <a:gd name="connsiteX22" fmla="*/ 205853 w 419548"/>
                <a:gd name="connsiteY22" fmla="*/ 1596581 h 1734840"/>
                <a:gd name="connsiteX23" fmla="*/ 201090 w 419548"/>
                <a:gd name="connsiteY23" fmla="*/ 1544193 h 1734840"/>
                <a:gd name="connsiteX24" fmla="*/ 210615 w 419548"/>
                <a:gd name="connsiteY24" fmla="*/ 1460850 h 1734840"/>
                <a:gd name="connsiteX25" fmla="*/ 215377 w 419548"/>
                <a:gd name="connsiteY25" fmla="*/ 1296543 h 1734840"/>
                <a:gd name="connsiteX26" fmla="*/ 182040 w 419548"/>
                <a:gd name="connsiteY26" fmla="*/ 1053655 h 1734840"/>
                <a:gd name="connsiteX27" fmla="*/ 122508 w 419548"/>
                <a:gd name="connsiteY27" fmla="*/ 758380 h 1734840"/>
                <a:gd name="connsiteX28" fmla="*/ 86790 w 419548"/>
                <a:gd name="connsiteY28" fmla="*/ 522636 h 1734840"/>
                <a:gd name="connsiteX29" fmla="*/ 103458 w 419548"/>
                <a:gd name="connsiteY29" fmla="*/ 291655 h 1734840"/>
                <a:gd name="connsiteX30" fmla="*/ 158227 w 419548"/>
                <a:gd name="connsiteY30" fmla="*/ 91630 h 1734840"/>
                <a:gd name="connsiteX31" fmla="*/ 162990 w 419548"/>
                <a:gd name="connsiteY31" fmla="*/ 34480 h 1734840"/>
                <a:gd name="connsiteX32" fmla="*/ 143940 w 419548"/>
                <a:gd name="connsiteY32" fmla="*/ 1143 h 1734840"/>
                <a:gd name="connsiteX33" fmla="*/ 115365 w 419548"/>
                <a:gd name="connsiteY33" fmla="*/ 10668 h 1734840"/>
                <a:gd name="connsiteX34" fmla="*/ 93933 w 419548"/>
                <a:gd name="connsiteY34" fmla="*/ 39243 h 1734840"/>
                <a:gd name="connsiteX35" fmla="*/ 46308 w 419548"/>
                <a:gd name="connsiteY35" fmla="*/ 170212 h 1734840"/>
                <a:gd name="connsiteX0" fmla="*/ 46308 w 419548"/>
                <a:gd name="connsiteY0" fmla="*/ 170212 h 1734840"/>
                <a:gd name="connsiteX1" fmla="*/ 5827 w 419548"/>
                <a:gd name="connsiteY1" fmla="*/ 363093 h 1734840"/>
                <a:gd name="connsiteX2" fmla="*/ 5827 w 419548"/>
                <a:gd name="connsiteY2" fmla="*/ 601218 h 1734840"/>
                <a:gd name="connsiteX3" fmla="*/ 58215 w 419548"/>
                <a:gd name="connsiteY3" fmla="*/ 839343 h 1734840"/>
                <a:gd name="connsiteX4" fmla="*/ 98696 w 419548"/>
                <a:gd name="connsiteY4" fmla="*/ 1027462 h 1734840"/>
                <a:gd name="connsiteX5" fmla="*/ 129652 w 419548"/>
                <a:gd name="connsiteY5" fmla="*/ 1237012 h 1734840"/>
                <a:gd name="connsiteX6" fmla="*/ 134415 w 419548"/>
                <a:gd name="connsiteY6" fmla="*/ 1401318 h 1734840"/>
                <a:gd name="connsiteX7" fmla="*/ 120127 w 419548"/>
                <a:gd name="connsiteY7" fmla="*/ 1563243 h 1734840"/>
                <a:gd name="connsiteX8" fmla="*/ 115365 w 419548"/>
                <a:gd name="connsiteY8" fmla="*/ 1696593 h 1734840"/>
                <a:gd name="connsiteX9" fmla="*/ 162990 w 419548"/>
                <a:gd name="connsiteY9" fmla="*/ 1734693 h 1734840"/>
                <a:gd name="connsiteX10" fmla="*/ 263002 w 419548"/>
                <a:gd name="connsiteY10" fmla="*/ 1687068 h 1734840"/>
                <a:gd name="connsiteX11" fmla="*/ 353490 w 419548"/>
                <a:gd name="connsiteY11" fmla="*/ 1648968 h 1734840"/>
                <a:gd name="connsiteX12" fmla="*/ 415402 w 419548"/>
                <a:gd name="connsiteY12" fmla="*/ 1601343 h 1734840"/>
                <a:gd name="connsiteX13" fmla="*/ 401115 w 419548"/>
                <a:gd name="connsiteY13" fmla="*/ 1501330 h 1734840"/>
                <a:gd name="connsiteX14" fmla="*/ 298722 w 419548"/>
                <a:gd name="connsiteY14" fmla="*/ 1396555 h 1734840"/>
                <a:gd name="connsiteX15" fmla="*/ 232045 w 419548"/>
                <a:gd name="connsiteY15" fmla="*/ 1344166 h 1734840"/>
                <a:gd name="connsiteX16" fmla="*/ 215377 w 419548"/>
                <a:gd name="connsiteY16" fmla="*/ 1387030 h 1734840"/>
                <a:gd name="connsiteX17" fmla="*/ 220140 w 419548"/>
                <a:gd name="connsiteY17" fmla="*/ 1444180 h 1734840"/>
                <a:gd name="connsiteX18" fmla="*/ 274909 w 419548"/>
                <a:gd name="connsiteY18" fmla="*/ 1487042 h 1734840"/>
                <a:gd name="connsiteX19" fmla="*/ 315390 w 419548"/>
                <a:gd name="connsiteY19" fmla="*/ 1529905 h 1734840"/>
                <a:gd name="connsiteX20" fmla="*/ 308246 w 419548"/>
                <a:gd name="connsiteY20" fmla="*/ 1553718 h 1734840"/>
                <a:gd name="connsiteX21" fmla="*/ 253477 w 419548"/>
                <a:gd name="connsiteY21" fmla="*/ 1579911 h 1734840"/>
                <a:gd name="connsiteX22" fmla="*/ 205853 w 419548"/>
                <a:gd name="connsiteY22" fmla="*/ 1596581 h 1734840"/>
                <a:gd name="connsiteX23" fmla="*/ 201090 w 419548"/>
                <a:gd name="connsiteY23" fmla="*/ 1544193 h 1734840"/>
                <a:gd name="connsiteX24" fmla="*/ 210615 w 419548"/>
                <a:gd name="connsiteY24" fmla="*/ 1460850 h 1734840"/>
                <a:gd name="connsiteX25" fmla="*/ 215377 w 419548"/>
                <a:gd name="connsiteY25" fmla="*/ 1296543 h 1734840"/>
                <a:gd name="connsiteX26" fmla="*/ 182040 w 419548"/>
                <a:gd name="connsiteY26" fmla="*/ 1053655 h 1734840"/>
                <a:gd name="connsiteX27" fmla="*/ 122508 w 419548"/>
                <a:gd name="connsiteY27" fmla="*/ 758380 h 1734840"/>
                <a:gd name="connsiteX28" fmla="*/ 86790 w 419548"/>
                <a:gd name="connsiteY28" fmla="*/ 522636 h 1734840"/>
                <a:gd name="connsiteX29" fmla="*/ 103458 w 419548"/>
                <a:gd name="connsiteY29" fmla="*/ 291655 h 1734840"/>
                <a:gd name="connsiteX30" fmla="*/ 158227 w 419548"/>
                <a:gd name="connsiteY30" fmla="*/ 91630 h 1734840"/>
                <a:gd name="connsiteX31" fmla="*/ 162990 w 419548"/>
                <a:gd name="connsiteY31" fmla="*/ 34480 h 1734840"/>
                <a:gd name="connsiteX32" fmla="*/ 143940 w 419548"/>
                <a:gd name="connsiteY32" fmla="*/ 1143 h 1734840"/>
                <a:gd name="connsiteX33" fmla="*/ 115365 w 419548"/>
                <a:gd name="connsiteY33" fmla="*/ 10668 h 1734840"/>
                <a:gd name="connsiteX34" fmla="*/ 93933 w 419548"/>
                <a:gd name="connsiteY34" fmla="*/ 39243 h 1734840"/>
                <a:gd name="connsiteX35" fmla="*/ 46308 w 419548"/>
                <a:gd name="connsiteY35" fmla="*/ 170212 h 1734840"/>
                <a:gd name="connsiteX0" fmla="*/ 46308 w 419548"/>
                <a:gd name="connsiteY0" fmla="*/ 170212 h 1734840"/>
                <a:gd name="connsiteX1" fmla="*/ 5827 w 419548"/>
                <a:gd name="connsiteY1" fmla="*/ 363093 h 1734840"/>
                <a:gd name="connsiteX2" fmla="*/ 5827 w 419548"/>
                <a:gd name="connsiteY2" fmla="*/ 601218 h 1734840"/>
                <a:gd name="connsiteX3" fmla="*/ 58215 w 419548"/>
                <a:gd name="connsiteY3" fmla="*/ 839343 h 1734840"/>
                <a:gd name="connsiteX4" fmla="*/ 98696 w 419548"/>
                <a:gd name="connsiteY4" fmla="*/ 1027462 h 1734840"/>
                <a:gd name="connsiteX5" fmla="*/ 129652 w 419548"/>
                <a:gd name="connsiteY5" fmla="*/ 1237012 h 1734840"/>
                <a:gd name="connsiteX6" fmla="*/ 134415 w 419548"/>
                <a:gd name="connsiteY6" fmla="*/ 1401318 h 1734840"/>
                <a:gd name="connsiteX7" fmla="*/ 120127 w 419548"/>
                <a:gd name="connsiteY7" fmla="*/ 1563243 h 1734840"/>
                <a:gd name="connsiteX8" fmla="*/ 115365 w 419548"/>
                <a:gd name="connsiteY8" fmla="*/ 1696593 h 1734840"/>
                <a:gd name="connsiteX9" fmla="*/ 162990 w 419548"/>
                <a:gd name="connsiteY9" fmla="*/ 1734693 h 1734840"/>
                <a:gd name="connsiteX10" fmla="*/ 263002 w 419548"/>
                <a:gd name="connsiteY10" fmla="*/ 1687068 h 1734840"/>
                <a:gd name="connsiteX11" fmla="*/ 353490 w 419548"/>
                <a:gd name="connsiteY11" fmla="*/ 1648968 h 1734840"/>
                <a:gd name="connsiteX12" fmla="*/ 415402 w 419548"/>
                <a:gd name="connsiteY12" fmla="*/ 1601343 h 1734840"/>
                <a:gd name="connsiteX13" fmla="*/ 401115 w 419548"/>
                <a:gd name="connsiteY13" fmla="*/ 1501330 h 1734840"/>
                <a:gd name="connsiteX14" fmla="*/ 298722 w 419548"/>
                <a:gd name="connsiteY14" fmla="*/ 1396555 h 1734840"/>
                <a:gd name="connsiteX15" fmla="*/ 227283 w 419548"/>
                <a:gd name="connsiteY15" fmla="*/ 1341785 h 1734840"/>
                <a:gd name="connsiteX16" fmla="*/ 215377 w 419548"/>
                <a:gd name="connsiteY16" fmla="*/ 1387030 h 1734840"/>
                <a:gd name="connsiteX17" fmla="*/ 220140 w 419548"/>
                <a:gd name="connsiteY17" fmla="*/ 1444180 h 1734840"/>
                <a:gd name="connsiteX18" fmla="*/ 274909 w 419548"/>
                <a:gd name="connsiteY18" fmla="*/ 1487042 h 1734840"/>
                <a:gd name="connsiteX19" fmla="*/ 315390 w 419548"/>
                <a:gd name="connsiteY19" fmla="*/ 1529905 h 1734840"/>
                <a:gd name="connsiteX20" fmla="*/ 308246 w 419548"/>
                <a:gd name="connsiteY20" fmla="*/ 1553718 h 1734840"/>
                <a:gd name="connsiteX21" fmla="*/ 253477 w 419548"/>
                <a:gd name="connsiteY21" fmla="*/ 1579911 h 1734840"/>
                <a:gd name="connsiteX22" fmla="*/ 205853 w 419548"/>
                <a:gd name="connsiteY22" fmla="*/ 1596581 h 1734840"/>
                <a:gd name="connsiteX23" fmla="*/ 201090 w 419548"/>
                <a:gd name="connsiteY23" fmla="*/ 1544193 h 1734840"/>
                <a:gd name="connsiteX24" fmla="*/ 210615 w 419548"/>
                <a:gd name="connsiteY24" fmla="*/ 1460850 h 1734840"/>
                <a:gd name="connsiteX25" fmla="*/ 215377 w 419548"/>
                <a:gd name="connsiteY25" fmla="*/ 1296543 h 1734840"/>
                <a:gd name="connsiteX26" fmla="*/ 182040 w 419548"/>
                <a:gd name="connsiteY26" fmla="*/ 1053655 h 1734840"/>
                <a:gd name="connsiteX27" fmla="*/ 122508 w 419548"/>
                <a:gd name="connsiteY27" fmla="*/ 758380 h 1734840"/>
                <a:gd name="connsiteX28" fmla="*/ 86790 w 419548"/>
                <a:gd name="connsiteY28" fmla="*/ 522636 h 1734840"/>
                <a:gd name="connsiteX29" fmla="*/ 103458 w 419548"/>
                <a:gd name="connsiteY29" fmla="*/ 291655 h 1734840"/>
                <a:gd name="connsiteX30" fmla="*/ 158227 w 419548"/>
                <a:gd name="connsiteY30" fmla="*/ 91630 h 1734840"/>
                <a:gd name="connsiteX31" fmla="*/ 162990 w 419548"/>
                <a:gd name="connsiteY31" fmla="*/ 34480 h 1734840"/>
                <a:gd name="connsiteX32" fmla="*/ 143940 w 419548"/>
                <a:gd name="connsiteY32" fmla="*/ 1143 h 1734840"/>
                <a:gd name="connsiteX33" fmla="*/ 115365 w 419548"/>
                <a:gd name="connsiteY33" fmla="*/ 10668 h 1734840"/>
                <a:gd name="connsiteX34" fmla="*/ 93933 w 419548"/>
                <a:gd name="connsiteY34" fmla="*/ 39243 h 1734840"/>
                <a:gd name="connsiteX35" fmla="*/ 46308 w 419548"/>
                <a:gd name="connsiteY35" fmla="*/ 170212 h 173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9548" h="1734840">
                  <a:moveTo>
                    <a:pt x="46308" y="170212"/>
                  </a:moveTo>
                  <a:cubicBezTo>
                    <a:pt x="31624" y="224187"/>
                    <a:pt x="12574" y="291259"/>
                    <a:pt x="5827" y="363093"/>
                  </a:cubicBezTo>
                  <a:cubicBezTo>
                    <a:pt x="-920" y="434927"/>
                    <a:pt x="-2904" y="521843"/>
                    <a:pt x="5827" y="601218"/>
                  </a:cubicBezTo>
                  <a:cubicBezTo>
                    <a:pt x="14558" y="680593"/>
                    <a:pt x="42737" y="768302"/>
                    <a:pt x="58215" y="839343"/>
                  </a:cubicBezTo>
                  <a:cubicBezTo>
                    <a:pt x="73693" y="910384"/>
                    <a:pt x="86790" y="961184"/>
                    <a:pt x="98696" y="1027462"/>
                  </a:cubicBezTo>
                  <a:cubicBezTo>
                    <a:pt x="110602" y="1093740"/>
                    <a:pt x="123699" y="1174703"/>
                    <a:pt x="129652" y="1237012"/>
                  </a:cubicBezTo>
                  <a:cubicBezTo>
                    <a:pt x="135605" y="1299321"/>
                    <a:pt x="136002" y="1346946"/>
                    <a:pt x="134415" y="1401318"/>
                  </a:cubicBezTo>
                  <a:cubicBezTo>
                    <a:pt x="132828" y="1455690"/>
                    <a:pt x="123302" y="1514031"/>
                    <a:pt x="120127" y="1563243"/>
                  </a:cubicBezTo>
                  <a:cubicBezTo>
                    <a:pt x="116952" y="1612455"/>
                    <a:pt x="108221" y="1668018"/>
                    <a:pt x="115365" y="1696593"/>
                  </a:cubicBezTo>
                  <a:cubicBezTo>
                    <a:pt x="122509" y="1725168"/>
                    <a:pt x="138384" y="1736280"/>
                    <a:pt x="162990" y="1734693"/>
                  </a:cubicBezTo>
                  <a:cubicBezTo>
                    <a:pt x="187596" y="1733106"/>
                    <a:pt x="231252" y="1701356"/>
                    <a:pt x="263002" y="1687068"/>
                  </a:cubicBezTo>
                  <a:cubicBezTo>
                    <a:pt x="294752" y="1672781"/>
                    <a:pt x="328090" y="1663255"/>
                    <a:pt x="353490" y="1648968"/>
                  </a:cubicBezTo>
                  <a:cubicBezTo>
                    <a:pt x="378890" y="1634681"/>
                    <a:pt x="407465" y="1625949"/>
                    <a:pt x="415402" y="1601343"/>
                  </a:cubicBezTo>
                  <a:cubicBezTo>
                    <a:pt x="423339" y="1576737"/>
                    <a:pt x="420562" y="1535461"/>
                    <a:pt x="401115" y="1501330"/>
                  </a:cubicBezTo>
                  <a:cubicBezTo>
                    <a:pt x="381668" y="1467199"/>
                    <a:pt x="327694" y="1423146"/>
                    <a:pt x="298722" y="1396555"/>
                  </a:cubicBezTo>
                  <a:cubicBezTo>
                    <a:pt x="269750" y="1369964"/>
                    <a:pt x="241174" y="1350517"/>
                    <a:pt x="227283" y="1341785"/>
                  </a:cubicBezTo>
                  <a:cubicBezTo>
                    <a:pt x="213392" y="1333053"/>
                    <a:pt x="216567" y="1369964"/>
                    <a:pt x="215377" y="1387030"/>
                  </a:cubicBezTo>
                  <a:cubicBezTo>
                    <a:pt x="214187" y="1404096"/>
                    <a:pt x="210218" y="1427511"/>
                    <a:pt x="220140" y="1444180"/>
                  </a:cubicBezTo>
                  <a:cubicBezTo>
                    <a:pt x="230062" y="1460849"/>
                    <a:pt x="259034" y="1472755"/>
                    <a:pt x="274909" y="1487042"/>
                  </a:cubicBezTo>
                  <a:cubicBezTo>
                    <a:pt x="290784" y="1501330"/>
                    <a:pt x="309834" y="1518792"/>
                    <a:pt x="315390" y="1529905"/>
                  </a:cubicBezTo>
                  <a:cubicBezTo>
                    <a:pt x="320946" y="1541018"/>
                    <a:pt x="318565" y="1545384"/>
                    <a:pt x="308246" y="1553718"/>
                  </a:cubicBezTo>
                  <a:cubicBezTo>
                    <a:pt x="297927" y="1562052"/>
                    <a:pt x="270543" y="1572767"/>
                    <a:pt x="253477" y="1579911"/>
                  </a:cubicBezTo>
                  <a:cubicBezTo>
                    <a:pt x="236411" y="1587055"/>
                    <a:pt x="214584" y="1602534"/>
                    <a:pt x="205853" y="1596581"/>
                  </a:cubicBezTo>
                  <a:cubicBezTo>
                    <a:pt x="197122" y="1590628"/>
                    <a:pt x="200296" y="1566815"/>
                    <a:pt x="201090" y="1544193"/>
                  </a:cubicBezTo>
                  <a:cubicBezTo>
                    <a:pt x="201884" y="1521571"/>
                    <a:pt x="208234" y="1502125"/>
                    <a:pt x="210615" y="1460850"/>
                  </a:cubicBezTo>
                  <a:cubicBezTo>
                    <a:pt x="212996" y="1419575"/>
                    <a:pt x="220140" y="1364409"/>
                    <a:pt x="215377" y="1296543"/>
                  </a:cubicBezTo>
                  <a:cubicBezTo>
                    <a:pt x="210615" y="1228677"/>
                    <a:pt x="197518" y="1143349"/>
                    <a:pt x="182040" y="1053655"/>
                  </a:cubicBezTo>
                  <a:cubicBezTo>
                    <a:pt x="166562" y="963961"/>
                    <a:pt x="138383" y="846883"/>
                    <a:pt x="122508" y="758380"/>
                  </a:cubicBezTo>
                  <a:cubicBezTo>
                    <a:pt x="106633" y="669877"/>
                    <a:pt x="89965" y="600423"/>
                    <a:pt x="86790" y="522636"/>
                  </a:cubicBezTo>
                  <a:cubicBezTo>
                    <a:pt x="83615" y="444849"/>
                    <a:pt x="91552" y="363489"/>
                    <a:pt x="103458" y="291655"/>
                  </a:cubicBezTo>
                  <a:cubicBezTo>
                    <a:pt x="115364" y="219821"/>
                    <a:pt x="148305" y="134492"/>
                    <a:pt x="158227" y="91630"/>
                  </a:cubicBezTo>
                  <a:cubicBezTo>
                    <a:pt x="168149" y="48768"/>
                    <a:pt x="165371" y="49561"/>
                    <a:pt x="162990" y="34480"/>
                  </a:cubicBezTo>
                  <a:cubicBezTo>
                    <a:pt x="160609" y="19399"/>
                    <a:pt x="151877" y="5112"/>
                    <a:pt x="143940" y="1143"/>
                  </a:cubicBezTo>
                  <a:cubicBezTo>
                    <a:pt x="136003" y="-2826"/>
                    <a:pt x="126477" y="4318"/>
                    <a:pt x="115365" y="10668"/>
                  </a:cubicBezTo>
                  <a:cubicBezTo>
                    <a:pt x="104253" y="17018"/>
                    <a:pt x="105442" y="12652"/>
                    <a:pt x="93933" y="39243"/>
                  </a:cubicBezTo>
                  <a:cubicBezTo>
                    <a:pt x="82424" y="65834"/>
                    <a:pt x="60992" y="116237"/>
                    <a:pt x="46308" y="170212"/>
                  </a:cubicBez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任意多边形 72"/>
            <p:cNvSpPr/>
            <p:nvPr/>
          </p:nvSpPr>
          <p:spPr>
            <a:xfrm>
              <a:off x="5774404" y="4821565"/>
              <a:ext cx="276385" cy="841048"/>
            </a:xfrm>
            <a:custGeom>
              <a:avLst/>
              <a:gdLst>
                <a:gd name="connsiteX0" fmla="*/ 47982 w 267138"/>
                <a:gd name="connsiteY0" fmla="*/ 519118 h 866818"/>
                <a:gd name="connsiteX1" fmla="*/ 86082 w 267138"/>
                <a:gd name="connsiteY1" fmla="*/ 333381 h 866818"/>
                <a:gd name="connsiteX2" fmla="*/ 100369 w 267138"/>
                <a:gd name="connsiteY2" fmla="*/ 204793 h 866818"/>
                <a:gd name="connsiteX3" fmla="*/ 119419 w 267138"/>
                <a:gd name="connsiteY3" fmla="*/ 109543 h 866818"/>
                <a:gd name="connsiteX4" fmla="*/ 147994 w 267138"/>
                <a:gd name="connsiteY4" fmla="*/ 6 h 866818"/>
                <a:gd name="connsiteX5" fmla="*/ 167044 w 267138"/>
                <a:gd name="connsiteY5" fmla="*/ 114306 h 866818"/>
                <a:gd name="connsiteX6" fmla="*/ 176569 w 267138"/>
                <a:gd name="connsiteY6" fmla="*/ 295281 h 866818"/>
                <a:gd name="connsiteX7" fmla="*/ 195619 w 267138"/>
                <a:gd name="connsiteY7" fmla="*/ 457206 h 866818"/>
                <a:gd name="connsiteX8" fmla="*/ 238482 w 267138"/>
                <a:gd name="connsiteY8" fmla="*/ 557218 h 866818"/>
                <a:gd name="connsiteX9" fmla="*/ 267057 w 267138"/>
                <a:gd name="connsiteY9" fmla="*/ 600081 h 866818"/>
                <a:gd name="connsiteX10" fmla="*/ 243244 w 267138"/>
                <a:gd name="connsiteY10" fmla="*/ 638181 h 866818"/>
                <a:gd name="connsiteX11" fmla="*/ 147994 w 267138"/>
                <a:gd name="connsiteY11" fmla="*/ 738193 h 866818"/>
                <a:gd name="connsiteX12" fmla="*/ 71794 w 267138"/>
                <a:gd name="connsiteY12" fmla="*/ 819156 h 866818"/>
                <a:gd name="connsiteX13" fmla="*/ 5119 w 267138"/>
                <a:gd name="connsiteY13" fmla="*/ 866781 h 866818"/>
                <a:gd name="connsiteX14" fmla="*/ 5119 w 267138"/>
                <a:gd name="connsiteY14" fmla="*/ 823918 h 866818"/>
                <a:gd name="connsiteX15" fmla="*/ 9882 w 267138"/>
                <a:gd name="connsiteY15" fmla="*/ 676281 h 866818"/>
                <a:gd name="connsiteX16" fmla="*/ 47982 w 267138"/>
                <a:gd name="connsiteY16" fmla="*/ 519118 h 866818"/>
                <a:gd name="connsiteX0" fmla="*/ 47982 w 267138"/>
                <a:gd name="connsiteY0" fmla="*/ 519118 h 866818"/>
                <a:gd name="connsiteX1" fmla="*/ 76557 w 267138"/>
                <a:gd name="connsiteY1" fmla="*/ 350049 h 866818"/>
                <a:gd name="connsiteX2" fmla="*/ 100369 w 267138"/>
                <a:gd name="connsiteY2" fmla="*/ 204793 h 866818"/>
                <a:gd name="connsiteX3" fmla="*/ 119419 w 267138"/>
                <a:gd name="connsiteY3" fmla="*/ 109543 h 866818"/>
                <a:gd name="connsiteX4" fmla="*/ 147994 w 267138"/>
                <a:gd name="connsiteY4" fmla="*/ 6 h 866818"/>
                <a:gd name="connsiteX5" fmla="*/ 167044 w 267138"/>
                <a:gd name="connsiteY5" fmla="*/ 114306 h 866818"/>
                <a:gd name="connsiteX6" fmla="*/ 176569 w 267138"/>
                <a:gd name="connsiteY6" fmla="*/ 295281 h 866818"/>
                <a:gd name="connsiteX7" fmla="*/ 195619 w 267138"/>
                <a:gd name="connsiteY7" fmla="*/ 457206 h 866818"/>
                <a:gd name="connsiteX8" fmla="*/ 238482 w 267138"/>
                <a:gd name="connsiteY8" fmla="*/ 557218 h 866818"/>
                <a:gd name="connsiteX9" fmla="*/ 267057 w 267138"/>
                <a:gd name="connsiteY9" fmla="*/ 600081 h 866818"/>
                <a:gd name="connsiteX10" fmla="*/ 243244 w 267138"/>
                <a:gd name="connsiteY10" fmla="*/ 638181 h 866818"/>
                <a:gd name="connsiteX11" fmla="*/ 147994 w 267138"/>
                <a:gd name="connsiteY11" fmla="*/ 738193 h 866818"/>
                <a:gd name="connsiteX12" fmla="*/ 71794 w 267138"/>
                <a:gd name="connsiteY12" fmla="*/ 819156 h 866818"/>
                <a:gd name="connsiteX13" fmla="*/ 5119 w 267138"/>
                <a:gd name="connsiteY13" fmla="*/ 866781 h 866818"/>
                <a:gd name="connsiteX14" fmla="*/ 5119 w 267138"/>
                <a:gd name="connsiteY14" fmla="*/ 823918 h 866818"/>
                <a:gd name="connsiteX15" fmla="*/ 9882 w 267138"/>
                <a:gd name="connsiteY15" fmla="*/ 676281 h 866818"/>
                <a:gd name="connsiteX16" fmla="*/ 47982 w 267138"/>
                <a:gd name="connsiteY16" fmla="*/ 519118 h 866818"/>
                <a:gd name="connsiteX0" fmla="*/ 43219 w 267138"/>
                <a:gd name="connsiteY0" fmla="*/ 528643 h 866818"/>
                <a:gd name="connsiteX1" fmla="*/ 76557 w 267138"/>
                <a:gd name="connsiteY1" fmla="*/ 350049 h 866818"/>
                <a:gd name="connsiteX2" fmla="*/ 100369 w 267138"/>
                <a:gd name="connsiteY2" fmla="*/ 204793 h 866818"/>
                <a:gd name="connsiteX3" fmla="*/ 119419 w 267138"/>
                <a:gd name="connsiteY3" fmla="*/ 109543 h 866818"/>
                <a:gd name="connsiteX4" fmla="*/ 147994 w 267138"/>
                <a:gd name="connsiteY4" fmla="*/ 6 h 866818"/>
                <a:gd name="connsiteX5" fmla="*/ 167044 w 267138"/>
                <a:gd name="connsiteY5" fmla="*/ 114306 h 866818"/>
                <a:gd name="connsiteX6" fmla="*/ 176569 w 267138"/>
                <a:gd name="connsiteY6" fmla="*/ 295281 h 866818"/>
                <a:gd name="connsiteX7" fmla="*/ 195619 w 267138"/>
                <a:gd name="connsiteY7" fmla="*/ 457206 h 866818"/>
                <a:gd name="connsiteX8" fmla="*/ 238482 w 267138"/>
                <a:gd name="connsiteY8" fmla="*/ 557218 h 866818"/>
                <a:gd name="connsiteX9" fmla="*/ 267057 w 267138"/>
                <a:gd name="connsiteY9" fmla="*/ 600081 h 866818"/>
                <a:gd name="connsiteX10" fmla="*/ 243244 w 267138"/>
                <a:gd name="connsiteY10" fmla="*/ 638181 h 866818"/>
                <a:gd name="connsiteX11" fmla="*/ 147994 w 267138"/>
                <a:gd name="connsiteY11" fmla="*/ 738193 h 866818"/>
                <a:gd name="connsiteX12" fmla="*/ 71794 w 267138"/>
                <a:gd name="connsiteY12" fmla="*/ 819156 h 866818"/>
                <a:gd name="connsiteX13" fmla="*/ 5119 w 267138"/>
                <a:gd name="connsiteY13" fmla="*/ 866781 h 866818"/>
                <a:gd name="connsiteX14" fmla="*/ 5119 w 267138"/>
                <a:gd name="connsiteY14" fmla="*/ 823918 h 866818"/>
                <a:gd name="connsiteX15" fmla="*/ 9882 w 267138"/>
                <a:gd name="connsiteY15" fmla="*/ 676281 h 866818"/>
                <a:gd name="connsiteX16" fmla="*/ 43219 w 267138"/>
                <a:gd name="connsiteY16" fmla="*/ 528643 h 866818"/>
                <a:gd name="connsiteX0" fmla="*/ 46642 w 270561"/>
                <a:gd name="connsiteY0" fmla="*/ 528643 h 866781"/>
                <a:gd name="connsiteX1" fmla="*/ 79980 w 270561"/>
                <a:gd name="connsiteY1" fmla="*/ 350049 h 866781"/>
                <a:gd name="connsiteX2" fmla="*/ 103792 w 270561"/>
                <a:gd name="connsiteY2" fmla="*/ 204793 h 866781"/>
                <a:gd name="connsiteX3" fmla="*/ 122842 w 270561"/>
                <a:gd name="connsiteY3" fmla="*/ 109543 h 866781"/>
                <a:gd name="connsiteX4" fmla="*/ 151417 w 270561"/>
                <a:gd name="connsiteY4" fmla="*/ 6 h 866781"/>
                <a:gd name="connsiteX5" fmla="*/ 170467 w 270561"/>
                <a:gd name="connsiteY5" fmla="*/ 114306 h 866781"/>
                <a:gd name="connsiteX6" fmla="*/ 179992 w 270561"/>
                <a:gd name="connsiteY6" fmla="*/ 295281 h 866781"/>
                <a:gd name="connsiteX7" fmla="*/ 199042 w 270561"/>
                <a:gd name="connsiteY7" fmla="*/ 457206 h 866781"/>
                <a:gd name="connsiteX8" fmla="*/ 241905 w 270561"/>
                <a:gd name="connsiteY8" fmla="*/ 557218 h 866781"/>
                <a:gd name="connsiteX9" fmla="*/ 270480 w 270561"/>
                <a:gd name="connsiteY9" fmla="*/ 600081 h 866781"/>
                <a:gd name="connsiteX10" fmla="*/ 246667 w 270561"/>
                <a:gd name="connsiteY10" fmla="*/ 638181 h 866781"/>
                <a:gd name="connsiteX11" fmla="*/ 151417 w 270561"/>
                <a:gd name="connsiteY11" fmla="*/ 738193 h 866781"/>
                <a:gd name="connsiteX12" fmla="*/ 75217 w 270561"/>
                <a:gd name="connsiteY12" fmla="*/ 819156 h 866781"/>
                <a:gd name="connsiteX13" fmla="*/ 8542 w 270561"/>
                <a:gd name="connsiteY13" fmla="*/ 866781 h 866781"/>
                <a:gd name="connsiteX14" fmla="*/ 1398 w 270561"/>
                <a:gd name="connsiteY14" fmla="*/ 819155 h 866781"/>
                <a:gd name="connsiteX15" fmla="*/ 13305 w 270561"/>
                <a:gd name="connsiteY15" fmla="*/ 676281 h 866781"/>
                <a:gd name="connsiteX16" fmla="*/ 46642 w 270561"/>
                <a:gd name="connsiteY16" fmla="*/ 528643 h 866781"/>
                <a:gd name="connsiteX0" fmla="*/ 46642 w 270534"/>
                <a:gd name="connsiteY0" fmla="*/ 528643 h 866781"/>
                <a:gd name="connsiteX1" fmla="*/ 79980 w 270534"/>
                <a:gd name="connsiteY1" fmla="*/ 350049 h 866781"/>
                <a:gd name="connsiteX2" fmla="*/ 103792 w 270534"/>
                <a:gd name="connsiteY2" fmla="*/ 204793 h 866781"/>
                <a:gd name="connsiteX3" fmla="*/ 122842 w 270534"/>
                <a:gd name="connsiteY3" fmla="*/ 109543 h 866781"/>
                <a:gd name="connsiteX4" fmla="*/ 151417 w 270534"/>
                <a:gd name="connsiteY4" fmla="*/ 6 h 866781"/>
                <a:gd name="connsiteX5" fmla="*/ 170467 w 270534"/>
                <a:gd name="connsiteY5" fmla="*/ 114306 h 866781"/>
                <a:gd name="connsiteX6" fmla="*/ 179992 w 270534"/>
                <a:gd name="connsiteY6" fmla="*/ 295281 h 866781"/>
                <a:gd name="connsiteX7" fmla="*/ 199042 w 270534"/>
                <a:gd name="connsiteY7" fmla="*/ 457206 h 866781"/>
                <a:gd name="connsiteX8" fmla="*/ 251430 w 270534"/>
                <a:gd name="connsiteY8" fmla="*/ 554836 h 866781"/>
                <a:gd name="connsiteX9" fmla="*/ 270480 w 270534"/>
                <a:gd name="connsiteY9" fmla="*/ 600081 h 866781"/>
                <a:gd name="connsiteX10" fmla="*/ 246667 w 270534"/>
                <a:gd name="connsiteY10" fmla="*/ 638181 h 866781"/>
                <a:gd name="connsiteX11" fmla="*/ 151417 w 270534"/>
                <a:gd name="connsiteY11" fmla="*/ 738193 h 866781"/>
                <a:gd name="connsiteX12" fmla="*/ 75217 w 270534"/>
                <a:gd name="connsiteY12" fmla="*/ 819156 h 866781"/>
                <a:gd name="connsiteX13" fmla="*/ 8542 w 270534"/>
                <a:gd name="connsiteY13" fmla="*/ 866781 h 866781"/>
                <a:gd name="connsiteX14" fmla="*/ 1398 w 270534"/>
                <a:gd name="connsiteY14" fmla="*/ 819155 h 866781"/>
                <a:gd name="connsiteX15" fmla="*/ 13305 w 270534"/>
                <a:gd name="connsiteY15" fmla="*/ 676281 h 866781"/>
                <a:gd name="connsiteX16" fmla="*/ 46642 w 270534"/>
                <a:gd name="connsiteY16" fmla="*/ 528643 h 866781"/>
                <a:gd name="connsiteX0" fmla="*/ 46642 w 277656"/>
                <a:gd name="connsiteY0" fmla="*/ 528643 h 866781"/>
                <a:gd name="connsiteX1" fmla="*/ 79980 w 277656"/>
                <a:gd name="connsiteY1" fmla="*/ 350049 h 866781"/>
                <a:gd name="connsiteX2" fmla="*/ 103792 w 277656"/>
                <a:gd name="connsiteY2" fmla="*/ 204793 h 866781"/>
                <a:gd name="connsiteX3" fmla="*/ 122842 w 277656"/>
                <a:gd name="connsiteY3" fmla="*/ 109543 h 866781"/>
                <a:gd name="connsiteX4" fmla="*/ 151417 w 277656"/>
                <a:gd name="connsiteY4" fmla="*/ 6 h 866781"/>
                <a:gd name="connsiteX5" fmla="*/ 170467 w 277656"/>
                <a:gd name="connsiteY5" fmla="*/ 114306 h 866781"/>
                <a:gd name="connsiteX6" fmla="*/ 179992 w 277656"/>
                <a:gd name="connsiteY6" fmla="*/ 295281 h 866781"/>
                <a:gd name="connsiteX7" fmla="*/ 199042 w 277656"/>
                <a:gd name="connsiteY7" fmla="*/ 457206 h 866781"/>
                <a:gd name="connsiteX8" fmla="*/ 251430 w 277656"/>
                <a:gd name="connsiteY8" fmla="*/ 554836 h 866781"/>
                <a:gd name="connsiteX9" fmla="*/ 277624 w 277656"/>
                <a:gd name="connsiteY9" fmla="*/ 590556 h 866781"/>
                <a:gd name="connsiteX10" fmla="*/ 246667 w 277656"/>
                <a:gd name="connsiteY10" fmla="*/ 638181 h 866781"/>
                <a:gd name="connsiteX11" fmla="*/ 151417 w 277656"/>
                <a:gd name="connsiteY11" fmla="*/ 738193 h 866781"/>
                <a:gd name="connsiteX12" fmla="*/ 75217 w 277656"/>
                <a:gd name="connsiteY12" fmla="*/ 819156 h 866781"/>
                <a:gd name="connsiteX13" fmla="*/ 8542 w 277656"/>
                <a:gd name="connsiteY13" fmla="*/ 866781 h 866781"/>
                <a:gd name="connsiteX14" fmla="*/ 1398 w 277656"/>
                <a:gd name="connsiteY14" fmla="*/ 819155 h 866781"/>
                <a:gd name="connsiteX15" fmla="*/ 13305 w 277656"/>
                <a:gd name="connsiteY15" fmla="*/ 676281 h 866781"/>
                <a:gd name="connsiteX16" fmla="*/ 46642 w 277656"/>
                <a:gd name="connsiteY16" fmla="*/ 528643 h 866781"/>
                <a:gd name="connsiteX0" fmla="*/ 45370 w 276384"/>
                <a:gd name="connsiteY0" fmla="*/ 528643 h 866781"/>
                <a:gd name="connsiteX1" fmla="*/ 78708 w 276384"/>
                <a:gd name="connsiteY1" fmla="*/ 350049 h 866781"/>
                <a:gd name="connsiteX2" fmla="*/ 102520 w 276384"/>
                <a:gd name="connsiteY2" fmla="*/ 204793 h 866781"/>
                <a:gd name="connsiteX3" fmla="*/ 121570 w 276384"/>
                <a:gd name="connsiteY3" fmla="*/ 109543 h 866781"/>
                <a:gd name="connsiteX4" fmla="*/ 150145 w 276384"/>
                <a:gd name="connsiteY4" fmla="*/ 6 h 866781"/>
                <a:gd name="connsiteX5" fmla="*/ 169195 w 276384"/>
                <a:gd name="connsiteY5" fmla="*/ 114306 h 866781"/>
                <a:gd name="connsiteX6" fmla="*/ 178720 w 276384"/>
                <a:gd name="connsiteY6" fmla="*/ 295281 h 866781"/>
                <a:gd name="connsiteX7" fmla="*/ 197770 w 276384"/>
                <a:gd name="connsiteY7" fmla="*/ 457206 h 866781"/>
                <a:gd name="connsiteX8" fmla="*/ 250158 w 276384"/>
                <a:gd name="connsiteY8" fmla="*/ 554836 h 866781"/>
                <a:gd name="connsiteX9" fmla="*/ 276352 w 276384"/>
                <a:gd name="connsiteY9" fmla="*/ 590556 h 866781"/>
                <a:gd name="connsiteX10" fmla="*/ 245395 w 276384"/>
                <a:gd name="connsiteY10" fmla="*/ 638181 h 866781"/>
                <a:gd name="connsiteX11" fmla="*/ 150145 w 276384"/>
                <a:gd name="connsiteY11" fmla="*/ 738193 h 866781"/>
                <a:gd name="connsiteX12" fmla="*/ 73945 w 276384"/>
                <a:gd name="connsiteY12" fmla="*/ 819156 h 866781"/>
                <a:gd name="connsiteX13" fmla="*/ 14414 w 276384"/>
                <a:gd name="connsiteY13" fmla="*/ 866781 h 866781"/>
                <a:gd name="connsiteX14" fmla="*/ 126 w 276384"/>
                <a:gd name="connsiteY14" fmla="*/ 819155 h 866781"/>
                <a:gd name="connsiteX15" fmla="*/ 12033 w 276384"/>
                <a:gd name="connsiteY15" fmla="*/ 676281 h 866781"/>
                <a:gd name="connsiteX16" fmla="*/ 45370 w 276384"/>
                <a:gd name="connsiteY16" fmla="*/ 528643 h 866781"/>
                <a:gd name="connsiteX0" fmla="*/ 45370 w 276384"/>
                <a:gd name="connsiteY0" fmla="*/ 528643 h 866781"/>
                <a:gd name="connsiteX1" fmla="*/ 78708 w 276384"/>
                <a:gd name="connsiteY1" fmla="*/ 350049 h 866781"/>
                <a:gd name="connsiteX2" fmla="*/ 102520 w 276384"/>
                <a:gd name="connsiteY2" fmla="*/ 204793 h 866781"/>
                <a:gd name="connsiteX3" fmla="*/ 121570 w 276384"/>
                <a:gd name="connsiteY3" fmla="*/ 109543 h 866781"/>
                <a:gd name="connsiteX4" fmla="*/ 150145 w 276384"/>
                <a:gd name="connsiteY4" fmla="*/ 6 h 866781"/>
                <a:gd name="connsiteX5" fmla="*/ 169195 w 276384"/>
                <a:gd name="connsiteY5" fmla="*/ 114306 h 866781"/>
                <a:gd name="connsiteX6" fmla="*/ 178720 w 276384"/>
                <a:gd name="connsiteY6" fmla="*/ 295281 h 866781"/>
                <a:gd name="connsiteX7" fmla="*/ 197770 w 276384"/>
                <a:gd name="connsiteY7" fmla="*/ 457206 h 866781"/>
                <a:gd name="connsiteX8" fmla="*/ 250158 w 276384"/>
                <a:gd name="connsiteY8" fmla="*/ 554836 h 866781"/>
                <a:gd name="connsiteX9" fmla="*/ 276352 w 276384"/>
                <a:gd name="connsiteY9" fmla="*/ 590556 h 866781"/>
                <a:gd name="connsiteX10" fmla="*/ 245395 w 276384"/>
                <a:gd name="connsiteY10" fmla="*/ 638181 h 866781"/>
                <a:gd name="connsiteX11" fmla="*/ 150145 w 276384"/>
                <a:gd name="connsiteY11" fmla="*/ 738193 h 866781"/>
                <a:gd name="connsiteX12" fmla="*/ 73945 w 276384"/>
                <a:gd name="connsiteY12" fmla="*/ 819156 h 866781"/>
                <a:gd name="connsiteX13" fmla="*/ 14414 w 276384"/>
                <a:gd name="connsiteY13" fmla="*/ 866781 h 866781"/>
                <a:gd name="connsiteX14" fmla="*/ 126 w 276384"/>
                <a:gd name="connsiteY14" fmla="*/ 819155 h 866781"/>
                <a:gd name="connsiteX15" fmla="*/ 14415 w 276384"/>
                <a:gd name="connsiteY15" fmla="*/ 676281 h 866781"/>
                <a:gd name="connsiteX16" fmla="*/ 45370 w 276384"/>
                <a:gd name="connsiteY16" fmla="*/ 528643 h 866781"/>
                <a:gd name="connsiteX0" fmla="*/ 45370 w 276384"/>
                <a:gd name="connsiteY0" fmla="*/ 502452 h 840590"/>
                <a:gd name="connsiteX1" fmla="*/ 78708 w 276384"/>
                <a:gd name="connsiteY1" fmla="*/ 323858 h 840590"/>
                <a:gd name="connsiteX2" fmla="*/ 102520 w 276384"/>
                <a:gd name="connsiteY2" fmla="*/ 178602 h 840590"/>
                <a:gd name="connsiteX3" fmla="*/ 121570 w 276384"/>
                <a:gd name="connsiteY3" fmla="*/ 83352 h 840590"/>
                <a:gd name="connsiteX4" fmla="*/ 140620 w 276384"/>
                <a:gd name="connsiteY4" fmla="*/ 9 h 840590"/>
                <a:gd name="connsiteX5" fmla="*/ 169195 w 276384"/>
                <a:gd name="connsiteY5" fmla="*/ 88115 h 840590"/>
                <a:gd name="connsiteX6" fmla="*/ 178720 w 276384"/>
                <a:gd name="connsiteY6" fmla="*/ 269090 h 840590"/>
                <a:gd name="connsiteX7" fmla="*/ 197770 w 276384"/>
                <a:gd name="connsiteY7" fmla="*/ 431015 h 840590"/>
                <a:gd name="connsiteX8" fmla="*/ 250158 w 276384"/>
                <a:gd name="connsiteY8" fmla="*/ 528645 h 840590"/>
                <a:gd name="connsiteX9" fmla="*/ 276352 w 276384"/>
                <a:gd name="connsiteY9" fmla="*/ 564365 h 840590"/>
                <a:gd name="connsiteX10" fmla="*/ 245395 w 276384"/>
                <a:gd name="connsiteY10" fmla="*/ 611990 h 840590"/>
                <a:gd name="connsiteX11" fmla="*/ 150145 w 276384"/>
                <a:gd name="connsiteY11" fmla="*/ 712002 h 840590"/>
                <a:gd name="connsiteX12" fmla="*/ 73945 w 276384"/>
                <a:gd name="connsiteY12" fmla="*/ 792965 h 840590"/>
                <a:gd name="connsiteX13" fmla="*/ 14414 w 276384"/>
                <a:gd name="connsiteY13" fmla="*/ 840590 h 840590"/>
                <a:gd name="connsiteX14" fmla="*/ 126 w 276384"/>
                <a:gd name="connsiteY14" fmla="*/ 792964 h 840590"/>
                <a:gd name="connsiteX15" fmla="*/ 14415 w 276384"/>
                <a:gd name="connsiteY15" fmla="*/ 650090 h 840590"/>
                <a:gd name="connsiteX16" fmla="*/ 45370 w 276384"/>
                <a:gd name="connsiteY16" fmla="*/ 502452 h 840590"/>
                <a:gd name="connsiteX0" fmla="*/ 45370 w 276384"/>
                <a:gd name="connsiteY0" fmla="*/ 502638 h 840776"/>
                <a:gd name="connsiteX1" fmla="*/ 78708 w 276384"/>
                <a:gd name="connsiteY1" fmla="*/ 324044 h 840776"/>
                <a:gd name="connsiteX2" fmla="*/ 102520 w 276384"/>
                <a:gd name="connsiteY2" fmla="*/ 178788 h 840776"/>
                <a:gd name="connsiteX3" fmla="*/ 121570 w 276384"/>
                <a:gd name="connsiteY3" fmla="*/ 83538 h 840776"/>
                <a:gd name="connsiteX4" fmla="*/ 140620 w 276384"/>
                <a:gd name="connsiteY4" fmla="*/ 195 h 840776"/>
                <a:gd name="connsiteX5" fmla="*/ 147763 w 276384"/>
                <a:gd name="connsiteY5" fmla="*/ 107351 h 840776"/>
                <a:gd name="connsiteX6" fmla="*/ 178720 w 276384"/>
                <a:gd name="connsiteY6" fmla="*/ 269276 h 840776"/>
                <a:gd name="connsiteX7" fmla="*/ 197770 w 276384"/>
                <a:gd name="connsiteY7" fmla="*/ 431201 h 840776"/>
                <a:gd name="connsiteX8" fmla="*/ 250158 w 276384"/>
                <a:gd name="connsiteY8" fmla="*/ 528831 h 840776"/>
                <a:gd name="connsiteX9" fmla="*/ 276352 w 276384"/>
                <a:gd name="connsiteY9" fmla="*/ 564551 h 840776"/>
                <a:gd name="connsiteX10" fmla="*/ 245395 w 276384"/>
                <a:gd name="connsiteY10" fmla="*/ 612176 h 840776"/>
                <a:gd name="connsiteX11" fmla="*/ 150145 w 276384"/>
                <a:gd name="connsiteY11" fmla="*/ 712188 h 840776"/>
                <a:gd name="connsiteX12" fmla="*/ 73945 w 276384"/>
                <a:gd name="connsiteY12" fmla="*/ 793151 h 840776"/>
                <a:gd name="connsiteX13" fmla="*/ 14414 w 276384"/>
                <a:gd name="connsiteY13" fmla="*/ 840776 h 840776"/>
                <a:gd name="connsiteX14" fmla="*/ 126 w 276384"/>
                <a:gd name="connsiteY14" fmla="*/ 793150 h 840776"/>
                <a:gd name="connsiteX15" fmla="*/ 14415 w 276384"/>
                <a:gd name="connsiteY15" fmla="*/ 650276 h 840776"/>
                <a:gd name="connsiteX16" fmla="*/ 45370 w 276384"/>
                <a:gd name="connsiteY16" fmla="*/ 502638 h 840776"/>
                <a:gd name="connsiteX0" fmla="*/ 45370 w 276384"/>
                <a:gd name="connsiteY0" fmla="*/ 502638 h 840776"/>
                <a:gd name="connsiteX1" fmla="*/ 78708 w 276384"/>
                <a:gd name="connsiteY1" fmla="*/ 324044 h 840776"/>
                <a:gd name="connsiteX2" fmla="*/ 102520 w 276384"/>
                <a:gd name="connsiteY2" fmla="*/ 178788 h 840776"/>
                <a:gd name="connsiteX3" fmla="*/ 121570 w 276384"/>
                <a:gd name="connsiteY3" fmla="*/ 83538 h 840776"/>
                <a:gd name="connsiteX4" fmla="*/ 140620 w 276384"/>
                <a:gd name="connsiteY4" fmla="*/ 195 h 840776"/>
                <a:gd name="connsiteX5" fmla="*/ 147763 w 276384"/>
                <a:gd name="connsiteY5" fmla="*/ 107351 h 840776"/>
                <a:gd name="connsiteX6" fmla="*/ 154908 w 276384"/>
                <a:gd name="connsiteY6" fmla="*/ 288326 h 840776"/>
                <a:gd name="connsiteX7" fmla="*/ 197770 w 276384"/>
                <a:gd name="connsiteY7" fmla="*/ 431201 h 840776"/>
                <a:gd name="connsiteX8" fmla="*/ 250158 w 276384"/>
                <a:gd name="connsiteY8" fmla="*/ 528831 h 840776"/>
                <a:gd name="connsiteX9" fmla="*/ 276352 w 276384"/>
                <a:gd name="connsiteY9" fmla="*/ 564551 h 840776"/>
                <a:gd name="connsiteX10" fmla="*/ 245395 w 276384"/>
                <a:gd name="connsiteY10" fmla="*/ 612176 h 840776"/>
                <a:gd name="connsiteX11" fmla="*/ 150145 w 276384"/>
                <a:gd name="connsiteY11" fmla="*/ 712188 h 840776"/>
                <a:gd name="connsiteX12" fmla="*/ 73945 w 276384"/>
                <a:gd name="connsiteY12" fmla="*/ 793151 h 840776"/>
                <a:gd name="connsiteX13" fmla="*/ 14414 w 276384"/>
                <a:gd name="connsiteY13" fmla="*/ 840776 h 840776"/>
                <a:gd name="connsiteX14" fmla="*/ 126 w 276384"/>
                <a:gd name="connsiteY14" fmla="*/ 793150 h 840776"/>
                <a:gd name="connsiteX15" fmla="*/ 14415 w 276384"/>
                <a:gd name="connsiteY15" fmla="*/ 650276 h 840776"/>
                <a:gd name="connsiteX16" fmla="*/ 45370 w 276384"/>
                <a:gd name="connsiteY16" fmla="*/ 502638 h 840776"/>
                <a:gd name="connsiteX0" fmla="*/ 45370 w 276384"/>
                <a:gd name="connsiteY0" fmla="*/ 502910 h 841048"/>
                <a:gd name="connsiteX1" fmla="*/ 78708 w 276384"/>
                <a:gd name="connsiteY1" fmla="*/ 324316 h 841048"/>
                <a:gd name="connsiteX2" fmla="*/ 102520 w 276384"/>
                <a:gd name="connsiteY2" fmla="*/ 179060 h 841048"/>
                <a:gd name="connsiteX3" fmla="*/ 121570 w 276384"/>
                <a:gd name="connsiteY3" fmla="*/ 83810 h 841048"/>
                <a:gd name="connsiteX4" fmla="*/ 140620 w 276384"/>
                <a:gd name="connsiteY4" fmla="*/ 467 h 841048"/>
                <a:gd name="connsiteX5" fmla="*/ 135857 w 276384"/>
                <a:gd name="connsiteY5" fmla="*/ 121910 h 841048"/>
                <a:gd name="connsiteX6" fmla="*/ 154908 w 276384"/>
                <a:gd name="connsiteY6" fmla="*/ 288598 h 841048"/>
                <a:gd name="connsiteX7" fmla="*/ 197770 w 276384"/>
                <a:gd name="connsiteY7" fmla="*/ 431473 h 841048"/>
                <a:gd name="connsiteX8" fmla="*/ 250158 w 276384"/>
                <a:gd name="connsiteY8" fmla="*/ 529103 h 841048"/>
                <a:gd name="connsiteX9" fmla="*/ 276352 w 276384"/>
                <a:gd name="connsiteY9" fmla="*/ 564823 h 841048"/>
                <a:gd name="connsiteX10" fmla="*/ 245395 w 276384"/>
                <a:gd name="connsiteY10" fmla="*/ 612448 h 841048"/>
                <a:gd name="connsiteX11" fmla="*/ 150145 w 276384"/>
                <a:gd name="connsiteY11" fmla="*/ 712460 h 841048"/>
                <a:gd name="connsiteX12" fmla="*/ 73945 w 276384"/>
                <a:gd name="connsiteY12" fmla="*/ 793423 h 841048"/>
                <a:gd name="connsiteX13" fmla="*/ 14414 w 276384"/>
                <a:gd name="connsiteY13" fmla="*/ 841048 h 841048"/>
                <a:gd name="connsiteX14" fmla="*/ 126 w 276384"/>
                <a:gd name="connsiteY14" fmla="*/ 793422 h 841048"/>
                <a:gd name="connsiteX15" fmla="*/ 14415 w 276384"/>
                <a:gd name="connsiteY15" fmla="*/ 650548 h 841048"/>
                <a:gd name="connsiteX16" fmla="*/ 45370 w 276384"/>
                <a:gd name="connsiteY16" fmla="*/ 502910 h 841048"/>
                <a:gd name="connsiteX0" fmla="*/ 45370 w 276384"/>
                <a:gd name="connsiteY0" fmla="*/ 502910 h 841048"/>
                <a:gd name="connsiteX1" fmla="*/ 78708 w 276384"/>
                <a:gd name="connsiteY1" fmla="*/ 324316 h 841048"/>
                <a:gd name="connsiteX2" fmla="*/ 102520 w 276384"/>
                <a:gd name="connsiteY2" fmla="*/ 179060 h 841048"/>
                <a:gd name="connsiteX3" fmla="*/ 121570 w 276384"/>
                <a:gd name="connsiteY3" fmla="*/ 83810 h 841048"/>
                <a:gd name="connsiteX4" fmla="*/ 140620 w 276384"/>
                <a:gd name="connsiteY4" fmla="*/ 467 h 841048"/>
                <a:gd name="connsiteX5" fmla="*/ 135857 w 276384"/>
                <a:gd name="connsiteY5" fmla="*/ 121910 h 841048"/>
                <a:gd name="connsiteX6" fmla="*/ 152526 w 276384"/>
                <a:gd name="connsiteY6" fmla="*/ 286217 h 841048"/>
                <a:gd name="connsiteX7" fmla="*/ 197770 w 276384"/>
                <a:gd name="connsiteY7" fmla="*/ 431473 h 841048"/>
                <a:gd name="connsiteX8" fmla="*/ 250158 w 276384"/>
                <a:gd name="connsiteY8" fmla="*/ 529103 h 841048"/>
                <a:gd name="connsiteX9" fmla="*/ 276352 w 276384"/>
                <a:gd name="connsiteY9" fmla="*/ 564823 h 841048"/>
                <a:gd name="connsiteX10" fmla="*/ 245395 w 276384"/>
                <a:gd name="connsiteY10" fmla="*/ 612448 h 841048"/>
                <a:gd name="connsiteX11" fmla="*/ 150145 w 276384"/>
                <a:gd name="connsiteY11" fmla="*/ 712460 h 841048"/>
                <a:gd name="connsiteX12" fmla="*/ 73945 w 276384"/>
                <a:gd name="connsiteY12" fmla="*/ 793423 h 841048"/>
                <a:gd name="connsiteX13" fmla="*/ 14414 w 276384"/>
                <a:gd name="connsiteY13" fmla="*/ 841048 h 841048"/>
                <a:gd name="connsiteX14" fmla="*/ 126 w 276384"/>
                <a:gd name="connsiteY14" fmla="*/ 793422 h 841048"/>
                <a:gd name="connsiteX15" fmla="*/ 14415 w 276384"/>
                <a:gd name="connsiteY15" fmla="*/ 650548 h 841048"/>
                <a:gd name="connsiteX16" fmla="*/ 45370 w 276384"/>
                <a:gd name="connsiteY16" fmla="*/ 502910 h 841048"/>
                <a:gd name="connsiteX0" fmla="*/ 45370 w 276385"/>
                <a:gd name="connsiteY0" fmla="*/ 502910 h 841048"/>
                <a:gd name="connsiteX1" fmla="*/ 78708 w 276385"/>
                <a:gd name="connsiteY1" fmla="*/ 324316 h 841048"/>
                <a:gd name="connsiteX2" fmla="*/ 102520 w 276385"/>
                <a:gd name="connsiteY2" fmla="*/ 179060 h 841048"/>
                <a:gd name="connsiteX3" fmla="*/ 121570 w 276385"/>
                <a:gd name="connsiteY3" fmla="*/ 83810 h 841048"/>
                <a:gd name="connsiteX4" fmla="*/ 140620 w 276385"/>
                <a:gd name="connsiteY4" fmla="*/ 467 h 841048"/>
                <a:gd name="connsiteX5" fmla="*/ 135857 w 276385"/>
                <a:gd name="connsiteY5" fmla="*/ 121910 h 841048"/>
                <a:gd name="connsiteX6" fmla="*/ 152526 w 276385"/>
                <a:gd name="connsiteY6" fmla="*/ 286217 h 841048"/>
                <a:gd name="connsiteX7" fmla="*/ 195389 w 276385"/>
                <a:gd name="connsiteY7" fmla="*/ 443379 h 841048"/>
                <a:gd name="connsiteX8" fmla="*/ 250158 w 276385"/>
                <a:gd name="connsiteY8" fmla="*/ 529103 h 841048"/>
                <a:gd name="connsiteX9" fmla="*/ 276352 w 276385"/>
                <a:gd name="connsiteY9" fmla="*/ 564823 h 841048"/>
                <a:gd name="connsiteX10" fmla="*/ 245395 w 276385"/>
                <a:gd name="connsiteY10" fmla="*/ 612448 h 841048"/>
                <a:gd name="connsiteX11" fmla="*/ 150145 w 276385"/>
                <a:gd name="connsiteY11" fmla="*/ 712460 h 841048"/>
                <a:gd name="connsiteX12" fmla="*/ 73945 w 276385"/>
                <a:gd name="connsiteY12" fmla="*/ 793423 h 841048"/>
                <a:gd name="connsiteX13" fmla="*/ 14414 w 276385"/>
                <a:gd name="connsiteY13" fmla="*/ 841048 h 841048"/>
                <a:gd name="connsiteX14" fmla="*/ 126 w 276385"/>
                <a:gd name="connsiteY14" fmla="*/ 793422 h 841048"/>
                <a:gd name="connsiteX15" fmla="*/ 14415 w 276385"/>
                <a:gd name="connsiteY15" fmla="*/ 650548 h 841048"/>
                <a:gd name="connsiteX16" fmla="*/ 45370 w 276385"/>
                <a:gd name="connsiteY16" fmla="*/ 502910 h 841048"/>
                <a:gd name="connsiteX0" fmla="*/ 45370 w 276385"/>
                <a:gd name="connsiteY0" fmla="*/ 502910 h 841048"/>
                <a:gd name="connsiteX1" fmla="*/ 78708 w 276385"/>
                <a:gd name="connsiteY1" fmla="*/ 324316 h 841048"/>
                <a:gd name="connsiteX2" fmla="*/ 102520 w 276385"/>
                <a:gd name="connsiteY2" fmla="*/ 179060 h 841048"/>
                <a:gd name="connsiteX3" fmla="*/ 121570 w 276385"/>
                <a:gd name="connsiteY3" fmla="*/ 83810 h 841048"/>
                <a:gd name="connsiteX4" fmla="*/ 138239 w 276385"/>
                <a:gd name="connsiteY4" fmla="*/ 467 h 841048"/>
                <a:gd name="connsiteX5" fmla="*/ 135857 w 276385"/>
                <a:gd name="connsiteY5" fmla="*/ 121910 h 841048"/>
                <a:gd name="connsiteX6" fmla="*/ 152526 w 276385"/>
                <a:gd name="connsiteY6" fmla="*/ 286217 h 841048"/>
                <a:gd name="connsiteX7" fmla="*/ 195389 w 276385"/>
                <a:gd name="connsiteY7" fmla="*/ 443379 h 841048"/>
                <a:gd name="connsiteX8" fmla="*/ 250158 w 276385"/>
                <a:gd name="connsiteY8" fmla="*/ 529103 h 841048"/>
                <a:gd name="connsiteX9" fmla="*/ 276352 w 276385"/>
                <a:gd name="connsiteY9" fmla="*/ 564823 h 841048"/>
                <a:gd name="connsiteX10" fmla="*/ 245395 w 276385"/>
                <a:gd name="connsiteY10" fmla="*/ 612448 h 841048"/>
                <a:gd name="connsiteX11" fmla="*/ 150145 w 276385"/>
                <a:gd name="connsiteY11" fmla="*/ 712460 h 841048"/>
                <a:gd name="connsiteX12" fmla="*/ 73945 w 276385"/>
                <a:gd name="connsiteY12" fmla="*/ 793423 h 841048"/>
                <a:gd name="connsiteX13" fmla="*/ 14414 w 276385"/>
                <a:gd name="connsiteY13" fmla="*/ 841048 h 841048"/>
                <a:gd name="connsiteX14" fmla="*/ 126 w 276385"/>
                <a:gd name="connsiteY14" fmla="*/ 793422 h 841048"/>
                <a:gd name="connsiteX15" fmla="*/ 14415 w 276385"/>
                <a:gd name="connsiteY15" fmla="*/ 650548 h 841048"/>
                <a:gd name="connsiteX16" fmla="*/ 45370 w 276385"/>
                <a:gd name="connsiteY16" fmla="*/ 502910 h 841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6385" h="841048">
                  <a:moveTo>
                    <a:pt x="45370" y="502910"/>
                  </a:moveTo>
                  <a:cubicBezTo>
                    <a:pt x="56085" y="448538"/>
                    <a:pt x="69183" y="378291"/>
                    <a:pt x="78708" y="324316"/>
                  </a:cubicBezTo>
                  <a:cubicBezTo>
                    <a:pt x="88233" y="270341"/>
                    <a:pt x="95376" y="219144"/>
                    <a:pt x="102520" y="179060"/>
                  </a:cubicBezTo>
                  <a:cubicBezTo>
                    <a:pt x="109664" y="138976"/>
                    <a:pt x="115617" y="113576"/>
                    <a:pt x="121570" y="83810"/>
                  </a:cubicBezTo>
                  <a:cubicBezTo>
                    <a:pt x="127523" y="54045"/>
                    <a:pt x="135858" y="-5883"/>
                    <a:pt x="138239" y="467"/>
                  </a:cubicBezTo>
                  <a:cubicBezTo>
                    <a:pt x="140620" y="6817"/>
                    <a:pt x="133476" y="74285"/>
                    <a:pt x="135857" y="121910"/>
                  </a:cubicBezTo>
                  <a:cubicBezTo>
                    <a:pt x="138238" y="169535"/>
                    <a:pt x="142604" y="232639"/>
                    <a:pt x="152526" y="286217"/>
                  </a:cubicBezTo>
                  <a:cubicBezTo>
                    <a:pt x="162448" y="339795"/>
                    <a:pt x="179117" y="402898"/>
                    <a:pt x="195389" y="443379"/>
                  </a:cubicBezTo>
                  <a:cubicBezTo>
                    <a:pt x="211661" y="483860"/>
                    <a:pt x="236664" y="508862"/>
                    <a:pt x="250158" y="529103"/>
                  </a:cubicBezTo>
                  <a:cubicBezTo>
                    <a:pt x="263652" y="549344"/>
                    <a:pt x="277146" y="550932"/>
                    <a:pt x="276352" y="564823"/>
                  </a:cubicBezTo>
                  <a:cubicBezTo>
                    <a:pt x="275558" y="578714"/>
                    <a:pt x="266429" y="587842"/>
                    <a:pt x="245395" y="612448"/>
                  </a:cubicBezTo>
                  <a:cubicBezTo>
                    <a:pt x="224361" y="637054"/>
                    <a:pt x="150145" y="712460"/>
                    <a:pt x="150145" y="712460"/>
                  </a:cubicBezTo>
                  <a:cubicBezTo>
                    <a:pt x="121570" y="742622"/>
                    <a:pt x="96567" y="771992"/>
                    <a:pt x="73945" y="793423"/>
                  </a:cubicBezTo>
                  <a:cubicBezTo>
                    <a:pt x="51323" y="814854"/>
                    <a:pt x="26717" y="841048"/>
                    <a:pt x="14414" y="841048"/>
                  </a:cubicBezTo>
                  <a:cubicBezTo>
                    <a:pt x="2111" y="841048"/>
                    <a:pt x="-668" y="825172"/>
                    <a:pt x="126" y="793422"/>
                  </a:cubicBezTo>
                  <a:cubicBezTo>
                    <a:pt x="920" y="761672"/>
                    <a:pt x="6874" y="698967"/>
                    <a:pt x="14415" y="650548"/>
                  </a:cubicBezTo>
                  <a:cubicBezTo>
                    <a:pt x="21956" y="602129"/>
                    <a:pt x="34655" y="557282"/>
                    <a:pt x="45370" y="502910"/>
                  </a:cubicBezTo>
                  <a:close/>
                </a:path>
              </a:pathLst>
            </a:custGeom>
            <a:gradFill flip="none" rotWithShape="1">
              <a:gsLst>
                <a:gs pos="0">
                  <a:srgbClr val="6BFAFD"/>
                </a:gs>
                <a:gs pos="50000">
                  <a:srgbClr val="014345"/>
                </a:gs>
                <a:gs pos="100000">
                  <a:srgbClr val="014345"/>
                </a:gs>
              </a:gsLst>
              <a:lin ang="6000000" scaled="0"/>
              <a:tileRect/>
            </a:gradFill>
            <a:ln w="6350">
              <a:solidFill>
                <a:srgbClr val="545E5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任意多边形 73"/>
            <p:cNvSpPr/>
            <p:nvPr/>
          </p:nvSpPr>
          <p:spPr>
            <a:xfrm>
              <a:off x="6180619" y="4441010"/>
              <a:ext cx="244467" cy="707356"/>
            </a:xfrm>
            <a:custGeom>
              <a:avLst/>
              <a:gdLst>
                <a:gd name="connsiteX0" fmla="*/ 105423 w 249488"/>
                <a:gd name="connsiteY0" fmla="*/ 547780 h 720068"/>
                <a:gd name="connsiteX1" fmla="*/ 57798 w 249488"/>
                <a:gd name="connsiteY1" fmla="*/ 676368 h 720068"/>
                <a:gd name="connsiteX2" fmla="*/ 14936 w 249488"/>
                <a:gd name="connsiteY2" fmla="*/ 719230 h 720068"/>
                <a:gd name="connsiteX3" fmla="*/ 5411 w 249488"/>
                <a:gd name="connsiteY3" fmla="*/ 690655 h 720068"/>
                <a:gd name="connsiteX4" fmla="*/ 648 w 249488"/>
                <a:gd name="connsiteY4" fmla="*/ 538255 h 720068"/>
                <a:gd name="connsiteX5" fmla="*/ 19698 w 249488"/>
                <a:gd name="connsiteY5" fmla="*/ 433480 h 720068"/>
                <a:gd name="connsiteX6" fmla="*/ 38748 w 249488"/>
                <a:gd name="connsiteY6" fmla="*/ 376330 h 720068"/>
                <a:gd name="connsiteX7" fmla="*/ 81611 w 249488"/>
                <a:gd name="connsiteY7" fmla="*/ 309655 h 720068"/>
                <a:gd name="connsiteX8" fmla="*/ 148286 w 249488"/>
                <a:gd name="connsiteY8" fmla="*/ 200118 h 720068"/>
                <a:gd name="connsiteX9" fmla="*/ 195911 w 249488"/>
                <a:gd name="connsiteY9" fmla="*/ 95343 h 720068"/>
                <a:gd name="connsiteX10" fmla="*/ 243536 w 249488"/>
                <a:gd name="connsiteY10" fmla="*/ 93 h 720068"/>
                <a:gd name="connsiteX11" fmla="*/ 243536 w 249488"/>
                <a:gd name="connsiteY11" fmla="*/ 81055 h 720068"/>
                <a:gd name="connsiteX12" fmla="*/ 195911 w 249488"/>
                <a:gd name="connsiteY12" fmla="*/ 238218 h 720068"/>
                <a:gd name="connsiteX13" fmla="*/ 153048 w 249488"/>
                <a:gd name="connsiteY13" fmla="*/ 381093 h 720068"/>
                <a:gd name="connsiteX14" fmla="*/ 105423 w 249488"/>
                <a:gd name="connsiteY14" fmla="*/ 547780 h 720068"/>
                <a:gd name="connsiteX0" fmla="*/ 110357 w 254422"/>
                <a:gd name="connsiteY0" fmla="*/ 547780 h 719259"/>
                <a:gd name="connsiteX1" fmla="*/ 62732 w 254422"/>
                <a:gd name="connsiteY1" fmla="*/ 676368 h 719259"/>
                <a:gd name="connsiteX2" fmla="*/ 19870 w 254422"/>
                <a:gd name="connsiteY2" fmla="*/ 719230 h 719259"/>
                <a:gd name="connsiteX3" fmla="*/ 820 w 254422"/>
                <a:gd name="connsiteY3" fmla="*/ 671605 h 719259"/>
                <a:gd name="connsiteX4" fmla="*/ 5582 w 254422"/>
                <a:gd name="connsiteY4" fmla="*/ 538255 h 719259"/>
                <a:gd name="connsiteX5" fmla="*/ 24632 w 254422"/>
                <a:gd name="connsiteY5" fmla="*/ 433480 h 719259"/>
                <a:gd name="connsiteX6" fmla="*/ 43682 w 254422"/>
                <a:gd name="connsiteY6" fmla="*/ 376330 h 719259"/>
                <a:gd name="connsiteX7" fmla="*/ 86545 w 254422"/>
                <a:gd name="connsiteY7" fmla="*/ 309655 h 719259"/>
                <a:gd name="connsiteX8" fmla="*/ 153220 w 254422"/>
                <a:gd name="connsiteY8" fmla="*/ 200118 h 719259"/>
                <a:gd name="connsiteX9" fmla="*/ 200845 w 254422"/>
                <a:gd name="connsiteY9" fmla="*/ 95343 h 719259"/>
                <a:gd name="connsiteX10" fmla="*/ 248470 w 254422"/>
                <a:gd name="connsiteY10" fmla="*/ 93 h 719259"/>
                <a:gd name="connsiteX11" fmla="*/ 248470 w 254422"/>
                <a:gd name="connsiteY11" fmla="*/ 81055 h 719259"/>
                <a:gd name="connsiteX12" fmla="*/ 200845 w 254422"/>
                <a:gd name="connsiteY12" fmla="*/ 238218 h 719259"/>
                <a:gd name="connsiteX13" fmla="*/ 157982 w 254422"/>
                <a:gd name="connsiteY13" fmla="*/ 381093 h 719259"/>
                <a:gd name="connsiteX14" fmla="*/ 110357 w 254422"/>
                <a:gd name="connsiteY14" fmla="*/ 547780 h 719259"/>
                <a:gd name="connsiteX0" fmla="*/ 115793 w 259858"/>
                <a:gd name="connsiteY0" fmla="*/ 547780 h 719259"/>
                <a:gd name="connsiteX1" fmla="*/ 68168 w 259858"/>
                <a:gd name="connsiteY1" fmla="*/ 676368 h 719259"/>
                <a:gd name="connsiteX2" fmla="*/ 25306 w 259858"/>
                <a:gd name="connsiteY2" fmla="*/ 719230 h 719259"/>
                <a:gd name="connsiteX3" fmla="*/ 6256 w 259858"/>
                <a:gd name="connsiteY3" fmla="*/ 671605 h 719259"/>
                <a:gd name="connsiteX4" fmla="*/ 1493 w 259858"/>
                <a:gd name="connsiteY4" fmla="*/ 540636 h 719259"/>
                <a:gd name="connsiteX5" fmla="*/ 30068 w 259858"/>
                <a:gd name="connsiteY5" fmla="*/ 433480 h 719259"/>
                <a:gd name="connsiteX6" fmla="*/ 49118 w 259858"/>
                <a:gd name="connsiteY6" fmla="*/ 376330 h 719259"/>
                <a:gd name="connsiteX7" fmla="*/ 91981 w 259858"/>
                <a:gd name="connsiteY7" fmla="*/ 309655 h 719259"/>
                <a:gd name="connsiteX8" fmla="*/ 158656 w 259858"/>
                <a:gd name="connsiteY8" fmla="*/ 200118 h 719259"/>
                <a:gd name="connsiteX9" fmla="*/ 206281 w 259858"/>
                <a:gd name="connsiteY9" fmla="*/ 95343 h 719259"/>
                <a:gd name="connsiteX10" fmla="*/ 253906 w 259858"/>
                <a:gd name="connsiteY10" fmla="*/ 93 h 719259"/>
                <a:gd name="connsiteX11" fmla="*/ 253906 w 259858"/>
                <a:gd name="connsiteY11" fmla="*/ 81055 h 719259"/>
                <a:gd name="connsiteX12" fmla="*/ 206281 w 259858"/>
                <a:gd name="connsiteY12" fmla="*/ 238218 h 719259"/>
                <a:gd name="connsiteX13" fmla="*/ 163418 w 259858"/>
                <a:gd name="connsiteY13" fmla="*/ 381093 h 719259"/>
                <a:gd name="connsiteX14" fmla="*/ 115793 w 259858"/>
                <a:gd name="connsiteY14" fmla="*/ 547780 h 719259"/>
                <a:gd name="connsiteX0" fmla="*/ 115286 w 259351"/>
                <a:gd name="connsiteY0" fmla="*/ 547780 h 719259"/>
                <a:gd name="connsiteX1" fmla="*/ 67661 w 259351"/>
                <a:gd name="connsiteY1" fmla="*/ 676368 h 719259"/>
                <a:gd name="connsiteX2" fmla="*/ 24799 w 259351"/>
                <a:gd name="connsiteY2" fmla="*/ 719230 h 719259"/>
                <a:gd name="connsiteX3" fmla="*/ 5749 w 259351"/>
                <a:gd name="connsiteY3" fmla="*/ 671605 h 719259"/>
                <a:gd name="connsiteX4" fmla="*/ 986 w 259351"/>
                <a:gd name="connsiteY4" fmla="*/ 540636 h 719259"/>
                <a:gd name="connsiteX5" fmla="*/ 22417 w 259351"/>
                <a:gd name="connsiteY5" fmla="*/ 428718 h 719259"/>
                <a:gd name="connsiteX6" fmla="*/ 48611 w 259351"/>
                <a:gd name="connsiteY6" fmla="*/ 376330 h 719259"/>
                <a:gd name="connsiteX7" fmla="*/ 91474 w 259351"/>
                <a:gd name="connsiteY7" fmla="*/ 309655 h 719259"/>
                <a:gd name="connsiteX8" fmla="*/ 158149 w 259351"/>
                <a:gd name="connsiteY8" fmla="*/ 200118 h 719259"/>
                <a:gd name="connsiteX9" fmla="*/ 205774 w 259351"/>
                <a:gd name="connsiteY9" fmla="*/ 95343 h 719259"/>
                <a:gd name="connsiteX10" fmla="*/ 253399 w 259351"/>
                <a:gd name="connsiteY10" fmla="*/ 93 h 719259"/>
                <a:gd name="connsiteX11" fmla="*/ 253399 w 259351"/>
                <a:gd name="connsiteY11" fmla="*/ 81055 h 719259"/>
                <a:gd name="connsiteX12" fmla="*/ 205774 w 259351"/>
                <a:gd name="connsiteY12" fmla="*/ 238218 h 719259"/>
                <a:gd name="connsiteX13" fmla="*/ 162911 w 259351"/>
                <a:gd name="connsiteY13" fmla="*/ 381093 h 719259"/>
                <a:gd name="connsiteX14" fmla="*/ 115286 w 259351"/>
                <a:gd name="connsiteY14" fmla="*/ 547780 h 719259"/>
                <a:gd name="connsiteX0" fmla="*/ 115405 w 259470"/>
                <a:gd name="connsiteY0" fmla="*/ 547780 h 705047"/>
                <a:gd name="connsiteX1" fmla="*/ 67780 w 259470"/>
                <a:gd name="connsiteY1" fmla="*/ 676368 h 705047"/>
                <a:gd name="connsiteX2" fmla="*/ 29681 w 259470"/>
                <a:gd name="connsiteY2" fmla="*/ 704943 h 705047"/>
                <a:gd name="connsiteX3" fmla="*/ 5868 w 259470"/>
                <a:gd name="connsiteY3" fmla="*/ 671605 h 705047"/>
                <a:gd name="connsiteX4" fmla="*/ 1105 w 259470"/>
                <a:gd name="connsiteY4" fmla="*/ 540636 h 705047"/>
                <a:gd name="connsiteX5" fmla="*/ 22536 w 259470"/>
                <a:gd name="connsiteY5" fmla="*/ 428718 h 705047"/>
                <a:gd name="connsiteX6" fmla="*/ 48730 w 259470"/>
                <a:gd name="connsiteY6" fmla="*/ 376330 h 705047"/>
                <a:gd name="connsiteX7" fmla="*/ 91593 w 259470"/>
                <a:gd name="connsiteY7" fmla="*/ 309655 h 705047"/>
                <a:gd name="connsiteX8" fmla="*/ 158268 w 259470"/>
                <a:gd name="connsiteY8" fmla="*/ 200118 h 705047"/>
                <a:gd name="connsiteX9" fmla="*/ 205893 w 259470"/>
                <a:gd name="connsiteY9" fmla="*/ 95343 h 705047"/>
                <a:gd name="connsiteX10" fmla="*/ 253518 w 259470"/>
                <a:gd name="connsiteY10" fmla="*/ 93 h 705047"/>
                <a:gd name="connsiteX11" fmla="*/ 253518 w 259470"/>
                <a:gd name="connsiteY11" fmla="*/ 81055 h 705047"/>
                <a:gd name="connsiteX12" fmla="*/ 205893 w 259470"/>
                <a:gd name="connsiteY12" fmla="*/ 238218 h 705047"/>
                <a:gd name="connsiteX13" fmla="*/ 163030 w 259470"/>
                <a:gd name="connsiteY13" fmla="*/ 381093 h 705047"/>
                <a:gd name="connsiteX14" fmla="*/ 115405 w 259470"/>
                <a:gd name="connsiteY14" fmla="*/ 547780 h 705047"/>
                <a:gd name="connsiteX0" fmla="*/ 115405 w 255825"/>
                <a:gd name="connsiteY0" fmla="*/ 550157 h 707424"/>
                <a:gd name="connsiteX1" fmla="*/ 67780 w 255825"/>
                <a:gd name="connsiteY1" fmla="*/ 678745 h 707424"/>
                <a:gd name="connsiteX2" fmla="*/ 29681 w 255825"/>
                <a:gd name="connsiteY2" fmla="*/ 707320 h 707424"/>
                <a:gd name="connsiteX3" fmla="*/ 5868 w 255825"/>
                <a:gd name="connsiteY3" fmla="*/ 673982 h 707424"/>
                <a:gd name="connsiteX4" fmla="*/ 1105 w 255825"/>
                <a:gd name="connsiteY4" fmla="*/ 543013 h 707424"/>
                <a:gd name="connsiteX5" fmla="*/ 22536 w 255825"/>
                <a:gd name="connsiteY5" fmla="*/ 431095 h 707424"/>
                <a:gd name="connsiteX6" fmla="*/ 48730 w 255825"/>
                <a:gd name="connsiteY6" fmla="*/ 378707 h 707424"/>
                <a:gd name="connsiteX7" fmla="*/ 91593 w 255825"/>
                <a:gd name="connsiteY7" fmla="*/ 312032 h 707424"/>
                <a:gd name="connsiteX8" fmla="*/ 158268 w 255825"/>
                <a:gd name="connsiteY8" fmla="*/ 202495 h 707424"/>
                <a:gd name="connsiteX9" fmla="*/ 205893 w 255825"/>
                <a:gd name="connsiteY9" fmla="*/ 97720 h 707424"/>
                <a:gd name="connsiteX10" fmla="*/ 243993 w 255825"/>
                <a:gd name="connsiteY10" fmla="*/ 89 h 707424"/>
                <a:gd name="connsiteX11" fmla="*/ 253518 w 255825"/>
                <a:gd name="connsiteY11" fmla="*/ 83432 h 707424"/>
                <a:gd name="connsiteX12" fmla="*/ 205893 w 255825"/>
                <a:gd name="connsiteY12" fmla="*/ 240595 h 707424"/>
                <a:gd name="connsiteX13" fmla="*/ 163030 w 255825"/>
                <a:gd name="connsiteY13" fmla="*/ 383470 h 707424"/>
                <a:gd name="connsiteX14" fmla="*/ 115405 w 255825"/>
                <a:gd name="connsiteY14" fmla="*/ 550157 h 707424"/>
                <a:gd name="connsiteX0" fmla="*/ 115405 w 244408"/>
                <a:gd name="connsiteY0" fmla="*/ 550089 h 707356"/>
                <a:gd name="connsiteX1" fmla="*/ 67780 w 244408"/>
                <a:gd name="connsiteY1" fmla="*/ 678677 h 707356"/>
                <a:gd name="connsiteX2" fmla="*/ 29681 w 244408"/>
                <a:gd name="connsiteY2" fmla="*/ 707252 h 707356"/>
                <a:gd name="connsiteX3" fmla="*/ 5868 w 244408"/>
                <a:gd name="connsiteY3" fmla="*/ 673914 h 707356"/>
                <a:gd name="connsiteX4" fmla="*/ 1105 w 244408"/>
                <a:gd name="connsiteY4" fmla="*/ 542945 h 707356"/>
                <a:gd name="connsiteX5" fmla="*/ 22536 w 244408"/>
                <a:gd name="connsiteY5" fmla="*/ 431027 h 707356"/>
                <a:gd name="connsiteX6" fmla="*/ 48730 w 244408"/>
                <a:gd name="connsiteY6" fmla="*/ 378639 h 707356"/>
                <a:gd name="connsiteX7" fmla="*/ 91593 w 244408"/>
                <a:gd name="connsiteY7" fmla="*/ 311964 h 707356"/>
                <a:gd name="connsiteX8" fmla="*/ 158268 w 244408"/>
                <a:gd name="connsiteY8" fmla="*/ 202427 h 707356"/>
                <a:gd name="connsiteX9" fmla="*/ 205893 w 244408"/>
                <a:gd name="connsiteY9" fmla="*/ 97652 h 707356"/>
                <a:gd name="connsiteX10" fmla="*/ 243993 w 244408"/>
                <a:gd name="connsiteY10" fmla="*/ 21 h 707356"/>
                <a:gd name="connsiteX11" fmla="*/ 224943 w 244408"/>
                <a:gd name="connsiteY11" fmla="*/ 90508 h 707356"/>
                <a:gd name="connsiteX12" fmla="*/ 205893 w 244408"/>
                <a:gd name="connsiteY12" fmla="*/ 240527 h 707356"/>
                <a:gd name="connsiteX13" fmla="*/ 163030 w 244408"/>
                <a:gd name="connsiteY13" fmla="*/ 383402 h 707356"/>
                <a:gd name="connsiteX14" fmla="*/ 115405 w 244408"/>
                <a:gd name="connsiteY14" fmla="*/ 550089 h 707356"/>
                <a:gd name="connsiteX0" fmla="*/ 115405 w 244467"/>
                <a:gd name="connsiteY0" fmla="*/ 550089 h 707356"/>
                <a:gd name="connsiteX1" fmla="*/ 67780 w 244467"/>
                <a:gd name="connsiteY1" fmla="*/ 678677 h 707356"/>
                <a:gd name="connsiteX2" fmla="*/ 29681 w 244467"/>
                <a:gd name="connsiteY2" fmla="*/ 707252 h 707356"/>
                <a:gd name="connsiteX3" fmla="*/ 5868 w 244467"/>
                <a:gd name="connsiteY3" fmla="*/ 673914 h 707356"/>
                <a:gd name="connsiteX4" fmla="*/ 1105 w 244467"/>
                <a:gd name="connsiteY4" fmla="*/ 542945 h 707356"/>
                <a:gd name="connsiteX5" fmla="*/ 22536 w 244467"/>
                <a:gd name="connsiteY5" fmla="*/ 431027 h 707356"/>
                <a:gd name="connsiteX6" fmla="*/ 48730 w 244467"/>
                <a:gd name="connsiteY6" fmla="*/ 378639 h 707356"/>
                <a:gd name="connsiteX7" fmla="*/ 91593 w 244467"/>
                <a:gd name="connsiteY7" fmla="*/ 311964 h 707356"/>
                <a:gd name="connsiteX8" fmla="*/ 158268 w 244467"/>
                <a:gd name="connsiteY8" fmla="*/ 202427 h 707356"/>
                <a:gd name="connsiteX9" fmla="*/ 205893 w 244467"/>
                <a:gd name="connsiteY9" fmla="*/ 97652 h 707356"/>
                <a:gd name="connsiteX10" fmla="*/ 243993 w 244467"/>
                <a:gd name="connsiteY10" fmla="*/ 21 h 707356"/>
                <a:gd name="connsiteX11" fmla="*/ 224943 w 244467"/>
                <a:gd name="connsiteY11" fmla="*/ 90508 h 707356"/>
                <a:gd name="connsiteX12" fmla="*/ 191606 w 244467"/>
                <a:gd name="connsiteY12" fmla="*/ 240527 h 707356"/>
                <a:gd name="connsiteX13" fmla="*/ 163030 w 244467"/>
                <a:gd name="connsiteY13" fmla="*/ 383402 h 707356"/>
                <a:gd name="connsiteX14" fmla="*/ 115405 w 244467"/>
                <a:gd name="connsiteY14" fmla="*/ 550089 h 707356"/>
                <a:gd name="connsiteX0" fmla="*/ 115405 w 244467"/>
                <a:gd name="connsiteY0" fmla="*/ 550089 h 707356"/>
                <a:gd name="connsiteX1" fmla="*/ 67780 w 244467"/>
                <a:gd name="connsiteY1" fmla="*/ 678677 h 707356"/>
                <a:gd name="connsiteX2" fmla="*/ 29681 w 244467"/>
                <a:gd name="connsiteY2" fmla="*/ 707252 h 707356"/>
                <a:gd name="connsiteX3" fmla="*/ 5868 w 244467"/>
                <a:gd name="connsiteY3" fmla="*/ 673914 h 707356"/>
                <a:gd name="connsiteX4" fmla="*/ 1105 w 244467"/>
                <a:gd name="connsiteY4" fmla="*/ 542945 h 707356"/>
                <a:gd name="connsiteX5" fmla="*/ 22536 w 244467"/>
                <a:gd name="connsiteY5" fmla="*/ 431027 h 707356"/>
                <a:gd name="connsiteX6" fmla="*/ 48730 w 244467"/>
                <a:gd name="connsiteY6" fmla="*/ 378639 h 707356"/>
                <a:gd name="connsiteX7" fmla="*/ 91593 w 244467"/>
                <a:gd name="connsiteY7" fmla="*/ 311964 h 707356"/>
                <a:gd name="connsiteX8" fmla="*/ 158268 w 244467"/>
                <a:gd name="connsiteY8" fmla="*/ 202427 h 707356"/>
                <a:gd name="connsiteX9" fmla="*/ 205893 w 244467"/>
                <a:gd name="connsiteY9" fmla="*/ 97652 h 707356"/>
                <a:gd name="connsiteX10" fmla="*/ 243993 w 244467"/>
                <a:gd name="connsiteY10" fmla="*/ 21 h 707356"/>
                <a:gd name="connsiteX11" fmla="*/ 224943 w 244467"/>
                <a:gd name="connsiteY11" fmla="*/ 90508 h 707356"/>
                <a:gd name="connsiteX12" fmla="*/ 191606 w 244467"/>
                <a:gd name="connsiteY12" fmla="*/ 240527 h 707356"/>
                <a:gd name="connsiteX13" fmla="*/ 163030 w 244467"/>
                <a:gd name="connsiteY13" fmla="*/ 383402 h 707356"/>
                <a:gd name="connsiteX14" fmla="*/ 115405 w 244467"/>
                <a:gd name="connsiteY14" fmla="*/ 550089 h 707356"/>
                <a:gd name="connsiteX0" fmla="*/ 115405 w 244467"/>
                <a:gd name="connsiteY0" fmla="*/ 550089 h 707356"/>
                <a:gd name="connsiteX1" fmla="*/ 67780 w 244467"/>
                <a:gd name="connsiteY1" fmla="*/ 678677 h 707356"/>
                <a:gd name="connsiteX2" fmla="*/ 29681 w 244467"/>
                <a:gd name="connsiteY2" fmla="*/ 707252 h 707356"/>
                <a:gd name="connsiteX3" fmla="*/ 5868 w 244467"/>
                <a:gd name="connsiteY3" fmla="*/ 673914 h 707356"/>
                <a:gd name="connsiteX4" fmla="*/ 1105 w 244467"/>
                <a:gd name="connsiteY4" fmla="*/ 542945 h 707356"/>
                <a:gd name="connsiteX5" fmla="*/ 22536 w 244467"/>
                <a:gd name="connsiteY5" fmla="*/ 431027 h 707356"/>
                <a:gd name="connsiteX6" fmla="*/ 48730 w 244467"/>
                <a:gd name="connsiteY6" fmla="*/ 378639 h 707356"/>
                <a:gd name="connsiteX7" fmla="*/ 91593 w 244467"/>
                <a:gd name="connsiteY7" fmla="*/ 311964 h 707356"/>
                <a:gd name="connsiteX8" fmla="*/ 158268 w 244467"/>
                <a:gd name="connsiteY8" fmla="*/ 202427 h 707356"/>
                <a:gd name="connsiteX9" fmla="*/ 205893 w 244467"/>
                <a:gd name="connsiteY9" fmla="*/ 97652 h 707356"/>
                <a:gd name="connsiteX10" fmla="*/ 243993 w 244467"/>
                <a:gd name="connsiteY10" fmla="*/ 21 h 707356"/>
                <a:gd name="connsiteX11" fmla="*/ 224943 w 244467"/>
                <a:gd name="connsiteY11" fmla="*/ 90508 h 707356"/>
                <a:gd name="connsiteX12" fmla="*/ 191606 w 244467"/>
                <a:gd name="connsiteY12" fmla="*/ 240527 h 707356"/>
                <a:gd name="connsiteX13" fmla="*/ 163030 w 244467"/>
                <a:gd name="connsiteY13" fmla="*/ 383402 h 707356"/>
                <a:gd name="connsiteX14" fmla="*/ 115405 w 244467"/>
                <a:gd name="connsiteY14" fmla="*/ 550089 h 707356"/>
                <a:gd name="connsiteX0" fmla="*/ 115405 w 244467"/>
                <a:gd name="connsiteY0" fmla="*/ 550089 h 707356"/>
                <a:gd name="connsiteX1" fmla="*/ 67780 w 244467"/>
                <a:gd name="connsiteY1" fmla="*/ 678677 h 707356"/>
                <a:gd name="connsiteX2" fmla="*/ 29681 w 244467"/>
                <a:gd name="connsiteY2" fmla="*/ 707252 h 707356"/>
                <a:gd name="connsiteX3" fmla="*/ 5868 w 244467"/>
                <a:gd name="connsiteY3" fmla="*/ 673914 h 707356"/>
                <a:gd name="connsiteX4" fmla="*/ 1105 w 244467"/>
                <a:gd name="connsiteY4" fmla="*/ 542945 h 707356"/>
                <a:gd name="connsiteX5" fmla="*/ 22536 w 244467"/>
                <a:gd name="connsiteY5" fmla="*/ 431027 h 707356"/>
                <a:gd name="connsiteX6" fmla="*/ 48730 w 244467"/>
                <a:gd name="connsiteY6" fmla="*/ 378639 h 707356"/>
                <a:gd name="connsiteX7" fmla="*/ 91593 w 244467"/>
                <a:gd name="connsiteY7" fmla="*/ 311964 h 707356"/>
                <a:gd name="connsiteX8" fmla="*/ 158268 w 244467"/>
                <a:gd name="connsiteY8" fmla="*/ 202427 h 707356"/>
                <a:gd name="connsiteX9" fmla="*/ 205893 w 244467"/>
                <a:gd name="connsiteY9" fmla="*/ 97652 h 707356"/>
                <a:gd name="connsiteX10" fmla="*/ 243993 w 244467"/>
                <a:gd name="connsiteY10" fmla="*/ 21 h 707356"/>
                <a:gd name="connsiteX11" fmla="*/ 224943 w 244467"/>
                <a:gd name="connsiteY11" fmla="*/ 90508 h 707356"/>
                <a:gd name="connsiteX12" fmla="*/ 191606 w 244467"/>
                <a:gd name="connsiteY12" fmla="*/ 240527 h 707356"/>
                <a:gd name="connsiteX13" fmla="*/ 158268 w 244467"/>
                <a:gd name="connsiteY13" fmla="*/ 383402 h 707356"/>
                <a:gd name="connsiteX14" fmla="*/ 115405 w 244467"/>
                <a:gd name="connsiteY14" fmla="*/ 550089 h 707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4467" h="707356">
                  <a:moveTo>
                    <a:pt x="115405" y="550089"/>
                  </a:moveTo>
                  <a:cubicBezTo>
                    <a:pt x="100324" y="599301"/>
                    <a:pt x="82067" y="652483"/>
                    <a:pt x="67780" y="678677"/>
                  </a:cubicBezTo>
                  <a:cubicBezTo>
                    <a:pt x="53493" y="704871"/>
                    <a:pt x="40000" y="708046"/>
                    <a:pt x="29681" y="707252"/>
                  </a:cubicBezTo>
                  <a:cubicBezTo>
                    <a:pt x="19362" y="706458"/>
                    <a:pt x="10631" y="701298"/>
                    <a:pt x="5868" y="673914"/>
                  </a:cubicBezTo>
                  <a:cubicBezTo>
                    <a:pt x="1105" y="646530"/>
                    <a:pt x="-1673" y="583426"/>
                    <a:pt x="1105" y="542945"/>
                  </a:cubicBezTo>
                  <a:cubicBezTo>
                    <a:pt x="3883" y="502464"/>
                    <a:pt x="14599" y="458411"/>
                    <a:pt x="22536" y="431027"/>
                  </a:cubicBezTo>
                  <a:cubicBezTo>
                    <a:pt x="30474" y="403643"/>
                    <a:pt x="37221" y="398483"/>
                    <a:pt x="48730" y="378639"/>
                  </a:cubicBezTo>
                  <a:cubicBezTo>
                    <a:pt x="60239" y="358795"/>
                    <a:pt x="73337" y="341333"/>
                    <a:pt x="91593" y="311964"/>
                  </a:cubicBezTo>
                  <a:cubicBezTo>
                    <a:pt x="109849" y="282595"/>
                    <a:pt x="139218" y="238146"/>
                    <a:pt x="158268" y="202427"/>
                  </a:cubicBezTo>
                  <a:cubicBezTo>
                    <a:pt x="177318" y="166708"/>
                    <a:pt x="191606" y="131386"/>
                    <a:pt x="205893" y="97652"/>
                  </a:cubicBezTo>
                  <a:cubicBezTo>
                    <a:pt x="220180" y="63918"/>
                    <a:pt x="240818" y="1212"/>
                    <a:pt x="243993" y="21"/>
                  </a:cubicBezTo>
                  <a:cubicBezTo>
                    <a:pt x="247168" y="-1170"/>
                    <a:pt x="233674" y="50424"/>
                    <a:pt x="224943" y="90508"/>
                  </a:cubicBezTo>
                  <a:cubicBezTo>
                    <a:pt x="216212" y="130592"/>
                    <a:pt x="199543" y="188139"/>
                    <a:pt x="191606" y="240527"/>
                  </a:cubicBezTo>
                  <a:cubicBezTo>
                    <a:pt x="183669" y="288152"/>
                    <a:pt x="170968" y="331808"/>
                    <a:pt x="158268" y="383402"/>
                  </a:cubicBezTo>
                  <a:cubicBezTo>
                    <a:pt x="145568" y="434996"/>
                    <a:pt x="130486" y="500877"/>
                    <a:pt x="115405" y="550089"/>
                  </a:cubicBezTo>
                  <a:close/>
                </a:path>
              </a:pathLst>
            </a:custGeom>
            <a:gradFill flip="none" rotWithShape="1">
              <a:gsLst>
                <a:gs pos="0">
                  <a:srgbClr val="6BFAFD"/>
                </a:gs>
                <a:gs pos="50000">
                  <a:srgbClr val="014345"/>
                </a:gs>
                <a:gs pos="100000">
                  <a:srgbClr val="014345"/>
                </a:gs>
              </a:gsLst>
              <a:lin ang="6000000" scaled="0"/>
              <a:tileRect/>
            </a:gradFill>
            <a:ln w="6350">
              <a:solidFill>
                <a:srgbClr val="545E5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任意多边形 74"/>
            <p:cNvSpPr/>
            <p:nvPr/>
          </p:nvSpPr>
          <p:spPr>
            <a:xfrm>
              <a:off x="5686105" y="1046731"/>
              <a:ext cx="210543" cy="713740"/>
            </a:xfrm>
            <a:custGeom>
              <a:avLst/>
              <a:gdLst>
                <a:gd name="connsiteX0" fmla="*/ 33657 w 210543"/>
                <a:gd name="connsiteY0" fmla="*/ 1019 h 713740"/>
                <a:gd name="connsiteX1" fmla="*/ 71757 w 210543"/>
                <a:gd name="connsiteY1" fmla="*/ 20069 h 713740"/>
                <a:gd name="connsiteX2" fmla="*/ 162245 w 210543"/>
                <a:gd name="connsiteY2" fmla="*/ 67694 h 713740"/>
                <a:gd name="connsiteX3" fmla="*/ 209870 w 210543"/>
                <a:gd name="connsiteY3" fmla="*/ 105794 h 713740"/>
                <a:gd name="connsiteX4" fmla="*/ 186057 w 210543"/>
                <a:gd name="connsiteY4" fmla="*/ 134369 h 713740"/>
                <a:gd name="connsiteX5" fmla="*/ 128907 w 210543"/>
                <a:gd name="connsiteY5" fmla="*/ 215332 h 713740"/>
                <a:gd name="connsiteX6" fmla="*/ 95570 w 210543"/>
                <a:gd name="connsiteY6" fmla="*/ 372494 h 713740"/>
                <a:gd name="connsiteX7" fmla="*/ 95570 w 210543"/>
                <a:gd name="connsiteY7" fmla="*/ 534419 h 713740"/>
                <a:gd name="connsiteX8" fmla="*/ 105095 w 210543"/>
                <a:gd name="connsiteY8" fmla="*/ 696344 h 713740"/>
                <a:gd name="connsiteX9" fmla="*/ 104025 w 210543"/>
                <a:gd name="connsiteY9" fmla="*/ 713740 h 713740"/>
                <a:gd name="connsiteX10" fmla="*/ 99490 w 210543"/>
                <a:gd name="connsiteY10" fmla="*/ 692078 h 713740"/>
                <a:gd name="connsiteX11" fmla="*/ 73346 w 210543"/>
                <a:gd name="connsiteY11" fmla="*/ 585219 h 713740"/>
                <a:gd name="connsiteX12" fmla="*/ 35246 w 210543"/>
                <a:gd name="connsiteY12" fmla="*/ 426469 h 713740"/>
                <a:gd name="connsiteX13" fmla="*/ 3496 w 210543"/>
                <a:gd name="connsiteY13" fmla="*/ 255019 h 713740"/>
                <a:gd name="connsiteX14" fmla="*/ 3329 w 210543"/>
                <a:gd name="connsiteY14" fmla="*/ 255407 h 713740"/>
                <a:gd name="connsiteX15" fmla="*/ 1511 w 210543"/>
                <a:gd name="connsiteY15" fmla="*/ 225154 h 713740"/>
                <a:gd name="connsiteX16" fmla="*/ 320 w 210543"/>
                <a:gd name="connsiteY16" fmla="*/ 167707 h 713740"/>
                <a:gd name="connsiteX17" fmla="*/ 14607 w 210543"/>
                <a:gd name="connsiteY17" fmla="*/ 58169 h 713740"/>
                <a:gd name="connsiteX18" fmla="*/ 33657 w 210543"/>
                <a:gd name="connsiteY18" fmla="*/ 1019 h 713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0543" h="713740">
                  <a:moveTo>
                    <a:pt x="33657" y="1019"/>
                  </a:moveTo>
                  <a:cubicBezTo>
                    <a:pt x="43182" y="-5331"/>
                    <a:pt x="71757" y="20069"/>
                    <a:pt x="71757" y="20069"/>
                  </a:cubicBezTo>
                  <a:cubicBezTo>
                    <a:pt x="93188" y="31181"/>
                    <a:pt x="139226" y="53407"/>
                    <a:pt x="162245" y="67694"/>
                  </a:cubicBezTo>
                  <a:cubicBezTo>
                    <a:pt x="185264" y="81981"/>
                    <a:pt x="205901" y="94682"/>
                    <a:pt x="209870" y="105794"/>
                  </a:cubicBezTo>
                  <a:cubicBezTo>
                    <a:pt x="213839" y="116906"/>
                    <a:pt x="199551" y="116113"/>
                    <a:pt x="186057" y="134369"/>
                  </a:cubicBezTo>
                  <a:cubicBezTo>
                    <a:pt x="172563" y="152625"/>
                    <a:pt x="143988" y="175644"/>
                    <a:pt x="128907" y="215332"/>
                  </a:cubicBezTo>
                  <a:cubicBezTo>
                    <a:pt x="113826" y="255020"/>
                    <a:pt x="101126" y="319313"/>
                    <a:pt x="95570" y="372494"/>
                  </a:cubicBezTo>
                  <a:cubicBezTo>
                    <a:pt x="90014" y="425675"/>
                    <a:pt x="93983" y="480444"/>
                    <a:pt x="95570" y="534419"/>
                  </a:cubicBezTo>
                  <a:cubicBezTo>
                    <a:pt x="97158" y="588394"/>
                    <a:pt x="107476" y="647925"/>
                    <a:pt x="105095" y="696344"/>
                  </a:cubicBezTo>
                  <a:lnTo>
                    <a:pt x="104025" y="713740"/>
                  </a:lnTo>
                  <a:lnTo>
                    <a:pt x="99490" y="692078"/>
                  </a:lnTo>
                  <a:cubicBezTo>
                    <a:pt x="90247" y="652754"/>
                    <a:pt x="80755" y="619086"/>
                    <a:pt x="73346" y="585219"/>
                  </a:cubicBezTo>
                  <a:cubicBezTo>
                    <a:pt x="58529" y="517486"/>
                    <a:pt x="46888" y="481502"/>
                    <a:pt x="35246" y="426469"/>
                  </a:cubicBezTo>
                  <a:cubicBezTo>
                    <a:pt x="23604" y="371436"/>
                    <a:pt x="9846" y="263486"/>
                    <a:pt x="3496" y="255019"/>
                  </a:cubicBezTo>
                  <a:lnTo>
                    <a:pt x="3329" y="255407"/>
                  </a:lnTo>
                  <a:lnTo>
                    <a:pt x="1511" y="225154"/>
                  </a:lnTo>
                  <a:cubicBezTo>
                    <a:pt x="320" y="205211"/>
                    <a:pt x="-473" y="187550"/>
                    <a:pt x="320" y="167707"/>
                  </a:cubicBezTo>
                  <a:cubicBezTo>
                    <a:pt x="1907" y="128020"/>
                    <a:pt x="9051" y="85950"/>
                    <a:pt x="14607" y="58169"/>
                  </a:cubicBezTo>
                  <a:cubicBezTo>
                    <a:pt x="20163" y="30388"/>
                    <a:pt x="24132" y="7369"/>
                    <a:pt x="33657" y="1019"/>
                  </a:cubicBezTo>
                  <a:close/>
                </a:path>
              </a:pathLst>
            </a:custGeom>
            <a:gradFill flip="none" rotWithShape="1">
              <a:gsLst>
                <a:gs pos="0">
                  <a:srgbClr val="6BFAFD"/>
                </a:gs>
                <a:gs pos="50000">
                  <a:srgbClr val="014345"/>
                </a:gs>
                <a:gs pos="100000">
                  <a:srgbClr val="014345"/>
                </a:gs>
              </a:gsLst>
              <a:lin ang="6000000" scaled="0"/>
              <a:tileRect/>
            </a:gradFill>
            <a:ln w="6350">
              <a:solidFill>
                <a:srgbClr val="545E5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任意多边形 75"/>
            <p:cNvSpPr/>
            <p:nvPr/>
          </p:nvSpPr>
          <p:spPr>
            <a:xfrm rot="420000">
              <a:off x="5376447" y="100365"/>
              <a:ext cx="2220295" cy="1156141"/>
            </a:xfrm>
            <a:custGeom>
              <a:avLst/>
              <a:gdLst>
                <a:gd name="connsiteX0" fmla="*/ 1537451 w 2220295"/>
                <a:gd name="connsiteY0" fmla="*/ 7945 h 1156141"/>
                <a:gd name="connsiteX1" fmla="*/ 1727957 w 2220295"/>
                <a:gd name="connsiteY1" fmla="*/ 9014 h 1156141"/>
                <a:gd name="connsiteX2" fmla="*/ 1940558 w 2220295"/>
                <a:gd name="connsiteY2" fmla="*/ 125258 h 1156141"/>
                <a:gd name="connsiteX3" fmla="*/ 2132949 w 2220295"/>
                <a:gd name="connsiteY3" fmla="*/ 389531 h 1156141"/>
                <a:gd name="connsiteX4" fmla="*/ 2217489 w 2220295"/>
                <a:gd name="connsiteY4" fmla="*/ 674245 h 1156141"/>
                <a:gd name="connsiteX5" fmla="*/ 2185847 w 2220295"/>
                <a:gd name="connsiteY5" fmla="*/ 918043 h 1156141"/>
                <a:gd name="connsiteX6" fmla="*/ 2048788 w 2220295"/>
                <a:gd name="connsiteY6" fmla="*/ 1058827 h 1156141"/>
                <a:gd name="connsiteX7" fmla="*/ 1867447 w 2220295"/>
                <a:gd name="connsiteY7" fmla="*/ 1145070 h 1156141"/>
                <a:gd name="connsiteX8" fmla="*/ 1804912 w 2220295"/>
                <a:gd name="connsiteY8" fmla="*/ 1156141 h 1156141"/>
                <a:gd name="connsiteX9" fmla="*/ 1800706 w 2220295"/>
                <a:gd name="connsiteY9" fmla="*/ 1121326 h 1156141"/>
                <a:gd name="connsiteX10" fmla="*/ 1793358 w 2220295"/>
                <a:gd name="connsiteY10" fmla="*/ 1062414 h 1156141"/>
                <a:gd name="connsiteX11" fmla="*/ 1826408 w 2220295"/>
                <a:gd name="connsiteY11" fmla="*/ 1053443 h 1156141"/>
                <a:gd name="connsiteX12" fmla="*/ 1947284 w 2220295"/>
                <a:gd name="connsiteY12" fmla="*/ 1013711 h 1156141"/>
                <a:gd name="connsiteX13" fmla="*/ 2097196 w 2220295"/>
                <a:gd name="connsiteY13" fmla="*/ 892941 h 1156141"/>
                <a:gd name="connsiteX14" fmla="*/ 2139383 w 2220295"/>
                <a:gd name="connsiteY14" fmla="*/ 689433 h 1156141"/>
                <a:gd name="connsiteX15" fmla="*/ 2072146 w 2220295"/>
                <a:gd name="connsiteY15" fmla="*/ 460974 h 1156141"/>
                <a:gd name="connsiteX16" fmla="*/ 1899423 w 2220295"/>
                <a:gd name="connsiteY16" fmla="*/ 207081 h 1156141"/>
                <a:gd name="connsiteX17" fmla="*/ 1708245 w 2220295"/>
                <a:gd name="connsiteY17" fmla="*/ 108999 h 1156141"/>
                <a:gd name="connsiteX18" fmla="*/ 1482773 w 2220295"/>
                <a:gd name="connsiteY18" fmla="*/ 115890 h 1156141"/>
                <a:gd name="connsiteX19" fmla="*/ 1225150 w 2220295"/>
                <a:gd name="connsiteY19" fmla="*/ 238690 h 1156141"/>
                <a:gd name="connsiteX20" fmla="*/ 1060945 w 2220295"/>
                <a:gd name="connsiteY20" fmla="*/ 412396 h 1156141"/>
                <a:gd name="connsiteX21" fmla="*/ 964410 w 2220295"/>
                <a:gd name="connsiteY21" fmla="*/ 616180 h 1156141"/>
                <a:gd name="connsiteX22" fmla="*/ 925485 w 2220295"/>
                <a:gd name="connsiteY22" fmla="*/ 768106 h 1156141"/>
                <a:gd name="connsiteX23" fmla="*/ 837136 w 2220295"/>
                <a:gd name="connsiteY23" fmla="*/ 830135 h 1156141"/>
                <a:gd name="connsiteX24" fmla="*/ 643413 w 2220295"/>
                <a:gd name="connsiteY24" fmla="*/ 815536 h 1156141"/>
                <a:gd name="connsiteX25" fmla="*/ 429827 w 2220295"/>
                <a:gd name="connsiteY25" fmla="*/ 834563 h 1156141"/>
                <a:gd name="connsiteX26" fmla="*/ 233159 w 2220295"/>
                <a:gd name="connsiteY26" fmla="*/ 906693 h 1156141"/>
                <a:gd name="connsiteX27" fmla="*/ 74691 w 2220295"/>
                <a:gd name="connsiteY27" fmla="*/ 1022916 h 1156141"/>
                <a:gd name="connsiteX28" fmla="*/ 41267 w 2220295"/>
                <a:gd name="connsiteY28" fmla="*/ 1056503 h 1156141"/>
                <a:gd name="connsiteX29" fmla="*/ 32996 w 2220295"/>
                <a:gd name="connsiteY29" fmla="*/ 1036864 h 1156141"/>
                <a:gd name="connsiteX30" fmla="*/ 17805 w 2220295"/>
                <a:gd name="connsiteY30" fmla="*/ 1006127 h 1156141"/>
                <a:gd name="connsiteX31" fmla="*/ 5727 w 2220295"/>
                <a:gd name="connsiteY31" fmla="*/ 982526 h 1156141"/>
                <a:gd name="connsiteX32" fmla="*/ 0 w 2220295"/>
                <a:gd name="connsiteY32" fmla="*/ 974529 h 1156141"/>
                <a:gd name="connsiteX33" fmla="*/ 2738 w 2220295"/>
                <a:gd name="connsiteY33" fmla="*/ 970973 h 1156141"/>
                <a:gd name="connsiteX34" fmla="*/ 167744 w 2220295"/>
                <a:gd name="connsiteY34" fmla="*/ 836353 h 1156141"/>
                <a:gd name="connsiteX35" fmla="*/ 410341 w 2220295"/>
                <a:gd name="connsiteY35" fmla="*/ 740990 h 1156141"/>
                <a:gd name="connsiteX36" fmla="*/ 631031 w 2220295"/>
                <a:gd name="connsiteY36" fmla="*/ 714693 h 1156141"/>
                <a:gd name="connsiteX37" fmla="*/ 800318 w 2220295"/>
                <a:gd name="connsiteY37" fmla="*/ 738691 h 1156141"/>
                <a:gd name="connsiteX38" fmla="*/ 851804 w 2220295"/>
                <a:gd name="connsiteY38" fmla="*/ 695582 h 1156141"/>
                <a:gd name="connsiteX39" fmla="*/ 903155 w 2220295"/>
                <a:gd name="connsiteY39" fmla="*/ 534133 h 1156141"/>
                <a:gd name="connsiteX40" fmla="*/ 1023352 w 2220295"/>
                <a:gd name="connsiteY40" fmla="*/ 314649 h 1156141"/>
                <a:gd name="connsiteX41" fmla="*/ 1147308 w 2220295"/>
                <a:gd name="connsiteY41" fmla="*/ 177873 h 1156141"/>
                <a:gd name="connsiteX42" fmla="*/ 1273017 w 2220295"/>
                <a:gd name="connsiteY42" fmla="*/ 94462 h 1156141"/>
                <a:gd name="connsiteX43" fmla="*/ 1477275 w 2220295"/>
                <a:gd name="connsiteY43" fmla="*/ 19001 h 1156141"/>
                <a:gd name="connsiteX44" fmla="*/ 1537451 w 2220295"/>
                <a:gd name="connsiteY44" fmla="*/ 7945 h 1156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220295" h="1156141">
                  <a:moveTo>
                    <a:pt x="1537451" y="7945"/>
                  </a:moveTo>
                  <a:cubicBezTo>
                    <a:pt x="1600480" y="-1349"/>
                    <a:pt x="1670047" y="-4268"/>
                    <a:pt x="1727957" y="9014"/>
                  </a:cubicBezTo>
                  <a:cubicBezTo>
                    <a:pt x="1805171" y="26723"/>
                    <a:pt x="1873059" y="61838"/>
                    <a:pt x="1940558" y="125258"/>
                  </a:cubicBezTo>
                  <a:cubicBezTo>
                    <a:pt x="2008057" y="188678"/>
                    <a:pt x="2086794" y="298033"/>
                    <a:pt x="2132949" y="389531"/>
                  </a:cubicBezTo>
                  <a:cubicBezTo>
                    <a:pt x="2179104" y="481030"/>
                    <a:pt x="2208673" y="586160"/>
                    <a:pt x="2217489" y="674245"/>
                  </a:cubicBezTo>
                  <a:cubicBezTo>
                    <a:pt x="2226306" y="762330"/>
                    <a:pt x="2213964" y="853946"/>
                    <a:pt x="2185847" y="918043"/>
                  </a:cubicBezTo>
                  <a:cubicBezTo>
                    <a:pt x="2157730" y="982141"/>
                    <a:pt x="2101855" y="1020990"/>
                    <a:pt x="2048788" y="1058827"/>
                  </a:cubicBezTo>
                  <a:cubicBezTo>
                    <a:pt x="1995722" y="1096665"/>
                    <a:pt x="1922632" y="1128830"/>
                    <a:pt x="1867447" y="1145070"/>
                  </a:cubicBezTo>
                  <a:lnTo>
                    <a:pt x="1804912" y="1156141"/>
                  </a:lnTo>
                  <a:lnTo>
                    <a:pt x="1800706" y="1121326"/>
                  </a:lnTo>
                  <a:lnTo>
                    <a:pt x="1793358" y="1062414"/>
                  </a:lnTo>
                  <a:lnTo>
                    <a:pt x="1826408" y="1053443"/>
                  </a:lnTo>
                  <a:cubicBezTo>
                    <a:pt x="1869776" y="1042187"/>
                    <a:pt x="1916145" y="1029863"/>
                    <a:pt x="1947284" y="1013711"/>
                  </a:cubicBezTo>
                  <a:cubicBezTo>
                    <a:pt x="2009560" y="981407"/>
                    <a:pt x="2065179" y="946988"/>
                    <a:pt x="2097196" y="892941"/>
                  </a:cubicBezTo>
                  <a:cubicBezTo>
                    <a:pt x="2129213" y="838894"/>
                    <a:pt x="2143558" y="761428"/>
                    <a:pt x="2139383" y="689433"/>
                  </a:cubicBezTo>
                  <a:cubicBezTo>
                    <a:pt x="2135208" y="617438"/>
                    <a:pt x="2112139" y="541366"/>
                    <a:pt x="2072146" y="460974"/>
                  </a:cubicBezTo>
                  <a:cubicBezTo>
                    <a:pt x="2032152" y="380582"/>
                    <a:pt x="1960074" y="265744"/>
                    <a:pt x="1899423" y="207081"/>
                  </a:cubicBezTo>
                  <a:cubicBezTo>
                    <a:pt x="1838773" y="148418"/>
                    <a:pt x="1777687" y="124197"/>
                    <a:pt x="1708245" y="108999"/>
                  </a:cubicBezTo>
                  <a:cubicBezTo>
                    <a:pt x="1638803" y="93800"/>
                    <a:pt x="1563289" y="94275"/>
                    <a:pt x="1482773" y="115890"/>
                  </a:cubicBezTo>
                  <a:cubicBezTo>
                    <a:pt x="1402257" y="137506"/>
                    <a:pt x="1295454" y="189273"/>
                    <a:pt x="1225150" y="238690"/>
                  </a:cubicBezTo>
                  <a:cubicBezTo>
                    <a:pt x="1154845" y="288107"/>
                    <a:pt x="1104402" y="349481"/>
                    <a:pt x="1060945" y="412396"/>
                  </a:cubicBezTo>
                  <a:cubicBezTo>
                    <a:pt x="1017489" y="475311"/>
                    <a:pt x="986987" y="556895"/>
                    <a:pt x="964410" y="616180"/>
                  </a:cubicBezTo>
                  <a:cubicBezTo>
                    <a:pt x="941834" y="675465"/>
                    <a:pt x="946698" y="732447"/>
                    <a:pt x="925485" y="768106"/>
                  </a:cubicBezTo>
                  <a:cubicBezTo>
                    <a:pt x="904273" y="803765"/>
                    <a:pt x="884148" y="822230"/>
                    <a:pt x="837136" y="830135"/>
                  </a:cubicBezTo>
                  <a:cubicBezTo>
                    <a:pt x="790124" y="838041"/>
                    <a:pt x="711298" y="814798"/>
                    <a:pt x="643413" y="815536"/>
                  </a:cubicBezTo>
                  <a:cubicBezTo>
                    <a:pt x="575528" y="816273"/>
                    <a:pt x="498203" y="819370"/>
                    <a:pt x="429827" y="834563"/>
                  </a:cubicBezTo>
                  <a:cubicBezTo>
                    <a:pt x="361451" y="849756"/>
                    <a:pt x="292348" y="875301"/>
                    <a:pt x="233159" y="906693"/>
                  </a:cubicBezTo>
                  <a:cubicBezTo>
                    <a:pt x="173969" y="938086"/>
                    <a:pt x="116016" y="989319"/>
                    <a:pt x="74691" y="1022916"/>
                  </a:cubicBezTo>
                  <a:lnTo>
                    <a:pt x="41267" y="1056503"/>
                  </a:lnTo>
                  <a:lnTo>
                    <a:pt x="32996" y="1036864"/>
                  </a:lnTo>
                  <a:cubicBezTo>
                    <a:pt x="27802" y="1025670"/>
                    <a:pt x="22731" y="1015658"/>
                    <a:pt x="17805" y="1006127"/>
                  </a:cubicBezTo>
                  <a:cubicBezTo>
                    <a:pt x="12880" y="996596"/>
                    <a:pt x="9622" y="989445"/>
                    <a:pt x="5727" y="982526"/>
                  </a:cubicBezTo>
                  <a:lnTo>
                    <a:pt x="0" y="974529"/>
                  </a:lnTo>
                  <a:lnTo>
                    <a:pt x="2738" y="970973"/>
                  </a:lnTo>
                  <a:cubicBezTo>
                    <a:pt x="40778" y="931248"/>
                    <a:pt x="99810" y="874684"/>
                    <a:pt x="167744" y="836353"/>
                  </a:cubicBezTo>
                  <a:cubicBezTo>
                    <a:pt x="235678" y="798022"/>
                    <a:pt x="333127" y="761267"/>
                    <a:pt x="410341" y="740990"/>
                  </a:cubicBezTo>
                  <a:cubicBezTo>
                    <a:pt x="487556" y="720714"/>
                    <a:pt x="566035" y="715076"/>
                    <a:pt x="631031" y="714693"/>
                  </a:cubicBezTo>
                  <a:cubicBezTo>
                    <a:pt x="696027" y="714310"/>
                    <a:pt x="763523" y="741876"/>
                    <a:pt x="800318" y="738691"/>
                  </a:cubicBezTo>
                  <a:cubicBezTo>
                    <a:pt x="837113" y="735506"/>
                    <a:pt x="834664" y="729675"/>
                    <a:pt x="851804" y="695582"/>
                  </a:cubicBezTo>
                  <a:cubicBezTo>
                    <a:pt x="868944" y="661489"/>
                    <a:pt x="874563" y="597622"/>
                    <a:pt x="903155" y="534133"/>
                  </a:cubicBezTo>
                  <a:cubicBezTo>
                    <a:pt x="931747" y="470645"/>
                    <a:pt x="982660" y="374026"/>
                    <a:pt x="1023352" y="314649"/>
                  </a:cubicBezTo>
                  <a:cubicBezTo>
                    <a:pt x="1064045" y="255272"/>
                    <a:pt x="1105697" y="214571"/>
                    <a:pt x="1147308" y="177873"/>
                  </a:cubicBezTo>
                  <a:cubicBezTo>
                    <a:pt x="1188918" y="141176"/>
                    <a:pt x="1220676" y="123014"/>
                    <a:pt x="1273017" y="94462"/>
                  </a:cubicBezTo>
                  <a:cubicBezTo>
                    <a:pt x="1325359" y="65911"/>
                    <a:pt x="1401741" y="35606"/>
                    <a:pt x="1477275" y="19001"/>
                  </a:cubicBezTo>
                  <a:cubicBezTo>
                    <a:pt x="1496158" y="14850"/>
                    <a:pt x="1516441" y="11043"/>
                    <a:pt x="1537451" y="7945"/>
                  </a:cubicBez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任意多边形 76"/>
            <p:cNvSpPr/>
            <p:nvPr/>
          </p:nvSpPr>
          <p:spPr>
            <a:xfrm>
              <a:off x="5758266" y="939643"/>
              <a:ext cx="616900" cy="421802"/>
            </a:xfrm>
            <a:custGeom>
              <a:avLst/>
              <a:gdLst>
                <a:gd name="connsiteX0" fmla="*/ 251711 w 616900"/>
                <a:gd name="connsiteY0" fmla="*/ 8 h 421802"/>
                <a:gd name="connsiteX1" fmla="*/ 331384 w 616900"/>
                <a:gd name="connsiteY1" fmla="*/ 11269 h 421802"/>
                <a:gd name="connsiteX2" fmla="*/ 472671 w 616900"/>
                <a:gd name="connsiteY2" fmla="*/ 108901 h 421802"/>
                <a:gd name="connsiteX3" fmla="*/ 566334 w 616900"/>
                <a:gd name="connsiteY3" fmla="*/ 258920 h 421802"/>
                <a:gd name="connsiteX4" fmla="*/ 598580 w 616900"/>
                <a:gd name="connsiteY4" fmla="*/ 321924 h 421802"/>
                <a:gd name="connsiteX5" fmla="*/ 616900 w 616900"/>
                <a:gd name="connsiteY5" fmla="*/ 369304 h 421802"/>
                <a:gd name="connsiteX6" fmla="*/ 607660 w 616900"/>
                <a:gd name="connsiteY6" fmla="*/ 369548 h 421802"/>
                <a:gd name="connsiteX7" fmla="*/ 567129 w 616900"/>
                <a:gd name="connsiteY7" fmla="*/ 385919 h 421802"/>
                <a:gd name="connsiteX8" fmla="*/ 538180 w 616900"/>
                <a:gd name="connsiteY8" fmla="*/ 421802 h 421802"/>
                <a:gd name="connsiteX9" fmla="*/ 532203 w 616900"/>
                <a:gd name="connsiteY9" fmla="*/ 412907 h 421802"/>
                <a:gd name="connsiteX10" fmla="*/ 464734 w 616900"/>
                <a:gd name="connsiteY10" fmla="*/ 273207 h 421802"/>
                <a:gd name="connsiteX11" fmla="*/ 350434 w 616900"/>
                <a:gd name="connsiteY11" fmla="*/ 146207 h 421802"/>
                <a:gd name="connsiteX12" fmla="*/ 236134 w 616900"/>
                <a:gd name="connsiteY12" fmla="*/ 114457 h 421802"/>
                <a:gd name="connsiteX13" fmla="*/ 141678 w 616900"/>
                <a:gd name="connsiteY13" fmla="*/ 139064 h 421802"/>
                <a:gd name="connsiteX14" fmla="*/ 71034 w 616900"/>
                <a:gd name="connsiteY14" fmla="*/ 197007 h 421802"/>
                <a:gd name="connsiteX15" fmla="*/ 18646 w 616900"/>
                <a:gd name="connsiteY15" fmla="*/ 204944 h 421802"/>
                <a:gd name="connsiteX16" fmla="*/ 7534 w 616900"/>
                <a:gd name="connsiteY16" fmla="*/ 139857 h 421802"/>
                <a:gd name="connsiteX17" fmla="*/ 71828 w 616900"/>
                <a:gd name="connsiteY17" fmla="*/ 65244 h 421802"/>
                <a:gd name="connsiteX18" fmla="*/ 176603 w 616900"/>
                <a:gd name="connsiteY18" fmla="*/ 8095 h 421802"/>
                <a:gd name="connsiteX19" fmla="*/ 251711 w 616900"/>
                <a:gd name="connsiteY19" fmla="*/ 8 h 42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16900" h="421802">
                  <a:moveTo>
                    <a:pt x="251711" y="8"/>
                  </a:moveTo>
                  <a:cubicBezTo>
                    <a:pt x="278831" y="-174"/>
                    <a:pt x="306712" y="2869"/>
                    <a:pt x="331384" y="11269"/>
                  </a:cubicBezTo>
                  <a:cubicBezTo>
                    <a:pt x="380729" y="28070"/>
                    <a:pt x="433513" y="67626"/>
                    <a:pt x="472671" y="108901"/>
                  </a:cubicBezTo>
                  <a:cubicBezTo>
                    <a:pt x="511829" y="150176"/>
                    <a:pt x="541992" y="214735"/>
                    <a:pt x="566334" y="258920"/>
                  </a:cubicBezTo>
                  <a:cubicBezTo>
                    <a:pt x="578505" y="281013"/>
                    <a:pt x="589551" y="302378"/>
                    <a:pt x="598580" y="321924"/>
                  </a:cubicBezTo>
                  <a:lnTo>
                    <a:pt x="616900" y="369304"/>
                  </a:lnTo>
                  <a:lnTo>
                    <a:pt x="607660" y="369548"/>
                  </a:lnTo>
                  <a:cubicBezTo>
                    <a:pt x="593157" y="371962"/>
                    <a:pt x="578771" y="376923"/>
                    <a:pt x="567129" y="385919"/>
                  </a:cubicBezTo>
                  <a:lnTo>
                    <a:pt x="538180" y="421802"/>
                  </a:lnTo>
                  <a:lnTo>
                    <a:pt x="532203" y="412907"/>
                  </a:lnTo>
                  <a:cubicBezTo>
                    <a:pt x="514344" y="383538"/>
                    <a:pt x="495029" y="317657"/>
                    <a:pt x="464734" y="273207"/>
                  </a:cubicBezTo>
                  <a:cubicBezTo>
                    <a:pt x="434439" y="228757"/>
                    <a:pt x="388534" y="172665"/>
                    <a:pt x="350434" y="146207"/>
                  </a:cubicBezTo>
                  <a:cubicBezTo>
                    <a:pt x="312334" y="119749"/>
                    <a:pt x="270927" y="115648"/>
                    <a:pt x="236134" y="114457"/>
                  </a:cubicBezTo>
                  <a:cubicBezTo>
                    <a:pt x="201341" y="113267"/>
                    <a:pt x="169195" y="125306"/>
                    <a:pt x="141678" y="139064"/>
                  </a:cubicBezTo>
                  <a:cubicBezTo>
                    <a:pt x="114161" y="152822"/>
                    <a:pt x="91539" y="186027"/>
                    <a:pt x="71034" y="197007"/>
                  </a:cubicBezTo>
                  <a:cubicBezTo>
                    <a:pt x="50529" y="207987"/>
                    <a:pt x="29229" y="214469"/>
                    <a:pt x="18646" y="204944"/>
                  </a:cubicBezTo>
                  <a:cubicBezTo>
                    <a:pt x="8063" y="195419"/>
                    <a:pt x="-10458" y="166315"/>
                    <a:pt x="7534" y="139857"/>
                  </a:cubicBezTo>
                  <a:cubicBezTo>
                    <a:pt x="25526" y="113399"/>
                    <a:pt x="43650" y="87204"/>
                    <a:pt x="71828" y="65244"/>
                  </a:cubicBezTo>
                  <a:cubicBezTo>
                    <a:pt x="100006" y="43284"/>
                    <a:pt x="133344" y="17091"/>
                    <a:pt x="176603" y="8095"/>
                  </a:cubicBezTo>
                  <a:cubicBezTo>
                    <a:pt x="198233" y="3597"/>
                    <a:pt x="224592" y="190"/>
                    <a:pt x="251711" y="8"/>
                  </a:cubicBez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任意多边形 77"/>
            <p:cNvSpPr/>
            <p:nvPr/>
          </p:nvSpPr>
          <p:spPr>
            <a:xfrm>
              <a:off x="5893505" y="4789844"/>
              <a:ext cx="780468" cy="1058443"/>
            </a:xfrm>
            <a:custGeom>
              <a:avLst/>
              <a:gdLst>
                <a:gd name="connsiteX0" fmla="*/ 731890 w 780468"/>
                <a:gd name="connsiteY0" fmla="*/ 0 h 1058443"/>
                <a:gd name="connsiteX1" fmla="*/ 741551 w 780468"/>
                <a:gd name="connsiteY1" fmla="*/ 13136 h 1058443"/>
                <a:gd name="connsiteX2" fmla="*/ 776377 w 780468"/>
                <a:gd name="connsiteY2" fmla="*/ 51236 h 1058443"/>
                <a:gd name="connsiteX3" fmla="*/ 780468 w 780468"/>
                <a:gd name="connsiteY3" fmla="*/ 52001 h 1058443"/>
                <a:gd name="connsiteX4" fmla="*/ 779056 w 780468"/>
                <a:gd name="connsiteY4" fmla="*/ 55405 h 1058443"/>
                <a:gd name="connsiteX5" fmla="*/ 762089 w 780468"/>
                <a:gd name="connsiteY5" fmla="*/ 94100 h 1058443"/>
                <a:gd name="connsiteX6" fmla="*/ 707320 w 780468"/>
                <a:gd name="connsiteY6" fmla="*/ 215544 h 1058443"/>
                <a:gd name="connsiteX7" fmla="*/ 647789 w 780468"/>
                <a:gd name="connsiteY7" fmla="*/ 341750 h 1058443"/>
                <a:gd name="connsiteX8" fmla="*/ 576351 w 780468"/>
                <a:gd name="connsiteY8" fmla="*/ 477481 h 1058443"/>
                <a:gd name="connsiteX9" fmla="*/ 504914 w 780468"/>
                <a:gd name="connsiteY9" fmla="*/ 608450 h 1058443"/>
                <a:gd name="connsiteX10" fmla="*/ 443001 w 780468"/>
                <a:gd name="connsiteY10" fmla="*/ 710844 h 1058443"/>
                <a:gd name="connsiteX11" fmla="*/ 404901 w 780468"/>
                <a:gd name="connsiteY11" fmla="*/ 822762 h 1058443"/>
                <a:gd name="connsiteX12" fmla="*/ 395376 w 780468"/>
                <a:gd name="connsiteY12" fmla="*/ 922775 h 1058443"/>
                <a:gd name="connsiteX13" fmla="*/ 388233 w 780468"/>
                <a:gd name="connsiteY13" fmla="*/ 1010881 h 1058443"/>
                <a:gd name="connsiteX14" fmla="*/ 347751 w 780468"/>
                <a:gd name="connsiteY14" fmla="*/ 1056125 h 1058443"/>
                <a:gd name="connsiteX15" fmla="*/ 269170 w 780468"/>
                <a:gd name="connsiteY15" fmla="*/ 1046600 h 1058443"/>
                <a:gd name="connsiteX16" fmla="*/ 185826 w 780468"/>
                <a:gd name="connsiteY16" fmla="*/ 1001356 h 1058443"/>
                <a:gd name="connsiteX17" fmla="*/ 107245 w 780468"/>
                <a:gd name="connsiteY17" fmla="*/ 932300 h 1058443"/>
                <a:gd name="connsiteX18" fmla="*/ 21520 w 780468"/>
                <a:gd name="connsiteY18" fmla="*/ 820381 h 1058443"/>
                <a:gd name="connsiteX19" fmla="*/ 0 w 780468"/>
                <a:gd name="connsiteY19" fmla="*/ 777860 h 1058443"/>
                <a:gd name="connsiteX20" fmla="*/ 31044 w 780468"/>
                <a:gd name="connsiteY20" fmla="*/ 744181 h 1058443"/>
                <a:gd name="connsiteX21" fmla="*/ 42969 w 780468"/>
                <a:gd name="connsiteY21" fmla="*/ 732014 h 1058443"/>
                <a:gd name="connsiteX22" fmla="*/ 60296 w 780468"/>
                <a:gd name="connsiteY22" fmla="*/ 714188 h 1058443"/>
                <a:gd name="connsiteX23" fmla="*/ 73611 w 780468"/>
                <a:gd name="connsiteY23" fmla="*/ 739865 h 1058443"/>
                <a:gd name="connsiteX24" fmla="*/ 97721 w 780468"/>
                <a:gd name="connsiteY24" fmla="*/ 782281 h 1058443"/>
                <a:gd name="connsiteX25" fmla="*/ 169158 w 780468"/>
                <a:gd name="connsiteY25" fmla="*/ 870388 h 1058443"/>
                <a:gd name="connsiteX26" fmla="*/ 242976 w 780468"/>
                <a:gd name="connsiteY26" fmla="*/ 934681 h 1058443"/>
                <a:gd name="connsiteX27" fmla="*/ 290601 w 780468"/>
                <a:gd name="connsiteY27" fmla="*/ 963256 h 1058443"/>
                <a:gd name="connsiteX28" fmla="*/ 321558 w 780468"/>
                <a:gd name="connsiteY28" fmla="*/ 948968 h 1058443"/>
                <a:gd name="connsiteX29" fmla="*/ 326320 w 780468"/>
                <a:gd name="connsiteY29" fmla="*/ 875150 h 1058443"/>
                <a:gd name="connsiteX30" fmla="*/ 342989 w 780468"/>
                <a:gd name="connsiteY30" fmla="*/ 770375 h 1058443"/>
                <a:gd name="connsiteX31" fmla="*/ 400139 w 780468"/>
                <a:gd name="connsiteY31" fmla="*/ 641787 h 1058443"/>
                <a:gd name="connsiteX32" fmla="*/ 481101 w 780468"/>
                <a:gd name="connsiteY32" fmla="*/ 503675 h 1058443"/>
                <a:gd name="connsiteX33" fmla="*/ 550158 w 780468"/>
                <a:gd name="connsiteY33" fmla="*/ 382231 h 1058443"/>
                <a:gd name="connsiteX34" fmla="*/ 614451 w 780468"/>
                <a:gd name="connsiteY34" fmla="*/ 246500 h 1058443"/>
                <a:gd name="connsiteX35" fmla="*/ 666839 w 780468"/>
                <a:gd name="connsiteY35" fmla="*/ 134581 h 1058443"/>
                <a:gd name="connsiteX36" fmla="*/ 714464 w 780468"/>
                <a:gd name="connsiteY36" fmla="*/ 34569 h 1058443"/>
                <a:gd name="connsiteX37" fmla="*/ 731890 w 780468"/>
                <a:gd name="connsiteY37" fmla="*/ 0 h 105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80468" h="1058443">
                  <a:moveTo>
                    <a:pt x="731890" y="0"/>
                  </a:moveTo>
                  <a:lnTo>
                    <a:pt x="741551" y="13136"/>
                  </a:lnTo>
                  <a:cubicBezTo>
                    <a:pt x="754549" y="30797"/>
                    <a:pt x="766852" y="46474"/>
                    <a:pt x="776377" y="51236"/>
                  </a:cubicBezTo>
                  <a:lnTo>
                    <a:pt x="780468" y="52001"/>
                  </a:lnTo>
                  <a:lnTo>
                    <a:pt x="779056" y="55405"/>
                  </a:lnTo>
                  <a:cubicBezTo>
                    <a:pt x="774492" y="66021"/>
                    <a:pt x="769035" y="78424"/>
                    <a:pt x="762089" y="94100"/>
                  </a:cubicBezTo>
                  <a:cubicBezTo>
                    <a:pt x="748198" y="125453"/>
                    <a:pt x="726370" y="174269"/>
                    <a:pt x="707320" y="215544"/>
                  </a:cubicBezTo>
                  <a:cubicBezTo>
                    <a:pt x="688270" y="256819"/>
                    <a:pt x="669617" y="298094"/>
                    <a:pt x="647789" y="341750"/>
                  </a:cubicBezTo>
                  <a:cubicBezTo>
                    <a:pt x="625961" y="385406"/>
                    <a:pt x="600163" y="433031"/>
                    <a:pt x="576351" y="477481"/>
                  </a:cubicBezTo>
                  <a:cubicBezTo>
                    <a:pt x="552539" y="521931"/>
                    <a:pt x="527139" y="569556"/>
                    <a:pt x="504914" y="608450"/>
                  </a:cubicBezTo>
                  <a:cubicBezTo>
                    <a:pt x="482689" y="647344"/>
                    <a:pt x="459670" y="675125"/>
                    <a:pt x="443001" y="710844"/>
                  </a:cubicBezTo>
                  <a:cubicBezTo>
                    <a:pt x="426332" y="746563"/>
                    <a:pt x="412838" y="787440"/>
                    <a:pt x="404901" y="822762"/>
                  </a:cubicBezTo>
                  <a:cubicBezTo>
                    <a:pt x="396964" y="858084"/>
                    <a:pt x="398154" y="891422"/>
                    <a:pt x="395376" y="922775"/>
                  </a:cubicBezTo>
                  <a:cubicBezTo>
                    <a:pt x="392598" y="954128"/>
                    <a:pt x="396170" y="988656"/>
                    <a:pt x="388233" y="1010881"/>
                  </a:cubicBezTo>
                  <a:cubicBezTo>
                    <a:pt x="380295" y="1033106"/>
                    <a:pt x="367595" y="1050172"/>
                    <a:pt x="347751" y="1056125"/>
                  </a:cubicBezTo>
                  <a:cubicBezTo>
                    <a:pt x="327907" y="1062078"/>
                    <a:pt x="296158" y="1055728"/>
                    <a:pt x="269170" y="1046600"/>
                  </a:cubicBezTo>
                  <a:cubicBezTo>
                    <a:pt x="242183" y="1037472"/>
                    <a:pt x="212813" y="1020406"/>
                    <a:pt x="185826" y="1001356"/>
                  </a:cubicBezTo>
                  <a:cubicBezTo>
                    <a:pt x="158839" y="982306"/>
                    <a:pt x="134629" y="962463"/>
                    <a:pt x="107245" y="932300"/>
                  </a:cubicBezTo>
                  <a:cubicBezTo>
                    <a:pt x="79861" y="902138"/>
                    <a:pt x="42157" y="854115"/>
                    <a:pt x="21520" y="820381"/>
                  </a:cubicBezTo>
                  <a:lnTo>
                    <a:pt x="0" y="777860"/>
                  </a:lnTo>
                  <a:lnTo>
                    <a:pt x="31044" y="744181"/>
                  </a:lnTo>
                  <a:cubicBezTo>
                    <a:pt x="31044" y="744181"/>
                    <a:pt x="35682" y="739468"/>
                    <a:pt x="42969" y="732014"/>
                  </a:cubicBezTo>
                  <a:lnTo>
                    <a:pt x="60296" y="714188"/>
                  </a:lnTo>
                  <a:lnTo>
                    <a:pt x="73611" y="739865"/>
                  </a:lnTo>
                  <a:cubicBezTo>
                    <a:pt x="80457" y="753607"/>
                    <a:pt x="88196" y="768391"/>
                    <a:pt x="97721" y="782281"/>
                  </a:cubicBezTo>
                  <a:cubicBezTo>
                    <a:pt x="116771" y="810062"/>
                    <a:pt x="144949" y="844988"/>
                    <a:pt x="169158" y="870388"/>
                  </a:cubicBezTo>
                  <a:cubicBezTo>
                    <a:pt x="193367" y="895788"/>
                    <a:pt x="222736" y="919203"/>
                    <a:pt x="242976" y="934681"/>
                  </a:cubicBezTo>
                  <a:cubicBezTo>
                    <a:pt x="263216" y="950159"/>
                    <a:pt x="277504" y="960875"/>
                    <a:pt x="290601" y="963256"/>
                  </a:cubicBezTo>
                  <a:cubicBezTo>
                    <a:pt x="303698" y="965637"/>
                    <a:pt x="315605" y="963652"/>
                    <a:pt x="321558" y="948968"/>
                  </a:cubicBezTo>
                  <a:cubicBezTo>
                    <a:pt x="327511" y="934284"/>
                    <a:pt x="322748" y="904915"/>
                    <a:pt x="326320" y="875150"/>
                  </a:cubicBezTo>
                  <a:cubicBezTo>
                    <a:pt x="329892" y="845385"/>
                    <a:pt x="330686" y="809269"/>
                    <a:pt x="342989" y="770375"/>
                  </a:cubicBezTo>
                  <a:cubicBezTo>
                    <a:pt x="355292" y="731481"/>
                    <a:pt x="377120" y="686237"/>
                    <a:pt x="400139" y="641787"/>
                  </a:cubicBezTo>
                  <a:cubicBezTo>
                    <a:pt x="423158" y="597337"/>
                    <a:pt x="456098" y="546934"/>
                    <a:pt x="481101" y="503675"/>
                  </a:cubicBezTo>
                  <a:cubicBezTo>
                    <a:pt x="506104" y="460416"/>
                    <a:pt x="527933" y="425093"/>
                    <a:pt x="550158" y="382231"/>
                  </a:cubicBezTo>
                  <a:cubicBezTo>
                    <a:pt x="572383" y="339369"/>
                    <a:pt x="595004" y="287775"/>
                    <a:pt x="614451" y="246500"/>
                  </a:cubicBezTo>
                  <a:cubicBezTo>
                    <a:pt x="633898" y="205225"/>
                    <a:pt x="650170" y="169903"/>
                    <a:pt x="666839" y="134581"/>
                  </a:cubicBezTo>
                  <a:cubicBezTo>
                    <a:pt x="683508" y="99259"/>
                    <a:pt x="700573" y="61556"/>
                    <a:pt x="714464" y="34569"/>
                  </a:cubicBezTo>
                  <a:lnTo>
                    <a:pt x="731890" y="0"/>
                  </a:ln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任意多边形 78"/>
            <p:cNvSpPr/>
            <p:nvPr/>
          </p:nvSpPr>
          <p:spPr>
            <a:xfrm rot="420000">
              <a:off x="4901056" y="844535"/>
              <a:ext cx="490805" cy="951019"/>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54092"/>
                <a:gd name="connsiteY0" fmla="*/ 481218 h 1034568"/>
                <a:gd name="connsiteX1" fmla="*/ 162761 w 454092"/>
                <a:gd name="connsiteY1" fmla="*/ 366917 h 1034568"/>
                <a:gd name="connsiteX2" fmla="*/ 208006 w 454092"/>
                <a:gd name="connsiteY2" fmla="*/ 274048 h 1034568"/>
                <a:gd name="connsiteX3" fmla="*/ 234199 w 454092"/>
                <a:gd name="connsiteY3" fmla="*/ 169274 h 1034568"/>
                <a:gd name="connsiteX4" fmla="*/ 236581 w 454092"/>
                <a:gd name="connsiteY4" fmla="*/ 78786 h 1034568"/>
                <a:gd name="connsiteX5" fmla="*/ 227055 w 454092"/>
                <a:gd name="connsiteY5" fmla="*/ 205 h 1034568"/>
                <a:gd name="connsiteX6" fmla="*/ 296112 w 454092"/>
                <a:gd name="connsiteY6" fmla="*/ 102598 h 1034568"/>
                <a:gd name="connsiteX7" fmla="*/ 350881 w 454092"/>
                <a:gd name="connsiteY7" fmla="*/ 190705 h 1034568"/>
                <a:gd name="connsiteX8" fmla="*/ 398506 w 454092"/>
                <a:gd name="connsiteY8" fmla="*/ 276430 h 1034568"/>
                <a:gd name="connsiteX9" fmla="*/ 438987 w 454092"/>
                <a:gd name="connsiteY9" fmla="*/ 350249 h 1034568"/>
                <a:gd name="connsiteX10" fmla="*/ 453274 w 454092"/>
                <a:gd name="connsiteY10" fmla="*/ 431212 h 1034568"/>
                <a:gd name="connsiteX11" fmla="*/ 417556 w 454092"/>
                <a:gd name="connsiteY11" fmla="*/ 619330 h 1034568"/>
                <a:gd name="connsiteX12" fmla="*/ 350880 w 454092"/>
                <a:gd name="connsiteY12" fmla="*/ 750298 h 1034568"/>
                <a:gd name="connsiteX13" fmla="*/ 272299 w 454092"/>
                <a:gd name="connsiteY13" fmla="*/ 881268 h 1034568"/>
                <a:gd name="connsiteX14" fmla="*/ 203243 w 454092"/>
                <a:gd name="connsiteY14" fmla="*/ 971755 h 1034568"/>
                <a:gd name="connsiteX15" fmla="*/ 150856 w 454092"/>
                <a:gd name="connsiteY15" fmla="*/ 1033667 h 1034568"/>
                <a:gd name="connsiteX16" fmla="*/ 122280 w 454092"/>
                <a:gd name="connsiteY16" fmla="*/ 1005092 h 1034568"/>
                <a:gd name="connsiteX17" fmla="*/ 103231 w 454092"/>
                <a:gd name="connsiteY17" fmla="*/ 957467 h 1034568"/>
                <a:gd name="connsiteX18" fmla="*/ 57987 w 454092"/>
                <a:gd name="connsiteY18" fmla="*/ 833642 h 1034568"/>
                <a:gd name="connsiteX19" fmla="*/ 22268 w 454092"/>
                <a:gd name="connsiteY19" fmla="*/ 702674 h 1034568"/>
                <a:gd name="connsiteX20" fmla="*/ 837 w 454092"/>
                <a:gd name="connsiteY20" fmla="*/ 597899 h 1034568"/>
                <a:gd name="connsiteX21" fmla="*/ 38937 w 454092"/>
                <a:gd name="connsiteY21" fmla="*/ 555035 h 1034568"/>
                <a:gd name="connsiteX22" fmla="*/ 96087 w 454092"/>
                <a:gd name="connsiteY22" fmla="*/ 481218 h 1034568"/>
                <a:gd name="connsiteX0" fmla="*/ 96087 w 453663"/>
                <a:gd name="connsiteY0" fmla="*/ 481218 h 1034568"/>
                <a:gd name="connsiteX1" fmla="*/ 162761 w 453663"/>
                <a:gd name="connsiteY1" fmla="*/ 366917 h 1034568"/>
                <a:gd name="connsiteX2" fmla="*/ 208006 w 453663"/>
                <a:gd name="connsiteY2" fmla="*/ 274048 h 1034568"/>
                <a:gd name="connsiteX3" fmla="*/ 234199 w 453663"/>
                <a:gd name="connsiteY3" fmla="*/ 169274 h 1034568"/>
                <a:gd name="connsiteX4" fmla="*/ 236581 w 453663"/>
                <a:gd name="connsiteY4" fmla="*/ 78786 h 1034568"/>
                <a:gd name="connsiteX5" fmla="*/ 227055 w 453663"/>
                <a:gd name="connsiteY5" fmla="*/ 205 h 1034568"/>
                <a:gd name="connsiteX6" fmla="*/ 296112 w 453663"/>
                <a:gd name="connsiteY6" fmla="*/ 102598 h 1034568"/>
                <a:gd name="connsiteX7" fmla="*/ 350881 w 453663"/>
                <a:gd name="connsiteY7" fmla="*/ 190705 h 1034568"/>
                <a:gd name="connsiteX8" fmla="*/ 398506 w 453663"/>
                <a:gd name="connsiteY8" fmla="*/ 276430 h 1034568"/>
                <a:gd name="connsiteX9" fmla="*/ 434225 w 453663"/>
                <a:gd name="connsiteY9" fmla="*/ 350249 h 1034568"/>
                <a:gd name="connsiteX10" fmla="*/ 453274 w 453663"/>
                <a:gd name="connsiteY10" fmla="*/ 431212 h 1034568"/>
                <a:gd name="connsiteX11" fmla="*/ 417556 w 453663"/>
                <a:gd name="connsiteY11" fmla="*/ 619330 h 1034568"/>
                <a:gd name="connsiteX12" fmla="*/ 350880 w 453663"/>
                <a:gd name="connsiteY12" fmla="*/ 750298 h 1034568"/>
                <a:gd name="connsiteX13" fmla="*/ 272299 w 453663"/>
                <a:gd name="connsiteY13" fmla="*/ 881268 h 1034568"/>
                <a:gd name="connsiteX14" fmla="*/ 203243 w 453663"/>
                <a:gd name="connsiteY14" fmla="*/ 971755 h 1034568"/>
                <a:gd name="connsiteX15" fmla="*/ 150856 w 453663"/>
                <a:gd name="connsiteY15" fmla="*/ 1033667 h 1034568"/>
                <a:gd name="connsiteX16" fmla="*/ 122280 w 453663"/>
                <a:gd name="connsiteY16" fmla="*/ 1005092 h 1034568"/>
                <a:gd name="connsiteX17" fmla="*/ 103231 w 453663"/>
                <a:gd name="connsiteY17" fmla="*/ 957467 h 1034568"/>
                <a:gd name="connsiteX18" fmla="*/ 57987 w 453663"/>
                <a:gd name="connsiteY18" fmla="*/ 833642 h 1034568"/>
                <a:gd name="connsiteX19" fmla="*/ 22268 w 453663"/>
                <a:gd name="connsiteY19" fmla="*/ 702674 h 1034568"/>
                <a:gd name="connsiteX20" fmla="*/ 837 w 453663"/>
                <a:gd name="connsiteY20" fmla="*/ 597899 h 1034568"/>
                <a:gd name="connsiteX21" fmla="*/ 38937 w 453663"/>
                <a:gd name="connsiteY21" fmla="*/ 555035 h 1034568"/>
                <a:gd name="connsiteX22" fmla="*/ 96087 w 453663"/>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103149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74574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397"/>
                <a:gd name="connsiteX1" fmla="*/ 162679 w 453581"/>
                <a:gd name="connsiteY1" fmla="*/ 366917 h 1034397"/>
                <a:gd name="connsiteX2" fmla="*/ 207924 w 453581"/>
                <a:gd name="connsiteY2" fmla="*/ 274048 h 1034397"/>
                <a:gd name="connsiteX3" fmla="*/ 234117 w 453581"/>
                <a:gd name="connsiteY3" fmla="*/ 169274 h 1034397"/>
                <a:gd name="connsiteX4" fmla="*/ 236499 w 453581"/>
                <a:gd name="connsiteY4" fmla="*/ 78786 h 1034397"/>
                <a:gd name="connsiteX5" fmla="*/ 226973 w 453581"/>
                <a:gd name="connsiteY5" fmla="*/ 205 h 1034397"/>
                <a:gd name="connsiteX6" fmla="*/ 296030 w 453581"/>
                <a:gd name="connsiteY6" fmla="*/ 102598 h 1034397"/>
                <a:gd name="connsiteX7" fmla="*/ 350799 w 453581"/>
                <a:gd name="connsiteY7" fmla="*/ 190705 h 1034397"/>
                <a:gd name="connsiteX8" fmla="*/ 398424 w 453581"/>
                <a:gd name="connsiteY8" fmla="*/ 276430 h 1034397"/>
                <a:gd name="connsiteX9" fmla="*/ 434143 w 453581"/>
                <a:gd name="connsiteY9" fmla="*/ 350249 h 1034397"/>
                <a:gd name="connsiteX10" fmla="*/ 453192 w 453581"/>
                <a:gd name="connsiteY10" fmla="*/ 431212 h 1034397"/>
                <a:gd name="connsiteX11" fmla="*/ 417474 w 453581"/>
                <a:gd name="connsiteY11" fmla="*/ 619330 h 1034397"/>
                <a:gd name="connsiteX12" fmla="*/ 350798 w 453581"/>
                <a:gd name="connsiteY12" fmla="*/ 750298 h 1034397"/>
                <a:gd name="connsiteX13" fmla="*/ 272217 w 453581"/>
                <a:gd name="connsiteY13" fmla="*/ 881268 h 1034397"/>
                <a:gd name="connsiteX14" fmla="*/ 203161 w 453581"/>
                <a:gd name="connsiteY14" fmla="*/ 971755 h 1034397"/>
                <a:gd name="connsiteX15" fmla="*/ 150774 w 453581"/>
                <a:gd name="connsiteY15" fmla="*/ 1033667 h 1034397"/>
                <a:gd name="connsiteX16" fmla="*/ 88861 w 453581"/>
                <a:gd name="connsiteY16" fmla="*/ 1002711 h 1034397"/>
                <a:gd name="connsiteX17" fmla="*/ 74574 w 453581"/>
                <a:gd name="connsiteY17" fmla="*/ 957467 h 1034397"/>
                <a:gd name="connsiteX18" fmla="*/ 43618 w 453581"/>
                <a:gd name="connsiteY18" fmla="*/ 826498 h 1034397"/>
                <a:gd name="connsiteX19" fmla="*/ 22186 w 453581"/>
                <a:gd name="connsiteY19" fmla="*/ 702674 h 1034397"/>
                <a:gd name="connsiteX20" fmla="*/ 755 w 453581"/>
                <a:gd name="connsiteY20" fmla="*/ 597899 h 1034397"/>
                <a:gd name="connsiteX21" fmla="*/ 38855 w 453581"/>
                <a:gd name="connsiteY21" fmla="*/ 555035 h 1034397"/>
                <a:gd name="connsiteX22" fmla="*/ 96005 w 453581"/>
                <a:gd name="connsiteY22" fmla="*/ 481218 h 1034397"/>
                <a:gd name="connsiteX0" fmla="*/ 96005 w 453581"/>
                <a:gd name="connsiteY0" fmla="*/ 481218 h 1018447"/>
                <a:gd name="connsiteX1" fmla="*/ 162679 w 453581"/>
                <a:gd name="connsiteY1" fmla="*/ 366917 h 1018447"/>
                <a:gd name="connsiteX2" fmla="*/ 207924 w 453581"/>
                <a:gd name="connsiteY2" fmla="*/ 274048 h 1018447"/>
                <a:gd name="connsiteX3" fmla="*/ 234117 w 453581"/>
                <a:gd name="connsiteY3" fmla="*/ 169274 h 1018447"/>
                <a:gd name="connsiteX4" fmla="*/ 236499 w 453581"/>
                <a:gd name="connsiteY4" fmla="*/ 78786 h 1018447"/>
                <a:gd name="connsiteX5" fmla="*/ 226973 w 453581"/>
                <a:gd name="connsiteY5" fmla="*/ 205 h 1018447"/>
                <a:gd name="connsiteX6" fmla="*/ 296030 w 453581"/>
                <a:gd name="connsiteY6" fmla="*/ 102598 h 1018447"/>
                <a:gd name="connsiteX7" fmla="*/ 350799 w 453581"/>
                <a:gd name="connsiteY7" fmla="*/ 190705 h 1018447"/>
                <a:gd name="connsiteX8" fmla="*/ 398424 w 453581"/>
                <a:gd name="connsiteY8" fmla="*/ 276430 h 1018447"/>
                <a:gd name="connsiteX9" fmla="*/ 434143 w 453581"/>
                <a:gd name="connsiteY9" fmla="*/ 350249 h 1018447"/>
                <a:gd name="connsiteX10" fmla="*/ 453192 w 453581"/>
                <a:gd name="connsiteY10" fmla="*/ 431212 h 1018447"/>
                <a:gd name="connsiteX11" fmla="*/ 417474 w 453581"/>
                <a:gd name="connsiteY11" fmla="*/ 619330 h 1018447"/>
                <a:gd name="connsiteX12" fmla="*/ 350798 w 453581"/>
                <a:gd name="connsiteY12" fmla="*/ 750298 h 1018447"/>
                <a:gd name="connsiteX13" fmla="*/ 272217 w 453581"/>
                <a:gd name="connsiteY13" fmla="*/ 881268 h 1018447"/>
                <a:gd name="connsiteX14" fmla="*/ 203161 w 453581"/>
                <a:gd name="connsiteY14" fmla="*/ 971755 h 1018447"/>
                <a:gd name="connsiteX15" fmla="*/ 138868 w 453581"/>
                <a:gd name="connsiteY15" fmla="*/ 1016999 h 1018447"/>
                <a:gd name="connsiteX16" fmla="*/ 88861 w 453581"/>
                <a:gd name="connsiteY16" fmla="*/ 1002711 h 1018447"/>
                <a:gd name="connsiteX17" fmla="*/ 74574 w 453581"/>
                <a:gd name="connsiteY17" fmla="*/ 957467 h 1018447"/>
                <a:gd name="connsiteX18" fmla="*/ 43618 w 453581"/>
                <a:gd name="connsiteY18" fmla="*/ 826498 h 1018447"/>
                <a:gd name="connsiteX19" fmla="*/ 22186 w 453581"/>
                <a:gd name="connsiteY19" fmla="*/ 702674 h 1018447"/>
                <a:gd name="connsiteX20" fmla="*/ 755 w 453581"/>
                <a:gd name="connsiteY20" fmla="*/ 597899 h 1018447"/>
                <a:gd name="connsiteX21" fmla="*/ 38855 w 453581"/>
                <a:gd name="connsiteY21" fmla="*/ 555035 h 1018447"/>
                <a:gd name="connsiteX22" fmla="*/ 96005 w 453581"/>
                <a:gd name="connsiteY22" fmla="*/ 481218 h 1018447"/>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03149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69812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5969 w 453545"/>
                <a:gd name="connsiteY0" fmla="*/ 481218 h 1029758"/>
                <a:gd name="connsiteX1" fmla="*/ 162643 w 453545"/>
                <a:gd name="connsiteY1" fmla="*/ 366917 h 1029758"/>
                <a:gd name="connsiteX2" fmla="*/ 207888 w 453545"/>
                <a:gd name="connsiteY2" fmla="*/ 274048 h 1029758"/>
                <a:gd name="connsiteX3" fmla="*/ 234081 w 453545"/>
                <a:gd name="connsiteY3" fmla="*/ 169274 h 1029758"/>
                <a:gd name="connsiteX4" fmla="*/ 236463 w 453545"/>
                <a:gd name="connsiteY4" fmla="*/ 78786 h 1029758"/>
                <a:gd name="connsiteX5" fmla="*/ 226937 w 453545"/>
                <a:gd name="connsiteY5" fmla="*/ 205 h 1029758"/>
                <a:gd name="connsiteX6" fmla="*/ 295994 w 453545"/>
                <a:gd name="connsiteY6" fmla="*/ 102598 h 1029758"/>
                <a:gd name="connsiteX7" fmla="*/ 350763 w 453545"/>
                <a:gd name="connsiteY7" fmla="*/ 190705 h 1029758"/>
                <a:gd name="connsiteX8" fmla="*/ 398388 w 453545"/>
                <a:gd name="connsiteY8" fmla="*/ 276430 h 1029758"/>
                <a:gd name="connsiteX9" fmla="*/ 434107 w 453545"/>
                <a:gd name="connsiteY9" fmla="*/ 350249 h 1029758"/>
                <a:gd name="connsiteX10" fmla="*/ 453156 w 453545"/>
                <a:gd name="connsiteY10" fmla="*/ 431212 h 1029758"/>
                <a:gd name="connsiteX11" fmla="*/ 417438 w 453545"/>
                <a:gd name="connsiteY11" fmla="*/ 619330 h 1029758"/>
                <a:gd name="connsiteX12" fmla="*/ 350762 w 453545"/>
                <a:gd name="connsiteY12" fmla="*/ 750298 h 1029758"/>
                <a:gd name="connsiteX13" fmla="*/ 272181 w 453545"/>
                <a:gd name="connsiteY13" fmla="*/ 881268 h 1029758"/>
                <a:gd name="connsiteX14" fmla="*/ 203125 w 453545"/>
                <a:gd name="connsiteY14" fmla="*/ 971755 h 1029758"/>
                <a:gd name="connsiteX15" fmla="*/ 110257 w 453545"/>
                <a:gd name="connsiteY15" fmla="*/ 1028906 h 1029758"/>
                <a:gd name="connsiteX16" fmla="*/ 86444 w 453545"/>
                <a:gd name="connsiteY16" fmla="*/ 1002711 h 1029758"/>
                <a:gd name="connsiteX17" fmla="*/ 69776 w 453545"/>
                <a:gd name="connsiteY17" fmla="*/ 957467 h 1029758"/>
                <a:gd name="connsiteX18" fmla="*/ 36438 w 453545"/>
                <a:gd name="connsiteY18" fmla="*/ 819355 h 1029758"/>
                <a:gd name="connsiteX19" fmla="*/ 22150 w 453545"/>
                <a:gd name="connsiteY19" fmla="*/ 702674 h 1029758"/>
                <a:gd name="connsiteX20" fmla="*/ 719 w 453545"/>
                <a:gd name="connsiteY20" fmla="*/ 597899 h 1029758"/>
                <a:gd name="connsiteX21" fmla="*/ 38819 w 453545"/>
                <a:gd name="connsiteY21" fmla="*/ 555035 h 1029758"/>
                <a:gd name="connsiteX22" fmla="*/ 95969 w 453545"/>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2648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96436 w 454012"/>
                <a:gd name="connsiteY22" fmla="*/ 481218 h 1029758"/>
                <a:gd name="connsiteX0" fmla="*/ 108342 w 454012"/>
                <a:gd name="connsiteY0" fmla="*/ 488362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08342 w 454012"/>
                <a:gd name="connsiteY0" fmla="*/ 48836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10723 w 454012"/>
                <a:gd name="connsiteY0" fmla="*/ 495506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495506 h 1029758"/>
                <a:gd name="connsiteX0" fmla="*/ 110723 w 454012"/>
                <a:gd name="connsiteY0" fmla="*/ 50741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507412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505031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08342 w 454012"/>
                <a:gd name="connsiteY22" fmla="*/ 505031 h 1029758"/>
                <a:gd name="connsiteX0" fmla="*/ 115486 w 454012"/>
                <a:gd name="connsiteY0" fmla="*/ 495506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5486 w 454012"/>
                <a:gd name="connsiteY22" fmla="*/ 495506 h 1029758"/>
                <a:gd name="connsiteX0" fmla="*/ 110724 w 454012"/>
                <a:gd name="connsiteY0" fmla="*/ 493125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0724 w 454012"/>
                <a:gd name="connsiteY22" fmla="*/ 493125 h 1029758"/>
                <a:gd name="connsiteX0" fmla="*/ 110724 w 447115"/>
                <a:gd name="connsiteY0" fmla="*/ 493125 h 1029758"/>
                <a:gd name="connsiteX1" fmla="*/ 175017 w 447115"/>
                <a:gd name="connsiteY1" fmla="*/ 376442 h 1029758"/>
                <a:gd name="connsiteX2" fmla="*/ 208355 w 447115"/>
                <a:gd name="connsiteY2" fmla="*/ 274048 h 1029758"/>
                <a:gd name="connsiteX3" fmla="*/ 229786 w 447115"/>
                <a:gd name="connsiteY3" fmla="*/ 169274 h 1029758"/>
                <a:gd name="connsiteX4" fmla="*/ 236930 w 447115"/>
                <a:gd name="connsiteY4" fmla="*/ 78786 h 1029758"/>
                <a:gd name="connsiteX5" fmla="*/ 227404 w 447115"/>
                <a:gd name="connsiteY5" fmla="*/ 205 h 1029758"/>
                <a:gd name="connsiteX6" fmla="*/ 296461 w 447115"/>
                <a:gd name="connsiteY6" fmla="*/ 102598 h 1029758"/>
                <a:gd name="connsiteX7" fmla="*/ 351230 w 447115"/>
                <a:gd name="connsiteY7" fmla="*/ 190705 h 1029758"/>
                <a:gd name="connsiteX8" fmla="*/ 398855 w 447115"/>
                <a:gd name="connsiteY8" fmla="*/ 276430 h 1029758"/>
                <a:gd name="connsiteX9" fmla="*/ 434574 w 447115"/>
                <a:gd name="connsiteY9" fmla="*/ 350249 h 1029758"/>
                <a:gd name="connsiteX10" fmla="*/ 446479 w 447115"/>
                <a:gd name="connsiteY10" fmla="*/ 438356 h 1029758"/>
                <a:gd name="connsiteX11" fmla="*/ 417905 w 447115"/>
                <a:gd name="connsiteY11" fmla="*/ 619330 h 1029758"/>
                <a:gd name="connsiteX12" fmla="*/ 358373 w 447115"/>
                <a:gd name="connsiteY12" fmla="*/ 747917 h 1029758"/>
                <a:gd name="connsiteX13" fmla="*/ 277410 w 447115"/>
                <a:gd name="connsiteY13" fmla="*/ 881268 h 1029758"/>
                <a:gd name="connsiteX14" fmla="*/ 203592 w 447115"/>
                <a:gd name="connsiteY14" fmla="*/ 971755 h 1029758"/>
                <a:gd name="connsiteX15" fmla="*/ 110724 w 447115"/>
                <a:gd name="connsiteY15" fmla="*/ 1028906 h 1029758"/>
                <a:gd name="connsiteX16" fmla="*/ 86911 w 447115"/>
                <a:gd name="connsiteY16" fmla="*/ 1002711 h 1029758"/>
                <a:gd name="connsiteX17" fmla="*/ 70243 w 447115"/>
                <a:gd name="connsiteY17" fmla="*/ 957467 h 1029758"/>
                <a:gd name="connsiteX18" fmla="*/ 36905 w 447115"/>
                <a:gd name="connsiteY18" fmla="*/ 819355 h 1029758"/>
                <a:gd name="connsiteX19" fmla="*/ 13092 w 447115"/>
                <a:gd name="connsiteY19" fmla="*/ 702674 h 1029758"/>
                <a:gd name="connsiteX20" fmla="*/ 1186 w 447115"/>
                <a:gd name="connsiteY20" fmla="*/ 607424 h 1029758"/>
                <a:gd name="connsiteX21" fmla="*/ 44049 w 447115"/>
                <a:gd name="connsiteY21" fmla="*/ 562178 h 1029758"/>
                <a:gd name="connsiteX22" fmla="*/ 110724 w 447115"/>
                <a:gd name="connsiteY22" fmla="*/ 493125 h 1029758"/>
                <a:gd name="connsiteX0" fmla="*/ 110724 w 449386"/>
                <a:gd name="connsiteY0" fmla="*/ 493125 h 1029758"/>
                <a:gd name="connsiteX1" fmla="*/ 175017 w 449386"/>
                <a:gd name="connsiteY1" fmla="*/ 376442 h 1029758"/>
                <a:gd name="connsiteX2" fmla="*/ 208355 w 449386"/>
                <a:gd name="connsiteY2" fmla="*/ 274048 h 1029758"/>
                <a:gd name="connsiteX3" fmla="*/ 229786 w 449386"/>
                <a:gd name="connsiteY3" fmla="*/ 169274 h 1029758"/>
                <a:gd name="connsiteX4" fmla="*/ 236930 w 449386"/>
                <a:gd name="connsiteY4" fmla="*/ 78786 h 1029758"/>
                <a:gd name="connsiteX5" fmla="*/ 227404 w 449386"/>
                <a:gd name="connsiteY5" fmla="*/ 205 h 1029758"/>
                <a:gd name="connsiteX6" fmla="*/ 296461 w 449386"/>
                <a:gd name="connsiteY6" fmla="*/ 102598 h 1029758"/>
                <a:gd name="connsiteX7" fmla="*/ 351230 w 449386"/>
                <a:gd name="connsiteY7" fmla="*/ 190705 h 1029758"/>
                <a:gd name="connsiteX8" fmla="*/ 398855 w 449386"/>
                <a:gd name="connsiteY8" fmla="*/ 276430 h 1029758"/>
                <a:gd name="connsiteX9" fmla="*/ 434574 w 449386"/>
                <a:gd name="connsiteY9" fmla="*/ 350249 h 1029758"/>
                <a:gd name="connsiteX10" fmla="*/ 448860 w 449386"/>
                <a:gd name="connsiteY10" fmla="*/ 438356 h 1029758"/>
                <a:gd name="connsiteX11" fmla="*/ 417905 w 449386"/>
                <a:gd name="connsiteY11" fmla="*/ 619330 h 1029758"/>
                <a:gd name="connsiteX12" fmla="*/ 358373 w 449386"/>
                <a:gd name="connsiteY12" fmla="*/ 747917 h 1029758"/>
                <a:gd name="connsiteX13" fmla="*/ 277410 w 449386"/>
                <a:gd name="connsiteY13" fmla="*/ 881268 h 1029758"/>
                <a:gd name="connsiteX14" fmla="*/ 203592 w 449386"/>
                <a:gd name="connsiteY14" fmla="*/ 971755 h 1029758"/>
                <a:gd name="connsiteX15" fmla="*/ 110724 w 449386"/>
                <a:gd name="connsiteY15" fmla="*/ 1028906 h 1029758"/>
                <a:gd name="connsiteX16" fmla="*/ 86911 w 449386"/>
                <a:gd name="connsiteY16" fmla="*/ 1002711 h 1029758"/>
                <a:gd name="connsiteX17" fmla="*/ 70243 w 449386"/>
                <a:gd name="connsiteY17" fmla="*/ 957467 h 1029758"/>
                <a:gd name="connsiteX18" fmla="*/ 36905 w 449386"/>
                <a:gd name="connsiteY18" fmla="*/ 819355 h 1029758"/>
                <a:gd name="connsiteX19" fmla="*/ 13092 w 449386"/>
                <a:gd name="connsiteY19" fmla="*/ 702674 h 1029758"/>
                <a:gd name="connsiteX20" fmla="*/ 1186 w 449386"/>
                <a:gd name="connsiteY20" fmla="*/ 607424 h 1029758"/>
                <a:gd name="connsiteX21" fmla="*/ 44049 w 449386"/>
                <a:gd name="connsiteY21" fmla="*/ 562178 h 1029758"/>
                <a:gd name="connsiteX22" fmla="*/ 110724 w 449386"/>
                <a:gd name="connsiteY22" fmla="*/ 493125 h 1029758"/>
                <a:gd name="connsiteX0" fmla="*/ 110724 w 449386"/>
                <a:gd name="connsiteY0" fmla="*/ 493125 h 1029816"/>
                <a:gd name="connsiteX1" fmla="*/ 175017 w 449386"/>
                <a:gd name="connsiteY1" fmla="*/ 376442 h 1029816"/>
                <a:gd name="connsiteX2" fmla="*/ 208355 w 449386"/>
                <a:gd name="connsiteY2" fmla="*/ 274048 h 1029816"/>
                <a:gd name="connsiteX3" fmla="*/ 229786 w 449386"/>
                <a:gd name="connsiteY3" fmla="*/ 169274 h 1029816"/>
                <a:gd name="connsiteX4" fmla="*/ 236930 w 449386"/>
                <a:gd name="connsiteY4" fmla="*/ 78786 h 1029816"/>
                <a:gd name="connsiteX5" fmla="*/ 227404 w 449386"/>
                <a:gd name="connsiteY5" fmla="*/ 205 h 1029816"/>
                <a:gd name="connsiteX6" fmla="*/ 296461 w 449386"/>
                <a:gd name="connsiteY6" fmla="*/ 102598 h 1029816"/>
                <a:gd name="connsiteX7" fmla="*/ 351230 w 449386"/>
                <a:gd name="connsiteY7" fmla="*/ 190705 h 1029816"/>
                <a:gd name="connsiteX8" fmla="*/ 398855 w 449386"/>
                <a:gd name="connsiteY8" fmla="*/ 276430 h 1029816"/>
                <a:gd name="connsiteX9" fmla="*/ 434574 w 449386"/>
                <a:gd name="connsiteY9" fmla="*/ 350249 h 1029816"/>
                <a:gd name="connsiteX10" fmla="*/ 448860 w 449386"/>
                <a:gd name="connsiteY10" fmla="*/ 438356 h 1029816"/>
                <a:gd name="connsiteX11" fmla="*/ 417905 w 449386"/>
                <a:gd name="connsiteY11" fmla="*/ 619330 h 1029816"/>
                <a:gd name="connsiteX12" fmla="*/ 358373 w 449386"/>
                <a:gd name="connsiteY12" fmla="*/ 747917 h 1029816"/>
                <a:gd name="connsiteX13" fmla="*/ 277410 w 449386"/>
                <a:gd name="connsiteY13" fmla="*/ 881268 h 1029816"/>
                <a:gd name="connsiteX14" fmla="*/ 203592 w 449386"/>
                <a:gd name="connsiteY14" fmla="*/ 971755 h 1029816"/>
                <a:gd name="connsiteX15" fmla="*/ 110724 w 449386"/>
                <a:gd name="connsiteY15" fmla="*/ 1028906 h 1029816"/>
                <a:gd name="connsiteX16" fmla="*/ 86911 w 449386"/>
                <a:gd name="connsiteY16" fmla="*/ 1002711 h 1029816"/>
                <a:gd name="connsiteX17" fmla="*/ 72625 w 449386"/>
                <a:gd name="connsiteY17" fmla="*/ 947942 h 1029816"/>
                <a:gd name="connsiteX18" fmla="*/ 36905 w 449386"/>
                <a:gd name="connsiteY18" fmla="*/ 819355 h 1029816"/>
                <a:gd name="connsiteX19" fmla="*/ 13092 w 449386"/>
                <a:gd name="connsiteY19" fmla="*/ 702674 h 1029816"/>
                <a:gd name="connsiteX20" fmla="*/ 1186 w 449386"/>
                <a:gd name="connsiteY20" fmla="*/ 607424 h 1029816"/>
                <a:gd name="connsiteX21" fmla="*/ 44049 w 449386"/>
                <a:gd name="connsiteY21" fmla="*/ 562178 h 1029816"/>
                <a:gd name="connsiteX22" fmla="*/ 110724 w 449386"/>
                <a:gd name="connsiteY22" fmla="*/ 493125 h 1029816"/>
                <a:gd name="connsiteX0" fmla="*/ 110724 w 449386"/>
                <a:gd name="connsiteY0" fmla="*/ 488379 h 1025070"/>
                <a:gd name="connsiteX1" fmla="*/ 175017 w 449386"/>
                <a:gd name="connsiteY1" fmla="*/ 371696 h 1025070"/>
                <a:gd name="connsiteX2" fmla="*/ 208355 w 449386"/>
                <a:gd name="connsiteY2" fmla="*/ 269302 h 1025070"/>
                <a:gd name="connsiteX3" fmla="*/ 229786 w 449386"/>
                <a:gd name="connsiteY3" fmla="*/ 164528 h 1025070"/>
                <a:gd name="connsiteX4" fmla="*/ 236930 w 449386"/>
                <a:gd name="connsiteY4" fmla="*/ 74040 h 1025070"/>
                <a:gd name="connsiteX5" fmla="*/ 229786 w 449386"/>
                <a:gd name="connsiteY5" fmla="*/ 222 h 1025070"/>
                <a:gd name="connsiteX6" fmla="*/ 296461 w 449386"/>
                <a:gd name="connsiteY6" fmla="*/ 97852 h 1025070"/>
                <a:gd name="connsiteX7" fmla="*/ 351230 w 449386"/>
                <a:gd name="connsiteY7" fmla="*/ 185959 h 1025070"/>
                <a:gd name="connsiteX8" fmla="*/ 398855 w 449386"/>
                <a:gd name="connsiteY8" fmla="*/ 271684 h 1025070"/>
                <a:gd name="connsiteX9" fmla="*/ 434574 w 449386"/>
                <a:gd name="connsiteY9" fmla="*/ 345503 h 1025070"/>
                <a:gd name="connsiteX10" fmla="*/ 448860 w 449386"/>
                <a:gd name="connsiteY10" fmla="*/ 433610 h 1025070"/>
                <a:gd name="connsiteX11" fmla="*/ 417905 w 449386"/>
                <a:gd name="connsiteY11" fmla="*/ 614584 h 1025070"/>
                <a:gd name="connsiteX12" fmla="*/ 358373 w 449386"/>
                <a:gd name="connsiteY12" fmla="*/ 743171 h 1025070"/>
                <a:gd name="connsiteX13" fmla="*/ 277410 w 449386"/>
                <a:gd name="connsiteY13" fmla="*/ 876522 h 1025070"/>
                <a:gd name="connsiteX14" fmla="*/ 203592 w 449386"/>
                <a:gd name="connsiteY14" fmla="*/ 967009 h 1025070"/>
                <a:gd name="connsiteX15" fmla="*/ 110724 w 449386"/>
                <a:gd name="connsiteY15" fmla="*/ 1024160 h 1025070"/>
                <a:gd name="connsiteX16" fmla="*/ 86911 w 449386"/>
                <a:gd name="connsiteY16" fmla="*/ 997965 h 1025070"/>
                <a:gd name="connsiteX17" fmla="*/ 72625 w 449386"/>
                <a:gd name="connsiteY17" fmla="*/ 943196 h 1025070"/>
                <a:gd name="connsiteX18" fmla="*/ 36905 w 449386"/>
                <a:gd name="connsiteY18" fmla="*/ 814609 h 1025070"/>
                <a:gd name="connsiteX19" fmla="*/ 13092 w 449386"/>
                <a:gd name="connsiteY19" fmla="*/ 697928 h 1025070"/>
                <a:gd name="connsiteX20" fmla="*/ 1186 w 449386"/>
                <a:gd name="connsiteY20" fmla="*/ 602678 h 1025070"/>
                <a:gd name="connsiteX21" fmla="*/ 44049 w 449386"/>
                <a:gd name="connsiteY21" fmla="*/ 557432 h 1025070"/>
                <a:gd name="connsiteX22" fmla="*/ 110724 w 449386"/>
                <a:gd name="connsiteY22" fmla="*/ 488379 h 1025070"/>
                <a:gd name="connsiteX0" fmla="*/ 110724 w 449197"/>
                <a:gd name="connsiteY0" fmla="*/ 488379 h 1025070"/>
                <a:gd name="connsiteX1" fmla="*/ 175017 w 449197"/>
                <a:gd name="connsiteY1" fmla="*/ 371696 h 1025070"/>
                <a:gd name="connsiteX2" fmla="*/ 208355 w 449197"/>
                <a:gd name="connsiteY2" fmla="*/ 269302 h 1025070"/>
                <a:gd name="connsiteX3" fmla="*/ 229786 w 449197"/>
                <a:gd name="connsiteY3" fmla="*/ 164528 h 1025070"/>
                <a:gd name="connsiteX4" fmla="*/ 236930 w 449197"/>
                <a:gd name="connsiteY4" fmla="*/ 74040 h 1025070"/>
                <a:gd name="connsiteX5" fmla="*/ 229786 w 449197"/>
                <a:gd name="connsiteY5" fmla="*/ 222 h 1025070"/>
                <a:gd name="connsiteX6" fmla="*/ 296461 w 449197"/>
                <a:gd name="connsiteY6" fmla="*/ 97852 h 1025070"/>
                <a:gd name="connsiteX7" fmla="*/ 351230 w 449197"/>
                <a:gd name="connsiteY7" fmla="*/ 185959 h 1025070"/>
                <a:gd name="connsiteX8" fmla="*/ 398855 w 449197"/>
                <a:gd name="connsiteY8" fmla="*/ 271684 h 1025070"/>
                <a:gd name="connsiteX9" fmla="*/ 432193 w 449197"/>
                <a:gd name="connsiteY9" fmla="*/ 350265 h 1025070"/>
                <a:gd name="connsiteX10" fmla="*/ 448860 w 449197"/>
                <a:gd name="connsiteY10" fmla="*/ 433610 h 1025070"/>
                <a:gd name="connsiteX11" fmla="*/ 417905 w 449197"/>
                <a:gd name="connsiteY11" fmla="*/ 614584 h 1025070"/>
                <a:gd name="connsiteX12" fmla="*/ 358373 w 449197"/>
                <a:gd name="connsiteY12" fmla="*/ 743171 h 1025070"/>
                <a:gd name="connsiteX13" fmla="*/ 277410 w 449197"/>
                <a:gd name="connsiteY13" fmla="*/ 876522 h 1025070"/>
                <a:gd name="connsiteX14" fmla="*/ 203592 w 449197"/>
                <a:gd name="connsiteY14" fmla="*/ 967009 h 1025070"/>
                <a:gd name="connsiteX15" fmla="*/ 110724 w 449197"/>
                <a:gd name="connsiteY15" fmla="*/ 1024160 h 1025070"/>
                <a:gd name="connsiteX16" fmla="*/ 86911 w 449197"/>
                <a:gd name="connsiteY16" fmla="*/ 997965 h 1025070"/>
                <a:gd name="connsiteX17" fmla="*/ 72625 w 449197"/>
                <a:gd name="connsiteY17" fmla="*/ 943196 h 1025070"/>
                <a:gd name="connsiteX18" fmla="*/ 36905 w 449197"/>
                <a:gd name="connsiteY18" fmla="*/ 814609 h 1025070"/>
                <a:gd name="connsiteX19" fmla="*/ 13092 w 449197"/>
                <a:gd name="connsiteY19" fmla="*/ 697928 h 1025070"/>
                <a:gd name="connsiteX20" fmla="*/ 1186 w 449197"/>
                <a:gd name="connsiteY20" fmla="*/ 602678 h 1025070"/>
                <a:gd name="connsiteX21" fmla="*/ 44049 w 449197"/>
                <a:gd name="connsiteY21" fmla="*/ 557432 h 1025070"/>
                <a:gd name="connsiteX22" fmla="*/ 110724 w 449197"/>
                <a:gd name="connsiteY22" fmla="*/ 488379 h 1025070"/>
                <a:gd name="connsiteX0" fmla="*/ 110724 w 449197"/>
                <a:gd name="connsiteY0" fmla="*/ 488379 h 1020501"/>
                <a:gd name="connsiteX1" fmla="*/ 175017 w 449197"/>
                <a:gd name="connsiteY1" fmla="*/ 371696 h 1020501"/>
                <a:gd name="connsiteX2" fmla="*/ 208355 w 449197"/>
                <a:gd name="connsiteY2" fmla="*/ 269302 h 1020501"/>
                <a:gd name="connsiteX3" fmla="*/ 229786 w 449197"/>
                <a:gd name="connsiteY3" fmla="*/ 164528 h 1020501"/>
                <a:gd name="connsiteX4" fmla="*/ 236930 w 449197"/>
                <a:gd name="connsiteY4" fmla="*/ 74040 h 1020501"/>
                <a:gd name="connsiteX5" fmla="*/ 229786 w 449197"/>
                <a:gd name="connsiteY5" fmla="*/ 222 h 1020501"/>
                <a:gd name="connsiteX6" fmla="*/ 296461 w 449197"/>
                <a:gd name="connsiteY6" fmla="*/ 97852 h 1020501"/>
                <a:gd name="connsiteX7" fmla="*/ 351230 w 449197"/>
                <a:gd name="connsiteY7" fmla="*/ 185959 h 1020501"/>
                <a:gd name="connsiteX8" fmla="*/ 398855 w 449197"/>
                <a:gd name="connsiteY8" fmla="*/ 271684 h 1020501"/>
                <a:gd name="connsiteX9" fmla="*/ 432193 w 449197"/>
                <a:gd name="connsiteY9" fmla="*/ 350265 h 1020501"/>
                <a:gd name="connsiteX10" fmla="*/ 448860 w 449197"/>
                <a:gd name="connsiteY10" fmla="*/ 433610 h 1020501"/>
                <a:gd name="connsiteX11" fmla="*/ 417905 w 449197"/>
                <a:gd name="connsiteY11" fmla="*/ 614584 h 1020501"/>
                <a:gd name="connsiteX12" fmla="*/ 358373 w 449197"/>
                <a:gd name="connsiteY12" fmla="*/ 743171 h 1020501"/>
                <a:gd name="connsiteX13" fmla="*/ 277410 w 449197"/>
                <a:gd name="connsiteY13" fmla="*/ 876522 h 1020501"/>
                <a:gd name="connsiteX14" fmla="*/ 203592 w 449197"/>
                <a:gd name="connsiteY14" fmla="*/ 967009 h 1020501"/>
                <a:gd name="connsiteX15" fmla="*/ 115487 w 449197"/>
                <a:gd name="connsiteY15" fmla="*/ 1019397 h 1020501"/>
                <a:gd name="connsiteX16" fmla="*/ 86911 w 449197"/>
                <a:gd name="connsiteY16" fmla="*/ 997965 h 1020501"/>
                <a:gd name="connsiteX17" fmla="*/ 72625 w 449197"/>
                <a:gd name="connsiteY17" fmla="*/ 943196 h 1020501"/>
                <a:gd name="connsiteX18" fmla="*/ 36905 w 449197"/>
                <a:gd name="connsiteY18" fmla="*/ 814609 h 1020501"/>
                <a:gd name="connsiteX19" fmla="*/ 13092 w 449197"/>
                <a:gd name="connsiteY19" fmla="*/ 697928 h 1020501"/>
                <a:gd name="connsiteX20" fmla="*/ 1186 w 449197"/>
                <a:gd name="connsiteY20" fmla="*/ 602678 h 1020501"/>
                <a:gd name="connsiteX21" fmla="*/ 44049 w 449197"/>
                <a:gd name="connsiteY21" fmla="*/ 557432 h 1020501"/>
                <a:gd name="connsiteX22" fmla="*/ 110724 w 449197"/>
                <a:gd name="connsiteY22" fmla="*/ 488379 h 1020501"/>
                <a:gd name="connsiteX0" fmla="*/ 110724 w 449197"/>
                <a:gd name="connsiteY0" fmla="*/ 488379 h 1020068"/>
                <a:gd name="connsiteX1" fmla="*/ 175017 w 449197"/>
                <a:gd name="connsiteY1" fmla="*/ 371696 h 1020068"/>
                <a:gd name="connsiteX2" fmla="*/ 208355 w 449197"/>
                <a:gd name="connsiteY2" fmla="*/ 269302 h 1020068"/>
                <a:gd name="connsiteX3" fmla="*/ 229786 w 449197"/>
                <a:gd name="connsiteY3" fmla="*/ 164528 h 1020068"/>
                <a:gd name="connsiteX4" fmla="*/ 236930 w 449197"/>
                <a:gd name="connsiteY4" fmla="*/ 74040 h 1020068"/>
                <a:gd name="connsiteX5" fmla="*/ 229786 w 449197"/>
                <a:gd name="connsiteY5" fmla="*/ 222 h 1020068"/>
                <a:gd name="connsiteX6" fmla="*/ 296461 w 449197"/>
                <a:gd name="connsiteY6" fmla="*/ 97852 h 1020068"/>
                <a:gd name="connsiteX7" fmla="*/ 351230 w 449197"/>
                <a:gd name="connsiteY7" fmla="*/ 185959 h 1020068"/>
                <a:gd name="connsiteX8" fmla="*/ 398855 w 449197"/>
                <a:gd name="connsiteY8" fmla="*/ 271684 h 1020068"/>
                <a:gd name="connsiteX9" fmla="*/ 432193 w 449197"/>
                <a:gd name="connsiteY9" fmla="*/ 350265 h 1020068"/>
                <a:gd name="connsiteX10" fmla="*/ 448860 w 449197"/>
                <a:gd name="connsiteY10" fmla="*/ 433610 h 1020068"/>
                <a:gd name="connsiteX11" fmla="*/ 417905 w 449197"/>
                <a:gd name="connsiteY11" fmla="*/ 614584 h 1020068"/>
                <a:gd name="connsiteX12" fmla="*/ 358373 w 449197"/>
                <a:gd name="connsiteY12" fmla="*/ 743171 h 1020068"/>
                <a:gd name="connsiteX13" fmla="*/ 277410 w 449197"/>
                <a:gd name="connsiteY13" fmla="*/ 876522 h 1020068"/>
                <a:gd name="connsiteX14" fmla="*/ 203592 w 449197"/>
                <a:gd name="connsiteY14" fmla="*/ 967009 h 1020068"/>
                <a:gd name="connsiteX15" fmla="*/ 115487 w 449197"/>
                <a:gd name="connsiteY15" fmla="*/ 1019397 h 1020068"/>
                <a:gd name="connsiteX16" fmla="*/ 89292 w 449197"/>
                <a:gd name="connsiteY16" fmla="*/ 993202 h 1020068"/>
                <a:gd name="connsiteX17" fmla="*/ 72625 w 449197"/>
                <a:gd name="connsiteY17" fmla="*/ 943196 h 1020068"/>
                <a:gd name="connsiteX18" fmla="*/ 36905 w 449197"/>
                <a:gd name="connsiteY18" fmla="*/ 814609 h 1020068"/>
                <a:gd name="connsiteX19" fmla="*/ 13092 w 449197"/>
                <a:gd name="connsiteY19" fmla="*/ 697928 h 1020068"/>
                <a:gd name="connsiteX20" fmla="*/ 1186 w 449197"/>
                <a:gd name="connsiteY20" fmla="*/ 602678 h 1020068"/>
                <a:gd name="connsiteX21" fmla="*/ 44049 w 449197"/>
                <a:gd name="connsiteY21" fmla="*/ 557432 h 1020068"/>
                <a:gd name="connsiteX22" fmla="*/ 110724 w 449197"/>
                <a:gd name="connsiteY22" fmla="*/ 488379 h 1020068"/>
                <a:gd name="connsiteX0" fmla="*/ 110724 w 449197"/>
                <a:gd name="connsiteY0" fmla="*/ 488379 h 1062360"/>
                <a:gd name="connsiteX1" fmla="*/ 175017 w 449197"/>
                <a:gd name="connsiteY1" fmla="*/ 371696 h 1062360"/>
                <a:gd name="connsiteX2" fmla="*/ 208355 w 449197"/>
                <a:gd name="connsiteY2" fmla="*/ 269302 h 1062360"/>
                <a:gd name="connsiteX3" fmla="*/ 229786 w 449197"/>
                <a:gd name="connsiteY3" fmla="*/ 164528 h 1062360"/>
                <a:gd name="connsiteX4" fmla="*/ 236930 w 449197"/>
                <a:gd name="connsiteY4" fmla="*/ 74040 h 1062360"/>
                <a:gd name="connsiteX5" fmla="*/ 229786 w 449197"/>
                <a:gd name="connsiteY5" fmla="*/ 222 h 1062360"/>
                <a:gd name="connsiteX6" fmla="*/ 296461 w 449197"/>
                <a:gd name="connsiteY6" fmla="*/ 97852 h 1062360"/>
                <a:gd name="connsiteX7" fmla="*/ 351230 w 449197"/>
                <a:gd name="connsiteY7" fmla="*/ 185959 h 1062360"/>
                <a:gd name="connsiteX8" fmla="*/ 398855 w 449197"/>
                <a:gd name="connsiteY8" fmla="*/ 271684 h 1062360"/>
                <a:gd name="connsiteX9" fmla="*/ 432193 w 449197"/>
                <a:gd name="connsiteY9" fmla="*/ 350265 h 1062360"/>
                <a:gd name="connsiteX10" fmla="*/ 448860 w 449197"/>
                <a:gd name="connsiteY10" fmla="*/ 433610 h 1062360"/>
                <a:gd name="connsiteX11" fmla="*/ 417905 w 449197"/>
                <a:gd name="connsiteY11" fmla="*/ 614584 h 1062360"/>
                <a:gd name="connsiteX12" fmla="*/ 358373 w 449197"/>
                <a:gd name="connsiteY12" fmla="*/ 743171 h 1062360"/>
                <a:gd name="connsiteX13" fmla="*/ 277410 w 449197"/>
                <a:gd name="connsiteY13" fmla="*/ 876522 h 1062360"/>
                <a:gd name="connsiteX14" fmla="*/ 203592 w 449197"/>
                <a:gd name="connsiteY14" fmla="*/ 967009 h 1062360"/>
                <a:gd name="connsiteX15" fmla="*/ 197504 w 449197"/>
                <a:gd name="connsiteY15" fmla="*/ 1062108 h 1062360"/>
                <a:gd name="connsiteX16" fmla="*/ 89292 w 449197"/>
                <a:gd name="connsiteY16" fmla="*/ 993202 h 1062360"/>
                <a:gd name="connsiteX17" fmla="*/ 72625 w 449197"/>
                <a:gd name="connsiteY17" fmla="*/ 943196 h 1062360"/>
                <a:gd name="connsiteX18" fmla="*/ 36905 w 449197"/>
                <a:gd name="connsiteY18" fmla="*/ 814609 h 1062360"/>
                <a:gd name="connsiteX19" fmla="*/ 13092 w 449197"/>
                <a:gd name="connsiteY19" fmla="*/ 697928 h 1062360"/>
                <a:gd name="connsiteX20" fmla="*/ 1186 w 449197"/>
                <a:gd name="connsiteY20" fmla="*/ 602678 h 1062360"/>
                <a:gd name="connsiteX21" fmla="*/ 44049 w 449197"/>
                <a:gd name="connsiteY21" fmla="*/ 557432 h 1062360"/>
                <a:gd name="connsiteX22" fmla="*/ 110724 w 449197"/>
                <a:gd name="connsiteY22" fmla="*/ 488379 h 1062360"/>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277410 w 449197"/>
                <a:gd name="connsiteY13" fmla="*/ 87652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302828 w 449197"/>
                <a:gd name="connsiteY13" fmla="*/ 86860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76995"/>
                <a:gd name="connsiteX1" fmla="*/ 175017 w 449197"/>
                <a:gd name="connsiteY1" fmla="*/ 371696 h 1076995"/>
                <a:gd name="connsiteX2" fmla="*/ 208355 w 449197"/>
                <a:gd name="connsiteY2" fmla="*/ 269302 h 1076995"/>
                <a:gd name="connsiteX3" fmla="*/ 229786 w 449197"/>
                <a:gd name="connsiteY3" fmla="*/ 164528 h 1076995"/>
                <a:gd name="connsiteX4" fmla="*/ 236930 w 449197"/>
                <a:gd name="connsiteY4" fmla="*/ 74040 h 1076995"/>
                <a:gd name="connsiteX5" fmla="*/ 229786 w 449197"/>
                <a:gd name="connsiteY5" fmla="*/ 222 h 1076995"/>
                <a:gd name="connsiteX6" fmla="*/ 296461 w 449197"/>
                <a:gd name="connsiteY6" fmla="*/ 97852 h 1076995"/>
                <a:gd name="connsiteX7" fmla="*/ 351230 w 449197"/>
                <a:gd name="connsiteY7" fmla="*/ 185959 h 1076995"/>
                <a:gd name="connsiteX8" fmla="*/ 398855 w 449197"/>
                <a:gd name="connsiteY8" fmla="*/ 271684 h 1076995"/>
                <a:gd name="connsiteX9" fmla="*/ 432193 w 449197"/>
                <a:gd name="connsiteY9" fmla="*/ 350265 h 1076995"/>
                <a:gd name="connsiteX10" fmla="*/ 448860 w 449197"/>
                <a:gd name="connsiteY10" fmla="*/ 433610 h 1076995"/>
                <a:gd name="connsiteX11" fmla="*/ 417905 w 449197"/>
                <a:gd name="connsiteY11" fmla="*/ 614584 h 1076995"/>
                <a:gd name="connsiteX12" fmla="*/ 358373 w 449197"/>
                <a:gd name="connsiteY12" fmla="*/ 743171 h 1076995"/>
                <a:gd name="connsiteX13" fmla="*/ 302828 w 449197"/>
                <a:gd name="connsiteY13" fmla="*/ 868602 h 1076995"/>
                <a:gd name="connsiteX14" fmla="*/ 259736 w 449197"/>
                <a:gd name="connsiteY14" fmla="*/ 955317 h 1076995"/>
                <a:gd name="connsiteX15" fmla="*/ 196882 w 449197"/>
                <a:gd name="connsiteY15" fmla="*/ 1076580 h 1076995"/>
                <a:gd name="connsiteX16" fmla="*/ 89292 w 449197"/>
                <a:gd name="connsiteY16" fmla="*/ 993202 h 1076995"/>
                <a:gd name="connsiteX17" fmla="*/ 72625 w 449197"/>
                <a:gd name="connsiteY17" fmla="*/ 943196 h 1076995"/>
                <a:gd name="connsiteX18" fmla="*/ 36905 w 449197"/>
                <a:gd name="connsiteY18" fmla="*/ 814609 h 1076995"/>
                <a:gd name="connsiteX19" fmla="*/ 13092 w 449197"/>
                <a:gd name="connsiteY19" fmla="*/ 697928 h 1076995"/>
                <a:gd name="connsiteX20" fmla="*/ 1186 w 449197"/>
                <a:gd name="connsiteY20" fmla="*/ 602678 h 1076995"/>
                <a:gd name="connsiteX21" fmla="*/ 44049 w 449197"/>
                <a:gd name="connsiteY21" fmla="*/ 557432 h 1076995"/>
                <a:gd name="connsiteX22" fmla="*/ 110724 w 449197"/>
                <a:gd name="connsiteY22" fmla="*/ 488379 h 1076995"/>
                <a:gd name="connsiteX0" fmla="*/ 110724 w 449197"/>
                <a:gd name="connsiteY0" fmla="*/ 488379 h 1077013"/>
                <a:gd name="connsiteX1" fmla="*/ 175017 w 449197"/>
                <a:gd name="connsiteY1" fmla="*/ 371696 h 1077013"/>
                <a:gd name="connsiteX2" fmla="*/ 208355 w 449197"/>
                <a:gd name="connsiteY2" fmla="*/ 269302 h 1077013"/>
                <a:gd name="connsiteX3" fmla="*/ 229786 w 449197"/>
                <a:gd name="connsiteY3" fmla="*/ 164528 h 1077013"/>
                <a:gd name="connsiteX4" fmla="*/ 236930 w 449197"/>
                <a:gd name="connsiteY4" fmla="*/ 74040 h 1077013"/>
                <a:gd name="connsiteX5" fmla="*/ 229786 w 449197"/>
                <a:gd name="connsiteY5" fmla="*/ 222 h 1077013"/>
                <a:gd name="connsiteX6" fmla="*/ 296461 w 449197"/>
                <a:gd name="connsiteY6" fmla="*/ 97852 h 1077013"/>
                <a:gd name="connsiteX7" fmla="*/ 351230 w 449197"/>
                <a:gd name="connsiteY7" fmla="*/ 185959 h 1077013"/>
                <a:gd name="connsiteX8" fmla="*/ 398855 w 449197"/>
                <a:gd name="connsiteY8" fmla="*/ 271684 h 1077013"/>
                <a:gd name="connsiteX9" fmla="*/ 432193 w 449197"/>
                <a:gd name="connsiteY9" fmla="*/ 350265 h 1077013"/>
                <a:gd name="connsiteX10" fmla="*/ 448860 w 449197"/>
                <a:gd name="connsiteY10" fmla="*/ 433610 h 1077013"/>
                <a:gd name="connsiteX11" fmla="*/ 417905 w 449197"/>
                <a:gd name="connsiteY11" fmla="*/ 614584 h 1077013"/>
                <a:gd name="connsiteX12" fmla="*/ 358373 w 449197"/>
                <a:gd name="connsiteY12" fmla="*/ 743171 h 1077013"/>
                <a:gd name="connsiteX13" fmla="*/ 302828 w 449197"/>
                <a:gd name="connsiteY13" fmla="*/ 868602 h 1077013"/>
                <a:gd name="connsiteX14" fmla="*/ 259736 w 449197"/>
                <a:gd name="connsiteY14" fmla="*/ 955317 h 1077013"/>
                <a:gd name="connsiteX15" fmla="*/ 196882 w 449197"/>
                <a:gd name="connsiteY15" fmla="*/ 1076580 h 1077013"/>
                <a:gd name="connsiteX16" fmla="*/ 89292 w 449197"/>
                <a:gd name="connsiteY16" fmla="*/ 993202 h 1077013"/>
                <a:gd name="connsiteX17" fmla="*/ 46378 w 449197"/>
                <a:gd name="connsiteY17" fmla="*/ 924827 h 1077013"/>
                <a:gd name="connsiteX18" fmla="*/ 36905 w 449197"/>
                <a:gd name="connsiteY18" fmla="*/ 814609 h 1077013"/>
                <a:gd name="connsiteX19" fmla="*/ 13092 w 449197"/>
                <a:gd name="connsiteY19" fmla="*/ 697928 h 1077013"/>
                <a:gd name="connsiteX20" fmla="*/ 1186 w 449197"/>
                <a:gd name="connsiteY20" fmla="*/ 602678 h 1077013"/>
                <a:gd name="connsiteX21" fmla="*/ 44049 w 449197"/>
                <a:gd name="connsiteY21" fmla="*/ 557432 h 1077013"/>
                <a:gd name="connsiteX22" fmla="*/ 110724 w 449197"/>
                <a:gd name="connsiteY22" fmla="*/ 488379 h 1077013"/>
                <a:gd name="connsiteX0" fmla="*/ 133144 w 471617"/>
                <a:gd name="connsiteY0" fmla="*/ 488379 h 1077013"/>
                <a:gd name="connsiteX1" fmla="*/ 197437 w 471617"/>
                <a:gd name="connsiteY1" fmla="*/ 371696 h 1077013"/>
                <a:gd name="connsiteX2" fmla="*/ 230775 w 471617"/>
                <a:gd name="connsiteY2" fmla="*/ 269302 h 1077013"/>
                <a:gd name="connsiteX3" fmla="*/ 252206 w 471617"/>
                <a:gd name="connsiteY3" fmla="*/ 164528 h 1077013"/>
                <a:gd name="connsiteX4" fmla="*/ 259350 w 471617"/>
                <a:gd name="connsiteY4" fmla="*/ 74040 h 1077013"/>
                <a:gd name="connsiteX5" fmla="*/ 252206 w 471617"/>
                <a:gd name="connsiteY5" fmla="*/ 222 h 1077013"/>
                <a:gd name="connsiteX6" fmla="*/ 318881 w 471617"/>
                <a:gd name="connsiteY6" fmla="*/ 97852 h 1077013"/>
                <a:gd name="connsiteX7" fmla="*/ 373650 w 471617"/>
                <a:gd name="connsiteY7" fmla="*/ 185959 h 1077013"/>
                <a:gd name="connsiteX8" fmla="*/ 421275 w 471617"/>
                <a:gd name="connsiteY8" fmla="*/ 271684 h 1077013"/>
                <a:gd name="connsiteX9" fmla="*/ 454613 w 471617"/>
                <a:gd name="connsiteY9" fmla="*/ 350265 h 1077013"/>
                <a:gd name="connsiteX10" fmla="*/ 471280 w 471617"/>
                <a:gd name="connsiteY10" fmla="*/ 433610 h 1077013"/>
                <a:gd name="connsiteX11" fmla="*/ 440325 w 471617"/>
                <a:gd name="connsiteY11" fmla="*/ 614584 h 1077013"/>
                <a:gd name="connsiteX12" fmla="*/ 380793 w 471617"/>
                <a:gd name="connsiteY12" fmla="*/ 743171 h 1077013"/>
                <a:gd name="connsiteX13" fmla="*/ 325248 w 471617"/>
                <a:gd name="connsiteY13" fmla="*/ 868602 h 1077013"/>
                <a:gd name="connsiteX14" fmla="*/ 282156 w 471617"/>
                <a:gd name="connsiteY14" fmla="*/ 955317 h 1077013"/>
                <a:gd name="connsiteX15" fmla="*/ 219302 w 471617"/>
                <a:gd name="connsiteY15" fmla="*/ 1076580 h 1077013"/>
                <a:gd name="connsiteX16" fmla="*/ 111712 w 471617"/>
                <a:gd name="connsiteY16" fmla="*/ 993202 h 1077013"/>
                <a:gd name="connsiteX17" fmla="*/ 68798 w 471617"/>
                <a:gd name="connsiteY17" fmla="*/ 924827 h 1077013"/>
                <a:gd name="connsiteX18" fmla="*/ 570 w 471617"/>
                <a:gd name="connsiteY18" fmla="*/ 805030 h 1077013"/>
                <a:gd name="connsiteX19" fmla="*/ 35512 w 471617"/>
                <a:gd name="connsiteY19" fmla="*/ 697928 h 1077013"/>
                <a:gd name="connsiteX20" fmla="*/ 23606 w 471617"/>
                <a:gd name="connsiteY20" fmla="*/ 602678 h 1077013"/>
                <a:gd name="connsiteX21" fmla="*/ 66469 w 471617"/>
                <a:gd name="connsiteY21" fmla="*/ 557432 h 1077013"/>
                <a:gd name="connsiteX22" fmla="*/ 133144 w 471617"/>
                <a:gd name="connsiteY22" fmla="*/ 488379 h 1077013"/>
                <a:gd name="connsiteX0" fmla="*/ 170688 w 509161"/>
                <a:gd name="connsiteY0" fmla="*/ 488379 h 1077013"/>
                <a:gd name="connsiteX1" fmla="*/ 234981 w 509161"/>
                <a:gd name="connsiteY1" fmla="*/ 371696 h 1077013"/>
                <a:gd name="connsiteX2" fmla="*/ 268319 w 509161"/>
                <a:gd name="connsiteY2" fmla="*/ 269302 h 1077013"/>
                <a:gd name="connsiteX3" fmla="*/ 289750 w 509161"/>
                <a:gd name="connsiteY3" fmla="*/ 164528 h 1077013"/>
                <a:gd name="connsiteX4" fmla="*/ 296894 w 509161"/>
                <a:gd name="connsiteY4" fmla="*/ 74040 h 1077013"/>
                <a:gd name="connsiteX5" fmla="*/ 289750 w 509161"/>
                <a:gd name="connsiteY5" fmla="*/ 222 h 1077013"/>
                <a:gd name="connsiteX6" fmla="*/ 356425 w 509161"/>
                <a:gd name="connsiteY6" fmla="*/ 97852 h 1077013"/>
                <a:gd name="connsiteX7" fmla="*/ 411194 w 509161"/>
                <a:gd name="connsiteY7" fmla="*/ 185959 h 1077013"/>
                <a:gd name="connsiteX8" fmla="*/ 458819 w 509161"/>
                <a:gd name="connsiteY8" fmla="*/ 271684 h 1077013"/>
                <a:gd name="connsiteX9" fmla="*/ 492157 w 509161"/>
                <a:gd name="connsiteY9" fmla="*/ 350265 h 1077013"/>
                <a:gd name="connsiteX10" fmla="*/ 508824 w 509161"/>
                <a:gd name="connsiteY10" fmla="*/ 433610 h 1077013"/>
                <a:gd name="connsiteX11" fmla="*/ 477869 w 509161"/>
                <a:gd name="connsiteY11" fmla="*/ 614584 h 1077013"/>
                <a:gd name="connsiteX12" fmla="*/ 418337 w 509161"/>
                <a:gd name="connsiteY12" fmla="*/ 743171 h 1077013"/>
                <a:gd name="connsiteX13" fmla="*/ 362792 w 509161"/>
                <a:gd name="connsiteY13" fmla="*/ 868602 h 1077013"/>
                <a:gd name="connsiteX14" fmla="*/ 319700 w 509161"/>
                <a:gd name="connsiteY14" fmla="*/ 955317 h 1077013"/>
                <a:gd name="connsiteX15" fmla="*/ 256846 w 509161"/>
                <a:gd name="connsiteY15" fmla="*/ 1076580 h 1077013"/>
                <a:gd name="connsiteX16" fmla="*/ 149256 w 509161"/>
                <a:gd name="connsiteY16" fmla="*/ 993202 h 1077013"/>
                <a:gd name="connsiteX17" fmla="*/ 106342 w 509161"/>
                <a:gd name="connsiteY17" fmla="*/ 924827 h 1077013"/>
                <a:gd name="connsiteX18" fmla="*/ 38114 w 509161"/>
                <a:gd name="connsiteY18" fmla="*/ 805030 h 1077013"/>
                <a:gd name="connsiteX19" fmla="*/ 410 w 509161"/>
                <a:gd name="connsiteY19" fmla="*/ 692452 h 1077013"/>
                <a:gd name="connsiteX20" fmla="*/ 61150 w 509161"/>
                <a:gd name="connsiteY20" fmla="*/ 602678 h 1077013"/>
                <a:gd name="connsiteX21" fmla="*/ 104013 w 509161"/>
                <a:gd name="connsiteY21" fmla="*/ 557432 h 1077013"/>
                <a:gd name="connsiteX22" fmla="*/ 170688 w 509161"/>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103835 w 508983"/>
                <a:gd name="connsiteY21" fmla="*/ 557432 h 1077013"/>
                <a:gd name="connsiteX22" fmla="*/ 170510 w 50898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70510 w 508983"/>
                <a:gd name="connsiteY22" fmla="*/ 488379 h 1077013"/>
                <a:gd name="connsiteX0" fmla="*/ 135225 w 508983"/>
                <a:gd name="connsiteY0" fmla="*/ 415940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28045 w 508983"/>
                <a:gd name="connsiteY2" fmla="*/ 235840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30 h 1077003"/>
                <a:gd name="connsiteX1" fmla="*/ 197444 w 508983"/>
                <a:gd name="connsiteY1" fmla="*/ 301900 h 1077003"/>
                <a:gd name="connsiteX2" fmla="*/ 228045 w 508983"/>
                <a:gd name="connsiteY2" fmla="*/ 235830 h 1077003"/>
                <a:gd name="connsiteX3" fmla="*/ 258888 w 508983"/>
                <a:gd name="connsiteY3" fmla="*/ 149092 h 1077003"/>
                <a:gd name="connsiteX4" fmla="*/ 296716 w 508983"/>
                <a:gd name="connsiteY4" fmla="*/ 74030 h 1077003"/>
                <a:gd name="connsiteX5" fmla="*/ 289572 w 508983"/>
                <a:gd name="connsiteY5" fmla="*/ 212 h 1077003"/>
                <a:gd name="connsiteX6" fmla="*/ 356247 w 508983"/>
                <a:gd name="connsiteY6" fmla="*/ 97842 h 1077003"/>
                <a:gd name="connsiteX7" fmla="*/ 411016 w 508983"/>
                <a:gd name="connsiteY7" fmla="*/ 185949 h 1077003"/>
                <a:gd name="connsiteX8" fmla="*/ 458641 w 508983"/>
                <a:gd name="connsiteY8" fmla="*/ 271674 h 1077003"/>
                <a:gd name="connsiteX9" fmla="*/ 491979 w 508983"/>
                <a:gd name="connsiteY9" fmla="*/ 350255 h 1077003"/>
                <a:gd name="connsiteX10" fmla="*/ 508646 w 508983"/>
                <a:gd name="connsiteY10" fmla="*/ 433600 h 1077003"/>
                <a:gd name="connsiteX11" fmla="*/ 477691 w 508983"/>
                <a:gd name="connsiteY11" fmla="*/ 614574 h 1077003"/>
                <a:gd name="connsiteX12" fmla="*/ 418159 w 508983"/>
                <a:gd name="connsiteY12" fmla="*/ 743161 h 1077003"/>
                <a:gd name="connsiteX13" fmla="*/ 362614 w 508983"/>
                <a:gd name="connsiteY13" fmla="*/ 868592 h 1077003"/>
                <a:gd name="connsiteX14" fmla="*/ 319522 w 508983"/>
                <a:gd name="connsiteY14" fmla="*/ 955307 h 1077003"/>
                <a:gd name="connsiteX15" fmla="*/ 256668 w 508983"/>
                <a:gd name="connsiteY15" fmla="*/ 1076570 h 1077003"/>
                <a:gd name="connsiteX16" fmla="*/ 149078 w 508983"/>
                <a:gd name="connsiteY16" fmla="*/ 993192 h 1077003"/>
                <a:gd name="connsiteX17" fmla="*/ 106164 w 508983"/>
                <a:gd name="connsiteY17" fmla="*/ 924817 h 1077003"/>
                <a:gd name="connsiteX18" fmla="*/ 37936 w 508983"/>
                <a:gd name="connsiteY18" fmla="*/ 805020 h 1077003"/>
                <a:gd name="connsiteX19" fmla="*/ 232 w 508983"/>
                <a:gd name="connsiteY19" fmla="*/ 692442 h 1077003"/>
                <a:gd name="connsiteX20" fmla="*/ 26433 w 508983"/>
                <a:gd name="connsiteY20" fmla="*/ 594913 h 1077003"/>
                <a:gd name="connsiteX21" fmla="*/ 72323 w 508983"/>
                <a:gd name="connsiteY21" fmla="*/ 515707 h 1077003"/>
                <a:gd name="connsiteX22" fmla="*/ 135225 w 508983"/>
                <a:gd name="connsiteY22" fmla="*/ 415930 h 1077003"/>
                <a:gd name="connsiteX0" fmla="*/ 135225 w 508983"/>
                <a:gd name="connsiteY0" fmla="*/ 416118 h 1077191"/>
                <a:gd name="connsiteX1" fmla="*/ 197444 w 508983"/>
                <a:gd name="connsiteY1" fmla="*/ 302088 h 1077191"/>
                <a:gd name="connsiteX2" fmla="*/ 228045 w 508983"/>
                <a:gd name="connsiteY2" fmla="*/ 236018 h 1077191"/>
                <a:gd name="connsiteX3" fmla="*/ 258888 w 508983"/>
                <a:gd name="connsiteY3" fmla="*/ 149280 h 1077191"/>
                <a:gd name="connsiteX4" fmla="*/ 279011 w 508983"/>
                <a:gd name="connsiteY4" fmla="*/ 66795 h 1077191"/>
                <a:gd name="connsiteX5" fmla="*/ 289572 w 508983"/>
                <a:gd name="connsiteY5" fmla="*/ 400 h 1077191"/>
                <a:gd name="connsiteX6" fmla="*/ 356247 w 508983"/>
                <a:gd name="connsiteY6" fmla="*/ 98030 h 1077191"/>
                <a:gd name="connsiteX7" fmla="*/ 411016 w 508983"/>
                <a:gd name="connsiteY7" fmla="*/ 186137 h 1077191"/>
                <a:gd name="connsiteX8" fmla="*/ 458641 w 508983"/>
                <a:gd name="connsiteY8" fmla="*/ 271862 h 1077191"/>
                <a:gd name="connsiteX9" fmla="*/ 491979 w 508983"/>
                <a:gd name="connsiteY9" fmla="*/ 350443 h 1077191"/>
                <a:gd name="connsiteX10" fmla="*/ 508646 w 508983"/>
                <a:gd name="connsiteY10" fmla="*/ 433788 h 1077191"/>
                <a:gd name="connsiteX11" fmla="*/ 477691 w 508983"/>
                <a:gd name="connsiteY11" fmla="*/ 614762 h 1077191"/>
                <a:gd name="connsiteX12" fmla="*/ 418159 w 508983"/>
                <a:gd name="connsiteY12" fmla="*/ 743349 h 1077191"/>
                <a:gd name="connsiteX13" fmla="*/ 362614 w 508983"/>
                <a:gd name="connsiteY13" fmla="*/ 868780 h 1077191"/>
                <a:gd name="connsiteX14" fmla="*/ 319522 w 508983"/>
                <a:gd name="connsiteY14" fmla="*/ 955495 h 1077191"/>
                <a:gd name="connsiteX15" fmla="*/ 256668 w 508983"/>
                <a:gd name="connsiteY15" fmla="*/ 1076758 h 1077191"/>
                <a:gd name="connsiteX16" fmla="*/ 149078 w 508983"/>
                <a:gd name="connsiteY16" fmla="*/ 993380 h 1077191"/>
                <a:gd name="connsiteX17" fmla="*/ 106164 w 508983"/>
                <a:gd name="connsiteY17" fmla="*/ 925005 h 1077191"/>
                <a:gd name="connsiteX18" fmla="*/ 37936 w 508983"/>
                <a:gd name="connsiteY18" fmla="*/ 805208 h 1077191"/>
                <a:gd name="connsiteX19" fmla="*/ 232 w 508983"/>
                <a:gd name="connsiteY19" fmla="*/ 692630 h 1077191"/>
                <a:gd name="connsiteX20" fmla="*/ 26433 w 508983"/>
                <a:gd name="connsiteY20" fmla="*/ 595101 h 1077191"/>
                <a:gd name="connsiteX21" fmla="*/ 72323 w 508983"/>
                <a:gd name="connsiteY21" fmla="*/ 515895 h 1077191"/>
                <a:gd name="connsiteX22" fmla="*/ 135225 w 508983"/>
                <a:gd name="connsiteY22" fmla="*/ 416118 h 1077191"/>
                <a:gd name="connsiteX0" fmla="*/ 135225 w 508983"/>
                <a:gd name="connsiteY0" fmla="*/ 416118 h 1077472"/>
                <a:gd name="connsiteX1" fmla="*/ 197444 w 508983"/>
                <a:gd name="connsiteY1" fmla="*/ 302088 h 1077472"/>
                <a:gd name="connsiteX2" fmla="*/ 228045 w 508983"/>
                <a:gd name="connsiteY2" fmla="*/ 236018 h 1077472"/>
                <a:gd name="connsiteX3" fmla="*/ 258888 w 508983"/>
                <a:gd name="connsiteY3" fmla="*/ 149280 h 1077472"/>
                <a:gd name="connsiteX4" fmla="*/ 279011 w 508983"/>
                <a:gd name="connsiteY4" fmla="*/ 66795 h 1077472"/>
                <a:gd name="connsiteX5" fmla="*/ 289572 w 508983"/>
                <a:gd name="connsiteY5" fmla="*/ 400 h 1077472"/>
                <a:gd name="connsiteX6" fmla="*/ 356247 w 508983"/>
                <a:gd name="connsiteY6" fmla="*/ 98030 h 1077472"/>
                <a:gd name="connsiteX7" fmla="*/ 411016 w 508983"/>
                <a:gd name="connsiteY7" fmla="*/ 186137 h 1077472"/>
                <a:gd name="connsiteX8" fmla="*/ 458641 w 508983"/>
                <a:gd name="connsiteY8" fmla="*/ 271862 h 1077472"/>
                <a:gd name="connsiteX9" fmla="*/ 491979 w 508983"/>
                <a:gd name="connsiteY9" fmla="*/ 350443 h 1077472"/>
                <a:gd name="connsiteX10" fmla="*/ 508646 w 508983"/>
                <a:gd name="connsiteY10" fmla="*/ 433788 h 1077472"/>
                <a:gd name="connsiteX11" fmla="*/ 477691 w 508983"/>
                <a:gd name="connsiteY11" fmla="*/ 614762 h 1077472"/>
                <a:gd name="connsiteX12" fmla="*/ 418159 w 508983"/>
                <a:gd name="connsiteY12" fmla="*/ 743349 h 1077472"/>
                <a:gd name="connsiteX13" fmla="*/ 362614 w 508983"/>
                <a:gd name="connsiteY13" fmla="*/ 868780 h 1077472"/>
                <a:gd name="connsiteX14" fmla="*/ 319522 w 508983"/>
                <a:gd name="connsiteY14" fmla="*/ 955495 h 1077472"/>
                <a:gd name="connsiteX15" fmla="*/ 256668 w 508983"/>
                <a:gd name="connsiteY15" fmla="*/ 1076758 h 1077472"/>
                <a:gd name="connsiteX16" fmla="*/ 157329 w 508983"/>
                <a:gd name="connsiteY16" fmla="*/ 1001963 h 1077472"/>
                <a:gd name="connsiteX17" fmla="*/ 106164 w 508983"/>
                <a:gd name="connsiteY17" fmla="*/ 925005 h 1077472"/>
                <a:gd name="connsiteX18" fmla="*/ 37936 w 508983"/>
                <a:gd name="connsiteY18" fmla="*/ 805208 h 1077472"/>
                <a:gd name="connsiteX19" fmla="*/ 232 w 508983"/>
                <a:gd name="connsiteY19" fmla="*/ 692630 h 1077472"/>
                <a:gd name="connsiteX20" fmla="*/ 26433 w 508983"/>
                <a:gd name="connsiteY20" fmla="*/ 595101 h 1077472"/>
                <a:gd name="connsiteX21" fmla="*/ 72323 w 508983"/>
                <a:gd name="connsiteY21" fmla="*/ 515895 h 1077472"/>
                <a:gd name="connsiteX22" fmla="*/ 135225 w 508983"/>
                <a:gd name="connsiteY22" fmla="*/ 416118 h 1077472"/>
                <a:gd name="connsiteX0" fmla="*/ 135225 w 508983"/>
                <a:gd name="connsiteY0" fmla="*/ 416118 h 1077531"/>
                <a:gd name="connsiteX1" fmla="*/ 197444 w 508983"/>
                <a:gd name="connsiteY1" fmla="*/ 302088 h 1077531"/>
                <a:gd name="connsiteX2" fmla="*/ 228045 w 508983"/>
                <a:gd name="connsiteY2" fmla="*/ 236018 h 1077531"/>
                <a:gd name="connsiteX3" fmla="*/ 258888 w 508983"/>
                <a:gd name="connsiteY3" fmla="*/ 149280 h 1077531"/>
                <a:gd name="connsiteX4" fmla="*/ 279011 w 508983"/>
                <a:gd name="connsiteY4" fmla="*/ 66795 h 1077531"/>
                <a:gd name="connsiteX5" fmla="*/ 289572 w 508983"/>
                <a:gd name="connsiteY5" fmla="*/ 400 h 1077531"/>
                <a:gd name="connsiteX6" fmla="*/ 356247 w 508983"/>
                <a:gd name="connsiteY6" fmla="*/ 98030 h 1077531"/>
                <a:gd name="connsiteX7" fmla="*/ 411016 w 508983"/>
                <a:gd name="connsiteY7" fmla="*/ 186137 h 1077531"/>
                <a:gd name="connsiteX8" fmla="*/ 458641 w 508983"/>
                <a:gd name="connsiteY8" fmla="*/ 271862 h 1077531"/>
                <a:gd name="connsiteX9" fmla="*/ 491979 w 508983"/>
                <a:gd name="connsiteY9" fmla="*/ 350443 h 1077531"/>
                <a:gd name="connsiteX10" fmla="*/ 508646 w 508983"/>
                <a:gd name="connsiteY10" fmla="*/ 433788 h 1077531"/>
                <a:gd name="connsiteX11" fmla="*/ 477691 w 508983"/>
                <a:gd name="connsiteY11" fmla="*/ 614762 h 1077531"/>
                <a:gd name="connsiteX12" fmla="*/ 418159 w 508983"/>
                <a:gd name="connsiteY12" fmla="*/ 743349 h 1077531"/>
                <a:gd name="connsiteX13" fmla="*/ 362614 w 508983"/>
                <a:gd name="connsiteY13" fmla="*/ 868780 h 1077531"/>
                <a:gd name="connsiteX14" fmla="*/ 319522 w 508983"/>
                <a:gd name="connsiteY14" fmla="*/ 955495 h 1077531"/>
                <a:gd name="connsiteX15" fmla="*/ 256668 w 508983"/>
                <a:gd name="connsiteY15" fmla="*/ 1076758 h 1077531"/>
                <a:gd name="connsiteX16" fmla="*/ 157329 w 508983"/>
                <a:gd name="connsiteY16" fmla="*/ 1001963 h 1077531"/>
                <a:gd name="connsiteX17" fmla="*/ 106164 w 508983"/>
                <a:gd name="connsiteY17" fmla="*/ 925005 h 1077531"/>
                <a:gd name="connsiteX18" fmla="*/ 37936 w 508983"/>
                <a:gd name="connsiteY18" fmla="*/ 805208 h 1077531"/>
                <a:gd name="connsiteX19" fmla="*/ 232 w 508983"/>
                <a:gd name="connsiteY19" fmla="*/ 692630 h 1077531"/>
                <a:gd name="connsiteX20" fmla="*/ 26433 w 508983"/>
                <a:gd name="connsiteY20" fmla="*/ 595101 h 1077531"/>
                <a:gd name="connsiteX21" fmla="*/ 72323 w 508983"/>
                <a:gd name="connsiteY21" fmla="*/ 515895 h 1077531"/>
                <a:gd name="connsiteX22" fmla="*/ 135225 w 508983"/>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77691 w 492437"/>
                <a:gd name="connsiteY11" fmla="*/ 614762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25709 w 492437"/>
                <a:gd name="connsiteY13" fmla="*/ 861316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51"/>
                <a:gd name="connsiteX1" fmla="*/ 197444 w 492437"/>
                <a:gd name="connsiteY1" fmla="*/ 302088 h 1077551"/>
                <a:gd name="connsiteX2" fmla="*/ 228045 w 492437"/>
                <a:gd name="connsiteY2" fmla="*/ 236018 h 1077551"/>
                <a:gd name="connsiteX3" fmla="*/ 258888 w 492437"/>
                <a:gd name="connsiteY3" fmla="*/ 149280 h 1077551"/>
                <a:gd name="connsiteX4" fmla="*/ 279011 w 492437"/>
                <a:gd name="connsiteY4" fmla="*/ 66795 h 1077551"/>
                <a:gd name="connsiteX5" fmla="*/ 289572 w 492437"/>
                <a:gd name="connsiteY5" fmla="*/ 400 h 1077551"/>
                <a:gd name="connsiteX6" fmla="*/ 356247 w 492437"/>
                <a:gd name="connsiteY6" fmla="*/ 98030 h 1077551"/>
                <a:gd name="connsiteX7" fmla="*/ 411016 w 492437"/>
                <a:gd name="connsiteY7" fmla="*/ 186137 h 1077551"/>
                <a:gd name="connsiteX8" fmla="*/ 458641 w 492437"/>
                <a:gd name="connsiteY8" fmla="*/ 271862 h 1077551"/>
                <a:gd name="connsiteX9" fmla="*/ 491979 w 492437"/>
                <a:gd name="connsiteY9" fmla="*/ 350443 h 1077551"/>
                <a:gd name="connsiteX10" fmla="*/ 434256 w 492437"/>
                <a:gd name="connsiteY10" fmla="*/ 550883 h 1077551"/>
                <a:gd name="connsiteX11" fmla="*/ 426232 w 492437"/>
                <a:gd name="connsiteY11" fmla="*/ 645073 h 1077551"/>
                <a:gd name="connsiteX12" fmla="*/ 380342 w 492437"/>
                <a:gd name="connsiteY12" fmla="*/ 747992 h 1077551"/>
                <a:gd name="connsiteX13" fmla="*/ 325709 w 492437"/>
                <a:gd name="connsiteY13" fmla="*/ 861316 h 1077551"/>
                <a:gd name="connsiteX14" fmla="*/ 285852 w 492437"/>
                <a:gd name="connsiteY14" fmla="*/ 954832 h 1077551"/>
                <a:gd name="connsiteX15" fmla="*/ 256668 w 492437"/>
                <a:gd name="connsiteY15" fmla="*/ 1076758 h 1077551"/>
                <a:gd name="connsiteX16" fmla="*/ 157329 w 492437"/>
                <a:gd name="connsiteY16" fmla="*/ 1001963 h 1077551"/>
                <a:gd name="connsiteX17" fmla="*/ 106164 w 492437"/>
                <a:gd name="connsiteY17" fmla="*/ 925005 h 1077551"/>
                <a:gd name="connsiteX18" fmla="*/ 37936 w 492437"/>
                <a:gd name="connsiteY18" fmla="*/ 805208 h 1077551"/>
                <a:gd name="connsiteX19" fmla="*/ 232 w 492437"/>
                <a:gd name="connsiteY19" fmla="*/ 692630 h 1077551"/>
                <a:gd name="connsiteX20" fmla="*/ 26433 w 492437"/>
                <a:gd name="connsiteY20" fmla="*/ 595101 h 1077551"/>
                <a:gd name="connsiteX21" fmla="*/ 72323 w 492437"/>
                <a:gd name="connsiteY21" fmla="*/ 515895 h 1077551"/>
                <a:gd name="connsiteX22" fmla="*/ 135225 w 492437"/>
                <a:gd name="connsiteY22" fmla="*/ 416118 h 1077551"/>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5709 w 492437"/>
                <a:gd name="connsiteY13" fmla="*/ 86131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77108 w 492437"/>
                <a:gd name="connsiteY12" fmla="*/ 741193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58663"/>
                <a:gd name="connsiteY0" fmla="*/ 416118 h 1081797"/>
                <a:gd name="connsiteX1" fmla="*/ 197444 w 458663"/>
                <a:gd name="connsiteY1" fmla="*/ 302088 h 1081797"/>
                <a:gd name="connsiteX2" fmla="*/ 228045 w 458663"/>
                <a:gd name="connsiteY2" fmla="*/ 236018 h 1081797"/>
                <a:gd name="connsiteX3" fmla="*/ 258888 w 458663"/>
                <a:gd name="connsiteY3" fmla="*/ 149280 h 1081797"/>
                <a:gd name="connsiteX4" fmla="*/ 279011 w 458663"/>
                <a:gd name="connsiteY4" fmla="*/ 66795 h 1081797"/>
                <a:gd name="connsiteX5" fmla="*/ 289572 w 458663"/>
                <a:gd name="connsiteY5" fmla="*/ 400 h 1081797"/>
                <a:gd name="connsiteX6" fmla="*/ 356247 w 458663"/>
                <a:gd name="connsiteY6" fmla="*/ 98030 h 1081797"/>
                <a:gd name="connsiteX7" fmla="*/ 411016 w 458663"/>
                <a:gd name="connsiteY7" fmla="*/ 186137 h 1081797"/>
                <a:gd name="connsiteX8" fmla="*/ 458641 w 458663"/>
                <a:gd name="connsiteY8" fmla="*/ 271862 h 1081797"/>
                <a:gd name="connsiteX9" fmla="*/ 417466 w 458663"/>
                <a:gd name="connsiteY9" fmla="*/ 388381 h 1081797"/>
                <a:gd name="connsiteX10" fmla="*/ 434256 w 458663"/>
                <a:gd name="connsiteY10" fmla="*/ 550883 h 1081797"/>
                <a:gd name="connsiteX11" fmla="*/ 426232 w 458663"/>
                <a:gd name="connsiteY11" fmla="*/ 645073 h 1081797"/>
                <a:gd name="connsiteX12" fmla="*/ 377108 w 458663"/>
                <a:gd name="connsiteY12" fmla="*/ 741193 h 1081797"/>
                <a:gd name="connsiteX13" fmla="*/ 324838 w 458663"/>
                <a:gd name="connsiteY13" fmla="*/ 854226 h 1081797"/>
                <a:gd name="connsiteX14" fmla="*/ 285852 w 458663"/>
                <a:gd name="connsiteY14" fmla="*/ 954832 h 1081797"/>
                <a:gd name="connsiteX15" fmla="*/ 256668 w 458663"/>
                <a:gd name="connsiteY15" fmla="*/ 1076758 h 1081797"/>
                <a:gd name="connsiteX16" fmla="*/ 157329 w 458663"/>
                <a:gd name="connsiteY16" fmla="*/ 1001963 h 1081797"/>
                <a:gd name="connsiteX17" fmla="*/ 106164 w 458663"/>
                <a:gd name="connsiteY17" fmla="*/ 925005 h 1081797"/>
                <a:gd name="connsiteX18" fmla="*/ 37936 w 458663"/>
                <a:gd name="connsiteY18" fmla="*/ 805208 h 1081797"/>
                <a:gd name="connsiteX19" fmla="*/ 232 w 458663"/>
                <a:gd name="connsiteY19" fmla="*/ 692630 h 1081797"/>
                <a:gd name="connsiteX20" fmla="*/ 26433 w 458663"/>
                <a:gd name="connsiteY20" fmla="*/ 595101 h 1081797"/>
                <a:gd name="connsiteX21" fmla="*/ 72323 w 458663"/>
                <a:gd name="connsiteY21" fmla="*/ 515895 h 1081797"/>
                <a:gd name="connsiteX22" fmla="*/ 135225 w 458663"/>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411016 w 434970"/>
                <a:gd name="connsiteY7" fmla="*/ 186137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374361 w 434970"/>
                <a:gd name="connsiteY7" fmla="*/ 200234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60 h 1081839"/>
                <a:gd name="connsiteX1" fmla="*/ 197444 w 434970"/>
                <a:gd name="connsiteY1" fmla="*/ 302130 h 1081839"/>
                <a:gd name="connsiteX2" fmla="*/ 228045 w 434970"/>
                <a:gd name="connsiteY2" fmla="*/ 236060 h 1081839"/>
                <a:gd name="connsiteX3" fmla="*/ 258888 w 434970"/>
                <a:gd name="connsiteY3" fmla="*/ 149322 h 1081839"/>
                <a:gd name="connsiteX4" fmla="*/ 279011 w 434970"/>
                <a:gd name="connsiteY4" fmla="*/ 66837 h 1081839"/>
                <a:gd name="connsiteX5" fmla="*/ 289572 w 434970"/>
                <a:gd name="connsiteY5" fmla="*/ 442 h 1081839"/>
                <a:gd name="connsiteX6" fmla="*/ 342066 w 434970"/>
                <a:gd name="connsiteY6" fmla="*/ 99813 h 1081839"/>
                <a:gd name="connsiteX7" fmla="*/ 374361 w 434970"/>
                <a:gd name="connsiteY7" fmla="*/ 200276 h 1081839"/>
                <a:gd name="connsiteX8" fmla="*/ 397147 w 434970"/>
                <a:gd name="connsiteY8" fmla="*/ 298647 h 1081839"/>
                <a:gd name="connsiteX9" fmla="*/ 417466 w 434970"/>
                <a:gd name="connsiteY9" fmla="*/ 388423 h 1081839"/>
                <a:gd name="connsiteX10" fmla="*/ 434256 w 434970"/>
                <a:gd name="connsiteY10" fmla="*/ 550925 h 1081839"/>
                <a:gd name="connsiteX11" fmla="*/ 426232 w 434970"/>
                <a:gd name="connsiteY11" fmla="*/ 645115 h 1081839"/>
                <a:gd name="connsiteX12" fmla="*/ 377108 w 434970"/>
                <a:gd name="connsiteY12" fmla="*/ 741235 h 1081839"/>
                <a:gd name="connsiteX13" fmla="*/ 324838 w 434970"/>
                <a:gd name="connsiteY13" fmla="*/ 854268 h 1081839"/>
                <a:gd name="connsiteX14" fmla="*/ 285852 w 434970"/>
                <a:gd name="connsiteY14" fmla="*/ 954874 h 1081839"/>
                <a:gd name="connsiteX15" fmla="*/ 256668 w 434970"/>
                <a:gd name="connsiteY15" fmla="*/ 1076800 h 1081839"/>
                <a:gd name="connsiteX16" fmla="*/ 157329 w 434970"/>
                <a:gd name="connsiteY16" fmla="*/ 1002005 h 1081839"/>
                <a:gd name="connsiteX17" fmla="*/ 106164 w 434970"/>
                <a:gd name="connsiteY17" fmla="*/ 925047 h 1081839"/>
                <a:gd name="connsiteX18" fmla="*/ 37936 w 434970"/>
                <a:gd name="connsiteY18" fmla="*/ 805250 h 1081839"/>
                <a:gd name="connsiteX19" fmla="*/ 232 w 434970"/>
                <a:gd name="connsiteY19" fmla="*/ 692672 h 1081839"/>
                <a:gd name="connsiteX20" fmla="*/ 26433 w 434970"/>
                <a:gd name="connsiteY20" fmla="*/ 595143 h 1081839"/>
                <a:gd name="connsiteX21" fmla="*/ 72323 w 434970"/>
                <a:gd name="connsiteY21" fmla="*/ 515937 h 1081839"/>
                <a:gd name="connsiteX22" fmla="*/ 135225 w 434970"/>
                <a:gd name="connsiteY22" fmla="*/ 416160 h 1081839"/>
                <a:gd name="connsiteX0" fmla="*/ 135225 w 575322"/>
                <a:gd name="connsiteY0" fmla="*/ 416160 h 1081839"/>
                <a:gd name="connsiteX1" fmla="*/ 197444 w 575322"/>
                <a:gd name="connsiteY1" fmla="*/ 302130 h 1081839"/>
                <a:gd name="connsiteX2" fmla="*/ 228045 w 575322"/>
                <a:gd name="connsiteY2" fmla="*/ 236060 h 1081839"/>
                <a:gd name="connsiteX3" fmla="*/ 258888 w 575322"/>
                <a:gd name="connsiteY3" fmla="*/ 149322 h 1081839"/>
                <a:gd name="connsiteX4" fmla="*/ 279011 w 575322"/>
                <a:gd name="connsiteY4" fmla="*/ 66837 h 1081839"/>
                <a:gd name="connsiteX5" fmla="*/ 289572 w 575322"/>
                <a:gd name="connsiteY5" fmla="*/ 442 h 1081839"/>
                <a:gd name="connsiteX6" fmla="*/ 342066 w 575322"/>
                <a:gd name="connsiteY6" fmla="*/ 99813 h 1081839"/>
                <a:gd name="connsiteX7" fmla="*/ 374361 w 575322"/>
                <a:gd name="connsiteY7" fmla="*/ 200276 h 1081839"/>
                <a:gd name="connsiteX8" fmla="*/ 397147 w 575322"/>
                <a:gd name="connsiteY8" fmla="*/ 298647 h 1081839"/>
                <a:gd name="connsiteX9" fmla="*/ 417466 w 575322"/>
                <a:gd name="connsiteY9" fmla="*/ 388423 h 1081839"/>
                <a:gd name="connsiteX10" fmla="*/ 434256 w 575322"/>
                <a:gd name="connsiteY10" fmla="*/ 550925 h 1081839"/>
                <a:gd name="connsiteX11" fmla="*/ 574801 w 575322"/>
                <a:gd name="connsiteY11" fmla="*/ 643667 h 1081839"/>
                <a:gd name="connsiteX12" fmla="*/ 377108 w 575322"/>
                <a:gd name="connsiteY12" fmla="*/ 741235 h 1081839"/>
                <a:gd name="connsiteX13" fmla="*/ 324838 w 575322"/>
                <a:gd name="connsiteY13" fmla="*/ 854268 h 1081839"/>
                <a:gd name="connsiteX14" fmla="*/ 285852 w 575322"/>
                <a:gd name="connsiteY14" fmla="*/ 954874 h 1081839"/>
                <a:gd name="connsiteX15" fmla="*/ 256668 w 575322"/>
                <a:gd name="connsiteY15" fmla="*/ 1076800 h 1081839"/>
                <a:gd name="connsiteX16" fmla="*/ 157329 w 575322"/>
                <a:gd name="connsiteY16" fmla="*/ 1002005 h 1081839"/>
                <a:gd name="connsiteX17" fmla="*/ 106164 w 575322"/>
                <a:gd name="connsiteY17" fmla="*/ 925047 h 1081839"/>
                <a:gd name="connsiteX18" fmla="*/ 37936 w 575322"/>
                <a:gd name="connsiteY18" fmla="*/ 805250 h 1081839"/>
                <a:gd name="connsiteX19" fmla="*/ 232 w 575322"/>
                <a:gd name="connsiteY19" fmla="*/ 692672 h 1081839"/>
                <a:gd name="connsiteX20" fmla="*/ 26433 w 575322"/>
                <a:gd name="connsiteY20" fmla="*/ 595143 h 1081839"/>
                <a:gd name="connsiteX21" fmla="*/ 72323 w 575322"/>
                <a:gd name="connsiteY21" fmla="*/ 515937 h 1081839"/>
                <a:gd name="connsiteX22" fmla="*/ 135225 w 575322"/>
                <a:gd name="connsiteY22" fmla="*/ 416160 h 1081839"/>
                <a:gd name="connsiteX0" fmla="*/ 135225 w 602521"/>
                <a:gd name="connsiteY0" fmla="*/ 416160 h 1081839"/>
                <a:gd name="connsiteX1" fmla="*/ 197444 w 602521"/>
                <a:gd name="connsiteY1" fmla="*/ 302130 h 1081839"/>
                <a:gd name="connsiteX2" fmla="*/ 228045 w 602521"/>
                <a:gd name="connsiteY2" fmla="*/ 236060 h 1081839"/>
                <a:gd name="connsiteX3" fmla="*/ 258888 w 602521"/>
                <a:gd name="connsiteY3" fmla="*/ 149322 h 1081839"/>
                <a:gd name="connsiteX4" fmla="*/ 279011 w 602521"/>
                <a:gd name="connsiteY4" fmla="*/ 66837 h 1081839"/>
                <a:gd name="connsiteX5" fmla="*/ 289572 w 602521"/>
                <a:gd name="connsiteY5" fmla="*/ 442 h 1081839"/>
                <a:gd name="connsiteX6" fmla="*/ 342066 w 602521"/>
                <a:gd name="connsiteY6" fmla="*/ 99813 h 1081839"/>
                <a:gd name="connsiteX7" fmla="*/ 374361 w 602521"/>
                <a:gd name="connsiteY7" fmla="*/ 200276 h 1081839"/>
                <a:gd name="connsiteX8" fmla="*/ 397147 w 602521"/>
                <a:gd name="connsiteY8" fmla="*/ 298647 h 1081839"/>
                <a:gd name="connsiteX9" fmla="*/ 417466 w 602521"/>
                <a:gd name="connsiteY9" fmla="*/ 388423 h 1081839"/>
                <a:gd name="connsiteX10" fmla="*/ 584317 w 602521"/>
                <a:gd name="connsiteY10" fmla="*/ 542097 h 1081839"/>
                <a:gd name="connsiteX11" fmla="*/ 574801 w 602521"/>
                <a:gd name="connsiteY11" fmla="*/ 643667 h 1081839"/>
                <a:gd name="connsiteX12" fmla="*/ 377108 w 602521"/>
                <a:gd name="connsiteY12" fmla="*/ 741235 h 1081839"/>
                <a:gd name="connsiteX13" fmla="*/ 324838 w 602521"/>
                <a:gd name="connsiteY13" fmla="*/ 854268 h 1081839"/>
                <a:gd name="connsiteX14" fmla="*/ 285852 w 602521"/>
                <a:gd name="connsiteY14" fmla="*/ 954874 h 1081839"/>
                <a:gd name="connsiteX15" fmla="*/ 256668 w 602521"/>
                <a:gd name="connsiteY15" fmla="*/ 1076800 h 1081839"/>
                <a:gd name="connsiteX16" fmla="*/ 157329 w 602521"/>
                <a:gd name="connsiteY16" fmla="*/ 1002005 h 1081839"/>
                <a:gd name="connsiteX17" fmla="*/ 106164 w 602521"/>
                <a:gd name="connsiteY17" fmla="*/ 925047 h 1081839"/>
                <a:gd name="connsiteX18" fmla="*/ 37936 w 602521"/>
                <a:gd name="connsiteY18" fmla="*/ 805250 h 1081839"/>
                <a:gd name="connsiteX19" fmla="*/ 232 w 602521"/>
                <a:gd name="connsiteY19" fmla="*/ 692672 h 1081839"/>
                <a:gd name="connsiteX20" fmla="*/ 26433 w 602521"/>
                <a:gd name="connsiteY20" fmla="*/ 595143 h 1081839"/>
                <a:gd name="connsiteX21" fmla="*/ 72323 w 602521"/>
                <a:gd name="connsiteY21" fmla="*/ 515937 h 1081839"/>
                <a:gd name="connsiteX22" fmla="*/ 135225 w 602521"/>
                <a:gd name="connsiteY22" fmla="*/ 416160 h 1081839"/>
                <a:gd name="connsiteX0" fmla="*/ 135225 w 595494"/>
                <a:gd name="connsiteY0" fmla="*/ 416160 h 1081839"/>
                <a:gd name="connsiteX1" fmla="*/ 197444 w 595494"/>
                <a:gd name="connsiteY1" fmla="*/ 302130 h 1081839"/>
                <a:gd name="connsiteX2" fmla="*/ 228045 w 595494"/>
                <a:gd name="connsiteY2" fmla="*/ 236060 h 1081839"/>
                <a:gd name="connsiteX3" fmla="*/ 258888 w 595494"/>
                <a:gd name="connsiteY3" fmla="*/ 149322 h 1081839"/>
                <a:gd name="connsiteX4" fmla="*/ 279011 w 595494"/>
                <a:gd name="connsiteY4" fmla="*/ 66837 h 1081839"/>
                <a:gd name="connsiteX5" fmla="*/ 289572 w 595494"/>
                <a:gd name="connsiteY5" fmla="*/ 442 h 1081839"/>
                <a:gd name="connsiteX6" fmla="*/ 342066 w 595494"/>
                <a:gd name="connsiteY6" fmla="*/ 99813 h 1081839"/>
                <a:gd name="connsiteX7" fmla="*/ 374361 w 595494"/>
                <a:gd name="connsiteY7" fmla="*/ 200276 h 1081839"/>
                <a:gd name="connsiteX8" fmla="*/ 397147 w 595494"/>
                <a:gd name="connsiteY8" fmla="*/ 298647 h 1081839"/>
                <a:gd name="connsiteX9" fmla="*/ 417466 w 595494"/>
                <a:gd name="connsiteY9" fmla="*/ 388423 h 1081839"/>
                <a:gd name="connsiteX10" fmla="*/ 584317 w 595494"/>
                <a:gd name="connsiteY10" fmla="*/ 542097 h 1081839"/>
                <a:gd name="connsiteX11" fmla="*/ 574801 w 595494"/>
                <a:gd name="connsiteY11" fmla="*/ 643667 h 1081839"/>
                <a:gd name="connsiteX12" fmla="*/ 377108 w 595494"/>
                <a:gd name="connsiteY12" fmla="*/ 741235 h 1081839"/>
                <a:gd name="connsiteX13" fmla="*/ 324838 w 595494"/>
                <a:gd name="connsiteY13" fmla="*/ 854268 h 1081839"/>
                <a:gd name="connsiteX14" fmla="*/ 285852 w 595494"/>
                <a:gd name="connsiteY14" fmla="*/ 954874 h 1081839"/>
                <a:gd name="connsiteX15" fmla="*/ 256668 w 595494"/>
                <a:gd name="connsiteY15" fmla="*/ 1076800 h 1081839"/>
                <a:gd name="connsiteX16" fmla="*/ 157329 w 595494"/>
                <a:gd name="connsiteY16" fmla="*/ 1002005 h 1081839"/>
                <a:gd name="connsiteX17" fmla="*/ 106164 w 595494"/>
                <a:gd name="connsiteY17" fmla="*/ 925047 h 1081839"/>
                <a:gd name="connsiteX18" fmla="*/ 37936 w 595494"/>
                <a:gd name="connsiteY18" fmla="*/ 805250 h 1081839"/>
                <a:gd name="connsiteX19" fmla="*/ 232 w 595494"/>
                <a:gd name="connsiteY19" fmla="*/ 692672 h 1081839"/>
                <a:gd name="connsiteX20" fmla="*/ 26433 w 595494"/>
                <a:gd name="connsiteY20" fmla="*/ 595143 h 1081839"/>
                <a:gd name="connsiteX21" fmla="*/ 72323 w 595494"/>
                <a:gd name="connsiteY21" fmla="*/ 515937 h 1081839"/>
                <a:gd name="connsiteX22" fmla="*/ 135225 w 595494"/>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40075 w 593895"/>
                <a:gd name="connsiteY8" fmla="*/ 309889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20080 h 1085759"/>
                <a:gd name="connsiteX1" fmla="*/ 197444 w 593895"/>
                <a:gd name="connsiteY1" fmla="*/ 306050 h 1085759"/>
                <a:gd name="connsiteX2" fmla="*/ 228045 w 593895"/>
                <a:gd name="connsiteY2" fmla="*/ 239980 h 1085759"/>
                <a:gd name="connsiteX3" fmla="*/ 258888 w 593895"/>
                <a:gd name="connsiteY3" fmla="*/ 153242 h 1085759"/>
                <a:gd name="connsiteX4" fmla="*/ 279011 w 593895"/>
                <a:gd name="connsiteY4" fmla="*/ 70757 h 1085759"/>
                <a:gd name="connsiteX5" fmla="*/ 289572 w 593895"/>
                <a:gd name="connsiteY5" fmla="*/ 4362 h 1085759"/>
                <a:gd name="connsiteX6" fmla="*/ 483335 w 593895"/>
                <a:gd name="connsiteY6" fmla="*/ 199146 h 1085759"/>
                <a:gd name="connsiteX7" fmla="*/ 508085 w 593895"/>
                <a:gd name="connsiteY7" fmla="*/ 238158 h 1085759"/>
                <a:gd name="connsiteX8" fmla="*/ 540075 w 593895"/>
                <a:gd name="connsiteY8" fmla="*/ 313809 h 1085759"/>
                <a:gd name="connsiteX9" fmla="*/ 558612 w 593895"/>
                <a:gd name="connsiteY9" fmla="*/ 408600 h 1085759"/>
                <a:gd name="connsiteX10" fmla="*/ 584317 w 593895"/>
                <a:gd name="connsiteY10" fmla="*/ 546017 h 1085759"/>
                <a:gd name="connsiteX11" fmla="*/ 574801 w 593895"/>
                <a:gd name="connsiteY11" fmla="*/ 647587 h 1085759"/>
                <a:gd name="connsiteX12" fmla="*/ 377108 w 593895"/>
                <a:gd name="connsiteY12" fmla="*/ 745155 h 1085759"/>
                <a:gd name="connsiteX13" fmla="*/ 324838 w 593895"/>
                <a:gd name="connsiteY13" fmla="*/ 858188 h 1085759"/>
                <a:gd name="connsiteX14" fmla="*/ 285852 w 593895"/>
                <a:gd name="connsiteY14" fmla="*/ 958794 h 1085759"/>
                <a:gd name="connsiteX15" fmla="*/ 256668 w 593895"/>
                <a:gd name="connsiteY15" fmla="*/ 1080720 h 1085759"/>
                <a:gd name="connsiteX16" fmla="*/ 157329 w 593895"/>
                <a:gd name="connsiteY16" fmla="*/ 1005925 h 1085759"/>
                <a:gd name="connsiteX17" fmla="*/ 106164 w 593895"/>
                <a:gd name="connsiteY17" fmla="*/ 928967 h 1085759"/>
                <a:gd name="connsiteX18" fmla="*/ 37936 w 593895"/>
                <a:gd name="connsiteY18" fmla="*/ 809170 h 1085759"/>
                <a:gd name="connsiteX19" fmla="*/ 232 w 593895"/>
                <a:gd name="connsiteY19" fmla="*/ 696592 h 1085759"/>
                <a:gd name="connsiteX20" fmla="*/ 26433 w 593895"/>
                <a:gd name="connsiteY20" fmla="*/ 599063 h 1085759"/>
                <a:gd name="connsiteX21" fmla="*/ 72323 w 593895"/>
                <a:gd name="connsiteY21" fmla="*/ 519857 h 1085759"/>
                <a:gd name="connsiteX22" fmla="*/ 135225 w 593895"/>
                <a:gd name="connsiteY22" fmla="*/ 420080 h 1085759"/>
                <a:gd name="connsiteX0" fmla="*/ 135225 w 593895"/>
                <a:gd name="connsiteY0" fmla="*/ 349373 h 1015052"/>
                <a:gd name="connsiteX1" fmla="*/ 197444 w 593895"/>
                <a:gd name="connsiteY1" fmla="*/ 235343 h 1015052"/>
                <a:gd name="connsiteX2" fmla="*/ 228045 w 593895"/>
                <a:gd name="connsiteY2" fmla="*/ 169273 h 1015052"/>
                <a:gd name="connsiteX3" fmla="*/ 258888 w 593895"/>
                <a:gd name="connsiteY3" fmla="*/ 82535 h 1015052"/>
                <a:gd name="connsiteX4" fmla="*/ 279011 w 593895"/>
                <a:gd name="connsiteY4" fmla="*/ 50 h 1015052"/>
                <a:gd name="connsiteX5" fmla="*/ 419230 w 593895"/>
                <a:gd name="connsiteY5" fmla="*/ 71280 h 1015052"/>
                <a:gd name="connsiteX6" fmla="*/ 483335 w 593895"/>
                <a:gd name="connsiteY6" fmla="*/ 128439 h 1015052"/>
                <a:gd name="connsiteX7" fmla="*/ 508085 w 593895"/>
                <a:gd name="connsiteY7" fmla="*/ 167451 h 1015052"/>
                <a:gd name="connsiteX8" fmla="*/ 540075 w 593895"/>
                <a:gd name="connsiteY8" fmla="*/ 243102 h 1015052"/>
                <a:gd name="connsiteX9" fmla="*/ 558612 w 593895"/>
                <a:gd name="connsiteY9" fmla="*/ 337893 h 1015052"/>
                <a:gd name="connsiteX10" fmla="*/ 584317 w 593895"/>
                <a:gd name="connsiteY10" fmla="*/ 475310 h 1015052"/>
                <a:gd name="connsiteX11" fmla="*/ 574801 w 593895"/>
                <a:gd name="connsiteY11" fmla="*/ 576880 h 1015052"/>
                <a:gd name="connsiteX12" fmla="*/ 377108 w 593895"/>
                <a:gd name="connsiteY12" fmla="*/ 674448 h 1015052"/>
                <a:gd name="connsiteX13" fmla="*/ 324838 w 593895"/>
                <a:gd name="connsiteY13" fmla="*/ 787481 h 1015052"/>
                <a:gd name="connsiteX14" fmla="*/ 285852 w 593895"/>
                <a:gd name="connsiteY14" fmla="*/ 888087 h 1015052"/>
                <a:gd name="connsiteX15" fmla="*/ 256668 w 593895"/>
                <a:gd name="connsiteY15" fmla="*/ 1010013 h 1015052"/>
                <a:gd name="connsiteX16" fmla="*/ 157329 w 593895"/>
                <a:gd name="connsiteY16" fmla="*/ 935218 h 1015052"/>
                <a:gd name="connsiteX17" fmla="*/ 106164 w 593895"/>
                <a:gd name="connsiteY17" fmla="*/ 858260 h 1015052"/>
                <a:gd name="connsiteX18" fmla="*/ 37936 w 593895"/>
                <a:gd name="connsiteY18" fmla="*/ 738463 h 1015052"/>
                <a:gd name="connsiteX19" fmla="*/ 232 w 593895"/>
                <a:gd name="connsiteY19" fmla="*/ 625885 h 1015052"/>
                <a:gd name="connsiteX20" fmla="*/ 26433 w 593895"/>
                <a:gd name="connsiteY20" fmla="*/ 528356 h 1015052"/>
                <a:gd name="connsiteX21" fmla="*/ 72323 w 593895"/>
                <a:gd name="connsiteY21" fmla="*/ 449150 h 1015052"/>
                <a:gd name="connsiteX22" fmla="*/ 135225 w 593895"/>
                <a:gd name="connsiteY22" fmla="*/ 349373 h 1015052"/>
                <a:gd name="connsiteX0" fmla="*/ 135225 w 593895"/>
                <a:gd name="connsiteY0" fmla="*/ 278338 h 944017"/>
                <a:gd name="connsiteX1" fmla="*/ 197444 w 593895"/>
                <a:gd name="connsiteY1" fmla="*/ 164308 h 944017"/>
                <a:gd name="connsiteX2" fmla="*/ 228045 w 593895"/>
                <a:gd name="connsiteY2" fmla="*/ 98238 h 944017"/>
                <a:gd name="connsiteX3" fmla="*/ 258888 w 593895"/>
                <a:gd name="connsiteY3" fmla="*/ 11500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228045 w 593895"/>
                <a:gd name="connsiteY2" fmla="*/ 98238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243282 w 593895"/>
                <a:gd name="connsiteY22" fmla="*/ 298657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172171 w 593895"/>
                <a:gd name="connsiteY21" fmla="*/ 370654 h 944017"/>
                <a:gd name="connsiteX22" fmla="*/ 243282 w 593895"/>
                <a:gd name="connsiteY22" fmla="*/ 298657 h 944017"/>
                <a:gd name="connsiteX0" fmla="*/ 245362 w 595975"/>
                <a:gd name="connsiteY0" fmla="*/ 298657 h 944017"/>
                <a:gd name="connsiteX1" fmla="*/ 311892 w 595975"/>
                <a:gd name="connsiteY1" fmla="*/ 239280 h 944017"/>
                <a:gd name="connsiteX2" fmla="*/ 364594 w 595975"/>
                <a:gd name="connsiteY2" fmla="*/ 196886 h 944017"/>
                <a:gd name="connsiteX3" fmla="*/ 415422 w 595975"/>
                <a:gd name="connsiteY3" fmla="*/ 155677 h 944017"/>
                <a:gd name="connsiteX4" fmla="*/ 429325 w 595975"/>
                <a:gd name="connsiteY4" fmla="*/ 81152 h 944017"/>
                <a:gd name="connsiteX5" fmla="*/ 421310 w 595975"/>
                <a:gd name="connsiteY5" fmla="*/ 245 h 944017"/>
                <a:gd name="connsiteX6" fmla="*/ 485415 w 595975"/>
                <a:gd name="connsiteY6" fmla="*/ 57404 h 944017"/>
                <a:gd name="connsiteX7" fmla="*/ 510165 w 595975"/>
                <a:gd name="connsiteY7" fmla="*/ 96416 h 944017"/>
                <a:gd name="connsiteX8" fmla="*/ 542155 w 595975"/>
                <a:gd name="connsiteY8" fmla="*/ 172067 h 944017"/>
                <a:gd name="connsiteX9" fmla="*/ 560692 w 595975"/>
                <a:gd name="connsiteY9" fmla="*/ 266858 h 944017"/>
                <a:gd name="connsiteX10" fmla="*/ 586397 w 595975"/>
                <a:gd name="connsiteY10" fmla="*/ 404275 h 944017"/>
                <a:gd name="connsiteX11" fmla="*/ 576881 w 595975"/>
                <a:gd name="connsiteY11" fmla="*/ 505845 h 944017"/>
                <a:gd name="connsiteX12" fmla="*/ 379188 w 595975"/>
                <a:gd name="connsiteY12" fmla="*/ 603413 h 944017"/>
                <a:gd name="connsiteX13" fmla="*/ 326918 w 595975"/>
                <a:gd name="connsiteY13" fmla="*/ 716446 h 944017"/>
                <a:gd name="connsiteX14" fmla="*/ 287932 w 595975"/>
                <a:gd name="connsiteY14" fmla="*/ 817052 h 944017"/>
                <a:gd name="connsiteX15" fmla="*/ 258748 w 595975"/>
                <a:gd name="connsiteY15" fmla="*/ 938978 h 944017"/>
                <a:gd name="connsiteX16" fmla="*/ 159409 w 595975"/>
                <a:gd name="connsiteY16" fmla="*/ 864183 h 944017"/>
                <a:gd name="connsiteX17" fmla="*/ 108244 w 595975"/>
                <a:gd name="connsiteY17" fmla="*/ 787225 h 944017"/>
                <a:gd name="connsiteX18" fmla="*/ 40016 w 595975"/>
                <a:gd name="connsiteY18" fmla="*/ 667428 h 944017"/>
                <a:gd name="connsiteX19" fmla="*/ 2312 w 595975"/>
                <a:gd name="connsiteY19" fmla="*/ 554850 h 944017"/>
                <a:gd name="connsiteX20" fmla="*/ 106218 w 595975"/>
                <a:gd name="connsiteY20" fmla="*/ 445380 h 944017"/>
                <a:gd name="connsiteX21" fmla="*/ 174251 w 595975"/>
                <a:gd name="connsiteY21" fmla="*/ 370654 h 944017"/>
                <a:gd name="connsiteX22" fmla="*/ 245362 w 595975"/>
                <a:gd name="connsiteY22" fmla="*/ 298657 h 944017"/>
                <a:gd name="connsiteX0" fmla="*/ 205371 w 555984"/>
                <a:gd name="connsiteY0" fmla="*/ 298657 h 944017"/>
                <a:gd name="connsiteX1" fmla="*/ 271901 w 555984"/>
                <a:gd name="connsiteY1" fmla="*/ 239280 h 944017"/>
                <a:gd name="connsiteX2" fmla="*/ 324603 w 555984"/>
                <a:gd name="connsiteY2" fmla="*/ 196886 h 944017"/>
                <a:gd name="connsiteX3" fmla="*/ 375431 w 555984"/>
                <a:gd name="connsiteY3" fmla="*/ 155677 h 944017"/>
                <a:gd name="connsiteX4" fmla="*/ 389334 w 555984"/>
                <a:gd name="connsiteY4" fmla="*/ 81152 h 944017"/>
                <a:gd name="connsiteX5" fmla="*/ 381319 w 555984"/>
                <a:gd name="connsiteY5" fmla="*/ 245 h 944017"/>
                <a:gd name="connsiteX6" fmla="*/ 445424 w 555984"/>
                <a:gd name="connsiteY6" fmla="*/ 57404 h 944017"/>
                <a:gd name="connsiteX7" fmla="*/ 470174 w 555984"/>
                <a:gd name="connsiteY7" fmla="*/ 96416 h 944017"/>
                <a:gd name="connsiteX8" fmla="*/ 502164 w 555984"/>
                <a:gd name="connsiteY8" fmla="*/ 172067 h 944017"/>
                <a:gd name="connsiteX9" fmla="*/ 520701 w 555984"/>
                <a:gd name="connsiteY9" fmla="*/ 266858 h 944017"/>
                <a:gd name="connsiteX10" fmla="*/ 546406 w 555984"/>
                <a:gd name="connsiteY10" fmla="*/ 404275 h 944017"/>
                <a:gd name="connsiteX11" fmla="*/ 536890 w 555984"/>
                <a:gd name="connsiteY11" fmla="*/ 505845 h 944017"/>
                <a:gd name="connsiteX12" fmla="*/ 339197 w 555984"/>
                <a:gd name="connsiteY12" fmla="*/ 603413 h 944017"/>
                <a:gd name="connsiteX13" fmla="*/ 286927 w 555984"/>
                <a:gd name="connsiteY13" fmla="*/ 716446 h 944017"/>
                <a:gd name="connsiteX14" fmla="*/ 247941 w 555984"/>
                <a:gd name="connsiteY14" fmla="*/ 817052 h 944017"/>
                <a:gd name="connsiteX15" fmla="*/ 218757 w 555984"/>
                <a:gd name="connsiteY15" fmla="*/ 938978 h 944017"/>
                <a:gd name="connsiteX16" fmla="*/ 119418 w 555984"/>
                <a:gd name="connsiteY16" fmla="*/ 864183 h 944017"/>
                <a:gd name="connsiteX17" fmla="*/ 68253 w 555984"/>
                <a:gd name="connsiteY17" fmla="*/ 787225 h 944017"/>
                <a:gd name="connsiteX18" fmla="*/ 25 w 555984"/>
                <a:gd name="connsiteY18" fmla="*/ 667428 h 944017"/>
                <a:gd name="connsiteX19" fmla="*/ 60428 w 555984"/>
                <a:gd name="connsiteY19" fmla="*/ 533207 h 944017"/>
                <a:gd name="connsiteX20" fmla="*/ 66227 w 555984"/>
                <a:gd name="connsiteY20" fmla="*/ 445380 h 944017"/>
                <a:gd name="connsiteX21" fmla="*/ 134260 w 555984"/>
                <a:gd name="connsiteY21" fmla="*/ 370654 h 944017"/>
                <a:gd name="connsiteX22" fmla="*/ 205371 w 555984"/>
                <a:gd name="connsiteY22" fmla="*/ 298657 h 944017"/>
                <a:gd name="connsiteX0" fmla="*/ 150051 w 500664"/>
                <a:gd name="connsiteY0" fmla="*/ 298657 h 944017"/>
                <a:gd name="connsiteX1" fmla="*/ 216581 w 500664"/>
                <a:gd name="connsiteY1" fmla="*/ 239280 h 944017"/>
                <a:gd name="connsiteX2" fmla="*/ 269283 w 500664"/>
                <a:gd name="connsiteY2" fmla="*/ 196886 h 944017"/>
                <a:gd name="connsiteX3" fmla="*/ 320111 w 500664"/>
                <a:gd name="connsiteY3" fmla="*/ 155677 h 944017"/>
                <a:gd name="connsiteX4" fmla="*/ 334014 w 500664"/>
                <a:gd name="connsiteY4" fmla="*/ 81152 h 944017"/>
                <a:gd name="connsiteX5" fmla="*/ 325999 w 500664"/>
                <a:gd name="connsiteY5" fmla="*/ 245 h 944017"/>
                <a:gd name="connsiteX6" fmla="*/ 390104 w 500664"/>
                <a:gd name="connsiteY6" fmla="*/ 57404 h 944017"/>
                <a:gd name="connsiteX7" fmla="*/ 414854 w 500664"/>
                <a:gd name="connsiteY7" fmla="*/ 96416 h 944017"/>
                <a:gd name="connsiteX8" fmla="*/ 446844 w 500664"/>
                <a:gd name="connsiteY8" fmla="*/ 172067 h 944017"/>
                <a:gd name="connsiteX9" fmla="*/ 465381 w 500664"/>
                <a:gd name="connsiteY9" fmla="*/ 266858 h 944017"/>
                <a:gd name="connsiteX10" fmla="*/ 491086 w 500664"/>
                <a:gd name="connsiteY10" fmla="*/ 404275 h 944017"/>
                <a:gd name="connsiteX11" fmla="*/ 481570 w 500664"/>
                <a:gd name="connsiteY11" fmla="*/ 505845 h 944017"/>
                <a:gd name="connsiteX12" fmla="*/ 283877 w 500664"/>
                <a:gd name="connsiteY12" fmla="*/ 603413 h 944017"/>
                <a:gd name="connsiteX13" fmla="*/ 231607 w 500664"/>
                <a:gd name="connsiteY13" fmla="*/ 716446 h 944017"/>
                <a:gd name="connsiteX14" fmla="*/ 192621 w 500664"/>
                <a:gd name="connsiteY14" fmla="*/ 817052 h 944017"/>
                <a:gd name="connsiteX15" fmla="*/ 163437 w 500664"/>
                <a:gd name="connsiteY15" fmla="*/ 938978 h 944017"/>
                <a:gd name="connsiteX16" fmla="*/ 64098 w 500664"/>
                <a:gd name="connsiteY16" fmla="*/ 864183 h 944017"/>
                <a:gd name="connsiteX17" fmla="*/ 12933 w 500664"/>
                <a:gd name="connsiteY17" fmla="*/ 787225 h 944017"/>
                <a:gd name="connsiteX18" fmla="*/ 29832 w 500664"/>
                <a:gd name="connsiteY18" fmla="*/ 637783 h 944017"/>
                <a:gd name="connsiteX19" fmla="*/ 5108 w 500664"/>
                <a:gd name="connsiteY19" fmla="*/ 533207 h 944017"/>
                <a:gd name="connsiteX20" fmla="*/ 10907 w 500664"/>
                <a:gd name="connsiteY20" fmla="*/ 445380 h 944017"/>
                <a:gd name="connsiteX21" fmla="*/ 78940 w 500664"/>
                <a:gd name="connsiteY21" fmla="*/ 370654 h 944017"/>
                <a:gd name="connsiteX22" fmla="*/ 150051 w 500664"/>
                <a:gd name="connsiteY22" fmla="*/ 298657 h 944017"/>
                <a:gd name="connsiteX0" fmla="*/ 150051 w 500664"/>
                <a:gd name="connsiteY0" fmla="*/ 298657 h 943963"/>
                <a:gd name="connsiteX1" fmla="*/ 216581 w 500664"/>
                <a:gd name="connsiteY1" fmla="*/ 239280 h 943963"/>
                <a:gd name="connsiteX2" fmla="*/ 269283 w 500664"/>
                <a:gd name="connsiteY2" fmla="*/ 196886 h 943963"/>
                <a:gd name="connsiteX3" fmla="*/ 320111 w 500664"/>
                <a:gd name="connsiteY3" fmla="*/ 155677 h 943963"/>
                <a:gd name="connsiteX4" fmla="*/ 334014 w 500664"/>
                <a:gd name="connsiteY4" fmla="*/ 81152 h 943963"/>
                <a:gd name="connsiteX5" fmla="*/ 325999 w 500664"/>
                <a:gd name="connsiteY5" fmla="*/ 245 h 943963"/>
                <a:gd name="connsiteX6" fmla="*/ 390104 w 500664"/>
                <a:gd name="connsiteY6" fmla="*/ 57404 h 943963"/>
                <a:gd name="connsiteX7" fmla="*/ 414854 w 500664"/>
                <a:gd name="connsiteY7" fmla="*/ 96416 h 943963"/>
                <a:gd name="connsiteX8" fmla="*/ 446844 w 500664"/>
                <a:gd name="connsiteY8" fmla="*/ 172067 h 943963"/>
                <a:gd name="connsiteX9" fmla="*/ 465381 w 500664"/>
                <a:gd name="connsiteY9" fmla="*/ 266858 h 943963"/>
                <a:gd name="connsiteX10" fmla="*/ 491086 w 500664"/>
                <a:gd name="connsiteY10" fmla="*/ 404275 h 943963"/>
                <a:gd name="connsiteX11" fmla="*/ 481570 w 500664"/>
                <a:gd name="connsiteY11" fmla="*/ 505845 h 943963"/>
                <a:gd name="connsiteX12" fmla="*/ 283877 w 500664"/>
                <a:gd name="connsiteY12" fmla="*/ 603413 h 943963"/>
                <a:gd name="connsiteX13" fmla="*/ 231607 w 500664"/>
                <a:gd name="connsiteY13" fmla="*/ 716446 h 943963"/>
                <a:gd name="connsiteX14" fmla="*/ 192621 w 500664"/>
                <a:gd name="connsiteY14" fmla="*/ 817052 h 943963"/>
                <a:gd name="connsiteX15" fmla="*/ 163437 w 500664"/>
                <a:gd name="connsiteY15" fmla="*/ 938978 h 943963"/>
                <a:gd name="connsiteX16" fmla="*/ 64098 w 500664"/>
                <a:gd name="connsiteY16" fmla="*/ 864183 h 943963"/>
                <a:gd name="connsiteX17" fmla="*/ 72352 w 500664"/>
                <a:gd name="connsiteY17" fmla="*/ 763136 h 943963"/>
                <a:gd name="connsiteX18" fmla="*/ 29832 w 500664"/>
                <a:gd name="connsiteY18" fmla="*/ 637783 h 943963"/>
                <a:gd name="connsiteX19" fmla="*/ 5108 w 500664"/>
                <a:gd name="connsiteY19" fmla="*/ 533207 h 943963"/>
                <a:gd name="connsiteX20" fmla="*/ 10907 w 500664"/>
                <a:gd name="connsiteY20" fmla="*/ 445380 h 943963"/>
                <a:gd name="connsiteX21" fmla="*/ 78940 w 500664"/>
                <a:gd name="connsiteY21" fmla="*/ 370654 h 943963"/>
                <a:gd name="connsiteX22" fmla="*/ 150051 w 500664"/>
                <a:gd name="connsiteY22" fmla="*/ 298657 h 943963"/>
                <a:gd name="connsiteX0" fmla="*/ 150051 w 500664"/>
                <a:gd name="connsiteY0" fmla="*/ 298657 h 939455"/>
                <a:gd name="connsiteX1" fmla="*/ 216581 w 500664"/>
                <a:gd name="connsiteY1" fmla="*/ 239280 h 939455"/>
                <a:gd name="connsiteX2" fmla="*/ 269283 w 500664"/>
                <a:gd name="connsiteY2" fmla="*/ 196886 h 939455"/>
                <a:gd name="connsiteX3" fmla="*/ 320111 w 500664"/>
                <a:gd name="connsiteY3" fmla="*/ 155677 h 939455"/>
                <a:gd name="connsiteX4" fmla="*/ 334014 w 500664"/>
                <a:gd name="connsiteY4" fmla="*/ 81152 h 939455"/>
                <a:gd name="connsiteX5" fmla="*/ 325999 w 500664"/>
                <a:gd name="connsiteY5" fmla="*/ 245 h 939455"/>
                <a:gd name="connsiteX6" fmla="*/ 390104 w 500664"/>
                <a:gd name="connsiteY6" fmla="*/ 57404 h 939455"/>
                <a:gd name="connsiteX7" fmla="*/ 414854 w 500664"/>
                <a:gd name="connsiteY7" fmla="*/ 96416 h 939455"/>
                <a:gd name="connsiteX8" fmla="*/ 446844 w 500664"/>
                <a:gd name="connsiteY8" fmla="*/ 172067 h 939455"/>
                <a:gd name="connsiteX9" fmla="*/ 465381 w 500664"/>
                <a:gd name="connsiteY9" fmla="*/ 266858 h 939455"/>
                <a:gd name="connsiteX10" fmla="*/ 491086 w 500664"/>
                <a:gd name="connsiteY10" fmla="*/ 404275 h 939455"/>
                <a:gd name="connsiteX11" fmla="*/ 481570 w 500664"/>
                <a:gd name="connsiteY11" fmla="*/ 505845 h 939455"/>
                <a:gd name="connsiteX12" fmla="*/ 283877 w 500664"/>
                <a:gd name="connsiteY12" fmla="*/ 603413 h 939455"/>
                <a:gd name="connsiteX13" fmla="*/ 231607 w 500664"/>
                <a:gd name="connsiteY13" fmla="*/ 716446 h 939455"/>
                <a:gd name="connsiteX14" fmla="*/ 192621 w 500664"/>
                <a:gd name="connsiteY14" fmla="*/ 817052 h 939455"/>
                <a:gd name="connsiteX15" fmla="*/ 163437 w 500664"/>
                <a:gd name="connsiteY15" fmla="*/ 938978 h 939455"/>
                <a:gd name="connsiteX16" fmla="*/ 113441 w 500664"/>
                <a:gd name="connsiteY16" fmla="*/ 855725 h 939455"/>
                <a:gd name="connsiteX17" fmla="*/ 72352 w 500664"/>
                <a:gd name="connsiteY17" fmla="*/ 763136 h 939455"/>
                <a:gd name="connsiteX18" fmla="*/ 29832 w 500664"/>
                <a:gd name="connsiteY18" fmla="*/ 637783 h 939455"/>
                <a:gd name="connsiteX19" fmla="*/ 5108 w 500664"/>
                <a:gd name="connsiteY19" fmla="*/ 533207 h 939455"/>
                <a:gd name="connsiteX20" fmla="*/ 10907 w 500664"/>
                <a:gd name="connsiteY20" fmla="*/ 445380 h 939455"/>
                <a:gd name="connsiteX21" fmla="*/ 78940 w 500664"/>
                <a:gd name="connsiteY21" fmla="*/ 370654 h 939455"/>
                <a:gd name="connsiteX22" fmla="*/ 150051 w 500664"/>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231607 w 492403"/>
                <a:gd name="connsiteY13" fmla="*/ 71644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333195 w 492403"/>
                <a:gd name="connsiteY13" fmla="*/ 72316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008"/>
                <a:gd name="connsiteX1" fmla="*/ 216581 w 492403"/>
                <a:gd name="connsiteY1" fmla="*/ 239280 h 939008"/>
                <a:gd name="connsiteX2" fmla="*/ 269283 w 492403"/>
                <a:gd name="connsiteY2" fmla="*/ 196886 h 939008"/>
                <a:gd name="connsiteX3" fmla="*/ 320111 w 492403"/>
                <a:gd name="connsiteY3" fmla="*/ 155677 h 939008"/>
                <a:gd name="connsiteX4" fmla="*/ 334014 w 492403"/>
                <a:gd name="connsiteY4" fmla="*/ 81152 h 939008"/>
                <a:gd name="connsiteX5" fmla="*/ 325999 w 492403"/>
                <a:gd name="connsiteY5" fmla="*/ 245 h 939008"/>
                <a:gd name="connsiteX6" fmla="*/ 390104 w 492403"/>
                <a:gd name="connsiteY6" fmla="*/ 57404 h 939008"/>
                <a:gd name="connsiteX7" fmla="*/ 414854 w 492403"/>
                <a:gd name="connsiteY7" fmla="*/ 96416 h 939008"/>
                <a:gd name="connsiteX8" fmla="*/ 446844 w 492403"/>
                <a:gd name="connsiteY8" fmla="*/ 172067 h 939008"/>
                <a:gd name="connsiteX9" fmla="*/ 465381 w 492403"/>
                <a:gd name="connsiteY9" fmla="*/ 266858 h 939008"/>
                <a:gd name="connsiteX10" fmla="*/ 491086 w 492403"/>
                <a:gd name="connsiteY10" fmla="*/ 404275 h 939008"/>
                <a:gd name="connsiteX11" fmla="*/ 481570 w 492403"/>
                <a:gd name="connsiteY11" fmla="*/ 505845 h 939008"/>
                <a:gd name="connsiteX12" fmla="*/ 421789 w 492403"/>
                <a:gd name="connsiteY12" fmla="*/ 612870 h 939008"/>
                <a:gd name="connsiteX13" fmla="*/ 333195 w 492403"/>
                <a:gd name="connsiteY13" fmla="*/ 723166 h 939008"/>
                <a:gd name="connsiteX14" fmla="*/ 205848 w 492403"/>
                <a:gd name="connsiteY14" fmla="*/ 846616 h 939008"/>
                <a:gd name="connsiteX15" fmla="*/ 163437 w 492403"/>
                <a:gd name="connsiteY15" fmla="*/ 938978 h 939008"/>
                <a:gd name="connsiteX16" fmla="*/ 113441 w 492403"/>
                <a:gd name="connsiteY16" fmla="*/ 855725 h 939008"/>
                <a:gd name="connsiteX17" fmla="*/ 72352 w 492403"/>
                <a:gd name="connsiteY17" fmla="*/ 763136 h 939008"/>
                <a:gd name="connsiteX18" fmla="*/ 29832 w 492403"/>
                <a:gd name="connsiteY18" fmla="*/ 637783 h 939008"/>
                <a:gd name="connsiteX19" fmla="*/ 5108 w 492403"/>
                <a:gd name="connsiteY19" fmla="*/ 533207 h 939008"/>
                <a:gd name="connsiteX20" fmla="*/ 10907 w 492403"/>
                <a:gd name="connsiteY20" fmla="*/ 445380 h 939008"/>
                <a:gd name="connsiteX21" fmla="*/ 78940 w 492403"/>
                <a:gd name="connsiteY21" fmla="*/ 370654 h 939008"/>
                <a:gd name="connsiteX22" fmla="*/ 150051 w 492403"/>
                <a:gd name="connsiteY22" fmla="*/ 298657 h 939008"/>
                <a:gd name="connsiteX0" fmla="*/ 150051 w 491284"/>
                <a:gd name="connsiteY0" fmla="*/ 298657 h 939008"/>
                <a:gd name="connsiteX1" fmla="*/ 216581 w 491284"/>
                <a:gd name="connsiteY1" fmla="*/ 239280 h 939008"/>
                <a:gd name="connsiteX2" fmla="*/ 269283 w 491284"/>
                <a:gd name="connsiteY2" fmla="*/ 196886 h 939008"/>
                <a:gd name="connsiteX3" fmla="*/ 320111 w 491284"/>
                <a:gd name="connsiteY3" fmla="*/ 155677 h 939008"/>
                <a:gd name="connsiteX4" fmla="*/ 334014 w 491284"/>
                <a:gd name="connsiteY4" fmla="*/ 81152 h 939008"/>
                <a:gd name="connsiteX5" fmla="*/ 325999 w 491284"/>
                <a:gd name="connsiteY5" fmla="*/ 245 h 939008"/>
                <a:gd name="connsiteX6" fmla="*/ 390104 w 491284"/>
                <a:gd name="connsiteY6" fmla="*/ 57404 h 939008"/>
                <a:gd name="connsiteX7" fmla="*/ 414854 w 491284"/>
                <a:gd name="connsiteY7" fmla="*/ 96416 h 939008"/>
                <a:gd name="connsiteX8" fmla="*/ 446844 w 491284"/>
                <a:gd name="connsiteY8" fmla="*/ 172067 h 939008"/>
                <a:gd name="connsiteX9" fmla="*/ 480724 w 491284"/>
                <a:gd name="connsiteY9" fmla="*/ 274570 h 939008"/>
                <a:gd name="connsiteX10" fmla="*/ 491086 w 491284"/>
                <a:gd name="connsiteY10" fmla="*/ 404275 h 939008"/>
                <a:gd name="connsiteX11" fmla="*/ 481570 w 491284"/>
                <a:gd name="connsiteY11" fmla="*/ 505845 h 939008"/>
                <a:gd name="connsiteX12" fmla="*/ 421789 w 491284"/>
                <a:gd name="connsiteY12" fmla="*/ 612870 h 939008"/>
                <a:gd name="connsiteX13" fmla="*/ 333195 w 491284"/>
                <a:gd name="connsiteY13" fmla="*/ 723166 h 939008"/>
                <a:gd name="connsiteX14" fmla="*/ 205848 w 491284"/>
                <a:gd name="connsiteY14" fmla="*/ 846616 h 939008"/>
                <a:gd name="connsiteX15" fmla="*/ 163437 w 491284"/>
                <a:gd name="connsiteY15" fmla="*/ 938978 h 939008"/>
                <a:gd name="connsiteX16" fmla="*/ 113441 w 491284"/>
                <a:gd name="connsiteY16" fmla="*/ 855725 h 939008"/>
                <a:gd name="connsiteX17" fmla="*/ 72352 w 491284"/>
                <a:gd name="connsiteY17" fmla="*/ 763136 h 939008"/>
                <a:gd name="connsiteX18" fmla="*/ 29832 w 491284"/>
                <a:gd name="connsiteY18" fmla="*/ 637783 h 939008"/>
                <a:gd name="connsiteX19" fmla="*/ 5108 w 491284"/>
                <a:gd name="connsiteY19" fmla="*/ 533207 h 939008"/>
                <a:gd name="connsiteX20" fmla="*/ 10907 w 491284"/>
                <a:gd name="connsiteY20" fmla="*/ 445380 h 939008"/>
                <a:gd name="connsiteX21" fmla="*/ 78940 w 491284"/>
                <a:gd name="connsiteY21" fmla="*/ 370654 h 939008"/>
                <a:gd name="connsiteX22" fmla="*/ 150051 w 491284"/>
                <a:gd name="connsiteY22" fmla="*/ 298657 h 939008"/>
                <a:gd name="connsiteX0" fmla="*/ 150051 w 501081"/>
                <a:gd name="connsiteY0" fmla="*/ 298657 h 939008"/>
                <a:gd name="connsiteX1" fmla="*/ 216581 w 501081"/>
                <a:gd name="connsiteY1" fmla="*/ 239280 h 939008"/>
                <a:gd name="connsiteX2" fmla="*/ 269283 w 501081"/>
                <a:gd name="connsiteY2" fmla="*/ 196886 h 939008"/>
                <a:gd name="connsiteX3" fmla="*/ 320111 w 501081"/>
                <a:gd name="connsiteY3" fmla="*/ 155677 h 939008"/>
                <a:gd name="connsiteX4" fmla="*/ 334014 w 501081"/>
                <a:gd name="connsiteY4" fmla="*/ 81152 h 939008"/>
                <a:gd name="connsiteX5" fmla="*/ 325999 w 501081"/>
                <a:gd name="connsiteY5" fmla="*/ 245 h 939008"/>
                <a:gd name="connsiteX6" fmla="*/ 390104 w 501081"/>
                <a:gd name="connsiteY6" fmla="*/ 57404 h 939008"/>
                <a:gd name="connsiteX7" fmla="*/ 414854 w 501081"/>
                <a:gd name="connsiteY7" fmla="*/ 96416 h 939008"/>
                <a:gd name="connsiteX8" fmla="*/ 446844 w 501081"/>
                <a:gd name="connsiteY8" fmla="*/ 172067 h 939008"/>
                <a:gd name="connsiteX9" fmla="*/ 480724 w 501081"/>
                <a:gd name="connsiteY9" fmla="*/ 274570 h 939008"/>
                <a:gd name="connsiteX10" fmla="*/ 501079 w 501081"/>
                <a:gd name="connsiteY10" fmla="*/ 427040 h 939008"/>
                <a:gd name="connsiteX11" fmla="*/ 481570 w 501081"/>
                <a:gd name="connsiteY11" fmla="*/ 505845 h 939008"/>
                <a:gd name="connsiteX12" fmla="*/ 421789 w 501081"/>
                <a:gd name="connsiteY12" fmla="*/ 612870 h 939008"/>
                <a:gd name="connsiteX13" fmla="*/ 333195 w 501081"/>
                <a:gd name="connsiteY13" fmla="*/ 723166 h 939008"/>
                <a:gd name="connsiteX14" fmla="*/ 205848 w 501081"/>
                <a:gd name="connsiteY14" fmla="*/ 846616 h 939008"/>
                <a:gd name="connsiteX15" fmla="*/ 163437 w 501081"/>
                <a:gd name="connsiteY15" fmla="*/ 938978 h 939008"/>
                <a:gd name="connsiteX16" fmla="*/ 113441 w 501081"/>
                <a:gd name="connsiteY16" fmla="*/ 855725 h 939008"/>
                <a:gd name="connsiteX17" fmla="*/ 72352 w 501081"/>
                <a:gd name="connsiteY17" fmla="*/ 763136 h 939008"/>
                <a:gd name="connsiteX18" fmla="*/ 29832 w 501081"/>
                <a:gd name="connsiteY18" fmla="*/ 637783 h 939008"/>
                <a:gd name="connsiteX19" fmla="*/ 5108 w 501081"/>
                <a:gd name="connsiteY19" fmla="*/ 533207 h 939008"/>
                <a:gd name="connsiteX20" fmla="*/ 10907 w 501081"/>
                <a:gd name="connsiteY20" fmla="*/ 445380 h 939008"/>
                <a:gd name="connsiteX21" fmla="*/ 78940 w 501081"/>
                <a:gd name="connsiteY21" fmla="*/ 370654 h 939008"/>
                <a:gd name="connsiteX22" fmla="*/ 150051 w 501081"/>
                <a:gd name="connsiteY22" fmla="*/ 298657 h 939008"/>
                <a:gd name="connsiteX0" fmla="*/ 150051 w 501515"/>
                <a:gd name="connsiteY0" fmla="*/ 298657 h 939008"/>
                <a:gd name="connsiteX1" fmla="*/ 216581 w 501515"/>
                <a:gd name="connsiteY1" fmla="*/ 239280 h 939008"/>
                <a:gd name="connsiteX2" fmla="*/ 269283 w 501515"/>
                <a:gd name="connsiteY2" fmla="*/ 196886 h 939008"/>
                <a:gd name="connsiteX3" fmla="*/ 320111 w 501515"/>
                <a:gd name="connsiteY3" fmla="*/ 155677 h 939008"/>
                <a:gd name="connsiteX4" fmla="*/ 334014 w 501515"/>
                <a:gd name="connsiteY4" fmla="*/ 81152 h 939008"/>
                <a:gd name="connsiteX5" fmla="*/ 325999 w 501515"/>
                <a:gd name="connsiteY5" fmla="*/ 245 h 939008"/>
                <a:gd name="connsiteX6" fmla="*/ 390104 w 501515"/>
                <a:gd name="connsiteY6" fmla="*/ 57404 h 939008"/>
                <a:gd name="connsiteX7" fmla="*/ 414854 w 501515"/>
                <a:gd name="connsiteY7" fmla="*/ 96416 h 939008"/>
                <a:gd name="connsiteX8" fmla="*/ 446844 w 501515"/>
                <a:gd name="connsiteY8" fmla="*/ 172067 h 939008"/>
                <a:gd name="connsiteX9" fmla="*/ 480724 w 501515"/>
                <a:gd name="connsiteY9" fmla="*/ 274570 h 939008"/>
                <a:gd name="connsiteX10" fmla="*/ 501079 w 501515"/>
                <a:gd name="connsiteY10" fmla="*/ 427040 h 939008"/>
                <a:gd name="connsiteX11" fmla="*/ 488370 w 501515"/>
                <a:gd name="connsiteY11" fmla="*/ 502611 h 939008"/>
                <a:gd name="connsiteX12" fmla="*/ 421789 w 501515"/>
                <a:gd name="connsiteY12" fmla="*/ 612870 h 939008"/>
                <a:gd name="connsiteX13" fmla="*/ 333195 w 501515"/>
                <a:gd name="connsiteY13" fmla="*/ 723166 h 939008"/>
                <a:gd name="connsiteX14" fmla="*/ 205848 w 501515"/>
                <a:gd name="connsiteY14" fmla="*/ 846616 h 939008"/>
                <a:gd name="connsiteX15" fmla="*/ 163437 w 501515"/>
                <a:gd name="connsiteY15" fmla="*/ 938978 h 939008"/>
                <a:gd name="connsiteX16" fmla="*/ 113441 w 501515"/>
                <a:gd name="connsiteY16" fmla="*/ 855725 h 939008"/>
                <a:gd name="connsiteX17" fmla="*/ 72352 w 501515"/>
                <a:gd name="connsiteY17" fmla="*/ 763136 h 939008"/>
                <a:gd name="connsiteX18" fmla="*/ 29832 w 501515"/>
                <a:gd name="connsiteY18" fmla="*/ 637783 h 939008"/>
                <a:gd name="connsiteX19" fmla="*/ 5108 w 501515"/>
                <a:gd name="connsiteY19" fmla="*/ 533207 h 939008"/>
                <a:gd name="connsiteX20" fmla="*/ 10907 w 501515"/>
                <a:gd name="connsiteY20" fmla="*/ 445380 h 939008"/>
                <a:gd name="connsiteX21" fmla="*/ 78940 w 501515"/>
                <a:gd name="connsiteY21" fmla="*/ 370654 h 939008"/>
                <a:gd name="connsiteX22" fmla="*/ 150051 w 501515"/>
                <a:gd name="connsiteY22" fmla="*/ 298657 h 939008"/>
                <a:gd name="connsiteX0" fmla="*/ 145704 w 497168"/>
                <a:gd name="connsiteY0" fmla="*/ 298657 h 939008"/>
                <a:gd name="connsiteX1" fmla="*/ 212234 w 497168"/>
                <a:gd name="connsiteY1" fmla="*/ 239280 h 939008"/>
                <a:gd name="connsiteX2" fmla="*/ 264936 w 497168"/>
                <a:gd name="connsiteY2" fmla="*/ 196886 h 939008"/>
                <a:gd name="connsiteX3" fmla="*/ 315764 w 497168"/>
                <a:gd name="connsiteY3" fmla="*/ 155677 h 939008"/>
                <a:gd name="connsiteX4" fmla="*/ 329667 w 497168"/>
                <a:gd name="connsiteY4" fmla="*/ 81152 h 939008"/>
                <a:gd name="connsiteX5" fmla="*/ 321652 w 497168"/>
                <a:gd name="connsiteY5" fmla="*/ 245 h 939008"/>
                <a:gd name="connsiteX6" fmla="*/ 385757 w 497168"/>
                <a:gd name="connsiteY6" fmla="*/ 57404 h 939008"/>
                <a:gd name="connsiteX7" fmla="*/ 410507 w 497168"/>
                <a:gd name="connsiteY7" fmla="*/ 96416 h 939008"/>
                <a:gd name="connsiteX8" fmla="*/ 442497 w 497168"/>
                <a:gd name="connsiteY8" fmla="*/ 172067 h 939008"/>
                <a:gd name="connsiteX9" fmla="*/ 476377 w 497168"/>
                <a:gd name="connsiteY9" fmla="*/ 274570 h 939008"/>
                <a:gd name="connsiteX10" fmla="*/ 496732 w 497168"/>
                <a:gd name="connsiteY10" fmla="*/ 427040 h 939008"/>
                <a:gd name="connsiteX11" fmla="*/ 484023 w 497168"/>
                <a:gd name="connsiteY11" fmla="*/ 502611 h 939008"/>
                <a:gd name="connsiteX12" fmla="*/ 417442 w 497168"/>
                <a:gd name="connsiteY12" fmla="*/ 612870 h 939008"/>
                <a:gd name="connsiteX13" fmla="*/ 328848 w 497168"/>
                <a:gd name="connsiteY13" fmla="*/ 723166 h 939008"/>
                <a:gd name="connsiteX14" fmla="*/ 201501 w 497168"/>
                <a:gd name="connsiteY14" fmla="*/ 846616 h 939008"/>
                <a:gd name="connsiteX15" fmla="*/ 159090 w 497168"/>
                <a:gd name="connsiteY15" fmla="*/ 938978 h 939008"/>
                <a:gd name="connsiteX16" fmla="*/ 109094 w 497168"/>
                <a:gd name="connsiteY16" fmla="*/ 855725 h 939008"/>
                <a:gd name="connsiteX17" fmla="*/ 68005 w 497168"/>
                <a:gd name="connsiteY17" fmla="*/ 763136 h 939008"/>
                <a:gd name="connsiteX18" fmla="*/ 25485 w 497168"/>
                <a:gd name="connsiteY18" fmla="*/ 637783 h 939008"/>
                <a:gd name="connsiteX19" fmla="*/ 761 w 497168"/>
                <a:gd name="connsiteY19" fmla="*/ 533207 h 939008"/>
                <a:gd name="connsiteX20" fmla="*/ 16304 w 497168"/>
                <a:gd name="connsiteY20" fmla="*/ 446583 h 939008"/>
                <a:gd name="connsiteX21" fmla="*/ 74593 w 497168"/>
                <a:gd name="connsiteY21" fmla="*/ 370654 h 939008"/>
                <a:gd name="connsiteX22" fmla="*/ 145704 w 497168"/>
                <a:gd name="connsiteY22" fmla="*/ 298657 h 939008"/>
                <a:gd name="connsiteX0" fmla="*/ 138961 w 490425"/>
                <a:gd name="connsiteY0" fmla="*/ 298657 h 939008"/>
                <a:gd name="connsiteX1" fmla="*/ 205491 w 490425"/>
                <a:gd name="connsiteY1" fmla="*/ 239280 h 939008"/>
                <a:gd name="connsiteX2" fmla="*/ 258193 w 490425"/>
                <a:gd name="connsiteY2" fmla="*/ 196886 h 939008"/>
                <a:gd name="connsiteX3" fmla="*/ 309021 w 490425"/>
                <a:gd name="connsiteY3" fmla="*/ 155677 h 939008"/>
                <a:gd name="connsiteX4" fmla="*/ 322924 w 490425"/>
                <a:gd name="connsiteY4" fmla="*/ 81152 h 939008"/>
                <a:gd name="connsiteX5" fmla="*/ 314909 w 490425"/>
                <a:gd name="connsiteY5" fmla="*/ 245 h 939008"/>
                <a:gd name="connsiteX6" fmla="*/ 379014 w 490425"/>
                <a:gd name="connsiteY6" fmla="*/ 57404 h 939008"/>
                <a:gd name="connsiteX7" fmla="*/ 403764 w 490425"/>
                <a:gd name="connsiteY7" fmla="*/ 96416 h 939008"/>
                <a:gd name="connsiteX8" fmla="*/ 435754 w 490425"/>
                <a:gd name="connsiteY8" fmla="*/ 172067 h 939008"/>
                <a:gd name="connsiteX9" fmla="*/ 469634 w 490425"/>
                <a:gd name="connsiteY9" fmla="*/ 274570 h 939008"/>
                <a:gd name="connsiteX10" fmla="*/ 489989 w 490425"/>
                <a:gd name="connsiteY10" fmla="*/ 427040 h 939008"/>
                <a:gd name="connsiteX11" fmla="*/ 477280 w 490425"/>
                <a:gd name="connsiteY11" fmla="*/ 502611 h 939008"/>
                <a:gd name="connsiteX12" fmla="*/ 410699 w 490425"/>
                <a:gd name="connsiteY12" fmla="*/ 612870 h 939008"/>
                <a:gd name="connsiteX13" fmla="*/ 322105 w 490425"/>
                <a:gd name="connsiteY13" fmla="*/ 723166 h 939008"/>
                <a:gd name="connsiteX14" fmla="*/ 194758 w 490425"/>
                <a:gd name="connsiteY14" fmla="*/ 846616 h 939008"/>
                <a:gd name="connsiteX15" fmla="*/ 152347 w 490425"/>
                <a:gd name="connsiteY15" fmla="*/ 938978 h 939008"/>
                <a:gd name="connsiteX16" fmla="*/ 102351 w 490425"/>
                <a:gd name="connsiteY16" fmla="*/ 855725 h 939008"/>
                <a:gd name="connsiteX17" fmla="*/ 61262 w 490425"/>
                <a:gd name="connsiteY17" fmla="*/ 763136 h 939008"/>
                <a:gd name="connsiteX18" fmla="*/ 18742 w 490425"/>
                <a:gd name="connsiteY18" fmla="*/ 637783 h 939008"/>
                <a:gd name="connsiteX19" fmla="*/ 5836 w 490425"/>
                <a:gd name="connsiteY19" fmla="*/ 531756 h 939008"/>
                <a:gd name="connsiteX20" fmla="*/ 9561 w 490425"/>
                <a:gd name="connsiteY20" fmla="*/ 446583 h 939008"/>
                <a:gd name="connsiteX21" fmla="*/ 67850 w 490425"/>
                <a:gd name="connsiteY21" fmla="*/ 370654 h 939008"/>
                <a:gd name="connsiteX22" fmla="*/ 138961 w 490425"/>
                <a:gd name="connsiteY22" fmla="*/ 298657 h 939008"/>
                <a:gd name="connsiteX0" fmla="*/ 139341 w 490805"/>
                <a:gd name="connsiteY0" fmla="*/ 298657 h 939008"/>
                <a:gd name="connsiteX1" fmla="*/ 205871 w 490805"/>
                <a:gd name="connsiteY1" fmla="*/ 239280 h 939008"/>
                <a:gd name="connsiteX2" fmla="*/ 258573 w 490805"/>
                <a:gd name="connsiteY2" fmla="*/ 196886 h 939008"/>
                <a:gd name="connsiteX3" fmla="*/ 309401 w 490805"/>
                <a:gd name="connsiteY3" fmla="*/ 155677 h 939008"/>
                <a:gd name="connsiteX4" fmla="*/ 323304 w 490805"/>
                <a:gd name="connsiteY4" fmla="*/ 81152 h 939008"/>
                <a:gd name="connsiteX5" fmla="*/ 315289 w 490805"/>
                <a:gd name="connsiteY5" fmla="*/ 245 h 939008"/>
                <a:gd name="connsiteX6" fmla="*/ 379394 w 490805"/>
                <a:gd name="connsiteY6" fmla="*/ 57404 h 939008"/>
                <a:gd name="connsiteX7" fmla="*/ 404144 w 490805"/>
                <a:gd name="connsiteY7" fmla="*/ 96416 h 939008"/>
                <a:gd name="connsiteX8" fmla="*/ 436134 w 490805"/>
                <a:gd name="connsiteY8" fmla="*/ 172067 h 939008"/>
                <a:gd name="connsiteX9" fmla="*/ 470014 w 490805"/>
                <a:gd name="connsiteY9" fmla="*/ 274570 h 939008"/>
                <a:gd name="connsiteX10" fmla="*/ 490369 w 490805"/>
                <a:gd name="connsiteY10" fmla="*/ 427040 h 939008"/>
                <a:gd name="connsiteX11" fmla="*/ 477660 w 490805"/>
                <a:gd name="connsiteY11" fmla="*/ 502611 h 939008"/>
                <a:gd name="connsiteX12" fmla="*/ 411079 w 490805"/>
                <a:gd name="connsiteY12" fmla="*/ 612870 h 939008"/>
                <a:gd name="connsiteX13" fmla="*/ 322485 w 490805"/>
                <a:gd name="connsiteY13" fmla="*/ 723166 h 939008"/>
                <a:gd name="connsiteX14" fmla="*/ 195138 w 490805"/>
                <a:gd name="connsiteY14" fmla="*/ 846616 h 939008"/>
                <a:gd name="connsiteX15" fmla="*/ 152727 w 490805"/>
                <a:gd name="connsiteY15" fmla="*/ 938978 h 939008"/>
                <a:gd name="connsiteX16" fmla="*/ 102731 w 490805"/>
                <a:gd name="connsiteY16" fmla="*/ 855725 h 939008"/>
                <a:gd name="connsiteX17" fmla="*/ 61642 w 490805"/>
                <a:gd name="connsiteY17" fmla="*/ 763136 h 939008"/>
                <a:gd name="connsiteX18" fmla="*/ 26792 w 490805"/>
                <a:gd name="connsiteY18" fmla="*/ 641640 h 939008"/>
                <a:gd name="connsiteX19" fmla="*/ 6216 w 490805"/>
                <a:gd name="connsiteY19" fmla="*/ 531756 h 939008"/>
                <a:gd name="connsiteX20" fmla="*/ 9941 w 490805"/>
                <a:gd name="connsiteY20" fmla="*/ 446583 h 939008"/>
                <a:gd name="connsiteX21" fmla="*/ 68230 w 490805"/>
                <a:gd name="connsiteY21" fmla="*/ 370654 h 939008"/>
                <a:gd name="connsiteX22" fmla="*/ 139341 w 490805"/>
                <a:gd name="connsiteY22" fmla="*/ 298657 h 939008"/>
                <a:gd name="connsiteX0" fmla="*/ 139341 w 490805"/>
                <a:gd name="connsiteY0" fmla="*/ 298657 h 951112"/>
                <a:gd name="connsiteX1" fmla="*/ 205871 w 490805"/>
                <a:gd name="connsiteY1" fmla="*/ 239280 h 951112"/>
                <a:gd name="connsiteX2" fmla="*/ 258573 w 490805"/>
                <a:gd name="connsiteY2" fmla="*/ 196886 h 951112"/>
                <a:gd name="connsiteX3" fmla="*/ 309401 w 490805"/>
                <a:gd name="connsiteY3" fmla="*/ 155677 h 951112"/>
                <a:gd name="connsiteX4" fmla="*/ 323304 w 490805"/>
                <a:gd name="connsiteY4" fmla="*/ 81152 h 951112"/>
                <a:gd name="connsiteX5" fmla="*/ 315289 w 490805"/>
                <a:gd name="connsiteY5" fmla="*/ 245 h 951112"/>
                <a:gd name="connsiteX6" fmla="*/ 379394 w 490805"/>
                <a:gd name="connsiteY6" fmla="*/ 57404 h 951112"/>
                <a:gd name="connsiteX7" fmla="*/ 404144 w 490805"/>
                <a:gd name="connsiteY7" fmla="*/ 96416 h 951112"/>
                <a:gd name="connsiteX8" fmla="*/ 436134 w 490805"/>
                <a:gd name="connsiteY8" fmla="*/ 172067 h 951112"/>
                <a:gd name="connsiteX9" fmla="*/ 470014 w 490805"/>
                <a:gd name="connsiteY9" fmla="*/ 274570 h 951112"/>
                <a:gd name="connsiteX10" fmla="*/ 490369 w 490805"/>
                <a:gd name="connsiteY10" fmla="*/ 427040 h 951112"/>
                <a:gd name="connsiteX11" fmla="*/ 477660 w 490805"/>
                <a:gd name="connsiteY11" fmla="*/ 502611 h 951112"/>
                <a:gd name="connsiteX12" fmla="*/ 411079 w 490805"/>
                <a:gd name="connsiteY12" fmla="*/ 612870 h 951112"/>
                <a:gd name="connsiteX13" fmla="*/ 322485 w 490805"/>
                <a:gd name="connsiteY13" fmla="*/ 723166 h 951112"/>
                <a:gd name="connsiteX14" fmla="*/ 195138 w 490805"/>
                <a:gd name="connsiteY14" fmla="*/ 846616 h 951112"/>
                <a:gd name="connsiteX15" fmla="*/ 151814 w 490805"/>
                <a:gd name="connsiteY15" fmla="*/ 951087 h 951112"/>
                <a:gd name="connsiteX16" fmla="*/ 102731 w 490805"/>
                <a:gd name="connsiteY16" fmla="*/ 855725 h 951112"/>
                <a:gd name="connsiteX17" fmla="*/ 61642 w 490805"/>
                <a:gd name="connsiteY17" fmla="*/ 763136 h 951112"/>
                <a:gd name="connsiteX18" fmla="*/ 26792 w 490805"/>
                <a:gd name="connsiteY18" fmla="*/ 641640 h 951112"/>
                <a:gd name="connsiteX19" fmla="*/ 6216 w 490805"/>
                <a:gd name="connsiteY19" fmla="*/ 531756 h 951112"/>
                <a:gd name="connsiteX20" fmla="*/ 9941 w 490805"/>
                <a:gd name="connsiteY20" fmla="*/ 446583 h 951112"/>
                <a:gd name="connsiteX21" fmla="*/ 68230 w 490805"/>
                <a:gd name="connsiteY21" fmla="*/ 370654 h 951112"/>
                <a:gd name="connsiteX22" fmla="*/ 139341 w 490805"/>
                <a:gd name="connsiteY22" fmla="*/ 298657 h 951112"/>
                <a:gd name="connsiteX0" fmla="*/ 139341 w 490805"/>
                <a:gd name="connsiteY0" fmla="*/ 298657 h 951109"/>
                <a:gd name="connsiteX1" fmla="*/ 205871 w 490805"/>
                <a:gd name="connsiteY1" fmla="*/ 239280 h 951109"/>
                <a:gd name="connsiteX2" fmla="*/ 258573 w 490805"/>
                <a:gd name="connsiteY2" fmla="*/ 196886 h 951109"/>
                <a:gd name="connsiteX3" fmla="*/ 309401 w 490805"/>
                <a:gd name="connsiteY3" fmla="*/ 155677 h 951109"/>
                <a:gd name="connsiteX4" fmla="*/ 323304 w 490805"/>
                <a:gd name="connsiteY4" fmla="*/ 81152 h 951109"/>
                <a:gd name="connsiteX5" fmla="*/ 315289 w 490805"/>
                <a:gd name="connsiteY5" fmla="*/ 245 h 951109"/>
                <a:gd name="connsiteX6" fmla="*/ 379394 w 490805"/>
                <a:gd name="connsiteY6" fmla="*/ 57404 h 951109"/>
                <a:gd name="connsiteX7" fmla="*/ 404144 w 490805"/>
                <a:gd name="connsiteY7" fmla="*/ 96416 h 951109"/>
                <a:gd name="connsiteX8" fmla="*/ 436134 w 490805"/>
                <a:gd name="connsiteY8" fmla="*/ 172067 h 951109"/>
                <a:gd name="connsiteX9" fmla="*/ 470014 w 490805"/>
                <a:gd name="connsiteY9" fmla="*/ 274570 h 951109"/>
                <a:gd name="connsiteX10" fmla="*/ 490369 w 490805"/>
                <a:gd name="connsiteY10" fmla="*/ 427040 h 951109"/>
                <a:gd name="connsiteX11" fmla="*/ 477660 w 490805"/>
                <a:gd name="connsiteY11" fmla="*/ 502611 h 951109"/>
                <a:gd name="connsiteX12" fmla="*/ 411079 w 490805"/>
                <a:gd name="connsiteY12" fmla="*/ 612870 h 951109"/>
                <a:gd name="connsiteX13" fmla="*/ 322485 w 490805"/>
                <a:gd name="connsiteY13" fmla="*/ 723166 h 951109"/>
                <a:gd name="connsiteX14" fmla="*/ 197169 w 490805"/>
                <a:gd name="connsiteY14" fmla="*/ 863160 h 951109"/>
                <a:gd name="connsiteX15" fmla="*/ 151814 w 490805"/>
                <a:gd name="connsiteY15" fmla="*/ 951087 h 951109"/>
                <a:gd name="connsiteX16" fmla="*/ 102731 w 490805"/>
                <a:gd name="connsiteY16" fmla="*/ 855725 h 951109"/>
                <a:gd name="connsiteX17" fmla="*/ 61642 w 490805"/>
                <a:gd name="connsiteY17" fmla="*/ 763136 h 951109"/>
                <a:gd name="connsiteX18" fmla="*/ 26792 w 490805"/>
                <a:gd name="connsiteY18" fmla="*/ 641640 h 951109"/>
                <a:gd name="connsiteX19" fmla="*/ 6216 w 490805"/>
                <a:gd name="connsiteY19" fmla="*/ 531756 h 951109"/>
                <a:gd name="connsiteX20" fmla="*/ 9941 w 490805"/>
                <a:gd name="connsiteY20" fmla="*/ 446583 h 951109"/>
                <a:gd name="connsiteX21" fmla="*/ 68230 w 490805"/>
                <a:gd name="connsiteY21" fmla="*/ 370654 h 951109"/>
                <a:gd name="connsiteX22" fmla="*/ 139341 w 490805"/>
                <a:gd name="connsiteY22" fmla="*/ 298657 h 951109"/>
                <a:gd name="connsiteX0" fmla="*/ 139341 w 490805"/>
                <a:gd name="connsiteY0" fmla="*/ 298657 h 951143"/>
                <a:gd name="connsiteX1" fmla="*/ 205871 w 490805"/>
                <a:gd name="connsiteY1" fmla="*/ 239280 h 951143"/>
                <a:gd name="connsiteX2" fmla="*/ 258573 w 490805"/>
                <a:gd name="connsiteY2" fmla="*/ 196886 h 951143"/>
                <a:gd name="connsiteX3" fmla="*/ 309401 w 490805"/>
                <a:gd name="connsiteY3" fmla="*/ 155677 h 951143"/>
                <a:gd name="connsiteX4" fmla="*/ 323304 w 490805"/>
                <a:gd name="connsiteY4" fmla="*/ 81152 h 951143"/>
                <a:gd name="connsiteX5" fmla="*/ 315289 w 490805"/>
                <a:gd name="connsiteY5" fmla="*/ 245 h 951143"/>
                <a:gd name="connsiteX6" fmla="*/ 379394 w 490805"/>
                <a:gd name="connsiteY6" fmla="*/ 57404 h 951143"/>
                <a:gd name="connsiteX7" fmla="*/ 404144 w 490805"/>
                <a:gd name="connsiteY7" fmla="*/ 96416 h 951143"/>
                <a:gd name="connsiteX8" fmla="*/ 436134 w 490805"/>
                <a:gd name="connsiteY8" fmla="*/ 172067 h 951143"/>
                <a:gd name="connsiteX9" fmla="*/ 470014 w 490805"/>
                <a:gd name="connsiteY9" fmla="*/ 274570 h 951143"/>
                <a:gd name="connsiteX10" fmla="*/ 490369 w 490805"/>
                <a:gd name="connsiteY10" fmla="*/ 427040 h 951143"/>
                <a:gd name="connsiteX11" fmla="*/ 477660 w 490805"/>
                <a:gd name="connsiteY11" fmla="*/ 502611 h 951143"/>
                <a:gd name="connsiteX12" fmla="*/ 411079 w 490805"/>
                <a:gd name="connsiteY12" fmla="*/ 612870 h 951143"/>
                <a:gd name="connsiteX13" fmla="*/ 322485 w 490805"/>
                <a:gd name="connsiteY13" fmla="*/ 723166 h 951143"/>
                <a:gd name="connsiteX14" fmla="*/ 197169 w 490805"/>
                <a:gd name="connsiteY14" fmla="*/ 863160 h 951143"/>
                <a:gd name="connsiteX15" fmla="*/ 151814 w 490805"/>
                <a:gd name="connsiteY15" fmla="*/ 951087 h 951143"/>
                <a:gd name="connsiteX16" fmla="*/ 105052 w 490805"/>
                <a:gd name="connsiteY16" fmla="*/ 874633 h 951143"/>
                <a:gd name="connsiteX17" fmla="*/ 61642 w 490805"/>
                <a:gd name="connsiteY17" fmla="*/ 763136 h 951143"/>
                <a:gd name="connsiteX18" fmla="*/ 26792 w 490805"/>
                <a:gd name="connsiteY18" fmla="*/ 641640 h 951143"/>
                <a:gd name="connsiteX19" fmla="*/ 6216 w 490805"/>
                <a:gd name="connsiteY19" fmla="*/ 531756 h 951143"/>
                <a:gd name="connsiteX20" fmla="*/ 9941 w 490805"/>
                <a:gd name="connsiteY20" fmla="*/ 446583 h 951143"/>
                <a:gd name="connsiteX21" fmla="*/ 68230 w 490805"/>
                <a:gd name="connsiteY21" fmla="*/ 370654 h 951143"/>
                <a:gd name="connsiteX22" fmla="*/ 139341 w 490805"/>
                <a:gd name="connsiteY22" fmla="*/ 298657 h 951143"/>
                <a:gd name="connsiteX0" fmla="*/ 139341 w 490805"/>
                <a:gd name="connsiteY0" fmla="*/ 298651 h 951137"/>
                <a:gd name="connsiteX1" fmla="*/ 205871 w 490805"/>
                <a:gd name="connsiteY1" fmla="*/ 239274 h 951137"/>
                <a:gd name="connsiteX2" fmla="*/ 258573 w 490805"/>
                <a:gd name="connsiteY2" fmla="*/ 196880 h 951137"/>
                <a:gd name="connsiteX3" fmla="*/ 309401 w 490805"/>
                <a:gd name="connsiteY3" fmla="*/ 155671 h 951137"/>
                <a:gd name="connsiteX4" fmla="*/ 323304 w 490805"/>
                <a:gd name="connsiteY4" fmla="*/ 81146 h 951137"/>
                <a:gd name="connsiteX5" fmla="*/ 315289 w 490805"/>
                <a:gd name="connsiteY5" fmla="*/ 239 h 951137"/>
                <a:gd name="connsiteX6" fmla="*/ 377030 w 490805"/>
                <a:gd name="connsiteY6" fmla="*/ 57688 h 951137"/>
                <a:gd name="connsiteX7" fmla="*/ 404144 w 490805"/>
                <a:gd name="connsiteY7" fmla="*/ 96410 h 951137"/>
                <a:gd name="connsiteX8" fmla="*/ 436134 w 490805"/>
                <a:gd name="connsiteY8" fmla="*/ 172061 h 951137"/>
                <a:gd name="connsiteX9" fmla="*/ 470014 w 490805"/>
                <a:gd name="connsiteY9" fmla="*/ 274564 h 951137"/>
                <a:gd name="connsiteX10" fmla="*/ 490369 w 490805"/>
                <a:gd name="connsiteY10" fmla="*/ 427034 h 951137"/>
                <a:gd name="connsiteX11" fmla="*/ 477660 w 490805"/>
                <a:gd name="connsiteY11" fmla="*/ 502605 h 951137"/>
                <a:gd name="connsiteX12" fmla="*/ 411079 w 490805"/>
                <a:gd name="connsiteY12" fmla="*/ 612864 h 951137"/>
                <a:gd name="connsiteX13" fmla="*/ 322485 w 490805"/>
                <a:gd name="connsiteY13" fmla="*/ 723160 h 951137"/>
                <a:gd name="connsiteX14" fmla="*/ 197169 w 490805"/>
                <a:gd name="connsiteY14" fmla="*/ 863154 h 951137"/>
                <a:gd name="connsiteX15" fmla="*/ 151814 w 490805"/>
                <a:gd name="connsiteY15" fmla="*/ 951081 h 951137"/>
                <a:gd name="connsiteX16" fmla="*/ 105052 w 490805"/>
                <a:gd name="connsiteY16" fmla="*/ 874627 h 951137"/>
                <a:gd name="connsiteX17" fmla="*/ 61642 w 490805"/>
                <a:gd name="connsiteY17" fmla="*/ 763130 h 951137"/>
                <a:gd name="connsiteX18" fmla="*/ 26792 w 490805"/>
                <a:gd name="connsiteY18" fmla="*/ 641634 h 951137"/>
                <a:gd name="connsiteX19" fmla="*/ 6216 w 490805"/>
                <a:gd name="connsiteY19" fmla="*/ 531750 h 951137"/>
                <a:gd name="connsiteX20" fmla="*/ 9941 w 490805"/>
                <a:gd name="connsiteY20" fmla="*/ 446577 h 951137"/>
                <a:gd name="connsiteX21" fmla="*/ 68230 w 490805"/>
                <a:gd name="connsiteY21" fmla="*/ 370648 h 951137"/>
                <a:gd name="connsiteX22" fmla="*/ 139341 w 490805"/>
                <a:gd name="connsiteY22" fmla="*/ 298651 h 951137"/>
                <a:gd name="connsiteX0" fmla="*/ 139341 w 490805"/>
                <a:gd name="connsiteY0" fmla="*/ 298655 h 951141"/>
                <a:gd name="connsiteX1" fmla="*/ 205871 w 490805"/>
                <a:gd name="connsiteY1" fmla="*/ 239278 h 951141"/>
                <a:gd name="connsiteX2" fmla="*/ 258573 w 490805"/>
                <a:gd name="connsiteY2" fmla="*/ 196884 h 951141"/>
                <a:gd name="connsiteX3" fmla="*/ 309401 w 490805"/>
                <a:gd name="connsiteY3" fmla="*/ 155675 h 951141"/>
                <a:gd name="connsiteX4" fmla="*/ 323304 w 490805"/>
                <a:gd name="connsiteY4" fmla="*/ 81150 h 951141"/>
                <a:gd name="connsiteX5" fmla="*/ 315289 w 490805"/>
                <a:gd name="connsiteY5" fmla="*/ 243 h 951141"/>
                <a:gd name="connsiteX6" fmla="*/ 377030 w 490805"/>
                <a:gd name="connsiteY6" fmla="*/ 57692 h 951141"/>
                <a:gd name="connsiteX7" fmla="*/ 405015 w 490805"/>
                <a:gd name="connsiteY7" fmla="*/ 103505 h 951141"/>
                <a:gd name="connsiteX8" fmla="*/ 436134 w 490805"/>
                <a:gd name="connsiteY8" fmla="*/ 172065 h 951141"/>
                <a:gd name="connsiteX9" fmla="*/ 470014 w 490805"/>
                <a:gd name="connsiteY9" fmla="*/ 274568 h 951141"/>
                <a:gd name="connsiteX10" fmla="*/ 490369 w 490805"/>
                <a:gd name="connsiteY10" fmla="*/ 427038 h 951141"/>
                <a:gd name="connsiteX11" fmla="*/ 477660 w 490805"/>
                <a:gd name="connsiteY11" fmla="*/ 502609 h 951141"/>
                <a:gd name="connsiteX12" fmla="*/ 411079 w 490805"/>
                <a:gd name="connsiteY12" fmla="*/ 612868 h 951141"/>
                <a:gd name="connsiteX13" fmla="*/ 322485 w 490805"/>
                <a:gd name="connsiteY13" fmla="*/ 723164 h 951141"/>
                <a:gd name="connsiteX14" fmla="*/ 197169 w 490805"/>
                <a:gd name="connsiteY14" fmla="*/ 863158 h 951141"/>
                <a:gd name="connsiteX15" fmla="*/ 151814 w 490805"/>
                <a:gd name="connsiteY15" fmla="*/ 951085 h 951141"/>
                <a:gd name="connsiteX16" fmla="*/ 105052 w 490805"/>
                <a:gd name="connsiteY16" fmla="*/ 874631 h 951141"/>
                <a:gd name="connsiteX17" fmla="*/ 61642 w 490805"/>
                <a:gd name="connsiteY17" fmla="*/ 763134 h 951141"/>
                <a:gd name="connsiteX18" fmla="*/ 26792 w 490805"/>
                <a:gd name="connsiteY18" fmla="*/ 641638 h 951141"/>
                <a:gd name="connsiteX19" fmla="*/ 6216 w 490805"/>
                <a:gd name="connsiteY19" fmla="*/ 531754 h 951141"/>
                <a:gd name="connsiteX20" fmla="*/ 9941 w 490805"/>
                <a:gd name="connsiteY20" fmla="*/ 446581 h 951141"/>
                <a:gd name="connsiteX21" fmla="*/ 68230 w 490805"/>
                <a:gd name="connsiteY21" fmla="*/ 370652 h 951141"/>
                <a:gd name="connsiteX22" fmla="*/ 139341 w 490805"/>
                <a:gd name="connsiteY22" fmla="*/ 298655 h 951141"/>
                <a:gd name="connsiteX0" fmla="*/ 139341 w 490805"/>
                <a:gd name="connsiteY0" fmla="*/ 298655 h 951106"/>
                <a:gd name="connsiteX1" fmla="*/ 205871 w 490805"/>
                <a:gd name="connsiteY1" fmla="*/ 239278 h 951106"/>
                <a:gd name="connsiteX2" fmla="*/ 258573 w 490805"/>
                <a:gd name="connsiteY2" fmla="*/ 196884 h 951106"/>
                <a:gd name="connsiteX3" fmla="*/ 309401 w 490805"/>
                <a:gd name="connsiteY3" fmla="*/ 155675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655 h 951106"/>
                <a:gd name="connsiteX1" fmla="*/ 205871 w 490805"/>
                <a:gd name="connsiteY1" fmla="*/ 239278 h 951106"/>
                <a:gd name="connsiteX2" fmla="*/ 258573 w 490805"/>
                <a:gd name="connsiteY2" fmla="*/ 196884 h 951106"/>
                <a:gd name="connsiteX3" fmla="*/ 308820 w 490805"/>
                <a:gd name="connsiteY3" fmla="*/ 150947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568 h 951019"/>
                <a:gd name="connsiteX1" fmla="*/ 205871 w 490805"/>
                <a:gd name="connsiteY1" fmla="*/ 239191 h 951019"/>
                <a:gd name="connsiteX2" fmla="*/ 258573 w 490805"/>
                <a:gd name="connsiteY2" fmla="*/ 196797 h 951019"/>
                <a:gd name="connsiteX3" fmla="*/ 308820 w 490805"/>
                <a:gd name="connsiteY3" fmla="*/ 150860 h 951019"/>
                <a:gd name="connsiteX4" fmla="*/ 325087 w 490805"/>
                <a:gd name="connsiteY4" fmla="*/ 76045 h 951019"/>
                <a:gd name="connsiteX5" fmla="*/ 315289 w 490805"/>
                <a:gd name="connsiteY5" fmla="*/ 156 h 951019"/>
                <a:gd name="connsiteX6" fmla="*/ 377030 w 490805"/>
                <a:gd name="connsiteY6" fmla="*/ 57605 h 951019"/>
                <a:gd name="connsiteX7" fmla="*/ 405015 w 490805"/>
                <a:gd name="connsiteY7" fmla="*/ 103418 h 951019"/>
                <a:gd name="connsiteX8" fmla="*/ 436134 w 490805"/>
                <a:gd name="connsiteY8" fmla="*/ 171978 h 951019"/>
                <a:gd name="connsiteX9" fmla="*/ 470014 w 490805"/>
                <a:gd name="connsiteY9" fmla="*/ 274481 h 951019"/>
                <a:gd name="connsiteX10" fmla="*/ 490369 w 490805"/>
                <a:gd name="connsiteY10" fmla="*/ 426951 h 951019"/>
                <a:gd name="connsiteX11" fmla="*/ 477660 w 490805"/>
                <a:gd name="connsiteY11" fmla="*/ 502522 h 951019"/>
                <a:gd name="connsiteX12" fmla="*/ 411079 w 490805"/>
                <a:gd name="connsiteY12" fmla="*/ 612781 h 951019"/>
                <a:gd name="connsiteX13" fmla="*/ 322485 w 490805"/>
                <a:gd name="connsiteY13" fmla="*/ 723077 h 951019"/>
                <a:gd name="connsiteX14" fmla="*/ 200113 w 490805"/>
                <a:gd name="connsiteY14" fmla="*/ 867508 h 951019"/>
                <a:gd name="connsiteX15" fmla="*/ 151814 w 490805"/>
                <a:gd name="connsiteY15" fmla="*/ 950998 h 951019"/>
                <a:gd name="connsiteX16" fmla="*/ 105052 w 490805"/>
                <a:gd name="connsiteY16" fmla="*/ 874544 h 951019"/>
                <a:gd name="connsiteX17" fmla="*/ 61642 w 490805"/>
                <a:gd name="connsiteY17" fmla="*/ 763047 h 951019"/>
                <a:gd name="connsiteX18" fmla="*/ 26792 w 490805"/>
                <a:gd name="connsiteY18" fmla="*/ 641551 h 951019"/>
                <a:gd name="connsiteX19" fmla="*/ 6216 w 490805"/>
                <a:gd name="connsiteY19" fmla="*/ 531667 h 951019"/>
                <a:gd name="connsiteX20" fmla="*/ 9941 w 490805"/>
                <a:gd name="connsiteY20" fmla="*/ 446494 h 951019"/>
                <a:gd name="connsiteX21" fmla="*/ 68230 w 490805"/>
                <a:gd name="connsiteY21" fmla="*/ 370565 h 951019"/>
                <a:gd name="connsiteX22" fmla="*/ 139341 w 490805"/>
                <a:gd name="connsiteY22" fmla="*/ 298568 h 951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90805" h="951019">
                  <a:moveTo>
                    <a:pt x="139341" y="298568"/>
                  </a:moveTo>
                  <a:cubicBezTo>
                    <a:pt x="162281" y="276672"/>
                    <a:pt x="185999" y="256153"/>
                    <a:pt x="205871" y="239191"/>
                  </a:cubicBezTo>
                  <a:cubicBezTo>
                    <a:pt x="225743" y="222229"/>
                    <a:pt x="241415" y="211519"/>
                    <a:pt x="258573" y="196797"/>
                  </a:cubicBezTo>
                  <a:cubicBezTo>
                    <a:pt x="275731" y="182075"/>
                    <a:pt x="297734" y="170985"/>
                    <a:pt x="308820" y="150860"/>
                  </a:cubicBezTo>
                  <a:cubicBezTo>
                    <a:pt x="319906" y="130735"/>
                    <a:pt x="324009" y="101162"/>
                    <a:pt x="325087" y="76045"/>
                  </a:cubicBezTo>
                  <a:cubicBezTo>
                    <a:pt x="326165" y="50928"/>
                    <a:pt x="306632" y="3229"/>
                    <a:pt x="315289" y="156"/>
                  </a:cubicBezTo>
                  <a:cubicBezTo>
                    <a:pt x="323946" y="-2917"/>
                    <a:pt x="362076" y="40395"/>
                    <a:pt x="377030" y="57605"/>
                  </a:cubicBezTo>
                  <a:cubicBezTo>
                    <a:pt x="391984" y="74815"/>
                    <a:pt x="395164" y="84356"/>
                    <a:pt x="405015" y="103418"/>
                  </a:cubicBezTo>
                  <a:cubicBezTo>
                    <a:pt x="414866" y="122480"/>
                    <a:pt x="425301" y="143468"/>
                    <a:pt x="436134" y="171978"/>
                  </a:cubicBezTo>
                  <a:cubicBezTo>
                    <a:pt x="446967" y="200488"/>
                    <a:pt x="460975" y="231986"/>
                    <a:pt x="470014" y="274481"/>
                  </a:cubicBezTo>
                  <a:cubicBezTo>
                    <a:pt x="479053" y="316977"/>
                    <a:pt x="489095" y="388944"/>
                    <a:pt x="490369" y="426951"/>
                  </a:cubicBezTo>
                  <a:cubicBezTo>
                    <a:pt x="491643" y="464958"/>
                    <a:pt x="490875" y="471550"/>
                    <a:pt x="477660" y="502522"/>
                  </a:cubicBezTo>
                  <a:cubicBezTo>
                    <a:pt x="464445" y="533494"/>
                    <a:pt x="436942" y="576022"/>
                    <a:pt x="411079" y="612781"/>
                  </a:cubicBezTo>
                  <a:cubicBezTo>
                    <a:pt x="385216" y="649540"/>
                    <a:pt x="357646" y="680623"/>
                    <a:pt x="322485" y="723077"/>
                  </a:cubicBezTo>
                  <a:cubicBezTo>
                    <a:pt x="287324" y="765531"/>
                    <a:pt x="228558" y="829521"/>
                    <a:pt x="200113" y="867508"/>
                  </a:cubicBezTo>
                  <a:cubicBezTo>
                    <a:pt x="171668" y="905495"/>
                    <a:pt x="167657" y="949825"/>
                    <a:pt x="151814" y="950998"/>
                  </a:cubicBezTo>
                  <a:cubicBezTo>
                    <a:pt x="135971" y="952171"/>
                    <a:pt x="120081" y="905869"/>
                    <a:pt x="105052" y="874544"/>
                  </a:cubicBezTo>
                  <a:cubicBezTo>
                    <a:pt x="90023" y="843219"/>
                    <a:pt x="74685" y="801879"/>
                    <a:pt x="61642" y="763047"/>
                  </a:cubicBezTo>
                  <a:cubicBezTo>
                    <a:pt x="48599" y="724215"/>
                    <a:pt x="36030" y="680114"/>
                    <a:pt x="26792" y="641551"/>
                  </a:cubicBezTo>
                  <a:cubicBezTo>
                    <a:pt x="17554" y="602988"/>
                    <a:pt x="9025" y="564177"/>
                    <a:pt x="6216" y="531667"/>
                  </a:cubicBezTo>
                  <a:cubicBezTo>
                    <a:pt x="3408" y="499158"/>
                    <a:pt x="-8132" y="477949"/>
                    <a:pt x="9941" y="446494"/>
                  </a:cubicBezTo>
                  <a:cubicBezTo>
                    <a:pt x="26230" y="420057"/>
                    <a:pt x="46663" y="395219"/>
                    <a:pt x="68230" y="370565"/>
                  </a:cubicBezTo>
                  <a:cubicBezTo>
                    <a:pt x="89797" y="345911"/>
                    <a:pt x="116401" y="320464"/>
                    <a:pt x="139341" y="298568"/>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任意多边形 79"/>
            <p:cNvSpPr/>
            <p:nvPr/>
          </p:nvSpPr>
          <p:spPr>
            <a:xfrm rot="420000">
              <a:off x="4976185" y="1631604"/>
              <a:ext cx="463508" cy="1047919"/>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54092"/>
                <a:gd name="connsiteY0" fmla="*/ 481218 h 1034568"/>
                <a:gd name="connsiteX1" fmla="*/ 162761 w 454092"/>
                <a:gd name="connsiteY1" fmla="*/ 366917 h 1034568"/>
                <a:gd name="connsiteX2" fmla="*/ 208006 w 454092"/>
                <a:gd name="connsiteY2" fmla="*/ 274048 h 1034568"/>
                <a:gd name="connsiteX3" fmla="*/ 234199 w 454092"/>
                <a:gd name="connsiteY3" fmla="*/ 169274 h 1034568"/>
                <a:gd name="connsiteX4" fmla="*/ 236581 w 454092"/>
                <a:gd name="connsiteY4" fmla="*/ 78786 h 1034568"/>
                <a:gd name="connsiteX5" fmla="*/ 227055 w 454092"/>
                <a:gd name="connsiteY5" fmla="*/ 205 h 1034568"/>
                <a:gd name="connsiteX6" fmla="*/ 296112 w 454092"/>
                <a:gd name="connsiteY6" fmla="*/ 102598 h 1034568"/>
                <a:gd name="connsiteX7" fmla="*/ 350881 w 454092"/>
                <a:gd name="connsiteY7" fmla="*/ 190705 h 1034568"/>
                <a:gd name="connsiteX8" fmla="*/ 398506 w 454092"/>
                <a:gd name="connsiteY8" fmla="*/ 276430 h 1034568"/>
                <a:gd name="connsiteX9" fmla="*/ 438987 w 454092"/>
                <a:gd name="connsiteY9" fmla="*/ 350249 h 1034568"/>
                <a:gd name="connsiteX10" fmla="*/ 453274 w 454092"/>
                <a:gd name="connsiteY10" fmla="*/ 431212 h 1034568"/>
                <a:gd name="connsiteX11" fmla="*/ 417556 w 454092"/>
                <a:gd name="connsiteY11" fmla="*/ 619330 h 1034568"/>
                <a:gd name="connsiteX12" fmla="*/ 350880 w 454092"/>
                <a:gd name="connsiteY12" fmla="*/ 750298 h 1034568"/>
                <a:gd name="connsiteX13" fmla="*/ 272299 w 454092"/>
                <a:gd name="connsiteY13" fmla="*/ 881268 h 1034568"/>
                <a:gd name="connsiteX14" fmla="*/ 203243 w 454092"/>
                <a:gd name="connsiteY14" fmla="*/ 971755 h 1034568"/>
                <a:gd name="connsiteX15" fmla="*/ 150856 w 454092"/>
                <a:gd name="connsiteY15" fmla="*/ 1033667 h 1034568"/>
                <a:gd name="connsiteX16" fmla="*/ 122280 w 454092"/>
                <a:gd name="connsiteY16" fmla="*/ 1005092 h 1034568"/>
                <a:gd name="connsiteX17" fmla="*/ 103231 w 454092"/>
                <a:gd name="connsiteY17" fmla="*/ 957467 h 1034568"/>
                <a:gd name="connsiteX18" fmla="*/ 57987 w 454092"/>
                <a:gd name="connsiteY18" fmla="*/ 833642 h 1034568"/>
                <a:gd name="connsiteX19" fmla="*/ 22268 w 454092"/>
                <a:gd name="connsiteY19" fmla="*/ 702674 h 1034568"/>
                <a:gd name="connsiteX20" fmla="*/ 837 w 454092"/>
                <a:gd name="connsiteY20" fmla="*/ 597899 h 1034568"/>
                <a:gd name="connsiteX21" fmla="*/ 38937 w 454092"/>
                <a:gd name="connsiteY21" fmla="*/ 555035 h 1034568"/>
                <a:gd name="connsiteX22" fmla="*/ 96087 w 454092"/>
                <a:gd name="connsiteY22" fmla="*/ 481218 h 1034568"/>
                <a:gd name="connsiteX0" fmla="*/ 96087 w 453663"/>
                <a:gd name="connsiteY0" fmla="*/ 481218 h 1034568"/>
                <a:gd name="connsiteX1" fmla="*/ 162761 w 453663"/>
                <a:gd name="connsiteY1" fmla="*/ 366917 h 1034568"/>
                <a:gd name="connsiteX2" fmla="*/ 208006 w 453663"/>
                <a:gd name="connsiteY2" fmla="*/ 274048 h 1034568"/>
                <a:gd name="connsiteX3" fmla="*/ 234199 w 453663"/>
                <a:gd name="connsiteY3" fmla="*/ 169274 h 1034568"/>
                <a:gd name="connsiteX4" fmla="*/ 236581 w 453663"/>
                <a:gd name="connsiteY4" fmla="*/ 78786 h 1034568"/>
                <a:gd name="connsiteX5" fmla="*/ 227055 w 453663"/>
                <a:gd name="connsiteY5" fmla="*/ 205 h 1034568"/>
                <a:gd name="connsiteX6" fmla="*/ 296112 w 453663"/>
                <a:gd name="connsiteY6" fmla="*/ 102598 h 1034568"/>
                <a:gd name="connsiteX7" fmla="*/ 350881 w 453663"/>
                <a:gd name="connsiteY7" fmla="*/ 190705 h 1034568"/>
                <a:gd name="connsiteX8" fmla="*/ 398506 w 453663"/>
                <a:gd name="connsiteY8" fmla="*/ 276430 h 1034568"/>
                <a:gd name="connsiteX9" fmla="*/ 434225 w 453663"/>
                <a:gd name="connsiteY9" fmla="*/ 350249 h 1034568"/>
                <a:gd name="connsiteX10" fmla="*/ 453274 w 453663"/>
                <a:gd name="connsiteY10" fmla="*/ 431212 h 1034568"/>
                <a:gd name="connsiteX11" fmla="*/ 417556 w 453663"/>
                <a:gd name="connsiteY11" fmla="*/ 619330 h 1034568"/>
                <a:gd name="connsiteX12" fmla="*/ 350880 w 453663"/>
                <a:gd name="connsiteY12" fmla="*/ 750298 h 1034568"/>
                <a:gd name="connsiteX13" fmla="*/ 272299 w 453663"/>
                <a:gd name="connsiteY13" fmla="*/ 881268 h 1034568"/>
                <a:gd name="connsiteX14" fmla="*/ 203243 w 453663"/>
                <a:gd name="connsiteY14" fmla="*/ 971755 h 1034568"/>
                <a:gd name="connsiteX15" fmla="*/ 150856 w 453663"/>
                <a:gd name="connsiteY15" fmla="*/ 1033667 h 1034568"/>
                <a:gd name="connsiteX16" fmla="*/ 122280 w 453663"/>
                <a:gd name="connsiteY16" fmla="*/ 1005092 h 1034568"/>
                <a:gd name="connsiteX17" fmla="*/ 103231 w 453663"/>
                <a:gd name="connsiteY17" fmla="*/ 957467 h 1034568"/>
                <a:gd name="connsiteX18" fmla="*/ 57987 w 453663"/>
                <a:gd name="connsiteY18" fmla="*/ 833642 h 1034568"/>
                <a:gd name="connsiteX19" fmla="*/ 22268 w 453663"/>
                <a:gd name="connsiteY19" fmla="*/ 702674 h 1034568"/>
                <a:gd name="connsiteX20" fmla="*/ 837 w 453663"/>
                <a:gd name="connsiteY20" fmla="*/ 597899 h 1034568"/>
                <a:gd name="connsiteX21" fmla="*/ 38937 w 453663"/>
                <a:gd name="connsiteY21" fmla="*/ 555035 h 1034568"/>
                <a:gd name="connsiteX22" fmla="*/ 96087 w 453663"/>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103149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74574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397"/>
                <a:gd name="connsiteX1" fmla="*/ 162679 w 453581"/>
                <a:gd name="connsiteY1" fmla="*/ 366917 h 1034397"/>
                <a:gd name="connsiteX2" fmla="*/ 207924 w 453581"/>
                <a:gd name="connsiteY2" fmla="*/ 274048 h 1034397"/>
                <a:gd name="connsiteX3" fmla="*/ 234117 w 453581"/>
                <a:gd name="connsiteY3" fmla="*/ 169274 h 1034397"/>
                <a:gd name="connsiteX4" fmla="*/ 236499 w 453581"/>
                <a:gd name="connsiteY4" fmla="*/ 78786 h 1034397"/>
                <a:gd name="connsiteX5" fmla="*/ 226973 w 453581"/>
                <a:gd name="connsiteY5" fmla="*/ 205 h 1034397"/>
                <a:gd name="connsiteX6" fmla="*/ 296030 w 453581"/>
                <a:gd name="connsiteY6" fmla="*/ 102598 h 1034397"/>
                <a:gd name="connsiteX7" fmla="*/ 350799 w 453581"/>
                <a:gd name="connsiteY7" fmla="*/ 190705 h 1034397"/>
                <a:gd name="connsiteX8" fmla="*/ 398424 w 453581"/>
                <a:gd name="connsiteY8" fmla="*/ 276430 h 1034397"/>
                <a:gd name="connsiteX9" fmla="*/ 434143 w 453581"/>
                <a:gd name="connsiteY9" fmla="*/ 350249 h 1034397"/>
                <a:gd name="connsiteX10" fmla="*/ 453192 w 453581"/>
                <a:gd name="connsiteY10" fmla="*/ 431212 h 1034397"/>
                <a:gd name="connsiteX11" fmla="*/ 417474 w 453581"/>
                <a:gd name="connsiteY11" fmla="*/ 619330 h 1034397"/>
                <a:gd name="connsiteX12" fmla="*/ 350798 w 453581"/>
                <a:gd name="connsiteY12" fmla="*/ 750298 h 1034397"/>
                <a:gd name="connsiteX13" fmla="*/ 272217 w 453581"/>
                <a:gd name="connsiteY13" fmla="*/ 881268 h 1034397"/>
                <a:gd name="connsiteX14" fmla="*/ 203161 w 453581"/>
                <a:gd name="connsiteY14" fmla="*/ 971755 h 1034397"/>
                <a:gd name="connsiteX15" fmla="*/ 150774 w 453581"/>
                <a:gd name="connsiteY15" fmla="*/ 1033667 h 1034397"/>
                <a:gd name="connsiteX16" fmla="*/ 88861 w 453581"/>
                <a:gd name="connsiteY16" fmla="*/ 1002711 h 1034397"/>
                <a:gd name="connsiteX17" fmla="*/ 74574 w 453581"/>
                <a:gd name="connsiteY17" fmla="*/ 957467 h 1034397"/>
                <a:gd name="connsiteX18" fmla="*/ 43618 w 453581"/>
                <a:gd name="connsiteY18" fmla="*/ 826498 h 1034397"/>
                <a:gd name="connsiteX19" fmla="*/ 22186 w 453581"/>
                <a:gd name="connsiteY19" fmla="*/ 702674 h 1034397"/>
                <a:gd name="connsiteX20" fmla="*/ 755 w 453581"/>
                <a:gd name="connsiteY20" fmla="*/ 597899 h 1034397"/>
                <a:gd name="connsiteX21" fmla="*/ 38855 w 453581"/>
                <a:gd name="connsiteY21" fmla="*/ 555035 h 1034397"/>
                <a:gd name="connsiteX22" fmla="*/ 96005 w 453581"/>
                <a:gd name="connsiteY22" fmla="*/ 481218 h 1034397"/>
                <a:gd name="connsiteX0" fmla="*/ 96005 w 453581"/>
                <a:gd name="connsiteY0" fmla="*/ 481218 h 1018447"/>
                <a:gd name="connsiteX1" fmla="*/ 162679 w 453581"/>
                <a:gd name="connsiteY1" fmla="*/ 366917 h 1018447"/>
                <a:gd name="connsiteX2" fmla="*/ 207924 w 453581"/>
                <a:gd name="connsiteY2" fmla="*/ 274048 h 1018447"/>
                <a:gd name="connsiteX3" fmla="*/ 234117 w 453581"/>
                <a:gd name="connsiteY3" fmla="*/ 169274 h 1018447"/>
                <a:gd name="connsiteX4" fmla="*/ 236499 w 453581"/>
                <a:gd name="connsiteY4" fmla="*/ 78786 h 1018447"/>
                <a:gd name="connsiteX5" fmla="*/ 226973 w 453581"/>
                <a:gd name="connsiteY5" fmla="*/ 205 h 1018447"/>
                <a:gd name="connsiteX6" fmla="*/ 296030 w 453581"/>
                <a:gd name="connsiteY6" fmla="*/ 102598 h 1018447"/>
                <a:gd name="connsiteX7" fmla="*/ 350799 w 453581"/>
                <a:gd name="connsiteY7" fmla="*/ 190705 h 1018447"/>
                <a:gd name="connsiteX8" fmla="*/ 398424 w 453581"/>
                <a:gd name="connsiteY8" fmla="*/ 276430 h 1018447"/>
                <a:gd name="connsiteX9" fmla="*/ 434143 w 453581"/>
                <a:gd name="connsiteY9" fmla="*/ 350249 h 1018447"/>
                <a:gd name="connsiteX10" fmla="*/ 453192 w 453581"/>
                <a:gd name="connsiteY10" fmla="*/ 431212 h 1018447"/>
                <a:gd name="connsiteX11" fmla="*/ 417474 w 453581"/>
                <a:gd name="connsiteY11" fmla="*/ 619330 h 1018447"/>
                <a:gd name="connsiteX12" fmla="*/ 350798 w 453581"/>
                <a:gd name="connsiteY12" fmla="*/ 750298 h 1018447"/>
                <a:gd name="connsiteX13" fmla="*/ 272217 w 453581"/>
                <a:gd name="connsiteY13" fmla="*/ 881268 h 1018447"/>
                <a:gd name="connsiteX14" fmla="*/ 203161 w 453581"/>
                <a:gd name="connsiteY14" fmla="*/ 971755 h 1018447"/>
                <a:gd name="connsiteX15" fmla="*/ 138868 w 453581"/>
                <a:gd name="connsiteY15" fmla="*/ 1016999 h 1018447"/>
                <a:gd name="connsiteX16" fmla="*/ 88861 w 453581"/>
                <a:gd name="connsiteY16" fmla="*/ 1002711 h 1018447"/>
                <a:gd name="connsiteX17" fmla="*/ 74574 w 453581"/>
                <a:gd name="connsiteY17" fmla="*/ 957467 h 1018447"/>
                <a:gd name="connsiteX18" fmla="*/ 43618 w 453581"/>
                <a:gd name="connsiteY18" fmla="*/ 826498 h 1018447"/>
                <a:gd name="connsiteX19" fmla="*/ 22186 w 453581"/>
                <a:gd name="connsiteY19" fmla="*/ 702674 h 1018447"/>
                <a:gd name="connsiteX20" fmla="*/ 755 w 453581"/>
                <a:gd name="connsiteY20" fmla="*/ 597899 h 1018447"/>
                <a:gd name="connsiteX21" fmla="*/ 38855 w 453581"/>
                <a:gd name="connsiteY21" fmla="*/ 555035 h 1018447"/>
                <a:gd name="connsiteX22" fmla="*/ 96005 w 453581"/>
                <a:gd name="connsiteY22" fmla="*/ 481218 h 1018447"/>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03149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69812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5969 w 453545"/>
                <a:gd name="connsiteY0" fmla="*/ 481218 h 1029758"/>
                <a:gd name="connsiteX1" fmla="*/ 162643 w 453545"/>
                <a:gd name="connsiteY1" fmla="*/ 366917 h 1029758"/>
                <a:gd name="connsiteX2" fmla="*/ 207888 w 453545"/>
                <a:gd name="connsiteY2" fmla="*/ 274048 h 1029758"/>
                <a:gd name="connsiteX3" fmla="*/ 234081 w 453545"/>
                <a:gd name="connsiteY3" fmla="*/ 169274 h 1029758"/>
                <a:gd name="connsiteX4" fmla="*/ 236463 w 453545"/>
                <a:gd name="connsiteY4" fmla="*/ 78786 h 1029758"/>
                <a:gd name="connsiteX5" fmla="*/ 226937 w 453545"/>
                <a:gd name="connsiteY5" fmla="*/ 205 h 1029758"/>
                <a:gd name="connsiteX6" fmla="*/ 295994 w 453545"/>
                <a:gd name="connsiteY6" fmla="*/ 102598 h 1029758"/>
                <a:gd name="connsiteX7" fmla="*/ 350763 w 453545"/>
                <a:gd name="connsiteY7" fmla="*/ 190705 h 1029758"/>
                <a:gd name="connsiteX8" fmla="*/ 398388 w 453545"/>
                <a:gd name="connsiteY8" fmla="*/ 276430 h 1029758"/>
                <a:gd name="connsiteX9" fmla="*/ 434107 w 453545"/>
                <a:gd name="connsiteY9" fmla="*/ 350249 h 1029758"/>
                <a:gd name="connsiteX10" fmla="*/ 453156 w 453545"/>
                <a:gd name="connsiteY10" fmla="*/ 431212 h 1029758"/>
                <a:gd name="connsiteX11" fmla="*/ 417438 w 453545"/>
                <a:gd name="connsiteY11" fmla="*/ 619330 h 1029758"/>
                <a:gd name="connsiteX12" fmla="*/ 350762 w 453545"/>
                <a:gd name="connsiteY12" fmla="*/ 750298 h 1029758"/>
                <a:gd name="connsiteX13" fmla="*/ 272181 w 453545"/>
                <a:gd name="connsiteY13" fmla="*/ 881268 h 1029758"/>
                <a:gd name="connsiteX14" fmla="*/ 203125 w 453545"/>
                <a:gd name="connsiteY14" fmla="*/ 971755 h 1029758"/>
                <a:gd name="connsiteX15" fmla="*/ 110257 w 453545"/>
                <a:gd name="connsiteY15" fmla="*/ 1028906 h 1029758"/>
                <a:gd name="connsiteX16" fmla="*/ 86444 w 453545"/>
                <a:gd name="connsiteY16" fmla="*/ 1002711 h 1029758"/>
                <a:gd name="connsiteX17" fmla="*/ 69776 w 453545"/>
                <a:gd name="connsiteY17" fmla="*/ 957467 h 1029758"/>
                <a:gd name="connsiteX18" fmla="*/ 36438 w 453545"/>
                <a:gd name="connsiteY18" fmla="*/ 819355 h 1029758"/>
                <a:gd name="connsiteX19" fmla="*/ 22150 w 453545"/>
                <a:gd name="connsiteY19" fmla="*/ 702674 h 1029758"/>
                <a:gd name="connsiteX20" fmla="*/ 719 w 453545"/>
                <a:gd name="connsiteY20" fmla="*/ 597899 h 1029758"/>
                <a:gd name="connsiteX21" fmla="*/ 38819 w 453545"/>
                <a:gd name="connsiteY21" fmla="*/ 555035 h 1029758"/>
                <a:gd name="connsiteX22" fmla="*/ 95969 w 453545"/>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2648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96436 w 454012"/>
                <a:gd name="connsiteY22" fmla="*/ 481218 h 1029758"/>
                <a:gd name="connsiteX0" fmla="*/ 108342 w 454012"/>
                <a:gd name="connsiteY0" fmla="*/ 488362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08342 w 454012"/>
                <a:gd name="connsiteY0" fmla="*/ 48836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10723 w 454012"/>
                <a:gd name="connsiteY0" fmla="*/ 495506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495506 h 1029758"/>
                <a:gd name="connsiteX0" fmla="*/ 110723 w 454012"/>
                <a:gd name="connsiteY0" fmla="*/ 50741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507412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505031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08342 w 454012"/>
                <a:gd name="connsiteY22" fmla="*/ 505031 h 1029758"/>
                <a:gd name="connsiteX0" fmla="*/ 115486 w 454012"/>
                <a:gd name="connsiteY0" fmla="*/ 495506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5486 w 454012"/>
                <a:gd name="connsiteY22" fmla="*/ 495506 h 1029758"/>
                <a:gd name="connsiteX0" fmla="*/ 110724 w 454012"/>
                <a:gd name="connsiteY0" fmla="*/ 493125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0724 w 454012"/>
                <a:gd name="connsiteY22" fmla="*/ 493125 h 1029758"/>
                <a:gd name="connsiteX0" fmla="*/ 110724 w 447115"/>
                <a:gd name="connsiteY0" fmla="*/ 493125 h 1029758"/>
                <a:gd name="connsiteX1" fmla="*/ 175017 w 447115"/>
                <a:gd name="connsiteY1" fmla="*/ 376442 h 1029758"/>
                <a:gd name="connsiteX2" fmla="*/ 208355 w 447115"/>
                <a:gd name="connsiteY2" fmla="*/ 274048 h 1029758"/>
                <a:gd name="connsiteX3" fmla="*/ 229786 w 447115"/>
                <a:gd name="connsiteY3" fmla="*/ 169274 h 1029758"/>
                <a:gd name="connsiteX4" fmla="*/ 236930 w 447115"/>
                <a:gd name="connsiteY4" fmla="*/ 78786 h 1029758"/>
                <a:gd name="connsiteX5" fmla="*/ 227404 w 447115"/>
                <a:gd name="connsiteY5" fmla="*/ 205 h 1029758"/>
                <a:gd name="connsiteX6" fmla="*/ 296461 w 447115"/>
                <a:gd name="connsiteY6" fmla="*/ 102598 h 1029758"/>
                <a:gd name="connsiteX7" fmla="*/ 351230 w 447115"/>
                <a:gd name="connsiteY7" fmla="*/ 190705 h 1029758"/>
                <a:gd name="connsiteX8" fmla="*/ 398855 w 447115"/>
                <a:gd name="connsiteY8" fmla="*/ 276430 h 1029758"/>
                <a:gd name="connsiteX9" fmla="*/ 434574 w 447115"/>
                <a:gd name="connsiteY9" fmla="*/ 350249 h 1029758"/>
                <a:gd name="connsiteX10" fmla="*/ 446479 w 447115"/>
                <a:gd name="connsiteY10" fmla="*/ 438356 h 1029758"/>
                <a:gd name="connsiteX11" fmla="*/ 417905 w 447115"/>
                <a:gd name="connsiteY11" fmla="*/ 619330 h 1029758"/>
                <a:gd name="connsiteX12" fmla="*/ 358373 w 447115"/>
                <a:gd name="connsiteY12" fmla="*/ 747917 h 1029758"/>
                <a:gd name="connsiteX13" fmla="*/ 277410 w 447115"/>
                <a:gd name="connsiteY13" fmla="*/ 881268 h 1029758"/>
                <a:gd name="connsiteX14" fmla="*/ 203592 w 447115"/>
                <a:gd name="connsiteY14" fmla="*/ 971755 h 1029758"/>
                <a:gd name="connsiteX15" fmla="*/ 110724 w 447115"/>
                <a:gd name="connsiteY15" fmla="*/ 1028906 h 1029758"/>
                <a:gd name="connsiteX16" fmla="*/ 86911 w 447115"/>
                <a:gd name="connsiteY16" fmla="*/ 1002711 h 1029758"/>
                <a:gd name="connsiteX17" fmla="*/ 70243 w 447115"/>
                <a:gd name="connsiteY17" fmla="*/ 957467 h 1029758"/>
                <a:gd name="connsiteX18" fmla="*/ 36905 w 447115"/>
                <a:gd name="connsiteY18" fmla="*/ 819355 h 1029758"/>
                <a:gd name="connsiteX19" fmla="*/ 13092 w 447115"/>
                <a:gd name="connsiteY19" fmla="*/ 702674 h 1029758"/>
                <a:gd name="connsiteX20" fmla="*/ 1186 w 447115"/>
                <a:gd name="connsiteY20" fmla="*/ 607424 h 1029758"/>
                <a:gd name="connsiteX21" fmla="*/ 44049 w 447115"/>
                <a:gd name="connsiteY21" fmla="*/ 562178 h 1029758"/>
                <a:gd name="connsiteX22" fmla="*/ 110724 w 447115"/>
                <a:gd name="connsiteY22" fmla="*/ 493125 h 1029758"/>
                <a:gd name="connsiteX0" fmla="*/ 110724 w 449386"/>
                <a:gd name="connsiteY0" fmla="*/ 493125 h 1029758"/>
                <a:gd name="connsiteX1" fmla="*/ 175017 w 449386"/>
                <a:gd name="connsiteY1" fmla="*/ 376442 h 1029758"/>
                <a:gd name="connsiteX2" fmla="*/ 208355 w 449386"/>
                <a:gd name="connsiteY2" fmla="*/ 274048 h 1029758"/>
                <a:gd name="connsiteX3" fmla="*/ 229786 w 449386"/>
                <a:gd name="connsiteY3" fmla="*/ 169274 h 1029758"/>
                <a:gd name="connsiteX4" fmla="*/ 236930 w 449386"/>
                <a:gd name="connsiteY4" fmla="*/ 78786 h 1029758"/>
                <a:gd name="connsiteX5" fmla="*/ 227404 w 449386"/>
                <a:gd name="connsiteY5" fmla="*/ 205 h 1029758"/>
                <a:gd name="connsiteX6" fmla="*/ 296461 w 449386"/>
                <a:gd name="connsiteY6" fmla="*/ 102598 h 1029758"/>
                <a:gd name="connsiteX7" fmla="*/ 351230 w 449386"/>
                <a:gd name="connsiteY7" fmla="*/ 190705 h 1029758"/>
                <a:gd name="connsiteX8" fmla="*/ 398855 w 449386"/>
                <a:gd name="connsiteY8" fmla="*/ 276430 h 1029758"/>
                <a:gd name="connsiteX9" fmla="*/ 434574 w 449386"/>
                <a:gd name="connsiteY9" fmla="*/ 350249 h 1029758"/>
                <a:gd name="connsiteX10" fmla="*/ 448860 w 449386"/>
                <a:gd name="connsiteY10" fmla="*/ 438356 h 1029758"/>
                <a:gd name="connsiteX11" fmla="*/ 417905 w 449386"/>
                <a:gd name="connsiteY11" fmla="*/ 619330 h 1029758"/>
                <a:gd name="connsiteX12" fmla="*/ 358373 w 449386"/>
                <a:gd name="connsiteY12" fmla="*/ 747917 h 1029758"/>
                <a:gd name="connsiteX13" fmla="*/ 277410 w 449386"/>
                <a:gd name="connsiteY13" fmla="*/ 881268 h 1029758"/>
                <a:gd name="connsiteX14" fmla="*/ 203592 w 449386"/>
                <a:gd name="connsiteY14" fmla="*/ 971755 h 1029758"/>
                <a:gd name="connsiteX15" fmla="*/ 110724 w 449386"/>
                <a:gd name="connsiteY15" fmla="*/ 1028906 h 1029758"/>
                <a:gd name="connsiteX16" fmla="*/ 86911 w 449386"/>
                <a:gd name="connsiteY16" fmla="*/ 1002711 h 1029758"/>
                <a:gd name="connsiteX17" fmla="*/ 70243 w 449386"/>
                <a:gd name="connsiteY17" fmla="*/ 957467 h 1029758"/>
                <a:gd name="connsiteX18" fmla="*/ 36905 w 449386"/>
                <a:gd name="connsiteY18" fmla="*/ 819355 h 1029758"/>
                <a:gd name="connsiteX19" fmla="*/ 13092 w 449386"/>
                <a:gd name="connsiteY19" fmla="*/ 702674 h 1029758"/>
                <a:gd name="connsiteX20" fmla="*/ 1186 w 449386"/>
                <a:gd name="connsiteY20" fmla="*/ 607424 h 1029758"/>
                <a:gd name="connsiteX21" fmla="*/ 44049 w 449386"/>
                <a:gd name="connsiteY21" fmla="*/ 562178 h 1029758"/>
                <a:gd name="connsiteX22" fmla="*/ 110724 w 449386"/>
                <a:gd name="connsiteY22" fmla="*/ 493125 h 1029758"/>
                <a:gd name="connsiteX0" fmla="*/ 110724 w 449386"/>
                <a:gd name="connsiteY0" fmla="*/ 493125 h 1029816"/>
                <a:gd name="connsiteX1" fmla="*/ 175017 w 449386"/>
                <a:gd name="connsiteY1" fmla="*/ 376442 h 1029816"/>
                <a:gd name="connsiteX2" fmla="*/ 208355 w 449386"/>
                <a:gd name="connsiteY2" fmla="*/ 274048 h 1029816"/>
                <a:gd name="connsiteX3" fmla="*/ 229786 w 449386"/>
                <a:gd name="connsiteY3" fmla="*/ 169274 h 1029816"/>
                <a:gd name="connsiteX4" fmla="*/ 236930 w 449386"/>
                <a:gd name="connsiteY4" fmla="*/ 78786 h 1029816"/>
                <a:gd name="connsiteX5" fmla="*/ 227404 w 449386"/>
                <a:gd name="connsiteY5" fmla="*/ 205 h 1029816"/>
                <a:gd name="connsiteX6" fmla="*/ 296461 w 449386"/>
                <a:gd name="connsiteY6" fmla="*/ 102598 h 1029816"/>
                <a:gd name="connsiteX7" fmla="*/ 351230 w 449386"/>
                <a:gd name="connsiteY7" fmla="*/ 190705 h 1029816"/>
                <a:gd name="connsiteX8" fmla="*/ 398855 w 449386"/>
                <a:gd name="connsiteY8" fmla="*/ 276430 h 1029816"/>
                <a:gd name="connsiteX9" fmla="*/ 434574 w 449386"/>
                <a:gd name="connsiteY9" fmla="*/ 350249 h 1029816"/>
                <a:gd name="connsiteX10" fmla="*/ 448860 w 449386"/>
                <a:gd name="connsiteY10" fmla="*/ 438356 h 1029816"/>
                <a:gd name="connsiteX11" fmla="*/ 417905 w 449386"/>
                <a:gd name="connsiteY11" fmla="*/ 619330 h 1029816"/>
                <a:gd name="connsiteX12" fmla="*/ 358373 w 449386"/>
                <a:gd name="connsiteY12" fmla="*/ 747917 h 1029816"/>
                <a:gd name="connsiteX13" fmla="*/ 277410 w 449386"/>
                <a:gd name="connsiteY13" fmla="*/ 881268 h 1029816"/>
                <a:gd name="connsiteX14" fmla="*/ 203592 w 449386"/>
                <a:gd name="connsiteY14" fmla="*/ 971755 h 1029816"/>
                <a:gd name="connsiteX15" fmla="*/ 110724 w 449386"/>
                <a:gd name="connsiteY15" fmla="*/ 1028906 h 1029816"/>
                <a:gd name="connsiteX16" fmla="*/ 86911 w 449386"/>
                <a:gd name="connsiteY16" fmla="*/ 1002711 h 1029816"/>
                <a:gd name="connsiteX17" fmla="*/ 72625 w 449386"/>
                <a:gd name="connsiteY17" fmla="*/ 947942 h 1029816"/>
                <a:gd name="connsiteX18" fmla="*/ 36905 w 449386"/>
                <a:gd name="connsiteY18" fmla="*/ 819355 h 1029816"/>
                <a:gd name="connsiteX19" fmla="*/ 13092 w 449386"/>
                <a:gd name="connsiteY19" fmla="*/ 702674 h 1029816"/>
                <a:gd name="connsiteX20" fmla="*/ 1186 w 449386"/>
                <a:gd name="connsiteY20" fmla="*/ 607424 h 1029816"/>
                <a:gd name="connsiteX21" fmla="*/ 44049 w 449386"/>
                <a:gd name="connsiteY21" fmla="*/ 562178 h 1029816"/>
                <a:gd name="connsiteX22" fmla="*/ 110724 w 449386"/>
                <a:gd name="connsiteY22" fmla="*/ 493125 h 1029816"/>
                <a:gd name="connsiteX0" fmla="*/ 110724 w 449386"/>
                <a:gd name="connsiteY0" fmla="*/ 488379 h 1025070"/>
                <a:gd name="connsiteX1" fmla="*/ 175017 w 449386"/>
                <a:gd name="connsiteY1" fmla="*/ 371696 h 1025070"/>
                <a:gd name="connsiteX2" fmla="*/ 208355 w 449386"/>
                <a:gd name="connsiteY2" fmla="*/ 269302 h 1025070"/>
                <a:gd name="connsiteX3" fmla="*/ 229786 w 449386"/>
                <a:gd name="connsiteY3" fmla="*/ 164528 h 1025070"/>
                <a:gd name="connsiteX4" fmla="*/ 236930 w 449386"/>
                <a:gd name="connsiteY4" fmla="*/ 74040 h 1025070"/>
                <a:gd name="connsiteX5" fmla="*/ 229786 w 449386"/>
                <a:gd name="connsiteY5" fmla="*/ 222 h 1025070"/>
                <a:gd name="connsiteX6" fmla="*/ 296461 w 449386"/>
                <a:gd name="connsiteY6" fmla="*/ 97852 h 1025070"/>
                <a:gd name="connsiteX7" fmla="*/ 351230 w 449386"/>
                <a:gd name="connsiteY7" fmla="*/ 185959 h 1025070"/>
                <a:gd name="connsiteX8" fmla="*/ 398855 w 449386"/>
                <a:gd name="connsiteY8" fmla="*/ 271684 h 1025070"/>
                <a:gd name="connsiteX9" fmla="*/ 434574 w 449386"/>
                <a:gd name="connsiteY9" fmla="*/ 345503 h 1025070"/>
                <a:gd name="connsiteX10" fmla="*/ 448860 w 449386"/>
                <a:gd name="connsiteY10" fmla="*/ 433610 h 1025070"/>
                <a:gd name="connsiteX11" fmla="*/ 417905 w 449386"/>
                <a:gd name="connsiteY11" fmla="*/ 614584 h 1025070"/>
                <a:gd name="connsiteX12" fmla="*/ 358373 w 449386"/>
                <a:gd name="connsiteY12" fmla="*/ 743171 h 1025070"/>
                <a:gd name="connsiteX13" fmla="*/ 277410 w 449386"/>
                <a:gd name="connsiteY13" fmla="*/ 876522 h 1025070"/>
                <a:gd name="connsiteX14" fmla="*/ 203592 w 449386"/>
                <a:gd name="connsiteY14" fmla="*/ 967009 h 1025070"/>
                <a:gd name="connsiteX15" fmla="*/ 110724 w 449386"/>
                <a:gd name="connsiteY15" fmla="*/ 1024160 h 1025070"/>
                <a:gd name="connsiteX16" fmla="*/ 86911 w 449386"/>
                <a:gd name="connsiteY16" fmla="*/ 997965 h 1025070"/>
                <a:gd name="connsiteX17" fmla="*/ 72625 w 449386"/>
                <a:gd name="connsiteY17" fmla="*/ 943196 h 1025070"/>
                <a:gd name="connsiteX18" fmla="*/ 36905 w 449386"/>
                <a:gd name="connsiteY18" fmla="*/ 814609 h 1025070"/>
                <a:gd name="connsiteX19" fmla="*/ 13092 w 449386"/>
                <a:gd name="connsiteY19" fmla="*/ 697928 h 1025070"/>
                <a:gd name="connsiteX20" fmla="*/ 1186 w 449386"/>
                <a:gd name="connsiteY20" fmla="*/ 602678 h 1025070"/>
                <a:gd name="connsiteX21" fmla="*/ 44049 w 449386"/>
                <a:gd name="connsiteY21" fmla="*/ 557432 h 1025070"/>
                <a:gd name="connsiteX22" fmla="*/ 110724 w 449386"/>
                <a:gd name="connsiteY22" fmla="*/ 488379 h 1025070"/>
                <a:gd name="connsiteX0" fmla="*/ 110724 w 449197"/>
                <a:gd name="connsiteY0" fmla="*/ 488379 h 1025070"/>
                <a:gd name="connsiteX1" fmla="*/ 175017 w 449197"/>
                <a:gd name="connsiteY1" fmla="*/ 371696 h 1025070"/>
                <a:gd name="connsiteX2" fmla="*/ 208355 w 449197"/>
                <a:gd name="connsiteY2" fmla="*/ 269302 h 1025070"/>
                <a:gd name="connsiteX3" fmla="*/ 229786 w 449197"/>
                <a:gd name="connsiteY3" fmla="*/ 164528 h 1025070"/>
                <a:gd name="connsiteX4" fmla="*/ 236930 w 449197"/>
                <a:gd name="connsiteY4" fmla="*/ 74040 h 1025070"/>
                <a:gd name="connsiteX5" fmla="*/ 229786 w 449197"/>
                <a:gd name="connsiteY5" fmla="*/ 222 h 1025070"/>
                <a:gd name="connsiteX6" fmla="*/ 296461 w 449197"/>
                <a:gd name="connsiteY6" fmla="*/ 97852 h 1025070"/>
                <a:gd name="connsiteX7" fmla="*/ 351230 w 449197"/>
                <a:gd name="connsiteY7" fmla="*/ 185959 h 1025070"/>
                <a:gd name="connsiteX8" fmla="*/ 398855 w 449197"/>
                <a:gd name="connsiteY8" fmla="*/ 271684 h 1025070"/>
                <a:gd name="connsiteX9" fmla="*/ 432193 w 449197"/>
                <a:gd name="connsiteY9" fmla="*/ 350265 h 1025070"/>
                <a:gd name="connsiteX10" fmla="*/ 448860 w 449197"/>
                <a:gd name="connsiteY10" fmla="*/ 433610 h 1025070"/>
                <a:gd name="connsiteX11" fmla="*/ 417905 w 449197"/>
                <a:gd name="connsiteY11" fmla="*/ 614584 h 1025070"/>
                <a:gd name="connsiteX12" fmla="*/ 358373 w 449197"/>
                <a:gd name="connsiteY12" fmla="*/ 743171 h 1025070"/>
                <a:gd name="connsiteX13" fmla="*/ 277410 w 449197"/>
                <a:gd name="connsiteY13" fmla="*/ 876522 h 1025070"/>
                <a:gd name="connsiteX14" fmla="*/ 203592 w 449197"/>
                <a:gd name="connsiteY14" fmla="*/ 967009 h 1025070"/>
                <a:gd name="connsiteX15" fmla="*/ 110724 w 449197"/>
                <a:gd name="connsiteY15" fmla="*/ 1024160 h 1025070"/>
                <a:gd name="connsiteX16" fmla="*/ 86911 w 449197"/>
                <a:gd name="connsiteY16" fmla="*/ 997965 h 1025070"/>
                <a:gd name="connsiteX17" fmla="*/ 72625 w 449197"/>
                <a:gd name="connsiteY17" fmla="*/ 943196 h 1025070"/>
                <a:gd name="connsiteX18" fmla="*/ 36905 w 449197"/>
                <a:gd name="connsiteY18" fmla="*/ 814609 h 1025070"/>
                <a:gd name="connsiteX19" fmla="*/ 13092 w 449197"/>
                <a:gd name="connsiteY19" fmla="*/ 697928 h 1025070"/>
                <a:gd name="connsiteX20" fmla="*/ 1186 w 449197"/>
                <a:gd name="connsiteY20" fmla="*/ 602678 h 1025070"/>
                <a:gd name="connsiteX21" fmla="*/ 44049 w 449197"/>
                <a:gd name="connsiteY21" fmla="*/ 557432 h 1025070"/>
                <a:gd name="connsiteX22" fmla="*/ 110724 w 449197"/>
                <a:gd name="connsiteY22" fmla="*/ 488379 h 1025070"/>
                <a:gd name="connsiteX0" fmla="*/ 110724 w 449197"/>
                <a:gd name="connsiteY0" fmla="*/ 488379 h 1020501"/>
                <a:gd name="connsiteX1" fmla="*/ 175017 w 449197"/>
                <a:gd name="connsiteY1" fmla="*/ 371696 h 1020501"/>
                <a:gd name="connsiteX2" fmla="*/ 208355 w 449197"/>
                <a:gd name="connsiteY2" fmla="*/ 269302 h 1020501"/>
                <a:gd name="connsiteX3" fmla="*/ 229786 w 449197"/>
                <a:gd name="connsiteY3" fmla="*/ 164528 h 1020501"/>
                <a:gd name="connsiteX4" fmla="*/ 236930 w 449197"/>
                <a:gd name="connsiteY4" fmla="*/ 74040 h 1020501"/>
                <a:gd name="connsiteX5" fmla="*/ 229786 w 449197"/>
                <a:gd name="connsiteY5" fmla="*/ 222 h 1020501"/>
                <a:gd name="connsiteX6" fmla="*/ 296461 w 449197"/>
                <a:gd name="connsiteY6" fmla="*/ 97852 h 1020501"/>
                <a:gd name="connsiteX7" fmla="*/ 351230 w 449197"/>
                <a:gd name="connsiteY7" fmla="*/ 185959 h 1020501"/>
                <a:gd name="connsiteX8" fmla="*/ 398855 w 449197"/>
                <a:gd name="connsiteY8" fmla="*/ 271684 h 1020501"/>
                <a:gd name="connsiteX9" fmla="*/ 432193 w 449197"/>
                <a:gd name="connsiteY9" fmla="*/ 350265 h 1020501"/>
                <a:gd name="connsiteX10" fmla="*/ 448860 w 449197"/>
                <a:gd name="connsiteY10" fmla="*/ 433610 h 1020501"/>
                <a:gd name="connsiteX11" fmla="*/ 417905 w 449197"/>
                <a:gd name="connsiteY11" fmla="*/ 614584 h 1020501"/>
                <a:gd name="connsiteX12" fmla="*/ 358373 w 449197"/>
                <a:gd name="connsiteY12" fmla="*/ 743171 h 1020501"/>
                <a:gd name="connsiteX13" fmla="*/ 277410 w 449197"/>
                <a:gd name="connsiteY13" fmla="*/ 876522 h 1020501"/>
                <a:gd name="connsiteX14" fmla="*/ 203592 w 449197"/>
                <a:gd name="connsiteY14" fmla="*/ 967009 h 1020501"/>
                <a:gd name="connsiteX15" fmla="*/ 115487 w 449197"/>
                <a:gd name="connsiteY15" fmla="*/ 1019397 h 1020501"/>
                <a:gd name="connsiteX16" fmla="*/ 86911 w 449197"/>
                <a:gd name="connsiteY16" fmla="*/ 997965 h 1020501"/>
                <a:gd name="connsiteX17" fmla="*/ 72625 w 449197"/>
                <a:gd name="connsiteY17" fmla="*/ 943196 h 1020501"/>
                <a:gd name="connsiteX18" fmla="*/ 36905 w 449197"/>
                <a:gd name="connsiteY18" fmla="*/ 814609 h 1020501"/>
                <a:gd name="connsiteX19" fmla="*/ 13092 w 449197"/>
                <a:gd name="connsiteY19" fmla="*/ 697928 h 1020501"/>
                <a:gd name="connsiteX20" fmla="*/ 1186 w 449197"/>
                <a:gd name="connsiteY20" fmla="*/ 602678 h 1020501"/>
                <a:gd name="connsiteX21" fmla="*/ 44049 w 449197"/>
                <a:gd name="connsiteY21" fmla="*/ 557432 h 1020501"/>
                <a:gd name="connsiteX22" fmla="*/ 110724 w 449197"/>
                <a:gd name="connsiteY22" fmla="*/ 488379 h 1020501"/>
                <a:gd name="connsiteX0" fmla="*/ 110724 w 449197"/>
                <a:gd name="connsiteY0" fmla="*/ 488379 h 1020068"/>
                <a:gd name="connsiteX1" fmla="*/ 175017 w 449197"/>
                <a:gd name="connsiteY1" fmla="*/ 371696 h 1020068"/>
                <a:gd name="connsiteX2" fmla="*/ 208355 w 449197"/>
                <a:gd name="connsiteY2" fmla="*/ 269302 h 1020068"/>
                <a:gd name="connsiteX3" fmla="*/ 229786 w 449197"/>
                <a:gd name="connsiteY3" fmla="*/ 164528 h 1020068"/>
                <a:gd name="connsiteX4" fmla="*/ 236930 w 449197"/>
                <a:gd name="connsiteY4" fmla="*/ 74040 h 1020068"/>
                <a:gd name="connsiteX5" fmla="*/ 229786 w 449197"/>
                <a:gd name="connsiteY5" fmla="*/ 222 h 1020068"/>
                <a:gd name="connsiteX6" fmla="*/ 296461 w 449197"/>
                <a:gd name="connsiteY6" fmla="*/ 97852 h 1020068"/>
                <a:gd name="connsiteX7" fmla="*/ 351230 w 449197"/>
                <a:gd name="connsiteY7" fmla="*/ 185959 h 1020068"/>
                <a:gd name="connsiteX8" fmla="*/ 398855 w 449197"/>
                <a:gd name="connsiteY8" fmla="*/ 271684 h 1020068"/>
                <a:gd name="connsiteX9" fmla="*/ 432193 w 449197"/>
                <a:gd name="connsiteY9" fmla="*/ 350265 h 1020068"/>
                <a:gd name="connsiteX10" fmla="*/ 448860 w 449197"/>
                <a:gd name="connsiteY10" fmla="*/ 433610 h 1020068"/>
                <a:gd name="connsiteX11" fmla="*/ 417905 w 449197"/>
                <a:gd name="connsiteY11" fmla="*/ 614584 h 1020068"/>
                <a:gd name="connsiteX12" fmla="*/ 358373 w 449197"/>
                <a:gd name="connsiteY12" fmla="*/ 743171 h 1020068"/>
                <a:gd name="connsiteX13" fmla="*/ 277410 w 449197"/>
                <a:gd name="connsiteY13" fmla="*/ 876522 h 1020068"/>
                <a:gd name="connsiteX14" fmla="*/ 203592 w 449197"/>
                <a:gd name="connsiteY14" fmla="*/ 967009 h 1020068"/>
                <a:gd name="connsiteX15" fmla="*/ 115487 w 449197"/>
                <a:gd name="connsiteY15" fmla="*/ 1019397 h 1020068"/>
                <a:gd name="connsiteX16" fmla="*/ 89292 w 449197"/>
                <a:gd name="connsiteY16" fmla="*/ 993202 h 1020068"/>
                <a:gd name="connsiteX17" fmla="*/ 72625 w 449197"/>
                <a:gd name="connsiteY17" fmla="*/ 943196 h 1020068"/>
                <a:gd name="connsiteX18" fmla="*/ 36905 w 449197"/>
                <a:gd name="connsiteY18" fmla="*/ 814609 h 1020068"/>
                <a:gd name="connsiteX19" fmla="*/ 13092 w 449197"/>
                <a:gd name="connsiteY19" fmla="*/ 697928 h 1020068"/>
                <a:gd name="connsiteX20" fmla="*/ 1186 w 449197"/>
                <a:gd name="connsiteY20" fmla="*/ 602678 h 1020068"/>
                <a:gd name="connsiteX21" fmla="*/ 44049 w 449197"/>
                <a:gd name="connsiteY21" fmla="*/ 557432 h 1020068"/>
                <a:gd name="connsiteX22" fmla="*/ 110724 w 449197"/>
                <a:gd name="connsiteY22" fmla="*/ 488379 h 1020068"/>
                <a:gd name="connsiteX0" fmla="*/ 110724 w 449197"/>
                <a:gd name="connsiteY0" fmla="*/ 488379 h 1062360"/>
                <a:gd name="connsiteX1" fmla="*/ 175017 w 449197"/>
                <a:gd name="connsiteY1" fmla="*/ 371696 h 1062360"/>
                <a:gd name="connsiteX2" fmla="*/ 208355 w 449197"/>
                <a:gd name="connsiteY2" fmla="*/ 269302 h 1062360"/>
                <a:gd name="connsiteX3" fmla="*/ 229786 w 449197"/>
                <a:gd name="connsiteY3" fmla="*/ 164528 h 1062360"/>
                <a:gd name="connsiteX4" fmla="*/ 236930 w 449197"/>
                <a:gd name="connsiteY4" fmla="*/ 74040 h 1062360"/>
                <a:gd name="connsiteX5" fmla="*/ 229786 w 449197"/>
                <a:gd name="connsiteY5" fmla="*/ 222 h 1062360"/>
                <a:gd name="connsiteX6" fmla="*/ 296461 w 449197"/>
                <a:gd name="connsiteY6" fmla="*/ 97852 h 1062360"/>
                <a:gd name="connsiteX7" fmla="*/ 351230 w 449197"/>
                <a:gd name="connsiteY7" fmla="*/ 185959 h 1062360"/>
                <a:gd name="connsiteX8" fmla="*/ 398855 w 449197"/>
                <a:gd name="connsiteY8" fmla="*/ 271684 h 1062360"/>
                <a:gd name="connsiteX9" fmla="*/ 432193 w 449197"/>
                <a:gd name="connsiteY9" fmla="*/ 350265 h 1062360"/>
                <a:gd name="connsiteX10" fmla="*/ 448860 w 449197"/>
                <a:gd name="connsiteY10" fmla="*/ 433610 h 1062360"/>
                <a:gd name="connsiteX11" fmla="*/ 417905 w 449197"/>
                <a:gd name="connsiteY11" fmla="*/ 614584 h 1062360"/>
                <a:gd name="connsiteX12" fmla="*/ 358373 w 449197"/>
                <a:gd name="connsiteY12" fmla="*/ 743171 h 1062360"/>
                <a:gd name="connsiteX13" fmla="*/ 277410 w 449197"/>
                <a:gd name="connsiteY13" fmla="*/ 876522 h 1062360"/>
                <a:gd name="connsiteX14" fmla="*/ 203592 w 449197"/>
                <a:gd name="connsiteY14" fmla="*/ 967009 h 1062360"/>
                <a:gd name="connsiteX15" fmla="*/ 197504 w 449197"/>
                <a:gd name="connsiteY15" fmla="*/ 1062108 h 1062360"/>
                <a:gd name="connsiteX16" fmla="*/ 89292 w 449197"/>
                <a:gd name="connsiteY16" fmla="*/ 993202 h 1062360"/>
                <a:gd name="connsiteX17" fmla="*/ 72625 w 449197"/>
                <a:gd name="connsiteY17" fmla="*/ 943196 h 1062360"/>
                <a:gd name="connsiteX18" fmla="*/ 36905 w 449197"/>
                <a:gd name="connsiteY18" fmla="*/ 814609 h 1062360"/>
                <a:gd name="connsiteX19" fmla="*/ 13092 w 449197"/>
                <a:gd name="connsiteY19" fmla="*/ 697928 h 1062360"/>
                <a:gd name="connsiteX20" fmla="*/ 1186 w 449197"/>
                <a:gd name="connsiteY20" fmla="*/ 602678 h 1062360"/>
                <a:gd name="connsiteX21" fmla="*/ 44049 w 449197"/>
                <a:gd name="connsiteY21" fmla="*/ 557432 h 1062360"/>
                <a:gd name="connsiteX22" fmla="*/ 110724 w 449197"/>
                <a:gd name="connsiteY22" fmla="*/ 488379 h 1062360"/>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277410 w 449197"/>
                <a:gd name="connsiteY13" fmla="*/ 87652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302828 w 449197"/>
                <a:gd name="connsiteY13" fmla="*/ 86860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76995"/>
                <a:gd name="connsiteX1" fmla="*/ 175017 w 449197"/>
                <a:gd name="connsiteY1" fmla="*/ 371696 h 1076995"/>
                <a:gd name="connsiteX2" fmla="*/ 208355 w 449197"/>
                <a:gd name="connsiteY2" fmla="*/ 269302 h 1076995"/>
                <a:gd name="connsiteX3" fmla="*/ 229786 w 449197"/>
                <a:gd name="connsiteY3" fmla="*/ 164528 h 1076995"/>
                <a:gd name="connsiteX4" fmla="*/ 236930 w 449197"/>
                <a:gd name="connsiteY4" fmla="*/ 74040 h 1076995"/>
                <a:gd name="connsiteX5" fmla="*/ 229786 w 449197"/>
                <a:gd name="connsiteY5" fmla="*/ 222 h 1076995"/>
                <a:gd name="connsiteX6" fmla="*/ 296461 w 449197"/>
                <a:gd name="connsiteY6" fmla="*/ 97852 h 1076995"/>
                <a:gd name="connsiteX7" fmla="*/ 351230 w 449197"/>
                <a:gd name="connsiteY7" fmla="*/ 185959 h 1076995"/>
                <a:gd name="connsiteX8" fmla="*/ 398855 w 449197"/>
                <a:gd name="connsiteY8" fmla="*/ 271684 h 1076995"/>
                <a:gd name="connsiteX9" fmla="*/ 432193 w 449197"/>
                <a:gd name="connsiteY9" fmla="*/ 350265 h 1076995"/>
                <a:gd name="connsiteX10" fmla="*/ 448860 w 449197"/>
                <a:gd name="connsiteY10" fmla="*/ 433610 h 1076995"/>
                <a:gd name="connsiteX11" fmla="*/ 417905 w 449197"/>
                <a:gd name="connsiteY11" fmla="*/ 614584 h 1076995"/>
                <a:gd name="connsiteX12" fmla="*/ 358373 w 449197"/>
                <a:gd name="connsiteY12" fmla="*/ 743171 h 1076995"/>
                <a:gd name="connsiteX13" fmla="*/ 302828 w 449197"/>
                <a:gd name="connsiteY13" fmla="*/ 868602 h 1076995"/>
                <a:gd name="connsiteX14" fmla="*/ 259736 w 449197"/>
                <a:gd name="connsiteY14" fmla="*/ 955317 h 1076995"/>
                <a:gd name="connsiteX15" fmla="*/ 196882 w 449197"/>
                <a:gd name="connsiteY15" fmla="*/ 1076580 h 1076995"/>
                <a:gd name="connsiteX16" fmla="*/ 89292 w 449197"/>
                <a:gd name="connsiteY16" fmla="*/ 993202 h 1076995"/>
                <a:gd name="connsiteX17" fmla="*/ 72625 w 449197"/>
                <a:gd name="connsiteY17" fmla="*/ 943196 h 1076995"/>
                <a:gd name="connsiteX18" fmla="*/ 36905 w 449197"/>
                <a:gd name="connsiteY18" fmla="*/ 814609 h 1076995"/>
                <a:gd name="connsiteX19" fmla="*/ 13092 w 449197"/>
                <a:gd name="connsiteY19" fmla="*/ 697928 h 1076995"/>
                <a:gd name="connsiteX20" fmla="*/ 1186 w 449197"/>
                <a:gd name="connsiteY20" fmla="*/ 602678 h 1076995"/>
                <a:gd name="connsiteX21" fmla="*/ 44049 w 449197"/>
                <a:gd name="connsiteY21" fmla="*/ 557432 h 1076995"/>
                <a:gd name="connsiteX22" fmla="*/ 110724 w 449197"/>
                <a:gd name="connsiteY22" fmla="*/ 488379 h 1076995"/>
                <a:gd name="connsiteX0" fmla="*/ 110724 w 449197"/>
                <a:gd name="connsiteY0" fmla="*/ 488379 h 1077013"/>
                <a:gd name="connsiteX1" fmla="*/ 175017 w 449197"/>
                <a:gd name="connsiteY1" fmla="*/ 371696 h 1077013"/>
                <a:gd name="connsiteX2" fmla="*/ 208355 w 449197"/>
                <a:gd name="connsiteY2" fmla="*/ 269302 h 1077013"/>
                <a:gd name="connsiteX3" fmla="*/ 229786 w 449197"/>
                <a:gd name="connsiteY3" fmla="*/ 164528 h 1077013"/>
                <a:gd name="connsiteX4" fmla="*/ 236930 w 449197"/>
                <a:gd name="connsiteY4" fmla="*/ 74040 h 1077013"/>
                <a:gd name="connsiteX5" fmla="*/ 229786 w 449197"/>
                <a:gd name="connsiteY5" fmla="*/ 222 h 1077013"/>
                <a:gd name="connsiteX6" fmla="*/ 296461 w 449197"/>
                <a:gd name="connsiteY6" fmla="*/ 97852 h 1077013"/>
                <a:gd name="connsiteX7" fmla="*/ 351230 w 449197"/>
                <a:gd name="connsiteY7" fmla="*/ 185959 h 1077013"/>
                <a:gd name="connsiteX8" fmla="*/ 398855 w 449197"/>
                <a:gd name="connsiteY8" fmla="*/ 271684 h 1077013"/>
                <a:gd name="connsiteX9" fmla="*/ 432193 w 449197"/>
                <a:gd name="connsiteY9" fmla="*/ 350265 h 1077013"/>
                <a:gd name="connsiteX10" fmla="*/ 448860 w 449197"/>
                <a:gd name="connsiteY10" fmla="*/ 433610 h 1077013"/>
                <a:gd name="connsiteX11" fmla="*/ 417905 w 449197"/>
                <a:gd name="connsiteY11" fmla="*/ 614584 h 1077013"/>
                <a:gd name="connsiteX12" fmla="*/ 358373 w 449197"/>
                <a:gd name="connsiteY12" fmla="*/ 743171 h 1077013"/>
                <a:gd name="connsiteX13" fmla="*/ 302828 w 449197"/>
                <a:gd name="connsiteY13" fmla="*/ 868602 h 1077013"/>
                <a:gd name="connsiteX14" fmla="*/ 259736 w 449197"/>
                <a:gd name="connsiteY14" fmla="*/ 955317 h 1077013"/>
                <a:gd name="connsiteX15" fmla="*/ 196882 w 449197"/>
                <a:gd name="connsiteY15" fmla="*/ 1076580 h 1077013"/>
                <a:gd name="connsiteX16" fmla="*/ 89292 w 449197"/>
                <a:gd name="connsiteY16" fmla="*/ 993202 h 1077013"/>
                <a:gd name="connsiteX17" fmla="*/ 46378 w 449197"/>
                <a:gd name="connsiteY17" fmla="*/ 924827 h 1077013"/>
                <a:gd name="connsiteX18" fmla="*/ 36905 w 449197"/>
                <a:gd name="connsiteY18" fmla="*/ 814609 h 1077013"/>
                <a:gd name="connsiteX19" fmla="*/ 13092 w 449197"/>
                <a:gd name="connsiteY19" fmla="*/ 697928 h 1077013"/>
                <a:gd name="connsiteX20" fmla="*/ 1186 w 449197"/>
                <a:gd name="connsiteY20" fmla="*/ 602678 h 1077013"/>
                <a:gd name="connsiteX21" fmla="*/ 44049 w 449197"/>
                <a:gd name="connsiteY21" fmla="*/ 557432 h 1077013"/>
                <a:gd name="connsiteX22" fmla="*/ 110724 w 449197"/>
                <a:gd name="connsiteY22" fmla="*/ 488379 h 1077013"/>
                <a:gd name="connsiteX0" fmla="*/ 133144 w 471617"/>
                <a:gd name="connsiteY0" fmla="*/ 488379 h 1077013"/>
                <a:gd name="connsiteX1" fmla="*/ 197437 w 471617"/>
                <a:gd name="connsiteY1" fmla="*/ 371696 h 1077013"/>
                <a:gd name="connsiteX2" fmla="*/ 230775 w 471617"/>
                <a:gd name="connsiteY2" fmla="*/ 269302 h 1077013"/>
                <a:gd name="connsiteX3" fmla="*/ 252206 w 471617"/>
                <a:gd name="connsiteY3" fmla="*/ 164528 h 1077013"/>
                <a:gd name="connsiteX4" fmla="*/ 259350 w 471617"/>
                <a:gd name="connsiteY4" fmla="*/ 74040 h 1077013"/>
                <a:gd name="connsiteX5" fmla="*/ 252206 w 471617"/>
                <a:gd name="connsiteY5" fmla="*/ 222 h 1077013"/>
                <a:gd name="connsiteX6" fmla="*/ 318881 w 471617"/>
                <a:gd name="connsiteY6" fmla="*/ 97852 h 1077013"/>
                <a:gd name="connsiteX7" fmla="*/ 373650 w 471617"/>
                <a:gd name="connsiteY7" fmla="*/ 185959 h 1077013"/>
                <a:gd name="connsiteX8" fmla="*/ 421275 w 471617"/>
                <a:gd name="connsiteY8" fmla="*/ 271684 h 1077013"/>
                <a:gd name="connsiteX9" fmla="*/ 454613 w 471617"/>
                <a:gd name="connsiteY9" fmla="*/ 350265 h 1077013"/>
                <a:gd name="connsiteX10" fmla="*/ 471280 w 471617"/>
                <a:gd name="connsiteY10" fmla="*/ 433610 h 1077013"/>
                <a:gd name="connsiteX11" fmla="*/ 440325 w 471617"/>
                <a:gd name="connsiteY11" fmla="*/ 614584 h 1077013"/>
                <a:gd name="connsiteX12" fmla="*/ 380793 w 471617"/>
                <a:gd name="connsiteY12" fmla="*/ 743171 h 1077013"/>
                <a:gd name="connsiteX13" fmla="*/ 325248 w 471617"/>
                <a:gd name="connsiteY13" fmla="*/ 868602 h 1077013"/>
                <a:gd name="connsiteX14" fmla="*/ 282156 w 471617"/>
                <a:gd name="connsiteY14" fmla="*/ 955317 h 1077013"/>
                <a:gd name="connsiteX15" fmla="*/ 219302 w 471617"/>
                <a:gd name="connsiteY15" fmla="*/ 1076580 h 1077013"/>
                <a:gd name="connsiteX16" fmla="*/ 111712 w 471617"/>
                <a:gd name="connsiteY16" fmla="*/ 993202 h 1077013"/>
                <a:gd name="connsiteX17" fmla="*/ 68798 w 471617"/>
                <a:gd name="connsiteY17" fmla="*/ 924827 h 1077013"/>
                <a:gd name="connsiteX18" fmla="*/ 570 w 471617"/>
                <a:gd name="connsiteY18" fmla="*/ 805030 h 1077013"/>
                <a:gd name="connsiteX19" fmla="*/ 35512 w 471617"/>
                <a:gd name="connsiteY19" fmla="*/ 697928 h 1077013"/>
                <a:gd name="connsiteX20" fmla="*/ 23606 w 471617"/>
                <a:gd name="connsiteY20" fmla="*/ 602678 h 1077013"/>
                <a:gd name="connsiteX21" fmla="*/ 66469 w 471617"/>
                <a:gd name="connsiteY21" fmla="*/ 557432 h 1077013"/>
                <a:gd name="connsiteX22" fmla="*/ 133144 w 471617"/>
                <a:gd name="connsiteY22" fmla="*/ 488379 h 1077013"/>
                <a:gd name="connsiteX0" fmla="*/ 170688 w 509161"/>
                <a:gd name="connsiteY0" fmla="*/ 488379 h 1077013"/>
                <a:gd name="connsiteX1" fmla="*/ 234981 w 509161"/>
                <a:gd name="connsiteY1" fmla="*/ 371696 h 1077013"/>
                <a:gd name="connsiteX2" fmla="*/ 268319 w 509161"/>
                <a:gd name="connsiteY2" fmla="*/ 269302 h 1077013"/>
                <a:gd name="connsiteX3" fmla="*/ 289750 w 509161"/>
                <a:gd name="connsiteY3" fmla="*/ 164528 h 1077013"/>
                <a:gd name="connsiteX4" fmla="*/ 296894 w 509161"/>
                <a:gd name="connsiteY4" fmla="*/ 74040 h 1077013"/>
                <a:gd name="connsiteX5" fmla="*/ 289750 w 509161"/>
                <a:gd name="connsiteY5" fmla="*/ 222 h 1077013"/>
                <a:gd name="connsiteX6" fmla="*/ 356425 w 509161"/>
                <a:gd name="connsiteY6" fmla="*/ 97852 h 1077013"/>
                <a:gd name="connsiteX7" fmla="*/ 411194 w 509161"/>
                <a:gd name="connsiteY7" fmla="*/ 185959 h 1077013"/>
                <a:gd name="connsiteX8" fmla="*/ 458819 w 509161"/>
                <a:gd name="connsiteY8" fmla="*/ 271684 h 1077013"/>
                <a:gd name="connsiteX9" fmla="*/ 492157 w 509161"/>
                <a:gd name="connsiteY9" fmla="*/ 350265 h 1077013"/>
                <a:gd name="connsiteX10" fmla="*/ 508824 w 509161"/>
                <a:gd name="connsiteY10" fmla="*/ 433610 h 1077013"/>
                <a:gd name="connsiteX11" fmla="*/ 477869 w 509161"/>
                <a:gd name="connsiteY11" fmla="*/ 614584 h 1077013"/>
                <a:gd name="connsiteX12" fmla="*/ 418337 w 509161"/>
                <a:gd name="connsiteY12" fmla="*/ 743171 h 1077013"/>
                <a:gd name="connsiteX13" fmla="*/ 362792 w 509161"/>
                <a:gd name="connsiteY13" fmla="*/ 868602 h 1077013"/>
                <a:gd name="connsiteX14" fmla="*/ 319700 w 509161"/>
                <a:gd name="connsiteY14" fmla="*/ 955317 h 1077013"/>
                <a:gd name="connsiteX15" fmla="*/ 256846 w 509161"/>
                <a:gd name="connsiteY15" fmla="*/ 1076580 h 1077013"/>
                <a:gd name="connsiteX16" fmla="*/ 149256 w 509161"/>
                <a:gd name="connsiteY16" fmla="*/ 993202 h 1077013"/>
                <a:gd name="connsiteX17" fmla="*/ 106342 w 509161"/>
                <a:gd name="connsiteY17" fmla="*/ 924827 h 1077013"/>
                <a:gd name="connsiteX18" fmla="*/ 38114 w 509161"/>
                <a:gd name="connsiteY18" fmla="*/ 805030 h 1077013"/>
                <a:gd name="connsiteX19" fmla="*/ 410 w 509161"/>
                <a:gd name="connsiteY19" fmla="*/ 692452 h 1077013"/>
                <a:gd name="connsiteX20" fmla="*/ 61150 w 509161"/>
                <a:gd name="connsiteY20" fmla="*/ 602678 h 1077013"/>
                <a:gd name="connsiteX21" fmla="*/ 104013 w 509161"/>
                <a:gd name="connsiteY21" fmla="*/ 557432 h 1077013"/>
                <a:gd name="connsiteX22" fmla="*/ 170688 w 509161"/>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103835 w 508983"/>
                <a:gd name="connsiteY21" fmla="*/ 557432 h 1077013"/>
                <a:gd name="connsiteX22" fmla="*/ 170510 w 50898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70510 w 508983"/>
                <a:gd name="connsiteY22" fmla="*/ 488379 h 1077013"/>
                <a:gd name="connsiteX0" fmla="*/ 135225 w 508983"/>
                <a:gd name="connsiteY0" fmla="*/ 415940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28045 w 508983"/>
                <a:gd name="connsiteY2" fmla="*/ 235840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30 h 1077003"/>
                <a:gd name="connsiteX1" fmla="*/ 197444 w 508983"/>
                <a:gd name="connsiteY1" fmla="*/ 301900 h 1077003"/>
                <a:gd name="connsiteX2" fmla="*/ 228045 w 508983"/>
                <a:gd name="connsiteY2" fmla="*/ 235830 h 1077003"/>
                <a:gd name="connsiteX3" fmla="*/ 258888 w 508983"/>
                <a:gd name="connsiteY3" fmla="*/ 149092 h 1077003"/>
                <a:gd name="connsiteX4" fmla="*/ 296716 w 508983"/>
                <a:gd name="connsiteY4" fmla="*/ 74030 h 1077003"/>
                <a:gd name="connsiteX5" fmla="*/ 289572 w 508983"/>
                <a:gd name="connsiteY5" fmla="*/ 212 h 1077003"/>
                <a:gd name="connsiteX6" fmla="*/ 356247 w 508983"/>
                <a:gd name="connsiteY6" fmla="*/ 97842 h 1077003"/>
                <a:gd name="connsiteX7" fmla="*/ 411016 w 508983"/>
                <a:gd name="connsiteY7" fmla="*/ 185949 h 1077003"/>
                <a:gd name="connsiteX8" fmla="*/ 458641 w 508983"/>
                <a:gd name="connsiteY8" fmla="*/ 271674 h 1077003"/>
                <a:gd name="connsiteX9" fmla="*/ 491979 w 508983"/>
                <a:gd name="connsiteY9" fmla="*/ 350255 h 1077003"/>
                <a:gd name="connsiteX10" fmla="*/ 508646 w 508983"/>
                <a:gd name="connsiteY10" fmla="*/ 433600 h 1077003"/>
                <a:gd name="connsiteX11" fmla="*/ 477691 w 508983"/>
                <a:gd name="connsiteY11" fmla="*/ 614574 h 1077003"/>
                <a:gd name="connsiteX12" fmla="*/ 418159 w 508983"/>
                <a:gd name="connsiteY12" fmla="*/ 743161 h 1077003"/>
                <a:gd name="connsiteX13" fmla="*/ 362614 w 508983"/>
                <a:gd name="connsiteY13" fmla="*/ 868592 h 1077003"/>
                <a:gd name="connsiteX14" fmla="*/ 319522 w 508983"/>
                <a:gd name="connsiteY14" fmla="*/ 955307 h 1077003"/>
                <a:gd name="connsiteX15" fmla="*/ 256668 w 508983"/>
                <a:gd name="connsiteY15" fmla="*/ 1076570 h 1077003"/>
                <a:gd name="connsiteX16" fmla="*/ 149078 w 508983"/>
                <a:gd name="connsiteY16" fmla="*/ 993192 h 1077003"/>
                <a:gd name="connsiteX17" fmla="*/ 106164 w 508983"/>
                <a:gd name="connsiteY17" fmla="*/ 924817 h 1077003"/>
                <a:gd name="connsiteX18" fmla="*/ 37936 w 508983"/>
                <a:gd name="connsiteY18" fmla="*/ 805020 h 1077003"/>
                <a:gd name="connsiteX19" fmla="*/ 232 w 508983"/>
                <a:gd name="connsiteY19" fmla="*/ 692442 h 1077003"/>
                <a:gd name="connsiteX20" fmla="*/ 26433 w 508983"/>
                <a:gd name="connsiteY20" fmla="*/ 594913 h 1077003"/>
                <a:gd name="connsiteX21" fmla="*/ 72323 w 508983"/>
                <a:gd name="connsiteY21" fmla="*/ 515707 h 1077003"/>
                <a:gd name="connsiteX22" fmla="*/ 135225 w 508983"/>
                <a:gd name="connsiteY22" fmla="*/ 415930 h 1077003"/>
                <a:gd name="connsiteX0" fmla="*/ 135225 w 508983"/>
                <a:gd name="connsiteY0" fmla="*/ 416118 h 1077191"/>
                <a:gd name="connsiteX1" fmla="*/ 197444 w 508983"/>
                <a:gd name="connsiteY1" fmla="*/ 302088 h 1077191"/>
                <a:gd name="connsiteX2" fmla="*/ 228045 w 508983"/>
                <a:gd name="connsiteY2" fmla="*/ 236018 h 1077191"/>
                <a:gd name="connsiteX3" fmla="*/ 258888 w 508983"/>
                <a:gd name="connsiteY3" fmla="*/ 149280 h 1077191"/>
                <a:gd name="connsiteX4" fmla="*/ 279011 w 508983"/>
                <a:gd name="connsiteY4" fmla="*/ 66795 h 1077191"/>
                <a:gd name="connsiteX5" fmla="*/ 289572 w 508983"/>
                <a:gd name="connsiteY5" fmla="*/ 400 h 1077191"/>
                <a:gd name="connsiteX6" fmla="*/ 356247 w 508983"/>
                <a:gd name="connsiteY6" fmla="*/ 98030 h 1077191"/>
                <a:gd name="connsiteX7" fmla="*/ 411016 w 508983"/>
                <a:gd name="connsiteY7" fmla="*/ 186137 h 1077191"/>
                <a:gd name="connsiteX8" fmla="*/ 458641 w 508983"/>
                <a:gd name="connsiteY8" fmla="*/ 271862 h 1077191"/>
                <a:gd name="connsiteX9" fmla="*/ 491979 w 508983"/>
                <a:gd name="connsiteY9" fmla="*/ 350443 h 1077191"/>
                <a:gd name="connsiteX10" fmla="*/ 508646 w 508983"/>
                <a:gd name="connsiteY10" fmla="*/ 433788 h 1077191"/>
                <a:gd name="connsiteX11" fmla="*/ 477691 w 508983"/>
                <a:gd name="connsiteY11" fmla="*/ 614762 h 1077191"/>
                <a:gd name="connsiteX12" fmla="*/ 418159 w 508983"/>
                <a:gd name="connsiteY12" fmla="*/ 743349 h 1077191"/>
                <a:gd name="connsiteX13" fmla="*/ 362614 w 508983"/>
                <a:gd name="connsiteY13" fmla="*/ 868780 h 1077191"/>
                <a:gd name="connsiteX14" fmla="*/ 319522 w 508983"/>
                <a:gd name="connsiteY14" fmla="*/ 955495 h 1077191"/>
                <a:gd name="connsiteX15" fmla="*/ 256668 w 508983"/>
                <a:gd name="connsiteY15" fmla="*/ 1076758 h 1077191"/>
                <a:gd name="connsiteX16" fmla="*/ 149078 w 508983"/>
                <a:gd name="connsiteY16" fmla="*/ 993380 h 1077191"/>
                <a:gd name="connsiteX17" fmla="*/ 106164 w 508983"/>
                <a:gd name="connsiteY17" fmla="*/ 925005 h 1077191"/>
                <a:gd name="connsiteX18" fmla="*/ 37936 w 508983"/>
                <a:gd name="connsiteY18" fmla="*/ 805208 h 1077191"/>
                <a:gd name="connsiteX19" fmla="*/ 232 w 508983"/>
                <a:gd name="connsiteY19" fmla="*/ 692630 h 1077191"/>
                <a:gd name="connsiteX20" fmla="*/ 26433 w 508983"/>
                <a:gd name="connsiteY20" fmla="*/ 595101 h 1077191"/>
                <a:gd name="connsiteX21" fmla="*/ 72323 w 508983"/>
                <a:gd name="connsiteY21" fmla="*/ 515895 h 1077191"/>
                <a:gd name="connsiteX22" fmla="*/ 135225 w 508983"/>
                <a:gd name="connsiteY22" fmla="*/ 416118 h 1077191"/>
                <a:gd name="connsiteX0" fmla="*/ 135225 w 508983"/>
                <a:gd name="connsiteY0" fmla="*/ 416118 h 1077472"/>
                <a:gd name="connsiteX1" fmla="*/ 197444 w 508983"/>
                <a:gd name="connsiteY1" fmla="*/ 302088 h 1077472"/>
                <a:gd name="connsiteX2" fmla="*/ 228045 w 508983"/>
                <a:gd name="connsiteY2" fmla="*/ 236018 h 1077472"/>
                <a:gd name="connsiteX3" fmla="*/ 258888 w 508983"/>
                <a:gd name="connsiteY3" fmla="*/ 149280 h 1077472"/>
                <a:gd name="connsiteX4" fmla="*/ 279011 w 508983"/>
                <a:gd name="connsiteY4" fmla="*/ 66795 h 1077472"/>
                <a:gd name="connsiteX5" fmla="*/ 289572 w 508983"/>
                <a:gd name="connsiteY5" fmla="*/ 400 h 1077472"/>
                <a:gd name="connsiteX6" fmla="*/ 356247 w 508983"/>
                <a:gd name="connsiteY6" fmla="*/ 98030 h 1077472"/>
                <a:gd name="connsiteX7" fmla="*/ 411016 w 508983"/>
                <a:gd name="connsiteY7" fmla="*/ 186137 h 1077472"/>
                <a:gd name="connsiteX8" fmla="*/ 458641 w 508983"/>
                <a:gd name="connsiteY8" fmla="*/ 271862 h 1077472"/>
                <a:gd name="connsiteX9" fmla="*/ 491979 w 508983"/>
                <a:gd name="connsiteY9" fmla="*/ 350443 h 1077472"/>
                <a:gd name="connsiteX10" fmla="*/ 508646 w 508983"/>
                <a:gd name="connsiteY10" fmla="*/ 433788 h 1077472"/>
                <a:gd name="connsiteX11" fmla="*/ 477691 w 508983"/>
                <a:gd name="connsiteY11" fmla="*/ 614762 h 1077472"/>
                <a:gd name="connsiteX12" fmla="*/ 418159 w 508983"/>
                <a:gd name="connsiteY12" fmla="*/ 743349 h 1077472"/>
                <a:gd name="connsiteX13" fmla="*/ 362614 w 508983"/>
                <a:gd name="connsiteY13" fmla="*/ 868780 h 1077472"/>
                <a:gd name="connsiteX14" fmla="*/ 319522 w 508983"/>
                <a:gd name="connsiteY14" fmla="*/ 955495 h 1077472"/>
                <a:gd name="connsiteX15" fmla="*/ 256668 w 508983"/>
                <a:gd name="connsiteY15" fmla="*/ 1076758 h 1077472"/>
                <a:gd name="connsiteX16" fmla="*/ 157329 w 508983"/>
                <a:gd name="connsiteY16" fmla="*/ 1001963 h 1077472"/>
                <a:gd name="connsiteX17" fmla="*/ 106164 w 508983"/>
                <a:gd name="connsiteY17" fmla="*/ 925005 h 1077472"/>
                <a:gd name="connsiteX18" fmla="*/ 37936 w 508983"/>
                <a:gd name="connsiteY18" fmla="*/ 805208 h 1077472"/>
                <a:gd name="connsiteX19" fmla="*/ 232 w 508983"/>
                <a:gd name="connsiteY19" fmla="*/ 692630 h 1077472"/>
                <a:gd name="connsiteX20" fmla="*/ 26433 w 508983"/>
                <a:gd name="connsiteY20" fmla="*/ 595101 h 1077472"/>
                <a:gd name="connsiteX21" fmla="*/ 72323 w 508983"/>
                <a:gd name="connsiteY21" fmla="*/ 515895 h 1077472"/>
                <a:gd name="connsiteX22" fmla="*/ 135225 w 508983"/>
                <a:gd name="connsiteY22" fmla="*/ 416118 h 1077472"/>
                <a:gd name="connsiteX0" fmla="*/ 135225 w 508983"/>
                <a:gd name="connsiteY0" fmla="*/ 416118 h 1077531"/>
                <a:gd name="connsiteX1" fmla="*/ 197444 w 508983"/>
                <a:gd name="connsiteY1" fmla="*/ 302088 h 1077531"/>
                <a:gd name="connsiteX2" fmla="*/ 228045 w 508983"/>
                <a:gd name="connsiteY2" fmla="*/ 236018 h 1077531"/>
                <a:gd name="connsiteX3" fmla="*/ 258888 w 508983"/>
                <a:gd name="connsiteY3" fmla="*/ 149280 h 1077531"/>
                <a:gd name="connsiteX4" fmla="*/ 279011 w 508983"/>
                <a:gd name="connsiteY4" fmla="*/ 66795 h 1077531"/>
                <a:gd name="connsiteX5" fmla="*/ 289572 w 508983"/>
                <a:gd name="connsiteY5" fmla="*/ 400 h 1077531"/>
                <a:gd name="connsiteX6" fmla="*/ 356247 w 508983"/>
                <a:gd name="connsiteY6" fmla="*/ 98030 h 1077531"/>
                <a:gd name="connsiteX7" fmla="*/ 411016 w 508983"/>
                <a:gd name="connsiteY7" fmla="*/ 186137 h 1077531"/>
                <a:gd name="connsiteX8" fmla="*/ 458641 w 508983"/>
                <a:gd name="connsiteY8" fmla="*/ 271862 h 1077531"/>
                <a:gd name="connsiteX9" fmla="*/ 491979 w 508983"/>
                <a:gd name="connsiteY9" fmla="*/ 350443 h 1077531"/>
                <a:gd name="connsiteX10" fmla="*/ 508646 w 508983"/>
                <a:gd name="connsiteY10" fmla="*/ 433788 h 1077531"/>
                <a:gd name="connsiteX11" fmla="*/ 477691 w 508983"/>
                <a:gd name="connsiteY11" fmla="*/ 614762 h 1077531"/>
                <a:gd name="connsiteX12" fmla="*/ 418159 w 508983"/>
                <a:gd name="connsiteY12" fmla="*/ 743349 h 1077531"/>
                <a:gd name="connsiteX13" fmla="*/ 362614 w 508983"/>
                <a:gd name="connsiteY13" fmla="*/ 868780 h 1077531"/>
                <a:gd name="connsiteX14" fmla="*/ 319522 w 508983"/>
                <a:gd name="connsiteY14" fmla="*/ 955495 h 1077531"/>
                <a:gd name="connsiteX15" fmla="*/ 256668 w 508983"/>
                <a:gd name="connsiteY15" fmla="*/ 1076758 h 1077531"/>
                <a:gd name="connsiteX16" fmla="*/ 157329 w 508983"/>
                <a:gd name="connsiteY16" fmla="*/ 1001963 h 1077531"/>
                <a:gd name="connsiteX17" fmla="*/ 106164 w 508983"/>
                <a:gd name="connsiteY17" fmla="*/ 925005 h 1077531"/>
                <a:gd name="connsiteX18" fmla="*/ 37936 w 508983"/>
                <a:gd name="connsiteY18" fmla="*/ 805208 h 1077531"/>
                <a:gd name="connsiteX19" fmla="*/ 232 w 508983"/>
                <a:gd name="connsiteY19" fmla="*/ 692630 h 1077531"/>
                <a:gd name="connsiteX20" fmla="*/ 26433 w 508983"/>
                <a:gd name="connsiteY20" fmla="*/ 595101 h 1077531"/>
                <a:gd name="connsiteX21" fmla="*/ 72323 w 508983"/>
                <a:gd name="connsiteY21" fmla="*/ 515895 h 1077531"/>
                <a:gd name="connsiteX22" fmla="*/ 135225 w 508983"/>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77691 w 492437"/>
                <a:gd name="connsiteY11" fmla="*/ 614762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25709 w 492437"/>
                <a:gd name="connsiteY13" fmla="*/ 861316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51"/>
                <a:gd name="connsiteX1" fmla="*/ 197444 w 492437"/>
                <a:gd name="connsiteY1" fmla="*/ 302088 h 1077551"/>
                <a:gd name="connsiteX2" fmla="*/ 228045 w 492437"/>
                <a:gd name="connsiteY2" fmla="*/ 236018 h 1077551"/>
                <a:gd name="connsiteX3" fmla="*/ 258888 w 492437"/>
                <a:gd name="connsiteY3" fmla="*/ 149280 h 1077551"/>
                <a:gd name="connsiteX4" fmla="*/ 279011 w 492437"/>
                <a:gd name="connsiteY4" fmla="*/ 66795 h 1077551"/>
                <a:gd name="connsiteX5" fmla="*/ 289572 w 492437"/>
                <a:gd name="connsiteY5" fmla="*/ 400 h 1077551"/>
                <a:gd name="connsiteX6" fmla="*/ 356247 w 492437"/>
                <a:gd name="connsiteY6" fmla="*/ 98030 h 1077551"/>
                <a:gd name="connsiteX7" fmla="*/ 411016 w 492437"/>
                <a:gd name="connsiteY7" fmla="*/ 186137 h 1077551"/>
                <a:gd name="connsiteX8" fmla="*/ 458641 w 492437"/>
                <a:gd name="connsiteY8" fmla="*/ 271862 h 1077551"/>
                <a:gd name="connsiteX9" fmla="*/ 491979 w 492437"/>
                <a:gd name="connsiteY9" fmla="*/ 350443 h 1077551"/>
                <a:gd name="connsiteX10" fmla="*/ 434256 w 492437"/>
                <a:gd name="connsiteY10" fmla="*/ 550883 h 1077551"/>
                <a:gd name="connsiteX11" fmla="*/ 426232 w 492437"/>
                <a:gd name="connsiteY11" fmla="*/ 645073 h 1077551"/>
                <a:gd name="connsiteX12" fmla="*/ 380342 w 492437"/>
                <a:gd name="connsiteY12" fmla="*/ 747992 h 1077551"/>
                <a:gd name="connsiteX13" fmla="*/ 325709 w 492437"/>
                <a:gd name="connsiteY13" fmla="*/ 861316 h 1077551"/>
                <a:gd name="connsiteX14" fmla="*/ 285852 w 492437"/>
                <a:gd name="connsiteY14" fmla="*/ 954832 h 1077551"/>
                <a:gd name="connsiteX15" fmla="*/ 256668 w 492437"/>
                <a:gd name="connsiteY15" fmla="*/ 1076758 h 1077551"/>
                <a:gd name="connsiteX16" fmla="*/ 157329 w 492437"/>
                <a:gd name="connsiteY16" fmla="*/ 1001963 h 1077551"/>
                <a:gd name="connsiteX17" fmla="*/ 106164 w 492437"/>
                <a:gd name="connsiteY17" fmla="*/ 925005 h 1077551"/>
                <a:gd name="connsiteX18" fmla="*/ 37936 w 492437"/>
                <a:gd name="connsiteY18" fmla="*/ 805208 h 1077551"/>
                <a:gd name="connsiteX19" fmla="*/ 232 w 492437"/>
                <a:gd name="connsiteY19" fmla="*/ 692630 h 1077551"/>
                <a:gd name="connsiteX20" fmla="*/ 26433 w 492437"/>
                <a:gd name="connsiteY20" fmla="*/ 595101 h 1077551"/>
                <a:gd name="connsiteX21" fmla="*/ 72323 w 492437"/>
                <a:gd name="connsiteY21" fmla="*/ 515895 h 1077551"/>
                <a:gd name="connsiteX22" fmla="*/ 135225 w 492437"/>
                <a:gd name="connsiteY22" fmla="*/ 416118 h 1077551"/>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5709 w 492437"/>
                <a:gd name="connsiteY13" fmla="*/ 86131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77108 w 492437"/>
                <a:gd name="connsiteY12" fmla="*/ 741193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58663"/>
                <a:gd name="connsiteY0" fmla="*/ 416118 h 1081797"/>
                <a:gd name="connsiteX1" fmla="*/ 197444 w 458663"/>
                <a:gd name="connsiteY1" fmla="*/ 302088 h 1081797"/>
                <a:gd name="connsiteX2" fmla="*/ 228045 w 458663"/>
                <a:gd name="connsiteY2" fmla="*/ 236018 h 1081797"/>
                <a:gd name="connsiteX3" fmla="*/ 258888 w 458663"/>
                <a:gd name="connsiteY3" fmla="*/ 149280 h 1081797"/>
                <a:gd name="connsiteX4" fmla="*/ 279011 w 458663"/>
                <a:gd name="connsiteY4" fmla="*/ 66795 h 1081797"/>
                <a:gd name="connsiteX5" fmla="*/ 289572 w 458663"/>
                <a:gd name="connsiteY5" fmla="*/ 400 h 1081797"/>
                <a:gd name="connsiteX6" fmla="*/ 356247 w 458663"/>
                <a:gd name="connsiteY6" fmla="*/ 98030 h 1081797"/>
                <a:gd name="connsiteX7" fmla="*/ 411016 w 458663"/>
                <a:gd name="connsiteY7" fmla="*/ 186137 h 1081797"/>
                <a:gd name="connsiteX8" fmla="*/ 458641 w 458663"/>
                <a:gd name="connsiteY8" fmla="*/ 271862 h 1081797"/>
                <a:gd name="connsiteX9" fmla="*/ 417466 w 458663"/>
                <a:gd name="connsiteY9" fmla="*/ 388381 h 1081797"/>
                <a:gd name="connsiteX10" fmla="*/ 434256 w 458663"/>
                <a:gd name="connsiteY10" fmla="*/ 550883 h 1081797"/>
                <a:gd name="connsiteX11" fmla="*/ 426232 w 458663"/>
                <a:gd name="connsiteY11" fmla="*/ 645073 h 1081797"/>
                <a:gd name="connsiteX12" fmla="*/ 377108 w 458663"/>
                <a:gd name="connsiteY12" fmla="*/ 741193 h 1081797"/>
                <a:gd name="connsiteX13" fmla="*/ 324838 w 458663"/>
                <a:gd name="connsiteY13" fmla="*/ 854226 h 1081797"/>
                <a:gd name="connsiteX14" fmla="*/ 285852 w 458663"/>
                <a:gd name="connsiteY14" fmla="*/ 954832 h 1081797"/>
                <a:gd name="connsiteX15" fmla="*/ 256668 w 458663"/>
                <a:gd name="connsiteY15" fmla="*/ 1076758 h 1081797"/>
                <a:gd name="connsiteX16" fmla="*/ 157329 w 458663"/>
                <a:gd name="connsiteY16" fmla="*/ 1001963 h 1081797"/>
                <a:gd name="connsiteX17" fmla="*/ 106164 w 458663"/>
                <a:gd name="connsiteY17" fmla="*/ 925005 h 1081797"/>
                <a:gd name="connsiteX18" fmla="*/ 37936 w 458663"/>
                <a:gd name="connsiteY18" fmla="*/ 805208 h 1081797"/>
                <a:gd name="connsiteX19" fmla="*/ 232 w 458663"/>
                <a:gd name="connsiteY19" fmla="*/ 692630 h 1081797"/>
                <a:gd name="connsiteX20" fmla="*/ 26433 w 458663"/>
                <a:gd name="connsiteY20" fmla="*/ 595101 h 1081797"/>
                <a:gd name="connsiteX21" fmla="*/ 72323 w 458663"/>
                <a:gd name="connsiteY21" fmla="*/ 515895 h 1081797"/>
                <a:gd name="connsiteX22" fmla="*/ 135225 w 458663"/>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411016 w 434970"/>
                <a:gd name="connsiteY7" fmla="*/ 186137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374361 w 434970"/>
                <a:gd name="connsiteY7" fmla="*/ 200234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60 h 1081839"/>
                <a:gd name="connsiteX1" fmla="*/ 197444 w 434970"/>
                <a:gd name="connsiteY1" fmla="*/ 302130 h 1081839"/>
                <a:gd name="connsiteX2" fmla="*/ 228045 w 434970"/>
                <a:gd name="connsiteY2" fmla="*/ 236060 h 1081839"/>
                <a:gd name="connsiteX3" fmla="*/ 258888 w 434970"/>
                <a:gd name="connsiteY3" fmla="*/ 149322 h 1081839"/>
                <a:gd name="connsiteX4" fmla="*/ 279011 w 434970"/>
                <a:gd name="connsiteY4" fmla="*/ 66837 h 1081839"/>
                <a:gd name="connsiteX5" fmla="*/ 289572 w 434970"/>
                <a:gd name="connsiteY5" fmla="*/ 442 h 1081839"/>
                <a:gd name="connsiteX6" fmla="*/ 342066 w 434970"/>
                <a:gd name="connsiteY6" fmla="*/ 99813 h 1081839"/>
                <a:gd name="connsiteX7" fmla="*/ 374361 w 434970"/>
                <a:gd name="connsiteY7" fmla="*/ 200276 h 1081839"/>
                <a:gd name="connsiteX8" fmla="*/ 397147 w 434970"/>
                <a:gd name="connsiteY8" fmla="*/ 298647 h 1081839"/>
                <a:gd name="connsiteX9" fmla="*/ 417466 w 434970"/>
                <a:gd name="connsiteY9" fmla="*/ 388423 h 1081839"/>
                <a:gd name="connsiteX10" fmla="*/ 434256 w 434970"/>
                <a:gd name="connsiteY10" fmla="*/ 550925 h 1081839"/>
                <a:gd name="connsiteX11" fmla="*/ 426232 w 434970"/>
                <a:gd name="connsiteY11" fmla="*/ 645115 h 1081839"/>
                <a:gd name="connsiteX12" fmla="*/ 377108 w 434970"/>
                <a:gd name="connsiteY12" fmla="*/ 741235 h 1081839"/>
                <a:gd name="connsiteX13" fmla="*/ 324838 w 434970"/>
                <a:gd name="connsiteY13" fmla="*/ 854268 h 1081839"/>
                <a:gd name="connsiteX14" fmla="*/ 285852 w 434970"/>
                <a:gd name="connsiteY14" fmla="*/ 954874 h 1081839"/>
                <a:gd name="connsiteX15" fmla="*/ 256668 w 434970"/>
                <a:gd name="connsiteY15" fmla="*/ 1076800 h 1081839"/>
                <a:gd name="connsiteX16" fmla="*/ 157329 w 434970"/>
                <a:gd name="connsiteY16" fmla="*/ 1002005 h 1081839"/>
                <a:gd name="connsiteX17" fmla="*/ 106164 w 434970"/>
                <a:gd name="connsiteY17" fmla="*/ 925047 h 1081839"/>
                <a:gd name="connsiteX18" fmla="*/ 37936 w 434970"/>
                <a:gd name="connsiteY18" fmla="*/ 805250 h 1081839"/>
                <a:gd name="connsiteX19" fmla="*/ 232 w 434970"/>
                <a:gd name="connsiteY19" fmla="*/ 692672 h 1081839"/>
                <a:gd name="connsiteX20" fmla="*/ 26433 w 434970"/>
                <a:gd name="connsiteY20" fmla="*/ 595143 h 1081839"/>
                <a:gd name="connsiteX21" fmla="*/ 72323 w 434970"/>
                <a:gd name="connsiteY21" fmla="*/ 515937 h 1081839"/>
                <a:gd name="connsiteX22" fmla="*/ 135225 w 434970"/>
                <a:gd name="connsiteY22" fmla="*/ 416160 h 1081839"/>
                <a:gd name="connsiteX0" fmla="*/ 135225 w 575322"/>
                <a:gd name="connsiteY0" fmla="*/ 416160 h 1081839"/>
                <a:gd name="connsiteX1" fmla="*/ 197444 w 575322"/>
                <a:gd name="connsiteY1" fmla="*/ 302130 h 1081839"/>
                <a:gd name="connsiteX2" fmla="*/ 228045 w 575322"/>
                <a:gd name="connsiteY2" fmla="*/ 236060 h 1081839"/>
                <a:gd name="connsiteX3" fmla="*/ 258888 w 575322"/>
                <a:gd name="connsiteY3" fmla="*/ 149322 h 1081839"/>
                <a:gd name="connsiteX4" fmla="*/ 279011 w 575322"/>
                <a:gd name="connsiteY4" fmla="*/ 66837 h 1081839"/>
                <a:gd name="connsiteX5" fmla="*/ 289572 w 575322"/>
                <a:gd name="connsiteY5" fmla="*/ 442 h 1081839"/>
                <a:gd name="connsiteX6" fmla="*/ 342066 w 575322"/>
                <a:gd name="connsiteY6" fmla="*/ 99813 h 1081839"/>
                <a:gd name="connsiteX7" fmla="*/ 374361 w 575322"/>
                <a:gd name="connsiteY7" fmla="*/ 200276 h 1081839"/>
                <a:gd name="connsiteX8" fmla="*/ 397147 w 575322"/>
                <a:gd name="connsiteY8" fmla="*/ 298647 h 1081839"/>
                <a:gd name="connsiteX9" fmla="*/ 417466 w 575322"/>
                <a:gd name="connsiteY9" fmla="*/ 388423 h 1081839"/>
                <a:gd name="connsiteX10" fmla="*/ 434256 w 575322"/>
                <a:gd name="connsiteY10" fmla="*/ 550925 h 1081839"/>
                <a:gd name="connsiteX11" fmla="*/ 574801 w 575322"/>
                <a:gd name="connsiteY11" fmla="*/ 643667 h 1081839"/>
                <a:gd name="connsiteX12" fmla="*/ 377108 w 575322"/>
                <a:gd name="connsiteY12" fmla="*/ 741235 h 1081839"/>
                <a:gd name="connsiteX13" fmla="*/ 324838 w 575322"/>
                <a:gd name="connsiteY13" fmla="*/ 854268 h 1081839"/>
                <a:gd name="connsiteX14" fmla="*/ 285852 w 575322"/>
                <a:gd name="connsiteY14" fmla="*/ 954874 h 1081839"/>
                <a:gd name="connsiteX15" fmla="*/ 256668 w 575322"/>
                <a:gd name="connsiteY15" fmla="*/ 1076800 h 1081839"/>
                <a:gd name="connsiteX16" fmla="*/ 157329 w 575322"/>
                <a:gd name="connsiteY16" fmla="*/ 1002005 h 1081839"/>
                <a:gd name="connsiteX17" fmla="*/ 106164 w 575322"/>
                <a:gd name="connsiteY17" fmla="*/ 925047 h 1081839"/>
                <a:gd name="connsiteX18" fmla="*/ 37936 w 575322"/>
                <a:gd name="connsiteY18" fmla="*/ 805250 h 1081839"/>
                <a:gd name="connsiteX19" fmla="*/ 232 w 575322"/>
                <a:gd name="connsiteY19" fmla="*/ 692672 h 1081839"/>
                <a:gd name="connsiteX20" fmla="*/ 26433 w 575322"/>
                <a:gd name="connsiteY20" fmla="*/ 595143 h 1081839"/>
                <a:gd name="connsiteX21" fmla="*/ 72323 w 575322"/>
                <a:gd name="connsiteY21" fmla="*/ 515937 h 1081839"/>
                <a:gd name="connsiteX22" fmla="*/ 135225 w 575322"/>
                <a:gd name="connsiteY22" fmla="*/ 416160 h 1081839"/>
                <a:gd name="connsiteX0" fmla="*/ 135225 w 602521"/>
                <a:gd name="connsiteY0" fmla="*/ 416160 h 1081839"/>
                <a:gd name="connsiteX1" fmla="*/ 197444 w 602521"/>
                <a:gd name="connsiteY1" fmla="*/ 302130 h 1081839"/>
                <a:gd name="connsiteX2" fmla="*/ 228045 w 602521"/>
                <a:gd name="connsiteY2" fmla="*/ 236060 h 1081839"/>
                <a:gd name="connsiteX3" fmla="*/ 258888 w 602521"/>
                <a:gd name="connsiteY3" fmla="*/ 149322 h 1081839"/>
                <a:gd name="connsiteX4" fmla="*/ 279011 w 602521"/>
                <a:gd name="connsiteY4" fmla="*/ 66837 h 1081839"/>
                <a:gd name="connsiteX5" fmla="*/ 289572 w 602521"/>
                <a:gd name="connsiteY5" fmla="*/ 442 h 1081839"/>
                <a:gd name="connsiteX6" fmla="*/ 342066 w 602521"/>
                <a:gd name="connsiteY6" fmla="*/ 99813 h 1081839"/>
                <a:gd name="connsiteX7" fmla="*/ 374361 w 602521"/>
                <a:gd name="connsiteY7" fmla="*/ 200276 h 1081839"/>
                <a:gd name="connsiteX8" fmla="*/ 397147 w 602521"/>
                <a:gd name="connsiteY8" fmla="*/ 298647 h 1081839"/>
                <a:gd name="connsiteX9" fmla="*/ 417466 w 602521"/>
                <a:gd name="connsiteY9" fmla="*/ 388423 h 1081839"/>
                <a:gd name="connsiteX10" fmla="*/ 584317 w 602521"/>
                <a:gd name="connsiteY10" fmla="*/ 542097 h 1081839"/>
                <a:gd name="connsiteX11" fmla="*/ 574801 w 602521"/>
                <a:gd name="connsiteY11" fmla="*/ 643667 h 1081839"/>
                <a:gd name="connsiteX12" fmla="*/ 377108 w 602521"/>
                <a:gd name="connsiteY12" fmla="*/ 741235 h 1081839"/>
                <a:gd name="connsiteX13" fmla="*/ 324838 w 602521"/>
                <a:gd name="connsiteY13" fmla="*/ 854268 h 1081839"/>
                <a:gd name="connsiteX14" fmla="*/ 285852 w 602521"/>
                <a:gd name="connsiteY14" fmla="*/ 954874 h 1081839"/>
                <a:gd name="connsiteX15" fmla="*/ 256668 w 602521"/>
                <a:gd name="connsiteY15" fmla="*/ 1076800 h 1081839"/>
                <a:gd name="connsiteX16" fmla="*/ 157329 w 602521"/>
                <a:gd name="connsiteY16" fmla="*/ 1002005 h 1081839"/>
                <a:gd name="connsiteX17" fmla="*/ 106164 w 602521"/>
                <a:gd name="connsiteY17" fmla="*/ 925047 h 1081839"/>
                <a:gd name="connsiteX18" fmla="*/ 37936 w 602521"/>
                <a:gd name="connsiteY18" fmla="*/ 805250 h 1081839"/>
                <a:gd name="connsiteX19" fmla="*/ 232 w 602521"/>
                <a:gd name="connsiteY19" fmla="*/ 692672 h 1081839"/>
                <a:gd name="connsiteX20" fmla="*/ 26433 w 602521"/>
                <a:gd name="connsiteY20" fmla="*/ 595143 h 1081839"/>
                <a:gd name="connsiteX21" fmla="*/ 72323 w 602521"/>
                <a:gd name="connsiteY21" fmla="*/ 515937 h 1081839"/>
                <a:gd name="connsiteX22" fmla="*/ 135225 w 602521"/>
                <a:gd name="connsiteY22" fmla="*/ 416160 h 1081839"/>
                <a:gd name="connsiteX0" fmla="*/ 135225 w 595494"/>
                <a:gd name="connsiteY0" fmla="*/ 416160 h 1081839"/>
                <a:gd name="connsiteX1" fmla="*/ 197444 w 595494"/>
                <a:gd name="connsiteY1" fmla="*/ 302130 h 1081839"/>
                <a:gd name="connsiteX2" fmla="*/ 228045 w 595494"/>
                <a:gd name="connsiteY2" fmla="*/ 236060 h 1081839"/>
                <a:gd name="connsiteX3" fmla="*/ 258888 w 595494"/>
                <a:gd name="connsiteY3" fmla="*/ 149322 h 1081839"/>
                <a:gd name="connsiteX4" fmla="*/ 279011 w 595494"/>
                <a:gd name="connsiteY4" fmla="*/ 66837 h 1081839"/>
                <a:gd name="connsiteX5" fmla="*/ 289572 w 595494"/>
                <a:gd name="connsiteY5" fmla="*/ 442 h 1081839"/>
                <a:gd name="connsiteX6" fmla="*/ 342066 w 595494"/>
                <a:gd name="connsiteY6" fmla="*/ 99813 h 1081839"/>
                <a:gd name="connsiteX7" fmla="*/ 374361 w 595494"/>
                <a:gd name="connsiteY7" fmla="*/ 200276 h 1081839"/>
                <a:gd name="connsiteX8" fmla="*/ 397147 w 595494"/>
                <a:gd name="connsiteY8" fmla="*/ 298647 h 1081839"/>
                <a:gd name="connsiteX9" fmla="*/ 417466 w 595494"/>
                <a:gd name="connsiteY9" fmla="*/ 388423 h 1081839"/>
                <a:gd name="connsiteX10" fmla="*/ 584317 w 595494"/>
                <a:gd name="connsiteY10" fmla="*/ 542097 h 1081839"/>
                <a:gd name="connsiteX11" fmla="*/ 574801 w 595494"/>
                <a:gd name="connsiteY11" fmla="*/ 643667 h 1081839"/>
                <a:gd name="connsiteX12" fmla="*/ 377108 w 595494"/>
                <a:gd name="connsiteY12" fmla="*/ 741235 h 1081839"/>
                <a:gd name="connsiteX13" fmla="*/ 324838 w 595494"/>
                <a:gd name="connsiteY13" fmla="*/ 854268 h 1081839"/>
                <a:gd name="connsiteX14" fmla="*/ 285852 w 595494"/>
                <a:gd name="connsiteY14" fmla="*/ 954874 h 1081839"/>
                <a:gd name="connsiteX15" fmla="*/ 256668 w 595494"/>
                <a:gd name="connsiteY15" fmla="*/ 1076800 h 1081839"/>
                <a:gd name="connsiteX16" fmla="*/ 157329 w 595494"/>
                <a:gd name="connsiteY16" fmla="*/ 1002005 h 1081839"/>
                <a:gd name="connsiteX17" fmla="*/ 106164 w 595494"/>
                <a:gd name="connsiteY17" fmla="*/ 925047 h 1081839"/>
                <a:gd name="connsiteX18" fmla="*/ 37936 w 595494"/>
                <a:gd name="connsiteY18" fmla="*/ 805250 h 1081839"/>
                <a:gd name="connsiteX19" fmla="*/ 232 w 595494"/>
                <a:gd name="connsiteY19" fmla="*/ 692672 h 1081839"/>
                <a:gd name="connsiteX20" fmla="*/ 26433 w 595494"/>
                <a:gd name="connsiteY20" fmla="*/ 595143 h 1081839"/>
                <a:gd name="connsiteX21" fmla="*/ 72323 w 595494"/>
                <a:gd name="connsiteY21" fmla="*/ 515937 h 1081839"/>
                <a:gd name="connsiteX22" fmla="*/ 135225 w 595494"/>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40075 w 593895"/>
                <a:gd name="connsiteY8" fmla="*/ 309889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20080 h 1085759"/>
                <a:gd name="connsiteX1" fmla="*/ 197444 w 593895"/>
                <a:gd name="connsiteY1" fmla="*/ 306050 h 1085759"/>
                <a:gd name="connsiteX2" fmla="*/ 228045 w 593895"/>
                <a:gd name="connsiteY2" fmla="*/ 239980 h 1085759"/>
                <a:gd name="connsiteX3" fmla="*/ 258888 w 593895"/>
                <a:gd name="connsiteY3" fmla="*/ 153242 h 1085759"/>
                <a:gd name="connsiteX4" fmla="*/ 279011 w 593895"/>
                <a:gd name="connsiteY4" fmla="*/ 70757 h 1085759"/>
                <a:gd name="connsiteX5" fmla="*/ 289572 w 593895"/>
                <a:gd name="connsiteY5" fmla="*/ 4362 h 1085759"/>
                <a:gd name="connsiteX6" fmla="*/ 483335 w 593895"/>
                <a:gd name="connsiteY6" fmla="*/ 199146 h 1085759"/>
                <a:gd name="connsiteX7" fmla="*/ 508085 w 593895"/>
                <a:gd name="connsiteY7" fmla="*/ 238158 h 1085759"/>
                <a:gd name="connsiteX8" fmla="*/ 540075 w 593895"/>
                <a:gd name="connsiteY8" fmla="*/ 313809 h 1085759"/>
                <a:gd name="connsiteX9" fmla="*/ 558612 w 593895"/>
                <a:gd name="connsiteY9" fmla="*/ 408600 h 1085759"/>
                <a:gd name="connsiteX10" fmla="*/ 584317 w 593895"/>
                <a:gd name="connsiteY10" fmla="*/ 546017 h 1085759"/>
                <a:gd name="connsiteX11" fmla="*/ 574801 w 593895"/>
                <a:gd name="connsiteY11" fmla="*/ 647587 h 1085759"/>
                <a:gd name="connsiteX12" fmla="*/ 377108 w 593895"/>
                <a:gd name="connsiteY12" fmla="*/ 745155 h 1085759"/>
                <a:gd name="connsiteX13" fmla="*/ 324838 w 593895"/>
                <a:gd name="connsiteY13" fmla="*/ 858188 h 1085759"/>
                <a:gd name="connsiteX14" fmla="*/ 285852 w 593895"/>
                <a:gd name="connsiteY14" fmla="*/ 958794 h 1085759"/>
                <a:gd name="connsiteX15" fmla="*/ 256668 w 593895"/>
                <a:gd name="connsiteY15" fmla="*/ 1080720 h 1085759"/>
                <a:gd name="connsiteX16" fmla="*/ 157329 w 593895"/>
                <a:gd name="connsiteY16" fmla="*/ 1005925 h 1085759"/>
                <a:gd name="connsiteX17" fmla="*/ 106164 w 593895"/>
                <a:gd name="connsiteY17" fmla="*/ 928967 h 1085759"/>
                <a:gd name="connsiteX18" fmla="*/ 37936 w 593895"/>
                <a:gd name="connsiteY18" fmla="*/ 809170 h 1085759"/>
                <a:gd name="connsiteX19" fmla="*/ 232 w 593895"/>
                <a:gd name="connsiteY19" fmla="*/ 696592 h 1085759"/>
                <a:gd name="connsiteX20" fmla="*/ 26433 w 593895"/>
                <a:gd name="connsiteY20" fmla="*/ 599063 h 1085759"/>
                <a:gd name="connsiteX21" fmla="*/ 72323 w 593895"/>
                <a:gd name="connsiteY21" fmla="*/ 519857 h 1085759"/>
                <a:gd name="connsiteX22" fmla="*/ 135225 w 593895"/>
                <a:gd name="connsiteY22" fmla="*/ 420080 h 1085759"/>
                <a:gd name="connsiteX0" fmla="*/ 135225 w 593895"/>
                <a:gd name="connsiteY0" fmla="*/ 349373 h 1015052"/>
                <a:gd name="connsiteX1" fmla="*/ 197444 w 593895"/>
                <a:gd name="connsiteY1" fmla="*/ 235343 h 1015052"/>
                <a:gd name="connsiteX2" fmla="*/ 228045 w 593895"/>
                <a:gd name="connsiteY2" fmla="*/ 169273 h 1015052"/>
                <a:gd name="connsiteX3" fmla="*/ 258888 w 593895"/>
                <a:gd name="connsiteY3" fmla="*/ 82535 h 1015052"/>
                <a:gd name="connsiteX4" fmla="*/ 279011 w 593895"/>
                <a:gd name="connsiteY4" fmla="*/ 50 h 1015052"/>
                <a:gd name="connsiteX5" fmla="*/ 419230 w 593895"/>
                <a:gd name="connsiteY5" fmla="*/ 71280 h 1015052"/>
                <a:gd name="connsiteX6" fmla="*/ 483335 w 593895"/>
                <a:gd name="connsiteY6" fmla="*/ 128439 h 1015052"/>
                <a:gd name="connsiteX7" fmla="*/ 508085 w 593895"/>
                <a:gd name="connsiteY7" fmla="*/ 167451 h 1015052"/>
                <a:gd name="connsiteX8" fmla="*/ 540075 w 593895"/>
                <a:gd name="connsiteY8" fmla="*/ 243102 h 1015052"/>
                <a:gd name="connsiteX9" fmla="*/ 558612 w 593895"/>
                <a:gd name="connsiteY9" fmla="*/ 337893 h 1015052"/>
                <a:gd name="connsiteX10" fmla="*/ 584317 w 593895"/>
                <a:gd name="connsiteY10" fmla="*/ 475310 h 1015052"/>
                <a:gd name="connsiteX11" fmla="*/ 574801 w 593895"/>
                <a:gd name="connsiteY11" fmla="*/ 576880 h 1015052"/>
                <a:gd name="connsiteX12" fmla="*/ 377108 w 593895"/>
                <a:gd name="connsiteY12" fmla="*/ 674448 h 1015052"/>
                <a:gd name="connsiteX13" fmla="*/ 324838 w 593895"/>
                <a:gd name="connsiteY13" fmla="*/ 787481 h 1015052"/>
                <a:gd name="connsiteX14" fmla="*/ 285852 w 593895"/>
                <a:gd name="connsiteY14" fmla="*/ 888087 h 1015052"/>
                <a:gd name="connsiteX15" fmla="*/ 256668 w 593895"/>
                <a:gd name="connsiteY15" fmla="*/ 1010013 h 1015052"/>
                <a:gd name="connsiteX16" fmla="*/ 157329 w 593895"/>
                <a:gd name="connsiteY16" fmla="*/ 935218 h 1015052"/>
                <a:gd name="connsiteX17" fmla="*/ 106164 w 593895"/>
                <a:gd name="connsiteY17" fmla="*/ 858260 h 1015052"/>
                <a:gd name="connsiteX18" fmla="*/ 37936 w 593895"/>
                <a:gd name="connsiteY18" fmla="*/ 738463 h 1015052"/>
                <a:gd name="connsiteX19" fmla="*/ 232 w 593895"/>
                <a:gd name="connsiteY19" fmla="*/ 625885 h 1015052"/>
                <a:gd name="connsiteX20" fmla="*/ 26433 w 593895"/>
                <a:gd name="connsiteY20" fmla="*/ 528356 h 1015052"/>
                <a:gd name="connsiteX21" fmla="*/ 72323 w 593895"/>
                <a:gd name="connsiteY21" fmla="*/ 449150 h 1015052"/>
                <a:gd name="connsiteX22" fmla="*/ 135225 w 593895"/>
                <a:gd name="connsiteY22" fmla="*/ 349373 h 1015052"/>
                <a:gd name="connsiteX0" fmla="*/ 135225 w 593895"/>
                <a:gd name="connsiteY0" fmla="*/ 278338 h 944017"/>
                <a:gd name="connsiteX1" fmla="*/ 197444 w 593895"/>
                <a:gd name="connsiteY1" fmla="*/ 164308 h 944017"/>
                <a:gd name="connsiteX2" fmla="*/ 228045 w 593895"/>
                <a:gd name="connsiteY2" fmla="*/ 98238 h 944017"/>
                <a:gd name="connsiteX3" fmla="*/ 258888 w 593895"/>
                <a:gd name="connsiteY3" fmla="*/ 11500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228045 w 593895"/>
                <a:gd name="connsiteY2" fmla="*/ 98238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243282 w 593895"/>
                <a:gd name="connsiteY22" fmla="*/ 298657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172171 w 593895"/>
                <a:gd name="connsiteY21" fmla="*/ 370654 h 944017"/>
                <a:gd name="connsiteX22" fmla="*/ 243282 w 593895"/>
                <a:gd name="connsiteY22" fmla="*/ 298657 h 944017"/>
                <a:gd name="connsiteX0" fmla="*/ 245362 w 595975"/>
                <a:gd name="connsiteY0" fmla="*/ 298657 h 944017"/>
                <a:gd name="connsiteX1" fmla="*/ 311892 w 595975"/>
                <a:gd name="connsiteY1" fmla="*/ 239280 h 944017"/>
                <a:gd name="connsiteX2" fmla="*/ 364594 w 595975"/>
                <a:gd name="connsiteY2" fmla="*/ 196886 h 944017"/>
                <a:gd name="connsiteX3" fmla="*/ 415422 w 595975"/>
                <a:gd name="connsiteY3" fmla="*/ 155677 h 944017"/>
                <a:gd name="connsiteX4" fmla="*/ 429325 w 595975"/>
                <a:gd name="connsiteY4" fmla="*/ 81152 h 944017"/>
                <a:gd name="connsiteX5" fmla="*/ 421310 w 595975"/>
                <a:gd name="connsiteY5" fmla="*/ 245 h 944017"/>
                <a:gd name="connsiteX6" fmla="*/ 485415 w 595975"/>
                <a:gd name="connsiteY6" fmla="*/ 57404 h 944017"/>
                <a:gd name="connsiteX7" fmla="*/ 510165 w 595975"/>
                <a:gd name="connsiteY7" fmla="*/ 96416 h 944017"/>
                <a:gd name="connsiteX8" fmla="*/ 542155 w 595975"/>
                <a:gd name="connsiteY8" fmla="*/ 172067 h 944017"/>
                <a:gd name="connsiteX9" fmla="*/ 560692 w 595975"/>
                <a:gd name="connsiteY9" fmla="*/ 266858 h 944017"/>
                <a:gd name="connsiteX10" fmla="*/ 586397 w 595975"/>
                <a:gd name="connsiteY10" fmla="*/ 404275 h 944017"/>
                <a:gd name="connsiteX11" fmla="*/ 576881 w 595975"/>
                <a:gd name="connsiteY11" fmla="*/ 505845 h 944017"/>
                <a:gd name="connsiteX12" fmla="*/ 379188 w 595975"/>
                <a:gd name="connsiteY12" fmla="*/ 603413 h 944017"/>
                <a:gd name="connsiteX13" fmla="*/ 326918 w 595975"/>
                <a:gd name="connsiteY13" fmla="*/ 716446 h 944017"/>
                <a:gd name="connsiteX14" fmla="*/ 287932 w 595975"/>
                <a:gd name="connsiteY14" fmla="*/ 817052 h 944017"/>
                <a:gd name="connsiteX15" fmla="*/ 258748 w 595975"/>
                <a:gd name="connsiteY15" fmla="*/ 938978 h 944017"/>
                <a:gd name="connsiteX16" fmla="*/ 159409 w 595975"/>
                <a:gd name="connsiteY16" fmla="*/ 864183 h 944017"/>
                <a:gd name="connsiteX17" fmla="*/ 108244 w 595975"/>
                <a:gd name="connsiteY17" fmla="*/ 787225 h 944017"/>
                <a:gd name="connsiteX18" fmla="*/ 40016 w 595975"/>
                <a:gd name="connsiteY18" fmla="*/ 667428 h 944017"/>
                <a:gd name="connsiteX19" fmla="*/ 2312 w 595975"/>
                <a:gd name="connsiteY19" fmla="*/ 554850 h 944017"/>
                <a:gd name="connsiteX20" fmla="*/ 106218 w 595975"/>
                <a:gd name="connsiteY20" fmla="*/ 445380 h 944017"/>
                <a:gd name="connsiteX21" fmla="*/ 174251 w 595975"/>
                <a:gd name="connsiteY21" fmla="*/ 370654 h 944017"/>
                <a:gd name="connsiteX22" fmla="*/ 245362 w 595975"/>
                <a:gd name="connsiteY22" fmla="*/ 298657 h 944017"/>
                <a:gd name="connsiteX0" fmla="*/ 205371 w 555984"/>
                <a:gd name="connsiteY0" fmla="*/ 298657 h 944017"/>
                <a:gd name="connsiteX1" fmla="*/ 271901 w 555984"/>
                <a:gd name="connsiteY1" fmla="*/ 239280 h 944017"/>
                <a:gd name="connsiteX2" fmla="*/ 324603 w 555984"/>
                <a:gd name="connsiteY2" fmla="*/ 196886 h 944017"/>
                <a:gd name="connsiteX3" fmla="*/ 375431 w 555984"/>
                <a:gd name="connsiteY3" fmla="*/ 155677 h 944017"/>
                <a:gd name="connsiteX4" fmla="*/ 389334 w 555984"/>
                <a:gd name="connsiteY4" fmla="*/ 81152 h 944017"/>
                <a:gd name="connsiteX5" fmla="*/ 381319 w 555984"/>
                <a:gd name="connsiteY5" fmla="*/ 245 h 944017"/>
                <a:gd name="connsiteX6" fmla="*/ 445424 w 555984"/>
                <a:gd name="connsiteY6" fmla="*/ 57404 h 944017"/>
                <a:gd name="connsiteX7" fmla="*/ 470174 w 555984"/>
                <a:gd name="connsiteY7" fmla="*/ 96416 h 944017"/>
                <a:gd name="connsiteX8" fmla="*/ 502164 w 555984"/>
                <a:gd name="connsiteY8" fmla="*/ 172067 h 944017"/>
                <a:gd name="connsiteX9" fmla="*/ 520701 w 555984"/>
                <a:gd name="connsiteY9" fmla="*/ 266858 h 944017"/>
                <a:gd name="connsiteX10" fmla="*/ 546406 w 555984"/>
                <a:gd name="connsiteY10" fmla="*/ 404275 h 944017"/>
                <a:gd name="connsiteX11" fmla="*/ 536890 w 555984"/>
                <a:gd name="connsiteY11" fmla="*/ 505845 h 944017"/>
                <a:gd name="connsiteX12" fmla="*/ 339197 w 555984"/>
                <a:gd name="connsiteY12" fmla="*/ 603413 h 944017"/>
                <a:gd name="connsiteX13" fmla="*/ 286927 w 555984"/>
                <a:gd name="connsiteY13" fmla="*/ 716446 h 944017"/>
                <a:gd name="connsiteX14" fmla="*/ 247941 w 555984"/>
                <a:gd name="connsiteY14" fmla="*/ 817052 h 944017"/>
                <a:gd name="connsiteX15" fmla="*/ 218757 w 555984"/>
                <a:gd name="connsiteY15" fmla="*/ 938978 h 944017"/>
                <a:gd name="connsiteX16" fmla="*/ 119418 w 555984"/>
                <a:gd name="connsiteY16" fmla="*/ 864183 h 944017"/>
                <a:gd name="connsiteX17" fmla="*/ 68253 w 555984"/>
                <a:gd name="connsiteY17" fmla="*/ 787225 h 944017"/>
                <a:gd name="connsiteX18" fmla="*/ 25 w 555984"/>
                <a:gd name="connsiteY18" fmla="*/ 667428 h 944017"/>
                <a:gd name="connsiteX19" fmla="*/ 60428 w 555984"/>
                <a:gd name="connsiteY19" fmla="*/ 533207 h 944017"/>
                <a:gd name="connsiteX20" fmla="*/ 66227 w 555984"/>
                <a:gd name="connsiteY20" fmla="*/ 445380 h 944017"/>
                <a:gd name="connsiteX21" fmla="*/ 134260 w 555984"/>
                <a:gd name="connsiteY21" fmla="*/ 370654 h 944017"/>
                <a:gd name="connsiteX22" fmla="*/ 205371 w 555984"/>
                <a:gd name="connsiteY22" fmla="*/ 298657 h 944017"/>
                <a:gd name="connsiteX0" fmla="*/ 150051 w 500664"/>
                <a:gd name="connsiteY0" fmla="*/ 298657 h 944017"/>
                <a:gd name="connsiteX1" fmla="*/ 216581 w 500664"/>
                <a:gd name="connsiteY1" fmla="*/ 239280 h 944017"/>
                <a:gd name="connsiteX2" fmla="*/ 269283 w 500664"/>
                <a:gd name="connsiteY2" fmla="*/ 196886 h 944017"/>
                <a:gd name="connsiteX3" fmla="*/ 320111 w 500664"/>
                <a:gd name="connsiteY3" fmla="*/ 155677 h 944017"/>
                <a:gd name="connsiteX4" fmla="*/ 334014 w 500664"/>
                <a:gd name="connsiteY4" fmla="*/ 81152 h 944017"/>
                <a:gd name="connsiteX5" fmla="*/ 325999 w 500664"/>
                <a:gd name="connsiteY5" fmla="*/ 245 h 944017"/>
                <a:gd name="connsiteX6" fmla="*/ 390104 w 500664"/>
                <a:gd name="connsiteY6" fmla="*/ 57404 h 944017"/>
                <a:gd name="connsiteX7" fmla="*/ 414854 w 500664"/>
                <a:gd name="connsiteY7" fmla="*/ 96416 h 944017"/>
                <a:gd name="connsiteX8" fmla="*/ 446844 w 500664"/>
                <a:gd name="connsiteY8" fmla="*/ 172067 h 944017"/>
                <a:gd name="connsiteX9" fmla="*/ 465381 w 500664"/>
                <a:gd name="connsiteY9" fmla="*/ 266858 h 944017"/>
                <a:gd name="connsiteX10" fmla="*/ 491086 w 500664"/>
                <a:gd name="connsiteY10" fmla="*/ 404275 h 944017"/>
                <a:gd name="connsiteX11" fmla="*/ 481570 w 500664"/>
                <a:gd name="connsiteY11" fmla="*/ 505845 h 944017"/>
                <a:gd name="connsiteX12" fmla="*/ 283877 w 500664"/>
                <a:gd name="connsiteY12" fmla="*/ 603413 h 944017"/>
                <a:gd name="connsiteX13" fmla="*/ 231607 w 500664"/>
                <a:gd name="connsiteY13" fmla="*/ 716446 h 944017"/>
                <a:gd name="connsiteX14" fmla="*/ 192621 w 500664"/>
                <a:gd name="connsiteY14" fmla="*/ 817052 h 944017"/>
                <a:gd name="connsiteX15" fmla="*/ 163437 w 500664"/>
                <a:gd name="connsiteY15" fmla="*/ 938978 h 944017"/>
                <a:gd name="connsiteX16" fmla="*/ 64098 w 500664"/>
                <a:gd name="connsiteY16" fmla="*/ 864183 h 944017"/>
                <a:gd name="connsiteX17" fmla="*/ 12933 w 500664"/>
                <a:gd name="connsiteY17" fmla="*/ 787225 h 944017"/>
                <a:gd name="connsiteX18" fmla="*/ 29832 w 500664"/>
                <a:gd name="connsiteY18" fmla="*/ 637783 h 944017"/>
                <a:gd name="connsiteX19" fmla="*/ 5108 w 500664"/>
                <a:gd name="connsiteY19" fmla="*/ 533207 h 944017"/>
                <a:gd name="connsiteX20" fmla="*/ 10907 w 500664"/>
                <a:gd name="connsiteY20" fmla="*/ 445380 h 944017"/>
                <a:gd name="connsiteX21" fmla="*/ 78940 w 500664"/>
                <a:gd name="connsiteY21" fmla="*/ 370654 h 944017"/>
                <a:gd name="connsiteX22" fmla="*/ 150051 w 500664"/>
                <a:gd name="connsiteY22" fmla="*/ 298657 h 944017"/>
                <a:gd name="connsiteX0" fmla="*/ 150051 w 500664"/>
                <a:gd name="connsiteY0" fmla="*/ 298657 h 943963"/>
                <a:gd name="connsiteX1" fmla="*/ 216581 w 500664"/>
                <a:gd name="connsiteY1" fmla="*/ 239280 h 943963"/>
                <a:gd name="connsiteX2" fmla="*/ 269283 w 500664"/>
                <a:gd name="connsiteY2" fmla="*/ 196886 h 943963"/>
                <a:gd name="connsiteX3" fmla="*/ 320111 w 500664"/>
                <a:gd name="connsiteY3" fmla="*/ 155677 h 943963"/>
                <a:gd name="connsiteX4" fmla="*/ 334014 w 500664"/>
                <a:gd name="connsiteY4" fmla="*/ 81152 h 943963"/>
                <a:gd name="connsiteX5" fmla="*/ 325999 w 500664"/>
                <a:gd name="connsiteY5" fmla="*/ 245 h 943963"/>
                <a:gd name="connsiteX6" fmla="*/ 390104 w 500664"/>
                <a:gd name="connsiteY6" fmla="*/ 57404 h 943963"/>
                <a:gd name="connsiteX7" fmla="*/ 414854 w 500664"/>
                <a:gd name="connsiteY7" fmla="*/ 96416 h 943963"/>
                <a:gd name="connsiteX8" fmla="*/ 446844 w 500664"/>
                <a:gd name="connsiteY8" fmla="*/ 172067 h 943963"/>
                <a:gd name="connsiteX9" fmla="*/ 465381 w 500664"/>
                <a:gd name="connsiteY9" fmla="*/ 266858 h 943963"/>
                <a:gd name="connsiteX10" fmla="*/ 491086 w 500664"/>
                <a:gd name="connsiteY10" fmla="*/ 404275 h 943963"/>
                <a:gd name="connsiteX11" fmla="*/ 481570 w 500664"/>
                <a:gd name="connsiteY11" fmla="*/ 505845 h 943963"/>
                <a:gd name="connsiteX12" fmla="*/ 283877 w 500664"/>
                <a:gd name="connsiteY12" fmla="*/ 603413 h 943963"/>
                <a:gd name="connsiteX13" fmla="*/ 231607 w 500664"/>
                <a:gd name="connsiteY13" fmla="*/ 716446 h 943963"/>
                <a:gd name="connsiteX14" fmla="*/ 192621 w 500664"/>
                <a:gd name="connsiteY14" fmla="*/ 817052 h 943963"/>
                <a:gd name="connsiteX15" fmla="*/ 163437 w 500664"/>
                <a:gd name="connsiteY15" fmla="*/ 938978 h 943963"/>
                <a:gd name="connsiteX16" fmla="*/ 64098 w 500664"/>
                <a:gd name="connsiteY16" fmla="*/ 864183 h 943963"/>
                <a:gd name="connsiteX17" fmla="*/ 72352 w 500664"/>
                <a:gd name="connsiteY17" fmla="*/ 763136 h 943963"/>
                <a:gd name="connsiteX18" fmla="*/ 29832 w 500664"/>
                <a:gd name="connsiteY18" fmla="*/ 637783 h 943963"/>
                <a:gd name="connsiteX19" fmla="*/ 5108 w 500664"/>
                <a:gd name="connsiteY19" fmla="*/ 533207 h 943963"/>
                <a:gd name="connsiteX20" fmla="*/ 10907 w 500664"/>
                <a:gd name="connsiteY20" fmla="*/ 445380 h 943963"/>
                <a:gd name="connsiteX21" fmla="*/ 78940 w 500664"/>
                <a:gd name="connsiteY21" fmla="*/ 370654 h 943963"/>
                <a:gd name="connsiteX22" fmla="*/ 150051 w 500664"/>
                <a:gd name="connsiteY22" fmla="*/ 298657 h 943963"/>
                <a:gd name="connsiteX0" fmla="*/ 150051 w 500664"/>
                <a:gd name="connsiteY0" fmla="*/ 298657 h 939455"/>
                <a:gd name="connsiteX1" fmla="*/ 216581 w 500664"/>
                <a:gd name="connsiteY1" fmla="*/ 239280 h 939455"/>
                <a:gd name="connsiteX2" fmla="*/ 269283 w 500664"/>
                <a:gd name="connsiteY2" fmla="*/ 196886 h 939455"/>
                <a:gd name="connsiteX3" fmla="*/ 320111 w 500664"/>
                <a:gd name="connsiteY3" fmla="*/ 155677 h 939455"/>
                <a:gd name="connsiteX4" fmla="*/ 334014 w 500664"/>
                <a:gd name="connsiteY4" fmla="*/ 81152 h 939455"/>
                <a:gd name="connsiteX5" fmla="*/ 325999 w 500664"/>
                <a:gd name="connsiteY5" fmla="*/ 245 h 939455"/>
                <a:gd name="connsiteX6" fmla="*/ 390104 w 500664"/>
                <a:gd name="connsiteY6" fmla="*/ 57404 h 939455"/>
                <a:gd name="connsiteX7" fmla="*/ 414854 w 500664"/>
                <a:gd name="connsiteY7" fmla="*/ 96416 h 939455"/>
                <a:gd name="connsiteX8" fmla="*/ 446844 w 500664"/>
                <a:gd name="connsiteY8" fmla="*/ 172067 h 939455"/>
                <a:gd name="connsiteX9" fmla="*/ 465381 w 500664"/>
                <a:gd name="connsiteY9" fmla="*/ 266858 h 939455"/>
                <a:gd name="connsiteX10" fmla="*/ 491086 w 500664"/>
                <a:gd name="connsiteY10" fmla="*/ 404275 h 939455"/>
                <a:gd name="connsiteX11" fmla="*/ 481570 w 500664"/>
                <a:gd name="connsiteY11" fmla="*/ 505845 h 939455"/>
                <a:gd name="connsiteX12" fmla="*/ 283877 w 500664"/>
                <a:gd name="connsiteY12" fmla="*/ 603413 h 939455"/>
                <a:gd name="connsiteX13" fmla="*/ 231607 w 500664"/>
                <a:gd name="connsiteY13" fmla="*/ 716446 h 939455"/>
                <a:gd name="connsiteX14" fmla="*/ 192621 w 500664"/>
                <a:gd name="connsiteY14" fmla="*/ 817052 h 939455"/>
                <a:gd name="connsiteX15" fmla="*/ 163437 w 500664"/>
                <a:gd name="connsiteY15" fmla="*/ 938978 h 939455"/>
                <a:gd name="connsiteX16" fmla="*/ 113441 w 500664"/>
                <a:gd name="connsiteY16" fmla="*/ 855725 h 939455"/>
                <a:gd name="connsiteX17" fmla="*/ 72352 w 500664"/>
                <a:gd name="connsiteY17" fmla="*/ 763136 h 939455"/>
                <a:gd name="connsiteX18" fmla="*/ 29832 w 500664"/>
                <a:gd name="connsiteY18" fmla="*/ 637783 h 939455"/>
                <a:gd name="connsiteX19" fmla="*/ 5108 w 500664"/>
                <a:gd name="connsiteY19" fmla="*/ 533207 h 939455"/>
                <a:gd name="connsiteX20" fmla="*/ 10907 w 500664"/>
                <a:gd name="connsiteY20" fmla="*/ 445380 h 939455"/>
                <a:gd name="connsiteX21" fmla="*/ 78940 w 500664"/>
                <a:gd name="connsiteY21" fmla="*/ 370654 h 939455"/>
                <a:gd name="connsiteX22" fmla="*/ 150051 w 500664"/>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231607 w 492403"/>
                <a:gd name="connsiteY13" fmla="*/ 71644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333195 w 492403"/>
                <a:gd name="connsiteY13" fmla="*/ 72316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008"/>
                <a:gd name="connsiteX1" fmla="*/ 216581 w 492403"/>
                <a:gd name="connsiteY1" fmla="*/ 239280 h 939008"/>
                <a:gd name="connsiteX2" fmla="*/ 269283 w 492403"/>
                <a:gd name="connsiteY2" fmla="*/ 196886 h 939008"/>
                <a:gd name="connsiteX3" fmla="*/ 320111 w 492403"/>
                <a:gd name="connsiteY3" fmla="*/ 155677 h 939008"/>
                <a:gd name="connsiteX4" fmla="*/ 334014 w 492403"/>
                <a:gd name="connsiteY4" fmla="*/ 81152 h 939008"/>
                <a:gd name="connsiteX5" fmla="*/ 325999 w 492403"/>
                <a:gd name="connsiteY5" fmla="*/ 245 h 939008"/>
                <a:gd name="connsiteX6" fmla="*/ 390104 w 492403"/>
                <a:gd name="connsiteY6" fmla="*/ 57404 h 939008"/>
                <a:gd name="connsiteX7" fmla="*/ 414854 w 492403"/>
                <a:gd name="connsiteY7" fmla="*/ 96416 h 939008"/>
                <a:gd name="connsiteX8" fmla="*/ 446844 w 492403"/>
                <a:gd name="connsiteY8" fmla="*/ 172067 h 939008"/>
                <a:gd name="connsiteX9" fmla="*/ 465381 w 492403"/>
                <a:gd name="connsiteY9" fmla="*/ 266858 h 939008"/>
                <a:gd name="connsiteX10" fmla="*/ 491086 w 492403"/>
                <a:gd name="connsiteY10" fmla="*/ 404275 h 939008"/>
                <a:gd name="connsiteX11" fmla="*/ 481570 w 492403"/>
                <a:gd name="connsiteY11" fmla="*/ 505845 h 939008"/>
                <a:gd name="connsiteX12" fmla="*/ 421789 w 492403"/>
                <a:gd name="connsiteY12" fmla="*/ 612870 h 939008"/>
                <a:gd name="connsiteX13" fmla="*/ 333195 w 492403"/>
                <a:gd name="connsiteY13" fmla="*/ 723166 h 939008"/>
                <a:gd name="connsiteX14" fmla="*/ 205848 w 492403"/>
                <a:gd name="connsiteY14" fmla="*/ 846616 h 939008"/>
                <a:gd name="connsiteX15" fmla="*/ 163437 w 492403"/>
                <a:gd name="connsiteY15" fmla="*/ 938978 h 939008"/>
                <a:gd name="connsiteX16" fmla="*/ 113441 w 492403"/>
                <a:gd name="connsiteY16" fmla="*/ 855725 h 939008"/>
                <a:gd name="connsiteX17" fmla="*/ 72352 w 492403"/>
                <a:gd name="connsiteY17" fmla="*/ 763136 h 939008"/>
                <a:gd name="connsiteX18" fmla="*/ 29832 w 492403"/>
                <a:gd name="connsiteY18" fmla="*/ 637783 h 939008"/>
                <a:gd name="connsiteX19" fmla="*/ 5108 w 492403"/>
                <a:gd name="connsiteY19" fmla="*/ 533207 h 939008"/>
                <a:gd name="connsiteX20" fmla="*/ 10907 w 492403"/>
                <a:gd name="connsiteY20" fmla="*/ 445380 h 939008"/>
                <a:gd name="connsiteX21" fmla="*/ 78940 w 492403"/>
                <a:gd name="connsiteY21" fmla="*/ 370654 h 939008"/>
                <a:gd name="connsiteX22" fmla="*/ 150051 w 492403"/>
                <a:gd name="connsiteY22" fmla="*/ 298657 h 939008"/>
                <a:gd name="connsiteX0" fmla="*/ 150051 w 491284"/>
                <a:gd name="connsiteY0" fmla="*/ 298657 h 939008"/>
                <a:gd name="connsiteX1" fmla="*/ 216581 w 491284"/>
                <a:gd name="connsiteY1" fmla="*/ 239280 h 939008"/>
                <a:gd name="connsiteX2" fmla="*/ 269283 w 491284"/>
                <a:gd name="connsiteY2" fmla="*/ 196886 h 939008"/>
                <a:gd name="connsiteX3" fmla="*/ 320111 w 491284"/>
                <a:gd name="connsiteY3" fmla="*/ 155677 h 939008"/>
                <a:gd name="connsiteX4" fmla="*/ 334014 w 491284"/>
                <a:gd name="connsiteY4" fmla="*/ 81152 h 939008"/>
                <a:gd name="connsiteX5" fmla="*/ 325999 w 491284"/>
                <a:gd name="connsiteY5" fmla="*/ 245 h 939008"/>
                <a:gd name="connsiteX6" fmla="*/ 390104 w 491284"/>
                <a:gd name="connsiteY6" fmla="*/ 57404 h 939008"/>
                <a:gd name="connsiteX7" fmla="*/ 414854 w 491284"/>
                <a:gd name="connsiteY7" fmla="*/ 96416 h 939008"/>
                <a:gd name="connsiteX8" fmla="*/ 446844 w 491284"/>
                <a:gd name="connsiteY8" fmla="*/ 172067 h 939008"/>
                <a:gd name="connsiteX9" fmla="*/ 480724 w 491284"/>
                <a:gd name="connsiteY9" fmla="*/ 274570 h 939008"/>
                <a:gd name="connsiteX10" fmla="*/ 491086 w 491284"/>
                <a:gd name="connsiteY10" fmla="*/ 404275 h 939008"/>
                <a:gd name="connsiteX11" fmla="*/ 481570 w 491284"/>
                <a:gd name="connsiteY11" fmla="*/ 505845 h 939008"/>
                <a:gd name="connsiteX12" fmla="*/ 421789 w 491284"/>
                <a:gd name="connsiteY12" fmla="*/ 612870 h 939008"/>
                <a:gd name="connsiteX13" fmla="*/ 333195 w 491284"/>
                <a:gd name="connsiteY13" fmla="*/ 723166 h 939008"/>
                <a:gd name="connsiteX14" fmla="*/ 205848 w 491284"/>
                <a:gd name="connsiteY14" fmla="*/ 846616 h 939008"/>
                <a:gd name="connsiteX15" fmla="*/ 163437 w 491284"/>
                <a:gd name="connsiteY15" fmla="*/ 938978 h 939008"/>
                <a:gd name="connsiteX16" fmla="*/ 113441 w 491284"/>
                <a:gd name="connsiteY16" fmla="*/ 855725 h 939008"/>
                <a:gd name="connsiteX17" fmla="*/ 72352 w 491284"/>
                <a:gd name="connsiteY17" fmla="*/ 763136 h 939008"/>
                <a:gd name="connsiteX18" fmla="*/ 29832 w 491284"/>
                <a:gd name="connsiteY18" fmla="*/ 637783 h 939008"/>
                <a:gd name="connsiteX19" fmla="*/ 5108 w 491284"/>
                <a:gd name="connsiteY19" fmla="*/ 533207 h 939008"/>
                <a:gd name="connsiteX20" fmla="*/ 10907 w 491284"/>
                <a:gd name="connsiteY20" fmla="*/ 445380 h 939008"/>
                <a:gd name="connsiteX21" fmla="*/ 78940 w 491284"/>
                <a:gd name="connsiteY21" fmla="*/ 370654 h 939008"/>
                <a:gd name="connsiteX22" fmla="*/ 150051 w 491284"/>
                <a:gd name="connsiteY22" fmla="*/ 298657 h 939008"/>
                <a:gd name="connsiteX0" fmla="*/ 150051 w 501081"/>
                <a:gd name="connsiteY0" fmla="*/ 298657 h 939008"/>
                <a:gd name="connsiteX1" fmla="*/ 216581 w 501081"/>
                <a:gd name="connsiteY1" fmla="*/ 239280 h 939008"/>
                <a:gd name="connsiteX2" fmla="*/ 269283 w 501081"/>
                <a:gd name="connsiteY2" fmla="*/ 196886 h 939008"/>
                <a:gd name="connsiteX3" fmla="*/ 320111 w 501081"/>
                <a:gd name="connsiteY3" fmla="*/ 155677 h 939008"/>
                <a:gd name="connsiteX4" fmla="*/ 334014 w 501081"/>
                <a:gd name="connsiteY4" fmla="*/ 81152 h 939008"/>
                <a:gd name="connsiteX5" fmla="*/ 325999 w 501081"/>
                <a:gd name="connsiteY5" fmla="*/ 245 h 939008"/>
                <a:gd name="connsiteX6" fmla="*/ 390104 w 501081"/>
                <a:gd name="connsiteY6" fmla="*/ 57404 h 939008"/>
                <a:gd name="connsiteX7" fmla="*/ 414854 w 501081"/>
                <a:gd name="connsiteY7" fmla="*/ 96416 h 939008"/>
                <a:gd name="connsiteX8" fmla="*/ 446844 w 501081"/>
                <a:gd name="connsiteY8" fmla="*/ 172067 h 939008"/>
                <a:gd name="connsiteX9" fmla="*/ 480724 w 501081"/>
                <a:gd name="connsiteY9" fmla="*/ 274570 h 939008"/>
                <a:gd name="connsiteX10" fmla="*/ 501079 w 501081"/>
                <a:gd name="connsiteY10" fmla="*/ 427040 h 939008"/>
                <a:gd name="connsiteX11" fmla="*/ 481570 w 501081"/>
                <a:gd name="connsiteY11" fmla="*/ 505845 h 939008"/>
                <a:gd name="connsiteX12" fmla="*/ 421789 w 501081"/>
                <a:gd name="connsiteY12" fmla="*/ 612870 h 939008"/>
                <a:gd name="connsiteX13" fmla="*/ 333195 w 501081"/>
                <a:gd name="connsiteY13" fmla="*/ 723166 h 939008"/>
                <a:gd name="connsiteX14" fmla="*/ 205848 w 501081"/>
                <a:gd name="connsiteY14" fmla="*/ 846616 h 939008"/>
                <a:gd name="connsiteX15" fmla="*/ 163437 w 501081"/>
                <a:gd name="connsiteY15" fmla="*/ 938978 h 939008"/>
                <a:gd name="connsiteX16" fmla="*/ 113441 w 501081"/>
                <a:gd name="connsiteY16" fmla="*/ 855725 h 939008"/>
                <a:gd name="connsiteX17" fmla="*/ 72352 w 501081"/>
                <a:gd name="connsiteY17" fmla="*/ 763136 h 939008"/>
                <a:gd name="connsiteX18" fmla="*/ 29832 w 501081"/>
                <a:gd name="connsiteY18" fmla="*/ 637783 h 939008"/>
                <a:gd name="connsiteX19" fmla="*/ 5108 w 501081"/>
                <a:gd name="connsiteY19" fmla="*/ 533207 h 939008"/>
                <a:gd name="connsiteX20" fmla="*/ 10907 w 501081"/>
                <a:gd name="connsiteY20" fmla="*/ 445380 h 939008"/>
                <a:gd name="connsiteX21" fmla="*/ 78940 w 501081"/>
                <a:gd name="connsiteY21" fmla="*/ 370654 h 939008"/>
                <a:gd name="connsiteX22" fmla="*/ 150051 w 501081"/>
                <a:gd name="connsiteY22" fmla="*/ 298657 h 939008"/>
                <a:gd name="connsiteX0" fmla="*/ 150051 w 501515"/>
                <a:gd name="connsiteY0" fmla="*/ 298657 h 939008"/>
                <a:gd name="connsiteX1" fmla="*/ 216581 w 501515"/>
                <a:gd name="connsiteY1" fmla="*/ 239280 h 939008"/>
                <a:gd name="connsiteX2" fmla="*/ 269283 w 501515"/>
                <a:gd name="connsiteY2" fmla="*/ 196886 h 939008"/>
                <a:gd name="connsiteX3" fmla="*/ 320111 w 501515"/>
                <a:gd name="connsiteY3" fmla="*/ 155677 h 939008"/>
                <a:gd name="connsiteX4" fmla="*/ 334014 w 501515"/>
                <a:gd name="connsiteY4" fmla="*/ 81152 h 939008"/>
                <a:gd name="connsiteX5" fmla="*/ 325999 w 501515"/>
                <a:gd name="connsiteY5" fmla="*/ 245 h 939008"/>
                <a:gd name="connsiteX6" fmla="*/ 390104 w 501515"/>
                <a:gd name="connsiteY6" fmla="*/ 57404 h 939008"/>
                <a:gd name="connsiteX7" fmla="*/ 414854 w 501515"/>
                <a:gd name="connsiteY7" fmla="*/ 96416 h 939008"/>
                <a:gd name="connsiteX8" fmla="*/ 446844 w 501515"/>
                <a:gd name="connsiteY8" fmla="*/ 172067 h 939008"/>
                <a:gd name="connsiteX9" fmla="*/ 480724 w 501515"/>
                <a:gd name="connsiteY9" fmla="*/ 274570 h 939008"/>
                <a:gd name="connsiteX10" fmla="*/ 501079 w 501515"/>
                <a:gd name="connsiteY10" fmla="*/ 427040 h 939008"/>
                <a:gd name="connsiteX11" fmla="*/ 488370 w 501515"/>
                <a:gd name="connsiteY11" fmla="*/ 502611 h 939008"/>
                <a:gd name="connsiteX12" fmla="*/ 421789 w 501515"/>
                <a:gd name="connsiteY12" fmla="*/ 612870 h 939008"/>
                <a:gd name="connsiteX13" fmla="*/ 333195 w 501515"/>
                <a:gd name="connsiteY13" fmla="*/ 723166 h 939008"/>
                <a:gd name="connsiteX14" fmla="*/ 205848 w 501515"/>
                <a:gd name="connsiteY14" fmla="*/ 846616 h 939008"/>
                <a:gd name="connsiteX15" fmla="*/ 163437 w 501515"/>
                <a:gd name="connsiteY15" fmla="*/ 938978 h 939008"/>
                <a:gd name="connsiteX16" fmla="*/ 113441 w 501515"/>
                <a:gd name="connsiteY16" fmla="*/ 855725 h 939008"/>
                <a:gd name="connsiteX17" fmla="*/ 72352 w 501515"/>
                <a:gd name="connsiteY17" fmla="*/ 763136 h 939008"/>
                <a:gd name="connsiteX18" fmla="*/ 29832 w 501515"/>
                <a:gd name="connsiteY18" fmla="*/ 637783 h 939008"/>
                <a:gd name="connsiteX19" fmla="*/ 5108 w 501515"/>
                <a:gd name="connsiteY19" fmla="*/ 533207 h 939008"/>
                <a:gd name="connsiteX20" fmla="*/ 10907 w 501515"/>
                <a:gd name="connsiteY20" fmla="*/ 445380 h 939008"/>
                <a:gd name="connsiteX21" fmla="*/ 78940 w 501515"/>
                <a:gd name="connsiteY21" fmla="*/ 370654 h 939008"/>
                <a:gd name="connsiteX22" fmla="*/ 150051 w 501515"/>
                <a:gd name="connsiteY22" fmla="*/ 298657 h 939008"/>
                <a:gd name="connsiteX0" fmla="*/ 145704 w 497168"/>
                <a:gd name="connsiteY0" fmla="*/ 298657 h 939008"/>
                <a:gd name="connsiteX1" fmla="*/ 212234 w 497168"/>
                <a:gd name="connsiteY1" fmla="*/ 239280 h 939008"/>
                <a:gd name="connsiteX2" fmla="*/ 264936 w 497168"/>
                <a:gd name="connsiteY2" fmla="*/ 196886 h 939008"/>
                <a:gd name="connsiteX3" fmla="*/ 315764 w 497168"/>
                <a:gd name="connsiteY3" fmla="*/ 155677 h 939008"/>
                <a:gd name="connsiteX4" fmla="*/ 329667 w 497168"/>
                <a:gd name="connsiteY4" fmla="*/ 81152 h 939008"/>
                <a:gd name="connsiteX5" fmla="*/ 321652 w 497168"/>
                <a:gd name="connsiteY5" fmla="*/ 245 h 939008"/>
                <a:gd name="connsiteX6" fmla="*/ 385757 w 497168"/>
                <a:gd name="connsiteY6" fmla="*/ 57404 h 939008"/>
                <a:gd name="connsiteX7" fmla="*/ 410507 w 497168"/>
                <a:gd name="connsiteY7" fmla="*/ 96416 h 939008"/>
                <a:gd name="connsiteX8" fmla="*/ 442497 w 497168"/>
                <a:gd name="connsiteY8" fmla="*/ 172067 h 939008"/>
                <a:gd name="connsiteX9" fmla="*/ 476377 w 497168"/>
                <a:gd name="connsiteY9" fmla="*/ 274570 h 939008"/>
                <a:gd name="connsiteX10" fmla="*/ 496732 w 497168"/>
                <a:gd name="connsiteY10" fmla="*/ 427040 h 939008"/>
                <a:gd name="connsiteX11" fmla="*/ 484023 w 497168"/>
                <a:gd name="connsiteY11" fmla="*/ 502611 h 939008"/>
                <a:gd name="connsiteX12" fmla="*/ 417442 w 497168"/>
                <a:gd name="connsiteY12" fmla="*/ 612870 h 939008"/>
                <a:gd name="connsiteX13" fmla="*/ 328848 w 497168"/>
                <a:gd name="connsiteY13" fmla="*/ 723166 h 939008"/>
                <a:gd name="connsiteX14" fmla="*/ 201501 w 497168"/>
                <a:gd name="connsiteY14" fmla="*/ 846616 h 939008"/>
                <a:gd name="connsiteX15" fmla="*/ 159090 w 497168"/>
                <a:gd name="connsiteY15" fmla="*/ 938978 h 939008"/>
                <a:gd name="connsiteX16" fmla="*/ 109094 w 497168"/>
                <a:gd name="connsiteY16" fmla="*/ 855725 h 939008"/>
                <a:gd name="connsiteX17" fmla="*/ 68005 w 497168"/>
                <a:gd name="connsiteY17" fmla="*/ 763136 h 939008"/>
                <a:gd name="connsiteX18" fmla="*/ 25485 w 497168"/>
                <a:gd name="connsiteY18" fmla="*/ 637783 h 939008"/>
                <a:gd name="connsiteX19" fmla="*/ 761 w 497168"/>
                <a:gd name="connsiteY19" fmla="*/ 533207 h 939008"/>
                <a:gd name="connsiteX20" fmla="*/ 16304 w 497168"/>
                <a:gd name="connsiteY20" fmla="*/ 446583 h 939008"/>
                <a:gd name="connsiteX21" fmla="*/ 74593 w 497168"/>
                <a:gd name="connsiteY21" fmla="*/ 370654 h 939008"/>
                <a:gd name="connsiteX22" fmla="*/ 145704 w 497168"/>
                <a:gd name="connsiteY22" fmla="*/ 298657 h 939008"/>
                <a:gd name="connsiteX0" fmla="*/ 138961 w 490425"/>
                <a:gd name="connsiteY0" fmla="*/ 298657 h 939008"/>
                <a:gd name="connsiteX1" fmla="*/ 205491 w 490425"/>
                <a:gd name="connsiteY1" fmla="*/ 239280 h 939008"/>
                <a:gd name="connsiteX2" fmla="*/ 258193 w 490425"/>
                <a:gd name="connsiteY2" fmla="*/ 196886 h 939008"/>
                <a:gd name="connsiteX3" fmla="*/ 309021 w 490425"/>
                <a:gd name="connsiteY3" fmla="*/ 155677 h 939008"/>
                <a:gd name="connsiteX4" fmla="*/ 322924 w 490425"/>
                <a:gd name="connsiteY4" fmla="*/ 81152 h 939008"/>
                <a:gd name="connsiteX5" fmla="*/ 314909 w 490425"/>
                <a:gd name="connsiteY5" fmla="*/ 245 h 939008"/>
                <a:gd name="connsiteX6" fmla="*/ 379014 w 490425"/>
                <a:gd name="connsiteY6" fmla="*/ 57404 h 939008"/>
                <a:gd name="connsiteX7" fmla="*/ 403764 w 490425"/>
                <a:gd name="connsiteY7" fmla="*/ 96416 h 939008"/>
                <a:gd name="connsiteX8" fmla="*/ 435754 w 490425"/>
                <a:gd name="connsiteY8" fmla="*/ 172067 h 939008"/>
                <a:gd name="connsiteX9" fmla="*/ 469634 w 490425"/>
                <a:gd name="connsiteY9" fmla="*/ 274570 h 939008"/>
                <a:gd name="connsiteX10" fmla="*/ 489989 w 490425"/>
                <a:gd name="connsiteY10" fmla="*/ 427040 h 939008"/>
                <a:gd name="connsiteX11" fmla="*/ 477280 w 490425"/>
                <a:gd name="connsiteY11" fmla="*/ 502611 h 939008"/>
                <a:gd name="connsiteX12" fmla="*/ 410699 w 490425"/>
                <a:gd name="connsiteY12" fmla="*/ 612870 h 939008"/>
                <a:gd name="connsiteX13" fmla="*/ 322105 w 490425"/>
                <a:gd name="connsiteY13" fmla="*/ 723166 h 939008"/>
                <a:gd name="connsiteX14" fmla="*/ 194758 w 490425"/>
                <a:gd name="connsiteY14" fmla="*/ 846616 h 939008"/>
                <a:gd name="connsiteX15" fmla="*/ 152347 w 490425"/>
                <a:gd name="connsiteY15" fmla="*/ 938978 h 939008"/>
                <a:gd name="connsiteX16" fmla="*/ 102351 w 490425"/>
                <a:gd name="connsiteY16" fmla="*/ 855725 h 939008"/>
                <a:gd name="connsiteX17" fmla="*/ 61262 w 490425"/>
                <a:gd name="connsiteY17" fmla="*/ 763136 h 939008"/>
                <a:gd name="connsiteX18" fmla="*/ 18742 w 490425"/>
                <a:gd name="connsiteY18" fmla="*/ 637783 h 939008"/>
                <a:gd name="connsiteX19" fmla="*/ 5836 w 490425"/>
                <a:gd name="connsiteY19" fmla="*/ 531756 h 939008"/>
                <a:gd name="connsiteX20" fmla="*/ 9561 w 490425"/>
                <a:gd name="connsiteY20" fmla="*/ 446583 h 939008"/>
                <a:gd name="connsiteX21" fmla="*/ 67850 w 490425"/>
                <a:gd name="connsiteY21" fmla="*/ 370654 h 939008"/>
                <a:gd name="connsiteX22" fmla="*/ 138961 w 490425"/>
                <a:gd name="connsiteY22" fmla="*/ 298657 h 939008"/>
                <a:gd name="connsiteX0" fmla="*/ 139341 w 490805"/>
                <a:gd name="connsiteY0" fmla="*/ 298657 h 939008"/>
                <a:gd name="connsiteX1" fmla="*/ 205871 w 490805"/>
                <a:gd name="connsiteY1" fmla="*/ 239280 h 939008"/>
                <a:gd name="connsiteX2" fmla="*/ 258573 w 490805"/>
                <a:gd name="connsiteY2" fmla="*/ 196886 h 939008"/>
                <a:gd name="connsiteX3" fmla="*/ 309401 w 490805"/>
                <a:gd name="connsiteY3" fmla="*/ 155677 h 939008"/>
                <a:gd name="connsiteX4" fmla="*/ 323304 w 490805"/>
                <a:gd name="connsiteY4" fmla="*/ 81152 h 939008"/>
                <a:gd name="connsiteX5" fmla="*/ 315289 w 490805"/>
                <a:gd name="connsiteY5" fmla="*/ 245 h 939008"/>
                <a:gd name="connsiteX6" fmla="*/ 379394 w 490805"/>
                <a:gd name="connsiteY6" fmla="*/ 57404 h 939008"/>
                <a:gd name="connsiteX7" fmla="*/ 404144 w 490805"/>
                <a:gd name="connsiteY7" fmla="*/ 96416 h 939008"/>
                <a:gd name="connsiteX8" fmla="*/ 436134 w 490805"/>
                <a:gd name="connsiteY8" fmla="*/ 172067 h 939008"/>
                <a:gd name="connsiteX9" fmla="*/ 470014 w 490805"/>
                <a:gd name="connsiteY9" fmla="*/ 274570 h 939008"/>
                <a:gd name="connsiteX10" fmla="*/ 490369 w 490805"/>
                <a:gd name="connsiteY10" fmla="*/ 427040 h 939008"/>
                <a:gd name="connsiteX11" fmla="*/ 477660 w 490805"/>
                <a:gd name="connsiteY11" fmla="*/ 502611 h 939008"/>
                <a:gd name="connsiteX12" fmla="*/ 411079 w 490805"/>
                <a:gd name="connsiteY12" fmla="*/ 612870 h 939008"/>
                <a:gd name="connsiteX13" fmla="*/ 322485 w 490805"/>
                <a:gd name="connsiteY13" fmla="*/ 723166 h 939008"/>
                <a:gd name="connsiteX14" fmla="*/ 195138 w 490805"/>
                <a:gd name="connsiteY14" fmla="*/ 846616 h 939008"/>
                <a:gd name="connsiteX15" fmla="*/ 152727 w 490805"/>
                <a:gd name="connsiteY15" fmla="*/ 938978 h 939008"/>
                <a:gd name="connsiteX16" fmla="*/ 102731 w 490805"/>
                <a:gd name="connsiteY16" fmla="*/ 855725 h 939008"/>
                <a:gd name="connsiteX17" fmla="*/ 61642 w 490805"/>
                <a:gd name="connsiteY17" fmla="*/ 763136 h 939008"/>
                <a:gd name="connsiteX18" fmla="*/ 26792 w 490805"/>
                <a:gd name="connsiteY18" fmla="*/ 641640 h 939008"/>
                <a:gd name="connsiteX19" fmla="*/ 6216 w 490805"/>
                <a:gd name="connsiteY19" fmla="*/ 531756 h 939008"/>
                <a:gd name="connsiteX20" fmla="*/ 9941 w 490805"/>
                <a:gd name="connsiteY20" fmla="*/ 446583 h 939008"/>
                <a:gd name="connsiteX21" fmla="*/ 68230 w 490805"/>
                <a:gd name="connsiteY21" fmla="*/ 370654 h 939008"/>
                <a:gd name="connsiteX22" fmla="*/ 139341 w 490805"/>
                <a:gd name="connsiteY22" fmla="*/ 298657 h 939008"/>
                <a:gd name="connsiteX0" fmla="*/ 139341 w 490805"/>
                <a:gd name="connsiteY0" fmla="*/ 298657 h 951112"/>
                <a:gd name="connsiteX1" fmla="*/ 205871 w 490805"/>
                <a:gd name="connsiteY1" fmla="*/ 239280 h 951112"/>
                <a:gd name="connsiteX2" fmla="*/ 258573 w 490805"/>
                <a:gd name="connsiteY2" fmla="*/ 196886 h 951112"/>
                <a:gd name="connsiteX3" fmla="*/ 309401 w 490805"/>
                <a:gd name="connsiteY3" fmla="*/ 155677 h 951112"/>
                <a:gd name="connsiteX4" fmla="*/ 323304 w 490805"/>
                <a:gd name="connsiteY4" fmla="*/ 81152 h 951112"/>
                <a:gd name="connsiteX5" fmla="*/ 315289 w 490805"/>
                <a:gd name="connsiteY5" fmla="*/ 245 h 951112"/>
                <a:gd name="connsiteX6" fmla="*/ 379394 w 490805"/>
                <a:gd name="connsiteY6" fmla="*/ 57404 h 951112"/>
                <a:gd name="connsiteX7" fmla="*/ 404144 w 490805"/>
                <a:gd name="connsiteY7" fmla="*/ 96416 h 951112"/>
                <a:gd name="connsiteX8" fmla="*/ 436134 w 490805"/>
                <a:gd name="connsiteY8" fmla="*/ 172067 h 951112"/>
                <a:gd name="connsiteX9" fmla="*/ 470014 w 490805"/>
                <a:gd name="connsiteY9" fmla="*/ 274570 h 951112"/>
                <a:gd name="connsiteX10" fmla="*/ 490369 w 490805"/>
                <a:gd name="connsiteY10" fmla="*/ 427040 h 951112"/>
                <a:gd name="connsiteX11" fmla="*/ 477660 w 490805"/>
                <a:gd name="connsiteY11" fmla="*/ 502611 h 951112"/>
                <a:gd name="connsiteX12" fmla="*/ 411079 w 490805"/>
                <a:gd name="connsiteY12" fmla="*/ 612870 h 951112"/>
                <a:gd name="connsiteX13" fmla="*/ 322485 w 490805"/>
                <a:gd name="connsiteY13" fmla="*/ 723166 h 951112"/>
                <a:gd name="connsiteX14" fmla="*/ 195138 w 490805"/>
                <a:gd name="connsiteY14" fmla="*/ 846616 h 951112"/>
                <a:gd name="connsiteX15" fmla="*/ 151814 w 490805"/>
                <a:gd name="connsiteY15" fmla="*/ 951087 h 951112"/>
                <a:gd name="connsiteX16" fmla="*/ 102731 w 490805"/>
                <a:gd name="connsiteY16" fmla="*/ 855725 h 951112"/>
                <a:gd name="connsiteX17" fmla="*/ 61642 w 490805"/>
                <a:gd name="connsiteY17" fmla="*/ 763136 h 951112"/>
                <a:gd name="connsiteX18" fmla="*/ 26792 w 490805"/>
                <a:gd name="connsiteY18" fmla="*/ 641640 h 951112"/>
                <a:gd name="connsiteX19" fmla="*/ 6216 w 490805"/>
                <a:gd name="connsiteY19" fmla="*/ 531756 h 951112"/>
                <a:gd name="connsiteX20" fmla="*/ 9941 w 490805"/>
                <a:gd name="connsiteY20" fmla="*/ 446583 h 951112"/>
                <a:gd name="connsiteX21" fmla="*/ 68230 w 490805"/>
                <a:gd name="connsiteY21" fmla="*/ 370654 h 951112"/>
                <a:gd name="connsiteX22" fmla="*/ 139341 w 490805"/>
                <a:gd name="connsiteY22" fmla="*/ 298657 h 951112"/>
                <a:gd name="connsiteX0" fmla="*/ 139341 w 490805"/>
                <a:gd name="connsiteY0" fmla="*/ 298657 h 951109"/>
                <a:gd name="connsiteX1" fmla="*/ 205871 w 490805"/>
                <a:gd name="connsiteY1" fmla="*/ 239280 h 951109"/>
                <a:gd name="connsiteX2" fmla="*/ 258573 w 490805"/>
                <a:gd name="connsiteY2" fmla="*/ 196886 h 951109"/>
                <a:gd name="connsiteX3" fmla="*/ 309401 w 490805"/>
                <a:gd name="connsiteY3" fmla="*/ 155677 h 951109"/>
                <a:gd name="connsiteX4" fmla="*/ 323304 w 490805"/>
                <a:gd name="connsiteY4" fmla="*/ 81152 h 951109"/>
                <a:gd name="connsiteX5" fmla="*/ 315289 w 490805"/>
                <a:gd name="connsiteY5" fmla="*/ 245 h 951109"/>
                <a:gd name="connsiteX6" fmla="*/ 379394 w 490805"/>
                <a:gd name="connsiteY6" fmla="*/ 57404 h 951109"/>
                <a:gd name="connsiteX7" fmla="*/ 404144 w 490805"/>
                <a:gd name="connsiteY7" fmla="*/ 96416 h 951109"/>
                <a:gd name="connsiteX8" fmla="*/ 436134 w 490805"/>
                <a:gd name="connsiteY8" fmla="*/ 172067 h 951109"/>
                <a:gd name="connsiteX9" fmla="*/ 470014 w 490805"/>
                <a:gd name="connsiteY9" fmla="*/ 274570 h 951109"/>
                <a:gd name="connsiteX10" fmla="*/ 490369 w 490805"/>
                <a:gd name="connsiteY10" fmla="*/ 427040 h 951109"/>
                <a:gd name="connsiteX11" fmla="*/ 477660 w 490805"/>
                <a:gd name="connsiteY11" fmla="*/ 502611 h 951109"/>
                <a:gd name="connsiteX12" fmla="*/ 411079 w 490805"/>
                <a:gd name="connsiteY12" fmla="*/ 612870 h 951109"/>
                <a:gd name="connsiteX13" fmla="*/ 322485 w 490805"/>
                <a:gd name="connsiteY13" fmla="*/ 723166 h 951109"/>
                <a:gd name="connsiteX14" fmla="*/ 197169 w 490805"/>
                <a:gd name="connsiteY14" fmla="*/ 863160 h 951109"/>
                <a:gd name="connsiteX15" fmla="*/ 151814 w 490805"/>
                <a:gd name="connsiteY15" fmla="*/ 951087 h 951109"/>
                <a:gd name="connsiteX16" fmla="*/ 102731 w 490805"/>
                <a:gd name="connsiteY16" fmla="*/ 855725 h 951109"/>
                <a:gd name="connsiteX17" fmla="*/ 61642 w 490805"/>
                <a:gd name="connsiteY17" fmla="*/ 763136 h 951109"/>
                <a:gd name="connsiteX18" fmla="*/ 26792 w 490805"/>
                <a:gd name="connsiteY18" fmla="*/ 641640 h 951109"/>
                <a:gd name="connsiteX19" fmla="*/ 6216 w 490805"/>
                <a:gd name="connsiteY19" fmla="*/ 531756 h 951109"/>
                <a:gd name="connsiteX20" fmla="*/ 9941 w 490805"/>
                <a:gd name="connsiteY20" fmla="*/ 446583 h 951109"/>
                <a:gd name="connsiteX21" fmla="*/ 68230 w 490805"/>
                <a:gd name="connsiteY21" fmla="*/ 370654 h 951109"/>
                <a:gd name="connsiteX22" fmla="*/ 139341 w 490805"/>
                <a:gd name="connsiteY22" fmla="*/ 298657 h 951109"/>
                <a:gd name="connsiteX0" fmla="*/ 139341 w 490805"/>
                <a:gd name="connsiteY0" fmla="*/ 298657 h 951143"/>
                <a:gd name="connsiteX1" fmla="*/ 205871 w 490805"/>
                <a:gd name="connsiteY1" fmla="*/ 239280 h 951143"/>
                <a:gd name="connsiteX2" fmla="*/ 258573 w 490805"/>
                <a:gd name="connsiteY2" fmla="*/ 196886 h 951143"/>
                <a:gd name="connsiteX3" fmla="*/ 309401 w 490805"/>
                <a:gd name="connsiteY3" fmla="*/ 155677 h 951143"/>
                <a:gd name="connsiteX4" fmla="*/ 323304 w 490805"/>
                <a:gd name="connsiteY4" fmla="*/ 81152 h 951143"/>
                <a:gd name="connsiteX5" fmla="*/ 315289 w 490805"/>
                <a:gd name="connsiteY5" fmla="*/ 245 h 951143"/>
                <a:gd name="connsiteX6" fmla="*/ 379394 w 490805"/>
                <a:gd name="connsiteY6" fmla="*/ 57404 h 951143"/>
                <a:gd name="connsiteX7" fmla="*/ 404144 w 490805"/>
                <a:gd name="connsiteY7" fmla="*/ 96416 h 951143"/>
                <a:gd name="connsiteX8" fmla="*/ 436134 w 490805"/>
                <a:gd name="connsiteY8" fmla="*/ 172067 h 951143"/>
                <a:gd name="connsiteX9" fmla="*/ 470014 w 490805"/>
                <a:gd name="connsiteY9" fmla="*/ 274570 h 951143"/>
                <a:gd name="connsiteX10" fmla="*/ 490369 w 490805"/>
                <a:gd name="connsiteY10" fmla="*/ 427040 h 951143"/>
                <a:gd name="connsiteX11" fmla="*/ 477660 w 490805"/>
                <a:gd name="connsiteY11" fmla="*/ 502611 h 951143"/>
                <a:gd name="connsiteX12" fmla="*/ 411079 w 490805"/>
                <a:gd name="connsiteY12" fmla="*/ 612870 h 951143"/>
                <a:gd name="connsiteX13" fmla="*/ 322485 w 490805"/>
                <a:gd name="connsiteY13" fmla="*/ 723166 h 951143"/>
                <a:gd name="connsiteX14" fmla="*/ 197169 w 490805"/>
                <a:gd name="connsiteY14" fmla="*/ 863160 h 951143"/>
                <a:gd name="connsiteX15" fmla="*/ 151814 w 490805"/>
                <a:gd name="connsiteY15" fmla="*/ 951087 h 951143"/>
                <a:gd name="connsiteX16" fmla="*/ 105052 w 490805"/>
                <a:gd name="connsiteY16" fmla="*/ 874633 h 951143"/>
                <a:gd name="connsiteX17" fmla="*/ 61642 w 490805"/>
                <a:gd name="connsiteY17" fmla="*/ 763136 h 951143"/>
                <a:gd name="connsiteX18" fmla="*/ 26792 w 490805"/>
                <a:gd name="connsiteY18" fmla="*/ 641640 h 951143"/>
                <a:gd name="connsiteX19" fmla="*/ 6216 w 490805"/>
                <a:gd name="connsiteY19" fmla="*/ 531756 h 951143"/>
                <a:gd name="connsiteX20" fmla="*/ 9941 w 490805"/>
                <a:gd name="connsiteY20" fmla="*/ 446583 h 951143"/>
                <a:gd name="connsiteX21" fmla="*/ 68230 w 490805"/>
                <a:gd name="connsiteY21" fmla="*/ 370654 h 951143"/>
                <a:gd name="connsiteX22" fmla="*/ 139341 w 490805"/>
                <a:gd name="connsiteY22" fmla="*/ 298657 h 951143"/>
                <a:gd name="connsiteX0" fmla="*/ 139341 w 490805"/>
                <a:gd name="connsiteY0" fmla="*/ 298651 h 951137"/>
                <a:gd name="connsiteX1" fmla="*/ 205871 w 490805"/>
                <a:gd name="connsiteY1" fmla="*/ 239274 h 951137"/>
                <a:gd name="connsiteX2" fmla="*/ 258573 w 490805"/>
                <a:gd name="connsiteY2" fmla="*/ 196880 h 951137"/>
                <a:gd name="connsiteX3" fmla="*/ 309401 w 490805"/>
                <a:gd name="connsiteY3" fmla="*/ 155671 h 951137"/>
                <a:gd name="connsiteX4" fmla="*/ 323304 w 490805"/>
                <a:gd name="connsiteY4" fmla="*/ 81146 h 951137"/>
                <a:gd name="connsiteX5" fmla="*/ 315289 w 490805"/>
                <a:gd name="connsiteY5" fmla="*/ 239 h 951137"/>
                <a:gd name="connsiteX6" fmla="*/ 377030 w 490805"/>
                <a:gd name="connsiteY6" fmla="*/ 57688 h 951137"/>
                <a:gd name="connsiteX7" fmla="*/ 404144 w 490805"/>
                <a:gd name="connsiteY7" fmla="*/ 96410 h 951137"/>
                <a:gd name="connsiteX8" fmla="*/ 436134 w 490805"/>
                <a:gd name="connsiteY8" fmla="*/ 172061 h 951137"/>
                <a:gd name="connsiteX9" fmla="*/ 470014 w 490805"/>
                <a:gd name="connsiteY9" fmla="*/ 274564 h 951137"/>
                <a:gd name="connsiteX10" fmla="*/ 490369 w 490805"/>
                <a:gd name="connsiteY10" fmla="*/ 427034 h 951137"/>
                <a:gd name="connsiteX11" fmla="*/ 477660 w 490805"/>
                <a:gd name="connsiteY11" fmla="*/ 502605 h 951137"/>
                <a:gd name="connsiteX12" fmla="*/ 411079 w 490805"/>
                <a:gd name="connsiteY12" fmla="*/ 612864 h 951137"/>
                <a:gd name="connsiteX13" fmla="*/ 322485 w 490805"/>
                <a:gd name="connsiteY13" fmla="*/ 723160 h 951137"/>
                <a:gd name="connsiteX14" fmla="*/ 197169 w 490805"/>
                <a:gd name="connsiteY14" fmla="*/ 863154 h 951137"/>
                <a:gd name="connsiteX15" fmla="*/ 151814 w 490805"/>
                <a:gd name="connsiteY15" fmla="*/ 951081 h 951137"/>
                <a:gd name="connsiteX16" fmla="*/ 105052 w 490805"/>
                <a:gd name="connsiteY16" fmla="*/ 874627 h 951137"/>
                <a:gd name="connsiteX17" fmla="*/ 61642 w 490805"/>
                <a:gd name="connsiteY17" fmla="*/ 763130 h 951137"/>
                <a:gd name="connsiteX18" fmla="*/ 26792 w 490805"/>
                <a:gd name="connsiteY18" fmla="*/ 641634 h 951137"/>
                <a:gd name="connsiteX19" fmla="*/ 6216 w 490805"/>
                <a:gd name="connsiteY19" fmla="*/ 531750 h 951137"/>
                <a:gd name="connsiteX20" fmla="*/ 9941 w 490805"/>
                <a:gd name="connsiteY20" fmla="*/ 446577 h 951137"/>
                <a:gd name="connsiteX21" fmla="*/ 68230 w 490805"/>
                <a:gd name="connsiteY21" fmla="*/ 370648 h 951137"/>
                <a:gd name="connsiteX22" fmla="*/ 139341 w 490805"/>
                <a:gd name="connsiteY22" fmla="*/ 298651 h 951137"/>
                <a:gd name="connsiteX0" fmla="*/ 139341 w 490805"/>
                <a:gd name="connsiteY0" fmla="*/ 298655 h 951141"/>
                <a:gd name="connsiteX1" fmla="*/ 205871 w 490805"/>
                <a:gd name="connsiteY1" fmla="*/ 239278 h 951141"/>
                <a:gd name="connsiteX2" fmla="*/ 258573 w 490805"/>
                <a:gd name="connsiteY2" fmla="*/ 196884 h 951141"/>
                <a:gd name="connsiteX3" fmla="*/ 309401 w 490805"/>
                <a:gd name="connsiteY3" fmla="*/ 155675 h 951141"/>
                <a:gd name="connsiteX4" fmla="*/ 323304 w 490805"/>
                <a:gd name="connsiteY4" fmla="*/ 81150 h 951141"/>
                <a:gd name="connsiteX5" fmla="*/ 315289 w 490805"/>
                <a:gd name="connsiteY5" fmla="*/ 243 h 951141"/>
                <a:gd name="connsiteX6" fmla="*/ 377030 w 490805"/>
                <a:gd name="connsiteY6" fmla="*/ 57692 h 951141"/>
                <a:gd name="connsiteX7" fmla="*/ 405015 w 490805"/>
                <a:gd name="connsiteY7" fmla="*/ 103505 h 951141"/>
                <a:gd name="connsiteX8" fmla="*/ 436134 w 490805"/>
                <a:gd name="connsiteY8" fmla="*/ 172065 h 951141"/>
                <a:gd name="connsiteX9" fmla="*/ 470014 w 490805"/>
                <a:gd name="connsiteY9" fmla="*/ 274568 h 951141"/>
                <a:gd name="connsiteX10" fmla="*/ 490369 w 490805"/>
                <a:gd name="connsiteY10" fmla="*/ 427038 h 951141"/>
                <a:gd name="connsiteX11" fmla="*/ 477660 w 490805"/>
                <a:gd name="connsiteY11" fmla="*/ 502609 h 951141"/>
                <a:gd name="connsiteX12" fmla="*/ 411079 w 490805"/>
                <a:gd name="connsiteY12" fmla="*/ 612868 h 951141"/>
                <a:gd name="connsiteX13" fmla="*/ 322485 w 490805"/>
                <a:gd name="connsiteY13" fmla="*/ 723164 h 951141"/>
                <a:gd name="connsiteX14" fmla="*/ 197169 w 490805"/>
                <a:gd name="connsiteY14" fmla="*/ 863158 h 951141"/>
                <a:gd name="connsiteX15" fmla="*/ 151814 w 490805"/>
                <a:gd name="connsiteY15" fmla="*/ 951085 h 951141"/>
                <a:gd name="connsiteX16" fmla="*/ 105052 w 490805"/>
                <a:gd name="connsiteY16" fmla="*/ 874631 h 951141"/>
                <a:gd name="connsiteX17" fmla="*/ 61642 w 490805"/>
                <a:gd name="connsiteY17" fmla="*/ 763134 h 951141"/>
                <a:gd name="connsiteX18" fmla="*/ 26792 w 490805"/>
                <a:gd name="connsiteY18" fmla="*/ 641638 h 951141"/>
                <a:gd name="connsiteX19" fmla="*/ 6216 w 490805"/>
                <a:gd name="connsiteY19" fmla="*/ 531754 h 951141"/>
                <a:gd name="connsiteX20" fmla="*/ 9941 w 490805"/>
                <a:gd name="connsiteY20" fmla="*/ 446581 h 951141"/>
                <a:gd name="connsiteX21" fmla="*/ 68230 w 490805"/>
                <a:gd name="connsiteY21" fmla="*/ 370652 h 951141"/>
                <a:gd name="connsiteX22" fmla="*/ 139341 w 490805"/>
                <a:gd name="connsiteY22" fmla="*/ 298655 h 951141"/>
                <a:gd name="connsiteX0" fmla="*/ 139341 w 490805"/>
                <a:gd name="connsiteY0" fmla="*/ 298655 h 951106"/>
                <a:gd name="connsiteX1" fmla="*/ 205871 w 490805"/>
                <a:gd name="connsiteY1" fmla="*/ 239278 h 951106"/>
                <a:gd name="connsiteX2" fmla="*/ 258573 w 490805"/>
                <a:gd name="connsiteY2" fmla="*/ 196884 h 951106"/>
                <a:gd name="connsiteX3" fmla="*/ 309401 w 490805"/>
                <a:gd name="connsiteY3" fmla="*/ 155675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655 h 951106"/>
                <a:gd name="connsiteX1" fmla="*/ 205871 w 490805"/>
                <a:gd name="connsiteY1" fmla="*/ 239278 h 951106"/>
                <a:gd name="connsiteX2" fmla="*/ 258573 w 490805"/>
                <a:gd name="connsiteY2" fmla="*/ 196884 h 951106"/>
                <a:gd name="connsiteX3" fmla="*/ 308820 w 490805"/>
                <a:gd name="connsiteY3" fmla="*/ 150947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568 h 951019"/>
                <a:gd name="connsiteX1" fmla="*/ 205871 w 490805"/>
                <a:gd name="connsiteY1" fmla="*/ 239191 h 951019"/>
                <a:gd name="connsiteX2" fmla="*/ 258573 w 490805"/>
                <a:gd name="connsiteY2" fmla="*/ 196797 h 951019"/>
                <a:gd name="connsiteX3" fmla="*/ 308820 w 490805"/>
                <a:gd name="connsiteY3" fmla="*/ 150860 h 951019"/>
                <a:gd name="connsiteX4" fmla="*/ 325087 w 490805"/>
                <a:gd name="connsiteY4" fmla="*/ 76045 h 951019"/>
                <a:gd name="connsiteX5" fmla="*/ 315289 w 490805"/>
                <a:gd name="connsiteY5" fmla="*/ 156 h 951019"/>
                <a:gd name="connsiteX6" fmla="*/ 377030 w 490805"/>
                <a:gd name="connsiteY6" fmla="*/ 57605 h 951019"/>
                <a:gd name="connsiteX7" fmla="*/ 405015 w 490805"/>
                <a:gd name="connsiteY7" fmla="*/ 103418 h 951019"/>
                <a:gd name="connsiteX8" fmla="*/ 436134 w 490805"/>
                <a:gd name="connsiteY8" fmla="*/ 171978 h 951019"/>
                <a:gd name="connsiteX9" fmla="*/ 470014 w 490805"/>
                <a:gd name="connsiteY9" fmla="*/ 274481 h 951019"/>
                <a:gd name="connsiteX10" fmla="*/ 490369 w 490805"/>
                <a:gd name="connsiteY10" fmla="*/ 426951 h 951019"/>
                <a:gd name="connsiteX11" fmla="*/ 477660 w 490805"/>
                <a:gd name="connsiteY11" fmla="*/ 502522 h 951019"/>
                <a:gd name="connsiteX12" fmla="*/ 411079 w 490805"/>
                <a:gd name="connsiteY12" fmla="*/ 612781 h 951019"/>
                <a:gd name="connsiteX13" fmla="*/ 322485 w 490805"/>
                <a:gd name="connsiteY13" fmla="*/ 723077 h 951019"/>
                <a:gd name="connsiteX14" fmla="*/ 200113 w 490805"/>
                <a:gd name="connsiteY14" fmla="*/ 867508 h 951019"/>
                <a:gd name="connsiteX15" fmla="*/ 151814 w 490805"/>
                <a:gd name="connsiteY15" fmla="*/ 950998 h 951019"/>
                <a:gd name="connsiteX16" fmla="*/ 105052 w 490805"/>
                <a:gd name="connsiteY16" fmla="*/ 874544 h 951019"/>
                <a:gd name="connsiteX17" fmla="*/ 61642 w 490805"/>
                <a:gd name="connsiteY17" fmla="*/ 763047 h 951019"/>
                <a:gd name="connsiteX18" fmla="*/ 26792 w 490805"/>
                <a:gd name="connsiteY18" fmla="*/ 641551 h 951019"/>
                <a:gd name="connsiteX19" fmla="*/ 6216 w 490805"/>
                <a:gd name="connsiteY19" fmla="*/ 531667 h 951019"/>
                <a:gd name="connsiteX20" fmla="*/ 9941 w 490805"/>
                <a:gd name="connsiteY20" fmla="*/ 446494 h 951019"/>
                <a:gd name="connsiteX21" fmla="*/ 68230 w 490805"/>
                <a:gd name="connsiteY21" fmla="*/ 370565 h 951019"/>
                <a:gd name="connsiteX22" fmla="*/ 139341 w 490805"/>
                <a:gd name="connsiteY22" fmla="*/ 298568 h 951019"/>
                <a:gd name="connsiteX0" fmla="*/ 139341 w 490805"/>
                <a:gd name="connsiteY0" fmla="*/ 298568 h 950108"/>
                <a:gd name="connsiteX1" fmla="*/ 205871 w 490805"/>
                <a:gd name="connsiteY1" fmla="*/ 239191 h 950108"/>
                <a:gd name="connsiteX2" fmla="*/ 258573 w 490805"/>
                <a:gd name="connsiteY2" fmla="*/ 196797 h 950108"/>
                <a:gd name="connsiteX3" fmla="*/ 308820 w 490805"/>
                <a:gd name="connsiteY3" fmla="*/ 150860 h 950108"/>
                <a:gd name="connsiteX4" fmla="*/ 325087 w 490805"/>
                <a:gd name="connsiteY4" fmla="*/ 76045 h 950108"/>
                <a:gd name="connsiteX5" fmla="*/ 315289 w 490805"/>
                <a:gd name="connsiteY5" fmla="*/ 156 h 950108"/>
                <a:gd name="connsiteX6" fmla="*/ 377030 w 490805"/>
                <a:gd name="connsiteY6" fmla="*/ 57605 h 950108"/>
                <a:gd name="connsiteX7" fmla="*/ 405015 w 490805"/>
                <a:gd name="connsiteY7" fmla="*/ 103418 h 950108"/>
                <a:gd name="connsiteX8" fmla="*/ 436134 w 490805"/>
                <a:gd name="connsiteY8" fmla="*/ 171978 h 950108"/>
                <a:gd name="connsiteX9" fmla="*/ 470014 w 490805"/>
                <a:gd name="connsiteY9" fmla="*/ 274481 h 950108"/>
                <a:gd name="connsiteX10" fmla="*/ 490369 w 490805"/>
                <a:gd name="connsiteY10" fmla="*/ 426951 h 950108"/>
                <a:gd name="connsiteX11" fmla="*/ 477660 w 490805"/>
                <a:gd name="connsiteY11" fmla="*/ 502522 h 950108"/>
                <a:gd name="connsiteX12" fmla="*/ 411079 w 490805"/>
                <a:gd name="connsiteY12" fmla="*/ 612781 h 950108"/>
                <a:gd name="connsiteX13" fmla="*/ 322485 w 490805"/>
                <a:gd name="connsiteY13" fmla="*/ 723077 h 950108"/>
                <a:gd name="connsiteX14" fmla="*/ 200113 w 490805"/>
                <a:gd name="connsiteY14" fmla="*/ 867508 h 950108"/>
                <a:gd name="connsiteX15" fmla="*/ 139709 w 490805"/>
                <a:gd name="connsiteY15" fmla="*/ 950086 h 950108"/>
                <a:gd name="connsiteX16" fmla="*/ 105052 w 490805"/>
                <a:gd name="connsiteY16" fmla="*/ 874544 h 950108"/>
                <a:gd name="connsiteX17" fmla="*/ 61642 w 490805"/>
                <a:gd name="connsiteY17" fmla="*/ 763047 h 950108"/>
                <a:gd name="connsiteX18" fmla="*/ 26792 w 490805"/>
                <a:gd name="connsiteY18" fmla="*/ 641551 h 950108"/>
                <a:gd name="connsiteX19" fmla="*/ 6216 w 490805"/>
                <a:gd name="connsiteY19" fmla="*/ 531667 h 950108"/>
                <a:gd name="connsiteX20" fmla="*/ 9941 w 490805"/>
                <a:gd name="connsiteY20" fmla="*/ 446494 h 950108"/>
                <a:gd name="connsiteX21" fmla="*/ 68230 w 490805"/>
                <a:gd name="connsiteY21" fmla="*/ 370565 h 950108"/>
                <a:gd name="connsiteX22" fmla="*/ 139341 w 490805"/>
                <a:gd name="connsiteY22" fmla="*/ 298568 h 950108"/>
                <a:gd name="connsiteX0" fmla="*/ 139341 w 490805"/>
                <a:gd name="connsiteY0" fmla="*/ 298568 h 950112"/>
                <a:gd name="connsiteX1" fmla="*/ 205871 w 490805"/>
                <a:gd name="connsiteY1" fmla="*/ 239191 h 950112"/>
                <a:gd name="connsiteX2" fmla="*/ 258573 w 490805"/>
                <a:gd name="connsiteY2" fmla="*/ 196797 h 950112"/>
                <a:gd name="connsiteX3" fmla="*/ 308820 w 490805"/>
                <a:gd name="connsiteY3" fmla="*/ 150860 h 950112"/>
                <a:gd name="connsiteX4" fmla="*/ 325087 w 490805"/>
                <a:gd name="connsiteY4" fmla="*/ 76045 h 950112"/>
                <a:gd name="connsiteX5" fmla="*/ 315289 w 490805"/>
                <a:gd name="connsiteY5" fmla="*/ 156 h 950112"/>
                <a:gd name="connsiteX6" fmla="*/ 377030 w 490805"/>
                <a:gd name="connsiteY6" fmla="*/ 57605 h 950112"/>
                <a:gd name="connsiteX7" fmla="*/ 405015 w 490805"/>
                <a:gd name="connsiteY7" fmla="*/ 103418 h 950112"/>
                <a:gd name="connsiteX8" fmla="*/ 436134 w 490805"/>
                <a:gd name="connsiteY8" fmla="*/ 171978 h 950112"/>
                <a:gd name="connsiteX9" fmla="*/ 470014 w 490805"/>
                <a:gd name="connsiteY9" fmla="*/ 274481 h 950112"/>
                <a:gd name="connsiteX10" fmla="*/ 490369 w 490805"/>
                <a:gd name="connsiteY10" fmla="*/ 426951 h 950112"/>
                <a:gd name="connsiteX11" fmla="*/ 477660 w 490805"/>
                <a:gd name="connsiteY11" fmla="*/ 502522 h 950112"/>
                <a:gd name="connsiteX12" fmla="*/ 411079 w 490805"/>
                <a:gd name="connsiteY12" fmla="*/ 612781 h 950112"/>
                <a:gd name="connsiteX13" fmla="*/ 322485 w 490805"/>
                <a:gd name="connsiteY13" fmla="*/ 723077 h 950112"/>
                <a:gd name="connsiteX14" fmla="*/ 200113 w 490805"/>
                <a:gd name="connsiteY14" fmla="*/ 867508 h 950112"/>
                <a:gd name="connsiteX15" fmla="*/ 139709 w 490805"/>
                <a:gd name="connsiteY15" fmla="*/ 950086 h 950112"/>
                <a:gd name="connsiteX16" fmla="*/ 100325 w 490805"/>
                <a:gd name="connsiteY16" fmla="*/ 875125 h 950112"/>
                <a:gd name="connsiteX17" fmla="*/ 61642 w 490805"/>
                <a:gd name="connsiteY17" fmla="*/ 763047 h 950112"/>
                <a:gd name="connsiteX18" fmla="*/ 26792 w 490805"/>
                <a:gd name="connsiteY18" fmla="*/ 641551 h 950112"/>
                <a:gd name="connsiteX19" fmla="*/ 6216 w 490805"/>
                <a:gd name="connsiteY19" fmla="*/ 531667 h 950112"/>
                <a:gd name="connsiteX20" fmla="*/ 9941 w 490805"/>
                <a:gd name="connsiteY20" fmla="*/ 446494 h 950112"/>
                <a:gd name="connsiteX21" fmla="*/ 68230 w 490805"/>
                <a:gd name="connsiteY21" fmla="*/ 370565 h 950112"/>
                <a:gd name="connsiteX22" fmla="*/ 139341 w 490805"/>
                <a:gd name="connsiteY22" fmla="*/ 298568 h 950112"/>
                <a:gd name="connsiteX0" fmla="*/ 139341 w 490805"/>
                <a:gd name="connsiteY0" fmla="*/ 298568 h 950545"/>
                <a:gd name="connsiteX1" fmla="*/ 205871 w 490805"/>
                <a:gd name="connsiteY1" fmla="*/ 239191 h 950545"/>
                <a:gd name="connsiteX2" fmla="*/ 258573 w 490805"/>
                <a:gd name="connsiteY2" fmla="*/ 196797 h 950545"/>
                <a:gd name="connsiteX3" fmla="*/ 308820 w 490805"/>
                <a:gd name="connsiteY3" fmla="*/ 150860 h 950545"/>
                <a:gd name="connsiteX4" fmla="*/ 325087 w 490805"/>
                <a:gd name="connsiteY4" fmla="*/ 76045 h 950545"/>
                <a:gd name="connsiteX5" fmla="*/ 315289 w 490805"/>
                <a:gd name="connsiteY5" fmla="*/ 156 h 950545"/>
                <a:gd name="connsiteX6" fmla="*/ 377030 w 490805"/>
                <a:gd name="connsiteY6" fmla="*/ 57605 h 950545"/>
                <a:gd name="connsiteX7" fmla="*/ 405015 w 490805"/>
                <a:gd name="connsiteY7" fmla="*/ 103418 h 950545"/>
                <a:gd name="connsiteX8" fmla="*/ 436134 w 490805"/>
                <a:gd name="connsiteY8" fmla="*/ 171978 h 950545"/>
                <a:gd name="connsiteX9" fmla="*/ 470014 w 490805"/>
                <a:gd name="connsiteY9" fmla="*/ 274481 h 950545"/>
                <a:gd name="connsiteX10" fmla="*/ 490369 w 490805"/>
                <a:gd name="connsiteY10" fmla="*/ 426951 h 950545"/>
                <a:gd name="connsiteX11" fmla="*/ 477660 w 490805"/>
                <a:gd name="connsiteY11" fmla="*/ 502522 h 950545"/>
                <a:gd name="connsiteX12" fmla="*/ 411079 w 490805"/>
                <a:gd name="connsiteY12" fmla="*/ 612781 h 950545"/>
                <a:gd name="connsiteX13" fmla="*/ 322485 w 490805"/>
                <a:gd name="connsiteY13" fmla="*/ 723077 h 950545"/>
                <a:gd name="connsiteX14" fmla="*/ 172580 w 490805"/>
                <a:gd name="connsiteY14" fmla="*/ 897278 h 950545"/>
                <a:gd name="connsiteX15" fmla="*/ 139709 w 490805"/>
                <a:gd name="connsiteY15" fmla="*/ 950086 h 950545"/>
                <a:gd name="connsiteX16" fmla="*/ 100325 w 490805"/>
                <a:gd name="connsiteY16" fmla="*/ 875125 h 950545"/>
                <a:gd name="connsiteX17" fmla="*/ 61642 w 490805"/>
                <a:gd name="connsiteY17" fmla="*/ 763047 h 950545"/>
                <a:gd name="connsiteX18" fmla="*/ 26792 w 490805"/>
                <a:gd name="connsiteY18" fmla="*/ 641551 h 950545"/>
                <a:gd name="connsiteX19" fmla="*/ 6216 w 490805"/>
                <a:gd name="connsiteY19" fmla="*/ 531667 h 950545"/>
                <a:gd name="connsiteX20" fmla="*/ 9941 w 490805"/>
                <a:gd name="connsiteY20" fmla="*/ 446494 h 950545"/>
                <a:gd name="connsiteX21" fmla="*/ 68230 w 490805"/>
                <a:gd name="connsiteY21" fmla="*/ 370565 h 950545"/>
                <a:gd name="connsiteX22" fmla="*/ 139341 w 490805"/>
                <a:gd name="connsiteY22" fmla="*/ 298568 h 950545"/>
                <a:gd name="connsiteX0" fmla="*/ 139341 w 490805"/>
                <a:gd name="connsiteY0" fmla="*/ 298568 h 950459"/>
                <a:gd name="connsiteX1" fmla="*/ 205871 w 490805"/>
                <a:gd name="connsiteY1" fmla="*/ 239191 h 950459"/>
                <a:gd name="connsiteX2" fmla="*/ 258573 w 490805"/>
                <a:gd name="connsiteY2" fmla="*/ 196797 h 950459"/>
                <a:gd name="connsiteX3" fmla="*/ 308820 w 490805"/>
                <a:gd name="connsiteY3" fmla="*/ 150860 h 950459"/>
                <a:gd name="connsiteX4" fmla="*/ 325087 w 490805"/>
                <a:gd name="connsiteY4" fmla="*/ 76045 h 950459"/>
                <a:gd name="connsiteX5" fmla="*/ 315289 w 490805"/>
                <a:gd name="connsiteY5" fmla="*/ 156 h 950459"/>
                <a:gd name="connsiteX6" fmla="*/ 377030 w 490805"/>
                <a:gd name="connsiteY6" fmla="*/ 57605 h 950459"/>
                <a:gd name="connsiteX7" fmla="*/ 405015 w 490805"/>
                <a:gd name="connsiteY7" fmla="*/ 103418 h 950459"/>
                <a:gd name="connsiteX8" fmla="*/ 436134 w 490805"/>
                <a:gd name="connsiteY8" fmla="*/ 171978 h 950459"/>
                <a:gd name="connsiteX9" fmla="*/ 470014 w 490805"/>
                <a:gd name="connsiteY9" fmla="*/ 274481 h 950459"/>
                <a:gd name="connsiteX10" fmla="*/ 490369 w 490805"/>
                <a:gd name="connsiteY10" fmla="*/ 426951 h 950459"/>
                <a:gd name="connsiteX11" fmla="*/ 477660 w 490805"/>
                <a:gd name="connsiteY11" fmla="*/ 502522 h 950459"/>
                <a:gd name="connsiteX12" fmla="*/ 411079 w 490805"/>
                <a:gd name="connsiteY12" fmla="*/ 612781 h 950459"/>
                <a:gd name="connsiteX13" fmla="*/ 290515 w 490805"/>
                <a:gd name="connsiteY13" fmla="*/ 755792 h 950459"/>
                <a:gd name="connsiteX14" fmla="*/ 172580 w 490805"/>
                <a:gd name="connsiteY14" fmla="*/ 897278 h 950459"/>
                <a:gd name="connsiteX15" fmla="*/ 139709 w 490805"/>
                <a:gd name="connsiteY15" fmla="*/ 950086 h 950459"/>
                <a:gd name="connsiteX16" fmla="*/ 100325 w 490805"/>
                <a:gd name="connsiteY16" fmla="*/ 875125 h 950459"/>
                <a:gd name="connsiteX17" fmla="*/ 61642 w 490805"/>
                <a:gd name="connsiteY17" fmla="*/ 763047 h 950459"/>
                <a:gd name="connsiteX18" fmla="*/ 26792 w 490805"/>
                <a:gd name="connsiteY18" fmla="*/ 641551 h 950459"/>
                <a:gd name="connsiteX19" fmla="*/ 6216 w 490805"/>
                <a:gd name="connsiteY19" fmla="*/ 531667 h 950459"/>
                <a:gd name="connsiteX20" fmla="*/ 9941 w 490805"/>
                <a:gd name="connsiteY20" fmla="*/ 446494 h 950459"/>
                <a:gd name="connsiteX21" fmla="*/ 68230 w 490805"/>
                <a:gd name="connsiteY21" fmla="*/ 370565 h 950459"/>
                <a:gd name="connsiteX22" fmla="*/ 139341 w 490805"/>
                <a:gd name="connsiteY22" fmla="*/ 298568 h 950459"/>
                <a:gd name="connsiteX0" fmla="*/ 139341 w 490805"/>
                <a:gd name="connsiteY0" fmla="*/ 298568 h 950457"/>
                <a:gd name="connsiteX1" fmla="*/ 205871 w 490805"/>
                <a:gd name="connsiteY1" fmla="*/ 239191 h 950457"/>
                <a:gd name="connsiteX2" fmla="*/ 258573 w 490805"/>
                <a:gd name="connsiteY2" fmla="*/ 196797 h 950457"/>
                <a:gd name="connsiteX3" fmla="*/ 308820 w 490805"/>
                <a:gd name="connsiteY3" fmla="*/ 150860 h 950457"/>
                <a:gd name="connsiteX4" fmla="*/ 325087 w 490805"/>
                <a:gd name="connsiteY4" fmla="*/ 76045 h 950457"/>
                <a:gd name="connsiteX5" fmla="*/ 315289 w 490805"/>
                <a:gd name="connsiteY5" fmla="*/ 156 h 950457"/>
                <a:gd name="connsiteX6" fmla="*/ 377030 w 490805"/>
                <a:gd name="connsiteY6" fmla="*/ 57605 h 950457"/>
                <a:gd name="connsiteX7" fmla="*/ 405015 w 490805"/>
                <a:gd name="connsiteY7" fmla="*/ 103418 h 950457"/>
                <a:gd name="connsiteX8" fmla="*/ 436134 w 490805"/>
                <a:gd name="connsiteY8" fmla="*/ 171978 h 950457"/>
                <a:gd name="connsiteX9" fmla="*/ 470014 w 490805"/>
                <a:gd name="connsiteY9" fmla="*/ 274481 h 950457"/>
                <a:gd name="connsiteX10" fmla="*/ 490369 w 490805"/>
                <a:gd name="connsiteY10" fmla="*/ 426951 h 950457"/>
                <a:gd name="connsiteX11" fmla="*/ 477660 w 490805"/>
                <a:gd name="connsiteY11" fmla="*/ 502522 h 950457"/>
                <a:gd name="connsiteX12" fmla="*/ 411079 w 490805"/>
                <a:gd name="connsiteY12" fmla="*/ 612781 h 950457"/>
                <a:gd name="connsiteX13" fmla="*/ 281061 w 490805"/>
                <a:gd name="connsiteY13" fmla="*/ 756953 h 950457"/>
                <a:gd name="connsiteX14" fmla="*/ 172580 w 490805"/>
                <a:gd name="connsiteY14" fmla="*/ 897278 h 950457"/>
                <a:gd name="connsiteX15" fmla="*/ 139709 w 490805"/>
                <a:gd name="connsiteY15" fmla="*/ 950086 h 950457"/>
                <a:gd name="connsiteX16" fmla="*/ 100325 w 490805"/>
                <a:gd name="connsiteY16" fmla="*/ 875125 h 950457"/>
                <a:gd name="connsiteX17" fmla="*/ 61642 w 490805"/>
                <a:gd name="connsiteY17" fmla="*/ 763047 h 950457"/>
                <a:gd name="connsiteX18" fmla="*/ 26792 w 490805"/>
                <a:gd name="connsiteY18" fmla="*/ 641551 h 950457"/>
                <a:gd name="connsiteX19" fmla="*/ 6216 w 490805"/>
                <a:gd name="connsiteY19" fmla="*/ 531667 h 950457"/>
                <a:gd name="connsiteX20" fmla="*/ 9941 w 490805"/>
                <a:gd name="connsiteY20" fmla="*/ 446494 h 950457"/>
                <a:gd name="connsiteX21" fmla="*/ 68230 w 490805"/>
                <a:gd name="connsiteY21" fmla="*/ 370565 h 950457"/>
                <a:gd name="connsiteX22" fmla="*/ 139341 w 490805"/>
                <a:gd name="connsiteY22" fmla="*/ 298568 h 950457"/>
                <a:gd name="connsiteX0" fmla="*/ 139341 w 493132"/>
                <a:gd name="connsiteY0" fmla="*/ 298568 h 950457"/>
                <a:gd name="connsiteX1" fmla="*/ 205871 w 493132"/>
                <a:gd name="connsiteY1" fmla="*/ 239191 h 950457"/>
                <a:gd name="connsiteX2" fmla="*/ 258573 w 493132"/>
                <a:gd name="connsiteY2" fmla="*/ 196797 h 950457"/>
                <a:gd name="connsiteX3" fmla="*/ 308820 w 493132"/>
                <a:gd name="connsiteY3" fmla="*/ 150860 h 950457"/>
                <a:gd name="connsiteX4" fmla="*/ 325087 w 493132"/>
                <a:gd name="connsiteY4" fmla="*/ 76045 h 950457"/>
                <a:gd name="connsiteX5" fmla="*/ 315289 w 493132"/>
                <a:gd name="connsiteY5" fmla="*/ 156 h 950457"/>
                <a:gd name="connsiteX6" fmla="*/ 377030 w 493132"/>
                <a:gd name="connsiteY6" fmla="*/ 57605 h 950457"/>
                <a:gd name="connsiteX7" fmla="*/ 405015 w 493132"/>
                <a:gd name="connsiteY7" fmla="*/ 103418 h 950457"/>
                <a:gd name="connsiteX8" fmla="*/ 436134 w 493132"/>
                <a:gd name="connsiteY8" fmla="*/ 171978 h 950457"/>
                <a:gd name="connsiteX9" fmla="*/ 470014 w 493132"/>
                <a:gd name="connsiteY9" fmla="*/ 274481 h 950457"/>
                <a:gd name="connsiteX10" fmla="*/ 490369 w 493132"/>
                <a:gd name="connsiteY10" fmla="*/ 426951 h 950457"/>
                <a:gd name="connsiteX11" fmla="*/ 477660 w 493132"/>
                <a:gd name="connsiteY11" fmla="*/ 502522 h 950457"/>
                <a:gd name="connsiteX12" fmla="*/ 353069 w 493132"/>
                <a:gd name="connsiteY12" fmla="*/ 667886 h 950457"/>
                <a:gd name="connsiteX13" fmla="*/ 281061 w 493132"/>
                <a:gd name="connsiteY13" fmla="*/ 756953 h 950457"/>
                <a:gd name="connsiteX14" fmla="*/ 172580 w 493132"/>
                <a:gd name="connsiteY14" fmla="*/ 897278 h 950457"/>
                <a:gd name="connsiteX15" fmla="*/ 139709 w 493132"/>
                <a:gd name="connsiteY15" fmla="*/ 950086 h 950457"/>
                <a:gd name="connsiteX16" fmla="*/ 100325 w 493132"/>
                <a:gd name="connsiteY16" fmla="*/ 875125 h 950457"/>
                <a:gd name="connsiteX17" fmla="*/ 61642 w 493132"/>
                <a:gd name="connsiteY17" fmla="*/ 763047 h 950457"/>
                <a:gd name="connsiteX18" fmla="*/ 26792 w 493132"/>
                <a:gd name="connsiteY18" fmla="*/ 641551 h 950457"/>
                <a:gd name="connsiteX19" fmla="*/ 6216 w 493132"/>
                <a:gd name="connsiteY19" fmla="*/ 531667 h 950457"/>
                <a:gd name="connsiteX20" fmla="*/ 9941 w 493132"/>
                <a:gd name="connsiteY20" fmla="*/ 446494 h 950457"/>
                <a:gd name="connsiteX21" fmla="*/ 68230 w 493132"/>
                <a:gd name="connsiteY21" fmla="*/ 370565 h 950457"/>
                <a:gd name="connsiteX22" fmla="*/ 139341 w 493132"/>
                <a:gd name="connsiteY22" fmla="*/ 298568 h 950457"/>
                <a:gd name="connsiteX0" fmla="*/ 139341 w 492183"/>
                <a:gd name="connsiteY0" fmla="*/ 298568 h 950457"/>
                <a:gd name="connsiteX1" fmla="*/ 205871 w 492183"/>
                <a:gd name="connsiteY1" fmla="*/ 239191 h 950457"/>
                <a:gd name="connsiteX2" fmla="*/ 258573 w 492183"/>
                <a:gd name="connsiteY2" fmla="*/ 196797 h 950457"/>
                <a:gd name="connsiteX3" fmla="*/ 308820 w 492183"/>
                <a:gd name="connsiteY3" fmla="*/ 150860 h 950457"/>
                <a:gd name="connsiteX4" fmla="*/ 325087 w 492183"/>
                <a:gd name="connsiteY4" fmla="*/ 76045 h 950457"/>
                <a:gd name="connsiteX5" fmla="*/ 315289 w 492183"/>
                <a:gd name="connsiteY5" fmla="*/ 156 h 950457"/>
                <a:gd name="connsiteX6" fmla="*/ 377030 w 492183"/>
                <a:gd name="connsiteY6" fmla="*/ 57605 h 950457"/>
                <a:gd name="connsiteX7" fmla="*/ 405015 w 492183"/>
                <a:gd name="connsiteY7" fmla="*/ 103418 h 950457"/>
                <a:gd name="connsiteX8" fmla="*/ 436134 w 492183"/>
                <a:gd name="connsiteY8" fmla="*/ 171978 h 950457"/>
                <a:gd name="connsiteX9" fmla="*/ 470014 w 492183"/>
                <a:gd name="connsiteY9" fmla="*/ 274481 h 950457"/>
                <a:gd name="connsiteX10" fmla="*/ 490369 w 492183"/>
                <a:gd name="connsiteY10" fmla="*/ 426951 h 950457"/>
                <a:gd name="connsiteX11" fmla="*/ 423465 w 492183"/>
                <a:gd name="connsiteY11" fmla="*/ 569155 h 950457"/>
                <a:gd name="connsiteX12" fmla="*/ 353069 w 492183"/>
                <a:gd name="connsiteY12" fmla="*/ 667886 h 950457"/>
                <a:gd name="connsiteX13" fmla="*/ 281061 w 492183"/>
                <a:gd name="connsiteY13" fmla="*/ 756953 h 950457"/>
                <a:gd name="connsiteX14" fmla="*/ 172580 w 492183"/>
                <a:gd name="connsiteY14" fmla="*/ 897278 h 950457"/>
                <a:gd name="connsiteX15" fmla="*/ 139709 w 492183"/>
                <a:gd name="connsiteY15" fmla="*/ 950086 h 950457"/>
                <a:gd name="connsiteX16" fmla="*/ 100325 w 492183"/>
                <a:gd name="connsiteY16" fmla="*/ 875125 h 950457"/>
                <a:gd name="connsiteX17" fmla="*/ 61642 w 492183"/>
                <a:gd name="connsiteY17" fmla="*/ 763047 h 950457"/>
                <a:gd name="connsiteX18" fmla="*/ 26792 w 492183"/>
                <a:gd name="connsiteY18" fmla="*/ 641551 h 950457"/>
                <a:gd name="connsiteX19" fmla="*/ 6216 w 492183"/>
                <a:gd name="connsiteY19" fmla="*/ 531667 h 950457"/>
                <a:gd name="connsiteX20" fmla="*/ 9941 w 492183"/>
                <a:gd name="connsiteY20" fmla="*/ 446494 h 950457"/>
                <a:gd name="connsiteX21" fmla="*/ 68230 w 492183"/>
                <a:gd name="connsiteY21" fmla="*/ 370565 h 950457"/>
                <a:gd name="connsiteX22" fmla="*/ 139341 w 492183"/>
                <a:gd name="connsiteY22" fmla="*/ 298568 h 950457"/>
                <a:gd name="connsiteX0" fmla="*/ 139341 w 470657"/>
                <a:gd name="connsiteY0" fmla="*/ 298568 h 950457"/>
                <a:gd name="connsiteX1" fmla="*/ 205871 w 470657"/>
                <a:gd name="connsiteY1" fmla="*/ 239191 h 950457"/>
                <a:gd name="connsiteX2" fmla="*/ 258573 w 470657"/>
                <a:gd name="connsiteY2" fmla="*/ 196797 h 950457"/>
                <a:gd name="connsiteX3" fmla="*/ 308820 w 470657"/>
                <a:gd name="connsiteY3" fmla="*/ 150860 h 950457"/>
                <a:gd name="connsiteX4" fmla="*/ 325087 w 470657"/>
                <a:gd name="connsiteY4" fmla="*/ 76045 h 950457"/>
                <a:gd name="connsiteX5" fmla="*/ 315289 w 470657"/>
                <a:gd name="connsiteY5" fmla="*/ 156 h 950457"/>
                <a:gd name="connsiteX6" fmla="*/ 377030 w 470657"/>
                <a:gd name="connsiteY6" fmla="*/ 57605 h 950457"/>
                <a:gd name="connsiteX7" fmla="*/ 405015 w 470657"/>
                <a:gd name="connsiteY7" fmla="*/ 103418 h 950457"/>
                <a:gd name="connsiteX8" fmla="*/ 436134 w 470657"/>
                <a:gd name="connsiteY8" fmla="*/ 171978 h 950457"/>
                <a:gd name="connsiteX9" fmla="*/ 470014 w 470657"/>
                <a:gd name="connsiteY9" fmla="*/ 274481 h 950457"/>
                <a:gd name="connsiteX10" fmla="*/ 455703 w 470657"/>
                <a:gd name="connsiteY10" fmla="*/ 476792 h 950457"/>
                <a:gd name="connsiteX11" fmla="*/ 423465 w 470657"/>
                <a:gd name="connsiteY11" fmla="*/ 569155 h 950457"/>
                <a:gd name="connsiteX12" fmla="*/ 353069 w 470657"/>
                <a:gd name="connsiteY12" fmla="*/ 667886 h 950457"/>
                <a:gd name="connsiteX13" fmla="*/ 281061 w 470657"/>
                <a:gd name="connsiteY13" fmla="*/ 756953 h 950457"/>
                <a:gd name="connsiteX14" fmla="*/ 172580 w 470657"/>
                <a:gd name="connsiteY14" fmla="*/ 897278 h 950457"/>
                <a:gd name="connsiteX15" fmla="*/ 139709 w 470657"/>
                <a:gd name="connsiteY15" fmla="*/ 950086 h 950457"/>
                <a:gd name="connsiteX16" fmla="*/ 100325 w 470657"/>
                <a:gd name="connsiteY16" fmla="*/ 875125 h 950457"/>
                <a:gd name="connsiteX17" fmla="*/ 61642 w 470657"/>
                <a:gd name="connsiteY17" fmla="*/ 763047 h 950457"/>
                <a:gd name="connsiteX18" fmla="*/ 26792 w 470657"/>
                <a:gd name="connsiteY18" fmla="*/ 641551 h 950457"/>
                <a:gd name="connsiteX19" fmla="*/ 6216 w 470657"/>
                <a:gd name="connsiteY19" fmla="*/ 531667 h 950457"/>
                <a:gd name="connsiteX20" fmla="*/ 9941 w 470657"/>
                <a:gd name="connsiteY20" fmla="*/ 446494 h 950457"/>
                <a:gd name="connsiteX21" fmla="*/ 68230 w 470657"/>
                <a:gd name="connsiteY21" fmla="*/ 370565 h 950457"/>
                <a:gd name="connsiteX22" fmla="*/ 139341 w 470657"/>
                <a:gd name="connsiteY22" fmla="*/ 298568 h 950457"/>
                <a:gd name="connsiteX0" fmla="*/ 139341 w 459154"/>
                <a:gd name="connsiteY0" fmla="*/ 298568 h 950457"/>
                <a:gd name="connsiteX1" fmla="*/ 205871 w 459154"/>
                <a:gd name="connsiteY1" fmla="*/ 239191 h 950457"/>
                <a:gd name="connsiteX2" fmla="*/ 258573 w 459154"/>
                <a:gd name="connsiteY2" fmla="*/ 196797 h 950457"/>
                <a:gd name="connsiteX3" fmla="*/ 308820 w 459154"/>
                <a:gd name="connsiteY3" fmla="*/ 150860 h 950457"/>
                <a:gd name="connsiteX4" fmla="*/ 325087 w 459154"/>
                <a:gd name="connsiteY4" fmla="*/ 76045 h 950457"/>
                <a:gd name="connsiteX5" fmla="*/ 315289 w 459154"/>
                <a:gd name="connsiteY5" fmla="*/ 156 h 950457"/>
                <a:gd name="connsiteX6" fmla="*/ 377030 w 459154"/>
                <a:gd name="connsiteY6" fmla="*/ 57605 h 950457"/>
                <a:gd name="connsiteX7" fmla="*/ 405015 w 459154"/>
                <a:gd name="connsiteY7" fmla="*/ 103418 h 950457"/>
                <a:gd name="connsiteX8" fmla="*/ 436134 w 459154"/>
                <a:gd name="connsiteY8" fmla="*/ 171978 h 950457"/>
                <a:gd name="connsiteX9" fmla="*/ 456040 w 459154"/>
                <a:gd name="connsiteY9" fmla="*/ 316984 h 950457"/>
                <a:gd name="connsiteX10" fmla="*/ 455703 w 459154"/>
                <a:gd name="connsiteY10" fmla="*/ 476792 h 950457"/>
                <a:gd name="connsiteX11" fmla="*/ 423465 w 459154"/>
                <a:gd name="connsiteY11" fmla="*/ 569155 h 950457"/>
                <a:gd name="connsiteX12" fmla="*/ 353069 w 459154"/>
                <a:gd name="connsiteY12" fmla="*/ 667886 h 950457"/>
                <a:gd name="connsiteX13" fmla="*/ 281061 w 459154"/>
                <a:gd name="connsiteY13" fmla="*/ 756953 h 950457"/>
                <a:gd name="connsiteX14" fmla="*/ 172580 w 459154"/>
                <a:gd name="connsiteY14" fmla="*/ 897278 h 950457"/>
                <a:gd name="connsiteX15" fmla="*/ 139709 w 459154"/>
                <a:gd name="connsiteY15" fmla="*/ 950086 h 950457"/>
                <a:gd name="connsiteX16" fmla="*/ 100325 w 459154"/>
                <a:gd name="connsiteY16" fmla="*/ 875125 h 950457"/>
                <a:gd name="connsiteX17" fmla="*/ 61642 w 459154"/>
                <a:gd name="connsiteY17" fmla="*/ 763047 h 950457"/>
                <a:gd name="connsiteX18" fmla="*/ 26792 w 459154"/>
                <a:gd name="connsiteY18" fmla="*/ 641551 h 950457"/>
                <a:gd name="connsiteX19" fmla="*/ 6216 w 459154"/>
                <a:gd name="connsiteY19" fmla="*/ 531667 h 950457"/>
                <a:gd name="connsiteX20" fmla="*/ 9941 w 459154"/>
                <a:gd name="connsiteY20" fmla="*/ 446494 h 950457"/>
                <a:gd name="connsiteX21" fmla="*/ 68230 w 459154"/>
                <a:gd name="connsiteY21" fmla="*/ 370565 h 950457"/>
                <a:gd name="connsiteX22" fmla="*/ 139341 w 459154"/>
                <a:gd name="connsiteY22" fmla="*/ 298568 h 950457"/>
                <a:gd name="connsiteX0" fmla="*/ 139341 w 459154"/>
                <a:gd name="connsiteY0" fmla="*/ 396074 h 1047963"/>
                <a:gd name="connsiteX1" fmla="*/ 205871 w 459154"/>
                <a:gd name="connsiteY1" fmla="*/ 336697 h 1047963"/>
                <a:gd name="connsiteX2" fmla="*/ 258573 w 459154"/>
                <a:gd name="connsiteY2" fmla="*/ 294303 h 1047963"/>
                <a:gd name="connsiteX3" fmla="*/ 308820 w 459154"/>
                <a:gd name="connsiteY3" fmla="*/ 248366 h 1047963"/>
                <a:gd name="connsiteX4" fmla="*/ 325087 w 459154"/>
                <a:gd name="connsiteY4" fmla="*/ 173551 h 1047963"/>
                <a:gd name="connsiteX5" fmla="*/ 387274 w 459154"/>
                <a:gd name="connsiteY5" fmla="*/ 55 h 1047963"/>
                <a:gd name="connsiteX6" fmla="*/ 377030 w 459154"/>
                <a:gd name="connsiteY6" fmla="*/ 155111 h 1047963"/>
                <a:gd name="connsiteX7" fmla="*/ 405015 w 459154"/>
                <a:gd name="connsiteY7" fmla="*/ 200924 h 1047963"/>
                <a:gd name="connsiteX8" fmla="*/ 436134 w 459154"/>
                <a:gd name="connsiteY8" fmla="*/ 269484 h 1047963"/>
                <a:gd name="connsiteX9" fmla="*/ 456040 w 459154"/>
                <a:gd name="connsiteY9" fmla="*/ 414490 h 1047963"/>
                <a:gd name="connsiteX10" fmla="*/ 455703 w 459154"/>
                <a:gd name="connsiteY10" fmla="*/ 574298 h 1047963"/>
                <a:gd name="connsiteX11" fmla="*/ 423465 w 459154"/>
                <a:gd name="connsiteY11" fmla="*/ 666661 h 1047963"/>
                <a:gd name="connsiteX12" fmla="*/ 353069 w 459154"/>
                <a:gd name="connsiteY12" fmla="*/ 765392 h 1047963"/>
                <a:gd name="connsiteX13" fmla="*/ 281061 w 459154"/>
                <a:gd name="connsiteY13" fmla="*/ 854459 h 1047963"/>
                <a:gd name="connsiteX14" fmla="*/ 172580 w 459154"/>
                <a:gd name="connsiteY14" fmla="*/ 994784 h 1047963"/>
                <a:gd name="connsiteX15" fmla="*/ 139709 w 459154"/>
                <a:gd name="connsiteY15" fmla="*/ 1047592 h 1047963"/>
                <a:gd name="connsiteX16" fmla="*/ 100325 w 459154"/>
                <a:gd name="connsiteY16" fmla="*/ 972631 h 1047963"/>
                <a:gd name="connsiteX17" fmla="*/ 61642 w 459154"/>
                <a:gd name="connsiteY17" fmla="*/ 860553 h 1047963"/>
                <a:gd name="connsiteX18" fmla="*/ 26792 w 459154"/>
                <a:gd name="connsiteY18" fmla="*/ 739057 h 1047963"/>
                <a:gd name="connsiteX19" fmla="*/ 6216 w 459154"/>
                <a:gd name="connsiteY19" fmla="*/ 629173 h 1047963"/>
                <a:gd name="connsiteX20" fmla="*/ 9941 w 459154"/>
                <a:gd name="connsiteY20" fmla="*/ 544000 h 1047963"/>
                <a:gd name="connsiteX21" fmla="*/ 68230 w 459154"/>
                <a:gd name="connsiteY21" fmla="*/ 468071 h 1047963"/>
                <a:gd name="connsiteX22" fmla="*/ 139341 w 459154"/>
                <a:gd name="connsiteY22" fmla="*/ 396074 h 1047963"/>
                <a:gd name="connsiteX0" fmla="*/ 139341 w 459154"/>
                <a:gd name="connsiteY0" fmla="*/ 396771 h 1048660"/>
                <a:gd name="connsiteX1" fmla="*/ 205871 w 459154"/>
                <a:gd name="connsiteY1" fmla="*/ 337394 h 1048660"/>
                <a:gd name="connsiteX2" fmla="*/ 258573 w 459154"/>
                <a:gd name="connsiteY2" fmla="*/ 295000 h 1048660"/>
                <a:gd name="connsiteX3" fmla="*/ 308820 w 459154"/>
                <a:gd name="connsiteY3" fmla="*/ 249063 h 1048660"/>
                <a:gd name="connsiteX4" fmla="*/ 325087 w 459154"/>
                <a:gd name="connsiteY4" fmla="*/ 174248 h 1048660"/>
                <a:gd name="connsiteX5" fmla="*/ 387274 w 459154"/>
                <a:gd name="connsiteY5" fmla="*/ 752 h 1048660"/>
                <a:gd name="connsiteX6" fmla="*/ 417583 w 459154"/>
                <a:gd name="connsiteY6" fmla="*/ 114842 h 1048660"/>
                <a:gd name="connsiteX7" fmla="*/ 405015 w 459154"/>
                <a:gd name="connsiteY7" fmla="*/ 201621 h 1048660"/>
                <a:gd name="connsiteX8" fmla="*/ 436134 w 459154"/>
                <a:gd name="connsiteY8" fmla="*/ 270181 h 1048660"/>
                <a:gd name="connsiteX9" fmla="*/ 456040 w 459154"/>
                <a:gd name="connsiteY9" fmla="*/ 415187 h 1048660"/>
                <a:gd name="connsiteX10" fmla="*/ 455703 w 459154"/>
                <a:gd name="connsiteY10" fmla="*/ 574995 h 1048660"/>
                <a:gd name="connsiteX11" fmla="*/ 423465 w 459154"/>
                <a:gd name="connsiteY11" fmla="*/ 667358 h 1048660"/>
                <a:gd name="connsiteX12" fmla="*/ 353069 w 459154"/>
                <a:gd name="connsiteY12" fmla="*/ 766089 h 1048660"/>
                <a:gd name="connsiteX13" fmla="*/ 281061 w 459154"/>
                <a:gd name="connsiteY13" fmla="*/ 855156 h 1048660"/>
                <a:gd name="connsiteX14" fmla="*/ 172580 w 459154"/>
                <a:gd name="connsiteY14" fmla="*/ 995481 h 1048660"/>
                <a:gd name="connsiteX15" fmla="*/ 139709 w 459154"/>
                <a:gd name="connsiteY15" fmla="*/ 1048289 h 1048660"/>
                <a:gd name="connsiteX16" fmla="*/ 100325 w 459154"/>
                <a:gd name="connsiteY16" fmla="*/ 973328 h 1048660"/>
                <a:gd name="connsiteX17" fmla="*/ 61642 w 459154"/>
                <a:gd name="connsiteY17" fmla="*/ 861250 h 1048660"/>
                <a:gd name="connsiteX18" fmla="*/ 26792 w 459154"/>
                <a:gd name="connsiteY18" fmla="*/ 739754 h 1048660"/>
                <a:gd name="connsiteX19" fmla="*/ 6216 w 459154"/>
                <a:gd name="connsiteY19" fmla="*/ 629870 h 1048660"/>
                <a:gd name="connsiteX20" fmla="*/ 9941 w 459154"/>
                <a:gd name="connsiteY20" fmla="*/ 544697 h 1048660"/>
                <a:gd name="connsiteX21" fmla="*/ 68230 w 459154"/>
                <a:gd name="connsiteY21" fmla="*/ 468768 h 1048660"/>
                <a:gd name="connsiteX22" fmla="*/ 139341 w 459154"/>
                <a:gd name="connsiteY22" fmla="*/ 396771 h 1048660"/>
                <a:gd name="connsiteX0" fmla="*/ 139341 w 459154"/>
                <a:gd name="connsiteY0" fmla="*/ 396768 h 1048657"/>
                <a:gd name="connsiteX1" fmla="*/ 205871 w 459154"/>
                <a:gd name="connsiteY1" fmla="*/ 337391 h 1048657"/>
                <a:gd name="connsiteX2" fmla="*/ 258573 w 459154"/>
                <a:gd name="connsiteY2" fmla="*/ 294997 h 1048657"/>
                <a:gd name="connsiteX3" fmla="*/ 308820 w 459154"/>
                <a:gd name="connsiteY3" fmla="*/ 249060 h 1048657"/>
                <a:gd name="connsiteX4" fmla="*/ 325087 w 459154"/>
                <a:gd name="connsiteY4" fmla="*/ 174245 h 1048657"/>
                <a:gd name="connsiteX5" fmla="*/ 387274 w 459154"/>
                <a:gd name="connsiteY5" fmla="*/ 749 h 1048657"/>
                <a:gd name="connsiteX6" fmla="*/ 417583 w 459154"/>
                <a:gd name="connsiteY6" fmla="*/ 114839 h 1048657"/>
                <a:gd name="connsiteX7" fmla="*/ 431013 w 459154"/>
                <a:gd name="connsiteY7" fmla="*/ 198426 h 1048657"/>
                <a:gd name="connsiteX8" fmla="*/ 436134 w 459154"/>
                <a:gd name="connsiteY8" fmla="*/ 270178 h 1048657"/>
                <a:gd name="connsiteX9" fmla="*/ 456040 w 459154"/>
                <a:gd name="connsiteY9" fmla="*/ 415184 h 1048657"/>
                <a:gd name="connsiteX10" fmla="*/ 455703 w 459154"/>
                <a:gd name="connsiteY10" fmla="*/ 574992 h 1048657"/>
                <a:gd name="connsiteX11" fmla="*/ 423465 w 459154"/>
                <a:gd name="connsiteY11" fmla="*/ 667355 h 1048657"/>
                <a:gd name="connsiteX12" fmla="*/ 353069 w 459154"/>
                <a:gd name="connsiteY12" fmla="*/ 766086 h 1048657"/>
                <a:gd name="connsiteX13" fmla="*/ 281061 w 459154"/>
                <a:gd name="connsiteY13" fmla="*/ 855153 h 1048657"/>
                <a:gd name="connsiteX14" fmla="*/ 172580 w 459154"/>
                <a:gd name="connsiteY14" fmla="*/ 995478 h 1048657"/>
                <a:gd name="connsiteX15" fmla="*/ 139709 w 459154"/>
                <a:gd name="connsiteY15" fmla="*/ 1048286 h 1048657"/>
                <a:gd name="connsiteX16" fmla="*/ 100325 w 459154"/>
                <a:gd name="connsiteY16" fmla="*/ 973325 h 1048657"/>
                <a:gd name="connsiteX17" fmla="*/ 61642 w 459154"/>
                <a:gd name="connsiteY17" fmla="*/ 861247 h 1048657"/>
                <a:gd name="connsiteX18" fmla="*/ 26792 w 459154"/>
                <a:gd name="connsiteY18" fmla="*/ 739751 h 1048657"/>
                <a:gd name="connsiteX19" fmla="*/ 6216 w 459154"/>
                <a:gd name="connsiteY19" fmla="*/ 629867 h 1048657"/>
                <a:gd name="connsiteX20" fmla="*/ 9941 w 459154"/>
                <a:gd name="connsiteY20" fmla="*/ 544694 h 1048657"/>
                <a:gd name="connsiteX21" fmla="*/ 68230 w 459154"/>
                <a:gd name="connsiteY21" fmla="*/ 468765 h 1048657"/>
                <a:gd name="connsiteX22" fmla="*/ 139341 w 459154"/>
                <a:gd name="connsiteY22" fmla="*/ 396768 h 1048657"/>
                <a:gd name="connsiteX0" fmla="*/ 139341 w 458553"/>
                <a:gd name="connsiteY0" fmla="*/ 396768 h 1048657"/>
                <a:gd name="connsiteX1" fmla="*/ 205871 w 458553"/>
                <a:gd name="connsiteY1" fmla="*/ 337391 h 1048657"/>
                <a:gd name="connsiteX2" fmla="*/ 258573 w 458553"/>
                <a:gd name="connsiteY2" fmla="*/ 294997 h 1048657"/>
                <a:gd name="connsiteX3" fmla="*/ 308820 w 458553"/>
                <a:gd name="connsiteY3" fmla="*/ 249060 h 1048657"/>
                <a:gd name="connsiteX4" fmla="*/ 325087 w 458553"/>
                <a:gd name="connsiteY4" fmla="*/ 174245 h 1048657"/>
                <a:gd name="connsiteX5" fmla="*/ 387274 w 458553"/>
                <a:gd name="connsiteY5" fmla="*/ 749 h 1048657"/>
                <a:gd name="connsiteX6" fmla="*/ 417583 w 458553"/>
                <a:gd name="connsiteY6" fmla="*/ 114839 h 1048657"/>
                <a:gd name="connsiteX7" fmla="*/ 431013 w 458553"/>
                <a:gd name="connsiteY7" fmla="*/ 198426 h 1048657"/>
                <a:gd name="connsiteX8" fmla="*/ 447661 w 458553"/>
                <a:gd name="connsiteY8" fmla="*/ 266364 h 1048657"/>
                <a:gd name="connsiteX9" fmla="*/ 456040 w 458553"/>
                <a:gd name="connsiteY9" fmla="*/ 415184 h 1048657"/>
                <a:gd name="connsiteX10" fmla="*/ 455703 w 458553"/>
                <a:gd name="connsiteY10" fmla="*/ 574992 h 1048657"/>
                <a:gd name="connsiteX11" fmla="*/ 423465 w 458553"/>
                <a:gd name="connsiteY11" fmla="*/ 667355 h 1048657"/>
                <a:gd name="connsiteX12" fmla="*/ 353069 w 458553"/>
                <a:gd name="connsiteY12" fmla="*/ 766086 h 1048657"/>
                <a:gd name="connsiteX13" fmla="*/ 281061 w 458553"/>
                <a:gd name="connsiteY13" fmla="*/ 855153 h 1048657"/>
                <a:gd name="connsiteX14" fmla="*/ 172580 w 458553"/>
                <a:gd name="connsiteY14" fmla="*/ 995478 h 1048657"/>
                <a:gd name="connsiteX15" fmla="*/ 139709 w 458553"/>
                <a:gd name="connsiteY15" fmla="*/ 1048286 h 1048657"/>
                <a:gd name="connsiteX16" fmla="*/ 100325 w 458553"/>
                <a:gd name="connsiteY16" fmla="*/ 973325 h 1048657"/>
                <a:gd name="connsiteX17" fmla="*/ 61642 w 458553"/>
                <a:gd name="connsiteY17" fmla="*/ 861247 h 1048657"/>
                <a:gd name="connsiteX18" fmla="*/ 26792 w 458553"/>
                <a:gd name="connsiteY18" fmla="*/ 739751 h 1048657"/>
                <a:gd name="connsiteX19" fmla="*/ 6216 w 458553"/>
                <a:gd name="connsiteY19" fmla="*/ 629867 h 1048657"/>
                <a:gd name="connsiteX20" fmla="*/ 9941 w 458553"/>
                <a:gd name="connsiteY20" fmla="*/ 544694 h 1048657"/>
                <a:gd name="connsiteX21" fmla="*/ 68230 w 458553"/>
                <a:gd name="connsiteY21" fmla="*/ 468765 h 1048657"/>
                <a:gd name="connsiteX22" fmla="*/ 139341 w 458553"/>
                <a:gd name="connsiteY22" fmla="*/ 396768 h 1048657"/>
                <a:gd name="connsiteX0" fmla="*/ 139341 w 458553"/>
                <a:gd name="connsiteY0" fmla="*/ 396761 h 1048650"/>
                <a:gd name="connsiteX1" fmla="*/ 205871 w 458553"/>
                <a:gd name="connsiteY1" fmla="*/ 337384 h 1048650"/>
                <a:gd name="connsiteX2" fmla="*/ 258573 w 458553"/>
                <a:gd name="connsiteY2" fmla="*/ 294990 h 1048650"/>
                <a:gd name="connsiteX3" fmla="*/ 308820 w 458553"/>
                <a:gd name="connsiteY3" fmla="*/ 249053 h 1048650"/>
                <a:gd name="connsiteX4" fmla="*/ 325087 w 458553"/>
                <a:gd name="connsiteY4" fmla="*/ 174238 h 1048650"/>
                <a:gd name="connsiteX5" fmla="*/ 387274 w 458553"/>
                <a:gd name="connsiteY5" fmla="*/ 742 h 1048650"/>
                <a:gd name="connsiteX6" fmla="*/ 417583 w 458553"/>
                <a:gd name="connsiteY6" fmla="*/ 114832 h 1048650"/>
                <a:gd name="connsiteX7" fmla="*/ 439887 w 458553"/>
                <a:gd name="connsiteY7" fmla="*/ 192532 h 1048650"/>
                <a:gd name="connsiteX8" fmla="*/ 447661 w 458553"/>
                <a:gd name="connsiteY8" fmla="*/ 266357 h 1048650"/>
                <a:gd name="connsiteX9" fmla="*/ 456040 w 458553"/>
                <a:gd name="connsiteY9" fmla="*/ 415177 h 1048650"/>
                <a:gd name="connsiteX10" fmla="*/ 455703 w 458553"/>
                <a:gd name="connsiteY10" fmla="*/ 574985 h 1048650"/>
                <a:gd name="connsiteX11" fmla="*/ 423465 w 458553"/>
                <a:gd name="connsiteY11" fmla="*/ 667348 h 1048650"/>
                <a:gd name="connsiteX12" fmla="*/ 353069 w 458553"/>
                <a:gd name="connsiteY12" fmla="*/ 766079 h 1048650"/>
                <a:gd name="connsiteX13" fmla="*/ 281061 w 458553"/>
                <a:gd name="connsiteY13" fmla="*/ 855146 h 1048650"/>
                <a:gd name="connsiteX14" fmla="*/ 172580 w 458553"/>
                <a:gd name="connsiteY14" fmla="*/ 995471 h 1048650"/>
                <a:gd name="connsiteX15" fmla="*/ 139709 w 458553"/>
                <a:gd name="connsiteY15" fmla="*/ 1048279 h 1048650"/>
                <a:gd name="connsiteX16" fmla="*/ 100325 w 458553"/>
                <a:gd name="connsiteY16" fmla="*/ 973318 h 1048650"/>
                <a:gd name="connsiteX17" fmla="*/ 61642 w 458553"/>
                <a:gd name="connsiteY17" fmla="*/ 861240 h 1048650"/>
                <a:gd name="connsiteX18" fmla="*/ 26792 w 458553"/>
                <a:gd name="connsiteY18" fmla="*/ 739744 h 1048650"/>
                <a:gd name="connsiteX19" fmla="*/ 6216 w 458553"/>
                <a:gd name="connsiteY19" fmla="*/ 629860 h 1048650"/>
                <a:gd name="connsiteX20" fmla="*/ 9941 w 458553"/>
                <a:gd name="connsiteY20" fmla="*/ 544687 h 1048650"/>
                <a:gd name="connsiteX21" fmla="*/ 68230 w 458553"/>
                <a:gd name="connsiteY21" fmla="*/ 468758 h 1048650"/>
                <a:gd name="connsiteX22" fmla="*/ 139341 w 458553"/>
                <a:gd name="connsiteY22" fmla="*/ 396761 h 1048650"/>
                <a:gd name="connsiteX0" fmla="*/ 139341 w 458553"/>
                <a:gd name="connsiteY0" fmla="*/ 396862 h 1048751"/>
                <a:gd name="connsiteX1" fmla="*/ 205871 w 458553"/>
                <a:gd name="connsiteY1" fmla="*/ 337485 h 1048751"/>
                <a:gd name="connsiteX2" fmla="*/ 258573 w 458553"/>
                <a:gd name="connsiteY2" fmla="*/ 295091 h 1048751"/>
                <a:gd name="connsiteX3" fmla="*/ 308820 w 458553"/>
                <a:gd name="connsiteY3" fmla="*/ 249154 h 1048751"/>
                <a:gd name="connsiteX4" fmla="*/ 325087 w 458553"/>
                <a:gd name="connsiteY4" fmla="*/ 174339 h 1048751"/>
                <a:gd name="connsiteX5" fmla="*/ 387274 w 458553"/>
                <a:gd name="connsiteY5" fmla="*/ 843 h 1048751"/>
                <a:gd name="connsiteX6" fmla="*/ 424384 w 458553"/>
                <a:gd name="connsiteY6" fmla="*/ 111699 h 1048751"/>
                <a:gd name="connsiteX7" fmla="*/ 439887 w 458553"/>
                <a:gd name="connsiteY7" fmla="*/ 192633 h 1048751"/>
                <a:gd name="connsiteX8" fmla="*/ 447661 w 458553"/>
                <a:gd name="connsiteY8" fmla="*/ 266458 h 1048751"/>
                <a:gd name="connsiteX9" fmla="*/ 456040 w 458553"/>
                <a:gd name="connsiteY9" fmla="*/ 415278 h 1048751"/>
                <a:gd name="connsiteX10" fmla="*/ 455703 w 458553"/>
                <a:gd name="connsiteY10" fmla="*/ 575086 h 1048751"/>
                <a:gd name="connsiteX11" fmla="*/ 423465 w 458553"/>
                <a:gd name="connsiteY11" fmla="*/ 667449 h 1048751"/>
                <a:gd name="connsiteX12" fmla="*/ 353069 w 458553"/>
                <a:gd name="connsiteY12" fmla="*/ 766180 h 1048751"/>
                <a:gd name="connsiteX13" fmla="*/ 281061 w 458553"/>
                <a:gd name="connsiteY13" fmla="*/ 855247 h 1048751"/>
                <a:gd name="connsiteX14" fmla="*/ 172580 w 458553"/>
                <a:gd name="connsiteY14" fmla="*/ 995572 h 1048751"/>
                <a:gd name="connsiteX15" fmla="*/ 139709 w 458553"/>
                <a:gd name="connsiteY15" fmla="*/ 1048380 h 1048751"/>
                <a:gd name="connsiteX16" fmla="*/ 100325 w 458553"/>
                <a:gd name="connsiteY16" fmla="*/ 973419 h 1048751"/>
                <a:gd name="connsiteX17" fmla="*/ 61642 w 458553"/>
                <a:gd name="connsiteY17" fmla="*/ 861341 h 1048751"/>
                <a:gd name="connsiteX18" fmla="*/ 26792 w 458553"/>
                <a:gd name="connsiteY18" fmla="*/ 739845 h 1048751"/>
                <a:gd name="connsiteX19" fmla="*/ 6216 w 458553"/>
                <a:gd name="connsiteY19" fmla="*/ 629961 h 1048751"/>
                <a:gd name="connsiteX20" fmla="*/ 9941 w 458553"/>
                <a:gd name="connsiteY20" fmla="*/ 544788 h 1048751"/>
                <a:gd name="connsiteX21" fmla="*/ 68230 w 458553"/>
                <a:gd name="connsiteY21" fmla="*/ 468859 h 1048751"/>
                <a:gd name="connsiteX22" fmla="*/ 139341 w 458553"/>
                <a:gd name="connsiteY22" fmla="*/ 396862 h 1048751"/>
                <a:gd name="connsiteX0" fmla="*/ 139341 w 458553"/>
                <a:gd name="connsiteY0" fmla="*/ 396031 h 1047920"/>
                <a:gd name="connsiteX1" fmla="*/ 205871 w 458553"/>
                <a:gd name="connsiteY1" fmla="*/ 336654 h 1047920"/>
                <a:gd name="connsiteX2" fmla="*/ 258573 w 458553"/>
                <a:gd name="connsiteY2" fmla="*/ 294260 h 1047920"/>
                <a:gd name="connsiteX3" fmla="*/ 308820 w 458553"/>
                <a:gd name="connsiteY3" fmla="*/ 248323 h 1047920"/>
                <a:gd name="connsiteX4" fmla="*/ 376629 w 458553"/>
                <a:gd name="connsiteY4" fmla="*/ 104801 h 1047920"/>
                <a:gd name="connsiteX5" fmla="*/ 387274 w 458553"/>
                <a:gd name="connsiteY5" fmla="*/ 12 h 1047920"/>
                <a:gd name="connsiteX6" fmla="*/ 424384 w 458553"/>
                <a:gd name="connsiteY6" fmla="*/ 110868 h 1047920"/>
                <a:gd name="connsiteX7" fmla="*/ 439887 w 458553"/>
                <a:gd name="connsiteY7" fmla="*/ 191802 h 1047920"/>
                <a:gd name="connsiteX8" fmla="*/ 447661 w 458553"/>
                <a:gd name="connsiteY8" fmla="*/ 265627 h 1047920"/>
                <a:gd name="connsiteX9" fmla="*/ 456040 w 458553"/>
                <a:gd name="connsiteY9" fmla="*/ 414447 h 1047920"/>
                <a:gd name="connsiteX10" fmla="*/ 455703 w 458553"/>
                <a:gd name="connsiteY10" fmla="*/ 574255 h 1047920"/>
                <a:gd name="connsiteX11" fmla="*/ 423465 w 458553"/>
                <a:gd name="connsiteY11" fmla="*/ 666618 h 1047920"/>
                <a:gd name="connsiteX12" fmla="*/ 353069 w 458553"/>
                <a:gd name="connsiteY12" fmla="*/ 765349 h 1047920"/>
                <a:gd name="connsiteX13" fmla="*/ 281061 w 458553"/>
                <a:gd name="connsiteY13" fmla="*/ 854416 h 1047920"/>
                <a:gd name="connsiteX14" fmla="*/ 172580 w 458553"/>
                <a:gd name="connsiteY14" fmla="*/ 994741 h 1047920"/>
                <a:gd name="connsiteX15" fmla="*/ 139709 w 458553"/>
                <a:gd name="connsiteY15" fmla="*/ 1047549 h 1047920"/>
                <a:gd name="connsiteX16" fmla="*/ 100325 w 458553"/>
                <a:gd name="connsiteY16" fmla="*/ 972588 h 1047920"/>
                <a:gd name="connsiteX17" fmla="*/ 61642 w 458553"/>
                <a:gd name="connsiteY17" fmla="*/ 860510 h 1047920"/>
                <a:gd name="connsiteX18" fmla="*/ 26792 w 458553"/>
                <a:gd name="connsiteY18" fmla="*/ 739014 h 1047920"/>
                <a:gd name="connsiteX19" fmla="*/ 6216 w 458553"/>
                <a:gd name="connsiteY19" fmla="*/ 629130 h 1047920"/>
                <a:gd name="connsiteX20" fmla="*/ 9941 w 458553"/>
                <a:gd name="connsiteY20" fmla="*/ 543957 h 1047920"/>
                <a:gd name="connsiteX21" fmla="*/ 68230 w 458553"/>
                <a:gd name="connsiteY21" fmla="*/ 468028 h 1047920"/>
                <a:gd name="connsiteX22" fmla="*/ 139341 w 458553"/>
                <a:gd name="connsiteY22" fmla="*/ 396031 h 1047920"/>
                <a:gd name="connsiteX0" fmla="*/ 139341 w 458553"/>
                <a:gd name="connsiteY0" fmla="*/ 396030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39341 w 458553"/>
                <a:gd name="connsiteY22" fmla="*/ 396030 h 1047919"/>
                <a:gd name="connsiteX0" fmla="*/ 143737 w 458553"/>
                <a:gd name="connsiteY0" fmla="*/ 412284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71754 w 458553"/>
                <a:gd name="connsiteY21" fmla="*/ 477191 h 1047919"/>
                <a:gd name="connsiteX22" fmla="*/ 143737 w 458553"/>
                <a:gd name="connsiteY22" fmla="*/ 412284 h 1047919"/>
                <a:gd name="connsiteX0" fmla="*/ 143737 w 463508"/>
                <a:gd name="connsiteY0" fmla="*/ 412284 h 1047919"/>
                <a:gd name="connsiteX1" fmla="*/ 221794 w 463508"/>
                <a:gd name="connsiteY1" fmla="*/ 349093 h 1047919"/>
                <a:gd name="connsiteX2" fmla="*/ 277481 w 463508"/>
                <a:gd name="connsiteY2" fmla="*/ 291938 h 1047919"/>
                <a:gd name="connsiteX3" fmla="*/ 324536 w 463508"/>
                <a:gd name="connsiteY3" fmla="*/ 220001 h 1047919"/>
                <a:gd name="connsiteX4" fmla="*/ 376629 w 463508"/>
                <a:gd name="connsiteY4" fmla="*/ 104800 h 1047919"/>
                <a:gd name="connsiteX5" fmla="*/ 387274 w 463508"/>
                <a:gd name="connsiteY5" fmla="*/ 11 h 1047919"/>
                <a:gd name="connsiteX6" fmla="*/ 424384 w 463508"/>
                <a:gd name="connsiteY6" fmla="*/ 110867 h 1047919"/>
                <a:gd name="connsiteX7" fmla="*/ 439887 w 463508"/>
                <a:gd name="connsiteY7" fmla="*/ 191801 h 1047919"/>
                <a:gd name="connsiteX8" fmla="*/ 447661 w 463508"/>
                <a:gd name="connsiteY8" fmla="*/ 265626 h 1047919"/>
                <a:gd name="connsiteX9" fmla="*/ 463130 w 463508"/>
                <a:gd name="connsiteY9" fmla="*/ 413575 h 1047919"/>
                <a:gd name="connsiteX10" fmla="*/ 455703 w 463508"/>
                <a:gd name="connsiteY10" fmla="*/ 574254 h 1047919"/>
                <a:gd name="connsiteX11" fmla="*/ 423465 w 463508"/>
                <a:gd name="connsiteY11" fmla="*/ 666617 h 1047919"/>
                <a:gd name="connsiteX12" fmla="*/ 353069 w 463508"/>
                <a:gd name="connsiteY12" fmla="*/ 765348 h 1047919"/>
                <a:gd name="connsiteX13" fmla="*/ 281061 w 463508"/>
                <a:gd name="connsiteY13" fmla="*/ 854415 h 1047919"/>
                <a:gd name="connsiteX14" fmla="*/ 172580 w 463508"/>
                <a:gd name="connsiteY14" fmla="*/ 994740 h 1047919"/>
                <a:gd name="connsiteX15" fmla="*/ 139709 w 463508"/>
                <a:gd name="connsiteY15" fmla="*/ 1047548 h 1047919"/>
                <a:gd name="connsiteX16" fmla="*/ 100325 w 463508"/>
                <a:gd name="connsiteY16" fmla="*/ 972587 h 1047919"/>
                <a:gd name="connsiteX17" fmla="*/ 61642 w 463508"/>
                <a:gd name="connsiteY17" fmla="*/ 860509 h 1047919"/>
                <a:gd name="connsiteX18" fmla="*/ 26792 w 463508"/>
                <a:gd name="connsiteY18" fmla="*/ 739013 h 1047919"/>
                <a:gd name="connsiteX19" fmla="*/ 6216 w 463508"/>
                <a:gd name="connsiteY19" fmla="*/ 629129 h 1047919"/>
                <a:gd name="connsiteX20" fmla="*/ 9941 w 463508"/>
                <a:gd name="connsiteY20" fmla="*/ 543956 h 1047919"/>
                <a:gd name="connsiteX21" fmla="*/ 71754 w 463508"/>
                <a:gd name="connsiteY21" fmla="*/ 477191 h 1047919"/>
                <a:gd name="connsiteX22" fmla="*/ 143737 w 463508"/>
                <a:gd name="connsiteY22" fmla="*/ 412284 h 1047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63508" h="1047919">
                  <a:moveTo>
                    <a:pt x="143737" y="412284"/>
                  </a:moveTo>
                  <a:cubicBezTo>
                    <a:pt x="168744" y="390934"/>
                    <a:pt x="199503" y="369151"/>
                    <a:pt x="221794" y="349093"/>
                  </a:cubicBezTo>
                  <a:cubicBezTo>
                    <a:pt x="244085" y="329035"/>
                    <a:pt x="260357" y="313453"/>
                    <a:pt x="277481" y="291938"/>
                  </a:cubicBezTo>
                  <a:cubicBezTo>
                    <a:pt x="294605" y="270423"/>
                    <a:pt x="308011" y="251191"/>
                    <a:pt x="324536" y="220001"/>
                  </a:cubicBezTo>
                  <a:cubicBezTo>
                    <a:pt x="341061" y="188811"/>
                    <a:pt x="366173" y="141465"/>
                    <a:pt x="376629" y="104800"/>
                  </a:cubicBezTo>
                  <a:cubicBezTo>
                    <a:pt x="387085" y="68135"/>
                    <a:pt x="379315" y="-1000"/>
                    <a:pt x="387274" y="11"/>
                  </a:cubicBezTo>
                  <a:cubicBezTo>
                    <a:pt x="395233" y="1022"/>
                    <a:pt x="415615" y="78902"/>
                    <a:pt x="424384" y="110867"/>
                  </a:cubicBezTo>
                  <a:cubicBezTo>
                    <a:pt x="433153" y="142832"/>
                    <a:pt x="436007" y="166008"/>
                    <a:pt x="439887" y="191801"/>
                  </a:cubicBezTo>
                  <a:cubicBezTo>
                    <a:pt x="443767" y="217594"/>
                    <a:pt x="443787" y="228664"/>
                    <a:pt x="447661" y="265626"/>
                  </a:cubicBezTo>
                  <a:cubicBezTo>
                    <a:pt x="451535" y="302588"/>
                    <a:pt x="461790" y="362137"/>
                    <a:pt x="463130" y="413575"/>
                  </a:cubicBezTo>
                  <a:cubicBezTo>
                    <a:pt x="464470" y="465013"/>
                    <a:pt x="462314" y="532080"/>
                    <a:pt x="455703" y="574254"/>
                  </a:cubicBezTo>
                  <a:cubicBezTo>
                    <a:pt x="449092" y="616428"/>
                    <a:pt x="440571" y="634768"/>
                    <a:pt x="423465" y="666617"/>
                  </a:cubicBezTo>
                  <a:cubicBezTo>
                    <a:pt x="406359" y="698466"/>
                    <a:pt x="376803" y="734048"/>
                    <a:pt x="353069" y="765348"/>
                  </a:cubicBezTo>
                  <a:cubicBezTo>
                    <a:pt x="329335" y="796648"/>
                    <a:pt x="311142" y="816183"/>
                    <a:pt x="281061" y="854415"/>
                  </a:cubicBezTo>
                  <a:cubicBezTo>
                    <a:pt x="250980" y="892647"/>
                    <a:pt x="196139" y="962551"/>
                    <a:pt x="172580" y="994740"/>
                  </a:cubicBezTo>
                  <a:cubicBezTo>
                    <a:pt x="149021" y="1026929"/>
                    <a:pt x="151751" y="1051240"/>
                    <a:pt x="139709" y="1047548"/>
                  </a:cubicBezTo>
                  <a:cubicBezTo>
                    <a:pt x="127667" y="1043856"/>
                    <a:pt x="113336" y="1003760"/>
                    <a:pt x="100325" y="972587"/>
                  </a:cubicBezTo>
                  <a:cubicBezTo>
                    <a:pt x="87314" y="941414"/>
                    <a:pt x="73898" y="899438"/>
                    <a:pt x="61642" y="860509"/>
                  </a:cubicBezTo>
                  <a:cubicBezTo>
                    <a:pt x="49387" y="821580"/>
                    <a:pt x="36030" y="777576"/>
                    <a:pt x="26792" y="739013"/>
                  </a:cubicBezTo>
                  <a:cubicBezTo>
                    <a:pt x="17554" y="700450"/>
                    <a:pt x="9025" y="661639"/>
                    <a:pt x="6216" y="629129"/>
                  </a:cubicBezTo>
                  <a:cubicBezTo>
                    <a:pt x="3408" y="596620"/>
                    <a:pt x="-8132" y="575411"/>
                    <a:pt x="9941" y="543956"/>
                  </a:cubicBezTo>
                  <a:cubicBezTo>
                    <a:pt x="26230" y="517519"/>
                    <a:pt x="49455" y="499136"/>
                    <a:pt x="71754" y="477191"/>
                  </a:cubicBezTo>
                  <a:cubicBezTo>
                    <a:pt x="94053" y="455246"/>
                    <a:pt x="118730" y="433634"/>
                    <a:pt x="143737" y="412284"/>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任意多边形 80"/>
            <p:cNvSpPr/>
            <p:nvPr/>
          </p:nvSpPr>
          <p:spPr>
            <a:xfrm rot="420000">
              <a:off x="5061397" y="2503967"/>
              <a:ext cx="449370" cy="1048390"/>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54092"/>
                <a:gd name="connsiteY0" fmla="*/ 481218 h 1034568"/>
                <a:gd name="connsiteX1" fmla="*/ 162761 w 454092"/>
                <a:gd name="connsiteY1" fmla="*/ 366917 h 1034568"/>
                <a:gd name="connsiteX2" fmla="*/ 208006 w 454092"/>
                <a:gd name="connsiteY2" fmla="*/ 274048 h 1034568"/>
                <a:gd name="connsiteX3" fmla="*/ 234199 w 454092"/>
                <a:gd name="connsiteY3" fmla="*/ 169274 h 1034568"/>
                <a:gd name="connsiteX4" fmla="*/ 236581 w 454092"/>
                <a:gd name="connsiteY4" fmla="*/ 78786 h 1034568"/>
                <a:gd name="connsiteX5" fmla="*/ 227055 w 454092"/>
                <a:gd name="connsiteY5" fmla="*/ 205 h 1034568"/>
                <a:gd name="connsiteX6" fmla="*/ 296112 w 454092"/>
                <a:gd name="connsiteY6" fmla="*/ 102598 h 1034568"/>
                <a:gd name="connsiteX7" fmla="*/ 350881 w 454092"/>
                <a:gd name="connsiteY7" fmla="*/ 190705 h 1034568"/>
                <a:gd name="connsiteX8" fmla="*/ 398506 w 454092"/>
                <a:gd name="connsiteY8" fmla="*/ 276430 h 1034568"/>
                <a:gd name="connsiteX9" fmla="*/ 438987 w 454092"/>
                <a:gd name="connsiteY9" fmla="*/ 350249 h 1034568"/>
                <a:gd name="connsiteX10" fmla="*/ 453274 w 454092"/>
                <a:gd name="connsiteY10" fmla="*/ 431212 h 1034568"/>
                <a:gd name="connsiteX11" fmla="*/ 417556 w 454092"/>
                <a:gd name="connsiteY11" fmla="*/ 619330 h 1034568"/>
                <a:gd name="connsiteX12" fmla="*/ 350880 w 454092"/>
                <a:gd name="connsiteY12" fmla="*/ 750298 h 1034568"/>
                <a:gd name="connsiteX13" fmla="*/ 272299 w 454092"/>
                <a:gd name="connsiteY13" fmla="*/ 881268 h 1034568"/>
                <a:gd name="connsiteX14" fmla="*/ 203243 w 454092"/>
                <a:gd name="connsiteY14" fmla="*/ 971755 h 1034568"/>
                <a:gd name="connsiteX15" fmla="*/ 150856 w 454092"/>
                <a:gd name="connsiteY15" fmla="*/ 1033667 h 1034568"/>
                <a:gd name="connsiteX16" fmla="*/ 122280 w 454092"/>
                <a:gd name="connsiteY16" fmla="*/ 1005092 h 1034568"/>
                <a:gd name="connsiteX17" fmla="*/ 103231 w 454092"/>
                <a:gd name="connsiteY17" fmla="*/ 957467 h 1034568"/>
                <a:gd name="connsiteX18" fmla="*/ 57987 w 454092"/>
                <a:gd name="connsiteY18" fmla="*/ 833642 h 1034568"/>
                <a:gd name="connsiteX19" fmla="*/ 22268 w 454092"/>
                <a:gd name="connsiteY19" fmla="*/ 702674 h 1034568"/>
                <a:gd name="connsiteX20" fmla="*/ 837 w 454092"/>
                <a:gd name="connsiteY20" fmla="*/ 597899 h 1034568"/>
                <a:gd name="connsiteX21" fmla="*/ 38937 w 454092"/>
                <a:gd name="connsiteY21" fmla="*/ 555035 h 1034568"/>
                <a:gd name="connsiteX22" fmla="*/ 96087 w 454092"/>
                <a:gd name="connsiteY22" fmla="*/ 481218 h 1034568"/>
                <a:gd name="connsiteX0" fmla="*/ 96087 w 453663"/>
                <a:gd name="connsiteY0" fmla="*/ 481218 h 1034568"/>
                <a:gd name="connsiteX1" fmla="*/ 162761 w 453663"/>
                <a:gd name="connsiteY1" fmla="*/ 366917 h 1034568"/>
                <a:gd name="connsiteX2" fmla="*/ 208006 w 453663"/>
                <a:gd name="connsiteY2" fmla="*/ 274048 h 1034568"/>
                <a:gd name="connsiteX3" fmla="*/ 234199 w 453663"/>
                <a:gd name="connsiteY3" fmla="*/ 169274 h 1034568"/>
                <a:gd name="connsiteX4" fmla="*/ 236581 w 453663"/>
                <a:gd name="connsiteY4" fmla="*/ 78786 h 1034568"/>
                <a:gd name="connsiteX5" fmla="*/ 227055 w 453663"/>
                <a:gd name="connsiteY5" fmla="*/ 205 h 1034568"/>
                <a:gd name="connsiteX6" fmla="*/ 296112 w 453663"/>
                <a:gd name="connsiteY6" fmla="*/ 102598 h 1034568"/>
                <a:gd name="connsiteX7" fmla="*/ 350881 w 453663"/>
                <a:gd name="connsiteY7" fmla="*/ 190705 h 1034568"/>
                <a:gd name="connsiteX8" fmla="*/ 398506 w 453663"/>
                <a:gd name="connsiteY8" fmla="*/ 276430 h 1034568"/>
                <a:gd name="connsiteX9" fmla="*/ 434225 w 453663"/>
                <a:gd name="connsiteY9" fmla="*/ 350249 h 1034568"/>
                <a:gd name="connsiteX10" fmla="*/ 453274 w 453663"/>
                <a:gd name="connsiteY10" fmla="*/ 431212 h 1034568"/>
                <a:gd name="connsiteX11" fmla="*/ 417556 w 453663"/>
                <a:gd name="connsiteY11" fmla="*/ 619330 h 1034568"/>
                <a:gd name="connsiteX12" fmla="*/ 350880 w 453663"/>
                <a:gd name="connsiteY12" fmla="*/ 750298 h 1034568"/>
                <a:gd name="connsiteX13" fmla="*/ 272299 w 453663"/>
                <a:gd name="connsiteY13" fmla="*/ 881268 h 1034568"/>
                <a:gd name="connsiteX14" fmla="*/ 203243 w 453663"/>
                <a:gd name="connsiteY14" fmla="*/ 971755 h 1034568"/>
                <a:gd name="connsiteX15" fmla="*/ 150856 w 453663"/>
                <a:gd name="connsiteY15" fmla="*/ 1033667 h 1034568"/>
                <a:gd name="connsiteX16" fmla="*/ 122280 w 453663"/>
                <a:gd name="connsiteY16" fmla="*/ 1005092 h 1034568"/>
                <a:gd name="connsiteX17" fmla="*/ 103231 w 453663"/>
                <a:gd name="connsiteY17" fmla="*/ 957467 h 1034568"/>
                <a:gd name="connsiteX18" fmla="*/ 57987 w 453663"/>
                <a:gd name="connsiteY18" fmla="*/ 833642 h 1034568"/>
                <a:gd name="connsiteX19" fmla="*/ 22268 w 453663"/>
                <a:gd name="connsiteY19" fmla="*/ 702674 h 1034568"/>
                <a:gd name="connsiteX20" fmla="*/ 837 w 453663"/>
                <a:gd name="connsiteY20" fmla="*/ 597899 h 1034568"/>
                <a:gd name="connsiteX21" fmla="*/ 38937 w 453663"/>
                <a:gd name="connsiteY21" fmla="*/ 555035 h 1034568"/>
                <a:gd name="connsiteX22" fmla="*/ 96087 w 453663"/>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103149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74574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397"/>
                <a:gd name="connsiteX1" fmla="*/ 162679 w 453581"/>
                <a:gd name="connsiteY1" fmla="*/ 366917 h 1034397"/>
                <a:gd name="connsiteX2" fmla="*/ 207924 w 453581"/>
                <a:gd name="connsiteY2" fmla="*/ 274048 h 1034397"/>
                <a:gd name="connsiteX3" fmla="*/ 234117 w 453581"/>
                <a:gd name="connsiteY3" fmla="*/ 169274 h 1034397"/>
                <a:gd name="connsiteX4" fmla="*/ 236499 w 453581"/>
                <a:gd name="connsiteY4" fmla="*/ 78786 h 1034397"/>
                <a:gd name="connsiteX5" fmla="*/ 226973 w 453581"/>
                <a:gd name="connsiteY5" fmla="*/ 205 h 1034397"/>
                <a:gd name="connsiteX6" fmla="*/ 296030 w 453581"/>
                <a:gd name="connsiteY6" fmla="*/ 102598 h 1034397"/>
                <a:gd name="connsiteX7" fmla="*/ 350799 w 453581"/>
                <a:gd name="connsiteY7" fmla="*/ 190705 h 1034397"/>
                <a:gd name="connsiteX8" fmla="*/ 398424 w 453581"/>
                <a:gd name="connsiteY8" fmla="*/ 276430 h 1034397"/>
                <a:gd name="connsiteX9" fmla="*/ 434143 w 453581"/>
                <a:gd name="connsiteY9" fmla="*/ 350249 h 1034397"/>
                <a:gd name="connsiteX10" fmla="*/ 453192 w 453581"/>
                <a:gd name="connsiteY10" fmla="*/ 431212 h 1034397"/>
                <a:gd name="connsiteX11" fmla="*/ 417474 w 453581"/>
                <a:gd name="connsiteY11" fmla="*/ 619330 h 1034397"/>
                <a:gd name="connsiteX12" fmla="*/ 350798 w 453581"/>
                <a:gd name="connsiteY12" fmla="*/ 750298 h 1034397"/>
                <a:gd name="connsiteX13" fmla="*/ 272217 w 453581"/>
                <a:gd name="connsiteY13" fmla="*/ 881268 h 1034397"/>
                <a:gd name="connsiteX14" fmla="*/ 203161 w 453581"/>
                <a:gd name="connsiteY14" fmla="*/ 971755 h 1034397"/>
                <a:gd name="connsiteX15" fmla="*/ 150774 w 453581"/>
                <a:gd name="connsiteY15" fmla="*/ 1033667 h 1034397"/>
                <a:gd name="connsiteX16" fmla="*/ 88861 w 453581"/>
                <a:gd name="connsiteY16" fmla="*/ 1002711 h 1034397"/>
                <a:gd name="connsiteX17" fmla="*/ 74574 w 453581"/>
                <a:gd name="connsiteY17" fmla="*/ 957467 h 1034397"/>
                <a:gd name="connsiteX18" fmla="*/ 43618 w 453581"/>
                <a:gd name="connsiteY18" fmla="*/ 826498 h 1034397"/>
                <a:gd name="connsiteX19" fmla="*/ 22186 w 453581"/>
                <a:gd name="connsiteY19" fmla="*/ 702674 h 1034397"/>
                <a:gd name="connsiteX20" fmla="*/ 755 w 453581"/>
                <a:gd name="connsiteY20" fmla="*/ 597899 h 1034397"/>
                <a:gd name="connsiteX21" fmla="*/ 38855 w 453581"/>
                <a:gd name="connsiteY21" fmla="*/ 555035 h 1034397"/>
                <a:gd name="connsiteX22" fmla="*/ 96005 w 453581"/>
                <a:gd name="connsiteY22" fmla="*/ 481218 h 1034397"/>
                <a:gd name="connsiteX0" fmla="*/ 96005 w 453581"/>
                <a:gd name="connsiteY0" fmla="*/ 481218 h 1018447"/>
                <a:gd name="connsiteX1" fmla="*/ 162679 w 453581"/>
                <a:gd name="connsiteY1" fmla="*/ 366917 h 1018447"/>
                <a:gd name="connsiteX2" fmla="*/ 207924 w 453581"/>
                <a:gd name="connsiteY2" fmla="*/ 274048 h 1018447"/>
                <a:gd name="connsiteX3" fmla="*/ 234117 w 453581"/>
                <a:gd name="connsiteY3" fmla="*/ 169274 h 1018447"/>
                <a:gd name="connsiteX4" fmla="*/ 236499 w 453581"/>
                <a:gd name="connsiteY4" fmla="*/ 78786 h 1018447"/>
                <a:gd name="connsiteX5" fmla="*/ 226973 w 453581"/>
                <a:gd name="connsiteY5" fmla="*/ 205 h 1018447"/>
                <a:gd name="connsiteX6" fmla="*/ 296030 w 453581"/>
                <a:gd name="connsiteY6" fmla="*/ 102598 h 1018447"/>
                <a:gd name="connsiteX7" fmla="*/ 350799 w 453581"/>
                <a:gd name="connsiteY7" fmla="*/ 190705 h 1018447"/>
                <a:gd name="connsiteX8" fmla="*/ 398424 w 453581"/>
                <a:gd name="connsiteY8" fmla="*/ 276430 h 1018447"/>
                <a:gd name="connsiteX9" fmla="*/ 434143 w 453581"/>
                <a:gd name="connsiteY9" fmla="*/ 350249 h 1018447"/>
                <a:gd name="connsiteX10" fmla="*/ 453192 w 453581"/>
                <a:gd name="connsiteY10" fmla="*/ 431212 h 1018447"/>
                <a:gd name="connsiteX11" fmla="*/ 417474 w 453581"/>
                <a:gd name="connsiteY11" fmla="*/ 619330 h 1018447"/>
                <a:gd name="connsiteX12" fmla="*/ 350798 w 453581"/>
                <a:gd name="connsiteY12" fmla="*/ 750298 h 1018447"/>
                <a:gd name="connsiteX13" fmla="*/ 272217 w 453581"/>
                <a:gd name="connsiteY13" fmla="*/ 881268 h 1018447"/>
                <a:gd name="connsiteX14" fmla="*/ 203161 w 453581"/>
                <a:gd name="connsiteY14" fmla="*/ 971755 h 1018447"/>
                <a:gd name="connsiteX15" fmla="*/ 138868 w 453581"/>
                <a:gd name="connsiteY15" fmla="*/ 1016999 h 1018447"/>
                <a:gd name="connsiteX16" fmla="*/ 88861 w 453581"/>
                <a:gd name="connsiteY16" fmla="*/ 1002711 h 1018447"/>
                <a:gd name="connsiteX17" fmla="*/ 74574 w 453581"/>
                <a:gd name="connsiteY17" fmla="*/ 957467 h 1018447"/>
                <a:gd name="connsiteX18" fmla="*/ 43618 w 453581"/>
                <a:gd name="connsiteY18" fmla="*/ 826498 h 1018447"/>
                <a:gd name="connsiteX19" fmla="*/ 22186 w 453581"/>
                <a:gd name="connsiteY19" fmla="*/ 702674 h 1018447"/>
                <a:gd name="connsiteX20" fmla="*/ 755 w 453581"/>
                <a:gd name="connsiteY20" fmla="*/ 597899 h 1018447"/>
                <a:gd name="connsiteX21" fmla="*/ 38855 w 453581"/>
                <a:gd name="connsiteY21" fmla="*/ 555035 h 1018447"/>
                <a:gd name="connsiteX22" fmla="*/ 96005 w 453581"/>
                <a:gd name="connsiteY22" fmla="*/ 481218 h 1018447"/>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03149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69812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5969 w 453545"/>
                <a:gd name="connsiteY0" fmla="*/ 481218 h 1029758"/>
                <a:gd name="connsiteX1" fmla="*/ 162643 w 453545"/>
                <a:gd name="connsiteY1" fmla="*/ 366917 h 1029758"/>
                <a:gd name="connsiteX2" fmla="*/ 207888 w 453545"/>
                <a:gd name="connsiteY2" fmla="*/ 274048 h 1029758"/>
                <a:gd name="connsiteX3" fmla="*/ 234081 w 453545"/>
                <a:gd name="connsiteY3" fmla="*/ 169274 h 1029758"/>
                <a:gd name="connsiteX4" fmla="*/ 236463 w 453545"/>
                <a:gd name="connsiteY4" fmla="*/ 78786 h 1029758"/>
                <a:gd name="connsiteX5" fmla="*/ 226937 w 453545"/>
                <a:gd name="connsiteY5" fmla="*/ 205 h 1029758"/>
                <a:gd name="connsiteX6" fmla="*/ 295994 w 453545"/>
                <a:gd name="connsiteY6" fmla="*/ 102598 h 1029758"/>
                <a:gd name="connsiteX7" fmla="*/ 350763 w 453545"/>
                <a:gd name="connsiteY7" fmla="*/ 190705 h 1029758"/>
                <a:gd name="connsiteX8" fmla="*/ 398388 w 453545"/>
                <a:gd name="connsiteY8" fmla="*/ 276430 h 1029758"/>
                <a:gd name="connsiteX9" fmla="*/ 434107 w 453545"/>
                <a:gd name="connsiteY9" fmla="*/ 350249 h 1029758"/>
                <a:gd name="connsiteX10" fmla="*/ 453156 w 453545"/>
                <a:gd name="connsiteY10" fmla="*/ 431212 h 1029758"/>
                <a:gd name="connsiteX11" fmla="*/ 417438 w 453545"/>
                <a:gd name="connsiteY11" fmla="*/ 619330 h 1029758"/>
                <a:gd name="connsiteX12" fmla="*/ 350762 w 453545"/>
                <a:gd name="connsiteY12" fmla="*/ 750298 h 1029758"/>
                <a:gd name="connsiteX13" fmla="*/ 272181 w 453545"/>
                <a:gd name="connsiteY13" fmla="*/ 881268 h 1029758"/>
                <a:gd name="connsiteX14" fmla="*/ 203125 w 453545"/>
                <a:gd name="connsiteY14" fmla="*/ 971755 h 1029758"/>
                <a:gd name="connsiteX15" fmla="*/ 110257 w 453545"/>
                <a:gd name="connsiteY15" fmla="*/ 1028906 h 1029758"/>
                <a:gd name="connsiteX16" fmla="*/ 86444 w 453545"/>
                <a:gd name="connsiteY16" fmla="*/ 1002711 h 1029758"/>
                <a:gd name="connsiteX17" fmla="*/ 69776 w 453545"/>
                <a:gd name="connsiteY17" fmla="*/ 957467 h 1029758"/>
                <a:gd name="connsiteX18" fmla="*/ 36438 w 453545"/>
                <a:gd name="connsiteY18" fmla="*/ 819355 h 1029758"/>
                <a:gd name="connsiteX19" fmla="*/ 22150 w 453545"/>
                <a:gd name="connsiteY19" fmla="*/ 702674 h 1029758"/>
                <a:gd name="connsiteX20" fmla="*/ 719 w 453545"/>
                <a:gd name="connsiteY20" fmla="*/ 597899 h 1029758"/>
                <a:gd name="connsiteX21" fmla="*/ 38819 w 453545"/>
                <a:gd name="connsiteY21" fmla="*/ 555035 h 1029758"/>
                <a:gd name="connsiteX22" fmla="*/ 95969 w 453545"/>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2648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96436 w 454012"/>
                <a:gd name="connsiteY22" fmla="*/ 481218 h 1029758"/>
                <a:gd name="connsiteX0" fmla="*/ 108342 w 454012"/>
                <a:gd name="connsiteY0" fmla="*/ 488362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08342 w 454012"/>
                <a:gd name="connsiteY0" fmla="*/ 48836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10723 w 454012"/>
                <a:gd name="connsiteY0" fmla="*/ 495506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495506 h 1029758"/>
                <a:gd name="connsiteX0" fmla="*/ 110723 w 454012"/>
                <a:gd name="connsiteY0" fmla="*/ 50741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507412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505031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08342 w 454012"/>
                <a:gd name="connsiteY22" fmla="*/ 505031 h 1029758"/>
                <a:gd name="connsiteX0" fmla="*/ 115486 w 454012"/>
                <a:gd name="connsiteY0" fmla="*/ 495506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5486 w 454012"/>
                <a:gd name="connsiteY22" fmla="*/ 495506 h 1029758"/>
                <a:gd name="connsiteX0" fmla="*/ 110724 w 454012"/>
                <a:gd name="connsiteY0" fmla="*/ 493125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0724 w 454012"/>
                <a:gd name="connsiteY22" fmla="*/ 493125 h 1029758"/>
                <a:gd name="connsiteX0" fmla="*/ 110724 w 447115"/>
                <a:gd name="connsiteY0" fmla="*/ 493125 h 1029758"/>
                <a:gd name="connsiteX1" fmla="*/ 175017 w 447115"/>
                <a:gd name="connsiteY1" fmla="*/ 376442 h 1029758"/>
                <a:gd name="connsiteX2" fmla="*/ 208355 w 447115"/>
                <a:gd name="connsiteY2" fmla="*/ 274048 h 1029758"/>
                <a:gd name="connsiteX3" fmla="*/ 229786 w 447115"/>
                <a:gd name="connsiteY3" fmla="*/ 169274 h 1029758"/>
                <a:gd name="connsiteX4" fmla="*/ 236930 w 447115"/>
                <a:gd name="connsiteY4" fmla="*/ 78786 h 1029758"/>
                <a:gd name="connsiteX5" fmla="*/ 227404 w 447115"/>
                <a:gd name="connsiteY5" fmla="*/ 205 h 1029758"/>
                <a:gd name="connsiteX6" fmla="*/ 296461 w 447115"/>
                <a:gd name="connsiteY6" fmla="*/ 102598 h 1029758"/>
                <a:gd name="connsiteX7" fmla="*/ 351230 w 447115"/>
                <a:gd name="connsiteY7" fmla="*/ 190705 h 1029758"/>
                <a:gd name="connsiteX8" fmla="*/ 398855 w 447115"/>
                <a:gd name="connsiteY8" fmla="*/ 276430 h 1029758"/>
                <a:gd name="connsiteX9" fmla="*/ 434574 w 447115"/>
                <a:gd name="connsiteY9" fmla="*/ 350249 h 1029758"/>
                <a:gd name="connsiteX10" fmla="*/ 446479 w 447115"/>
                <a:gd name="connsiteY10" fmla="*/ 438356 h 1029758"/>
                <a:gd name="connsiteX11" fmla="*/ 417905 w 447115"/>
                <a:gd name="connsiteY11" fmla="*/ 619330 h 1029758"/>
                <a:gd name="connsiteX12" fmla="*/ 358373 w 447115"/>
                <a:gd name="connsiteY12" fmla="*/ 747917 h 1029758"/>
                <a:gd name="connsiteX13" fmla="*/ 277410 w 447115"/>
                <a:gd name="connsiteY13" fmla="*/ 881268 h 1029758"/>
                <a:gd name="connsiteX14" fmla="*/ 203592 w 447115"/>
                <a:gd name="connsiteY14" fmla="*/ 971755 h 1029758"/>
                <a:gd name="connsiteX15" fmla="*/ 110724 w 447115"/>
                <a:gd name="connsiteY15" fmla="*/ 1028906 h 1029758"/>
                <a:gd name="connsiteX16" fmla="*/ 86911 w 447115"/>
                <a:gd name="connsiteY16" fmla="*/ 1002711 h 1029758"/>
                <a:gd name="connsiteX17" fmla="*/ 70243 w 447115"/>
                <a:gd name="connsiteY17" fmla="*/ 957467 h 1029758"/>
                <a:gd name="connsiteX18" fmla="*/ 36905 w 447115"/>
                <a:gd name="connsiteY18" fmla="*/ 819355 h 1029758"/>
                <a:gd name="connsiteX19" fmla="*/ 13092 w 447115"/>
                <a:gd name="connsiteY19" fmla="*/ 702674 h 1029758"/>
                <a:gd name="connsiteX20" fmla="*/ 1186 w 447115"/>
                <a:gd name="connsiteY20" fmla="*/ 607424 h 1029758"/>
                <a:gd name="connsiteX21" fmla="*/ 44049 w 447115"/>
                <a:gd name="connsiteY21" fmla="*/ 562178 h 1029758"/>
                <a:gd name="connsiteX22" fmla="*/ 110724 w 447115"/>
                <a:gd name="connsiteY22" fmla="*/ 493125 h 1029758"/>
                <a:gd name="connsiteX0" fmla="*/ 110724 w 449386"/>
                <a:gd name="connsiteY0" fmla="*/ 493125 h 1029758"/>
                <a:gd name="connsiteX1" fmla="*/ 175017 w 449386"/>
                <a:gd name="connsiteY1" fmla="*/ 376442 h 1029758"/>
                <a:gd name="connsiteX2" fmla="*/ 208355 w 449386"/>
                <a:gd name="connsiteY2" fmla="*/ 274048 h 1029758"/>
                <a:gd name="connsiteX3" fmla="*/ 229786 w 449386"/>
                <a:gd name="connsiteY3" fmla="*/ 169274 h 1029758"/>
                <a:gd name="connsiteX4" fmla="*/ 236930 w 449386"/>
                <a:gd name="connsiteY4" fmla="*/ 78786 h 1029758"/>
                <a:gd name="connsiteX5" fmla="*/ 227404 w 449386"/>
                <a:gd name="connsiteY5" fmla="*/ 205 h 1029758"/>
                <a:gd name="connsiteX6" fmla="*/ 296461 w 449386"/>
                <a:gd name="connsiteY6" fmla="*/ 102598 h 1029758"/>
                <a:gd name="connsiteX7" fmla="*/ 351230 w 449386"/>
                <a:gd name="connsiteY7" fmla="*/ 190705 h 1029758"/>
                <a:gd name="connsiteX8" fmla="*/ 398855 w 449386"/>
                <a:gd name="connsiteY8" fmla="*/ 276430 h 1029758"/>
                <a:gd name="connsiteX9" fmla="*/ 434574 w 449386"/>
                <a:gd name="connsiteY9" fmla="*/ 350249 h 1029758"/>
                <a:gd name="connsiteX10" fmla="*/ 448860 w 449386"/>
                <a:gd name="connsiteY10" fmla="*/ 438356 h 1029758"/>
                <a:gd name="connsiteX11" fmla="*/ 417905 w 449386"/>
                <a:gd name="connsiteY11" fmla="*/ 619330 h 1029758"/>
                <a:gd name="connsiteX12" fmla="*/ 358373 w 449386"/>
                <a:gd name="connsiteY12" fmla="*/ 747917 h 1029758"/>
                <a:gd name="connsiteX13" fmla="*/ 277410 w 449386"/>
                <a:gd name="connsiteY13" fmla="*/ 881268 h 1029758"/>
                <a:gd name="connsiteX14" fmla="*/ 203592 w 449386"/>
                <a:gd name="connsiteY14" fmla="*/ 971755 h 1029758"/>
                <a:gd name="connsiteX15" fmla="*/ 110724 w 449386"/>
                <a:gd name="connsiteY15" fmla="*/ 1028906 h 1029758"/>
                <a:gd name="connsiteX16" fmla="*/ 86911 w 449386"/>
                <a:gd name="connsiteY16" fmla="*/ 1002711 h 1029758"/>
                <a:gd name="connsiteX17" fmla="*/ 70243 w 449386"/>
                <a:gd name="connsiteY17" fmla="*/ 957467 h 1029758"/>
                <a:gd name="connsiteX18" fmla="*/ 36905 w 449386"/>
                <a:gd name="connsiteY18" fmla="*/ 819355 h 1029758"/>
                <a:gd name="connsiteX19" fmla="*/ 13092 w 449386"/>
                <a:gd name="connsiteY19" fmla="*/ 702674 h 1029758"/>
                <a:gd name="connsiteX20" fmla="*/ 1186 w 449386"/>
                <a:gd name="connsiteY20" fmla="*/ 607424 h 1029758"/>
                <a:gd name="connsiteX21" fmla="*/ 44049 w 449386"/>
                <a:gd name="connsiteY21" fmla="*/ 562178 h 1029758"/>
                <a:gd name="connsiteX22" fmla="*/ 110724 w 449386"/>
                <a:gd name="connsiteY22" fmla="*/ 493125 h 1029758"/>
                <a:gd name="connsiteX0" fmla="*/ 110724 w 449386"/>
                <a:gd name="connsiteY0" fmla="*/ 493125 h 1029816"/>
                <a:gd name="connsiteX1" fmla="*/ 175017 w 449386"/>
                <a:gd name="connsiteY1" fmla="*/ 376442 h 1029816"/>
                <a:gd name="connsiteX2" fmla="*/ 208355 w 449386"/>
                <a:gd name="connsiteY2" fmla="*/ 274048 h 1029816"/>
                <a:gd name="connsiteX3" fmla="*/ 229786 w 449386"/>
                <a:gd name="connsiteY3" fmla="*/ 169274 h 1029816"/>
                <a:gd name="connsiteX4" fmla="*/ 236930 w 449386"/>
                <a:gd name="connsiteY4" fmla="*/ 78786 h 1029816"/>
                <a:gd name="connsiteX5" fmla="*/ 227404 w 449386"/>
                <a:gd name="connsiteY5" fmla="*/ 205 h 1029816"/>
                <a:gd name="connsiteX6" fmla="*/ 296461 w 449386"/>
                <a:gd name="connsiteY6" fmla="*/ 102598 h 1029816"/>
                <a:gd name="connsiteX7" fmla="*/ 351230 w 449386"/>
                <a:gd name="connsiteY7" fmla="*/ 190705 h 1029816"/>
                <a:gd name="connsiteX8" fmla="*/ 398855 w 449386"/>
                <a:gd name="connsiteY8" fmla="*/ 276430 h 1029816"/>
                <a:gd name="connsiteX9" fmla="*/ 434574 w 449386"/>
                <a:gd name="connsiteY9" fmla="*/ 350249 h 1029816"/>
                <a:gd name="connsiteX10" fmla="*/ 448860 w 449386"/>
                <a:gd name="connsiteY10" fmla="*/ 438356 h 1029816"/>
                <a:gd name="connsiteX11" fmla="*/ 417905 w 449386"/>
                <a:gd name="connsiteY11" fmla="*/ 619330 h 1029816"/>
                <a:gd name="connsiteX12" fmla="*/ 358373 w 449386"/>
                <a:gd name="connsiteY12" fmla="*/ 747917 h 1029816"/>
                <a:gd name="connsiteX13" fmla="*/ 277410 w 449386"/>
                <a:gd name="connsiteY13" fmla="*/ 881268 h 1029816"/>
                <a:gd name="connsiteX14" fmla="*/ 203592 w 449386"/>
                <a:gd name="connsiteY14" fmla="*/ 971755 h 1029816"/>
                <a:gd name="connsiteX15" fmla="*/ 110724 w 449386"/>
                <a:gd name="connsiteY15" fmla="*/ 1028906 h 1029816"/>
                <a:gd name="connsiteX16" fmla="*/ 86911 w 449386"/>
                <a:gd name="connsiteY16" fmla="*/ 1002711 h 1029816"/>
                <a:gd name="connsiteX17" fmla="*/ 72625 w 449386"/>
                <a:gd name="connsiteY17" fmla="*/ 947942 h 1029816"/>
                <a:gd name="connsiteX18" fmla="*/ 36905 w 449386"/>
                <a:gd name="connsiteY18" fmla="*/ 819355 h 1029816"/>
                <a:gd name="connsiteX19" fmla="*/ 13092 w 449386"/>
                <a:gd name="connsiteY19" fmla="*/ 702674 h 1029816"/>
                <a:gd name="connsiteX20" fmla="*/ 1186 w 449386"/>
                <a:gd name="connsiteY20" fmla="*/ 607424 h 1029816"/>
                <a:gd name="connsiteX21" fmla="*/ 44049 w 449386"/>
                <a:gd name="connsiteY21" fmla="*/ 562178 h 1029816"/>
                <a:gd name="connsiteX22" fmla="*/ 110724 w 449386"/>
                <a:gd name="connsiteY22" fmla="*/ 493125 h 1029816"/>
                <a:gd name="connsiteX0" fmla="*/ 110724 w 449386"/>
                <a:gd name="connsiteY0" fmla="*/ 488379 h 1025070"/>
                <a:gd name="connsiteX1" fmla="*/ 175017 w 449386"/>
                <a:gd name="connsiteY1" fmla="*/ 371696 h 1025070"/>
                <a:gd name="connsiteX2" fmla="*/ 208355 w 449386"/>
                <a:gd name="connsiteY2" fmla="*/ 269302 h 1025070"/>
                <a:gd name="connsiteX3" fmla="*/ 229786 w 449386"/>
                <a:gd name="connsiteY3" fmla="*/ 164528 h 1025070"/>
                <a:gd name="connsiteX4" fmla="*/ 236930 w 449386"/>
                <a:gd name="connsiteY4" fmla="*/ 74040 h 1025070"/>
                <a:gd name="connsiteX5" fmla="*/ 229786 w 449386"/>
                <a:gd name="connsiteY5" fmla="*/ 222 h 1025070"/>
                <a:gd name="connsiteX6" fmla="*/ 296461 w 449386"/>
                <a:gd name="connsiteY6" fmla="*/ 97852 h 1025070"/>
                <a:gd name="connsiteX7" fmla="*/ 351230 w 449386"/>
                <a:gd name="connsiteY7" fmla="*/ 185959 h 1025070"/>
                <a:gd name="connsiteX8" fmla="*/ 398855 w 449386"/>
                <a:gd name="connsiteY8" fmla="*/ 271684 h 1025070"/>
                <a:gd name="connsiteX9" fmla="*/ 434574 w 449386"/>
                <a:gd name="connsiteY9" fmla="*/ 345503 h 1025070"/>
                <a:gd name="connsiteX10" fmla="*/ 448860 w 449386"/>
                <a:gd name="connsiteY10" fmla="*/ 433610 h 1025070"/>
                <a:gd name="connsiteX11" fmla="*/ 417905 w 449386"/>
                <a:gd name="connsiteY11" fmla="*/ 614584 h 1025070"/>
                <a:gd name="connsiteX12" fmla="*/ 358373 w 449386"/>
                <a:gd name="connsiteY12" fmla="*/ 743171 h 1025070"/>
                <a:gd name="connsiteX13" fmla="*/ 277410 w 449386"/>
                <a:gd name="connsiteY13" fmla="*/ 876522 h 1025070"/>
                <a:gd name="connsiteX14" fmla="*/ 203592 w 449386"/>
                <a:gd name="connsiteY14" fmla="*/ 967009 h 1025070"/>
                <a:gd name="connsiteX15" fmla="*/ 110724 w 449386"/>
                <a:gd name="connsiteY15" fmla="*/ 1024160 h 1025070"/>
                <a:gd name="connsiteX16" fmla="*/ 86911 w 449386"/>
                <a:gd name="connsiteY16" fmla="*/ 997965 h 1025070"/>
                <a:gd name="connsiteX17" fmla="*/ 72625 w 449386"/>
                <a:gd name="connsiteY17" fmla="*/ 943196 h 1025070"/>
                <a:gd name="connsiteX18" fmla="*/ 36905 w 449386"/>
                <a:gd name="connsiteY18" fmla="*/ 814609 h 1025070"/>
                <a:gd name="connsiteX19" fmla="*/ 13092 w 449386"/>
                <a:gd name="connsiteY19" fmla="*/ 697928 h 1025070"/>
                <a:gd name="connsiteX20" fmla="*/ 1186 w 449386"/>
                <a:gd name="connsiteY20" fmla="*/ 602678 h 1025070"/>
                <a:gd name="connsiteX21" fmla="*/ 44049 w 449386"/>
                <a:gd name="connsiteY21" fmla="*/ 557432 h 1025070"/>
                <a:gd name="connsiteX22" fmla="*/ 110724 w 449386"/>
                <a:gd name="connsiteY22" fmla="*/ 488379 h 1025070"/>
                <a:gd name="connsiteX0" fmla="*/ 110724 w 449197"/>
                <a:gd name="connsiteY0" fmla="*/ 488379 h 1025070"/>
                <a:gd name="connsiteX1" fmla="*/ 175017 w 449197"/>
                <a:gd name="connsiteY1" fmla="*/ 371696 h 1025070"/>
                <a:gd name="connsiteX2" fmla="*/ 208355 w 449197"/>
                <a:gd name="connsiteY2" fmla="*/ 269302 h 1025070"/>
                <a:gd name="connsiteX3" fmla="*/ 229786 w 449197"/>
                <a:gd name="connsiteY3" fmla="*/ 164528 h 1025070"/>
                <a:gd name="connsiteX4" fmla="*/ 236930 w 449197"/>
                <a:gd name="connsiteY4" fmla="*/ 74040 h 1025070"/>
                <a:gd name="connsiteX5" fmla="*/ 229786 w 449197"/>
                <a:gd name="connsiteY5" fmla="*/ 222 h 1025070"/>
                <a:gd name="connsiteX6" fmla="*/ 296461 w 449197"/>
                <a:gd name="connsiteY6" fmla="*/ 97852 h 1025070"/>
                <a:gd name="connsiteX7" fmla="*/ 351230 w 449197"/>
                <a:gd name="connsiteY7" fmla="*/ 185959 h 1025070"/>
                <a:gd name="connsiteX8" fmla="*/ 398855 w 449197"/>
                <a:gd name="connsiteY8" fmla="*/ 271684 h 1025070"/>
                <a:gd name="connsiteX9" fmla="*/ 432193 w 449197"/>
                <a:gd name="connsiteY9" fmla="*/ 350265 h 1025070"/>
                <a:gd name="connsiteX10" fmla="*/ 448860 w 449197"/>
                <a:gd name="connsiteY10" fmla="*/ 433610 h 1025070"/>
                <a:gd name="connsiteX11" fmla="*/ 417905 w 449197"/>
                <a:gd name="connsiteY11" fmla="*/ 614584 h 1025070"/>
                <a:gd name="connsiteX12" fmla="*/ 358373 w 449197"/>
                <a:gd name="connsiteY12" fmla="*/ 743171 h 1025070"/>
                <a:gd name="connsiteX13" fmla="*/ 277410 w 449197"/>
                <a:gd name="connsiteY13" fmla="*/ 876522 h 1025070"/>
                <a:gd name="connsiteX14" fmla="*/ 203592 w 449197"/>
                <a:gd name="connsiteY14" fmla="*/ 967009 h 1025070"/>
                <a:gd name="connsiteX15" fmla="*/ 110724 w 449197"/>
                <a:gd name="connsiteY15" fmla="*/ 1024160 h 1025070"/>
                <a:gd name="connsiteX16" fmla="*/ 86911 w 449197"/>
                <a:gd name="connsiteY16" fmla="*/ 997965 h 1025070"/>
                <a:gd name="connsiteX17" fmla="*/ 72625 w 449197"/>
                <a:gd name="connsiteY17" fmla="*/ 943196 h 1025070"/>
                <a:gd name="connsiteX18" fmla="*/ 36905 w 449197"/>
                <a:gd name="connsiteY18" fmla="*/ 814609 h 1025070"/>
                <a:gd name="connsiteX19" fmla="*/ 13092 w 449197"/>
                <a:gd name="connsiteY19" fmla="*/ 697928 h 1025070"/>
                <a:gd name="connsiteX20" fmla="*/ 1186 w 449197"/>
                <a:gd name="connsiteY20" fmla="*/ 602678 h 1025070"/>
                <a:gd name="connsiteX21" fmla="*/ 44049 w 449197"/>
                <a:gd name="connsiteY21" fmla="*/ 557432 h 1025070"/>
                <a:gd name="connsiteX22" fmla="*/ 110724 w 449197"/>
                <a:gd name="connsiteY22" fmla="*/ 488379 h 1025070"/>
                <a:gd name="connsiteX0" fmla="*/ 110724 w 449197"/>
                <a:gd name="connsiteY0" fmla="*/ 488379 h 1020501"/>
                <a:gd name="connsiteX1" fmla="*/ 175017 w 449197"/>
                <a:gd name="connsiteY1" fmla="*/ 371696 h 1020501"/>
                <a:gd name="connsiteX2" fmla="*/ 208355 w 449197"/>
                <a:gd name="connsiteY2" fmla="*/ 269302 h 1020501"/>
                <a:gd name="connsiteX3" fmla="*/ 229786 w 449197"/>
                <a:gd name="connsiteY3" fmla="*/ 164528 h 1020501"/>
                <a:gd name="connsiteX4" fmla="*/ 236930 w 449197"/>
                <a:gd name="connsiteY4" fmla="*/ 74040 h 1020501"/>
                <a:gd name="connsiteX5" fmla="*/ 229786 w 449197"/>
                <a:gd name="connsiteY5" fmla="*/ 222 h 1020501"/>
                <a:gd name="connsiteX6" fmla="*/ 296461 w 449197"/>
                <a:gd name="connsiteY6" fmla="*/ 97852 h 1020501"/>
                <a:gd name="connsiteX7" fmla="*/ 351230 w 449197"/>
                <a:gd name="connsiteY7" fmla="*/ 185959 h 1020501"/>
                <a:gd name="connsiteX8" fmla="*/ 398855 w 449197"/>
                <a:gd name="connsiteY8" fmla="*/ 271684 h 1020501"/>
                <a:gd name="connsiteX9" fmla="*/ 432193 w 449197"/>
                <a:gd name="connsiteY9" fmla="*/ 350265 h 1020501"/>
                <a:gd name="connsiteX10" fmla="*/ 448860 w 449197"/>
                <a:gd name="connsiteY10" fmla="*/ 433610 h 1020501"/>
                <a:gd name="connsiteX11" fmla="*/ 417905 w 449197"/>
                <a:gd name="connsiteY11" fmla="*/ 614584 h 1020501"/>
                <a:gd name="connsiteX12" fmla="*/ 358373 w 449197"/>
                <a:gd name="connsiteY12" fmla="*/ 743171 h 1020501"/>
                <a:gd name="connsiteX13" fmla="*/ 277410 w 449197"/>
                <a:gd name="connsiteY13" fmla="*/ 876522 h 1020501"/>
                <a:gd name="connsiteX14" fmla="*/ 203592 w 449197"/>
                <a:gd name="connsiteY14" fmla="*/ 967009 h 1020501"/>
                <a:gd name="connsiteX15" fmla="*/ 115487 w 449197"/>
                <a:gd name="connsiteY15" fmla="*/ 1019397 h 1020501"/>
                <a:gd name="connsiteX16" fmla="*/ 86911 w 449197"/>
                <a:gd name="connsiteY16" fmla="*/ 997965 h 1020501"/>
                <a:gd name="connsiteX17" fmla="*/ 72625 w 449197"/>
                <a:gd name="connsiteY17" fmla="*/ 943196 h 1020501"/>
                <a:gd name="connsiteX18" fmla="*/ 36905 w 449197"/>
                <a:gd name="connsiteY18" fmla="*/ 814609 h 1020501"/>
                <a:gd name="connsiteX19" fmla="*/ 13092 w 449197"/>
                <a:gd name="connsiteY19" fmla="*/ 697928 h 1020501"/>
                <a:gd name="connsiteX20" fmla="*/ 1186 w 449197"/>
                <a:gd name="connsiteY20" fmla="*/ 602678 h 1020501"/>
                <a:gd name="connsiteX21" fmla="*/ 44049 w 449197"/>
                <a:gd name="connsiteY21" fmla="*/ 557432 h 1020501"/>
                <a:gd name="connsiteX22" fmla="*/ 110724 w 449197"/>
                <a:gd name="connsiteY22" fmla="*/ 488379 h 1020501"/>
                <a:gd name="connsiteX0" fmla="*/ 110724 w 449197"/>
                <a:gd name="connsiteY0" fmla="*/ 488379 h 1020068"/>
                <a:gd name="connsiteX1" fmla="*/ 175017 w 449197"/>
                <a:gd name="connsiteY1" fmla="*/ 371696 h 1020068"/>
                <a:gd name="connsiteX2" fmla="*/ 208355 w 449197"/>
                <a:gd name="connsiteY2" fmla="*/ 269302 h 1020068"/>
                <a:gd name="connsiteX3" fmla="*/ 229786 w 449197"/>
                <a:gd name="connsiteY3" fmla="*/ 164528 h 1020068"/>
                <a:gd name="connsiteX4" fmla="*/ 236930 w 449197"/>
                <a:gd name="connsiteY4" fmla="*/ 74040 h 1020068"/>
                <a:gd name="connsiteX5" fmla="*/ 229786 w 449197"/>
                <a:gd name="connsiteY5" fmla="*/ 222 h 1020068"/>
                <a:gd name="connsiteX6" fmla="*/ 296461 w 449197"/>
                <a:gd name="connsiteY6" fmla="*/ 97852 h 1020068"/>
                <a:gd name="connsiteX7" fmla="*/ 351230 w 449197"/>
                <a:gd name="connsiteY7" fmla="*/ 185959 h 1020068"/>
                <a:gd name="connsiteX8" fmla="*/ 398855 w 449197"/>
                <a:gd name="connsiteY8" fmla="*/ 271684 h 1020068"/>
                <a:gd name="connsiteX9" fmla="*/ 432193 w 449197"/>
                <a:gd name="connsiteY9" fmla="*/ 350265 h 1020068"/>
                <a:gd name="connsiteX10" fmla="*/ 448860 w 449197"/>
                <a:gd name="connsiteY10" fmla="*/ 433610 h 1020068"/>
                <a:gd name="connsiteX11" fmla="*/ 417905 w 449197"/>
                <a:gd name="connsiteY11" fmla="*/ 614584 h 1020068"/>
                <a:gd name="connsiteX12" fmla="*/ 358373 w 449197"/>
                <a:gd name="connsiteY12" fmla="*/ 743171 h 1020068"/>
                <a:gd name="connsiteX13" fmla="*/ 277410 w 449197"/>
                <a:gd name="connsiteY13" fmla="*/ 876522 h 1020068"/>
                <a:gd name="connsiteX14" fmla="*/ 203592 w 449197"/>
                <a:gd name="connsiteY14" fmla="*/ 967009 h 1020068"/>
                <a:gd name="connsiteX15" fmla="*/ 115487 w 449197"/>
                <a:gd name="connsiteY15" fmla="*/ 1019397 h 1020068"/>
                <a:gd name="connsiteX16" fmla="*/ 89292 w 449197"/>
                <a:gd name="connsiteY16" fmla="*/ 993202 h 1020068"/>
                <a:gd name="connsiteX17" fmla="*/ 72625 w 449197"/>
                <a:gd name="connsiteY17" fmla="*/ 943196 h 1020068"/>
                <a:gd name="connsiteX18" fmla="*/ 36905 w 449197"/>
                <a:gd name="connsiteY18" fmla="*/ 814609 h 1020068"/>
                <a:gd name="connsiteX19" fmla="*/ 13092 w 449197"/>
                <a:gd name="connsiteY19" fmla="*/ 697928 h 1020068"/>
                <a:gd name="connsiteX20" fmla="*/ 1186 w 449197"/>
                <a:gd name="connsiteY20" fmla="*/ 602678 h 1020068"/>
                <a:gd name="connsiteX21" fmla="*/ 44049 w 449197"/>
                <a:gd name="connsiteY21" fmla="*/ 557432 h 1020068"/>
                <a:gd name="connsiteX22" fmla="*/ 110724 w 449197"/>
                <a:gd name="connsiteY22" fmla="*/ 488379 h 1020068"/>
                <a:gd name="connsiteX0" fmla="*/ 110724 w 449197"/>
                <a:gd name="connsiteY0" fmla="*/ 488379 h 1062360"/>
                <a:gd name="connsiteX1" fmla="*/ 175017 w 449197"/>
                <a:gd name="connsiteY1" fmla="*/ 371696 h 1062360"/>
                <a:gd name="connsiteX2" fmla="*/ 208355 w 449197"/>
                <a:gd name="connsiteY2" fmla="*/ 269302 h 1062360"/>
                <a:gd name="connsiteX3" fmla="*/ 229786 w 449197"/>
                <a:gd name="connsiteY3" fmla="*/ 164528 h 1062360"/>
                <a:gd name="connsiteX4" fmla="*/ 236930 w 449197"/>
                <a:gd name="connsiteY4" fmla="*/ 74040 h 1062360"/>
                <a:gd name="connsiteX5" fmla="*/ 229786 w 449197"/>
                <a:gd name="connsiteY5" fmla="*/ 222 h 1062360"/>
                <a:gd name="connsiteX6" fmla="*/ 296461 w 449197"/>
                <a:gd name="connsiteY6" fmla="*/ 97852 h 1062360"/>
                <a:gd name="connsiteX7" fmla="*/ 351230 w 449197"/>
                <a:gd name="connsiteY7" fmla="*/ 185959 h 1062360"/>
                <a:gd name="connsiteX8" fmla="*/ 398855 w 449197"/>
                <a:gd name="connsiteY8" fmla="*/ 271684 h 1062360"/>
                <a:gd name="connsiteX9" fmla="*/ 432193 w 449197"/>
                <a:gd name="connsiteY9" fmla="*/ 350265 h 1062360"/>
                <a:gd name="connsiteX10" fmla="*/ 448860 w 449197"/>
                <a:gd name="connsiteY10" fmla="*/ 433610 h 1062360"/>
                <a:gd name="connsiteX11" fmla="*/ 417905 w 449197"/>
                <a:gd name="connsiteY11" fmla="*/ 614584 h 1062360"/>
                <a:gd name="connsiteX12" fmla="*/ 358373 w 449197"/>
                <a:gd name="connsiteY12" fmla="*/ 743171 h 1062360"/>
                <a:gd name="connsiteX13" fmla="*/ 277410 w 449197"/>
                <a:gd name="connsiteY13" fmla="*/ 876522 h 1062360"/>
                <a:gd name="connsiteX14" fmla="*/ 203592 w 449197"/>
                <a:gd name="connsiteY14" fmla="*/ 967009 h 1062360"/>
                <a:gd name="connsiteX15" fmla="*/ 197504 w 449197"/>
                <a:gd name="connsiteY15" fmla="*/ 1062108 h 1062360"/>
                <a:gd name="connsiteX16" fmla="*/ 89292 w 449197"/>
                <a:gd name="connsiteY16" fmla="*/ 993202 h 1062360"/>
                <a:gd name="connsiteX17" fmla="*/ 72625 w 449197"/>
                <a:gd name="connsiteY17" fmla="*/ 943196 h 1062360"/>
                <a:gd name="connsiteX18" fmla="*/ 36905 w 449197"/>
                <a:gd name="connsiteY18" fmla="*/ 814609 h 1062360"/>
                <a:gd name="connsiteX19" fmla="*/ 13092 w 449197"/>
                <a:gd name="connsiteY19" fmla="*/ 697928 h 1062360"/>
                <a:gd name="connsiteX20" fmla="*/ 1186 w 449197"/>
                <a:gd name="connsiteY20" fmla="*/ 602678 h 1062360"/>
                <a:gd name="connsiteX21" fmla="*/ 44049 w 449197"/>
                <a:gd name="connsiteY21" fmla="*/ 557432 h 1062360"/>
                <a:gd name="connsiteX22" fmla="*/ 110724 w 449197"/>
                <a:gd name="connsiteY22" fmla="*/ 488379 h 1062360"/>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277410 w 449197"/>
                <a:gd name="connsiteY13" fmla="*/ 87652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302828 w 449197"/>
                <a:gd name="connsiteY13" fmla="*/ 86860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76995"/>
                <a:gd name="connsiteX1" fmla="*/ 175017 w 449197"/>
                <a:gd name="connsiteY1" fmla="*/ 371696 h 1076995"/>
                <a:gd name="connsiteX2" fmla="*/ 208355 w 449197"/>
                <a:gd name="connsiteY2" fmla="*/ 269302 h 1076995"/>
                <a:gd name="connsiteX3" fmla="*/ 229786 w 449197"/>
                <a:gd name="connsiteY3" fmla="*/ 164528 h 1076995"/>
                <a:gd name="connsiteX4" fmla="*/ 236930 w 449197"/>
                <a:gd name="connsiteY4" fmla="*/ 74040 h 1076995"/>
                <a:gd name="connsiteX5" fmla="*/ 229786 w 449197"/>
                <a:gd name="connsiteY5" fmla="*/ 222 h 1076995"/>
                <a:gd name="connsiteX6" fmla="*/ 296461 w 449197"/>
                <a:gd name="connsiteY6" fmla="*/ 97852 h 1076995"/>
                <a:gd name="connsiteX7" fmla="*/ 351230 w 449197"/>
                <a:gd name="connsiteY7" fmla="*/ 185959 h 1076995"/>
                <a:gd name="connsiteX8" fmla="*/ 398855 w 449197"/>
                <a:gd name="connsiteY8" fmla="*/ 271684 h 1076995"/>
                <a:gd name="connsiteX9" fmla="*/ 432193 w 449197"/>
                <a:gd name="connsiteY9" fmla="*/ 350265 h 1076995"/>
                <a:gd name="connsiteX10" fmla="*/ 448860 w 449197"/>
                <a:gd name="connsiteY10" fmla="*/ 433610 h 1076995"/>
                <a:gd name="connsiteX11" fmla="*/ 417905 w 449197"/>
                <a:gd name="connsiteY11" fmla="*/ 614584 h 1076995"/>
                <a:gd name="connsiteX12" fmla="*/ 358373 w 449197"/>
                <a:gd name="connsiteY12" fmla="*/ 743171 h 1076995"/>
                <a:gd name="connsiteX13" fmla="*/ 302828 w 449197"/>
                <a:gd name="connsiteY13" fmla="*/ 868602 h 1076995"/>
                <a:gd name="connsiteX14" fmla="*/ 259736 w 449197"/>
                <a:gd name="connsiteY14" fmla="*/ 955317 h 1076995"/>
                <a:gd name="connsiteX15" fmla="*/ 196882 w 449197"/>
                <a:gd name="connsiteY15" fmla="*/ 1076580 h 1076995"/>
                <a:gd name="connsiteX16" fmla="*/ 89292 w 449197"/>
                <a:gd name="connsiteY16" fmla="*/ 993202 h 1076995"/>
                <a:gd name="connsiteX17" fmla="*/ 72625 w 449197"/>
                <a:gd name="connsiteY17" fmla="*/ 943196 h 1076995"/>
                <a:gd name="connsiteX18" fmla="*/ 36905 w 449197"/>
                <a:gd name="connsiteY18" fmla="*/ 814609 h 1076995"/>
                <a:gd name="connsiteX19" fmla="*/ 13092 w 449197"/>
                <a:gd name="connsiteY19" fmla="*/ 697928 h 1076995"/>
                <a:gd name="connsiteX20" fmla="*/ 1186 w 449197"/>
                <a:gd name="connsiteY20" fmla="*/ 602678 h 1076995"/>
                <a:gd name="connsiteX21" fmla="*/ 44049 w 449197"/>
                <a:gd name="connsiteY21" fmla="*/ 557432 h 1076995"/>
                <a:gd name="connsiteX22" fmla="*/ 110724 w 449197"/>
                <a:gd name="connsiteY22" fmla="*/ 488379 h 1076995"/>
                <a:gd name="connsiteX0" fmla="*/ 110724 w 449197"/>
                <a:gd name="connsiteY0" fmla="*/ 488379 h 1077013"/>
                <a:gd name="connsiteX1" fmla="*/ 175017 w 449197"/>
                <a:gd name="connsiteY1" fmla="*/ 371696 h 1077013"/>
                <a:gd name="connsiteX2" fmla="*/ 208355 w 449197"/>
                <a:gd name="connsiteY2" fmla="*/ 269302 h 1077013"/>
                <a:gd name="connsiteX3" fmla="*/ 229786 w 449197"/>
                <a:gd name="connsiteY3" fmla="*/ 164528 h 1077013"/>
                <a:gd name="connsiteX4" fmla="*/ 236930 w 449197"/>
                <a:gd name="connsiteY4" fmla="*/ 74040 h 1077013"/>
                <a:gd name="connsiteX5" fmla="*/ 229786 w 449197"/>
                <a:gd name="connsiteY5" fmla="*/ 222 h 1077013"/>
                <a:gd name="connsiteX6" fmla="*/ 296461 w 449197"/>
                <a:gd name="connsiteY6" fmla="*/ 97852 h 1077013"/>
                <a:gd name="connsiteX7" fmla="*/ 351230 w 449197"/>
                <a:gd name="connsiteY7" fmla="*/ 185959 h 1077013"/>
                <a:gd name="connsiteX8" fmla="*/ 398855 w 449197"/>
                <a:gd name="connsiteY8" fmla="*/ 271684 h 1077013"/>
                <a:gd name="connsiteX9" fmla="*/ 432193 w 449197"/>
                <a:gd name="connsiteY9" fmla="*/ 350265 h 1077013"/>
                <a:gd name="connsiteX10" fmla="*/ 448860 w 449197"/>
                <a:gd name="connsiteY10" fmla="*/ 433610 h 1077013"/>
                <a:gd name="connsiteX11" fmla="*/ 417905 w 449197"/>
                <a:gd name="connsiteY11" fmla="*/ 614584 h 1077013"/>
                <a:gd name="connsiteX12" fmla="*/ 358373 w 449197"/>
                <a:gd name="connsiteY12" fmla="*/ 743171 h 1077013"/>
                <a:gd name="connsiteX13" fmla="*/ 302828 w 449197"/>
                <a:gd name="connsiteY13" fmla="*/ 868602 h 1077013"/>
                <a:gd name="connsiteX14" fmla="*/ 259736 w 449197"/>
                <a:gd name="connsiteY14" fmla="*/ 955317 h 1077013"/>
                <a:gd name="connsiteX15" fmla="*/ 196882 w 449197"/>
                <a:gd name="connsiteY15" fmla="*/ 1076580 h 1077013"/>
                <a:gd name="connsiteX16" fmla="*/ 89292 w 449197"/>
                <a:gd name="connsiteY16" fmla="*/ 993202 h 1077013"/>
                <a:gd name="connsiteX17" fmla="*/ 46378 w 449197"/>
                <a:gd name="connsiteY17" fmla="*/ 924827 h 1077013"/>
                <a:gd name="connsiteX18" fmla="*/ 36905 w 449197"/>
                <a:gd name="connsiteY18" fmla="*/ 814609 h 1077013"/>
                <a:gd name="connsiteX19" fmla="*/ 13092 w 449197"/>
                <a:gd name="connsiteY19" fmla="*/ 697928 h 1077013"/>
                <a:gd name="connsiteX20" fmla="*/ 1186 w 449197"/>
                <a:gd name="connsiteY20" fmla="*/ 602678 h 1077013"/>
                <a:gd name="connsiteX21" fmla="*/ 44049 w 449197"/>
                <a:gd name="connsiteY21" fmla="*/ 557432 h 1077013"/>
                <a:gd name="connsiteX22" fmla="*/ 110724 w 449197"/>
                <a:gd name="connsiteY22" fmla="*/ 488379 h 1077013"/>
                <a:gd name="connsiteX0" fmla="*/ 133144 w 471617"/>
                <a:gd name="connsiteY0" fmla="*/ 488379 h 1077013"/>
                <a:gd name="connsiteX1" fmla="*/ 197437 w 471617"/>
                <a:gd name="connsiteY1" fmla="*/ 371696 h 1077013"/>
                <a:gd name="connsiteX2" fmla="*/ 230775 w 471617"/>
                <a:gd name="connsiteY2" fmla="*/ 269302 h 1077013"/>
                <a:gd name="connsiteX3" fmla="*/ 252206 w 471617"/>
                <a:gd name="connsiteY3" fmla="*/ 164528 h 1077013"/>
                <a:gd name="connsiteX4" fmla="*/ 259350 w 471617"/>
                <a:gd name="connsiteY4" fmla="*/ 74040 h 1077013"/>
                <a:gd name="connsiteX5" fmla="*/ 252206 w 471617"/>
                <a:gd name="connsiteY5" fmla="*/ 222 h 1077013"/>
                <a:gd name="connsiteX6" fmla="*/ 318881 w 471617"/>
                <a:gd name="connsiteY6" fmla="*/ 97852 h 1077013"/>
                <a:gd name="connsiteX7" fmla="*/ 373650 w 471617"/>
                <a:gd name="connsiteY7" fmla="*/ 185959 h 1077013"/>
                <a:gd name="connsiteX8" fmla="*/ 421275 w 471617"/>
                <a:gd name="connsiteY8" fmla="*/ 271684 h 1077013"/>
                <a:gd name="connsiteX9" fmla="*/ 454613 w 471617"/>
                <a:gd name="connsiteY9" fmla="*/ 350265 h 1077013"/>
                <a:gd name="connsiteX10" fmla="*/ 471280 w 471617"/>
                <a:gd name="connsiteY10" fmla="*/ 433610 h 1077013"/>
                <a:gd name="connsiteX11" fmla="*/ 440325 w 471617"/>
                <a:gd name="connsiteY11" fmla="*/ 614584 h 1077013"/>
                <a:gd name="connsiteX12" fmla="*/ 380793 w 471617"/>
                <a:gd name="connsiteY12" fmla="*/ 743171 h 1077013"/>
                <a:gd name="connsiteX13" fmla="*/ 325248 w 471617"/>
                <a:gd name="connsiteY13" fmla="*/ 868602 h 1077013"/>
                <a:gd name="connsiteX14" fmla="*/ 282156 w 471617"/>
                <a:gd name="connsiteY14" fmla="*/ 955317 h 1077013"/>
                <a:gd name="connsiteX15" fmla="*/ 219302 w 471617"/>
                <a:gd name="connsiteY15" fmla="*/ 1076580 h 1077013"/>
                <a:gd name="connsiteX16" fmla="*/ 111712 w 471617"/>
                <a:gd name="connsiteY16" fmla="*/ 993202 h 1077013"/>
                <a:gd name="connsiteX17" fmla="*/ 68798 w 471617"/>
                <a:gd name="connsiteY17" fmla="*/ 924827 h 1077013"/>
                <a:gd name="connsiteX18" fmla="*/ 570 w 471617"/>
                <a:gd name="connsiteY18" fmla="*/ 805030 h 1077013"/>
                <a:gd name="connsiteX19" fmla="*/ 35512 w 471617"/>
                <a:gd name="connsiteY19" fmla="*/ 697928 h 1077013"/>
                <a:gd name="connsiteX20" fmla="*/ 23606 w 471617"/>
                <a:gd name="connsiteY20" fmla="*/ 602678 h 1077013"/>
                <a:gd name="connsiteX21" fmla="*/ 66469 w 471617"/>
                <a:gd name="connsiteY21" fmla="*/ 557432 h 1077013"/>
                <a:gd name="connsiteX22" fmla="*/ 133144 w 471617"/>
                <a:gd name="connsiteY22" fmla="*/ 488379 h 1077013"/>
                <a:gd name="connsiteX0" fmla="*/ 170688 w 509161"/>
                <a:gd name="connsiteY0" fmla="*/ 488379 h 1077013"/>
                <a:gd name="connsiteX1" fmla="*/ 234981 w 509161"/>
                <a:gd name="connsiteY1" fmla="*/ 371696 h 1077013"/>
                <a:gd name="connsiteX2" fmla="*/ 268319 w 509161"/>
                <a:gd name="connsiteY2" fmla="*/ 269302 h 1077013"/>
                <a:gd name="connsiteX3" fmla="*/ 289750 w 509161"/>
                <a:gd name="connsiteY3" fmla="*/ 164528 h 1077013"/>
                <a:gd name="connsiteX4" fmla="*/ 296894 w 509161"/>
                <a:gd name="connsiteY4" fmla="*/ 74040 h 1077013"/>
                <a:gd name="connsiteX5" fmla="*/ 289750 w 509161"/>
                <a:gd name="connsiteY5" fmla="*/ 222 h 1077013"/>
                <a:gd name="connsiteX6" fmla="*/ 356425 w 509161"/>
                <a:gd name="connsiteY6" fmla="*/ 97852 h 1077013"/>
                <a:gd name="connsiteX7" fmla="*/ 411194 w 509161"/>
                <a:gd name="connsiteY7" fmla="*/ 185959 h 1077013"/>
                <a:gd name="connsiteX8" fmla="*/ 458819 w 509161"/>
                <a:gd name="connsiteY8" fmla="*/ 271684 h 1077013"/>
                <a:gd name="connsiteX9" fmla="*/ 492157 w 509161"/>
                <a:gd name="connsiteY9" fmla="*/ 350265 h 1077013"/>
                <a:gd name="connsiteX10" fmla="*/ 508824 w 509161"/>
                <a:gd name="connsiteY10" fmla="*/ 433610 h 1077013"/>
                <a:gd name="connsiteX11" fmla="*/ 477869 w 509161"/>
                <a:gd name="connsiteY11" fmla="*/ 614584 h 1077013"/>
                <a:gd name="connsiteX12" fmla="*/ 418337 w 509161"/>
                <a:gd name="connsiteY12" fmla="*/ 743171 h 1077013"/>
                <a:gd name="connsiteX13" fmla="*/ 362792 w 509161"/>
                <a:gd name="connsiteY13" fmla="*/ 868602 h 1077013"/>
                <a:gd name="connsiteX14" fmla="*/ 319700 w 509161"/>
                <a:gd name="connsiteY14" fmla="*/ 955317 h 1077013"/>
                <a:gd name="connsiteX15" fmla="*/ 256846 w 509161"/>
                <a:gd name="connsiteY15" fmla="*/ 1076580 h 1077013"/>
                <a:gd name="connsiteX16" fmla="*/ 149256 w 509161"/>
                <a:gd name="connsiteY16" fmla="*/ 993202 h 1077013"/>
                <a:gd name="connsiteX17" fmla="*/ 106342 w 509161"/>
                <a:gd name="connsiteY17" fmla="*/ 924827 h 1077013"/>
                <a:gd name="connsiteX18" fmla="*/ 38114 w 509161"/>
                <a:gd name="connsiteY18" fmla="*/ 805030 h 1077013"/>
                <a:gd name="connsiteX19" fmla="*/ 410 w 509161"/>
                <a:gd name="connsiteY19" fmla="*/ 692452 h 1077013"/>
                <a:gd name="connsiteX20" fmla="*/ 61150 w 509161"/>
                <a:gd name="connsiteY20" fmla="*/ 602678 h 1077013"/>
                <a:gd name="connsiteX21" fmla="*/ 104013 w 509161"/>
                <a:gd name="connsiteY21" fmla="*/ 557432 h 1077013"/>
                <a:gd name="connsiteX22" fmla="*/ 170688 w 509161"/>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103835 w 508983"/>
                <a:gd name="connsiteY21" fmla="*/ 557432 h 1077013"/>
                <a:gd name="connsiteX22" fmla="*/ 170510 w 50898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70510 w 508983"/>
                <a:gd name="connsiteY22" fmla="*/ 488379 h 1077013"/>
                <a:gd name="connsiteX0" fmla="*/ 135225 w 508983"/>
                <a:gd name="connsiteY0" fmla="*/ 415940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28045 w 508983"/>
                <a:gd name="connsiteY2" fmla="*/ 235840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30 h 1077003"/>
                <a:gd name="connsiteX1" fmla="*/ 197444 w 508983"/>
                <a:gd name="connsiteY1" fmla="*/ 301900 h 1077003"/>
                <a:gd name="connsiteX2" fmla="*/ 228045 w 508983"/>
                <a:gd name="connsiteY2" fmla="*/ 235830 h 1077003"/>
                <a:gd name="connsiteX3" fmla="*/ 258888 w 508983"/>
                <a:gd name="connsiteY3" fmla="*/ 149092 h 1077003"/>
                <a:gd name="connsiteX4" fmla="*/ 296716 w 508983"/>
                <a:gd name="connsiteY4" fmla="*/ 74030 h 1077003"/>
                <a:gd name="connsiteX5" fmla="*/ 289572 w 508983"/>
                <a:gd name="connsiteY5" fmla="*/ 212 h 1077003"/>
                <a:gd name="connsiteX6" fmla="*/ 356247 w 508983"/>
                <a:gd name="connsiteY6" fmla="*/ 97842 h 1077003"/>
                <a:gd name="connsiteX7" fmla="*/ 411016 w 508983"/>
                <a:gd name="connsiteY7" fmla="*/ 185949 h 1077003"/>
                <a:gd name="connsiteX8" fmla="*/ 458641 w 508983"/>
                <a:gd name="connsiteY8" fmla="*/ 271674 h 1077003"/>
                <a:gd name="connsiteX9" fmla="*/ 491979 w 508983"/>
                <a:gd name="connsiteY9" fmla="*/ 350255 h 1077003"/>
                <a:gd name="connsiteX10" fmla="*/ 508646 w 508983"/>
                <a:gd name="connsiteY10" fmla="*/ 433600 h 1077003"/>
                <a:gd name="connsiteX11" fmla="*/ 477691 w 508983"/>
                <a:gd name="connsiteY11" fmla="*/ 614574 h 1077003"/>
                <a:gd name="connsiteX12" fmla="*/ 418159 w 508983"/>
                <a:gd name="connsiteY12" fmla="*/ 743161 h 1077003"/>
                <a:gd name="connsiteX13" fmla="*/ 362614 w 508983"/>
                <a:gd name="connsiteY13" fmla="*/ 868592 h 1077003"/>
                <a:gd name="connsiteX14" fmla="*/ 319522 w 508983"/>
                <a:gd name="connsiteY14" fmla="*/ 955307 h 1077003"/>
                <a:gd name="connsiteX15" fmla="*/ 256668 w 508983"/>
                <a:gd name="connsiteY15" fmla="*/ 1076570 h 1077003"/>
                <a:gd name="connsiteX16" fmla="*/ 149078 w 508983"/>
                <a:gd name="connsiteY16" fmla="*/ 993192 h 1077003"/>
                <a:gd name="connsiteX17" fmla="*/ 106164 w 508983"/>
                <a:gd name="connsiteY17" fmla="*/ 924817 h 1077003"/>
                <a:gd name="connsiteX18" fmla="*/ 37936 w 508983"/>
                <a:gd name="connsiteY18" fmla="*/ 805020 h 1077003"/>
                <a:gd name="connsiteX19" fmla="*/ 232 w 508983"/>
                <a:gd name="connsiteY19" fmla="*/ 692442 h 1077003"/>
                <a:gd name="connsiteX20" fmla="*/ 26433 w 508983"/>
                <a:gd name="connsiteY20" fmla="*/ 594913 h 1077003"/>
                <a:gd name="connsiteX21" fmla="*/ 72323 w 508983"/>
                <a:gd name="connsiteY21" fmla="*/ 515707 h 1077003"/>
                <a:gd name="connsiteX22" fmla="*/ 135225 w 508983"/>
                <a:gd name="connsiteY22" fmla="*/ 415930 h 1077003"/>
                <a:gd name="connsiteX0" fmla="*/ 135225 w 508983"/>
                <a:gd name="connsiteY0" fmla="*/ 416118 h 1077191"/>
                <a:gd name="connsiteX1" fmla="*/ 197444 w 508983"/>
                <a:gd name="connsiteY1" fmla="*/ 302088 h 1077191"/>
                <a:gd name="connsiteX2" fmla="*/ 228045 w 508983"/>
                <a:gd name="connsiteY2" fmla="*/ 236018 h 1077191"/>
                <a:gd name="connsiteX3" fmla="*/ 258888 w 508983"/>
                <a:gd name="connsiteY3" fmla="*/ 149280 h 1077191"/>
                <a:gd name="connsiteX4" fmla="*/ 279011 w 508983"/>
                <a:gd name="connsiteY4" fmla="*/ 66795 h 1077191"/>
                <a:gd name="connsiteX5" fmla="*/ 289572 w 508983"/>
                <a:gd name="connsiteY5" fmla="*/ 400 h 1077191"/>
                <a:gd name="connsiteX6" fmla="*/ 356247 w 508983"/>
                <a:gd name="connsiteY6" fmla="*/ 98030 h 1077191"/>
                <a:gd name="connsiteX7" fmla="*/ 411016 w 508983"/>
                <a:gd name="connsiteY7" fmla="*/ 186137 h 1077191"/>
                <a:gd name="connsiteX8" fmla="*/ 458641 w 508983"/>
                <a:gd name="connsiteY8" fmla="*/ 271862 h 1077191"/>
                <a:gd name="connsiteX9" fmla="*/ 491979 w 508983"/>
                <a:gd name="connsiteY9" fmla="*/ 350443 h 1077191"/>
                <a:gd name="connsiteX10" fmla="*/ 508646 w 508983"/>
                <a:gd name="connsiteY10" fmla="*/ 433788 h 1077191"/>
                <a:gd name="connsiteX11" fmla="*/ 477691 w 508983"/>
                <a:gd name="connsiteY11" fmla="*/ 614762 h 1077191"/>
                <a:gd name="connsiteX12" fmla="*/ 418159 w 508983"/>
                <a:gd name="connsiteY12" fmla="*/ 743349 h 1077191"/>
                <a:gd name="connsiteX13" fmla="*/ 362614 w 508983"/>
                <a:gd name="connsiteY13" fmla="*/ 868780 h 1077191"/>
                <a:gd name="connsiteX14" fmla="*/ 319522 w 508983"/>
                <a:gd name="connsiteY14" fmla="*/ 955495 h 1077191"/>
                <a:gd name="connsiteX15" fmla="*/ 256668 w 508983"/>
                <a:gd name="connsiteY15" fmla="*/ 1076758 h 1077191"/>
                <a:gd name="connsiteX16" fmla="*/ 149078 w 508983"/>
                <a:gd name="connsiteY16" fmla="*/ 993380 h 1077191"/>
                <a:gd name="connsiteX17" fmla="*/ 106164 w 508983"/>
                <a:gd name="connsiteY17" fmla="*/ 925005 h 1077191"/>
                <a:gd name="connsiteX18" fmla="*/ 37936 w 508983"/>
                <a:gd name="connsiteY18" fmla="*/ 805208 h 1077191"/>
                <a:gd name="connsiteX19" fmla="*/ 232 w 508983"/>
                <a:gd name="connsiteY19" fmla="*/ 692630 h 1077191"/>
                <a:gd name="connsiteX20" fmla="*/ 26433 w 508983"/>
                <a:gd name="connsiteY20" fmla="*/ 595101 h 1077191"/>
                <a:gd name="connsiteX21" fmla="*/ 72323 w 508983"/>
                <a:gd name="connsiteY21" fmla="*/ 515895 h 1077191"/>
                <a:gd name="connsiteX22" fmla="*/ 135225 w 508983"/>
                <a:gd name="connsiteY22" fmla="*/ 416118 h 1077191"/>
                <a:gd name="connsiteX0" fmla="*/ 135225 w 508983"/>
                <a:gd name="connsiteY0" fmla="*/ 416118 h 1077472"/>
                <a:gd name="connsiteX1" fmla="*/ 197444 w 508983"/>
                <a:gd name="connsiteY1" fmla="*/ 302088 h 1077472"/>
                <a:gd name="connsiteX2" fmla="*/ 228045 w 508983"/>
                <a:gd name="connsiteY2" fmla="*/ 236018 h 1077472"/>
                <a:gd name="connsiteX3" fmla="*/ 258888 w 508983"/>
                <a:gd name="connsiteY3" fmla="*/ 149280 h 1077472"/>
                <a:gd name="connsiteX4" fmla="*/ 279011 w 508983"/>
                <a:gd name="connsiteY4" fmla="*/ 66795 h 1077472"/>
                <a:gd name="connsiteX5" fmla="*/ 289572 w 508983"/>
                <a:gd name="connsiteY5" fmla="*/ 400 h 1077472"/>
                <a:gd name="connsiteX6" fmla="*/ 356247 w 508983"/>
                <a:gd name="connsiteY6" fmla="*/ 98030 h 1077472"/>
                <a:gd name="connsiteX7" fmla="*/ 411016 w 508983"/>
                <a:gd name="connsiteY7" fmla="*/ 186137 h 1077472"/>
                <a:gd name="connsiteX8" fmla="*/ 458641 w 508983"/>
                <a:gd name="connsiteY8" fmla="*/ 271862 h 1077472"/>
                <a:gd name="connsiteX9" fmla="*/ 491979 w 508983"/>
                <a:gd name="connsiteY9" fmla="*/ 350443 h 1077472"/>
                <a:gd name="connsiteX10" fmla="*/ 508646 w 508983"/>
                <a:gd name="connsiteY10" fmla="*/ 433788 h 1077472"/>
                <a:gd name="connsiteX11" fmla="*/ 477691 w 508983"/>
                <a:gd name="connsiteY11" fmla="*/ 614762 h 1077472"/>
                <a:gd name="connsiteX12" fmla="*/ 418159 w 508983"/>
                <a:gd name="connsiteY12" fmla="*/ 743349 h 1077472"/>
                <a:gd name="connsiteX13" fmla="*/ 362614 w 508983"/>
                <a:gd name="connsiteY13" fmla="*/ 868780 h 1077472"/>
                <a:gd name="connsiteX14" fmla="*/ 319522 w 508983"/>
                <a:gd name="connsiteY14" fmla="*/ 955495 h 1077472"/>
                <a:gd name="connsiteX15" fmla="*/ 256668 w 508983"/>
                <a:gd name="connsiteY15" fmla="*/ 1076758 h 1077472"/>
                <a:gd name="connsiteX16" fmla="*/ 157329 w 508983"/>
                <a:gd name="connsiteY16" fmla="*/ 1001963 h 1077472"/>
                <a:gd name="connsiteX17" fmla="*/ 106164 w 508983"/>
                <a:gd name="connsiteY17" fmla="*/ 925005 h 1077472"/>
                <a:gd name="connsiteX18" fmla="*/ 37936 w 508983"/>
                <a:gd name="connsiteY18" fmla="*/ 805208 h 1077472"/>
                <a:gd name="connsiteX19" fmla="*/ 232 w 508983"/>
                <a:gd name="connsiteY19" fmla="*/ 692630 h 1077472"/>
                <a:gd name="connsiteX20" fmla="*/ 26433 w 508983"/>
                <a:gd name="connsiteY20" fmla="*/ 595101 h 1077472"/>
                <a:gd name="connsiteX21" fmla="*/ 72323 w 508983"/>
                <a:gd name="connsiteY21" fmla="*/ 515895 h 1077472"/>
                <a:gd name="connsiteX22" fmla="*/ 135225 w 508983"/>
                <a:gd name="connsiteY22" fmla="*/ 416118 h 1077472"/>
                <a:gd name="connsiteX0" fmla="*/ 135225 w 508983"/>
                <a:gd name="connsiteY0" fmla="*/ 416118 h 1077531"/>
                <a:gd name="connsiteX1" fmla="*/ 197444 w 508983"/>
                <a:gd name="connsiteY1" fmla="*/ 302088 h 1077531"/>
                <a:gd name="connsiteX2" fmla="*/ 228045 w 508983"/>
                <a:gd name="connsiteY2" fmla="*/ 236018 h 1077531"/>
                <a:gd name="connsiteX3" fmla="*/ 258888 w 508983"/>
                <a:gd name="connsiteY3" fmla="*/ 149280 h 1077531"/>
                <a:gd name="connsiteX4" fmla="*/ 279011 w 508983"/>
                <a:gd name="connsiteY4" fmla="*/ 66795 h 1077531"/>
                <a:gd name="connsiteX5" fmla="*/ 289572 w 508983"/>
                <a:gd name="connsiteY5" fmla="*/ 400 h 1077531"/>
                <a:gd name="connsiteX6" fmla="*/ 356247 w 508983"/>
                <a:gd name="connsiteY6" fmla="*/ 98030 h 1077531"/>
                <a:gd name="connsiteX7" fmla="*/ 411016 w 508983"/>
                <a:gd name="connsiteY7" fmla="*/ 186137 h 1077531"/>
                <a:gd name="connsiteX8" fmla="*/ 458641 w 508983"/>
                <a:gd name="connsiteY8" fmla="*/ 271862 h 1077531"/>
                <a:gd name="connsiteX9" fmla="*/ 491979 w 508983"/>
                <a:gd name="connsiteY9" fmla="*/ 350443 h 1077531"/>
                <a:gd name="connsiteX10" fmla="*/ 508646 w 508983"/>
                <a:gd name="connsiteY10" fmla="*/ 433788 h 1077531"/>
                <a:gd name="connsiteX11" fmla="*/ 477691 w 508983"/>
                <a:gd name="connsiteY11" fmla="*/ 614762 h 1077531"/>
                <a:gd name="connsiteX12" fmla="*/ 418159 w 508983"/>
                <a:gd name="connsiteY12" fmla="*/ 743349 h 1077531"/>
                <a:gd name="connsiteX13" fmla="*/ 362614 w 508983"/>
                <a:gd name="connsiteY13" fmla="*/ 868780 h 1077531"/>
                <a:gd name="connsiteX14" fmla="*/ 319522 w 508983"/>
                <a:gd name="connsiteY14" fmla="*/ 955495 h 1077531"/>
                <a:gd name="connsiteX15" fmla="*/ 256668 w 508983"/>
                <a:gd name="connsiteY15" fmla="*/ 1076758 h 1077531"/>
                <a:gd name="connsiteX16" fmla="*/ 157329 w 508983"/>
                <a:gd name="connsiteY16" fmla="*/ 1001963 h 1077531"/>
                <a:gd name="connsiteX17" fmla="*/ 106164 w 508983"/>
                <a:gd name="connsiteY17" fmla="*/ 925005 h 1077531"/>
                <a:gd name="connsiteX18" fmla="*/ 37936 w 508983"/>
                <a:gd name="connsiteY18" fmla="*/ 805208 h 1077531"/>
                <a:gd name="connsiteX19" fmla="*/ 232 w 508983"/>
                <a:gd name="connsiteY19" fmla="*/ 692630 h 1077531"/>
                <a:gd name="connsiteX20" fmla="*/ 26433 w 508983"/>
                <a:gd name="connsiteY20" fmla="*/ 595101 h 1077531"/>
                <a:gd name="connsiteX21" fmla="*/ 72323 w 508983"/>
                <a:gd name="connsiteY21" fmla="*/ 515895 h 1077531"/>
                <a:gd name="connsiteX22" fmla="*/ 135225 w 508983"/>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77691 w 492437"/>
                <a:gd name="connsiteY11" fmla="*/ 614762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25709 w 492437"/>
                <a:gd name="connsiteY13" fmla="*/ 861316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51"/>
                <a:gd name="connsiteX1" fmla="*/ 197444 w 492437"/>
                <a:gd name="connsiteY1" fmla="*/ 302088 h 1077551"/>
                <a:gd name="connsiteX2" fmla="*/ 228045 w 492437"/>
                <a:gd name="connsiteY2" fmla="*/ 236018 h 1077551"/>
                <a:gd name="connsiteX3" fmla="*/ 258888 w 492437"/>
                <a:gd name="connsiteY3" fmla="*/ 149280 h 1077551"/>
                <a:gd name="connsiteX4" fmla="*/ 279011 w 492437"/>
                <a:gd name="connsiteY4" fmla="*/ 66795 h 1077551"/>
                <a:gd name="connsiteX5" fmla="*/ 289572 w 492437"/>
                <a:gd name="connsiteY5" fmla="*/ 400 h 1077551"/>
                <a:gd name="connsiteX6" fmla="*/ 356247 w 492437"/>
                <a:gd name="connsiteY6" fmla="*/ 98030 h 1077551"/>
                <a:gd name="connsiteX7" fmla="*/ 411016 w 492437"/>
                <a:gd name="connsiteY7" fmla="*/ 186137 h 1077551"/>
                <a:gd name="connsiteX8" fmla="*/ 458641 w 492437"/>
                <a:gd name="connsiteY8" fmla="*/ 271862 h 1077551"/>
                <a:gd name="connsiteX9" fmla="*/ 491979 w 492437"/>
                <a:gd name="connsiteY9" fmla="*/ 350443 h 1077551"/>
                <a:gd name="connsiteX10" fmla="*/ 434256 w 492437"/>
                <a:gd name="connsiteY10" fmla="*/ 550883 h 1077551"/>
                <a:gd name="connsiteX11" fmla="*/ 426232 w 492437"/>
                <a:gd name="connsiteY11" fmla="*/ 645073 h 1077551"/>
                <a:gd name="connsiteX12" fmla="*/ 380342 w 492437"/>
                <a:gd name="connsiteY12" fmla="*/ 747992 h 1077551"/>
                <a:gd name="connsiteX13" fmla="*/ 325709 w 492437"/>
                <a:gd name="connsiteY13" fmla="*/ 861316 h 1077551"/>
                <a:gd name="connsiteX14" fmla="*/ 285852 w 492437"/>
                <a:gd name="connsiteY14" fmla="*/ 954832 h 1077551"/>
                <a:gd name="connsiteX15" fmla="*/ 256668 w 492437"/>
                <a:gd name="connsiteY15" fmla="*/ 1076758 h 1077551"/>
                <a:gd name="connsiteX16" fmla="*/ 157329 w 492437"/>
                <a:gd name="connsiteY16" fmla="*/ 1001963 h 1077551"/>
                <a:gd name="connsiteX17" fmla="*/ 106164 w 492437"/>
                <a:gd name="connsiteY17" fmla="*/ 925005 h 1077551"/>
                <a:gd name="connsiteX18" fmla="*/ 37936 w 492437"/>
                <a:gd name="connsiteY18" fmla="*/ 805208 h 1077551"/>
                <a:gd name="connsiteX19" fmla="*/ 232 w 492437"/>
                <a:gd name="connsiteY19" fmla="*/ 692630 h 1077551"/>
                <a:gd name="connsiteX20" fmla="*/ 26433 w 492437"/>
                <a:gd name="connsiteY20" fmla="*/ 595101 h 1077551"/>
                <a:gd name="connsiteX21" fmla="*/ 72323 w 492437"/>
                <a:gd name="connsiteY21" fmla="*/ 515895 h 1077551"/>
                <a:gd name="connsiteX22" fmla="*/ 135225 w 492437"/>
                <a:gd name="connsiteY22" fmla="*/ 416118 h 1077551"/>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5709 w 492437"/>
                <a:gd name="connsiteY13" fmla="*/ 86131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77108 w 492437"/>
                <a:gd name="connsiteY12" fmla="*/ 741193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58663"/>
                <a:gd name="connsiteY0" fmla="*/ 416118 h 1081797"/>
                <a:gd name="connsiteX1" fmla="*/ 197444 w 458663"/>
                <a:gd name="connsiteY1" fmla="*/ 302088 h 1081797"/>
                <a:gd name="connsiteX2" fmla="*/ 228045 w 458663"/>
                <a:gd name="connsiteY2" fmla="*/ 236018 h 1081797"/>
                <a:gd name="connsiteX3" fmla="*/ 258888 w 458663"/>
                <a:gd name="connsiteY3" fmla="*/ 149280 h 1081797"/>
                <a:gd name="connsiteX4" fmla="*/ 279011 w 458663"/>
                <a:gd name="connsiteY4" fmla="*/ 66795 h 1081797"/>
                <a:gd name="connsiteX5" fmla="*/ 289572 w 458663"/>
                <a:gd name="connsiteY5" fmla="*/ 400 h 1081797"/>
                <a:gd name="connsiteX6" fmla="*/ 356247 w 458663"/>
                <a:gd name="connsiteY6" fmla="*/ 98030 h 1081797"/>
                <a:gd name="connsiteX7" fmla="*/ 411016 w 458663"/>
                <a:gd name="connsiteY7" fmla="*/ 186137 h 1081797"/>
                <a:gd name="connsiteX8" fmla="*/ 458641 w 458663"/>
                <a:gd name="connsiteY8" fmla="*/ 271862 h 1081797"/>
                <a:gd name="connsiteX9" fmla="*/ 417466 w 458663"/>
                <a:gd name="connsiteY9" fmla="*/ 388381 h 1081797"/>
                <a:gd name="connsiteX10" fmla="*/ 434256 w 458663"/>
                <a:gd name="connsiteY10" fmla="*/ 550883 h 1081797"/>
                <a:gd name="connsiteX11" fmla="*/ 426232 w 458663"/>
                <a:gd name="connsiteY11" fmla="*/ 645073 h 1081797"/>
                <a:gd name="connsiteX12" fmla="*/ 377108 w 458663"/>
                <a:gd name="connsiteY12" fmla="*/ 741193 h 1081797"/>
                <a:gd name="connsiteX13" fmla="*/ 324838 w 458663"/>
                <a:gd name="connsiteY13" fmla="*/ 854226 h 1081797"/>
                <a:gd name="connsiteX14" fmla="*/ 285852 w 458663"/>
                <a:gd name="connsiteY14" fmla="*/ 954832 h 1081797"/>
                <a:gd name="connsiteX15" fmla="*/ 256668 w 458663"/>
                <a:gd name="connsiteY15" fmla="*/ 1076758 h 1081797"/>
                <a:gd name="connsiteX16" fmla="*/ 157329 w 458663"/>
                <a:gd name="connsiteY16" fmla="*/ 1001963 h 1081797"/>
                <a:gd name="connsiteX17" fmla="*/ 106164 w 458663"/>
                <a:gd name="connsiteY17" fmla="*/ 925005 h 1081797"/>
                <a:gd name="connsiteX18" fmla="*/ 37936 w 458663"/>
                <a:gd name="connsiteY18" fmla="*/ 805208 h 1081797"/>
                <a:gd name="connsiteX19" fmla="*/ 232 w 458663"/>
                <a:gd name="connsiteY19" fmla="*/ 692630 h 1081797"/>
                <a:gd name="connsiteX20" fmla="*/ 26433 w 458663"/>
                <a:gd name="connsiteY20" fmla="*/ 595101 h 1081797"/>
                <a:gd name="connsiteX21" fmla="*/ 72323 w 458663"/>
                <a:gd name="connsiteY21" fmla="*/ 515895 h 1081797"/>
                <a:gd name="connsiteX22" fmla="*/ 135225 w 458663"/>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411016 w 434970"/>
                <a:gd name="connsiteY7" fmla="*/ 186137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374361 w 434970"/>
                <a:gd name="connsiteY7" fmla="*/ 200234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60 h 1081839"/>
                <a:gd name="connsiteX1" fmla="*/ 197444 w 434970"/>
                <a:gd name="connsiteY1" fmla="*/ 302130 h 1081839"/>
                <a:gd name="connsiteX2" fmla="*/ 228045 w 434970"/>
                <a:gd name="connsiteY2" fmla="*/ 236060 h 1081839"/>
                <a:gd name="connsiteX3" fmla="*/ 258888 w 434970"/>
                <a:gd name="connsiteY3" fmla="*/ 149322 h 1081839"/>
                <a:gd name="connsiteX4" fmla="*/ 279011 w 434970"/>
                <a:gd name="connsiteY4" fmla="*/ 66837 h 1081839"/>
                <a:gd name="connsiteX5" fmla="*/ 289572 w 434970"/>
                <a:gd name="connsiteY5" fmla="*/ 442 h 1081839"/>
                <a:gd name="connsiteX6" fmla="*/ 342066 w 434970"/>
                <a:gd name="connsiteY6" fmla="*/ 99813 h 1081839"/>
                <a:gd name="connsiteX7" fmla="*/ 374361 w 434970"/>
                <a:gd name="connsiteY7" fmla="*/ 200276 h 1081839"/>
                <a:gd name="connsiteX8" fmla="*/ 397147 w 434970"/>
                <a:gd name="connsiteY8" fmla="*/ 298647 h 1081839"/>
                <a:gd name="connsiteX9" fmla="*/ 417466 w 434970"/>
                <a:gd name="connsiteY9" fmla="*/ 388423 h 1081839"/>
                <a:gd name="connsiteX10" fmla="*/ 434256 w 434970"/>
                <a:gd name="connsiteY10" fmla="*/ 550925 h 1081839"/>
                <a:gd name="connsiteX11" fmla="*/ 426232 w 434970"/>
                <a:gd name="connsiteY11" fmla="*/ 645115 h 1081839"/>
                <a:gd name="connsiteX12" fmla="*/ 377108 w 434970"/>
                <a:gd name="connsiteY12" fmla="*/ 741235 h 1081839"/>
                <a:gd name="connsiteX13" fmla="*/ 324838 w 434970"/>
                <a:gd name="connsiteY13" fmla="*/ 854268 h 1081839"/>
                <a:gd name="connsiteX14" fmla="*/ 285852 w 434970"/>
                <a:gd name="connsiteY14" fmla="*/ 954874 h 1081839"/>
                <a:gd name="connsiteX15" fmla="*/ 256668 w 434970"/>
                <a:gd name="connsiteY15" fmla="*/ 1076800 h 1081839"/>
                <a:gd name="connsiteX16" fmla="*/ 157329 w 434970"/>
                <a:gd name="connsiteY16" fmla="*/ 1002005 h 1081839"/>
                <a:gd name="connsiteX17" fmla="*/ 106164 w 434970"/>
                <a:gd name="connsiteY17" fmla="*/ 925047 h 1081839"/>
                <a:gd name="connsiteX18" fmla="*/ 37936 w 434970"/>
                <a:gd name="connsiteY18" fmla="*/ 805250 h 1081839"/>
                <a:gd name="connsiteX19" fmla="*/ 232 w 434970"/>
                <a:gd name="connsiteY19" fmla="*/ 692672 h 1081839"/>
                <a:gd name="connsiteX20" fmla="*/ 26433 w 434970"/>
                <a:gd name="connsiteY20" fmla="*/ 595143 h 1081839"/>
                <a:gd name="connsiteX21" fmla="*/ 72323 w 434970"/>
                <a:gd name="connsiteY21" fmla="*/ 515937 h 1081839"/>
                <a:gd name="connsiteX22" fmla="*/ 135225 w 434970"/>
                <a:gd name="connsiteY22" fmla="*/ 416160 h 1081839"/>
                <a:gd name="connsiteX0" fmla="*/ 135225 w 575322"/>
                <a:gd name="connsiteY0" fmla="*/ 416160 h 1081839"/>
                <a:gd name="connsiteX1" fmla="*/ 197444 w 575322"/>
                <a:gd name="connsiteY1" fmla="*/ 302130 h 1081839"/>
                <a:gd name="connsiteX2" fmla="*/ 228045 w 575322"/>
                <a:gd name="connsiteY2" fmla="*/ 236060 h 1081839"/>
                <a:gd name="connsiteX3" fmla="*/ 258888 w 575322"/>
                <a:gd name="connsiteY3" fmla="*/ 149322 h 1081839"/>
                <a:gd name="connsiteX4" fmla="*/ 279011 w 575322"/>
                <a:gd name="connsiteY4" fmla="*/ 66837 h 1081839"/>
                <a:gd name="connsiteX5" fmla="*/ 289572 w 575322"/>
                <a:gd name="connsiteY5" fmla="*/ 442 h 1081839"/>
                <a:gd name="connsiteX6" fmla="*/ 342066 w 575322"/>
                <a:gd name="connsiteY6" fmla="*/ 99813 h 1081839"/>
                <a:gd name="connsiteX7" fmla="*/ 374361 w 575322"/>
                <a:gd name="connsiteY7" fmla="*/ 200276 h 1081839"/>
                <a:gd name="connsiteX8" fmla="*/ 397147 w 575322"/>
                <a:gd name="connsiteY8" fmla="*/ 298647 h 1081839"/>
                <a:gd name="connsiteX9" fmla="*/ 417466 w 575322"/>
                <a:gd name="connsiteY9" fmla="*/ 388423 h 1081839"/>
                <a:gd name="connsiteX10" fmla="*/ 434256 w 575322"/>
                <a:gd name="connsiteY10" fmla="*/ 550925 h 1081839"/>
                <a:gd name="connsiteX11" fmla="*/ 574801 w 575322"/>
                <a:gd name="connsiteY11" fmla="*/ 643667 h 1081839"/>
                <a:gd name="connsiteX12" fmla="*/ 377108 w 575322"/>
                <a:gd name="connsiteY12" fmla="*/ 741235 h 1081839"/>
                <a:gd name="connsiteX13" fmla="*/ 324838 w 575322"/>
                <a:gd name="connsiteY13" fmla="*/ 854268 h 1081839"/>
                <a:gd name="connsiteX14" fmla="*/ 285852 w 575322"/>
                <a:gd name="connsiteY14" fmla="*/ 954874 h 1081839"/>
                <a:gd name="connsiteX15" fmla="*/ 256668 w 575322"/>
                <a:gd name="connsiteY15" fmla="*/ 1076800 h 1081839"/>
                <a:gd name="connsiteX16" fmla="*/ 157329 w 575322"/>
                <a:gd name="connsiteY16" fmla="*/ 1002005 h 1081839"/>
                <a:gd name="connsiteX17" fmla="*/ 106164 w 575322"/>
                <a:gd name="connsiteY17" fmla="*/ 925047 h 1081839"/>
                <a:gd name="connsiteX18" fmla="*/ 37936 w 575322"/>
                <a:gd name="connsiteY18" fmla="*/ 805250 h 1081839"/>
                <a:gd name="connsiteX19" fmla="*/ 232 w 575322"/>
                <a:gd name="connsiteY19" fmla="*/ 692672 h 1081839"/>
                <a:gd name="connsiteX20" fmla="*/ 26433 w 575322"/>
                <a:gd name="connsiteY20" fmla="*/ 595143 h 1081839"/>
                <a:gd name="connsiteX21" fmla="*/ 72323 w 575322"/>
                <a:gd name="connsiteY21" fmla="*/ 515937 h 1081839"/>
                <a:gd name="connsiteX22" fmla="*/ 135225 w 575322"/>
                <a:gd name="connsiteY22" fmla="*/ 416160 h 1081839"/>
                <a:gd name="connsiteX0" fmla="*/ 135225 w 602521"/>
                <a:gd name="connsiteY0" fmla="*/ 416160 h 1081839"/>
                <a:gd name="connsiteX1" fmla="*/ 197444 w 602521"/>
                <a:gd name="connsiteY1" fmla="*/ 302130 h 1081839"/>
                <a:gd name="connsiteX2" fmla="*/ 228045 w 602521"/>
                <a:gd name="connsiteY2" fmla="*/ 236060 h 1081839"/>
                <a:gd name="connsiteX3" fmla="*/ 258888 w 602521"/>
                <a:gd name="connsiteY3" fmla="*/ 149322 h 1081839"/>
                <a:gd name="connsiteX4" fmla="*/ 279011 w 602521"/>
                <a:gd name="connsiteY4" fmla="*/ 66837 h 1081839"/>
                <a:gd name="connsiteX5" fmla="*/ 289572 w 602521"/>
                <a:gd name="connsiteY5" fmla="*/ 442 h 1081839"/>
                <a:gd name="connsiteX6" fmla="*/ 342066 w 602521"/>
                <a:gd name="connsiteY6" fmla="*/ 99813 h 1081839"/>
                <a:gd name="connsiteX7" fmla="*/ 374361 w 602521"/>
                <a:gd name="connsiteY7" fmla="*/ 200276 h 1081839"/>
                <a:gd name="connsiteX8" fmla="*/ 397147 w 602521"/>
                <a:gd name="connsiteY8" fmla="*/ 298647 h 1081839"/>
                <a:gd name="connsiteX9" fmla="*/ 417466 w 602521"/>
                <a:gd name="connsiteY9" fmla="*/ 388423 h 1081839"/>
                <a:gd name="connsiteX10" fmla="*/ 584317 w 602521"/>
                <a:gd name="connsiteY10" fmla="*/ 542097 h 1081839"/>
                <a:gd name="connsiteX11" fmla="*/ 574801 w 602521"/>
                <a:gd name="connsiteY11" fmla="*/ 643667 h 1081839"/>
                <a:gd name="connsiteX12" fmla="*/ 377108 w 602521"/>
                <a:gd name="connsiteY12" fmla="*/ 741235 h 1081839"/>
                <a:gd name="connsiteX13" fmla="*/ 324838 w 602521"/>
                <a:gd name="connsiteY13" fmla="*/ 854268 h 1081839"/>
                <a:gd name="connsiteX14" fmla="*/ 285852 w 602521"/>
                <a:gd name="connsiteY14" fmla="*/ 954874 h 1081839"/>
                <a:gd name="connsiteX15" fmla="*/ 256668 w 602521"/>
                <a:gd name="connsiteY15" fmla="*/ 1076800 h 1081839"/>
                <a:gd name="connsiteX16" fmla="*/ 157329 w 602521"/>
                <a:gd name="connsiteY16" fmla="*/ 1002005 h 1081839"/>
                <a:gd name="connsiteX17" fmla="*/ 106164 w 602521"/>
                <a:gd name="connsiteY17" fmla="*/ 925047 h 1081839"/>
                <a:gd name="connsiteX18" fmla="*/ 37936 w 602521"/>
                <a:gd name="connsiteY18" fmla="*/ 805250 h 1081839"/>
                <a:gd name="connsiteX19" fmla="*/ 232 w 602521"/>
                <a:gd name="connsiteY19" fmla="*/ 692672 h 1081839"/>
                <a:gd name="connsiteX20" fmla="*/ 26433 w 602521"/>
                <a:gd name="connsiteY20" fmla="*/ 595143 h 1081839"/>
                <a:gd name="connsiteX21" fmla="*/ 72323 w 602521"/>
                <a:gd name="connsiteY21" fmla="*/ 515937 h 1081839"/>
                <a:gd name="connsiteX22" fmla="*/ 135225 w 602521"/>
                <a:gd name="connsiteY22" fmla="*/ 416160 h 1081839"/>
                <a:gd name="connsiteX0" fmla="*/ 135225 w 595494"/>
                <a:gd name="connsiteY0" fmla="*/ 416160 h 1081839"/>
                <a:gd name="connsiteX1" fmla="*/ 197444 w 595494"/>
                <a:gd name="connsiteY1" fmla="*/ 302130 h 1081839"/>
                <a:gd name="connsiteX2" fmla="*/ 228045 w 595494"/>
                <a:gd name="connsiteY2" fmla="*/ 236060 h 1081839"/>
                <a:gd name="connsiteX3" fmla="*/ 258888 w 595494"/>
                <a:gd name="connsiteY3" fmla="*/ 149322 h 1081839"/>
                <a:gd name="connsiteX4" fmla="*/ 279011 w 595494"/>
                <a:gd name="connsiteY4" fmla="*/ 66837 h 1081839"/>
                <a:gd name="connsiteX5" fmla="*/ 289572 w 595494"/>
                <a:gd name="connsiteY5" fmla="*/ 442 h 1081839"/>
                <a:gd name="connsiteX6" fmla="*/ 342066 w 595494"/>
                <a:gd name="connsiteY6" fmla="*/ 99813 h 1081839"/>
                <a:gd name="connsiteX7" fmla="*/ 374361 w 595494"/>
                <a:gd name="connsiteY7" fmla="*/ 200276 h 1081839"/>
                <a:gd name="connsiteX8" fmla="*/ 397147 w 595494"/>
                <a:gd name="connsiteY8" fmla="*/ 298647 h 1081839"/>
                <a:gd name="connsiteX9" fmla="*/ 417466 w 595494"/>
                <a:gd name="connsiteY9" fmla="*/ 388423 h 1081839"/>
                <a:gd name="connsiteX10" fmla="*/ 584317 w 595494"/>
                <a:gd name="connsiteY10" fmla="*/ 542097 h 1081839"/>
                <a:gd name="connsiteX11" fmla="*/ 574801 w 595494"/>
                <a:gd name="connsiteY11" fmla="*/ 643667 h 1081839"/>
                <a:gd name="connsiteX12" fmla="*/ 377108 w 595494"/>
                <a:gd name="connsiteY12" fmla="*/ 741235 h 1081839"/>
                <a:gd name="connsiteX13" fmla="*/ 324838 w 595494"/>
                <a:gd name="connsiteY13" fmla="*/ 854268 h 1081839"/>
                <a:gd name="connsiteX14" fmla="*/ 285852 w 595494"/>
                <a:gd name="connsiteY14" fmla="*/ 954874 h 1081839"/>
                <a:gd name="connsiteX15" fmla="*/ 256668 w 595494"/>
                <a:gd name="connsiteY15" fmla="*/ 1076800 h 1081839"/>
                <a:gd name="connsiteX16" fmla="*/ 157329 w 595494"/>
                <a:gd name="connsiteY16" fmla="*/ 1002005 h 1081839"/>
                <a:gd name="connsiteX17" fmla="*/ 106164 w 595494"/>
                <a:gd name="connsiteY17" fmla="*/ 925047 h 1081839"/>
                <a:gd name="connsiteX18" fmla="*/ 37936 w 595494"/>
                <a:gd name="connsiteY18" fmla="*/ 805250 h 1081839"/>
                <a:gd name="connsiteX19" fmla="*/ 232 w 595494"/>
                <a:gd name="connsiteY19" fmla="*/ 692672 h 1081839"/>
                <a:gd name="connsiteX20" fmla="*/ 26433 w 595494"/>
                <a:gd name="connsiteY20" fmla="*/ 595143 h 1081839"/>
                <a:gd name="connsiteX21" fmla="*/ 72323 w 595494"/>
                <a:gd name="connsiteY21" fmla="*/ 515937 h 1081839"/>
                <a:gd name="connsiteX22" fmla="*/ 135225 w 595494"/>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40075 w 593895"/>
                <a:gd name="connsiteY8" fmla="*/ 309889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20080 h 1085759"/>
                <a:gd name="connsiteX1" fmla="*/ 197444 w 593895"/>
                <a:gd name="connsiteY1" fmla="*/ 306050 h 1085759"/>
                <a:gd name="connsiteX2" fmla="*/ 228045 w 593895"/>
                <a:gd name="connsiteY2" fmla="*/ 239980 h 1085759"/>
                <a:gd name="connsiteX3" fmla="*/ 258888 w 593895"/>
                <a:gd name="connsiteY3" fmla="*/ 153242 h 1085759"/>
                <a:gd name="connsiteX4" fmla="*/ 279011 w 593895"/>
                <a:gd name="connsiteY4" fmla="*/ 70757 h 1085759"/>
                <a:gd name="connsiteX5" fmla="*/ 289572 w 593895"/>
                <a:gd name="connsiteY5" fmla="*/ 4362 h 1085759"/>
                <a:gd name="connsiteX6" fmla="*/ 483335 w 593895"/>
                <a:gd name="connsiteY6" fmla="*/ 199146 h 1085759"/>
                <a:gd name="connsiteX7" fmla="*/ 508085 w 593895"/>
                <a:gd name="connsiteY7" fmla="*/ 238158 h 1085759"/>
                <a:gd name="connsiteX8" fmla="*/ 540075 w 593895"/>
                <a:gd name="connsiteY8" fmla="*/ 313809 h 1085759"/>
                <a:gd name="connsiteX9" fmla="*/ 558612 w 593895"/>
                <a:gd name="connsiteY9" fmla="*/ 408600 h 1085759"/>
                <a:gd name="connsiteX10" fmla="*/ 584317 w 593895"/>
                <a:gd name="connsiteY10" fmla="*/ 546017 h 1085759"/>
                <a:gd name="connsiteX11" fmla="*/ 574801 w 593895"/>
                <a:gd name="connsiteY11" fmla="*/ 647587 h 1085759"/>
                <a:gd name="connsiteX12" fmla="*/ 377108 w 593895"/>
                <a:gd name="connsiteY12" fmla="*/ 745155 h 1085759"/>
                <a:gd name="connsiteX13" fmla="*/ 324838 w 593895"/>
                <a:gd name="connsiteY13" fmla="*/ 858188 h 1085759"/>
                <a:gd name="connsiteX14" fmla="*/ 285852 w 593895"/>
                <a:gd name="connsiteY14" fmla="*/ 958794 h 1085759"/>
                <a:gd name="connsiteX15" fmla="*/ 256668 w 593895"/>
                <a:gd name="connsiteY15" fmla="*/ 1080720 h 1085759"/>
                <a:gd name="connsiteX16" fmla="*/ 157329 w 593895"/>
                <a:gd name="connsiteY16" fmla="*/ 1005925 h 1085759"/>
                <a:gd name="connsiteX17" fmla="*/ 106164 w 593895"/>
                <a:gd name="connsiteY17" fmla="*/ 928967 h 1085759"/>
                <a:gd name="connsiteX18" fmla="*/ 37936 w 593895"/>
                <a:gd name="connsiteY18" fmla="*/ 809170 h 1085759"/>
                <a:gd name="connsiteX19" fmla="*/ 232 w 593895"/>
                <a:gd name="connsiteY19" fmla="*/ 696592 h 1085759"/>
                <a:gd name="connsiteX20" fmla="*/ 26433 w 593895"/>
                <a:gd name="connsiteY20" fmla="*/ 599063 h 1085759"/>
                <a:gd name="connsiteX21" fmla="*/ 72323 w 593895"/>
                <a:gd name="connsiteY21" fmla="*/ 519857 h 1085759"/>
                <a:gd name="connsiteX22" fmla="*/ 135225 w 593895"/>
                <a:gd name="connsiteY22" fmla="*/ 420080 h 1085759"/>
                <a:gd name="connsiteX0" fmla="*/ 135225 w 593895"/>
                <a:gd name="connsiteY0" fmla="*/ 349373 h 1015052"/>
                <a:gd name="connsiteX1" fmla="*/ 197444 w 593895"/>
                <a:gd name="connsiteY1" fmla="*/ 235343 h 1015052"/>
                <a:gd name="connsiteX2" fmla="*/ 228045 w 593895"/>
                <a:gd name="connsiteY2" fmla="*/ 169273 h 1015052"/>
                <a:gd name="connsiteX3" fmla="*/ 258888 w 593895"/>
                <a:gd name="connsiteY3" fmla="*/ 82535 h 1015052"/>
                <a:gd name="connsiteX4" fmla="*/ 279011 w 593895"/>
                <a:gd name="connsiteY4" fmla="*/ 50 h 1015052"/>
                <a:gd name="connsiteX5" fmla="*/ 419230 w 593895"/>
                <a:gd name="connsiteY5" fmla="*/ 71280 h 1015052"/>
                <a:gd name="connsiteX6" fmla="*/ 483335 w 593895"/>
                <a:gd name="connsiteY6" fmla="*/ 128439 h 1015052"/>
                <a:gd name="connsiteX7" fmla="*/ 508085 w 593895"/>
                <a:gd name="connsiteY7" fmla="*/ 167451 h 1015052"/>
                <a:gd name="connsiteX8" fmla="*/ 540075 w 593895"/>
                <a:gd name="connsiteY8" fmla="*/ 243102 h 1015052"/>
                <a:gd name="connsiteX9" fmla="*/ 558612 w 593895"/>
                <a:gd name="connsiteY9" fmla="*/ 337893 h 1015052"/>
                <a:gd name="connsiteX10" fmla="*/ 584317 w 593895"/>
                <a:gd name="connsiteY10" fmla="*/ 475310 h 1015052"/>
                <a:gd name="connsiteX11" fmla="*/ 574801 w 593895"/>
                <a:gd name="connsiteY11" fmla="*/ 576880 h 1015052"/>
                <a:gd name="connsiteX12" fmla="*/ 377108 w 593895"/>
                <a:gd name="connsiteY12" fmla="*/ 674448 h 1015052"/>
                <a:gd name="connsiteX13" fmla="*/ 324838 w 593895"/>
                <a:gd name="connsiteY13" fmla="*/ 787481 h 1015052"/>
                <a:gd name="connsiteX14" fmla="*/ 285852 w 593895"/>
                <a:gd name="connsiteY14" fmla="*/ 888087 h 1015052"/>
                <a:gd name="connsiteX15" fmla="*/ 256668 w 593895"/>
                <a:gd name="connsiteY15" fmla="*/ 1010013 h 1015052"/>
                <a:gd name="connsiteX16" fmla="*/ 157329 w 593895"/>
                <a:gd name="connsiteY16" fmla="*/ 935218 h 1015052"/>
                <a:gd name="connsiteX17" fmla="*/ 106164 w 593895"/>
                <a:gd name="connsiteY17" fmla="*/ 858260 h 1015052"/>
                <a:gd name="connsiteX18" fmla="*/ 37936 w 593895"/>
                <a:gd name="connsiteY18" fmla="*/ 738463 h 1015052"/>
                <a:gd name="connsiteX19" fmla="*/ 232 w 593895"/>
                <a:gd name="connsiteY19" fmla="*/ 625885 h 1015052"/>
                <a:gd name="connsiteX20" fmla="*/ 26433 w 593895"/>
                <a:gd name="connsiteY20" fmla="*/ 528356 h 1015052"/>
                <a:gd name="connsiteX21" fmla="*/ 72323 w 593895"/>
                <a:gd name="connsiteY21" fmla="*/ 449150 h 1015052"/>
                <a:gd name="connsiteX22" fmla="*/ 135225 w 593895"/>
                <a:gd name="connsiteY22" fmla="*/ 349373 h 1015052"/>
                <a:gd name="connsiteX0" fmla="*/ 135225 w 593895"/>
                <a:gd name="connsiteY0" fmla="*/ 278338 h 944017"/>
                <a:gd name="connsiteX1" fmla="*/ 197444 w 593895"/>
                <a:gd name="connsiteY1" fmla="*/ 164308 h 944017"/>
                <a:gd name="connsiteX2" fmla="*/ 228045 w 593895"/>
                <a:gd name="connsiteY2" fmla="*/ 98238 h 944017"/>
                <a:gd name="connsiteX3" fmla="*/ 258888 w 593895"/>
                <a:gd name="connsiteY3" fmla="*/ 11500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228045 w 593895"/>
                <a:gd name="connsiteY2" fmla="*/ 98238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243282 w 593895"/>
                <a:gd name="connsiteY22" fmla="*/ 298657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172171 w 593895"/>
                <a:gd name="connsiteY21" fmla="*/ 370654 h 944017"/>
                <a:gd name="connsiteX22" fmla="*/ 243282 w 593895"/>
                <a:gd name="connsiteY22" fmla="*/ 298657 h 944017"/>
                <a:gd name="connsiteX0" fmla="*/ 245362 w 595975"/>
                <a:gd name="connsiteY0" fmla="*/ 298657 h 944017"/>
                <a:gd name="connsiteX1" fmla="*/ 311892 w 595975"/>
                <a:gd name="connsiteY1" fmla="*/ 239280 h 944017"/>
                <a:gd name="connsiteX2" fmla="*/ 364594 w 595975"/>
                <a:gd name="connsiteY2" fmla="*/ 196886 h 944017"/>
                <a:gd name="connsiteX3" fmla="*/ 415422 w 595975"/>
                <a:gd name="connsiteY3" fmla="*/ 155677 h 944017"/>
                <a:gd name="connsiteX4" fmla="*/ 429325 w 595975"/>
                <a:gd name="connsiteY4" fmla="*/ 81152 h 944017"/>
                <a:gd name="connsiteX5" fmla="*/ 421310 w 595975"/>
                <a:gd name="connsiteY5" fmla="*/ 245 h 944017"/>
                <a:gd name="connsiteX6" fmla="*/ 485415 w 595975"/>
                <a:gd name="connsiteY6" fmla="*/ 57404 h 944017"/>
                <a:gd name="connsiteX7" fmla="*/ 510165 w 595975"/>
                <a:gd name="connsiteY7" fmla="*/ 96416 h 944017"/>
                <a:gd name="connsiteX8" fmla="*/ 542155 w 595975"/>
                <a:gd name="connsiteY8" fmla="*/ 172067 h 944017"/>
                <a:gd name="connsiteX9" fmla="*/ 560692 w 595975"/>
                <a:gd name="connsiteY9" fmla="*/ 266858 h 944017"/>
                <a:gd name="connsiteX10" fmla="*/ 586397 w 595975"/>
                <a:gd name="connsiteY10" fmla="*/ 404275 h 944017"/>
                <a:gd name="connsiteX11" fmla="*/ 576881 w 595975"/>
                <a:gd name="connsiteY11" fmla="*/ 505845 h 944017"/>
                <a:gd name="connsiteX12" fmla="*/ 379188 w 595975"/>
                <a:gd name="connsiteY12" fmla="*/ 603413 h 944017"/>
                <a:gd name="connsiteX13" fmla="*/ 326918 w 595975"/>
                <a:gd name="connsiteY13" fmla="*/ 716446 h 944017"/>
                <a:gd name="connsiteX14" fmla="*/ 287932 w 595975"/>
                <a:gd name="connsiteY14" fmla="*/ 817052 h 944017"/>
                <a:gd name="connsiteX15" fmla="*/ 258748 w 595975"/>
                <a:gd name="connsiteY15" fmla="*/ 938978 h 944017"/>
                <a:gd name="connsiteX16" fmla="*/ 159409 w 595975"/>
                <a:gd name="connsiteY16" fmla="*/ 864183 h 944017"/>
                <a:gd name="connsiteX17" fmla="*/ 108244 w 595975"/>
                <a:gd name="connsiteY17" fmla="*/ 787225 h 944017"/>
                <a:gd name="connsiteX18" fmla="*/ 40016 w 595975"/>
                <a:gd name="connsiteY18" fmla="*/ 667428 h 944017"/>
                <a:gd name="connsiteX19" fmla="*/ 2312 w 595975"/>
                <a:gd name="connsiteY19" fmla="*/ 554850 h 944017"/>
                <a:gd name="connsiteX20" fmla="*/ 106218 w 595975"/>
                <a:gd name="connsiteY20" fmla="*/ 445380 h 944017"/>
                <a:gd name="connsiteX21" fmla="*/ 174251 w 595975"/>
                <a:gd name="connsiteY21" fmla="*/ 370654 h 944017"/>
                <a:gd name="connsiteX22" fmla="*/ 245362 w 595975"/>
                <a:gd name="connsiteY22" fmla="*/ 298657 h 944017"/>
                <a:gd name="connsiteX0" fmla="*/ 205371 w 555984"/>
                <a:gd name="connsiteY0" fmla="*/ 298657 h 944017"/>
                <a:gd name="connsiteX1" fmla="*/ 271901 w 555984"/>
                <a:gd name="connsiteY1" fmla="*/ 239280 h 944017"/>
                <a:gd name="connsiteX2" fmla="*/ 324603 w 555984"/>
                <a:gd name="connsiteY2" fmla="*/ 196886 h 944017"/>
                <a:gd name="connsiteX3" fmla="*/ 375431 w 555984"/>
                <a:gd name="connsiteY3" fmla="*/ 155677 h 944017"/>
                <a:gd name="connsiteX4" fmla="*/ 389334 w 555984"/>
                <a:gd name="connsiteY4" fmla="*/ 81152 h 944017"/>
                <a:gd name="connsiteX5" fmla="*/ 381319 w 555984"/>
                <a:gd name="connsiteY5" fmla="*/ 245 h 944017"/>
                <a:gd name="connsiteX6" fmla="*/ 445424 w 555984"/>
                <a:gd name="connsiteY6" fmla="*/ 57404 h 944017"/>
                <a:gd name="connsiteX7" fmla="*/ 470174 w 555984"/>
                <a:gd name="connsiteY7" fmla="*/ 96416 h 944017"/>
                <a:gd name="connsiteX8" fmla="*/ 502164 w 555984"/>
                <a:gd name="connsiteY8" fmla="*/ 172067 h 944017"/>
                <a:gd name="connsiteX9" fmla="*/ 520701 w 555984"/>
                <a:gd name="connsiteY9" fmla="*/ 266858 h 944017"/>
                <a:gd name="connsiteX10" fmla="*/ 546406 w 555984"/>
                <a:gd name="connsiteY10" fmla="*/ 404275 h 944017"/>
                <a:gd name="connsiteX11" fmla="*/ 536890 w 555984"/>
                <a:gd name="connsiteY11" fmla="*/ 505845 h 944017"/>
                <a:gd name="connsiteX12" fmla="*/ 339197 w 555984"/>
                <a:gd name="connsiteY12" fmla="*/ 603413 h 944017"/>
                <a:gd name="connsiteX13" fmla="*/ 286927 w 555984"/>
                <a:gd name="connsiteY13" fmla="*/ 716446 h 944017"/>
                <a:gd name="connsiteX14" fmla="*/ 247941 w 555984"/>
                <a:gd name="connsiteY14" fmla="*/ 817052 h 944017"/>
                <a:gd name="connsiteX15" fmla="*/ 218757 w 555984"/>
                <a:gd name="connsiteY15" fmla="*/ 938978 h 944017"/>
                <a:gd name="connsiteX16" fmla="*/ 119418 w 555984"/>
                <a:gd name="connsiteY16" fmla="*/ 864183 h 944017"/>
                <a:gd name="connsiteX17" fmla="*/ 68253 w 555984"/>
                <a:gd name="connsiteY17" fmla="*/ 787225 h 944017"/>
                <a:gd name="connsiteX18" fmla="*/ 25 w 555984"/>
                <a:gd name="connsiteY18" fmla="*/ 667428 h 944017"/>
                <a:gd name="connsiteX19" fmla="*/ 60428 w 555984"/>
                <a:gd name="connsiteY19" fmla="*/ 533207 h 944017"/>
                <a:gd name="connsiteX20" fmla="*/ 66227 w 555984"/>
                <a:gd name="connsiteY20" fmla="*/ 445380 h 944017"/>
                <a:gd name="connsiteX21" fmla="*/ 134260 w 555984"/>
                <a:gd name="connsiteY21" fmla="*/ 370654 h 944017"/>
                <a:gd name="connsiteX22" fmla="*/ 205371 w 555984"/>
                <a:gd name="connsiteY22" fmla="*/ 298657 h 944017"/>
                <a:gd name="connsiteX0" fmla="*/ 150051 w 500664"/>
                <a:gd name="connsiteY0" fmla="*/ 298657 h 944017"/>
                <a:gd name="connsiteX1" fmla="*/ 216581 w 500664"/>
                <a:gd name="connsiteY1" fmla="*/ 239280 h 944017"/>
                <a:gd name="connsiteX2" fmla="*/ 269283 w 500664"/>
                <a:gd name="connsiteY2" fmla="*/ 196886 h 944017"/>
                <a:gd name="connsiteX3" fmla="*/ 320111 w 500664"/>
                <a:gd name="connsiteY3" fmla="*/ 155677 h 944017"/>
                <a:gd name="connsiteX4" fmla="*/ 334014 w 500664"/>
                <a:gd name="connsiteY4" fmla="*/ 81152 h 944017"/>
                <a:gd name="connsiteX5" fmla="*/ 325999 w 500664"/>
                <a:gd name="connsiteY5" fmla="*/ 245 h 944017"/>
                <a:gd name="connsiteX6" fmla="*/ 390104 w 500664"/>
                <a:gd name="connsiteY6" fmla="*/ 57404 h 944017"/>
                <a:gd name="connsiteX7" fmla="*/ 414854 w 500664"/>
                <a:gd name="connsiteY7" fmla="*/ 96416 h 944017"/>
                <a:gd name="connsiteX8" fmla="*/ 446844 w 500664"/>
                <a:gd name="connsiteY8" fmla="*/ 172067 h 944017"/>
                <a:gd name="connsiteX9" fmla="*/ 465381 w 500664"/>
                <a:gd name="connsiteY9" fmla="*/ 266858 h 944017"/>
                <a:gd name="connsiteX10" fmla="*/ 491086 w 500664"/>
                <a:gd name="connsiteY10" fmla="*/ 404275 h 944017"/>
                <a:gd name="connsiteX11" fmla="*/ 481570 w 500664"/>
                <a:gd name="connsiteY11" fmla="*/ 505845 h 944017"/>
                <a:gd name="connsiteX12" fmla="*/ 283877 w 500664"/>
                <a:gd name="connsiteY12" fmla="*/ 603413 h 944017"/>
                <a:gd name="connsiteX13" fmla="*/ 231607 w 500664"/>
                <a:gd name="connsiteY13" fmla="*/ 716446 h 944017"/>
                <a:gd name="connsiteX14" fmla="*/ 192621 w 500664"/>
                <a:gd name="connsiteY14" fmla="*/ 817052 h 944017"/>
                <a:gd name="connsiteX15" fmla="*/ 163437 w 500664"/>
                <a:gd name="connsiteY15" fmla="*/ 938978 h 944017"/>
                <a:gd name="connsiteX16" fmla="*/ 64098 w 500664"/>
                <a:gd name="connsiteY16" fmla="*/ 864183 h 944017"/>
                <a:gd name="connsiteX17" fmla="*/ 12933 w 500664"/>
                <a:gd name="connsiteY17" fmla="*/ 787225 h 944017"/>
                <a:gd name="connsiteX18" fmla="*/ 29832 w 500664"/>
                <a:gd name="connsiteY18" fmla="*/ 637783 h 944017"/>
                <a:gd name="connsiteX19" fmla="*/ 5108 w 500664"/>
                <a:gd name="connsiteY19" fmla="*/ 533207 h 944017"/>
                <a:gd name="connsiteX20" fmla="*/ 10907 w 500664"/>
                <a:gd name="connsiteY20" fmla="*/ 445380 h 944017"/>
                <a:gd name="connsiteX21" fmla="*/ 78940 w 500664"/>
                <a:gd name="connsiteY21" fmla="*/ 370654 h 944017"/>
                <a:gd name="connsiteX22" fmla="*/ 150051 w 500664"/>
                <a:gd name="connsiteY22" fmla="*/ 298657 h 944017"/>
                <a:gd name="connsiteX0" fmla="*/ 150051 w 500664"/>
                <a:gd name="connsiteY0" fmla="*/ 298657 h 943963"/>
                <a:gd name="connsiteX1" fmla="*/ 216581 w 500664"/>
                <a:gd name="connsiteY1" fmla="*/ 239280 h 943963"/>
                <a:gd name="connsiteX2" fmla="*/ 269283 w 500664"/>
                <a:gd name="connsiteY2" fmla="*/ 196886 h 943963"/>
                <a:gd name="connsiteX3" fmla="*/ 320111 w 500664"/>
                <a:gd name="connsiteY3" fmla="*/ 155677 h 943963"/>
                <a:gd name="connsiteX4" fmla="*/ 334014 w 500664"/>
                <a:gd name="connsiteY4" fmla="*/ 81152 h 943963"/>
                <a:gd name="connsiteX5" fmla="*/ 325999 w 500664"/>
                <a:gd name="connsiteY5" fmla="*/ 245 h 943963"/>
                <a:gd name="connsiteX6" fmla="*/ 390104 w 500664"/>
                <a:gd name="connsiteY6" fmla="*/ 57404 h 943963"/>
                <a:gd name="connsiteX7" fmla="*/ 414854 w 500664"/>
                <a:gd name="connsiteY7" fmla="*/ 96416 h 943963"/>
                <a:gd name="connsiteX8" fmla="*/ 446844 w 500664"/>
                <a:gd name="connsiteY8" fmla="*/ 172067 h 943963"/>
                <a:gd name="connsiteX9" fmla="*/ 465381 w 500664"/>
                <a:gd name="connsiteY9" fmla="*/ 266858 h 943963"/>
                <a:gd name="connsiteX10" fmla="*/ 491086 w 500664"/>
                <a:gd name="connsiteY10" fmla="*/ 404275 h 943963"/>
                <a:gd name="connsiteX11" fmla="*/ 481570 w 500664"/>
                <a:gd name="connsiteY11" fmla="*/ 505845 h 943963"/>
                <a:gd name="connsiteX12" fmla="*/ 283877 w 500664"/>
                <a:gd name="connsiteY12" fmla="*/ 603413 h 943963"/>
                <a:gd name="connsiteX13" fmla="*/ 231607 w 500664"/>
                <a:gd name="connsiteY13" fmla="*/ 716446 h 943963"/>
                <a:gd name="connsiteX14" fmla="*/ 192621 w 500664"/>
                <a:gd name="connsiteY14" fmla="*/ 817052 h 943963"/>
                <a:gd name="connsiteX15" fmla="*/ 163437 w 500664"/>
                <a:gd name="connsiteY15" fmla="*/ 938978 h 943963"/>
                <a:gd name="connsiteX16" fmla="*/ 64098 w 500664"/>
                <a:gd name="connsiteY16" fmla="*/ 864183 h 943963"/>
                <a:gd name="connsiteX17" fmla="*/ 72352 w 500664"/>
                <a:gd name="connsiteY17" fmla="*/ 763136 h 943963"/>
                <a:gd name="connsiteX18" fmla="*/ 29832 w 500664"/>
                <a:gd name="connsiteY18" fmla="*/ 637783 h 943963"/>
                <a:gd name="connsiteX19" fmla="*/ 5108 w 500664"/>
                <a:gd name="connsiteY19" fmla="*/ 533207 h 943963"/>
                <a:gd name="connsiteX20" fmla="*/ 10907 w 500664"/>
                <a:gd name="connsiteY20" fmla="*/ 445380 h 943963"/>
                <a:gd name="connsiteX21" fmla="*/ 78940 w 500664"/>
                <a:gd name="connsiteY21" fmla="*/ 370654 h 943963"/>
                <a:gd name="connsiteX22" fmla="*/ 150051 w 500664"/>
                <a:gd name="connsiteY22" fmla="*/ 298657 h 943963"/>
                <a:gd name="connsiteX0" fmla="*/ 150051 w 500664"/>
                <a:gd name="connsiteY0" fmla="*/ 298657 h 939455"/>
                <a:gd name="connsiteX1" fmla="*/ 216581 w 500664"/>
                <a:gd name="connsiteY1" fmla="*/ 239280 h 939455"/>
                <a:gd name="connsiteX2" fmla="*/ 269283 w 500664"/>
                <a:gd name="connsiteY2" fmla="*/ 196886 h 939455"/>
                <a:gd name="connsiteX3" fmla="*/ 320111 w 500664"/>
                <a:gd name="connsiteY3" fmla="*/ 155677 h 939455"/>
                <a:gd name="connsiteX4" fmla="*/ 334014 w 500664"/>
                <a:gd name="connsiteY4" fmla="*/ 81152 h 939455"/>
                <a:gd name="connsiteX5" fmla="*/ 325999 w 500664"/>
                <a:gd name="connsiteY5" fmla="*/ 245 h 939455"/>
                <a:gd name="connsiteX6" fmla="*/ 390104 w 500664"/>
                <a:gd name="connsiteY6" fmla="*/ 57404 h 939455"/>
                <a:gd name="connsiteX7" fmla="*/ 414854 w 500664"/>
                <a:gd name="connsiteY7" fmla="*/ 96416 h 939455"/>
                <a:gd name="connsiteX8" fmla="*/ 446844 w 500664"/>
                <a:gd name="connsiteY8" fmla="*/ 172067 h 939455"/>
                <a:gd name="connsiteX9" fmla="*/ 465381 w 500664"/>
                <a:gd name="connsiteY9" fmla="*/ 266858 h 939455"/>
                <a:gd name="connsiteX10" fmla="*/ 491086 w 500664"/>
                <a:gd name="connsiteY10" fmla="*/ 404275 h 939455"/>
                <a:gd name="connsiteX11" fmla="*/ 481570 w 500664"/>
                <a:gd name="connsiteY11" fmla="*/ 505845 h 939455"/>
                <a:gd name="connsiteX12" fmla="*/ 283877 w 500664"/>
                <a:gd name="connsiteY12" fmla="*/ 603413 h 939455"/>
                <a:gd name="connsiteX13" fmla="*/ 231607 w 500664"/>
                <a:gd name="connsiteY13" fmla="*/ 716446 h 939455"/>
                <a:gd name="connsiteX14" fmla="*/ 192621 w 500664"/>
                <a:gd name="connsiteY14" fmla="*/ 817052 h 939455"/>
                <a:gd name="connsiteX15" fmla="*/ 163437 w 500664"/>
                <a:gd name="connsiteY15" fmla="*/ 938978 h 939455"/>
                <a:gd name="connsiteX16" fmla="*/ 113441 w 500664"/>
                <a:gd name="connsiteY16" fmla="*/ 855725 h 939455"/>
                <a:gd name="connsiteX17" fmla="*/ 72352 w 500664"/>
                <a:gd name="connsiteY17" fmla="*/ 763136 h 939455"/>
                <a:gd name="connsiteX18" fmla="*/ 29832 w 500664"/>
                <a:gd name="connsiteY18" fmla="*/ 637783 h 939455"/>
                <a:gd name="connsiteX19" fmla="*/ 5108 w 500664"/>
                <a:gd name="connsiteY19" fmla="*/ 533207 h 939455"/>
                <a:gd name="connsiteX20" fmla="*/ 10907 w 500664"/>
                <a:gd name="connsiteY20" fmla="*/ 445380 h 939455"/>
                <a:gd name="connsiteX21" fmla="*/ 78940 w 500664"/>
                <a:gd name="connsiteY21" fmla="*/ 370654 h 939455"/>
                <a:gd name="connsiteX22" fmla="*/ 150051 w 500664"/>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231607 w 492403"/>
                <a:gd name="connsiteY13" fmla="*/ 71644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333195 w 492403"/>
                <a:gd name="connsiteY13" fmla="*/ 72316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008"/>
                <a:gd name="connsiteX1" fmla="*/ 216581 w 492403"/>
                <a:gd name="connsiteY1" fmla="*/ 239280 h 939008"/>
                <a:gd name="connsiteX2" fmla="*/ 269283 w 492403"/>
                <a:gd name="connsiteY2" fmla="*/ 196886 h 939008"/>
                <a:gd name="connsiteX3" fmla="*/ 320111 w 492403"/>
                <a:gd name="connsiteY3" fmla="*/ 155677 h 939008"/>
                <a:gd name="connsiteX4" fmla="*/ 334014 w 492403"/>
                <a:gd name="connsiteY4" fmla="*/ 81152 h 939008"/>
                <a:gd name="connsiteX5" fmla="*/ 325999 w 492403"/>
                <a:gd name="connsiteY5" fmla="*/ 245 h 939008"/>
                <a:gd name="connsiteX6" fmla="*/ 390104 w 492403"/>
                <a:gd name="connsiteY6" fmla="*/ 57404 h 939008"/>
                <a:gd name="connsiteX7" fmla="*/ 414854 w 492403"/>
                <a:gd name="connsiteY7" fmla="*/ 96416 h 939008"/>
                <a:gd name="connsiteX8" fmla="*/ 446844 w 492403"/>
                <a:gd name="connsiteY8" fmla="*/ 172067 h 939008"/>
                <a:gd name="connsiteX9" fmla="*/ 465381 w 492403"/>
                <a:gd name="connsiteY9" fmla="*/ 266858 h 939008"/>
                <a:gd name="connsiteX10" fmla="*/ 491086 w 492403"/>
                <a:gd name="connsiteY10" fmla="*/ 404275 h 939008"/>
                <a:gd name="connsiteX11" fmla="*/ 481570 w 492403"/>
                <a:gd name="connsiteY11" fmla="*/ 505845 h 939008"/>
                <a:gd name="connsiteX12" fmla="*/ 421789 w 492403"/>
                <a:gd name="connsiteY12" fmla="*/ 612870 h 939008"/>
                <a:gd name="connsiteX13" fmla="*/ 333195 w 492403"/>
                <a:gd name="connsiteY13" fmla="*/ 723166 h 939008"/>
                <a:gd name="connsiteX14" fmla="*/ 205848 w 492403"/>
                <a:gd name="connsiteY14" fmla="*/ 846616 h 939008"/>
                <a:gd name="connsiteX15" fmla="*/ 163437 w 492403"/>
                <a:gd name="connsiteY15" fmla="*/ 938978 h 939008"/>
                <a:gd name="connsiteX16" fmla="*/ 113441 w 492403"/>
                <a:gd name="connsiteY16" fmla="*/ 855725 h 939008"/>
                <a:gd name="connsiteX17" fmla="*/ 72352 w 492403"/>
                <a:gd name="connsiteY17" fmla="*/ 763136 h 939008"/>
                <a:gd name="connsiteX18" fmla="*/ 29832 w 492403"/>
                <a:gd name="connsiteY18" fmla="*/ 637783 h 939008"/>
                <a:gd name="connsiteX19" fmla="*/ 5108 w 492403"/>
                <a:gd name="connsiteY19" fmla="*/ 533207 h 939008"/>
                <a:gd name="connsiteX20" fmla="*/ 10907 w 492403"/>
                <a:gd name="connsiteY20" fmla="*/ 445380 h 939008"/>
                <a:gd name="connsiteX21" fmla="*/ 78940 w 492403"/>
                <a:gd name="connsiteY21" fmla="*/ 370654 h 939008"/>
                <a:gd name="connsiteX22" fmla="*/ 150051 w 492403"/>
                <a:gd name="connsiteY22" fmla="*/ 298657 h 939008"/>
                <a:gd name="connsiteX0" fmla="*/ 150051 w 491284"/>
                <a:gd name="connsiteY0" fmla="*/ 298657 h 939008"/>
                <a:gd name="connsiteX1" fmla="*/ 216581 w 491284"/>
                <a:gd name="connsiteY1" fmla="*/ 239280 h 939008"/>
                <a:gd name="connsiteX2" fmla="*/ 269283 w 491284"/>
                <a:gd name="connsiteY2" fmla="*/ 196886 h 939008"/>
                <a:gd name="connsiteX3" fmla="*/ 320111 w 491284"/>
                <a:gd name="connsiteY3" fmla="*/ 155677 h 939008"/>
                <a:gd name="connsiteX4" fmla="*/ 334014 w 491284"/>
                <a:gd name="connsiteY4" fmla="*/ 81152 h 939008"/>
                <a:gd name="connsiteX5" fmla="*/ 325999 w 491284"/>
                <a:gd name="connsiteY5" fmla="*/ 245 h 939008"/>
                <a:gd name="connsiteX6" fmla="*/ 390104 w 491284"/>
                <a:gd name="connsiteY6" fmla="*/ 57404 h 939008"/>
                <a:gd name="connsiteX7" fmla="*/ 414854 w 491284"/>
                <a:gd name="connsiteY7" fmla="*/ 96416 h 939008"/>
                <a:gd name="connsiteX8" fmla="*/ 446844 w 491284"/>
                <a:gd name="connsiteY8" fmla="*/ 172067 h 939008"/>
                <a:gd name="connsiteX9" fmla="*/ 480724 w 491284"/>
                <a:gd name="connsiteY9" fmla="*/ 274570 h 939008"/>
                <a:gd name="connsiteX10" fmla="*/ 491086 w 491284"/>
                <a:gd name="connsiteY10" fmla="*/ 404275 h 939008"/>
                <a:gd name="connsiteX11" fmla="*/ 481570 w 491284"/>
                <a:gd name="connsiteY11" fmla="*/ 505845 h 939008"/>
                <a:gd name="connsiteX12" fmla="*/ 421789 w 491284"/>
                <a:gd name="connsiteY12" fmla="*/ 612870 h 939008"/>
                <a:gd name="connsiteX13" fmla="*/ 333195 w 491284"/>
                <a:gd name="connsiteY13" fmla="*/ 723166 h 939008"/>
                <a:gd name="connsiteX14" fmla="*/ 205848 w 491284"/>
                <a:gd name="connsiteY14" fmla="*/ 846616 h 939008"/>
                <a:gd name="connsiteX15" fmla="*/ 163437 w 491284"/>
                <a:gd name="connsiteY15" fmla="*/ 938978 h 939008"/>
                <a:gd name="connsiteX16" fmla="*/ 113441 w 491284"/>
                <a:gd name="connsiteY16" fmla="*/ 855725 h 939008"/>
                <a:gd name="connsiteX17" fmla="*/ 72352 w 491284"/>
                <a:gd name="connsiteY17" fmla="*/ 763136 h 939008"/>
                <a:gd name="connsiteX18" fmla="*/ 29832 w 491284"/>
                <a:gd name="connsiteY18" fmla="*/ 637783 h 939008"/>
                <a:gd name="connsiteX19" fmla="*/ 5108 w 491284"/>
                <a:gd name="connsiteY19" fmla="*/ 533207 h 939008"/>
                <a:gd name="connsiteX20" fmla="*/ 10907 w 491284"/>
                <a:gd name="connsiteY20" fmla="*/ 445380 h 939008"/>
                <a:gd name="connsiteX21" fmla="*/ 78940 w 491284"/>
                <a:gd name="connsiteY21" fmla="*/ 370654 h 939008"/>
                <a:gd name="connsiteX22" fmla="*/ 150051 w 491284"/>
                <a:gd name="connsiteY22" fmla="*/ 298657 h 939008"/>
                <a:gd name="connsiteX0" fmla="*/ 150051 w 501081"/>
                <a:gd name="connsiteY0" fmla="*/ 298657 h 939008"/>
                <a:gd name="connsiteX1" fmla="*/ 216581 w 501081"/>
                <a:gd name="connsiteY1" fmla="*/ 239280 h 939008"/>
                <a:gd name="connsiteX2" fmla="*/ 269283 w 501081"/>
                <a:gd name="connsiteY2" fmla="*/ 196886 h 939008"/>
                <a:gd name="connsiteX3" fmla="*/ 320111 w 501081"/>
                <a:gd name="connsiteY3" fmla="*/ 155677 h 939008"/>
                <a:gd name="connsiteX4" fmla="*/ 334014 w 501081"/>
                <a:gd name="connsiteY4" fmla="*/ 81152 h 939008"/>
                <a:gd name="connsiteX5" fmla="*/ 325999 w 501081"/>
                <a:gd name="connsiteY5" fmla="*/ 245 h 939008"/>
                <a:gd name="connsiteX6" fmla="*/ 390104 w 501081"/>
                <a:gd name="connsiteY6" fmla="*/ 57404 h 939008"/>
                <a:gd name="connsiteX7" fmla="*/ 414854 w 501081"/>
                <a:gd name="connsiteY7" fmla="*/ 96416 h 939008"/>
                <a:gd name="connsiteX8" fmla="*/ 446844 w 501081"/>
                <a:gd name="connsiteY8" fmla="*/ 172067 h 939008"/>
                <a:gd name="connsiteX9" fmla="*/ 480724 w 501081"/>
                <a:gd name="connsiteY9" fmla="*/ 274570 h 939008"/>
                <a:gd name="connsiteX10" fmla="*/ 501079 w 501081"/>
                <a:gd name="connsiteY10" fmla="*/ 427040 h 939008"/>
                <a:gd name="connsiteX11" fmla="*/ 481570 w 501081"/>
                <a:gd name="connsiteY11" fmla="*/ 505845 h 939008"/>
                <a:gd name="connsiteX12" fmla="*/ 421789 w 501081"/>
                <a:gd name="connsiteY12" fmla="*/ 612870 h 939008"/>
                <a:gd name="connsiteX13" fmla="*/ 333195 w 501081"/>
                <a:gd name="connsiteY13" fmla="*/ 723166 h 939008"/>
                <a:gd name="connsiteX14" fmla="*/ 205848 w 501081"/>
                <a:gd name="connsiteY14" fmla="*/ 846616 h 939008"/>
                <a:gd name="connsiteX15" fmla="*/ 163437 w 501081"/>
                <a:gd name="connsiteY15" fmla="*/ 938978 h 939008"/>
                <a:gd name="connsiteX16" fmla="*/ 113441 w 501081"/>
                <a:gd name="connsiteY16" fmla="*/ 855725 h 939008"/>
                <a:gd name="connsiteX17" fmla="*/ 72352 w 501081"/>
                <a:gd name="connsiteY17" fmla="*/ 763136 h 939008"/>
                <a:gd name="connsiteX18" fmla="*/ 29832 w 501081"/>
                <a:gd name="connsiteY18" fmla="*/ 637783 h 939008"/>
                <a:gd name="connsiteX19" fmla="*/ 5108 w 501081"/>
                <a:gd name="connsiteY19" fmla="*/ 533207 h 939008"/>
                <a:gd name="connsiteX20" fmla="*/ 10907 w 501081"/>
                <a:gd name="connsiteY20" fmla="*/ 445380 h 939008"/>
                <a:gd name="connsiteX21" fmla="*/ 78940 w 501081"/>
                <a:gd name="connsiteY21" fmla="*/ 370654 h 939008"/>
                <a:gd name="connsiteX22" fmla="*/ 150051 w 501081"/>
                <a:gd name="connsiteY22" fmla="*/ 298657 h 939008"/>
                <a:gd name="connsiteX0" fmla="*/ 150051 w 501515"/>
                <a:gd name="connsiteY0" fmla="*/ 298657 h 939008"/>
                <a:gd name="connsiteX1" fmla="*/ 216581 w 501515"/>
                <a:gd name="connsiteY1" fmla="*/ 239280 h 939008"/>
                <a:gd name="connsiteX2" fmla="*/ 269283 w 501515"/>
                <a:gd name="connsiteY2" fmla="*/ 196886 h 939008"/>
                <a:gd name="connsiteX3" fmla="*/ 320111 w 501515"/>
                <a:gd name="connsiteY3" fmla="*/ 155677 h 939008"/>
                <a:gd name="connsiteX4" fmla="*/ 334014 w 501515"/>
                <a:gd name="connsiteY4" fmla="*/ 81152 h 939008"/>
                <a:gd name="connsiteX5" fmla="*/ 325999 w 501515"/>
                <a:gd name="connsiteY5" fmla="*/ 245 h 939008"/>
                <a:gd name="connsiteX6" fmla="*/ 390104 w 501515"/>
                <a:gd name="connsiteY6" fmla="*/ 57404 h 939008"/>
                <a:gd name="connsiteX7" fmla="*/ 414854 w 501515"/>
                <a:gd name="connsiteY7" fmla="*/ 96416 h 939008"/>
                <a:gd name="connsiteX8" fmla="*/ 446844 w 501515"/>
                <a:gd name="connsiteY8" fmla="*/ 172067 h 939008"/>
                <a:gd name="connsiteX9" fmla="*/ 480724 w 501515"/>
                <a:gd name="connsiteY9" fmla="*/ 274570 h 939008"/>
                <a:gd name="connsiteX10" fmla="*/ 501079 w 501515"/>
                <a:gd name="connsiteY10" fmla="*/ 427040 h 939008"/>
                <a:gd name="connsiteX11" fmla="*/ 488370 w 501515"/>
                <a:gd name="connsiteY11" fmla="*/ 502611 h 939008"/>
                <a:gd name="connsiteX12" fmla="*/ 421789 w 501515"/>
                <a:gd name="connsiteY12" fmla="*/ 612870 h 939008"/>
                <a:gd name="connsiteX13" fmla="*/ 333195 w 501515"/>
                <a:gd name="connsiteY13" fmla="*/ 723166 h 939008"/>
                <a:gd name="connsiteX14" fmla="*/ 205848 w 501515"/>
                <a:gd name="connsiteY14" fmla="*/ 846616 h 939008"/>
                <a:gd name="connsiteX15" fmla="*/ 163437 w 501515"/>
                <a:gd name="connsiteY15" fmla="*/ 938978 h 939008"/>
                <a:gd name="connsiteX16" fmla="*/ 113441 w 501515"/>
                <a:gd name="connsiteY16" fmla="*/ 855725 h 939008"/>
                <a:gd name="connsiteX17" fmla="*/ 72352 w 501515"/>
                <a:gd name="connsiteY17" fmla="*/ 763136 h 939008"/>
                <a:gd name="connsiteX18" fmla="*/ 29832 w 501515"/>
                <a:gd name="connsiteY18" fmla="*/ 637783 h 939008"/>
                <a:gd name="connsiteX19" fmla="*/ 5108 w 501515"/>
                <a:gd name="connsiteY19" fmla="*/ 533207 h 939008"/>
                <a:gd name="connsiteX20" fmla="*/ 10907 w 501515"/>
                <a:gd name="connsiteY20" fmla="*/ 445380 h 939008"/>
                <a:gd name="connsiteX21" fmla="*/ 78940 w 501515"/>
                <a:gd name="connsiteY21" fmla="*/ 370654 h 939008"/>
                <a:gd name="connsiteX22" fmla="*/ 150051 w 501515"/>
                <a:gd name="connsiteY22" fmla="*/ 298657 h 939008"/>
                <a:gd name="connsiteX0" fmla="*/ 145704 w 497168"/>
                <a:gd name="connsiteY0" fmla="*/ 298657 h 939008"/>
                <a:gd name="connsiteX1" fmla="*/ 212234 w 497168"/>
                <a:gd name="connsiteY1" fmla="*/ 239280 h 939008"/>
                <a:gd name="connsiteX2" fmla="*/ 264936 w 497168"/>
                <a:gd name="connsiteY2" fmla="*/ 196886 h 939008"/>
                <a:gd name="connsiteX3" fmla="*/ 315764 w 497168"/>
                <a:gd name="connsiteY3" fmla="*/ 155677 h 939008"/>
                <a:gd name="connsiteX4" fmla="*/ 329667 w 497168"/>
                <a:gd name="connsiteY4" fmla="*/ 81152 h 939008"/>
                <a:gd name="connsiteX5" fmla="*/ 321652 w 497168"/>
                <a:gd name="connsiteY5" fmla="*/ 245 h 939008"/>
                <a:gd name="connsiteX6" fmla="*/ 385757 w 497168"/>
                <a:gd name="connsiteY6" fmla="*/ 57404 h 939008"/>
                <a:gd name="connsiteX7" fmla="*/ 410507 w 497168"/>
                <a:gd name="connsiteY7" fmla="*/ 96416 h 939008"/>
                <a:gd name="connsiteX8" fmla="*/ 442497 w 497168"/>
                <a:gd name="connsiteY8" fmla="*/ 172067 h 939008"/>
                <a:gd name="connsiteX9" fmla="*/ 476377 w 497168"/>
                <a:gd name="connsiteY9" fmla="*/ 274570 h 939008"/>
                <a:gd name="connsiteX10" fmla="*/ 496732 w 497168"/>
                <a:gd name="connsiteY10" fmla="*/ 427040 h 939008"/>
                <a:gd name="connsiteX11" fmla="*/ 484023 w 497168"/>
                <a:gd name="connsiteY11" fmla="*/ 502611 h 939008"/>
                <a:gd name="connsiteX12" fmla="*/ 417442 w 497168"/>
                <a:gd name="connsiteY12" fmla="*/ 612870 h 939008"/>
                <a:gd name="connsiteX13" fmla="*/ 328848 w 497168"/>
                <a:gd name="connsiteY13" fmla="*/ 723166 h 939008"/>
                <a:gd name="connsiteX14" fmla="*/ 201501 w 497168"/>
                <a:gd name="connsiteY14" fmla="*/ 846616 h 939008"/>
                <a:gd name="connsiteX15" fmla="*/ 159090 w 497168"/>
                <a:gd name="connsiteY15" fmla="*/ 938978 h 939008"/>
                <a:gd name="connsiteX16" fmla="*/ 109094 w 497168"/>
                <a:gd name="connsiteY16" fmla="*/ 855725 h 939008"/>
                <a:gd name="connsiteX17" fmla="*/ 68005 w 497168"/>
                <a:gd name="connsiteY17" fmla="*/ 763136 h 939008"/>
                <a:gd name="connsiteX18" fmla="*/ 25485 w 497168"/>
                <a:gd name="connsiteY18" fmla="*/ 637783 h 939008"/>
                <a:gd name="connsiteX19" fmla="*/ 761 w 497168"/>
                <a:gd name="connsiteY19" fmla="*/ 533207 h 939008"/>
                <a:gd name="connsiteX20" fmla="*/ 16304 w 497168"/>
                <a:gd name="connsiteY20" fmla="*/ 446583 h 939008"/>
                <a:gd name="connsiteX21" fmla="*/ 74593 w 497168"/>
                <a:gd name="connsiteY21" fmla="*/ 370654 h 939008"/>
                <a:gd name="connsiteX22" fmla="*/ 145704 w 497168"/>
                <a:gd name="connsiteY22" fmla="*/ 298657 h 939008"/>
                <a:gd name="connsiteX0" fmla="*/ 138961 w 490425"/>
                <a:gd name="connsiteY0" fmla="*/ 298657 h 939008"/>
                <a:gd name="connsiteX1" fmla="*/ 205491 w 490425"/>
                <a:gd name="connsiteY1" fmla="*/ 239280 h 939008"/>
                <a:gd name="connsiteX2" fmla="*/ 258193 w 490425"/>
                <a:gd name="connsiteY2" fmla="*/ 196886 h 939008"/>
                <a:gd name="connsiteX3" fmla="*/ 309021 w 490425"/>
                <a:gd name="connsiteY3" fmla="*/ 155677 h 939008"/>
                <a:gd name="connsiteX4" fmla="*/ 322924 w 490425"/>
                <a:gd name="connsiteY4" fmla="*/ 81152 h 939008"/>
                <a:gd name="connsiteX5" fmla="*/ 314909 w 490425"/>
                <a:gd name="connsiteY5" fmla="*/ 245 h 939008"/>
                <a:gd name="connsiteX6" fmla="*/ 379014 w 490425"/>
                <a:gd name="connsiteY6" fmla="*/ 57404 h 939008"/>
                <a:gd name="connsiteX7" fmla="*/ 403764 w 490425"/>
                <a:gd name="connsiteY7" fmla="*/ 96416 h 939008"/>
                <a:gd name="connsiteX8" fmla="*/ 435754 w 490425"/>
                <a:gd name="connsiteY8" fmla="*/ 172067 h 939008"/>
                <a:gd name="connsiteX9" fmla="*/ 469634 w 490425"/>
                <a:gd name="connsiteY9" fmla="*/ 274570 h 939008"/>
                <a:gd name="connsiteX10" fmla="*/ 489989 w 490425"/>
                <a:gd name="connsiteY10" fmla="*/ 427040 h 939008"/>
                <a:gd name="connsiteX11" fmla="*/ 477280 w 490425"/>
                <a:gd name="connsiteY11" fmla="*/ 502611 h 939008"/>
                <a:gd name="connsiteX12" fmla="*/ 410699 w 490425"/>
                <a:gd name="connsiteY12" fmla="*/ 612870 h 939008"/>
                <a:gd name="connsiteX13" fmla="*/ 322105 w 490425"/>
                <a:gd name="connsiteY13" fmla="*/ 723166 h 939008"/>
                <a:gd name="connsiteX14" fmla="*/ 194758 w 490425"/>
                <a:gd name="connsiteY14" fmla="*/ 846616 h 939008"/>
                <a:gd name="connsiteX15" fmla="*/ 152347 w 490425"/>
                <a:gd name="connsiteY15" fmla="*/ 938978 h 939008"/>
                <a:gd name="connsiteX16" fmla="*/ 102351 w 490425"/>
                <a:gd name="connsiteY16" fmla="*/ 855725 h 939008"/>
                <a:gd name="connsiteX17" fmla="*/ 61262 w 490425"/>
                <a:gd name="connsiteY17" fmla="*/ 763136 h 939008"/>
                <a:gd name="connsiteX18" fmla="*/ 18742 w 490425"/>
                <a:gd name="connsiteY18" fmla="*/ 637783 h 939008"/>
                <a:gd name="connsiteX19" fmla="*/ 5836 w 490425"/>
                <a:gd name="connsiteY19" fmla="*/ 531756 h 939008"/>
                <a:gd name="connsiteX20" fmla="*/ 9561 w 490425"/>
                <a:gd name="connsiteY20" fmla="*/ 446583 h 939008"/>
                <a:gd name="connsiteX21" fmla="*/ 67850 w 490425"/>
                <a:gd name="connsiteY21" fmla="*/ 370654 h 939008"/>
                <a:gd name="connsiteX22" fmla="*/ 138961 w 490425"/>
                <a:gd name="connsiteY22" fmla="*/ 298657 h 939008"/>
                <a:gd name="connsiteX0" fmla="*/ 139341 w 490805"/>
                <a:gd name="connsiteY0" fmla="*/ 298657 h 939008"/>
                <a:gd name="connsiteX1" fmla="*/ 205871 w 490805"/>
                <a:gd name="connsiteY1" fmla="*/ 239280 h 939008"/>
                <a:gd name="connsiteX2" fmla="*/ 258573 w 490805"/>
                <a:gd name="connsiteY2" fmla="*/ 196886 h 939008"/>
                <a:gd name="connsiteX3" fmla="*/ 309401 w 490805"/>
                <a:gd name="connsiteY3" fmla="*/ 155677 h 939008"/>
                <a:gd name="connsiteX4" fmla="*/ 323304 w 490805"/>
                <a:gd name="connsiteY4" fmla="*/ 81152 h 939008"/>
                <a:gd name="connsiteX5" fmla="*/ 315289 w 490805"/>
                <a:gd name="connsiteY5" fmla="*/ 245 h 939008"/>
                <a:gd name="connsiteX6" fmla="*/ 379394 w 490805"/>
                <a:gd name="connsiteY6" fmla="*/ 57404 h 939008"/>
                <a:gd name="connsiteX7" fmla="*/ 404144 w 490805"/>
                <a:gd name="connsiteY7" fmla="*/ 96416 h 939008"/>
                <a:gd name="connsiteX8" fmla="*/ 436134 w 490805"/>
                <a:gd name="connsiteY8" fmla="*/ 172067 h 939008"/>
                <a:gd name="connsiteX9" fmla="*/ 470014 w 490805"/>
                <a:gd name="connsiteY9" fmla="*/ 274570 h 939008"/>
                <a:gd name="connsiteX10" fmla="*/ 490369 w 490805"/>
                <a:gd name="connsiteY10" fmla="*/ 427040 h 939008"/>
                <a:gd name="connsiteX11" fmla="*/ 477660 w 490805"/>
                <a:gd name="connsiteY11" fmla="*/ 502611 h 939008"/>
                <a:gd name="connsiteX12" fmla="*/ 411079 w 490805"/>
                <a:gd name="connsiteY12" fmla="*/ 612870 h 939008"/>
                <a:gd name="connsiteX13" fmla="*/ 322485 w 490805"/>
                <a:gd name="connsiteY13" fmla="*/ 723166 h 939008"/>
                <a:gd name="connsiteX14" fmla="*/ 195138 w 490805"/>
                <a:gd name="connsiteY14" fmla="*/ 846616 h 939008"/>
                <a:gd name="connsiteX15" fmla="*/ 152727 w 490805"/>
                <a:gd name="connsiteY15" fmla="*/ 938978 h 939008"/>
                <a:gd name="connsiteX16" fmla="*/ 102731 w 490805"/>
                <a:gd name="connsiteY16" fmla="*/ 855725 h 939008"/>
                <a:gd name="connsiteX17" fmla="*/ 61642 w 490805"/>
                <a:gd name="connsiteY17" fmla="*/ 763136 h 939008"/>
                <a:gd name="connsiteX18" fmla="*/ 26792 w 490805"/>
                <a:gd name="connsiteY18" fmla="*/ 641640 h 939008"/>
                <a:gd name="connsiteX19" fmla="*/ 6216 w 490805"/>
                <a:gd name="connsiteY19" fmla="*/ 531756 h 939008"/>
                <a:gd name="connsiteX20" fmla="*/ 9941 w 490805"/>
                <a:gd name="connsiteY20" fmla="*/ 446583 h 939008"/>
                <a:gd name="connsiteX21" fmla="*/ 68230 w 490805"/>
                <a:gd name="connsiteY21" fmla="*/ 370654 h 939008"/>
                <a:gd name="connsiteX22" fmla="*/ 139341 w 490805"/>
                <a:gd name="connsiteY22" fmla="*/ 298657 h 939008"/>
                <a:gd name="connsiteX0" fmla="*/ 139341 w 490805"/>
                <a:gd name="connsiteY0" fmla="*/ 298657 h 951112"/>
                <a:gd name="connsiteX1" fmla="*/ 205871 w 490805"/>
                <a:gd name="connsiteY1" fmla="*/ 239280 h 951112"/>
                <a:gd name="connsiteX2" fmla="*/ 258573 w 490805"/>
                <a:gd name="connsiteY2" fmla="*/ 196886 h 951112"/>
                <a:gd name="connsiteX3" fmla="*/ 309401 w 490805"/>
                <a:gd name="connsiteY3" fmla="*/ 155677 h 951112"/>
                <a:gd name="connsiteX4" fmla="*/ 323304 w 490805"/>
                <a:gd name="connsiteY4" fmla="*/ 81152 h 951112"/>
                <a:gd name="connsiteX5" fmla="*/ 315289 w 490805"/>
                <a:gd name="connsiteY5" fmla="*/ 245 h 951112"/>
                <a:gd name="connsiteX6" fmla="*/ 379394 w 490805"/>
                <a:gd name="connsiteY6" fmla="*/ 57404 h 951112"/>
                <a:gd name="connsiteX7" fmla="*/ 404144 w 490805"/>
                <a:gd name="connsiteY7" fmla="*/ 96416 h 951112"/>
                <a:gd name="connsiteX8" fmla="*/ 436134 w 490805"/>
                <a:gd name="connsiteY8" fmla="*/ 172067 h 951112"/>
                <a:gd name="connsiteX9" fmla="*/ 470014 w 490805"/>
                <a:gd name="connsiteY9" fmla="*/ 274570 h 951112"/>
                <a:gd name="connsiteX10" fmla="*/ 490369 w 490805"/>
                <a:gd name="connsiteY10" fmla="*/ 427040 h 951112"/>
                <a:gd name="connsiteX11" fmla="*/ 477660 w 490805"/>
                <a:gd name="connsiteY11" fmla="*/ 502611 h 951112"/>
                <a:gd name="connsiteX12" fmla="*/ 411079 w 490805"/>
                <a:gd name="connsiteY12" fmla="*/ 612870 h 951112"/>
                <a:gd name="connsiteX13" fmla="*/ 322485 w 490805"/>
                <a:gd name="connsiteY13" fmla="*/ 723166 h 951112"/>
                <a:gd name="connsiteX14" fmla="*/ 195138 w 490805"/>
                <a:gd name="connsiteY14" fmla="*/ 846616 h 951112"/>
                <a:gd name="connsiteX15" fmla="*/ 151814 w 490805"/>
                <a:gd name="connsiteY15" fmla="*/ 951087 h 951112"/>
                <a:gd name="connsiteX16" fmla="*/ 102731 w 490805"/>
                <a:gd name="connsiteY16" fmla="*/ 855725 h 951112"/>
                <a:gd name="connsiteX17" fmla="*/ 61642 w 490805"/>
                <a:gd name="connsiteY17" fmla="*/ 763136 h 951112"/>
                <a:gd name="connsiteX18" fmla="*/ 26792 w 490805"/>
                <a:gd name="connsiteY18" fmla="*/ 641640 h 951112"/>
                <a:gd name="connsiteX19" fmla="*/ 6216 w 490805"/>
                <a:gd name="connsiteY19" fmla="*/ 531756 h 951112"/>
                <a:gd name="connsiteX20" fmla="*/ 9941 w 490805"/>
                <a:gd name="connsiteY20" fmla="*/ 446583 h 951112"/>
                <a:gd name="connsiteX21" fmla="*/ 68230 w 490805"/>
                <a:gd name="connsiteY21" fmla="*/ 370654 h 951112"/>
                <a:gd name="connsiteX22" fmla="*/ 139341 w 490805"/>
                <a:gd name="connsiteY22" fmla="*/ 298657 h 951112"/>
                <a:gd name="connsiteX0" fmla="*/ 139341 w 490805"/>
                <a:gd name="connsiteY0" fmla="*/ 298657 h 951109"/>
                <a:gd name="connsiteX1" fmla="*/ 205871 w 490805"/>
                <a:gd name="connsiteY1" fmla="*/ 239280 h 951109"/>
                <a:gd name="connsiteX2" fmla="*/ 258573 w 490805"/>
                <a:gd name="connsiteY2" fmla="*/ 196886 h 951109"/>
                <a:gd name="connsiteX3" fmla="*/ 309401 w 490805"/>
                <a:gd name="connsiteY3" fmla="*/ 155677 h 951109"/>
                <a:gd name="connsiteX4" fmla="*/ 323304 w 490805"/>
                <a:gd name="connsiteY4" fmla="*/ 81152 h 951109"/>
                <a:gd name="connsiteX5" fmla="*/ 315289 w 490805"/>
                <a:gd name="connsiteY5" fmla="*/ 245 h 951109"/>
                <a:gd name="connsiteX6" fmla="*/ 379394 w 490805"/>
                <a:gd name="connsiteY6" fmla="*/ 57404 h 951109"/>
                <a:gd name="connsiteX7" fmla="*/ 404144 w 490805"/>
                <a:gd name="connsiteY7" fmla="*/ 96416 h 951109"/>
                <a:gd name="connsiteX8" fmla="*/ 436134 w 490805"/>
                <a:gd name="connsiteY8" fmla="*/ 172067 h 951109"/>
                <a:gd name="connsiteX9" fmla="*/ 470014 w 490805"/>
                <a:gd name="connsiteY9" fmla="*/ 274570 h 951109"/>
                <a:gd name="connsiteX10" fmla="*/ 490369 w 490805"/>
                <a:gd name="connsiteY10" fmla="*/ 427040 h 951109"/>
                <a:gd name="connsiteX11" fmla="*/ 477660 w 490805"/>
                <a:gd name="connsiteY11" fmla="*/ 502611 h 951109"/>
                <a:gd name="connsiteX12" fmla="*/ 411079 w 490805"/>
                <a:gd name="connsiteY12" fmla="*/ 612870 h 951109"/>
                <a:gd name="connsiteX13" fmla="*/ 322485 w 490805"/>
                <a:gd name="connsiteY13" fmla="*/ 723166 h 951109"/>
                <a:gd name="connsiteX14" fmla="*/ 197169 w 490805"/>
                <a:gd name="connsiteY14" fmla="*/ 863160 h 951109"/>
                <a:gd name="connsiteX15" fmla="*/ 151814 w 490805"/>
                <a:gd name="connsiteY15" fmla="*/ 951087 h 951109"/>
                <a:gd name="connsiteX16" fmla="*/ 102731 w 490805"/>
                <a:gd name="connsiteY16" fmla="*/ 855725 h 951109"/>
                <a:gd name="connsiteX17" fmla="*/ 61642 w 490805"/>
                <a:gd name="connsiteY17" fmla="*/ 763136 h 951109"/>
                <a:gd name="connsiteX18" fmla="*/ 26792 w 490805"/>
                <a:gd name="connsiteY18" fmla="*/ 641640 h 951109"/>
                <a:gd name="connsiteX19" fmla="*/ 6216 w 490805"/>
                <a:gd name="connsiteY19" fmla="*/ 531756 h 951109"/>
                <a:gd name="connsiteX20" fmla="*/ 9941 w 490805"/>
                <a:gd name="connsiteY20" fmla="*/ 446583 h 951109"/>
                <a:gd name="connsiteX21" fmla="*/ 68230 w 490805"/>
                <a:gd name="connsiteY21" fmla="*/ 370654 h 951109"/>
                <a:gd name="connsiteX22" fmla="*/ 139341 w 490805"/>
                <a:gd name="connsiteY22" fmla="*/ 298657 h 951109"/>
                <a:gd name="connsiteX0" fmla="*/ 139341 w 490805"/>
                <a:gd name="connsiteY0" fmla="*/ 298657 h 951143"/>
                <a:gd name="connsiteX1" fmla="*/ 205871 w 490805"/>
                <a:gd name="connsiteY1" fmla="*/ 239280 h 951143"/>
                <a:gd name="connsiteX2" fmla="*/ 258573 w 490805"/>
                <a:gd name="connsiteY2" fmla="*/ 196886 h 951143"/>
                <a:gd name="connsiteX3" fmla="*/ 309401 w 490805"/>
                <a:gd name="connsiteY3" fmla="*/ 155677 h 951143"/>
                <a:gd name="connsiteX4" fmla="*/ 323304 w 490805"/>
                <a:gd name="connsiteY4" fmla="*/ 81152 h 951143"/>
                <a:gd name="connsiteX5" fmla="*/ 315289 w 490805"/>
                <a:gd name="connsiteY5" fmla="*/ 245 h 951143"/>
                <a:gd name="connsiteX6" fmla="*/ 379394 w 490805"/>
                <a:gd name="connsiteY6" fmla="*/ 57404 h 951143"/>
                <a:gd name="connsiteX7" fmla="*/ 404144 w 490805"/>
                <a:gd name="connsiteY7" fmla="*/ 96416 h 951143"/>
                <a:gd name="connsiteX8" fmla="*/ 436134 w 490805"/>
                <a:gd name="connsiteY8" fmla="*/ 172067 h 951143"/>
                <a:gd name="connsiteX9" fmla="*/ 470014 w 490805"/>
                <a:gd name="connsiteY9" fmla="*/ 274570 h 951143"/>
                <a:gd name="connsiteX10" fmla="*/ 490369 w 490805"/>
                <a:gd name="connsiteY10" fmla="*/ 427040 h 951143"/>
                <a:gd name="connsiteX11" fmla="*/ 477660 w 490805"/>
                <a:gd name="connsiteY11" fmla="*/ 502611 h 951143"/>
                <a:gd name="connsiteX12" fmla="*/ 411079 w 490805"/>
                <a:gd name="connsiteY12" fmla="*/ 612870 h 951143"/>
                <a:gd name="connsiteX13" fmla="*/ 322485 w 490805"/>
                <a:gd name="connsiteY13" fmla="*/ 723166 h 951143"/>
                <a:gd name="connsiteX14" fmla="*/ 197169 w 490805"/>
                <a:gd name="connsiteY14" fmla="*/ 863160 h 951143"/>
                <a:gd name="connsiteX15" fmla="*/ 151814 w 490805"/>
                <a:gd name="connsiteY15" fmla="*/ 951087 h 951143"/>
                <a:gd name="connsiteX16" fmla="*/ 105052 w 490805"/>
                <a:gd name="connsiteY16" fmla="*/ 874633 h 951143"/>
                <a:gd name="connsiteX17" fmla="*/ 61642 w 490805"/>
                <a:gd name="connsiteY17" fmla="*/ 763136 h 951143"/>
                <a:gd name="connsiteX18" fmla="*/ 26792 w 490805"/>
                <a:gd name="connsiteY18" fmla="*/ 641640 h 951143"/>
                <a:gd name="connsiteX19" fmla="*/ 6216 w 490805"/>
                <a:gd name="connsiteY19" fmla="*/ 531756 h 951143"/>
                <a:gd name="connsiteX20" fmla="*/ 9941 w 490805"/>
                <a:gd name="connsiteY20" fmla="*/ 446583 h 951143"/>
                <a:gd name="connsiteX21" fmla="*/ 68230 w 490805"/>
                <a:gd name="connsiteY21" fmla="*/ 370654 h 951143"/>
                <a:gd name="connsiteX22" fmla="*/ 139341 w 490805"/>
                <a:gd name="connsiteY22" fmla="*/ 298657 h 951143"/>
                <a:gd name="connsiteX0" fmla="*/ 139341 w 490805"/>
                <a:gd name="connsiteY0" fmla="*/ 298651 h 951137"/>
                <a:gd name="connsiteX1" fmla="*/ 205871 w 490805"/>
                <a:gd name="connsiteY1" fmla="*/ 239274 h 951137"/>
                <a:gd name="connsiteX2" fmla="*/ 258573 w 490805"/>
                <a:gd name="connsiteY2" fmla="*/ 196880 h 951137"/>
                <a:gd name="connsiteX3" fmla="*/ 309401 w 490805"/>
                <a:gd name="connsiteY3" fmla="*/ 155671 h 951137"/>
                <a:gd name="connsiteX4" fmla="*/ 323304 w 490805"/>
                <a:gd name="connsiteY4" fmla="*/ 81146 h 951137"/>
                <a:gd name="connsiteX5" fmla="*/ 315289 w 490805"/>
                <a:gd name="connsiteY5" fmla="*/ 239 h 951137"/>
                <a:gd name="connsiteX6" fmla="*/ 377030 w 490805"/>
                <a:gd name="connsiteY6" fmla="*/ 57688 h 951137"/>
                <a:gd name="connsiteX7" fmla="*/ 404144 w 490805"/>
                <a:gd name="connsiteY7" fmla="*/ 96410 h 951137"/>
                <a:gd name="connsiteX8" fmla="*/ 436134 w 490805"/>
                <a:gd name="connsiteY8" fmla="*/ 172061 h 951137"/>
                <a:gd name="connsiteX9" fmla="*/ 470014 w 490805"/>
                <a:gd name="connsiteY9" fmla="*/ 274564 h 951137"/>
                <a:gd name="connsiteX10" fmla="*/ 490369 w 490805"/>
                <a:gd name="connsiteY10" fmla="*/ 427034 h 951137"/>
                <a:gd name="connsiteX11" fmla="*/ 477660 w 490805"/>
                <a:gd name="connsiteY11" fmla="*/ 502605 h 951137"/>
                <a:gd name="connsiteX12" fmla="*/ 411079 w 490805"/>
                <a:gd name="connsiteY12" fmla="*/ 612864 h 951137"/>
                <a:gd name="connsiteX13" fmla="*/ 322485 w 490805"/>
                <a:gd name="connsiteY13" fmla="*/ 723160 h 951137"/>
                <a:gd name="connsiteX14" fmla="*/ 197169 w 490805"/>
                <a:gd name="connsiteY14" fmla="*/ 863154 h 951137"/>
                <a:gd name="connsiteX15" fmla="*/ 151814 w 490805"/>
                <a:gd name="connsiteY15" fmla="*/ 951081 h 951137"/>
                <a:gd name="connsiteX16" fmla="*/ 105052 w 490805"/>
                <a:gd name="connsiteY16" fmla="*/ 874627 h 951137"/>
                <a:gd name="connsiteX17" fmla="*/ 61642 w 490805"/>
                <a:gd name="connsiteY17" fmla="*/ 763130 h 951137"/>
                <a:gd name="connsiteX18" fmla="*/ 26792 w 490805"/>
                <a:gd name="connsiteY18" fmla="*/ 641634 h 951137"/>
                <a:gd name="connsiteX19" fmla="*/ 6216 w 490805"/>
                <a:gd name="connsiteY19" fmla="*/ 531750 h 951137"/>
                <a:gd name="connsiteX20" fmla="*/ 9941 w 490805"/>
                <a:gd name="connsiteY20" fmla="*/ 446577 h 951137"/>
                <a:gd name="connsiteX21" fmla="*/ 68230 w 490805"/>
                <a:gd name="connsiteY21" fmla="*/ 370648 h 951137"/>
                <a:gd name="connsiteX22" fmla="*/ 139341 w 490805"/>
                <a:gd name="connsiteY22" fmla="*/ 298651 h 951137"/>
                <a:gd name="connsiteX0" fmla="*/ 139341 w 490805"/>
                <a:gd name="connsiteY0" fmla="*/ 298655 h 951141"/>
                <a:gd name="connsiteX1" fmla="*/ 205871 w 490805"/>
                <a:gd name="connsiteY1" fmla="*/ 239278 h 951141"/>
                <a:gd name="connsiteX2" fmla="*/ 258573 w 490805"/>
                <a:gd name="connsiteY2" fmla="*/ 196884 h 951141"/>
                <a:gd name="connsiteX3" fmla="*/ 309401 w 490805"/>
                <a:gd name="connsiteY3" fmla="*/ 155675 h 951141"/>
                <a:gd name="connsiteX4" fmla="*/ 323304 w 490805"/>
                <a:gd name="connsiteY4" fmla="*/ 81150 h 951141"/>
                <a:gd name="connsiteX5" fmla="*/ 315289 w 490805"/>
                <a:gd name="connsiteY5" fmla="*/ 243 h 951141"/>
                <a:gd name="connsiteX6" fmla="*/ 377030 w 490805"/>
                <a:gd name="connsiteY6" fmla="*/ 57692 h 951141"/>
                <a:gd name="connsiteX7" fmla="*/ 405015 w 490805"/>
                <a:gd name="connsiteY7" fmla="*/ 103505 h 951141"/>
                <a:gd name="connsiteX8" fmla="*/ 436134 w 490805"/>
                <a:gd name="connsiteY8" fmla="*/ 172065 h 951141"/>
                <a:gd name="connsiteX9" fmla="*/ 470014 w 490805"/>
                <a:gd name="connsiteY9" fmla="*/ 274568 h 951141"/>
                <a:gd name="connsiteX10" fmla="*/ 490369 w 490805"/>
                <a:gd name="connsiteY10" fmla="*/ 427038 h 951141"/>
                <a:gd name="connsiteX11" fmla="*/ 477660 w 490805"/>
                <a:gd name="connsiteY11" fmla="*/ 502609 h 951141"/>
                <a:gd name="connsiteX12" fmla="*/ 411079 w 490805"/>
                <a:gd name="connsiteY12" fmla="*/ 612868 h 951141"/>
                <a:gd name="connsiteX13" fmla="*/ 322485 w 490805"/>
                <a:gd name="connsiteY13" fmla="*/ 723164 h 951141"/>
                <a:gd name="connsiteX14" fmla="*/ 197169 w 490805"/>
                <a:gd name="connsiteY14" fmla="*/ 863158 h 951141"/>
                <a:gd name="connsiteX15" fmla="*/ 151814 w 490805"/>
                <a:gd name="connsiteY15" fmla="*/ 951085 h 951141"/>
                <a:gd name="connsiteX16" fmla="*/ 105052 w 490805"/>
                <a:gd name="connsiteY16" fmla="*/ 874631 h 951141"/>
                <a:gd name="connsiteX17" fmla="*/ 61642 w 490805"/>
                <a:gd name="connsiteY17" fmla="*/ 763134 h 951141"/>
                <a:gd name="connsiteX18" fmla="*/ 26792 w 490805"/>
                <a:gd name="connsiteY18" fmla="*/ 641638 h 951141"/>
                <a:gd name="connsiteX19" fmla="*/ 6216 w 490805"/>
                <a:gd name="connsiteY19" fmla="*/ 531754 h 951141"/>
                <a:gd name="connsiteX20" fmla="*/ 9941 w 490805"/>
                <a:gd name="connsiteY20" fmla="*/ 446581 h 951141"/>
                <a:gd name="connsiteX21" fmla="*/ 68230 w 490805"/>
                <a:gd name="connsiteY21" fmla="*/ 370652 h 951141"/>
                <a:gd name="connsiteX22" fmla="*/ 139341 w 490805"/>
                <a:gd name="connsiteY22" fmla="*/ 298655 h 951141"/>
                <a:gd name="connsiteX0" fmla="*/ 139341 w 490805"/>
                <a:gd name="connsiteY0" fmla="*/ 298655 h 951106"/>
                <a:gd name="connsiteX1" fmla="*/ 205871 w 490805"/>
                <a:gd name="connsiteY1" fmla="*/ 239278 h 951106"/>
                <a:gd name="connsiteX2" fmla="*/ 258573 w 490805"/>
                <a:gd name="connsiteY2" fmla="*/ 196884 h 951106"/>
                <a:gd name="connsiteX3" fmla="*/ 309401 w 490805"/>
                <a:gd name="connsiteY3" fmla="*/ 155675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655 h 951106"/>
                <a:gd name="connsiteX1" fmla="*/ 205871 w 490805"/>
                <a:gd name="connsiteY1" fmla="*/ 239278 h 951106"/>
                <a:gd name="connsiteX2" fmla="*/ 258573 w 490805"/>
                <a:gd name="connsiteY2" fmla="*/ 196884 h 951106"/>
                <a:gd name="connsiteX3" fmla="*/ 308820 w 490805"/>
                <a:gd name="connsiteY3" fmla="*/ 150947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568 h 951019"/>
                <a:gd name="connsiteX1" fmla="*/ 205871 w 490805"/>
                <a:gd name="connsiteY1" fmla="*/ 239191 h 951019"/>
                <a:gd name="connsiteX2" fmla="*/ 258573 w 490805"/>
                <a:gd name="connsiteY2" fmla="*/ 196797 h 951019"/>
                <a:gd name="connsiteX3" fmla="*/ 308820 w 490805"/>
                <a:gd name="connsiteY3" fmla="*/ 150860 h 951019"/>
                <a:gd name="connsiteX4" fmla="*/ 325087 w 490805"/>
                <a:gd name="connsiteY4" fmla="*/ 76045 h 951019"/>
                <a:gd name="connsiteX5" fmla="*/ 315289 w 490805"/>
                <a:gd name="connsiteY5" fmla="*/ 156 h 951019"/>
                <a:gd name="connsiteX6" fmla="*/ 377030 w 490805"/>
                <a:gd name="connsiteY6" fmla="*/ 57605 h 951019"/>
                <a:gd name="connsiteX7" fmla="*/ 405015 w 490805"/>
                <a:gd name="connsiteY7" fmla="*/ 103418 h 951019"/>
                <a:gd name="connsiteX8" fmla="*/ 436134 w 490805"/>
                <a:gd name="connsiteY8" fmla="*/ 171978 h 951019"/>
                <a:gd name="connsiteX9" fmla="*/ 470014 w 490805"/>
                <a:gd name="connsiteY9" fmla="*/ 274481 h 951019"/>
                <a:gd name="connsiteX10" fmla="*/ 490369 w 490805"/>
                <a:gd name="connsiteY10" fmla="*/ 426951 h 951019"/>
                <a:gd name="connsiteX11" fmla="*/ 477660 w 490805"/>
                <a:gd name="connsiteY11" fmla="*/ 502522 h 951019"/>
                <a:gd name="connsiteX12" fmla="*/ 411079 w 490805"/>
                <a:gd name="connsiteY12" fmla="*/ 612781 h 951019"/>
                <a:gd name="connsiteX13" fmla="*/ 322485 w 490805"/>
                <a:gd name="connsiteY13" fmla="*/ 723077 h 951019"/>
                <a:gd name="connsiteX14" fmla="*/ 200113 w 490805"/>
                <a:gd name="connsiteY14" fmla="*/ 867508 h 951019"/>
                <a:gd name="connsiteX15" fmla="*/ 151814 w 490805"/>
                <a:gd name="connsiteY15" fmla="*/ 950998 h 951019"/>
                <a:gd name="connsiteX16" fmla="*/ 105052 w 490805"/>
                <a:gd name="connsiteY16" fmla="*/ 874544 h 951019"/>
                <a:gd name="connsiteX17" fmla="*/ 61642 w 490805"/>
                <a:gd name="connsiteY17" fmla="*/ 763047 h 951019"/>
                <a:gd name="connsiteX18" fmla="*/ 26792 w 490805"/>
                <a:gd name="connsiteY18" fmla="*/ 641551 h 951019"/>
                <a:gd name="connsiteX19" fmla="*/ 6216 w 490805"/>
                <a:gd name="connsiteY19" fmla="*/ 531667 h 951019"/>
                <a:gd name="connsiteX20" fmla="*/ 9941 w 490805"/>
                <a:gd name="connsiteY20" fmla="*/ 446494 h 951019"/>
                <a:gd name="connsiteX21" fmla="*/ 68230 w 490805"/>
                <a:gd name="connsiteY21" fmla="*/ 370565 h 951019"/>
                <a:gd name="connsiteX22" fmla="*/ 139341 w 490805"/>
                <a:gd name="connsiteY22" fmla="*/ 298568 h 951019"/>
                <a:gd name="connsiteX0" fmla="*/ 139341 w 490805"/>
                <a:gd name="connsiteY0" fmla="*/ 298568 h 950108"/>
                <a:gd name="connsiteX1" fmla="*/ 205871 w 490805"/>
                <a:gd name="connsiteY1" fmla="*/ 239191 h 950108"/>
                <a:gd name="connsiteX2" fmla="*/ 258573 w 490805"/>
                <a:gd name="connsiteY2" fmla="*/ 196797 h 950108"/>
                <a:gd name="connsiteX3" fmla="*/ 308820 w 490805"/>
                <a:gd name="connsiteY3" fmla="*/ 150860 h 950108"/>
                <a:gd name="connsiteX4" fmla="*/ 325087 w 490805"/>
                <a:gd name="connsiteY4" fmla="*/ 76045 h 950108"/>
                <a:gd name="connsiteX5" fmla="*/ 315289 w 490805"/>
                <a:gd name="connsiteY5" fmla="*/ 156 h 950108"/>
                <a:gd name="connsiteX6" fmla="*/ 377030 w 490805"/>
                <a:gd name="connsiteY6" fmla="*/ 57605 h 950108"/>
                <a:gd name="connsiteX7" fmla="*/ 405015 w 490805"/>
                <a:gd name="connsiteY7" fmla="*/ 103418 h 950108"/>
                <a:gd name="connsiteX8" fmla="*/ 436134 w 490805"/>
                <a:gd name="connsiteY8" fmla="*/ 171978 h 950108"/>
                <a:gd name="connsiteX9" fmla="*/ 470014 w 490805"/>
                <a:gd name="connsiteY9" fmla="*/ 274481 h 950108"/>
                <a:gd name="connsiteX10" fmla="*/ 490369 w 490805"/>
                <a:gd name="connsiteY10" fmla="*/ 426951 h 950108"/>
                <a:gd name="connsiteX11" fmla="*/ 477660 w 490805"/>
                <a:gd name="connsiteY11" fmla="*/ 502522 h 950108"/>
                <a:gd name="connsiteX12" fmla="*/ 411079 w 490805"/>
                <a:gd name="connsiteY12" fmla="*/ 612781 h 950108"/>
                <a:gd name="connsiteX13" fmla="*/ 322485 w 490805"/>
                <a:gd name="connsiteY13" fmla="*/ 723077 h 950108"/>
                <a:gd name="connsiteX14" fmla="*/ 200113 w 490805"/>
                <a:gd name="connsiteY14" fmla="*/ 867508 h 950108"/>
                <a:gd name="connsiteX15" fmla="*/ 139709 w 490805"/>
                <a:gd name="connsiteY15" fmla="*/ 950086 h 950108"/>
                <a:gd name="connsiteX16" fmla="*/ 105052 w 490805"/>
                <a:gd name="connsiteY16" fmla="*/ 874544 h 950108"/>
                <a:gd name="connsiteX17" fmla="*/ 61642 w 490805"/>
                <a:gd name="connsiteY17" fmla="*/ 763047 h 950108"/>
                <a:gd name="connsiteX18" fmla="*/ 26792 w 490805"/>
                <a:gd name="connsiteY18" fmla="*/ 641551 h 950108"/>
                <a:gd name="connsiteX19" fmla="*/ 6216 w 490805"/>
                <a:gd name="connsiteY19" fmla="*/ 531667 h 950108"/>
                <a:gd name="connsiteX20" fmla="*/ 9941 w 490805"/>
                <a:gd name="connsiteY20" fmla="*/ 446494 h 950108"/>
                <a:gd name="connsiteX21" fmla="*/ 68230 w 490805"/>
                <a:gd name="connsiteY21" fmla="*/ 370565 h 950108"/>
                <a:gd name="connsiteX22" fmla="*/ 139341 w 490805"/>
                <a:gd name="connsiteY22" fmla="*/ 298568 h 950108"/>
                <a:gd name="connsiteX0" fmla="*/ 139341 w 490805"/>
                <a:gd name="connsiteY0" fmla="*/ 298568 h 950112"/>
                <a:gd name="connsiteX1" fmla="*/ 205871 w 490805"/>
                <a:gd name="connsiteY1" fmla="*/ 239191 h 950112"/>
                <a:gd name="connsiteX2" fmla="*/ 258573 w 490805"/>
                <a:gd name="connsiteY2" fmla="*/ 196797 h 950112"/>
                <a:gd name="connsiteX3" fmla="*/ 308820 w 490805"/>
                <a:gd name="connsiteY3" fmla="*/ 150860 h 950112"/>
                <a:gd name="connsiteX4" fmla="*/ 325087 w 490805"/>
                <a:gd name="connsiteY4" fmla="*/ 76045 h 950112"/>
                <a:gd name="connsiteX5" fmla="*/ 315289 w 490805"/>
                <a:gd name="connsiteY5" fmla="*/ 156 h 950112"/>
                <a:gd name="connsiteX6" fmla="*/ 377030 w 490805"/>
                <a:gd name="connsiteY6" fmla="*/ 57605 h 950112"/>
                <a:gd name="connsiteX7" fmla="*/ 405015 w 490805"/>
                <a:gd name="connsiteY7" fmla="*/ 103418 h 950112"/>
                <a:gd name="connsiteX8" fmla="*/ 436134 w 490805"/>
                <a:gd name="connsiteY8" fmla="*/ 171978 h 950112"/>
                <a:gd name="connsiteX9" fmla="*/ 470014 w 490805"/>
                <a:gd name="connsiteY9" fmla="*/ 274481 h 950112"/>
                <a:gd name="connsiteX10" fmla="*/ 490369 w 490805"/>
                <a:gd name="connsiteY10" fmla="*/ 426951 h 950112"/>
                <a:gd name="connsiteX11" fmla="*/ 477660 w 490805"/>
                <a:gd name="connsiteY11" fmla="*/ 502522 h 950112"/>
                <a:gd name="connsiteX12" fmla="*/ 411079 w 490805"/>
                <a:gd name="connsiteY12" fmla="*/ 612781 h 950112"/>
                <a:gd name="connsiteX13" fmla="*/ 322485 w 490805"/>
                <a:gd name="connsiteY13" fmla="*/ 723077 h 950112"/>
                <a:gd name="connsiteX14" fmla="*/ 200113 w 490805"/>
                <a:gd name="connsiteY14" fmla="*/ 867508 h 950112"/>
                <a:gd name="connsiteX15" fmla="*/ 139709 w 490805"/>
                <a:gd name="connsiteY15" fmla="*/ 950086 h 950112"/>
                <a:gd name="connsiteX16" fmla="*/ 100325 w 490805"/>
                <a:gd name="connsiteY16" fmla="*/ 875125 h 950112"/>
                <a:gd name="connsiteX17" fmla="*/ 61642 w 490805"/>
                <a:gd name="connsiteY17" fmla="*/ 763047 h 950112"/>
                <a:gd name="connsiteX18" fmla="*/ 26792 w 490805"/>
                <a:gd name="connsiteY18" fmla="*/ 641551 h 950112"/>
                <a:gd name="connsiteX19" fmla="*/ 6216 w 490805"/>
                <a:gd name="connsiteY19" fmla="*/ 531667 h 950112"/>
                <a:gd name="connsiteX20" fmla="*/ 9941 w 490805"/>
                <a:gd name="connsiteY20" fmla="*/ 446494 h 950112"/>
                <a:gd name="connsiteX21" fmla="*/ 68230 w 490805"/>
                <a:gd name="connsiteY21" fmla="*/ 370565 h 950112"/>
                <a:gd name="connsiteX22" fmla="*/ 139341 w 490805"/>
                <a:gd name="connsiteY22" fmla="*/ 298568 h 950112"/>
                <a:gd name="connsiteX0" fmla="*/ 139341 w 490805"/>
                <a:gd name="connsiteY0" fmla="*/ 298568 h 950545"/>
                <a:gd name="connsiteX1" fmla="*/ 205871 w 490805"/>
                <a:gd name="connsiteY1" fmla="*/ 239191 h 950545"/>
                <a:gd name="connsiteX2" fmla="*/ 258573 w 490805"/>
                <a:gd name="connsiteY2" fmla="*/ 196797 h 950545"/>
                <a:gd name="connsiteX3" fmla="*/ 308820 w 490805"/>
                <a:gd name="connsiteY3" fmla="*/ 150860 h 950545"/>
                <a:gd name="connsiteX4" fmla="*/ 325087 w 490805"/>
                <a:gd name="connsiteY4" fmla="*/ 76045 h 950545"/>
                <a:gd name="connsiteX5" fmla="*/ 315289 w 490805"/>
                <a:gd name="connsiteY5" fmla="*/ 156 h 950545"/>
                <a:gd name="connsiteX6" fmla="*/ 377030 w 490805"/>
                <a:gd name="connsiteY6" fmla="*/ 57605 h 950545"/>
                <a:gd name="connsiteX7" fmla="*/ 405015 w 490805"/>
                <a:gd name="connsiteY7" fmla="*/ 103418 h 950545"/>
                <a:gd name="connsiteX8" fmla="*/ 436134 w 490805"/>
                <a:gd name="connsiteY8" fmla="*/ 171978 h 950545"/>
                <a:gd name="connsiteX9" fmla="*/ 470014 w 490805"/>
                <a:gd name="connsiteY9" fmla="*/ 274481 h 950545"/>
                <a:gd name="connsiteX10" fmla="*/ 490369 w 490805"/>
                <a:gd name="connsiteY10" fmla="*/ 426951 h 950545"/>
                <a:gd name="connsiteX11" fmla="*/ 477660 w 490805"/>
                <a:gd name="connsiteY11" fmla="*/ 502522 h 950545"/>
                <a:gd name="connsiteX12" fmla="*/ 411079 w 490805"/>
                <a:gd name="connsiteY12" fmla="*/ 612781 h 950545"/>
                <a:gd name="connsiteX13" fmla="*/ 322485 w 490805"/>
                <a:gd name="connsiteY13" fmla="*/ 723077 h 950545"/>
                <a:gd name="connsiteX14" fmla="*/ 172580 w 490805"/>
                <a:gd name="connsiteY14" fmla="*/ 897278 h 950545"/>
                <a:gd name="connsiteX15" fmla="*/ 139709 w 490805"/>
                <a:gd name="connsiteY15" fmla="*/ 950086 h 950545"/>
                <a:gd name="connsiteX16" fmla="*/ 100325 w 490805"/>
                <a:gd name="connsiteY16" fmla="*/ 875125 h 950545"/>
                <a:gd name="connsiteX17" fmla="*/ 61642 w 490805"/>
                <a:gd name="connsiteY17" fmla="*/ 763047 h 950545"/>
                <a:gd name="connsiteX18" fmla="*/ 26792 w 490805"/>
                <a:gd name="connsiteY18" fmla="*/ 641551 h 950545"/>
                <a:gd name="connsiteX19" fmla="*/ 6216 w 490805"/>
                <a:gd name="connsiteY19" fmla="*/ 531667 h 950545"/>
                <a:gd name="connsiteX20" fmla="*/ 9941 w 490805"/>
                <a:gd name="connsiteY20" fmla="*/ 446494 h 950545"/>
                <a:gd name="connsiteX21" fmla="*/ 68230 w 490805"/>
                <a:gd name="connsiteY21" fmla="*/ 370565 h 950545"/>
                <a:gd name="connsiteX22" fmla="*/ 139341 w 490805"/>
                <a:gd name="connsiteY22" fmla="*/ 298568 h 950545"/>
                <a:gd name="connsiteX0" fmla="*/ 139341 w 490805"/>
                <a:gd name="connsiteY0" fmla="*/ 298568 h 950459"/>
                <a:gd name="connsiteX1" fmla="*/ 205871 w 490805"/>
                <a:gd name="connsiteY1" fmla="*/ 239191 h 950459"/>
                <a:gd name="connsiteX2" fmla="*/ 258573 w 490805"/>
                <a:gd name="connsiteY2" fmla="*/ 196797 h 950459"/>
                <a:gd name="connsiteX3" fmla="*/ 308820 w 490805"/>
                <a:gd name="connsiteY3" fmla="*/ 150860 h 950459"/>
                <a:gd name="connsiteX4" fmla="*/ 325087 w 490805"/>
                <a:gd name="connsiteY4" fmla="*/ 76045 h 950459"/>
                <a:gd name="connsiteX5" fmla="*/ 315289 w 490805"/>
                <a:gd name="connsiteY5" fmla="*/ 156 h 950459"/>
                <a:gd name="connsiteX6" fmla="*/ 377030 w 490805"/>
                <a:gd name="connsiteY6" fmla="*/ 57605 h 950459"/>
                <a:gd name="connsiteX7" fmla="*/ 405015 w 490805"/>
                <a:gd name="connsiteY7" fmla="*/ 103418 h 950459"/>
                <a:gd name="connsiteX8" fmla="*/ 436134 w 490805"/>
                <a:gd name="connsiteY8" fmla="*/ 171978 h 950459"/>
                <a:gd name="connsiteX9" fmla="*/ 470014 w 490805"/>
                <a:gd name="connsiteY9" fmla="*/ 274481 h 950459"/>
                <a:gd name="connsiteX10" fmla="*/ 490369 w 490805"/>
                <a:gd name="connsiteY10" fmla="*/ 426951 h 950459"/>
                <a:gd name="connsiteX11" fmla="*/ 477660 w 490805"/>
                <a:gd name="connsiteY11" fmla="*/ 502522 h 950459"/>
                <a:gd name="connsiteX12" fmla="*/ 411079 w 490805"/>
                <a:gd name="connsiteY12" fmla="*/ 612781 h 950459"/>
                <a:gd name="connsiteX13" fmla="*/ 290515 w 490805"/>
                <a:gd name="connsiteY13" fmla="*/ 755792 h 950459"/>
                <a:gd name="connsiteX14" fmla="*/ 172580 w 490805"/>
                <a:gd name="connsiteY14" fmla="*/ 897278 h 950459"/>
                <a:gd name="connsiteX15" fmla="*/ 139709 w 490805"/>
                <a:gd name="connsiteY15" fmla="*/ 950086 h 950459"/>
                <a:gd name="connsiteX16" fmla="*/ 100325 w 490805"/>
                <a:gd name="connsiteY16" fmla="*/ 875125 h 950459"/>
                <a:gd name="connsiteX17" fmla="*/ 61642 w 490805"/>
                <a:gd name="connsiteY17" fmla="*/ 763047 h 950459"/>
                <a:gd name="connsiteX18" fmla="*/ 26792 w 490805"/>
                <a:gd name="connsiteY18" fmla="*/ 641551 h 950459"/>
                <a:gd name="connsiteX19" fmla="*/ 6216 w 490805"/>
                <a:gd name="connsiteY19" fmla="*/ 531667 h 950459"/>
                <a:gd name="connsiteX20" fmla="*/ 9941 w 490805"/>
                <a:gd name="connsiteY20" fmla="*/ 446494 h 950459"/>
                <a:gd name="connsiteX21" fmla="*/ 68230 w 490805"/>
                <a:gd name="connsiteY21" fmla="*/ 370565 h 950459"/>
                <a:gd name="connsiteX22" fmla="*/ 139341 w 490805"/>
                <a:gd name="connsiteY22" fmla="*/ 298568 h 950459"/>
                <a:gd name="connsiteX0" fmla="*/ 139341 w 490805"/>
                <a:gd name="connsiteY0" fmla="*/ 298568 h 950457"/>
                <a:gd name="connsiteX1" fmla="*/ 205871 w 490805"/>
                <a:gd name="connsiteY1" fmla="*/ 239191 h 950457"/>
                <a:gd name="connsiteX2" fmla="*/ 258573 w 490805"/>
                <a:gd name="connsiteY2" fmla="*/ 196797 h 950457"/>
                <a:gd name="connsiteX3" fmla="*/ 308820 w 490805"/>
                <a:gd name="connsiteY3" fmla="*/ 150860 h 950457"/>
                <a:gd name="connsiteX4" fmla="*/ 325087 w 490805"/>
                <a:gd name="connsiteY4" fmla="*/ 76045 h 950457"/>
                <a:gd name="connsiteX5" fmla="*/ 315289 w 490805"/>
                <a:gd name="connsiteY5" fmla="*/ 156 h 950457"/>
                <a:gd name="connsiteX6" fmla="*/ 377030 w 490805"/>
                <a:gd name="connsiteY6" fmla="*/ 57605 h 950457"/>
                <a:gd name="connsiteX7" fmla="*/ 405015 w 490805"/>
                <a:gd name="connsiteY7" fmla="*/ 103418 h 950457"/>
                <a:gd name="connsiteX8" fmla="*/ 436134 w 490805"/>
                <a:gd name="connsiteY8" fmla="*/ 171978 h 950457"/>
                <a:gd name="connsiteX9" fmla="*/ 470014 w 490805"/>
                <a:gd name="connsiteY9" fmla="*/ 274481 h 950457"/>
                <a:gd name="connsiteX10" fmla="*/ 490369 w 490805"/>
                <a:gd name="connsiteY10" fmla="*/ 426951 h 950457"/>
                <a:gd name="connsiteX11" fmla="*/ 477660 w 490805"/>
                <a:gd name="connsiteY11" fmla="*/ 502522 h 950457"/>
                <a:gd name="connsiteX12" fmla="*/ 411079 w 490805"/>
                <a:gd name="connsiteY12" fmla="*/ 612781 h 950457"/>
                <a:gd name="connsiteX13" fmla="*/ 281061 w 490805"/>
                <a:gd name="connsiteY13" fmla="*/ 756953 h 950457"/>
                <a:gd name="connsiteX14" fmla="*/ 172580 w 490805"/>
                <a:gd name="connsiteY14" fmla="*/ 897278 h 950457"/>
                <a:gd name="connsiteX15" fmla="*/ 139709 w 490805"/>
                <a:gd name="connsiteY15" fmla="*/ 950086 h 950457"/>
                <a:gd name="connsiteX16" fmla="*/ 100325 w 490805"/>
                <a:gd name="connsiteY16" fmla="*/ 875125 h 950457"/>
                <a:gd name="connsiteX17" fmla="*/ 61642 w 490805"/>
                <a:gd name="connsiteY17" fmla="*/ 763047 h 950457"/>
                <a:gd name="connsiteX18" fmla="*/ 26792 w 490805"/>
                <a:gd name="connsiteY18" fmla="*/ 641551 h 950457"/>
                <a:gd name="connsiteX19" fmla="*/ 6216 w 490805"/>
                <a:gd name="connsiteY19" fmla="*/ 531667 h 950457"/>
                <a:gd name="connsiteX20" fmla="*/ 9941 w 490805"/>
                <a:gd name="connsiteY20" fmla="*/ 446494 h 950457"/>
                <a:gd name="connsiteX21" fmla="*/ 68230 w 490805"/>
                <a:gd name="connsiteY21" fmla="*/ 370565 h 950457"/>
                <a:gd name="connsiteX22" fmla="*/ 139341 w 490805"/>
                <a:gd name="connsiteY22" fmla="*/ 298568 h 950457"/>
                <a:gd name="connsiteX0" fmla="*/ 139341 w 493132"/>
                <a:gd name="connsiteY0" fmla="*/ 298568 h 950457"/>
                <a:gd name="connsiteX1" fmla="*/ 205871 w 493132"/>
                <a:gd name="connsiteY1" fmla="*/ 239191 h 950457"/>
                <a:gd name="connsiteX2" fmla="*/ 258573 w 493132"/>
                <a:gd name="connsiteY2" fmla="*/ 196797 h 950457"/>
                <a:gd name="connsiteX3" fmla="*/ 308820 w 493132"/>
                <a:gd name="connsiteY3" fmla="*/ 150860 h 950457"/>
                <a:gd name="connsiteX4" fmla="*/ 325087 w 493132"/>
                <a:gd name="connsiteY4" fmla="*/ 76045 h 950457"/>
                <a:gd name="connsiteX5" fmla="*/ 315289 w 493132"/>
                <a:gd name="connsiteY5" fmla="*/ 156 h 950457"/>
                <a:gd name="connsiteX6" fmla="*/ 377030 w 493132"/>
                <a:gd name="connsiteY6" fmla="*/ 57605 h 950457"/>
                <a:gd name="connsiteX7" fmla="*/ 405015 w 493132"/>
                <a:gd name="connsiteY7" fmla="*/ 103418 h 950457"/>
                <a:gd name="connsiteX8" fmla="*/ 436134 w 493132"/>
                <a:gd name="connsiteY8" fmla="*/ 171978 h 950457"/>
                <a:gd name="connsiteX9" fmla="*/ 470014 w 493132"/>
                <a:gd name="connsiteY9" fmla="*/ 274481 h 950457"/>
                <a:gd name="connsiteX10" fmla="*/ 490369 w 493132"/>
                <a:gd name="connsiteY10" fmla="*/ 426951 h 950457"/>
                <a:gd name="connsiteX11" fmla="*/ 477660 w 493132"/>
                <a:gd name="connsiteY11" fmla="*/ 502522 h 950457"/>
                <a:gd name="connsiteX12" fmla="*/ 353069 w 493132"/>
                <a:gd name="connsiteY12" fmla="*/ 667886 h 950457"/>
                <a:gd name="connsiteX13" fmla="*/ 281061 w 493132"/>
                <a:gd name="connsiteY13" fmla="*/ 756953 h 950457"/>
                <a:gd name="connsiteX14" fmla="*/ 172580 w 493132"/>
                <a:gd name="connsiteY14" fmla="*/ 897278 h 950457"/>
                <a:gd name="connsiteX15" fmla="*/ 139709 w 493132"/>
                <a:gd name="connsiteY15" fmla="*/ 950086 h 950457"/>
                <a:gd name="connsiteX16" fmla="*/ 100325 w 493132"/>
                <a:gd name="connsiteY16" fmla="*/ 875125 h 950457"/>
                <a:gd name="connsiteX17" fmla="*/ 61642 w 493132"/>
                <a:gd name="connsiteY17" fmla="*/ 763047 h 950457"/>
                <a:gd name="connsiteX18" fmla="*/ 26792 w 493132"/>
                <a:gd name="connsiteY18" fmla="*/ 641551 h 950457"/>
                <a:gd name="connsiteX19" fmla="*/ 6216 w 493132"/>
                <a:gd name="connsiteY19" fmla="*/ 531667 h 950457"/>
                <a:gd name="connsiteX20" fmla="*/ 9941 w 493132"/>
                <a:gd name="connsiteY20" fmla="*/ 446494 h 950457"/>
                <a:gd name="connsiteX21" fmla="*/ 68230 w 493132"/>
                <a:gd name="connsiteY21" fmla="*/ 370565 h 950457"/>
                <a:gd name="connsiteX22" fmla="*/ 139341 w 493132"/>
                <a:gd name="connsiteY22" fmla="*/ 298568 h 950457"/>
                <a:gd name="connsiteX0" fmla="*/ 139341 w 492183"/>
                <a:gd name="connsiteY0" fmla="*/ 298568 h 950457"/>
                <a:gd name="connsiteX1" fmla="*/ 205871 w 492183"/>
                <a:gd name="connsiteY1" fmla="*/ 239191 h 950457"/>
                <a:gd name="connsiteX2" fmla="*/ 258573 w 492183"/>
                <a:gd name="connsiteY2" fmla="*/ 196797 h 950457"/>
                <a:gd name="connsiteX3" fmla="*/ 308820 w 492183"/>
                <a:gd name="connsiteY3" fmla="*/ 150860 h 950457"/>
                <a:gd name="connsiteX4" fmla="*/ 325087 w 492183"/>
                <a:gd name="connsiteY4" fmla="*/ 76045 h 950457"/>
                <a:gd name="connsiteX5" fmla="*/ 315289 w 492183"/>
                <a:gd name="connsiteY5" fmla="*/ 156 h 950457"/>
                <a:gd name="connsiteX6" fmla="*/ 377030 w 492183"/>
                <a:gd name="connsiteY6" fmla="*/ 57605 h 950457"/>
                <a:gd name="connsiteX7" fmla="*/ 405015 w 492183"/>
                <a:gd name="connsiteY7" fmla="*/ 103418 h 950457"/>
                <a:gd name="connsiteX8" fmla="*/ 436134 w 492183"/>
                <a:gd name="connsiteY8" fmla="*/ 171978 h 950457"/>
                <a:gd name="connsiteX9" fmla="*/ 470014 w 492183"/>
                <a:gd name="connsiteY9" fmla="*/ 274481 h 950457"/>
                <a:gd name="connsiteX10" fmla="*/ 490369 w 492183"/>
                <a:gd name="connsiteY10" fmla="*/ 426951 h 950457"/>
                <a:gd name="connsiteX11" fmla="*/ 423465 w 492183"/>
                <a:gd name="connsiteY11" fmla="*/ 569155 h 950457"/>
                <a:gd name="connsiteX12" fmla="*/ 353069 w 492183"/>
                <a:gd name="connsiteY12" fmla="*/ 667886 h 950457"/>
                <a:gd name="connsiteX13" fmla="*/ 281061 w 492183"/>
                <a:gd name="connsiteY13" fmla="*/ 756953 h 950457"/>
                <a:gd name="connsiteX14" fmla="*/ 172580 w 492183"/>
                <a:gd name="connsiteY14" fmla="*/ 897278 h 950457"/>
                <a:gd name="connsiteX15" fmla="*/ 139709 w 492183"/>
                <a:gd name="connsiteY15" fmla="*/ 950086 h 950457"/>
                <a:gd name="connsiteX16" fmla="*/ 100325 w 492183"/>
                <a:gd name="connsiteY16" fmla="*/ 875125 h 950457"/>
                <a:gd name="connsiteX17" fmla="*/ 61642 w 492183"/>
                <a:gd name="connsiteY17" fmla="*/ 763047 h 950457"/>
                <a:gd name="connsiteX18" fmla="*/ 26792 w 492183"/>
                <a:gd name="connsiteY18" fmla="*/ 641551 h 950457"/>
                <a:gd name="connsiteX19" fmla="*/ 6216 w 492183"/>
                <a:gd name="connsiteY19" fmla="*/ 531667 h 950457"/>
                <a:gd name="connsiteX20" fmla="*/ 9941 w 492183"/>
                <a:gd name="connsiteY20" fmla="*/ 446494 h 950457"/>
                <a:gd name="connsiteX21" fmla="*/ 68230 w 492183"/>
                <a:gd name="connsiteY21" fmla="*/ 370565 h 950457"/>
                <a:gd name="connsiteX22" fmla="*/ 139341 w 492183"/>
                <a:gd name="connsiteY22" fmla="*/ 298568 h 950457"/>
                <a:gd name="connsiteX0" fmla="*/ 139341 w 470657"/>
                <a:gd name="connsiteY0" fmla="*/ 298568 h 950457"/>
                <a:gd name="connsiteX1" fmla="*/ 205871 w 470657"/>
                <a:gd name="connsiteY1" fmla="*/ 239191 h 950457"/>
                <a:gd name="connsiteX2" fmla="*/ 258573 w 470657"/>
                <a:gd name="connsiteY2" fmla="*/ 196797 h 950457"/>
                <a:gd name="connsiteX3" fmla="*/ 308820 w 470657"/>
                <a:gd name="connsiteY3" fmla="*/ 150860 h 950457"/>
                <a:gd name="connsiteX4" fmla="*/ 325087 w 470657"/>
                <a:gd name="connsiteY4" fmla="*/ 76045 h 950457"/>
                <a:gd name="connsiteX5" fmla="*/ 315289 w 470657"/>
                <a:gd name="connsiteY5" fmla="*/ 156 h 950457"/>
                <a:gd name="connsiteX6" fmla="*/ 377030 w 470657"/>
                <a:gd name="connsiteY6" fmla="*/ 57605 h 950457"/>
                <a:gd name="connsiteX7" fmla="*/ 405015 w 470657"/>
                <a:gd name="connsiteY7" fmla="*/ 103418 h 950457"/>
                <a:gd name="connsiteX8" fmla="*/ 436134 w 470657"/>
                <a:gd name="connsiteY8" fmla="*/ 171978 h 950457"/>
                <a:gd name="connsiteX9" fmla="*/ 470014 w 470657"/>
                <a:gd name="connsiteY9" fmla="*/ 274481 h 950457"/>
                <a:gd name="connsiteX10" fmla="*/ 455703 w 470657"/>
                <a:gd name="connsiteY10" fmla="*/ 476792 h 950457"/>
                <a:gd name="connsiteX11" fmla="*/ 423465 w 470657"/>
                <a:gd name="connsiteY11" fmla="*/ 569155 h 950457"/>
                <a:gd name="connsiteX12" fmla="*/ 353069 w 470657"/>
                <a:gd name="connsiteY12" fmla="*/ 667886 h 950457"/>
                <a:gd name="connsiteX13" fmla="*/ 281061 w 470657"/>
                <a:gd name="connsiteY13" fmla="*/ 756953 h 950457"/>
                <a:gd name="connsiteX14" fmla="*/ 172580 w 470657"/>
                <a:gd name="connsiteY14" fmla="*/ 897278 h 950457"/>
                <a:gd name="connsiteX15" fmla="*/ 139709 w 470657"/>
                <a:gd name="connsiteY15" fmla="*/ 950086 h 950457"/>
                <a:gd name="connsiteX16" fmla="*/ 100325 w 470657"/>
                <a:gd name="connsiteY16" fmla="*/ 875125 h 950457"/>
                <a:gd name="connsiteX17" fmla="*/ 61642 w 470657"/>
                <a:gd name="connsiteY17" fmla="*/ 763047 h 950457"/>
                <a:gd name="connsiteX18" fmla="*/ 26792 w 470657"/>
                <a:gd name="connsiteY18" fmla="*/ 641551 h 950457"/>
                <a:gd name="connsiteX19" fmla="*/ 6216 w 470657"/>
                <a:gd name="connsiteY19" fmla="*/ 531667 h 950457"/>
                <a:gd name="connsiteX20" fmla="*/ 9941 w 470657"/>
                <a:gd name="connsiteY20" fmla="*/ 446494 h 950457"/>
                <a:gd name="connsiteX21" fmla="*/ 68230 w 470657"/>
                <a:gd name="connsiteY21" fmla="*/ 370565 h 950457"/>
                <a:gd name="connsiteX22" fmla="*/ 139341 w 470657"/>
                <a:gd name="connsiteY22" fmla="*/ 298568 h 950457"/>
                <a:gd name="connsiteX0" fmla="*/ 139341 w 459154"/>
                <a:gd name="connsiteY0" fmla="*/ 298568 h 950457"/>
                <a:gd name="connsiteX1" fmla="*/ 205871 w 459154"/>
                <a:gd name="connsiteY1" fmla="*/ 239191 h 950457"/>
                <a:gd name="connsiteX2" fmla="*/ 258573 w 459154"/>
                <a:gd name="connsiteY2" fmla="*/ 196797 h 950457"/>
                <a:gd name="connsiteX3" fmla="*/ 308820 w 459154"/>
                <a:gd name="connsiteY3" fmla="*/ 150860 h 950457"/>
                <a:gd name="connsiteX4" fmla="*/ 325087 w 459154"/>
                <a:gd name="connsiteY4" fmla="*/ 76045 h 950457"/>
                <a:gd name="connsiteX5" fmla="*/ 315289 w 459154"/>
                <a:gd name="connsiteY5" fmla="*/ 156 h 950457"/>
                <a:gd name="connsiteX6" fmla="*/ 377030 w 459154"/>
                <a:gd name="connsiteY6" fmla="*/ 57605 h 950457"/>
                <a:gd name="connsiteX7" fmla="*/ 405015 w 459154"/>
                <a:gd name="connsiteY7" fmla="*/ 103418 h 950457"/>
                <a:gd name="connsiteX8" fmla="*/ 436134 w 459154"/>
                <a:gd name="connsiteY8" fmla="*/ 171978 h 950457"/>
                <a:gd name="connsiteX9" fmla="*/ 456040 w 459154"/>
                <a:gd name="connsiteY9" fmla="*/ 316984 h 950457"/>
                <a:gd name="connsiteX10" fmla="*/ 455703 w 459154"/>
                <a:gd name="connsiteY10" fmla="*/ 476792 h 950457"/>
                <a:gd name="connsiteX11" fmla="*/ 423465 w 459154"/>
                <a:gd name="connsiteY11" fmla="*/ 569155 h 950457"/>
                <a:gd name="connsiteX12" fmla="*/ 353069 w 459154"/>
                <a:gd name="connsiteY12" fmla="*/ 667886 h 950457"/>
                <a:gd name="connsiteX13" fmla="*/ 281061 w 459154"/>
                <a:gd name="connsiteY13" fmla="*/ 756953 h 950457"/>
                <a:gd name="connsiteX14" fmla="*/ 172580 w 459154"/>
                <a:gd name="connsiteY14" fmla="*/ 897278 h 950457"/>
                <a:gd name="connsiteX15" fmla="*/ 139709 w 459154"/>
                <a:gd name="connsiteY15" fmla="*/ 950086 h 950457"/>
                <a:gd name="connsiteX16" fmla="*/ 100325 w 459154"/>
                <a:gd name="connsiteY16" fmla="*/ 875125 h 950457"/>
                <a:gd name="connsiteX17" fmla="*/ 61642 w 459154"/>
                <a:gd name="connsiteY17" fmla="*/ 763047 h 950457"/>
                <a:gd name="connsiteX18" fmla="*/ 26792 w 459154"/>
                <a:gd name="connsiteY18" fmla="*/ 641551 h 950457"/>
                <a:gd name="connsiteX19" fmla="*/ 6216 w 459154"/>
                <a:gd name="connsiteY19" fmla="*/ 531667 h 950457"/>
                <a:gd name="connsiteX20" fmla="*/ 9941 w 459154"/>
                <a:gd name="connsiteY20" fmla="*/ 446494 h 950457"/>
                <a:gd name="connsiteX21" fmla="*/ 68230 w 459154"/>
                <a:gd name="connsiteY21" fmla="*/ 370565 h 950457"/>
                <a:gd name="connsiteX22" fmla="*/ 139341 w 459154"/>
                <a:gd name="connsiteY22" fmla="*/ 298568 h 950457"/>
                <a:gd name="connsiteX0" fmla="*/ 139341 w 459154"/>
                <a:gd name="connsiteY0" fmla="*/ 396074 h 1047963"/>
                <a:gd name="connsiteX1" fmla="*/ 205871 w 459154"/>
                <a:gd name="connsiteY1" fmla="*/ 336697 h 1047963"/>
                <a:gd name="connsiteX2" fmla="*/ 258573 w 459154"/>
                <a:gd name="connsiteY2" fmla="*/ 294303 h 1047963"/>
                <a:gd name="connsiteX3" fmla="*/ 308820 w 459154"/>
                <a:gd name="connsiteY3" fmla="*/ 248366 h 1047963"/>
                <a:gd name="connsiteX4" fmla="*/ 325087 w 459154"/>
                <a:gd name="connsiteY4" fmla="*/ 173551 h 1047963"/>
                <a:gd name="connsiteX5" fmla="*/ 387274 w 459154"/>
                <a:gd name="connsiteY5" fmla="*/ 55 h 1047963"/>
                <a:gd name="connsiteX6" fmla="*/ 377030 w 459154"/>
                <a:gd name="connsiteY6" fmla="*/ 155111 h 1047963"/>
                <a:gd name="connsiteX7" fmla="*/ 405015 w 459154"/>
                <a:gd name="connsiteY7" fmla="*/ 200924 h 1047963"/>
                <a:gd name="connsiteX8" fmla="*/ 436134 w 459154"/>
                <a:gd name="connsiteY8" fmla="*/ 269484 h 1047963"/>
                <a:gd name="connsiteX9" fmla="*/ 456040 w 459154"/>
                <a:gd name="connsiteY9" fmla="*/ 414490 h 1047963"/>
                <a:gd name="connsiteX10" fmla="*/ 455703 w 459154"/>
                <a:gd name="connsiteY10" fmla="*/ 574298 h 1047963"/>
                <a:gd name="connsiteX11" fmla="*/ 423465 w 459154"/>
                <a:gd name="connsiteY11" fmla="*/ 666661 h 1047963"/>
                <a:gd name="connsiteX12" fmla="*/ 353069 w 459154"/>
                <a:gd name="connsiteY12" fmla="*/ 765392 h 1047963"/>
                <a:gd name="connsiteX13" fmla="*/ 281061 w 459154"/>
                <a:gd name="connsiteY13" fmla="*/ 854459 h 1047963"/>
                <a:gd name="connsiteX14" fmla="*/ 172580 w 459154"/>
                <a:gd name="connsiteY14" fmla="*/ 994784 h 1047963"/>
                <a:gd name="connsiteX15" fmla="*/ 139709 w 459154"/>
                <a:gd name="connsiteY15" fmla="*/ 1047592 h 1047963"/>
                <a:gd name="connsiteX16" fmla="*/ 100325 w 459154"/>
                <a:gd name="connsiteY16" fmla="*/ 972631 h 1047963"/>
                <a:gd name="connsiteX17" fmla="*/ 61642 w 459154"/>
                <a:gd name="connsiteY17" fmla="*/ 860553 h 1047963"/>
                <a:gd name="connsiteX18" fmla="*/ 26792 w 459154"/>
                <a:gd name="connsiteY18" fmla="*/ 739057 h 1047963"/>
                <a:gd name="connsiteX19" fmla="*/ 6216 w 459154"/>
                <a:gd name="connsiteY19" fmla="*/ 629173 h 1047963"/>
                <a:gd name="connsiteX20" fmla="*/ 9941 w 459154"/>
                <a:gd name="connsiteY20" fmla="*/ 544000 h 1047963"/>
                <a:gd name="connsiteX21" fmla="*/ 68230 w 459154"/>
                <a:gd name="connsiteY21" fmla="*/ 468071 h 1047963"/>
                <a:gd name="connsiteX22" fmla="*/ 139341 w 459154"/>
                <a:gd name="connsiteY22" fmla="*/ 396074 h 1047963"/>
                <a:gd name="connsiteX0" fmla="*/ 139341 w 459154"/>
                <a:gd name="connsiteY0" fmla="*/ 396771 h 1048660"/>
                <a:gd name="connsiteX1" fmla="*/ 205871 w 459154"/>
                <a:gd name="connsiteY1" fmla="*/ 337394 h 1048660"/>
                <a:gd name="connsiteX2" fmla="*/ 258573 w 459154"/>
                <a:gd name="connsiteY2" fmla="*/ 295000 h 1048660"/>
                <a:gd name="connsiteX3" fmla="*/ 308820 w 459154"/>
                <a:gd name="connsiteY3" fmla="*/ 249063 h 1048660"/>
                <a:gd name="connsiteX4" fmla="*/ 325087 w 459154"/>
                <a:gd name="connsiteY4" fmla="*/ 174248 h 1048660"/>
                <a:gd name="connsiteX5" fmla="*/ 387274 w 459154"/>
                <a:gd name="connsiteY5" fmla="*/ 752 h 1048660"/>
                <a:gd name="connsiteX6" fmla="*/ 417583 w 459154"/>
                <a:gd name="connsiteY6" fmla="*/ 114842 h 1048660"/>
                <a:gd name="connsiteX7" fmla="*/ 405015 w 459154"/>
                <a:gd name="connsiteY7" fmla="*/ 201621 h 1048660"/>
                <a:gd name="connsiteX8" fmla="*/ 436134 w 459154"/>
                <a:gd name="connsiteY8" fmla="*/ 270181 h 1048660"/>
                <a:gd name="connsiteX9" fmla="*/ 456040 w 459154"/>
                <a:gd name="connsiteY9" fmla="*/ 415187 h 1048660"/>
                <a:gd name="connsiteX10" fmla="*/ 455703 w 459154"/>
                <a:gd name="connsiteY10" fmla="*/ 574995 h 1048660"/>
                <a:gd name="connsiteX11" fmla="*/ 423465 w 459154"/>
                <a:gd name="connsiteY11" fmla="*/ 667358 h 1048660"/>
                <a:gd name="connsiteX12" fmla="*/ 353069 w 459154"/>
                <a:gd name="connsiteY12" fmla="*/ 766089 h 1048660"/>
                <a:gd name="connsiteX13" fmla="*/ 281061 w 459154"/>
                <a:gd name="connsiteY13" fmla="*/ 855156 h 1048660"/>
                <a:gd name="connsiteX14" fmla="*/ 172580 w 459154"/>
                <a:gd name="connsiteY14" fmla="*/ 995481 h 1048660"/>
                <a:gd name="connsiteX15" fmla="*/ 139709 w 459154"/>
                <a:gd name="connsiteY15" fmla="*/ 1048289 h 1048660"/>
                <a:gd name="connsiteX16" fmla="*/ 100325 w 459154"/>
                <a:gd name="connsiteY16" fmla="*/ 973328 h 1048660"/>
                <a:gd name="connsiteX17" fmla="*/ 61642 w 459154"/>
                <a:gd name="connsiteY17" fmla="*/ 861250 h 1048660"/>
                <a:gd name="connsiteX18" fmla="*/ 26792 w 459154"/>
                <a:gd name="connsiteY18" fmla="*/ 739754 h 1048660"/>
                <a:gd name="connsiteX19" fmla="*/ 6216 w 459154"/>
                <a:gd name="connsiteY19" fmla="*/ 629870 h 1048660"/>
                <a:gd name="connsiteX20" fmla="*/ 9941 w 459154"/>
                <a:gd name="connsiteY20" fmla="*/ 544697 h 1048660"/>
                <a:gd name="connsiteX21" fmla="*/ 68230 w 459154"/>
                <a:gd name="connsiteY21" fmla="*/ 468768 h 1048660"/>
                <a:gd name="connsiteX22" fmla="*/ 139341 w 459154"/>
                <a:gd name="connsiteY22" fmla="*/ 396771 h 1048660"/>
                <a:gd name="connsiteX0" fmla="*/ 139341 w 459154"/>
                <a:gd name="connsiteY0" fmla="*/ 396768 h 1048657"/>
                <a:gd name="connsiteX1" fmla="*/ 205871 w 459154"/>
                <a:gd name="connsiteY1" fmla="*/ 337391 h 1048657"/>
                <a:gd name="connsiteX2" fmla="*/ 258573 w 459154"/>
                <a:gd name="connsiteY2" fmla="*/ 294997 h 1048657"/>
                <a:gd name="connsiteX3" fmla="*/ 308820 w 459154"/>
                <a:gd name="connsiteY3" fmla="*/ 249060 h 1048657"/>
                <a:gd name="connsiteX4" fmla="*/ 325087 w 459154"/>
                <a:gd name="connsiteY4" fmla="*/ 174245 h 1048657"/>
                <a:gd name="connsiteX5" fmla="*/ 387274 w 459154"/>
                <a:gd name="connsiteY5" fmla="*/ 749 h 1048657"/>
                <a:gd name="connsiteX6" fmla="*/ 417583 w 459154"/>
                <a:gd name="connsiteY6" fmla="*/ 114839 h 1048657"/>
                <a:gd name="connsiteX7" fmla="*/ 431013 w 459154"/>
                <a:gd name="connsiteY7" fmla="*/ 198426 h 1048657"/>
                <a:gd name="connsiteX8" fmla="*/ 436134 w 459154"/>
                <a:gd name="connsiteY8" fmla="*/ 270178 h 1048657"/>
                <a:gd name="connsiteX9" fmla="*/ 456040 w 459154"/>
                <a:gd name="connsiteY9" fmla="*/ 415184 h 1048657"/>
                <a:gd name="connsiteX10" fmla="*/ 455703 w 459154"/>
                <a:gd name="connsiteY10" fmla="*/ 574992 h 1048657"/>
                <a:gd name="connsiteX11" fmla="*/ 423465 w 459154"/>
                <a:gd name="connsiteY11" fmla="*/ 667355 h 1048657"/>
                <a:gd name="connsiteX12" fmla="*/ 353069 w 459154"/>
                <a:gd name="connsiteY12" fmla="*/ 766086 h 1048657"/>
                <a:gd name="connsiteX13" fmla="*/ 281061 w 459154"/>
                <a:gd name="connsiteY13" fmla="*/ 855153 h 1048657"/>
                <a:gd name="connsiteX14" fmla="*/ 172580 w 459154"/>
                <a:gd name="connsiteY14" fmla="*/ 995478 h 1048657"/>
                <a:gd name="connsiteX15" fmla="*/ 139709 w 459154"/>
                <a:gd name="connsiteY15" fmla="*/ 1048286 h 1048657"/>
                <a:gd name="connsiteX16" fmla="*/ 100325 w 459154"/>
                <a:gd name="connsiteY16" fmla="*/ 973325 h 1048657"/>
                <a:gd name="connsiteX17" fmla="*/ 61642 w 459154"/>
                <a:gd name="connsiteY17" fmla="*/ 861247 h 1048657"/>
                <a:gd name="connsiteX18" fmla="*/ 26792 w 459154"/>
                <a:gd name="connsiteY18" fmla="*/ 739751 h 1048657"/>
                <a:gd name="connsiteX19" fmla="*/ 6216 w 459154"/>
                <a:gd name="connsiteY19" fmla="*/ 629867 h 1048657"/>
                <a:gd name="connsiteX20" fmla="*/ 9941 w 459154"/>
                <a:gd name="connsiteY20" fmla="*/ 544694 h 1048657"/>
                <a:gd name="connsiteX21" fmla="*/ 68230 w 459154"/>
                <a:gd name="connsiteY21" fmla="*/ 468765 h 1048657"/>
                <a:gd name="connsiteX22" fmla="*/ 139341 w 459154"/>
                <a:gd name="connsiteY22" fmla="*/ 396768 h 1048657"/>
                <a:gd name="connsiteX0" fmla="*/ 139341 w 458553"/>
                <a:gd name="connsiteY0" fmla="*/ 396768 h 1048657"/>
                <a:gd name="connsiteX1" fmla="*/ 205871 w 458553"/>
                <a:gd name="connsiteY1" fmla="*/ 337391 h 1048657"/>
                <a:gd name="connsiteX2" fmla="*/ 258573 w 458553"/>
                <a:gd name="connsiteY2" fmla="*/ 294997 h 1048657"/>
                <a:gd name="connsiteX3" fmla="*/ 308820 w 458553"/>
                <a:gd name="connsiteY3" fmla="*/ 249060 h 1048657"/>
                <a:gd name="connsiteX4" fmla="*/ 325087 w 458553"/>
                <a:gd name="connsiteY4" fmla="*/ 174245 h 1048657"/>
                <a:gd name="connsiteX5" fmla="*/ 387274 w 458553"/>
                <a:gd name="connsiteY5" fmla="*/ 749 h 1048657"/>
                <a:gd name="connsiteX6" fmla="*/ 417583 w 458553"/>
                <a:gd name="connsiteY6" fmla="*/ 114839 h 1048657"/>
                <a:gd name="connsiteX7" fmla="*/ 431013 w 458553"/>
                <a:gd name="connsiteY7" fmla="*/ 198426 h 1048657"/>
                <a:gd name="connsiteX8" fmla="*/ 447661 w 458553"/>
                <a:gd name="connsiteY8" fmla="*/ 266364 h 1048657"/>
                <a:gd name="connsiteX9" fmla="*/ 456040 w 458553"/>
                <a:gd name="connsiteY9" fmla="*/ 415184 h 1048657"/>
                <a:gd name="connsiteX10" fmla="*/ 455703 w 458553"/>
                <a:gd name="connsiteY10" fmla="*/ 574992 h 1048657"/>
                <a:gd name="connsiteX11" fmla="*/ 423465 w 458553"/>
                <a:gd name="connsiteY11" fmla="*/ 667355 h 1048657"/>
                <a:gd name="connsiteX12" fmla="*/ 353069 w 458553"/>
                <a:gd name="connsiteY12" fmla="*/ 766086 h 1048657"/>
                <a:gd name="connsiteX13" fmla="*/ 281061 w 458553"/>
                <a:gd name="connsiteY13" fmla="*/ 855153 h 1048657"/>
                <a:gd name="connsiteX14" fmla="*/ 172580 w 458553"/>
                <a:gd name="connsiteY14" fmla="*/ 995478 h 1048657"/>
                <a:gd name="connsiteX15" fmla="*/ 139709 w 458553"/>
                <a:gd name="connsiteY15" fmla="*/ 1048286 h 1048657"/>
                <a:gd name="connsiteX16" fmla="*/ 100325 w 458553"/>
                <a:gd name="connsiteY16" fmla="*/ 973325 h 1048657"/>
                <a:gd name="connsiteX17" fmla="*/ 61642 w 458553"/>
                <a:gd name="connsiteY17" fmla="*/ 861247 h 1048657"/>
                <a:gd name="connsiteX18" fmla="*/ 26792 w 458553"/>
                <a:gd name="connsiteY18" fmla="*/ 739751 h 1048657"/>
                <a:gd name="connsiteX19" fmla="*/ 6216 w 458553"/>
                <a:gd name="connsiteY19" fmla="*/ 629867 h 1048657"/>
                <a:gd name="connsiteX20" fmla="*/ 9941 w 458553"/>
                <a:gd name="connsiteY20" fmla="*/ 544694 h 1048657"/>
                <a:gd name="connsiteX21" fmla="*/ 68230 w 458553"/>
                <a:gd name="connsiteY21" fmla="*/ 468765 h 1048657"/>
                <a:gd name="connsiteX22" fmla="*/ 139341 w 458553"/>
                <a:gd name="connsiteY22" fmla="*/ 396768 h 1048657"/>
                <a:gd name="connsiteX0" fmla="*/ 139341 w 458553"/>
                <a:gd name="connsiteY0" fmla="*/ 396761 h 1048650"/>
                <a:gd name="connsiteX1" fmla="*/ 205871 w 458553"/>
                <a:gd name="connsiteY1" fmla="*/ 337384 h 1048650"/>
                <a:gd name="connsiteX2" fmla="*/ 258573 w 458553"/>
                <a:gd name="connsiteY2" fmla="*/ 294990 h 1048650"/>
                <a:gd name="connsiteX3" fmla="*/ 308820 w 458553"/>
                <a:gd name="connsiteY3" fmla="*/ 249053 h 1048650"/>
                <a:gd name="connsiteX4" fmla="*/ 325087 w 458553"/>
                <a:gd name="connsiteY4" fmla="*/ 174238 h 1048650"/>
                <a:gd name="connsiteX5" fmla="*/ 387274 w 458553"/>
                <a:gd name="connsiteY5" fmla="*/ 742 h 1048650"/>
                <a:gd name="connsiteX6" fmla="*/ 417583 w 458553"/>
                <a:gd name="connsiteY6" fmla="*/ 114832 h 1048650"/>
                <a:gd name="connsiteX7" fmla="*/ 439887 w 458553"/>
                <a:gd name="connsiteY7" fmla="*/ 192532 h 1048650"/>
                <a:gd name="connsiteX8" fmla="*/ 447661 w 458553"/>
                <a:gd name="connsiteY8" fmla="*/ 266357 h 1048650"/>
                <a:gd name="connsiteX9" fmla="*/ 456040 w 458553"/>
                <a:gd name="connsiteY9" fmla="*/ 415177 h 1048650"/>
                <a:gd name="connsiteX10" fmla="*/ 455703 w 458553"/>
                <a:gd name="connsiteY10" fmla="*/ 574985 h 1048650"/>
                <a:gd name="connsiteX11" fmla="*/ 423465 w 458553"/>
                <a:gd name="connsiteY11" fmla="*/ 667348 h 1048650"/>
                <a:gd name="connsiteX12" fmla="*/ 353069 w 458553"/>
                <a:gd name="connsiteY12" fmla="*/ 766079 h 1048650"/>
                <a:gd name="connsiteX13" fmla="*/ 281061 w 458553"/>
                <a:gd name="connsiteY13" fmla="*/ 855146 h 1048650"/>
                <a:gd name="connsiteX14" fmla="*/ 172580 w 458553"/>
                <a:gd name="connsiteY14" fmla="*/ 995471 h 1048650"/>
                <a:gd name="connsiteX15" fmla="*/ 139709 w 458553"/>
                <a:gd name="connsiteY15" fmla="*/ 1048279 h 1048650"/>
                <a:gd name="connsiteX16" fmla="*/ 100325 w 458553"/>
                <a:gd name="connsiteY16" fmla="*/ 973318 h 1048650"/>
                <a:gd name="connsiteX17" fmla="*/ 61642 w 458553"/>
                <a:gd name="connsiteY17" fmla="*/ 861240 h 1048650"/>
                <a:gd name="connsiteX18" fmla="*/ 26792 w 458553"/>
                <a:gd name="connsiteY18" fmla="*/ 739744 h 1048650"/>
                <a:gd name="connsiteX19" fmla="*/ 6216 w 458553"/>
                <a:gd name="connsiteY19" fmla="*/ 629860 h 1048650"/>
                <a:gd name="connsiteX20" fmla="*/ 9941 w 458553"/>
                <a:gd name="connsiteY20" fmla="*/ 544687 h 1048650"/>
                <a:gd name="connsiteX21" fmla="*/ 68230 w 458553"/>
                <a:gd name="connsiteY21" fmla="*/ 468758 h 1048650"/>
                <a:gd name="connsiteX22" fmla="*/ 139341 w 458553"/>
                <a:gd name="connsiteY22" fmla="*/ 396761 h 1048650"/>
                <a:gd name="connsiteX0" fmla="*/ 139341 w 458553"/>
                <a:gd name="connsiteY0" fmla="*/ 396862 h 1048751"/>
                <a:gd name="connsiteX1" fmla="*/ 205871 w 458553"/>
                <a:gd name="connsiteY1" fmla="*/ 337485 h 1048751"/>
                <a:gd name="connsiteX2" fmla="*/ 258573 w 458553"/>
                <a:gd name="connsiteY2" fmla="*/ 295091 h 1048751"/>
                <a:gd name="connsiteX3" fmla="*/ 308820 w 458553"/>
                <a:gd name="connsiteY3" fmla="*/ 249154 h 1048751"/>
                <a:gd name="connsiteX4" fmla="*/ 325087 w 458553"/>
                <a:gd name="connsiteY4" fmla="*/ 174339 h 1048751"/>
                <a:gd name="connsiteX5" fmla="*/ 387274 w 458553"/>
                <a:gd name="connsiteY5" fmla="*/ 843 h 1048751"/>
                <a:gd name="connsiteX6" fmla="*/ 424384 w 458553"/>
                <a:gd name="connsiteY6" fmla="*/ 111699 h 1048751"/>
                <a:gd name="connsiteX7" fmla="*/ 439887 w 458553"/>
                <a:gd name="connsiteY7" fmla="*/ 192633 h 1048751"/>
                <a:gd name="connsiteX8" fmla="*/ 447661 w 458553"/>
                <a:gd name="connsiteY8" fmla="*/ 266458 h 1048751"/>
                <a:gd name="connsiteX9" fmla="*/ 456040 w 458553"/>
                <a:gd name="connsiteY9" fmla="*/ 415278 h 1048751"/>
                <a:gd name="connsiteX10" fmla="*/ 455703 w 458553"/>
                <a:gd name="connsiteY10" fmla="*/ 575086 h 1048751"/>
                <a:gd name="connsiteX11" fmla="*/ 423465 w 458553"/>
                <a:gd name="connsiteY11" fmla="*/ 667449 h 1048751"/>
                <a:gd name="connsiteX12" fmla="*/ 353069 w 458553"/>
                <a:gd name="connsiteY12" fmla="*/ 766180 h 1048751"/>
                <a:gd name="connsiteX13" fmla="*/ 281061 w 458553"/>
                <a:gd name="connsiteY13" fmla="*/ 855247 h 1048751"/>
                <a:gd name="connsiteX14" fmla="*/ 172580 w 458553"/>
                <a:gd name="connsiteY14" fmla="*/ 995572 h 1048751"/>
                <a:gd name="connsiteX15" fmla="*/ 139709 w 458553"/>
                <a:gd name="connsiteY15" fmla="*/ 1048380 h 1048751"/>
                <a:gd name="connsiteX16" fmla="*/ 100325 w 458553"/>
                <a:gd name="connsiteY16" fmla="*/ 973419 h 1048751"/>
                <a:gd name="connsiteX17" fmla="*/ 61642 w 458553"/>
                <a:gd name="connsiteY17" fmla="*/ 861341 h 1048751"/>
                <a:gd name="connsiteX18" fmla="*/ 26792 w 458553"/>
                <a:gd name="connsiteY18" fmla="*/ 739845 h 1048751"/>
                <a:gd name="connsiteX19" fmla="*/ 6216 w 458553"/>
                <a:gd name="connsiteY19" fmla="*/ 629961 h 1048751"/>
                <a:gd name="connsiteX20" fmla="*/ 9941 w 458553"/>
                <a:gd name="connsiteY20" fmla="*/ 544788 h 1048751"/>
                <a:gd name="connsiteX21" fmla="*/ 68230 w 458553"/>
                <a:gd name="connsiteY21" fmla="*/ 468859 h 1048751"/>
                <a:gd name="connsiteX22" fmla="*/ 139341 w 458553"/>
                <a:gd name="connsiteY22" fmla="*/ 396862 h 1048751"/>
                <a:gd name="connsiteX0" fmla="*/ 139341 w 458553"/>
                <a:gd name="connsiteY0" fmla="*/ 396031 h 1047920"/>
                <a:gd name="connsiteX1" fmla="*/ 205871 w 458553"/>
                <a:gd name="connsiteY1" fmla="*/ 336654 h 1047920"/>
                <a:gd name="connsiteX2" fmla="*/ 258573 w 458553"/>
                <a:gd name="connsiteY2" fmla="*/ 294260 h 1047920"/>
                <a:gd name="connsiteX3" fmla="*/ 308820 w 458553"/>
                <a:gd name="connsiteY3" fmla="*/ 248323 h 1047920"/>
                <a:gd name="connsiteX4" fmla="*/ 376629 w 458553"/>
                <a:gd name="connsiteY4" fmla="*/ 104801 h 1047920"/>
                <a:gd name="connsiteX5" fmla="*/ 387274 w 458553"/>
                <a:gd name="connsiteY5" fmla="*/ 12 h 1047920"/>
                <a:gd name="connsiteX6" fmla="*/ 424384 w 458553"/>
                <a:gd name="connsiteY6" fmla="*/ 110868 h 1047920"/>
                <a:gd name="connsiteX7" fmla="*/ 439887 w 458553"/>
                <a:gd name="connsiteY7" fmla="*/ 191802 h 1047920"/>
                <a:gd name="connsiteX8" fmla="*/ 447661 w 458553"/>
                <a:gd name="connsiteY8" fmla="*/ 265627 h 1047920"/>
                <a:gd name="connsiteX9" fmla="*/ 456040 w 458553"/>
                <a:gd name="connsiteY9" fmla="*/ 414447 h 1047920"/>
                <a:gd name="connsiteX10" fmla="*/ 455703 w 458553"/>
                <a:gd name="connsiteY10" fmla="*/ 574255 h 1047920"/>
                <a:gd name="connsiteX11" fmla="*/ 423465 w 458553"/>
                <a:gd name="connsiteY11" fmla="*/ 666618 h 1047920"/>
                <a:gd name="connsiteX12" fmla="*/ 353069 w 458553"/>
                <a:gd name="connsiteY12" fmla="*/ 765349 h 1047920"/>
                <a:gd name="connsiteX13" fmla="*/ 281061 w 458553"/>
                <a:gd name="connsiteY13" fmla="*/ 854416 h 1047920"/>
                <a:gd name="connsiteX14" fmla="*/ 172580 w 458553"/>
                <a:gd name="connsiteY14" fmla="*/ 994741 h 1047920"/>
                <a:gd name="connsiteX15" fmla="*/ 139709 w 458553"/>
                <a:gd name="connsiteY15" fmla="*/ 1047549 h 1047920"/>
                <a:gd name="connsiteX16" fmla="*/ 100325 w 458553"/>
                <a:gd name="connsiteY16" fmla="*/ 972588 h 1047920"/>
                <a:gd name="connsiteX17" fmla="*/ 61642 w 458553"/>
                <a:gd name="connsiteY17" fmla="*/ 860510 h 1047920"/>
                <a:gd name="connsiteX18" fmla="*/ 26792 w 458553"/>
                <a:gd name="connsiteY18" fmla="*/ 739014 h 1047920"/>
                <a:gd name="connsiteX19" fmla="*/ 6216 w 458553"/>
                <a:gd name="connsiteY19" fmla="*/ 629130 h 1047920"/>
                <a:gd name="connsiteX20" fmla="*/ 9941 w 458553"/>
                <a:gd name="connsiteY20" fmla="*/ 543957 h 1047920"/>
                <a:gd name="connsiteX21" fmla="*/ 68230 w 458553"/>
                <a:gd name="connsiteY21" fmla="*/ 468028 h 1047920"/>
                <a:gd name="connsiteX22" fmla="*/ 139341 w 458553"/>
                <a:gd name="connsiteY22" fmla="*/ 396031 h 1047920"/>
                <a:gd name="connsiteX0" fmla="*/ 139341 w 458553"/>
                <a:gd name="connsiteY0" fmla="*/ 396030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39341 w 458553"/>
                <a:gd name="connsiteY22" fmla="*/ 396030 h 1047919"/>
                <a:gd name="connsiteX0" fmla="*/ 143737 w 458553"/>
                <a:gd name="connsiteY0" fmla="*/ 412284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71754 w 458553"/>
                <a:gd name="connsiteY21" fmla="*/ 477191 h 1047919"/>
                <a:gd name="connsiteX22" fmla="*/ 143737 w 458553"/>
                <a:gd name="connsiteY22" fmla="*/ 412284 h 1047919"/>
                <a:gd name="connsiteX0" fmla="*/ 143737 w 463508"/>
                <a:gd name="connsiteY0" fmla="*/ 412284 h 1047919"/>
                <a:gd name="connsiteX1" fmla="*/ 221794 w 463508"/>
                <a:gd name="connsiteY1" fmla="*/ 349093 h 1047919"/>
                <a:gd name="connsiteX2" fmla="*/ 277481 w 463508"/>
                <a:gd name="connsiteY2" fmla="*/ 291938 h 1047919"/>
                <a:gd name="connsiteX3" fmla="*/ 324536 w 463508"/>
                <a:gd name="connsiteY3" fmla="*/ 220001 h 1047919"/>
                <a:gd name="connsiteX4" fmla="*/ 376629 w 463508"/>
                <a:gd name="connsiteY4" fmla="*/ 104800 h 1047919"/>
                <a:gd name="connsiteX5" fmla="*/ 387274 w 463508"/>
                <a:gd name="connsiteY5" fmla="*/ 11 h 1047919"/>
                <a:gd name="connsiteX6" fmla="*/ 424384 w 463508"/>
                <a:gd name="connsiteY6" fmla="*/ 110867 h 1047919"/>
                <a:gd name="connsiteX7" fmla="*/ 439887 w 463508"/>
                <a:gd name="connsiteY7" fmla="*/ 191801 h 1047919"/>
                <a:gd name="connsiteX8" fmla="*/ 447661 w 463508"/>
                <a:gd name="connsiteY8" fmla="*/ 265626 h 1047919"/>
                <a:gd name="connsiteX9" fmla="*/ 463130 w 463508"/>
                <a:gd name="connsiteY9" fmla="*/ 413575 h 1047919"/>
                <a:gd name="connsiteX10" fmla="*/ 455703 w 463508"/>
                <a:gd name="connsiteY10" fmla="*/ 574254 h 1047919"/>
                <a:gd name="connsiteX11" fmla="*/ 423465 w 463508"/>
                <a:gd name="connsiteY11" fmla="*/ 666617 h 1047919"/>
                <a:gd name="connsiteX12" fmla="*/ 353069 w 463508"/>
                <a:gd name="connsiteY12" fmla="*/ 765348 h 1047919"/>
                <a:gd name="connsiteX13" fmla="*/ 281061 w 463508"/>
                <a:gd name="connsiteY13" fmla="*/ 854415 h 1047919"/>
                <a:gd name="connsiteX14" fmla="*/ 172580 w 463508"/>
                <a:gd name="connsiteY14" fmla="*/ 994740 h 1047919"/>
                <a:gd name="connsiteX15" fmla="*/ 139709 w 463508"/>
                <a:gd name="connsiteY15" fmla="*/ 1047548 h 1047919"/>
                <a:gd name="connsiteX16" fmla="*/ 100325 w 463508"/>
                <a:gd name="connsiteY16" fmla="*/ 972587 h 1047919"/>
                <a:gd name="connsiteX17" fmla="*/ 61642 w 463508"/>
                <a:gd name="connsiteY17" fmla="*/ 860509 h 1047919"/>
                <a:gd name="connsiteX18" fmla="*/ 26792 w 463508"/>
                <a:gd name="connsiteY18" fmla="*/ 739013 h 1047919"/>
                <a:gd name="connsiteX19" fmla="*/ 6216 w 463508"/>
                <a:gd name="connsiteY19" fmla="*/ 629129 h 1047919"/>
                <a:gd name="connsiteX20" fmla="*/ 9941 w 463508"/>
                <a:gd name="connsiteY20" fmla="*/ 543956 h 1047919"/>
                <a:gd name="connsiteX21" fmla="*/ 71754 w 463508"/>
                <a:gd name="connsiteY21" fmla="*/ 477191 h 1047919"/>
                <a:gd name="connsiteX22" fmla="*/ 143737 w 463508"/>
                <a:gd name="connsiteY22" fmla="*/ 412284 h 1047919"/>
                <a:gd name="connsiteX0" fmla="*/ 137621 w 457392"/>
                <a:gd name="connsiteY0" fmla="*/ 412284 h 1047919"/>
                <a:gd name="connsiteX1" fmla="*/ 215678 w 457392"/>
                <a:gd name="connsiteY1" fmla="*/ 349093 h 1047919"/>
                <a:gd name="connsiteX2" fmla="*/ 271365 w 457392"/>
                <a:gd name="connsiteY2" fmla="*/ 291938 h 1047919"/>
                <a:gd name="connsiteX3" fmla="*/ 318420 w 457392"/>
                <a:gd name="connsiteY3" fmla="*/ 220001 h 1047919"/>
                <a:gd name="connsiteX4" fmla="*/ 370513 w 457392"/>
                <a:gd name="connsiteY4" fmla="*/ 104800 h 1047919"/>
                <a:gd name="connsiteX5" fmla="*/ 381158 w 457392"/>
                <a:gd name="connsiteY5" fmla="*/ 11 h 1047919"/>
                <a:gd name="connsiteX6" fmla="*/ 418268 w 457392"/>
                <a:gd name="connsiteY6" fmla="*/ 110867 h 1047919"/>
                <a:gd name="connsiteX7" fmla="*/ 433771 w 457392"/>
                <a:gd name="connsiteY7" fmla="*/ 191801 h 1047919"/>
                <a:gd name="connsiteX8" fmla="*/ 441545 w 457392"/>
                <a:gd name="connsiteY8" fmla="*/ 265626 h 1047919"/>
                <a:gd name="connsiteX9" fmla="*/ 457014 w 457392"/>
                <a:gd name="connsiteY9" fmla="*/ 413575 h 1047919"/>
                <a:gd name="connsiteX10" fmla="*/ 449587 w 457392"/>
                <a:gd name="connsiteY10" fmla="*/ 574254 h 1047919"/>
                <a:gd name="connsiteX11" fmla="*/ 417349 w 457392"/>
                <a:gd name="connsiteY11" fmla="*/ 666617 h 1047919"/>
                <a:gd name="connsiteX12" fmla="*/ 346953 w 457392"/>
                <a:gd name="connsiteY12" fmla="*/ 765348 h 1047919"/>
                <a:gd name="connsiteX13" fmla="*/ 274945 w 457392"/>
                <a:gd name="connsiteY13" fmla="*/ 854415 h 1047919"/>
                <a:gd name="connsiteX14" fmla="*/ 166464 w 457392"/>
                <a:gd name="connsiteY14" fmla="*/ 994740 h 1047919"/>
                <a:gd name="connsiteX15" fmla="*/ 133593 w 457392"/>
                <a:gd name="connsiteY15" fmla="*/ 1047548 h 1047919"/>
                <a:gd name="connsiteX16" fmla="*/ 94209 w 457392"/>
                <a:gd name="connsiteY16" fmla="*/ 972587 h 1047919"/>
                <a:gd name="connsiteX17" fmla="*/ 55526 w 457392"/>
                <a:gd name="connsiteY17" fmla="*/ 860509 h 1047919"/>
                <a:gd name="connsiteX18" fmla="*/ 20676 w 457392"/>
                <a:gd name="connsiteY18" fmla="*/ 739013 h 1047919"/>
                <a:gd name="connsiteX19" fmla="*/ 100 w 457392"/>
                <a:gd name="connsiteY19" fmla="*/ 629129 h 1047919"/>
                <a:gd name="connsiteX20" fmla="*/ 18005 w 457392"/>
                <a:gd name="connsiteY20" fmla="*/ 542215 h 1047919"/>
                <a:gd name="connsiteX21" fmla="*/ 65638 w 457392"/>
                <a:gd name="connsiteY21" fmla="*/ 477191 h 1047919"/>
                <a:gd name="connsiteX22" fmla="*/ 137621 w 457392"/>
                <a:gd name="connsiteY22" fmla="*/ 412284 h 1047919"/>
                <a:gd name="connsiteX0" fmla="*/ 129860 w 449631"/>
                <a:gd name="connsiteY0" fmla="*/ 412284 h 1047919"/>
                <a:gd name="connsiteX1" fmla="*/ 207917 w 449631"/>
                <a:gd name="connsiteY1" fmla="*/ 349093 h 1047919"/>
                <a:gd name="connsiteX2" fmla="*/ 263604 w 449631"/>
                <a:gd name="connsiteY2" fmla="*/ 291938 h 1047919"/>
                <a:gd name="connsiteX3" fmla="*/ 310659 w 449631"/>
                <a:gd name="connsiteY3" fmla="*/ 220001 h 1047919"/>
                <a:gd name="connsiteX4" fmla="*/ 362752 w 449631"/>
                <a:gd name="connsiteY4" fmla="*/ 104800 h 1047919"/>
                <a:gd name="connsiteX5" fmla="*/ 373397 w 449631"/>
                <a:gd name="connsiteY5" fmla="*/ 11 h 1047919"/>
                <a:gd name="connsiteX6" fmla="*/ 410507 w 449631"/>
                <a:gd name="connsiteY6" fmla="*/ 110867 h 1047919"/>
                <a:gd name="connsiteX7" fmla="*/ 426010 w 449631"/>
                <a:gd name="connsiteY7" fmla="*/ 191801 h 1047919"/>
                <a:gd name="connsiteX8" fmla="*/ 433784 w 449631"/>
                <a:gd name="connsiteY8" fmla="*/ 265626 h 1047919"/>
                <a:gd name="connsiteX9" fmla="*/ 449253 w 449631"/>
                <a:gd name="connsiteY9" fmla="*/ 413575 h 1047919"/>
                <a:gd name="connsiteX10" fmla="*/ 441826 w 449631"/>
                <a:gd name="connsiteY10" fmla="*/ 574254 h 1047919"/>
                <a:gd name="connsiteX11" fmla="*/ 409588 w 449631"/>
                <a:gd name="connsiteY11" fmla="*/ 666617 h 1047919"/>
                <a:gd name="connsiteX12" fmla="*/ 339192 w 449631"/>
                <a:gd name="connsiteY12" fmla="*/ 765348 h 1047919"/>
                <a:gd name="connsiteX13" fmla="*/ 267184 w 449631"/>
                <a:gd name="connsiteY13" fmla="*/ 854415 h 1047919"/>
                <a:gd name="connsiteX14" fmla="*/ 158703 w 449631"/>
                <a:gd name="connsiteY14" fmla="*/ 994740 h 1047919"/>
                <a:gd name="connsiteX15" fmla="*/ 125832 w 449631"/>
                <a:gd name="connsiteY15" fmla="*/ 1047548 h 1047919"/>
                <a:gd name="connsiteX16" fmla="*/ 86448 w 449631"/>
                <a:gd name="connsiteY16" fmla="*/ 972587 h 1047919"/>
                <a:gd name="connsiteX17" fmla="*/ 47765 w 449631"/>
                <a:gd name="connsiteY17" fmla="*/ 860509 h 1047919"/>
                <a:gd name="connsiteX18" fmla="*/ 12915 w 449631"/>
                <a:gd name="connsiteY18" fmla="*/ 739013 h 1047919"/>
                <a:gd name="connsiteX19" fmla="*/ 3868 w 449631"/>
                <a:gd name="connsiteY19" fmla="*/ 625314 h 1047919"/>
                <a:gd name="connsiteX20" fmla="*/ 10244 w 449631"/>
                <a:gd name="connsiteY20" fmla="*/ 542215 h 1047919"/>
                <a:gd name="connsiteX21" fmla="*/ 57877 w 449631"/>
                <a:gd name="connsiteY21" fmla="*/ 477191 h 1047919"/>
                <a:gd name="connsiteX22" fmla="*/ 129860 w 449631"/>
                <a:gd name="connsiteY22" fmla="*/ 412284 h 1047919"/>
                <a:gd name="connsiteX0" fmla="*/ 130236 w 450007"/>
                <a:gd name="connsiteY0" fmla="*/ 412284 h 1047919"/>
                <a:gd name="connsiteX1" fmla="*/ 208293 w 450007"/>
                <a:gd name="connsiteY1" fmla="*/ 349093 h 1047919"/>
                <a:gd name="connsiteX2" fmla="*/ 263980 w 450007"/>
                <a:gd name="connsiteY2" fmla="*/ 291938 h 1047919"/>
                <a:gd name="connsiteX3" fmla="*/ 311035 w 450007"/>
                <a:gd name="connsiteY3" fmla="*/ 220001 h 1047919"/>
                <a:gd name="connsiteX4" fmla="*/ 363128 w 450007"/>
                <a:gd name="connsiteY4" fmla="*/ 104800 h 1047919"/>
                <a:gd name="connsiteX5" fmla="*/ 373773 w 450007"/>
                <a:gd name="connsiteY5" fmla="*/ 11 h 1047919"/>
                <a:gd name="connsiteX6" fmla="*/ 410883 w 450007"/>
                <a:gd name="connsiteY6" fmla="*/ 110867 h 1047919"/>
                <a:gd name="connsiteX7" fmla="*/ 426386 w 450007"/>
                <a:gd name="connsiteY7" fmla="*/ 191801 h 1047919"/>
                <a:gd name="connsiteX8" fmla="*/ 434160 w 450007"/>
                <a:gd name="connsiteY8" fmla="*/ 265626 h 1047919"/>
                <a:gd name="connsiteX9" fmla="*/ 449629 w 450007"/>
                <a:gd name="connsiteY9" fmla="*/ 413575 h 1047919"/>
                <a:gd name="connsiteX10" fmla="*/ 442202 w 450007"/>
                <a:gd name="connsiteY10" fmla="*/ 574254 h 1047919"/>
                <a:gd name="connsiteX11" fmla="*/ 409964 w 450007"/>
                <a:gd name="connsiteY11" fmla="*/ 666617 h 1047919"/>
                <a:gd name="connsiteX12" fmla="*/ 339568 w 450007"/>
                <a:gd name="connsiteY12" fmla="*/ 765348 h 1047919"/>
                <a:gd name="connsiteX13" fmla="*/ 267560 w 450007"/>
                <a:gd name="connsiteY13" fmla="*/ 854415 h 1047919"/>
                <a:gd name="connsiteX14" fmla="*/ 159079 w 450007"/>
                <a:gd name="connsiteY14" fmla="*/ 994740 h 1047919"/>
                <a:gd name="connsiteX15" fmla="*/ 126208 w 450007"/>
                <a:gd name="connsiteY15" fmla="*/ 1047548 h 1047919"/>
                <a:gd name="connsiteX16" fmla="*/ 86824 w 450007"/>
                <a:gd name="connsiteY16" fmla="*/ 972587 h 1047919"/>
                <a:gd name="connsiteX17" fmla="*/ 48141 w 450007"/>
                <a:gd name="connsiteY17" fmla="*/ 860509 h 1047919"/>
                <a:gd name="connsiteX18" fmla="*/ 20090 w 450007"/>
                <a:gd name="connsiteY18" fmla="*/ 735778 h 1047919"/>
                <a:gd name="connsiteX19" fmla="*/ 4244 w 450007"/>
                <a:gd name="connsiteY19" fmla="*/ 625314 h 1047919"/>
                <a:gd name="connsiteX20" fmla="*/ 10620 w 450007"/>
                <a:gd name="connsiteY20" fmla="*/ 542215 h 1047919"/>
                <a:gd name="connsiteX21" fmla="*/ 58253 w 450007"/>
                <a:gd name="connsiteY21" fmla="*/ 477191 h 1047919"/>
                <a:gd name="connsiteX22" fmla="*/ 130236 w 450007"/>
                <a:gd name="connsiteY22" fmla="*/ 412284 h 1047919"/>
                <a:gd name="connsiteX0" fmla="*/ 130236 w 450007"/>
                <a:gd name="connsiteY0" fmla="*/ 412284 h 1048463"/>
                <a:gd name="connsiteX1" fmla="*/ 208293 w 450007"/>
                <a:gd name="connsiteY1" fmla="*/ 349093 h 1048463"/>
                <a:gd name="connsiteX2" fmla="*/ 263980 w 450007"/>
                <a:gd name="connsiteY2" fmla="*/ 291938 h 1048463"/>
                <a:gd name="connsiteX3" fmla="*/ 311035 w 450007"/>
                <a:gd name="connsiteY3" fmla="*/ 220001 h 1048463"/>
                <a:gd name="connsiteX4" fmla="*/ 363128 w 450007"/>
                <a:gd name="connsiteY4" fmla="*/ 104800 h 1048463"/>
                <a:gd name="connsiteX5" fmla="*/ 373773 w 450007"/>
                <a:gd name="connsiteY5" fmla="*/ 11 h 1048463"/>
                <a:gd name="connsiteX6" fmla="*/ 410883 w 450007"/>
                <a:gd name="connsiteY6" fmla="*/ 110867 h 1048463"/>
                <a:gd name="connsiteX7" fmla="*/ 426386 w 450007"/>
                <a:gd name="connsiteY7" fmla="*/ 191801 h 1048463"/>
                <a:gd name="connsiteX8" fmla="*/ 434160 w 450007"/>
                <a:gd name="connsiteY8" fmla="*/ 265626 h 1048463"/>
                <a:gd name="connsiteX9" fmla="*/ 449629 w 450007"/>
                <a:gd name="connsiteY9" fmla="*/ 413575 h 1048463"/>
                <a:gd name="connsiteX10" fmla="*/ 442202 w 450007"/>
                <a:gd name="connsiteY10" fmla="*/ 574254 h 1048463"/>
                <a:gd name="connsiteX11" fmla="*/ 409964 w 450007"/>
                <a:gd name="connsiteY11" fmla="*/ 666617 h 1048463"/>
                <a:gd name="connsiteX12" fmla="*/ 339568 w 450007"/>
                <a:gd name="connsiteY12" fmla="*/ 765348 h 1048463"/>
                <a:gd name="connsiteX13" fmla="*/ 267560 w 450007"/>
                <a:gd name="connsiteY13" fmla="*/ 854415 h 1048463"/>
                <a:gd name="connsiteX14" fmla="*/ 145769 w 450007"/>
                <a:gd name="connsiteY14" fmla="*/ 1003572 h 1048463"/>
                <a:gd name="connsiteX15" fmla="*/ 126208 w 450007"/>
                <a:gd name="connsiteY15" fmla="*/ 1047548 h 1048463"/>
                <a:gd name="connsiteX16" fmla="*/ 86824 w 450007"/>
                <a:gd name="connsiteY16" fmla="*/ 972587 h 1048463"/>
                <a:gd name="connsiteX17" fmla="*/ 48141 w 450007"/>
                <a:gd name="connsiteY17" fmla="*/ 860509 h 1048463"/>
                <a:gd name="connsiteX18" fmla="*/ 20090 w 450007"/>
                <a:gd name="connsiteY18" fmla="*/ 735778 h 1048463"/>
                <a:gd name="connsiteX19" fmla="*/ 4244 w 450007"/>
                <a:gd name="connsiteY19" fmla="*/ 625314 h 1048463"/>
                <a:gd name="connsiteX20" fmla="*/ 10620 w 450007"/>
                <a:gd name="connsiteY20" fmla="*/ 542215 h 1048463"/>
                <a:gd name="connsiteX21" fmla="*/ 58253 w 450007"/>
                <a:gd name="connsiteY21" fmla="*/ 477191 h 1048463"/>
                <a:gd name="connsiteX22" fmla="*/ 130236 w 450007"/>
                <a:gd name="connsiteY22" fmla="*/ 412284 h 1048463"/>
                <a:gd name="connsiteX0" fmla="*/ 130236 w 450007"/>
                <a:gd name="connsiteY0" fmla="*/ 412284 h 1048383"/>
                <a:gd name="connsiteX1" fmla="*/ 208293 w 450007"/>
                <a:gd name="connsiteY1" fmla="*/ 349093 h 1048383"/>
                <a:gd name="connsiteX2" fmla="*/ 263980 w 450007"/>
                <a:gd name="connsiteY2" fmla="*/ 291938 h 1048383"/>
                <a:gd name="connsiteX3" fmla="*/ 311035 w 450007"/>
                <a:gd name="connsiteY3" fmla="*/ 220001 h 1048383"/>
                <a:gd name="connsiteX4" fmla="*/ 363128 w 450007"/>
                <a:gd name="connsiteY4" fmla="*/ 104800 h 1048383"/>
                <a:gd name="connsiteX5" fmla="*/ 373773 w 450007"/>
                <a:gd name="connsiteY5" fmla="*/ 11 h 1048383"/>
                <a:gd name="connsiteX6" fmla="*/ 410883 w 450007"/>
                <a:gd name="connsiteY6" fmla="*/ 110867 h 1048383"/>
                <a:gd name="connsiteX7" fmla="*/ 426386 w 450007"/>
                <a:gd name="connsiteY7" fmla="*/ 191801 h 1048383"/>
                <a:gd name="connsiteX8" fmla="*/ 434160 w 450007"/>
                <a:gd name="connsiteY8" fmla="*/ 265626 h 1048383"/>
                <a:gd name="connsiteX9" fmla="*/ 449629 w 450007"/>
                <a:gd name="connsiteY9" fmla="*/ 413575 h 1048383"/>
                <a:gd name="connsiteX10" fmla="*/ 442202 w 450007"/>
                <a:gd name="connsiteY10" fmla="*/ 574254 h 1048383"/>
                <a:gd name="connsiteX11" fmla="*/ 409964 w 450007"/>
                <a:gd name="connsiteY11" fmla="*/ 666617 h 1048383"/>
                <a:gd name="connsiteX12" fmla="*/ 339568 w 450007"/>
                <a:gd name="connsiteY12" fmla="*/ 765348 h 1048383"/>
                <a:gd name="connsiteX13" fmla="*/ 271665 w 450007"/>
                <a:gd name="connsiteY13" fmla="*/ 868305 h 1048383"/>
                <a:gd name="connsiteX14" fmla="*/ 145769 w 450007"/>
                <a:gd name="connsiteY14" fmla="*/ 1003572 h 1048383"/>
                <a:gd name="connsiteX15" fmla="*/ 126208 w 450007"/>
                <a:gd name="connsiteY15" fmla="*/ 1047548 h 1048383"/>
                <a:gd name="connsiteX16" fmla="*/ 86824 w 450007"/>
                <a:gd name="connsiteY16" fmla="*/ 972587 h 1048383"/>
                <a:gd name="connsiteX17" fmla="*/ 48141 w 450007"/>
                <a:gd name="connsiteY17" fmla="*/ 860509 h 1048383"/>
                <a:gd name="connsiteX18" fmla="*/ 20090 w 450007"/>
                <a:gd name="connsiteY18" fmla="*/ 735778 h 1048383"/>
                <a:gd name="connsiteX19" fmla="*/ 4244 w 450007"/>
                <a:gd name="connsiteY19" fmla="*/ 625314 h 1048383"/>
                <a:gd name="connsiteX20" fmla="*/ 10620 w 450007"/>
                <a:gd name="connsiteY20" fmla="*/ 542215 h 1048383"/>
                <a:gd name="connsiteX21" fmla="*/ 58253 w 450007"/>
                <a:gd name="connsiteY21" fmla="*/ 477191 h 1048383"/>
                <a:gd name="connsiteX22" fmla="*/ 130236 w 450007"/>
                <a:gd name="connsiteY22" fmla="*/ 412284 h 1048383"/>
                <a:gd name="connsiteX0" fmla="*/ 130236 w 450007"/>
                <a:gd name="connsiteY0" fmla="*/ 412284 h 1048383"/>
                <a:gd name="connsiteX1" fmla="*/ 208293 w 450007"/>
                <a:gd name="connsiteY1" fmla="*/ 349093 h 1048383"/>
                <a:gd name="connsiteX2" fmla="*/ 263980 w 450007"/>
                <a:gd name="connsiteY2" fmla="*/ 291938 h 1048383"/>
                <a:gd name="connsiteX3" fmla="*/ 311035 w 450007"/>
                <a:gd name="connsiteY3" fmla="*/ 220001 h 1048383"/>
                <a:gd name="connsiteX4" fmla="*/ 363128 w 450007"/>
                <a:gd name="connsiteY4" fmla="*/ 104800 h 1048383"/>
                <a:gd name="connsiteX5" fmla="*/ 373773 w 450007"/>
                <a:gd name="connsiteY5" fmla="*/ 11 h 1048383"/>
                <a:gd name="connsiteX6" fmla="*/ 410883 w 450007"/>
                <a:gd name="connsiteY6" fmla="*/ 110867 h 1048383"/>
                <a:gd name="connsiteX7" fmla="*/ 426386 w 450007"/>
                <a:gd name="connsiteY7" fmla="*/ 191801 h 1048383"/>
                <a:gd name="connsiteX8" fmla="*/ 434160 w 450007"/>
                <a:gd name="connsiteY8" fmla="*/ 265626 h 1048383"/>
                <a:gd name="connsiteX9" fmla="*/ 449629 w 450007"/>
                <a:gd name="connsiteY9" fmla="*/ 413575 h 1048383"/>
                <a:gd name="connsiteX10" fmla="*/ 442202 w 450007"/>
                <a:gd name="connsiteY10" fmla="*/ 574254 h 1048383"/>
                <a:gd name="connsiteX11" fmla="*/ 409964 w 450007"/>
                <a:gd name="connsiteY11" fmla="*/ 666617 h 1048383"/>
                <a:gd name="connsiteX12" fmla="*/ 352547 w 450007"/>
                <a:gd name="connsiteY12" fmla="*/ 773351 h 1048383"/>
                <a:gd name="connsiteX13" fmla="*/ 271665 w 450007"/>
                <a:gd name="connsiteY13" fmla="*/ 868305 h 1048383"/>
                <a:gd name="connsiteX14" fmla="*/ 145769 w 450007"/>
                <a:gd name="connsiteY14" fmla="*/ 1003572 h 1048383"/>
                <a:gd name="connsiteX15" fmla="*/ 126208 w 450007"/>
                <a:gd name="connsiteY15" fmla="*/ 1047548 h 1048383"/>
                <a:gd name="connsiteX16" fmla="*/ 86824 w 450007"/>
                <a:gd name="connsiteY16" fmla="*/ 972587 h 1048383"/>
                <a:gd name="connsiteX17" fmla="*/ 48141 w 450007"/>
                <a:gd name="connsiteY17" fmla="*/ 860509 h 1048383"/>
                <a:gd name="connsiteX18" fmla="*/ 20090 w 450007"/>
                <a:gd name="connsiteY18" fmla="*/ 735778 h 1048383"/>
                <a:gd name="connsiteX19" fmla="*/ 4244 w 450007"/>
                <a:gd name="connsiteY19" fmla="*/ 625314 h 1048383"/>
                <a:gd name="connsiteX20" fmla="*/ 10620 w 450007"/>
                <a:gd name="connsiteY20" fmla="*/ 542215 h 1048383"/>
                <a:gd name="connsiteX21" fmla="*/ 58253 w 450007"/>
                <a:gd name="connsiteY21" fmla="*/ 477191 h 1048383"/>
                <a:gd name="connsiteX22" fmla="*/ 130236 w 450007"/>
                <a:gd name="connsiteY22" fmla="*/ 412284 h 1048383"/>
                <a:gd name="connsiteX0" fmla="*/ 130236 w 450007"/>
                <a:gd name="connsiteY0" fmla="*/ 412291 h 1048390"/>
                <a:gd name="connsiteX1" fmla="*/ 208293 w 450007"/>
                <a:gd name="connsiteY1" fmla="*/ 349100 h 1048390"/>
                <a:gd name="connsiteX2" fmla="*/ 263980 w 450007"/>
                <a:gd name="connsiteY2" fmla="*/ 291945 h 1048390"/>
                <a:gd name="connsiteX3" fmla="*/ 311035 w 450007"/>
                <a:gd name="connsiteY3" fmla="*/ 220008 h 1048390"/>
                <a:gd name="connsiteX4" fmla="*/ 358111 w 450007"/>
                <a:gd name="connsiteY4" fmla="*/ 103024 h 1048390"/>
                <a:gd name="connsiteX5" fmla="*/ 373773 w 450007"/>
                <a:gd name="connsiteY5" fmla="*/ 18 h 1048390"/>
                <a:gd name="connsiteX6" fmla="*/ 410883 w 450007"/>
                <a:gd name="connsiteY6" fmla="*/ 110874 h 1048390"/>
                <a:gd name="connsiteX7" fmla="*/ 426386 w 450007"/>
                <a:gd name="connsiteY7" fmla="*/ 191808 h 1048390"/>
                <a:gd name="connsiteX8" fmla="*/ 434160 w 450007"/>
                <a:gd name="connsiteY8" fmla="*/ 265633 h 1048390"/>
                <a:gd name="connsiteX9" fmla="*/ 449629 w 450007"/>
                <a:gd name="connsiteY9" fmla="*/ 413582 h 1048390"/>
                <a:gd name="connsiteX10" fmla="*/ 442202 w 450007"/>
                <a:gd name="connsiteY10" fmla="*/ 574261 h 1048390"/>
                <a:gd name="connsiteX11" fmla="*/ 409964 w 450007"/>
                <a:gd name="connsiteY11" fmla="*/ 666624 h 1048390"/>
                <a:gd name="connsiteX12" fmla="*/ 352547 w 450007"/>
                <a:gd name="connsiteY12" fmla="*/ 773358 h 1048390"/>
                <a:gd name="connsiteX13" fmla="*/ 271665 w 450007"/>
                <a:gd name="connsiteY13" fmla="*/ 868312 h 1048390"/>
                <a:gd name="connsiteX14" fmla="*/ 145769 w 450007"/>
                <a:gd name="connsiteY14" fmla="*/ 1003579 h 1048390"/>
                <a:gd name="connsiteX15" fmla="*/ 126208 w 450007"/>
                <a:gd name="connsiteY15" fmla="*/ 1047555 h 1048390"/>
                <a:gd name="connsiteX16" fmla="*/ 86824 w 450007"/>
                <a:gd name="connsiteY16" fmla="*/ 972594 h 1048390"/>
                <a:gd name="connsiteX17" fmla="*/ 48141 w 450007"/>
                <a:gd name="connsiteY17" fmla="*/ 860516 h 1048390"/>
                <a:gd name="connsiteX18" fmla="*/ 20090 w 450007"/>
                <a:gd name="connsiteY18" fmla="*/ 735785 h 1048390"/>
                <a:gd name="connsiteX19" fmla="*/ 4244 w 450007"/>
                <a:gd name="connsiteY19" fmla="*/ 625321 h 1048390"/>
                <a:gd name="connsiteX20" fmla="*/ 10620 w 450007"/>
                <a:gd name="connsiteY20" fmla="*/ 542222 h 1048390"/>
                <a:gd name="connsiteX21" fmla="*/ 58253 w 450007"/>
                <a:gd name="connsiteY21" fmla="*/ 477198 h 1048390"/>
                <a:gd name="connsiteX22" fmla="*/ 130236 w 450007"/>
                <a:gd name="connsiteY22" fmla="*/ 412291 h 1048390"/>
                <a:gd name="connsiteX0" fmla="*/ 130236 w 450007"/>
                <a:gd name="connsiteY0" fmla="*/ 412291 h 1048390"/>
                <a:gd name="connsiteX1" fmla="*/ 208293 w 450007"/>
                <a:gd name="connsiteY1" fmla="*/ 349100 h 1048390"/>
                <a:gd name="connsiteX2" fmla="*/ 263980 w 450007"/>
                <a:gd name="connsiteY2" fmla="*/ 291945 h 1048390"/>
                <a:gd name="connsiteX3" fmla="*/ 311035 w 450007"/>
                <a:gd name="connsiteY3" fmla="*/ 220008 h 1048390"/>
                <a:gd name="connsiteX4" fmla="*/ 358111 w 450007"/>
                <a:gd name="connsiteY4" fmla="*/ 103024 h 1048390"/>
                <a:gd name="connsiteX5" fmla="*/ 373773 w 450007"/>
                <a:gd name="connsiteY5" fmla="*/ 18 h 1048390"/>
                <a:gd name="connsiteX6" fmla="*/ 410883 w 450007"/>
                <a:gd name="connsiteY6" fmla="*/ 110874 h 1048390"/>
                <a:gd name="connsiteX7" fmla="*/ 426386 w 450007"/>
                <a:gd name="connsiteY7" fmla="*/ 191808 h 1048390"/>
                <a:gd name="connsiteX8" fmla="*/ 434160 w 450007"/>
                <a:gd name="connsiteY8" fmla="*/ 265633 h 1048390"/>
                <a:gd name="connsiteX9" fmla="*/ 449629 w 450007"/>
                <a:gd name="connsiteY9" fmla="*/ 413582 h 1048390"/>
                <a:gd name="connsiteX10" fmla="*/ 442202 w 450007"/>
                <a:gd name="connsiteY10" fmla="*/ 574261 h 1048390"/>
                <a:gd name="connsiteX11" fmla="*/ 409964 w 450007"/>
                <a:gd name="connsiteY11" fmla="*/ 666624 h 1048390"/>
                <a:gd name="connsiteX12" fmla="*/ 352547 w 450007"/>
                <a:gd name="connsiteY12" fmla="*/ 773358 h 1048390"/>
                <a:gd name="connsiteX13" fmla="*/ 271665 w 450007"/>
                <a:gd name="connsiteY13" fmla="*/ 868312 h 1048390"/>
                <a:gd name="connsiteX14" fmla="*/ 145769 w 450007"/>
                <a:gd name="connsiteY14" fmla="*/ 1003579 h 1048390"/>
                <a:gd name="connsiteX15" fmla="*/ 126208 w 450007"/>
                <a:gd name="connsiteY15" fmla="*/ 1047555 h 1048390"/>
                <a:gd name="connsiteX16" fmla="*/ 86824 w 450007"/>
                <a:gd name="connsiteY16" fmla="*/ 972594 h 1048390"/>
                <a:gd name="connsiteX17" fmla="*/ 48141 w 450007"/>
                <a:gd name="connsiteY17" fmla="*/ 860516 h 1048390"/>
                <a:gd name="connsiteX18" fmla="*/ 20090 w 450007"/>
                <a:gd name="connsiteY18" fmla="*/ 735785 h 1048390"/>
                <a:gd name="connsiteX19" fmla="*/ 4244 w 450007"/>
                <a:gd name="connsiteY19" fmla="*/ 625321 h 1048390"/>
                <a:gd name="connsiteX20" fmla="*/ 10620 w 450007"/>
                <a:gd name="connsiteY20" fmla="*/ 542222 h 1048390"/>
                <a:gd name="connsiteX21" fmla="*/ 64430 w 450007"/>
                <a:gd name="connsiteY21" fmla="*/ 488435 h 1048390"/>
                <a:gd name="connsiteX22" fmla="*/ 130236 w 450007"/>
                <a:gd name="connsiteY22" fmla="*/ 412291 h 1048390"/>
                <a:gd name="connsiteX0" fmla="*/ 144417 w 450007"/>
                <a:gd name="connsiteY0" fmla="*/ 410550 h 1048390"/>
                <a:gd name="connsiteX1" fmla="*/ 208293 w 450007"/>
                <a:gd name="connsiteY1" fmla="*/ 349100 h 1048390"/>
                <a:gd name="connsiteX2" fmla="*/ 263980 w 450007"/>
                <a:gd name="connsiteY2" fmla="*/ 291945 h 1048390"/>
                <a:gd name="connsiteX3" fmla="*/ 311035 w 450007"/>
                <a:gd name="connsiteY3" fmla="*/ 220008 h 1048390"/>
                <a:gd name="connsiteX4" fmla="*/ 358111 w 450007"/>
                <a:gd name="connsiteY4" fmla="*/ 103024 h 1048390"/>
                <a:gd name="connsiteX5" fmla="*/ 373773 w 450007"/>
                <a:gd name="connsiteY5" fmla="*/ 18 h 1048390"/>
                <a:gd name="connsiteX6" fmla="*/ 410883 w 450007"/>
                <a:gd name="connsiteY6" fmla="*/ 110874 h 1048390"/>
                <a:gd name="connsiteX7" fmla="*/ 426386 w 450007"/>
                <a:gd name="connsiteY7" fmla="*/ 191808 h 1048390"/>
                <a:gd name="connsiteX8" fmla="*/ 434160 w 450007"/>
                <a:gd name="connsiteY8" fmla="*/ 265633 h 1048390"/>
                <a:gd name="connsiteX9" fmla="*/ 449629 w 450007"/>
                <a:gd name="connsiteY9" fmla="*/ 413582 h 1048390"/>
                <a:gd name="connsiteX10" fmla="*/ 442202 w 450007"/>
                <a:gd name="connsiteY10" fmla="*/ 574261 h 1048390"/>
                <a:gd name="connsiteX11" fmla="*/ 409964 w 450007"/>
                <a:gd name="connsiteY11" fmla="*/ 666624 h 1048390"/>
                <a:gd name="connsiteX12" fmla="*/ 352547 w 450007"/>
                <a:gd name="connsiteY12" fmla="*/ 773358 h 1048390"/>
                <a:gd name="connsiteX13" fmla="*/ 271665 w 450007"/>
                <a:gd name="connsiteY13" fmla="*/ 868312 h 1048390"/>
                <a:gd name="connsiteX14" fmla="*/ 145769 w 450007"/>
                <a:gd name="connsiteY14" fmla="*/ 1003579 h 1048390"/>
                <a:gd name="connsiteX15" fmla="*/ 126208 w 450007"/>
                <a:gd name="connsiteY15" fmla="*/ 1047555 h 1048390"/>
                <a:gd name="connsiteX16" fmla="*/ 86824 w 450007"/>
                <a:gd name="connsiteY16" fmla="*/ 972594 h 1048390"/>
                <a:gd name="connsiteX17" fmla="*/ 48141 w 450007"/>
                <a:gd name="connsiteY17" fmla="*/ 860516 h 1048390"/>
                <a:gd name="connsiteX18" fmla="*/ 20090 w 450007"/>
                <a:gd name="connsiteY18" fmla="*/ 735785 h 1048390"/>
                <a:gd name="connsiteX19" fmla="*/ 4244 w 450007"/>
                <a:gd name="connsiteY19" fmla="*/ 625321 h 1048390"/>
                <a:gd name="connsiteX20" fmla="*/ 10620 w 450007"/>
                <a:gd name="connsiteY20" fmla="*/ 542222 h 1048390"/>
                <a:gd name="connsiteX21" fmla="*/ 64430 w 450007"/>
                <a:gd name="connsiteY21" fmla="*/ 488435 h 1048390"/>
                <a:gd name="connsiteX22" fmla="*/ 144417 w 450007"/>
                <a:gd name="connsiteY22" fmla="*/ 410550 h 1048390"/>
                <a:gd name="connsiteX0" fmla="*/ 144062 w 449652"/>
                <a:gd name="connsiteY0" fmla="*/ 410550 h 1048390"/>
                <a:gd name="connsiteX1" fmla="*/ 207938 w 449652"/>
                <a:gd name="connsiteY1" fmla="*/ 349100 h 1048390"/>
                <a:gd name="connsiteX2" fmla="*/ 263625 w 449652"/>
                <a:gd name="connsiteY2" fmla="*/ 291945 h 1048390"/>
                <a:gd name="connsiteX3" fmla="*/ 310680 w 449652"/>
                <a:gd name="connsiteY3" fmla="*/ 220008 h 1048390"/>
                <a:gd name="connsiteX4" fmla="*/ 357756 w 449652"/>
                <a:gd name="connsiteY4" fmla="*/ 103024 h 1048390"/>
                <a:gd name="connsiteX5" fmla="*/ 373418 w 449652"/>
                <a:gd name="connsiteY5" fmla="*/ 18 h 1048390"/>
                <a:gd name="connsiteX6" fmla="*/ 410528 w 449652"/>
                <a:gd name="connsiteY6" fmla="*/ 110874 h 1048390"/>
                <a:gd name="connsiteX7" fmla="*/ 426031 w 449652"/>
                <a:gd name="connsiteY7" fmla="*/ 191808 h 1048390"/>
                <a:gd name="connsiteX8" fmla="*/ 433805 w 449652"/>
                <a:gd name="connsiteY8" fmla="*/ 265633 h 1048390"/>
                <a:gd name="connsiteX9" fmla="*/ 449274 w 449652"/>
                <a:gd name="connsiteY9" fmla="*/ 413582 h 1048390"/>
                <a:gd name="connsiteX10" fmla="*/ 441847 w 449652"/>
                <a:gd name="connsiteY10" fmla="*/ 574261 h 1048390"/>
                <a:gd name="connsiteX11" fmla="*/ 409609 w 449652"/>
                <a:gd name="connsiteY11" fmla="*/ 666624 h 1048390"/>
                <a:gd name="connsiteX12" fmla="*/ 352192 w 449652"/>
                <a:gd name="connsiteY12" fmla="*/ 773358 h 1048390"/>
                <a:gd name="connsiteX13" fmla="*/ 271310 w 449652"/>
                <a:gd name="connsiteY13" fmla="*/ 868312 h 1048390"/>
                <a:gd name="connsiteX14" fmla="*/ 145414 w 449652"/>
                <a:gd name="connsiteY14" fmla="*/ 1003579 h 1048390"/>
                <a:gd name="connsiteX15" fmla="*/ 125853 w 449652"/>
                <a:gd name="connsiteY15" fmla="*/ 1047555 h 1048390"/>
                <a:gd name="connsiteX16" fmla="*/ 86469 w 449652"/>
                <a:gd name="connsiteY16" fmla="*/ 972594 h 1048390"/>
                <a:gd name="connsiteX17" fmla="*/ 47786 w 449652"/>
                <a:gd name="connsiteY17" fmla="*/ 860516 h 1048390"/>
                <a:gd name="connsiteX18" fmla="*/ 19735 w 449652"/>
                <a:gd name="connsiteY18" fmla="*/ 735785 h 1048390"/>
                <a:gd name="connsiteX19" fmla="*/ 3889 w 449652"/>
                <a:gd name="connsiteY19" fmla="*/ 625321 h 1048390"/>
                <a:gd name="connsiteX20" fmla="*/ 10845 w 449652"/>
                <a:gd name="connsiteY20" fmla="*/ 546949 h 1048390"/>
                <a:gd name="connsiteX21" fmla="*/ 64075 w 449652"/>
                <a:gd name="connsiteY21" fmla="*/ 488435 h 1048390"/>
                <a:gd name="connsiteX22" fmla="*/ 144062 w 449652"/>
                <a:gd name="connsiteY22" fmla="*/ 410550 h 1048390"/>
                <a:gd name="connsiteX0" fmla="*/ 144062 w 449370"/>
                <a:gd name="connsiteY0" fmla="*/ 410550 h 1048390"/>
                <a:gd name="connsiteX1" fmla="*/ 207938 w 449370"/>
                <a:gd name="connsiteY1" fmla="*/ 349100 h 1048390"/>
                <a:gd name="connsiteX2" fmla="*/ 263625 w 449370"/>
                <a:gd name="connsiteY2" fmla="*/ 291945 h 1048390"/>
                <a:gd name="connsiteX3" fmla="*/ 310680 w 449370"/>
                <a:gd name="connsiteY3" fmla="*/ 220008 h 1048390"/>
                <a:gd name="connsiteX4" fmla="*/ 357756 w 449370"/>
                <a:gd name="connsiteY4" fmla="*/ 103024 h 1048390"/>
                <a:gd name="connsiteX5" fmla="*/ 373418 w 449370"/>
                <a:gd name="connsiteY5" fmla="*/ 18 h 1048390"/>
                <a:gd name="connsiteX6" fmla="*/ 410528 w 449370"/>
                <a:gd name="connsiteY6" fmla="*/ 110874 h 1048390"/>
                <a:gd name="connsiteX7" fmla="*/ 426031 w 449370"/>
                <a:gd name="connsiteY7" fmla="*/ 191808 h 1048390"/>
                <a:gd name="connsiteX8" fmla="*/ 438823 w 449370"/>
                <a:gd name="connsiteY8" fmla="*/ 267416 h 1048390"/>
                <a:gd name="connsiteX9" fmla="*/ 449274 w 449370"/>
                <a:gd name="connsiteY9" fmla="*/ 413582 h 1048390"/>
                <a:gd name="connsiteX10" fmla="*/ 441847 w 449370"/>
                <a:gd name="connsiteY10" fmla="*/ 574261 h 1048390"/>
                <a:gd name="connsiteX11" fmla="*/ 409609 w 449370"/>
                <a:gd name="connsiteY11" fmla="*/ 666624 h 1048390"/>
                <a:gd name="connsiteX12" fmla="*/ 352192 w 449370"/>
                <a:gd name="connsiteY12" fmla="*/ 773358 h 1048390"/>
                <a:gd name="connsiteX13" fmla="*/ 271310 w 449370"/>
                <a:gd name="connsiteY13" fmla="*/ 868312 h 1048390"/>
                <a:gd name="connsiteX14" fmla="*/ 145414 w 449370"/>
                <a:gd name="connsiteY14" fmla="*/ 1003579 h 1048390"/>
                <a:gd name="connsiteX15" fmla="*/ 125853 w 449370"/>
                <a:gd name="connsiteY15" fmla="*/ 1047555 h 1048390"/>
                <a:gd name="connsiteX16" fmla="*/ 86469 w 449370"/>
                <a:gd name="connsiteY16" fmla="*/ 972594 h 1048390"/>
                <a:gd name="connsiteX17" fmla="*/ 47786 w 449370"/>
                <a:gd name="connsiteY17" fmla="*/ 860516 h 1048390"/>
                <a:gd name="connsiteX18" fmla="*/ 19735 w 449370"/>
                <a:gd name="connsiteY18" fmla="*/ 735785 h 1048390"/>
                <a:gd name="connsiteX19" fmla="*/ 3889 w 449370"/>
                <a:gd name="connsiteY19" fmla="*/ 625321 h 1048390"/>
                <a:gd name="connsiteX20" fmla="*/ 10845 w 449370"/>
                <a:gd name="connsiteY20" fmla="*/ 546949 h 1048390"/>
                <a:gd name="connsiteX21" fmla="*/ 64075 w 449370"/>
                <a:gd name="connsiteY21" fmla="*/ 488435 h 1048390"/>
                <a:gd name="connsiteX22" fmla="*/ 144062 w 449370"/>
                <a:gd name="connsiteY22" fmla="*/ 410550 h 1048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49370" h="1048390">
                  <a:moveTo>
                    <a:pt x="144062" y="410550"/>
                  </a:moveTo>
                  <a:cubicBezTo>
                    <a:pt x="168039" y="387327"/>
                    <a:pt x="188011" y="368867"/>
                    <a:pt x="207938" y="349100"/>
                  </a:cubicBezTo>
                  <a:cubicBezTo>
                    <a:pt x="227865" y="329333"/>
                    <a:pt x="246501" y="313460"/>
                    <a:pt x="263625" y="291945"/>
                  </a:cubicBezTo>
                  <a:cubicBezTo>
                    <a:pt x="280749" y="270430"/>
                    <a:pt x="294992" y="251495"/>
                    <a:pt x="310680" y="220008"/>
                  </a:cubicBezTo>
                  <a:cubicBezTo>
                    <a:pt x="326368" y="188521"/>
                    <a:pt x="347300" y="139689"/>
                    <a:pt x="357756" y="103024"/>
                  </a:cubicBezTo>
                  <a:cubicBezTo>
                    <a:pt x="368212" y="66359"/>
                    <a:pt x="364623" y="-1290"/>
                    <a:pt x="373418" y="18"/>
                  </a:cubicBezTo>
                  <a:cubicBezTo>
                    <a:pt x="382213" y="1326"/>
                    <a:pt x="401759" y="78909"/>
                    <a:pt x="410528" y="110874"/>
                  </a:cubicBezTo>
                  <a:cubicBezTo>
                    <a:pt x="419297" y="142839"/>
                    <a:pt x="421315" y="165718"/>
                    <a:pt x="426031" y="191808"/>
                  </a:cubicBezTo>
                  <a:cubicBezTo>
                    <a:pt x="430747" y="217898"/>
                    <a:pt x="434949" y="230454"/>
                    <a:pt x="438823" y="267416"/>
                  </a:cubicBezTo>
                  <a:cubicBezTo>
                    <a:pt x="442697" y="304378"/>
                    <a:pt x="448770" y="362441"/>
                    <a:pt x="449274" y="413582"/>
                  </a:cubicBezTo>
                  <a:cubicBezTo>
                    <a:pt x="449778" y="464723"/>
                    <a:pt x="448458" y="532087"/>
                    <a:pt x="441847" y="574261"/>
                  </a:cubicBezTo>
                  <a:cubicBezTo>
                    <a:pt x="435236" y="616435"/>
                    <a:pt x="424552" y="633441"/>
                    <a:pt x="409609" y="666624"/>
                  </a:cubicBezTo>
                  <a:cubicBezTo>
                    <a:pt x="394667" y="699807"/>
                    <a:pt x="375242" y="739743"/>
                    <a:pt x="352192" y="773358"/>
                  </a:cubicBezTo>
                  <a:cubicBezTo>
                    <a:pt x="329142" y="806973"/>
                    <a:pt x="305773" y="829942"/>
                    <a:pt x="271310" y="868312"/>
                  </a:cubicBezTo>
                  <a:cubicBezTo>
                    <a:pt x="236847" y="906682"/>
                    <a:pt x="169657" y="973705"/>
                    <a:pt x="145414" y="1003579"/>
                  </a:cubicBezTo>
                  <a:cubicBezTo>
                    <a:pt x="121171" y="1033453"/>
                    <a:pt x="135677" y="1052719"/>
                    <a:pt x="125853" y="1047555"/>
                  </a:cubicBezTo>
                  <a:cubicBezTo>
                    <a:pt x="116029" y="1042391"/>
                    <a:pt x="99480" y="1003767"/>
                    <a:pt x="86469" y="972594"/>
                  </a:cubicBezTo>
                  <a:cubicBezTo>
                    <a:pt x="73458" y="941421"/>
                    <a:pt x="58908" y="899984"/>
                    <a:pt x="47786" y="860516"/>
                  </a:cubicBezTo>
                  <a:cubicBezTo>
                    <a:pt x="36664" y="821048"/>
                    <a:pt x="27051" y="774984"/>
                    <a:pt x="19735" y="735785"/>
                  </a:cubicBezTo>
                  <a:cubicBezTo>
                    <a:pt x="12419" y="696586"/>
                    <a:pt x="5371" y="656794"/>
                    <a:pt x="3889" y="625321"/>
                  </a:cubicBezTo>
                  <a:cubicBezTo>
                    <a:pt x="2407" y="593848"/>
                    <a:pt x="-7228" y="578404"/>
                    <a:pt x="10845" y="546949"/>
                  </a:cubicBezTo>
                  <a:cubicBezTo>
                    <a:pt x="27134" y="520512"/>
                    <a:pt x="41872" y="511168"/>
                    <a:pt x="64075" y="488435"/>
                  </a:cubicBezTo>
                  <a:cubicBezTo>
                    <a:pt x="86278" y="465702"/>
                    <a:pt x="120085" y="433773"/>
                    <a:pt x="144062" y="410550"/>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任意多边形 81"/>
            <p:cNvSpPr/>
            <p:nvPr/>
          </p:nvSpPr>
          <p:spPr>
            <a:xfrm rot="1080000">
              <a:off x="4928390" y="3359259"/>
              <a:ext cx="609310" cy="996783"/>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54092"/>
                <a:gd name="connsiteY0" fmla="*/ 481218 h 1034568"/>
                <a:gd name="connsiteX1" fmla="*/ 162761 w 454092"/>
                <a:gd name="connsiteY1" fmla="*/ 366917 h 1034568"/>
                <a:gd name="connsiteX2" fmla="*/ 208006 w 454092"/>
                <a:gd name="connsiteY2" fmla="*/ 274048 h 1034568"/>
                <a:gd name="connsiteX3" fmla="*/ 234199 w 454092"/>
                <a:gd name="connsiteY3" fmla="*/ 169274 h 1034568"/>
                <a:gd name="connsiteX4" fmla="*/ 236581 w 454092"/>
                <a:gd name="connsiteY4" fmla="*/ 78786 h 1034568"/>
                <a:gd name="connsiteX5" fmla="*/ 227055 w 454092"/>
                <a:gd name="connsiteY5" fmla="*/ 205 h 1034568"/>
                <a:gd name="connsiteX6" fmla="*/ 296112 w 454092"/>
                <a:gd name="connsiteY6" fmla="*/ 102598 h 1034568"/>
                <a:gd name="connsiteX7" fmla="*/ 350881 w 454092"/>
                <a:gd name="connsiteY7" fmla="*/ 190705 h 1034568"/>
                <a:gd name="connsiteX8" fmla="*/ 398506 w 454092"/>
                <a:gd name="connsiteY8" fmla="*/ 276430 h 1034568"/>
                <a:gd name="connsiteX9" fmla="*/ 438987 w 454092"/>
                <a:gd name="connsiteY9" fmla="*/ 350249 h 1034568"/>
                <a:gd name="connsiteX10" fmla="*/ 453274 w 454092"/>
                <a:gd name="connsiteY10" fmla="*/ 431212 h 1034568"/>
                <a:gd name="connsiteX11" fmla="*/ 417556 w 454092"/>
                <a:gd name="connsiteY11" fmla="*/ 619330 h 1034568"/>
                <a:gd name="connsiteX12" fmla="*/ 350880 w 454092"/>
                <a:gd name="connsiteY12" fmla="*/ 750298 h 1034568"/>
                <a:gd name="connsiteX13" fmla="*/ 272299 w 454092"/>
                <a:gd name="connsiteY13" fmla="*/ 881268 h 1034568"/>
                <a:gd name="connsiteX14" fmla="*/ 203243 w 454092"/>
                <a:gd name="connsiteY14" fmla="*/ 971755 h 1034568"/>
                <a:gd name="connsiteX15" fmla="*/ 150856 w 454092"/>
                <a:gd name="connsiteY15" fmla="*/ 1033667 h 1034568"/>
                <a:gd name="connsiteX16" fmla="*/ 122280 w 454092"/>
                <a:gd name="connsiteY16" fmla="*/ 1005092 h 1034568"/>
                <a:gd name="connsiteX17" fmla="*/ 103231 w 454092"/>
                <a:gd name="connsiteY17" fmla="*/ 957467 h 1034568"/>
                <a:gd name="connsiteX18" fmla="*/ 57987 w 454092"/>
                <a:gd name="connsiteY18" fmla="*/ 833642 h 1034568"/>
                <a:gd name="connsiteX19" fmla="*/ 22268 w 454092"/>
                <a:gd name="connsiteY19" fmla="*/ 702674 h 1034568"/>
                <a:gd name="connsiteX20" fmla="*/ 837 w 454092"/>
                <a:gd name="connsiteY20" fmla="*/ 597899 h 1034568"/>
                <a:gd name="connsiteX21" fmla="*/ 38937 w 454092"/>
                <a:gd name="connsiteY21" fmla="*/ 555035 h 1034568"/>
                <a:gd name="connsiteX22" fmla="*/ 96087 w 454092"/>
                <a:gd name="connsiteY22" fmla="*/ 481218 h 1034568"/>
                <a:gd name="connsiteX0" fmla="*/ 96087 w 453663"/>
                <a:gd name="connsiteY0" fmla="*/ 481218 h 1034568"/>
                <a:gd name="connsiteX1" fmla="*/ 162761 w 453663"/>
                <a:gd name="connsiteY1" fmla="*/ 366917 h 1034568"/>
                <a:gd name="connsiteX2" fmla="*/ 208006 w 453663"/>
                <a:gd name="connsiteY2" fmla="*/ 274048 h 1034568"/>
                <a:gd name="connsiteX3" fmla="*/ 234199 w 453663"/>
                <a:gd name="connsiteY3" fmla="*/ 169274 h 1034568"/>
                <a:gd name="connsiteX4" fmla="*/ 236581 w 453663"/>
                <a:gd name="connsiteY4" fmla="*/ 78786 h 1034568"/>
                <a:gd name="connsiteX5" fmla="*/ 227055 w 453663"/>
                <a:gd name="connsiteY5" fmla="*/ 205 h 1034568"/>
                <a:gd name="connsiteX6" fmla="*/ 296112 w 453663"/>
                <a:gd name="connsiteY6" fmla="*/ 102598 h 1034568"/>
                <a:gd name="connsiteX7" fmla="*/ 350881 w 453663"/>
                <a:gd name="connsiteY7" fmla="*/ 190705 h 1034568"/>
                <a:gd name="connsiteX8" fmla="*/ 398506 w 453663"/>
                <a:gd name="connsiteY8" fmla="*/ 276430 h 1034568"/>
                <a:gd name="connsiteX9" fmla="*/ 434225 w 453663"/>
                <a:gd name="connsiteY9" fmla="*/ 350249 h 1034568"/>
                <a:gd name="connsiteX10" fmla="*/ 453274 w 453663"/>
                <a:gd name="connsiteY10" fmla="*/ 431212 h 1034568"/>
                <a:gd name="connsiteX11" fmla="*/ 417556 w 453663"/>
                <a:gd name="connsiteY11" fmla="*/ 619330 h 1034568"/>
                <a:gd name="connsiteX12" fmla="*/ 350880 w 453663"/>
                <a:gd name="connsiteY12" fmla="*/ 750298 h 1034568"/>
                <a:gd name="connsiteX13" fmla="*/ 272299 w 453663"/>
                <a:gd name="connsiteY13" fmla="*/ 881268 h 1034568"/>
                <a:gd name="connsiteX14" fmla="*/ 203243 w 453663"/>
                <a:gd name="connsiteY14" fmla="*/ 971755 h 1034568"/>
                <a:gd name="connsiteX15" fmla="*/ 150856 w 453663"/>
                <a:gd name="connsiteY15" fmla="*/ 1033667 h 1034568"/>
                <a:gd name="connsiteX16" fmla="*/ 122280 w 453663"/>
                <a:gd name="connsiteY16" fmla="*/ 1005092 h 1034568"/>
                <a:gd name="connsiteX17" fmla="*/ 103231 w 453663"/>
                <a:gd name="connsiteY17" fmla="*/ 957467 h 1034568"/>
                <a:gd name="connsiteX18" fmla="*/ 57987 w 453663"/>
                <a:gd name="connsiteY18" fmla="*/ 833642 h 1034568"/>
                <a:gd name="connsiteX19" fmla="*/ 22268 w 453663"/>
                <a:gd name="connsiteY19" fmla="*/ 702674 h 1034568"/>
                <a:gd name="connsiteX20" fmla="*/ 837 w 453663"/>
                <a:gd name="connsiteY20" fmla="*/ 597899 h 1034568"/>
                <a:gd name="connsiteX21" fmla="*/ 38937 w 453663"/>
                <a:gd name="connsiteY21" fmla="*/ 555035 h 1034568"/>
                <a:gd name="connsiteX22" fmla="*/ 96087 w 453663"/>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103149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74574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397"/>
                <a:gd name="connsiteX1" fmla="*/ 162679 w 453581"/>
                <a:gd name="connsiteY1" fmla="*/ 366917 h 1034397"/>
                <a:gd name="connsiteX2" fmla="*/ 207924 w 453581"/>
                <a:gd name="connsiteY2" fmla="*/ 274048 h 1034397"/>
                <a:gd name="connsiteX3" fmla="*/ 234117 w 453581"/>
                <a:gd name="connsiteY3" fmla="*/ 169274 h 1034397"/>
                <a:gd name="connsiteX4" fmla="*/ 236499 w 453581"/>
                <a:gd name="connsiteY4" fmla="*/ 78786 h 1034397"/>
                <a:gd name="connsiteX5" fmla="*/ 226973 w 453581"/>
                <a:gd name="connsiteY5" fmla="*/ 205 h 1034397"/>
                <a:gd name="connsiteX6" fmla="*/ 296030 w 453581"/>
                <a:gd name="connsiteY6" fmla="*/ 102598 h 1034397"/>
                <a:gd name="connsiteX7" fmla="*/ 350799 w 453581"/>
                <a:gd name="connsiteY7" fmla="*/ 190705 h 1034397"/>
                <a:gd name="connsiteX8" fmla="*/ 398424 w 453581"/>
                <a:gd name="connsiteY8" fmla="*/ 276430 h 1034397"/>
                <a:gd name="connsiteX9" fmla="*/ 434143 w 453581"/>
                <a:gd name="connsiteY9" fmla="*/ 350249 h 1034397"/>
                <a:gd name="connsiteX10" fmla="*/ 453192 w 453581"/>
                <a:gd name="connsiteY10" fmla="*/ 431212 h 1034397"/>
                <a:gd name="connsiteX11" fmla="*/ 417474 w 453581"/>
                <a:gd name="connsiteY11" fmla="*/ 619330 h 1034397"/>
                <a:gd name="connsiteX12" fmla="*/ 350798 w 453581"/>
                <a:gd name="connsiteY12" fmla="*/ 750298 h 1034397"/>
                <a:gd name="connsiteX13" fmla="*/ 272217 w 453581"/>
                <a:gd name="connsiteY13" fmla="*/ 881268 h 1034397"/>
                <a:gd name="connsiteX14" fmla="*/ 203161 w 453581"/>
                <a:gd name="connsiteY14" fmla="*/ 971755 h 1034397"/>
                <a:gd name="connsiteX15" fmla="*/ 150774 w 453581"/>
                <a:gd name="connsiteY15" fmla="*/ 1033667 h 1034397"/>
                <a:gd name="connsiteX16" fmla="*/ 88861 w 453581"/>
                <a:gd name="connsiteY16" fmla="*/ 1002711 h 1034397"/>
                <a:gd name="connsiteX17" fmla="*/ 74574 w 453581"/>
                <a:gd name="connsiteY17" fmla="*/ 957467 h 1034397"/>
                <a:gd name="connsiteX18" fmla="*/ 43618 w 453581"/>
                <a:gd name="connsiteY18" fmla="*/ 826498 h 1034397"/>
                <a:gd name="connsiteX19" fmla="*/ 22186 w 453581"/>
                <a:gd name="connsiteY19" fmla="*/ 702674 h 1034397"/>
                <a:gd name="connsiteX20" fmla="*/ 755 w 453581"/>
                <a:gd name="connsiteY20" fmla="*/ 597899 h 1034397"/>
                <a:gd name="connsiteX21" fmla="*/ 38855 w 453581"/>
                <a:gd name="connsiteY21" fmla="*/ 555035 h 1034397"/>
                <a:gd name="connsiteX22" fmla="*/ 96005 w 453581"/>
                <a:gd name="connsiteY22" fmla="*/ 481218 h 1034397"/>
                <a:gd name="connsiteX0" fmla="*/ 96005 w 453581"/>
                <a:gd name="connsiteY0" fmla="*/ 481218 h 1018447"/>
                <a:gd name="connsiteX1" fmla="*/ 162679 w 453581"/>
                <a:gd name="connsiteY1" fmla="*/ 366917 h 1018447"/>
                <a:gd name="connsiteX2" fmla="*/ 207924 w 453581"/>
                <a:gd name="connsiteY2" fmla="*/ 274048 h 1018447"/>
                <a:gd name="connsiteX3" fmla="*/ 234117 w 453581"/>
                <a:gd name="connsiteY3" fmla="*/ 169274 h 1018447"/>
                <a:gd name="connsiteX4" fmla="*/ 236499 w 453581"/>
                <a:gd name="connsiteY4" fmla="*/ 78786 h 1018447"/>
                <a:gd name="connsiteX5" fmla="*/ 226973 w 453581"/>
                <a:gd name="connsiteY5" fmla="*/ 205 h 1018447"/>
                <a:gd name="connsiteX6" fmla="*/ 296030 w 453581"/>
                <a:gd name="connsiteY6" fmla="*/ 102598 h 1018447"/>
                <a:gd name="connsiteX7" fmla="*/ 350799 w 453581"/>
                <a:gd name="connsiteY7" fmla="*/ 190705 h 1018447"/>
                <a:gd name="connsiteX8" fmla="*/ 398424 w 453581"/>
                <a:gd name="connsiteY8" fmla="*/ 276430 h 1018447"/>
                <a:gd name="connsiteX9" fmla="*/ 434143 w 453581"/>
                <a:gd name="connsiteY9" fmla="*/ 350249 h 1018447"/>
                <a:gd name="connsiteX10" fmla="*/ 453192 w 453581"/>
                <a:gd name="connsiteY10" fmla="*/ 431212 h 1018447"/>
                <a:gd name="connsiteX11" fmla="*/ 417474 w 453581"/>
                <a:gd name="connsiteY11" fmla="*/ 619330 h 1018447"/>
                <a:gd name="connsiteX12" fmla="*/ 350798 w 453581"/>
                <a:gd name="connsiteY12" fmla="*/ 750298 h 1018447"/>
                <a:gd name="connsiteX13" fmla="*/ 272217 w 453581"/>
                <a:gd name="connsiteY13" fmla="*/ 881268 h 1018447"/>
                <a:gd name="connsiteX14" fmla="*/ 203161 w 453581"/>
                <a:gd name="connsiteY14" fmla="*/ 971755 h 1018447"/>
                <a:gd name="connsiteX15" fmla="*/ 138868 w 453581"/>
                <a:gd name="connsiteY15" fmla="*/ 1016999 h 1018447"/>
                <a:gd name="connsiteX16" fmla="*/ 88861 w 453581"/>
                <a:gd name="connsiteY16" fmla="*/ 1002711 h 1018447"/>
                <a:gd name="connsiteX17" fmla="*/ 74574 w 453581"/>
                <a:gd name="connsiteY17" fmla="*/ 957467 h 1018447"/>
                <a:gd name="connsiteX18" fmla="*/ 43618 w 453581"/>
                <a:gd name="connsiteY18" fmla="*/ 826498 h 1018447"/>
                <a:gd name="connsiteX19" fmla="*/ 22186 w 453581"/>
                <a:gd name="connsiteY19" fmla="*/ 702674 h 1018447"/>
                <a:gd name="connsiteX20" fmla="*/ 755 w 453581"/>
                <a:gd name="connsiteY20" fmla="*/ 597899 h 1018447"/>
                <a:gd name="connsiteX21" fmla="*/ 38855 w 453581"/>
                <a:gd name="connsiteY21" fmla="*/ 555035 h 1018447"/>
                <a:gd name="connsiteX22" fmla="*/ 96005 w 453581"/>
                <a:gd name="connsiteY22" fmla="*/ 481218 h 1018447"/>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03149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69812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5969 w 453545"/>
                <a:gd name="connsiteY0" fmla="*/ 481218 h 1029758"/>
                <a:gd name="connsiteX1" fmla="*/ 162643 w 453545"/>
                <a:gd name="connsiteY1" fmla="*/ 366917 h 1029758"/>
                <a:gd name="connsiteX2" fmla="*/ 207888 w 453545"/>
                <a:gd name="connsiteY2" fmla="*/ 274048 h 1029758"/>
                <a:gd name="connsiteX3" fmla="*/ 234081 w 453545"/>
                <a:gd name="connsiteY3" fmla="*/ 169274 h 1029758"/>
                <a:gd name="connsiteX4" fmla="*/ 236463 w 453545"/>
                <a:gd name="connsiteY4" fmla="*/ 78786 h 1029758"/>
                <a:gd name="connsiteX5" fmla="*/ 226937 w 453545"/>
                <a:gd name="connsiteY5" fmla="*/ 205 h 1029758"/>
                <a:gd name="connsiteX6" fmla="*/ 295994 w 453545"/>
                <a:gd name="connsiteY6" fmla="*/ 102598 h 1029758"/>
                <a:gd name="connsiteX7" fmla="*/ 350763 w 453545"/>
                <a:gd name="connsiteY7" fmla="*/ 190705 h 1029758"/>
                <a:gd name="connsiteX8" fmla="*/ 398388 w 453545"/>
                <a:gd name="connsiteY8" fmla="*/ 276430 h 1029758"/>
                <a:gd name="connsiteX9" fmla="*/ 434107 w 453545"/>
                <a:gd name="connsiteY9" fmla="*/ 350249 h 1029758"/>
                <a:gd name="connsiteX10" fmla="*/ 453156 w 453545"/>
                <a:gd name="connsiteY10" fmla="*/ 431212 h 1029758"/>
                <a:gd name="connsiteX11" fmla="*/ 417438 w 453545"/>
                <a:gd name="connsiteY11" fmla="*/ 619330 h 1029758"/>
                <a:gd name="connsiteX12" fmla="*/ 350762 w 453545"/>
                <a:gd name="connsiteY12" fmla="*/ 750298 h 1029758"/>
                <a:gd name="connsiteX13" fmla="*/ 272181 w 453545"/>
                <a:gd name="connsiteY13" fmla="*/ 881268 h 1029758"/>
                <a:gd name="connsiteX14" fmla="*/ 203125 w 453545"/>
                <a:gd name="connsiteY14" fmla="*/ 971755 h 1029758"/>
                <a:gd name="connsiteX15" fmla="*/ 110257 w 453545"/>
                <a:gd name="connsiteY15" fmla="*/ 1028906 h 1029758"/>
                <a:gd name="connsiteX16" fmla="*/ 86444 w 453545"/>
                <a:gd name="connsiteY16" fmla="*/ 1002711 h 1029758"/>
                <a:gd name="connsiteX17" fmla="*/ 69776 w 453545"/>
                <a:gd name="connsiteY17" fmla="*/ 957467 h 1029758"/>
                <a:gd name="connsiteX18" fmla="*/ 36438 w 453545"/>
                <a:gd name="connsiteY18" fmla="*/ 819355 h 1029758"/>
                <a:gd name="connsiteX19" fmla="*/ 22150 w 453545"/>
                <a:gd name="connsiteY19" fmla="*/ 702674 h 1029758"/>
                <a:gd name="connsiteX20" fmla="*/ 719 w 453545"/>
                <a:gd name="connsiteY20" fmla="*/ 597899 h 1029758"/>
                <a:gd name="connsiteX21" fmla="*/ 38819 w 453545"/>
                <a:gd name="connsiteY21" fmla="*/ 555035 h 1029758"/>
                <a:gd name="connsiteX22" fmla="*/ 95969 w 453545"/>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2648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96436 w 454012"/>
                <a:gd name="connsiteY22" fmla="*/ 481218 h 1029758"/>
                <a:gd name="connsiteX0" fmla="*/ 108342 w 454012"/>
                <a:gd name="connsiteY0" fmla="*/ 488362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08342 w 454012"/>
                <a:gd name="connsiteY0" fmla="*/ 48836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10723 w 454012"/>
                <a:gd name="connsiteY0" fmla="*/ 495506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495506 h 1029758"/>
                <a:gd name="connsiteX0" fmla="*/ 110723 w 454012"/>
                <a:gd name="connsiteY0" fmla="*/ 50741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507412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505031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08342 w 454012"/>
                <a:gd name="connsiteY22" fmla="*/ 505031 h 1029758"/>
                <a:gd name="connsiteX0" fmla="*/ 115486 w 454012"/>
                <a:gd name="connsiteY0" fmla="*/ 495506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5486 w 454012"/>
                <a:gd name="connsiteY22" fmla="*/ 495506 h 1029758"/>
                <a:gd name="connsiteX0" fmla="*/ 110724 w 454012"/>
                <a:gd name="connsiteY0" fmla="*/ 493125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0724 w 454012"/>
                <a:gd name="connsiteY22" fmla="*/ 493125 h 1029758"/>
                <a:gd name="connsiteX0" fmla="*/ 110724 w 447115"/>
                <a:gd name="connsiteY0" fmla="*/ 493125 h 1029758"/>
                <a:gd name="connsiteX1" fmla="*/ 175017 w 447115"/>
                <a:gd name="connsiteY1" fmla="*/ 376442 h 1029758"/>
                <a:gd name="connsiteX2" fmla="*/ 208355 w 447115"/>
                <a:gd name="connsiteY2" fmla="*/ 274048 h 1029758"/>
                <a:gd name="connsiteX3" fmla="*/ 229786 w 447115"/>
                <a:gd name="connsiteY3" fmla="*/ 169274 h 1029758"/>
                <a:gd name="connsiteX4" fmla="*/ 236930 w 447115"/>
                <a:gd name="connsiteY4" fmla="*/ 78786 h 1029758"/>
                <a:gd name="connsiteX5" fmla="*/ 227404 w 447115"/>
                <a:gd name="connsiteY5" fmla="*/ 205 h 1029758"/>
                <a:gd name="connsiteX6" fmla="*/ 296461 w 447115"/>
                <a:gd name="connsiteY6" fmla="*/ 102598 h 1029758"/>
                <a:gd name="connsiteX7" fmla="*/ 351230 w 447115"/>
                <a:gd name="connsiteY7" fmla="*/ 190705 h 1029758"/>
                <a:gd name="connsiteX8" fmla="*/ 398855 w 447115"/>
                <a:gd name="connsiteY8" fmla="*/ 276430 h 1029758"/>
                <a:gd name="connsiteX9" fmla="*/ 434574 w 447115"/>
                <a:gd name="connsiteY9" fmla="*/ 350249 h 1029758"/>
                <a:gd name="connsiteX10" fmla="*/ 446479 w 447115"/>
                <a:gd name="connsiteY10" fmla="*/ 438356 h 1029758"/>
                <a:gd name="connsiteX11" fmla="*/ 417905 w 447115"/>
                <a:gd name="connsiteY11" fmla="*/ 619330 h 1029758"/>
                <a:gd name="connsiteX12" fmla="*/ 358373 w 447115"/>
                <a:gd name="connsiteY12" fmla="*/ 747917 h 1029758"/>
                <a:gd name="connsiteX13" fmla="*/ 277410 w 447115"/>
                <a:gd name="connsiteY13" fmla="*/ 881268 h 1029758"/>
                <a:gd name="connsiteX14" fmla="*/ 203592 w 447115"/>
                <a:gd name="connsiteY14" fmla="*/ 971755 h 1029758"/>
                <a:gd name="connsiteX15" fmla="*/ 110724 w 447115"/>
                <a:gd name="connsiteY15" fmla="*/ 1028906 h 1029758"/>
                <a:gd name="connsiteX16" fmla="*/ 86911 w 447115"/>
                <a:gd name="connsiteY16" fmla="*/ 1002711 h 1029758"/>
                <a:gd name="connsiteX17" fmla="*/ 70243 w 447115"/>
                <a:gd name="connsiteY17" fmla="*/ 957467 h 1029758"/>
                <a:gd name="connsiteX18" fmla="*/ 36905 w 447115"/>
                <a:gd name="connsiteY18" fmla="*/ 819355 h 1029758"/>
                <a:gd name="connsiteX19" fmla="*/ 13092 w 447115"/>
                <a:gd name="connsiteY19" fmla="*/ 702674 h 1029758"/>
                <a:gd name="connsiteX20" fmla="*/ 1186 w 447115"/>
                <a:gd name="connsiteY20" fmla="*/ 607424 h 1029758"/>
                <a:gd name="connsiteX21" fmla="*/ 44049 w 447115"/>
                <a:gd name="connsiteY21" fmla="*/ 562178 h 1029758"/>
                <a:gd name="connsiteX22" fmla="*/ 110724 w 447115"/>
                <a:gd name="connsiteY22" fmla="*/ 493125 h 1029758"/>
                <a:gd name="connsiteX0" fmla="*/ 110724 w 449386"/>
                <a:gd name="connsiteY0" fmla="*/ 493125 h 1029758"/>
                <a:gd name="connsiteX1" fmla="*/ 175017 w 449386"/>
                <a:gd name="connsiteY1" fmla="*/ 376442 h 1029758"/>
                <a:gd name="connsiteX2" fmla="*/ 208355 w 449386"/>
                <a:gd name="connsiteY2" fmla="*/ 274048 h 1029758"/>
                <a:gd name="connsiteX3" fmla="*/ 229786 w 449386"/>
                <a:gd name="connsiteY3" fmla="*/ 169274 h 1029758"/>
                <a:gd name="connsiteX4" fmla="*/ 236930 w 449386"/>
                <a:gd name="connsiteY4" fmla="*/ 78786 h 1029758"/>
                <a:gd name="connsiteX5" fmla="*/ 227404 w 449386"/>
                <a:gd name="connsiteY5" fmla="*/ 205 h 1029758"/>
                <a:gd name="connsiteX6" fmla="*/ 296461 w 449386"/>
                <a:gd name="connsiteY6" fmla="*/ 102598 h 1029758"/>
                <a:gd name="connsiteX7" fmla="*/ 351230 w 449386"/>
                <a:gd name="connsiteY7" fmla="*/ 190705 h 1029758"/>
                <a:gd name="connsiteX8" fmla="*/ 398855 w 449386"/>
                <a:gd name="connsiteY8" fmla="*/ 276430 h 1029758"/>
                <a:gd name="connsiteX9" fmla="*/ 434574 w 449386"/>
                <a:gd name="connsiteY9" fmla="*/ 350249 h 1029758"/>
                <a:gd name="connsiteX10" fmla="*/ 448860 w 449386"/>
                <a:gd name="connsiteY10" fmla="*/ 438356 h 1029758"/>
                <a:gd name="connsiteX11" fmla="*/ 417905 w 449386"/>
                <a:gd name="connsiteY11" fmla="*/ 619330 h 1029758"/>
                <a:gd name="connsiteX12" fmla="*/ 358373 w 449386"/>
                <a:gd name="connsiteY12" fmla="*/ 747917 h 1029758"/>
                <a:gd name="connsiteX13" fmla="*/ 277410 w 449386"/>
                <a:gd name="connsiteY13" fmla="*/ 881268 h 1029758"/>
                <a:gd name="connsiteX14" fmla="*/ 203592 w 449386"/>
                <a:gd name="connsiteY14" fmla="*/ 971755 h 1029758"/>
                <a:gd name="connsiteX15" fmla="*/ 110724 w 449386"/>
                <a:gd name="connsiteY15" fmla="*/ 1028906 h 1029758"/>
                <a:gd name="connsiteX16" fmla="*/ 86911 w 449386"/>
                <a:gd name="connsiteY16" fmla="*/ 1002711 h 1029758"/>
                <a:gd name="connsiteX17" fmla="*/ 70243 w 449386"/>
                <a:gd name="connsiteY17" fmla="*/ 957467 h 1029758"/>
                <a:gd name="connsiteX18" fmla="*/ 36905 w 449386"/>
                <a:gd name="connsiteY18" fmla="*/ 819355 h 1029758"/>
                <a:gd name="connsiteX19" fmla="*/ 13092 w 449386"/>
                <a:gd name="connsiteY19" fmla="*/ 702674 h 1029758"/>
                <a:gd name="connsiteX20" fmla="*/ 1186 w 449386"/>
                <a:gd name="connsiteY20" fmla="*/ 607424 h 1029758"/>
                <a:gd name="connsiteX21" fmla="*/ 44049 w 449386"/>
                <a:gd name="connsiteY21" fmla="*/ 562178 h 1029758"/>
                <a:gd name="connsiteX22" fmla="*/ 110724 w 449386"/>
                <a:gd name="connsiteY22" fmla="*/ 493125 h 1029758"/>
                <a:gd name="connsiteX0" fmla="*/ 110724 w 449386"/>
                <a:gd name="connsiteY0" fmla="*/ 493125 h 1029816"/>
                <a:gd name="connsiteX1" fmla="*/ 175017 w 449386"/>
                <a:gd name="connsiteY1" fmla="*/ 376442 h 1029816"/>
                <a:gd name="connsiteX2" fmla="*/ 208355 w 449386"/>
                <a:gd name="connsiteY2" fmla="*/ 274048 h 1029816"/>
                <a:gd name="connsiteX3" fmla="*/ 229786 w 449386"/>
                <a:gd name="connsiteY3" fmla="*/ 169274 h 1029816"/>
                <a:gd name="connsiteX4" fmla="*/ 236930 w 449386"/>
                <a:gd name="connsiteY4" fmla="*/ 78786 h 1029816"/>
                <a:gd name="connsiteX5" fmla="*/ 227404 w 449386"/>
                <a:gd name="connsiteY5" fmla="*/ 205 h 1029816"/>
                <a:gd name="connsiteX6" fmla="*/ 296461 w 449386"/>
                <a:gd name="connsiteY6" fmla="*/ 102598 h 1029816"/>
                <a:gd name="connsiteX7" fmla="*/ 351230 w 449386"/>
                <a:gd name="connsiteY7" fmla="*/ 190705 h 1029816"/>
                <a:gd name="connsiteX8" fmla="*/ 398855 w 449386"/>
                <a:gd name="connsiteY8" fmla="*/ 276430 h 1029816"/>
                <a:gd name="connsiteX9" fmla="*/ 434574 w 449386"/>
                <a:gd name="connsiteY9" fmla="*/ 350249 h 1029816"/>
                <a:gd name="connsiteX10" fmla="*/ 448860 w 449386"/>
                <a:gd name="connsiteY10" fmla="*/ 438356 h 1029816"/>
                <a:gd name="connsiteX11" fmla="*/ 417905 w 449386"/>
                <a:gd name="connsiteY11" fmla="*/ 619330 h 1029816"/>
                <a:gd name="connsiteX12" fmla="*/ 358373 w 449386"/>
                <a:gd name="connsiteY12" fmla="*/ 747917 h 1029816"/>
                <a:gd name="connsiteX13" fmla="*/ 277410 w 449386"/>
                <a:gd name="connsiteY13" fmla="*/ 881268 h 1029816"/>
                <a:gd name="connsiteX14" fmla="*/ 203592 w 449386"/>
                <a:gd name="connsiteY14" fmla="*/ 971755 h 1029816"/>
                <a:gd name="connsiteX15" fmla="*/ 110724 w 449386"/>
                <a:gd name="connsiteY15" fmla="*/ 1028906 h 1029816"/>
                <a:gd name="connsiteX16" fmla="*/ 86911 w 449386"/>
                <a:gd name="connsiteY16" fmla="*/ 1002711 h 1029816"/>
                <a:gd name="connsiteX17" fmla="*/ 72625 w 449386"/>
                <a:gd name="connsiteY17" fmla="*/ 947942 h 1029816"/>
                <a:gd name="connsiteX18" fmla="*/ 36905 w 449386"/>
                <a:gd name="connsiteY18" fmla="*/ 819355 h 1029816"/>
                <a:gd name="connsiteX19" fmla="*/ 13092 w 449386"/>
                <a:gd name="connsiteY19" fmla="*/ 702674 h 1029816"/>
                <a:gd name="connsiteX20" fmla="*/ 1186 w 449386"/>
                <a:gd name="connsiteY20" fmla="*/ 607424 h 1029816"/>
                <a:gd name="connsiteX21" fmla="*/ 44049 w 449386"/>
                <a:gd name="connsiteY21" fmla="*/ 562178 h 1029816"/>
                <a:gd name="connsiteX22" fmla="*/ 110724 w 449386"/>
                <a:gd name="connsiteY22" fmla="*/ 493125 h 1029816"/>
                <a:gd name="connsiteX0" fmla="*/ 110724 w 449386"/>
                <a:gd name="connsiteY0" fmla="*/ 488379 h 1025070"/>
                <a:gd name="connsiteX1" fmla="*/ 175017 w 449386"/>
                <a:gd name="connsiteY1" fmla="*/ 371696 h 1025070"/>
                <a:gd name="connsiteX2" fmla="*/ 208355 w 449386"/>
                <a:gd name="connsiteY2" fmla="*/ 269302 h 1025070"/>
                <a:gd name="connsiteX3" fmla="*/ 229786 w 449386"/>
                <a:gd name="connsiteY3" fmla="*/ 164528 h 1025070"/>
                <a:gd name="connsiteX4" fmla="*/ 236930 w 449386"/>
                <a:gd name="connsiteY4" fmla="*/ 74040 h 1025070"/>
                <a:gd name="connsiteX5" fmla="*/ 229786 w 449386"/>
                <a:gd name="connsiteY5" fmla="*/ 222 h 1025070"/>
                <a:gd name="connsiteX6" fmla="*/ 296461 w 449386"/>
                <a:gd name="connsiteY6" fmla="*/ 97852 h 1025070"/>
                <a:gd name="connsiteX7" fmla="*/ 351230 w 449386"/>
                <a:gd name="connsiteY7" fmla="*/ 185959 h 1025070"/>
                <a:gd name="connsiteX8" fmla="*/ 398855 w 449386"/>
                <a:gd name="connsiteY8" fmla="*/ 271684 h 1025070"/>
                <a:gd name="connsiteX9" fmla="*/ 434574 w 449386"/>
                <a:gd name="connsiteY9" fmla="*/ 345503 h 1025070"/>
                <a:gd name="connsiteX10" fmla="*/ 448860 w 449386"/>
                <a:gd name="connsiteY10" fmla="*/ 433610 h 1025070"/>
                <a:gd name="connsiteX11" fmla="*/ 417905 w 449386"/>
                <a:gd name="connsiteY11" fmla="*/ 614584 h 1025070"/>
                <a:gd name="connsiteX12" fmla="*/ 358373 w 449386"/>
                <a:gd name="connsiteY12" fmla="*/ 743171 h 1025070"/>
                <a:gd name="connsiteX13" fmla="*/ 277410 w 449386"/>
                <a:gd name="connsiteY13" fmla="*/ 876522 h 1025070"/>
                <a:gd name="connsiteX14" fmla="*/ 203592 w 449386"/>
                <a:gd name="connsiteY14" fmla="*/ 967009 h 1025070"/>
                <a:gd name="connsiteX15" fmla="*/ 110724 w 449386"/>
                <a:gd name="connsiteY15" fmla="*/ 1024160 h 1025070"/>
                <a:gd name="connsiteX16" fmla="*/ 86911 w 449386"/>
                <a:gd name="connsiteY16" fmla="*/ 997965 h 1025070"/>
                <a:gd name="connsiteX17" fmla="*/ 72625 w 449386"/>
                <a:gd name="connsiteY17" fmla="*/ 943196 h 1025070"/>
                <a:gd name="connsiteX18" fmla="*/ 36905 w 449386"/>
                <a:gd name="connsiteY18" fmla="*/ 814609 h 1025070"/>
                <a:gd name="connsiteX19" fmla="*/ 13092 w 449386"/>
                <a:gd name="connsiteY19" fmla="*/ 697928 h 1025070"/>
                <a:gd name="connsiteX20" fmla="*/ 1186 w 449386"/>
                <a:gd name="connsiteY20" fmla="*/ 602678 h 1025070"/>
                <a:gd name="connsiteX21" fmla="*/ 44049 w 449386"/>
                <a:gd name="connsiteY21" fmla="*/ 557432 h 1025070"/>
                <a:gd name="connsiteX22" fmla="*/ 110724 w 449386"/>
                <a:gd name="connsiteY22" fmla="*/ 488379 h 1025070"/>
                <a:gd name="connsiteX0" fmla="*/ 110724 w 449197"/>
                <a:gd name="connsiteY0" fmla="*/ 488379 h 1025070"/>
                <a:gd name="connsiteX1" fmla="*/ 175017 w 449197"/>
                <a:gd name="connsiteY1" fmla="*/ 371696 h 1025070"/>
                <a:gd name="connsiteX2" fmla="*/ 208355 w 449197"/>
                <a:gd name="connsiteY2" fmla="*/ 269302 h 1025070"/>
                <a:gd name="connsiteX3" fmla="*/ 229786 w 449197"/>
                <a:gd name="connsiteY3" fmla="*/ 164528 h 1025070"/>
                <a:gd name="connsiteX4" fmla="*/ 236930 w 449197"/>
                <a:gd name="connsiteY4" fmla="*/ 74040 h 1025070"/>
                <a:gd name="connsiteX5" fmla="*/ 229786 w 449197"/>
                <a:gd name="connsiteY5" fmla="*/ 222 h 1025070"/>
                <a:gd name="connsiteX6" fmla="*/ 296461 w 449197"/>
                <a:gd name="connsiteY6" fmla="*/ 97852 h 1025070"/>
                <a:gd name="connsiteX7" fmla="*/ 351230 w 449197"/>
                <a:gd name="connsiteY7" fmla="*/ 185959 h 1025070"/>
                <a:gd name="connsiteX8" fmla="*/ 398855 w 449197"/>
                <a:gd name="connsiteY8" fmla="*/ 271684 h 1025070"/>
                <a:gd name="connsiteX9" fmla="*/ 432193 w 449197"/>
                <a:gd name="connsiteY9" fmla="*/ 350265 h 1025070"/>
                <a:gd name="connsiteX10" fmla="*/ 448860 w 449197"/>
                <a:gd name="connsiteY10" fmla="*/ 433610 h 1025070"/>
                <a:gd name="connsiteX11" fmla="*/ 417905 w 449197"/>
                <a:gd name="connsiteY11" fmla="*/ 614584 h 1025070"/>
                <a:gd name="connsiteX12" fmla="*/ 358373 w 449197"/>
                <a:gd name="connsiteY12" fmla="*/ 743171 h 1025070"/>
                <a:gd name="connsiteX13" fmla="*/ 277410 w 449197"/>
                <a:gd name="connsiteY13" fmla="*/ 876522 h 1025070"/>
                <a:gd name="connsiteX14" fmla="*/ 203592 w 449197"/>
                <a:gd name="connsiteY14" fmla="*/ 967009 h 1025070"/>
                <a:gd name="connsiteX15" fmla="*/ 110724 w 449197"/>
                <a:gd name="connsiteY15" fmla="*/ 1024160 h 1025070"/>
                <a:gd name="connsiteX16" fmla="*/ 86911 w 449197"/>
                <a:gd name="connsiteY16" fmla="*/ 997965 h 1025070"/>
                <a:gd name="connsiteX17" fmla="*/ 72625 w 449197"/>
                <a:gd name="connsiteY17" fmla="*/ 943196 h 1025070"/>
                <a:gd name="connsiteX18" fmla="*/ 36905 w 449197"/>
                <a:gd name="connsiteY18" fmla="*/ 814609 h 1025070"/>
                <a:gd name="connsiteX19" fmla="*/ 13092 w 449197"/>
                <a:gd name="connsiteY19" fmla="*/ 697928 h 1025070"/>
                <a:gd name="connsiteX20" fmla="*/ 1186 w 449197"/>
                <a:gd name="connsiteY20" fmla="*/ 602678 h 1025070"/>
                <a:gd name="connsiteX21" fmla="*/ 44049 w 449197"/>
                <a:gd name="connsiteY21" fmla="*/ 557432 h 1025070"/>
                <a:gd name="connsiteX22" fmla="*/ 110724 w 449197"/>
                <a:gd name="connsiteY22" fmla="*/ 488379 h 1025070"/>
                <a:gd name="connsiteX0" fmla="*/ 110724 w 449197"/>
                <a:gd name="connsiteY0" fmla="*/ 488379 h 1020501"/>
                <a:gd name="connsiteX1" fmla="*/ 175017 w 449197"/>
                <a:gd name="connsiteY1" fmla="*/ 371696 h 1020501"/>
                <a:gd name="connsiteX2" fmla="*/ 208355 w 449197"/>
                <a:gd name="connsiteY2" fmla="*/ 269302 h 1020501"/>
                <a:gd name="connsiteX3" fmla="*/ 229786 w 449197"/>
                <a:gd name="connsiteY3" fmla="*/ 164528 h 1020501"/>
                <a:gd name="connsiteX4" fmla="*/ 236930 w 449197"/>
                <a:gd name="connsiteY4" fmla="*/ 74040 h 1020501"/>
                <a:gd name="connsiteX5" fmla="*/ 229786 w 449197"/>
                <a:gd name="connsiteY5" fmla="*/ 222 h 1020501"/>
                <a:gd name="connsiteX6" fmla="*/ 296461 w 449197"/>
                <a:gd name="connsiteY6" fmla="*/ 97852 h 1020501"/>
                <a:gd name="connsiteX7" fmla="*/ 351230 w 449197"/>
                <a:gd name="connsiteY7" fmla="*/ 185959 h 1020501"/>
                <a:gd name="connsiteX8" fmla="*/ 398855 w 449197"/>
                <a:gd name="connsiteY8" fmla="*/ 271684 h 1020501"/>
                <a:gd name="connsiteX9" fmla="*/ 432193 w 449197"/>
                <a:gd name="connsiteY9" fmla="*/ 350265 h 1020501"/>
                <a:gd name="connsiteX10" fmla="*/ 448860 w 449197"/>
                <a:gd name="connsiteY10" fmla="*/ 433610 h 1020501"/>
                <a:gd name="connsiteX11" fmla="*/ 417905 w 449197"/>
                <a:gd name="connsiteY11" fmla="*/ 614584 h 1020501"/>
                <a:gd name="connsiteX12" fmla="*/ 358373 w 449197"/>
                <a:gd name="connsiteY12" fmla="*/ 743171 h 1020501"/>
                <a:gd name="connsiteX13" fmla="*/ 277410 w 449197"/>
                <a:gd name="connsiteY13" fmla="*/ 876522 h 1020501"/>
                <a:gd name="connsiteX14" fmla="*/ 203592 w 449197"/>
                <a:gd name="connsiteY14" fmla="*/ 967009 h 1020501"/>
                <a:gd name="connsiteX15" fmla="*/ 115487 w 449197"/>
                <a:gd name="connsiteY15" fmla="*/ 1019397 h 1020501"/>
                <a:gd name="connsiteX16" fmla="*/ 86911 w 449197"/>
                <a:gd name="connsiteY16" fmla="*/ 997965 h 1020501"/>
                <a:gd name="connsiteX17" fmla="*/ 72625 w 449197"/>
                <a:gd name="connsiteY17" fmla="*/ 943196 h 1020501"/>
                <a:gd name="connsiteX18" fmla="*/ 36905 w 449197"/>
                <a:gd name="connsiteY18" fmla="*/ 814609 h 1020501"/>
                <a:gd name="connsiteX19" fmla="*/ 13092 w 449197"/>
                <a:gd name="connsiteY19" fmla="*/ 697928 h 1020501"/>
                <a:gd name="connsiteX20" fmla="*/ 1186 w 449197"/>
                <a:gd name="connsiteY20" fmla="*/ 602678 h 1020501"/>
                <a:gd name="connsiteX21" fmla="*/ 44049 w 449197"/>
                <a:gd name="connsiteY21" fmla="*/ 557432 h 1020501"/>
                <a:gd name="connsiteX22" fmla="*/ 110724 w 449197"/>
                <a:gd name="connsiteY22" fmla="*/ 488379 h 1020501"/>
                <a:gd name="connsiteX0" fmla="*/ 110724 w 449197"/>
                <a:gd name="connsiteY0" fmla="*/ 488379 h 1020068"/>
                <a:gd name="connsiteX1" fmla="*/ 175017 w 449197"/>
                <a:gd name="connsiteY1" fmla="*/ 371696 h 1020068"/>
                <a:gd name="connsiteX2" fmla="*/ 208355 w 449197"/>
                <a:gd name="connsiteY2" fmla="*/ 269302 h 1020068"/>
                <a:gd name="connsiteX3" fmla="*/ 229786 w 449197"/>
                <a:gd name="connsiteY3" fmla="*/ 164528 h 1020068"/>
                <a:gd name="connsiteX4" fmla="*/ 236930 w 449197"/>
                <a:gd name="connsiteY4" fmla="*/ 74040 h 1020068"/>
                <a:gd name="connsiteX5" fmla="*/ 229786 w 449197"/>
                <a:gd name="connsiteY5" fmla="*/ 222 h 1020068"/>
                <a:gd name="connsiteX6" fmla="*/ 296461 w 449197"/>
                <a:gd name="connsiteY6" fmla="*/ 97852 h 1020068"/>
                <a:gd name="connsiteX7" fmla="*/ 351230 w 449197"/>
                <a:gd name="connsiteY7" fmla="*/ 185959 h 1020068"/>
                <a:gd name="connsiteX8" fmla="*/ 398855 w 449197"/>
                <a:gd name="connsiteY8" fmla="*/ 271684 h 1020068"/>
                <a:gd name="connsiteX9" fmla="*/ 432193 w 449197"/>
                <a:gd name="connsiteY9" fmla="*/ 350265 h 1020068"/>
                <a:gd name="connsiteX10" fmla="*/ 448860 w 449197"/>
                <a:gd name="connsiteY10" fmla="*/ 433610 h 1020068"/>
                <a:gd name="connsiteX11" fmla="*/ 417905 w 449197"/>
                <a:gd name="connsiteY11" fmla="*/ 614584 h 1020068"/>
                <a:gd name="connsiteX12" fmla="*/ 358373 w 449197"/>
                <a:gd name="connsiteY12" fmla="*/ 743171 h 1020068"/>
                <a:gd name="connsiteX13" fmla="*/ 277410 w 449197"/>
                <a:gd name="connsiteY13" fmla="*/ 876522 h 1020068"/>
                <a:gd name="connsiteX14" fmla="*/ 203592 w 449197"/>
                <a:gd name="connsiteY14" fmla="*/ 967009 h 1020068"/>
                <a:gd name="connsiteX15" fmla="*/ 115487 w 449197"/>
                <a:gd name="connsiteY15" fmla="*/ 1019397 h 1020068"/>
                <a:gd name="connsiteX16" fmla="*/ 89292 w 449197"/>
                <a:gd name="connsiteY16" fmla="*/ 993202 h 1020068"/>
                <a:gd name="connsiteX17" fmla="*/ 72625 w 449197"/>
                <a:gd name="connsiteY17" fmla="*/ 943196 h 1020068"/>
                <a:gd name="connsiteX18" fmla="*/ 36905 w 449197"/>
                <a:gd name="connsiteY18" fmla="*/ 814609 h 1020068"/>
                <a:gd name="connsiteX19" fmla="*/ 13092 w 449197"/>
                <a:gd name="connsiteY19" fmla="*/ 697928 h 1020068"/>
                <a:gd name="connsiteX20" fmla="*/ 1186 w 449197"/>
                <a:gd name="connsiteY20" fmla="*/ 602678 h 1020068"/>
                <a:gd name="connsiteX21" fmla="*/ 44049 w 449197"/>
                <a:gd name="connsiteY21" fmla="*/ 557432 h 1020068"/>
                <a:gd name="connsiteX22" fmla="*/ 110724 w 449197"/>
                <a:gd name="connsiteY22" fmla="*/ 488379 h 1020068"/>
                <a:gd name="connsiteX0" fmla="*/ 110724 w 449197"/>
                <a:gd name="connsiteY0" fmla="*/ 488379 h 1062360"/>
                <a:gd name="connsiteX1" fmla="*/ 175017 w 449197"/>
                <a:gd name="connsiteY1" fmla="*/ 371696 h 1062360"/>
                <a:gd name="connsiteX2" fmla="*/ 208355 w 449197"/>
                <a:gd name="connsiteY2" fmla="*/ 269302 h 1062360"/>
                <a:gd name="connsiteX3" fmla="*/ 229786 w 449197"/>
                <a:gd name="connsiteY3" fmla="*/ 164528 h 1062360"/>
                <a:gd name="connsiteX4" fmla="*/ 236930 w 449197"/>
                <a:gd name="connsiteY4" fmla="*/ 74040 h 1062360"/>
                <a:gd name="connsiteX5" fmla="*/ 229786 w 449197"/>
                <a:gd name="connsiteY5" fmla="*/ 222 h 1062360"/>
                <a:gd name="connsiteX6" fmla="*/ 296461 w 449197"/>
                <a:gd name="connsiteY6" fmla="*/ 97852 h 1062360"/>
                <a:gd name="connsiteX7" fmla="*/ 351230 w 449197"/>
                <a:gd name="connsiteY7" fmla="*/ 185959 h 1062360"/>
                <a:gd name="connsiteX8" fmla="*/ 398855 w 449197"/>
                <a:gd name="connsiteY8" fmla="*/ 271684 h 1062360"/>
                <a:gd name="connsiteX9" fmla="*/ 432193 w 449197"/>
                <a:gd name="connsiteY9" fmla="*/ 350265 h 1062360"/>
                <a:gd name="connsiteX10" fmla="*/ 448860 w 449197"/>
                <a:gd name="connsiteY10" fmla="*/ 433610 h 1062360"/>
                <a:gd name="connsiteX11" fmla="*/ 417905 w 449197"/>
                <a:gd name="connsiteY11" fmla="*/ 614584 h 1062360"/>
                <a:gd name="connsiteX12" fmla="*/ 358373 w 449197"/>
                <a:gd name="connsiteY12" fmla="*/ 743171 h 1062360"/>
                <a:gd name="connsiteX13" fmla="*/ 277410 w 449197"/>
                <a:gd name="connsiteY13" fmla="*/ 876522 h 1062360"/>
                <a:gd name="connsiteX14" fmla="*/ 203592 w 449197"/>
                <a:gd name="connsiteY14" fmla="*/ 967009 h 1062360"/>
                <a:gd name="connsiteX15" fmla="*/ 197504 w 449197"/>
                <a:gd name="connsiteY15" fmla="*/ 1062108 h 1062360"/>
                <a:gd name="connsiteX16" fmla="*/ 89292 w 449197"/>
                <a:gd name="connsiteY16" fmla="*/ 993202 h 1062360"/>
                <a:gd name="connsiteX17" fmla="*/ 72625 w 449197"/>
                <a:gd name="connsiteY17" fmla="*/ 943196 h 1062360"/>
                <a:gd name="connsiteX18" fmla="*/ 36905 w 449197"/>
                <a:gd name="connsiteY18" fmla="*/ 814609 h 1062360"/>
                <a:gd name="connsiteX19" fmla="*/ 13092 w 449197"/>
                <a:gd name="connsiteY19" fmla="*/ 697928 h 1062360"/>
                <a:gd name="connsiteX20" fmla="*/ 1186 w 449197"/>
                <a:gd name="connsiteY20" fmla="*/ 602678 h 1062360"/>
                <a:gd name="connsiteX21" fmla="*/ 44049 w 449197"/>
                <a:gd name="connsiteY21" fmla="*/ 557432 h 1062360"/>
                <a:gd name="connsiteX22" fmla="*/ 110724 w 449197"/>
                <a:gd name="connsiteY22" fmla="*/ 488379 h 1062360"/>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277410 w 449197"/>
                <a:gd name="connsiteY13" fmla="*/ 87652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302828 w 449197"/>
                <a:gd name="connsiteY13" fmla="*/ 86860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76995"/>
                <a:gd name="connsiteX1" fmla="*/ 175017 w 449197"/>
                <a:gd name="connsiteY1" fmla="*/ 371696 h 1076995"/>
                <a:gd name="connsiteX2" fmla="*/ 208355 w 449197"/>
                <a:gd name="connsiteY2" fmla="*/ 269302 h 1076995"/>
                <a:gd name="connsiteX3" fmla="*/ 229786 w 449197"/>
                <a:gd name="connsiteY3" fmla="*/ 164528 h 1076995"/>
                <a:gd name="connsiteX4" fmla="*/ 236930 w 449197"/>
                <a:gd name="connsiteY4" fmla="*/ 74040 h 1076995"/>
                <a:gd name="connsiteX5" fmla="*/ 229786 w 449197"/>
                <a:gd name="connsiteY5" fmla="*/ 222 h 1076995"/>
                <a:gd name="connsiteX6" fmla="*/ 296461 w 449197"/>
                <a:gd name="connsiteY6" fmla="*/ 97852 h 1076995"/>
                <a:gd name="connsiteX7" fmla="*/ 351230 w 449197"/>
                <a:gd name="connsiteY7" fmla="*/ 185959 h 1076995"/>
                <a:gd name="connsiteX8" fmla="*/ 398855 w 449197"/>
                <a:gd name="connsiteY8" fmla="*/ 271684 h 1076995"/>
                <a:gd name="connsiteX9" fmla="*/ 432193 w 449197"/>
                <a:gd name="connsiteY9" fmla="*/ 350265 h 1076995"/>
                <a:gd name="connsiteX10" fmla="*/ 448860 w 449197"/>
                <a:gd name="connsiteY10" fmla="*/ 433610 h 1076995"/>
                <a:gd name="connsiteX11" fmla="*/ 417905 w 449197"/>
                <a:gd name="connsiteY11" fmla="*/ 614584 h 1076995"/>
                <a:gd name="connsiteX12" fmla="*/ 358373 w 449197"/>
                <a:gd name="connsiteY12" fmla="*/ 743171 h 1076995"/>
                <a:gd name="connsiteX13" fmla="*/ 302828 w 449197"/>
                <a:gd name="connsiteY13" fmla="*/ 868602 h 1076995"/>
                <a:gd name="connsiteX14" fmla="*/ 259736 w 449197"/>
                <a:gd name="connsiteY14" fmla="*/ 955317 h 1076995"/>
                <a:gd name="connsiteX15" fmla="*/ 196882 w 449197"/>
                <a:gd name="connsiteY15" fmla="*/ 1076580 h 1076995"/>
                <a:gd name="connsiteX16" fmla="*/ 89292 w 449197"/>
                <a:gd name="connsiteY16" fmla="*/ 993202 h 1076995"/>
                <a:gd name="connsiteX17" fmla="*/ 72625 w 449197"/>
                <a:gd name="connsiteY17" fmla="*/ 943196 h 1076995"/>
                <a:gd name="connsiteX18" fmla="*/ 36905 w 449197"/>
                <a:gd name="connsiteY18" fmla="*/ 814609 h 1076995"/>
                <a:gd name="connsiteX19" fmla="*/ 13092 w 449197"/>
                <a:gd name="connsiteY19" fmla="*/ 697928 h 1076995"/>
                <a:gd name="connsiteX20" fmla="*/ 1186 w 449197"/>
                <a:gd name="connsiteY20" fmla="*/ 602678 h 1076995"/>
                <a:gd name="connsiteX21" fmla="*/ 44049 w 449197"/>
                <a:gd name="connsiteY21" fmla="*/ 557432 h 1076995"/>
                <a:gd name="connsiteX22" fmla="*/ 110724 w 449197"/>
                <a:gd name="connsiteY22" fmla="*/ 488379 h 1076995"/>
                <a:gd name="connsiteX0" fmla="*/ 110724 w 449197"/>
                <a:gd name="connsiteY0" fmla="*/ 488379 h 1077013"/>
                <a:gd name="connsiteX1" fmla="*/ 175017 w 449197"/>
                <a:gd name="connsiteY1" fmla="*/ 371696 h 1077013"/>
                <a:gd name="connsiteX2" fmla="*/ 208355 w 449197"/>
                <a:gd name="connsiteY2" fmla="*/ 269302 h 1077013"/>
                <a:gd name="connsiteX3" fmla="*/ 229786 w 449197"/>
                <a:gd name="connsiteY3" fmla="*/ 164528 h 1077013"/>
                <a:gd name="connsiteX4" fmla="*/ 236930 w 449197"/>
                <a:gd name="connsiteY4" fmla="*/ 74040 h 1077013"/>
                <a:gd name="connsiteX5" fmla="*/ 229786 w 449197"/>
                <a:gd name="connsiteY5" fmla="*/ 222 h 1077013"/>
                <a:gd name="connsiteX6" fmla="*/ 296461 w 449197"/>
                <a:gd name="connsiteY6" fmla="*/ 97852 h 1077013"/>
                <a:gd name="connsiteX7" fmla="*/ 351230 w 449197"/>
                <a:gd name="connsiteY7" fmla="*/ 185959 h 1077013"/>
                <a:gd name="connsiteX8" fmla="*/ 398855 w 449197"/>
                <a:gd name="connsiteY8" fmla="*/ 271684 h 1077013"/>
                <a:gd name="connsiteX9" fmla="*/ 432193 w 449197"/>
                <a:gd name="connsiteY9" fmla="*/ 350265 h 1077013"/>
                <a:gd name="connsiteX10" fmla="*/ 448860 w 449197"/>
                <a:gd name="connsiteY10" fmla="*/ 433610 h 1077013"/>
                <a:gd name="connsiteX11" fmla="*/ 417905 w 449197"/>
                <a:gd name="connsiteY11" fmla="*/ 614584 h 1077013"/>
                <a:gd name="connsiteX12" fmla="*/ 358373 w 449197"/>
                <a:gd name="connsiteY12" fmla="*/ 743171 h 1077013"/>
                <a:gd name="connsiteX13" fmla="*/ 302828 w 449197"/>
                <a:gd name="connsiteY13" fmla="*/ 868602 h 1077013"/>
                <a:gd name="connsiteX14" fmla="*/ 259736 w 449197"/>
                <a:gd name="connsiteY14" fmla="*/ 955317 h 1077013"/>
                <a:gd name="connsiteX15" fmla="*/ 196882 w 449197"/>
                <a:gd name="connsiteY15" fmla="*/ 1076580 h 1077013"/>
                <a:gd name="connsiteX16" fmla="*/ 89292 w 449197"/>
                <a:gd name="connsiteY16" fmla="*/ 993202 h 1077013"/>
                <a:gd name="connsiteX17" fmla="*/ 46378 w 449197"/>
                <a:gd name="connsiteY17" fmla="*/ 924827 h 1077013"/>
                <a:gd name="connsiteX18" fmla="*/ 36905 w 449197"/>
                <a:gd name="connsiteY18" fmla="*/ 814609 h 1077013"/>
                <a:gd name="connsiteX19" fmla="*/ 13092 w 449197"/>
                <a:gd name="connsiteY19" fmla="*/ 697928 h 1077013"/>
                <a:gd name="connsiteX20" fmla="*/ 1186 w 449197"/>
                <a:gd name="connsiteY20" fmla="*/ 602678 h 1077013"/>
                <a:gd name="connsiteX21" fmla="*/ 44049 w 449197"/>
                <a:gd name="connsiteY21" fmla="*/ 557432 h 1077013"/>
                <a:gd name="connsiteX22" fmla="*/ 110724 w 449197"/>
                <a:gd name="connsiteY22" fmla="*/ 488379 h 1077013"/>
                <a:gd name="connsiteX0" fmla="*/ 133144 w 471617"/>
                <a:gd name="connsiteY0" fmla="*/ 488379 h 1077013"/>
                <a:gd name="connsiteX1" fmla="*/ 197437 w 471617"/>
                <a:gd name="connsiteY1" fmla="*/ 371696 h 1077013"/>
                <a:gd name="connsiteX2" fmla="*/ 230775 w 471617"/>
                <a:gd name="connsiteY2" fmla="*/ 269302 h 1077013"/>
                <a:gd name="connsiteX3" fmla="*/ 252206 w 471617"/>
                <a:gd name="connsiteY3" fmla="*/ 164528 h 1077013"/>
                <a:gd name="connsiteX4" fmla="*/ 259350 w 471617"/>
                <a:gd name="connsiteY4" fmla="*/ 74040 h 1077013"/>
                <a:gd name="connsiteX5" fmla="*/ 252206 w 471617"/>
                <a:gd name="connsiteY5" fmla="*/ 222 h 1077013"/>
                <a:gd name="connsiteX6" fmla="*/ 318881 w 471617"/>
                <a:gd name="connsiteY6" fmla="*/ 97852 h 1077013"/>
                <a:gd name="connsiteX7" fmla="*/ 373650 w 471617"/>
                <a:gd name="connsiteY7" fmla="*/ 185959 h 1077013"/>
                <a:gd name="connsiteX8" fmla="*/ 421275 w 471617"/>
                <a:gd name="connsiteY8" fmla="*/ 271684 h 1077013"/>
                <a:gd name="connsiteX9" fmla="*/ 454613 w 471617"/>
                <a:gd name="connsiteY9" fmla="*/ 350265 h 1077013"/>
                <a:gd name="connsiteX10" fmla="*/ 471280 w 471617"/>
                <a:gd name="connsiteY10" fmla="*/ 433610 h 1077013"/>
                <a:gd name="connsiteX11" fmla="*/ 440325 w 471617"/>
                <a:gd name="connsiteY11" fmla="*/ 614584 h 1077013"/>
                <a:gd name="connsiteX12" fmla="*/ 380793 w 471617"/>
                <a:gd name="connsiteY12" fmla="*/ 743171 h 1077013"/>
                <a:gd name="connsiteX13" fmla="*/ 325248 w 471617"/>
                <a:gd name="connsiteY13" fmla="*/ 868602 h 1077013"/>
                <a:gd name="connsiteX14" fmla="*/ 282156 w 471617"/>
                <a:gd name="connsiteY14" fmla="*/ 955317 h 1077013"/>
                <a:gd name="connsiteX15" fmla="*/ 219302 w 471617"/>
                <a:gd name="connsiteY15" fmla="*/ 1076580 h 1077013"/>
                <a:gd name="connsiteX16" fmla="*/ 111712 w 471617"/>
                <a:gd name="connsiteY16" fmla="*/ 993202 h 1077013"/>
                <a:gd name="connsiteX17" fmla="*/ 68798 w 471617"/>
                <a:gd name="connsiteY17" fmla="*/ 924827 h 1077013"/>
                <a:gd name="connsiteX18" fmla="*/ 570 w 471617"/>
                <a:gd name="connsiteY18" fmla="*/ 805030 h 1077013"/>
                <a:gd name="connsiteX19" fmla="*/ 35512 w 471617"/>
                <a:gd name="connsiteY19" fmla="*/ 697928 h 1077013"/>
                <a:gd name="connsiteX20" fmla="*/ 23606 w 471617"/>
                <a:gd name="connsiteY20" fmla="*/ 602678 h 1077013"/>
                <a:gd name="connsiteX21" fmla="*/ 66469 w 471617"/>
                <a:gd name="connsiteY21" fmla="*/ 557432 h 1077013"/>
                <a:gd name="connsiteX22" fmla="*/ 133144 w 471617"/>
                <a:gd name="connsiteY22" fmla="*/ 488379 h 1077013"/>
                <a:gd name="connsiteX0" fmla="*/ 170688 w 509161"/>
                <a:gd name="connsiteY0" fmla="*/ 488379 h 1077013"/>
                <a:gd name="connsiteX1" fmla="*/ 234981 w 509161"/>
                <a:gd name="connsiteY1" fmla="*/ 371696 h 1077013"/>
                <a:gd name="connsiteX2" fmla="*/ 268319 w 509161"/>
                <a:gd name="connsiteY2" fmla="*/ 269302 h 1077013"/>
                <a:gd name="connsiteX3" fmla="*/ 289750 w 509161"/>
                <a:gd name="connsiteY3" fmla="*/ 164528 h 1077013"/>
                <a:gd name="connsiteX4" fmla="*/ 296894 w 509161"/>
                <a:gd name="connsiteY4" fmla="*/ 74040 h 1077013"/>
                <a:gd name="connsiteX5" fmla="*/ 289750 w 509161"/>
                <a:gd name="connsiteY5" fmla="*/ 222 h 1077013"/>
                <a:gd name="connsiteX6" fmla="*/ 356425 w 509161"/>
                <a:gd name="connsiteY6" fmla="*/ 97852 h 1077013"/>
                <a:gd name="connsiteX7" fmla="*/ 411194 w 509161"/>
                <a:gd name="connsiteY7" fmla="*/ 185959 h 1077013"/>
                <a:gd name="connsiteX8" fmla="*/ 458819 w 509161"/>
                <a:gd name="connsiteY8" fmla="*/ 271684 h 1077013"/>
                <a:gd name="connsiteX9" fmla="*/ 492157 w 509161"/>
                <a:gd name="connsiteY9" fmla="*/ 350265 h 1077013"/>
                <a:gd name="connsiteX10" fmla="*/ 508824 w 509161"/>
                <a:gd name="connsiteY10" fmla="*/ 433610 h 1077013"/>
                <a:gd name="connsiteX11" fmla="*/ 477869 w 509161"/>
                <a:gd name="connsiteY11" fmla="*/ 614584 h 1077013"/>
                <a:gd name="connsiteX12" fmla="*/ 418337 w 509161"/>
                <a:gd name="connsiteY12" fmla="*/ 743171 h 1077013"/>
                <a:gd name="connsiteX13" fmla="*/ 362792 w 509161"/>
                <a:gd name="connsiteY13" fmla="*/ 868602 h 1077013"/>
                <a:gd name="connsiteX14" fmla="*/ 319700 w 509161"/>
                <a:gd name="connsiteY14" fmla="*/ 955317 h 1077013"/>
                <a:gd name="connsiteX15" fmla="*/ 256846 w 509161"/>
                <a:gd name="connsiteY15" fmla="*/ 1076580 h 1077013"/>
                <a:gd name="connsiteX16" fmla="*/ 149256 w 509161"/>
                <a:gd name="connsiteY16" fmla="*/ 993202 h 1077013"/>
                <a:gd name="connsiteX17" fmla="*/ 106342 w 509161"/>
                <a:gd name="connsiteY17" fmla="*/ 924827 h 1077013"/>
                <a:gd name="connsiteX18" fmla="*/ 38114 w 509161"/>
                <a:gd name="connsiteY18" fmla="*/ 805030 h 1077013"/>
                <a:gd name="connsiteX19" fmla="*/ 410 w 509161"/>
                <a:gd name="connsiteY19" fmla="*/ 692452 h 1077013"/>
                <a:gd name="connsiteX20" fmla="*/ 61150 w 509161"/>
                <a:gd name="connsiteY20" fmla="*/ 602678 h 1077013"/>
                <a:gd name="connsiteX21" fmla="*/ 104013 w 509161"/>
                <a:gd name="connsiteY21" fmla="*/ 557432 h 1077013"/>
                <a:gd name="connsiteX22" fmla="*/ 170688 w 509161"/>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103835 w 508983"/>
                <a:gd name="connsiteY21" fmla="*/ 557432 h 1077013"/>
                <a:gd name="connsiteX22" fmla="*/ 170510 w 50898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70510 w 508983"/>
                <a:gd name="connsiteY22" fmla="*/ 488379 h 1077013"/>
                <a:gd name="connsiteX0" fmla="*/ 135225 w 508983"/>
                <a:gd name="connsiteY0" fmla="*/ 415940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28045 w 508983"/>
                <a:gd name="connsiteY2" fmla="*/ 235840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30 h 1077003"/>
                <a:gd name="connsiteX1" fmla="*/ 197444 w 508983"/>
                <a:gd name="connsiteY1" fmla="*/ 301900 h 1077003"/>
                <a:gd name="connsiteX2" fmla="*/ 228045 w 508983"/>
                <a:gd name="connsiteY2" fmla="*/ 235830 h 1077003"/>
                <a:gd name="connsiteX3" fmla="*/ 258888 w 508983"/>
                <a:gd name="connsiteY3" fmla="*/ 149092 h 1077003"/>
                <a:gd name="connsiteX4" fmla="*/ 296716 w 508983"/>
                <a:gd name="connsiteY4" fmla="*/ 74030 h 1077003"/>
                <a:gd name="connsiteX5" fmla="*/ 289572 w 508983"/>
                <a:gd name="connsiteY5" fmla="*/ 212 h 1077003"/>
                <a:gd name="connsiteX6" fmla="*/ 356247 w 508983"/>
                <a:gd name="connsiteY6" fmla="*/ 97842 h 1077003"/>
                <a:gd name="connsiteX7" fmla="*/ 411016 w 508983"/>
                <a:gd name="connsiteY7" fmla="*/ 185949 h 1077003"/>
                <a:gd name="connsiteX8" fmla="*/ 458641 w 508983"/>
                <a:gd name="connsiteY8" fmla="*/ 271674 h 1077003"/>
                <a:gd name="connsiteX9" fmla="*/ 491979 w 508983"/>
                <a:gd name="connsiteY9" fmla="*/ 350255 h 1077003"/>
                <a:gd name="connsiteX10" fmla="*/ 508646 w 508983"/>
                <a:gd name="connsiteY10" fmla="*/ 433600 h 1077003"/>
                <a:gd name="connsiteX11" fmla="*/ 477691 w 508983"/>
                <a:gd name="connsiteY11" fmla="*/ 614574 h 1077003"/>
                <a:gd name="connsiteX12" fmla="*/ 418159 w 508983"/>
                <a:gd name="connsiteY12" fmla="*/ 743161 h 1077003"/>
                <a:gd name="connsiteX13" fmla="*/ 362614 w 508983"/>
                <a:gd name="connsiteY13" fmla="*/ 868592 h 1077003"/>
                <a:gd name="connsiteX14" fmla="*/ 319522 w 508983"/>
                <a:gd name="connsiteY14" fmla="*/ 955307 h 1077003"/>
                <a:gd name="connsiteX15" fmla="*/ 256668 w 508983"/>
                <a:gd name="connsiteY15" fmla="*/ 1076570 h 1077003"/>
                <a:gd name="connsiteX16" fmla="*/ 149078 w 508983"/>
                <a:gd name="connsiteY16" fmla="*/ 993192 h 1077003"/>
                <a:gd name="connsiteX17" fmla="*/ 106164 w 508983"/>
                <a:gd name="connsiteY17" fmla="*/ 924817 h 1077003"/>
                <a:gd name="connsiteX18" fmla="*/ 37936 w 508983"/>
                <a:gd name="connsiteY18" fmla="*/ 805020 h 1077003"/>
                <a:gd name="connsiteX19" fmla="*/ 232 w 508983"/>
                <a:gd name="connsiteY19" fmla="*/ 692442 h 1077003"/>
                <a:gd name="connsiteX20" fmla="*/ 26433 w 508983"/>
                <a:gd name="connsiteY20" fmla="*/ 594913 h 1077003"/>
                <a:gd name="connsiteX21" fmla="*/ 72323 w 508983"/>
                <a:gd name="connsiteY21" fmla="*/ 515707 h 1077003"/>
                <a:gd name="connsiteX22" fmla="*/ 135225 w 508983"/>
                <a:gd name="connsiteY22" fmla="*/ 415930 h 1077003"/>
                <a:gd name="connsiteX0" fmla="*/ 135225 w 508983"/>
                <a:gd name="connsiteY0" fmla="*/ 416118 h 1077191"/>
                <a:gd name="connsiteX1" fmla="*/ 197444 w 508983"/>
                <a:gd name="connsiteY1" fmla="*/ 302088 h 1077191"/>
                <a:gd name="connsiteX2" fmla="*/ 228045 w 508983"/>
                <a:gd name="connsiteY2" fmla="*/ 236018 h 1077191"/>
                <a:gd name="connsiteX3" fmla="*/ 258888 w 508983"/>
                <a:gd name="connsiteY3" fmla="*/ 149280 h 1077191"/>
                <a:gd name="connsiteX4" fmla="*/ 279011 w 508983"/>
                <a:gd name="connsiteY4" fmla="*/ 66795 h 1077191"/>
                <a:gd name="connsiteX5" fmla="*/ 289572 w 508983"/>
                <a:gd name="connsiteY5" fmla="*/ 400 h 1077191"/>
                <a:gd name="connsiteX6" fmla="*/ 356247 w 508983"/>
                <a:gd name="connsiteY6" fmla="*/ 98030 h 1077191"/>
                <a:gd name="connsiteX7" fmla="*/ 411016 w 508983"/>
                <a:gd name="connsiteY7" fmla="*/ 186137 h 1077191"/>
                <a:gd name="connsiteX8" fmla="*/ 458641 w 508983"/>
                <a:gd name="connsiteY8" fmla="*/ 271862 h 1077191"/>
                <a:gd name="connsiteX9" fmla="*/ 491979 w 508983"/>
                <a:gd name="connsiteY9" fmla="*/ 350443 h 1077191"/>
                <a:gd name="connsiteX10" fmla="*/ 508646 w 508983"/>
                <a:gd name="connsiteY10" fmla="*/ 433788 h 1077191"/>
                <a:gd name="connsiteX11" fmla="*/ 477691 w 508983"/>
                <a:gd name="connsiteY11" fmla="*/ 614762 h 1077191"/>
                <a:gd name="connsiteX12" fmla="*/ 418159 w 508983"/>
                <a:gd name="connsiteY12" fmla="*/ 743349 h 1077191"/>
                <a:gd name="connsiteX13" fmla="*/ 362614 w 508983"/>
                <a:gd name="connsiteY13" fmla="*/ 868780 h 1077191"/>
                <a:gd name="connsiteX14" fmla="*/ 319522 w 508983"/>
                <a:gd name="connsiteY14" fmla="*/ 955495 h 1077191"/>
                <a:gd name="connsiteX15" fmla="*/ 256668 w 508983"/>
                <a:gd name="connsiteY15" fmla="*/ 1076758 h 1077191"/>
                <a:gd name="connsiteX16" fmla="*/ 149078 w 508983"/>
                <a:gd name="connsiteY16" fmla="*/ 993380 h 1077191"/>
                <a:gd name="connsiteX17" fmla="*/ 106164 w 508983"/>
                <a:gd name="connsiteY17" fmla="*/ 925005 h 1077191"/>
                <a:gd name="connsiteX18" fmla="*/ 37936 w 508983"/>
                <a:gd name="connsiteY18" fmla="*/ 805208 h 1077191"/>
                <a:gd name="connsiteX19" fmla="*/ 232 w 508983"/>
                <a:gd name="connsiteY19" fmla="*/ 692630 h 1077191"/>
                <a:gd name="connsiteX20" fmla="*/ 26433 w 508983"/>
                <a:gd name="connsiteY20" fmla="*/ 595101 h 1077191"/>
                <a:gd name="connsiteX21" fmla="*/ 72323 w 508983"/>
                <a:gd name="connsiteY21" fmla="*/ 515895 h 1077191"/>
                <a:gd name="connsiteX22" fmla="*/ 135225 w 508983"/>
                <a:gd name="connsiteY22" fmla="*/ 416118 h 1077191"/>
                <a:gd name="connsiteX0" fmla="*/ 135225 w 508983"/>
                <a:gd name="connsiteY0" fmla="*/ 416118 h 1077472"/>
                <a:gd name="connsiteX1" fmla="*/ 197444 w 508983"/>
                <a:gd name="connsiteY1" fmla="*/ 302088 h 1077472"/>
                <a:gd name="connsiteX2" fmla="*/ 228045 w 508983"/>
                <a:gd name="connsiteY2" fmla="*/ 236018 h 1077472"/>
                <a:gd name="connsiteX3" fmla="*/ 258888 w 508983"/>
                <a:gd name="connsiteY3" fmla="*/ 149280 h 1077472"/>
                <a:gd name="connsiteX4" fmla="*/ 279011 w 508983"/>
                <a:gd name="connsiteY4" fmla="*/ 66795 h 1077472"/>
                <a:gd name="connsiteX5" fmla="*/ 289572 w 508983"/>
                <a:gd name="connsiteY5" fmla="*/ 400 h 1077472"/>
                <a:gd name="connsiteX6" fmla="*/ 356247 w 508983"/>
                <a:gd name="connsiteY6" fmla="*/ 98030 h 1077472"/>
                <a:gd name="connsiteX7" fmla="*/ 411016 w 508983"/>
                <a:gd name="connsiteY7" fmla="*/ 186137 h 1077472"/>
                <a:gd name="connsiteX8" fmla="*/ 458641 w 508983"/>
                <a:gd name="connsiteY8" fmla="*/ 271862 h 1077472"/>
                <a:gd name="connsiteX9" fmla="*/ 491979 w 508983"/>
                <a:gd name="connsiteY9" fmla="*/ 350443 h 1077472"/>
                <a:gd name="connsiteX10" fmla="*/ 508646 w 508983"/>
                <a:gd name="connsiteY10" fmla="*/ 433788 h 1077472"/>
                <a:gd name="connsiteX11" fmla="*/ 477691 w 508983"/>
                <a:gd name="connsiteY11" fmla="*/ 614762 h 1077472"/>
                <a:gd name="connsiteX12" fmla="*/ 418159 w 508983"/>
                <a:gd name="connsiteY12" fmla="*/ 743349 h 1077472"/>
                <a:gd name="connsiteX13" fmla="*/ 362614 w 508983"/>
                <a:gd name="connsiteY13" fmla="*/ 868780 h 1077472"/>
                <a:gd name="connsiteX14" fmla="*/ 319522 w 508983"/>
                <a:gd name="connsiteY14" fmla="*/ 955495 h 1077472"/>
                <a:gd name="connsiteX15" fmla="*/ 256668 w 508983"/>
                <a:gd name="connsiteY15" fmla="*/ 1076758 h 1077472"/>
                <a:gd name="connsiteX16" fmla="*/ 157329 w 508983"/>
                <a:gd name="connsiteY16" fmla="*/ 1001963 h 1077472"/>
                <a:gd name="connsiteX17" fmla="*/ 106164 w 508983"/>
                <a:gd name="connsiteY17" fmla="*/ 925005 h 1077472"/>
                <a:gd name="connsiteX18" fmla="*/ 37936 w 508983"/>
                <a:gd name="connsiteY18" fmla="*/ 805208 h 1077472"/>
                <a:gd name="connsiteX19" fmla="*/ 232 w 508983"/>
                <a:gd name="connsiteY19" fmla="*/ 692630 h 1077472"/>
                <a:gd name="connsiteX20" fmla="*/ 26433 w 508983"/>
                <a:gd name="connsiteY20" fmla="*/ 595101 h 1077472"/>
                <a:gd name="connsiteX21" fmla="*/ 72323 w 508983"/>
                <a:gd name="connsiteY21" fmla="*/ 515895 h 1077472"/>
                <a:gd name="connsiteX22" fmla="*/ 135225 w 508983"/>
                <a:gd name="connsiteY22" fmla="*/ 416118 h 1077472"/>
                <a:gd name="connsiteX0" fmla="*/ 135225 w 508983"/>
                <a:gd name="connsiteY0" fmla="*/ 416118 h 1077531"/>
                <a:gd name="connsiteX1" fmla="*/ 197444 w 508983"/>
                <a:gd name="connsiteY1" fmla="*/ 302088 h 1077531"/>
                <a:gd name="connsiteX2" fmla="*/ 228045 w 508983"/>
                <a:gd name="connsiteY2" fmla="*/ 236018 h 1077531"/>
                <a:gd name="connsiteX3" fmla="*/ 258888 w 508983"/>
                <a:gd name="connsiteY3" fmla="*/ 149280 h 1077531"/>
                <a:gd name="connsiteX4" fmla="*/ 279011 w 508983"/>
                <a:gd name="connsiteY4" fmla="*/ 66795 h 1077531"/>
                <a:gd name="connsiteX5" fmla="*/ 289572 w 508983"/>
                <a:gd name="connsiteY5" fmla="*/ 400 h 1077531"/>
                <a:gd name="connsiteX6" fmla="*/ 356247 w 508983"/>
                <a:gd name="connsiteY6" fmla="*/ 98030 h 1077531"/>
                <a:gd name="connsiteX7" fmla="*/ 411016 w 508983"/>
                <a:gd name="connsiteY7" fmla="*/ 186137 h 1077531"/>
                <a:gd name="connsiteX8" fmla="*/ 458641 w 508983"/>
                <a:gd name="connsiteY8" fmla="*/ 271862 h 1077531"/>
                <a:gd name="connsiteX9" fmla="*/ 491979 w 508983"/>
                <a:gd name="connsiteY9" fmla="*/ 350443 h 1077531"/>
                <a:gd name="connsiteX10" fmla="*/ 508646 w 508983"/>
                <a:gd name="connsiteY10" fmla="*/ 433788 h 1077531"/>
                <a:gd name="connsiteX11" fmla="*/ 477691 w 508983"/>
                <a:gd name="connsiteY11" fmla="*/ 614762 h 1077531"/>
                <a:gd name="connsiteX12" fmla="*/ 418159 w 508983"/>
                <a:gd name="connsiteY12" fmla="*/ 743349 h 1077531"/>
                <a:gd name="connsiteX13" fmla="*/ 362614 w 508983"/>
                <a:gd name="connsiteY13" fmla="*/ 868780 h 1077531"/>
                <a:gd name="connsiteX14" fmla="*/ 319522 w 508983"/>
                <a:gd name="connsiteY14" fmla="*/ 955495 h 1077531"/>
                <a:gd name="connsiteX15" fmla="*/ 256668 w 508983"/>
                <a:gd name="connsiteY15" fmla="*/ 1076758 h 1077531"/>
                <a:gd name="connsiteX16" fmla="*/ 157329 w 508983"/>
                <a:gd name="connsiteY16" fmla="*/ 1001963 h 1077531"/>
                <a:gd name="connsiteX17" fmla="*/ 106164 w 508983"/>
                <a:gd name="connsiteY17" fmla="*/ 925005 h 1077531"/>
                <a:gd name="connsiteX18" fmla="*/ 37936 w 508983"/>
                <a:gd name="connsiteY18" fmla="*/ 805208 h 1077531"/>
                <a:gd name="connsiteX19" fmla="*/ 232 w 508983"/>
                <a:gd name="connsiteY19" fmla="*/ 692630 h 1077531"/>
                <a:gd name="connsiteX20" fmla="*/ 26433 w 508983"/>
                <a:gd name="connsiteY20" fmla="*/ 595101 h 1077531"/>
                <a:gd name="connsiteX21" fmla="*/ 72323 w 508983"/>
                <a:gd name="connsiteY21" fmla="*/ 515895 h 1077531"/>
                <a:gd name="connsiteX22" fmla="*/ 135225 w 508983"/>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77691 w 492437"/>
                <a:gd name="connsiteY11" fmla="*/ 614762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25709 w 492437"/>
                <a:gd name="connsiteY13" fmla="*/ 861316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51"/>
                <a:gd name="connsiteX1" fmla="*/ 197444 w 492437"/>
                <a:gd name="connsiteY1" fmla="*/ 302088 h 1077551"/>
                <a:gd name="connsiteX2" fmla="*/ 228045 w 492437"/>
                <a:gd name="connsiteY2" fmla="*/ 236018 h 1077551"/>
                <a:gd name="connsiteX3" fmla="*/ 258888 w 492437"/>
                <a:gd name="connsiteY3" fmla="*/ 149280 h 1077551"/>
                <a:gd name="connsiteX4" fmla="*/ 279011 w 492437"/>
                <a:gd name="connsiteY4" fmla="*/ 66795 h 1077551"/>
                <a:gd name="connsiteX5" fmla="*/ 289572 w 492437"/>
                <a:gd name="connsiteY5" fmla="*/ 400 h 1077551"/>
                <a:gd name="connsiteX6" fmla="*/ 356247 w 492437"/>
                <a:gd name="connsiteY6" fmla="*/ 98030 h 1077551"/>
                <a:gd name="connsiteX7" fmla="*/ 411016 w 492437"/>
                <a:gd name="connsiteY7" fmla="*/ 186137 h 1077551"/>
                <a:gd name="connsiteX8" fmla="*/ 458641 w 492437"/>
                <a:gd name="connsiteY8" fmla="*/ 271862 h 1077551"/>
                <a:gd name="connsiteX9" fmla="*/ 491979 w 492437"/>
                <a:gd name="connsiteY9" fmla="*/ 350443 h 1077551"/>
                <a:gd name="connsiteX10" fmla="*/ 434256 w 492437"/>
                <a:gd name="connsiteY10" fmla="*/ 550883 h 1077551"/>
                <a:gd name="connsiteX11" fmla="*/ 426232 w 492437"/>
                <a:gd name="connsiteY11" fmla="*/ 645073 h 1077551"/>
                <a:gd name="connsiteX12" fmla="*/ 380342 w 492437"/>
                <a:gd name="connsiteY12" fmla="*/ 747992 h 1077551"/>
                <a:gd name="connsiteX13" fmla="*/ 325709 w 492437"/>
                <a:gd name="connsiteY13" fmla="*/ 861316 h 1077551"/>
                <a:gd name="connsiteX14" fmla="*/ 285852 w 492437"/>
                <a:gd name="connsiteY14" fmla="*/ 954832 h 1077551"/>
                <a:gd name="connsiteX15" fmla="*/ 256668 w 492437"/>
                <a:gd name="connsiteY15" fmla="*/ 1076758 h 1077551"/>
                <a:gd name="connsiteX16" fmla="*/ 157329 w 492437"/>
                <a:gd name="connsiteY16" fmla="*/ 1001963 h 1077551"/>
                <a:gd name="connsiteX17" fmla="*/ 106164 w 492437"/>
                <a:gd name="connsiteY17" fmla="*/ 925005 h 1077551"/>
                <a:gd name="connsiteX18" fmla="*/ 37936 w 492437"/>
                <a:gd name="connsiteY18" fmla="*/ 805208 h 1077551"/>
                <a:gd name="connsiteX19" fmla="*/ 232 w 492437"/>
                <a:gd name="connsiteY19" fmla="*/ 692630 h 1077551"/>
                <a:gd name="connsiteX20" fmla="*/ 26433 w 492437"/>
                <a:gd name="connsiteY20" fmla="*/ 595101 h 1077551"/>
                <a:gd name="connsiteX21" fmla="*/ 72323 w 492437"/>
                <a:gd name="connsiteY21" fmla="*/ 515895 h 1077551"/>
                <a:gd name="connsiteX22" fmla="*/ 135225 w 492437"/>
                <a:gd name="connsiteY22" fmla="*/ 416118 h 1077551"/>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5709 w 492437"/>
                <a:gd name="connsiteY13" fmla="*/ 86131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77108 w 492437"/>
                <a:gd name="connsiteY12" fmla="*/ 741193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58663"/>
                <a:gd name="connsiteY0" fmla="*/ 416118 h 1081797"/>
                <a:gd name="connsiteX1" fmla="*/ 197444 w 458663"/>
                <a:gd name="connsiteY1" fmla="*/ 302088 h 1081797"/>
                <a:gd name="connsiteX2" fmla="*/ 228045 w 458663"/>
                <a:gd name="connsiteY2" fmla="*/ 236018 h 1081797"/>
                <a:gd name="connsiteX3" fmla="*/ 258888 w 458663"/>
                <a:gd name="connsiteY3" fmla="*/ 149280 h 1081797"/>
                <a:gd name="connsiteX4" fmla="*/ 279011 w 458663"/>
                <a:gd name="connsiteY4" fmla="*/ 66795 h 1081797"/>
                <a:gd name="connsiteX5" fmla="*/ 289572 w 458663"/>
                <a:gd name="connsiteY5" fmla="*/ 400 h 1081797"/>
                <a:gd name="connsiteX6" fmla="*/ 356247 w 458663"/>
                <a:gd name="connsiteY6" fmla="*/ 98030 h 1081797"/>
                <a:gd name="connsiteX7" fmla="*/ 411016 w 458663"/>
                <a:gd name="connsiteY7" fmla="*/ 186137 h 1081797"/>
                <a:gd name="connsiteX8" fmla="*/ 458641 w 458663"/>
                <a:gd name="connsiteY8" fmla="*/ 271862 h 1081797"/>
                <a:gd name="connsiteX9" fmla="*/ 417466 w 458663"/>
                <a:gd name="connsiteY9" fmla="*/ 388381 h 1081797"/>
                <a:gd name="connsiteX10" fmla="*/ 434256 w 458663"/>
                <a:gd name="connsiteY10" fmla="*/ 550883 h 1081797"/>
                <a:gd name="connsiteX11" fmla="*/ 426232 w 458663"/>
                <a:gd name="connsiteY11" fmla="*/ 645073 h 1081797"/>
                <a:gd name="connsiteX12" fmla="*/ 377108 w 458663"/>
                <a:gd name="connsiteY12" fmla="*/ 741193 h 1081797"/>
                <a:gd name="connsiteX13" fmla="*/ 324838 w 458663"/>
                <a:gd name="connsiteY13" fmla="*/ 854226 h 1081797"/>
                <a:gd name="connsiteX14" fmla="*/ 285852 w 458663"/>
                <a:gd name="connsiteY14" fmla="*/ 954832 h 1081797"/>
                <a:gd name="connsiteX15" fmla="*/ 256668 w 458663"/>
                <a:gd name="connsiteY15" fmla="*/ 1076758 h 1081797"/>
                <a:gd name="connsiteX16" fmla="*/ 157329 w 458663"/>
                <a:gd name="connsiteY16" fmla="*/ 1001963 h 1081797"/>
                <a:gd name="connsiteX17" fmla="*/ 106164 w 458663"/>
                <a:gd name="connsiteY17" fmla="*/ 925005 h 1081797"/>
                <a:gd name="connsiteX18" fmla="*/ 37936 w 458663"/>
                <a:gd name="connsiteY18" fmla="*/ 805208 h 1081797"/>
                <a:gd name="connsiteX19" fmla="*/ 232 w 458663"/>
                <a:gd name="connsiteY19" fmla="*/ 692630 h 1081797"/>
                <a:gd name="connsiteX20" fmla="*/ 26433 w 458663"/>
                <a:gd name="connsiteY20" fmla="*/ 595101 h 1081797"/>
                <a:gd name="connsiteX21" fmla="*/ 72323 w 458663"/>
                <a:gd name="connsiteY21" fmla="*/ 515895 h 1081797"/>
                <a:gd name="connsiteX22" fmla="*/ 135225 w 458663"/>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411016 w 434970"/>
                <a:gd name="connsiteY7" fmla="*/ 186137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374361 w 434970"/>
                <a:gd name="connsiteY7" fmla="*/ 200234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60 h 1081839"/>
                <a:gd name="connsiteX1" fmla="*/ 197444 w 434970"/>
                <a:gd name="connsiteY1" fmla="*/ 302130 h 1081839"/>
                <a:gd name="connsiteX2" fmla="*/ 228045 w 434970"/>
                <a:gd name="connsiteY2" fmla="*/ 236060 h 1081839"/>
                <a:gd name="connsiteX3" fmla="*/ 258888 w 434970"/>
                <a:gd name="connsiteY3" fmla="*/ 149322 h 1081839"/>
                <a:gd name="connsiteX4" fmla="*/ 279011 w 434970"/>
                <a:gd name="connsiteY4" fmla="*/ 66837 h 1081839"/>
                <a:gd name="connsiteX5" fmla="*/ 289572 w 434970"/>
                <a:gd name="connsiteY5" fmla="*/ 442 h 1081839"/>
                <a:gd name="connsiteX6" fmla="*/ 342066 w 434970"/>
                <a:gd name="connsiteY6" fmla="*/ 99813 h 1081839"/>
                <a:gd name="connsiteX7" fmla="*/ 374361 w 434970"/>
                <a:gd name="connsiteY7" fmla="*/ 200276 h 1081839"/>
                <a:gd name="connsiteX8" fmla="*/ 397147 w 434970"/>
                <a:gd name="connsiteY8" fmla="*/ 298647 h 1081839"/>
                <a:gd name="connsiteX9" fmla="*/ 417466 w 434970"/>
                <a:gd name="connsiteY9" fmla="*/ 388423 h 1081839"/>
                <a:gd name="connsiteX10" fmla="*/ 434256 w 434970"/>
                <a:gd name="connsiteY10" fmla="*/ 550925 h 1081839"/>
                <a:gd name="connsiteX11" fmla="*/ 426232 w 434970"/>
                <a:gd name="connsiteY11" fmla="*/ 645115 h 1081839"/>
                <a:gd name="connsiteX12" fmla="*/ 377108 w 434970"/>
                <a:gd name="connsiteY12" fmla="*/ 741235 h 1081839"/>
                <a:gd name="connsiteX13" fmla="*/ 324838 w 434970"/>
                <a:gd name="connsiteY13" fmla="*/ 854268 h 1081839"/>
                <a:gd name="connsiteX14" fmla="*/ 285852 w 434970"/>
                <a:gd name="connsiteY14" fmla="*/ 954874 h 1081839"/>
                <a:gd name="connsiteX15" fmla="*/ 256668 w 434970"/>
                <a:gd name="connsiteY15" fmla="*/ 1076800 h 1081839"/>
                <a:gd name="connsiteX16" fmla="*/ 157329 w 434970"/>
                <a:gd name="connsiteY16" fmla="*/ 1002005 h 1081839"/>
                <a:gd name="connsiteX17" fmla="*/ 106164 w 434970"/>
                <a:gd name="connsiteY17" fmla="*/ 925047 h 1081839"/>
                <a:gd name="connsiteX18" fmla="*/ 37936 w 434970"/>
                <a:gd name="connsiteY18" fmla="*/ 805250 h 1081839"/>
                <a:gd name="connsiteX19" fmla="*/ 232 w 434970"/>
                <a:gd name="connsiteY19" fmla="*/ 692672 h 1081839"/>
                <a:gd name="connsiteX20" fmla="*/ 26433 w 434970"/>
                <a:gd name="connsiteY20" fmla="*/ 595143 h 1081839"/>
                <a:gd name="connsiteX21" fmla="*/ 72323 w 434970"/>
                <a:gd name="connsiteY21" fmla="*/ 515937 h 1081839"/>
                <a:gd name="connsiteX22" fmla="*/ 135225 w 434970"/>
                <a:gd name="connsiteY22" fmla="*/ 416160 h 1081839"/>
                <a:gd name="connsiteX0" fmla="*/ 135225 w 575322"/>
                <a:gd name="connsiteY0" fmla="*/ 416160 h 1081839"/>
                <a:gd name="connsiteX1" fmla="*/ 197444 w 575322"/>
                <a:gd name="connsiteY1" fmla="*/ 302130 h 1081839"/>
                <a:gd name="connsiteX2" fmla="*/ 228045 w 575322"/>
                <a:gd name="connsiteY2" fmla="*/ 236060 h 1081839"/>
                <a:gd name="connsiteX3" fmla="*/ 258888 w 575322"/>
                <a:gd name="connsiteY3" fmla="*/ 149322 h 1081839"/>
                <a:gd name="connsiteX4" fmla="*/ 279011 w 575322"/>
                <a:gd name="connsiteY4" fmla="*/ 66837 h 1081839"/>
                <a:gd name="connsiteX5" fmla="*/ 289572 w 575322"/>
                <a:gd name="connsiteY5" fmla="*/ 442 h 1081839"/>
                <a:gd name="connsiteX6" fmla="*/ 342066 w 575322"/>
                <a:gd name="connsiteY6" fmla="*/ 99813 h 1081839"/>
                <a:gd name="connsiteX7" fmla="*/ 374361 w 575322"/>
                <a:gd name="connsiteY7" fmla="*/ 200276 h 1081839"/>
                <a:gd name="connsiteX8" fmla="*/ 397147 w 575322"/>
                <a:gd name="connsiteY8" fmla="*/ 298647 h 1081839"/>
                <a:gd name="connsiteX9" fmla="*/ 417466 w 575322"/>
                <a:gd name="connsiteY9" fmla="*/ 388423 h 1081839"/>
                <a:gd name="connsiteX10" fmla="*/ 434256 w 575322"/>
                <a:gd name="connsiteY10" fmla="*/ 550925 h 1081839"/>
                <a:gd name="connsiteX11" fmla="*/ 574801 w 575322"/>
                <a:gd name="connsiteY11" fmla="*/ 643667 h 1081839"/>
                <a:gd name="connsiteX12" fmla="*/ 377108 w 575322"/>
                <a:gd name="connsiteY12" fmla="*/ 741235 h 1081839"/>
                <a:gd name="connsiteX13" fmla="*/ 324838 w 575322"/>
                <a:gd name="connsiteY13" fmla="*/ 854268 h 1081839"/>
                <a:gd name="connsiteX14" fmla="*/ 285852 w 575322"/>
                <a:gd name="connsiteY14" fmla="*/ 954874 h 1081839"/>
                <a:gd name="connsiteX15" fmla="*/ 256668 w 575322"/>
                <a:gd name="connsiteY15" fmla="*/ 1076800 h 1081839"/>
                <a:gd name="connsiteX16" fmla="*/ 157329 w 575322"/>
                <a:gd name="connsiteY16" fmla="*/ 1002005 h 1081839"/>
                <a:gd name="connsiteX17" fmla="*/ 106164 w 575322"/>
                <a:gd name="connsiteY17" fmla="*/ 925047 h 1081839"/>
                <a:gd name="connsiteX18" fmla="*/ 37936 w 575322"/>
                <a:gd name="connsiteY18" fmla="*/ 805250 h 1081839"/>
                <a:gd name="connsiteX19" fmla="*/ 232 w 575322"/>
                <a:gd name="connsiteY19" fmla="*/ 692672 h 1081839"/>
                <a:gd name="connsiteX20" fmla="*/ 26433 w 575322"/>
                <a:gd name="connsiteY20" fmla="*/ 595143 h 1081839"/>
                <a:gd name="connsiteX21" fmla="*/ 72323 w 575322"/>
                <a:gd name="connsiteY21" fmla="*/ 515937 h 1081839"/>
                <a:gd name="connsiteX22" fmla="*/ 135225 w 575322"/>
                <a:gd name="connsiteY22" fmla="*/ 416160 h 1081839"/>
                <a:gd name="connsiteX0" fmla="*/ 135225 w 602521"/>
                <a:gd name="connsiteY0" fmla="*/ 416160 h 1081839"/>
                <a:gd name="connsiteX1" fmla="*/ 197444 w 602521"/>
                <a:gd name="connsiteY1" fmla="*/ 302130 h 1081839"/>
                <a:gd name="connsiteX2" fmla="*/ 228045 w 602521"/>
                <a:gd name="connsiteY2" fmla="*/ 236060 h 1081839"/>
                <a:gd name="connsiteX3" fmla="*/ 258888 w 602521"/>
                <a:gd name="connsiteY3" fmla="*/ 149322 h 1081839"/>
                <a:gd name="connsiteX4" fmla="*/ 279011 w 602521"/>
                <a:gd name="connsiteY4" fmla="*/ 66837 h 1081839"/>
                <a:gd name="connsiteX5" fmla="*/ 289572 w 602521"/>
                <a:gd name="connsiteY5" fmla="*/ 442 h 1081839"/>
                <a:gd name="connsiteX6" fmla="*/ 342066 w 602521"/>
                <a:gd name="connsiteY6" fmla="*/ 99813 h 1081839"/>
                <a:gd name="connsiteX7" fmla="*/ 374361 w 602521"/>
                <a:gd name="connsiteY7" fmla="*/ 200276 h 1081839"/>
                <a:gd name="connsiteX8" fmla="*/ 397147 w 602521"/>
                <a:gd name="connsiteY8" fmla="*/ 298647 h 1081839"/>
                <a:gd name="connsiteX9" fmla="*/ 417466 w 602521"/>
                <a:gd name="connsiteY9" fmla="*/ 388423 h 1081839"/>
                <a:gd name="connsiteX10" fmla="*/ 584317 w 602521"/>
                <a:gd name="connsiteY10" fmla="*/ 542097 h 1081839"/>
                <a:gd name="connsiteX11" fmla="*/ 574801 w 602521"/>
                <a:gd name="connsiteY11" fmla="*/ 643667 h 1081839"/>
                <a:gd name="connsiteX12" fmla="*/ 377108 w 602521"/>
                <a:gd name="connsiteY12" fmla="*/ 741235 h 1081839"/>
                <a:gd name="connsiteX13" fmla="*/ 324838 w 602521"/>
                <a:gd name="connsiteY13" fmla="*/ 854268 h 1081839"/>
                <a:gd name="connsiteX14" fmla="*/ 285852 w 602521"/>
                <a:gd name="connsiteY14" fmla="*/ 954874 h 1081839"/>
                <a:gd name="connsiteX15" fmla="*/ 256668 w 602521"/>
                <a:gd name="connsiteY15" fmla="*/ 1076800 h 1081839"/>
                <a:gd name="connsiteX16" fmla="*/ 157329 w 602521"/>
                <a:gd name="connsiteY16" fmla="*/ 1002005 h 1081839"/>
                <a:gd name="connsiteX17" fmla="*/ 106164 w 602521"/>
                <a:gd name="connsiteY17" fmla="*/ 925047 h 1081839"/>
                <a:gd name="connsiteX18" fmla="*/ 37936 w 602521"/>
                <a:gd name="connsiteY18" fmla="*/ 805250 h 1081839"/>
                <a:gd name="connsiteX19" fmla="*/ 232 w 602521"/>
                <a:gd name="connsiteY19" fmla="*/ 692672 h 1081839"/>
                <a:gd name="connsiteX20" fmla="*/ 26433 w 602521"/>
                <a:gd name="connsiteY20" fmla="*/ 595143 h 1081839"/>
                <a:gd name="connsiteX21" fmla="*/ 72323 w 602521"/>
                <a:gd name="connsiteY21" fmla="*/ 515937 h 1081839"/>
                <a:gd name="connsiteX22" fmla="*/ 135225 w 602521"/>
                <a:gd name="connsiteY22" fmla="*/ 416160 h 1081839"/>
                <a:gd name="connsiteX0" fmla="*/ 135225 w 595494"/>
                <a:gd name="connsiteY0" fmla="*/ 416160 h 1081839"/>
                <a:gd name="connsiteX1" fmla="*/ 197444 w 595494"/>
                <a:gd name="connsiteY1" fmla="*/ 302130 h 1081839"/>
                <a:gd name="connsiteX2" fmla="*/ 228045 w 595494"/>
                <a:gd name="connsiteY2" fmla="*/ 236060 h 1081839"/>
                <a:gd name="connsiteX3" fmla="*/ 258888 w 595494"/>
                <a:gd name="connsiteY3" fmla="*/ 149322 h 1081839"/>
                <a:gd name="connsiteX4" fmla="*/ 279011 w 595494"/>
                <a:gd name="connsiteY4" fmla="*/ 66837 h 1081839"/>
                <a:gd name="connsiteX5" fmla="*/ 289572 w 595494"/>
                <a:gd name="connsiteY5" fmla="*/ 442 h 1081839"/>
                <a:gd name="connsiteX6" fmla="*/ 342066 w 595494"/>
                <a:gd name="connsiteY6" fmla="*/ 99813 h 1081839"/>
                <a:gd name="connsiteX7" fmla="*/ 374361 w 595494"/>
                <a:gd name="connsiteY7" fmla="*/ 200276 h 1081839"/>
                <a:gd name="connsiteX8" fmla="*/ 397147 w 595494"/>
                <a:gd name="connsiteY8" fmla="*/ 298647 h 1081839"/>
                <a:gd name="connsiteX9" fmla="*/ 417466 w 595494"/>
                <a:gd name="connsiteY9" fmla="*/ 388423 h 1081839"/>
                <a:gd name="connsiteX10" fmla="*/ 584317 w 595494"/>
                <a:gd name="connsiteY10" fmla="*/ 542097 h 1081839"/>
                <a:gd name="connsiteX11" fmla="*/ 574801 w 595494"/>
                <a:gd name="connsiteY11" fmla="*/ 643667 h 1081839"/>
                <a:gd name="connsiteX12" fmla="*/ 377108 w 595494"/>
                <a:gd name="connsiteY12" fmla="*/ 741235 h 1081839"/>
                <a:gd name="connsiteX13" fmla="*/ 324838 w 595494"/>
                <a:gd name="connsiteY13" fmla="*/ 854268 h 1081839"/>
                <a:gd name="connsiteX14" fmla="*/ 285852 w 595494"/>
                <a:gd name="connsiteY14" fmla="*/ 954874 h 1081839"/>
                <a:gd name="connsiteX15" fmla="*/ 256668 w 595494"/>
                <a:gd name="connsiteY15" fmla="*/ 1076800 h 1081839"/>
                <a:gd name="connsiteX16" fmla="*/ 157329 w 595494"/>
                <a:gd name="connsiteY16" fmla="*/ 1002005 h 1081839"/>
                <a:gd name="connsiteX17" fmla="*/ 106164 w 595494"/>
                <a:gd name="connsiteY17" fmla="*/ 925047 h 1081839"/>
                <a:gd name="connsiteX18" fmla="*/ 37936 w 595494"/>
                <a:gd name="connsiteY18" fmla="*/ 805250 h 1081839"/>
                <a:gd name="connsiteX19" fmla="*/ 232 w 595494"/>
                <a:gd name="connsiteY19" fmla="*/ 692672 h 1081839"/>
                <a:gd name="connsiteX20" fmla="*/ 26433 w 595494"/>
                <a:gd name="connsiteY20" fmla="*/ 595143 h 1081839"/>
                <a:gd name="connsiteX21" fmla="*/ 72323 w 595494"/>
                <a:gd name="connsiteY21" fmla="*/ 515937 h 1081839"/>
                <a:gd name="connsiteX22" fmla="*/ 135225 w 595494"/>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40075 w 593895"/>
                <a:gd name="connsiteY8" fmla="*/ 309889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20080 h 1085759"/>
                <a:gd name="connsiteX1" fmla="*/ 197444 w 593895"/>
                <a:gd name="connsiteY1" fmla="*/ 306050 h 1085759"/>
                <a:gd name="connsiteX2" fmla="*/ 228045 w 593895"/>
                <a:gd name="connsiteY2" fmla="*/ 239980 h 1085759"/>
                <a:gd name="connsiteX3" fmla="*/ 258888 w 593895"/>
                <a:gd name="connsiteY3" fmla="*/ 153242 h 1085759"/>
                <a:gd name="connsiteX4" fmla="*/ 279011 w 593895"/>
                <a:gd name="connsiteY4" fmla="*/ 70757 h 1085759"/>
                <a:gd name="connsiteX5" fmla="*/ 289572 w 593895"/>
                <a:gd name="connsiteY5" fmla="*/ 4362 h 1085759"/>
                <a:gd name="connsiteX6" fmla="*/ 483335 w 593895"/>
                <a:gd name="connsiteY6" fmla="*/ 199146 h 1085759"/>
                <a:gd name="connsiteX7" fmla="*/ 508085 w 593895"/>
                <a:gd name="connsiteY7" fmla="*/ 238158 h 1085759"/>
                <a:gd name="connsiteX8" fmla="*/ 540075 w 593895"/>
                <a:gd name="connsiteY8" fmla="*/ 313809 h 1085759"/>
                <a:gd name="connsiteX9" fmla="*/ 558612 w 593895"/>
                <a:gd name="connsiteY9" fmla="*/ 408600 h 1085759"/>
                <a:gd name="connsiteX10" fmla="*/ 584317 w 593895"/>
                <a:gd name="connsiteY10" fmla="*/ 546017 h 1085759"/>
                <a:gd name="connsiteX11" fmla="*/ 574801 w 593895"/>
                <a:gd name="connsiteY11" fmla="*/ 647587 h 1085759"/>
                <a:gd name="connsiteX12" fmla="*/ 377108 w 593895"/>
                <a:gd name="connsiteY12" fmla="*/ 745155 h 1085759"/>
                <a:gd name="connsiteX13" fmla="*/ 324838 w 593895"/>
                <a:gd name="connsiteY13" fmla="*/ 858188 h 1085759"/>
                <a:gd name="connsiteX14" fmla="*/ 285852 w 593895"/>
                <a:gd name="connsiteY14" fmla="*/ 958794 h 1085759"/>
                <a:gd name="connsiteX15" fmla="*/ 256668 w 593895"/>
                <a:gd name="connsiteY15" fmla="*/ 1080720 h 1085759"/>
                <a:gd name="connsiteX16" fmla="*/ 157329 w 593895"/>
                <a:gd name="connsiteY16" fmla="*/ 1005925 h 1085759"/>
                <a:gd name="connsiteX17" fmla="*/ 106164 w 593895"/>
                <a:gd name="connsiteY17" fmla="*/ 928967 h 1085759"/>
                <a:gd name="connsiteX18" fmla="*/ 37936 w 593895"/>
                <a:gd name="connsiteY18" fmla="*/ 809170 h 1085759"/>
                <a:gd name="connsiteX19" fmla="*/ 232 w 593895"/>
                <a:gd name="connsiteY19" fmla="*/ 696592 h 1085759"/>
                <a:gd name="connsiteX20" fmla="*/ 26433 w 593895"/>
                <a:gd name="connsiteY20" fmla="*/ 599063 h 1085759"/>
                <a:gd name="connsiteX21" fmla="*/ 72323 w 593895"/>
                <a:gd name="connsiteY21" fmla="*/ 519857 h 1085759"/>
                <a:gd name="connsiteX22" fmla="*/ 135225 w 593895"/>
                <a:gd name="connsiteY22" fmla="*/ 420080 h 1085759"/>
                <a:gd name="connsiteX0" fmla="*/ 135225 w 593895"/>
                <a:gd name="connsiteY0" fmla="*/ 349373 h 1015052"/>
                <a:gd name="connsiteX1" fmla="*/ 197444 w 593895"/>
                <a:gd name="connsiteY1" fmla="*/ 235343 h 1015052"/>
                <a:gd name="connsiteX2" fmla="*/ 228045 w 593895"/>
                <a:gd name="connsiteY2" fmla="*/ 169273 h 1015052"/>
                <a:gd name="connsiteX3" fmla="*/ 258888 w 593895"/>
                <a:gd name="connsiteY3" fmla="*/ 82535 h 1015052"/>
                <a:gd name="connsiteX4" fmla="*/ 279011 w 593895"/>
                <a:gd name="connsiteY4" fmla="*/ 50 h 1015052"/>
                <a:gd name="connsiteX5" fmla="*/ 419230 w 593895"/>
                <a:gd name="connsiteY5" fmla="*/ 71280 h 1015052"/>
                <a:gd name="connsiteX6" fmla="*/ 483335 w 593895"/>
                <a:gd name="connsiteY6" fmla="*/ 128439 h 1015052"/>
                <a:gd name="connsiteX7" fmla="*/ 508085 w 593895"/>
                <a:gd name="connsiteY7" fmla="*/ 167451 h 1015052"/>
                <a:gd name="connsiteX8" fmla="*/ 540075 w 593895"/>
                <a:gd name="connsiteY8" fmla="*/ 243102 h 1015052"/>
                <a:gd name="connsiteX9" fmla="*/ 558612 w 593895"/>
                <a:gd name="connsiteY9" fmla="*/ 337893 h 1015052"/>
                <a:gd name="connsiteX10" fmla="*/ 584317 w 593895"/>
                <a:gd name="connsiteY10" fmla="*/ 475310 h 1015052"/>
                <a:gd name="connsiteX11" fmla="*/ 574801 w 593895"/>
                <a:gd name="connsiteY11" fmla="*/ 576880 h 1015052"/>
                <a:gd name="connsiteX12" fmla="*/ 377108 w 593895"/>
                <a:gd name="connsiteY12" fmla="*/ 674448 h 1015052"/>
                <a:gd name="connsiteX13" fmla="*/ 324838 w 593895"/>
                <a:gd name="connsiteY13" fmla="*/ 787481 h 1015052"/>
                <a:gd name="connsiteX14" fmla="*/ 285852 w 593895"/>
                <a:gd name="connsiteY14" fmla="*/ 888087 h 1015052"/>
                <a:gd name="connsiteX15" fmla="*/ 256668 w 593895"/>
                <a:gd name="connsiteY15" fmla="*/ 1010013 h 1015052"/>
                <a:gd name="connsiteX16" fmla="*/ 157329 w 593895"/>
                <a:gd name="connsiteY16" fmla="*/ 935218 h 1015052"/>
                <a:gd name="connsiteX17" fmla="*/ 106164 w 593895"/>
                <a:gd name="connsiteY17" fmla="*/ 858260 h 1015052"/>
                <a:gd name="connsiteX18" fmla="*/ 37936 w 593895"/>
                <a:gd name="connsiteY18" fmla="*/ 738463 h 1015052"/>
                <a:gd name="connsiteX19" fmla="*/ 232 w 593895"/>
                <a:gd name="connsiteY19" fmla="*/ 625885 h 1015052"/>
                <a:gd name="connsiteX20" fmla="*/ 26433 w 593895"/>
                <a:gd name="connsiteY20" fmla="*/ 528356 h 1015052"/>
                <a:gd name="connsiteX21" fmla="*/ 72323 w 593895"/>
                <a:gd name="connsiteY21" fmla="*/ 449150 h 1015052"/>
                <a:gd name="connsiteX22" fmla="*/ 135225 w 593895"/>
                <a:gd name="connsiteY22" fmla="*/ 349373 h 1015052"/>
                <a:gd name="connsiteX0" fmla="*/ 135225 w 593895"/>
                <a:gd name="connsiteY0" fmla="*/ 278338 h 944017"/>
                <a:gd name="connsiteX1" fmla="*/ 197444 w 593895"/>
                <a:gd name="connsiteY1" fmla="*/ 164308 h 944017"/>
                <a:gd name="connsiteX2" fmla="*/ 228045 w 593895"/>
                <a:gd name="connsiteY2" fmla="*/ 98238 h 944017"/>
                <a:gd name="connsiteX3" fmla="*/ 258888 w 593895"/>
                <a:gd name="connsiteY3" fmla="*/ 11500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228045 w 593895"/>
                <a:gd name="connsiteY2" fmla="*/ 98238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243282 w 593895"/>
                <a:gd name="connsiteY22" fmla="*/ 298657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172171 w 593895"/>
                <a:gd name="connsiteY21" fmla="*/ 370654 h 944017"/>
                <a:gd name="connsiteX22" fmla="*/ 243282 w 593895"/>
                <a:gd name="connsiteY22" fmla="*/ 298657 h 944017"/>
                <a:gd name="connsiteX0" fmla="*/ 245362 w 595975"/>
                <a:gd name="connsiteY0" fmla="*/ 298657 h 944017"/>
                <a:gd name="connsiteX1" fmla="*/ 311892 w 595975"/>
                <a:gd name="connsiteY1" fmla="*/ 239280 h 944017"/>
                <a:gd name="connsiteX2" fmla="*/ 364594 w 595975"/>
                <a:gd name="connsiteY2" fmla="*/ 196886 h 944017"/>
                <a:gd name="connsiteX3" fmla="*/ 415422 w 595975"/>
                <a:gd name="connsiteY3" fmla="*/ 155677 h 944017"/>
                <a:gd name="connsiteX4" fmla="*/ 429325 w 595975"/>
                <a:gd name="connsiteY4" fmla="*/ 81152 h 944017"/>
                <a:gd name="connsiteX5" fmla="*/ 421310 w 595975"/>
                <a:gd name="connsiteY5" fmla="*/ 245 h 944017"/>
                <a:gd name="connsiteX6" fmla="*/ 485415 w 595975"/>
                <a:gd name="connsiteY6" fmla="*/ 57404 h 944017"/>
                <a:gd name="connsiteX7" fmla="*/ 510165 w 595975"/>
                <a:gd name="connsiteY7" fmla="*/ 96416 h 944017"/>
                <a:gd name="connsiteX8" fmla="*/ 542155 w 595975"/>
                <a:gd name="connsiteY8" fmla="*/ 172067 h 944017"/>
                <a:gd name="connsiteX9" fmla="*/ 560692 w 595975"/>
                <a:gd name="connsiteY9" fmla="*/ 266858 h 944017"/>
                <a:gd name="connsiteX10" fmla="*/ 586397 w 595975"/>
                <a:gd name="connsiteY10" fmla="*/ 404275 h 944017"/>
                <a:gd name="connsiteX11" fmla="*/ 576881 w 595975"/>
                <a:gd name="connsiteY11" fmla="*/ 505845 h 944017"/>
                <a:gd name="connsiteX12" fmla="*/ 379188 w 595975"/>
                <a:gd name="connsiteY12" fmla="*/ 603413 h 944017"/>
                <a:gd name="connsiteX13" fmla="*/ 326918 w 595975"/>
                <a:gd name="connsiteY13" fmla="*/ 716446 h 944017"/>
                <a:gd name="connsiteX14" fmla="*/ 287932 w 595975"/>
                <a:gd name="connsiteY14" fmla="*/ 817052 h 944017"/>
                <a:gd name="connsiteX15" fmla="*/ 258748 w 595975"/>
                <a:gd name="connsiteY15" fmla="*/ 938978 h 944017"/>
                <a:gd name="connsiteX16" fmla="*/ 159409 w 595975"/>
                <a:gd name="connsiteY16" fmla="*/ 864183 h 944017"/>
                <a:gd name="connsiteX17" fmla="*/ 108244 w 595975"/>
                <a:gd name="connsiteY17" fmla="*/ 787225 h 944017"/>
                <a:gd name="connsiteX18" fmla="*/ 40016 w 595975"/>
                <a:gd name="connsiteY18" fmla="*/ 667428 h 944017"/>
                <a:gd name="connsiteX19" fmla="*/ 2312 w 595975"/>
                <a:gd name="connsiteY19" fmla="*/ 554850 h 944017"/>
                <a:gd name="connsiteX20" fmla="*/ 106218 w 595975"/>
                <a:gd name="connsiteY20" fmla="*/ 445380 h 944017"/>
                <a:gd name="connsiteX21" fmla="*/ 174251 w 595975"/>
                <a:gd name="connsiteY21" fmla="*/ 370654 h 944017"/>
                <a:gd name="connsiteX22" fmla="*/ 245362 w 595975"/>
                <a:gd name="connsiteY22" fmla="*/ 298657 h 944017"/>
                <a:gd name="connsiteX0" fmla="*/ 205371 w 555984"/>
                <a:gd name="connsiteY0" fmla="*/ 298657 h 944017"/>
                <a:gd name="connsiteX1" fmla="*/ 271901 w 555984"/>
                <a:gd name="connsiteY1" fmla="*/ 239280 h 944017"/>
                <a:gd name="connsiteX2" fmla="*/ 324603 w 555984"/>
                <a:gd name="connsiteY2" fmla="*/ 196886 h 944017"/>
                <a:gd name="connsiteX3" fmla="*/ 375431 w 555984"/>
                <a:gd name="connsiteY3" fmla="*/ 155677 h 944017"/>
                <a:gd name="connsiteX4" fmla="*/ 389334 w 555984"/>
                <a:gd name="connsiteY4" fmla="*/ 81152 h 944017"/>
                <a:gd name="connsiteX5" fmla="*/ 381319 w 555984"/>
                <a:gd name="connsiteY5" fmla="*/ 245 h 944017"/>
                <a:gd name="connsiteX6" fmla="*/ 445424 w 555984"/>
                <a:gd name="connsiteY6" fmla="*/ 57404 h 944017"/>
                <a:gd name="connsiteX7" fmla="*/ 470174 w 555984"/>
                <a:gd name="connsiteY7" fmla="*/ 96416 h 944017"/>
                <a:gd name="connsiteX8" fmla="*/ 502164 w 555984"/>
                <a:gd name="connsiteY8" fmla="*/ 172067 h 944017"/>
                <a:gd name="connsiteX9" fmla="*/ 520701 w 555984"/>
                <a:gd name="connsiteY9" fmla="*/ 266858 h 944017"/>
                <a:gd name="connsiteX10" fmla="*/ 546406 w 555984"/>
                <a:gd name="connsiteY10" fmla="*/ 404275 h 944017"/>
                <a:gd name="connsiteX11" fmla="*/ 536890 w 555984"/>
                <a:gd name="connsiteY11" fmla="*/ 505845 h 944017"/>
                <a:gd name="connsiteX12" fmla="*/ 339197 w 555984"/>
                <a:gd name="connsiteY12" fmla="*/ 603413 h 944017"/>
                <a:gd name="connsiteX13" fmla="*/ 286927 w 555984"/>
                <a:gd name="connsiteY13" fmla="*/ 716446 h 944017"/>
                <a:gd name="connsiteX14" fmla="*/ 247941 w 555984"/>
                <a:gd name="connsiteY14" fmla="*/ 817052 h 944017"/>
                <a:gd name="connsiteX15" fmla="*/ 218757 w 555984"/>
                <a:gd name="connsiteY15" fmla="*/ 938978 h 944017"/>
                <a:gd name="connsiteX16" fmla="*/ 119418 w 555984"/>
                <a:gd name="connsiteY16" fmla="*/ 864183 h 944017"/>
                <a:gd name="connsiteX17" fmla="*/ 68253 w 555984"/>
                <a:gd name="connsiteY17" fmla="*/ 787225 h 944017"/>
                <a:gd name="connsiteX18" fmla="*/ 25 w 555984"/>
                <a:gd name="connsiteY18" fmla="*/ 667428 h 944017"/>
                <a:gd name="connsiteX19" fmla="*/ 60428 w 555984"/>
                <a:gd name="connsiteY19" fmla="*/ 533207 h 944017"/>
                <a:gd name="connsiteX20" fmla="*/ 66227 w 555984"/>
                <a:gd name="connsiteY20" fmla="*/ 445380 h 944017"/>
                <a:gd name="connsiteX21" fmla="*/ 134260 w 555984"/>
                <a:gd name="connsiteY21" fmla="*/ 370654 h 944017"/>
                <a:gd name="connsiteX22" fmla="*/ 205371 w 555984"/>
                <a:gd name="connsiteY22" fmla="*/ 298657 h 944017"/>
                <a:gd name="connsiteX0" fmla="*/ 150051 w 500664"/>
                <a:gd name="connsiteY0" fmla="*/ 298657 h 944017"/>
                <a:gd name="connsiteX1" fmla="*/ 216581 w 500664"/>
                <a:gd name="connsiteY1" fmla="*/ 239280 h 944017"/>
                <a:gd name="connsiteX2" fmla="*/ 269283 w 500664"/>
                <a:gd name="connsiteY2" fmla="*/ 196886 h 944017"/>
                <a:gd name="connsiteX3" fmla="*/ 320111 w 500664"/>
                <a:gd name="connsiteY3" fmla="*/ 155677 h 944017"/>
                <a:gd name="connsiteX4" fmla="*/ 334014 w 500664"/>
                <a:gd name="connsiteY4" fmla="*/ 81152 h 944017"/>
                <a:gd name="connsiteX5" fmla="*/ 325999 w 500664"/>
                <a:gd name="connsiteY5" fmla="*/ 245 h 944017"/>
                <a:gd name="connsiteX6" fmla="*/ 390104 w 500664"/>
                <a:gd name="connsiteY6" fmla="*/ 57404 h 944017"/>
                <a:gd name="connsiteX7" fmla="*/ 414854 w 500664"/>
                <a:gd name="connsiteY7" fmla="*/ 96416 h 944017"/>
                <a:gd name="connsiteX8" fmla="*/ 446844 w 500664"/>
                <a:gd name="connsiteY8" fmla="*/ 172067 h 944017"/>
                <a:gd name="connsiteX9" fmla="*/ 465381 w 500664"/>
                <a:gd name="connsiteY9" fmla="*/ 266858 h 944017"/>
                <a:gd name="connsiteX10" fmla="*/ 491086 w 500664"/>
                <a:gd name="connsiteY10" fmla="*/ 404275 h 944017"/>
                <a:gd name="connsiteX11" fmla="*/ 481570 w 500664"/>
                <a:gd name="connsiteY11" fmla="*/ 505845 h 944017"/>
                <a:gd name="connsiteX12" fmla="*/ 283877 w 500664"/>
                <a:gd name="connsiteY12" fmla="*/ 603413 h 944017"/>
                <a:gd name="connsiteX13" fmla="*/ 231607 w 500664"/>
                <a:gd name="connsiteY13" fmla="*/ 716446 h 944017"/>
                <a:gd name="connsiteX14" fmla="*/ 192621 w 500664"/>
                <a:gd name="connsiteY14" fmla="*/ 817052 h 944017"/>
                <a:gd name="connsiteX15" fmla="*/ 163437 w 500664"/>
                <a:gd name="connsiteY15" fmla="*/ 938978 h 944017"/>
                <a:gd name="connsiteX16" fmla="*/ 64098 w 500664"/>
                <a:gd name="connsiteY16" fmla="*/ 864183 h 944017"/>
                <a:gd name="connsiteX17" fmla="*/ 12933 w 500664"/>
                <a:gd name="connsiteY17" fmla="*/ 787225 h 944017"/>
                <a:gd name="connsiteX18" fmla="*/ 29832 w 500664"/>
                <a:gd name="connsiteY18" fmla="*/ 637783 h 944017"/>
                <a:gd name="connsiteX19" fmla="*/ 5108 w 500664"/>
                <a:gd name="connsiteY19" fmla="*/ 533207 h 944017"/>
                <a:gd name="connsiteX20" fmla="*/ 10907 w 500664"/>
                <a:gd name="connsiteY20" fmla="*/ 445380 h 944017"/>
                <a:gd name="connsiteX21" fmla="*/ 78940 w 500664"/>
                <a:gd name="connsiteY21" fmla="*/ 370654 h 944017"/>
                <a:gd name="connsiteX22" fmla="*/ 150051 w 500664"/>
                <a:gd name="connsiteY22" fmla="*/ 298657 h 944017"/>
                <a:gd name="connsiteX0" fmla="*/ 150051 w 500664"/>
                <a:gd name="connsiteY0" fmla="*/ 298657 h 943963"/>
                <a:gd name="connsiteX1" fmla="*/ 216581 w 500664"/>
                <a:gd name="connsiteY1" fmla="*/ 239280 h 943963"/>
                <a:gd name="connsiteX2" fmla="*/ 269283 w 500664"/>
                <a:gd name="connsiteY2" fmla="*/ 196886 h 943963"/>
                <a:gd name="connsiteX3" fmla="*/ 320111 w 500664"/>
                <a:gd name="connsiteY3" fmla="*/ 155677 h 943963"/>
                <a:gd name="connsiteX4" fmla="*/ 334014 w 500664"/>
                <a:gd name="connsiteY4" fmla="*/ 81152 h 943963"/>
                <a:gd name="connsiteX5" fmla="*/ 325999 w 500664"/>
                <a:gd name="connsiteY5" fmla="*/ 245 h 943963"/>
                <a:gd name="connsiteX6" fmla="*/ 390104 w 500664"/>
                <a:gd name="connsiteY6" fmla="*/ 57404 h 943963"/>
                <a:gd name="connsiteX7" fmla="*/ 414854 w 500664"/>
                <a:gd name="connsiteY7" fmla="*/ 96416 h 943963"/>
                <a:gd name="connsiteX8" fmla="*/ 446844 w 500664"/>
                <a:gd name="connsiteY8" fmla="*/ 172067 h 943963"/>
                <a:gd name="connsiteX9" fmla="*/ 465381 w 500664"/>
                <a:gd name="connsiteY9" fmla="*/ 266858 h 943963"/>
                <a:gd name="connsiteX10" fmla="*/ 491086 w 500664"/>
                <a:gd name="connsiteY10" fmla="*/ 404275 h 943963"/>
                <a:gd name="connsiteX11" fmla="*/ 481570 w 500664"/>
                <a:gd name="connsiteY11" fmla="*/ 505845 h 943963"/>
                <a:gd name="connsiteX12" fmla="*/ 283877 w 500664"/>
                <a:gd name="connsiteY12" fmla="*/ 603413 h 943963"/>
                <a:gd name="connsiteX13" fmla="*/ 231607 w 500664"/>
                <a:gd name="connsiteY13" fmla="*/ 716446 h 943963"/>
                <a:gd name="connsiteX14" fmla="*/ 192621 w 500664"/>
                <a:gd name="connsiteY14" fmla="*/ 817052 h 943963"/>
                <a:gd name="connsiteX15" fmla="*/ 163437 w 500664"/>
                <a:gd name="connsiteY15" fmla="*/ 938978 h 943963"/>
                <a:gd name="connsiteX16" fmla="*/ 64098 w 500664"/>
                <a:gd name="connsiteY16" fmla="*/ 864183 h 943963"/>
                <a:gd name="connsiteX17" fmla="*/ 72352 w 500664"/>
                <a:gd name="connsiteY17" fmla="*/ 763136 h 943963"/>
                <a:gd name="connsiteX18" fmla="*/ 29832 w 500664"/>
                <a:gd name="connsiteY18" fmla="*/ 637783 h 943963"/>
                <a:gd name="connsiteX19" fmla="*/ 5108 w 500664"/>
                <a:gd name="connsiteY19" fmla="*/ 533207 h 943963"/>
                <a:gd name="connsiteX20" fmla="*/ 10907 w 500664"/>
                <a:gd name="connsiteY20" fmla="*/ 445380 h 943963"/>
                <a:gd name="connsiteX21" fmla="*/ 78940 w 500664"/>
                <a:gd name="connsiteY21" fmla="*/ 370654 h 943963"/>
                <a:gd name="connsiteX22" fmla="*/ 150051 w 500664"/>
                <a:gd name="connsiteY22" fmla="*/ 298657 h 943963"/>
                <a:gd name="connsiteX0" fmla="*/ 150051 w 500664"/>
                <a:gd name="connsiteY0" fmla="*/ 298657 h 939455"/>
                <a:gd name="connsiteX1" fmla="*/ 216581 w 500664"/>
                <a:gd name="connsiteY1" fmla="*/ 239280 h 939455"/>
                <a:gd name="connsiteX2" fmla="*/ 269283 w 500664"/>
                <a:gd name="connsiteY2" fmla="*/ 196886 h 939455"/>
                <a:gd name="connsiteX3" fmla="*/ 320111 w 500664"/>
                <a:gd name="connsiteY3" fmla="*/ 155677 h 939455"/>
                <a:gd name="connsiteX4" fmla="*/ 334014 w 500664"/>
                <a:gd name="connsiteY4" fmla="*/ 81152 h 939455"/>
                <a:gd name="connsiteX5" fmla="*/ 325999 w 500664"/>
                <a:gd name="connsiteY5" fmla="*/ 245 h 939455"/>
                <a:gd name="connsiteX6" fmla="*/ 390104 w 500664"/>
                <a:gd name="connsiteY6" fmla="*/ 57404 h 939455"/>
                <a:gd name="connsiteX7" fmla="*/ 414854 w 500664"/>
                <a:gd name="connsiteY7" fmla="*/ 96416 h 939455"/>
                <a:gd name="connsiteX8" fmla="*/ 446844 w 500664"/>
                <a:gd name="connsiteY8" fmla="*/ 172067 h 939455"/>
                <a:gd name="connsiteX9" fmla="*/ 465381 w 500664"/>
                <a:gd name="connsiteY9" fmla="*/ 266858 h 939455"/>
                <a:gd name="connsiteX10" fmla="*/ 491086 w 500664"/>
                <a:gd name="connsiteY10" fmla="*/ 404275 h 939455"/>
                <a:gd name="connsiteX11" fmla="*/ 481570 w 500664"/>
                <a:gd name="connsiteY11" fmla="*/ 505845 h 939455"/>
                <a:gd name="connsiteX12" fmla="*/ 283877 w 500664"/>
                <a:gd name="connsiteY12" fmla="*/ 603413 h 939455"/>
                <a:gd name="connsiteX13" fmla="*/ 231607 w 500664"/>
                <a:gd name="connsiteY13" fmla="*/ 716446 h 939455"/>
                <a:gd name="connsiteX14" fmla="*/ 192621 w 500664"/>
                <a:gd name="connsiteY14" fmla="*/ 817052 h 939455"/>
                <a:gd name="connsiteX15" fmla="*/ 163437 w 500664"/>
                <a:gd name="connsiteY15" fmla="*/ 938978 h 939455"/>
                <a:gd name="connsiteX16" fmla="*/ 113441 w 500664"/>
                <a:gd name="connsiteY16" fmla="*/ 855725 h 939455"/>
                <a:gd name="connsiteX17" fmla="*/ 72352 w 500664"/>
                <a:gd name="connsiteY17" fmla="*/ 763136 h 939455"/>
                <a:gd name="connsiteX18" fmla="*/ 29832 w 500664"/>
                <a:gd name="connsiteY18" fmla="*/ 637783 h 939455"/>
                <a:gd name="connsiteX19" fmla="*/ 5108 w 500664"/>
                <a:gd name="connsiteY19" fmla="*/ 533207 h 939455"/>
                <a:gd name="connsiteX20" fmla="*/ 10907 w 500664"/>
                <a:gd name="connsiteY20" fmla="*/ 445380 h 939455"/>
                <a:gd name="connsiteX21" fmla="*/ 78940 w 500664"/>
                <a:gd name="connsiteY21" fmla="*/ 370654 h 939455"/>
                <a:gd name="connsiteX22" fmla="*/ 150051 w 500664"/>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231607 w 492403"/>
                <a:gd name="connsiteY13" fmla="*/ 71644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333195 w 492403"/>
                <a:gd name="connsiteY13" fmla="*/ 72316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008"/>
                <a:gd name="connsiteX1" fmla="*/ 216581 w 492403"/>
                <a:gd name="connsiteY1" fmla="*/ 239280 h 939008"/>
                <a:gd name="connsiteX2" fmla="*/ 269283 w 492403"/>
                <a:gd name="connsiteY2" fmla="*/ 196886 h 939008"/>
                <a:gd name="connsiteX3" fmla="*/ 320111 w 492403"/>
                <a:gd name="connsiteY3" fmla="*/ 155677 h 939008"/>
                <a:gd name="connsiteX4" fmla="*/ 334014 w 492403"/>
                <a:gd name="connsiteY4" fmla="*/ 81152 h 939008"/>
                <a:gd name="connsiteX5" fmla="*/ 325999 w 492403"/>
                <a:gd name="connsiteY5" fmla="*/ 245 h 939008"/>
                <a:gd name="connsiteX6" fmla="*/ 390104 w 492403"/>
                <a:gd name="connsiteY6" fmla="*/ 57404 h 939008"/>
                <a:gd name="connsiteX7" fmla="*/ 414854 w 492403"/>
                <a:gd name="connsiteY7" fmla="*/ 96416 h 939008"/>
                <a:gd name="connsiteX8" fmla="*/ 446844 w 492403"/>
                <a:gd name="connsiteY8" fmla="*/ 172067 h 939008"/>
                <a:gd name="connsiteX9" fmla="*/ 465381 w 492403"/>
                <a:gd name="connsiteY9" fmla="*/ 266858 h 939008"/>
                <a:gd name="connsiteX10" fmla="*/ 491086 w 492403"/>
                <a:gd name="connsiteY10" fmla="*/ 404275 h 939008"/>
                <a:gd name="connsiteX11" fmla="*/ 481570 w 492403"/>
                <a:gd name="connsiteY11" fmla="*/ 505845 h 939008"/>
                <a:gd name="connsiteX12" fmla="*/ 421789 w 492403"/>
                <a:gd name="connsiteY12" fmla="*/ 612870 h 939008"/>
                <a:gd name="connsiteX13" fmla="*/ 333195 w 492403"/>
                <a:gd name="connsiteY13" fmla="*/ 723166 h 939008"/>
                <a:gd name="connsiteX14" fmla="*/ 205848 w 492403"/>
                <a:gd name="connsiteY14" fmla="*/ 846616 h 939008"/>
                <a:gd name="connsiteX15" fmla="*/ 163437 w 492403"/>
                <a:gd name="connsiteY15" fmla="*/ 938978 h 939008"/>
                <a:gd name="connsiteX16" fmla="*/ 113441 w 492403"/>
                <a:gd name="connsiteY16" fmla="*/ 855725 h 939008"/>
                <a:gd name="connsiteX17" fmla="*/ 72352 w 492403"/>
                <a:gd name="connsiteY17" fmla="*/ 763136 h 939008"/>
                <a:gd name="connsiteX18" fmla="*/ 29832 w 492403"/>
                <a:gd name="connsiteY18" fmla="*/ 637783 h 939008"/>
                <a:gd name="connsiteX19" fmla="*/ 5108 w 492403"/>
                <a:gd name="connsiteY19" fmla="*/ 533207 h 939008"/>
                <a:gd name="connsiteX20" fmla="*/ 10907 w 492403"/>
                <a:gd name="connsiteY20" fmla="*/ 445380 h 939008"/>
                <a:gd name="connsiteX21" fmla="*/ 78940 w 492403"/>
                <a:gd name="connsiteY21" fmla="*/ 370654 h 939008"/>
                <a:gd name="connsiteX22" fmla="*/ 150051 w 492403"/>
                <a:gd name="connsiteY22" fmla="*/ 298657 h 939008"/>
                <a:gd name="connsiteX0" fmla="*/ 150051 w 491284"/>
                <a:gd name="connsiteY0" fmla="*/ 298657 h 939008"/>
                <a:gd name="connsiteX1" fmla="*/ 216581 w 491284"/>
                <a:gd name="connsiteY1" fmla="*/ 239280 h 939008"/>
                <a:gd name="connsiteX2" fmla="*/ 269283 w 491284"/>
                <a:gd name="connsiteY2" fmla="*/ 196886 h 939008"/>
                <a:gd name="connsiteX3" fmla="*/ 320111 w 491284"/>
                <a:gd name="connsiteY3" fmla="*/ 155677 h 939008"/>
                <a:gd name="connsiteX4" fmla="*/ 334014 w 491284"/>
                <a:gd name="connsiteY4" fmla="*/ 81152 h 939008"/>
                <a:gd name="connsiteX5" fmla="*/ 325999 w 491284"/>
                <a:gd name="connsiteY5" fmla="*/ 245 h 939008"/>
                <a:gd name="connsiteX6" fmla="*/ 390104 w 491284"/>
                <a:gd name="connsiteY6" fmla="*/ 57404 h 939008"/>
                <a:gd name="connsiteX7" fmla="*/ 414854 w 491284"/>
                <a:gd name="connsiteY7" fmla="*/ 96416 h 939008"/>
                <a:gd name="connsiteX8" fmla="*/ 446844 w 491284"/>
                <a:gd name="connsiteY8" fmla="*/ 172067 h 939008"/>
                <a:gd name="connsiteX9" fmla="*/ 480724 w 491284"/>
                <a:gd name="connsiteY9" fmla="*/ 274570 h 939008"/>
                <a:gd name="connsiteX10" fmla="*/ 491086 w 491284"/>
                <a:gd name="connsiteY10" fmla="*/ 404275 h 939008"/>
                <a:gd name="connsiteX11" fmla="*/ 481570 w 491284"/>
                <a:gd name="connsiteY11" fmla="*/ 505845 h 939008"/>
                <a:gd name="connsiteX12" fmla="*/ 421789 w 491284"/>
                <a:gd name="connsiteY12" fmla="*/ 612870 h 939008"/>
                <a:gd name="connsiteX13" fmla="*/ 333195 w 491284"/>
                <a:gd name="connsiteY13" fmla="*/ 723166 h 939008"/>
                <a:gd name="connsiteX14" fmla="*/ 205848 w 491284"/>
                <a:gd name="connsiteY14" fmla="*/ 846616 h 939008"/>
                <a:gd name="connsiteX15" fmla="*/ 163437 w 491284"/>
                <a:gd name="connsiteY15" fmla="*/ 938978 h 939008"/>
                <a:gd name="connsiteX16" fmla="*/ 113441 w 491284"/>
                <a:gd name="connsiteY16" fmla="*/ 855725 h 939008"/>
                <a:gd name="connsiteX17" fmla="*/ 72352 w 491284"/>
                <a:gd name="connsiteY17" fmla="*/ 763136 h 939008"/>
                <a:gd name="connsiteX18" fmla="*/ 29832 w 491284"/>
                <a:gd name="connsiteY18" fmla="*/ 637783 h 939008"/>
                <a:gd name="connsiteX19" fmla="*/ 5108 w 491284"/>
                <a:gd name="connsiteY19" fmla="*/ 533207 h 939008"/>
                <a:gd name="connsiteX20" fmla="*/ 10907 w 491284"/>
                <a:gd name="connsiteY20" fmla="*/ 445380 h 939008"/>
                <a:gd name="connsiteX21" fmla="*/ 78940 w 491284"/>
                <a:gd name="connsiteY21" fmla="*/ 370654 h 939008"/>
                <a:gd name="connsiteX22" fmla="*/ 150051 w 491284"/>
                <a:gd name="connsiteY22" fmla="*/ 298657 h 939008"/>
                <a:gd name="connsiteX0" fmla="*/ 150051 w 501081"/>
                <a:gd name="connsiteY0" fmla="*/ 298657 h 939008"/>
                <a:gd name="connsiteX1" fmla="*/ 216581 w 501081"/>
                <a:gd name="connsiteY1" fmla="*/ 239280 h 939008"/>
                <a:gd name="connsiteX2" fmla="*/ 269283 w 501081"/>
                <a:gd name="connsiteY2" fmla="*/ 196886 h 939008"/>
                <a:gd name="connsiteX3" fmla="*/ 320111 w 501081"/>
                <a:gd name="connsiteY3" fmla="*/ 155677 h 939008"/>
                <a:gd name="connsiteX4" fmla="*/ 334014 w 501081"/>
                <a:gd name="connsiteY4" fmla="*/ 81152 h 939008"/>
                <a:gd name="connsiteX5" fmla="*/ 325999 w 501081"/>
                <a:gd name="connsiteY5" fmla="*/ 245 h 939008"/>
                <a:gd name="connsiteX6" fmla="*/ 390104 w 501081"/>
                <a:gd name="connsiteY6" fmla="*/ 57404 h 939008"/>
                <a:gd name="connsiteX7" fmla="*/ 414854 w 501081"/>
                <a:gd name="connsiteY7" fmla="*/ 96416 h 939008"/>
                <a:gd name="connsiteX8" fmla="*/ 446844 w 501081"/>
                <a:gd name="connsiteY8" fmla="*/ 172067 h 939008"/>
                <a:gd name="connsiteX9" fmla="*/ 480724 w 501081"/>
                <a:gd name="connsiteY9" fmla="*/ 274570 h 939008"/>
                <a:gd name="connsiteX10" fmla="*/ 501079 w 501081"/>
                <a:gd name="connsiteY10" fmla="*/ 427040 h 939008"/>
                <a:gd name="connsiteX11" fmla="*/ 481570 w 501081"/>
                <a:gd name="connsiteY11" fmla="*/ 505845 h 939008"/>
                <a:gd name="connsiteX12" fmla="*/ 421789 w 501081"/>
                <a:gd name="connsiteY12" fmla="*/ 612870 h 939008"/>
                <a:gd name="connsiteX13" fmla="*/ 333195 w 501081"/>
                <a:gd name="connsiteY13" fmla="*/ 723166 h 939008"/>
                <a:gd name="connsiteX14" fmla="*/ 205848 w 501081"/>
                <a:gd name="connsiteY14" fmla="*/ 846616 h 939008"/>
                <a:gd name="connsiteX15" fmla="*/ 163437 w 501081"/>
                <a:gd name="connsiteY15" fmla="*/ 938978 h 939008"/>
                <a:gd name="connsiteX16" fmla="*/ 113441 w 501081"/>
                <a:gd name="connsiteY16" fmla="*/ 855725 h 939008"/>
                <a:gd name="connsiteX17" fmla="*/ 72352 w 501081"/>
                <a:gd name="connsiteY17" fmla="*/ 763136 h 939008"/>
                <a:gd name="connsiteX18" fmla="*/ 29832 w 501081"/>
                <a:gd name="connsiteY18" fmla="*/ 637783 h 939008"/>
                <a:gd name="connsiteX19" fmla="*/ 5108 w 501081"/>
                <a:gd name="connsiteY19" fmla="*/ 533207 h 939008"/>
                <a:gd name="connsiteX20" fmla="*/ 10907 w 501081"/>
                <a:gd name="connsiteY20" fmla="*/ 445380 h 939008"/>
                <a:gd name="connsiteX21" fmla="*/ 78940 w 501081"/>
                <a:gd name="connsiteY21" fmla="*/ 370654 h 939008"/>
                <a:gd name="connsiteX22" fmla="*/ 150051 w 501081"/>
                <a:gd name="connsiteY22" fmla="*/ 298657 h 939008"/>
                <a:gd name="connsiteX0" fmla="*/ 150051 w 501515"/>
                <a:gd name="connsiteY0" fmla="*/ 298657 h 939008"/>
                <a:gd name="connsiteX1" fmla="*/ 216581 w 501515"/>
                <a:gd name="connsiteY1" fmla="*/ 239280 h 939008"/>
                <a:gd name="connsiteX2" fmla="*/ 269283 w 501515"/>
                <a:gd name="connsiteY2" fmla="*/ 196886 h 939008"/>
                <a:gd name="connsiteX3" fmla="*/ 320111 w 501515"/>
                <a:gd name="connsiteY3" fmla="*/ 155677 h 939008"/>
                <a:gd name="connsiteX4" fmla="*/ 334014 w 501515"/>
                <a:gd name="connsiteY4" fmla="*/ 81152 h 939008"/>
                <a:gd name="connsiteX5" fmla="*/ 325999 w 501515"/>
                <a:gd name="connsiteY5" fmla="*/ 245 h 939008"/>
                <a:gd name="connsiteX6" fmla="*/ 390104 w 501515"/>
                <a:gd name="connsiteY6" fmla="*/ 57404 h 939008"/>
                <a:gd name="connsiteX7" fmla="*/ 414854 w 501515"/>
                <a:gd name="connsiteY7" fmla="*/ 96416 h 939008"/>
                <a:gd name="connsiteX8" fmla="*/ 446844 w 501515"/>
                <a:gd name="connsiteY8" fmla="*/ 172067 h 939008"/>
                <a:gd name="connsiteX9" fmla="*/ 480724 w 501515"/>
                <a:gd name="connsiteY9" fmla="*/ 274570 h 939008"/>
                <a:gd name="connsiteX10" fmla="*/ 501079 w 501515"/>
                <a:gd name="connsiteY10" fmla="*/ 427040 h 939008"/>
                <a:gd name="connsiteX11" fmla="*/ 488370 w 501515"/>
                <a:gd name="connsiteY11" fmla="*/ 502611 h 939008"/>
                <a:gd name="connsiteX12" fmla="*/ 421789 w 501515"/>
                <a:gd name="connsiteY12" fmla="*/ 612870 h 939008"/>
                <a:gd name="connsiteX13" fmla="*/ 333195 w 501515"/>
                <a:gd name="connsiteY13" fmla="*/ 723166 h 939008"/>
                <a:gd name="connsiteX14" fmla="*/ 205848 w 501515"/>
                <a:gd name="connsiteY14" fmla="*/ 846616 h 939008"/>
                <a:gd name="connsiteX15" fmla="*/ 163437 w 501515"/>
                <a:gd name="connsiteY15" fmla="*/ 938978 h 939008"/>
                <a:gd name="connsiteX16" fmla="*/ 113441 w 501515"/>
                <a:gd name="connsiteY16" fmla="*/ 855725 h 939008"/>
                <a:gd name="connsiteX17" fmla="*/ 72352 w 501515"/>
                <a:gd name="connsiteY17" fmla="*/ 763136 h 939008"/>
                <a:gd name="connsiteX18" fmla="*/ 29832 w 501515"/>
                <a:gd name="connsiteY18" fmla="*/ 637783 h 939008"/>
                <a:gd name="connsiteX19" fmla="*/ 5108 w 501515"/>
                <a:gd name="connsiteY19" fmla="*/ 533207 h 939008"/>
                <a:gd name="connsiteX20" fmla="*/ 10907 w 501515"/>
                <a:gd name="connsiteY20" fmla="*/ 445380 h 939008"/>
                <a:gd name="connsiteX21" fmla="*/ 78940 w 501515"/>
                <a:gd name="connsiteY21" fmla="*/ 370654 h 939008"/>
                <a:gd name="connsiteX22" fmla="*/ 150051 w 501515"/>
                <a:gd name="connsiteY22" fmla="*/ 298657 h 939008"/>
                <a:gd name="connsiteX0" fmla="*/ 145704 w 497168"/>
                <a:gd name="connsiteY0" fmla="*/ 298657 h 939008"/>
                <a:gd name="connsiteX1" fmla="*/ 212234 w 497168"/>
                <a:gd name="connsiteY1" fmla="*/ 239280 h 939008"/>
                <a:gd name="connsiteX2" fmla="*/ 264936 w 497168"/>
                <a:gd name="connsiteY2" fmla="*/ 196886 h 939008"/>
                <a:gd name="connsiteX3" fmla="*/ 315764 w 497168"/>
                <a:gd name="connsiteY3" fmla="*/ 155677 h 939008"/>
                <a:gd name="connsiteX4" fmla="*/ 329667 w 497168"/>
                <a:gd name="connsiteY4" fmla="*/ 81152 h 939008"/>
                <a:gd name="connsiteX5" fmla="*/ 321652 w 497168"/>
                <a:gd name="connsiteY5" fmla="*/ 245 h 939008"/>
                <a:gd name="connsiteX6" fmla="*/ 385757 w 497168"/>
                <a:gd name="connsiteY6" fmla="*/ 57404 h 939008"/>
                <a:gd name="connsiteX7" fmla="*/ 410507 w 497168"/>
                <a:gd name="connsiteY7" fmla="*/ 96416 h 939008"/>
                <a:gd name="connsiteX8" fmla="*/ 442497 w 497168"/>
                <a:gd name="connsiteY8" fmla="*/ 172067 h 939008"/>
                <a:gd name="connsiteX9" fmla="*/ 476377 w 497168"/>
                <a:gd name="connsiteY9" fmla="*/ 274570 h 939008"/>
                <a:gd name="connsiteX10" fmla="*/ 496732 w 497168"/>
                <a:gd name="connsiteY10" fmla="*/ 427040 h 939008"/>
                <a:gd name="connsiteX11" fmla="*/ 484023 w 497168"/>
                <a:gd name="connsiteY11" fmla="*/ 502611 h 939008"/>
                <a:gd name="connsiteX12" fmla="*/ 417442 w 497168"/>
                <a:gd name="connsiteY12" fmla="*/ 612870 h 939008"/>
                <a:gd name="connsiteX13" fmla="*/ 328848 w 497168"/>
                <a:gd name="connsiteY13" fmla="*/ 723166 h 939008"/>
                <a:gd name="connsiteX14" fmla="*/ 201501 w 497168"/>
                <a:gd name="connsiteY14" fmla="*/ 846616 h 939008"/>
                <a:gd name="connsiteX15" fmla="*/ 159090 w 497168"/>
                <a:gd name="connsiteY15" fmla="*/ 938978 h 939008"/>
                <a:gd name="connsiteX16" fmla="*/ 109094 w 497168"/>
                <a:gd name="connsiteY16" fmla="*/ 855725 h 939008"/>
                <a:gd name="connsiteX17" fmla="*/ 68005 w 497168"/>
                <a:gd name="connsiteY17" fmla="*/ 763136 h 939008"/>
                <a:gd name="connsiteX18" fmla="*/ 25485 w 497168"/>
                <a:gd name="connsiteY18" fmla="*/ 637783 h 939008"/>
                <a:gd name="connsiteX19" fmla="*/ 761 w 497168"/>
                <a:gd name="connsiteY19" fmla="*/ 533207 h 939008"/>
                <a:gd name="connsiteX20" fmla="*/ 16304 w 497168"/>
                <a:gd name="connsiteY20" fmla="*/ 446583 h 939008"/>
                <a:gd name="connsiteX21" fmla="*/ 74593 w 497168"/>
                <a:gd name="connsiteY21" fmla="*/ 370654 h 939008"/>
                <a:gd name="connsiteX22" fmla="*/ 145704 w 497168"/>
                <a:gd name="connsiteY22" fmla="*/ 298657 h 939008"/>
                <a:gd name="connsiteX0" fmla="*/ 138961 w 490425"/>
                <a:gd name="connsiteY0" fmla="*/ 298657 h 939008"/>
                <a:gd name="connsiteX1" fmla="*/ 205491 w 490425"/>
                <a:gd name="connsiteY1" fmla="*/ 239280 h 939008"/>
                <a:gd name="connsiteX2" fmla="*/ 258193 w 490425"/>
                <a:gd name="connsiteY2" fmla="*/ 196886 h 939008"/>
                <a:gd name="connsiteX3" fmla="*/ 309021 w 490425"/>
                <a:gd name="connsiteY3" fmla="*/ 155677 h 939008"/>
                <a:gd name="connsiteX4" fmla="*/ 322924 w 490425"/>
                <a:gd name="connsiteY4" fmla="*/ 81152 h 939008"/>
                <a:gd name="connsiteX5" fmla="*/ 314909 w 490425"/>
                <a:gd name="connsiteY5" fmla="*/ 245 h 939008"/>
                <a:gd name="connsiteX6" fmla="*/ 379014 w 490425"/>
                <a:gd name="connsiteY6" fmla="*/ 57404 h 939008"/>
                <a:gd name="connsiteX7" fmla="*/ 403764 w 490425"/>
                <a:gd name="connsiteY7" fmla="*/ 96416 h 939008"/>
                <a:gd name="connsiteX8" fmla="*/ 435754 w 490425"/>
                <a:gd name="connsiteY8" fmla="*/ 172067 h 939008"/>
                <a:gd name="connsiteX9" fmla="*/ 469634 w 490425"/>
                <a:gd name="connsiteY9" fmla="*/ 274570 h 939008"/>
                <a:gd name="connsiteX10" fmla="*/ 489989 w 490425"/>
                <a:gd name="connsiteY10" fmla="*/ 427040 h 939008"/>
                <a:gd name="connsiteX11" fmla="*/ 477280 w 490425"/>
                <a:gd name="connsiteY11" fmla="*/ 502611 h 939008"/>
                <a:gd name="connsiteX12" fmla="*/ 410699 w 490425"/>
                <a:gd name="connsiteY12" fmla="*/ 612870 h 939008"/>
                <a:gd name="connsiteX13" fmla="*/ 322105 w 490425"/>
                <a:gd name="connsiteY13" fmla="*/ 723166 h 939008"/>
                <a:gd name="connsiteX14" fmla="*/ 194758 w 490425"/>
                <a:gd name="connsiteY14" fmla="*/ 846616 h 939008"/>
                <a:gd name="connsiteX15" fmla="*/ 152347 w 490425"/>
                <a:gd name="connsiteY15" fmla="*/ 938978 h 939008"/>
                <a:gd name="connsiteX16" fmla="*/ 102351 w 490425"/>
                <a:gd name="connsiteY16" fmla="*/ 855725 h 939008"/>
                <a:gd name="connsiteX17" fmla="*/ 61262 w 490425"/>
                <a:gd name="connsiteY17" fmla="*/ 763136 h 939008"/>
                <a:gd name="connsiteX18" fmla="*/ 18742 w 490425"/>
                <a:gd name="connsiteY18" fmla="*/ 637783 h 939008"/>
                <a:gd name="connsiteX19" fmla="*/ 5836 w 490425"/>
                <a:gd name="connsiteY19" fmla="*/ 531756 h 939008"/>
                <a:gd name="connsiteX20" fmla="*/ 9561 w 490425"/>
                <a:gd name="connsiteY20" fmla="*/ 446583 h 939008"/>
                <a:gd name="connsiteX21" fmla="*/ 67850 w 490425"/>
                <a:gd name="connsiteY21" fmla="*/ 370654 h 939008"/>
                <a:gd name="connsiteX22" fmla="*/ 138961 w 490425"/>
                <a:gd name="connsiteY22" fmla="*/ 298657 h 939008"/>
                <a:gd name="connsiteX0" fmla="*/ 139341 w 490805"/>
                <a:gd name="connsiteY0" fmla="*/ 298657 h 939008"/>
                <a:gd name="connsiteX1" fmla="*/ 205871 w 490805"/>
                <a:gd name="connsiteY1" fmla="*/ 239280 h 939008"/>
                <a:gd name="connsiteX2" fmla="*/ 258573 w 490805"/>
                <a:gd name="connsiteY2" fmla="*/ 196886 h 939008"/>
                <a:gd name="connsiteX3" fmla="*/ 309401 w 490805"/>
                <a:gd name="connsiteY3" fmla="*/ 155677 h 939008"/>
                <a:gd name="connsiteX4" fmla="*/ 323304 w 490805"/>
                <a:gd name="connsiteY4" fmla="*/ 81152 h 939008"/>
                <a:gd name="connsiteX5" fmla="*/ 315289 w 490805"/>
                <a:gd name="connsiteY5" fmla="*/ 245 h 939008"/>
                <a:gd name="connsiteX6" fmla="*/ 379394 w 490805"/>
                <a:gd name="connsiteY6" fmla="*/ 57404 h 939008"/>
                <a:gd name="connsiteX7" fmla="*/ 404144 w 490805"/>
                <a:gd name="connsiteY7" fmla="*/ 96416 h 939008"/>
                <a:gd name="connsiteX8" fmla="*/ 436134 w 490805"/>
                <a:gd name="connsiteY8" fmla="*/ 172067 h 939008"/>
                <a:gd name="connsiteX9" fmla="*/ 470014 w 490805"/>
                <a:gd name="connsiteY9" fmla="*/ 274570 h 939008"/>
                <a:gd name="connsiteX10" fmla="*/ 490369 w 490805"/>
                <a:gd name="connsiteY10" fmla="*/ 427040 h 939008"/>
                <a:gd name="connsiteX11" fmla="*/ 477660 w 490805"/>
                <a:gd name="connsiteY11" fmla="*/ 502611 h 939008"/>
                <a:gd name="connsiteX12" fmla="*/ 411079 w 490805"/>
                <a:gd name="connsiteY12" fmla="*/ 612870 h 939008"/>
                <a:gd name="connsiteX13" fmla="*/ 322485 w 490805"/>
                <a:gd name="connsiteY13" fmla="*/ 723166 h 939008"/>
                <a:gd name="connsiteX14" fmla="*/ 195138 w 490805"/>
                <a:gd name="connsiteY14" fmla="*/ 846616 h 939008"/>
                <a:gd name="connsiteX15" fmla="*/ 152727 w 490805"/>
                <a:gd name="connsiteY15" fmla="*/ 938978 h 939008"/>
                <a:gd name="connsiteX16" fmla="*/ 102731 w 490805"/>
                <a:gd name="connsiteY16" fmla="*/ 855725 h 939008"/>
                <a:gd name="connsiteX17" fmla="*/ 61642 w 490805"/>
                <a:gd name="connsiteY17" fmla="*/ 763136 h 939008"/>
                <a:gd name="connsiteX18" fmla="*/ 26792 w 490805"/>
                <a:gd name="connsiteY18" fmla="*/ 641640 h 939008"/>
                <a:gd name="connsiteX19" fmla="*/ 6216 w 490805"/>
                <a:gd name="connsiteY19" fmla="*/ 531756 h 939008"/>
                <a:gd name="connsiteX20" fmla="*/ 9941 w 490805"/>
                <a:gd name="connsiteY20" fmla="*/ 446583 h 939008"/>
                <a:gd name="connsiteX21" fmla="*/ 68230 w 490805"/>
                <a:gd name="connsiteY21" fmla="*/ 370654 h 939008"/>
                <a:gd name="connsiteX22" fmla="*/ 139341 w 490805"/>
                <a:gd name="connsiteY22" fmla="*/ 298657 h 939008"/>
                <a:gd name="connsiteX0" fmla="*/ 139341 w 490805"/>
                <a:gd name="connsiteY0" fmla="*/ 298657 h 951112"/>
                <a:gd name="connsiteX1" fmla="*/ 205871 w 490805"/>
                <a:gd name="connsiteY1" fmla="*/ 239280 h 951112"/>
                <a:gd name="connsiteX2" fmla="*/ 258573 w 490805"/>
                <a:gd name="connsiteY2" fmla="*/ 196886 h 951112"/>
                <a:gd name="connsiteX3" fmla="*/ 309401 w 490805"/>
                <a:gd name="connsiteY3" fmla="*/ 155677 h 951112"/>
                <a:gd name="connsiteX4" fmla="*/ 323304 w 490805"/>
                <a:gd name="connsiteY4" fmla="*/ 81152 h 951112"/>
                <a:gd name="connsiteX5" fmla="*/ 315289 w 490805"/>
                <a:gd name="connsiteY5" fmla="*/ 245 h 951112"/>
                <a:gd name="connsiteX6" fmla="*/ 379394 w 490805"/>
                <a:gd name="connsiteY6" fmla="*/ 57404 h 951112"/>
                <a:gd name="connsiteX7" fmla="*/ 404144 w 490805"/>
                <a:gd name="connsiteY7" fmla="*/ 96416 h 951112"/>
                <a:gd name="connsiteX8" fmla="*/ 436134 w 490805"/>
                <a:gd name="connsiteY8" fmla="*/ 172067 h 951112"/>
                <a:gd name="connsiteX9" fmla="*/ 470014 w 490805"/>
                <a:gd name="connsiteY9" fmla="*/ 274570 h 951112"/>
                <a:gd name="connsiteX10" fmla="*/ 490369 w 490805"/>
                <a:gd name="connsiteY10" fmla="*/ 427040 h 951112"/>
                <a:gd name="connsiteX11" fmla="*/ 477660 w 490805"/>
                <a:gd name="connsiteY11" fmla="*/ 502611 h 951112"/>
                <a:gd name="connsiteX12" fmla="*/ 411079 w 490805"/>
                <a:gd name="connsiteY12" fmla="*/ 612870 h 951112"/>
                <a:gd name="connsiteX13" fmla="*/ 322485 w 490805"/>
                <a:gd name="connsiteY13" fmla="*/ 723166 h 951112"/>
                <a:gd name="connsiteX14" fmla="*/ 195138 w 490805"/>
                <a:gd name="connsiteY14" fmla="*/ 846616 h 951112"/>
                <a:gd name="connsiteX15" fmla="*/ 151814 w 490805"/>
                <a:gd name="connsiteY15" fmla="*/ 951087 h 951112"/>
                <a:gd name="connsiteX16" fmla="*/ 102731 w 490805"/>
                <a:gd name="connsiteY16" fmla="*/ 855725 h 951112"/>
                <a:gd name="connsiteX17" fmla="*/ 61642 w 490805"/>
                <a:gd name="connsiteY17" fmla="*/ 763136 h 951112"/>
                <a:gd name="connsiteX18" fmla="*/ 26792 w 490805"/>
                <a:gd name="connsiteY18" fmla="*/ 641640 h 951112"/>
                <a:gd name="connsiteX19" fmla="*/ 6216 w 490805"/>
                <a:gd name="connsiteY19" fmla="*/ 531756 h 951112"/>
                <a:gd name="connsiteX20" fmla="*/ 9941 w 490805"/>
                <a:gd name="connsiteY20" fmla="*/ 446583 h 951112"/>
                <a:gd name="connsiteX21" fmla="*/ 68230 w 490805"/>
                <a:gd name="connsiteY21" fmla="*/ 370654 h 951112"/>
                <a:gd name="connsiteX22" fmla="*/ 139341 w 490805"/>
                <a:gd name="connsiteY22" fmla="*/ 298657 h 951112"/>
                <a:gd name="connsiteX0" fmla="*/ 139341 w 490805"/>
                <a:gd name="connsiteY0" fmla="*/ 298657 h 951109"/>
                <a:gd name="connsiteX1" fmla="*/ 205871 w 490805"/>
                <a:gd name="connsiteY1" fmla="*/ 239280 h 951109"/>
                <a:gd name="connsiteX2" fmla="*/ 258573 w 490805"/>
                <a:gd name="connsiteY2" fmla="*/ 196886 h 951109"/>
                <a:gd name="connsiteX3" fmla="*/ 309401 w 490805"/>
                <a:gd name="connsiteY3" fmla="*/ 155677 h 951109"/>
                <a:gd name="connsiteX4" fmla="*/ 323304 w 490805"/>
                <a:gd name="connsiteY4" fmla="*/ 81152 h 951109"/>
                <a:gd name="connsiteX5" fmla="*/ 315289 w 490805"/>
                <a:gd name="connsiteY5" fmla="*/ 245 h 951109"/>
                <a:gd name="connsiteX6" fmla="*/ 379394 w 490805"/>
                <a:gd name="connsiteY6" fmla="*/ 57404 h 951109"/>
                <a:gd name="connsiteX7" fmla="*/ 404144 w 490805"/>
                <a:gd name="connsiteY7" fmla="*/ 96416 h 951109"/>
                <a:gd name="connsiteX8" fmla="*/ 436134 w 490805"/>
                <a:gd name="connsiteY8" fmla="*/ 172067 h 951109"/>
                <a:gd name="connsiteX9" fmla="*/ 470014 w 490805"/>
                <a:gd name="connsiteY9" fmla="*/ 274570 h 951109"/>
                <a:gd name="connsiteX10" fmla="*/ 490369 w 490805"/>
                <a:gd name="connsiteY10" fmla="*/ 427040 h 951109"/>
                <a:gd name="connsiteX11" fmla="*/ 477660 w 490805"/>
                <a:gd name="connsiteY11" fmla="*/ 502611 h 951109"/>
                <a:gd name="connsiteX12" fmla="*/ 411079 w 490805"/>
                <a:gd name="connsiteY12" fmla="*/ 612870 h 951109"/>
                <a:gd name="connsiteX13" fmla="*/ 322485 w 490805"/>
                <a:gd name="connsiteY13" fmla="*/ 723166 h 951109"/>
                <a:gd name="connsiteX14" fmla="*/ 197169 w 490805"/>
                <a:gd name="connsiteY14" fmla="*/ 863160 h 951109"/>
                <a:gd name="connsiteX15" fmla="*/ 151814 w 490805"/>
                <a:gd name="connsiteY15" fmla="*/ 951087 h 951109"/>
                <a:gd name="connsiteX16" fmla="*/ 102731 w 490805"/>
                <a:gd name="connsiteY16" fmla="*/ 855725 h 951109"/>
                <a:gd name="connsiteX17" fmla="*/ 61642 w 490805"/>
                <a:gd name="connsiteY17" fmla="*/ 763136 h 951109"/>
                <a:gd name="connsiteX18" fmla="*/ 26792 w 490805"/>
                <a:gd name="connsiteY18" fmla="*/ 641640 h 951109"/>
                <a:gd name="connsiteX19" fmla="*/ 6216 w 490805"/>
                <a:gd name="connsiteY19" fmla="*/ 531756 h 951109"/>
                <a:gd name="connsiteX20" fmla="*/ 9941 w 490805"/>
                <a:gd name="connsiteY20" fmla="*/ 446583 h 951109"/>
                <a:gd name="connsiteX21" fmla="*/ 68230 w 490805"/>
                <a:gd name="connsiteY21" fmla="*/ 370654 h 951109"/>
                <a:gd name="connsiteX22" fmla="*/ 139341 w 490805"/>
                <a:gd name="connsiteY22" fmla="*/ 298657 h 951109"/>
                <a:gd name="connsiteX0" fmla="*/ 139341 w 490805"/>
                <a:gd name="connsiteY0" fmla="*/ 298657 h 951143"/>
                <a:gd name="connsiteX1" fmla="*/ 205871 w 490805"/>
                <a:gd name="connsiteY1" fmla="*/ 239280 h 951143"/>
                <a:gd name="connsiteX2" fmla="*/ 258573 w 490805"/>
                <a:gd name="connsiteY2" fmla="*/ 196886 h 951143"/>
                <a:gd name="connsiteX3" fmla="*/ 309401 w 490805"/>
                <a:gd name="connsiteY3" fmla="*/ 155677 h 951143"/>
                <a:gd name="connsiteX4" fmla="*/ 323304 w 490805"/>
                <a:gd name="connsiteY4" fmla="*/ 81152 h 951143"/>
                <a:gd name="connsiteX5" fmla="*/ 315289 w 490805"/>
                <a:gd name="connsiteY5" fmla="*/ 245 h 951143"/>
                <a:gd name="connsiteX6" fmla="*/ 379394 w 490805"/>
                <a:gd name="connsiteY6" fmla="*/ 57404 h 951143"/>
                <a:gd name="connsiteX7" fmla="*/ 404144 w 490805"/>
                <a:gd name="connsiteY7" fmla="*/ 96416 h 951143"/>
                <a:gd name="connsiteX8" fmla="*/ 436134 w 490805"/>
                <a:gd name="connsiteY8" fmla="*/ 172067 h 951143"/>
                <a:gd name="connsiteX9" fmla="*/ 470014 w 490805"/>
                <a:gd name="connsiteY9" fmla="*/ 274570 h 951143"/>
                <a:gd name="connsiteX10" fmla="*/ 490369 w 490805"/>
                <a:gd name="connsiteY10" fmla="*/ 427040 h 951143"/>
                <a:gd name="connsiteX11" fmla="*/ 477660 w 490805"/>
                <a:gd name="connsiteY11" fmla="*/ 502611 h 951143"/>
                <a:gd name="connsiteX12" fmla="*/ 411079 w 490805"/>
                <a:gd name="connsiteY12" fmla="*/ 612870 h 951143"/>
                <a:gd name="connsiteX13" fmla="*/ 322485 w 490805"/>
                <a:gd name="connsiteY13" fmla="*/ 723166 h 951143"/>
                <a:gd name="connsiteX14" fmla="*/ 197169 w 490805"/>
                <a:gd name="connsiteY14" fmla="*/ 863160 h 951143"/>
                <a:gd name="connsiteX15" fmla="*/ 151814 w 490805"/>
                <a:gd name="connsiteY15" fmla="*/ 951087 h 951143"/>
                <a:gd name="connsiteX16" fmla="*/ 105052 w 490805"/>
                <a:gd name="connsiteY16" fmla="*/ 874633 h 951143"/>
                <a:gd name="connsiteX17" fmla="*/ 61642 w 490805"/>
                <a:gd name="connsiteY17" fmla="*/ 763136 h 951143"/>
                <a:gd name="connsiteX18" fmla="*/ 26792 w 490805"/>
                <a:gd name="connsiteY18" fmla="*/ 641640 h 951143"/>
                <a:gd name="connsiteX19" fmla="*/ 6216 w 490805"/>
                <a:gd name="connsiteY19" fmla="*/ 531756 h 951143"/>
                <a:gd name="connsiteX20" fmla="*/ 9941 w 490805"/>
                <a:gd name="connsiteY20" fmla="*/ 446583 h 951143"/>
                <a:gd name="connsiteX21" fmla="*/ 68230 w 490805"/>
                <a:gd name="connsiteY21" fmla="*/ 370654 h 951143"/>
                <a:gd name="connsiteX22" fmla="*/ 139341 w 490805"/>
                <a:gd name="connsiteY22" fmla="*/ 298657 h 951143"/>
                <a:gd name="connsiteX0" fmla="*/ 139341 w 490805"/>
                <a:gd name="connsiteY0" fmla="*/ 298651 h 951137"/>
                <a:gd name="connsiteX1" fmla="*/ 205871 w 490805"/>
                <a:gd name="connsiteY1" fmla="*/ 239274 h 951137"/>
                <a:gd name="connsiteX2" fmla="*/ 258573 w 490805"/>
                <a:gd name="connsiteY2" fmla="*/ 196880 h 951137"/>
                <a:gd name="connsiteX3" fmla="*/ 309401 w 490805"/>
                <a:gd name="connsiteY3" fmla="*/ 155671 h 951137"/>
                <a:gd name="connsiteX4" fmla="*/ 323304 w 490805"/>
                <a:gd name="connsiteY4" fmla="*/ 81146 h 951137"/>
                <a:gd name="connsiteX5" fmla="*/ 315289 w 490805"/>
                <a:gd name="connsiteY5" fmla="*/ 239 h 951137"/>
                <a:gd name="connsiteX6" fmla="*/ 377030 w 490805"/>
                <a:gd name="connsiteY6" fmla="*/ 57688 h 951137"/>
                <a:gd name="connsiteX7" fmla="*/ 404144 w 490805"/>
                <a:gd name="connsiteY7" fmla="*/ 96410 h 951137"/>
                <a:gd name="connsiteX8" fmla="*/ 436134 w 490805"/>
                <a:gd name="connsiteY8" fmla="*/ 172061 h 951137"/>
                <a:gd name="connsiteX9" fmla="*/ 470014 w 490805"/>
                <a:gd name="connsiteY9" fmla="*/ 274564 h 951137"/>
                <a:gd name="connsiteX10" fmla="*/ 490369 w 490805"/>
                <a:gd name="connsiteY10" fmla="*/ 427034 h 951137"/>
                <a:gd name="connsiteX11" fmla="*/ 477660 w 490805"/>
                <a:gd name="connsiteY11" fmla="*/ 502605 h 951137"/>
                <a:gd name="connsiteX12" fmla="*/ 411079 w 490805"/>
                <a:gd name="connsiteY12" fmla="*/ 612864 h 951137"/>
                <a:gd name="connsiteX13" fmla="*/ 322485 w 490805"/>
                <a:gd name="connsiteY13" fmla="*/ 723160 h 951137"/>
                <a:gd name="connsiteX14" fmla="*/ 197169 w 490805"/>
                <a:gd name="connsiteY14" fmla="*/ 863154 h 951137"/>
                <a:gd name="connsiteX15" fmla="*/ 151814 w 490805"/>
                <a:gd name="connsiteY15" fmla="*/ 951081 h 951137"/>
                <a:gd name="connsiteX16" fmla="*/ 105052 w 490805"/>
                <a:gd name="connsiteY16" fmla="*/ 874627 h 951137"/>
                <a:gd name="connsiteX17" fmla="*/ 61642 w 490805"/>
                <a:gd name="connsiteY17" fmla="*/ 763130 h 951137"/>
                <a:gd name="connsiteX18" fmla="*/ 26792 w 490805"/>
                <a:gd name="connsiteY18" fmla="*/ 641634 h 951137"/>
                <a:gd name="connsiteX19" fmla="*/ 6216 w 490805"/>
                <a:gd name="connsiteY19" fmla="*/ 531750 h 951137"/>
                <a:gd name="connsiteX20" fmla="*/ 9941 w 490805"/>
                <a:gd name="connsiteY20" fmla="*/ 446577 h 951137"/>
                <a:gd name="connsiteX21" fmla="*/ 68230 w 490805"/>
                <a:gd name="connsiteY21" fmla="*/ 370648 h 951137"/>
                <a:gd name="connsiteX22" fmla="*/ 139341 w 490805"/>
                <a:gd name="connsiteY22" fmla="*/ 298651 h 951137"/>
                <a:gd name="connsiteX0" fmla="*/ 139341 w 490805"/>
                <a:gd name="connsiteY0" fmla="*/ 298655 h 951141"/>
                <a:gd name="connsiteX1" fmla="*/ 205871 w 490805"/>
                <a:gd name="connsiteY1" fmla="*/ 239278 h 951141"/>
                <a:gd name="connsiteX2" fmla="*/ 258573 w 490805"/>
                <a:gd name="connsiteY2" fmla="*/ 196884 h 951141"/>
                <a:gd name="connsiteX3" fmla="*/ 309401 w 490805"/>
                <a:gd name="connsiteY3" fmla="*/ 155675 h 951141"/>
                <a:gd name="connsiteX4" fmla="*/ 323304 w 490805"/>
                <a:gd name="connsiteY4" fmla="*/ 81150 h 951141"/>
                <a:gd name="connsiteX5" fmla="*/ 315289 w 490805"/>
                <a:gd name="connsiteY5" fmla="*/ 243 h 951141"/>
                <a:gd name="connsiteX6" fmla="*/ 377030 w 490805"/>
                <a:gd name="connsiteY6" fmla="*/ 57692 h 951141"/>
                <a:gd name="connsiteX7" fmla="*/ 405015 w 490805"/>
                <a:gd name="connsiteY7" fmla="*/ 103505 h 951141"/>
                <a:gd name="connsiteX8" fmla="*/ 436134 w 490805"/>
                <a:gd name="connsiteY8" fmla="*/ 172065 h 951141"/>
                <a:gd name="connsiteX9" fmla="*/ 470014 w 490805"/>
                <a:gd name="connsiteY9" fmla="*/ 274568 h 951141"/>
                <a:gd name="connsiteX10" fmla="*/ 490369 w 490805"/>
                <a:gd name="connsiteY10" fmla="*/ 427038 h 951141"/>
                <a:gd name="connsiteX11" fmla="*/ 477660 w 490805"/>
                <a:gd name="connsiteY11" fmla="*/ 502609 h 951141"/>
                <a:gd name="connsiteX12" fmla="*/ 411079 w 490805"/>
                <a:gd name="connsiteY12" fmla="*/ 612868 h 951141"/>
                <a:gd name="connsiteX13" fmla="*/ 322485 w 490805"/>
                <a:gd name="connsiteY13" fmla="*/ 723164 h 951141"/>
                <a:gd name="connsiteX14" fmla="*/ 197169 w 490805"/>
                <a:gd name="connsiteY14" fmla="*/ 863158 h 951141"/>
                <a:gd name="connsiteX15" fmla="*/ 151814 w 490805"/>
                <a:gd name="connsiteY15" fmla="*/ 951085 h 951141"/>
                <a:gd name="connsiteX16" fmla="*/ 105052 w 490805"/>
                <a:gd name="connsiteY16" fmla="*/ 874631 h 951141"/>
                <a:gd name="connsiteX17" fmla="*/ 61642 w 490805"/>
                <a:gd name="connsiteY17" fmla="*/ 763134 h 951141"/>
                <a:gd name="connsiteX18" fmla="*/ 26792 w 490805"/>
                <a:gd name="connsiteY18" fmla="*/ 641638 h 951141"/>
                <a:gd name="connsiteX19" fmla="*/ 6216 w 490805"/>
                <a:gd name="connsiteY19" fmla="*/ 531754 h 951141"/>
                <a:gd name="connsiteX20" fmla="*/ 9941 w 490805"/>
                <a:gd name="connsiteY20" fmla="*/ 446581 h 951141"/>
                <a:gd name="connsiteX21" fmla="*/ 68230 w 490805"/>
                <a:gd name="connsiteY21" fmla="*/ 370652 h 951141"/>
                <a:gd name="connsiteX22" fmla="*/ 139341 w 490805"/>
                <a:gd name="connsiteY22" fmla="*/ 298655 h 951141"/>
                <a:gd name="connsiteX0" fmla="*/ 139341 w 490805"/>
                <a:gd name="connsiteY0" fmla="*/ 298655 h 951106"/>
                <a:gd name="connsiteX1" fmla="*/ 205871 w 490805"/>
                <a:gd name="connsiteY1" fmla="*/ 239278 h 951106"/>
                <a:gd name="connsiteX2" fmla="*/ 258573 w 490805"/>
                <a:gd name="connsiteY2" fmla="*/ 196884 h 951106"/>
                <a:gd name="connsiteX3" fmla="*/ 309401 w 490805"/>
                <a:gd name="connsiteY3" fmla="*/ 155675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655 h 951106"/>
                <a:gd name="connsiteX1" fmla="*/ 205871 w 490805"/>
                <a:gd name="connsiteY1" fmla="*/ 239278 h 951106"/>
                <a:gd name="connsiteX2" fmla="*/ 258573 w 490805"/>
                <a:gd name="connsiteY2" fmla="*/ 196884 h 951106"/>
                <a:gd name="connsiteX3" fmla="*/ 308820 w 490805"/>
                <a:gd name="connsiteY3" fmla="*/ 150947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568 h 951019"/>
                <a:gd name="connsiteX1" fmla="*/ 205871 w 490805"/>
                <a:gd name="connsiteY1" fmla="*/ 239191 h 951019"/>
                <a:gd name="connsiteX2" fmla="*/ 258573 w 490805"/>
                <a:gd name="connsiteY2" fmla="*/ 196797 h 951019"/>
                <a:gd name="connsiteX3" fmla="*/ 308820 w 490805"/>
                <a:gd name="connsiteY3" fmla="*/ 150860 h 951019"/>
                <a:gd name="connsiteX4" fmla="*/ 325087 w 490805"/>
                <a:gd name="connsiteY4" fmla="*/ 76045 h 951019"/>
                <a:gd name="connsiteX5" fmla="*/ 315289 w 490805"/>
                <a:gd name="connsiteY5" fmla="*/ 156 h 951019"/>
                <a:gd name="connsiteX6" fmla="*/ 377030 w 490805"/>
                <a:gd name="connsiteY6" fmla="*/ 57605 h 951019"/>
                <a:gd name="connsiteX7" fmla="*/ 405015 w 490805"/>
                <a:gd name="connsiteY7" fmla="*/ 103418 h 951019"/>
                <a:gd name="connsiteX8" fmla="*/ 436134 w 490805"/>
                <a:gd name="connsiteY8" fmla="*/ 171978 h 951019"/>
                <a:gd name="connsiteX9" fmla="*/ 470014 w 490805"/>
                <a:gd name="connsiteY9" fmla="*/ 274481 h 951019"/>
                <a:gd name="connsiteX10" fmla="*/ 490369 w 490805"/>
                <a:gd name="connsiteY10" fmla="*/ 426951 h 951019"/>
                <a:gd name="connsiteX11" fmla="*/ 477660 w 490805"/>
                <a:gd name="connsiteY11" fmla="*/ 502522 h 951019"/>
                <a:gd name="connsiteX12" fmla="*/ 411079 w 490805"/>
                <a:gd name="connsiteY12" fmla="*/ 612781 h 951019"/>
                <a:gd name="connsiteX13" fmla="*/ 322485 w 490805"/>
                <a:gd name="connsiteY13" fmla="*/ 723077 h 951019"/>
                <a:gd name="connsiteX14" fmla="*/ 200113 w 490805"/>
                <a:gd name="connsiteY14" fmla="*/ 867508 h 951019"/>
                <a:gd name="connsiteX15" fmla="*/ 151814 w 490805"/>
                <a:gd name="connsiteY15" fmla="*/ 950998 h 951019"/>
                <a:gd name="connsiteX16" fmla="*/ 105052 w 490805"/>
                <a:gd name="connsiteY16" fmla="*/ 874544 h 951019"/>
                <a:gd name="connsiteX17" fmla="*/ 61642 w 490805"/>
                <a:gd name="connsiteY17" fmla="*/ 763047 h 951019"/>
                <a:gd name="connsiteX18" fmla="*/ 26792 w 490805"/>
                <a:gd name="connsiteY18" fmla="*/ 641551 h 951019"/>
                <a:gd name="connsiteX19" fmla="*/ 6216 w 490805"/>
                <a:gd name="connsiteY19" fmla="*/ 531667 h 951019"/>
                <a:gd name="connsiteX20" fmla="*/ 9941 w 490805"/>
                <a:gd name="connsiteY20" fmla="*/ 446494 h 951019"/>
                <a:gd name="connsiteX21" fmla="*/ 68230 w 490805"/>
                <a:gd name="connsiteY21" fmla="*/ 370565 h 951019"/>
                <a:gd name="connsiteX22" fmla="*/ 139341 w 490805"/>
                <a:gd name="connsiteY22" fmla="*/ 298568 h 951019"/>
                <a:gd name="connsiteX0" fmla="*/ 139341 w 490805"/>
                <a:gd name="connsiteY0" fmla="*/ 298568 h 950108"/>
                <a:gd name="connsiteX1" fmla="*/ 205871 w 490805"/>
                <a:gd name="connsiteY1" fmla="*/ 239191 h 950108"/>
                <a:gd name="connsiteX2" fmla="*/ 258573 w 490805"/>
                <a:gd name="connsiteY2" fmla="*/ 196797 h 950108"/>
                <a:gd name="connsiteX3" fmla="*/ 308820 w 490805"/>
                <a:gd name="connsiteY3" fmla="*/ 150860 h 950108"/>
                <a:gd name="connsiteX4" fmla="*/ 325087 w 490805"/>
                <a:gd name="connsiteY4" fmla="*/ 76045 h 950108"/>
                <a:gd name="connsiteX5" fmla="*/ 315289 w 490805"/>
                <a:gd name="connsiteY5" fmla="*/ 156 h 950108"/>
                <a:gd name="connsiteX6" fmla="*/ 377030 w 490805"/>
                <a:gd name="connsiteY6" fmla="*/ 57605 h 950108"/>
                <a:gd name="connsiteX7" fmla="*/ 405015 w 490805"/>
                <a:gd name="connsiteY7" fmla="*/ 103418 h 950108"/>
                <a:gd name="connsiteX8" fmla="*/ 436134 w 490805"/>
                <a:gd name="connsiteY8" fmla="*/ 171978 h 950108"/>
                <a:gd name="connsiteX9" fmla="*/ 470014 w 490805"/>
                <a:gd name="connsiteY9" fmla="*/ 274481 h 950108"/>
                <a:gd name="connsiteX10" fmla="*/ 490369 w 490805"/>
                <a:gd name="connsiteY10" fmla="*/ 426951 h 950108"/>
                <a:gd name="connsiteX11" fmla="*/ 477660 w 490805"/>
                <a:gd name="connsiteY11" fmla="*/ 502522 h 950108"/>
                <a:gd name="connsiteX12" fmla="*/ 411079 w 490805"/>
                <a:gd name="connsiteY12" fmla="*/ 612781 h 950108"/>
                <a:gd name="connsiteX13" fmla="*/ 322485 w 490805"/>
                <a:gd name="connsiteY13" fmla="*/ 723077 h 950108"/>
                <a:gd name="connsiteX14" fmla="*/ 200113 w 490805"/>
                <a:gd name="connsiteY14" fmla="*/ 867508 h 950108"/>
                <a:gd name="connsiteX15" fmla="*/ 139709 w 490805"/>
                <a:gd name="connsiteY15" fmla="*/ 950086 h 950108"/>
                <a:gd name="connsiteX16" fmla="*/ 105052 w 490805"/>
                <a:gd name="connsiteY16" fmla="*/ 874544 h 950108"/>
                <a:gd name="connsiteX17" fmla="*/ 61642 w 490805"/>
                <a:gd name="connsiteY17" fmla="*/ 763047 h 950108"/>
                <a:gd name="connsiteX18" fmla="*/ 26792 w 490805"/>
                <a:gd name="connsiteY18" fmla="*/ 641551 h 950108"/>
                <a:gd name="connsiteX19" fmla="*/ 6216 w 490805"/>
                <a:gd name="connsiteY19" fmla="*/ 531667 h 950108"/>
                <a:gd name="connsiteX20" fmla="*/ 9941 w 490805"/>
                <a:gd name="connsiteY20" fmla="*/ 446494 h 950108"/>
                <a:gd name="connsiteX21" fmla="*/ 68230 w 490805"/>
                <a:gd name="connsiteY21" fmla="*/ 370565 h 950108"/>
                <a:gd name="connsiteX22" fmla="*/ 139341 w 490805"/>
                <a:gd name="connsiteY22" fmla="*/ 298568 h 950108"/>
                <a:gd name="connsiteX0" fmla="*/ 139341 w 490805"/>
                <a:gd name="connsiteY0" fmla="*/ 298568 h 950112"/>
                <a:gd name="connsiteX1" fmla="*/ 205871 w 490805"/>
                <a:gd name="connsiteY1" fmla="*/ 239191 h 950112"/>
                <a:gd name="connsiteX2" fmla="*/ 258573 w 490805"/>
                <a:gd name="connsiteY2" fmla="*/ 196797 h 950112"/>
                <a:gd name="connsiteX3" fmla="*/ 308820 w 490805"/>
                <a:gd name="connsiteY3" fmla="*/ 150860 h 950112"/>
                <a:gd name="connsiteX4" fmla="*/ 325087 w 490805"/>
                <a:gd name="connsiteY4" fmla="*/ 76045 h 950112"/>
                <a:gd name="connsiteX5" fmla="*/ 315289 w 490805"/>
                <a:gd name="connsiteY5" fmla="*/ 156 h 950112"/>
                <a:gd name="connsiteX6" fmla="*/ 377030 w 490805"/>
                <a:gd name="connsiteY6" fmla="*/ 57605 h 950112"/>
                <a:gd name="connsiteX7" fmla="*/ 405015 w 490805"/>
                <a:gd name="connsiteY7" fmla="*/ 103418 h 950112"/>
                <a:gd name="connsiteX8" fmla="*/ 436134 w 490805"/>
                <a:gd name="connsiteY8" fmla="*/ 171978 h 950112"/>
                <a:gd name="connsiteX9" fmla="*/ 470014 w 490805"/>
                <a:gd name="connsiteY9" fmla="*/ 274481 h 950112"/>
                <a:gd name="connsiteX10" fmla="*/ 490369 w 490805"/>
                <a:gd name="connsiteY10" fmla="*/ 426951 h 950112"/>
                <a:gd name="connsiteX11" fmla="*/ 477660 w 490805"/>
                <a:gd name="connsiteY11" fmla="*/ 502522 h 950112"/>
                <a:gd name="connsiteX12" fmla="*/ 411079 w 490805"/>
                <a:gd name="connsiteY12" fmla="*/ 612781 h 950112"/>
                <a:gd name="connsiteX13" fmla="*/ 322485 w 490805"/>
                <a:gd name="connsiteY13" fmla="*/ 723077 h 950112"/>
                <a:gd name="connsiteX14" fmla="*/ 200113 w 490805"/>
                <a:gd name="connsiteY14" fmla="*/ 867508 h 950112"/>
                <a:gd name="connsiteX15" fmla="*/ 139709 w 490805"/>
                <a:gd name="connsiteY15" fmla="*/ 950086 h 950112"/>
                <a:gd name="connsiteX16" fmla="*/ 100325 w 490805"/>
                <a:gd name="connsiteY16" fmla="*/ 875125 h 950112"/>
                <a:gd name="connsiteX17" fmla="*/ 61642 w 490805"/>
                <a:gd name="connsiteY17" fmla="*/ 763047 h 950112"/>
                <a:gd name="connsiteX18" fmla="*/ 26792 w 490805"/>
                <a:gd name="connsiteY18" fmla="*/ 641551 h 950112"/>
                <a:gd name="connsiteX19" fmla="*/ 6216 w 490805"/>
                <a:gd name="connsiteY19" fmla="*/ 531667 h 950112"/>
                <a:gd name="connsiteX20" fmla="*/ 9941 w 490805"/>
                <a:gd name="connsiteY20" fmla="*/ 446494 h 950112"/>
                <a:gd name="connsiteX21" fmla="*/ 68230 w 490805"/>
                <a:gd name="connsiteY21" fmla="*/ 370565 h 950112"/>
                <a:gd name="connsiteX22" fmla="*/ 139341 w 490805"/>
                <a:gd name="connsiteY22" fmla="*/ 298568 h 950112"/>
                <a:gd name="connsiteX0" fmla="*/ 139341 w 490805"/>
                <a:gd name="connsiteY0" fmla="*/ 298568 h 950545"/>
                <a:gd name="connsiteX1" fmla="*/ 205871 w 490805"/>
                <a:gd name="connsiteY1" fmla="*/ 239191 h 950545"/>
                <a:gd name="connsiteX2" fmla="*/ 258573 w 490805"/>
                <a:gd name="connsiteY2" fmla="*/ 196797 h 950545"/>
                <a:gd name="connsiteX3" fmla="*/ 308820 w 490805"/>
                <a:gd name="connsiteY3" fmla="*/ 150860 h 950545"/>
                <a:gd name="connsiteX4" fmla="*/ 325087 w 490805"/>
                <a:gd name="connsiteY4" fmla="*/ 76045 h 950545"/>
                <a:gd name="connsiteX5" fmla="*/ 315289 w 490805"/>
                <a:gd name="connsiteY5" fmla="*/ 156 h 950545"/>
                <a:gd name="connsiteX6" fmla="*/ 377030 w 490805"/>
                <a:gd name="connsiteY6" fmla="*/ 57605 h 950545"/>
                <a:gd name="connsiteX7" fmla="*/ 405015 w 490805"/>
                <a:gd name="connsiteY7" fmla="*/ 103418 h 950545"/>
                <a:gd name="connsiteX8" fmla="*/ 436134 w 490805"/>
                <a:gd name="connsiteY8" fmla="*/ 171978 h 950545"/>
                <a:gd name="connsiteX9" fmla="*/ 470014 w 490805"/>
                <a:gd name="connsiteY9" fmla="*/ 274481 h 950545"/>
                <a:gd name="connsiteX10" fmla="*/ 490369 w 490805"/>
                <a:gd name="connsiteY10" fmla="*/ 426951 h 950545"/>
                <a:gd name="connsiteX11" fmla="*/ 477660 w 490805"/>
                <a:gd name="connsiteY11" fmla="*/ 502522 h 950545"/>
                <a:gd name="connsiteX12" fmla="*/ 411079 w 490805"/>
                <a:gd name="connsiteY12" fmla="*/ 612781 h 950545"/>
                <a:gd name="connsiteX13" fmla="*/ 322485 w 490805"/>
                <a:gd name="connsiteY13" fmla="*/ 723077 h 950545"/>
                <a:gd name="connsiteX14" fmla="*/ 172580 w 490805"/>
                <a:gd name="connsiteY14" fmla="*/ 897278 h 950545"/>
                <a:gd name="connsiteX15" fmla="*/ 139709 w 490805"/>
                <a:gd name="connsiteY15" fmla="*/ 950086 h 950545"/>
                <a:gd name="connsiteX16" fmla="*/ 100325 w 490805"/>
                <a:gd name="connsiteY16" fmla="*/ 875125 h 950545"/>
                <a:gd name="connsiteX17" fmla="*/ 61642 w 490805"/>
                <a:gd name="connsiteY17" fmla="*/ 763047 h 950545"/>
                <a:gd name="connsiteX18" fmla="*/ 26792 w 490805"/>
                <a:gd name="connsiteY18" fmla="*/ 641551 h 950545"/>
                <a:gd name="connsiteX19" fmla="*/ 6216 w 490805"/>
                <a:gd name="connsiteY19" fmla="*/ 531667 h 950545"/>
                <a:gd name="connsiteX20" fmla="*/ 9941 w 490805"/>
                <a:gd name="connsiteY20" fmla="*/ 446494 h 950545"/>
                <a:gd name="connsiteX21" fmla="*/ 68230 w 490805"/>
                <a:gd name="connsiteY21" fmla="*/ 370565 h 950545"/>
                <a:gd name="connsiteX22" fmla="*/ 139341 w 490805"/>
                <a:gd name="connsiteY22" fmla="*/ 298568 h 950545"/>
                <a:gd name="connsiteX0" fmla="*/ 139341 w 490805"/>
                <a:gd name="connsiteY0" fmla="*/ 298568 h 950459"/>
                <a:gd name="connsiteX1" fmla="*/ 205871 w 490805"/>
                <a:gd name="connsiteY1" fmla="*/ 239191 h 950459"/>
                <a:gd name="connsiteX2" fmla="*/ 258573 w 490805"/>
                <a:gd name="connsiteY2" fmla="*/ 196797 h 950459"/>
                <a:gd name="connsiteX3" fmla="*/ 308820 w 490805"/>
                <a:gd name="connsiteY3" fmla="*/ 150860 h 950459"/>
                <a:gd name="connsiteX4" fmla="*/ 325087 w 490805"/>
                <a:gd name="connsiteY4" fmla="*/ 76045 h 950459"/>
                <a:gd name="connsiteX5" fmla="*/ 315289 w 490805"/>
                <a:gd name="connsiteY5" fmla="*/ 156 h 950459"/>
                <a:gd name="connsiteX6" fmla="*/ 377030 w 490805"/>
                <a:gd name="connsiteY6" fmla="*/ 57605 h 950459"/>
                <a:gd name="connsiteX7" fmla="*/ 405015 w 490805"/>
                <a:gd name="connsiteY7" fmla="*/ 103418 h 950459"/>
                <a:gd name="connsiteX8" fmla="*/ 436134 w 490805"/>
                <a:gd name="connsiteY8" fmla="*/ 171978 h 950459"/>
                <a:gd name="connsiteX9" fmla="*/ 470014 w 490805"/>
                <a:gd name="connsiteY9" fmla="*/ 274481 h 950459"/>
                <a:gd name="connsiteX10" fmla="*/ 490369 w 490805"/>
                <a:gd name="connsiteY10" fmla="*/ 426951 h 950459"/>
                <a:gd name="connsiteX11" fmla="*/ 477660 w 490805"/>
                <a:gd name="connsiteY11" fmla="*/ 502522 h 950459"/>
                <a:gd name="connsiteX12" fmla="*/ 411079 w 490805"/>
                <a:gd name="connsiteY12" fmla="*/ 612781 h 950459"/>
                <a:gd name="connsiteX13" fmla="*/ 290515 w 490805"/>
                <a:gd name="connsiteY13" fmla="*/ 755792 h 950459"/>
                <a:gd name="connsiteX14" fmla="*/ 172580 w 490805"/>
                <a:gd name="connsiteY14" fmla="*/ 897278 h 950459"/>
                <a:gd name="connsiteX15" fmla="*/ 139709 w 490805"/>
                <a:gd name="connsiteY15" fmla="*/ 950086 h 950459"/>
                <a:gd name="connsiteX16" fmla="*/ 100325 w 490805"/>
                <a:gd name="connsiteY16" fmla="*/ 875125 h 950459"/>
                <a:gd name="connsiteX17" fmla="*/ 61642 w 490805"/>
                <a:gd name="connsiteY17" fmla="*/ 763047 h 950459"/>
                <a:gd name="connsiteX18" fmla="*/ 26792 w 490805"/>
                <a:gd name="connsiteY18" fmla="*/ 641551 h 950459"/>
                <a:gd name="connsiteX19" fmla="*/ 6216 w 490805"/>
                <a:gd name="connsiteY19" fmla="*/ 531667 h 950459"/>
                <a:gd name="connsiteX20" fmla="*/ 9941 w 490805"/>
                <a:gd name="connsiteY20" fmla="*/ 446494 h 950459"/>
                <a:gd name="connsiteX21" fmla="*/ 68230 w 490805"/>
                <a:gd name="connsiteY21" fmla="*/ 370565 h 950459"/>
                <a:gd name="connsiteX22" fmla="*/ 139341 w 490805"/>
                <a:gd name="connsiteY22" fmla="*/ 298568 h 950459"/>
                <a:gd name="connsiteX0" fmla="*/ 139341 w 490805"/>
                <a:gd name="connsiteY0" fmla="*/ 298568 h 950457"/>
                <a:gd name="connsiteX1" fmla="*/ 205871 w 490805"/>
                <a:gd name="connsiteY1" fmla="*/ 239191 h 950457"/>
                <a:gd name="connsiteX2" fmla="*/ 258573 w 490805"/>
                <a:gd name="connsiteY2" fmla="*/ 196797 h 950457"/>
                <a:gd name="connsiteX3" fmla="*/ 308820 w 490805"/>
                <a:gd name="connsiteY3" fmla="*/ 150860 h 950457"/>
                <a:gd name="connsiteX4" fmla="*/ 325087 w 490805"/>
                <a:gd name="connsiteY4" fmla="*/ 76045 h 950457"/>
                <a:gd name="connsiteX5" fmla="*/ 315289 w 490805"/>
                <a:gd name="connsiteY5" fmla="*/ 156 h 950457"/>
                <a:gd name="connsiteX6" fmla="*/ 377030 w 490805"/>
                <a:gd name="connsiteY6" fmla="*/ 57605 h 950457"/>
                <a:gd name="connsiteX7" fmla="*/ 405015 w 490805"/>
                <a:gd name="connsiteY7" fmla="*/ 103418 h 950457"/>
                <a:gd name="connsiteX8" fmla="*/ 436134 w 490805"/>
                <a:gd name="connsiteY8" fmla="*/ 171978 h 950457"/>
                <a:gd name="connsiteX9" fmla="*/ 470014 w 490805"/>
                <a:gd name="connsiteY9" fmla="*/ 274481 h 950457"/>
                <a:gd name="connsiteX10" fmla="*/ 490369 w 490805"/>
                <a:gd name="connsiteY10" fmla="*/ 426951 h 950457"/>
                <a:gd name="connsiteX11" fmla="*/ 477660 w 490805"/>
                <a:gd name="connsiteY11" fmla="*/ 502522 h 950457"/>
                <a:gd name="connsiteX12" fmla="*/ 411079 w 490805"/>
                <a:gd name="connsiteY12" fmla="*/ 612781 h 950457"/>
                <a:gd name="connsiteX13" fmla="*/ 281061 w 490805"/>
                <a:gd name="connsiteY13" fmla="*/ 756953 h 950457"/>
                <a:gd name="connsiteX14" fmla="*/ 172580 w 490805"/>
                <a:gd name="connsiteY14" fmla="*/ 897278 h 950457"/>
                <a:gd name="connsiteX15" fmla="*/ 139709 w 490805"/>
                <a:gd name="connsiteY15" fmla="*/ 950086 h 950457"/>
                <a:gd name="connsiteX16" fmla="*/ 100325 w 490805"/>
                <a:gd name="connsiteY16" fmla="*/ 875125 h 950457"/>
                <a:gd name="connsiteX17" fmla="*/ 61642 w 490805"/>
                <a:gd name="connsiteY17" fmla="*/ 763047 h 950457"/>
                <a:gd name="connsiteX18" fmla="*/ 26792 w 490805"/>
                <a:gd name="connsiteY18" fmla="*/ 641551 h 950457"/>
                <a:gd name="connsiteX19" fmla="*/ 6216 w 490805"/>
                <a:gd name="connsiteY19" fmla="*/ 531667 h 950457"/>
                <a:gd name="connsiteX20" fmla="*/ 9941 w 490805"/>
                <a:gd name="connsiteY20" fmla="*/ 446494 h 950457"/>
                <a:gd name="connsiteX21" fmla="*/ 68230 w 490805"/>
                <a:gd name="connsiteY21" fmla="*/ 370565 h 950457"/>
                <a:gd name="connsiteX22" fmla="*/ 139341 w 490805"/>
                <a:gd name="connsiteY22" fmla="*/ 298568 h 950457"/>
                <a:gd name="connsiteX0" fmla="*/ 139341 w 493132"/>
                <a:gd name="connsiteY0" fmla="*/ 298568 h 950457"/>
                <a:gd name="connsiteX1" fmla="*/ 205871 w 493132"/>
                <a:gd name="connsiteY1" fmla="*/ 239191 h 950457"/>
                <a:gd name="connsiteX2" fmla="*/ 258573 w 493132"/>
                <a:gd name="connsiteY2" fmla="*/ 196797 h 950457"/>
                <a:gd name="connsiteX3" fmla="*/ 308820 w 493132"/>
                <a:gd name="connsiteY3" fmla="*/ 150860 h 950457"/>
                <a:gd name="connsiteX4" fmla="*/ 325087 w 493132"/>
                <a:gd name="connsiteY4" fmla="*/ 76045 h 950457"/>
                <a:gd name="connsiteX5" fmla="*/ 315289 w 493132"/>
                <a:gd name="connsiteY5" fmla="*/ 156 h 950457"/>
                <a:gd name="connsiteX6" fmla="*/ 377030 w 493132"/>
                <a:gd name="connsiteY6" fmla="*/ 57605 h 950457"/>
                <a:gd name="connsiteX7" fmla="*/ 405015 w 493132"/>
                <a:gd name="connsiteY7" fmla="*/ 103418 h 950457"/>
                <a:gd name="connsiteX8" fmla="*/ 436134 w 493132"/>
                <a:gd name="connsiteY8" fmla="*/ 171978 h 950457"/>
                <a:gd name="connsiteX9" fmla="*/ 470014 w 493132"/>
                <a:gd name="connsiteY9" fmla="*/ 274481 h 950457"/>
                <a:gd name="connsiteX10" fmla="*/ 490369 w 493132"/>
                <a:gd name="connsiteY10" fmla="*/ 426951 h 950457"/>
                <a:gd name="connsiteX11" fmla="*/ 477660 w 493132"/>
                <a:gd name="connsiteY11" fmla="*/ 502522 h 950457"/>
                <a:gd name="connsiteX12" fmla="*/ 353069 w 493132"/>
                <a:gd name="connsiteY12" fmla="*/ 667886 h 950457"/>
                <a:gd name="connsiteX13" fmla="*/ 281061 w 493132"/>
                <a:gd name="connsiteY13" fmla="*/ 756953 h 950457"/>
                <a:gd name="connsiteX14" fmla="*/ 172580 w 493132"/>
                <a:gd name="connsiteY14" fmla="*/ 897278 h 950457"/>
                <a:gd name="connsiteX15" fmla="*/ 139709 w 493132"/>
                <a:gd name="connsiteY15" fmla="*/ 950086 h 950457"/>
                <a:gd name="connsiteX16" fmla="*/ 100325 w 493132"/>
                <a:gd name="connsiteY16" fmla="*/ 875125 h 950457"/>
                <a:gd name="connsiteX17" fmla="*/ 61642 w 493132"/>
                <a:gd name="connsiteY17" fmla="*/ 763047 h 950457"/>
                <a:gd name="connsiteX18" fmla="*/ 26792 w 493132"/>
                <a:gd name="connsiteY18" fmla="*/ 641551 h 950457"/>
                <a:gd name="connsiteX19" fmla="*/ 6216 w 493132"/>
                <a:gd name="connsiteY19" fmla="*/ 531667 h 950457"/>
                <a:gd name="connsiteX20" fmla="*/ 9941 w 493132"/>
                <a:gd name="connsiteY20" fmla="*/ 446494 h 950457"/>
                <a:gd name="connsiteX21" fmla="*/ 68230 w 493132"/>
                <a:gd name="connsiteY21" fmla="*/ 370565 h 950457"/>
                <a:gd name="connsiteX22" fmla="*/ 139341 w 493132"/>
                <a:gd name="connsiteY22" fmla="*/ 298568 h 950457"/>
                <a:gd name="connsiteX0" fmla="*/ 139341 w 492183"/>
                <a:gd name="connsiteY0" fmla="*/ 298568 h 950457"/>
                <a:gd name="connsiteX1" fmla="*/ 205871 w 492183"/>
                <a:gd name="connsiteY1" fmla="*/ 239191 h 950457"/>
                <a:gd name="connsiteX2" fmla="*/ 258573 w 492183"/>
                <a:gd name="connsiteY2" fmla="*/ 196797 h 950457"/>
                <a:gd name="connsiteX3" fmla="*/ 308820 w 492183"/>
                <a:gd name="connsiteY3" fmla="*/ 150860 h 950457"/>
                <a:gd name="connsiteX4" fmla="*/ 325087 w 492183"/>
                <a:gd name="connsiteY4" fmla="*/ 76045 h 950457"/>
                <a:gd name="connsiteX5" fmla="*/ 315289 w 492183"/>
                <a:gd name="connsiteY5" fmla="*/ 156 h 950457"/>
                <a:gd name="connsiteX6" fmla="*/ 377030 w 492183"/>
                <a:gd name="connsiteY6" fmla="*/ 57605 h 950457"/>
                <a:gd name="connsiteX7" fmla="*/ 405015 w 492183"/>
                <a:gd name="connsiteY7" fmla="*/ 103418 h 950457"/>
                <a:gd name="connsiteX8" fmla="*/ 436134 w 492183"/>
                <a:gd name="connsiteY8" fmla="*/ 171978 h 950457"/>
                <a:gd name="connsiteX9" fmla="*/ 470014 w 492183"/>
                <a:gd name="connsiteY9" fmla="*/ 274481 h 950457"/>
                <a:gd name="connsiteX10" fmla="*/ 490369 w 492183"/>
                <a:gd name="connsiteY10" fmla="*/ 426951 h 950457"/>
                <a:gd name="connsiteX11" fmla="*/ 423465 w 492183"/>
                <a:gd name="connsiteY11" fmla="*/ 569155 h 950457"/>
                <a:gd name="connsiteX12" fmla="*/ 353069 w 492183"/>
                <a:gd name="connsiteY12" fmla="*/ 667886 h 950457"/>
                <a:gd name="connsiteX13" fmla="*/ 281061 w 492183"/>
                <a:gd name="connsiteY13" fmla="*/ 756953 h 950457"/>
                <a:gd name="connsiteX14" fmla="*/ 172580 w 492183"/>
                <a:gd name="connsiteY14" fmla="*/ 897278 h 950457"/>
                <a:gd name="connsiteX15" fmla="*/ 139709 w 492183"/>
                <a:gd name="connsiteY15" fmla="*/ 950086 h 950457"/>
                <a:gd name="connsiteX16" fmla="*/ 100325 w 492183"/>
                <a:gd name="connsiteY16" fmla="*/ 875125 h 950457"/>
                <a:gd name="connsiteX17" fmla="*/ 61642 w 492183"/>
                <a:gd name="connsiteY17" fmla="*/ 763047 h 950457"/>
                <a:gd name="connsiteX18" fmla="*/ 26792 w 492183"/>
                <a:gd name="connsiteY18" fmla="*/ 641551 h 950457"/>
                <a:gd name="connsiteX19" fmla="*/ 6216 w 492183"/>
                <a:gd name="connsiteY19" fmla="*/ 531667 h 950457"/>
                <a:gd name="connsiteX20" fmla="*/ 9941 w 492183"/>
                <a:gd name="connsiteY20" fmla="*/ 446494 h 950457"/>
                <a:gd name="connsiteX21" fmla="*/ 68230 w 492183"/>
                <a:gd name="connsiteY21" fmla="*/ 370565 h 950457"/>
                <a:gd name="connsiteX22" fmla="*/ 139341 w 492183"/>
                <a:gd name="connsiteY22" fmla="*/ 298568 h 950457"/>
                <a:gd name="connsiteX0" fmla="*/ 139341 w 470657"/>
                <a:gd name="connsiteY0" fmla="*/ 298568 h 950457"/>
                <a:gd name="connsiteX1" fmla="*/ 205871 w 470657"/>
                <a:gd name="connsiteY1" fmla="*/ 239191 h 950457"/>
                <a:gd name="connsiteX2" fmla="*/ 258573 w 470657"/>
                <a:gd name="connsiteY2" fmla="*/ 196797 h 950457"/>
                <a:gd name="connsiteX3" fmla="*/ 308820 w 470657"/>
                <a:gd name="connsiteY3" fmla="*/ 150860 h 950457"/>
                <a:gd name="connsiteX4" fmla="*/ 325087 w 470657"/>
                <a:gd name="connsiteY4" fmla="*/ 76045 h 950457"/>
                <a:gd name="connsiteX5" fmla="*/ 315289 w 470657"/>
                <a:gd name="connsiteY5" fmla="*/ 156 h 950457"/>
                <a:gd name="connsiteX6" fmla="*/ 377030 w 470657"/>
                <a:gd name="connsiteY6" fmla="*/ 57605 h 950457"/>
                <a:gd name="connsiteX7" fmla="*/ 405015 w 470657"/>
                <a:gd name="connsiteY7" fmla="*/ 103418 h 950457"/>
                <a:gd name="connsiteX8" fmla="*/ 436134 w 470657"/>
                <a:gd name="connsiteY8" fmla="*/ 171978 h 950457"/>
                <a:gd name="connsiteX9" fmla="*/ 470014 w 470657"/>
                <a:gd name="connsiteY9" fmla="*/ 274481 h 950457"/>
                <a:gd name="connsiteX10" fmla="*/ 455703 w 470657"/>
                <a:gd name="connsiteY10" fmla="*/ 476792 h 950457"/>
                <a:gd name="connsiteX11" fmla="*/ 423465 w 470657"/>
                <a:gd name="connsiteY11" fmla="*/ 569155 h 950457"/>
                <a:gd name="connsiteX12" fmla="*/ 353069 w 470657"/>
                <a:gd name="connsiteY12" fmla="*/ 667886 h 950457"/>
                <a:gd name="connsiteX13" fmla="*/ 281061 w 470657"/>
                <a:gd name="connsiteY13" fmla="*/ 756953 h 950457"/>
                <a:gd name="connsiteX14" fmla="*/ 172580 w 470657"/>
                <a:gd name="connsiteY14" fmla="*/ 897278 h 950457"/>
                <a:gd name="connsiteX15" fmla="*/ 139709 w 470657"/>
                <a:gd name="connsiteY15" fmla="*/ 950086 h 950457"/>
                <a:gd name="connsiteX16" fmla="*/ 100325 w 470657"/>
                <a:gd name="connsiteY16" fmla="*/ 875125 h 950457"/>
                <a:gd name="connsiteX17" fmla="*/ 61642 w 470657"/>
                <a:gd name="connsiteY17" fmla="*/ 763047 h 950457"/>
                <a:gd name="connsiteX18" fmla="*/ 26792 w 470657"/>
                <a:gd name="connsiteY18" fmla="*/ 641551 h 950457"/>
                <a:gd name="connsiteX19" fmla="*/ 6216 w 470657"/>
                <a:gd name="connsiteY19" fmla="*/ 531667 h 950457"/>
                <a:gd name="connsiteX20" fmla="*/ 9941 w 470657"/>
                <a:gd name="connsiteY20" fmla="*/ 446494 h 950457"/>
                <a:gd name="connsiteX21" fmla="*/ 68230 w 470657"/>
                <a:gd name="connsiteY21" fmla="*/ 370565 h 950457"/>
                <a:gd name="connsiteX22" fmla="*/ 139341 w 470657"/>
                <a:gd name="connsiteY22" fmla="*/ 298568 h 950457"/>
                <a:gd name="connsiteX0" fmla="*/ 139341 w 459154"/>
                <a:gd name="connsiteY0" fmla="*/ 298568 h 950457"/>
                <a:gd name="connsiteX1" fmla="*/ 205871 w 459154"/>
                <a:gd name="connsiteY1" fmla="*/ 239191 h 950457"/>
                <a:gd name="connsiteX2" fmla="*/ 258573 w 459154"/>
                <a:gd name="connsiteY2" fmla="*/ 196797 h 950457"/>
                <a:gd name="connsiteX3" fmla="*/ 308820 w 459154"/>
                <a:gd name="connsiteY3" fmla="*/ 150860 h 950457"/>
                <a:gd name="connsiteX4" fmla="*/ 325087 w 459154"/>
                <a:gd name="connsiteY4" fmla="*/ 76045 h 950457"/>
                <a:gd name="connsiteX5" fmla="*/ 315289 w 459154"/>
                <a:gd name="connsiteY5" fmla="*/ 156 h 950457"/>
                <a:gd name="connsiteX6" fmla="*/ 377030 w 459154"/>
                <a:gd name="connsiteY6" fmla="*/ 57605 h 950457"/>
                <a:gd name="connsiteX7" fmla="*/ 405015 w 459154"/>
                <a:gd name="connsiteY7" fmla="*/ 103418 h 950457"/>
                <a:gd name="connsiteX8" fmla="*/ 436134 w 459154"/>
                <a:gd name="connsiteY8" fmla="*/ 171978 h 950457"/>
                <a:gd name="connsiteX9" fmla="*/ 456040 w 459154"/>
                <a:gd name="connsiteY9" fmla="*/ 316984 h 950457"/>
                <a:gd name="connsiteX10" fmla="*/ 455703 w 459154"/>
                <a:gd name="connsiteY10" fmla="*/ 476792 h 950457"/>
                <a:gd name="connsiteX11" fmla="*/ 423465 w 459154"/>
                <a:gd name="connsiteY11" fmla="*/ 569155 h 950457"/>
                <a:gd name="connsiteX12" fmla="*/ 353069 w 459154"/>
                <a:gd name="connsiteY12" fmla="*/ 667886 h 950457"/>
                <a:gd name="connsiteX13" fmla="*/ 281061 w 459154"/>
                <a:gd name="connsiteY13" fmla="*/ 756953 h 950457"/>
                <a:gd name="connsiteX14" fmla="*/ 172580 w 459154"/>
                <a:gd name="connsiteY14" fmla="*/ 897278 h 950457"/>
                <a:gd name="connsiteX15" fmla="*/ 139709 w 459154"/>
                <a:gd name="connsiteY15" fmla="*/ 950086 h 950457"/>
                <a:gd name="connsiteX16" fmla="*/ 100325 w 459154"/>
                <a:gd name="connsiteY16" fmla="*/ 875125 h 950457"/>
                <a:gd name="connsiteX17" fmla="*/ 61642 w 459154"/>
                <a:gd name="connsiteY17" fmla="*/ 763047 h 950457"/>
                <a:gd name="connsiteX18" fmla="*/ 26792 w 459154"/>
                <a:gd name="connsiteY18" fmla="*/ 641551 h 950457"/>
                <a:gd name="connsiteX19" fmla="*/ 6216 w 459154"/>
                <a:gd name="connsiteY19" fmla="*/ 531667 h 950457"/>
                <a:gd name="connsiteX20" fmla="*/ 9941 w 459154"/>
                <a:gd name="connsiteY20" fmla="*/ 446494 h 950457"/>
                <a:gd name="connsiteX21" fmla="*/ 68230 w 459154"/>
                <a:gd name="connsiteY21" fmla="*/ 370565 h 950457"/>
                <a:gd name="connsiteX22" fmla="*/ 139341 w 459154"/>
                <a:gd name="connsiteY22" fmla="*/ 298568 h 950457"/>
                <a:gd name="connsiteX0" fmla="*/ 139341 w 459154"/>
                <a:gd name="connsiteY0" fmla="*/ 396074 h 1047963"/>
                <a:gd name="connsiteX1" fmla="*/ 205871 w 459154"/>
                <a:gd name="connsiteY1" fmla="*/ 336697 h 1047963"/>
                <a:gd name="connsiteX2" fmla="*/ 258573 w 459154"/>
                <a:gd name="connsiteY2" fmla="*/ 294303 h 1047963"/>
                <a:gd name="connsiteX3" fmla="*/ 308820 w 459154"/>
                <a:gd name="connsiteY3" fmla="*/ 248366 h 1047963"/>
                <a:gd name="connsiteX4" fmla="*/ 325087 w 459154"/>
                <a:gd name="connsiteY4" fmla="*/ 173551 h 1047963"/>
                <a:gd name="connsiteX5" fmla="*/ 387274 w 459154"/>
                <a:gd name="connsiteY5" fmla="*/ 55 h 1047963"/>
                <a:gd name="connsiteX6" fmla="*/ 377030 w 459154"/>
                <a:gd name="connsiteY6" fmla="*/ 155111 h 1047963"/>
                <a:gd name="connsiteX7" fmla="*/ 405015 w 459154"/>
                <a:gd name="connsiteY7" fmla="*/ 200924 h 1047963"/>
                <a:gd name="connsiteX8" fmla="*/ 436134 w 459154"/>
                <a:gd name="connsiteY8" fmla="*/ 269484 h 1047963"/>
                <a:gd name="connsiteX9" fmla="*/ 456040 w 459154"/>
                <a:gd name="connsiteY9" fmla="*/ 414490 h 1047963"/>
                <a:gd name="connsiteX10" fmla="*/ 455703 w 459154"/>
                <a:gd name="connsiteY10" fmla="*/ 574298 h 1047963"/>
                <a:gd name="connsiteX11" fmla="*/ 423465 w 459154"/>
                <a:gd name="connsiteY11" fmla="*/ 666661 h 1047963"/>
                <a:gd name="connsiteX12" fmla="*/ 353069 w 459154"/>
                <a:gd name="connsiteY12" fmla="*/ 765392 h 1047963"/>
                <a:gd name="connsiteX13" fmla="*/ 281061 w 459154"/>
                <a:gd name="connsiteY13" fmla="*/ 854459 h 1047963"/>
                <a:gd name="connsiteX14" fmla="*/ 172580 w 459154"/>
                <a:gd name="connsiteY14" fmla="*/ 994784 h 1047963"/>
                <a:gd name="connsiteX15" fmla="*/ 139709 w 459154"/>
                <a:gd name="connsiteY15" fmla="*/ 1047592 h 1047963"/>
                <a:gd name="connsiteX16" fmla="*/ 100325 w 459154"/>
                <a:gd name="connsiteY16" fmla="*/ 972631 h 1047963"/>
                <a:gd name="connsiteX17" fmla="*/ 61642 w 459154"/>
                <a:gd name="connsiteY17" fmla="*/ 860553 h 1047963"/>
                <a:gd name="connsiteX18" fmla="*/ 26792 w 459154"/>
                <a:gd name="connsiteY18" fmla="*/ 739057 h 1047963"/>
                <a:gd name="connsiteX19" fmla="*/ 6216 w 459154"/>
                <a:gd name="connsiteY19" fmla="*/ 629173 h 1047963"/>
                <a:gd name="connsiteX20" fmla="*/ 9941 w 459154"/>
                <a:gd name="connsiteY20" fmla="*/ 544000 h 1047963"/>
                <a:gd name="connsiteX21" fmla="*/ 68230 w 459154"/>
                <a:gd name="connsiteY21" fmla="*/ 468071 h 1047963"/>
                <a:gd name="connsiteX22" fmla="*/ 139341 w 459154"/>
                <a:gd name="connsiteY22" fmla="*/ 396074 h 1047963"/>
                <a:gd name="connsiteX0" fmla="*/ 139341 w 459154"/>
                <a:gd name="connsiteY0" fmla="*/ 396771 h 1048660"/>
                <a:gd name="connsiteX1" fmla="*/ 205871 w 459154"/>
                <a:gd name="connsiteY1" fmla="*/ 337394 h 1048660"/>
                <a:gd name="connsiteX2" fmla="*/ 258573 w 459154"/>
                <a:gd name="connsiteY2" fmla="*/ 295000 h 1048660"/>
                <a:gd name="connsiteX3" fmla="*/ 308820 w 459154"/>
                <a:gd name="connsiteY3" fmla="*/ 249063 h 1048660"/>
                <a:gd name="connsiteX4" fmla="*/ 325087 w 459154"/>
                <a:gd name="connsiteY4" fmla="*/ 174248 h 1048660"/>
                <a:gd name="connsiteX5" fmla="*/ 387274 w 459154"/>
                <a:gd name="connsiteY5" fmla="*/ 752 h 1048660"/>
                <a:gd name="connsiteX6" fmla="*/ 417583 w 459154"/>
                <a:gd name="connsiteY6" fmla="*/ 114842 h 1048660"/>
                <a:gd name="connsiteX7" fmla="*/ 405015 w 459154"/>
                <a:gd name="connsiteY7" fmla="*/ 201621 h 1048660"/>
                <a:gd name="connsiteX8" fmla="*/ 436134 w 459154"/>
                <a:gd name="connsiteY8" fmla="*/ 270181 h 1048660"/>
                <a:gd name="connsiteX9" fmla="*/ 456040 w 459154"/>
                <a:gd name="connsiteY9" fmla="*/ 415187 h 1048660"/>
                <a:gd name="connsiteX10" fmla="*/ 455703 w 459154"/>
                <a:gd name="connsiteY10" fmla="*/ 574995 h 1048660"/>
                <a:gd name="connsiteX11" fmla="*/ 423465 w 459154"/>
                <a:gd name="connsiteY11" fmla="*/ 667358 h 1048660"/>
                <a:gd name="connsiteX12" fmla="*/ 353069 w 459154"/>
                <a:gd name="connsiteY12" fmla="*/ 766089 h 1048660"/>
                <a:gd name="connsiteX13" fmla="*/ 281061 w 459154"/>
                <a:gd name="connsiteY13" fmla="*/ 855156 h 1048660"/>
                <a:gd name="connsiteX14" fmla="*/ 172580 w 459154"/>
                <a:gd name="connsiteY14" fmla="*/ 995481 h 1048660"/>
                <a:gd name="connsiteX15" fmla="*/ 139709 w 459154"/>
                <a:gd name="connsiteY15" fmla="*/ 1048289 h 1048660"/>
                <a:gd name="connsiteX16" fmla="*/ 100325 w 459154"/>
                <a:gd name="connsiteY16" fmla="*/ 973328 h 1048660"/>
                <a:gd name="connsiteX17" fmla="*/ 61642 w 459154"/>
                <a:gd name="connsiteY17" fmla="*/ 861250 h 1048660"/>
                <a:gd name="connsiteX18" fmla="*/ 26792 w 459154"/>
                <a:gd name="connsiteY18" fmla="*/ 739754 h 1048660"/>
                <a:gd name="connsiteX19" fmla="*/ 6216 w 459154"/>
                <a:gd name="connsiteY19" fmla="*/ 629870 h 1048660"/>
                <a:gd name="connsiteX20" fmla="*/ 9941 w 459154"/>
                <a:gd name="connsiteY20" fmla="*/ 544697 h 1048660"/>
                <a:gd name="connsiteX21" fmla="*/ 68230 w 459154"/>
                <a:gd name="connsiteY21" fmla="*/ 468768 h 1048660"/>
                <a:gd name="connsiteX22" fmla="*/ 139341 w 459154"/>
                <a:gd name="connsiteY22" fmla="*/ 396771 h 1048660"/>
                <a:gd name="connsiteX0" fmla="*/ 139341 w 459154"/>
                <a:gd name="connsiteY0" fmla="*/ 396768 h 1048657"/>
                <a:gd name="connsiteX1" fmla="*/ 205871 w 459154"/>
                <a:gd name="connsiteY1" fmla="*/ 337391 h 1048657"/>
                <a:gd name="connsiteX2" fmla="*/ 258573 w 459154"/>
                <a:gd name="connsiteY2" fmla="*/ 294997 h 1048657"/>
                <a:gd name="connsiteX3" fmla="*/ 308820 w 459154"/>
                <a:gd name="connsiteY3" fmla="*/ 249060 h 1048657"/>
                <a:gd name="connsiteX4" fmla="*/ 325087 w 459154"/>
                <a:gd name="connsiteY4" fmla="*/ 174245 h 1048657"/>
                <a:gd name="connsiteX5" fmla="*/ 387274 w 459154"/>
                <a:gd name="connsiteY5" fmla="*/ 749 h 1048657"/>
                <a:gd name="connsiteX6" fmla="*/ 417583 w 459154"/>
                <a:gd name="connsiteY6" fmla="*/ 114839 h 1048657"/>
                <a:gd name="connsiteX7" fmla="*/ 431013 w 459154"/>
                <a:gd name="connsiteY7" fmla="*/ 198426 h 1048657"/>
                <a:gd name="connsiteX8" fmla="*/ 436134 w 459154"/>
                <a:gd name="connsiteY8" fmla="*/ 270178 h 1048657"/>
                <a:gd name="connsiteX9" fmla="*/ 456040 w 459154"/>
                <a:gd name="connsiteY9" fmla="*/ 415184 h 1048657"/>
                <a:gd name="connsiteX10" fmla="*/ 455703 w 459154"/>
                <a:gd name="connsiteY10" fmla="*/ 574992 h 1048657"/>
                <a:gd name="connsiteX11" fmla="*/ 423465 w 459154"/>
                <a:gd name="connsiteY11" fmla="*/ 667355 h 1048657"/>
                <a:gd name="connsiteX12" fmla="*/ 353069 w 459154"/>
                <a:gd name="connsiteY12" fmla="*/ 766086 h 1048657"/>
                <a:gd name="connsiteX13" fmla="*/ 281061 w 459154"/>
                <a:gd name="connsiteY13" fmla="*/ 855153 h 1048657"/>
                <a:gd name="connsiteX14" fmla="*/ 172580 w 459154"/>
                <a:gd name="connsiteY14" fmla="*/ 995478 h 1048657"/>
                <a:gd name="connsiteX15" fmla="*/ 139709 w 459154"/>
                <a:gd name="connsiteY15" fmla="*/ 1048286 h 1048657"/>
                <a:gd name="connsiteX16" fmla="*/ 100325 w 459154"/>
                <a:gd name="connsiteY16" fmla="*/ 973325 h 1048657"/>
                <a:gd name="connsiteX17" fmla="*/ 61642 w 459154"/>
                <a:gd name="connsiteY17" fmla="*/ 861247 h 1048657"/>
                <a:gd name="connsiteX18" fmla="*/ 26792 w 459154"/>
                <a:gd name="connsiteY18" fmla="*/ 739751 h 1048657"/>
                <a:gd name="connsiteX19" fmla="*/ 6216 w 459154"/>
                <a:gd name="connsiteY19" fmla="*/ 629867 h 1048657"/>
                <a:gd name="connsiteX20" fmla="*/ 9941 w 459154"/>
                <a:gd name="connsiteY20" fmla="*/ 544694 h 1048657"/>
                <a:gd name="connsiteX21" fmla="*/ 68230 w 459154"/>
                <a:gd name="connsiteY21" fmla="*/ 468765 h 1048657"/>
                <a:gd name="connsiteX22" fmla="*/ 139341 w 459154"/>
                <a:gd name="connsiteY22" fmla="*/ 396768 h 1048657"/>
                <a:gd name="connsiteX0" fmla="*/ 139341 w 458553"/>
                <a:gd name="connsiteY0" fmla="*/ 396768 h 1048657"/>
                <a:gd name="connsiteX1" fmla="*/ 205871 w 458553"/>
                <a:gd name="connsiteY1" fmla="*/ 337391 h 1048657"/>
                <a:gd name="connsiteX2" fmla="*/ 258573 w 458553"/>
                <a:gd name="connsiteY2" fmla="*/ 294997 h 1048657"/>
                <a:gd name="connsiteX3" fmla="*/ 308820 w 458553"/>
                <a:gd name="connsiteY3" fmla="*/ 249060 h 1048657"/>
                <a:gd name="connsiteX4" fmla="*/ 325087 w 458553"/>
                <a:gd name="connsiteY4" fmla="*/ 174245 h 1048657"/>
                <a:gd name="connsiteX5" fmla="*/ 387274 w 458553"/>
                <a:gd name="connsiteY5" fmla="*/ 749 h 1048657"/>
                <a:gd name="connsiteX6" fmla="*/ 417583 w 458553"/>
                <a:gd name="connsiteY6" fmla="*/ 114839 h 1048657"/>
                <a:gd name="connsiteX7" fmla="*/ 431013 w 458553"/>
                <a:gd name="connsiteY7" fmla="*/ 198426 h 1048657"/>
                <a:gd name="connsiteX8" fmla="*/ 447661 w 458553"/>
                <a:gd name="connsiteY8" fmla="*/ 266364 h 1048657"/>
                <a:gd name="connsiteX9" fmla="*/ 456040 w 458553"/>
                <a:gd name="connsiteY9" fmla="*/ 415184 h 1048657"/>
                <a:gd name="connsiteX10" fmla="*/ 455703 w 458553"/>
                <a:gd name="connsiteY10" fmla="*/ 574992 h 1048657"/>
                <a:gd name="connsiteX11" fmla="*/ 423465 w 458553"/>
                <a:gd name="connsiteY11" fmla="*/ 667355 h 1048657"/>
                <a:gd name="connsiteX12" fmla="*/ 353069 w 458553"/>
                <a:gd name="connsiteY12" fmla="*/ 766086 h 1048657"/>
                <a:gd name="connsiteX13" fmla="*/ 281061 w 458553"/>
                <a:gd name="connsiteY13" fmla="*/ 855153 h 1048657"/>
                <a:gd name="connsiteX14" fmla="*/ 172580 w 458553"/>
                <a:gd name="connsiteY14" fmla="*/ 995478 h 1048657"/>
                <a:gd name="connsiteX15" fmla="*/ 139709 w 458553"/>
                <a:gd name="connsiteY15" fmla="*/ 1048286 h 1048657"/>
                <a:gd name="connsiteX16" fmla="*/ 100325 w 458553"/>
                <a:gd name="connsiteY16" fmla="*/ 973325 h 1048657"/>
                <a:gd name="connsiteX17" fmla="*/ 61642 w 458553"/>
                <a:gd name="connsiteY17" fmla="*/ 861247 h 1048657"/>
                <a:gd name="connsiteX18" fmla="*/ 26792 w 458553"/>
                <a:gd name="connsiteY18" fmla="*/ 739751 h 1048657"/>
                <a:gd name="connsiteX19" fmla="*/ 6216 w 458553"/>
                <a:gd name="connsiteY19" fmla="*/ 629867 h 1048657"/>
                <a:gd name="connsiteX20" fmla="*/ 9941 w 458553"/>
                <a:gd name="connsiteY20" fmla="*/ 544694 h 1048657"/>
                <a:gd name="connsiteX21" fmla="*/ 68230 w 458553"/>
                <a:gd name="connsiteY21" fmla="*/ 468765 h 1048657"/>
                <a:gd name="connsiteX22" fmla="*/ 139341 w 458553"/>
                <a:gd name="connsiteY22" fmla="*/ 396768 h 1048657"/>
                <a:gd name="connsiteX0" fmla="*/ 139341 w 458553"/>
                <a:gd name="connsiteY0" fmla="*/ 396761 h 1048650"/>
                <a:gd name="connsiteX1" fmla="*/ 205871 w 458553"/>
                <a:gd name="connsiteY1" fmla="*/ 337384 h 1048650"/>
                <a:gd name="connsiteX2" fmla="*/ 258573 w 458553"/>
                <a:gd name="connsiteY2" fmla="*/ 294990 h 1048650"/>
                <a:gd name="connsiteX3" fmla="*/ 308820 w 458553"/>
                <a:gd name="connsiteY3" fmla="*/ 249053 h 1048650"/>
                <a:gd name="connsiteX4" fmla="*/ 325087 w 458553"/>
                <a:gd name="connsiteY4" fmla="*/ 174238 h 1048650"/>
                <a:gd name="connsiteX5" fmla="*/ 387274 w 458553"/>
                <a:gd name="connsiteY5" fmla="*/ 742 h 1048650"/>
                <a:gd name="connsiteX6" fmla="*/ 417583 w 458553"/>
                <a:gd name="connsiteY6" fmla="*/ 114832 h 1048650"/>
                <a:gd name="connsiteX7" fmla="*/ 439887 w 458553"/>
                <a:gd name="connsiteY7" fmla="*/ 192532 h 1048650"/>
                <a:gd name="connsiteX8" fmla="*/ 447661 w 458553"/>
                <a:gd name="connsiteY8" fmla="*/ 266357 h 1048650"/>
                <a:gd name="connsiteX9" fmla="*/ 456040 w 458553"/>
                <a:gd name="connsiteY9" fmla="*/ 415177 h 1048650"/>
                <a:gd name="connsiteX10" fmla="*/ 455703 w 458553"/>
                <a:gd name="connsiteY10" fmla="*/ 574985 h 1048650"/>
                <a:gd name="connsiteX11" fmla="*/ 423465 w 458553"/>
                <a:gd name="connsiteY11" fmla="*/ 667348 h 1048650"/>
                <a:gd name="connsiteX12" fmla="*/ 353069 w 458553"/>
                <a:gd name="connsiteY12" fmla="*/ 766079 h 1048650"/>
                <a:gd name="connsiteX13" fmla="*/ 281061 w 458553"/>
                <a:gd name="connsiteY13" fmla="*/ 855146 h 1048650"/>
                <a:gd name="connsiteX14" fmla="*/ 172580 w 458553"/>
                <a:gd name="connsiteY14" fmla="*/ 995471 h 1048650"/>
                <a:gd name="connsiteX15" fmla="*/ 139709 w 458553"/>
                <a:gd name="connsiteY15" fmla="*/ 1048279 h 1048650"/>
                <a:gd name="connsiteX16" fmla="*/ 100325 w 458553"/>
                <a:gd name="connsiteY16" fmla="*/ 973318 h 1048650"/>
                <a:gd name="connsiteX17" fmla="*/ 61642 w 458553"/>
                <a:gd name="connsiteY17" fmla="*/ 861240 h 1048650"/>
                <a:gd name="connsiteX18" fmla="*/ 26792 w 458553"/>
                <a:gd name="connsiteY18" fmla="*/ 739744 h 1048650"/>
                <a:gd name="connsiteX19" fmla="*/ 6216 w 458553"/>
                <a:gd name="connsiteY19" fmla="*/ 629860 h 1048650"/>
                <a:gd name="connsiteX20" fmla="*/ 9941 w 458553"/>
                <a:gd name="connsiteY20" fmla="*/ 544687 h 1048650"/>
                <a:gd name="connsiteX21" fmla="*/ 68230 w 458553"/>
                <a:gd name="connsiteY21" fmla="*/ 468758 h 1048650"/>
                <a:gd name="connsiteX22" fmla="*/ 139341 w 458553"/>
                <a:gd name="connsiteY22" fmla="*/ 396761 h 1048650"/>
                <a:gd name="connsiteX0" fmla="*/ 139341 w 458553"/>
                <a:gd name="connsiteY0" fmla="*/ 396862 h 1048751"/>
                <a:gd name="connsiteX1" fmla="*/ 205871 w 458553"/>
                <a:gd name="connsiteY1" fmla="*/ 337485 h 1048751"/>
                <a:gd name="connsiteX2" fmla="*/ 258573 w 458553"/>
                <a:gd name="connsiteY2" fmla="*/ 295091 h 1048751"/>
                <a:gd name="connsiteX3" fmla="*/ 308820 w 458553"/>
                <a:gd name="connsiteY3" fmla="*/ 249154 h 1048751"/>
                <a:gd name="connsiteX4" fmla="*/ 325087 w 458553"/>
                <a:gd name="connsiteY4" fmla="*/ 174339 h 1048751"/>
                <a:gd name="connsiteX5" fmla="*/ 387274 w 458553"/>
                <a:gd name="connsiteY5" fmla="*/ 843 h 1048751"/>
                <a:gd name="connsiteX6" fmla="*/ 424384 w 458553"/>
                <a:gd name="connsiteY6" fmla="*/ 111699 h 1048751"/>
                <a:gd name="connsiteX7" fmla="*/ 439887 w 458553"/>
                <a:gd name="connsiteY7" fmla="*/ 192633 h 1048751"/>
                <a:gd name="connsiteX8" fmla="*/ 447661 w 458553"/>
                <a:gd name="connsiteY8" fmla="*/ 266458 h 1048751"/>
                <a:gd name="connsiteX9" fmla="*/ 456040 w 458553"/>
                <a:gd name="connsiteY9" fmla="*/ 415278 h 1048751"/>
                <a:gd name="connsiteX10" fmla="*/ 455703 w 458553"/>
                <a:gd name="connsiteY10" fmla="*/ 575086 h 1048751"/>
                <a:gd name="connsiteX11" fmla="*/ 423465 w 458553"/>
                <a:gd name="connsiteY11" fmla="*/ 667449 h 1048751"/>
                <a:gd name="connsiteX12" fmla="*/ 353069 w 458553"/>
                <a:gd name="connsiteY12" fmla="*/ 766180 h 1048751"/>
                <a:gd name="connsiteX13" fmla="*/ 281061 w 458553"/>
                <a:gd name="connsiteY13" fmla="*/ 855247 h 1048751"/>
                <a:gd name="connsiteX14" fmla="*/ 172580 w 458553"/>
                <a:gd name="connsiteY14" fmla="*/ 995572 h 1048751"/>
                <a:gd name="connsiteX15" fmla="*/ 139709 w 458553"/>
                <a:gd name="connsiteY15" fmla="*/ 1048380 h 1048751"/>
                <a:gd name="connsiteX16" fmla="*/ 100325 w 458553"/>
                <a:gd name="connsiteY16" fmla="*/ 973419 h 1048751"/>
                <a:gd name="connsiteX17" fmla="*/ 61642 w 458553"/>
                <a:gd name="connsiteY17" fmla="*/ 861341 h 1048751"/>
                <a:gd name="connsiteX18" fmla="*/ 26792 w 458553"/>
                <a:gd name="connsiteY18" fmla="*/ 739845 h 1048751"/>
                <a:gd name="connsiteX19" fmla="*/ 6216 w 458553"/>
                <a:gd name="connsiteY19" fmla="*/ 629961 h 1048751"/>
                <a:gd name="connsiteX20" fmla="*/ 9941 w 458553"/>
                <a:gd name="connsiteY20" fmla="*/ 544788 h 1048751"/>
                <a:gd name="connsiteX21" fmla="*/ 68230 w 458553"/>
                <a:gd name="connsiteY21" fmla="*/ 468859 h 1048751"/>
                <a:gd name="connsiteX22" fmla="*/ 139341 w 458553"/>
                <a:gd name="connsiteY22" fmla="*/ 396862 h 1048751"/>
                <a:gd name="connsiteX0" fmla="*/ 139341 w 458553"/>
                <a:gd name="connsiteY0" fmla="*/ 396031 h 1047920"/>
                <a:gd name="connsiteX1" fmla="*/ 205871 w 458553"/>
                <a:gd name="connsiteY1" fmla="*/ 336654 h 1047920"/>
                <a:gd name="connsiteX2" fmla="*/ 258573 w 458553"/>
                <a:gd name="connsiteY2" fmla="*/ 294260 h 1047920"/>
                <a:gd name="connsiteX3" fmla="*/ 308820 w 458553"/>
                <a:gd name="connsiteY3" fmla="*/ 248323 h 1047920"/>
                <a:gd name="connsiteX4" fmla="*/ 376629 w 458553"/>
                <a:gd name="connsiteY4" fmla="*/ 104801 h 1047920"/>
                <a:gd name="connsiteX5" fmla="*/ 387274 w 458553"/>
                <a:gd name="connsiteY5" fmla="*/ 12 h 1047920"/>
                <a:gd name="connsiteX6" fmla="*/ 424384 w 458553"/>
                <a:gd name="connsiteY6" fmla="*/ 110868 h 1047920"/>
                <a:gd name="connsiteX7" fmla="*/ 439887 w 458553"/>
                <a:gd name="connsiteY7" fmla="*/ 191802 h 1047920"/>
                <a:gd name="connsiteX8" fmla="*/ 447661 w 458553"/>
                <a:gd name="connsiteY8" fmla="*/ 265627 h 1047920"/>
                <a:gd name="connsiteX9" fmla="*/ 456040 w 458553"/>
                <a:gd name="connsiteY9" fmla="*/ 414447 h 1047920"/>
                <a:gd name="connsiteX10" fmla="*/ 455703 w 458553"/>
                <a:gd name="connsiteY10" fmla="*/ 574255 h 1047920"/>
                <a:gd name="connsiteX11" fmla="*/ 423465 w 458553"/>
                <a:gd name="connsiteY11" fmla="*/ 666618 h 1047920"/>
                <a:gd name="connsiteX12" fmla="*/ 353069 w 458553"/>
                <a:gd name="connsiteY12" fmla="*/ 765349 h 1047920"/>
                <a:gd name="connsiteX13" fmla="*/ 281061 w 458553"/>
                <a:gd name="connsiteY13" fmla="*/ 854416 h 1047920"/>
                <a:gd name="connsiteX14" fmla="*/ 172580 w 458553"/>
                <a:gd name="connsiteY14" fmla="*/ 994741 h 1047920"/>
                <a:gd name="connsiteX15" fmla="*/ 139709 w 458553"/>
                <a:gd name="connsiteY15" fmla="*/ 1047549 h 1047920"/>
                <a:gd name="connsiteX16" fmla="*/ 100325 w 458553"/>
                <a:gd name="connsiteY16" fmla="*/ 972588 h 1047920"/>
                <a:gd name="connsiteX17" fmla="*/ 61642 w 458553"/>
                <a:gd name="connsiteY17" fmla="*/ 860510 h 1047920"/>
                <a:gd name="connsiteX18" fmla="*/ 26792 w 458553"/>
                <a:gd name="connsiteY18" fmla="*/ 739014 h 1047920"/>
                <a:gd name="connsiteX19" fmla="*/ 6216 w 458553"/>
                <a:gd name="connsiteY19" fmla="*/ 629130 h 1047920"/>
                <a:gd name="connsiteX20" fmla="*/ 9941 w 458553"/>
                <a:gd name="connsiteY20" fmla="*/ 543957 h 1047920"/>
                <a:gd name="connsiteX21" fmla="*/ 68230 w 458553"/>
                <a:gd name="connsiteY21" fmla="*/ 468028 h 1047920"/>
                <a:gd name="connsiteX22" fmla="*/ 139341 w 458553"/>
                <a:gd name="connsiteY22" fmla="*/ 396031 h 1047920"/>
                <a:gd name="connsiteX0" fmla="*/ 139341 w 458553"/>
                <a:gd name="connsiteY0" fmla="*/ 396030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39341 w 458553"/>
                <a:gd name="connsiteY22" fmla="*/ 396030 h 1047919"/>
                <a:gd name="connsiteX0" fmla="*/ 143737 w 458553"/>
                <a:gd name="connsiteY0" fmla="*/ 412284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71754 w 458553"/>
                <a:gd name="connsiteY21" fmla="*/ 477191 h 1047919"/>
                <a:gd name="connsiteX22" fmla="*/ 143737 w 458553"/>
                <a:gd name="connsiteY22" fmla="*/ 412284 h 1047919"/>
                <a:gd name="connsiteX0" fmla="*/ 143737 w 463508"/>
                <a:gd name="connsiteY0" fmla="*/ 412284 h 1047919"/>
                <a:gd name="connsiteX1" fmla="*/ 221794 w 463508"/>
                <a:gd name="connsiteY1" fmla="*/ 349093 h 1047919"/>
                <a:gd name="connsiteX2" fmla="*/ 277481 w 463508"/>
                <a:gd name="connsiteY2" fmla="*/ 291938 h 1047919"/>
                <a:gd name="connsiteX3" fmla="*/ 324536 w 463508"/>
                <a:gd name="connsiteY3" fmla="*/ 220001 h 1047919"/>
                <a:gd name="connsiteX4" fmla="*/ 376629 w 463508"/>
                <a:gd name="connsiteY4" fmla="*/ 104800 h 1047919"/>
                <a:gd name="connsiteX5" fmla="*/ 387274 w 463508"/>
                <a:gd name="connsiteY5" fmla="*/ 11 h 1047919"/>
                <a:gd name="connsiteX6" fmla="*/ 424384 w 463508"/>
                <a:gd name="connsiteY6" fmla="*/ 110867 h 1047919"/>
                <a:gd name="connsiteX7" fmla="*/ 439887 w 463508"/>
                <a:gd name="connsiteY7" fmla="*/ 191801 h 1047919"/>
                <a:gd name="connsiteX8" fmla="*/ 447661 w 463508"/>
                <a:gd name="connsiteY8" fmla="*/ 265626 h 1047919"/>
                <a:gd name="connsiteX9" fmla="*/ 463130 w 463508"/>
                <a:gd name="connsiteY9" fmla="*/ 413575 h 1047919"/>
                <a:gd name="connsiteX10" fmla="*/ 455703 w 463508"/>
                <a:gd name="connsiteY10" fmla="*/ 574254 h 1047919"/>
                <a:gd name="connsiteX11" fmla="*/ 423465 w 463508"/>
                <a:gd name="connsiteY11" fmla="*/ 666617 h 1047919"/>
                <a:gd name="connsiteX12" fmla="*/ 353069 w 463508"/>
                <a:gd name="connsiteY12" fmla="*/ 765348 h 1047919"/>
                <a:gd name="connsiteX13" fmla="*/ 281061 w 463508"/>
                <a:gd name="connsiteY13" fmla="*/ 854415 h 1047919"/>
                <a:gd name="connsiteX14" fmla="*/ 172580 w 463508"/>
                <a:gd name="connsiteY14" fmla="*/ 994740 h 1047919"/>
                <a:gd name="connsiteX15" fmla="*/ 139709 w 463508"/>
                <a:gd name="connsiteY15" fmla="*/ 1047548 h 1047919"/>
                <a:gd name="connsiteX16" fmla="*/ 100325 w 463508"/>
                <a:gd name="connsiteY16" fmla="*/ 972587 h 1047919"/>
                <a:gd name="connsiteX17" fmla="*/ 61642 w 463508"/>
                <a:gd name="connsiteY17" fmla="*/ 860509 h 1047919"/>
                <a:gd name="connsiteX18" fmla="*/ 26792 w 463508"/>
                <a:gd name="connsiteY18" fmla="*/ 739013 h 1047919"/>
                <a:gd name="connsiteX19" fmla="*/ 6216 w 463508"/>
                <a:gd name="connsiteY19" fmla="*/ 629129 h 1047919"/>
                <a:gd name="connsiteX20" fmla="*/ 9941 w 463508"/>
                <a:gd name="connsiteY20" fmla="*/ 543956 h 1047919"/>
                <a:gd name="connsiteX21" fmla="*/ 71754 w 463508"/>
                <a:gd name="connsiteY21" fmla="*/ 477191 h 1047919"/>
                <a:gd name="connsiteX22" fmla="*/ 143737 w 463508"/>
                <a:gd name="connsiteY22" fmla="*/ 412284 h 1047919"/>
                <a:gd name="connsiteX0" fmla="*/ 137621 w 457392"/>
                <a:gd name="connsiteY0" fmla="*/ 412284 h 1047919"/>
                <a:gd name="connsiteX1" fmla="*/ 215678 w 457392"/>
                <a:gd name="connsiteY1" fmla="*/ 349093 h 1047919"/>
                <a:gd name="connsiteX2" fmla="*/ 271365 w 457392"/>
                <a:gd name="connsiteY2" fmla="*/ 291938 h 1047919"/>
                <a:gd name="connsiteX3" fmla="*/ 318420 w 457392"/>
                <a:gd name="connsiteY3" fmla="*/ 220001 h 1047919"/>
                <a:gd name="connsiteX4" fmla="*/ 370513 w 457392"/>
                <a:gd name="connsiteY4" fmla="*/ 104800 h 1047919"/>
                <a:gd name="connsiteX5" fmla="*/ 381158 w 457392"/>
                <a:gd name="connsiteY5" fmla="*/ 11 h 1047919"/>
                <a:gd name="connsiteX6" fmla="*/ 418268 w 457392"/>
                <a:gd name="connsiteY6" fmla="*/ 110867 h 1047919"/>
                <a:gd name="connsiteX7" fmla="*/ 433771 w 457392"/>
                <a:gd name="connsiteY7" fmla="*/ 191801 h 1047919"/>
                <a:gd name="connsiteX8" fmla="*/ 441545 w 457392"/>
                <a:gd name="connsiteY8" fmla="*/ 265626 h 1047919"/>
                <a:gd name="connsiteX9" fmla="*/ 457014 w 457392"/>
                <a:gd name="connsiteY9" fmla="*/ 413575 h 1047919"/>
                <a:gd name="connsiteX10" fmla="*/ 449587 w 457392"/>
                <a:gd name="connsiteY10" fmla="*/ 574254 h 1047919"/>
                <a:gd name="connsiteX11" fmla="*/ 417349 w 457392"/>
                <a:gd name="connsiteY11" fmla="*/ 666617 h 1047919"/>
                <a:gd name="connsiteX12" fmla="*/ 346953 w 457392"/>
                <a:gd name="connsiteY12" fmla="*/ 765348 h 1047919"/>
                <a:gd name="connsiteX13" fmla="*/ 274945 w 457392"/>
                <a:gd name="connsiteY13" fmla="*/ 854415 h 1047919"/>
                <a:gd name="connsiteX14" fmla="*/ 166464 w 457392"/>
                <a:gd name="connsiteY14" fmla="*/ 994740 h 1047919"/>
                <a:gd name="connsiteX15" fmla="*/ 133593 w 457392"/>
                <a:gd name="connsiteY15" fmla="*/ 1047548 h 1047919"/>
                <a:gd name="connsiteX16" fmla="*/ 94209 w 457392"/>
                <a:gd name="connsiteY16" fmla="*/ 972587 h 1047919"/>
                <a:gd name="connsiteX17" fmla="*/ 55526 w 457392"/>
                <a:gd name="connsiteY17" fmla="*/ 860509 h 1047919"/>
                <a:gd name="connsiteX18" fmla="*/ 20676 w 457392"/>
                <a:gd name="connsiteY18" fmla="*/ 739013 h 1047919"/>
                <a:gd name="connsiteX19" fmla="*/ 100 w 457392"/>
                <a:gd name="connsiteY19" fmla="*/ 629129 h 1047919"/>
                <a:gd name="connsiteX20" fmla="*/ 18005 w 457392"/>
                <a:gd name="connsiteY20" fmla="*/ 542215 h 1047919"/>
                <a:gd name="connsiteX21" fmla="*/ 65638 w 457392"/>
                <a:gd name="connsiteY21" fmla="*/ 477191 h 1047919"/>
                <a:gd name="connsiteX22" fmla="*/ 137621 w 457392"/>
                <a:gd name="connsiteY22" fmla="*/ 412284 h 1047919"/>
                <a:gd name="connsiteX0" fmla="*/ 129860 w 449631"/>
                <a:gd name="connsiteY0" fmla="*/ 412284 h 1047919"/>
                <a:gd name="connsiteX1" fmla="*/ 207917 w 449631"/>
                <a:gd name="connsiteY1" fmla="*/ 349093 h 1047919"/>
                <a:gd name="connsiteX2" fmla="*/ 263604 w 449631"/>
                <a:gd name="connsiteY2" fmla="*/ 291938 h 1047919"/>
                <a:gd name="connsiteX3" fmla="*/ 310659 w 449631"/>
                <a:gd name="connsiteY3" fmla="*/ 220001 h 1047919"/>
                <a:gd name="connsiteX4" fmla="*/ 362752 w 449631"/>
                <a:gd name="connsiteY4" fmla="*/ 104800 h 1047919"/>
                <a:gd name="connsiteX5" fmla="*/ 373397 w 449631"/>
                <a:gd name="connsiteY5" fmla="*/ 11 h 1047919"/>
                <a:gd name="connsiteX6" fmla="*/ 410507 w 449631"/>
                <a:gd name="connsiteY6" fmla="*/ 110867 h 1047919"/>
                <a:gd name="connsiteX7" fmla="*/ 426010 w 449631"/>
                <a:gd name="connsiteY7" fmla="*/ 191801 h 1047919"/>
                <a:gd name="connsiteX8" fmla="*/ 433784 w 449631"/>
                <a:gd name="connsiteY8" fmla="*/ 265626 h 1047919"/>
                <a:gd name="connsiteX9" fmla="*/ 449253 w 449631"/>
                <a:gd name="connsiteY9" fmla="*/ 413575 h 1047919"/>
                <a:gd name="connsiteX10" fmla="*/ 441826 w 449631"/>
                <a:gd name="connsiteY10" fmla="*/ 574254 h 1047919"/>
                <a:gd name="connsiteX11" fmla="*/ 409588 w 449631"/>
                <a:gd name="connsiteY11" fmla="*/ 666617 h 1047919"/>
                <a:gd name="connsiteX12" fmla="*/ 339192 w 449631"/>
                <a:gd name="connsiteY12" fmla="*/ 765348 h 1047919"/>
                <a:gd name="connsiteX13" fmla="*/ 267184 w 449631"/>
                <a:gd name="connsiteY13" fmla="*/ 854415 h 1047919"/>
                <a:gd name="connsiteX14" fmla="*/ 158703 w 449631"/>
                <a:gd name="connsiteY14" fmla="*/ 994740 h 1047919"/>
                <a:gd name="connsiteX15" fmla="*/ 125832 w 449631"/>
                <a:gd name="connsiteY15" fmla="*/ 1047548 h 1047919"/>
                <a:gd name="connsiteX16" fmla="*/ 86448 w 449631"/>
                <a:gd name="connsiteY16" fmla="*/ 972587 h 1047919"/>
                <a:gd name="connsiteX17" fmla="*/ 47765 w 449631"/>
                <a:gd name="connsiteY17" fmla="*/ 860509 h 1047919"/>
                <a:gd name="connsiteX18" fmla="*/ 12915 w 449631"/>
                <a:gd name="connsiteY18" fmla="*/ 739013 h 1047919"/>
                <a:gd name="connsiteX19" fmla="*/ 3868 w 449631"/>
                <a:gd name="connsiteY19" fmla="*/ 625314 h 1047919"/>
                <a:gd name="connsiteX20" fmla="*/ 10244 w 449631"/>
                <a:gd name="connsiteY20" fmla="*/ 542215 h 1047919"/>
                <a:gd name="connsiteX21" fmla="*/ 57877 w 449631"/>
                <a:gd name="connsiteY21" fmla="*/ 477191 h 1047919"/>
                <a:gd name="connsiteX22" fmla="*/ 129860 w 449631"/>
                <a:gd name="connsiteY22" fmla="*/ 412284 h 1047919"/>
                <a:gd name="connsiteX0" fmla="*/ 130236 w 450007"/>
                <a:gd name="connsiteY0" fmla="*/ 412284 h 1047919"/>
                <a:gd name="connsiteX1" fmla="*/ 208293 w 450007"/>
                <a:gd name="connsiteY1" fmla="*/ 349093 h 1047919"/>
                <a:gd name="connsiteX2" fmla="*/ 263980 w 450007"/>
                <a:gd name="connsiteY2" fmla="*/ 291938 h 1047919"/>
                <a:gd name="connsiteX3" fmla="*/ 311035 w 450007"/>
                <a:gd name="connsiteY3" fmla="*/ 220001 h 1047919"/>
                <a:gd name="connsiteX4" fmla="*/ 363128 w 450007"/>
                <a:gd name="connsiteY4" fmla="*/ 104800 h 1047919"/>
                <a:gd name="connsiteX5" fmla="*/ 373773 w 450007"/>
                <a:gd name="connsiteY5" fmla="*/ 11 h 1047919"/>
                <a:gd name="connsiteX6" fmla="*/ 410883 w 450007"/>
                <a:gd name="connsiteY6" fmla="*/ 110867 h 1047919"/>
                <a:gd name="connsiteX7" fmla="*/ 426386 w 450007"/>
                <a:gd name="connsiteY7" fmla="*/ 191801 h 1047919"/>
                <a:gd name="connsiteX8" fmla="*/ 434160 w 450007"/>
                <a:gd name="connsiteY8" fmla="*/ 265626 h 1047919"/>
                <a:gd name="connsiteX9" fmla="*/ 449629 w 450007"/>
                <a:gd name="connsiteY9" fmla="*/ 413575 h 1047919"/>
                <a:gd name="connsiteX10" fmla="*/ 442202 w 450007"/>
                <a:gd name="connsiteY10" fmla="*/ 574254 h 1047919"/>
                <a:gd name="connsiteX11" fmla="*/ 409964 w 450007"/>
                <a:gd name="connsiteY11" fmla="*/ 666617 h 1047919"/>
                <a:gd name="connsiteX12" fmla="*/ 339568 w 450007"/>
                <a:gd name="connsiteY12" fmla="*/ 765348 h 1047919"/>
                <a:gd name="connsiteX13" fmla="*/ 267560 w 450007"/>
                <a:gd name="connsiteY13" fmla="*/ 854415 h 1047919"/>
                <a:gd name="connsiteX14" fmla="*/ 159079 w 450007"/>
                <a:gd name="connsiteY14" fmla="*/ 994740 h 1047919"/>
                <a:gd name="connsiteX15" fmla="*/ 126208 w 450007"/>
                <a:gd name="connsiteY15" fmla="*/ 1047548 h 1047919"/>
                <a:gd name="connsiteX16" fmla="*/ 86824 w 450007"/>
                <a:gd name="connsiteY16" fmla="*/ 972587 h 1047919"/>
                <a:gd name="connsiteX17" fmla="*/ 48141 w 450007"/>
                <a:gd name="connsiteY17" fmla="*/ 860509 h 1047919"/>
                <a:gd name="connsiteX18" fmla="*/ 20090 w 450007"/>
                <a:gd name="connsiteY18" fmla="*/ 735778 h 1047919"/>
                <a:gd name="connsiteX19" fmla="*/ 4244 w 450007"/>
                <a:gd name="connsiteY19" fmla="*/ 625314 h 1047919"/>
                <a:gd name="connsiteX20" fmla="*/ 10620 w 450007"/>
                <a:gd name="connsiteY20" fmla="*/ 542215 h 1047919"/>
                <a:gd name="connsiteX21" fmla="*/ 58253 w 450007"/>
                <a:gd name="connsiteY21" fmla="*/ 477191 h 1047919"/>
                <a:gd name="connsiteX22" fmla="*/ 130236 w 450007"/>
                <a:gd name="connsiteY22" fmla="*/ 412284 h 1047919"/>
                <a:gd name="connsiteX0" fmla="*/ 130236 w 450007"/>
                <a:gd name="connsiteY0" fmla="*/ 412284 h 1048463"/>
                <a:gd name="connsiteX1" fmla="*/ 208293 w 450007"/>
                <a:gd name="connsiteY1" fmla="*/ 349093 h 1048463"/>
                <a:gd name="connsiteX2" fmla="*/ 263980 w 450007"/>
                <a:gd name="connsiteY2" fmla="*/ 291938 h 1048463"/>
                <a:gd name="connsiteX3" fmla="*/ 311035 w 450007"/>
                <a:gd name="connsiteY3" fmla="*/ 220001 h 1048463"/>
                <a:gd name="connsiteX4" fmla="*/ 363128 w 450007"/>
                <a:gd name="connsiteY4" fmla="*/ 104800 h 1048463"/>
                <a:gd name="connsiteX5" fmla="*/ 373773 w 450007"/>
                <a:gd name="connsiteY5" fmla="*/ 11 h 1048463"/>
                <a:gd name="connsiteX6" fmla="*/ 410883 w 450007"/>
                <a:gd name="connsiteY6" fmla="*/ 110867 h 1048463"/>
                <a:gd name="connsiteX7" fmla="*/ 426386 w 450007"/>
                <a:gd name="connsiteY7" fmla="*/ 191801 h 1048463"/>
                <a:gd name="connsiteX8" fmla="*/ 434160 w 450007"/>
                <a:gd name="connsiteY8" fmla="*/ 265626 h 1048463"/>
                <a:gd name="connsiteX9" fmla="*/ 449629 w 450007"/>
                <a:gd name="connsiteY9" fmla="*/ 413575 h 1048463"/>
                <a:gd name="connsiteX10" fmla="*/ 442202 w 450007"/>
                <a:gd name="connsiteY10" fmla="*/ 574254 h 1048463"/>
                <a:gd name="connsiteX11" fmla="*/ 409964 w 450007"/>
                <a:gd name="connsiteY11" fmla="*/ 666617 h 1048463"/>
                <a:gd name="connsiteX12" fmla="*/ 339568 w 450007"/>
                <a:gd name="connsiteY12" fmla="*/ 765348 h 1048463"/>
                <a:gd name="connsiteX13" fmla="*/ 267560 w 450007"/>
                <a:gd name="connsiteY13" fmla="*/ 854415 h 1048463"/>
                <a:gd name="connsiteX14" fmla="*/ 145769 w 450007"/>
                <a:gd name="connsiteY14" fmla="*/ 1003572 h 1048463"/>
                <a:gd name="connsiteX15" fmla="*/ 126208 w 450007"/>
                <a:gd name="connsiteY15" fmla="*/ 1047548 h 1048463"/>
                <a:gd name="connsiteX16" fmla="*/ 86824 w 450007"/>
                <a:gd name="connsiteY16" fmla="*/ 972587 h 1048463"/>
                <a:gd name="connsiteX17" fmla="*/ 48141 w 450007"/>
                <a:gd name="connsiteY17" fmla="*/ 860509 h 1048463"/>
                <a:gd name="connsiteX18" fmla="*/ 20090 w 450007"/>
                <a:gd name="connsiteY18" fmla="*/ 735778 h 1048463"/>
                <a:gd name="connsiteX19" fmla="*/ 4244 w 450007"/>
                <a:gd name="connsiteY19" fmla="*/ 625314 h 1048463"/>
                <a:gd name="connsiteX20" fmla="*/ 10620 w 450007"/>
                <a:gd name="connsiteY20" fmla="*/ 542215 h 1048463"/>
                <a:gd name="connsiteX21" fmla="*/ 58253 w 450007"/>
                <a:gd name="connsiteY21" fmla="*/ 477191 h 1048463"/>
                <a:gd name="connsiteX22" fmla="*/ 130236 w 450007"/>
                <a:gd name="connsiteY22" fmla="*/ 412284 h 1048463"/>
                <a:gd name="connsiteX0" fmla="*/ 130236 w 450007"/>
                <a:gd name="connsiteY0" fmla="*/ 412284 h 1048383"/>
                <a:gd name="connsiteX1" fmla="*/ 208293 w 450007"/>
                <a:gd name="connsiteY1" fmla="*/ 349093 h 1048383"/>
                <a:gd name="connsiteX2" fmla="*/ 263980 w 450007"/>
                <a:gd name="connsiteY2" fmla="*/ 291938 h 1048383"/>
                <a:gd name="connsiteX3" fmla="*/ 311035 w 450007"/>
                <a:gd name="connsiteY3" fmla="*/ 220001 h 1048383"/>
                <a:gd name="connsiteX4" fmla="*/ 363128 w 450007"/>
                <a:gd name="connsiteY4" fmla="*/ 104800 h 1048383"/>
                <a:gd name="connsiteX5" fmla="*/ 373773 w 450007"/>
                <a:gd name="connsiteY5" fmla="*/ 11 h 1048383"/>
                <a:gd name="connsiteX6" fmla="*/ 410883 w 450007"/>
                <a:gd name="connsiteY6" fmla="*/ 110867 h 1048383"/>
                <a:gd name="connsiteX7" fmla="*/ 426386 w 450007"/>
                <a:gd name="connsiteY7" fmla="*/ 191801 h 1048383"/>
                <a:gd name="connsiteX8" fmla="*/ 434160 w 450007"/>
                <a:gd name="connsiteY8" fmla="*/ 265626 h 1048383"/>
                <a:gd name="connsiteX9" fmla="*/ 449629 w 450007"/>
                <a:gd name="connsiteY9" fmla="*/ 413575 h 1048383"/>
                <a:gd name="connsiteX10" fmla="*/ 442202 w 450007"/>
                <a:gd name="connsiteY10" fmla="*/ 574254 h 1048383"/>
                <a:gd name="connsiteX11" fmla="*/ 409964 w 450007"/>
                <a:gd name="connsiteY11" fmla="*/ 666617 h 1048383"/>
                <a:gd name="connsiteX12" fmla="*/ 339568 w 450007"/>
                <a:gd name="connsiteY12" fmla="*/ 765348 h 1048383"/>
                <a:gd name="connsiteX13" fmla="*/ 271665 w 450007"/>
                <a:gd name="connsiteY13" fmla="*/ 868305 h 1048383"/>
                <a:gd name="connsiteX14" fmla="*/ 145769 w 450007"/>
                <a:gd name="connsiteY14" fmla="*/ 1003572 h 1048383"/>
                <a:gd name="connsiteX15" fmla="*/ 126208 w 450007"/>
                <a:gd name="connsiteY15" fmla="*/ 1047548 h 1048383"/>
                <a:gd name="connsiteX16" fmla="*/ 86824 w 450007"/>
                <a:gd name="connsiteY16" fmla="*/ 972587 h 1048383"/>
                <a:gd name="connsiteX17" fmla="*/ 48141 w 450007"/>
                <a:gd name="connsiteY17" fmla="*/ 860509 h 1048383"/>
                <a:gd name="connsiteX18" fmla="*/ 20090 w 450007"/>
                <a:gd name="connsiteY18" fmla="*/ 735778 h 1048383"/>
                <a:gd name="connsiteX19" fmla="*/ 4244 w 450007"/>
                <a:gd name="connsiteY19" fmla="*/ 625314 h 1048383"/>
                <a:gd name="connsiteX20" fmla="*/ 10620 w 450007"/>
                <a:gd name="connsiteY20" fmla="*/ 542215 h 1048383"/>
                <a:gd name="connsiteX21" fmla="*/ 58253 w 450007"/>
                <a:gd name="connsiteY21" fmla="*/ 477191 h 1048383"/>
                <a:gd name="connsiteX22" fmla="*/ 130236 w 450007"/>
                <a:gd name="connsiteY22" fmla="*/ 412284 h 1048383"/>
                <a:gd name="connsiteX0" fmla="*/ 130236 w 450007"/>
                <a:gd name="connsiteY0" fmla="*/ 412284 h 1048383"/>
                <a:gd name="connsiteX1" fmla="*/ 208293 w 450007"/>
                <a:gd name="connsiteY1" fmla="*/ 349093 h 1048383"/>
                <a:gd name="connsiteX2" fmla="*/ 263980 w 450007"/>
                <a:gd name="connsiteY2" fmla="*/ 291938 h 1048383"/>
                <a:gd name="connsiteX3" fmla="*/ 311035 w 450007"/>
                <a:gd name="connsiteY3" fmla="*/ 220001 h 1048383"/>
                <a:gd name="connsiteX4" fmla="*/ 363128 w 450007"/>
                <a:gd name="connsiteY4" fmla="*/ 104800 h 1048383"/>
                <a:gd name="connsiteX5" fmla="*/ 373773 w 450007"/>
                <a:gd name="connsiteY5" fmla="*/ 11 h 1048383"/>
                <a:gd name="connsiteX6" fmla="*/ 410883 w 450007"/>
                <a:gd name="connsiteY6" fmla="*/ 110867 h 1048383"/>
                <a:gd name="connsiteX7" fmla="*/ 426386 w 450007"/>
                <a:gd name="connsiteY7" fmla="*/ 191801 h 1048383"/>
                <a:gd name="connsiteX8" fmla="*/ 434160 w 450007"/>
                <a:gd name="connsiteY8" fmla="*/ 265626 h 1048383"/>
                <a:gd name="connsiteX9" fmla="*/ 449629 w 450007"/>
                <a:gd name="connsiteY9" fmla="*/ 413575 h 1048383"/>
                <a:gd name="connsiteX10" fmla="*/ 442202 w 450007"/>
                <a:gd name="connsiteY10" fmla="*/ 574254 h 1048383"/>
                <a:gd name="connsiteX11" fmla="*/ 409964 w 450007"/>
                <a:gd name="connsiteY11" fmla="*/ 666617 h 1048383"/>
                <a:gd name="connsiteX12" fmla="*/ 352547 w 450007"/>
                <a:gd name="connsiteY12" fmla="*/ 773351 h 1048383"/>
                <a:gd name="connsiteX13" fmla="*/ 271665 w 450007"/>
                <a:gd name="connsiteY13" fmla="*/ 868305 h 1048383"/>
                <a:gd name="connsiteX14" fmla="*/ 145769 w 450007"/>
                <a:gd name="connsiteY14" fmla="*/ 1003572 h 1048383"/>
                <a:gd name="connsiteX15" fmla="*/ 126208 w 450007"/>
                <a:gd name="connsiteY15" fmla="*/ 1047548 h 1048383"/>
                <a:gd name="connsiteX16" fmla="*/ 86824 w 450007"/>
                <a:gd name="connsiteY16" fmla="*/ 972587 h 1048383"/>
                <a:gd name="connsiteX17" fmla="*/ 48141 w 450007"/>
                <a:gd name="connsiteY17" fmla="*/ 860509 h 1048383"/>
                <a:gd name="connsiteX18" fmla="*/ 20090 w 450007"/>
                <a:gd name="connsiteY18" fmla="*/ 735778 h 1048383"/>
                <a:gd name="connsiteX19" fmla="*/ 4244 w 450007"/>
                <a:gd name="connsiteY19" fmla="*/ 625314 h 1048383"/>
                <a:gd name="connsiteX20" fmla="*/ 10620 w 450007"/>
                <a:gd name="connsiteY20" fmla="*/ 542215 h 1048383"/>
                <a:gd name="connsiteX21" fmla="*/ 58253 w 450007"/>
                <a:gd name="connsiteY21" fmla="*/ 477191 h 1048383"/>
                <a:gd name="connsiteX22" fmla="*/ 130236 w 450007"/>
                <a:gd name="connsiteY22" fmla="*/ 412284 h 1048383"/>
                <a:gd name="connsiteX0" fmla="*/ 130236 w 450007"/>
                <a:gd name="connsiteY0" fmla="*/ 412291 h 1048390"/>
                <a:gd name="connsiteX1" fmla="*/ 208293 w 450007"/>
                <a:gd name="connsiteY1" fmla="*/ 349100 h 1048390"/>
                <a:gd name="connsiteX2" fmla="*/ 263980 w 450007"/>
                <a:gd name="connsiteY2" fmla="*/ 291945 h 1048390"/>
                <a:gd name="connsiteX3" fmla="*/ 311035 w 450007"/>
                <a:gd name="connsiteY3" fmla="*/ 220008 h 1048390"/>
                <a:gd name="connsiteX4" fmla="*/ 358111 w 450007"/>
                <a:gd name="connsiteY4" fmla="*/ 103024 h 1048390"/>
                <a:gd name="connsiteX5" fmla="*/ 373773 w 450007"/>
                <a:gd name="connsiteY5" fmla="*/ 18 h 1048390"/>
                <a:gd name="connsiteX6" fmla="*/ 410883 w 450007"/>
                <a:gd name="connsiteY6" fmla="*/ 110874 h 1048390"/>
                <a:gd name="connsiteX7" fmla="*/ 426386 w 450007"/>
                <a:gd name="connsiteY7" fmla="*/ 191808 h 1048390"/>
                <a:gd name="connsiteX8" fmla="*/ 434160 w 450007"/>
                <a:gd name="connsiteY8" fmla="*/ 265633 h 1048390"/>
                <a:gd name="connsiteX9" fmla="*/ 449629 w 450007"/>
                <a:gd name="connsiteY9" fmla="*/ 413582 h 1048390"/>
                <a:gd name="connsiteX10" fmla="*/ 442202 w 450007"/>
                <a:gd name="connsiteY10" fmla="*/ 574261 h 1048390"/>
                <a:gd name="connsiteX11" fmla="*/ 409964 w 450007"/>
                <a:gd name="connsiteY11" fmla="*/ 666624 h 1048390"/>
                <a:gd name="connsiteX12" fmla="*/ 352547 w 450007"/>
                <a:gd name="connsiteY12" fmla="*/ 773358 h 1048390"/>
                <a:gd name="connsiteX13" fmla="*/ 271665 w 450007"/>
                <a:gd name="connsiteY13" fmla="*/ 868312 h 1048390"/>
                <a:gd name="connsiteX14" fmla="*/ 145769 w 450007"/>
                <a:gd name="connsiteY14" fmla="*/ 1003579 h 1048390"/>
                <a:gd name="connsiteX15" fmla="*/ 126208 w 450007"/>
                <a:gd name="connsiteY15" fmla="*/ 1047555 h 1048390"/>
                <a:gd name="connsiteX16" fmla="*/ 86824 w 450007"/>
                <a:gd name="connsiteY16" fmla="*/ 972594 h 1048390"/>
                <a:gd name="connsiteX17" fmla="*/ 48141 w 450007"/>
                <a:gd name="connsiteY17" fmla="*/ 860516 h 1048390"/>
                <a:gd name="connsiteX18" fmla="*/ 20090 w 450007"/>
                <a:gd name="connsiteY18" fmla="*/ 735785 h 1048390"/>
                <a:gd name="connsiteX19" fmla="*/ 4244 w 450007"/>
                <a:gd name="connsiteY19" fmla="*/ 625321 h 1048390"/>
                <a:gd name="connsiteX20" fmla="*/ 10620 w 450007"/>
                <a:gd name="connsiteY20" fmla="*/ 542222 h 1048390"/>
                <a:gd name="connsiteX21" fmla="*/ 58253 w 450007"/>
                <a:gd name="connsiteY21" fmla="*/ 477198 h 1048390"/>
                <a:gd name="connsiteX22" fmla="*/ 130236 w 450007"/>
                <a:gd name="connsiteY22" fmla="*/ 412291 h 1048390"/>
                <a:gd name="connsiteX0" fmla="*/ 130236 w 450007"/>
                <a:gd name="connsiteY0" fmla="*/ 412291 h 1048390"/>
                <a:gd name="connsiteX1" fmla="*/ 208293 w 450007"/>
                <a:gd name="connsiteY1" fmla="*/ 349100 h 1048390"/>
                <a:gd name="connsiteX2" fmla="*/ 263980 w 450007"/>
                <a:gd name="connsiteY2" fmla="*/ 291945 h 1048390"/>
                <a:gd name="connsiteX3" fmla="*/ 311035 w 450007"/>
                <a:gd name="connsiteY3" fmla="*/ 220008 h 1048390"/>
                <a:gd name="connsiteX4" fmla="*/ 358111 w 450007"/>
                <a:gd name="connsiteY4" fmla="*/ 103024 h 1048390"/>
                <a:gd name="connsiteX5" fmla="*/ 373773 w 450007"/>
                <a:gd name="connsiteY5" fmla="*/ 18 h 1048390"/>
                <a:gd name="connsiteX6" fmla="*/ 410883 w 450007"/>
                <a:gd name="connsiteY6" fmla="*/ 110874 h 1048390"/>
                <a:gd name="connsiteX7" fmla="*/ 426386 w 450007"/>
                <a:gd name="connsiteY7" fmla="*/ 191808 h 1048390"/>
                <a:gd name="connsiteX8" fmla="*/ 434160 w 450007"/>
                <a:gd name="connsiteY8" fmla="*/ 265633 h 1048390"/>
                <a:gd name="connsiteX9" fmla="*/ 449629 w 450007"/>
                <a:gd name="connsiteY9" fmla="*/ 413582 h 1048390"/>
                <a:gd name="connsiteX10" fmla="*/ 442202 w 450007"/>
                <a:gd name="connsiteY10" fmla="*/ 574261 h 1048390"/>
                <a:gd name="connsiteX11" fmla="*/ 409964 w 450007"/>
                <a:gd name="connsiteY11" fmla="*/ 666624 h 1048390"/>
                <a:gd name="connsiteX12" fmla="*/ 352547 w 450007"/>
                <a:gd name="connsiteY12" fmla="*/ 773358 h 1048390"/>
                <a:gd name="connsiteX13" fmla="*/ 271665 w 450007"/>
                <a:gd name="connsiteY13" fmla="*/ 868312 h 1048390"/>
                <a:gd name="connsiteX14" fmla="*/ 145769 w 450007"/>
                <a:gd name="connsiteY14" fmla="*/ 1003579 h 1048390"/>
                <a:gd name="connsiteX15" fmla="*/ 126208 w 450007"/>
                <a:gd name="connsiteY15" fmla="*/ 1047555 h 1048390"/>
                <a:gd name="connsiteX16" fmla="*/ 86824 w 450007"/>
                <a:gd name="connsiteY16" fmla="*/ 972594 h 1048390"/>
                <a:gd name="connsiteX17" fmla="*/ 48141 w 450007"/>
                <a:gd name="connsiteY17" fmla="*/ 860516 h 1048390"/>
                <a:gd name="connsiteX18" fmla="*/ 20090 w 450007"/>
                <a:gd name="connsiteY18" fmla="*/ 735785 h 1048390"/>
                <a:gd name="connsiteX19" fmla="*/ 4244 w 450007"/>
                <a:gd name="connsiteY19" fmla="*/ 625321 h 1048390"/>
                <a:gd name="connsiteX20" fmla="*/ 10620 w 450007"/>
                <a:gd name="connsiteY20" fmla="*/ 542222 h 1048390"/>
                <a:gd name="connsiteX21" fmla="*/ 64430 w 450007"/>
                <a:gd name="connsiteY21" fmla="*/ 488435 h 1048390"/>
                <a:gd name="connsiteX22" fmla="*/ 130236 w 450007"/>
                <a:gd name="connsiteY22" fmla="*/ 412291 h 1048390"/>
                <a:gd name="connsiteX0" fmla="*/ 144417 w 450007"/>
                <a:gd name="connsiteY0" fmla="*/ 410550 h 1048390"/>
                <a:gd name="connsiteX1" fmla="*/ 208293 w 450007"/>
                <a:gd name="connsiteY1" fmla="*/ 349100 h 1048390"/>
                <a:gd name="connsiteX2" fmla="*/ 263980 w 450007"/>
                <a:gd name="connsiteY2" fmla="*/ 291945 h 1048390"/>
                <a:gd name="connsiteX3" fmla="*/ 311035 w 450007"/>
                <a:gd name="connsiteY3" fmla="*/ 220008 h 1048390"/>
                <a:gd name="connsiteX4" fmla="*/ 358111 w 450007"/>
                <a:gd name="connsiteY4" fmla="*/ 103024 h 1048390"/>
                <a:gd name="connsiteX5" fmla="*/ 373773 w 450007"/>
                <a:gd name="connsiteY5" fmla="*/ 18 h 1048390"/>
                <a:gd name="connsiteX6" fmla="*/ 410883 w 450007"/>
                <a:gd name="connsiteY6" fmla="*/ 110874 h 1048390"/>
                <a:gd name="connsiteX7" fmla="*/ 426386 w 450007"/>
                <a:gd name="connsiteY7" fmla="*/ 191808 h 1048390"/>
                <a:gd name="connsiteX8" fmla="*/ 434160 w 450007"/>
                <a:gd name="connsiteY8" fmla="*/ 265633 h 1048390"/>
                <a:gd name="connsiteX9" fmla="*/ 449629 w 450007"/>
                <a:gd name="connsiteY9" fmla="*/ 413582 h 1048390"/>
                <a:gd name="connsiteX10" fmla="*/ 442202 w 450007"/>
                <a:gd name="connsiteY10" fmla="*/ 574261 h 1048390"/>
                <a:gd name="connsiteX11" fmla="*/ 409964 w 450007"/>
                <a:gd name="connsiteY11" fmla="*/ 666624 h 1048390"/>
                <a:gd name="connsiteX12" fmla="*/ 352547 w 450007"/>
                <a:gd name="connsiteY12" fmla="*/ 773358 h 1048390"/>
                <a:gd name="connsiteX13" fmla="*/ 271665 w 450007"/>
                <a:gd name="connsiteY13" fmla="*/ 868312 h 1048390"/>
                <a:gd name="connsiteX14" fmla="*/ 145769 w 450007"/>
                <a:gd name="connsiteY14" fmla="*/ 1003579 h 1048390"/>
                <a:gd name="connsiteX15" fmla="*/ 126208 w 450007"/>
                <a:gd name="connsiteY15" fmla="*/ 1047555 h 1048390"/>
                <a:gd name="connsiteX16" fmla="*/ 86824 w 450007"/>
                <a:gd name="connsiteY16" fmla="*/ 972594 h 1048390"/>
                <a:gd name="connsiteX17" fmla="*/ 48141 w 450007"/>
                <a:gd name="connsiteY17" fmla="*/ 860516 h 1048390"/>
                <a:gd name="connsiteX18" fmla="*/ 20090 w 450007"/>
                <a:gd name="connsiteY18" fmla="*/ 735785 h 1048390"/>
                <a:gd name="connsiteX19" fmla="*/ 4244 w 450007"/>
                <a:gd name="connsiteY19" fmla="*/ 625321 h 1048390"/>
                <a:gd name="connsiteX20" fmla="*/ 10620 w 450007"/>
                <a:gd name="connsiteY20" fmla="*/ 542222 h 1048390"/>
                <a:gd name="connsiteX21" fmla="*/ 64430 w 450007"/>
                <a:gd name="connsiteY21" fmla="*/ 488435 h 1048390"/>
                <a:gd name="connsiteX22" fmla="*/ 144417 w 450007"/>
                <a:gd name="connsiteY22" fmla="*/ 410550 h 1048390"/>
                <a:gd name="connsiteX0" fmla="*/ 144062 w 449652"/>
                <a:gd name="connsiteY0" fmla="*/ 410550 h 1048390"/>
                <a:gd name="connsiteX1" fmla="*/ 207938 w 449652"/>
                <a:gd name="connsiteY1" fmla="*/ 349100 h 1048390"/>
                <a:gd name="connsiteX2" fmla="*/ 263625 w 449652"/>
                <a:gd name="connsiteY2" fmla="*/ 291945 h 1048390"/>
                <a:gd name="connsiteX3" fmla="*/ 310680 w 449652"/>
                <a:gd name="connsiteY3" fmla="*/ 220008 h 1048390"/>
                <a:gd name="connsiteX4" fmla="*/ 357756 w 449652"/>
                <a:gd name="connsiteY4" fmla="*/ 103024 h 1048390"/>
                <a:gd name="connsiteX5" fmla="*/ 373418 w 449652"/>
                <a:gd name="connsiteY5" fmla="*/ 18 h 1048390"/>
                <a:gd name="connsiteX6" fmla="*/ 410528 w 449652"/>
                <a:gd name="connsiteY6" fmla="*/ 110874 h 1048390"/>
                <a:gd name="connsiteX7" fmla="*/ 426031 w 449652"/>
                <a:gd name="connsiteY7" fmla="*/ 191808 h 1048390"/>
                <a:gd name="connsiteX8" fmla="*/ 433805 w 449652"/>
                <a:gd name="connsiteY8" fmla="*/ 265633 h 1048390"/>
                <a:gd name="connsiteX9" fmla="*/ 449274 w 449652"/>
                <a:gd name="connsiteY9" fmla="*/ 413582 h 1048390"/>
                <a:gd name="connsiteX10" fmla="*/ 441847 w 449652"/>
                <a:gd name="connsiteY10" fmla="*/ 574261 h 1048390"/>
                <a:gd name="connsiteX11" fmla="*/ 409609 w 449652"/>
                <a:gd name="connsiteY11" fmla="*/ 666624 h 1048390"/>
                <a:gd name="connsiteX12" fmla="*/ 352192 w 449652"/>
                <a:gd name="connsiteY12" fmla="*/ 773358 h 1048390"/>
                <a:gd name="connsiteX13" fmla="*/ 271310 w 449652"/>
                <a:gd name="connsiteY13" fmla="*/ 868312 h 1048390"/>
                <a:gd name="connsiteX14" fmla="*/ 145414 w 449652"/>
                <a:gd name="connsiteY14" fmla="*/ 1003579 h 1048390"/>
                <a:gd name="connsiteX15" fmla="*/ 125853 w 449652"/>
                <a:gd name="connsiteY15" fmla="*/ 1047555 h 1048390"/>
                <a:gd name="connsiteX16" fmla="*/ 86469 w 449652"/>
                <a:gd name="connsiteY16" fmla="*/ 972594 h 1048390"/>
                <a:gd name="connsiteX17" fmla="*/ 47786 w 449652"/>
                <a:gd name="connsiteY17" fmla="*/ 860516 h 1048390"/>
                <a:gd name="connsiteX18" fmla="*/ 19735 w 449652"/>
                <a:gd name="connsiteY18" fmla="*/ 735785 h 1048390"/>
                <a:gd name="connsiteX19" fmla="*/ 3889 w 449652"/>
                <a:gd name="connsiteY19" fmla="*/ 625321 h 1048390"/>
                <a:gd name="connsiteX20" fmla="*/ 10845 w 449652"/>
                <a:gd name="connsiteY20" fmla="*/ 546949 h 1048390"/>
                <a:gd name="connsiteX21" fmla="*/ 64075 w 449652"/>
                <a:gd name="connsiteY21" fmla="*/ 488435 h 1048390"/>
                <a:gd name="connsiteX22" fmla="*/ 144062 w 449652"/>
                <a:gd name="connsiteY22" fmla="*/ 410550 h 1048390"/>
                <a:gd name="connsiteX0" fmla="*/ 144062 w 449370"/>
                <a:gd name="connsiteY0" fmla="*/ 410550 h 1048390"/>
                <a:gd name="connsiteX1" fmla="*/ 207938 w 449370"/>
                <a:gd name="connsiteY1" fmla="*/ 349100 h 1048390"/>
                <a:gd name="connsiteX2" fmla="*/ 263625 w 449370"/>
                <a:gd name="connsiteY2" fmla="*/ 291945 h 1048390"/>
                <a:gd name="connsiteX3" fmla="*/ 310680 w 449370"/>
                <a:gd name="connsiteY3" fmla="*/ 220008 h 1048390"/>
                <a:gd name="connsiteX4" fmla="*/ 357756 w 449370"/>
                <a:gd name="connsiteY4" fmla="*/ 103024 h 1048390"/>
                <a:gd name="connsiteX5" fmla="*/ 373418 w 449370"/>
                <a:gd name="connsiteY5" fmla="*/ 18 h 1048390"/>
                <a:gd name="connsiteX6" fmla="*/ 410528 w 449370"/>
                <a:gd name="connsiteY6" fmla="*/ 110874 h 1048390"/>
                <a:gd name="connsiteX7" fmla="*/ 426031 w 449370"/>
                <a:gd name="connsiteY7" fmla="*/ 191808 h 1048390"/>
                <a:gd name="connsiteX8" fmla="*/ 438823 w 449370"/>
                <a:gd name="connsiteY8" fmla="*/ 267416 h 1048390"/>
                <a:gd name="connsiteX9" fmla="*/ 449274 w 449370"/>
                <a:gd name="connsiteY9" fmla="*/ 413582 h 1048390"/>
                <a:gd name="connsiteX10" fmla="*/ 441847 w 449370"/>
                <a:gd name="connsiteY10" fmla="*/ 574261 h 1048390"/>
                <a:gd name="connsiteX11" fmla="*/ 409609 w 449370"/>
                <a:gd name="connsiteY11" fmla="*/ 666624 h 1048390"/>
                <a:gd name="connsiteX12" fmla="*/ 352192 w 449370"/>
                <a:gd name="connsiteY12" fmla="*/ 773358 h 1048390"/>
                <a:gd name="connsiteX13" fmla="*/ 271310 w 449370"/>
                <a:gd name="connsiteY13" fmla="*/ 868312 h 1048390"/>
                <a:gd name="connsiteX14" fmla="*/ 145414 w 449370"/>
                <a:gd name="connsiteY14" fmla="*/ 1003579 h 1048390"/>
                <a:gd name="connsiteX15" fmla="*/ 125853 w 449370"/>
                <a:gd name="connsiteY15" fmla="*/ 1047555 h 1048390"/>
                <a:gd name="connsiteX16" fmla="*/ 86469 w 449370"/>
                <a:gd name="connsiteY16" fmla="*/ 972594 h 1048390"/>
                <a:gd name="connsiteX17" fmla="*/ 47786 w 449370"/>
                <a:gd name="connsiteY17" fmla="*/ 860516 h 1048390"/>
                <a:gd name="connsiteX18" fmla="*/ 19735 w 449370"/>
                <a:gd name="connsiteY18" fmla="*/ 735785 h 1048390"/>
                <a:gd name="connsiteX19" fmla="*/ 3889 w 449370"/>
                <a:gd name="connsiteY19" fmla="*/ 625321 h 1048390"/>
                <a:gd name="connsiteX20" fmla="*/ 10845 w 449370"/>
                <a:gd name="connsiteY20" fmla="*/ 546949 h 1048390"/>
                <a:gd name="connsiteX21" fmla="*/ 64075 w 449370"/>
                <a:gd name="connsiteY21" fmla="*/ 488435 h 1048390"/>
                <a:gd name="connsiteX22" fmla="*/ 144062 w 449370"/>
                <a:gd name="connsiteY22" fmla="*/ 410550 h 1048390"/>
                <a:gd name="connsiteX0" fmla="*/ 144062 w 449370"/>
                <a:gd name="connsiteY0" fmla="*/ 410550 h 1048390"/>
                <a:gd name="connsiteX1" fmla="*/ 207938 w 449370"/>
                <a:gd name="connsiteY1" fmla="*/ 349100 h 1048390"/>
                <a:gd name="connsiteX2" fmla="*/ 263625 w 449370"/>
                <a:gd name="connsiteY2" fmla="*/ 291945 h 1048390"/>
                <a:gd name="connsiteX3" fmla="*/ 310680 w 449370"/>
                <a:gd name="connsiteY3" fmla="*/ 220008 h 1048390"/>
                <a:gd name="connsiteX4" fmla="*/ 357756 w 449370"/>
                <a:gd name="connsiteY4" fmla="*/ 103024 h 1048390"/>
                <a:gd name="connsiteX5" fmla="*/ 373418 w 449370"/>
                <a:gd name="connsiteY5" fmla="*/ 18 h 1048390"/>
                <a:gd name="connsiteX6" fmla="*/ 410528 w 449370"/>
                <a:gd name="connsiteY6" fmla="*/ 110874 h 1048390"/>
                <a:gd name="connsiteX7" fmla="*/ 426031 w 449370"/>
                <a:gd name="connsiteY7" fmla="*/ 191808 h 1048390"/>
                <a:gd name="connsiteX8" fmla="*/ 438823 w 449370"/>
                <a:gd name="connsiteY8" fmla="*/ 267416 h 1048390"/>
                <a:gd name="connsiteX9" fmla="*/ 449274 w 449370"/>
                <a:gd name="connsiteY9" fmla="*/ 413582 h 1048390"/>
                <a:gd name="connsiteX10" fmla="*/ 441847 w 449370"/>
                <a:gd name="connsiteY10" fmla="*/ 574261 h 1048390"/>
                <a:gd name="connsiteX11" fmla="*/ 409609 w 449370"/>
                <a:gd name="connsiteY11" fmla="*/ 666624 h 1048390"/>
                <a:gd name="connsiteX12" fmla="*/ 352192 w 449370"/>
                <a:gd name="connsiteY12" fmla="*/ 773358 h 1048390"/>
                <a:gd name="connsiteX13" fmla="*/ 271310 w 449370"/>
                <a:gd name="connsiteY13" fmla="*/ 868312 h 1048390"/>
                <a:gd name="connsiteX14" fmla="*/ 145414 w 449370"/>
                <a:gd name="connsiteY14" fmla="*/ 1003579 h 1048390"/>
                <a:gd name="connsiteX15" fmla="*/ 125853 w 449370"/>
                <a:gd name="connsiteY15" fmla="*/ 1047555 h 1048390"/>
                <a:gd name="connsiteX16" fmla="*/ 86469 w 449370"/>
                <a:gd name="connsiteY16" fmla="*/ 972594 h 1048390"/>
                <a:gd name="connsiteX17" fmla="*/ 47786 w 449370"/>
                <a:gd name="connsiteY17" fmla="*/ 860516 h 1048390"/>
                <a:gd name="connsiteX18" fmla="*/ 19735 w 449370"/>
                <a:gd name="connsiteY18" fmla="*/ 735785 h 1048390"/>
                <a:gd name="connsiteX19" fmla="*/ 3889 w 449370"/>
                <a:gd name="connsiteY19" fmla="*/ 625321 h 1048390"/>
                <a:gd name="connsiteX20" fmla="*/ 10845 w 449370"/>
                <a:gd name="connsiteY20" fmla="*/ 546949 h 1048390"/>
                <a:gd name="connsiteX21" fmla="*/ 69962 w 449370"/>
                <a:gd name="connsiteY21" fmla="*/ 506553 h 1048390"/>
                <a:gd name="connsiteX22" fmla="*/ 144062 w 449370"/>
                <a:gd name="connsiteY22" fmla="*/ 410550 h 1048390"/>
                <a:gd name="connsiteX0" fmla="*/ 157479 w 449370"/>
                <a:gd name="connsiteY0" fmla="*/ 428725 h 1048390"/>
                <a:gd name="connsiteX1" fmla="*/ 207938 w 449370"/>
                <a:gd name="connsiteY1" fmla="*/ 349100 h 1048390"/>
                <a:gd name="connsiteX2" fmla="*/ 263625 w 449370"/>
                <a:gd name="connsiteY2" fmla="*/ 291945 h 1048390"/>
                <a:gd name="connsiteX3" fmla="*/ 310680 w 449370"/>
                <a:gd name="connsiteY3" fmla="*/ 220008 h 1048390"/>
                <a:gd name="connsiteX4" fmla="*/ 357756 w 449370"/>
                <a:gd name="connsiteY4" fmla="*/ 103024 h 1048390"/>
                <a:gd name="connsiteX5" fmla="*/ 373418 w 449370"/>
                <a:gd name="connsiteY5" fmla="*/ 18 h 1048390"/>
                <a:gd name="connsiteX6" fmla="*/ 410528 w 449370"/>
                <a:gd name="connsiteY6" fmla="*/ 110874 h 1048390"/>
                <a:gd name="connsiteX7" fmla="*/ 426031 w 449370"/>
                <a:gd name="connsiteY7" fmla="*/ 191808 h 1048390"/>
                <a:gd name="connsiteX8" fmla="*/ 438823 w 449370"/>
                <a:gd name="connsiteY8" fmla="*/ 267416 h 1048390"/>
                <a:gd name="connsiteX9" fmla="*/ 449274 w 449370"/>
                <a:gd name="connsiteY9" fmla="*/ 413582 h 1048390"/>
                <a:gd name="connsiteX10" fmla="*/ 441847 w 449370"/>
                <a:gd name="connsiteY10" fmla="*/ 574261 h 1048390"/>
                <a:gd name="connsiteX11" fmla="*/ 409609 w 449370"/>
                <a:gd name="connsiteY11" fmla="*/ 666624 h 1048390"/>
                <a:gd name="connsiteX12" fmla="*/ 352192 w 449370"/>
                <a:gd name="connsiteY12" fmla="*/ 773358 h 1048390"/>
                <a:gd name="connsiteX13" fmla="*/ 271310 w 449370"/>
                <a:gd name="connsiteY13" fmla="*/ 868312 h 1048390"/>
                <a:gd name="connsiteX14" fmla="*/ 145414 w 449370"/>
                <a:gd name="connsiteY14" fmla="*/ 1003579 h 1048390"/>
                <a:gd name="connsiteX15" fmla="*/ 125853 w 449370"/>
                <a:gd name="connsiteY15" fmla="*/ 1047555 h 1048390"/>
                <a:gd name="connsiteX16" fmla="*/ 86469 w 449370"/>
                <a:gd name="connsiteY16" fmla="*/ 972594 h 1048390"/>
                <a:gd name="connsiteX17" fmla="*/ 47786 w 449370"/>
                <a:gd name="connsiteY17" fmla="*/ 860516 h 1048390"/>
                <a:gd name="connsiteX18" fmla="*/ 19735 w 449370"/>
                <a:gd name="connsiteY18" fmla="*/ 735785 h 1048390"/>
                <a:gd name="connsiteX19" fmla="*/ 3889 w 449370"/>
                <a:gd name="connsiteY19" fmla="*/ 625321 h 1048390"/>
                <a:gd name="connsiteX20" fmla="*/ 10845 w 449370"/>
                <a:gd name="connsiteY20" fmla="*/ 546949 h 1048390"/>
                <a:gd name="connsiteX21" fmla="*/ 69962 w 449370"/>
                <a:gd name="connsiteY21" fmla="*/ 506553 h 1048390"/>
                <a:gd name="connsiteX22" fmla="*/ 157479 w 449370"/>
                <a:gd name="connsiteY22" fmla="*/ 428725 h 1048390"/>
                <a:gd name="connsiteX0" fmla="*/ 157479 w 449370"/>
                <a:gd name="connsiteY0" fmla="*/ 428725 h 1048390"/>
                <a:gd name="connsiteX1" fmla="*/ 219146 w 449370"/>
                <a:gd name="connsiteY1" fmla="*/ 360481 h 1048390"/>
                <a:gd name="connsiteX2" fmla="*/ 263625 w 449370"/>
                <a:gd name="connsiteY2" fmla="*/ 291945 h 1048390"/>
                <a:gd name="connsiteX3" fmla="*/ 310680 w 449370"/>
                <a:gd name="connsiteY3" fmla="*/ 220008 h 1048390"/>
                <a:gd name="connsiteX4" fmla="*/ 357756 w 449370"/>
                <a:gd name="connsiteY4" fmla="*/ 103024 h 1048390"/>
                <a:gd name="connsiteX5" fmla="*/ 373418 w 449370"/>
                <a:gd name="connsiteY5" fmla="*/ 18 h 1048390"/>
                <a:gd name="connsiteX6" fmla="*/ 410528 w 449370"/>
                <a:gd name="connsiteY6" fmla="*/ 110874 h 1048390"/>
                <a:gd name="connsiteX7" fmla="*/ 426031 w 449370"/>
                <a:gd name="connsiteY7" fmla="*/ 191808 h 1048390"/>
                <a:gd name="connsiteX8" fmla="*/ 438823 w 449370"/>
                <a:gd name="connsiteY8" fmla="*/ 267416 h 1048390"/>
                <a:gd name="connsiteX9" fmla="*/ 449274 w 449370"/>
                <a:gd name="connsiteY9" fmla="*/ 413582 h 1048390"/>
                <a:gd name="connsiteX10" fmla="*/ 441847 w 449370"/>
                <a:gd name="connsiteY10" fmla="*/ 574261 h 1048390"/>
                <a:gd name="connsiteX11" fmla="*/ 409609 w 449370"/>
                <a:gd name="connsiteY11" fmla="*/ 666624 h 1048390"/>
                <a:gd name="connsiteX12" fmla="*/ 352192 w 449370"/>
                <a:gd name="connsiteY12" fmla="*/ 773358 h 1048390"/>
                <a:gd name="connsiteX13" fmla="*/ 271310 w 449370"/>
                <a:gd name="connsiteY13" fmla="*/ 868312 h 1048390"/>
                <a:gd name="connsiteX14" fmla="*/ 145414 w 449370"/>
                <a:gd name="connsiteY14" fmla="*/ 1003579 h 1048390"/>
                <a:gd name="connsiteX15" fmla="*/ 125853 w 449370"/>
                <a:gd name="connsiteY15" fmla="*/ 1047555 h 1048390"/>
                <a:gd name="connsiteX16" fmla="*/ 86469 w 449370"/>
                <a:gd name="connsiteY16" fmla="*/ 972594 h 1048390"/>
                <a:gd name="connsiteX17" fmla="*/ 47786 w 449370"/>
                <a:gd name="connsiteY17" fmla="*/ 860516 h 1048390"/>
                <a:gd name="connsiteX18" fmla="*/ 19735 w 449370"/>
                <a:gd name="connsiteY18" fmla="*/ 735785 h 1048390"/>
                <a:gd name="connsiteX19" fmla="*/ 3889 w 449370"/>
                <a:gd name="connsiteY19" fmla="*/ 625321 h 1048390"/>
                <a:gd name="connsiteX20" fmla="*/ 10845 w 449370"/>
                <a:gd name="connsiteY20" fmla="*/ 546949 h 1048390"/>
                <a:gd name="connsiteX21" fmla="*/ 69962 w 449370"/>
                <a:gd name="connsiteY21" fmla="*/ 506553 h 1048390"/>
                <a:gd name="connsiteX22" fmla="*/ 157479 w 449370"/>
                <a:gd name="connsiteY22" fmla="*/ 428725 h 1048390"/>
                <a:gd name="connsiteX0" fmla="*/ 159956 w 451847"/>
                <a:gd name="connsiteY0" fmla="*/ 428725 h 1048390"/>
                <a:gd name="connsiteX1" fmla="*/ 221623 w 451847"/>
                <a:gd name="connsiteY1" fmla="*/ 360481 h 1048390"/>
                <a:gd name="connsiteX2" fmla="*/ 266102 w 451847"/>
                <a:gd name="connsiteY2" fmla="*/ 291945 h 1048390"/>
                <a:gd name="connsiteX3" fmla="*/ 313157 w 451847"/>
                <a:gd name="connsiteY3" fmla="*/ 220008 h 1048390"/>
                <a:gd name="connsiteX4" fmla="*/ 360233 w 451847"/>
                <a:gd name="connsiteY4" fmla="*/ 103024 h 1048390"/>
                <a:gd name="connsiteX5" fmla="*/ 375895 w 451847"/>
                <a:gd name="connsiteY5" fmla="*/ 18 h 1048390"/>
                <a:gd name="connsiteX6" fmla="*/ 413005 w 451847"/>
                <a:gd name="connsiteY6" fmla="*/ 110874 h 1048390"/>
                <a:gd name="connsiteX7" fmla="*/ 428508 w 451847"/>
                <a:gd name="connsiteY7" fmla="*/ 191808 h 1048390"/>
                <a:gd name="connsiteX8" fmla="*/ 441300 w 451847"/>
                <a:gd name="connsiteY8" fmla="*/ 267416 h 1048390"/>
                <a:gd name="connsiteX9" fmla="*/ 451751 w 451847"/>
                <a:gd name="connsiteY9" fmla="*/ 413582 h 1048390"/>
                <a:gd name="connsiteX10" fmla="*/ 444324 w 451847"/>
                <a:gd name="connsiteY10" fmla="*/ 574261 h 1048390"/>
                <a:gd name="connsiteX11" fmla="*/ 412086 w 451847"/>
                <a:gd name="connsiteY11" fmla="*/ 666624 h 1048390"/>
                <a:gd name="connsiteX12" fmla="*/ 354669 w 451847"/>
                <a:gd name="connsiteY12" fmla="*/ 773358 h 1048390"/>
                <a:gd name="connsiteX13" fmla="*/ 273787 w 451847"/>
                <a:gd name="connsiteY13" fmla="*/ 868312 h 1048390"/>
                <a:gd name="connsiteX14" fmla="*/ 147891 w 451847"/>
                <a:gd name="connsiteY14" fmla="*/ 1003579 h 1048390"/>
                <a:gd name="connsiteX15" fmla="*/ 128330 w 451847"/>
                <a:gd name="connsiteY15" fmla="*/ 1047555 h 1048390"/>
                <a:gd name="connsiteX16" fmla="*/ 88946 w 451847"/>
                <a:gd name="connsiteY16" fmla="*/ 972594 h 1048390"/>
                <a:gd name="connsiteX17" fmla="*/ 50263 w 451847"/>
                <a:gd name="connsiteY17" fmla="*/ 860516 h 1048390"/>
                <a:gd name="connsiteX18" fmla="*/ 22212 w 451847"/>
                <a:gd name="connsiteY18" fmla="*/ 735785 h 1048390"/>
                <a:gd name="connsiteX19" fmla="*/ 6366 w 451847"/>
                <a:gd name="connsiteY19" fmla="*/ 625321 h 1048390"/>
                <a:gd name="connsiteX20" fmla="*/ 9529 w 451847"/>
                <a:gd name="connsiteY20" fmla="*/ 550685 h 1048390"/>
                <a:gd name="connsiteX21" fmla="*/ 72439 w 451847"/>
                <a:gd name="connsiteY21" fmla="*/ 506553 h 1048390"/>
                <a:gd name="connsiteX22" fmla="*/ 159956 w 451847"/>
                <a:gd name="connsiteY22" fmla="*/ 428725 h 1048390"/>
                <a:gd name="connsiteX0" fmla="*/ 202938 w 494829"/>
                <a:gd name="connsiteY0" fmla="*/ 428725 h 1048390"/>
                <a:gd name="connsiteX1" fmla="*/ 264605 w 494829"/>
                <a:gd name="connsiteY1" fmla="*/ 360481 h 1048390"/>
                <a:gd name="connsiteX2" fmla="*/ 309084 w 494829"/>
                <a:gd name="connsiteY2" fmla="*/ 291945 h 1048390"/>
                <a:gd name="connsiteX3" fmla="*/ 356139 w 494829"/>
                <a:gd name="connsiteY3" fmla="*/ 220008 h 1048390"/>
                <a:gd name="connsiteX4" fmla="*/ 403215 w 494829"/>
                <a:gd name="connsiteY4" fmla="*/ 103024 h 1048390"/>
                <a:gd name="connsiteX5" fmla="*/ 418877 w 494829"/>
                <a:gd name="connsiteY5" fmla="*/ 18 h 1048390"/>
                <a:gd name="connsiteX6" fmla="*/ 455987 w 494829"/>
                <a:gd name="connsiteY6" fmla="*/ 110874 h 1048390"/>
                <a:gd name="connsiteX7" fmla="*/ 471490 w 494829"/>
                <a:gd name="connsiteY7" fmla="*/ 191808 h 1048390"/>
                <a:gd name="connsiteX8" fmla="*/ 484282 w 494829"/>
                <a:gd name="connsiteY8" fmla="*/ 267416 h 1048390"/>
                <a:gd name="connsiteX9" fmla="*/ 494733 w 494829"/>
                <a:gd name="connsiteY9" fmla="*/ 413582 h 1048390"/>
                <a:gd name="connsiteX10" fmla="*/ 487306 w 494829"/>
                <a:gd name="connsiteY10" fmla="*/ 574261 h 1048390"/>
                <a:gd name="connsiteX11" fmla="*/ 455068 w 494829"/>
                <a:gd name="connsiteY11" fmla="*/ 666624 h 1048390"/>
                <a:gd name="connsiteX12" fmla="*/ 397651 w 494829"/>
                <a:gd name="connsiteY12" fmla="*/ 773358 h 1048390"/>
                <a:gd name="connsiteX13" fmla="*/ 316769 w 494829"/>
                <a:gd name="connsiteY13" fmla="*/ 868312 h 1048390"/>
                <a:gd name="connsiteX14" fmla="*/ 190873 w 494829"/>
                <a:gd name="connsiteY14" fmla="*/ 1003579 h 1048390"/>
                <a:gd name="connsiteX15" fmla="*/ 171312 w 494829"/>
                <a:gd name="connsiteY15" fmla="*/ 1047555 h 1048390"/>
                <a:gd name="connsiteX16" fmla="*/ 131928 w 494829"/>
                <a:gd name="connsiteY16" fmla="*/ 972594 h 1048390"/>
                <a:gd name="connsiteX17" fmla="*/ 93245 w 494829"/>
                <a:gd name="connsiteY17" fmla="*/ 860516 h 1048390"/>
                <a:gd name="connsiteX18" fmla="*/ 766 w 494829"/>
                <a:gd name="connsiteY18" fmla="*/ 691620 h 1048390"/>
                <a:gd name="connsiteX19" fmla="*/ 49348 w 494829"/>
                <a:gd name="connsiteY19" fmla="*/ 625321 h 1048390"/>
                <a:gd name="connsiteX20" fmla="*/ 52511 w 494829"/>
                <a:gd name="connsiteY20" fmla="*/ 550685 h 1048390"/>
                <a:gd name="connsiteX21" fmla="*/ 115421 w 494829"/>
                <a:gd name="connsiteY21" fmla="*/ 506553 h 1048390"/>
                <a:gd name="connsiteX22" fmla="*/ 202938 w 494829"/>
                <a:gd name="connsiteY22" fmla="*/ 428725 h 1048390"/>
                <a:gd name="connsiteX0" fmla="*/ 203394 w 495285"/>
                <a:gd name="connsiteY0" fmla="*/ 428725 h 1048390"/>
                <a:gd name="connsiteX1" fmla="*/ 265061 w 495285"/>
                <a:gd name="connsiteY1" fmla="*/ 360481 h 1048390"/>
                <a:gd name="connsiteX2" fmla="*/ 309540 w 495285"/>
                <a:gd name="connsiteY2" fmla="*/ 291945 h 1048390"/>
                <a:gd name="connsiteX3" fmla="*/ 356595 w 495285"/>
                <a:gd name="connsiteY3" fmla="*/ 220008 h 1048390"/>
                <a:gd name="connsiteX4" fmla="*/ 403671 w 495285"/>
                <a:gd name="connsiteY4" fmla="*/ 103024 h 1048390"/>
                <a:gd name="connsiteX5" fmla="*/ 419333 w 495285"/>
                <a:gd name="connsiteY5" fmla="*/ 18 h 1048390"/>
                <a:gd name="connsiteX6" fmla="*/ 456443 w 495285"/>
                <a:gd name="connsiteY6" fmla="*/ 110874 h 1048390"/>
                <a:gd name="connsiteX7" fmla="*/ 471946 w 495285"/>
                <a:gd name="connsiteY7" fmla="*/ 191808 h 1048390"/>
                <a:gd name="connsiteX8" fmla="*/ 484738 w 495285"/>
                <a:gd name="connsiteY8" fmla="*/ 267416 h 1048390"/>
                <a:gd name="connsiteX9" fmla="*/ 495189 w 495285"/>
                <a:gd name="connsiteY9" fmla="*/ 413582 h 1048390"/>
                <a:gd name="connsiteX10" fmla="*/ 487762 w 495285"/>
                <a:gd name="connsiteY10" fmla="*/ 574261 h 1048390"/>
                <a:gd name="connsiteX11" fmla="*/ 455524 w 495285"/>
                <a:gd name="connsiteY11" fmla="*/ 666624 h 1048390"/>
                <a:gd name="connsiteX12" fmla="*/ 398107 w 495285"/>
                <a:gd name="connsiteY12" fmla="*/ 773358 h 1048390"/>
                <a:gd name="connsiteX13" fmla="*/ 317225 w 495285"/>
                <a:gd name="connsiteY13" fmla="*/ 868312 h 1048390"/>
                <a:gd name="connsiteX14" fmla="*/ 191329 w 495285"/>
                <a:gd name="connsiteY14" fmla="*/ 1003579 h 1048390"/>
                <a:gd name="connsiteX15" fmla="*/ 171768 w 495285"/>
                <a:gd name="connsiteY15" fmla="*/ 1047555 h 1048390"/>
                <a:gd name="connsiteX16" fmla="*/ 132384 w 495285"/>
                <a:gd name="connsiteY16" fmla="*/ 972594 h 1048390"/>
                <a:gd name="connsiteX17" fmla="*/ 93701 w 495285"/>
                <a:gd name="connsiteY17" fmla="*/ 860516 h 1048390"/>
                <a:gd name="connsiteX18" fmla="*/ 1222 w 495285"/>
                <a:gd name="connsiteY18" fmla="*/ 691620 h 1048390"/>
                <a:gd name="connsiteX19" fmla="*/ 49804 w 495285"/>
                <a:gd name="connsiteY19" fmla="*/ 625321 h 1048390"/>
                <a:gd name="connsiteX20" fmla="*/ 52967 w 495285"/>
                <a:gd name="connsiteY20" fmla="*/ 550685 h 1048390"/>
                <a:gd name="connsiteX21" fmla="*/ 115877 w 495285"/>
                <a:gd name="connsiteY21" fmla="*/ 506553 h 1048390"/>
                <a:gd name="connsiteX22" fmla="*/ 203394 w 495285"/>
                <a:gd name="connsiteY22" fmla="*/ 428725 h 1048390"/>
                <a:gd name="connsiteX0" fmla="*/ 202839 w 494730"/>
                <a:gd name="connsiteY0" fmla="*/ 428725 h 1048390"/>
                <a:gd name="connsiteX1" fmla="*/ 264506 w 494730"/>
                <a:gd name="connsiteY1" fmla="*/ 360481 h 1048390"/>
                <a:gd name="connsiteX2" fmla="*/ 308985 w 494730"/>
                <a:gd name="connsiteY2" fmla="*/ 291945 h 1048390"/>
                <a:gd name="connsiteX3" fmla="*/ 356040 w 494730"/>
                <a:gd name="connsiteY3" fmla="*/ 220008 h 1048390"/>
                <a:gd name="connsiteX4" fmla="*/ 403116 w 494730"/>
                <a:gd name="connsiteY4" fmla="*/ 103024 h 1048390"/>
                <a:gd name="connsiteX5" fmla="*/ 418778 w 494730"/>
                <a:gd name="connsiteY5" fmla="*/ 18 h 1048390"/>
                <a:gd name="connsiteX6" fmla="*/ 455888 w 494730"/>
                <a:gd name="connsiteY6" fmla="*/ 110874 h 1048390"/>
                <a:gd name="connsiteX7" fmla="*/ 471391 w 494730"/>
                <a:gd name="connsiteY7" fmla="*/ 191808 h 1048390"/>
                <a:gd name="connsiteX8" fmla="*/ 484183 w 494730"/>
                <a:gd name="connsiteY8" fmla="*/ 267416 h 1048390"/>
                <a:gd name="connsiteX9" fmla="*/ 494634 w 494730"/>
                <a:gd name="connsiteY9" fmla="*/ 413582 h 1048390"/>
                <a:gd name="connsiteX10" fmla="*/ 487207 w 494730"/>
                <a:gd name="connsiteY10" fmla="*/ 574261 h 1048390"/>
                <a:gd name="connsiteX11" fmla="*/ 454969 w 494730"/>
                <a:gd name="connsiteY11" fmla="*/ 666624 h 1048390"/>
                <a:gd name="connsiteX12" fmla="*/ 397552 w 494730"/>
                <a:gd name="connsiteY12" fmla="*/ 773358 h 1048390"/>
                <a:gd name="connsiteX13" fmla="*/ 316670 w 494730"/>
                <a:gd name="connsiteY13" fmla="*/ 868312 h 1048390"/>
                <a:gd name="connsiteX14" fmla="*/ 190774 w 494730"/>
                <a:gd name="connsiteY14" fmla="*/ 1003579 h 1048390"/>
                <a:gd name="connsiteX15" fmla="*/ 171213 w 494730"/>
                <a:gd name="connsiteY15" fmla="*/ 1047555 h 1048390"/>
                <a:gd name="connsiteX16" fmla="*/ 131829 w 494730"/>
                <a:gd name="connsiteY16" fmla="*/ 972594 h 1048390"/>
                <a:gd name="connsiteX17" fmla="*/ 93146 w 494730"/>
                <a:gd name="connsiteY17" fmla="*/ 860516 h 1048390"/>
                <a:gd name="connsiteX18" fmla="*/ 667 w 494730"/>
                <a:gd name="connsiteY18" fmla="*/ 691620 h 1048390"/>
                <a:gd name="connsiteX19" fmla="*/ 51571 w 494730"/>
                <a:gd name="connsiteY19" fmla="*/ 617055 h 1048390"/>
                <a:gd name="connsiteX20" fmla="*/ 52412 w 494730"/>
                <a:gd name="connsiteY20" fmla="*/ 550685 h 1048390"/>
                <a:gd name="connsiteX21" fmla="*/ 115322 w 494730"/>
                <a:gd name="connsiteY21" fmla="*/ 506553 h 1048390"/>
                <a:gd name="connsiteX22" fmla="*/ 202839 w 494730"/>
                <a:gd name="connsiteY22" fmla="*/ 428725 h 1048390"/>
                <a:gd name="connsiteX0" fmla="*/ 204060 w 495951"/>
                <a:gd name="connsiteY0" fmla="*/ 428725 h 1048390"/>
                <a:gd name="connsiteX1" fmla="*/ 265727 w 495951"/>
                <a:gd name="connsiteY1" fmla="*/ 360481 h 1048390"/>
                <a:gd name="connsiteX2" fmla="*/ 310206 w 495951"/>
                <a:gd name="connsiteY2" fmla="*/ 291945 h 1048390"/>
                <a:gd name="connsiteX3" fmla="*/ 357261 w 495951"/>
                <a:gd name="connsiteY3" fmla="*/ 220008 h 1048390"/>
                <a:gd name="connsiteX4" fmla="*/ 404337 w 495951"/>
                <a:gd name="connsiteY4" fmla="*/ 103024 h 1048390"/>
                <a:gd name="connsiteX5" fmla="*/ 419999 w 495951"/>
                <a:gd name="connsiteY5" fmla="*/ 18 h 1048390"/>
                <a:gd name="connsiteX6" fmla="*/ 457109 w 495951"/>
                <a:gd name="connsiteY6" fmla="*/ 110874 h 1048390"/>
                <a:gd name="connsiteX7" fmla="*/ 472612 w 495951"/>
                <a:gd name="connsiteY7" fmla="*/ 191808 h 1048390"/>
                <a:gd name="connsiteX8" fmla="*/ 485404 w 495951"/>
                <a:gd name="connsiteY8" fmla="*/ 267416 h 1048390"/>
                <a:gd name="connsiteX9" fmla="*/ 495855 w 495951"/>
                <a:gd name="connsiteY9" fmla="*/ 413582 h 1048390"/>
                <a:gd name="connsiteX10" fmla="*/ 488428 w 495951"/>
                <a:gd name="connsiteY10" fmla="*/ 574261 h 1048390"/>
                <a:gd name="connsiteX11" fmla="*/ 456190 w 495951"/>
                <a:gd name="connsiteY11" fmla="*/ 666624 h 1048390"/>
                <a:gd name="connsiteX12" fmla="*/ 398773 w 495951"/>
                <a:gd name="connsiteY12" fmla="*/ 773358 h 1048390"/>
                <a:gd name="connsiteX13" fmla="*/ 317891 w 495951"/>
                <a:gd name="connsiteY13" fmla="*/ 868312 h 1048390"/>
                <a:gd name="connsiteX14" fmla="*/ 191995 w 495951"/>
                <a:gd name="connsiteY14" fmla="*/ 1003579 h 1048390"/>
                <a:gd name="connsiteX15" fmla="*/ 172434 w 495951"/>
                <a:gd name="connsiteY15" fmla="*/ 1047555 h 1048390"/>
                <a:gd name="connsiteX16" fmla="*/ 133050 w 495951"/>
                <a:gd name="connsiteY16" fmla="*/ 972594 h 1048390"/>
                <a:gd name="connsiteX17" fmla="*/ 94367 w 495951"/>
                <a:gd name="connsiteY17" fmla="*/ 860516 h 1048390"/>
                <a:gd name="connsiteX18" fmla="*/ 1888 w 495951"/>
                <a:gd name="connsiteY18" fmla="*/ 691620 h 1048390"/>
                <a:gd name="connsiteX19" fmla="*/ 52792 w 495951"/>
                <a:gd name="connsiteY19" fmla="*/ 617055 h 1048390"/>
                <a:gd name="connsiteX20" fmla="*/ 53633 w 495951"/>
                <a:gd name="connsiteY20" fmla="*/ 550685 h 1048390"/>
                <a:gd name="connsiteX21" fmla="*/ 116543 w 495951"/>
                <a:gd name="connsiteY21" fmla="*/ 506553 h 1048390"/>
                <a:gd name="connsiteX22" fmla="*/ 204060 w 495951"/>
                <a:gd name="connsiteY22" fmla="*/ 428725 h 1048390"/>
                <a:gd name="connsiteX0" fmla="*/ 305320 w 597211"/>
                <a:gd name="connsiteY0" fmla="*/ 428725 h 1048390"/>
                <a:gd name="connsiteX1" fmla="*/ 366987 w 597211"/>
                <a:gd name="connsiteY1" fmla="*/ 360481 h 1048390"/>
                <a:gd name="connsiteX2" fmla="*/ 411466 w 597211"/>
                <a:gd name="connsiteY2" fmla="*/ 291945 h 1048390"/>
                <a:gd name="connsiteX3" fmla="*/ 458521 w 597211"/>
                <a:gd name="connsiteY3" fmla="*/ 220008 h 1048390"/>
                <a:gd name="connsiteX4" fmla="*/ 505597 w 597211"/>
                <a:gd name="connsiteY4" fmla="*/ 103024 h 1048390"/>
                <a:gd name="connsiteX5" fmla="*/ 521259 w 597211"/>
                <a:gd name="connsiteY5" fmla="*/ 18 h 1048390"/>
                <a:gd name="connsiteX6" fmla="*/ 558369 w 597211"/>
                <a:gd name="connsiteY6" fmla="*/ 110874 h 1048390"/>
                <a:gd name="connsiteX7" fmla="*/ 573872 w 597211"/>
                <a:gd name="connsiteY7" fmla="*/ 191808 h 1048390"/>
                <a:gd name="connsiteX8" fmla="*/ 586664 w 597211"/>
                <a:gd name="connsiteY8" fmla="*/ 267416 h 1048390"/>
                <a:gd name="connsiteX9" fmla="*/ 597115 w 597211"/>
                <a:gd name="connsiteY9" fmla="*/ 413582 h 1048390"/>
                <a:gd name="connsiteX10" fmla="*/ 589688 w 597211"/>
                <a:gd name="connsiteY10" fmla="*/ 574261 h 1048390"/>
                <a:gd name="connsiteX11" fmla="*/ 557450 w 597211"/>
                <a:gd name="connsiteY11" fmla="*/ 666624 h 1048390"/>
                <a:gd name="connsiteX12" fmla="*/ 500033 w 597211"/>
                <a:gd name="connsiteY12" fmla="*/ 773358 h 1048390"/>
                <a:gd name="connsiteX13" fmla="*/ 419151 w 597211"/>
                <a:gd name="connsiteY13" fmla="*/ 868312 h 1048390"/>
                <a:gd name="connsiteX14" fmla="*/ 293255 w 597211"/>
                <a:gd name="connsiteY14" fmla="*/ 1003579 h 1048390"/>
                <a:gd name="connsiteX15" fmla="*/ 273694 w 597211"/>
                <a:gd name="connsiteY15" fmla="*/ 1047555 h 1048390"/>
                <a:gd name="connsiteX16" fmla="*/ 234310 w 597211"/>
                <a:gd name="connsiteY16" fmla="*/ 972594 h 1048390"/>
                <a:gd name="connsiteX17" fmla="*/ 3192 w 597211"/>
                <a:gd name="connsiteY17" fmla="*/ 815380 h 1048390"/>
                <a:gd name="connsiteX18" fmla="*/ 103148 w 597211"/>
                <a:gd name="connsiteY18" fmla="*/ 691620 h 1048390"/>
                <a:gd name="connsiteX19" fmla="*/ 154052 w 597211"/>
                <a:gd name="connsiteY19" fmla="*/ 617055 h 1048390"/>
                <a:gd name="connsiteX20" fmla="*/ 154893 w 597211"/>
                <a:gd name="connsiteY20" fmla="*/ 550685 h 1048390"/>
                <a:gd name="connsiteX21" fmla="*/ 217803 w 597211"/>
                <a:gd name="connsiteY21" fmla="*/ 506553 h 1048390"/>
                <a:gd name="connsiteX22" fmla="*/ 305320 w 597211"/>
                <a:gd name="connsiteY22" fmla="*/ 428725 h 1048390"/>
                <a:gd name="connsiteX0" fmla="*/ 308966 w 600857"/>
                <a:gd name="connsiteY0" fmla="*/ 428725 h 1050214"/>
                <a:gd name="connsiteX1" fmla="*/ 370633 w 600857"/>
                <a:gd name="connsiteY1" fmla="*/ 360481 h 1050214"/>
                <a:gd name="connsiteX2" fmla="*/ 415112 w 600857"/>
                <a:gd name="connsiteY2" fmla="*/ 291945 h 1050214"/>
                <a:gd name="connsiteX3" fmla="*/ 462167 w 600857"/>
                <a:gd name="connsiteY3" fmla="*/ 220008 h 1050214"/>
                <a:gd name="connsiteX4" fmla="*/ 509243 w 600857"/>
                <a:gd name="connsiteY4" fmla="*/ 103024 h 1050214"/>
                <a:gd name="connsiteX5" fmla="*/ 524905 w 600857"/>
                <a:gd name="connsiteY5" fmla="*/ 18 h 1050214"/>
                <a:gd name="connsiteX6" fmla="*/ 562015 w 600857"/>
                <a:gd name="connsiteY6" fmla="*/ 110874 h 1050214"/>
                <a:gd name="connsiteX7" fmla="*/ 577518 w 600857"/>
                <a:gd name="connsiteY7" fmla="*/ 191808 h 1050214"/>
                <a:gd name="connsiteX8" fmla="*/ 590310 w 600857"/>
                <a:gd name="connsiteY8" fmla="*/ 267416 h 1050214"/>
                <a:gd name="connsiteX9" fmla="*/ 600761 w 600857"/>
                <a:gd name="connsiteY9" fmla="*/ 413582 h 1050214"/>
                <a:gd name="connsiteX10" fmla="*/ 593334 w 600857"/>
                <a:gd name="connsiteY10" fmla="*/ 574261 h 1050214"/>
                <a:gd name="connsiteX11" fmla="*/ 561096 w 600857"/>
                <a:gd name="connsiteY11" fmla="*/ 666624 h 1050214"/>
                <a:gd name="connsiteX12" fmla="*/ 503679 w 600857"/>
                <a:gd name="connsiteY12" fmla="*/ 773358 h 1050214"/>
                <a:gd name="connsiteX13" fmla="*/ 422797 w 600857"/>
                <a:gd name="connsiteY13" fmla="*/ 868312 h 1050214"/>
                <a:gd name="connsiteX14" fmla="*/ 296901 w 600857"/>
                <a:gd name="connsiteY14" fmla="*/ 1003579 h 1050214"/>
                <a:gd name="connsiteX15" fmla="*/ 277340 w 600857"/>
                <a:gd name="connsiteY15" fmla="*/ 1047555 h 1050214"/>
                <a:gd name="connsiteX16" fmla="*/ 38670 w 600857"/>
                <a:gd name="connsiteY16" fmla="*/ 937194 h 1050214"/>
                <a:gd name="connsiteX17" fmla="*/ 6838 w 600857"/>
                <a:gd name="connsiteY17" fmla="*/ 815380 h 1050214"/>
                <a:gd name="connsiteX18" fmla="*/ 106794 w 600857"/>
                <a:gd name="connsiteY18" fmla="*/ 691620 h 1050214"/>
                <a:gd name="connsiteX19" fmla="*/ 157698 w 600857"/>
                <a:gd name="connsiteY19" fmla="*/ 617055 h 1050214"/>
                <a:gd name="connsiteX20" fmla="*/ 158539 w 600857"/>
                <a:gd name="connsiteY20" fmla="*/ 550685 h 1050214"/>
                <a:gd name="connsiteX21" fmla="*/ 221449 w 600857"/>
                <a:gd name="connsiteY21" fmla="*/ 506553 h 1050214"/>
                <a:gd name="connsiteX22" fmla="*/ 308966 w 600857"/>
                <a:gd name="connsiteY22" fmla="*/ 428725 h 1050214"/>
                <a:gd name="connsiteX0" fmla="*/ 306496 w 598387"/>
                <a:gd name="connsiteY0" fmla="*/ 428725 h 1013981"/>
                <a:gd name="connsiteX1" fmla="*/ 368163 w 598387"/>
                <a:gd name="connsiteY1" fmla="*/ 360481 h 1013981"/>
                <a:gd name="connsiteX2" fmla="*/ 412642 w 598387"/>
                <a:gd name="connsiteY2" fmla="*/ 291945 h 1013981"/>
                <a:gd name="connsiteX3" fmla="*/ 459697 w 598387"/>
                <a:gd name="connsiteY3" fmla="*/ 220008 h 1013981"/>
                <a:gd name="connsiteX4" fmla="*/ 506773 w 598387"/>
                <a:gd name="connsiteY4" fmla="*/ 103024 h 1013981"/>
                <a:gd name="connsiteX5" fmla="*/ 522435 w 598387"/>
                <a:gd name="connsiteY5" fmla="*/ 18 h 1013981"/>
                <a:gd name="connsiteX6" fmla="*/ 559545 w 598387"/>
                <a:gd name="connsiteY6" fmla="*/ 110874 h 1013981"/>
                <a:gd name="connsiteX7" fmla="*/ 575048 w 598387"/>
                <a:gd name="connsiteY7" fmla="*/ 191808 h 1013981"/>
                <a:gd name="connsiteX8" fmla="*/ 587840 w 598387"/>
                <a:gd name="connsiteY8" fmla="*/ 267416 h 1013981"/>
                <a:gd name="connsiteX9" fmla="*/ 598291 w 598387"/>
                <a:gd name="connsiteY9" fmla="*/ 413582 h 1013981"/>
                <a:gd name="connsiteX10" fmla="*/ 590864 w 598387"/>
                <a:gd name="connsiteY10" fmla="*/ 574261 h 1013981"/>
                <a:gd name="connsiteX11" fmla="*/ 558626 w 598387"/>
                <a:gd name="connsiteY11" fmla="*/ 666624 h 1013981"/>
                <a:gd name="connsiteX12" fmla="*/ 501209 w 598387"/>
                <a:gd name="connsiteY12" fmla="*/ 773358 h 1013981"/>
                <a:gd name="connsiteX13" fmla="*/ 420327 w 598387"/>
                <a:gd name="connsiteY13" fmla="*/ 868312 h 1013981"/>
                <a:gd name="connsiteX14" fmla="*/ 294431 w 598387"/>
                <a:gd name="connsiteY14" fmla="*/ 1003579 h 1013981"/>
                <a:gd name="connsiteX15" fmla="*/ 198442 w 598387"/>
                <a:gd name="connsiteY15" fmla="*/ 997274 h 1013981"/>
                <a:gd name="connsiteX16" fmla="*/ 36200 w 598387"/>
                <a:gd name="connsiteY16" fmla="*/ 937194 h 1013981"/>
                <a:gd name="connsiteX17" fmla="*/ 4368 w 598387"/>
                <a:gd name="connsiteY17" fmla="*/ 815380 h 1013981"/>
                <a:gd name="connsiteX18" fmla="*/ 104324 w 598387"/>
                <a:gd name="connsiteY18" fmla="*/ 691620 h 1013981"/>
                <a:gd name="connsiteX19" fmla="*/ 155228 w 598387"/>
                <a:gd name="connsiteY19" fmla="*/ 617055 h 1013981"/>
                <a:gd name="connsiteX20" fmla="*/ 156069 w 598387"/>
                <a:gd name="connsiteY20" fmla="*/ 550685 h 1013981"/>
                <a:gd name="connsiteX21" fmla="*/ 218979 w 598387"/>
                <a:gd name="connsiteY21" fmla="*/ 506553 h 1013981"/>
                <a:gd name="connsiteX22" fmla="*/ 306496 w 598387"/>
                <a:gd name="connsiteY22" fmla="*/ 428725 h 1013981"/>
                <a:gd name="connsiteX0" fmla="*/ 306496 w 598387"/>
                <a:gd name="connsiteY0" fmla="*/ 428725 h 1000698"/>
                <a:gd name="connsiteX1" fmla="*/ 368163 w 598387"/>
                <a:gd name="connsiteY1" fmla="*/ 360481 h 1000698"/>
                <a:gd name="connsiteX2" fmla="*/ 412642 w 598387"/>
                <a:gd name="connsiteY2" fmla="*/ 291945 h 1000698"/>
                <a:gd name="connsiteX3" fmla="*/ 459697 w 598387"/>
                <a:gd name="connsiteY3" fmla="*/ 220008 h 1000698"/>
                <a:gd name="connsiteX4" fmla="*/ 506773 w 598387"/>
                <a:gd name="connsiteY4" fmla="*/ 103024 h 1000698"/>
                <a:gd name="connsiteX5" fmla="*/ 522435 w 598387"/>
                <a:gd name="connsiteY5" fmla="*/ 18 h 1000698"/>
                <a:gd name="connsiteX6" fmla="*/ 559545 w 598387"/>
                <a:gd name="connsiteY6" fmla="*/ 110874 h 1000698"/>
                <a:gd name="connsiteX7" fmla="*/ 575048 w 598387"/>
                <a:gd name="connsiteY7" fmla="*/ 191808 h 1000698"/>
                <a:gd name="connsiteX8" fmla="*/ 587840 w 598387"/>
                <a:gd name="connsiteY8" fmla="*/ 267416 h 1000698"/>
                <a:gd name="connsiteX9" fmla="*/ 598291 w 598387"/>
                <a:gd name="connsiteY9" fmla="*/ 413582 h 1000698"/>
                <a:gd name="connsiteX10" fmla="*/ 590864 w 598387"/>
                <a:gd name="connsiteY10" fmla="*/ 574261 h 1000698"/>
                <a:gd name="connsiteX11" fmla="*/ 558626 w 598387"/>
                <a:gd name="connsiteY11" fmla="*/ 666624 h 1000698"/>
                <a:gd name="connsiteX12" fmla="*/ 501209 w 598387"/>
                <a:gd name="connsiteY12" fmla="*/ 773358 h 1000698"/>
                <a:gd name="connsiteX13" fmla="*/ 420327 w 598387"/>
                <a:gd name="connsiteY13" fmla="*/ 868312 h 1000698"/>
                <a:gd name="connsiteX14" fmla="*/ 336782 w 598387"/>
                <a:gd name="connsiteY14" fmla="*/ 979803 h 1000698"/>
                <a:gd name="connsiteX15" fmla="*/ 198442 w 598387"/>
                <a:gd name="connsiteY15" fmla="*/ 997274 h 1000698"/>
                <a:gd name="connsiteX16" fmla="*/ 36200 w 598387"/>
                <a:gd name="connsiteY16" fmla="*/ 937194 h 1000698"/>
                <a:gd name="connsiteX17" fmla="*/ 4368 w 598387"/>
                <a:gd name="connsiteY17" fmla="*/ 815380 h 1000698"/>
                <a:gd name="connsiteX18" fmla="*/ 104324 w 598387"/>
                <a:gd name="connsiteY18" fmla="*/ 691620 h 1000698"/>
                <a:gd name="connsiteX19" fmla="*/ 155228 w 598387"/>
                <a:gd name="connsiteY19" fmla="*/ 617055 h 1000698"/>
                <a:gd name="connsiteX20" fmla="*/ 156069 w 598387"/>
                <a:gd name="connsiteY20" fmla="*/ 550685 h 1000698"/>
                <a:gd name="connsiteX21" fmla="*/ 218979 w 598387"/>
                <a:gd name="connsiteY21" fmla="*/ 506553 h 1000698"/>
                <a:gd name="connsiteX22" fmla="*/ 306496 w 598387"/>
                <a:gd name="connsiteY22" fmla="*/ 428725 h 1000698"/>
                <a:gd name="connsiteX0" fmla="*/ 306496 w 598387"/>
                <a:gd name="connsiteY0" fmla="*/ 428725 h 1000582"/>
                <a:gd name="connsiteX1" fmla="*/ 368163 w 598387"/>
                <a:gd name="connsiteY1" fmla="*/ 360481 h 1000582"/>
                <a:gd name="connsiteX2" fmla="*/ 412642 w 598387"/>
                <a:gd name="connsiteY2" fmla="*/ 291945 h 1000582"/>
                <a:gd name="connsiteX3" fmla="*/ 459697 w 598387"/>
                <a:gd name="connsiteY3" fmla="*/ 220008 h 1000582"/>
                <a:gd name="connsiteX4" fmla="*/ 506773 w 598387"/>
                <a:gd name="connsiteY4" fmla="*/ 103024 h 1000582"/>
                <a:gd name="connsiteX5" fmla="*/ 522435 w 598387"/>
                <a:gd name="connsiteY5" fmla="*/ 18 h 1000582"/>
                <a:gd name="connsiteX6" fmla="*/ 559545 w 598387"/>
                <a:gd name="connsiteY6" fmla="*/ 110874 h 1000582"/>
                <a:gd name="connsiteX7" fmla="*/ 575048 w 598387"/>
                <a:gd name="connsiteY7" fmla="*/ 191808 h 1000582"/>
                <a:gd name="connsiteX8" fmla="*/ 587840 w 598387"/>
                <a:gd name="connsiteY8" fmla="*/ 267416 h 1000582"/>
                <a:gd name="connsiteX9" fmla="*/ 598291 w 598387"/>
                <a:gd name="connsiteY9" fmla="*/ 413582 h 1000582"/>
                <a:gd name="connsiteX10" fmla="*/ 590864 w 598387"/>
                <a:gd name="connsiteY10" fmla="*/ 574261 h 1000582"/>
                <a:gd name="connsiteX11" fmla="*/ 558626 w 598387"/>
                <a:gd name="connsiteY11" fmla="*/ 666624 h 1000582"/>
                <a:gd name="connsiteX12" fmla="*/ 501209 w 598387"/>
                <a:gd name="connsiteY12" fmla="*/ 773358 h 1000582"/>
                <a:gd name="connsiteX13" fmla="*/ 494097 w 598387"/>
                <a:gd name="connsiteY13" fmla="*/ 871885 h 1000582"/>
                <a:gd name="connsiteX14" fmla="*/ 336782 w 598387"/>
                <a:gd name="connsiteY14" fmla="*/ 979803 h 1000582"/>
                <a:gd name="connsiteX15" fmla="*/ 198442 w 598387"/>
                <a:gd name="connsiteY15" fmla="*/ 997274 h 1000582"/>
                <a:gd name="connsiteX16" fmla="*/ 36200 w 598387"/>
                <a:gd name="connsiteY16" fmla="*/ 937194 h 1000582"/>
                <a:gd name="connsiteX17" fmla="*/ 4368 w 598387"/>
                <a:gd name="connsiteY17" fmla="*/ 815380 h 1000582"/>
                <a:gd name="connsiteX18" fmla="*/ 104324 w 598387"/>
                <a:gd name="connsiteY18" fmla="*/ 691620 h 1000582"/>
                <a:gd name="connsiteX19" fmla="*/ 155228 w 598387"/>
                <a:gd name="connsiteY19" fmla="*/ 617055 h 1000582"/>
                <a:gd name="connsiteX20" fmla="*/ 156069 w 598387"/>
                <a:gd name="connsiteY20" fmla="*/ 550685 h 1000582"/>
                <a:gd name="connsiteX21" fmla="*/ 218979 w 598387"/>
                <a:gd name="connsiteY21" fmla="*/ 506553 h 1000582"/>
                <a:gd name="connsiteX22" fmla="*/ 306496 w 598387"/>
                <a:gd name="connsiteY22" fmla="*/ 428725 h 1000582"/>
                <a:gd name="connsiteX0" fmla="*/ 306496 w 598387"/>
                <a:gd name="connsiteY0" fmla="*/ 428725 h 1000582"/>
                <a:gd name="connsiteX1" fmla="*/ 368163 w 598387"/>
                <a:gd name="connsiteY1" fmla="*/ 360481 h 1000582"/>
                <a:gd name="connsiteX2" fmla="*/ 412642 w 598387"/>
                <a:gd name="connsiteY2" fmla="*/ 291945 h 1000582"/>
                <a:gd name="connsiteX3" fmla="*/ 459697 w 598387"/>
                <a:gd name="connsiteY3" fmla="*/ 220008 h 1000582"/>
                <a:gd name="connsiteX4" fmla="*/ 506773 w 598387"/>
                <a:gd name="connsiteY4" fmla="*/ 103024 h 1000582"/>
                <a:gd name="connsiteX5" fmla="*/ 522435 w 598387"/>
                <a:gd name="connsiteY5" fmla="*/ 18 h 1000582"/>
                <a:gd name="connsiteX6" fmla="*/ 559545 w 598387"/>
                <a:gd name="connsiteY6" fmla="*/ 110874 h 1000582"/>
                <a:gd name="connsiteX7" fmla="*/ 575048 w 598387"/>
                <a:gd name="connsiteY7" fmla="*/ 191808 h 1000582"/>
                <a:gd name="connsiteX8" fmla="*/ 587840 w 598387"/>
                <a:gd name="connsiteY8" fmla="*/ 267416 h 1000582"/>
                <a:gd name="connsiteX9" fmla="*/ 598291 w 598387"/>
                <a:gd name="connsiteY9" fmla="*/ 413582 h 1000582"/>
                <a:gd name="connsiteX10" fmla="*/ 590864 w 598387"/>
                <a:gd name="connsiteY10" fmla="*/ 574261 h 1000582"/>
                <a:gd name="connsiteX11" fmla="*/ 558626 w 598387"/>
                <a:gd name="connsiteY11" fmla="*/ 666624 h 1000582"/>
                <a:gd name="connsiteX12" fmla="*/ 554826 w 598387"/>
                <a:gd name="connsiteY12" fmla="*/ 753433 h 1000582"/>
                <a:gd name="connsiteX13" fmla="*/ 494097 w 598387"/>
                <a:gd name="connsiteY13" fmla="*/ 871885 h 1000582"/>
                <a:gd name="connsiteX14" fmla="*/ 336782 w 598387"/>
                <a:gd name="connsiteY14" fmla="*/ 979803 h 1000582"/>
                <a:gd name="connsiteX15" fmla="*/ 198442 w 598387"/>
                <a:gd name="connsiteY15" fmla="*/ 997274 h 1000582"/>
                <a:gd name="connsiteX16" fmla="*/ 36200 w 598387"/>
                <a:gd name="connsiteY16" fmla="*/ 937194 h 1000582"/>
                <a:gd name="connsiteX17" fmla="*/ 4368 w 598387"/>
                <a:gd name="connsiteY17" fmla="*/ 815380 h 1000582"/>
                <a:gd name="connsiteX18" fmla="*/ 104324 w 598387"/>
                <a:gd name="connsiteY18" fmla="*/ 691620 h 1000582"/>
                <a:gd name="connsiteX19" fmla="*/ 155228 w 598387"/>
                <a:gd name="connsiteY19" fmla="*/ 617055 h 1000582"/>
                <a:gd name="connsiteX20" fmla="*/ 156069 w 598387"/>
                <a:gd name="connsiteY20" fmla="*/ 550685 h 1000582"/>
                <a:gd name="connsiteX21" fmla="*/ 218979 w 598387"/>
                <a:gd name="connsiteY21" fmla="*/ 506553 h 1000582"/>
                <a:gd name="connsiteX22" fmla="*/ 306496 w 598387"/>
                <a:gd name="connsiteY22" fmla="*/ 428725 h 1000582"/>
                <a:gd name="connsiteX0" fmla="*/ 306496 w 598387"/>
                <a:gd name="connsiteY0" fmla="*/ 428725 h 999186"/>
                <a:gd name="connsiteX1" fmla="*/ 368163 w 598387"/>
                <a:gd name="connsiteY1" fmla="*/ 360481 h 999186"/>
                <a:gd name="connsiteX2" fmla="*/ 412642 w 598387"/>
                <a:gd name="connsiteY2" fmla="*/ 291945 h 999186"/>
                <a:gd name="connsiteX3" fmla="*/ 459697 w 598387"/>
                <a:gd name="connsiteY3" fmla="*/ 220008 h 999186"/>
                <a:gd name="connsiteX4" fmla="*/ 506773 w 598387"/>
                <a:gd name="connsiteY4" fmla="*/ 103024 h 999186"/>
                <a:gd name="connsiteX5" fmla="*/ 522435 w 598387"/>
                <a:gd name="connsiteY5" fmla="*/ 18 h 999186"/>
                <a:gd name="connsiteX6" fmla="*/ 559545 w 598387"/>
                <a:gd name="connsiteY6" fmla="*/ 110874 h 999186"/>
                <a:gd name="connsiteX7" fmla="*/ 575048 w 598387"/>
                <a:gd name="connsiteY7" fmla="*/ 191808 h 999186"/>
                <a:gd name="connsiteX8" fmla="*/ 587840 w 598387"/>
                <a:gd name="connsiteY8" fmla="*/ 267416 h 999186"/>
                <a:gd name="connsiteX9" fmla="*/ 598291 w 598387"/>
                <a:gd name="connsiteY9" fmla="*/ 413582 h 999186"/>
                <a:gd name="connsiteX10" fmla="*/ 590864 w 598387"/>
                <a:gd name="connsiteY10" fmla="*/ 574261 h 999186"/>
                <a:gd name="connsiteX11" fmla="*/ 558626 w 598387"/>
                <a:gd name="connsiteY11" fmla="*/ 666624 h 999186"/>
                <a:gd name="connsiteX12" fmla="*/ 554826 w 598387"/>
                <a:gd name="connsiteY12" fmla="*/ 753433 h 999186"/>
                <a:gd name="connsiteX13" fmla="*/ 494097 w 598387"/>
                <a:gd name="connsiteY13" fmla="*/ 871885 h 999186"/>
                <a:gd name="connsiteX14" fmla="*/ 339840 w 598387"/>
                <a:gd name="connsiteY14" fmla="*/ 973802 h 999186"/>
                <a:gd name="connsiteX15" fmla="*/ 198442 w 598387"/>
                <a:gd name="connsiteY15" fmla="*/ 997274 h 999186"/>
                <a:gd name="connsiteX16" fmla="*/ 36200 w 598387"/>
                <a:gd name="connsiteY16" fmla="*/ 937194 h 999186"/>
                <a:gd name="connsiteX17" fmla="*/ 4368 w 598387"/>
                <a:gd name="connsiteY17" fmla="*/ 815380 h 999186"/>
                <a:gd name="connsiteX18" fmla="*/ 104324 w 598387"/>
                <a:gd name="connsiteY18" fmla="*/ 691620 h 999186"/>
                <a:gd name="connsiteX19" fmla="*/ 155228 w 598387"/>
                <a:gd name="connsiteY19" fmla="*/ 617055 h 999186"/>
                <a:gd name="connsiteX20" fmla="*/ 156069 w 598387"/>
                <a:gd name="connsiteY20" fmla="*/ 550685 h 999186"/>
                <a:gd name="connsiteX21" fmla="*/ 218979 w 598387"/>
                <a:gd name="connsiteY21" fmla="*/ 506553 h 999186"/>
                <a:gd name="connsiteX22" fmla="*/ 306496 w 598387"/>
                <a:gd name="connsiteY22" fmla="*/ 428725 h 999186"/>
                <a:gd name="connsiteX0" fmla="*/ 306496 w 598387"/>
                <a:gd name="connsiteY0" fmla="*/ 428725 h 999186"/>
                <a:gd name="connsiteX1" fmla="*/ 368163 w 598387"/>
                <a:gd name="connsiteY1" fmla="*/ 360481 h 999186"/>
                <a:gd name="connsiteX2" fmla="*/ 412642 w 598387"/>
                <a:gd name="connsiteY2" fmla="*/ 291945 h 999186"/>
                <a:gd name="connsiteX3" fmla="*/ 459697 w 598387"/>
                <a:gd name="connsiteY3" fmla="*/ 220008 h 999186"/>
                <a:gd name="connsiteX4" fmla="*/ 506773 w 598387"/>
                <a:gd name="connsiteY4" fmla="*/ 103024 h 999186"/>
                <a:gd name="connsiteX5" fmla="*/ 522435 w 598387"/>
                <a:gd name="connsiteY5" fmla="*/ 18 h 999186"/>
                <a:gd name="connsiteX6" fmla="*/ 559545 w 598387"/>
                <a:gd name="connsiteY6" fmla="*/ 110874 h 999186"/>
                <a:gd name="connsiteX7" fmla="*/ 575048 w 598387"/>
                <a:gd name="connsiteY7" fmla="*/ 191808 h 999186"/>
                <a:gd name="connsiteX8" fmla="*/ 587840 w 598387"/>
                <a:gd name="connsiteY8" fmla="*/ 267416 h 999186"/>
                <a:gd name="connsiteX9" fmla="*/ 598291 w 598387"/>
                <a:gd name="connsiteY9" fmla="*/ 413582 h 999186"/>
                <a:gd name="connsiteX10" fmla="*/ 590864 w 598387"/>
                <a:gd name="connsiteY10" fmla="*/ 574261 h 999186"/>
                <a:gd name="connsiteX11" fmla="*/ 558626 w 598387"/>
                <a:gd name="connsiteY11" fmla="*/ 666624 h 999186"/>
                <a:gd name="connsiteX12" fmla="*/ 554826 w 598387"/>
                <a:gd name="connsiteY12" fmla="*/ 753433 h 999186"/>
                <a:gd name="connsiteX13" fmla="*/ 494097 w 598387"/>
                <a:gd name="connsiteY13" fmla="*/ 871885 h 999186"/>
                <a:gd name="connsiteX14" fmla="*/ 339840 w 598387"/>
                <a:gd name="connsiteY14" fmla="*/ 973802 h 999186"/>
                <a:gd name="connsiteX15" fmla="*/ 198442 w 598387"/>
                <a:gd name="connsiteY15" fmla="*/ 997274 h 999186"/>
                <a:gd name="connsiteX16" fmla="*/ 36200 w 598387"/>
                <a:gd name="connsiteY16" fmla="*/ 937194 h 999186"/>
                <a:gd name="connsiteX17" fmla="*/ 4368 w 598387"/>
                <a:gd name="connsiteY17" fmla="*/ 815380 h 999186"/>
                <a:gd name="connsiteX18" fmla="*/ 104324 w 598387"/>
                <a:gd name="connsiteY18" fmla="*/ 691620 h 999186"/>
                <a:gd name="connsiteX19" fmla="*/ 155228 w 598387"/>
                <a:gd name="connsiteY19" fmla="*/ 617055 h 999186"/>
                <a:gd name="connsiteX20" fmla="*/ 156069 w 598387"/>
                <a:gd name="connsiteY20" fmla="*/ 550685 h 999186"/>
                <a:gd name="connsiteX21" fmla="*/ 218979 w 598387"/>
                <a:gd name="connsiteY21" fmla="*/ 506553 h 999186"/>
                <a:gd name="connsiteX22" fmla="*/ 306496 w 598387"/>
                <a:gd name="connsiteY22" fmla="*/ 428725 h 999186"/>
                <a:gd name="connsiteX0" fmla="*/ 306496 w 598387"/>
                <a:gd name="connsiteY0" fmla="*/ 428725 h 999186"/>
                <a:gd name="connsiteX1" fmla="*/ 368163 w 598387"/>
                <a:gd name="connsiteY1" fmla="*/ 360481 h 999186"/>
                <a:gd name="connsiteX2" fmla="*/ 412642 w 598387"/>
                <a:gd name="connsiteY2" fmla="*/ 291945 h 999186"/>
                <a:gd name="connsiteX3" fmla="*/ 459697 w 598387"/>
                <a:gd name="connsiteY3" fmla="*/ 220008 h 999186"/>
                <a:gd name="connsiteX4" fmla="*/ 506773 w 598387"/>
                <a:gd name="connsiteY4" fmla="*/ 103024 h 999186"/>
                <a:gd name="connsiteX5" fmla="*/ 522435 w 598387"/>
                <a:gd name="connsiteY5" fmla="*/ 18 h 999186"/>
                <a:gd name="connsiteX6" fmla="*/ 559545 w 598387"/>
                <a:gd name="connsiteY6" fmla="*/ 110874 h 999186"/>
                <a:gd name="connsiteX7" fmla="*/ 575048 w 598387"/>
                <a:gd name="connsiteY7" fmla="*/ 191808 h 999186"/>
                <a:gd name="connsiteX8" fmla="*/ 587840 w 598387"/>
                <a:gd name="connsiteY8" fmla="*/ 267416 h 999186"/>
                <a:gd name="connsiteX9" fmla="*/ 598291 w 598387"/>
                <a:gd name="connsiteY9" fmla="*/ 413582 h 999186"/>
                <a:gd name="connsiteX10" fmla="*/ 590864 w 598387"/>
                <a:gd name="connsiteY10" fmla="*/ 574261 h 999186"/>
                <a:gd name="connsiteX11" fmla="*/ 558626 w 598387"/>
                <a:gd name="connsiteY11" fmla="*/ 666624 h 999186"/>
                <a:gd name="connsiteX12" fmla="*/ 554826 w 598387"/>
                <a:gd name="connsiteY12" fmla="*/ 753433 h 999186"/>
                <a:gd name="connsiteX13" fmla="*/ 494097 w 598387"/>
                <a:gd name="connsiteY13" fmla="*/ 871885 h 999186"/>
                <a:gd name="connsiteX14" fmla="*/ 339840 w 598387"/>
                <a:gd name="connsiteY14" fmla="*/ 973802 h 999186"/>
                <a:gd name="connsiteX15" fmla="*/ 198442 w 598387"/>
                <a:gd name="connsiteY15" fmla="*/ 997274 h 999186"/>
                <a:gd name="connsiteX16" fmla="*/ 36200 w 598387"/>
                <a:gd name="connsiteY16" fmla="*/ 937194 h 999186"/>
                <a:gd name="connsiteX17" fmla="*/ 4368 w 598387"/>
                <a:gd name="connsiteY17" fmla="*/ 815380 h 999186"/>
                <a:gd name="connsiteX18" fmla="*/ 104324 w 598387"/>
                <a:gd name="connsiteY18" fmla="*/ 691620 h 999186"/>
                <a:gd name="connsiteX19" fmla="*/ 155228 w 598387"/>
                <a:gd name="connsiteY19" fmla="*/ 617055 h 999186"/>
                <a:gd name="connsiteX20" fmla="*/ 156069 w 598387"/>
                <a:gd name="connsiteY20" fmla="*/ 550685 h 999186"/>
                <a:gd name="connsiteX21" fmla="*/ 218979 w 598387"/>
                <a:gd name="connsiteY21" fmla="*/ 506553 h 999186"/>
                <a:gd name="connsiteX22" fmla="*/ 306496 w 598387"/>
                <a:gd name="connsiteY22" fmla="*/ 428725 h 999186"/>
                <a:gd name="connsiteX0" fmla="*/ 306496 w 598387"/>
                <a:gd name="connsiteY0" fmla="*/ 428725 h 999186"/>
                <a:gd name="connsiteX1" fmla="*/ 368163 w 598387"/>
                <a:gd name="connsiteY1" fmla="*/ 360481 h 999186"/>
                <a:gd name="connsiteX2" fmla="*/ 412642 w 598387"/>
                <a:gd name="connsiteY2" fmla="*/ 291945 h 999186"/>
                <a:gd name="connsiteX3" fmla="*/ 459697 w 598387"/>
                <a:gd name="connsiteY3" fmla="*/ 220008 h 999186"/>
                <a:gd name="connsiteX4" fmla="*/ 506773 w 598387"/>
                <a:gd name="connsiteY4" fmla="*/ 103024 h 999186"/>
                <a:gd name="connsiteX5" fmla="*/ 522435 w 598387"/>
                <a:gd name="connsiteY5" fmla="*/ 18 h 999186"/>
                <a:gd name="connsiteX6" fmla="*/ 559545 w 598387"/>
                <a:gd name="connsiteY6" fmla="*/ 110874 h 999186"/>
                <a:gd name="connsiteX7" fmla="*/ 575048 w 598387"/>
                <a:gd name="connsiteY7" fmla="*/ 191808 h 999186"/>
                <a:gd name="connsiteX8" fmla="*/ 587840 w 598387"/>
                <a:gd name="connsiteY8" fmla="*/ 267416 h 999186"/>
                <a:gd name="connsiteX9" fmla="*/ 598291 w 598387"/>
                <a:gd name="connsiteY9" fmla="*/ 413582 h 999186"/>
                <a:gd name="connsiteX10" fmla="*/ 590864 w 598387"/>
                <a:gd name="connsiteY10" fmla="*/ 574261 h 999186"/>
                <a:gd name="connsiteX11" fmla="*/ 558626 w 598387"/>
                <a:gd name="connsiteY11" fmla="*/ 666624 h 999186"/>
                <a:gd name="connsiteX12" fmla="*/ 554826 w 598387"/>
                <a:gd name="connsiteY12" fmla="*/ 753433 h 999186"/>
                <a:gd name="connsiteX13" fmla="*/ 494097 w 598387"/>
                <a:gd name="connsiteY13" fmla="*/ 871885 h 999186"/>
                <a:gd name="connsiteX14" fmla="*/ 339840 w 598387"/>
                <a:gd name="connsiteY14" fmla="*/ 973802 h 999186"/>
                <a:gd name="connsiteX15" fmla="*/ 198442 w 598387"/>
                <a:gd name="connsiteY15" fmla="*/ 997274 h 999186"/>
                <a:gd name="connsiteX16" fmla="*/ 36200 w 598387"/>
                <a:gd name="connsiteY16" fmla="*/ 937194 h 999186"/>
                <a:gd name="connsiteX17" fmla="*/ 4368 w 598387"/>
                <a:gd name="connsiteY17" fmla="*/ 815380 h 999186"/>
                <a:gd name="connsiteX18" fmla="*/ 104324 w 598387"/>
                <a:gd name="connsiteY18" fmla="*/ 691620 h 999186"/>
                <a:gd name="connsiteX19" fmla="*/ 155228 w 598387"/>
                <a:gd name="connsiteY19" fmla="*/ 617055 h 999186"/>
                <a:gd name="connsiteX20" fmla="*/ 156069 w 598387"/>
                <a:gd name="connsiteY20" fmla="*/ 550685 h 999186"/>
                <a:gd name="connsiteX21" fmla="*/ 218979 w 598387"/>
                <a:gd name="connsiteY21" fmla="*/ 506553 h 999186"/>
                <a:gd name="connsiteX22" fmla="*/ 306496 w 598387"/>
                <a:gd name="connsiteY22" fmla="*/ 428725 h 999186"/>
                <a:gd name="connsiteX0" fmla="*/ 306496 w 598387"/>
                <a:gd name="connsiteY0" fmla="*/ 428725 h 999186"/>
                <a:gd name="connsiteX1" fmla="*/ 368163 w 598387"/>
                <a:gd name="connsiteY1" fmla="*/ 360481 h 999186"/>
                <a:gd name="connsiteX2" fmla="*/ 412642 w 598387"/>
                <a:gd name="connsiteY2" fmla="*/ 291945 h 999186"/>
                <a:gd name="connsiteX3" fmla="*/ 459697 w 598387"/>
                <a:gd name="connsiteY3" fmla="*/ 220008 h 999186"/>
                <a:gd name="connsiteX4" fmla="*/ 506773 w 598387"/>
                <a:gd name="connsiteY4" fmla="*/ 103024 h 999186"/>
                <a:gd name="connsiteX5" fmla="*/ 522435 w 598387"/>
                <a:gd name="connsiteY5" fmla="*/ 18 h 999186"/>
                <a:gd name="connsiteX6" fmla="*/ 559545 w 598387"/>
                <a:gd name="connsiteY6" fmla="*/ 110874 h 999186"/>
                <a:gd name="connsiteX7" fmla="*/ 575048 w 598387"/>
                <a:gd name="connsiteY7" fmla="*/ 191808 h 999186"/>
                <a:gd name="connsiteX8" fmla="*/ 587840 w 598387"/>
                <a:gd name="connsiteY8" fmla="*/ 267416 h 999186"/>
                <a:gd name="connsiteX9" fmla="*/ 598291 w 598387"/>
                <a:gd name="connsiteY9" fmla="*/ 413582 h 999186"/>
                <a:gd name="connsiteX10" fmla="*/ 590864 w 598387"/>
                <a:gd name="connsiteY10" fmla="*/ 574261 h 999186"/>
                <a:gd name="connsiteX11" fmla="*/ 558626 w 598387"/>
                <a:gd name="connsiteY11" fmla="*/ 666624 h 999186"/>
                <a:gd name="connsiteX12" fmla="*/ 554826 w 598387"/>
                <a:gd name="connsiteY12" fmla="*/ 753433 h 999186"/>
                <a:gd name="connsiteX13" fmla="*/ 494097 w 598387"/>
                <a:gd name="connsiteY13" fmla="*/ 871885 h 999186"/>
                <a:gd name="connsiteX14" fmla="*/ 339840 w 598387"/>
                <a:gd name="connsiteY14" fmla="*/ 973802 h 999186"/>
                <a:gd name="connsiteX15" fmla="*/ 198442 w 598387"/>
                <a:gd name="connsiteY15" fmla="*/ 997274 h 999186"/>
                <a:gd name="connsiteX16" fmla="*/ 36200 w 598387"/>
                <a:gd name="connsiteY16" fmla="*/ 937194 h 999186"/>
                <a:gd name="connsiteX17" fmla="*/ 4368 w 598387"/>
                <a:gd name="connsiteY17" fmla="*/ 815380 h 999186"/>
                <a:gd name="connsiteX18" fmla="*/ 104324 w 598387"/>
                <a:gd name="connsiteY18" fmla="*/ 691620 h 999186"/>
                <a:gd name="connsiteX19" fmla="*/ 155228 w 598387"/>
                <a:gd name="connsiteY19" fmla="*/ 617055 h 999186"/>
                <a:gd name="connsiteX20" fmla="*/ 159012 w 598387"/>
                <a:gd name="connsiteY20" fmla="*/ 559745 h 999186"/>
                <a:gd name="connsiteX21" fmla="*/ 218979 w 598387"/>
                <a:gd name="connsiteY21" fmla="*/ 506553 h 999186"/>
                <a:gd name="connsiteX22" fmla="*/ 306496 w 598387"/>
                <a:gd name="connsiteY22" fmla="*/ 428725 h 999186"/>
                <a:gd name="connsiteX0" fmla="*/ 305650 w 597541"/>
                <a:gd name="connsiteY0" fmla="*/ 428725 h 999186"/>
                <a:gd name="connsiteX1" fmla="*/ 367317 w 597541"/>
                <a:gd name="connsiteY1" fmla="*/ 360481 h 999186"/>
                <a:gd name="connsiteX2" fmla="*/ 411796 w 597541"/>
                <a:gd name="connsiteY2" fmla="*/ 291945 h 999186"/>
                <a:gd name="connsiteX3" fmla="*/ 458851 w 597541"/>
                <a:gd name="connsiteY3" fmla="*/ 220008 h 999186"/>
                <a:gd name="connsiteX4" fmla="*/ 505927 w 597541"/>
                <a:gd name="connsiteY4" fmla="*/ 103024 h 999186"/>
                <a:gd name="connsiteX5" fmla="*/ 521589 w 597541"/>
                <a:gd name="connsiteY5" fmla="*/ 18 h 999186"/>
                <a:gd name="connsiteX6" fmla="*/ 558699 w 597541"/>
                <a:gd name="connsiteY6" fmla="*/ 110874 h 999186"/>
                <a:gd name="connsiteX7" fmla="*/ 574202 w 597541"/>
                <a:gd name="connsiteY7" fmla="*/ 191808 h 999186"/>
                <a:gd name="connsiteX8" fmla="*/ 586994 w 597541"/>
                <a:gd name="connsiteY8" fmla="*/ 267416 h 999186"/>
                <a:gd name="connsiteX9" fmla="*/ 597445 w 597541"/>
                <a:gd name="connsiteY9" fmla="*/ 413582 h 999186"/>
                <a:gd name="connsiteX10" fmla="*/ 590018 w 597541"/>
                <a:gd name="connsiteY10" fmla="*/ 574261 h 999186"/>
                <a:gd name="connsiteX11" fmla="*/ 557780 w 597541"/>
                <a:gd name="connsiteY11" fmla="*/ 666624 h 999186"/>
                <a:gd name="connsiteX12" fmla="*/ 553980 w 597541"/>
                <a:gd name="connsiteY12" fmla="*/ 753433 h 999186"/>
                <a:gd name="connsiteX13" fmla="*/ 493251 w 597541"/>
                <a:gd name="connsiteY13" fmla="*/ 871885 h 999186"/>
                <a:gd name="connsiteX14" fmla="*/ 338994 w 597541"/>
                <a:gd name="connsiteY14" fmla="*/ 973802 h 999186"/>
                <a:gd name="connsiteX15" fmla="*/ 197596 w 597541"/>
                <a:gd name="connsiteY15" fmla="*/ 997274 h 999186"/>
                <a:gd name="connsiteX16" fmla="*/ 35354 w 597541"/>
                <a:gd name="connsiteY16" fmla="*/ 937194 h 999186"/>
                <a:gd name="connsiteX17" fmla="*/ 3522 w 597541"/>
                <a:gd name="connsiteY17" fmla="*/ 815380 h 999186"/>
                <a:gd name="connsiteX18" fmla="*/ 91476 w 597541"/>
                <a:gd name="connsiteY18" fmla="*/ 685504 h 999186"/>
                <a:gd name="connsiteX19" fmla="*/ 154382 w 597541"/>
                <a:gd name="connsiteY19" fmla="*/ 617055 h 999186"/>
                <a:gd name="connsiteX20" fmla="*/ 158166 w 597541"/>
                <a:gd name="connsiteY20" fmla="*/ 559745 h 999186"/>
                <a:gd name="connsiteX21" fmla="*/ 218133 w 597541"/>
                <a:gd name="connsiteY21" fmla="*/ 506553 h 999186"/>
                <a:gd name="connsiteX22" fmla="*/ 305650 w 597541"/>
                <a:gd name="connsiteY22" fmla="*/ 428725 h 999186"/>
                <a:gd name="connsiteX0" fmla="*/ 311553 w 603444"/>
                <a:gd name="connsiteY0" fmla="*/ 428725 h 999186"/>
                <a:gd name="connsiteX1" fmla="*/ 373220 w 603444"/>
                <a:gd name="connsiteY1" fmla="*/ 360481 h 999186"/>
                <a:gd name="connsiteX2" fmla="*/ 417699 w 603444"/>
                <a:gd name="connsiteY2" fmla="*/ 291945 h 999186"/>
                <a:gd name="connsiteX3" fmla="*/ 464754 w 603444"/>
                <a:gd name="connsiteY3" fmla="*/ 220008 h 999186"/>
                <a:gd name="connsiteX4" fmla="*/ 511830 w 603444"/>
                <a:gd name="connsiteY4" fmla="*/ 103024 h 999186"/>
                <a:gd name="connsiteX5" fmla="*/ 527492 w 603444"/>
                <a:gd name="connsiteY5" fmla="*/ 18 h 999186"/>
                <a:gd name="connsiteX6" fmla="*/ 564602 w 603444"/>
                <a:gd name="connsiteY6" fmla="*/ 110874 h 999186"/>
                <a:gd name="connsiteX7" fmla="*/ 580105 w 603444"/>
                <a:gd name="connsiteY7" fmla="*/ 191808 h 999186"/>
                <a:gd name="connsiteX8" fmla="*/ 592897 w 603444"/>
                <a:gd name="connsiteY8" fmla="*/ 267416 h 999186"/>
                <a:gd name="connsiteX9" fmla="*/ 603348 w 603444"/>
                <a:gd name="connsiteY9" fmla="*/ 413582 h 999186"/>
                <a:gd name="connsiteX10" fmla="*/ 595921 w 603444"/>
                <a:gd name="connsiteY10" fmla="*/ 574261 h 999186"/>
                <a:gd name="connsiteX11" fmla="*/ 563683 w 603444"/>
                <a:gd name="connsiteY11" fmla="*/ 666624 h 999186"/>
                <a:gd name="connsiteX12" fmla="*/ 559883 w 603444"/>
                <a:gd name="connsiteY12" fmla="*/ 753433 h 999186"/>
                <a:gd name="connsiteX13" fmla="*/ 499154 w 603444"/>
                <a:gd name="connsiteY13" fmla="*/ 871885 h 999186"/>
                <a:gd name="connsiteX14" fmla="*/ 344897 w 603444"/>
                <a:gd name="connsiteY14" fmla="*/ 973802 h 999186"/>
                <a:gd name="connsiteX15" fmla="*/ 203499 w 603444"/>
                <a:gd name="connsiteY15" fmla="*/ 997274 h 999186"/>
                <a:gd name="connsiteX16" fmla="*/ 41257 w 603444"/>
                <a:gd name="connsiteY16" fmla="*/ 937194 h 999186"/>
                <a:gd name="connsiteX17" fmla="*/ 2803 w 603444"/>
                <a:gd name="connsiteY17" fmla="*/ 794998 h 999186"/>
                <a:gd name="connsiteX18" fmla="*/ 97379 w 603444"/>
                <a:gd name="connsiteY18" fmla="*/ 685504 h 999186"/>
                <a:gd name="connsiteX19" fmla="*/ 160285 w 603444"/>
                <a:gd name="connsiteY19" fmla="*/ 617055 h 999186"/>
                <a:gd name="connsiteX20" fmla="*/ 164069 w 603444"/>
                <a:gd name="connsiteY20" fmla="*/ 559745 h 999186"/>
                <a:gd name="connsiteX21" fmla="*/ 224036 w 603444"/>
                <a:gd name="connsiteY21" fmla="*/ 506553 h 999186"/>
                <a:gd name="connsiteX22" fmla="*/ 311553 w 603444"/>
                <a:gd name="connsiteY22" fmla="*/ 428725 h 999186"/>
                <a:gd name="connsiteX0" fmla="*/ 317816 w 609707"/>
                <a:gd name="connsiteY0" fmla="*/ 428725 h 999900"/>
                <a:gd name="connsiteX1" fmla="*/ 379483 w 609707"/>
                <a:gd name="connsiteY1" fmla="*/ 360481 h 999900"/>
                <a:gd name="connsiteX2" fmla="*/ 423962 w 609707"/>
                <a:gd name="connsiteY2" fmla="*/ 291945 h 999900"/>
                <a:gd name="connsiteX3" fmla="*/ 471017 w 609707"/>
                <a:gd name="connsiteY3" fmla="*/ 220008 h 999900"/>
                <a:gd name="connsiteX4" fmla="*/ 518093 w 609707"/>
                <a:gd name="connsiteY4" fmla="*/ 103024 h 999900"/>
                <a:gd name="connsiteX5" fmla="*/ 533755 w 609707"/>
                <a:gd name="connsiteY5" fmla="*/ 18 h 999900"/>
                <a:gd name="connsiteX6" fmla="*/ 570865 w 609707"/>
                <a:gd name="connsiteY6" fmla="*/ 110874 h 999900"/>
                <a:gd name="connsiteX7" fmla="*/ 586368 w 609707"/>
                <a:gd name="connsiteY7" fmla="*/ 191808 h 999900"/>
                <a:gd name="connsiteX8" fmla="*/ 599160 w 609707"/>
                <a:gd name="connsiteY8" fmla="*/ 267416 h 999900"/>
                <a:gd name="connsiteX9" fmla="*/ 609611 w 609707"/>
                <a:gd name="connsiteY9" fmla="*/ 413582 h 999900"/>
                <a:gd name="connsiteX10" fmla="*/ 602184 w 609707"/>
                <a:gd name="connsiteY10" fmla="*/ 574261 h 999900"/>
                <a:gd name="connsiteX11" fmla="*/ 569946 w 609707"/>
                <a:gd name="connsiteY11" fmla="*/ 666624 h 999900"/>
                <a:gd name="connsiteX12" fmla="*/ 566146 w 609707"/>
                <a:gd name="connsiteY12" fmla="*/ 753433 h 999900"/>
                <a:gd name="connsiteX13" fmla="*/ 505417 w 609707"/>
                <a:gd name="connsiteY13" fmla="*/ 871885 h 999900"/>
                <a:gd name="connsiteX14" fmla="*/ 351160 w 609707"/>
                <a:gd name="connsiteY14" fmla="*/ 973802 h 999900"/>
                <a:gd name="connsiteX15" fmla="*/ 209762 w 609707"/>
                <a:gd name="connsiteY15" fmla="*/ 997274 h 999900"/>
                <a:gd name="connsiteX16" fmla="*/ 26516 w 609707"/>
                <a:gd name="connsiteY16" fmla="*/ 926492 h 999900"/>
                <a:gd name="connsiteX17" fmla="*/ 9066 w 609707"/>
                <a:gd name="connsiteY17" fmla="*/ 794998 h 999900"/>
                <a:gd name="connsiteX18" fmla="*/ 103642 w 609707"/>
                <a:gd name="connsiteY18" fmla="*/ 685504 h 999900"/>
                <a:gd name="connsiteX19" fmla="*/ 166548 w 609707"/>
                <a:gd name="connsiteY19" fmla="*/ 617055 h 999900"/>
                <a:gd name="connsiteX20" fmla="*/ 170332 w 609707"/>
                <a:gd name="connsiteY20" fmla="*/ 559745 h 999900"/>
                <a:gd name="connsiteX21" fmla="*/ 230299 w 609707"/>
                <a:gd name="connsiteY21" fmla="*/ 506553 h 999900"/>
                <a:gd name="connsiteX22" fmla="*/ 317816 w 609707"/>
                <a:gd name="connsiteY22" fmla="*/ 428725 h 999900"/>
                <a:gd name="connsiteX0" fmla="*/ 317475 w 609366"/>
                <a:gd name="connsiteY0" fmla="*/ 428725 h 1001883"/>
                <a:gd name="connsiteX1" fmla="*/ 379142 w 609366"/>
                <a:gd name="connsiteY1" fmla="*/ 360481 h 1001883"/>
                <a:gd name="connsiteX2" fmla="*/ 423621 w 609366"/>
                <a:gd name="connsiteY2" fmla="*/ 291945 h 1001883"/>
                <a:gd name="connsiteX3" fmla="*/ 470676 w 609366"/>
                <a:gd name="connsiteY3" fmla="*/ 220008 h 1001883"/>
                <a:gd name="connsiteX4" fmla="*/ 517752 w 609366"/>
                <a:gd name="connsiteY4" fmla="*/ 103024 h 1001883"/>
                <a:gd name="connsiteX5" fmla="*/ 533414 w 609366"/>
                <a:gd name="connsiteY5" fmla="*/ 18 h 1001883"/>
                <a:gd name="connsiteX6" fmla="*/ 570524 w 609366"/>
                <a:gd name="connsiteY6" fmla="*/ 110874 h 1001883"/>
                <a:gd name="connsiteX7" fmla="*/ 586027 w 609366"/>
                <a:gd name="connsiteY7" fmla="*/ 191808 h 1001883"/>
                <a:gd name="connsiteX8" fmla="*/ 598819 w 609366"/>
                <a:gd name="connsiteY8" fmla="*/ 267416 h 1001883"/>
                <a:gd name="connsiteX9" fmla="*/ 609270 w 609366"/>
                <a:gd name="connsiteY9" fmla="*/ 413582 h 1001883"/>
                <a:gd name="connsiteX10" fmla="*/ 601843 w 609366"/>
                <a:gd name="connsiteY10" fmla="*/ 574261 h 1001883"/>
                <a:gd name="connsiteX11" fmla="*/ 569605 w 609366"/>
                <a:gd name="connsiteY11" fmla="*/ 666624 h 1001883"/>
                <a:gd name="connsiteX12" fmla="*/ 565805 w 609366"/>
                <a:gd name="connsiteY12" fmla="*/ 753433 h 1001883"/>
                <a:gd name="connsiteX13" fmla="*/ 505076 w 609366"/>
                <a:gd name="connsiteY13" fmla="*/ 871885 h 1001883"/>
                <a:gd name="connsiteX14" fmla="*/ 350819 w 609366"/>
                <a:gd name="connsiteY14" fmla="*/ 973802 h 1001883"/>
                <a:gd name="connsiteX15" fmla="*/ 202627 w 609366"/>
                <a:gd name="connsiteY15" fmla="*/ 999482 h 1001883"/>
                <a:gd name="connsiteX16" fmla="*/ 26175 w 609366"/>
                <a:gd name="connsiteY16" fmla="*/ 926492 h 1001883"/>
                <a:gd name="connsiteX17" fmla="*/ 8725 w 609366"/>
                <a:gd name="connsiteY17" fmla="*/ 794998 h 1001883"/>
                <a:gd name="connsiteX18" fmla="*/ 103301 w 609366"/>
                <a:gd name="connsiteY18" fmla="*/ 685504 h 1001883"/>
                <a:gd name="connsiteX19" fmla="*/ 166207 w 609366"/>
                <a:gd name="connsiteY19" fmla="*/ 617055 h 1001883"/>
                <a:gd name="connsiteX20" fmla="*/ 169991 w 609366"/>
                <a:gd name="connsiteY20" fmla="*/ 559745 h 1001883"/>
                <a:gd name="connsiteX21" fmla="*/ 229958 w 609366"/>
                <a:gd name="connsiteY21" fmla="*/ 506553 h 1001883"/>
                <a:gd name="connsiteX22" fmla="*/ 317475 w 609366"/>
                <a:gd name="connsiteY22" fmla="*/ 428725 h 1001883"/>
                <a:gd name="connsiteX0" fmla="*/ 317475 w 609366"/>
                <a:gd name="connsiteY0" fmla="*/ 428725 h 1001883"/>
                <a:gd name="connsiteX1" fmla="*/ 379142 w 609366"/>
                <a:gd name="connsiteY1" fmla="*/ 360481 h 1001883"/>
                <a:gd name="connsiteX2" fmla="*/ 423621 w 609366"/>
                <a:gd name="connsiteY2" fmla="*/ 291945 h 1001883"/>
                <a:gd name="connsiteX3" fmla="*/ 470676 w 609366"/>
                <a:gd name="connsiteY3" fmla="*/ 220008 h 1001883"/>
                <a:gd name="connsiteX4" fmla="*/ 517752 w 609366"/>
                <a:gd name="connsiteY4" fmla="*/ 103024 h 1001883"/>
                <a:gd name="connsiteX5" fmla="*/ 533414 w 609366"/>
                <a:gd name="connsiteY5" fmla="*/ 18 h 1001883"/>
                <a:gd name="connsiteX6" fmla="*/ 570524 w 609366"/>
                <a:gd name="connsiteY6" fmla="*/ 110874 h 1001883"/>
                <a:gd name="connsiteX7" fmla="*/ 586027 w 609366"/>
                <a:gd name="connsiteY7" fmla="*/ 191808 h 1001883"/>
                <a:gd name="connsiteX8" fmla="*/ 598819 w 609366"/>
                <a:gd name="connsiteY8" fmla="*/ 267416 h 1001883"/>
                <a:gd name="connsiteX9" fmla="*/ 609270 w 609366"/>
                <a:gd name="connsiteY9" fmla="*/ 413582 h 1001883"/>
                <a:gd name="connsiteX10" fmla="*/ 601843 w 609366"/>
                <a:gd name="connsiteY10" fmla="*/ 574261 h 1001883"/>
                <a:gd name="connsiteX11" fmla="*/ 569605 w 609366"/>
                <a:gd name="connsiteY11" fmla="*/ 666624 h 1001883"/>
                <a:gd name="connsiteX12" fmla="*/ 565805 w 609366"/>
                <a:gd name="connsiteY12" fmla="*/ 753433 h 1001883"/>
                <a:gd name="connsiteX13" fmla="*/ 505076 w 609366"/>
                <a:gd name="connsiteY13" fmla="*/ 871885 h 1001883"/>
                <a:gd name="connsiteX14" fmla="*/ 350819 w 609366"/>
                <a:gd name="connsiteY14" fmla="*/ 973802 h 1001883"/>
                <a:gd name="connsiteX15" fmla="*/ 202627 w 609366"/>
                <a:gd name="connsiteY15" fmla="*/ 999482 h 1001883"/>
                <a:gd name="connsiteX16" fmla="*/ 26175 w 609366"/>
                <a:gd name="connsiteY16" fmla="*/ 926492 h 1001883"/>
                <a:gd name="connsiteX17" fmla="*/ 8725 w 609366"/>
                <a:gd name="connsiteY17" fmla="*/ 794998 h 1001883"/>
                <a:gd name="connsiteX18" fmla="*/ 103301 w 609366"/>
                <a:gd name="connsiteY18" fmla="*/ 685504 h 1001883"/>
                <a:gd name="connsiteX19" fmla="*/ 166207 w 609366"/>
                <a:gd name="connsiteY19" fmla="*/ 617055 h 1001883"/>
                <a:gd name="connsiteX20" fmla="*/ 169991 w 609366"/>
                <a:gd name="connsiteY20" fmla="*/ 559745 h 1001883"/>
                <a:gd name="connsiteX21" fmla="*/ 231430 w 609366"/>
                <a:gd name="connsiteY21" fmla="*/ 511083 h 1001883"/>
                <a:gd name="connsiteX22" fmla="*/ 317475 w 609366"/>
                <a:gd name="connsiteY22" fmla="*/ 428725 h 1001883"/>
                <a:gd name="connsiteX0" fmla="*/ 324269 w 609366"/>
                <a:gd name="connsiteY0" fmla="*/ 426517 h 1001883"/>
                <a:gd name="connsiteX1" fmla="*/ 379142 w 609366"/>
                <a:gd name="connsiteY1" fmla="*/ 360481 h 1001883"/>
                <a:gd name="connsiteX2" fmla="*/ 423621 w 609366"/>
                <a:gd name="connsiteY2" fmla="*/ 291945 h 1001883"/>
                <a:gd name="connsiteX3" fmla="*/ 470676 w 609366"/>
                <a:gd name="connsiteY3" fmla="*/ 220008 h 1001883"/>
                <a:gd name="connsiteX4" fmla="*/ 517752 w 609366"/>
                <a:gd name="connsiteY4" fmla="*/ 103024 h 1001883"/>
                <a:gd name="connsiteX5" fmla="*/ 533414 w 609366"/>
                <a:gd name="connsiteY5" fmla="*/ 18 h 1001883"/>
                <a:gd name="connsiteX6" fmla="*/ 570524 w 609366"/>
                <a:gd name="connsiteY6" fmla="*/ 110874 h 1001883"/>
                <a:gd name="connsiteX7" fmla="*/ 586027 w 609366"/>
                <a:gd name="connsiteY7" fmla="*/ 191808 h 1001883"/>
                <a:gd name="connsiteX8" fmla="*/ 598819 w 609366"/>
                <a:gd name="connsiteY8" fmla="*/ 267416 h 1001883"/>
                <a:gd name="connsiteX9" fmla="*/ 609270 w 609366"/>
                <a:gd name="connsiteY9" fmla="*/ 413582 h 1001883"/>
                <a:gd name="connsiteX10" fmla="*/ 601843 w 609366"/>
                <a:gd name="connsiteY10" fmla="*/ 574261 h 1001883"/>
                <a:gd name="connsiteX11" fmla="*/ 569605 w 609366"/>
                <a:gd name="connsiteY11" fmla="*/ 666624 h 1001883"/>
                <a:gd name="connsiteX12" fmla="*/ 565805 w 609366"/>
                <a:gd name="connsiteY12" fmla="*/ 753433 h 1001883"/>
                <a:gd name="connsiteX13" fmla="*/ 505076 w 609366"/>
                <a:gd name="connsiteY13" fmla="*/ 871885 h 1001883"/>
                <a:gd name="connsiteX14" fmla="*/ 350819 w 609366"/>
                <a:gd name="connsiteY14" fmla="*/ 973802 h 1001883"/>
                <a:gd name="connsiteX15" fmla="*/ 202627 w 609366"/>
                <a:gd name="connsiteY15" fmla="*/ 999482 h 1001883"/>
                <a:gd name="connsiteX16" fmla="*/ 26175 w 609366"/>
                <a:gd name="connsiteY16" fmla="*/ 926492 h 1001883"/>
                <a:gd name="connsiteX17" fmla="*/ 8725 w 609366"/>
                <a:gd name="connsiteY17" fmla="*/ 794998 h 1001883"/>
                <a:gd name="connsiteX18" fmla="*/ 103301 w 609366"/>
                <a:gd name="connsiteY18" fmla="*/ 685504 h 1001883"/>
                <a:gd name="connsiteX19" fmla="*/ 166207 w 609366"/>
                <a:gd name="connsiteY19" fmla="*/ 617055 h 1001883"/>
                <a:gd name="connsiteX20" fmla="*/ 169991 w 609366"/>
                <a:gd name="connsiteY20" fmla="*/ 559745 h 1001883"/>
                <a:gd name="connsiteX21" fmla="*/ 231430 w 609366"/>
                <a:gd name="connsiteY21" fmla="*/ 511083 h 1001883"/>
                <a:gd name="connsiteX22" fmla="*/ 324269 w 609366"/>
                <a:gd name="connsiteY22" fmla="*/ 426517 h 1001883"/>
                <a:gd name="connsiteX0" fmla="*/ 324269 w 609366"/>
                <a:gd name="connsiteY0" fmla="*/ 426517 h 1001883"/>
                <a:gd name="connsiteX1" fmla="*/ 379142 w 609366"/>
                <a:gd name="connsiteY1" fmla="*/ 360481 h 1001883"/>
                <a:gd name="connsiteX2" fmla="*/ 423621 w 609366"/>
                <a:gd name="connsiteY2" fmla="*/ 291945 h 1001883"/>
                <a:gd name="connsiteX3" fmla="*/ 470676 w 609366"/>
                <a:gd name="connsiteY3" fmla="*/ 220008 h 1001883"/>
                <a:gd name="connsiteX4" fmla="*/ 517752 w 609366"/>
                <a:gd name="connsiteY4" fmla="*/ 103024 h 1001883"/>
                <a:gd name="connsiteX5" fmla="*/ 533414 w 609366"/>
                <a:gd name="connsiteY5" fmla="*/ 18 h 1001883"/>
                <a:gd name="connsiteX6" fmla="*/ 570524 w 609366"/>
                <a:gd name="connsiteY6" fmla="*/ 110874 h 1001883"/>
                <a:gd name="connsiteX7" fmla="*/ 586027 w 609366"/>
                <a:gd name="connsiteY7" fmla="*/ 191808 h 1001883"/>
                <a:gd name="connsiteX8" fmla="*/ 598819 w 609366"/>
                <a:gd name="connsiteY8" fmla="*/ 267416 h 1001883"/>
                <a:gd name="connsiteX9" fmla="*/ 609270 w 609366"/>
                <a:gd name="connsiteY9" fmla="*/ 413582 h 1001883"/>
                <a:gd name="connsiteX10" fmla="*/ 601843 w 609366"/>
                <a:gd name="connsiteY10" fmla="*/ 574261 h 1001883"/>
                <a:gd name="connsiteX11" fmla="*/ 569605 w 609366"/>
                <a:gd name="connsiteY11" fmla="*/ 666624 h 1001883"/>
                <a:gd name="connsiteX12" fmla="*/ 565805 w 609366"/>
                <a:gd name="connsiteY12" fmla="*/ 753433 h 1001883"/>
                <a:gd name="connsiteX13" fmla="*/ 505076 w 609366"/>
                <a:gd name="connsiteY13" fmla="*/ 871885 h 1001883"/>
                <a:gd name="connsiteX14" fmla="*/ 350819 w 609366"/>
                <a:gd name="connsiteY14" fmla="*/ 973802 h 1001883"/>
                <a:gd name="connsiteX15" fmla="*/ 202627 w 609366"/>
                <a:gd name="connsiteY15" fmla="*/ 999482 h 1001883"/>
                <a:gd name="connsiteX16" fmla="*/ 26175 w 609366"/>
                <a:gd name="connsiteY16" fmla="*/ 926492 h 1001883"/>
                <a:gd name="connsiteX17" fmla="*/ 8725 w 609366"/>
                <a:gd name="connsiteY17" fmla="*/ 794998 h 1001883"/>
                <a:gd name="connsiteX18" fmla="*/ 103301 w 609366"/>
                <a:gd name="connsiteY18" fmla="*/ 685504 h 1001883"/>
                <a:gd name="connsiteX19" fmla="*/ 166207 w 609366"/>
                <a:gd name="connsiteY19" fmla="*/ 617055 h 1001883"/>
                <a:gd name="connsiteX20" fmla="*/ 169991 w 609366"/>
                <a:gd name="connsiteY20" fmla="*/ 559745 h 1001883"/>
                <a:gd name="connsiteX21" fmla="*/ 229958 w 609366"/>
                <a:gd name="connsiteY21" fmla="*/ 506554 h 1001883"/>
                <a:gd name="connsiteX22" fmla="*/ 324269 w 609366"/>
                <a:gd name="connsiteY22" fmla="*/ 426517 h 1001883"/>
                <a:gd name="connsiteX0" fmla="*/ 324269 w 609310"/>
                <a:gd name="connsiteY0" fmla="*/ 426517 h 1001883"/>
                <a:gd name="connsiteX1" fmla="*/ 379142 w 609310"/>
                <a:gd name="connsiteY1" fmla="*/ 360481 h 1001883"/>
                <a:gd name="connsiteX2" fmla="*/ 423621 w 609310"/>
                <a:gd name="connsiteY2" fmla="*/ 291945 h 1001883"/>
                <a:gd name="connsiteX3" fmla="*/ 470676 w 609310"/>
                <a:gd name="connsiteY3" fmla="*/ 220008 h 1001883"/>
                <a:gd name="connsiteX4" fmla="*/ 517752 w 609310"/>
                <a:gd name="connsiteY4" fmla="*/ 103024 h 1001883"/>
                <a:gd name="connsiteX5" fmla="*/ 533414 w 609310"/>
                <a:gd name="connsiteY5" fmla="*/ 18 h 1001883"/>
                <a:gd name="connsiteX6" fmla="*/ 570524 w 609310"/>
                <a:gd name="connsiteY6" fmla="*/ 110874 h 1001883"/>
                <a:gd name="connsiteX7" fmla="*/ 586027 w 609310"/>
                <a:gd name="connsiteY7" fmla="*/ 191808 h 1001883"/>
                <a:gd name="connsiteX8" fmla="*/ 598819 w 609310"/>
                <a:gd name="connsiteY8" fmla="*/ 267416 h 1001883"/>
                <a:gd name="connsiteX9" fmla="*/ 609270 w 609310"/>
                <a:gd name="connsiteY9" fmla="*/ 413582 h 1001883"/>
                <a:gd name="connsiteX10" fmla="*/ 601843 w 609310"/>
                <a:gd name="connsiteY10" fmla="*/ 574261 h 1001883"/>
                <a:gd name="connsiteX11" fmla="*/ 587723 w 609310"/>
                <a:gd name="connsiteY11" fmla="*/ 660737 h 1001883"/>
                <a:gd name="connsiteX12" fmla="*/ 565805 w 609310"/>
                <a:gd name="connsiteY12" fmla="*/ 753433 h 1001883"/>
                <a:gd name="connsiteX13" fmla="*/ 505076 w 609310"/>
                <a:gd name="connsiteY13" fmla="*/ 871885 h 1001883"/>
                <a:gd name="connsiteX14" fmla="*/ 350819 w 609310"/>
                <a:gd name="connsiteY14" fmla="*/ 973802 h 1001883"/>
                <a:gd name="connsiteX15" fmla="*/ 202627 w 609310"/>
                <a:gd name="connsiteY15" fmla="*/ 999482 h 1001883"/>
                <a:gd name="connsiteX16" fmla="*/ 26175 w 609310"/>
                <a:gd name="connsiteY16" fmla="*/ 926492 h 1001883"/>
                <a:gd name="connsiteX17" fmla="*/ 8725 w 609310"/>
                <a:gd name="connsiteY17" fmla="*/ 794998 h 1001883"/>
                <a:gd name="connsiteX18" fmla="*/ 103301 w 609310"/>
                <a:gd name="connsiteY18" fmla="*/ 685504 h 1001883"/>
                <a:gd name="connsiteX19" fmla="*/ 166207 w 609310"/>
                <a:gd name="connsiteY19" fmla="*/ 617055 h 1001883"/>
                <a:gd name="connsiteX20" fmla="*/ 169991 w 609310"/>
                <a:gd name="connsiteY20" fmla="*/ 559745 h 1001883"/>
                <a:gd name="connsiteX21" fmla="*/ 229958 w 609310"/>
                <a:gd name="connsiteY21" fmla="*/ 506554 h 1001883"/>
                <a:gd name="connsiteX22" fmla="*/ 324269 w 609310"/>
                <a:gd name="connsiteY22" fmla="*/ 426517 h 1001883"/>
                <a:gd name="connsiteX0" fmla="*/ 324269 w 609310"/>
                <a:gd name="connsiteY0" fmla="*/ 426517 h 1001858"/>
                <a:gd name="connsiteX1" fmla="*/ 379142 w 609310"/>
                <a:gd name="connsiteY1" fmla="*/ 360481 h 1001858"/>
                <a:gd name="connsiteX2" fmla="*/ 423621 w 609310"/>
                <a:gd name="connsiteY2" fmla="*/ 291945 h 1001858"/>
                <a:gd name="connsiteX3" fmla="*/ 470676 w 609310"/>
                <a:gd name="connsiteY3" fmla="*/ 220008 h 1001858"/>
                <a:gd name="connsiteX4" fmla="*/ 517752 w 609310"/>
                <a:gd name="connsiteY4" fmla="*/ 103024 h 1001858"/>
                <a:gd name="connsiteX5" fmla="*/ 533414 w 609310"/>
                <a:gd name="connsiteY5" fmla="*/ 18 h 1001858"/>
                <a:gd name="connsiteX6" fmla="*/ 570524 w 609310"/>
                <a:gd name="connsiteY6" fmla="*/ 110874 h 1001858"/>
                <a:gd name="connsiteX7" fmla="*/ 586027 w 609310"/>
                <a:gd name="connsiteY7" fmla="*/ 191808 h 1001858"/>
                <a:gd name="connsiteX8" fmla="*/ 598819 w 609310"/>
                <a:gd name="connsiteY8" fmla="*/ 267416 h 1001858"/>
                <a:gd name="connsiteX9" fmla="*/ 609270 w 609310"/>
                <a:gd name="connsiteY9" fmla="*/ 413582 h 1001858"/>
                <a:gd name="connsiteX10" fmla="*/ 601843 w 609310"/>
                <a:gd name="connsiteY10" fmla="*/ 574261 h 1001858"/>
                <a:gd name="connsiteX11" fmla="*/ 587723 w 609310"/>
                <a:gd name="connsiteY11" fmla="*/ 660737 h 1001858"/>
                <a:gd name="connsiteX12" fmla="*/ 565805 w 609310"/>
                <a:gd name="connsiteY12" fmla="*/ 753433 h 1001858"/>
                <a:gd name="connsiteX13" fmla="*/ 500546 w 609310"/>
                <a:gd name="connsiteY13" fmla="*/ 873357 h 1001858"/>
                <a:gd name="connsiteX14" fmla="*/ 350819 w 609310"/>
                <a:gd name="connsiteY14" fmla="*/ 973802 h 1001858"/>
                <a:gd name="connsiteX15" fmla="*/ 202627 w 609310"/>
                <a:gd name="connsiteY15" fmla="*/ 999482 h 1001858"/>
                <a:gd name="connsiteX16" fmla="*/ 26175 w 609310"/>
                <a:gd name="connsiteY16" fmla="*/ 926492 h 1001858"/>
                <a:gd name="connsiteX17" fmla="*/ 8725 w 609310"/>
                <a:gd name="connsiteY17" fmla="*/ 794998 h 1001858"/>
                <a:gd name="connsiteX18" fmla="*/ 103301 w 609310"/>
                <a:gd name="connsiteY18" fmla="*/ 685504 h 1001858"/>
                <a:gd name="connsiteX19" fmla="*/ 166207 w 609310"/>
                <a:gd name="connsiteY19" fmla="*/ 617055 h 1001858"/>
                <a:gd name="connsiteX20" fmla="*/ 169991 w 609310"/>
                <a:gd name="connsiteY20" fmla="*/ 559745 h 1001858"/>
                <a:gd name="connsiteX21" fmla="*/ 229958 w 609310"/>
                <a:gd name="connsiteY21" fmla="*/ 506554 h 1001858"/>
                <a:gd name="connsiteX22" fmla="*/ 324269 w 609310"/>
                <a:gd name="connsiteY22" fmla="*/ 426517 h 1001858"/>
                <a:gd name="connsiteX0" fmla="*/ 324269 w 609310"/>
                <a:gd name="connsiteY0" fmla="*/ 421425 h 996766"/>
                <a:gd name="connsiteX1" fmla="*/ 379142 w 609310"/>
                <a:gd name="connsiteY1" fmla="*/ 355389 h 996766"/>
                <a:gd name="connsiteX2" fmla="*/ 423621 w 609310"/>
                <a:gd name="connsiteY2" fmla="*/ 286853 h 996766"/>
                <a:gd name="connsiteX3" fmla="*/ 470676 w 609310"/>
                <a:gd name="connsiteY3" fmla="*/ 214916 h 996766"/>
                <a:gd name="connsiteX4" fmla="*/ 517752 w 609310"/>
                <a:gd name="connsiteY4" fmla="*/ 97932 h 996766"/>
                <a:gd name="connsiteX5" fmla="*/ 510031 w 609310"/>
                <a:gd name="connsiteY5" fmla="*/ 20 h 996766"/>
                <a:gd name="connsiteX6" fmla="*/ 570524 w 609310"/>
                <a:gd name="connsiteY6" fmla="*/ 105782 h 996766"/>
                <a:gd name="connsiteX7" fmla="*/ 586027 w 609310"/>
                <a:gd name="connsiteY7" fmla="*/ 186716 h 996766"/>
                <a:gd name="connsiteX8" fmla="*/ 598819 w 609310"/>
                <a:gd name="connsiteY8" fmla="*/ 262324 h 996766"/>
                <a:gd name="connsiteX9" fmla="*/ 609270 w 609310"/>
                <a:gd name="connsiteY9" fmla="*/ 408490 h 996766"/>
                <a:gd name="connsiteX10" fmla="*/ 601843 w 609310"/>
                <a:gd name="connsiteY10" fmla="*/ 569169 h 996766"/>
                <a:gd name="connsiteX11" fmla="*/ 587723 w 609310"/>
                <a:gd name="connsiteY11" fmla="*/ 655645 h 996766"/>
                <a:gd name="connsiteX12" fmla="*/ 565805 w 609310"/>
                <a:gd name="connsiteY12" fmla="*/ 748341 h 996766"/>
                <a:gd name="connsiteX13" fmla="*/ 500546 w 609310"/>
                <a:gd name="connsiteY13" fmla="*/ 868265 h 996766"/>
                <a:gd name="connsiteX14" fmla="*/ 350819 w 609310"/>
                <a:gd name="connsiteY14" fmla="*/ 968710 h 996766"/>
                <a:gd name="connsiteX15" fmla="*/ 202627 w 609310"/>
                <a:gd name="connsiteY15" fmla="*/ 994390 h 996766"/>
                <a:gd name="connsiteX16" fmla="*/ 26175 w 609310"/>
                <a:gd name="connsiteY16" fmla="*/ 921400 h 996766"/>
                <a:gd name="connsiteX17" fmla="*/ 8725 w 609310"/>
                <a:gd name="connsiteY17" fmla="*/ 789906 h 996766"/>
                <a:gd name="connsiteX18" fmla="*/ 103301 w 609310"/>
                <a:gd name="connsiteY18" fmla="*/ 680412 h 996766"/>
                <a:gd name="connsiteX19" fmla="*/ 166207 w 609310"/>
                <a:gd name="connsiteY19" fmla="*/ 611963 h 996766"/>
                <a:gd name="connsiteX20" fmla="*/ 169991 w 609310"/>
                <a:gd name="connsiteY20" fmla="*/ 554653 h 996766"/>
                <a:gd name="connsiteX21" fmla="*/ 229958 w 609310"/>
                <a:gd name="connsiteY21" fmla="*/ 501462 h 996766"/>
                <a:gd name="connsiteX22" fmla="*/ 324269 w 609310"/>
                <a:gd name="connsiteY22" fmla="*/ 421425 h 996766"/>
                <a:gd name="connsiteX0" fmla="*/ 324269 w 609310"/>
                <a:gd name="connsiteY0" fmla="*/ 421442 h 996783"/>
                <a:gd name="connsiteX1" fmla="*/ 379142 w 609310"/>
                <a:gd name="connsiteY1" fmla="*/ 355406 h 996783"/>
                <a:gd name="connsiteX2" fmla="*/ 423621 w 609310"/>
                <a:gd name="connsiteY2" fmla="*/ 286870 h 996783"/>
                <a:gd name="connsiteX3" fmla="*/ 470676 w 609310"/>
                <a:gd name="connsiteY3" fmla="*/ 214933 h 996783"/>
                <a:gd name="connsiteX4" fmla="*/ 517752 w 609310"/>
                <a:gd name="connsiteY4" fmla="*/ 97949 h 996783"/>
                <a:gd name="connsiteX5" fmla="*/ 510031 w 609310"/>
                <a:gd name="connsiteY5" fmla="*/ 37 h 996783"/>
                <a:gd name="connsiteX6" fmla="*/ 561465 w 609310"/>
                <a:gd name="connsiteY6" fmla="*/ 108742 h 996783"/>
                <a:gd name="connsiteX7" fmla="*/ 586027 w 609310"/>
                <a:gd name="connsiteY7" fmla="*/ 186733 h 996783"/>
                <a:gd name="connsiteX8" fmla="*/ 598819 w 609310"/>
                <a:gd name="connsiteY8" fmla="*/ 262341 h 996783"/>
                <a:gd name="connsiteX9" fmla="*/ 609270 w 609310"/>
                <a:gd name="connsiteY9" fmla="*/ 408507 h 996783"/>
                <a:gd name="connsiteX10" fmla="*/ 601843 w 609310"/>
                <a:gd name="connsiteY10" fmla="*/ 569186 h 996783"/>
                <a:gd name="connsiteX11" fmla="*/ 587723 w 609310"/>
                <a:gd name="connsiteY11" fmla="*/ 655662 h 996783"/>
                <a:gd name="connsiteX12" fmla="*/ 565805 w 609310"/>
                <a:gd name="connsiteY12" fmla="*/ 748358 h 996783"/>
                <a:gd name="connsiteX13" fmla="*/ 500546 w 609310"/>
                <a:gd name="connsiteY13" fmla="*/ 868282 h 996783"/>
                <a:gd name="connsiteX14" fmla="*/ 350819 w 609310"/>
                <a:gd name="connsiteY14" fmla="*/ 968727 h 996783"/>
                <a:gd name="connsiteX15" fmla="*/ 202627 w 609310"/>
                <a:gd name="connsiteY15" fmla="*/ 994407 h 996783"/>
                <a:gd name="connsiteX16" fmla="*/ 26175 w 609310"/>
                <a:gd name="connsiteY16" fmla="*/ 921417 h 996783"/>
                <a:gd name="connsiteX17" fmla="*/ 8725 w 609310"/>
                <a:gd name="connsiteY17" fmla="*/ 789923 h 996783"/>
                <a:gd name="connsiteX18" fmla="*/ 103301 w 609310"/>
                <a:gd name="connsiteY18" fmla="*/ 680429 h 996783"/>
                <a:gd name="connsiteX19" fmla="*/ 166207 w 609310"/>
                <a:gd name="connsiteY19" fmla="*/ 611980 h 996783"/>
                <a:gd name="connsiteX20" fmla="*/ 169991 w 609310"/>
                <a:gd name="connsiteY20" fmla="*/ 554670 h 996783"/>
                <a:gd name="connsiteX21" fmla="*/ 229958 w 609310"/>
                <a:gd name="connsiteY21" fmla="*/ 501479 h 996783"/>
                <a:gd name="connsiteX22" fmla="*/ 324269 w 609310"/>
                <a:gd name="connsiteY22" fmla="*/ 421442 h 996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09310" h="996783">
                  <a:moveTo>
                    <a:pt x="324269" y="421442"/>
                  </a:moveTo>
                  <a:cubicBezTo>
                    <a:pt x="349133" y="397096"/>
                    <a:pt x="362583" y="377834"/>
                    <a:pt x="379142" y="355406"/>
                  </a:cubicBezTo>
                  <a:cubicBezTo>
                    <a:pt x="395701" y="332978"/>
                    <a:pt x="408365" y="310282"/>
                    <a:pt x="423621" y="286870"/>
                  </a:cubicBezTo>
                  <a:cubicBezTo>
                    <a:pt x="438877" y="263458"/>
                    <a:pt x="454988" y="246420"/>
                    <a:pt x="470676" y="214933"/>
                  </a:cubicBezTo>
                  <a:cubicBezTo>
                    <a:pt x="486364" y="183446"/>
                    <a:pt x="511193" y="133765"/>
                    <a:pt x="517752" y="97949"/>
                  </a:cubicBezTo>
                  <a:cubicBezTo>
                    <a:pt x="524311" y="62133"/>
                    <a:pt x="502746" y="-1762"/>
                    <a:pt x="510031" y="37"/>
                  </a:cubicBezTo>
                  <a:cubicBezTo>
                    <a:pt x="517316" y="1836"/>
                    <a:pt x="548799" y="77626"/>
                    <a:pt x="561465" y="108742"/>
                  </a:cubicBezTo>
                  <a:cubicBezTo>
                    <a:pt x="574131" y="139858"/>
                    <a:pt x="579801" y="161133"/>
                    <a:pt x="586027" y="186733"/>
                  </a:cubicBezTo>
                  <a:cubicBezTo>
                    <a:pt x="592253" y="212333"/>
                    <a:pt x="594945" y="225379"/>
                    <a:pt x="598819" y="262341"/>
                  </a:cubicBezTo>
                  <a:cubicBezTo>
                    <a:pt x="602693" y="299303"/>
                    <a:pt x="608766" y="357366"/>
                    <a:pt x="609270" y="408507"/>
                  </a:cubicBezTo>
                  <a:cubicBezTo>
                    <a:pt x="609774" y="459648"/>
                    <a:pt x="605434" y="527994"/>
                    <a:pt x="601843" y="569186"/>
                  </a:cubicBezTo>
                  <a:cubicBezTo>
                    <a:pt x="598252" y="610378"/>
                    <a:pt x="593729" y="625800"/>
                    <a:pt x="587723" y="655662"/>
                  </a:cubicBezTo>
                  <a:cubicBezTo>
                    <a:pt x="581717" y="685524"/>
                    <a:pt x="580335" y="712921"/>
                    <a:pt x="565805" y="748358"/>
                  </a:cubicBezTo>
                  <a:cubicBezTo>
                    <a:pt x="551275" y="783795"/>
                    <a:pt x="536377" y="831554"/>
                    <a:pt x="500546" y="868282"/>
                  </a:cubicBezTo>
                  <a:cubicBezTo>
                    <a:pt x="464715" y="905010"/>
                    <a:pt x="400472" y="947706"/>
                    <a:pt x="350819" y="968727"/>
                  </a:cubicBezTo>
                  <a:cubicBezTo>
                    <a:pt x="301166" y="989748"/>
                    <a:pt x="256734" y="1002292"/>
                    <a:pt x="202627" y="994407"/>
                  </a:cubicBezTo>
                  <a:cubicBezTo>
                    <a:pt x="148520" y="986522"/>
                    <a:pt x="58492" y="955498"/>
                    <a:pt x="26175" y="921417"/>
                  </a:cubicBezTo>
                  <a:cubicBezTo>
                    <a:pt x="-6142" y="887336"/>
                    <a:pt x="-4129" y="830088"/>
                    <a:pt x="8725" y="789923"/>
                  </a:cubicBezTo>
                  <a:cubicBezTo>
                    <a:pt x="21579" y="749758"/>
                    <a:pt x="77054" y="710086"/>
                    <a:pt x="103301" y="680429"/>
                  </a:cubicBezTo>
                  <a:cubicBezTo>
                    <a:pt x="129548" y="650772"/>
                    <a:pt x="155092" y="632940"/>
                    <a:pt x="166207" y="611980"/>
                  </a:cubicBezTo>
                  <a:cubicBezTo>
                    <a:pt x="177322" y="591020"/>
                    <a:pt x="167713" y="588503"/>
                    <a:pt x="169991" y="554670"/>
                  </a:cubicBezTo>
                  <a:cubicBezTo>
                    <a:pt x="176542" y="521382"/>
                    <a:pt x="204245" y="523684"/>
                    <a:pt x="229958" y="501479"/>
                  </a:cubicBezTo>
                  <a:cubicBezTo>
                    <a:pt x="255671" y="479274"/>
                    <a:pt x="299405" y="445788"/>
                    <a:pt x="324269" y="421442"/>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任意多边形 82"/>
            <p:cNvSpPr/>
            <p:nvPr/>
          </p:nvSpPr>
          <p:spPr>
            <a:xfrm>
              <a:off x="4429478" y="3979022"/>
              <a:ext cx="900206" cy="2368711"/>
            </a:xfrm>
            <a:custGeom>
              <a:avLst/>
              <a:gdLst>
                <a:gd name="connsiteX0" fmla="*/ 473517 w 900206"/>
                <a:gd name="connsiteY0" fmla="*/ 49 h 2368711"/>
                <a:gd name="connsiteX1" fmla="*/ 485424 w 900206"/>
                <a:gd name="connsiteY1" fmla="*/ 23861 h 2368711"/>
                <a:gd name="connsiteX2" fmla="*/ 442561 w 900206"/>
                <a:gd name="connsiteY2" fmla="*/ 88154 h 2368711"/>
                <a:gd name="connsiteX3" fmla="*/ 349692 w 900206"/>
                <a:gd name="connsiteY3" fmla="*/ 157210 h 2368711"/>
                <a:gd name="connsiteX4" fmla="*/ 240154 w 900206"/>
                <a:gd name="connsiteY4" fmla="*/ 309610 h 2368711"/>
                <a:gd name="connsiteX5" fmla="*/ 142523 w 900206"/>
                <a:gd name="connsiteY5" fmla="*/ 526304 h 2368711"/>
                <a:gd name="connsiteX6" fmla="*/ 80611 w 900206"/>
                <a:gd name="connsiteY6" fmla="*/ 802529 h 2368711"/>
                <a:gd name="connsiteX7" fmla="*/ 97279 w 900206"/>
                <a:gd name="connsiteY7" fmla="*/ 1128761 h 2368711"/>
                <a:gd name="connsiteX8" fmla="*/ 185386 w 900206"/>
                <a:gd name="connsiteY8" fmla="*/ 1431179 h 2368711"/>
                <a:gd name="connsiteX9" fmla="*/ 354455 w 900206"/>
                <a:gd name="connsiteY9" fmla="*/ 1633585 h 2368711"/>
                <a:gd name="connsiteX10" fmla="*/ 528286 w 900206"/>
                <a:gd name="connsiteY10" fmla="*/ 1752648 h 2368711"/>
                <a:gd name="connsiteX11" fmla="*/ 661636 w 900206"/>
                <a:gd name="connsiteY11" fmla="*/ 1857422 h 2368711"/>
                <a:gd name="connsiteX12" fmla="*/ 761648 w 900206"/>
                <a:gd name="connsiteY12" fmla="*/ 1966960 h 2368711"/>
                <a:gd name="connsiteX13" fmla="*/ 866423 w 900206"/>
                <a:gd name="connsiteY13" fmla="*/ 2145554 h 2368711"/>
                <a:gd name="connsiteX14" fmla="*/ 882162 w 900206"/>
                <a:gd name="connsiteY14" fmla="*/ 2174111 h 2368711"/>
                <a:gd name="connsiteX15" fmla="*/ 885791 w 900206"/>
                <a:gd name="connsiteY15" fmla="*/ 2180922 h 2368711"/>
                <a:gd name="connsiteX16" fmla="*/ 894997 w 900206"/>
                <a:gd name="connsiteY16" fmla="*/ 2252710 h 2368711"/>
                <a:gd name="connsiteX17" fmla="*/ 900206 w 900206"/>
                <a:gd name="connsiteY17" fmla="*/ 2337839 h 2368711"/>
                <a:gd name="connsiteX18" fmla="*/ 900032 w 900206"/>
                <a:gd name="connsiteY18" fmla="*/ 2368711 h 2368711"/>
                <a:gd name="connsiteX19" fmla="*/ 893510 w 900206"/>
                <a:gd name="connsiteY19" fmla="*/ 2361950 h 2368711"/>
                <a:gd name="connsiteX20" fmla="*/ 852136 w 900206"/>
                <a:gd name="connsiteY20" fmla="*/ 2302717 h 2368711"/>
                <a:gd name="connsiteX21" fmla="*/ 775936 w 900206"/>
                <a:gd name="connsiteY21" fmla="*/ 2145554 h 2368711"/>
                <a:gd name="connsiteX22" fmla="*/ 656873 w 900206"/>
                <a:gd name="connsiteY22" fmla="*/ 1969342 h 2368711"/>
                <a:gd name="connsiteX23" fmla="*/ 499711 w 900206"/>
                <a:gd name="connsiteY23" fmla="*/ 1840754 h 2368711"/>
                <a:gd name="connsiteX24" fmla="*/ 263967 w 900206"/>
                <a:gd name="connsiteY24" fmla="*/ 1666923 h 2368711"/>
                <a:gd name="connsiteX25" fmla="*/ 99661 w 900206"/>
                <a:gd name="connsiteY25" fmla="*/ 1450229 h 2368711"/>
                <a:gd name="connsiteX26" fmla="*/ 18699 w 900206"/>
                <a:gd name="connsiteY26" fmla="*/ 1162097 h 2368711"/>
                <a:gd name="connsiteX27" fmla="*/ 2029 w 900206"/>
                <a:gd name="connsiteY27" fmla="*/ 828723 h 2368711"/>
                <a:gd name="connsiteX28" fmla="*/ 52036 w 900206"/>
                <a:gd name="connsiteY28" fmla="*/ 564404 h 2368711"/>
                <a:gd name="connsiteX29" fmla="*/ 137760 w 900206"/>
                <a:gd name="connsiteY29" fmla="*/ 345329 h 2368711"/>
                <a:gd name="connsiteX30" fmla="*/ 206817 w 900206"/>
                <a:gd name="connsiteY30" fmla="*/ 219123 h 2368711"/>
                <a:gd name="connsiteX31" fmla="*/ 280636 w 900206"/>
                <a:gd name="connsiteY31" fmla="*/ 121492 h 2368711"/>
                <a:gd name="connsiteX32" fmla="*/ 392554 w 900206"/>
                <a:gd name="connsiteY32" fmla="*/ 21479 h 2368711"/>
                <a:gd name="connsiteX33" fmla="*/ 473517 w 900206"/>
                <a:gd name="connsiteY33" fmla="*/ 49 h 2368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00206" h="2368711">
                  <a:moveTo>
                    <a:pt x="473517" y="49"/>
                  </a:moveTo>
                  <a:cubicBezTo>
                    <a:pt x="488995" y="446"/>
                    <a:pt x="490583" y="9177"/>
                    <a:pt x="485424" y="23861"/>
                  </a:cubicBezTo>
                  <a:cubicBezTo>
                    <a:pt x="480265" y="38545"/>
                    <a:pt x="465183" y="65929"/>
                    <a:pt x="442561" y="88154"/>
                  </a:cubicBezTo>
                  <a:cubicBezTo>
                    <a:pt x="419939" y="110379"/>
                    <a:pt x="383427" y="120301"/>
                    <a:pt x="349692" y="157210"/>
                  </a:cubicBezTo>
                  <a:cubicBezTo>
                    <a:pt x="315958" y="194119"/>
                    <a:pt x="274682" y="248094"/>
                    <a:pt x="240154" y="309610"/>
                  </a:cubicBezTo>
                  <a:cubicBezTo>
                    <a:pt x="205626" y="371126"/>
                    <a:pt x="169113" y="444151"/>
                    <a:pt x="142523" y="526304"/>
                  </a:cubicBezTo>
                  <a:cubicBezTo>
                    <a:pt x="115933" y="608457"/>
                    <a:pt x="88152" y="702120"/>
                    <a:pt x="80611" y="802529"/>
                  </a:cubicBezTo>
                  <a:cubicBezTo>
                    <a:pt x="73070" y="902938"/>
                    <a:pt x="79817" y="1023986"/>
                    <a:pt x="97279" y="1128761"/>
                  </a:cubicBezTo>
                  <a:cubicBezTo>
                    <a:pt x="114741" y="1233536"/>
                    <a:pt x="142523" y="1347042"/>
                    <a:pt x="185386" y="1431179"/>
                  </a:cubicBezTo>
                  <a:cubicBezTo>
                    <a:pt x="228249" y="1515316"/>
                    <a:pt x="297305" y="1580007"/>
                    <a:pt x="354455" y="1633585"/>
                  </a:cubicBezTo>
                  <a:cubicBezTo>
                    <a:pt x="411605" y="1687163"/>
                    <a:pt x="477089" y="1715342"/>
                    <a:pt x="528286" y="1752648"/>
                  </a:cubicBezTo>
                  <a:cubicBezTo>
                    <a:pt x="579483" y="1789954"/>
                    <a:pt x="622742" y="1821703"/>
                    <a:pt x="661636" y="1857422"/>
                  </a:cubicBezTo>
                  <a:cubicBezTo>
                    <a:pt x="700530" y="1893141"/>
                    <a:pt x="727517" y="1918938"/>
                    <a:pt x="761648" y="1966960"/>
                  </a:cubicBezTo>
                  <a:cubicBezTo>
                    <a:pt x="795779" y="2014982"/>
                    <a:pt x="841817" y="2099913"/>
                    <a:pt x="866423" y="2145554"/>
                  </a:cubicBezTo>
                  <a:cubicBezTo>
                    <a:pt x="872575" y="2156964"/>
                    <a:pt x="877734" y="2166142"/>
                    <a:pt x="882162" y="2174111"/>
                  </a:cubicBezTo>
                  <a:lnTo>
                    <a:pt x="885791" y="2180922"/>
                  </a:lnTo>
                  <a:lnTo>
                    <a:pt x="894997" y="2252710"/>
                  </a:lnTo>
                  <a:cubicBezTo>
                    <a:pt x="897974" y="2283865"/>
                    <a:pt x="899561" y="2311348"/>
                    <a:pt x="900206" y="2337839"/>
                  </a:cubicBezTo>
                  <a:lnTo>
                    <a:pt x="900032" y="2368711"/>
                  </a:lnTo>
                  <a:lnTo>
                    <a:pt x="893510" y="2361950"/>
                  </a:lnTo>
                  <a:cubicBezTo>
                    <a:pt x="879917" y="2345381"/>
                    <a:pt x="864439" y="2322561"/>
                    <a:pt x="852136" y="2302717"/>
                  </a:cubicBezTo>
                  <a:cubicBezTo>
                    <a:pt x="827530" y="2263030"/>
                    <a:pt x="808480" y="2201117"/>
                    <a:pt x="775936" y="2145554"/>
                  </a:cubicBezTo>
                  <a:cubicBezTo>
                    <a:pt x="743392" y="2089991"/>
                    <a:pt x="702911" y="2020142"/>
                    <a:pt x="656873" y="1969342"/>
                  </a:cubicBezTo>
                  <a:cubicBezTo>
                    <a:pt x="610836" y="1918542"/>
                    <a:pt x="565195" y="1891157"/>
                    <a:pt x="499711" y="1840754"/>
                  </a:cubicBezTo>
                  <a:cubicBezTo>
                    <a:pt x="434227" y="1790351"/>
                    <a:pt x="330642" y="1732010"/>
                    <a:pt x="263967" y="1666923"/>
                  </a:cubicBezTo>
                  <a:cubicBezTo>
                    <a:pt x="197292" y="1601836"/>
                    <a:pt x="140539" y="1534367"/>
                    <a:pt x="99661" y="1450229"/>
                  </a:cubicBezTo>
                  <a:cubicBezTo>
                    <a:pt x="58783" y="1366091"/>
                    <a:pt x="34971" y="1265681"/>
                    <a:pt x="18699" y="1162097"/>
                  </a:cubicBezTo>
                  <a:cubicBezTo>
                    <a:pt x="2427" y="1058513"/>
                    <a:pt x="-3527" y="928338"/>
                    <a:pt x="2029" y="828723"/>
                  </a:cubicBezTo>
                  <a:cubicBezTo>
                    <a:pt x="7585" y="729108"/>
                    <a:pt x="29414" y="644970"/>
                    <a:pt x="52036" y="564404"/>
                  </a:cubicBezTo>
                  <a:cubicBezTo>
                    <a:pt x="74658" y="483838"/>
                    <a:pt x="111963" y="402876"/>
                    <a:pt x="137760" y="345329"/>
                  </a:cubicBezTo>
                  <a:cubicBezTo>
                    <a:pt x="163557" y="287782"/>
                    <a:pt x="183004" y="256429"/>
                    <a:pt x="206817" y="219123"/>
                  </a:cubicBezTo>
                  <a:cubicBezTo>
                    <a:pt x="230630" y="181817"/>
                    <a:pt x="247299" y="159592"/>
                    <a:pt x="280636" y="121492"/>
                  </a:cubicBezTo>
                  <a:cubicBezTo>
                    <a:pt x="313973" y="83392"/>
                    <a:pt x="360407" y="41719"/>
                    <a:pt x="392554" y="21479"/>
                  </a:cubicBezTo>
                  <a:cubicBezTo>
                    <a:pt x="424701" y="1239"/>
                    <a:pt x="458039" y="-348"/>
                    <a:pt x="473517" y="49"/>
                  </a:cubicBez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任意多边形 83"/>
            <p:cNvSpPr/>
            <p:nvPr/>
          </p:nvSpPr>
          <p:spPr>
            <a:xfrm>
              <a:off x="5126501" y="1301040"/>
              <a:ext cx="714413" cy="3757531"/>
            </a:xfrm>
            <a:custGeom>
              <a:avLst/>
              <a:gdLst>
                <a:gd name="connsiteX0" fmla="*/ 505342 w 717627"/>
                <a:gd name="connsiteY0" fmla="*/ 508710 h 3778989"/>
                <a:gd name="connsiteX1" fmla="*/ 467242 w 717627"/>
                <a:gd name="connsiteY1" fmla="*/ 826210 h 3778989"/>
                <a:gd name="connsiteX2" fmla="*/ 378342 w 717627"/>
                <a:gd name="connsiteY2" fmla="*/ 1150060 h 3778989"/>
                <a:gd name="connsiteX3" fmla="*/ 333892 w 717627"/>
                <a:gd name="connsiteY3" fmla="*/ 1391360 h 3778989"/>
                <a:gd name="connsiteX4" fmla="*/ 327542 w 717627"/>
                <a:gd name="connsiteY4" fmla="*/ 1689810 h 3778989"/>
                <a:gd name="connsiteX5" fmla="*/ 352942 w 717627"/>
                <a:gd name="connsiteY5" fmla="*/ 1899360 h 3778989"/>
                <a:gd name="connsiteX6" fmla="*/ 346592 w 717627"/>
                <a:gd name="connsiteY6" fmla="*/ 2140660 h 3778989"/>
                <a:gd name="connsiteX7" fmla="*/ 251342 w 717627"/>
                <a:gd name="connsiteY7" fmla="*/ 2439110 h 3778989"/>
                <a:gd name="connsiteX8" fmla="*/ 194192 w 717627"/>
                <a:gd name="connsiteY8" fmla="*/ 2737560 h 3778989"/>
                <a:gd name="connsiteX9" fmla="*/ 194192 w 717627"/>
                <a:gd name="connsiteY9" fmla="*/ 3016960 h 3778989"/>
                <a:gd name="connsiteX10" fmla="*/ 181492 w 717627"/>
                <a:gd name="connsiteY10" fmla="*/ 3163010 h 3778989"/>
                <a:gd name="connsiteX11" fmla="*/ 143392 w 717627"/>
                <a:gd name="connsiteY11" fmla="*/ 3150310 h 3778989"/>
                <a:gd name="connsiteX12" fmla="*/ 3692 w 717627"/>
                <a:gd name="connsiteY12" fmla="*/ 3086810 h 3778989"/>
                <a:gd name="connsiteX13" fmla="*/ 48142 w 717627"/>
                <a:gd name="connsiteY13" fmla="*/ 3137610 h 3778989"/>
                <a:gd name="connsiteX14" fmla="*/ 130692 w 717627"/>
                <a:gd name="connsiteY14" fmla="*/ 3328110 h 3778989"/>
                <a:gd name="connsiteX15" fmla="*/ 162442 w 717627"/>
                <a:gd name="connsiteY15" fmla="*/ 3556710 h 3778989"/>
                <a:gd name="connsiteX16" fmla="*/ 175142 w 717627"/>
                <a:gd name="connsiteY16" fmla="*/ 3715460 h 3778989"/>
                <a:gd name="connsiteX17" fmla="*/ 168792 w 717627"/>
                <a:gd name="connsiteY17" fmla="*/ 3778960 h 3778989"/>
                <a:gd name="connsiteX18" fmla="*/ 232292 w 717627"/>
                <a:gd name="connsiteY18" fmla="*/ 3709110 h 3778989"/>
                <a:gd name="connsiteX19" fmla="*/ 302142 w 717627"/>
                <a:gd name="connsiteY19" fmla="*/ 3620210 h 3778989"/>
                <a:gd name="connsiteX20" fmla="*/ 422792 w 717627"/>
                <a:gd name="connsiteY20" fmla="*/ 3524960 h 3778989"/>
                <a:gd name="connsiteX21" fmla="*/ 587892 w 717627"/>
                <a:gd name="connsiteY21" fmla="*/ 3410660 h 3778989"/>
                <a:gd name="connsiteX22" fmla="*/ 683142 w 717627"/>
                <a:gd name="connsiteY22" fmla="*/ 3328110 h 3778989"/>
                <a:gd name="connsiteX23" fmla="*/ 625992 w 717627"/>
                <a:gd name="connsiteY23" fmla="*/ 3315410 h 3778989"/>
                <a:gd name="connsiteX24" fmla="*/ 492642 w 717627"/>
                <a:gd name="connsiteY24" fmla="*/ 3283660 h 3778989"/>
                <a:gd name="connsiteX25" fmla="*/ 518042 w 717627"/>
                <a:gd name="connsiteY25" fmla="*/ 3220160 h 3778989"/>
                <a:gd name="connsiteX26" fmla="*/ 575192 w 717627"/>
                <a:gd name="connsiteY26" fmla="*/ 2934410 h 3778989"/>
                <a:gd name="connsiteX27" fmla="*/ 625992 w 717627"/>
                <a:gd name="connsiteY27" fmla="*/ 2553410 h 3778989"/>
                <a:gd name="connsiteX28" fmla="*/ 613292 w 717627"/>
                <a:gd name="connsiteY28" fmla="*/ 2299410 h 3778989"/>
                <a:gd name="connsiteX29" fmla="*/ 619642 w 717627"/>
                <a:gd name="connsiteY29" fmla="*/ 2045410 h 3778989"/>
                <a:gd name="connsiteX30" fmla="*/ 664092 w 717627"/>
                <a:gd name="connsiteY30" fmla="*/ 1804110 h 3778989"/>
                <a:gd name="connsiteX31" fmla="*/ 714892 w 717627"/>
                <a:gd name="connsiteY31" fmla="*/ 1353260 h 3778989"/>
                <a:gd name="connsiteX32" fmla="*/ 708542 w 717627"/>
                <a:gd name="connsiteY32" fmla="*/ 1004010 h 3778989"/>
                <a:gd name="connsiteX33" fmla="*/ 689492 w 717627"/>
                <a:gd name="connsiteY33" fmla="*/ 578560 h 3778989"/>
                <a:gd name="connsiteX34" fmla="*/ 638692 w 717627"/>
                <a:gd name="connsiteY34" fmla="*/ 330910 h 3778989"/>
                <a:gd name="connsiteX35" fmla="*/ 600592 w 717627"/>
                <a:gd name="connsiteY35" fmla="*/ 172160 h 3778989"/>
                <a:gd name="connsiteX36" fmla="*/ 568842 w 717627"/>
                <a:gd name="connsiteY36" fmla="*/ 710 h 3778989"/>
                <a:gd name="connsiteX37" fmla="*/ 562492 w 717627"/>
                <a:gd name="connsiteY37" fmla="*/ 121360 h 3778989"/>
                <a:gd name="connsiteX38" fmla="*/ 537092 w 717627"/>
                <a:gd name="connsiteY38" fmla="*/ 362660 h 3778989"/>
                <a:gd name="connsiteX39" fmla="*/ 505342 w 717627"/>
                <a:gd name="connsiteY39" fmla="*/ 508710 h 3778989"/>
                <a:gd name="connsiteX0" fmla="*/ 505342 w 717627"/>
                <a:gd name="connsiteY0" fmla="*/ 508710 h 3778989"/>
                <a:gd name="connsiteX1" fmla="*/ 467242 w 717627"/>
                <a:gd name="connsiteY1" fmla="*/ 826210 h 3778989"/>
                <a:gd name="connsiteX2" fmla="*/ 378342 w 717627"/>
                <a:gd name="connsiteY2" fmla="*/ 1150060 h 3778989"/>
                <a:gd name="connsiteX3" fmla="*/ 333892 w 717627"/>
                <a:gd name="connsiteY3" fmla="*/ 1391360 h 3778989"/>
                <a:gd name="connsiteX4" fmla="*/ 327542 w 717627"/>
                <a:gd name="connsiteY4" fmla="*/ 1689810 h 3778989"/>
                <a:gd name="connsiteX5" fmla="*/ 352942 w 717627"/>
                <a:gd name="connsiteY5" fmla="*/ 1899360 h 3778989"/>
                <a:gd name="connsiteX6" fmla="*/ 346592 w 717627"/>
                <a:gd name="connsiteY6" fmla="*/ 2140660 h 3778989"/>
                <a:gd name="connsiteX7" fmla="*/ 251342 w 717627"/>
                <a:gd name="connsiteY7" fmla="*/ 2439110 h 3778989"/>
                <a:gd name="connsiteX8" fmla="*/ 194192 w 717627"/>
                <a:gd name="connsiteY8" fmla="*/ 2737560 h 3778989"/>
                <a:gd name="connsiteX9" fmla="*/ 194192 w 717627"/>
                <a:gd name="connsiteY9" fmla="*/ 3016960 h 3778989"/>
                <a:gd name="connsiteX10" fmla="*/ 181492 w 717627"/>
                <a:gd name="connsiteY10" fmla="*/ 3163010 h 3778989"/>
                <a:gd name="connsiteX11" fmla="*/ 143392 w 717627"/>
                <a:gd name="connsiteY11" fmla="*/ 3150310 h 3778989"/>
                <a:gd name="connsiteX12" fmla="*/ 3692 w 717627"/>
                <a:gd name="connsiteY12" fmla="*/ 3086810 h 3778989"/>
                <a:gd name="connsiteX13" fmla="*/ 48142 w 717627"/>
                <a:gd name="connsiteY13" fmla="*/ 3137610 h 3778989"/>
                <a:gd name="connsiteX14" fmla="*/ 130692 w 717627"/>
                <a:gd name="connsiteY14" fmla="*/ 3328110 h 3778989"/>
                <a:gd name="connsiteX15" fmla="*/ 162442 w 717627"/>
                <a:gd name="connsiteY15" fmla="*/ 3556710 h 3778989"/>
                <a:gd name="connsiteX16" fmla="*/ 175142 w 717627"/>
                <a:gd name="connsiteY16" fmla="*/ 3715460 h 3778989"/>
                <a:gd name="connsiteX17" fmla="*/ 168792 w 717627"/>
                <a:gd name="connsiteY17" fmla="*/ 3778960 h 3778989"/>
                <a:gd name="connsiteX18" fmla="*/ 232292 w 717627"/>
                <a:gd name="connsiteY18" fmla="*/ 3709110 h 3778989"/>
                <a:gd name="connsiteX19" fmla="*/ 302142 w 717627"/>
                <a:gd name="connsiteY19" fmla="*/ 3620210 h 3778989"/>
                <a:gd name="connsiteX20" fmla="*/ 422792 w 717627"/>
                <a:gd name="connsiteY20" fmla="*/ 3524960 h 3778989"/>
                <a:gd name="connsiteX21" fmla="*/ 587892 w 717627"/>
                <a:gd name="connsiteY21" fmla="*/ 3410660 h 3778989"/>
                <a:gd name="connsiteX22" fmla="*/ 683142 w 717627"/>
                <a:gd name="connsiteY22" fmla="*/ 3328110 h 3778989"/>
                <a:gd name="connsiteX23" fmla="*/ 625992 w 717627"/>
                <a:gd name="connsiteY23" fmla="*/ 3315410 h 3778989"/>
                <a:gd name="connsiteX24" fmla="*/ 492642 w 717627"/>
                <a:gd name="connsiteY24" fmla="*/ 3283660 h 3778989"/>
                <a:gd name="connsiteX25" fmla="*/ 518042 w 717627"/>
                <a:gd name="connsiteY25" fmla="*/ 3220160 h 3778989"/>
                <a:gd name="connsiteX26" fmla="*/ 575192 w 717627"/>
                <a:gd name="connsiteY26" fmla="*/ 2934410 h 3778989"/>
                <a:gd name="connsiteX27" fmla="*/ 625992 w 717627"/>
                <a:gd name="connsiteY27" fmla="*/ 2553410 h 3778989"/>
                <a:gd name="connsiteX28" fmla="*/ 613292 w 717627"/>
                <a:gd name="connsiteY28" fmla="*/ 2299410 h 3778989"/>
                <a:gd name="connsiteX29" fmla="*/ 619642 w 717627"/>
                <a:gd name="connsiteY29" fmla="*/ 2045410 h 3778989"/>
                <a:gd name="connsiteX30" fmla="*/ 664092 w 717627"/>
                <a:gd name="connsiteY30" fmla="*/ 1804110 h 3778989"/>
                <a:gd name="connsiteX31" fmla="*/ 714892 w 717627"/>
                <a:gd name="connsiteY31" fmla="*/ 1353260 h 3778989"/>
                <a:gd name="connsiteX32" fmla="*/ 708542 w 717627"/>
                <a:gd name="connsiteY32" fmla="*/ 1004010 h 3778989"/>
                <a:gd name="connsiteX33" fmla="*/ 689492 w 717627"/>
                <a:gd name="connsiteY33" fmla="*/ 578560 h 3778989"/>
                <a:gd name="connsiteX34" fmla="*/ 638692 w 717627"/>
                <a:gd name="connsiteY34" fmla="*/ 330910 h 3778989"/>
                <a:gd name="connsiteX35" fmla="*/ 600592 w 717627"/>
                <a:gd name="connsiteY35" fmla="*/ 172160 h 3778989"/>
                <a:gd name="connsiteX36" fmla="*/ 568842 w 717627"/>
                <a:gd name="connsiteY36" fmla="*/ 710 h 3778989"/>
                <a:gd name="connsiteX37" fmla="*/ 562492 w 717627"/>
                <a:gd name="connsiteY37" fmla="*/ 121360 h 3778989"/>
                <a:gd name="connsiteX38" fmla="*/ 532330 w 717627"/>
                <a:gd name="connsiteY38" fmla="*/ 355516 h 3778989"/>
                <a:gd name="connsiteX39" fmla="*/ 505342 w 717627"/>
                <a:gd name="connsiteY39" fmla="*/ 508710 h 3778989"/>
                <a:gd name="connsiteX0" fmla="*/ 505342 w 720155"/>
                <a:gd name="connsiteY0" fmla="*/ 508710 h 3778989"/>
                <a:gd name="connsiteX1" fmla="*/ 467242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6592 w 720155"/>
                <a:gd name="connsiteY6" fmla="*/ 2140660 h 3778989"/>
                <a:gd name="connsiteX7" fmla="*/ 251342 w 720155"/>
                <a:gd name="connsiteY7" fmla="*/ 2439110 h 3778989"/>
                <a:gd name="connsiteX8" fmla="*/ 194192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22792 w 720155"/>
                <a:gd name="connsiteY20" fmla="*/ 3524960 h 3778989"/>
                <a:gd name="connsiteX21" fmla="*/ 587892 w 720155"/>
                <a:gd name="connsiteY21" fmla="*/ 3410660 h 3778989"/>
                <a:gd name="connsiteX22" fmla="*/ 683142 w 720155"/>
                <a:gd name="connsiteY22" fmla="*/ 3328110 h 3778989"/>
                <a:gd name="connsiteX23" fmla="*/ 625992 w 720155"/>
                <a:gd name="connsiteY23" fmla="*/ 3315410 h 3778989"/>
                <a:gd name="connsiteX24" fmla="*/ 492642 w 720155"/>
                <a:gd name="connsiteY24" fmla="*/ 3283660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13292 w 720155"/>
                <a:gd name="connsiteY28" fmla="*/ 2299410 h 3778989"/>
                <a:gd name="connsiteX29" fmla="*/ 619642 w 720155"/>
                <a:gd name="connsiteY29" fmla="*/ 2045410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6592 w 720155"/>
                <a:gd name="connsiteY6" fmla="*/ 2140660 h 3778989"/>
                <a:gd name="connsiteX7" fmla="*/ 251342 w 720155"/>
                <a:gd name="connsiteY7" fmla="*/ 2439110 h 3778989"/>
                <a:gd name="connsiteX8" fmla="*/ 194192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22792 w 720155"/>
                <a:gd name="connsiteY20" fmla="*/ 3524960 h 3778989"/>
                <a:gd name="connsiteX21" fmla="*/ 587892 w 720155"/>
                <a:gd name="connsiteY21" fmla="*/ 3410660 h 3778989"/>
                <a:gd name="connsiteX22" fmla="*/ 683142 w 720155"/>
                <a:gd name="connsiteY22" fmla="*/ 3328110 h 3778989"/>
                <a:gd name="connsiteX23" fmla="*/ 625992 w 720155"/>
                <a:gd name="connsiteY23" fmla="*/ 3315410 h 3778989"/>
                <a:gd name="connsiteX24" fmla="*/ 492642 w 720155"/>
                <a:gd name="connsiteY24" fmla="*/ 3283660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13292 w 720155"/>
                <a:gd name="connsiteY28" fmla="*/ 2299410 h 3778989"/>
                <a:gd name="connsiteX29" fmla="*/ 619642 w 720155"/>
                <a:gd name="connsiteY29" fmla="*/ 2045410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4192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22792 w 720155"/>
                <a:gd name="connsiteY20" fmla="*/ 3524960 h 3778989"/>
                <a:gd name="connsiteX21" fmla="*/ 587892 w 720155"/>
                <a:gd name="connsiteY21" fmla="*/ 3410660 h 3778989"/>
                <a:gd name="connsiteX22" fmla="*/ 683142 w 720155"/>
                <a:gd name="connsiteY22" fmla="*/ 3328110 h 3778989"/>
                <a:gd name="connsiteX23" fmla="*/ 625992 w 720155"/>
                <a:gd name="connsiteY23" fmla="*/ 3315410 h 3778989"/>
                <a:gd name="connsiteX24" fmla="*/ 492642 w 720155"/>
                <a:gd name="connsiteY24" fmla="*/ 3283660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13292 w 720155"/>
                <a:gd name="connsiteY28" fmla="*/ 2299410 h 3778989"/>
                <a:gd name="connsiteX29" fmla="*/ 619642 w 720155"/>
                <a:gd name="connsiteY29" fmla="*/ 2045410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4192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22792 w 720155"/>
                <a:gd name="connsiteY20" fmla="*/ 3524960 h 3778989"/>
                <a:gd name="connsiteX21" fmla="*/ 587892 w 720155"/>
                <a:gd name="connsiteY21" fmla="*/ 3410660 h 3778989"/>
                <a:gd name="connsiteX22" fmla="*/ 683142 w 720155"/>
                <a:gd name="connsiteY22" fmla="*/ 3328110 h 3778989"/>
                <a:gd name="connsiteX23" fmla="*/ 625992 w 720155"/>
                <a:gd name="connsiteY23" fmla="*/ 3315410 h 3778989"/>
                <a:gd name="connsiteX24" fmla="*/ 492642 w 720155"/>
                <a:gd name="connsiteY24" fmla="*/ 3283660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22817 w 720155"/>
                <a:gd name="connsiteY28" fmla="*/ 2299410 h 3778989"/>
                <a:gd name="connsiteX29" fmla="*/ 619642 w 720155"/>
                <a:gd name="connsiteY29" fmla="*/ 2045410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4192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22792 w 720155"/>
                <a:gd name="connsiteY20" fmla="*/ 3524960 h 3778989"/>
                <a:gd name="connsiteX21" fmla="*/ 587892 w 720155"/>
                <a:gd name="connsiteY21" fmla="*/ 3410660 h 3778989"/>
                <a:gd name="connsiteX22" fmla="*/ 683142 w 720155"/>
                <a:gd name="connsiteY22" fmla="*/ 3328110 h 3778989"/>
                <a:gd name="connsiteX23" fmla="*/ 625992 w 720155"/>
                <a:gd name="connsiteY23" fmla="*/ 3315410 h 3778989"/>
                <a:gd name="connsiteX24" fmla="*/ 492642 w 720155"/>
                <a:gd name="connsiteY24" fmla="*/ 3283660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22817 w 720155"/>
                <a:gd name="connsiteY28" fmla="*/ 2299410 h 3778989"/>
                <a:gd name="connsiteX29" fmla="*/ 624404 w 720155"/>
                <a:gd name="connsiteY29" fmla="*/ 2047791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8955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22792 w 720155"/>
                <a:gd name="connsiteY20" fmla="*/ 3524960 h 3778989"/>
                <a:gd name="connsiteX21" fmla="*/ 587892 w 720155"/>
                <a:gd name="connsiteY21" fmla="*/ 3410660 h 3778989"/>
                <a:gd name="connsiteX22" fmla="*/ 683142 w 720155"/>
                <a:gd name="connsiteY22" fmla="*/ 3328110 h 3778989"/>
                <a:gd name="connsiteX23" fmla="*/ 625992 w 720155"/>
                <a:gd name="connsiteY23" fmla="*/ 3315410 h 3778989"/>
                <a:gd name="connsiteX24" fmla="*/ 492642 w 720155"/>
                <a:gd name="connsiteY24" fmla="*/ 3283660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22817 w 720155"/>
                <a:gd name="connsiteY28" fmla="*/ 2299410 h 3778989"/>
                <a:gd name="connsiteX29" fmla="*/ 624404 w 720155"/>
                <a:gd name="connsiteY29" fmla="*/ 2047791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8955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22792 w 720155"/>
                <a:gd name="connsiteY20" fmla="*/ 3524960 h 3778989"/>
                <a:gd name="connsiteX21" fmla="*/ 587892 w 720155"/>
                <a:gd name="connsiteY21" fmla="*/ 3410660 h 3778989"/>
                <a:gd name="connsiteX22" fmla="*/ 683142 w 720155"/>
                <a:gd name="connsiteY22" fmla="*/ 3328110 h 3778989"/>
                <a:gd name="connsiteX23" fmla="*/ 625992 w 720155"/>
                <a:gd name="connsiteY23" fmla="*/ 3315410 h 3778989"/>
                <a:gd name="connsiteX24" fmla="*/ 521217 w 720155"/>
                <a:gd name="connsiteY24" fmla="*/ 3276517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22817 w 720155"/>
                <a:gd name="connsiteY28" fmla="*/ 2299410 h 3778989"/>
                <a:gd name="connsiteX29" fmla="*/ 624404 w 720155"/>
                <a:gd name="connsiteY29" fmla="*/ 2047791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8955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22792 w 720155"/>
                <a:gd name="connsiteY20" fmla="*/ 3524960 h 3778989"/>
                <a:gd name="connsiteX21" fmla="*/ 587892 w 720155"/>
                <a:gd name="connsiteY21" fmla="*/ 3410660 h 3778989"/>
                <a:gd name="connsiteX22" fmla="*/ 683142 w 720155"/>
                <a:gd name="connsiteY22" fmla="*/ 3328110 h 3778989"/>
                <a:gd name="connsiteX23" fmla="*/ 625992 w 720155"/>
                <a:gd name="connsiteY23" fmla="*/ 3308266 h 3778989"/>
                <a:gd name="connsiteX24" fmla="*/ 521217 w 720155"/>
                <a:gd name="connsiteY24" fmla="*/ 3276517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22817 w 720155"/>
                <a:gd name="connsiteY28" fmla="*/ 2299410 h 3778989"/>
                <a:gd name="connsiteX29" fmla="*/ 624404 w 720155"/>
                <a:gd name="connsiteY29" fmla="*/ 2047791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8955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22792 w 720155"/>
                <a:gd name="connsiteY20" fmla="*/ 3524960 h 3778989"/>
                <a:gd name="connsiteX21" fmla="*/ 587892 w 720155"/>
                <a:gd name="connsiteY21" fmla="*/ 3410660 h 3778989"/>
                <a:gd name="connsiteX22" fmla="*/ 680760 w 720155"/>
                <a:gd name="connsiteY22" fmla="*/ 3335254 h 3778989"/>
                <a:gd name="connsiteX23" fmla="*/ 625992 w 720155"/>
                <a:gd name="connsiteY23" fmla="*/ 3308266 h 3778989"/>
                <a:gd name="connsiteX24" fmla="*/ 521217 w 720155"/>
                <a:gd name="connsiteY24" fmla="*/ 3276517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22817 w 720155"/>
                <a:gd name="connsiteY28" fmla="*/ 2299410 h 3778989"/>
                <a:gd name="connsiteX29" fmla="*/ 624404 w 720155"/>
                <a:gd name="connsiteY29" fmla="*/ 2047791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8955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22792 w 720155"/>
                <a:gd name="connsiteY20" fmla="*/ 3524960 h 3778989"/>
                <a:gd name="connsiteX21" fmla="*/ 587892 w 720155"/>
                <a:gd name="connsiteY21" fmla="*/ 3410660 h 3778989"/>
                <a:gd name="connsiteX22" fmla="*/ 680760 w 720155"/>
                <a:gd name="connsiteY22" fmla="*/ 3335254 h 3778989"/>
                <a:gd name="connsiteX23" fmla="*/ 625992 w 720155"/>
                <a:gd name="connsiteY23" fmla="*/ 3308266 h 3778989"/>
                <a:gd name="connsiteX24" fmla="*/ 521217 w 720155"/>
                <a:gd name="connsiteY24" fmla="*/ 3276517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22817 w 720155"/>
                <a:gd name="connsiteY28" fmla="*/ 2299410 h 3778989"/>
                <a:gd name="connsiteX29" fmla="*/ 624404 w 720155"/>
                <a:gd name="connsiteY29" fmla="*/ 2047791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8955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22792 w 720155"/>
                <a:gd name="connsiteY20" fmla="*/ 3524960 h 3778989"/>
                <a:gd name="connsiteX21" fmla="*/ 595036 w 720155"/>
                <a:gd name="connsiteY21" fmla="*/ 3417804 h 3778989"/>
                <a:gd name="connsiteX22" fmla="*/ 680760 w 720155"/>
                <a:gd name="connsiteY22" fmla="*/ 3335254 h 3778989"/>
                <a:gd name="connsiteX23" fmla="*/ 625992 w 720155"/>
                <a:gd name="connsiteY23" fmla="*/ 3308266 h 3778989"/>
                <a:gd name="connsiteX24" fmla="*/ 521217 w 720155"/>
                <a:gd name="connsiteY24" fmla="*/ 3276517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22817 w 720155"/>
                <a:gd name="connsiteY28" fmla="*/ 2299410 h 3778989"/>
                <a:gd name="connsiteX29" fmla="*/ 624404 w 720155"/>
                <a:gd name="connsiteY29" fmla="*/ 2047791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8955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02142 w 720155"/>
                <a:gd name="connsiteY19" fmla="*/ 3620210 h 3778989"/>
                <a:gd name="connsiteX20" fmla="*/ 439461 w 720155"/>
                <a:gd name="connsiteY20" fmla="*/ 3529722 h 3778989"/>
                <a:gd name="connsiteX21" fmla="*/ 595036 w 720155"/>
                <a:gd name="connsiteY21" fmla="*/ 3417804 h 3778989"/>
                <a:gd name="connsiteX22" fmla="*/ 680760 w 720155"/>
                <a:gd name="connsiteY22" fmla="*/ 3335254 h 3778989"/>
                <a:gd name="connsiteX23" fmla="*/ 625992 w 720155"/>
                <a:gd name="connsiteY23" fmla="*/ 3308266 h 3778989"/>
                <a:gd name="connsiteX24" fmla="*/ 521217 w 720155"/>
                <a:gd name="connsiteY24" fmla="*/ 3276517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22817 w 720155"/>
                <a:gd name="connsiteY28" fmla="*/ 2299410 h 3778989"/>
                <a:gd name="connsiteX29" fmla="*/ 624404 w 720155"/>
                <a:gd name="connsiteY29" fmla="*/ 2047791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8955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32292 w 720155"/>
                <a:gd name="connsiteY18" fmla="*/ 3709110 h 3778989"/>
                <a:gd name="connsiteX19" fmla="*/ 323573 w 720155"/>
                <a:gd name="connsiteY19" fmla="*/ 3629735 h 3778989"/>
                <a:gd name="connsiteX20" fmla="*/ 439461 w 720155"/>
                <a:gd name="connsiteY20" fmla="*/ 3529722 h 3778989"/>
                <a:gd name="connsiteX21" fmla="*/ 595036 w 720155"/>
                <a:gd name="connsiteY21" fmla="*/ 3417804 h 3778989"/>
                <a:gd name="connsiteX22" fmla="*/ 680760 w 720155"/>
                <a:gd name="connsiteY22" fmla="*/ 3335254 h 3778989"/>
                <a:gd name="connsiteX23" fmla="*/ 625992 w 720155"/>
                <a:gd name="connsiteY23" fmla="*/ 3308266 h 3778989"/>
                <a:gd name="connsiteX24" fmla="*/ 521217 w 720155"/>
                <a:gd name="connsiteY24" fmla="*/ 3276517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22817 w 720155"/>
                <a:gd name="connsiteY28" fmla="*/ 2299410 h 3778989"/>
                <a:gd name="connsiteX29" fmla="*/ 624404 w 720155"/>
                <a:gd name="connsiteY29" fmla="*/ 2047791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78989"/>
                <a:gd name="connsiteX1" fmla="*/ 460098 w 720155"/>
                <a:gd name="connsiteY1" fmla="*/ 826210 h 3778989"/>
                <a:gd name="connsiteX2" fmla="*/ 378342 w 720155"/>
                <a:gd name="connsiteY2" fmla="*/ 1150060 h 3778989"/>
                <a:gd name="connsiteX3" fmla="*/ 333892 w 720155"/>
                <a:gd name="connsiteY3" fmla="*/ 1391360 h 3778989"/>
                <a:gd name="connsiteX4" fmla="*/ 327542 w 720155"/>
                <a:gd name="connsiteY4" fmla="*/ 1689810 h 3778989"/>
                <a:gd name="connsiteX5" fmla="*/ 352942 w 720155"/>
                <a:gd name="connsiteY5" fmla="*/ 1899360 h 3778989"/>
                <a:gd name="connsiteX6" fmla="*/ 341830 w 720155"/>
                <a:gd name="connsiteY6" fmla="*/ 2138279 h 3778989"/>
                <a:gd name="connsiteX7" fmla="*/ 251342 w 720155"/>
                <a:gd name="connsiteY7" fmla="*/ 2439110 h 3778989"/>
                <a:gd name="connsiteX8" fmla="*/ 198955 w 720155"/>
                <a:gd name="connsiteY8" fmla="*/ 2737560 h 3778989"/>
                <a:gd name="connsiteX9" fmla="*/ 194192 w 720155"/>
                <a:gd name="connsiteY9" fmla="*/ 3016960 h 3778989"/>
                <a:gd name="connsiteX10" fmla="*/ 181492 w 720155"/>
                <a:gd name="connsiteY10" fmla="*/ 3163010 h 3778989"/>
                <a:gd name="connsiteX11" fmla="*/ 143392 w 720155"/>
                <a:gd name="connsiteY11" fmla="*/ 3150310 h 3778989"/>
                <a:gd name="connsiteX12" fmla="*/ 3692 w 720155"/>
                <a:gd name="connsiteY12" fmla="*/ 3086810 h 3778989"/>
                <a:gd name="connsiteX13" fmla="*/ 48142 w 720155"/>
                <a:gd name="connsiteY13" fmla="*/ 3137610 h 3778989"/>
                <a:gd name="connsiteX14" fmla="*/ 130692 w 720155"/>
                <a:gd name="connsiteY14" fmla="*/ 3328110 h 3778989"/>
                <a:gd name="connsiteX15" fmla="*/ 162442 w 720155"/>
                <a:gd name="connsiteY15" fmla="*/ 3556710 h 3778989"/>
                <a:gd name="connsiteX16" fmla="*/ 175142 w 720155"/>
                <a:gd name="connsiteY16" fmla="*/ 3715460 h 3778989"/>
                <a:gd name="connsiteX17" fmla="*/ 168792 w 720155"/>
                <a:gd name="connsiteY17" fmla="*/ 3778960 h 3778989"/>
                <a:gd name="connsiteX18" fmla="*/ 246580 w 720155"/>
                <a:gd name="connsiteY18" fmla="*/ 3709110 h 3778989"/>
                <a:gd name="connsiteX19" fmla="*/ 323573 w 720155"/>
                <a:gd name="connsiteY19" fmla="*/ 3629735 h 3778989"/>
                <a:gd name="connsiteX20" fmla="*/ 439461 w 720155"/>
                <a:gd name="connsiteY20" fmla="*/ 3529722 h 3778989"/>
                <a:gd name="connsiteX21" fmla="*/ 595036 w 720155"/>
                <a:gd name="connsiteY21" fmla="*/ 3417804 h 3778989"/>
                <a:gd name="connsiteX22" fmla="*/ 680760 w 720155"/>
                <a:gd name="connsiteY22" fmla="*/ 3335254 h 3778989"/>
                <a:gd name="connsiteX23" fmla="*/ 625992 w 720155"/>
                <a:gd name="connsiteY23" fmla="*/ 3308266 h 3778989"/>
                <a:gd name="connsiteX24" fmla="*/ 521217 w 720155"/>
                <a:gd name="connsiteY24" fmla="*/ 3276517 h 3778989"/>
                <a:gd name="connsiteX25" fmla="*/ 518042 w 720155"/>
                <a:gd name="connsiteY25" fmla="*/ 3220160 h 3778989"/>
                <a:gd name="connsiteX26" fmla="*/ 575192 w 720155"/>
                <a:gd name="connsiteY26" fmla="*/ 2934410 h 3778989"/>
                <a:gd name="connsiteX27" fmla="*/ 625992 w 720155"/>
                <a:gd name="connsiteY27" fmla="*/ 2553410 h 3778989"/>
                <a:gd name="connsiteX28" fmla="*/ 622817 w 720155"/>
                <a:gd name="connsiteY28" fmla="*/ 2299410 h 3778989"/>
                <a:gd name="connsiteX29" fmla="*/ 624404 w 720155"/>
                <a:gd name="connsiteY29" fmla="*/ 2047791 h 3778989"/>
                <a:gd name="connsiteX30" fmla="*/ 664092 w 720155"/>
                <a:gd name="connsiteY30" fmla="*/ 1804110 h 3778989"/>
                <a:gd name="connsiteX31" fmla="*/ 714892 w 720155"/>
                <a:gd name="connsiteY31" fmla="*/ 1353260 h 3778989"/>
                <a:gd name="connsiteX32" fmla="*/ 715686 w 720155"/>
                <a:gd name="connsiteY32" fmla="*/ 1008772 h 3778989"/>
                <a:gd name="connsiteX33" fmla="*/ 689492 w 720155"/>
                <a:gd name="connsiteY33" fmla="*/ 578560 h 3778989"/>
                <a:gd name="connsiteX34" fmla="*/ 638692 w 720155"/>
                <a:gd name="connsiteY34" fmla="*/ 330910 h 3778989"/>
                <a:gd name="connsiteX35" fmla="*/ 600592 w 720155"/>
                <a:gd name="connsiteY35" fmla="*/ 172160 h 3778989"/>
                <a:gd name="connsiteX36" fmla="*/ 568842 w 720155"/>
                <a:gd name="connsiteY36" fmla="*/ 710 h 3778989"/>
                <a:gd name="connsiteX37" fmla="*/ 562492 w 720155"/>
                <a:gd name="connsiteY37" fmla="*/ 121360 h 3778989"/>
                <a:gd name="connsiteX38" fmla="*/ 532330 w 720155"/>
                <a:gd name="connsiteY38" fmla="*/ 355516 h 3778989"/>
                <a:gd name="connsiteX39" fmla="*/ 505342 w 720155"/>
                <a:gd name="connsiteY39" fmla="*/ 508710 h 3778989"/>
                <a:gd name="connsiteX0" fmla="*/ 505342 w 720155"/>
                <a:gd name="connsiteY0" fmla="*/ 508710 h 3759975"/>
                <a:gd name="connsiteX1" fmla="*/ 460098 w 720155"/>
                <a:gd name="connsiteY1" fmla="*/ 826210 h 3759975"/>
                <a:gd name="connsiteX2" fmla="*/ 378342 w 720155"/>
                <a:gd name="connsiteY2" fmla="*/ 1150060 h 3759975"/>
                <a:gd name="connsiteX3" fmla="*/ 333892 w 720155"/>
                <a:gd name="connsiteY3" fmla="*/ 1391360 h 3759975"/>
                <a:gd name="connsiteX4" fmla="*/ 327542 w 720155"/>
                <a:gd name="connsiteY4" fmla="*/ 1689810 h 3759975"/>
                <a:gd name="connsiteX5" fmla="*/ 352942 w 720155"/>
                <a:gd name="connsiteY5" fmla="*/ 1899360 h 3759975"/>
                <a:gd name="connsiteX6" fmla="*/ 341830 w 720155"/>
                <a:gd name="connsiteY6" fmla="*/ 2138279 h 3759975"/>
                <a:gd name="connsiteX7" fmla="*/ 251342 w 720155"/>
                <a:gd name="connsiteY7" fmla="*/ 2439110 h 3759975"/>
                <a:gd name="connsiteX8" fmla="*/ 198955 w 720155"/>
                <a:gd name="connsiteY8" fmla="*/ 2737560 h 3759975"/>
                <a:gd name="connsiteX9" fmla="*/ 194192 w 720155"/>
                <a:gd name="connsiteY9" fmla="*/ 3016960 h 3759975"/>
                <a:gd name="connsiteX10" fmla="*/ 181492 w 720155"/>
                <a:gd name="connsiteY10" fmla="*/ 3163010 h 3759975"/>
                <a:gd name="connsiteX11" fmla="*/ 143392 w 720155"/>
                <a:gd name="connsiteY11" fmla="*/ 3150310 h 3759975"/>
                <a:gd name="connsiteX12" fmla="*/ 3692 w 720155"/>
                <a:gd name="connsiteY12" fmla="*/ 3086810 h 3759975"/>
                <a:gd name="connsiteX13" fmla="*/ 48142 w 720155"/>
                <a:gd name="connsiteY13" fmla="*/ 3137610 h 3759975"/>
                <a:gd name="connsiteX14" fmla="*/ 130692 w 720155"/>
                <a:gd name="connsiteY14" fmla="*/ 3328110 h 3759975"/>
                <a:gd name="connsiteX15" fmla="*/ 162442 w 720155"/>
                <a:gd name="connsiteY15" fmla="*/ 3556710 h 3759975"/>
                <a:gd name="connsiteX16" fmla="*/ 175142 w 720155"/>
                <a:gd name="connsiteY16" fmla="*/ 3715460 h 3759975"/>
                <a:gd name="connsiteX17" fmla="*/ 204511 w 720155"/>
                <a:gd name="connsiteY17" fmla="*/ 3759910 h 3759975"/>
                <a:gd name="connsiteX18" fmla="*/ 246580 w 720155"/>
                <a:gd name="connsiteY18" fmla="*/ 3709110 h 3759975"/>
                <a:gd name="connsiteX19" fmla="*/ 323573 w 720155"/>
                <a:gd name="connsiteY19" fmla="*/ 3629735 h 3759975"/>
                <a:gd name="connsiteX20" fmla="*/ 439461 w 720155"/>
                <a:gd name="connsiteY20" fmla="*/ 3529722 h 3759975"/>
                <a:gd name="connsiteX21" fmla="*/ 595036 w 720155"/>
                <a:gd name="connsiteY21" fmla="*/ 3417804 h 3759975"/>
                <a:gd name="connsiteX22" fmla="*/ 680760 w 720155"/>
                <a:gd name="connsiteY22" fmla="*/ 3335254 h 3759975"/>
                <a:gd name="connsiteX23" fmla="*/ 625992 w 720155"/>
                <a:gd name="connsiteY23" fmla="*/ 3308266 h 3759975"/>
                <a:gd name="connsiteX24" fmla="*/ 521217 w 720155"/>
                <a:gd name="connsiteY24" fmla="*/ 3276517 h 3759975"/>
                <a:gd name="connsiteX25" fmla="*/ 518042 w 720155"/>
                <a:gd name="connsiteY25" fmla="*/ 3220160 h 3759975"/>
                <a:gd name="connsiteX26" fmla="*/ 575192 w 720155"/>
                <a:gd name="connsiteY26" fmla="*/ 2934410 h 3759975"/>
                <a:gd name="connsiteX27" fmla="*/ 625992 w 720155"/>
                <a:gd name="connsiteY27" fmla="*/ 2553410 h 3759975"/>
                <a:gd name="connsiteX28" fmla="*/ 622817 w 720155"/>
                <a:gd name="connsiteY28" fmla="*/ 2299410 h 3759975"/>
                <a:gd name="connsiteX29" fmla="*/ 624404 w 720155"/>
                <a:gd name="connsiteY29" fmla="*/ 2047791 h 3759975"/>
                <a:gd name="connsiteX30" fmla="*/ 664092 w 720155"/>
                <a:gd name="connsiteY30" fmla="*/ 1804110 h 3759975"/>
                <a:gd name="connsiteX31" fmla="*/ 714892 w 720155"/>
                <a:gd name="connsiteY31" fmla="*/ 1353260 h 3759975"/>
                <a:gd name="connsiteX32" fmla="*/ 715686 w 720155"/>
                <a:gd name="connsiteY32" fmla="*/ 1008772 h 3759975"/>
                <a:gd name="connsiteX33" fmla="*/ 689492 w 720155"/>
                <a:gd name="connsiteY33" fmla="*/ 578560 h 3759975"/>
                <a:gd name="connsiteX34" fmla="*/ 638692 w 720155"/>
                <a:gd name="connsiteY34" fmla="*/ 330910 h 3759975"/>
                <a:gd name="connsiteX35" fmla="*/ 600592 w 720155"/>
                <a:gd name="connsiteY35" fmla="*/ 172160 h 3759975"/>
                <a:gd name="connsiteX36" fmla="*/ 568842 w 720155"/>
                <a:gd name="connsiteY36" fmla="*/ 710 h 3759975"/>
                <a:gd name="connsiteX37" fmla="*/ 562492 w 720155"/>
                <a:gd name="connsiteY37" fmla="*/ 121360 h 3759975"/>
                <a:gd name="connsiteX38" fmla="*/ 532330 w 720155"/>
                <a:gd name="connsiteY38" fmla="*/ 355516 h 3759975"/>
                <a:gd name="connsiteX39" fmla="*/ 505342 w 720155"/>
                <a:gd name="connsiteY39" fmla="*/ 508710 h 3759975"/>
                <a:gd name="connsiteX0" fmla="*/ 505342 w 720155"/>
                <a:gd name="connsiteY0" fmla="*/ 508710 h 3759913"/>
                <a:gd name="connsiteX1" fmla="*/ 460098 w 720155"/>
                <a:gd name="connsiteY1" fmla="*/ 826210 h 3759913"/>
                <a:gd name="connsiteX2" fmla="*/ 378342 w 720155"/>
                <a:gd name="connsiteY2" fmla="*/ 1150060 h 3759913"/>
                <a:gd name="connsiteX3" fmla="*/ 333892 w 720155"/>
                <a:gd name="connsiteY3" fmla="*/ 1391360 h 3759913"/>
                <a:gd name="connsiteX4" fmla="*/ 327542 w 720155"/>
                <a:gd name="connsiteY4" fmla="*/ 1689810 h 3759913"/>
                <a:gd name="connsiteX5" fmla="*/ 352942 w 720155"/>
                <a:gd name="connsiteY5" fmla="*/ 1899360 h 3759913"/>
                <a:gd name="connsiteX6" fmla="*/ 341830 w 720155"/>
                <a:gd name="connsiteY6" fmla="*/ 2138279 h 3759913"/>
                <a:gd name="connsiteX7" fmla="*/ 251342 w 720155"/>
                <a:gd name="connsiteY7" fmla="*/ 2439110 h 3759913"/>
                <a:gd name="connsiteX8" fmla="*/ 198955 w 720155"/>
                <a:gd name="connsiteY8" fmla="*/ 2737560 h 3759913"/>
                <a:gd name="connsiteX9" fmla="*/ 194192 w 720155"/>
                <a:gd name="connsiteY9" fmla="*/ 3016960 h 3759913"/>
                <a:gd name="connsiteX10" fmla="*/ 181492 w 720155"/>
                <a:gd name="connsiteY10" fmla="*/ 3163010 h 3759913"/>
                <a:gd name="connsiteX11" fmla="*/ 143392 w 720155"/>
                <a:gd name="connsiteY11" fmla="*/ 3150310 h 3759913"/>
                <a:gd name="connsiteX12" fmla="*/ 3692 w 720155"/>
                <a:gd name="connsiteY12" fmla="*/ 3086810 h 3759913"/>
                <a:gd name="connsiteX13" fmla="*/ 48142 w 720155"/>
                <a:gd name="connsiteY13" fmla="*/ 3137610 h 3759913"/>
                <a:gd name="connsiteX14" fmla="*/ 130692 w 720155"/>
                <a:gd name="connsiteY14" fmla="*/ 3328110 h 3759913"/>
                <a:gd name="connsiteX15" fmla="*/ 162442 w 720155"/>
                <a:gd name="connsiteY15" fmla="*/ 3556710 h 3759913"/>
                <a:gd name="connsiteX16" fmla="*/ 182286 w 720155"/>
                <a:gd name="connsiteY16" fmla="*/ 3710698 h 3759913"/>
                <a:gd name="connsiteX17" fmla="*/ 204511 w 720155"/>
                <a:gd name="connsiteY17" fmla="*/ 3759910 h 3759913"/>
                <a:gd name="connsiteX18" fmla="*/ 246580 w 720155"/>
                <a:gd name="connsiteY18" fmla="*/ 3709110 h 3759913"/>
                <a:gd name="connsiteX19" fmla="*/ 323573 w 720155"/>
                <a:gd name="connsiteY19" fmla="*/ 3629735 h 3759913"/>
                <a:gd name="connsiteX20" fmla="*/ 439461 w 720155"/>
                <a:gd name="connsiteY20" fmla="*/ 3529722 h 3759913"/>
                <a:gd name="connsiteX21" fmla="*/ 595036 w 720155"/>
                <a:gd name="connsiteY21" fmla="*/ 3417804 h 3759913"/>
                <a:gd name="connsiteX22" fmla="*/ 680760 w 720155"/>
                <a:gd name="connsiteY22" fmla="*/ 3335254 h 3759913"/>
                <a:gd name="connsiteX23" fmla="*/ 625992 w 720155"/>
                <a:gd name="connsiteY23" fmla="*/ 3308266 h 3759913"/>
                <a:gd name="connsiteX24" fmla="*/ 521217 w 720155"/>
                <a:gd name="connsiteY24" fmla="*/ 3276517 h 3759913"/>
                <a:gd name="connsiteX25" fmla="*/ 518042 w 720155"/>
                <a:gd name="connsiteY25" fmla="*/ 3220160 h 3759913"/>
                <a:gd name="connsiteX26" fmla="*/ 575192 w 720155"/>
                <a:gd name="connsiteY26" fmla="*/ 2934410 h 3759913"/>
                <a:gd name="connsiteX27" fmla="*/ 625992 w 720155"/>
                <a:gd name="connsiteY27" fmla="*/ 2553410 h 3759913"/>
                <a:gd name="connsiteX28" fmla="*/ 622817 w 720155"/>
                <a:gd name="connsiteY28" fmla="*/ 2299410 h 3759913"/>
                <a:gd name="connsiteX29" fmla="*/ 624404 w 720155"/>
                <a:gd name="connsiteY29" fmla="*/ 2047791 h 3759913"/>
                <a:gd name="connsiteX30" fmla="*/ 664092 w 720155"/>
                <a:gd name="connsiteY30" fmla="*/ 1804110 h 3759913"/>
                <a:gd name="connsiteX31" fmla="*/ 714892 w 720155"/>
                <a:gd name="connsiteY31" fmla="*/ 1353260 h 3759913"/>
                <a:gd name="connsiteX32" fmla="*/ 715686 w 720155"/>
                <a:gd name="connsiteY32" fmla="*/ 1008772 h 3759913"/>
                <a:gd name="connsiteX33" fmla="*/ 689492 w 720155"/>
                <a:gd name="connsiteY33" fmla="*/ 578560 h 3759913"/>
                <a:gd name="connsiteX34" fmla="*/ 638692 w 720155"/>
                <a:gd name="connsiteY34" fmla="*/ 330910 h 3759913"/>
                <a:gd name="connsiteX35" fmla="*/ 600592 w 720155"/>
                <a:gd name="connsiteY35" fmla="*/ 172160 h 3759913"/>
                <a:gd name="connsiteX36" fmla="*/ 568842 w 720155"/>
                <a:gd name="connsiteY36" fmla="*/ 710 h 3759913"/>
                <a:gd name="connsiteX37" fmla="*/ 562492 w 720155"/>
                <a:gd name="connsiteY37" fmla="*/ 121360 h 3759913"/>
                <a:gd name="connsiteX38" fmla="*/ 532330 w 720155"/>
                <a:gd name="connsiteY38" fmla="*/ 355516 h 3759913"/>
                <a:gd name="connsiteX39" fmla="*/ 505342 w 720155"/>
                <a:gd name="connsiteY39" fmla="*/ 508710 h 3759913"/>
                <a:gd name="connsiteX0" fmla="*/ 505342 w 720155"/>
                <a:gd name="connsiteY0" fmla="*/ 508710 h 3757531"/>
                <a:gd name="connsiteX1" fmla="*/ 460098 w 720155"/>
                <a:gd name="connsiteY1" fmla="*/ 826210 h 3757531"/>
                <a:gd name="connsiteX2" fmla="*/ 378342 w 720155"/>
                <a:gd name="connsiteY2" fmla="*/ 1150060 h 3757531"/>
                <a:gd name="connsiteX3" fmla="*/ 333892 w 720155"/>
                <a:gd name="connsiteY3" fmla="*/ 1391360 h 3757531"/>
                <a:gd name="connsiteX4" fmla="*/ 327542 w 720155"/>
                <a:gd name="connsiteY4" fmla="*/ 1689810 h 3757531"/>
                <a:gd name="connsiteX5" fmla="*/ 352942 w 720155"/>
                <a:gd name="connsiteY5" fmla="*/ 1899360 h 3757531"/>
                <a:gd name="connsiteX6" fmla="*/ 341830 w 720155"/>
                <a:gd name="connsiteY6" fmla="*/ 2138279 h 3757531"/>
                <a:gd name="connsiteX7" fmla="*/ 251342 w 720155"/>
                <a:gd name="connsiteY7" fmla="*/ 2439110 h 3757531"/>
                <a:gd name="connsiteX8" fmla="*/ 198955 w 720155"/>
                <a:gd name="connsiteY8" fmla="*/ 2737560 h 3757531"/>
                <a:gd name="connsiteX9" fmla="*/ 194192 w 720155"/>
                <a:gd name="connsiteY9" fmla="*/ 3016960 h 3757531"/>
                <a:gd name="connsiteX10" fmla="*/ 181492 w 720155"/>
                <a:gd name="connsiteY10" fmla="*/ 3163010 h 3757531"/>
                <a:gd name="connsiteX11" fmla="*/ 143392 w 720155"/>
                <a:gd name="connsiteY11" fmla="*/ 3150310 h 3757531"/>
                <a:gd name="connsiteX12" fmla="*/ 3692 w 720155"/>
                <a:gd name="connsiteY12" fmla="*/ 3086810 h 3757531"/>
                <a:gd name="connsiteX13" fmla="*/ 48142 w 720155"/>
                <a:gd name="connsiteY13" fmla="*/ 3137610 h 3757531"/>
                <a:gd name="connsiteX14" fmla="*/ 130692 w 720155"/>
                <a:gd name="connsiteY14" fmla="*/ 3328110 h 3757531"/>
                <a:gd name="connsiteX15" fmla="*/ 162442 w 720155"/>
                <a:gd name="connsiteY15" fmla="*/ 3556710 h 3757531"/>
                <a:gd name="connsiteX16" fmla="*/ 182286 w 720155"/>
                <a:gd name="connsiteY16" fmla="*/ 3710698 h 3757531"/>
                <a:gd name="connsiteX17" fmla="*/ 197368 w 720155"/>
                <a:gd name="connsiteY17" fmla="*/ 3757528 h 3757531"/>
                <a:gd name="connsiteX18" fmla="*/ 246580 w 720155"/>
                <a:gd name="connsiteY18" fmla="*/ 3709110 h 3757531"/>
                <a:gd name="connsiteX19" fmla="*/ 323573 w 720155"/>
                <a:gd name="connsiteY19" fmla="*/ 3629735 h 3757531"/>
                <a:gd name="connsiteX20" fmla="*/ 439461 w 720155"/>
                <a:gd name="connsiteY20" fmla="*/ 3529722 h 3757531"/>
                <a:gd name="connsiteX21" fmla="*/ 595036 w 720155"/>
                <a:gd name="connsiteY21" fmla="*/ 3417804 h 3757531"/>
                <a:gd name="connsiteX22" fmla="*/ 680760 w 720155"/>
                <a:gd name="connsiteY22" fmla="*/ 3335254 h 3757531"/>
                <a:gd name="connsiteX23" fmla="*/ 625992 w 720155"/>
                <a:gd name="connsiteY23" fmla="*/ 3308266 h 3757531"/>
                <a:gd name="connsiteX24" fmla="*/ 521217 w 720155"/>
                <a:gd name="connsiteY24" fmla="*/ 3276517 h 3757531"/>
                <a:gd name="connsiteX25" fmla="*/ 518042 w 720155"/>
                <a:gd name="connsiteY25" fmla="*/ 3220160 h 3757531"/>
                <a:gd name="connsiteX26" fmla="*/ 575192 w 720155"/>
                <a:gd name="connsiteY26" fmla="*/ 2934410 h 3757531"/>
                <a:gd name="connsiteX27" fmla="*/ 625992 w 720155"/>
                <a:gd name="connsiteY27" fmla="*/ 2553410 h 3757531"/>
                <a:gd name="connsiteX28" fmla="*/ 622817 w 720155"/>
                <a:gd name="connsiteY28" fmla="*/ 2299410 h 3757531"/>
                <a:gd name="connsiteX29" fmla="*/ 624404 w 720155"/>
                <a:gd name="connsiteY29" fmla="*/ 2047791 h 3757531"/>
                <a:gd name="connsiteX30" fmla="*/ 664092 w 720155"/>
                <a:gd name="connsiteY30" fmla="*/ 1804110 h 3757531"/>
                <a:gd name="connsiteX31" fmla="*/ 714892 w 720155"/>
                <a:gd name="connsiteY31" fmla="*/ 1353260 h 3757531"/>
                <a:gd name="connsiteX32" fmla="*/ 715686 w 720155"/>
                <a:gd name="connsiteY32" fmla="*/ 1008772 h 3757531"/>
                <a:gd name="connsiteX33" fmla="*/ 689492 w 720155"/>
                <a:gd name="connsiteY33" fmla="*/ 578560 h 3757531"/>
                <a:gd name="connsiteX34" fmla="*/ 638692 w 720155"/>
                <a:gd name="connsiteY34" fmla="*/ 330910 h 3757531"/>
                <a:gd name="connsiteX35" fmla="*/ 600592 w 720155"/>
                <a:gd name="connsiteY35" fmla="*/ 172160 h 3757531"/>
                <a:gd name="connsiteX36" fmla="*/ 568842 w 720155"/>
                <a:gd name="connsiteY36" fmla="*/ 710 h 3757531"/>
                <a:gd name="connsiteX37" fmla="*/ 562492 w 720155"/>
                <a:gd name="connsiteY37" fmla="*/ 121360 h 3757531"/>
                <a:gd name="connsiteX38" fmla="*/ 532330 w 720155"/>
                <a:gd name="connsiteY38" fmla="*/ 355516 h 3757531"/>
                <a:gd name="connsiteX39" fmla="*/ 505342 w 720155"/>
                <a:gd name="connsiteY39" fmla="*/ 508710 h 3757531"/>
                <a:gd name="connsiteX0" fmla="*/ 505169 w 719982"/>
                <a:gd name="connsiteY0" fmla="*/ 508710 h 3757531"/>
                <a:gd name="connsiteX1" fmla="*/ 459925 w 719982"/>
                <a:gd name="connsiteY1" fmla="*/ 826210 h 3757531"/>
                <a:gd name="connsiteX2" fmla="*/ 378169 w 719982"/>
                <a:gd name="connsiteY2" fmla="*/ 1150060 h 3757531"/>
                <a:gd name="connsiteX3" fmla="*/ 333719 w 719982"/>
                <a:gd name="connsiteY3" fmla="*/ 1391360 h 3757531"/>
                <a:gd name="connsiteX4" fmla="*/ 327369 w 719982"/>
                <a:gd name="connsiteY4" fmla="*/ 1689810 h 3757531"/>
                <a:gd name="connsiteX5" fmla="*/ 352769 w 719982"/>
                <a:gd name="connsiteY5" fmla="*/ 1899360 h 3757531"/>
                <a:gd name="connsiteX6" fmla="*/ 341657 w 719982"/>
                <a:gd name="connsiteY6" fmla="*/ 2138279 h 3757531"/>
                <a:gd name="connsiteX7" fmla="*/ 251169 w 719982"/>
                <a:gd name="connsiteY7" fmla="*/ 2439110 h 3757531"/>
                <a:gd name="connsiteX8" fmla="*/ 198782 w 719982"/>
                <a:gd name="connsiteY8" fmla="*/ 2737560 h 3757531"/>
                <a:gd name="connsiteX9" fmla="*/ 194019 w 719982"/>
                <a:gd name="connsiteY9" fmla="*/ 3016960 h 3757531"/>
                <a:gd name="connsiteX10" fmla="*/ 181319 w 719982"/>
                <a:gd name="connsiteY10" fmla="*/ 3163010 h 3757531"/>
                <a:gd name="connsiteX11" fmla="*/ 143219 w 719982"/>
                <a:gd name="connsiteY11" fmla="*/ 3150310 h 3757531"/>
                <a:gd name="connsiteX12" fmla="*/ 3519 w 719982"/>
                <a:gd name="connsiteY12" fmla="*/ 3086810 h 3757531"/>
                <a:gd name="connsiteX13" fmla="*/ 47969 w 719982"/>
                <a:gd name="connsiteY13" fmla="*/ 3137610 h 3757531"/>
                <a:gd name="connsiteX14" fmla="*/ 113850 w 719982"/>
                <a:gd name="connsiteY14" fmla="*/ 3330491 h 3757531"/>
                <a:gd name="connsiteX15" fmla="*/ 162269 w 719982"/>
                <a:gd name="connsiteY15" fmla="*/ 3556710 h 3757531"/>
                <a:gd name="connsiteX16" fmla="*/ 182113 w 719982"/>
                <a:gd name="connsiteY16" fmla="*/ 3710698 h 3757531"/>
                <a:gd name="connsiteX17" fmla="*/ 197195 w 719982"/>
                <a:gd name="connsiteY17" fmla="*/ 3757528 h 3757531"/>
                <a:gd name="connsiteX18" fmla="*/ 246407 w 719982"/>
                <a:gd name="connsiteY18" fmla="*/ 3709110 h 3757531"/>
                <a:gd name="connsiteX19" fmla="*/ 323400 w 719982"/>
                <a:gd name="connsiteY19" fmla="*/ 3629735 h 3757531"/>
                <a:gd name="connsiteX20" fmla="*/ 439288 w 719982"/>
                <a:gd name="connsiteY20" fmla="*/ 3529722 h 3757531"/>
                <a:gd name="connsiteX21" fmla="*/ 594863 w 719982"/>
                <a:gd name="connsiteY21" fmla="*/ 3417804 h 3757531"/>
                <a:gd name="connsiteX22" fmla="*/ 680587 w 719982"/>
                <a:gd name="connsiteY22" fmla="*/ 3335254 h 3757531"/>
                <a:gd name="connsiteX23" fmla="*/ 625819 w 719982"/>
                <a:gd name="connsiteY23" fmla="*/ 3308266 h 3757531"/>
                <a:gd name="connsiteX24" fmla="*/ 521044 w 719982"/>
                <a:gd name="connsiteY24" fmla="*/ 3276517 h 3757531"/>
                <a:gd name="connsiteX25" fmla="*/ 517869 w 719982"/>
                <a:gd name="connsiteY25" fmla="*/ 3220160 h 3757531"/>
                <a:gd name="connsiteX26" fmla="*/ 575019 w 719982"/>
                <a:gd name="connsiteY26" fmla="*/ 2934410 h 3757531"/>
                <a:gd name="connsiteX27" fmla="*/ 625819 w 719982"/>
                <a:gd name="connsiteY27" fmla="*/ 2553410 h 3757531"/>
                <a:gd name="connsiteX28" fmla="*/ 622644 w 719982"/>
                <a:gd name="connsiteY28" fmla="*/ 2299410 h 3757531"/>
                <a:gd name="connsiteX29" fmla="*/ 624231 w 719982"/>
                <a:gd name="connsiteY29" fmla="*/ 2047791 h 3757531"/>
                <a:gd name="connsiteX30" fmla="*/ 663919 w 719982"/>
                <a:gd name="connsiteY30" fmla="*/ 1804110 h 3757531"/>
                <a:gd name="connsiteX31" fmla="*/ 714719 w 719982"/>
                <a:gd name="connsiteY31" fmla="*/ 1353260 h 3757531"/>
                <a:gd name="connsiteX32" fmla="*/ 715513 w 719982"/>
                <a:gd name="connsiteY32" fmla="*/ 1008772 h 3757531"/>
                <a:gd name="connsiteX33" fmla="*/ 689319 w 719982"/>
                <a:gd name="connsiteY33" fmla="*/ 578560 h 3757531"/>
                <a:gd name="connsiteX34" fmla="*/ 638519 w 719982"/>
                <a:gd name="connsiteY34" fmla="*/ 330910 h 3757531"/>
                <a:gd name="connsiteX35" fmla="*/ 600419 w 719982"/>
                <a:gd name="connsiteY35" fmla="*/ 172160 h 3757531"/>
                <a:gd name="connsiteX36" fmla="*/ 568669 w 719982"/>
                <a:gd name="connsiteY36" fmla="*/ 710 h 3757531"/>
                <a:gd name="connsiteX37" fmla="*/ 562319 w 719982"/>
                <a:gd name="connsiteY37" fmla="*/ 121360 h 3757531"/>
                <a:gd name="connsiteX38" fmla="*/ 532157 w 719982"/>
                <a:gd name="connsiteY38" fmla="*/ 355516 h 3757531"/>
                <a:gd name="connsiteX39" fmla="*/ 505169 w 719982"/>
                <a:gd name="connsiteY39" fmla="*/ 508710 h 3757531"/>
                <a:gd name="connsiteX0" fmla="*/ 504407 w 719220"/>
                <a:gd name="connsiteY0" fmla="*/ 508710 h 3757531"/>
                <a:gd name="connsiteX1" fmla="*/ 459163 w 719220"/>
                <a:gd name="connsiteY1" fmla="*/ 826210 h 3757531"/>
                <a:gd name="connsiteX2" fmla="*/ 377407 w 719220"/>
                <a:gd name="connsiteY2" fmla="*/ 1150060 h 3757531"/>
                <a:gd name="connsiteX3" fmla="*/ 332957 w 719220"/>
                <a:gd name="connsiteY3" fmla="*/ 1391360 h 3757531"/>
                <a:gd name="connsiteX4" fmla="*/ 326607 w 719220"/>
                <a:gd name="connsiteY4" fmla="*/ 1689810 h 3757531"/>
                <a:gd name="connsiteX5" fmla="*/ 352007 w 719220"/>
                <a:gd name="connsiteY5" fmla="*/ 1899360 h 3757531"/>
                <a:gd name="connsiteX6" fmla="*/ 340895 w 719220"/>
                <a:gd name="connsiteY6" fmla="*/ 2138279 h 3757531"/>
                <a:gd name="connsiteX7" fmla="*/ 250407 w 719220"/>
                <a:gd name="connsiteY7" fmla="*/ 2439110 h 3757531"/>
                <a:gd name="connsiteX8" fmla="*/ 198020 w 719220"/>
                <a:gd name="connsiteY8" fmla="*/ 2737560 h 3757531"/>
                <a:gd name="connsiteX9" fmla="*/ 193257 w 719220"/>
                <a:gd name="connsiteY9" fmla="*/ 3016960 h 3757531"/>
                <a:gd name="connsiteX10" fmla="*/ 180557 w 719220"/>
                <a:gd name="connsiteY10" fmla="*/ 3163010 h 3757531"/>
                <a:gd name="connsiteX11" fmla="*/ 142457 w 719220"/>
                <a:gd name="connsiteY11" fmla="*/ 3150310 h 3757531"/>
                <a:gd name="connsiteX12" fmla="*/ 2757 w 719220"/>
                <a:gd name="connsiteY12" fmla="*/ 3086810 h 3757531"/>
                <a:gd name="connsiteX13" fmla="*/ 54351 w 719220"/>
                <a:gd name="connsiteY13" fmla="*/ 3182854 h 3757531"/>
                <a:gd name="connsiteX14" fmla="*/ 113088 w 719220"/>
                <a:gd name="connsiteY14" fmla="*/ 3330491 h 3757531"/>
                <a:gd name="connsiteX15" fmla="*/ 161507 w 719220"/>
                <a:gd name="connsiteY15" fmla="*/ 3556710 h 3757531"/>
                <a:gd name="connsiteX16" fmla="*/ 181351 w 719220"/>
                <a:gd name="connsiteY16" fmla="*/ 3710698 h 3757531"/>
                <a:gd name="connsiteX17" fmla="*/ 196433 w 719220"/>
                <a:gd name="connsiteY17" fmla="*/ 3757528 h 3757531"/>
                <a:gd name="connsiteX18" fmla="*/ 245645 w 719220"/>
                <a:gd name="connsiteY18" fmla="*/ 3709110 h 3757531"/>
                <a:gd name="connsiteX19" fmla="*/ 322638 w 719220"/>
                <a:gd name="connsiteY19" fmla="*/ 3629735 h 3757531"/>
                <a:gd name="connsiteX20" fmla="*/ 438526 w 719220"/>
                <a:gd name="connsiteY20" fmla="*/ 3529722 h 3757531"/>
                <a:gd name="connsiteX21" fmla="*/ 594101 w 719220"/>
                <a:gd name="connsiteY21" fmla="*/ 3417804 h 3757531"/>
                <a:gd name="connsiteX22" fmla="*/ 679825 w 719220"/>
                <a:gd name="connsiteY22" fmla="*/ 3335254 h 3757531"/>
                <a:gd name="connsiteX23" fmla="*/ 625057 w 719220"/>
                <a:gd name="connsiteY23" fmla="*/ 3308266 h 3757531"/>
                <a:gd name="connsiteX24" fmla="*/ 520282 w 719220"/>
                <a:gd name="connsiteY24" fmla="*/ 3276517 h 3757531"/>
                <a:gd name="connsiteX25" fmla="*/ 517107 w 719220"/>
                <a:gd name="connsiteY25" fmla="*/ 3220160 h 3757531"/>
                <a:gd name="connsiteX26" fmla="*/ 574257 w 719220"/>
                <a:gd name="connsiteY26" fmla="*/ 2934410 h 3757531"/>
                <a:gd name="connsiteX27" fmla="*/ 625057 w 719220"/>
                <a:gd name="connsiteY27" fmla="*/ 2553410 h 3757531"/>
                <a:gd name="connsiteX28" fmla="*/ 621882 w 719220"/>
                <a:gd name="connsiteY28" fmla="*/ 2299410 h 3757531"/>
                <a:gd name="connsiteX29" fmla="*/ 623469 w 719220"/>
                <a:gd name="connsiteY29" fmla="*/ 2047791 h 3757531"/>
                <a:gd name="connsiteX30" fmla="*/ 663157 w 719220"/>
                <a:gd name="connsiteY30" fmla="*/ 1804110 h 3757531"/>
                <a:gd name="connsiteX31" fmla="*/ 713957 w 719220"/>
                <a:gd name="connsiteY31" fmla="*/ 1353260 h 3757531"/>
                <a:gd name="connsiteX32" fmla="*/ 714751 w 719220"/>
                <a:gd name="connsiteY32" fmla="*/ 1008772 h 3757531"/>
                <a:gd name="connsiteX33" fmla="*/ 688557 w 719220"/>
                <a:gd name="connsiteY33" fmla="*/ 578560 h 3757531"/>
                <a:gd name="connsiteX34" fmla="*/ 637757 w 719220"/>
                <a:gd name="connsiteY34" fmla="*/ 330910 h 3757531"/>
                <a:gd name="connsiteX35" fmla="*/ 599657 w 719220"/>
                <a:gd name="connsiteY35" fmla="*/ 172160 h 3757531"/>
                <a:gd name="connsiteX36" fmla="*/ 567907 w 719220"/>
                <a:gd name="connsiteY36" fmla="*/ 710 h 3757531"/>
                <a:gd name="connsiteX37" fmla="*/ 561557 w 719220"/>
                <a:gd name="connsiteY37" fmla="*/ 121360 h 3757531"/>
                <a:gd name="connsiteX38" fmla="*/ 531395 w 719220"/>
                <a:gd name="connsiteY38" fmla="*/ 355516 h 3757531"/>
                <a:gd name="connsiteX39" fmla="*/ 504407 w 719220"/>
                <a:gd name="connsiteY39" fmla="*/ 508710 h 3757531"/>
                <a:gd name="connsiteX0" fmla="*/ 499843 w 714656"/>
                <a:gd name="connsiteY0" fmla="*/ 508710 h 3757531"/>
                <a:gd name="connsiteX1" fmla="*/ 454599 w 714656"/>
                <a:gd name="connsiteY1" fmla="*/ 826210 h 3757531"/>
                <a:gd name="connsiteX2" fmla="*/ 372843 w 714656"/>
                <a:gd name="connsiteY2" fmla="*/ 1150060 h 3757531"/>
                <a:gd name="connsiteX3" fmla="*/ 328393 w 714656"/>
                <a:gd name="connsiteY3" fmla="*/ 1391360 h 3757531"/>
                <a:gd name="connsiteX4" fmla="*/ 322043 w 714656"/>
                <a:gd name="connsiteY4" fmla="*/ 1689810 h 3757531"/>
                <a:gd name="connsiteX5" fmla="*/ 347443 w 714656"/>
                <a:gd name="connsiteY5" fmla="*/ 1899360 h 3757531"/>
                <a:gd name="connsiteX6" fmla="*/ 336331 w 714656"/>
                <a:gd name="connsiteY6" fmla="*/ 2138279 h 3757531"/>
                <a:gd name="connsiteX7" fmla="*/ 245843 w 714656"/>
                <a:gd name="connsiteY7" fmla="*/ 2439110 h 3757531"/>
                <a:gd name="connsiteX8" fmla="*/ 193456 w 714656"/>
                <a:gd name="connsiteY8" fmla="*/ 2737560 h 3757531"/>
                <a:gd name="connsiteX9" fmla="*/ 188693 w 714656"/>
                <a:gd name="connsiteY9" fmla="*/ 3016960 h 3757531"/>
                <a:gd name="connsiteX10" fmla="*/ 175993 w 714656"/>
                <a:gd name="connsiteY10" fmla="*/ 3163010 h 3757531"/>
                <a:gd name="connsiteX11" fmla="*/ 137893 w 714656"/>
                <a:gd name="connsiteY11" fmla="*/ 3150310 h 3757531"/>
                <a:gd name="connsiteX12" fmla="*/ 2955 w 714656"/>
                <a:gd name="connsiteY12" fmla="*/ 3101097 h 3757531"/>
                <a:gd name="connsiteX13" fmla="*/ 49787 w 714656"/>
                <a:gd name="connsiteY13" fmla="*/ 3182854 h 3757531"/>
                <a:gd name="connsiteX14" fmla="*/ 108524 w 714656"/>
                <a:gd name="connsiteY14" fmla="*/ 3330491 h 3757531"/>
                <a:gd name="connsiteX15" fmla="*/ 156943 w 714656"/>
                <a:gd name="connsiteY15" fmla="*/ 3556710 h 3757531"/>
                <a:gd name="connsiteX16" fmla="*/ 176787 w 714656"/>
                <a:gd name="connsiteY16" fmla="*/ 3710698 h 3757531"/>
                <a:gd name="connsiteX17" fmla="*/ 191869 w 714656"/>
                <a:gd name="connsiteY17" fmla="*/ 3757528 h 3757531"/>
                <a:gd name="connsiteX18" fmla="*/ 241081 w 714656"/>
                <a:gd name="connsiteY18" fmla="*/ 3709110 h 3757531"/>
                <a:gd name="connsiteX19" fmla="*/ 318074 w 714656"/>
                <a:gd name="connsiteY19" fmla="*/ 3629735 h 3757531"/>
                <a:gd name="connsiteX20" fmla="*/ 433962 w 714656"/>
                <a:gd name="connsiteY20" fmla="*/ 3529722 h 3757531"/>
                <a:gd name="connsiteX21" fmla="*/ 589537 w 714656"/>
                <a:gd name="connsiteY21" fmla="*/ 3417804 h 3757531"/>
                <a:gd name="connsiteX22" fmla="*/ 675261 w 714656"/>
                <a:gd name="connsiteY22" fmla="*/ 3335254 h 3757531"/>
                <a:gd name="connsiteX23" fmla="*/ 620493 w 714656"/>
                <a:gd name="connsiteY23" fmla="*/ 3308266 h 3757531"/>
                <a:gd name="connsiteX24" fmla="*/ 515718 w 714656"/>
                <a:gd name="connsiteY24" fmla="*/ 3276517 h 3757531"/>
                <a:gd name="connsiteX25" fmla="*/ 512543 w 714656"/>
                <a:gd name="connsiteY25" fmla="*/ 3220160 h 3757531"/>
                <a:gd name="connsiteX26" fmla="*/ 569693 w 714656"/>
                <a:gd name="connsiteY26" fmla="*/ 2934410 h 3757531"/>
                <a:gd name="connsiteX27" fmla="*/ 620493 w 714656"/>
                <a:gd name="connsiteY27" fmla="*/ 2553410 h 3757531"/>
                <a:gd name="connsiteX28" fmla="*/ 617318 w 714656"/>
                <a:gd name="connsiteY28" fmla="*/ 2299410 h 3757531"/>
                <a:gd name="connsiteX29" fmla="*/ 618905 w 714656"/>
                <a:gd name="connsiteY29" fmla="*/ 2047791 h 3757531"/>
                <a:gd name="connsiteX30" fmla="*/ 658593 w 714656"/>
                <a:gd name="connsiteY30" fmla="*/ 1804110 h 3757531"/>
                <a:gd name="connsiteX31" fmla="*/ 709393 w 714656"/>
                <a:gd name="connsiteY31" fmla="*/ 1353260 h 3757531"/>
                <a:gd name="connsiteX32" fmla="*/ 710187 w 714656"/>
                <a:gd name="connsiteY32" fmla="*/ 1008772 h 3757531"/>
                <a:gd name="connsiteX33" fmla="*/ 683993 w 714656"/>
                <a:gd name="connsiteY33" fmla="*/ 578560 h 3757531"/>
                <a:gd name="connsiteX34" fmla="*/ 633193 w 714656"/>
                <a:gd name="connsiteY34" fmla="*/ 330910 h 3757531"/>
                <a:gd name="connsiteX35" fmla="*/ 595093 w 714656"/>
                <a:gd name="connsiteY35" fmla="*/ 172160 h 3757531"/>
                <a:gd name="connsiteX36" fmla="*/ 563343 w 714656"/>
                <a:gd name="connsiteY36" fmla="*/ 710 h 3757531"/>
                <a:gd name="connsiteX37" fmla="*/ 556993 w 714656"/>
                <a:gd name="connsiteY37" fmla="*/ 121360 h 3757531"/>
                <a:gd name="connsiteX38" fmla="*/ 526831 w 714656"/>
                <a:gd name="connsiteY38" fmla="*/ 355516 h 3757531"/>
                <a:gd name="connsiteX39" fmla="*/ 499843 w 714656"/>
                <a:gd name="connsiteY39" fmla="*/ 508710 h 3757531"/>
                <a:gd name="connsiteX0" fmla="*/ 499843 w 714656"/>
                <a:gd name="connsiteY0" fmla="*/ 508710 h 3757531"/>
                <a:gd name="connsiteX1" fmla="*/ 454599 w 714656"/>
                <a:gd name="connsiteY1" fmla="*/ 826210 h 3757531"/>
                <a:gd name="connsiteX2" fmla="*/ 372843 w 714656"/>
                <a:gd name="connsiteY2" fmla="*/ 1150060 h 3757531"/>
                <a:gd name="connsiteX3" fmla="*/ 328393 w 714656"/>
                <a:gd name="connsiteY3" fmla="*/ 1391360 h 3757531"/>
                <a:gd name="connsiteX4" fmla="*/ 322043 w 714656"/>
                <a:gd name="connsiteY4" fmla="*/ 1689810 h 3757531"/>
                <a:gd name="connsiteX5" fmla="*/ 347443 w 714656"/>
                <a:gd name="connsiteY5" fmla="*/ 1899360 h 3757531"/>
                <a:gd name="connsiteX6" fmla="*/ 336331 w 714656"/>
                <a:gd name="connsiteY6" fmla="*/ 2138279 h 3757531"/>
                <a:gd name="connsiteX7" fmla="*/ 245843 w 714656"/>
                <a:gd name="connsiteY7" fmla="*/ 2439110 h 3757531"/>
                <a:gd name="connsiteX8" fmla="*/ 193456 w 714656"/>
                <a:gd name="connsiteY8" fmla="*/ 2737560 h 3757531"/>
                <a:gd name="connsiteX9" fmla="*/ 188693 w 714656"/>
                <a:gd name="connsiteY9" fmla="*/ 3016960 h 3757531"/>
                <a:gd name="connsiteX10" fmla="*/ 175993 w 714656"/>
                <a:gd name="connsiteY10" fmla="*/ 3148722 h 3757531"/>
                <a:gd name="connsiteX11" fmla="*/ 137893 w 714656"/>
                <a:gd name="connsiteY11" fmla="*/ 3150310 h 3757531"/>
                <a:gd name="connsiteX12" fmla="*/ 2955 w 714656"/>
                <a:gd name="connsiteY12" fmla="*/ 3101097 h 3757531"/>
                <a:gd name="connsiteX13" fmla="*/ 49787 w 714656"/>
                <a:gd name="connsiteY13" fmla="*/ 3182854 h 3757531"/>
                <a:gd name="connsiteX14" fmla="*/ 108524 w 714656"/>
                <a:gd name="connsiteY14" fmla="*/ 3330491 h 3757531"/>
                <a:gd name="connsiteX15" fmla="*/ 156943 w 714656"/>
                <a:gd name="connsiteY15" fmla="*/ 3556710 h 3757531"/>
                <a:gd name="connsiteX16" fmla="*/ 176787 w 714656"/>
                <a:gd name="connsiteY16" fmla="*/ 3710698 h 3757531"/>
                <a:gd name="connsiteX17" fmla="*/ 191869 w 714656"/>
                <a:gd name="connsiteY17" fmla="*/ 3757528 h 3757531"/>
                <a:gd name="connsiteX18" fmla="*/ 241081 w 714656"/>
                <a:gd name="connsiteY18" fmla="*/ 3709110 h 3757531"/>
                <a:gd name="connsiteX19" fmla="*/ 318074 w 714656"/>
                <a:gd name="connsiteY19" fmla="*/ 3629735 h 3757531"/>
                <a:gd name="connsiteX20" fmla="*/ 433962 w 714656"/>
                <a:gd name="connsiteY20" fmla="*/ 3529722 h 3757531"/>
                <a:gd name="connsiteX21" fmla="*/ 589537 w 714656"/>
                <a:gd name="connsiteY21" fmla="*/ 3417804 h 3757531"/>
                <a:gd name="connsiteX22" fmla="*/ 675261 w 714656"/>
                <a:gd name="connsiteY22" fmla="*/ 3335254 h 3757531"/>
                <a:gd name="connsiteX23" fmla="*/ 620493 w 714656"/>
                <a:gd name="connsiteY23" fmla="*/ 3308266 h 3757531"/>
                <a:gd name="connsiteX24" fmla="*/ 515718 w 714656"/>
                <a:gd name="connsiteY24" fmla="*/ 3276517 h 3757531"/>
                <a:gd name="connsiteX25" fmla="*/ 512543 w 714656"/>
                <a:gd name="connsiteY25" fmla="*/ 3220160 h 3757531"/>
                <a:gd name="connsiteX26" fmla="*/ 569693 w 714656"/>
                <a:gd name="connsiteY26" fmla="*/ 2934410 h 3757531"/>
                <a:gd name="connsiteX27" fmla="*/ 620493 w 714656"/>
                <a:gd name="connsiteY27" fmla="*/ 2553410 h 3757531"/>
                <a:gd name="connsiteX28" fmla="*/ 617318 w 714656"/>
                <a:gd name="connsiteY28" fmla="*/ 2299410 h 3757531"/>
                <a:gd name="connsiteX29" fmla="*/ 618905 w 714656"/>
                <a:gd name="connsiteY29" fmla="*/ 2047791 h 3757531"/>
                <a:gd name="connsiteX30" fmla="*/ 658593 w 714656"/>
                <a:gd name="connsiteY30" fmla="*/ 1804110 h 3757531"/>
                <a:gd name="connsiteX31" fmla="*/ 709393 w 714656"/>
                <a:gd name="connsiteY31" fmla="*/ 1353260 h 3757531"/>
                <a:gd name="connsiteX32" fmla="*/ 710187 w 714656"/>
                <a:gd name="connsiteY32" fmla="*/ 1008772 h 3757531"/>
                <a:gd name="connsiteX33" fmla="*/ 683993 w 714656"/>
                <a:gd name="connsiteY33" fmla="*/ 578560 h 3757531"/>
                <a:gd name="connsiteX34" fmla="*/ 633193 w 714656"/>
                <a:gd name="connsiteY34" fmla="*/ 330910 h 3757531"/>
                <a:gd name="connsiteX35" fmla="*/ 595093 w 714656"/>
                <a:gd name="connsiteY35" fmla="*/ 172160 h 3757531"/>
                <a:gd name="connsiteX36" fmla="*/ 563343 w 714656"/>
                <a:gd name="connsiteY36" fmla="*/ 710 h 3757531"/>
                <a:gd name="connsiteX37" fmla="*/ 556993 w 714656"/>
                <a:gd name="connsiteY37" fmla="*/ 121360 h 3757531"/>
                <a:gd name="connsiteX38" fmla="*/ 526831 w 714656"/>
                <a:gd name="connsiteY38" fmla="*/ 355516 h 3757531"/>
                <a:gd name="connsiteX39" fmla="*/ 499843 w 714656"/>
                <a:gd name="connsiteY39" fmla="*/ 508710 h 3757531"/>
                <a:gd name="connsiteX0" fmla="*/ 499843 w 714656"/>
                <a:gd name="connsiteY0" fmla="*/ 508710 h 3757531"/>
                <a:gd name="connsiteX1" fmla="*/ 454599 w 714656"/>
                <a:gd name="connsiteY1" fmla="*/ 826210 h 3757531"/>
                <a:gd name="connsiteX2" fmla="*/ 372843 w 714656"/>
                <a:gd name="connsiteY2" fmla="*/ 1150060 h 3757531"/>
                <a:gd name="connsiteX3" fmla="*/ 328393 w 714656"/>
                <a:gd name="connsiteY3" fmla="*/ 1391360 h 3757531"/>
                <a:gd name="connsiteX4" fmla="*/ 322043 w 714656"/>
                <a:gd name="connsiteY4" fmla="*/ 1689810 h 3757531"/>
                <a:gd name="connsiteX5" fmla="*/ 347443 w 714656"/>
                <a:gd name="connsiteY5" fmla="*/ 1899360 h 3757531"/>
                <a:gd name="connsiteX6" fmla="*/ 336331 w 714656"/>
                <a:gd name="connsiteY6" fmla="*/ 2138279 h 3757531"/>
                <a:gd name="connsiteX7" fmla="*/ 245843 w 714656"/>
                <a:gd name="connsiteY7" fmla="*/ 2439110 h 3757531"/>
                <a:gd name="connsiteX8" fmla="*/ 193456 w 714656"/>
                <a:gd name="connsiteY8" fmla="*/ 2737560 h 3757531"/>
                <a:gd name="connsiteX9" fmla="*/ 188693 w 714656"/>
                <a:gd name="connsiteY9" fmla="*/ 3016960 h 3757531"/>
                <a:gd name="connsiteX10" fmla="*/ 175993 w 714656"/>
                <a:gd name="connsiteY10" fmla="*/ 3136815 h 3757531"/>
                <a:gd name="connsiteX11" fmla="*/ 137893 w 714656"/>
                <a:gd name="connsiteY11" fmla="*/ 3150310 h 3757531"/>
                <a:gd name="connsiteX12" fmla="*/ 2955 w 714656"/>
                <a:gd name="connsiteY12" fmla="*/ 3101097 h 3757531"/>
                <a:gd name="connsiteX13" fmla="*/ 49787 w 714656"/>
                <a:gd name="connsiteY13" fmla="*/ 3182854 h 3757531"/>
                <a:gd name="connsiteX14" fmla="*/ 108524 w 714656"/>
                <a:gd name="connsiteY14" fmla="*/ 3330491 h 3757531"/>
                <a:gd name="connsiteX15" fmla="*/ 156943 w 714656"/>
                <a:gd name="connsiteY15" fmla="*/ 3556710 h 3757531"/>
                <a:gd name="connsiteX16" fmla="*/ 176787 w 714656"/>
                <a:gd name="connsiteY16" fmla="*/ 3710698 h 3757531"/>
                <a:gd name="connsiteX17" fmla="*/ 191869 w 714656"/>
                <a:gd name="connsiteY17" fmla="*/ 3757528 h 3757531"/>
                <a:gd name="connsiteX18" fmla="*/ 241081 w 714656"/>
                <a:gd name="connsiteY18" fmla="*/ 3709110 h 3757531"/>
                <a:gd name="connsiteX19" fmla="*/ 318074 w 714656"/>
                <a:gd name="connsiteY19" fmla="*/ 3629735 h 3757531"/>
                <a:gd name="connsiteX20" fmla="*/ 433962 w 714656"/>
                <a:gd name="connsiteY20" fmla="*/ 3529722 h 3757531"/>
                <a:gd name="connsiteX21" fmla="*/ 589537 w 714656"/>
                <a:gd name="connsiteY21" fmla="*/ 3417804 h 3757531"/>
                <a:gd name="connsiteX22" fmla="*/ 675261 w 714656"/>
                <a:gd name="connsiteY22" fmla="*/ 3335254 h 3757531"/>
                <a:gd name="connsiteX23" fmla="*/ 620493 w 714656"/>
                <a:gd name="connsiteY23" fmla="*/ 3308266 h 3757531"/>
                <a:gd name="connsiteX24" fmla="*/ 515718 w 714656"/>
                <a:gd name="connsiteY24" fmla="*/ 3276517 h 3757531"/>
                <a:gd name="connsiteX25" fmla="*/ 512543 w 714656"/>
                <a:gd name="connsiteY25" fmla="*/ 3220160 h 3757531"/>
                <a:gd name="connsiteX26" fmla="*/ 569693 w 714656"/>
                <a:gd name="connsiteY26" fmla="*/ 2934410 h 3757531"/>
                <a:gd name="connsiteX27" fmla="*/ 620493 w 714656"/>
                <a:gd name="connsiteY27" fmla="*/ 2553410 h 3757531"/>
                <a:gd name="connsiteX28" fmla="*/ 617318 w 714656"/>
                <a:gd name="connsiteY28" fmla="*/ 2299410 h 3757531"/>
                <a:gd name="connsiteX29" fmla="*/ 618905 w 714656"/>
                <a:gd name="connsiteY29" fmla="*/ 2047791 h 3757531"/>
                <a:gd name="connsiteX30" fmla="*/ 658593 w 714656"/>
                <a:gd name="connsiteY30" fmla="*/ 1804110 h 3757531"/>
                <a:gd name="connsiteX31" fmla="*/ 709393 w 714656"/>
                <a:gd name="connsiteY31" fmla="*/ 1353260 h 3757531"/>
                <a:gd name="connsiteX32" fmla="*/ 710187 w 714656"/>
                <a:gd name="connsiteY32" fmla="*/ 1008772 h 3757531"/>
                <a:gd name="connsiteX33" fmla="*/ 683993 w 714656"/>
                <a:gd name="connsiteY33" fmla="*/ 578560 h 3757531"/>
                <a:gd name="connsiteX34" fmla="*/ 633193 w 714656"/>
                <a:gd name="connsiteY34" fmla="*/ 330910 h 3757531"/>
                <a:gd name="connsiteX35" fmla="*/ 595093 w 714656"/>
                <a:gd name="connsiteY35" fmla="*/ 172160 h 3757531"/>
                <a:gd name="connsiteX36" fmla="*/ 563343 w 714656"/>
                <a:gd name="connsiteY36" fmla="*/ 710 h 3757531"/>
                <a:gd name="connsiteX37" fmla="*/ 556993 w 714656"/>
                <a:gd name="connsiteY37" fmla="*/ 121360 h 3757531"/>
                <a:gd name="connsiteX38" fmla="*/ 526831 w 714656"/>
                <a:gd name="connsiteY38" fmla="*/ 355516 h 3757531"/>
                <a:gd name="connsiteX39" fmla="*/ 499843 w 714656"/>
                <a:gd name="connsiteY39" fmla="*/ 508710 h 3757531"/>
                <a:gd name="connsiteX0" fmla="*/ 499600 w 714413"/>
                <a:gd name="connsiteY0" fmla="*/ 508710 h 3757531"/>
                <a:gd name="connsiteX1" fmla="*/ 454356 w 714413"/>
                <a:gd name="connsiteY1" fmla="*/ 826210 h 3757531"/>
                <a:gd name="connsiteX2" fmla="*/ 372600 w 714413"/>
                <a:gd name="connsiteY2" fmla="*/ 1150060 h 3757531"/>
                <a:gd name="connsiteX3" fmla="*/ 328150 w 714413"/>
                <a:gd name="connsiteY3" fmla="*/ 1391360 h 3757531"/>
                <a:gd name="connsiteX4" fmla="*/ 321800 w 714413"/>
                <a:gd name="connsiteY4" fmla="*/ 1689810 h 3757531"/>
                <a:gd name="connsiteX5" fmla="*/ 347200 w 714413"/>
                <a:gd name="connsiteY5" fmla="*/ 1899360 h 3757531"/>
                <a:gd name="connsiteX6" fmla="*/ 336088 w 714413"/>
                <a:gd name="connsiteY6" fmla="*/ 2138279 h 3757531"/>
                <a:gd name="connsiteX7" fmla="*/ 245600 w 714413"/>
                <a:gd name="connsiteY7" fmla="*/ 2439110 h 3757531"/>
                <a:gd name="connsiteX8" fmla="*/ 193213 w 714413"/>
                <a:gd name="connsiteY8" fmla="*/ 2737560 h 3757531"/>
                <a:gd name="connsiteX9" fmla="*/ 188450 w 714413"/>
                <a:gd name="connsiteY9" fmla="*/ 3016960 h 3757531"/>
                <a:gd name="connsiteX10" fmla="*/ 175750 w 714413"/>
                <a:gd name="connsiteY10" fmla="*/ 3136815 h 3757531"/>
                <a:gd name="connsiteX11" fmla="*/ 132887 w 714413"/>
                <a:gd name="connsiteY11" fmla="*/ 3143166 h 3757531"/>
                <a:gd name="connsiteX12" fmla="*/ 2712 w 714413"/>
                <a:gd name="connsiteY12" fmla="*/ 3101097 h 3757531"/>
                <a:gd name="connsiteX13" fmla="*/ 49544 w 714413"/>
                <a:gd name="connsiteY13" fmla="*/ 3182854 h 3757531"/>
                <a:gd name="connsiteX14" fmla="*/ 108281 w 714413"/>
                <a:gd name="connsiteY14" fmla="*/ 3330491 h 3757531"/>
                <a:gd name="connsiteX15" fmla="*/ 156700 w 714413"/>
                <a:gd name="connsiteY15" fmla="*/ 3556710 h 3757531"/>
                <a:gd name="connsiteX16" fmla="*/ 176544 w 714413"/>
                <a:gd name="connsiteY16" fmla="*/ 3710698 h 3757531"/>
                <a:gd name="connsiteX17" fmla="*/ 191626 w 714413"/>
                <a:gd name="connsiteY17" fmla="*/ 3757528 h 3757531"/>
                <a:gd name="connsiteX18" fmla="*/ 240838 w 714413"/>
                <a:gd name="connsiteY18" fmla="*/ 3709110 h 3757531"/>
                <a:gd name="connsiteX19" fmla="*/ 317831 w 714413"/>
                <a:gd name="connsiteY19" fmla="*/ 3629735 h 3757531"/>
                <a:gd name="connsiteX20" fmla="*/ 433719 w 714413"/>
                <a:gd name="connsiteY20" fmla="*/ 3529722 h 3757531"/>
                <a:gd name="connsiteX21" fmla="*/ 589294 w 714413"/>
                <a:gd name="connsiteY21" fmla="*/ 3417804 h 3757531"/>
                <a:gd name="connsiteX22" fmla="*/ 675018 w 714413"/>
                <a:gd name="connsiteY22" fmla="*/ 3335254 h 3757531"/>
                <a:gd name="connsiteX23" fmla="*/ 620250 w 714413"/>
                <a:gd name="connsiteY23" fmla="*/ 3308266 h 3757531"/>
                <a:gd name="connsiteX24" fmla="*/ 515475 w 714413"/>
                <a:gd name="connsiteY24" fmla="*/ 3276517 h 3757531"/>
                <a:gd name="connsiteX25" fmla="*/ 512300 w 714413"/>
                <a:gd name="connsiteY25" fmla="*/ 3220160 h 3757531"/>
                <a:gd name="connsiteX26" fmla="*/ 569450 w 714413"/>
                <a:gd name="connsiteY26" fmla="*/ 2934410 h 3757531"/>
                <a:gd name="connsiteX27" fmla="*/ 620250 w 714413"/>
                <a:gd name="connsiteY27" fmla="*/ 2553410 h 3757531"/>
                <a:gd name="connsiteX28" fmla="*/ 617075 w 714413"/>
                <a:gd name="connsiteY28" fmla="*/ 2299410 h 3757531"/>
                <a:gd name="connsiteX29" fmla="*/ 618662 w 714413"/>
                <a:gd name="connsiteY29" fmla="*/ 2047791 h 3757531"/>
                <a:gd name="connsiteX30" fmla="*/ 658350 w 714413"/>
                <a:gd name="connsiteY30" fmla="*/ 1804110 h 3757531"/>
                <a:gd name="connsiteX31" fmla="*/ 709150 w 714413"/>
                <a:gd name="connsiteY31" fmla="*/ 1353260 h 3757531"/>
                <a:gd name="connsiteX32" fmla="*/ 709944 w 714413"/>
                <a:gd name="connsiteY32" fmla="*/ 1008772 h 3757531"/>
                <a:gd name="connsiteX33" fmla="*/ 683750 w 714413"/>
                <a:gd name="connsiteY33" fmla="*/ 578560 h 3757531"/>
                <a:gd name="connsiteX34" fmla="*/ 632950 w 714413"/>
                <a:gd name="connsiteY34" fmla="*/ 330910 h 3757531"/>
                <a:gd name="connsiteX35" fmla="*/ 594850 w 714413"/>
                <a:gd name="connsiteY35" fmla="*/ 172160 h 3757531"/>
                <a:gd name="connsiteX36" fmla="*/ 563100 w 714413"/>
                <a:gd name="connsiteY36" fmla="*/ 710 h 3757531"/>
                <a:gd name="connsiteX37" fmla="*/ 556750 w 714413"/>
                <a:gd name="connsiteY37" fmla="*/ 121360 h 3757531"/>
                <a:gd name="connsiteX38" fmla="*/ 526588 w 714413"/>
                <a:gd name="connsiteY38" fmla="*/ 355516 h 3757531"/>
                <a:gd name="connsiteX39" fmla="*/ 499600 w 714413"/>
                <a:gd name="connsiteY39" fmla="*/ 508710 h 3757531"/>
                <a:gd name="connsiteX0" fmla="*/ 499600 w 714413"/>
                <a:gd name="connsiteY0" fmla="*/ 508710 h 3757531"/>
                <a:gd name="connsiteX1" fmla="*/ 454356 w 714413"/>
                <a:gd name="connsiteY1" fmla="*/ 826210 h 3757531"/>
                <a:gd name="connsiteX2" fmla="*/ 372600 w 714413"/>
                <a:gd name="connsiteY2" fmla="*/ 1150060 h 3757531"/>
                <a:gd name="connsiteX3" fmla="*/ 328150 w 714413"/>
                <a:gd name="connsiteY3" fmla="*/ 1391360 h 3757531"/>
                <a:gd name="connsiteX4" fmla="*/ 321800 w 714413"/>
                <a:gd name="connsiteY4" fmla="*/ 1689810 h 3757531"/>
                <a:gd name="connsiteX5" fmla="*/ 347200 w 714413"/>
                <a:gd name="connsiteY5" fmla="*/ 1899360 h 3757531"/>
                <a:gd name="connsiteX6" fmla="*/ 336088 w 714413"/>
                <a:gd name="connsiteY6" fmla="*/ 2138279 h 3757531"/>
                <a:gd name="connsiteX7" fmla="*/ 245600 w 714413"/>
                <a:gd name="connsiteY7" fmla="*/ 2439110 h 3757531"/>
                <a:gd name="connsiteX8" fmla="*/ 193213 w 714413"/>
                <a:gd name="connsiteY8" fmla="*/ 2737560 h 3757531"/>
                <a:gd name="connsiteX9" fmla="*/ 186069 w 714413"/>
                <a:gd name="connsiteY9" fmla="*/ 3014578 h 3757531"/>
                <a:gd name="connsiteX10" fmla="*/ 175750 w 714413"/>
                <a:gd name="connsiteY10" fmla="*/ 3136815 h 3757531"/>
                <a:gd name="connsiteX11" fmla="*/ 132887 w 714413"/>
                <a:gd name="connsiteY11" fmla="*/ 3143166 h 3757531"/>
                <a:gd name="connsiteX12" fmla="*/ 2712 w 714413"/>
                <a:gd name="connsiteY12" fmla="*/ 3101097 h 3757531"/>
                <a:gd name="connsiteX13" fmla="*/ 49544 w 714413"/>
                <a:gd name="connsiteY13" fmla="*/ 3182854 h 3757531"/>
                <a:gd name="connsiteX14" fmla="*/ 108281 w 714413"/>
                <a:gd name="connsiteY14" fmla="*/ 3330491 h 3757531"/>
                <a:gd name="connsiteX15" fmla="*/ 156700 w 714413"/>
                <a:gd name="connsiteY15" fmla="*/ 3556710 h 3757531"/>
                <a:gd name="connsiteX16" fmla="*/ 176544 w 714413"/>
                <a:gd name="connsiteY16" fmla="*/ 3710698 h 3757531"/>
                <a:gd name="connsiteX17" fmla="*/ 191626 w 714413"/>
                <a:gd name="connsiteY17" fmla="*/ 3757528 h 3757531"/>
                <a:gd name="connsiteX18" fmla="*/ 240838 w 714413"/>
                <a:gd name="connsiteY18" fmla="*/ 3709110 h 3757531"/>
                <a:gd name="connsiteX19" fmla="*/ 317831 w 714413"/>
                <a:gd name="connsiteY19" fmla="*/ 3629735 h 3757531"/>
                <a:gd name="connsiteX20" fmla="*/ 433719 w 714413"/>
                <a:gd name="connsiteY20" fmla="*/ 3529722 h 3757531"/>
                <a:gd name="connsiteX21" fmla="*/ 589294 w 714413"/>
                <a:gd name="connsiteY21" fmla="*/ 3417804 h 3757531"/>
                <a:gd name="connsiteX22" fmla="*/ 675018 w 714413"/>
                <a:gd name="connsiteY22" fmla="*/ 3335254 h 3757531"/>
                <a:gd name="connsiteX23" fmla="*/ 620250 w 714413"/>
                <a:gd name="connsiteY23" fmla="*/ 3308266 h 3757531"/>
                <a:gd name="connsiteX24" fmla="*/ 515475 w 714413"/>
                <a:gd name="connsiteY24" fmla="*/ 3276517 h 3757531"/>
                <a:gd name="connsiteX25" fmla="*/ 512300 w 714413"/>
                <a:gd name="connsiteY25" fmla="*/ 3220160 h 3757531"/>
                <a:gd name="connsiteX26" fmla="*/ 569450 w 714413"/>
                <a:gd name="connsiteY26" fmla="*/ 2934410 h 3757531"/>
                <a:gd name="connsiteX27" fmla="*/ 620250 w 714413"/>
                <a:gd name="connsiteY27" fmla="*/ 2553410 h 3757531"/>
                <a:gd name="connsiteX28" fmla="*/ 617075 w 714413"/>
                <a:gd name="connsiteY28" fmla="*/ 2299410 h 3757531"/>
                <a:gd name="connsiteX29" fmla="*/ 618662 w 714413"/>
                <a:gd name="connsiteY29" fmla="*/ 2047791 h 3757531"/>
                <a:gd name="connsiteX30" fmla="*/ 658350 w 714413"/>
                <a:gd name="connsiteY30" fmla="*/ 1804110 h 3757531"/>
                <a:gd name="connsiteX31" fmla="*/ 709150 w 714413"/>
                <a:gd name="connsiteY31" fmla="*/ 1353260 h 3757531"/>
                <a:gd name="connsiteX32" fmla="*/ 709944 w 714413"/>
                <a:gd name="connsiteY32" fmla="*/ 1008772 h 3757531"/>
                <a:gd name="connsiteX33" fmla="*/ 683750 w 714413"/>
                <a:gd name="connsiteY33" fmla="*/ 578560 h 3757531"/>
                <a:gd name="connsiteX34" fmla="*/ 632950 w 714413"/>
                <a:gd name="connsiteY34" fmla="*/ 330910 h 3757531"/>
                <a:gd name="connsiteX35" fmla="*/ 594850 w 714413"/>
                <a:gd name="connsiteY35" fmla="*/ 172160 h 3757531"/>
                <a:gd name="connsiteX36" fmla="*/ 563100 w 714413"/>
                <a:gd name="connsiteY36" fmla="*/ 710 h 3757531"/>
                <a:gd name="connsiteX37" fmla="*/ 556750 w 714413"/>
                <a:gd name="connsiteY37" fmla="*/ 121360 h 3757531"/>
                <a:gd name="connsiteX38" fmla="*/ 526588 w 714413"/>
                <a:gd name="connsiteY38" fmla="*/ 355516 h 3757531"/>
                <a:gd name="connsiteX39" fmla="*/ 499600 w 714413"/>
                <a:gd name="connsiteY39" fmla="*/ 508710 h 3757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14413" h="3757531">
                  <a:moveTo>
                    <a:pt x="499600" y="508710"/>
                  </a:moveTo>
                  <a:cubicBezTo>
                    <a:pt x="487561" y="587159"/>
                    <a:pt x="475523" y="719318"/>
                    <a:pt x="454356" y="826210"/>
                  </a:cubicBezTo>
                  <a:cubicBezTo>
                    <a:pt x="433189" y="933102"/>
                    <a:pt x="393634" y="1055868"/>
                    <a:pt x="372600" y="1150060"/>
                  </a:cubicBezTo>
                  <a:cubicBezTo>
                    <a:pt x="351566" y="1244252"/>
                    <a:pt x="336617" y="1301402"/>
                    <a:pt x="328150" y="1391360"/>
                  </a:cubicBezTo>
                  <a:cubicBezTo>
                    <a:pt x="319683" y="1481318"/>
                    <a:pt x="318625" y="1605143"/>
                    <a:pt x="321800" y="1689810"/>
                  </a:cubicBezTo>
                  <a:cubicBezTo>
                    <a:pt x="324975" y="1774477"/>
                    <a:pt x="344819" y="1824615"/>
                    <a:pt x="347200" y="1899360"/>
                  </a:cubicBezTo>
                  <a:cubicBezTo>
                    <a:pt x="349581" y="1974105"/>
                    <a:pt x="353021" y="2048321"/>
                    <a:pt x="336088" y="2138279"/>
                  </a:cubicBezTo>
                  <a:cubicBezTo>
                    <a:pt x="319155" y="2228237"/>
                    <a:pt x="269413" y="2339230"/>
                    <a:pt x="245600" y="2439110"/>
                  </a:cubicBezTo>
                  <a:cubicBezTo>
                    <a:pt x="221787" y="2538990"/>
                    <a:pt x="203135" y="2641649"/>
                    <a:pt x="193213" y="2737560"/>
                  </a:cubicBezTo>
                  <a:cubicBezTo>
                    <a:pt x="183291" y="2833471"/>
                    <a:pt x="188979" y="2948036"/>
                    <a:pt x="186069" y="3014578"/>
                  </a:cubicBezTo>
                  <a:cubicBezTo>
                    <a:pt x="183159" y="3081120"/>
                    <a:pt x="184614" y="3115384"/>
                    <a:pt x="175750" y="3136815"/>
                  </a:cubicBezTo>
                  <a:cubicBezTo>
                    <a:pt x="166886" y="3158246"/>
                    <a:pt x="161727" y="3149119"/>
                    <a:pt x="132887" y="3143166"/>
                  </a:cubicBezTo>
                  <a:cubicBezTo>
                    <a:pt x="104047" y="3137213"/>
                    <a:pt x="16602" y="3094482"/>
                    <a:pt x="2712" y="3101097"/>
                  </a:cubicBezTo>
                  <a:cubicBezTo>
                    <a:pt x="-11178" y="3107712"/>
                    <a:pt x="31949" y="3144622"/>
                    <a:pt x="49544" y="3182854"/>
                  </a:cubicBezTo>
                  <a:cubicBezTo>
                    <a:pt x="67139" y="3221086"/>
                    <a:pt x="90422" y="3268182"/>
                    <a:pt x="108281" y="3330491"/>
                  </a:cubicBezTo>
                  <a:cubicBezTo>
                    <a:pt x="126140" y="3392800"/>
                    <a:pt x="145323" y="3493342"/>
                    <a:pt x="156700" y="3556710"/>
                  </a:cubicBezTo>
                  <a:cubicBezTo>
                    <a:pt x="168077" y="3620078"/>
                    <a:pt x="170723" y="3677228"/>
                    <a:pt x="176544" y="3710698"/>
                  </a:cubicBezTo>
                  <a:cubicBezTo>
                    <a:pt x="182365" y="3744168"/>
                    <a:pt x="180910" y="3757793"/>
                    <a:pt x="191626" y="3757528"/>
                  </a:cubicBezTo>
                  <a:cubicBezTo>
                    <a:pt x="202342" y="3757263"/>
                    <a:pt x="219804" y="3730409"/>
                    <a:pt x="240838" y="3709110"/>
                  </a:cubicBezTo>
                  <a:cubicBezTo>
                    <a:pt x="261872" y="3687811"/>
                    <a:pt x="285684" y="3659633"/>
                    <a:pt x="317831" y="3629735"/>
                  </a:cubicBezTo>
                  <a:cubicBezTo>
                    <a:pt x="349978" y="3599837"/>
                    <a:pt x="388475" y="3565044"/>
                    <a:pt x="433719" y="3529722"/>
                  </a:cubicBezTo>
                  <a:cubicBezTo>
                    <a:pt x="478963" y="3494400"/>
                    <a:pt x="549078" y="3450215"/>
                    <a:pt x="589294" y="3417804"/>
                  </a:cubicBezTo>
                  <a:cubicBezTo>
                    <a:pt x="629510" y="3385393"/>
                    <a:pt x="669859" y="3353510"/>
                    <a:pt x="675018" y="3335254"/>
                  </a:cubicBezTo>
                  <a:cubicBezTo>
                    <a:pt x="680177" y="3316998"/>
                    <a:pt x="646841" y="3318056"/>
                    <a:pt x="620250" y="3308266"/>
                  </a:cubicBezTo>
                  <a:cubicBezTo>
                    <a:pt x="593660" y="3298477"/>
                    <a:pt x="533467" y="3291201"/>
                    <a:pt x="515475" y="3276517"/>
                  </a:cubicBezTo>
                  <a:cubicBezTo>
                    <a:pt x="497483" y="3261833"/>
                    <a:pt x="503304" y="3277178"/>
                    <a:pt x="512300" y="3220160"/>
                  </a:cubicBezTo>
                  <a:cubicBezTo>
                    <a:pt x="521296" y="3163142"/>
                    <a:pt x="551458" y="3045535"/>
                    <a:pt x="569450" y="2934410"/>
                  </a:cubicBezTo>
                  <a:cubicBezTo>
                    <a:pt x="587442" y="2823285"/>
                    <a:pt x="612313" y="2659243"/>
                    <a:pt x="620250" y="2553410"/>
                  </a:cubicBezTo>
                  <a:cubicBezTo>
                    <a:pt x="628187" y="2447577"/>
                    <a:pt x="617340" y="2383680"/>
                    <a:pt x="617075" y="2299410"/>
                  </a:cubicBezTo>
                  <a:cubicBezTo>
                    <a:pt x="616810" y="2215140"/>
                    <a:pt x="611783" y="2130341"/>
                    <a:pt x="618662" y="2047791"/>
                  </a:cubicBezTo>
                  <a:cubicBezTo>
                    <a:pt x="625541" y="1965241"/>
                    <a:pt x="643269" y="1919865"/>
                    <a:pt x="658350" y="1804110"/>
                  </a:cubicBezTo>
                  <a:cubicBezTo>
                    <a:pt x="673431" y="1688355"/>
                    <a:pt x="700551" y="1485816"/>
                    <a:pt x="709150" y="1353260"/>
                  </a:cubicBezTo>
                  <a:cubicBezTo>
                    <a:pt x="717749" y="1220704"/>
                    <a:pt x="714177" y="1137889"/>
                    <a:pt x="709944" y="1008772"/>
                  </a:cubicBezTo>
                  <a:cubicBezTo>
                    <a:pt x="705711" y="879655"/>
                    <a:pt x="696582" y="691537"/>
                    <a:pt x="683750" y="578560"/>
                  </a:cubicBezTo>
                  <a:cubicBezTo>
                    <a:pt x="670918" y="465583"/>
                    <a:pt x="647767" y="398643"/>
                    <a:pt x="632950" y="330910"/>
                  </a:cubicBezTo>
                  <a:cubicBezTo>
                    <a:pt x="618133" y="263177"/>
                    <a:pt x="606492" y="227193"/>
                    <a:pt x="594850" y="172160"/>
                  </a:cubicBezTo>
                  <a:cubicBezTo>
                    <a:pt x="583208" y="117127"/>
                    <a:pt x="569450" y="9177"/>
                    <a:pt x="563100" y="710"/>
                  </a:cubicBezTo>
                  <a:cubicBezTo>
                    <a:pt x="556750" y="-7757"/>
                    <a:pt x="562042" y="61035"/>
                    <a:pt x="556750" y="121360"/>
                  </a:cubicBezTo>
                  <a:cubicBezTo>
                    <a:pt x="551458" y="181685"/>
                    <a:pt x="533996" y="294133"/>
                    <a:pt x="526588" y="355516"/>
                  </a:cubicBezTo>
                  <a:cubicBezTo>
                    <a:pt x="519180" y="416899"/>
                    <a:pt x="511639" y="430261"/>
                    <a:pt x="499600" y="508710"/>
                  </a:cubicBezTo>
                  <a:close/>
                </a:path>
              </a:pathLst>
            </a:custGeom>
            <a:solidFill>
              <a:srgbClr val="02ABAF"/>
            </a:solidFill>
            <a:ln w="9525">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任意多边形 84"/>
            <p:cNvSpPr/>
            <p:nvPr/>
          </p:nvSpPr>
          <p:spPr>
            <a:xfrm>
              <a:off x="6388542" y="1022522"/>
              <a:ext cx="718164" cy="554782"/>
            </a:xfrm>
            <a:custGeom>
              <a:avLst/>
              <a:gdLst>
                <a:gd name="connsiteX0" fmla="*/ 332058 w 722229"/>
                <a:gd name="connsiteY0" fmla="*/ 72853 h 561415"/>
                <a:gd name="connsiteX1" fmla="*/ 510651 w 722229"/>
                <a:gd name="connsiteY1" fmla="*/ 60947 h 561415"/>
                <a:gd name="connsiteX2" fmla="*/ 658289 w 722229"/>
                <a:gd name="connsiteY2" fmla="*/ 44278 h 561415"/>
                <a:gd name="connsiteX3" fmla="*/ 717820 w 722229"/>
                <a:gd name="connsiteY3" fmla="*/ 32372 h 561415"/>
                <a:gd name="connsiteX4" fmla="*/ 717820 w 722229"/>
                <a:gd name="connsiteY4" fmla="*/ 72853 h 561415"/>
                <a:gd name="connsiteX5" fmla="*/ 717820 w 722229"/>
                <a:gd name="connsiteY5" fmla="*/ 201441 h 561415"/>
                <a:gd name="connsiteX6" fmla="*/ 717820 w 722229"/>
                <a:gd name="connsiteY6" fmla="*/ 356222 h 561415"/>
                <a:gd name="connsiteX7" fmla="*/ 715439 w 722229"/>
                <a:gd name="connsiteY7" fmla="*/ 491953 h 561415"/>
                <a:gd name="connsiteX8" fmla="*/ 689245 w 722229"/>
                <a:gd name="connsiteY8" fmla="*/ 496716 h 561415"/>
                <a:gd name="connsiteX9" fmla="*/ 610664 w 722229"/>
                <a:gd name="connsiteY9" fmla="*/ 522909 h 561415"/>
                <a:gd name="connsiteX10" fmla="*/ 513033 w 722229"/>
                <a:gd name="connsiteY10" fmla="*/ 541959 h 561415"/>
                <a:gd name="connsiteX11" fmla="*/ 410639 w 722229"/>
                <a:gd name="connsiteY11" fmla="*/ 551484 h 561415"/>
                <a:gd name="connsiteX12" fmla="*/ 274908 w 722229"/>
                <a:gd name="connsiteY12" fmla="*/ 561009 h 561415"/>
                <a:gd name="connsiteX13" fmla="*/ 115364 w 722229"/>
                <a:gd name="connsiteY13" fmla="*/ 537197 h 561415"/>
                <a:gd name="connsiteX14" fmla="*/ 8208 w 722229"/>
                <a:gd name="connsiteY14" fmla="*/ 518147 h 561415"/>
                <a:gd name="connsiteX15" fmla="*/ 8208 w 722229"/>
                <a:gd name="connsiteY15" fmla="*/ 489572 h 561415"/>
                <a:gd name="connsiteX16" fmla="*/ 15351 w 722229"/>
                <a:gd name="connsiteY16" fmla="*/ 372891 h 561415"/>
                <a:gd name="connsiteX17" fmla="*/ 46308 w 722229"/>
                <a:gd name="connsiteY17" fmla="*/ 194297 h 561415"/>
                <a:gd name="connsiteX18" fmla="*/ 79645 w 722229"/>
                <a:gd name="connsiteY18" fmla="*/ 63328 h 561415"/>
                <a:gd name="connsiteX19" fmla="*/ 108220 w 722229"/>
                <a:gd name="connsiteY19" fmla="*/ 1416 h 561415"/>
                <a:gd name="connsiteX20" fmla="*/ 132033 w 722229"/>
                <a:gd name="connsiteY20" fmla="*/ 22847 h 561415"/>
                <a:gd name="connsiteX21" fmla="*/ 182039 w 722229"/>
                <a:gd name="connsiteY21" fmla="*/ 56184 h 561415"/>
                <a:gd name="connsiteX22" fmla="*/ 265383 w 722229"/>
                <a:gd name="connsiteY22" fmla="*/ 79997 h 561415"/>
                <a:gd name="connsiteX23" fmla="*/ 332058 w 722229"/>
                <a:gd name="connsiteY23" fmla="*/ 72853 h 561415"/>
                <a:gd name="connsiteX0" fmla="*/ 332058 w 722229"/>
                <a:gd name="connsiteY0" fmla="*/ 72853 h 561415"/>
                <a:gd name="connsiteX1" fmla="*/ 510651 w 722229"/>
                <a:gd name="connsiteY1" fmla="*/ 60947 h 561415"/>
                <a:gd name="connsiteX2" fmla="*/ 658289 w 722229"/>
                <a:gd name="connsiteY2" fmla="*/ 44278 h 561415"/>
                <a:gd name="connsiteX3" fmla="*/ 717820 w 722229"/>
                <a:gd name="connsiteY3" fmla="*/ 32372 h 561415"/>
                <a:gd name="connsiteX4" fmla="*/ 717820 w 722229"/>
                <a:gd name="connsiteY4" fmla="*/ 72853 h 561415"/>
                <a:gd name="connsiteX5" fmla="*/ 717820 w 722229"/>
                <a:gd name="connsiteY5" fmla="*/ 201441 h 561415"/>
                <a:gd name="connsiteX6" fmla="*/ 717820 w 722229"/>
                <a:gd name="connsiteY6" fmla="*/ 356222 h 561415"/>
                <a:gd name="connsiteX7" fmla="*/ 715439 w 722229"/>
                <a:gd name="connsiteY7" fmla="*/ 491953 h 561415"/>
                <a:gd name="connsiteX8" fmla="*/ 689245 w 722229"/>
                <a:gd name="connsiteY8" fmla="*/ 496716 h 561415"/>
                <a:gd name="connsiteX9" fmla="*/ 610664 w 722229"/>
                <a:gd name="connsiteY9" fmla="*/ 522909 h 561415"/>
                <a:gd name="connsiteX10" fmla="*/ 513033 w 722229"/>
                <a:gd name="connsiteY10" fmla="*/ 541959 h 561415"/>
                <a:gd name="connsiteX11" fmla="*/ 410639 w 722229"/>
                <a:gd name="connsiteY11" fmla="*/ 551484 h 561415"/>
                <a:gd name="connsiteX12" fmla="*/ 274908 w 722229"/>
                <a:gd name="connsiteY12" fmla="*/ 561009 h 561415"/>
                <a:gd name="connsiteX13" fmla="*/ 115364 w 722229"/>
                <a:gd name="connsiteY13" fmla="*/ 537197 h 561415"/>
                <a:gd name="connsiteX14" fmla="*/ 8208 w 722229"/>
                <a:gd name="connsiteY14" fmla="*/ 518147 h 561415"/>
                <a:gd name="connsiteX15" fmla="*/ 8208 w 722229"/>
                <a:gd name="connsiteY15" fmla="*/ 489572 h 561415"/>
                <a:gd name="connsiteX16" fmla="*/ 15351 w 722229"/>
                <a:gd name="connsiteY16" fmla="*/ 372891 h 561415"/>
                <a:gd name="connsiteX17" fmla="*/ 46308 w 722229"/>
                <a:gd name="connsiteY17" fmla="*/ 194297 h 561415"/>
                <a:gd name="connsiteX18" fmla="*/ 79645 w 722229"/>
                <a:gd name="connsiteY18" fmla="*/ 63328 h 561415"/>
                <a:gd name="connsiteX19" fmla="*/ 108220 w 722229"/>
                <a:gd name="connsiteY19" fmla="*/ 1416 h 561415"/>
                <a:gd name="connsiteX20" fmla="*/ 132033 w 722229"/>
                <a:gd name="connsiteY20" fmla="*/ 22847 h 561415"/>
                <a:gd name="connsiteX21" fmla="*/ 191564 w 722229"/>
                <a:gd name="connsiteY21" fmla="*/ 56184 h 561415"/>
                <a:gd name="connsiteX22" fmla="*/ 265383 w 722229"/>
                <a:gd name="connsiteY22" fmla="*/ 79997 h 561415"/>
                <a:gd name="connsiteX23" fmla="*/ 332058 w 722229"/>
                <a:gd name="connsiteY23" fmla="*/ 72853 h 561415"/>
                <a:gd name="connsiteX0" fmla="*/ 332058 w 722229"/>
                <a:gd name="connsiteY0" fmla="*/ 72853 h 561415"/>
                <a:gd name="connsiteX1" fmla="*/ 510651 w 722229"/>
                <a:gd name="connsiteY1" fmla="*/ 60947 h 561415"/>
                <a:gd name="connsiteX2" fmla="*/ 658289 w 722229"/>
                <a:gd name="connsiteY2" fmla="*/ 44278 h 561415"/>
                <a:gd name="connsiteX3" fmla="*/ 717820 w 722229"/>
                <a:gd name="connsiteY3" fmla="*/ 32372 h 561415"/>
                <a:gd name="connsiteX4" fmla="*/ 717820 w 722229"/>
                <a:gd name="connsiteY4" fmla="*/ 72853 h 561415"/>
                <a:gd name="connsiteX5" fmla="*/ 717820 w 722229"/>
                <a:gd name="connsiteY5" fmla="*/ 201441 h 561415"/>
                <a:gd name="connsiteX6" fmla="*/ 717820 w 722229"/>
                <a:gd name="connsiteY6" fmla="*/ 356222 h 561415"/>
                <a:gd name="connsiteX7" fmla="*/ 715439 w 722229"/>
                <a:gd name="connsiteY7" fmla="*/ 491953 h 561415"/>
                <a:gd name="connsiteX8" fmla="*/ 689245 w 722229"/>
                <a:gd name="connsiteY8" fmla="*/ 496716 h 561415"/>
                <a:gd name="connsiteX9" fmla="*/ 610664 w 722229"/>
                <a:gd name="connsiteY9" fmla="*/ 522909 h 561415"/>
                <a:gd name="connsiteX10" fmla="*/ 513033 w 722229"/>
                <a:gd name="connsiteY10" fmla="*/ 541959 h 561415"/>
                <a:gd name="connsiteX11" fmla="*/ 410639 w 722229"/>
                <a:gd name="connsiteY11" fmla="*/ 551484 h 561415"/>
                <a:gd name="connsiteX12" fmla="*/ 274908 w 722229"/>
                <a:gd name="connsiteY12" fmla="*/ 561009 h 561415"/>
                <a:gd name="connsiteX13" fmla="*/ 115364 w 722229"/>
                <a:gd name="connsiteY13" fmla="*/ 537197 h 561415"/>
                <a:gd name="connsiteX14" fmla="*/ 8208 w 722229"/>
                <a:gd name="connsiteY14" fmla="*/ 518147 h 561415"/>
                <a:gd name="connsiteX15" fmla="*/ 8208 w 722229"/>
                <a:gd name="connsiteY15" fmla="*/ 489572 h 561415"/>
                <a:gd name="connsiteX16" fmla="*/ 15351 w 722229"/>
                <a:gd name="connsiteY16" fmla="*/ 372891 h 561415"/>
                <a:gd name="connsiteX17" fmla="*/ 46308 w 722229"/>
                <a:gd name="connsiteY17" fmla="*/ 194297 h 561415"/>
                <a:gd name="connsiteX18" fmla="*/ 79645 w 722229"/>
                <a:gd name="connsiteY18" fmla="*/ 63328 h 561415"/>
                <a:gd name="connsiteX19" fmla="*/ 108220 w 722229"/>
                <a:gd name="connsiteY19" fmla="*/ 1416 h 561415"/>
                <a:gd name="connsiteX20" fmla="*/ 132033 w 722229"/>
                <a:gd name="connsiteY20" fmla="*/ 22847 h 561415"/>
                <a:gd name="connsiteX21" fmla="*/ 191564 w 722229"/>
                <a:gd name="connsiteY21" fmla="*/ 56184 h 561415"/>
                <a:gd name="connsiteX22" fmla="*/ 277289 w 722229"/>
                <a:gd name="connsiteY22" fmla="*/ 70472 h 561415"/>
                <a:gd name="connsiteX23" fmla="*/ 332058 w 722229"/>
                <a:gd name="connsiteY23" fmla="*/ 72853 h 561415"/>
                <a:gd name="connsiteX0" fmla="*/ 382065 w 722229"/>
                <a:gd name="connsiteY0" fmla="*/ 72853 h 561415"/>
                <a:gd name="connsiteX1" fmla="*/ 510651 w 722229"/>
                <a:gd name="connsiteY1" fmla="*/ 60947 h 561415"/>
                <a:gd name="connsiteX2" fmla="*/ 658289 w 722229"/>
                <a:gd name="connsiteY2" fmla="*/ 44278 h 561415"/>
                <a:gd name="connsiteX3" fmla="*/ 717820 w 722229"/>
                <a:gd name="connsiteY3" fmla="*/ 32372 h 561415"/>
                <a:gd name="connsiteX4" fmla="*/ 717820 w 722229"/>
                <a:gd name="connsiteY4" fmla="*/ 72853 h 561415"/>
                <a:gd name="connsiteX5" fmla="*/ 717820 w 722229"/>
                <a:gd name="connsiteY5" fmla="*/ 201441 h 561415"/>
                <a:gd name="connsiteX6" fmla="*/ 717820 w 722229"/>
                <a:gd name="connsiteY6" fmla="*/ 356222 h 561415"/>
                <a:gd name="connsiteX7" fmla="*/ 715439 w 722229"/>
                <a:gd name="connsiteY7" fmla="*/ 491953 h 561415"/>
                <a:gd name="connsiteX8" fmla="*/ 689245 w 722229"/>
                <a:gd name="connsiteY8" fmla="*/ 496716 h 561415"/>
                <a:gd name="connsiteX9" fmla="*/ 610664 w 722229"/>
                <a:gd name="connsiteY9" fmla="*/ 522909 h 561415"/>
                <a:gd name="connsiteX10" fmla="*/ 513033 w 722229"/>
                <a:gd name="connsiteY10" fmla="*/ 541959 h 561415"/>
                <a:gd name="connsiteX11" fmla="*/ 410639 w 722229"/>
                <a:gd name="connsiteY11" fmla="*/ 551484 h 561415"/>
                <a:gd name="connsiteX12" fmla="*/ 274908 w 722229"/>
                <a:gd name="connsiteY12" fmla="*/ 561009 h 561415"/>
                <a:gd name="connsiteX13" fmla="*/ 115364 w 722229"/>
                <a:gd name="connsiteY13" fmla="*/ 537197 h 561415"/>
                <a:gd name="connsiteX14" fmla="*/ 8208 w 722229"/>
                <a:gd name="connsiteY14" fmla="*/ 518147 h 561415"/>
                <a:gd name="connsiteX15" fmla="*/ 8208 w 722229"/>
                <a:gd name="connsiteY15" fmla="*/ 489572 h 561415"/>
                <a:gd name="connsiteX16" fmla="*/ 15351 w 722229"/>
                <a:gd name="connsiteY16" fmla="*/ 372891 h 561415"/>
                <a:gd name="connsiteX17" fmla="*/ 46308 w 722229"/>
                <a:gd name="connsiteY17" fmla="*/ 194297 h 561415"/>
                <a:gd name="connsiteX18" fmla="*/ 79645 w 722229"/>
                <a:gd name="connsiteY18" fmla="*/ 63328 h 561415"/>
                <a:gd name="connsiteX19" fmla="*/ 108220 w 722229"/>
                <a:gd name="connsiteY19" fmla="*/ 1416 h 561415"/>
                <a:gd name="connsiteX20" fmla="*/ 132033 w 722229"/>
                <a:gd name="connsiteY20" fmla="*/ 22847 h 561415"/>
                <a:gd name="connsiteX21" fmla="*/ 191564 w 722229"/>
                <a:gd name="connsiteY21" fmla="*/ 56184 h 561415"/>
                <a:gd name="connsiteX22" fmla="*/ 277289 w 722229"/>
                <a:gd name="connsiteY22" fmla="*/ 70472 h 561415"/>
                <a:gd name="connsiteX23" fmla="*/ 382065 w 722229"/>
                <a:gd name="connsiteY23" fmla="*/ 72853 h 561415"/>
                <a:gd name="connsiteX0" fmla="*/ 382065 w 722229"/>
                <a:gd name="connsiteY0" fmla="*/ 72853 h 561415"/>
                <a:gd name="connsiteX1" fmla="*/ 510651 w 722229"/>
                <a:gd name="connsiteY1" fmla="*/ 60947 h 561415"/>
                <a:gd name="connsiteX2" fmla="*/ 658289 w 722229"/>
                <a:gd name="connsiteY2" fmla="*/ 44278 h 561415"/>
                <a:gd name="connsiteX3" fmla="*/ 717820 w 722229"/>
                <a:gd name="connsiteY3" fmla="*/ 32372 h 561415"/>
                <a:gd name="connsiteX4" fmla="*/ 717820 w 722229"/>
                <a:gd name="connsiteY4" fmla="*/ 72853 h 561415"/>
                <a:gd name="connsiteX5" fmla="*/ 717820 w 722229"/>
                <a:gd name="connsiteY5" fmla="*/ 201441 h 561415"/>
                <a:gd name="connsiteX6" fmla="*/ 717820 w 722229"/>
                <a:gd name="connsiteY6" fmla="*/ 356222 h 561415"/>
                <a:gd name="connsiteX7" fmla="*/ 715439 w 722229"/>
                <a:gd name="connsiteY7" fmla="*/ 491953 h 561415"/>
                <a:gd name="connsiteX8" fmla="*/ 689245 w 722229"/>
                <a:gd name="connsiteY8" fmla="*/ 496716 h 561415"/>
                <a:gd name="connsiteX9" fmla="*/ 610664 w 722229"/>
                <a:gd name="connsiteY9" fmla="*/ 522909 h 561415"/>
                <a:gd name="connsiteX10" fmla="*/ 513033 w 722229"/>
                <a:gd name="connsiteY10" fmla="*/ 541959 h 561415"/>
                <a:gd name="connsiteX11" fmla="*/ 410639 w 722229"/>
                <a:gd name="connsiteY11" fmla="*/ 551484 h 561415"/>
                <a:gd name="connsiteX12" fmla="*/ 274908 w 722229"/>
                <a:gd name="connsiteY12" fmla="*/ 561009 h 561415"/>
                <a:gd name="connsiteX13" fmla="*/ 115364 w 722229"/>
                <a:gd name="connsiteY13" fmla="*/ 537197 h 561415"/>
                <a:gd name="connsiteX14" fmla="*/ 8208 w 722229"/>
                <a:gd name="connsiteY14" fmla="*/ 518147 h 561415"/>
                <a:gd name="connsiteX15" fmla="*/ 8208 w 722229"/>
                <a:gd name="connsiteY15" fmla="*/ 489572 h 561415"/>
                <a:gd name="connsiteX16" fmla="*/ 15351 w 722229"/>
                <a:gd name="connsiteY16" fmla="*/ 372891 h 561415"/>
                <a:gd name="connsiteX17" fmla="*/ 46308 w 722229"/>
                <a:gd name="connsiteY17" fmla="*/ 194297 h 561415"/>
                <a:gd name="connsiteX18" fmla="*/ 79645 w 722229"/>
                <a:gd name="connsiteY18" fmla="*/ 63328 h 561415"/>
                <a:gd name="connsiteX19" fmla="*/ 108220 w 722229"/>
                <a:gd name="connsiteY19" fmla="*/ 1416 h 561415"/>
                <a:gd name="connsiteX20" fmla="*/ 132033 w 722229"/>
                <a:gd name="connsiteY20" fmla="*/ 22847 h 561415"/>
                <a:gd name="connsiteX21" fmla="*/ 191564 w 722229"/>
                <a:gd name="connsiteY21" fmla="*/ 56184 h 561415"/>
                <a:gd name="connsiteX22" fmla="*/ 282052 w 722229"/>
                <a:gd name="connsiteY22" fmla="*/ 75234 h 561415"/>
                <a:gd name="connsiteX23" fmla="*/ 382065 w 722229"/>
                <a:gd name="connsiteY23" fmla="*/ 72853 h 561415"/>
                <a:gd name="connsiteX0" fmla="*/ 382065 w 722229"/>
                <a:gd name="connsiteY0" fmla="*/ 72853 h 561415"/>
                <a:gd name="connsiteX1" fmla="*/ 513033 w 722229"/>
                <a:gd name="connsiteY1" fmla="*/ 65709 h 561415"/>
                <a:gd name="connsiteX2" fmla="*/ 658289 w 722229"/>
                <a:gd name="connsiteY2" fmla="*/ 44278 h 561415"/>
                <a:gd name="connsiteX3" fmla="*/ 717820 w 722229"/>
                <a:gd name="connsiteY3" fmla="*/ 32372 h 561415"/>
                <a:gd name="connsiteX4" fmla="*/ 717820 w 722229"/>
                <a:gd name="connsiteY4" fmla="*/ 72853 h 561415"/>
                <a:gd name="connsiteX5" fmla="*/ 717820 w 722229"/>
                <a:gd name="connsiteY5" fmla="*/ 201441 h 561415"/>
                <a:gd name="connsiteX6" fmla="*/ 717820 w 722229"/>
                <a:gd name="connsiteY6" fmla="*/ 356222 h 561415"/>
                <a:gd name="connsiteX7" fmla="*/ 715439 w 722229"/>
                <a:gd name="connsiteY7" fmla="*/ 491953 h 561415"/>
                <a:gd name="connsiteX8" fmla="*/ 689245 w 722229"/>
                <a:gd name="connsiteY8" fmla="*/ 496716 h 561415"/>
                <a:gd name="connsiteX9" fmla="*/ 610664 w 722229"/>
                <a:gd name="connsiteY9" fmla="*/ 522909 h 561415"/>
                <a:gd name="connsiteX10" fmla="*/ 513033 w 722229"/>
                <a:gd name="connsiteY10" fmla="*/ 541959 h 561415"/>
                <a:gd name="connsiteX11" fmla="*/ 410639 w 722229"/>
                <a:gd name="connsiteY11" fmla="*/ 551484 h 561415"/>
                <a:gd name="connsiteX12" fmla="*/ 274908 w 722229"/>
                <a:gd name="connsiteY12" fmla="*/ 561009 h 561415"/>
                <a:gd name="connsiteX13" fmla="*/ 115364 w 722229"/>
                <a:gd name="connsiteY13" fmla="*/ 537197 h 561415"/>
                <a:gd name="connsiteX14" fmla="*/ 8208 w 722229"/>
                <a:gd name="connsiteY14" fmla="*/ 518147 h 561415"/>
                <a:gd name="connsiteX15" fmla="*/ 8208 w 722229"/>
                <a:gd name="connsiteY15" fmla="*/ 489572 h 561415"/>
                <a:gd name="connsiteX16" fmla="*/ 15351 w 722229"/>
                <a:gd name="connsiteY16" fmla="*/ 372891 h 561415"/>
                <a:gd name="connsiteX17" fmla="*/ 46308 w 722229"/>
                <a:gd name="connsiteY17" fmla="*/ 194297 h 561415"/>
                <a:gd name="connsiteX18" fmla="*/ 79645 w 722229"/>
                <a:gd name="connsiteY18" fmla="*/ 63328 h 561415"/>
                <a:gd name="connsiteX19" fmla="*/ 108220 w 722229"/>
                <a:gd name="connsiteY19" fmla="*/ 1416 h 561415"/>
                <a:gd name="connsiteX20" fmla="*/ 132033 w 722229"/>
                <a:gd name="connsiteY20" fmla="*/ 22847 h 561415"/>
                <a:gd name="connsiteX21" fmla="*/ 191564 w 722229"/>
                <a:gd name="connsiteY21" fmla="*/ 56184 h 561415"/>
                <a:gd name="connsiteX22" fmla="*/ 282052 w 722229"/>
                <a:gd name="connsiteY22" fmla="*/ 75234 h 561415"/>
                <a:gd name="connsiteX23" fmla="*/ 382065 w 722229"/>
                <a:gd name="connsiteY23" fmla="*/ 72853 h 561415"/>
                <a:gd name="connsiteX0" fmla="*/ 389209 w 722229"/>
                <a:gd name="connsiteY0" fmla="*/ 75235 h 561415"/>
                <a:gd name="connsiteX1" fmla="*/ 513033 w 722229"/>
                <a:gd name="connsiteY1" fmla="*/ 65709 h 561415"/>
                <a:gd name="connsiteX2" fmla="*/ 658289 w 722229"/>
                <a:gd name="connsiteY2" fmla="*/ 44278 h 561415"/>
                <a:gd name="connsiteX3" fmla="*/ 717820 w 722229"/>
                <a:gd name="connsiteY3" fmla="*/ 32372 h 561415"/>
                <a:gd name="connsiteX4" fmla="*/ 717820 w 722229"/>
                <a:gd name="connsiteY4" fmla="*/ 72853 h 561415"/>
                <a:gd name="connsiteX5" fmla="*/ 717820 w 722229"/>
                <a:gd name="connsiteY5" fmla="*/ 201441 h 561415"/>
                <a:gd name="connsiteX6" fmla="*/ 717820 w 722229"/>
                <a:gd name="connsiteY6" fmla="*/ 356222 h 561415"/>
                <a:gd name="connsiteX7" fmla="*/ 715439 w 722229"/>
                <a:gd name="connsiteY7" fmla="*/ 491953 h 561415"/>
                <a:gd name="connsiteX8" fmla="*/ 689245 w 722229"/>
                <a:gd name="connsiteY8" fmla="*/ 496716 h 561415"/>
                <a:gd name="connsiteX9" fmla="*/ 610664 w 722229"/>
                <a:gd name="connsiteY9" fmla="*/ 522909 h 561415"/>
                <a:gd name="connsiteX10" fmla="*/ 513033 w 722229"/>
                <a:gd name="connsiteY10" fmla="*/ 541959 h 561415"/>
                <a:gd name="connsiteX11" fmla="*/ 410639 w 722229"/>
                <a:gd name="connsiteY11" fmla="*/ 551484 h 561415"/>
                <a:gd name="connsiteX12" fmla="*/ 274908 w 722229"/>
                <a:gd name="connsiteY12" fmla="*/ 561009 h 561415"/>
                <a:gd name="connsiteX13" fmla="*/ 115364 w 722229"/>
                <a:gd name="connsiteY13" fmla="*/ 537197 h 561415"/>
                <a:gd name="connsiteX14" fmla="*/ 8208 w 722229"/>
                <a:gd name="connsiteY14" fmla="*/ 518147 h 561415"/>
                <a:gd name="connsiteX15" fmla="*/ 8208 w 722229"/>
                <a:gd name="connsiteY15" fmla="*/ 489572 h 561415"/>
                <a:gd name="connsiteX16" fmla="*/ 15351 w 722229"/>
                <a:gd name="connsiteY16" fmla="*/ 372891 h 561415"/>
                <a:gd name="connsiteX17" fmla="*/ 46308 w 722229"/>
                <a:gd name="connsiteY17" fmla="*/ 194297 h 561415"/>
                <a:gd name="connsiteX18" fmla="*/ 79645 w 722229"/>
                <a:gd name="connsiteY18" fmla="*/ 63328 h 561415"/>
                <a:gd name="connsiteX19" fmla="*/ 108220 w 722229"/>
                <a:gd name="connsiteY19" fmla="*/ 1416 h 561415"/>
                <a:gd name="connsiteX20" fmla="*/ 132033 w 722229"/>
                <a:gd name="connsiteY20" fmla="*/ 22847 h 561415"/>
                <a:gd name="connsiteX21" fmla="*/ 191564 w 722229"/>
                <a:gd name="connsiteY21" fmla="*/ 56184 h 561415"/>
                <a:gd name="connsiteX22" fmla="*/ 282052 w 722229"/>
                <a:gd name="connsiteY22" fmla="*/ 75234 h 561415"/>
                <a:gd name="connsiteX23" fmla="*/ 389209 w 722229"/>
                <a:gd name="connsiteY23" fmla="*/ 75235 h 561415"/>
                <a:gd name="connsiteX0" fmla="*/ 389209 w 718875"/>
                <a:gd name="connsiteY0" fmla="*/ 75235 h 561415"/>
                <a:gd name="connsiteX1" fmla="*/ 513033 w 718875"/>
                <a:gd name="connsiteY1" fmla="*/ 65709 h 561415"/>
                <a:gd name="connsiteX2" fmla="*/ 658289 w 718875"/>
                <a:gd name="connsiteY2" fmla="*/ 44278 h 561415"/>
                <a:gd name="connsiteX3" fmla="*/ 713058 w 718875"/>
                <a:gd name="connsiteY3" fmla="*/ 27609 h 561415"/>
                <a:gd name="connsiteX4" fmla="*/ 717820 w 718875"/>
                <a:gd name="connsiteY4" fmla="*/ 72853 h 561415"/>
                <a:gd name="connsiteX5" fmla="*/ 717820 w 718875"/>
                <a:gd name="connsiteY5" fmla="*/ 201441 h 561415"/>
                <a:gd name="connsiteX6" fmla="*/ 717820 w 718875"/>
                <a:gd name="connsiteY6" fmla="*/ 356222 h 561415"/>
                <a:gd name="connsiteX7" fmla="*/ 715439 w 718875"/>
                <a:gd name="connsiteY7" fmla="*/ 491953 h 561415"/>
                <a:gd name="connsiteX8" fmla="*/ 689245 w 718875"/>
                <a:gd name="connsiteY8" fmla="*/ 496716 h 561415"/>
                <a:gd name="connsiteX9" fmla="*/ 610664 w 718875"/>
                <a:gd name="connsiteY9" fmla="*/ 522909 h 561415"/>
                <a:gd name="connsiteX10" fmla="*/ 513033 w 718875"/>
                <a:gd name="connsiteY10" fmla="*/ 541959 h 561415"/>
                <a:gd name="connsiteX11" fmla="*/ 410639 w 718875"/>
                <a:gd name="connsiteY11" fmla="*/ 551484 h 561415"/>
                <a:gd name="connsiteX12" fmla="*/ 274908 w 718875"/>
                <a:gd name="connsiteY12" fmla="*/ 561009 h 561415"/>
                <a:gd name="connsiteX13" fmla="*/ 115364 w 718875"/>
                <a:gd name="connsiteY13" fmla="*/ 537197 h 561415"/>
                <a:gd name="connsiteX14" fmla="*/ 8208 w 718875"/>
                <a:gd name="connsiteY14" fmla="*/ 518147 h 561415"/>
                <a:gd name="connsiteX15" fmla="*/ 8208 w 718875"/>
                <a:gd name="connsiteY15" fmla="*/ 489572 h 561415"/>
                <a:gd name="connsiteX16" fmla="*/ 15351 w 718875"/>
                <a:gd name="connsiteY16" fmla="*/ 372891 h 561415"/>
                <a:gd name="connsiteX17" fmla="*/ 46308 w 718875"/>
                <a:gd name="connsiteY17" fmla="*/ 194297 h 561415"/>
                <a:gd name="connsiteX18" fmla="*/ 79645 w 718875"/>
                <a:gd name="connsiteY18" fmla="*/ 63328 h 561415"/>
                <a:gd name="connsiteX19" fmla="*/ 108220 w 718875"/>
                <a:gd name="connsiteY19" fmla="*/ 1416 h 561415"/>
                <a:gd name="connsiteX20" fmla="*/ 132033 w 718875"/>
                <a:gd name="connsiteY20" fmla="*/ 22847 h 561415"/>
                <a:gd name="connsiteX21" fmla="*/ 191564 w 718875"/>
                <a:gd name="connsiteY21" fmla="*/ 56184 h 561415"/>
                <a:gd name="connsiteX22" fmla="*/ 282052 w 718875"/>
                <a:gd name="connsiteY22" fmla="*/ 75234 h 561415"/>
                <a:gd name="connsiteX23" fmla="*/ 389209 w 718875"/>
                <a:gd name="connsiteY23" fmla="*/ 75235 h 561415"/>
                <a:gd name="connsiteX0" fmla="*/ 389209 w 718875"/>
                <a:gd name="connsiteY0" fmla="*/ 75235 h 561415"/>
                <a:gd name="connsiteX1" fmla="*/ 513033 w 718875"/>
                <a:gd name="connsiteY1" fmla="*/ 65709 h 561415"/>
                <a:gd name="connsiteX2" fmla="*/ 658289 w 718875"/>
                <a:gd name="connsiteY2" fmla="*/ 44278 h 561415"/>
                <a:gd name="connsiteX3" fmla="*/ 713058 w 718875"/>
                <a:gd name="connsiteY3" fmla="*/ 27609 h 561415"/>
                <a:gd name="connsiteX4" fmla="*/ 717820 w 718875"/>
                <a:gd name="connsiteY4" fmla="*/ 72853 h 561415"/>
                <a:gd name="connsiteX5" fmla="*/ 717820 w 718875"/>
                <a:gd name="connsiteY5" fmla="*/ 201441 h 561415"/>
                <a:gd name="connsiteX6" fmla="*/ 717820 w 718875"/>
                <a:gd name="connsiteY6" fmla="*/ 356222 h 561415"/>
                <a:gd name="connsiteX7" fmla="*/ 715439 w 718875"/>
                <a:gd name="connsiteY7" fmla="*/ 477666 h 561415"/>
                <a:gd name="connsiteX8" fmla="*/ 689245 w 718875"/>
                <a:gd name="connsiteY8" fmla="*/ 496716 h 561415"/>
                <a:gd name="connsiteX9" fmla="*/ 610664 w 718875"/>
                <a:gd name="connsiteY9" fmla="*/ 522909 h 561415"/>
                <a:gd name="connsiteX10" fmla="*/ 513033 w 718875"/>
                <a:gd name="connsiteY10" fmla="*/ 541959 h 561415"/>
                <a:gd name="connsiteX11" fmla="*/ 410639 w 718875"/>
                <a:gd name="connsiteY11" fmla="*/ 551484 h 561415"/>
                <a:gd name="connsiteX12" fmla="*/ 274908 w 718875"/>
                <a:gd name="connsiteY12" fmla="*/ 561009 h 561415"/>
                <a:gd name="connsiteX13" fmla="*/ 115364 w 718875"/>
                <a:gd name="connsiteY13" fmla="*/ 537197 h 561415"/>
                <a:gd name="connsiteX14" fmla="*/ 8208 w 718875"/>
                <a:gd name="connsiteY14" fmla="*/ 518147 h 561415"/>
                <a:gd name="connsiteX15" fmla="*/ 8208 w 718875"/>
                <a:gd name="connsiteY15" fmla="*/ 489572 h 561415"/>
                <a:gd name="connsiteX16" fmla="*/ 15351 w 718875"/>
                <a:gd name="connsiteY16" fmla="*/ 372891 h 561415"/>
                <a:gd name="connsiteX17" fmla="*/ 46308 w 718875"/>
                <a:gd name="connsiteY17" fmla="*/ 194297 h 561415"/>
                <a:gd name="connsiteX18" fmla="*/ 79645 w 718875"/>
                <a:gd name="connsiteY18" fmla="*/ 63328 h 561415"/>
                <a:gd name="connsiteX19" fmla="*/ 108220 w 718875"/>
                <a:gd name="connsiteY19" fmla="*/ 1416 h 561415"/>
                <a:gd name="connsiteX20" fmla="*/ 132033 w 718875"/>
                <a:gd name="connsiteY20" fmla="*/ 22847 h 561415"/>
                <a:gd name="connsiteX21" fmla="*/ 191564 w 718875"/>
                <a:gd name="connsiteY21" fmla="*/ 56184 h 561415"/>
                <a:gd name="connsiteX22" fmla="*/ 282052 w 718875"/>
                <a:gd name="connsiteY22" fmla="*/ 75234 h 561415"/>
                <a:gd name="connsiteX23" fmla="*/ 389209 w 718875"/>
                <a:gd name="connsiteY23" fmla="*/ 75235 h 561415"/>
                <a:gd name="connsiteX0" fmla="*/ 389209 w 718875"/>
                <a:gd name="connsiteY0" fmla="*/ 75235 h 561415"/>
                <a:gd name="connsiteX1" fmla="*/ 513033 w 718875"/>
                <a:gd name="connsiteY1" fmla="*/ 65709 h 561415"/>
                <a:gd name="connsiteX2" fmla="*/ 658289 w 718875"/>
                <a:gd name="connsiteY2" fmla="*/ 44278 h 561415"/>
                <a:gd name="connsiteX3" fmla="*/ 713058 w 718875"/>
                <a:gd name="connsiteY3" fmla="*/ 27609 h 561415"/>
                <a:gd name="connsiteX4" fmla="*/ 717820 w 718875"/>
                <a:gd name="connsiteY4" fmla="*/ 72853 h 561415"/>
                <a:gd name="connsiteX5" fmla="*/ 717820 w 718875"/>
                <a:gd name="connsiteY5" fmla="*/ 201441 h 561415"/>
                <a:gd name="connsiteX6" fmla="*/ 717820 w 718875"/>
                <a:gd name="connsiteY6" fmla="*/ 356222 h 561415"/>
                <a:gd name="connsiteX7" fmla="*/ 715439 w 718875"/>
                <a:gd name="connsiteY7" fmla="*/ 477666 h 561415"/>
                <a:gd name="connsiteX8" fmla="*/ 689245 w 718875"/>
                <a:gd name="connsiteY8" fmla="*/ 501478 h 561415"/>
                <a:gd name="connsiteX9" fmla="*/ 610664 w 718875"/>
                <a:gd name="connsiteY9" fmla="*/ 522909 h 561415"/>
                <a:gd name="connsiteX10" fmla="*/ 513033 w 718875"/>
                <a:gd name="connsiteY10" fmla="*/ 541959 h 561415"/>
                <a:gd name="connsiteX11" fmla="*/ 410639 w 718875"/>
                <a:gd name="connsiteY11" fmla="*/ 551484 h 561415"/>
                <a:gd name="connsiteX12" fmla="*/ 274908 w 718875"/>
                <a:gd name="connsiteY12" fmla="*/ 561009 h 561415"/>
                <a:gd name="connsiteX13" fmla="*/ 115364 w 718875"/>
                <a:gd name="connsiteY13" fmla="*/ 537197 h 561415"/>
                <a:gd name="connsiteX14" fmla="*/ 8208 w 718875"/>
                <a:gd name="connsiteY14" fmla="*/ 518147 h 561415"/>
                <a:gd name="connsiteX15" fmla="*/ 8208 w 718875"/>
                <a:gd name="connsiteY15" fmla="*/ 489572 h 561415"/>
                <a:gd name="connsiteX16" fmla="*/ 15351 w 718875"/>
                <a:gd name="connsiteY16" fmla="*/ 372891 h 561415"/>
                <a:gd name="connsiteX17" fmla="*/ 46308 w 718875"/>
                <a:gd name="connsiteY17" fmla="*/ 194297 h 561415"/>
                <a:gd name="connsiteX18" fmla="*/ 79645 w 718875"/>
                <a:gd name="connsiteY18" fmla="*/ 63328 h 561415"/>
                <a:gd name="connsiteX19" fmla="*/ 108220 w 718875"/>
                <a:gd name="connsiteY19" fmla="*/ 1416 h 561415"/>
                <a:gd name="connsiteX20" fmla="*/ 132033 w 718875"/>
                <a:gd name="connsiteY20" fmla="*/ 22847 h 561415"/>
                <a:gd name="connsiteX21" fmla="*/ 191564 w 718875"/>
                <a:gd name="connsiteY21" fmla="*/ 56184 h 561415"/>
                <a:gd name="connsiteX22" fmla="*/ 282052 w 718875"/>
                <a:gd name="connsiteY22" fmla="*/ 75234 h 561415"/>
                <a:gd name="connsiteX23" fmla="*/ 389209 w 718875"/>
                <a:gd name="connsiteY23" fmla="*/ 75235 h 561415"/>
                <a:gd name="connsiteX0" fmla="*/ 389209 w 718875"/>
                <a:gd name="connsiteY0" fmla="*/ 75235 h 554782"/>
                <a:gd name="connsiteX1" fmla="*/ 513033 w 718875"/>
                <a:gd name="connsiteY1" fmla="*/ 65709 h 554782"/>
                <a:gd name="connsiteX2" fmla="*/ 658289 w 718875"/>
                <a:gd name="connsiteY2" fmla="*/ 44278 h 554782"/>
                <a:gd name="connsiteX3" fmla="*/ 713058 w 718875"/>
                <a:gd name="connsiteY3" fmla="*/ 27609 h 554782"/>
                <a:gd name="connsiteX4" fmla="*/ 717820 w 718875"/>
                <a:gd name="connsiteY4" fmla="*/ 72853 h 554782"/>
                <a:gd name="connsiteX5" fmla="*/ 717820 w 718875"/>
                <a:gd name="connsiteY5" fmla="*/ 201441 h 554782"/>
                <a:gd name="connsiteX6" fmla="*/ 717820 w 718875"/>
                <a:gd name="connsiteY6" fmla="*/ 356222 h 554782"/>
                <a:gd name="connsiteX7" fmla="*/ 715439 w 718875"/>
                <a:gd name="connsiteY7" fmla="*/ 477666 h 554782"/>
                <a:gd name="connsiteX8" fmla="*/ 689245 w 718875"/>
                <a:gd name="connsiteY8" fmla="*/ 501478 h 554782"/>
                <a:gd name="connsiteX9" fmla="*/ 610664 w 718875"/>
                <a:gd name="connsiteY9" fmla="*/ 522909 h 554782"/>
                <a:gd name="connsiteX10" fmla="*/ 513033 w 718875"/>
                <a:gd name="connsiteY10" fmla="*/ 541959 h 554782"/>
                <a:gd name="connsiteX11" fmla="*/ 410639 w 718875"/>
                <a:gd name="connsiteY11" fmla="*/ 551484 h 554782"/>
                <a:gd name="connsiteX12" fmla="*/ 277290 w 718875"/>
                <a:gd name="connsiteY12" fmla="*/ 553865 h 554782"/>
                <a:gd name="connsiteX13" fmla="*/ 115364 w 718875"/>
                <a:gd name="connsiteY13" fmla="*/ 537197 h 554782"/>
                <a:gd name="connsiteX14" fmla="*/ 8208 w 718875"/>
                <a:gd name="connsiteY14" fmla="*/ 518147 h 554782"/>
                <a:gd name="connsiteX15" fmla="*/ 8208 w 718875"/>
                <a:gd name="connsiteY15" fmla="*/ 489572 h 554782"/>
                <a:gd name="connsiteX16" fmla="*/ 15351 w 718875"/>
                <a:gd name="connsiteY16" fmla="*/ 372891 h 554782"/>
                <a:gd name="connsiteX17" fmla="*/ 46308 w 718875"/>
                <a:gd name="connsiteY17" fmla="*/ 194297 h 554782"/>
                <a:gd name="connsiteX18" fmla="*/ 79645 w 718875"/>
                <a:gd name="connsiteY18" fmla="*/ 63328 h 554782"/>
                <a:gd name="connsiteX19" fmla="*/ 108220 w 718875"/>
                <a:gd name="connsiteY19" fmla="*/ 1416 h 554782"/>
                <a:gd name="connsiteX20" fmla="*/ 132033 w 718875"/>
                <a:gd name="connsiteY20" fmla="*/ 22847 h 554782"/>
                <a:gd name="connsiteX21" fmla="*/ 191564 w 718875"/>
                <a:gd name="connsiteY21" fmla="*/ 56184 h 554782"/>
                <a:gd name="connsiteX22" fmla="*/ 282052 w 718875"/>
                <a:gd name="connsiteY22" fmla="*/ 75234 h 554782"/>
                <a:gd name="connsiteX23" fmla="*/ 389209 w 718875"/>
                <a:gd name="connsiteY23" fmla="*/ 75235 h 554782"/>
                <a:gd name="connsiteX0" fmla="*/ 389209 w 718875"/>
                <a:gd name="connsiteY0" fmla="*/ 75235 h 554782"/>
                <a:gd name="connsiteX1" fmla="*/ 513033 w 718875"/>
                <a:gd name="connsiteY1" fmla="*/ 65709 h 554782"/>
                <a:gd name="connsiteX2" fmla="*/ 658289 w 718875"/>
                <a:gd name="connsiteY2" fmla="*/ 44278 h 554782"/>
                <a:gd name="connsiteX3" fmla="*/ 713058 w 718875"/>
                <a:gd name="connsiteY3" fmla="*/ 27609 h 554782"/>
                <a:gd name="connsiteX4" fmla="*/ 717820 w 718875"/>
                <a:gd name="connsiteY4" fmla="*/ 72853 h 554782"/>
                <a:gd name="connsiteX5" fmla="*/ 717820 w 718875"/>
                <a:gd name="connsiteY5" fmla="*/ 201441 h 554782"/>
                <a:gd name="connsiteX6" fmla="*/ 717820 w 718875"/>
                <a:gd name="connsiteY6" fmla="*/ 356222 h 554782"/>
                <a:gd name="connsiteX7" fmla="*/ 715439 w 718875"/>
                <a:gd name="connsiteY7" fmla="*/ 477666 h 554782"/>
                <a:gd name="connsiteX8" fmla="*/ 689245 w 718875"/>
                <a:gd name="connsiteY8" fmla="*/ 501478 h 554782"/>
                <a:gd name="connsiteX9" fmla="*/ 610664 w 718875"/>
                <a:gd name="connsiteY9" fmla="*/ 522909 h 554782"/>
                <a:gd name="connsiteX10" fmla="*/ 513033 w 718875"/>
                <a:gd name="connsiteY10" fmla="*/ 541959 h 554782"/>
                <a:gd name="connsiteX11" fmla="*/ 410639 w 718875"/>
                <a:gd name="connsiteY11" fmla="*/ 551484 h 554782"/>
                <a:gd name="connsiteX12" fmla="*/ 277290 w 718875"/>
                <a:gd name="connsiteY12" fmla="*/ 553865 h 554782"/>
                <a:gd name="connsiteX13" fmla="*/ 115364 w 718875"/>
                <a:gd name="connsiteY13" fmla="*/ 537197 h 554782"/>
                <a:gd name="connsiteX14" fmla="*/ 8208 w 718875"/>
                <a:gd name="connsiteY14" fmla="*/ 518147 h 554782"/>
                <a:gd name="connsiteX15" fmla="*/ 8208 w 718875"/>
                <a:gd name="connsiteY15" fmla="*/ 489572 h 554782"/>
                <a:gd name="connsiteX16" fmla="*/ 15351 w 718875"/>
                <a:gd name="connsiteY16" fmla="*/ 372891 h 554782"/>
                <a:gd name="connsiteX17" fmla="*/ 43927 w 718875"/>
                <a:gd name="connsiteY17" fmla="*/ 191916 h 554782"/>
                <a:gd name="connsiteX18" fmla="*/ 79645 w 718875"/>
                <a:gd name="connsiteY18" fmla="*/ 63328 h 554782"/>
                <a:gd name="connsiteX19" fmla="*/ 108220 w 718875"/>
                <a:gd name="connsiteY19" fmla="*/ 1416 h 554782"/>
                <a:gd name="connsiteX20" fmla="*/ 132033 w 718875"/>
                <a:gd name="connsiteY20" fmla="*/ 22847 h 554782"/>
                <a:gd name="connsiteX21" fmla="*/ 191564 w 718875"/>
                <a:gd name="connsiteY21" fmla="*/ 56184 h 554782"/>
                <a:gd name="connsiteX22" fmla="*/ 282052 w 718875"/>
                <a:gd name="connsiteY22" fmla="*/ 75234 h 554782"/>
                <a:gd name="connsiteX23" fmla="*/ 389209 w 718875"/>
                <a:gd name="connsiteY23" fmla="*/ 75235 h 554782"/>
                <a:gd name="connsiteX0" fmla="*/ 392219 w 721885"/>
                <a:gd name="connsiteY0" fmla="*/ 75235 h 554782"/>
                <a:gd name="connsiteX1" fmla="*/ 516043 w 721885"/>
                <a:gd name="connsiteY1" fmla="*/ 65709 h 554782"/>
                <a:gd name="connsiteX2" fmla="*/ 661299 w 721885"/>
                <a:gd name="connsiteY2" fmla="*/ 44278 h 554782"/>
                <a:gd name="connsiteX3" fmla="*/ 716068 w 721885"/>
                <a:gd name="connsiteY3" fmla="*/ 27609 h 554782"/>
                <a:gd name="connsiteX4" fmla="*/ 720830 w 721885"/>
                <a:gd name="connsiteY4" fmla="*/ 72853 h 554782"/>
                <a:gd name="connsiteX5" fmla="*/ 720830 w 721885"/>
                <a:gd name="connsiteY5" fmla="*/ 201441 h 554782"/>
                <a:gd name="connsiteX6" fmla="*/ 720830 w 721885"/>
                <a:gd name="connsiteY6" fmla="*/ 356222 h 554782"/>
                <a:gd name="connsiteX7" fmla="*/ 718449 w 721885"/>
                <a:gd name="connsiteY7" fmla="*/ 477666 h 554782"/>
                <a:gd name="connsiteX8" fmla="*/ 692255 w 721885"/>
                <a:gd name="connsiteY8" fmla="*/ 501478 h 554782"/>
                <a:gd name="connsiteX9" fmla="*/ 613674 w 721885"/>
                <a:gd name="connsiteY9" fmla="*/ 522909 h 554782"/>
                <a:gd name="connsiteX10" fmla="*/ 516043 w 721885"/>
                <a:gd name="connsiteY10" fmla="*/ 541959 h 554782"/>
                <a:gd name="connsiteX11" fmla="*/ 413649 w 721885"/>
                <a:gd name="connsiteY11" fmla="*/ 551484 h 554782"/>
                <a:gd name="connsiteX12" fmla="*/ 280300 w 721885"/>
                <a:gd name="connsiteY12" fmla="*/ 553865 h 554782"/>
                <a:gd name="connsiteX13" fmla="*/ 118374 w 721885"/>
                <a:gd name="connsiteY13" fmla="*/ 537197 h 554782"/>
                <a:gd name="connsiteX14" fmla="*/ 11218 w 721885"/>
                <a:gd name="connsiteY14" fmla="*/ 518147 h 554782"/>
                <a:gd name="connsiteX15" fmla="*/ 4074 w 721885"/>
                <a:gd name="connsiteY15" fmla="*/ 470522 h 554782"/>
                <a:gd name="connsiteX16" fmla="*/ 18361 w 721885"/>
                <a:gd name="connsiteY16" fmla="*/ 372891 h 554782"/>
                <a:gd name="connsiteX17" fmla="*/ 46937 w 721885"/>
                <a:gd name="connsiteY17" fmla="*/ 191916 h 554782"/>
                <a:gd name="connsiteX18" fmla="*/ 82655 w 721885"/>
                <a:gd name="connsiteY18" fmla="*/ 63328 h 554782"/>
                <a:gd name="connsiteX19" fmla="*/ 111230 w 721885"/>
                <a:gd name="connsiteY19" fmla="*/ 1416 h 554782"/>
                <a:gd name="connsiteX20" fmla="*/ 135043 w 721885"/>
                <a:gd name="connsiteY20" fmla="*/ 22847 h 554782"/>
                <a:gd name="connsiteX21" fmla="*/ 194574 w 721885"/>
                <a:gd name="connsiteY21" fmla="*/ 56184 h 554782"/>
                <a:gd name="connsiteX22" fmla="*/ 285062 w 721885"/>
                <a:gd name="connsiteY22" fmla="*/ 75234 h 554782"/>
                <a:gd name="connsiteX23" fmla="*/ 392219 w 721885"/>
                <a:gd name="connsiteY23" fmla="*/ 75235 h 554782"/>
                <a:gd name="connsiteX0" fmla="*/ 388675 w 718341"/>
                <a:gd name="connsiteY0" fmla="*/ 75235 h 554782"/>
                <a:gd name="connsiteX1" fmla="*/ 512499 w 718341"/>
                <a:gd name="connsiteY1" fmla="*/ 65709 h 554782"/>
                <a:gd name="connsiteX2" fmla="*/ 657755 w 718341"/>
                <a:gd name="connsiteY2" fmla="*/ 44278 h 554782"/>
                <a:gd name="connsiteX3" fmla="*/ 712524 w 718341"/>
                <a:gd name="connsiteY3" fmla="*/ 27609 h 554782"/>
                <a:gd name="connsiteX4" fmla="*/ 717286 w 718341"/>
                <a:gd name="connsiteY4" fmla="*/ 72853 h 554782"/>
                <a:gd name="connsiteX5" fmla="*/ 717286 w 718341"/>
                <a:gd name="connsiteY5" fmla="*/ 201441 h 554782"/>
                <a:gd name="connsiteX6" fmla="*/ 717286 w 718341"/>
                <a:gd name="connsiteY6" fmla="*/ 356222 h 554782"/>
                <a:gd name="connsiteX7" fmla="*/ 714905 w 718341"/>
                <a:gd name="connsiteY7" fmla="*/ 477666 h 554782"/>
                <a:gd name="connsiteX8" fmla="*/ 688711 w 718341"/>
                <a:gd name="connsiteY8" fmla="*/ 501478 h 554782"/>
                <a:gd name="connsiteX9" fmla="*/ 610130 w 718341"/>
                <a:gd name="connsiteY9" fmla="*/ 522909 h 554782"/>
                <a:gd name="connsiteX10" fmla="*/ 512499 w 718341"/>
                <a:gd name="connsiteY10" fmla="*/ 541959 h 554782"/>
                <a:gd name="connsiteX11" fmla="*/ 410105 w 718341"/>
                <a:gd name="connsiteY11" fmla="*/ 551484 h 554782"/>
                <a:gd name="connsiteX12" fmla="*/ 276756 w 718341"/>
                <a:gd name="connsiteY12" fmla="*/ 553865 h 554782"/>
                <a:gd name="connsiteX13" fmla="*/ 114830 w 718341"/>
                <a:gd name="connsiteY13" fmla="*/ 537197 h 554782"/>
                <a:gd name="connsiteX14" fmla="*/ 14818 w 718341"/>
                <a:gd name="connsiteY14" fmla="*/ 518147 h 554782"/>
                <a:gd name="connsiteX15" fmla="*/ 530 w 718341"/>
                <a:gd name="connsiteY15" fmla="*/ 470522 h 554782"/>
                <a:gd name="connsiteX16" fmla="*/ 14817 w 718341"/>
                <a:gd name="connsiteY16" fmla="*/ 372891 h 554782"/>
                <a:gd name="connsiteX17" fmla="*/ 43393 w 718341"/>
                <a:gd name="connsiteY17" fmla="*/ 191916 h 554782"/>
                <a:gd name="connsiteX18" fmla="*/ 79111 w 718341"/>
                <a:gd name="connsiteY18" fmla="*/ 63328 h 554782"/>
                <a:gd name="connsiteX19" fmla="*/ 107686 w 718341"/>
                <a:gd name="connsiteY19" fmla="*/ 1416 h 554782"/>
                <a:gd name="connsiteX20" fmla="*/ 131499 w 718341"/>
                <a:gd name="connsiteY20" fmla="*/ 22847 h 554782"/>
                <a:gd name="connsiteX21" fmla="*/ 191030 w 718341"/>
                <a:gd name="connsiteY21" fmla="*/ 56184 h 554782"/>
                <a:gd name="connsiteX22" fmla="*/ 281518 w 718341"/>
                <a:gd name="connsiteY22" fmla="*/ 75234 h 554782"/>
                <a:gd name="connsiteX23" fmla="*/ 388675 w 718341"/>
                <a:gd name="connsiteY23" fmla="*/ 75235 h 554782"/>
                <a:gd name="connsiteX0" fmla="*/ 388498 w 718164"/>
                <a:gd name="connsiteY0" fmla="*/ 75235 h 554782"/>
                <a:gd name="connsiteX1" fmla="*/ 512322 w 718164"/>
                <a:gd name="connsiteY1" fmla="*/ 65709 h 554782"/>
                <a:gd name="connsiteX2" fmla="*/ 657578 w 718164"/>
                <a:gd name="connsiteY2" fmla="*/ 44278 h 554782"/>
                <a:gd name="connsiteX3" fmla="*/ 712347 w 718164"/>
                <a:gd name="connsiteY3" fmla="*/ 27609 h 554782"/>
                <a:gd name="connsiteX4" fmla="*/ 717109 w 718164"/>
                <a:gd name="connsiteY4" fmla="*/ 72853 h 554782"/>
                <a:gd name="connsiteX5" fmla="*/ 717109 w 718164"/>
                <a:gd name="connsiteY5" fmla="*/ 201441 h 554782"/>
                <a:gd name="connsiteX6" fmla="*/ 717109 w 718164"/>
                <a:gd name="connsiteY6" fmla="*/ 356222 h 554782"/>
                <a:gd name="connsiteX7" fmla="*/ 714728 w 718164"/>
                <a:gd name="connsiteY7" fmla="*/ 477666 h 554782"/>
                <a:gd name="connsiteX8" fmla="*/ 688534 w 718164"/>
                <a:gd name="connsiteY8" fmla="*/ 501478 h 554782"/>
                <a:gd name="connsiteX9" fmla="*/ 609953 w 718164"/>
                <a:gd name="connsiteY9" fmla="*/ 522909 h 554782"/>
                <a:gd name="connsiteX10" fmla="*/ 512322 w 718164"/>
                <a:gd name="connsiteY10" fmla="*/ 541959 h 554782"/>
                <a:gd name="connsiteX11" fmla="*/ 409928 w 718164"/>
                <a:gd name="connsiteY11" fmla="*/ 551484 h 554782"/>
                <a:gd name="connsiteX12" fmla="*/ 276579 w 718164"/>
                <a:gd name="connsiteY12" fmla="*/ 553865 h 554782"/>
                <a:gd name="connsiteX13" fmla="*/ 114653 w 718164"/>
                <a:gd name="connsiteY13" fmla="*/ 537197 h 554782"/>
                <a:gd name="connsiteX14" fmla="*/ 14641 w 718164"/>
                <a:gd name="connsiteY14" fmla="*/ 518147 h 554782"/>
                <a:gd name="connsiteX15" fmla="*/ 353 w 718164"/>
                <a:gd name="connsiteY15" fmla="*/ 470522 h 554782"/>
                <a:gd name="connsiteX16" fmla="*/ 12259 w 718164"/>
                <a:gd name="connsiteY16" fmla="*/ 370510 h 554782"/>
                <a:gd name="connsiteX17" fmla="*/ 43216 w 718164"/>
                <a:gd name="connsiteY17" fmla="*/ 191916 h 554782"/>
                <a:gd name="connsiteX18" fmla="*/ 78934 w 718164"/>
                <a:gd name="connsiteY18" fmla="*/ 63328 h 554782"/>
                <a:gd name="connsiteX19" fmla="*/ 107509 w 718164"/>
                <a:gd name="connsiteY19" fmla="*/ 1416 h 554782"/>
                <a:gd name="connsiteX20" fmla="*/ 131322 w 718164"/>
                <a:gd name="connsiteY20" fmla="*/ 22847 h 554782"/>
                <a:gd name="connsiteX21" fmla="*/ 190853 w 718164"/>
                <a:gd name="connsiteY21" fmla="*/ 56184 h 554782"/>
                <a:gd name="connsiteX22" fmla="*/ 281341 w 718164"/>
                <a:gd name="connsiteY22" fmla="*/ 75234 h 554782"/>
                <a:gd name="connsiteX23" fmla="*/ 388498 w 718164"/>
                <a:gd name="connsiteY23" fmla="*/ 75235 h 554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18164" h="554782">
                  <a:moveTo>
                    <a:pt x="388498" y="75235"/>
                  </a:moveTo>
                  <a:cubicBezTo>
                    <a:pt x="426995" y="73648"/>
                    <a:pt x="467475" y="70868"/>
                    <a:pt x="512322" y="65709"/>
                  </a:cubicBezTo>
                  <a:cubicBezTo>
                    <a:pt x="557169" y="60550"/>
                    <a:pt x="624241" y="50628"/>
                    <a:pt x="657578" y="44278"/>
                  </a:cubicBezTo>
                  <a:cubicBezTo>
                    <a:pt x="690916" y="37928"/>
                    <a:pt x="702425" y="22847"/>
                    <a:pt x="712347" y="27609"/>
                  </a:cubicBezTo>
                  <a:cubicBezTo>
                    <a:pt x="722269" y="32371"/>
                    <a:pt x="716315" y="43881"/>
                    <a:pt x="717109" y="72853"/>
                  </a:cubicBezTo>
                  <a:cubicBezTo>
                    <a:pt x="717903" y="101825"/>
                    <a:pt x="717109" y="158578"/>
                    <a:pt x="717109" y="201441"/>
                  </a:cubicBezTo>
                  <a:cubicBezTo>
                    <a:pt x="717109" y="248669"/>
                    <a:pt x="717506" y="310185"/>
                    <a:pt x="717109" y="356222"/>
                  </a:cubicBezTo>
                  <a:cubicBezTo>
                    <a:pt x="716712" y="402259"/>
                    <a:pt x="719490" y="453457"/>
                    <a:pt x="714728" y="477666"/>
                  </a:cubicBezTo>
                  <a:cubicBezTo>
                    <a:pt x="709966" y="501875"/>
                    <a:pt x="705996" y="493938"/>
                    <a:pt x="688534" y="501478"/>
                  </a:cubicBezTo>
                  <a:cubicBezTo>
                    <a:pt x="671072" y="509018"/>
                    <a:pt x="639322" y="516162"/>
                    <a:pt x="609953" y="522909"/>
                  </a:cubicBezTo>
                  <a:cubicBezTo>
                    <a:pt x="580584" y="529656"/>
                    <a:pt x="545659" y="537197"/>
                    <a:pt x="512322" y="541959"/>
                  </a:cubicBezTo>
                  <a:cubicBezTo>
                    <a:pt x="478985" y="546721"/>
                    <a:pt x="449218" y="549500"/>
                    <a:pt x="409928" y="551484"/>
                  </a:cubicBezTo>
                  <a:cubicBezTo>
                    <a:pt x="370638" y="553468"/>
                    <a:pt x="325791" y="556246"/>
                    <a:pt x="276579" y="553865"/>
                  </a:cubicBezTo>
                  <a:cubicBezTo>
                    <a:pt x="227367" y="551484"/>
                    <a:pt x="158309" y="543150"/>
                    <a:pt x="114653" y="537197"/>
                  </a:cubicBezTo>
                  <a:cubicBezTo>
                    <a:pt x="70997" y="531244"/>
                    <a:pt x="33691" y="529259"/>
                    <a:pt x="14641" y="518147"/>
                  </a:cubicBezTo>
                  <a:cubicBezTo>
                    <a:pt x="-4409" y="507035"/>
                    <a:pt x="750" y="495128"/>
                    <a:pt x="353" y="470522"/>
                  </a:cubicBezTo>
                  <a:cubicBezTo>
                    <a:pt x="-44" y="445916"/>
                    <a:pt x="5115" y="416944"/>
                    <a:pt x="12259" y="370510"/>
                  </a:cubicBezTo>
                  <a:cubicBezTo>
                    <a:pt x="19403" y="324076"/>
                    <a:pt x="32104" y="243113"/>
                    <a:pt x="43216" y="191916"/>
                  </a:cubicBezTo>
                  <a:cubicBezTo>
                    <a:pt x="54328" y="140719"/>
                    <a:pt x="68219" y="95078"/>
                    <a:pt x="78934" y="63328"/>
                  </a:cubicBezTo>
                  <a:cubicBezTo>
                    <a:pt x="89649" y="31578"/>
                    <a:pt x="98778" y="8163"/>
                    <a:pt x="107509" y="1416"/>
                  </a:cubicBezTo>
                  <a:cubicBezTo>
                    <a:pt x="116240" y="-5331"/>
                    <a:pt x="117431" y="13719"/>
                    <a:pt x="131322" y="22847"/>
                  </a:cubicBezTo>
                  <a:cubicBezTo>
                    <a:pt x="145213" y="31975"/>
                    <a:pt x="168628" y="46659"/>
                    <a:pt x="190853" y="56184"/>
                  </a:cubicBezTo>
                  <a:cubicBezTo>
                    <a:pt x="213078" y="65709"/>
                    <a:pt x="248400" y="72059"/>
                    <a:pt x="281341" y="75234"/>
                  </a:cubicBezTo>
                  <a:cubicBezTo>
                    <a:pt x="314282" y="78409"/>
                    <a:pt x="350001" y="76822"/>
                    <a:pt x="388498" y="75235"/>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任意多边形 85"/>
            <p:cNvSpPr/>
            <p:nvPr/>
          </p:nvSpPr>
          <p:spPr>
            <a:xfrm rot="420000">
              <a:off x="6419087" y="1465543"/>
              <a:ext cx="465762" cy="833114"/>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54092"/>
                <a:gd name="connsiteY0" fmla="*/ 481218 h 1034568"/>
                <a:gd name="connsiteX1" fmla="*/ 162761 w 454092"/>
                <a:gd name="connsiteY1" fmla="*/ 366917 h 1034568"/>
                <a:gd name="connsiteX2" fmla="*/ 208006 w 454092"/>
                <a:gd name="connsiteY2" fmla="*/ 274048 h 1034568"/>
                <a:gd name="connsiteX3" fmla="*/ 234199 w 454092"/>
                <a:gd name="connsiteY3" fmla="*/ 169274 h 1034568"/>
                <a:gd name="connsiteX4" fmla="*/ 236581 w 454092"/>
                <a:gd name="connsiteY4" fmla="*/ 78786 h 1034568"/>
                <a:gd name="connsiteX5" fmla="*/ 227055 w 454092"/>
                <a:gd name="connsiteY5" fmla="*/ 205 h 1034568"/>
                <a:gd name="connsiteX6" fmla="*/ 296112 w 454092"/>
                <a:gd name="connsiteY6" fmla="*/ 102598 h 1034568"/>
                <a:gd name="connsiteX7" fmla="*/ 350881 w 454092"/>
                <a:gd name="connsiteY7" fmla="*/ 190705 h 1034568"/>
                <a:gd name="connsiteX8" fmla="*/ 398506 w 454092"/>
                <a:gd name="connsiteY8" fmla="*/ 276430 h 1034568"/>
                <a:gd name="connsiteX9" fmla="*/ 438987 w 454092"/>
                <a:gd name="connsiteY9" fmla="*/ 350249 h 1034568"/>
                <a:gd name="connsiteX10" fmla="*/ 453274 w 454092"/>
                <a:gd name="connsiteY10" fmla="*/ 431212 h 1034568"/>
                <a:gd name="connsiteX11" fmla="*/ 417556 w 454092"/>
                <a:gd name="connsiteY11" fmla="*/ 619330 h 1034568"/>
                <a:gd name="connsiteX12" fmla="*/ 350880 w 454092"/>
                <a:gd name="connsiteY12" fmla="*/ 750298 h 1034568"/>
                <a:gd name="connsiteX13" fmla="*/ 272299 w 454092"/>
                <a:gd name="connsiteY13" fmla="*/ 881268 h 1034568"/>
                <a:gd name="connsiteX14" fmla="*/ 203243 w 454092"/>
                <a:gd name="connsiteY14" fmla="*/ 971755 h 1034568"/>
                <a:gd name="connsiteX15" fmla="*/ 150856 w 454092"/>
                <a:gd name="connsiteY15" fmla="*/ 1033667 h 1034568"/>
                <a:gd name="connsiteX16" fmla="*/ 122280 w 454092"/>
                <a:gd name="connsiteY16" fmla="*/ 1005092 h 1034568"/>
                <a:gd name="connsiteX17" fmla="*/ 103231 w 454092"/>
                <a:gd name="connsiteY17" fmla="*/ 957467 h 1034568"/>
                <a:gd name="connsiteX18" fmla="*/ 57987 w 454092"/>
                <a:gd name="connsiteY18" fmla="*/ 833642 h 1034568"/>
                <a:gd name="connsiteX19" fmla="*/ 22268 w 454092"/>
                <a:gd name="connsiteY19" fmla="*/ 702674 h 1034568"/>
                <a:gd name="connsiteX20" fmla="*/ 837 w 454092"/>
                <a:gd name="connsiteY20" fmla="*/ 597899 h 1034568"/>
                <a:gd name="connsiteX21" fmla="*/ 38937 w 454092"/>
                <a:gd name="connsiteY21" fmla="*/ 555035 h 1034568"/>
                <a:gd name="connsiteX22" fmla="*/ 96087 w 454092"/>
                <a:gd name="connsiteY22" fmla="*/ 481218 h 1034568"/>
                <a:gd name="connsiteX0" fmla="*/ 96087 w 453663"/>
                <a:gd name="connsiteY0" fmla="*/ 481218 h 1034568"/>
                <a:gd name="connsiteX1" fmla="*/ 162761 w 453663"/>
                <a:gd name="connsiteY1" fmla="*/ 366917 h 1034568"/>
                <a:gd name="connsiteX2" fmla="*/ 208006 w 453663"/>
                <a:gd name="connsiteY2" fmla="*/ 274048 h 1034568"/>
                <a:gd name="connsiteX3" fmla="*/ 234199 w 453663"/>
                <a:gd name="connsiteY3" fmla="*/ 169274 h 1034568"/>
                <a:gd name="connsiteX4" fmla="*/ 236581 w 453663"/>
                <a:gd name="connsiteY4" fmla="*/ 78786 h 1034568"/>
                <a:gd name="connsiteX5" fmla="*/ 227055 w 453663"/>
                <a:gd name="connsiteY5" fmla="*/ 205 h 1034568"/>
                <a:gd name="connsiteX6" fmla="*/ 296112 w 453663"/>
                <a:gd name="connsiteY6" fmla="*/ 102598 h 1034568"/>
                <a:gd name="connsiteX7" fmla="*/ 350881 w 453663"/>
                <a:gd name="connsiteY7" fmla="*/ 190705 h 1034568"/>
                <a:gd name="connsiteX8" fmla="*/ 398506 w 453663"/>
                <a:gd name="connsiteY8" fmla="*/ 276430 h 1034568"/>
                <a:gd name="connsiteX9" fmla="*/ 434225 w 453663"/>
                <a:gd name="connsiteY9" fmla="*/ 350249 h 1034568"/>
                <a:gd name="connsiteX10" fmla="*/ 453274 w 453663"/>
                <a:gd name="connsiteY10" fmla="*/ 431212 h 1034568"/>
                <a:gd name="connsiteX11" fmla="*/ 417556 w 453663"/>
                <a:gd name="connsiteY11" fmla="*/ 619330 h 1034568"/>
                <a:gd name="connsiteX12" fmla="*/ 350880 w 453663"/>
                <a:gd name="connsiteY12" fmla="*/ 750298 h 1034568"/>
                <a:gd name="connsiteX13" fmla="*/ 272299 w 453663"/>
                <a:gd name="connsiteY13" fmla="*/ 881268 h 1034568"/>
                <a:gd name="connsiteX14" fmla="*/ 203243 w 453663"/>
                <a:gd name="connsiteY14" fmla="*/ 971755 h 1034568"/>
                <a:gd name="connsiteX15" fmla="*/ 150856 w 453663"/>
                <a:gd name="connsiteY15" fmla="*/ 1033667 h 1034568"/>
                <a:gd name="connsiteX16" fmla="*/ 122280 w 453663"/>
                <a:gd name="connsiteY16" fmla="*/ 1005092 h 1034568"/>
                <a:gd name="connsiteX17" fmla="*/ 103231 w 453663"/>
                <a:gd name="connsiteY17" fmla="*/ 957467 h 1034568"/>
                <a:gd name="connsiteX18" fmla="*/ 57987 w 453663"/>
                <a:gd name="connsiteY18" fmla="*/ 833642 h 1034568"/>
                <a:gd name="connsiteX19" fmla="*/ 22268 w 453663"/>
                <a:gd name="connsiteY19" fmla="*/ 702674 h 1034568"/>
                <a:gd name="connsiteX20" fmla="*/ 837 w 453663"/>
                <a:gd name="connsiteY20" fmla="*/ 597899 h 1034568"/>
                <a:gd name="connsiteX21" fmla="*/ 38937 w 453663"/>
                <a:gd name="connsiteY21" fmla="*/ 555035 h 1034568"/>
                <a:gd name="connsiteX22" fmla="*/ 96087 w 453663"/>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103149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74574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397"/>
                <a:gd name="connsiteX1" fmla="*/ 162679 w 453581"/>
                <a:gd name="connsiteY1" fmla="*/ 366917 h 1034397"/>
                <a:gd name="connsiteX2" fmla="*/ 207924 w 453581"/>
                <a:gd name="connsiteY2" fmla="*/ 274048 h 1034397"/>
                <a:gd name="connsiteX3" fmla="*/ 234117 w 453581"/>
                <a:gd name="connsiteY3" fmla="*/ 169274 h 1034397"/>
                <a:gd name="connsiteX4" fmla="*/ 236499 w 453581"/>
                <a:gd name="connsiteY4" fmla="*/ 78786 h 1034397"/>
                <a:gd name="connsiteX5" fmla="*/ 226973 w 453581"/>
                <a:gd name="connsiteY5" fmla="*/ 205 h 1034397"/>
                <a:gd name="connsiteX6" fmla="*/ 296030 w 453581"/>
                <a:gd name="connsiteY6" fmla="*/ 102598 h 1034397"/>
                <a:gd name="connsiteX7" fmla="*/ 350799 w 453581"/>
                <a:gd name="connsiteY7" fmla="*/ 190705 h 1034397"/>
                <a:gd name="connsiteX8" fmla="*/ 398424 w 453581"/>
                <a:gd name="connsiteY8" fmla="*/ 276430 h 1034397"/>
                <a:gd name="connsiteX9" fmla="*/ 434143 w 453581"/>
                <a:gd name="connsiteY9" fmla="*/ 350249 h 1034397"/>
                <a:gd name="connsiteX10" fmla="*/ 453192 w 453581"/>
                <a:gd name="connsiteY10" fmla="*/ 431212 h 1034397"/>
                <a:gd name="connsiteX11" fmla="*/ 417474 w 453581"/>
                <a:gd name="connsiteY11" fmla="*/ 619330 h 1034397"/>
                <a:gd name="connsiteX12" fmla="*/ 350798 w 453581"/>
                <a:gd name="connsiteY12" fmla="*/ 750298 h 1034397"/>
                <a:gd name="connsiteX13" fmla="*/ 272217 w 453581"/>
                <a:gd name="connsiteY13" fmla="*/ 881268 h 1034397"/>
                <a:gd name="connsiteX14" fmla="*/ 203161 w 453581"/>
                <a:gd name="connsiteY14" fmla="*/ 971755 h 1034397"/>
                <a:gd name="connsiteX15" fmla="*/ 150774 w 453581"/>
                <a:gd name="connsiteY15" fmla="*/ 1033667 h 1034397"/>
                <a:gd name="connsiteX16" fmla="*/ 88861 w 453581"/>
                <a:gd name="connsiteY16" fmla="*/ 1002711 h 1034397"/>
                <a:gd name="connsiteX17" fmla="*/ 74574 w 453581"/>
                <a:gd name="connsiteY17" fmla="*/ 957467 h 1034397"/>
                <a:gd name="connsiteX18" fmla="*/ 43618 w 453581"/>
                <a:gd name="connsiteY18" fmla="*/ 826498 h 1034397"/>
                <a:gd name="connsiteX19" fmla="*/ 22186 w 453581"/>
                <a:gd name="connsiteY19" fmla="*/ 702674 h 1034397"/>
                <a:gd name="connsiteX20" fmla="*/ 755 w 453581"/>
                <a:gd name="connsiteY20" fmla="*/ 597899 h 1034397"/>
                <a:gd name="connsiteX21" fmla="*/ 38855 w 453581"/>
                <a:gd name="connsiteY21" fmla="*/ 555035 h 1034397"/>
                <a:gd name="connsiteX22" fmla="*/ 96005 w 453581"/>
                <a:gd name="connsiteY22" fmla="*/ 481218 h 1034397"/>
                <a:gd name="connsiteX0" fmla="*/ 96005 w 453581"/>
                <a:gd name="connsiteY0" fmla="*/ 481218 h 1018447"/>
                <a:gd name="connsiteX1" fmla="*/ 162679 w 453581"/>
                <a:gd name="connsiteY1" fmla="*/ 366917 h 1018447"/>
                <a:gd name="connsiteX2" fmla="*/ 207924 w 453581"/>
                <a:gd name="connsiteY2" fmla="*/ 274048 h 1018447"/>
                <a:gd name="connsiteX3" fmla="*/ 234117 w 453581"/>
                <a:gd name="connsiteY3" fmla="*/ 169274 h 1018447"/>
                <a:gd name="connsiteX4" fmla="*/ 236499 w 453581"/>
                <a:gd name="connsiteY4" fmla="*/ 78786 h 1018447"/>
                <a:gd name="connsiteX5" fmla="*/ 226973 w 453581"/>
                <a:gd name="connsiteY5" fmla="*/ 205 h 1018447"/>
                <a:gd name="connsiteX6" fmla="*/ 296030 w 453581"/>
                <a:gd name="connsiteY6" fmla="*/ 102598 h 1018447"/>
                <a:gd name="connsiteX7" fmla="*/ 350799 w 453581"/>
                <a:gd name="connsiteY7" fmla="*/ 190705 h 1018447"/>
                <a:gd name="connsiteX8" fmla="*/ 398424 w 453581"/>
                <a:gd name="connsiteY8" fmla="*/ 276430 h 1018447"/>
                <a:gd name="connsiteX9" fmla="*/ 434143 w 453581"/>
                <a:gd name="connsiteY9" fmla="*/ 350249 h 1018447"/>
                <a:gd name="connsiteX10" fmla="*/ 453192 w 453581"/>
                <a:gd name="connsiteY10" fmla="*/ 431212 h 1018447"/>
                <a:gd name="connsiteX11" fmla="*/ 417474 w 453581"/>
                <a:gd name="connsiteY11" fmla="*/ 619330 h 1018447"/>
                <a:gd name="connsiteX12" fmla="*/ 350798 w 453581"/>
                <a:gd name="connsiteY12" fmla="*/ 750298 h 1018447"/>
                <a:gd name="connsiteX13" fmla="*/ 272217 w 453581"/>
                <a:gd name="connsiteY13" fmla="*/ 881268 h 1018447"/>
                <a:gd name="connsiteX14" fmla="*/ 203161 w 453581"/>
                <a:gd name="connsiteY14" fmla="*/ 971755 h 1018447"/>
                <a:gd name="connsiteX15" fmla="*/ 138868 w 453581"/>
                <a:gd name="connsiteY15" fmla="*/ 1016999 h 1018447"/>
                <a:gd name="connsiteX16" fmla="*/ 88861 w 453581"/>
                <a:gd name="connsiteY16" fmla="*/ 1002711 h 1018447"/>
                <a:gd name="connsiteX17" fmla="*/ 74574 w 453581"/>
                <a:gd name="connsiteY17" fmla="*/ 957467 h 1018447"/>
                <a:gd name="connsiteX18" fmla="*/ 43618 w 453581"/>
                <a:gd name="connsiteY18" fmla="*/ 826498 h 1018447"/>
                <a:gd name="connsiteX19" fmla="*/ 22186 w 453581"/>
                <a:gd name="connsiteY19" fmla="*/ 702674 h 1018447"/>
                <a:gd name="connsiteX20" fmla="*/ 755 w 453581"/>
                <a:gd name="connsiteY20" fmla="*/ 597899 h 1018447"/>
                <a:gd name="connsiteX21" fmla="*/ 38855 w 453581"/>
                <a:gd name="connsiteY21" fmla="*/ 555035 h 1018447"/>
                <a:gd name="connsiteX22" fmla="*/ 96005 w 453581"/>
                <a:gd name="connsiteY22" fmla="*/ 481218 h 1018447"/>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03149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69812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5969 w 453545"/>
                <a:gd name="connsiteY0" fmla="*/ 481218 h 1029758"/>
                <a:gd name="connsiteX1" fmla="*/ 162643 w 453545"/>
                <a:gd name="connsiteY1" fmla="*/ 366917 h 1029758"/>
                <a:gd name="connsiteX2" fmla="*/ 207888 w 453545"/>
                <a:gd name="connsiteY2" fmla="*/ 274048 h 1029758"/>
                <a:gd name="connsiteX3" fmla="*/ 234081 w 453545"/>
                <a:gd name="connsiteY3" fmla="*/ 169274 h 1029758"/>
                <a:gd name="connsiteX4" fmla="*/ 236463 w 453545"/>
                <a:gd name="connsiteY4" fmla="*/ 78786 h 1029758"/>
                <a:gd name="connsiteX5" fmla="*/ 226937 w 453545"/>
                <a:gd name="connsiteY5" fmla="*/ 205 h 1029758"/>
                <a:gd name="connsiteX6" fmla="*/ 295994 w 453545"/>
                <a:gd name="connsiteY6" fmla="*/ 102598 h 1029758"/>
                <a:gd name="connsiteX7" fmla="*/ 350763 w 453545"/>
                <a:gd name="connsiteY7" fmla="*/ 190705 h 1029758"/>
                <a:gd name="connsiteX8" fmla="*/ 398388 w 453545"/>
                <a:gd name="connsiteY8" fmla="*/ 276430 h 1029758"/>
                <a:gd name="connsiteX9" fmla="*/ 434107 w 453545"/>
                <a:gd name="connsiteY9" fmla="*/ 350249 h 1029758"/>
                <a:gd name="connsiteX10" fmla="*/ 453156 w 453545"/>
                <a:gd name="connsiteY10" fmla="*/ 431212 h 1029758"/>
                <a:gd name="connsiteX11" fmla="*/ 417438 w 453545"/>
                <a:gd name="connsiteY11" fmla="*/ 619330 h 1029758"/>
                <a:gd name="connsiteX12" fmla="*/ 350762 w 453545"/>
                <a:gd name="connsiteY12" fmla="*/ 750298 h 1029758"/>
                <a:gd name="connsiteX13" fmla="*/ 272181 w 453545"/>
                <a:gd name="connsiteY13" fmla="*/ 881268 h 1029758"/>
                <a:gd name="connsiteX14" fmla="*/ 203125 w 453545"/>
                <a:gd name="connsiteY14" fmla="*/ 971755 h 1029758"/>
                <a:gd name="connsiteX15" fmla="*/ 110257 w 453545"/>
                <a:gd name="connsiteY15" fmla="*/ 1028906 h 1029758"/>
                <a:gd name="connsiteX16" fmla="*/ 86444 w 453545"/>
                <a:gd name="connsiteY16" fmla="*/ 1002711 h 1029758"/>
                <a:gd name="connsiteX17" fmla="*/ 69776 w 453545"/>
                <a:gd name="connsiteY17" fmla="*/ 957467 h 1029758"/>
                <a:gd name="connsiteX18" fmla="*/ 36438 w 453545"/>
                <a:gd name="connsiteY18" fmla="*/ 819355 h 1029758"/>
                <a:gd name="connsiteX19" fmla="*/ 22150 w 453545"/>
                <a:gd name="connsiteY19" fmla="*/ 702674 h 1029758"/>
                <a:gd name="connsiteX20" fmla="*/ 719 w 453545"/>
                <a:gd name="connsiteY20" fmla="*/ 597899 h 1029758"/>
                <a:gd name="connsiteX21" fmla="*/ 38819 w 453545"/>
                <a:gd name="connsiteY21" fmla="*/ 555035 h 1029758"/>
                <a:gd name="connsiteX22" fmla="*/ 95969 w 453545"/>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2648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96436 w 454012"/>
                <a:gd name="connsiteY22" fmla="*/ 481218 h 1029758"/>
                <a:gd name="connsiteX0" fmla="*/ 108342 w 454012"/>
                <a:gd name="connsiteY0" fmla="*/ 488362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08342 w 454012"/>
                <a:gd name="connsiteY0" fmla="*/ 48836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10723 w 454012"/>
                <a:gd name="connsiteY0" fmla="*/ 495506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495506 h 1029758"/>
                <a:gd name="connsiteX0" fmla="*/ 110723 w 454012"/>
                <a:gd name="connsiteY0" fmla="*/ 50741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507412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505031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08342 w 454012"/>
                <a:gd name="connsiteY22" fmla="*/ 505031 h 1029758"/>
                <a:gd name="connsiteX0" fmla="*/ 115486 w 454012"/>
                <a:gd name="connsiteY0" fmla="*/ 495506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5486 w 454012"/>
                <a:gd name="connsiteY22" fmla="*/ 495506 h 1029758"/>
                <a:gd name="connsiteX0" fmla="*/ 110724 w 454012"/>
                <a:gd name="connsiteY0" fmla="*/ 493125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0724 w 454012"/>
                <a:gd name="connsiteY22" fmla="*/ 493125 h 1029758"/>
                <a:gd name="connsiteX0" fmla="*/ 110724 w 447115"/>
                <a:gd name="connsiteY0" fmla="*/ 493125 h 1029758"/>
                <a:gd name="connsiteX1" fmla="*/ 175017 w 447115"/>
                <a:gd name="connsiteY1" fmla="*/ 376442 h 1029758"/>
                <a:gd name="connsiteX2" fmla="*/ 208355 w 447115"/>
                <a:gd name="connsiteY2" fmla="*/ 274048 h 1029758"/>
                <a:gd name="connsiteX3" fmla="*/ 229786 w 447115"/>
                <a:gd name="connsiteY3" fmla="*/ 169274 h 1029758"/>
                <a:gd name="connsiteX4" fmla="*/ 236930 w 447115"/>
                <a:gd name="connsiteY4" fmla="*/ 78786 h 1029758"/>
                <a:gd name="connsiteX5" fmla="*/ 227404 w 447115"/>
                <a:gd name="connsiteY5" fmla="*/ 205 h 1029758"/>
                <a:gd name="connsiteX6" fmla="*/ 296461 w 447115"/>
                <a:gd name="connsiteY6" fmla="*/ 102598 h 1029758"/>
                <a:gd name="connsiteX7" fmla="*/ 351230 w 447115"/>
                <a:gd name="connsiteY7" fmla="*/ 190705 h 1029758"/>
                <a:gd name="connsiteX8" fmla="*/ 398855 w 447115"/>
                <a:gd name="connsiteY8" fmla="*/ 276430 h 1029758"/>
                <a:gd name="connsiteX9" fmla="*/ 434574 w 447115"/>
                <a:gd name="connsiteY9" fmla="*/ 350249 h 1029758"/>
                <a:gd name="connsiteX10" fmla="*/ 446479 w 447115"/>
                <a:gd name="connsiteY10" fmla="*/ 438356 h 1029758"/>
                <a:gd name="connsiteX11" fmla="*/ 417905 w 447115"/>
                <a:gd name="connsiteY11" fmla="*/ 619330 h 1029758"/>
                <a:gd name="connsiteX12" fmla="*/ 358373 w 447115"/>
                <a:gd name="connsiteY12" fmla="*/ 747917 h 1029758"/>
                <a:gd name="connsiteX13" fmla="*/ 277410 w 447115"/>
                <a:gd name="connsiteY13" fmla="*/ 881268 h 1029758"/>
                <a:gd name="connsiteX14" fmla="*/ 203592 w 447115"/>
                <a:gd name="connsiteY14" fmla="*/ 971755 h 1029758"/>
                <a:gd name="connsiteX15" fmla="*/ 110724 w 447115"/>
                <a:gd name="connsiteY15" fmla="*/ 1028906 h 1029758"/>
                <a:gd name="connsiteX16" fmla="*/ 86911 w 447115"/>
                <a:gd name="connsiteY16" fmla="*/ 1002711 h 1029758"/>
                <a:gd name="connsiteX17" fmla="*/ 70243 w 447115"/>
                <a:gd name="connsiteY17" fmla="*/ 957467 h 1029758"/>
                <a:gd name="connsiteX18" fmla="*/ 36905 w 447115"/>
                <a:gd name="connsiteY18" fmla="*/ 819355 h 1029758"/>
                <a:gd name="connsiteX19" fmla="*/ 13092 w 447115"/>
                <a:gd name="connsiteY19" fmla="*/ 702674 h 1029758"/>
                <a:gd name="connsiteX20" fmla="*/ 1186 w 447115"/>
                <a:gd name="connsiteY20" fmla="*/ 607424 h 1029758"/>
                <a:gd name="connsiteX21" fmla="*/ 44049 w 447115"/>
                <a:gd name="connsiteY21" fmla="*/ 562178 h 1029758"/>
                <a:gd name="connsiteX22" fmla="*/ 110724 w 447115"/>
                <a:gd name="connsiteY22" fmla="*/ 493125 h 1029758"/>
                <a:gd name="connsiteX0" fmla="*/ 110724 w 449386"/>
                <a:gd name="connsiteY0" fmla="*/ 493125 h 1029758"/>
                <a:gd name="connsiteX1" fmla="*/ 175017 w 449386"/>
                <a:gd name="connsiteY1" fmla="*/ 376442 h 1029758"/>
                <a:gd name="connsiteX2" fmla="*/ 208355 w 449386"/>
                <a:gd name="connsiteY2" fmla="*/ 274048 h 1029758"/>
                <a:gd name="connsiteX3" fmla="*/ 229786 w 449386"/>
                <a:gd name="connsiteY3" fmla="*/ 169274 h 1029758"/>
                <a:gd name="connsiteX4" fmla="*/ 236930 w 449386"/>
                <a:gd name="connsiteY4" fmla="*/ 78786 h 1029758"/>
                <a:gd name="connsiteX5" fmla="*/ 227404 w 449386"/>
                <a:gd name="connsiteY5" fmla="*/ 205 h 1029758"/>
                <a:gd name="connsiteX6" fmla="*/ 296461 w 449386"/>
                <a:gd name="connsiteY6" fmla="*/ 102598 h 1029758"/>
                <a:gd name="connsiteX7" fmla="*/ 351230 w 449386"/>
                <a:gd name="connsiteY7" fmla="*/ 190705 h 1029758"/>
                <a:gd name="connsiteX8" fmla="*/ 398855 w 449386"/>
                <a:gd name="connsiteY8" fmla="*/ 276430 h 1029758"/>
                <a:gd name="connsiteX9" fmla="*/ 434574 w 449386"/>
                <a:gd name="connsiteY9" fmla="*/ 350249 h 1029758"/>
                <a:gd name="connsiteX10" fmla="*/ 448860 w 449386"/>
                <a:gd name="connsiteY10" fmla="*/ 438356 h 1029758"/>
                <a:gd name="connsiteX11" fmla="*/ 417905 w 449386"/>
                <a:gd name="connsiteY11" fmla="*/ 619330 h 1029758"/>
                <a:gd name="connsiteX12" fmla="*/ 358373 w 449386"/>
                <a:gd name="connsiteY12" fmla="*/ 747917 h 1029758"/>
                <a:gd name="connsiteX13" fmla="*/ 277410 w 449386"/>
                <a:gd name="connsiteY13" fmla="*/ 881268 h 1029758"/>
                <a:gd name="connsiteX14" fmla="*/ 203592 w 449386"/>
                <a:gd name="connsiteY14" fmla="*/ 971755 h 1029758"/>
                <a:gd name="connsiteX15" fmla="*/ 110724 w 449386"/>
                <a:gd name="connsiteY15" fmla="*/ 1028906 h 1029758"/>
                <a:gd name="connsiteX16" fmla="*/ 86911 w 449386"/>
                <a:gd name="connsiteY16" fmla="*/ 1002711 h 1029758"/>
                <a:gd name="connsiteX17" fmla="*/ 70243 w 449386"/>
                <a:gd name="connsiteY17" fmla="*/ 957467 h 1029758"/>
                <a:gd name="connsiteX18" fmla="*/ 36905 w 449386"/>
                <a:gd name="connsiteY18" fmla="*/ 819355 h 1029758"/>
                <a:gd name="connsiteX19" fmla="*/ 13092 w 449386"/>
                <a:gd name="connsiteY19" fmla="*/ 702674 h 1029758"/>
                <a:gd name="connsiteX20" fmla="*/ 1186 w 449386"/>
                <a:gd name="connsiteY20" fmla="*/ 607424 h 1029758"/>
                <a:gd name="connsiteX21" fmla="*/ 44049 w 449386"/>
                <a:gd name="connsiteY21" fmla="*/ 562178 h 1029758"/>
                <a:gd name="connsiteX22" fmla="*/ 110724 w 449386"/>
                <a:gd name="connsiteY22" fmla="*/ 493125 h 1029758"/>
                <a:gd name="connsiteX0" fmla="*/ 110724 w 449386"/>
                <a:gd name="connsiteY0" fmla="*/ 493125 h 1029816"/>
                <a:gd name="connsiteX1" fmla="*/ 175017 w 449386"/>
                <a:gd name="connsiteY1" fmla="*/ 376442 h 1029816"/>
                <a:gd name="connsiteX2" fmla="*/ 208355 w 449386"/>
                <a:gd name="connsiteY2" fmla="*/ 274048 h 1029816"/>
                <a:gd name="connsiteX3" fmla="*/ 229786 w 449386"/>
                <a:gd name="connsiteY3" fmla="*/ 169274 h 1029816"/>
                <a:gd name="connsiteX4" fmla="*/ 236930 w 449386"/>
                <a:gd name="connsiteY4" fmla="*/ 78786 h 1029816"/>
                <a:gd name="connsiteX5" fmla="*/ 227404 w 449386"/>
                <a:gd name="connsiteY5" fmla="*/ 205 h 1029816"/>
                <a:gd name="connsiteX6" fmla="*/ 296461 w 449386"/>
                <a:gd name="connsiteY6" fmla="*/ 102598 h 1029816"/>
                <a:gd name="connsiteX7" fmla="*/ 351230 w 449386"/>
                <a:gd name="connsiteY7" fmla="*/ 190705 h 1029816"/>
                <a:gd name="connsiteX8" fmla="*/ 398855 w 449386"/>
                <a:gd name="connsiteY8" fmla="*/ 276430 h 1029816"/>
                <a:gd name="connsiteX9" fmla="*/ 434574 w 449386"/>
                <a:gd name="connsiteY9" fmla="*/ 350249 h 1029816"/>
                <a:gd name="connsiteX10" fmla="*/ 448860 w 449386"/>
                <a:gd name="connsiteY10" fmla="*/ 438356 h 1029816"/>
                <a:gd name="connsiteX11" fmla="*/ 417905 w 449386"/>
                <a:gd name="connsiteY11" fmla="*/ 619330 h 1029816"/>
                <a:gd name="connsiteX12" fmla="*/ 358373 w 449386"/>
                <a:gd name="connsiteY12" fmla="*/ 747917 h 1029816"/>
                <a:gd name="connsiteX13" fmla="*/ 277410 w 449386"/>
                <a:gd name="connsiteY13" fmla="*/ 881268 h 1029816"/>
                <a:gd name="connsiteX14" fmla="*/ 203592 w 449386"/>
                <a:gd name="connsiteY14" fmla="*/ 971755 h 1029816"/>
                <a:gd name="connsiteX15" fmla="*/ 110724 w 449386"/>
                <a:gd name="connsiteY15" fmla="*/ 1028906 h 1029816"/>
                <a:gd name="connsiteX16" fmla="*/ 86911 w 449386"/>
                <a:gd name="connsiteY16" fmla="*/ 1002711 h 1029816"/>
                <a:gd name="connsiteX17" fmla="*/ 72625 w 449386"/>
                <a:gd name="connsiteY17" fmla="*/ 947942 h 1029816"/>
                <a:gd name="connsiteX18" fmla="*/ 36905 w 449386"/>
                <a:gd name="connsiteY18" fmla="*/ 819355 h 1029816"/>
                <a:gd name="connsiteX19" fmla="*/ 13092 w 449386"/>
                <a:gd name="connsiteY19" fmla="*/ 702674 h 1029816"/>
                <a:gd name="connsiteX20" fmla="*/ 1186 w 449386"/>
                <a:gd name="connsiteY20" fmla="*/ 607424 h 1029816"/>
                <a:gd name="connsiteX21" fmla="*/ 44049 w 449386"/>
                <a:gd name="connsiteY21" fmla="*/ 562178 h 1029816"/>
                <a:gd name="connsiteX22" fmla="*/ 110724 w 449386"/>
                <a:gd name="connsiteY22" fmla="*/ 493125 h 1029816"/>
                <a:gd name="connsiteX0" fmla="*/ 110724 w 449386"/>
                <a:gd name="connsiteY0" fmla="*/ 488379 h 1025070"/>
                <a:gd name="connsiteX1" fmla="*/ 175017 w 449386"/>
                <a:gd name="connsiteY1" fmla="*/ 371696 h 1025070"/>
                <a:gd name="connsiteX2" fmla="*/ 208355 w 449386"/>
                <a:gd name="connsiteY2" fmla="*/ 269302 h 1025070"/>
                <a:gd name="connsiteX3" fmla="*/ 229786 w 449386"/>
                <a:gd name="connsiteY3" fmla="*/ 164528 h 1025070"/>
                <a:gd name="connsiteX4" fmla="*/ 236930 w 449386"/>
                <a:gd name="connsiteY4" fmla="*/ 74040 h 1025070"/>
                <a:gd name="connsiteX5" fmla="*/ 229786 w 449386"/>
                <a:gd name="connsiteY5" fmla="*/ 222 h 1025070"/>
                <a:gd name="connsiteX6" fmla="*/ 296461 w 449386"/>
                <a:gd name="connsiteY6" fmla="*/ 97852 h 1025070"/>
                <a:gd name="connsiteX7" fmla="*/ 351230 w 449386"/>
                <a:gd name="connsiteY7" fmla="*/ 185959 h 1025070"/>
                <a:gd name="connsiteX8" fmla="*/ 398855 w 449386"/>
                <a:gd name="connsiteY8" fmla="*/ 271684 h 1025070"/>
                <a:gd name="connsiteX9" fmla="*/ 434574 w 449386"/>
                <a:gd name="connsiteY9" fmla="*/ 345503 h 1025070"/>
                <a:gd name="connsiteX10" fmla="*/ 448860 w 449386"/>
                <a:gd name="connsiteY10" fmla="*/ 433610 h 1025070"/>
                <a:gd name="connsiteX11" fmla="*/ 417905 w 449386"/>
                <a:gd name="connsiteY11" fmla="*/ 614584 h 1025070"/>
                <a:gd name="connsiteX12" fmla="*/ 358373 w 449386"/>
                <a:gd name="connsiteY12" fmla="*/ 743171 h 1025070"/>
                <a:gd name="connsiteX13" fmla="*/ 277410 w 449386"/>
                <a:gd name="connsiteY13" fmla="*/ 876522 h 1025070"/>
                <a:gd name="connsiteX14" fmla="*/ 203592 w 449386"/>
                <a:gd name="connsiteY14" fmla="*/ 967009 h 1025070"/>
                <a:gd name="connsiteX15" fmla="*/ 110724 w 449386"/>
                <a:gd name="connsiteY15" fmla="*/ 1024160 h 1025070"/>
                <a:gd name="connsiteX16" fmla="*/ 86911 w 449386"/>
                <a:gd name="connsiteY16" fmla="*/ 997965 h 1025070"/>
                <a:gd name="connsiteX17" fmla="*/ 72625 w 449386"/>
                <a:gd name="connsiteY17" fmla="*/ 943196 h 1025070"/>
                <a:gd name="connsiteX18" fmla="*/ 36905 w 449386"/>
                <a:gd name="connsiteY18" fmla="*/ 814609 h 1025070"/>
                <a:gd name="connsiteX19" fmla="*/ 13092 w 449386"/>
                <a:gd name="connsiteY19" fmla="*/ 697928 h 1025070"/>
                <a:gd name="connsiteX20" fmla="*/ 1186 w 449386"/>
                <a:gd name="connsiteY20" fmla="*/ 602678 h 1025070"/>
                <a:gd name="connsiteX21" fmla="*/ 44049 w 449386"/>
                <a:gd name="connsiteY21" fmla="*/ 557432 h 1025070"/>
                <a:gd name="connsiteX22" fmla="*/ 110724 w 449386"/>
                <a:gd name="connsiteY22" fmla="*/ 488379 h 1025070"/>
                <a:gd name="connsiteX0" fmla="*/ 110724 w 449197"/>
                <a:gd name="connsiteY0" fmla="*/ 488379 h 1025070"/>
                <a:gd name="connsiteX1" fmla="*/ 175017 w 449197"/>
                <a:gd name="connsiteY1" fmla="*/ 371696 h 1025070"/>
                <a:gd name="connsiteX2" fmla="*/ 208355 w 449197"/>
                <a:gd name="connsiteY2" fmla="*/ 269302 h 1025070"/>
                <a:gd name="connsiteX3" fmla="*/ 229786 w 449197"/>
                <a:gd name="connsiteY3" fmla="*/ 164528 h 1025070"/>
                <a:gd name="connsiteX4" fmla="*/ 236930 w 449197"/>
                <a:gd name="connsiteY4" fmla="*/ 74040 h 1025070"/>
                <a:gd name="connsiteX5" fmla="*/ 229786 w 449197"/>
                <a:gd name="connsiteY5" fmla="*/ 222 h 1025070"/>
                <a:gd name="connsiteX6" fmla="*/ 296461 w 449197"/>
                <a:gd name="connsiteY6" fmla="*/ 97852 h 1025070"/>
                <a:gd name="connsiteX7" fmla="*/ 351230 w 449197"/>
                <a:gd name="connsiteY7" fmla="*/ 185959 h 1025070"/>
                <a:gd name="connsiteX8" fmla="*/ 398855 w 449197"/>
                <a:gd name="connsiteY8" fmla="*/ 271684 h 1025070"/>
                <a:gd name="connsiteX9" fmla="*/ 432193 w 449197"/>
                <a:gd name="connsiteY9" fmla="*/ 350265 h 1025070"/>
                <a:gd name="connsiteX10" fmla="*/ 448860 w 449197"/>
                <a:gd name="connsiteY10" fmla="*/ 433610 h 1025070"/>
                <a:gd name="connsiteX11" fmla="*/ 417905 w 449197"/>
                <a:gd name="connsiteY11" fmla="*/ 614584 h 1025070"/>
                <a:gd name="connsiteX12" fmla="*/ 358373 w 449197"/>
                <a:gd name="connsiteY12" fmla="*/ 743171 h 1025070"/>
                <a:gd name="connsiteX13" fmla="*/ 277410 w 449197"/>
                <a:gd name="connsiteY13" fmla="*/ 876522 h 1025070"/>
                <a:gd name="connsiteX14" fmla="*/ 203592 w 449197"/>
                <a:gd name="connsiteY14" fmla="*/ 967009 h 1025070"/>
                <a:gd name="connsiteX15" fmla="*/ 110724 w 449197"/>
                <a:gd name="connsiteY15" fmla="*/ 1024160 h 1025070"/>
                <a:gd name="connsiteX16" fmla="*/ 86911 w 449197"/>
                <a:gd name="connsiteY16" fmla="*/ 997965 h 1025070"/>
                <a:gd name="connsiteX17" fmla="*/ 72625 w 449197"/>
                <a:gd name="connsiteY17" fmla="*/ 943196 h 1025070"/>
                <a:gd name="connsiteX18" fmla="*/ 36905 w 449197"/>
                <a:gd name="connsiteY18" fmla="*/ 814609 h 1025070"/>
                <a:gd name="connsiteX19" fmla="*/ 13092 w 449197"/>
                <a:gd name="connsiteY19" fmla="*/ 697928 h 1025070"/>
                <a:gd name="connsiteX20" fmla="*/ 1186 w 449197"/>
                <a:gd name="connsiteY20" fmla="*/ 602678 h 1025070"/>
                <a:gd name="connsiteX21" fmla="*/ 44049 w 449197"/>
                <a:gd name="connsiteY21" fmla="*/ 557432 h 1025070"/>
                <a:gd name="connsiteX22" fmla="*/ 110724 w 449197"/>
                <a:gd name="connsiteY22" fmla="*/ 488379 h 1025070"/>
                <a:gd name="connsiteX0" fmla="*/ 110724 w 449197"/>
                <a:gd name="connsiteY0" fmla="*/ 488379 h 1020501"/>
                <a:gd name="connsiteX1" fmla="*/ 175017 w 449197"/>
                <a:gd name="connsiteY1" fmla="*/ 371696 h 1020501"/>
                <a:gd name="connsiteX2" fmla="*/ 208355 w 449197"/>
                <a:gd name="connsiteY2" fmla="*/ 269302 h 1020501"/>
                <a:gd name="connsiteX3" fmla="*/ 229786 w 449197"/>
                <a:gd name="connsiteY3" fmla="*/ 164528 h 1020501"/>
                <a:gd name="connsiteX4" fmla="*/ 236930 w 449197"/>
                <a:gd name="connsiteY4" fmla="*/ 74040 h 1020501"/>
                <a:gd name="connsiteX5" fmla="*/ 229786 w 449197"/>
                <a:gd name="connsiteY5" fmla="*/ 222 h 1020501"/>
                <a:gd name="connsiteX6" fmla="*/ 296461 w 449197"/>
                <a:gd name="connsiteY6" fmla="*/ 97852 h 1020501"/>
                <a:gd name="connsiteX7" fmla="*/ 351230 w 449197"/>
                <a:gd name="connsiteY7" fmla="*/ 185959 h 1020501"/>
                <a:gd name="connsiteX8" fmla="*/ 398855 w 449197"/>
                <a:gd name="connsiteY8" fmla="*/ 271684 h 1020501"/>
                <a:gd name="connsiteX9" fmla="*/ 432193 w 449197"/>
                <a:gd name="connsiteY9" fmla="*/ 350265 h 1020501"/>
                <a:gd name="connsiteX10" fmla="*/ 448860 w 449197"/>
                <a:gd name="connsiteY10" fmla="*/ 433610 h 1020501"/>
                <a:gd name="connsiteX11" fmla="*/ 417905 w 449197"/>
                <a:gd name="connsiteY11" fmla="*/ 614584 h 1020501"/>
                <a:gd name="connsiteX12" fmla="*/ 358373 w 449197"/>
                <a:gd name="connsiteY12" fmla="*/ 743171 h 1020501"/>
                <a:gd name="connsiteX13" fmla="*/ 277410 w 449197"/>
                <a:gd name="connsiteY13" fmla="*/ 876522 h 1020501"/>
                <a:gd name="connsiteX14" fmla="*/ 203592 w 449197"/>
                <a:gd name="connsiteY14" fmla="*/ 967009 h 1020501"/>
                <a:gd name="connsiteX15" fmla="*/ 115487 w 449197"/>
                <a:gd name="connsiteY15" fmla="*/ 1019397 h 1020501"/>
                <a:gd name="connsiteX16" fmla="*/ 86911 w 449197"/>
                <a:gd name="connsiteY16" fmla="*/ 997965 h 1020501"/>
                <a:gd name="connsiteX17" fmla="*/ 72625 w 449197"/>
                <a:gd name="connsiteY17" fmla="*/ 943196 h 1020501"/>
                <a:gd name="connsiteX18" fmla="*/ 36905 w 449197"/>
                <a:gd name="connsiteY18" fmla="*/ 814609 h 1020501"/>
                <a:gd name="connsiteX19" fmla="*/ 13092 w 449197"/>
                <a:gd name="connsiteY19" fmla="*/ 697928 h 1020501"/>
                <a:gd name="connsiteX20" fmla="*/ 1186 w 449197"/>
                <a:gd name="connsiteY20" fmla="*/ 602678 h 1020501"/>
                <a:gd name="connsiteX21" fmla="*/ 44049 w 449197"/>
                <a:gd name="connsiteY21" fmla="*/ 557432 h 1020501"/>
                <a:gd name="connsiteX22" fmla="*/ 110724 w 449197"/>
                <a:gd name="connsiteY22" fmla="*/ 488379 h 1020501"/>
                <a:gd name="connsiteX0" fmla="*/ 110724 w 449197"/>
                <a:gd name="connsiteY0" fmla="*/ 488379 h 1020068"/>
                <a:gd name="connsiteX1" fmla="*/ 175017 w 449197"/>
                <a:gd name="connsiteY1" fmla="*/ 371696 h 1020068"/>
                <a:gd name="connsiteX2" fmla="*/ 208355 w 449197"/>
                <a:gd name="connsiteY2" fmla="*/ 269302 h 1020068"/>
                <a:gd name="connsiteX3" fmla="*/ 229786 w 449197"/>
                <a:gd name="connsiteY3" fmla="*/ 164528 h 1020068"/>
                <a:gd name="connsiteX4" fmla="*/ 236930 w 449197"/>
                <a:gd name="connsiteY4" fmla="*/ 74040 h 1020068"/>
                <a:gd name="connsiteX5" fmla="*/ 229786 w 449197"/>
                <a:gd name="connsiteY5" fmla="*/ 222 h 1020068"/>
                <a:gd name="connsiteX6" fmla="*/ 296461 w 449197"/>
                <a:gd name="connsiteY6" fmla="*/ 97852 h 1020068"/>
                <a:gd name="connsiteX7" fmla="*/ 351230 w 449197"/>
                <a:gd name="connsiteY7" fmla="*/ 185959 h 1020068"/>
                <a:gd name="connsiteX8" fmla="*/ 398855 w 449197"/>
                <a:gd name="connsiteY8" fmla="*/ 271684 h 1020068"/>
                <a:gd name="connsiteX9" fmla="*/ 432193 w 449197"/>
                <a:gd name="connsiteY9" fmla="*/ 350265 h 1020068"/>
                <a:gd name="connsiteX10" fmla="*/ 448860 w 449197"/>
                <a:gd name="connsiteY10" fmla="*/ 433610 h 1020068"/>
                <a:gd name="connsiteX11" fmla="*/ 417905 w 449197"/>
                <a:gd name="connsiteY11" fmla="*/ 614584 h 1020068"/>
                <a:gd name="connsiteX12" fmla="*/ 358373 w 449197"/>
                <a:gd name="connsiteY12" fmla="*/ 743171 h 1020068"/>
                <a:gd name="connsiteX13" fmla="*/ 277410 w 449197"/>
                <a:gd name="connsiteY13" fmla="*/ 876522 h 1020068"/>
                <a:gd name="connsiteX14" fmla="*/ 203592 w 449197"/>
                <a:gd name="connsiteY14" fmla="*/ 967009 h 1020068"/>
                <a:gd name="connsiteX15" fmla="*/ 115487 w 449197"/>
                <a:gd name="connsiteY15" fmla="*/ 1019397 h 1020068"/>
                <a:gd name="connsiteX16" fmla="*/ 89292 w 449197"/>
                <a:gd name="connsiteY16" fmla="*/ 993202 h 1020068"/>
                <a:gd name="connsiteX17" fmla="*/ 72625 w 449197"/>
                <a:gd name="connsiteY17" fmla="*/ 943196 h 1020068"/>
                <a:gd name="connsiteX18" fmla="*/ 36905 w 449197"/>
                <a:gd name="connsiteY18" fmla="*/ 814609 h 1020068"/>
                <a:gd name="connsiteX19" fmla="*/ 13092 w 449197"/>
                <a:gd name="connsiteY19" fmla="*/ 697928 h 1020068"/>
                <a:gd name="connsiteX20" fmla="*/ 1186 w 449197"/>
                <a:gd name="connsiteY20" fmla="*/ 602678 h 1020068"/>
                <a:gd name="connsiteX21" fmla="*/ 44049 w 449197"/>
                <a:gd name="connsiteY21" fmla="*/ 557432 h 1020068"/>
                <a:gd name="connsiteX22" fmla="*/ 110724 w 449197"/>
                <a:gd name="connsiteY22" fmla="*/ 488379 h 1020068"/>
                <a:gd name="connsiteX0" fmla="*/ 110724 w 449197"/>
                <a:gd name="connsiteY0" fmla="*/ 488379 h 1062360"/>
                <a:gd name="connsiteX1" fmla="*/ 175017 w 449197"/>
                <a:gd name="connsiteY1" fmla="*/ 371696 h 1062360"/>
                <a:gd name="connsiteX2" fmla="*/ 208355 w 449197"/>
                <a:gd name="connsiteY2" fmla="*/ 269302 h 1062360"/>
                <a:gd name="connsiteX3" fmla="*/ 229786 w 449197"/>
                <a:gd name="connsiteY3" fmla="*/ 164528 h 1062360"/>
                <a:gd name="connsiteX4" fmla="*/ 236930 w 449197"/>
                <a:gd name="connsiteY4" fmla="*/ 74040 h 1062360"/>
                <a:gd name="connsiteX5" fmla="*/ 229786 w 449197"/>
                <a:gd name="connsiteY5" fmla="*/ 222 h 1062360"/>
                <a:gd name="connsiteX6" fmla="*/ 296461 w 449197"/>
                <a:gd name="connsiteY6" fmla="*/ 97852 h 1062360"/>
                <a:gd name="connsiteX7" fmla="*/ 351230 w 449197"/>
                <a:gd name="connsiteY7" fmla="*/ 185959 h 1062360"/>
                <a:gd name="connsiteX8" fmla="*/ 398855 w 449197"/>
                <a:gd name="connsiteY8" fmla="*/ 271684 h 1062360"/>
                <a:gd name="connsiteX9" fmla="*/ 432193 w 449197"/>
                <a:gd name="connsiteY9" fmla="*/ 350265 h 1062360"/>
                <a:gd name="connsiteX10" fmla="*/ 448860 w 449197"/>
                <a:gd name="connsiteY10" fmla="*/ 433610 h 1062360"/>
                <a:gd name="connsiteX11" fmla="*/ 417905 w 449197"/>
                <a:gd name="connsiteY11" fmla="*/ 614584 h 1062360"/>
                <a:gd name="connsiteX12" fmla="*/ 358373 w 449197"/>
                <a:gd name="connsiteY12" fmla="*/ 743171 h 1062360"/>
                <a:gd name="connsiteX13" fmla="*/ 277410 w 449197"/>
                <a:gd name="connsiteY13" fmla="*/ 876522 h 1062360"/>
                <a:gd name="connsiteX14" fmla="*/ 203592 w 449197"/>
                <a:gd name="connsiteY14" fmla="*/ 967009 h 1062360"/>
                <a:gd name="connsiteX15" fmla="*/ 197504 w 449197"/>
                <a:gd name="connsiteY15" fmla="*/ 1062108 h 1062360"/>
                <a:gd name="connsiteX16" fmla="*/ 89292 w 449197"/>
                <a:gd name="connsiteY16" fmla="*/ 993202 h 1062360"/>
                <a:gd name="connsiteX17" fmla="*/ 72625 w 449197"/>
                <a:gd name="connsiteY17" fmla="*/ 943196 h 1062360"/>
                <a:gd name="connsiteX18" fmla="*/ 36905 w 449197"/>
                <a:gd name="connsiteY18" fmla="*/ 814609 h 1062360"/>
                <a:gd name="connsiteX19" fmla="*/ 13092 w 449197"/>
                <a:gd name="connsiteY19" fmla="*/ 697928 h 1062360"/>
                <a:gd name="connsiteX20" fmla="*/ 1186 w 449197"/>
                <a:gd name="connsiteY20" fmla="*/ 602678 h 1062360"/>
                <a:gd name="connsiteX21" fmla="*/ 44049 w 449197"/>
                <a:gd name="connsiteY21" fmla="*/ 557432 h 1062360"/>
                <a:gd name="connsiteX22" fmla="*/ 110724 w 449197"/>
                <a:gd name="connsiteY22" fmla="*/ 488379 h 1062360"/>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277410 w 449197"/>
                <a:gd name="connsiteY13" fmla="*/ 87652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302828 w 449197"/>
                <a:gd name="connsiteY13" fmla="*/ 86860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76995"/>
                <a:gd name="connsiteX1" fmla="*/ 175017 w 449197"/>
                <a:gd name="connsiteY1" fmla="*/ 371696 h 1076995"/>
                <a:gd name="connsiteX2" fmla="*/ 208355 w 449197"/>
                <a:gd name="connsiteY2" fmla="*/ 269302 h 1076995"/>
                <a:gd name="connsiteX3" fmla="*/ 229786 w 449197"/>
                <a:gd name="connsiteY3" fmla="*/ 164528 h 1076995"/>
                <a:gd name="connsiteX4" fmla="*/ 236930 w 449197"/>
                <a:gd name="connsiteY4" fmla="*/ 74040 h 1076995"/>
                <a:gd name="connsiteX5" fmla="*/ 229786 w 449197"/>
                <a:gd name="connsiteY5" fmla="*/ 222 h 1076995"/>
                <a:gd name="connsiteX6" fmla="*/ 296461 w 449197"/>
                <a:gd name="connsiteY6" fmla="*/ 97852 h 1076995"/>
                <a:gd name="connsiteX7" fmla="*/ 351230 w 449197"/>
                <a:gd name="connsiteY7" fmla="*/ 185959 h 1076995"/>
                <a:gd name="connsiteX8" fmla="*/ 398855 w 449197"/>
                <a:gd name="connsiteY8" fmla="*/ 271684 h 1076995"/>
                <a:gd name="connsiteX9" fmla="*/ 432193 w 449197"/>
                <a:gd name="connsiteY9" fmla="*/ 350265 h 1076995"/>
                <a:gd name="connsiteX10" fmla="*/ 448860 w 449197"/>
                <a:gd name="connsiteY10" fmla="*/ 433610 h 1076995"/>
                <a:gd name="connsiteX11" fmla="*/ 417905 w 449197"/>
                <a:gd name="connsiteY11" fmla="*/ 614584 h 1076995"/>
                <a:gd name="connsiteX12" fmla="*/ 358373 w 449197"/>
                <a:gd name="connsiteY12" fmla="*/ 743171 h 1076995"/>
                <a:gd name="connsiteX13" fmla="*/ 302828 w 449197"/>
                <a:gd name="connsiteY13" fmla="*/ 868602 h 1076995"/>
                <a:gd name="connsiteX14" fmla="*/ 259736 w 449197"/>
                <a:gd name="connsiteY14" fmla="*/ 955317 h 1076995"/>
                <a:gd name="connsiteX15" fmla="*/ 196882 w 449197"/>
                <a:gd name="connsiteY15" fmla="*/ 1076580 h 1076995"/>
                <a:gd name="connsiteX16" fmla="*/ 89292 w 449197"/>
                <a:gd name="connsiteY16" fmla="*/ 993202 h 1076995"/>
                <a:gd name="connsiteX17" fmla="*/ 72625 w 449197"/>
                <a:gd name="connsiteY17" fmla="*/ 943196 h 1076995"/>
                <a:gd name="connsiteX18" fmla="*/ 36905 w 449197"/>
                <a:gd name="connsiteY18" fmla="*/ 814609 h 1076995"/>
                <a:gd name="connsiteX19" fmla="*/ 13092 w 449197"/>
                <a:gd name="connsiteY19" fmla="*/ 697928 h 1076995"/>
                <a:gd name="connsiteX20" fmla="*/ 1186 w 449197"/>
                <a:gd name="connsiteY20" fmla="*/ 602678 h 1076995"/>
                <a:gd name="connsiteX21" fmla="*/ 44049 w 449197"/>
                <a:gd name="connsiteY21" fmla="*/ 557432 h 1076995"/>
                <a:gd name="connsiteX22" fmla="*/ 110724 w 449197"/>
                <a:gd name="connsiteY22" fmla="*/ 488379 h 1076995"/>
                <a:gd name="connsiteX0" fmla="*/ 110724 w 449197"/>
                <a:gd name="connsiteY0" fmla="*/ 488379 h 1077013"/>
                <a:gd name="connsiteX1" fmla="*/ 175017 w 449197"/>
                <a:gd name="connsiteY1" fmla="*/ 371696 h 1077013"/>
                <a:gd name="connsiteX2" fmla="*/ 208355 w 449197"/>
                <a:gd name="connsiteY2" fmla="*/ 269302 h 1077013"/>
                <a:gd name="connsiteX3" fmla="*/ 229786 w 449197"/>
                <a:gd name="connsiteY3" fmla="*/ 164528 h 1077013"/>
                <a:gd name="connsiteX4" fmla="*/ 236930 w 449197"/>
                <a:gd name="connsiteY4" fmla="*/ 74040 h 1077013"/>
                <a:gd name="connsiteX5" fmla="*/ 229786 w 449197"/>
                <a:gd name="connsiteY5" fmla="*/ 222 h 1077013"/>
                <a:gd name="connsiteX6" fmla="*/ 296461 w 449197"/>
                <a:gd name="connsiteY6" fmla="*/ 97852 h 1077013"/>
                <a:gd name="connsiteX7" fmla="*/ 351230 w 449197"/>
                <a:gd name="connsiteY7" fmla="*/ 185959 h 1077013"/>
                <a:gd name="connsiteX8" fmla="*/ 398855 w 449197"/>
                <a:gd name="connsiteY8" fmla="*/ 271684 h 1077013"/>
                <a:gd name="connsiteX9" fmla="*/ 432193 w 449197"/>
                <a:gd name="connsiteY9" fmla="*/ 350265 h 1077013"/>
                <a:gd name="connsiteX10" fmla="*/ 448860 w 449197"/>
                <a:gd name="connsiteY10" fmla="*/ 433610 h 1077013"/>
                <a:gd name="connsiteX11" fmla="*/ 417905 w 449197"/>
                <a:gd name="connsiteY11" fmla="*/ 614584 h 1077013"/>
                <a:gd name="connsiteX12" fmla="*/ 358373 w 449197"/>
                <a:gd name="connsiteY12" fmla="*/ 743171 h 1077013"/>
                <a:gd name="connsiteX13" fmla="*/ 302828 w 449197"/>
                <a:gd name="connsiteY13" fmla="*/ 868602 h 1077013"/>
                <a:gd name="connsiteX14" fmla="*/ 259736 w 449197"/>
                <a:gd name="connsiteY14" fmla="*/ 955317 h 1077013"/>
                <a:gd name="connsiteX15" fmla="*/ 196882 w 449197"/>
                <a:gd name="connsiteY15" fmla="*/ 1076580 h 1077013"/>
                <a:gd name="connsiteX16" fmla="*/ 89292 w 449197"/>
                <a:gd name="connsiteY16" fmla="*/ 993202 h 1077013"/>
                <a:gd name="connsiteX17" fmla="*/ 46378 w 449197"/>
                <a:gd name="connsiteY17" fmla="*/ 924827 h 1077013"/>
                <a:gd name="connsiteX18" fmla="*/ 36905 w 449197"/>
                <a:gd name="connsiteY18" fmla="*/ 814609 h 1077013"/>
                <a:gd name="connsiteX19" fmla="*/ 13092 w 449197"/>
                <a:gd name="connsiteY19" fmla="*/ 697928 h 1077013"/>
                <a:gd name="connsiteX20" fmla="*/ 1186 w 449197"/>
                <a:gd name="connsiteY20" fmla="*/ 602678 h 1077013"/>
                <a:gd name="connsiteX21" fmla="*/ 44049 w 449197"/>
                <a:gd name="connsiteY21" fmla="*/ 557432 h 1077013"/>
                <a:gd name="connsiteX22" fmla="*/ 110724 w 449197"/>
                <a:gd name="connsiteY22" fmla="*/ 488379 h 1077013"/>
                <a:gd name="connsiteX0" fmla="*/ 133144 w 471617"/>
                <a:gd name="connsiteY0" fmla="*/ 488379 h 1077013"/>
                <a:gd name="connsiteX1" fmla="*/ 197437 w 471617"/>
                <a:gd name="connsiteY1" fmla="*/ 371696 h 1077013"/>
                <a:gd name="connsiteX2" fmla="*/ 230775 w 471617"/>
                <a:gd name="connsiteY2" fmla="*/ 269302 h 1077013"/>
                <a:gd name="connsiteX3" fmla="*/ 252206 w 471617"/>
                <a:gd name="connsiteY3" fmla="*/ 164528 h 1077013"/>
                <a:gd name="connsiteX4" fmla="*/ 259350 w 471617"/>
                <a:gd name="connsiteY4" fmla="*/ 74040 h 1077013"/>
                <a:gd name="connsiteX5" fmla="*/ 252206 w 471617"/>
                <a:gd name="connsiteY5" fmla="*/ 222 h 1077013"/>
                <a:gd name="connsiteX6" fmla="*/ 318881 w 471617"/>
                <a:gd name="connsiteY6" fmla="*/ 97852 h 1077013"/>
                <a:gd name="connsiteX7" fmla="*/ 373650 w 471617"/>
                <a:gd name="connsiteY7" fmla="*/ 185959 h 1077013"/>
                <a:gd name="connsiteX8" fmla="*/ 421275 w 471617"/>
                <a:gd name="connsiteY8" fmla="*/ 271684 h 1077013"/>
                <a:gd name="connsiteX9" fmla="*/ 454613 w 471617"/>
                <a:gd name="connsiteY9" fmla="*/ 350265 h 1077013"/>
                <a:gd name="connsiteX10" fmla="*/ 471280 w 471617"/>
                <a:gd name="connsiteY10" fmla="*/ 433610 h 1077013"/>
                <a:gd name="connsiteX11" fmla="*/ 440325 w 471617"/>
                <a:gd name="connsiteY11" fmla="*/ 614584 h 1077013"/>
                <a:gd name="connsiteX12" fmla="*/ 380793 w 471617"/>
                <a:gd name="connsiteY12" fmla="*/ 743171 h 1077013"/>
                <a:gd name="connsiteX13" fmla="*/ 325248 w 471617"/>
                <a:gd name="connsiteY13" fmla="*/ 868602 h 1077013"/>
                <a:gd name="connsiteX14" fmla="*/ 282156 w 471617"/>
                <a:gd name="connsiteY14" fmla="*/ 955317 h 1077013"/>
                <a:gd name="connsiteX15" fmla="*/ 219302 w 471617"/>
                <a:gd name="connsiteY15" fmla="*/ 1076580 h 1077013"/>
                <a:gd name="connsiteX16" fmla="*/ 111712 w 471617"/>
                <a:gd name="connsiteY16" fmla="*/ 993202 h 1077013"/>
                <a:gd name="connsiteX17" fmla="*/ 68798 w 471617"/>
                <a:gd name="connsiteY17" fmla="*/ 924827 h 1077013"/>
                <a:gd name="connsiteX18" fmla="*/ 570 w 471617"/>
                <a:gd name="connsiteY18" fmla="*/ 805030 h 1077013"/>
                <a:gd name="connsiteX19" fmla="*/ 35512 w 471617"/>
                <a:gd name="connsiteY19" fmla="*/ 697928 h 1077013"/>
                <a:gd name="connsiteX20" fmla="*/ 23606 w 471617"/>
                <a:gd name="connsiteY20" fmla="*/ 602678 h 1077013"/>
                <a:gd name="connsiteX21" fmla="*/ 66469 w 471617"/>
                <a:gd name="connsiteY21" fmla="*/ 557432 h 1077013"/>
                <a:gd name="connsiteX22" fmla="*/ 133144 w 471617"/>
                <a:gd name="connsiteY22" fmla="*/ 488379 h 1077013"/>
                <a:gd name="connsiteX0" fmla="*/ 170688 w 509161"/>
                <a:gd name="connsiteY0" fmla="*/ 488379 h 1077013"/>
                <a:gd name="connsiteX1" fmla="*/ 234981 w 509161"/>
                <a:gd name="connsiteY1" fmla="*/ 371696 h 1077013"/>
                <a:gd name="connsiteX2" fmla="*/ 268319 w 509161"/>
                <a:gd name="connsiteY2" fmla="*/ 269302 h 1077013"/>
                <a:gd name="connsiteX3" fmla="*/ 289750 w 509161"/>
                <a:gd name="connsiteY3" fmla="*/ 164528 h 1077013"/>
                <a:gd name="connsiteX4" fmla="*/ 296894 w 509161"/>
                <a:gd name="connsiteY4" fmla="*/ 74040 h 1077013"/>
                <a:gd name="connsiteX5" fmla="*/ 289750 w 509161"/>
                <a:gd name="connsiteY5" fmla="*/ 222 h 1077013"/>
                <a:gd name="connsiteX6" fmla="*/ 356425 w 509161"/>
                <a:gd name="connsiteY6" fmla="*/ 97852 h 1077013"/>
                <a:gd name="connsiteX7" fmla="*/ 411194 w 509161"/>
                <a:gd name="connsiteY7" fmla="*/ 185959 h 1077013"/>
                <a:gd name="connsiteX8" fmla="*/ 458819 w 509161"/>
                <a:gd name="connsiteY8" fmla="*/ 271684 h 1077013"/>
                <a:gd name="connsiteX9" fmla="*/ 492157 w 509161"/>
                <a:gd name="connsiteY9" fmla="*/ 350265 h 1077013"/>
                <a:gd name="connsiteX10" fmla="*/ 508824 w 509161"/>
                <a:gd name="connsiteY10" fmla="*/ 433610 h 1077013"/>
                <a:gd name="connsiteX11" fmla="*/ 477869 w 509161"/>
                <a:gd name="connsiteY11" fmla="*/ 614584 h 1077013"/>
                <a:gd name="connsiteX12" fmla="*/ 418337 w 509161"/>
                <a:gd name="connsiteY12" fmla="*/ 743171 h 1077013"/>
                <a:gd name="connsiteX13" fmla="*/ 362792 w 509161"/>
                <a:gd name="connsiteY13" fmla="*/ 868602 h 1077013"/>
                <a:gd name="connsiteX14" fmla="*/ 319700 w 509161"/>
                <a:gd name="connsiteY14" fmla="*/ 955317 h 1077013"/>
                <a:gd name="connsiteX15" fmla="*/ 256846 w 509161"/>
                <a:gd name="connsiteY15" fmla="*/ 1076580 h 1077013"/>
                <a:gd name="connsiteX16" fmla="*/ 149256 w 509161"/>
                <a:gd name="connsiteY16" fmla="*/ 993202 h 1077013"/>
                <a:gd name="connsiteX17" fmla="*/ 106342 w 509161"/>
                <a:gd name="connsiteY17" fmla="*/ 924827 h 1077013"/>
                <a:gd name="connsiteX18" fmla="*/ 38114 w 509161"/>
                <a:gd name="connsiteY18" fmla="*/ 805030 h 1077013"/>
                <a:gd name="connsiteX19" fmla="*/ 410 w 509161"/>
                <a:gd name="connsiteY19" fmla="*/ 692452 h 1077013"/>
                <a:gd name="connsiteX20" fmla="*/ 61150 w 509161"/>
                <a:gd name="connsiteY20" fmla="*/ 602678 h 1077013"/>
                <a:gd name="connsiteX21" fmla="*/ 104013 w 509161"/>
                <a:gd name="connsiteY21" fmla="*/ 557432 h 1077013"/>
                <a:gd name="connsiteX22" fmla="*/ 170688 w 509161"/>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103835 w 508983"/>
                <a:gd name="connsiteY21" fmla="*/ 557432 h 1077013"/>
                <a:gd name="connsiteX22" fmla="*/ 170510 w 50898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70510 w 508983"/>
                <a:gd name="connsiteY22" fmla="*/ 488379 h 1077013"/>
                <a:gd name="connsiteX0" fmla="*/ 135225 w 508983"/>
                <a:gd name="connsiteY0" fmla="*/ 415940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28045 w 508983"/>
                <a:gd name="connsiteY2" fmla="*/ 235840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30 h 1077003"/>
                <a:gd name="connsiteX1" fmla="*/ 197444 w 508983"/>
                <a:gd name="connsiteY1" fmla="*/ 301900 h 1077003"/>
                <a:gd name="connsiteX2" fmla="*/ 228045 w 508983"/>
                <a:gd name="connsiteY2" fmla="*/ 235830 h 1077003"/>
                <a:gd name="connsiteX3" fmla="*/ 258888 w 508983"/>
                <a:gd name="connsiteY3" fmla="*/ 149092 h 1077003"/>
                <a:gd name="connsiteX4" fmla="*/ 296716 w 508983"/>
                <a:gd name="connsiteY4" fmla="*/ 74030 h 1077003"/>
                <a:gd name="connsiteX5" fmla="*/ 289572 w 508983"/>
                <a:gd name="connsiteY5" fmla="*/ 212 h 1077003"/>
                <a:gd name="connsiteX6" fmla="*/ 356247 w 508983"/>
                <a:gd name="connsiteY6" fmla="*/ 97842 h 1077003"/>
                <a:gd name="connsiteX7" fmla="*/ 411016 w 508983"/>
                <a:gd name="connsiteY7" fmla="*/ 185949 h 1077003"/>
                <a:gd name="connsiteX8" fmla="*/ 458641 w 508983"/>
                <a:gd name="connsiteY8" fmla="*/ 271674 h 1077003"/>
                <a:gd name="connsiteX9" fmla="*/ 491979 w 508983"/>
                <a:gd name="connsiteY9" fmla="*/ 350255 h 1077003"/>
                <a:gd name="connsiteX10" fmla="*/ 508646 w 508983"/>
                <a:gd name="connsiteY10" fmla="*/ 433600 h 1077003"/>
                <a:gd name="connsiteX11" fmla="*/ 477691 w 508983"/>
                <a:gd name="connsiteY11" fmla="*/ 614574 h 1077003"/>
                <a:gd name="connsiteX12" fmla="*/ 418159 w 508983"/>
                <a:gd name="connsiteY12" fmla="*/ 743161 h 1077003"/>
                <a:gd name="connsiteX13" fmla="*/ 362614 w 508983"/>
                <a:gd name="connsiteY13" fmla="*/ 868592 h 1077003"/>
                <a:gd name="connsiteX14" fmla="*/ 319522 w 508983"/>
                <a:gd name="connsiteY14" fmla="*/ 955307 h 1077003"/>
                <a:gd name="connsiteX15" fmla="*/ 256668 w 508983"/>
                <a:gd name="connsiteY15" fmla="*/ 1076570 h 1077003"/>
                <a:gd name="connsiteX16" fmla="*/ 149078 w 508983"/>
                <a:gd name="connsiteY16" fmla="*/ 993192 h 1077003"/>
                <a:gd name="connsiteX17" fmla="*/ 106164 w 508983"/>
                <a:gd name="connsiteY17" fmla="*/ 924817 h 1077003"/>
                <a:gd name="connsiteX18" fmla="*/ 37936 w 508983"/>
                <a:gd name="connsiteY18" fmla="*/ 805020 h 1077003"/>
                <a:gd name="connsiteX19" fmla="*/ 232 w 508983"/>
                <a:gd name="connsiteY19" fmla="*/ 692442 h 1077003"/>
                <a:gd name="connsiteX20" fmla="*/ 26433 w 508983"/>
                <a:gd name="connsiteY20" fmla="*/ 594913 h 1077003"/>
                <a:gd name="connsiteX21" fmla="*/ 72323 w 508983"/>
                <a:gd name="connsiteY21" fmla="*/ 515707 h 1077003"/>
                <a:gd name="connsiteX22" fmla="*/ 135225 w 508983"/>
                <a:gd name="connsiteY22" fmla="*/ 415930 h 1077003"/>
                <a:gd name="connsiteX0" fmla="*/ 135225 w 508983"/>
                <a:gd name="connsiteY0" fmla="*/ 416118 h 1077191"/>
                <a:gd name="connsiteX1" fmla="*/ 197444 w 508983"/>
                <a:gd name="connsiteY1" fmla="*/ 302088 h 1077191"/>
                <a:gd name="connsiteX2" fmla="*/ 228045 w 508983"/>
                <a:gd name="connsiteY2" fmla="*/ 236018 h 1077191"/>
                <a:gd name="connsiteX3" fmla="*/ 258888 w 508983"/>
                <a:gd name="connsiteY3" fmla="*/ 149280 h 1077191"/>
                <a:gd name="connsiteX4" fmla="*/ 279011 w 508983"/>
                <a:gd name="connsiteY4" fmla="*/ 66795 h 1077191"/>
                <a:gd name="connsiteX5" fmla="*/ 289572 w 508983"/>
                <a:gd name="connsiteY5" fmla="*/ 400 h 1077191"/>
                <a:gd name="connsiteX6" fmla="*/ 356247 w 508983"/>
                <a:gd name="connsiteY6" fmla="*/ 98030 h 1077191"/>
                <a:gd name="connsiteX7" fmla="*/ 411016 w 508983"/>
                <a:gd name="connsiteY7" fmla="*/ 186137 h 1077191"/>
                <a:gd name="connsiteX8" fmla="*/ 458641 w 508983"/>
                <a:gd name="connsiteY8" fmla="*/ 271862 h 1077191"/>
                <a:gd name="connsiteX9" fmla="*/ 491979 w 508983"/>
                <a:gd name="connsiteY9" fmla="*/ 350443 h 1077191"/>
                <a:gd name="connsiteX10" fmla="*/ 508646 w 508983"/>
                <a:gd name="connsiteY10" fmla="*/ 433788 h 1077191"/>
                <a:gd name="connsiteX11" fmla="*/ 477691 w 508983"/>
                <a:gd name="connsiteY11" fmla="*/ 614762 h 1077191"/>
                <a:gd name="connsiteX12" fmla="*/ 418159 w 508983"/>
                <a:gd name="connsiteY12" fmla="*/ 743349 h 1077191"/>
                <a:gd name="connsiteX13" fmla="*/ 362614 w 508983"/>
                <a:gd name="connsiteY13" fmla="*/ 868780 h 1077191"/>
                <a:gd name="connsiteX14" fmla="*/ 319522 w 508983"/>
                <a:gd name="connsiteY14" fmla="*/ 955495 h 1077191"/>
                <a:gd name="connsiteX15" fmla="*/ 256668 w 508983"/>
                <a:gd name="connsiteY15" fmla="*/ 1076758 h 1077191"/>
                <a:gd name="connsiteX16" fmla="*/ 149078 w 508983"/>
                <a:gd name="connsiteY16" fmla="*/ 993380 h 1077191"/>
                <a:gd name="connsiteX17" fmla="*/ 106164 w 508983"/>
                <a:gd name="connsiteY17" fmla="*/ 925005 h 1077191"/>
                <a:gd name="connsiteX18" fmla="*/ 37936 w 508983"/>
                <a:gd name="connsiteY18" fmla="*/ 805208 h 1077191"/>
                <a:gd name="connsiteX19" fmla="*/ 232 w 508983"/>
                <a:gd name="connsiteY19" fmla="*/ 692630 h 1077191"/>
                <a:gd name="connsiteX20" fmla="*/ 26433 w 508983"/>
                <a:gd name="connsiteY20" fmla="*/ 595101 h 1077191"/>
                <a:gd name="connsiteX21" fmla="*/ 72323 w 508983"/>
                <a:gd name="connsiteY21" fmla="*/ 515895 h 1077191"/>
                <a:gd name="connsiteX22" fmla="*/ 135225 w 508983"/>
                <a:gd name="connsiteY22" fmla="*/ 416118 h 1077191"/>
                <a:gd name="connsiteX0" fmla="*/ 135225 w 508983"/>
                <a:gd name="connsiteY0" fmla="*/ 416118 h 1077472"/>
                <a:gd name="connsiteX1" fmla="*/ 197444 w 508983"/>
                <a:gd name="connsiteY1" fmla="*/ 302088 h 1077472"/>
                <a:gd name="connsiteX2" fmla="*/ 228045 w 508983"/>
                <a:gd name="connsiteY2" fmla="*/ 236018 h 1077472"/>
                <a:gd name="connsiteX3" fmla="*/ 258888 w 508983"/>
                <a:gd name="connsiteY3" fmla="*/ 149280 h 1077472"/>
                <a:gd name="connsiteX4" fmla="*/ 279011 w 508983"/>
                <a:gd name="connsiteY4" fmla="*/ 66795 h 1077472"/>
                <a:gd name="connsiteX5" fmla="*/ 289572 w 508983"/>
                <a:gd name="connsiteY5" fmla="*/ 400 h 1077472"/>
                <a:gd name="connsiteX6" fmla="*/ 356247 w 508983"/>
                <a:gd name="connsiteY6" fmla="*/ 98030 h 1077472"/>
                <a:gd name="connsiteX7" fmla="*/ 411016 w 508983"/>
                <a:gd name="connsiteY7" fmla="*/ 186137 h 1077472"/>
                <a:gd name="connsiteX8" fmla="*/ 458641 w 508983"/>
                <a:gd name="connsiteY8" fmla="*/ 271862 h 1077472"/>
                <a:gd name="connsiteX9" fmla="*/ 491979 w 508983"/>
                <a:gd name="connsiteY9" fmla="*/ 350443 h 1077472"/>
                <a:gd name="connsiteX10" fmla="*/ 508646 w 508983"/>
                <a:gd name="connsiteY10" fmla="*/ 433788 h 1077472"/>
                <a:gd name="connsiteX11" fmla="*/ 477691 w 508983"/>
                <a:gd name="connsiteY11" fmla="*/ 614762 h 1077472"/>
                <a:gd name="connsiteX12" fmla="*/ 418159 w 508983"/>
                <a:gd name="connsiteY12" fmla="*/ 743349 h 1077472"/>
                <a:gd name="connsiteX13" fmla="*/ 362614 w 508983"/>
                <a:gd name="connsiteY13" fmla="*/ 868780 h 1077472"/>
                <a:gd name="connsiteX14" fmla="*/ 319522 w 508983"/>
                <a:gd name="connsiteY14" fmla="*/ 955495 h 1077472"/>
                <a:gd name="connsiteX15" fmla="*/ 256668 w 508983"/>
                <a:gd name="connsiteY15" fmla="*/ 1076758 h 1077472"/>
                <a:gd name="connsiteX16" fmla="*/ 157329 w 508983"/>
                <a:gd name="connsiteY16" fmla="*/ 1001963 h 1077472"/>
                <a:gd name="connsiteX17" fmla="*/ 106164 w 508983"/>
                <a:gd name="connsiteY17" fmla="*/ 925005 h 1077472"/>
                <a:gd name="connsiteX18" fmla="*/ 37936 w 508983"/>
                <a:gd name="connsiteY18" fmla="*/ 805208 h 1077472"/>
                <a:gd name="connsiteX19" fmla="*/ 232 w 508983"/>
                <a:gd name="connsiteY19" fmla="*/ 692630 h 1077472"/>
                <a:gd name="connsiteX20" fmla="*/ 26433 w 508983"/>
                <a:gd name="connsiteY20" fmla="*/ 595101 h 1077472"/>
                <a:gd name="connsiteX21" fmla="*/ 72323 w 508983"/>
                <a:gd name="connsiteY21" fmla="*/ 515895 h 1077472"/>
                <a:gd name="connsiteX22" fmla="*/ 135225 w 508983"/>
                <a:gd name="connsiteY22" fmla="*/ 416118 h 1077472"/>
                <a:gd name="connsiteX0" fmla="*/ 135225 w 508983"/>
                <a:gd name="connsiteY0" fmla="*/ 416118 h 1077531"/>
                <a:gd name="connsiteX1" fmla="*/ 197444 w 508983"/>
                <a:gd name="connsiteY1" fmla="*/ 302088 h 1077531"/>
                <a:gd name="connsiteX2" fmla="*/ 228045 w 508983"/>
                <a:gd name="connsiteY2" fmla="*/ 236018 h 1077531"/>
                <a:gd name="connsiteX3" fmla="*/ 258888 w 508983"/>
                <a:gd name="connsiteY3" fmla="*/ 149280 h 1077531"/>
                <a:gd name="connsiteX4" fmla="*/ 279011 w 508983"/>
                <a:gd name="connsiteY4" fmla="*/ 66795 h 1077531"/>
                <a:gd name="connsiteX5" fmla="*/ 289572 w 508983"/>
                <a:gd name="connsiteY5" fmla="*/ 400 h 1077531"/>
                <a:gd name="connsiteX6" fmla="*/ 356247 w 508983"/>
                <a:gd name="connsiteY6" fmla="*/ 98030 h 1077531"/>
                <a:gd name="connsiteX7" fmla="*/ 411016 w 508983"/>
                <a:gd name="connsiteY7" fmla="*/ 186137 h 1077531"/>
                <a:gd name="connsiteX8" fmla="*/ 458641 w 508983"/>
                <a:gd name="connsiteY8" fmla="*/ 271862 h 1077531"/>
                <a:gd name="connsiteX9" fmla="*/ 491979 w 508983"/>
                <a:gd name="connsiteY9" fmla="*/ 350443 h 1077531"/>
                <a:gd name="connsiteX10" fmla="*/ 508646 w 508983"/>
                <a:gd name="connsiteY10" fmla="*/ 433788 h 1077531"/>
                <a:gd name="connsiteX11" fmla="*/ 477691 w 508983"/>
                <a:gd name="connsiteY11" fmla="*/ 614762 h 1077531"/>
                <a:gd name="connsiteX12" fmla="*/ 418159 w 508983"/>
                <a:gd name="connsiteY12" fmla="*/ 743349 h 1077531"/>
                <a:gd name="connsiteX13" fmla="*/ 362614 w 508983"/>
                <a:gd name="connsiteY13" fmla="*/ 868780 h 1077531"/>
                <a:gd name="connsiteX14" fmla="*/ 319522 w 508983"/>
                <a:gd name="connsiteY14" fmla="*/ 955495 h 1077531"/>
                <a:gd name="connsiteX15" fmla="*/ 256668 w 508983"/>
                <a:gd name="connsiteY15" fmla="*/ 1076758 h 1077531"/>
                <a:gd name="connsiteX16" fmla="*/ 157329 w 508983"/>
                <a:gd name="connsiteY16" fmla="*/ 1001963 h 1077531"/>
                <a:gd name="connsiteX17" fmla="*/ 106164 w 508983"/>
                <a:gd name="connsiteY17" fmla="*/ 925005 h 1077531"/>
                <a:gd name="connsiteX18" fmla="*/ 37936 w 508983"/>
                <a:gd name="connsiteY18" fmla="*/ 805208 h 1077531"/>
                <a:gd name="connsiteX19" fmla="*/ 232 w 508983"/>
                <a:gd name="connsiteY19" fmla="*/ 692630 h 1077531"/>
                <a:gd name="connsiteX20" fmla="*/ 26433 w 508983"/>
                <a:gd name="connsiteY20" fmla="*/ 595101 h 1077531"/>
                <a:gd name="connsiteX21" fmla="*/ 72323 w 508983"/>
                <a:gd name="connsiteY21" fmla="*/ 515895 h 1077531"/>
                <a:gd name="connsiteX22" fmla="*/ 135225 w 508983"/>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77691 w 492437"/>
                <a:gd name="connsiteY11" fmla="*/ 614762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25709 w 492437"/>
                <a:gd name="connsiteY13" fmla="*/ 861316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51"/>
                <a:gd name="connsiteX1" fmla="*/ 197444 w 492437"/>
                <a:gd name="connsiteY1" fmla="*/ 302088 h 1077551"/>
                <a:gd name="connsiteX2" fmla="*/ 228045 w 492437"/>
                <a:gd name="connsiteY2" fmla="*/ 236018 h 1077551"/>
                <a:gd name="connsiteX3" fmla="*/ 258888 w 492437"/>
                <a:gd name="connsiteY3" fmla="*/ 149280 h 1077551"/>
                <a:gd name="connsiteX4" fmla="*/ 279011 w 492437"/>
                <a:gd name="connsiteY4" fmla="*/ 66795 h 1077551"/>
                <a:gd name="connsiteX5" fmla="*/ 289572 w 492437"/>
                <a:gd name="connsiteY5" fmla="*/ 400 h 1077551"/>
                <a:gd name="connsiteX6" fmla="*/ 356247 w 492437"/>
                <a:gd name="connsiteY6" fmla="*/ 98030 h 1077551"/>
                <a:gd name="connsiteX7" fmla="*/ 411016 w 492437"/>
                <a:gd name="connsiteY7" fmla="*/ 186137 h 1077551"/>
                <a:gd name="connsiteX8" fmla="*/ 458641 w 492437"/>
                <a:gd name="connsiteY8" fmla="*/ 271862 h 1077551"/>
                <a:gd name="connsiteX9" fmla="*/ 491979 w 492437"/>
                <a:gd name="connsiteY9" fmla="*/ 350443 h 1077551"/>
                <a:gd name="connsiteX10" fmla="*/ 434256 w 492437"/>
                <a:gd name="connsiteY10" fmla="*/ 550883 h 1077551"/>
                <a:gd name="connsiteX11" fmla="*/ 426232 w 492437"/>
                <a:gd name="connsiteY11" fmla="*/ 645073 h 1077551"/>
                <a:gd name="connsiteX12" fmla="*/ 380342 w 492437"/>
                <a:gd name="connsiteY12" fmla="*/ 747992 h 1077551"/>
                <a:gd name="connsiteX13" fmla="*/ 325709 w 492437"/>
                <a:gd name="connsiteY13" fmla="*/ 861316 h 1077551"/>
                <a:gd name="connsiteX14" fmla="*/ 285852 w 492437"/>
                <a:gd name="connsiteY14" fmla="*/ 954832 h 1077551"/>
                <a:gd name="connsiteX15" fmla="*/ 256668 w 492437"/>
                <a:gd name="connsiteY15" fmla="*/ 1076758 h 1077551"/>
                <a:gd name="connsiteX16" fmla="*/ 157329 w 492437"/>
                <a:gd name="connsiteY16" fmla="*/ 1001963 h 1077551"/>
                <a:gd name="connsiteX17" fmla="*/ 106164 w 492437"/>
                <a:gd name="connsiteY17" fmla="*/ 925005 h 1077551"/>
                <a:gd name="connsiteX18" fmla="*/ 37936 w 492437"/>
                <a:gd name="connsiteY18" fmla="*/ 805208 h 1077551"/>
                <a:gd name="connsiteX19" fmla="*/ 232 w 492437"/>
                <a:gd name="connsiteY19" fmla="*/ 692630 h 1077551"/>
                <a:gd name="connsiteX20" fmla="*/ 26433 w 492437"/>
                <a:gd name="connsiteY20" fmla="*/ 595101 h 1077551"/>
                <a:gd name="connsiteX21" fmla="*/ 72323 w 492437"/>
                <a:gd name="connsiteY21" fmla="*/ 515895 h 1077551"/>
                <a:gd name="connsiteX22" fmla="*/ 135225 w 492437"/>
                <a:gd name="connsiteY22" fmla="*/ 416118 h 1077551"/>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5709 w 492437"/>
                <a:gd name="connsiteY13" fmla="*/ 86131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77108 w 492437"/>
                <a:gd name="connsiteY12" fmla="*/ 741193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58663"/>
                <a:gd name="connsiteY0" fmla="*/ 416118 h 1081797"/>
                <a:gd name="connsiteX1" fmla="*/ 197444 w 458663"/>
                <a:gd name="connsiteY1" fmla="*/ 302088 h 1081797"/>
                <a:gd name="connsiteX2" fmla="*/ 228045 w 458663"/>
                <a:gd name="connsiteY2" fmla="*/ 236018 h 1081797"/>
                <a:gd name="connsiteX3" fmla="*/ 258888 w 458663"/>
                <a:gd name="connsiteY3" fmla="*/ 149280 h 1081797"/>
                <a:gd name="connsiteX4" fmla="*/ 279011 w 458663"/>
                <a:gd name="connsiteY4" fmla="*/ 66795 h 1081797"/>
                <a:gd name="connsiteX5" fmla="*/ 289572 w 458663"/>
                <a:gd name="connsiteY5" fmla="*/ 400 h 1081797"/>
                <a:gd name="connsiteX6" fmla="*/ 356247 w 458663"/>
                <a:gd name="connsiteY6" fmla="*/ 98030 h 1081797"/>
                <a:gd name="connsiteX7" fmla="*/ 411016 w 458663"/>
                <a:gd name="connsiteY7" fmla="*/ 186137 h 1081797"/>
                <a:gd name="connsiteX8" fmla="*/ 458641 w 458663"/>
                <a:gd name="connsiteY8" fmla="*/ 271862 h 1081797"/>
                <a:gd name="connsiteX9" fmla="*/ 417466 w 458663"/>
                <a:gd name="connsiteY9" fmla="*/ 388381 h 1081797"/>
                <a:gd name="connsiteX10" fmla="*/ 434256 w 458663"/>
                <a:gd name="connsiteY10" fmla="*/ 550883 h 1081797"/>
                <a:gd name="connsiteX11" fmla="*/ 426232 w 458663"/>
                <a:gd name="connsiteY11" fmla="*/ 645073 h 1081797"/>
                <a:gd name="connsiteX12" fmla="*/ 377108 w 458663"/>
                <a:gd name="connsiteY12" fmla="*/ 741193 h 1081797"/>
                <a:gd name="connsiteX13" fmla="*/ 324838 w 458663"/>
                <a:gd name="connsiteY13" fmla="*/ 854226 h 1081797"/>
                <a:gd name="connsiteX14" fmla="*/ 285852 w 458663"/>
                <a:gd name="connsiteY14" fmla="*/ 954832 h 1081797"/>
                <a:gd name="connsiteX15" fmla="*/ 256668 w 458663"/>
                <a:gd name="connsiteY15" fmla="*/ 1076758 h 1081797"/>
                <a:gd name="connsiteX16" fmla="*/ 157329 w 458663"/>
                <a:gd name="connsiteY16" fmla="*/ 1001963 h 1081797"/>
                <a:gd name="connsiteX17" fmla="*/ 106164 w 458663"/>
                <a:gd name="connsiteY17" fmla="*/ 925005 h 1081797"/>
                <a:gd name="connsiteX18" fmla="*/ 37936 w 458663"/>
                <a:gd name="connsiteY18" fmla="*/ 805208 h 1081797"/>
                <a:gd name="connsiteX19" fmla="*/ 232 w 458663"/>
                <a:gd name="connsiteY19" fmla="*/ 692630 h 1081797"/>
                <a:gd name="connsiteX20" fmla="*/ 26433 w 458663"/>
                <a:gd name="connsiteY20" fmla="*/ 595101 h 1081797"/>
                <a:gd name="connsiteX21" fmla="*/ 72323 w 458663"/>
                <a:gd name="connsiteY21" fmla="*/ 515895 h 1081797"/>
                <a:gd name="connsiteX22" fmla="*/ 135225 w 458663"/>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411016 w 434970"/>
                <a:gd name="connsiteY7" fmla="*/ 186137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374361 w 434970"/>
                <a:gd name="connsiteY7" fmla="*/ 200234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60 h 1081839"/>
                <a:gd name="connsiteX1" fmla="*/ 197444 w 434970"/>
                <a:gd name="connsiteY1" fmla="*/ 302130 h 1081839"/>
                <a:gd name="connsiteX2" fmla="*/ 228045 w 434970"/>
                <a:gd name="connsiteY2" fmla="*/ 236060 h 1081839"/>
                <a:gd name="connsiteX3" fmla="*/ 258888 w 434970"/>
                <a:gd name="connsiteY3" fmla="*/ 149322 h 1081839"/>
                <a:gd name="connsiteX4" fmla="*/ 279011 w 434970"/>
                <a:gd name="connsiteY4" fmla="*/ 66837 h 1081839"/>
                <a:gd name="connsiteX5" fmla="*/ 289572 w 434970"/>
                <a:gd name="connsiteY5" fmla="*/ 442 h 1081839"/>
                <a:gd name="connsiteX6" fmla="*/ 342066 w 434970"/>
                <a:gd name="connsiteY6" fmla="*/ 99813 h 1081839"/>
                <a:gd name="connsiteX7" fmla="*/ 374361 w 434970"/>
                <a:gd name="connsiteY7" fmla="*/ 200276 h 1081839"/>
                <a:gd name="connsiteX8" fmla="*/ 397147 w 434970"/>
                <a:gd name="connsiteY8" fmla="*/ 298647 h 1081839"/>
                <a:gd name="connsiteX9" fmla="*/ 417466 w 434970"/>
                <a:gd name="connsiteY9" fmla="*/ 388423 h 1081839"/>
                <a:gd name="connsiteX10" fmla="*/ 434256 w 434970"/>
                <a:gd name="connsiteY10" fmla="*/ 550925 h 1081839"/>
                <a:gd name="connsiteX11" fmla="*/ 426232 w 434970"/>
                <a:gd name="connsiteY11" fmla="*/ 645115 h 1081839"/>
                <a:gd name="connsiteX12" fmla="*/ 377108 w 434970"/>
                <a:gd name="connsiteY12" fmla="*/ 741235 h 1081839"/>
                <a:gd name="connsiteX13" fmla="*/ 324838 w 434970"/>
                <a:gd name="connsiteY13" fmla="*/ 854268 h 1081839"/>
                <a:gd name="connsiteX14" fmla="*/ 285852 w 434970"/>
                <a:gd name="connsiteY14" fmla="*/ 954874 h 1081839"/>
                <a:gd name="connsiteX15" fmla="*/ 256668 w 434970"/>
                <a:gd name="connsiteY15" fmla="*/ 1076800 h 1081839"/>
                <a:gd name="connsiteX16" fmla="*/ 157329 w 434970"/>
                <a:gd name="connsiteY16" fmla="*/ 1002005 h 1081839"/>
                <a:gd name="connsiteX17" fmla="*/ 106164 w 434970"/>
                <a:gd name="connsiteY17" fmla="*/ 925047 h 1081839"/>
                <a:gd name="connsiteX18" fmla="*/ 37936 w 434970"/>
                <a:gd name="connsiteY18" fmla="*/ 805250 h 1081839"/>
                <a:gd name="connsiteX19" fmla="*/ 232 w 434970"/>
                <a:gd name="connsiteY19" fmla="*/ 692672 h 1081839"/>
                <a:gd name="connsiteX20" fmla="*/ 26433 w 434970"/>
                <a:gd name="connsiteY20" fmla="*/ 595143 h 1081839"/>
                <a:gd name="connsiteX21" fmla="*/ 72323 w 434970"/>
                <a:gd name="connsiteY21" fmla="*/ 515937 h 1081839"/>
                <a:gd name="connsiteX22" fmla="*/ 135225 w 434970"/>
                <a:gd name="connsiteY22" fmla="*/ 416160 h 1081839"/>
                <a:gd name="connsiteX0" fmla="*/ 135225 w 575322"/>
                <a:gd name="connsiteY0" fmla="*/ 416160 h 1081839"/>
                <a:gd name="connsiteX1" fmla="*/ 197444 w 575322"/>
                <a:gd name="connsiteY1" fmla="*/ 302130 h 1081839"/>
                <a:gd name="connsiteX2" fmla="*/ 228045 w 575322"/>
                <a:gd name="connsiteY2" fmla="*/ 236060 h 1081839"/>
                <a:gd name="connsiteX3" fmla="*/ 258888 w 575322"/>
                <a:gd name="connsiteY3" fmla="*/ 149322 h 1081839"/>
                <a:gd name="connsiteX4" fmla="*/ 279011 w 575322"/>
                <a:gd name="connsiteY4" fmla="*/ 66837 h 1081839"/>
                <a:gd name="connsiteX5" fmla="*/ 289572 w 575322"/>
                <a:gd name="connsiteY5" fmla="*/ 442 h 1081839"/>
                <a:gd name="connsiteX6" fmla="*/ 342066 w 575322"/>
                <a:gd name="connsiteY6" fmla="*/ 99813 h 1081839"/>
                <a:gd name="connsiteX7" fmla="*/ 374361 w 575322"/>
                <a:gd name="connsiteY7" fmla="*/ 200276 h 1081839"/>
                <a:gd name="connsiteX8" fmla="*/ 397147 w 575322"/>
                <a:gd name="connsiteY8" fmla="*/ 298647 h 1081839"/>
                <a:gd name="connsiteX9" fmla="*/ 417466 w 575322"/>
                <a:gd name="connsiteY9" fmla="*/ 388423 h 1081839"/>
                <a:gd name="connsiteX10" fmla="*/ 434256 w 575322"/>
                <a:gd name="connsiteY10" fmla="*/ 550925 h 1081839"/>
                <a:gd name="connsiteX11" fmla="*/ 574801 w 575322"/>
                <a:gd name="connsiteY11" fmla="*/ 643667 h 1081839"/>
                <a:gd name="connsiteX12" fmla="*/ 377108 w 575322"/>
                <a:gd name="connsiteY12" fmla="*/ 741235 h 1081839"/>
                <a:gd name="connsiteX13" fmla="*/ 324838 w 575322"/>
                <a:gd name="connsiteY13" fmla="*/ 854268 h 1081839"/>
                <a:gd name="connsiteX14" fmla="*/ 285852 w 575322"/>
                <a:gd name="connsiteY14" fmla="*/ 954874 h 1081839"/>
                <a:gd name="connsiteX15" fmla="*/ 256668 w 575322"/>
                <a:gd name="connsiteY15" fmla="*/ 1076800 h 1081839"/>
                <a:gd name="connsiteX16" fmla="*/ 157329 w 575322"/>
                <a:gd name="connsiteY16" fmla="*/ 1002005 h 1081839"/>
                <a:gd name="connsiteX17" fmla="*/ 106164 w 575322"/>
                <a:gd name="connsiteY17" fmla="*/ 925047 h 1081839"/>
                <a:gd name="connsiteX18" fmla="*/ 37936 w 575322"/>
                <a:gd name="connsiteY18" fmla="*/ 805250 h 1081839"/>
                <a:gd name="connsiteX19" fmla="*/ 232 w 575322"/>
                <a:gd name="connsiteY19" fmla="*/ 692672 h 1081839"/>
                <a:gd name="connsiteX20" fmla="*/ 26433 w 575322"/>
                <a:gd name="connsiteY20" fmla="*/ 595143 h 1081839"/>
                <a:gd name="connsiteX21" fmla="*/ 72323 w 575322"/>
                <a:gd name="connsiteY21" fmla="*/ 515937 h 1081839"/>
                <a:gd name="connsiteX22" fmla="*/ 135225 w 575322"/>
                <a:gd name="connsiteY22" fmla="*/ 416160 h 1081839"/>
                <a:gd name="connsiteX0" fmla="*/ 135225 w 602521"/>
                <a:gd name="connsiteY0" fmla="*/ 416160 h 1081839"/>
                <a:gd name="connsiteX1" fmla="*/ 197444 w 602521"/>
                <a:gd name="connsiteY1" fmla="*/ 302130 h 1081839"/>
                <a:gd name="connsiteX2" fmla="*/ 228045 w 602521"/>
                <a:gd name="connsiteY2" fmla="*/ 236060 h 1081839"/>
                <a:gd name="connsiteX3" fmla="*/ 258888 w 602521"/>
                <a:gd name="connsiteY3" fmla="*/ 149322 h 1081839"/>
                <a:gd name="connsiteX4" fmla="*/ 279011 w 602521"/>
                <a:gd name="connsiteY4" fmla="*/ 66837 h 1081839"/>
                <a:gd name="connsiteX5" fmla="*/ 289572 w 602521"/>
                <a:gd name="connsiteY5" fmla="*/ 442 h 1081839"/>
                <a:gd name="connsiteX6" fmla="*/ 342066 w 602521"/>
                <a:gd name="connsiteY6" fmla="*/ 99813 h 1081839"/>
                <a:gd name="connsiteX7" fmla="*/ 374361 w 602521"/>
                <a:gd name="connsiteY7" fmla="*/ 200276 h 1081839"/>
                <a:gd name="connsiteX8" fmla="*/ 397147 w 602521"/>
                <a:gd name="connsiteY8" fmla="*/ 298647 h 1081839"/>
                <a:gd name="connsiteX9" fmla="*/ 417466 w 602521"/>
                <a:gd name="connsiteY9" fmla="*/ 388423 h 1081839"/>
                <a:gd name="connsiteX10" fmla="*/ 584317 w 602521"/>
                <a:gd name="connsiteY10" fmla="*/ 542097 h 1081839"/>
                <a:gd name="connsiteX11" fmla="*/ 574801 w 602521"/>
                <a:gd name="connsiteY11" fmla="*/ 643667 h 1081839"/>
                <a:gd name="connsiteX12" fmla="*/ 377108 w 602521"/>
                <a:gd name="connsiteY12" fmla="*/ 741235 h 1081839"/>
                <a:gd name="connsiteX13" fmla="*/ 324838 w 602521"/>
                <a:gd name="connsiteY13" fmla="*/ 854268 h 1081839"/>
                <a:gd name="connsiteX14" fmla="*/ 285852 w 602521"/>
                <a:gd name="connsiteY14" fmla="*/ 954874 h 1081839"/>
                <a:gd name="connsiteX15" fmla="*/ 256668 w 602521"/>
                <a:gd name="connsiteY15" fmla="*/ 1076800 h 1081839"/>
                <a:gd name="connsiteX16" fmla="*/ 157329 w 602521"/>
                <a:gd name="connsiteY16" fmla="*/ 1002005 h 1081839"/>
                <a:gd name="connsiteX17" fmla="*/ 106164 w 602521"/>
                <a:gd name="connsiteY17" fmla="*/ 925047 h 1081839"/>
                <a:gd name="connsiteX18" fmla="*/ 37936 w 602521"/>
                <a:gd name="connsiteY18" fmla="*/ 805250 h 1081839"/>
                <a:gd name="connsiteX19" fmla="*/ 232 w 602521"/>
                <a:gd name="connsiteY19" fmla="*/ 692672 h 1081839"/>
                <a:gd name="connsiteX20" fmla="*/ 26433 w 602521"/>
                <a:gd name="connsiteY20" fmla="*/ 595143 h 1081839"/>
                <a:gd name="connsiteX21" fmla="*/ 72323 w 602521"/>
                <a:gd name="connsiteY21" fmla="*/ 515937 h 1081839"/>
                <a:gd name="connsiteX22" fmla="*/ 135225 w 602521"/>
                <a:gd name="connsiteY22" fmla="*/ 416160 h 1081839"/>
                <a:gd name="connsiteX0" fmla="*/ 135225 w 595494"/>
                <a:gd name="connsiteY0" fmla="*/ 416160 h 1081839"/>
                <a:gd name="connsiteX1" fmla="*/ 197444 w 595494"/>
                <a:gd name="connsiteY1" fmla="*/ 302130 h 1081839"/>
                <a:gd name="connsiteX2" fmla="*/ 228045 w 595494"/>
                <a:gd name="connsiteY2" fmla="*/ 236060 h 1081839"/>
                <a:gd name="connsiteX3" fmla="*/ 258888 w 595494"/>
                <a:gd name="connsiteY3" fmla="*/ 149322 h 1081839"/>
                <a:gd name="connsiteX4" fmla="*/ 279011 w 595494"/>
                <a:gd name="connsiteY4" fmla="*/ 66837 h 1081839"/>
                <a:gd name="connsiteX5" fmla="*/ 289572 w 595494"/>
                <a:gd name="connsiteY5" fmla="*/ 442 h 1081839"/>
                <a:gd name="connsiteX6" fmla="*/ 342066 w 595494"/>
                <a:gd name="connsiteY6" fmla="*/ 99813 h 1081839"/>
                <a:gd name="connsiteX7" fmla="*/ 374361 w 595494"/>
                <a:gd name="connsiteY7" fmla="*/ 200276 h 1081839"/>
                <a:gd name="connsiteX8" fmla="*/ 397147 w 595494"/>
                <a:gd name="connsiteY8" fmla="*/ 298647 h 1081839"/>
                <a:gd name="connsiteX9" fmla="*/ 417466 w 595494"/>
                <a:gd name="connsiteY9" fmla="*/ 388423 h 1081839"/>
                <a:gd name="connsiteX10" fmla="*/ 584317 w 595494"/>
                <a:gd name="connsiteY10" fmla="*/ 542097 h 1081839"/>
                <a:gd name="connsiteX11" fmla="*/ 574801 w 595494"/>
                <a:gd name="connsiteY11" fmla="*/ 643667 h 1081839"/>
                <a:gd name="connsiteX12" fmla="*/ 377108 w 595494"/>
                <a:gd name="connsiteY12" fmla="*/ 741235 h 1081839"/>
                <a:gd name="connsiteX13" fmla="*/ 324838 w 595494"/>
                <a:gd name="connsiteY13" fmla="*/ 854268 h 1081839"/>
                <a:gd name="connsiteX14" fmla="*/ 285852 w 595494"/>
                <a:gd name="connsiteY14" fmla="*/ 954874 h 1081839"/>
                <a:gd name="connsiteX15" fmla="*/ 256668 w 595494"/>
                <a:gd name="connsiteY15" fmla="*/ 1076800 h 1081839"/>
                <a:gd name="connsiteX16" fmla="*/ 157329 w 595494"/>
                <a:gd name="connsiteY16" fmla="*/ 1002005 h 1081839"/>
                <a:gd name="connsiteX17" fmla="*/ 106164 w 595494"/>
                <a:gd name="connsiteY17" fmla="*/ 925047 h 1081839"/>
                <a:gd name="connsiteX18" fmla="*/ 37936 w 595494"/>
                <a:gd name="connsiteY18" fmla="*/ 805250 h 1081839"/>
                <a:gd name="connsiteX19" fmla="*/ 232 w 595494"/>
                <a:gd name="connsiteY19" fmla="*/ 692672 h 1081839"/>
                <a:gd name="connsiteX20" fmla="*/ 26433 w 595494"/>
                <a:gd name="connsiteY20" fmla="*/ 595143 h 1081839"/>
                <a:gd name="connsiteX21" fmla="*/ 72323 w 595494"/>
                <a:gd name="connsiteY21" fmla="*/ 515937 h 1081839"/>
                <a:gd name="connsiteX22" fmla="*/ 135225 w 595494"/>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40075 w 593895"/>
                <a:gd name="connsiteY8" fmla="*/ 309889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20080 h 1085759"/>
                <a:gd name="connsiteX1" fmla="*/ 197444 w 593895"/>
                <a:gd name="connsiteY1" fmla="*/ 306050 h 1085759"/>
                <a:gd name="connsiteX2" fmla="*/ 228045 w 593895"/>
                <a:gd name="connsiteY2" fmla="*/ 239980 h 1085759"/>
                <a:gd name="connsiteX3" fmla="*/ 258888 w 593895"/>
                <a:gd name="connsiteY3" fmla="*/ 153242 h 1085759"/>
                <a:gd name="connsiteX4" fmla="*/ 279011 w 593895"/>
                <a:gd name="connsiteY4" fmla="*/ 70757 h 1085759"/>
                <a:gd name="connsiteX5" fmla="*/ 289572 w 593895"/>
                <a:gd name="connsiteY5" fmla="*/ 4362 h 1085759"/>
                <a:gd name="connsiteX6" fmla="*/ 483335 w 593895"/>
                <a:gd name="connsiteY6" fmla="*/ 199146 h 1085759"/>
                <a:gd name="connsiteX7" fmla="*/ 508085 w 593895"/>
                <a:gd name="connsiteY7" fmla="*/ 238158 h 1085759"/>
                <a:gd name="connsiteX8" fmla="*/ 540075 w 593895"/>
                <a:gd name="connsiteY8" fmla="*/ 313809 h 1085759"/>
                <a:gd name="connsiteX9" fmla="*/ 558612 w 593895"/>
                <a:gd name="connsiteY9" fmla="*/ 408600 h 1085759"/>
                <a:gd name="connsiteX10" fmla="*/ 584317 w 593895"/>
                <a:gd name="connsiteY10" fmla="*/ 546017 h 1085759"/>
                <a:gd name="connsiteX11" fmla="*/ 574801 w 593895"/>
                <a:gd name="connsiteY11" fmla="*/ 647587 h 1085759"/>
                <a:gd name="connsiteX12" fmla="*/ 377108 w 593895"/>
                <a:gd name="connsiteY12" fmla="*/ 745155 h 1085759"/>
                <a:gd name="connsiteX13" fmla="*/ 324838 w 593895"/>
                <a:gd name="connsiteY13" fmla="*/ 858188 h 1085759"/>
                <a:gd name="connsiteX14" fmla="*/ 285852 w 593895"/>
                <a:gd name="connsiteY14" fmla="*/ 958794 h 1085759"/>
                <a:gd name="connsiteX15" fmla="*/ 256668 w 593895"/>
                <a:gd name="connsiteY15" fmla="*/ 1080720 h 1085759"/>
                <a:gd name="connsiteX16" fmla="*/ 157329 w 593895"/>
                <a:gd name="connsiteY16" fmla="*/ 1005925 h 1085759"/>
                <a:gd name="connsiteX17" fmla="*/ 106164 w 593895"/>
                <a:gd name="connsiteY17" fmla="*/ 928967 h 1085759"/>
                <a:gd name="connsiteX18" fmla="*/ 37936 w 593895"/>
                <a:gd name="connsiteY18" fmla="*/ 809170 h 1085759"/>
                <a:gd name="connsiteX19" fmla="*/ 232 w 593895"/>
                <a:gd name="connsiteY19" fmla="*/ 696592 h 1085759"/>
                <a:gd name="connsiteX20" fmla="*/ 26433 w 593895"/>
                <a:gd name="connsiteY20" fmla="*/ 599063 h 1085759"/>
                <a:gd name="connsiteX21" fmla="*/ 72323 w 593895"/>
                <a:gd name="connsiteY21" fmla="*/ 519857 h 1085759"/>
                <a:gd name="connsiteX22" fmla="*/ 135225 w 593895"/>
                <a:gd name="connsiteY22" fmla="*/ 420080 h 1085759"/>
                <a:gd name="connsiteX0" fmla="*/ 135225 w 593895"/>
                <a:gd name="connsiteY0" fmla="*/ 349373 h 1015052"/>
                <a:gd name="connsiteX1" fmla="*/ 197444 w 593895"/>
                <a:gd name="connsiteY1" fmla="*/ 235343 h 1015052"/>
                <a:gd name="connsiteX2" fmla="*/ 228045 w 593895"/>
                <a:gd name="connsiteY2" fmla="*/ 169273 h 1015052"/>
                <a:gd name="connsiteX3" fmla="*/ 258888 w 593895"/>
                <a:gd name="connsiteY3" fmla="*/ 82535 h 1015052"/>
                <a:gd name="connsiteX4" fmla="*/ 279011 w 593895"/>
                <a:gd name="connsiteY4" fmla="*/ 50 h 1015052"/>
                <a:gd name="connsiteX5" fmla="*/ 419230 w 593895"/>
                <a:gd name="connsiteY5" fmla="*/ 71280 h 1015052"/>
                <a:gd name="connsiteX6" fmla="*/ 483335 w 593895"/>
                <a:gd name="connsiteY6" fmla="*/ 128439 h 1015052"/>
                <a:gd name="connsiteX7" fmla="*/ 508085 w 593895"/>
                <a:gd name="connsiteY7" fmla="*/ 167451 h 1015052"/>
                <a:gd name="connsiteX8" fmla="*/ 540075 w 593895"/>
                <a:gd name="connsiteY8" fmla="*/ 243102 h 1015052"/>
                <a:gd name="connsiteX9" fmla="*/ 558612 w 593895"/>
                <a:gd name="connsiteY9" fmla="*/ 337893 h 1015052"/>
                <a:gd name="connsiteX10" fmla="*/ 584317 w 593895"/>
                <a:gd name="connsiteY10" fmla="*/ 475310 h 1015052"/>
                <a:gd name="connsiteX11" fmla="*/ 574801 w 593895"/>
                <a:gd name="connsiteY11" fmla="*/ 576880 h 1015052"/>
                <a:gd name="connsiteX12" fmla="*/ 377108 w 593895"/>
                <a:gd name="connsiteY12" fmla="*/ 674448 h 1015052"/>
                <a:gd name="connsiteX13" fmla="*/ 324838 w 593895"/>
                <a:gd name="connsiteY13" fmla="*/ 787481 h 1015052"/>
                <a:gd name="connsiteX14" fmla="*/ 285852 w 593895"/>
                <a:gd name="connsiteY14" fmla="*/ 888087 h 1015052"/>
                <a:gd name="connsiteX15" fmla="*/ 256668 w 593895"/>
                <a:gd name="connsiteY15" fmla="*/ 1010013 h 1015052"/>
                <a:gd name="connsiteX16" fmla="*/ 157329 w 593895"/>
                <a:gd name="connsiteY16" fmla="*/ 935218 h 1015052"/>
                <a:gd name="connsiteX17" fmla="*/ 106164 w 593895"/>
                <a:gd name="connsiteY17" fmla="*/ 858260 h 1015052"/>
                <a:gd name="connsiteX18" fmla="*/ 37936 w 593895"/>
                <a:gd name="connsiteY18" fmla="*/ 738463 h 1015052"/>
                <a:gd name="connsiteX19" fmla="*/ 232 w 593895"/>
                <a:gd name="connsiteY19" fmla="*/ 625885 h 1015052"/>
                <a:gd name="connsiteX20" fmla="*/ 26433 w 593895"/>
                <a:gd name="connsiteY20" fmla="*/ 528356 h 1015052"/>
                <a:gd name="connsiteX21" fmla="*/ 72323 w 593895"/>
                <a:gd name="connsiteY21" fmla="*/ 449150 h 1015052"/>
                <a:gd name="connsiteX22" fmla="*/ 135225 w 593895"/>
                <a:gd name="connsiteY22" fmla="*/ 349373 h 1015052"/>
                <a:gd name="connsiteX0" fmla="*/ 135225 w 593895"/>
                <a:gd name="connsiteY0" fmla="*/ 278338 h 944017"/>
                <a:gd name="connsiteX1" fmla="*/ 197444 w 593895"/>
                <a:gd name="connsiteY1" fmla="*/ 164308 h 944017"/>
                <a:gd name="connsiteX2" fmla="*/ 228045 w 593895"/>
                <a:gd name="connsiteY2" fmla="*/ 98238 h 944017"/>
                <a:gd name="connsiteX3" fmla="*/ 258888 w 593895"/>
                <a:gd name="connsiteY3" fmla="*/ 11500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228045 w 593895"/>
                <a:gd name="connsiteY2" fmla="*/ 98238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243282 w 593895"/>
                <a:gd name="connsiteY22" fmla="*/ 298657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172171 w 593895"/>
                <a:gd name="connsiteY21" fmla="*/ 370654 h 944017"/>
                <a:gd name="connsiteX22" fmla="*/ 243282 w 593895"/>
                <a:gd name="connsiteY22" fmla="*/ 298657 h 944017"/>
                <a:gd name="connsiteX0" fmla="*/ 245362 w 595975"/>
                <a:gd name="connsiteY0" fmla="*/ 298657 h 944017"/>
                <a:gd name="connsiteX1" fmla="*/ 311892 w 595975"/>
                <a:gd name="connsiteY1" fmla="*/ 239280 h 944017"/>
                <a:gd name="connsiteX2" fmla="*/ 364594 w 595975"/>
                <a:gd name="connsiteY2" fmla="*/ 196886 h 944017"/>
                <a:gd name="connsiteX3" fmla="*/ 415422 w 595975"/>
                <a:gd name="connsiteY3" fmla="*/ 155677 h 944017"/>
                <a:gd name="connsiteX4" fmla="*/ 429325 w 595975"/>
                <a:gd name="connsiteY4" fmla="*/ 81152 h 944017"/>
                <a:gd name="connsiteX5" fmla="*/ 421310 w 595975"/>
                <a:gd name="connsiteY5" fmla="*/ 245 h 944017"/>
                <a:gd name="connsiteX6" fmla="*/ 485415 w 595975"/>
                <a:gd name="connsiteY6" fmla="*/ 57404 h 944017"/>
                <a:gd name="connsiteX7" fmla="*/ 510165 w 595975"/>
                <a:gd name="connsiteY7" fmla="*/ 96416 h 944017"/>
                <a:gd name="connsiteX8" fmla="*/ 542155 w 595975"/>
                <a:gd name="connsiteY8" fmla="*/ 172067 h 944017"/>
                <a:gd name="connsiteX9" fmla="*/ 560692 w 595975"/>
                <a:gd name="connsiteY9" fmla="*/ 266858 h 944017"/>
                <a:gd name="connsiteX10" fmla="*/ 586397 w 595975"/>
                <a:gd name="connsiteY10" fmla="*/ 404275 h 944017"/>
                <a:gd name="connsiteX11" fmla="*/ 576881 w 595975"/>
                <a:gd name="connsiteY11" fmla="*/ 505845 h 944017"/>
                <a:gd name="connsiteX12" fmla="*/ 379188 w 595975"/>
                <a:gd name="connsiteY12" fmla="*/ 603413 h 944017"/>
                <a:gd name="connsiteX13" fmla="*/ 326918 w 595975"/>
                <a:gd name="connsiteY13" fmla="*/ 716446 h 944017"/>
                <a:gd name="connsiteX14" fmla="*/ 287932 w 595975"/>
                <a:gd name="connsiteY14" fmla="*/ 817052 h 944017"/>
                <a:gd name="connsiteX15" fmla="*/ 258748 w 595975"/>
                <a:gd name="connsiteY15" fmla="*/ 938978 h 944017"/>
                <a:gd name="connsiteX16" fmla="*/ 159409 w 595975"/>
                <a:gd name="connsiteY16" fmla="*/ 864183 h 944017"/>
                <a:gd name="connsiteX17" fmla="*/ 108244 w 595975"/>
                <a:gd name="connsiteY17" fmla="*/ 787225 h 944017"/>
                <a:gd name="connsiteX18" fmla="*/ 40016 w 595975"/>
                <a:gd name="connsiteY18" fmla="*/ 667428 h 944017"/>
                <a:gd name="connsiteX19" fmla="*/ 2312 w 595975"/>
                <a:gd name="connsiteY19" fmla="*/ 554850 h 944017"/>
                <a:gd name="connsiteX20" fmla="*/ 106218 w 595975"/>
                <a:gd name="connsiteY20" fmla="*/ 445380 h 944017"/>
                <a:gd name="connsiteX21" fmla="*/ 174251 w 595975"/>
                <a:gd name="connsiteY21" fmla="*/ 370654 h 944017"/>
                <a:gd name="connsiteX22" fmla="*/ 245362 w 595975"/>
                <a:gd name="connsiteY22" fmla="*/ 298657 h 944017"/>
                <a:gd name="connsiteX0" fmla="*/ 205371 w 555984"/>
                <a:gd name="connsiteY0" fmla="*/ 298657 h 944017"/>
                <a:gd name="connsiteX1" fmla="*/ 271901 w 555984"/>
                <a:gd name="connsiteY1" fmla="*/ 239280 h 944017"/>
                <a:gd name="connsiteX2" fmla="*/ 324603 w 555984"/>
                <a:gd name="connsiteY2" fmla="*/ 196886 h 944017"/>
                <a:gd name="connsiteX3" fmla="*/ 375431 w 555984"/>
                <a:gd name="connsiteY3" fmla="*/ 155677 h 944017"/>
                <a:gd name="connsiteX4" fmla="*/ 389334 w 555984"/>
                <a:gd name="connsiteY4" fmla="*/ 81152 h 944017"/>
                <a:gd name="connsiteX5" fmla="*/ 381319 w 555984"/>
                <a:gd name="connsiteY5" fmla="*/ 245 h 944017"/>
                <a:gd name="connsiteX6" fmla="*/ 445424 w 555984"/>
                <a:gd name="connsiteY6" fmla="*/ 57404 h 944017"/>
                <a:gd name="connsiteX7" fmla="*/ 470174 w 555984"/>
                <a:gd name="connsiteY7" fmla="*/ 96416 h 944017"/>
                <a:gd name="connsiteX8" fmla="*/ 502164 w 555984"/>
                <a:gd name="connsiteY8" fmla="*/ 172067 h 944017"/>
                <a:gd name="connsiteX9" fmla="*/ 520701 w 555984"/>
                <a:gd name="connsiteY9" fmla="*/ 266858 h 944017"/>
                <a:gd name="connsiteX10" fmla="*/ 546406 w 555984"/>
                <a:gd name="connsiteY10" fmla="*/ 404275 h 944017"/>
                <a:gd name="connsiteX11" fmla="*/ 536890 w 555984"/>
                <a:gd name="connsiteY11" fmla="*/ 505845 h 944017"/>
                <a:gd name="connsiteX12" fmla="*/ 339197 w 555984"/>
                <a:gd name="connsiteY12" fmla="*/ 603413 h 944017"/>
                <a:gd name="connsiteX13" fmla="*/ 286927 w 555984"/>
                <a:gd name="connsiteY13" fmla="*/ 716446 h 944017"/>
                <a:gd name="connsiteX14" fmla="*/ 247941 w 555984"/>
                <a:gd name="connsiteY14" fmla="*/ 817052 h 944017"/>
                <a:gd name="connsiteX15" fmla="*/ 218757 w 555984"/>
                <a:gd name="connsiteY15" fmla="*/ 938978 h 944017"/>
                <a:gd name="connsiteX16" fmla="*/ 119418 w 555984"/>
                <a:gd name="connsiteY16" fmla="*/ 864183 h 944017"/>
                <a:gd name="connsiteX17" fmla="*/ 68253 w 555984"/>
                <a:gd name="connsiteY17" fmla="*/ 787225 h 944017"/>
                <a:gd name="connsiteX18" fmla="*/ 25 w 555984"/>
                <a:gd name="connsiteY18" fmla="*/ 667428 h 944017"/>
                <a:gd name="connsiteX19" fmla="*/ 60428 w 555984"/>
                <a:gd name="connsiteY19" fmla="*/ 533207 h 944017"/>
                <a:gd name="connsiteX20" fmla="*/ 66227 w 555984"/>
                <a:gd name="connsiteY20" fmla="*/ 445380 h 944017"/>
                <a:gd name="connsiteX21" fmla="*/ 134260 w 555984"/>
                <a:gd name="connsiteY21" fmla="*/ 370654 h 944017"/>
                <a:gd name="connsiteX22" fmla="*/ 205371 w 555984"/>
                <a:gd name="connsiteY22" fmla="*/ 298657 h 944017"/>
                <a:gd name="connsiteX0" fmla="*/ 150051 w 500664"/>
                <a:gd name="connsiteY0" fmla="*/ 298657 h 944017"/>
                <a:gd name="connsiteX1" fmla="*/ 216581 w 500664"/>
                <a:gd name="connsiteY1" fmla="*/ 239280 h 944017"/>
                <a:gd name="connsiteX2" fmla="*/ 269283 w 500664"/>
                <a:gd name="connsiteY2" fmla="*/ 196886 h 944017"/>
                <a:gd name="connsiteX3" fmla="*/ 320111 w 500664"/>
                <a:gd name="connsiteY3" fmla="*/ 155677 h 944017"/>
                <a:gd name="connsiteX4" fmla="*/ 334014 w 500664"/>
                <a:gd name="connsiteY4" fmla="*/ 81152 h 944017"/>
                <a:gd name="connsiteX5" fmla="*/ 325999 w 500664"/>
                <a:gd name="connsiteY5" fmla="*/ 245 h 944017"/>
                <a:gd name="connsiteX6" fmla="*/ 390104 w 500664"/>
                <a:gd name="connsiteY6" fmla="*/ 57404 h 944017"/>
                <a:gd name="connsiteX7" fmla="*/ 414854 w 500664"/>
                <a:gd name="connsiteY7" fmla="*/ 96416 h 944017"/>
                <a:gd name="connsiteX8" fmla="*/ 446844 w 500664"/>
                <a:gd name="connsiteY8" fmla="*/ 172067 h 944017"/>
                <a:gd name="connsiteX9" fmla="*/ 465381 w 500664"/>
                <a:gd name="connsiteY9" fmla="*/ 266858 h 944017"/>
                <a:gd name="connsiteX10" fmla="*/ 491086 w 500664"/>
                <a:gd name="connsiteY10" fmla="*/ 404275 h 944017"/>
                <a:gd name="connsiteX11" fmla="*/ 481570 w 500664"/>
                <a:gd name="connsiteY11" fmla="*/ 505845 h 944017"/>
                <a:gd name="connsiteX12" fmla="*/ 283877 w 500664"/>
                <a:gd name="connsiteY12" fmla="*/ 603413 h 944017"/>
                <a:gd name="connsiteX13" fmla="*/ 231607 w 500664"/>
                <a:gd name="connsiteY13" fmla="*/ 716446 h 944017"/>
                <a:gd name="connsiteX14" fmla="*/ 192621 w 500664"/>
                <a:gd name="connsiteY14" fmla="*/ 817052 h 944017"/>
                <a:gd name="connsiteX15" fmla="*/ 163437 w 500664"/>
                <a:gd name="connsiteY15" fmla="*/ 938978 h 944017"/>
                <a:gd name="connsiteX16" fmla="*/ 64098 w 500664"/>
                <a:gd name="connsiteY16" fmla="*/ 864183 h 944017"/>
                <a:gd name="connsiteX17" fmla="*/ 12933 w 500664"/>
                <a:gd name="connsiteY17" fmla="*/ 787225 h 944017"/>
                <a:gd name="connsiteX18" fmla="*/ 29832 w 500664"/>
                <a:gd name="connsiteY18" fmla="*/ 637783 h 944017"/>
                <a:gd name="connsiteX19" fmla="*/ 5108 w 500664"/>
                <a:gd name="connsiteY19" fmla="*/ 533207 h 944017"/>
                <a:gd name="connsiteX20" fmla="*/ 10907 w 500664"/>
                <a:gd name="connsiteY20" fmla="*/ 445380 h 944017"/>
                <a:gd name="connsiteX21" fmla="*/ 78940 w 500664"/>
                <a:gd name="connsiteY21" fmla="*/ 370654 h 944017"/>
                <a:gd name="connsiteX22" fmla="*/ 150051 w 500664"/>
                <a:gd name="connsiteY22" fmla="*/ 298657 h 944017"/>
                <a:gd name="connsiteX0" fmla="*/ 150051 w 500664"/>
                <a:gd name="connsiteY0" fmla="*/ 298657 h 943963"/>
                <a:gd name="connsiteX1" fmla="*/ 216581 w 500664"/>
                <a:gd name="connsiteY1" fmla="*/ 239280 h 943963"/>
                <a:gd name="connsiteX2" fmla="*/ 269283 w 500664"/>
                <a:gd name="connsiteY2" fmla="*/ 196886 h 943963"/>
                <a:gd name="connsiteX3" fmla="*/ 320111 w 500664"/>
                <a:gd name="connsiteY3" fmla="*/ 155677 h 943963"/>
                <a:gd name="connsiteX4" fmla="*/ 334014 w 500664"/>
                <a:gd name="connsiteY4" fmla="*/ 81152 h 943963"/>
                <a:gd name="connsiteX5" fmla="*/ 325999 w 500664"/>
                <a:gd name="connsiteY5" fmla="*/ 245 h 943963"/>
                <a:gd name="connsiteX6" fmla="*/ 390104 w 500664"/>
                <a:gd name="connsiteY6" fmla="*/ 57404 h 943963"/>
                <a:gd name="connsiteX7" fmla="*/ 414854 w 500664"/>
                <a:gd name="connsiteY7" fmla="*/ 96416 h 943963"/>
                <a:gd name="connsiteX8" fmla="*/ 446844 w 500664"/>
                <a:gd name="connsiteY8" fmla="*/ 172067 h 943963"/>
                <a:gd name="connsiteX9" fmla="*/ 465381 w 500664"/>
                <a:gd name="connsiteY9" fmla="*/ 266858 h 943963"/>
                <a:gd name="connsiteX10" fmla="*/ 491086 w 500664"/>
                <a:gd name="connsiteY10" fmla="*/ 404275 h 943963"/>
                <a:gd name="connsiteX11" fmla="*/ 481570 w 500664"/>
                <a:gd name="connsiteY11" fmla="*/ 505845 h 943963"/>
                <a:gd name="connsiteX12" fmla="*/ 283877 w 500664"/>
                <a:gd name="connsiteY12" fmla="*/ 603413 h 943963"/>
                <a:gd name="connsiteX13" fmla="*/ 231607 w 500664"/>
                <a:gd name="connsiteY13" fmla="*/ 716446 h 943963"/>
                <a:gd name="connsiteX14" fmla="*/ 192621 w 500664"/>
                <a:gd name="connsiteY14" fmla="*/ 817052 h 943963"/>
                <a:gd name="connsiteX15" fmla="*/ 163437 w 500664"/>
                <a:gd name="connsiteY15" fmla="*/ 938978 h 943963"/>
                <a:gd name="connsiteX16" fmla="*/ 64098 w 500664"/>
                <a:gd name="connsiteY16" fmla="*/ 864183 h 943963"/>
                <a:gd name="connsiteX17" fmla="*/ 72352 w 500664"/>
                <a:gd name="connsiteY17" fmla="*/ 763136 h 943963"/>
                <a:gd name="connsiteX18" fmla="*/ 29832 w 500664"/>
                <a:gd name="connsiteY18" fmla="*/ 637783 h 943963"/>
                <a:gd name="connsiteX19" fmla="*/ 5108 w 500664"/>
                <a:gd name="connsiteY19" fmla="*/ 533207 h 943963"/>
                <a:gd name="connsiteX20" fmla="*/ 10907 w 500664"/>
                <a:gd name="connsiteY20" fmla="*/ 445380 h 943963"/>
                <a:gd name="connsiteX21" fmla="*/ 78940 w 500664"/>
                <a:gd name="connsiteY21" fmla="*/ 370654 h 943963"/>
                <a:gd name="connsiteX22" fmla="*/ 150051 w 500664"/>
                <a:gd name="connsiteY22" fmla="*/ 298657 h 943963"/>
                <a:gd name="connsiteX0" fmla="*/ 150051 w 500664"/>
                <a:gd name="connsiteY0" fmla="*/ 298657 h 939455"/>
                <a:gd name="connsiteX1" fmla="*/ 216581 w 500664"/>
                <a:gd name="connsiteY1" fmla="*/ 239280 h 939455"/>
                <a:gd name="connsiteX2" fmla="*/ 269283 w 500664"/>
                <a:gd name="connsiteY2" fmla="*/ 196886 h 939455"/>
                <a:gd name="connsiteX3" fmla="*/ 320111 w 500664"/>
                <a:gd name="connsiteY3" fmla="*/ 155677 h 939455"/>
                <a:gd name="connsiteX4" fmla="*/ 334014 w 500664"/>
                <a:gd name="connsiteY4" fmla="*/ 81152 h 939455"/>
                <a:gd name="connsiteX5" fmla="*/ 325999 w 500664"/>
                <a:gd name="connsiteY5" fmla="*/ 245 h 939455"/>
                <a:gd name="connsiteX6" fmla="*/ 390104 w 500664"/>
                <a:gd name="connsiteY6" fmla="*/ 57404 h 939455"/>
                <a:gd name="connsiteX7" fmla="*/ 414854 w 500664"/>
                <a:gd name="connsiteY7" fmla="*/ 96416 h 939455"/>
                <a:gd name="connsiteX8" fmla="*/ 446844 w 500664"/>
                <a:gd name="connsiteY8" fmla="*/ 172067 h 939455"/>
                <a:gd name="connsiteX9" fmla="*/ 465381 w 500664"/>
                <a:gd name="connsiteY9" fmla="*/ 266858 h 939455"/>
                <a:gd name="connsiteX10" fmla="*/ 491086 w 500664"/>
                <a:gd name="connsiteY10" fmla="*/ 404275 h 939455"/>
                <a:gd name="connsiteX11" fmla="*/ 481570 w 500664"/>
                <a:gd name="connsiteY11" fmla="*/ 505845 h 939455"/>
                <a:gd name="connsiteX12" fmla="*/ 283877 w 500664"/>
                <a:gd name="connsiteY12" fmla="*/ 603413 h 939455"/>
                <a:gd name="connsiteX13" fmla="*/ 231607 w 500664"/>
                <a:gd name="connsiteY13" fmla="*/ 716446 h 939455"/>
                <a:gd name="connsiteX14" fmla="*/ 192621 w 500664"/>
                <a:gd name="connsiteY14" fmla="*/ 817052 h 939455"/>
                <a:gd name="connsiteX15" fmla="*/ 163437 w 500664"/>
                <a:gd name="connsiteY15" fmla="*/ 938978 h 939455"/>
                <a:gd name="connsiteX16" fmla="*/ 113441 w 500664"/>
                <a:gd name="connsiteY16" fmla="*/ 855725 h 939455"/>
                <a:gd name="connsiteX17" fmla="*/ 72352 w 500664"/>
                <a:gd name="connsiteY17" fmla="*/ 763136 h 939455"/>
                <a:gd name="connsiteX18" fmla="*/ 29832 w 500664"/>
                <a:gd name="connsiteY18" fmla="*/ 637783 h 939455"/>
                <a:gd name="connsiteX19" fmla="*/ 5108 w 500664"/>
                <a:gd name="connsiteY19" fmla="*/ 533207 h 939455"/>
                <a:gd name="connsiteX20" fmla="*/ 10907 w 500664"/>
                <a:gd name="connsiteY20" fmla="*/ 445380 h 939455"/>
                <a:gd name="connsiteX21" fmla="*/ 78940 w 500664"/>
                <a:gd name="connsiteY21" fmla="*/ 370654 h 939455"/>
                <a:gd name="connsiteX22" fmla="*/ 150051 w 500664"/>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231607 w 492403"/>
                <a:gd name="connsiteY13" fmla="*/ 71644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333195 w 492403"/>
                <a:gd name="connsiteY13" fmla="*/ 72316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008"/>
                <a:gd name="connsiteX1" fmla="*/ 216581 w 492403"/>
                <a:gd name="connsiteY1" fmla="*/ 239280 h 939008"/>
                <a:gd name="connsiteX2" fmla="*/ 269283 w 492403"/>
                <a:gd name="connsiteY2" fmla="*/ 196886 h 939008"/>
                <a:gd name="connsiteX3" fmla="*/ 320111 w 492403"/>
                <a:gd name="connsiteY3" fmla="*/ 155677 h 939008"/>
                <a:gd name="connsiteX4" fmla="*/ 334014 w 492403"/>
                <a:gd name="connsiteY4" fmla="*/ 81152 h 939008"/>
                <a:gd name="connsiteX5" fmla="*/ 325999 w 492403"/>
                <a:gd name="connsiteY5" fmla="*/ 245 h 939008"/>
                <a:gd name="connsiteX6" fmla="*/ 390104 w 492403"/>
                <a:gd name="connsiteY6" fmla="*/ 57404 h 939008"/>
                <a:gd name="connsiteX7" fmla="*/ 414854 w 492403"/>
                <a:gd name="connsiteY7" fmla="*/ 96416 h 939008"/>
                <a:gd name="connsiteX8" fmla="*/ 446844 w 492403"/>
                <a:gd name="connsiteY8" fmla="*/ 172067 h 939008"/>
                <a:gd name="connsiteX9" fmla="*/ 465381 w 492403"/>
                <a:gd name="connsiteY9" fmla="*/ 266858 h 939008"/>
                <a:gd name="connsiteX10" fmla="*/ 491086 w 492403"/>
                <a:gd name="connsiteY10" fmla="*/ 404275 h 939008"/>
                <a:gd name="connsiteX11" fmla="*/ 481570 w 492403"/>
                <a:gd name="connsiteY11" fmla="*/ 505845 h 939008"/>
                <a:gd name="connsiteX12" fmla="*/ 421789 w 492403"/>
                <a:gd name="connsiteY12" fmla="*/ 612870 h 939008"/>
                <a:gd name="connsiteX13" fmla="*/ 333195 w 492403"/>
                <a:gd name="connsiteY13" fmla="*/ 723166 h 939008"/>
                <a:gd name="connsiteX14" fmla="*/ 205848 w 492403"/>
                <a:gd name="connsiteY14" fmla="*/ 846616 h 939008"/>
                <a:gd name="connsiteX15" fmla="*/ 163437 w 492403"/>
                <a:gd name="connsiteY15" fmla="*/ 938978 h 939008"/>
                <a:gd name="connsiteX16" fmla="*/ 113441 w 492403"/>
                <a:gd name="connsiteY16" fmla="*/ 855725 h 939008"/>
                <a:gd name="connsiteX17" fmla="*/ 72352 w 492403"/>
                <a:gd name="connsiteY17" fmla="*/ 763136 h 939008"/>
                <a:gd name="connsiteX18" fmla="*/ 29832 w 492403"/>
                <a:gd name="connsiteY18" fmla="*/ 637783 h 939008"/>
                <a:gd name="connsiteX19" fmla="*/ 5108 w 492403"/>
                <a:gd name="connsiteY19" fmla="*/ 533207 h 939008"/>
                <a:gd name="connsiteX20" fmla="*/ 10907 w 492403"/>
                <a:gd name="connsiteY20" fmla="*/ 445380 h 939008"/>
                <a:gd name="connsiteX21" fmla="*/ 78940 w 492403"/>
                <a:gd name="connsiteY21" fmla="*/ 370654 h 939008"/>
                <a:gd name="connsiteX22" fmla="*/ 150051 w 492403"/>
                <a:gd name="connsiteY22" fmla="*/ 298657 h 939008"/>
                <a:gd name="connsiteX0" fmla="*/ 150051 w 491284"/>
                <a:gd name="connsiteY0" fmla="*/ 298657 h 939008"/>
                <a:gd name="connsiteX1" fmla="*/ 216581 w 491284"/>
                <a:gd name="connsiteY1" fmla="*/ 239280 h 939008"/>
                <a:gd name="connsiteX2" fmla="*/ 269283 w 491284"/>
                <a:gd name="connsiteY2" fmla="*/ 196886 h 939008"/>
                <a:gd name="connsiteX3" fmla="*/ 320111 w 491284"/>
                <a:gd name="connsiteY3" fmla="*/ 155677 h 939008"/>
                <a:gd name="connsiteX4" fmla="*/ 334014 w 491284"/>
                <a:gd name="connsiteY4" fmla="*/ 81152 h 939008"/>
                <a:gd name="connsiteX5" fmla="*/ 325999 w 491284"/>
                <a:gd name="connsiteY5" fmla="*/ 245 h 939008"/>
                <a:gd name="connsiteX6" fmla="*/ 390104 w 491284"/>
                <a:gd name="connsiteY6" fmla="*/ 57404 h 939008"/>
                <a:gd name="connsiteX7" fmla="*/ 414854 w 491284"/>
                <a:gd name="connsiteY7" fmla="*/ 96416 h 939008"/>
                <a:gd name="connsiteX8" fmla="*/ 446844 w 491284"/>
                <a:gd name="connsiteY8" fmla="*/ 172067 h 939008"/>
                <a:gd name="connsiteX9" fmla="*/ 480724 w 491284"/>
                <a:gd name="connsiteY9" fmla="*/ 274570 h 939008"/>
                <a:gd name="connsiteX10" fmla="*/ 491086 w 491284"/>
                <a:gd name="connsiteY10" fmla="*/ 404275 h 939008"/>
                <a:gd name="connsiteX11" fmla="*/ 481570 w 491284"/>
                <a:gd name="connsiteY11" fmla="*/ 505845 h 939008"/>
                <a:gd name="connsiteX12" fmla="*/ 421789 w 491284"/>
                <a:gd name="connsiteY12" fmla="*/ 612870 h 939008"/>
                <a:gd name="connsiteX13" fmla="*/ 333195 w 491284"/>
                <a:gd name="connsiteY13" fmla="*/ 723166 h 939008"/>
                <a:gd name="connsiteX14" fmla="*/ 205848 w 491284"/>
                <a:gd name="connsiteY14" fmla="*/ 846616 h 939008"/>
                <a:gd name="connsiteX15" fmla="*/ 163437 w 491284"/>
                <a:gd name="connsiteY15" fmla="*/ 938978 h 939008"/>
                <a:gd name="connsiteX16" fmla="*/ 113441 w 491284"/>
                <a:gd name="connsiteY16" fmla="*/ 855725 h 939008"/>
                <a:gd name="connsiteX17" fmla="*/ 72352 w 491284"/>
                <a:gd name="connsiteY17" fmla="*/ 763136 h 939008"/>
                <a:gd name="connsiteX18" fmla="*/ 29832 w 491284"/>
                <a:gd name="connsiteY18" fmla="*/ 637783 h 939008"/>
                <a:gd name="connsiteX19" fmla="*/ 5108 w 491284"/>
                <a:gd name="connsiteY19" fmla="*/ 533207 h 939008"/>
                <a:gd name="connsiteX20" fmla="*/ 10907 w 491284"/>
                <a:gd name="connsiteY20" fmla="*/ 445380 h 939008"/>
                <a:gd name="connsiteX21" fmla="*/ 78940 w 491284"/>
                <a:gd name="connsiteY21" fmla="*/ 370654 h 939008"/>
                <a:gd name="connsiteX22" fmla="*/ 150051 w 491284"/>
                <a:gd name="connsiteY22" fmla="*/ 298657 h 939008"/>
                <a:gd name="connsiteX0" fmla="*/ 150051 w 501081"/>
                <a:gd name="connsiteY0" fmla="*/ 298657 h 939008"/>
                <a:gd name="connsiteX1" fmla="*/ 216581 w 501081"/>
                <a:gd name="connsiteY1" fmla="*/ 239280 h 939008"/>
                <a:gd name="connsiteX2" fmla="*/ 269283 w 501081"/>
                <a:gd name="connsiteY2" fmla="*/ 196886 h 939008"/>
                <a:gd name="connsiteX3" fmla="*/ 320111 w 501081"/>
                <a:gd name="connsiteY3" fmla="*/ 155677 h 939008"/>
                <a:gd name="connsiteX4" fmla="*/ 334014 w 501081"/>
                <a:gd name="connsiteY4" fmla="*/ 81152 h 939008"/>
                <a:gd name="connsiteX5" fmla="*/ 325999 w 501081"/>
                <a:gd name="connsiteY5" fmla="*/ 245 h 939008"/>
                <a:gd name="connsiteX6" fmla="*/ 390104 w 501081"/>
                <a:gd name="connsiteY6" fmla="*/ 57404 h 939008"/>
                <a:gd name="connsiteX7" fmla="*/ 414854 w 501081"/>
                <a:gd name="connsiteY7" fmla="*/ 96416 h 939008"/>
                <a:gd name="connsiteX8" fmla="*/ 446844 w 501081"/>
                <a:gd name="connsiteY8" fmla="*/ 172067 h 939008"/>
                <a:gd name="connsiteX9" fmla="*/ 480724 w 501081"/>
                <a:gd name="connsiteY9" fmla="*/ 274570 h 939008"/>
                <a:gd name="connsiteX10" fmla="*/ 501079 w 501081"/>
                <a:gd name="connsiteY10" fmla="*/ 427040 h 939008"/>
                <a:gd name="connsiteX11" fmla="*/ 481570 w 501081"/>
                <a:gd name="connsiteY11" fmla="*/ 505845 h 939008"/>
                <a:gd name="connsiteX12" fmla="*/ 421789 w 501081"/>
                <a:gd name="connsiteY12" fmla="*/ 612870 h 939008"/>
                <a:gd name="connsiteX13" fmla="*/ 333195 w 501081"/>
                <a:gd name="connsiteY13" fmla="*/ 723166 h 939008"/>
                <a:gd name="connsiteX14" fmla="*/ 205848 w 501081"/>
                <a:gd name="connsiteY14" fmla="*/ 846616 h 939008"/>
                <a:gd name="connsiteX15" fmla="*/ 163437 w 501081"/>
                <a:gd name="connsiteY15" fmla="*/ 938978 h 939008"/>
                <a:gd name="connsiteX16" fmla="*/ 113441 w 501081"/>
                <a:gd name="connsiteY16" fmla="*/ 855725 h 939008"/>
                <a:gd name="connsiteX17" fmla="*/ 72352 w 501081"/>
                <a:gd name="connsiteY17" fmla="*/ 763136 h 939008"/>
                <a:gd name="connsiteX18" fmla="*/ 29832 w 501081"/>
                <a:gd name="connsiteY18" fmla="*/ 637783 h 939008"/>
                <a:gd name="connsiteX19" fmla="*/ 5108 w 501081"/>
                <a:gd name="connsiteY19" fmla="*/ 533207 h 939008"/>
                <a:gd name="connsiteX20" fmla="*/ 10907 w 501081"/>
                <a:gd name="connsiteY20" fmla="*/ 445380 h 939008"/>
                <a:gd name="connsiteX21" fmla="*/ 78940 w 501081"/>
                <a:gd name="connsiteY21" fmla="*/ 370654 h 939008"/>
                <a:gd name="connsiteX22" fmla="*/ 150051 w 501081"/>
                <a:gd name="connsiteY22" fmla="*/ 298657 h 939008"/>
                <a:gd name="connsiteX0" fmla="*/ 150051 w 501515"/>
                <a:gd name="connsiteY0" fmla="*/ 298657 h 939008"/>
                <a:gd name="connsiteX1" fmla="*/ 216581 w 501515"/>
                <a:gd name="connsiteY1" fmla="*/ 239280 h 939008"/>
                <a:gd name="connsiteX2" fmla="*/ 269283 w 501515"/>
                <a:gd name="connsiteY2" fmla="*/ 196886 h 939008"/>
                <a:gd name="connsiteX3" fmla="*/ 320111 w 501515"/>
                <a:gd name="connsiteY3" fmla="*/ 155677 h 939008"/>
                <a:gd name="connsiteX4" fmla="*/ 334014 w 501515"/>
                <a:gd name="connsiteY4" fmla="*/ 81152 h 939008"/>
                <a:gd name="connsiteX5" fmla="*/ 325999 w 501515"/>
                <a:gd name="connsiteY5" fmla="*/ 245 h 939008"/>
                <a:gd name="connsiteX6" fmla="*/ 390104 w 501515"/>
                <a:gd name="connsiteY6" fmla="*/ 57404 h 939008"/>
                <a:gd name="connsiteX7" fmla="*/ 414854 w 501515"/>
                <a:gd name="connsiteY7" fmla="*/ 96416 h 939008"/>
                <a:gd name="connsiteX8" fmla="*/ 446844 w 501515"/>
                <a:gd name="connsiteY8" fmla="*/ 172067 h 939008"/>
                <a:gd name="connsiteX9" fmla="*/ 480724 w 501515"/>
                <a:gd name="connsiteY9" fmla="*/ 274570 h 939008"/>
                <a:gd name="connsiteX10" fmla="*/ 501079 w 501515"/>
                <a:gd name="connsiteY10" fmla="*/ 427040 h 939008"/>
                <a:gd name="connsiteX11" fmla="*/ 488370 w 501515"/>
                <a:gd name="connsiteY11" fmla="*/ 502611 h 939008"/>
                <a:gd name="connsiteX12" fmla="*/ 421789 w 501515"/>
                <a:gd name="connsiteY12" fmla="*/ 612870 h 939008"/>
                <a:gd name="connsiteX13" fmla="*/ 333195 w 501515"/>
                <a:gd name="connsiteY13" fmla="*/ 723166 h 939008"/>
                <a:gd name="connsiteX14" fmla="*/ 205848 w 501515"/>
                <a:gd name="connsiteY14" fmla="*/ 846616 h 939008"/>
                <a:gd name="connsiteX15" fmla="*/ 163437 w 501515"/>
                <a:gd name="connsiteY15" fmla="*/ 938978 h 939008"/>
                <a:gd name="connsiteX16" fmla="*/ 113441 w 501515"/>
                <a:gd name="connsiteY16" fmla="*/ 855725 h 939008"/>
                <a:gd name="connsiteX17" fmla="*/ 72352 w 501515"/>
                <a:gd name="connsiteY17" fmla="*/ 763136 h 939008"/>
                <a:gd name="connsiteX18" fmla="*/ 29832 w 501515"/>
                <a:gd name="connsiteY18" fmla="*/ 637783 h 939008"/>
                <a:gd name="connsiteX19" fmla="*/ 5108 w 501515"/>
                <a:gd name="connsiteY19" fmla="*/ 533207 h 939008"/>
                <a:gd name="connsiteX20" fmla="*/ 10907 w 501515"/>
                <a:gd name="connsiteY20" fmla="*/ 445380 h 939008"/>
                <a:gd name="connsiteX21" fmla="*/ 78940 w 501515"/>
                <a:gd name="connsiteY21" fmla="*/ 370654 h 939008"/>
                <a:gd name="connsiteX22" fmla="*/ 150051 w 501515"/>
                <a:gd name="connsiteY22" fmla="*/ 298657 h 939008"/>
                <a:gd name="connsiteX0" fmla="*/ 145704 w 497168"/>
                <a:gd name="connsiteY0" fmla="*/ 298657 h 939008"/>
                <a:gd name="connsiteX1" fmla="*/ 212234 w 497168"/>
                <a:gd name="connsiteY1" fmla="*/ 239280 h 939008"/>
                <a:gd name="connsiteX2" fmla="*/ 264936 w 497168"/>
                <a:gd name="connsiteY2" fmla="*/ 196886 h 939008"/>
                <a:gd name="connsiteX3" fmla="*/ 315764 w 497168"/>
                <a:gd name="connsiteY3" fmla="*/ 155677 h 939008"/>
                <a:gd name="connsiteX4" fmla="*/ 329667 w 497168"/>
                <a:gd name="connsiteY4" fmla="*/ 81152 h 939008"/>
                <a:gd name="connsiteX5" fmla="*/ 321652 w 497168"/>
                <a:gd name="connsiteY5" fmla="*/ 245 h 939008"/>
                <a:gd name="connsiteX6" fmla="*/ 385757 w 497168"/>
                <a:gd name="connsiteY6" fmla="*/ 57404 h 939008"/>
                <a:gd name="connsiteX7" fmla="*/ 410507 w 497168"/>
                <a:gd name="connsiteY7" fmla="*/ 96416 h 939008"/>
                <a:gd name="connsiteX8" fmla="*/ 442497 w 497168"/>
                <a:gd name="connsiteY8" fmla="*/ 172067 h 939008"/>
                <a:gd name="connsiteX9" fmla="*/ 476377 w 497168"/>
                <a:gd name="connsiteY9" fmla="*/ 274570 h 939008"/>
                <a:gd name="connsiteX10" fmla="*/ 496732 w 497168"/>
                <a:gd name="connsiteY10" fmla="*/ 427040 h 939008"/>
                <a:gd name="connsiteX11" fmla="*/ 484023 w 497168"/>
                <a:gd name="connsiteY11" fmla="*/ 502611 h 939008"/>
                <a:gd name="connsiteX12" fmla="*/ 417442 w 497168"/>
                <a:gd name="connsiteY12" fmla="*/ 612870 h 939008"/>
                <a:gd name="connsiteX13" fmla="*/ 328848 w 497168"/>
                <a:gd name="connsiteY13" fmla="*/ 723166 h 939008"/>
                <a:gd name="connsiteX14" fmla="*/ 201501 w 497168"/>
                <a:gd name="connsiteY14" fmla="*/ 846616 h 939008"/>
                <a:gd name="connsiteX15" fmla="*/ 159090 w 497168"/>
                <a:gd name="connsiteY15" fmla="*/ 938978 h 939008"/>
                <a:gd name="connsiteX16" fmla="*/ 109094 w 497168"/>
                <a:gd name="connsiteY16" fmla="*/ 855725 h 939008"/>
                <a:gd name="connsiteX17" fmla="*/ 68005 w 497168"/>
                <a:gd name="connsiteY17" fmla="*/ 763136 h 939008"/>
                <a:gd name="connsiteX18" fmla="*/ 25485 w 497168"/>
                <a:gd name="connsiteY18" fmla="*/ 637783 h 939008"/>
                <a:gd name="connsiteX19" fmla="*/ 761 w 497168"/>
                <a:gd name="connsiteY19" fmla="*/ 533207 h 939008"/>
                <a:gd name="connsiteX20" fmla="*/ 16304 w 497168"/>
                <a:gd name="connsiteY20" fmla="*/ 446583 h 939008"/>
                <a:gd name="connsiteX21" fmla="*/ 74593 w 497168"/>
                <a:gd name="connsiteY21" fmla="*/ 370654 h 939008"/>
                <a:gd name="connsiteX22" fmla="*/ 145704 w 497168"/>
                <a:gd name="connsiteY22" fmla="*/ 298657 h 939008"/>
                <a:gd name="connsiteX0" fmla="*/ 138961 w 490425"/>
                <a:gd name="connsiteY0" fmla="*/ 298657 h 939008"/>
                <a:gd name="connsiteX1" fmla="*/ 205491 w 490425"/>
                <a:gd name="connsiteY1" fmla="*/ 239280 h 939008"/>
                <a:gd name="connsiteX2" fmla="*/ 258193 w 490425"/>
                <a:gd name="connsiteY2" fmla="*/ 196886 h 939008"/>
                <a:gd name="connsiteX3" fmla="*/ 309021 w 490425"/>
                <a:gd name="connsiteY3" fmla="*/ 155677 h 939008"/>
                <a:gd name="connsiteX4" fmla="*/ 322924 w 490425"/>
                <a:gd name="connsiteY4" fmla="*/ 81152 h 939008"/>
                <a:gd name="connsiteX5" fmla="*/ 314909 w 490425"/>
                <a:gd name="connsiteY5" fmla="*/ 245 h 939008"/>
                <a:gd name="connsiteX6" fmla="*/ 379014 w 490425"/>
                <a:gd name="connsiteY6" fmla="*/ 57404 h 939008"/>
                <a:gd name="connsiteX7" fmla="*/ 403764 w 490425"/>
                <a:gd name="connsiteY7" fmla="*/ 96416 h 939008"/>
                <a:gd name="connsiteX8" fmla="*/ 435754 w 490425"/>
                <a:gd name="connsiteY8" fmla="*/ 172067 h 939008"/>
                <a:gd name="connsiteX9" fmla="*/ 469634 w 490425"/>
                <a:gd name="connsiteY9" fmla="*/ 274570 h 939008"/>
                <a:gd name="connsiteX10" fmla="*/ 489989 w 490425"/>
                <a:gd name="connsiteY10" fmla="*/ 427040 h 939008"/>
                <a:gd name="connsiteX11" fmla="*/ 477280 w 490425"/>
                <a:gd name="connsiteY11" fmla="*/ 502611 h 939008"/>
                <a:gd name="connsiteX12" fmla="*/ 410699 w 490425"/>
                <a:gd name="connsiteY12" fmla="*/ 612870 h 939008"/>
                <a:gd name="connsiteX13" fmla="*/ 322105 w 490425"/>
                <a:gd name="connsiteY13" fmla="*/ 723166 h 939008"/>
                <a:gd name="connsiteX14" fmla="*/ 194758 w 490425"/>
                <a:gd name="connsiteY14" fmla="*/ 846616 h 939008"/>
                <a:gd name="connsiteX15" fmla="*/ 152347 w 490425"/>
                <a:gd name="connsiteY15" fmla="*/ 938978 h 939008"/>
                <a:gd name="connsiteX16" fmla="*/ 102351 w 490425"/>
                <a:gd name="connsiteY16" fmla="*/ 855725 h 939008"/>
                <a:gd name="connsiteX17" fmla="*/ 61262 w 490425"/>
                <a:gd name="connsiteY17" fmla="*/ 763136 h 939008"/>
                <a:gd name="connsiteX18" fmla="*/ 18742 w 490425"/>
                <a:gd name="connsiteY18" fmla="*/ 637783 h 939008"/>
                <a:gd name="connsiteX19" fmla="*/ 5836 w 490425"/>
                <a:gd name="connsiteY19" fmla="*/ 531756 h 939008"/>
                <a:gd name="connsiteX20" fmla="*/ 9561 w 490425"/>
                <a:gd name="connsiteY20" fmla="*/ 446583 h 939008"/>
                <a:gd name="connsiteX21" fmla="*/ 67850 w 490425"/>
                <a:gd name="connsiteY21" fmla="*/ 370654 h 939008"/>
                <a:gd name="connsiteX22" fmla="*/ 138961 w 490425"/>
                <a:gd name="connsiteY22" fmla="*/ 298657 h 939008"/>
                <a:gd name="connsiteX0" fmla="*/ 139341 w 490805"/>
                <a:gd name="connsiteY0" fmla="*/ 298657 h 939008"/>
                <a:gd name="connsiteX1" fmla="*/ 205871 w 490805"/>
                <a:gd name="connsiteY1" fmla="*/ 239280 h 939008"/>
                <a:gd name="connsiteX2" fmla="*/ 258573 w 490805"/>
                <a:gd name="connsiteY2" fmla="*/ 196886 h 939008"/>
                <a:gd name="connsiteX3" fmla="*/ 309401 w 490805"/>
                <a:gd name="connsiteY3" fmla="*/ 155677 h 939008"/>
                <a:gd name="connsiteX4" fmla="*/ 323304 w 490805"/>
                <a:gd name="connsiteY4" fmla="*/ 81152 h 939008"/>
                <a:gd name="connsiteX5" fmla="*/ 315289 w 490805"/>
                <a:gd name="connsiteY5" fmla="*/ 245 h 939008"/>
                <a:gd name="connsiteX6" fmla="*/ 379394 w 490805"/>
                <a:gd name="connsiteY6" fmla="*/ 57404 h 939008"/>
                <a:gd name="connsiteX7" fmla="*/ 404144 w 490805"/>
                <a:gd name="connsiteY7" fmla="*/ 96416 h 939008"/>
                <a:gd name="connsiteX8" fmla="*/ 436134 w 490805"/>
                <a:gd name="connsiteY8" fmla="*/ 172067 h 939008"/>
                <a:gd name="connsiteX9" fmla="*/ 470014 w 490805"/>
                <a:gd name="connsiteY9" fmla="*/ 274570 h 939008"/>
                <a:gd name="connsiteX10" fmla="*/ 490369 w 490805"/>
                <a:gd name="connsiteY10" fmla="*/ 427040 h 939008"/>
                <a:gd name="connsiteX11" fmla="*/ 477660 w 490805"/>
                <a:gd name="connsiteY11" fmla="*/ 502611 h 939008"/>
                <a:gd name="connsiteX12" fmla="*/ 411079 w 490805"/>
                <a:gd name="connsiteY12" fmla="*/ 612870 h 939008"/>
                <a:gd name="connsiteX13" fmla="*/ 322485 w 490805"/>
                <a:gd name="connsiteY13" fmla="*/ 723166 h 939008"/>
                <a:gd name="connsiteX14" fmla="*/ 195138 w 490805"/>
                <a:gd name="connsiteY14" fmla="*/ 846616 h 939008"/>
                <a:gd name="connsiteX15" fmla="*/ 152727 w 490805"/>
                <a:gd name="connsiteY15" fmla="*/ 938978 h 939008"/>
                <a:gd name="connsiteX16" fmla="*/ 102731 w 490805"/>
                <a:gd name="connsiteY16" fmla="*/ 855725 h 939008"/>
                <a:gd name="connsiteX17" fmla="*/ 61642 w 490805"/>
                <a:gd name="connsiteY17" fmla="*/ 763136 h 939008"/>
                <a:gd name="connsiteX18" fmla="*/ 26792 w 490805"/>
                <a:gd name="connsiteY18" fmla="*/ 641640 h 939008"/>
                <a:gd name="connsiteX19" fmla="*/ 6216 w 490805"/>
                <a:gd name="connsiteY19" fmla="*/ 531756 h 939008"/>
                <a:gd name="connsiteX20" fmla="*/ 9941 w 490805"/>
                <a:gd name="connsiteY20" fmla="*/ 446583 h 939008"/>
                <a:gd name="connsiteX21" fmla="*/ 68230 w 490805"/>
                <a:gd name="connsiteY21" fmla="*/ 370654 h 939008"/>
                <a:gd name="connsiteX22" fmla="*/ 139341 w 490805"/>
                <a:gd name="connsiteY22" fmla="*/ 298657 h 939008"/>
                <a:gd name="connsiteX0" fmla="*/ 139341 w 490805"/>
                <a:gd name="connsiteY0" fmla="*/ 298657 h 951112"/>
                <a:gd name="connsiteX1" fmla="*/ 205871 w 490805"/>
                <a:gd name="connsiteY1" fmla="*/ 239280 h 951112"/>
                <a:gd name="connsiteX2" fmla="*/ 258573 w 490805"/>
                <a:gd name="connsiteY2" fmla="*/ 196886 h 951112"/>
                <a:gd name="connsiteX3" fmla="*/ 309401 w 490805"/>
                <a:gd name="connsiteY3" fmla="*/ 155677 h 951112"/>
                <a:gd name="connsiteX4" fmla="*/ 323304 w 490805"/>
                <a:gd name="connsiteY4" fmla="*/ 81152 h 951112"/>
                <a:gd name="connsiteX5" fmla="*/ 315289 w 490805"/>
                <a:gd name="connsiteY5" fmla="*/ 245 h 951112"/>
                <a:gd name="connsiteX6" fmla="*/ 379394 w 490805"/>
                <a:gd name="connsiteY6" fmla="*/ 57404 h 951112"/>
                <a:gd name="connsiteX7" fmla="*/ 404144 w 490805"/>
                <a:gd name="connsiteY7" fmla="*/ 96416 h 951112"/>
                <a:gd name="connsiteX8" fmla="*/ 436134 w 490805"/>
                <a:gd name="connsiteY8" fmla="*/ 172067 h 951112"/>
                <a:gd name="connsiteX9" fmla="*/ 470014 w 490805"/>
                <a:gd name="connsiteY9" fmla="*/ 274570 h 951112"/>
                <a:gd name="connsiteX10" fmla="*/ 490369 w 490805"/>
                <a:gd name="connsiteY10" fmla="*/ 427040 h 951112"/>
                <a:gd name="connsiteX11" fmla="*/ 477660 w 490805"/>
                <a:gd name="connsiteY11" fmla="*/ 502611 h 951112"/>
                <a:gd name="connsiteX12" fmla="*/ 411079 w 490805"/>
                <a:gd name="connsiteY12" fmla="*/ 612870 h 951112"/>
                <a:gd name="connsiteX13" fmla="*/ 322485 w 490805"/>
                <a:gd name="connsiteY13" fmla="*/ 723166 h 951112"/>
                <a:gd name="connsiteX14" fmla="*/ 195138 w 490805"/>
                <a:gd name="connsiteY14" fmla="*/ 846616 h 951112"/>
                <a:gd name="connsiteX15" fmla="*/ 151814 w 490805"/>
                <a:gd name="connsiteY15" fmla="*/ 951087 h 951112"/>
                <a:gd name="connsiteX16" fmla="*/ 102731 w 490805"/>
                <a:gd name="connsiteY16" fmla="*/ 855725 h 951112"/>
                <a:gd name="connsiteX17" fmla="*/ 61642 w 490805"/>
                <a:gd name="connsiteY17" fmla="*/ 763136 h 951112"/>
                <a:gd name="connsiteX18" fmla="*/ 26792 w 490805"/>
                <a:gd name="connsiteY18" fmla="*/ 641640 h 951112"/>
                <a:gd name="connsiteX19" fmla="*/ 6216 w 490805"/>
                <a:gd name="connsiteY19" fmla="*/ 531756 h 951112"/>
                <a:gd name="connsiteX20" fmla="*/ 9941 w 490805"/>
                <a:gd name="connsiteY20" fmla="*/ 446583 h 951112"/>
                <a:gd name="connsiteX21" fmla="*/ 68230 w 490805"/>
                <a:gd name="connsiteY21" fmla="*/ 370654 h 951112"/>
                <a:gd name="connsiteX22" fmla="*/ 139341 w 490805"/>
                <a:gd name="connsiteY22" fmla="*/ 298657 h 951112"/>
                <a:gd name="connsiteX0" fmla="*/ 139341 w 490805"/>
                <a:gd name="connsiteY0" fmla="*/ 298657 h 951109"/>
                <a:gd name="connsiteX1" fmla="*/ 205871 w 490805"/>
                <a:gd name="connsiteY1" fmla="*/ 239280 h 951109"/>
                <a:gd name="connsiteX2" fmla="*/ 258573 w 490805"/>
                <a:gd name="connsiteY2" fmla="*/ 196886 h 951109"/>
                <a:gd name="connsiteX3" fmla="*/ 309401 w 490805"/>
                <a:gd name="connsiteY3" fmla="*/ 155677 h 951109"/>
                <a:gd name="connsiteX4" fmla="*/ 323304 w 490805"/>
                <a:gd name="connsiteY4" fmla="*/ 81152 h 951109"/>
                <a:gd name="connsiteX5" fmla="*/ 315289 w 490805"/>
                <a:gd name="connsiteY5" fmla="*/ 245 h 951109"/>
                <a:gd name="connsiteX6" fmla="*/ 379394 w 490805"/>
                <a:gd name="connsiteY6" fmla="*/ 57404 h 951109"/>
                <a:gd name="connsiteX7" fmla="*/ 404144 w 490805"/>
                <a:gd name="connsiteY7" fmla="*/ 96416 h 951109"/>
                <a:gd name="connsiteX8" fmla="*/ 436134 w 490805"/>
                <a:gd name="connsiteY8" fmla="*/ 172067 h 951109"/>
                <a:gd name="connsiteX9" fmla="*/ 470014 w 490805"/>
                <a:gd name="connsiteY9" fmla="*/ 274570 h 951109"/>
                <a:gd name="connsiteX10" fmla="*/ 490369 w 490805"/>
                <a:gd name="connsiteY10" fmla="*/ 427040 h 951109"/>
                <a:gd name="connsiteX11" fmla="*/ 477660 w 490805"/>
                <a:gd name="connsiteY11" fmla="*/ 502611 h 951109"/>
                <a:gd name="connsiteX12" fmla="*/ 411079 w 490805"/>
                <a:gd name="connsiteY12" fmla="*/ 612870 h 951109"/>
                <a:gd name="connsiteX13" fmla="*/ 322485 w 490805"/>
                <a:gd name="connsiteY13" fmla="*/ 723166 h 951109"/>
                <a:gd name="connsiteX14" fmla="*/ 197169 w 490805"/>
                <a:gd name="connsiteY14" fmla="*/ 863160 h 951109"/>
                <a:gd name="connsiteX15" fmla="*/ 151814 w 490805"/>
                <a:gd name="connsiteY15" fmla="*/ 951087 h 951109"/>
                <a:gd name="connsiteX16" fmla="*/ 102731 w 490805"/>
                <a:gd name="connsiteY16" fmla="*/ 855725 h 951109"/>
                <a:gd name="connsiteX17" fmla="*/ 61642 w 490805"/>
                <a:gd name="connsiteY17" fmla="*/ 763136 h 951109"/>
                <a:gd name="connsiteX18" fmla="*/ 26792 w 490805"/>
                <a:gd name="connsiteY18" fmla="*/ 641640 h 951109"/>
                <a:gd name="connsiteX19" fmla="*/ 6216 w 490805"/>
                <a:gd name="connsiteY19" fmla="*/ 531756 h 951109"/>
                <a:gd name="connsiteX20" fmla="*/ 9941 w 490805"/>
                <a:gd name="connsiteY20" fmla="*/ 446583 h 951109"/>
                <a:gd name="connsiteX21" fmla="*/ 68230 w 490805"/>
                <a:gd name="connsiteY21" fmla="*/ 370654 h 951109"/>
                <a:gd name="connsiteX22" fmla="*/ 139341 w 490805"/>
                <a:gd name="connsiteY22" fmla="*/ 298657 h 951109"/>
                <a:gd name="connsiteX0" fmla="*/ 139341 w 490805"/>
                <a:gd name="connsiteY0" fmla="*/ 298657 h 951143"/>
                <a:gd name="connsiteX1" fmla="*/ 205871 w 490805"/>
                <a:gd name="connsiteY1" fmla="*/ 239280 h 951143"/>
                <a:gd name="connsiteX2" fmla="*/ 258573 w 490805"/>
                <a:gd name="connsiteY2" fmla="*/ 196886 h 951143"/>
                <a:gd name="connsiteX3" fmla="*/ 309401 w 490805"/>
                <a:gd name="connsiteY3" fmla="*/ 155677 h 951143"/>
                <a:gd name="connsiteX4" fmla="*/ 323304 w 490805"/>
                <a:gd name="connsiteY4" fmla="*/ 81152 h 951143"/>
                <a:gd name="connsiteX5" fmla="*/ 315289 w 490805"/>
                <a:gd name="connsiteY5" fmla="*/ 245 h 951143"/>
                <a:gd name="connsiteX6" fmla="*/ 379394 w 490805"/>
                <a:gd name="connsiteY6" fmla="*/ 57404 h 951143"/>
                <a:gd name="connsiteX7" fmla="*/ 404144 w 490805"/>
                <a:gd name="connsiteY7" fmla="*/ 96416 h 951143"/>
                <a:gd name="connsiteX8" fmla="*/ 436134 w 490805"/>
                <a:gd name="connsiteY8" fmla="*/ 172067 h 951143"/>
                <a:gd name="connsiteX9" fmla="*/ 470014 w 490805"/>
                <a:gd name="connsiteY9" fmla="*/ 274570 h 951143"/>
                <a:gd name="connsiteX10" fmla="*/ 490369 w 490805"/>
                <a:gd name="connsiteY10" fmla="*/ 427040 h 951143"/>
                <a:gd name="connsiteX11" fmla="*/ 477660 w 490805"/>
                <a:gd name="connsiteY11" fmla="*/ 502611 h 951143"/>
                <a:gd name="connsiteX12" fmla="*/ 411079 w 490805"/>
                <a:gd name="connsiteY12" fmla="*/ 612870 h 951143"/>
                <a:gd name="connsiteX13" fmla="*/ 322485 w 490805"/>
                <a:gd name="connsiteY13" fmla="*/ 723166 h 951143"/>
                <a:gd name="connsiteX14" fmla="*/ 197169 w 490805"/>
                <a:gd name="connsiteY14" fmla="*/ 863160 h 951143"/>
                <a:gd name="connsiteX15" fmla="*/ 151814 w 490805"/>
                <a:gd name="connsiteY15" fmla="*/ 951087 h 951143"/>
                <a:gd name="connsiteX16" fmla="*/ 105052 w 490805"/>
                <a:gd name="connsiteY16" fmla="*/ 874633 h 951143"/>
                <a:gd name="connsiteX17" fmla="*/ 61642 w 490805"/>
                <a:gd name="connsiteY17" fmla="*/ 763136 h 951143"/>
                <a:gd name="connsiteX18" fmla="*/ 26792 w 490805"/>
                <a:gd name="connsiteY18" fmla="*/ 641640 h 951143"/>
                <a:gd name="connsiteX19" fmla="*/ 6216 w 490805"/>
                <a:gd name="connsiteY19" fmla="*/ 531756 h 951143"/>
                <a:gd name="connsiteX20" fmla="*/ 9941 w 490805"/>
                <a:gd name="connsiteY20" fmla="*/ 446583 h 951143"/>
                <a:gd name="connsiteX21" fmla="*/ 68230 w 490805"/>
                <a:gd name="connsiteY21" fmla="*/ 370654 h 951143"/>
                <a:gd name="connsiteX22" fmla="*/ 139341 w 490805"/>
                <a:gd name="connsiteY22" fmla="*/ 298657 h 951143"/>
                <a:gd name="connsiteX0" fmla="*/ 139341 w 490805"/>
                <a:gd name="connsiteY0" fmla="*/ 298651 h 951137"/>
                <a:gd name="connsiteX1" fmla="*/ 205871 w 490805"/>
                <a:gd name="connsiteY1" fmla="*/ 239274 h 951137"/>
                <a:gd name="connsiteX2" fmla="*/ 258573 w 490805"/>
                <a:gd name="connsiteY2" fmla="*/ 196880 h 951137"/>
                <a:gd name="connsiteX3" fmla="*/ 309401 w 490805"/>
                <a:gd name="connsiteY3" fmla="*/ 155671 h 951137"/>
                <a:gd name="connsiteX4" fmla="*/ 323304 w 490805"/>
                <a:gd name="connsiteY4" fmla="*/ 81146 h 951137"/>
                <a:gd name="connsiteX5" fmla="*/ 315289 w 490805"/>
                <a:gd name="connsiteY5" fmla="*/ 239 h 951137"/>
                <a:gd name="connsiteX6" fmla="*/ 377030 w 490805"/>
                <a:gd name="connsiteY6" fmla="*/ 57688 h 951137"/>
                <a:gd name="connsiteX7" fmla="*/ 404144 w 490805"/>
                <a:gd name="connsiteY7" fmla="*/ 96410 h 951137"/>
                <a:gd name="connsiteX8" fmla="*/ 436134 w 490805"/>
                <a:gd name="connsiteY8" fmla="*/ 172061 h 951137"/>
                <a:gd name="connsiteX9" fmla="*/ 470014 w 490805"/>
                <a:gd name="connsiteY9" fmla="*/ 274564 h 951137"/>
                <a:gd name="connsiteX10" fmla="*/ 490369 w 490805"/>
                <a:gd name="connsiteY10" fmla="*/ 427034 h 951137"/>
                <a:gd name="connsiteX11" fmla="*/ 477660 w 490805"/>
                <a:gd name="connsiteY11" fmla="*/ 502605 h 951137"/>
                <a:gd name="connsiteX12" fmla="*/ 411079 w 490805"/>
                <a:gd name="connsiteY12" fmla="*/ 612864 h 951137"/>
                <a:gd name="connsiteX13" fmla="*/ 322485 w 490805"/>
                <a:gd name="connsiteY13" fmla="*/ 723160 h 951137"/>
                <a:gd name="connsiteX14" fmla="*/ 197169 w 490805"/>
                <a:gd name="connsiteY14" fmla="*/ 863154 h 951137"/>
                <a:gd name="connsiteX15" fmla="*/ 151814 w 490805"/>
                <a:gd name="connsiteY15" fmla="*/ 951081 h 951137"/>
                <a:gd name="connsiteX16" fmla="*/ 105052 w 490805"/>
                <a:gd name="connsiteY16" fmla="*/ 874627 h 951137"/>
                <a:gd name="connsiteX17" fmla="*/ 61642 w 490805"/>
                <a:gd name="connsiteY17" fmla="*/ 763130 h 951137"/>
                <a:gd name="connsiteX18" fmla="*/ 26792 w 490805"/>
                <a:gd name="connsiteY18" fmla="*/ 641634 h 951137"/>
                <a:gd name="connsiteX19" fmla="*/ 6216 w 490805"/>
                <a:gd name="connsiteY19" fmla="*/ 531750 h 951137"/>
                <a:gd name="connsiteX20" fmla="*/ 9941 w 490805"/>
                <a:gd name="connsiteY20" fmla="*/ 446577 h 951137"/>
                <a:gd name="connsiteX21" fmla="*/ 68230 w 490805"/>
                <a:gd name="connsiteY21" fmla="*/ 370648 h 951137"/>
                <a:gd name="connsiteX22" fmla="*/ 139341 w 490805"/>
                <a:gd name="connsiteY22" fmla="*/ 298651 h 951137"/>
                <a:gd name="connsiteX0" fmla="*/ 139341 w 490805"/>
                <a:gd name="connsiteY0" fmla="*/ 298655 h 951141"/>
                <a:gd name="connsiteX1" fmla="*/ 205871 w 490805"/>
                <a:gd name="connsiteY1" fmla="*/ 239278 h 951141"/>
                <a:gd name="connsiteX2" fmla="*/ 258573 w 490805"/>
                <a:gd name="connsiteY2" fmla="*/ 196884 h 951141"/>
                <a:gd name="connsiteX3" fmla="*/ 309401 w 490805"/>
                <a:gd name="connsiteY3" fmla="*/ 155675 h 951141"/>
                <a:gd name="connsiteX4" fmla="*/ 323304 w 490805"/>
                <a:gd name="connsiteY4" fmla="*/ 81150 h 951141"/>
                <a:gd name="connsiteX5" fmla="*/ 315289 w 490805"/>
                <a:gd name="connsiteY5" fmla="*/ 243 h 951141"/>
                <a:gd name="connsiteX6" fmla="*/ 377030 w 490805"/>
                <a:gd name="connsiteY6" fmla="*/ 57692 h 951141"/>
                <a:gd name="connsiteX7" fmla="*/ 405015 w 490805"/>
                <a:gd name="connsiteY7" fmla="*/ 103505 h 951141"/>
                <a:gd name="connsiteX8" fmla="*/ 436134 w 490805"/>
                <a:gd name="connsiteY8" fmla="*/ 172065 h 951141"/>
                <a:gd name="connsiteX9" fmla="*/ 470014 w 490805"/>
                <a:gd name="connsiteY9" fmla="*/ 274568 h 951141"/>
                <a:gd name="connsiteX10" fmla="*/ 490369 w 490805"/>
                <a:gd name="connsiteY10" fmla="*/ 427038 h 951141"/>
                <a:gd name="connsiteX11" fmla="*/ 477660 w 490805"/>
                <a:gd name="connsiteY11" fmla="*/ 502609 h 951141"/>
                <a:gd name="connsiteX12" fmla="*/ 411079 w 490805"/>
                <a:gd name="connsiteY12" fmla="*/ 612868 h 951141"/>
                <a:gd name="connsiteX13" fmla="*/ 322485 w 490805"/>
                <a:gd name="connsiteY13" fmla="*/ 723164 h 951141"/>
                <a:gd name="connsiteX14" fmla="*/ 197169 w 490805"/>
                <a:gd name="connsiteY14" fmla="*/ 863158 h 951141"/>
                <a:gd name="connsiteX15" fmla="*/ 151814 w 490805"/>
                <a:gd name="connsiteY15" fmla="*/ 951085 h 951141"/>
                <a:gd name="connsiteX16" fmla="*/ 105052 w 490805"/>
                <a:gd name="connsiteY16" fmla="*/ 874631 h 951141"/>
                <a:gd name="connsiteX17" fmla="*/ 61642 w 490805"/>
                <a:gd name="connsiteY17" fmla="*/ 763134 h 951141"/>
                <a:gd name="connsiteX18" fmla="*/ 26792 w 490805"/>
                <a:gd name="connsiteY18" fmla="*/ 641638 h 951141"/>
                <a:gd name="connsiteX19" fmla="*/ 6216 w 490805"/>
                <a:gd name="connsiteY19" fmla="*/ 531754 h 951141"/>
                <a:gd name="connsiteX20" fmla="*/ 9941 w 490805"/>
                <a:gd name="connsiteY20" fmla="*/ 446581 h 951141"/>
                <a:gd name="connsiteX21" fmla="*/ 68230 w 490805"/>
                <a:gd name="connsiteY21" fmla="*/ 370652 h 951141"/>
                <a:gd name="connsiteX22" fmla="*/ 139341 w 490805"/>
                <a:gd name="connsiteY22" fmla="*/ 298655 h 951141"/>
                <a:gd name="connsiteX0" fmla="*/ 139341 w 490805"/>
                <a:gd name="connsiteY0" fmla="*/ 298655 h 951106"/>
                <a:gd name="connsiteX1" fmla="*/ 205871 w 490805"/>
                <a:gd name="connsiteY1" fmla="*/ 239278 h 951106"/>
                <a:gd name="connsiteX2" fmla="*/ 258573 w 490805"/>
                <a:gd name="connsiteY2" fmla="*/ 196884 h 951106"/>
                <a:gd name="connsiteX3" fmla="*/ 309401 w 490805"/>
                <a:gd name="connsiteY3" fmla="*/ 155675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655 h 951106"/>
                <a:gd name="connsiteX1" fmla="*/ 205871 w 490805"/>
                <a:gd name="connsiteY1" fmla="*/ 239278 h 951106"/>
                <a:gd name="connsiteX2" fmla="*/ 258573 w 490805"/>
                <a:gd name="connsiteY2" fmla="*/ 196884 h 951106"/>
                <a:gd name="connsiteX3" fmla="*/ 308820 w 490805"/>
                <a:gd name="connsiteY3" fmla="*/ 150947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568 h 951019"/>
                <a:gd name="connsiteX1" fmla="*/ 205871 w 490805"/>
                <a:gd name="connsiteY1" fmla="*/ 239191 h 951019"/>
                <a:gd name="connsiteX2" fmla="*/ 258573 w 490805"/>
                <a:gd name="connsiteY2" fmla="*/ 196797 h 951019"/>
                <a:gd name="connsiteX3" fmla="*/ 308820 w 490805"/>
                <a:gd name="connsiteY3" fmla="*/ 150860 h 951019"/>
                <a:gd name="connsiteX4" fmla="*/ 325087 w 490805"/>
                <a:gd name="connsiteY4" fmla="*/ 76045 h 951019"/>
                <a:gd name="connsiteX5" fmla="*/ 315289 w 490805"/>
                <a:gd name="connsiteY5" fmla="*/ 156 h 951019"/>
                <a:gd name="connsiteX6" fmla="*/ 377030 w 490805"/>
                <a:gd name="connsiteY6" fmla="*/ 57605 h 951019"/>
                <a:gd name="connsiteX7" fmla="*/ 405015 w 490805"/>
                <a:gd name="connsiteY7" fmla="*/ 103418 h 951019"/>
                <a:gd name="connsiteX8" fmla="*/ 436134 w 490805"/>
                <a:gd name="connsiteY8" fmla="*/ 171978 h 951019"/>
                <a:gd name="connsiteX9" fmla="*/ 470014 w 490805"/>
                <a:gd name="connsiteY9" fmla="*/ 274481 h 951019"/>
                <a:gd name="connsiteX10" fmla="*/ 490369 w 490805"/>
                <a:gd name="connsiteY10" fmla="*/ 426951 h 951019"/>
                <a:gd name="connsiteX11" fmla="*/ 477660 w 490805"/>
                <a:gd name="connsiteY11" fmla="*/ 502522 h 951019"/>
                <a:gd name="connsiteX12" fmla="*/ 411079 w 490805"/>
                <a:gd name="connsiteY12" fmla="*/ 612781 h 951019"/>
                <a:gd name="connsiteX13" fmla="*/ 322485 w 490805"/>
                <a:gd name="connsiteY13" fmla="*/ 723077 h 951019"/>
                <a:gd name="connsiteX14" fmla="*/ 200113 w 490805"/>
                <a:gd name="connsiteY14" fmla="*/ 867508 h 951019"/>
                <a:gd name="connsiteX15" fmla="*/ 151814 w 490805"/>
                <a:gd name="connsiteY15" fmla="*/ 950998 h 951019"/>
                <a:gd name="connsiteX16" fmla="*/ 105052 w 490805"/>
                <a:gd name="connsiteY16" fmla="*/ 874544 h 951019"/>
                <a:gd name="connsiteX17" fmla="*/ 61642 w 490805"/>
                <a:gd name="connsiteY17" fmla="*/ 763047 h 951019"/>
                <a:gd name="connsiteX18" fmla="*/ 26792 w 490805"/>
                <a:gd name="connsiteY18" fmla="*/ 641551 h 951019"/>
                <a:gd name="connsiteX19" fmla="*/ 6216 w 490805"/>
                <a:gd name="connsiteY19" fmla="*/ 531667 h 951019"/>
                <a:gd name="connsiteX20" fmla="*/ 9941 w 490805"/>
                <a:gd name="connsiteY20" fmla="*/ 446494 h 951019"/>
                <a:gd name="connsiteX21" fmla="*/ 68230 w 490805"/>
                <a:gd name="connsiteY21" fmla="*/ 370565 h 951019"/>
                <a:gd name="connsiteX22" fmla="*/ 139341 w 490805"/>
                <a:gd name="connsiteY22" fmla="*/ 298568 h 951019"/>
                <a:gd name="connsiteX0" fmla="*/ 139341 w 490805"/>
                <a:gd name="connsiteY0" fmla="*/ 298568 h 950108"/>
                <a:gd name="connsiteX1" fmla="*/ 205871 w 490805"/>
                <a:gd name="connsiteY1" fmla="*/ 239191 h 950108"/>
                <a:gd name="connsiteX2" fmla="*/ 258573 w 490805"/>
                <a:gd name="connsiteY2" fmla="*/ 196797 h 950108"/>
                <a:gd name="connsiteX3" fmla="*/ 308820 w 490805"/>
                <a:gd name="connsiteY3" fmla="*/ 150860 h 950108"/>
                <a:gd name="connsiteX4" fmla="*/ 325087 w 490805"/>
                <a:gd name="connsiteY4" fmla="*/ 76045 h 950108"/>
                <a:gd name="connsiteX5" fmla="*/ 315289 w 490805"/>
                <a:gd name="connsiteY5" fmla="*/ 156 h 950108"/>
                <a:gd name="connsiteX6" fmla="*/ 377030 w 490805"/>
                <a:gd name="connsiteY6" fmla="*/ 57605 h 950108"/>
                <a:gd name="connsiteX7" fmla="*/ 405015 w 490805"/>
                <a:gd name="connsiteY7" fmla="*/ 103418 h 950108"/>
                <a:gd name="connsiteX8" fmla="*/ 436134 w 490805"/>
                <a:gd name="connsiteY8" fmla="*/ 171978 h 950108"/>
                <a:gd name="connsiteX9" fmla="*/ 470014 w 490805"/>
                <a:gd name="connsiteY9" fmla="*/ 274481 h 950108"/>
                <a:gd name="connsiteX10" fmla="*/ 490369 w 490805"/>
                <a:gd name="connsiteY10" fmla="*/ 426951 h 950108"/>
                <a:gd name="connsiteX11" fmla="*/ 477660 w 490805"/>
                <a:gd name="connsiteY11" fmla="*/ 502522 h 950108"/>
                <a:gd name="connsiteX12" fmla="*/ 411079 w 490805"/>
                <a:gd name="connsiteY12" fmla="*/ 612781 h 950108"/>
                <a:gd name="connsiteX13" fmla="*/ 322485 w 490805"/>
                <a:gd name="connsiteY13" fmla="*/ 723077 h 950108"/>
                <a:gd name="connsiteX14" fmla="*/ 200113 w 490805"/>
                <a:gd name="connsiteY14" fmla="*/ 867508 h 950108"/>
                <a:gd name="connsiteX15" fmla="*/ 139709 w 490805"/>
                <a:gd name="connsiteY15" fmla="*/ 950086 h 950108"/>
                <a:gd name="connsiteX16" fmla="*/ 105052 w 490805"/>
                <a:gd name="connsiteY16" fmla="*/ 874544 h 950108"/>
                <a:gd name="connsiteX17" fmla="*/ 61642 w 490805"/>
                <a:gd name="connsiteY17" fmla="*/ 763047 h 950108"/>
                <a:gd name="connsiteX18" fmla="*/ 26792 w 490805"/>
                <a:gd name="connsiteY18" fmla="*/ 641551 h 950108"/>
                <a:gd name="connsiteX19" fmla="*/ 6216 w 490805"/>
                <a:gd name="connsiteY19" fmla="*/ 531667 h 950108"/>
                <a:gd name="connsiteX20" fmla="*/ 9941 w 490805"/>
                <a:gd name="connsiteY20" fmla="*/ 446494 h 950108"/>
                <a:gd name="connsiteX21" fmla="*/ 68230 w 490805"/>
                <a:gd name="connsiteY21" fmla="*/ 370565 h 950108"/>
                <a:gd name="connsiteX22" fmla="*/ 139341 w 490805"/>
                <a:gd name="connsiteY22" fmla="*/ 298568 h 950108"/>
                <a:gd name="connsiteX0" fmla="*/ 139341 w 490805"/>
                <a:gd name="connsiteY0" fmla="*/ 298568 h 950112"/>
                <a:gd name="connsiteX1" fmla="*/ 205871 w 490805"/>
                <a:gd name="connsiteY1" fmla="*/ 239191 h 950112"/>
                <a:gd name="connsiteX2" fmla="*/ 258573 w 490805"/>
                <a:gd name="connsiteY2" fmla="*/ 196797 h 950112"/>
                <a:gd name="connsiteX3" fmla="*/ 308820 w 490805"/>
                <a:gd name="connsiteY3" fmla="*/ 150860 h 950112"/>
                <a:gd name="connsiteX4" fmla="*/ 325087 w 490805"/>
                <a:gd name="connsiteY4" fmla="*/ 76045 h 950112"/>
                <a:gd name="connsiteX5" fmla="*/ 315289 w 490805"/>
                <a:gd name="connsiteY5" fmla="*/ 156 h 950112"/>
                <a:gd name="connsiteX6" fmla="*/ 377030 w 490805"/>
                <a:gd name="connsiteY6" fmla="*/ 57605 h 950112"/>
                <a:gd name="connsiteX7" fmla="*/ 405015 w 490805"/>
                <a:gd name="connsiteY7" fmla="*/ 103418 h 950112"/>
                <a:gd name="connsiteX8" fmla="*/ 436134 w 490805"/>
                <a:gd name="connsiteY8" fmla="*/ 171978 h 950112"/>
                <a:gd name="connsiteX9" fmla="*/ 470014 w 490805"/>
                <a:gd name="connsiteY9" fmla="*/ 274481 h 950112"/>
                <a:gd name="connsiteX10" fmla="*/ 490369 w 490805"/>
                <a:gd name="connsiteY10" fmla="*/ 426951 h 950112"/>
                <a:gd name="connsiteX11" fmla="*/ 477660 w 490805"/>
                <a:gd name="connsiteY11" fmla="*/ 502522 h 950112"/>
                <a:gd name="connsiteX12" fmla="*/ 411079 w 490805"/>
                <a:gd name="connsiteY12" fmla="*/ 612781 h 950112"/>
                <a:gd name="connsiteX13" fmla="*/ 322485 w 490805"/>
                <a:gd name="connsiteY13" fmla="*/ 723077 h 950112"/>
                <a:gd name="connsiteX14" fmla="*/ 200113 w 490805"/>
                <a:gd name="connsiteY14" fmla="*/ 867508 h 950112"/>
                <a:gd name="connsiteX15" fmla="*/ 139709 w 490805"/>
                <a:gd name="connsiteY15" fmla="*/ 950086 h 950112"/>
                <a:gd name="connsiteX16" fmla="*/ 100325 w 490805"/>
                <a:gd name="connsiteY16" fmla="*/ 875125 h 950112"/>
                <a:gd name="connsiteX17" fmla="*/ 61642 w 490805"/>
                <a:gd name="connsiteY17" fmla="*/ 763047 h 950112"/>
                <a:gd name="connsiteX18" fmla="*/ 26792 w 490805"/>
                <a:gd name="connsiteY18" fmla="*/ 641551 h 950112"/>
                <a:gd name="connsiteX19" fmla="*/ 6216 w 490805"/>
                <a:gd name="connsiteY19" fmla="*/ 531667 h 950112"/>
                <a:gd name="connsiteX20" fmla="*/ 9941 w 490805"/>
                <a:gd name="connsiteY20" fmla="*/ 446494 h 950112"/>
                <a:gd name="connsiteX21" fmla="*/ 68230 w 490805"/>
                <a:gd name="connsiteY21" fmla="*/ 370565 h 950112"/>
                <a:gd name="connsiteX22" fmla="*/ 139341 w 490805"/>
                <a:gd name="connsiteY22" fmla="*/ 298568 h 950112"/>
                <a:gd name="connsiteX0" fmla="*/ 139341 w 490805"/>
                <a:gd name="connsiteY0" fmla="*/ 298568 h 950545"/>
                <a:gd name="connsiteX1" fmla="*/ 205871 w 490805"/>
                <a:gd name="connsiteY1" fmla="*/ 239191 h 950545"/>
                <a:gd name="connsiteX2" fmla="*/ 258573 w 490805"/>
                <a:gd name="connsiteY2" fmla="*/ 196797 h 950545"/>
                <a:gd name="connsiteX3" fmla="*/ 308820 w 490805"/>
                <a:gd name="connsiteY3" fmla="*/ 150860 h 950545"/>
                <a:gd name="connsiteX4" fmla="*/ 325087 w 490805"/>
                <a:gd name="connsiteY4" fmla="*/ 76045 h 950545"/>
                <a:gd name="connsiteX5" fmla="*/ 315289 w 490805"/>
                <a:gd name="connsiteY5" fmla="*/ 156 h 950545"/>
                <a:gd name="connsiteX6" fmla="*/ 377030 w 490805"/>
                <a:gd name="connsiteY6" fmla="*/ 57605 h 950545"/>
                <a:gd name="connsiteX7" fmla="*/ 405015 w 490805"/>
                <a:gd name="connsiteY7" fmla="*/ 103418 h 950545"/>
                <a:gd name="connsiteX8" fmla="*/ 436134 w 490805"/>
                <a:gd name="connsiteY8" fmla="*/ 171978 h 950545"/>
                <a:gd name="connsiteX9" fmla="*/ 470014 w 490805"/>
                <a:gd name="connsiteY9" fmla="*/ 274481 h 950545"/>
                <a:gd name="connsiteX10" fmla="*/ 490369 w 490805"/>
                <a:gd name="connsiteY10" fmla="*/ 426951 h 950545"/>
                <a:gd name="connsiteX11" fmla="*/ 477660 w 490805"/>
                <a:gd name="connsiteY11" fmla="*/ 502522 h 950545"/>
                <a:gd name="connsiteX12" fmla="*/ 411079 w 490805"/>
                <a:gd name="connsiteY12" fmla="*/ 612781 h 950545"/>
                <a:gd name="connsiteX13" fmla="*/ 322485 w 490805"/>
                <a:gd name="connsiteY13" fmla="*/ 723077 h 950545"/>
                <a:gd name="connsiteX14" fmla="*/ 172580 w 490805"/>
                <a:gd name="connsiteY14" fmla="*/ 897278 h 950545"/>
                <a:gd name="connsiteX15" fmla="*/ 139709 w 490805"/>
                <a:gd name="connsiteY15" fmla="*/ 950086 h 950545"/>
                <a:gd name="connsiteX16" fmla="*/ 100325 w 490805"/>
                <a:gd name="connsiteY16" fmla="*/ 875125 h 950545"/>
                <a:gd name="connsiteX17" fmla="*/ 61642 w 490805"/>
                <a:gd name="connsiteY17" fmla="*/ 763047 h 950545"/>
                <a:gd name="connsiteX18" fmla="*/ 26792 w 490805"/>
                <a:gd name="connsiteY18" fmla="*/ 641551 h 950545"/>
                <a:gd name="connsiteX19" fmla="*/ 6216 w 490805"/>
                <a:gd name="connsiteY19" fmla="*/ 531667 h 950545"/>
                <a:gd name="connsiteX20" fmla="*/ 9941 w 490805"/>
                <a:gd name="connsiteY20" fmla="*/ 446494 h 950545"/>
                <a:gd name="connsiteX21" fmla="*/ 68230 w 490805"/>
                <a:gd name="connsiteY21" fmla="*/ 370565 h 950545"/>
                <a:gd name="connsiteX22" fmla="*/ 139341 w 490805"/>
                <a:gd name="connsiteY22" fmla="*/ 298568 h 950545"/>
                <a:gd name="connsiteX0" fmla="*/ 139341 w 490805"/>
                <a:gd name="connsiteY0" fmla="*/ 298568 h 950459"/>
                <a:gd name="connsiteX1" fmla="*/ 205871 w 490805"/>
                <a:gd name="connsiteY1" fmla="*/ 239191 h 950459"/>
                <a:gd name="connsiteX2" fmla="*/ 258573 w 490805"/>
                <a:gd name="connsiteY2" fmla="*/ 196797 h 950459"/>
                <a:gd name="connsiteX3" fmla="*/ 308820 w 490805"/>
                <a:gd name="connsiteY3" fmla="*/ 150860 h 950459"/>
                <a:gd name="connsiteX4" fmla="*/ 325087 w 490805"/>
                <a:gd name="connsiteY4" fmla="*/ 76045 h 950459"/>
                <a:gd name="connsiteX5" fmla="*/ 315289 w 490805"/>
                <a:gd name="connsiteY5" fmla="*/ 156 h 950459"/>
                <a:gd name="connsiteX6" fmla="*/ 377030 w 490805"/>
                <a:gd name="connsiteY6" fmla="*/ 57605 h 950459"/>
                <a:gd name="connsiteX7" fmla="*/ 405015 w 490805"/>
                <a:gd name="connsiteY7" fmla="*/ 103418 h 950459"/>
                <a:gd name="connsiteX8" fmla="*/ 436134 w 490805"/>
                <a:gd name="connsiteY8" fmla="*/ 171978 h 950459"/>
                <a:gd name="connsiteX9" fmla="*/ 470014 w 490805"/>
                <a:gd name="connsiteY9" fmla="*/ 274481 h 950459"/>
                <a:gd name="connsiteX10" fmla="*/ 490369 w 490805"/>
                <a:gd name="connsiteY10" fmla="*/ 426951 h 950459"/>
                <a:gd name="connsiteX11" fmla="*/ 477660 w 490805"/>
                <a:gd name="connsiteY11" fmla="*/ 502522 h 950459"/>
                <a:gd name="connsiteX12" fmla="*/ 411079 w 490805"/>
                <a:gd name="connsiteY12" fmla="*/ 612781 h 950459"/>
                <a:gd name="connsiteX13" fmla="*/ 290515 w 490805"/>
                <a:gd name="connsiteY13" fmla="*/ 755792 h 950459"/>
                <a:gd name="connsiteX14" fmla="*/ 172580 w 490805"/>
                <a:gd name="connsiteY14" fmla="*/ 897278 h 950459"/>
                <a:gd name="connsiteX15" fmla="*/ 139709 w 490805"/>
                <a:gd name="connsiteY15" fmla="*/ 950086 h 950459"/>
                <a:gd name="connsiteX16" fmla="*/ 100325 w 490805"/>
                <a:gd name="connsiteY16" fmla="*/ 875125 h 950459"/>
                <a:gd name="connsiteX17" fmla="*/ 61642 w 490805"/>
                <a:gd name="connsiteY17" fmla="*/ 763047 h 950459"/>
                <a:gd name="connsiteX18" fmla="*/ 26792 w 490805"/>
                <a:gd name="connsiteY18" fmla="*/ 641551 h 950459"/>
                <a:gd name="connsiteX19" fmla="*/ 6216 w 490805"/>
                <a:gd name="connsiteY19" fmla="*/ 531667 h 950459"/>
                <a:gd name="connsiteX20" fmla="*/ 9941 w 490805"/>
                <a:gd name="connsiteY20" fmla="*/ 446494 h 950459"/>
                <a:gd name="connsiteX21" fmla="*/ 68230 w 490805"/>
                <a:gd name="connsiteY21" fmla="*/ 370565 h 950459"/>
                <a:gd name="connsiteX22" fmla="*/ 139341 w 490805"/>
                <a:gd name="connsiteY22" fmla="*/ 298568 h 950459"/>
                <a:gd name="connsiteX0" fmla="*/ 139341 w 490805"/>
                <a:gd name="connsiteY0" fmla="*/ 298568 h 950457"/>
                <a:gd name="connsiteX1" fmla="*/ 205871 w 490805"/>
                <a:gd name="connsiteY1" fmla="*/ 239191 h 950457"/>
                <a:gd name="connsiteX2" fmla="*/ 258573 w 490805"/>
                <a:gd name="connsiteY2" fmla="*/ 196797 h 950457"/>
                <a:gd name="connsiteX3" fmla="*/ 308820 w 490805"/>
                <a:gd name="connsiteY3" fmla="*/ 150860 h 950457"/>
                <a:gd name="connsiteX4" fmla="*/ 325087 w 490805"/>
                <a:gd name="connsiteY4" fmla="*/ 76045 h 950457"/>
                <a:gd name="connsiteX5" fmla="*/ 315289 w 490805"/>
                <a:gd name="connsiteY5" fmla="*/ 156 h 950457"/>
                <a:gd name="connsiteX6" fmla="*/ 377030 w 490805"/>
                <a:gd name="connsiteY6" fmla="*/ 57605 h 950457"/>
                <a:gd name="connsiteX7" fmla="*/ 405015 w 490805"/>
                <a:gd name="connsiteY7" fmla="*/ 103418 h 950457"/>
                <a:gd name="connsiteX8" fmla="*/ 436134 w 490805"/>
                <a:gd name="connsiteY8" fmla="*/ 171978 h 950457"/>
                <a:gd name="connsiteX9" fmla="*/ 470014 w 490805"/>
                <a:gd name="connsiteY9" fmla="*/ 274481 h 950457"/>
                <a:gd name="connsiteX10" fmla="*/ 490369 w 490805"/>
                <a:gd name="connsiteY10" fmla="*/ 426951 h 950457"/>
                <a:gd name="connsiteX11" fmla="*/ 477660 w 490805"/>
                <a:gd name="connsiteY11" fmla="*/ 502522 h 950457"/>
                <a:gd name="connsiteX12" fmla="*/ 411079 w 490805"/>
                <a:gd name="connsiteY12" fmla="*/ 612781 h 950457"/>
                <a:gd name="connsiteX13" fmla="*/ 281061 w 490805"/>
                <a:gd name="connsiteY13" fmla="*/ 756953 h 950457"/>
                <a:gd name="connsiteX14" fmla="*/ 172580 w 490805"/>
                <a:gd name="connsiteY14" fmla="*/ 897278 h 950457"/>
                <a:gd name="connsiteX15" fmla="*/ 139709 w 490805"/>
                <a:gd name="connsiteY15" fmla="*/ 950086 h 950457"/>
                <a:gd name="connsiteX16" fmla="*/ 100325 w 490805"/>
                <a:gd name="connsiteY16" fmla="*/ 875125 h 950457"/>
                <a:gd name="connsiteX17" fmla="*/ 61642 w 490805"/>
                <a:gd name="connsiteY17" fmla="*/ 763047 h 950457"/>
                <a:gd name="connsiteX18" fmla="*/ 26792 w 490805"/>
                <a:gd name="connsiteY18" fmla="*/ 641551 h 950457"/>
                <a:gd name="connsiteX19" fmla="*/ 6216 w 490805"/>
                <a:gd name="connsiteY19" fmla="*/ 531667 h 950457"/>
                <a:gd name="connsiteX20" fmla="*/ 9941 w 490805"/>
                <a:gd name="connsiteY20" fmla="*/ 446494 h 950457"/>
                <a:gd name="connsiteX21" fmla="*/ 68230 w 490805"/>
                <a:gd name="connsiteY21" fmla="*/ 370565 h 950457"/>
                <a:gd name="connsiteX22" fmla="*/ 139341 w 490805"/>
                <a:gd name="connsiteY22" fmla="*/ 298568 h 950457"/>
                <a:gd name="connsiteX0" fmla="*/ 139341 w 493132"/>
                <a:gd name="connsiteY0" fmla="*/ 298568 h 950457"/>
                <a:gd name="connsiteX1" fmla="*/ 205871 w 493132"/>
                <a:gd name="connsiteY1" fmla="*/ 239191 h 950457"/>
                <a:gd name="connsiteX2" fmla="*/ 258573 w 493132"/>
                <a:gd name="connsiteY2" fmla="*/ 196797 h 950457"/>
                <a:gd name="connsiteX3" fmla="*/ 308820 w 493132"/>
                <a:gd name="connsiteY3" fmla="*/ 150860 h 950457"/>
                <a:gd name="connsiteX4" fmla="*/ 325087 w 493132"/>
                <a:gd name="connsiteY4" fmla="*/ 76045 h 950457"/>
                <a:gd name="connsiteX5" fmla="*/ 315289 w 493132"/>
                <a:gd name="connsiteY5" fmla="*/ 156 h 950457"/>
                <a:gd name="connsiteX6" fmla="*/ 377030 w 493132"/>
                <a:gd name="connsiteY6" fmla="*/ 57605 h 950457"/>
                <a:gd name="connsiteX7" fmla="*/ 405015 w 493132"/>
                <a:gd name="connsiteY7" fmla="*/ 103418 h 950457"/>
                <a:gd name="connsiteX8" fmla="*/ 436134 w 493132"/>
                <a:gd name="connsiteY8" fmla="*/ 171978 h 950457"/>
                <a:gd name="connsiteX9" fmla="*/ 470014 w 493132"/>
                <a:gd name="connsiteY9" fmla="*/ 274481 h 950457"/>
                <a:gd name="connsiteX10" fmla="*/ 490369 w 493132"/>
                <a:gd name="connsiteY10" fmla="*/ 426951 h 950457"/>
                <a:gd name="connsiteX11" fmla="*/ 477660 w 493132"/>
                <a:gd name="connsiteY11" fmla="*/ 502522 h 950457"/>
                <a:gd name="connsiteX12" fmla="*/ 353069 w 493132"/>
                <a:gd name="connsiteY12" fmla="*/ 667886 h 950457"/>
                <a:gd name="connsiteX13" fmla="*/ 281061 w 493132"/>
                <a:gd name="connsiteY13" fmla="*/ 756953 h 950457"/>
                <a:gd name="connsiteX14" fmla="*/ 172580 w 493132"/>
                <a:gd name="connsiteY14" fmla="*/ 897278 h 950457"/>
                <a:gd name="connsiteX15" fmla="*/ 139709 w 493132"/>
                <a:gd name="connsiteY15" fmla="*/ 950086 h 950457"/>
                <a:gd name="connsiteX16" fmla="*/ 100325 w 493132"/>
                <a:gd name="connsiteY16" fmla="*/ 875125 h 950457"/>
                <a:gd name="connsiteX17" fmla="*/ 61642 w 493132"/>
                <a:gd name="connsiteY17" fmla="*/ 763047 h 950457"/>
                <a:gd name="connsiteX18" fmla="*/ 26792 w 493132"/>
                <a:gd name="connsiteY18" fmla="*/ 641551 h 950457"/>
                <a:gd name="connsiteX19" fmla="*/ 6216 w 493132"/>
                <a:gd name="connsiteY19" fmla="*/ 531667 h 950457"/>
                <a:gd name="connsiteX20" fmla="*/ 9941 w 493132"/>
                <a:gd name="connsiteY20" fmla="*/ 446494 h 950457"/>
                <a:gd name="connsiteX21" fmla="*/ 68230 w 493132"/>
                <a:gd name="connsiteY21" fmla="*/ 370565 h 950457"/>
                <a:gd name="connsiteX22" fmla="*/ 139341 w 493132"/>
                <a:gd name="connsiteY22" fmla="*/ 298568 h 950457"/>
                <a:gd name="connsiteX0" fmla="*/ 139341 w 492183"/>
                <a:gd name="connsiteY0" fmla="*/ 298568 h 950457"/>
                <a:gd name="connsiteX1" fmla="*/ 205871 w 492183"/>
                <a:gd name="connsiteY1" fmla="*/ 239191 h 950457"/>
                <a:gd name="connsiteX2" fmla="*/ 258573 w 492183"/>
                <a:gd name="connsiteY2" fmla="*/ 196797 h 950457"/>
                <a:gd name="connsiteX3" fmla="*/ 308820 w 492183"/>
                <a:gd name="connsiteY3" fmla="*/ 150860 h 950457"/>
                <a:gd name="connsiteX4" fmla="*/ 325087 w 492183"/>
                <a:gd name="connsiteY4" fmla="*/ 76045 h 950457"/>
                <a:gd name="connsiteX5" fmla="*/ 315289 w 492183"/>
                <a:gd name="connsiteY5" fmla="*/ 156 h 950457"/>
                <a:gd name="connsiteX6" fmla="*/ 377030 w 492183"/>
                <a:gd name="connsiteY6" fmla="*/ 57605 h 950457"/>
                <a:gd name="connsiteX7" fmla="*/ 405015 w 492183"/>
                <a:gd name="connsiteY7" fmla="*/ 103418 h 950457"/>
                <a:gd name="connsiteX8" fmla="*/ 436134 w 492183"/>
                <a:gd name="connsiteY8" fmla="*/ 171978 h 950457"/>
                <a:gd name="connsiteX9" fmla="*/ 470014 w 492183"/>
                <a:gd name="connsiteY9" fmla="*/ 274481 h 950457"/>
                <a:gd name="connsiteX10" fmla="*/ 490369 w 492183"/>
                <a:gd name="connsiteY10" fmla="*/ 426951 h 950457"/>
                <a:gd name="connsiteX11" fmla="*/ 423465 w 492183"/>
                <a:gd name="connsiteY11" fmla="*/ 569155 h 950457"/>
                <a:gd name="connsiteX12" fmla="*/ 353069 w 492183"/>
                <a:gd name="connsiteY12" fmla="*/ 667886 h 950457"/>
                <a:gd name="connsiteX13" fmla="*/ 281061 w 492183"/>
                <a:gd name="connsiteY13" fmla="*/ 756953 h 950457"/>
                <a:gd name="connsiteX14" fmla="*/ 172580 w 492183"/>
                <a:gd name="connsiteY14" fmla="*/ 897278 h 950457"/>
                <a:gd name="connsiteX15" fmla="*/ 139709 w 492183"/>
                <a:gd name="connsiteY15" fmla="*/ 950086 h 950457"/>
                <a:gd name="connsiteX16" fmla="*/ 100325 w 492183"/>
                <a:gd name="connsiteY16" fmla="*/ 875125 h 950457"/>
                <a:gd name="connsiteX17" fmla="*/ 61642 w 492183"/>
                <a:gd name="connsiteY17" fmla="*/ 763047 h 950457"/>
                <a:gd name="connsiteX18" fmla="*/ 26792 w 492183"/>
                <a:gd name="connsiteY18" fmla="*/ 641551 h 950457"/>
                <a:gd name="connsiteX19" fmla="*/ 6216 w 492183"/>
                <a:gd name="connsiteY19" fmla="*/ 531667 h 950457"/>
                <a:gd name="connsiteX20" fmla="*/ 9941 w 492183"/>
                <a:gd name="connsiteY20" fmla="*/ 446494 h 950457"/>
                <a:gd name="connsiteX21" fmla="*/ 68230 w 492183"/>
                <a:gd name="connsiteY21" fmla="*/ 370565 h 950457"/>
                <a:gd name="connsiteX22" fmla="*/ 139341 w 492183"/>
                <a:gd name="connsiteY22" fmla="*/ 298568 h 950457"/>
                <a:gd name="connsiteX0" fmla="*/ 139341 w 470657"/>
                <a:gd name="connsiteY0" fmla="*/ 298568 h 950457"/>
                <a:gd name="connsiteX1" fmla="*/ 205871 w 470657"/>
                <a:gd name="connsiteY1" fmla="*/ 239191 h 950457"/>
                <a:gd name="connsiteX2" fmla="*/ 258573 w 470657"/>
                <a:gd name="connsiteY2" fmla="*/ 196797 h 950457"/>
                <a:gd name="connsiteX3" fmla="*/ 308820 w 470657"/>
                <a:gd name="connsiteY3" fmla="*/ 150860 h 950457"/>
                <a:gd name="connsiteX4" fmla="*/ 325087 w 470657"/>
                <a:gd name="connsiteY4" fmla="*/ 76045 h 950457"/>
                <a:gd name="connsiteX5" fmla="*/ 315289 w 470657"/>
                <a:gd name="connsiteY5" fmla="*/ 156 h 950457"/>
                <a:gd name="connsiteX6" fmla="*/ 377030 w 470657"/>
                <a:gd name="connsiteY6" fmla="*/ 57605 h 950457"/>
                <a:gd name="connsiteX7" fmla="*/ 405015 w 470657"/>
                <a:gd name="connsiteY7" fmla="*/ 103418 h 950457"/>
                <a:gd name="connsiteX8" fmla="*/ 436134 w 470657"/>
                <a:gd name="connsiteY8" fmla="*/ 171978 h 950457"/>
                <a:gd name="connsiteX9" fmla="*/ 470014 w 470657"/>
                <a:gd name="connsiteY9" fmla="*/ 274481 h 950457"/>
                <a:gd name="connsiteX10" fmla="*/ 455703 w 470657"/>
                <a:gd name="connsiteY10" fmla="*/ 476792 h 950457"/>
                <a:gd name="connsiteX11" fmla="*/ 423465 w 470657"/>
                <a:gd name="connsiteY11" fmla="*/ 569155 h 950457"/>
                <a:gd name="connsiteX12" fmla="*/ 353069 w 470657"/>
                <a:gd name="connsiteY12" fmla="*/ 667886 h 950457"/>
                <a:gd name="connsiteX13" fmla="*/ 281061 w 470657"/>
                <a:gd name="connsiteY13" fmla="*/ 756953 h 950457"/>
                <a:gd name="connsiteX14" fmla="*/ 172580 w 470657"/>
                <a:gd name="connsiteY14" fmla="*/ 897278 h 950457"/>
                <a:gd name="connsiteX15" fmla="*/ 139709 w 470657"/>
                <a:gd name="connsiteY15" fmla="*/ 950086 h 950457"/>
                <a:gd name="connsiteX16" fmla="*/ 100325 w 470657"/>
                <a:gd name="connsiteY16" fmla="*/ 875125 h 950457"/>
                <a:gd name="connsiteX17" fmla="*/ 61642 w 470657"/>
                <a:gd name="connsiteY17" fmla="*/ 763047 h 950457"/>
                <a:gd name="connsiteX18" fmla="*/ 26792 w 470657"/>
                <a:gd name="connsiteY18" fmla="*/ 641551 h 950457"/>
                <a:gd name="connsiteX19" fmla="*/ 6216 w 470657"/>
                <a:gd name="connsiteY19" fmla="*/ 531667 h 950457"/>
                <a:gd name="connsiteX20" fmla="*/ 9941 w 470657"/>
                <a:gd name="connsiteY20" fmla="*/ 446494 h 950457"/>
                <a:gd name="connsiteX21" fmla="*/ 68230 w 470657"/>
                <a:gd name="connsiteY21" fmla="*/ 370565 h 950457"/>
                <a:gd name="connsiteX22" fmla="*/ 139341 w 470657"/>
                <a:gd name="connsiteY22" fmla="*/ 298568 h 950457"/>
                <a:gd name="connsiteX0" fmla="*/ 139341 w 459154"/>
                <a:gd name="connsiteY0" fmla="*/ 298568 h 950457"/>
                <a:gd name="connsiteX1" fmla="*/ 205871 w 459154"/>
                <a:gd name="connsiteY1" fmla="*/ 239191 h 950457"/>
                <a:gd name="connsiteX2" fmla="*/ 258573 w 459154"/>
                <a:gd name="connsiteY2" fmla="*/ 196797 h 950457"/>
                <a:gd name="connsiteX3" fmla="*/ 308820 w 459154"/>
                <a:gd name="connsiteY3" fmla="*/ 150860 h 950457"/>
                <a:gd name="connsiteX4" fmla="*/ 325087 w 459154"/>
                <a:gd name="connsiteY4" fmla="*/ 76045 h 950457"/>
                <a:gd name="connsiteX5" fmla="*/ 315289 w 459154"/>
                <a:gd name="connsiteY5" fmla="*/ 156 h 950457"/>
                <a:gd name="connsiteX6" fmla="*/ 377030 w 459154"/>
                <a:gd name="connsiteY6" fmla="*/ 57605 h 950457"/>
                <a:gd name="connsiteX7" fmla="*/ 405015 w 459154"/>
                <a:gd name="connsiteY7" fmla="*/ 103418 h 950457"/>
                <a:gd name="connsiteX8" fmla="*/ 436134 w 459154"/>
                <a:gd name="connsiteY8" fmla="*/ 171978 h 950457"/>
                <a:gd name="connsiteX9" fmla="*/ 456040 w 459154"/>
                <a:gd name="connsiteY9" fmla="*/ 316984 h 950457"/>
                <a:gd name="connsiteX10" fmla="*/ 455703 w 459154"/>
                <a:gd name="connsiteY10" fmla="*/ 476792 h 950457"/>
                <a:gd name="connsiteX11" fmla="*/ 423465 w 459154"/>
                <a:gd name="connsiteY11" fmla="*/ 569155 h 950457"/>
                <a:gd name="connsiteX12" fmla="*/ 353069 w 459154"/>
                <a:gd name="connsiteY12" fmla="*/ 667886 h 950457"/>
                <a:gd name="connsiteX13" fmla="*/ 281061 w 459154"/>
                <a:gd name="connsiteY13" fmla="*/ 756953 h 950457"/>
                <a:gd name="connsiteX14" fmla="*/ 172580 w 459154"/>
                <a:gd name="connsiteY14" fmla="*/ 897278 h 950457"/>
                <a:gd name="connsiteX15" fmla="*/ 139709 w 459154"/>
                <a:gd name="connsiteY15" fmla="*/ 950086 h 950457"/>
                <a:gd name="connsiteX16" fmla="*/ 100325 w 459154"/>
                <a:gd name="connsiteY16" fmla="*/ 875125 h 950457"/>
                <a:gd name="connsiteX17" fmla="*/ 61642 w 459154"/>
                <a:gd name="connsiteY17" fmla="*/ 763047 h 950457"/>
                <a:gd name="connsiteX18" fmla="*/ 26792 w 459154"/>
                <a:gd name="connsiteY18" fmla="*/ 641551 h 950457"/>
                <a:gd name="connsiteX19" fmla="*/ 6216 w 459154"/>
                <a:gd name="connsiteY19" fmla="*/ 531667 h 950457"/>
                <a:gd name="connsiteX20" fmla="*/ 9941 w 459154"/>
                <a:gd name="connsiteY20" fmla="*/ 446494 h 950457"/>
                <a:gd name="connsiteX21" fmla="*/ 68230 w 459154"/>
                <a:gd name="connsiteY21" fmla="*/ 370565 h 950457"/>
                <a:gd name="connsiteX22" fmla="*/ 139341 w 459154"/>
                <a:gd name="connsiteY22" fmla="*/ 298568 h 950457"/>
                <a:gd name="connsiteX0" fmla="*/ 139341 w 459154"/>
                <a:gd name="connsiteY0" fmla="*/ 396074 h 1047963"/>
                <a:gd name="connsiteX1" fmla="*/ 205871 w 459154"/>
                <a:gd name="connsiteY1" fmla="*/ 336697 h 1047963"/>
                <a:gd name="connsiteX2" fmla="*/ 258573 w 459154"/>
                <a:gd name="connsiteY2" fmla="*/ 294303 h 1047963"/>
                <a:gd name="connsiteX3" fmla="*/ 308820 w 459154"/>
                <a:gd name="connsiteY3" fmla="*/ 248366 h 1047963"/>
                <a:gd name="connsiteX4" fmla="*/ 325087 w 459154"/>
                <a:gd name="connsiteY4" fmla="*/ 173551 h 1047963"/>
                <a:gd name="connsiteX5" fmla="*/ 387274 w 459154"/>
                <a:gd name="connsiteY5" fmla="*/ 55 h 1047963"/>
                <a:gd name="connsiteX6" fmla="*/ 377030 w 459154"/>
                <a:gd name="connsiteY6" fmla="*/ 155111 h 1047963"/>
                <a:gd name="connsiteX7" fmla="*/ 405015 w 459154"/>
                <a:gd name="connsiteY7" fmla="*/ 200924 h 1047963"/>
                <a:gd name="connsiteX8" fmla="*/ 436134 w 459154"/>
                <a:gd name="connsiteY8" fmla="*/ 269484 h 1047963"/>
                <a:gd name="connsiteX9" fmla="*/ 456040 w 459154"/>
                <a:gd name="connsiteY9" fmla="*/ 414490 h 1047963"/>
                <a:gd name="connsiteX10" fmla="*/ 455703 w 459154"/>
                <a:gd name="connsiteY10" fmla="*/ 574298 h 1047963"/>
                <a:gd name="connsiteX11" fmla="*/ 423465 w 459154"/>
                <a:gd name="connsiteY11" fmla="*/ 666661 h 1047963"/>
                <a:gd name="connsiteX12" fmla="*/ 353069 w 459154"/>
                <a:gd name="connsiteY12" fmla="*/ 765392 h 1047963"/>
                <a:gd name="connsiteX13" fmla="*/ 281061 w 459154"/>
                <a:gd name="connsiteY13" fmla="*/ 854459 h 1047963"/>
                <a:gd name="connsiteX14" fmla="*/ 172580 w 459154"/>
                <a:gd name="connsiteY14" fmla="*/ 994784 h 1047963"/>
                <a:gd name="connsiteX15" fmla="*/ 139709 w 459154"/>
                <a:gd name="connsiteY15" fmla="*/ 1047592 h 1047963"/>
                <a:gd name="connsiteX16" fmla="*/ 100325 w 459154"/>
                <a:gd name="connsiteY16" fmla="*/ 972631 h 1047963"/>
                <a:gd name="connsiteX17" fmla="*/ 61642 w 459154"/>
                <a:gd name="connsiteY17" fmla="*/ 860553 h 1047963"/>
                <a:gd name="connsiteX18" fmla="*/ 26792 w 459154"/>
                <a:gd name="connsiteY18" fmla="*/ 739057 h 1047963"/>
                <a:gd name="connsiteX19" fmla="*/ 6216 w 459154"/>
                <a:gd name="connsiteY19" fmla="*/ 629173 h 1047963"/>
                <a:gd name="connsiteX20" fmla="*/ 9941 w 459154"/>
                <a:gd name="connsiteY20" fmla="*/ 544000 h 1047963"/>
                <a:gd name="connsiteX21" fmla="*/ 68230 w 459154"/>
                <a:gd name="connsiteY21" fmla="*/ 468071 h 1047963"/>
                <a:gd name="connsiteX22" fmla="*/ 139341 w 459154"/>
                <a:gd name="connsiteY22" fmla="*/ 396074 h 1047963"/>
                <a:gd name="connsiteX0" fmla="*/ 139341 w 459154"/>
                <a:gd name="connsiteY0" fmla="*/ 396771 h 1048660"/>
                <a:gd name="connsiteX1" fmla="*/ 205871 w 459154"/>
                <a:gd name="connsiteY1" fmla="*/ 337394 h 1048660"/>
                <a:gd name="connsiteX2" fmla="*/ 258573 w 459154"/>
                <a:gd name="connsiteY2" fmla="*/ 295000 h 1048660"/>
                <a:gd name="connsiteX3" fmla="*/ 308820 w 459154"/>
                <a:gd name="connsiteY3" fmla="*/ 249063 h 1048660"/>
                <a:gd name="connsiteX4" fmla="*/ 325087 w 459154"/>
                <a:gd name="connsiteY4" fmla="*/ 174248 h 1048660"/>
                <a:gd name="connsiteX5" fmla="*/ 387274 w 459154"/>
                <a:gd name="connsiteY5" fmla="*/ 752 h 1048660"/>
                <a:gd name="connsiteX6" fmla="*/ 417583 w 459154"/>
                <a:gd name="connsiteY6" fmla="*/ 114842 h 1048660"/>
                <a:gd name="connsiteX7" fmla="*/ 405015 w 459154"/>
                <a:gd name="connsiteY7" fmla="*/ 201621 h 1048660"/>
                <a:gd name="connsiteX8" fmla="*/ 436134 w 459154"/>
                <a:gd name="connsiteY8" fmla="*/ 270181 h 1048660"/>
                <a:gd name="connsiteX9" fmla="*/ 456040 w 459154"/>
                <a:gd name="connsiteY9" fmla="*/ 415187 h 1048660"/>
                <a:gd name="connsiteX10" fmla="*/ 455703 w 459154"/>
                <a:gd name="connsiteY10" fmla="*/ 574995 h 1048660"/>
                <a:gd name="connsiteX11" fmla="*/ 423465 w 459154"/>
                <a:gd name="connsiteY11" fmla="*/ 667358 h 1048660"/>
                <a:gd name="connsiteX12" fmla="*/ 353069 w 459154"/>
                <a:gd name="connsiteY12" fmla="*/ 766089 h 1048660"/>
                <a:gd name="connsiteX13" fmla="*/ 281061 w 459154"/>
                <a:gd name="connsiteY13" fmla="*/ 855156 h 1048660"/>
                <a:gd name="connsiteX14" fmla="*/ 172580 w 459154"/>
                <a:gd name="connsiteY14" fmla="*/ 995481 h 1048660"/>
                <a:gd name="connsiteX15" fmla="*/ 139709 w 459154"/>
                <a:gd name="connsiteY15" fmla="*/ 1048289 h 1048660"/>
                <a:gd name="connsiteX16" fmla="*/ 100325 w 459154"/>
                <a:gd name="connsiteY16" fmla="*/ 973328 h 1048660"/>
                <a:gd name="connsiteX17" fmla="*/ 61642 w 459154"/>
                <a:gd name="connsiteY17" fmla="*/ 861250 h 1048660"/>
                <a:gd name="connsiteX18" fmla="*/ 26792 w 459154"/>
                <a:gd name="connsiteY18" fmla="*/ 739754 h 1048660"/>
                <a:gd name="connsiteX19" fmla="*/ 6216 w 459154"/>
                <a:gd name="connsiteY19" fmla="*/ 629870 h 1048660"/>
                <a:gd name="connsiteX20" fmla="*/ 9941 w 459154"/>
                <a:gd name="connsiteY20" fmla="*/ 544697 h 1048660"/>
                <a:gd name="connsiteX21" fmla="*/ 68230 w 459154"/>
                <a:gd name="connsiteY21" fmla="*/ 468768 h 1048660"/>
                <a:gd name="connsiteX22" fmla="*/ 139341 w 459154"/>
                <a:gd name="connsiteY22" fmla="*/ 396771 h 1048660"/>
                <a:gd name="connsiteX0" fmla="*/ 139341 w 459154"/>
                <a:gd name="connsiteY0" fmla="*/ 396768 h 1048657"/>
                <a:gd name="connsiteX1" fmla="*/ 205871 w 459154"/>
                <a:gd name="connsiteY1" fmla="*/ 337391 h 1048657"/>
                <a:gd name="connsiteX2" fmla="*/ 258573 w 459154"/>
                <a:gd name="connsiteY2" fmla="*/ 294997 h 1048657"/>
                <a:gd name="connsiteX3" fmla="*/ 308820 w 459154"/>
                <a:gd name="connsiteY3" fmla="*/ 249060 h 1048657"/>
                <a:gd name="connsiteX4" fmla="*/ 325087 w 459154"/>
                <a:gd name="connsiteY4" fmla="*/ 174245 h 1048657"/>
                <a:gd name="connsiteX5" fmla="*/ 387274 w 459154"/>
                <a:gd name="connsiteY5" fmla="*/ 749 h 1048657"/>
                <a:gd name="connsiteX6" fmla="*/ 417583 w 459154"/>
                <a:gd name="connsiteY6" fmla="*/ 114839 h 1048657"/>
                <a:gd name="connsiteX7" fmla="*/ 431013 w 459154"/>
                <a:gd name="connsiteY7" fmla="*/ 198426 h 1048657"/>
                <a:gd name="connsiteX8" fmla="*/ 436134 w 459154"/>
                <a:gd name="connsiteY8" fmla="*/ 270178 h 1048657"/>
                <a:gd name="connsiteX9" fmla="*/ 456040 w 459154"/>
                <a:gd name="connsiteY9" fmla="*/ 415184 h 1048657"/>
                <a:gd name="connsiteX10" fmla="*/ 455703 w 459154"/>
                <a:gd name="connsiteY10" fmla="*/ 574992 h 1048657"/>
                <a:gd name="connsiteX11" fmla="*/ 423465 w 459154"/>
                <a:gd name="connsiteY11" fmla="*/ 667355 h 1048657"/>
                <a:gd name="connsiteX12" fmla="*/ 353069 w 459154"/>
                <a:gd name="connsiteY12" fmla="*/ 766086 h 1048657"/>
                <a:gd name="connsiteX13" fmla="*/ 281061 w 459154"/>
                <a:gd name="connsiteY13" fmla="*/ 855153 h 1048657"/>
                <a:gd name="connsiteX14" fmla="*/ 172580 w 459154"/>
                <a:gd name="connsiteY14" fmla="*/ 995478 h 1048657"/>
                <a:gd name="connsiteX15" fmla="*/ 139709 w 459154"/>
                <a:gd name="connsiteY15" fmla="*/ 1048286 h 1048657"/>
                <a:gd name="connsiteX16" fmla="*/ 100325 w 459154"/>
                <a:gd name="connsiteY16" fmla="*/ 973325 h 1048657"/>
                <a:gd name="connsiteX17" fmla="*/ 61642 w 459154"/>
                <a:gd name="connsiteY17" fmla="*/ 861247 h 1048657"/>
                <a:gd name="connsiteX18" fmla="*/ 26792 w 459154"/>
                <a:gd name="connsiteY18" fmla="*/ 739751 h 1048657"/>
                <a:gd name="connsiteX19" fmla="*/ 6216 w 459154"/>
                <a:gd name="connsiteY19" fmla="*/ 629867 h 1048657"/>
                <a:gd name="connsiteX20" fmla="*/ 9941 w 459154"/>
                <a:gd name="connsiteY20" fmla="*/ 544694 h 1048657"/>
                <a:gd name="connsiteX21" fmla="*/ 68230 w 459154"/>
                <a:gd name="connsiteY21" fmla="*/ 468765 h 1048657"/>
                <a:gd name="connsiteX22" fmla="*/ 139341 w 459154"/>
                <a:gd name="connsiteY22" fmla="*/ 396768 h 1048657"/>
                <a:gd name="connsiteX0" fmla="*/ 139341 w 458553"/>
                <a:gd name="connsiteY0" fmla="*/ 396768 h 1048657"/>
                <a:gd name="connsiteX1" fmla="*/ 205871 w 458553"/>
                <a:gd name="connsiteY1" fmla="*/ 337391 h 1048657"/>
                <a:gd name="connsiteX2" fmla="*/ 258573 w 458553"/>
                <a:gd name="connsiteY2" fmla="*/ 294997 h 1048657"/>
                <a:gd name="connsiteX3" fmla="*/ 308820 w 458553"/>
                <a:gd name="connsiteY3" fmla="*/ 249060 h 1048657"/>
                <a:gd name="connsiteX4" fmla="*/ 325087 w 458553"/>
                <a:gd name="connsiteY4" fmla="*/ 174245 h 1048657"/>
                <a:gd name="connsiteX5" fmla="*/ 387274 w 458553"/>
                <a:gd name="connsiteY5" fmla="*/ 749 h 1048657"/>
                <a:gd name="connsiteX6" fmla="*/ 417583 w 458553"/>
                <a:gd name="connsiteY6" fmla="*/ 114839 h 1048657"/>
                <a:gd name="connsiteX7" fmla="*/ 431013 w 458553"/>
                <a:gd name="connsiteY7" fmla="*/ 198426 h 1048657"/>
                <a:gd name="connsiteX8" fmla="*/ 447661 w 458553"/>
                <a:gd name="connsiteY8" fmla="*/ 266364 h 1048657"/>
                <a:gd name="connsiteX9" fmla="*/ 456040 w 458553"/>
                <a:gd name="connsiteY9" fmla="*/ 415184 h 1048657"/>
                <a:gd name="connsiteX10" fmla="*/ 455703 w 458553"/>
                <a:gd name="connsiteY10" fmla="*/ 574992 h 1048657"/>
                <a:gd name="connsiteX11" fmla="*/ 423465 w 458553"/>
                <a:gd name="connsiteY11" fmla="*/ 667355 h 1048657"/>
                <a:gd name="connsiteX12" fmla="*/ 353069 w 458553"/>
                <a:gd name="connsiteY12" fmla="*/ 766086 h 1048657"/>
                <a:gd name="connsiteX13" fmla="*/ 281061 w 458553"/>
                <a:gd name="connsiteY13" fmla="*/ 855153 h 1048657"/>
                <a:gd name="connsiteX14" fmla="*/ 172580 w 458553"/>
                <a:gd name="connsiteY14" fmla="*/ 995478 h 1048657"/>
                <a:gd name="connsiteX15" fmla="*/ 139709 w 458553"/>
                <a:gd name="connsiteY15" fmla="*/ 1048286 h 1048657"/>
                <a:gd name="connsiteX16" fmla="*/ 100325 w 458553"/>
                <a:gd name="connsiteY16" fmla="*/ 973325 h 1048657"/>
                <a:gd name="connsiteX17" fmla="*/ 61642 w 458553"/>
                <a:gd name="connsiteY17" fmla="*/ 861247 h 1048657"/>
                <a:gd name="connsiteX18" fmla="*/ 26792 w 458553"/>
                <a:gd name="connsiteY18" fmla="*/ 739751 h 1048657"/>
                <a:gd name="connsiteX19" fmla="*/ 6216 w 458553"/>
                <a:gd name="connsiteY19" fmla="*/ 629867 h 1048657"/>
                <a:gd name="connsiteX20" fmla="*/ 9941 w 458553"/>
                <a:gd name="connsiteY20" fmla="*/ 544694 h 1048657"/>
                <a:gd name="connsiteX21" fmla="*/ 68230 w 458553"/>
                <a:gd name="connsiteY21" fmla="*/ 468765 h 1048657"/>
                <a:gd name="connsiteX22" fmla="*/ 139341 w 458553"/>
                <a:gd name="connsiteY22" fmla="*/ 396768 h 1048657"/>
                <a:gd name="connsiteX0" fmla="*/ 139341 w 458553"/>
                <a:gd name="connsiteY0" fmla="*/ 396761 h 1048650"/>
                <a:gd name="connsiteX1" fmla="*/ 205871 w 458553"/>
                <a:gd name="connsiteY1" fmla="*/ 337384 h 1048650"/>
                <a:gd name="connsiteX2" fmla="*/ 258573 w 458553"/>
                <a:gd name="connsiteY2" fmla="*/ 294990 h 1048650"/>
                <a:gd name="connsiteX3" fmla="*/ 308820 w 458553"/>
                <a:gd name="connsiteY3" fmla="*/ 249053 h 1048650"/>
                <a:gd name="connsiteX4" fmla="*/ 325087 w 458553"/>
                <a:gd name="connsiteY4" fmla="*/ 174238 h 1048650"/>
                <a:gd name="connsiteX5" fmla="*/ 387274 w 458553"/>
                <a:gd name="connsiteY5" fmla="*/ 742 h 1048650"/>
                <a:gd name="connsiteX6" fmla="*/ 417583 w 458553"/>
                <a:gd name="connsiteY6" fmla="*/ 114832 h 1048650"/>
                <a:gd name="connsiteX7" fmla="*/ 439887 w 458553"/>
                <a:gd name="connsiteY7" fmla="*/ 192532 h 1048650"/>
                <a:gd name="connsiteX8" fmla="*/ 447661 w 458553"/>
                <a:gd name="connsiteY8" fmla="*/ 266357 h 1048650"/>
                <a:gd name="connsiteX9" fmla="*/ 456040 w 458553"/>
                <a:gd name="connsiteY9" fmla="*/ 415177 h 1048650"/>
                <a:gd name="connsiteX10" fmla="*/ 455703 w 458553"/>
                <a:gd name="connsiteY10" fmla="*/ 574985 h 1048650"/>
                <a:gd name="connsiteX11" fmla="*/ 423465 w 458553"/>
                <a:gd name="connsiteY11" fmla="*/ 667348 h 1048650"/>
                <a:gd name="connsiteX12" fmla="*/ 353069 w 458553"/>
                <a:gd name="connsiteY12" fmla="*/ 766079 h 1048650"/>
                <a:gd name="connsiteX13" fmla="*/ 281061 w 458553"/>
                <a:gd name="connsiteY13" fmla="*/ 855146 h 1048650"/>
                <a:gd name="connsiteX14" fmla="*/ 172580 w 458553"/>
                <a:gd name="connsiteY14" fmla="*/ 995471 h 1048650"/>
                <a:gd name="connsiteX15" fmla="*/ 139709 w 458553"/>
                <a:gd name="connsiteY15" fmla="*/ 1048279 h 1048650"/>
                <a:gd name="connsiteX16" fmla="*/ 100325 w 458553"/>
                <a:gd name="connsiteY16" fmla="*/ 973318 h 1048650"/>
                <a:gd name="connsiteX17" fmla="*/ 61642 w 458553"/>
                <a:gd name="connsiteY17" fmla="*/ 861240 h 1048650"/>
                <a:gd name="connsiteX18" fmla="*/ 26792 w 458553"/>
                <a:gd name="connsiteY18" fmla="*/ 739744 h 1048650"/>
                <a:gd name="connsiteX19" fmla="*/ 6216 w 458553"/>
                <a:gd name="connsiteY19" fmla="*/ 629860 h 1048650"/>
                <a:gd name="connsiteX20" fmla="*/ 9941 w 458553"/>
                <a:gd name="connsiteY20" fmla="*/ 544687 h 1048650"/>
                <a:gd name="connsiteX21" fmla="*/ 68230 w 458553"/>
                <a:gd name="connsiteY21" fmla="*/ 468758 h 1048650"/>
                <a:gd name="connsiteX22" fmla="*/ 139341 w 458553"/>
                <a:gd name="connsiteY22" fmla="*/ 396761 h 1048650"/>
                <a:gd name="connsiteX0" fmla="*/ 139341 w 458553"/>
                <a:gd name="connsiteY0" fmla="*/ 396862 h 1048751"/>
                <a:gd name="connsiteX1" fmla="*/ 205871 w 458553"/>
                <a:gd name="connsiteY1" fmla="*/ 337485 h 1048751"/>
                <a:gd name="connsiteX2" fmla="*/ 258573 w 458553"/>
                <a:gd name="connsiteY2" fmla="*/ 295091 h 1048751"/>
                <a:gd name="connsiteX3" fmla="*/ 308820 w 458553"/>
                <a:gd name="connsiteY3" fmla="*/ 249154 h 1048751"/>
                <a:gd name="connsiteX4" fmla="*/ 325087 w 458553"/>
                <a:gd name="connsiteY4" fmla="*/ 174339 h 1048751"/>
                <a:gd name="connsiteX5" fmla="*/ 387274 w 458553"/>
                <a:gd name="connsiteY5" fmla="*/ 843 h 1048751"/>
                <a:gd name="connsiteX6" fmla="*/ 424384 w 458553"/>
                <a:gd name="connsiteY6" fmla="*/ 111699 h 1048751"/>
                <a:gd name="connsiteX7" fmla="*/ 439887 w 458553"/>
                <a:gd name="connsiteY7" fmla="*/ 192633 h 1048751"/>
                <a:gd name="connsiteX8" fmla="*/ 447661 w 458553"/>
                <a:gd name="connsiteY8" fmla="*/ 266458 h 1048751"/>
                <a:gd name="connsiteX9" fmla="*/ 456040 w 458553"/>
                <a:gd name="connsiteY9" fmla="*/ 415278 h 1048751"/>
                <a:gd name="connsiteX10" fmla="*/ 455703 w 458553"/>
                <a:gd name="connsiteY10" fmla="*/ 575086 h 1048751"/>
                <a:gd name="connsiteX11" fmla="*/ 423465 w 458553"/>
                <a:gd name="connsiteY11" fmla="*/ 667449 h 1048751"/>
                <a:gd name="connsiteX12" fmla="*/ 353069 w 458553"/>
                <a:gd name="connsiteY12" fmla="*/ 766180 h 1048751"/>
                <a:gd name="connsiteX13" fmla="*/ 281061 w 458553"/>
                <a:gd name="connsiteY13" fmla="*/ 855247 h 1048751"/>
                <a:gd name="connsiteX14" fmla="*/ 172580 w 458553"/>
                <a:gd name="connsiteY14" fmla="*/ 995572 h 1048751"/>
                <a:gd name="connsiteX15" fmla="*/ 139709 w 458553"/>
                <a:gd name="connsiteY15" fmla="*/ 1048380 h 1048751"/>
                <a:gd name="connsiteX16" fmla="*/ 100325 w 458553"/>
                <a:gd name="connsiteY16" fmla="*/ 973419 h 1048751"/>
                <a:gd name="connsiteX17" fmla="*/ 61642 w 458553"/>
                <a:gd name="connsiteY17" fmla="*/ 861341 h 1048751"/>
                <a:gd name="connsiteX18" fmla="*/ 26792 w 458553"/>
                <a:gd name="connsiteY18" fmla="*/ 739845 h 1048751"/>
                <a:gd name="connsiteX19" fmla="*/ 6216 w 458553"/>
                <a:gd name="connsiteY19" fmla="*/ 629961 h 1048751"/>
                <a:gd name="connsiteX20" fmla="*/ 9941 w 458553"/>
                <a:gd name="connsiteY20" fmla="*/ 544788 h 1048751"/>
                <a:gd name="connsiteX21" fmla="*/ 68230 w 458553"/>
                <a:gd name="connsiteY21" fmla="*/ 468859 h 1048751"/>
                <a:gd name="connsiteX22" fmla="*/ 139341 w 458553"/>
                <a:gd name="connsiteY22" fmla="*/ 396862 h 1048751"/>
                <a:gd name="connsiteX0" fmla="*/ 139341 w 458553"/>
                <a:gd name="connsiteY0" fmla="*/ 396031 h 1047920"/>
                <a:gd name="connsiteX1" fmla="*/ 205871 w 458553"/>
                <a:gd name="connsiteY1" fmla="*/ 336654 h 1047920"/>
                <a:gd name="connsiteX2" fmla="*/ 258573 w 458553"/>
                <a:gd name="connsiteY2" fmla="*/ 294260 h 1047920"/>
                <a:gd name="connsiteX3" fmla="*/ 308820 w 458553"/>
                <a:gd name="connsiteY3" fmla="*/ 248323 h 1047920"/>
                <a:gd name="connsiteX4" fmla="*/ 376629 w 458553"/>
                <a:gd name="connsiteY4" fmla="*/ 104801 h 1047920"/>
                <a:gd name="connsiteX5" fmla="*/ 387274 w 458553"/>
                <a:gd name="connsiteY5" fmla="*/ 12 h 1047920"/>
                <a:gd name="connsiteX6" fmla="*/ 424384 w 458553"/>
                <a:gd name="connsiteY6" fmla="*/ 110868 h 1047920"/>
                <a:gd name="connsiteX7" fmla="*/ 439887 w 458553"/>
                <a:gd name="connsiteY7" fmla="*/ 191802 h 1047920"/>
                <a:gd name="connsiteX8" fmla="*/ 447661 w 458553"/>
                <a:gd name="connsiteY8" fmla="*/ 265627 h 1047920"/>
                <a:gd name="connsiteX9" fmla="*/ 456040 w 458553"/>
                <a:gd name="connsiteY9" fmla="*/ 414447 h 1047920"/>
                <a:gd name="connsiteX10" fmla="*/ 455703 w 458553"/>
                <a:gd name="connsiteY10" fmla="*/ 574255 h 1047920"/>
                <a:gd name="connsiteX11" fmla="*/ 423465 w 458553"/>
                <a:gd name="connsiteY11" fmla="*/ 666618 h 1047920"/>
                <a:gd name="connsiteX12" fmla="*/ 353069 w 458553"/>
                <a:gd name="connsiteY12" fmla="*/ 765349 h 1047920"/>
                <a:gd name="connsiteX13" fmla="*/ 281061 w 458553"/>
                <a:gd name="connsiteY13" fmla="*/ 854416 h 1047920"/>
                <a:gd name="connsiteX14" fmla="*/ 172580 w 458553"/>
                <a:gd name="connsiteY14" fmla="*/ 994741 h 1047920"/>
                <a:gd name="connsiteX15" fmla="*/ 139709 w 458553"/>
                <a:gd name="connsiteY15" fmla="*/ 1047549 h 1047920"/>
                <a:gd name="connsiteX16" fmla="*/ 100325 w 458553"/>
                <a:gd name="connsiteY16" fmla="*/ 972588 h 1047920"/>
                <a:gd name="connsiteX17" fmla="*/ 61642 w 458553"/>
                <a:gd name="connsiteY17" fmla="*/ 860510 h 1047920"/>
                <a:gd name="connsiteX18" fmla="*/ 26792 w 458553"/>
                <a:gd name="connsiteY18" fmla="*/ 739014 h 1047920"/>
                <a:gd name="connsiteX19" fmla="*/ 6216 w 458553"/>
                <a:gd name="connsiteY19" fmla="*/ 629130 h 1047920"/>
                <a:gd name="connsiteX20" fmla="*/ 9941 w 458553"/>
                <a:gd name="connsiteY20" fmla="*/ 543957 h 1047920"/>
                <a:gd name="connsiteX21" fmla="*/ 68230 w 458553"/>
                <a:gd name="connsiteY21" fmla="*/ 468028 h 1047920"/>
                <a:gd name="connsiteX22" fmla="*/ 139341 w 458553"/>
                <a:gd name="connsiteY22" fmla="*/ 396031 h 1047920"/>
                <a:gd name="connsiteX0" fmla="*/ 139341 w 458553"/>
                <a:gd name="connsiteY0" fmla="*/ 396030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39341 w 458553"/>
                <a:gd name="connsiteY22" fmla="*/ 396030 h 1047919"/>
                <a:gd name="connsiteX0" fmla="*/ 143737 w 458553"/>
                <a:gd name="connsiteY0" fmla="*/ 412284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71754 w 458553"/>
                <a:gd name="connsiteY21" fmla="*/ 477191 h 1047919"/>
                <a:gd name="connsiteX22" fmla="*/ 143737 w 458553"/>
                <a:gd name="connsiteY22" fmla="*/ 412284 h 1047919"/>
                <a:gd name="connsiteX0" fmla="*/ 143737 w 463508"/>
                <a:gd name="connsiteY0" fmla="*/ 412284 h 1047919"/>
                <a:gd name="connsiteX1" fmla="*/ 221794 w 463508"/>
                <a:gd name="connsiteY1" fmla="*/ 349093 h 1047919"/>
                <a:gd name="connsiteX2" fmla="*/ 277481 w 463508"/>
                <a:gd name="connsiteY2" fmla="*/ 291938 h 1047919"/>
                <a:gd name="connsiteX3" fmla="*/ 324536 w 463508"/>
                <a:gd name="connsiteY3" fmla="*/ 220001 h 1047919"/>
                <a:gd name="connsiteX4" fmla="*/ 376629 w 463508"/>
                <a:gd name="connsiteY4" fmla="*/ 104800 h 1047919"/>
                <a:gd name="connsiteX5" fmla="*/ 387274 w 463508"/>
                <a:gd name="connsiteY5" fmla="*/ 11 h 1047919"/>
                <a:gd name="connsiteX6" fmla="*/ 424384 w 463508"/>
                <a:gd name="connsiteY6" fmla="*/ 110867 h 1047919"/>
                <a:gd name="connsiteX7" fmla="*/ 439887 w 463508"/>
                <a:gd name="connsiteY7" fmla="*/ 191801 h 1047919"/>
                <a:gd name="connsiteX8" fmla="*/ 447661 w 463508"/>
                <a:gd name="connsiteY8" fmla="*/ 265626 h 1047919"/>
                <a:gd name="connsiteX9" fmla="*/ 463130 w 463508"/>
                <a:gd name="connsiteY9" fmla="*/ 413575 h 1047919"/>
                <a:gd name="connsiteX10" fmla="*/ 455703 w 463508"/>
                <a:gd name="connsiteY10" fmla="*/ 574254 h 1047919"/>
                <a:gd name="connsiteX11" fmla="*/ 423465 w 463508"/>
                <a:gd name="connsiteY11" fmla="*/ 666617 h 1047919"/>
                <a:gd name="connsiteX12" fmla="*/ 353069 w 463508"/>
                <a:gd name="connsiteY12" fmla="*/ 765348 h 1047919"/>
                <a:gd name="connsiteX13" fmla="*/ 281061 w 463508"/>
                <a:gd name="connsiteY13" fmla="*/ 854415 h 1047919"/>
                <a:gd name="connsiteX14" fmla="*/ 172580 w 463508"/>
                <a:gd name="connsiteY14" fmla="*/ 994740 h 1047919"/>
                <a:gd name="connsiteX15" fmla="*/ 139709 w 463508"/>
                <a:gd name="connsiteY15" fmla="*/ 1047548 h 1047919"/>
                <a:gd name="connsiteX16" fmla="*/ 100325 w 463508"/>
                <a:gd name="connsiteY16" fmla="*/ 972587 h 1047919"/>
                <a:gd name="connsiteX17" fmla="*/ 61642 w 463508"/>
                <a:gd name="connsiteY17" fmla="*/ 860509 h 1047919"/>
                <a:gd name="connsiteX18" fmla="*/ 26792 w 463508"/>
                <a:gd name="connsiteY18" fmla="*/ 739013 h 1047919"/>
                <a:gd name="connsiteX19" fmla="*/ 6216 w 463508"/>
                <a:gd name="connsiteY19" fmla="*/ 629129 h 1047919"/>
                <a:gd name="connsiteX20" fmla="*/ 9941 w 463508"/>
                <a:gd name="connsiteY20" fmla="*/ 543956 h 1047919"/>
                <a:gd name="connsiteX21" fmla="*/ 71754 w 463508"/>
                <a:gd name="connsiteY21" fmla="*/ 477191 h 1047919"/>
                <a:gd name="connsiteX22" fmla="*/ 143737 w 463508"/>
                <a:gd name="connsiteY22" fmla="*/ 412284 h 1047919"/>
                <a:gd name="connsiteX0" fmla="*/ 143737 w 463508"/>
                <a:gd name="connsiteY0" fmla="*/ 412284 h 1047919"/>
                <a:gd name="connsiteX1" fmla="*/ 221794 w 463508"/>
                <a:gd name="connsiteY1" fmla="*/ 349093 h 1047919"/>
                <a:gd name="connsiteX2" fmla="*/ 277481 w 463508"/>
                <a:gd name="connsiteY2" fmla="*/ 291938 h 1047919"/>
                <a:gd name="connsiteX3" fmla="*/ 333990 w 463508"/>
                <a:gd name="connsiteY3" fmla="*/ 218840 h 1047919"/>
                <a:gd name="connsiteX4" fmla="*/ 376629 w 463508"/>
                <a:gd name="connsiteY4" fmla="*/ 104800 h 1047919"/>
                <a:gd name="connsiteX5" fmla="*/ 387274 w 463508"/>
                <a:gd name="connsiteY5" fmla="*/ 11 h 1047919"/>
                <a:gd name="connsiteX6" fmla="*/ 424384 w 463508"/>
                <a:gd name="connsiteY6" fmla="*/ 110867 h 1047919"/>
                <a:gd name="connsiteX7" fmla="*/ 439887 w 463508"/>
                <a:gd name="connsiteY7" fmla="*/ 191801 h 1047919"/>
                <a:gd name="connsiteX8" fmla="*/ 447661 w 463508"/>
                <a:gd name="connsiteY8" fmla="*/ 265626 h 1047919"/>
                <a:gd name="connsiteX9" fmla="*/ 463130 w 463508"/>
                <a:gd name="connsiteY9" fmla="*/ 413575 h 1047919"/>
                <a:gd name="connsiteX10" fmla="*/ 455703 w 463508"/>
                <a:gd name="connsiteY10" fmla="*/ 574254 h 1047919"/>
                <a:gd name="connsiteX11" fmla="*/ 423465 w 463508"/>
                <a:gd name="connsiteY11" fmla="*/ 666617 h 1047919"/>
                <a:gd name="connsiteX12" fmla="*/ 353069 w 463508"/>
                <a:gd name="connsiteY12" fmla="*/ 765348 h 1047919"/>
                <a:gd name="connsiteX13" fmla="*/ 281061 w 463508"/>
                <a:gd name="connsiteY13" fmla="*/ 854415 h 1047919"/>
                <a:gd name="connsiteX14" fmla="*/ 172580 w 463508"/>
                <a:gd name="connsiteY14" fmla="*/ 994740 h 1047919"/>
                <a:gd name="connsiteX15" fmla="*/ 139709 w 463508"/>
                <a:gd name="connsiteY15" fmla="*/ 1047548 h 1047919"/>
                <a:gd name="connsiteX16" fmla="*/ 100325 w 463508"/>
                <a:gd name="connsiteY16" fmla="*/ 972587 h 1047919"/>
                <a:gd name="connsiteX17" fmla="*/ 61642 w 463508"/>
                <a:gd name="connsiteY17" fmla="*/ 860509 h 1047919"/>
                <a:gd name="connsiteX18" fmla="*/ 26792 w 463508"/>
                <a:gd name="connsiteY18" fmla="*/ 739013 h 1047919"/>
                <a:gd name="connsiteX19" fmla="*/ 6216 w 463508"/>
                <a:gd name="connsiteY19" fmla="*/ 629129 h 1047919"/>
                <a:gd name="connsiteX20" fmla="*/ 9941 w 463508"/>
                <a:gd name="connsiteY20" fmla="*/ 543956 h 1047919"/>
                <a:gd name="connsiteX21" fmla="*/ 71754 w 463508"/>
                <a:gd name="connsiteY21" fmla="*/ 477191 h 1047919"/>
                <a:gd name="connsiteX22" fmla="*/ 143737 w 463508"/>
                <a:gd name="connsiteY22" fmla="*/ 412284 h 1047919"/>
                <a:gd name="connsiteX0" fmla="*/ 143737 w 463302"/>
                <a:gd name="connsiteY0" fmla="*/ 412284 h 1047919"/>
                <a:gd name="connsiteX1" fmla="*/ 221794 w 463302"/>
                <a:gd name="connsiteY1" fmla="*/ 349093 h 1047919"/>
                <a:gd name="connsiteX2" fmla="*/ 277481 w 463302"/>
                <a:gd name="connsiteY2" fmla="*/ 291938 h 1047919"/>
                <a:gd name="connsiteX3" fmla="*/ 333990 w 463302"/>
                <a:gd name="connsiteY3" fmla="*/ 218840 h 1047919"/>
                <a:gd name="connsiteX4" fmla="*/ 376629 w 463302"/>
                <a:gd name="connsiteY4" fmla="*/ 104800 h 1047919"/>
                <a:gd name="connsiteX5" fmla="*/ 387274 w 463302"/>
                <a:gd name="connsiteY5" fmla="*/ 11 h 1047919"/>
                <a:gd name="connsiteX6" fmla="*/ 424384 w 463302"/>
                <a:gd name="connsiteY6" fmla="*/ 110867 h 1047919"/>
                <a:gd name="connsiteX7" fmla="*/ 439887 w 463302"/>
                <a:gd name="connsiteY7" fmla="*/ 191801 h 1047919"/>
                <a:gd name="connsiteX8" fmla="*/ 451186 w 463302"/>
                <a:gd name="connsiteY8" fmla="*/ 274790 h 1047919"/>
                <a:gd name="connsiteX9" fmla="*/ 463130 w 463302"/>
                <a:gd name="connsiteY9" fmla="*/ 413575 h 1047919"/>
                <a:gd name="connsiteX10" fmla="*/ 455703 w 463302"/>
                <a:gd name="connsiteY10" fmla="*/ 574254 h 1047919"/>
                <a:gd name="connsiteX11" fmla="*/ 423465 w 463302"/>
                <a:gd name="connsiteY11" fmla="*/ 666617 h 1047919"/>
                <a:gd name="connsiteX12" fmla="*/ 353069 w 463302"/>
                <a:gd name="connsiteY12" fmla="*/ 765348 h 1047919"/>
                <a:gd name="connsiteX13" fmla="*/ 281061 w 463302"/>
                <a:gd name="connsiteY13" fmla="*/ 854415 h 1047919"/>
                <a:gd name="connsiteX14" fmla="*/ 172580 w 463302"/>
                <a:gd name="connsiteY14" fmla="*/ 994740 h 1047919"/>
                <a:gd name="connsiteX15" fmla="*/ 139709 w 463302"/>
                <a:gd name="connsiteY15" fmla="*/ 1047548 h 1047919"/>
                <a:gd name="connsiteX16" fmla="*/ 100325 w 463302"/>
                <a:gd name="connsiteY16" fmla="*/ 972587 h 1047919"/>
                <a:gd name="connsiteX17" fmla="*/ 61642 w 463302"/>
                <a:gd name="connsiteY17" fmla="*/ 860509 h 1047919"/>
                <a:gd name="connsiteX18" fmla="*/ 26792 w 463302"/>
                <a:gd name="connsiteY18" fmla="*/ 739013 h 1047919"/>
                <a:gd name="connsiteX19" fmla="*/ 6216 w 463302"/>
                <a:gd name="connsiteY19" fmla="*/ 629129 h 1047919"/>
                <a:gd name="connsiteX20" fmla="*/ 9941 w 463302"/>
                <a:gd name="connsiteY20" fmla="*/ 543956 h 1047919"/>
                <a:gd name="connsiteX21" fmla="*/ 71754 w 463302"/>
                <a:gd name="connsiteY21" fmla="*/ 477191 h 1047919"/>
                <a:gd name="connsiteX22" fmla="*/ 143737 w 463302"/>
                <a:gd name="connsiteY22" fmla="*/ 412284 h 1047919"/>
                <a:gd name="connsiteX0" fmla="*/ 143737 w 463571"/>
                <a:gd name="connsiteY0" fmla="*/ 412284 h 1047919"/>
                <a:gd name="connsiteX1" fmla="*/ 221794 w 463571"/>
                <a:gd name="connsiteY1" fmla="*/ 349093 h 1047919"/>
                <a:gd name="connsiteX2" fmla="*/ 277481 w 463571"/>
                <a:gd name="connsiteY2" fmla="*/ 291938 h 1047919"/>
                <a:gd name="connsiteX3" fmla="*/ 333990 w 463571"/>
                <a:gd name="connsiteY3" fmla="*/ 218840 h 1047919"/>
                <a:gd name="connsiteX4" fmla="*/ 376629 w 463571"/>
                <a:gd name="connsiteY4" fmla="*/ 104800 h 1047919"/>
                <a:gd name="connsiteX5" fmla="*/ 387274 w 463571"/>
                <a:gd name="connsiteY5" fmla="*/ 11 h 1047919"/>
                <a:gd name="connsiteX6" fmla="*/ 424384 w 463571"/>
                <a:gd name="connsiteY6" fmla="*/ 110867 h 1047919"/>
                <a:gd name="connsiteX7" fmla="*/ 439887 w 463571"/>
                <a:gd name="connsiteY7" fmla="*/ 191801 h 1047919"/>
                <a:gd name="connsiteX8" fmla="*/ 451186 w 463571"/>
                <a:gd name="connsiteY8" fmla="*/ 274790 h 1047919"/>
                <a:gd name="connsiteX9" fmla="*/ 463130 w 463571"/>
                <a:gd name="connsiteY9" fmla="*/ 413575 h 1047919"/>
                <a:gd name="connsiteX10" fmla="*/ 455703 w 463571"/>
                <a:gd name="connsiteY10" fmla="*/ 574254 h 1047919"/>
                <a:gd name="connsiteX11" fmla="*/ 408787 w 463571"/>
                <a:gd name="connsiteY11" fmla="*/ 625236 h 1047919"/>
                <a:gd name="connsiteX12" fmla="*/ 353069 w 463571"/>
                <a:gd name="connsiteY12" fmla="*/ 765348 h 1047919"/>
                <a:gd name="connsiteX13" fmla="*/ 281061 w 463571"/>
                <a:gd name="connsiteY13" fmla="*/ 854415 h 1047919"/>
                <a:gd name="connsiteX14" fmla="*/ 172580 w 463571"/>
                <a:gd name="connsiteY14" fmla="*/ 994740 h 1047919"/>
                <a:gd name="connsiteX15" fmla="*/ 139709 w 463571"/>
                <a:gd name="connsiteY15" fmla="*/ 1047548 h 1047919"/>
                <a:gd name="connsiteX16" fmla="*/ 100325 w 463571"/>
                <a:gd name="connsiteY16" fmla="*/ 972587 h 1047919"/>
                <a:gd name="connsiteX17" fmla="*/ 61642 w 463571"/>
                <a:gd name="connsiteY17" fmla="*/ 860509 h 1047919"/>
                <a:gd name="connsiteX18" fmla="*/ 26792 w 463571"/>
                <a:gd name="connsiteY18" fmla="*/ 739013 h 1047919"/>
                <a:gd name="connsiteX19" fmla="*/ 6216 w 463571"/>
                <a:gd name="connsiteY19" fmla="*/ 629129 h 1047919"/>
                <a:gd name="connsiteX20" fmla="*/ 9941 w 463571"/>
                <a:gd name="connsiteY20" fmla="*/ 543956 h 1047919"/>
                <a:gd name="connsiteX21" fmla="*/ 71754 w 463571"/>
                <a:gd name="connsiteY21" fmla="*/ 477191 h 1047919"/>
                <a:gd name="connsiteX22" fmla="*/ 143737 w 463571"/>
                <a:gd name="connsiteY22" fmla="*/ 412284 h 1047919"/>
                <a:gd name="connsiteX0" fmla="*/ 143737 w 463582"/>
                <a:gd name="connsiteY0" fmla="*/ 412284 h 1047919"/>
                <a:gd name="connsiteX1" fmla="*/ 221794 w 463582"/>
                <a:gd name="connsiteY1" fmla="*/ 349093 h 1047919"/>
                <a:gd name="connsiteX2" fmla="*/ 277481 w 463582"/>
                <a:gd name="connsiteY2" fmla="*/ 291938 h 1047919"/>
                <a:gd name="connsiteX3" fmla="*/ 333990 w 463582"/>
                <a:gd name="connsiteY3" fmla="*/ 218840 h 1047919"/>
                <a:gd name="connsiteX4" fmla="*/ 376629 w 463582"/>
                <a:gd name="connsiteY4" fmla="*/ 104800 h 1047919"/>
                <a:gd name="connsiteX5" fmla="*/ 387274 w 463582"/>
                <a:gd name="connsiteY5" fmla="*/ 11 h 1047919"/>
                <a:gd name="connsiteX6" fmla="*/ 424384 w 463582"/>
                <a:gd name="connsiteY6" fmla="*/ 110867 h 1047919"/>
                <a:gd name="connsiteX7" fmla="*/ 439887 w 463582"/>
                <a:gd name="connsiteY7" fmla="*/ 191801 h 1047919"/>
                <a:gd name="connsiteX8" fmla="*/ 451186 w 463582"/>
                <a:gd name="connsiteY8" fmla="*/ 274790 h 1047919"/>
                <a:gd name="connsiteX9" fmla="*/ 463130 w 463582"/>
                <a:gd name="connsiteY9" fmla="*/ 413575 h 1047919"/>
                <a:gd name="connsiteX10" fmla="*/ 455744 w 463582"/>
                <a:gd name="connsiteY10" fmla="*/ 555056 h 1047919"/>
                <a:gd name="connsiteX11" fmla="*/ 408787 w 463582"/>
                <a:gd name="connsiteY11" fmla="*/ 625236 h 1047919"/>
                <a:gd name="connsiteX12" fmla="*/ 353069 w 463582"/>
                <a:gd name="connsiteY12" fmla="*/ 765348 h 1047919"/>
                <a:gd name="connsiteX13" fmla="*/ 281061 w 463582"/>
                <a:gd name="connsiteY13" fmla="*/ 854415 h 1047919"/>
                <a:gd name="connsiteX14" fmla="*/ 172580 w 463582"/>
                <a:gd name="connsiteY14" fmla="*/ 994740 h 1047919"/>
                <a:gd name="connsiteX15" fmla="*/ 139709 w 463582"/>
                <a:gd name="connsiteY15" fmla="*/ 1047548 h 1047919"/>
                <a:gd name="connsiteX16" fmla="*/ 100325 w 463582"/>
                <a:gd name="connsiteY16" fmla="*/ 972587 h 1047919"/>
                <a:gd name="connsiteX17" fmla="*/ 61642 w 463582"/>
                <a:gd name="connsiteY17" fmla="*/ 860509 h 1047919"/>
                <a:gd name="connsiteX18" fmla="*/ 26792 w 463582"/>
                <a:gd name="connsiteY18" fmla="*/ 739013 h 1047919"/>
                <a:gd name="connsiteX19" fmla="*/ 6216 w 463582"/>
                <a:gd name="connsiteY19" fmla="*/ 629129 h 1047919"/>
                <a:gd name="connsiteX20" fmla="*/ 9941 w 463582"/>
                <a:gd name="connsiteY20" fmla="*/ 543956 h 1047919"/>
                <a:gd name="connsiteX21" fmla="*/ 71754 w 463582"/>
                <a:gd name="connsiteY21" fmla="*/ 477191 h 1047919"/>
                <a:gd name="connsiteX22" fmla="*/ 143737 w 463582"/>
                <a:gd name="connsiteY22" fmla="*/ 412284 h 1047919"/>
                <a:gd name="connsiteX0" fmla="*/ 143737 w 463582"/>
                <a:gd name="connsiteY0" fmla="*/ 412284 h 1047919"/>
                <a:gd name="connsiteX1" fmla="*/ 221794 w 463582"/>
                <a:gd name="connsiteY1" fmla="*/ 349093 h 1047919"/>
                <a:gd name="connsiteX2" fmla="*/ 277481 w 463582"/>
                <a:gd name="connsiteY2" fmla="*/ 291938 h 1047919"/>
                <a:gd name="connsiteX3" fmla="*/ 333990 w 463582"/>
                <a:gd name="connsiteY3" fmla="*/ 218840 h 1047919"/>
                <a:gd name="connsiteX4" fmla="*/ 376629 w 463582"/>
                <a:gd name="connsiteY4" fmla="*/ 104800 h 1047919"/>
                <a:gd name="connsiteX5" fmla="*/ 387274 w 463582"/>
                <a:gd name="connsiteY5" fmla="*/ 11 h 1047919"/>
                <a:gd name="connsiteX6" fmla="*/ 424384 w 463582"/>
                <a:gd name="connsiteY6" fmla="*/ 110867 h 1047919"/>
                <a:gd name="connsiteX7" fmla="*/ 439887 w 463582"/>
                <a:gd name="connsiteY7" fmla="*/ 191801 h 1047919"/>
                <a:gd name="connsiteX8" fmla="*/ 451186 w 463582"/>
                <a:gd name="connsiteY8" fmla="*/ 274790 h 1047919"/>
                <a:gd name="connsiteX9" fmla="*/ 463130 w 463582"/>
                <a:gd name="connsiteY9" fmla="*/ 413575 h 1047919"/>
                <a:gd name="connsiteX10" fmla="*/ 455744 w 463582"/>
                <a:gd name="connsiteY10" fmla="*/ 555056 h 1047919"/>
                <a:gd name="connsiteX11" fmla="*/ 408787 w 463582"/>
                <a:gd name="connsiteY11" fmla="*/ 625236 h 1047919"/>
                <a:gd name="connsiteX12" fmla="*/ 340755 w 463582"/>
                <a:gd name="connsiteY12" fmla="*/ 723676 h 1047919"/>
                <a:gd name="connsiteX13" fmla="*/ 281061 w 463582"/>
                <a:gd name="connsiteY13" fmla="*/ 854415 h 1047919"/>
                <a:gd name="connsiteX14" fmla="*/ 172580 w 463582"/>
                <a:gd name="connsiteY14" fmla="*/ 994740 h 1047919"/>
                <a:gd name="connsiteX15" fmla="*/ 139709 w 463582"/>
                <a:gd name="connsiteY15" fmla="*/ 1047548 h 1047919"/>
                <a:gd name="connsiteX16" fmla="*/ 100325 w 463582"/>
                <a:gd name="connsiteY16" fmla="*/ 972587 h 1047919"/>
                <a:gd name="connsiteX17" fmla="*/ 61642 w 463582"/>
                <a:gd name="connsiteY17" fmla="*/ 860509 h 1047919"/>
                <a:gd name="connsiteX18" fmla="*/ 26792 w 463582"/>
                <a:gd name="connsiteY18" fmla="*/ 739013 h 1047919"/>
                <a:gd name="connsiteX19" fmla="*/ 6216 w 463582"/>
                <a:gd name="connsiteY19" fmla="*/ 629129 h 1047919"/>
                <a:gd name="connsiteX20" fmla="*/ 9941 w 463582"/>
                <a:gd name="connsiteY20" fmla="*/ 543956 h 1047919"/>
                <a:gd name="connsiteX21" fmla="*/ 71754 w 463582"/>
                <a:gd name="connsiteY21" fmla="*/ 477191 h 1047919"/>
                <a:gd name="connsiteX22" fmla="*/ 143737 w 463582"/>
                <a:gd name="connsiteY22" fmla="*/ 412284 h 1047919"/>
                <a:gd name="connsiteX0" fmla="*/ 143737 w 463582"/>
                <a:gd name="connsiteY0" fmla="*/ 412284 h 1048083"/>
                <a:gd name="connsiteX1" fmla="*/ 221794 w 463582"/>
                <a:gd name="connsiteY1" fmla="*/ 349093 h 1048083"/>
                <a:gd name="connsiteX2" fmla="*/ 277481 w 463582"/>
                <a:gd name="connsiteY2" fmla="*/ 291938 h 1048083"/>
                <a:gd name="connsiteX3" fmla="*/ 333990 w 463582"/>
                <a:gd name="connsiteY3" fmla="*/ 218840 h 1048083"/>
                <a:gd name="connsiteX4" fmla="*/ 376629 w 463582"/>
                <a:gd name="connsiteY4" fmla="*/ 104800 h 1048083"/>
                <a:gd name="connsiteX5" fmla="*/ 387274 w 463582"/>
                <a:gd name="connsiteY5" fmla="*/ 11 h 1048083"/>
                <a:gd name="connsiteX6" fmla="*/ 424384 w 463582"/>
                <a:gd name="connsiteY6" fmla="*/ 110867 h 1048083"/>
                <a:gd name="connsiteX7" fmla="*/ 439887 w 463582"/>
                <a:gd name="connsiteY7" fmla="*/ 191801 h 1048083"/>
                <a:gd name="connsiteX8" fmla="*/ 451186 w 463582"/>
                <a:gd name="connsiteY8" fmla="*/ 274790 h 1048083"/>
                <a:gd name="connsiteX9" fmla="*/ 463130 w 463582"/>
                <a:gd name="connsiteY9" fmla="*/ 413575 h 1048083"/>
                <a:gd name="connsiteX10" fmla="*/ 455744 w 463582"/>
                <a:gd name="connsiteY10" fmla="*/ 555056 h 1048083"/>
                <a:gd name="connsiteX11" fmla="*/ 408787 w 463582"/>
                <a:gd name="connsiteY11" fmla="*/ 625236 h 1048083"/>
                <a:gd name="connsiteX12" fmla="*/ 340755 w 463582"/>
                <a:gd name="connsiteY12" fmla="*/ 723676 h 1048083"/>
                <a:gd name="connsiteX13" fmla="*/ 279112 w 463582"/>
                <a:gd name="connsiteY13" fmla="*/ 799474 h 1048083"/>
                <a:gd name="connsiteX14" fmla="*/ 172580 w 463582"/>
                <a:gd name="connsiteY14" fmla="*/ 994740 h 1048083"/>
                <a:gd name="connsiteX15" fmla="*/ 139709 w 463582"/>
                <a:gd name="connsiteY15" fmla="*/ 1047548 h 1048083"/>
                <a:gd name="connsiteX16" fmla="*/ 100325 w 463582"/>
                <a:gd name="connsiteY16" fmla="*/ 972587 h 1048083"/>
                <a:gd name="connsiteX17" fmla="*/ 61642 w 463582"/>
                <a:gd name="connsiteY17" fmla="*/ 860509 h 1048083"/>
                <a:gd name="connsiteX18" fmla="*/ 26792 w 463582"/>
                <a:gd name="connsiteY18" fmla="*/ 739013 h 1048083"/>
                <a:gd name="connsiteX19" fmla="*/ 6216 w 463582"/>
                <a:gd name="connsiteY19" fmla="*/ 629129 h 1048083"/>
                <a:gd name="connsiteX20" fmla="*/ 9941 w 463582"/>
                <a:gd name="connsiteY20" fmla="*/ 543956 h 1048083"/>
                <a:gd name="connsiteX21" fmla="*/ 71754 w 463582"/>
                <a:gd name="connsiteY21" fmla="*/ 477191 h 1048083"/>
                <a:gd name="connsiteX22" fmla="*/ 143737 w 463582"/>
                <a:gd name="connsiteY22" fmla="*/ 412284 h 1048083"/>
                <a:gd name="connsiteX0" fmla="*/ 143737 w 463582"/>
                <a:gd name="connsiteY0" fmla="*/ 412284 h 1048083"/>
                <a:gd name="connsiteX1" fmla="*/ 221794 w 463582"/>
                <a:gd name="connsiteY1" fmla="*/ 349093 h 1048083"/>
                <a:gd name="connsiteX2" fmla="*/ 277481 w 463582"/>
                <a:gd name="connsiteY2" fmla="*/ 291938 h 1048083"/>
                <a:gd name="connsiteX3" fmla="*/ 333990 w 463582"/>
                <a:gd name="connsiteY3" fmla="*/ 218840 h 1048083"/>
                <a:gd name="connsiteX4" fmla="*/ 376629 w 463582"/>
                <a:gd name="connsiteY4" fmla="*/ 104800 h 1048083"/>
                <a:gd name="connsiteX5" fmla="*/ 387274 w 463582"/>
                <a:gd name="connsiteY5" fmla="*/ 11 h 1048083"/>
                <a:gd name="connsiteX6" fmla="*/ 424384 w 463582"/>
                <a:gd name="connsiteY6" fmla="*/ 110867 h 1048083"/>
                <a:gd name="connsiteX7" fmla="*/ 439887 w 463582"/>
                <a:gd name="connsiteY7" fmla="*/ 191801 h 1048083"/>
                <a:gd name="connsiteX8" fmla="*/ 451186 w 463582"/>
                <a:gd name="connsiteY8" fmla="*/ 274790 h 1048083"/>
                <a:gd name="connsiteX9" fmla="*/ 463130 w 463582"/>
                <a:gd name="connsiteY9" fmla="*/ 413575 h 1048083"/>
                <a:gd name="connsiteX10" fmla="*/ 455744 w 463582"/>
                <a:gd name="connsiteY10" fmla="*/ 555056 h 1048083"/>
                <a:gd name="connsiteX11" fmla="*/ 408787 w 463582"/>
                <a:gd name="connsiteY11" fmla="*/ 625236 h 1048083"/>
                <a:gd name="connsiteX12" fmla="*/ 340755 w 463582"/>
                <a:gd name="connsiteY12" fmla="*/ 723676 h 1048083"/>
                <a:gd name="connsiteX13" fmla="*/ 279112 w 463582"/>
                <a:gd name="connsiteY13" fmla="*/ 799474 h 1048083"/>
                <a:gd name="connsiteX14" fmla="*/ 172580 w 463582"/>
                <a:gd name="connsiteY14" fmla="*/ 994740 h 1048083"/>
                <a:gd name="connsiteX15" fmla="*/ 139709 w 463582"/>
                <a:gd name="connsiteY15" fmla="*/ 1047548 h 1048083"/>
                <a:gd name="connsiteX16" fmla="*/ 100325 w 463582"/>
                <a:gd name="connsiteY16" fmla="*/ 972587 h 1048083"/>
                <a:gd name="connsiteX17" fmla="*/ 61642 w 463582"/>
                <a:gd name="connsiteY17" fmla="*/ 860509 h 1048083"/>
                <a:gd name="connsiteX18" fmla="*/ 26792 w 463582"/>
                <a:gd name="connsiteY18" fmla="*/ 739013 h 1048083"/>
                <a:gd name="connsiteX19" fmla="*/ 6216 w 463582"/>
                <a:gd name="connsiteY19" fmla="*/ 629129 h 1048083"/>
                <a:gd name="connsiteX20" fmla="*/ 9941 w 463582"/>
                <a:gd name="connsiteY20" fmla="*/ 543956 h 1048083"/>
                <a:gd name="connsiteX21" fmla="*/ 71754 w 463582"/>
                <a:gd name="connsiteY21" fmla="*/ 477191 h 1048083"/>
                <a:gd name="connsiteX22" fmla="*/ 143737 w 463582"/>
                <a:gd name="connsiteY22" fmla="*/ 412284 h 1048083"/>
                <a:gd name="connsiteX0" fmla="*/ 143737 w 463582"/>
                <a:gd name="connsiteY0" fmla="*/ 412284 h 1052173"/>
                <a:gd name="connsiteX1" fmla="*/ 221794 w 463582"/>
                <a:gd name="connsiteY1" fmla="*/ 349093 h 1052173"/>
                <a:gd name="connsiteX2" fmla="*/ 277481 w 463582"/>
                <a:gd name="connsiteY2" fmla="*/ 291938 h 1052173"/>
                <a:gd name="connsiteX3" fmla="*/ 333990 w 463582"/>
                <a:gd name="connsiteY3" fmla="*/ 218840 h 1052173"/>
                <a:gd name="connsiteX4" fmla="*/ 376629 w 463582"/>
                <a:gd name="connsiteY4" fmla="*/ 104800 h 1052173"/>
                <a:gd name="connsiteX5" fmla="*/ 387274 w 463582"/>
                <a:gd name="connsiteY5" fmla="*/ 11 h 1052173"/>
                <a:gd name="connsiteX6" fmla="*/ 424384 w 463582"/>
                <a:gd name="connsiteY6" fmla="*/ 110867 h 1052173"/>
                <a:gd name="connsiteX7" fmla="*/ 439887 w 463582"/>
                <a:gd name="connsiteY7" fmla="*/ 191801 h 1052173"/>
                <a:gd name="connsiteX8" fmla="*/ 451186 w 463582"/>
                <a:gd name="connsiteY8" fmla="*/ 274790 h 1052173"/>
                <a:gd name="connsiteX9" fmla="*/ 463130 w 463582"/>
                <a:gd name="connsiteY9" fmla="*/ 413575 h 1052173"/>
                <a:gd name="connsiteX10" fmla="*/ 455744 w 463582"/>
                <a:gd name="connsiteY10" fmla="*/ 555056 h 1052173"/>
                <a:gd name="connsiteX11" fmla="*/ 408787 w 463582"/>
                <a:gd name="connsiteY11" fmla="*/ 625236 h 1052173"/>
                <a:gd name="connsiteX12" fmla="*/ 340755 w 463582"/>
                <a:gd name="connsiteY12" fmla="*/ 723676 h 1052173"/>
                <a:gd name="connsiteX13" fmla="*/ 279112 w 463582"/>
                <a:gd name="connsiteY13" fmla="*/ 799474 h 1052173"/>
                <a:gd name="connsiteX14" fmla="*/ 210731 w 463582"/>
                <a:gd name="connsiteY14" fmla="*/ 836511 h 1052173"/>
                <a:gd name="connsiteX15" fmla="*/ 139709 w 463582"/>
                <a:gd name="connsiteY15" fmla="*/ 1047548 h 1052173"/>
                <a:gd name="connsiteX16" fmla="*/ 100325 w 463582"/>
                <a:gd name="connsiteY16" fmla="*/ 972587 h 1052173"/>
                <a:gd name="connsiteX17" fmla="*/ 61642 w 463582"/>
                <a:gd name="connsiteY17" fmla="*/ 860509 h 1052173"/>
                <a:gd name="connsiteX18" fmla="*/ 26792 w 463582"/>
                <a:gd name="connsiteY18" fmla="*/ 739013 h 1052173"/>
                <a:gd name="connsiteX19" fmla="*/ 6216 w 463582"/>
                <a:gd name="connsiteY19" fmla="*/ 629129 h 1052173"/>
                <a:gd name="connsiteX20" fmla="*/ 9941 w 463582"/>
                <a:gd name="connsiteY20" fmla="*/ 543956 h 1052173"/>
                <a:gd name="connsiteX21" fmla="*/ 71754 w 463582"/>
                <a:gd name="connsiteY21" fmla="*/ 477191 h 1052173"/>
                <a:gd name="connsiteX22" fmla="*/ 143737 w 463582"/>
                <a:gd name="connsiteY22" fmla="*/ 412284 h 1052173"/>
                <a:gd name="connsiteX0" fmla="*/ 143737 w 463582"/>
                <a:gd name="connsiteY0" fmla="*/ 412284 h 1052173"/>
                <a:gd name="connsiteX1" fmla="*/ 221794 w 463582"/>
                <a:gd name="connsiteY1" fmla="*/ 349093 h 1052173"/>
                <a:gd name="connsiteX2" fmla="*/ 277481 w 463582"/>
                <a:gd name="connsiteY2" fmla="*/ 291938 h 1052173"/>
                <a:gd name="connsiteX3" fmla="*/ 333990 w 463582"/>
                <a:gd name="connsiteY3" fmla="*/ 218840 h 1052173"/>
                <a:gd name="connsiteX4" fmla="*/ 376629 w 463582"/>
                <a:gd name="connsiteY4" fmla="*/ 104800 h 1052173"/>
                <a:gd name="connsiteX5" fmla="*/ 387274 w 463582"/>
                <a:gd name="connsiteY5" fmla="*/ 11 h 1052173"/>
                <a:gd name="connsiteX6" fmla="*/ 424384 w 463582"/>
                <a:gd name="connsiteY6" fmla="*/ 110867 h 1052173"/>
                <a:gd name="connsiteX7" fmla="*/ 439887 w 463582"/>
                <a:gd name="connsiteY7" fmla="*/ 191801 h 1052173"/>
                <a:gd name="connsiteX8" fmla="*/ 451186 w 463582"/>
                <a:gd name="connsiteY8" fmla="*/ 274790 h 1052173"/>
                <a:gd name="connsiteX9" fmla="*/ 463130 w 463582"/>
                <a:gd name="connsiteY9" fmla="*/ 413575 h 1052173"/>
                <a:gd name="connsiteX10" fmla="*/ 455744 w 463582"/>
                <a:gd name="connsiteY10" fmla="*/ 555056 h 1052173"/>
                <a:gd name="connsiteX11" fmla="*/ 408787 w 463582"/>
                <a:gd name="connsiteY11" fmla="*/ 625236 h 1052173"/>
                <a:gd name="connsiteX12" fmla="*/ 340755 w 463582"/>
                <a:gd name="connsiteY12" fmla="*/ 723676 h 1052173"/>
                <a:gd name="connsiteX13" fmla="*/ 279112 w 463582"/>
                <a:gd name="connsiteY13" fmla="*/ 799474 h 1052173"/>
                <a:gd name="connsiteX14" fmla="*/ 210731 w 463582"/>
                <a:gd name="connsiteY14" fmla="*/ 836511 h 1052173"/>
                <a:gd name="connsiteX15" fmla="*/ 139709 w 463582"/>
                <a:gd name="connsiteY15" fmla="*/ 1047548 h 1052173"/>
                <a:gd name="connsiteX16" fmla="*/ 100325 w 463582"/>
                <a:gd name="connsiteY16" fmla="*/ 972587 h 1052173"/>
                <a:gd name="connsiteX17" fmla="*/ 61642 w 463582"/>
                <a:gd name="connsiteY17" fmla="*/ 860509 h 1052173"/>
                <a:gd name="connsiteX18" fmla="*/ 26792 w 463582"/>
                <a:gd name="connsiteY18" fmla="*/ 739013 h 1052173"/>
                <a:gd name="connsiteX19" fmla="*/ 6216 w 463582"/>
                <a:gd name="connsiteY19" fmla="*/ 629129 h 1052173"/>
                <a:gd name="connsiteX20" fmla="*/ 9941 w 463582"/>
                <a:gd name="connsiteY20" fmla="*/ 543956 h 1052173"/>
                <a:gd name="connsiteX21" fmla="*/ 71754 w 463582"/>
                <a:gd name="connsiteY21" fmla="*/ 477191 h 1052173"/>
                <a:gd name="connsiteX22" fmla="*/ 143737 w 463582"/>
                <a:gd name="connsiteY22" fmla="*/ 412284 h 1052173"/>
                <a:gd name="connsiteX0" fmla="*/ 143737 w 463582"/>
                <a:gd name="connsiteY0" fmla="*/ 412284 h 972588"/>
                <a:gd name="connsiteX1" fmla="*/ 221794 w 463582"/>
                <a:gd name="connsiteY1" fmla="*/ 349093 h 972588"/>
                <a:gd name="connsiteX2" fmla="*/ 277481 w 463582"/>
                <a:gd name="connsiteY2" fmla="*/ 291938 h 972588"/>
                <a:gd name="connsiteX3" fmla="*/ 333990 w 463582"/>
                <a:gd name="connsiteY3" fmla="*/ 218840 h 972588"/>
                <a:gd name="connsiteX4" fmla="*/ 376629 w 463582"/>
                <a:gd name="connsiteY4" fmla="*/ 104800 h 972588"/>
                <a:gd name="connsiteX5" fmla="*/ 387274 w 463582"/>
                <a:gd name="connsiteY5" fmla="*/ 11 h 972588"/>
                <a:gd name="connsiteX6" fmla="*/ 424384 w 463582"/>
                <a:gd name="connsiteY6" fmla="*/ 110867 h 972588"/>
                <a:gd name="connsiteX7" fmla="*/ 439887 w 463582"/>
                <a:gd name="connsiteY7" fmla="*/ 191801 h 972588"/>
                <a:gd name="connsiteX8" fmla="*/ 451186 w 463582"/>
                <a:gd name="connsiteY8" fmla="*/ 274790 h 972588"/>
                <a:gd name="connsiteX9" fmla="*/ 463130 w 463582"/>
                <a:gd name="connsiteY9" fmla="*/ 413575 h 972588"/>
                <a:gd name="connsiteX10" fmla="*/ 455744 w 463582"/>
                <a:gd name="connsiteY10" fmla="*/ 555056 h 972588"/>
                <a:gd name="connsiteX11" fmla="*/ 408787 w 463582"/>
                <a:gd name="connsiteY11" fmla="*/ 625236 h 972588"/>
                <a:gd name="connsiteX12" fmla="*/ 340755 w 463582"/>
                <a:gd name="connsiteY12" fmla="*/ 723676 h 972588"/>
                <a:gd name="connsiteX13" fmla="*/ 279112 w 463582"/>
                <a:gd name="connsiteY13" fmla="*/ 799474 h 972588"/>
                <a:gd name="connsiteX14" fmla="*/ 210731 w 463582"/>
                <a:gd name="connsiteY14" fmla="*/ 836511 h 972588"/>
                <a:gd name="connsiteX15" fmla="*/ 136271 w 463582"/>
                <a:gd name="connsiteY15" fmla="*/ 863237 h 972588"/>
                <a:gd name="connsiteX16" fmla="*/ 100325 w 463582"/>
                <a:gd name="connsiteY16" fmla="*/ 972587 h 972588"/>
                <a:gd name="connsiteX17" fmla="*/ 61642 w 463582"/>
                <a:gd name="connsiteY17" fmla="*/ 860509 h 972588"/>
                <a:gd name="connsiteX18" fmla="*/ 26792 w 463582"/>
                <a:gd name="connsiteY18" fmla="*/ 739013 h 972588"/>
                <a:gd name="connsiteX19" fmla="*/ 6216 w 463582"/>
                <a:gd name="connsiteY19" fmla="*/ 629129 h 972588"/>
                <a:gd name="connsiteX20" fmla="*/ 9941 w 463582"/>
                <a:gd name="connsiteY20" fmla="*/ 543956 h 972588"/>
                <a:gd name="connsiteX21" fmla="*/ 71754 w 463582"/>
                <a:gd name="connsiteY21" fmla="*/ 477191 h 972588"/>
                <a:gd name="connsiteX22" fmla="*/ 143737 w 463582"/>
                <a:gd name="connsiteY22" fmla="*/ 412284 h 972588"/>
                <a:gd name="connsiteX0" fmla="*/ 143737 w 463582"/>
                <a:gd name="connsiteY0" fmla="*/ 412284 h 884568"/>
                <a:gd name="connsiteX1" fmla="*/ 221794 w 463582"/>
                <a:gd name="connsiteY1" fmla="*/ 349093 h 884568"/>
                <a:gd name="connsiteX2" fmla="*/ 277481 w 463582"/>
                <a:gd name="connsiteY2" fmla="*/ 291938 h 884568"/>
                <a:gd name="connsiteX3" fmla="*/ 333990 w 463582"/>
                <a:gd name="connsiteY3" fmla="*/ 218840 h 884568"/>
                <a:gd name="connsiteX4" fmla="*/ 376629 w 463582"/>
                <a:gd name="connsiteY4" fmla="*/ 104800 h 884568"/>
                <a:gd name="connsiteX5" fmla="*/ 387274 w 463582"/>
                <a:gd name="connsiteY5" fmla="*/ 11 h 884568"/>
                <a:gd name="connsiteX6" fmla="*/ 424384 w 463582"/>
                <a:gd name="connsiteY6" fmla="*/ 110867 h 884568"/>
                <a:gd name="connsiteX7" fmla="*/ 439887 w 463582"/>
                <a:gd name="connsiteY7" fmla="*/ 191801 h 884568"/>
                <a:gd name="connsiteX8" fmla="*/ 451186 w 463582"/>
                <a:gd name="connsiteY8" fmla="*/ 274790 h 884568"/>
                <a:gd name="connsiteX9" fmla="*/ 463130 w 463582"/>
                <a:gd name="connsiteY9" fmla="*/ 413575 h 884568"/>
                <a:gd name="connsiteX10" fmla="*/ 455744 w 463582"/>
                <a:gd name="connsiteY10" fmla="*/ 555056 h 884568"/>
                <a:gd name="connsiteX11" fmla="*/ 408787 w 463582"/>
                <a:gd name="connsiteY11" fmla="*/ 625236 h 884568"/>
                <a:gd name="connsiteX12" fmla="*/ 340755 w 463582"/>
                <a:gd name="connsiteY12" fmla="*/ 723676 h 884568"/>
                <a:gd name="connsiteX13" fmla="*/ 279112 w 463582"/>
                <a:gd name="connsiteY13" fmla="*/ 799474 h 884568"/>
                <a:gd name="connsiteX14" fmla="*/ 210731 w 463582"/>
                <a:gd name="connsiteY14" fmla="*/ 836511 h 884568"/>
                <a:gd name="connsiteX15" fmla="*/ 136271 w 463582"/>
                <a:gd name="connsiteY15" fmla="*/ 863237 h 884568"/>
                <a:gd name="connsiteX16" fmla="*/ 94315 w 463582"/>
                <a:gd name="connsiteY16" fmla="*/ 884558 h 884568"/>
                <a:gd name="connsiteX17" fmla="*/ 61642 w 463582"/>
                <a:gd name="connsiteY17" fmla="*/ 860509 h 884568"/>
                <a:gd name="connsiteX18" fmla="*/ 26792 w 463582"/>
                <a:gd name="connsiteY18" fmla="*/ 739013 h 884568"/>
                <a:gd name="connsiteX19" fmla="*/ 6216 w 463582"/>
                <a:gd name="connsiteY19" fmla="*/ 629129 h 884568"/>
                <a:gd name="connsiteX20" fmla="*/ 9941 w 463582"/>
                <a:gd name="connsiteY20" fmla="*/ 543956 h 884568"/>
                <a:gd name="connsiteX21" fmla="*/ 71754 w 463582"/>
                <a:gd name="connsiteY21" fmla="*/ 477191 h 884568"/>
                <a:gd name="connsiteX22" fmla="*/ 143737 w 463582"/>
                <a:gd name="connsiteY22" fmla="*/ 412284 h 884568"/>
                <a:gd name="connsiteX0" fmla="*/ 143737 w 463582"/>
                <a:gd name="connsiteY0" fmla="*/ 412284 h 884568"/>
                <a:gd name="connsiteX1" fmla="*/ 221794 w 463582"/>
                <a:gd name="connsiteY1" fmla="*/ 349093 h 884568"/>
                <a:gd name="connsiteX2" fmla="*/ 277481 w 463582"/>
                <a:gd name="connsiteY2" fmla="*/ 291938 h 884568"/>
                <a:gd name="connsiteX3" fmla="*/ 333990 w 463582"/>
                <a:gd name="connsiteY3" fmla="*/ 218840 h 884568"/>
                <a:gd name="connsiteX4" fmla="*/ 376629 w 463582"/>
                <a:gd name="connsiteY4" fmla="*/ 104800 h 884568"/>
                <a:gd name="connsiteX5" fmla="*/ 387274 w 463582"/>
                <a:gd name="connsiteY5" fmla="*/ 11 h 884568"/>
                <a:gd name="connsiteX6" fmla="*/ 424384 w 463582"/>
                <a:gd name="connsiteY6" fmla="*/ 110867 h 884568"/>
                <a:gd name="connsiteX7" fmla="*/ 439887 w 463582"/>
                <a:gd name="connsiteY7" fmla="*/ 191801 h 884568"/>
                <a:gd name="connsiteX8" fmla="*/ 451186 w 463582"/>
                <a:gd name="connsiteY8" fmla="*/ 274790 h 884568"/>
                <a:gd name="connsiteX9" fmla="*/ 463130 w 463582"/>
                <a:gd name="connsiteY9" fmla="*/ 413575 h 884568"/>
                <a:gd name="connsiteX10" fmla="*/ 455744 w 463582"/>
                <a:gd name="connsiteY10" fmla="*/ 555056 h 884568"/>
                <a:gd name="connsiteX11" fmla="*/ 408787 w 463582"/>
                <a:gd name="connsiteY11" fmla="*/ 625236 h 884568"/>
                <a:gd name="connsiteX12" fmla="*/ 340755 w 463582"/>
                <a:gd name="connsiteY12" fmla="*/ 723676 h 884568"/>
                <a:gd name="connsiteX13" fmla="*/ 277081 w 463582"/>
                <a:gd name="connsiteY13" fmla="*/ 782930 h 884568"/>
                <a:gd name="connsiteX14" fmla="*/ 210731 w 463582"/>
                <a:gd name="connsiteY14" fmla="*/ 836511 h 884568"/>
                <a:gd name="connsiteX15" fmla="*/ 136271 w 463582"/>
                <a:gd name="connsiteY15" fmla="*/ 863237 h 884568"/>
                <a:gd name="connsiteX16" fmla="*/ 94315 w 463582"/>
                <a:gd name="connsiteY16" fmla="*/ 884558 h 884568"/>
                <a:gd name="connsiteX17" fmla="*/ 61642 w 463582"/>
                <a:gd name="connsiteY17" fmla="*/ 860509 h 884568"/>
                <a:gd name="connsiteX18" fmla="*/ 26792 w 463582"/>
                <a:gd name="connsiteY18" fmla="*/ 739013 h 884568"/>
                <a:gd name="connsiteX19" fmla="*/ 6216 w 463582"/>
                <a:gd name="connsiteY19" fmla="*/ 629129 h 884568"/>
                <a:gd name="connsiteX20" fmla="*/ 9941 w 463582"/>
                <a:gd name="connsiteY20" fmla="*/ 543956 h 884568"/>
                <a:gd name="connsiteX21" fmla="*/ 71754 w 463582"/>
                <a:gd name="connsiteY21" fmla="*/ 477191 h 884568"/>
                <a:gd name="connsiteX22" fmla="*/ 143737 w 463582"/>
                <a:gd name="connsiteY22" fmla="*/ 412284 h 884568"/>
                <a:gd name="connsiteX0" fmla="*/ 143737 w 463582"/>
                <a:gd name="connsiteY0" fmla="*/ 412284 h 884574"/>
                <a:gd name="connsiteX1" fmla="*/ 221794 w 463582"/>
                <a:gd name="connsiteY1" fmla="*/ 349093 h 884574"/>
                <a:gd name="connsiteX2" fmla="*/ 277481 w 463582"/>
                <a:gd name="connsiteY2" fmla="*/ 291938 h 884574"/>
                <a:gd name="connsiteX3" fmla="*/ 333990 w 463582"/>
                <a:gd name="connsiteY3" fmla="*/ 218840 h 884574"/>
                <a:gd name="connsiteX4" fmla="*/ 376629 w 463582"/>
                <a:gd name="connsiteY4" fmla="*/ 104800 h 884574"/>
                <a:gd name="connsiteX5" fmla="*/ 387274 w 463582"/>
                <a:gd name="connsiteY5" fmla="*/ 11 h 884574"/>
                <a:gd name="connsiteX6" fmla="*/ 424384 w 463582"/>
                <a:gd name="connsiteY6" fmla="*/ 110867 h 884574"/>
                <a:gd name="connsiteX7" fmla="*/ 439887 w 463582"/>
                <a:gd name="connsiteY7" fmla="*/ 191801 h 884574"/>
                <a:gd name="connsiteX8" fmla="*/ 451186 w 463582"/>
                <a:gd name="connsiteY8" fmla="*/ 274790 h 884574"/>
                <a:gd name="connsiteX9" fmla="*/ 463130 w 463582"/>
                <a:gd name="connsiteY9" fmla="*/ 413575 h 884574"/>
                <a:gd name="connsiteX10" fmla="*/ 455744 w 463582"/>
                <a:gd name="connsiteY10" fmla="*/ 555056 h 884574"/>
                <a:gd name="connsiteX11" fmla="*/ 408787 w 463582"/>
                <a:gd name="connsiteY11" fmla="*/ 625236 h 884574"/>
                <a:gd name="connsiteX12" fmla="*/ 340755 w 463582"/>
                <a:gd name="connsiteY12" fmla="*/ 723676 h 884574"/>
                <a:gd name="connsiteX13" fmla="*/ 277081 w 463582"/>
                <a:gd name="connsiteY13" fmla="*/ 782930 h 884574"/>
                <a:gd name="connsiteX14" fmla="*/ 216992 w 463582"/>
                <a:gd name="connsiteY14" fmla="*/ 809351 h 884574"/>
                <a:gd name="connsiteX15" fmla="*/ 136271 w 463582"/>
                <a:gd name="connsiteY15" fmla="*/ 863237 h 884574"/>
                <a:gd name="connsiteX16" fmla="*/ 94315 w 463582"/>
                <a:gd name="connsiteY16" fmla="*/ 884558 h 884574"/>
                <a:gd name="connsiteX17" fmla="*/ 61642 w 463582"/>
                <a:gd name="connsiteY17" fmla="*/ 860509 h 884574"/>
                <a:gd name="connsiteX18" fmla="*/ 26792 w 463582"/>
                <a:gd name="connsiteY18" fmla="*/ 739013 h 884574"/>
                <a:gd name="connsiteX19" fmla="*/ 6216 w 463582"/>
                <a:gd name="connsiteY19" fmla="*/ 629129 h 884574"/>
                <a:gd name="connsiteX20" fmla="*/ 9941 w 463582"/>
                <a:gd name="connsiteY20" fmla="*/ 543956 h 884574"/>
                <a:gd name="connsiteX21" fmla="*/ 71754 w 463582"/>
                <a:gd name="connsiteY21" fmla="*/ 477191 h 884574"/>
                <a:gd name="connsiteX22" fmla="*/ 143737 w 463582"/>
                <a:gd name="connsiteY22" fmla="*/ 412284 h 884574"/>
                <a:gd name="connsiteX0" fmla="*/ 143737 w 463582"/>
                <a:gd name="connsiteY0" fmla="*/ 412284 h 886622"/>
                <a:gd name="connsiteX1" fmla="*/ 221794 w 463582"/>
                <a:gd name="connsiteY1" fmla="*/ 349093 h 886622"/>
                <a:gd name="connsiteX2" fmla="*/ 277481 w 463582"/>
                <a:gd name="connsiteY2" fmla="*/ 291938 h 886622"/>
                <a:gd name="connsiteX3" fmla="*/ 333990 w 463582"/>
                <a:gd name="connsiteY3" fmla="*/ 218840 h 886622"/>
                <a:gd name="connsiteX4" fmla="*/ 376629 w 463582"/>
                <a:gd name="connsiteY4" fmla="*/ 104800 h 886622"/>
                <a:gd name="connsiteX5" fmla="*/ 387274 w 463582"/>
                <a:gd name="connsiteY5" fmla="*/ 11 h 886622"/>
                <a:gd name="connsiteX6" fmla="*/ 424384 w 463582"/>
                <a:gd name="connsiteY6" fmla="*/ 110867 h 886622"/>
                <a:gd name="connsiteX7" fmla="*/ 439887 w 463582"/>
                <a:gd name="connsiteY7" fmla="*/ 191801 h 886622"/>
                <a:gd name="connsiteX8" fmla="*/ 451186 w 463582"/>
                <a:gd name="connsiteY8" fmla="*/ 274790 h 886622"/>
                <a:gd name="connsiteX9" fmla="*/ 463130 w 463582"/>
                <a:gd name="connsiteY9" fmla="*/ 413575 h 886622"/>
                <a:gd name="connsiteX10" fmla="*/ 455744 w 463582"/>
                <a:gd name="connsiteY10" fmla="*/ 555056 h 886622"/>
                <a:gd name="connsiteX11" fmla="*/ 408787 w 463582"/>
                <a:gd name="connsiteY11" fmla="*/ 625236 h 886622"/>
                <a:gd name="connsiteX12" fmla="*/ 340755 w 463582"/>
                <a:gd name="connsiteY12" fmla="*/ 723676 h 886622"/>
                <a:gd name="connsiteX13" fmla="*/ 277081 w 463582"/>
                <a:gd name="connsiteY13" fmla="*/ 782930 h 886622"/>
                <a:gd name="connsiteX14" fmla="*/ 216992 w 463582"/>
                <a:gd name="connsiteY14" fmla="*/ 809351 h 886622"/>
                <a:gd name="connsiteX15" fmla="*/ 143735 w 463582"/>
                <a:gd name="connsiteY15" fmla="*/ 826334 h 886622"/>
                <a:gd name="connsiteX16" fmla="*/ 94315 w 463582"/>
                <a:gd name="connsiteY16" fmla="*/ 884558 h 886622"/>
                <a:gd name="connsiteX17" fmla="*/ 61642 w 463582"/>
                <a:gd name="connsiteY17" fmla="*/ 860509 h 886622"/>
                <a:gd name="connsiteX18" fmla="*/ 26792 w 463582"/>
                <a:gd name="connsiteY18" fmla="*/ 739013 h 886622"/>
                <a:gd name="connsiteX19" fmla="*/ 6216 w 463582"/>
                <a:gd name="connsiteY19" fmla="*/ 629129 h 886622"/>
                <a:gd name="connsiteX20" fmla="*/ 9941 w 463582"/>
                <a:gd name="connsiteY20" fmla="*/ 543956 h 886622"/>
                <a:gd name="connsiteX21" fmla="*/ 71754 w 463582"/>
                <a:gd name="connsiteY21" fmla="*/ 477191 h 886622"/>
                <a:gd name="connsiteX22" fmla="*/ 143737 w 463582"/>
                <a:gd name="connsiteY22" fmla="*/ 412284 h 886622"/>
                <a:gd name="connsiteX0" fmla="*/ 143737 w 463582"/>
                <a:gd name="connsiteY0" fmla="*/ 412284 h 867676"/>
                <a:gd name="connsiteX1" fmla="*/ 221794 w 463582"/>
                <a:gd name="connsiteY1" fmla="*/ 349093 h 867676"/>
                <a:gd name="connsiteX2" fmla="*/ 277481 w 463582"/>
                <a:gd name="connsiteY2" fmla="*/ 291938 h 867676"/>
                <a:gd name="connsiteX3" fmla="*/ 333990 w 463582"/>
                <a:gd name="connsiteY3" fmla="*/ 218840 h 867676"/>
                <a:gd name="connsiteX4" fmla="*/ 376629 w 463582"/>
                <a:gd name="connsiteY4" fmla="*/ 104800 h 867676"/>
                <a:gd name="connsiteX5" fmla="*/ 387274 w 463582"/>
                <a:gd name="connsiteY5" fmla="*/ 11 h 867676"/>
                <a:gd name="connsiteX6" fmla="*/ 424384 w 463582"/>
                <a:gd name="connsiteY6" fmla="*/ 110867 h 867676"/>
                <a:gd name="connsiteX7" fmla="*/ 439887 w 463582"/>
                <a:gd name="connsiteY7" fmla="*/ 191801 h 867676"/>
                <a:gd name="connsiteX8" fmla="*/ 451186 w 463582"/>
                <a:gd name="connsiteY8" fmla="*/ 274790 h 867676"/>
                <a:gd name="connsiteX9" fmla="*/ 463130 w 463582"/>
                <a:gd name="connsiteY9" fmla="*/ 413575 h 867676"/>
                <a:gd name="connsiteX10" fmla="*/ 455744 w 463582"/>
                <a:gd name="connsiteY10" fmla="*/ 555056 h 867676"/>
                <a:gd name="connsiteX11" fmla="*/ 408787 w 463582"/>
                <a:gd name="connsiteY11" fmla="*/ 625236 h 867676"/>
                <a:gd name="connsiteX12" fmla="*/ 340755 w 463582"/>
                <a:gd name="connsiteY12" fmla="*/ 723676 h 867676"/>
                <a:gd name="connsiteX13" fmla="*/ 277081 w 463582"/>
                <a:gd name="connsiteY13" fmla="*/ 782930 h 867676"/>
                <a:gd name="connsiteX14" fmla="*/ 216992 w 463582"/>
                <a:gd name="connsiteY14" fmla="*/ 809351 h 867676"/>
                <a:gd name="connsiteX15" fmla="*/ 143735 w 463582"/>
                <a:gd name="connsiteY15" fmla="*/ 826334 h 867676"/>
                <a:gd name="connsiteX16" fmla="*/ 97342 w 463582"/>
                <a:gd name="connsiteY16" fmla="*/ 850598 h 867676"/>
                <a:gd name="connsiteX17" fmla="*/ 61642 w 463582"/>
                <a:gd name="connsiteY17" fmla="*/ 860509 h 867676"/>
                <a:gd name="connsiteX18" fmla="*/ 26792 w 463582"/>
                <a:gd name="connsiteY18" fmla="*/ 739013 h 867676"/>
                <a:gd name="connsiteX19" fmla="*/ 6216 w 463582"/>
                <a:gd name="connsiteY19" fmla="*/ 629129 h 867676"/>
                <a:gd name="connsiteX20" fmla="*/ 9941 w 463582"/>
                <a:gd name="connsiteY20" fmla="*/ 543956 h 867676"/>
                <a:gd name="connsiteX21" fmla="*/ 71754 w 463582"/>
                <a:gd name="connsiteY21" fmla="*/ 477191 h 867676"/>
                <a:gd name="connsiteX22" fmla="*/ 143737 w 463582"/>
                <a:gd name="connsiteY22" fmla="*/ 412284 h 867676"/>
                <a:gd name="connsiteX0" fmla="*/ 143737 w 463582"/>
                <a:gd name="connsiteY0" fmla="*/ 412284 h 850721"/>
                <a:gd name="connsiteX1" fmla="*/ 221794 w 463582"/>
                <a:gd name="connsiteY1" fmla="*/ 349093 h 850721"/>
                <a:gd name="connsiteX2" fmla="*/ 277481 w 463582"/>
                <a:gd name="connsiteY2" fmla="*/ 291938 h 850721"/>
                <a:gd name="connsiteX3" fmla="*/ 333990 w 463582"/>
                <a:gd name="connsiteY3" fmla="*/ 218840 h 850721"/>
                <a:gd name="connsiteX4" fmla="*/ 376629 w 463582"/>
                <a:gd name="connsiteY4" fmla="*/ 104800 h 850721"/>
                <a:gd name="connsiteX5" fmla="*/ 387274 w 463582"/>
                <a:gd name="connsiteY5" fmla="*/ 11 h 850721"/>
                <a:gd name="connsiteX6" fmla="*/ 424384 w 463582"/>
                <a:gd name="connsiteY6" fmla="*/ 110867 h 850721"/>
                <a:gd name="connsiteX7" fmla="*/ 439887 w 463582"/>
                <a:gd name="connsiteY7" fmla="*/ 191801 h 850721"/>
                <a:gd name="connsiteX8" fmla="*/ 451186 w 463582"/>
                <a:gd name="connsiteY8" fmla="*/ 274790 h 850721"/>
                <a:gd name="connsiteX9" fmla="*/ 463130 w 463582"/>
                <a:gd name="connsiteY9" fmla="*/ 413575 h 850721"/>
                <a:gd name="connsiteX10" fmla="*/ 455744 w 463582"/>
                <a:gd name="connsiteY10" fmla="*/ 555056 h 850721"/>
                <a:gd name="connsiteX11" fmla="*/ 408787 w 463582"/>
                <a:gd name="connsiteY11" fmla="*/ 625236 h 850721"/>
                <a:gd name="connsiteX12" fmla="*/ 340755 w 463582"/>
                <a:gd name="connsiteY12" fmla="*/ 723676 h 850721"/>
                <a:gd name="connsiteX13" fmla="*/ 277081 w 463582"/>
                <a:gd name="connsiteY13" fmla="*/ 782930 h 850721"/>
                <a:gd name="connsiteX14" fmla="*/ 216992 w 463582"/>
                <a:gd name="connsiteY14" fmla="*/ 809351 h 850721"/>
                <a:gd name="connsiteX15" fmla="*/ 143735 w 463582"/>
                <a:gd name="connsiteY15" fmla="*/ 826334 h 850721"/>
                <a:gd name="connsiteX16" fmla="*/ 97342 w 463582"/>
                <a:gd name="connsiteY16" fmla="*/ 850598 h 850721"/>
                <a:gd name="connsiteX17" fmla="*/ 58492 w 463582"/>
                <a:gd name="connsiteY17" fmla="*/ 815312 h 850721"/>
                <a:gd name="connsiteX18" fmla="*/ 26792 w 463582"/>
                <a:gd name="connsiteY18" fmla="*/ 739013 h 850721"/>
                <a:gd name="connsiteX19" fmla="*/ 6216 w 463582"/>
                <a:gd name="connsiteY19" fmla="*/ 629129 h 850721"/>
                <a:gd name="connsiteX20" fmla="*/ 9941 w 463582"/>
                <a:gd name="connsiteY20" fmla="*/ 543956 h 850721"/>
                <a:gd name="connsiteX21" fmla="*/ 71754 w 463582"/>
                <a:gd name="connsiteY21" fmla="*/ 477191 h 850721"/>
                <a:gd name="connsiteX22" fmla="*/ 143737 w 463582"/>
                <a:gd name="connsiteY22" fmla="*/ 412284 h 850721"/>
                <a:gd name="connsiteX0" fmla="*/ 143606 w 463451"/>
                <a:gd name="connsiteY0" fmla="*/ 412284 h 850721"/>
                <a:gd name="connsiteX1" fmla="*/ 221663 w 463451"/>
                <a:gd name="connsiteY1" fmla="*/ 349093 h 850721"/>
                <a:gd name="connsiteX2" fmla="*/ 277350 w 463451"/>
                <a:gd name="connsiteY2" fmla="*/ 291938 h 850721"/>
                <a:gd name="connsiteX3" fmla="*/ 333859 w 463451"/>
                <a:gd name="connsiteY3" fmla="*/ 218840 h 850721"/>
                <a:gd name="connsiteX4" fmla="*/ 376498 w 463451"/>
                <a:gd name="connsiteY4" fmla="*/ 104800 h 850721"/>
                <a:gd name="connsiteX5" fmla="*/ 387143 w 463451"/>
                <a:gd name="connsiteY5" fmla="*/ 11 h 850721"/>
                <a:gd name="connsiteX6" fmla="*/ 424253 w 463451"/>
                <a:gd name="connsiteY6" fmla="*/ 110867 h 850721"/>
                <a:gd name="connsiteX7" fmla="*/ 439756 w 463451"/>
                <a:gd name="connsiteY7" fmla="*/ 191801 h 850721"/>
                <a:gd name="connsiteX8" fmla="*/ 451055 w 463451"/>
                <a:gd name="connsiteY8" fmla="*/ 274790 h 850721"/>
                <a:gd name="connsiteX9" fmla="*/ 462999 w 463451"/>
                <a:gd name="connsiteY9" fmla="*/ 413575 h 850721"/>
                <a:gd name="connsiteX10" fmla="*/ 455613 w 463451"/>
                <a:gd name="connsiteY10" fmla="*/ 555056 h 850721"/>
                <a:gd name="connsiteX11" fmla="*/ 408656 w 463451"/>
                <a:gd name="connsiteY11" fmla="*/ 625236 h 850721"/>
                <a:gd name="connsiteX12" fmla="*/ 340624 w 463451"/>
                <a:gd name="connsiteY12" fmla="*/ 723676 h 850721"/>
                <a:gd name="connsiteX13" fmla="*/ 276950 w 463451"/>
                <a:gd name="connsiteY13" fmla="*/ 782930 h 850721"/>
                <a:gd name="connsiteX14" fmla="*/ 216861 w 463451"/>
                <a:gd name="connsiteY14" fmla="*/ 809351 h 850721"/>
                <a:gd name="connsiteX15" fmla="*/ 143604 w 463451"/>
                <a:gd name="connsiteY15" fmla="*/ 826334 h 850721"/>
                <a:gd name="connsiteX16" fmla="*/ 97211 w 463451"/>
                <a:gd name="connsiteY16" fmla="*/ 850598 h 850721"/>
                <a:gd name="connsiteX17" fmla="*/ 58361 w 463451"/>
                <a:gd name="connsiteY17" fmla="*/ 815312 h 850721"/>
                <a:gd name="connsiteX18" fmla="*/ 24050 w 463451"/>
                <a:gd name="connsiteY18" fmla="*/ 717742 h 850721"/>
                <a:gd name="connsiteX19" fmla="*/ 6085 w 463451"/>
                <a:gd name="connsiteY19" fmla="*/ 629129 h 850721"/>
                <a:gd name="connsiteX20" fmla="*/ 9810 w 463451"/>
                <a:gd name="connsiteY20" fmla="*/ 543956 h 850721"/>
                <a:gd name="connsiteX21" fmla="*/ 71623 w 463451"/>
                <a:gd name="connsiteY21" fmla="*/ 477191 h 850721"/>
                <a:gd name="connsiteX22" fmla="*/ 143606 w 463451"/>
                <a:gd name="connsiteY22" fmla="*/ 412284 h 850721"/>
                <a:gd name="connsiteX0" fmla="*/ 143606 w 463451"/>
                <a:gd name="connsiteY0" fmla="*/ 412284 h 851698"/>
                <a:gd name="connsiteX1" fmla="*/ 221663 w 463451"/>
                <a:gd name="connsiteY1" fmla="*/ 349093 h 851698"/>
                <a:gd name="connsiteX2" fmla="*/ 277350 w 463451"/>
                <a:gd name="connsiteY2" fmla="*/ 291938 h 851698"/>
                <a:gd name="connsiteX3" fmla="*/ 333859 w 463451"/>
                <a:gd name="connsiteY3" fmla="*/ 218840 h 851698"/>
                <a:gd name="connsiteX4" fmla="*/ 376498 w 463451"/>
                <a:gd name="connsiteY4" fmla="*/ 104800 h 851698"/>
                <a:gd name="connsiteX5" fmla="*/ 387143 w 463451"/>
                <a:gd name="connsiteY5" fmla="*/ 11 h 851698"/>
                <a:gd name="connsiteX6" fmla="*/ 424253 w 463451"/>
                <a:gd name="connsiteY6" fmla="*/ 110867 h 851698"/>
                <a:gd name="connsiteX7" fmla="*/ 439756 w 463451"/>
                <a:gd name="connsiteY7" fmla="*/ 191801 h 851698"/>
                <a:gd name="connsiteX8" fmla="*/ 451055 w 463451"/>
                <a:gd name="connsiteY8" fmla="*/ 274790 h 851698"/>
                <a:gd name="connsiteX9" fmla="*/ 462999 w 463451"/>
                <a:gd name="connsiteY9" fmla="*/ 413575 h 851698"/>
                <a:gd name="connsiteX10" fmla="*/ 455613 w 463451"/>
                <a:gd name="connsiteY10" fmla="*/ 555056 h 851698"/>
                <a:gd name="connsiteX11" fmla="*/ 408656 w 463451"/>
                <a:gd name="connsiteY11" fmla="*/ 625236 h 851698"/>
                <a:gd name="connsiteX12" fmla="*/ 340624 w 463451"/>
                <a:gd name="connsiteY12" fmla="*/ 723676 h 851698"/>
                <a:gd name="connsiteX13" fmla="*/ 276950 w 463451"/>
                <a:gd name="connsiteY13" fmla="*/ 782930 h 851698"/>
                <a:gd name="connsiteX14" fmla="*/ 216861 w 463451"/>
                <a:gd name="connsiteY14" fmla="*/ 809351 h 851698"/>
                <a:gd name="connsiteX15" fmla="*/ 143604 w 463451"/>
                <a:gd name="connsiteY15" fmla="*/ 826334 h 851698"/>
                <a:gd name="connsiteX16" fmla="*/ 97211 w 463451"/>
                <a:gd name="connsiteY16" fmla="*/ 850598 h 851698"/>
                <a:gd name="connsiteX17" fmla="*/ 50153 w 463451"/>
                <a:gd name="connsiteY17" fmla="*/ 787531 h 851698"/>
                <a:gd name="connsiteX18" fmla="*/ 24050 w 463451"/>
                <a:gd name="connsiteY18" fmla="*/ 717742 h 851698"/>
                <a:gd name="connsiteX19" fmla="*/ 6085 w 463451"/>
                <a:gd name="connsiteY19" fmla="*/ 629129 h 851698"/>
                <a:gd name="connsiteX20" fmla="*/ 9810 w 463451"/>
                <a:gd name="connsiteY20" fmla="*/ 543956 h 851698"/>
                <a:gd name="connsiteX21" fmla="*/ 71623 w 463451"/>
                <a:gd name="connsiteY21" fmla="*/ 477191 h 851698"/>
                <a:gd name="connsiteX22" fmla="*/ 143606 w 463451"/>
                <a:gd name="connsiteY22" fmla="*/ 412284 h 851698"/>
                <a:gd name="connsiteX0" fmla="*/ 143606 w 463451"/>
                <a:gd name="connsiteY0" fmla="*/ 412284 h 836418"/>
                <a:gd name="connsiteX1" fmla="*/ 221663 w 463451"/>
                <a:gd name="connsiteY1" fmla="*/ 349093 h 836418"/>
                <a:gd name="connsiteX2" fmla="*/ 277350 w 463451"/>
                <a:gd name="connsiteY2" fmla="*/ 291938 h 836418"/>
                <a:gd name="connsiteX3" fmla="*/ 333859 w 463451"/>
                <a:gd name="connsiteY3" fmla="*/ 218840 h 836418"/>
                <a:gd name="connsiteX4" fmla="*/ 376498 w 463451"/>
                <a:gd name="connsiteY4" fmla="*/ 104800 h 836418"/>
                <a:gd name="connsiteX5" fmla="*/ 387143 w 463451"/>
                <a:gd name="connsiteY5" fmla="*/ 11 h 836418"/>
                <a:gd name="connsiteX6" fmla="*/ 424253 w 463451"/>
                <a:gd name="connsiteY6" fmla="*/ 110867 h 836418"/>
                <a:gd name="connsiteX7" fmla="*/ 439756 w 463451"/>
                <a:gd name="connsiteY7" fmla="*/ 191801 h 836418"/>
                <a:gd name="connsiteX8" fmla="*/ 451055 w 463451"/>
                <a:gd name="connsiteY8" fmla="*/ 274790 h 836418"/>
                <a:gd name="connsiteX9" fmla="*/ 462999 w 463451"/>
                <a:gd name="connsiteY9" fmla="*/ 413575 h 836418"/>
                <a:gd name="connsiteX10" fmla="*/ 455613 w 463451"/>
                <a:gd name="connsiteY10" fmla="*/ 555056 h 836418"/>
                <a:gd name="connsiteX11" fmla="*/ 408656 w 463451"/>
                <a:gd name="connsiteY11" fmla="*/ 625236 h 836418"/>
                <a:gd name="connsiteX12" fmla="*/ 340624 w 463451"/>
                <a:gd name="connsiteY12" fmla="*/ 723676 h 836418"/>
                <a:gd name="connsiteX13" fmla="*/ 276950 w 463451"/>
                <a:gd name="connsiteY13" fmla="*/ 782930 h 836418"/>
                <a:gd name="connsiteX14" fmla="*/ 216861 w 463451"/>
                <a:gd name="connsiteY14" fmla="*/ 809351 h 836418"/>
                <a:gd name="connsiteX15" fmla="*/ 143604 w 463451"/>
                <a:gd name="connsiteY15" fmla="*/ 826334 h 836418"/>
                <a:gd name="connsiteX16" fmla="*/ 92817 w 463451"/>
                <a:gd name="connsiteY16" fmla="*/ 834340 h 836418"/>
                <a:gd name="connsiteX17" fmla="*/ 50153 w 463451"/>
                <a:gd name="connsiteY17" fmla="*/ 787531 h 836418"/>
                <a:gd name="connsiteX18" fmla="*/ 24050 w 463451"/>
                <a:gd name="connsiteY18" fmla="*/ 717742 h 836418"/>
                <a:gd name="connsiteX19" fmla="*/ 6085 w 463451"/>
                <a:gd name="connsiteY19" fmla="*/ 629129 h 836418"/>
                <a:gd name="connsiteX20" fmla="*/ 9810 w 463451"/>
                <a:gd name="connsiteY20" fmla="*/ 543956 h 836418"/>
                <a:gd name="connsiteX21" fmla="*/ 71623 w 463451"/>
                <a:gd name="connsiteY21" fmla="*/ 477191 h 836418"/>
                <a:gd name="connsiteX22" fmla="*/ 143606 w 463451"/>
                <a:gd name="connsiteY22" fmla="*/ 412284 h 836418"/>
                <a:gd name="connsiteX0" fmla="*/ 143606 w 463451"/>
                <a:gd name="connsiteY0" fmla="*/ 412284 h 832868"/>
                <a:gd name="connsiteX1" fmla="*/ 221663 w 463451"/>
                <a:gd name="connsiteY1" fmla="*/ 349093 h 832868"/>
                <a:gd name="connsiteX2" fmla="*/ 277350 w 463451"/>
                <a:gd name="connsiteY2" fmla="*/ 291938 h 832868"/>
                <a:gd name="connsiteX3" fmla="*/ 333859 w 463451"/>
                <a:gd name="connsiteY3" fmla="*/ 218840 h 832868"/>
                <a:gd name="connsiteX4" fmla="*/ 376498 w 463451"/>
                <a:gd name="connsiteY4" fmla="*/ 104800 h 832868"/>
                <a:gd name="connsiteX5" fmla="*/ 387143 w 463451"/>
                <a:gd name="connsiteY5" fmla="*/ 11 h 832868"/>
                <a:gd name="connsiteX6" fmla="*/ 424253 w 463451"/>
                <a:gd name="connsiteY6" fmla="*/ 110867 h 832868"/>
                <a:gd name="connsiteX7" fmla="*/ 439756 w 463451"/>
                <a:gd name="connsiteY7" fmla="*/ 191801 h 832868"/>
                <a:gd name="connsiteX8" fmla="*/ 451055 w 463451"/>
                <a:gd name="connsiteY8" fmla="*/ 274790 h 832868"/>
                <a:gd name="connsiteX9" fmla="*/ 462999 w 463451"/>
                <a:gd name="connsiteY9" fmla="*/ 413575 h 832868"/>
                <a:gd name="connsiteX10" fmla="*/ 455613 w 463451"/>
                <a:gd name="connsiteY10" fmla="*/ 555056 h 832868"/>
                <a:gd name="connsiteX11" fmla="*/ 408656 w 463451"/>
                <a:gd name="connsiteY11" fmla="*/ 625236 h 832868"/>
                <a:gd name="connsiteX12" fmla="*/ 340624 w 463451"/>
                <a:gd name="connsiteY12" fmla="*/ 723676 h 832868"/>
                <a:gd name="connsiteX13" fmla="*/ 276950 w 463451"/>
                <a:gd name="connsiteY13" fmla="*/ 782930 h 832868"/>
                <a:gd name="connsiteX14" fmla="*/ 216861 w 463451"/>
                <a:gd name="connsiteY14" fmla="*/ 809351 h 832868"/>
                <a:gd name="connsiteX15" fmla="*/ 143604 w 463451"/>
                <a:gd name="connsiteY15" fmla="*/ 826334 h 832868"/>
                <a:gd name="connsiteX16" fmla="*/ 87509 w 463451"/>
                <a:gd name="connsiteY16" fmla="*/ 830193 h 832868"/>
                <a:gd name="connsiteX17" fmla="*/ 50153 w 463451"/>
                <a:gd name="connsiteY17" fmla="*/ 787531 h 832868"/>
                <a:gd name="connsiteX18" fmla="*/ 24050 w 463451"/>
                <a:gd name="connsiteY18" fmla="*/ 717742 h 832868"/>
                <a:gd name="connsiteX19" fmla="*/ 6085 w 463451"/>
                <a:gd name="connsiteY19" fmla="*/ 629129 h 832868"/>
                <a:gd name="connsiteX20" fmla="*/ 9810 w 463451"/>
                <a:gd name="connsiteY20" fmla="*/ 543956 h 832868"/>
                <a:gd name="connsiteX21" fmla="*/ 71623 w 463451"/>
                <a:gd name="connsiteY21" fmla="*/ 477191 h 832868"/>
                <a:gd name="connsiteX22" fmla="*/ 143606 w 463451"/>
                <a:gd name="connsiteY22" fmla="*/ 412284 h 832868"/>
                <a:gd name="connsiteX0" fmla="*/ 143606 w 463451"/>
                <a:gd name="connsiteY0" fmla="*/ 412284 h 833114"/>
                <a:gd name="connsiteX1" fmla="*/ 221663 w 463451"/>
                <a:gd name="connsiteY1" fmla="*/ 349093 h 833114"/>
                <a:gd name="connsiteX2" fmla="*/ 277350 w 463451"/>
                <a:gd name="connsiteY2" fmla="*/ 291938 h 833114"/>
                <a:gd name="connsiteX3" fmla="*/ 333859 w 463451"/>
                <a:gd name="connsiteY3" fmla="*/ 218840 h 833114"/>
                <a:gd name="connsiteX4" fmla="*/ 376498 w 463451"/>
                <a:gd name="connsiteY4" fmla="*/ 104800 h 833114"/>
                <a:gd name="connsiteX5" fmla="*/ 387143 w 463451"/>
                <a:gd name="connsiteY5" fmla="*/ 11 h 833114"/>
                <a:gd name="connsiteX6" fmla="*/ 424253 w 463451"/>
                <a:gd name="connsiteY6" fmla="*/ 110867 h 833114"/>
                <a:gd name="connsiteX7" fmla="*/ 439756 w 463451"/>
                <a:gd name="connsiteY7" fmla="*/ 191801 h 833114"/>
                <a:gd name="connsiteX8" fmla="*/ 451055 w 463451"/>
                <a:gd name="connsiteY8" fmla="*/ 274790 h 833114"/>
                <a:gd name="connsiteX9" fmla="*/ 462999 w 463451"/>
                <a:gd name="connsiteY9" fmla="*/ 413575 h 833114"/>
                <a:gd name="connsiteX10" fmla="*/ 455613 w 463451"/>
                <a:gd name="connsiteY10" fmla="*/ 555056 h 833114"/>
                <a:gd name="connsiteX11" fmla="*/ 408656 w 463451"/>
                <a:gd name="connsiteY11" fmla="*/ 625236 h 833114"/>
                <a:gd name="connsiteX12" fmla="*/ 340624 w 463451"/>
                <a:gd name="connsiteY12" fmla="*/ 723676 h 833114"/>
                <a:gd name="connsiteX13" fmla="*/ 276950 w 463451"/>
                <a:gd name="connsiteY13" fmla="*/ 782930 h 833114"/>
                <a:gd name="connsiteX14" fmla="*/ 218354 w 463451"/>
                <a:gd name="connsiteY14" fmla="*/ 801970 h 833114"/>
                <a:gd name="connsiteX15" fmla="*/ 143604 w 463451"/>
                <a:gd name="connsiteY15" fmla="*/ 826334 h 833114"/>
                <a:gd name="connsiteX16" fmla="*/ 87509 w 463451"/>
                <a:gd name="connsiteY16" fmla="*/ 830193 h 833114"/>
                <a:gd name="connsiteX17" fmla="*/ 50153 w 463451"/>
                <a:gd name="connsiteY17" fmla="*/ 787531 h 833114"/>
                <a:gd name="connsiteX18" fmla="*/ 24050 w 463451"/>
                <a:gd name="connsiteY18" fmla="*/ 717742 h 833114"/>
                <a:gd name="connsiteX19" fmla="*/ 6085 w 463451"/>
                <a:gd name="connsiteY19" fmla="*/ 629129 h 833114"/>
                <a:gd name="connsiteX20" fmla="*/ 9810 w 463451"/>
                <a:gd name="connsiteY20" fmla="*/ 543956 h 833114"/>
                <a:gd name="connsiteX21" fmla="*/ 71623 w 463451"/>
                <a:gd name="connsiteY21" fmla="*/ 477191 h 833114"/>
                <a:gd name="connsiteX22" fmla="*/ 143606 w 463451"/>
                <a:gd name="connsiteY22" fmla="*/ 412284 h 833114"/>
                <a:gd name="connsiteX0" fmla="*/ 143606 w 463451"/>
                <a:gd name="connsiteY0" fmla="*/ 412284 h 833114"/>
                <a:gd name="connsiteX1" fmla="*/ 221663 w 463451"/>
                <a:gd name="connsiteY1" fmla="*/ 349093 h 833114"/>
                <a:gd name="connsiteX2" fmla="*/ 277350 w 463451"/>
                <a:gd name="connsiteY2" fmla="*/ 291938 h 833114"/>
                <a:gd name="connsiteX3" fmla="*/ 333859 w 463451"/>
                <a:gd name="connsiteY3" fmla="*/ 218840 h 833114"/>
                <a:gd name="connsiteX4" fmla="*/ 376498 w 463451"/>
                <a:gd name="connsiteY4" fmla="*/ 104800 h 833114"/>
                <a:gd name="connsiteX5" fmla="*/ 387143 w 463451"/>
                <a:gd name="connsiteY5" fmla="*/ 11 h 833114"/>
                <a:gd name="connsiteX6" fmla="*/ 424253 w 463451"/>
                <a:gd name="connsiteY6" fmla="*/ 110867 h 833114"/>
                <a:gd name="connsiteX7" fmla="*/ 439756 w 463451"/>
                <a:gd name="connsiteY7" fmla="*/ 191801 h 833114"/>
                <a:gd name="connsiteX8" fmla="*/ 451055 w 463451"/>
                <a:gd name="connsiteY8" fmla="*/ 274790 h 833114"/>
                <a:gd name="connsiteX9" fmla="*/ 462999 w 463451"/>
                <a:gd name="connsiteY9" fmla="*/ 413575 h 833114"/>
                <a:gd name="connsiteX10" fmla="*/ 455613 w 463451"/>
                <a:gd name="connsiteY10" fmla="*/ 555056 h 833114"/>
                <a:gd name="connsiteX11" fmla="*/ 408656 w 463451"/>
                <a:gd name="connsiteY11" fmla="*/ 625236 h 833114"/>
                <a:gd name="connsiteX12" fmla="*/ 340624 w 463451"/>
                <a:gd name="connsiteY12" fmla="*/ 723676 h 833114"/>
                <a:gd name="connsiteX13" fmla="*/ 277863 w 463451"/>
                <a:gd name="connsiteY13" fmla="*/ 770822 h 833114"/>
                <a:gd name="connsiteX14" fmla="*/ 218354 w 463451"/>
                <a:gd name="connsiteY14" fmla="*/ 801970 h 833114"/>
                <a:gd name="connsiteX15" fmla="*/ 143604 w 463451"/>
                <a:gd name="connsiteY15" fmla="*/ 826334 h 833114"/>
                <a:gd name="connsiteX16" fmla="*/ 87509 w 463451"/>
                <a:gd name="connsiteY16" fmla="*/ 830193 h 833114"/>
                <a:gd name="connsiteX17" fmla="*/ 50153 w 463451"/>
                <a:gd name="connsiteY17" fmla="*/ 787531 h 833114"/>
                <a:gd name="connsiteX18" fmla="*/ 24050 w 463451"/>
                <a:gd name="connsiteY18" fmla="*/ 717742 h 833114"/>
                <a:gd name="connsiteX19" fmla="*/ 6085 w 463451"/>
                <a:gd name="connsiteY19" fmla="*/ 629129 h 833114"/>
                <a:gd name="connsiteX20" fmla="*/ 9810 w 463451"/>
                <a:gd name="connsiteY20" fmla="*/ 543956 h 833114"/>
                <a:gd name="connsiteX21" fmla="*/ 71623 w 463451"/>
                <a:gd name="connsiteY21" fmla="*/ 477191 h 833114"/>
                <a:gd name="connsiteX22" fmla="*/ 143606 w 463451"/>
                <a:gd name="connsiteY22" fmla="*/ 412284 h 833114"/>
                <a:gd name="connsiteX0" fmla="*/ 143606 w 463039"/>
                <a:gd name="connsiteY0" fmla="*/ 412284 h 833114"/>
                <a:gd name="connsiteX1" fmla="*/ 221663 w 463039"/>
                <a:gd name="connsiteY1" fmla="*/ 349093 h 833114"/>
                <a:gd name="connsiteX2" fmla="*/ 277350 w 463039"/>
                <a:gd name="connsiteY2" fmla="*/ 291938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08656 w 463039"/>
                <a:gd name="connsiteY11" fmla="*/ 625236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77350 w 463039"/>
                <a:gd name="connsiteY2" fmla="*/ 291938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80584 w 463039"/>
                <a:gd name="connsiteY2" fmla="*/ 298739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80584 w 463039"/>
                <a:gd name="connsiteY2" fmla="*/ 298739 h 833114"/>
                <a:gd name="connsiteX3" fmla="*/ 337383 w 463039"/>
                <a:gd name="connsiteY3" fmla="*/ 228004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6329 w 465762"/>
                <a:gd name="connsiteY0" fmla="*/ 412284 h 833114"/>
                <a:gd name="connsiteX1" fmla="*/ 224386 w 465762"/>
                <a:gd name="connsiteY1" fmla="*/ 349093 h 833114"/>
                <a:gd name="connsiteX2" fmla="*/ 283307 w 465762"/>
                <a:gd name="connsiteY2" fmla="*/ 298739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74346 w 465762"/>
                <a:gd name="connsiteY21" fmla="*/ 477191 h 833114"/>
                <a:gd name="connsiteX22" fmla="*/ 146329 w 465762"/>
                <a:gd name="connsiteY22" fmla="*/ 412284 h 833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65762" h="833114">
                  <a:moveTo>
                    <a:pt x="146329" y="412284"/>
                  </a:moveTo>
                  <a:cubicBezTo>
                    <a:pt x="171336" y="390934"/>
                    <a:pt x="201556" y="368017"/>
                    <a:pt x="224386" y="349093"/>
                  </a:cubicBezTo>
                  <a:cubicBezTo>
                    <a:pt x="247216" y="330169"/>
                    <a:pt x="264020" y="318920"/>
                    <a:pt x="283307" y="298739"/>
                  </a:cubicBezTo>
                  <a:cubicBezTo>
                    <a:pt x="302594" y="278558"/>
                    <a:pt x="324120" y="260327"/>
                    <a:pt x="340106" y="228004"/>
                  </a:cubicBezTo>
                  <a:cubicBezTo>
                    <a:pt x="356092" y="195681"/>
                    <a:pt x="370928" y="142799"/>
                    <a:pt x="379221" y="104800"/>
                  </a:cubicBezTo>
                  <a:cubicBezTo>
                    <a:pt x="387514" y="66801"/>
                    <a:pt x="381907" y="-1000"/>
                    <a:pt x="389866" y="11"/>
                  </a:cubicBezTo>
                  <a:cubicBezTo>
                    <a:pt x="397825" y="1022"/>
                    <a:pt x="418207" y="78902"/>
                    <a:pt x="426976" y="110867"/>
                  </a:cubicBezTo>
                  <a:cubicBezTo>
                    <a:pt x="435745" y="142832"/>
                    <a:pt x="438012" y="164481"/>
                    <a:pt x="442479" y="191801"/>
                  </a:cubicBezTo>
                  <a:cubicBezTo>
                    <a:pt x="446946" y="219121"/>
                    <a:pt x="449904" y="237828"/>
                    <a:pt x="453778" y="274790"/>
                  </a:cubicBezTo>
                  <a:cubicBezTo>
                    <a:pt x="457652" y="311752"/>
                    <a:pt x="466434" y="369082"/>
                    <a:pt x="465722" y="413575"/>
                  </a:cubicBezTo>
                  <a:cubicBezTo>
                    <a:pt x="465010" y="458068"/>
                    <a:pt x="457379" y="506615"/>
                    <a:pt x="449504" y="541747"/>
                  </a:cubicBezTo>
                  <a:cubicBezTo>
                    <a:pt x="441629" y="576879"/>
                    <a:pt x="436163" y="594044"/>
                    <a:pt x="418470" y="624365"/>
                  </a:cubicBezTo>
                  <a:cubicBezTo>
                    <a:pt x="400777" y="654686"/>
                    <a:pt x="366328" y="699267"/>
                    <a:pt x="343347" y="723676"/>
                  </a:cubicBezTo>
                  <a:cubicBezTo>
                    <a:pt x="320366" y="748086"/>
                    <a:pt x="300964" y="757773"/>
                    <a:pt x="280586" y="770822"/>
                  </a:cubicBezTo>
                  <a:cubicBezTo>
                    <a:pt x="260208" y="783871"/>
                    <a:pt x="243454" y="792718"/>
                    <a:pt x="221077" y="801970"/>
                  </a:cubicBezTo>
                  <a:cubicBezTo>
                    <a:pt x="198701" y="811222"/>
                    <a:pt x="168134" y="821630"/>
                    <a:pt x="146327" y="826334"/>
                  </a:cubicBezTo>
                  <a:cubicBezTo>
                    <a:pt x="124520" y="831038"/>
                    <a:pt x="105807" y="836660"/>
                    <a:pt x="90232" y="830193"/>
                  </a:cubicBezTo>
                  <a:cubicBezTo>
                    <a:pt x="74657" y="823726"/>
                    <a:pt x="63452" y="806273"/>
                    <a:pt x="52876" y="787531"/>
                  </a:cubicBezTo>
                  <a:cubicBezTo>
                    <a:pt x="42300" y="768789"/>
                    <a:pt x="35099" y="745621"/>
                    <a:pt x="26773" y="717742"/>
                  </a:cubicBezTo>
                  <a:cubicBezTo>
                    <a:pt x="18447" y="689863"/>
                    <a:pt x="5293" y="649220"/>
                    <a:pt x="2920" y="620256"/>
                  </a:cubicBezTo>
                  <a:cubicBezTo>
                    <a:pt x="547" y="591292"/>
                    <a:pt x="-5540" y="575411"/>
                    <a:pt x="12533" y="543956"/>
                  </a:cubicBezTo>
                  <a:cubicBezTo>
                    <a:pt x="28822" y="517519"/>
                    <a:pt x="52047" y="499136"/>
                    <a:pt x="74346" y="477191"/>
                  </a:cubicBezTo>
                  <a:cubicBezTo>
                    <a:pt x="96645" y="455246"/>
                    <a:pt x="121322" y="433634"/>
                    <a:pt x="146329" y="412284"/>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任意多边形 86"/>
            <p:cNvSpPr/>
            <p:nvPr/>
          </p:nvSpPr>
          <p:spPr>
            <a:xfrm rot="420000">
              <a:off x="6361367" y="2198938"/>
              <a:ext cx="465762" cy="842441"/>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54092"/>
                <a:gd name="connsiteY0" fmla="*/ 481218 h 1034568"/>
                <a:gd name="connsiteX1" fmla="*/ 162761 w 454092"/>
                <a:gd name="connsiteY1" fmla="*/ 366917 h 1034568"/>
                <a:gd name="connsiteX2" fmla="*/ 208006 w 454092"/>
                <a:gd name="connsiteY2" fmla="*/ 274048 h 1034568"/>
                <a:gd name="connsiteX3" fmla="*/ 234199 w 454092"/>
                <a:gd name="connsiteY3" fmla="*/ 169274 h 1034568"/>
                <a:gd name="connsiteX4" fmla="*/ 236581 w 454092"/>
                <a:gd name="connsiteY4" fmla="*/ 78786 h 1034568"/>
                <a:gd name="connsiteX5" fmla="*/ 227055 w 454092"/>
                <a:gd name="connsiteY5" fmla="*/ 205 h 1034568"/>
                <a:gd name="connsiteX6" fmla="*/ 296112 w 454092"/>
                <a:gd name="connsiteY6" fmla="*/ 102598 h 1034568"/>
                <a:gd name="connsiteX7" fmla="*/ 350881 w 454092"/>
                <a:gd name="connsiteY7" fmla="*/ 190705 h 1034568"/>
                <a:gd name="connsiteX8" fmla="*/ 398506 w 454092"/>
                <a:gd name="connsiteY8" fmla="*/ 276430 h 1034568"/>
                <a:gd name="connsiteX9" fmla="*/ 438987 w 454092"/>
                <a:gd name="connsiteY9" fmla="*/ 350249 h 1034568"/>
                <a:gd name="connsiteX10" fmla="*/ 453274 w 454092"/>
                <a:gd name="connsiteY10" fmla="*/ 431212 h 1034568"/>
                <a:gd name="connsiteX11" fmla="*/ 417556 w 454092"/>
                <a:gd name="connsiteY11" fmla="*/ 619330 h 1034568"/>
                <a:gd name="connsiteX12" fmla="*/ 350880 w 454092"/>
                <a:gd name="connsiteY12" fmla="*/ 750298 h 1034568"/>
                <a:gd name="connsiteX13" fmla="*/ 272299 w 454092"/>
                <a:gd name="connsiteY13" fmla="*/ 881268 h 1034568"/>
                <a:gd name="connsiteX14" fmla="*/ 203243 w 454092"/>
                <a:gd name="connsiteY14" fmla="*/ 971755 h 1034568"/>
                <a:gd name="connsiteX15" fmla="*/ 150856 w 454092"/>
                <a:gd name="connsiteY15" fmla="*/ 1033667 h 1034568"/>
                <a:gd name="connsiteX16" fmla="*/ 122280 w 454092"/>
                <a:gd name="connsiteY16" fmla="*/ 1005092 h 1034568"/>
                <a:gd name="connsiteX17" fmla="*/ 103231 w 454092"/>
                <a:gd name="connsiteY17" fmla="*/ 957467 h 1034568"/>
                <a:gd name="connsiteX18" fmla="*/ 57987 w 454092"/>
                <a:gd name="connsiteY18" fmla="*/ 833642 h 1034568"/>
                <a:gd name="connsiteX19" fmla="*/ 22268 w 454092"/>
                <a:gd name="connsiteY19" fmla="*/ 702674 h 1034568"/>
                <a:gd name="connsiteX20" fmla="*/ 837 w 454092"/>
                <a:gd name="connsiteY20" fmla="*/ 597899 h 1034568"/>
                <a:gd name="connsiteX21" fmla="*/ 38937 w 454092"/>
                <a:gd name="connsiteY21" fmla="*/ 555035 h 1034568"/>
                <a:gd name="connsiteX22" fmla="*/ 96087 w 454092"/>
                <a:gd name="connsiteY22" fmla="*/ 481218 h 1034568"/>
                <a:gd name="connsiteX0" fmla="*/ 96087 w 453663"/>
                <a:gd name="connsiteY0" fmla="*/ 481218 h 1034568"/>
                <a:gd name="connsiteX1" fmla="*/ 162761 w 453663"/>
                <a:gd name="connsiteY1" fmla="*/ 366917 h 1034568"/>
                <a:gd name="connsiteX2" fmla="*/ 208006 w 453663"/>
                <a:gd name="connsiteY2" fmla="*/ 274048 h 1034568"/>
                <a:gd name="connsiteX3" fmla="*/ 234199 w 453663"/>
                <a:gd name="connsiteY3" fmla="*/ 169274 h 1034568"/>
                <a:gd name="connsiteX4" fmla="*/ 236581 w 453663"/>
                <a:gd name="connsiteY4" fmla="*/ 78786 h 1034568"/>
                <a:gd name="connsiteX5" fmla="*/ 227055 w 453663"/>
                <a:gd name="connsiteY5" fmla="*/ 205 h 1034568"/>
                <a:gd name="connsiteX6" fmla="*/ 296112 w 453663"/>
                <a:gd name="connsiteY6" fmla="*/ 102598 h 1034568"/>
                <a:gd name="connsiteX7" fmla="*/ 350881 w 453663"/>
                <a:gd name="connsiteY7" fmla="*/ 190705 h 1034568"/>
                <a:gd name="connsiteX8" fmla="*/ 398506 w 453663"/>
                <a:gd name="connsiteY8" fmla="*/ 276430 h 1034568"/>
                <a:gd name="connsiteX9" fmla="*/ 434225 w 453663"/>
                <a:gd name="connsiteY9" fmla="*/ 350249 h 1034568"/>
                <a:gd name="connsiteX10" fmla="*/ 453274 w 453663"/>
                <a:gd name="connsiteY10" fmla="*/ 431212 h 1034568"/>
                <a:gd name="connsiteX11" fmla="*/ 417556 w 453663"/>
                <a:gd name="connsiteY11" fmla="*/ 619330 h 1034568"/>
                <a:gd name="connsiteX12" fmla="*/ 350880 w 453663"/>
                <a:gd name="connsiteY12" fmla="*/ 750298 h 1034568"/>
                <a:gd name="connsiteX13" fmla="*/ 272299 w 453663"/>
                <a:gd name="connsiteY13" fmla="*/ 881268 h 1034568"/>
                <a:gd name="connsiteX14" fmla="*/ 203243 w 453663"/>
                <a:gd name="connsiteY14" fmla="*/ 971755 h 1034568"/>
                <a:gd name="connsiteX15" fmla="*/ 150856 w 453663"/>
                <a:gd name="connsiteY15" fmla="*/ 1033667 h 1034568"/>
                <a:gd name="connsiteX16" fmla="*/ 122280 w 453663"/>
                <a:gd name="connsiteY16" fmla="*/ 1005092 h 1034568"/>
                <a:gd name="connsiteX17" fmla="*/ 103231 w 453663"/>
                <a:gd name="connsiteY17" fmla="*/ 957467 h 1034568"/>
                <a:gd name="connsiteX18" fmla="*/ 57987 w 453663"/>
                <a:gd name="connsiteY18" fmla="*/ 833642 h 1034568"/>
                <a:gd name="connsiteX19" fmla="*/ 22268 w 453663"/>
                <a:gd name="connsiteY19" fmla="*/ 702674 h 1034568"/>
                <a:gd name="connsiteX20" fmla="*/ 837 w 453663"/>
                <a:gd name="connsiteY20" fmla="*/ 597899 h 1034568"/>
                <a:gd name="connsiteX21" fmla="*/ 38937 w 453663"/>
                <a:gd name="connsiteY21" fmla="*/ 555035 h 1034568"/>
                <a:gd name="connsiteX22" fmla="*/ 96087 w 453663"/>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103149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74574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397"/>
                <a:gd name="connsiteX1" fmla="*/ 162679 w 453581"/>
                <a:gd name="connsiteY1" fmla="*/ 366917 h 1034397"/>
                <a:gd name="connsiteX2" fmla="*/ 207924 w 453581"/>
                <a:gd name="connsiteY2" fmla="*/ 274048 h 1034397"/>
                <a:gd name="connsiteX3" fmla="*/ 234117 w 453581"/>
                <a:gd name="connsiteY3" fmla="*/ 169274 h 1034397"/>
                <a:gd name="connsiteX4" fmla="*/ 236499 w 453581"/>
                <a:gd name="connsiteY4" fmla="*/ 78786 h 1034397"/>
                <a:gd name="connsiteX5" fmla="*/ 226973 w 453581"/>
                <a:gd name="connsiteY5" fmla="*/ 205 h 1034397"/>
                <a:gd name="connsiteX6" fmla="*/ 296030 w 453581"/>
                <a:gd name="connsiteY6" fmla="*/ 102598 h 1034397"/>
                <a:gd name="connsiteX7" fmla="*/ 350799 w 453581"/>
                <a:gd name="connsiteY7" fmla="*/ 190705 h 1034397"/>
                <a:gd name="connsiteX8" fmla="*/ 398424 w 453581"/>
                <a:gd name="connsiteY8" fmla="*/ 276430 h 1034397"/>
                <a:gd name="connsiteX9" fmla="*/ 434143 w 453581"/>
                <a:gd name="connsiteY9" fmla="*/ 350249 h 1034397"/>
                <a:gd name="connsiteX10" fmla="*/ 453192 w 453581"/>
                <a:gd name="connsiteY10" fmla="*/ 431212 h 1034397"/>
                <a:gd name="connsiteX11" fmla="*/ 417474 w 453581"/>
                <a:gd name="connsiteY11" fmla="*/ 619330 h 1034397"/>
                <a:gd name="connsiteX12" fmla="*/ 350798 w 453581"/>
                <a:gd name="connsiteY12" fmla="*/ 750298 h 1034397"/>
                <a:gd name="connsiteX13" fmla="*/ 272217 w 453581"/>
                <a:gd name="connsiteY13" fmla="*/ 881268 h 1034397"/>
                <a:gd name="connsiteX14" fmla="*/ 203161 w 453581"/>
                <a:gd name="connsiteY14" fmla="*/ 971755 h 1034397"/>
                <a:gd name="connsiteX15" fmla="*/ 150774 w 453581"/>
                <a:gd name="connsiteY15" fmla="*/ 1033667 h 1034397"/>
                <a:gd name="connsiteX16" fmla="*/ 88861 w 453581"/>
                <a:gd name="connsiteY16" fmla="*/ 1002711 h 1034397"/>
                <a:gd name="connsiteX17" fmla="*/ 74574 w 453581"/>
                <a:gd name="connsiteY17" fmla="*/ 957467 h 1034397"/>
                <a:gd name="connsiteX18" fmla="*/ 43618 w 453581"/>
                <a:gd name="connsiteY18" fmla="*/ 826498 h 1034397"/>
                <a:gd name="connsiteX19" fmla="*/ 22186 w 453581"/>
                <a:gd name="connsiteY19" fmla="*/ 702674 h 1034397"/>
                <a:gd name="connsiteX20" fmla="*/ 755 w 453581"/>
                <a:gd name="connsiteY20" fmla="*/ 597899 h 1034397"/>
                <a:gd name="connsiteX21" fmla="*/ 38855 w 453581"/>
                <a:gd name="connsiteY21" fmla="*/ 555035 h 1034397"/>
                <a:gd name="connsiteX22" fmla="*/ 96005 w 453581"/>
                <a:gd name="connsiteY22" fmla="*/ 481218 h 1034397"/>
                <a:gd name="connsiteX0" fmla="*/ 96005 w 453581"/>
                <a:gd name="connsiteY0" fmla="*/ 481218 h 1018447"/>
                <a:gd name="connsiteX1" fmla="*/ 162679 w 453581"/>
                <a:gd name="connsiteY1" fmla="*/ 366917 h 1018447"/>
                <a:gd name="connsiteX2" fmla="*/ 207924 w 453581"/>
                <a:gd name="connsiteY2" fmla="*/ 274048 h 1018447"/>
                <a:gd name="connsiteX3" fmla="*/ 234117 w 453581"/>
                <a:gd name="connsiteY3" fmla="*/ 169274 h 1018447"/>
                <a:gd name="connsiteX4" fmla="*/ 236499 w 453581"/>
                <a:gd name="connsiteY4" fmla="*/ 78786 h 1018447"/>
                <a:gd name="connsiteX5" fmla="*/ 226973 w 453581"/>
                <a:gd name="connsiteY5" fmla="*/ 205 h 1018447"/>
                <a:gd name="connsiteX6" fmla="*/ 296030 w 453581"/>
                <a:gd name="connsiteY6" fmla="*/ 102598 h 1018447"/>
                <a:gd name="connsiteX7" fmla="*/ 350799 w 453581"/>
                <a:gd name="connsiteY7" fmla="*/ 190705 h 1018447"/>
                <a:gd name="connsiteX8" fmla="*/ 398424 w 453581"/>
                <a:gd name="connsiteY8" fmla="*/ 276430 h 1018447"/>
                <a:gd name="connsiteX9" fmla="*/ 434143 w 453581"/>
                <a:gd name="connsiteY9" fmla="*/ 350249 h 1018447"/>
                <a:gd name="connsiteX10" fmla="*/ 453192 w 453581"/>
                <a:gd name="connsiteY10" fmla="*/ 431212 h 1018447"/>
                <a:gd name="connsiteX11" fmla="*/ 417474 w 453581"/>
                <a:gd name="connsiteY11" fmla="*/ 619330 h 1018447"/>
                <a:gd name="connsiteX12" fmla="*/ 350798 w 453581"/>
                <a:gd name="connsiteY12" fmla="*/ 750298 h 1018447"/>
                <a:gd name="connsiteX13" fmla="*/ 272217 w 453581"/>
                <a:gd name="connsiteY13" fmla="*/ 881268 h 1018447"/>
                <a:gd name="connsiteX14" fmla="*/ 203161 w 453581"/>
                <a:gd name="connsiteY14" fmla="*/ 971755 h 1018447"/>
                <a:gd name="connsiteX15" fmla="*/ 138868 w 453581"/>
                <a:gd name="connsiteY15" fmla="*/ 1016999 h 1018447"/>
                <a:gd name="connsiteX16" fmla="*/ 88861 w 453581"/>
                <a:gd name="connsiteY16" fmla="*/ 1002711 h 1018447"/>
                <a:gd name="connsiteX17" fmla="*/ 74574 w 453581"/>
                <a:gd name="connsiteY17" fmla="*/ 957467 h 1018447"/>
                <a:gd name="connsiteX18" fmla="*/ 43618 w 453581"/>
                <a:gd name="connsiteY18" fmla="*/ 826498 h 1018447"/>
                <a:gd name="connsiteX19" fmla="*/ 22186 w 453581"/>
                <a:gd name="connsiteY19" fmla="*/ 702674 h 1018447"/>
                <a:gd name="connsiteX20" fmla="*/ 755 w 453581"/>
                <a:gd name="connsiteY20" fmla="*/ 597899 h 1018447"/>
                <a:gd name="connsiteX21" fmla="*/ 38855 w 453581"/>
                <a:gd name="connsiteY21" fmla="*/ 555035 h 1018447"/>
                <a:gd name="connsiteX22" fmla="*/ 96005 w 453581"/>
                <a:gd name="connsiteY22" fmla="*/ 481218 h 1018447"/>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03149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69812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5969 w 453545"/>
                <a:gd name="connsiteY0" fmla="*/ 481218 h 1029758"/>
                <a:gd name="connsiteX1" fmla="*/ 162643 w 453545"/>
                <a:gd name="connsiteY1" fmla="*/ 366917 h 1029758"/>
                <a:gd name="connsiteX2" fmla="*/ 207888 w 453545"/>
                <a:gd name="connsiteY2" fmla="*/ 274048 h 1029758"/>
                <a:gd name="connsiteX3" fmla="*/ 234081 w 453545"/>
                <a:gd name="connsiteY3" fmla="*/ 169274 h 1029758"/>
                <a:gd name="connsiteX4" fmla="*/ 236463 w 453545"/>
                <a:gd name="connsiteY4" fmla="*/ 78786 h 1029758"/>
                <a:gd name="connsiteX5" fmla="*/ 226937 w 453545"/>
                <a:gd name="connsiteY5" fmla="*/ 205 h 1029758"/>
                <a:gd name="connsiteX6" fmla="*/ 295994 w 453545"/>
                <a:gd name="connsiteY6" fmla="*/ 102598 h 1029758"/>
                <a:gd name="connsiteX7" fmla="*/ 350763 w 453545"/>
                <a:gd name="connsiteY7" fmla="*/ 190705 h 1029758"/>
                <a:gd name="connsiteX8" fmla="*/ 398388 w 453545"/>
                <a:gd name="connsiteY8" fmla="*/ 276430 h 1029758"/>
                <a:gd name="connsiteX9" fmla="*/ 434107 w 453545"/>
                <a:gd name="connsiteY9" fmla="*/ 350249 h 1029758"/>
                <a:gd name="connsiteX10" fmla="*/ 453156 w 453545"/>
                <a:gd name="connsiteY10" fmla="*/ 431212 h 1029758"/>
                <a:gd name="connsiteX11" fmla="*/ 417438 w 453545"/>
                <a:gd name="connsiteY11" fmla="*/ 619330 h 1029758"/>
                <a:gd name="connsiteX12" fmla="*/ 350762 w 453545"/>
                <a:gd name="connsiteY12" fmla="*/ 750298 h 1029758"/>
                <a:gd name="connsiteX13" fmla="*/ 272181 w 453545"/>
                <a:gd name="connsiteY13" fmla="*/ 881268 h 1029758"/>
                <a:gd name="connsiteX14" fmla="*/ 203125 w 453545"/>
                <a:gd name="connsiteY14" fmla="*/ 971755 h 1029758"/>
                <a:gd name="connsiteX15" fmla="*/ 110257 w 453545"/>
                <a:gd name="connsiteY15" fmla="*/ 1028906 h 1029758"/>
                <a:gd name="connsiteX16" fmla="*/ 86444 w 453545"/>
                <a:gd name="connsiteY16" fmla="*/ 1002711 h 1029758"/>
                <a:gd name="connsiteX17" fmla="*/ 69776 w 453545"/>
                <a:gd name="connsiteY17" fmla="*/ 957467 h 1029758"/>
                <a:gd name="connsiteX18" fmla="*/ 36438 w 453545"/>
                <a:gd name="connsiteY18" fmla="*/ 819355 h 1029758"/>
                <a:gd name="connsiteX19" fmla="*/ 22150 w 453545"/>
                <a:gd name="connsiteY19" fmla="*/ 702674 h 1029758"/>
                <a:gd name="connsiteX20" fmla="*/ 719 w 453545"/>
                <a:gd name="connsiteY20" fmla="*/ 597899 h 1029758"/>
                <a:gd name="connsiteX21" fmla="*/ 38819 w 453545"/>
                <a:gd name="connsiteY21" fmla="*/ 555035 h 1029758"/>
                <a:gd name="connsiteX22" fmla="*/ 95969 w 453545"/>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2648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96436 w 454012"/>
                <a:gd name="connsiteY22" fmla="*/ 481218 h 1029758"/>
                <a:gd name="connsiteX0" fmla="*/ 108342 w 454012"/>
                <a:gd name="connsiteY0" fmla="*/ 488362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08342 w 454012"/>
                <a:gd name="connsiteY0" fmla="*/ 48836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10723 w 454012"/>
                <a:gd name="connsiteY0" fmla="*/ 495506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495506 h 1029758"/>
                <a:gd name="connsiteX0" fmla="*/ 110723 w 454012"/>
                <a:gd name="connsiteY0" fmla="*/ 50741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507412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505031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08342 w 454012"/>
                <a:gd name="connsiteY22" fmla="*/ 505031 h 1029758"/>
                <a:gd name="connsiteX0" fmla="*/ 115486 w 454012"/>
                <a:gd name="connsiteY0" fmla="*/ 495506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5486 w 454012"/>
                <a:gd name="connsiteY22" fmla="*/ 495506 h 1029758"/>
                <a:gd name="connsiteX0" fmla="*/ 110724 w 454012"/>
                <a:gd name="connsiteY0" fmla="*/ 493125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0724 w 454012"/>
                <a:gd name="connsiteY22" fmla="*/ 493125 h 1029758"/>
                <a:gd name="connsiteX0" fmla="*/ 110724 w 447115"/>
                <a:gd name="connsiteY0" fmla="*/ 493125 h 1029758"/>
                <a:gd name="connsiteX1" fmla="*/ 175017 w 447115"/>
                <a:gd name="connsiteY1" fmla="*/ 376442 h 1029758"/>
                <a:gd name="connsiteX2" fmla="*/ 208355 w 447115"/>
                <a:gd name="connsiteY2" fmla="*/ 274048 h 1029758"/>
                <a:gd name="connsiteX3" fmla="*/ 229786 w 447115"/>
                <a:gd name="connsiteY3" fmla="*/ 169274 h 1029758"/>
                <a:gd name="connsiteX4" fmla="*/ 236930 w 447115"/>
                <a:gd name="connsiteY4" fmla="*/ 78786 h 1029758"/>
                <a:gd name="connsiteX5" fmla="*/ 227404 w 447115"/>
                <a:gd name="connsiteY5" fmla="*/ 205 h 1029758"/>
                <a:gd name="connsiteX6" fmla="*/ 296461 w 447115"/>
                <a:gd name="connsiteY6" fmla="*/ 102598 h 1029758"/>
                <a:gd name="connsiteX7" fmla="*/ 351230 w 447115"/>
                <a:gd name="connsiteY7" fmla="*/ 190705 h 1029758"/>
                <a:gd name="connsiteX8" fmla="*/ 398855 w 447115"/>
                <a:gd name="connsiteY8" fmla="*/ 276430 h 1029758"/>
                <a:gd name="connsiteX9" fmla="*/ 434574 w 447115"/>
                <a:gd name="connsiteY9" fmla="*/ 350249 h 1029758"/>
                <a:gd name="connsiteX10" fmla="*/ 446479 w 447115"/>
                <a:gd name="connsiteY10" fmla="*/ 438356 h 1029758"/>
                <a:gd name="connsiteX11" fmla="*/ 417905 w 447115"/>
                <a:gd name="connsiteY11" fmla="*/ 619330 h 1029758"/>
                <a:gd name="connsiteX12" fmla="*/ 358373 w 447115"/>
                <a:gd name="connsiteY12" fmla="*/ 747917 h 1029758"/>
                <a:gd name="connsiteX13" fmla="*/ 277410 w 447115"/>
                <a:gd name="connsiteY13" fmla="*/ 881268 h 1029758"/>
                <a:gd name="connsiteX14" fmla="*/ 203592 w 447115"/>
                <a:gd name="connsiteY14" fmla="*/ 971755 h 1029758"/>
                <a:gd name="connsiteX15" fmla="*/ 110724 w 447115"/>
                <a:gd name="connsiteY15" fmla="*/ 1028906 h 1029758"/>
                <a:gd name="connsiteX16" fmla="*/ 86911 w 447115"/>
                <a:gd name="connsiteY16" fmla="*/ 1002711 h 1029758"/>
                <a:gd name="connsiteX17" fmla="*/ 70243 w 447115"/>
                <a:gd name="connsiteY17" fmla="*/ 957467 h 1029758"/>
                <a:gd name="connsiteX18" fmla="*/ 36905 w 447115"/>
                <a:gd name="connsiteY18" fmla="*/ 819355 h 1029758"/>
                <a:gd name="connsiteX19" fmla="*/ 13092 w 447115"/>
                <a:gd name="connsiteY19" fmla="*/ 702674 h 1029758"/>
                <a:gd name="connsiteX20" fmla="*/ 1186 w 447115"/>
                <a:gd name="connsiteY20" fmla="*/ 607424 h 1029758"/>
                <a:gd name="connsiteX21" fmla="*/ 44049 w 447115"/>
                <a:gd name="connsiteY21" fmla="*/ 562178 h 1029758"/>
                <a:gd name="connsiteX22" fmla="*/ 110724 w 447115"/>
                <a:gd name="connsiteY22" fmla="*/ 493125 h 1029758"/>
                <a:gd name="connsiteX0" fmla="*/ 110724 w 449386"/>
                <a:gd name="connsiteY0" fmla="*/ 493125 h 1029758"/>
                <a:gd name="connsiteX1" fmla="*/ 175017 w 449386"/>
                <a:gd name="connsiteY1" fmla="*/ 376442 h 1029758"/>
                <a:gd name="connsiteX2" fmla="*/ 208355 w 449386"/>
                <a:gd name="connsiteY2" fmla="*/ 274048 h 1029758"/>
                <a:gd name="connsiteX3" fmla="*/ 229786 w 449386"/>
                <a:gd name="connsiteY3" fmla="*/ 169274 h 1029758"/>
                <a:gd name="connsiteX4" fmla="*/ 236930 w 449386"/>
                <a:gd name="connsiteY4" fmla="*/ 78786 h 1029758"/>
                <a:gd name="connsiteX5" fmla="*/ 227404 w 449386"/>
                <a:gd name="connsiteY5" fmla="*/ 205 h 1029758"/>
                <a:gd name="connsiteX6" fmla="*/ 296461 w 449386"/>
                <a:gd name="connsiteY6" fmla="*/ 102598 h 1029758"/>
                <a:gd name="connsiteX7" fmla="*/ 351230 w 449386"/>
                <a:gd name="connsiteY7" fmla="*/ 190705 h 1029758"/>
                <a:gd name="connsiteX8" fmla="*/ 398855 w 449386"/>
                <a:gd name="connsiteY8" fmla="*/ 276430 h 1029758"/>
                <a:gd name="connsiteX9" fmla="*/ 434574 w 449386"/>
                <a:gd name="connsiteY9" fmla="*/ 350249 h 1029758"/>
                <a:gd name="connsiteX10" fmla="*/ 448860 w 449386"/>
                <a:gd name="connsiteY10" fmla="*/ 438356 h 1029758"/>
                <a:gd name="connsiteX11" fmla="*/ 417905 w 449386"/>
                <a:gd name="connsiteY11" fmla="*/ 619330 h 1029758"/>
                <a:gd name="connsiteX12" fmla="*/ 358373 w 449386"/>
                <a:gd name="connsiteY12" fmla="*/ 747917 h 1029758"/>
                <a:gd name="connsiteX13" fmla="*/ 277410 w 449386"/>
                <a:gd name="connsiteY13" fmla="*/ 881268 h 1029758"/>
                <a:gd name="connsiteX14" fmla="*/ 203592 w 449386"/>
                <a:gd name="connsiteY14" fmla="*/ 971755 h 1029758"/>
                <a:gd name="connsiteX15" fmla="*/ 110724 w 449386"/>
                <a:gd name="connsiteY15" fmla="*/ 1028906 h 1029758"/>
                <a:gd name="connsiteX16" fmla="*/ 86911 w 449386"/>
                <a:gd name="connsiteY16" fmla="*/ 1002711 h 1029758"/>
                <a:gd name="connsiteX17" fmla="*/ 70243 w 449386"/>
                <a:gd name="connsiteY17" fmla="*/ 957467 h 1029758"/>
                <a:gd name="connsiteX18" fmla="*/ 36905 w 449386"/>
                <a:gd name="connsiteY18" fmla="*/ 819355 h 1029758"/>
                <a:gd name="connsiteX19" fmla="*/ 13092 w 449386"/>
                <a:gd name="connsiteY19" fmla="*/ 702674 h 1029758"/>
                <a:gd name="connsiteX20" fmla="*/ 1186 w 449386"/>
                <a:gd name="connsiteY20" fmla="*/ 607424 h 1029758"/>
                <a:gd name="connsiteX21" fmla="*/ 44049 w 449386"/>
                <a:gd name="connsiteY21" fmla="*/ 562178 h 1029758"/>
                <a:gd name="connsiteX22" fmla="*/ 110724 w 449386"/>
                <a:gd name="connsiteY22" fmla="*/ 493125 h 1029758"/>
                <a:gd name="connsiteX0" fmla="*/ 110724 w 449386"/>
                <a:gd name="connsiteY0" fmla="*/ 493125 h 1029816"/>
                <a:gd name="connsiteX1" fmla="*/ 175017 w 449386"/>
                <a:gd name="connsiteY1" fmla="*/ 376442 h 1029816"/>
                <a:gd name="connsiteX2" fmla="*/ 208355 w 449386"/>
                <a:gd name="connsiteY2" fmla="*/ 274048 h 1029816"/>
                <a:gd name="connsiteX3" fmla="*/ 229786 w 449386"/>
                <a:gd name="connsiteY3" fmla="*/ 169274 h 1029816"/>
                <a:gd name="connsiteX4" fmla="*/ 236930 w 449386"/>
                <a:gd name="connsiteY4" fmla="*/ 78786 h 1029816"/>
                <a:gd name="connsiteX5" fmla="*/ 227404 w 449386"/>
                <a:gd name="connsiteY5" fmla="*/ 205 h 1029816"/>
                <a:gd name="connsiteX6" fmla="*/ 296461 w 449386"/>
                <a:gd name="connsiteY6" fmla="*/ 102598 h 1029816"/>
                <a:gd name="connsiteX7" fmla="*/ 351230 w 449386"/>
                <a:gd name="connsiteY7" fmla="*/ 190705 h 1029816"/>
                <a:gd name="connsiteX8" fmla="*/ 398855 w 449386"/>
                <a:gd name="connsiteY8" fmla="*/ 276430 h 1029816"/>
                <a:gd name="connsiteX9" fmla="*/ 434574 w 449386"/>
                <a:gd name="connsiteY9" fmla="*/ 350249 h 1029816"/>
                <a:gd name="connsiteX10" fmla="*/ 448860 w 449386"/>
                <a:gd name="connsiteY10" fmla="*/ 438356 h 1029816"/>
                <a:gd name="connsiteX11" fmla="*/ 417905 w 449386"/>
                <a:gd name="connsiteY11" fmla="*/ 619330 h 1029816"/>
                <a:gd name="connsiteX12" fmla="*/ 358373 w 449386"/>
                <a:gd name="connsiteY12" fmla="*/ 747917 h 1029816"/>
                <a:gd name="connsiteX13" fmla="*/ 277410 w 449386"/>
                <a:gd name="connsiteY13" fmla="*/ 881268 h 1029816"/>
                <a:gd name="connsiteX14" fmla="*/ 203592 w 449386"/>
                <a:gd name="connsiteY14" fmla="*/ 971755 h 1029816"/>
                <a:gd name="connsiteX15" fmla="*/ 110724 w 449386"/>
                <a:gd name="connsiteY15" fmla="*/ 1028906 h 1029816"/>
                <a:gd name="connsiteX16" fmla="*/ 86911 w 449386"/>
                <a:gd name="connsiteY16" fmla="*/ 1002711 h 1029816"/>
                <a:gd name="connsiteX17" fmla="*/ 72625 w 449386"/>
                <a:gd name="connsiteY17" fmla="*/ 947942 h 1029816"/>
                <a:gd name="connsiteX18" fmla="*/ 36905 w 449386"/>
                <a:gd name="connsiteY18" fmla="*/ 819355 h 1029816"/>
                <a:gd name="connsiteX19" fmla="*/ 13092 w 449386"/>
                <a:gd name="connsiteY19" fmla="*/ 702674 h 1029816"/>
                <a:gd name="connsiteX20" fmla="*/ 1186 w 449386"/>
                <a:gd name="connsiteY20" fmla="*/ 607424 h 1029816"/>
                <a:gd name="connsiteX21" fmla="*/ 44049 w 449386"/>
                <a:gd name="connsiteY21" fmla="*/ 562178 h 1029816"/>
                <a:gd name="connsiteX22" fmla="*/ 110724 w 449386"/>
                <a:gd name="connsiteY22" fmla="*/ 493125 h 1029816"/>
                <a:gd name="connsiteX0" fmla="*/ 110724 w 449386"/>
                <a:gd name="connsiteY0" fmla="*/ 488379 h 1025070"/>
                <a:gd name="connsiteX1" fmla="*/ 175017 w 449386"/>
                <a:gd name="connsiteY1" fmla="*/ 371696 h 1025070"/>
                <a:gd name="connsiteX2" fmla="*/ 208355 w 449386"/>
                <a:gd name="connsiteY2" fmla="*/ 269302 h 1025070"/>
                <a:gd name="connsiteX3" fmla="*/ 229786 w 449386"/>
                <a:gd name="connsiteY3" fmla="*/ 164528 h 1025070"/>
                <a:gd name="connsiteX4" fmla="*/ 236930 w 449386"/>
                <a:gd name="connsiteY4" fmla="*/ 74040 h 1025070"/>
                <a:gd name="connsiteX5" fmla="*/ 229786 w 449386"/>
                <a:gd name="connsiteY5" fmla="*/ 222 h 1025070"/>
                <a:gd name="connsiteX6" fmla="*/ 296461 w 449386"/>
                <a:gd name="connsiteY6" fmla="*/ 97852 h 1025070"/>
                <a:gd name="connsiteX7" fmla="*/ 351230 w 449386"/>
                <a:gd name="connsiteY7" fmla="*/ 185959 h 1025070"/>
                <a:gd name="connsiteX8" fmla="*/ 398855 w 449386"/>
                <a:gd name="connsiteY8" fmla="*/ 271684 h 1025070"/>
                <a:gd name="connsiteX9" fmla="*/ 434574 w 449386"/>
                <a:gd name="connsiteY9" fmla="*/ 345503 h 1025070"/>
                <a:gd name="connsiteX10" fmla="*/ 448860 w 449386"/>
                <a:gd name="connsiteY10" fmla="*/ 433610 h 1025070"/>
                <a:gd name="connsiteX11" fmla="*/ 417905 w 449386"/>
                <a:gd name="connsiteY11" fmla="*/ 614584 h 1025070"/>
                <a:gd name="connsiteX12" fmla="*/ 358373 w 449386"/>
                <a:gd name="connsiteY12" fmla="*/ 743171 h 1025070"/>
                <a:gd name="connsiteX13" fmla="*/ 277410 w 449386"/>
                <a:gd name="connsiteY13" fmla="*/ 876522 h 1025070"/>
                <a:gd name="connsiteX14" fmla="*/ 203592 w 449386"/>
                <a:gd name="connsiteY14" fmla="*/ 967009 h 1025070"/>
                <a:gd name="connsiteX15" fmla="*/ 110724 w 449386"/>
                <a:gd name="connsiteY15" fmla="*/ 1024160 h 1025070"/>
                <a:gd name="connsiteX16" fmla="*/ 86911 w 449386"/>
                <a:gd name="connsiteY16" fmla="*/ 997965 h 1025070"/>
                <a:gd name="connsiteX17" fmla="*/ 72625 w 449386"/>
                <a:gd name="connsiteY17" fmla="*/ 943196 h 1025070"/>
                <a:gd name="connsiteX18" fmla="*/ 36905 w 449386"/>
                <a:gd name="connsiteY18" fmla="*/ 814609 h 1025070"/>
                <a:gd name="connsiteX19" fmla="*/ 13092 w 449386"/>
                <a:gd name="connsiteY19" fmla="*/ 697928 h 1025070"/>
                <a:gd name="connsiteX20" fmla="*/ 1186 w 449386"/>
                <a:gd name="connsiteY20" fmla="*/ 602678 h 1025070"/>
                <a:gd name="connsiteX21" fmla="*/ 44049 w 449386"/>
                <a:gd name="connsiteY21" fmla="*/ 557432 h 1025070"/>
                <a:gd name="connsiteX22" fmla="*/ 110724 w 449386"/>
                <a:gd name="connsiteY22" fmla="*/ 488379 h 1025070"/>
                <a:gd name="connsiteX0" fmla="*/ 110724 w 449197"/>
                <a:gd name="connsiteY0" fmla="*/ 488379 h 1025070"/>
                <a:gd name="connsiteX1" fmla="*/ 175017 w 449197"/>
                <a:gd name="connsiteY1" fmla="*/ 371696 h 1025070"/>
                <a:gd name="connsiteX2" fmla="*/ 208355 w 449197"/>
                <a:gd name="connsiteY2" fmla="*/ 269302 h 1025070"/>
                <a:gd name="connsiteX3" fmla="*/ 229786 w 449197"/>
                <a:gd name="connsiteY3" fmla="*/ 164528 h 1025070"/>
                <a:gd name="connsiteX4" fmla="*/ 236930 w 449197"/>
                <a:gd name="connsiteY4" fmla="*/ 74040 h 1025070"/>
                <a:gd name="connsiteX5" fmla="*/ 229786 w 449197"/>
                <a:gd name="connsiteY5" fmla="*/ 222 h 1025070"/>
                <a:gd name="connsiteX6" fmla="*/ 296461 w 449197"/>
                <a:gd name="connsiteY6" fmla="*/ 97852 h 1025070"/>
                <a:gd name="connsiteX7" fmla="*/ 351230 w 449197"/>
                <a:gd name="connsiteY7" fmla="*/ 185959 h 1025070"/>
                <a:gd name="connsiteX8" fmla="*/ 398855 w 449197"/>
                <a:gd name="connsiteY8" fmla="*/ 271684 h 1025070"/>
                <a:gd name="connsiteX9" fmla="*/ 432193 w 449197"/>
                <a:gd name="connsiteY9" fmla="*/ 350265 h 1025070"/>
                <a:gd name="connsiteX10" fmla="*/ 448860 w 449197"/>
                <a:gd name="connsiteY10" fmla="*/ 433610 h 1025070"/>
                <a:gd name="connsiteX11" fmla="*/ 417905 w 449197"/>
                <a:gd name="connsiteY11" fmla="*/ 614584 h 1025070"/>
                <a:gd name="connsiteX12" fmla="*/ 358373 w 449197"/>
                <a:gd name="connsiteY12" fmla="*/ 743171 h 1025070"/>
                <a:gd name="connsiteX13" fmla="*/ 277410 w 449197"/>
                <a:gd name="connsiteY13" fmla="*/ 876522 h 1025070"/>
                <a:gd name="connsiteX14" fmla="*/ 203592 w 449197"/>
                <a:gd name="connsiteY14" fmla="*/ 967009 h 1025070"/>
                <a:gd name="connsiteX15" fmla="*/ 110724 w 449197"/>
                <a:gd name="connsiteY15" fmla="*/ 1024160 h 1025070"/>
                <a:gd name="connsiteX16" fmla="*/ 86911 w 449197"/>
                <a:gd name="connsiteY16" fmla="*/ 997965 h 1025070"/>
                <a:gd name="connsiteX17" fmla="*/ 72625 w 449197"/>
                <a:gd name="connsiteY17" fmla="*/ 943196 h 1025070"/>
                <a:gd name="connsiteX18" fmla="*/ 36905 w 449197"/>
                <a:gd name="connsiteY18" fmla="*/ 814609 h 1025070"/>
                <a:gd name="connsiteX19" fmla="*/ 13092 w 449197"/>
                <a:gd name="connsiteY19" fmla="*/ 697928 h 1025070"/>
                <a:gd name="connsiteX20" fmla="*/ 1186 w 449197"/>
                <a:gd name="connsiteY20" fmla="*/ 602678 h 1025070"/>
                <a:gd name="connsiteX21" fmla="*/ 44049 w 449197"/>
                <a:gd name="connsiteY21" fmla="*/ 557432 h 1025070"/>
                <a:gd name="connsiteX22" fmla="*/ 110724 w 449197"/>
                <a:gd name="connsiteY22" fmla="*/ 488379 h 1025070"/>
                <a:gd name="connsiteX0" fmla="*/ 110724 w 449197"/>
                <a:gd name="connsiteY0" fmla="*/ 488379 h 1020501"/>
                <a:gd name="connsiteX1" fmla="*/ 175017 w 449197"/>
                <a:gd name="connsiteY1" fmla="*/ 371696 h 1020501"/>
                <a:gd name="connsiteX2" fmla="*/ 208355 w 449197"/>
                <a:gd name="connsiteY2" fmla="*/ 269302 h 1020501"/>
                <a:gd name="connsiteX3" fmla="*/ 229786 w 449197"/>
                <a:gd name="connsiteY3" fmla="*/ 164528 h 1020501"/>
                <a:gd name="connsiteX4" fmla="*/ 236930 w 449197"/>
                <a:gd name="connsiteY4" fmla="*/ 74040 h 1020501"/>
                <a:gd name="connsiteX5" fmla="*/ 229786 w 449197"/>
                <a:gd name="connsiteY5" fmla="*/ 222 h 1020501"/>
                <a:gd name="connsiteX6" fmla="*/ 296461 w 449197"/>
                <a:gd name="connsiteY6" fmla="*/ 97852 h 1020501"/>
                <a:gd name="connsiteX7" fmla="*/ 351230 w 449197"/>
                <a:gd name="connsiteY7" fmla="*/ 185959 h 1020501"/>
                <a:gd name="connsiteX8" fmla="*/ 398855 w 449197"/>
                <a:gd name="connsiteY8" fmla="*/ 271684 h 1020501"/>
                <a:gd name="connsiteX9" fmla="*/ 432193 w 449197"/>
                <a:gd name="connsiteY9" fmla="*/ 350265 h 1020501"/>
                <a:gd name="connsiteX10" fmla="*/ 448860 w 449197"/>
                <a:gd name="connsiteY10" fmla="*/ 433610 h 1020501"/>
                <a:gd name="connsiteX11" fmla="*/ 417905 w 449197"/>
                <a:gd name="connsiteY11" fmla="*/ 614584 h 1020501"/>
                <a:gd name="connsiteX12" fmla="*/ 358373 w 449197"/>
                <a:gd name="connsiteY12" fmla="*/ 743171 h 1020501"/>
                <a:gd name="connsiteX13" fmla="*/ 277410 w 449197"/>
                <a:gd name="connsiteY13" fmla="*/ 876522 h 1020501"/>
                <a:gd name="connsiteX14" fmla="*/ 203592 w 449197"/>
                <a:gd name="connsiteY14" fmla="*/ 967009 h 1020501"/>
                <a:gd name="connsiteX15" fmla="*/ 115487 w 449197"/>
                <a:gd name="connsiteY15" fmla="*/ 1019397 h 1020501"/>
                <a:gd name="connsiteX16" fmla="*/ 86911 w 449197"/>
                <a:gd name="connsiteY16" fmla="*/ 997965 h 1020501"/>
                <a:gd name="connsiteX17" fmla="*/ 72625 w 449197"/>
                <a:gd name="connsiteY17" fmla="*/ 943196 h 1020501"/>
                <a:gd name="connsiteX18" fmla="*/ 36905 w 449197"/>
                <a:gd name="connsiteY18" fmla="*/ 814609 h 1020501"/>
                <a:gd name="connsiteX19" fmla="*/ 13092 w 449197"/>
                <a:gd name="connsiteY19" fmla="*/ 697928 h 1020501"/>
                <a:gd name="connsiteX20" fmla="*/ 1186 w 449197"/>
                <a:gd name="connsiteY20" fmla="*/ 602678 h 1020501"/>
                <a:gd name="connsiteX21" fmla="*/ 44049 w 449197"/>
                <a:gd name="connsiteY21" fmla="*/ 557432 h 1020501"/>
                <a:gd name="connsiteX22" fmla="*/ 110724 w 449197"/>
                <a:gd name="connsiteY22" fmla="*/ 488379 h 1020501"/>
                <a:gd name="connsiteX0" fmla="*/ 110724 w 449197"/>
                <a:gd name="connsiteY0" fmla="*/ 488379 h 1020068"/>
                <a:gd name="connsiteX1" fmla="*/ 175017 w 449197"/>
                <a:gd name="connsiteY1" fmla="*/ 371696 h 1020068"/>
                <a:gd name="connsiteX2" fmla="*/ 208355 w 449197"/>
                <a:gd name="connsiteY2" fmla="*/ 269302 h 1020068"/>
                <a:gd name="connsiteX3" fmla="*/ 229786 w 449197"/>
                <a:gd name="connsiteY3" fmla="*/ 164528 h 1020068"/>
                <a:gd name="connsiteX4" fmla="*/ 236930 w 449197"/>
                <a:gd name="connsiteY4" fmla="*/ 74040 h 1020068"/>
                <a:gd name="connsiteX5" fmla="*/ 229786 w 449197"/>
                <a:gd name="connsiteY5" fmla="*/ 222 h 1020068"/>
                <a:gd name="connsiteX6" fmla="*/ 296461 w 449197"/>
                <a:gd name="connsiteY6" fmla="*/ 97852 h 1020068"/>
                <a:gd name="connsiteX7" fmla="*/ 351230 w 449197"/>
                <a:gd name="connsiteY7" fmla="*/ 185959 h 1020068"/>
                <a:gd name="connsiteX8" fmla="*/ 398855 w 449197"/>
                <a:gd name="connsiteY8" fmla="*/ 271684 h 1020068"/>
                <a:gd name="connsiteX9" fmla="*/ 432193 w 449197"/>
                <a:gd name="connsiteY9" fmla="*/ 350265 h 1020068"/>
                <a:gd name="connsiteX10" fmla="*/ 448860 w 449197"/>
                <a:gd name="connsiteY10" fmla="*/ 433610 h 1020068"/>
                <a:gd name="connsiteX11" fmla="*/ 417905 w 449197"/>
                <a:gd name="connsiteY11" fmla="*/ 614584 h 1020068"/>
                <a:gd name="connsiteX12" fmla="*/ 358373 w 449197"/>
                <a:gd name="connsiteY12" fmla="*/ 743171 h 1020068"/>
                <a:gd name="connsiteX13" fmla="*/ 277410 w 449197"/>
                <a:gd name="connsiteY13" fmla="*/ 876522 h 1020068"/>
                <a:gd name="connsiteX14" fmla="*/ 203592 w 449197"/>
                <a:gd name="connsiteY14" fmla="*/ 967009 h 1020068"/>
                <a:gd name="connsiteX15" fmla="*/ 115487 w 449197"/>
                <a:gd name="connsiteY15" fmla="*/ 1019397 h 1020068"/>
                <a:gd name="connsiteX16" fmla="*/ 89292 w 449197"/>
                <a:gd name="connsiteY16" fmla="*/ 993202 h 1020068"/>
                <a:gd name="connsiteX17" fmla="*/ 72625 w 449197"/>
                <a:gd name="connsiteY17" fmla="*/ 943196 h 1020068"/>
                <a:gd name="connsiteX18" fmla="*/ 36905 w 449197"/>
                <a:gd name="connsiteY18" fmla="*/ 814609 h 1020068"/>
                <a:gd name="connsiteX19" fmla="*/ 13092 w 449197"/>
                <a:gd name="connsiteY19" fmla="*/ 697928 h 1020068"/>
                <a:gd name="connsiteX20" fmla="*/ 1186 w 449197"/>
                <a:gd name="connsiteY20" fmla="*/ 602678 h 1020068"/>
                <a:gd name="connsiteX21" fmla="*/ 44049 w 449197"/>
                <a:gd name="connsiteY21" fmla="*/ 557432 h 1020068"/>
                <a:gd name="connsiteX22" fmla="*/ 110724 w 449197"/>
                <a:gd name="connsiteY22" fmla="*/ 488379 h 1020068"/>
                <a:gd name="connsiteX0" fmla="*/ 110724 w 449197"/>
                <a:gd name="connsiteY0" fmla="*/ 488379 h 1062360"/>
                <a:gd name="connsiteX1" fmla="*/ 175017 w 449197"/>
                <a:gd name="connsiteY1" fmla="*/ 371696 h 1062360"/>
                <a:gd name="connsiteX2" fmla="*/ 208355 w 449197"/>
                <a:gd name="connsiteY2" fmla="*/ 269302 h 1062360"/>
                <a:gd name="connsiteX3" fmla="*/ 229786 w 449197"/>
                <a:gd name="connsiteY3" fmla="*/ 164528 h 1062360"/>
                <a:gd name="connsiteX4" fmla="*/ 236930 w 449197"/>
                <a:gd name="connsiteY4" fmla="*/ 74040 h 1062360"/>
                <a:gd name="connsiteX5" fmla="*/ 229786 w 449197"/>
                <a:gd name="connsiteY5" fmla="*/ 222 h 1062360"/>
                <a:gd name="connsiteX6" fmla="*/ 296461 w 449197"/>
                <a:gd name="connsiteY6" fmla="*/ 97852 h 1062360"/>
                <a:gd name="connsiteX7" fmla="*/ 351230 w 449197"/>
                <a:gd name="connsiteY7" fmla="*/ 185959 h 1062360"/>
                <a:gd name="connsiteX8" fmla="*/ 398855 w 449197"/>
                <a:gd name="connsiteY8" fmla="*/ 271684 h 1062360"/>
                <a:gd name="connsiteX9" fmla="*/ 432193 w 449197"/>
                <a:gd name="connsiteY9" fmla="*/ 350265 h 1062360"/>
                <a:gd name="connsiteX10" fmla="*/ 448860 w 449197"/>
                <a:gd name="connsiteY10" fmla="*/ 433610 h 1062360"/>
                <a:gd name="connsiteX11" fmla="*/ 417905 w 449197"/>
                <a:gd name="connsiteY11" fmla="*/ 614584 h 1062360"/>
                <a:gd name="connsiteX12" fmla="*/ 358373 w 449197"/>
                <a:gd name="connsiteY12" fmla="*/ 743171 h 1062360"/>
                <a:gd name="connsiteX13" fmla="*/ 277410 w 449197"/>
                <a:gd name="connsiteY13" fmla="*/ 876522 h 1062360"/>
                <a:gd name="connsiteX14" fmla="*/ 203592 w 449197"/>
                <a:gd name="connsiteY14" fmla="*/ 967009 h 1062360"/>
                <a:gd name="connsiteX15" fmla="*/ 197504 w 449197"/>
                <a:gd name="connsiteY15" fmla="*/ 1062108 h 1062360"/>
                <a:gd name="connsiteX16" fmla="*/ 89292 w 449197"/>
                <a:gd name="connsiteY16" fmla="*/ 993202 h 1062360"/>
                <a:gd name="connsiteX17" fmla="*/ 72625 w 449197"/>
                <a:gd name="connsiteY17" fmla="*/ 943196 h 1062360"/>
                <a:gd name="connsiteX18" fmla="*/ 36905 w 449197"/>
                <a:gd name="connsiteY18" fmla="*/ 814609 h 1062360"/>
                <a:gd name="connsiteX19" fmla="*/ 13092 w 449197"/>
                <a:gd name="connsiteY19" fmla="*/ 697928 h 1062360"/>
                <a:gd name="connsiteX20" fmla="*/ 1186 w 449197"/>
                <a:gd name="connsiteY20" fmla="*/ 602678 h 1062360"/>
                <a:gd name="connsiteX21" fmla="*/ 44049 w 449197"/>
                <a:gd name="connsiteY21" fmla="*/ 557432 h 1062360"/>
                <a:gd name="connsiteX22" fmla="*/ 110724 w 449197"/>
                <a:gd name="connsiteY22" fmla="*/ 488379 h 1062360"/>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277410 w 449197"/>
                <a:gd name="connsiteY13" fmla="*/ 87652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302828 w 449197"/>
                <a:gd name="connsiteY13" fmla="*/ 86860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76995"/>
                <a:gd name="connsiteX1" fmla="*/ 175017 w 449197"/>
                <a:gd name="connsiteY1" fmla="*/ 371696 h 1076995"/>
                <a:gd name="connsiteX2" fmla="*/ 208355 w 449197"/>
                <a:gd name="connsiteY2" fmla="*/ 269302 h 1076995"/>
                <a:gd name="connsiteX3" fmla="*/ 229786 w 449197"/>
                <a:gd name="connsiteY3" fmla="*/ 164528 h 1076995"/>
                <a:gd name="connsiteX4" fmla="*/ 236930 w 449197"/>
                <a:gd name="connsiteY4" fmla="*/ 74040 h 1076995"/>
                <a:gd name="connsiteX5" fmla="*/ 229786 w 449197"/>
                <a:gd name="connsiteY5" fmla="*/ 222 h 1076995"/>
                <a:gd name="connsiteX6" fmla="*/ 296461 w 449197"/>
                <a:gd name="connsiteY6" fmla="*/ 97852 h 1076995"/>
                <a:gd name="connsiteX7" fmla="*/ 351230 w 449197"/>
                <a:gd name="connsiteY7" fmla="*/ 185959 h 1076995"/>
                <a:gd name="connsiteX8" fmla="*/ 398855 w 449197"/>
                <a:gd name="connsiteY8" fmla="*/ 271684 h 1076995"/>
                <a:gd name="connsiteX9" fmla="*/ 432193 w 449197"/>
                <a:gd name="connsiteY9" fmla="*/ 350265 h 1076995"/>
                <a:gd name="connsiteX10" fmla="*/ 448860 w 449197"/>
                <a:gd name="connsiteY10" fmla="*/ 433610 h 1076995"/>
                <a:gd name="connsiteX11" fmla="*/ 417905 w 449197"/>
                <a:gd name="connsiteY11" fmla="*/ 614584 h 1076995"/>
                <a:gd name="connsiteX12" fmla="*/ 358373 w 449197"/>
                <a:gd name="connsiteY12" fmla="*/ 743171 h 1076995"/>
                <a:gd name="connsiteX13" fmla="*/ 302828 w 449197"/>
                <a:gd name="connsiteY13" fmla="*/ 868602 h 1076995"/>
                <a:gd name="connsiteX14" fmla="*/ 259736 w 449197"/>
                <a:gd name="connsiteY14" fmla="*/ 955317 h 1076995"/>
                <a:gd name="connsiteX15" fmla="*/ 196882 w 449197"/>
                <a:gd name="connsiteY15" fmla="*/ 1076580 h 1076995"/>
                <a:gd name="connsiteX16" fmla="*/ 89292 w 449197"/>
                <a:gd name="connsiteY16" fmla="*/ 993202 h 1076995"/>
                <a:gd name="connsiteX17" fmla="*/ 72625 w 449197"/>
                <a:gd name="connsiteY17" fmla="*/ 943196 h 1076995"/>
                <a:gd name="connsiteX18" fmla="*/ 36905 w 449197"/>
                <a:gd name="connsiteY18" fmla="*/ 814609 h 1076995"/>
                <a:gd name="connsiteX19" fmla="*/ 13092 w 449197"/>
                <a:gd name="connsiteY19" fmla="*/ 697928 h 1076995"/>
                <a:gd name="connsiteX20" fmla="*/ 1186 w 449197"/>
                <a:gd name="connsiteY20" fmla="*/ 602678 h 1076995"/>
                <a:gd name="connsiteX21" fmla="*/ 44049 w 449197"/>
                <a:gd name="connsiteY21" fmla="*/ 557432 h 1076995"/>
                <a:gd name="connsiteX22" fmla="*/ 110724 w 449197"/>
                <a:gd name="connsiteY22" fmla="*/ 488379 h 1076995"/>
                <a:gd name="connsiteX0" fmla="*/ 110724 w 449197"/>
                <a:gd name="connsiteY0" fmla="*/ 488379 h 1077013"/>
                <a:gd name="connsiteX1" fmla="*/ 175017 w 449197"/>
                <a:gd name="connsiteY1" fmla="*/ 371696 h 1077013"/>
                <a:gd name="connsiteX2" fmla="*/ 208355 w 449197"/>
                <a:gd name="connsiteY2" fmla="*/ 269302 h 1077013"/>
                <a:gd name="connsiteX3" fmla="*/ 229786 w 449197"/>
                <a:gd name="connsiteY3" fmla="*/ 164528 h 1077013"/>
                <a:gd name="connsiteX4" fmla="*/ 236930 w 449197"/>
                <a:gd name="connsiteY4" fmla="*/ 74040 h 1077013"/>
                <a:gd name="connsiteX5" fmla="*/ 229786 w 449197"/>
                <a:gd name="connsiteY5" fmla="*/ 222 h 1077013"/>
                <a:gd name="connsiteX6" fmla="*/ 296461 w 449197"/>
                <a:gd name="connsiteY6" fmla="*/ 97852 h 1077013"/>
                <a:gd name="connsiteX7" fmla="*/ 351230 w 449197"/>
                <a:gd name="connsiteY7" fmla="*/ 185959 h 1077013"/>
                <a:gd name="connsiteX8" fmla="*/ 398855 w 449197"/>
                <a:gd name="connsiteY8" fmla="*/ 271684 h 1077013"/>
                <a:gd name="connsiteX9" fmla="*/ 432193 w 449197"/>
                <a:gd name="connsiteY9" fmla="*/ 350265 h 1077013"/>
                <a:gd name="connsiteX10" fmla="*/ 448860 w 449197"/>
                <a:gd name="connsiteY10" fmla="*/ 433610 h 1077013"/>
                <a:gd name="connsiteX11" fmla="*/ 417905 w 449197"/>
                <a:gd name="connsiteY11" fmla="*/ 614584 h 1077013"/>
                <a:gd name="connsiteX12" fmla="*/ 358373 w 449197"/>
                <a:gd name="connsiteY12" fmla="*/ 743171 h 1077013"/>
                <a:gd name="connsiteX13" fmla="*/ 302828 w 449197"/>
                <a:gd name="connsiteY13" fmla="*/ 868602 h 1077013"/>
                <a:gd name="connsiteX14" fmla="*/ 259736 w 449197"/>
                <a:gd name="connsiteY14" fmla="*/ 955317 h 1077013"/>
                <a:gd name="connsiteX15" fmla="*/ 196882 w 449197"/>
                <a:gd name="connsiteY15" fmla="*/ 1076580 h 1077013"/>
                <a:gd name="connsiteX16" fmla="*/ 89292 w 449197"/>
                <a:gd name="connsiteY16" fmla="*/ 993202 h 1077013"/>
                <a:gd name="connsiteX17" fmla="*/ 46378 w 449197"/>
                <a:gd name="connsiteY17" fmla="*/ 924827 h 1077013"/>
                <a:gd name="connsiteX18" fmla="*/ 36905 w 449197"/>
                <a:gd name="connsiteY18" fmla="*/ 814609 h 1077013"/>
                <a:gd name="connsiteX19" fmla="*/ 13092 w 449197"/>
                <a:gd name="connsiteY19" fmla="*/ 697928 h 1077013"/>
                <a:gd name="connsiteX20" fmla="*/ 1186 w 449197"/>
                <a:gd name="connsiteY20" fmla="*/ 602678 h 1077013"/>
                <a:gd name="connsiteX21" fmla="*/ 44049 w 449197"/>
                <a:gd name="connsiteY21" fmla="*/ 557432 h 1077013"/>
                <a:gd name="connsiteX22" fmla="*/ 110724 w 449197"/>
                <a:gd name="connsiteY22" fmla="*/ 488379 h 1077013"/>
                <a:gd name="connsiteX0" fmla="*/ 133144 w 471617"/>
                <a:gd name="connsiteY0" fmla="*/ 488379 h 1077013"/>
                <a:gd name="connsiteX1" fmla="*/ 197437 w 471617"/>
                <a:gd name="connsiteY1" fmla="*/ 371696 h 1077013"/>
                <a:gd name="connsiteX2" fmla="*/ 230775 w 471617"/>
                <a:gd name="connsiteY2" fmla="*/ 269302 h 1077013"/>
                <a:gd name="connsiteX3" fmla="*/ 252206 w 471617"/>
                <a:gd name="connsiteY3" fmla="*/ 164528 h 1077013"/>
                <a:gd name="connsiteX4" fmla="*/ 259350 w 471617"/>
                <a:gd name="connsiteY4" fmla="*/ 74040 h 1077013"/>
                <a:gd name="connsiteX5" fmla="*/ 252206 w 471617"/>
                <a:gd name="connsiteY5" fmla="*/ 222 h 1077013"/>
                <a:gd name="connsiteX6" fmla="*/ 318881 w 471617"/>
                <a:gd name="connsiteY6" fmla="*/ 97852 h 1077013"/>
                <a:gd name="connsiteX7" fmla="*/ 373650 w 471617"/>
                <a:gd name="connsiteY7" fmla="*/ 185959 h 1077013"/>
                <a:gd name="connsiteX8" fmla="*/ 421275 w 471617"/>
                <a:gd name="connsiteY8" fmla="*/ 271684 h 1077013"/>
                <a:gd name="connsiteX9" fmla="*/ 454613 w 471617"/>
                <a:gd name="connsiteY9" fmla="*/ 350265 h 1077013"/>
                <a:gd name="connsiteX10" fmla="*/ 471280 w 471617"/>
                <a:gd name="connsiteY10" fmla="*/ 433610 h 1077013"/>
                <a:gd name="connsiteX11" fmla="*/ 440325 w 471617"/>
                <a:gd name="connsiteY11" fmla="*/ 614584 h 1077013"/>
                <a:gd name="connsiteX12" fmla="*/ 380793 w 471617"/>
                <a:gd name="connsiteY12" fmla="*/ 743171 h 1077013"/>
                <a:gd name="connsiteX13" fmla="*/ 325248 w 471617"/>
                <a:gd name="connsiteY13" fmla="*/ 868602 h 1077013"/>
                <a:gd name="connsiteX14" fmla="*/ 282156 w 471617"/>
                <a:gd name="connsiteY14" fmla="*/ 955317 h 1077013"/>
                <a:gd name="connsiteX15" fmla="*/ 219302 w 471617"/>
                <a:gd name="connsiteY15" fmla="*/ 1076580 h 1077013"/>
                <a:gd name="connsiteX16" fmla="*/ 111712 w 471617"/>
                <a:gd name="connsiteY16" fmla="*/ 993202 h 1077013"/>
                <a:gd name="connsiteX17" fmla="*/ 68798 w 471617"/>
                <a:gd name="connsiteY17" fmla="*/ 924827 h 1077013"/>
                <a:gd name="connsiteX18" fmla="*/ 570 w 471617"/>
                <a:gd name="connsiteY18" fmla="*/ 805030 h 1077013"/>
                <a:gd name="connsiteX19" fmla="*/ 35512 w 471617"/>
                <a:gd name="connsiteY19" fmla="*/ 697928 h 1077013"/>
                <a:gd name="connsiteX20" fmla="*/ 23606 w 471617"/>
                <a:gd name="connsiteY20" fmla="*/ 602678 h 1077013"/>
                <a:gd name="connsiteX21" fmla="*/ 66469 w 471617"/>
                <a:gd name="connsiteY21" fmla="*/ 557432 h 1077013"/>
                <a:gd name="connsiteX22" fmla="*/ 133144 w 471617"/>
                <a:gd name="connsiteY22" fmla="*/ 488379 h 1077013"/>
                <a:gd name="connsiteX0" fmla="*/ 170688 w 509161"/>
                <a:gd name="connsiteY0" fmla="*/ 488379 h 1077013"/>
                <a:gd name="connsiteX1" fmla="*/ 234981 w 509161"/>
                <a:gd name="connsiteY1" fmla="*/ 371696 h 1077013"/>
                <a:gd name="connsiteX2" fmla="*/ 268319 w 509161"/>
                <a:gd name="connsiteY2" fmla="*/ 269302 h 1077013"/>
                <a:gd name="connsiteX3" fmla="*/ 289750 w 509161"/>
                <a:gd name="connsiteY3" fmla="*/ 164528 h 1077013"/>
                <a:gd name="connsiteX4" fmla="*/ 296894 w 509161"/>
                <a:gd name="connsiteY4" fmla="*/ 74040 h 1077013"/>
                <a:gd name="connsiteX5" fmla="*/ 289750 w 509161"/>
                <a:gd name="connsiteY5" fmla="*/ 222 h 1077013"/>
                <a:gd name="connsiteX6" fmla="*/ 356425 w 509161"/>
                <a:gd name="connsiteY6" fmla="*/ 97852 h 1077013"/>
                <a:gd name="connsiteX7" fmla="*/ 411194 w 509161"/>
                <a:gd name="connsiteY7" fmla="*/ 185959 h 1077013"/>
                <a:gd name="connsiteX8" fmla="*/ 458819 w 509161"/>
                <a:gd name="connsiteY8" fmla="*/ 271684 h 1077013"/>
                <a:gd name="connsiteX9" fmla="*/ 492157 w 509161"/>
                <a:gd name="connsiteY9" fmla="*/ 350265 h 1077013"/>
                <a:gd name="connsiteX10" fmla="*/ 508824 w 509161"/>
                <a:gd name="connsiteY10" fmla="*/ 433610 h 1077013"/>
                <a:gd name="connsiteX11" fmla="*/ 477869 w 509161"/>
                <a:gd name="connsiteY11" fmla="*/ 614584 h 1077013"/>
                <a:gd name="connsiteX12" fmla="*/ 418337 w 509161"/>
                <a:gd name="connsiteY12" fmla="*/ 743171 h 1077013"/>
                <a:gd name="connsiteX13" fmla="*/ 362792 w 509161"/>
                <a:gd name="connsiteY13" fmla="*/ 868602 h 1077013"/>
                <a:gd name="connsiteX14" fmla="*/ 319700 w 509161"/>
                <a:gd name="connsiteY14" fmla="*/ 955317 h 1077013"/>
                <a:gd name="connsiteX15" fmla="*/ 256846 w 509161"/>
                <a:gd name="connsiteY15" fmla="*/ 1076580 h 1077013"/>
                <a:gd name="connsiteX16" fmla="*/ 149256 w 509161"/>
                <a:gd name="connsiteY16" fmla="*/ 993202 h 1077013"/>
                <a:gd name="connsiteX17" fmla="*/ 106342 w 509161"/>
                <a:gd name="connsiteY17" fmla="*/ 924827 h 1077013"/>
                <a:gd name="connsiteX18" fmla="*/ 38114 w 509161"/>
                <a:gd name="connsiteY18" fmla="*/ 805030 h 1077013"/>
                <a:gd name="connsiteX19" fmla="*/ 410 w 509161"/>
                <a:gd name="connsiteY19" fmla="*/ 692452 h 1077013"/>
                <a:gd name="connsiteX20" fmla="*/ 61150 w 509161"/>
                <a:gd name="connsiteY20" fmla="*/ 602678 h 1077013"/>
                <a:gd name="connsiteX21" fmla="*/ 104013 w 509161"/>
                <a:gd name="connsiteY21" fmla="*/ 557432 h 1077013"/>
                <a:gd name="connsiteX22" fmla="*/ 170688 w 509161"/>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103835 w 508983"/>
                <a:gd name="connsiteY21" fmla="*/ 557432 h 1077013"/>
                <a:gd name="connsiteX22" fmla="*/ 170510 w 50898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70510 w 508983"/>
                <a:gd name="connsiteY22" fmla="*/ 488379 h 1077013"/>
                <a:gd name="connsiteX0" fmla="*/ 135225 w 508983"/>
                <a:gd name="connsiteY0" fmla="*/ 415940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28045 w 508983"/>
                <a:gd name="connsiteY2" fmla="*/ 235840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30 h 1077003"/>
                <a:gd name="connsiteX1" fmla="*/ 197444 w 508983"/>
                <a:gd name="connsiteY1" fmla="*/ 301900 h 1077003"/>
                <a:gd name="connsiteX2" fmla="*/ 228045 w 508983"/>
                <a:gd name="connsiteY2" fmla="*/ 235830 h 1077003"/>
                <a:gd name="connsiteX3" fmla="*/ 258888 w 508983"/>
                <a:gd name="connsiteY3" fmla="*/ 149092 h 1077003"/>
                <a:gd name="connsiteX4" fmla="*/ 296716 w 508983"/>
                <a:gd name="connsiteY4" fmla="*/ 74030 h 1077003"/>
                <a:gd name="connsiteX5" fmla="*/ 289572 w 508983"/>
                <a:gd name="connsiteY5" fmla="*/ 212 h 1077003"/>
                <a:gd name="connsiteX6" fmla="*/ 356247 w 508983"/>
                <a:gd name="connsiteY6" fmla="*/ 97842 h 1077003"/>
                <a:gd name="connsiteX7" fmla="*/ 411016 w 508983"/>
                <a:gd name="connsiteY7" fmla="*/ 185949 h 1077003"/>
                <a:gd name="connsiteX8" fmla="*/ 458641 w 508983"/>
                <a:gd name="connsiteY8" fmla="*/ 271674 h 1077003"/>
                <a:gd name="connsiteX9" fmla="*/ 491979 w 508983"/>
                <a:gd name="connsiteY9" fmla="*/ 350255 h 1077003"/>
                <a:gd name="connsiteX10" fmla="*/ 508646 w 508983"/>
                <a:gd name="connsiteY10" fmla="*/ 433600 h 1077003"/>
                <a:gd name="connsiteX11" fmla="*/ 477691 w 508983"/>
                <a:gd name="connsiteY11" fmla="*/ 614574 h 1077003"/>
                <a:gd name="connsiteX12" fmla="*/ 418159 w 508983"/>
                <a:gd name="connsiteY12" fmla="*/ 743161 h 1077003"/>
                <a:gd name="connsiteX13" fmla="*/ 362614 w 508983"/>
                <a:gd name="connsiteY13" fmla="*/ 868592 h 1077003"/>
                <a:gd name="connsiteX14" fmla="*/ 319522 w 508983"/>
                <a:gd name="connsiteY14" fmla="*/ 955307 h 1077003"/>
                <a:gd name="connsiteX15" fmla="*/ 256668 w 508983"/>
                <a:gd name="connsiteY15" fmla="*/ 1076570 h 1077003"/>
                <a:gd name="connsiteX16" fmla="*/ 149078 w 508983"/>
                <a:gd name="connsiteY16" fmla="*/ 993192 h 1077003"/>
                <a:gd name="connsiteX17" fmla="*/ 106164 w 508983"/>
                <a:gd name="connsiteY17" fmla="*/ 924817 h 1077003"/>
                <a:gd name="connsiteX18" fmla="*/ 37936 w 508983"/>
                <a:gd name="connsiteY18" fmla="*/ 805020 h 1077003"/>
                <a:gd name="connsiteX19" fmla="*/ 232 w 508983"/>
                <a:gd name="connsiteY19" fmla="*/ 692442 h 1077003"/>
                <a:gd name="connsiteX20" fmla="*/ 26433 w 508983"/>
                <a:gd name="connsiteY20" fmla="*/ 594913 h 1077003"/>
                <a:gd name="connsiteX21" fmla="*/ 72323 w 508983"/>
                <a:gd name="connsiteY21" fmla="*/ 515707 h 1077003"/>
                <a:gd name="connsiteX22" fmla="*/ 135225 w 508983"/>
                <a:gd name="connsiteY22" fmla="*/ 415930 h 1077003"/>
                <a:gd name="connsiteX0" fmla="*/ 135225 w 508983"/>
                <a:gd name="connsiteY0" fmla="*/ 416118 h 1077191"/>
                <a:gd name="connsiteX1" fmla="*/ 197444 w 508983"/>
                <a:gd name="connsiteY1" fmla="*/ 302088 h 1077191"/>
                <a:gd name="connsiteX2" fmla="*/ 228045 w 508983"/>
                <a:gd name="connsiteY2" fmla="*/ 236018 h 1077191"/>
                <a:gd name="connsiteX3" fmla="*/ 258888 w 508983"/>
                <a:gd name="connsiteY3" fmla="*/ 149280 h 1077191"/>
                <a:gd name="connsiteX4" fmla="*/ 279011 w 508983"/>
                <a:gd name="connsiteY4" fmla="*/ 66795 h 1077191"/>
                <a:gd name="connsiteX5" fmla="*/ 289572 w 508983"/>
                <a:gd name="connsiteY5" fmla="*/ 400 h 1077191"/>
                <a:gd name="connsiteX6" fmla="*/ 356247 w 508983"/>
                <a:gd name="connsiteY6" fmla="*/ 98030 h 1077191"/>
                <a:gd name="connsiteX7" fmla="*/ 411016 w 508983"/>
                <a:gd name="connsiteY7" fmla="*/ 186137 h 1077191"/>
                <a:gd name="connsiteX8" fmla="*/ 458641 w 508983"/>
                <a:gd name="connsiteY8" fmla="*/ 271862 h 1077191"/>
                <a:gd name="connsiteX9" fmla="*/ 491979 w 508983"/>
                <a:gd name="connsiteY9" fmla="*/ 350443 h 1077191"/>
                <a:gd name="connsiteX10" fmla="*/ 508646 w 508983"/>
                <a:gd name="connsiteY10" fmla="*/ 433788 h 1077191"/>
                <a:gd name="connsiteX11" fmla="*/ 477691 w 508983"/>
                <a:gd name="connsiteY11" fmla="*/ 614762 h 1077191"/>
                <a:gd name="connsiteX12" fmla="*/ 418159 w 508983"/>
                <a:gd name="connsiteY12" fmla="*/ 743349 h 1077191"/>
                <a:gd name="connsiteX13" fmla="*/ 362614 w 508983"/>
                <a:gd name="connsiteY13" fmla="*/ 868780 h 1077191"/>
                <a:gd name="connsiteX14" fmla="*/ 319522 w 508983"/>
                <a:gd name="connsiteY14" fmla="*/ 955495 h 1077191"/>
                <a:gd name="connsiteX15" fmla="*/ 256668 w 508983"/>
                <a:gd name="connsiteY15" fmla="*/ 1076758 h 1077191"/>
                <a:gd name="connsiteX16" fmla="*/ 149078 w 508983"/>
                <a:gd name="connsiteY16" fmla="*/ 993380 h 1077191"/>
                <a:gd name="connsiteX17" fmla="*/ 106164 w 508983"/>
                <a:gd name="connsiteY17" fmla="*/ 925005 h 1077191"/>
                <a:gd name="connsiteX18" fmla="*/ 37936 w 508983"/>
                <a:gd name="connsiteY18" fmla="*/ 805208 h 1077191"/>
                <a:gd name="connsiteX19" fmla="*/ 232 w 508983"/>
                <a:gd name="connsiteY19" fmla="*/ 692630 h 1077191"/>
                <a:gd name="connsiteX20" fmla="*/ 26433 w 508983"/>
                <a:gd name="connsiteY20" fmla="*/ 595101 h 1077191"/>
                <a:gd name="connsiteX21" fmla="*/ 72323 w 508983"/>
                <a:gd name="connsiteY21" fmla="*/ 515895 h 1077191"/>
                <a:gd name="connsiteX22" fmla="*/ 135225 w 508983"/>
                <a:gd name="connsiteY22" fmla="*/ 416118 h 1077191"/>
                <a:gd name="connsiteX0" fmla="*/ 135225 w 508983"/>
                <a:gd name="connsiteY0" fmla="*/ 416118 h 1077472"/>
                <a:gd name="connsiteX1" fmla="*/ 197444 w 508983"/>
                <a:gd name="connsiteY1" fmla="*/ 302088 h 1077472"/>
                <a:gd name="connsiteX2" fmla="*/ 228045 w 508983"/>
                <a:gd name="connsiteY2" fmla="*/ 236018 h 1077472"/>
                <a:gd name="connsiteX3" fmla="*/ 258888 w 508983"/>
                <a:gd name="connsiteY3" fmla="*/ 149280 h 1077472"/>
                <a:gd name="connsiteX4" fmla="*/ 279011 w 508983"/>
                <a:gd name="connsiteY4" fmla="*/ 66795 h 1077472"/>
                <a:gd name="connsiteX5" fmla="*/ 289572 w 508983"/>
                <a:gd name="connsiteY5" fmla="*/ 400 h 1077472"/>
                <a:gd name="connsiteX6" fmla="*/ 356247 w 508983"/>
                <a:gd name="connsiteY6" fmla="*/ 98030 h 1077472"/>
                <a:gd name="connsiteX7" fmla="*/ 411016 w 508983"/>
                <a:gd name="connsiteY7" fmla="*/ 186137 h 1077472"/>
                <a:gd name="connsiteX8" fmla="*/ 458641 w 508983"/>
                <a:gd name="connsiteY8" fmla="*/ 271862 h 1077472"/>
                <a:gd name="connsiteX9" fmla="*/ 491979 w 508983"/>
                <a:gd name="connsiteY9" fmla="*/ 350443 h 1077472"/>
                <a:gd name="connsiteX10" fmla="*/ 508646 w 508983"/>
                <a:gd name="connsiteY10" fmla="*/ 433788 h 1077472"/>
                <a:gd name="connsiteX11" fmla="*/ 477691 w 508983"/>
                <a:gd name="connsiteY11" fmla="*/ 614762 h 1077472"/>
                <a:gd name="connsiteX12" fmla="*/ 418159 w 508983"/>
                <a:gd name="connsiteY12" fmla="*/ 743349 h 1077472"/>
                <a:gd name="connsiteX13" fmla="*/ 362614 w 508983"/>
                <a:gd name="connsiteY13" fmla="*/ 868780 h 1077472"/>
                <a:gd name="connsiteX14" fmla="*/ 319522 w 508983"/>
                <a:gd name="connsiteY14" fmla="*/ 955495 h 1077472"/>
                <a:gd name="connsiteX15" fmla="*/ 256668 w 508983"/>
                <a:gd name="connsiteY15" fmla="*/ 1076758 h 1077472"/>
                <a:gd name="connsiteX16" fmla="*/ 157329 w 508983"/>
                <a:gd name="connsiteY16" fmla="*/ 1001963 h 1077472"/>
                <a:gd name="connsiteX17" fmla="*/ 106164 w 508983"/>
                <a:gd name="connsiteY17" fmla="*/ 925005 h 1077472"/>
                <a:gd name="connsiteX18" fmla="*/ 37936 w 508983"/>
                <a:gd name="connsiteY18" fmla="*/ 805208 h 1077472"/>
                <a:gd name="connsiteX19" fmla="*/ 232 w 508983"/>
                <a:gd name="connsiteY19" fmla="*/ 692630 h 1077472"/>
                <a:gd name="connsiteX20" fmla="*/ 26433 w 508983"/>
                <a:gd name="connsiteY20" fmla="*/ 595101 h 1077472"/>
                <a:gd name="connsiteX21" fmla="*/ 72323 w 508983"/>
                <a:gd name="connsiteY21" fmla="*/ 515895 h 1077472"/>
                <a:gd name="connsiteX22" fmla="*/ 135225 w 508983"/>
                <a:gd name="connsiteY22" fmla="*/ 416118 h 1077472"/>
                <a:gd name="connsiteX0" fmla="*/ 135225 w 508983"/>
                <a:gd name="connsiteY0" fmla="*/ 416118 h 1077531"/>
                <a:gd name="connsiteX1" fmla="*/ 197444 w 508983"/>
                <a:gd name="connsiteY1" fmla="*/ 302088 h 1077531"/>
                <a:gd name="connsiteX2" fmla="*/ 228045 w 508983"/>
                <a:gd name="connsiteY2" fmla="*/ 236018 h 1077531"/>
                <a:gd name="connsiteX3" fmla="*/ 258888 w 508983"/>
                <a:gd name="connsiteY3" fmla="*/ 149280 h 1077531"/>
                <a:gd name="connsiteX4" fmla="*/ 279011 w 508983"/>
                <a:gd name="connsiteY4" fmla="*/ 66795 h 1077531"/>
                <a:gd name="connsiteX5" fmla="*/ 289572 w 508983"/>
                <a:gd name="connsiteY5" fmla="*/ 400 h 1077531"/>
                <a:gd name="connsiteX6" fmla="*/ 356247 w 508983"/>
                <a:gd name="connsiteY6" fmla="*/ 98030 h 1077531"/>
                <a:gd name="connsiteX7" fmla="*/ 411016 w 508983"/>
                <a:gd name="connsiteY7" fmla="*/ 186137 h 1077531"/>
                <a:gd name="connsiteX8" fmla="*/ 458641 w 508983"/>
                <a:gd name="connsiteY8" fmla="*/ 271862 h 1077531"/>
                <a:gd name="connsiteX9" fmla="*/ 491979 w 508983"/>
                <a:gd name="connsiteY9" fmla="*/ 350443 h 1077531"/>
                <a:gd name="connsiteX10" fmla="*/ 508646 w 508983"/>
                <a:gd name="connsiteY10" fmla="*/ 433788 h 1077531"/>
                <a:gd name="connsiteX11" fmla="*/ 477691 w 508983"/>
                <a:gd name="connsiteY11" fmla="*/ 614762 h 1077531"/>
                <a:gd name="connsiteX12" fmla="*/ 418159 w 508983"/>
                <a:gd name="connsiteY12" fmla="*/ 743349 h 1077531"/>
                <a:gd name="connsiteX13" fmla="*/ 362614 w 508983"/>
                <a:gd name="connsiteY13" fmla="*/ 868780 h 1077531"/>
                <a:gd name="connsiteX14" fmla="*/ 319522 w 508983"/>
                <a:gd name="connsiteY14" fmla="*/ 955495 h 1077531"/>
                <a:gd name="connsiteX15" fmla="*/ 256668 w 508983"/>
                <a:gd name="connsiteY15" fmla="*/ 1076758 h 1077531"/>
                <a:gd name="connsiteX16" fmla="*/ 157329 w 508983"/>
                <a:gd name="connsiteY16" fmla="*/ 1001963 h 1077531"/>
                <a:gd name="connsiteX17" fmla="*/ 106164 w 508983"/>
                <a:gd name="connsiteY17" fmla="*/ 925005 h 1077531"/>
                <a:gd name="connsiteX18" fmla="*/ 37936 w 508983"/>
                <a:gd name="connsiteY18" fmla="*/ 805208 h 1077531"/>
                <a:gd name="connsiteX19" fmla="*/ 232 w 508983"/>
                <a:gd name="connsiteY19" fmla="*/ 692630 h 1077531"/>
                <a:gd name="connsiteX20" fmla="*/ 26433 w 508983"/>
                <a:gd name="connsiteY20" fmla="*/ 595101 h 1077531"/>
                <a:gd name="connsiteX21" fmla="*/ 72323 w 508983"/>
                <a:gd name="connsiteY21" fmla="*/ 515895 h 1077531"/>
                <a:gd name="connsiteX22" fmla="*/ 135225 w 508983"/>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77691 w 492437"/>
                <a:gd name="connsiteY11" fmla="*/ 614762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25709 w 492437"/>
                <a:gd name="connsiteY13" fmla="*/ 861316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51"/>
                <a:gd name="connsiteX1" fmla="*/ 197444 w 492437"/>
                <a:gd name="connsiteY1" fmla="*/ 302088 h 1077551"/>
                <a:gd name="connsiteX2" fmla="*/ 228045 w 492437"/>
                <a:gd name="connsiteY2" fmla="*/ 236018 h 1077551"/>
                <a:gd name="connsiteX3" fmla="*/ 258888 w 492437"/>
                <a:gd name="connsiteY3" fmla="*/ 149280 h 1077551"/>
                <a:gd name="connsiteX4" fmla="*/ 279011 w 492437"/>
                <a:gd name="connsiteY4" fmla="*/ 66795 h 1077551"/>
                <a:gd name="connsiteX5" fmla="*/ 289572 w 492437"/>
                <a:gd name="connsiteY5" fmla="*/ 400 h 1077551"/>
                <a:gd name="connsiteX6" fmla="*/ 356247 w 492437"/>
                <a:gd name="connsiteY6" fmla="*/ 98030 h 1077551"/>
                <a:gd name="connsiteX7" fmla="*/ 411016 w 492437"/>
                <a:gd name="connsiteY7" fmla="*/ 186137 h 1077551"/>
                <a:gd name="connsiteX8" fmla="*/ 458641 w 492437"/>
                <a:gd name="connsiteY8" fmla="*/ 271862 h 1077551"/>
                <a:gd name="connsiteX9" fmla="*/ 491979 w 492437"/>
                <a:gd name="connsiteY9" fmla="*/ 350443 h 1077551"/>
                <a:gd name="connsiteX10" fmla="*/ 434256 w 492437"/>
                <a:gd name="connsiteY10" fmla="*/ 550883 h 1077551"/>
                <a:gd name="connsiteX11" fmla="*/ 426232 w 492437"/>
                <a:gd name="connsiteY11" fmla="*/ 645073 h 1077551"/>
                <a:gd name="connsiteX12" fmla="*/ 380342 w 492437"/>
                <a:gd name="connsiteY12" fmla="*/ 747992 h 1077551"/>
                <a:gd name="connsiteX13" fmla="*/ 325709 w 492437"/>
                <a:gd name="connsiteY13" fmla="*/ 861316 h 1077551"/>
                <a:gd name="connsiteX14" fmla="*/ 285852 w 492437"/>
                <a:gd name="connsiteY14" fmla="*/ 954832 h 1077551"/>
                <a:gd name="connsiteX15" fmla="*/ 256668 w 492437"/>
                <a:gd name="connsiteY15" fmla="*/ 1076758 h 1077551"/>
                <a:gd name="connsiteX16" fmla="*/ 157329 w 492437"/>
                <a:gd name="connsiteY16" fmla="*/ 1001963 h 1077551"/>
                <a:gd name="connsiteX17" fmla="*/ 106164 w 492437"/>
                <a:gd name="connsiteY17" fmla="*/ 925005 h 1077551"/>
                <a:gd name="connsiteX18" fmla="*/ 37936 w 492437"/>
                <a:gd name="connsiteY18" fmla="*/ 805208 h 1077551"/>
                <a:gd name="connsiteX19" fmla="*/ 232 w 492437"/>
                <a:gd name="connsiteY19" fmla="*/ 692630 h 1077551"/>
                <a:gd name="connsiteX20" fmla="*/ 26433 w 492437"/>
                <a:gd name="connsiteY20" fmla="*/ 595101 h 1077551"/>
                <a:gd name="connsiteX21" fmla="*/ 72323 w 492437"/>
                <a:gd name="connsiteY21" fmla="*/ 515895 h 1077551"/>
                <a:gd name="connsiteX22" fmla="*/ 135225 w 492437"/>
                <a:gd name="connsiteY22" fmla="*/ 416118 h 1077551"/>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5709 w 492437"/>
                <a:gd name="connsiteY13" fmla="*/ 86131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77108 w 492437"/>
                <a:gd name="connsiteY12" fmla="*/ 741193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58663"/>
                <a:gd name="connsiteY0" fmla="*/ 416118 h 1081797"/>
                <a:gd name="connsiteX1" fmla="*/ 197444 w 458663"/>
                <a:gd name="connsiteY1" fmla="*/ 302088 h 1081797"/>
                <a:gd name="connsiteX2" fmla="*/ 228045 w 458663"/>
                <a:gd name="connsiteY2" fmla="*/ 236018 h 1081797"/>
                <a:gd name="connsiteX3" fmla="*/ 258888 w 458663"/>
                <a:gd name="connsiteY3" fmla="*/ 149280 h 1081797"/>
                <a:gd name="connsiteX4" fmla="*/ 279011 w 458663"/>
                <a:gd name="connsiteY4" fmla="*/ 66795 h 1081797"/>
                <a:gd name="connsiteX5" fmla="*/ 289572 w 458663"/>
                <a:gd name="connsiteY5" fmla="*/ 400 h 1081797"/>
                <a:gd name="connsiteX6" fmla="*/ 356247 w 458663"/>
                <a:gd name="connsiteY6" fmla="*/ 98030 h 1081797"/>
                <a:gd name="connsiteX7" fmla="*/ 411016 w 458663"/>
                <a:gd name="connsiteY7" fmla="*/ 186137 h 1081797"/>
                <a:gd name="connsiteX8" fmla="*/ 458641 w 458663"/>
                <a:gd name="connsiteY8" fmla="*/ 271862 h 1081797"/>
                <a:gd name="connsiteX9" fmla="*/ 417466 w 458663"/>
                <a:gd name="connsiteY9" fmla="*/ 388381 h 1081797"/>
                <a:gd name="connsiteX10" fmla="*/ 434256 w 458663"/>
                <a:gd name="connsiteY10" fmla="*/ 550883 h 1081797"/>
                <a:gd name="connsiteX11" fmla="*/ 426232 w 458663"/>
                <a:gd name="connsiteY11" fmla="*/ 645073 h 1081797"/>
                <a:gd name="connsiteX12" fmla="*/ 377108 w 458663"/>
                <a:gd name="connsiteY12" fmla="*/ 741193 h 1081797"/>
                <a:gd name="connsiteX13" fmla="*/ 324838 w 458663"/>
                <a:gd name="connsiteY13" fmla="*/ 854226 h 1081797"/>
                <a:gd name="connsiteX14" fmla="*/ 285852 w 458663"/>
                <a:gd name="connsiteY14" fmla="*/ 954832 h 1081797"/>
                <a:gd name="connsiteX15" fmla="*/ 256668 w 458663"/>
                <a:gd name="connsiteY15" fmla="*/ 1076758 h 1081797"/>
                <a:gd name="connsiteX16" fmla="*/ 157329 w 458663"/>
                <a:gd name="connsiteY16" fmla="*/ 1001963 h 1081797"/>
                <a:gd name="connsiteX17" fmla="*/ 106164 w 458663"/>
                <a:gd name="connsiteY17" fmla="*/ 925005 h 1081797"/>
                <a:gd name="connsiteX18" fmla="*/ 37936 w 458663"/>
                <a:gd name="connsiteY18" fmla="*/ 805208 h 1081797"/>
                <a:gd name="connsiteX19" fmla="*/ 232 w 458663"/>
                <a:gd name="connsiteY19" fmla="*/ 692630 h 1081797"/>
                <a:gd name="connsiteX20" fmla="*/ 26433 w 458663"/>
                <a:gd name="connsiteY20" fmla="*/ 595101 h 1081797"/>
                <a:gd name="connsiteX21" fmla="*/ 72323 w 458663"/>
                <a:gd name="connsiteY21" fmla="*/ 515895 h 1081797"/>
                <a:gd name="connsiteX22" fmla="*/ 135225 w 458663"/>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411016 w 434970"/>
                <a:gd name="connsiteY7" fmla="*/ 186137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374361 w 434970"/>
                <a:gd name="connsiteY7" fmla="*/ 200234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60 h 1081839"/>
                <a:gd name="connsiteX1" fmla="*/ 197444 w 434970"/>
                <a:gd name="connsiteY1" fmla="*/ 302130 h 1081839"/>
                <a:gd name="connsiteX2" fmla="*/ 228045 w 434970"/>
                <a:gd name="connsiteY2" fmla="*/ 236060 h 1081839"/>
                <a:gd name="connsiteX3" fmla="*/ 258888 w 434970"/>
                <a:gd name="connsiteY3" fmla="*/ 149322 h 1081839"/>
                <a:gd name="connsiteX4" fmla="*/ 279011 w 434970"/>
                <a:gd name="connsiteY4" fmla="*/ 66837 h 1081839"/>
                <a:gd name="connsiteX5" fmla="*/ 289572 w 434970"/>
                <a:gd name="connsiteY5" fmla="*/ 442 h 1081839"/>
                <a:gd name="connsiteX6" fmla="*/ 342066 w 434970"/>
                <a:gd name="connsiteY6" fmla="*/ 99813 h 1081839"/>
                <a:gd name="connsiteX7" fmla="*/ 374361 w 434970"/>
                <a:gd name="connsiteY7" fmla="*/ 200276 h 1081839"/>
                <a:gd name="connsiteX8" fmla="*/ 397147 w 434970"/>
                <a:gd name="connsiteY8" fmla="*/ 298647 h 1081839"/>
                <a:gd name="connsiteX9" fmla="*/ 417466 w 434970"/>
                <a:gd name="connsiteY9" fmla="*/ 388423 h 1081839"/>
                <a:gd name="connsiteX10" fmla="*/ 434256 w 434970"/>
                <a:gd name="connsiteY10" fmla="*/ 550925 h 1081839"/>
                <a:gd name="connsiteX11" fmla="*/ 426232 w 434970"/>
                <a:gd name="connsiteY11" fmla="*/ 645115 h 1081839"/>
                <a:gd name="connsiteX12" fmla="*/ 377108 w 434970"/>
                <a:gd name="connsiteY12" fmla="*/ 741235 h 1081839"/>
                <a:gd name="connsiteX13" fmla="*/ 324838 w 434970"/>
                <a:gd name="connsiteY13" fmla="*/ 854268 h 1081839"/>
                <a:gd name="connsiteX14" fmla="*/ 285852 w 434970"/>
                <a:gd name="connsiteY14" fmla="*/ 954874 h 1081839"/>
                <a:gd name="connsiteX15" fmla="*/ 256668 w 434970"/>
                <a:gd name="connsiteY15" fmla="*/ 1076800 h 1081839"/>
                <a:gd name="connsiteX16" fmla="*/ 157329 w 434970"/>
                <a:gd name="connsiteY16" fmla="*/ 1002005 h 1081839"/>
                <a:gd name="connsiteX17" fmla="*/ 106164 w 434970"/>
                <a:gd name="connsiteY17" fmla="*/ 925047 h 1081839"/>
                <a:gd name="connsiteX18" fmla="*/ 37936 w 434970"/>
                <a:gd name="connsiteY18" fmla="*/ 805250 h 1081839"/>
                <a:gd name="connsiteX19" fmla="*/ 232 w 434970"/>
                <a:gd name="connsiteY19" fmla="*/ 692672 h 1081839"/>
                <a:gd name="connsiteX20" fmla="*/ 26433 w 434970"/>
                <a:gd name="connsiteY20" fmla="*/ 595143 h 1081839"/>
                <a:gd name="connsiteX21" fmla="*/ 72323 w 434970"/>
                <a:gd name="connsiteY21" fmla="*/ 515937 h 1081839"/>
                <a:gd name="connsiteX22" fmla="*/ 135225 w 434970"/>
                <a:gd name="connsiteY22" fmla="*/ 416160 h 1081839"/>
                <a:gd name="connsiteX0" fmla="*/ 135225 w 575322"/>
                <a:gd name="connsiteY0" fmla="*/ 416160 h 1081839"/>
                <a:gd name="connsiteX1" fmla="*/ 197444 w 575322"/>
                <a:gd name="connsiteY1" fmla="*/ 302130 h 1081839"/>
                <a:gd name="connsiteX2" fmla="*/ 228045 w 575322"/>
                <a:gd name="connsiteY2" fmla="*/ 236060 h 1081839"/>
                <a:gd name="connsiteX3" fmla="*/ 258888 w 575322"/>
                <a:gd name="connsiteY3" fmla="*/ 149322 h 1081839"/>
                <a:gd name="connsiteX4" fmla="*/ 279011 w 575322"/>
                <a:gd name="connsiteY4" fmla="*/ 66837 h 1081839"/>
                <a:gd name="connsiteX5" fmla="*/ 289572 w 575322"/>
                <a:gd name="connsiteY5" fmla="*/ 442 h 1081839"/>
                <a:gd name="connsiteX6" fmla="*/ 342066 w 575322"/>
                <a:gd name="connsiteY6" fmla="*/ 99813 h 1081839"/>
                <a:gd name="connsiteX7" fmla="*/ 374361 w 575322"/>
                <a:gd name="connsiteY7" fmla="*/ 200276 h 1081839"/>
                <a:gd name="connsiteX8" fmla="*/ 397147 w 575322"/>
                <a:gd name="connsiteY8" fmla="*/ 298647 h 1081839"/>
                <a:gd name="connsiteX9" fmla="*/ 417466 w 575322"/>
                <a:gd name="connsiteY9" fmla="*/ 388423 h 1081839"/>
                <a:gd name="connsiteX10" fmla="*/ 434256 w 575322"/>
                <a:gd name="connsiteY10" fmla="*/ 550925 h 1081839"/>
                <a:gd name="connsiteX11" fmla="*/ 574801 w 575322"/>
                <a:gd name="connsiteY11" fmla="*/ 643667 h 1081839"/>
                <a:gd name="connsiteX12" fmla="*/ 377108 w 575322"/>
                <a:gd name="connsiteY12" fmla="*/ 741235 h 1081839"/>
                <a:gd name="connsiteX13" fmla="*/ 324838 w 575322"/>
                <a:gd name="connsiteY13" fmla="*/ 854268 h 1081839"/>
                <a:gd name="connsiteX14" fmla="*/ 285852 w 575322"/>
                <a:gd name="connsiteY14" fmla="*/ 954874 h 1081839"/>
                <a:gd name="connsiteX15" fmla="*/ 256668 w 575322"/>
                <a:gd name="connsiteY15" fmla="*/ 1076800 h 1081839"/>
                <a:gd name="connsiteX16" fmla="*/ 157329 w 575322"/>
                <a:gd name="connsiteY16" fmla="*/ 1002005 h 1081839"/>
                <a:gd name="connsiteX17" fmla="*/ 106164 w 575322"/>
                <a:gd name="connsiteY17" fmla="*/ 925047 h 1081839"/>
                <a:gd name="connsiteX18" fmla="*/ 37936 w 575322"/>
                <a:gd name="connsiteY18" fmla="*/ 805250 h 1081839"/>
                <a:gd name="connsiteX19" fmla="*/ 232 w 575322"/>
                <a:gd name="connsiteY19" fmla="*/ 692672 h 1081839"/>
                <a:gd name="connsiteX20" fmla="*/ 26433 w 575322"/>
                <a:gd name="connsiteY20" fmla="*/ 595143 h 1081839"/>
                <a:gd name="connsiteX21" fmla="*/ 72323 w 575322"/>
                <a:gd name="connsiteY21" fmla="*/ 515937 h 1081839"/>
                <a:gd name="connsiteX22" fmla="*/ 135225 w 575322"/>
                <a:gd name="connsiteY22" fmla="*/ 416160 h 1081839"/>
                <a:gd name="connsiteX0" fmla="*/ 135225 w 602521"/>
                <a:gd name="connsiteY0" fmla="*/ 416160 h 1081839"/>
                <a:gd name="connsiteX1" fmla="*/ 197444 w 602521"/>
                <a:gd name="connsiteY1" fmla="*/ 302130 h 1081839"/>
                <a:gd name="connsiteX2" fmla="*/ 228045 w 602521"/>
                <a:gd name="connsiteY2" fmla="*/ 236060 h 1081839"/>
                <a:gd name="connsiteX3" fmla="*/ 258888 w 602521"/>
                <a:gd name="connsiteY3" fmla="*/ 149322 h 1081839"/>
                <a:gd name="connsiteX4" fmla="*/ 279011 w 602521"/>
                <a:gd name="connsiteY4" fmla="*/ 66837 h 1081839"/>
                <a:gd name="connsiteX5" fmla="*/ 289572 w 602521"/>
                <a:gd name="connsiteY5" fmla="*/ 442 h 1081839"/>
                <a:gd name="connsiteX6" fmla="*/ 342066 w 602521"/>
                <a:gd name="connsiteY6" fmla="*/ 99813 h 1081839"/>
                <a:gd name="connsiteX7" fmla="*/ 374361 w 602521"/>
                <a:gd name="connsiteY7" fmla="*/ 200276 h 1081839"/>
                <a:gd name="connsiteX8" fmla="*/ 397147 w 602521"/>
                <a:gd name="connsiteY8" fmla="*/ 298647 h 1081839"/>
                <a:gd name="connsiteX9" fmla="*/ 417466 w 602521"/>
                <a:gd name="connsiteY9" fmla="*/ 388423 h 1081839"/>
                <a:gd name="connsiteX10" fmla="*/ 584317 w 602521"/>
                <a:gd name="connsiteY10" fmla="*/ 542097 h 1081839"/>
                <a:gd name="connsiteX11" fmla="*/ 574801 w 602521"/>
                <a:gd name="connsiteY11" fmla="*/ 643667 h 1081839"/>
                <a:gd name="connsiteX12" fmla="*/ 377108 w 602521"/>
                <a:gd name="connsiteY12" fmla="*/ 741235 h 1081839"/>
                <a:gd name="connsiteX13" fmla="*/ 324838 w 602521"/>
                <a:gd name="connsiteY13" fmla="*/ 854268 h 1081839"/>
                <a:gd name="connsiteX14" fmla="*/ 285852 w 602521"/>
                <a:gd name="connsiteY14" fmla="*/ 954874 h 1081839"/>
                <a:gd name="connsiteX15" fmla="*/ 256668 w 602521"/>
                <a:gd name="connsiteY15" fmla="*/ 1076800 h 1081839"/>
                <a:gd name="connsiteX16" fmla="*/ 157329 w 602521"/>
                <a:gd name="connsiteY16" fmla="*/ 1002005 h 1081839"/>
                <a:gd name="connsiteX17" fmla="*/ 106164 w 602521"/>
                <a:gd name="connsiteY17" fmla="*/ 925047 h 1081839"/>
                <a:gd name="connsiteX18" fmla="*/ 37936 w 602521"/>
                <a:gd name="connsiteY18" fmla="*/ 805250 h 1081839"/>
                <a:gd name="connsiteX19" fmla="*/ 232 w 602521"/>
                <a:gd name="connsiteY19" fmla="*/ 692672 h 1081839"/>
                <a:gd name="connsiteX20" fmla="*/ 26433 w 602521"/>
                <a:gd name="connsiteY20" fmla="*/ 595143 h 1081839"/>
                <a:gd name="connsiteX21" fmla="*/ 72323 w 602521"/>
                <a:gd name="connsiteY21" fmla="*/ 515937 h 1081839"/>
                <a:gd name="connsiteX22" fmla="*/ 135225 w 602521"/>
                <a:gd name="connsiteY22" fmla="*/ 416160 h 1081839"/>
                <a:gd name="connsiteX0" fmla="*/ 135225 w 595494"/>
                <a:gd name="connsiteY0" fmla="*/ 416160 h 1081839"/>
                <a:gd name="connsiteX1" fmla="*/ 197444 w 595494"/>
                <a:gd name="connsiteY1" fmla="*/ 302130 h 1081839"/>
                <a:gd name="connsiteX2" fmla="*/ 228045 w 595494"/>
                <a:gd name="connsiteY2" fmla="*/ 236060 h 1081839"/>
                <a:gd name="connsiteX3" fmla="*/ 258888 w 595494"/>
                <a:gd name="connsiteY3" fmla="*/ 149322 h 1081839"/>
                <a:gd name="connsiteX4" fmla="*/ 279011 w 595494"/>
                <a:gd name="connsiteY4" fmla="*/ 66837 h 1081839"/>
                <a:gd name="connsiteX5" fmla="*/ 289572 w 595494"/>
                <a:gd name="connsiteY5" fmla="*/ 442 h 1081839"/>
                <a:gd name="connsiteX6" fmla="*/ 342066 w 595494"/>
                <a:gd name="connsiteY6" fmla="*/ 99813 h 1081839"/>
                <a:gd name="connsiteX7" fmla="*/ 374361 w 595494"/>
                <a:gd name="connsiteY7" fmla="*/ 200276 h 1081839"/>
                <a:gd name="connsiteX8" fmla="*/ 397147 w 595494"/>
                <a:gd name="connsiteY8" fmla="*/ 298647 h 1081839"/>
                <a:gd name="connsiteX9" fmla="*/ 417466 w 595494"/>
                <a:gd name="connsiteY9" fmla="*/ 388423 h 1081839"/>
                <a:gd name="connsiteX10" fmla="*/ 584317 w 595494"/>
                <a:gd name="connsiteY10" fmla="*/ 542097 h 1081839"/>
                <a:gd name="connsiteX11" fmla="*/ 574801 w 595494"/>
                <a:gd name="connsiteY11" fmla="*/ 643667 h 1081839"/>
                <a:gd name="connsiteX12" fmla="*/ 377108 w 595494"/>
                <a:gd name="connsiteY12" fmla="*/ 741235 h 1081839"/>
                <a:gd name="connsiteX13" fmla="*/ 324838 w 595494"/>
                <a:gd name="connsiteY13" fmla="*/ 854268 h 1081839"/>
                <a:gd name="connsiteX14" fmla="*/ 285852 w 595494"/>
                <a:gd name="connsiteY14" fmla="*/ 954874 h 1081839"/>
                <a:gd name="connsiteX15" fmla="*/ 256668 w 595494"/>
                <a:gd name="connsiteY15" fmla="*/ 1076800 h 1081839"/>
                <a:gd name="connsiteX16" fmla="*/ 157329 w 595494"/>
                <a:gd name="connsiteY16" fmla="*/ 1002005 h 1081839"/>
                <a:gd name="connsiteX17" fmla="*/ 106164 w 595494"/>
                <a:gd name="connsiteY17" fmla="*/ 925047 h 1081839"/>
                <a:gd name="connsiteX18" fmla="*/ 37936 w 595494"/>
                <a:gd name="connsiteY18" fmla="*/ 805250 h 1081839"/>
                <a:gd name="connsiteX19" fmla="*/ 232 w 595494"/>
                <a:gd name="connsiteY19" fmla="*/ 692672 h 1081839"/>
                <a:gd name="connsiteX20" fmla="*/ 26433 w 595494"/>
                <a:gd name="connsiteY20" fmla="*/ 595143 h 1081839"/>
                <a:gd name="connsiteX21" fmla="*/ 72323 w 595494"/>
                <a:gd name="connsiteY21" fmla="*/ 515937 h 1081839"/>
                <a:gd name="connsiteX22" fmla="*/ 135225 w 595494"/>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40075 w 593895"/>
                <a:gd name="connsiteY8" fmla="*/ 309889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20080 h 1085759"/>
                <a:gd name="connsiteX1" fmla="*/ 197444 w 593895"/>
                <a:gd name="connsiteY1" fmla="*/ 306050 h 1085759"/>
                <a:gd name="connsiteX2" fmla="*/ 228045 w 593895"/>
                <a:gd name="connsiteY2" fmla="*/ 239980 h 1085759"/>
                <a:gd name="connsiteX3" fmla="*/ 258888 w 593895"/>
                <a:gd name="connsiteY3" fmla="*/ 153242 h 1085759"/>
                <a:gd name="connsiteX4" fmla="*/ 279011 w 593895"/>
                <a:gd name="connsiteY4" fmla="*/ 70757 h 1085759"/>
                <a:gd name="connsiteX5" fmla="*/ 289572 w 593895"/>
                <a:gd name="connsiteY5" fmla="*/ 4362 h 1085759"/>
                <a:gd name="connsiteX6" fmla="*/ 483335 w 593895"/>
                <a:gd name="connsiteY6" fmla="*/ 199146 h 1085759"/>
                <a:gd name="connsiteX7" fmla="*/ 508085 w 593895"/>
                <a:gd name="connsiteY7" fmla="*/ 238158 h 1085759"/>
                <a:gd name="connsiteX8" fmla="*/ 540075 w 593895"/>
                <a:gd name="connsiteY8" fmla="*/ 313809 h 1085759"/>
                <a:gd name="connsiteX9" fmla="*/ 558612 w 593895"/>
                <a:gd name="connsiteY9" fmla="*/ 408600 h 1085759"/>
                <a:gd name="connsiteX10" fmla="*/ 584317 w 593895"/>
                <a:gd name="connsiteY10" fmla="*/ 546017 h 1085759"/>
                <a:gd name="connsiteX11" fmla="*/ 574801 w 593895"/>
                <a:gd name="connsiteY11" fmla="*/ 647587 h 1085759"/>
                <a:gd name="connsiteX12" fmla="*/ 377108 w 593895"/>
                <a:gd name="connsiteY12" fmla="*/ 745155 h 1085759"/>
                <a:gd name="connsiteX13" fmla="*/ 324838 w 593895"/>
                <a:gd name="connsiteY13" fmla="*/ 858188 h 1085759"/>
                <a:gd name="connsiteX14" fmla="*/ 285852 w 593895"/>
                <a:gd name="connsiteY14" fmla="*/ 958794 h 1085759"/>
                <a:gd name="connsiteX15" fmla="*/ 256668 w 593895"/>
                <a:gd name="connsiteY15" fmla="*/ 1080720 h 1085759"/>
                <a:gd name="connsiteX16" fmla="*/ 157329 w 593895"/>
                <a:gd name="connsiteY16" fmla="*/ 1005925 h 1085759"/>
                <a:gd name="connsiteX17" fmla="*/ 106164 w 593895"/>
                <a:gd name="connsiteY17" fmla="*/ 928967 h 1085759"/>
                <a:gd name="connsiteX18" fmla="*/ 37936 w 593895"/>
                <a:gd name="connsiteY18" fmla="*/ 809170 h 1085759"/>
                <a:gd name="connsiteX19" fmla="*/ 232 w 593895"/>
                <a:gd name="connsiteY19" fmla="*/ 696592 h 1085759"/>
                <a:gd name="connsiteX20" fmla="*/ 26433 w 593895"/>
                <a:gd name="connsiteY20" fmla="*/ 599063 h 1085759"/>
                <a:gd name="connsiteX21" fmla="*/ 72323 w 593895"/>
                <a:gd name="connsiteY21" fmla="*/ 519857 h 1085759"/>
                <a:gd name="connsiteX22" fmla="*/ 135225 w 593895"/>
                <a:gd name="connsiteY22" fmla="*/ 420080 h 1085759"/>
                <a:gd name="connsiteX0" fmla="*/ 135225 w 593895"/>
                <a:gd name="connsiteY0" fmla="*/ 349373 h 1015052"/>
                <a:gd name="connsiteX1" fmla="*/ 197444 w 593895"/>
                <a:gd name="connsiteY1" fmla="*/ 235343 h 1015052"/>
                <a:gd name="connsiteX2" fmla="*/ 228045 w 593895"/>
                <a:gd name="connsiteY2" fmla="*/ 169273 h 1015052"/>
                <a:gd name="connsiteX3" fmla="*/ 258888 w 593895"/>
                <a:gd name="connsiteY3" fmla="*/ 82535 h 1015052"/>
                <a:gd name="connsiteX4" fmla="*/ 279011 w 593895"/>
                <a:gd name="connsiteY4" fmla="*/ 50 h 1015052"/>
                <a:gd name="connsiteX5" fmla="*/ 419230 w 593895"/>
                <a:gd name="connsiteY5" fmla="*/ 71280 h 1015052"/>
                <a:gd name="connsiteX6" fmla="*/ 483335 w 593895"/>
                <a:gd name="connsiteY6" fmla="*/ 128439 h 1015052"/>
                <a:gd name="connsiteX7" fmla="*/ 508085 w 593895"/>
                <a:gd name="connsiteY7" fmla="*/ 167451 h 1015052"/>
                <a:gd name="connsiteX8" fmla="*/ 540075 w 593895"/>
                <a:gd name="connsiteY8" fmla="*/ 243102 h 1015052"/>
                <a:gd name="connsiteX9" fmla="*/ 558612 w 593895"/>
                <a:gd name="connsiteY9" fmla="*/ 337893 h 1015052"/>
                <a:gd name="connsiteX10" fmla="*/ 584317 w 593895"/>
                <a:gd name="connsiteY10" fmla="*/ 475310 h 1015052"/>
                <a:gd name="connsiteX11" fmla="*/ 574801 w 593895"/>
                <a:gd name="connsiteY11" fmla="*/ 576880 h 1015052"/>
                <a:gd name="connsiteX12" fmla="*/ 377108 w 593895"/>
                <a:gd name="connsiteY12" fmla="*/ 674448 h 1015052"/>
                <a:gd name="connsiteX13" fmla="*/ 324838 w 593895"/>
                <a:gd name="connsiteY13" fmla="*/ 787481 h 1015052"/>
                <a:gd name="connsiteX14" fmla="*/ 285852 w 593895"/>
                <a:gd name="connsiteY14" fmla="*/ 888087 h 1015052"/>
                <a:gd name="connsiteX15" fmla="*/ 256668 w 593895"/>
                <a:gd name="connsiteY15" fmla="*/ 1010013 h 1015052"/>
                <a:gd name="connsiteX16" fmla="*/ 157329 w 593895"/>
                <a:gd name="connsiteY16" fmla="*/ 935218 h 1015052"/>
                <a:gd name="connsiteX17" fmla="*/ 106164 w 593895"/>
                <a:gd name="connsiteY17" fmla="*/ 858260 h 1015052"/>
                <a:gd name="connsiteX18" fmla="*/ 37936 w 593895"/>
                <a:gd name="connsiteY18" fmla="*/ 738463 h 1015052"/>
                <a:gd name="connsiteX19" fmla="*/ 232 w 593895"/>
                <a:gd name="connsiteY19" fmla="*/ 625885 h 1015052"/>
                <a:gd name="connsiteX20" fmla="*/ 26433 w 593895"/>
                <a:gd name="connsiteY20" fmla="*/ 528356 h 1015052"/>
                <a:gd name="connsiteX21" fmla="*/ 72323 w 593895"/>
                <a:gd name="connsiteY21" fmla="*/ 449150 h 1015052"/>
                <a:gd name="connsiteX22" fmla="*/ 135225 w 593895"/>
                <a:gd name="connsiteY22" fmla="*/ 349373 h 1015052"/>
                <a:gd name="connsiteX0" fmla="*/ 135225 w 593895"/>
                <a:gd name="connsiteY0" fmla="*/ 278338 h 944017"/>
                <a:gd name="connsiteX1" fmla="*/ 197444 w 593895"/>
                <a:gd name="connsiteY1" fmla="*/ 164308 h 944017"/>
                <a:gd name="connsiteX2" fmla="*/ 228045 w 593895"/>
                <a:gd name="connsiteY2" fmla="*/ 98238 h 944017"/>
                <a:gd name="connsiteX3" fmla="*/ 258888 w 593895"/>
                <a:gd name="connsiteY3" fmla="*/ 11500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228045 w 593895"/>
                <a:gd name="connsiteY2" fmla="*/ 98238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243282 w 593895"/>
                <a:gd name="connsiteY22" fmla="*/ 298657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172171 w 593895"/>
                <a:gd name="connsiteY21" fmla="*/ 370654 h 944017"/>
                <a:gd name="connsiteX22" fmla="*/ 243282 w 593895"/>
                <a:gd name="connsiteY22" fmla="*/ 298657 h 944017"/>
                <a:gd name="connsiteX0" fmla="*/ 245362 w 595975"/>
                <a:gd name="connsiteY0" fmla="*/ 298657 h 944017"/>
                <a:gd name="connsiteX1" fmla="*/ 311892 w 595975"/>
                <a:gd name="connsiteY1" fmla="*/ 239280 h 944017"/>
                <a:gd name="connsiteX2" fmla="*/ 364594 w 595975"/>
                <a:gd name="connsiteY2" fmla="*/ 196886 h 944017"/>
                <a:gd name="connsiteX3" fmla="*/ 415422 w 595975"/>
                <a:gd name="connsiteY3" fmla="*/ 155677 h 944017"/>
                <a:gd name="connsiteX4" fmla="*/ 429325 w 595975"/>
                <a:gd name="connsiteY4" fmla="*/ 81152 h 944017"/>
                <a:gd name="connsiteX5" fmla="*/ 421310 w 595975"/>
                <a:gd name="connsiteY5" fmla="*/ 245 h 944017"/>
                <a:gd name="connsiteX6" fmla="*/ 485415 w 595975"/>
                <a:gd name="connsiteY6" fmla="*/ 57404 h 944017"/>
                <a:gd name="connsiteX7" fmla="*/ 510165 w 595975"/>
                <a:gd name="connsiteY7" fmla="*/ 96416 h 944017"/>
                <a:gd name="connsiteX8" fmla="*/ 542155 w 595975"/>
                <a:gd name="connsiteY8" fmla="*/ 172067 h 944017"/>
                <a:gd name="connsiteX9" fmla="*/ 560692 w 595975"/>
                <a:gd name="connsiteY9" fmla="*/ 266858 h 944017"/>
                <a:gd name="connsiteX10" fmla="*/ 586397 w 595975"/>
                <a:gd name="connsiteY10" fmla="*/ 404275 h 944017"/>
                <a:gd name="connsiteX11" fmla="*/ 576881 w 595975"/>
                <a:gd name="connsiteY11" fmla="*/ 505845 h 944017"/>
                <a:gd name="connsiteX12" fmla="*/ 379188 w 595975"/>
                <a:gd name="connsiteY12" fmla="*/ 603413 h 944017"/>
                <a:gd name="connsiteX13" fmla="*/ 326918 w 595975"/>
                <a:gd name="connsiteY13" fmla="*/ 716446 h 944017"/>
                <a:gd name="connsiteX14" fmla="*/ 287932 w 595975"/>
                <a:gd name="connsiteY14" fmla="*/ 817052 h 944017"/>
                <a:gd name="connsiteX15" fmla="*/ 258748 w 595975"/>
                <a:gd name="connsiteY15" fmla="*/ 938978 h 944017"/>
                <a:gd name="connsiteX16" fmla="*/ 159409 w 595975"/>
                <a:gd name="connsiteY16" fmla="*/ 864183 h 944017"/>
                <a:gd name="connsiteX17" fmla="*/ 108244 w 595975"/>
                <a:gd name="connsiteY17" fmla="*/ 787225 h 944017"/>
                <a:gd name="connsiteX18" fmla="*/ 40016 w 595975"/>
                <a:gd name="connsiteY18" fmla="*/ 667428 h 944017"/>
                <a:gd name="connsiteX19" fmla="*/ 2312 w 595975"/>
                <a:gd name="connsiteY19" fmla="*/ 554850 h 944017"/>
                <a:gd name="connsiteX20" fmla="*/ 106218 w 595975"/>
                <a:gd name="connsiteY20" fmla="*/ 445380 h 944017"/>
                <a:gd name="connsiteX21" fmla="*/ 174251 w 595975"/>
                <a:gd name="connsiteY21" fmla="*/ 370654 h 944017"/>
                <a:gd name="connsiteX22" fmla="*/ 245362 w 595975"/>
                <a:gd name="connsiteY22" fmla="*/ 298657 h 944017"/>
                <a:gd name="connsiteX0" fmla="*/ 205371 w 555984"/>
                <a:gd name="connsiteY0" fmla="*/ 298657 h 944017"/>
                <a:gd name="connsiteX1" fmla="*/ 271901 w 555984"/>
                <a:gd name="connsiteY1" fmla="*/ 239280 h 944017"/>
                <a:gd name="connsiteX2" fmla="*/ 324603 w 555984"/>
                <a:gd name="connsiteY2" fmla="*/ 196886 h 944017"/>
                <a:gd name="connsiteX3" fmla="*/ 375431 w 555984"/>
                <a:gd name="connsiteY3" fmla="*/ 155677 h 944017"/>
                <a:gd name="connsiteX4" fmla="*/ 389334 w 555984"/>
                <a:gd name="connsiteY4" fmla="*/ 81152 h 944017"/>
                <a:gd name="connsiteX5" fmla="*/ 381319 w 555984"/>
                <a:gd name="connsiteY5" fmla="*/ 245 h 944017"/>
                <a:gd name="connsiteX6" fmla="*/ 445424 w 555984"/>
                <a:gd name="connsiteY6" fmla="*/ 57404 h 944017"/>
                <a:gd name="connsiteX7" fmla="*/ 470174 w 555984"/>
                <a:gd name="connsiteY7" fmla="*/ 96416 h 944017"/>
                <a:gd name="connsiteX8" fmla="*/ 502164 w 555984"/>
                <a:gd name="connsiteY8" fmla="*/ 172067 h 944017"/>
                <a:gd name="connsiteX9" fmla="*/ 520701 w 555984"/>
                <a:gd name="connsiteY9" fmla="*/ 266858 h 944017"/>
                <a:gd name="connsiteX10" fmla="*/ 546406 w 555984"/>
                <a:gd name="connsiteY10" fmla="*/ 404275 h 944017"/>
                <a:gd name="connsiteX11" fmla="*/ 536890 w 555984"/>
                <a:gd name="connsiteY11" fmla="*/ 505845 h 944017"/>
                <a:gd name="connsiteX12" fmla="*/ 339197 w 555984"/>
                <a:gd name="connsiteY12" fmla="*/ 603413 h 944017"/>
                <a:gd name="connsiteX13" fmla="*/ 286927 w 555984"/>
                <a:gd name="connsiteY13" fmla="*/ 716446 h 944017"/>
                <a:gd name="connsiteX14" fmla="*/ 247941 w 555984"/>
                <a:gd name="connsiteY14" fmla="*/ 817052 h 944017"/>
                <a:gd name="connsiteX15" fmla="*/ 218757 w 555984"/>
                <a:gd name="connsiteY15" fmla="*/ 938978 h 944017"/>
                <a:gd name="connsiteX16" fmla="*/ 119418 w 555984"/>
                <a:gd name="connsiteY16" fmla="*/ 864183 h 944017"/>
                <a:gd name="connsiteX17" fmla="*/ 68253 w 555984"/>
                <a:gd name="connsiteY17" fmla="*/ 787225 h 944017"/>
                <a:gd name="connsiteX18" fmla="*/ 25 w 555984"/>
                <a:gd name="connsiteY18" fmla="*/ 667428 h 944017"/>
                <a:gd name="connsiteX19" fmla="*/ 60428 w 555984"/>
                <a:gd name="connsiteY19" fmla="*/ 533207 h 944017"/>
                <a:gd name="connsiteX20" fmla="*/ 66227 w 555984"/>
                <a:gd name="connsiteY20" fmla="*/ 445380 h 944017"/>
                <a:gd name="connsiteX21" fmla="*/ 134260 w 555984"/>
                <a:gd name="connsiteY21" fmla="*/ 370654 h 944017"/>
                <a:gd name="connsiteX22" fmla="*/ 205371 w 555984"/>
                <a:gd name="connsiteY22" fmla="*/ 298657 h 944017"/>
                <a:gd name="connsiteX0" fmla="*/ 150051 w 500664"/>
                <a:gd name="connsiteY0" fmla="*/ 298657 h 944017"/>
                <a:gd name="connsiteX1" fmla="*/ 216581 w 500664"/>
                <a:gd name="connsiteY1" fmla="*/ 239280 h 944017"/>
                <a:gd name="connsiteX2" fmla="*/ 269283 w 500664"/>
                <a:gd name="connsiteY2" fmla="*/ 196886 h 944017"/>
                <a:gd name="connsiteX3" fmla="*/ 320111 w 500664"/>
                <a:gd name="connsiteY3" fmla="*/ 155677 h 944017"/>
                <a:gd name="connsiteX4" fmla="*/ 334014 w 500664"/>
                <a:gd name="connsiteY4" fmla="*/ 81152 h 944017"/>
                <a:gd name="connsiteX5" fmla="*/ 325999 w 500664"/>
                <a:gd name="connsiteY5" fmla="*/ 245 h 944017"/>
                <a:gd name="connsiteX6" fmla="*/ 390104 w 500664"/>
                <a:gd name="connsiteY6" fmla="*/ 57404 h 944017"/>
                <a:gd name="connsiteX7" fmla="*/ 414854 w 500664"/>
                <a:gd name="connsiteY7" fmla="*/ 96416 h 944017"/>
                <a:gd name="connsiteX8" fmla="*/ 446844 w 500664"/>
                <a:gd name="connsiteY8" fmla="*/ 172067 h 944017"/>
                <a:gd name="connsiteX9" fmla="*/ 465381 w 500664"/>
                <a:gd name="connsiteY9" fmla="*/ 266858 h 944017"/>
                <a:gd name="connsiteX10" fmla="*/ 491086 w 500664"/>
                <a:gd name="connsiteY10" fmla="*/ 404275 h 944017"/>
                <a:gd name="connsiteX11" fmla="*/ 481570 w 500664"/>
                <a:gd name="connsiteY11" fmla="*/ 505845 h 944017"/>
                <a:gd name="connsiteX12" fmla="*/ 283877 w 500664"/>
                <a:gd name="connsiteY12" fmla="*/ 603413 h 944017"/>
                <a:gd name="connsiteX13" fmla="*/ 231607 w 500664"/>
                <a:gd name="connsiteY13" fmla="*/ 716446 h 944017"/>
                <a:gd name="connsiteX14" fmla="*/ 192621 w 500664"/>
                <a:gd name="connsiteY14" fmla="*/ 817052 h 944017"/>
                <a:gd name="connsiteX15" fmla="*/ 163437 w 500664"/>
                <a:gd name="connsiteY15" fmla="*/ 938978 h 944017"/>
                <a:gd name="connsiteX16" fmla="*/ 64098 w 500664"/>
                <a:gd name="connsiteY16" fmla="*/ 864183 h 944017"/>
                <a:gd name="connsiteX17" fmla="*/ 12933 w 500664"/>
                <a:gd name="connsiteY17" fmla="*/ 787225 h 944017"/>
                <a:gd name="connsiteX18" fmla="*/ 29832 w 500664"/>
                <a:gd name="connsiteY18" fmla="*/ 637783 h 944017"/>
                <a:gd name="connsiteX19" fmla="*/ 5108 w 500664"/>
                <a:gd name="connsiteY19" fmla="*/ 533207 h 944017"/>
                <a:gd name="connsiteX20" fmla="*/ 10907 w 500664"/>
                <a:gd name="connsiteY20" fmla="*/ 445380 h 944017"/>
                <a:gd name="connsiteX21" fmla="*/ 78940 w 500664"/>
                <a:gd name="connsiteY21" fmla="*/ 370654 h 944017"/>
                <a:gd name="connsiteX22" fmla="*/ 150051 w 500664"/>
                <a:gd name="connsiteY22" fmla="*/ 298657 h 944017"/>
                <a:gd name="connsiteX0" fmla="*/ 150051 w 500664"/>
                <a:gd name="connsiteY0" fmla="*/ 298657 h 943963"/>
                <a:gd name="connsiteX1" fmla="*/ 216581 w 500664"/>
                <a:gd name="connsiteY1" fmla="*/ 239280 h 943963"/>
                <a:gd name="connsiteX2" fmla="*/ 269283 w 500664"/>
                <a:gd name="connsiteY2" fmla="*/ 196886 h 943963"/>
                <a:gd name="connsiteX3" fmla="*/ 320111 w 500664"/>
                <a:gd name="connsiteY3" fmla="*/ 155677 h 943963"/>
                <a:gd name="connsiteX4" fmla="*/ 334014 w 500664"/>
                <a:gd name="connsiteY4" fmla="*/ 81152 h 943963"/>
                <a:gd name="connsiteX5" fmla="*/ 325999 w 500664"/>
                <a:gd name="connsiteY5" fmla="*/ 245 h 943963"/>
                <a:gd name="connsiteX6" fmla="*/ 390104 w 500664"/>
                <a:gd name="connsiteY6" fmla="*/ 57404 h 943963"/>
                <a:gd name="connsiteX7" fmla="*/ 414854 w 500664"/>
                <a:gd name="connsiteY7" fmla="*/ 96416 h 943963"/>
                <a:gd name="connsiteX8" fmla="*/ 446844 w 500664"/>
                <a:gd name="connsiteY8" fmla="*/ 172067 h 943963"/>
                <a:gd name="connsiteX9" fmla="*/ 465381 w 500664"/>
                <a:gd name="connsiteY9" fmla="*/ 266858 h 943963"/>
                <a:gd name="connsiteX10" fmla="*/ 491086 w 500664"/>
                <a:gd name="connsiteY10" fmla="*/ 404275 h 943963"/>
                <a:gd name="connsiteX11" fmla="*/ 481570 w 500664"/>
                <a:gd name="connsiteY11" fmla="*/ 505845 h 943963"/>
                <a:gd name="connsiteX12" fmla="*/ 283877 w 500664"/>
                <a:gd name="connsiteY12" fmla="*/ 603413 h 943963"/>
                <a:gd name="connsiteX13" fmla="*/ 231607 w 500664"/>
                <a:gd name="connsiteY13" fmla="*/ 716446 h 943963"/>
                <a:gd name="connsiteX14" fmla="*/ 192621 w 500664"/>
                <a:gd name="connsiteY14" fmla="*/ 817052 h 943963"/>
                <a:gd name="connsiteX15" fmla="*/ 163437 w 500664"/>
                <a:gd name="connsiteY15" fmla="*/ 938978 h 943963"/>
                <a:gd name="connsiteX16" fmla="*/ 64098 w 500664"/>
                <a:gd name="connsiteY16" fmla="*/ 864183 h 943963"/>
                <a:gd name="connsiteX17" fmla="*/ 72352 w 500664"/>
                <a:gd name="connsiteY17" fmla="*/ 763136 h 943963"/>
                <a:gd name="connsiteX18" fmla="*/ 29832 w 500664"/>
                <a:gd name="connsiteY18" fmla="*/ 637783 h 943963"/>
                <a:gd name="connsiteX19" fmla="*/ 5108 w 500664"/>
                <a:gd name="connsiteY19" fmla="*/ 533207 h 943963"/>
                <a:gd name="connsiteX20" fmla="*/ 10907 w 500664"/>
                <a:gd name="connsiteY20" fmla="*/ 445380 h 943963"/>
                <a:gd name="connsiteX21" fmla="*/ 78940 w 500664"/>
                <a:gd name="connsiteY21" fmla="*/ 370654 h 943963"/>
                <a:gd name="connsiteX22" fmla="*/ 150051 w 500664"/>
                <a:gd name="connsiteY22" fmla="*/ 298657 h 943963"/>
                <a:gd name="connsiteX0" fmla="*/ 150051 w 500664"/>
                <a:gd name="connsiteY0" fmla="*/ 298657 h 939455"/>
                <a:gd name="connsiteX1" fmla="*/ 216581 w 500664"/>
                <a:gd name="connsiteY1" fmla="*/ 239280 h 939455"/>
                <a:gd name="connsiteX2" fmla="*/ 269283 w 500664"/>
                <a:gd name="connsiteY2" fmla="*/ 196886 h 939455"/>
                <a:gd name="connsiteX3" fmla="*/ 320111 w 500664"/>
                <a:gd name="connsiteY3" fmla="*/ 155677 h 939455"/>
                <a:gd name="connsiteX4" fmla="*/ 334014 w 500664"/>
                <a:gd name="connsiteY4" fmla="*/ 81152 h 939455"/>
                <a:gd name="connsiteX5" fmla="*/ 325999 w 500664"/>
                <a:gd name="connsiteY5" fmla="*/ 245 h 939455"/>
                <a:gd name="connsiteX6" fmla="*/ 390104 w 500664"/>
                <a:gd name="connsiteY6" fmla="*/ 57404 h 939455"/>
                <a:gd name="connsiteX7" fmla="*/ 414854 w 500664"/>
                <a:gd name="connsiteY7" fmla="*/ 96416 h 939455"/>
                <a:gd name="connsiteX8" fmla="*/ 446844 w 500664"/>
                <a:gd name="connsiteY8" fmla="*/ 172067 h 939455"/>
                <a:gd name="connsiteX9" fmla="*/ 465381 w 500664"/>
                <a:gd name="connsiteY9" fmla="*/ 266858 h 939455"/>
                <a:gd name="connsiteX10" fmla="*/ 491086 w 500664"/>
                <a:gd name="connsiteY10" fmla="*/ 404275 h 939455"/>
                <a:gd name="connsiteX11" fmla="*/ 481570 w 500664"/>
                <a:gd name="connsiteY11" fmla="*/ 505845 h 939455"/>
                <a:gd name="connsiteX12" fmla="*/ 283877 w 500664"/>
                <a:gd name="connsiteY12" fmla="*/ 603413 h 939455"/>
                <a:gd name="connsiteX13" fmla="*/ 231607 w 500664"/>
                <a:gd name="connsiteY13" fmla="*/ 716446 h 939455"/>
                <a:gd name="connsiteX14" fmla="*/ 192621 w 500664"/>
                <a:gd name="connsiteY14" fmla="*/ 817052 h 939455"/>
                <a:gd name="connsiteX15" fmla="*/ 163437 w 500664"/>
                <a:gd name="connsiteY15" fmla="*/ 938978 h 939455"/>
                <a:gd name="connsiteX16" fmla="*/ 113441 w 500664"/>
                <a:gd name="connsiteY16" fmla="*/ 855725 h 939455"/>
                <a:gd name="connsiteX17" fmla="*/ 72352 w 500664"/>
                <a:gd name="connsiteY17" fmla="*/ 763136 h 939455"/>
                <a:gd name="connsiteX18" fmla="*/ 29832 w 500664"/>
                <a:gd name="connsiteY18" fmla="*/ 637783 h 939455"/>
                <a:gd name="connsiteX19" fmla="*/ 5108 w 500664"/>
                <a:gd name="connsiteY19" fmla="*/ 533207 h 939455"/>
                <a:gd name="connsiteX20" fmla="*/ 10907 w 500664"/>
                <a:gd name="connsiteY20" fmla="*/ 445380 h 939455"/>
                <a:gd name="connsiteX21" fmla="*/ 78940 w 500664"/>
                <a:gd name="connsiteY21" fmla="*/ 370654 h 939455"/>
                <a:gd name="connsiteX22" fmla="*/ 150051 w 500664"/>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231607 w 492403"/>
                <a:gd name="connsiteY13" fmla="*/ 71644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333195 w 492403"/>
                <a:gd name="connsiteY13" fmla="*/ 72316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008"/>
                <a:gd name="connsiteX1" fmla="*/ 216581 w 492403"/>
                <a:gd name="connsiteY1" fmla="*/ 239280 h 939008"/>
                <a:gd name="connsiteX2" fmla="*/ 269283 w 492403"/>
                <a:gd name="connsiteY2" fmla="*/ 196886 h 939008"/>
                <a:gd name="connsiteX3" fmla="*/ 320111 w 492403"/>
                <a:gd name="connsiteY3" fmla="*/ 155677 h 939008"/>
                <a:gd name="connsiteX4" fmla="*/ 334014 w 492403"/>
                <a:gd name="connsiteY4" fmla="*/ 81152 h 939008"/>
                <a:gd name="connsiteX5" fmla="*/ 325999 w 492403"/>
                <a:gd name="connsiteY5" fmla="*/ 245 h 939008"/>
                <a:gd name="connsiteX6" fmla="*/ 390104 w 492403"/>
                <a:gd name="connsiteY6" fmla="*/ 57404 h 939008"/>
                <a:gd name="connsiteX7" fmla="*/ 414854 w 492403"/>
                <a:gd name="connsiteY7" fmla="*/ 96416 h 939008"/>
                <a:gd name="connsiteX8" fmla="*/ 446844 w 492403"/>
                <a:gd name="connsiteY8" fmla="*/ 172067 h 939008"/>
                <a:gd name="connsiteX9" fmla="*/ 465381 w 492403"/>
                <a:gd name="connsiteY9" fmla="*/ 266858 h 939008"/>
                <a:gd name="connsiteX10" fmla="*/ 491086 w 492403"/>
                <a:gd name="connsiteY10" fmla="*/ 404275 h 939008"/>
                <a:gd name="connsiteX11" fmla="*/ 481570 w 492403"/>
                <a:gd name="connsiteY11" fmla="*/ 505845 h 939008"/>
                <a:gd name="connsiteX12" fmla="*/ 421789 w 492403"/>
                <a:gd name="connsiteY12" fmla="*/ 612870 h 939008"/>
                <a:gd name="connsiteX13" fmla="*/ 333195 w 492403"/>
                <a:gd name="connsiteY13" fmla="*/ 723166 h 939008"/>
                <a:gd name="connsiteX14" fmla="*/ 205848 w 492403"/>
                <a:gd name="connsiteY14" fmla="*/ 846616 h 939008"/>
                <a:gd name="connsiteX15" fmla="*/ 163437 w 492403"/>
                <a:gd name="connsiteY15" fmla="*/ 938978 h 939008"/>
                <a:gd name="connsiteX16" fmla="*/ 113441 w 492403"/>
                <a:gd name="connsiteY16" fmla="*/ 855725 h 939008"/>
                <a:gd name="connsiteX17" fmla="*/ 72352 w 492403"/>
                <a:gd name="connsiteY17" fmla="*/ 763136 h 939008"/>
                <a:gd name="connsiteX18" fmla="*/ 29832 w 492403"/>
                <a:gd name="connsiteY18" fmla="*/ 637783 h 939008"/>
                <a:gd name="connsiteX19" fmla="*/ 5108 w 492403"/>
                <a:gd name="connsiteY19" fmla="*/ 533207 h 939008"/>
                <a:gd name="connsiteX20" fmla="*/ 10907 w 492403"/>
                <a:gd name="connsiteY20" fmla="*/ 445380 h 939008"/>
                <a:gd name="connsiteX21" fmla="*/ 78940 w 492403"/>
                <a:gd name="connsiteY21" fmla="*/ 370654 h 939008"/>
                <a:gd name="connsiteX22" fmla="*/ 150051 w 492403"/>
                <a:gd name="connsiteY22" fmla="*/ 298657 h 939008"/>
                <a:gd name="connsiteX0" fmla="*/ 150051 w 491284"/>
                <a:gd name="connsiteY0" fmla="*/ 298657 h 939008"/>
                <a:gd name="connsiteX1" fmla="*/ 216581 w 491284"/>
                <a:gd name="connsiteY1" fmla="*/ 239280 h 939008"/>
                <a:gd name="connsiteX2" fmla="*/ 269283 w 491284"/>
                <a:gd name="connsiteY2" fmla="*/ 196886 h 939008"/>
                <a:gd name="connsiteX3" fmla="*/ 320111 w 491284"/>
                <a:gd name="connsiteY3" fmla="*/ 155677 h 939008"/>
                <a:gd name="connsiteX4" fmla="*/ 334014 w 491284"/>
                <a:gd name="connsiteY4" fmla="*/ 81152 h 939008"/>
                <a:gd name="connsiteX5" fmla="*/ 325999 w 491284"/>
                <a:gd name="connsiteY5" fmla="*/ 245 h 939008"/>
                <a:gd name="connsiteX6" fmla="*/ 390104 w 491284"/>
                <a:gd name="connsiteY6" fmla="*/ 57404 h 939008"/>
                <a:gd name="connsiteX7" fmla="*/ 414854 w 491284"/>
                <a:gd name="connsiteY7" fmla="*/ 96416 h 939008"/>
                <a:gd name="connsiteX8" fmla="*/ 446844 w 491284"/>
                <a:gd name="connsiteY8" fmla="*/ 172067 h 939008"/>
                <a:gd name="connsiteX9" fmla="*/ 480724 w 491284"/>
                <a:gd name="connsiteY9" fmla="*/ 274570 h 939008"/>
                <a:gd name="connsiteX10" fmla="*/ 491086 w 491284"/>
                <a:gd name="connsiteY10" fmla="*/ 404275 h 939008"/>
                <a:gd name="connsiteX11" fmla="*/ 481570 w 491284"/>
                <a:gd name="connsiteY11" fmla="*/ 505845 h 939008"/>
                <a:gd name="connsiteX12" fmla="*/ 421789 w 491284"/>
                <a:gd name="connsiteY12" fmla="*/ 612870 h 939008"/>
                <a:gd name="connsiteX13" fmla="*/ 333195 w 491284"/>
                <a:gd name="connsiteY13" fmla="*/ 723166 h 939008"/>
                <a:gd name="connsiteX14" fmla="*/ 205848 w 491284"/>
                <a:gd name="connsiteY14" fmla="*/ 846616 h 939008"/>
                <a:gd name="connsiteX15" fmla="*/ 163437 w 491284"/>
                <a:gd name="connsiteY15" fmla="*/ 938978 h 939008"/>
                <a:gd name="connsiteX16" fmla="*/ 113441 w 491284"/>
                <a:gd name="connsiteY16" fmla="*/ 855725 h 939008"/>
                <a:gd name="connsiteX17" fmla="*/ 72352 w 491284"/>
                <a:gd name="connsiteY17" fmla="*/ 763136 h 939008"/>
                <a:gd name="connsiteX18" fmla="*/ 29832 w 491284"/>
                <a:gd name="connsiteY18" fmla="*/ 637783 h 939008"/>
                <a:gd name="connsiteX19" fmla="*/ 5108 w 491284"/>
                <a:gd name="connsiteY19" fmla="*/ 533207 h 939008"/>
                <a:gd name="connsiteX20" fmla="*/ 10907 w 491284"/>
                <a:gd name="connsiteY20" fmla="*/ 445380 h 939008"/>
                <a:gd name="connsiteX21" fmla="*/ 78940 w 491284"/>
                <a:gd name="connsiteY21" fmla="*/ 370654 h 939008"/>
                <a:gd name="connsiteX22" fmla="*/ 150051 w 491284"/>
                <a:gd name="connsiteY22" fmla="*/ 298657 h 939008"/>
                <a:gd name="connsiteX0" fmla="*/ 150051 w 501081"/>
                <a:gd name="connsiteY0" fmla="*/ 298657 h 939008"/>
                <a:gd name="connsiteX1" fmla="*/ 216581 w 501081"/>
                <a:gd name="connsiteY1" fmla="*/ 239280 h 939008"/>
                <a:gd name="connsiteX2" fmla="*/ 269283 w 501081"/>
                <a:gd name="connsiteY2" fmla="*/ 196886 h 939008"/>
                <a:gd name="connsiteX3" fmla="*/ 320111 w 501081"/>
                <a:gd name="connsiteY3" fmla="*/ 155677 h 939008"/>
                <a:gd name="connsiteX4" fmla="*/ 334014 w 501081"/>
                <a:gd name="connsiteY4" fmla="*/ 81152 h 939008"/>
                <a:gd name="connsiteX5" fmla="*/ 325999 w 501081"/>
                <a:gd name="connsiteY5" fmla="*/ 245 h 939008"/>
                <a:gd name="connsiteX6" fmla="*/ 390104 w 501081"/>
                <a:gd name="connsiteY6" fmla="*/ 57404 h 939008"/>
                <a:gd name="connsiteX7" fmla="*/ 414854 w 501081"/>
                <a:gd name="connsiteY7" fmla="*/ 96416 h 939008"/>
                <a:gd name="connsiteX8" fmla="*/ 446844 w 501081"/>
                <a:gd name="connsiteY8" fmla="*/ 172067 h 939008"/>
                <a:gd name="connsiteX9" fmla="*/ 480724 w 501081"/>
                <a:gd name="connsiteY9" fmla="*/ 274570 h 939008"/>
                <a:gd name="connsiteX10" fmla="*/ 501079 w 501081"/>
                <a:gd name="connsiteY10" fmla="*/ 427040 h 939008"/>
                <a:gd name="connsiteX11" fmla="*/ 481570 w 501081"/>
                <a:gd name="connsiteY11" fmla="*/ 505845 h 939008"/>
                <a:gd name="connsiteX12" fmla="*/ 421789 w 501081"/>
                <a:gd name="connsiteY12" fmla="*/ 612870 h 939008"/>
                <a:gd name="connsiteX13" fmla="*/ 333195 w 501081"/>
                <a:gd name="connsiteY13" fmla="*/ 723166 h 939008"/>
                <a:gd name="connsiteX14" fmla="*/ 205848 w 501081"/>
                <a:gd name="connsiteY14" fmla="*/ 846616 h 939008"/>
                <a:gd name="connsiteX15" fmla="*/ 163437 w 501081"/>
                <a:gd name="connsiteY15" fmla="*/ 938978 h 939008"/>
                <a:gd name="connsiteX16" fmla="*/ 113441 w 501081"/>
                <a:gd name="connsiteY16" fmla="*/ 855725 h 939008"/>
                <a:gd name="connsiteX17" fmla="*/ 72352 w 501081"/>
                <a:gd name="connsiteY17" fmla="*/ 763136 h 939008"/>
                <a:gd name="connsiteX18" fmla="*/ 29832 w 501081"/>
                <a:gd name="connsiteY18" fmla="*/ 637783 h 939008"/>
                <a:gd name="connsiteX19" fmla="*/ 5108 w 501081"/>
                <a:gd name="connsiteY19" fmla="*/ 533207 h 939008"/>
                <a:gd name="connsiteX20" fmla="*/ 10907 w 501081"/>
                <a:gd name="connsiteY20" fmla="*/ 445380 h 939008"/>
                <a:gd name="connsiteX21" fmla="*/ 78940 w 501081"/>
                <a:gd name="connsiteY21" fmla="*/ 370654 h 939008"/>
                <a:gd name="connsiteX22" fmla="*/ 150051 w 501081"/>
                <a:gd name="connsiteY22" fmla="*/ 298657 h 939008"/>
                <a:gd name="connsiteX0" fmla="*/ 150051 w 501515"/>
                <a:gd name="connsiteY0" fmla="*/ 298657 h 939008"/>
                <a:gd name="connsiteX1" fmla="*/ 216581 w 501515"/>
                <a:gd name="connsiteY1" fmla="*/ 239280 h 939008"/>
                <a:gd name="connsiteX2" fmla="*/ 269283 w 501515"/>
                <a:gd name="connsiteY2" fmla="*/ 196886 h 939008"/>
                <a:gd name="connsiteX3" fmla="*/ 320111 w 501515"/>
                <a:gd name="connsiteY3" fmla="*/ 155677 h 939008"/>
                <a:gd name="connsiteX4" fmla="*/ 334014 w 501515"/>
                <a:gd name="connsiteY4" fmla="*/ 81152 h 939008"/>
                <a:gd name="connsiteX5" fmla="*/ 325999 w 501515"/>
                <a:gd name="connsiteY5" fmla="*/ 245 h 939008"/>
                <a:gd name="connsiteX6" fmla="*/ 390104 w 501515"/>
                <a:gd name="connsiteY6" fmla="*/ 57404 h 939008"/>
                <a:gd name="connsiteX7" fmla="*/ 414854 w 501515"/>
                <a:gd name="connsiteY7" fmla="*/ 96416 h 939008"/>
                <a:gd name="connsiteX8" fmla="*/ 446844 w 501515"/>
                <a:gd name="connsiteY8" fmla="*/ 172067 h 939008"/>
                <a:gd name="connsiteX9" fmla="*/ 480724 w 501515"/>
                <a:gd name="connsiteY9" fmla="*/ 274570 h 939008"/>
                <a:gd name="connsiteX10" fmla="*/ 501079 w 501515"/>
                <a:gd name="connsiteY10" fmla="*/ 427040 h 939008"/>
                <a:gd name="connsiteX11" fmla="*/ 488370 w 501515"/>
                <a:gd name="connsiteY11" fmla="*/ 502611 h 939008"/>
                <a:gd name="connsiteX12" fmla="*/ 421789 w 501515"/>
                <a:gd name="connsiteY12" fmla="*/ 612870 h 939008"/>
                <a:gd name="connsiteX13" fmla="*/ 333195 w 501515"/>
                <a:gd name="connsiteY13" fmla="*/ 723166 h 939008"/>
                <a:gd name="connsiteX14" fmla="*/ 205848 w 501515"/>
                <a:gd name="connsiteY14" fmla="*/ 846616 h 939008"/>
                <a:gd name="connsiteX15" fmla="*/ 163437 w 501515"/>
                <a:gd name="connsiteY15" fmla="*/ 938978 h 939008"/>
                <a:gd name="connsiteX16" fmla="*/ 113441 w 501515"/>
                <a:gd name="connsiteY16" fmla="*/ 855725 h 939008"/>
                <a:gd name="connsiteX17" fmla="*/ 72352 w 501515"/>
                <a:gd name="connsiteY17" fmla="*/ 763136 h 939008"/>
                <a:gd name="connsiteX18" fmla="*/ 29832 w 501515"/>
                <a:gd name="connsiteY18" fmla="*/ 637783 h 939008"/>
                <a:gd name="connsiteX19" fmla="*/ 5108 w 501515"/>
                <a:gd name="connsiteY19" fmla="*/ 533207 h 939008"/>
                <a:gd name="connsiteX20" fmla="*/ 10907 w 501515"/>
                <a:gd name="connsiteY20" fmla="*/ 445380 h 939008"/>
                <a:gd name="connsiteX21" fmla="*/ 78940 w 501515"/>
                <a:gd name="connsiteY21" fmla="*/ 370654 h 939008"/>
                <a:gd name="connsiteX22" fmla="*/ 150051 w 501515"/>
                <a:gd name="connsiteY22" fmla="*/ 298657 h 939008"/>
                <a:gd name="connsiteX0" fmla="*/ 145704 w 497168"/>
                <a:gd name="connsiteY0" fmla="*/ 298657 h 939008"/>
                <a:gd name="connsiteX1" fmla="*/ 212234 w 497168"/>
                <a:gd name="connsiteY1" fmla="*/ 239280 h 939008"/>
                <a:gd name="connsiteX2" fmla="*/ 264936 w 497168"/>
                <a:gd name="connsiteY2" fmla="*/ 196886 h 939008"/>
                <a:gd name="connsiteX3" fmla="*/ 315764 w 497168"/>
                <a:gd name="connsiteY3" fmla="*/ 155677 h 939008"/>
                <a:gd name="connsiteX4" fmla="*/ 329667 w 497168"/>
                <a:gd name="connsiteY4" fmla="*/ 81152 h 939008"/>
                <a:gd name="connsiteX5" fmla="*/ 321652 w 497168"/>
                <a:gd name="connsiteY5" fmla="*/ 245 h 939008"/>
                <a:gd name="connsiteX6" fmla="*/ 385757 w 497168"/>
                <a:gd name="connsiteY6" fmla="*/ 57404 h 939008"/>
                <a:gd name="connsiteX7" fmla="*/ 410507 w 497168"/>
                <a:gd name="connsiteY7" fmla="*/ 96416 h 939008"/>
                <a:gd name="connsiteX8" fmla="*/ 442497 w 497168"/>
                <a:gd name="connsiteY8" fmla="*/ 172067 h 939008"/>
                <a:gd name="connsiteX9" fmla="*/ 476377 w 497168"/>
                <a:gd name="connsiteY9" fmla="*/ 274570 h 939008"/>
                <a:gd name="connsiteX10" fmla="*/ 496732 w 497168"/>
                <a:gd name="connsiteY10" fmla="*/ 427040 h 939008"/>
                <a:gd name="connsiteX11" fmla="*/ 484023 w 497168"/>
                <a:gd name="connsiteY11" fmla="*/ 502611 h 939008"/>
                <a:gd name="connsiteX12" fmla="*/ 417442 w 497168"/>
                <a:gd name="connsiteY12" fmla="*/ 612870 h 939008"/>
                <a:gd name="connsiteX13" fmla="*/ 328848 w 497168"/>
                <a:gd name="connsiteY13" fmla="*/ 723166 h 939008"/>
                <a:gd name="connsiteX14" fmla="*/ 201501 w 497168"/>
                <a:gd name="connsiteY14" fmla="*/ 846616 h 939008"/>
                <a:gd name="connsiteX15" fmla="*/ 159090 w 497168"/>
                <a:gd name="connsiteY15" fmla="*/ 938978 h 939008"/>
                <a:gd name="connsiteX16" fmla="*/ 109094 w 497168"/>
                <a:gd name="connsiteY16" fmla="*/ 855725 h 939008"/>
                <a:gd name="connsiteX17" fmla="*/ 68005 w 497168"/>
                <a:gd name="connsiteY17" fmla="*/ 763136 h 939008"/>
                <a:gd name="connsiteX18" fmla="*/ 25485 w 497168"/>
                <a:gd name="connsiteY18" fmla="*/ 637783 h 939008"/>
                <a:gd name="connsiteX19" fmla="*/ 761 w 497168"/>
                <a:gd name="connsiteY19" fmla="*/ 533207 h 939008"/>
                <a:gd name="connsiteX20" fmla="*/ 16304 w 497168"/>
                <a:gd name="connsiteY20" fmla="*/ 446583 h 939008"/>
                <a:gd name="connsiteX21" fmla="*/ 74593 w 497168"/>
                <a:gd name="connsiteY21" fmla="*/ 370654 h 939008"/>
                <a:gd name="connsiteX22" fmla="*/ 145704 w 497168"/>
                <a:gd name="connsiteY22" fmla="*/ 298657 h 939008"/>
                <a:gd name="connsiteX0" fmla="*/ 138961 w 490425"/>
                <a:gd name="connsiteY0" fmla="*/ 298657 h 939008"/>
                <a:gd name="connsiteX1" fmla="*/ 205491 w 490425"/>
                <a:gd name="connsiteY1" fmla="*/ 239280 h 939008"/>
                <a:gd name="connsiteX2" fmla="*/ 258193 w 490425"/>
                <a:gd name="connsiteY2" fmla="*/ 196886 h 939008"/>
                <a:gd name="connsiteX3" fmla="*/ 309021 w 490425"/>
                <a:gd name="connsiteY3" fmla="*/ 155677 h 939008"/>
                <a:gd name="connsiteX4" fmla="*/ 322924 w 490425"/>
                <a:gd name="connsiteY4" fmla="*/ 81152 h 939008"/>
                <a:gd name="connsiteX5" fmla="*/ 314909 w 490425"/>
                <a:gd name="connsiteY5" fmla="*/ 245 h 939008"/>
                <a:gd name="connsiteX6" fmla="*/ 379014 w 490425"/>
                <a:gd name="connsiteY6" fmla="*/ 57404 h 939008"/>
                <a:gd name="connsiteX7" fmla="*/ 403764 w 490425"/>
                <a:gd name="connsiteY7" fmla="*/ 96416 h 939008"/>
                <a:gd name="connsiteX8" fmla="*/ 435754 w 490425"/>
                <a:gd name="connsiteY8" fmla="*/ 172067 h 939008"/>
                <a:gd name="connsiteX9" fmla="*/ 469634 w 490425"/>
                <a:gd name="connsiteY9" fmla="*/ 274570 h 939008"/>
                <a:gd name="connsiteX10" fmla="*/ 489989 w 490425"/>
                <a:gd name="connsiteY10" fmla="*/ 427040 h 939008"/>
                <a:gd name="connsiteX11" fmla="*/ 477280 w 490425"/>
                <a:gd name="connsiteY11" fmla="*/ 502611 h 939008"/>
                <a:gd name="connsiteX12" fmla="*/ 410699 w 490425"/>
                <a:gd name="connsiteY12" fmla="*/ 612870 h 939008"/>
                <a:gd name="connsiteX13" fmla="*/ 322105 w 490425"/>
                <a:gd name="connsiteY13" fmla="*/ 723166 h 939008"/>
                <a:gd name="connsiteX14" fmla="*/ 194758 w 490425"/>
                <a:gd name="connsiteY14" fmla="*/ 846616 h 939008"/>
                <a:gd name="connsiteX15" fmla="*/ 152347 w 490425"/>
                <a:gd name="connsiteY15" fmla="*/ 938978 h 939008"/>
                <a:gd name="connsiteX16" fmla="*/ 102351 w 490425"/>
                <a:gd name="connsiteY16" fmla="*/ 855725 h 939008"/>
                <a:gd name="connsiteX17" fmla="*/ 61262 w 490425"/>
                <a:gd name="connsiteY17" fmla="*/ 763136 h 939008"/>
                <a:gd name="connsiteX18" fmla="*/ 18742 w 490425"/>
                <a:gd name="connsiteY18" fmla="*/ 637783 h 939008"/>
                <a:gd name="connsiteX19" fmla="*/ 5836 w 490425"/>
                <a:gd name="connsiteY19" fmla="*/ 531756 h 939008"/>
                <a:gd name="connsiteX20" fmla="*/ 9561 w 490425"/>
                <a:gd name="connsiteY20" fmla="*/ 446583 h 939008"/>
                <a:gd name="connsiteX21" fmla="*/ 67850 w 490425"/>
                <a:gd name="connsiteY21" fmla="*/ 370654 h 939008"/>
                <a:gd name="connsiteX22" fmla="*/ 138961 w 490425"/>
                <a:gd name="connsiteY22" fmla="*/ 298657 h 939008"/>
                <a:gd name="connsiteX0" fmla="*/ 139341 w 490805"/>
                <a:gd name="connsiteY0" fmla="*/ 298657 h 939008"/>
                <a:gd name="connsiteX1" fmla="*/ 205871 w 490805"/>
                <a:gd name="connsiteY1" fmla="*/ 239280 h 939008"/>
                <a:gd name="connsiteX2" fmla="*/ 258573 w 490805"/>
                <a:gd name="connsiteY2" fmla="*/ 196886 h 939008"/>
                <a:gd name="connsiteX3" fmla="*/ 309401 w 490805"/>
                <a:gd name="connsiteY3" fmla="*/ 155677 h 939008"/>
                <a:gd name="connsiteX4" fmla="*/ 323304 w 490805"/>
                <a:gd name="connsiteY4" fmla="*/ 81152 h 939008"/>
                <a:gd name="connsiteX5" fmla="*/ 315289 w 490805"/>
                <a:gd name="connsiteY5" fmla="*/ 245 h 939008"/>
                <a:gd name="connsiteX6" fmla="*/ 379394 w 490805"/>
                <a:gd name="connsiteY6" fmla="*/ 57404 h 939008"/>
                <a:gd name="connsiteX7" fmla="*/ 404144 w 490805"/>
                <a:gd name="connsiteY7" fmla="*/ 96416 h 939008"/>
                <a:gd name="connsiteX8" fmla="*/ 436134 w 490805"/>
                <a:gd name="connsiteY8" fmla="*/ 172067 h 939008"/>
                <a:gd name="connsiteX9" fmla="*/ 470014 w 490805"/>
                <a:gd name="connsiteY9" fmla="*/ 274570 h 939008"/>
                <a:gd name="connsiteX10" fmla="*/ 490369 w 490805"/>
                <a:gd name="connsiteY10" fmla="*/ 427040 h 939008"/>
                <a:gd name="connsiteX11" fmla="*/ 477660 w 490805"/>
                <a:gd name="connsiteY11" fmla="*/ 502611 h 939008"/>
                <a:gd name="connsiteX12" fmla="*/ 411079 w 490805"/>
                <a:gd name="connsiteY12" fmla="*/ 612870 h 939008"/>
                <a:gd name="connsiteX13" fmla="*/ 322485 w 490805"/>
                <a:gd name="connsiteY13" fmla="*/ 723166 h 939008"/>
                <a:gd name="connsiteX14" fmla="*/ 195138 w 490805"/>
                <a:gd name="connsiteY14" fmla="*/ 846616 h 939008"/>
                <a:gd name="connsiteX15" fmla="*/ 152727 w 490805"/>
                <a:gd name="connsiteY15" fmla="*/ 938978 h 939008"/>
                <a:gd name="connsiteX16" fmla="*/ 102731 w 490805"/>
                <a:gd name="connsiteY16" fmla="*/ 855725 h 939008"/>
                <a:gd name="connsiteX17" fmla="*/ 61642 w 490805"/>
                <a:gd name="connsiteY17" fmla="*/ 763136 h 939008"/>
                <a:gd name="connsiteX18" fmla="*/ 26792 w 490805"/>
                <a:gd name="connsiteY18" fmla="*/ 641640 h 939008"/>
                <a:gd name="connsiteX19" fmla="*/ 6216 w 490805"/>
                <a:gd name="connsiteY19" fmla="*/ 531756 h 939008"/>
                <a:gd name="connsiteX20" fmla="*/ 9941 w 490805"/>
                <a:gd name="connsiteY20" fmla="*/ 446583 h 939008"/>
                <a:gd name="connsiteX21" fmla="*/ 68230 w 490805"/>
                <a:gd name="connsiteY21" fmla="*/ 370654 h 939008"/>
                <a:gd name="connsiteX22" fmla="*/ 139341 w 490805"/>
                <a:gd name="connsiteY22" fmla="*/ 298657 h 939008"/>
                <a:gd name="connsiteX0" fmla="*/ 139341 w 490805"/>
                <a:gd name="connsiteY0" fmla="*/ 298657 h 951112"/>
                <a:gd name="connsiteX1" fmla="*/ 205871 w 490805"/>
                <a:gd name="connsiteY1" fmla="*/ 239280 h 951112"/>
                <a:gd name="connsiteX2" fmla="*/ 258573 w 490805"/>
                <a:gd name="connsiteY2" fmla="*/ 196886 h 951112"/>
                <a:gd name="connsiteX3" fmla="*/ 309401 w 490805"/>
                <a:gd name="connsiteY3" fmla="*/ 155677 h 951112"/>
                <a:gd name="connsiteX4" fmla="*/ 323304 w 490805"/>
                <a:gd name="connsiteY4" fmla="*/ 81152 h 951112"/>
                <a:gd name="connsiteX5" fmla="*/ 315289 w 490805"/>
                <a:gd name="connsiteY5" fmla="*/ 245 h 951112"/>
                <a:gd name="connsiteX6" fmla="*/ 379394 w 490805"/>
                <a:gd name="connsiteY6" fmla="*/ 57404 h 951112"/>
                <a:gd name="connsiteX7" fmla="*/ 404144 w 490805"/>
                <a:gd name="connsiteY7" fmla="*/ 96416 h 951112"/>
                <a:gd name="connsiteX8" fmla="*/ 436134 w 490805"/>
                <a:gd name="connsiteY8" fmla="*/ 172067 h 951112"/>
                <a:gd name="connsiteX9" fmla="*/ 470014 w 490805"/>
                <a:gd name="connsiteY9" fmla="*/ 274570 h 951112"/>
                <a:gd name="connsiteX10" fmla="*/ 490369 w 490805"/>
                <a:gd name="connsiteY10" fmla="*/ 427040 h 951112"/>
                <a:gd name="connsiteX11" fmla="*/ 477660 w 490805"/>
                <a:gd name="connsiteY11" fmla="*/ 502611 h 951112"/>
                <a:gd name="connsiteX12" fmla="*/ 411079 w 490805"/>
                <a:gd name="connsiteY12" fmla="*/ 612870 h 951112"/>
                <a:gd name="connsiteX13" fmla="*/ 322485 w 490805"/>
                <a:gd name="connsiteY13" fmla="*/ 723166 h 951112"/>
                <a:gd name="connsiteX14" fmla="*/ 195138 w 490805"/>
                <a:gd name="connsiteY14" fmla="*/ 846616 h 951112"/>
                <a:gd name="connsiteX15" fmla="*/ 151814 w 490805"/>
                <a:gd name="connsiteY15" fmla="*/ 951087 h 951112"/>
                <a:gd name="connsiteX16" fmla="*/ 102731 w 490805"/>
                <a:gd name="connsiteY16" fmla="*/ 855725 h 951112"/>
                <a:gd name="connsiteX17" fmla="*/ 61642 w 490805"/>
                <a:gd name="connsiteY17" fmla="*/ 763136 h 951112"/>
                <a:gd name="connsiteX18" fmla="*/ 26792 w 490805"/>
                <a:gd name="connsiteY18" fmla="*/ 641640 h 951112"/>
                <a:gd name="connsiteX19" fmla="*/ 6216 w 490805"/>
                <a:gd name="connsiteY19" fmla="*/ 531756 h 951112"/>
                <a:gd name="connsiteX20" fmla="*/ 9941 w 490805"/>
                <a:gd name="connsiteY20" fmla="*/ 446583 h 951112"/>
                <a:gd name="connsiteX21" fmla="*/ 68230 w 490805"/>
                <a:gd name="connsiteY21" fmla="*/ 370654 h 951112"/>
                <a:gd name="connsiteX22" fmla="*/ 139341 w 490805"/>
                <a:gd name="connsiteY22" fmla="*/ 298657 h 951112"/>
                <a:gd name="connsiteX0" fmla="*/ 139341 w 490805"/>
                <a:gd name="connsiteY0" fmla="*/ 298657 h 951109"/>
                <a:gd name="connsiteX1" fmla="*/ 205871 w 490805"/>
                <a:gd name="connsiteY1" fmla="*/ 239280 h 951109"/>
                <a:gd name="connsiteX2" fmla="*/ 258573 w 490805"/>
                <a:gd name="connsiteY2" fmla="*/ 196886 h 951109"/>
                <a:gd name="connsiteX3" fmla="*/ 309401 w 490805"/>
                <a:gd name="connsiteY3" fmla="*/ 155677 h 951109"/>
                <a:gd name="connsiteX4" fmla="*/ 323304 w 490805"/>
                <a:gd name="connsiteY4" fmla="*/ 81152 h 951109"/>
                <a:gd name="connsiteX5" fmla="*/ 315289 w 490805"/>
                <a:gd name="connsiteY5" fmla="*/ 245 h 951109"/>
                <a:gd name="connsiteX6" fmla="*/ 379394 w 490805"/>
                <a:gd name="connsiteY6" fmla="*/ 57404 h 951109"/>
                <a:gd name="connsiteX7" fmla="*/ 404144 w 490805"/>
                <a:gd name="connsiteY7" fmla="*/ 96416 h 951109"/>
                <a:gd name="connsiteX8" fmla="*/ 436134 w 490805"/>
                <a:gd name="connsiteY8" fmla="*/ 172067 h 951109"/>
                <a:gd name="connsiteX9" fmla="*/ 470014 w 490805"/>
                <a:gd name="connsiteY9" fmla="*/ 274570 h 951109"/>
                <a:gd name="connsiteX10" fmla="*/ 490369 w 490805"/>
                <a:gd name="connsiteY10" fmla="*/ 427040 h 951109"/>
                <a:gd name="connsiteX11" fmla="*/ 477660 w 490805"/>
                <a:gd name="connsiteY11" fmla="*/ 502611 h 951109"/>
                <a:gd name="connsiteX12" fmla="*/ 411079 w 490805"/>
                <a:gd name="connsiteY12" fmla="*/ 612870 h 951109"/>
                <a:gd name="connsiteX13" fmla="*/ 322485 w 490805"/>
                <a:gd name="connsiteY13" fmla="*/ 723166 h 951109"/>
                <a:gd name="connsiteX14" fmla="*/ 197169 w 490805"/>
                <a:gd name="connsiteY14" fmla="*/ 863160 h 951109"/>
                <a:gd name="connsiteX15" fmla="*/ 151814 w 490805"/>
                <a:gd name="connsiteY15" fmla="*/ 951087 h 951109"/>
                <a:gd name="connsiteX16" fmla="*/ 102731 w 490805"/>
                <a:gd name="connsiteY16" fmla="*/ 855725 h 951109"/>
                <a:gd name="connsiteX17" fmla="*/ 61642 w 490805"/>
                <a:gd name="connsiteY17" fmla="*/ 763136 h 951109"/>
                <a:gd name="connsiteX18" fmla="*/ 26792 w 490805"/>
                <a:gd name="connsiteY18" fmla="*/ 641640 h 951109"/>
                <a:gd name="connsiteX19" fmla="*/ 6216 w 490805"/>
                <a:gd name="connsiteY19" fmla="*/ 531756 h 951109"/>
                <a:gd name="connsiteX20" fmla="*/ 9941 w 490805"/>
                <a:gd name="connsiteY20" fmla="*/ 446583 h 951109"/>
                <a:gd name="connsiteX21" fmla="*/ 68230 w 490805"/>
                <a:gd name="connsiteY21" fmla="*/ 370654 h 951109"/>
                <a:gd name="connsiteX22" fmla="*/ 139341 w 490805"/>
                <a:gd name="connsiteY22" fmla="*/ 298657 h 951109"/>
                <a:gd name="connsiteX0" fmla="*/ 139341 w 490805"/>
                <a:gd name="connsiteY0" fmla="*/ 298657 h 951143"/>
                <a:gd name="connsiteX1" fmla="*/ 205871 w 490805"/>
                <a:gd name="connsiteY1" fmla="*/ 239280 h 951143"/>
                <a:gd name="connsiteX2" fmla="*/ 258573 w 490805"/>
                <a:gd name="connsiteY2" fmla="*/ 196886 h 951143"/>
                <a:gd name="connsiteX3" fmla="*/ 309401 w 490805"/>
                <a:gd name="connsiteY3" fmla="*/ 155677 h 951143"/>
                <a:gd name="connsiteX4" fmla="*/ 323304 w 490805"/>
                <a:gd name="connsiteY4" fmla="*/ 81152 h 951143"/>
                <a:gd name="connsiteX5" fmla="*/ 315289 w 490805"/>
                <a:gd name="connsiteY5" fmla="*/ 245 h 951143"/>
                <a:gd name="connsiteX6" fmla="*/ 379394 w 490805"/>
                <a:gd name="connsiteY6" fmla="*/ 57404 h 951143"/>
                <a:gd name="connsiteX7" fmla="*/ 404144 w 490805"/>
                <a:gd name="connsiteY7" fmla="*/ 96416 h 951143"/>
                <a:gd name="connsiteX8" fmla="*/ 436134 w 490805"/>
                <a:gd name="connsiteY8" fmla="*/ 172067 h 951143"/>
                <a:gd name="connsiteX9" fmla="*/ 470014 w 490805"/>
                <a:gd name="connsiteY9" fmla="*/ 274570 h 951143"/>
                <a:gd name="connsiteX10" fmla="*/ 490369 w 490805"/>
                <a:gd name="connsiteY10" fmla="*/ 427040 h 951143"/>
                <a:gd name="connsiteX11" fmla="*/ 477660 w 490805"/>
                <a:gd name="connsiteY11" fmla="*/ 502611 h 951143"/>
                <a:gd name="connsiteX12" fmla="*/ 411079 w 490805"/>
                <a:gd name="connsiteY12" fmla="*/ 612870 h 951143"/>
                <a:gd name="connsiteX13" fmla="*/ 322485 w 490805"/>
                <a:gd name="connsiteY13" fmla="*/ 723166 h 951143"/>
                <a:gd name="connsiteX14" fmla="*/ 197169 w 490805"/>
                <a:gd name="connsiteY14" fmla="*/ 863160 h 951143"/>
                <a:gd name="connsiteX15" fmla="*/ 151814 w 490805"/>
                <a:gd name="connsiteY15" fmla="*/ 951087 h 951143"/>
                <a:gd name="connsiteX16" fmla="*/ 105052 w 490805"/>
                <a:gd name="connsiteY16" fmla="*/ 874633 h 951143"/>
                <a:gd name="connsiteX17" fmla="*/ 61642 w 490805"/>
                <a:gd name="connsiteY17" fmla="*/ 763136 h 951143"/>
                <a:gd name="connsiteX18" fmla="*/ 26792 w 490805"/>
                <a:gd name="connsiteY18" fmla="*/ 641640 h 951143"/>
                <a:gd name="connsiteX19" fmla="*/ 6216 w 490805"/>
                <a:gd name="connsiteY19" fmla="*/ 531756 h 951143"/>
                <a:gd name="connsiteX20" fmla="*/ 9941 w 490805"/>
                <a:gd name="connsiteY20" fmla="*/ 446583 h 951143"/>
                <a:gd name="connsiteX21" fmla="*/ 68230 w 490805"/>
                <a:gd name="connsiteY21" fmla="*/ 370654 h 951143"/>
                <a:gd name="connsiteX22" fmla="*/ 139341 w 490805"/>
                <a:gd name="connsiteY22" fmla="*/ 298657 h 951143"/>
                <a:gd name="connsiteX0" fmla="*/ 139341 w 490805"/>
                <a:gd name="connsiteY0" fmla="*/ 298651 h 951137"/>
                <a:gd name="connsiteX1" fmla="*/ 205871 w 490805"/>
                <a:gd name="connsiteY1" fmla="*/ 239274 h 951137"/>
                <a:gd name="connsiteX2" fmla="*/ 258573 w 490805"/>
                <a:gd name="connsiteY2" fmla="*/ 196880 h 951137"/>
                <a:gd name="connsiteX3" fmla="*/ 309401 w 490805"/>
                <a:gd name="connsiteY3" fmla="*/ 155671 h 951137"/>
                <a:gd name="connsiteX4" fmla="*/ 323304 w 490805"/>
                <a:gd name="connsiteY4" fmla="*/ 81146 h 951137"/>
                <a:gd name="connsiteX5" fmla="*/ 315289 w 490805"/>
                <a:gd name="connsiteY5" fmla="*/ 239 h 951137"/>
                <a:gd name="connsiteX6" fmla="*/ 377030 w 490805"/>
                <a:gd name="connsiteY6" fmla="*/ 57688 h 951137"/>
                <a:gd name="connsiteX7" fmla="*/ 404144 w 490805"/>
                <a:gd name="connsiteY7" fmla="*/ 96410 h 951137"/>
                <a:gd name="connsiteX8" fmla="*/ 436134 w 490805"/>
                <a:gd name="connsiteY8" fmla="*/ 172061 h 951137"/>
                <a:gd name="connsiteX9" fmla="*/ 470014 w 490805"/>
                <a:gd name="connsiteY9" fmla="*/ 274564 h 951137"/>
                <a:gd name="connsiteX10" fmla="*/ 490369 w 490805"/>
                <a:gd name="connsiteY10" fmla="*/ 427034 h 951137"/>
                <a:gd name="connsiteX11" fmla="*/ 477660 w 490805"/>
                <a:gd name="connsiteY11" fmla="*/ 502605 h 951137"/>
                <a:gd name="connsiteX12" fmla="*/ 411079 w 490805"/>
                <a:gd name="connsiteY12" fmla="*/ 612864 h 951137"/>
                <a:gd name="connsiteX13" fmla="*/ 322485 w 490805"/>
                <a:gd name="connsiteY13" fmla="*/ 723160 h 951137"/>
                <a:gd name="connsiteX14" fmla="*/ 197169 w 490805"/>
                <a:gd name="connsiteY14" fmla="*/ 863154 h 951137"/>
                <a:gd name="connsiteX15" fmla="*/ 151814 w 490805"/>
                <a:gd name="connsiteY15" fmla="*/ 951081 h 951137"/>
                <a:gd name="connsiteX16" fmla="*/ 105052 w 490805"/>
                <a:gd name="connsiteY16" fmla="*/ 874627 h 951137"/>
                <a:gd name="connsiteX17" fmla="*/ 61642 w 490805"/>
                <a:gd name="connsiteY17" fmla="*/ 763130 h 951137"/>
                <a:gd name="connsiteX18" fmla="*/ 26792 w 490805"/>
                <a:gd name="connsiteY18" fmla="*/ 641634 h 951137"/>
                <a:gd name="connsiteX19" fmla="*/ 6216 w 490805"/>
                <a:gd name="connsiteY19" fmla="*/ 531750 h 951137"/>
                <a:gd name="connsiteX20" fmla="*/ 9941 w 490805"/>
                <a:gd name="connsiteY20" fmla="*/ 446577 h 951137"/>
                <a:gd name="connsiteX21" fmla="*/ 68230 w 490805"/>
                <a:gd name="connsiteY21" fmla="*/ 370648 h 951137"/>
                <a:gd name="connsiteX22" fmla="*/ 139341 w 490805"/>
                <a:gd name="connsiteY22" fmla="*/ 298651 h 951137"/>
                <a:gd name="connsiteX0" fmla="*/ 139341 w 490805"/>
                <a:gd name="connsiteY0" fmla="*/ 298655 h 951141"/>
                <a:gd name="connsiteX1" fmla="*/ 205871 w 490805"/>
                <a:gd name="connsiteY1" fmla="*/ 239278 h 951141"/>
                <a:gd name="connsiteX2" fmla="*/ 258573 w 490805"/>
                <a:gd name="connsiteY2" fmla="*/ 196884 h 951141"/>
                <a:gd name="connsiteX3" fmla="*/ 309401 w 490805"/>
                <a:gd name="connsiteY3" fmla="*/ 155675 h 951141"/>
                <a:gd name="connsiteX4" fmla="*/ 323304 w 490805"/>
                <a:gd name="connsiteY4" fmla="*/ 81150 h 951141"/>
                <a:gd name="connsiteX5" fmla="*/ 315289 w 490805"/>
                <a:gd name="connsiteY5" fmla="*/ 243 h 951141"/>
                <a:gd name="connsiteX6" fmla="*/ 377030 w 490805"/>
                <a:gd name="connsiteY6" fmla="*/ 57692 h 951141"/>
                <a:gd name="connsiteX7" fmla="*/ 405015 w 490805"/>
                <a:gd name="connsiteY7" fmla="*/ 103505 h 951141"/>
                <a:gd name="connsiteX8" fmla="*/ 436134 w 490805"/>
                <a:gd name="connsiteY8" fmla="*/ 172065 h 951141"/>
                <a:gd name="connsiteX9" fmla="*/ 470014 w 490805"/>
                <a:gd name="connsiteY9" fmla="*/ 274568 h 951141"/>
                <a:gd name="connsiteX10" fmla="*/ 490369 w 490805"/>
                <a:gd name="connsiteY10" fmla="*/ 427038 h 951141"/>
                <a:gd name="connsiteX11" fmla="*/ 477660 w 490805"/>
                <a:gd name="connsiteY11" fmla="*/ 502609 h 951141"/>
                <a:gd name="connsiteX12" fmla="*/ 411079 w 490805"/>
                <a:gd name="connsiteY12" fmla="*/ 612868 h 951141"/>
                <a:gd name="connsiteX13" fmla="*/ 322485 w 490805"/>
                <a:gd name="connsiteY13" fmla="*/ 723164 h 951141"/>
                <a:gd name="connsiteX14" fmla="*/ 197169 w 490805"/>
                <a:gd name="connsiteY14" fmla="*/ 863158 h 951141"/>
                <a:gd name="connsiteX15" fmla="*/ 151814 w 490805"/>
                <a:gd name="connsiteY15" fmla="*/ 951085 h 951141"/>
                <a:gd name="connsiteX16" fmla="*/ 105052 w 490805"/>
                <a:gd name="connsiteY16" fmla="*/ 874631 h 951141"/>
                <a:gd name="connsiteX17" fmla="*/ 61642 w 490805"/>
                <a:gd name="connsiteY17" fmla="*/ 763134 h 951141"/>
                <a:gd name="connsiteX18" fmla="*/ 26792 w 490805"/>
                <a:gd name="connsiteY18" fmla="*/ 641638 h 951141"/>
                <a:gd name="connsiteX19" fmla="*/ 6216 w 490805"/>
                <a:gd name="connsiteY19" fmla="*/ 531754 h 951141"/>
                <a:gd name="connsiteX20" fmla="*/ 9941 w 490805"/>
                <a:gd name="connsiteY20" fmla="*/ 446581 h 951141"/>
                <a:gd name="connsiteX21" fmla="*/ 68230 w 490805"/>
                <a:gd name="connsiteY21" fmla="*/ 370652 h 951141"/>
                <a:gd name="connsiteX22" fmla="*/ 139341 w 490805"/>
                <a:gd name="connsiteY22" fmla="*/ 298655 h 951141"/>
                <a:gd name="connsiteX0" fmla="*/ 139341 w 490805"/>
                <a:gd name="connsiteY0" fmla="*/ 298655 h 951106"/>
                <a:gd name="connsiteX1" fmla="*/ 205871 w 490805"/>
                <a:gd name="connsiteY1" fmla="*/ 239278 h 951106"/>
                <a:gd name="connsiteX2" fmla="*/ 258573 w 490805"/>
                <a:gd name="connsiteY2" fmla="*/ 196884 h 951106"/>
                <a:gd name="connsiteX3" fmla="*/ 309401 w 490805"/>
                <a:gd name="connsiteY3" fmla="*/ 155675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655 h 951106"/>
                <a:gd name="connsiteX1" fmla="*/ 205871 w 490805"/>
                <a:gd name="connsiteY1" fmla="*/ 239278 h 951106"/>
                <a:gd name="connsiteX2" fmla="*/ 258573 w 490805"/>
                <a:gd name="connsiteY2" fmla="*/ 196884 h 951106"/>
                <a:gd name="connsiteX3" fmla="*/ 308820 w 490805"/>
                <a:gd name="connsiteY3" fmla="*/ 150947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568 h 951019"/>
                <a:gd name="connsiteX1" fmla="*/ 205871 w 490805"/>
                <a:gd name="connsiteY1" fmla="*/ 239191 h 951019"/>
                <a:gd name="connsiteX2" fmla="*/ 258573 w 490805"/>
                <a:gd name="connsiteY2" fmla="*/ 196797 h 951019"/>
                <a:gd name="connsiteX3" fmla="*/ 308820 w 490805"/>
                <a:gd name="connsiteY3" fmla="*/ 150860 h 951019"/>
                <a:gd name="connsiteX4" fmla="*/ 325087 w 490805"/>
                <a:gd name="connsiteY4" fmla="*/ 76045 h 951019"/>
                <a:gd name="connsiteX5" fmla="*/ 315289 w 490805"/>
                <a:gd name="connsiteY5" fmla="*/ 156 h 951019"/>
                <a:gd name="connsiteX6" fmla="*/ 377030 w 490805"/>
                <a:gd name="connsiteY6" fmla="*/ 57605 h 951019"/>
                <a:gd name="connsiteX7" fmla="*/ 405015 w 490805"/>
                <a:gd name="connsiteY7" fmla="*/ 103418 h 951019"/>
                <a:gd name="connsiteX8" fmla="*/ 436134 w 490805"/>
                <a:gd name="connsiteY8" fmla="*/ 171978 h 951019"/>
                <a:gd name="connsiteX9" fmla="*/ 470014 w 490805"/>
                <a:gd name="connsiteY9" fmla="*/ 274481 h 951019"/>
                <a:gd name="connsiteX10" fmla="*/ 490369 w 490805"/>
                <a:gd name="connsiteY10" fmla="*/ 426951 h 951019"/>
                <a:gd name="connsiteX11" fmla="*/ 477660 w 490805"/>
                <a:gd name="connsiteY11" fmla="*/ 502522 h 951019"/>
                <a:gd name="connsiteX12" fmla="*/ 411079 w 490805"/>
                <a:gd name="connsiteY12" fmla="*/ 612781 h 951019"/>
                <a:gd name="connsiteX13" fmla="*/ 322485 w 490805"/>
                <a:gd name="connsiteY13" fmla="*/ 723077 h 951019"/>
                <a:gd name="connsiteX14" fmla="*/ 200113 w 490805"/>
                <a:gd name="connsiteY14" fmla="*/ 867508 h 951019"/>
                <a:gd name="connsiteX15" fmla="*/ 151814 w 490805"/>
                <a:gd name="connsiteY15" fmla="*/ 950998 h 951019"/>
                <a:gd name="connsiteX16" fmla="*/ 105052 w 490805"/>
                <a:gd name="connsiteY16" fmla="*/ 874544 h 951019"/>
                <a:gd name="connsiteX17" fmla="*/ 61642 w 490805"/>
                <a:gd name="connsiteY17" fmla="*/ 763047 h 951019"/>
                <a:gd name="connsiteX18" fmla="*/ 26792 w 490805"/>
                <a:gd name="connsiteY18" fmla="*/ 641551 h 951019"/>
                <a:gd name="connsiteX19" fmla="*/ 6216 w 490805"/>
                <a:gd name="connsiteY19" fmla="*/ 531667 h 951019"/>
                <a:gd name="connsiteX20" fmla="*/ 9941 w 490805"/>
                <a:gd name="connsiteY20" fmla="*/ 446494 h 951019"/>
                <a:gd name="connsiteX21" fmla="*/ 68230 w 490805"/>
                <a:gd name="connsiteY21" fmla="*/ 370565 h 951019"/>
                <a:gd name="connsiteX22" fmla="*/ 139341 w 490805"/>
                <a:gd name="connsiteY22" fmla="*/ 298568 h 951019"/>
                <a:gd name="connsiteX0" fmla="*/ 139341 w 490805"/>
                <a:gd name="connsiteY0" fmla="*/ 298568 h 950108"/>
                <a:gd name="connsiteX1" fmla="*/ 205871 w 490805"/>
                <a:gd name="connsiteY1" fmla="*/ 239191 h 950108"/>
                <a:gd name="connsiteX2" fmla="*/ 258573 w 490805"/>
                <a:gd name="connsiteY2" fmla="*/ 196797 h 950108"/>
                <a:gd name="connsiteX3" fmla="*/ 308820 w 490805"/>
                <a:gd name="connsiteY3" fmla="*/ 150860 h 950108"/>
                <a:gd name="connsiteX4" fmla="*/ 325087 w 490805"/>
                <a:gd name="connsiteY4" fmla="*/ 76045 h 950108"/>
                <a:gd name="connsiteX5" fmla="*/ 315289 w 490805"/>
                <a:gd name="connsiteY5" fmla="*/ 156 h 950108"/>
                <a:gd name="connsiteX6" fmla="*/ 377030 w 490805"/>
                <a:gd name="connsiteY6" fmla="*/ 57605 h 950108"/>
                <a:gd name="connsiteX7" fmla="*/ 405015 w 490805"/>
                <a:gd name="connsiteY7" fmla="*/ 103418 h 950108"/>
                <a:gd name="connsiteX8" fmla="*/ 436134 w 490805"/>
                <a:gd name="connsiteY8" fmla="*/ 171978 h 950108"/>
                <a:gd name="connsiteX9" fmla="*/ 470014 w 490805"/>
                <a:gd name="connsiteY9" fmla="*/ 274481 h 950108"/>
                <a:gd name="connsiteX10" fmla="*/ 490369 w 490805"/>
                <a:gd name="connsiteY10" fmla="*/ 426951 h 950108"/>
                <a:gd name="connsiteX11" fmla="*/ 477660 w 490805"/>
                <a:gd name="connsiteY11" fmla="*/ 502522 h 950108"/>
                <a:gd name="connsiteX12" fmla="*/ 411079 w 490805"/>
                <a:gd name="connsiteY12" fmla="*/ 612781 h 950108"/>
                <a:gd name="connsiteX13" fmla="*/ 322485 w 490805"/>
                <a:gd name="connsiteY13" fmla="*/ 723077 h 950108"/>
                <a:gd name="connsiteX14" fmla="*/ 200113 w 490805"/>
                <a:gd name="connsiteY14" fmla="*/ 867508 h 950108"/>
                <a:gd name="connsiteX15" fmla="*/ 139709 w 490805"/>
                <a:gd name="connsiteY15" fmla="*/ 950086 h 950108"/>
                <a:gd name="connsiteX16" fmla="*/ 105052 w 490805"/>
                <a:gd name="connsiteY16" fmla="*/ 874544 h 950108"/>
                <a:gd name="connsiteX17" fmla="*/ 61642 w 490805"/>
                <a:gd name="connsiteY17" fmla="*/ 763047 h 950108"/>
                <a:gd name="connsiteX18" fmla="*/ 26792 w 490805"/>
                <a:gd name="connsiteY18" fmla="*/ 641551 h 950108"/>
                <a:gd name="connsiteX19" fmla="*/ 6216 w 490805"/>
                <a:gd name="connsiteY19" fmla="*/ 531667 h 950108"/>
                <a:gd name="connsiteX20" fmla="*/ 9941 w 490805"/>
                <a:gd name="connsiteY20" fmla="*/ 446494 h 950108"/>
                <a:gd name="connsiteX21" fmla="*/ 68230 w 490805"/>
                <a:gd name="connsiteY21" fmla="*/ 370565 h 950108"/>
                <a:gd name="connsiteX22" fmla="*/ 139341 w 490805"/>
                <a:gd name="connsiteY22" fmla="*/ 298568 h 950108"/>
                <a:gd name="connsiteX0" fmla="*/ 139341 w 490805"/>
                <a:gd name="connsiteY0" fmla="*/ 298568 h 950112"/>
                <a:gd name="connsiteX1" fmla="*/ 205871 w 490805"/>
                <a:gd name="connsiteY1" fmla="*/ 239191 h 950112"/>
                <a:gd name="connsiteX2" fmla="*/ 258573 w 490805"/>
                <a:gd name="connsiteY2" fmla="*/ 196797 h 950112"/>
                <a:gd name="connsiteX3" fmla="*/ 308820 w 490805"/>
                <a:gd name="connsiteY3" fmla="*/ 150860 h 950112"/>
                <a:gd name="connsiteX4" fmla="*/ 325087 w 490805"/>
                <a:gd name="connsiteY4" fmla="*/ 76045 h 950112"/>
                <a:gd name="connsiteX5" fmla="*/ 315289 w 490805"/>
                <a:gd name="connsiteY5" fmla="*/ 156 h 950112"/>
                <a:gd name="connsiteX6" fmla="*/ 377030 w 490805"/>
                <a:gd name="connsiteY6" fmla="*/ 57605 h 950112"/>
                <a:gd name="connsiteX7" fmla="*/ 405015 w 490805"/>
                <a:gd name="connsiteY7" fmla="*/ 103418 h 950112"/>
                <a:gd name="connsiteX8" fmla="*/ 436134 w 490805"/>
                <a:gd name="connsiteY8" fmla="*/ 171978 h 950112"/>
                <a:gd name="connsiteX9" fmla="*/ 470014 w 490805"/>
                <a:gd name="connsiteY9" fmla="*/ 274481 h 950112"/>
                <a:gd name="connsiteX10" fmla="*/ 490369 w 490805"/>
                <a:gd name="connsiteY10" fmla="*/ 426951 h 950112"/>
                <a:gd name="connsiteX11" fmla="*/ 477660 w 490805"/>
                <a:gd name="connsiteY11" fmla="*/ 502522 h 950112"/>
                <a:gd name="connsiteX12" fmla="*/ 411079 w 490805"/>
                <a:gd name="connsiteY12" fmla="*/ 612781 h 950112"/>
                <a:gd name="connsiteX13" fmla="*/ 322485 w 490805"/>
                <a:gd name="connsiteY13" fmla="*/ 723077 h 950112"/>
                <a:gd name="connsiteX14" fmla="*/ 200113 w 490805"/>
                <a:gd name="connsiteY14" fmla="*/ 867508 h 950112"/>
                <a:gd name="connsiteX15" fmla="*/ 139709 w 490805"/>
                <a:gd name="connsiteY15" fmla="*/ 950086 h 950112"/>
                <a:gd name="connsiteX16" fmla="*/ 100325 w 490805"/>
                <a:gd name="connsiteY16" fmla="*/ 875125 h 950112"/>
                <a:gd name="connsiteX17" fmla="*/ 61642 w 490805"/>
                <a:gd name="connsiteY17" fmla="*/ 763047 h 950112"/>
                <a:gd name="connsiteX18" fmla="*/ 26792 w 490805"/>
                <a:gd name="connsiteY18" fmla="*/ 641551 h 950112"/>
                <a:gd name="connsiteX19" fmla="*/ 6216 w 490805"/>
                <a:gd name="connsiteY19" fmla="*/ 531667 h 950112"/>
                <a:gd name="connsiteX20" fmla="*/ 9941 w 490805"/>
                <a:gd name="connsiteY20" fmla="*/ 446494 h 950112"/>
                <a:gd name="connsiteX21" fmla="*/ 68230 w 490805"/>
                <a:gd name="connsiteY21" fmla="*/ 370565 h 950112"/>
                <a:gd name="connsiteX22" fmla="*/ 139341 w 490805"/>
                <a:gd name="connsiteY22" fmla="*/ 298568 h 950112"/>
                <a:gd name="connsiteX0" fmla="*/ 139341 w 490805"/>
                <a:gd name="connsiteY0" fmla="*/ 298568 h 950545"/>
                <a:gd name="connsiteX1" fmla="*/ 205871 w 490805"/>
                <a:gd name="connsiteY1" fmla="*/ 239191 h 950545"/>
                <a:gd name="connsiteX2" fmla="*/ 258573 w 490805"/>
                <a:gd name="connsiteY2" fmla="*/ 196797 h 950545"/>
                <a:gd name="connsiteX3" fmla="*/ 308820 w 490805"/>
                <a:gd name="connsiteY3" fmla="*/ 150860 h 950545"/>
                <a:gd name="connsiteX4" fmla="*/ 325087 w 490805"/>
                <a:gd name="connsiteY4" fmla="*/ 76045 h 950545"/>
                <a:gd name="connsiteX5" fmla="*/ 315289 w 490805"/>
                <a:gd name="connsiteY5" fmla="*/ 156 h 950545"/>
                <a:gd name="connsiteX6" fmla="*/ 377030 w 490805"/>
                <a:gd name="connsiteY6" fmla="*/ 57605 h 950545"/>
                <a:gd name="connsiteX7" fmla="*/ 405015 w 490805"/>
                <a:gd name="connsiteY7" fmla="*/ 103418 h 950545"/>
                <a:gd name="connsiteX8" fmla="*/ 436134 w 490805"/>
                <a:gd name="connsiteY8" fmla="*/ 171978 h 950545"/>
                <a:gd name="connsiteX9" fmla="*/ 470014 w 490805"/>
                <a:gd name="connsiteY9" fmla="*/ 274481 h 950545"/>
                <a:gd name="connsiteX10" fmla="*/ 490369 w 490805"/>
                <a:gd name="connsiteY10" fmla="*/ 426951 h 950545"/>
                <a:gd name="connsiteX11" fmla="*/ 477660 w 490805"/>
                <a:gd name="connsiteY11" fmla="*/ 502522 h 950545"/>
                <a:gd name="connsiteX12" fmla="*/ 411079 w 490805"/>
                <a:gd name="connsiteY12" fmla="*/ 612781 h 950545"/>
                <a:gd name="connsiteX13" fmla="*/ 322485 w 490805"/>
                <a:gd name="connsiteY13" fmla="*/ 723077 h 950545"/>
                <a:gd name="connsiteX14" fmla="*/ 172580 w 490805"/>
                <a:gd name="connsiteY14" fmla="*/ 897278 h 950545"/>
                <a:gd name="connsiteX15" fmla="*/ 139709 w 490805"/>
                <a:gd name="connsiteY15" fmla="*/ 950086 h 950545"/>
                <a:gd name="connsiteX16" fmla="*/ 100325 w 490805"/>
                <a:gd name="connsiteY16" fmla="*/ 875125 h 950545"/>
                <a:gd name="connsiteX17" fmla="*/ 61642 w 490805"/>
                <a:gd name="connsiteY17" fmla="*/ 763047 h 950545"/>
                <a:gd name="connsiteX18" fmla="*/ 26792 w 490805"/>
                <a:gd name="connsiteY18" fmla="*/ 641551 h 950545"/>
                <a:gd name="connsiteX19" fmla="*/ 6216 w 490805"/>
                <a:gd name="connsiteY19" fmla="*/ 531667 h 950545"/>
                <a:gd name="connsiteX20" fmla="*/ 9941 w 490805"/>
                <a:gd name="connsiteY20" fmla="*/ 446494 h 950545"/>
                <a:gd name="connsiteX21" fmla="*/ 68230 w 490805"/>
                <a:gd name="connsiteY21" fmla="*/ 370565 h 950545"/>
                <a:gd name="connsiteX22" fmla="*/ 139341 w 490805"/>
                <a:gd name="connsiteY22" fmla="*/ 298568 h 950545"/>
                <a:gd name="connsiteX0" fmla="*/ 139341 w 490805"/>
                <a:gd name="connsiteY0" fmla="*/ 298568 h 950459"/>
                <a:gd name="connsiteX1" fmla="*/ 205871 w 490805"/>
                <a:gd name="connsiteY1" fmla="*/ 239191 h 950459"/>
                <a:gd name="connsiteX2" fmla="*/ 258573 w 490805"/>
                <a:gd name="connsiteY2" fmla="*/ 196797 h 950459"/>
                <a:gd name="connsiteX3" fmla="*/ 308820 w 490805"/>
                <a:gd name="connsiteY3" fmla="*/ 150860 h 950459"/>
                <a:gd name="connsiteX4" fmla="*/ 325087 w 490805"/>
                <a:gd name="connsiteY4" fmla="*/ 76045 h 950459"/>
                <a:gd name="connsiteX5" fmla="*/ 315289 w 490805"/>
                <a:gd name="connsiteY5" fmla="*/ 156 h 950459"/>
                <a:gd name="connsiteX6" fmla="*/ 377030 w 490805"/>
                <a:gd name="connsiteY6" fmla="*/ 57605 h 950459"/>
                <a:gd name="connsiteX7" fmla="*/ 405015 w 490805"/>
                <a:gd name="connsiteY7" fmla="*/ 103418 h 950459"/>
                <a:gd name="connsiteX8" fmla="*/ 436134 w 490805"/>
                <a:gd name="connsiteY8" fmla="*/ 171978 h 950459"/>
                <a:gd name="connsiteX9" fmla="*/ 470014 w 490805"/>
                <a:gd name="connsiteY9" fmla="*/ 274481 h 950459"/>
                <a:gd name="connsiteX10" fmla="*/ 490369 w 490805"/>
                <a:gd name="connsiteY10" fmla="*/ 426951 h 950459"/>
                <a:gd name="connsiteX11" fmla="*/ 477660 w 490805"/>
                <a:gd name="connsiteY11" fmla="*/ 502522 h 950459"/>
                <a:gd name="connsiteX12" fmla="*/ 411079 w 490805"/>
                <a:gd name="connsiteY12" fmla="*/ 612781 h 950459"/>
                <a:gd name="connsiteX13" fmla="*/ 290515 w 490805"/>
                <a:gd name="connsiteY13" fmla="*/ 755792 h 950459"/>
                <a:gd name="connsiteX14" fmla="*/ 172580 w 490805"/>
                <a:gd name="connsiteY14" fmla="*/ 897278 h 950459"/>
                <a:gd name="connsiteX15" fmla="*/ 139709 w 490805"/>
                <a:gd name="connsiteY15" fmla="*/ 950086 h 950459"/>
                <a:gd name="connsiteX16" fmla="*/ 100325 w 490805"/>
                <a:gd name="connsiteY16" fmla="*/ 875125 h 950459"/>
                <a:gd name="connsiteX17" fmla="*/ 61642 w 490805"/>
                <a:gd name="connsiteY17" fmla="*/ 763047 h 950459"/>
                <a:gd name="connsiteX18" fmla="*/ 26792 w 490805"/>
                <a:gd name="connsiteY18" fmla="*/ 641551 h 950459"/>
                <a:gd name="connsiteX19" fmla="*/ 6216 w 490805"/>
                <a:gd name="connsiteY19" fmla="*/ 531667 h 950459"/>
                <a:gd name="connsiteX20" fmla="*/ 9941 w 490805"/>
                <a:gd name="connsiteY20" fmla="*/ 446494 h 950459"/>
                <a:gd name="connsiteX21" fmla="*/ 68230 w 490805"/>
                <a:gd name="connsiteY21" fmla="*/ 370565 h 950459"/>
                <a:gd name="connsiteX22" fmla="*/ 139341 w 490805"/>
                <a:gd name="connsiteY22" fmla="*/ 298568 h 950459"/>
                <a:gd name="connsiteX0" fmla="*/ 139341 w 490805"/>
                <a:gd name="connsiteY0" fmla="*/ 298568 h 950457"/>
                <a:gd name="connsiteX1" fmla="*/ 205871 w 490805"/>
                <a:gd name="connsiteY1" fmla="*/ 239191 h 950457"/>
                <a:gd name="connsiteX2" fmla="*/ 258573 w 490805"/>
                <a:gd name="connsiteY2" fmla="*/ 196797 h 950457"/>
                <a:gd name="connsiteX3" fmla="*/ 308820 w 490805"/>
                <a:gd name="connsiteY3" fmla="*/ 150860 h 950457"/>
                <a:gd name="connsiteX4" fmla="*/ 325087 w 490805"/>
                <a:gd name="connsiteY4" fmla="*/ 76045 h 950457"/>
                <a:gd name="connsiteX5" fmla="*/ 315289 w 490805"/>
                <a:gd name="connsiteY5" fmla="*/ 156 h 950457"/>
                <a:gd name="connsiteX6" fmla="*/ 377030 w 490805"/>
                <a:gd name="connsiteY6" fmla="*/ 57605 h 950457"/>
                <a:gd name="connsiteX7" fmla="*/ 405015 w 490805"/>
                <a:gd name="connsiteY7" fmla="*/ 103418 h 950457"/>
                <a:gd name="connsiteX8" fmla="*/ 436134 w 490805"/>
                <a:gd name="connsiteY8" fmla="*/ 171978 h 950457"/>
                <a:gd name="connsiteX9" fmla="*/ 470014 w 490805"/>
                <a:gd name="connsiteY9" fmla="*/ 274481 h 950457"/>
                <a:gd name="connsiteX10" fmla="*/ 490369 w 490805"/>
                <a:gd name="connsiteY10" fmla="*/ 426951 h 950457"/>
                <a:gd name="connsiteX11" fmla="*/ 477660 w 490805"/>
                <a:gd name="connsiteY11" fmla="*/ 502522 h 950457"/>
                <a:gd name="connsiteX12" fmla="*/ 411079 w 490805"/>
                <a:gd name="connsiteY12" fmla="*/ 612781 h 950457"/>
                <a:gd name="connsiteX13" fmla="*/ 281061 w 490805"/>
                <a:gd name="connsiteY13" fmla="*/ 756953 h 950457"/>
                <a:gd name="connsiteX14" fmla="*/ 172580 w 490805"/>
                <a:gd name="connsiteY14" fmla="*/ 897278 h 950457"/>
                <a:gd name="connsiteX15" fmla="*/ 139709 w 490805"/>
                <a:gd name="connsiteY15" fmla="*/ 950086 h 950457"/>
                <a:gd name="connsiteX16" fmla="*/ 100325 w 490805"/>
                <a:gd name="connsiteY16" fmla="*/ 875125 h 950457"/>
                <a:gd name="connsiteX17" fmla="*/ 61642 w 490805"/>
                <a:gd name="connsiteY17" fmla="*/ 763047 h 950457"/>
                <a:gd name="connsiteX18" fmla="*/ 26792 w 490805"/>
                <a:gd name="connsiteY18" fmla="*/ 641551 h 950457"/>
                <a:gd name="connsiteX19" fmla="*/ 6216 w 490805"/>
                <a:gd name="connsiteY19" fmla="*/ 531667 h 950457"/>
                <a:gd name="connsiteX20" fmla="*/ 9941 w 490805"/>
                <a:gd name="connsiteY20" fmla="*/ 446494 h 950457"/>
                <a:gd name="connsiteX21" fmla="*/ 68230 w 490805"/>
                <a:gd name="connsiteY21" fmla="*/ 370565 h 950457"/>
                <a:gd name="connsiteX22" fmla="*/ 139341 w 490805"/>
                <a:gd name="connsiteY22" fmla="*/ 298568 h 950457"/>
                <a:gd name="connsiteX0" fmla="*/ 139341 w 493132"/>
                <a:gd name="connsiteY0" fmla="*/ 298568 h 950457"/>
                <a:gd name="connsiteX1" fmla="*/ 205871 w 493132"/>
                <a:gd name="connsiteY1" fmla="*/ 239191 h 950457"/>
                <a:gd name="connsiteX2" fmla="*/ 258573 w 493132"/>
                <a:gd name="connsiteY2" fmla="*/ 196797 h 950457"/>
                <a:gd name="connsiteX3" fmla="*/ 308820 w 493132"/>
                <a:gd name="connsiteY3" fmla="*/ 150860 h 950457"/>
                <a:gd name="connsiteX4" fmla="*/ 325087 w 493132"/>
                <a:gd name="connsiteY4" fmla="*/ 76045 h 950457"/>
                <a:gd name="connsiteX5" fmla="*/ 315289 w 493132"/>
                <a:gd name="connsiteY5" fmla="*/ 156 h 950457"/>
                <a:gd name="connsiteX6" fmla="*/ 377030 w 493132"/>
                <a:gd name="connsiteY6" fmla="*/ 57605 h 950457"/>
                <a:gd name="connsiteX7" fmla="*/ 405015 w 493132"/>
                <a:gd name="connsiteY7" fmla="*/ 103418 h 950457"/>
                <a:gd name="connsiteX8" fmla="*/ 436134 w 493132"/>
                <a:gd name="connsiteY8" fmla="*/ 171978 h 950457"/>
                <a:gd name="connsiteX9" fmla="*/ 470014 w 493132"/>
                <a:gd name="connsiteY9" fmla="*/ 274481 h 950457"/>
                <a:gd name="connsiteX10" fmla="*/ 490369 w 493132"/>
                <a:gd name="connsiteY10" fmla="*/ 426951 h 950457"/>
                <a:gd name="connsiteX11" fmla="*/ 477660 w 493132"/>
                <a:gd name="connsiteY11" fmla="*/ 502522 h 950457"/>
                <a:gd name="connsiteX12" fmla="*/ 353069 w 493132"/>
                <a:gd name="connsiteY12" fmla="*/ 667886 h 950457"/>
                <a:gd name="connsiteX13" fmla="*/ 281061 w 493132"/>
                <a:gd name="connsiteY13" fmla="*/ 756953 h 950457"/>
                <a:gd name="connsiteX14" fmla="*/ 172580 w 493132"/>
                <a:gd name="connsiteY14" fmla="*/ 897278 h 950457"/>
                <a:gd name="connsiteX15" fmla="*/ 139709 w 493132"/>
                <a:gd name="connsiteY15" fmla="*/ 950086 h 950457"/>
                <a:gd name="connsiteX16" fmla="*/ 100325 w 493132"/>
                <a:gd name="connsiteY16" fmla="*/ 875125 h 950457"/>
                <a:gd name="connsiteX17" fmla="*/ 61642 w 493132"/>
                <a:gd name="connsiteY17" fmla="*/ 763047 h 950457"/>
                <a:gd name="connsiteX18" fmla="*/ 26792 w 493132"/>
                <a:gd name="connsiteY18" fmla="*/ 641551 h 950457"/>
                <a:gd name="connsiteX19" fmla="*/ 6216 w 493132"/>
                <a:gd name="connsiteY19" fmla="*/ 531667 h 950457"/>
                <a:gd name="connsiteX20" fmla="*/ 9941 w 493132"/>
                <a:gd name="connsiteY20" fmla="*/ 446494 h 950457"/>
                <a:gd name="connsiteX21" fmla="*/ 68230 w 493132"/>
                <a:gd name="connsiteY21" fmla="*/ 370565 h 950457"/>
                <a:gd name="connsiteX22" fmla="*/ 139341 w 493132"/>
                <a:gd name="connsiteY22" fmla="*/ 298568 h 950457"/>
                <a:gd name="connsiteX0" fmla="*/ 139341 w 492183"/>
                <a:gd name="connsiteY0" fmla="*/ 298568 h 950457"/>
                <a:gd name="connsiteX1" fmla="*/ 205871 w 492183"/>
                <a:gd name="connsiteY1" fmla="*/ 239191 h 950457"/>
                <a:gd name="connsiteX2" fmla="*/ 258573 w 492183"/>
                <a:gd name="connsiteY2" fmla="*/ 196797 h 950457"/>
                <a:gd name="connsiteX3" fmla="*/ 308820 w 492183"/>
                <a:gd name="connsiteY3" fmla="*/ 150860 h 950457"/>
                <a:gd name="connsiteX4" fmla="*/ 325087 w 492183"/>
                <a:gd name="connsiteY4" fmla="*/ 76045 h 950457"/>
                <a:gd name="connsiteX5" fmla="*/ 315289 w 492183"/>
                <a:gd name="connsiteY5" fmla="*/ 156 h 950457"/>
                <a:gd name="connsiteX6" fmla="*/ 377030 w 492183"/>
                <a:gd name="connsiteY6" fmla="*/ 57605 h 950457"/>
                <a:gd name="connsiteX7" fmla="*/ 405015 w 492183"/>
                <a:gd name="connsiteY7" fmla="*/ 103418 h 950457"/>
                <a:gd name="connsiteX8" fmla="*/ 436134 w 492183"/>
                <a:gd name="connsiteY8" fmla="*/ 171978 h 950457"/>
                <a:gd name="connsiteX9" fmla="*/ 470014 w 492183"/>
                <a:gd name="connsiteY9" fmla="*/ 274481 h 950457"/>
                <a:gd name="connsiteX10" fmla="*/ 490369 w 492183"/>
                <a:gd name="connsiteY10" fmla="*/ 426951 h 950457"/>
                <a:gd name="connsiteX11" fmla="*/ 423465 w 492183"/>
                <a:gd name="connsiteY11" fmla="*/ 569155 h 950457"/>
                <a:gd name="connsiteX12" fmla="*/ 353069 w 492183"/>
                <a:gd name="connsiteY12" fmla="*/ 667886 h 950457"/>
                <a:gd name="connsiteX13" fmla="*/ 281061 w 492183"/>
                <a:gd name="connsiteY13" fmla="*/ 756953 h 950457"/>
                <a:gd name="connsiteX14" fmla="*/ 172580 w 492183"/>
                <a:gd name="connsiteY14" fmla="*/ 897278 h 950457"/>
                <a:gd name="connsiteX15" fmla="*/ 139709 w 492183"/>
                <a:gd name="connsiteY15" fmla="*/ 950086 h 950457"/>
                <a:gd name="connsiteX16" fmla="*/ 100325 w 492183"/>
                <a:gd name="connsiteY16" fmla="*/ 875125 h 950457"/>
                <a:gd name="connsiteX17" fmla="*/ 61642 w 492183"/>
                <a:gd name="connsiteY17" fmla="*/ 763047 h 950457"/>
                <a:gd name="connsiteX18" fmla="*/ 26792 w 492183"/>
                <a:gd name="connsiteY18" fmla="*/ 641551 h 950457"/>
                <a:gd name="connsiteX19" fmla="*/ 6216 w 492183"/>
                <a:gd name="connsiteY19" fmla="*/ 531667 h 950457"/>
                <a:gd name="connsiteX20" fmla="*/ 9941 w 492183"/>
                <a:gd name="connsiteY20" fmla="*/ 446494 h 950457"/>
                <a:gd name="connsiteX21" fmla="*/ 68230 w 492183"/>
                <a:gd name="connsiteY21" fmla="*/ 370565 h 950457"/>
                <a:gd name="connsiteX22" fmla="*/ 139341 w 492183"/>
                <a:gd name="connsiteY22" fmla="*/ 298568 h 950457"/>
                <a:gd name="connsiteX0" fmla="*/ 139341 w 470657"/>
                <a:gd name="connsiteY0" fmla="*/ 298568 h 950457"/>
                <a:gd name="connsiteX1" fmla="*/ 205871 w 470657"/>
                <a:gd name="connsiteY1" fmla="*/ 239191 h 950457"/>
                <a:gd name="connsiteX2" fmla="*/ 258573 w 470657"/>
                <a:gd name="connsiteY2" fmla="*/ 196797 h 950457"/>
                <a:gd name="connsiteX3" fmla="*/ 308820 w 470657"/>
                <a:gd name="connsiteY3" fmla="*/ 150860 h 950457"/>
                <a:gd name="connsiteX4" fmla="*/ 325087 w 470657"/>
                <a:gd name="connsiteY4" fmla="*/ 76045 h 950457"/>
                <a:gd name="connsiteX5" fmla="*/ 315289 w 470657"/>
                <a:gd name="connsiteY5" fmla="*/ 156 h 950457"/>
                <a:gd name="connsiteX6" fmla="*/ 377030 w 470657"/>
                <a:gd name="connsiteY6" fmla="*/ 57605 h 950457"/>
                <a:gd name="connsiteX7" fmla="*/ 405015 w 470657"/>
                <a:gd name="connsiteY7" fmla="*/ 103418 h 950457"/>
                <a:gd name="connsiteX8" fmla="*/ 436134 w 470657"/>
                <a:gd name="connsiteY8" fmla="*/ 171978 h 950457"/>
                <a:gd name="connsiteX9" fmla="*/ 470014 w 470657"/>
                <a:gd name="connsiteY9" fmla="*/ 274481 h 950457"/>
                <a:gd name="connsiteX10" fmla="*/ 455703 w 470657"/>
                <a:gd name="connsiteY10" fmla="*/ 476792 h 950457"/>
                <a:gd name="connsiteX11" fmla="*/ 423465 w 470657"/>
                <a:gd name="connsiteY11" fmla="*/ 569155 h 950457"/>
                <a:gd name="connsiteX12" fmla="*/ 353069 w 470657"/>
                <a:gd name="connsiteY12" fmla="*/ 667886 h 950457"/>
                <a:gd name="connsiteX13" fmla="*/ 281061 w 470657"/>
                <a:gd name="connsiteY13" fmla="*/ 756953 h 950457"/>
                <a:gd name="connsiteX14" fmla="*/ 172580 w 470657"/>
                <a:gd name="connsiteY14" fmla="*/ 897278 h 950457"/>
                <a:gd name="connsiteX15" fmla="*/ 139709 w 470657"/>
                <a:gd name="connsiteY15" fmla="*/ 950086 h 950457"/>
                <a:gd name="connsiteX16" fmla="*/ 100325 w 470657"/>
                <a:gd name="connsiteY16" fmla="*/ 875125 h 950457"/>
                <a:gd name="connsiteX17" fmla="*/ 61642 w 470657"/>
                <a:gd name="connsiteY17" fmla="*/ 763047 h 950457"/>
                <a:gd name="connsiteX18" fmla="*/ 26792 w 470657"/>
                <a:gd name="connsiteY18" fmla="*/ 641551 h 950457"/>
                <a:gd name="connsiteX19" fmla="*/ 6216 w 470657"/>
                <a:gd name="connsiteY19" fmla="*/ 531667 h 950457"/>
                <a:gd name="connsiteX20" fmla="*/ 9941 w 470657"/>
                <a:gd name="connsiteY20" fmla="*/ 446494 h 950457"/>
                <a:gd name="connsiteX21" fmla="*/ 68230 w 470657"/>
                <a:gd name="connsiteY21" fmla="*/ 370565 h 950457"/>
                <a:gd name="connsiteX22" fmla="*/ 139341 w 470657"/>
                <a:gd name="connsiteY22" fmla="*/ 298568 h 950457"/>
                <a:gd name="connsiteX0" fmla="*/ 139341 w 459154"/>
                <a:gd name="connsiteY0" fmla="*/ 298568 h 950457"/>
                <a:gd name="connsiteX1" fmla="*/ 205871 w 459154"/>
                <a:gd name="connsiteY1" fmla="*/ 239191 h 950457"/>
                <a:gd name="connsiteX2" fmla="*/ 258573 w 459154"/>
                <a:gd name="connsiteY2" fmla="*/ 196797 h 950457"/>
                <a:gd name="connsiteX3" fmla="*/ 308820 w 459154"/>
                <a:gd name="connsiteY3" fmla="*/ 150860 h 950457"/>
                <a:gd name="connsiteX4" fmla="*/ 325087 w 459154"/>
                <a:gd name="connsiteY4" fmla="*/ 76045 h 950457"/>
                <a:gd name="connsiteX5" fmla="*/ 315289 w 459154"/>
                <a:gd name="connsiteY5" fmla="*/ 156 h 950457"/>
                <a:gd name="connsiteX6" fmla="*/ 377030 w 459154"/>
                <a:gd name="connsiteY6" fmla="*/ 57605 h 950457"/>
                <a:gd name="connsiteX7" fmla="*/ 405015 w 459154"/>
                <a:gd name="connsiteY7" fmla="*/ 103418 h 950457"/>
                <a:gd name="connsiteX8" fmla="*/ 436134 w 459154"/>
                <a:gd name="connsiteY8" fmla="*/ 171978 h 950457"/>
                <a:gd name="connsiteX9" fmla="*/ 456040 w 459154"/>
                <a:gd name="connsiteY9" fmla="*/ 316984 h 950457"/>
                <a:gd name="connsiteX10" fmla="*/ 455703 w 459154"/>
                <a:gd name="connsiteY10" fmla="*/ 476792 h 950457"/>
                <a:gd name="connsiteX11" fmla="*/ 423465 w 459154"/>
                <a:gd name="connsiteY11" fmla="*/ 569155 h 950457"/>
                <a:gd name="connsiteX12" fmla="*/ 353069 w 459154"/>
                <a:gd name="connsiteY12" fmla="*/ 667886 h 950457"/>
                <a:gd name="connsiteX13" fmla="*/ 281061 w 459154"/>
                <a:gd name="connsiteY13" fmla="*/ 756953 h 950457"/>
                <a:gd name="connsiteX14" fmla="*/ 172580 w 459154"/>
                <a:gd name="connsiteY14" fmla="*/ 897278 h 950457"/>
                <a:gd name="connsiteX15" fmla="*/ 139709 w 459154"/>
                <a:gd name="connsiteY15" fmla="*/ 950086 h 950457"/>
                <a:gd name="connsiteX16" fmla="*/ 100325 w 459154"/>
                <a:gd name="connsiteY16" fmla="*/ 875125 h 950457"/>
                <a:gd name="connsiteX17" fmla="*/ 61642 w 459154"/>
                <a:gd name="connsiteY17" fmla="*/ 763047 h 950457"/>
                <a:gd name="connsiteX18" fmla="*/ 26792 w 459154"/>
                <a:gd name="connsiteY18" fmla="*/ 641551 h 950457"/>
                <a:gd name="connsiteX19" fmla="*/ 6216 w 459154"/>
                <a:gd name="connsiteY19" fmla="*/ 531667 h 950457"/>
                <a:gd name="connsiteX20" fmla="*/ 9941 w 459154"/>
                <a:gd name="connsiteY20" fmla="*/ 446494 h 950457"/>
                <a:gd name="connsiteX21" fmla="*/ 68230 w 459154"/>
                <a:gd name="connsiteY21" fmla="*/ 370565 h 950457"/>
                <a:gd name="connsiteX22" fmla="*/ 139341 w 459154"/>
                <a:gd name="connsiteY22" fmla="*/ 298568 h 950457"/>
                <a:gd name="connsiteX0" fmla="*/ 139341 w 459154"/>
                <a:gd name="connsiteY0" fmla="*/ 396074 h 1047963"/>
                <a:gd name="connsiteX1" fmla="*/ 205871 w 459154"/>
                <a:gd name="connsiteY1" fmla="*/ 336697 h 1047963"/>
                <a:gd name="connsiteX2" fmla="*/ 258573 w 459154"/>
                <a:gd name="connsiteY2" fmla="*/ 294303 h 1047963"/>
                <a:gd name="connsiteX3" fmla="*/ 308820 w 459154"/>
                <a:gd name="connsiteY3" fmla="*/ 248366 h 1047963"/>
                <a:gd name="connsiteX4" fmla="*/ 325087 w 459154"/>
                <a:gd name="connsiteY4" fmla="*/ 173551 h 1047963"/>
                <a:gd name="connsiteX5" fmla="*/ 387274 w 459154"/>
                <a:gd name="connsiteY5" fmla="*/ 55 h 1047963"/>
                <a:gd name="connsiteX6" fmla="*/ 377030 w 459154"/>
                <a:gd name="connsiteY6" fmla="*/ 155111 h 1047963"/>
                <a:gd name="connsiteX7" fmla="*/ 405015 w 459154"/>
                <a:gd name="connsiteY7" fmla="*/ 200924 h 1047963"/>
                <a:gd name="connsiteX8" fmla="*/ 436134 w 459154"/>
                <a:gd name="connsiteY8" fmla="*/ 269484 h 1047963"/>
                <a:gd name="connsiteX9" fmla="*/ 456040 w 459154"/>
                <a:gd name="connsiteY9" fmla="*/ 414490 h 1047963"/>
                <a:gd name="connsiteX10" fmla="*/ 455703 w 459154"/>
                <a:gd name="connsiteY10" fmla="*/ 574298 h 1047963"/>
                <a:gd name="connsiteX11" fmla="*/ 423465 w 459154"/>
                <a:gd name="connsiteY11" fmla="*/ 666661 h 1047963"/>
                <a:gd name="connsiteX12" fmla="*/ 353069 w 459154"/>
                <a:gd name="connsiteY12" fmla="*/ 765392 h 1047963"/>
                <a:gd name="connsiteX13" fmla="*/ 281061 w 459154"/>
                <a:gd name="connsiteY13" fmla="*/ 854459 h 1047963"/>
                <a:gd name="connsiteX14" fmla="*/ 172580 w 459154"/>
                <a:gd name="connsiteY14" fmla="*/ 994784 h 1047963"/>
                <a:gd name="connsiteX15" fmla="*/ 139709 w 459154"/>
                <a:gd name="connsiteY15" fmla="*/ 1047592 h 1047963"/>
                <a:gd name="connsiteX16" fmla="*/ 100325 w 459154"/>
                <a:gd name="connsiteY16" fmla="*/ 972631 h 1047963"/>
                <a:gd name="connsiteX17" fmla="*/ 61642 w 459154"/>
                <a:gd name="connsiteY17" fmla="*/ 860553 h 1047963"/>
                <a:gd name="connsiteX18" fmla="*/ 26792 w 459154"/>
                <a:gd name="connsiteY18" fmla="*/ 739057 h 1047963"/>
                <a:gd name="connsiteX19" fmla="*/ 6216 w 459154"/>
                <a:gd name="connsiteY19" fmla="*/ 629173 h 1047963"/>
                <a:gd name="connsiteX20" fmla="*/ 9941 w 459154"/>
                <a:gd name="connsiteY20" fmla="*/ 544000 h 1047963"/>
                <a:gd name="connsiteX21" fmla="*/ 68230 w 459154"/>
                <a:gd name="connsiteY21" fmla="*/ 468071 h 1047963"/>
                <a:gd name="connsiteX22" fmla="*/ 139341 w 459154"/>
                <a:gd name="connsiteY22" fmla="*/ 396074 h 1047963"/>
                <a:gd name="connsiteX0" fmla="*/ 139341 w 459154"/>
                <a:gd name="connsiteY0" fmla="*/ 396771 h 1048660"/>
                <a:gd name="connsiteX1" fmla="*/ 205871 w 459154"/>
                <a:gd name="connsiteY1" fmla="*/ 337394 h 1048660"/>
                <a:gd name="connsiteX2" fmla="*/ 258573 w 459154"/>
                <a:gd name="connsiteY2" fmla="*/ 295000 h 1048660"/>
                <a:gd name="connsiteX3" fmla="*/ 308820 w 459154"/>
                <a:gd name="connsiteY3" fmla="*/ 249063 h 1048660"/>
                <a:gd name="connsiteX4" fmla="*/ 325087 w 459154"/>
                <a:gd name="connsiteY4" fmla="*/ 174248 h 1048660"/>
                <a:gd name="connsiteX5" fmla="*/ 387274 w 459154"/>
                <a:gd name="connsiteY5" fmla="*/ 752 h 1048660"/>
                <a:gd name="connsiteX6" fmla="*/ 417583 w 459154"/>
                <a:gd name="connsiteY6" fmla="*/ 114842 h 1048660"/>
                <a:gd name="connsiteX7" fmla="*/ 405015 w 459154"/>
                <a:gd name="connsiteY7" fmla="*/ 201621 h 1048660"/>
                <a:gd name="connsiteX8" fmla="*/ 436134 w 459154"/>
                <a:gd name="connsiteY8" fmla="*/ 270181 h 1048660"/>
                <a:gd name="connsiteX9" fmla="*/ 456040 w 459154"/>
                <a:gd name="connsiteY9" fmla="*/ 415187 h 1048660"/>
                <a:gd name="connsiteX10" fmla="*/ 455703 w 459154"/>
                <a:gd name="connsiteY10" fmla="*/ 574995 h 1048660"/>
                <a:gd name="connsiteX11" fmla="*/ 423465 w 459154"/>
                <a:gd name="connsiteY11" fmla="*/ 667358 h 1048660"/>
                <a:gd name="connsiteX12" fmla="*/ 353069 w 459154"/>
                <a:gd name="connsiteY12" fmla="*/ 766089 h 1048660"/>
                <a:gd name="connsiteX13" fmla="*/ 281061 w 459154"/>
                <a:gd name="connsiteY13" fmla="*/ 855156 h 1048660"/>
                <a:gd name="connsiteX14" fmla="*/ 172580 w 459154"/>
                <a:gd name="connsiteY14" fmla="*/ 995481 h 1048660"/>
                <a:gd name="connsiteX15" fmla="*/ 139709 w 459154"/>
                <a:gd name="connsiteY15" fmla="*/ 1048289 h 1048660"/>
                <a:gd name="connsiteX16" fmla="*/ 100325 w 459154"/>
                <a:gd name="connsiteY16" fmla="*/ 973328 h 1048660"/>
                <a:gd name="connsiteX17" fmla="*/ 61642 w 459154"/>
                <a:gd name="connsiteY17" fmla="*/ 861250 h 1048660"/>
                <a:gd name="connsiteX18" fmla="*/ 26792 w 459154"/>
                <a:gd name="connsiteY18" fmla="*/ 739754 h 1048660"/>
                <a:gd name="connsiteX19" fmla="*/ 6216 w 459154"/>
                <a:gd name="connsiteY19" fmla="*/ 629870 h 1048660"/>
                <a:gd name="connsiteX20" fmla="*/ 9941 w 459154"/>
                <a:gd name="connsiteY20" fmla="*/ 544697 h 1048660"/>
                <a:gd name="connsiteX21" fmla="*/ 68230 w 459154"/>
                <a:gd name="connsiteY21" fmla="*/ 468768 h 1048660"/>
                <a:gd name="connsiteX22" fmla="*/ 139341 w 459154"/>
                <a:gd name="connsiteY22" fmla="*/ 396771 h 1048660"/>
                <a:gd name="connsiteX0" fmla="*/ 139341 w 459154"/>
                <a:gd name="connsiteY0" fmla="*/ 396768 h 1048657"/>
                <a:gd name="connsiteX1" fmla="*/ 205871 w 459154"/>
                <a:gd name="connsiteY1" fmla="*/ 337391 h 1048657"/>
                <a:gd name="connsiteX2" fmla="*/ 258573 w 459154"/>
                <a:gd name="connsiteY2" fmla="*/ 294997 h 1048657"/>
                <a:gd name="connsiteX3" fmla="*/ 308820 w 459154"/>
                <a:gd name="connsiteY3" fmla="*/ 249060 h 1048657"/>
                <a:gd name="connsiteX4" fmla="*/ 325087 w 459154"/>
                <a:gd name="connsiteY4" fmla="*/ 174245 h 1048657"/>
                <a:gd name="connsiteX5" fmla="*/ 387274 w 459154"/>
                <a:gd name="connsiteY5" fmla="*/ 749 h 1048657"/>
                <a:gd name="connsiteX6" fmla="*/ 417583 w 459154"/>
                <a:gd name="connsiteY6" fmla="*/ 114839 h 1048657"/>
                <a:gd name="connsiteX7" fmla="*/ 431013 w 459154"/>
                <a:gd name="connsiteY7" fmla="*/ 198426 h 1048657"/>
                <a:gd name="connsiteX8" fmla="*/ 436134 w 459154"/>
                <a:gd name="connsiteY8" fmla="*/ 270178 h 1048657"/>
                <a:gd name="connsiteX9" fmla="*/ 456040 w 459154"/>
                <a:gd name="connsiteY9" fmla="*/ 415184 h 1048657"/>
                <a:gd name="connsiteX10" fmla="*/ 455703 w 459154"/>
                <a:gd name="connsiteY10" fmla="*/ 574992 h 1048657"/>
                <a:gd name="connsiteX11" fmla="*/ 423465 w 459154"/>
                <a:gd name="connsiteY11" fmla="*/ 667355 h 1048657"/>
                <a:gd name="connsiteX12" fmla="*/ 353069 w 459154"/>
                <a:gd name="connsiteY12" fmla="*/ 766086 h 1048657"/>
                <a:gd name="connsiteX13" fmla="*/ 281061 w 459154"/>
                <a:gd name="connsiteY13" fmla="*/ 855153 h 1048657"/>
                <a:gd name="connsiteX14" fmla="*/ 172580 w 459154"/>
                <a:gd name="connsiteY14" fmla="*/ 995478 h 1048657"/>
                <a:gd name="connsiteX15" fmla="*/ 139709 w 459154"/>
                <a:gd name="connsiteY15" fmla="*/ 1048286 h 1048657"/>
                <a:gd name="connsiteX16" fmla="*/ 100325 w 459154"/>
                <a:gd name="connsiteY16" fmla="*/ 973325 h 1048657"/>
                <a:gd name="connsiteX17" fmla="*/ 61642 w 459154"/>
                <a:gd name="connsiteY17" fmla="*/ 861247 h 1048657"/>
                <a:gd name="connsiteX18" fmla="*/ 26792 w 459154"/>
                <a:gd name="connsiteY18" fmla="*/ 739751 h 1048657"/>
                <a:gd name="connsiteX19" fmla="*/ 6216 w 459154"/>
                <a:gd name="connsiteY19" fmla="*/ 629867 h 1048657"/>
                <a:gd name="connsiteX20" fmla="*/ 9941 w 459154"/>
                <a:gd name="connsiteY20" fmla="*/ 544694 h 1048657"/>
                <a:gd name="connsiteX21" fmla="*/ 68230 w 459154"/>
                <a:gd name="connsiteY21" fmla="*/ 468765 h 1048657"/>
                <a:gd name="connsiteX22" fmla="*/ 139341 w 459154"/>
                <a:gd name="connsiteY22" fmla="*/ 396768 h 1048657"/>
                <a:gd name="connsiteX0" fmla="*/ 139341 w 458553"/>
                <a:gd name="connsiteY0" fmla="*/ 396768 h 1048657"/>
                <a:gd name="connsiteX1" fmla="*/ 205871 w 458553"/>
                <a:gd name="connsiteY1" fmla="*/ 337391 h 1048657"/>
                <a:gd name="connsiteX2" fmla="*/ 258573 w 458553"/>
                <a:gd name="connsiteY2" fmla="*/ 294997 h 1048657"/>
                <a:gd name="connsiteX3" fmla="*/ 308820 w 458553"/>
                <a:gd name="connsiteY3" fmla="*/ 249060 h 1048657"/>
                <a:gd name="connsiteX4" fmla="*/ 325087 w 458553"/>
                <a:gd name="connsiteY4" fmla="*/ 174245 h 1048657"/>
                <a:gd name="connsiteX5" fmla="*/ 387274 w 458553"/>
                <a:gd name="connsiteY5" fmla="*/ 749 h 1048657"/>
                <a:gd name="connsiteX6" fmla="*/ 417583 w 458553"/>
                <a:gd name="connsiteY6" fmla="*/ 114839 h 1048657"/>
                <a:gd name="connsiteX7" fmla="*/ 431013 w 458553"/>
                <a:gd name="connsiteY7" fmla="*/ 198426 h 1048657"/>
                <a:gd name="connsiteX8" fmla="*/ 447661 w 458553"/>
                <a:gd name="connsiteY8" fmla="*/ 266364 h 1048657"/>
                <a:gd name="connsiteX9" fmla="*/ 456040 w 458553"/>
                <a:gd name="connsiteY9" fmla="*/ 415184 h 1048657"/>
                <a:gd name="connsiteX10" fmla="*/ 455703 w 458553"/>
                <a:gd name="connsiteY10" fmla="*/ 574992 h 1048657"/>
                <a:gd name="connsiteX11" fmla="*/ 423465 w 458553"/>
                <a:gd name="connsiteY11" fmla="*/ 667355 h 1048657"/>
                <a:gd name="connsiteX12" fmla="*/ 353069 w 458553"/>
                <a:gd name="connsiteY12" fmla="*/ 766086 h 1048657"/>
                <a:gd name="connsiteX13" fmla="*/ 281061 w 458553"/>
                <a:gd name="connsiteY13" fmla="*/ 855153 h 1048657"/>
                <a:gd name="connsiteX14" fmla="*/ 172580 w 458553"/>
                <a:gd name="connsiteY14" fmla="*/ 995478 h 1048657"/>
                <a:gd name="connsiteX15" fmla="*/ 139709 w 458553"/>
                <a:gd name="connsiteY15" fmla="*/ 1048286 h 1048657"/>
                <a:gd name="connsiteX16" fmla="*/ 100325 w 458553"/>
                <a:gd name="connsiteY16" fmla="*/ 973325 h 1048657"/>
                <a:gd name="connsiteX17" fmla="*/ 61642 w 458553"/>
                <a:gd name="connsiteY17" fmla="*/ 861247 h 1048657"/>
                <a:gd name="connsiteX18" fmla="*/ 26792 w 458553"/>
                <a:gd name="connsiteY18" fmla="*/ 739751 h 1048657"/>
                <a:gd name="connsiteX19" fmla="*/ 6216 w 458553"/>
                <a:gd name="connsiteY19" fmla="*/ 629867 h 1048657"/>
                <a:gd name="connsiteX20" fmla="*/ 9941 w 458553"/>
                <a:gd name="connsiteY20" fmla="*/ 544694 h 1048657"/>
                <a:gd name="connsiteX21" fmla="*/ 68230 w 458553"/>
                <a:gd name="connsiteY21" fmla="*/ 468765 h 1048657"/>
                <a:gd name="connsiteX22" fmla="*/ 139341 w 458553"/>
                <a:gd name="connsiteY22" fmla="*/ 396768 h 1048657"/>
                <a:gd name="connsiteX0" fmla="*/ 139341 w 458553"/>
                <a:gd name="connsiteY0" fmla="*/ 396761 h 1048650"/>
                <a:gd name="connsiteX1" fmla="*/ 205871 w 458553"/>
                <a:gd name="connsiteY1" fmla="*/ 337384 h 1048650"/>
                <a:gd name="connsiteX2" fmla="*/ 258573 w 458553"/>
                <a:gd name="connsiteY2" fmla="*/ 294990 h 1048650"/>
                <a:gd name="connsiteX3" fmla="*/ 308820 w 458553"/>
                <a:gd name="connsiteY3" fmla="*/ 249053 h 1048650"/>
                <a:gd name="connsiteX4" fmla="*/ 325087 w 458553"/>
                <a:gd name="connsiteY4" fmla="*/ 174238 h 1048650"/>
                <a:gd name="connsiteX5" fmla="*/ 387274 w 458553"/>
                <a:gd name="connsiteY5" fmla="*/ 742 h 1048650"/>
                <a:gd name="connsiteX6" fmla="*/ 417583 w 458553"/>
                <a:gd name="connsiteY6" fmla="*/ 114832 h 1048650"/>
                <a:gd name="connsiteX7" fmla="*/ 439887 w 458553"/>
                <a:gd name="connsiteY7" fmla="*/ 192532 h 1048650"/>
                <a:gd name="connsiteX8" fmla="*/ 447661 w 458553"/>
                <a:gd name="connsiteY8" fmla="*/ 266357 h 1048650"/>
                <a:gd name="connsiteX9" fmla="*/ 456040 w 458553"/>
                <a:gd name="connsiteY9" fmla="*/ 415177 h 1048650"/>
                <a:gd name="connsiteX10" fmla="*/ 455703 w 458553"/>
                <a:gd name="connsiteY10" fmla="*/ 574985 h 1048650"/>
                <a:gd name="connsiteX11" fmla="*/ 423465 w 458553"/>
                <a:gd name="connsiteY11" fmla="*/ 667348 h 1048650"/>
                <a:gd name="connsiteX12" fmla="*/ 353069 w 458553"/>
                <a:gd name="connsiteY12" fmla="*/ 766079 h 1048650"/>
                <a:gd name="connsiteX13" fmla="*/ 281061 w 458553"/>
                <a:gd name="connsiteY13" fmla="*/ 855146 h 1048650"/>
                <a:gd name="connsiteX14" fmla="*/ 172580 w 458553"/>
                <a:gd name="connsiteY14" fmla="*/ 995471 h 1048650"/>
                <a:gd name="connsiteX15" fmla="*/ 139709 w 458553"/>
                <a:gd name="connsiteY15" fmla="*/ 1048279 h 1048650"/>
                <a:gd name="connsiteX16" fmla="*/ 100325 w 458553"/>
                <a:gd name="connsiteY16" fmla="*/ 973318 h 1048650"/>
                <a:gd name="connsiteX17" fmla="*/ 61642 w 458553"/>
                <a:gd name="connsiteY17" fmla="*/ 861240 h 1048650"/>
                <a:gd name="connsiteX18" fmla="*/ 26792 w 458553"/>
                <a:gd name="connsiteY18" fmla="*/ 739744 h 1048650"/>
                <a:gd name="connsiteX19" fmla="*/ 6216 w 458553"/>
                <a:gd name="connsiteY19" fmla="*/ 629860 h 1048650"/>
                <a:gd name="connsiteX20" fmla="*/ 9941 w 458553"/>
                <a:gd name="connsiteY20" fmla="*/ 544687 h 1048650"/>
                <a:gd name="connsiteX21" fmla="*/ 68230 w 458553"/>
                <a:gd name="connsiteY21" fmla="*/ 468758 h 1048650"/>
                <a:gd name="connsiteX22" fmla="*/ 139341 w 458553"/>
                <a:gd name="connsiteY22" fmla="*/ 396761 h 1048650"/>
                <a:gd name="connsiteX0" fmla="*/ 139341 w 458553"/>
                <a:gd name="connsiteY0" fmla="*/ 396862 h 1048751"/>
                <a:gd name="connsiteX1" fmla="*/ 205871 w 458553"/>
                <a:gd name="connsiteY1" fmla="*/ 337485 h 1048751"/>
                <a:gd name="connsiteX2" fmla="*/ 258573 w 458553"/>
                <a:gd name="connsiteY2" fmla="*/ 295091 h 1048751"/>
                <a:gd name="connsiteX3" fmla="*/ 308820 w 458553"/>
                <a:gd name="connsiteY3" fmla="*/ 249154 h 1048751"/>
                <a:gd name="connsiteX4" fmla="*/ 325087 w 458553"/>
                <a:gd name="connsiteY4" fmla="*/ 174339 h 1048751"/>
                <a:gd name="connsiteX5" fmla="*/ 387274 w 458553"/>
                <a:gd name="connsiteY5" fmla="*/ 843 h 1048751"/>
                <a:gd name="connsiteX6" fmla="*/ 424384 w 458553"/>
                <a:gd name="connsiteY6" fmla="*/ 111699 h 1048751"/>
                <a:gd name="connsiteX7" fmla="*/ 439887 w 458553"/>
                <a:gd name="connsiteY7" fmla="*/ 192633 h 1048751"/>
                <a:gd name="connsiteX8" fmla="*/ 447661 w 458553"/>
                <a:gd name="connsiteY8" fmla="*/ 266458 h 1048751"/>
                <a:gd name="connsiteX9" fmla="*/ 456040 w 458553"/>
                <a:gd name="connsiteY9" fmla="*/ 415278 h 1048751"/>
                <a:gd name="connsiteX10" fmla="*/ 455703 w 458553"/>
                <a:gd name="connsiteY10" fmla="*/ 575086 h 1048751"/>
                <a:gd name="connsiteX11" fmla="*/ 423465 w 458553"/>
                <a:gd name="connsiteY11" fmla="*/ 667449 h 1048751"/>
                <a:gd name="connsiteX12" fmla="*/ 353069 w 458553"/>
                <a:gd name="connsiteY12" fmla="*/ 766180 h 1048751"/>
                <a:gd name="connsiteX13" fmla="*/ 281061 w 458553"/>
                <a:gd name="connsiteY13" fmla="*/ 855247 h 1048751"/>
                <a:gd name="connsiteX14" fmla="*/ 172580 w 458553"/>
                <a:gd name="connsiteY14" fmla="*/ 995572 h 1048751"/>
                <a:gd name="connsiteX15" fmla="*/ 139709 w 458553"/>
                <a:gd name="connsiteY15" fmla="*/ 1048380 h 1048751"/>
                <a:gd name="connsiteX16" fmla="*/ 100325 w 458553"/>
                <a:gd name="connsiteY16" fmla="*/ 973419 h 1048751"/>
                <a:gd name="connsiteX17" fmla="*/ 61642 w 458553"/>
                <a:gd name="connsiteY17" fmla="*/ 861341 h 1048751"/>
                <a:gd name="connsiteX18" fmla="*/ 26792 w 458553"/>
                <a:gd name="connsiteY18" fmla="*/ 739845 h 1048751"/>
                <a:gd name="connsiteX19" fmla="*/ 6216 w 458553"/>
                <a:gd name="connsiteY19" fmla="*/ 629961 h 1048751"/>
                <a:gd name="connsiteX20" fmla="*/ 9941 w 458553"/>
                <a:gd name="connsiteY20" fmla="*/ 544788 h 1048751"/>
                <a:gd name="connsiteX21" fmla="*/ 68230 w 458553"/>
                <a:gd name="connsiteY21" fmla="*/ 468859 h 1048751"/>
                <a:gd name="connsiteX22" fmla="*/ 139341 w 458553"/>
                <a:gd name="connsiteY22" fmla="*/ 396862 h 1048751"/>
                <a:gd name="connsiteX0" fmla="*/ 139341 w 458553"/>
                <a:gd name="connsiteY0" fmla="*/ 396031 h 1047920"/>
                <a:gd name="connsiteX1" fmla="*/ 205871 w 458553"/>
                <a:gd name="connsiteY1" fmla="*/ 336654 h 1047920"/>
                <a:gd name="connsiteX2" fmla="*/ 258573 w 458553"/>
                <a:gd name="connsiteY2" fmla="*/ 294260 h 1047920"/>
                <a:gd name="connsiteX3" fmla="*/ 308820 w 458553"/>
                <a:gd name="connsiteY3" fmla="*/ 248323 h 1047920"/>
                <a:gd name="connsiteX4" fmla="*/ 376629 w 458553"/>
                <a:gd name="connsiteY4" fmla="*/ 104801 h 1047920"/>
                <a:gd name="connsiteX5" fmla="*/ 387274 w 458553"/>
                <a:gd name="connsiteY5" fmla="*/ 12 h 1047920"/>
                <a:gd name="connsiteX6" fmla="*/ 424384 w 458553"/>
                <a:gd name="connsiteY6" fmla="*/ 110868 h 1047920"/>
                <a:gd name="connsiteX7" fmla="*/ 439887 w 458553"/>
                <a:gd name="connsiteY7" fmla="*/ 191802 h 1047920"/>
                <a:gd name="connsiteX8" fmla="*/ 447661 w 458553"/>
                <a:gd name="connsiteY8" fmla="*/ 265627 h 1047920"/>
                <a:gd name="connsiteX9" fmla="*/ 456040 w 458553"/>
                <a:gd name="connsiteY9" fmla="*/ 414447 h 1047920"/>
                <a:gd name="connsiteX10" fmla="*/ 455703 w 458553"/>
                <a:gd name="connsiteY10" fmla="*/ 574255 h 1047920"/>
                <a:gd name="connsiteX11" fmla="*/ 423465 w 458553"/>
                <a:gd name="connsiteY11" fmla="*/ 666618 h 1047920"/>
                <a:gd name="connsiteX12" fmla="*/ 353069 w 458553"/>
                <a:gd name="connsiteY12" fmla="*/ 765349 h 1047920"/>
                <a:gd name="connsiteX13" fmla="*/ 281061 w 458553"/>
                <a:gd name="connsiteY13" fmla="*/ 854416 h 1047920"/>
                <a:gd name="connsiteX14" fmla="*/ 172580 w 458553"/>
                <a:gd name="connsiteY14" fmla="*/ 994741 h 1047920"/>
                <a:gd name="connsiteX15" fmla="*/ 139709 w 458553"/>
                <a:gd name="connsiteY15" fmla="*/ 1047549 h 1047920"/>
                <a:gd name="connsiteX16" fmla="*/ 100325 w 458553"/>
                <a:gd name="connsiteY16" fmla="*/ 972588 h 1047920"/>
                <a:gd name="connsiteX17" fmla="*/ 61642 w 458553"/>
                <a:gd name="connsiteY17" fmla="*/ 860510 h 1047920"/>
                <a:gd name="connsiteX18" fmla="*/ 26792 w 458553"/>
                <a:gd name="connsiteY18" fmla="*/ 739014 h 1047920"/>
                <a:gd name="connsiteX19" fmla="*/ 6216 w 458553"/>
                <a:gd name="connsiteY19" fmla="*/ 629130 h 1047920"/>
                <a:gd name="connsiteX20" fmla="*/ 9941 w 458553"/>
                <a:gd name="connsiteY20" fmla="*/ 543957 h 1047920"/>
                <a:gd name="connsiteX21" fmla="*/ 68230 w 458553"/>
                <a:gd name="connsiteY21" fmla="*/ 468028 h 1047920"/>
                <a:gd name="connsiteX22" fmla="*/ 139341 w 458553"/>
                <a:gd name="connsiteY22" fmla="*/ 396031 h 1047920"/>
                <a:gd name="connsiteX0" fmla="*/ 139341 w 458553"/>
                <a:gd name="connsiteY0" fmla="*/ 396030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39341 w 458553"/>
                <a:gd name="connsiteY22" fmla="*/ 396030 h 1047919"/>
                <a:gd name="connsiteX0" fmla="*/ 143737 w 458553"/>
                <a:gd name="connsiteY0" fmla="*/ 412284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71754 w 458553"/>
                <a:gd name="connsiteY21" fmla="*/ 477191 h 1047919"/>
                <a:gd name="connsiteX22" fmla="*/ 143737 w 458553"/>
                <a:gd name="connsiteY22" fmla="*/ 412284 h 1047919"/>
                <a:gd name="connsiteX0" fmla="*/ 143737 w 463508"/>
                <a:gd name="connsiteY0" fmla="*/ 412284 h 1047919"/>
                <a:gd name="connsiteX1" fmla="*/ 221794 w 463508"/>
                <a:gd name="connsiteY1" fmla="*/ 349093 h 1047919"/>
                <a:gd name="connsiteX2" fmla="*/ 277481 w 463508"/>
                <a:gd name="connsiteY2" fmla="*/ 291938 h 1047919"/>
                <a:gd name="connsiteX3" fmla="*/ 324536 w 463508"/>
                <a:gd name="connsiteY3" fmla="*/ 220001 h 1047919"/>
                <a:gd name="connsiteX4" fmla="*/ 376629 w 463508"/>
                <a:gd name="connsiteY4" fmla="*/ 104800 h 1047919"/>
                <a:gd name="connsiteX5" fmla="*/ 387274 w 463508"/>
                <a:gd name="connsiteY5" fmla="*/ 11 h 1047919"/>
                <a:gd name="connsiteX6" fmla="*/ 424384 w 463508"/>
                <a:gd name="connsiteY6" fmla="*/ 110867 h 1047919"/>
                <a:gd name="connsiteX7" fmla="*/ 439887 w 463508"/>
                <a:gd name="connsiteY7" fmla="*/ 191801 h 1047919"/>
                <a:gd name="connsiteX8" fmla="*/ 447661 w 463508"/>
                <a:gd name="connsiteY8" fmla="*/ 265626 h 1047919"/>
                <a:gd name="connsiteX9" fmla="*/ 463130 w 463508"/>
                <a:gd name="connsiteY9" fmla="*/ 413575 h 1047919"/>
                <a:gd name="connsiteX10" fmla="*/ 455703 w 463508"/>
                <a:gd name="connsiteY10" fmla="*/ 574254 h 1047919"/>
                <a:gd name="connsiteX11" fmla="*/ 423465 w 463508"/>
                <a:gd name="connsiteY11" fmla="*/ 666617 h 1047919"/>
                <a:gd name="connsiteX12" fmla="*/ 353069 w 463508"/>
                <a:gd name="connsiteY12" fmla="*/ 765348 h 1047919"/>
                <a:gd name="connsiteX13" fmla="*/ 281061 w 463508"/>
                <a:gd name="connsiteY13" fmla="*/ 854415 h 1047919"/>
                <a:gd name="connsiteX14" fmla="*/ 172580 w 463508"/>
                <a:gd name="connsiteY14" fmla="*/ 994740 h 1047919"/>
                <a:gd name="connsiteX15" fmla="*/ 139709 w 463508"/>
                <a:gd name="connsiteY15" fmla="*/ 1047548 h 1047919"/>
                <a:gd name="connsiteX16" fmla="*/ 100325 w 463508"/>
                <a:gd name="connsiteY16" fmla="*/ 972587 h 1047919"/>
                <a:gd name="connsiteX17" fmla="*/ 61642 w 463508"/>
                <a:gd name="connsiteY17" fmla="*/ 860509 h 1047919"/>
                <a:gd name="connsiteX18" fmla="*/ 26792 w 463508"/>
                <a:gd name="connsiteY18" fmla="*/ 739013 h 1047919"/>
                <a:gd name="connsiteX19" fmla="*/ 6216 w 463508"/>
                <a:gd name="connsiteY19" fmla="*/ 629129 h 1047919"/>
                <a:gd name="connsiteX20" fmla="*/ 9941 w 463508"/>
                <a:gd name="connsiteY20" fmla="*/ 543956 h 1047919"/>
                <a:gd name="connsiteX21" fmla="*/ 71754 w 463508"/>
                <a:gd name="connsiteY21" fmla="*/ 477191 h 1047919"/>
                <a:gd name="connsiteX22" fmla="*/ 143737 w 463508"/>
                <a:gd name="connsiteY22" fmla="*/ 412284 h 1047919"/>
                <a:gd name="connsiteX0" fmla="*/ 143737 w 463508"/>
                <a:gd name="connsiteY0" fmla="*/ 412284 h 1047919"/>
                <a:gd name="connsiteX1" fmla="*/ 221794 w 463508"/>
                <a:gd name="connsiteY1" fmla="*/ 349093 h 1047919"/>
                <a:gd name="connsiteX2" fmla="*/ 277481 w 463508"/>
                <a:gd name="connsiteY2" fmla="*/ 291938 h 1047919"/>
                <a:gd name="connsiteX3" fmla="*/ 333990 w 463508"/>
                <a:gd name="connsiteY3" fmla="*/ 218840 h 1047919"/>
                <a:gd name="connsiteX4" fmla="*/ 376629 w 463508"/>
                <a:gd name="connsiteY4" fmla="*/ 104800 h 1047919"/>
                <a:gd name="connsiteX5" fmla="*/ 387274 w 463508"/>
                <a:gd name="connsiteY5" fmla="*/ 11 h 1047919"/>
                <a:gd name="connsiteX6" fmla="*/ 424384 w 463508"/>
                <a:gd name="connsiteY6" fmla="*/ 110867 h 1047919"/>
                <a:gd name="connsiteX7" fmla="*/ 439887 w 463508"/>
                <a:gd name="connsiteY7" fmla="*/ 191801 h 1047919"/>
                <a:gd name="connsiteX8" fmla="*/ 447661 w 463508"/>
                <a:gd name="connsiteY8" fmla="*/ 265626 h 1047919"/>
                <a:gd name="connsiteX9" fmla="*/ 463130 w 463508"/>
                <a:gd name="connsiteY9" fmla="*/ 413575 h 1047919"/>
                <a:gd name="connsiteX10" fmla="*/ 455703 w 463508"/>
                <a:gd name="connsiteY10" fmla="*/ 574254 h 1047919"/>
                <a:gd name="connsiteX11" fmla="*/ 423465 w 463508"/>
                <a:gd name="connsiteY11" fmla="*/ 666617 h 1047919"/>
                <a:gd name="connsiteX12" fmla="*/ 353069 w 463508"/>
                <a:gd name="connsiteY12" fmla="*/ 765348 h 1047919"/>
                <a:gd name="connsiteX13" fmla="*/ 281061 w 463508"/>
                <a:gd name="connsiteY13" fmla="*/ 854415 h 1047919"/>
                <a:gd name="connsiteX14" fmla="*/ 172580 w 463508"/>
                <a:gd name="connsiteY14" fmla="*/ 994740 h 1047919"/>
                <a:gd name="connsiteX15" fmla="*/ 139709 w 463508"/>
                <a:gd name="connsiteY15" fmla="*/ 1047548 h 1047919"/>
                <a:gd name="connsiteX16" fmla="*/ 100325 w 463508"/>
                <a:gd name="connsiteY16" fmla="*/ 972587 h 1047919"/>
                <a:gd name="connsiteX17" fmla="*/ 61642 w 463508"/>
                <a:gd name="connsiteY17" fmla="*/ 860509 h 1047919"/>
                <a:gd name="connsiteX18" fmla="*/ 26792 w 463508"/>
                <a:gd name="connsiteY18" fmla="*/ 739013 h 1047919"/>
                <a:gd name="connsiteX19" fmla="*/ 6216 w 463508"/>
                <a:gd name="connsiteY19" fmla="*/ 629129 h 1047919"/>
                <a:gd name="connsiteX20" fmla="*/ 9941 w 463508"/>
                <a:gd name="connsiteY20" fmla="*/ 543956 h 1047919"/>
                <a:gd name="connsiteX21" fmla="*/ 71754 w 463508"/>
                <a:gd name="connsiteY21" fmla="*/ 477191 h 1047919"/>
                <a:gd name="connsiteX22" fmla="*/ 143737 w 463508"/>
                <a:gd name="connsiteY22" fmla="*/ 412284 h 1047919"/>
                <a:gd name="connsiteX0" fmla="*/ 143737 w 463302"/>
                <a:gd name="connsiteY0" fmla="*/ 412284 h 1047919"/>
                <a:gd name="connsiteX1" fmla="*/ 221794 w 463302"/>
                <a:gd name="connsiteY1" fmla="*/ 349093 h 1047919"/>
                <a:gd name="connsiteX2" fmla="*/ 277481 w 463302"/>
                <a:gd name="connsiteY2" fmla="*/ 291938 h 1047919"/>
                <a:gd name="connsiteX3" fmla="*/ 333990 w 463302"/>
                <a:gd name="connsiteY3" fmla="*/ 218840 h 1047919"/>
                <a:gd name="connsiteX4" fmla="*/ 376629 w 463302"/>
                <a:gd name="connsiteY4" fmla="*/ 104800 h 1047919"/>
                <a:gd name="connsiteX5" fmla="*/ 387274 w 463302"/>
                <a:gd name="connsiteY5" fmla="*/ 11 h 1047919"/>
                <a:gd name="connsiteX6" fmla="*/ 424384 w 463302"/>
                <a:gd name="connsiteY6" fmla="*/ 110867 h 1047919"/>
                <a:gd name="connsiteX7" fmla="*/ 439887 w 463302"/>
                <a:gd name="connsiteY7" fmla="*/ 191801 h 1047919"/>
                <a:gd name="connsiteX8" fmla="*/ 451186 w 463302"/>
                <a:gd name="connsiteY8" fmla="*/ 274790 h 1047919"/>
                <a:gd name="connsiteX9" fmla="*/ 463130 w 463302"/>
                <a:gd name="connsiteY9" fmla="*/ 413575 h 1047919"/>
                <a:gd name="connsiteX10" fmla="*/ 455703 w 463302"/>
                <a:gd name="connsiteY10" fmla="*/ 574254 h 1047919"/>
                <a:gd name="connsiteX11" fmla="*/ 423465 w 463302"/>
                <a:gd name="connsiteY11" fmla="*/ 666617 h 1047919"/>
                <a:gd name="connsiteX12" fmla="*/ 353069 w 463302"/>
                <a:gd name="connsiteY12" fmla="*/ 765348 h 1047919"/>
                <a:gd name="connsiteX13" fmla="*/ 281061 w 463302"/>
                <a:gd name="connsiteY13" fmla="*/ 854415 h 1047919"/>
                <a:gd name="connsiteX14" fmla="*/ 172580 w 463302"/>
                <a:gd name="connsiteY14" fmla="*/ 994740 h 1047919"/>
                <a:gd name="connsiteX15" fmla="*/ 139709 w 463302"/>
                <a:gd name="connsiteY15" fmla="*/ 1047548 h 1047919"/>
                <a:gd name="connsiteX16" fmla="*/ 100325 w 463302"/>
                <a:gd name="connsiteY16" fmla="*/ 972587 h 1047919"/>
                <a:gd name="connsiteX17" fmla="*/ 61642 w 463302"/>
                <a:gd name="connsiteY17" fmla="*/ 860509 h 1047919"/>
                <a:gd name="connsiteX18" fmla="*/ 26792 w 463302"/>
                <a:gd name="connsiteY18" fmla="*/ 739013 h 1047919"/>
                <a:gd name="connsiteX19" fmla="*/ 6216 w 463302"/>
                <a:gd name="connsiteY19" fmla="*/ 629129 h 1047919"/>
                <a:gd name="connsiteX20" fmla="*/ 9941 w 463302"/>
                <a:gd name="connsiteY20" fmla="*/ 543956 h 1047919"/>
                <a:gd name="connsiteX21" fmla="*/ 71754 w 463302"/>
                <a:gd name="connsiteY21" fmla="*/ 477191 h 1047919"/>
                <a:gd name="connsiteX22" fmla="*/ 143737 w 463302"/>
                <a:gd name="connsiteY22" fmla="*/ 412284 h 1047919"/>
                <a:gd name="connsiteX0" fmla="*/ 143737 w 463571"/>
                <a:gd name="connsiteY0" fmla="*/ 412284 h 1047919"/>
                <a:gd name="connsiteX1" fmla="*/ 221794 w 463571"/>
                <a:gd name="connsiteY1" fmla="*/ 349093 h 1047919"/>
                <a:gd name="connsiteX2" fmla="*/ 277481 w 463571"/>
                <a:gd name="connsiteY2" fmla="*/ 291938 h 1047919"/>
                <a:gd name="connsiteX3" fmla="*/ 333990 w 463571"/>
                <a:gd name="connsiteY3" fmla="*/ 218840 h 1047919"/>
                <a:gd name="connsiteX4" fmla="*/ 376629 w 463571"/>
                <a:gd name="connsiteY4" fmla="*/ 104800 h 1047919"/>
                <a:gd name="connsiteX5" fmla="*/ 387274 w 463571"/>
                <a:gd name="connsiteY5" fmla="*/ 11 h 1047919"/>
                <a:gd name="connsiteX6" fmla="*/ 424384 w 463571"/>
                <a:gd name="connsiteY6" fmla="*/ 110867 h 1047919"/>
                <a:gd name="connsiteX7" fmla="*/ 439887 w 463571"/>
                <a:gd name="connsiteY7" fmla="*/ 191801 h 1047919"/>
                <a:gd name="connsiteX8" fmla="*/ 451186 w 463571"/>
                <a:gd name="connsiteY8" fmla="*/ 274790 h 1047919"/>
                <a:gd name="connsiteX9" fmla="*/ 463130 w 463571"/>
                <a:gd name="connsiteY9" fmla="*/ 413575 h 1047919"/>
                <a:gd name="connsiteX10" fmla="*/ 455703 w 463571"/>
                <a:gd name="connsiteY10" fmla="*/ 574254 h 1047919"/>
                <a:gd name="connsiteX11" fmla="*/ 408787 w 463571"/>
                <a:gd name="connsiteY11" fmla="*/ 625236 h 1047919"/>
                <a:gd name="connsiteX12" fmla="*/ 353069 w 463571"/>
                <a:gd name="connsiteY12" fmla="*/ 765348 h 1047919"/>
                <a:gd name="connsiteX13" fmla="*/ 281061 w 463571"/>
                <a:gd name="connsiteY13" fmla="*/ 854415 h 1047919"/>
                <a:gd name="connsiteX14" fmla="*/ 172580 w 463571"/>
                <a:gd name="connsiteY14" fmla="*/ 994740 h 1047919"/>
                <a:gd name="connsiteX15" fmla="*/ 139709 w 463571"/>
                <a:gd name="connsiteY15" fmla="*/ 1047548 h 1047919"/>
                <a:gd name="connsiteX16" fmla="*/ 100325 w 463571"/>
                <a:gd name="connsiteY16" fmla="*/ 972587 h 1047919"/>
                <a:gd name="connsiteX17" fmla="*/ 61642 w 463571"/>
                <a:gd name="connsiteY17" fmla="*/ 860509 h 1047919"/>
                <a:gd name="connsiteX18" fmla="*/ 26792 w 463571"/>
                <a:gd name="connsiteY18" fmla="*/ 739013 h 1047919"/>
                <a:gd name="connsiteX19" fmla="*/ 6216 w 463571"/>
                <a:gd name="connsiteY19" fmla="*/ 629129 h 1047919"/>
                <a:gd name="connsiteX20" fmla="*/ 9941 w 463571"/>
                <a:gd name="connsiteY20" fmla="*/ 543956 h 1047919"/>
                <a:gd name="connsiteX21" fmla="*/ 71754 w 463571"/>
                <a:gd name="connsiteY21" fmla="*/ 477191 h 1047919"/>
                <a:gd name="connsiteX22" fmla="*/ 143737 w 463571"/>
                <a:gd name="connsiteY22" fmla="*/ 412284 h 1047919"/>
                <a:gd name="connsiteX0" fmla="*/ 143737 w 463582"/>
                <a:gd name="connsiteY0" fmla="*/ 412284 h 1047919"/>
                <a:gd name="connsiteX1" fmla="*/ 221794 w 463582"/>
                <a:gd name="connsiteY1" fmla="*/ 349093 h 1047919"/>
                <a:gd name="connsiteX2" fmla="*/ 277481 w 463582"/>
                <a:gd name="connsiteY2" fmla="*/ 291938 h 1047919"/>
                <a:gd name="connsiteX3" fmla="*/ 333990 w 463582"/>
                <a:gd name="connsiteY3" fmla="*/ 218840 h 1047919"/>
                <a:gd name="connsiteX4" fmla="*/ 376629 w 463582"/>
                <a:gd name="connsiteY4" fmla="*/ 104800 h 1047919"/>
                <a:gd name="connsiteX5" fmla="*/ 387274 w 463582"/>
                <a:gd name="connsiteY5" fmla="*/ 11 h 1047919"/>
                <a:gd name="connsiteX6" fmla="*/ 424384 w 463582"/>
                <a:gd name="connsiteY6" fmla="*/ 110867 h 1047919"/>
                <a:gd name="connsiteX7" fmla="*/ 439887 w 463582"/>
                <a:gd name="connsiteY7" fmla="*/ 191801 h 1047919"/>
                <a:gd name="connsiteX8" fmla="*/ 451186 w 463582"/>
                <a:gd name="connsiteY8" fmla="*/ 274790 h 1047919"/>
                <a:gd name="connsiteX9" fmla="*/ 463130 w 463582"/>
                <a:gd name="connsiteY9" fmla="*/ 413575 h 1047919"/>
                <a:gd name="connsiteX10" fmla="*/ 455744 w 463582"/>
                <a:gd name="connsiteY10" fmla="*/ 555056 h 1047919"/>
                <a:gd name="connsiteX11" fmla="*/ 408787 w 463582"/>
                <a:gd name="connsiteY11" fmla="*/ 625236 h 1047919"/>
                <a:gd name="connsiteX12" fmla="*/ 353069 w 463582"/>
                <a:gd name="connsiteY12" fmla="*/ 765348 h 1047919"/>
                <a:gd name="connsiteX13" fmla="*/ 281061 w 463582"/>
                <a:gd name="connsiteY13" fmla="*/ 854415 h 1047919"/>
                <a:gd name="connsiteX14" fmla="*/ 172580 w 463582"/>
                <a:gd name="connsiteY14" fmla="*/ 994740 h 1047919"/>
                <a:gd name="connsiteX15" fmla="*/ 139709 w 463582"/>
                <a:gd name="connsiteY15" fmla="*/ 1047548 h 1047919"/>
                <a:gd name="connsiteX16" fmla="*/ 100325 w 463582"/>
                <a:gd name="connsiteY16" fmla="*/ 972587 h 1047919"/>
                <a:gd name="connsiteX17" fmla="*/ 61642 w 463582"/>
                <a:gd name="connsiteY17" fmla="*/ 860509 h 1047919"/>
                <a:gd name="connsiteX18" fmla="*/ 26792 w 463582"/>
                <a:gd name="connsiteY18" fmla="*/ 739013 h 1047919"/>
                <a:gd name="connsiteX19" fmla="*/ 6216 w 463582"/>
                <a:gd name="connsiteY19" fmla="*/ 629129 h 1047919"/>
                <a:gd name="connsiteX20" fmla="*/ 9941 w 463582"/>
                <a:gd name="connsiteY20" fmla="*/ 543956 h 1047919"/>
                <a:gd name="connsiteX21" fmla="*/ 71754 w 463582"/>
                <a:gd name="connsiteY21" fmla="*/ 477191 h 1047919"/>
                <a:gd name="connsiteX22" fmla="*/ 143737 w 463582"/>
                <a:gd name="connsiteY22" fmla="*/ 412284 h 1047919"/>
                <a:gd name="connsiteX0" fmla="*/ 143737 w 463582"/>
                <a:gd name="connsiteY0" fmla="*/ 412284 h 1047919"/>
                <a:gd name="connsiteX1" fmla="*/ 221794 w 463582"/>
                <a:gd name="connsiteY1" fmla="*/ 349093 h 1047919"/>
                <a:gd name="connsiteX2" fmla="*/ 277481 w 463582"/>
                <a:gd name="connsiteY2" fmla="*/ 291938 h 1047919"/>
                <a:gd name="connsiteX3" fmla="*/ 333990 w 463582"/>
                <a:gd name="connsiteY3" fmla="*/ 218840 h 1047919"/>
                <a:gd name="connsiteX4" fmla="*/ 376629 w 463582"/>
                <a:gd name="connsiteY4" fmla="*/ 104800 h 1047919"/>
                <a:gd name="connsiteX5" fmla="*/ 387274 w 463582"/>
                <a:gd name="connsiteY5" fmla="*/ 11 h 1047919"/>
                <a:gd name="connsiteX6" fmla="*/ 424384 w 463582"/>
                <a:gd name="connsiteY6" fmla="*/ 110867 h 1047919"/>
                <a:gd name="connsiteX7" fmla="*/ 439887 w 463582"/>
                <a:gd name="connsiteY7" fmla="*/ 191801 h 1047919"/>
                <a:gd name="connsiteX8" fmla="*/ 451186 w 463582"/>
                <a:gd name="connsiteY8" fmla="*/ 274790 h 1047919"/>
                <a:gd name="connsiteX9" fmla="*/ 463130 w 463582"/>
                <a:gd name="connsiteY9" fmla="*/ 413575 h 1047919"/>
                <a:gd name="connsiteX10" fmla="*/ 455744 w 463582"/>
                <a:gd name="connsiteY10" fmla="*/ 555056 h 1047919"/>
                <a:gd name="connsiteX11" fmla="*/ 408787 w 463582"/>
                <a:gd name="connsiteY11" fmla="*/ 625236 h 1047919"/>
                <a:gd name="connsiteX12" fmla="*/ 340755 w 463582"/>
                <a:gd name="connsiteY12" fmla="*/ 723676 h 1047919"/>
                <a:gd name="connsiteX13" fmla="*/ 281061 w 463582"/>
                <a:gd name="connsiteY13" fmla="*/ 854415 h 1047919"/>
                <a:gd name="connsiteX14" fmla="*/ 172580 w 463582"/>
                <a:gd name="connsiteY14" fmla="*/ 994740 h 1047919"/>
                <a:gd name="connsiteX15" fmla="*/ 139709 w 463582"/>
                <a:gd name="connsiteY15" fmla="*/ 1047548 h 1047919"/>
                <a:gd name="connsiteX16" fmla="*/ 100325 w 463582"/>
                <a:gd name="connsiteY16" fmla="*/ 972587 h 1047919"/>
                <a:gd name="connsiteX17" fmla="*/ 61642 w 463582"/>
                <a:gd name="connsiteY17" fmla="*/ 860509 h 1047919"/>
                <a:gd name="connsiteX18" fmla="*/ 26792 w 463582"/>
                <a:gd name="connsiteY18" fmla="*/ 739013 h 1047919"/>
                <a:gd name="connsiteX19" fmla="*/ 6216 w 463582"/>
                <a:gd name="connsiteY19" fmla="*/ 629129 h 1047919"/>
                <a:gd name="connsiteX20" fmla="*/ 9941 w 463582"/>
                <a:gd name="connsiteY20" fmla="*/ 543956 h 1047919"/>
                <a:gd name="connsiteX21" fmla="*/ 71754 w 463582"/>
                <a:gd name="connsiteY21" fmla="*/ 477191 h 1047919"/>
                <a:gd name="connsiteX22" fmla="*/ 143737 w 463582"/>
                <a:gd name="connsiteY22" fmla="*/ 412284 h 1047919"/>
                <a:gd name="connsiteX0" fmla="*/ 143737 w 463582"/>
                <a:gd name="connsiteY0" fmla="*/ 412284 h 1048083"/>
                <a:gd name="connsiteX1" fmla="*/ 221794 w 463582"/>
                <a:gd name="connsiteY1" fmla="*/ 349093 h 1048083"/>
                <a:gd name="connsiteX2" fmla="*/ 277481 w 463582"/>
                <a:gd name="connsiteY2" fmla="*/ 291938 h 1048083"/>
                <a:gd name="connsiteX3" fmla="*/ 333990 w 463582"/>
                <a:gd name="connsiteY3" fmla="*/ 218840 h 1048083"/>
                <a:gd name="connsiteX4" fmla="*/ 376629 w 463582"/>
                <a:gd name="connsiteY4" fmla="*/ 104800 h 1048083"/>
                <a:gd name="connsiteX5" fmla="*/ 387274 w 463582"/>
                <a:gd name="connsiteY5" fmla="*/ 11 h 1048083"/>
                <a:gd name="connsiteX6" fmla="*/ 424384 w 463582"/>
                <a:gd name="connsiteY6" fmla="*/ 110867 h 1048083"/>
                <a:gd name="connsiteX7" fmla="*/ 439887 w 463582"/>
                <a:gd name="connsiteY7" fmla="*/ 191801 h 1048083"/>
                <a:gd name="connsiteX8" fmla="*/ 451186 w 463582"/>
                <a:gd name="connsiteY8" fmla="*/ 274790 h 1048083"/>
                <a:gd name="connsiteX9" fmla="*/ 463130 w 463582"/>
                <a:gd name="connsiteY9" fmla="*/ 413575 h 1048083"/>
                <a:gd name="connsiteX10" fmla="*/ 455744 w 463582"/>
                <a:gd name="connsiteY10" fmla="*/ 555056 h 1048083"/>
                <a:gd name="connsiteX11" fmla="*/ 408787 w 463582"/>
                <a:gd name="connsiteY11" fmla="*/ 625236 h 1048083"/>
                <a:gd name="connsiteX12" fmla="*/ 340755 w 463582"/>
                <a:gd name="connsiteY12" fmla="*/ 723676 h 1048083"/>
                <a:gd name="connsiteX13" fmla="*/ 279112 w 463582"/>
                <a:gd name="connsiteY13" fmla="*/ 799474 h 1048083"/>
                <a:gd name="connsiteX14" fmla="*/ 172580 w 463582"/>
                <a:gd name="connsiteY14" fmla="*/ 994740 h 1048083"/>
                <a:gd name="connsiteX15" fmla="*/ 139709 w 463582"/>
                <a:gd name="connsiteY15" fmla="*/ 1047548 h 1048083"/>
                <a:gd name="connsiteX16" fmla="*/ 100325 w 463582"/>
                <a:gd name="connsiteY16" fmla="*/ 972587 h 1048083"/>
                <a:gd name="connsiteX17" fmla="*/ 61642 w 463582"/>
                <a:gd name="connsiteY17" fmla="*/ 860509 h 1048083"/>
                <a:gd name="connsiteX18" fmla="*/ 26792 w 463582"/>
                <a:gd name="connsiteY18" fmla="*/ 739013 h 1048083"/>
                <a:gd name="connsiteX19" fmla="*/ 6216 w 463582"/>
                <a:gd name="connsiteY19" fmla="*/ 629129 h 1048083"/>
                <a:gd name="connsiteX20" fmla="*/ 9941 w 463582"/>
                <a:gd name="connsiteY20" fmla="*/ 543956 h 1048083"/>
                <a:gd name="connsiteX21" fmla="*/ 71754 w 463582"/>
                <a:gd name="connsiteY21" fmla="*/ 477191 h 1048083"/>
                <a:gd name="connsiteX22" fmla="*/ 143737 w 463582"/>
                <a:gd name="connsiteY22" fmla="*/ 412284 h 1048083"/>
                <a:gd name="connsiteX0" fmla="*/ 143737 w 463582"/>
                <a:gd name="connsiteY0" fmla="*/ 412284 h 1048083"/>
                <a:gd name="connsiteX1" fmla="*/ 221794 w 463582"/>
                <a:gd name="connsiteY1" fmla="*/ 349093 h 1048083"/>
                <a:gd name="connsiteX2" fmla="*/ 277481 w 463582"/>
                <a:gd name="connsiteY2" fmla="*/ 291938 h 1048083"/>
                <a:gd name="connsiteX3" fmla="*/ 333990 w 463582"/>
                <a:gd name="connsiteY3" fmla="*/ 218840 h 1048083"/>
                <a:gd name="connsiteX4" fmla="*/ 376629 w 463582"/>
                <a:gd name="connsiteY4" fmla="*/ 104800 h 1048083"/>
                <a:gd name="connsiteX5" fmla="*/ 387274 w 463582"/>
                <a:gd name="connsiteY5" fmla="*/ 11 h 1048083"/>
                <a:gd name="connsiteX6" fmla="*/ 424384 w 463582"/>
                <a:gd name="connsiteY6" fmla="*/ 110867 h 1048083"/>
                <a:gd name="connsiteX7" fmla="*/ 439887 w 463582"/>
                <a:gd name="connsiteY7" fmla="*/ 191801 h 1048083"/>
                <a:gd name="connsiteX8" fmla="*/ 451186 w 463582"/>
                <a:gd name="connsiteY8" fmla="*/ 274790 h 1048083"/>
                <a:gd name="connsiteX9" fmla="*/ 463130 w 463582"/>
                <a:gd name="connsiteY9" fmla="*/ 413575 h 1048083"/>
                <a:gd name="connsiteX10" fmla="*/ 455744 w 463582"/>
                <a:gd name="connsiteY10" fmla="*/ 555056 h 1048083"/>
                <a:gd name="connsiteX11" fmla="*/ 408787 w 463582"/>
                <a:gd name="connsiteY11" fmla="*/ 625236 h 1048083"/>
                <a:gd name="connsiteX12" fmla="*/ 340755 w 463582"/>
                <a:gd name="connsiteY12" fmla="*/ 723676 h 1048083"/>
                <a:gd name="connsiteX13" fmla="*/ 279112 w 463582"/>
                <a:gd name="connsiteY13" fmla="*/ 799474 h 1048083"/>
                <a:gd name="connsiteX14" fmla="*/ 172580 w 463582"/>
                <a:gd name="connsiteY14" fmla="*/ 994740 h 1048083"/>
                <a:gd name="connsiteX15" fmla="*/ 139709 w 463582"/>
                <a:gd name="connsiteY15" fmla="*/ 1047548 h 1048083"/>
                <a:gd name="connsiteX16" fmla="*/ 100325 w 463582"/>
                <a:gd name="connsiteY16" fmla="*/ 972587 h 1048083"/>
                <a:gd name="connsiteX17" fmla="*/ 61642 w 463582"/>
                <a:gd name="connsiteY17" fmla="*/ 860509 h 1048083"/>
                <a:gd name="connsiteX18" fmla="*/ 26792 w 463582"/>
                <a:gd name="connsiteY18" fmla="*/ 739013 h 1048083"/>
                <a:gd name="connsiteX19" fmla="*/ 6216 w 463582"/>
                <a:gd name="connsiteY19" fmla="*/ 629129 h 1048083"/>
                <a:gd name="connsiteX20" fmla="*/ 9941 w 463582"/>
                <a:gd name="connsiteY20" fmla="*/ 543956 h 1048083"/>
                <a:gd name="connsiteX21" fmla="*/ 71754 w 463582"/>
                <a:gd name="connsiteY21" fmla="*/ 477191 h 1048083"/>
                <a:gd name="connsiteX22" fmla="*/ 143737 w 463582"/>
                <a:gd name="connsiteY22" fmla="*/ 412284 h 1048083"/>
                <a:gd name="connsiteX0" fmla="*/ 143737 w 463582"/>
                <a:gd name="connsiteY0" fmla="*/ 412284 h 1052173"/>
                <a:gd name="connsiteX1" fmla="*/ 221794 w 463582"/>
                <a:gd name="connsiteY1" fmla="*/ 349093 h 1052173"/>
                <a:gd name="connsiteX2" fmla="*/ 277481 w 463582"/>
                <a:gd name="connsiteY2" fmla="*/ 291938 h 1052173"/>
                <a:gd name="connsiteX3" fmla="*/ 333990 w 463582"/>
                <a:gd name="connsiteY3" fmla="*/ 218840 h 1052173"/>
                <a:gd name="connsiteX4" fmla="*/ 376629 w 463582"/>
                <a:gd name="connsiteY4" fmla="*/ 104800 h 1052173"/>
                <a:gd name="connsiteX5" fmla="*/ 387274 w 463582"/>
                <a:gd name="connsiteY5" fmla="*/ 11 h 1052173"/>
                <a:gd name="connsiteX6" fmla="*/ 424384 w 463582"/>
                <a:gd name="connsiteY6" fmla="*/ 110867 h 1052173"/>
                <a:gd name="connsiteX7" fmla="*/ 439887 w 463582"/>
                <a:gd name="connsiteY7" fmla="*/ 191801 h 1052173"/>
                <a:gd name="connsiteX8" fmla="*/ 451186 w 463582"/>
                <a:gd name="connsiteY8" fmla="*/ 274790 h 1052173"/>
                <a:gd name="connsiteX9" fmla="*/ 463130 w 463582"/>
                <a:gd name="connsiteY9" fmla="*/ 413575 h 1052173"/>
                <a:gd name="connsiteX10" fmla="*/ 455744 w 463582"/>
                <a:gd name="connsiteY10" fmla="*/ 555056 h 1052173"/>
                <a:gd name="connsiteX11" fmla="*/ 408787 w 463582"/>
                <a:gd name="connsiteY11" fmla="*/ 625236 h 1052173"/>
                <a:gd name="connsiteX12" fmla="*/ 340755 w 463582"/>
                <a:gd name="connsiteY12" fmla="*/ 723676 h 1052173"/>
                <a:gd name="connsiteX13" fmla="*/ 279112 w 463582"/>
                <a:gd name="connsiteY13" fmla="*/ 799474 h 1052173"/>
                <a:gd name="connsiteX14" fmla="*/ 210731 w 463582"/>
                <a:gd name="connsiteY14" fmla="*/ 836511 h 1052173"/>
                <a:gd name="connsiteX15" fmla="*/ 139709 w 463582"/>
                <a:gd name="connsiteY15" fmla="*/ 1047548 h 1052173"/>
                <a:gd name="connsiteX16" fmla="*/ 100325 w 463582"/>
                <a:gd name="connsiteY16" fmla="*/ 972587 h 1052173"/>
                <a:gd name="connsiteX17" fmla="*/ 61642 w 463582"/>
                <a:gd name="connsiteY17" fmla="*/ 860509 h 1052173"/>
                <a:gd name="connsiteX18" fmla="*/ 26792 w 463582"/>
                <a:gd name="connsiteY18" fmla="*/ 739013 h 1052173"/>
                <a:gd name="connsiteX19" fmla="*/ 6216 w 463582"/>
                <a:gd name="connsiteY19" fmla="*/ 629129 h 1052173"/>
                <a:gd name="connsiteX20" fmla="*/ 9941 w 463582"/>
                <a:gd name="connsiteY20" fmla="*/ 543956 h 1052173"/>
                <a:gd name="connsiteX21" fmla="*/ 71754 w 463582"/>
                <a:gd name="connsiteY21" fmla="*/ 477191 h 1052173"/>
                <a:gd name="connsiteX22" fmla="*/ 143737 w 463582"/>
                <a:gd name="connsiteY22" fmla="*/ 412284 h 1052173"/>
                <a:gd name="connsiteX0" fmla="*/ 143737 w 463582"/>
                <a:gd name="connsiteY0" fmla="*/ 412284 h 1052173"/>
                <a:gd name="connsiteX1" fmla="*/ 221794 w 463582"/>
                <a:gd name="connsiteY1" fmla="*/ 349093 h 1052173"/>
                <a:gd name="connsiteX2" fmla="*/ 277481 w 463582"/>
                <a:gd name="connsiteY2" fmla="*/ 291938 h 1052173"/>
                <a:gd name="connsiteX3" fmla="*/ 333990 w 463582"/>
                <a:gd name="connsiteY3" fmla="*/ 218840 h 1052173"/>
                <a:gd name="connsiteX4" fmla="*/ 376629 w 463582"/>
                <a:gd name="connsiteY4" fmla="*/ 104800 h 1052173"/>
                <a:gd name="connsiteX5" fmla="*/ 387274 w 463582"/>
                <a:gd name="connsiteY5" fmla="*/ 11 h 1052173"/>
                <a:gd name="connsiteX6" fmla="*/ 424384 w 463582"/>
                <a:gd name="connsiteY6" fmla="*/ 110867 h 1052173"/>
                <a:gd name="connsiteX7" fmla="*/ 439887 w 463582"/>
                <a:gd name="connsiteY7" fmla="*/ 191801 h 1052173"/>
                <a:gd name="connsiteX8" fmla="*/ 451186 w 463582"/>
                <a:gd name="connsiteY8" fmla="*/ 274790 h 1052173"/>
                <a:gd name="connsiteX9" fmla="*/ 463130 w 463582"/>
                <a:gd name="connsiteY9" fmla="*/ 413575 h 1052173"/>
                <a:gd name="connsiteX10" fmla="*/ 455744 w 463582"/>
                <a:gd name="connsiteY10" fmla="*/ 555056 h 1052173"/>
                <a:gd name="connsiteX11" fmla="*/ 408787 w 463582"/>
                <a:gd name="connsiteY11" fmla="*/ 625236 h 1052173"/>
                <a:gd name="connsiteX12" fmla="*/ 340755 w 463582"/>
                <a:gd name="connsiteY12" fmla="*/ 723676 h 1052173"/>
                <a:gd name="connsiteX13" fmla="*/ 279112 w 463582"/>
                <a:gd name="connsiteY13" fmla="*/ 799474 h 1052173"/>
                <a:gd name="connsiteX14" fmla="*/ 210731 w 463582"/>
                <a:gd name="connsiteY14" fmla="*/ 836511 h 1052173"/>
                <a:gd name="connsiteX15" fmla="*/ 139709 w 463582"/>
                <a:gd name="connsiteY15" fmla="*/ 1047548 h 1052173"/>
                <a:gd name="connsiteX16" fmla="*/ 100325 w 463582"/>
                <a:gd name="connsiteY16" fmla="*/ 972587 h 1052173"/>
                <a:gd name="connsiteX17" fmla="*/ 61642 w 463582"/>
                <a:gd name="connsiteY17" fmla="*/ 860509 h 1052173"/>
                <a:gd name="connsiteX18" fmla="*/ 26792 w 463582"/>
                <a:gd name="connsiteY18" fmla="*/ 739013 h 1052173"/>
                <a:gd name="connsiteX19" fmla="*/ 6216 w 463582"/>
                <a:gd name="connsiteY19" fmla="*/ 629129 h 1052173"/>
                <a:gd name="connsiteX20" fmla="*/ 9941 w 463582"/>
                <a:gd name="connsiteY20" fmla="*/ 543956 h 1052173"/>
                <a:gd name="connsiteX21" fmla="*/ 71754 w 463582"/>
                <a:gd name="connsiteY21" fmla="*/ 477191 h 1052173"/>
                <a:gd name="connsiteX22" fmla="*/ 143737 w 463582"/>
                <a:gd name="connsiteY22" fmla="*/ 412284 h 1052173"/>
                <a:gd name="connsiteX0" fmla="*/ 143737 w 463582"/>
                <a:gd name="connsiteY0" fmla="*/ 412284 h 972588"/>
                <a:gd name="connsiteX1" fmla="*/ 221794 w 463582"/>
                <a:gd name="connsiteY1" fmla="*/ 349093 h 972588"/>
                <a:gd name="connsiteX2" fmla="*/ 277481 w 463582"/>
                <a:gd name="connsiteY2" fmla="*/ 291938 h 972588"/>
                <a:gd name="connsiteX3" fmla="*/ 333990 w 463582"/>
                <a:gd name="connsiteY3" fmla="*/ 218840 h 972588"/>
                <a:gd name="connsiteX4" fmla="*/ 376629 w 463582"/>
                <a:gd name="connsiteY4" fmla="*/ 104800 h 972588"/>
                <a:gd name="connsiteX5" fmla="*/ 387274 w 463582"/>
                <a:gd name="connsiteY5" fmla="*/ 11 h 972588"/>
                <a:gd name="connsiteX6" fmla="*/ 424384 w 463582"/>
                <a:gd name="connsiteY6" fmla="*/ 110867 h 972588"/>
                <a:gd name="connsiteX7" fmla="*/ 439887 w 463582"/>
                <a:gd name="connsiteY7" fmla="*/ 191801 h 972588"/>
                <a:gd name="connsiteX8" fmla="*/ 451186 w 463582"/>
                <a:gd name="connsiteY8" fmla="*/ 274790 h 972588"/>
                <a:gd name="connsiteX9" fmla="*/ 463130 w 463582"/>
                <a:gd name="connsiteY9" fmla="*/ 413575 h 972588"/>
                <a:gd name="connsiteX10" fmla="*/ 455744 w 463582"/>
                <a:gd name="connsiteY10" fmla="*/ 555056 h 972588"/>
                <a:gd name="connsiteX11" fmla="*/ 408787 w 463582"/>
                <a:gd name="connsiteY11" fmla="*/ 625236 h 972588"/>
                <a:gd name="connsiteX12" fmla="*/ 340755 w 463582"/>
                <a:gd name="connsiteY12" fmla="*/ 723676 h 972588"/>
                <a:gd name="connsiteX13" fmla="*/ 279112 w 463582"/>
                <a:gd name="connsiteY13" fmla="*/ 799474 h 972588"/>
                <a:gd name="connsiteX14" fmla="*/ 210731 w 463582"/>
                <a:gd name="connsiteY14" fmla="*/ 836511 h 972588"/>
                <a:gd name="connsiteX15" fmla="*/ 136271 w 463582"/>
                <a:gd name="connsiteY15" fmla="*/ 863237 h 972588"/>
                <a:gd name="connsiteX16" fmla="*/ 100325 w 463582"/>
                <a:gd name="connsiteY16" fmla="*/ 972587 h 972588"/>
                <a:gd name="connsiteX17" fmla="*/ 61642 w 463582"/>
                <a:gd name="connsiteY17" fmla="*/ 860509 h 972588"/>
                <a:gd name="connsiteX18" fmla="*/ 26792 w 463582"/>
                <a:gd name="connsiteY18" fmla="*/ 739013 h 972588"/>
                <a:gd name="connsiteX19" fmla="*/ 6216 w 463582"/>
                <a:gd name="connsiteY19" fmla="*/ 629129 h 972588"/>
                <a:gd name="connsiteX20" fmla="*/ 9941 w 463582"/>
                <a:gd name="connsiteY20" fmla="*/ 543956 h 972588"/>
                <a:gd name="connsiteX21" fmla="*/ 71754 w 463582"/>
                <a:gd name="connsiteY21" fmla="*/ 477191 h 972588"/>
                <a:gd name="connsiteX22" fmla="*/ 143737 w 463582"/>
                <a:gd name="connsiteY22" fmla="*/ 412284 h 972588"/>
                <a:gd name="connsiteX0" fmla="*/ 143737 w 463582"/>
                <a:gd name="connsiteY0" fmla="*/ 412284 h 884568"/>
                <a:gd name="connsiteX1" fmla="*/ 221794 w 463582"/>
                <a:gd name="connsiteY1" fmla="*/ 349093 h 884568"/>
                <a:gd name="connsiteX2" fmla="*/ 277481 w 463582"/>
                <a:gd name="connsiteY2" fmla="*/ 291938 h 884568"/>
                <a:gd name="connsiteX3" fmla="*/ 333990 w 463582"/>
                <a:gd name="connsiteY3" fmla="*/ 218840 h 884568"/>
                <a:gd name="connsiteX4" fmla="*/ 376629 w 463582"/>
                <a:gd name="connsiteY4" fmla="*/ 104800 h 884568"/>
                <a:gd name="connsiteX5" fmla="*/ 387274 w 463582"/>
                <a:gd name="connsiteY5" fmla="*/ 11 h 884568"/>
                <a:gd name="connsiteX6" fmla="*/ 424384 w 463582"/>
                <a:gd name="connsiteY6" fmla="*/ 110867 h 884568"/>
                <a:gd name="connsiteX7" fmla="*/ 439887 w 463582"/>
                <a:gd name="connsiteY7" fmla="*/ 191801 h 884568"/>
                <a:gd name="connsiteX8" fmla="*/ 451186 w 463582"/>
                <a:gd name="connsiteY8" fmla="*/ 274790 h 884568"/>
                <a:gd name="connsiteX9" fmla="*/ 463130 w 463582"/>
                <a:gd name="connsiteY9" fmla="*/ 413575 h 884568"/>
                <a:gd name="connsiteX10" fmla="*/ 455744 w 463582"/>
                <a:gd name="connsiteY10" fmla="*/ 555056 h 884568"/>
                <a:gd name="connsiteX11" fmla="*/ 408787 w 463582"/>
                <a:gd name="connsiteY11" fmla="*/ 625236 h 884568"/>
                <a:gd name="connsiteX12" fmla="*/ 340755 w 463582"/>
                <a:gd name="connsiteY12" fmla="*/ 723676 h 884568"/>
                <a:gd name="connsiteX13" fmla="*/ 279112 w 463582"/>
                <a:gd name="connsiteY13" fmla="*/ 799474 h 884568"/>
                <a:gd name="connsiteX14" fmla="*/ 210731 w 463582"/>
                <a:gd name="connsiteY14" fmla="*/ 836511 h 884568"/>
                <a:gd name="connsiteX15" fmla="*/ 136271 w 463582"/>
                <a:gd name="connsiteY15" fmla="*/ 863237 h 884568"/>
                <a:gd name="connsiteX16" fmla="*/ 94315 w 463582"/>
                <a:gd name="connsiteY16" fmla="*/ 884558 h 884568"/>
                <a:gd name="connsiteX17" fmla="*/ 61642 w 463582"/>
                <a:gd name="connsiteY17" fmla="*/ 860509 h 884568"/>
                <a:gd name="connsiteX18" fmla="*/ 26792 w 463582"/>
                <a:gd name="connsiteY18" fmla="*/ 739013 h 884568"/>
                <a:gd name="connsiteX19" fmla="*/ 6216 w 463582"/>
                <a:gd name="connsiteY19" fmla="*/ 629129 h 884568"/>
                <a:gd name="connsiteX20" fmla="*/ 9941 w 463582"/>
                <a:gd name="connsiteY20" fmla="*/ 543956 h 884568"/>
                <a:gd name="connsiteX21" fmla="*/ 71754 w 463582"/>
                <a:gd name="connsiteY21" fmla="*/ 477191 h 884568"/>
                <a:gd name="connsiteX22" fmla="*/ 143737 w 463582"/>
                <a:gd name="connsiteY22" fmla="*/ 412284 h 884568"/>
                <a:gd name="connsiteX0" fmla="*/ 143737 w 463582"/>
                <a:gd name="connsiteY0" fmla="*/ 412284 h 884568"/>
                <a:gd name="connsiteX1" fmla="*/ 221794 w 463582"/>
                <a:gd name="connsiteY1" fmla="*/ 349093 h 884568"/>
                <a:gd name="connsiteX2" fmla="*/ 277481 w 463582"/>
                <a:gd name="connsiteY2" fmla="*/ 291938 h 884568"/>
                <a:gd name="connsiteX3" fmla="*/ 333990 w 463582"/>
                <a:gd name="connsiteY3" fmla="*/ 218840 h 884568"/>
                <a:gd name="connsiteX4" fmla="*/ 376629 w 463582"/>
                <a:gd name="connsiteY4" fmla="*/ 104800 h 884568"/>
                <a:gd name="connsiteX5" fmla="*/ 387274 w 463582"/>
                <a:gd name="connsiteY5" fmla="*/ 11 h 884568"/>
                <a:gd name="connsiteX6" fmla="*/ 424384 w 463582"/>
                <a:gd name="connsiteY6" fmla="*/ 110867 h 884568"/>
                <a:gd name="connsiteX7" fmla="*/ 439887 w 463582"/>
                <a:gd name="connsiteY7" fmla="*/ 191801 h 884568"/>
                <a:gd name="connsiteX8" fmla="*/ 451186 w 463582"/>
                <a:gd name="connsiteY8" fmla="*/ 274790 h 884568"/>
                <a:gd name="connsiteX9" fmla="*/ 463130 w 463582"/>
                <a:gd name="connsiteY9" fmla="*/ 413575 h 884568"/>
                <a:gd name="connsiteX10" fmla="*/ 455744 w 463582"/>
                <a:gd name="connsiteY10" fmla="*/ 555056 h 884568"/>
                <a:gd name="connsiteX11" fmla="*/ 408787 w 463582"/>
                <a:gd name="connsiteY11" fmla="*/ 625236 h 884568"/>
                <a:gd name="connsiteX12" fmla="*/ 340755 w 463582"/>
                <a:gd name="connsiteY12" fmla="*/ 723676 h 884568"/>
                <a:gd name="connsiteX13" fmla="*/ 277081 w 463582"/>
                <a:gd name="connsiteY13" fmla="*/ 782930 h 884568"/>
                <a:gd name="connsiteX14" fmla="*/ 210731 w 463582"/>
                <a:gd name="connsiteY14" fmla="*/ 836511 h 884568"/>
                <a:gd name="connsiteX15" fmla="*/ 136271 w 463582"/>
                <a:gd name="connsiteY15" fmla="*/ 863237 h 884568"/>
                <a:gd name="connsiteX16" fmla="*/ 94315 w 463582"/>
                <a:gd name="connsiteY16" fmla="*/ 884558 h 884568"/>
                <a:gd name="connsiteX17" fmla="*/ 61642 w 463582"/>
                <a:gd name="connsiteY17" fmla="*/ 860509 h 884568"/>
                <a:gd name="connsiteX18" fmla="*/ 26792 w 463582"/>
                <a:gd name="connsiteY18" fmla="*/ 739013 h 884568"/>
                <a:gd name="connsiteX19" fmla="*/ 6216 w 463582"/>
                <a:gd name="connsiteY19" fmla="*/ 629129 h 884568"/>
                <a:gd name="connsiteX20" fmla="*/ 9941 w 463582"/>
                <a:gd name="connsiteY20" fmla="*/ 543956 h 884568"/>
                <a:gd name="connsiteX21" fmla="*/ 71754 w 463582"/>
                <a:gd name="connsiteY21" fmla="*/ 477191 h 884568"/>
                <a:gd name="connsiteX22" fmla="*/ 143737 w 463582"/>
                <a:gd name="connsiteY22" fmla="*/ 412284 h 884568"/>
                <a:gd name="connsiteX0" fmla="*/ 143737 w 463582"/>
                <a:gd name="connsiteY0" fmla="*/ 412284 h 884574"/>
                <a:gd name="connsiteX1" fmla="*/ 221794 w 463582"/>
                <a:gd name="connsiteY1" fmla="*/ 349093 h 884574"/>
                <a:gd name="connsiteX2" fmla="*/ 277481 w 463582"/>
                <a:gd name="connsiteY2" fmla="*/ 291938 h 884574"/>
                <a:gd name="connsiteX3" fmla="*/ 333990 w 463582"/>
                <a:gd name="connsiteY3" fmla="*/ 218840 h 884574"/>
                <a:gd name="connsiteX4" fmla="*/ 376629 w 463582"/>
                <a:gd name="connsiteY4" fmla="*/ 104800 h 884574"/>
                <a:gd name="connsiteX5" fmla="*/ 387274 w 463582"/>
                <a:gd name="connsiteY5" fmla="*/ 11 h 884574"/>
                <a:gd name="connsiteX6" fmla="*/ 424384 w 463582"/>
                <a:gd name="connsiteY6" fmla="*/ 110867 h 884574"/>
                <a:gd name="connsiteX7" fmla="*/ 439887 w 463582"/>
                <a:gd name="connsiteY7" fmla="*/ 191801 h 884574"/>
                <a:gd name="connsiteX8" fmla="*/ 451186 w 463582"/>
                <a:gd name="connsiteY8" fmla="*/ 274790 h 884574"/>
                <a:gd name="connsiteX9" fmla="*/ 463130 w 463582"/>
                <a:gd name="connsiteY9" fmla="*/ 413575 h 884574"/>
                <a:gd name="connsiteX10" fmla="*/ 455744 w 463582"/>
                <a:gd name="connsiteY10" fmla="*/ 555056 h 884574"/>
                <a:gd name="connsiteX11" fmla="*/ 408787 w 463582"/>
                <a:gd name="connsiteY11" fmla="*/ 625236 h 884574"/>
                <a:gd name="connsiteX12" fmla="*/ 340755 w 463582"/>
                <a:gd name="connsiteY12" fmla="*/ 723676 h 884574"/>
                <a:gd name="connsiteX13" fmla="*/ 277081 w 463582"/>
                <a:gd name="connsiteY13" fmla="*/ 782930 h 884574"/>
                <a:gd name="connsiteX14" fmla="*/ 216992 w 463582"/>
                <a:gd name="connsiteY14" fmla="*/ 809351 h 884574"/>
                <a:gd name="connsiteX15" fmla="*/ 136271 w 463582"/>
                <a:gd name="connsiteY15" fmla="*/ 863237 h 884574"/>
                <a:gd name="connsiteX16" fmla="*/ 94315 w 463582"/>
                <a:gd name="connsiteY16" fmla="*/ 884558 h 884574"/>
                <a:gd name="connsiteX17" fmla="*/ 61642 w 463582"/>
                <a:gd name="connsiteY17" fmla="*/ 860509 h 884574"/>
                <a:gd name="connsiteX18" fmla="*/ 26792 w 463582"/>
                <a:gd name="connsiteY18" fmla="*/ 739013 h 884574"/>
                <a:gd name="connsiteX19" fmla="*/ 6216 w 463582"/>
                <a:gd name="connsiteY19" fmla="*/ 629129 h 884574"/>
                <a:gd name="connsiteX20" fmla="*/ 9941 w 463582"/>
                <a:gd name="connsiteY20" fmla="*/ 543956 h 884574"/>
                <a:gd name="connsiteX21" fmla="*/ 71754 w 463582"/>
                <a:gd name="connsiteY21" fmla="*/ 477191 h 884574"/>
                <a:gd name="connsiteX22" fmla="*/ 143737 w 463582"/>
                <a:gd name="connsiteY22" fmla="*/ 412284 h 884574"/>
                <a:gd name="connsiteX0" fmla="*/ 143737 w 463582"/>
                <a:gd name="connsiteY0" fmla="*/ 412284 h 886622"/>
                <a:gd name="connsiteX1" fmla="*/ 221794 w 463582"/>
                <a:gd name="connsiteY1" fmla="*/ 349093 h 886622"/>
                <a:gd name="connsiteX2" fmla="*/ 277481 w 463582"/>
                <a:gd name="connsiteY2" fmla="*/ 291938 h 886622"/>
                <a:gd name="connsiteX3" fmla="*/ 333990 w 463582"/>
                <a:gd name="connsiteY3" fmla="*/ 218840 h 886622"/>
                <a:gd name="connsiteX4" fmla="*/ 376629 w 463582"/>
                <a:gd name="connsiteY4" fmla="*/ 104800 h 886622"/>
                <a:gd name="connsiteX5" fmla="*/ 387274 w 463582"/>
                <a:gd name="connsiteY5" fmla="*/ 11 h 886622"/>
                <a:gd name="connsiteX6" fmla="*/ 424384 w 463582"/>
                <a:gd name="connsiteY6" fmla="*/ 110867 h 886622"/>
                <a:gd name="connsiteX7" fmla="*/ 439887 w 463582"/>
                <a:gd name="connsiteY7" fmla="*/ 191801 h 886622"/>
                <a:gd name="connsiteX8" fmla="*/ 451186 w 463582"/>
                <a:gd name="connsiteY8" fmla="*/ 274790 h 886622"/>
                <a:gd name="connsiteX9" fmla="*/ 463130 w 463582"/>
                <a:gd name="connsiteY9" fmla="*/ 413575 h 886622"/>
                <a:gd name="connsiteX10" fmla="*/ 455744 w 463582"/>
                <a:gd name="connsiteY10" fmla="*/ 555056 h 886622"/>
                <a:gd name="connsiteX11" fmla="*/ 408787 w 463582"/>
                <a:gd name="connsiteY11" fmla="*/ 625236 h 886622"/>
                <a:gd name="connsiteX12" fmla="*/ 340755 w 463582"/>
                <a:gd name="connsiteY12" fmla="*/ 723676 h 886622"/>
                <a:gd name="connsiteX13" fmla="*/ 277081 w 463582"/>
                <a:gd name="connsiteY13" fmla="*/ 782930 h 886622"/>
                <a:gd name="connsiteX14" fmla="*/ 216992 w 463582"/>
                <a:gd name="connsiteY14" fmla="*/ 809351 h 886622"/>
                <a:gd name="connsiteX15" fmla="*/ 143735 w 463582"/>
                <a:gd name="connsiteY15" fmla="*/ 826334 h 886622"/>
                <a:gd name="connsiteX16" fmla="*/ 94315 w 463582"/>
                <a:gd name="connsiteY16" fmla="*/ 884558 h 886622"/>
                <a:gd name="connsiteX17" fmla="*/ 61642 w 463582"/>
                <a:gd name="connsiteY17" fmla="*/ 860509 h 886622"/>
                <a:gd name="connsiteX18" fmla="*/ 26792 w 463582"/>
                <a:gd name="connsiteY18" fmla="*/ 739013 h 886622"/>
                <a:gd name="connsiteX19" fmla="*/ 6216 w 463582"/>
                <a:gd name="connsiteY19" fmla="*/ 629129 h 886622"/>
                <a:gd name="connsiteX20" fmla="*/ 9941 w 463582"/>
                <a:gd name="connsiteY20" fmla="*/ 543956 h 886622"/>
                <a:gd name="connsiteX21" fmla="*/ 71754 w 463582"/>
                <a:gd name="connsiteY21" fmla="*/ 477191 h 886622"/>
                <a:gd name="connsiteX22" fmla="*/ 143737 w 463582"/>
                <a:gd name="connsiteY22" fmla="*/ 412284 h 886622"/>
                <a:gd name="connsiteX0" fmla="*/ 143737 w 463582"/>
                <a:gd name="connsiteY0" fmla="*/ 412284 h 867676"/>
                <a:gd name="connsiteX1" fmla="*/ 221794 w 463582"/>
                <a:gd name="connsiteY1" fmla="*/ 349093 h 867676"/>
                <a:gd name="connsiteX2" fmla="*/ 277481 w 463582"/>
                <a:gd name="connsiteY2" fmla="*/ 291938 h 867676"/>
                <a:gd name="connsiteX3" fmla="*/ 333990 w 463582"/>
                <a:gd name="connsiteY3" fmla="*/ 218840 h 867676"/>
                <a:gd name="connsiteX4" fmla="*/ 376629 w 463582"/>
                <a:gd name="connsiteY4" fmla="*/ 104800 h 867676"/>
                <a:gd name="connsiteX5" fmla="*/ 387274 w 463582"/>
                <a:gd name="connsiteY5" fmla="*/ 11 h 867676"/>
                <a:gd name="connsiteX6" fmla="*/ 424384 w 463582"/>
                <a:gd name="connsiteY6" fmla="*/ 110867 h 867676"/>
                <a:gd name="connsiteX7" fmla="*/ 439887 w 463582"/>
                <a:gd name="connsiteY7" fmla="*/ 191801 h 867676"/>
                <a:gd name="connsiteX8" fmla="*/ 451186 w 463582"/>
                <a:gd name="connsiteY8" fmla="*/ 274790 h 867676"/>
                <a:gd name="connsiteX9" fmla="*/ 463130 w 463582"/>
                <a:gd name="connsiteY9" fmla="*/ 413575 h 867676"/>
                <a:gd name="connsiteX10" fmla="*/ 455744 w 463582"/>
                <a:gd name="connsiteY10" fmla="*/ 555056 h 867676"/>
                <a:gd name="connsiteX11" fmla="*/ 408787 w 463582"/>
                <a:gd name="connsiteY11" fmla="*/ 625236 h 867676"/>
                <a:gd name="connsiteX12" fmla="*/ 340755 w 463582"/>
                <a:gd name="connsiteY12" fmla="*/ 723676 h 867676"/>
                <a:gd name="connsiteX13" fmla="*/ 277081 w 463582"/>
                <a:gd name="connsiteY13" fmla="*/ 782930 h 867676"/>
                <a:gd name="connsiteX14" fmla="*/ 216992 w 463582"/>
                <a:gd name="connsiteY14" fmla="*/ 809351 h 867676"/>
                <a:gd name="connsiteX15" fmla="*/ 143735 w 463582"/>
                <a:gd name="connsiteY15" fmla="*/ 826334 h 867676"/>
                <a:gd name="connsiteX16" fmla="*/ 97342 w 463582"/>
                <a:gd name="connsiteY16" fmla="*/ 850598 h 867676"/>
                <a:gd name="connsiteX17" fmla="*/ 61642 w 463582"/>
                <a:gd name="connsiteY17" fmla="*/ 860509 h 867676"/>
                <a:gd name="connsiteX18" fmla="*/ 26792 w 463582"/>
                <a:gd name="connsiteY18" fmla="*/ 739013 h 867676"/>
                <a:gd name="connsiteX19" fmla="*/ 6216 w 463582"/>
                <a:gd name="connsiteY19" fmla="*/ 629129 h 867676"/>
                <a:gd name="connsiteX20" fmla="*/ 9941 w 463582"/>
                <a:gd name="connsiteY20" fmla="*/ 543956 h 867676"/>
                <a:gd name="connsiteX21" fmla="*/ 71754 w 463582"/>
                <a:gd name="connsiteY21" fmla="*/ 477191 h 867676"/>
                <a:gd name="connsiteX22" fmla="*/ 143737 w 463582"/>
                <a:gd name="connsiteY22" fmla="*/ 412284 h 867676"/>
                <a:gd name="connsiteX0" fmla="*/ 143737 w 463582"/>
                <a:gd name="connsiteY0" fmla="*/ 412284 h 850721"/>
                <a:gd name="connsiteX1" fmla="*/ 221794 w 463582"/>
                <a:gd name="connsiteY1" fmla="*/ 349093 h 850721"/>
                <a:gd name="connsiteX2" fmla="*/ 277481 w 463582"/>
                <a:gd name="connsiteY2" fmla="*/ 291938 h 850721"/>
                <a:gd name="connsiteX3" fmla="*/ 333990 w 463582"/>
                <a:gd name="connsiteY3" fmla="*/ 218840 h 850721"/>
                <a:gd name="connsiteX4" fmla="*/ 376629 w 463582"/>
                <a:gd name="connsiteY4" fmla="*/ 104800 h 850721"/>
                <a:gd name="connsiteX5" fmla="*/ 387274 w 463582"/>
                <a:gd name="connsiteY5" fmla="*/ 11 h 850721"/>
                <a:gd name="connsiteX6" fmla="*/ 424384 w 463582"/>
                <a:gd name="connsiteY6" fmla="*/ 110867 h 850721"/>
                <a:gd name="connsiteX7" fmla="*/ 439887 w 463582"/>
                <a:gd name="connsiteY7" fmla="*/ 191801 h 850721"/>
                <a:gd name="connsiteX8" fmla="*/ 451186 w 463582"/>
                <a:gd name="connsiteY8" fmla="*/ 274790 h 850721"/>
                <a:gd name="connsiteX9" fmla="*/ 463130 w 463582"/>
                <a:gd name="connsiteY9" fmla="*/ 413575 h 850721"/>
                <a:gd name="connsiteX10" fmla="*/ 455744 w 463582"/>
                <a:gd name="connsiteY10" fmla="*/ 555056 h 850721"/>
                <a:gd name="connsiteX11" fmla="*/ 408787 w 463582"/>
                <a:gd name="connsiteY11" fmla="*/ 625236 h 850721"/>
                <a:gd name="connsiteX12" fmla="*/ 340755 w 463582"/>
                <a:gd name="connsiteY12" fmla="*/ 723676 h 850721"/>
                <a:gd name="connsiteX13" fmla="*/ 277081 w 463582"/>
                <a:gd name="connsiteY13" fmla="*/ 782930 h 850721"/>
                <a:gd name="connsiteX14" fmla="*/ 216992 w 463582"/>
                <a:gd name="connsiteY14" fmla="*/ 809351 h 850721"/>
                <a:gd name="connsiteX15" fmla="*/ 143735 w 463582"/>
                <a:gd name="connsiteY15" fmla="*/ 826334 h 850721"/>
                <a:gd name="connsiteX16" fmla="*/ 97342 w 463582"/>
                <a:gd name="connsiteY16" fmla="*/ 850598 h 850721"/>
                <a:gd name="connsiteX17" fmla="*/ 58492 w 463582"/>
                <a:gd name="connsiteY17" fmla="*/ 815312 h 850721"/>
                <a:gd name="connsiteX18" fmla="*/ 26792 w 463582"/>
                <a:gd name="connsiteY18" fmla="*/ 739013 h 850721"/>
                <a:gd name="connsiteX19" fmla="*/ 6216 w 463582"/>
                <a:gd name="connsiteY19" fmla="*/ 629129 h 850721"/>
                <a:gd name="connsiteX20" fmla="*/ 9941 w 463582"/>
                <a:gd name="connsiteY20" fmla="*/ 543956 h 850721"/>
                <a:gd name="connsiteX21" fmla="*/ 71754 w 463582"/>
                <a:gd name="connsiteY21" fmla="*/ 477191 h 850721"/>
                <a:gd name="connsiteX22" fmla="*/ 143737 w 463582"/>
                <a:gd name="connsiteY22" fmla="*/ 412284 h 850721"/>
                <a:gd name="connsiteX0" fmla="*/ 143606 w 463451"/>
                <a:gd name="connsiteY0" fmla="*/ 412284 h 850721"/>
                <a:gd name="connsiteX1" fmla="*/ 221663 w 463451"/>
                <a:gd name="connsiteY1" fmla="*/ 349093 h 850721"/>
                <a:gd name="connsiteX2" fmla="*/ 277350 w 463451"/>
                <a:gd name="connsiteY2" fmla="*/ 291938 h 850721"/>
                <a:gd name="connsiteX3" fmla="*/ 333859 w 463451"/>
                <a:gd name="connsiteY3" fmla="*/ 218840 h 850721"/>
                <a:gd name="connsiteX4" fmla="*/ 376498 w 463451"/>
                <a:gd name="connsiteY4" fmla="*/ 104800 h 850721"/>
                <a:gd name="connsiteX5" fmla="*/ 387143 w 463451"/>
                <a:gd name="connsiteY5" fmla="*/ 11 h 850721"/>
                <a:gd name="connsiteX6" fmla="*/ 424253 w 463451"/>
                <a:gd name="connsiteY6" fmla="*/ 110867 h 850721"/>
                <a:gd name="connsiteX7" fmla="*/ 439756 w 463451"/>
                <a:gd name="connsiteY7" fmla="*/ 191801 h 850721"/>
                <a:gd name="connsiteX8" fmla="*/ 451055 w 463451"/>
                <a:gd name="connsiteY8" fmla="*/ 274790 h 850721"/>
                <a:gd name="connsiteX9" fmla="*/ 462999 w 463451"/>
                <a:gd name="connsiteY9" fmla="*/ 413575 h 850721"/>
                <a:gd name="connsiteX10" fmla="*/ 455613 w 463451"/>
                <a:gd name="connsiteY10" fmla="*/ 555056 h 850721"/>
                <a:gd name="connsiteX11" fmla="*/ 408656 w 463451"/>
                <a:gd name="connsiteY11" fmla="*/ 625236 h 850721"/>
                <a:gd name="connsiteX12" fmla="*/ 340624 w 463451"/>
                <a:gd name="connsiteY12" fmla="*/ 723676 h 850721"/>
                <a:gd name="connsiteX13" fmla="*/ 276950 w 463451"/>
                <a:gd name="connsiteY13" fmla="*/ 782930 h 850721"/>
                <a:gd name="connsiteX14" fmla="*/ 216861 w 463451"/>
                <a:gd name="connsiteY14" fmla="*/ 809351 h 850721"/>
                <a:gd name="connsiteX15" fmla="*/ 143604 w 463451"/>
                <a:gd name="connsiteY15" fmla="*/ 826334 h 850721"/>
                <a:gd name="connsiteX16" fmla="*/ 97211 w 463451"/>
                <a:gd name="connsiteY16" fmla="*/ 850598 h 850721"/>
                <a:gd name="connsiteX17" fmla="*/ 58361 w 463451"/>
                <a:gd name="connsiteY17" fmla="*/ 815312 h 850721"/>
                <a:gd name="connsiteX18" fmla="*/ 24050 w 463451"/>
                <a:gd name="connsiteY18" fmla="*/ 717742 h 850721"/>
                <a:gd name="connsiteX19" fmla="*/ 6085 w 463451"/>
                <a:gd name="connsiteY19" fmla="*/ 629129 h 850721"/>
                <a:gd name="connsiteX20" fmla="*/ 9810 w 463451"/>
                <a:gd name="connsiteY20" fmla="*/ 543956 h 850721"/>
                <a:gd name="connsiteX21" fmla="*/ 71623 w 463451"/>
                <a:gd name="connsiteY21" fmla="*/ 477191 h 850721"/>
                <a:gd name="connsiteX22" fmla="*/ 143606 w 463451"/>
                <a:gd name="connsiteY22" fmla="*/ 412284 h 850721"/>
                <a:gd name="connsiteX0" fmla="*/ 143606 w 463451"/>
                <a:gd name="connsiteY0" fmla="*/ 412284 h 851698"/>
                <a:gd name="connsiteX1" fmla="*/ 221663 w 463451"/>
                <a:gd name="connsiteY1" fmla="*/ 349093 h 851698"/>
                <a:gd name="connsiteX2" fmla="*/ 277350 w 463451"/>
                <a:gd name="connsiteY2" fmla="*/ 291938 h 851698"/>
                <a:gd name="connsiteX3" fmla="*/ 333859 w 463451"/>
                <a:gd name="connsiteY3" fmla="*/ 218840 h 851698"/>
                <a:gd name="connsiteX4" fmla="*/ 376498 w 463451"/>
                <a:gd name="connsiteY4" fmla="*/ 104800 h 851698"/>
                <a:gd name="connsiteX5" fmla="*/ 387143 w 463451"/>
                <a:gd name="connsiteY5" fmla="*/ 11 h 851698"/>
                <a:gd name="connsiteX6" fmla="*/ 424253 w 463451"/>
                <a:gd name="connsiteY6" fmla="*/ 110867 h 851698"/>
                <a:gd name="connsiteX7" fmla="*/ 439756 w 463451"/>
                <a:gd name="connsiteY7" fmla="*/ 191801 h 851698"/>
                <a:gd name="connsiteX8" fmla="*/ 451055 w 463451"/>
                <a:gd name="connsiteY8" fmla="*/ 274790 h 851698"/>
                <a:gd name="connsiteX9" fmla="*/ 462999 w 463451"/>
                <a:gd name="connsiteY9" fmla="*/ 413575 h 851698"/>
                <a:gd name="connsiteX10" fmla="*/ 455613 w 463451"/>
                <a:gd name="connsiteY10" fmla="*/ 555056 h 851698"/>
                <a:gd name="connsiteX11" fmla="*/ 408656 w 463451"/>
                <a:gd name="connsiteY11" fmla="*/ 625236 h 851698"/>
                <a:gd name="connsiteX12" fmla="*/ 340624 w 463451"/>
                <a:gd name="connsiteY12" fmla="*/ 723676 h 851698"/>
                <a:gd name="connsiteX13" fmla="*/ 276950 w 463451"/>
                <a:gd name="connsiteY13" fmla="*/ 782930 h 851698"/>
                <a:gd name="connsiteX14" fmla="*/ 216861 w 463451"/>
                <a:gd name="connsiteY14" fmla="*/ 809351 h 851698"/>
                <a:gd name="connsiteX15" fmla="*/ 143604 w 463451"/>
                <a:gd name="connsiteY15" fmla="*/ 826334 h 851698"/>
                <a:gd name="connsiteX16" fmla="*/ 97211 w 463451"/>
                <a:gd name="connsiteY16" fmla="*/ 850598 h 851698"/>
                <a:gd name="connsiteX17" fmla="*/ 50153 w 463451"/>
                <a:gd name="connsiteY17" fmla="*/ 787531 h 851698"/>
                <a:gd name="connsiteX18" fmla="*/ 24050 w 463451"/>
                <a:gd name="connsiteY18" fmla="*/ 717742 h 851698"/>
                <a:gd name="connsiteX19" fmla="*/ 6085 w 463451"/>
                <a:gd name="connsiteY19" fmla="*/ 629129 h 851698"/>
                <a:gd name="connsiteX20" fmla="*/ 9810 w 463451"/>
                <a:gd name="connsiteY20" fmla="*/ 543956 h 851698"/>
                <a:gd name="connsiteX21" fmla="*/ 71623 w 463451"/>
                <a:gd name="connsiteY21" fmla="*/ 477191 h 851698"/>
                <a:gd name="connsiteX22" fmla="*/ 143606 w 463451"/>
                <a:gd name="connsiteY22" fmla="*/ 412284 h 851698"/>
                <a:gd name="connsiteX0" fmla="*/ 143606 w 463451"/>
                <a:gd name="connsiteY0" fmla="*/ 412284 h 836418"/>
                <a:gd name="connsiteX1" fmla="*/ 221663 w 463451"/>
                <a:gd name="connsiteY1" fmla="*/ 349093 h 836418"/>
                <a:gd name="connsiteX2" fmla="*/ 277350 w 463451"/>
                <a:gd name="connsiteY2" fmla="*/ 291938 h 836418"/>
                <a:gd name="connsiteX3" fmla="*/ 333859 w 463451"/>
                <a:gd name="connsiteY3" fmla="*/ 218840 h 836418"/>
                <a:gd name="connsiteX4" fmla="*/ 376498 w 463451"/>
                <a:gd name="connsiteY4" fmla="*/ 104800 h 836418"/>
                <a:gd name="connsiteX5" fmla="*/ 387143 w 463451"/>
                <a:gd name="connsiteY5" fmla="*/ 11 h 836418"/>
                <a:gd name="connsiteX6" fmla="*/ 424253 w 463451"/>
                <a:gd name="connsiteY6" fmla="*/ 110867 h 836418"/>
                <a:gd name="connsiteX7" fmla="*/ 439756 w 463451"/>
                <a:gd name="connsiteY7" fmla="*/ 191801 h 836418"/>
                <a:gd name="connsiteX8" fmla="*/ 451055 w 463451"/>
                <a:gd name="connsiteY8" fmla="*/ 274790 h 836418"/>
                <a:gd name="connsiteX9" fmla="*/ 462999 w 463451"/>
                <a:gd name="connsiteY9" fmla="*/ 413575 h 836418"/>
                <a:gd name="connsiteX10" fmla="*/ 455613 w 463451"/>
                <a:gd name="connsiteY10" fmla="*/ 555056 h 836418"/>
                <a:gd name="connsiteX11" fmla="*/ 408656 w 463451"/>
                <a:gd name="connsiteY11" fmla="*/ 625236 h 836418"/>
                <a:gd name="connsiteX12" fmla="*/ 340624 w 463451"/>
                <a:gd name="connsiteY12" fmla="*/ 723676 h 836418"/>
                <a:gd name="connsiteX13" fmla="*/ 276950 w 463451"/>
                <a:gd name="connsiteY13" fmla="*/ 782930 h 836418"/>
                <a:gd name="connsiteX14" fmla="*/ 216861 w 463451"/>
                <a:gd name="connsiteY14" fmla="*/ 809351 h 836418"/>
                <a:gd name="connsiteX15" fmla="*/ 143604 w 463451"/>
                <a:gd name="connsiteY15" fmla="*/ 826334 h 836418"/>
                <a:gd name="connsiteX16" fmla="*/ 92817 w 463451"/>
                <a:gd name="connsiteY16" fmla="*/ 834340 h 836418"/>
                <a:gd name="connsiteX17" fmla="*/ 50153 w 463451"/>
                <a:gd name="connsiteY17" fmla="*/ 787531 h 836418"/>
                <a:gd name="connsiteX18" fmla="*/ 24050 w 463451"/>
                <a:gd name="connsiteY18" fmla="*/ 717742 h 836418"/>
                <a:gd name="connsiteX19" fmla="*/ 6085 w 463451"/>
                <a:gd name="connsiteY19" fmla="*/ 629129 h 836418"/>
                <a:gd name="connsiteX20" fmla="*/ 9810 w 463451"/>
                <a:gd name="connsiteY20" fmla="*/ 543956 h 836418"/>
                <a:gd name="connsiteX21" fmla="*/ 71623 w 463451"/>
                <a:gd name="connsiteY21" fmla="*/ 477191 h 836418"/>
                <a:gd name="connsiteX22" fmla="*/ 143606 w 463451"/>
                <a:gd name="connsiteY22" fmla="*/ 412284 h 836418"/>
                <a:gd name="connsiteX0" fmla="*/ 143606 w 463451"/>
                <a:gd name="connsiteY0" fmla="*/ 412284 h 832868"/>
                <a:gd name="connsiteX1" fmla="*/ 221663 w 463451"/>
                <a:gd name="connsiteY1" fmla="*/ 349093 h 832868"/>
                <a:gd name="connsiteX2" fmla="*/ 277350 w 463451"/>
                <a:gd name="connsiteY2" fmla="*/ 291938 h 832868"/>
                <a:gd name="connsiteX3" fmla="*/ 333859 w 463451"/>
                <a:gd name="connsiteY3" fmla="*/ 218840 h 832868"/>
                <a:gd name="connsiteX4" fmla="*/ 376498 w 463451"/>
                <a:gd name="connsiteY4" fmla="*/ 104800 h 832868"/>
                <a:gd name="connsiteX5" fmla="*/ 387143 w 463451"/>
                <a:gd name="connsiteY5" fmla="*/ 11 h 832868"/>
                <a:gd name="connsiteX6" fmla="*/ 424253 w 463451"/>
                <a:gd name="connsiteY6" fmla="*/ 110867 h 832868"/>
                <a:gd name="connsiteX7" fmla="*/ 439756 w 463451"/>
                <a:gd name="connsiteY7" fmla="*/ 191801 h 832868"/>
                <a:gd name="connsiteX8" fmla="*/ 451055 w 463451"/>
                <a:gd name="connsiteY8" fmla="*/ 274790 h 832868"/>
                <a:gd name="connsiteX9" fmla="*/ 462999 w 463451"/>
                <a:gd name="connsiteY9" fmla="*/ 413575 h 832868"/>
                <a:gd name="connsiteX10" fmla="*/ 455613 w 463451"/>
                <a:gd name="connsiteY10" fmla="*/ 555056 h 832868"/>
                <a:gd name="connsiteX11" fmla="*/ 408656 w 463451"/>
                <a:gd name="connsiteY11" fmla="*/ 625236 h 832868"/>
                <a:gd name="connsiteX12" fmla="*/ 340624 w 463451"/>
                <a:gd name="connsiteY12" fmla="*/ 723676 h 832868"/>
                <a:gd name="connsiteX13" fmla="*/ 276950 w 463451"/>
                <a:gd name="connsiteY13" fmla="*/ 782930 h 832868"/>
                <a:gd name="connsiteX14" fmla="*/ 216861 w 463451"/>
                <a:gd name="connsiteY14" fmla="*/ 809351 h 832868"/>
                <a:gd name="connsiteX15" fmla="*/ 143604 w 463451"/>
                <a:gd name="connsiteY15" fmla="*/ 826334 h 832868"/>
                <a:gd name="connsiteX16" fmla="*/ 87509 w 463451"/>
                <a:gd name="connsiteY16" fmla="*/ 830193 h 832868"/>
                <a:gd name="connsiteX17" fmla="*/ 50153 w 463451"/>
                <a:gd name="connsiteY17" fmla="*/ 787531 h 832868"/>
                <a:gd name="connsiteX18" fmla="*/ 24050 w 463451"/>
                <a:gd name="connsiteY18" fmla="*/ 717742 h 832868"/>
                <a:gd name="connsiteX19" fmla="*/ 6085 w 463451"/>
                <a:gd name="connsiteY19" fmla="*/ 629129 h 832868"/>
                <a:gd name="connsiteX20" fmla="*/ 9810 w 463451"/>
                <a:gd name="connsiteY20" fmla="*/ 543956 h 832868"/>
                <a:gd name="connsiteX21" fmla="*/ 71623 w 463451"/>
                <a:gd name="connsiteY21" fmla="*/ 477191 h 832868"/>
                <a:gd name="connsiteX22" fmla="*/ 143606 w 463451"/>
                <a:gd name="connsiteY22" fmla="*/ 412284 h 832868"/>
                <a:gd name="connsiteX0" fmla="*/ 143606 w 463451"/>
                <a:gd name="connsiteY0" fmla="*/ 412284 h 833114"/>
                <a:gd name="connsiteX1" fmla="*/ 221663 w 463451"/>
                <a:gd name="connsiteY1" fmla="*/ 349093 h 833114"/>
                <a:gd name="connsiteX2" fmla="*/ 277350 w 463451"/>
                <a:gd name="connsiteY2" fmla="*/ 291938 h 833114"/>
                <a:gd name="connsiteX3" fmla="*/ 333859 w 463451"/>
                <a:gd name="connsiteY3" fmla="*/ 218840 h 833114"/>
                <a:gd name="connsiteX4" fmla="*/ 376498 w 463451"/>
                <a:gd name="connsiteY4" fmla="*/ 104800 h 833114"/>
                <a:gd name="connsiteX5" fmla="*/ 387143 w 463451"/>
                <a:gd name="connsiteY5" fmla="*/ 11 h 833114"/>
                <a:gd name="connsiteX6" fmla="*/ 424253 w 463451"/>
                <a:gd name="connsiteY6" fmla="*/ 110867 h 833114"/>
                <a:gd name="connsiteX7" fmla="*/ 439756 w 463451"/>
                <a:gd name="connsiteY7" fmla="*/ 191801 h 833114"/>
                <a:gd name="connsiteX8" fmla="*/ 451055 w 463451"/>
                <a:gd name="connsiteY8" fmla="*/ 274790 h 833114"/>
                <a:gd name="connsiteX9" fmla="*/ 462999 w 463451"/>
                <a:gd name="connsiteY9" fmla="*/ 413575 h 833114"/>
                <a:gd name="connsiteX10" fmla="*/ 455613 w 463451"/>
                <a:gd name="connsiteY10" fmla="*/ 555056 h 833114"/>
                <a:gd name="connsiteX11" fmla="*/ 408656 w 463451"/>
                <a:gd name="connsiteY11" fmla="*/ 625236 h 833114"/>
                <a:gd name="connsiteX12" fmla="*/ 340624 w 463451"/>
                <a:gd name="connsiteY12" fmla="*/ 723676 h 833114"/>
                <a:gd name="connsiteX13" fmla="*/ 276950 w 463451"/>
                <a:gd name="connsiteY13" fmla="*/ 782930 h 833114"/>
                <a:gd name="connsiteX14" fmla="*/ 218354 w 463451"/>
                <a:gd name="connsiteY14" fmla="*/ 801970 h 833114"/>
                <a:gd name="connsiteX15" fmla="*/ 143604 w 463451"/>
                <a:gd name="connsiteY15" fmla="*/ 826334 h 833114"/>
                <a:gd name="connsiteX16" fmla="*/ 87509 w 463451"/>
                <a:gd name="connsiteY16" fmla="*/ 830193 h 833114"/>
                <a:gd name="connsiteX17" fmla="*/ 50153 w 463451"/>
                <a:gd name="connsiteY17" fmla="*/ 787531 h 833114"/>
                <a:gd name="connsiteX18" fmla="*/ 24050 w 463451"/>
                <a:gd name="connsiteY18" fmla="*/ 717742 h 833114"/>
                <a:gd name="connsiteX19" fmla="*/ 6085 w 463451"/>
                <a:gd name="connsiteY19" fmla="*/ 629129 h 833114"/>
                <a:gd name="connsiteX20" fmla="*/ 9810 w 463451"/>
                <a:gd name="connsiteY20" fmla="*/ 543956 h 833114"/>
                <a:gd name="connsiteX21" fmla="*/ 71623 w 463451"/>
                <a:gd name="connsiteY21" fmla="*/ 477191 h 833114"/>
                <a:gd name="connsiteX22" fmla="*/ 143606 w 463451"/>
                <a:gd name="connsiteY22" fmla="*/ 412284 h 833114"/>
                <a:gd name="connsiteX0" fmla="*/ 143606 w 463451"/>
                <a:gd name="connsiteY0" fmla="*/ 412284 h 833114"/>
                <a:gd name="connsiteX1" fmla="*/ 221663 w 463451"/>
                <a:gd name="connsiteY1" fmla="*/ 349093 h 833114"/>
                <a:gd name="connsiteX2" fmla="*/ 277350 w 463451"/>
                <a:gd name="connsiteY2" fmla="*/ 291938 h 833114"/>
                <a:gd name="connsiteX3" fmla="*/ 333859 w 463451"/>
                <a:gd name="connsiteY3" fmla="*/ 218840 h 833114"/>
                <a:gd name="connsiteX4" fmla="*/ 376498 w 463451"/>
                <a:gd name="connsiteY4" fmla="*/ 104800 h 833114"/>
                <a:gd name="connsiteX5" fmla="*/ 387143 w 463451"/>
                <a:gd name="connsiteY5" fmla="*/ 11 h 833114"/>
                <a:gd name="connsiteX6" fmla="*/ 424253 w 463451"/>
                <a:gd name="connsiteY6" fmla="*/ 110867 h 833114"/>
                <a:gd name="connsiteX7" fmla="*/ 439756 w 463451"/>
                <a:gd name="connsiteY7" fmla="*/ 191801 h 833114"/>
                <a:gd name="connsiteX8" fmla="*/ 451055 w 463451"/>
                <a:gd name="connsiteY8" fmla="*/ 274790 h 833114"/>
                <a:gd name="connsiteX9" fmla="*/ 462999 w 463451"/>
                <a:gd name="connsiteY9" fmla="*/ 413575 h 833114"/>
                <a:gd name="connsiteX10" fmla="*/ 455613 w 463451"/>
                <a:gd name="connsiteY10" fmla="*/ 555056 h 833114"/>
                <a:gd name="connsiteX11" fmla="*/ 408656 w 463451"/>
                <a:gd name="connsiteY11" fmla="*/ 625236 h 833114"/>
                <a:gd name="connsiteX12" fmla="*/ 340624 w 463451"/>
                <a:gd name="connsiteY12" fmla="*/ 723676 h 833114"/>
                <a:gd name="connsiteX13" fmla="*/ 277863 w 463451"/>
                <a:gd name="connsiteY13" fmla="*/ 770822 h 833114"/>
                <a:gd name="connsiteX14" fmla="*/ 218354 w 463451"/>
                <a:gd name="connsiteY14" fmla="*/ 801970 h 833114"/>
                <a:gd name="connsiteX15" fmla="*/ 143604 w 463451"/>
                <a:gd name="connsiteY15" fmla="*/ 826334 h 833114"/>
                <a:gd name="connsiteX16" fmla="*/ 87509 w 463451"/>
                <a:gd name="connsiteY16" fmla="*/ 830193 h 833114"/>
                <a:gd name="connsiteX17" fmla="*/ 50153 w 463451"/>
                <a:gd name="connsiteY17" fmla="*/ 787531 h 833114"/>
                <a:gd name="connsiteX18" fmla="*/ 24050 w 463451"/>
                <a:gd name="connsiteY18" fmla="*/ 717742 h 833114"/>
                <a:gd name="connsiteX19" fmla="*/ 6085 w 463451"/>
                <a:gd name="connsiteY19" fmla="*/ 629129 h 833114"/>
                <a:gd name="connsiteX20" fmla="*/ 9810 w 463451"/>
                <a:gd name="connsiteY20" fmla="*/ 543956 h 833114"/>
                <a:gd name="connsiteX21" fmla="*/ 71623 w 463451"/>
                <a:gd name="connsiteY21" fmla="*/ 477191 h 833114"/>
                <a:gd name="connsiteX22" fmla="*/ 143606 w 463451"/>
                <a:gd name="connsiteY22" fmla="*/ 412284 h 833114"/>
                <a:gd name="connsiteX0" fmla="*/ 143606 w 463039"/>
                <a:gd name="connsiteY0" fmla="*/ 412284 h 833114"/>
                <a:gd name="connsiteX1" fmla="*/ 221663 w 463039"/>
                <a:gd name="connsiteY1" fmla="*/ 349093 h 833114"/>
                <a:gd name="connsiteX2" fmla="*/ 277350 w 463039"/>
                <a:gd name="connsiteY2" fmla="*/ 291938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08656 w 463039"/>
                <a:gd name="connsiteY11" fmla="*/ 625236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77350 w 463039"/>
                <a:gd name="connsiteY2" fmla="*/ 291938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80584 w 463039"/>
                <a:gd name="connsiteY2" fmla="*/ 298739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80584 w 463039"/>
                <a:gd name="connsiteY2" fmla="*/ 298739 h 833114"/>
                <a:gd name="connsiteX3" fmla="*/ 337383 w 463039"/>
                <a:gd name="connsiteY3" fmla="*/ 228004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6329 w 465762"/>
                <a:gd name="connsiteY0" fmla="*/ 412284 h 833114"/>
                <a:gd name="connsiteX1" fmla="*/ 224386 w 465762"/>
                <a:gd name="connsiteY1" fmla="*/ 349093 h 833114"/>
                <a:gd name="connsiteX2" fmla="*/ 283307 w 465762"/>
                <a:gd name="connsiteY2" fmla="*/ 298739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74346 w 465762"/>
                <a:gd name="connsiteY21" fmla="*/ 477191 h 833114"/>
                <a:gd name="connsiteX22" fmla="*/ 146329 w 465762"/>
                <a:gd name="connsiteY22" fmla="*/ 412284 h 833114"/>
                <a:gd name="connsiteX0" fmla="*/ 146329 w 465762"/>
                <a:gd name="connsiteY0" fmla="*/ 412284 h 833114"/>
                <a:gd name="connsiteX1" fmla="*/ 229693 w 465762"/>
                <a:gd name="connsiteY1" fmla="*/ 353239 h 833114"/>
                <a:gd name="connsiteX2" fmla="*/ 283307 w 465762"/>
                <a:gd name="connsiteY2" fmla="*/ 298739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74346 w 465762"/>
                <a:gd name="connsiteY21" fmla="*/ 477191 h 833114"/>
                <a:gd name="connsiteX22" fmla="*/ 146329 w 465762"/>
                <a:gd name="connsiteY22" fmla="*/ 412284 h 833114"/>
                <a:gd name="connsiteX0" fmla="*/ 146329 w 465762"/>
                <a:gd name="connsiteY0" fmla="*/ 412284 h 833114"/>
                <a:gd name="connsiteX1" fmla="*/ 229693 w 465762"/>
                <a:gd name="connsiteY1" fmla="*/ 353239 h 833114"/>
                <a:gd name="connsiteX2" fmla="*/ 290397 w 465762"/>
                <a:gd name="connsiteY2" fmla="*/ 297868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74346 w 465762"/>
                <a:gd name="connsiteY21" fmla="*/ 477191 h 833114"/>
                <a:gd name="connsiteX22" fmla="*/ 146329 w 465762"/>
                <a:gd name="connsiteY22" fmla="*/ 412284 h 833114"/>
                <a:gd name="connsiteX0" fmla="*/ 146329 w 465762"/>
                <a:gd name="connsiteY0" fmla="*/ 412284 h 833114"/>
                <a:gd name="connsiteX1" fmla="*/ 229693 w 465762"/>
                <a:gd name="connsiteY1" fmla="*/ 353239 h 833114"/>
                <a:gd name="connsiteX2" fmla="*/ 290397 w 465762"/>
                <a:gd name="connsiteY2" fmla="*/ 297868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68748 w 465762"/>
                <a:gd name="connsiteY21" fmla="*/ 470681 h 833114"/>
                <a:gd name="connsiteX22" fmla="*/ 146329 w 465762"/>
                <a:gd name="connsiteY22" fmla="*/ 412284 h 833114"/>
                <a:gd name="connsiteX0" fmla="*/ 146329 w 465762"/>
                <a:gd name="connsiteY0" fmla="*/ 412284 h 841358"/>
                <a:gd name="connsiteX1" fmla="*/ 229693 w 465762"/>
                <a:gd name="connsiteY1" fmla="*/ 353239 h 841358"/>
                <a:gd name="connsiteX2" fmla="*/ 290397 w 465762"/>
                <a:gd name="connsiteY2" fmla="*/ 297868 h 841358"/>
                <a:gd name="connsiteX3" fmla="*/ 340106 w 465762"/>
                <a:gd name="connsiteY3" fmla="*/ 228004 h 841358"/>
                <a:gd name="connsiteX4" fmla="*/ 379221 w 465762"/>
                <a:gd name="connsiteY4" fmla="*/ 104800 h 841358"/>
                <a:gd name="connsiteX5" fmla="*/ 389866 w 465762"/>
                <a:gd name="connsiteY5" fmla="*/ 11 h 841358"/>
                <a:gd name="connsiteX6" fmla="*/ 426976 w 465762"/>
                <a:gd name="connsiteY6" fmla="*/ 110867 h 841358"/>
                <a:gd name="connsiteX7" fmla="*/ 442479 w 465762"/>
                <a:gd name="connsiteY7" fmla="*/ 191801 h 841358"/>
                <a:gd name="connsiteX8" fmla="*/ 453778 w 465762"/>
                <a:gd name="connsiteY8" fmla="*/ 274790 h 841358"/>
                <a:gd name="connsiteX9" fmla="*/ 465722 w 465762"/>
                <a:gd name="connsiteY9" fmla="*/ 413575 h 841358"/>
                <a:gd name="connsiteX10" fmla="*/ 449504 w 465762"/>
                <a:gd name="connsiteY10" fmla="*/ 541747 h 841358"/>
                <a:gd name="connsiteX11" fmla="*/ 418470 w 465762"/>
                <a:gd name="connsiteY11" fmla="*/ 624365 h 841358"/>
                <a:gd name="connsiteX12" fmla="*/ 343347 w 465762"/>
                <a:gd name="connsiteY12" fmla="*/ 723676 h 841358"/>
                <a:gd name="connsiteX13" fmla="*/ 280586 w 465762"/>
                <a:gd name="connsiteY13" fmla="*/ 770822 h 841358"/>
                <a:gd name="connsiteX14" fmla="*/ 221077 w 465762"/>
                <a:gd name="connsiteY14" fmla="*/ 801970 h 841358"/>
                <a:gd name="connsiteX15" fmla="*/ 146327 w 465762"/>
                <a:gd name="connsiteY15" fmla="*/ 826334 h 841358"/>
                <a:gd name="connsiteX16" fmla="*/ 91393 w 465762"/>
                <a:gd name="connsiteY16" fmla="*/ 839647 h 841358"/>
                <a:gd name="connsiteX17" fmla="*/ 52876 w 465762"/>
                <a:gd name="connsiteY17" fmla="*/ 787531 h 841358"/>
                <a:gd name="connsiteX18" fmla="*/ 26773 w 465762"/>
                <a:gd name="connsiteY18" fmla="*/ 717742 h 841358"/>
                <a:gd name="connsiteX19" fmla="*/ 2920 w 465762"/>
                <a:gd name="connsiteY19" fmla="*/ 620256 h 841358"/>
                <a:gd name="connsiteX20" fmla="*/ 12533 w 465762"/>
                <a:gd name="connsiteY20" fmla="*/ 543956 h 841358"/>
                <a:gd name="connsiteX21" fmla="*/ 68748 w 465762"/>
                <a:gd name="connsiteY21" fmla="*/ 470681 h 841358"/>
                <a:gd name="connsiteX22" fmla="*/ 146329 w 465762"/>
                <a:gd name="connsiteY22" fmla="*/ 412284 h 841358"/>
                <a:gd name="connsiteX0" fmla="*/ 146329 w 465762"/>
                <a:gd name="connsiteY0" fmla="*/ 412284 h 842544"/>
                <a:gd name="connsiteX1" fmla="*/ 229693 w 465762"/>
                <a:gd name="connsiteY1" fmla="*/ 353239 h 842544"/>
                <a:gd name="connsiteX2" fmla="*/ 290397 w 465762"/>
                <a:gd name="connsiteY2" fmla="*/ 297868 h 842544"/>
                <a:gd name="connsiteX3" fmla="*/ 340106 w 465762"/>
                <a:gd name="connsiteY3" fmla="*/ 228004 h 842544"/>
                <a:gd name="connsiteX4" fmla="*/ 379221 w 465762"/>
                <a:gd name="connsiteY4" fmla="*/ 104800 h 842544"/>
                <a:gd name="connsiteX5" fmla="*/ 389866 w 465762"/>
                <a:gd name="connsiteY5" fmla="*/ 11 h 842544"/>
                <a:gd name="connsiteX6" fmla="*/ 426976 w 465762"/>
                <a:gd name="connsiteY6" fmla="*/ 110867 h 842544"/>
                <a:gd name="connsiteX7" fmla="*/ 442479 w 465762"/>
                <a:gd name="connsiteY7" fmla="*/ 191801 h 842544"/>
                <a:gd name="connsiteX8" fmla="*/ 453778 w 465762"/>
                <a:gd name="connsiteY8" fmla="*/ 274790 h 842544"/>
                <a:gd name="connsiteX9" fmla="*/ 465722 w 465762"/>
                <a:gd name="connsiteY9" fmla="*/ 413575 h 842544"/>
                <a:gd name="connsiteX10" fmla="*/ 449504 w 465762"/>
                <a:gd name="connsiteY10" fmla="*/ 541747 h 842544"/>
                <a:gd name="connsiteX11" fmla="*/ 418470 w 465762"/>
                <a:gd name="connsiteY11" fmla="*/ 624365 h 842544"/>
                <a:gd name="connsiteX12" fmla="*/ 343347 w 465762"/>
                <a:gd name="connsiteY12" fmla="*/ 723676 h 842544"/>
                <a:gd name="connsiteX13" fmla="*/ 280586 w 465762"/>
                <a:gd name="connsiteY13" fmla="*/ 770822 h 842544"/>
                <a:gd name="connsiteX14" fmla="*/ 221077 w 465762"/>
                <a:gd name="connsiteY14" fmla="*/ 801970 h 842544"/>
                <a:gd name="connsiteX15" fmla="*/ 156652 w 465762"/>
                <a:gd name="connsiteY15" fmla="*/ 832264 h 842544"/>
                <a:gd name="connsiteX16" fmla="*/ 91393 w 465762"/>
                <a:gd name="connsiteY16" fmla="*/ 839647 h 842544"/>
                <a:gd name="connsiteX17" fmla="*/ 52876 w 465762"/>
                <a:gd name="connsiteY17" fmla="*/ 787531 h 842544"/>
                <a:gd name="connsiteX18" fmla="*/ 26773 w 465762"/>
                <a:gd name="connsiteY18" fmla="*/ 717742 h 842544"/>
                <a:gd name="connsiteX19" fmla="*/ 2920 w 465762"/>
                <a:gd name="connsiteY19" fmla="*/ 620256 h 842544"/>
                <a:gd name="connsiteX20" fmla="*/ 12533 w 465762"/>
                <a:gd name="connsiteY20" fmla="*/ 543956 h 842544"/>
                <a:gd name="connsiteX21" fmla="*/ 68748 w 465762"/>
                <a:gd name="connsiteY21" fmla="*/ 470681 h 842544"/>
                <a:gd name="connsiteX22" fmla="*/ 146329 w 465762"/>
                <a:gd name="connsiteY22" fmla="*/ 412284 h 842544"/>
                <a:gd name="connsiteX0" fmla="*/ 146329 w 465762"/>
                <a:gd name="connsiteY0" fmla="*/ 412284 h 842441"/>
                <a:gd name="connsiteX1" fmla="*/ 229693 w 465762"/>
                <a:gd name="connsiteY1" fmla="*/ 353239 h 842441"/>
                <a:gd name="connsiteX2" fmla="*/ 290397 w 465762"/>
                <a:gd name="connsiteY2" fmla="*/ 297868 h 842441"/>
                <a:gd name="connsiteX3" fmla="*/ 340106 w 465762"/>
                <a:gd name="connsiteY3" fmla="*/ 228004 h 842441"/>
                <a:gd name="connsiteX4" fmla="*/ 379221 w 465762"/>
                <a:gd name="connsiteY4" fmla="*/ 104800 h 842441"/>
                <a:gd name="connsiteX5" fmla="*/ 389866 w 465762"/>
                <a:gd name="connsiteY5" fmla="*/ 11 h 842441"/>
                <a:gd name="connsiteX6" fmla="*/ 426976 w 465762"/>
                <a:gd name="connsiteY6" fmla="*/ 110867 h 842441"/>
                <a:gd name="connsiteX7" fmla="*/ 442479 w 465762"/>
                <a:gd name="connsiteY7" fmla="*/ 191801 h 842441"/>
                <a:gd name="connsiteX8" fmla="*/ 453778 w 465762"/>
                <a:gd name="connsiteY8" fmla="*/ 274790 h 842441"/>
                <a:gd name="connsiteX9" fmla="*/ 465722 w 465762"/>
                <a:gd name="connsiteY9" fmla="*/ 413575 h 842441"/>
                <a:gd name="connsiteX10" fmla="*/ 449504 w 465762"/>
                <a:gd name="connsiteY10" fmla="*/ 541747 h 842441"/>
                <a:gd name="connsiteX11" fmla="*/ 418470 w 465762"/>
                <a:gd name="connsiteY11" fmla="*/ 624365 h 842441"/>
                <a:gd name="connsiteX12" fmla="*/ 343347 w 465762"/>
                <a:gd name="connsiteY12" fmla="*/ 723676 h 842441"/>
                <a:gd name="connsiteX13" fmla="*/ 280586 w 465762"/>
                <a:gd name="connsiteY13" fmla="*/ 770822 h 842441"/>
                <a:gd name="connsiteX14" fmla="*/ 228748 w 465762"/>
                <a:gd name="connsiteY14" fmla="*/ 805827 h 842441"/>
                <a:gd name="connsiteX15" fmla="*/ 156652 w 465762"/>
                <a:gd name="connsiteY15" fmla="*/ 832264 h 842441"/>
                <a:gd name="connsiteX16" fmla="*/ 91393 w 465762"/>
                <a:gd name="connsiteY16" fmla="*/ 839647 h 842441"/>
                <a:gd name="connsiteX17" fmla="*/ 52876 w 465762"/>
                <a:gd name="connsiteY17" fmla="*/ 787531 h 842441"/>
                <a:gd name="connsiteX18" fmla="*/ 26773 w 465762"/>
                <a:gd name="connsiteY18" fmla="*/ 717742 h 842441"/>
                <a:gd name="connsiteX19" fmla="*/ 2920 w 465762"/>
                <a:gd name="connsiteY19" fmla="*/ 620256 h 842441"/>
                <a:gd name="connsiteX20" fmla="*/ 12533 w 465762"/>
                <a:gd name="connsiteY20" fmla="*/ 543956 h 842441"/>
                <a:gd name="connsiteX21" fmla="*/ 68748 w 465762"/>
                <a:gd name="connsiteY21" fmla="*/ 470681 h 842441"/>
                <a:gd name="connsiteX22" fmla="*/ 146329 w 465762"/>
                <a:gd name="connsiteY22" fmla="*/ 412284 h 842441"/>
                <a:gd name="connsiteX0" fmla="*/ 146329 w 465762"/>
                <a:gd name="connsiteY0" fmla="*/ 412284 h 842441"/>
                <a:gd name="connsiteX1" fmla="*/ 229693 w 465762"/>
                <a:gd name="connsiteY1" fmla="*/ 353239 h 842441"/>
                <a:gd name="connsiteX2" fmla="*/ 290397 w 465762"/>
                <a:gd name="connsiteY2" fmla="*/ 297868 h 842441"/>
                <a:gd name="connsiteX3" fmla="*/ 340106 w 465762"/>
                <a:gd name="connsiteY3" fmla="*/ 228004 h 842441"/>
                <a:gd name="connsiteX4" fmla="*/ 379221 w 465762"/>
                <a:gd name="connsiteY4" fmla="*/ 104800 h 842441"/>
                <a:gd name="connsiteX5" fmla="*/ 389866 w 465762"/>
                <a:gd name="connsiteY5" fmla="*/ 11 h 842441"/>
                <a:gd name="connsiteX6" fmla="*/ 426976 w 465762"/>
                <a:gd name="connsiteY6" fmla="*/ 110867 h 842441"/>
                <a:gd name="connsiteX7" fmla="*/ 442479 w 465762"/>
                <a:gd name="connsiteY7" fmla="*/ 191801 h 842441"/>
                <a:gd name="connsiteX8" fmla="*/ 453778 w 465762"/>
                <a:gd name="connsiteY8" fmla="*/ 274790 h 842441"/>
                <a:gd name="connsiteX9" fmla="*/ 465722 w 465762"/>
                <a:gd name="connsiteY9" fmla="*/ 413575 h 842441"/>
                <a:gd name="connsiteX10" fmla="*/ 449504 w 465762"/>
                <a:gd name="connsiteY10" fmla="*/ 541747 h 842441"/>
                <a:gd name="connsiteX11" fmla="*/ 418470 w 465762"/>
                <a:gd name="connsiteY11" fmla="*/ 624365 h 842441"/>
                <a:gd name="connsiteX12" fmla="*/ 343347 w 465762"/>
                <a:gd name="connsiteY12" fmla="*/ 723676 h 842441"/>
                <a:gd name="connsiteX13" fmla="*/ 287967 w 465762"/>
                <a:gd name="connsiteY13" fmla="*/ 772316 h 842441"/>
                <a:gd name="connsiteX14" fmla="*/ 228748 w 465762"/>
                <a:gd name="connsiteY14" fmla="*/ 805827 h 842441"/>
                <a:gd name="connsiteX15" fmla="*/ 156652 w 465762"/>
                <a:gd name="connsiteY15" fmla="*/ 832264 h 842441"/>
                <a:gd name="connsiteX16" fmla="*/ 91393 w 465762"/>
                <a:gd name="connsiteY16" fmla="*/ 839647 h 842441"/>
                <a:gd name="connsiteX17" fmla="*/ 52876 w 465762"/>
                <a:gd name="connsiteY17" fmla="*/ 787531 h 842441"/>
                <a:gd name="connsiteX18" fmla="*/ 26773 w 465762"/>
                <a:gd name="connsiteY18" fmla="*/ 717742 h 842441"/>
                <a:gd name="connsiteX19" fmla="*/ 2920 w 465762"/>
                <a:gd name="connsiteY19" fmla="*/ 620256 h 842441"/>
                <a:gd name="connsiteX20" fmla="*/ 12533 w 465762"/>
                <a:gd name="connsiteY20" fmla="*/ 543956 h 842441"/>
                <a:gd name="connsiteX21" fmla="*/ 68748 w 465762"/>
                <a:gd name="connsiteY21" fmla="*/ 470681 h 842441"/>
                <a:gd name="connsiteX22" fmla="*/ 146329 w 465762"/>
                <a:gd name="connsiteY22" fmla="*/ 412284 h 842441"/>
                <a:gd name="connsiteX0" fmla="*/ 146329 w 465762"/>
                <a:gd name="connsiteY0" fmla="*/ 412284 h 842441"/>
                <a:gd name="connsiteX1" fmla="*/ 229693 w 465762"/>
                <a:gd name="connsiteY1" fmla="*/ 353239 h 842441"/>
                <a:gd name="connsiteX2" fmla="*/ 290397 w 465762"/>
                <a:gd name="connsiteY2" fmla="*/ 297868 h 842441"/>
                <a:gd name="connsiteX3" fmla="*/ 340106 w 465762"/>
                <a:gd name="connsiteY3" fmla="*/ 228004 h 842441"/>
                <a:gd name="connsiteX4" fmla="*/ 379221 w 465762"/>
                <a:gd name="connsiteY4" fmla="*/ 104800 h 842441"/>
                <a:gd name="connsiteX5" fmla="*/ 389866 w 465762"/>
                <a:gd name="connsiteY5" fmla="*/ 11 h 842441"/>
                <a:gd name="connsiteX6" fmla="*/ 426976 w 465762"/>
                <a:gd name="connsiteY6" fmla="*/ 110867 h 842441"/>
                <a:gd name="connsiteX7" fmla="*/ 442479 w 465762"/>
                <a:gd name="connsiteY7" fmla="*/ 191801 h 842441"/>
                <a:gd name="connsiteX8" fmla="*/ 453778 w 465762"/>
                <a:gd name="connsiteY8" fmla="*/ 274790 h 842441"/>
                <a:gd name="connsiteX9" fmla="*/ 465722 w 465762"/>
                <a:gd name="connsiteY9" fmla="*/ 413575 h 842441"/>
                <a:gd name="connsiteX10" fmla="*/ 449504 w 465762"/>
                <a:gd name="connsiteY10" fmla="*/ 541747 h 842441"/>
                <a:gd name="connsiteX11" fmla="*/ 418470 w 465762"/>
                <a:gd name="connsiteY11" fmla="*/ 624365 h 842441"/>
                <a:gd name="connsiteX12" fmla="*/ 362877 w 465762"/>
                <a:gd name="connsiteY12" fmla="*/ 706883 h 842441"/>
                <a:gd name="connsiteX13" fmla="*/ 287967 w 465762"/>
                <a:gd name="connsiteY13" fmla="*/ 772316 h 842441"/>
                <a:gd name="connsiteX14" fmla="*/ 228748 w 465762"/>
                <a:gd name="connsiteY14" fmla="*/ 805827 h 842441"/>
                <a:gd name="connsiteX15" fmla="*/ 156652 w 465762"/>
                <a:gd name="connsiteY15" fmla="*/ 832264 h 842441"/>
                <a:gd name="connsiteX16" fmla="*/ 91393 w 465762"/>
                <a:gd name="connsiteY16" fmla="*/ 839647 h 842441"/>
                <a:gd name="connsiteX17" fmla="*/ 52876 w 465762"/>
                <a:gd name="connsiteY17" fmla="*/ 787531 h 842441"/>
                <a:gd name="connsiteX18" fmla="*/ 26773 w 465762"/>
                <a:gd name="connsiteY18" fmla="*/ 717742 h 842441"/>
                <a:gd name="connsiteX19" fmla="*/ 2920 w 465762"/>
                <a:gd name="connsiteY19" fmla="*/ 620256 h 842441"/>
                <a:gd name="connsiteX20" fmla="*/ 12533 w 465762"/>
                <a:gd name="connsiteY20" fmla="*/ 543956 h 842441"/>
                <a:gd name="connsiteX21" fmla="*/ 68748 w 465762"/>
                <a:gd name="connsiteY21" fmla="*/ 470681 h 842441"/>
                <a:gd name="connsiteX22" fmla="*/ 146329 w 465762"/>
                <a:gd name="connsiteY22" fmla="*/ 412284 h 842441"/>
                <a:gd name="connsiteX0" fmla="*/ 146329 w 465762"/>
                <a:gd name="connsiteY0" fmla="*/ 412284 h 842441"/>
                <a:gd name="connsiteX1" fmla="*/ 229693 w 465762"/>
                <a:gd name="connsiteY1" fmla="*/ 353239 h 842441"/>
                <a:gd name="connsiteX2" fmla="*/ 290397 w 465762"/>
                <a:gd name="connsiteY2" fmla="*/ 297868 h 842441"/>
                <a:gd name="connsiteX3" fmla="*/ 340106 w 465762"/>
                <a:gd name="connsiteY3" fmla="*/ 228004 h 842441"/>
                <a:gd name="connsiteX4" fmla="*/ 379221 w 465762"/>
                <a:gd name="connsiteY4" fmla="*/ 104800 h 842441"/>
                <a:gd name="connsiteX5" fmla="*/ 389866 w 465762"/>
                <a:gd name="connsiteY5" fmla="*/ 11 h 842441"/>
                <a:gd name="connsiteX6" fmla="*/ 426976 w 465762"/>
                <a:gd name="connsiteY6" fmla="*/ 110867 h 842441"/>
                <a:gd name="connsiteX7" fmla="*/ 442479 w 465762"/>
                <a:gd name="connsiteY7" fmla="*/ 191801 h 842441"/>
                <a:gd name="connsiteX8" fmla="*/ 453778 w 465762"/>
                <a:gd name="connsiteY8" fmla="*/ 274790 h 842441"/>
                <a:gd name="connsiteX9" fmla="*/ 465722 w 465762"/>
                <a:gd name="connsiteY9" fmla="*/ 413575 h 842441"/>
                <a:gd name="connsiteX10" fmla="*/ 449504 w 465762"/>
                <a:gd name="connsiteY10" fmla="*/ 541747 h 842441"/>
                <a:gd name="connsiteX11" fmla="*/ 418470 w 465762"/>
                <a:gd name="connsiteY11" fmla="*/ 624365 h 842441"/>
                <a:gd name="connsiteX12" fmla="*/ 362877 w 465762"/>
                <a:gd name="connsiteY12" fmla="*/ 706883 h 842441"/>
                <a:gd name="connsiteX13" fmla="*/ 287967 w 465762"/>
                <a:gd name="connsiteY13" fmla="*/ 772316 h 842441"/>
                <a:gd name="connsiteX14" fmla="*/ 228748 w 465762"/>
                <a:gd name="connsiteY14" fmla="*/ 805827 h 842441"/>
                <a:gd name="connsiteX15" fmla="*/ 156652 w 465762"/>
                <a:gd name="connsiteY15" fmla="*/ 832264 h 842441"/>
                <a:gd name="connsiteX16" fmla="*/ 91393 w 465762"/>
                <a:gd name="connsiteY16" fmla="*/ 839647 h 842441"/>
                <a:gd name="connsiteX17" fmla="*/ 52876 w 465762"/>
                <a:gd name="connsiteY17" fmla="*/ 787531 h 842441"/>
                <a:gd name="connsiteX18" fmla="*/ 26773 w 465762"/>
                <a:gd name="connsiteY18" fmla="*/ 717742 h 842441"/>
                <a:gd name="connsiteX19" fmla="*/ 2920 w 465762"/>
                <a:gd name="connsiteY19" fmla="*/ 620256 h 842441"/>
                <a:gd name="connsiteX20" fmla="*/ 12533 w 465762"/>
                <a:gd name="connsiteY20" fmla="*/ 543956 h 842441"/>
                <a:gd name="connsiteX21" fmla="*/ 67255 w 465762"/>
                <a:gd name="connsiteY21" fmla="*/ 478062 h 842441"/>
                <a:gd name="connsiteX22" fmla="*/ 146329 w 465762"/>
                <a:gd name="connsiteY22" fmla="*/ 412284 h 8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65762" h="842441">
                  <a:moveTo>
                    <a:pt x="146329" y="412284"/>
                  </a:moveTo>
                  <a:cubicBezTo>
                    <a:pt x="173402" y="391480"/>
                    <a:pt x="205682" y="372308"/>
                    <a:pt x="229693" y="353239"/>
                  </a:cubicBezTo>
                  <a:cubicBezTo>
                    <a:pt x="253704" y="334170"/>
                    <a:pt x="271995" y="318741"/>
                    <a:pt x="290397" y="297868"/>
                  </a:cubicBezTo>
                  <a:cubicBezTo>
                    <a:pt x="308799" y="276996"/>
                    <a:pt x="325302" y="260182"/>
                    <a:pt x="340106" y="228004"/>
                  </a:cubicBezTo>
                  <a:cubicBezTo>
                    <a:pt x="354910" y="195826"/>
                    <a:pt x="370928" y="142799"/>
                    <a:pt x="379221" y="104800"/>
                  </a:cubicBezTo>
                  <a:cubicBezTo>
                    <a:pt x="387514" y="66801"/>
                    <a:pt x="381907" y="-1000"/>
                    <a:pt x="389866" y="11"/>
                  </a:cubicBezTo>
                  <a:cubicBezTo>
                    <a:pt x="397825" y="1022"/>
                    <a:pt x="418207" y="78902"/>
                    <a:pt x="426976" y="110867"/>
                  </a:cubicBezTo>
                  <a:cubicBezTo>
                    <a:pt x="435745" y="142832"/>
                    <a:pt x="438012" y="164481"/>
                    <a:pt x="442479" y="191801"/>
                  </a:cubicBezTo>
                  <a:cubicBezTo>
                    <a:pt x="446946" y="219121"/>
                    <a:pt x="449904" y="237828"/>
                    <a:pt x="453778" y="274790"/>
                  </a:cubicBezTo>
                  <a:cubicBezTo>
                    <a:pt x="457652" y="311752"/>
                    <a:pt x="466434" y="369082"/>
                    <a:pt x="465722" y="413575"/>
                  </a:cubicBezTo>
                  <a:cubicBezTo>
                    <a:pt x="465010" y="458068"/>
                    <a:pt x="457379" y="506615"/>
                    <a:pt x="449504" y="541747"/>
                  </a:cubicBezTo>
                  <a:cubicBezTo>
                    <a:pt x="441629" y="576879"/>
                    <a:pt x="432908" y="596842"/>
                    <a:pt x="418470" y="624365"/>
                  </a:cubicBezTo>
                  <a:cubicBezTo>
                    <a:pt x="404032" y="651888"/>
                    <a:pt x="384628" y="682225"/>
                    <a:pt x="362877" y="706883"/>
                  </a:cubicBezTo>
                  <a:cubicBezTo>
                    <a:pt x="341127" y="731542"/>
                    <a:pt x="310322" y="755825"/>
                    <a:pt x="287967" y="772316"/>
                  </a:cubicBezTo>
                  <a:cubicBezTo>
                    <a:pt x="265612" y="788807"/>
                    <a:pt x="250634" y="795836"/>
                    <a:pt x="228748" y="805827"/>
                  </a:cubicBezTo>
                  <a:cubicBezTo>
                    <a:pt x="206862" y="815818"/>
                    <a:pt x="179544" y="826627"/>
                    <a:pt x="156652" y="832264"/>
                  </a:cubicBezTo>
                  <a:cubicBezTo>
                    <a:pt x="133760" y="837901"/>
                    <a:pt x="108689" y="847102"/>
                    <a:pt x="91393" y="839647"/>
                  </a:cubicBezTo>
                  <a:cubicBezTo>
                    <a:pt x="74097" y="832192"/>
                    <a:pt x="63646" y="807848"/>
                    <a:pt x="52876" y="787531"/>
                  </a:cubicBezTo>
                  <a:cubicBezTo>
                    <a:pt x="42106" y="767214"/>
                    <a:pt x="35099" y="745621"/>
                    <a:pt x="26773" y="717742"/>
                  </a:cubicBezTo>
                  <a:cubicBezTo>
                    <a:pt x="18447" y="689863"/>
                    <a:pt x="5293" y="649220"/>
                    <a:pt x="2920" y="620256"/>
                  </a:cubicBezTo>
                  <a:cubicBezTo>
                    <a:pt x="547" y="591292"/>
                    <a:pt x="-5540" y="575411"/>
                    <a:pt x="12533" y="543956"/>
                  </a:cubicBezTo>
                  <a:cubicBezTo>
                    <a:pt x="28822" y="517519"/>
                    <a:pt x="44956" y="500007"/>
                    <a:pt x="67255" y="478062"/>
                  </a:cubicBezTo>
                  <a:cubicBezTo>
                    <a:pt x="89554" y="456117"/>
                    <a:pt x="119256" y="433088"/>
                    <a:pt x="146329" y="412284"/>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任意多边形 87"/>
            <p:cNvSpPr/>
            <p:nvPr/>
          </p:nvSpPr>
          <p:spPr>
            <a:xfrm rot="420000">
              <a:off x="6196797" y="2942215"/>
              <a:ext cx="463797" cy="808658"/>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54092"/>
                <a:gd name="connsiteY0" fmla="*/ 481218 h 1034568"/>
                <a:gd name="connsiteX1" fmla="*/ 162761 w 454092"/>
                <a:gd name="connsiteY1" fmla="*/ 366917 h 1034568"/>
                <a:gd name="connsiteX2" fmla="*/ 208006 w 454092"/>
                <a:gd name="connsiteY2" fmla="*/ 274048 h 1034568"/>
                <a:gd name="connsiteX3" fmla="*/ 234199 w 454092"/>
                <a:gd name="connsiteY3" fmla="*/ 169274 h 1034568"/>
                <a:gd name="connsiteX4" fmla="*/ 236581 w 454092"/>
                <a:gd name="connsiteY4" fmla="*/ 78786 h 1034568"/>
                <a:gd name="connsiteX5" fmla="*/ 227055 w 454092"/>
                <a:gd name="connsiteY5" fmla="*/ 205 h 1034568"/>
                <a:gd name="connsiteX6" fmla="*/ 296112 w 454092"/>
                <a:gd name="connsiteY6" fmla="*/ 102598 h 1034568"/>
                <a:gd name="connsiteX7" fmla="*/ 350881 w 454092"/>
                <a:gd name="connsiteY7" fmla="*/ 190705 h 1034568"/>
                <a:gd name="connsiteX8" fmla="*/ 398506 w 454092"/>
                <a:gd name="connsiteY8" fmla="*/ 276430 h 1034568"/>
                <a:gd name="connsiteX9" fmla="*/ 438987 w 454092"/>
                <a:gd name="connsiteY9" fmla="*/ 350249 h 1034568"/>
                <a:gd name="connsiteX10" fmla="*/ 453274 w 454092"/>
                <a:gd name="connsiteY10" fmla="*/ 431212 h 1034568"/>
                <a:gd name="connsiteX11" fmla="*/ 417556 w 454092"/>
                <a:gd name="connsiteY11" fmla="*/ 619330 h 1034568"/>
                <a:gd name="connsiteX12" fmla="*/ 350880 w 454092"/>
                <a:gd name="connsiteY12" fmla="*/ 750298 h 1034568"/>
                <a:gd name="connsiteX13" fmla="*/ 272299 w 454092"/>
                <a:gd name="connsiteY13" fmla="*/ 881268 h 1034568"/>
                <a:gd name="connsiteX14" fmla="*/ 203243 w 454092"/>
                <a:gd name="connsiteY14" fmla="*/ 971755 h 1034568"/>
                <a:gd name="connsiteX15" fmla="*/ 150856 w 454092"/>
                <a:gd name="connsiteY15" fmla="*/ 1033667 h 1034568"/>
                <a:gd name="connsiteX16" fmla="*/ 122280 w 454092"/>
                <a:gd name="connsiteY16" fmla="*/ 1005092 h 1034568"/>
                <a:gd name="connsiteX17" fmla="*/ 103231 w 454092"/>
                <a:gd name="connsiteY17" fmla="*/ 957467 h 1034568"/>
                <a:gd name="connsiteX18" fmla="*/ 57987 w 454092"/>
                <a:gd name="connsiteY18" fmla="*/ 833642 h 1034568"/>
                <a:gd name="connsiteX19" fmla="*/ 22268 w 454092"/>
                <a:gd name="connsiteY19" fmla="*/ 702674 h 1034568"/>
                <a:gd name="connsiteX20" fmla="*/ 837 w 454092"/>
                <a:gd name="connsiteY20" fmla="*/ 597899 h 1034568"/>
                <a:gd name="connsiteX21" fmla="*/ 38937 w 454092"/>
                <a:gd name="connsiteY21" fmla="*/ 555035 h 1034568"/>
                <a:gd name="connsiteX22" fmla="*/ 96087 w 454092"/>
                <a:gd name="connsiteY22" fmla="*/ 481218 h 1034568"/>
                <a:gd name="connsiteX0" fmla="*/ 96087 w 453663"/>
                <a:gd name="connsiteY0" fmla="*/ 481218 h 1034568"/>
                <a:gd name="connsiteX1" fmla="*/ 162761 w 453663"/>
                <a:gd name="connsiteY1" fmla="*/ 366917 h 1034568"/>
                <a:gd name="connsiteX2" fmla="*/ 208006 w 453663"/>
                <a:gd name="connsiteY2" fmla="*/ 274048 h 1034568"/>
                <a:gd name="connsiteX3" fmla="*/ 234199 w 453663"/>
                <a:gd name="connsiteY3" fmla="*/ 169274 h 1034568"/>
                <a:gd name="connsiteX4" fmla="*/ 236581 w 453663"/>
                <a:gd name="connsiteY4" fmla="*/ 78786 h 1034568"/>
                <a:gd name="connsiteX5" fmla="*/ 227055 w 453663"/>
                <a:gd name="connsiteY5" fmla="*/ 205 h 1034568"/>
                <a:gd name="connsiteX6" fmla="*/ 296112 w 453663"/>
                <a:gd name="connsiteY6" fmla="*/ 102598 h 1034568"/>
                <a:gd name="connsiteX7" fmla="*/ 350881 w 453663"/>
                <a:gd name="connsiteY7" fmla="*/ 190705 h 1034568"/>
                <a:gd name="connsiteX8" fmla="*/ 398506 w 453663"/>
                <a:gd name="connsiteY8" fmla="*/ 276430 h 1034568"/>
                <a:gd name="connsiteX9" fmla="*/ 434225 w 453663"/>
                <a:gd name="connsiteY9" fmla="*/ 350249 h 1034568"/>
                <a:gd name="connsiteX10" fmla="*/ 453274 w 453663"/>
                <a:gd name="connsiteY10" fmla="*/ 431212 h 1034568"/>
                <a:gd name="connsiteX11" fmla="*/ 417556 w 453663"/>
                <a:gd name="connsiteY11" fmla="*/ 619330 h 1034568"/>
                <a:gd name="connsiteX12" fmla="*/ 350880 w 453663"/>
                <a:gd name="connsiteY12" fmla="*/ 750298 h 1034568"/>
                <a:gd name="connsiteX13" fmla="*/ 272299 w 453663"/>
                <a:gd name="connsiteY13" fmla="*/ 881268 h 1034568"/>
                <a:gd name="connsiteX14" fmla="*/ 203243 w 453663"/>
                <a:gd name="connsiteY14" fmla="*/ 971755 h 1034568"/>
                <a:gd name="connsiteX15" fmla="*/ 150856 w 453663"/>
                <a:gd name="connsiteY15" fmla="*/ 1033667 h 1034568"/>
                <a:gd name="connsiteX16" fmla="*/ 122280 w 453663"/>
                <a:gd name="connsiteY16" fmla="*/ 1005092 h 1034568"/>
                <a:gd name="connsiteX17" fmla="*/ 103231 w 453663"/>
                <a:gd name="connsiteY17" fmla="*/ 957467 h 1034568"/>
                <a:gd name="connsiteX18" fmla="*/ 57987 w 453663"/>
                <a:gd name="connsiteY18" fmla="*/ 833642 h 1034568"/>
                <a:gd name="connsiteX19" fmla="*/ 22268 w 453663"/>
                <a:gd name="connsiteY19" fmla="*/ 702674 h 1034568"/>
                <a:gd name="connsiteX20" fmla="*/ 837 w 453663"/>
                <a:gd name="connsiteY20" fmla="*/ 597899 h 1034568"/>
                <a:gd name="connsiteX21" fmla="*/ 38937 w 453663"/>
                <a:gd name="connsiteY21" fmla="*/ 555035 h 1034568"/>
                <a:gd name="connsiteX22" fmla="*/ 96087 w 453663"/>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103149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74574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397"/>
                <a:gd name="connsiteX1" fmla="*/ 162679 w 453581"/>
                <a:gd name="connsiteY1" fmla="*/ 366917 h 1034397"/>
                <a:gd name="connsiteX2" fmla="*/ 207924 w 453581"/>
                <a:gd name="connsiteY2" fmla="*/ 274048 h 1034397"/>
                <a:gd name="connsiteX3" fmla="*/ 234117 w 453581"/>
                <a:gd name="connsiteY3" fmla="*/ 169274 h 1034397"/>
                <a:gd name="connsiteX4" fmla="*/ 236499 w 453581"/>
                <a:gd name="connsiteY4" fmla="*/ 78786 h 1034397"/>
                <a:gd name="connsiteX5" fmla="*/ 226973 w 453581"/>
                <a:gd name="connsiteY5" fmla="*/ 205 h 1034397"/>
                <a:gd name="connsiteX6" fmla="*/ 296030 w 453581"/>
                <a:gd name="connsiteY6" fmla="*/ 102598 h 1034397"/>
                <a:gd name="connsiteX7" fmla="*/ 350799 w 453581"/>
                <a:gd name="connsiteY7" fmla="*/ 190705 h 1034397"/>
                <a:gd name="connsiteX8" fmla="*/ 398424 w 453581"/>
                <a:gd name="connsiteY8" fmla="*/ 276430 h 1034397"/>
                <a:gd name="connsiteX9" fmla="*/ 434143 w 453581"/>
                <a:gd name="connsiteY9" fmla="*/ 350249 h 1034397"/>
                <a:gd name="connsiteX10" fmla="*/ 453192 w 453581"/>
                <a:gd name="connsiteY10" fmla="*/ 431212 h 1034397"/>
                <a:gd name="connsiteX11" fmla="*/ 417474 w 453581"/>
                <a:gd name="connsiteY11" fmla="*/ 619330 h 1034397"/>
                <a:gd name="connsiteX12" fmla="*/ 350798 w 453581"/>
                <a:gd name="connsiteY12" fmla="*/ 750298 h 1034397"/>
                <a:gd name="connsiteX13" fmla="*/ 272217 w 453581"/>
                <a:gd name="connsiteY13" fmla="*/ 881268 h 1034397"/>
                <a:gd name="connsiteX14" fmla="*/ 203161 w 453581"/>
                <a:gd name="connsiteY14" fmla="*/ 971755 h 1034397"/>
                <a:gd name="connsiteX15" fmla="*/ 150774 w 453581"/>
                <a:gd name="connsiteY15" fmla="*/ 1033667 h 1034397"/>
                <a:gd name="connsiteX16" fmla="*/ 88861 w 453581"/>
                <a:gd name="connsiteY16" fmla="*/ 1002711 h 1034397"/>
                <a:gd name="connsiteX17" fmla="*/ 74574 w 453581"/>
                <a:gd name="connsiteY17" fmla="*/ 957467 h 1034397"/>
                <a:gd name="connsiteX18" fmla="*/ 43618 w 453581"/>
                <a:gd name="connsiteY18" fmla="*/ 826498 h 1034397"/>
                <a:gd name="connsiteX19" fmla="*/ 22186 w 453581"/>
                <a:gd name="connsiteY19" fmla="*/ 702674 h 1034397"/>
                <a:gd name="connsiteX20" fmla="*/ 755 w 453581"/>
                <a:gd name="connsiteY20" fmla="*/ 597899 h 1034397"/>
                <a:gd name="connsiteX21" fmla="*/ 38855 w 453581"/>
                <a:gd name="connsiteY21" fmla="*/ 555035 h 1034397"/>
                <a:gd name="connsiteX22" fmla="*/ 96005 w 453581"/>
                <a:gd name="connsiteY22" fmla="*/ 481218 h 1034397"/>
                <a:gd name="connsiteX0" fmla="*/ 96005 w 453581"/>
                <a:gd name="connsiteY0" fmla="*/ 481218 h 1018447"/>
                <a:gd name="connsiteX1" fmla="*/ 162679 w 453581"/>
                <a:gd name="connsiteY1" fmla="*/ 366917 h 1018447"/>
                <a:gd name="connsiteX2" fmla="*/ 207924 w 453581"/>
                <a:gd name="connsiteY2" fmla="*/ 274048 h 1018447"/>
                <a:gd name="connsiteX3" fmla="*/ 234117 w 453581"/>
                <a:gd name="connsiteY3" fmla="*/ 169274 h 1018447"/>
                <a:gd name="connsiteX4" fmla="*/ 236499 w 453581"/>
                <a:gd name="connsiteY4" fmla="*/ 78786 h 1018447"/>
                <a:gd name="connsiteX5" fmla="*/ 226973 w 453581"/>
                <a:gd name="connsiteY5" fmla="*/ 205 h 1018447"/>
                <a:gd name="connsiteX6" fmla="*/ 296030 w 453581"/>
                <a:gd name="connsiteY6" fmla="*/ 102598 h 1018447"/>
                <a:gd name="connsiteX7" fmla="*/ 350799 w 453581"/>
                <a:gd name="connsiteY7" fmla="*/ 190705 h 1018447"/>
                <a:gd name="connsiteX8" fmla="*/ 398424 w 453581"/>
                <a:gd name="connsiteY8" fmla="*/ 276430 h 1018447"/>
                <a:gd name="connsiteX9" fmla="*/ 434143 w 453581"/>
                <a:gd name="connsiteY9" fmla="*/ 350249 h 1018447"/>
                <a:gd name="connsiteX10" fmla="*/ 453192 w 453581"/>
                <a:gd name="connsiteY10" fmla="*/ 431212 h 1018447"/>
                <a:gd name="connsiteX11" fmla="*/ 417474 w 453581"/>
                <a:gd name="connsiteY11" fmla="*/ 619330 h 1018447"/>
                <a:gd name="connsiteX12" fmla="*/ 350798 w 453581"/>
                <a:gd name="connsiteY12" fmla="*/ 750298 h 1018447"/>
                <a:gd name="connsiteX13" fmla="*/ 272217 w 453581"/>
                <a:gd name="connsiteY13" fmla="*/ 881268 h 1018447"/>
                <a:gd name="connsiteX14" fmla="*/ 203161 w 453581"/>
                <a:gd name="connsiteY14" fmla="*/ 971755 h 1018447"/>
                <a:gd name="connsiteX15" fmla="*/ 138868 w 453581"/>
                <a:gd name="connsiteY15" fmla="*/ 1016999 h 1018447"/>
                <a:gd name="connsiteX16" fmla="*/ 88861 w 453581"/>
                <a:gd name="connsiteY16" fmla="*/ 1002711 h 1018447"/>
                <a:gd name="connsiteX17" fmla="*/ 74574 w 453581"/>
                <a:gd name="connsiteY17" fmla="*/ 957467 h 1018447"/>
                <a:gd name="connsiteX18" fmla="*/ 43618 w 453581"/>
                <a:gd name="connsiteY18" fmla="*/ 826498 h 1018447"/>
                <a:gd name="connsiteX19" fmla="*/ 22186 w 453581"/>
                <a:gd name="connsiteY19" fmla="*/ 702674 h 1018447"/>
                <a:gd name="connsiteX20" fmla="*/ 755 w 453581"/>
                <a:gd name="connsiteY20" fmla="*/ 597899 h 1018447"/>
                <a:gd name="connsiteX21" fmla="*/ 38855 w 453581"/>
                <a:gd name="connsiteY21" fmla="*/ 555035 h 1018447"/>
                <a:gd name="connsiteX22" fmla="*/ 96005 w 453581"/>
                <a:gd name="connsiteY22" fmla="*/ 481218 h 1018447"/>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03149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69812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5969 w 453545"/>
                <a:gd name="connsiteY0" fmla="*/ 481218 h 1029758"/>
                <a:gd name="connsiteX1" fmla="*/ 162643 w 453545"/>
                <a:gd name="connsiteY1" fmla="*/ 366917 h 1029758"/>
                <a:gd name="connsiteX2" fmla="*/ 207888 w 453545"/>
                <a:gd name="connsiteY2" fmla="*/ 274048 h 1029758"/>
                <a:gd name="connsiteX3" fmla="*/ 234081 w 453545"/>
                <a:gd name="connsiteY3" fmla="*/ 169274 h 1029758"/>
                <a:gd name="connsiteX4" fmla="*/ 236463 w 453545"/>
                <a:gd name="connsiteY4" fmla="*/ 78786 h 1029758"/>
                <a:gd name="connsiteX5" fmla="*/ 226937 w 453545"/>
                <a:gd name="connsiteY5" fmla="*/ 205 h 1029758"/>
                <a:gd name="connsiteX6" fmla="*/ 295994 w 453545"/>
                <a:gd name="connsiteY6" fmla="*/ 102598 h 1029758"/>
                <a:gd name="connsiteX7" fmla="*/ 350763 w 453545"/>
                <a:gd name="connsiteY7" fmla="*/ 190705 h 1029758"/>
                <a:gd name="connsiteX8" fmla="*/ 398388 w 453545"/>
                <a:gd name="connsiteY8" fmla="*/ 276430 h 1029758"/>
                <a:gd name="connsiteX9" fmla="*/ 434107 w 453545"/>
                <a:gd name="connsiteY9" fmla="*/ 350249 h 1029758"/>
                <a:gd name="connsiteX10" fmla="*/ 453156 w 453545"/>
                <a:gd name="connsiteY10" fmla="*/ 431212 h 1029758"/>
                <a:gd name="connsiteX11" fmla="*/ 417438 w 453545"/>
                <a:gd name="connsiteY11" fmla="*/ 619330 h 1029758"/>
                <a:gd name="connsiteX12" fmla="*/ 350762 w 453545"/>
                <a:gd name="connsiteY12" fmla="*/ 750298 h 1029758"/>
                <a:gd name="connsiteX13" fmla="*/ 272181 w 453545"/>
                <a:gd name="connsiteY13" fmla="*/ 881268 h 1029758"/>
                <a:gd name="connsiteX14" fmla="*/ 203125 w 453545"/>
                <a:gd name="connsiteY14" fmla="*/ 971755 h 1029758"/>
                <a:gd name="connsiteX15" fmla="*/ 110257 w 453545"/>
                <a:gd name="connsiteY15" fmla="*/ 1028906 h 1029758"/>
                <a:gd name="connsiteX16" fmla="*/ 86444 w 453545"/>
                <a:gd name="connsiteY16" fmla="*/ 1002711 h 1029758"/>
                <a:gd name="connsiteX17" fmla="*/ 69776 w 453545"/>
                <a:gd name="connsiteY17" fmla="*/ 957467 h 1029758"/>
                <a:gd name="connsiteX18" fmla="*/ 36438 w 453545"/>
                <a:gd name="connsiteY18" fmla="*/ 819355 h 1029758"/>
                <a:gd name="connsiteX19" fmla="*/ 22150 w 453545"/>
                <a:gd name="connsiteY19" fmla="*/ 702674 h 1029758"/>
                <a:gd name="connsiteX20" fmla="*/ 719 w 453545"/>
                <a:gd name="connsiteY20" fmla="*/ 597899 h 1029758"/>
                <a:gd name="connsiteX21" fmla="*/ 38819 w 453545"/>
                <a:gd name="connsiteY21" fmla="*/ 555035 h 1029758"/>
                <a:gd name="connsiteX22" fmla="*/ 95969 w 453545"/>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2648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96436 w 454012"/>
                <a:gd name="connsiteY22" fmla="*/ 481218 h 1029758"/>
                <a:gd name="connsiteX0" fmla="*/ 108342 w 454012"/>
                <a:gd name="connsiteY0" fmla="*/ 488362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08342 w 454012"/>
                <a:gd name="connsiteY0" fmla="*/ 48836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10723 w 454012"/>
                <a:gd name="connsiteY0" fmla="*/ 495506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495506 h 1029758"/>
                <a:gd name="connsiteX0" fmla="*/ 110723 w 454012"/>
                <a:gd name="connsiteY0" fmla="*/ 50741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507412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505031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08342 w 454012"/>
                <a:gd name="connsiteY22" fmla="*/ 505031 h 1029758"/>
                <a:gd name="connsiteX0" fmla="*/ 115486 w 454012"/>
                <a:gd name="connsiteY0" fmla="*/ 495506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5486 w 454012"/>
                <a:gd name="connsiteY22" fmla="*/ 495506 h 1029758"/>
                <a:gd name="connsiteX0" fmla="*/ 110724 w 454012"/>
                <a:gd name="connsiteY0" fmla="*/ 493125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0724 w 454012"/>
                <a:gd name="connsiteY22" fmla="*/ 493125 h 1029758"/>
                <a:gd name="connsiteX0" fmla="*/ 110724 w 447115"/>
                <a:gd name="connsiteY0" fmla="*/ 493125 h 1029758"/>
                <a:gd name="connsiteX1" fmla="*/ 175017 w 447115"/>
                <a:gd name="connsiteY1" fmla="*/ 376442 h 1029758"/>
                <a:gd name="connsiteX2" fmla="*/ 208355 w 447115"/>
                <a:gd name="connsiteY2" fmla="*/ 274048 h 1029758"/>
                <a:gd name="connsiteX3" fmla="*/ 229786 w 447115"/>
                <a:gd name="connsiteY3" fmla="*/ 169274 h 1029758"/>
                <a:gd name="connsiteX4" fmla="*/ 236930 w 447115"/>
                <a:gd name="connsiteY4" fmla="*/ 78786 h 1029758"/>
                <a:gd name="connsiteX5" fmla="*/ 227404 w 447115"/>
                <a:gd name="connsiteY5" fmla="*/ 205 h 1029758"/>
                <a:gd name="connsiteX6" fmla="*/ 296461 w 447115"/>
                <a:gd name="connsiteY6" fmla="*/ 102598 h 1029758"/>
                <a:gd name="connsiteX7" fmla="*/ 351230 w 447115"/>
                <a:gd name="connsiteY7" fmla="*/ 190705 h 1029758"/>
                <a:gd name="connsiteX8" fmla="*/ 398855 w 447115"/>
                <a:gd name="connsiteY8" fmla="*/ 276430 h 1029758"/>
                <a:gd name="connsiteX9" fmla="*/ 434574 w 447115"/>
                <a:gd name="connsiteY9" fmla="*/ 350249 h 1029758"/>
                <a:gd name="connsiteX10" fmla="*/ 446479 w 447115"/>
                <a:gd name="connsiteY10" fmla="*/ 438356 h 1029758"/>
                <a:gd name="connsiteX11" fmla="*/ 417905 w 447115"/>
                <a:gd name="connsiteY11" fmla="*/ 619330 h 1029758"/>
                <a:gd name="connsiteX12" fmla="*/ 358373 w 447115"/>
                <a:gd name="connsiteY12" fmla="*/ 747917 h 1029758"/>
                <a:gd name="connsiteX13" fmla="*/ 277410 w 447115"/>
                <a:gd name="connsiteY13" fmla="*/ 881268 h 1029758"/>
                <a:gd name="connsiteX14" fmla="*/ 203592 w 447115"/>
                <a:gd name="connsiteY14" fmla="*/ 971755 h 1029758"/>
                <a:gd name="connsiteX15" fmla="*/ 110724 w 447115"/>
                <a:gd name="connsiteY15" fmla="*/ 1028906 h 1029758"/>
                <a:gd name="connsiteX16" fmla="*/ 86911 w 447115"/>
                <a:gd name="connsiteY16" fmla="*/ 1002711 h 1029758"/>
                <a:gd name="connsiteX17" fmla="*/ 70243 w 447115"/>
                <a:gd name="connsiteY17" fmla="*/ 957467 h 1029758"/>
                <a:gd name="connsiteX18" fmla="*/ 36905 w 447115"/>
                <a:gd name="connsiteY18" fmla="*/ 819355 h 1029758"/>
                <a:gd name="connsiteX19" fmla="*/ 13092 w 447115"/>
                <a:gd name="connsiteY19" fmla="*/ 702674 h 1029758"/>
                <a:gd name="connsiteX20" fmla="*/ 1186 w 447115"/>
                <a:gd name="connsiteY20" fmla="*/ 607424 h 1029758"/>
                <a:gd name="connsiteX21" fmla="*/ 44049 w 447115"/>
                <a:gd name="connsiteY21" fmla="*/ 562178 h 1029758"/>
                <a:gd name="connsiteX22" fmla="*/ 110724 w 447115"/>
                <a:gd name="connsiteY22" fmla="*/ 493125 h 1029758"/>
                <a:gd name="connsiteX0" fmla="*/ 110724 w 449386"/>
                <a:gd name="connsiteY0" fmla="*/ 493125 h 1029758"/>
                <a:gd name="connsiteX1" fmla="*/ 175017 w 449386"/>
                <a:gd name="connsiteY1" fmla="*/ 376442 h 1029758"/>
                <a:gd name="connsiteX2" fmla="*/ 208355 w 449386"/>
                <a:gd name="connsiteY2" fmla="*/ 274048 h 1029758"/>
                <a:gd name="connsiteX3" fmla="*/ 229786 w 449386"/>
                <a:gd name="connsiteY3" fmla="*/ 169274 h 1029758"/>
                <a:gd name="connsiteX4" fmla="*/ 236930 w 449386"/>
                <a:gd name="connsiteY4" fmla="*/ 78786 h 1029758"/>
                <a:gd name="connsiteX5" fmla="*/ 227404 w 449386"/>
                <a:gd name="connsiteY5" fmla="*/ 205 h 1029758"/>
                <a:gd name="connsiteX6" fmla="*/ 296461 w 449386"/>
                <a:gd name="connsiteY6" fmla="*/ 102598 h 1029758"/>
                <a:gd name="connsiteX7" fmla="*/ 351230 w 449386"/>
                <a:gd name="connsiteY7" fmla="*/ 190705 h 1029758"/>
                <a:gd name="connsiteX8" fmla="*/ 398855 w 449386"/>
                <a:gd name="connsiteY8" fmla="*/ 276430 h 1029758"/>
                <a:gd name="connsiteX9" fmla="*/ 434574 w 449386"/>
                <a:gd name="connsiteY9" fmla="*/ 350249 h 1029758"/>
                <a:gd name="connsiteX10" fmla="*/ 448860 w 449386"/>
                <a:gd name="connsiteY10" fmla="*/ 438356 h 1029758"/>
                <a:gd name="connsiteX11" fmla="*/ 417905 w 449386"/>
                <a:gd name="connsiteY11" fmla="*/ 619330 h 1029758"/>
                <a:gd name="connsiteX12" fmla="*/ 358373 w 449386"/>
                <a:gd name="connsiteY12" fmla="*/ 747917 h 1029758"/>
                <a:gd name="connsiteX13" fmla="*/ 277410 w 449386"/>
                <a:gd name="connsiteY13" fmla="*/ 881268 h 1029758"/>
                <a:gd name="connsiteX14" fmla="*/ 203592 w 449386"/>
                <a:gd name="connsiteY14" fmla="*/ 971755 h 1029758"/>
                <a:gd name="connsiteX15" fmla="*/ 110724 w 449386"/>
                <a:gd name="connsiteY15" fmla="*/ 1028906 h 1029758"/>
                <a:gd name="connsiteX16" fmla="*/ 86911 w 449386"/>
                <a:gd name="connsiteY16" fmla="*/ 1002711 h 1029758"/>
                <a:gd name="connsiteX17" fmla="*/ 70243 w 449386"/>
                <a:gd name="connsiteY17" fmla="*/ 957467 h 1029758"/>
                <a:gd name="connsiteX18" fmla="*/ 36905 w 449386"/>
                <a:gd name="connsiteY18" fmla="*/ 819355 h 1029758"/>
                <a:gd name="connsiteX19" fmla="*/ 13092 w 449386"/>
                <a:gd name="connsiteY19" fmla="*/ 702674 h 1029758"/>
                <a:gd name="connsiteX20" fmla="*/ 1186 w 449386"/>
                <a:gd name="connsiteY20" fmla="*/ 607424 h 1029758"/>
                <a:gd name="connsiteX21" fmla="*/ 44049 w 449386"/>
                <a:gd name="connsiteY21" fmla="*/ 562178 h 1029758"/>
                <a:gd name="connsiteX22" fmla="*/ 110724 w 449386"/>
                <a:gd name="connsiteY22" fmla="*/ 493125 h 1029758"/>
                <a:gd name="connsiteX0" fmla="*/ 110724 w 449386"/>
                <a:gd name="connsiteY0" fmla="*/ 493125 h 1029816"/>
                <a:gd name="connsiteX1" fmla="*/ 175017 w 449386"/>
                <a:gd name="connsiteY1" fmla="*/ 376442 h 1029816"/>
                <a:gd name="connsiteX2" fmla="*/ 208355 w 449386"/>
                <a:gd name="connsiteY2" fmla="*/ 274048 h 1029816"/>
                <a:gd name="connsiteX3" fmla="*/ 229786 w 449386"/>
                <a:gd name="connsiteY3" fmla="*/ 169274 h 1029816"/>
                <a:gd name="connsiteX4" fmla="*/ 236930 w 449386"/>
                <a:gd name="connsiteY4" fmla="*/ 78786 h 1029816"/>
                <a:gd name="connsiteX5" fmla="*/ 227404 w 449386"/>
                <a:gd name="connsiteY5" fmla="*/ 205 h 1029816"/>
                <a:gd name="connsiteX6" fmla="*/ 296461 w 449386"/>
                <a:gd name="connsiteY6" fmla="*/ 102598 h 1029816"/>
                <a:gd name="connsiteX7" fmla="*/ 351230 w 449386"/>
                <a:gd name="connsiteY7" fmla="*/ 190705 h 1029816"/>
                <a:gd name="connsiteX8" fmla="*/ 398855 w 449386"/>
                <a:gd name="connsiteY8" fmla="*/ 276430 h 1029816"/>
                <a:gd name="connsiteX9" fmla="*/ 434574 w 449386"/>
                <a:gd name="connsiteY9" fmla="*/ 350249 h 1029816"/>
                <a:gd name="connsiteX10" fmla="*/ 448860 w 449386"/>
                <a:gd name="connsiteY10" fmla="*/ 438356 h 1029816"/>
                <a:gd name="connsiteX11" fmla="*/ 417905 w 449386"/>
                <a:gd name="connsiteY11" fmla="*/ 619330 h 1029816"/>
                <a:gd name="connsiteX12" fmla="*/ 358373 w 449386"/>
                <a:gd name="connsiteY12" fmla="*/ 747917 h 1029816"/>
                <a:gd name="connsiteX13" fmla="*/ 277410 w 449386"/>
                <a:gd name="connsiteY13" fmla="*/ 881268 h 1029816"/>
                <a:gd name="connsiteX14" fmla="*/ 203592 w 449386"/>
                <a:gd name="connsiteY14" fmla="*/ 971755 h 1029816"/>
                <a:gd name="connsiteX15" fmla="*/ 110724 w 449386"/>
                <a:gd name="connsiteY15" fmla="*/ 1028906 h 1029816"/>
                <a:gd name="connsiteX16" fmla="*/ 86911 w 449386"/>
                <a:gd name="connsiteY16" fmla="*/ 1002711 h 1029816"/>
                <a:gd name="connsiteX17" fmla="*/ 72625 w 449386"/>
                <a:gd name="connsiteY17" fmla="*/ 947942 h 1029816"/>
                <a:gd name="connsiteX18" fmla="*/ 36905 w 449386"/>
                <a:gd name="connsiteY18" fmla="*/ 819355 h 1029816"/>
                <a:gd name="connsiteX19" fmla="*/ 13092 w 449386"/>
                <a:gd name="connsiteY19" fmla="*/ 702674 h 1029816"/>
                <a:gd name="connsiteX20" fmla="*/ 1186 w 449386"/>
                <a:gd name="connsiteY20" fmla="*/ 607424 h 1029816"/>
                <a:gd name="connsiteX21" fmla="*/ 44049 w 449386"/>
                <a:gd name="connsiteY21" fmla="*/ 562178 h 1029816"/>
                <a:gd name="connsiteX22" fmla="*/ 110724 w 449386"/>
                <a:gd name="connsiteY22" fmla="*/ 493125 h 1029816"/>
                <a:gd name="connsiteX0" fmla="*/ 110724 w 449386"/>
                <a:gd name="connsiteY0" fmla="*/ 488379 h 1025070"/>
                <a:gd name="connsiteX1" fmla="*/ 175017 w 449386"/>
                <a:gd name="connsiteY1" fmla="*/ 371696 h 1025070"/>
                <a:gd name="connsiteX2" fmla="*/ 208355 w 449386"/>
                <a:gd name="connsiteY2" fmla="*/ 269302 h 1025070"/>
                <a:gd name="connsiteX3" fmla="*/ 229786 w 449386"/>
                <a:gd name="connsiteY3" fmla="*/ 164528 h 1025070"/>
                <a:gd name="connsiteX4" fmla="*/ 236930 w 449386"/>
                <a:gd name="connsiteY4" fmla="*/ 74040 h 1025070"/>
                <a:gd name="connsiteX5" fmla="*/ 229786 w 449386"/>
                <a:gd name="connsiteY5" fmla="*/ 222 h 1025070"/>
                <a:gd name="connsiteX6" fmla="*/ 296461 w 449386"/>
                <a:gd name="connsiteY6" fmla="*/ 97852 h 1025070"/>
                <a:gd name="connsiteX7" fmla="*/ 351230 w 449386"/>
                <a:gd name="connsiteY7" fmla="*/ 185959 h 1025070"/>
                <a:gd name="connsiteX8" fmla="*/ 398855 w 449386"/>
                <a:gd name="connsiteY8" fmla="*/ 271684 h 1025070"/>
                <a:gd name="connsiteX9" fmla="*/ 434574 w 449386"/>
                <a:gd name="connsiteY9" fmla="*/ 345503 h 1025070"/>
                <a:gd name="connsiteX10" fmla="*/ 448860 w 449386"/>
                <a:gd name="connsiteY10" fmla="*/ 433610 h 1025070"/>
                <a:gd name="connsiteX11" fmla="*/ 417905 w 449386"/>
                <a:gd name="connsiteY11" fmla="*/ 614584 h 1025070"/>
                <a:gd name="connsiteX12" fmla="*/ 358373 w 449386"/>
                <a:gd name="connsiteY12" fmla="*/ 743171 h 1025070"/>
                <a:gd name="connsiteX13" fmla="*/ 277410 w 449386"/>
                <a:gd name="connsiteY13" fmla="*/ 876522 h 1025070"/>
                <a:gd name="connsiteX14" fmla="*/ 203592 w 449386"/>
                <a:gd name="connsiteY14" fmla="*/ 967009 h 1025070"/>
                <a:gd name="connsiteX15" fmla="*/ 110724 w 449386"/>
                <a:gd name="connsiteY15" fmla="*/ 1024160 h 1025070"/>
                <a:gd name="connsiteX16" fmla="*/ 86911 w 449386"/>
                <a:gd name="connsiteY16" fmla="*/ 997965 h 1025070"/>
                <a:gd name="connsiteX17" fmla="*/ 72625 w 449386"/>
                <a:gd name="connsiteY17" fmla="*/ 943196 h 1025070"/>
                <a:gd name="connsiteX18" fmla="*/ 36905 w 449386"/>
                <a:gd name="connsiteY18" fmla="*/ 814609 h 1025070"/>
                <a:gd name="connsiteX19" fmla="*/ 13092 w 449386"/>
                <a:gd name="connsiteY19" fmla="*/ 697928 h 1025070"/>
                <a:gd name="connsiteX20" fmla="*/ 1186 w 449386"/>
                <a:gd name="connsiteY20" fmla="*/ 602678 h 1025070"/>
                <a:gd name="connsiteX21" fmla="*/ 44049 w 449386"/>
                <a:gd name="connsiteY21" fmla="*/ 557432 h 1025070"/>
                <a:gd name="connsiteX22" fmla="*/ 110724 w 449386"/>
                <a:gd name="connsiteY22" fmla="*/ 488379 h 1025070"/>
                <a:gd name="connsiteX0" fmla="*/ 110724 w 449197"/>
                <a:gd name="connsiteY0" fmla="*/ 488379 h 1025070"/>
                <a:gd name="connsiteX1" fmla="*/ 175017 w 449197"/>
                <a:gd name="connsiteY1" fmla="*/ 371696 h 1025070"/>
                <a:gd name="connsiteX2" fmla="*/ 208355 w 449197"/>
                <a:gd name="connsiteY2" fmla="*/ 269302 h 1025070"/>
                <a:gd name="connsiteX3" fmla="*/ 229786 w 449197"/>
                <a:gd name="connsiteY3" fmla="*/ 164528 h 1025070"/>
                <a:gd name="connsiteX4" fmla="*/ 236930 w 449197"/>
                <a:gd name="connsiteY4" fmla="*/ 74040 h 1025070"/>
                <a:gd name="connsiteX5" fmla="*/ 229786 w 449197"/>
                <a:gd name="connsiteY5" fmla="*/ 222 h 1025070"/>
                <a:gd name="connsiteX6" fmla="*/ 296461 w 449197"/>
                <a:gd name="connsiteY6" fmla="*/ 97852 h 1025070"/>
                <a:gd name="connsiteX7" fmla="*/ 351230 w 449197"/>
                <a:gd name="connsiteY7" fmla="*/ 185959 h 1025070"/>
                <a:gd name="connsiteX8" fmla="*/ 398855 w 449197"/>
                <a:gd name="connsiteY8" fmla="*/ 271684 h 1025070"/>
                <a:gd name="connsiteX9" fmla="*/ 432193 w 449197"/>
                <a:gd name="connsiteY9" fmla="*/ 350265 h 1025070"/>
                <a:gd name="connsiteX10" fmla="*/ 448860 w 449197"/>
                <a:gd name="connsiteY10" fmla="*/ 433610 h 1025070"/>
                <a:gd name="connsiteX11" fmla="*/ 417905 w 449197"/>
                <a:gd name="connsiteY11" fmla="*/ 614584 h 1025070"/>
                <a:gd name="connsiteX12" fmla="*/ 358373 w 449197"/>
                <a:gd name="connsiteY12" fmla="*/ 743171 h 1025070"/>
                <a:gd name="connsiteX13" fmla="*/ 277410 w 449197"/>
                <a:gd name="connsiteY13" fmla="*/ 876522 h 1025070"/>
                <a:gd name="connsiteX14" fmla="*/ 203592 w 449197"/>
                <a:gd name="connsiteY14" fmla="*/ 967009 h 1025070"/>
                <a:gd name="connsiteX15" fmla="*/ 110724 w 449197"/>
                <a:gd name="connsiteY15" fmla="*/ 1024160 h 1025070"/>
                <a:gd name="connsiteX16" fmla="*/ 86911 w 449197"/>
                <a:gd name="connsiteY16" fmla="*/ 997965 h 1025070"/>
                <a:gd name="connsiteX17" fmla="*/ 72625 w 449197"/>
                <a:gd name="connsiteY17" fmla="*/ 943196 h 1025070"/>
                <a:gd name="connsiteX18" fmla="*/ 36905 w 449197"/>
                <a:gd name="connsiteY18" fmla="*/ 814609 h 1025070"/>
                <a:gd name="connsiteX19" fmla="*/ 13092 w 449197"/>
                <a:gd name="connsiteY19" fmla="*/ 697928 h 1025070"/>
                <a:gd name="connsiteX20" fmla="*/ 1186 w 449197"/>
                <a:gd name="connsiteY20" fmla="*/ 602678 h 1025070"/>
                <a:gd name="connsiteX21" fmla="*/ 44049 w 449197"/>
                <a:gd name="connsiteY21" fmla="*/ 557432 h 1025070"/>
                <a:gd name="connsiteX22" fmla="*/ 110724 w 449197"/>
                <a:gd name="connsiteY22" fmla="*/ 488379 h 1025070"/>
                <a:gd name="connsiteX0" fmla="*/ 110724 w 449197"/>
                <a:gd name="connsiteY0" fmla="*/ 488379 h 1020501"/>
                <a:gd name="connsiteX1" fmla="*/ 175017 w 449197"/>
                <a:gd name="connsiteY1" fmla="*/ 371696 h 1020501"/>
                <a:gd name="connsiteX2" fmla="*/ 208355 w 449197"/>
                <a:gd name="connsiteY2" fmla="*/ 269302 h 1020501"/>
                <a:gd name="connsiteX3" fmla="*/ 229786 w 449197"/>
                <a:gd name="connsiteY3" fmla="*/ 164528 h 1020501"/>
                <a:gd name="connsiteX4" fmla="*/ 236930 w 449197"/>
                <a:gd name="connsiteY4" fmla="*/ 74040 h 1020501"/>
                <a:gd name="connsiteX5" fmla="*/ 229786 w 449197"/>
                <a:gd name="connsiteY5" fmla="*/ 222 h 1020501"/>
                <a:gd name="connsiteX6" fmla="*/ 296461 w 449197"/>
                <a:gd name="connsiteY6" fmla="*/ 97852 h 1020501"/>
                <a:gd name="connsiteX7" fmla="*/ 351230 w 449197"/>
                <a:gd name="connsiteY7" fmla="*/ 185959 h 1020501"/>
                <a:gd name="connsiteX8" fmla="*/ 398855 w 449197"/>
                <a:gd name="connsiteY8" fmla="*/ 271684 h 1020501"/>
                <a:gd name="connsiteX9" fmla="*/ 432193 w 449197"/>
                <a:gd name="connsiteY9" fmla="*/ 350265 h 1020501"/>
                <a:gd name="connsiteX10" fmla="*/ 448860 w 449197"/>
                <a:gd name="connsiteY10" fmla="*/ 433610 h 1020501"/>
                <a:gd name="connsiteX11" fmla="*/ 417905 w 449197"/>
                <a:gd name="connsiteY11" fmla="*/ 614584 h 1020501"/>
                <a:gd name="connsiteX12" fmla="*/ 358373 w 449197"/>
                <a:gd name="connsiteY12" fmla="*/ 743171 h 1020501"/>
                <a:gd name="connsiteX13" fmla="*/ 277410 w 449197"/>
                <a:gd name="connsiteY13" fmla="*/ 876522 h 1020501"/>
                <a:gd name="connsiteX14" fmla="*/ 203592 w 449197"/>
                <a:gd name="connsiteY14" fmla="*/ 967009 h 1020501"/>
                <a:gd name="connsiteX15" fmla="*/ 115487 w 449197"/>
                <a:gd name="connsiteY15" fmla="*/ 1019397 h 1020501"/>
                <a:gd name="connsiteX16" fmla="*/ 86911 w 449197"/>
                <a:gd name="connsiteY16" fmla="*/ 997965 h 1020501"/>
                <a:gd name="connsiteX17" fmla="*/ 72625 w 449197"/>
                <a:gd name="connsiteY17" fmla="*/ 943196 h 1020501"/>
                <a:gd name="connsiteX18" fmla="*/ 36905 w 449197"/>
                <a:gd name="connsiteY18" fmla="*/ 814609 h 1020501"/>
                <a:gd name="connsiteX19" fmla="*/ 13092 w 449197"/>
                <a:gd name="connsiteY19" fmla="*/ 697928 h 1020501"/>
                <a:gd name="connsiteX20" fmla="*/ 1186 w 449197"/>
                <a:gd name="connsiteY20" fmla="*/ 602678 h 1020501"/>
                <a:gd name="connsiteX21" fmla="*/ 44049 w 449197"/>
                <a:gd name="connsiteY21" fmla="*/ 557432 h 1020501"/>
                <a:gd name="connsiteX22" fmla="*/ 110724 w 449197"/>
                <a:gd name="connsiteY22" fmla="*/ 488379 h 1020501"/>
                <a:gd name="connsiteX0" fmla="*/ 110724 w 449197"/>
                <a:gd name="connsiteY0" fmla="*/ 488379 h 1020068"/>
                <a:gd name="connsiteX1" fmla="*/ 175017 w 449197"/>
                <a:gd name="connsiteY1" fmla="*/ 371696 h 1020068"/>
                <a:gd name="connsiteX2" fmla="*/ 208355 w 449197"/>
                <a:gd name="connsiteY2" fmla="*/ 269302 h 1020068"/>
                <a:gd name="connsiteX3" fmla="*/ 229786 w 449197"/>
                <a:gd name="connsiteY3" fmla="*/ 164528 h 1020068"/>
                <a:gd name="connsiteX4" fmla="*/ 236930 w 449197"/>
                <a:gd name="connsiteY4" fmla="*/ 74040 h 1020068"/>
                <a:gd name="connsiteX5" fmla="*/ 229786 w 449197"/>
                <a:gd name="connsiteY5" fmla="*/ 222 h 1020068"/>
                <a:gd name="connsiteX6" fmla="*/ 296461 w 449197"/>
                <a:gd name="connsiteY6" fmla="*/ 97852 h 1020068"/>
                <a:gd name="connsiteX7" fmla="*/ 351230 w 449197"/>
                <a:gd name="connsiteY7" fmla="*/ 185959 h 1020068"/>
                <a:gd name="connsiteX8" fmla="*/ 398855 w 449197"/>
                <a:gd name="connsiteY8" fmla="*/ 271684 h 1020068"/>
                <a:gd name="connsiteX9" fmla="*/ 432193 w 449197"/>
                <a:gd name="connsiteY9" fmla="*/ 350265 h 1020068"/>
                <a:gd name="connsiteX10" fmla="*/ 448860 w 449197"/>
                <a:gd name="connsiteY10" fmla="*/ 433610 h 1020068"/>
                <a:gd name="connsiteX11" fmla="*/ 417905 w 449197"/>
                <a:gd name="connsiteY11" fmla="*/ 614584 h 1020068"/>
                <a:gd name="connsiteX12" fmla="*/ 358373 w 449197"/>
                <a:gd name="connsiteY12" fmla="*/ 743171 h 1020068"/>
                <a:gd name="connsiteX13" fmla="*/ 277410 w 449197"/>
                <a:gd name="connsiteY13" fmla="*/ 876522 h 1020068"/>
                <a:gd name="connsiteX14" fmla="*/ 203592 w 449197"/>
                <a:gd name="connsiteY14" fmla="*/ 967009 h 1020068"/>
                <a:gd name="connsiteX15" fmla="*/ 115487 w 449197"/>
                <a:gd name="connsiteY15" fmla="*/ 1019397 h 1020068"/>
                <a:gd name="connsiteX16" fmla="*/ 89292 w 449197"/>
                <a:gd name="connsiteY16" fmla="*/ 993202 h 1020068"/>
                <a:gd name="connsiteX17" fmla="*/ 72625 w 449197"/>
                <a:gd name="connsiteY17" fmla="*/ 943196 h 1020068"/>
                <a:gd name="connsiteX18" fmla="*/ 36905 w 449197"/>
                <a:gd name="connsiteY18" fmla="*/ 814609 h 1020068"/>
                <a:gd name="connsiteX19" fmla="*/ 13092 w 449197"/>
                <a:gd name="connsiteY19" fmla="*/ 697928 h 1020068"/>
                <a:gd name="connsiteX20" fmla="*/ 1186 w 449197"/>
                <a:gd name="connsiteY20" fmla="*/ 602678 h 1020068"/>
                <a:gd name="connsiteX21" fmla="*/ 44049 w 449197"/>
                <a:gd name="connsiteY21" fmla="*/ 557432 h 1020068"/>
                <a:gd name="connsiteX22" fmla="*/ 110724 w 449197"/>
                <a:gd name="connsiteY22" fmla="*/ 488379 h 1020068"/>
                <a:gd name="connsiteX0" fmla="*/ 110724 w 449197"/>
                <a:gd name="connsiteY0" fmla="*/ 488379 h 1062360"/>
                <a:gd name="connsiteX1" fmla="*/ 175017 w 449197"/>
                <a:gd name="connsiteY1" fmla="*/ 371696 h 1062360"/>
                <a:gd name="connsiteX2" fmla="*/ 208355 w 449197"/>
                <a:gd name="connsiteY2" fmla="*/ 269302 h 1062360"/>
                <a:gd name="connsiteX3" fmla="*/ 229786 w 449197"/>
                <a:gd name="connsiteY3" fmla="*/ 164528 h 1062360"/>
                <a:gd name="connsiteX4" fmla="*/ 236930 w 449197"/>
                <a:gd name="connsiteY4" fmla="*/ 74040 h 1062360"/>
                <a:gd name="connsiteX5" fmla="*/ 229786 w 449197"/>
                <a:gd name="connsiteY5" fmla="*/ 222 h 1062360"/>
                <a:gd name="connsiteX6" fmla="*/ 296461 w 449197"/>
                <a:gd name="connsiteY6" fmla="*/ 97852 h 1062360"/>
                <a:gd name="connsiteX7" fmla="*/ 351230 w 449197"/>
                <a:gd name="connsiteY7" fmla="*/ 185959 h 1062360"/>
                <a:gd name="connsiteX8" fmla="*/ 398855 w 449197"/>
                <a:gd name="connsiteY8" fmla="*/ 271684 h 1062360"/>
                <a:gd name="connsiteX9" fmla="*/ 432193 w 449197"/>
                <a:gd name="connsiteY9" fmla="*/ 350265 h 1062360"/>
                <a:gd name="connsiteX10" fmla="*/ 448860 w 449197"/>
                <a:gd name="connsiteY10" fmla="*/ 433610 h 1062360"/>
                <a:gd name="connsiteX11" fmla="*/ 417905 w 449197"/>
                <a:gd name="connsiteY11" fmla="*/ 614584 h 1062360"/>
                <a:gd name="connsiteX12" fmla="*/ 358373 w 449197"/>
                <a:gd name="connsiteY12" fmla="*/ 743171 h 1062360"/>
                <a:gd name="connsiteX13" fmla="*/ 277410 w 449197"/>
                <a:gd name="connsiteY13" fmla="*/ 876522 h 1062360"/>
                <a:gd name="connsiteX14" fmla="*/ 203592 w 449197"/>
                <a:gd name="connsiteY14" fmla="*/ 967009 h 1062360"/>
                <a:gd name="connsiteX15" fmla="*/ 197504 w 449197"/>
                <a:gd name="connsiteY15" fmla="*/ 1062108 h 1062360"/>
                <a:gd name="connsiteX16" fmla="*/ 89292 w 449197"/>
                <a:gd name="connsiteY16" fmla="*/ 993202 h 1062360"/>
                <a:gd name="connsiteX17" fmla="*/ 72625 w 449197"/>
                <a:gd name="connsiteY17" fmla="*/ 943196 h 1062360"/>
                <a:gd name="connsiteX18" fmla="*/ 36905 w 449197"/>
                <a:gd name="connsiteY18" fmla="*/ 814609 h 1062360"/>
                <a:gd name="connsiteX19" fmla="*/ 13092 w 449197"/>
                <a:gd name="connsiteY19" fmla="*/ 697928 h 1062360"/>
                <a:gd name="connsiteX20" fmla="*/ 1186 w 449197"/>
                <a:gd name="connsiteY20" fmla="*/ 602678 h 1062360"/>
                <a:gd name="connsiteX21" fmla="*/ 44049 w 449197"/>
                <a:gd name="connsiteY21" fmla="*/ 557432 h 1062360"/>
                <a:gd name="connsiteX22" fmla="*/ 110724 w 449197"/>
                <a:gd name="connsiteY22" fmla="*/ 488379 h 1062360"/>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277410 w 449197"/>
                <a:gd name="connsiteY13" fmla="*/ 87652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302828 w 449197"/>
                <a:gd name="connsiteY13" fmla="*/ 86860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76995"/>
                <a:gd name="connsiteX1" fmla="*/ 175017 w 449197"/>
                <a:gd name="connsiteY1" fmla="*/ 371696 h 1076995"/>
                <a:gd name="connsiteX2" fmla="*/ 208355 w 449197"/>
                <a:gd name="connsiteY2" fmla="*/ 269302 h 1076995"/>
                <a:gd name="connsiteX3" fmla="*/ 229786 w 449197"/>
                <a:gd name="connsiteY3" fmla="*/ 164528 h 1076995"/>
                <a:gd name="connsiteX4" fmla="*/ 236930 w 449197"/>
                <a:gd name="connsiteY4" fmla="*/ 74040 h 1076995"/>
                <a:gd name="connsiteX5" fmla="*/ 229786 w 449197"/>
                <a:gd name="connsiteY5" fmla="*/ 222 h 1076995"/>
                <a:gd name="connsiteX6" fmla="*/ 296461 w 449197"/>
                <a:gd name="connsiteY6" fmla="*/ 97852 h 1076995"/>
                <a:gd name="connsiteX7" fmla="*/ 351230 w 449197"/>
                <a:gd name="connsiteY7" fmla="*/ 185959 h 1076995"/>
                <a:gd name="connsiteX8" fmla="*/ 398855 w 449197"/>
                <a:gd name="connsiteY8" fmla="*/ 271684 h 1076995"/>
                <a:gd name="connsiteX9" fmla="*/ 432193 w 449197"/>
                <a:gd name="connsiteY9" fmla="*/ 350265 h 1076995"/>
                <a:gd name="connsiteX10" fmla="*/ 448860 w 449197"/>
                <a:gd name="connsiteY10" fmla="*/ 433610 h 1076995"/>
                <a:gd name="connsiteX11" fmla="*/ 417905 w 449197"/>
                <a:gd name="connsiteY11" fmla="*/ 614584 h 1076995"/>
                <a:gd name="connsiteX12" fmla="*/ 358373 w 449197"/>
                <a:gd name="connsiteY12" fmla="*/ 743171 h 1076995"/>
                <a:gd name="connsiteX13" fmla="*/ 302828 w 449197"/>
                <a:gd name="connsiteY13" fmla="*/ 868602 h 1076995"/>
                <a:gd name="connsiteX14" fmla="*/ 259736 w 449197"/>
                <a:gd name="connsiteY14" fmla="*/ 955317 h 1076995"/>
                <a:gd name="connsiteX15" fmla="*/ 196882 w 449197"/>
                <a:gd name="connsiteY15" fmla="*/ 1076580 h 1076995"/>
                <a:gd name="connsiteX16" fmla="*/ 89292 w 449197"/>
                <a:gd name="connsiteY16" fmla="*/ 993202 h 1076995"/>
                <a:gd name="connsiteX17" fmla="*/ 72625 w 449197"/>
                <a:gd name="connsiteY17" fmla="*/ 943196 h 1076995"/>
                <a:gd name="connsiteX18" fmla="*/ 36905 w 449197"/>
                <a:gd name="connsiteY18" fmla="*/ 814609 h 1076995"/>
                <a:gd name="connsiteX19" fmla="*/ 13092 w 449197"/>
                <a:gd name="connsiteY19" fmla="*/ 697928 h 1076995"/>
                <a:gd name="connsiteX20" fmla="*/ 1186 w 449197"/>
                <a:gd name="connsiteY20" fmla="*/ 602678 h 1076995"/>
                <a:gd name="connsiteX21" fmla="*/ 44049 w 449197"/>
                <a:gd name="connsiteY21" fmla="*/ 557432 h 1076995"/>
                <a:gd name="connsiteX22" fmla="*/ 110724 w 449197"/>
                <a:gd name="connsiteY22" fmla="*/ 488379 h 1076995"/>
                <a:gd name="connsiteX0" fmla="*/ 110724 w 449197"/>
                <a:gd name="connsiteY0" fmla="*/ 488379 h 1077013"/>
                <a:gd name="connsiteX1" fmla="*/ 175017 w 449197"/>
                <a:gd name="connsiteY1" fmla="*/ 371696 h 1077013"/>
                <a:gd name="connsiteX2" fmla="*/ 208355 w 449197"/>
                <a:gd name="connsiteY2" fmla="*/ 269302 h 1077013"/>
                <a:gd name="connsiteX3" fmla="*/ 229786 w 449197"/>
                <a:gd name="connsiteY3" fmla="*/ 164528 h 1077013"/>
                <a:gd name="connsiteX4" fmla="*/ 236930 w 449197"/>
                <a:gd name="connsiteY4" fmla="*/ 74040 h 1077013"/>
                <a:gd name="connsiteX5" fmla="*/ 229786 w 449197"/>
                <a:gd name="connsiteY5" fmla="*/ 222 h 1077013"/>
                <a:gd name="connsiteX6" fmla="*/ 296461 w 449197"/>
                <a:gd name="connsiteY6" fmla="*/ 97852 h 1077013"/>
                <a:gd name="connsiteX7" fmla="*/ 351230 w 449197"/>
                <a:gd name="connsiteY7" fmla="*/ 185959 h 1077013"/>
                <a:gd name="connsiteX8" fmla="*/ 398855 w 449197"/>
                <a:gd name="connsiteY8" fmla="*/ 271684 h 1077013"/>
                <a:gd name="connsiteX9" fmla="*/ 432193 w 449197"/>
                <a:gd name="connsiteY9" fmla="*/ 350265 h 1077013"/>
                <a:gd name="connsiteX10" fmla="*/ 448860 w 449197"/>
                <a:gd name="connsiteY10" fmla="*/ 433610 h 1077013"/>
                <a:gd name="connsiteX11" fmla="*/ 417905 w 449197"/>
                <a:gd name="connsiteY11" fmla="*/ 614584 h 1077013"/>
                <a:gd name="connsiteX12" fmla="*/ 358373 w 449197"/>
                <a:gd name="connsiteY12" fmla="*/ 743171 h 1077013"/>
                <a:gd name="connsiteX13" fmla="*/ 302828 w 449197"/>
                <a:gd name="connsiteY13" fmla="*/ 868602 h 1077013"/>
                <a:gd name="connsiteX14" fmla="*/ 259736 w 449197"/>
                <a:gd name="connsiteY14" fmla="*/ 955317 h 1077013"/>
                <a:gd name="connsiteX15" fmla="*/ 196882 w 449197"/>
                <a:gd name="connsiteY15" fmla="*/ 1076580 h 1077013"/>
                <a:gd name="connsiteX16" fmla="*/ 89292 w 449197"/>
                <a:gd name="connsiteY16" fmla="*/ 993202 h 1077013"/>
                <a:gd name="connsiteX17" fmla="*/ 46378 w 449197"/>
                <a:gd name="connsiteY17" fmla="*/ 924827 h 1077013"/>
                <a:gd name="connsiteX18" fmla="*/ 36905 w 449197"/>
                <a:gd name="connsiteY18" fmla="*/ 814609 h 1077013"/>
                <a:gd name="connsiteX19" fmla="*/ 13092 w 449197"/>
                <a:gd name="connsiteY19" fmla="*/ 697928 h 1077013"/>
                <a:gd name="connsiteX20" fmla="*/ 1186 w 449197"/>
                <a:gd name="connsiteY20" fmla="*/ 602678 h 1077013"/>
                <a:gd name="connsiteX21" fmla="*/ 44049 w 449197"/>
                <a:gd name="connsiteY21" fmla="*/ 557432 h 1077013"/>
                <a:gd name="connsiteX22" fmla="*/ 110724 w 449197"/>
                <a:gd name="connsiteY22" fmla="*/ 488379 h 1077013"/>
                <a:gd name="connsiteX0" fmla="*/ 133144 w 471617"/>
                <a:gd name="connsiteY0" fmla="*/ 488379 h 1077013"/>
                <a:gd name="connsiteX1" fmla="*/ 197437 w 471617"/>
                <a:gd name="connsiteY1" fmla="*/ 371696 h 1077013"/>
                <a:gd name="connsiteX2" fmla="*/ 230775 w 471617"/>
                <a:gd name="connsiteY2" fmla="*/ 269302 h 1077013"/>
                <a:gd name="connsiteX3" fmla="*/ 252206 w 471617"/>
                <a:gd name="connsiteY3" fmla="*/ 164528 h 1077013"/>
                <a:gd name="connsiteX4" fmla="*/ 259350 w 471617"/>
                <a:gd name="connsiteY4" fmla="*/ 74040 h 1077013"/>
                <a:gd name="connsiteX5" fmla="*/ 252206 w 471617"/>
                <a:gd name="connsiteY5" fmla="*/ 222 h 1077013"/>
                <a:gd name="connsiteX6" fmla="*/ 318881 w 471617"/>
                <a:gd name="connsiteY6" fmla="*/ 97852 h 1077013"/>
                <a:gd name="connsiteX7" fmla="*/ 373650 w 471617"/>
                <a:gd name="connsiteY7" fmla="*/ 185959 h 1077013"/>
                <a:gd name="connsiteX8" fmla="*/ 421275 w 471617"/>
                <a:gd name="connsiteY8" fmla="*/ 271684 h 1077013"/>
                <a:gd name="connsiteX9" fmla="*/ 454613 w 471617"/>
                <a:gd name="connsiteY9" fmla="*/ 350265 h 1077013"/>
                <a:gd name="connsiteX10" fmla="*/ 471280 w 471617"/>
                <a:gd name="connsiteY10" fmla="*/ 433610 h 1077013"/>
                <a:gd name="connsiteX11" fmla="*/ 440325 w 471617"/>
                <a:gd name="connsiteY11" fmla="*/ 614584 h 1077013"/>
                <a:gd name="connsiteX12" fmla="*/ 380793 w 471617"/>
                <a:gd name="connsiteY12" fmla="*/ 743171 h 1077013"/>
                <a:gd name="connsiteX13" fmla="*/ 325248 w 471617"/>
                <a:gd name="connsiteY13" fmla="*/ 868602 h 1077013"/>
                <a:gd name="connsiteX14" fmla="*/ 282156 w 471617"/>
                <a:gd name="connsiteY14" fmla="*/ 955317 h 1077013"/>
                <a:gd name="connsiteX15" fmla="*/ 219302 w 471617"/>
                <a:gd name="connsiteY15" fmla="*/ 1076580 h 1077013"/>
                <a:gd name="connsiteX16" fmla="*/ 111712 w 471617"/>
                <a:gd name="connsiteY16" fmla="*/ 993202 h 1077013"/>
                <a:gd name="connsiteX17" fmla="*/ 68798 w 471617"/>
                <a:gd name="connsiteY17" fmla="*/ 924827 h 1077013"/>
                <a:gd name="connsiteX18" fmla="*/ 570 w 471617"/>
                <a:gd name="connsiteY18" fmla="*/ 805030 h 1077013"/>
                <a:gd name="connsiteX19" fmla="*/ 35512 w 471617"/>
                <a:gd name="connsiteY19" fmla="*/ 697928 h 1077013"/>
                <a:gd name="connsiteX20" fmla="*/ 23606 w 471617"/>
                <a:gd name="connsiteY20" fmla="*/ 602678 h 1077013"/>
                <a:gd name="connsiteX21" fmla="*/ 66469 w 471617"/>
                <a:gd name="connsiteY21" fmla="*/ 557432 h 1077013"/>
                <a:gd name="connsiteX22" fmla="*/ 133144 w 471617"/>
                <a:gd name="connsiteY22" fmla="*/ 488379 h 1077013"/>
                <a:gd name="connsiteX0" fmla="*/ 170688 w 509161"/>
                <a:gd name="connsiteY0" fmla="*/ 488379 h 1077013"/>
                <a:gd name="connsiteX1" fmla="*/ 234981 w 509161"/>
                <a:gd name="connsiteY1" fmla="*/ 371696 h 1077013"/>
                <a:gd name="connsiteX2" fmla="*/ 268319 w 509161"/>
                <a:gd name="connsiteY2" fmla="*/ 269302 h 1077013"/>
                <a:gd name="connsiteX3" fmla="*/ 289750 w 509161"/>
                <a:gd name="connsiteY3" fmla="*/ 164528 h 1077013"/>
                <a:gd name="connsiteX4" fmla="*/ 296894 w 509161"/>
                <a:gd name="connsiteY4" fmla="*/ 74040 h 1077013"/>
                <a:gd name="connsiteX5" fmla="*/ 289750 w 509161"/>
                <a:gd name="connsiteY5" fmla="*/ 222 h 1077013"/>
                <a:gd name="connsiteX6" fmla="*/ 356425 w 509161"/>
                <a:gd name="connsiteY6" fmla="*/ 97852 h 1077013"/>
                <a:gd name="connsiteX7" fmla="*/ 411194 w 509161"/>
                <a:gd name="connsiteY7" fmla="*/ 185959 h 1077013"/>
                <a:gd name="connsiteX8" fmla="*/ 458819 w 509161"/>
                <a:gd name="connsiteY8" fmla="*/ 271684 h 1077013"/>
                <a:gd name="connsiteX9" fmla="*/ 492157 w 509161"/>
                <a:gd name="connsiteY9" fmla="*/ 350265 h 1077013"/>
                <a:gd name="connsiteX10" fmla="*/ 508824 w 509161"/>
                <a:gd name="connsiteY10" fmla="*/ 433610 h 1077013"/>
                <a:gd name="connsiteX11" fmla="*/ 477869 w 509161"/>
                <a:gd name="connsiteY11" fmla="*/ 614584 h 1077013"/>
                <a:gd name="connsiteX12" fmla="*/ 418337 w 509161"/>
                <a:gd name="connsiteY12" fmla="*/ 743171 h 1077013"/>
                <a:gd name="connsiteX13" fmla="*/ 362792 w 509161"/>
                <a:gd name="connsiteY13" fmla="*/ 868602 h 1077013"/>
                <a:gd name="connsiteX14" fmla="*/ 319700 w 509161"/>
                <a:gd name="connsiteY14" fmla="*/ 955317 h 1077013"/>
                <a:gd name="connsiteX15" fmla="*/ 256846 w 509161"/>
                <a:gd name="connsiteY15" fmla="*/ 1076580 h 1077013"/>
                <a:gd name="connsiteX16" fmla="*/ 149256 w 509161"/>
                <a:gd name="connsiteY16" fmla="*/ 993202 h 1077013"/>
                <a:gd name="connsiteX17" fmla="*/ 106342 w 509161"/>
                <a:gd name="connsiteY17" fmla="*/ 924827 h 1077013"/>
                <a:gd name="connsiteX18" fmla="*/ 38114 w 509161"/>
                <a:gd name="connsiteY18" fmla="*/ 805030 h 1077013"/>
                <a:gd name="connsiteX19" fmla="*/ 410 w 509161"/>
                <a:gd name="connsiteY19" fmla="*/ 692452 h 1077013"/>
                <a:gd name="connsiteX20" fmla="*/ 61150 w 509161"/>
                <a:gd name="connsiteY20" fmla="*/ 602678 h 1077013"/>
                <a:gd name="connsiteX21" fmla="*/ 104013 w 509161"/>
                <a:gd name="connsiteY21" fmla="*/ 557432 h 1077013"/>
                <a:gd name="connsiteX22" fmla="*/ 170688 w 509161"/>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103835 w 508983"/>
                <a:gd name="connsiteY21" fmla="*/ 557432 h 1077013"/>
                <a:gd name="connsiteX22" fmla="*/ 170510 w 50898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70510 w 508983"/>
                <a:gd name="connsiteY22" fmla="*/ 488379 h 1077013"/>
                <a:gd name="connsiteX0" fmla="*/ 135225 w 508983"/>
                <a:gd name="connsiteY0" fmla="*/ 415940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28045 w 508983"/>
                <a:gd name="connsiteY2" fmla="*/ 235840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30 h 1077003"/>
                <a:gd name="connsiteX1" fmla="*/ 197444 w 508983"/>
                <a:gd name="connsiteY1" fmla="*/ 301900 h 1077003"/>
                <a:gd name="connsiteX2" fmla="*/ 228045 w 508983"/>
                <a:gd name="connsiteY2" fmla="*/ 235830 h 1077003"/>
                <a:gd name="connsiteX3" fmla="*/ 258888 w 508983"/>
                <a:gd name="connsiteY3" fmla="*/ 149092 h 1077003"/>
                <a:gd name="connsiteX4" fmla="*/ 296716 w 508983"/>
                <a:gd name="connsiteY4" fmla="*/ 74030 h 1077003"/>
                <a:gd name="connsiteX5" fmla="*/ 289572 w 508983"/>
                <a:gd name="connsiteY5" fmla="*/ 212 h 1077003"/>
                <a:gd name="connsiteX6" fmla="*/ 356247 w 508983"/>
                <a:gd name="connsiteY6" fmla="*/ 97842 h 1077003"/>
                <a:gd name="connsiteX7" fmla="*/ 411016 w 508983"/>
                <a:gd name="connsiteY7" fmla="*/ 185949 h 1077003"/>
                <a:gd name="connsiteX8" fmla="*/ 458641 w 508983"/>
                <a:gd name="connsiteY8" fmla="*/ 271674 h 1077003"/>
                <a:gd name="connsiteX9" fmla="*/ 491979 w 508983"/>
                <a:gd name="connsiteY9" fmla="*/ 350255 h 1077003"/>
                <a:gd name="connsiteX10" fmla="*/ 508646 w 508983"/>
                <a:gd name="connsiteY10" fmla="*/ 433600 h 1077003"/>
                <a:gd name="connsiteX11" fmla="*/ 477691 w 508983"/>
                <a:gd name="connsiteY11" fmla="*/ 614574 h 1077003"/>
                <a:gd name="connsiteX12" fmla="*/ 418159 w 508983"/>
                <a:gd name="connsiteY12" fmla="*/ 743161 h 1077003"/>
                <a:gd name="connsiteX13" fmla="*/ 362614 w 508983"/>
                <a:gd name="connsiteY13" fmla="*/ 868592 h 1077003"/>
                <a:gd name="connsiteX14" fmla="*/ 319522 w 508983"/>
                <a:gd name="connsiteY14" fmla="*/ 955307 h 1077003"/>
                <a:gd name="connsiteX15" fmla="*/ 256668 w 508983"/>
                <a:gd name="connsiteY15" fmla="*/ 1076570 h 1077003"/>
                <a:gd name="connsiteX16" fmla="*/ 149078 w 508983"/>
                <a:gd name="connsiteY16" fmla="*/ 993192 h 1077003"/>
                <a:gd name="connsiteX17" fmla="*/ 106164 w 508983"/>
                <a:gd name="connsiteY17" fmla="*/ 924817 h 1077003"/>
                <a:gd name="connsiteX18" fmla="*/ 37936 w 508983"/>
                <a:gd name="connsiteY18" fmla="*/ 805020 h 1077003"/>
                <a:gd name="connsiteX19" fmla="*/ 232 w 508983"/>
                <a:gd name="connsiteY19" fmla="*/ 692442 h 1077003"/>
                <a:gd name="connsiteX20" fmla="*/ 26433 w 508983"/>
                <a:gd name="connsiteY20" fmla="*/ 594913 h 1077003"/>
                <a:gd name="connsiteX21" fmla="*/ 72323 w 508983"/>
                <a:gd name="connsiteY21" fmla="*/ 515707 h 1077003"/>
                <a:gd name="connsiteX22" fmla="*/ 135225 w 508983"/>
                <a:gd name="connsiteY22" fmla="*/ 415930 h 1077003"/>
                <a:gd name="connsiteX0" fmla="*/ 135225 w 508983"/>
                <a:gd name="connsiteY0" fmla="*/ 416118 h 1077191"/>
                <a:gd name="connsiteX1" fmla="*/ 197444 w 508983"/>
                <a:gd name="connsiteY1" fmla="*/ 302088 h 1077191"/>
                <a:gd name="connsiteX2" fmla="*/ 228045 w 508983"/>
                <a:gd name="connsiteY2" fmla="*/ 236018 h 1077191"/>
                <a:gd name="connsiteX3" fmla="*/ 258888 w 508983"/>
                <a:gd name="connsiteY3" fmla="*/ 149280 h 1077191"/>
                <a:gd name="connsiteX4" fmla="*/ 279011 w 508983"/>
                <a:gd name="connsiteY4" fmla="*/ 66795 h 1077191"/>
                <a:gd name="connsiteX5" fmla="*/ 289572 w 508983"/>
                <a:gd name="connsiteY5" fmla="*/ 400 h 1077191"/>
                <a:gd name="connsiteX6" fmla="*/ 356247 w 508983"/>
                <a:gd name="connsiteY6" fmla="*/ 98030 h 1077191"/>
                <a:gd name="connsiteX7" fmla="*/ 411016 w 508983"/>
                <a:gd name="connsiteY7" fmla="*/ 186137 h 1077191"/>
                <a:gd name="connsiteX8" fmla="*/ 458641 w 508983"/>
                <a:gd name="connsiteY8" fmla="*/ 271862 h 1077191"/>
                <a:gd name="connsiteX9" fmla="*/ 491979 w 508983"/>
                <a:gd name="connsiteY9" fmla="*/ 350443 h 1077191"/>
                <a:gd name="connsiteX10" fmla="*/ 508646 w 508983"/>
                <a:gd name="connsiteY10" fmla="*/ 433788 h 1077191"/>
                <a:gd name="connsiteX11" fmla="*/ 477691 w 508983"/>
                <a:gd name="connsiteY11" fmla="*/ 614762 h 1077191"/>
                <a:gd name="connsiteX12" fmla="*/ 418159 w 508983"/>
                <a:gd name="connsiteY12" fmla="*/ 743349 h 1077191"/>
                <a:gd name="connsiteX13" fmla="*/ 362614 w 508983"/>
                <a:gd name="connsiteY13" fmla="*/ 868780 h 1077191"/>
                <a:gd name="connsiteX14" fmla="*/ 319522 w 508983"/>
                <a:gd name="connsiteY14" fmla="*/ 955495 h 1077191"/>
                <a:gd name="connsiteX15" fmla="*/ 256668 w 508983"/>
                <a:gd name="connsiteY15" fmla="*/ 1076758 h 1077191"/>
                <a:gd name="connsiteX16" fmla="*/ 149078 w 508983"/>
                <a:gd name="connsiteY16" fmla="*/ 993380 h 1077191"/>
                <a:gd name="connsiteX17" fmla="*/ 106164 w 508983"/>
                <a:gd name="connsiteY17" fmla="*/ 925005 h 1077191"/>
                <a:gd name="connsiteX18" fmla="*/ 37936 w 508983"/>
                <a:gd name="connsiteY18" fmla="*/ 805208 h 1077191"/>
                <a:gd name="connsiteX19" fmla="*/ 232 w 508983"/>
                <a:gd name="connsiteY19" fmla="*/ 692630 h 1077191"/>
                <a:gd name="connsiteX20" fmla="*/ 26433 w 508983"/>
                <a:gd name="connsiteY20" fmla="*/ 595101 h 1077191"/>
                <a:gd name="connsiteX21" fmla="*/ 72323 w 508983"/>
                <a:gd name="connsiteY21" fmla="*/ 515895 h 1077191"/>
                <a:gd name="connsiteX22" fmla="*/ 135225 w 508983"/>
                <a:gd name="connsiteY22" fmla="*/ 416118 h 1077191"/>
                <a:gd name="connsiteX0" fmla="*/ 135225 w 508983"/>
                <a:gd name="connsiteY0" fmla="*/ 416118 h 1077472"/>
                <a:gd name="connsiteX1" fmla="*/ 197444 w 508983"/>
                <a:gd name="connsiteY1" fmla="*/ 302088 h 1077472"/>
                <a:gd name="connsiteX2" fmla="*/ 228045 w 508983"/>
                <a:gd name="connsiteY2" fmla="*/ 236018 h 1077472"/>
                <a:gd name="connsiteX3" fmla="*/ 258888 w 508983"/>
                <a:gd name="connsiteY3" fmla="*/ 149280 h 1077472"/>
                <a:gd name="connsiteX4" fmla="*/ 279011 w 508983"/>
                <a:gd name="connsiteY4" fmla="*/ 66795 h 1077472"/>
                <a:gd name="connsiteX5" fmla="*/ 289572 w 508983"/>
                <a:gd name="connsiteY5" fmla="*/ 400 h 1077472"/>
                <a:gd name="connsiteX6" fmla="*/ 356247 w 508983"/>
                <a:gd name="connsiteY6" fmla="*/ 98030 h 1077472"/>
                <a:gd name="connsiteX7" fmla="*/ 411016 w 508983"/>
                <a:gd name="connsiteY7" fmla="*/ 186137 h 1077472"/>
                <a:gd name="connsiteX8" fmla="*/ 458641 w 508983"/>
                <a:gd name="connsiteY8" fmla="*/ 271862 h 1077472"/>
                <a:gd name="connsiteX9" fmla="*/ 491979 w 508983"/>
                <a:gd name="connsiteY9" fmla="*/ 350443 h 1077472"/>
                <a:gd name="connsiteX10" fmla="*/ 508646 w 508983"/>
                <a:gd name="connsiteY10" fmla="*/ 433788 h 1077472"/>
                <a:gd name="connsiteX11" fmla="*/ 477691 w 508983"/>
                <a:gd name="connsiteY11" fmla="*/ 614762 h 1077472"/>
                <a:gd name="connsiteX12" fmla="*/ 418159 w 508983"/>
                <a:gd name="connsiteY12" fmla="*/ 743349 h 1077472"/>
                <a:gd name="connsiteX13" fmla="*/ 362614 w 508983"/>
                <a:gd name="connsiteY13" fmla="*/ 868780 h 1077472"/>
                <a:gd name="connsiteX14" fmla="*/ 319522 w 508983"/>
                <a:gd name="connsiteY14" fmla="*/ 955495 h 1077472"/>
                <a:gd name="connsiteX15" fmla="*/ 256668 w 508983"/>
                <a:gd name="connsiteY15" fmla="*/ 1076758 h 1077472"/>
                <a:gd name="connsiteX16" fmla="*/ 157329 w 508983"/>
                <a:gd name="connsiteY16" fmla="*/ 1001963 h 1077472"/>
                <a:gd name="connsiteX17" fmla="*/ 106164 w 508983"/>
                <a:gd name="connsiteY17" fmla="*/ 925005 h 1077472"/>
                <a:gd name="connsiteX18" fmla="*/ 37936 w 508983"/>
                <a:gd name="connsiteY18" fmla="*/ 805208 h 1077472"/>
                <a:gd name="connsiteX19" fmla="*/ 232 w 508983"/>
                <a:gd name="connsiteY19" fmla="*/ 692630 h 1077472"/>
                <a:gd name="connsiteX20" fmla="*/ 26433 w 508983"/>
                <a:gd name="connsiteY20" fmla="*/ 595101 h 1077472"/>
                <a:gd name="connsiteX21" fmla="*/ 72323 w 508983"/>
                <a:gd name="connsiteY21" fmla="*/ 515895 h 1077472"/>
                <a:gd name="connsiteX22" fmla="*/ 135225 w 508983"/>
                <a:gd name="connsiteY22" fmla="*/ 416118 h 1077472"/>
                <a:gd name="connsiteX0" fmla="*/ 135225 w 508983"/>
                <a:gd name="connsiteY0" fmla="*/ 416118 h 1077531"/>
                <a:gd name="connsiteX1" fmla="*/ 197444 w 508983"/>
                <a:gd name="connsiteY1" fmla="*/ 302088 h 1077531"/>
                <a:gd name="connsiteX2" fmla="*/ 228045 w 508983"/>
                <a:gd name="connsiteY2" fmla="*/ 236018 h 1077531"/>
                <a:gd name="connsiteX3" fmla="*/ 258888 w 508983"/>
                <a:gd name="connsiteY3" fmla="*/ 149280 h 1077531"/>
                <a:gd name="connsiteX4" fmla="*/ 279011 w 508983"/>
                <a:gd name="connsiteY4" fmla="*/ 66795 h 1077531"/>
                <a:gd name="connsiteX5" fmla="*/ 289572 w 508983"/>
                <a:gd name="connsiteY5" fmla="*/ 400 h 1077531"/>
                <a:gd name="connsiteX6" fmla="*/ 356247 w 508983"/>
                <a:gd name="connsiteY6" fmla="*/ 98030 h 1077531"/>
                <a:gd name="connsiteX7" fmla="*/ 411016 w 508983"/>
                <a:gd name="connsiteY7" fmla="*/ 186137 h 1077531"/>
                <a:gd name="connsiteX8" fmla="*/ 458641 w 508983"/>
                <a:gd name="connsiteY8" fmla="*/ 271862 h 1077531"/>
                <a:gd name="connsiteX9" fmla="*/ 491979 w 508983"/>
                <a:gd name="connsiteY9" fmla="*/ 350443 h 1077531"/>
                <a:gd name="connsiteX10" fmla="*/ 508646 w 508983"/>
                <a:gd name="connsiteY10" fmla="*/ 433788 h 1077531"/>
                <a:gd name="connsiteX11" fmla="*/ 477691 w 508983"/>
                <a:gd name="connsiteY11" fmla="*/ 614762 h 1077531"/>
                <a:gd name="connsiteX12" fmla="*/ 418159 w 508983"/>
                <a:gd name="connsiteY12" fmla="*/ 743349 h 1077531"/>
                <a:gd name="connsiteX13" fmla="*/ 362614 w 508983"/>
                <a:gd name="connsiteY13" fmla="*/ 868780 h 1077531"/>
                <a:gd name="connsiteX14" fmla="*/ 319522 w 508983"/>
                <a:gd name="connsiteY14" fmla="*/ 955495 h 1077531"/>
                <a:gd name="connsiteX15" fmla="*/ 256668 w 508983"/>
                <a:gd name="connsiteY15" fmla="*/ 1076758 h 1077531"/>
                <a:gd name="connsiteX16" fmla="*/ 157329 w 508983"/>
                <a:gd name="connsiteY16" fmla="*/ 1001963 h 1077531"/>
                <a:gd name="connsiteX17" fmla="*/ 106164 w 508983"/>
                <a:gd name="connsiteY17" fmla="*/ 925005 h 1077531"/>
                <a:gd name="connsiteX18" fmla="*/ 37936 w 508983"/>
                <a:gd name="connsiteY18" fmla="*/ 805208 h 1077531"/>
                <a:gd name="connsiteX19" fmla="*/ 232 w 508983"/>
                <a:gd name="connsiteY19" fmla="*/ 692630 h 1077531"/>
                <a:gd name="connsiteX20" fmla="*/ 26433 w 508983"/>
                <a:gd name="connsiteY20" fmla="*/ 595101 h 1077531"/>
                <a:gd name="connsiteX21" fmla="*/ 72323 w 508983"/>
                <a:gd name="connsiteY21" fmla="*/ 515895 h 1077531"/>
                <a:gd name="connsiteX22" fmla="*/ 135225 w 508983"/>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77691 w 492437"/>
                <a:gd name="connsiteY11" fmla="*/ 614762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25709 w 492437"/>
                <a:gd name="connsiteY13" fmla="*/ 861316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51"/>
                <a:gd name="connsiteX1" fmla="*/ 197444 w 492437"/>
                <a:gd name="connsiteY1" fmla="*/ 302088 h 1077551"/>
                <a:gd name="connsiteX2" fmla="*/ 228045 w 492437"/>
                <a:gd name="connsiteY2" fmla="*/ 236018 h 1077551"/>
                <a:gd name="connsiteX3" fmla="*/ 258888 w 492437"/>
                <a:gd name="connsiteY3" fmla="*/ 149280 h 1077551"/>
                <a:gd name="connsiteX4" fmla="*/ 279011 w 492437"/>
                <a:gd name="connsiteY4" fmla="*/ 66795 h 1077551"/>
                <a:gd name="connsiteX5" fmla="*/ 289572 w 492437"/>
                <a:gd name="connsiteY5" fmla="*/ 400 h 1077551"/>
                <a:gd name="connsiteX6" fmla="*/ 356247 w 492437"/>
                <a:gd name="connsiteY6" fmla="*/ 98030 h 1077551"/>
                <a:gd name="connsiteX7" fmla="*/ 411016 w 492437"/>
                <a:gd name="connsiteY7" fmla="*/ 186137 h 1077551"/>
                <a:gd name="connsiteX8" fmla="*/ 458641 w 492437"/>
                <a:gd name="connsiteY8" fmla="*/ 271862 h 1077551"/>
                <a:gd name="connsiteX9" fmla="*/ 491979 w 492437"/>
                <a:gd name="connsiteY9" fmla="*/ 350443 h 1077551"/>
                <a:gd name="connsiteX10" fmla="*/ 434256 w 492437"/>
                <a:gd name="connsiteY10" fmla="*/ 550883 h 1077551"/>
                <a:gd name="connsiteX11" fmla="*/ 426232 w 492437"/>
                <a:gd name="connsiteY11" fmla="*/ 645073 h 1077551"/>
                <a:gd name="connsiteX12" fmla="*/ 380342 w 492437"/>
                <a:gd name="connsiteY12" fmla="*/ 747992 h 1077551"/>
                <a:gd name="connsiteX13" fmla="*/ 325709 w 492437"/>
                <a:gd name="connsiteY13" fmla="*/ 861316 h 1077551"/>
                <a:gd name="connsiteX14" fmla="*/ 285852 w 492437"/>
                <a:gd name="connsiteY14" fmla="*/ 954832 h 1077551"/>
                <a:gd name="connsiteX15" fmla="*/ 256668 w 492437"/>
                <a:gd name="connsiteY15" fmla="*/ 1076758 h 1077551"/>
                <a:gd name="connsiteX16" fmla="*/ 157329 w 492437"/>
                <a:gd name="connsiteY16" fmla="*/ 1001963 h 1077551"/>
                <a:gd name="connsiteX17" fmla="*/ 106164 w 492437"/>
                <a:gd name="connsiteY17" fmla="*/ 925005 h 1077551"/>
                <a:gd name="connsiteX18" fmla="*/ 37936 w 492437"/>
                <a:gd name="connsiteY18" fmla="*/ 805208 h 1077551"/>
                <a:gd name="connsiteX19" fmla="*/ 232 w 492437"/>
                <a:gd name="connsiteY19" fmla="*/ 692630 h 1077551"/>
                <a:gd name="connsiteX20" fmla="*/ 26433 w 492437"/>
                <a:gd name="connsiteY20" fmla="*/ 595101 h 1077551"/>
                <a:gd name="connsiteX21" fmla="*/ 72323 w 492437"/>
                <a:gd name="connsiteY21" fmla="*/ 515895 h 1077551"/>
                <a:gd name="connsiteX22" fmla="*/ 135225 w 492437"/>
                <a:gd name="connsiteY22" fmla="*/ 416118 h 1077551"/>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5709 w 492437"/>
                <a:gd name="connsiteY13" fmla="*/ 86131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77108 w 492437"/>
                <a:gd name="connsiteY12" fmla="*/ 741193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58663"/>
                <a:gd name="connsiteY0" fmla="*/ 416118 h 1081797"/>
                <a:gd name="connsiteX1" fmla="*/ 197444 w 458663"/>
                <a:gd name="connsiteY1" fmla="*/ 302088 h 1081797"/>
                <a:gd name="connsiteX2" fmla="*/ 228045 w 458663"/>
                <a:gd name="connsiteY2" fmla="*/ 236018 h 1081797"/>
                <a:gd name="connsiteX3" fmla="*/ 258888 w 458663"/>
                <a:gd name="connsiteY3" fmla="*/ 149280 h 1081797"/>
                <a:gd name="connsiteX4" fmla="*/ 279011 w 458663"/>
                <a:gd name="connsiteY4" fmla="*/ 66795 h 1081797"/>
                <a:gd name="connsiteX5" fmla="*/ 289572 w 458663"/>
                <a:gd name="connsiteY5" fmla="*/ 400 h 1081797"/>
                <a:gd name="connsiteX6" fmla="*/ 356247 w 458663"/>
                <a:gd name="connsiteY6" fmla="*/ 98030 h 1081797"/>
                <a:gd name="connsiteX7" fmla="*/ 411016 w 458663"/>
                <a:gd name="connsiteY7" fmla="*/ 186137 h 1081797"/>
                <a:gd name="connsiteX8" fmla="*/ 458641 w 458663"/>
                <a:gd name="connsiteY8" fmla="*/ 271862 h 1081797"/>
                <a:gd name="connsiteX9" fmla="*/ 417466 w 458663"/>
                <a:gd name="connsiteY9" fmla="*/ 388381 h 1081797"/>
                <a:gd name="connsiteX10" fmla="*/ 434256 w 458663"/>
                <a:gd name="connsiteY10" fmla="*/ 550883 h 1081797"/>
                <a:gd name="connsiteX11" fmla="*/ 426232 w 458663"/>
                <a:gd name="connsiteY11" fmla="*/ 645073 h 1081797"/>
                <a:gd name="connsiteX12" fmla="*/ 377108 w 458663"/>
                <a:gd name="connsiteY12" fmla="*/ 741193 h 1081797"/>
                <a:gd name="connsiteX13" fmla="*/ 324838 w 458663"/>
                <a:gd name="connsiteY13" fmla="*/ 854226 h 1081797"/>
                <a:gd name="connsiteX14" fmla="*/ 285852 w 458663"/>
                <a:gd name="connsiteY14" fmla="*/ 954832 h 1081797"/>
                <a:gd name="connsiteX15" fmla="*/ 256668 w 458663"/>
                <a:gd name="connsiteY15" fmla="*/ 1076758 h 1081797"/>
                <a:gd name="connsiteX16" fmla="*/ 157329 w 458663"/>
                <a:gd name="connsiteY16" fmla="*/ 1001963 h 1081797"/>
                <a:gd name="connsiteX17" fmla="*/ 106164 w 458663"/>
                <a:gd name="connsiteY17" fmla="*/ 925005 h 1081797"/>
                <a:gd name="connsiteX18" fmla="*/ 37936 w 458663"/>
                <a:gd name="connsiteY18" fmla="*/ 805208 h 1081797"/>
                <a:gd name="connsiteX19" fmla="*/ 232 w 458663"/>
                <a:gd name="connsiteY19" fmla="*/ 692630 h 1081797"/>
                <a:gd name="connsiteX20" fmla="*/ 26433 w 458663"/>
                <a:gd name="connsiteY20" fmla="*/ 595101 h 1081797"/>
                <a:gd name="connsiteX21" fmla="*/ 72323 w 458663"/>
                <a:gd name="connsiteY21" fmla="*/ 515895 h 1081797"/>
                <a:gd name="connsiteX22" fmla="*/ 135225 w 458663"/>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411016 w 434970"/>
                <a:gd name="connsiteY7" fmla="*/ 186137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374361 w 434970"/>
                <a:gd name="connsiteY7" fmla="*/ 200234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60 h 1081839"/>
                <a:gd name="connsiteX1" fmla="*/ 197444 w 434970"/>
                <a:gd name="connsiteY1" fmla="*/ 302130 h 1081839"/>
                <a:gd name="connsiteX2" fmla="*/ 228045 w 434970"/>
                <a:gd name="connsiteY2" fmla="*/ 236060 h 1081839"/>
                <a:gd name="connsiteX3" fmla="*/ 258888 w 434970"/>
                <a:gd name="connsiteY3" fmla="*/ 149322 h 1081839"/>
                <a:gd name="connsiteX4" fmla="*/ 279011 w 434970"/>
                <a:gd name="connsiteY4" fmla="*/ 66837 h 1081839"/>
                <a:gd name="connsiteX5" fmla="*/ 289572 w 434970"/>
                <a:gd name="connsiteY5" fmla="*/ 442 h 1081839"/>
                <a:gd name="connsiteX6" fmla="*/ 342066 w 434970"/>
                <a:gd name="connsiteY6" fmla="*/ 99813 h 1081839"/>
                <a:gd name="connsiteX7" fmla="*/ 374361 w 434970"/>
                <a:gd name="connsiteY7" fmla="*/ 200276 h 1081839"/>
                <a:gd name="connsiteX8" fmla="*/ 397147 w 434970"/>
                <a:gd name="connsiteY8" fmla="*/ 298647 h 1081839"/>
                <a:gd name="connsiteX9" fmla="*/ 417466 w 434970"/>
                <a:gd name="connsiteY9" fmla="*/ 388423 h 1081839"/>
                <a:gd name="connsiteX10" fmla="*/ 434256 w 434970"/>
                <a:gd name="connsiteY10" fmla="*/ 550925 h 1081839"/>
                <a:gd name="connsiteX11" fmla="*/ 426232 w 434970"/>
                <a:gd name="connsiteY11" fmla="*/ 645115 h 1081839"/>
                <a:gd name="connsiteX12" fmla="*/ 377108 w 434970"/>
                <a:gd name="connsiteY12" fmla="*/ 741235 h 1081839"/>
                <a:gd name="connsiteX13" fmla="*/ 324838 w 434970"/>
                <a:gd name="connsiteY13" fmla="*/ 854268 h 1081839"/>
                <a:gd name="connsiteX14" fmla="*/ 285852 w 434970"/>
                <a:gd name="connsiteY14" fmla="*/ 954874 h 1081839"/>
                <a:gd name="connsiteX15" fmla="*/ 256668 w 434970"/>
                <a:gd name="connsiteY15" fmla="*/ 1076800 h 1081839"/>
                <a:gd name="connsiteX16" fmla="*/ 157329 w 434970"/>
                <a:gd name="connsiteY16" fmla="*/ 1002005 h 1081839"/>
                <a:gd name="connsiteX17" fmla="*/ 106164 w 434970"/>
                <a:gd name="connsiteY17" fmla="*/ 925047 h 1081839"/>
                <a:gd name="connsiteX18" fmla="*/ 37936 w 434970"/>
                <a:gd name="connsiteY18" fmla="*/ 805250 h 1081839"/>
                <a:gd name="connsiteX19" fmla="*/ 232 w 434970"/>
                <a:gd name="connsiteY19" fmla="*/ 692672 h 1081839"/>
                <a:gd name="connsiteX20" fmla="*/ 26433 w 434970"/>
                <a:gd name="connsiteY20" fmla="*/ 595143 h 1081839"/>
                <a:gd name="connsiteX21" fmla="*/ 72323 w 434970"/>
                <a:gd name="connsiteY21" fmla="*/ 515937 h 1081839"/>
                <a:gd name="connsiteX22" fmla="*/ 135225 w 434970"/>
                <a:gd name="connsiteY22" fmla="*/ 416160 h 1081839"/>
                <a:gd name="connsiteX0" fmla="*/ 135225 w 575322"/>
                <a:gd name="connsiteY0" fmla="*/ 416160 h 1081839"/>
                <a:gd name="connsiteX1" fmla="*/ 197444 w 575322"/>
                <a:gd name="connsiteY1" fmla="*/ 302130 h 1081839"/>
                <a:gd name="connsiteX2" fmla="*/ 228045 w 575322"/>
                <a:gd name="connsiteY2" fmla="*/ 236060 h 1081839"/>
                <a:gd name="connsiteX3" fmla="*/ 258888 w 575322"/>
                <a:gd name="connsiteY3" fmla="*/ 149322 h 1081839"/>
                <a:gd name="connsiteX4" fmla="*/ 279011 w 575322"/>
                <a:gd name="connsiteY4" fmla="*/ 66837 h 1081839"/>
                <a:gd name="connsiteX5" fmla="*/ 289572 w 575322"/>
                <a:gd name="connsiteY5" fmla="*/ 442 h 1081839"/>
                <a:gd name="connsiteX6" fmla="*/ 342066 w 575322"/>
                <a:gd name="connsiteY6" fmla="*/ 99813 h 1081839"/>
                <a:gd name="connsiteX7" fmla="*/ 374361 w 575322"/>
                <a:gd name="connsiteY7" fmla="*/ 200276 h 1081839"/>
                <a:gd name="connsiteX8" fmla="*/ 397147 w 575322"/>
                <a:gd name="connsiteY8" fmla="*/ 298647 h 1081839"/>
                <a:gd name="connsiteX9" fmla="*/ 417466 w 575322"/>
                <a:gd name="connsiteY9" fmla="*/ 388423 h 1081839"/>
                <a:gd name="connsiteX10" fmla="*/ 434256 w 575322"/>
                <a:gd name="connsiteY10" fmla="*/ 550925 h 1081839"/>
                <a:gd name="connsiteX11" fmla="*/ 574801 w 575322"/>
                <a:gd name="connsiteY11" fmla="*/ 643667 h 1081839"/>
                <a:gd name="connsiteX12" fmla="*/ 377108 w 575322"/>
                <a:gd name="connsiteY12" fmla="*/ 741235 h 1081839"/>
                <a:gd name="connsiteX13" fmla="*/ 324838 w 575322"/>
                <a:gd name="connsiteY13" fmla="*/ 854268 h 1081839"/>
                <a:gd name="connsiteX14" fmla="*/ 285852 w 575322"/>
                <a:gd name="connsiteY14" fmla="*/ 954874 h 1081839"/>
                <a:gd name="connsiteX15" fmla="*/ 256668 w 575322"/>
                <a:gd name="connsiteY15" fmla="*/ 1076800 h 1081839"/>
                <a:gd name="connsiteX16" fmla="*/ 157329 w 575322"/>
                <a:gd name="connsiteY16" fmla="*/ 1002005 h 1081839"/>
                <a:gd name="connsiteX17" fmla="*/ 106164 w 575322"/>
                <a:gd name="connsiteY17" fmla="*/ 925047 h 1081839"/>
                <a:gd name="connsiteX18" fmla="*/ 37936 w 575322"/>
                <a:gd name="connsiteY18" fmla="*/ 805250 h 1081839"/>
                <a:gd name="connsiteX19" fmla="*/ 232 w 575322"/>
                <a:gd name="connsiteY19" fmla="*/ 692672 h 1081839"/>
                <a:gd name="connsiteX20" fmla="*/ 26433 w 575322"/>
                <a:gd name="connsiteY20" fmla="*/ 595143 h 1081839"/>
                <a:gd name="connsiteX21" fmla="*/ 72323 w 575322"/>
                <a:gd name="connsiteY21" fmla="*/ 515937 h 1081839"/>
                <a:gd name="connsiteX22" fmla="*/ 135225 w 575322"/>
                <a:gd name="connsiteY22" fmla="*/ 416160 h 1081839"/>
                <a:gd name="connsiteX0" fmla="*/ 135225 w 602521"/>
                <a:gd name="connsiteY0" fmla="*/ 416160 h 1081839"/>
                <a:gd name="connsiteX1" fmla="*/ 197444 w 602521"/>
                <a:gd name="connsiteY1" fmla="*/ 302130 h 1081839"/>
                <a:gd name="connsiteX2" fmla="*/ 228045 w 602521"/>
                <a:gd name="connsiteY2" fmla="*/ 236060 h 1081839"/>
                <a:gd name="connsiteX3" fmla="*/ 258888 w 602521"/>
                <a:gd name="connsiteY3" fmla="*/ 149322 h 1081839"/>
                <a:gd name="connsiteX4" fmla="*/ 279011 w 602521"/>
                <a:gd name="connsiteY4" fmla="*/ 66837 h 1081839"/>
                <a:gd name="connsiteX5" fmla="*/ 289572 w 602521"/>
                <a:gd name="connsiteY5" fmla="*/ 442 h 1081839"/>
                <a:gd name="connsiteX6" fmla="*/ 342066 w 602521"/>
                <a:gd name="connsiteY6" fmla="*/ 99813 h 1081839"/>
                <a:gd name="connsiteX7" fmla="*/ 374361 w 602521"/>
                <a:gd name="connsiteY7" fmla="*/ 200276 h 1081839"/>
                <a:gd name="connsiteX8" fmla="*/ 397147 w 602521"/>
                <a:gd name="connsiteY8" fmla="*/ 298647 h 1081839"/>
                <a:gd name="connsiteX9" fmla="*/ 417466 w 602521"/>
                <a:gd name="connsiteY9" fmla="*/ 388423 h 1081839"/>
                <a:gd name="connsiteX10" fmla="*/ 584317 w 602521"/>
                <a:gd name="connsiteY10" fmla="*/ 542097 h 1081839"/>
                <a:gd name="connsiteX11" fmla="*/ 574801 w 602521"/>
                <a:gd name="connsiteY11" fmla="*/ 643667 h 1081839"/>
                <a:gd name="connsiteX12" fmla="*/ 377108 w 602521"/>
                <a:gd name="connsiteY12" fmla="*/ 741235 h 1081839"/>
                <a:gd name="connsiteX13" fmla="*/ 324838 w 602521"/>
                <a:gd name="connsiteY13" fmla="*/ 854268 h 1081839"/>
                <a:gd name="connsiteX14" fmla="*/ 285852 w 602521"/>
                <a:gd name="connsiteY14" fmla="*/ 954874 h 1081839"/>
                <a:gd name="connsiteX15" fmla="*/ 256668 w 602521"/>
                <a:gd name="connsiteY15" fmla="*/ 1076800 h 1081839"/>
                <a:gd name="connsiteX16" fmla="*/ 157329 w 602521"/>
                <a:gd name="connsiteY16" fmla="*/ 1002005 h 1081839"/>
                <a:gd name="connsiteX17" fmla="*/ 106164 w 602521"/>
                <a:gd name="connsiteY17" fmla="*/ 925047 h 1081839"/>
                <a:gd name="connsiteX18" fmla="*/ 37936 w 602521"/>
                <a:gd name="connsiteY18" fmla="*/ 805250 h 1081839"/>
                <a:gd name="connsiteX19" fmla="*/ 232 w 602521"/>
                <a:gd name="connsiteY19" fmla="*/ 692672 h 1081839"/>
                <a:gd name="connsiteX20" fmla="*/ 26433 w 602521"/>
                <a:gd name="connsiteY20" fmla="*/ 595143 h 1081839"/>
                <a:gd name="connsiteX21" fmla="*/ 72323 w 602521"/>
                <a:gd name="connsiteY21" fmla="*/ 515937 h 1081839"/>
                <a:gd name="connsiteX22" fmla="*/ 135225 w 602521"/>
                <a:gd name="connsiteY22" fmla="*/ 416160 h 1081839"/>
                <a:gd name="connsiteX0" fmla="*/ 135225 w 595494"/>
                <a:gd name="connsiteY0" fmla="*/ 416160 h 1081839"/>
                <a:gd name="connsiteX1" fmla="*/ 197444 w 595494"/>
                <a:gd name="connsiteY1" fmla="*/ 302130 h 1081839"/>
                <a:gd name="connsiteX2" fmla="*/ 228045 w 595494"/>
                <a:gd name="connsiteY2" fmla="*/ 236060 h 1081839"/>
                <a:gd name="connsiteX3" fmla="*/ 258888 w 595494"/>
                <a:gd name="connsiteY3" fmla="*/ 149322 h 1081839"/>
                <a:gd name="connsiteX4" fmla="*/ 279011 w 595494"/>
                <a:gd name="connsiteY4" fmla="*/ 66837 h 1081839"/>
                <a:gd name="connsiteX5" fmla="*/ 289572 w 595494"/>
                <a:gd name="connsiteY5" fmla="*/ 442 h 1081839"/>
                <a:gd name="connsiteX6" fmla="*/ 342066 w 595494"/>
                <a:gd name="connsiteY6" fmla="*/ 99813 h 1081839"/>
                <a:gd name="connsiteX7" fmla="*/ 374361 w 595494"/>
                <a:gd name="connsiteY7" fmla="*/ 200276 h 1081839"/>
                <a:gd name="connsiteX8" fmla="*/ 397147 w 595494"/>
                <a:gd name="connsiteY8" fmla="*/ 298647 h 1081839"/>
                <a:gd name="connsiteX9" fmla="*/ 417466 w 595494"/>
                <a:gd name="connsiteY9" fmla="*/ 388423 h 1081839"/>
                <a:gd name="connsiteX10" fmla="*/ 584317 w 595494"/>
                <a:gd name="connsiteY10" fmla="*/ 542097 h 1081839"/>
                <a:gd name="connsiteX11" fmla="*/ 574801 w 595494"/>
                <a:gd name="connsiteY11" fmla="*/ 643667 h 1081839"/>
                <a:gd name="connsiteX12" fmla="*/ 377108 w 595494"/>
                <a:gd name="connsiteY12" fmla="*/ 741235 h 1081839"/>
                <a:gd name="connsiteX13" fmla="*/ 324838 w 595494"/>
                <a:gd name="connsiteY13" fmla="*/ 854268 h 1081839"/>
                <a:gd name="connsiteX14" fmla="*/ 285852 w 595494"/>
                <a:gd name="connsiteY14" fmla="*/ 954874 h 1081839"/>
                <a:gd name="connsiteX15" fmla="*/ 256668 w 595494"/>
                <a:gd name="connsiteY15" fmla="*/ 1076800 h 1081839"/>
                <a:gd name="connsiteX16" fmla="*/ 157329 w 595494"/>
                <a:gd name="connsiteY16" fmla="*/ 1002005 h 1081839"/>
                <a:gd name="connsiteX17" fmla="*/ 106164 w 595494"/>
                <a:gd name="connsiteY17" fmla="*/ 925047 h 1081839"/>
                <a:gd name="connsiteX18" fmla="*/ 37936 w 595494"/>
                <a:gd name="connsiteY18" fmla="*/ 805250 h 1081839"/>
                <a:gd name="connsiteX19" fmla="*/ 232 w 595494"/>
                <a:gd name="connsiteY19" fmla="*/ 692672 h 1081839"/>
                <a:gd name="connsiteX20" fmla="*/ 26433 w 595494"/>
                <a:gd name="connsiteY20" fmla="*/ 595143 h 1081839"/>
                <a:gd name="connsiteX21" fmla="*/ 72323 w 595494"/>
                <a:gd name="connsiteY21" fmla="*/ 515937 h 1081839"/>
                <a:gd name="connsiteX22" fmla="*/ 135225 w 595494"/>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40075 w 593895"/>
                <a:gd name="connsiteY8" fmla="*/ 309889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20080 h 1085759"/>
                <a:gd name="connsiteX1" fmla="*/ 197444 w 593895"/>
                <a:gd name="connsiteY1" fmla="*/ 306050 h 1085759"/>
                <a:gd name="connsiteX2" fmla="*/ 228045 w 593895"/>
                <a:gd name="connsiteY2" fmla="*/ 239980 h 1085759"/>
                <a:gd name="connsiteX3" fmla="*/ 258888 w 593895"/>
                <a:gd name="connsiteY3" fmla="*/ 153242 h 1085759"/>
                <a:gd name="connsiteX4" fmla="*/ 279011 w 593895"/>
                <a:gd name="connsiteY4" fmla="*/ 70757 h 1085759"/>
                <a:gd name="connsiteX5" fmla="*/ 289572 w 593895"/>
                <a:gd name="connsiteY5" fmla="*/ 4362 h 1085759"/>
                <a:gd name="connsiteX6" fmla="*/ 483335 w 593895"/>
                <a:gd name="connsiteY6" fmla="*/ 199146 h 1085759"/>
                <a:gd name="connsiteX7" fmla="*/ 508085 w 593895"/>
                <a:gd name="connsiteY7" fmla="*/ 238158 h 1085759"/>
                <a:gd name="connsiteX8" fmla="*/ 540075 w 593895"/>
                <a:gd name="connsiteY8" fmla="*/ 313809 h 1085759"/>
                <a:gd name="connsiteX9" fmla="*/ 558612 w 593895"/>
                <a:gd name="connsiteY9" fmla="*/ 408600 h 1085759"/>
                <a:gd name="connsiteX10" fmla="*/ 584317 w 593895"/>
                <a:gd name="connsiteY10" fmla="*/ 546017 h 1085759"/>
                <a:gd name="connsiteX11" fmla="*/ 574801 w 593895"/>
                <a:gd name="connsiteY11" fmla="*/ 647587 h 1085759"/>
                <a:gd name="connsiteX12" fmla="*/ 377108 w 593895"/>
                <a:gd name="connsiteY12" fmla="*/ 745155 h 1085759"/>
                <a:gd name="connsiteX13" fmla="*/ 324838 w 593895"/>
                <a:gd name="connsiteY13" fmla="*/ 858188 h 1085759"/>
                <a:gd name="connsiteX14" fmla="*/ 285852 w 593895"/>
                <a:gd name="connsiteY14" fmla="*/ 958794 h 1085759"/>
                <a:gd name="connsiteX15" fmla="*/ 256668 w 593895"/>
                <a:gd name="connsiteY15" fmla="*/ 1080720 h 1085759"/>
                <a:gd name="connsiteX16" fmla="*/ 157329 w 593895"/>
                <a:gd name="connsiteY16" fmla="*/ 1005925 h 1085759"/>
                <a:gd name="connsiteX17" fmla="*/ 106164 w 593895"/>
                <a:gd name="connsiteY17" fmla="*/ 928967 h 1085759"/>
                <a:gd name="connsiteX18" fmla="*/ 37936 w 593895"/>
                <a:gd name="connsiteY18" fmla="*/ 809170 h 1085759"/>
                <a:gd name="connsiteX19" fmla="*/ 232 w 593895"/>
                <a:gd name="connsiteY19" fmla="*/ 696592 h 1085759"/>
                <a:gd name="connsiteX20" fmla="*/ 26433 w 593895"/>
                <a:gd name="connsiteY20" fmla="*/ 599063 h 1085759"/>
                <a:gd name="connsiteX21" fmla="*/ 72323 w 593895"/>
                <a:gd name="connsiteY21" fmla="*/ 519857 h 1085759"/>
                <a:gd name="connsiteX22" fmla="*/ 135225 w 593895"/>
                <a:gd name="connsiteY22" fmla="*/ 420080 h 1085759"/>
                <a:gd name="connsiteX0" fmla="*/ 135225 w 593895"/>
                <a:gd name="connsiteY0" fmla="*/ 349373 h 1015052"/>
                <a:gd name="connsiteX1" fmla="*/ 197444 w 593895"/>
                <a:gd name="connsiteY1" fmla="*/ 235343 h 1015052"/>
                <a:gd name="connsiteX2" fmla="*/ 228045 w 593895"/>
                <a:gd name="connsiteY2" fmla="*/ 169273 h 1015052"/>
                <a:gd name="connsiteX3" fmla="*/ 258888 w 593895"/>
                <a:gd name="connsiteY3" fmla="*/ 82535 h 1015052"/>
                <a:gd name="connsiteX4" fmla="*/ 279011 w 593895"/>
                <a:gd name="connsiteY4" fmla="*/ 50 h 1015052"/>
                <a:gd name="connsiteX5" fmla="*/ 419230 w 593895"/>
                <a:gd name="connsiteY5" fmla="*/ 71280 h 1015052"/>
                <a:gd name="connsiteX6" fmla="*/ 483335 w 593895"/>
                <a:gd name="connsiteY6" fmla="*/ 128439 h 1015052"/>
                <a:gd name="connsiteX7" fmla="*/ 508085 w 593895"/>
                <a:gd name="connsiteY7" fmla="*/ 167451 h 1015052"/>
                <a:gd name="connsiteX8" fmla="*/ 540075 w 593895"/>
                <a:gd name="connsiteY8" fmla="*/ 243102 h 1015052"/>
                <a:gd name="connsiteX9" fmla="*/ 558612 w 593895"/>
                <a:gd name="connsiteY9" fmla="*/ 337893 h 1015052"/>
                <a:gd name="connsiteX10" fmla="*/ 584317 w 593895"/>
                <a:gd name="connsiteY10" fmla="*/ 475310 h 1015052"/>
                <a:gd name="connsiteX11" fmla="*/ 574801 w 593895"/>
                <a:gd name="connsiteY11" fmla="*/ 576880 h 1015052"/>
                <a:gd name="connsiteX12" fmla="*/ 377108 w 593895"/>
                <a:gd name="connsiteY12" fmla="*/ 674448 h 1015052"/>
                <a:gd name="connsiteX13" fmla="*/ 324838 w 593895"/>
                <a:gd name="connsiteY13" fmla="*/ 787481 h 1015052"/>
                <a:gd name="connsiteX14" fmla="*/ 285852 w 593895"/>
                <a:gd name="connsiteY14" fmla="*/ 888087 h 1015052"/>
                <a:gd name="connsiteX15" fmla="*/ 256668 w 593895"/>
                <a:gd name="connsiteY15" fmla="*/ 1010013 h 1015052"/>
                <a:gd name="connsiteX16" fmla="*/ 157329 w 593895"/>
                <a:gd name="connsiteY16" fmla="*/ 935218 h 1015052"/>
                <a:gd name="connsiteX17" fmla="*/ 106164 w 593895"/>
                <a:gd name="connsiteY17" fmla="*/ 858260 h 1015052"/>
                <a:gd name="connsiteX18" fmla="*/ 37936 w 593895"/>
                <a:gd name="connsiteY18" fmla="*/ 738463 h 1015052"/>
                <a:gd name="connsiteX19" fmla="*/ 232 w 593895"/>
                <a:gd name="connsiteY19" fmla="*/ 625885 h 1015052"/>
                <a:gd name="connsiteX20" fmla="*/ 26433 w 593895"/>
                <a:gd name="connsiteY20" fmla="*/ 528356 h 1015052"/>
                <a:gd name="connsiteX21" fmla="*/ 72323 w 593895"/>
                <a:gd name="connsiteY21" fmla="*/ 449150 h 1015052"/>
                <a:gd name="connsiteX22" fmla="*/ 135225 w 593895"/>
                <a:gd name="connsiteY22" fmla="*/ 349373 h 1015052"/>
                <a:gd name="connsiteX0" fmla="*/ 135225 w 593895"/>
                <a:gd name="connsiteY0" fmla="*/ 278338 h 944017"/>
                <a:gd name="connsiteX1" fmla="*/ 197444 w 593895"/>
                <a:gd name="connsiteY1" fmla="*/ 164308 h 944017"/>
                <a:gd name="connsiteX2" fmla="*/ 228045 w 593895"/>
                <a:gd name="connsiteY2" fmla="*/ 98238 h 944017"/>
                <a:gd name="connsiteX3" fmla="*/ 258888 w 593895"/>
                <a:gd name="connsiteY3" fmla="*/ 11500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228045 w 593895"/>
                <a:gd name="connsiteY2" fmla="*/ 98238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243282 w 593895"/>
                <a:gd name="connsiteY22" fmla="*/ 298657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172171 w 593895"/>
                <a:gd name="connsiteY21" fmla="*/ 370654 h 944017"/>
                <a:gd name="connsiteX22" fmla="*/ 243282 w 593895"/>
                <a:gd name="connsiteY22" fmla="*/ 298657 h 944017"/>
                <a:gd name="connsiteX0" fmla="*/ 245362 w 595975"/>
                <a:gd name="connsiteY0" fmla="*/ 298657 h 944017"/>
                <a:gd name="connsiteX1" fmla="*/ 311892 w 595975"/>
                <a:gd name="connsiteY1" fmla="*/ 239280 h 944017"/>
                <a:gd name="connsiteX2" fmla="*/ 364594 w 595975"/>
                <a:gd name="connsiteY2" fmla="*/ 196886 h 944017"/>
                <a:gd name="connsiteX3" fmla="*/ 415422 w 595975"/>
                <a:gd name="connsiteY3" fmla="*/ 155677 h 944017"/>
                <a:gd name="connsiteX4" fmla="*/ 429325 w 595975"/>
                <a:gd name="connsiteY4" fmla="*/ 81152 h 944017"/>
                <a:gd name="connsiteX5" fmla="*/ 421310 w 595975"/>
                <a:gd name="connsiteY5" fmla="*/ 245 h 944017"/>
                <a:gd name="connsiteX6" fmla="*/ 485415 w 595975"/>
                <a:gd name="connsiteY6" fmla="*/ 57404 h 944017"/>
                <a:gd name="connsiteX7" fmla="*/ 510165 w 595975"/>
                <a:gd name="connsiteY7" fmla="*/ 96416 h 944017"/>
                <a:gd name="connsiteX8" fmla="*/ 542155 w 595975"/>
                <a:gd name="connsiteY8" fmla="*/ 172067 h 944017"/>
                <a:gd name="connsiteX9" fmla="*/ 560692 w 595975"/>
                <a:gd name="connsiteY9" fmla="*/ 266858 h 944017"/>
                <a:gd name="connsiteX10" fmla="*/ 586397 w 595975"/>
                <a:gd name="connsiteY10" fmla="*/ 404275 h 944017"/>
                <a:gd name="connsiteX11" fmla="*/ 576881 w 595975"/>
                <a:gd name="connsiteY11" fmla="*/ 505845 h 944017"/>
                <a:gd name="connsiteX12" fmla="*/ 379188 w 595975"/>
                <a:gd name="connsiteY12" fmla="*/ 603413 h 944017"/>
                <a:gd name="connsiteX13" fmla="*/ 326918 w 595975"/>
                <a:gd name="connsiteY13" fmla="*/ 716446 h 944017"/>
                <a:gd name="connsiteX14" fmla="*/ 287932 w 595975"/>
                <a:gd name="connsiteY14" fmla="*/ 817052 h 944017"/>
                <a:gd name="connsiteX15" fmla="*/ 258748 w 595975"/>
                <a:gd name="connsiteY15" fmla="*/ 938978 h 944017"/>
                <a:gd name="connsiteX16" fmla="*/ 159409 w 595975"/>
                <a:gd name="connsiteY16" fmla="*/ 864183 h 944017"/>
                <a:gd name="connsiteX17" fmla="*/ 108244 w 595975"/>
                <a:gd name="connsiteY17" fmla="*/ 787225 h 944017"/>
                <a:gd name="connsiteX18" fmla="*/ 40016 w 595975"/>
                <a:gd name="connsiteY18" fmla="*/ 667428 h 944017"/>
                <a:gd name="connsiteX19" fmla="*/ 2312 w 595975"/>
                <a:gd name="connsiteY19" fmla="*/ 554850 h 944017"/>
                <a:gd name="connsiteX20" fmla="*/ 106218 w 595975"/>
                <a:gd name="connsiteY20" fmla="*/ 445380 h 944017"/>
                <a:gd name="connsiteX21" fmla="*/ 174251 w 595975"/>
                <a:gd name="connsiteY21" fmla="*/ 370654 h 944017"/>
                <a:gd name="connsiteX22" fmla="*/ 245362 w 595975"/>
                <a:gd name="connsiteY22" fmla="*/ 298657 h 944017"/>
                <a:gd name="connsiteX0" fmla="*/ 205371 w 555984"/>
                <a:gd name="connsiteY0" fmla="*/ 298657 h 944017"/>
                <a:gd name="connsiteX1" fmla="*/ 271901 w 555984"/>
                <a:gd name="connsiteY1" fmla="*/ 239280 h 944017"/>
                <a:gd name="connsiteX2" fmla="*/ 324603 w 555984"/>
                <a:gd name="connsiteY2" fmla="*/ 196886 h 944017"/>
                <a:gd name="connsiteX3" fmla="*/ 375431 w 555984"/>
                <a:gd name="connsiteY3" fmla="*/ 155677 h 944017"/>
                <a:gd name="connsiteX4" fmla="*/ 389334 w 555984"/>
                <a:gd name="connsiteY4" fmla="*/ 81152 h 944017"/>
                <a:gd name="connsiteX5" fmla="*/ 381319 w 555984"/>
                <a:gd name="connsiteY5" fmla="*/ 245 h 944017"/>
                <a:gd name="connsiteX6" fmla="*/ 445424 w 555984"/>
                <a:gd name="connsiteY6" fmla="*/ 57404 h 944017"/>
                <a:gd name="connsiteX7" fmla="*/ 470174 w 555984"/>
                <a:gd name="connsiteY7" fmla="*/ 96416 h 944017"/>
                <a:gd name="connsiteX8" fmla="*/ 502164 w 555984"/>
                <a:gd name="connsiteY8" fmla="*/ 172067 h 944017"/>
                <a:gd name="connsiteX9" fmla="*/ 520701 w 555984"/>
                <a:gd name="connsiteY9" fmla="*/ 266858 h 944017"/>
                <a:gd name="connsiteX10" fmla="*/ 546406 w 555984"/>
                <a:gd name="connsiteY10" fmla="*/ 404275 h 944017"/>
                <a:gd name="connsiteX11" fmla="*/ 536890 w 555984"/>
                <a:gd name="connsiteY11" fmla="*/ 505845 h 944017"/>
                <a:gd name="connsiteX12" fmla="*/ 339197 w 555984"/>
                <a:gd name="connsiteY12" fmla="*/ 603413 h 944017"/>
                <a:gd name="connsiteX13" fmla="*/ 286927 w 555984"/>
                <a:gd name="connsiteY13" fmla="*/ 716446 h 944017"/>
                <a:gd name="connsiteX14" fmla="*/ 247941 w 555984"/>
                <a:gd name="connsiteY14" fmla="*/ 817052 h 944017"/>
                <a:gd name="connsiteX15" fmla="*/ 218757 w 555984"/>
                <a:gd name="connsiteY15" fmla="*/ 938978 h 944017"/>
                <a:gd name="connsiteX16" fmla="*/ 119418 w 555984"/>
                <a:gd name="connsiteY16" fmla="*/ 864183 h 944017"/>
                <a:gd name="connsiteX17" fmla="*/ 68253 w 555984"/>
                <a:gd name="connsiteY17" fmla="*/ 787225 h 944017"/>
                <a:gd name="connsiteX18" fmla="*/ 25 w 555984"/>
                <a:gd name="connsiteY18" fmla="*/ 667428 h 944017"/>
                <a:gd name="connsiteX19" fmla="*/ 60428 w 555984"/>
                <a:gd name="connsiteY19" fmla="*/ 533207 h 944017"/>
                <a:gd name="connsiteX20" fmla="*/ 66227 w 555984"/>
                <a:gd name="connsiteY20" fmla="*/ 445380 h 944017"/>
                <a:gd name="connsiteX21" fmla="*/ 134260 w 555984"/>
                <a:gd name="connsiteY21" fmla="*/ 370654 h 944017"/>
                <a:gd name="connsiteX22" fmla="*/ 205371 w 555984"/>
                <a:gd name="connsiteY22" fmla="*/ 298657 h 944017"/>
                <a:gd name="connsiteX0" fmla="*/ 150051 w 500664"/>
                <a:gd name="connsiteY0" fmla="*/ 298657 h 944017"/>
                <a:gd name="connsiteX1" fmla="*/ 216581 w 500664"/>
                <a:gd name="connsiteY1" fmla="*/ 239280 h 944017"/>
                <a:gd name="connsiteX2" fmla="*/ 269283 w 500664"/>
                <a:gd name="connsiteY2" fmla="*/ 196886 h 944017"/>
                <a:gd name="connsiteX3" fmla="*/ 320111 w 500664"/>
                <a:gd name="connsiteY3" fmla="*/ 155677 h 944017"/>
                <a:gd name="connsiteX4" fmla="*/ 334014 w 500664"/>
                <a:gd name="connsiteY4" fmla="*/ 81152 h 944017"/>
                <a:gd name="connsiteX5" fmla="*/ 325999 w 500664"/>
                <a:gd name="connsiteY5" fmla="*/ 245 h 944017"/>
                <a:gd name="connsiteX6" fmla="*/ 390104 w 500664"/>
                <a:gd name="connsiteY6" fmla="*/ 57404 h 944017"/>
                <a:gd name="connsiteX7" fmla="*/ 414854 w 500664"/>
                <a:gd name="connsiteY7" fmla="*/ 96416 h 944017"/>
                <a:gd name="connsiteX8" fmla="*/ 446844 w 500664"/>
                <a:gd name="connsiteY8" fmla="*/ 172067 h 944017"/>
                <a:gd name="connsiteX9" fmla="*/ 465381 w 500664"/>
                <a:gd name="connsiteY9" fmla="*/ 266858 h 944017"/>
                <a:gd name="connsiteX10" fmla="*/ 491086 w 500664"/>
                <a:gd name="connsiteY10" fmla="*/ 404275 h 944017"/>
                <a:gd name="connsiteX11" fmla="*/ 481570 w 500664"/>
                <a:gd name="connsiteY11" fmla="*/ 505845 h 944017"/>
                <a:gd name="connsiteX12" fmla="*/ 283877 w 500664"/>
                <a:gd name="connsiteY12" fmla="*/ 603413 h 944017"/>
                <a:gd name="connsiteX13" fmla="*/ 231607 w 500664"/>
                <a:gd name="connsiteY13" fmla="*/ 716446 h 944017"/>
                <a:gd name="connsiteX14" fmla="*/ 192621 w 500664"/>
                <a:gd name="connsiteY14" fmla="*/ 817052 h 944017"/>
                <a:gd name="connsiteX15" fmla="*/ 163437 w 500664"/>
                <a:gd name="connsiteY15" fmla="*/ 938978 h 944017"/>
                <a:gd name="connsiteX16" fmla="*/ 64098 w 500664"/>
                <a:gd name="connsiteY16" fmla="*/ 864183 h 944017"/>
                <a:gd name="connsiteX17" fmla="*/ 12933 w 500664"/>
                <a:gd name="connsiteY17" fmla="*/ 787225 h 944017"/>
                <a:gd name="connsiteX18" fmla="*/ 29832 w 500664"/>
                <a:gd name="connsiteY18" fmla="*/ 637783 h 944017"/>
                <a:gd name="connsiteX19" fmla="*/ 5108 w 500664"/>
                <a:gd name="connsiteY19" fmla="*/ 533207 h 944017"/>
                <a:gd name="connsiteX20" fmla="*/ 10907 w 500664"/>
                <a:gd name="connsiteY20" fmla="*/ 445380 h 944017"/>
                <a:gd name="connsiteX21" fmla="*/ 78940 w 500664"/>
                <a:gd name="connsiteY21" fmla="*/ 370654 h 944017"/>
                <a:gd name="connsiteX22" fmla="*/ 150051 w 500664"/>
                <a:gd name="connsiteY22" fmla="*/ 298657 h 944017"/>
                <a:gd name="connsiteX0" fmla="*/ 150051 w 500664"/>
                <a:gd name="connsiteY0" fmla="*/ 298657 h 943963"/>
                <a:gd name="connsiteX1" fmla="*/ 216581 w 500664"/>
                <a:gd name="connsiteY1" fmla="*/ 239280 h 943963"/>
                <a:gd name="connsiteX2" fmla="*/ 269283 w 500664"/>
                <a:gd name="connsiteY2" fmla="*/ 196886 h 943963"/>
                <a:gd name="connsiteX3" fmla="*/ 320111 w 500664"/>
                <a:gd name="connsiteY3" fmla="*/ 155677 h 943963"/>
                <a:gd name="connsiteX4" fmla="*/ 334014 w 500664"/>
                <a:gd name="connsiteY4" fmla="*/ 81152 h 943963"/>
                <a:gd name="connsiteX5" fmla="*/ 325999 w 500664"/>
                <a:gd name="connsiteY5" fmla="*/ 245 h 943963"/>
                <a:gd name="connsiteX6" fmla="*/ 390104 w 500664"/>
                <a:gd name="connsiteY6" fmla="*/ 57404 h 943963"/>
                <a:gd name="connsiteX7" fmla="*/ 414854 w 500664"/>
                <a:gd name="connsiteY7" fmla="*/ 96416 h 943963"/>
                <a:gd name="connsiteX8" fmla="*/ 446844 w 500664"/>
                <a:gd name="connsiteY8" fmla="*/ 172067 h 943963"/>
                <a:gd name="connsiteX9" fmla="*/ 465381 w 500664"/>
                <a:gd name="connsiteY9" fmla="*/ 266858 h 943963"/>
                <a:gd name="connsiteX10" fmla="*/ 491086 w 500664"/>
                <a:gd name="connsiteY10" fmla="*/ 404275 h 943963"/>
                <a:gd name="connsiteX11" fmla="*/ 481570 w 500664"/>
                <a:gd name="connsiteY11" fmla="*/ 505845 h 943963"/>
                <a:gd name="connsiteX12" fmla="*/ 283877 w 500664"/>
                <a:gd name="connsiteY12" fmla="*/ 603413 h 943963"/>
                <a:gd name="connsiteX13" fmla="*/ 231607 w 500664"/>
                <a:gd name="connsiteY13" fmla="*/ 716446 h 943963"/>
                <a:gd name="connsiteX14" fmla="*/ 192621 w 500664"/>
                <a:gd name="connsiteY14" fmla="*/ 817052 h 943963"/>
                <a:gd name="connsiteX15" fmla="*/ 163437 w 500664"/>
                <a:gd name="connsiteY15" fmla="*/ 938978 h 943963"/>
                <a:gd name="connsiteX16" fmla="*/ 64098 w 500664"/>
                <a:gd name="connsiteY16" fmla="*/ 864183 h 943963"/>
                <a:gd name="connsiteX17" fmla="*/ 72352 w 500664"/>
                <a:gd name="connsiteY17" fmla="*/ 763136 h 943963"/>
                <a:gd name="connsiteX18" fmla="*/ 29832 w 500664"/>
                <a:gd name="connsiteY18" fmla="*/ 637783 h 943963"/>
                <a:gd name="connsiteX19" fmla="*/ 5108 w 500664"/>
                <a:gd name="connsiteY19" fmla="*/ 533207 h 943963"/>
                <a:gd name="connsiteX20" fmla="*/ 10907 w 500664"/>
                <a:gd name="connsiteY20" fmla="*/ 445380 h 943963"/>
                <a:gd name="connsiteX21" fmla="*/ 78940 w 500664"/>
                <a:gd name="connsiteY21" fmla="*/ 370654 h 943963"/>
                <a:gd name="connsiteX22" fmla="*/ 150051 w 500664"/>
                <a:gd name="connsiteY22" fmla="*/ 298657 h 943963"/>
                <a:gd name="connsiteX0" fmla="*/ 150051 w 500664"/>
                <a:gd name="connsiteY0" fmla="*/ 298657 h 939455"/>
                <a:gd name="connsiteX1" fmla="*/ 216581 w 500664"/>
                <a:gd name="connsiteY1" fmla="*/ 239280 h 939455"/>
                <a:gd name="connsiteX2" fmla="*/ 269283 w 500664"/>
                <a:gd name="connsiteY2" fmla="*/ 196886 h 939455"/>
                <a:gd name="connsiteX3" fmla="*/ 320111 w 500664"/>
                <a:gd name="connsiteY3" fmla="*/ 155677 h 939455"/>
                <a:gd name="connsiteX4" fmla="*/ 334014 w 500664"/>
                <a:gd name="connsiteY4" fmla="*/ 81152 h 939455"/>
                <a:gd name="connsiteX5" fmla="*/ 325999 w 500664"/>
                <a:gd name="connsiteY5" fmla="*/ 245 h 939455"/>
                <a:gd name="connsiteX6" fmla="*/ 390104 w 500664"/>
                <a:gd name="connsiteY6" fmla="*/ 57404 h 939455"/>
                <a:gd name="connsiteX7" fmla="*/ 414854 w 500664"/>
                <a:gd name="connsiteY7" fmla="*/ 96416 h 939455"/>
                <a:gd name="connsiteX8" fmla="*/ 446844 w 500664"/>
                <a:gd name="connsiteY8" fmla="*/ 172067 h 939455"/>
                <a:gd name="connsiteX9" fmla="*/ 465381 w 500664"/>
                <a:gd name="connsiteY9" fmla="*/ 266858 h 939455"/>
                <a:gd name="connsiteX10" fmla="*/ 491086 w 500664"/>
                <a:gd name="connsiteY10" fmla="*/ 404275 h 939455"/>
                <a:gd name="connsiteX11" fmla="*/ 481570 w 500664"/>
                <a:gd name="connsiteY11" fmla="*/ 505845 h 939455"/>
                <a:gd name="connsiteX12" fmla="*/ 283877 w 500664"/>
                <a:gd name="connsiteY12" fmla="*/ 603413 h 939455"/>
                <a:gd name="connsiteX13" fmla="*/ 231607 w 500664"/>
                <a:gd name="connsiteY13" fmla="*/ 716446 h 939455"/>
                <a:gd name="connsiteX14" fmla="*/ 192621 w 500664"/>
                <a:gd name="connsiteY14" fmla="*/ 817052 h 939455"/>
                <a:gd name="connsiteX15" fmla="*/ 163437 w 500664"/>
                <a:gd name="connsiteY15" fmla="*/ 938978 h 939455"/>
                <a:gd name="connsiteX16" fmla="*/ 113441 w 500664"/>
                <a:gd name="connsiteY16" fmla="*/ 855725 h 939455"/>
                <a:gd name="connsiteX17" fmla="*/ 72352 w 500664"/>
                <a:gd name="connsiteY17" fmla="*/ 763136 h 939455"/>
                <a:gd name="connsiteX18" fmla="*/ 29832 w 500664"/>
                <a:gd name="connsiteY18" fmla="*/ 637783 h 939455"/>
                <a:gd name="connsiteX19" fmla="*/ 5108 w 500664"/>
                <a:gd name="connsiteY19" fmla="*/ 533207 h 939455"/>
                <a:gd name="connsiteX20" fmla="*/ 10907 w 500664"/>
                <a:gd name="connsiteY20" fmla="*/ 445380 h 939455"/>
                <a:gd name="connsiteX21" fmla="*/ 78940 w 500664"/>
                <a:gd name="connsiteY21" fmla="*/ 370654 h 939455"/>
                <a:gd name="connsiteX22" fmla="*/ 150051 w 500664"/>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231607 w 492403"/>
                <a:gd name="connsiteY13" fmla="*/ 71644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333195 w 492403"/>
                <a:gd name="connsiteY13" fmla="*/ 72316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008"/>
                <a:gd name="connsiteX1" fmla="*/ 216581 w 492403"/>
                <a:gd name="connsiteY1" fmla="*/ 239280 h 939008"/>
                <a:gd name="connsiteX2" fmla="*/ 269283 w 492403"/>
                <a:gd name="connsiteY2" fmla="*/ 196886 h 939008"/>
                <a:gd name="connsiteX3" fmla="*/ 320111 w 492403"/>
                <a:gd name="connsiteY3" fmla="*/ 155677 h 939008"/>
                <a:gd name="connsiteX4" fmla="*/ 334014 w 492403"/>
                <a:gd name="connsiteY4" fmla="*/ 81152 h 939008"/>
                <a:gd name="connsiteX5" fmla="*/ 325999 w 492403"/>
                <a:gd name="connsiteY5" fmla="*/ 245 h 939008"/>
                <a:gd name="connsiteX6" fmla="*/ 390104 w 492403"/>
                <a:gd name="connsiteY6" fmla="*/ 57404 h 939008"/>
                <a:gd name="connsiteX7" fmla="*/ 414854 w 492403"/>
                <a:gd name="connsiteY7" fmla="*/ 96416 h 939008"/>
                <a:gd name="connsiteX8" fmla="*/ 446844 w 492403"/>
                <a:gd name="connsiteY8" fmla="*/ 172067 h 939008"/>
                <a:gd name="connsiteX9" fmla="*/ 465381 w 492403"/>
                <a:gd name="connsiteY9" fmla="*/ 266858 h 939008"/>
                <a:gd name="connsiteX10" fmla="*/ 491086 w 492403"/>
                <a:gd name="connsiteY10" fmla="*/ 404275 h 939008"/>
                <a:gd name="connsiteX11" fmla="*/ 481570 w 492403"/>
                <a:gd name="connsiteY11" fmla="*/ 505845 h 939008"/>
                <a:gd name="connsiteX12" fmla="*/ 421789 w 492403"/>
                <a:gd name="connsiteY12" fmla="*/ 612870 h 939008"/>
                <a:gd name="connsiteX13" fmla="*/ 333195 w 492403"/>
                <a:gd name="connsiteY13" fmla="*/ 723166 h 939008"/>
                <a:gd name="connsiteX14" fmla="*/ 205848 w 492403"/>
                <a:gd name="connsiteY14" fmla="*/ 846616 h 939008"/>
                <a:gd name="connsiteX15" fmla="*/ 163437 w 492403"/>
                <a:gd name="connsiteY15" fmla="*/ 938978 h 939008"/>
                <a:gd name="connsiteX16" fmla="*/ 113441 w 492403"/>
                <a:gd name="connsiteY16" fmla="*/ 855725 h 939008"/>
                <a:gd name="connsiteX17" fmla="*/ 72352 w 492403"/>
                <a:gd name="connsiteY17" fmla="*/ 763136 h 939008"/>
                <a:gd name="connsiteX18" fmla="*/ 29832 w 492403"/>
                <a:gd name="connsiteY18" fmla="*/ 637783 h 939008"/>
                <a:gd name="connsiteX19" fmla="*/ 5108 w 492403"/>
                <a:gd name="connsiteY19" fmla="*/ 533207 h 939008"/>
                <a:gd name="connsiteX20" fmla="*/ 10907 w 492403"/>
                <a:gd name="connsiteY20" fmla="*/ 445380 h 939008"/>
                <a:gd name="connsiteX21" fmla="*/ 78940 w 492403"/>
                <a:gd name="connsiteY21" fmla="*/ 370654 h 939008"/>
                <a:gd name="connsiteX22" fmla="*/ 150051 w 492403"/>
                <a:gd name="connsiteY22" fmla="*/ 298657 h 939008"/>
                <a:gd name="connsiteX0" fmla="*/ 150051 w 491284"/>
                <a:gd name="connsiteY0" fmla="*/ 298657 h 939008"/>
                <a:gd name="connsiteX1" fmla="*/ 216581 w 491284"/>
                <a:gd name="connsiteY1" fmla="*/ 239280 h 939008"/>
                <a:gd name="connsiteX2" fmla="*/ 269283 w 491284"/>
                <a:gd name="connsiteY2" fmla="*/ 196886 h 939008"/>
                <a:gd name="connsiteX3" fmla="*/ 320111 w 491284"/>
                <a:gd name="connsiteY3" fmla="*/ 155677 h 939008"/>
                <a:gd name="connsiteX4" fmla="*/ 334014 w 491284"/>
                <a:gd name="connsiteY4" fmla="*/ 81152 h 939008"/>
                <a:gd name="connsiteX5" fmla="*/ 325999 w 491284"/>
                <a:gd name="connsiteY5" fmla="*/ 245 h 939008"/>
                <a:gd name="connsiteX6" fmla="*/ 390104 w 491284"/>
                <a:gd name="connsiteY6" fmla="*/ 57404 h 939008"/>
                <a:gd name="connsiteX7" fmla="*/ 414854 w 491284"/>
                <a:gd name="connsiteY7" fmla="*/ 96416 h 939008"/>
                <a:gd name="connsiteX8" fmla="*/ 446844 w 491284"/>
                <a:gd name="connsiteY8" fmla="*/ 172067 h 939008"/>
                <a:gd name="connsiteX9" fmla="*/ 480724 w 491284"/>
                <a:gd name="connsiteY9" fmla="*/ 274570 h 939008"/>
                <a:gd name="connsiteX10" fmla="*/ 491086 w 491284"/>
                <a:gd name="connsiteY10" fmla="*/ 404275 h 939008"/>
                <a:gd name="connsiteX11" fmla="*/ 481570 w 491284"/>
                <a:gd name="connsiteY11" fmla="*/ 505845 h 939008"/>
                <a:gd name="connsiteX12" fmla="*/ 421789 w 491284"/>
                <a:gd name="connsiteY12" fmla="*/ 612870 h 939008"/>
                <a:gd name="connsiteX13" fmla="*/ 333195 w 491284"/>
                <a:gd name="connsiteY13" fmla="*/ 723166 h 939008"/>
                <a:gd name="connsiteX14" fmla="*/ 205848 w 491284"/>
                <a:gd name="connsiteY14" fmla="*/ 846616 h 939008"/>
                <a:gd name="connsiteX15" fmla="*/ 163437 w 491284"/>
                <a:gd name="connsiteY15" fmla="*/ 938978 h 939008"/>
                <a:gd name="connsiteX16" fmla="*/ 113441 w 491284"/>
                <a:gd name="connsiteY16" fmla="*/ 855725 h 939008"/>
                <a:gd name="connsiteX17" fmla="*/ 72352 w 491284"/>
                <a:gd name="connsiteY17" fmla="*/ 763136 h 939008"/>
                <a:gd name="connsiteX18" fmla="*/ 29832 w 491284"/>
                <a:gd name="connsiteY18" fmla="*/ 637783 h 939008"/>
                <a:gd name="connsiteX19" fmla="*/ 5108 w 491284"/>
                <a:gd name="connsiteY19" fmla="*/ 533207 h 939008"/>
                <a:gd name="connsiteX20" fmla="*/ 10907 w 491284"/>
                <a:gd name="connsiteY20" fmla="*/ 445380 h 939008"/>
                <a:gd name="connsiteX21" fmla="*/ 78940 w 491284"/>
                <a:gd name="connsiteY21" fmla="*/ 370654 h 939008"/>
                <a:gd name="connsiteX22" fmla="*/ 150051 w 491284"/>
                <a:gd name="connsiteY22" fmla="*/ 298657 h 939008"/>
                <a:gd name="connsiteX0" fmla="*/ 150051 w 501081"/>
                <a:gd name="connsiteY0" fmla="*/ 298657 h 939008"/>
                <a:gd name="connsiteX1" fmla="*/ 216581 w 501081"/>
                <a:gd name="connsiteY1" fmla="*/ 239280 h 939008"/>
                <a:gd name="connsiteX2" fmla="*/ 269283 w 501081"/>
                <a:gd name="connsiteY2" fmla="*/ 196886 h 939008"/>
                <a:gd name="connsiteX3" fmla="*/ 320111 w 501081"/>
                <a:gd name="connsiteY3" fmla="*/ 155677 h 939008"/>
                <a:gd name="connsiteX4" fmla="*/ 334014 w 501081"/>
                <a:gd name="connsiteY4" fmla="*/ 81152 h 939008"/>
                <a:gd name="connsiteX5" fmla="*/ 325999 w 501081"/>
                <a:gd name="connsiteY5" fmla="*/ 245 h 939008"/>
                <a:gd name="connsiteX6" fmla="*/ 390104 w 501081"/>
                <a:gd name="connsiteY6" fmla="*/ 57404 h 939008"/>
                <a:gd name="connsiteX7" fmla="*/ 414854 w 501081"/>
                <a:gd name="connsiteY7" fmla="*/ 96416 h 939008"/>
                <a:gd name="connsiteX8" fmla="*/ 446844 w 501081"/>
                <a:gd name="connsiteY8" fmla="*/ 172067 h 939008"/>
                <a:gd name="connsiteX9" fmla="*/ 480724 w 501081"/>
                <a:gd name="connsiteY9" fmla="*/ 274570 h 939008"/>
                <a:gd name="connsiteX10" fmla="*/ 501079 w 501081"/>
                <a:gd name="connsiteY10" fmla="*/ 427040 h 939008"/>
                <a:gd name="connsiteX11" fmla="*/ 481570 w 501081"/>
                <a:gd name="connsiteY11" fmla="*/ 505845 h 939008"/>
                <a:gd name="connsiteX12" fmla="*/ 421789 w 501081"/>
                <a:gd name="connsiteY12" fmla="*/ 612870 h 939008"/>
                <a:gd name="connsiteX13" fmla="*/ 333195 w 501081"/>
                <a:gd name="connsiteY13" fmla="*/ 723166 h 939008"/>
                <a:gd name="connsiteX14" fmla="*/ 205848 w 501081"/>
                <a:gd name="connsiteY14" fmla="*/ 846616 h 939008"/>
                <a:gd name="connsiteX15" fmla="*/ 163437 w 501081"/>
                <a:gd name="connsiteY15" fmla="*/ 938978 h 939008"/>
                <a:gd name="connsiteX16" fmla="*/ 113441 w 501081"/>
                <a:gd name="connsiteY16" fmla="*/ 855725 h 939008"/>
                <a:gd name="connsiteX17" fmla="*/ 72352 w 501081"/>
                <a:gd name="connsiteY17" fmla="*/ 763136 h 939008"/>
                <a:gd name="connsiteX18" fmla="*/ 29832 w 501081"/>
                <a:gd name="connsiteY18" fmla="*/ 637783 h 939008"/>
                <a:gd name="connsiteX19" fmla="*/ 5108 w 501081"/>
                <a:gd name="connsiteY19" fmla="*/ 533207 h 939008"/>
                <a:gd name="connsiteX20" fmla="*/ 10907 w 501081"/>
                <a:gd name="connsiteY20" fmla="*/ 445380 h 939008"/>
                <a:gd name="connsiteX21" fmla="*/ 78940 w 501081"/>
                <a:gd name="connsiteY21" fmla="*/ 370654 h 939008"/>
                <a:gd name="connsiteX22" fmla="*/ 150051 w 501081"/>
                <a:gd name="connsiteY22" fmla="*/ 298657 h 939008"/>
                <a:gd name="connsiteX0" fmla="*/ 150051 w 501515"/>
                <a:gd name="connsiteY0" fmla="*/ 298657 h 939008"/>
                <a:gd name="connsiteX1" fmla="*/ 216581 w 501515"/>
                <a:gd name="connsiteY1" fmla="*/ 239280 h 939008"/>
                <a:gd name="connsiteX2" fmla="*/ 269283 w 501515"/>
                <a:gd name="connsiteY2" fmla="*/ 196886 h 939008"/>
                <a:gd name="connsiteX3" fmla="*/ 320111 w 501515"/>
                <a:gd name="connsiteY3" fmla="*/ 155677 h 939008"/>
                <a:gd name="connsiteX4" fmla="*/ 334014 w 501515"/>
                <a:gd name="connsiteY4" fmla="*/ 81152 h 939008"/>
                <a:gd name="connsiteX5" fmla="*/ 325999 w 501515"/>
                <a:gd name="connsiteY5" fmla="*/ 245 h 939008"/>
                <a:gd name="connsiteX6" fmla="*/ 390104 w 501515"/>
                <a:gd name="connsiteY6" fmla="*/ 57404 h 939008"/>
                <a:gd name="connsiteX7" fmla="*/ 414854 w 501515"/>
                <a:gd name="connsiteY7" fmla="*/ 96416 h 939008"/>
                <a:gd name="connsiteX8" fmla="*/ 446844 w 501515"/>
                <a:gd name="connsiteY8" fmla="*/ 172067 h 939008"/>
                <a:gd name="connsiteX9" fmla="*/ 480724 w 501515"/>
                <a:gd name="connsiteY9" fmla="*/ 274570 h 939008"/>
                <a:gd name="connsiteX10" fmla="*/ 501079 w 501515"/>
                <a:gd name="connsiteY10" fmla="*/ 427040 h 939008"/>
                <a:gd name="connsiteX11" fmla="*/ 488370 w 501515"/>
                <a:gd name="connsiteY11" fmla="*/ 502611 h 939008"/>
                <a:gd name="connsiteX12" fmla="*/ 421789 w 501515"/>
                <a:gd name="connsiteY12" fmla="*/ 612870 h 939008"/>
                <a:gd name="connsiteX13" fmla="*/ 333195 w 501515"/>
                <a:gd name="connsiteY13" fmla="*/ 723166 h 939008"/>
                <a:gd name="connsiteX14" fmla="*/ 205848 w 501515"/>
                <a:gd name="connsiteY14" fmla="*/ 846616 h 939008"/>
                <a:gd name="connsiteX15" fmla="*/ 163437 w 501515"/>
                <a:gd name="connsiteY15" fmla="*/ 938978 h 939008"/>
                <a:gd name="connsiteX16" fmla="*/ 113441 w 501515"/>
                <a:gd name="connsiteY16" fmla="*/ 855725 h 939008"/>
                <a:gd name="connsiteX17" fmla="*/ 72352 w 501515"/>
                <a:gd name="connsiteY17" fmla="*/ 763136 h 939008"/>
                <a:gd name="connsiteX18" fmla="*/ 29832 w 501515"/>
                <a:gd name="connsiteY18" fmla="*/ 637783 h 939008"/>
                <a:gd name="connsiteX19" fmla="*/ 5108 w 501515"/>
                <a:gd name="connsiteY19" fmla="*/ 533207 h 939008"/>
                <a:gd name="connsiteX20" fmla="*/ 10907 w 501515"/>
                <a:gd name="connsiteY20" fmla="*/ 445380 h 939008"/>
                <a:gd name="connsiteX21" fmla="*/ 78940 w 501515"/>
                <a:gd name="connsiteY21" fmla="*/ 370654 h 939008"/>
                <a:gd name="connsiteX22" fmla="*/ 150051 w 501515"/>
                <a:gd name="connsiteY22" fmla="*/ 298657 h 939008"/>
                <a:gd name="connsiteX0" fmla="*/ 145704 w 497168"/>
                <a:gd name="connsiteY0" fmla="*/ 298657 h 939008"/>
                <a:gd name="connsiteX1" fmla="*/ 212234 w 497168"/>
                <a:gd name="connsiteY1" fmla="*/ 239280 h 939008"/>
                <a:gd name="connsiteX2" fmla="*/ 264936 w 497168"/>
                <a:gd name="connsiteY2" fmla="*/ 196886 h 939008"/>
                <a:gd name="connsiteX3" fmla="*/ 315764 w 497168"/>
                <a:gd name="connsiteY3" fmla="*/ 155677 h 939008"/>
                <a:gd name="connsiteX4" fmla="*/ 329667 w 497168"/>
                <a:gd name="connsiteY4" fmla="*/ 81152 h 939008"/>
                <a:gd name="connsiteX5" fmla="*/ 321652 w 497168"/>
                <a:gd name="connsiteY5" fmla="*/ 245 h 939008"/>
                <a:gd name="connsiteX6" fmla="*/ 385757 w 497168"/>
                <a:gd name="connsiteY6" fmla="*/ 57404 h 939008"/>
                <a:gd name="connsiteX7" fmla="*/ 410507 w 497168"/>
                <a:gd name="connsiteY7" fmla="*/ 96416 h 939008"/>
                <a:gd name="connsiteX8" fmla="*/ 442497 w 497168"/>
                <a:gd name="connsiteY8" fmla="*/ 172067 h 939008"/>
                <a:gd name="connsiteX9" fmla="*/ 476377 w 497168"/>
                <a:gd name="connsiteY9" fmla="*/ 274570 h 939008"/>
                <a:gd name="connsiteX10" fmla="*/ 496732 w 497168"/>
                <a:gd name="connsiteY10" fmla="*/ 427040 h 939008"/>
                <a:gd name="connsiteX11" fmla="*/ 484023 w 497168"/>
                <a:gd name="connsiteY11" fmla="*/ 502611 h 939008"/>
                <a:gd name="connsiteX12" fmla="*/ 417442 w 497168"/>
                <a:gd name="connsiteY12" fmla="*/ 612870 h 939008"/>
                <a:gd name="connsiteX13" fmla="*/ 328848 w 497168"/>
                <a:gd name="connsiteY13" fmla="*/ 723166 h 939008"/>
                <a:gd name="connsiteX14" fmla="*/ 201501 w 497168"/>
                <a:gd name="connsiteY14" fmla="*/ 846616 h 939008"/>
                <a:gd name="connsiteX15" fmla="*/ 159090 w 497168"/>
                <a:gd name="connsiteY15" fmla="*/ 938978 h 939008"/>
                <a:gd name="connsiteX16" fmla="*/ 109094 w 497168"/>
                <a:gd name="connsiteY16" fmla="*/ 855725 h 939008"/>
                <a:gd name="connsiteX17" fmla="*/ 68005 w 497168"/>
                <a:gd name="connsiteY17" fmla="*/ 763136 h 939008"/>
                <a:gd name="connsiteX18" fmla="*/ 25485 w 497168"/>
                <a:gd name="connsiteY18" fmla="*/ 637783 h 939008"/>
                <a:gd name="connsiteX19" fmla="*/ 761 w 497168"/>
                <a:gd name="connsiteY19" fmla="*/ 533207 h 939008"/>
                <a:gd name="connsiteX20" fmla="*/ 16304 w 497168"/>
                <a:gd name="connsiteY20" fmla="*/ 446583 h 939008"/>
                <a:gd name="connsiteX21" fmla="*/ 74593 w 497168"/>
                <a:gd name="connsiteY21" fmla="*/ 370654 h 939008"/>
                <a:gd name="connsiteX22" fmla="*/ 145704 w 497168"/>
                <a:gd name="connsiteY22" fmla="*/ 298657 h 939008"/>
                <a:gd name="connsiteX0" fmla="*/ 138961 w 490425"/>
                <a:gd name="connsiteY0" fmla="*/ 298657 h 939008"/>
                <a:gd name="connsiteX1" fmla="*/ 205491 w 490425"/>
                <a:gd name="connsiteY1" fmla="*/ 239280 h 939008"/>
                <a:gd name="connsiteX2" fmla="*/ 258193 w 490425"/>
                <a:gd name="connsiteY2" fmla="*/ 196886 h 939008"/>
                <a:gd name="connsiteX3" fmla="*/ 309021 w 490425"/>
                <a:gd name="connsiteY3" fmla="*/ 155677 h 939008"/>
                <a:gd name="connsiteX4" fmla="*/ 322924 w 490425"/>
                <a:gd name="connsiteY4" fmla="*/ 81152 h 939008"/>
                <a:gd name="connsiteX5" fmla="*/ 314909 w 490425"/>
                <a:gd name="connsiteY5" fmla="*/ 245 h 939008"/>
                <a:gd name="connsiteX6" fmla="*/ 379014 w 490425"/>
                <a:gd name="connsiteY6" fmla="*/ 57404 h 939008"/>
                <a:gd name="connsiteX7" fmla="*/ 403764 w 490425"/>
                <a:gd name="connsiteY7" fmla="*/ 96416 h 939008"/>
                <a:gd name="connsiteX8" fmla="*/ 435754 w 490425"/>
                <a:gd name="connsiteY8" fmla="*/ 172067 h 939008"/>
                <a:gd name="connsiteX9" fmla="*/ 469634 w 490425"/>
                <a:gd name="connsiteY9" fmla="*/ 274570 h 939008"/>
                <a:gd name="connsiteX10" fmla="*/ 489989 w 490425"/>
                <a:gd name="connsiteY10" fmla="*/ 427040 h 939008"/>
                <a:gd name="connsiteX11" fmla="*/ 477280 w 490425"/>
                <a:gd name="connsiteY11" fmla="*/ 502611 h 939008"/>
                <a:gd name="connsiteX12" fmla="*/ 410699 w 490425"/>
                <a:gd name="connsiteY12" fmla="*/ 612870 h 939008"/>
                <a:gd name="connsiteX13" fmla="*/ 322105 w 490425"/>
                <a:gd name="connsiteY13" fmla="*/ 723166 h 939008"/>
                <a:gd name="connsiteX14" fmla="*/ 194758 w 490425"/>
                <a:gd name="connsiteY14" fmla="*/ 846616 h 939008"/>
                <a:gd name="connsiteX15" fmla="*/ 152347 w 490425"/>
                <a:gd name="connsiteY15" fmla="*/ 938978 h 939008"/>
                <a:gd name="connsiteX16" fmla="*/ 102351 w 490425"/>
                <a:gd name="connsiteY16" fmla="*/ 855725 h 939008"/>
                <a:gd name="connsiteX17" fmla="*/ 61262 w 490425"/>
                <a:gd name="connsiteY17" fmla="*/ 763136 h 939008"/>
                <a:gd name="connsiteX18" fmla="*/ 18742 w 490425"/>
                <a:gd name="connsiteY18" fmla="*/ 637783 h 939008"/>
                <a:gd name="connsiteX19" fmla="*/ 5836 w 490425"/>
                <a:gd name="connsiteY19" fmla="*/ 531756 h 939008"/>
                <a:gd name="connsiteX20" fmla="*/ 9561 w 490425"/>
                <a:gd name="connsiteY20" fmla="*/ 446583 h 939008"/>
                <a:gd name="connsiteX21" fmla="*/ 67850 w 490425"/>
                <a:gd name="connsiteY21" fmla="*/ 370654 h 939008"/>
                <a:gd name="connsiteX22" fmla="*/ 138961 w 490425"/>
                <a:gd name="connsiteY22" fmla="*/ 298657 h 939008"/>
                <a:gd name="connsiteX0" fmla="*/ 139341 w 490805"/>
                <a:gd name="connsiteY0" fmla="*/ 298657 h 939008"/>
                <a:gd name="connsiteX1" fmla="*/ 205871 w 490805"/>
                <a:gd name="connsiteY1" fmla="*/ 239280 h 939008"/>
                <a:gd name="connsiteX2" fmla="*/ 258573 w 490805"/>
                <a:gd name="connsiteY2" fmla="*/ 196886 h 939008"/>
                <a:gd name="connsiteX3" fmla="*/ 309401 w 490805"/>
                <a:gd name="connsiteY3" fmla="*/ 155677 h 939008"/>
                <a:gd name="connsiteX4" fmla="*/ 323304 w 490805"/>
                <a:gd name="connsiteY4" fmla="*/ 81152 h 939008"/>
                <a:gd name="connsiteX5" fmla="*/ 315289 w 490805"/>
                <a:gd name="connsiteY5" fmla="*/ 245 h 939008"/>
                <a:gd name="connsiteX6" fmla="*/ 379394 w 490805"/>
                <a:gd name="connsiteY6" fmla="*/ 57404 h 939008"/>
                <a:gd name="connsiteX7" fmla="*/ 404144 w 490805"/>
                <a:gd name="connsiteY7" fmla="*/ 96416 h 939008"/>
                <a:gd name="connsiteX8" fmla="*/ 436134 w 490805"/>
                <a:gd name="connsiteY8" fmla="*/ 172067 h 939008"/>
                <a:gd name="connsiteX9" fmla="*/ 470014 w 490805"/>
                <a:gd name="connsiteY9" fmla="*/ 274570 h 939008"/>
                <a:gd name="connsiteX10" fmla="*/ 490369 w 490805"/>
                <a:gd name="connsiteY10" fmla="*/ 427040 h 939008"/>
                <a:gd name="connsiteX11" fmla="*/ 477660 w 490805"/>
                <a:gd name="connsiteY11" fmla="*/ 502611 h 939008"/>
                <a:gd name="connsiteX12" fmla="*/ 411079 w 490805"/>
                <a:gd name="connsiteY12" fmla="*/ 612870 h 939008"/>
                <a:gd name="connsiteX13" fmla="*/ 322485 w 490805"/>
                <a:gd name="connsiteY13" fmla="*/ 723166 h 939008"/>
                <a:gd name="connsiteX14" fmla="*/ 195138 w 490805"/>
                <a:gd name="connsiteY14" fmla="*/ 846616 h 939008"/>
                <a:gd name="connsiteX15" fmla="*/ 152727 w 490805"/>
                <a:gd name="connsiteY15" fmla="*/ 938978 h 939008"/>
                <a:gd name="connsiteX16" fmla="*/ 102731 w 490805"/>
                <a:gd name="connsiteY16" fmla="*/ 855725 h 939008"/>
                <a:gd name="connsiteX17" fmla="*/ 61642 w 490805"/>
                <a:gd name="connsiteY17" fmla="*/ 763136 h 939008"/>
                <a:gd name="connsiteX18" fmla="*/ 26792 w 490805"/>
                <a:gd name="connsiteY18" fmla="*/ 641640 h 939008"/>
                <a:gd name="connsiteX19" fmla="*/ 6216 w 490805"/>
                <a:gd name="connsiteY19" fmla="*/ 531756 h 939008"/>
                <a:gd name="connsiteX20" fmla="*/ 9941 w 490805"/>
                <a:gd name="connsiteY20" fmla="*/ 446583 h 939008"/>
                <a:gd name="connsiteX21" fmla="*/ 68230 w 490805"/>
                <a:gd name="connsiteY21" fmla="*/ 370654 h 939008"/>
                <a:gd name="connsiteX22" fmla="*/ 139341 w 490805"/>
                <a:gd name="connsiteY22" fmla="*/ 298657 h 939008"/>
                <a:gd name="connsiteX0" fmla="*/ 139341 w 490805"/>
                <a:gd name="connsiteY0" fmla="*/ 298657 h 951112"/>
                <a:gd name="connsiteX1" fmla="*/ 205871 w 490805"/>
                <a:gd name="connsiteY1" fmla="*/ 239280 h 951112"/>
                <a:gd name="connsiteX2" fmla="*/ 258573 w 490805"/>
                <a:gd name="connsiteY2" fmla="*/ 196886 h 951112"/>
                <a:gd name="connsiteX3" fmla="*/ 309401 w 490805"/>
                <a:gd name="connsiteY3" fmla="*/ 155677 h 951112"/>
                <a:gd name="connsiteX4" fmla="*/ 323304 w 490805"/>
                <a:gd name="connsiteY4" fmla="*/ 81152 h 951112"/>
                <a:gd name="connsiteX5" fmla="*/ 315289 w 490805"/>
                <a:gd name="connsiteY5" fmla="*/ 245 h 951112"/>
                <a:gd name="connsiteX6" fmla="*/ 379394 w 490805"/>
                <a:gd name="connsiteY6" fmla="*/ 57404 h 951112"/>
                <a:gd name="connsiteX7" fmla="*/ 404144 w 490805"/>
                <a:gd name="connsiteY7" fmla="*/ 96416 h 951112"/>
                <a:gd name="connsiteX8" fmla="*/ 436134 w 490805"/>
                <a:gd name="connsiteY8" fmla="*/ 172067 h 951112"/>
                <a:gd name="connsiteX9" fmla="*/ 470014 w 490805"/>
                <a:gd name="connsiteY9" fmla="*/ 274570 h 951112"/>
                <a:gd name="connsiteX10" fmla="*/ 490369 w 490805"/>
                <a:gd name="connsiteY10" fmla="*/ 427040 h 951112"/>
                <a:gd name="connsiteX11" fmla="*/ 477660 w 490805"/>
                <a:gd name="connsiteY11" fmla="*/ 502611 h 951112"/>
                <a:gd name="connsiteX12" fmla="*/ 411079 w 490805"/>
                <a:gd name="connsiteY12" fmla="*/ 612870 h 951112"/>
                <a:gd name="connsiteX13" fmla="*/ 322485 w 490805"/>
                <a:gd name="connsiteY13" fmla="*/ 723166 h 951112"/>
                <a:gd name="connsiteX14" fmla="*/ 195138 w 490805"/>
                <a:gd name="connsiteY14" fmla="*/ 846616 h 951112"/>
                <a:gd name="connsiteX15" fmla="*/ 151814 w 490805"/>
                <a:gd name="connsiteY15" fmla="*/ 951087 h 951112"/>
                <a:gd name="connsiteX16" fmla="*/ 102731 w 490805"/>
                <a:gd name="connsiteY16" fmla="*/ 855725 h 951112"/>
                <a:gd name="connsiteX17" fmla="*/ 61642 w 490805"/>
                <a:gd name="connsiteY17" fmla="*/ 763136 h 951112"/>
                <a:gd name="connsiteX18" fmla="*/ 26792 w 490805"/>
                <a:gd name="connsiteY18" fmla="*/ 641640 h 951112"/>
                <a:gd name="connsiteX19" fmla="*/ 6216 w 490805"/>
                <a:gd name="connsiteY19" fmla="*/ 531756 h 951112"/>
                <a:gd name="connsiteX20" fmla="*/ 9941 w 490805"/>
                <a:gd name="connsiteY20" fmla="*/ 446583 h 951112"/>
                <a:gd name="connsiteX21" fmla="*/ 68230 w 490805"/>
                <a:gd name="connsiteY21" fmla="*/ 370654 h 951112"/>
                <a:gd name="connsiteX22" fmla="*/ 139341 w 490805"/>
                <a:gd name="connsiteY22" fmla="*/ 298657 h 951112"/>
                <a:gd name="connsiteX0" fmla="*/ 139341 w 490805"/>
                <a:gd name="connsiteY0" fmla="*/ 298657 h 951109"/>
                <a:gd name="connsiteX1" fmla="*/ 205871 w 490805"/>
                <a:gd name="connsiteY1" fmla="*/ 239280 h 951109"/>
                <a:gd name="connsiteX2" fmla="*/ 258573 w 490805"/>
                <a:gd name="connsiteY2" fmla="*/ 196886 h 951109"/>
                <a:gd name="connsiteX3" fmla="*/ 309401 w 490805"/>
                <a:gd name="connsiteY3" fmla="*/ 155677 h 951109"/>
                <a:gd name="connsiteX4" fmla="*/ 323304 w 490805"/>
                <a:gd name="connsiteY4" fmla="*/ 81152 h 951109"/>
                <a:gd name="connsiteX5" fmla="*/ 315289 w 490805"/>
                <a:gd name="connsiteY5" fmla="*/ 245 h 951109"/>
                <a:gd name="connsiteX6" fmla="*/ 379394 w 490805"/>
                <a:gd name="connsiteY6" fmla="*/ 57404 h 951109"/>
                <a:gd name="connsiteX7" fmla="*/ 404144 w 490805"/>
                <a:gd name="connsiteY7" fmla="*/ 96416 h 951109"/>
                <a:gd name="connsiteX8" fmla="*/ 436134 w 490805"/>
                <a:gd name="connsiteY8" fmla="*/ 172067 h 951109"/>
                <a:gd name="connsiteX9" fmla="*/ 470014 w 490805"/>
                <a:gd name="connsiteY9" fmla="*/ 274570 h 951109"/>
                <a:gd name="connsiteX10" fmla="*/ 490369 w 490805"/>
                <a:gd name="connsiteY10" fmla="*/ 427040 h 951109"/>
                <a:gd name="connsiteX11" fmla="*/ 477660 w 490805"/>
                <a:gd name="connsiteY11" fmla="*/ 502611 h 951109"/>
                <a:gd name="connsiteX12" fmla="*/ 411079 w 490805"/>
                <a:gd name="connsiteY12" fmla="*/ 612870 h 951109"/>
                <a:gd name="connsiteX13" fmla="*/ 322485 w 490805"/>
                <a:gd name="connsiteY13" fmla="*/ 723166 h 951109"/>
                <a:gd name="connsiteX14" fmla="*/ 197169 w 490805"/>
                <a:gd name="connsiteY14" fmla="*/ 863160 h 951109"/>
                <a:gd name="connsiteX15" fmla="*/ 151814 w 490805"/>
                <a:gd name="connsiteY15" fmla="*/ 951087 h 951109"/>
                <a:gd name="connsiteX16" fmla="*/ 102731 w 490805"/>
                <a:gd name="connsiteY16" fmla="*/ 855725 h 951109"/>
                <a:gd name="connsiteX17" fmla="*/ 61642 w 490805"/>
                <a:gd name="connsiteY17" fmla="*/ 763136 h 951109"/>
                <a:gd name="connsiteX18" fmla="*/ 26792 w 490805"/>
                <a:gd name="connsiteY18" fmla="*/ 641640 h 951109"/>
                <a:gd name="connsiteX19" fmla="*/ 6216 w 490805"/>
                <a:gd name="connsiteY19" fmla="*/ 531756 h 951109"/>
                <a:gd name="connsiteX20" fmla="*/ 9941 w 490805"/>
                <a:gd name="connsiteY20" fmla="*/ 446583 h 951109"/>
                <a:gd name="connsiteX21" fmla="*/ 68230 w 490805"/>
                <a:gd name="connsiteY21" fmla="*/ 370654 h 951109"/>
                <a:gd name="connsiteX22" fmla="*/ 139341 w 490805"/>
                <a:gd name="connsiteY22" fmla="*/ 298657 h 951109"/>
                <a:gd name="connsiteX0" fmla="*/ 139341 w 490805"/>
                <a:gd name="connsiteY0" fmla="*/ 298657 h 951143"/>
                <a:gd name="connsiteX1" fmla="*/ 205871 w 490805"/>
                <a:gd name="connsiteY1" fmla="*/ 239280 h 951143"/>
                <a:gd name="connsiteX2" fmla="*/ 258573 w 490805"/>
                <a:gd name="connsiteY2" fmla="*/ 196886 h 951143"/>
                <a:gd name="connsiteX3" fmla="*/ 309401 w 490805"/>
                <a:gd name="connsiteY3" fmla="*/ 155677 h 951143"/>
                <a:gd name="connsiteX4" fmla="*/ 323304 w 490805"/>
                <a:gd name="connsiteY4" fmla="*/ 81152 h 951143"/>
                <a:gd name="connsiteX5" fmla="*/ 315289 w 490805"/>
                <a:gd name="connsiteY5" fmla="*/ 245 h 951143"/>
                <a:gd name="connsiteX6" fmla="*/ 379394 w 490805"/>
                <a:gd name="connsiteY6" fmla="*/ 57404 h 951143"/>
                <a:gd name="connsiteX7" fmla="*/ 404144 w 490805"/>
                <a:gd name="connsiteY7" fmla="*/ 96416 h 951143"/>
                <a:gd name="connsiteX8" fmla="*/ 436134 w 490805"/>
                <a:gd name="connsiteY8" fmla="*/ 172067 h 951143"/>
                <a:gd name="connsiteX9" fmla="*/ 470014 w 490805"/>
                <a:gd name="connsiteY9" fmla="*/ 274570 h 951143"/>
                <a:gd name="connsiteX10" fmla="*/ 490369 w 490805"/>
                <a:gd name="connsiteY10" fmla="*/ 427040 h 951143"/>
                <a:gd name="connsiteX11" fmla="*/ 477660 w 490805"/>
                <a:gd name="connsiteY11" fmla="*/ 502611 h 951143"/>
                <a:gd name="connsiteX12" fmla="*/ 411079 w 490805"/>
                <a:gd name="connsiteY12" fmla="*/ 612870 h 951143"/>
                <a:gd name="connsiteX13" fmla="*/ 322485 w 490805"/>
                <a:gd name="connsiteY13" fmla="*/ 723166 h 951143"/>
                <a:gd name="connsiteX14" fmla="*/ 197169 w 490805"/>
                <a:gd name="connsiteY14" fmla="*/ 863160 h 951143"/>
                <a:gd name="connsiteX15" fmla="*/ 151814 w 490805"/>
                <a:gd name="connsiteY15" fmla="*/ 951087 h 951143"/>
                <a:gd name="connsiteX16" fmla="*/ 105052 w 490805"/>
                <a:gd name="connsiteY16" fmla="*/ 874633 h 951143"/>
                <a:gd name="connsiteX17" fmla="*/ 61642 w 490805"/>
                <a:gd name="connsiteY17" fmla="*/ 763136 h 951143"/>
                <a:gd name="connsiteX18" fmla="*/ 26792 w 490805"/>
                <a:gd name="connsiteY18" fmla="*/ 641640 h 951143"/>
                <a:gd name="connsiteX19" fmla="*/ 6216 w 490805"/>
                <a:gd name="connsiteY19" fmla="*/ 531756 h 951143"/>
                <a:gd name="connsiteX20" fmla="*/ 9941 w 490805"/>
                <a:gd name="connsiteY20" fmla="*/ 446583 h 951143"/>
                <a:gd name="connsiteX21" fmla="*/ 68230 w 490805"/>
                <a:gd name="connsiteY21" fmla="*/ 370654 h 951143"/>
                <a:gd name="connsiteX22" fmla="*/ 139341 w 490805"/>
                <a:gd name="connsiteY22" fmla="*/ 298657 h 951143"/>
                <a:gd name="connsiteX0" fmla="*/ 139341 w 490805"/>
                <a:gd name="connsiteY0" fmla="*/ 298651 h 951137"/>
                <a:gd name="connsiteX1" fmla="*/ 205871 w 490805"/>
                <a:gd name="connsiteY1" fmla="*/ 239274 h 951137"/>
                <a:gd name="connsiteX2" fmla="*/ 258573 w 490805"/>
                <a:gd name="connsiteY2" fmla="*/ 196880 h 951137"/>
                <a:gd name="connsiteX3" fmla="*/ 309401 w 490805"/>
                <a:gd name="connsiteY3" fmla="*/ 155671 h 951137"/>
                <a:gd name="connsiteX4" fmla="*/ 323304 w 490805"/>
                <a:gd name="connsiteY4" fmla="*/ 81146 h 951137"/>
                <a:gd name="connsiteX5" fmla="*/ 315289 w 490805"/>
                <a:gd name="connsiteY5" fmla="*/ 239 h 951137"/>
                <a:gd name="connsiteX6" fmla="*/ 377030 w 490805"/>
                <a:gd name="connsiteY6" fmla="*/ 57688 h 951137"/>
                <a:gd name="connsiteX7" fmla="*/ 404144 w 490805"/>
                <a:gd name="connsiteY7" fmla="*/ 96410 h 951137"/>
                <a:gd name="connsiteX8" fmla="*/ 436134 w 490805"/>
                <a:gd name="connsiteY8" fmla="*/ 172061 h 951137"/>
                <a:gd name="connsiteX9" fmla="*/ 470014 w 490805"/>
                <a:gd name="connsiteY9" fmla="*/ 274564 h 951137"/>
                <a:gd name="connsiteX10" fmla="*/ 490369 w 490805"/>
                <a:gd name="connsiteY10" fmla="*/ 427034 h 951137"/>
                <a:gd name="connsiteX11" fmla="*/ 477660 w 490805"/>
                <a:gd name="connsiteY11" fmla="*/ 502605 h 951137"/>
                <a:gd name="connsiteX12" fmla="*/ 411079 w 490805"/>
                <a:gd name="connsiteY12" fmla="*/ 612864 h 951137"/>
                <a:gd name="connsiteX13" fmla="*/ 322485 w 490805"/>
                <a:gd name="connsiteY13" fmla="*/ 723160 h 951137"/>
                <a:gd name="connsiteX14" fmla="*/ 197169 w 490805"/>
                <a:gd name="connsiteY14" fmla="*/ 863154 h 951137"/>
                <a:gd name="connsiteX15" fmla="*/ 151814 w 490805"/>
                <a:gd name="connsiteY15" fmla="*/ 951081 h 951137"/>
                <a:gd name="connsiteX16" fmla="*/ 105052 w 490805"/>
                <a:gd name="connsiteY16" fmla="*/ 874627 h 951137"/>
                <a:gd name="connsiteX17" fmla="*/ 61642 w 490805"/>
                <a:gd name="connsiteY17" fmla="*/ 763130 h 951137"/>
                <a:gd name="connsiteX18" fmla="*/ 26792 w 490805"/>
                <a:gd name="connsiteY18" fmla="*/ 641634 h 951137"/>
                <a:gd name="connsiteX19" fmla="*/ 6216 w 490805"/>
                <a:gd name="connsiteY19" fmla="*/ 531750 h 951137"/>
                <a:gd name="connsiteX20" fmla="*/ 9941 w 490805"/>
                <a:gd name="connsiteY20" fmla="*/ 446577 h 951137"/>
                <a:gd name="connsiteX21" fmla="*/ 68230 w 490805"/>
                <a:gd name="connsiteY21" fmla="*/ 370648 h 951137"/>
                <a:gd name="connsiteX22" fmla="*/ 139341 w 490805"/>
                <a:gd name="connsiteY22" fmla="*/ 298651 h 951137"/>
                <a:gd name="connsiteX0" fmla="*/ 139341 w 490805"/>
                <a:gd name="connsiteY0" fmla="*/ 298655 h 951141"/>
                <a:gd name="connsiteX1" fmla="*/ 205871 w 490805"/>
                <a:gd name="connsiteY1" fmla="*/ 239278 h 951141"/>
                <a:gd name="connsiteX2" fmla="*/ 258573 w 490805"/>
                <a:gd name="connsiteY2" fmla="*/ 196884 h 951141"/>
                <a:gd name="connsiteX3" fmla="*/ 309401 w 490805"/>
                <a:gd name="connsiteY3" fmla="*/ 155675 h 951141"/>
                <a:gd name="connsiteX4" fmla="*/ 323304 w 490805"/>
                <a:gd name="connsiteY4" fmla="*/ 81150 h 951141"/>
                <a:gd name="connsiteX5" fmla="*/ 315289 w 490805"/>
                <a:gd name="connsiteY5" fmla="*/ 243 h 951141"/>
                <a:gd name="connsiteX6" fmla="*/ 377030 w 490805"/>
                <a:gd name="connsiteY6" fmla="*/ 57692 h 951141"/>
                <a:gd name="connsiteX7" fmla="*/ 405015 w 490805"/>
                <a:gd name="connsiteY7" fmla="*/ 103505 h 951141"/>
                <a:gd name="connsiteX8" fmla="*/ 436134 w 490805"/>
                <a:gd name="connsiteY8" fmla="*/ 172065 h 951141"/>
                <a:gd name="connsiteX9" fmla="*/ 470014 w 490805"/>
                <a:gd name="connsiteY9" fmla="*/ 274568 h 951141"/>
                <a:gd name="connsiteX10" fmla="*/ 490369 w 490805"/>
                <a:gd name="connsiteY10" fmla="*/ 427038 h 951141"/>
                <a:gd name="connsiteX11" fmla="*/ 477660 w 490805"/>
                <a:gd name="connsiteY11" fmla="*/ 502609 h 951141"/>
                <a:gd name="connsiteX12" fmla="*/ 411079 w 490805"/>
                <a:gd name="connsiteY12" fmla="*/ 612868 h 951141"/>
                <a:gd name="connsiteX13" fmla="*/ 322485 w 490805"/>
                <a:gd name="connsiteY13" fmla="*/ 723164 h 951141"/>
                <a:gd name="connsiteX14" fmla="*/ 197169 w 490805"/>
                <a:gd name="connsiteY14" fmla="*/ 863158 h 951141"/>
                <a:gd name="connsiteX15" fmla="*/ 151814 w 490805"/>
                <a:gd name="connsiteY15" fmla="*/ 951085 h 951141"/>
                <a:gd name="connsiteX16" fmla="*/ 105052 w 490805"/>
                <a:gd name="connsiteY16" fmla="*/ 874631 h 951141"/>
                <a:gd name="connsiteX17" fmla="*/ 61642 w 490805"/>
                <a:gd name="connsiteY17" fmla="*/ 763134 h 951141"/>
                <a:gd name="connsiteX18" fmla="*/ 26792 w 490805"/>
                <a:gd name="connsiteY18" fmla="*/ 641638 h 951141"/>
                <a:gd name="connsiteX19" fmla="*/ 6216 w 490805"/>
                <a:gd name="connsiteY19" fmla="*/ 531754 h 951141"/>
                <a:gd name="connsiteX20" fmla="*/ 9941 w 490805"/>
                <a:gd name="connsiteY20" fmla="*/ 446581 h 951141"/>
                <a:gd name="connsiteX21" fmla="*/ 68230 w 490805"/>
                <a:gd name="connsiteY21" fmla="*/ 370652 h 951141"/>
                <a:gd name="connsiteX22" fmla="*/ 139341 w 490805"/>
                <a:gd name="connsiteY22" fmla="*/ 298655 h 951141"/>
                <a:gd name="connsiteX0" fmla="*/ 139341 w 490805"/>
                <a:gd name="connsiteY0" fmla="*/ 298655 h 951106"/>
                <a:gd name="connsiteX1" fmla="*/ 205871 w 490805"/>
                <a:gd name="connsiteY1" fmla="*/ 239278 h 951106"/>
                <a:gd name="connsiteX2" fmla="*/ 258573 w 490805"/>
                <a:gd name="connsiteY2" fmla="*/ 196884 h 951106"/>
                <a:gd name="connsiteX3" fmla="*/ 309401 w 490805"/>
                <a:gd name="connsiteY3" fmla="*/ 155675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655 h 951106"/>
                <a:gd name="connsiteX1" fmla="*/ 205871 w 490805"/>
                <a:gd name="connsiteY1" fmla="*/ 239278 h 951106"/>
                <a:gd name="connsiteX2" fmla="*/ 258573 w 490805"/>
                <a:gd name="connsiteY2" fmla="*/ 196884 h 951106"/>
                <a:gd name="connsiteX3" fmla="*/ 308820 w 490805"/>
                <a:gd name="connsiteY3" fmla="*/ 150947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568 h 951019"/>
                <a:gd name="connsiteX1" fmla="*/ 205871 w 490805"/>
                <a:gd name="connsiteY1" fmla="*/ 239191 h 951019"/>
                <a:gd name="connsiteX2" fmla="*/ 258573 w 490805"/>
                <a:gd name="connsiteY2" fmla="*/ 196797 h 951019"/>
                <a:gd name="connsiteX3" fmla="*/ 308820 w 490805"/>
                <a:gd name="connsiteY3" fmla="*/ 150860 h 951019"/>
                <a:gd name="connsiteX4" fmla="*/ 325087 w 490805"/>
                <a:gd name="connsiteY4" fmla="*/ 76045 h 951019"/>
                <a:gd name="connsiteX5" fmla="*/ 315289 w 490805"/>
                <a:gd name="connsiteY5" fmla="*/ 156 h 951019"/>
                <a:gd name="connsiteX6" fmla="*/ 377030 w 490805"/>
                <a:gd name="connsiteY6" fmla="*/ 57605 h 951019"/>
                <a:gd name="connsiteX7" fmla="*/ 405015 w 490805"/>
                <a:gd name="connsiteY7" fmla="*/ 103418 h 951019"/>
                <a:gd name="connsiteX8" fmla="*/ 436134 w 490805"/>
                <a:gd name="connsiteY8" fmla="*/ 171978 h 951019"/>
                <a:gd name="connsiteX9" fmla="*/ 470014 w 490805"/>
                <a:gd name="connsiteY9" fmla="*/ 274481 h 951019"/>
                <a:gd name="connsiteX10" fmla="*/ 490369 w 490805"/>
                <a:gd name="connsiteY10" fmla="*/ 426951 h 951019"/>
                <a:gd name="connsiteX11" fmla="*/ 477660 w 490805"/>
                <a:gd name="connsiteY11" fmla="*/ 502522 h 951019"/>
                <a:gd name="connsiteX12" fmla="*/ 411079 w 490805"/>
                <a:gd name="connsiteY12" fmla="*/ 612781 h 951019"/>
                <a:gd name="connsiteX13" fmla="*/ 322485 w 490805"/>
                <a:gd name="connsiteY13" fmla="*/ 723077 h 951019"/>
                <a:gd name="connsiteX14" fmla="*/ 200113 w 490805"/>
                <a:gd name="connsiteY14" fmla="*/ 867508 h 951019"/>
                <a:gd name="connsiteX15" fmla="*/ 151814 w 490805"/>
                <a:gd name="connsiteY15" fmla="*/ 950998 h 951019"/>
                <a:gd name="connsiteX16" fmla="*/ 105052 w 490805"/>
                <a:gd name="connsiteY16" fmla="*/ 874544 h 951019"/>
                <a:gd name="connsiteX17" fmla="*/ 61642 w 490805"/>
                <a:gd name="connsiteY17" fmla="*/ 763047 h 951019"/>
                <a:gd name="connsiteX18" fmla="*/ 26792 w 490805"/>
                <a:gd name="connsiteY18" fmla="*/ 641551 h 951019"/>
                <a:gd name="connsiteX19" fmla="*/ 6216 w 490805"/>
                <a:gd name="connsiteY19" fmla="*/ 531667 h 951019"/>
                <a:gd name="connsiteX20" fmla="*/ 9941 w 490805"/>
                <a:gd name="connsiteY20" fmla="*/ 446494 h 951019"/>
                <a:gd name="connsiteX21" fmla="*/ 68230 w 490805"/>
                <a:gd name="connsiteY21" fmla="*/ 370565 h 951019"/>
                <a:gd name="connsiteX22" fmla="*/ 139341 w 490805"/>
                <a:gd name="connsiteY22" fmla="*/ 298568 h 951019"/>
                <a:gd name="connsiteX0" fmla="*/ 139341 w 490805"/>
                <a:gd name="connsiteY0" fmla="*/ 298568 h 950108"/>
                <a:gd name="connsiteX1" fmla="*/ 205871 w 490805"/>
                <a:gd name="connsiteY1" fmla="*/ 239191 h 950108"/>
                <a:gd name="connsiteX2" fmla="*/ 258573 w 490805"/>
                <a:gd name="connsiteY2" fmla="*/ 196797 h 950108"/>
                <a:gd name="connsiteX3" fmla="*/ 308820 w 490805"/>
                <a:gd name="connsiteY3" fmla="*/ 150860 h 950108"/>
                <a:gd name="connsiteX4" fmla="*/ 325087 w 490805"/>
                <a:gd name="connsiteY4" fmla="*/ 76045 h 950108"/>
                <a:gd name="connsiteX5" fmla="*/ 315289 w 490805"/>
                <a:gd name="connsiteY5" fmla="*/ 156 h 950108"/>
                <a:gd name="connsiteX6" fmla="*/ 377030 w 490805"/>
                <a:gd name="connsiteY6" fmla="*/ 57605 h 950108"/>
                <a:gd name="connsiteX7" fmla="*/ 405015 w 490805"/>
                <a:gd name="connsiteY7" fmla="*/ 103418 h 950108"/>
                <a:gd name="connsiteX8" fmla="*/ 436134 w 490805"/>
                <a:gd name="connsiteY8" fmla="*/ 171978 h 950108"/>
                <a:gd name="connsiteX9" fmla="*/ 470014 w 490805"/>
                <a:gd name="connsiteY9" fmla="*/ 274481 h 950108"/>
                <a:gd name="connsiteX10" fmla="*/ 490369 w 490805"/>
                <a:gd name="connsiteY10" fmla="*/ 426951 h 950108"/>
                <a:gd name="connsiteX11" fmla="*/ 477660 w 490805"/>
                <a:gd name="connsiteY11" fmla="*/ 502522 h 950108"/>
                <a:gd name="connsiteX12" fmla="*/ 411079 w 490805"/>
                <a:gd name="connsiteY12" fmla="*/ 612781 h 950108"/>
                <a:gd name="connsiteX13" fmla="*/ 322485 w 490805"/>
                <a:gd name="connsiteY13" fmla="*/ 723077 h 950108"/>
                <a:gd name="connsiteX14" fmla="*/ 200113 w 490805"/>
                <a:gd name="connsiteY14" fmla="*/ 867508 h 950108"/>
                <a:gd name="connsiteX15" fmla="*/ 139709 w 490805"/>
                <a:gd name="connsiteY15" fmla="*/ 950086 h 950108"/>
                <a:gd name="connsiteX16" fmla="*/ 105052 w 490805"/>
                <a:gd name="connsiteY16" fmla="*/ 874544 h 950108"/>
                <a:gd name="connsiteX17" fmla="*/ 61642 w 490805"/>
                <a:gd name="connsiteY17" fmla="*/ 763047 h 950108"/>
                <a:gd name="connsiteX18" fmla="*/ 26792 w 490805"/>
                <a:gd name="connsiteY18" fmla="*/ 641551 h 950108"/>
                <a:gd name="connsiteX19" fmla="*/ 6216 w 490805"/>
                <a:gd name="connsiteY19" fmla="*/ 531667 h 950108"/>
                <a:gd name="connsiteX20" fmla="*/ 9941 w 490805"/>
                <a:gd name="connsiteY20" fmla="*/ 446494 h 950108"/>
                <a:gd name="connsiteX21" fmla="*/ 68230 w 490805"/>
                <a:gd name="connsiteY21" fmla="*/ 370565 h 950108"/>
                <a:gd name="connsiteX22" fmla="*/ 139341 w 490805"/>
                <a:gd name="connsiteY22" fmla="*/ 298568 h 950108"/>
                <a:gd name="connsiteX0" fmla="*/ 139341 w 490805"/>
                <a:gd name="connsiteY0" fmla="*/ 298568 h 950112"/>
                <a:gd name="connsiteX1" fmla="*/ 205871 w 490805"/>
                <a:gd name="connsiteY1" fmla="*/ 239191 h 950112"/>
                <a:gd name="connsiteX2" fmla="*/ 258573 w 490805"/>
                <a:gd name="connsiteY2" fmla="*/ 196797 h 950112"/>
                <a:gd name="connsiteX3" fmla="*/ 308820 w 490805"/>
                <a:gd name="connsiteY3" fmla="*/ 150860 h 950112"/>
                <a:gd name="connsiteX4" fmla="*/ 325087 w 490805"/>
                <a:gd name="connsiteY4" fmla="*/ 76045 h 950112"/>
                <a:gd name="connsiteX5" fmla="*/ 315289 w 490805"/>
                <a:gd name="connsiteY5" fmla="*/ 156 h 950112"/>
                <a:gd name="connsiteX6" fmla="*/ 377030 w 490805"/>
                <a:gd name="connsiteY6" fmla="*/ 57605 h 950112"/>
                <a:gd name="connsiteX7" fmla="*/ 405015 w 490805"/>
                <a:gd name="connsiteY7" fmla="*/ 103418 h 950112"/>
                <a:gd name="connsiteX8" fmla="*/ 436134 w 490805"/>
                <a:gd name="connsiteY8" fmla="*/ 171978 h 950112"/>
                <a:gd name="connsiteX9" fmla="*/ 470014 w 490805"/>
                <a:gd name="connsiteY9" fmla="*/ 274481 h 950112"/>
                <a:gd name="connsiteX10" fmla="*/ 490369 w 490805"/>
                <a:gd name="connsiteY10" fmla="*/ 426951 h 950112"/>
                <a:gd name="connsiteX11" fmla="*/ 477660 w 490805"/>
                <a:gd name="connsiteY11" fmla="*/ 502522 h 950112"/>
                <a:gd name="connsiteX12" fmla="*/ 411079 w 490805"/>
                <a:gd name="connsiteY12" fmla="*/ 612781 h 950112"/>
                <a:gd name="connsiteX13" fmla="*/ 322485 w 490805"/>
                <a:gd name="connsiteY13" fmla="*/ 723077 h 950112"/>
                <a:gd name="connsiteX14" fmla="*/ 200113 w 490805"/>
                <a:gd name="connsiteY14" fmla="*/ 867508 h 950112"/>
                <a:gd name="connsiteX15" fmla="*/ 139709 w 490805"/>
                <a:gd name="connsiteY15" fmla="*/ 950086 h 950112"/>
                <a:gd name="connsiteX16" fmla="*/ 100325 w 490805"/>
                <a:gd name="connsiteY16" fmla="*/ 875125 h 950112"/>
                <a:gd name="connsiteX17" fmla="*/ 61642 w 490805"/>
                <a:gd name="connsiteY17" fmla="*/ 763047 h 950112"/>
                <a:gd name="connsiteX18" fmla="*/ 26792 w 490805"/>
                <a:gd name="connsiteY18" fmla="*/ 641551 h 950112"/>
                <a:gd name="connsiteX19" fmla="*/ 6216 w 490805"/>
                <a:gd name="connsiteY19" fmla="*/ 531667 h 950112"/>
                <a:gd name="connsiteX20" fmla="*/ 9941 w 490805"/>
                <a:gd name="connsiteY20" fmla="*/ 446494 h 950112"/>
                <a:gd name="connsiteX21" fmla="*/ 68230 w 490805"/>
                <a:gd name="connsiteY21" fmla="*/ 370565 h 950112"/>
                <a:gd name="connsiteX22" fmla="*/ 139341 w 490805"/>
                <a:gd name="connsiteY22" fmla="*/ 298568 h 950112"/>
                <a:gd name="connsiteX0" fmla="*/ 139341 w 490805"/>
                <a:gd name="connsiteY0" fmla="*/ 298568 h 950545"/>
                <a:gd name="connsiteX1" fmla="*/ 205871 w 490805"/>
                <a:gd name="connsiteY1" fmla="*/ 239191 h 950545"/>
                <a:gd name="connsiteX2" fmla="*/ 258573 w 490805"/>
                <a:gd name="connsiteY2" fmla="*/ 196797 h 950545"/>
                <a:gd name="connsiteX3" fmla="*/ 308820 w 490805"/>
                <a:gd name="connsiteY3" fmla="*/ 150860 h 950545"/>
                <a:gd name="connsiteX4" fmla="*/ 325087 w 490805"/>
                <a:gd name="connsiteY4" fmla="*/ 76045 h 950545"/>
                <a:gd name="connsiteX5" fmla="*/ 315289 w 490805"/>
                <a:gd name="connsiteY5" fmla="*/ 156 h 950545"/>
                <a:gd name="connsiteX6" fmla="*/ 377030 w 490805"/>
                <a:gd name="connsiteY6" fmla="*/ 57605 h 950545"/>
                <a:gd name="connsiteX7" fmla="*/ 405015 w 490805"/>
                <a:gd name="connsiteY7" fmla="*/ 103418 h 950545"/>
                <a:gd name="connsiteX8" fmla="*/ 436134 w 490805"/>
                <a:gd name="connsiteY8" fmla="*/ 171978 h 950545"/>
                <a:gd name="connsiteX9" fmla="*/ 470014 w 490805"/>
                <a:gd name="connsiteY9" fmla="*/ 274481 h 950545"/>
                <a:gd name="connsiteX10" fmla="*/ 490369 w 490805"/>
                <a:gd name="connsiteY10" fmla="*/ 426951 h 950545"/>
                <a:gd name="connsiteX11" fmla="*/ 477660 w 490805"/>
                <a:gd name="connsiteY11" fmla="*/ 502522 h 950545"/>
                <a:gd name="connsiteX12" fmla="*/ 411079 w 490805"/>
                <a:gd name="connsiteY12" fmla="*/ 612781 h 950545"/>
                <a:gd name="connsiteX13" fmla="*/ 322485 w 490805"/>
                <a:gd name="connsiteY13" fmla="*/ 723077 h 950545"/>
                <a:gd name="connsiteX14" fmla="*/ 172580 w 490805"/>
                <a:gd name="connsiteY14" fmla="*/ 897278 h 950545"/>
                <a:gd name="connsiteX15" fmla="*/ 139709 w 490805"/>
                <a:gd name="connsiteY15" fmla="*/ 950086 h 950545"/>
                <a:gd name="connsiteX16" fmla="*/ 100325 w 490805"/>
                <a:gd name="connsiteY16" fmla="*/ 875125 h 950545"/>
                <a:gd name="connsiteX17" fmla="*/ 61642 w 490805"/>
                <a:gd name="connsiteY17" fmla="*/ 763047 h 950545"/>
                <a:gd name="connsiteX18" fmla="*/ 26792 w 490805"/>
                <a:gd name="connsiteY18" fmla="*/ 641551 h 950545"/>
                <a:gd name="connsiteX19" fmla="*/ 6216 w 490805"/>
                <a:gd name="connsiteY19" fmla="*/ 531667 h 950545"/>
                <a:gd name="connsiteX20" fmla="*/ 9941 w 490805"/>
                <a:gd name="connsiteY20" fmla="*/ 446494 h 950545"/>
                <a:gd name="connsiteX21" fmla="*/ 68230 w 490805"/>
                <a:gd name="connsiteY21" fmla="*/ 370565 h 950545"/>
                <a:gd name="connsiteX22" fmla="*/ 139341 w 490805"/>
                <a:gd name="connsiteY22" fmla="*/ 298568 h 950545"/>
                <a:gd name="connsiteX0" fmla="*/ 139341 w 490805"/>
                <a:gd name="connsiteY0" fmla="*/ 298568 h 950459"/>
                <a:gd name="connsiteX1" fmla="*/ 205871 w 490805"/>
                <a:gd name="connsiteY1" fmla="*/ 239191 h 950459"/>
                <a:gd name="connsiteX2" fmla="*/ 258573 w 490805"/>
                <a:gd name="connsiteY2" fmla="*/ 196797 h 950459"/>
                <a:gd name="connsiteX3" fmla="*/ 308820 w 490805"/>
                <a:gd name="connsiteY3" fmla="*/ 150860 h 950459"/>
                <a:gd name="connsiteX4" fmla="*/ 325087 w 490805"/>
                <a:gd name="connsiteY4" fmla="*/ 76045 h 950459"/>
                <a:gd name="connsiteX5" fmla="*/ 315289 w 490805"/>
                <a:gd name="connsiteY5" fmla="*/ 156 h 950459"/>
                <a:gd name="connsiteX6" fmla="*/ 377030 w 490805"/>
                <a:gd name="connsiteY6" fmla="*/ 57605 h 950459"/>
                <a:gd name="connsiteX7" fmla="*/ 405015 w 490805"/>
                <a:gd name="connsiteY7" fmla="*/ 103418 h 950459"/>
                <a:gd name="connsiteX8" fmla="*/ 436134 w 490805"/>
                <a:gd name="connsiteY8" fmla="*/ 171978 h 950459"/>
                <a:gd name="connsiteX9" fmla="*/ 470014 w 490805"/>
                <a:gd name="connsiteY9" fmla="*/ 274481 h 950459"/>
                <a:gd name="connsiteX10" fmla="*/ 490369 w 490805"/>
                <a:gd name="connsiteY10" fmla="*/ 426951 h 950459"/>
                <a:gd name="connsiteX11" fmla="*/ 477660 w 490805"/>
                <a:gd name="connsiteY11" fmla="*/ 502522 h 950459"/>
                <a:gd name="connsiteX12" fmla="*/ 411079 w 490805"/>
                <a:gd name="connsiteY12" fmla="*/ 612781 h 950459"/>
                <a:gd name="connsiteX13" fmla="*/ 290515 w 490805"/>
                <a:gd name="connsiteY13" fmla="*/ 755792 h 950459"/>
                <a:gd name="connsiteX14" fmla="*/ 172580 w 490805"/>
                <a:gd name="connsiteY14" fmla="*/ 897278 h 950459"/>
                <a:gd name="connsiteX15" fmla="*/ 139709 w 490805"/>
                <a:gd name="connsiteY15" fmla="*/ 950086 h 950459"/>
                <a:gd name="connsiteX16" fmla="*/ 100325 w 490805"/>
                <a:gd name="connsiteY16" fmla="*/ 875125 h 950459"/>
                <a:gd name="connsiteX17" fmla="*/ 61642 w 490805"/>
                <a:gd name="connsiteY17" fmla="*/ 763047 h 950459"/>
                <a:gd name="connsiteX18" fmla="*/ 26792 w 490805"/>
                <a:gd name="connsiteY18" fmla="*/ 641551 h 950459"/>
                <a:gd name="connsiteX19" fmla="*/ 6216 w 490805"/>
                <a:gd name="connsiteY19" fmla="*/ 531667 h 950459"/>
                <a:gd name="connsiteX20" fmla="*/ 9941 w 490805"/>
                <a:gd name="connsiteY20" fmla="*/ 446494 h 950459"/>
                <a:gd name="connsiteX21" fmla="*/ 68230 w 490805"/>
                <a:gd name="connsiteY21" fmla="*/ 370565 h 950459"/>
                <a:gd name="connsiteX22" fmla="*/ 139341 w 490805"/>
                <a:gd name="connsiteY22" fmla="*/ 298568 h 950459"/>
                <a:gd name="connsiteX0" fmla="*/ 139341 w 490805"/>
                <a:gd name="connsiteY0" fmla="*/ 298568 h 950457"/>
                <a:gd name="connsiteX1" fmla="*/ 205871 w 490805"/>
                <a:gd name="connsiteY1" fmla="*/ 239191 h 950457"/>
                <a:gd name="connsiteX2" fmla="*/ 258573 w 490805"/>
                <a:gd name="connsiteY2" fmla="*/ 196797 h 950457"/>
                <a:gd name="connsiteX3" fmla="*/ 308820 w 490805"/>
                <a:gd name="connsiteY3" fmla="*/ 150860 h 950457"/>
                <a:gd name="connsiteX4" fmla="*/ 325087 w 490805"/>
                <a:gd name="connsiteY4" fmla="*/ 76045 h 950457"/>
                <a:gd name="connsiteX5" fmla="*/ 315289 w 490805"/>
                <a:gd name="connsiteY5" fmla="*/ 156 h 950457"/>
                <a:gd name="connsiteX6" fmla="*/ 377030 w 490805"/>
                <a:gd name="connsiteY6" fmla="*/ 57605 h 950457"/>
                <a:gd name="connsiteX7" fmla="*/ 405015 w 490805"/>
                <a:gd name="connsiteY7" fmla="*/ 103418 h 950457"/>
                <a:gd name="connsiteX8" fmla="*/ 436134 w 490805"/>
                <a:gd name="connsiteY8" fmla="*/ 171978 h 950457"/>
                <a:gd name="connsiteX9" fmla="*/ 470014 w 490805"/>
                <a:gd name="connsiteY9" fmla="*/ 274481 h 950457"/>
                <a:gd name="connsiteX10" fmla="*/ 490369 w 490805"/>
                <a:gd name="connsiteY10" fmla="*/ 426951 h 950457"/>
                <a:gd name="connsiteX11" fmla="*/ 477660 w 490805"/>
                <a:gd name="connsiteY11" fmla="*/ 502522 h 950457"/>
                <a:gd name="connsiteX12" fmla="*/ 411079 w 490805"/>
                <a:gd name="connsiteY12" fmla="*/ 612781 h 950457"/>
                <a:gd name="connsiteX13" fmla="*/ 281061 w 490805"/>
                <a:gd name="connsiteY13" fmla="*/ 756953 h 950457"/>
                <a:gd name="connsiteX14" fmla="*/ 172580 w 490805"/>
                <a:gd name="connsiteY14" fmla="*/ 897278 h 950457"/>
                <a:gd name="connsiteX15" fmla="*/ 139709 w 490805"/>
                <a:gd name="connsiteY15" fmla="*/ 950086 h 950457"/>
                <a:gd name="connsiteX16" fmla="*/ 100325 w 490805"/>
                <a:gd name="connsiteY16" fmla="*/ 875125 h 950457"/>
                <a:gd name="connsiteX17" fmla="*/ 61642 w 490805"/>
                <a:gd name="connsiteY17" fmla="*/ 763047 h 950457"/>
                <a:gd name="connsiteX18" fmla="*/ 26792 w 490805"/>
                <a:gd name="connsiteY18" fmla="*/ 641551 h 950457"/>
                <a:gd name="connsiteX19" fmla="*/ 6216 w 490805"/>
                <a:gd name="connsiteY19" fmla="*/ 531667 h 950457"/>
                <a:gd name="connsiteX20" fmla="*/ 9941 w 490805"/>
                <a:gd name="connsiteY20" fmla="*/ 446494 h 950457"/>
                <a:gd name="connsiteX21" fmla="*/ 68230 w 490805"/>
                <a:gd name="connsiteY21" fmla="*/ 370565 h 950457"/>
                <a:gd name="connsiteX22" fmla="*/ 139341 w 490805"/>
                <a:gd name="connsiteY22" fmla="*/ 298568 h 950457"/>
                <a:gd name="connsiteX0" fmla="*/ 139341 w 493132"/>
                <a:gd name="connsiteY0" fmla="*/ 298568 h 950457"/>
                <a:gd name="connsiteX1" fmla="*/ 205871 w 493132"/>
                <a:gd name="connsiteY1" fmla="*/ 239191 h 950457"/>
                <a:gd name="connsiteX2" fmla="*/ 258573 w 493132"/>
                <a:gd name="connsiteY2" fmla="*/ 196797 h 950457"/>
                <a:gd name="connsiteX3" fmla="*/ 308820 w 493132"/>
                <a:gd name="connsiteY3" fmla="*/ 150860 h 950457"/>
                <a:gd name="connsiteX4" fmla="*/ 325087 w 493132"/>
                <a:gd name="connsiteY4" fmla="*/ 76045 h 950457"/>
                <a:gd name="connsiteX5" fmla="*/ 315289 w 493132"/>
                <a:gd name="connsiteY5" fmla="*/ 156 h 950457"/>
                <a:gd name="connsiteX6" fmla="*/ 377030 w 493132"/>
                <a:gd name="connsiteY6" fmla="*/ 57605 h 950457"/>
                <a:gd name="connsiteX7" fmla="*/ 405015 w 493132"/>
                <a:gd name="connsiteY7" fmla="*/ 103418 h 950457"/>
                <a:gd name="connsiteX8" fmla="*/ 436134 w 493132"/>
                <a:gd name="connsiteY8" fmla="*/ 171978 h 950457"/>
                <a:gd name="connsiteX9" fmla="*/ 470014 w 493132"/>
                <a:gd name="connsiteY9" fmla="*/ 274481 h 950457"/>
                <a:gd name="connsiteX10" fmla="*/ 490369 w 493132"/>
                <a:gd name="connsiteY10" fmla="*/ 426951 h 950457"/>
                <a:gd name="connsiteX11" fmla="*/ 477660 w 493132"/>
                <a:gd name="connsiteY11" fmla="*/ 502522 h 950457"/>
                <a:gd name="connsiteX12" fmla="*/ 353069 w 493132"/>
                <a:gd name="connsiteY12" fmla="*/ 667886 h 950457"/>
                <a:gd name="connsiteX13" fmla="*/ 281061 w 493132"/>
                <a:gd name="connsiteY13" fmla="*/ 756953 h 950457"/>
                <a:gd name="connsiteX14" fmla="*/ 172580 w 493132"/>
                <a:gd name="connsiteY14" fmla="*/ 897278 h 950457"/>
                <a:gd name="connsiteX15" fmla="*/ 139709 w 493132"/>
                <a:gd name="connsiteY15" fmla="*/ 950086 h 950457"/>
                <a:gd name="connsiteX16" fmla="*/ 100325 w 493132"/>
                <a:gd name="connsiteY16" fmla="*/ 875125 h 950457"/>
                <a:gd name="connsiteX17" fmla="*/ 61642 w 493132"/>
                <a:gd name="connsiteY17" fmla="*/ 763047 h 950457"/>
                <a:gd name="connsiteX18" fmla="*/ 26792 w 493132"/>
                <a:gd name="connsiteY18" fmla="*/ 641551 h 950457"/>
                <a:gd name="connsiteX19" fmla="*/ 6216 w 493132"/>
                <a:gd name="connsiteY19" fmla="*/ 531667 h 950457"/>
                <a:gd name="connsiteX20" fmla="*/ 9941 w 493132"/>
                <a:gd name="connsiteY20" fmla="*/ 446494 h 950457"/>
                <a:gd name="connsiteX21" fmla="*/ 68230 w 493132"/>
                <a:gd name="connsiteY21" fmla="*/ 370565 h 950457"/>
                <a:gd name="connsiteX22" fmla="*/ 139341 w 493132"/>
                <a:gd name="connsiteY22" fmla="*/ 298568 h 950457"/>
                <a:gd name="connsiteX0" fmla="*/ 139341 w 492183"/>
                <a:gd name="connsiteY0" fmla="*/ 298568 h 950457"/>
                <a:gd name="connsiteX1" fmla="*/ 205871 w 492183"/>
                <a:gd name="connsiteY1" fmla="*/ 239191 h 950457"/>
                <a:gd name="connsiteX2" fmla="*/ 258573 w 492183"/>
                <a:gd name="connsiteY2" fmla="*/ 196797 h 950457"/>
                <a:gd name="connsiteX3" fmla="*/ 308820 w 492183"/>
                <a:gd name="connsiteY3" fmla="*/ 150860 h 950457"/>
                <a:gd name="connsiteX4" fmla="*/ 325087 w 492183"/>
                <a:gd name="connsiteY4" fmla="*/ 76045 h 950457"/>
                <a:gd name="connsiteX5" fmla="*/ 315289 w 492183"/>
                <a:gd name="connsiteY5" fmla="*/ 156 h 950457"/>
                <a:gd name="connsiteX6" fmla="*/ 377030 w 492183"/>
                <a:gd name="connsiteY6" fmla="*/ 57605 h 950457"/>
                <a:gd name="connsiteX7" fmla="*/ 405015 w 492183"/>
                <a:gd name="connsiteY7" fmla="*/ 103418 h 950457"/>
                <a:gd name="connsiteX8" fmla="*/ 436134 w 492183"/>
                <a:gd name="connsiteY8" fmla="*/ 171978 h 950457"/>
                <a:gd name="connsiteX9" fmla="*/ 470014 w 492183"/>
                <a:gd name="connsiteY9" fmla="*/ 274481 h 950457"/>
                <a:gd name="connsiteX10" fmla="*/ 490369 w 492183"/>
                <a:gd name="connsiteY10" fmla="*/ 426951 h 950457"/>
                <a:gd name="connsiteX11" fmla="*/ 423465 w 492183"/>
                <a:gd name="connsiteY11" fmla="*/ 569155 h 950457"/>
                <a:gd name="connsiteX12" fmla="*/ 353069 w 492183"/>
                <a:gd name="connsiteY12" fmla="*/ 667886 h 950457"/>
                <a:gd name="connsiteX13" fmla="*/ 281061 w 492183"/>
                <a:gd name="connsiteY13" fmla="*/ 756953 h 950457"/>
                <a:gd name="connsiteX14" fmla="*/ 172580 w 492183"/>
                <a:gd name="connsiteY14" fmla="*/ 897278 h 950457"/>
                <a:gd name="connsiteX15" fmla="*/ 139709 w 492183"/>
                <a:gd name="connsiteY15" fmla="*/ 950086 h 950457"/>
                <a:gd name="connsiteX16" fmla="*/ 100325 w 492183"/>
                <a:gd name="connsiteY16" fmla="*/ 875125 h 950457"/>
                <a:gd name="connsiteX17" fmla="*/ 61642 w 492183"/>
                <a:gd name="connsiteY17" fmla="*/ 763047 h 950457"/>
                <a:gd name="connsiteX18" fmla="*/ 26792 w 492183"/>
                <a:gd name="connsiteY18" fmla="*/ 641551 h 950457"/>
                <a:gd name="connsiteX19" fmla="*/ 6216 w 492183"/>
                <a:gd name="connsiteY19" fmla="*/ 531667 h 950457"/>
                <a:gd name="connsiteX20" fmla="*/ 9941 w 492183"/>
                <a:gd name="connsiteY20" fmla="*/ 446494 h 950457"/>
                <a:gd name="connsiteX21" fmla="*/ 68230 w 492183"/>
                <a:gd name="connsiteY21" fmla="*/ 370565 h 950457"/>
                <a:gd name="connsiteX22" fmla="*/ 139341 w 492183"/>
                <a:gd name="connsiteY22" fmla="*/ 298568 h 950457"/>
                <a:gd name="connsiteX0" fmla="*/ 139341 w 470657"/>
                <a:gd name="connsiteY0" fmla="*/ 298568 h 950457"/>
                <a:gd name="connsiteX1" fmla="*/ 205871 w 470657"/>
                <a:gd name="connsiteY1" fmla="*/ 239191 h 950457"/>
                <a:gd name="connsiteX2" fmla="*/ 258573 w 470657"/>
                <a:gd name="connsiteY2" fmla="*/ 196797 h 950457"/>
                <a:gd name="connsiteX3" fmla="*/ 308820 w 470657"/>
                <a:gd name="connsiteY3" fmla="*/ 150860 h 950457"/>
                <a:gd name="connsiteX4" fmla="*/ 325087 w 470657"/>
                <a:gd name="connsiteY4" fmla="*/ 76045 h 950457"/>
                <a:gd name="connsiteX5" fmla="*/ 315289 w 470657"/>
                <a:gd name="connsiteY5" fmla="*/ 156 h 950457"/>
                <a:gd name="connsiteX6" fmla="*/ 377030 w 470657"/>
                <a:gd name="connsiteY6" fmla="*/ 57605 h 950457"/>
                <a:gd name="connsiteX7" fmla="*/ 405015 w 470657"/>
                <a:gd name="connsiteY7" fmla="*/ 103418 h 950457"/>
                <a:gd name="connsiteX8" fmla="*/ 436134 w 470657"/>
                <a:gd name="connsiteY8" fmla="*/ 171978 h 950457"/>
                <a:gd name="connsiteX9" fmla="*/ 470014 w 470657"/>
                <a:gd name="connsiteY9" fmla="*/ 274481 h 950457"/>
                <a:gd name="connsiteX10" fmla="*/ 455703 w 470657"/>
                <a:gd name="connsiteY10" fmla="*/ 476792 h 950457"/>
                <a:gd name="connsiteX11" fmla="*/ 423465 w 470657"/>
                <a:gd name="connsiteY11" fmla="*/ 569155 h 950457"/>
                <a:gd name="connsiteX12" fmla="*/ 353069 w 470657"/>
                <a:gd name="connsiteY12" fmla="*/ 667886 h 950457"/>
                <a:gd name="connsiteX13" fmla="*/ 281061 w 470657"/>
                <a:gd name="connsiteY13" fmla="*/ 756953 h 950457"/>
                <a:gd name="connsiteX14" fmla="*/ 172580 w 470657"/>
                <a:gd name="connsiteY14" fmla="*/ 897278 h 950457"/>
                <a:gd name="connsiteX15" fmla="*/ 139709 w 470657"/>
                <a:gd name="connsiteY15" fmla="*/ 950086 h 950457"/>
                <a:gd name="connsiteX16" fmla="*/ 100325 w 470657"/>
                <a:gd name="connsiteY16" fmla="*/ 875125 h 950457"/>
                <a:gd name="connsiteX17" fmla="*/ 61642 w 470657"/>
                <a:gd name="connsiteY17" fmla="*/ 763047 h 950457"/>
                <a:gd name="connsiteX18" fmla="*/ 26792 w 470657"/>
                <a:gd name="connsiteY18" fmla="*/ 641551 h 950457"/>
                <a:gd name="connsiteX19" fmla="*/ 6216 w 470657"/>
                <a:gd name="connsiteY19" fmla="*/ 531667 h 950457"/>
                <a:gd name="connsiteX20" fmla="*/ 9941 w 470657"/>
                <a:gd name="connsiteY20" fmla="*/ 446494 h 950457"/>
                <a:gd name="connsiteX21" fmla="*/ 68230 w 470657"/>
                <a:gd name="connsiteY21" fmla="*/ 370565 h 950457"/>
                <a:gd name="connsiteX22" fmla="*/ 139341 w 470657"/>
                <a:gd name="connsiteY22" fmla="*/ 298568 h 950457"/>
                <a:gd name="connsiteX0" fmla="*/ 139341 w 459154"/>
                <a:gd name="connsiteY0" fmla="*/ 298568 h 950457"/>
                <a:gd name="connsiteX1" fmla="*/ 205871 w 459154"/>
                <a:gd name="connsiteY1" fmla="*/ 239191 h 950457"/>
                <a:gd name="connsiteX2" fmla="*/ 258573 w 459154"/>
                <a:gd name="connsiteY2" fmla="*/ 196797 h 950457"/>
                <a:gd name="connsiteX3" fmla="*/ 308820 w 459154"/>
                <a:gd name="connsiteY3" fmla="*/ 150860 h 950457"/>
                <a:gd name="connsiteX4" fmla="*/ 325087 w 459154"/>
                <a:gd name="connsiteY4" fmla="*/ 76045 h 950457"/>
                <a:gd name="connsiteX5" fmla="*/ 315289 w 459154"/>
                <a:gd name="connsiteY5" fmla="*/ 156 h 950457"/>
                <a:gd name="connsiteX6" fmla="*/ 377030 w 459154"/>
                <a:gd name="connsiteY6" fmla="*/ 57605 h 950457"/>
                <a:gd name="connsiteX7" fmla="*/ 405015 w 459154"/>
                <a:gd name="connsiteY7" fmla="*/ 103418 h 950457"/>
                <a:gd name="connsiteX8" fmla="*/ 436134 w 459154"/>
                <a:gd name="connsiteY8" fmla="*/ 171978 h 950457"/>
                <a:gd name="connsiteX9" fmla="*/ 456040 w 459154"/>
                <a:gd name="connsiteY9" fmla="*/ 316984 h 950457"/>
                <a:gd name="connsiteX10" fmla="*/ 455703 w 459154"/>
                <a:gd name="connsiteY10" fmla="*/ 476792 h 950457"/>
                <a:gd name="connsiteX11" fmla="*/ 423465 w 459154"/>
                <a:gd name="connsiteY11" fmla="*/ 569155 h 950457"/>
                <a:gd name="connsiteX12" fmla="*/ 353069 w 459154"/>
                <a:gd name="connsiteY12" fmla="*/ 667886 h 950457"/>
                <a:gd name="connsiteX13" fmla="*/ 281061 w 459154"/>
                <a:gd name="connsiteY13" fmla="*/ 756953 h 950457"/>
                <a:gd name="connsiteX14" fmla="*/ 172580 w 459154"/>
                <a:gd name="connsiteY14" fmla="*/ 897278 h 950457"/>
                <a:gd name="connsiteX15" fmla="*/ 139709 w 459154"/>
                <a:gd name="connsiteY15" fmla="*/ 950086 h 950457"/>
                <a:gd name="connsiteX16" fmla="*/ 100325 w 459154"/>
                <a:gd name="connsiteY16" fmla="*/ 875125 h 950457"/>
                <a:gd name="connsiteX17" fmla="*/ 61642 w 459154"/>
                <a:gd name="connsiteY17" fmla="*/ 763047 h 950457"/>
                <a:gd name="connsiteX18" fmla="*/ 26792 w 459154"/>
                <a:gd name="connsiteY18" fmla="*/ 641551 h 950457"/>
                <a:gd name="connsiteX19" fmla="*/ 6216 w 459154"/>
                <a:gd name="connsiteY19" fmla="*/ 531667 h 950457"/>
                <a:gd name="connsiteX20" fmla="*/ 9941 w 459154"/>
                <a:gd name="connsiteY20" fmla="*/ 446494 h 950457"/>
                <a:gd name="connsiteX21" fmla="*/ 68230 w 459154"/>
                <a:gd name="connsiteY21" fmla="*/ 370565 h 950457"/>
                <a:gd name="connsiteX22" fmla="*/ 139341 w 459154"/>
                <a:gd name="connsiteY22" fmla="*/ 298568 h 950457"/>
                <a:gd name="connsiteX0" fmla="*/ 139341 w 459154"/>
                <a:gd name="connsiteY0" fmla="*/ 396074 h 1047963"/>
                <a:gd name="connsiteX1" fmla="*/ 205871 w 459154"/>
                <a:gd name="connsiteY1" fmla="*/ 336697 h 1047963"/>
                <a:gd name="connsiteX2" fmla="*/ 258573 w 459154"/>
                <a:gd name="connsiteY2" fmla="*/ 294303 h 1047963"/>
                <a:gd name="connsiteX3" fmla="*/ 308820 w 459154"/>
                <a:gd name="connsiteY3" fmla="*/ 248366 h 1047963"/>
                <a:gd name="connsiteX4" fmla="*/ 325087 w 459154"/>
                <a:gd name="connsiteY4" fmla="*/ 173551 h 1047963"/>
                <a:gd name="connsiteX5" fmla="*/ 387274 w 459154"/>
                <a:gd name="connsiteY5" fmla="*/ 55 h 1047963"/>
                <a:gd name="connsiteX6" fmla="*/ 377030 w 459154"/>
                <a:gd name="connsiteY6" fmla="*/ 155111 h 1047963"/>
                <a:gd name="connsiteX7" fmla="*/ 405015 w 459154"/>
                <a:gd name="connsiteY7" fmla="*/ 200924 h 1047963"/>
                <a:gd name="connsiteX8" fmla="*/ 436134 w 459154"/>
                <a:gd name="connsiteY8" fmla="*/ 269484 h 1047963"/>
                <a:gd name="connsiteX9" fmla="*/ 456040 w 459154"/>
                <a:gd name="connsiteY9" fmla="*/ 414490 h 1047963"/>
                <a:gd name="connsiteX10" fmla="*/ 455703 w 459154"/>
                <a:gd name="connsiteY10" fmla="*/ 574298 h 1047963"/>
                <a:gd name="connsiteX11" fmla="*/ 423465 w 459154"/>
                <a:gd name="connsiteY11" fmla="*/ 666661 h 1047963"/>
                <a:gd name="connsiteX12" fmla="*/ 353069 w 459154"/>
                <a:gd name="connsiteY12" fmla="*/ 765392 h 1047963"/>
                <a:gd name="connsiteX13" fmla="*/ 281061 w 459154"/>
                <a:gd name="connsiteY13" fmla="*/ 854459 h 1047963"/>
                <a:gd name="connsiteX14" fmla="*/ 172580 w 459154"/>
                <a:gd name="connsiteY14" fmla="*/ 994784 h 1047963"/>
                <a:gd name="connsiteX15" fmla="*/ 139709 w 459154"/>
                <a:gd name="connsiteY15" fmla="*/ 1047592 h 1047963"/>
                <a:gd name="connsiteX16" fmla="*/ 100325 w 459154"/>
                <a:gd name="connsiteY16" fmla="*/ 972631 h 1047963"/>
                <a:gd name="connsiteX17" fmla="*/ 61642 w 459154"/>
                <a:gd name="connsiteY17" fmla="*/ 860553 h 1047963"/>
                <a:gd name="connsiteX18" fmla="*/ 26792 w 459154"/>
                <a:gd name="connsiteY18" fmla="*/ 739057 h 1047963"/>
                <a:gd name="connsiteX19" fmla="*/ 6216 w 459154"/>
                <a:gd name="connsiteY19" fmla="*/ 629173 h 1047963"/>
                <a:gd name="connsiteX20" fmla="*/ 9941 w 459154"/>
                <a:gd name="connsiteY20" fmla="*/ 544000 h 1047963"/>
                <a:gd name="connsiteX21" fmla="*/ 68230 w 459154"/>
                <a:gd name="connsiteY21" fmla="*/ 468071 h 1047963"/>
                <a:gd name="connsiteX22" fmla="*/ 139341 w 459154"/>
                <a:gd name="connsiteY22" fmla="*/ 396074 h 1047963"/>
                <a:gd name="connsiteX0" fmla="*/ 139341 w 459154"/>
                <a:gd name="connsiteY0" fmla="*/ 396771 h 1048660"/>
                <a:gd name="connsiteX1" fmla="*/ 205871 w 459154"/>
                <a:gd name="connsiteY1" fmla="*/ 337394 h 1048660"/>
                <a:gd name="connsiteX2" fmla="*/ 258573 w 459154"/>
                <a:gd name="connsiteY2" fmla="*/ 295000 h 1048660"/>
                <a:gd name="connsiteX3" fmla="*/ 308820 w 459154"/>
                <a:gd name="connsiteY3" fmla="*/ 249063 h 1048660"/>
                <a:gd name="connsiteX4" fmla="*/ 325087 w 459154"/>
                <a:gd name="connsiteY4" fmla="*/ 174248 h 1048660"/>
                <a:gd name="connsiteX5" fmla="*/ 387274 w 459154"/>
                <a:gd name="connsiteY5" fmla="*/ 752 h 1048660"/>
                <a:gd name="connsiteX6" fmla="*/ 417583 w 459154"/>
                <a:gd name="connsiteY6" fmla="*/ 114842 h 1048660"/>
                <a:gd name="connsiteX7" fmla="*/ 405015 w 459154"/>
                <a:gd name="connsiteY7" fmla="*/ 201621 h 1048660"/>
                <a:gd name="connsiteX8" fmla="*/ 436134 w 459154"/>
                <a:gd name="connsiteY8" fmla="*/ 270181 h 1048660"/>
                <a:gd name="connsiteX9" fmla="*/ 456040 w 459154"/>
                <a:gd name="connsiteY9" fmla="*/ 415187 h 1048660"/>
                <a:gd name="connsiteX10" fmla="*/ 455703 w 459154"/>
                <a:gd name="connsiteY10" fmla="*/ 574995 h 1048660"/>
                <a:gd name="connsiteX11" fmla="*/ 423465 w 459154"/>
                <a:gd name="connsiteY11" fmla="*/ 667358 h 1048660"/>
                <a:gd name="connsiteX12" fmla="*/ 353069 w 459154"/>
                <a:gd name="connsiteY12" fmla="*/ 766089 h 1048660"/>
                <a:gd name="connsiteX13" fmla="*/ 281061 w 459154"/>
                <a:gd name="connsiteY13" fmla="*/ 855156 h 1048660"/>
                <a:gd name="connsiteX14" fmla="*/ 172580 w 459154"/>
                <a:gd name="connsiteY14" fmla="*/ 995481 h 1048660"/>
                <a:gd name="connsiteX15" fmla="*/ 139709 w 459154"/>
                <a:gd name="connsiteY15" fmla="*/ 1048289 h 1048660"/>
                <a:gd name="connsiteX16" fmla="*/ 100325 w 459154"/>
                <a:gd name="connsiteY16" fmla="*/ 973328 h 1048660"/>
                <a:gd name="connsiteX17" fmla="*/ 61642 w 459154"/>
                <a:gd name="connsiteY17" fmla="*/ 861250 h 1048660"/>
                <a:gd name="connsiteX18" fmla="*/ 26792 w 459154"/>
                <a:gd name="connsiteY18" fmla="*/ 739754 h 1048660"/>
                <a:gd name="connsiteX19" fmla="*/ 6216 w 459154"/>
                <a:gd name="connsiteY19" fmla="*/ 629870 h 1048660"/>
                <a:gd name="connsiteX20" fmla="*/ 9941 w 459154"/>
                <a:gd name="connsiteY20" fmla="*/ 544697 h 1048660"/>
                <a:gd name="connsiteX21" fmla="*/ 68230 w 459154"/>
                <a:gd name="connsiteY21" fmla="*/ 468768 h 1048660"/>
                <a:gd name="connsiteX22" fmla="*/ 139341 w 459154"/>
                <a:gd name="connsiteY22" fmla="*/ 396771 h 1048660"/>
                <a:gd name="connsiteX0" fmla="*/ 139341 w 459154"/>
                <a:gd name="connsiteY0" fmla="*/ 396768 h 1048657"/>
                <a:gd name="connsiteX1" fmla="*/ 205871 w 459154"/>
                <a:gd name="connsiteY1" fmla="*/ 337391 h 1048657"/>
                <a:gd name="connsiteX2" fmla="*/ 258573 w 459154"/>
                <a:gd name="connsiteY2" fmla="*/ 294997 h 1048657"/>
                <a:gd name="connsiteX3" fmla="*/ 308820 w 459154"/>
                <a:gd name="connsiteY3" fmla="*/ 249060 h 1048657"/>
                <a:gd name="connsiteX4" fmla="*/ 325087 w 459154"/>
                <a:gd name="connsiteY4" fmla="*/ 174245 h 1048657"/>
                <a:gd name="connsiteX5" fmla="*/ 387274 w 459154"/>
                <a:gd name="connsiteY5" fmla="*/ 749 h 1048657"/>
                <a:gd name="connsiteX6" fmla="*/ 417583 w 459154"/>
                <a:gd name="connsiteY6" fmla="*/ 114839 h 1048657"/>
                <a:gd name="connsiteX7" fmla="*/ 431013 w 459154"/>
                <a:gd name="connsiteY7" fmla="*/ 198426 h 1048657"/>
                <a:gd name="connsiteX8" fmla="*/ 436134 w 459154"/>
                <a:gd name="connsiteY8" fmla="*/ 270178 h 1048657"/>
                <a:gd name="connsiteX9" fmla="*/ 456040 w 459154"/>
                <a:gd name="connsiteY9" fmla="*/ 415184 h 1048657"/>
                <a:gd name="connsiteX10" fmla="*/ 455703 w 459154"/>
                <a:gd name="connsiteY10" fmla="*/ 574992 h 1048657"/>
                <a:gd name="connsiteX11" fmla="*/ 423465 w 459154"/>
                <a:gd name="connsiteY11" fmla="*/ 667355 h 1048657"/>
                <a:gd name="connsiteX12" fmla="*/ 353069 w 459154"/>
                <a:gd name="connsiteY12" fmla="*/ 766086 h 1048657"/>
                <a:gd name="connsiteX13" fmla="*/ 281061 w 459154"/>
                <a:gd name="connsiteY13" fmla="*/ 855153 h 1048657"/>
                <a:gd name="connsiteX14" fmla="*/ 172580 w 459154"/>
                <a:gd name="connsiteY14" fmla="*/ 995478 h 1048657"/>
                <a:gd name="connsiteX15" fmla="*/ 139709 w 459154"/>
                <a:gd name="connsiteY15" fmla="*/ 1048286 h 1048657"/>
                <a:gd name="connsiteX16" fmla="*/ 100325 w 459154"/>
                <a:gd name="connsiteY16" fmla="*/ 973325 h 1048657"/>
                <a:gd name="connsiteX17" fmla="*/ 61642 w 459154"/>
                <a:gd name="connsiteY17" fmla="*/ 861247 h 1048657"/>
                <a:gd name="connsiteX18" fmla="*/ 26792 w 459154"/>
                <a:gd name="connsiteY18" fmla="*/ 739751 h 1048657"/>
                <a:gd name="connsiteX19" fmla="*/ 6216 w 459154"/>
                <a:gd name="connsiteY19" fmla="*/ 629867 h 1048657"/>
                <a:gd name="connsiteX20" fmla="*/ 9941 w 459154"/>
                <a:gd name="connsiteY20" fmla="*/ 544694 h 1048657"/>
                <a:gd name="connsiteX21" fmla="*/ 68230 w 459154"/>
                <a:gd name="connsiteY21" fmla="*/ 468765 h 1048657"/>
                <a:gd name="connsiteX22" fmla="*/ 139341 w 459154"/>
                <a:gd name="connsiteY22" fmla="*/ 396768 h 1048657"/>
                <a:gd name="connsiteX0" fmla="*/ 139341 w 458553"/>
                <a:gd name="connsiteY0" fmla="*/ 396768 h 1048657"/>
                <a:gd name="connsiteX1" fmla="*/ 205871 w 458553"/>
                <a:gd name="connsiteY1" fmla="*/ 337391 h 1048657"/>
                <a:gd name="connsiteX2" fmla="*/ 258573 w 458553"/>
                <a:gd name="connsiteY2" fmla="*/ 294997 h 1048657"/>
                <a:gd name="connsiteX3" fmla="*/ 308820 w 458553"/>
                <a:gd name="connsiteY3" fmla="*/ 249060 h 1048657"/>
                <a:gd name="connsiteX4" fmla="*/ 325087 w 458553"/>
                <a:gd name="connsiteY4" fmla="*/ 174245 h 1048657"/>
                <a:gd name="connsiteX5" fmla="*/ 387274 w 458553"/>
                <a:gd name="connsiteY5" fmla="*/ 749 h 1048657"/>
                <a:gd name="connsiteX6" fmla="*/ 417583 w 458553"/>
                <a:gd name="connsiteY6" fmla="*/ 114839 h 1048657"/>
                <a:gd name="connsiteX7" fmla="*/ 431013 w 458553"/>
                <a:gd name="connsiteY7" fmla="*/ 198426 h 1048657"/>
                <a:gd name="connsiteX8" fmla="*/ 447661 w 458553"/>
                <a:gd name="connsiteY8" fmla="*/ 266364 h 1048657"/>
                <a:gd name="connsiteX9" fmla="*/ 456040 w 458553"/>
                <a:gd name="connsiteY9" fmla="*/ 415184 h 1048657"/>
                <a:gd name="connsiteX10" fmla="*/ 455703 w 458553"/>
                <a:gd name="connsiteY10" fmla="*/ 574992 h 1048657"/>
                <a:gd name="connsiteX11" fmla="*/ 423465 w 458553"/>
                <a:gd name="connsiteY11" fmla="*/ 667355 h 1048657"/>
                <a:gd name="connsiteX12" fmla="*/ 353069 w 458553"/>
                <a:gd name="connsiteY12" fmla="*/ 766086 h 1048657"/>
                <a:gd name="connsiteX13" fmla="*/ 281061 w 458553"/>
                <a:gd name="connsiteY13" fmla="*/ 855153 h 1048657"/>
                <a:gd name="connsiteX14" fmla="*/ 172580 w 458553"/>
                <a:gd name="connsiteY14" fmla="*/ 995478 h 1048657"/>
                <a:gd name="connsiteX15" fmla="*/ 139709 w 458553"/>
                <a:gd name="connsiteY15" fmla="*/ 1048286 h 1048657"/>
                <a:gd name="connsiteX16" fmla="*/ 100325 w 458553"/>
                <a:gd name="connsiteY16" fmla="*/ 973325 h 1048657"/>
                <a:gd name="connsiteX17" fmla="*/ 61642 w 458553"/>
                <a:gd name="connsiteY17" fmla="*/ 861247 h 1048657"/>
                <a:gd name="connsiteX18" fmla="*/ 26792 w 458553"/>
                <a:gd name="connsiteY18" fmla="*/ 739751 h 1048657"/>
                <a:gd name="connsiteX19" fmla="*/ 6216 w 458553"/>
                <a:gd name="connsiteY19" fmla="*/ 629867 h 1048657"/>
                <a:gd name="connsiteX20" fmla="*/ 9941 w 458553"/>
                <a:gd name="connsiteY20" fmla="*/ 544694 h 1048657"/>
                <a:gd name="connsiteX21" fmla="*/ 68230 w 458553"/>
                <a:gd name="connsiteY21" fmla="*/ 468765 h 1048657"/>
                <a:gd name="connsiteX22" fmla="*/ 139341 w 458553"/>
                <a:gd name="connsiteY22" fmla="*/ 396768 h 1048657"/>
                <a:gd name="connsiteX0" fmla="*/ 139341 w 458553"/>
                <a:gd name="connsiteY0" fmla="*/ 396761 h 1048650"/>
                <a:gd name="connsiteX1" fmla="*/ 205871 w 458553"/>
                <a:gd name="connsiteY1" fmla="*/ 337384 h 1048650"/>
                <a:gd name="connsiteX2" fmla="*/ 258573 w 458553"/>
                <a:gd name="connsiteY2" fmla="*/ 294990 h 1048650"/>
                <a:gd name="connsiteX3" fmla="*/ 308820 w 458553"/>
                <a:gd name="connsiteY3" fmla="*/ 249053 h 1048650"/>
                <a:gd name="connsiteX4" fmla="*/ 325087 w 458553"/>
                <a:gd name="connsiteY4" fmla="*/ 174238 h 1048650"/>
                <a:gd name="connsiteX5" fmla="*/ 387274 w 458553"/>
                <a:gd name="connsiteY5" fmla="*/ 742 h 1048650"/>
                <a:gd name="connsiteX6" fmla="*/ 417583 w 458553"/>
                <a:gd name="connsiteY6" fmla="*/ 114832 h 1048650"/>
                <a:gd name="connsiteX7" fmla="*/ 439887 w 458553"/>
                <a:gd name="connsiteY7" fmla="*/ 192532 h 1048650"/>
                <a:gd name="connsiteX8" fmla="*/ 447661 w 458553"/>
                <a:gd name="connsiteY8" fmla="*/ 266357 h 1048650"/>
                <a:gd name="connsiteX9" fmla="*/ 456040 w 458553"/>
                <a:gd name="connsiteY9" fmla="*/ 415177 h 1048650"/>
                <a:gd name="connsiteX10" fmla="*/ 455703 w 458553"/>
                <a:gd name="connsiteY10" fmla="*/ 574985 h 1048650"/>
                <a:gd name="connsiteX11" fmla="*/ 423465 w 458553"/>
                <a:gd name="connsiteY11" fmla="*/ 667348 h 1048650"/>
                <a:gd name="connsiteX12" fmla="*/ 353069 w 458553"/>
                <a:gd name="connsiteY12" fmla="*/ 766079 h 1048650"/>
                <a:gd name="connsiteX13" fmla="*/ 281061 w 458553"/>
                <a:gd name="connsiteY13" fmla="*/ 855146 h 1048650"/>
                <a:gd name="connsiteX14" fmla="*/ 172580 w 458553"/>
                <a:gd name="connsiteY14" fmla="*/ 995471 h 1048650"/>
                <a:gd name="connsiteX15" fmla="*/ 139709 w 458553"/>
                <a:gd name="connsiteY15" fmla="*/ 1048279 h 1048650"/>
                <a:gd name="connsiteX16" fmla="*/ 100325 w 458553"/>
                <a:gd name="connsiteY16" fmla="*/ 973318 h 1048650"/>
                <a:gd name="connsiteX17" fmla="*/ 61642 w 458553"/>
                <a:gd name="connsiteY17" fmla="*/ 861240 h 1048650"/>
                <a:gd name="connsiteX18" fmla="*/ 26792 w 458553"/>
                <a:gd name="connsiteY18" fmla="*/ 739744 h 1048650"/>
                <a:gd name="connsiteX19" fmla="*/ 6216 w 458553"/>
                <a:gd name="connsiteY19" fmla="*/ 629860 h 1048650"/>
                <a:gd name="connsiteX20" fmla="*/ 9941 w 458553"/>
                <a:gd name="connsiteY20" fmla="*/ 544687 h 1048650"/>
                <a:gd name="connsiteX21" fmla="*/ 68230 w 458553"/>
                <a:gd name="connsiteY21" fmla="*/ 468758 h 1048650"/>
                <a:gd name="connsiteX22" fmla="*/ 139341 w 458553"/>
                <a:gd name="connsiteY22" fmla="*/ 396761 h 1048650"/>
                <a:gd name="connsiteX0" fmla="*/ 139341 w 458553"/>
                <a:gd name="connsiteY0" fmla="*/ 396862 h 1048751"/>
                <a:gd name="connsiteX1" fmla="*/ 205871 w 458553"/>
                <a:gd name="connsiteY1" fmla="*/ 337485 h 1048751"/>
                <a:gd name="connsiteX2" fmla="*/ 258573 w 458553"/>
                <a:gd name="connsiteY2" fmla="*/ 295091 h 1048751"/>
                <a:gd name="connsiteX3" fmla="*/ 308820 w 458553"/>
                <a:gd name="connsiteY3" fmla="*/ 249154 h 1048751"/>
                <a:gd name="connsiteX4" fmla="*/ 325087 w 458553"/>
                <a:gd name="connsiteY4" fmla="*/ 174339 h 1048751"/>
                <a:gd name="connsiteX5" fmla="*/ 387274 w 458553"/>
                <a:gd name="connsiteY5" fmla="*/ 843 h 1048751"/>
                <a:gd name="connsiteX6" fmla="*/ 424384 w 458553"/>
                <a:gd name="connsiteY6" fmla="*/ 111699 h 1048751"/>
                <a:gd name="connsiteX7" fmla="*/ 439887 w 458553"/>
                <a:gd name="connsiteY7" fmla="*/ 192633 h 1048751"/>
                <a:gd name="connsiteX8" fmla="*/ 447661 w 458553"/>
                <a:gd name="connsiteY8" fmla="*/ 266458 h 1048751"/>
                <a:gd name="connsiteX9" fmla="*/ 456040 w 458553"/>
                <a:gd name="connsiteY9" fmla="*/ 415278 h 1048751"/>
                <a:gd name="connsiteX10" fmla="*/ 455703 w 458553"/>
                <a:gd name="connsiteY10" fmla="*/ 575086 h 1048751"/>
                <a:gd name="connsiteX11" fmla="*/ 423465 w 458553"/>
                <a:gd name="connsiteY11" fmla="*/ 667449 h 1048751"/>
                <a:gd name="connsiteX12" fmla="*/ 353069 w 458553"/>
                <a:gd name="connsiteY12" fmla="*/ 766180 h 1048751"/>
                <a:gd name="connsiteX13" fmla="*/ 281061 w 458553"/>
                <a:gd name="connsiteY13" fmla="*/ 855247 h 1048751"/>
                <a:gd name="connsiteX14" fmla="*/ 172580 w 458553"/>
                <a:gd name="connsiteY14" fmla="*/ 995572 h 1048751"/>
                <a:gd name="connsiteX15" fmla="*/ 139709 w 458553"/>
                <a:gd name="connsiteY15" fmla="*/ 1048380 h 1048751"/>
                <a:gd name="connsiteX16" fmla="*/ 100325 w 458553"/>
                <a:gd name="connsiteY16" fmla="*/ 973419 h 1048751"/>
                <a:gd name="connsiteX17" fmla="*/ 61642 w 458553"/>
                <a:gd name="connsiteY17" fmla="*/ 861341 h 1048751"/>
                <a:gd name="connsiteX18" fmla="*/ 26792 w 458553"/>
                <a:gd name="connsiteY18" fmla="*/ 739845 h 1048751"/>
                <a:gd name="connsiteX19" fmla="*/ 6216 w 458553"/>
                <a:gd name="connsiteY19" fmla="*/ 629961 h 1048751"/>
                <a:gd name="connsiteX20" fmla="*/ 9941 w 458553"/>
                <a:gd name="connsiteY20" fmla="*/ 544788 h 1048751"/>
                <a:gd name="connsiteX21" fmla="*/ 68230 w 458553"/>
                <a:gd name="connsiteY21" fmla="*/ 468859 h 1048751"/>
                <a:gd name="connsiteX22" fmla="*/ 139341 w 458553"/>
                <a:gd name="connsiteY22" fmla="*/ 396862 h 1048751"/>
                <a:gd name="connsiteX0" fmla="*/ 139341 w 458553"/>
                <a:gd name="connsiteY0" fmla="*/ 396031 h 1047920"/>
                <a:gd name="connsiteX1" fmla="*/ 205871 w 458553"/>
                <a:gd name="connsiteY1" fmla="*/ 336654 h 1047920"/>
                <a:gd name="connsiteX2" fmla="*/ 258573 w 458553"/>
                <a:gd name="connsiteY2" fmla="*/ 294260 h 1047920"/>
                <a:gd name="connsiteX3" fmla="*/ 308820 w 458553"/>
                <a:gd name="connsiteY3" fmla="*/ 248323 h 1047920"/>
                <a:gd name="connsiteX4" fmla="*/ 376629 w 458553"/>
                <a:gd name="connsiteY4" fmla="*/ 104801 h 1047920"/>
                <a:gd name="connsiteX5" fmla="*/ 387274 w 458553"/>
                <a:gd name="connsiteY5" fmla="*/ 12 h 1047920"/>
                <a:gd name="connsiteX6" fmla="*/ 424384 w 458553"/>
                <a:gd name="connsiteY6" fmla="*/ 110868 h 1047920"/>
                <a:gd name="connsiteX7" fmla="*/ 439887 w 458553"/>
                <a:gd name="connsiteY7" fmla="*/ 191802 h 1047920"/>
                <a:gd name="connsiteX8" fmla="*/ 447661 w 458553"/>
                <a:gd name="connsiteY8" fmla="*/ 265627 h 1047920"/>
                <a:gd name="connsiteX9" fmla="*/ 456040 w 458553"/>
                <a:gd name="connsiteY9" fmla="*/ 414447 h 1047920"/>
                <a:gd name="connsiteX10" fmla="*/ 455703 w 458553"/>
                <a:gd name="connsiteY10" fmla="*/ 574255 h 1047920"/>
                <a:gd name="connsiteX11" fmla="*/ 423465 w 458553"/>
                <a:gd name="connsiteY11" fmla="*/ 666618 h 1047920"/>
                <a:gd name="connsiteX12" fmla="*/ 353069 w 458553"/>
                <a:gd name="connsiteY12" fmla="*/ 765349 h 1047920"/>
                <a:gd name="connsiteX13" fmla="*/ 281061 w 458553"/>
                <a:gd name="connsiteY13" fmla="*/ 854416 h 1047920"/>
                <a:gd name="connsiteX14" fmla="*/ 172580 w 458553"/>
                <a:gd name="connsiteY14" fmla="*/ 994741 h 1047920"/>
                <a:gd name="connsiteX15" fmla="*/ 139709 w 458553"/>
                <a:gd name="connsiteY15" fmla="*/ 1047549 h 1047920"/>
                <a:gd name="connsiteX16" fmla="*/ 100325 w 458553"/>
                <a:gd name="connsiteY16" fmla="*/ 972588 h 1047920"/>
                <a:gd name="connsiteX17" fmla="*/ 61642 w 458553"/>
                <a:gd name="connsiteY17" fmla="*/ 860510 h 1047920"/>
                <a:gd name="connsiteX18" fmla="*/ 26792 w 458553"/>
                <a:gd name="connsiteY18" fmla="*/ 739014 h 1047920"/>
                <a:gd name="connsiteX19" fmla="*/ 6216 w 458553"/>
                <a:gd name="connsiteY19" fmla="*/ 629130 h 1047920"/>
                <a:gd name="connsiteX20" fmla="*/ 9941 w 458553"/>
                <a:gd name="connsiteY20" fmla="*/ 543957 h 1047920"/>
                <a:gd name="connsiteX21" fmla="*/ 68230 w 458553"/>
                <a:gd name="connsiteY21" fmla="*/ 468028 h 1047920"/>
                <a:gd name="connsiteX22" fmla="*/ 139341 w 458553"/>
                <a:gd name="connsiteY22" fmla="*/ 396031 h 1047920"/>
                <a:gd name="connsiteX0" fmla="*/ 139341 w 458553"/>
                <a:gd name="connsiteY0" fmla="*/ 396030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39341 w 458553"/>
                <a:gd name="connsiteY22" fmla="*/ 396030 h 1047919"/>
                <a:gd name="connsiteX0" fmla="*/ 143737 w 458553"/>
                <a:gd name="connsiteY0" fmla="*/ 412284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71754 w 458553"/>
                <a:gd name="connsiteY21" fmla="*/ 477191 h 1047919"/>
                <a:gd name="connsiteX22" fmla="*/ 143737 w 458553"/>
                <a:gd name="connsiteY22" fmla="*/ 412284 h 1047919"/>
                <a:gd name="connsiteX0" fmla="*/ 143737 w 463508"/>
                <a:gd name="connsiteY0" fmla="*/ 412284 h 1047919"/>
                <a:gd name="connsiteX1" fmla="*/ 221794 w 463508"/>
                <a:gd name="connsiteY1" fmla="*/ 349093 h 1047919"/>
                <a:gd name="connsiteX2" fmla="*/ 277481 w 463508"/>
                <a:gd name="connsiteY2" fmla="*/ 291938 h 1047919"/>
                <a:gd name="connsiteX3" fmla="*/ 324536 w 463508"/>
                <a:gd name="connsiteY3" fmla="*/ 220001 h 1047919"/>
                <a:gd name="connsiteX4" fmla="*/ 376629 w 463508"/>
                <a:gd name="connsiteY4" fmla="*/ 104800 h 1047919"/>
                <a:gd name="connsiteX5" fmla="*/ 387274 w 463508"/>
                <a:gd name="connsiteY5" fmla="*/ 11 h 1047919"/>
                <a:gd name="connsiteX6" fmla="*/ 424384 w 463508"/>
                <a:gd name="connsiteY6" fmla="*/ 110867 h 1047919"/>
                <a:gd name="connsiteX7" fmla="*/ 439887 w 463508"/>
                <a:gd name="connsiteY7" fmla="*/ 191801 h 1047919"/>
                <a:gd name="connsiteX8" fmla="*/ 447661 w 463508"/>
                <a:gd name="connsiteY8" fmla="*/ 265626 h 1047919"/>
                <a:gd name="connsiteX9" fmla="*/ 463130 w 463508"/>
                <a:gd name="connsiteY9" fmla="*/ 413575 h 1047919"/>
                <a:gd name="connsiteX10" fmla="*/ 455703 w 463508"/>
                <a:gd name="connsiteY10" fmla="*/ 574254 h 1047919"/>
                <a:gd name="connsiteX11" fmla="*/ 423465 w 463508"/>
                <a:gd name="connsiteY11" fmla="*/ 666617 h 1047919"/>
                <a:gd name="connsiteX12" fmla="*/ 353069 w 463508"/>
                <a:gd name="connsiteY12" fmla="*/ 765348 h 1047919"/>
                <a:gd name="connsiteX13" fmla="*/ 281061 w 463508"/>
                <a:gd name="connsiteY13" fmla="*/ 854415 h 1047919"/>
                <a:gd name="connsiteX14" fmla="*/ 172580 w 463508"/>
                <a:gd name="connsiteY14" fmla="*/ 994740 h 1047919"/>
                <a:gd name="connsiteX15" fmla="*/ 139709 w 463508"/>
                <a:gd name="connsiteY15" fmla="*/ 1047548 h 1047919"/>
                <a:gd name="connsiteX16" fmla="*/ 100325 w 463508"/>
                <a:gd name="connsiteY16" fmla="*/ 972587 h 1047919"/>
                <a:gd name="connsiteX17" fmla="*/ 61642 w 463508"/>
                <a:gd name="connsiteY17" fmla="*/ 860509 h 1047919"/>
                <a:gd name="connsiteX18" fmla="*/ 26792 w 463508"/>
                <a:gd name="connsiteY18" fmla="*/ 739013 h 1047919"/>
                <a:gd name="connsiteX19" fmla="*/ 6216 w 463508"/>
                <a:gd name="connsiteY19" fmla="*/ 629129 h 1047919"/>
                <a:gd name="connsiteX20" fmla="*/ 9941 w 463508"/>
                <a:gd name="connsiteY20" fmla="*/ 543956 h 1047919"/>
                <a:gd name="connsiteX21" fmla="*/ 71754 w 463508"/>
                <a:gd name="connsiteY21" fmla="*/ 477191 h 1047919"/>
                <a:gd name="connsiteX22" fmla="*/ 143737 w 463508"/>
                <a:gd name="connsiteY22" fmla="*/ 412284 h 1047919"/>
                <a:gd name="connsiteX0" fmla="*/ 143737 w 463508"/>
                <a:gd name="connsiteY0" fmla="*/ 412284 h 1047919"/>
                <a:gd name="connsiteX1" fmla="*/ 221794 w 463508"/>
                <a:gd name="connsiteY1" fmla="*/ 349093 h 1047919"/>
                <a:gd name="connsiteX2" fmla="*/ 277481 w 463508"/>
                <a:gd name="connsiteY2" fmla="*/ 291938 h 1047919"/>
                <a:gd name="connsiteX3" fmla="*/ 333990 w 463508"/>
                <a:gd name="connsiteY3" fmla="*/ 218840 h 1047919"/>
                <a:gd name="connsiteX4" fmla="*/ 376629 w 463508"/>
                <a:gd name="connsiteY4" fmla="*/ 104800 h 1047919"/>
                <a:gd name="connsiteX5" fmla="*/ 387274 w 463508"/>
                <a:gd name="connsiteY5" fmla="*/ 11 h 1047919"/>
                <a:gd name="connsiteX6" fmla="*/ 424384 w 463508"/>
                <a:gd name="connsiteY6" fmla="*/ 110867 h 1047919"/>
                <a:gd name="connsiteX7" fmla="*/ 439887 w 463508"/>
                <a:gd name="connsiteY7" fmla="*/ 191801 h 1047919"/>
                <a:gd name="connsiteX8" fmla="*/ 447661 w 463508"/>
                <a:gd name="connsiteY8" fmla="*/ 265626 h 1047919"/>
                <a:gd name="connsiteX9" fmla="*/ 463130 w 463508"/>
                <a:gd name="connsiteY9" fmla="*/ 413575 h 1047919"/>
                <a:gd name="connsiteX10" fmla="*/ 455703 w 463508"/>
                <a:gd name="connsiteY10" fmla="*/ 574254 h 1047919"/>
                <a:gd name="connsiteX11" fmla="*/ 423465 w 463508"/>
                <a:gd name="connsiteY11" fmla="*/ 666617 h 1047919"/>
                <a:gd name="connsiteX12" fmla="*/ 353069 w 463508"/>
                <a:gd name="connsiteY12" fmla="*/ 765348 h 1047919"/>
                <a:gd name="connsiteX13" fmla="*/ 281061 w 463508"/>
                <a:gd name="connsiteY13" fmla="*/ 854415 h 1047919"/>
                <a:gd name="connsiteX14" fmla="*/ 172580 w 463508"/>
                <a:gd name="connsiteY14" fmla="*/ 994740 h 1047919"/>
                <a:gd name="connsiteX15" fmla="*/ 139709 w 463508"/>
                <a:gd name="connsiteY15" fmla="*/ 1047548 h 1047919"/>
                <a:gd name="connsiteX16" fmla="*/ 100325 w 463508"/>
                <a:gd name="connsiteY16" fmla="*/ 972587 h 1047919"/>
                <a:gd name="connsiteX17" fmla="*/ 61642 w 463508"/>
                <a:gd name="connsiteY17" fmla="*/ 860509 h 1047919"/>
                <a:gd name="connsiteX18" fmla="*/ 26792 w 463508"/>
                <a:gd name="connsiteY18" fmla="*/ 739013 h 1047919"/>
                <a:gd name="connsiteX19" fmla="*/ 6216 w 463508"/>
                <a:gd name="connsiteY19" fmla="*/ 629129 h 1047919"/>
                <a:gd name="connsiteX20" fmla="*/ 9941 w 463508"/>
                <a:gd name="connsiteY20" fmla="*/ 543956 h 1047919"/>
                <a:gd name="connsiteX21" fmla="*/ 71754 w 463508"/>
                <a:gd name="connsiteY21" fmla="*/ 477191 h 1047919"/>
                <a:gd name="connsiteX22" fmla="*/ 143737 w 463508"/>
                <a:gd name="connsiteY22" fmla="*/ 412284 h 1047919"/>
                <a:gd name="connsiteX0" fmla="*/ 143737 w 463302"/>
                <a:gd name="connsiteY0" fmla="*/ 412284 h 1047919"/>
                <a:gd name="connsiteX1" fmla="*/ 221794 w 463302"/>
                <a:gd name="connsiteY1" fmla="*/ 349093 h 1047919"/>
                <a:gd name="connsiteX2" fmla="*/ 277481 w 463302"/>
                <a:gd name="connsiteY2" fmla="*/ 291938 h 1047919"/>
                <a:gd name="connsiteX3" fmla="*/ 333990 w 463302"/>
                <a:gd name="connsiteY3" fmla="*/ 218840 h 1047919"/>
                <a:gd name="connsiteX4" fmla="*/ 376629 w 463302"/>
                <a:gd name="connsiteY4" fmla="*/ 104800 h 1047919"/>
                <a:gd name="connsiteX5" fmla="*/ 387274 w 463302"/>
                <a:gd name="connsiteY5" fmla="*/ 11 h 1047919"/>
                <a:gd name="connsiteX6" fmla="*/ 424384 w 463302"/>
                <a:gd name="connsiteY6" fmla="*/ 110867 h 1047919"/>
                <a:gd name="connsiteX7" fmla="*/ 439887 w 463302"/>
                <a:gd name="connsiteY7" fmla="*/ 191801 h 1047919"/>
                <a:gd name="connsiteX8" fmla="*/ 451186 w 463302"/>
                <a:gd name="connsiteY8" fmla="*/ 274790 h 1047919"/>
                <a:gd name="connsiteX9" fmla="*/ 463130 w 463302"/>
                <a:gd name="connsiteY9" fmla="*/ 413575 h 1047919"/>
                <a:gd name="connsiteX10" fmla="*/ 455703 w 463302"/>
                <a:gd name="connsiteY10" fmla="*/ 574254 h 1047919"/>
                <a:gd name="connsiteX11" fmla="*/ 423465 w 463302"/>
                <a:gd name="connsiteY11" fmla="*/ 666617 h 1047919"/>
                <a:gd name="connsiteX12" fmla="*/ 353069 w 463302"/>
                <a:gd name="connsiteY12" fmla="*/ 765348 h 1047919"/>
                <a:gd name="connsiteX13" fmla="*/ 281061 w 463302"/>
                <a:gd name="connsiteY13" fmla="*/ 854415 h 1047919"/>
                <a:gd name="connsiteX14" fmla="*/ 172580 w 463302"/>
                <a:gd name="connsiteY14" fmla="*/ 994740 h 1047919"/>
                <a:gd name="connsiteX15" fmla="*/ 139709 w 463302"/>
                <a:gd name="connsiteY15" fmla="*/ 1047548 h 1047919"/>
                <a:gd name="connsiteX16" fmla="*/ 100325 w 463302"/>
                <a:gd name="connsiteY16" fmla="*/ 972587 h 1047919"/>
                <a:gd name="connsiteX17" fmla="*/ 61642 w 463302"/>
                <a:gd name="connsiteY17" fmla="*/ 860509 h 1047919"/>
                <a:gd name="connsiteX18" fmla="*/ 26792 w 463302"/>
                <a:gd name="connsiteY18" fmla="*/ 739013 h 1047919"/>
                <a:gd name="connsiteX19" fmla="*/ 6216 w 463302"/>
                <a:gd name="connsiteY19" fmla="*/ 629129 h 1047919"/>
                <a:gd name="connsiteX20" fmla="*/ 9941 w 463302"/>
                <a:gd name="connsiteY20" fmla="*/ 543956 h 1047919"/>
                <a:gd name="connsiteX21" fmla="*/ 71754 w 463302"/>
                <a:gd name="connsiteY21" fmla="*/ 477191 h 1047919"/>
                <a:gd name="connsiteX22" fmla="*/ 143737 w 463302"/>
                <a:gd name="connsiteY22" fmla="*/ 412284 h 1047919"/>
                <a:gd name="connsiteX0" fmla="*/ 143737 w 463571"/>
                <a:gd name="connsiteY0" fmla="*/ 412284 h 1047919"/>
                <a:gd name="connsiteX1" fmla="*/ 221794 w 463571"/>
                <a:gd name="connsiteY1" fmla="*/ 349093 h 1047919"/>
                <a:gd name="connsiteX2" fmla="*/ 277481 w 463571"/>
                <a:gd name="connsiteY2" fmla="*/ 291938 h 1047919"/>
                <a:gd name="connsiteX3" fmla="*/ 333990 w 463571"/>
                <a:gd name="connsiteY3" fmla="*/ 218840 h 1047919"/>
                <a:gd name="connsiteX4" fmla="*/ 376629 w 463571"/>
                <a:gd name="connsiteY4" fmla="*/ 104800 h 1047919"/>
                <a:gd name="connsiteX5" fmla="*/ 387274 w 463571"/>
                <a:gd name="connsiteY5" fmla="*/ 11 h 1047919"/>
                <a:gd name="connsiteX6" fmla="*/ 424384 w 463571"/>
                <a:gd name="connsiteY6" fmla="*/ 110867 h 1047919"/>
                <a:gd name="connsiteX7" fmla="*/ 439887 w 463571"/>
                <a:gd name="connsiteY7" fmla="*/ 191801 h 1047919"/>
                <a:gd name="connsiteX8" fmla="*/ 451186 w 463571"/>
                <a:gd name="connsiteY8" fmla="*/ 274790 h 1047919"/>
                <a:gd name="connsiteX9" fmla="*/ 463130 w 463571"/>
                <a:gd name="connsiteY9" fmla="*/ 413575 h 1047919"/>
                <a:gd name="connsiteX10" fmla="*/ 455703 w 463571"/>
                <a:gd name="connsiteY10" fmla="*/ 574254 h 1047919"/>
                <a:gd name="connsiteX11" fmla="*/ 408787 w 463571"/>
                <a:gd name="connsiteY11" fmla="*/ 625236 h 1047919"/>
                <a:gd name="connsiteX12" fmla="*/ 353069 w 463571"/>
                <a:gd name="connsiteY12" fmla="*/ 765348 h 1047919"/>
                <a:gd name="connsiteX13" fmla="*/ 281061 w 463571"/>
                <a:gd name="connsiteY13" fmla="*/ 854415 h 1047919"/>
                <a:gd name="connsiteX14" fmla="*/ 172580 w 463571"/>
                <a:gd name="connsiteY14" fmla="*/ 994740 h 1047919"/>
                <a:gd name="connsiteX15" fmla="*/ 139709 w 463571"/>
                <a:gd name="connsiteY15" fmla="*/ 1047548 h 1047919"/>
                <a:gd name="connsiteX16" fmla="*/ 100325 w 463571"/>
                <a:gd name="connsiteY16" fmla="*/ 972587 h 1047919"/>
                <a:gd name="connsiteX17" fmla="*/ 61642 w 463571"/>
                <a:gd name="connsiteY17" fmla="*/ 860509 h 1047919"/>
                <a:gd name="connsiteX18" fmla="*/ 26792 w 463571"/>
                <a:gd name="connsiteY18" fmla="*/ 739013 h 1047919"/>
                <a:gd name="connsiteX19" fmla="*/ 6216 w 463571"/>
                <a:gd name="connsiteY19" fmla="*/ 629129 h 1047919"/>
                <a:gd name="connsiteX20" fmla="*/ 9941 w 463571"/>
                <a:gd name="connsiteY20" fmla="*/ 543956 h 1047919"/>
                <a:gd name="connsiteX21" fmla="*/ 71754 w 463571"/>
                <a:gd name="connsiteY21" fmla="*/ 477191 h 1047919"/>
                <a:gd name="connsiteX22" fmla="*/ 143737 w 463571"/>
                <a:gd name="connsiteY22" fmla="*/ 412284 h 1047919"/>
                <a:gd name="connsiteX0" fmla="*/ 143737 w 463582"/>
                <a:gd name="connsiteY0" fmla="*/ 412284 h 1047919"/>
                <a:gd name="connsiteX1" fmla="*/ 221794 w 463582"/>
                <a:gd name="connsiteY1" fmla="*/ 349093 h 1047919"/>
                <a:gd name="connsiteX2" fmla="*/ 277481 w 463582"/>
                <a:gd name="connsiteY2" fmla="*/ 291938 h 1047919"/>
                <a:gd name="connsiteX3" fmla="*/ 333990 w 463582"/>
                <a:gd name="connsiteY3" fmla="*/ 218840 h 1047919"/>
                <a:gd name="connsiteX4" fmla="*/ 376629 w 463582"/>
                <a:gd name="connsiteY4" fmla="*/ 104800 h 1047919"/>
                <a:gd name="connsiteX5" fmla="*/ 387274 w 463582"/>
                <a:gd name="connsiteY5" fmla="*/ 11 h 1047919"/>
                <a:gd name="connsiteX6" fmla="*/ 424384 w 463582"/>
                <a:gd name="connsiteY6" fmla="*/ 110867 h 1047919"/>
                <a:gd name="connsiteX7" fmla="*/ 439887 w 463582"/>
                <a:gd name="connsiteY7" fmla="*/ 191801 h 1047919"/>
                <a:gd name="connsiteX8" fmla="*/ 451186 w 463582"/>
                <a:gd name="connsiteY8" fmla="*/ 274790 h 1047919"/>
                <a:gd name="connsiteX9" fmla="*/ 463130 w 463582"/>
                <a:gd name="connsiteY9" fmla="*/ 413575 h 1047919"/>
                <a:gd name="connsiteX10" fmla="*/ 455744 w 463582"/>
                <a:gd name="connsiteY10" fmla="*/ 555056 h 1047919"/>
                <a:gd name="connsiteX11" fmla="*/ 408787 w 463582"/>
                <a:gd name="connsiteY11" fmla="*/ 625236 h 1047919"/>
                <a:gd name="connsiteX12" fmla="*/ 353069 w 463582"/>
                <a:gd name="connsiteY12" fmla="*/ 765348 h 1047919"/>
                <a:gd name="connsiteX13" fmla="*/ 281061 w 463582"/>
                <a:gd name="connsiteY13" fmla="*/ 854415 h 1047919"/>
                <a:gd name="connsiteX14" fmla="*/ 172580 w 463582"/>
                <a:gd name="connsiteY14" fmla="*/ 994740 h 1047919"/>
                <a:gd name="connsiteX15" fmla="*/ 139709 w 463582"/>
                <a:gd name="connsiteY15" fmla="*/ 1047548 h 1047919"/>
                <a:gd name="connsiteX16" fmla="*/ 100325 w 463582"/>
                <a:gd name="connsiteY16" fmla="*/ 972587 h 1047919"/>
                <a:gd name="connsiteX17" fmla="*/ 61642 w 463582"/>
                <a:gd name="connsiteY17" fmla="*/ 860509 h 1047919"/>
                <a:gd name="connsiteX18" fmla="*/ 26792 w 463582"/>
                <a:gd name="connsiteY18" fmla="*/ 739013 h 1047919"/>
                <a:gd name="connsiteX19" fmla="*/ 6216 w 463582"/>
                <a:gd name="connsiteY19" fmla="*/ 629129 h 1047919"/>
                <a:gd name="connsiteX20" fmla="*/ 9941 w 463582"/>
                <a:gd name="connsiteY20" fmla="*/ 543956 h 1047919"/>
                <a:gd name="connsiteX21" fmla="*/ 71754 w 463582"/>
                <a:gd name="connsiteY21" fmla="*/ 477191 h 1047919"/>
                <a:gd name="connsiteX22" fmla="*/ 143737 w 463582"/>
                <a:gd name="connsiteY22" fmla="*/ 412284 h 1047919"/>
                <a:gd name="connsiteX0" fmla="*/ 143737 w 463582"/>
                <a:gd name="connsiteY0" fmla="*/ 412284 h 1047919"/>
                <a:gd name="connsiteX1" fmla="*/ 221794 w 463582"/>
                <a:gd name="connsiteY1" fmla="*/ 349093 h 1047919"/>
                <a:gd name="connsiteX2" fmla="*/ 277481 w 463582"/>
                <a:gd name="connsiteY2" fmla="*/ 291938 h 1047919"/>
                <a:gd name="connsiteX3" fmla="*/ 333990 w 463582"/>
                <a:gd name="connsiteY3" fmla="*/ 218840 h 1047919"/>
                <a:gd name="connsiteX4" fmla="*/ 376629 w 463582"/>
                <a:gd name="connsiteY4" fmla="*/ 104800 h 1047919"/>
                <a:gd name="connsiteX5" fmla="*/ 387274 w 463582"/>
                <a:gd name="connsiteY5" fmla="*/ 11 h 1047919"/>
                <a:gd name="connsiteX6" fmla="*/ 424384 w 463582"/>
                <a:gd name="connsiteY6" fmla="*/ 110867 h 1047919"/>
                <a:gd name="connsiteX7" fmla="*/ 439887 w 463582"/>
                <a:gd name="connsiteY7" fmla="*/ 191801 h 1047919"/>
                <a:gd name="connsiteX8" fmla="*/ 451186 w 463582"/>
                <a:gd name="connsiteY8" fmla="*/ 274790 h 1047919"/>
                <a:gd name="connsiteX9" fmla="*/ 463130 w 463582"/>
                <a:gd name="connsiteY9" fmla="*/ 413575 h 1047919"/>
                <a:gd name="connsiteX10" fmla="*/ 455744 w 463582"/>
                <a:gd name="connsiteY10" fmla="*/ 555056 h 1047919"/>
                <a:gd name="connsiteX11" fmla="*/ 408787 w 463582"/>
                <a:gd name="connsiteY11" fmla="*/ 625236 h 1047919"/>
                <a:gd name="connsiteX12" fmla="*/ 340755 w 463582"/>
                <a:gd name="connsiteY12" fmla="*/ 723676 h 1047919"/>
                <a:gd name="connsiteX13" fmla="*/ 281061 w 463582"/>
                <a:gd name="connsiteY13" fmla="*/ 854415 h 1047919"/>
                <a:gd name="connsiteX14" fmla="*/ 172580 w 463582"/>
                <a:gd name="connsiteY14" fmla="*/ 994740 h 1047919"/>
                <a:gd name="connsiteX15" fmla="*/ 139709 w 463582"/>
                <a:gd name="connsiteY15" fmla="*/ 1047548 h 1047919"/>
                <a:gd name="connsiteX16" fmla="*/ 100325 w 463582"/>
                <a:gd name="connsiteY16" fmla="*/ 972587 h 1047919"/>
                <a:gd name="connsiteX17" fmla="*/ 61642 w 463582"/>
                <a:gd name="connsiteY17" fmla="*/ 860509 h 1047919"/>
                <a:gd name="connsiteX18" fmla="*/ 26792 w 463582"/>
                <a:gd name="connsiteY18" fmla="*/ 739013 h 1047919"/>
                <a:gd name="connsiteX19" fmla="*/ 6216 w 463582"/>
                <a:gd name="connsiteY19" fmla="*/ 629129 h 1047919"/>
                <a:gd name="connsiteX20" fmla="*/ 9941 w 463582"/>
                <a:gd name="connsiteY20" fmla="*/ 543956 h 1047919"/>
                <a:gd name="connsiteX21" fmla="*/ 71754 w 463582"/>
                <a:gd name="connsiteY21" fmla="*/ 477191 h 1047919"/>
                <a:gd name="connsiteX22" fmla="*/ 143737 w 463582"/>
                <a:gd name="connsiteY22" fmla="*/ 412284 h 1047919"/>
                <a:gd name="connsiteX0" fmla="*/ 143737 w 463582"/>
                <a:gd name="connsiteY0" fmla="*/ 412284 h 1048083"/>
                <a:gd name="connsiteX1" fmla="*/ 221794 w 463582"/>
                <a:gd name="connsiteY1" fmla="*/ 349093 h 1048083"/>
                <a:gd name="connsiteX2" fmla="*/ 277481 w 463582"/>
                <a:gd name="connsiteY2" fmla="*/ 291938 h 1048083"/>
                <a:gd name="connsiteX3" fmla="*/ 333990 w 463582"/>
                <a:gd name="connsiteY3" fmla="*/ 218840 h 1048083"/>
                <a:gd name="connsiteX4" fmla="*/ 376629 w 463582"/>
                <a:gd name="connsiteY4" fmla="*/ 104800 h 1048083"/>
                <a:gd name="connsiteX5" fmla="*/ 387274 w 463582"/>
                <a:gd name="connsiteY5" fmla="*/ 11 h 1048083"/>
                <a:gd name="connsiteX6" fmla="*/ 424384 w 463582"/>
                <a:gd name="connsiteY6" fmla="*/ 110867 h 1048083"/>
                <a:gd name="connsiteX7" fmla="*/ 439887 w 463582"/>
                <a:gd name="connsiteY7" fmla="*/ 191801 h 1048083"/>
                <a:gd name="connsiteX8" fmla="*/ 451186 w 463582"/>
                <a:gd name="connsiteY8" fmla="*/ 274790 h 1048083"/>
                <a:gd name="connsiteX9" fmla="*/ 463130 w 463582"/>
                <a:gd name="connsiteY9" fmla="*/ 413575 h 1048083"/>
                <a:gd name="connsiteX10" fmla="*/ 455744 w 463582"/>
                <a:gd name="connsiteY10" fmla="*/ 555056 h 1048083"/>
                <a:gd name="connsiteX11" fmla="*/ 408787 w 463582"/>
                <a:gd name="connsiteY11" fmla="*/ 625236 h 1048083"/>
                <a:gd name="connsiteX12" fmla="*/ 340755 w 463582"/>
                <a:gd name="connsiteY12" fmla="*/ 723676 h 1048083"/>
                <a:gd name="connsiteX13" fmla="*/ 279112 w 463582"/>
                <a:gd name="connsiteY13" fmla="*/ 799474 h 1048083"/>
                <a:gd name="connsiteX14" fmla="*/ 172580 w 463582"/>
                <a:gd name="connsiteY14" fmla="*/ 994740 h 1048083"/>
                <a:gd name="connsiteX15" fmla="*/ 139709 w 463582"/>
                <a:gd name="connsiteY15" fmla="*/ 1047548 h 1048083"/>
                <a:gd name="connsiteX16" fmla="*/ 100325 w 463582"/>
                <a:gd name="connsiteY16" fmla="*/ 972587 h 1048083"/>
                <a:gd name="connsiteX17" fmla="*/ 61642 w 463582"/>
                <a:gd name="connsiteY17" fmla="*/ 860509 h 1048083"/>
                <a:gd name="connsiteX18" fmla="*/ 26792 w 463582"/>
                <a:gd name="connsiteY18" fmla="*/ 739013 h 1048083"/>
                <a:gd name="connsiteX19" fmla="*/ 6216 w 463582"/>
                <a:gd name="connsiteY19" fmla="*/ 629129 h 1048083"/>
                <a:gd name="connsiteX20" fmla="*/ 9941 w 463582"/>
                <a:gd name="connsiteY20" fmla="*/ 543956 h 1048083"/>
                <a:gd name="connsiteX21" fmla="*/ 71754 w 463582"/>
                <a:gd name="connsiteY21" fmla="*/ 477191 h 1048083"/>
                <a:gd name="connsiteX22" fmla="*/ 143737 w 463582"/>
                <a:gd name="connsiteY22" fmla="*/ 412284 h 1048083"/>
                <a:gd name="connsiteX0" fmla="*/ 143737 w 463582"/>
                <a:gd name="connsiteY0" fmla="*/ 412284 h 1048083"/>
                <a:gd name="connsiteX1" fmla="*/ 221794 w 463582"/>
                <a:gd name="connsiteY1" fmla="*/ 349093 h 1048083"/>
                <a:gd name="connsiteX2" fmla="*/ 277481 w 463582"/>
                <a:gd name="connsiteY2" fmla="*/ 291938 h 1048083"/>
                <a:gd name="connsiteX3" fmla="*/ 333990 w 463582"/>
                <a:gd name="connsiteY3" fmla="*/ 218840 h 1048083"/>
                <a:gd name="connsiteX4" fmla="*/ 376629 w 463582"/>
                <a:gd name="connsiteY4" fmla="*/ 104800 h 1048083"/>
                <a:gd name="connsiteX5" fmla="*/ 387274 w 463582"/>
                <a:gd name="connsiteY5" fmla="*/ 11 h 1048083"/>
                <a:gd name="connsiteX6" fmla="*/ 424384 w 463582"/>
                <a:gd name="connsiteY6" fmla="*/ 110867 h 1048083"/>
                <a:gd name="connsiteX7" fmla="*/ 439887 w 463582"/>
                <a:gd name="connsiteY7" fmla="*/ 191801 h 1048083"/>
                <a:gd name="connsiteX8" fmla="*/ 451186 w 463582"/>
                <a:gd name="connsiteY8" fmla="*/ 274790 h 1048083"/>
                <a:gd name="connsiteX9" fmla="*/ 463130 w 463582"/>
                <a:gd name="connsiteY9" fmla="*/ 413575 h 1048083"/>
                <a:gd name="connsiteX10" fmla="*/ 455744 w 463582"/>
                <a:gd name="connsiteY10" fmla="*/ 555056 h 1048083"/>
                <a:gd name="connsiteX11" fmla="*/ 408787 w 463582"/>
                <a:gd name="connsiteY11" fmla="*/ 625236 h 1048083"/>
                <a:gd name="connsiteX12" fmla="*/ 340755 w 463582"/>
                <a:gd name="connsiteY12" fmla="*/ 723676 h 1048083"/>
                <a:gd name="connsiteX13" fmla="*/ 279112 w 463582"/>
                <a:gd name="connsiteY13" fmla="*/ 799474 h 1048083"/>
                <a:gd name="connsiteX14" fmla="*/ 172580 w 463582"/>
                <a:gd name="connsiteY14" fmla="*/ 994740 h 1048083"/>
                <a:gd name="connsiteX15" fmla="*/ 139709 w 463582"/>
                <a:gd name="connsiteY15" fmla="*/ 1047548 h 1048083"/>
                <a:gd name="connsiteX16" fmla="*/ 100325 w 463582"/>
                <a:gd name="connsiteY16" fmla="*/ 972587 h 1048083"/>
                <a:gd name="connsiteX17" fmla="*/ 61642 w 463582"/>
                <a:gd name="connsiteY17" fmla="*/ 860509 h 1048083"/>
                <a:gd name="connsiteX18" fmla="*/ 26792 w 463582"/>
                <a:gd name="connsiteY18" fmla="*/ 739013 h 1048083"/>
                <a:gd name="connsiteX19" fmla="*/ 6216 w 463582"/>
                <a:gd name="connsiteY19" fmla="*/ 629129 h 1048083"/>
                <a:gd name="connsiteX20" fmla="*/ 9941 w 463582"/>
                <a:gd name="connsiteY20" fmla="*/ 543956 h 1048083"/>
                <a:gd name="connsiteX21" fmla="*/ 71754 w 463582"/>
                <a:gd name="connsiteY21" fmla="*/ 477191 h 1048083"/>
                <a:gd name="connsiteX22" fmla="*/ 143737 w 463582"/>
                <a:gd name="connsiteY22" fmla="*/ 412284 h 1048083"/>
                <a:gd name="connsiteX0" fmla="*/ 143737 w 463582"/>
                <a:gd name="connsiteY0" fmla="*/ 412284 h 1052173"/>
                <a:gd name="connsiteX1" fmla="*/ 221794 w 463582"/>
                <a:gd name="connsiteY1" fmla="*/ 349093 h 1052173"/>
                <a:gd name="connsiteX2" fmla="*/ 277481 w 463582"/>
                <a:gd name="connsiteY2" fmla="*/ 291938 h 1052173"/>
                <a:gd name="connsiteX3" fmla="*/ 333990 w 463582"/>
                <a:gd name="connsiteY3" fmla="*/ 218840 h 1052173"/>
                <a:gd name="connsiteX4" fmla="*/ 376629 w 463582"/>
                <a:gd name="connsiteY4" fmla="*/ 104800 h 1052173"/>
                <a:gd name="connsiteX5" fmla="*/ 387274 w 463582"/>
                <a:gd name="connsiteY5" fmla="*/ 11 h 1052173"/>
                <a:gd name="connsiteX6" fmla="*/ 424384 w 463582"/>
                <a:gd name="connsiteY6" fmla="*/ 110867 h 1052173"/>
                <a:gd name="connsiteX7" fmla="*/ 439887 w 463582"/>
                <a:gd name="connsiteY7" fmla="*/ 191801 h 1052173"/>
                <a:gd name="connsiteX8" fmla="*/ 451186 w 463582"/>
                <a:gd name="connsiteY8" fmla="*/ 274790 h 1052173"/>
                <a:gd name="connsiteX9" fmla="*/ 463130 w 463582"/>
                <a:gd name="connsiteY9" fmla="*/ 413575 h 1052173"/>
                <a:gd name="connsiteX10" fmla="*/ 455744 w 463582"/>
                <a:gd name="connsiteY10" fmla="*/ 555056 h 1052173"/>
                <a:gd name="connsiteX11" fmla="*/ 408787 w 463582"/>
                <a:gd name="connsiteY11" fmla="*/ 625236 h 1052173"/>
                <a:gd name="connsiteX12" fmla="*/ 340755 w 463582"/>
                <a:gd name="connsiteY12" fmla="*/ 723676 h 1052173"/>
                <a:gd name="connsiteX13" fmla="*/ 279112 w 463582"/>
                <a:gd name="connsiteY13" fmla="*/ 799474 h 1052173"/>
                <a:gd name="connsiteX14" fmla="*/ 210731 w 463582"/>
                <a:gd name="connsiteY14" fmla="*/ 836511 h 1052173"/>
                <a:gd name="connsiteX15" fmla="*/ 139709 w 463582"/>
                <a:gd name="connsiteY15" fmla="*/ 1047548 h 1052173"/>
                <a:gd name="connsiteX16" fmla="*/ 100325 w 463582"/>
                <a:gd name="connsiteY16" fmla="*/ 972587 h 1052173"/>
                <a:gd name="connsiteX17" fmla="*/ 61642 w 463582"/>
                <a:gd name="connsiteY17" fmla="*/ 860509 h 1052173"/>
                <a:gd name="connsiteX18" fmla="*/ 26792 w 463582"/>
                <a:gd name="connsiteY18" fmla="*/ 739013 h 1052173"/>
                <a:gd name="connsiteX19" fmla="*/ 6216 w 463582"/>
                <a:gd name="connsiteY19" fmla="*/ 629129 h 1052173"/>
                <a:gd name="connsiteX20" fmla="*/ 9941 w 463582"/>
                <a:gd name="connsiteY20" fmla="*/ 543956 h 1052173"/>
                <a:gd name="connsiteX21" fmla="*/ 71754 w 463582"/>
                <a:gd name="connsiteY21" fmla="*/ 477191 h 1052173"/>
                <a:gd name="connsiteX22" fmla="*/ 143737 w 463582"/>
                <a:gd name="connsiteY22" fmla="*/ 412284 h 1052173"/>
                <a:gd name="connsiteX0" fmla="*/ 143737 w 463582"/>
                <a:gd name="connsiteY0" fmla="*/ 412284 h 1052173"/>
                <a:gd name="connsiteX1" fmla="*/ 221794 w 463582"/>
                <a:gd name="connsiteY1" fmla="*/ 349093 h 1052173"/>
                <a:gd name="connsiteX2" fmla="*/ 277481 w 463582"/>
                <a:gd name="connsiteY2" fmla="*/ 291938 h 1052173"/>
                <a:gd name="connsiteX3" fmla="*/ 333990 w 463582"/>
                <a:gd name="connsiteY3" fmla="*/ 218840 h 1052173"/>
                <a:gd name="connsiteX4" fmla="*/ 376629 w 463582"/>
                <a:gd name="connsiteY4" fmla="*/ 104800 h 1052173"/>
                <a:gd name="connsiteX5" fmla="*/ 387274 w 463582"/>
                <a:gd name="connsiteY5" fmla="*/ 11 h 1052173"/>
                <a:gd name="connsiteX6" fmla="*/ 424384 w 463582"/>
                <a:gd name="connsiteY6" fmla="*/ 110867 h 1052173"/>
                <a:gd name="connsiteX7" fmla="*/ 439887 w 463582"/>
                <a:gd name="connsiteY7" fmla="*/ 191801 h 1052173"/>
                <a:gd name="connsiteX8" fmla="*/ 451186 w 463582"/>
                <a:gd name="connsiteY8" fmla="*/ 274790 h 1052173"/>
                <a:gd name="connsiteX9" fmla="*/ 463130 w 463582"/>
                <a:gd name="connsiteY9" fmla="*/ 413575 h 1052173"/>
                <a:gd name="connsiteX10" fmla="*/ 455744 w 463582"/>
                <a:gd name="connsiteY10" fmla="*/ 555056 h 1052173"/>
                <a:gd name="connsiteX11" fmla="*/ 408787 w 463582"/>
                <a:gd name="connsiteY11" fmla="*/ 625236 h 1052173"/>
                <a:gd name="connsiteX12" fmla="*/ 340755 w 463582"/>
                <a:gd name="connsiteY12" fmla="*/ 723676 h 1052173"/>
                <a:gd name="connsiteX13" fmla="*/ 279112 w 463582"/>
                <a:gd name="connsiteY13" fmla="*/ 799474 h 1052173"/>
                <a:gd name="connsiteX14" fmla="*/ 210731 w 463582"/>
                <a:gd name="connsiteY14" fmla="*/ 836511 h 1052173"/>
                <a:gd name="connsiteX15" fmla="*/ 139709 w 463582"/>
                <a:gd name="connsiteY15" fmla="*/ 1047548 h 1052173"/>
                <a:gd name="connsiteX16" fmla="*/ 100325 w 463582"/>
                <a:gd name="connsiteY16" fmla="*/ 972587 h 1052173"/>
                <a:gd name="connsiteX17" fmla="*/ 61642 w 463582"/>
                <a:gd name="connsiteY17" fmla="*/ 860509 h 1052173"/>
                <a:gd name="connsiteX18" fmla="*/ 26792 w 463582"/>
                <a:gd name="connsiteY18" fmla="*/ 739013 h 1052173"/>
                <a:gd name="connsiteX19" fmla="*/ 6216 w 463582"/>
                <a:gd name="connsiteY19" fmla="*/ 629129 h 1052173"/>
                <a:gd name="connsiteX20" fmla="*/ 9941 w 463582"/>
                <a:gd name="connsiteY20" fmla="*/ 543956 h 1052173"/>
                <a:gd name="connsiteX21" fmla="*/ 71754 w 463582"/>
                <a:gd name="connsiteY21" fmla="*/ 477191 h 1052173"/>
                <a:gd name="connsiteX22" fmla="*/ 143737 w 463582"/>
                <a:gd name="connsiteY22" fmla="*/ 412284 h 1052173"/>
                <a:gd name="connsiteX0" fmla="*/ 143737 w 463582"/>
                <a:gd name="connsiteY0" fmla="*/ 412284 h 972588"/>
                <a:gd name="connsiteX1" fmla="*/ 221794 w 463582"/>
                <a:gd name="connsiteY1" fmla="*/ 349093 h 972588"/>
                <a:gd name="connsiteX2" fmla="*/ 277481 w 463582"/>
                <a:gd name="connsiteY2" fmla="*/ 291938 h 972588"/>
                <a:gd name="connsiteX3" fmla="*/ 333990 w 463582"/>
                <a:gd name="connsiteY3" fmla="*/ 218840 h 972588"/>
                <a:gd name="connsiteX4" fmla="*/ 376629 w 463582"/>
                <a:gd name="connsiteY4" fmla="*/ 104800 h 972588"/>
                <a:gd name="connsiteX5" fmla="*/ 387274 w 463582"/>
                <a:gd name="connsiteY5" fmla="*/ 11 h 972588"/>
                <a:gd name="connsiteX6" fmla="*/ 424384 w 463582"/>
                <a:gd name="connsiteY6" fmla="*/ 110867 h 972588"/>
                <a:gd name="connsiteX7" fmla="*/ 439887 w 463582"/>
                <a:gd name="connsiteY7" fmla="*/ 191801 h 972588"/>
                <a:gd name="connsiteX8" fmla="*/ 451186 w 463582"/>
                <a:gd name="connsiteY8" fmla="*/ 274790 h 972588"/>
                <a:gd name="connsiteX9" fmla="*/ 463130 w 463582"/>
                <a:gd name="connsiteY9" fmla="*/ 413575 h 972588"/>
                <a:gd name="connsiteX10" fmla="*/ 455744 w 463582"/>
                <a:gd name="connsiteY10" fmla="*/ 555056 h 972588"/>
                <a:gd name="connsiteX11" fmla="*/ 408787 w 463582"/>
                <a:gd name="connsiteY11" fmla="*/ 625236 h 972588"/>
                <a:gd name="connsiteX12" fmla="*/ 340755 w 463582"/>
                <a:gd name="connsiteY12" fmla="*/ 723676 h 972588"/>
                <a:gd name="connsiteX13" fmla="*/ 279112 w 463582"/>
                <a:gd name="connsiteY13" fmla="*/ 799474 h 972588"/>
                <a:gd name="connsiteX14" fmla="*/ 210731 w 463582"/>
                <a:gd name="connsiteY14" fmla="*/ 836511 h 972588"/>
                <a:gd name="connsiteX15" fmla="*/ 136271 w 463582"/>
                <a:gd name="connsiteY15" fmla="*/ 863237 h 972588"/>
                <a:gd name="connsiteX16" fmla="*/ 100325 w 463582"/>
                <a:gd name="connsiteY16" fmla="*/ 972587 h 972588"/>
                <a:gd name="connsiteX17" fmla="*/ 61642 w 463582"/>
                <a:gd name="connsiteY17" fmla="*/ 860509 h 972588"/>
                <a:gd name="connsiteX18" fmla="*/ 26792 w 463582"/>
                <a:gd name="connsiteY18" fmla="*/ 739013 h 972588"/>
                <a:gd name="connsiteX19" fmla="*/ 6216 w 463582"/>
                <a:gd name="connsiteY19" fmla="*/ 629129 h 972588"/>
                <a:gd name="connsiteX20" fmla="*/ 9941 w 463582"/>
                <a:gd name="connsiteY20" fmla="*/ 543956 h 972588"/>
                <a:gd name="connsiteX21" fmla="*/ 71754 w 463582"/>
                <a:gd name="connsiteY21" fmla="*/ 477191 h 972588"/>
                <a:gd name="connsiteX22" fmla="*/ 143737 w 463582"/>
                <a:gd name="connsiteY22" fmla="*/ 412284 h 972588"/>
                <a:gd name="connsiteX0" fmla="*/ 143737 w 463582"/>
                <a:gd name="connsiteY0" fmla="*/ 412284 h 884568"/>
                <a:gd name="connsiteX1" fmla="*/ 221794 w 463582"/>
                <a:gd name="connsiteY1" fmla="*/ 349093 h 884568"/>
                <a:gd name="connsiteX2" fmla="*/ 277481 w 463582"/>
                <a:gd name="connsiteY2" fmla="*/ 291938 h 884568"/>
                <a:gd name="connsiteX3" fmla="*/ 333990 w 463582"/>
                <a:gd name="connsiteY3" fmla="*/ 218840 h 884568"/>
                <a:gd name="connsiteX4" fmla="*/ 376629 w 463582"/>
                <a:gd name="connsiteY4" fmla="*/ 104800 h 884568"/>
                <a:gd name="connsiteX5" fmla="*/ 387274 w 463582"/>
                <a:gd name="connsiteY5" fmla="*/ 11 h 884568"/>
                <a:gd name="connsiteX6" fmla="*/ 424384 w 463582"/>
                <a:gd name="connsiteY6" fmla="*/ 110867 h 884568"/>
                <a:gd name="connsiteX7" fmla="*/ 439887 w 463582"/>
                <a:gd name="connsiteY7" fmla="*/ 191801 h 884568"/>
                <a:gd name="connsiteX8" fmla="*/ 451186 w 463582"/>
                <a:gd name="connsiteY8" fmla="*/ 274790 h 884568"/>
                <a:gd name="connsiteX9" fmla="*/ 463130 w 463582"/>
                <a:gd name="connsiteY9" fmla="*/ 413575 h 884568"/>
                <a:gd name="connsiteX10" fmla="*/ 455744 w 463582"/>
                <a:gd name="connsiteY10" fmla="*/ 555056 h 884568"/>
                <a:gd name="connsiteX11" fmla="*/ 408787 w 463582"/>
                <a:gd name="connsiteY11" fmla="*/ 625236 h 884568"/>
                <a:gd name="connsiteX12" fmla="*/ 340755 w 463582"/>
                <a:gd name="connsiteY12" fmla="*/ 723676 h 884568"/>
                <a:gd name="connsiteX13" fmla="*/ 279112 w 463582"/>
                <a:gd name="connsiteY13" fmla="*/ 799474 h 884568"/>
                <a:gd name="connsiteX14" fmla="*/ 210731 w 463582"/>
                <a:gd name="connsiteY14" fmla="*/ 836511 h 884568"/>
                <a:gd name="connsiteX15" fmla="*/ 136271 w 463582"/>
                <a:gd name="connsiteY15" fmla="*/ 863237 h 884568"/>
                <a:gd name="connsiteX16" fmla="*/ 94315 w 463582"/>
                <a:gd name="connsiteY16" fmla="*/ 884558 h 884568"/>
                <a:gd name="connsiteX17" fmla="*/ 61642 w 463582"/>
                <a:gd name="connsiteY17" fmla="*/ 860509 h 884568"/>
                <a:gd name="connsiteX18" fmla="*/ 26792 w 463582"/>
                <a:gd name="connsiteY18" fmla="*/ 739013 h 884568"/>
                <a:gd name="connsiteX19" fmla="*/ 6216 w 463582"/>
                <a:gd name="connsiteY19" fmla="*/ 629129 h 884568"/>
                <a:gd name="connsiteX20" fmla="*/ 9941 w 463582"/>
                <a:gd name="connsiteY20" fmla="*/ 543956 h 884568"/>
                <a:gd name="connsiteX21" fmla="*/ 71754 w 463582"/>
                <a:gd name="connsiteY21" fmla="*/ 477191 h 884568"/>
                <a:gd name="connsiteX22" fmla="*/ 143737 w 463582"/>
                <a:gd name="connsiteY22" fmla="*/ 412284 h 884568"/>
                <a:gd name="connsiteX0" fmla="*/ 143737 w 463582"/>
                <a:gd name="connsiteY0" fmla="*/ 412284 h 884568"/>
                <a:gd name="connsiteX1" fmla="*/ 221794 w 463582"/>
                <a:gd name="connsiteY1" fmla="*/ 349093 h 884568"/>
                <a:gd name="connsiteX2" fmla="*/ 277481 w 463582"/>
                <a:gd name="connsiteY2" fmla="*/ 291938 h 884568"/>
                <a:gd name="connsiteX3" fmla="*/ 333990 w 463582"/>
                <a:gd name="connsiteY3" fmla="*/ 218840 h 884568"/>
                <a:gd name="connsiteX4" fmla="*/ 376629 w 463582"/>
                <a:gd name="connsiteY4" fmla="*/ 104800 h 884568"/>
                <a:gd name="connsiteX5" fmla="*/ 387274 w 463582"/>
                <a:gd name="connsiteY5" fmla="*/ 11 h 884568"/>
                <a:gd name="connsiteX6" fmla="*/ 424384 w 463582"/>
                <a:gd name="connsiteY6" fmla="*/ 110867 h 884568"/>
                <a:gd name="connsiteX7" fmla="*/ 439887 w 463582"/>
                <a:gd name="connsiteY7" fmla="*/ 191801 h 884568"/>
                <a:gd name="connsiteX8" fmla="*/ 451186 w 463582"/>
                <a:gd name="connsiteY8" fmla="*/ 274790 h 884568"/>
                <a:gd name="connsiteX9" fmla="*/ 463130 w 463582"/>
                <a:gd name="connsiteY9" fmla="*/ 413575 h 884568"/>
                <a:gd name="connsiteX10" fmla="*/ 455744 w 463582"/>
                <a:gd name="connsiteY10" fmla="*/ 555056 h 884568"/>
                <a:gd name="connsiteX11" fmla="*/ 408787 w 463582"/>
                <a:gd name="connsiteY11" fmla="*/ 625236 h 884568"/>
                <a:gd name="connsiteX12" fmla="*/ 340755 w 463582"/>
                <a:gd name="connsiteY12" fmla="*/ 723676 h 884568"/>
                <a:gd name="connsiteX13" fmla="*/ 277081 w 463582"/>
                <a:gd name="connsiteY13" fmla="*/ 782930 h 884568"/>
                <a:gd name="connsiteX14" fmla="*/ 210731 w 463582"/>
                <a:gd name="connsiteY14" fmla="*/ 836511 h 884568"/>
                <a:gd name="connsiteX15" fmla="*/ 136271 w 463582"/>
                <a:gd name="connsiteY15" fmla="*/ 863237 h 884568"/>
                <a:gd name="connsiteX16" fmla="*/ 94315 w 463582"/>
                <a:gd name="connsiteY16" fmla="*/ 884558 h 884568"/>
                <a:gd name="connsiteX17" fmla="*/ 61642 w 463582"/>
                <a:gd name="connsiteY17" fmla="*/ 860509 h 884568"/>
                <a:gd name="connsiteX18" fmla="*/ 26792 w 463582"/>
                <a:gd name="connsiteY18" fmla="*/ 739013 h 884568"/>
                <a:gd name="connsiteX19" fmla="*/ 6216 w 463582"/>
                <a:gd name="connsiteY19" fmla="*/ 629129 h 884568"/>
                <a:gd name="connsiteX20" fmla="*/ 9941 w 463582"/>
                <a:gd name="connsiteY20" fmla="*/ 543956 h 884568"/>
                <a:gd name="connsiteX21" fmla="*/ 71754 w 463582"/>
                <a:gd name="connsiteY21" fmla="*/ 477191 h 884568"/>
                <a:gd name="connsiteX22" fmla="*/ 143737 w 463582"/>
                <a:gd name="connsiteY22" fmla="*/ 412284 h 884568"/>
                <a:gd name="connsiteX0" fmla="*/ 143737 w 463582"/>
                <a:gd name="connsiteY0" fmla="*/ 412284 h 884574"/>
                <a:gd name="connsiteX1" fmla="*/ 221794 w 463582"/>
                <a:gd name="connsiteY1" fmla="*/ 349093 h 884574"/>
                <a:gd name="connsiteX2" fmla="*/ 277481 w 463582"/>
                <a:gd name="connsiteY2" fmla="*/ 291938 h 884574"/>
                <a:gd name="connsiteX3" fmla="*/ 333990 w 463582"/>
                <a:gd name="connsiteY3" fmla="*/ 218840 h 884574"/>
                <a:gd name="connsiteX4" fmla="*/ 376629 w 463582"/>
                <a:gd name="connsiteY4" fmla="*/ 104800 h 884574"/>
                <a:gd name="connsiteX5" fmla="*/ 387274 w 463582"/>
                <a:gd name="connsiteY5" fmla="*/ 11 h 884574"/>
                <a:gd name="connsiteX6" fmla="*/ 424384 w 463582"/>
                <a:gd name="connsiteY6" fmla="*/ 110867 h 884574"/>
                <a:gd name="connsiteX7" fmla="*/ 439887 w 463582"/>
                <a:gd name="connsiteY7" fmla="*/ 191801 h 884574"/>
                <a:gd name="connsiteX8" fmla="*/ 451186 w 463582"/>
                <a:gd name="connsiteY8" fmla="*/ 274790 h 884574"/>
                <a:gd name="connsiteX9" fmla="*/ 463130 w 463582"/>
                <a:gd name="connsiteY9" fmla="*/ 413575 h 884574"/>
                <a:gd name="connsiteX10" fmla="*/ 455744 w 463582"/>
                <a:gd name="connsiteY10" fmla="*/ 555056 h 884574"/>
                <a:gd name="connsiteX11" fmla="*/ 408787 w 463582"/>
                <a:gd name="connsiteY11" fmla="*/ 625236 h 884574"/>
                <a:gd name="connsiteX12" fmla="*/ 340755 w 463582"/>
                <a:gd name="connsiteY12" fmla="*/ 723676 h 884574"/>
                <a:gd name="connsiteX13" fmla="*/ 277081 w 463582"/>
                <a:gd name="connsiteY13" fmla="*/ 782930 h 884574"/>
                <a:gd name="connsiteX14" fmla="*/ 216992 w 463582"/>
                <a:gd name="connsiteY14" fmla="*/ 809351 h 884574"/>
                <a:gd name="connsiteX15" fmla="*/ 136271 w 463582"/>
                <a:gd name="connsiteY15" fmla="*/ 863237 h 884574"/>
                <a:gd name="connsiteX16" fmla="*/ 94315 w 463582"/>
                <a:gd name="connsiteY16" fmla="*/ 884558 h 884574"/>
                <a:gd name="connsiteX17" fmla="*/ 61642 w 463582"/>
                <a:gd name="connsiteY17" fmla="*/ 860509 h 884574"/>
                <a:gd name="connsiteX18" fmla="*/ 26792 w 463582"/>
                <a:gd name="connsiteY18" fmla="*/ 739013 h 884574"/>
                <a:gd name="connsiteX19" fmla="*/ 6216 w 463582"/>
                <a:gd name="connsiteY19" fmla="*/ 629129 h 884574"/>
                <a:gd name="connsiteX20" fmla="*/ 9941 w 463582"/>
                <a:gd name="connsiteY20" fmla="*/ 543956 h 884574"/>
                <a:gd name="connsiteX21" fmla="*/ 71754 w 463582"/>
                <a:gd name="connsiteY21" fmla="*/ 477191 h 884574"/>
                <a:gd name="connsiteX22" fmla="*/ 143737 w 463582"/>
                <a:gd name="connsiteY22" fmla="*/ 412284 h 884574"/>
                <a:gd name="connsiteX0" fmla="*/ 143737 w 463582"/>
                <a:gd name="connsiteY0" fmla="*/ 412284 h 886622"/>
                <a:gd name="connsiteX1" fmla="*/ 221794 w 463582"/>
                <a:gd name="connsiteY1" fmla="*/ 349093 h 886622"/>
                <a:gd name="connsiteX2" fmla="*/ 277481 w 463582"/>
                <a:gd name="connsiteY2" fmla="*/ 291938 h 886622"/>
                <a:gd name="connsiteX3" fmla="*/ 333990 w 463582"/>
                <a:gd name="connsiteY3" fmla="*/ 218840 h 886622"/>
                <a:gd name="connsiteX4" fmla="*/ 376629 w 463582"/>
                <a:gd name="connsiteY4" fmla="*/ 104800 h 886622"/>
                <a:gd name="connsiteX5" fmla="*/ 387274 w 463582"/>
                <a:gd name="connsiteY5" fmla="*/ 11 h 886622"/>
                <a:gd name="connsiteX6" fmla="*/ 424384 w 463582"/>
                <a:gd name="connsiteY6" fmla="*/ 110867 h 886622"/>
                <a:gd name="connsiteX7" fmla="*/ 439887 w 463582"/>
                <a:gd name="connsiteY7" fmla="*/ 191801 h 886622"/>
                <a:gd name="connsiteX8" fmla="*/ 451186 w 463582"/>
                <a:gd name="connsiteY8" fmla="*/ 274790 h 886622"/>
                <a:gd name="connsiteX9" fmla="*/ 463130 w 463582"/>
                <a:gd name="connsiteY9" fmla="*/ 413575 h 886622"/>
                <a:gd name="connsiteX10" fmla="*/ 455744 w 463582"/>
                <a:gd name="connsiteY10" fmla="*/ 555056 h 886622"/>
                <a:gd name="connsiteX11" fmla="*/ 408787 w 463582"/>
                <a:gd name="connsiteY11" fmla="*/ 625236 h 886622"/>
                <a:gd name="connsiteX12" fmla="*/ 340755 w 463582"/>
                <a:gd name="connsiteY12" fmla="*/ 723676 h 886622"/>
                <a:gd name="connsiteX13" fmla="*/ 277081 w 463582"/>
                <a:gd name="connsiteY13" fmla="*/ 782930 h 886622"/>
                <a:gd name="connsiteX14" fmla="*/ 216992 w 463582"/>
                <a:gd name="connsiteY14" fmla="*/ 809351 h 886622"/>
                <a:gd name="connsiteX15" fmla="*/ 143735 w 463582"/>
                <a:gd name="connsiteY15" fmla="*/ 826334 h 886622"/>
                <a:gd name="connsiteX16" fmla="*/ 94315 w 463582"/>
                <a:gd name="connsiteY16" fmla="*/ 884558 h 886622"/>
                <a:gd name="connsiteX17" fmla="*/ 61642 w 463582"/>
                <a:gd name="connsiteY17" fmla="*/ 860509 h 886622"/>
                <a:gd name="connsiteX18" fmla="*/ 26792 w 463582"/>
                <a:gd name="connsiteY18" fmla="*/ 739013 h 886622"/>
                <a:gd name="connsiteX19" fmla="*/ 6216 w 463582"/>
                <a:gd name="connsiteY19" fmla="*/ 629129 h 886622"/>
                <a:gd name="connsiteX20" fmla="*/ 9941 w 463582"/>
                <a:gd name="connsiteY20" fmla="*/ 543956 h 886622"/>
                <a:gd name="connsiteX21" fmla="*/ 71754 w 463582"/>
                <a:gd name="connsiteY21" fmla="*/ 477191 h 886622"/>
                <a:gd name="connsiteX22" fmla="*/ 143737 w 463582"/>
                <a:gd name="connsiteY22" fmla="*/ 412284 h 886622"/>
                <a:gd name="connsiteX0" fmla="*/ 143737 w 463582"/>
                <a:gd name="connsiteY0" fmla="*/ 412284 h 867676"/>
                <a:gd name="connsiteX1" fmla="*/ 221794 w 463582"/>
                <a:gd name="connsiteY1" fmla="*/ 349093 h 867676"/>
                <a:gd name="connsiteX2" fmla="*/ 277481 w 463582"/>
                <a:gd name="connsiteY2" fmla="*/ 291938 h 867676"/>
                <a:gd name="connsiteX3" fmla="*/ 333990 w 463582"/>
                <a:gd name="connsiteY3" fmla="*/ 218840 h 867676"/>
                <a:gd name="connsiteX4" fmla="*/ 376629 w 463582"/>
                <a:gd name="connsiteY4" fmla="*/ 104800 h 867676"/>
                <a:gd name="connsiteX5" fmla="*/ 387274 w 463582"/>
                <a:gd name="connsiteY5" fmla="*/ 11 h 867676"/>
                <a:gd name="connsiteX6" fmla="*/ 424384 w 463582"/>
                <a:gd name="connsiteY6" fmla="*/ 110867 h 867676"/>
                <a:gd name="connsiteX7" fmla="*/ 439887 w 463582"/>
                <a:gd name="connsiteY7" fmla="*/ 191801 h 867676"/>
                <a:gd name="connsiteX8" fmla="*/ 451186 w 463582"/>
                <a:gd name="connsiteY8" fmla="*/ 274790 h 867676"/>
                <a:gd name="connsiteX9" fmla="*/ 463130 w 463582"/>
                <a:gd name="connsiteY9" fmla="*/ 413575 h 867676"/>
                <a:gd name="connsiteX10" fmla="*/ 455744 w 463582"/>
                <a:gd name="connsiteY10" fmla="*/ 555056 h 867676"/>
                <a:gd name="connsiteX11" fmla="*/ 408787 w 463582"/>
                <a:gd name="connsiteY11" fmla="*/ 625236 h 867676"/>
                <a:gd name="connsiteX12" fmla="*/ 340755 w 463582"/>
                <a:gd name="connsiteY12" fmla="*/ 723676 h 867676"/>
                <a:gd name="connsiteX13" fmla="*/ 277081 w 463582"/>
                <a:gd name="connsiteY13" fmla="*/ 782930 h 867676"/>
                <a:gd name="connsiteX14" fmla="*/ 216992 w 463582"/>
                <a:gd name="connsiteY14" fmla="*/ 809351 h 867676"/>
                <a:gd name="connsiteX15" fmla="*/ 143735 w 463582"/>
                <a:gd name="connsiteY15" fmla="*/ 826334 h 867676"/>
                <a:gd name="connsiteX16" fmla="*/ 97342 w 463582"/>
                <a:gd name="connsiteY16" fmla="*/ 850598 h 867676"/>
                <a:gd name="connsiteX17" fmla="*/ 61642 w 463582"/>
                <a:gd name="connsiteY17" fmla="*/ 860509 h 867676"/>
                <a:gd name="connsiteX18" fmla="*/ 26792 w 463582"/>
                <a:gd name="connsiteY18" fmla="*/ 739013 h 867676"/>
                <a:gd name="connsiteX19" fmla="*/ 6216 w 463582"/>
                <a:gd name="connsiteY19" fmla="*/ 629129 h 867676"/>
                <a:gd name="connsiteX20" fmla="*/ 9941 w 463582"/>
                <a:gd name="connsiteY20" fmla="*/ 543956 h 867676"/>
                <a:gd name="connsiteX21" fmla="*/ 71754 w 463582"/>
                <a:gd name="connsiteY21" fmla="*/ 477191 h 867676"/>
                <a:gd name="connsiteX22" fmla="*/ 143737 w 463582"/>
                <a:gd name="connsiteY22" fmla="*/ 412284 h 867676"/>
                <a:gd name="connsiteX0" fmla="*/ 143737 w 463582"/>
                <a:gd name="connsiteY0" fmla="*/ 412284 h 850721"/>
                <a:gd name="connsiteX1" fmla="*/ 221794 w 463582"/>
                <a:gd name="connsiteY1" fmla="*/ 349093 h 850721"/>
                <a:gd name="connsiteX2" fmla="*/ 277481 w 463582"/>
                <a:gd name="connsiteY2" fmla="*/ 291938 h 850721"/>
                <a:gd name="connsiteX3" fmla="*/ 333990 w 463582"/>
                <a:gd name="connsiteY3" fmla="*/ 218840 h 850721"/>
                <a:gd name="connsiteX4" fmla="*/ 376629 w 463582"/>
                <a:gd name="connsiteY4" fmla="*/ 104800 h 850721"/>
                <a:gd name="connsiteX5" fmla="*/ 387274 w 463582"/>
                <a:gd name="connsiteY5" fmla="*/ 11 h 850721"/>
                <a:gd name="connsiteX6" fmla="*/ 424384 w 463582"/>
                <a:gd name="connsiteY6" fmla="*/ 110867 h 850721"/>
                <a:gd name="connsiteX7" fmla="*/ 439887 w 463582"/>
                <a:gd name="connsiteY7" fmla="*/ 191801 h 850721"/>
                <a:gd name="connsiteX8" fmla="*/ 451186 w 463582"/>
                <a:gd name="connsiteY8" fmla="*/ 274790 h 850721"/>
                <a:gd name="connsiteX9" fmla="*/ 463130 w 463582"/>
                <a:gd name="connsiteY9" fmla="*/ 413575 h 850721"/>
                <a:gd name="connsiteX10" fmla="*/ 455744 w 463582"/>
                <a:gd name="connsiteY10" fmla="*/ 555056 h 850721"/>
                <a:gd name="connsiteX11" fmla="*/ 408787 w 463582"/>
                <a:gd name="connsiteY11" fmla="*/ 625236 h 850721"/>
                <a:gd name="connsiteX12" fmla="*/ 340755 w 463582"/>
                <a:gd name="connsiteY12" fmla="*/ 723676 h 850721"/>
                <a:gd name="connsiteX13" fmla="*/ 277081 w 463582"/>
                <a:gd name="connsiteY13" fmla="*/ 782930 h 850721"/>
                <a:gd name="connsiteX14" fmla="*/ 216992 w 463582"/>
                <a:gd name="connsiteY14" fmla="*/ 809351 h 850721"/>
                <a:gd name="connsiteX15" fmla="*/ 143735 w 463582"/>
                <a:gd name="connsiteY15" fmla="*/ 826334 h 850721"/>
                <a:gd name="connsiteX16" fmla="*/ 97342 w 463582"/>
                <a:gd name="connsiteY16" fmla="*/ 850598 h 850721"/>
                <a:gd name="connsiteX17" fmla="*/ 58492 w 463582"/>
                <a:gd name="connsiteY17" fmla="*/ 815312 h 850721"/>
                <a:gd name="connsiteX18" fmla="*/ 26792 w 463582"/>
                <a:gd name="connsiteY18" fmla="*/ 739013 h 850721"/>
                <a:gd name="connsiteX19" fmla="*/ 6216 w 463582"/>
                <a:gd name="connsiteY19" fmla="*/ 629129 h 850721"/>
                <a:gd name="connsiteX20" fmla="*/ 9941 w 463582"/>
                <a:gd name="connsiteY20" fmla="*/ 543956 h 850721"/>
                <a:gd name="connsiteX21" fmla="*/ 71754 w 463582"/>
                <a:gd name="connsiteY21" fmla="*/ 477191 h 850721"/>
                <a:gd name="connsiteX22" fmla="*/ 143737 w 463582"/>
                <a:gd name="connsiteY22" fmla="*/ 412284 h 850721"/>
                <a:gd name="connsiteX0" fmla="*/ 143606 w 463451"/>
                <a:gd name="connsiteY0" fmla="*/ 412284 h 850721"/>
                <a:gd name="connsiteX1" fmla="*/ 221663 w 463451"/>
                <a:gd name="connsiteY1" fmla="*/ 349093 h 850721"/>
                <a:gd name="connsiteX2" fmla="*/ 277350 w 463451"/>
                <a:gd name="connsiteY2" fmla="*/ 291938 h 850721"/>
                <a:gd name="connsiteX3" fmla="*/ 333859 w 463451"/>
                <a:gd name="connsiteY3" fmla="*/ 218840 h 850721"/>
                <a:gd name="connsiteX4" fmla="*/ 376498 w 463451"/>
                <a:gd name="connsiteY4" fmla="*/ 104800 h 850721"/>
                <a:gd name="connsiteX5" fmla="*/ 387143 w 463451"/>
                <a:gd name="connsiteY5" fmla="*/ 11 h 850721"/>
                <a:gd name="connsiteX6" fmla="*/ 424253 w 463451"/>
                <a:gd name="connsiteY6" fmla="*/ 110867 h 850721"/>
                <a:gd name="connsiteX7" fmla="*/ 439756 w 463451"/>
                <a:gd name="connsiteY7" fmla="*/ 191801 h 850721"/>
                <a:gd name="connsiteX8" fmla="*/ 451055 w 463451"/>
                <a:gd name="connsiteY8" fmla="*/ 274790 h 850721"/>
                <a:gd name="connsiteX9" fmla="*/ 462999 w 463451"/>
                <a:gd name="connsiteY9" fmla="*/ 413575 h 850721"/>
                <a:gd name="connsiteX10" fmla="*/ 455613 w 463451"/>
                <a:gd name="connsiteY10" fmla="*/ 555056 h 850721"/>
                <a:gd name="connsiteX11" fmla="*/ 408656 w 463451"/>
                <a:gd name="connsiteY11" fmla="*/ 625236 h 850721"/>
                <a:gd name="connsiteX12" fmla="*/ 340624 w 463451"/>
                <a:gd name="connsiteY12" fmla="*/ 723676 h 850721"/>
                <a:gd name="connsiteX13" fmla="*/ 276950 w 463451"/>
                <a:gd name="connsiteY13" fmla="*/ 782930 h 850721"/>
                <a:gd name="connsiteX14" fmla="*/ 216861 w 463451"/>
                <a:gd name="connsiteY14" fmla="*/ 809351 h 850721"/>
                <a:gd name="connsiteX15" fmla="*/ 143604 w 463451"/>
                <a:gd name="connsiteY15" fmla="*/ 826334 h 850721"/>
                <a:gd name="connsiteX16" fmla="*/ 97211 w 463451"/>
                <a:gd name="connsiteY16" fmla="*/ 850598 h 850721"/>
                <a:gd name="connsiteX17" fmla="*/ 58361 w 463451"/>
                <a:gd name="connsiteY17" fmla="*/ 815312 h 850721"/>
                <a:gd name="connsiteX18" fmla="*/ 24050 w 463451"/>
                <a:gd name="connsiteY18" fmla="*/ 717742 h 850721"/>
                <a:gd name="connsiteX19" fmla="*/ 6085 w 463451"/>
                <a:gd name="connsiteY19" fmla="*/ 629129 h 850721"/>
                <a:gd name="connsiteX20" fmla="*/ 9810 w 463451"/>
                <a:gd name="connsiteY20" fmla="*/ 543956 h 850721"/>
                <a:gd name="connsiteX21" fmla="*/ 71623 w 463451"/>
                <a:gd name="connsiteY21" fmla="*/ 477191 h 850721"/>
                <a:gd name="connsiteX22" fmla="*/ 143606 w 463451"/>
                <a:gd name="connsiteY22" fmla="*/ 412284 h 850721"/>
                <a:gd name="connsiteX0" fmla="*/ 143606 w 463451"/>
                <a:gd name="connsiteY0" fmla="*/ 412284 h 851698"/>
                <a:gd name="connsiteX1" fmla="*/ 221663 w 463451"/>
                <a:gd name="connsiteY1" fmla="*/ 349093 h 851698"/>
                <a:gd name="connsiteX2" fmla="*/ 277350 w 463451"/>
                <a:gd name="connsiteY2" fmla="*/ 291938 h 851698"/>
                <a:gd name="connsiteX3" fmla="*/ 333859 w 463451"/>
                <a:gd name="connsiteY3" fmla="*/ 218840 h 851698"/>
                <a:gd name="connsiteX4" fmla="*/ 376498 w 463451"/>
                <a:gd name="connsiteY4" fmla="*/ 104800 h 851698"/>
                <a:gd name="connsiteX5" fmla="*/ 387143 w 463451"/>
                <a:gd name="connsiteY5" fmla="*/ 11 h 851698"/>
                <a:gd name="connsiteX6" fmla="*/ 424253 w 463451"/>
                <a:gd name="connsiteY6" fmla="*/ 110867 h 851698"/>
                <a:gd name="connsiteX7" fmla="*/ 439756 w 463451"/>
                <a:gd name="connsiteY7" fmla="*/ 191801 h 851698"/>
                <a:gd name="connsiteX8" fmla="*/ 451055 w 463451"/>
                <a:gd name="connsiteY8" fmla="*/ 274790 h 851698"/>
                <a:gd name="connsiteX9" fmla="*/ 462999 w 463451"/>
                <a:gd name="connsiteY9" fmla="*/ 413575 h 851698"/>
                <a:gd name="connsiteX10" fmla="*/ 455613 w 463451"/>
                <a:gd name="connsiteY10" fmla="*/ 555056 h 851698"/>
                <a:gd name="connsiteX11" fmla="*/ 408656 w 463451"/>
                <a:gd name="connsiteY11" fmla="*/ 625236 h 851698"/>
                <a:gd name="connsiteX12" fmla="*/ 340624 w 463451"/>
                <a:gd name="connsiteY12" fmla="*/ 723676 h 851698"/>
                <a:gd name="connsiteX13" fmla="*/ 276950 w 463451"/>
                <a:gd name="connsiteY13" fmla="*/ 782930 h 851698"/>
                <a:gd name="connsiteX14" fmla="*/ 216861 w 463451"/>
                <a:gd name="connsiteY14" fmla="*/ 809351 h 851698"/>
                <a:gd name="connsiteX15" fmla="*/ 143604 w 463451"/>
                <a:gd name="connsiteY15" fmla="*/ 826334 h 851698"/>
                <a:gd name="connsiteX16" fmla="*/ 97211 w 463451"/>
                <a:gd name="connsiteY16" fmla="*/ 850598 h 851698"/>
                <a:gd name="connsiteX17" fmla="*/ 50153 w 463451"/>
                <a:gd name="connsiteY17" fmla="*/ 787531 h 851698"/>
                <a:gd name="connsiteX18" fmla="*/ 24050 w 463451"/>
                <a:gd name="connsiteY18" fmla="*/ 717742 h 851698"/>
                <a:gd name="connsiteX19" fmla="*/ 6085 w 463451"/>
                <a:gd name="connsiteY19" fmla="*/ 629129 h 851698"/>
                <a:gd name="connsiteX20" fmla="*/ 9810 w 463451"/>
                <a:gd name="connsiteY20" fmla="*/ 543956 h 851698"/>
                <a:gd name="connsiteX21" fmla="*/ 71623 w 463451"/>
                <a:gd name="connsiteY21" fmla="*/ 477191 h 851698"/>
                <a:gd name="connsiteX22" fmla="*/ 143606 w 463451"/>
                <a:gd name="connsiteY22" fmla="*/ 412284 h 851698"/>
                <a:gd name="connsiteX0" fmla="*/ 143606 w 463451"/>
                <a:gd name="connsiteY0" fmla="*/ 412284 h 836418"/>
                <a:gd name="connsiteX1" fmla="*/ 221663 w 463451"/>
                <a:gd name="connsiteY1" fmla="*/ 349093 h 836418"/>
                <a:gd name="connsiteX2" fmla="*/ 277350 w 463451"/>
                <a:gd name="connsiteY2" fmla="*/ 291938 h 836418"/>
                <a:gd name="connsiteX3" fmla="*/ 333859 w 463451"/>
                <a:gd name="connsiteY3" fmla="*/ 218840 h 836418"/>
                <a:gd name="connsiteX4" fmla="*/ 376498 w 463451"/>
                <a:gd name="connsiteY4" fmla="*/ 104800 h 836418"/>
                <a:gd name="connsiteX5" fmla="*/ 387143 w 463451"/>
                <a:gd name="connsiteY5" fmla="*/ 11 h 836418"/>
                <a:gd name="connsiteX6" fmla="*/ 424253 w 463451"/>
                <a:gd name="connsiteY6" fmla="*/ 110867 h 836418"/>
                <a:gd name="connsiteX7" fmla="*/ 439756 w 463451"/>
                <a:gd name="connsiteY7" fmla="*/ 191801 h 836418"/>
                <a:gd name="connsiteX8" fmla="*/ 451055 w 463451"/>
                <a:gd name="connsiteY8" fmla="*/ 274790 h 836418"/>
                <a:gd name="connsiteX9" fmla="*/ 462999 w 463451"/>
                <a:gd name="connsiteY9" fmla="*/ 413575 h 836418"/>
                <a:gd name="connsiteX10" fmla="*/ 455613 w 463451"/>
                <a:gd name="connsiteY10" fmla="*/ 555056 h 836418"/>
                <a:gd name="connsiteX11" fmla="*/ 408656 w 463451"/>
                <a:gd name="connsiteY11" fmla="*/ 625236 h 836418"/>
                <a:gd name="connsiteX12" fmla="*/ 340624 w 463451"/>
                <a:gd name="connsiteY12" fmla="*/ 723676 h 836418"/>
                <a:gd name="connsiteX13" fmla="*/ 276950 w 463451"/>
                <a:gd name="connsiteY13" fmla="*/ 782930 h 836418"/>
                <a:gd name="connsiteX14" fmla="*/ 216861 w 463451"/>
                <a:gd name="connsiteY14" fmla="*/ 809351 h 836418"/>
                <a:gd name="connsiteX15" fmla="*/ 143604 w 463451"/>
                <a:gd name="connsiteY15" fmla="*/ 826334 h 836418"/>
                <a:gd name="connsiteX16" fmla="*/ 92817 w 463451"/>
                <a:gd name="connsiteY16" fmla="*/ 834340 h 836418"/>
                <a:gd name="connsiteX17" fmla="*/ 50153 w 463451"/>
                <a:gd name="connsiteY17" fmla="*/ 787531 h 836418"/>
                <a:gd name="connsiteX18" fmla="*/ 24050 w 463451"/>
                <a:gd name="connsiteY18" fmla="*/ 717742 h 836418"/>
                <a:gd name="connsiteX19" fmla="*/ 6085 w 463451"/>
                <a:gd name="connsiteY19" fmla="*/ 629129 h 836418"/>
                <a:gd name="connsiteX20" fmla="*/ 9810 w 463451"/>
                <a:gd name="connsiteY20" fmla="*/ 543956 h 836418"/>
                <a:gd name="connsiteX21" fmla="*/ 71623 w 463451"/>
                <a:gd name="connsiteY21" fmla="*/ 477191 h 836418"/>
                <a:gd name="connsiteX22" fmla="*/ 143606 w 463451"/>
                <a:gd name="connsiteY22" fmla="*/ 412284 h 836418"/>
                <a:gd name="connsiteX0" fmla="*/ 143606 w 463451"/>
                <a:gd name="connsiteY0" fmla="*/ 412284 h 832868"/>
                <a:gd name="connsiteX1" fmla="*/ 221663 w 463451"/>
                <a:gd name="connsiteY1" fmla="*/ 349093 h 832868"/>
                <a:gd name="connsiteX2" fmla="*/ 277350 w 463451"/>
                <a:gd name="connsiteY2" fmla="*/ 291938 h 832868"/>
                <a:gd name="connsiteX3" fmla="*/ 333859 w 463451"/>
                <a:gd name="connsiteY3" fmla="*/ 218840 h 832868"/>
                <a:gd name="connsiteX4" fmla="*/ 376498 w 463451"/>
                <a:gd name="connsiteY4" fmla="*/ 104800 h 832868"/>
                <a:gd name="connsiteX5" fmla="*/ 387143 w 463451"/>
                <a:gd name="connsiteY5" fmla="*/ 11 h 832868"/>
                <a:gd name="connsiteX6" fmla="*/ 424253 w 463451"/>
                <a:gd name="connsiteY6" fmla="*/ 110867 h 832868"/>
                <a:gd name="connsiteX7" fmla="*/ 439756 w 463451"/>
                <a:gd name="connsiteY7" fmla="*/ 191801 h 832868"/>
                <a:gd name="connsiteX8" fmla="*/ 451055 w 463451"/>
                <a:gd name="connsiteY8" fmla="*/ 274790 h 832868"/>
                <a:gd name="connsiteX9" fmla="*/ 462999 w 463451"/>
                <a:gd name="connsiteY9" fmla="*/ 413575 h 832868"/>
                <a:gd name="connsiteX10" fmla="*/ 455613 w 463451"/>
                <a:gd name="connsiteY10" fmla="*/ 555056 h 832868"/>
                <a:gd name="connsiteX11" fmla="*/ 408656 w 463451"/>
                <a:gd name="connsiteY11" fmla="*/ 625236 h 832868"/>
                <a:gd name="connsiteX12" fmla="*/ 340624 w 463451"/>
                <a:gd name="connsiteY12" fmla="*/ 723676 h 832868"/>
                <a:gd name="connsiteX13" fmla="*/ 276950 w 463451"/>
                <a:gd name="connsiteY13" fmla="*/ 782930 h 832868"/>
                <a:gd name="connsiteX14" fmla="*/ 216861 w 463451"/>
                <a:gd name="connsiteY14" fmla="*/ 809351 h 832868"/>
                <a:gd name="connsiteX15" fmla="*/ 143604 w 463451"/>
                <a:gd name="connsiteY15" fmla="*/ 826334 h 832868"/>
                <a:gd name="connsiteX16" fmla="*/ 87509 w 463451"/>
                <a:gd name="connsiteY16" fmla="*/ 830193 h 832868"/>
                <a:gd name="connsiteX17" fmla="*/ 50153 w 463451"/>
                <a:gd name="connsiteY17" fmla="*/ 787531 h 832868"/>
                <a:gd name="connsiteX18" fmla="*/ 24050 w 463451"/>
                <a:gd name="connsiteY18" fmla="*/ 717742 h 832868"/>
                <a:gd name="connsiteX19" fmla="*/ 6085 w 463451"/>
                <a:gd name="connsiteY19" fmla="*/ 629129 h 832868"/>
                <a:gd name="connsiteX20" fmla="*/ 9810 w 463451"/>
                <a:gd name="connsiteY20" fmla="*/ 543956 h 832868"/>
                <a:gd name="connsiteX21" fmla="*/ 71623 w 463451"/>
                <a:gd name="connsiteY21" fmla="*/ 477191 h 832868"/>
                <a:gd name="connsiteX22" fmla="*/ 143606 w 463451"/>
                <a:gd name="connsiteY22" fmla="*/ 412284 h 832868"/>
                <a:gd name="connsiteX0" fmla="*/ 143606 w 463451"/>
                <a:gd name="connsiteY0" fmla="*/ 412284 h 833114"/>
                <a:gd name="connsiteX1" fmla="*/ 221663 w 463451"/>
                <a:gd name="connsiteY1" fmla="*/ 349093 h 833114"/>
                <a:gd name="connsiteX2" fmla="*/ 277350 w 463451"/>
                <a:gd name="connsiteY2" fmla="*/ 291938 h 833114"/>
                <a:gd name="connsiteX3" fmla="*/ 333859 w 463451"/>
                <a:gd name="connsiteY3" fmla="*/ 218840 h 833114"/>
                <a:gd name="connsiteX4" fmla="*/ 376498 w 463451"/>
                <a:gd name="connsiteY4" fmla="*/ 104800 h 833114"/>
                <a:gd name="connsiteX5" fmla="*/ 387143 w 463451"/>
                <a:gd name="connsiteY5" fmla="*/ 11 h 833114"/>
                <a:gd name="connsiteX6" fmla="*/ 424253 w 463451"/>
                <a:gd name="connsiteY6" fmla="*/ 110867 h 833114"/>
                <a:gd name="connsiteX7" fmla="*/ 439756 w 463451"/>
                <a:gd name="connsiteY7" fmla="*/ 191801 h 833114"/>
                <a:gd name="connsiteX8" fmla="*/ 451055 w 463451"/>
                <a:gd name="connsiteY8" fmla="*/ 274790 h 833114"/>
                <a:gd name="connsiteX9" fmla="*/ 462999 w 463451"/>
                <a:gd name="connsiteY9" fmla="*/ 413575 h 833114"/>
                <a:gd name="connsiteX10" fmla="*/ 455613 w 463451"/>
                <a:gd name="connsiteY10" fmla="*/ 555056 h 833114"/>
                <a:gd name="connsiteX11" fmla="*/ 408656 w 463451"/>
                <a:gd name="connsiteY11" fmla="*/ 625236 h 833114"/>
                <a:gd name="connsiteX12" fmla="*/ 340624 w 463451"/>
                <a:gd name="connsiteY12" fmla="*/ 723676 h 833114"/>
                <a:gd name="connsiteX13" fmla="*/ 276950 w 463451"/>
                <a:gd name="connsiteY13" fmla="*/ 782930 h 833114"/>
                <a:gd name="connsiteX14" fmla="*/ 218354 w 463451"/>
                <a:gd name="connsiteY14" fmla="*/ 801970 h 833114"/>
                <a:gd name="connsiteX15" fmla="*/ 143604 w 463451"/>
                <a:gd name="connsiteY15" fmla="*/ 826334 h 833114"/>
                <a:gd name="connsiteX16" fmla="*/ 87509 w 463451"/>
                <a:gd name="connsiteY16" fmla="*/ 830193 h 833114"/>
                <a:gd name="connsiteX17" fmla="*/ 50153 w 463451"/>
                <a:gd name="connsiteY17" fmla="*/ 787531 h 833114"/>
                <a:gd name="connsiteX18" fmla="*/ 24050 w 463451"/>
                <a:gd name="connsiteY18" fmla="*/ 717742 h 833114"/>
                <a:gd name="connsiteX19" fmla="*/ 6085 w 463451"/>
                <a:gd name="connsiteY19" fmla="*/ 629129 h 833114"/>
                <a:gd name="connsiteX20" fmla="*/ 9810 w 463451"/>
                <a:gd name="connsiteY20" fmla="*/ 543956 h 833114"/>
                <a:gd name="connsiteX21" fmla="*/ 71623 w 463451"/>
                <a:gd name="connsiteY21" fmla="*/ 477191 h 833114"/>
                <a:gd name="connsiteX22" fmla="*/ 143606 w 463451"/>
                <a:gd name="connsiteY22" fmla="*/ 412284 h 833114"/>
                <a:gd name="connsiteX0" fmla="*/ 143606 w 463451"/>
                <a:gd name="connsiteY0" fmla="*/ 412284 h 833114"/>
                <a:gd name="connsiteX1" fmla="*/ 221663 w 463451"/>
                <a:gd name="connsiteY1" fmla="*/ 349093 h 833114"/>
                <a:gd name="connsiteX2" fmla="*/ 277350 w 463451"/>
                <a:gd name="connsiteY2" fmla="*/ 291938 h 833114"/>
                <a:gd name="connsiteX3" fmla="*/ 333859 w 463451"/>
                <a:gd name="connsiteY3" fmla="*/ 218840 h 833114"/>
                <a:gd name="connsiteX4" fmla="*/ 376498 w 463451"/>
                <a:gd name="connsiteY4" fmla="*/ 104800 h 833114"/>
                <a:gd name="connsiteX5" fmla="*/ 387143 w 463451"/>
                <a:gd name="connsiteY5" fmla="*/ 11 h 833114"/>
                <a:gd name="connsiteX6" fmla="*/ 424253 w 463451"/>
                <a:gd name="connsiteY6" fmla="*/ 110867 h 833114"/>
                <a:gd name="connsiteX7" fmla="*/ 439756 w 463451"/>
                <a:gd name="connsiteY7" fmla="*/ 191801 h 833114"/>
                <a:gd name="connsiteX8" fmla="*/ 451055 w 463451"/>
                <a:gd name="connsiteY8" fmla="*/ 274790 h 833114"/>
                <a:gd name="connsiteX9" fmla="*/ 462999 w 463451"/>
                <a:gd name="connsiteY9" fmla="*/ 413575 h 833114"/>
                <a:gd name="connsiteX10" fmla="*/ 455613 w 463451"/>
                <a:gd name="connsiteY10" fmla="*/ 555056 h 833114"/>
                <a:gd name="connsiteX11" fmla="*/ 408656 w 463451"/>
                <a:gd name="connsiteY11" fmla="*/ 625236 h 833114"/>
                <a:gd name="connsiteX12" fmla="*/ 340624 w 463451"/>
                <a:gd name="connsiteY12" fmla="*/ 723676 h 833114"/>
                <a:gd name="connsiteX13" fmla="*/ 277863 w 463451"/>
                <a:gd name="connsiteY13" fmla="*/ 770822 h 833114"/>
                <a:gd name="connsiteX14" fmla="*/ 218354 w 463451"/>
                <a:gd name="connsiteY14" fmla="*/ 801970 h 833114"/>
                <a:gd name="connsiteX15" fmla="*/ 143604 w 463451"/>
                <a:gd name="connsiteY15" fmla="*/ 826334 h 833114"/>
                <a:gd name="connsiteX16" fmla="*/ 87509 w 463451"/>
                <a:gd name="connsiteY16" fmla="*/ 830193 h 833114"/>
                <a:gd name="connsiteX17" fmla="*/ 50153 w 463451"/>
                <a:gd name="connsiteY17" fmla="*/ 787531 h 833114"/>
                <a:gd name="connsiteX18" fmla="*/ 24050 w 463451"/>
                <a:gd name="connsiteY18" fmla="*/ 717742 h 833114"/>
                <a:gd name="connsiteX19" fmla="*/ 6085 w 463451"/>
                <a:gd name="connsiteY19" fmla="*/ 629129 h 833114"/>
                <a:gd name="connsiteX20" fmla="*/ 9810 w 463451"/>
                <a:gd name="connsiteY20" fmla="*/ 543956 h 833114"/>
                <a:gd name="connsiteX21" fmla="*/ 71623 w 463451"/>
                <a:gd name="connsiteY21" fmla="*/ 477191 h 833114"/>
                <a:gd name="connsiteX22" fmla="*/ 143606 w 463451"/>
                <a:gd name="connsiteY22" fmla="*/ 412284 h 833114"/>
                <a:gd name="connsiteX0" fmla="*/ 143606 w 463039"/>
                <a:gd name="connsiteY0" fmla="*/ 412284 h 833114"/>
                <a:gd name="connsiteX1" fmla="*/ 221663 w 463039"/>
                <a:gd name="connsiteY1" fmla="*/ 349093 h 833114"/>
                <a:gd name="connsiteX2" fmla="*/ 277350 w 463039"/>
                <a:gd name="connsiteY2" fmla="*/ 291938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08656 w 463039"/>
                <a:gd name="connsiteY11" fmla="*/ 625236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77350 w 463039"/>
                <a:gd name="connsiteY2" fmla="*/ 291938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80584 w 463039"/>
                <a:gd name="connsiteY2" fmla="*/ 298739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80584 w 463039"/>
                <a:gd name="connsiteY2" fmla="*/ 298739 h 833114"/>
                <a:gd name="connsiteX3" fmla="*/ 337383 w 463039"/>
                <a:gd name="connsiteY3" fmla="*/ 228004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6329 w 465762"/>
                <a:gd name="connsiteY0" fmla="*/ 412284 h 833114"/>
                <a:gd name="connsiteX1" fmla="*/ 224386 w 465762"/>
                <a:gd name="connsiteY1" fmla="*/ 349093 h 833114"/>
                <a:gd name="connsiteX2" fmla="*/ 283307 w 465762"/>
                <a:gd name="connsiteY2" fmla="*/ 298739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74346 w 465762"/>
                <a:gd name="connsiteY21" fmla="*/ 477191 h 833114"/>
                <a:gd name="connsiteX22" fmla="*/ 146329 w 465762"/>
                <a:gd name="connsiteY22" fmla="*/ 412284 h 833114"/>
                <a:gd name="connsiteX0" fmla="*/ 146329 w 465762"/>
                <a:gd name="connsiteY0" fmla="*/ 412284 h 833114"/>
                <a:gd name="connsiteX1" fmla="*/ 229693 w 465762"/>
                <a:gd name="connsiteY1" fmla="*/ 353239 h 833114"/>
                <a:gd name="connsiteX2" fmla="*/ 283307 w 465762"/>
                <a:gd name="connsiteY2" fmla="*/ 298739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74346 w 465762"/>
                <a:gd name="connsiteY21" fmla="*/ 477191 h 833114"/>
                <a:gd name="connsiteX22" fmla="*/ 146329 w 465762"/>
                <a:gd name="connsiteY22" fmla="*/ 412284 h 833114"/>
                <a:gd name="connsiteX0" fmla="*/ 146329 w 465762"/>
                <a:gd name="connsiteY0" fmla="*/ 412284 h 833114"/>
                <a:gd name="connsiteX1" fmla="*/ 229693 w 465762"/>
                <a:gd name="connsiteY1" fmla="*/ 353239 h 833114"/>
                <a:gd name="connsiteX2" fmla="*/ 290397 w 465762"/>
                <a:gd name="connsiteY2" fmla="*/ 297868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74346 w 465762"/>
                <a:gd name="connsiteY21" fmla="*/ 477191 h 833114"/>
                <a:gd name="connsiteX22" fmla="*/ 146329 w 465762"/>
                <a:gd name="connsiteY22" fmla="*/ 412284 h 833114"/>
                <a:gd name="connsiteX0" fmla="*/ 146329 w 465762"/>
                <a:gd name="connsiteY0" fmla="*/ 412284 h 833114"/>
                <a:gd name="connsiteX1" fmla="*/ 229693 w 465762"/>
                <a:gd name="connsiteY1" fmla="*/ 353239 h 833114"/>
                <a:gd name="connsiteX2" fmla="*/ 290397 w 465762"/>
                <a:gd name="connsiteY2" fmla="*/ 297868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68748 w 465762"/>
                <a:gd name="connsiteY21" fmla="*/ 470681 h 833114"/>
                <a:gd name="connsiteX22" fmla="*/ 146329 w 465762"/>
                <a:gd name="connsiteY22" fmla="*/ 412284 h 833114"/>
                <a:gd name="connsiteX0" fmla="*/ 146329 w 465762"/>
                <a:gd name="connsiteY0" fmla="*/ 412284 h 841358"/>
                <a:gd name="connsiteX1" fmla="*/ 229693 w 465762"/>
                <a:gd name="connsiteY1" fmla="*/ 353239 h 841358"/>
                <a:gd name="connsiteX2" fmla="*/ 290397 w 465762"/>
                <a:gd name="connsiteY2" fmla="*/ 297868 h 841358"/>
                <a:gd name="connsiteX3" fmla="*/ 340106 w 465762"/>
                <a:gd name="connsiteY3" fmla="*/ 228004 h 841358"/>
                <a:gd name="connsiteX4" fmla="*/ 379221 w 465762"/>
                <a:gd name="connsiteY4" fmla="*/ 104800 h 841358"/>
                <a:gd name="connsiteX5" fmla="*/ 389866 w 465762"/>
                <a:gd name="connsiteY5" fmla="*/ 11 h 841358"/>
                <a:gd name="connsiteX6" fmla="*/ 426976 w 465762"/>
                <a:gd name="connsiteY6" fmla="*/ 110867 h 841358"/>
                <a:gd name="connsiteX7" fmla="*/ 442479 w 465762"/>
                <a:gd name="connsiteY7" fmla="*/ 191801 h 841358"/>
                <a:gd name="connsiteX8" fmla="*/ 453778 w 465762"/>
                <a:gd name="connsiteY8" fmla="*/ 274790 h 841358"/>
                <a:gd name="connsiteX9" fmla="*/ 465722 w 465762"/>
                <a:gd name="connsiteY9" fmla="*/ 413575 h 841358"/>
                <a:gd name="connsiteX10" fmla="*/ 449504 w 465762"/>
                <a:gd name="connsiteY10" fmla="*/ 541747 h 841358"/>
                <a:gd name="connsiteX11" fmla="*/ 418470 w 465762"/>
                <a:gd name="connsiteY11" fmla="*/ 624365 h 841358"/>
                <a:gd name="connsiteX12" fmla="*/ 343347 w 465762"/>
                <a:gd name="connsiteY12" fmla="*/ 723676 h 841358"/>
                <a:gd name="connsiteX13" fmla="*/ 280586 w 465762"/>
                <a:gd name="connsiteY13" fmla="*/ 770822 h 841358"/>
                <a:gd name="connsiteX14" fmla="*/ 221077 w 465762"/>
                <a:gd name="connsiteY14" fmla="*/ 801970 h 841358"/>
                <a:gd name="connsiteX15" fmla="*/ 146327 w 465762"/>
                <a:gd name="connsiteY15" fmla="*/ 826334 h 841358"/>
                <a:gd name="connsiteX16" fmla="*/ 91393 w 465762"/>
                <a:gd name="connsiteY16" fmla="*/ 839647 h 841358"/>
                <a:gd name="connsiteX17" fmla="*/ 52876 w 465762"/>
                <a:gd name="connsiteY17" fmla="*/ 787531 h 841358"/>
                <a:gd name="connsiteX18" fmla="*/ 26773 w 465762"/>
                <a:gd name="connsiteY18" fmla="*/ 717742 h 841358"/>
                <a:gd name="connsiteX19" fmla="*/ 2920 w 465762"/>
                <a:gd name="connsiteY19" fmla="*/ 620256 h 841358"/>
                <a:gd name="connsiteX20" fmla="*/ 12533 w 465762"/>
                <a:gd name="connsiteY20" fmla="*/ 543956 h 841358"/>
                <a:gd name="connsiteX21" fmla="*/ 68748 w 465762"/>
                <a:gd name="connsiteY21" fmla="*/ 470681 h 841358"/>
                <a:gd name="connsiteX22" fmla="*/ 146329 w 465762"/>
                <a:gd name="connsiteY22" fmla="*/ 412284 h 841358"/>
                <a:gd name="connsiteX0" fmla="*/ 146329 w 465762"/>
                <a:gd name="connsiteY0" fmla="*/ 412284 h 842544"/>
                <a:gd name="connsiteX1" fmla="*/ 229693 w 465762"/>
                <a:gd name="connsiteY1" fmla="*/ 353239 h 842544"/>
                <a:gd name="connsiteX2" fmla="*/ 290397 w 465762"/>
                <a:gd name="connsiteY2" fmla="*/ 297868 h 842544"/>
                <a:gd name="connsiteX3" fmla="*/ 340106 w 465762"/>
                <a:gd name="connsiteY3" fmla="*/ 228004 h 842544"/>
                <a:gd name="connsiteX4" fmla="*/ 379221 w 465762"/>
                <a:gd name="connsiteY4" fmla="*/ 104800 h 842544"/>
                <a:gd name="connsiteX5" fmla="*/ 389866 w 465762"/>
                <a:gd name="connsiteY5" fmla="*/ 11 h 842544"/>
                <a:gd name="connsiteX6" fmla="*/ 426976 w 465762"/>
                <a:gd name="connsiteY6" fmla="*/ 110867 h 842544"/>
                <a:gd name="connsiteX7" fmla="*/ 442479 w 465762"/>
                <a:gd name="connsiteY7" fmla="*/ 191801 h 842544"/>
                <a:gd name="connsiteX8" fmla="*/ 453778 w 465762"/>
                <a:gd name="connsiteY8" fmla="*/ 274790 h 842544"/>
                <a:gd name="connsiteX9" fmla="*/ 465722 w 465762"/>
                <a:gd name="connsiteY9" fmla="*/ 413575 h 842544"/>
                <a:gd name="connsiteX10" fmla="*/ 449504 w 465762"/>
                <a:gd name="connsiteY10" fmla="*/ 541747 h 842544"/>
                <a:gd name="connsiteX11" fmla="*/ 418470 w 465762"/>
                <a:gd name="connsiteY11" fmla="*/ 624365 h 842544"/>
                <a:gd name="connsiteX12" fmla="*/ 343347 w 465762"/>
                <a:gd name="connsiteY12" fmla="*/ 723676 h 842544"/>
                <a:gd name="connsiteX13" fmla="*/ 280586 w 465762"/>
                <a:gd name="connsiteY13" fmla="*/ 770822 h 842544"/>
                <a:gd name="connsiteX14" fmla="*/ 221077 w 465762"/>
                <a:gd name="connsiteY14" fmla="*/ 801970 h 842544"/>
                <a:gd name="connsiteX15" fmla="*/ 156652 w 465762"/>
                <a:gd name="connsiteY15" fmla="*/ 832264 h 842544"/>
                <a:gd name="connsiteX16" fmla="*/ 91393 w 465762"/>
                <a:gd name="connsiteY16" fmla="*/ 839647 h 842544"/>
                <a:gd name="connsiteX17" fmla="*/ 52876 w 465762"/>
                <a:gd name="connsiteY17" fmla="*/ 787531 h 842544"/>
                <a:gd name="connsiteX18" fmla="*/ 26773 w 465762"/>
                <a:gd name="connsiteY18" fmla="*/ 717742 h 842544"/>
                <a:gd name="connsiteX19" fmla="*/ 2920 w 465762"/>
                <a:gd name="connsiteY19" fmla="*/ 620256 h 842544"/>
                <a:gd name="connsiteX20" fmla="*/ 12533 w 465762"/>
                <a:gd name="connsiteY20" fmla="*/ 543956 h 842544"/>
                <a:gd name="connsiteX21" fmla="*/ 68748 w 465762"/>
                <a:gd name="connsiteY21" fmla="*/ 470681 h 842544"/>
                <a:gd name="connsiteX22" fmla="*/ 146329 w 465762"/>
                <a:gd name="connsiteY22" fmla="*/ 412284 h 842544"/>
                <a:gd name="connsiteX0" fmla="*/ 146329 w 465762"/>
                <a:gd name="connsiteY0" fmla="*/ 412284 h 842441"/>
                <a:gd name="connsiteX1" fmla="*/ 229693 w 465762"/>
                <a:gd name="connsiteY1" fmla="*/ 353239 h 842441"/>
                <a:gd name="connsiteX2" fmla="*/ 290397 w 465762"/>
                <a:gd name="connsiteY2" fmla="*/ 297868 h 842441"/>
                <a:gd name="connsiteX3" fmla="*/ 340106 w 465762"/>
                <a:gd name="connsiteY3" fmla="*/ 228004 h 842441"/>
                <a:gd name="connsiteX4" fmla="*/ 379221 w 465762"/>
                <a:gd name="connsiteY4" fmla="*/ 104800 h 842441"/>
                <a:gd name="connsiteX5" fmla="*/ 389866 w 465762"/>
                <a:gd name="connsiteY5" fmla="*/ 11 h 842441"/>
                <a:gd name="connsiteX6" fmla="*/ 426976 w 465762"/>
                <a:gd name="connsiteY6" fmla="*/ 110867 h 842441"/>
                <a:gd name="connsiteX7" fmla="*/ 442479 w 465762"/>
                <a:gd name="connsiteY7" fmla="*/ 191801 h 842441"/>
                <a:gd name="connsiteX8" fmla="*/ 453778 w 465762"/>
                <a:gd name="connsiteY8" fmla="*/ 274790 h 842441"/>
                <a:gd name="connsiteX9" fmla="*/ 465722 w 465762"/>
                <a:gd name="connsiteY9" fmla="*/ 413575 h 842441"/>
                <a:gd name="connsiteX10" fmla="*/ 449504 w 465762"/>
                <a:gd name="connsiteY10" fmla="*/ 541747 h 842441"/>
                <a:gd name="connsiteX11" fmla="*/ 418470 w 465762"/>
                <a:gd name="connsiteY11" fmla="*/ 624365 h 842441"/>
                <a:gd name="connsiteX12" fmla="*/ 343347 w 465762"/>
                <a:gd name="connsiteY12" fmla="*/ 723676 h 842441"/>
                <a:gd name="connsiteX13" fmla="*/ 280586 w 465762"/>
                <a:gd name="connsiteY13" fmla="*/ 770822 h 842441"/>
                <a:gd name="connsiteX14" fmla="*/ 228748 w 465762"/>
                <a:gd name="connsiteY14" fmla="*/ 805827 h 842441"/>
                <a:gd name="connsiteX15" fmla="*/ 156652 w 465762"/>
                <a:gd name="connsiteY15" fmla="*/ 832264 h 842441"/>
                <a:gd name="connsiteX16" fmla="*/ 91393 w 465762"/>
                <a:gd name="connsiteY16" fmla="*/ 839647 h 842441"/>
                <a:gd name="connsiteX17" fmla="*/ 52876 w 465762"/>
                <a:gd name="connsiteY17" fmla="*/ 787531 h 842441"/>
                <a:gd name="connsiteX18" fmla="*/ 26773 w 465762"/>
                <a:gd name="connsiteY18" fmla="*/ 717742 h 842441"/>
                <a:gd name="connsiteX19" fmla="*/ 2920 w 465762"/>
                <a:gd name="connsiteY19" fmla="*/ 620256 h 842441"/>
                <a:gd name="connsiteX20" fmla="*/ 12533 w 465762"/>
                <a:gd name="connsiteY20" fmla="*/ 543956 h 842441"/>
                <a:gd name="connsiteX21" fmla="*/ 68748 w 465762"/>
                <a:gd name="connsiteY21" fmla="*/ 470681 h 842441"/>
                <a:gd name="connsiteX22" fmla="*/ 146329 w 465762"/>
                <a:gd name="connsiteY22" fmla="*/ 412284 h 842441"/>
                <a:gd name="connsiteX0" fmla="*/ 146329 w 465762"/>
                <a:gd name="connsiteY0" fmla="*/ 412284 h 842441"/>
                <a:gd name="connsiteX1" fmla="*/ 229693 w 465762"/>
                <a:gd name="connsiteY1" fmla="*/ 353239 h 842441"/>
                <a:gd name="connsiteX2" fmla="*/ 290397 w 465762"/>
                <a:gd name="connsiteY2" fmla="*/ 297868 h 842441"/>
                <a:gd name="connsiteX3" fmla="*/ 340106 w 465762"/>
                <a:gd name="connsiteY3" fmla="*/ 228004 h 842441"/>
                <a:gd name="connsiteX4" fmla="*/ 379221 w 465762"/>
                <a:gd name="connsiteY4" fmla="*/ 104800 h 842441"/>
                <a:gd name="connsiteX5" fmla="*/ 389866 w 465762"/>
                <a:gd name="connsiteY5" fmla="*/ 11 h 842441"/>
                <a:gd name="connsiteX6" fmla="*/ 426976 w 465762"/>
                <a:gd name="connsiteY6" fmla="*/ 110867 h 842441"/>
                <a:gd name="connsiteX7" fmla="*/ 442479 w 465762"/>
                <a:gd name="connsiteY7" fmla="*/ 191801 h 842441"/>
                <a:gd name="connsiteX8" fmla="*/ 453778 w 465762"/>
                <a:gd name="connsiteY8" fmla="*/ 274790 h 842441"/>
                <a:gd name="connsiteX9" fmla="*/ 465722 w 465762"/>
                <a:gd name="connsiteY9" fmla="*/ 413575 h 842441"/>
                <a:gd name="connsiteX10" fmla="*/ 449504 w 465762"/>
                <a:gd name="connsiteY10" fmla="*/ 541747 h 842441"/>
                <a:gd name="connsiteX11" fmla="*/ 418470 w 465762"/>
                <a:gd name="connsiteY11" fmla="*/ 624365 h 842441"/>
                <a:gd name="connsiteX12" fmla="*/ 343347 w 465762"/>
                <a:gd name="connsiteY12" fmla="*/ 723676 h 842441"/>
                <a:gd name="connsiteX13" fmla="*/ 287967 w 465762"/>
                <a:gd name="connsiteY13" fmla="*/ 772316 h 842441"/>
                <a:gd name="connsiteX14" fmla="*/ 228748 w 465762"/>
                <a:gd name="connsiteY14" fmla="*/ 805827 h 842441"/>
                <a:gd name="connsiteX15" fmla="*/ 156652 w 465762"/>
                <a:gd name="connsiteY15" fmla="*/ 832264 h 842441"/>
                <a:gd name="connsiteX16" fmla="*/ 91393 w 465762"/>
                <a:gd name="connsiteY16" fmla="*/ 839647 h 842441"/>
                <a:gd name="connsiteX17" fmla="*/ 52876 w 465762"/>
                <a:gd name="connsiteY17" fmla="*/ 787531 h 842441"/>
                <a:gd name="connsiteX18" fmla="*/ 26773 w 465762"/>
                <a:gd name="connsiteY18" fmla="*/ 717742 h 842441"/>
                <a:gd name="connsiteX19" fmla="*/ 2920 w 465762"/>
                <a:gd name="connsiteY19" fmla="*/ 620256 h 842441"/>
                <a:gd name="connsiteX20" fmla="*/ 12533 w 465762"/>
                <a:gd name="connsiteY20" fmla="*/ 543956 h 842441"/>
                <a:gd name="connsiteX21" fmla="*/ 68748 w 465762"/>
                <a:gd name="connsiteY21" fmla="*/ 470681 h 842441"/>
                <a:gd name="connsiteX22" fmla="*/ 146329 w 465762"/>
                <a:gd name="connsiteY22" fmla="*/ 412284 h 842441"/>
                <a:gd name="connsiteX0" fmla="*/ 146329 w 465762"/>
                <a:gd name="connsiteY0" fmla="*/ 412284 h 842441"/>
                <a:gd name="connsiteX1" fmla="*/ 229693 w 465762"/>
                <a:gd name="connsiteY1" fmla="*/ 353239 h 842441"/>
                <a:gd name="connsiteX2" fmla="*/ 290397 w 465762"/>
                <a:gd name="connsiteY2" fmla="*/ 297868 h 842441"/>
                <a:gd name="connsiteX3" fmla="*/ 340106 w 465762"/>
                <a:gd name="connsiteY3" fmla="*/ 228004 h 842441"/>
                <a:gd name="connsiteX4" fmla="*/ 379221 w 465762"/>
                <a:gd name="connsiteY4" fmla="*/ 104800 h 842441"/>
                <a:gd name="connsiteX5" fmla="*/ 389866 w 465762"/>
                <a:gd name="connsiteY5" fmla="*/ 11 h 842441"/>
                <a:gd name="connsiteX6" fmla="*/ 426976 w 465762"/>
                <a:gd name="connsiteY6" fmla="*/ 110867 h 842441"/>
                <a:gd name="connsiteX7" fmla="*/ 442479 w 465762"/>
                <a:gd name="connsiteY7" fmla="*/ 191801 h 842441"/>
                <a:gd name="connsiteX8" fmla="*/ 453778 w 465762"/>
                <a:gd name="connsiteY8" fmla="*/ 274790 h 842441"/>
                <a:gd name="connsiteX9" fmla="*/ 465722 w 465762"/>
                <a:gd name="connsiteY9" fmla="*/ 413575 h 842441"/>
                <a:gd name="connsiteX10" fmla="*/ 449504 w 465762"/>
                <a:gd name="connsiteY10" fmla="*/ 541747 h 842441"/>
                <a:gd name="connsiteX11" fmla="*/ 418470 w 465762"/>
                <a:gd name="connsiteY11" fmla="*/ 624365 h 842441"/>
                <a:gd name="connsiteX12" fmla="*/ 362877 w 465762"/>
                <a:gd name="connsiteY12" fmla="*/ 706883 h 842441"/>
                <a:gd name="connsiteX13" fmla="*/ 287967 w 465762"/>
                <a:gd name="connsiteY13" fmla="*/ 772316 h 842441"/>
                <a:gd name="connsiteX14" fmla="*/ 228748 w 465762"/>
                <a:gd name="connsiteY14" fmla="*/ 805827 h 842441"/>
                <a:gd name="connsiteX15" fmla="*/ 156652 w 465762"/>
                <a:gd name="connsiteY15" fmla="*/ 832264 h 842441"/>
                <a:gd name="connsiteX16" fmla="*/ 91393 w 465762"/>
                <a:gd name="connsiteY16" fmla="*/ 839647 h 842441"/>
                <a:gd name="connsiteX17" fmla="*/ 52876 w 465762"/>
                <a:gd name="connsiteY17" fmla="*/ 787531 h 842441"/>
                <a:gd name="connsiteX18" fmla="*/ 26773 w 465762"/>
                <a:gd name="connsiteY18" fmla="*/ 717742 h 842441"/>
                <a:gd name="connsiteX19" fmla="*/ 2920 w 465762"/>
                <a:gd name="connsiteY19" fmla="*/ 620256 h 842441"/>
                <a:gd name="connsiteX20" fmla="*/ 12533 w 465762"/>
                <a:gd name="connsiteY20" fmla="*/ 543956 h 842441"/>
                <a:gd name="connsiteX21" fmla="*/ 68748 w 465762"/>
                <a:gd name="connsiteY21" fmla="*/ 470681 h 842441"/>
                <a:gd name="connsiteX22" fmla="*/ 146329 w 465762"/>
                <a:gd name="connsiteY22" fmla="*/ 412284 h 842441"/>
                <a:gd name="connsiteX0" fmla="*/ 146329 w 465762"/>
                <a:gd name="connsiteY0" fmla="*/ 412284 h 848278"/>
                <a:gd name="connsiteX1" fmla="*/ 229693 w 465762"/>
                <a:gd name="connsiteY1" fmla="*/ 353239 h 848278"/>
                <a:gd name="connsiteX2" fmla="*/ 290397 w 465762"/>
                <a:gd name="connsiteY2" fmla="*/ 297868 h 848278"/>
                <a:gd name="connsiteX3" fmla="*/ 340106 w 465762"/>
                <a:gd name="connsiteY3" fmla="*/ 228004 h 848278"/>
                <a:gd name="connsiteX4" fmla="*/ 379221 w 465762"/>
                <a:gd name="connsiteY4" fmla="*/ 104800 h 848278"/>
                <a:gd name="connsiteX5" fmla="*/ 389866 w 465762"/>
                <a:gd name="connsiteY5" fmla="*/ 11 h 848278"/>
                <a:gd name="connsiteX6" fmla="*/ 426976 w 465762"/>
                <a:gd name="connsiteY6" fmla="*/ 110867 h 848278"/>
                <a:gd name="connsiteX7" fmla="*/ 442479 w 465762"/>
                <a:gd name="connsiteY7" fmla="*/ 191801 h 848278"/>
                <a:gd name="connsiteX8" fmla="*/ 453778 w 465762"/>
                <a:gd name="connsiteY8" fmla="*/ 274790 h 848278"/>
                <a:gd name="connsiteX9" fmla="*/ 465722 w 465762"/>
                <a:gd name="connsiteY9" fmla="*/ 413575 h 848278"/>
                <a:gd name="connsiteX10" fmla="*/ 449504 w 465762"/>
                <a:gd name="connsiteY10" fmla="*/ 541747 h 848278"/>
                <a:gd name="connsiteX11" fmla="*/ 418470 w 465762"/>
                <a:gd name="connsiteY11" fmla="*/ 624365 h 848278"/>
                <a:gd name="connsiteX12" fmla="*/ 362877 w 465762"/>
                <a:gd name="connsiteY12" fmla="*/ 706883 h 848278"/>
                <a:gd name="connsiteX13" fmla="*/ 287967 w 465762"/>
                <a:gd name="connsiteY13" fmla="*/ 772316 h 848278"/>
                <a:gd name="connsiteX14" fmla="*/ 228748 w 465762"/>
                <a:gd name="connsiteY14" fmla="*/ 805827 h 848278"/>
                <a:gd name="connsiteX15" fmla="*/ 151012 w 465762"/>
                <a:gd name="connsiteY15" fmla="*/ 844952 h 848278"/>
                <a:gd name="connsiteX16" fmla="*/ 91393 w 465762"/>
                <a:gd name="connsiteY16" fmla="*/ 839647 h 848278"/>
                <a:gd name="connsiteX17" fmla="*/ 52876 w 465762"/>
                <a:gd name="connsiteY17" fmla="*/ 787531 h 848278"/>
                <a:gd name="connsiteX18" fmla="*/ 26773 w 465762"/>
                <a:gd name="connsiteY18" fmla="*/ 717742 h 848278"/>
                <a:gd name="connsiteX19" fmla="*/ 2920 w 465762"/>
                <a:gd name="connsiteY19" fmla="*/ 620256 h 848278"/>
                <a:gd name="connsiteX20" fmla="*/ 12533 w 465762"/>
                <a:gd name="connsiteY20" fmla="*/ 543956 h 848278"/>
                <a:gd name="connsiteX21" fmla="*/ 68748 w 465762"/>
                <a:gd name="connsiteY21" fmla="*/ 470681 h 848278"/>
                <a:gd name="connsiteX22" fmla="*/ 146329 w 465762"/>
                <a:gd name="connsiteY22" fmla="*/ 412284 h 848278"/>
                <a:gd name="connsiteX0" fmla="*/ 146329 w 465762"/>
                <a:gd name="connsiteY0" fmla="*/ 412284 h 846186"/>
                <a:gd name="connsiteX1" fmla="*/ 229693 w 465762"/>
                <a:gd name="connsiteY1" fmla="*/ 353239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18470 w 465762"/>
                <a:gd name="connsiteY11" fmla="*/ 624365 h 846186"/>
                <a:gd name="connsiteX12" fmla="*/ 362877 w 465762"/>
                <a:gd name="connsiteY12" fmla="*/ 706883 h 846186"/>
                <a:gd name="connsiteX13" fmla="*/ 287967 w 465762"/>
                <a:gd name="connsiteY13" fmla="*/ 772316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29693 w 465762"/>
                <a:gd name="connsiteY1" fmla="*/ 353239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18470 w 465762"/>
                <a:gd name="connsiteY11" fmla="*/ 624365 h 846186"/>
                <a:gd name="connsiteX12" fmla="*/ 362877 w 465762"/>
                <a:gd name="connsiteY12" fmla="*/ 706883 h 846186"/>
                <a:gd name="connsiteX13" fmla="*/ 287967 w 465762"/>
                <a:gd name="connsiteY13" fmla="*/ 772316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29693 w 465762"/>
                <a:gd name="connsiteY1" fmla="*/ 353239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18470 w 465762"/>
                <a:gd name="connsiteY11" fmla="*/ 624365 h 846186"/>
                <a:gd name="connsiteX12" fmla="*/ 362877 w 465762"/>
                <a:gd name="connsiteY12" fmla="*/ 706883 h 846186"/>
                <a:gd name="connsiteX13" fmla="*/ 292320 w 465762"/>
                <a:gd name="connsiteY13" fmla="*/ 807768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29693 w 465762"/>
                <a:gd name="connsiteY1" fmla="*/ 353239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18470 w 465762"/>
                <a:gd name="connsiteY11" fmla="*/ 624365 h 846186"/>
                <a:gd name="connsiteX12" fmla="*/ 381120 w 465762"/>
                <a:gd name="connsiteY12" fmla="*/ 738232 h 846186"/>
                <a:gd name="connsiteX13" fmla="*/ 292320 w 465762"/>
                <a:gd name="connsiteY13" fmla="*/ 807768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29693 w 465762"/>
                <a:gd name="connsiteY1" fmla="*/ 353239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35260 w 465762"/>
                <a:gd name="connsiteY11" fmla="*/ 643895 h 846186"/>
                <a:gd name="connsiteX12" fmla="*/ 381120 w 465762"/>
                <a:gd name="connsiteY12" fmla="*/ 738232 h 846186"/>
                <a:gd name="connsiteX13" fmla="*/ 292320 w 465762"/>
                <a:gd name="connsiteY13" fmla="*/ 807768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44951 w 465762"/>
                <a:gd name="connsiteY1" fmla="*/ 399348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35260 w 465762"/>
                <a:gd name="connsiteY11" fmla="*/ 643895 h 846186"/>
                <a:gd name="connsiteX12" fmla="*/ 381120 w 465762"/>
                <a:gd name="connsiteY12" fmla="*/ 738232 h 846186"/>
                <a:gd name="connsiteX13" fmla="*/ 292320 w 465762"/>
                <a:gd name="connsiteY13" fmla="*/ 807768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44951 w 465762"/>
                <a:gd name="connsiteY1" fmla="*/ 399348 h 846186"/>
                <a:gd name="connsiteX2" fmla="*/ 318633 w 465762"/>
                <a:gd name="connsiteY2" fmla="*/ 351981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35260 w 465762"/>
                <a:gd name="connsiteY11" fmla="*/ 643895 h 846186"/>
                <a:gd name="connsiteX12" fmla="*/ 381120 w 465762"/>
                <a:gd name="connsiteY12" fmla="*/ 738232 h 846186"/>
                <a:gd name="connsiteX13" fmla="*/ 292320 w 465762"/>
                <a:gd name="connsiteY13" fmla="*/ 807768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6 h 846188"/>
                <a:gd name="connsiteX1" fmla="*/ 244951 w 465762"/>
                <a:gd name="connsiteY1" fmla="*/ 399350 h 846188"/>
                <a:gd name="connsiteX2" fmla="*/ 318633 w 465762"/>
                <a:gd name="connsiteY2" fmla="*/ 351983 h 846188"/>
                <a:gd name="connsiteX3" fmla="*/ 386338 w 465762"/>
                <a:gd name="connsiteY3" fmla="*/ 291904 h 846188"/>
                <a:gd name="connsiteX4" fmla="*/ 379221 w 465762"/>
                <a:gd name="connsiteY4" fmla="*/ 104802 h 846188"/>
                <a:gd name="connsiteX5" fmla="*/ 389866 w 465762"/>
                <a:gd name="connsiteY5" fmla="*/ 13 h 846188"/>
                <a:gd name="connsiteX6" fmla="*/ 426976 w 465762"/>
                <a:gd name="connsiteY6" fmla="*/ 110869 h 846188"/>
                <a:gd name="connsiteX7" fmla="*/ 442479 w 465762"/>
                <a:gd name="connsiteY7" fmla="*/ 191803 h 846188"/>
                <a:gd name="connsiteX8" fmla="*/ 453778 w 465762"/>
                <a:gd name="connsiteY8" fmla="*/ 274792 h 846188"/>
                <a:gd name="connsiteX9" fmla="*/ 465722 w 465762"/>
                <a:gd name="connsiteY9" fmla="*/ 413577 h 846188"/>
                <a:gd name="connsiteX10" fmla="*/ 449504 w 465762"/>
                <a:gd name="connsiteY10" fmla="*/ 541749 h 846188"/>
                <a:gd name="connsiteX11" fmla="*/ 435260 w 465762"/>
                <a:gd name="connsiteY11" fmla="*/ 643897 h 846188"/>
                <a:gd name="connsiteX12" fmla="*/ 381120 w 465762"/>
                <a:gd name="connsiteY12" fmla="*/ 738234 h 846188"/>
                <a:gd name="connsiteX13" fmla="*/ 292320 w 465762"/>
                <a:gd name="connsiteY13" fmla="*/ 807770 h 846188"/>
                <a:gd name="connsiteX14" fmla="*/ 222776 w 465762"/>
                <a:gd name="connsiteY14" fmla="*/ 835352 h 846188"/>
                <a:gd name="connsiteX15" fmla="*/ 151012 w 465762"/>
                <a:gd name="connsiteY15" fmla="*/ 844954 h 846188"/>
                <a:gd name="connsiteX16" fmla="*/ 91393 w 465762"/>
                <a:gd name="connsiteY16" fmla="*/ 839649 h 846188"/>
                <a:gd name="connsiteX17" fmla="*/ 52876 w 465762"/>
                <a:gd name="connsiteY17" fmla="*/ 787533 h 846188"/>
                <a:gd name="connsiteX18" fmla="*/ 26773 w 465762"/>
                <a:gd name="connsiteY18" fmla="*/ 717744 h 846188"/>
                <a:gd name="connsiteX19" fmla="*/ 2920 w 465762"/>
                <a:gd name="connsiteY19" fmla="*/ 620258 h 846188"/>
                <a:gd name="connsiteX20" fmla="*/ 12533 w 465762"/>
                <a:gd name="connsiteY20" fmla="*/ 543958 h 846188"/>
                <a:gd name="connsiteX21" fmla="*/ 68748 w 465762"/>
                <a:gd name="connsiteY21" fmla="*/ 470683 h 846188"/>
                <a:gd name="connsiteX22" fmla="*/ 146329 w 465762"/>
                <a:gd name="connsiteY22" fmla="*/ 412286 h 846188"/>
                <a:gd name="connsiteX0" fmla="*/ 146329 w 465762"/>
                <a:gd name="connsiteY0" fmla="*/ 412845 h 846747"/>
                <a:gd name="connsiteX1" fmla="*/ 244951 w 465762"/>
                <a:gd name="connsiteY1" fmla="*/ 399909 h 846747"/>
                <a:gd name="connsiteX2" fmla="*/ 318633 w 465762"/>
                <a:gd name="connsiteY2" fmla="*/ 352542 h 846747"/>
                <a:gd name="connsiteX3" fmla="*/ 386338 w 465762"/>
                <a:gd name="connsiteY3" fmla="*/ 292463 h 846747"/>
                <a:gd name="connsiteX4" fmla="*/ 405384 w 465762"/>
                <a:gd name="connsiteY4" fmla="*/ 162127 h 846747"/>
                <a:gd name="connsiteX5" fmla="*/ 389866 w 465762"/>
                <a:gd name="connsiteY5" fmla="*/ 572 h 846747"/>
                <a:gd name="connsiteX6" fmla="*/ 426976 w 465762"/>
                <a:gd name="connsiteY6" fmla="*/ 111428 h 846747"/>
                <a:gd name="connsiteX7" fmla="*/ 442479 w 465762"/>
                <a:gd name="connsiteY7" fmla="*/ 192362 h 846747"/>
                <a:gd name="connsiteX8" fmla="*/ 453778 w 465762"/>
                <a:gd name="connsiteY8" fmla="*/ 275351 h 846747"/>
                <a:gd name="connsiteX9" fmla="*/ 465722 w 465762"/>
                <a:gd name="connsiteY9" fmla="*/ 414136 h 846747"/>
                <a:gd name="connsiteX10" fmla="*/ 449504 w 465762"/>
                <a:gd name="connsiteY10" fmla="*/ 542308 h 846747"/>
                <a:gd name="connsiteX11" fmla="*/ 435260 w 465762"/>
                <a:gd name="connsiteY11" fmla="*/ 644456 h 846747"/>
                <a:gd name="connsiteX12" fmla="*/ 381120 w 465762"/>
                <a:gd name="connsiteY12" fmla="*/ 738793 h 846747"/>
                <a:gd name="connsiteX13" fmla="*/ 292320 w 465762"/>
                <a:gd name="connsiteY13" fmla="*/ 808329 h 846747"/>
                <a:gd name="connsiteX14" fmla="*/ 222776 w 465762"/>
                <a:gd name="connsiteY14" fmla="*/ 835911 h 846747"/>
                <a:gd name="connsiteX15" fmla="*/ 151012 w 465762"/>
                <a:gd name="connsiteY15" fmla="*/ 845513 h 846747"/>
                <a:gd name="connsiteX16" fmla="*/ 91393 w 465762"/>
                <a:gd name="connsiteY16" fmla="*/ 840208 h 846747"/>
                <a:gd name="connsiteX17" fmla="*/ 52876 w 465762"/>
                <a:gd name="connsiteY17" fmla="*/ 788092 h 846747"/>
                <a:gd name="connsiteX18" fmla="*/ 26773 w 465762"/>
                <a:gd name="connsiteY18" fmla="*/ 718303 h 846747"/>
                <a:gd name="connsiteX19" fmla="*/ 2920 w 465762"/>
                <a:gd name="connsiteY19" fmla="*/ 620817 h 846747"/>
                <a:gd name="connsiteX20" fmla="*/ 12533 w 465762"/>
                <a:gd name="connsiteY20" fmla="*/ 544517 h 846747"/>
                <a:gd name="connsiteX21" fmla="*/ 68748 w 465762"/>
                <a:gd name="connsiteY21" fmla="*/ 471242 h 846747"/>
                <a:gd name="connsiteX22" fmla="*/ 146329 w 465762"/>
                <a:gd name="connsiteY22" fmla="*/ 412845 h 846747"/>
                <a:gd name="connsiteX0" fmla="*/ 146329 w 465762"/>
                <a:gd name="connsiteY0" fmla="*/ 371510 h 805412"/>
                <a:gd name="connsiteX1" fmla="*/ 244951 w 465762"/>
                <a:gd name="connsiteY1" fmla="*/ 358574 h 805412"/>
                <a:gd name="connsiteX2" fmla="*/ 318633 w 465762"/>
                <a:gd name="connsiteY2" fmla="*/ 311207 h 805412"/>
                <a:gd name="connsiteX3" fmla="*/ 386338 w 465762"/>
                <a:gd name="connsiteY3" fmla="*/ 251128 h 805412"/>
                <a:gd name="connsiteX4" fmla="*/ 405384 w 465762"/>
                <a:gd name="connsiteY4" fmla="*/ 120792 h 805412"/>
                <a:gd name="connsiteX5" fmla="*/ 402181 w 465762"/>
                <a:gd name="connsiteY5" fmla="*/ 909 h 805412"/>
                <a:gd name="connsiteX6" fmla="*/ 426976 w 465762"/>
                <a:gd name="connsiteY6" fmla="*/ 70093 h 805412"/>
                <a:gd name="connsiteX7" fmla="*/ 442479 w 465762"/>
                <a:gd name="connsiteY7" fmla="*/ 151027 h 805412"/>
                <a:gd name="connsiteX8" fmla="*/ 453778 w 465762"/>
                <a:gd name="connsiteY8" fmla="*/ 234016 h 805412"/>
                <a:gd name="connsiteX9" fmla="*/ 465722 w 465762"/>
                <a:gd name="connsiteY9" fmla="*/ 372801 h 805412"/>
                <a:gd name="connsiteX10" fmla="*/ 449504 w 465762"/>
                <a:gd name="connsiteY10" fmla="*/ 500973 h 805412"/>
                <a:gd name="connsiteX11" fmla="*/ 435260 w 465762"/>
                <a:gd name="connsiteY11" fmla="*/ 603121 h 805412"/>
                <a:gd name="connsiteX12" fmla="*/ 381120 w 465762"/>
                <a:gd name="connsiteY12" fmla="*/ 697458 h 805412"/>
                <a:gd name="connsiteX13" fmla="*/ 292320 w 465762"/>
                <a:gd name="connsiteY13" fmla="*/ 766994 h 805412"/>
                <a:gd name="connsiteX14" fmla="*/ 222776 w 465762"/>
                <a:gd name="connsiteY14" fmla="*/ 794576 h 805412"/>
                <a:gd name="connsiteX15" fmla="*/ 151012 w 465762"/>
                <a:gd name="connsiteY15" fmla="*/ 804178 h 805412"/>
                <a:gd name="connsiteX16" fmla="*/ 91393 w 465762"/>
                <a:gd name="connsiteY16" fmla="*/ 798873 h 805412"/>
                <a:gd name="connsiteX17" fmla="*/ 52876 w 465762"/>
                <a:gd name="connsiteY17" fmla="*/ 746757 h 805412"/>
                <a:gd name="connsiteX18" fmla="*/ 26773 w 465762"/>
                <a:gd name="connsiteY18" fmla="*/ 676968 h 805412"/>
                <a:gd name="connsiteX19" fmla="*/ 2920 w 465762"/>
                <a:gd name="connsiteY19" fmla="*/ 579482 h 805412"/>
                <a:gd name="connsiteX20" fmla="*/ 12533 w 465762"/>
                <a:gd name="connsiteY20" fmla="*/ 503182 h 805412"/>
                <a:gd name="connsiteX21" fmla="*/ 68748 w 465762"/>
                <a:gd name="connsiteY21" fmla="*/ 429907 h 805412"/>
                <a:gd name="connsiteX22" fmla="*/ 146329 w 465762"/>
                <a:gd name="connsiteY22" fmla="*/ 371510 h 805412"/>
                <a:gd name="connsiteX0" fmla="*/ 146329 w 465762"/>
                <a:gd name="connsiteY0" fmla="*/ 371510 h 805412"/>
                <a:gd name="connsiteX1" fmla="*/ 244951 w 465762"/>
                <a:gd name="connsiteY1" fmla="*/ 358574 h 805412"/>
                <a:gd name="connsiteX2" fmla="*/ 325100 w 465762"/>
                <a:gd name="connsiteY2" fmla="*/ 324807 h 805412"/>
                <a:gd name="connsiteX3" fmla="*/ 386338 w 465762"/>
                <a:gd name="connsiteY3" fmla="*/ 251128 h 805412"/>
                <a:gd name="connsiteX4" fmla="*/ 405384 w 465762"/>
                <a:gd name="connsiteY4" fmla="*/ 120792 h 805412"/>
                <a:gd name="connsiteX5" fmla="*/ 402181 w 465762"/>
                <a:gd name="connsiteY5" fmla="*/ 909 h 805412"/>
                <a:gd name="connsiteX6" fmla="*/ 426976 w 465762"/>
                <a:gd name="connsiteY6" fmla="*/ 70093 h 805412"/>
                <a:gd name="connsiteX7" fmla="*/ 442479 w 465762"/>
                <a:gd name="connsiteY7" fmla="*/ 151027 h 805412"/>
                <a:gd name="connsiteX8" fmla="*/ 453778 w 465762"/>
                <a:gd name="connsiteY8" fmla="*/ 234016 h 805412"/>
                <a:gd name="connsiteX9" fmla="*/ 465722 w 465762"/>
                <a:gd name="connsiteY9" fmla="*/ 372801 h 805412"/>
                <a:gd name="connsiteX10" fmla="*/ 449504 w 465762"/>
                <a:gd name="connsiteY10" fmla="*/ 500973 h 805412"/>
                <a:gd name="connsiteX11" fmla="*/ 435260 w 465762"/>
                <a:gd name="connsiteY11" fmla="*/ 603121 h 805412"/>
                <a:gd name="connsiteX12" fmla="*/ 381120 w 465762"/>
                <a:gd name="connsiteY12" fmla="*/ 697458 h 805412"/>
                <a:gd name="connsiteX13" fmla="*/ 292320 w 465762"/>
                <a:gd name="connsiteY13" fmla="*/ 766994 h 805412"/>
                <a:gd name="connsiteX14" fmla="*/ 222776 w 465762"/>
                <a:gd name="connsiteY14" fmla="*/ 794576 h 805412"/>
                <a:gd name="connsiteX15" fmla="*/ 151012 w 465762"/>
                <a:gd name="connsiteY15" fmla="*/ 804178 h 805412"/>
                <a:gd name="connsiteX16" fmla="*/ 91393 w 465762"/>
                <a:gd name="connsiteY16" fmla="*/ 798873 h 805412"/>
                <a:gd name="connsiteX17" fmla="*/ 52876 w 465762"/>
                <a:gd name="connsiteY17" fmla="*/ 746757 h 805412"/>
                <a:gd name="connsiteX18" fmla="*/ 26773 w 465762"/>
                <a:gd name="connsiteY18" fmla="*/ 676968 h 805412"/>
                <a:gd name="connsiteX19" fmla="*/ 2920 w 465762"/>
                <a:gd name="connsiteY19" fmla="*/ 579482 h 805412"/>
                <a:gd name="connsiteX20" fmla="*/ 12533 w 465762"/>
                <a:gd name="connsiteY20" fmla="*/ 503182 h 805412"/>
                <a:gd name="connsiteX21" fmla="*/ 68748 w 465762"/>
                <a:gd name="connsiteY21" fmla="*/ 429907 h 805412"/>
                <a:gd name="connsiteX22" fmla="*/ 146329 w 465762"/>
                <a:gd name="connsiteY22" fmla="*/ 371510 h 805412"/>
                <a:gd name="connsiteX0" fmla="*/ 146329 w 465762"/>
                <a:gd name="connsiteY0" fmla="*/ 371510 h 805412"/>
                <a:gd name="connsiteX1" fmla="*/ 244951 w 465762"/>
                <a:gd name="connsiteY1" fmla="*/ 358574 h 805412"/>
                <a:gd name="connsiteX2" fmla="*/ 325100 w 465762"/>
                <a:gd name="connsiteY2" fmla="*/ 324807 h 805412"/>
                <a:gd name="connsiteX3" fmla="*/ 386338 w 465762"/>
                <a:gd name="connsiteY3" fmla="*/ 251128 h 805412"/>
                <a:gd name="connsiteX4" fmla="*/ 405384 w 465762"/>
                <a:gd name="connsiteY4" fmla="*/ 120792 h 805412"/>
                <a:gd name="connsiteX5" fmla="*/ 402181 w 465762"/>
                <a:gd name="connsiteY5" fmla="*/ 909 h 805412"/>
                <a:gd name="connsiteX6" fmla="*/ 426976 w 465762"/>
                <a:gd name="connsiteY6" fmla="*/ 70093 h 805412"/>
                <a:gd name="connsiteX7" fmla="*/ 442479 w 465762"/>
                <a:gd name="connsiteY7" fmla="*/ 151027 h 805412"/>
                <a:gd name="connsiteX8" fmla="*/ 453778 w 465762"/>
                <a:gd name="connsiteY8" fmla="*/ 234016 h 805412"/>
                <a:gd name="connsiteX9" fmla="*/ 465722 w 465762"/>
                <a:gd name="connsiteY9" fmla="*/ 372801 h 805412"/>
                <a:gd name="connsiteX10" fmla="*/ 449504 w 465762"/>
                <a:gd name="connsiteY10" fmla="*/ 500973 h 805412"/>
                <a:gd name="connsiteX11" fmla="*/ 435260 w 465762"/>
                <a:gd name="connsiteY11" fmla="*/ 603121 h 805412"/>
                <a:gd name="connsiteX12" fmla="*/ 381120 w 465762"/>
                <a:gd name="connsiteY12" fmla="*/ 697458 h 805412"/>
                <a:gd name="connsiteX13" fmla="*/ 292320 w 465762"/>
                <a:gd name="connsiteY13" fmla="*/ 766994 h 805412"/>
                <a:gd name="connsiteX14" fmla="*/ 222776 w 465762"/>
                <a:gd name="connsiteY14" fmla="*/ 794576 h 805412"/>
                <a:gd name="connsiteX15" fmla="*/ 151012 w 465762"/>
                <a:gd name="connsiteY15" fmla="*/ 804178 h 805412"/>
                <a:gd name="connsiteX16" fmla="*/ 91393 w 465762"/>
                <a:gd name="connsiteY16" fmla="*/ 798873 h 805412"/>
                <a:gd name="connsiteX17" fmla="*/ 52876 w 465762"/>
                <a:gd name="connsiteY17" fmla="*/ 746757 h 805412"/>
                <a:gd name="connsiteX18" fmla="*/ 26773 w 465762"/>
                <a:gd name="connsiteY18" fmla="*/ 676968 h 805412"/>
                <a:gd name="connsiteX19" fmla="*/ 2920 w 465762"/>
                <a:gd name="connsiteY19" fmla="*/ 579482 h 805412"/>
                <a:gd name="connsiteX20" fmla="*/ 12533 w 465762"/>
                <a:gd name="connsiteY20" fmla="*/ 503182 h 805412"/>
                <a:gd name="connsiteX21" fmla="*/ 63193 w 465762"/>
                <a:gd name="connsiteY21" fmla="*/ 404199 h 805412"/>
                <a:gd name="connsiteX22" fmla="*/ 146329 w 465762"/>
                <a:gd name="connsiteY22" fmla="*/ 371510 h 805412"/>
                <a:gd name="connsiteX0" fmla="*/ 144168 w 463601"/>
                <a:gd name="connsiteY0" fmla="*/ 371510 h 805412"/>
                <a:gd name="connsiteX1" fmla="*/ 242790 w 463601"/>
                <a:gd name="connsiteY1" fmla="*/ 358574 h 805412"/>
                <a:gd name="connsiteX2" fmla="*/ 322939 w 463601"/>
                <a:gd name="connsiteY2" fmla="*/ 324807 h 805412"/>
                <a:gd name="connsiteX3" fmla="*/ 384177 w 463601"/>
                <a:gd name="connsiteY3" fmla="*/ 251128 h 805412"/>
                <a:gd name="connsiteX4" fmla="*/ 403223 w 463601"/>
                <a:gd name="connsiteY4" fmla="*/ 120792 h 805412"/>
                <a:gd name="connsiteX5" fmla="*/ 400020 w 463601"/>
                <a:gd name="connsiteY5" fmla="*/ 909 h 805412"/>
                <a:gd name="connsiteX6" fmla="*/ 424815 w 463601"/>
                <a:gd name="connsiteY6" fmla="*/ 70093 h 805412"/>
                <a:gd name="connsiteX7" fmla="*/ 440318 w 463601"/>
                <a:gd name="connsiteY7" fmla="*/ 151027 h 805412"/>
                <a:gd name="connsiteX8" fmla="*/ 451617 w 463601"/>
                <a:gd name="connsiteY8" fmla="*/ 234016 h 805412"/>
                <a:gd name="connsiteX9" fmla="*/ 463561 w 463601"/>
                <a:gd name="connsiteY9" fmla="*/ 372801 h 805412"/>
                <a:gd name="connsiteX10" fmla="*/ 447343 w 463601"/>
                <a:gd name="connsiteY10" fmla="*/ 500973 h 805412"/>
                <a:gd name="connsiteX11" fmla="*/ 433099 w 463601"/>
                <a:gd name="connsiteY11" fmla="*/ 603121 h 805412"/>
                <a:gd name="connsiteX12" fmla="*/ 378959 w 463601"/>
                <a:gd name="connsiteY12" fmla="*/ 697458 h 805412"/>
                <a:gd name="connsiteX13" fmla="*/ 290159 w 463601"/>
                <a:gd name="connsiteY13" fmla="*/ 766994 h 805412"/>
                <a:gd name="connsiteX14" fmla="*/ 220615 w 463601"/>
                <a:gd name="connsiteY14" fmla="*/ 794576 h 805412"/>
                <a:gd name="connsiteX15" fmla="*/ 148851 w 463601"/>
                <a:gd name="connsiteY15" fmla="*/ 804178 h 805412"/>
                <a:gd name="connsiteX16" fmla="*/ 89232 w 463601"/>
                <a:gd name="connsiteY16" fmla="*/ 798873 h 805412"/>
                <a:gd name="connsiteX17" fmla="*/ 50715 w 463601"/>
                <a:gd name="connsiteY17" fmla="*/ 746757 h 805412"/>
                <a:gd name="connsiteX18" fmla="*/ 24612 w 463601"/>
                <a:gd name="connsiteY18" fmla="*/ 676968 h 805412"/>
                <a:gd name="connsiteX19" fmla="*/ 759 w 463601"/>
                <a:gd name="connsiteY19" fmla="*/ 579482 h 805412"/>
                <a:gd name="connsiteX20" fmla="*/ 16054 w 463601"/>
                <a:gd name="connsiteY20" fmla="*/ 471296 h 805412"/>
                <a:gd name="connsiteX21" fmla="*/ 61032 w 463601"/>
                <a:gd name="connsiteY21" fmla="*/ 404199 h 805412"/>
                <a:gd name="connsiteX22" fmla="*/ 144168 w 463601"/>
                <a:gd name="connsiteY22" fmla="*/ 371510 h 805412"/>
                <a:gd name="connsiteX0" fmla="*/ 144168 w 464300"/>
                <a:gd name="connsiteY0" fmla="*/ 371510 h 805412"/>
                <a:gd name="connsiteX1" fmla="*/ 242790 w 464300"/>
                <a:gd name="connsiteY1" fmla="*/ 358574 h 805412"/>
                <a:gd name="connsiteX2" fmla="*/ 322939 w 464300"/>
                <a:gd name="connsiteY2" fmla="*/ 324807 h 805412"/>
                <a:gd name="connsiteX3" fmla="*/ 384177 w 464300"/>
                <a:gd name="connsiteY3" fmla="*/ 251128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1032 w 464300"/>
                <a:gd name="connsiteY21" fmla="*/ 404199 h 805412"/>
                <a:gd name="connsiteX22" fmla="*/ 144168 w 464300"/>
                <a:gd name="connsiteY22" fmla="*/ 371510 h 805412"/>
                <a:gd name="connsiteX0" fmla="*/ 144168 w 464300"/>
                <a:gd name="connsiteY0" fmla="*/ 371510 h 805412"/>
                <a:gd name="connsiteX1" fmla="*/ 242790 w 464300"/>
                <a:gd name="connsiteY1" fmla="*/ 358574 h 805412"/>
                <a:gd name="connsiteX2" fmla="*/ 322939 w 464300"/>
                <a:gd name="connsiteY2" fmla="*/ 324807 h 805412"/>
                <a:gd name="connsiteX3" fmla="*/ 393631 w 464300"/>
                <a:gd name="connsiteY3" fmla="*/ 249967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1032 w 464300"/>
                <a:gd name="connsiteY21" fmla="*/ 404199 h 805412"/>
                <a:gd name="connsiteX22" fmla="*/ 144168 w 464300"/>
                <a:gd name="connsiteY22" fmla="*/ 371510 h 805412"/>
                <a:gd name="connsiteX0" fmla="*/ 145329 w 464300"/>
                <a:gd name="connsiteY0" fmla="*/ 380964 h 805412"/>
                <a:gd name="connsiteX1" fmla="*/ 242790 w 464300"/>
                <a:gd name="connsiteY1" fmla="*/ 358574 h 805412"/>
                <a:gd name="connsiteX2" fmla="*/ 322939 w 464300"/>
                <a:gd name="connsiteY2" fmla="*/ 324807 h 805412"/>
                <a:gd name="connsiteX3" fmla="*/ 393631 w 464300"/>
                <a:gd name="connsiteY3" fmla="*/ 249967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1032 w 464300"/>
                <a:gd name="connsiteY21" fmla="*/ 404199 h 805412"/>
                <a:gd name="connsiteX22" fmla="*/ 145329 w 464300"/>
                <a:gd name="connsiteY22" fmla="*/ 380964 h 805412"/>
                <a:gd name="connsiteX0" fmla="*/ 145329 w 464300"/>
                <a:gd name="connsiteY0" fmla="*/ 380964 h 805412"/>
                <a:gd name="connsiteX1" fmla="*/ 253116 w 464300"/>
                <a:gd name="connsiteY1" fmla="*/ 364503 h 805412"/>
                <a:gd name="connsiteX2" fmla="*/ 322939 w 464300"/>
                <a:gd name="connsiteY2" fmla="*/ 324807 h 805412"/>
                <a:gd name="connsiteX3" fmla="*/ 393631 w 464300"/>
                <a:gd name="connsiteY3" fmla="*/ 249967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1032 w 464300"/>
                <a:gd name="connsiteY21" fmla="*/ 404199 h 805412"/>
                <a:gd name="connsiteX22" fmla="*/ 145329 w 464300"/>
                <a:gd name="connsiteY22" fmla="*/ 380964 h 805412"/>
                <a:gd name="connsiteX0" fmla="*/ 145329 w 464300"/>
                <a:gd name="connsiteY0" fmla="*/ 380964 h 805412"/>
                <a:gd name="connsiteX1" fmla="*/ 253116 w 464300"/>
                <a:gd name="connsiteY1" fmla="*/ 364503 h 805412"/>
                <a:gd name="connsiteX2" fmla="*/ 328246 w 464300"/>
                <a:gd name="connsiteY2" fmla="*/ 328953 h 805412"/>
                <a:gd name="connsiteX3" fmla="*/ 393631 w 464300"/>
                <a:gd name="connsiteY3" fmla="*/ 249967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1032 w 464300"/>
                <a:gd name="connsiteY21" fmla="*/ 404199 h 805412"/>
                <a:gd name="connsiteX22" fmla="*/ 145329 w 464300"/>
                <a:gd name="connsiteY22" fmla="*/ 380964 h 805412"/>
                <a:gd name="connsiteX0" fmla="*/ 145329 w 464300"/>
                <a:gd name="connsiteY0" fmla="*/ 380964 h 805412"/>
                <a:gd name="connsiteX1" fmla="*/ 253116 w 464300"/>
                <a:gd name="connsiteY1" fmla="*/ 364503 h 805412"/>
                <a:gd name="connsiteX2" fmla="*/ 328246 w 464300"/>
                <a:gd name="connsiteY2" fmla="*/ 328953 h 805412"/>
                <a:gd name="connsiteX3" fmla="*/ 393631 w 464300"/>
                <a:gd name="connsiteY3" fmla="*/ 249967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9284 w 464300"/>
                <a:gd name="connsiteY21" fmla="*/ 412782 h 805412"/>
                <a:gd name="connsiteX22" fmla="*/ 145329 w 464300"/>
                <a:gd name="connsiteY22" fmla="*/ 380964 h 805412"/>
                <a:gd name="connsiteX0" fmla="*/ 145329 w 464300"/>
                <a:gd name="connsiteY0" fmla="*/ 380964 h 804181"/>
                <a:gd name="connsiteX1" fmla="*/ 253116 w 464300"/>
                <a:gd name="connsiteY1" fmla="*/ 364503 h 804181"/>
                <a:gd name="connsiteX2" fmla="*/ 328246 w 464300"/>
                <a:gd name="connsiteY2" fmla="*/ 328953 h 804181"/>
                <a:gd name="connsiteX3" fmla="*/ 393631 w 464300"/>
                <a:gd name="connsiteY3" fmla="*/ 249967 h 804181"/>
                <a:gd name="connsiteX4" fmla="*/ 403223 w 464300"/>
                <a:gd name="connsiteY4" fmla="*/ 120792 h 804181"/>
                <a:gd name="connsiteX5" fmla="*/ 400020 w 464300"/>
                <a:gd name="connsiteY5" fmla="*/ 909 h 804181"/>
                <a:gd name="connsiteX6" fmla="*/ 424815 w 464300"/>
                <a:gd name="connsiteY6" fmla="*/ 70093 h 804181"/>
                <a:gd name="connsiteX7" fmla="*/ 440318 w 464300"/>
                <a:gd name="connsiteY7" fmla="*/ 151027 h 804181"/>
                <a:gd name="connsiteX8" fmla="*/ 451617 w 464300"/>
                <a:gd name="connsiteY8" fmla="*/ 234016 h 804181"/>
                <a:gd name="connsiteX9" fmla="*/ 463561 w 464300"/>
                <a:gd name="connsiteY9" fmla="*/ 372801 h 804181"/>
                <a:gd name="connsiteX10" fmla="*/ 459742 w 464300"/>
                <a:gd name="connsiteY10" fmla="*/ 504248 h 804181"/>
                <a:gd name="connsiteX11" fmla="*/ 433099 w 464300"/>
                <a:gd name="connsiteY11" fmla="*/ 603121 h 804181"/>
                <a:gd name="connsiteX12" fmla="*/ 378959 w 464300"/>
                <a:gd name="connsiteY12" fmla="*/ 697458 h 804181"/>
                <a:gd name="connsiteX13" fmla="*/ 290159 w 464300"/>
                <a:gd name="connsiteY13" fmla="*/ 766994 h 804181"/>
                <a:gd name="connsiteX14" fmla="*/ 220615 w 464300"/>
                <a:gd name="connsiteY14" fmla="*/ 794576 h 804181"/>
                <a:gd name="connsiteX15" fmla="*/ 148851 w 464300"/>
                <a:gd name="connsiteY15" fmla="*/ 804178 h 804181"/>
                <a:gd name="connsiteX16" fmla="*/ 83924 w 464300"/>
                <a:gd name="connsiteY16" fmla="*/ 794726 h 804181"/>
                <a:gd name="connsiteX17" fmla="*/ 50715 w 464300"/>
                <a:gd name="connsiteY17" fmla="*/ 746757 h 804181"/>
                <a:gd name="connsiteX18" fmla="*/ 24612 w 464300"/>
                <a:gd name="connsiteY18" fmla="*/ 676968 h 804181"/>
                <a:gd name="connsiteX19" fmla="*/ 759 w 464300"/>
                <a:gd name="connsiteY19" fmla="*/ 579482 h 804181"/>
                <a:gd name="connsiteX20" fmla="*/ 16054 w 464300"/>
                <a:gd name="connsiteY20" fmla="*/ 471296 h 804181"/>
                <a:gd name="connsiteX21" fmla="*/ 69284 w 464300"/>
                <a:gd name="connsiteY21" fmla="*/ 412782 h 804181"/>
                <a:gd name="connsiteX22" fmla="*/ 145329 w 464300"/>
                <a:gd name="connsiteY22" fmla="*/ 380964 h 804181"/>
                <a:gd name="connsiteX0" fmla="*/ 145329 w 464300"/>
                <a:gd name="connsiteY0" fmla="*/ 380964 h 808615"/>
                <a:gd name="connsiteX1" fmla="*/ 253116 w 464300"/>
                <a:gd name="connsiteY1" fmla="*/ 364503 h 808615"/>
                <a:gd name="connsiteX2" fmla="*/ 328246 w 464300"/>
                <a:gd name="connsiteY2" fmla="*/ 328953 h 808615"/>
                <a:gd name="connsiteX3" fmla="*/ 393631 w 464300"/>
                <a:gd name="connsiteY3" fmla="*/ 249967 h 808615"/>
                <a:gd name="connsiteX4" fmla="*/ 403223 w 464300"/>
                <a:gd name="connsiteY4" fmla="*/ 120792 h 808615"/>
                <a:gd name="connsiteX5" fmla="*/ 400020 w 464300"/>
                <a:gd name="connsiteY5" fmla="*/ 909 h 808615"/>
                <a:gd name="connsiteX6" fmla="*/ 424815 w 464300"/>
                <a:gd name="connsiteY6" fmla="*/ 70093 h 808615"/>
                <a:gd name="connsiteX7" fmla="*/ 440318 w 464300"/>
                <a:gd name="connsiteY7" fmla="*/ 151027 h 808615"/>
                <a:gd name="connsiteX8" fmla="*/ 451617 w 464300"/>
                <a:gd name="connsiteY8" fmla="*/ 234016 h 808615"/>
                <a:gd name="connsiteX9" fmla="*/ 463561 w 464300"/>
                <a:gd name="connsiteY9" fmla="*/ 372801 h 808615"/>
                <a:gd name="connsiteX10" fmla="*/ 459742 w 464300"/>
                <a:gd name="connsiteY10" fmla="*/ 504248 h 808615"/>
                <a:gd name="connsiteX11" fmla="*/ 433099 w 464300"/>
                <a:gd name="connsiteY11" fmla="*/ 603121 h 808615"/>
                <a:gd name="connsiteX12" fmla="*/ 378959 w 464300"/>
                <a:gd name="connsiteY12" fmla="*/ 697458 h 808615"/>
                <a:gd name="connsiteX13" fmla="*/ 290159 w 464300"/>
                <a:gd name="connsiteY13" fmla="*/ 766994 h 808615"/>
                <a:gd name="connsiteX14" fmla="*/ 220615 w 464300"/>
                <a:gd name="connsiteY14" fmla="*/ 794576 h 808615"/>
                <a:gd name="connsiteX15" fmla="*/ 151795 w 464300"/>
                <a:gd name="connsiteY15" fmla="*/ 808615 h 808615"/>
                <a:gd name="connsiteX16" fmla="*/ 83924 w 464300"/>
                <a:gd name="connsiteY16" fmla="*/ 794726 h 808615"/>
                <a:gd name="connsiteX17" fmla="*/ 50715 w 464300"/>
                <a:gd name="connsiteY17" fmla="*/ 746757 h 808615"/>
                <a:gd name="connsiteX18" fmla="*/ 24612 w 464300"/>
                <a:gd name="connsiteY18" fmla="*/ 676968 h 808615"/>
                <a:gd name="connsiteX19" fmla="*/ 759 w 464300"/>
                <a:gd name="connsiteY19" fmla="*/ 579482 h 808615"/>
                <a:gd name="connsiteX20" fmla="*/ 16054 w 464300"/>
                <a:gd name="connsiteY20" fmla="*/ 471296 h 808615"/>
                <a:gd name="connsiteX21" fmla="*/ 69284 w 464300"/>
                <a:gd name="connsiteY21" fmla="*/ 412782 h 808615"/>
                <a:gd name="connsiteX22" fmla="*/ 145329 w 464300"/>
                <a:gd name="connsiteY22" fmla="*/ 380964 h 808615"/>
                <a:gd name="connsiteX0" fmla="*/ 145329 w 464300"/>
                <a:gd name="connsiteY0" fmla="*/ 380964 h 808657"/>
                <a:gd name="connsiteX1" fmla="*/ 253116 w 464300"/>
                <a:gd name="connsiteY1" fmla="*/ 364503 h 808657"/>
                <a:gd name="connsiteX2" fmla="*/ 328246 w 464300"/>
                <a:gd name="connsiteY2" fmla="*/ 328953 h 808657"/>
                <a:gd name="connsiteX3" fmla="*/ 393631 w 464300"/>
                <a:gd name="connsiteY3" fmla="*/ 249967 h 808657"/>
                <a:gd name="connsiteX4" fmla="*/ 403223 w 464300"/>
                <a:gd name="connsiteY4" fmla="*/ 120792 h 808657"/>
                <a:gd name="connsiteX5" fmla="*/ 400020 w 464300"/>
                <a:gd name="connsiteY5" fmla="*/ 909 h 808657"/>
                <a:gd name="connsiteX6" fmla="*/ 424815 w 464300"/>
                <a:gd name="connsiteY6" fmla="*/ 70093 h 808657"/>
                <a:gd name="connsiteX7" fmla="*/ 440318 w 464300"/>
                <a:gd name="connsiteY7" fmla="*/ 151027 h 808657"/>
                <a:gd name="connsiteX8" fmla="*/ 451617 w 464300"/>
                <a:gd name="connsiteY8" fmla="*/ 234016 h 808657"/>
                <a:gd name="connsiteX9" fmla="*/ 463561 w 464300"/>
                <a:gd name="connsiteY9" fmla="*/ 372801 h 808657"/>
                <a:gd name="connsiteX10" fmla="*/ 459742 w 464300"/>
                <a:gd name="connsiteY10" fmla="*/ 504248 h 808657"/>
                <a:gd name="connsiteX11" fmla="*/ 433099 w 464300"/>
                <a:gd name="connsiteY11" fmla="*/ 603121 h 808657"/>
                <a:gd name="connsiteX12" fmla="*/ 378959 w 464300"/>
                <a:gd name="connsiteY12" fmla="*/ 697458 h 808657"/>
                <a:gd name="connsiteX13" fmla="*/ 290159 w 464300"/>
                <a:gd name="connsiteY13" fmla="*/ 766994 h 808657"/>
                <a:gd name="connsiteX14" fmla="*/ 233014 w 464300"/>
                <a:gd name="connsiteY14" fmla="*/ 797851 h 808657"/>
                <a:gd name="connsiteX15" fmla="*/ 151795 w 464300"/>
                <a:gd name="connsiteY15" fmla="*/ 808615 h 808657"/>
                <a:gd name="connsiteX16" fmla="*/ 83924 w 464300"/>
                <a:gd name="connsiteY16" fmla="*/ 794726 h 808657"/>
                <a:gd name="connsiteX17" fmla="*/ 50715 w 464300"/>
                <a:gd name="connsiteY17" fmla="*/ 746757 h 808657"/>
                <a:gd name="connsiteX18" fmla="*/ 24612 w 464300"/>
                <a:gd name="connsiteY18" fmla="*/ 676968 h 808657"/>
                <a:gd name="connsiteX19" fmla="*/ 759 w 464300"/>
                <a:gd name="connsiteY19" fmla="*/ 579482 h 808657"/>
                <a:gd name="connsiteX20" fmla="*/ 16054 w 464300"/>
                <a:gd name="connsiteY20" fmla="*/ 471296 h 808657"/>
                <a:gd name="connsiteX21" fmla="*/ 69284 w 464300"/>
                <a:gd name="connsiteY21" fmla="*/ 412782 h 808657"/>
                <a:gd name="connsiteX22" fmla="*/ 145329 w 464300"/>
                <a:gd name="connsiteY22" fmla="*/ 380964 h 808657"/>
                <a:gd name="connsiteX0" fmla="*/ 145329 w 464300"/>
                <a:gd name="connsiteY0" fmla="*/ 380964 h 808658"/>
                <a:gd name="connsiteX1" fmla="*/ 253116 w 464300"/>
                <a:gd name="connsiteY1" fmla="*/ 364503 h 808658"/>
                <a:gd name="connsiteX2" fmla="*/ 328246 w 464300"/>
                <a:gd name="connsiteY2" fmla="*/ 328953 h 808658"/>
                <a:gd name="connsiteX3" fmla="*/ 393631 w 464300"/>
                <a:gd name="connsiteY3" fmla="*/ 249967 h 808658"/>
                <a:gd name="connsiteX4" fmla="*/ 403223 w 464300"/>
                <a:gd name="connsiteY4" fmla="*/ 120792 h 808658"/>
                <a:gd name="connsiteX5" fmla="*/ 400020 w 464300"/>
                <a:gd name="connsiteY5" fmla="*/ 909 h 808658"/>
                <a:gd name="connsiteX6" fmla="*/ 424815 w 464300"/>
                <a:gd name="connsiteY6" fmla="*/ 70093 h 808658"/>
                <a:gd name="connsiteX7" fmla="*/ 440318 w 464300"/>
                <a:gd name="connsiteY7" fmla="*/ 151027 h 808658"/>
                <a:gd name="connsiteX8" fmla="*/ 451617 w 464300"/>
                <a:gd name="connsiteY8" fmla="*/ 234016 h 808658"/>
                <a:gd name="connsiteX9" fmla="*/ 463561 w 464300"/>
                <a:gd name="connsiteY9" fmla="*/ 372801 h 808658"/>
                <a:gd name="connsiteX10" fmla="*/ 459742 w 464300"/>
                <a:gd name="connsiteY10" fmla="*/ 504248 h 808658"/>
                <a:gd name="connsiteX11" fmla="*/ 433099 w 464300"/>
                <a:gd name="connsiteY11" fmla="*/ 603121 h 808658"/>
                <a:gd name="connsiteX12" fmla="*/ 378959 w 464300"/>
                <a:gd name="connsiteY12" fmla="*/ 697458 h 808658"/>
                <a:gd name="connsiteX13" fmla="*/ 299613 w 464300"/>
                <a:gd name="connsiteY13" fmla="*/ 765833 h 808658"/>
                <a:gd name="connsiteX14" fmla="*/ 233014 w 464300"/>
                <a:gd name="connsiteY14" fmla="*/ 797851 h 808658"/>
                <a:gd name="connsiteX15" fmla="*/ 151795 w 464300"/>
                <a:gd name="connsiteY15" fmla="*/ 808615 h 808658"/>
                <a:gd name="connsiteX16" fmla="*/ 83924 w 464300"/>
                <a:gd name="connsiteY16" fmla="*/ 794726 h 808658"/>
                <a:gd name="connsiteX17" fmla="*/ 50715 w 464300"/>
                <a:gd name="connsiteY17" fmla="*/ 746757 h 808658"/>
                <a:gd name="connsiteX18" fmla="*/ 24612 w 464300"/>
                <a:gd name="connsiteY18" fmla="*/ 676968 h 808658"/>
                <a:gd name="connsiteX19" fmla="*/ 759 w 464300"/>
                <a:gd name="connsiteY19" fmla="*/ 579482 h 808658"/>
                <a:gd name="connsiteX20" fmla="*/ 16054 w 464300"/>
                <a:gd name="connsiteY20" fmla="*/ 471296 h 808658"/>
                <a:gd name="connsiteX21" fmla="*/ 69284 w 464300"/>
                <a:gd name="connsiteY21" fmla="*/ 412782 h 808658"/>
                <a:gd name="connsiteX22" fmla="*/ 145329 w 464300"/>
                <a:gd name="connsiteY22" fmla="*/ 380964 h 808658"/>
                <a:gd name="connsiteX0" fmla="*/ 145329 w 464300"/>
                <a:gd name="connsiteY0" fmla="*/ 380964 h 808658"/>
                <a:gd name="connsiteX1" fmla="*/ 253116 w 464300"/>
                <a:gd name="connsiteY1" fmla="*/ 364503 h 808658"/>
                <a:gd name="connsiteX2" fmla="*/ 328246 w 464300"/>
                <a:gd name="connsiteY2" fmla="*/ 328953 h 808658"/>
                <a:gd name="connsiteX3" fmla="*/ 393631 w 464300"/>
                <a:gd name="connsiteY3" fmla="*/ 249967 h 808658"/>
                <a:gd name="connsiteX4" fmla="*/ 403223 w 464300"/>
                <a:gd name="connsiteY4" fmla="*/ 120792 h 808658"/>
                <a:gd name="connsiteX5" fmla="*/ 400020 w 464300"/>
                <a:gd name="connsiteY5" fmla="*/ 909 h 808658"/>
                <a:gd name="connsiteX6" fmla="*/ 424815 w 464300"/>
                <a:gd name="connsiteY6" fmla="*/ 70093 h 808658"/>
                <a:gd name="connsiteX7" fmla="*/ 440318 w 464300"/>
                <a:gd name="connsiteY7" fmla="*/ 151027 h 808658"/>
                <a:gd name="connsiteX8" fmla="*/ 451617 w 464300"/>
                <a:gd name="connsiteY8" fmla="*/ 234016 h 808658"/>
                <a:gd name="connsiteX9" fmla="*/ 463561 w 464300"/>
                <a:gd name="connsiteY9" fmla="*/ 372801 h 808658"/>
                <a:gd name="connsiteX10" fmla="*/ 459742 w 464300"/>
                <a:gd name="connsiteY10" fmla="*/ 504248 h 808658"/>
                <a:gd name="connsiteX11" fmla="*/ 433099 w 464300"/>
                <a:gd name="connsiteY11" fmla="*/ 603121 h 808658"/>
                <a:gd name="connsiteX12" fmla="*/ 378959 w 464300"/>
                <a:gd name="connsiteY12" fmla="*/ 697458 h 808658"/>
                <a:gd name="connsiteX13" fmla="*/ 299613 w 464300"/>
                <a:gd name="connsiteY13" fmla="*/ 765833 h 808658"/>
                <a:gd name="connsiteX14" fmla="*/ 233014 w 464300"/>
                <a:gd name="connsiteY14" fmla="*/ 797851 h 808658"/>
                <a:gd name="connsiteX15" fmla="*/ 151795 w 464300"/>
                <a:gd name="connsiteY15" fmla="*/ 808615 h 808658"/>
                <a:gd name="connsiteX16" fmla="*/ 83924 w 464300"/>
                <a:gd name="connsiteY16" fmla="*/ 794726 h 808658"/>
                <a:gd name="connsiteX17" fmla="*/ 40681 w 464300"/>
                <a:gd name="connsiteY17" fmla="*/ 743190 h 808658"/>
                <a:gd name="connsiteX18" fmla="*/ 24612 w 464300"/>
                <a:gd name="connsiteY18" fmla="*/ 676968 h 808658"/>
                <a:gd name="connsiteX19" fmla="*/ 759 w 464300"/>
                <a:gd name="connsiteY19" fmla="*/ 579482 h 808658"/>
                <a:gd name="connsiteX20" fmla="*/ 16054 w 464300"/>
                <a:gd name="connsiteY20" fmla="*/ 471296 h 808658"/>
                <a:gd name="connsiteX21" fmla="*/ 69284 w 464300"/>
                <a:gd name="connsiteY21" fmla="*/ 412782 h 808658"/>
                <a:gd name="connsiteX22" fmla="*/ 145329 w 464300"/>
                <a:gd name="connsiteY22" fmla="*/ 380964 h 808658"/>
                <a:gd name="connsiteX0" fmla="*/ 144826 w 463797"/>
                <a:gd name="connsiteY0" fmla="*/ 380964 h 808658"/>
                <a:gd name="connsiteX1" fmla="*/ 252613 w 463797"/>
                <a:gd name="connsiteY1" fmla="*/ 364503 h 808658"/>
                <a:gd name="connsiteX2" fmla="*/ 327743 w 463797"/>
                <a:gd name="connsiteY2" fmla="*/ 328953 h 808658"/>
                <a:gd name="connsiteX3" fmla="*/ 393128 w 463797"/>
                <a:gd name="connsiteY3" fmla="*/ 249967 h 808658"/>
                <a:gd name="connsiteX4" fmla="*/ 402720 w 463797"/>
                <a:gd name="connsiteY4" fmla="*/ 120792 h 808658"/>
                <a:gd name="connsiteX5" fmla="*/ 399517 w 463797"/>
                <a:gd name="connsiteY5" fmla="*/ 909 h 808658"/>
                <a:gd name="connsiteX6" fmla="*/ 424312 w 463797"/>
                <a:gd name="connsiteY6" fmla="*/ 70093 h 808658"/>
                <a:gd name="connsiteX7" fmla="*/ 439815 w 463797"/>
                <a:gd name="connsiteY7" fmla="*/ 151027 h 808658"/>
                <a:gd name="connsiteX8" fmla="*/ 451114 w 463797"/>
                <a:gd name="connsiteY8" fmla="*/ 234016 h 808658"/>
                <a:gd name="connsiteX9" fmla="*/ 463058 w 463797"/>
                <a:gd name="connsiteY9" fmla="*/ 372801 h 808658"/>
                <a:gd name="connsiteX10" fmla="*/ 459239 w 463797"/>
                <a:gd name="connsiteY10" fmla="*/ 504248 h 808658"/>
                <a:gd name="connsiteX11" fmla="*/ 432596 w 463797"/>
                <a:gd name="connsiteY11" fmla="*/ 603121 h 808658"/>
                <a:gd name="connsiteX12" fmla="*/ 378456 w 463797"/>
                <a:gd name="connsiteY12" fmla="*/ 697458 h 808658"/>
                <a:gd name="connsiteX13" fmla="*/ 299110 w 463797"/>
                <a:gd name="connsiteY13" fmla="*/ 765833 h 808658"/>
                <a:gd name="connsiteX14" fmla="*/ 232511 w 463797"/>
                <a:gd name="connsiteY14" fmla="*/ 797851 h 808658"/>
                <a:gd name="connsiteX15" fmla="*/ 151292 w 463797"/>
                <a:gd name="connsiteY15" fmla="*/ 808615 h 808658"/>
                <a:gd name="connsiteX16" fmla="*/ 83421 w 463797"/>
                <a:gd name="connsiteY16" fmla="*/ 794726 h 808658"/>
                <a:gd name="connsiteX17" fmla="*/ 40178 w 463797"/>
                <a:gd name="connsiteY17" fmla="*/ 743190 h 808658"/>
                <a:gd name="connsiteX18" fmla="*/ 17018 w 463797"/>
                <a:gd name="connsiteY18" fmla="*/ 677839 h 808658"/>
                <a:gd name="connsiteX19" fmla="*/ 256 w 463797"/>
                <a:gd name="connsiteY19" fmla="*/ 579482 h 808658"/>
                <a:gd name="connsiteX20" fmla="*/ 15551 w 463797"/>
                <a:gd name="connsiteY20" fmla="*/ 471296 h 808658"/>
                <a:gd name="connsiteX21" fmla="*/ 68781 w 463797"/>
                <a:gd name="connsiteY21" fmla="*/ 412782 h 808658"/>
                <a:gd name="connsiteX22" fmla="*/ 144826 w 463797"/>
                <a:gd name="connsiteY22" fmla="*/ 380964 h 808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63797" h="808658">
                  <a:moveTo>
                    <a:pt x="144826" y="380964"/>
                  </a:moveTo>
                  <a:cubicBezTo>
                    <a:pt x="175465" y="372918"/>
                    <a:pt x="222127" y="373171"/>
                    <a:pt x="252613" y="364503"/>
                  </a:cubicBezTo>
                  <a:cubicBezTo>
                    <a:pt x="283099" y="355835"/>
                    <a:pt x="304324" y="348042"/>
                    <a:pt x="327743" y="328953"/>
                  </a:cubicBezTo>
                  <a:cubicBezTo>
                    <a:pt x="351162" y="309864"/>
                    <a:pt x="380632" y="284660"/>
                    <a:pt x="393128" y="249967"/>
                  </a:cubicBezTo>
                  <a:cubicBezTo>
                    <a:pt x="405624" y="215274"/>
                    <a:pt x="401655" y="162302"/>
                    <a:pt x="402720" y="120792"/>
                  </a:cubicBezTo>
                  <a:cubicBezTo>
                    <a:pt x="403785" y="79282"/>
                    <a:pt x="395918" y="9359"/>
                    <a:pt x="399517" y="909"/>
                  </a:cubicBezTo>
                  <a:cubicBezTo>
                    <a:pt x="403116" y="-7541"/>
                    <a:pt x="417596" y="45073"/>
                    <a:pt x="424312" y="70093"/>
                  </a:cubicBezTo>
                  <a:cubicBezTo>
                    <a:pt x="431028" y="95113"/>
                    <a:pt x="435348" y="123707"/>
                    <a:pt x="439815" y="151027"/>
                  </a:cubicBezTo>
                  <a:cubicBezTo>
                    <a:pt x="444282" y="178347"/>
                    <a:pt x="447240" y="197054"/>
                    <a:pt x="451114" y="234016"/>
                  </a:cubicBezTo>
                  <a:cubicBezTo>
                    <a:pt x="454988" y="270978"/>
                    <a:pt x="461704" y="327762"/>
                    <a:pt x="463058" y="372801"/>
                  </a:cubicBezTo>
                  <a:cubicBezTo>
                    <a:pt x="464412" y="417840"/>
                    <a:pt x="464316" y="465861"/>
                    <a:pt x="459239" y="504248"/>
                  </a:cubicBezTo>
                  <a:cubicBezTo>
                    <a:pt x="454162" y="542635"/>
                    <a:pt x="446060" y="570919"/>
                    <a:pt x="432596" y="603121"/>
                  </a:cubicBezTo>
                  <a:cubicBezTo>
                    <a:pt x="419132" y="635323"/>
                    <a:pt x="400704" y="670339"/>
                    <a:pt x="378456" y="697458"/>
                  </a:cubicBezTo>
                  <a:cubicBezTo>
                    <a:pt x="356208" y="724577"/>
                    <a:pt x="323434" y="749101"/>
                    <a:pt x="299110" y="765833"/>
                  </a:cubicBezTo>
                  <a:cubicBezTo>
                    <a:pt x="274786" y="782565"/>
                    <a:pt x="257147" y="790721"/>
                    <a:pt x="232511" y="797851"/>
                  </a:cubicBezTo>
                  <a:cubicBezTo>
                    <a:pt x="207875" y="804981"/>
                    <a:pt x="176140" y="809136"/>
                    <a:pt x="151292" y="808615"/>
                  </a:cubicBezTo>
                  <a:cubicBezTo>
                    <a:pt x="126444" y="808094"/>
                    <a:pt x="101940" y="805630"/>
                    <a:pt x="83421" y="794726"/>
                  </a:cubicBezTo>
                  <a:cubicBezTo>
                    <a:pt x="64902" y="783822"/>
                    <a:pt x="51245" y="762671"/>
                    <a:pt x="40178" y="743190"/>
                  </a:cubicBezTo>
                  <a:cubicBezTo>
                    <a:pt x="29111" y="723709"/>
                    <a:pt x="23672" y="705124"/>
                    <a:pt x="17018" y="677839"/>
                  </a:cubicBezTo>
                  <a:cubicBezTo>
                    <a:pt x="10364" y="650554"/>
                    <a:pt x="500" y="613906"/>
                    <a:pt x="256" y="579482"/>
                  </a:cubicBezTo>
                  <a:cubicBezTo>
                    <a:pt x="12" y="545058"/>
                    <a:pt x="-2522" y="502751"/>
                    <a:pt x="15551" y="471296"/>
                  </a:cubicBezTo>
                  <a:cubicBezTo>
                    <a:pt x="31840" y="444859"/>
                    <a:pt x="47235" y="427837"/>
                    <a:pt x="68781" y="412782"/>
                  </a:cubicBezTo>
                  <a:cubicBezTo>
                    <a:pt x="90327" y="397727"/>
                    <a:pt x="114187" y="389010"/>
                    <a:pt x="144826" y="380964"/>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任意多边形 88"/>
            <p:cNvSpPr/>
            <p:nvPr/>
          </p:nvSpPr>
          <p:spPr>
            <a:xfrm rot="420000">
              <a:off x="6115715" y="3635156"/>
              <a:ext cx="464855" cy="793236"/>
            </a:xfrm>
            <a:custGeom>
              <a:avLst/>
              <a:gdLst>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38332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9918 w 434551"/>
                <a:gd name="connsiteY2" fmla="*/ 274014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01 h 1006694"/>
                <a:gd name="connsiteX1" fmla="*/ 212768 w 434551"/>
                <a:gd name="connsiteY1" fmla="*/ 385932 h 1006694"/>
                <a:gd name="connsiteX2" fmla="*/ 265156 w 434551"/>
                <a:gd name="connsiteY2" fmla="*/ 269251 h 1006694"/>
                <a:gd name="connsiteX3" fmla="*/ 281824 w 434551"/>
                <a:gd name="connsiteY3" fmla="*/ 140664 h 1006694"/>
                <a:gd name="connsiteX4" fmla="*/ 288968 w 434551"/>
                <a:gd name="connsiteY4" fmla="*/ 52557 h 1006694"/>
                <a:gd name="connsiteX5" fmla="*/ 281824 w 434551"/>
                <a:gd name="connsiteY5" fmla="*/ 170 h 1006694"/>
                <a:gd name="connsiteX6" fmla="*/ 312781 w 434551"/>
                <a:gd name="connsiteY6" fmla="*/ 69226 h 1006694"/>
                <a:gd name="connsiteX7" fmla="*/ 341356 w 434551"/>
                <a:gd name="connsiteY7" fmla="*/ 169239 h 1006694"/>
                <a:gd name="connsiteX8" fmla="*/ 365168 w 434551"/>
                <a:gd name="connsiteY8" fmla="*/ 274014 h 1006694"/>
                <a:gd name="connsiteX9" fmla="*/ 408031 w 434551"/>
                <a:gd name="connsiteY9" fmla="*/ 404982 h 1006694"/>
                <a:gd name="connsiteX10" fmla="*/ 434224 w 434551"/>
                <a:gd name="connsiteY10" fmla="*/ 495470 h 1006694"/>
                <a:gd name="connsiteX11" fmla="*/ 417556 w 434551"/>
                <a:gd name="connsiteY11" fmla="*/ 590720 h 1006694"/>
                <a:gd name="connsiteX12" fmla="*/ 348499 w 434551"/>
                <a:gd name="connsiteY12" fmla="*/ 707401 h 1006694"/>
                <a:gd name="connsiteX13" fmla="*/ 262774 w 434551"/>
                <a:gd name="connsiteY13" fmla="*/ 845514 h 1006694"/>
                <a:gd name="connsiteX14" fmla="*/ 203243 w 434551"/>
                <a:gd name="connsiteY14" fmla="*/ 943145 h 1006694"/>
                <a:gd name="connsiteX15" fmla="*/ 150856 w 434551"/>
                <a:gd name="connsiteY15" fmla="*/ 1005057 h 1006694"/>
                <a:gd name="connsiteX16" fmla="*/ 136568 w 434551"/>
                <a:gd name="connsiteY16" fmla="*/ 983626 h 1006694"/>
                <a:gd name="connsiteX17" fmla="*/ 103231 w 434551"/>
                <a:gd name="connsiteY17" fmla="*/ 928857 h 1006694"/>
                <a:gd name="connsiteX18" fmla="*/ 57987 w 434551"/>
                <a:gd name="connsiteY18" fmla="*/ 805032 h 1006694"/>
                <a:gd name="connsiteX19" fmla="*/ 22268 w 434551"/>
                <a:gd name="connsiteY19" fmla="*/ 674064 h 1006694"/>
                <a:gd name="connsiteX20" fmla="*/ 837 w 434551"/>
                <a:gd name="connsiteY20" fmla="*/ 559764 h 1006694"/>
                <a:gd name="connsiteX21" fmla="*/ 50843 w 434551"/>
                <a:gd name="connsiteY21" fmla="*/ 528807 h 1006694"/>
                <a:gd name="connsiteX22" fmla="*/ 119899 w 434551"/>
                <a:gd name="connsiteY22" fmla="*/ 478801 h 1006694"/>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65168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758"/>
                <a:gd name="connsiteX1" fmla="*/ 212768 w 434551"/>
                <a:gd name="connsiteY1" fmla="*/ 385996 h 1006758"/>
                <a:gd name="connsiteX2" fmla="*/ 265156 w 434551"/>
                <a:gd name="connsiteY2" fmla="*/ 269315 h 1006758"/>
                <a:gd name="connsiteX3" fmla="*/ 281824 w 434551"/>
                <a:gd name="connsiteY3" fmla="*/ 140728 h 1006758"/>
                <a:gd name="connsiteX4" fmla="*/ 281824 w 434551"/>
                <a:gd name="connsiteY4" fmla="*/ 50240 h 1006758"/>
                <a:gd name="connsiteX5" fmla="*/ 281824 w 434551"/>
                <a:gd name="connsiteY5" fmla="*/ 234 h 1006758"/>
                <a:gd name="connsiteX6" fmla="*/ 312781 w 434551"/>
                <a:gd name="connsiteY6" fmla="*/ 69290 h 1006758"/>
                <a:gd name="connsiteX7" fmla="*/ 341356 w 434551"/>
                <a:gd name="connsiteY7" fmla="*/ 169303 h 1006758"/>
                <a:gd name="connsiteX8" fmla="*/ 372312 w 434551"/>
                <a:gd name="connsiteY8" fmla="*/ 274078 h 1006758"/>
                <a:gd name="connsiteX9" fmla="*/ 408031 w 434551"/>
                <a:gd name="connsiteY9" fmla="*/ 405046 h 1006758"/>
                <a:gd name="connsiteX10" fmla="*/ 434224 w 434551"/>
                <a:gd name="connsiteY10" fmla="*/ 495534 h 1006758"/>
                <a:gd name="connsiteX11" fmla="*/ 417556 w 434551"/>
                <a:gd name="connsiteY11" fmla="*/ 590784 h 1006758"/>
                <a:gd name="connsiteX12" fmla="*/ 348499 w 434551"/>
                <a:gd name="connsiteY12" fmla="*/ 707465 h 1006758"/>
                <a:gd name="connsiteX13" fmla="*/ 262774 w 434551"/>
                <a:gd name="connsiteY13" fmla="*/ 845578 h 1006758"/>
                <a:gd name="connsiteX14" fmla="*/ 203243 w 434551"/>
                <a:gd name="connsiteY14" fmla="*/ 943209 h 1006758"/>
                <a:gd name="connsiteX15" fmla="*/ 150856 w 434551"/>
                <a:gd name="connsiteY15" fmla="*/ 1005121 h 1006758"/>
                <a:gd name="connsiteX16" fmla="*/ 136568 w 434551"/>
                <a:gd name="connsiteY16" fmla="*/ 983690 h 1006758"/>
                <a:gd name="connsiteX17" fmla="*/ 103231 w 434551"/>
                <a:gd name="connsiteY17" fmla="*/ 928921 h 1006758"/>
                <a:gd name="connsiteX18" fmla="*/ 57987 w 434551"/>
                <a:gd name="connsiteY18" fmla="*/ 805096 h 1006758"/>
                <a:gd name="connsiteX19" fmla="*/ 22268 w 434551"/>
                <a:gd name="connsiteY19" fmla="*/ 674128 h 1006758"/>
                <a:gd name="connsiteX20" fmla="*/ 837 w 434551"/>
                <a:gd name="connsiteY20" fmla="*/ 559828 h 1006758"/>
                <a:gd name="connsiteX21" fmla="*/ 50843 w 434551"/>
                <a:gd name="connsiteY21" fmla="*/ 528871 h 1006758"/>
                <a:gd name="connsiteX22" fmla="*/ 119899 w 434551"/>
                <a:gd name="connsiteY22" fmla="*/ 478865 h 1006758"/>
                <a:gd name="connsiteX0" fmla="*/ 119899 w 434551"/>
                <a:gd name="connsiteY0" fmla="*/ 478865 h 1006022"/>
                <a:gd name="connsiteX1" fmla="*/ 212768 w 434551"/>
                <a:gd name="connsiteY1" fmla="*/ 385996 h 1006022"/>
                <a:gd name="connsiteX2" fmla="*/ 265156 w 434551"/>
                <a:gd name="connsiteY2" fmla="*/ 269315 h 1006022"/>
                <a:gd name="connsiteX3" fmla="*/ 281824 w 434551"/>
                <a:gd name="connsiteY3" fmla="*/ 140728 h 1006022"/>
                <a:gd name="connsiteX4" fmla="*/ 281824 w 434551"/>
                <a:gd name="connsiteY4" fmla="*/ 50240 h 1006022"/>
                <a:gd name="connsiteX5" fmla="*/ 281824 w 434551"/>
                <a:gd name="connsiteY5" fmla="*/ 234 h 1006022"/>
                <a:gd name="connsiteX6" fmla="*/ 312781 w 434551"/>
                <a:gd name="connsiteY6" fmla="*/ 69290 h 1006022"/>
                <a:gd name="connsiteX7" fmla="*/ 341356 w 434551"/>
                <a:gd name="connsiteY7" fmla="*/ 169303 h 1006022"/>
                <a:gd name="connsiteX8" fmla="*/ 372312 w 434551"/>
                <a:gd name="connsiteY8" fmla="*/ 274078 h 1006022"/>
                <a:gd name="connsiteX9" fmla="*/ 408031 w 434551"/>
                <a:gd name="connsiteY9" fmla="*/ 405046 h 1006022"/>
                <a:gd name="connsiteX10" fmla="*/ 434224 w 434551"/>
                <a:gd name="connsiteY10" fmla="*/ 495534 h 1006022"/>
                <a:gd name="connsiteX11" fmla="*/ 417556 w 434551"/>
                <a:gd name="connsiteY11" fmla="*/ 590784 h 1006022"/>
                <a:gd name="connsiteX12" fmla="*/ 348499 w 434551"/>
                <a:gd name="connsiteY12" fmla="*/ 707465 h 1006022"/>
                <a:gd name="connsiteX13" fmla="*/ 262774 w 434551"/>
                <a:gd name="connsiteY13" fmla="*/ 845578 h 1006022"/>
                <a:gd name="connsiteX14" fmla="*/ 203243 w 434551"/>
                <a:gd name="connsiteY14" fmla="*/ 943209 h 1006022"/>
                <a:gd name="connsiteX15" fmla="*/ 150856 w 434551"/>
                <a:gd name="connsiteY15" fmla="*/ 1005121 h 1006022"/>
                <a:gd name="connsiteX16" fmla="*/ 127043 w 434551"/>
                <a:gd name="connsiteY16" fmla="*/ 976546 h 1006022"/>
                <a:gd name="connsiteX17" fmla="*/ 103231 w 434551"/>
                <a:gd name="connsiteY17" fmla="*/ 928921 h 1006022"/>
                <a:gd name="connsiteX18" fmla="*/ 57987 w 434551"/>
                <a:gd name="connsiteY18" fmla="*/ 805096 h 1006022"/>
                <a:gd name="connsiteX19" fmla="*/ 22268 w 434551"/>
                <a:gd name="connsiteY19" fmla="*/ 674128 h 1006022"/>
                <a:gd name="connsiteX20" fmla="*/ 837 w 434551"/>
                <a:gd name="connsiteY20" fmla="*/ 559828 h 1006022"/>
                <a:gd name="connsiteX21" fmla="*/ 50843 w 434551"/>
                <a:gd name="connsiteY21" fmla="*/ 528871 h 1006022"/>
                <a:gd name="connsiteX22" fmla="*/ 119899 w 434551"/>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62774 w 434533"/>
                <a:gd name="connsiteY13" fmla="*/ 845578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59828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7043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34533"/>
                <a:gd name="connsiteY0" fmla="*/ 478865 h 1006022"/>
                <a:gd name="connsiteX1" fmla="*/ 212768 w 434533"/>
                <a:gd name="connsiteY1" fmla="*/ 385996 h 1006022"/>
                <a:gd name="connsiteX2" fmla="*/ 265156 w 434533"/>
                <a:gd name="connsiteY2" fmla="*/ 269315 h 1006022"/>
                <a:gd name="connsiteX3" fmla="*/ 281824 w 434533"/>
                <a:gd name="connsiteY3" fmla="*/ 140728 h 1006022"/>
                <a:gd name="connsiteX4" fmla="*/ 281824 w 434533"/>
                <a:gd name="connsiteY4" fmla="*/ 50240 h 1006022"/>
                <a:gd name="connsiteX5" fmla="*/ 281824 w 434533"/>
                <a:gd name="connsiteY5" fmla="*/ 234 h 1006022"/>
                <a:gd name="connsiteX6" fmla="*/ 312781 w 434533"/>
                <a:gd name="connsiteY6" fmla="*/ 69290 h 1006022"/>
                <a:gd name="connsiteX7" fmla="*/ 341356 w 434533"/>
                <a:gd name="connsiteY7" fmla="*/ 169303 h 1006022"/>
                <a:gd name="connsiteX8" fmla="*/ 372312 w 434533"/>
                <a:gd name="connsiteY8" fmla="*/ 274078 h 1006022"/>
                <a:gd name="connsiteX9" fmla="*/ 408031 w 434533"/>
                <a:gd name="connsiteY9" fmla="*/ 405046 h 1006022"/>
                <a:gd name="connsiteX10" fmla="*/ 434224 w 434533"/>
                <a:gd name="connsiteY10" fmla="*/ 495534 h 1006022"/>
                <a:gd name="connsiteX11" fmla="*/ 417556 w 434533"/>
                <a:gd name="connsiteY11" fmla="*/ 590784 h 1006022"/>
                <a:gd name="connsiteX12" fmla="*/ 350880 w 434533"/>
                <a:gd name="connsiteY12" fmla="*/ 721752 h 1006022"/>
                <a:gd name="connsiteX13" fmla="*/ 272299 w 434533"/>
                <a:gd name="connsiteY13" fmla="*/ 852722 h 1006022"/>
                <a:gd name="connsiteX14" fmla="*/ 203243 w 434533"/>
                <a:gd name="connsiteY14" fmla="*/ 943209 h 1006022"/>
                <a:gd name="connsiteX15" fmla="*/ 150856 w 434533"/>
                <a:gd name="connsiteY15" fmla="*/ 1005121 h 1006022"/>
                <a:gd name="connsiteX16" fmla="*/ 122280 w 434533"/>
                <a:gd name="connsiteY16" fmla="*/ 976546 h 1006022"/>
                <a:gd name="connsiteX17" fmla="*/ 103231 w 434533"/>
                <a:gd name="connsiteY17" fmla="*/ 928921 h 1006022"/>
                <a:gd name="connsiteX18" fmla="*/ 57987 w 434533"/>
                <a:gd name="connsiteY18" fmla="*/ 805096 h 1006022"/>
                <a:gd name="connsiteX19" fmla="*/ 22268 w 434533"/>
                <a:gd name="connsiteY19" fmla="*/ 674128 h 1006022"/>
                <a:gd name="connsiteX20" fmla="*/ 837 w 434533"/>
                <a:gd name="connsiteY20" fmla="*/ 569353 h 1006022"/>
                <a:gd name="connsiteX21" fmla="*/ 50843 w 434533"/>
                <a:gd name="connsiteY21" fmla="*/ 528871 h 1006022"/>
                <a:gd name="connsiteX22" fmla="*/ 119899 w 434533"/>
                <a:gd name="connsiteY22" fmla="*/ 478865 h 1006022"/>
                <a:gd name="connsiteX0" fmla="*/ 119899 w 465240"/>
                <a:gd name="connsiteY0" fmla="*/ 478865 h 1006022"/>
                <a:gd name="connsiteX1" fmla="*/ 212768 w 465240"/>
                <a:gd name="connsiteY1" fmla="*/ 385996 h 1006022"/>
                <a:gd name="connsiteX2" fmla="*/ 265156 w 465240"/>
                <a:gd name="connsiteY2" fmla="*/ 269315 h 1006022"/>
                <a:gd name="connsiteX3" fmla="*/ 281824 w 465240"/>
                <a:gd name="connsiteY3" fmla="*/ 140728 h 1006022"/>
                <a:gd name="connsiteX4" fmla="*/ 281824 w 465240"/>
                <a:gd name="connsiteY4" fmla="*/ 50240 h 1006022"/>
                <a:gd name="connsiteX5" fmla="*/ 281824 w 465240"/>
                <a:gd name="connsiteY5" fmla="*/ 234 h 1006022"/>
                <a:gd name="connsiteX6" fmla="*/ 312781 w 465240"/>
                <a:gd name="connsiteY6" fmla="*/ 69290 h 1006022"/>
                <a:gd name="connsiteX7" fmla="*/ 341356 w 465240"/>
                <a:gd name="connsiteY7" fmla="*/ 169303 h 1006022"/>
                <a:gd name="connsiteX8" fmla="*/ 372312 w 465240"/>
                <a:gd name="connsiteY8" fmla="*/ 274078 h 1006022"/>
                <a:gd name="connsiteX9" fmla="*/ 408031 w 465240"/>
                <a:gd name="connsiteY9" fmla="*/ 405046 h 1006022"/>
                <a:gd name="connsiteX10" fmla="*/ 465180 w 465240"/>
                <a:gd name="connsiteY10" fmla="*/ 409809 h 1006022"/>
                <a:gd name="connsiteX11" fmla="*/ 417556 w 465240"/>
                <a:gd name="connsiteY11" fmla="*/ 590784 h 1006022"/>
                <a:gd name="connsiteX12" fmla="*/ 350880 w 465240"/>
                <a:gd name="connsiteY12" fmla="*/ 721752 h 1006022"/>
                <a:gd name="connsiteX13" fmla="*/ 272299 w 465240"/>
                <a:gd name="connsiteY13" fmla="*/ 852722 h 1006022"/>
                <a:gd name="connsiteX14" fmla="*/ 203243 w 465240"/>
                <a:gd name="connsiteY14" fmla="*/ 943209 h 1006022"/>
                <a:gd name="connsiteX15" fmla="*/ 150856 w 465240"/>
                <a:gd name="connsiteY15" fmla="*/ 1005121 h 1006022"/>
                <a:gd name="connsiteX16" fmla="*/ 122280 w 465240"/>
                <a:gd name="connsiteY16" fmla="*/ 976546 h 1006022"/>
                <a:gd name="connsiteX17" fmla="*/ 103231 w 465240"/>
                <a:gd name="connsiteY17" fmla="*/ 928921 h 1006022"/>
                <a:gd name="connsiteX18" fmla="*/ 57987 w 465240"/>
                <a:gd name="connsiteY18" fmla="*/ 805096 h 1006022"/>
                <a:gd name="connsiteX19" fmla="*/ 22268 w 465240"/>
                <a:gd name="connsiteY19" fmla="*/ 674128 h 1006022"/>
                <a:gd name="connsiteX20" fmla="*/ 837 w 465240"/>
                <a:gd name="connsiteY20" fmla="*/ 569353 h 1006022"/>
                <a:gd name="connsiteX21" fmla="*/ 50843 w 465240"/>
                <a:gd name="connsiteY21" fmla="*/ 528871 h 1006022"/>
                <a:gd name="connsiteX22" fmla="*/ 119899 w 465240"/>
                <a:gd name="connsiteY22" fmla="*/ 478865 h 1006022"/>
                <a:gd name="connsiteX0" fmla="*/ 119899 w 465733"/>
                <a:gd name="connsiteY0" fmla="*/ 478865 h 1006022"/>
                <a:gd name="connsiteX1" fmla="*/ 212768 w 465733"/>
                <a:gd name="connsiteY1" fmla="*/ 385996 h 1006022"/>
                <a:gd name="connsiteX2" fmla="*/ 265156 w 465733"/>
                <a:gd name="connsiteY2" fmla="*/ 269315 h 1006022"/>
                <a:gd name="connsiteX3" fmla="*/ 281824 w 465733"/>
                <a:gd name="connsiteY3" fmla="*/ 140728 h 1006022"/>
                <a:gd name="connsiteX4" fmla="*/ 281824 w 465733"/>
                <a:gd name="connsiteY4" fmla="*/ 50240 h 1006022"/>
                <a:gd name="connsiteX5" fmla="*/ 281824 w 465733"/>
                <a:gd name="connsiteY5" fmla="*/ 234 h 1006022"/>
                <a:gd name="connsiteX6" fmla="*/ 312781 w 465733"/>
                <a:gd name="connsiteY6" fmla="*/ 69290 h 1006022"/>
                <a:gd name="connsiteX7" fmla="*/ 341356 w 465733"/>
                <a:gd name="connsiteY7" fmla="*/ 169303 h 1006022"/>
                <a:gd name="connsiteX8" fmla="*/ 372312 w 465733"/>
                <a:gd name="connsiteY8" fmla="*/ 274078 h 1006022"/>
                <a:gd name="connsiteX9" fmla="*/ 438987 w 465733"/>
                <a:gd name="connsiteY9" fmla="*/ 321703 h 1006022"/>
                <a:gd name="connsiteX10" fmla="*/ 465180 w 465733"/>
                <a:gd name="connsiteY10" fmla="*/ 409809 h 1006022"/>
                <a:gd name="connsiteX11" fmla="*/ 417556 w 465733"/>
                <a:gd name="connsiteY11" fmla="*/ 590784 h 1006022"/>
                <a:gd name="connsiteX12" fmla="*/ 350880 w 465733"/>
                <a:gd name="connsiteY12" fmla="*/ 721752 h 1006022"/>
                <a:gd name="connsiteX13" fmla="*/ 272299 w 465733"/>
                <a:gd name="connsiteY13" fmla="*/ 852722 h 1006022"/>
                <a:gd name="connsiteX14" fmla="*/ 203243 w 465733"/>
                <a:gd name="connsiteY14" fmla="*/ 943209 h 1006022"/>
                <a:gd name="connsiteX15" fmla="*/ 150856 w 465733"/>
                <a:gd name="connsiteY15" fmla="*/ 1005121 h 1006022"/>
                <a:gd name="connsiteX16" fmla="*/ 122280 w 465733"/>
                <a:gd name="connsiteY16" fmla="*/ 976546 h 1006022"/>
                <a:gd name="connsiteX17" fmla="*/ 103231 w 465733"/>
                <a:gd name="connsiteY17" fmla="*/ 928921 h 1006022"/>
                <a:gd name="connsiteX18" fmla="*/ 57987 w 465733"/>
                <a:gd name="connsiteY18" fmla="*/ 805096 h 1006022"/>
                <a:gd name="connsiteX19" fmla="*/ 22268 w 465733"/>
                <a:gd name="connsiteY19" fmla="*/ 674128 h 1006022"/>
                <a:gd name="connsiteX20" fmla="*/ 837 w 465733"/>
                <a:gd name="connsiteY20" fmla="*/ 569353 h 1006022"/>
                <a:gd name="connsiteX21" fmla="*/ 50843 w 465733"/>
                <a:gd name="connsiteY21" fmla="*/ 528871 h 1006022"/>
                <a:gd name="connsiteX22" fmla="*/ 119899 w 465733"/>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41356 w 465627"/>
                <a:gd name="connsiteY7" fmla="*/ 169303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19899 w 465627"/>
                <a:gd name="connsiteY0" fmla="*/ 478865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19899 w 465627"/>
                <a:gd name="connsiteY22" fmla="*/ 478865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50843 w 465627"/>
                <a:gd name="connsiteY21" fmla="*/ 528871 h 1006022"/>
                <a:gd name="connsiteX22" fmla="*/ 105612 w 465627"/>
                <a:gd name="connsiteY22" fmla="*/ 462197 h 1006022"/>
                <a:gd name="connsiteX0" fmla="*/ 105612 w 465627"/>
                <a:gd name="connsiteY0" fmla="*/ 462197 h 1006022"/>
                <a:gd name="connsiteX1" fmla="*/ 212768 w 465627"/>
                <a:gd name="connsiteY1" fmla="*/ 385996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105612 w 465627"/>
                <a:gd name="connsiteY0" fmla="*/ 462197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105612 w 465627"/>
                <a:gd name="connsiteY22" fmla="*/ 462197 h 1006022"/>
                <a:gd name="connsiteX0" fmla="*/ 96087 w 465627"/>
                <a:gd name="connsiteY0" fmla="*/ 452672 h 1006022"/>
                <a:gd name="connsiteX1" fmla="*/ 162761 w 465627"/>
                <a:gd name="connsiteY1" fmla="*/ 338371 h 1006022"/>
                <a:gd name="connsiteX2" fmla="*/ 265156 w 465627"/>
                <a:gd name="connsiteY2" fmla="*/ 269315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818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81824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52672 h 1006022"/>
                <a:gd name="connsiteX1" fmla="*/ 162761 w 465627"/>
                <a:gd name="connsiteY1" fmla="*/ 338371 h 1006022"/>
                <a:gd name="connsiteX2" fmla="*/ 215150 w 465627"/>
                <a:gd name="connsiteY2" fmla="*/ 247883 h 1006022"/>
                <a:gd name="connsiteX3" fmla="*/ 243724 w 465627"/>
                <a:gd name="connsiteY3" fmla="*/ 140728 h 1006022"/>
                <a:gd name="connsiteX4" fmla="*/ 236581 w 465627"/>
                <a:gd name="connsiteY4" fmla="*/ 50240 h 1006022"/>
                <a:gd name="connsiteX5" fmla="*/ 281824 w 465627"/>
                <a:gd name="connsiteY5" fmla="*/ 234 h 1006022"/>
                <a:gd name="connsiteX6" fmla="*/ 312781 w 465627"/>
                <a:gd name="connsiteY6" fmla="*/ 69290 h 1006022"/>
                <a:gd name="connsiteX7" fmla="*/ 350881 w 465627"/>
                <a:gd name="connsiteY7" fmla="*/ 162159 h 1006022"/>
                <a:gd name="connsiteX8" fmla="*/ 398506 w 465627"/>
                <a:gd name="connsiteY8" fmla="*/ 247884 h 1006022"/>
                <a:gd name="connsiteX9" fmla="*/ 438987 w 465627"/>
                <a:gd name="connsiteY9" fmla="*/ 321703 h 1006022"/>
                <a:gd name="connsiteX10" fmla="*/ 465180 w 465627"/>
                <a:gd name="connsiteY10" fmla="*/ 409809 h 1006022"/>
                <a:gd name="connsiteX11" fmla="*/ 417556 w 465627"/>
                <a:gd name="connsiteY11" fmla="*/ 590784 h 1006022"/>
                <a:gd name="connsiteX12" fmla="*/ 350880 w 465627"/>
                <a:gd name="connsiteY12" fmla="*/ 721752 h 1006022"/>
                <a:gd name="connsiteX13" fmla="*/ 272299 w 465627"/>
                <a:gd name="connsiteY13" fmla="*/ 852722 h 1006022"/>
                <a:gd name="connsiteX14" fmla="*/ 203243 w 465627"/>
                <a:gd name="connsiteY14" fmla="*/ 943209 h 1006022"/>
                <a:gd name="connsiteX15" fmla="*/ 150856 w 465627"/>
                <a:gd name="connsiteY15" fmla="*/ 1005121 h 1006022"/>
                <a:gd name="connsiteX16" fmla="*/ 122280 w 465627"/>
                <a:gd name="connsiteY16" fmla="*/ 976546 h 1006022"/>
                <a:gd name="connsiteX17" fmla="*/ 103231 w 465627"/>
                <a:gd name="connsiteY17" fmla="*/ 928921 h 1006022"/>
                <a:gd name="connsiteX18" fmla="*/ 57987 w 465627"/>
                <a:gd name="connsiteY18" fmla="*/ 805096 h 1006022"/>
                <a:gd name="connsiteX19" fmla="*/ 22268 w 465627"/>
                <a:gd name="connsiteY19" fmla="*/ 674128 h 1006022"/>
                <a:gd name="connsiteX20" fmla="*/ 837 w 465627"/>
                <a:gd name="connsiteY20" fmla="*/ 569353 h 1006022"/>
                <a:gd name="connsiteX21" fmla="*/ 38937 w 465627"/>
                <a:gd name="connsiteY21" fmla="*/ 526489 h 1006022"/>
                <a:gd name="connsiteX22" fmla="*/ 96087 w 465627"/>
                <a:gd name="connsiteY22" fmla="*/ 452672 h 1006022"/>
                <a:gd name="connsiteX0" fmla="*/ 96087 w 465627"/>
                <a:gd name="connsiteY0" fmla="*/ 481148 h 1034498"/>
                <a:gd name="connsiteX1" fmla="*/ 162761 w 465627"/>
                <a:gd name="connsiteY1" fmla="*/ 366847 h 1034498"/>
                <a:gd name="connsiteX2" fmla="*/ 215150 w 465627"/>
                <a:gd name="connsiteY2" fmla="*/ 276359 h 1034498"/>
                <a:gd name="connsiteX3" fmla="*/ 243724 w 465627"/>
                <a:gd name="connsiteY3" fmla="*/ 169204 h 1034498"/>
                <a:gd name="connsiteX4" fmla="*/ 236581 w 465627"/>
                <a:gd name="connsiteY4" fmla="*/ 78716 h 1034498"/>
                <a:gd name="connsiteX5" fmla="*/ 227055 w 465627"/>
                <a:gd name="connsiteY5" fmla="*/ 135 h 1034498"/>
                <a:gd name="connsiteX6" fmla="*/ 312781 w 465627"/>
                <a:gd name="connsiteY6" fmla="*/ 97766 h 1034498"/>
                <a:gd name="connsiteX7" fmla="*/ 350881 w 465627"/>
                <a:gd name="connsiteY7" fmla="*/ 190635 h 1034498"/>
                <a:gd name="connsiteX8" fmla="*/ 398506 w 465627"/>
                <a:gd name="connsiteY8" fmla="*/ 276360 h 1034498"/>
                <a:gd name="connsiteX9" fmla="*/ 438987 w 465627"/>
                <a:gd name="connsiteY9" fmla="*/ 350179 h 1034498"/>
                <a:gd name="connsiteX10" fmla="*/ 465180 w 465627"/>
                <a:gd name="connsiteY10" fmla="*/ 438285 h 1034498"/>
                <a:gd name="connsiteX11" fmla="*/ 417556 w 465627"/>
                <a:gd name="connsiteY11" fmla="*/ 619260 h 1034498"/>
                <a:gd name="connsiteX12" fmla="*/ 350880 w 465627"/>
                <a:gd name="connsiteY12" fmla="*/ 750228 h 1034498"/>
                <a:gd name="connsiteX13" fmla="*/ 272299 w 465627"/>
                <a:gd name="connsiteY13" fmla="*/ 881198 h 1034498"/>
                <a:gd name="connsiteX14" fmla="*/ 203243 w 465627"/>
                <a:gd name="connsiteY14" fmla="*/ 971685 h 1034498"/>
                <a:gd name="connsiteX15" fmla="*/ 150856 w 465627"/>
                <a:gd name="connsiteY15" fmla="*/ 1033597 h 1034498"/>
                <a:gd name="connsiteX16" fmla="*/ 122280 w 465627"/>
                <a:gd name="connsiteY16" fmla="*/ 1005022 h 1034498"/>
                <a:gd name="connsiteX17" fmla="*/ 103231 w 465627"/>
                <a:gd name="connsiteY17" fmla="*/ 957397 h 1034498"/>
                <a:gd name="connsiteX18" fmla="*/ 57987 w 465627"/>
                <a:gd name="connsiteY18" fmla="*/ 833572 h 1034498"/>
                <a:gd name="connsiteX19" fmla="*/ 22268 w 465627"/>
                <a:gd name="connsiteY19" fmla="*/ 702604 h 1034498"/>
                <a:gd name="connsiteX20" fmla="*/ 837 w 465627"/>
                <a:gd name="connsiteY20" fmla="*/ 597829 h 1034498"/>
                <a:gd name="connsiteX21" fmla="*/ 38937 w 465627"/>
                <a:gd name="connsiteY21" fmla="*/ 554965 h 1034498"/>
                <a:gd name="connsiteX22" fmla="*/ 96087 w 465627"/>
                <a:gd name="connsiteY22" fmla="*/ 481148 h 1034498"/>
                <a:gd name="connsiteX0" fmla="*/ 96087 w 465627"/>
                <a:gd name="connsiteY0" fmla="*/ 481218 h 1034568"/>
                <a:gd name="connsiteX1" fmla="*/ 162761 w 465627"/>
                <a:gd name="connsiteY1" fmla="*/ 366917 h 1034568"/>
                <a:gd name="connsiteX2" fmla="*/ 215150 w 465627"/>
                <a:gd name="connsiteY2" fmla="*/ 276429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43724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65627"/>
                <a:gd name="connsiteY0" fmla="*/ 481218 h 1034568"/>
                <a:gd name="connsiteX1" fmla="*/ 162761 w 465627"/>
                <a:gd name="connsiteY1" fmla="*/ 366917 h 1034568"/>
                <a:gd name="connsiteX2" fmla="*/ 208006 w 465627"/>
                <a:gd name="connsiteY2" fmla="*/ 274048 h 1034568"/>
                <a:gd name="connsiteX3" fmla="*/ 234199 w 465627"/>
                <a:gd name="connsiteY3" fmla="*/ 169274 h 1034568"/>
                <a:gd name="connsiteX4" fmla="*/ 236581 w 465627"/>
                <a:gd name="connsiteY4" fmla="*/ 78786 h 1034568"/>
                <a:gd name="connsiteX5" fmla="*/ 227055 w 465627"/>
                <a:gd name="connsiteY5" fmla="*/ 205 h 1034568"/>
                <a:gd name="connsiteX6" fmla="*/ 296112 w 465627"/>
                <a:gd name="connsiteY6" fmla="*/ 102598 h 1034568"/>
                <a:gd name="connsiteX7" fmla="*/ 350881 w 465627"/>
                <a:gd name="connsiteY7" fmla="*/ 190705 h 1034568"/>
                <a:gd name="connsiteX8" fmla="*/ 398506 w 465627"/>
                <a:gd name="connsiteY8" fmla="*/ 276430 h 1034568"/>
                <a:gd name="connsiteX9" fmla="*/ 438987 w 465627"/>
                <a:gd name="connsiteY9" fmla="*/ 350249 h 1034568"/>
                <a:gd name="connsiteX10" fmla="*/ 465180 w 465627"/>
                <a:gd name="connsiteY10" fmla="*/ 438355 h 1034568"/>
                <a:gd name="connsiteX11" fmla="*/ 417556 w 465627"/>
                <a:gd name="connsiteY11" fmla="*/ 619330 h 1034568"/>
                <a:gd name="connsiteX12" fmla="*/ 350880 w 465627"/>
                <a:gd name="connsiteY12" fmla="*/ 750298 h 1034568"/>
                <a:gd name="connsiteX13" fmla="*/ 272299 w 465627"/>
                <a:gd name="connsiteY13" fmla="*/ 881268 h 1034568"/>
                <a:gd name="connsiteX14" fmla="*/ 203243 w 465627"/>
                <a:gd name="connsiteY14" fmla="*/ 971755 h 1034568"/>
                <a:gd name="connsiteX15" fmla="*/ 150856 w 465627"/>
                <a:gd name="connsiteY15" fmla="*/ 1033667 h 1034568"/>
                <a:gd name="connsiteX16" fmla="*/ 122280 w 465627"/>
                <a:gd name="connsiteY16" fmla="*/ 1005092 h 1034568"/>
                <a:gd name="connsiteX17" fmla="*/ 103231 w 465627"/>
                <a:gd name="connsiteY17" fmla="*/ 957467 h 1034568"/>
                <a:gd name="connsiteX18" fmla="*/ 57987 w 465627"/>
                <a:gd name="connsiteY18" fmla="*/ 833642 h 1034568"/>
                <a:gd name="connsiteX19" fmla="*/ 22268 w 465627"/>
                <a:gd name="connsiteY19" fmla="*/ 702674 h 1034568"/>
                <a:gd name="connsiteX20" fmla="*/ 837 w 465627"/>
                <a:gd name="connsiteY20" fmla="*/ 597899 h 1034568"/>
                <a:gd name="connsiteX21" fmla="*/ 38937 w 465627"/>
                <a:gd name="connsiteY21" fmla="*/ 555035 h 1034568"/>
                <a:gd name="connsiteX22" fmla="*/ 96087 w 465627"/>
                <a:gd name="connsiteY22" fmla="*/ 481218 h 1034568"/>
                <a:gd name="connsiteX0" fmla="*/ 96087 w 454092"/>
                <a:gd name="connsiteY0" fmla="*/ 481218 h 1034568"/>
                <a:gd name="connsiteX1" fmla="*/ 162761 w 454092"/>
                <a:gd name="connsiteY1" fmla="*/ 366917 h 1034568"/>
                <a:gd name="connsiteX2" fmla="*/ 208006 w 454092"/>
                <a:gd name="connsiteY2" fmla="*/ 274048 h 1034568"/>
                <a:gd name="connsiteX3" fmla="*/ 234199 w 454092"/>
                <a:gd name="connsiteY3" fmla="*/ 169274 h 1034568"/>
                <a:gd name="connsiteX4" fmla="*/ 236581 w 454092"/>
                <a:gd name="connsiteY4" fmla="*/ 78786 h 1034568"/>
                <a:gd name="connsiteX5" fmla="*/ 227055 w 454092"/>
                <a:gd name="connsiteY5" fmla="*/ 205 h 1034568"/>
                <a:gd name="connsiteX6" fmla="*/ 296112 w 454092"/>
                <a:gd name="connsiteY6" fmla="*/ 102598 h 1034568"/>
                <a:gd name="connsiteX7" fmla="*/ 350881 w 454092"/>
                <a:gd name="connsiteY7" fmla="*/ 190705 h 1034568"/>
                <a:gd name="connsiteX8" fmla="*/ 398506 w 454092"/>
                <a:gd name="connsiteY8" fmla="*/ 276430 h 1034568"/>
                <a:gd name="connsiteX9" fmla="*/ 438987 w 454092"/>
                <a:gd name="connsiteY9" fmla="*/ 350249 h 1034568"/>
                <a:gd name="connsiteX10" fmla="*/ 453274 w 454092"/>
                <a:gd name="connsiteY10" fmla="*/ 431212 h 1034568"/>
                <a:gd name="connsiteX11" fmla="*/ 417556 w 454092"/>
                <a:gd name="connsiteY11" fmla="*/ 619330 h 1034568"/>
                <a:gd name="connsiteX12" fmla="*/ 350880 w 454092"/>
                <a:gd name="connsiteY12" fmla="*/ 750298 h 1034568"/>
                <a:gd name="connsiteX13" fmla="*/ 272299 w 454092"/>
                <a:gd name="connsiteY13" fmla="*/ 881268 h 1034568"/>
                <a:gd name="connsiteX14" fmla="*/ 203243 w 454092"/>
                <a:gd name="connsiteY14" fmla="*/ 971755 h 1034568"/>
                <a:gd name="connsiteX15" fmla="*/ 150856 w 454092"/>
                <a:gd name="connsiteY15" fmla="*/ 1033667 h 1034568"/>
                <a:gd name="connsiteX16" fmla="*/ 122280 w 454092"/>
                <a:gd name="connsiteY16" fmla="*/ 1005092 h 1034568"/>
                <a:gd name="connsiteX17" fmla="*/ 103231 w 454092"/>
                <a:gd name="connsiteY17" fmla="*/ 957467 h 1034568"/>
                <a:gd name="connsiteX18" fmla="*/ 57987 w 454092"/>
                <a:gd name="connsiteY18" fmla="*/ 833642 h 1034568"/>
                <a:gd name="connsiteX19" fmla="*/ 22268 w 454092"/>
                <a:gd name="connsiteY19" fmla="*/ 702674 h 1034568"/>
                <a:gd name="connsiteX20" fmla="*/ 837 w 454092"/>
                <a:gd name="connsiteY20" fmla="*/ 597899 h 1034568"/>
                <a:gd name="connsiteX21" fmla="*/ 38937 w 454092"/>
                <a:gd name="connsiteY21" fmla="*/ 555035 h 1034568"/>
                <a:gd name="connsiteX22" fmla="*/ 96087 w 454092"/>
                <a:gd name="connsiteY22" fmla="*/ 481218 h 1034568"/>
                <a:gd name="connsiteX0" fmla="*/ 96087 w 453663"/>
                <a:gd name="connsiteY0" fmla="*/ 481218 h 1034568"/>
                <a:gd name="connsiteX1" fmla="*/ 162761 w 453663"/>
                <a:gd name="connsiteY1" fmla="*/ 366917 h 1034568"/>
                <a:gd name="connsiteX2" fmla="*/ 208006 w 453663"/>
                <a:gd name="connsiteY2" fmla="*/ 274048 h 1034568"/>
                <a:gd name="connsiteX3" fmla="*/ 234199 w 453663"/>
                <a:gd name="connsiteY3" fmla="*/ 169274 h 1034568"/>
                <a:gd name="connsiteX4" fmla="*/ 236581 w 453663"/>
                <a:gd name="connsiteY4" fmla="*/ 78786 h 1034568"/>
                <a:gd name="connsiteX5" fmla="*/ 227055 w 453663"/>
                <a:gd name="connsiteY5" fmla="*/ 205 h 1034568"/>
                <a:gd name="connsiteX6" fmla="*/ 296112 w 453663"/>
                <a:gd name="connsiteY6" fmla="*/ 102598 h 1034568"/>
                <a:gd name="connsiteX7" fmla="*/ 350881 w 453663"/>
                <a:gd name="connsiteY7" fmla="*/ 190705 h 1034568"/>
                <a:gd name="connsiteX8" fmla="*/ 398506 w 453663"/>
                <a:gd name="connsiteY8" fmla="*/ 276430 h 1034568"/>
                <a:gd name="connsiteX9" fmla="*/ 434225 w 453663"/>
                <a:gd name="connsiteY9" fmla="*/ 350249 h 1034568"/>
                <a:gd name="connsiteX10" fmla="*/ 453274 w 453663"/>
                <a:gd name="connsiteY10" fmla="*/ 431212 h 1034568"/>
                <a:gd name="connsiteX11" fmla="*/ 417556 w 453663"/>
                <a:gd name="connsiteY11" fmla="*/ 619330 h 1034568"/>
                <a:gd name="connsiteX12" fmla="*/ 350880 w 453663"/>
                <a:gd name="connsiteY12" fmla="*/ 750298 h 1034568"/>
                <a:gd name="connsiteX13" fmla="*/ 272299 w 453663"/>
                <a:gd name="connsiteY13" fmla="*/ 881268 h 1034568"/>
                <a:gd name="connsiteX14" fmla="*/ 203243 w 453663"/>
                <a:gd name="connsiteY14" fmla="*/ 971755 h 1034568"/>
                <a:gd name="connsiteX15" fmla="*/ 150856 w 453663"/>
                <a:gd name="connsiteY15" fmla="*/ 1033667 h 1034568"/>
                <a:gd name="connsiteX16" fmla="*/ 122280 w 453663"/>
                <a:gd name="connsiteY16" fmla="*/ 1005092 h 1034568"/>
                <a:gd name="connsiteX17" fmla="*/ 103231 w 453663"/>
                <a:gd name="connsiteY17" fmla="*/ 957467 h 1034568"/>
                <a:gd name="connsiteX18" fmla="*/ 57987 w 453663"/>
                <a:gd name="connsiteY18" fmla="*/ 833642 h 1034568"/>
                <a:gd name="connsiteX19" fmla="*/ 22268 w 453663"/>
                <a:gd name="connsiteY19" fmla="*/ 702674 h 1034568"/>
                <a:gd name="connsiteX20" fmla="*/ 837 w 453663"/>
                <a:gd name="connsiteY20" fmla="*/ 597899 h 1034568"/>
                <a:gd name="connsiteX21" fmla="*/ 38937 w 453663"/>
                <a:gd name="connsiteY21" fmla="*/ 555035 h 1034568"/>
                <a:gd name="connsiteX22" fmla="*/ 96087 w 453663"/>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103149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568"/>
                <a:gd name="connsiteX1" fmla="*/ 162679 w 453581"/>
                <a:gd name="connsiteY1" fmla="*/ 366917 h 1034568"/>
                <a:gd name="connsiteX2" fmla="*/ 207924 w 453581"/>
                <a:gd name="connsiteY2" fmla="*/ 274048 h 1034568"/>
                <a:gd name="connsiteX3" fmla="*/ 234117 w 453581"/>
                <a:gd name="connsiteY3" fmla="*/ 169274 h 1034568"/>
                <a:gd name="connsiteX4" fmla="*/ 236499 w 453581"/>
                <a:gd name="connsiteY4" fmla="*/ 78786 h 1034568"/>
                <a:gd name="connsiteX5" fmla="*/ 226973 w 453581"/>
                <a:gd name="connsiteY5" fmla="*/ 205 h 1034568"/>
                <a:gd name="connsiteX6" fmla="*/ 296030 w 453581"/>
                <a:gd name="connsiteY6" fmla="*/ 102598 h 1034568"/>
                <a:gd name="connsiteX7" fmla="*/ 350799 w 453581"/>
                <a:gd name="connsiteY7" fmla="*/ 190705 h 1034568"/>
                <a:gd name="connsiteX8" fmla="*/ 398424 w 453581"/>
                <a:gd name="connsiteY8" fmla="*/ 276430 h 1034568"/>
                <a:gd name="connsiteX9" fmla="*/ 434143 w 453581"/>
                <a:gd name="connsiteY9" fmla="*/ 350249 h 1034568"/>
                <a:gd name="connsiteX10" fmla="*/ 453192 w 453581"/>
                <a:gd name="connsiteY10" fmla="*/ 431212 h 1034568"/>
                <a:gd name="connsiteX11" fmla="*/ 417474 w 453581"/>
                <a:gd name="connsiteY11" fmla="*/ 619330 h 1034568"/>
                <a:gd name="connsiteX12" fmla="*/ 350798 w 453581"/>
                <a:gd name="connsiteY12" fmla="*/ 750298 h 1034568"/>
                <a:gd name="connsiteX13" fmla="*/ 272217 w 453581"/>
                <a:gd name="connsiteY13" fmla="*/ 881268 h 1034568"/>
                <a:gd name="connsiteX14" fmla="*/ 203161 w 453581"/>
                <a:gd name="connsiteY14" fmla="*/ 971755 h 1034568"/>
                <a:gd name="connsiteX15" fmla="*/ 150774 w 453581"/>
                <a:gd name="connsiteY15" fmla="*/ 1033667 h 1034568"/>
                <a:gd name="connsiteX16" fmla="*/ 122198 w 453581"/>
                <a:gd name="connsiteY16" fmla="*/ 1005092 h 1034568"/>
                <a:gd name="connsiteX17" fmla="*/ 74574 w 453581"/>
                <a:gd name="connsiteY17" fmla="*/ 957467 h 1034568"/>
                <a:gd name="connsiteX18" fmla="*/ 43618 w 453581"/>
                <a:gd name="connsiteY18" fmla="*/ 826498 h 1034568"/>
                <a:gd name="connsiteX19" fmla="*/ 22186 w 453581"/>
                <a:gd name="connsiteY19" fmla="*/ 702674 h 1034568"/>
                <a:gd name="connsiteX20" fmla="*/ 755 w 453581"/>
                <a:gd name="connsiteY20" fmla="*/ 597899 h 1034568"/>
                <a:gd name="connsiteX21" fmla="*/ 38855 w 453581"/>
                <a:gd name="connsiteY21" fmla="*/ 555035 h 1034568"/>
                <a:gd name="connsiteX22" fmla="*/ 96005 w 453581"/>
                <a:gd name="connsiteY22" fmla="*/ 481218 h 1034568"/>
                <a:gd name="connsiteX0" fmla="*/ 96005 w 453581"/>
                <a:gd name="connsiteY0" fmla="*/ 481218 h 1034397"/>
                <a:gd name="connsiteX1" fmla="*/ 162679 w 453581"/>
                <a:gd name="connsiteY1" fmla="*/ 366917 h 1034397"/>
                <a:gd name="connsiteX2" fmla="*/ 207924 w 453581"/>
                <a:gd name="connsiteY2" fmla="*/ 274048 h 1034397"/>
                <a:gd name="connsiteX3" fmla="*/ 234117 w 453581"/>
                <a:gd name="connsiteY3" fmla="*/ 169274 h 1034397"/>
                <a:gd name="connsiteX4" fmla="*/ 236499 w 453581"/>
                <a:gd name="connsiteY4" fmla="*/ 78786 h 1034397"/>
                <a:gd name="connsiteX5" fmla="*/ 226973 w 453581"/>
                <a:gd name="connsiteY5" fmla="*/ 205 h 1034397"/>
                <a:gd name="connsiteX6" fmla="*/ 296030 w 453581"/>
                <a:gd name="connsiteY6" fmla="*/ 102598 h 1034397"/>
                <a:gd name="connsiteX7" fmla="*/ 350799 w 453581"/>
                <a:gd name="connsiteY7" fmla="*/ 190705 h 1034397"/>
                <a:gd name="connsiteX8" fmla="*/ 398424 w 453581"/>
                <a:gd name="connsiteY8" fmla="*/ 276430 h 1034397"/>
                <a:gd name="connsiteX9" fmla="*/ 434143 w 453581"/>
                <a:gd name="connsiteY9" fmla="*/ 350249 h 1034397"/>
                <a:gd name="connsiteX10" fmla="*/ 453192 w 453581"/>
                <a:gd name="connsiteY10" fmla="*/ 431212 h 1034397"/>
                <a:gd name="connsiteX11" fmla="*/ 417474 w 453581"/>
                <a:gd name="connsiteY11" fmla="*/ 619330 h 1034397"/>
                <a:gd name="connsiteX12" fmla="*/ 350798 w 453581"/>
                <a:gd name="connsiteY12" fmla="*/ 750298 h 1034397"/>
                <a:gd name="connsiteX13" fmla="*/ 272217 w 453581"/>
                <a:gd name="connsiteY13" fmla="*/ 881268 h 1034397"/>
                <a:gd name="connsiteX14" fmla="*/ 203161 w 453581"/>
                <a:gd name="connsiteY14" fmla="*/ 971755 h 1034397"/>
                <a:gd name="connsiteX15" fmla="*/ 150774 w 453581"/>
                <a:gd name="connsiteY15" fmla="*/ 1033667 h 1034397"/>
                <a:gd name="connsiteX16" fmla="*/ 88861 w 453581"/>
                <a:gd name="connsiteY16" fmla="*/ 1002711 h 1034397"/>
                <a:gd name="connsiteX17" fmla="*/ 74574 w 453581"/>
                <a:gd name="connsiteY17" fmla="*/ 957467 h 1034397"/>
                <a:gd name="connsiteX18" fmla="*/ 43618 w 453581"/>
                <a:gd name="connsiteY18" fmla="*/ 826498 h 1034397"/>
                <a:gd name="connsiteX19" fmla="*/ 22186 w 453581"/>
                <a:gd name="connsiteY19" fmla="*/ 702674 h 1034397"/>
                <a:gd name="connsiteX20" fmla="*/ 755 w 453581"/>
                <a:gd name="connsiteY20" fmla="*/ 597899 h 1034397"/>
                <a:gd name="connsiteX21" fmla="*/ 38855 w 453581"/>
                <a:gd name="connsiteY21" fmla="*/ 555035 h 1034397"/>
                <a:gd name="connsiteX22" fmla="*/ 96005 w 453581"/>
                <a:gd name="connsiteY22" fmla="*/ 481218 h 1034397"/>
                <a:gd name="connsiteX0" fmla="*/ 96005 w 453581"/>
                <a:gd name="connsiteY0" fmla="*/ 481218 h 1018447"/>
                <a:gd name="connsiteX1" fmla="*/ 162679 w 453581"/>
                <a:gd name="connsiteY1" fmla="*/ 366917 h 1018447"/>
                <a:gd name="connsiteX2" fmla="*/ 207924 w 453581"/>
                <a:gd name="connsiteY2" fmla="*/ 274048 h 1018447"/>
                <a:gd name="connsiteX3" fmla="*/ 234117 w 453581"/>
                <a:gd name="connsiteY3" fmla="*/ 169274 h 1018447"/>
                <a:gd name="connsiteX4" fmla="*/ 236499 w 453581"/>
                <a:gd name="connsiteY4" fmla="*/ 78786 h 1018447"/>
                <a:gd name="connsiteX5" fmla="*/ 226973 w 453581"/>
                <a:gd name="connsiteY5" fmla="*/ 205 h 1018447"/>
                <a:gd name="connsiteX6" fmla="*/ 296030 w 453581"/>
                <a:gd name="connsiteY6" fmla="*/ 102598 h 1018447"/>
                <a:gd name="connsiteX7" fmla="*/ 350799 w 453581"/>
                <a:gd name="connsiteY7" fmla="*/ 190705 h 1018447"/>
                <a:gd name="connsiteX8" fmla="*/ 398424 w 453581"/>
                <a:gd name="connsiteY8" fmla="*/ 276430 h 1018447"/>
                <a:gd name="connsiteX9" fmla="*/ 434143 w 453581"/>
                <a:gd name="connsiteY9" fmla="*/ 350249 h 1018447"/>
                <a:gd name="connsiteX10" fmla="*/ 453192 w 453581"/>
                <a:gd name="connsiteY10" fmla="*/ 431212 h 1018447"/>
                <a:gd name="connsiteX11" fmla="*/ 417474 w 453581"/>
                <a:gd name="connsiteY11" fmla="*/ 619330 h 1018447"/>
                <a:gd name="connsiteX12" fmla="*/ 350798 w 453581"/>
                <a:gd name="connsiteY12" fmla="*/ 750298 h 1018447"/>
                <a:gd name="connsiteX13" fmla="*/ 272217 w 453581"/>
                <a:gd name="connsiteY13" fmla="*/ 881268 h 1018447"/>
                <a:gd name="connsiteX14" fmla="*/ 203161 w 453581"/>
                <a:gd name="connsiteY14" fmla="*/ 971755 h 1018447"/>
                <a:gd name="connsiteX15" fmla="*/ 138868 w 453581"/>
                <a:gd name="connsiteY15" fmla="*/ 1016999 h 1018447"/>
                <a:gd name="connsiteX16" fmla="*/ 88861 w 453581"/>
                <a:gd name="connsiteY16" fmla="*/ 1002711 h 1018447"/>
                <a:gd name="connsiteX17" fmla="*/ 74574 w 453581"/>
                <a:gd name="connsiteY17" fmla="*/ 957467 h 1018447"/>
                <a:gd name="connsiteX18" fmla="*/ 43618 w 453581"/>
                <a:gd name="connsiteY18" fmla="*/ 826498 h 1018447"/>
                <a:gd name="connsiteX19" fmla="*/ 22186 w 453581"/>
                <a:gd name="connsiteY19" fmla="*/ 702674 h 1018447"/>
                <a:gd name="connsiteX20" fmla="*/ 755 w 453581"/>
                <a:gd name="connsiteY20" fmla="*/ 597899 h 1018447"/>
                <a:gd name="connsiteX21" fmla="*/ 38855 w 453581"/>
                <a:gd name="connsiteY21" fmla="*/ 555035 h 1018447"/>
                <a:gd name="connsiteX22" fmla="*/ 96005 w 453581"/>
                <a:gd name="connsiteY22" fmla="*/ 481218 h 1018447"/>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03149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8861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74574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6005 w 453581"/>
                <a:gd name="connsiteY0" fmla="*/ 481218 h 1029758"/>
                <a:gd name="connsiteX1" fmla="*/ 162679 w 453581"/>
                <a:gd name="connsiteY1" fmla="*/ 366917 h 1029758"/>
                <a:gd name="connsiteX2" fmla="*/ 207924 w 453581"/>
                <a:gd name="connsiteY2" fmla="*/ 274048 h 1029758"/>
                <a:gd name="connsiteX3" fmla="*/ 234117 w 453581"/>
                <a:gd name="connsiteY3" fmla="*/ 169274 h 1029758"/>
                <a:gd name="connsiteX4" fmla="*/ 236499 w 453581"/>
                <a:gd name="connsiteY4" fmla="*/ 78786 h 1029758"/>
                <a:gd name="connsiteX5" fmla="*/ 226973 w 453581"/>
                <a:gd name="connsiteY5" fmla="*/ 205 h 1029758"/>
                <a:gd name="connsiteX6" fmla="*/ 296030 w 453581"/>
                <a:gd name="connsiteY6" fmla="*/ 102598 h 1029758"/>
                <a:gd name="connsiteX7" fmla="*/ 350799 w 453581"/>
                <a:gd name="connsiteY7" fmla="*/ 190705 h 1029758"/>
                <a:gd name="connsiteX8" fmla="*/ 398424 w 453581"/>
                <a:gd name="connsiteY8" fmla="*/ 276430 h 1029758"/>
                <a:gd name="connsiteX9" fmla="*/ 434143 w 453581"/>
                <a:gd name="connsiteY9" fmla="*/ 350249 h 1029758"/>
                <a:gd name="connsiteX10" fmla="*/ 453192 w 453581"/>
                <a:gd name="connsiteY10" fmla="*/ 431212 h 1029758"/>
                <a:gd name="connsiteX11" fmla="*/ 417474 w 453581"/>
                <a:gd name="connsiteY11" fmla="*/ 619330 h 1029758"/>
                <a:gd name="connsiteX12" fmla="*/ 350798 w 453581"/>
                <a:gd name="connsiteY12" fmla="*/ 750298 h 1029758"/>
                <a:gd name="connsiteX13" fmla="*/ 272217 w 453581"/>
                <a:gd name="connsiteY13" fmla="*/ 881268 h 1029758"/>
                <a:gd name="connsiteX14" fmla="*/ 203161 w 453581"/>
                <a:gd name="connsiteY14" fmla="*/ 971755 h 1029758"/>
                <a:gd name="connsiteX15" fmla="*/ 110293 w 453581"/>
                <a:gd name="connsiteY15" fmla="*/ 1028906 h 1029758"/>
                <a:gd name="connsiteX16" fmla="*/ 86480 w 453581"/>
                <a:gd name="connsiteY16" fmla="*/ 1002711 h 1029758"/>
                <a:gd name="connsiteX17" fmla="*/ 69812 w 453581"/>
                <a:gd name="connsiteY17" fmla="*/ 957467 h 1029758"/>
                <a:gd name="connsiteX18" fmla="*/ 43618 w 453581"/>
                <a:gd name="connsiteY18" fmla="*/ 826498 h 1029758"/>
                <a:gd name="connsiteX19" fmla="*/ 22186 w 453581"/>
                <a:gd name="connsiteY19" fmla="*/ 702674 h 1029758"/>
                <a:gd name="connsiteX20" fmla="*/ 755 w 453581"/>
                <a:gd name="connsiteY20" fmla="*/ 597899 h 1029758"/>
                <a:gd name="connsiteX21" fmla="*/ 38855 w 453581"/>
                <a:gd name="connsiteY21" fmla="*/ 555035 h 1029758"/>
                <a:gd name="connsiteX22" fmla="*/ 96005 w 453581"/>
                <a:gd name="connsiteY22" fmla="*/ 481218 h 1029758"/>
                <a:gd name="connsiteX0" fmla="*/ 95969 w 453545"/>
                <a:gd name="connsiteY0" fmla="*/ 481218 h 1029758"/>
                <a:gd name="connsiteX1" fmla="*/ 162643 w 453545"/>
                <a:gd name="connsiteY1" fmla="*/ 366917 h 1029758"/>
                <a:gd name="connsiteX2" fmla="*/ 207888 w 453545"/>
                <a:gd name="connsiteY2" fmla="*/ 274048 h 1029758"/>
                <a:gd name="connsiteX3" fmla="*/ 234081 w 453545"/>
                <a:gd name="connsiteY3" fmla="*/ 169274 h 1029758"/>
                <a:gd name="connsiteX4" fmla="*/ 236463 w 453545"/>
                <a:gd name="connsiteY4" fmla="*/ 78786 h 1029758"/>
                <a:gd name="connsiteX5" fmla="*/ 226937 w 453545"/>
                <a:gd name="connsiteY5" fmla="*/ 205 h 1029758"/>
                <a:gd name="connsiteX6" fmla="*/ 295994 w 453545"/>
                <a:gd name="connsiteY6" fmla="*/ 102598 h 1029758"/>
                <a:gd name="connsiteX7" fmla="*/ 350763 w 453545"/>
                <a:gd name="connsiteY7" fmla="*/ 190705 h 1029758"/>
                <a:gd name="connsiteX8" fmla="*/ 398388 w 453545"/>
                <a:gd name="connsiteY8" fmla="*/ 276430 h 1029758"/>
                <a:gd name="connsiteX9" fmla="*/ 434107 w 453545"/>
                <a:gd name="connsiteY9" fmla="*/ 350249 h 1029758"/>
                <a:gd name="connsiteX10" fmla="*/ 453156 w 453545"/>
                <a:gd name="connsiteY10" fmla="*/ 431212 h 1029758"/>
                <a:gd name="connsiteX11" fmla="*/ 417438 w 453545"/>
                <a:gd name="connsiteY11" fmla="*/ 619330 h 1029758"/>
                <a:gd name="connsiteX12" fmla="*/ 350762 w 453545"/>
                <a:gd name="connsiteY12" fmla="*/ 750298 h 1029758"/>
                <a:gd name="connsiteX13" fmla="*/ 272181 w 453545"/>
                <a:gd name="connsiteY13" fmla="*/ 881268 h 1029758"/>
                <a:gd name="connsiteX14" fmla="*/ 203125 w 453545"/>
                <a:gd name="connsiteY14" fmla="*/ 971755 h 1029758"/>
                <a:gd name="connsiteX15" fmla="*/ 110257 w 453545"/>
                <a:gd name="connsiteY15" fmla="*/ 1028906 h 1029758"/>
                <a:gd name="connsiteX16" fmla="*/ 86444 w 453545"/>
                <a:gd name="connsiteY16" fmla="*/ 1002711 h 1029758"/>
                <a:gd name="connsiteX17" fmla="*/ 69776 w 453545"/>
                <a:gd name="connsiteY17" fmla="*/ 957467 h 1029758"/>
                <a:gd name="connsiteX18" fmla="*/ 36438 w 453545"/>
                <a:gd name="connsiteY18" fmla="*/ 819355 h 1029758"/>
                <a:gd name="connsiteX19" fmla="*/ 22150 w 453545"/>
                <a:gd name="connsiteY19" fmla="*/ 702674 h 1029758"/>
                <a:gd name="connsiteX20" fmla="*/ 719 w 453545"/>
                <a:gd name="connsiteY20" fmla="*/ 597899 h 1029758"/>
                <a:gd name="connsiteX21" fmla="*/ 38819 w 453545"/>
                <a:gd name="connsiteY21" fmla="*/ 555035 h 1029758"/>
                <a:gd name="connsiteX22" fmla="*/ 95969 w 453545"/>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2648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1229 w 454012"/>
                <a:gd name="connsiteY12" fmla="*/ 750298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39286 w 454012"/>
                <a:gd name="connsiteY21" fmla="*/ 555035 h 1029758"/>
                <a:gd name="connsiteX22" fmla="*/ 96436 w 454012"/>
                <a:gd name="connsiteY22" fmla="*/ 481218 h 1029758"/>
                <a:gd name="connsiteX0" fmla="*/ 96436 w 454012"/>
                <a:gd name="connsiteY0" fmla="*/ 481218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96436 w 454012"/>
                <a:gd name="connsiteY22" fmla="*/ 481218 h 1029758"/>
                <a:gd name="connsiteX0" fmla="*/ 108342 w 454012"/>
                <a:gd name="connsiteY0" fmla="*/ 488362 h 1029758"/>
                <a:gd name="connsiteX1" fmla="*/ 163110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08342 w 454012"/>
                <a:gd name="connsiteY0" fmla="*/ 48836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488362 h 1029758"/>
                <a:gd name="connsiteX0" fmla="*/ 110723 w 454012"/>
                <a:gd name="connsiteY0" fmla="*/ 495506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495506 h 1029758"/>
                <a:gd name="connsiteX0" fmla="*/ 110723 w 454012"/>
                <a:gd name="connsiteY0" fmla="*/ 507412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10723 w 454012"/>
                <a:gd name="connsiteY22" fmla="*/ 507412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1667 w 454012"/>
                <a:gd name="connsiteY21" fmla="*/ 564560 h 1029758"/>
                <a:gd name="connsiteX22" fmla="*/ 108342 w 454012"/>
                <a:gd name="connsiteY22" fmla="*/ 505031 h 1029758"/>
                <a:gd name="connsiteX0" fmla="*/ 108342 w 454012"/>
                <a:gd name="connsiteY0" fmla="*/ 505031 h 1029758"/>
                <a:gd name="connsiteX1" fmla="*/ 172635 w 454012"/>
                <a:gd name="connsiteY1" fmla="*/ 366917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34548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597899 h 1029758"/>
                <a:gd name="connsiteX21" fmla="*/ 44049 w 454012"/>
                <a:gd name="connsiteY21" fmla="*/ 562178 h 1029758"/>
                <a:gd name="connsiteX22" fmla="*/ 108342 w 454012"/>
                <a:gd name="connsiteY22" fmla="*/ 505031 h 1029758"/>
                <a:gd name="connsiteX0" fmla="*/ 108342 w 454012"/>
                <a:gd name="connsiteY0" fmla="*/ 505031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08342 w 454012"/>
                <a:gd name="connsiteY22" fmla="*/ 505031 h 1029758"/>
                <a:gd name="connsiteX0" fmla="*/ 115486 w 454012"/>
                <a:gd name="connsiteY0" fmla="*/ 495506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5486 w 454012"/>
                <a:gd name="connsiteY22" fmla="*/ 495506 h 1029758"/>
                <a:gd name="connsiteX0" fmla="*/ 110724 w 454012"/>
                <a:gd name="connsiteY0" fmla="*/ 493125 h 1029758"/>
                <a:gd name="connsiteX1" fmla="*/ 175017 w 454012"/>
                <a:gd name="connsiteY1" fmla="*/ 376442 h 1029758"/>
                <a:gd name="connsiteX2" fmla="*/ 208355 w 454012"/>
                <a:gd name="connsiteY2" fmla="*/ 274048 h 1029758"/>
                <a:gd name="connsiteX3" fmla="*/ 229786 w 454012"/>
                <a:gd name="connsiteY3" fmla="*/ 169274 h 1029758"/>
                <a:gd name="connsiteX4" fmla="*/ 236930 w 454012"/>
                <a:gd name="connsiteY4" fmla="*/ 78786 h 1029758"/>
                <a:gd name="connsiteX5" fmla="*/ 227404 w 454012"/>
                <a:gd name="connsiteY5" fmla="*/ 205 h 1029758"/>
                <a:gd name="connsiteX6" fmla="*/ 296461 w 454012"/>
                <a:gd name="connsiteY6" fmla="*/ 102598 h 1029758"/>
                <a:gd name="connsiteX7" fmla="*/ 351230 w 454012"/>
                <a:gd name="connsiteY7" fmla="*/ 190705 h 1029758"/>
                <a:gd name="connsiteX8" fmla="*/ 398855 w 454012"/>
                <a:gd name="connsiteY8" fmla="*/ 276430 h 1029758"/>
                <a:gd name="connsiteX9" fmla="*/ 434574 w 454012"/>
                <a:gd name="connsiteY9" fmla="*/ 350249 h 1029758"/>
                <a:gd name="connsiteX10" fmla="*/ 453623 w 454012"/>
                <a:gd name="connsiteY10" fmla="*/ 431212 h 1029758"/>
                <a:gd name="connsiteX11" fmla="*/ 417905 w 454012"/>
                <a:gd name="connsiteY11" fmla="*/ 619330 h 1029758"/>
                <a:gd name="connsiteX12" fmla="*/ 358373 w 454012"/>
                <a:gd name="connsiteY12" fmla="*/ 747917 h 1029758"/>
                <a:gd name="connsiteX13" fmla="*/ 277410 w 454012"/>
                <a:gd name="connsiteY13" fmla="*/ 881268 h 1029758"/>
                <a:gd name="connsiteX14" fmla="*/ 203592 w 454012"/>
                <a:gd name="connsiteY14" fmla="*/ 971755 h 1029758"/>
                <a:gd name="connsiteX15" fmla="*/ 110724 w 454012"/>
                <a:gd name="connsiteY15" fmla="*/ 1028906 h 1029758"/>
                <a:gd name="connsiteX16" fmla="*/ 86911 w 454012"/>
                <a:gd name="connsiteY16" fmla="*/ 1002711 h 1029758"/>
                <a:gd name="connsiteX17" fmla="*/ 70243 w 454012"/>
                <a:gd name="connsiteY17" fmla="*/ 957467 h 1029758"/>
                <a:gd name="connsiteX18" fmla="*/ 36905 w 454012"/>
                <a:gd name="connsiteY18" fmla="*/ 819355 h 1029758"/>
                <a:gd name="connsiteX19" fmla="*/ 13092 w 454012"/>
                <a:gd name="connsiteY19" fmla="*/ 702674 h 1029758"/>
                <a:gd name="connsiteX20" fmla="*/ 1186 w 454012"/>
                <a:gd name="connsiteY20" fmla="*/ 607424 h 1029758"/>
                <a:gd name="connsiteX21" fmla="*/ 44049 w 454012"/>
                <a:gd name="connsiteY21" fmla="*/ 562178 h 1029758"/>
                <a:gd name="connsiteX22" fmla="*/ 110724 w 454012"/>
                <a:gd name="connsiteY22" fmla="*/ 493125 h 1029758"/>
                <a:gd name="connsiteX0" fmla="*/ 110724 w 447115"/>
                <a:gd name="connsiteY0" fmla="*/ 493125 h 1029758"/>
                <a:gd name="connsiteX1" fmla="*/ 175017 w 447115"/>
                <a:gd name="connsiteY1" fmla="*/ 376442 h 1029758"/>
                <a:gd name="connsiteX2" fmla="*/ 208355 w 447115"/>
                <a:gd name="connsiteY2" fmla="*/ 274048 h 1029758"/>
                <a:gd name="connsiteX3" fmla="*/ 229786 w 447115"/>
                <a:gd name="connsiteY3" fmla="*/ 169274 h 1029758"/>
                <a:gd name="connsiteX4" fmla="*/ 236930 w 447115"/>
                <a:gd name="connsiteY4" fmla="*/ 78786 h 1029758"/>
                <a:gd name="connsiteX5" fmla="*/ 227404 w 447115"/>
                <a:gd name="connsiteY5" fmla="*/ 205 h 1029758"/>
                <a:gd name="connsiteX6" fmla="*/ 296461 w 447115"/>
                <a:gd name="connsiteY6" fmla="*/ 102598 h 1029758"/>
                <a:gd name="connsiteX7" fmla="*/ 351230 w 447115"/>
                <a:gd name="connsiteY7" fmla="*/ 190705 h 1029758"/>
                <a:gd name="connsiteX8" fmla="*/ 398855 w 447115"/>
                <a:gd name="connsiteY8" fmla="*/ 276430 h 1029758"/>
                <a:gd name="connsiteX9" fmla="*/ 434574 w 447115"/>
                <a:gd name="connsiteY9" fmla="*/ 350249 h 1029758"/>
                <a:gd name="connsiteX10" fmla="*/ 446479 w 447115"/>
                <a:gd name="connsiteY10" fmla="*/ 438356 h 1029758"/>
                <a:gd name="connsiteX11" fmla="*/ 417905 w 447115"/>
                <a:gd name="connsiteY11" fmla="*/ 619330 h 1029758"/>
                <a:gd name="connsiteX12" fmla="*/ 358373 w 447115"/>
                <a:gd name="connsiteY12" fmla="*/ 747917 h 1029758"/>
                <a:gd name="connsiteX13" fmla="*/ 277410 w 447115"/>
                <a:gd name="connsiteY13" fmla="*/ 881268 h 1029758"/>
                <a:gd name="connsiteX14" fmla="*/ 203592 w 447115"/>
                <a:gd name="connsiteY14" fmla="*/ 971755 h 1029758"/>
                <a:gd name="connsiteX15" fmla="*/ 110724 w 447115"/>
                <a:gd name="connsiteY15" fmla="*/ 1028906 h 1029758"/>
                <a:gd name="connsiteX16" fmla="*/ 86911 w 447115"/>
                <a:gd name="connsiteY16" fmla="*/ 1002711 h 1029758"/>
                <a:gd name="connsiteX17" fmla="*/ 70243 w 447115"/>
                <a:gd name="connsiteY17" fmla="*/ 957467 h 1029758"/>
                <a:gd name="connsiteX18" fmla="*/ 36905 w 447115"/>
                <a:gd name="connsiteY18" fmla="*/ 819355 h 1029758"/>
                <a:gd name="connsiteX19" fmla="*/ 13092 w 447115"/>
                <a:gd name="connsiteY19" fmla="*/ 702674 h 1029758"/>
                <a:gd name="connsiteX20" fmla="*/ 1186 w 447115"/>
                <a:gd name="connsiteY20" fmla="*/ 607424 h 1029758"/>
                <a:gd name="connsiteX21" fmla="*/ 44049 w 447115"/>
                <a:gd name="connsiteY21" fmla="*/ 562178 h 1029758"/>
                <a:gd name="connsiteX22" fmla="*/ 110724 w 447115"/>
                <a:gd name="connsiteY22" fmla="*/ 493125 h 1029758"/>
                <a:gd name="connsiteX0" fmla="*/ 110724 w 449386"/>
                <a:gd name="connsiteY0" fmla="*/ 493125 h 1029758"/>
                <a:gd name="connsiteX1" fmla="*/ 175017 w 449386"/>
                <a:gd name="connsiteY1" fmla="*/ 376442 h 1029758"/>
                <a:gd name="connsiteX2" fmla="*/ 208355 w 449386"/>
                <a:gd name="connsiteY2" fmla="*/ 274048 h 1029758"/>
                <a:gd name="connsiteX3" fmla="*/ 229786 w 449386"/>
                <a:gd name="connsiteY3" fmla="*/ 169274 h 1029758"/>
                <a:gd name="connsiteX4" fmla="*/ 236930 w 449386"/>
                <a:gd name="connsiteY4" fmla="*/ 78786 h 1029758"/>
                <a:gd name="connsiteX5" fmla="*/ 227404 w 449386"/>
                <a:gd name="connsiteY5" fmla="*/ 205 h 1029758"/>
                <a:gd name="connsiteX6" fmla="*/ 296461 w 449386"/>
                <a:gd name="connsiteY6" fmla="*/ 102598 h 1029758"/>
                <a:gd name="connsiteX7" fmla="*/ 351230 w 449386"/>
                <a:gd name="connsiteY7" fmla="*/ 190705 h 1029758"/>
                <a:gd name="connsiteX8" fmla="*/ 398855 w 449386"/>
                <a:gd name="connsiteY8" fmla="*/ 276430 h 1029758"/>
                <a:gd name="connsiteX9" fmla="*/ 434574 w 449386"/>
                <a:gd name="connsiteY9" fmla="*/ 350249 h 1029758"/>
                <a:gd name="connsiteX10" fmla="*/ 448860 w 449386"/>
                <a:gd name="connsiteY10" fmla="*/ 438356 h 1029758"/>
                <a:gd name="connsiteX11" fmla="*/ 417905 w 449386"/>
                <a:gd name="connsiteY11" fmla="*/ 619330 h 1029758"/>
                <a:gd name="connsiteX12" fmla="*/ 358373 w 449386"/>
                <a:gd name="connsiteY12" fmla="*/ 747917 h 1029758"/>
                <a:gd name="connsiteX13" fmla="*/ 277410 w 449386"/>
                <a:gd name="connsiteY13" fmla="*/ 881268 h 1029758"/>
                <a:gd name="connsiteX14" fmla="*/ 203592 w 449386"/>
                <a:gd name="connsiteY14" fmla="*/ 971755 h 1029758"/>
                <a:gd name="connsiteX15" fmla="*/ 110724 w 449386"/>
                <a:gd name="connsiteY15" fmla="*/ 1028906 h 1029758"/>
                <a:gd name="connsiteX16" fmla="*/ 86911 w 449386"/>
                <a:gd name="connsiteY16" fmla="*/ 1002711 h 1029758"/>
                <a:gd name="connsiteX17" fmla="*/ 70243 w 449386"/>
                <a:gd name="connsiteY17" fmla="*/ 957467 h 1029758"/>
                <a:gd name="connsiteX18" fmla="*/ 36905 w 449386"/>
                <a:gd name="connsiteY18" fmla="*/ 819355 h 1029758"/>
                <a:gd name="connsiteX19" fmla="*/ 13092 w 449386"/>
                <a:gd name="connsiteY19" fmla="*/ 702674 h 1029758"/>
                <a:gd name="connsiteX20" fmla="*/ 1186 w 449386"/>
                <a:gd name="connsiteY20" fmla="*/ 607424 h 1029758"/>
                <a:gd name="connsiteX21" fmla="*/ 44049 w 449386"/>
                <a:gd name="connsiteY21" fmla="*/ 562178 h 1029758"/>
                <a:gd name="connsiteX22" fmla="*/ 110724 w 449386"/>
                <a:gd name="connsiteY22" fmla="*/ 493125 h 1029758"/>
                <a:gd name="connsiteX0" fmla="*/ 110724 w 449386"/>
                <a:gd name="connsiteY0" fmla="*/ 493125 h 1029816"/>
                <a:gd name="connsiteX1" fmla="*/ 175017 w 449386"/>
                <a:gd name="connsiteY1" fmla="*/ 376442 h 1029816"/>
                <a:gd name="connsiteX2" fmla="*/ 208355 w 449386"/>
                <a:gd name="connsiteY2" fmla="*/ 274048 h 1029816"/>
                <a:gd name="connsiteX3" fmla="*/ 229786 w 449386"/>
                <a:gd name="connsiteY3" fmla="*/ 169274 h 1029816"/>
                <a:gd name="connsiteX4" fmla="*/ 236930 w 449386"/>
                <a:gd name="connsiteY4" fmla="*/ 78786 h 1029816"/>
                <a:gd name="connsiteX5" fmla="*/ 227404 w 449386"/>
                <a:gd name="connsiteY5" fmla="*/ 205 h 1029816"/>
                <a:gd name="connsiteX6" fmla="*/ 296461 w 449386"/>
                <a:gd name="connsiteY6" fmla="*/ 102598 h 1029816"/>
                <a:gd name="connsiteX7" fmla="*/ 351230 w 449386"/>
                <a:gd name="connsiteY7" fmla="*/ 190705 h 1029816"/>
                <a:gd name="connsiteX8" fmla="*/ 398855 w 449386"/>
                <a:gd name="connsiteY8" fmla="*/ 276430 h 1029816"/>
                <a:gd name="connsiteX9" fmla="*/ 434574 w 449386"/>
                <a:gd name="connsiteY9" fmla="*/ 350249 h 1029816"/>
                <a:gd name="connsiteX10" fmla="*/ 448860 w 449386"/>
                <a:gd name="connsiteY10" fmla="*/ 438356 h 1029816"/>
                <a:gd name="connsiteX11" fmla="*/ 417905 w 449386"/>
                <a:gd name="connsiteY11" fmla="*/ 619330 h 1029816"/>
                <a:gd name="connsiteX12" fmla="*/ 358373 w 449386"/>
                <a:gd name="connsiteY12" fmla="*/ 747917 h 1029816"/>
                <a:gd name="connsiteX13" fmla="*/ 277410 w 449386"/>
                <a:gd name="connsiteY13" fmla="*/ 881268 h 1029816"/>
                <a:gd name="connsiteX14" fmla="*/ 203592 w 449386"/>
                <a:gd name="connsiteY14" fmla="*/ 971755 h 1029816"/>
                <a:gd name="connsiteX15" fmla="*/ 110724 w 449386"/>
                <a:gd name="connsiteY15" fmla="*/ 1028906 h 1029816"/>
                <a:gd name="connsiteX16" fmla="*/ 86911 w 449386"/>
                <a:gd name="connsiteY16" fmla="*/ 1002711 h 1029816"/>
                <a:gd name="connsiteX17" fmla="*/ 72625 w 449386"/>
                <a:gd name="connsiteY17" fmla="*/ 947942 h 1029816"/>
                <a:gd name="connsiteX18" fmla="*/ 36905 w 449386"/>
                <a:gd name="connsiteY18" fmla="*/ 819355 h 1029816"/>
                <a:gd name="connsiteX19" fmla="*/ 13092 w 449386"/>
                <a:gd name="connsiteY19" fmla="*/ 702674 h 1029816"/>
                <a:gd name="connsiteX20" fmla="*/ 1186 w 449386"/>
                <a:gd name="connsiteY20" fmla="*/ 607424 h 1029816"/>
                <a:gd name="connsiteX21" fmla="*/ 44049 w 449386"/>
                <a:gd name="connsiteY21" fmla="*/ 562178 h 1029816"/>
                <a:gd name="connsiteX22" fmla="*/ 110724 w 449386"/>
                <a:gd name="connsiteY22" fmla="*/ 493125 h 1029816"/>
                <a:gd name="connsiteX0" fmla="*/ 110724 w 449386"/>
                <a:gd name="connsiteY0" fmla="*/ 488379 h 1025070"/>
                <a:gd name="connsiteX1" fmla="*/ 175017 w 449386"/>
                <a:gd name="connsiteY1" fmla="*/ 371696 h 1025070"/>
                <a:gd name="connsiteX2" fmla="*/ 208355 w 449386"/>
                <a:gd name="connsiteY2" fmla="*/ 269302 h 1025070"/>
                <a:gd name="connsiteX3" fmla="*/ 229786 w 449386"/>
                <a:gd name="connsiteY3" fmla="*/ 164528 h 1025070"/>
                <a:gd name="connsiteX4" fmla="*/ 236930 w 449386"/>
                <a:gd name="connsiteY4" fmla="*/ 74040 h 1025070"/>
                <a:gd name="connsiteX5" fmla="*/ 229786 w 449386"/>
                <a:gd name="connsiteY5" fmla="*/ 222 h 1025070"/>
                <a:gd name="connsiteX6" fmla="*/ 296461 w 449386"/>
                <a:gd name="connsiteY6" fmla="*/ 97852 h 1025070"/>
                <a:gd name="connsiteX7" fmla="*/ 351230 w 449386"/>
                <a:gd name="connsiteY7" fmla="*/ 185959 h 1025070"/>
                <a:gd name="connsiteX8" fmla="*/ 398855 w 449386"/>
                <a:gd name="connsiteY8" fmla="*/ 271684 h 1025070"/>
                <a:gd name="connsiteX9" fmla="*/ 434574 w 449386"/>
                <a:gd name="connsiteY9" fmla="*/ 345503 h 1025070"/>
                <a:gd name="connsiteX10" fmla="*/ 448860 w 449386"/>
                <a:gd name="connsiteY10" fmla="*/ 433610 h 1025070"/>
                <a:gd name="connsiteX11" fmla="*/ 417905 w 449386"/>
                <a:gd name="connsiteY11" fmla="*/ 614584 h 1025070"/>
                <a:gd name="connsiteX12" fmla="*/ 358373 w 449386"/>
                <a:gd name="connsiteY12" fmla="*/ 743171 h 1025070"/>
                <a:gd name="connsiteX13" fmla="*/ 277410 w 449386"/>
                <a:gd name="connsiteY13" fmla="*/ 876522 h 1025070"/>
                <a:gd name="connsiteX14" fmla="*/ 203592 w 449386"/>
                <a:gd name="connsiteY14" fmla="*/ 967009 h 1025070"/>
                <a:gd name="connsiteX15" fmla="*/ 110724 w 449386"/>
                <a:gd name="connsiteY15" fmla="*/ 1024160 h 1025070"/>
                <a:gd name="connsiteX16" fmla="*/ 86911 w 449386"/>
                <a:gd name="connsiteY16" fmla="*/ 997965 h 1025070"/>
                <a:gd name="connsiteX17" fmla="*/ 72625 w 449386"/>
                <a:gd name="connsiteY17" fmla="*/ 943196 h 1025070"/>
                <a:gd name="connsiteX18" fmla="*/ 36905 w 449386"/>
                <a:gd name="connsiteY18" fmla="*/ 814609 h 1025070"/>
                <a:gd name="connsiteX19" fmla="*/ 13092 w 449386"/>
                <a:gd name="connsiteY19" fmla="*/ 697928 h 1025070"/>
                <a:gd name="connsiteX20" fmla="*/ 1186 w 449386"/>
                <a:gd name="connsiteY20" fmla="*/ 602678 h 1025070"/>
                <a:gd name="connsiteX21" fmla="*/ 44049 w 449386"/>
                <a:gd name="connsiteY21" fmla="*/ 557432 h 1025070"/>
                <a:gd name="connsiteX22" fmla="*/ 110724 w 449386"/>
                <a:gd name="connsiteY22" fmla="*/ 488379 h 1025070"/>
                <a:gd name="connsiteX0" fmla="*/ 110724 w 449197"/>
                <a:gd name="connsiteY0" fmla="*/ 488379 h 1025070"/>
                <a:gd name="connsiteX1" fmla="*/ 175017 w 449197"/>
                <a:gd name="connsiteY1" fmla="*/ 371696 h 1025070"/>
                <a:gd name="connsiteX2" fmla="*/ 208355 w 449197"/>
                <a:gd name="connsiteY2" fmla="*/ 269302 h 1025070"/>
                <a:gd name="connsiteX3" fmla="*/ 229786 w 449197"/>
                <a:gd name="connsiteY3" fmla="*/ 164528 h 1025070"/>
                <a:gd name="connsiteX4" fmla="*/ 236930 w 449197"/>
                <a:gd name="connsiteY4" fmla="*/ 74040 h 1025070"/>
                <a:gd name="connsiteX5" fmla="*/ 229786 w 449197"/>
                <a:gd name="connsiteY5" fmla="*/ 222 h 1025070"/>
                <a:gd name="connsiteX6" fmla="*/ 296461 w 449197"/>
                <a:gd name="connsiteY6" fmla="*/ 97852 h 1025070"/>
                <a:gd name="connsiteX7" fmla="*/ 351230 w 449197"/>
                <a:gd name="connsiteY7" fmla="*/ 185959 h 1025070"/>
                <a:gd name="connsiteX8" fmla="*/ 398855 w 449197"/>
                <a:gd name="connsiteY8" fmla="*/ 271684 h 1025070"/>
                <a:gd name="connsiteX9" fmla="*/ 432193 w 449197"/>
                <a:gd name="connsiteY9" fmla="*/ 350265 h 1025070"/>
                <a:gd name="connsiteX10" fmla="*/ 448860 w 449197"/>
                <a:gd name="connsiteY10" fmla="*/ 433610 h 1025070"/>
                <a:gd name="connsiteX11" fmla="*/ 417905 w 449197"/>
                <a:gd name="connsiteY11" fmla="*/ 614584 h 1025070"/>
                <a:gd name="connsiteX12" fmla="*/ 358373 w 449197"/>
                <a:gd name="connsiteY12" fmla="*/ 743171 h 1025070"/>
                <a:gd name="connsiteX13" fmla="*/ 277410 w 449197"/>
                <a:gd name="connsiteY13" fmla="*/ 876522 h 1025070"/>
                <a:gd name="connsiteX14" fmla="*/ 203592 w 449197"/>
                <a:gd name="connsiteY14" fmla="*/ 967009 h 1025070"/>
                <a:gd name="connsiteX15" fmla="*/ 110724 w 449197"/>
                <a:gd name="connsiteY15" fmla="*/ 1024160 h 1025070"/>
                <a:gd name="connsiteX16" fmla="*/ 86911 w 449197"/>
                <a:gd name="connsiteY16" fmla="*/ 997965 h 1025070"/>
                <a:gd name="connsiteX17" fmla="*/ 72625 w 449197"/>
                <a:gd name="connsiteY17" fmla="*/ 943196 h 1025070"/>
                <a:gd name="connsiteX18" fmla="*/ 36905 w 449197"/>
                <a:gd name="connsiteY18" fmla="*/ 814609 h 1025070"/>
                <a:gd name="connsiteX19" fmla="*/ 13092 w 449197"/>
                <a:gd name="connsiteY19" fmla="*/ 697928 h 1025070"/>
                <a:gd name="connsiteX20" fmla="*/ 1186 w 449197"/>
                <a:gd name="connsiteY20" fmla="*/ 602678 h 1025070"/>
                <a:gd name="connsiteX21" fmla="*/ 44049 w 449197"/>
                <a:gd name="connsiteY21" fmla="*/ 557432 h 1025070"/>
                <a:gd name="connsiteX22" fmla="*/ 110724 w 449197"/>
                <a:gd name="connsiteY22" fmla="*/ 488379 h 1025070"/>
                <a:gd name="connsiteX0" fmla="*/ 110724 w 449197"/>
                <a:gd name="connsiteY0" fmla="*/ 488379 h 1020501"/>
                <a:gd name="connsiteX1" fmla="*/ 175017 w 449197"/>
                <a:gd name="connsiteY1" fmla="*/ 371696 h 1020501"/>
                <a:gd name="connsiteX2" fmla="*/ 208355 w 449197"/>
                <a:gd name="connsiteY2" fmla="*/ 269302 h 1020501"/>
                <a:gd name="connsiteX3" fmla="*/ 229786 w 449197"/>
                <a:gd name="connsiteY3" fmla="*/ 164528 h 1020501"/>
                <a:gd name="connsiteX4" fmla="*/ 236930 w 449197"/>
                <a:gd name="connsiteY4" fmla="*/ 74040 h 1020501"/>
                <a:gd name="connsiteX5" fmla="*/ 229786 w 449197"/>
                <a:gd name="connsiteY5" fmla="*/ 222 h 1020501"/>
                <a:gd name="connsiteX6" fmla="*/ 296461 w 449197"/>
                <a:gd name="connsiteY6" fmla="*/ 97852 h 1020501"/>
                <a:gd name="connsiteX7" fmla="*/ 351230 w 449197"/>
                <a:gd name="connsiteY7" fmla="*/ 185959 h 1020501"/>
                <a:gd name="connsiteX8" fmla="*/ 398855 w 449197"/>
                <a:gd name="connsiteY8" fmla="*/ 271684 h 1020501"/>
                <a:gd name="connsiteX9" fmla="*/ 432193 w 449197"/>
                <a:gd name="connsiteY9" fmla="*/ 350265 h 1020501"/>
                <a:gd name="connsiteX10" fmla="*/ 448860 w 449197"/>
                <a:gd name="connsiteY10" fmla="*/ 433610 h 1020501"/>
                <a:gd name="connsiteX11" fmla="*/ 417905 w 449197"/>
                <a:gd name="connsiteY11" fmla="*/ 614584 h 1020501"/>
                <a:gd name="connsiteX12" fmla="*/ 358373 w 449197"/>
                <a:gd name="connsiteY12" fmla="*/ 743171 h 1020501"/>
                <a:gd name="connsiteX13" fmla="*/ 277410 w 449197"/>
                <a:gd name="connsiteY13" fmla="*/ 876522 h 1020501"/>
                <a:gd name="connsiteX14" fmla="*/ 203592 w 449197"/>
                <a:gd name="connsiteY14" fmla="*/ 967009 h 1020501"/>
                <a:gd name="connsiteX15" fmla="*/ 115487 w 449197"/>
                <a:gd name="connsiteY15" fmla="*/ 1019397 h 1020501"/>
                <a:gd name="connsiteX16" fmla="*/ 86911 w 449197"/>
                <a:gd name="connsiteY16" fmla="*/ 997965 h 1020501"/>
                <a:gd name="connsiteX17" fmla="*/ 72625 w 449197"/>
                <a:gd name="connsiteY17" fmla="*/ 943196 h 1020501"/>
                <a:gd name="connsiteX18" fmla="*/ 36905 w 449197"/>
                <a:gd name="connsiteY18" fmla="*/ 814609 h 1020501"/>
                <a:gd name="connsiteX19" fmla="*/ 13092 w 449197"/>
                <a:gd name="connsiteY19" fmla="*/ 697928 h 1020501"/>
                <a:gd name="connsiteX20" fmla="*/ 1186 w 449197"/>
                <a:gd name="connsiteY20" fmla="*/ 602678 h 1020501"/>
                <a:gd name="connsiteX21" fmla="*/ 44049 w 449197"/>
                <a:gd name="connsiteY21" fmla="*/ 557432 h 1020501"/>
                <a:gd name="connsiteX22" fmla="*/ 110724 w 449197"/>
                <a:gd name="connsiteY22" fmla="*/ 488379 h 1020501"/>
                <a:gd name="connsiteX0" fmla="*/ 110724 w 449197"/>
                <a:gd name="connsiteY0" fmla="*/ 488379 h 1020068"/>
                <a:gd name="connsiteX1" fmla="*/ 175017 w 449197"/>
                <a:gd name="connsiteY1" fmla="*/ 371696 h 1020068"/>
                <a:gd name="connsiteX2" fmla="*/ 208355 w 449197"/>
                <a:gd name="connsiteY2" fmla="*/ 269302 h 1020068"/>
                <a:gd name="connsiteX3" fmla="*/ 229786 w 449197"/>
                <a:gd name="connsiteY3" fmla="*/ 164528 h 1020068"/>
                <a:gd name="connsiteX4" fmla="*/ 236930 w 449197"/>
                <a:gd name="connsiteY4" fmla="*/ 74040 h 1020068"/>
                <a:gd name="connsiteX5" fmla="*/ 229786 w 449197"/>
                <a:gd name="connsiteY5" fmla="*/ 222 h 1020068"/>
                <a:gd name="connsiteX6" fmla="*/ 296461 w 449197"/>
                <a:gd name="connsiteY6" fmla="*/ 97852 h 1020068"/>
                <a:gd name="connsiteX7" fmla="*/ 351230 w 449197"/>
                <a:gd name="connsiteY7" fmla="*/ 185959 h 1020068"/>
                <a:gd name="connsiteX8" fmla="*/ 398855 w 449197"/>
                <a:gd name="connsiteY8" fmla="*/ 271684 h 1020068"/>
                <a:gd name="connsiteX9" fmla="*/ 432193 w 449197"/>
                <a:gd name="connsiteY9" fmla="*/ 350265 h 1020068"/>
                <a:gd name="connsiteX10" fmla="*/ 448860 w 449197"/>
                <a:gd name="connsiteY10" fmla="*/ 433610 h 1020068"/>
                <a:gd name="connsiteX11" fmla="*/ 417905 w 449197"/>
                <a:gd name="connsiteY11" fmla="*/ 614584 h 1020068"/>
                <a:gd name="connsiteX12" fmla="*/ 358373 w 449197"/>
                <a:gd name="connsiteY12" fmla="*/ 743171 h 1020068"/>
                <a:gd name="connsiteX13" fmla="*/ 277410 w 449197"/>
                <a:gd name="connsiteY13" fmla="*/ 876522 h 1020068"/>
                <a:gd name="connsiteX14" fmla="*/ 203592 w 449197"/>
                <a:gd name="connsiteY14" fmla="*/ 967009 h 1020068"/>
                <a:gd name="connsiteX15" fmla="*/ 115487 w 449197"/>
                <a:gd name="connsiteY15" fmla="*/ 1019397 h 1020068"/>
                <a:gd name="connsiteX16" fmla="*/ 89292 w 449197"/>
                <a:gd name="connsiteY16" fmla="*/ 993202 h 1020068"/>
                <a:gd name="connsiteX17" fmla="*/ 72625 w 449197"/>
                <a:gd name="connsiteY17" fmla="*/ 943196 h 1020068"/>
                <a:gd name="connsiteX18" fmla="*/ 36905 w 449197"/>
                <a:gd name="connsiteY18" fmla="*/ 814609 h 1020068"/>
                <a:gd name="connsiteX19" fmla="*/ 13092 w 449197"/>
                <a:gd name="connsiteY19" fmla="*/ 697928 h 1020068"/>
                <a:gd name="connsiteX20" fmla="*/ 1186 w 449197"/>
                <a:gd name="connsiteY20" fmla="*/ 602678 h 1020068"/>
                <a:gd name="connsiteX21" fmla="*/ 44049 w 449197"/>
                <a:gd name="connsiteY21" fmla="*/ 557432 h 1020068"/>
                <a:gd name="connsiteX22" fmla="*/ 110724 w 449197"/>
                <a:gd name="connsiteY22" fmla="*/ 488379 h 1020068"/>
                <a:gd name="connsiteX0" fmla="*/ 110724 w 449197"/>
                <a:gd name="connsiteY0" fmla="*/ 488379 h 1062360"/>
                <a:gd name="connsiteX1" fmla="*/ 175017 w 449197"/>
                <a:gd name="connsiteY1" fmla="*/ 371696 h 1062360"/>
                <a:gd name="connsiteX2" fmla="*/ 208355 w 449197"/>
                <a:gd name="connsiteY2" fmla="*/ 269302 h 1062360"/>
                <a:gd name="connsiteX3" fmla="*/ 229786 w 449197"/>
                <a:gd name="connsiteY3" fmla="*/ 164528 h 1062360"/>
                <a:gd name="connsiteX4" fmla="*/ 236930 w 449197"/>
                <a:gd name="connsiteY4" fmla="*/ 74040 h 1062360"/>
                <a:gd name="connsiteX5" fmla="*/ 229786 w 449197"/>
                <a:gd name="connsiteY5" fmla="*/ 222 h 1062360"/>
                <a:gd name="connsiteX6" fmla="*/ 296461 w 449197"/>
                <a:gd name="connsiteY6" fmla="*/ 97852 h 1062360"/>
                <a:gd name="connsiteX7" fmla="*/ 351230 w 449197"/>
                <a:gd name="connsiteY7" fmla="*/ 185959 h 1062360"/>
                <a:gd name="connsiteX8" fmla="*/ 398855 w 449197"/>
                <a:gd name="connsiteY8" fmla="*/ 271684 h 1062360"/>
                <a:gd name="connsiteX9" fmla="*/ 432193 w 449197"/>
                <a:gd name="connsiteY9" fmla="*/ 350265 h 1062360"/>
                <a:gd name="connsiteX10" fmla="*/ 448860 w 449197"/>
                <a:gd name="connsiteY10" fmla="*/ 433610 h 1062360"/>
                <a:gd name="connsiteX11" fmla="*/ 417905 w 449197"/>
                <a:gd name="connsiteY11" fmla="*/ 614584 h 1062360"/>
                <a:gd name="connsiteX12" fmla="*/ 358373 w 449197"/>
                <a:gd name="connsiteY12" fmla="*/ 743171 h 1062360"/>
                <a:gd name="connsiteX13" fmla="*/ 277410 w 449197"/>
                <a:gd name="connsiteY13" fmla="*/ 876522 h 1062360"/>
                <a:gd name="connsiteX14" fmla="*/ 203592 w 449197"/>
                <a:gd name="connsiteY14" fmla="*/ 967009 h 1062360"/>
                <a:gd name="connsiteX15" fmla="*/ 197504 w 449197"/>
                <a:gd name="connsiteY15" fmla="*/ 1062108 h 1062360"/>
                <a:gd name="connsiteX16" fmla="*/ 89292 w 449197"/>
                <a:gd name="connsiteY16" fmla="*/ 993202 h 1062360"/>
                <a:gd name="connsiteX17" fmla="*/ 72625 w 449197"/>
                <a:gd name="connsiteY17" fmla="*/ 943196 h 1062360"/>
                <a:gd name="connsiteX18" fmla="*/ 36905 w 449197"/>
                <a:gd name="connsiteY18" fmla="*/ 814609 h 1062360"/>
                <a:gd name="connsiteX19" fmla="*/ 13092 w 449197"/>
                <a:gd name="connsiteY19" fmla="*/ 697928 h 1062360"/>
                <a:gd name="connsiteX20" fmla="*/ 1186 w 449197"/>
                <a:gd name="connsiteY20" fmla="*/ 602678 h 1062360"/>
                <a:gd name="connsiteX21" fmla="*/ 44049 w 449197"/>
                <a:gd name="connsiteY21" fmla="*/ 557432 h 1062360"/>
                <a:gd name="connsiteX22" fmla="*/ 110724 w 449197"/>
                <a:gd name="connsiteY22" fmla="*/ 488379 h 1062360"/>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277410 w 449197"/>
                <a:gd name="connsiteY13" fmla="*/ 87652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62606"/>
                <a:gd name="connsiteX1" fmla="*/ 175017 w 449197"/>
                <a:gd name="connsiteY1" fmla="*/ 371696 h 1062606"/>
                <a:gd name="connsiteX2" fmla="*/ 208355 w 449197"/>
                <a:gd name="connsiteY2" fmla="*/ 269302 h 1062606"/>
                <a:gd name="connsiteX3" fmla="*/ 229786 w 449197"/>
                <a:gd name="connsiteY3" fmla="*/ 164528 h 1062606"/>
                <a:gd name="connsiteX4" fmla="*/ 236930 w 449197"/>
                <a:gd name="connsiteY4" fmla="*/ 74040 h 1062606"/>
                <a:gd name="connsiteX5" fmla="*/ 229786 w 449197"/>
                <a:gd name="connsiteY5" fmla="*/ 222 h 1062606"/>
                <a:gd name="connsiteX6" fmla="*/ 296461 w 449197"/>
                <a:gd name="connsiteY6" fmla="*/ 97852 h 1062606"/>
                <a:gd name="connsiteX7" fmla="*/ 351230 w 449197"/>
                <a:gd name="connsiteY7" fmla="*/ 185959 h 1062606"/>
                <a:gd name="connsiteX8" fmla="*/ 398855 w 449197"/>
                <a:gd name="connsiteY8" fmla="*/ 271684 h 1062606"/>
                <a:gd name="connsiteX9" fmla="*/ 432193 w 449197"/>
                <a:gd name="connsiteY9" fmla="*/ 350265 h 1062606"/>
                <a:gd name="connsiteX10" fmla="*/ 448860 w 449197"/>
                <a:gd name="connsiteY10" fmla="*/ 433610 h 1062606"/>
                <a:gd name="connsiteX11" fmla="*/ 417905 w 449197"/>
                <a:gd name="connsiteY11" fmla="*/ 614584 h 1062606"/>
                <a:gd name="connsiteX12" fmla="*/ 358373 w 449197"/>
                <a:gd name="connsiteY12" fmla="*/ 743171 h 1062606"/>
                <a:gd name="connsiteX13" fmla="*/ 302828 w 449197"/>
                <a:gd name="connsiteY13" fmla="*/ 868602 h 1062606"/>
                <a:gd name="connsiteX14" fmla="*/ 259736 w 449197"/>
                <a:gd name="connsiteY14" fmla="*/ 955317 h 1062606"/>
                <a:gd name="connsiteX15" fmla="*/ 197504 w 449197"/>
                <a:gd name="connsiteY15" fmla="*/ 1062108 h 1062606"/>
                <a:gd name="connsiteX16" fmla="*/ 89292 w 449197"/>
                <a:gd name="connsiteY16" fmla="*/ 993202 h 1062606"/>
                <a:gd name="connsiteX17" fmla="*/ 72625 w 449197"/>
                <a:gd name="connsiteY17" fmla="*/ 943196 h 1062606"/>
                <a:gd name="connsiteX18" fmla="*/ 36905 w 449197"/>
                <a:gd name="connsiteY18" fmla="*/ 814609 h 1062606"/>
                <a:gd name="connsiteX19" fmla="*/ 13092 w 449197"/>
                <a:gd name="connsiteY19" fmla="*/ 697928 h 1062606"/>
                <a:gd name="connsiteX20" fmla="*/ 1186 w 449197"/>
                <a:gd name="connsiteY20" fmla="*/ 602678 h 1062606"/>
                <a:gd name="connsiteX21" fmla="*/ 44049 w 449197"/>
                <a:gd name="connsiteY21" fmla="*/ 557432 h 1062606"/>
                <a:gd name="connsiteX22" fmla="*/ 110724 w 449197"/>
                <a:gd name="connsiteY22" fmla="*/ 488379 h 1062606"/>
                <a:gd name="connsiteX0" fmla="*/ 110724 w 449197"/>
                <a:gd name="connsiteY0" fmla="*/ 488379 h 1076995"/>
                <a:gd name="connsiteX1" fmla="*/ 175017 w 449197"/>
                <a:gd name="connsiteY1" fmla="*/ 371696 h 1076995"/>
                <a:gd name="connsiteX2" fmla="*/ 208355 w 449197"/>
                <a:gd name="connsiteY2" fmla="*/ 269302 h 1076995"/>
                <a:gd name="connsiteX3" fmla="*/ 229786 w 449197"/>
                <a:gd name="connsiteY3" fmla="*/ 164528 h 1076995"/>
                <a:gd name="connsiteX4" fmla="*/ 236930 w 449197"/>
                <a:gd name="connsiteY4" fmla="*/ 74040 h 1076995"/>
                <a:gd name="connsiteX5" fmla="*/ 229786 w 449197"/>
                <a:gd name="connsiteY5" fmla="*/ 222 h 1076995"/>
                <a:gd name="connsiteX6" fmla="*/ 296461 w 449197"/>
                <a:gd name="connsiteY6" fmla="*/ 97852 h 1076995"/>
                <a:gd name="connsiteX7" fmla="*/ 351230 w 449197"/>
                <a:gd name="connsiteY7" fmla="*/ 185959 h 1076995"/>
                <a:gd name="connsiteX8" fmla="*/ 398855 w 449197"/>
                <a:gd name="connsiteY8" fmla="*/ 271684 h 1076995"/>
                <a:gd name="connsiteX9" fmla="*/ 432193 w 449197"/>
                <a:gd name="connsiteY9" fmla="*/ 350265 h 1076995"/>
                <a:gd name="connsiteX10" fmla="*/ 448860 w 449197"/>
                <a:gd name="connsiteY10" fmla="*/ 433610 h 1076995"/>
                <a:gd name="connsiteX11" fmla="*/ 417905 w 449197"/>
                <a:gd name="connsiteY11" fmla="*/ 614584 h 1076995"/>
                <a:gd name="connsiteX12" fmla="*/ 358373 w 449197"/>
                <a:gd name="connsiteY12" fmla="*/ 743171 h 1076995"/>
                <a:gd name="connsiteX13" fmla="*/ 302828 w 449197"/>
                <a:gd name="connsiteY13" fmla="*/ 868602 h 1076995"/>
                <a:gd name="connsiteX14" fmla="*/ 259736 w 449197"/>
                <a:gd name="connsiteY14" fmla="*/ 955317 h 1076995"/>
                <a:gd name="connsiteX15" fmla="*/ 196882 w 449197"/>
                <a:gd name="connsiteY15" fmla="*/ 1076580 h 1076995"/>
                <a:gd name="connsiteX16" fmla="*/ 89292 w 449197"/>
                <a:gd name="connsiteY16" fmla="*/ 993202 h 1076995"/>
                <a:gd name="connsiteX17" fmla="*/ 72625 w 449197"/>
                <a:gd name="connsiteY17" fmla="*/ 943196 h 1076995"/>
                <a:gd name="connsiteX18" fmla="*/ 36905 w 449197"/>
                <a:gd name="connsiteY18" fmla="*/ 814609 h 1076995"/>
                <a:gd name="connsiteX19" fmla="*/ 13092 w 449197"/>
                <a:gd name="connsiteY19" fmla="*/ 697928 h 1076995"/>
                <a:gd name="connsiteX20" fmla="*/ 1186 w 449197"/>
                <a:gd name="connsiteY20" fmla="*/ 602678 h 1076995"/>
                <a:gd name="connsiteX21" fmla="*/ 44049 w 449197"/>
                <a:gd name="connsiteY21" fmla="*/ 557432 h 1076995"/>
                <a:gd name="connsiteX22" fmla="*/ 110724 w 449197"/>
                <a:gd name="connsiteY22" fmla="*/ 488379 h 1076995"/>
                <a:gd name="connsiteX0" fmla="*/ 110724 w 449197"/>
                <a:gd name="connsiteY0" fmla="*/ 488379 h 1077013"/>
                <a:gd name="connsiteX1" fmla="*/ 175017 w 449197"/>
                <a:gd name="connsiteY1" fmla="*/ 371696 h 1077013"/>
                <a:gd name="connsiteX2" fmla="*/ 208355 w 449197"/>
                <a:gd name="connsiteY2" fmla="*/ 269302 h 1077013"/>
                <a:gd name="connsiteX3" fmla="*/ 229786 w 449197"/>
                <a:gd name="connsiteY3" fmla="*/ 164528 h 1077013"/>
                <a:gd name="connsiteX4" fmla="*/ 236930 w 449197"/>
                <a:gd name="connsiteY4" fmla="*/ 74040 h 1077013"/>
                <a:gd name="connsiteX5" fmla="*/ 229786 w 449197"/>
                <a:gd name="connsiteY5" fmla="*/ 222 h 1077013"/>
                <a:gd name="connsiteX6" fmla="*/ 296461 w 449197"/>
                <a:gd name="connsiteY6" fmla="*/ 97852 h 1077013"/>
                <a:gd name="connsiteX7" fmla="*/ 351230 w 449197"/>
                <a:gd name="connsiteY7" fmla="*/ 185959 h 1077013"/>
                <a:gd name="connsiteX8" fmla="*/ 398855 w 449197"/>
                <a:gd name="connsiteY8" fmla="*/ 271684 h 1077013"/>
                <a:gd name="connsiteX9" fmla="*/ 432193 w 449197"/>
                <a:gd name="connsiteY9" fmla="*/ 350265 h 1077013"/>
                <a:gd name="connsiteX10" fmla="*/ 448860 w 449197"/>
                <a:gd name="connsiteY10" fmla="*/ 433610 h 1077013"/>
                <a:gd name="connsiteX11" fmla="*/ 417905 w 449197"/>
                <a:gd name="connsiteY11" fmla="*/ 614584 h 1077013"/>
                <a:gd name="connsiteX12" fmla="*/ 358373 w 449197"/>
                <a:gd name="connsiteY12" fmla="*/ 743171 h 1077013"/>
                <a:gd name="connsiteX13" fmla="*/ 302828 w 449197"/>
                <a:gd name="connsiteY13" fmla="*/ 868602 h 1077013"/>
                <a:gd name="connsiteX14" fmla="*/ 259736 w 449197"/>
                <a:gd name="connsiteY14" fmla="*/ 955317 h 1077013"/>
                <a:gd name="connsiteX15" fmla="*/ 196882 w 449197"/>
                <a:gd name="connsiteY15" fmla="*/ 1076580 h 1077013"/>
                <a:gd name="connsiteX16" fmla="*/ 89292 w 449197"/>
                <a:gd name="connsiteY16" fmla="*/ 993202 h 1077013"/>
                <a:gd name="connsiteX17" fmla="*/ 46378 w 449197"/>
                <a:gd name="connsiteY17" fmla="*/ 924827 h 1077013"/>
                <a:gd name="connsiteX18" fmla="*/ 36905 w 449197"/>
                <a:gd name="connsiteY18" fmla="*/ 814609 h 1077013"/>
                <a:gd name="connsiteX19" fmla="*/ 13092 w 449197"/>
                <a:gd name="connsiteY19" fmla="*/ 697928 h 1077013"/>
                <a:gd name="connsiteX20" fmla="*/ 1186 w 449197"/>
                <a:gd name="connsiteY20" fmla="*/ 602678 h 1077013"/>
                <a:gd name="connsiteX21" fmla="*/ 44049 w 449197"/>
                <a:gd name="connsiteY21" fmla="*/ 557432 h 1077013"/>
                <a:gd name="connsiteX22" fmla="*/ 110724 w 449197"/>
                <a:gd name="connsiteY22" fmla="*/ 488379 h 1077013"/>
                <a:gd name="connsiteX0" fmla="*/ 133144 w 471617"/>
                <a:gd name="connsiteY0" fmla="*/ 488379 h 1077013"/>
                <a:gd name="connsiteX1" fmla="*/ 197437 w 471617"/>
                <a:gd name="connsiteY1" fmla="*/ 371696 h 1077013"/>
                <a:gd name="connsiteX2" fmla="*/ 230775 w 471617"/>
                <a:gd name="connsiteY2" fmla="*/ 269302 h 1077013"/>
                <a:gd name="connsiteX3" fmla="*/ 252206 w 471617"/>
                <a:gd name="connsiteY3" fmla="*/ 164528 h 1077013"/>
                <a:gd name="connsiteX4" fmla="*/ 259350 w 471617"/>
                <a:gd name="connsiteY4" fmla="*/ 74040 h 1077013"/>
                <a:gd name="connsiteX5" fmla="*/ 252206 w 471617"/>
                <a:gd name="connsiteY5" fmla="*/ 222 h 1077013"/>
                <a:gd name="connsiteX6" fmla="*/ 318881 w 471617"/>
                <a:gd name="connsiteY6" fmla="*/ 97852 h 1077013"/>
                <a:gd name="connsiteX7" fmla="*/ 373650 w 471617"/>
                <a:gd name="connsiteY7" fmla="*/ 185959 h 1077013"/>
                <a:gd name="connsiteX8" fmla="*/ 421275 w 471617"/>
                <a:gd name="connsiteY8" fmla="*/ 271684 h 1077013"/>
                <a:gd name="connsiteX9" fmla="*/ 454613 w 471617"/>
                <a:gd name="connsiteY9" fmla="*/ 350265 h 1077013"/>
                <a:gd name="connsiteX10" fmla="*/ 471280 w 471617"/>
                <a:gd name="connsiteY10" fmla="*/ 433610 h 1077013"/>
                <a:gd name="connsiteX11" fmla="*/ 440325 w 471617"/>
                <a:gd name="connsiteY11" fmla="*/ 614584 h 1077013"/>
                <a:gd name="connsiteX12" fmla="*/ 380793 w 471617"/>
                <a:gd name="connsiteY12" fmla="*/ 743171 h 1077013"/>
                <a:gd name="connsiteX13" fmla="*/ 325248 w 471617"/>
                <a:gd name="connsiteY13" fmla="*/ 868602 h 1077013"/>
                <a:gd name="connsiteX14" fmla="*/ 282156 w 471617"/>
                <a:gd name="connsiteY14" fmla="*/ 955317 h 1077013"/>
                <a:gd name="connsiteX15" fmla="*/ 219302 w 471617"/>
                <a:gd name="connsiteY15" fmla="*/ 1076580 h 1077013"/>
                <a:gd name="connsiteX16" fmla="*/ 111712 w 471617"/>
                <a:gd name="connsiteY16" fmla="*/ 993202 h 1077013"/>
                <a:gd name="connsiteX17" fmla="*/ 68798 w 471617"/>
                <a:gd name="connsiteY17" fmla="*/ 924827 h 1077013"/>
                <a:gd name="connsiteX18" fmla="*/ 570 w 471617"/>
                <a:gd name="connsiteY18" fmla="*/ 805030 h 1077013"/>
                <a:gd name="connsiteX19" fmla="*/ 35512 w 471617"/>
                <a:gd name="connsiteY19" fmla="*/ 697928 h 1077013"/>
                <a:gd name="connsiteX20" fmla="*/ 23606 w 471617"/>
                <a:gd name="connsiteY20" fmla="*/ 602678 h 1077013"/>
                <a:gd name="connsiteX21" fmla="*/ 66469 w 471617"/>
                <a:gd name="connsiteY21" fmla="*/ 557432 h 1077013"/>
                <a:gd name="connsiteX22" fmla="*/ 133144 w 471617"/>
                <a:gd name="connsiteY22" fmla="*/ 488379 h 1077013"/>
                <a:gd name="connsiteX0" fmla="*/ 170688 w 509161"/>
                <a:gd name="connsiteY0" fmla="*/ 488379 h 1077013"/>
                <a:gd name="connsiteX1" fmla="*/ 234981 w 509161"/>
                <a:gd name="connsiteY1" fmla="*/ 371696 h 1077013"/>
                <a:gd name="connsiteX2" fmla="*/ 268319 w 509161"/>
                <a:gd name="connsiteY2" fmla="*/ 269302 h 1077013"/>
                <a:gd name="connsiteX3" fmla="*/ 289750 w 509161"/>
                <a:gd name="connsiteY3" fmla="*/ 164528 h 1077013"/>
                <a:gd name="connsiteX4" fmla="*/ 296894 w 509161"/>
                <a:gd name="connsiteY4" fmla="*/ 74040 h 1077013"/>
                <a:gd name="connsiteX5" fmla="*/ 289750 w 509161"/>
                <a:gd name="connsiteY5" fmla="*/ 222 h 1077013"/>
                <a:gd name="connsiteX6" fmla="*/ 356425 w 509161"/>
                <a:gd name="connsiteY6" fmla="*/ 97852 h 1077013"/>
                <a:gd name="connsiteX7" fmla="*/ 411194 w 509161"/>
                <a:gd name="connsiteY7" fmla="*/ 185959 h 1077013"/>
                <a:gd name="connsiteX8" fmla="*/ 458819 w 509161"/>
                <a:gd name="connsiteY8" fmla="*/ 271684 h 1077013"/>
                <a:gd name="connsiteX9" fmla="*/ 492157 w 509161"/>
                <a:gd name="connsiteY9" fmla="*/ 350265 h 1077013"/>
                <a:gd name="connsiteX10" fmla="*/ 508824 w 509161"/>
                <a:gd name="connsiteY10" fmla="*/ 433610 h 1077013"/>
                <a:gd name="connsiteX11" fmla="*/ 477869 w 509161"/>
                <a:gd name="connsiteY11" fmla="*/ 614584 h 1077013"/>
                <a:gd name="connsiteX12" fmla="*/ 418337 w 509161"/>
                <a:gd name="connsiteY12" fmla="*/ 743171 h 1077013"/>
                <a:gd name="connsiteX13" fmla="*/ 362792 w 509161"/>
                <a:gd name="connsiteY13" fmla="*/ 868602 h 1077013"/>
                <a:gd name="connsiteX14" fmla="*/ 319700 w 509161"/>
                <a:gd name="connsiteY14" fmla="*/ 955317 h 1077013"/>
                <a:gd name="connsiteX15" fmla="*/ 256846 w 509161"/>
                <a:gd name="connsiteY15" fmla="*/ 1076580 h 1077013"/>
                <a:gd name="connsiteX16" fmla="*/ 149256 w 509161"/>
                <a:gd name="connsiteY16" fmla="*/ 993202 h 1077013"/>
                <a:gd name="connsiteX17" fmla="*/ 106342 w 509161"/>
                <a:gd name="connsiteY17" fmla="*/ 924827 h 1077013"/>
                <a:gd name="connsiteX18" fmla="*/ 38114 w 509161"/>
                <a:gd name="connsiteY18" fmla="*/ 805030 h 1077013"/>
                <a:gd name="connsiteX19" fmla="*/ 410 w 509161"/>
                <a:gd name="connsiteY19" fmla="*/ 692452 h 1077013"/>
                <a:gd name="connsiteX20" fmla="*/ 61150 w 509161"/>
                <a:gd name="connsiteY20" fmla="*/ 602678 h 1077013"/>
                <a:gd name="connsiteX21" fmla="*/ 104013 w 509161"/>
                <a:gd name="connsiteY21" fmla="*/ 557432 h 1077013"/>
                <a:gd name="connsiteX22" fmla="*/ 170688 w 509161"/>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390 w 508863"/>
                <a:gd name="connsiteY0" fmla="*/ 488379 h 1077013"/>
                <a:gd name="connsiteX1" fmla="*/ 234683 w 508863"/>
                <a:gd name="connsiteY1" fmla="*/ 371696 h 1077013"/>
                <a:gd name="connsiteX2" fmla="*/ 268021 w 508863"/>
                <a:gd name="connsiteY2" fmla="*/ 269302 h 1077013"/>
                <a:gd name="connsiteX3" fmla="*/ 289452 w 508863"/>
                <a:gd name="connsiteY3" fmla="*/ 164528 h 1077013"/>
                <a:gd name="connsiteX4" fmla="*/ 296596 w 508863"/>
                <a:gd name="connsiteY4" fmla="*/ 74040 h 1077013"/>
                <a:gd name="connsiteX5" fmla="*/ 289452 w 508863"/>
                <a:gd name="connsiteY5" fmla="*/ 222 h 1077013"/>
                <a:gd name="connsiteX6" fmla="*/ 356127 w 508863"/>
                <a:gd name="connsiteY6" fmla="*/ 97852 h 1077013"/>
                <a:gd name="connsiteX7" fmla="*/ 410896 w 508863"/>
                <a:gd name="connsiteY7" fmla="*/ 185959 h 1077013"/>
                <a:gd name="connsiteX8" fmla="*/ 458521 w 508863"/>
                <a:gd name="connsiteY8" fmla="*/ 271684 h 1077013"/>
                <a:gd name="connsiteX9" fmla="*/ 491859 w 508863"/>
                <a:gd name="connsiteY9" fmla="*/ 350265 h 1077013"/>
                <a:gd name="connsiteX10" fmla="*/ 508526 w 508863"/>
                <a:gd name="connsiteY10" fmla="*/ 433610 h 1077013"/>
                <a:gd name="connsiteX11" fmla="*/ 477571 w 508863"/>
                <a:gd name="connsiteY11" fmla="*/ 614584 h 1077013"/>
                <a:gd name="connsiteX12" fmla="*/ 418039 w 508863"/>
                <a:gd name="connsiteY12" fmla="*/ 743171 h 1077013"/>
                <a:gd name="connsiteX13" fmla="*/ 362494 w 508863"/>
                <a:gd name="connsiteY13" fmla="*/ 868602 h 1077013"/>
                <a:gd name="connsiteX14" fmla="*/ 319402 w 508863"/>
                <a:gd name="connsiteY14" fmla="*/ 955317 h 1077013"/>
                <a:gd name="connsiteX15" fmla="*/ 256548 w 508863"/>
                <a:gd name="connsiteY15" fmla="*/ 1076580 h 1077013"/>
                <a:gd name="connsiteX16" fmla="*/ 148958 w 508863"/>
                <a:gd name="connsiteY16" fmla="*/ 993202 h 1077013"/>
                <a:gd name="connsiteX17" fmla="*/ 106044 w 508863"/>
                <a:gd name="connsiteY17" fmla="*/ 924827 h 1077013"/>
                <a:gd name="connsiteX18" fmla="*/ 37816 w 508863"/>
                <a:gd name="connsiteY18" fmla="*/ 805030 h 1077013"/>
                <a:gd name="connsiteX19" fmla="*/ 112 w 508863"/>
                <a:gd name="connsiteY19" fmla="*/ 692452 h 1077013"/>
                <a:gd name="connsiteX20" fmla="*/ 26313 w 508863"/>
                <a:gd name="connsiteY20" fmla="*/ 594923 h 1077013"/>
                <a:gd name="connsiteX21" fmla="*/ 103715 w 508863"/>
                <a:gd name="connsiteY21" fmla="*/ 557432 h 1077013"/>
                <a:gd name="connsiteX22" fmla="*/ 170390 w 50886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103835 w 508983"/>
                <a:gd name="connsiteY21" fmla="*/ 557432 h 1077013"/>
                <a:gd name="connsiteX22" fmla="*/ 170510 w 508983"/>
                <a:gd name="connsiteY22" fmla="*/ 488379 h 1077013"/>
                <a:gd name="connsiteX0" fmla="*/ 170510 w 508983"/>
                <a:gd name="connsiteY0" fmla="*/ 488379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70510 w 508983"/>
                <a:gd name="connsiteY22" fmla="*/ 488379 h 1077013"/>
                <a:gd name="connsiteX0" fmla="*/ 135225 w 508983"/>
                <a:gd name="connsiteY0" fmla="*/ 415940 h 1077013"/>
                <a:gd name="connsiteX1" fmla="*/ 234803 w 508983"/>
                <a:gd name="connsiteY1" fmla="*/ 371696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68141 w 508983"/>
                <a:gd name="connsiteY2" fmla="*/ 269302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40 h 1077013"/>
                <a:gd name="connsiteX1" fmla="*/ 197444 w 508983"/>
                <a:gd name="connsiteY1" fmla="*/ 301910 h 1077013"/>
                <a:gd name="connsiteX2" fmla="*/ 228045 w 508983"/>
                <a:gd name="connsiteY2" fmla="*/ 235840 h 1077013"/>
                <a:gd name="connsiteX3" fmla="*/ 289572 w 508983"/>
                <a:gd name="connsiteY3" fmla="*/ 164528 h 1077013"/>
                <a:gd name="connsiteX4" fmla="*/ 296716 w 508983"/>
                <a:gd name="connsiteY4" fmla="*/ 74040 h 1077013"/>
                <a:gd name="connsiteX5" fmla="*/ 289572 w 508983"/>
                <a:gd name="connsiteY5" fmla="*/ 222 h 1077013"/>
                <a:gd name="connsiteX6" fmla="*/ 356247 w 508983"/>
                <a:gd name="connsiteY6" fmla="*/ 97852 h 1077013"/>
                <a:gd name="connsiteX7" fmla="*/ 411016 w 508983"/>
                <a:gd name="connsiteY7" fmla="*/ 185959 h 1077013"/>
                <a:gd name="connsiteX8" fmla="*/ 458641 w 508983"/>
                <a:gd name="connsiteY8" fmla="*/ 271684 h 1077013"/>
                <a:gd name="connsiteX9" fmla="*/ 491979 w 508983"/>
                <a:gd name="connsiteY9" fmla="*/ 350265 h 1077013"/>
                <a:gd name="connsiteX10" fmla="*/ 508646 w 508983"/>
                <a:gd name="connsiteY10" fmla="*/ 433610 h 1077013"/>
                <a:gd name="connsiteX11" fmla="*/ 477691 w 508983"/>
                <a:gd name="connsiteY11" fmla="*/ 614584 h 1077013"/>
                <a:gd name="connsiteX12" fmla="*/ 418159 w 508983"/>
                <a:gd name="connsiteY12" fmla="*/ 743171 h 1077013"/>
                <a:gd name="connsiteX13" fmla="*/ 362614 w 508983"/>
                <a:gd name="connsiteY13" fmla="*/ 868602 h 1077013"/>
                <a:gd name="connsiteX14" fmla="*/ 319522 w 508983"/>
                <a:gd name="connsiteY14" fmla="*/ 955317 h 1077013"/>
                <a:gd name="connsiteX15" fmla="*/ 256668 w 508983"/>
                <a:gd name="connsiteY15" fmla="*/ 1076580 h 1077013"/>
                <a:gd name="connsiteX16" fmla="*/ 149078 w 508983"/>
                <a:gd name="connsiteY16" fmla="*/ 993202 h 1077013"/>
                <a:gd name="connsiteX17" fmla="*/ 106164 w 508983"/>
                <a:gd name="connsiteY17" fmla="*/ 924827 h 1077013"/>
                <a:gd name="connsiteX18" fmla="*/ 37936 w 508983"/>
                <a:gd name="connsiteY18" fmla="*/ 805030 h 1077013"/>
                <a:gd name="connsiteX19" fmla="*/ 232 w 508983"/>
                <a:gd name="connsiteY19" fmla="*/ 692452 h 1077013"/>
                <a:gd name="connsiteX20" fmla="*/ 26433 w 508983"/>
                <a:gd name="connsiteY20" fmla="*/ 594923 h 1077013"/>
                <a:gd name="connsiteX21" fmla="*/ 72323 w 508983"/>
                <a:gd name="connsiteY21" fmla="*/ 515717 h 1077013"/>
                <a:gd name="connsiteX22" fmla="*/ 135225 w 508983"/>
                <a:gd name="connsiteY22" fmla="*/ 415940 h 1077013"/>
                <a:gd name="connsiteX0" fmla="*/ 135225 w 508983"/>
                <a:gd name="connsiteY0" fmla="*/ 415930 h 1077003"/>
                <a:gd name="connsiteX1" fmla="*/ 197444 w 508983"/>
                <a:gd name="connsiteY1" fmla="*/ 301900 h 1077003"/>
                <a:gd name="connsiteX2" fmla="*/ 228045 w 508983"/>
                <a:gd name="connsiteY2" fmla="*/ 235830 h 1077003"/>
                <a:gd name="connsiteX3" fmla="*/ 258888 w 508983"/>
                <a:gd name="connsiteY3" fmla="*/ 149092 h 1077003"/>
                <a:gd name="connsiteX4" fmla="*/ 296716 w 508983"/>
                <a:gd name="connsiteY4" fmla="*/ 74030 h 1077003"/>
                <a:gd name="connsiteX5" fmla="*/ 289572 w 508983"/>
                <a:gd name="connsiteY5" fmla="*/ 212 h 1077003"/>
                <a:gd name="connsiteX6" fmla="*/ 356247 w 508983"/>
                <a:gd name="connsiteY6" fmla="*/ 97842 h 1077003"/>
                <a:gd name="connsiteX7" fmla="*/ 411016 w 508983"/>
                <a:gd name="connsiteY7" fmla="*/ 185949 h 1077003"/>
                <a:gd name="connsiteX8" fmla="*/ 458641 w 508983"/>
                <a:gd name="connsiteY8" fmla="*/ 271674 h 1077003"/>
                <a:gd name="connsiteX9" fmla="*/ 491979 w 508983"/>
                <a:gd name="connsiteY9" fmla="*/ 350255 h 1077003"/>
                <a:gd name="connsiteX10" fmla="*/ 508646 w 508983"/>
                <a:gd name="connsiteY10" fmla="*/ 433600 h 1077003"/>
                <a:gd name="connsiteX11" fmla="*/ 477691 w 508983"/>
                <a:gd name="connsiteY11" fmla="*/ 614574 h 1077003"/>
                <a:gd name="connsiteX12" fmla="*/ 418159 w 508983"/>
                <a:gd name="connsiteY12" fmla="*/ 743161 h 1077003"/>
                <a:gd name="connsiteX13" fmla="*/ 362614 w 508983"/>
                <a:gd name="connsiteY13" fmla="*/ 868592 h 1077003"/>
                <a:gd name="connsiteX14" fmla="*/ 319522 w 508983"/>
                <a:gd name="connsiteY14" fmla="*/ 955307 h 1077003"/>
                <a:gd name="connsiteX15" fmla="*/ 256668 w 508983"/>
                <a:gd name="connsiteY15" fmla="*/ 1076570 h 1077003"/>
                <a:gd name="connsiteX16" fmla="*/ 149078 w 508983"/>
                <a:gd name="connsiteY16" fmla="*/ 993192 h 1077003"/>
                <a:gd name="connsiteX17" fmla="*/ 106164 w 508983"/>
                <a:gd name="connsiteY17" fmla="*/ 924817 h 1077003"/>
                <a:gd name="connsiteX18" fmla="*/ 37936 w 508983"/>
                <a:gd name="connsiteY18" fmla="*/ 805020 h 1077003"/>
                <a:gd name="connsiteX19" fmla="*/ 232 w 508983"/>
                <a:gd name="connsiteY19" fmla="*/ 692442 h 1077003"/>
                <a:gd name="connsiteX20" fmla="*/ 26433 w 508983"/>
                <a:gd name="connsiteY20" fmla="*/ 594913 h 1077003"/>
                <a:gd name="connsiteX21" fmla="*/ 72323 w 508983"/>
                <a:gd name="connsiteY21" fmla="*/ 515707 h 1077003"/>
                <a:gd name="connsiteX22" fmla="*/ 135225 w 508983"/>
                <a:gd name="connsiteY22" fmla="*/ 415930 h 1077003"/>
                <a:gd name="connsiteX0" fmla="*/ 135225 w 508983"/>
                <a:gd name="connsiteY0" fmla="*/ 416118 h 1077191"/>
                <a:gd name="connsiteX1" fmla="*/ 197444 w 508983"/>
                <a:gd name="connsiteY1" fmla="*/ 302088 h 1077191"/>
                <a:gd name="connsiteX2" fmla="*/ 228045 w 508983"/>
                <a:gd name="connsiteY2" fmla="*/ 236018 h 1077191"/>
                <a:gd name="connsiteX3" fmla="*/ 258888 w 508983"/>
                <a:gd name="connsiteY3" fmla="*/ 149280 h 1077191"/>
                <a:gd name="connsiteX4" fmla="*/ 279011 w 508983"/>
                <a:gd name="connsiteY4" fmla="*/ 66795 h 1077191"/>
                <a:gd name="connsiteX5" fmla="*/ 289572 w 508983"/>
                <a:gd name="connsiteY5" fmla="*/ 400 h 1077191"/>
                <a:gd name="connsiteX6" fmla="*/ 356247 w 508983"/>
                <a:gd name="connsiteY6" fmla="*/ 98030 h 1077191"/>
                <a:gd name="connsiteX7" fmla="*/ 411016 w 508983"/>
                <a:gd name="connsiteY7" fmla="*/ 186137 h 1077191"/>
                <a:gd name="connsiteX8" fmla="*/ 458641 w 508983"/>
                <a:gd name="connsiteY8" fmla="*/ 271862 h 1077191"/>
                <a:gd name="connsiteX9" fmla="*/ 491979 w 508983"/>
                <a:gd name="connsiteY9" fmla="*/ 350443 h 1077191"/>
                <a:gd name="connsiteX10" fmla="*/ 508646 w 508983"/>
                <a:gd name="connsiteY10" fmla="*/ 433788 h 1077191"/>
                <a:gd name="connsiteX11" fmla="*/ 477691 w 508983"/>
                <a:gd name="connsiteY11" fmla="*/ 614762 h 1077191"/>
                <a:gd name="connsiteX12" fmla="*/ 418159 w 508983"/>
                <a:gd name="connsiteY12" fmla="*/ 743349 h 1077191"/>
                <a:gd name="connsiteX13" fmla="*/ 362614 w 508983"/>
                <a:gd name="connsiteY13" fmla="*/ 868780 h 1077191"/>
                <a:gd name="connsiteX14" fmla="*/ 319522 w 508983"/>
                <a:gd name="connsiteY14" fmla="*/ 955495 h 1077191"/>
                <a:gd name="connsiteX15" fmla="*/ 256668 w 508983"/>
                <a:gd name="connsiteY15" fmla="*/ 1076758 h 1077191"/>
                <a:gd name="connsiteX16" fmla="*/ 149078 w 508983"/>
                <a:gd name="connsiteY16" fmla="*/ 993380 h 1077191"/>
                <a:gd name="connsiteX17" fmla="*/ 106164 w 508983"/>
                <a:gd name="connsiteY17" fmla="*/ 925005 h 1077191"/>
                <a:gd name="connsiteX18" fmla="*/ 37936 w 508983"/>
                <a:gd name="connsiteY18" fmla="*/ 805208 h 1077191"/>
                <a:gd name="connsiteX19" fmla="*/ 232 w 508983"/>
                <a:gd name="connsiteY19" fmla="*/ 692630 h 1077191"/>
                <a:gd name="connsiteX20" fmla="*/ 26433 w 508983"/>
                <a:gd name="connsiteY20" fmla="*/ 595101 h 1077191"/>
                <a:gd name="connsiteX21" fmla="*/ 72323 w 508983"/>
                <a:gd name="connsiteY21" fmla="*/ 515895 h 1077191"/>
                <a:gd name="connsiteX22" fmla="*/ 135225 w 508983"/>
                <a:gd name="connsiteY22" fmla="*/ 416118 h 1077191"/>
                <a:gd name="connsiteX0" fmla="*/ 135225 w 508983"/>
                <a:gd name="connsiteY0" fmla="*/ 416118 h 1077472"/>
                <a:gd name="connsiteX1" fmla="*/ 197444 w 508983"/>
                <a:gd name="connsiteY1" fmla="*/ 302088 h 1077472"/>
                <a:gd name="connsiteX2" fmla="*/ 228045 w 508983"/>
                <a:gd name="connsiteY2" fmla="*/ 236018 h 1077472"/>
                <a:gd name="connsiteX3" fmla="*/ 258888 w 508983"/>
                <a:gd name="connsiteY3" fmla="*/ 149280 h 1077472"/>
                <a:gd name="connsiteX4" fmla="*/ 279011 w 508983"/>
                <a:gd name="connsiteY4" fmla="*/ 66795 h 1077472"/>
                <a:gd name="connsiteX5" fmla="*/ 289572 w 508983"/>
                <a:gd name="connsiteY5" fmla="*/ 400 h 1077472"/>
                <a:gd name="connsiteX6" fmla="*/ 356247 w 508983"/>
                <a:gd name="connsiteY6" fmla="*/ 98030 h 1077472"/>
                <a:gd name="connsiteX7" fmla="*/ 411016 w 508983"/>
                <a:gd name="connsiteY7" fmla="*/ 186137 h 1077472"/>
                <a:gd name="connsiteX8" fmla="*/ 458641 w 508983"/>
                <a:gd name="connsiteY8" fmla="*/ 271862 h 1077472"/>
                <a:gd name="connsiteX9" fmla="*/ 491979 w 508983"/>
                <a:gd name="connsiteY9" fmla="*/ 350443 h 1077472"/>
                <a:gd name="connsiteX10" fmla="*/ 508646 w 508983"/>
                <a:gd name="connsiteY10" fmla="*/ 433788 h 1077472"/>
                <a:gd name="connsiteX11" fmla="*/ 477691 w 508983"/>
                <a:gd name="connsiteY11" fmla="*/ 614762 h 1077472"/>
                <a:gd name="connsiteX12" fmla="*/ 418159 w 508983"/>
                <a:gd name="connsiteY12" fmla="*/ 743349 h 1077472"/>
                <a:gd name="connsiteX13" fmla="*/ 362614 w 508983"/>
                <a:gd name="connsiteY13" fmla="*/ 868780 h 1077472"/>
                <a:gd name="connsiteX14" fmla="*/ 319522 w 508983"/>
                <a:gd name="connsiteY14" fmla="*/ 955495 h 1077472"/>
                <a:gd name="connsiteX15" fmla="*/ 256668 w 508983"/>
                <a:gd name="connsiteY15" fmla="*/ 1076758 h 1077472"/>
                <a:gd name="connsiteX16" fmla="*/ 157329 w 508983"/>
                <a:gd name="connsiteY16" fmla="*/ 1001963 h 1077472"/>
                <a:gd name="connsiteX17" fmla="*/ 106164 w 508983"/>
                <a:gd name="connsiteY17" fmla="*/ 925005 h 1077472"/>
                <a:gd name="connsiteX18" fmla="*/ 37936 w 508983"/>
                <a:gd name="connsiteY18" fmla="*/ 805208 h 1077472"/>
                <a:gd name="connsiteX19" fmla="*/ 232 w 508983"/>
                <a:gd name="connsiteY19" fmla="*/ 692630 h 1077472"/>
                <a:gd name="connsiteX20" fmla="*/ 26433 w 508983"/>
                <a:gd name="connsiteY20" fmla="*/ 595101 h 1077472"/>
                <a:gd name="connsiteX21" fmla="*/ 72323 w 508983"/>
                <a:gd name="connsiteY21" fmla="*/ 515895 h 1077472"/>
                <a:gd name="connsiteX22" fmla="*/ 135225 w 508983"/>
                <a:gd name="connsiteY22" fmla="*/ 416118 h 1077472"/>
                <a:gd name="connsiteX0" fmla="*/ 135225 w 508983"/>
                <a:gd name="connsiteY0" fmla="*/ 416118 h 1077531"/>
                <a:gd name="connsiteX1" fmla="*/ 197444 w 508983"/>
                <a:gd name="connsiteY1" fmla="*/ 302088 h 1077531"/>
                <a:gd name="connsiteX2" fmla="*/ 228045 w 508983"/>
                <a:gd name="connsiteY2" fmla="*/ 236018 h 1077531"/>
                <a:gd name="connsiteX3" fmla="*/ 258888 w 508983"/>
                <a:gd name="connsiteY3" fmla="*/ 149280 h 1077531"/>
                <a:gd name="connsiteX4" fmla="*/ 279011 w 508983"/>
                <a:gd name="connsiteY4" fmla="*/ 66795 h 1077531"/>
                <a:gd name="connsiteX5" fmla="*/ 289572 w 508983"/>
                <a:gd name="connsiteY5" fmla="*/ 400 h 1077531"/>
                <a:gd name="connsiteX6" fmla="*/ 356247 w 508983"/>
                <a:gd name="connsiteY6" fmla="*/ 98030 h 1077531"/>
                <a:gd name="connsiteX7" fmla="*/ 411016 w 508983"/>
                <a:gd name="connsiteY7" fmla="*/ 186137 h 1077531"/>
                <a:gd name="connsiteX8" fmla="*/ 458641 w 508983"/>
                <a:gd name="connsiteY8" fmla="*/ 271862 h 1077531"/>
                <a:gd name="connsiteX9" fmla="*/ 491979 w 508983"/>
                <a:gd name="connsiteY9" fmla="*/ 350443 h 1077531"/>
                <a:gd name="connsiteX10" fmla="*/ 508646 w 508983"/>
                <a:gd name="connsiteY10" fmla="*/ 433788 h 1077531"/>
                <a:gd name="connsiteX11" fmla="*/ 477691 w 508983"/>
                <a:gd name="connsiteY11" fmla="*/ 614762 h 1077531"/>
                <a:gd name="connsiteX12" fmla="*/ 418159 w 508983"/>
                <a:gd name="connsiteY12" fmla="*/ 743349 h 1077531"/>
                <a:gd name="connsiteX13" fmla="*/ 362614 w 508983"/>
                <a:gd name="connsiteY13" fmla="*/ 868780 h 1077531"/>
                <a:gd name="connsiteX14" fmla="*/ 319522 w 508983"/>
                <a:gd name="connsiteY14" fmla="*/ 955495 h 1077531"/>
                <a:gd name="connsiteX15" fmla="*/ 256668 w 508983"/>
                <a:gd name="connsiteY15" fmla="*/ 1076758 h 1077531"/>
                <a:gd name="connsiteX16" fmla="*/ 157329 w 508983"/>
                <a:gd name="connsiteY16" fmla="*/ 1001963 h 1077531"/>
                <a:gd name="connsiteX17" fmla="*/ 106164 w 508983"/>
                <a:gd name="connsiteY17" fmla="*/ 925005 h 1077531"/>
                <a:gd name="connsiteX18" fmla="*/ 37936 w 508983"/>
                <a:gd name="connsiteY18" fmla="*/ 805208 h 1077531"/>
                <a:gd name="connsiteX19" fmla="*/ 232 w 508983"/>
                <a:gd name="connsiteY19" fmla="*/ 692630 h 1077531"/>
                <a:gd name="connsiteX20" fmla="*/ 26433 w 508983"/>
                <a:gd name="connsiteY20" fmla="*/ 595101 h 1077531"/>
                <a:gd name="connsiteX21" fmla="*/ 72323 w 508983"/>
                <a:gd name="connsiteY21" fmla="*/ 515895 h 1077531"/>
                <a:gd name="connsiteX22" fmla="*/ 135225 w 508983"/>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77691 w 492437"/>
                <a:gd name="connsiteY11" fmla="*/ 614762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418159 w 492437"/>
                <a:gd name="connsiteY12" fmla="*/ 743349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62614 w 492437"/>
                <a:gd name="connsiteY13" fmla="*/ 868780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31"/>
                <a:gd name="connsiteX1" fmla="*/ 197444 w 492437"/>
                <a:gd name="connsiteY1" fmla="*/ 302088 h 1077531"/>
                <a:gd name="connsiteX2" fmla="*/ 228045 w 492437"/>
                <a:gd name="connsiteY2" fmla="*/ 236018 h 1077531"/>
                <a:gd name="connsiteX3" fmla="*/ 258888 w 492437"/>
                <a:gd name="connsiteY3" fmla="*/ 149280 h 1077531"/>
                <a:gd name="connsiteX4" fmla="*/ 279011 w 492437"/>
                <a:gd name="connsiteY4" fmla="*/ 66795 h 1077531"/>
                <a:gd name="connsiteX5" fmla="*/ 289572 w 492437"/>
                <a:gd name="connsiteY5" fmla="*/ 400 h 1077531"/>
                <a:gd name="connsiteX6" fmla="*/ 356247 w 492437"/>
                <a:gd name="connsiteY6" fmla="*/ 98030 h 1077531"/>
                <a:gd name="connsiteX7" fmla="*/ 411016 w 492437"/>
                <a:gd name="connsiteY7" fmla="*/ 186137 h 1077531"/>
                <a:gd name="connsiteX8" fmla="*/ 458641 w 492437"/>
                <a:gd name="connsiteY8" fmla="*/ 271862 h 1077531"/>
                <a:gd name="connsiteX9" fmla="*/ 491979 w 492437"/>
                <a:gd name="connsiteY9" fmla="*/ 350443 h 1077531"/>
                <a:gd name="connsiteX10" fmla="*/ 434256 w 492437"/>
                <a:gd name="connsiteY10" fmla="*/ 550883 h 1077531"/>
                <a:gd name="connsiteX11" fmla="*/ 426232 w 492437"/>
                <a:gd name="connsiteY11" fmla="*/ 645073 h 1077531"/>
                <a:gd name="connsiteX12" fmla="*/ 380342 w 492437"/>
                <a:gd name="connsiteY12" fmla="*/ 747992 h 1077531"/>
                <a:gd name="connsiteX13" fmla="*/ 325709 w 492437"/>
                <a:gd name="connsiteY13" fmla="*/ 861316 h 1077531"/>
                <a:gd name="connsiteX14" fmla="*/ 319522 w 492437"/>
                <a:gd name="connsiteY14" fmla="*/ 955495 h 1077531"/>
                <a:gd name="connsiteX15" fmla="*/ 256668 w 492437"/>
                <a:gd name="connsiteY15" fmla="*/ 1076758 h 1077531"/>
                <a:gd name="connsiteX16" fmla="*/ 157329 w 492437"/>
                <a:gd name="connsiteY16" fmla="*/ 1001963 h 1077531"/>
                <a:gd name="connsiteX17" fmla="*/ 106164 w 492437"/>
                <a:gd name="connsiteY17" fmla="*/ 925005 h 1077531"/>
                <a:gd name="connsiteX18" fmla="*/ 37936 w 492437"/>
                <a:gd name="connsiteY18" fmla="*/ 805208 h 1077531"/>
                <a:gd name="connsiteX19" fmla="*/ 232 w 492437"/>
                <a:gd name="connsiteY19" fmla="*/ 692630 h 1077531"/>
                <a:gd name="connsiteX20" fmla="*/ 26433 w 492437"/>
                <a:gd name="connsiteY20" fmla="*/ 595101 h 1077531"/>
                <a:gd name="connsiteX21" fmla="*/ 72323 w 492437"/>
                <a:gd name="connsiteY21" fmla="*/ 515895 h 1077531"/>
                <a:gd name="connsiteX22" fmla="*/ 135225 w 492437"/>
                <a:gd name="connsiteY22" fmla="*/ 416118 h 1077531"/>
                <a:gd name="connsiteX0" fmla="*/ 135225 w 492437"/>
                <a:gd name="connsiteY0" fmla="*/ 416118 h 1077551"/>
                <a:gd name="connsiteX1" fmla="*/ 197444 w 492437"/>
                <a:gd name="connsiteY1" fmla="*/ 302088 h 1077551"/>
                <a:gd name="connsiteX2" fmla="*/ 228045 w 492437"/>
                <a:gd name="connsiteY2" fmla="*/ 236018 h 1077551"/>
                <a:gd name="connsiteX3" fmla="*/ 258888 w 492437"/>
                <a:gd name="connsiteY3" fmla="*/ 149280 h 1077551"/>
                <a:gd name="connsiteX4" fmla="*/ 279011 w 492437"/>
                <a:gd name="connsiteY4" fmla="*/ 66795 h 1077551"/>
                <a:gd name="connsiteX5" fmla="*/ 289572 w 492437"/>
                <a:gd name="connsiteY5" fmla="*/ 400 h 1077551"/>
                <a:gd name="connsiteX6" fmla="*/ 356247 w 492437"/>
                <a:gd name="connsiteY6" fmla="*/ 98030 h 1077551"/>
                <a:gd name="connsiteX7" fmla="*/ 411016 w 492437"/>
                <a:gd name="connsiteY7" fmla="*/ 186137 h 1077551"/>
                <a:gd name="connsiteX8" fmla="*/ 458641 w 492437"/>
                <a:gd name="connsiteY8" fmla="*/ 271862 h 1077551"/>
                <a:gd name="connsiteX9" fmla="*/ 491979 w 492437"/>
                <a:gd name="connsiteY9" fmla="*/ 350443 h 1077551"/>
                <a:gd name="connsiteX10" fmla="*/ 434256 w 492437"/>
                <a:gd name="connsiteY10" fmla="*/ 550883 h 1077551"/>
                <a:gd name="connsiteX11" fmla="*/ 426232 w 492437"/>
                <a:gd name="connsiteY11" fmla="*/ 645073 h 1077551"/>
                <a:gd name="connsiteX12" fmla="*/ 380342 w 492437"/>
                <a:gd name="connsiteY12" fmla="*/ 747992 h 1077551"/>
                <a:gd name="connsiteX13" fmla="*/ 325709 w 492437"/>
                <a:gd name="connsiteY13" fmla="*/ 861316 h 1077551"/>
                <a:gd name="connsiteX14" fmla="*/ 285852 w 492437"/>
                <a:gd name="connsiteY14" fmla="*/ 954832 h 1077551"/>
                <a:gd name="connsiteX15" fmla="*/ 256668 w 492437"/>
                <a:gd name="connsiteY15" fmla="*/ 1076758 h 1077551"/>
                <a:gd name="connsiteX16" fmla="*/ 157329 w 492437"/>
                <a:gd name="connsiteY16" fmla="*/ 1001963 h 1077551"/>
                <a:gd name="connsiteX17" fmla="*/ 106164 w 492437"/>
                <a:gd name="connsiteY17" fmla="*/ 925005 h 1077551"/>
                <a:gd name="connsiteX18" fmla="*/ 37936 w 492437"/>
                <a:gd name="connsiteY18" fmla="*/ 805208 h 1077551"/>
                <a:gd name="connsiteX19" fmla="*/ 232 w 492437"/>
                <a:gd name="connsiteY19" fmla="*/ 692630 h 1077551"/>
                <a:gd name="connsiteX20" fmla="*/ 26433 w 492437"/>
                <a:gd name="connsiteY20" fmla="*/ 595101 h 1077551"/>
                <a:gd name="connsiteX21" fmla="*/ 72323 w 492437"/>
                <a:gd name="connsiteY21" fmla="*/ 515895 h 1077551"/>
                <a:gd name="connsiteX22" fmla="*/ 135225 w 492437"/>
                <a:gd name="connsiteY22" fmla="*/ 416118 h 1077551"/>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5709 w 492437"/>
                <a:gd name="connsiteY13" fmla="*/ 86131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80342 w 492437"/>
                <a:gd name="connsiteY12" fmla="*/ 747992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92437"/>
                <a:gd name="connsiteY0" fmla="*/ 416118 h 1081797"/>
                <a:gd name="connsiteX1" fmla="*/ 197444 w 492437"/>
                <a:gd name="connsiteY1" fmla="*/ 302088 h 1081797"/>
                <a:gd name="connsiteX2" fmla="*/ 228045 w 492437"/>
                <a:gd name="connsiteY2" fmla="*/ 236018 h 1081797"/>
                <a:gd name="connsiteX3" fmla="*/ 258888 w 492437"/>
                <a:gd name="connsiteY3" fmla="*/ 149280 h 1081797"/>
                <a:gd name="connsiteX4" fmla="*/ 279011 w 492437"/>
                <a:gd name="connsiteY4" fmla="*/ 66795 h 1081797"/>
                <a:gd name="connsiteX5" fmla="*/ 289572 w 492437"/>
                <a:gd name="connsiteY5" fmla="*/ 400 h 1081797"/>
                <a:gd name="connsiteX6" fmla="*/ 356247 w 492437"/>
                <a:gd name="connsiteY6" fmla="*/ 98030 h 1081797"/>
                <a:gd name="connsiteX7" fmla="*/ 411016 w 492437"/>
                <a:gd name="connsiteY7" fmla="*/ 186137 h 1081797"/>
                <a:gd name="connsiteX8" fmla="*/ 458641 w 492437"/>
                <a:gd name="connsiteY8" fmla="*/ 271862 h 1081797"/>
                <a:gd name="connsiteX9" fmla="*/ 491979 w 492437"/>
                <a:gd name="connsiteY9" fmla="*/ 350443 h 1081797"/>
                <a:gd name="connsiteX10" fmla="*/ 434256 w 492437"/>
                <a:gd name="connsiteY10" fmla="*/ 550883 h 1081797"/>
                <a:gd name="connsiteX11" fmla="*/ 426232 w 492437"/>
                <a:gd name="connsiteY11" fmla="*/ 645073 h 1081797"/>
                <a:gd name="connsiteX12" fmla="*/ 377108 w 492437"/>
                <a:gd name="connsiteY12" fmla="*/ 741193 h 1081797"/>
                <a:gd name="connsiteX13" fmla="*/ 324838 w 492437"/>
                <a:gd name="connsiteY13" fmla="*/ 854226 h 1081797"/>
                <a:gd name="connsiteX14" fmla="*/ 285852 w 492437"/>
                <a:gd name="connsiteY14" fmla="*/ 954832 h 1081797"/>
                <a:gd name="connsiteX15" fmla="*/ 256668 w 492437"/>
                <a:gd name="connsiteY15" fmla="*/ 1076758 h 1081797"/>
                <a:gd name="connsiteX16" fmla="*/ 157329 w 492437"/>
                <a:gd name="connsiteY16" fmla="*/ 1001963 h 1081797"/>
                <a:gd name="connsiteX17" fmla="*/ 106164 w 492437"/>
                <a:gd name="connsiteY17" fmla="*/ 925005 h 1081797"/>
                <a:gd name="connsiteX18" fmla="*/ 37936 w 492437"/>
                <a:gd name="connsiteY18" fmla="*/ 805208 h 1081797"/>
                <a:gd name="connsiteX19" fmla="*/ 232 w 492437"/>
                <a:gd name="connsiteY19" fmla="*/ 692630 h 1081797"/>
                <a:gd name="connsiteX20" fmla="*/ 26433 w 492437"/>
                <a:gd name="connsiteY20" fmla="*/ 595101 h 1081797"/>
                <a:gd name="connsiteX21" fmla="*/ 72323 w 492437"/>
                <a:gd name="connsiteY21" fmla="*/ 515895 h 1081797"/>
                <a:gd name="connsiteX22" fmla="*/ 135225 w 492437"/>
                <a:gd name="connsiteY22" fmla="*/ 416118 h 1081797"/>
                <a:gd name="connsiteX0" fmla="*/ 135225 w 458663"/>
                <a:gd name="connsiteY0" fmla="*/ 416118 h 1081797"/>
                <a:gd name="connsiteX1" fmla="*/ 197444 w 458663"/>
                <a:gd name="connsiteY1" fmla="*/ 302088 h 1081797"/>
                <a:gd name="connsiteX2" fmla="*/ 228045 w 458663"/>
                <a:gd name="connsiteY2" fmla="*/ 236018 h 1081797"/>
                <a:gd name="connsiteX3" fmla="*/ 258888 w 458663"/>
                <a:gd name="connsiteY3" fmla="*/ 149280 h 1081797"/>
                <a:gd name="connsiteX4" fmla="*/ 279011 w 458663"/>
                <a:gd name="connsiteY4" fmla="*/ 66795 h 1081797"/>
                <a:gd name="connsiteX5" fmla="*/ 289572 w 458663"/>
                <a:gd name="connsiteY5" fmla="*/ 400 h 1081797"/>
                <a:gd name="connsiteX6" fmla="*/ 356247 w 458663"/>
                <a:gd name="connsiteY6" fmla="*/ 98030 h 1081797"/>
                <a:gd name="connsiteX7" fmla="*/ 411016 w 458663"/>
                <a:gd name="connsiteY7" fmla="*/ 186137 h 1081797"/>
                <a:gd name="connsiteX8" fmla="*/ 458641 w 458663"/>
                <a:gd name="connsiteY8" fmla="*/ 271862 h 1081797"/>
                <a:gd name="connsiteX9" fmla="*/ 417466 w 458663"/>
                <a:gd name="connsiteY9" fmla="*/ 388381 h 1081797"/>
                <a:gd name="connsiteX10" fmla="*/ 434256 w 458663"/>
                <a:gd name="connsiteY10" fmla="*/ 550883 h 1081797"/>
                <a:gd name="connsiteX11" fmla="*/ 426232 w 458663"/>
                <a:gd name="connsiteY11" fmla="*/ 645073 h 1081797"/>
                <a:gd name="connsiteX12" fmla="*/ 377108 w 458663"/>
                <a:gd name="connsiteY12" fmla="*/ 741193 h 1081797"/>
                <a:gd name="connsiteX13" fmla="*/ 324838 w 458663"/>
                <a:gd name="connsiteY13" fmla="*/ 854226 h 1081797"/>
                <a:gd name="connsiteX14" fmla="*/ 285852 w 458663"/>
                <a:gd name="connsiteY14" fmla="*/ 954832 h 1081797"/>
                <a:gd name="connsiteX15" fmla="*/ 256668 w 458663"/>
                <a:gd name="connsiteY15" fmla="*/ 1076758 h 1081797"/>
                <a:gd name="connsiteX16" fmla="*/ 157329 w 458663"/>
                <a:gd name="connsiteY16" fmla="*/ 1001963 h 1081797"/>
                <a:gd name="connsiteX17" fmla="*/ 106164 w 458663"/>
                <a:gd name="connsiteY17" fmla="*/ 925005 h 1081797"/>
                <a:gd name="connsiteX18" fmla="*/ 37936 w 458663"/>
                <a:gd name="connsiteY18" fmla="*/ 805208 h 1081797"/>
                <a:gd name="connsiteX19" fmla="*/ 232 w 458663"/>
                <a:gd name="connsiteY19" fmla="*/ 692630 h 1081797"/>
                <a:gd name="connsiteX20" fmla="*/ 26433 w 458663"/>
                <a:gd name="connsiteY20" fmla="*/ 595101 h 1081797"/>
                <a:gd name="connsiteX21" fmla="*/ 72323 w 458663"/>
                <a:gd name="connsiteY21" fmla="*/ 515895 h 1081797"/>
                <a:gd name="connsiteX22" fmla="*/ 135225 w 458663"/>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411016 w 434970"/>
                <a:gd name="connsiteY7" fmla="*/ 186137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18 h 1081797"/>
                <a:gd name="connsiteX1" fmla="*/ 197444 w 434970"/>
                <a:gd name="connsiteY1" fmla="*/ 302088 h 1081797"/>
                <a:gd name="connsiteX2" fmla="*/ 228045 w 434970"/>
                <a:gd name="connsiteY2" fmla="*/ 236018 h 1081797"/>
                <a:gd name="connsiteX3" fmla="*/ 258888 w 434970"/>
                <a:gd name="connsiteY3" fmla="*/ 149280 h 1081797"/>
                <a:gd name="connsiteX4" fmla="*/ 279011 w 434970"/>
                <a:gd name="connsiteY4" fmla="*/ 66795 h 1081797"/>
                <a:gd name="connsiteX5" fmla="*/ 289572 w 434970"/>
                <a:gd name="connsiteY5" fmla="*/ 400 h 1081797"/>
                <a:gd name="connsiteX6" fmla="*/ 356247 w 434970"/>
                <a:gd name="connsiteY6" fmla="*/ 98030 h 1081797"/>
                <a:gd name="connsiteX7" fmla="*/ 374361 w 434970"/>
                <a:gd name="connsiteY7" fmla="*/ 200234 h 1081797"/>
                <a:gd name="connsiteX8" fmla="*/ 397147 w 434970"/>
                <a:gd name="connsiteY8" fmla="*/ 298605 h 1081797"/>
                <a:gd name="connsiteX9" fmla="*/ 417466 w 434970"/>
                <a:gd name="connsiteY9" fmla="*/ 388381 h 1081797"/>
                <a:gd name="connsiteX10" fmla="*/ 434256 w 434970"/>
                <a:gd name="connsiteY10" fmla="*/ 550883 h 1081797"/>
                <a:gd name="connsiteX11" fmla="*/ 426232 w 434970"/>
                <a:gd name="connsiteY11" fmla="*/ 645073 h 1081797"/>
                <a:gd name="connsiteX12" fmla="*/ 377108 w 434970"/>
                <a:gd name="connsiteY12" fmla="*/ 741193 h 1081797"/>
                <a:gd name="connsiteX13" fmla="*/ 324838 w 434970"/>
                <a:gd name="connsiteY13" fmla="*/ 854226 h 1081797"/>
                <a:gd name="connsiteX14" fmla="*/ 285852 w 434970"/>
                <a:gd name="connsiteY14" fmla="*/ 954832 h 1081797"/>
                <a:gd name="connsiteX15" fmla="*/ 256668 w 434970"/>
                <a:gd name="connsiteY15" fmla="*/ 1076758 h 1081797"/>
                <a:gd name="connsiteX16" fmla="*/ 157329 w 434970"/>
                <a:gd name="connsiteY16" fmla="*/ 1001963 h 1081797"/>
                <a:gd name="connsiteX17" fmla="*/ 106164 w 434970"/>
                <a:gd name="connsiteY17" fmla="*/ 925005 h 1081797"/>
                <a:gd name="connsiteX18" fmla="*/ 37936 w 434970"/>
                <a:gd name="connsiteY18" fmla="*/ 805208 h 1081797"/>
                <a:gd name="connsiteX19" fmla="*/ 232 w 434970"/>
                <a:gd name="connsiteY19" fmla="*/ 692630 h 1081797"/>
                <a:gd name="connsiteX20" fmla="*/ 26433 w 434970"/>
                <a:gd name="connsiteY20" fmla="*/ 595101 h 1081797"/>
                <a:gd name="connsiteX21" fmla="*/ 72323 w 434970"/>
                <a:gd name="connsiteY21" fmla="*/ 515895 h 1081797"/>
                <a:gd name="connsiteX22" fmla="*/ 135225 w 434970"/>
                <a:gd name="connsiteY22" fmla="*/ 416118 h 1081797"/>
                <a:gd name="connsiteX0" fmla="*/ 135225 w 434970"/>
                <a:gd name="connsiteY0" fmla="*/ 416160 h 1081839"/>
                <a:gd name="connsiteX1" fmla="*/ 197444 w 434970"/>
                <a:gd name="connsiteY1" fmla="*/ 302130 h 1081839"/>
                <a:gd name="connsiteX2" fmla="*/ 228045 w 434970"/>
                <a:gd name="connsiteY2" fmla="*/ 236060 h 1081839"/>
                <a:gd name="connsiteX3" fmla="*/ 258888 w 434970"/>
                <a:gd name="connsiteY3" fmla="*/ 149322 h 1081839"/>
                <a:gd name="connsiteX4" fmla="*/ 279011 w 434970"/>
                <a:gd name="connsiteY4" fmla="*/ 66837 h 1081839"/>
                <a:gd name="connsiteX5" fmla="*/ 289572 w 434970"/>
                <a:gd name="connsiteY5" fmla="*/ 442 h 1081839"/>
                <a:gd name="connsiteX6" fmla="*/ 342066 w 434970"/>
                <a:gd name="connsiteY6" fmla="*/ 99813 h 1081839"/>
                <a:gd name="connsiteX7" fmla="*/ 374361 w 434970"/>
                <a:gd name="connsiteY7" fmla="*/ 200276 h 1081839"/>
                <a:gd name="connsiteX8" fmla="*/ 397147 w 434970"/>
                <a:gd name="connsiteY8" fmla="*/ 298647 h 1081839"/>
                <a:gd name="connsiteX9" fmla="*/ 417466 w 434970"/>
                <a:gd name="connsiteY9" fmla="*/ 388423 h 1081839"/>
                <a:gd name="connsiteX10" fmla="*/ 434256 w 434970"/>
                <a:gd name="connsiteY10" fmla="*/ 550925 h 1081839"/>
                <a:gd name="connsiteX11" fmla="*/ 426232 w 434970"/>
                <a:gd name="connsiteY11" fmla="*/ 645115 h 1081839"/>
                <a:gd name="connsiteX12" fmla="*/ 377108 w 434970"/>
                <a:gd name="connsiteY12" fmla="*/ 741235 h 1081839"/>
                <a:gd name="connsiteX13" fmla="*/ 324838 w 434970"/>
                <a:gd name="connsiteY13" fmla="*/ 854268 h 1081839"/>
                <a:gd name="connsiteX14" fmla="*/ 285852 w 434970"/>
                <a:gd name="connsiteY14" fmla="*/ 954874 h 1081839"/>
                <a:gd name="connsiteX15" fmla="*/ 256668 w 434970"/>
                <a:gd name="connsiteY15" fmla="*/ 1076800 h 1081839"/>
                <a:gd name="connsiteX16" fmla="*/ 157329 w 434970"/>
                <a:gd name="connsiteY16" fmla="*/ 1002005 h 1081839"/>
                <a:gd name="connsiteX17" fmla="*/ 106164 w 434970"/>
                <a:gd name="connsiteY17" fmla="*/ 925047 h 1081839"/>
                <a:gd name="connsiteX18" fmla="*/ 37936 w 434970"/>
                <a:gd name="connsiteY18" fmla="*/ 805250 h 1081839"/>
                <a:gd name="connsiteX19" fmla="*/ 232 w 434970"/>
                <a:gd name="connsiteY19" fmla="*/ 692672 h 1081839"/>
                <a:gd name="connsiteX20" fmla="*/ 26433 w 434970"/>
                <a:gd name="connsiteY20" fmla="*/ 595143 h 1081839"/>
                <a:gd name="connsiteX21" fmla="*/ 72323 w 434970"/>
                <a:gd name="connsiteY21" fmla="*/ 515937 h 1081839"/>
                <a:gd name="connsiteX22" fmla="*/ 135225 w 434970"/>
                <a:gd name="connsiteY22" fmla="*/ 416160 h 1081839"/>
                <a:gd name="connsiteX0" fmla="*/ 135225 w 575322"/>
                <a:gd name="connsiteY0" fmla="*/ 416160 h 1081839"/>
                <a:gd name="connsiteX1" fmla="*/ 197444 w 575322"/>
                <a:gd name="connsiteY1" fmla="*/ 302130 h 1081839"/>
                <a:gd name="connsiteX2" fmla="*/ 228045 w 575322"/>
                <a:gd name="connsiteY2" fmla="*/ 236060 h 1081839"/>
                <a:gd name="connsiteX3" fmla="*/ 258888 w 575322"/>
                <a:gd name="connsiteY3" fmla="*/ 149322 h 1081839"/>
                <a:gd name="connsiteX4" fmla="*/ 279011 w 575322"/>
                <a:gd name="connsiteY4" fmla="*/ 66837 h 1081839"/>
                <a:gd name="connsiteX5" fmla="*/ 289572 w 575322"/>
                <a:gd name="connsiteY5" fmla="*/ 442 h 1081839"/>
                <a:gd name="connsiteX6" fmla="*/ 342066 w 575322"/>
                <a:gd name="connsiteY6" fmla="*/ 99813 h 1081839"/>
                <a:gd name="connsiteX7" fmla="*/ 374361 w 575322"/>
                <a:gd name="connsiteY7" fmla="*/ 200276 h 1081839"/>
                <a:gd name="connsiteX8" fmla="*/ 397147 w 575322"/>
                <a:gd name="connsiteY8" fmla="*/ 298647 h 1081839"/>
                <a:gd name="connsiteX9" fmla="*/ 417466 w 575322"/>
                <a:gd name="connsiteY9" fmla="*/ 388423 h 1081839"/>
                <a:gd name="connsiteX10" fmla="*/ 434256 w 575322"/>
                <a:gd name="connsiteY10" fmla="*/ 550925 h 1081839"/>
                <a:gd name="connsiteX11" fmla="*/ 574801 w 575322"/>
                <a:gd name="connsiteY11" fmla="*/ 643667 h 1081839"/>
                <a:gd name="connsiteX12" fmla="*/ 377108 w 575322"/>
                <a:gd name="connsiteY12" fmla="*/ 741235 h 1081839"/>
                <a:gd name="connsiteX13" fmla="*/ 324838 w 575322"/>
                <a:gd name="connsiteY13" fmla="*/ 854268 h 1081839"/>
                <a:gd name="connsiteX14" fmla="*/ 285852 w 575322"/>
                <a:gd name="connsiteY14" fmla="*/ 954874 h 1081839"/>
                <a:gd name="connsiteX15" fmla="*/ 256668 w 575322"/>
                <a:gd name="connsiteY15" fmla="*/ 1076800 h 1081839"/>
                <a:gd name="connsiteX16" fmla="*/ 157329 w 575322"/>
                <a:gd name="connsiteY16" fmla="*/ 1002005 h 1081839"/>
                <a:gd name="connsiteX17" fmla="*/ 106164 w 575322"/>
                <a:gd name="connsiteY17" fmla="*/ 925047 h 1081839"/>
                <a:gd name="connsiteX18" fmla="*/ 37936 w 575322"/>
                <a:gd name="connsiteY18" fmla="*/ 805250 h 1081839"/>
                <a:gd name="connsiteX19" fmla="*/ 232 w 575322"/>
                <a:gd name="connsiteY19" fmla="*/ 692672 h 1081839"/>
                <a:gd name="connsiteX20" fmla="*/ 26433 w 575322"/>
                <a:gd name="connsiteY20" fmla="*/ 595143 h 1081839"/>
                <a:gd name="connsiteX21" fmla="*/ 72323 w 575322"/>
                <a:gd name="connsiteY21" fmla="*/ 515937 h 1081839"/>
                <a:gd name="connsiteX22" fmla="*/ 135225 w 575322"/>
                <a:gd name="connsiteY22" fmla="*/ 416160 h 1081839"/>
                <a:gd name="connsiteX0" fmla="*/ 135225 w 602521"/>
                <a:gd name="connsiteY0" fmla="*/ 416160 h 1081839"/>
                <a:gd name="connsiteX1" fmla="*/ 197444 w 602521"/>
                <a:gd name="connsiteY1" fmla="*/ 302130 h 1081839"/>
                <a:gd name="connsiteX2" fmla="*/ 228045 w 602521"/>
                <a:gd name="connsiteY2" fmla="*/ 236060 h 1081839"/>
                <a:gd name="connsiteX3" fmla="*/ 258888 w 602521"/>
                <a:gd name="connsiteY3" fmla="*/ 149322 h 1081839"/>
                <a:gd name="connsiteX4" fmla="*/ 279011 w 602521"/>
                <a:gd name="connsiteY4" fmla="*/ 66837 h 1081839"/>
                <a:gd name="connsiteX5" fmla="*/ 289572 w 602521"/>
                <a:gd name="connsiteY5" fmla="*/ 442 h 1081839"/>
                <a:gd name="connsiteX6" fmla="*/ 342066 w 602521"/>
                <a:gd name="connsiteY6" fmla="*/ 99813 h 1081839"/>
                <a:gd name="connsiteX7" fmla="*/ 374361 w 602521"/>
                <a:gd name="connsiteY7" fmla="*/ 200276 h 1081839"/>
                <a:gd name="connsiteX8" fmla="*/ 397147 w 602521"/>
                <a:gd name="connsiteY8" fmla="*/ 298647 h 1081839"/>
                <a:gd name="connsiteX9" fmla="*/ 417466 w 602521"/>
                <a:gd name="connsiteY9" fmla="*/ 388423 h 1081839"/>
                <a:gd name="connsiteX10" fmla="*/ 584317 w 602521"/>
                <a:gd name="connsiteY10" fmla="*/ 542097 h 1081839"/>
                <a:gd name="connsiteX11" fmla="*/ 574801 w 602521"/>
                <a:gd name="connsiteY11" fmla="*/ 643667 h 1081839"/>
                <a:gd name="connsiteX12" fmla="*/ 377108 w 602521"/>
                <a:gd name="connsiteY12" fmla="*/ 741235 h 1081839"/>
                <a:gd name="connsiteX13" fmla="*/ 324838 w 602521"/>
                <a:gd name="connsiteY13" fmla="*/ 854268 h 1081839"/>
                <a:gd name="connsiteX14" fmla="*/ 285852 w 602521"/>
                <a:gd name="connsiteY14" fmla="*/ 954874 h 1081839"/>
                <a:gd name="connsiteX15" fmla="*/ 256668 w 602521"/>
                <a:gd name="connsiteY15" fmla="*/ 1076800 h 1081839"/>
                <a:gd name="connsiteX16" fmla="*/ 157329 w 602521"/>
                <a:gd name="connsiteY16" fmla="*/ 1002005 h 1081839"/>
                <a:gd name="connsiteX17" fmla="*/ 106164 w 602521"/>
                <a:gd name="connsiteY17" fmla="*/ 925047 h 1081839"/>
                <a:gd name="connsiteX18" fmla="*/ 37936 w 602521"/>
                <a:gd name="connsiteY18" fmla="*/ 805250 h 1081839"/>
                <a:gd name="connsiteX19" fmla="*/ 232 w 602521"/>
                <a:gd name="connsiteY19" fmla="*/ 692672 h 1081839"/>
                <a:gd name="connsiteX20" fmla="*/ 26433 w 602521"/>
                <a:gd name="connsiteY20" fmla="*/ 595143 h 1081839"/>
                <a:gd name="connsiteX21" fmla="*/ 72323 w 602521"/>
                <a:gd name="connsiteY21" fmla="*/ 515937 h 1081839"/>
                <a:gd name="connsiteX22" fmla="*/ 135225 w 602521"/>
                <a:gd name="connsiteY22" fmla="*/ 416160 h 1081839"/>
                <a:gd name="connsiteX0" fmla="*/ 135225 w 595494"/>
                <a:gd name="connsiteY0" fmla="*/ 416160 h 1081839"/>
                <a:gd name="connsiteX1" fmla="*/ 197444 w 595494"/>
                <a:gd name="connsiteY1" fmla="*/ 302130 h 1081839"/>
                <a:gd name="connsiteX2" fmla="*/ 228045 w 595494"/>
                <a:gd name="connsiteY2" fmla="*/ 236060 h 1081839"/>
                <a:gd name="connsiteX3" fmla="*/ 258888 w 595494"/>
                <a:gd name="connsiteY3" fmla="*/ 149322 h 1081839"/>
                <a:gd name="connsiteX4" fmla="*/ 279011 w 595494"/>
                <a:gd name="connsiteY4" fmla="*/ 66837 h 1081839"/>
                <a:gd name="connsiteX5" fmla="*/ 289572 w 595494"/>
                <a:gd name="connsiteY5" fmla="*/ 442 h 1081839"/>
                <a:gd name="connsiteX6" fmla="*/ 342066 w 595494"/>
                <a:gd name="connsiteY6" fmla="*/ 99813 h 1081839"/>
                <a:gd name="connsiteX7" fmla="*/ 374361 w 595494"/>
                <a:gd name="connsiteY7" fmla="*/ 200276 h 1081839"/>
                <a:gd name="connsiteX8" fmla="*/ 397147 w 595494"/>
                <a:gd name="connsiteY8" fmla="*/ 298647 h 1081839"/>
                <a:gd name="connsiteX9" fmla="*/ 417466 w 595494"/>
                <a:gd name="connsiteY9" fmla="*/ 388423 h 1081839"/>
                <a:gd name="connsiteX10" fmla="*/ 584317 w 595494"/>
                <a:gd name="connsiteY10" fmla="*/ 542097 h 1081839"/>
                <a:gd name="connsiteX11" fmla="*/ 574801 w 595494"/>
                <a:gd name="connsiteY11" fmla="*/ 643667 h 1081839"/>
                <a:gd name="connsiteX12" fmla="*/ 377108 w 595494"/>
                <a:gd name="connsiteY12" fmla="*/ 741235 h 1081839"/>
                <a:gd name="connsiteX13" fmla="*/ 324838 w 595494"/>
                <a:gd name="connsiteY13" fmla="*/ 854268 h 1081839"/>
                <a:gd name="connsiteX14" fmla="*/ 285852 w 595494"/>
                <a:gd name="connsiteY14" fmla="*/ 954874 h 1081839"/>
                <a:gd name="connsiteX15" fmla="*/ 256668 w 595494"/>
                <a:gd name="connsiteY15" fmla="*/ 1076800 h 1081839"/>
                <a:gd name="connsiteX16" fmla="*/ 157329 w 595494"/>
                <a:gd name="connsiteY16" fmla="*/ 1002005 h 1081839"/>
                <a:gd name="connsiteX17" fmla="*/ 106164 w 595494"/>
                <a:gd name="connsiteY17" fmla="*/ 925047 h 1081839"/>
                <a:gd name="connsiteX18" fmla="*/ 37936 w 595494"/>
                <a:gd name="connsiteY18" fmla="*/ 805250 h 1081839"/>
                <a:gd name="connsiteX19" fmla="*/ 232 w 595494"/>
                <a:gd name="connsiteY19" fmla="*/ 692672 h 1081839"/>
                <a:gd name="connsiteX20" fmla="*/ 26433 w 595494"/>
                <a:gd name="connsiteY20" fmla="*/ 595143 h 1081839"/>
                <a:gd name="connsiteX21" fmla="*/ 72323 w 595494"/>
                <a:gd name="connsiteY21" fmla="*/ 515937 h 1081839"/>
                <a:gd name="connsiteX22" fmla="*/ 135225 w 595494"/>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397147 w 593895"/>
                <a:gd name="connsiteY8" fmla="*/ 298647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374361 w 593895"/>
                <a:gd name="connsiteY7" fmla="*/ 200276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33276 w 593895"/>
                <a:gd name="connsiteY8" fmla="*/ 313122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16160 h 1081839"/>
                <a:gd name="connsiteX1" fmla="*/ 197444 w 593895"/>
                <a:gd name="connsiteY1" fmla="*/ 302130 h 1081839"/>
                <a:gd name="connsiteX2" fmla="*/ 228045 w 593895"/>
                <a:gd name="connsiteY2" fmla="*/ 236060 h 1081839"/>
                <a:gd name="connsiteX3" fmla="*/ 258888 w 593895"/>
                <a:gd name="connsiteY3" fmla="*/ 149322 h 1081839"/>
                <a:gd name="connsiteX4" fmla="*/ 279011 w 593895"/>
                <a:gd name="connsiteY4" fmla="*/ 66837 h 1081839"/>
                <a:gd name="connsiteX5" fmla="*/ 289572 w 593895"/>
                <a:gd name="connsiteY5" fmla="*/ 442 h 1081839"/>
                <a:gd name="connsiteX6" fmla="*/ 342066 w 593895"/>
                <a:gd name="connsiteY6" fmla="*/ 99813 h 1081839"/>
                <a:gd name="connsiteX7" fmla="*/ 508085 w 593895"/>
                <a:gd name="connsiteY7" fmla="*/ 234238 h 1081839"/>
                <a:gd name="connsiteX8" fmla="*/ 540075 w 593895"/>
                <a:gd name="connsiteY8" fmla="*/ 309889 h 1081839"/>
                <a:gd name="connsiteX9" fmla="*/ 558612 w 593895"/>
                <a:gd name="connsiteY9" fmla="*/ 404680 h 1081839"/>
                <a:gd name="connsiteX10" fmla="*/ 584317 w 593895"/>
                <a:gd name="connsiteY10" fmla="*/ 542097 h 1081839"/>
                <a:gd name="connsiteX11" fmla="*/ 574801 w 593895"/>
                <a:gd name="connsiteY11" fmla="*/ 643667 h 1081839"/>
                <a:gd name="connsiteX12" fmla="*/ 377108 w 593895"/>
                <a:gd name="connsiteY12" fmla="*/ 741235 h 1081839"/>
                <a:gd name="connsiteX13" fmla="*/ 324838 w 593895"/>
                <a:gd name="connsiteY13" fmla="*/ 854268 h 1081839"/>
                <a:gd name="connsiteX14" fmla="*/ 285852 w 593895"/>
                <a:gd name="connsiteY14" fmla="*/ 954874 h 1081839"/>
                <a:gd name="connsiteX15" fmla="*/ 256668 w 593895"/>
                <a:gd name="connsiteY15" fmla="*/ 1076800 h 1081839"/>
                <a:gd name="connsiteX16" fmla="*/ 157329 w 593895"/>
                <a:gd name="connsiteY16" fmla="*/ 1002005 h 1081839"/>
                <a:gd name="connsiteX17" fmla="*/ 106164 w 593895"/>
                <a:gd name="connsiteY17" fmla="*/ 925047 h 1081839"/>
                <a:gd name="connsiteX18" fmla="*/ 37936 w 593895"/>
                <a:gd name="connsiteY18" fmla="*/ 805250 h 1081839"/>
                <a:gd name="connsiteX19" fmla="*/ 232 w 593895"/>
                <a:gd name="connsiteY19" fmla="*/ 692672 h 1081839"/>
                <a:gd name="connsiteX20" fmla="*/ 26433 w 593895"/>
                <a:gd name="connsiteY20" fmla="*/ 595143 h 1081839"/>
                <a:gd name="connsiteX21" fmla="*/ 72323 w 593895"/>
                <a:gd name="connsiteY21" fmla="*/ 515937 h 1081839"/>
                <a:gd name="connsiteX22" fmla="*/ 135225 w 593895"/>
                <a:gd name="connsiteY22" fmla="*/ 416160 h 1081839"/>
                <a:gd name="connsiteX0" fmla="*/ 135225 w 593895"/>
                <a:gd name="connsiteY0" fmla="*/ 420080 h 1085759"/>
                <a:gd name="connsiteX1" fmla="*/ 197444 w 593895"/>
                <a:gd name="connsiteY1" fmla="*/ 306050 h 1085759"/>
                <a:gd name="connsiteX2" fmla="*/ 228045 w 593895"/>
                <a:gd name="connsiteY2" fmla="*/ 239980 h 1085759"/>
                <a:gd name="connsiteX3" fmla="*/ 258888 w 593895"/>
                <a:gd name="connsiteY3" fmla="*/ 153242 h 1085759"/>
                <a:gd name="connsiteX4" fmla="*/ 279011 w 593895"/>
                <a:gd name="connsiteY4" fmla="*/ 70757 h 1085759"/>
                <a:gd name="connsiteX5" fmla="*/ 289572 w 593895"/>
                <a:gd name="connsiteY5" fmla="*/ 4362 h 1085759"/>
                <a:gd name="connsiteX6" fmla="*/ 483335 w 593895"/>
                <a:gd name="connsiteY6" fmla="*/ 199146 h 1085759"/>
                <a:gd name="connsiteX7" fmla="*/ 508085 w 593895"/>
                <a:gd name="connsiteY7" fmla="*/ 238158 h 1085759"/>
                <a:gd name="connsiteX8" fmla="*/ 540075 w 593895"/>
                <a:gd name="connsiteY8" fmla="*/ 313809 h 1085759"/>
                <a:gd name="connsiteX9" fmla="*/ 558612 w 593895"/>
                <a:gd name="connsiteY9" fmla="*/ 408600 h 1085759"/>
                <a:gd name="connsiteX10" fmla="*/ 584317 w 593895"/>
                <a:gd name="connsiteY10" fmla="*/ 546017 h 1085759"/>
                <a:gd name="connsiteX11" fmla="*/ 574801 w 593895"/>
                <a:gd name="connsiteY11" fmla="*/ 647587 h 1085759"/>
                <a:gd name="connsiteX12" fmla="*/ 377108 w 593895"/>
                <a:gd name="connsiteY12" fmla="*/ 745155 h 1085759"/>
                <a:gd name="connsiteX13" fmla="*/ 324838 w 593895"/>
                <a:gd name="connsiteY13" fmla="*/ 858188 h 1085759"/>
                <a:gd name="connsiteX14" fmla="*/ 285852 w 593895"/>
                <a:gd name="connsiteY14" fmla="*/ 958794 h 1085759"/>
                <a:gd name="connsiteX15" fmla="*/ 256668 w 593895"/>
                <a:gd name="connsiteY15" fmla="*/ 1080720 h 1085759"/>
                <a:gd name="connsiteX16" fmla="*/ 157329 w 593895"/>
                <a:gd name="connsiteY16" fmla="*/ 1005925 h 1085759"/>
                <a:gd name="connsiteX17" fmla="*/ 106164 w 593895"/>
                <a:gd name="connsiteY17" fmla="*/ 928967 h 1085759"/>
                <a:gd name="connsiteX18" fmla="*/ 37936 w 593895"/>
                <a:gd name="connsiteY18" fmla="*/ 809170 h 1085759"/>
                <a:gd name="connsiteX19" fmla="*/ 232 w 593895"/>
                <a:gd name="connsiteY19" fmla="*/ 696592 h 1085759"/>
                <a:gd name="connsiteX20" fmla="*/ 26433 w 593895"/>
                <a:gd name="connsiteY20" fmla="*/ 599063 h 1085759"/>
                <a:gd name="connsiteX21" fmla="*/ 72323 w 593895"/>
                <a:gd name="connsiteY21" fmla="*/ 519857 h 1085759"/>
                <a:gd name="connsiteX22" fmla="*/ 135225 w 593895"/>
                <a:gd name="connsiteY22" fmla="*/ 420080 h 1085759"/>
                <a:gd name="connsiteX0" fmla="*/ 135225 w 593895"/>
                <a:gd name="connsiteY0" fmla="*/ 349373 h 1015052"/>
                <a:gd name="connsiteX1" fmla="*/ 197444 w 593895"/>
                <a:gd name="connsiteY1" fmla="*/ 235343 h 1015052"/>
                <a:gd name="connsiteX2" fmla="*/ 228045 w 593895"/>
                <a:gd name="connsiteY2" fmla="*/ 169273 h 1015052"/>
                <a:gd name="connsiteX3" fmla="*/ 258888 w 593895"/>
                <a:gd name="connsiteY3" fmla="*/ 82535 h 1015052"/>
                <a:gd name="connsiteX4" fmla="*/ 279011 w 593895"/>
                <a:gd name="connsiteY4" fmla="*/ 50 h 1015052"/>
                <a:gd name="connsiteX5" fmla="*/ 419230 w 593895"/>
                <a:gd name="connsiteY5" fmla="*/ 71280 h 1015052"/>
                <a:gd name="connsiteX6" fmla="*/ 483335 w 593895"/>
                <a:gd name="connsiteY6" fmla="*/ 128439 h 1015052"/>
                <a:gd name="connsiteX7" fmla="*/ 508085 w 593895"/>
                <a:gd name="connsiteY7" fmla="*/ 167451 h 1015052"/>
                <a:gd name="connsiteX8" fmla="*/ 540075 w 593895"/>
                <a:gd name="connsiteY8" fmla="*/ 243102 h 1015052"/>
                <a:gd name="connsiteX9" fmla="*/ 558612 w 593895"/>
                <a:gd name="connsiteY9" fmla="*/ 337893 h 1015052"/>
                <a:gd name="connsiteX10" fmla="*/ 584317 w 593895"/>
                <a:gd name="connsiteY10" fmla="*/ 475310 h 1015052"/>
                <a:gd name="connsiteX11" fmla="*/ 574801 w 593895"/>
                <a:gd name="connsiteY11" fmla="*/ 576880 h 1015052"/>
                <a:gd name="connsiteX12" fmla="*/ 377108 w 593895"/>
                <a:gd name="connsiteY12" fmla="*/ 674448 h 1015052"/>
                <a:gd name="connsiteX13" fmla="*/ 324838 w 593895"/>
                <a:gd name="connsiteY13" fmla="*/ 787481 h 1015052"/>
                <a:gd name="connsiteX14" fmla="*/ 285852 w 593895"/>
                <a:gd name="connsiteY14" fmla="*/ 888087 h 1015052"/>
                <a:gd name="connsiteX15" fmla="*/ 256668 w 593895"/>
                <a:gd name="connsiteY15" fmla="*/ 1010013 h 1015052"/>
                <a:gd name="connsiteX16" fmla="*/ 157329 w 593895"/>
                <a:gd name="connsiteY16" fmla="*/ 935218 h 1015052"/>
                <a:gd name="connsiteX17" fmla="*/ 106164 w 593895"/>
                <a:gd name="connsiteY17" fmla="*/ 858260 h 1015052"/>
                <a:gd name="connsiteX18" fmla="*/ 37936 w 593895"/>
                <a:gd name="connsiteY18" fmla="*/ 738463 h 1015052"/>
                <a:gd name="connsiteX19" fmla="*/ 232 w 593895"/>
                <a:gd name="connsiteY19" fmla="*/ 625885 h 1015052"/>
                <a:gd name="connsiteX20" fmla="*/ 26433 w 593895"/>
                <a:gd name="connsiteY20" fmla="*/ 528356 h 1015052"/>
                <a:gd name="connsiteX21" fmla="*/ 72323 w 593895"/>
                <a:gd name="connsiteY21" fmla="*/ 449150 h 1015052"/>
                <a:gd name="connsiteX22" fmla="*/ 135225 w 593895"/>
                <a:gd name="connsiteY22" fmla="*/ 349373 h 1015052"/>
                <a:gd name="connsiteX0" fmla="*/ 135225 w 593895"/>
                <a:gd name="connsiteY0" fmla="*/ 278338 h 944017"/>
                <a:gd name="connsiteX1" fmla="*/ 197444 w 593895"/>
                <a:gd name="connsiteY1" fmla="*/ 164308 h 944017"/>
                <a:gd name="connsiteX2" fmla="*/ 228045 w 593895"/>
                <a:gd name="connsiteY2" fmla="*/ 98238 h 944017"/>
                <a:gd name="connsiteX3" fmla="*/ 258888 w 593895"/>
                <a:gd name="connsiteY3" fmla="*/ 11500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228045 w 593895"/>
                <a:gd name="connsiteY2" fmla="*/ 98238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197444 w 593895"/>
                <a:gd name="connsiteY1" fmla="*/ 164308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135225 w 593895"/>
                <a:gd name="connsiteY0" fmla="*/ 278338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135225 w 593895"/>
                <a:gd name="connsiteY22" fmla="*/ 278338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72323 w 593895"/>
                <a:gd name="connsiteY21" fmla="*/ 378115 h 944017"/>
                <a:gd name="connsiteX22" fmla="*/ 243282 w 593895"/>
                <a:gd name="connsiteY22" fmla="*/ 298657 h 944017"/>
                <a:gd name="connsiteX0" fmla="*/ 243282 w 593895"/>
                <a:gd name="connsiteY0" fmla="*/ 298657 h 944017"/>
                <a:gd name="connsiteX1" fmla="*/ 309812 w 593895"/>
                <a:gd name="connsiteY1" fmla="*/ 239280 h 944017"/>
                <a:gd name="connsiteX2" fmla="*/ 362514 w 593895"/>
                <a:gd name="connsiteY2" fmla="*/ 196886 h 944017"/>
                <a:gd name="connsiteX3" fmla="*/ 413342 w 593895"/>
                <a:gd name="connsiteY3" fmla="*/ 155677 h 944017"/>
                <a:gd name="connsiteX4" fmla="*/ 427245 w 593895"/>
                <a:gd name="connsiteY4" fmla="*/ 81152 h 944017"/>
                <a:gd name="connsiteX5" fmla="*/ 419230 w 593895"/>
                <a:gd name="connsiteY5" fmla="*/ 245 h 944017"/>
                <a:gd name="connsiteX6" fmla="*/ 483335 w 593895"/>
                <a:gd name="connsiteY6" fmla="*/ 57404 h 944017"/>
                <a:gd name="connsiteX7" fmla="*/ 508085 w 593895"/>
                <a:gd name="connsiteY7" fmla="*/ 96416 h 944017"/>
                <a:gd name="connsiteX8" fmla="*/ 540075 w 593895"/>
                <a:gd name="connsiteY8" fmla="*/ 172067 h 944017"/>
                <a:gd name="connsiteX9" fmla="*/ 558612 w 593895"/>
                <a:gd name="connsiteY9" fmla="*/ 266858 h 944017"/>
                <a:gd name="connsiteX10" fmla="*/ 584317 w 593895"/>
                <a:gd name="connsiteY10" fmla="*/ 404275 h 944017"/>
                <a:gd name="connsiteX11" fmla="*/ 574801 w 593895"/>
                <a:gd name="connsiteY11" fmla="*/ 505845 h 944017"/>
                <a:gd name="connsiteX12" fmla="*/ 377108 w 593895"/>
                <a:gd name="connsiteY12" fmla="*/ 603413 h 944017"/>
                <a:gd name="connsiteX13" fmla="*/ 324838 w 593895"/>
                <a:gd name="connsiteY13" fmla="*/ 716446 h 944017"/>
                <a:gd name="connsiteX14" fmla="*/ 285852 w 593895"/>
                <a:gd name="connsiteY14" fmla="*/ 817052 h 944017"/>
                <a:gd name="connsiteX15" fmla="*/ 256668 w 593895"/>
                <a:gd name="connsiteY15" fmla="*/ 938978 h 944017"/>
                <a:gd name="connsiteX16" fmla="*/ 157329 w 593895"/>
                <a:gd name="connsiteY16" fmla="*/ 864183 h 944017"/>
                <a:gd name="connsiteX17" fmla="*/ 106164 w 593895"/>
                <a:gd name="connsiteY17" fmla="*/ 787225 h 944017"/>
                <a:gd name="connsiteX18" fmla="*/ 37936 w 593895"/>
                <a:gd name="connsiteY18" fmla="*/ 667428 h 944017"/>
                <a:gd name="connsiteX19" fmla="*/ 232 w 593895"/>
                <a:gd name="connsiteY19" fmla="*/ 554850 h 944017"/>
                <a:gd name="connsiteX20" fmla="*/ 26433 w 593895"/>
                <a:gd name="connsiteY20" fmla="*/ 457321 h 944017"/>
                <a:gd name="connsiteX21" fmla="*/ 172171 w 593895"/>
                <a:gd name="connsiteY21" fmla="*/ 370654 h 944017"/>
                <a:gd name="connsiteX22" fmla="*/ 243282 w 593895"/>
                <a:gd name="connsiteY22" fmla="*/ 298657 h 944017"/>
                <a:gd name="connsiteX0" fmla="*/ 245362 w 595975"/>
                <a:gd name="connsiteY0" fmla="*/ 298657 h 944017"/>
                <a:gd name="connsiteX1" fmla="*/ 311892 w 595975"/>
                <a:gd name="connsiteY1" fmla="*/ 239280 h 944017"/>
                <a:gd name="connsiteX2" fmla="*/ 364594 w 595975"/>
                <a:gd name="connsiteY2" fmla="*/ 196886 h 944017"/>
                <a:gd name="connsiteX3" fmla="*/ 415422 w 595975"/>
                <a:gd name="connsiteY3" fmla="*/ 155677 h 944017"/>
                <a:gd name="connsiteX4" fmla="*/ 429325 w 595975"/>
                <a:gd name="connsiteY4" fmla="*/ 81152 h 944017"/>
                <a:gd name="connsiteX5" fmla="*/ 421310 w 595975"/>
                <a:gd name="connsiteY5" fmla="*/ 245 h 944017"/>
                <a:gd name="connsiteX6" fmla="*/ 485415 w 595975"/>
                <a:gd name="connsiteY6" fmla="*/ 57404 h 944017"/>
                <a:gd name="connsiteX7" fmla="*/ 510165 w 595975"/>
                <a:gd name="connsiteY7" fmla="*/ 96416 h 944017"/>
                <a:gd name="connsiteX8" fmla="*/ 542155 w 595975"/>
                <a:gd name="connsiteY8" fmla="*/ 172067 h 944017"/>
                <a:gd name="connsiteX9" fmla="*/ 560692 w 595975"/>
                <a:gd name="connsiteY9" fmla="*/ 266858 h 944017"/>
                <a:gd name="connsiteX10" fmla="*/ 586397 w 595975"/>
                <a:gd name="connsiteY10" fmla="*/ 404275 h 944017"/>
                <a:gd name="connsiteX11" fmla="*/ 576881 w 595975"/>
                <a:gd name="connsiteY11" fmla="*/ 505845 h 944017"/>
                <a:gd name="connsiteX12" fmla="*/ 379188 w 595975"/>
                <a:gd name="connsiteY12" fmla="*/ 603413 h 944017"/>
                <a:gd name="connsiteX13" fmla="*/ 326918 w 595975"/>
                <a:gd name="connsiteY13" fmla="*/ 716446 h 944017"/>
                <a:gd name="connsiteX14" fmla="*/ 287932 w 595975"/>
                <a:gd name="connsiteY14" fmla="*/ 817052 h 944017"/>
                <a:gd name="connsiteX15" fmla="*/ 258748 w 595975"/>
                <a:gd name="connsiteY15" fmla="*/ 938978 h 944017"/>
                <a:gd name="connsiteX16" fmla="*/ 159409 w 595975"/>
                <a:gd name="connsiteY16" fmla="*/ 864183 h 944017"/>
                <a:gd name="connsiteX17" fmla="*/ 108244 w 595975"/>
                <a:gd name="connsiteY17" fmla="*/ 787225 h 944017"/>
                <a:gd name="connsiteX18" fmla="*/ 40016 w 595975"/>
                <a:gd name="connsiteY18" fmla="*/ 667428 h 944017"/>
                <a:gd name="connsiteX19" fmla="*/ 2312 w 595975"/>
                <a:gd name="connsiteY19" fmla="*/ 554850 h 944017"/>
                <a:gd name="connsiteX20" fmla="*/ 106218 w 595975"/>
                <a:gd name="connsiteY20" fmla="*/ 445380 h 944017"/>
                <a:gd name="connsiteX21" fmla="*/ 174251 w 595975"/>
                <a:gd name="connsiteY21" fmla="*/ 370654 h 944017"/>
                <a:gd name="connsiteX22" fmla="*/ 245362 w 595975"/>
                <a:gd name="connsiteY22" fmla="*/ 298657 h 944017"/>
                <a:gd name="connsiteX0" fmla="*/ 205371 w 555984"/>
                <a:gd name="connsiteY0" fmla="*/ 298657 h 944017"/>
                <a:gd name="connsiteX1" fmla="*/ 271901 w 555984"/>
                <a:gd name="connsiteY1" fmla="*/ 239280 h 944017"/>
                <a:gd name="connsiteX2" fmla="*/ 324603 w 555984"/>
                <a:gd name="connsiteY2" fmla="*/ 196886 h 944017"/>
                <a:gd name="connsiteX3" fmla="*/ 375431 w 555984"/>
                <a:gd name="connsiteY3" fmla="*/ 155677 h 944017"/>
                <a:gd name="connsiteX4" fmla="*/ 389334 w 555984"/>
                <a:gd name="connsiteY4" fmla="*/ 81152 h 944017"/>
                <a:gd name="connsiteX5" fmla="*/ 381319 w 555984"/>
                <a:gd name="connsiteY5" fmla="*/ 245 h 944017"/>
                <a:gd name="connsiteX6" fmla="*/ 445424 w 555984"/>
                <a:gd name="connsiteY6" fmla="*/ 57404 h 944017"/>
                <a:gd name="connsiteX7" fmla="*/ 470174 w 555984"/>
                <a:gd name="connsiteY7" fmla="*/ 96416 h 944017"/>
                <a:gd name="connsiteX8" fmla="*/ 502164 w 555984"/>
                <a:gd name="connsiteY8" fmla="*/ 172067 h 944017"/>
                <a:gd name="connsiteX9" fmla="*/ 520701 w 555984"/>
                <a:gd name="connsiteY9" fmla="*/ 266858 h 944017"/>
                <a:gd name="connsiteX10" fmla="*/ 546406 w 555984"/>
                <a:gd name="connsiteY10" fmla="*/ 404275 h 944017"/>
                <a:gd name="connsiteX11" fmla="*/ 536890 w 555984"/>
                <a:gd name="connsiteY11" fmla="*/ 505845 h 944017"/>
                <a:gd name="connsiteX12" fmla="*/ 339197 w 555984"/>
                <a:gd name="connsiteY12" fmla="*/ 603413 h 944017"/>
                <a:gd name="connsiteX13" fmla="*/ 286927 w 555984"/>
                <a:gd name="connsiteY13" fmla="*/ 716446 h 944017"/>
                <a:gd name="connsiteX14" fmla="*/ 247941 w 555984"/>
                <a:gd name="connsiteY14" fmla="*/ 817052 h 944017"/>
                <a:gd name="connsiteX15" fmla="*/ 218757 w 555984"/>
                <a:gd name="connsiteY15" fmla="*/ 938978 h 944017"/>
                <a:gd name="connsiteX16" fmla="*/ 119418 w 555984"/>
                <a:gd name="connsiteY16" fmla="*/ 864183 h 944017"/>
                <a:gd name="connsiteX17" fmla="*/ 68253 w 555984"/>
                <a:gd name="connsiteY17" fmla="*/ 787225 h 944017"/>
                <a:gd name="connsiteX18" fmla="*/ 25 w 555984"/>
                <a:gd name="connsiteY18" fmla="*/ 667428 h 944017"/>
                <a:gd name="connsiteX19" fmla="*/ 60428 w 555984"/>
                <a:gd name="connsiteY19" fmla="*/ 533207 h 944017"/>
                <a:gd name="connsiteX20" fmla="*/ 66227 w 555984"/>
                <a:gd name="connsiteY20" fmla="*/ 445380 h 944017"/>
                <a:gd name="connsiteX21" fmla="*/ 134260 w 555984"/>
                <a:gd name="connsiteY21" fmla="*/ 370654 h 944017"/>
                <a:gd name="connsiteX22" fmla="*/ 205371 w 555984"/>
                <a:gd name="connsiteY22" fmla="*/ 298657 h 944017"/>
                <a:gd name="connsiteX0" fmla="*/ 150051 w 500664"/>
                <a:gd name="connsiteY0" fmla="*/ 298657 h 944017"/>
                <a:gd name="connsiteX1" fmla="*/ 216581 w 500664"/>
                <a:gd name="connsiteY1" fmla="*/ 239280 h 944017"/>
                <a:gd name="connsiteX2" fmla="*/ 269283 w 500664"/>
                <a:gd name="connsiteY2" fmla="*/ 196886 h 944017"/>
                <a:gd name="connsiteX3" fmla="*/ 320111 w 500664"/>
                <a:gd name="connsiteY3" fmla="*/ 155677 h 944017"/>
                <a:gd name="connsiteX4" fmla="*/ 334014 w 500664"/>
                <a:gd name="connsiteY4" fmla="*/ 81152 h 944017"/>
                <a:gd name="connsiteX5" fmla="*/ 325999 w 500664"/>
                <a:gd name="connsiteY5" fmla="*/ 245 h 944017"/>
                <a:gd name="connsiteX6" fmla="*/ 390104 w 500664"/>
                <a:gd name="connsiteY6" fmla="*/ 57404 h 944017"/>
                <a:gd name="connsiteX7" fmla="*/ 414854 w 500664"/>
                <a:gd name="connsiteY7" fmla="*/ 96416 h 944017"/>
                <a:gd name="connsiteX8" fmla="*/ 446844 w 500664"/>
                <a:gd name="connsiteY8" fmla="*/ 172067 h 944017"/>
                <a:gd name="connsiteX9" fmla="*/ 465381 w 500664"/>
                <a:gd name="connsiteY9" fmla="*/ 266858 h 944017"/>
                <a:gd name="connsiteX10" fmla="*/ 491086 w 500664"/>
                <a:gd name="connsiteY10" fmla="*/ 404275 h 944017"/>
                <a:gd name="connsiteX11" fmla="*/ 481570 w 500664"/>
                <a:gd name="connsiteY11" fmla="*/ 505845 h 944017"/>
                <a:gd name="connsiteX12" fmla="*/ 283877 w 500664"/>
                <a:gd name="connsiteY12" fmla="*/ 603413 h 944017"/>
                <a:gd name="connsiteX13" fmla="*/ 231607 w 500664"/>
                <a:gd name="connsiteY13" fmla="*/ 716446 h 944017"/>
                <a:gd name="connsiteX14" fmla="*/ 192621 w 500664"/>
                <a:gd name="connsiteY14" fmla="*/ 817052 h 944017"/>
                <a:gd name="connsiteX15" fmla="*/ 163437 w 500664"/>
                <a:gd name="connsiteY15" fmla="*/ 938978 h 944017"/>
                <a:gd name="connsiteX16" fmla="*/ 64098 w 500664"/>
                <a:gd name="connsiteY16" fmla="*/ 864183 h 944017"/>
                <a:gd name="connsiteX17" fmla="*/ 12933 w 500664"/>
                <a:gd name="connsiteY17" fmla="*/ 787225 h 944017"/>
                <a:gd name="connsiteX18" fmla="*/ 29832 w 500664"/>
                <a:gd name="connsiteY18" fmla="*/ 637783 h 944017"/>
                <a:gd name="connsiteX19" fmla="*/ 5108 w 500664"/>
                <a:gd name="connsiteY19" fmla="*/ 533207 h 944017"/>
                <a:gd name="connsiteX20" fmla="*/ 10907 w 500664"/>
                <a:gd name="connsiteY20" fmla="*/ 445380 h 944017"/>
                <a:gd name="connsiteX21" fmla="*/ 78940 w 500664"/>
                <a:gd name="connsiteY21" fmla="*/ 370654 h 944017"/>
                <a:gd name="connsiteX22" fmla="*/ 150051 w 500664"/>
                <a:gd name="connsiteY22" fmla="*/ 298657 h 944017"/>
                <a:gd name="connsiteX0" fmla="*/ 150051 w 500664"/>
                <a:gd name="connsiteY0" fmla="*/ 298657 h 943963"/>
                <a:gd name="connsiteX1" fmla="*/ 216581 w 500664"/>
                <a:gd name="connsiteY1" fmla="*/ 239280 h 943963"/>
                <a:gd name="connsiteX2" fmla="*/ 269283 w 500664"/>
                <a:gd name="connsiteY2" fmla="*/ 196886 h 943963"/>
                <a:gd name="connsiteX3" fmla="*/ 320111 w 500664"/>
                <a:gd name="connsiteY3" fmla="*/ 155677 h 943963"/>
                <a:gd name="connsiteX4" fmla="*/ 334014 w 500664"/>
                <a:gd name="connsiteY4" fmla="*/ 81152 h 943963"/>
                <a:gd name="connsiteX5" fmla="*/ 325999 w 500664"/>
                <a:gd name="connsiteY5" fmla="*/ 245 h 943963"/>
                <a:gd name="connsiteX6" fmla="*/ 390104 w 500664"/>
                <a:gd name="connsiteY6" fmla="*/ 57404 h 943963"/>
                <a:gd name="connsiteX7" fmla="*/ 414854 w 500664"/>
                <a:gd name="connsiteY7" fmla="*/ 96416 h 943963"/>
                <a:gd name="connsiteX8" fmla="*/ 446844 w 500664"/>
                <a:gd name="connsiteY8" fmla="*/ 172067 h 943963"/>
                <a:gd name="connsiteX9" fmla="*/ 465381 w 500664"/>
                <a:gd name="connsiteY9" fmla="*/ 266858 h 943963"/>
                <a:gd name="connsiteX10" fmla="*/ 491086 w 500664"/>
                <a:gd name="connsiteY10" fmla="*/ 404275 h 943963"/>
                <a:gd name="connsiteX11" fmla="*/ 481570 w 500664"/>
                <a:gd name="connsiteY11" fmla="*/ 505845 h 943963"/>
                <a:gd name="connsiteX12" fmla="*/ 283877 w 500664"/>
                <a:gd name="connsiteY12" fmla="*/ 603413 h 943963"/>
                <a:gd name="connsiteX13" fmla="*/ 231607 w 500664"/>
                <a:gd name="connsiteY13" fmla="*/ 716446 h 943963"/>
                <a:gd name="connsiteX14" fmla="*/ 192621 w 500664"/>
                <a:gd name="connsiteY14" fmla="*/ 817052 h 943963"/>
                <a:gd name="connsiteX15" fmla="*/ 163437 w 500664"/>
                <a:gd name="connsiteY15" fmla="*/ 938978 h 943963"/>
                <a:gd name="connsiteX16" fmla="*/ 64098 w 500664"/>
                <a:gd name="connsiteY16" fmla="*/ 864183 h 943963"/>
                <a:gd name="connsiteX17" fmla="*/ 72352 w 500664"/>
                <a:gd name="connsiteY17" fmla="*/ 763136 h 943963"/>
                <a:gd name="connsiteX18" fmla="*/ 29832 w 500664"/>
                <a:gd name="connsiteY18" fmla="*/ 637783 h 943963"/>
                <a:gd name="connsiteX19" fmla="*/ 5108 w 500664"/>
                <a:gd name="connsiteY19" fmla="*/ 533207 h 943963"/>
                <a:gd name="connsiteX20" fmla="*/ 10907 w 500664"/>
                <a:gd name="connsiteY20" fmla="*/ 445380 h 943963"/>
                <a:gd name="connsiteX21" fmla="*/ 78940 w 500664"/>
                <a:gd name="connsiteY21" fmla="*/ 370654 h 943963"/>
                <a:gd name="connsiteX22" fmla="*/ 150051 w 500664"/>
                <a:gd name="connsiteY22" fmla="*/ 298657 h 943963"/>
                <a:gd name="connsiteX0" fmla="*/ 150051 w 500664"/>
                <a:gd name="connsiteY0" fmla="*/ 298657 h 939455"/>
                <a:gd name="connsiteX1" fmla="*/ 216581 w 500664"/>
                <a:gd name="connsiteY1" fmla="*/ 239280 h 939455"/>
                <a:gd name="connsiteX2" fmla="*/ 269283 w 500664"/>
                <a:gd name="connsiteY2" fmla="*/ 196886 h 939455"/>
                <a:gd name="connsiteX3" fmla="*/ 320111 w 500664"/>
                <a:gd name="connsiteY3" fmla="*/ 155677 h 939455"/>
                <a:gd name="connsiteX4" fmla="*/ 334014 w 500664"/>
                <a:gd name="connsiteY4" fmla="*/ 81152 h 939455"/>
                <a:gd name="connsiteX5" fmla="*/ 325999 w 500664"/>
                <a:gd name="connsiteY5" fmla="*/ 245 h 939455"/>
                <a:gd name="connsiteX6" fmla="*/ 390104 w 500664"/>
                <a:gd name="connsiteY6" fmla="*/ 57404 h 939455"/>
                <a:gd name="connsiteX7" fmla="*/ 414854 w 500664"/>
                <a:gd name="connsiteY7" fmla="*/ 96416 h 939455"/>
                <a:gd name="connsiteX8" fmla="*/ 446844 w 500664"/>
                <a:gd name="connsiteY8" fmla="*/ 172067 h 939455"/>
                <a:gd name="connsiteX9" fmla="*/ 465381 w 500664"/>
                <a:gd name="connsiteY9" fmla="*/ 266858 h 939455"/>
                <a:gd name="connsiteX10" fmla="*/ 491086 w 500664"/>
                <a:gd name="connsiteY10" fmla="*/ 404275 h 939455"/>
                <a:gd name="connsiteX11" fmla="*/ 481570 w 500664"/>
                <a:gd name="connsiteY11" fmla="*/ 505845 h 939455"/>
                <a:gd name="connsiteX12" fmla="*/ 283877 w 500664"/>
                <a:gd name="connsiteY12" fmla="*/ 603413 h 939455"/>
                <a:gd name="connsiteX13" fmla="*/ 231607 w 500664"/>
                <a:gd name="connsiteY13" fmla="*/ 716446 h 939455"/>
                <a:gd name="connsiteX14" fmla="*/ 192621 w 500664"/>
                <a:gd name="connsiteY14" fmla="*/ 817052 h 939455"/>
                <a:gd name="connsiteX15" fmla="*/ 163437 w 500664"/>
                <a:gd name="connsiteY15" fmla="*/ 938978 h 939455"/>
                <a:gd name="connsiteX16" fmla="*/ 113441 w 500664"/>
                <a:gd name="connsiteY16" fmla="*/ 855725 h 939455"/>
                <a:gd name="connsiteX17" fmla="*/ 72352 w 500664"/>
                <a:gd name="connsiteY17" fmla="*/ 763136 h 939455"/>
                <a:gd name="connsiteX18" fmla="*/ 29832 w 500664"/>
                <a:gd name="connsiteY18" fmla="*/ 637783 h 939455"/>
                <a:gd name="connsiteX19" fmla="*/ 5108 w 500664"/>
                <a:gd name="connsiteY19" fmla="*/ 533207 h 939455"/>
                <a:gd name="connsiteX20" fmla="*/ 10907 w 500664"/>
                <a:gd name="connsiteY20" fmla="*/ 445380 h 939455"/>
                <a:gd name="connsiteX21" fmla="*/ 78940 w 500664"/>
                <a:gd name="connsiteY21" fmla="*/ 370654 h 939455"/>
                <a:gd name="connsiteX22" fmla="*/ 150051 w 500664"/>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231607 w 492403"/>
                <a:gd name="connsiteY13" fmla="*/ 71644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455"/>
                <a:gd name="connsiteX1" fmla="*/ 216581 w 492403"/>
                <a:gd name="connsiteY1" fmla="*/ 239280 h 939455"/>
                <a:gd name="connsiteX2" fmla="*/ 269283 w 492403"/>
                <a:gd name="connsiteY2" fmla="*/ 196886 h 939455"/>
                <a:gd name="connsiteX3" fmla="*/ 320111 w 492403"/>
                <a:gd name="connsiteY3" fmla="*/ 155677 h 939455"/>
                <a:gd name="connsiteX4" fmla="*/ 334014 w 492403"/>
                <a:gd name="connsiteY4" fmla="*/ 81152 h 939455"/>
                <a:gd name="connsiteX5" fmla="*/ 325999 w 492403"/>
                <a:gd name="connsiteY5" fmla="*/ 245 h 939455"/>
                <a:gd name="connsiteX6" fmla="*/ 390104 w 492403"/>
                <a:gd name="connsiteY6" fmla="*/ 57404 h 939455"/>
                <a:gd name="connsiteX7" fmla="*/ 414854 w 492403"/>
                <a:gd name="connsiteY7" fmla="*/ 96416 h 939455"/>
                <a:gd name="connsiteX8" fmla="*/ 446844 w 492403"/>
                <a:gd name="connsiteY8" fmla="*/ 172067 h 939455"/>
                <a:gd name="connsiteX9" fmla="*/ 465381 w 492403"/>
                <a:gd name="connsiteY9" fmla="*/ 266858 h 939455"/>
                <a:gd name="connsiteX10" fmla="*/ 491086 w 492403"/>
                <a:gd name="connsiteY10" fmla="*/ 404275 h 939455"/>
                <a:gd name="connsiteX11" fmla="*/ 481570 w 492403"/>
                <a:gd name="connsiteY11" fmla="*/ 505845 h 939455"/>
                <a:gd name="connsiteX12" fmla="*/ 421789 w 492403"/>
                <a:gd name="connsiteY12" fmla="*/ 612870 h 939455"/>
                <a:gd name="connsiteX13" fmla="*/ 333195 w 492403"/>
                <a:gd name="connsiteY13" fmla="*/ 723166 h 939455"/>
                <a:gd name="connsiteX14" fmla="*/ 192621 w 492403"/>
                <a:gd name="connsiteY14" fmla="*/ 817052 h 939455"/>
                <a:gd name="connsiteX15" fmla="*/ 163437 w 492403"/>
                <a:gd name="connsiteY15" fmla="*/ 938978 h 939455"/>
                <a:gd name="connsiteX16" fmla="*/ 113441 w 492403"/>
                <a:gd name="connsiteY16" fmla="*/ 855725 h 939455"/>
                <a:gd name="connsiteX17" fmla="*/ 72352 w 492403"/>
                <a:gd name="connsiteY17" fmla="*/ 763136 h 939455"/>
                <a:gd name="connsiteX18" fmla="*/ 29832 w 492403"/>
                <a:gd name="connsiteY18" fmla="*/ 637783 h 939455"/>
                <a:gd name="connsiteX19" fmla="*/ 5108 w 492403"/>
                <a:gd name="connsiteY19" fmla="*/ 533207 h 939455"/>
                <a:gd name="connsiteX20" fmla="*/ 10907 w 492403"/>
                <a:gd name="connsiteY20" fmla="*/ 445380 h 939455"/>
                <a:gd name="connsiteX21" fmla="*/ 78940 w 492403"/>
                <a:gd name="connsiteY21" fmla="*/ 370654 h 939455"/>
                <a:gd name="connsiteX22" fmla="*/ 150051 w 492403"/>
                <a:gd name="connsiteY22" fmla="*/ 298657 h 939455"/>
                <a:gd name="connsiteX0" fmla="*/ 150051 w 492403"/>
                <a:gd name="connsiteY0" fmla="*/ 298657 h 939008"/>
                <a:gd name="connsiteX1" fmla="*/ 216581 w 492403"/>
                <a:gd name="connsiteY1" fmla="*/ 239280 h 939008"/>
                <a:gd name="connsiteX2" fmla="*/ 269283 w 492403"/>
                <a:gd name="connsiteY2" fmla="*/ 196886 h 939008"/>
                <a:gd name="connsiteX3" fmla="*/ 320111 w 492403"/>
                <a:gd name="connsiteY3" fmla="*/ 155677 h 939008"/>
                <a:gd name="connsiteX4" fmla="*/ 334014 w 492403"/>
                <a:gd name="connsiteY4" fmla="*/ 81152 h 939008"/>
                <a:gd name="connsiteX5" fmla="*/ 325999 w 492403"/>
                <a:gd name="connsiteY5" fmla="*/ 245 h 939008"/>
                <a:gd name="connsiteX6" fmla="*/ 390104 w 492403"/>
                <a:gd name="connsiteY6" fmla="*/ 57404 h 939008"/>
                <a:gd name="connsiteX7" fmla="*/ 414854 w 492403"/>
                <a:gd name="connsiteY7" fmla="*/ 96416 h 939008"/>
                <a:gd name="connsiteX8" fmla="*/ 446844 w 492403"/>
                <a:gd name="connsiteY8" fmla="*/ 172067 h 939008"/>
                <a:gd name="connsiteX9" fmla="*/ 465381 w 492403"/>
                <a:gd name="connsiteY9" fmla="*/ 266858 h 939008"/>
                <a:gd name="connsiteX10" fmla="*/ 491086 w 492403"/>
                <a:gd name="connsiteY10" fmla="*/ 404275 h 939008"/>
                <a:gd name="connsiteX11" fmla="*/ 481570 w 492403"/>
                <a:gd name="connsiteY11" fmla="*/ 505845 h 939008"/>
                <a:gd name="connsiteX12" fmla="*/ 421789 w 492403"/>
                <a:gd name="connsiteY12" fmla="*/ 612870 h 939008"/>
                <a:gd name="connsiteX13" fmla="*/ 333195 w 492403"/>
                <a:gd name="connsiteY13" fmla="*/ 723166 h 939008"/>
                <a:gd name="connsiteX14" fmla="*/ 205848 w 492403"/>
                <a:gd name="connsiteY14" fmla="*/ 846616 h 939008"/>
                <a:gd name="connsiteX15" fmla="*/ 163437 w 492403"/>
                <a:gd name="connsiteY15" fmla="*/ 938978 h 939008"/>
                <a:gd name="connsiteX16" fmla="*/ 113441 w 492403"/>
                <a:gd name="connsiteY16" fmla="*/ 855725 h 939008"/>
                <a:gd name="connsiteX17" fmla="*/ 72352 w 492403"/>
                <a:gd name="connsiteY17" fmla="*/ 763136 h 939008"/>
                <a:gd name="connsiteX18" fmla="*/ 29832 w 492403"/>
                <a:gd name="connsiteY18" fmla="*/ 637783 h 939008"/>
                <a:gd name="connsiteX19" fmla="*/ 5108 w 492403"/>
                <a:gd name="connsiteY19" fmla="*/ 533207 h 939008"/>
                <a:gd name="connsiteX20" fmla="*/ 10907 w 492403"/>
                <a:gd name="connsiteY20" fmla="*/ 445380 h 939008"/>
                <a:gd name="connsiteX21" fmla="*/ 78940 w 492403"/>
                <a:gd name="connsiteY21" fmla="*/ 370654 h 939008"/>
                <a:gd name="connsiteX22" fmla="*/ 150051 w 492403"/>
                <a:gd name="connsiteY22" fmla="*/ 298657 h 939008"/>
                <a:gd name="connsiteX0" fmla="*/ 150051 w 491284"/>
                <a:gd name="connsiteY0" fmla="*/ 298657 h 939008"/>
                <a:gd name="connsiteX1" fmla="*/ 216581 w 491284"/>
                <a:gd name="connsiteY1" fmla="*/ 239280 h 939008"/>
                <a:gd name="connsiteX2" fmla="*/ 269283 w 491284"/>
                <a:gd name="connsiteY2" fmla="*/ 196886 h 939008"/>
                <a:gd name="connsiteX3" fmla="*/ 320111 w 491284"/>
                <a:gd name="connsiteY3" fmla="*/ 155677 h 939008"/>
                <a:gd name="connsiteX4" fmla="*/ 334014 w 491284"/>
                <a:gd name="connsiteY4" fmla="*/ 81152 h 939008"/>
                <a:gd name="connsiteX5" fmla="*/ 325999 w 491284"/>
                <a:gd name="connsiteY5" fmla="*/ 245 h 939008"/>
                <a:gd name="connsiteX6" fmla="*/ 390104 w 491284"/>
                <a:gd name="connsiteY6" fmla="*/ 57404 h 939008"/>
                <a:gd name="connsiteX7" fmla="*/ 414854 w 491284"/>
                <a:gd name="connsiteY7" fmla="*/ 96416 h 939008"/>
                <a:gd name="connsiteX8" fmla="*/ 446844 w 491284"/>
                <a:gd name="connsiteY8" fmla="*/ 172067 h 939008"/>
                <a:gd name="connsiteX9" fmla="*/ 480724 w 491284"/>
                <a:gd name="connsiteY9" fmla="*/ 274570 h 939008"/>
                <a:gd name="connsiteX10" fmla="*/ 491086 w 491284"/>
                <a:gd name="connsiteY10" fmla="*/ 404275 h 939008"/>
                <a:gd name="connsiteX11" fmla="*/ 481570 w 491284"/>
                <a:gd name="connsiteY11" fmla="*/ 505845 h 939008"/>
                <a:gd name="connsiteX12" fmla="*/ 421789 w 491284"/>
                <a:gd name="connsiteY12" fmla="*/ 612870 h 939008"/>
                <a:gd name="connsiteX13" fmla="*/ 333195 w 491284"/>
                <a:gd name="connsiteY13" fmla="*/ 723166 h 939008"/>
                <a:gd name="connsiteX14" fmla="*/ 205848 w 491284"/>
                <a:gd name="connsiteY14" fmla="*/ 846616 h 939008"/>
                <a:gd name="connsiteX15" fmla="*/ 163437 w 491284"/>
                <a:gd name="connsiteY15" fmla="*/ 938978 h 939008"/>
                <a:gd name="connsiteX16" fmla="*/ 113441 w 491284"/>
                <a:gd name="connsiteY16" fmla="*/ 855725 h 939008"/>
                <a:gd name="connsiteX17" fmla="*/ 72352 w 491284"/>
                <a:gd name="connsiteY17" fmla="*/ 763136 h 939008"/>
                <a:gd name="connsiteX18" fmla="*/ 29832 w 491284"/>
                <a:gd name="connsiteY18" fmla="*/ 637783 h 939008"/>
                <a:gd name="connsiteX19" fmla="*/ 5108 w 491284"/>
                <a:gd name="connsiteY19" fmla="*/ 533207 h 939008"/>
                <a:gd name="connsiteX20" fmla="*/ 10907 w 491284"/>
                <a:gd name="connsiteY20" fmla="*/ 445380 h 939008"/>
                <a:gd name="connsiteX21" fmla="*/ 78940 w 491284"/>
                <a:gd name="connsiteY21" fmla="*/ 370654 h 939008"/>
                <a:gd name="connsiteX22" fmla="*/ 150051 w 491284"/>
                <a:gd name="connsiteY22" fmla="*/ 298657 h 939008"/>
                <a:gd name="connsiteX0" fmla="*/ 150051 w 501081"/>
                <a:gd name="connsiteY0" fmla="*/ 298657 h 939008"/>
                <a:gd name="connsiteX1" fmla="*/ 216581 w 501081"/>
                <a:gd name="connsiteY1" fmla="*/ 239280 h 939008"/>
                <a:gd name="connsiteX2" fmla="*/ 269283 w 501081"/>
                <a:gd name="connsiteY2" fmla="*/ 196886 h 939008"/>
                <a:gd name="connsiteX3" fmla="*/ 320111 w 501081"/>
                <a:gd name="connsiteY3" fmla="*/ 155677 h 939008"/>
                <a:gd name="connsiteX4" fmla="*/ 334014 w 501081"/>
                <a:gd name="connsiteY4" fmla="*/ 81152 h 939008"/>
                <a:gd name="connsiteX5" fmla="*/ 325999 w 501081"/>
                <a:gd name="connsiteY5" fmla="*/ 245 h 939008"/>
                <a:gd name="connsiteX6" fmla="*/ 390104 w 501081"/>
                <a:gd name="connsiteY6" fmla="*/ 57404 h 939008"/>
                <a:gd name="connsiteX7" fmla="*/ 414854 w 501081"/>
                <a:gd name="connsiteY7" fmla="*/ 96416 h 939008"/>
                <a:gd name="connsiteX8" fmla="*/ 446844 w 501081"/>
                <a:gd name="connsiteY8" fmla="*/ 172067 h 939008"/>
                <a:gd name="connsiteX9" fmla="*/ 480724 w 501081"/>
                <a:gd name="connsiteY9" fmla="*/ 274570 h 939008"/>
                <a:gd name="connsiteX10" fmla="*/ 501079 w 501081"/>
                <a:gd name="connsiteY10" fmla="*/ 427040 h 939008"/>
                <a:gd name="connsiteX11" fmla="*/ 481570 w 501081"/>
                <a:gd name="connsiteY11" fmla="*/ 505845 h 939008"/>
                <a:gd name="connsiteX12" fmla="*/ 421789 w 501081"/>
                <a:gd name="connsiteY12" fmla="*/ 612870 h 939008"/>
                <a:gd name="connsiteX13" fmla="*/ 333195 w 501081"/>
                <a:gd name="connsiteY13" fmla="*/ 723166 h 939008"/>
                <a:gd name="connsiteX14" fmla="*/ 205848 w 501081"/>
                <a:gd name="connsiteY14" fmla="*/ 846616 h 939008"/>
                <a:gd name="connsiteX15" fmla="*/ 163437 w 501081"/>
                <a:gd name="connsiteY15" fmla="*/ 938978 h 939008"/>
                <a:gd name="connsiteX16" fmla="*/ 113441 w 501081"/>
                <a:gd name="connsiteY16" fmla="*/ 855725 h 939008"/>
                <a:gd name="connsiteX17" fmla="*/ 72352 w 501081"/>
                <a:gd name="connsiteY17" fmla="*/ 763136 h 939008"/>
                <a:gd name="connsiteX18" fmla="*/ 29832 w 501081"/>
                <a:gd name="connsiteY18" fmla="*/ 637783 h 939008"/>
                <a:gd name="connsiteX19" fmla="*/ 5108 w 501081"/>
                <a:gd name="connsiteY19" fmla="*/ 533207 h 939008"/>
                <a:gd name="connsiteX20" fmla="*/ 10907 w 501081"/>
                <a:gd name="connsiteY20" fmla="*/ 445380 h 939008"/>
                <a:gd name="connsiteX21" fmla="*/ 78940 w 501081"/>
                <a:gd name="connsiteY21" fmla="*/ 370654 h 939008"/>
                <a:gd name="connsiteX22" fmla="*/ 150051 w 501081"/>
                <a:gd name="connsiteY22" fmla="*/ 298657 h 939008"/>
                <a:gd name="connsiteX0" fmla="*/ 150051 w 501515"/>
                <a:gd name="connsiteY0" fmla="*/ 298657 h 939008"/>
                <a:gd name="connsiteX1" fmla="*/ 216581 w 501515"/>
                <a:gd name="connsiteY1" fmla="*/ 239280 h 939008"/>
                <a:gd name="connsiteX2" fmla="*/ 269283 w 501515"/>
                <a:gd name="connsiteY2" fmla="*/ 196886 h 939008"/>
                <a:gd name="connsiteX3" fmla="*/ 320111 w 501515"/>
                <a:gd name="connsiteY3" fmla="*/ 155677 h 939008"/>
                <a:gd name="connsiteX4" fmla="*/ 334014 w 501515"/>
                <a:gd name="connsiteY4" fmla="*/ 81152 h 939008"/>
                <a:gd name="connsiteX5" fmla="*/ 325999 w 501515"/>
                <a:gd name="connsiteY5" fmla="*/ 245 h 939008"/>
                <a:gd name="connsiteX6" fmla="*/ 390104 w 501515"/>
                <a:gd name="connsiteY6" fmla="*/ 57404 h 939008"/>
                <a:gd name="connsiteX7" fmla="*/ 414854 w 501515"/>
                <a:gd name="connsiteY7" fmla="*/ 96416 h 939008"/>
                <a:gd name="connsiteX8" fmla="*/ 446844 w 501515"/>
                <a:gd name="connsiteY8" fmla="*/ 172067 h 939008"/>
                <a:gd name="connsiteX9" fmla="*/ 480724 w 501515"/>
                <a:gd name="connsiteY9" fmla="*/ 274570 h 939008"/>
                <a:gd name="connsiteX10" fmla="*/ 501079 w 501515"/>
                <a:gd name="connsiteY10" fmla="*/ 427040 h 939008"/>
                <a:gd name="connsiteX11" fmla="*/ 488370 w 501515"/>
                <a:gd name="connsiteY11" fmla="*/ 502611 h 939008"/>
                <a:gd name="connsiteX12" fmla="*/ 421789 w 501515"/>
                <a:gd name="connsiteY12" fmla="*/ 612870 h 939008"/>
                <a:gd name="connsiteX13" fmla="*/ 333195 w 501515"/>
                <a:gd name="connsiteY13" fmla="*/ 723166 h 939008"/>
                <a:gd name="connsiteX14" fmla="*/ 205848 w 501515"/>
                <a:gd name="connsiteY14" fmla="*/ 846616 h 939008"/>
                <a:gd name="connsiteX15" fmla="*/ 163437 w 501515"/>
                <a:gd name="connsiteY15" fmla="*/ 938978 h 939008"/>
                <a:gd name="connsiteX16" fmla="*/ 113441 w 501515"/>
                <a:gd name="connsiteY16" fmla="*/ 855725 h 939008"/>
                <a:gd name="connsiteX17" fmla="*/ 72352 w 501515"/>
                <a:gd name="connsiteY17" fmla="*/ 763136 h 939008"/>
                <a:gd name="connsiteX18" fmla="*/ 29832 w 501515"/>
                <a:gd name="connsiteY18" fmla="*/ 637783 h 939008"/>
                <a:gd name="connsiteX19" fmla="*/ 5108 w 501515"/>
                <a:gd name="connsiteY19" fmla="*/ 533207 h 939008"/>
                <a:gd name="connsiteX20" fmla="*/ 10907 w 501515"/>
                <a:gd name="connsiteY20" fmla="*/ 445380 h 939008"/>
                <a:gd name="connsiteX21" fmla="*/ 78940 w 501515"/>
                <a:gd name="connsiteY21" fmla="*/ 370654 h 939008"/>
                <a:gd name="connsiteX22" fmla="*/ 150051 w 501515"/>
                <a:gd name="connsiteY22" fmla="*/ 298657 h 939008"/>
                <a:gd name="connsiteX0" fmla="*/ 145704 w 497168"/>
                <a:gd name="connsiteY0" fmla="*/ 298657 h 939008"/>
                <a:gd name="connsiteX1" fmla="*/ 212234 w 497168"/>
                <a:gd name="connsiteY1" fmla="*/ 239280 h 939008"/>
                <a:gd name="connsiteX2" fmla="*/ 264936 w 497168"/>
                <a:gd name="connsiteY2" fmla="*/ 196886 h 939008"/>
                <a:gd name="connsiteX3" fmla="*/ 315764 w 497168"/>
                <a:gd name="connsiteY3" fmla="*/ 155677 h 939008"/>
                <a:gd name="connsiteX4" fmla="*/ 329667 w 497168"/>
                <a:gd name="connsiteY4" fmla="*/ 81152 h 939008"/>
                <a:gd name="connsiteX5" fmla="*/ 321652 w 497168"/>
                <a:gd name="connsiteY5" fmla="*/ 245 h 939008"/>
                <a:gd name="connsiteX6" fmla="*/ 385757 w 497168"/>
                <a:gd name="connsiteY6" fmla="*/ 57404 h 939008"/>
                <a:gd name="connsiteX7" fmla="*/ 410507 w 497168"/>
                <a:gd name="connsiteY7" fmla="*/ 96416 h 939008"/>
                <a:gd name="connsiteX8" fmla="*/ 442497 w 497168"/>
                <a:gd name="connsiteY8" fmla="*/ 172067 h 939008"/>
                <a:gd name="connsiteX9" fmla="*/ 476377 w 497168"/>
                <a:gd name="connsiteY9" fmla="*/ 274570 h 939008"/>
                <a:gd name="connsiteX10" fmla="*/ 496732 w 497168"/>
                <a:gd name="connsiteY10" fmla="*/ 427040 h 939008"/>
                <a:gd name="connsiteX11" fmla="*/ 484023 w 497168"/>
                <a:gd name="connsiteY11" fmla="*/ 502611 h 939008"/>
                <a:gd name="connsiteX12" fmla="*/ 417442 w 497168"/>
                <a:gd name="connsiteY12" fmla="*/ 612870 h 939008"/>
                <a:gd name="connsiteX13" fmla="*/ 328848 w 497168"/>
                <a:gd name="connsiteY13" fmla="*/ 723166 h 939008"/>
                <a:gd name="connsiteX14" fmla="*/ 201501 w 497168"/>
                <a:gd name="connsiteY14" fmla="*/ 846616 h 939008"/>
                <a:gd name="connsiteX15" fmla="*/ 159090 w 497168"/>
                <a:gd name="connsiteY15" fmla="*/ 938978 h 939008"/>
                <a:gd name="connsiteX16" fmla="*/ 109094 w 497168"/>
                <a:gd name="connsiteY16" fmla="*/ 855725 h 939008"/>
                <a:gd name="connsiteX17" fmla="*/ 68005 w 497168"/>
                <a:gd name="connsiteY17" fmla="*/ 763136 h 939008"/>
                <a:gd name="connsiteX18" fmla="*/ 25485 w 497168"/>
                <a:gd name="connsiteY18" fmla="*/ 637783 h 939008"/>
                <a:gd name="connsiteX19" fmla="*/ 761 w 497168"/>
                <a:gd name="connsiteY19" fmla="*/ 533207 h 939008"/>
                <a:gd name="connsiteX20" fmla="*/ 16304 w 497168"/>
                <a:gd name="connsiteY20" fmla="*/ 446583 h 939008"/>
                <a:gd name="connsiteX21" fmla="*/ 74593 w 497168"/>
                <a:gd name="connsiteY21" fmla="*/ 370654 h 939008"/>
                <a:gd name="connsiteX22" fmla="*/ 145704 w 497168"/>
                <a:gd name="connsiteY22" fmla="*/ 298657 h 939008"/>
                <a:gd name="connsiteX0" fmla="*/ 138961 w 490425"/>
                <a:gd name="connsiteY0" fmla="*/ 298657 h 939008"/>
                <a:gd name="connsiteX1" fmla="*/ 205491 w 490425"/>
                <a:gd name="connsiteY1" fmla="*/ 239280 h 939008"/>
                <a:gd name="connsiteX2" fmla="*/ 258193 w 490425"/>
                <a:gd name="connsiteY2" fmla="*/ 196886 h 939008"/>
                <a:gd name="connsiteX3" fmla="*/ 309021 w 490425"/>
                <a:gd name="connsiteY3" fmla="*/ 155677 h 939008"/>
                <a:gd name="connsiteX4" fmla="*/ 322924 w 490425"/>
                <a:gd name="connsiteY4" fmla="*/ 81152 h 939008"/>
                <a:gd name="connsiteX5" fmla="*/ 314909 w 490425"/>
                <a:gd name="connsiteY5" fmla="*/ 245 h 939008"/>
                <a:gd name="connsiteX6" fmla="*/ 379014 w 490425"/>
                <a:gd name="connsiteY6" fmla="*/ 57404 h 939008"/>
                <a:gd name="connsiteX7" fmla="*/ 403764 w 490425"/>
                <a:gd name="connsiteY7" fmla="*/ 96416 h 939008"/>
                <a:gd name="connsiteX8" fmla="*/ 435754 w 490425"/>
                <a:gd name="connsiteY8" fmla="*/ 172067 h 939008"/>
                <a:gd name="connsiteX9" fmla="*/ 469634 w 490425"/>
                <a:gd name="connsiteY9" fmla="*/ 274570 h 939008"/>
                <a:gd name="connsiteX10" fmla="*/ 489989 w 490425"/>
                <a:gd name="connsiteY10" fmla="*/ 427040 h 939008"/>
                <a:gd name="connsiteX11" fmla="*/ 477280 w 490425"/>
                <a:gd name="connsiteY11" fmla="*/ 502611 h 939008"/>
                <a:gd name="connsiteX12" fmla="*/ 410699 w 490425"/>
                <a:gd name="connsiteY12" fmla="*/ 612870 h 939008"/>
                <a:gd name="connsiteX13" fmla="*/ 322105 w 490425"/>
                <a:gd name="connsiteY13" fmla="*/ 723166 h 939008"/>
                <a:gd name="connsiteX14" fmla="*/ 194758 w 490425"/>
                <a:gd name="connsiteY14" fmla="*/ 846616 h 939008"/>
                <a:gd name="connsiteX15" fmla="*/ 152347 w 490425"/>
                <a:gd name="connsiteY15" fmla="*/ 938978 h 939008"/>
                <a:gd name="connsiteX16" fmla="*/ 102351 w 490425"/>
                <a:gd name="connsiteY16" fmla="*/ 855725 h 939008"/>
                <a:gd name="connsiteX17" fmla="*/ 61262 w 490425"/>
                <a:gd name="connsiteY17" fmla="*/ 763136 h 939008"/>
                <a:gd name="connsiteX18" fmla="*/ 18742 w 490425"/>
                <a:gd name="connsiteY18" fmla="*/ 637783 h 939008"/>
                <a:gd name="connsiteX19" fmla="*/ 5836 w 490425"/>
                <a:gd name="connsiteY19" fmla="*/ 531756 h 939008"/>
                <a:gd name="connsiteX20" fmla="*/ 9561 w 490425"/>
                <a:gd name="connsiteY20" fmla="*/ 446583 h 939008"/>
                <a:gd name="connsiteX21" fmla="*/ 67850 w 490425"/>
                <a:gd name="connsiteY21" fmla="*/ 370654 h 939008"/>
                <a:gd name="connsiteX22" fmla="*/ 138961 w 490425"/>
                <a:gd name="connsiteY22" fmla="*/ 298657 h 939008"/>
                <a:gd name="connsiteX0" fmla="*/ 139341 w 490805"/>
                <a:gd name="connsiteY0" fmla="*/ 298657 h 939008"/>
                <a:gd name="connsiteX1" fmla="*/ 205871 w 490805"/>
                <a:gd name="connsiteY1" fmla="*/ 239280 h 939008"/>
                <a:gd name="connsiteX2" fmla="*/ 258573 w 490805"/>
                <a:gd name="connsiteY2" fmla="*/ 196886 h 939008"/>
                <a:gd name="connsiteX3" fmla="*/ 309401 w 490805"/>
                <a:gd name="connsiteY3" fmla="*/ 155677 h 939008"/>
                <a:gd name="connsiteX4" fmla="*/ 323304 w 490805"/>
                <a:gd name="connsiteY4" fmla="*/ 81152 h 939008"/>
                <a:gd name="connsiteX5" fmla="*/ 315289 w 490805"/>
                <a:gd name="connsiteY5" fmla="*/ 245 h 939008"/>
                <a:gd name="connsiteX6" fmla="*/ 379394 w 490805"/>
                <a:gd name="connsiteY6" fmla="*/ 57404 h 939008"/>
                <a:gd name="connsiteX7" fmla="*/ 404144 w 490805"/>
                <a:gd name="connsiteY7" fmla="*/ 96416 h 939008"/>
                <a:gd name="connsiteX8" fmla="*/ 436134 w 490805"/>
                <a:gd name="connsiteY8" fmla="*/ 172067 h 939008"/>
                <a:gd name="connsiteX9" fmla="*/ 470014 w 490805"/>
                <a:gd name="connsiteY9" fmla="*/ 274570 h 939008"/>
                <a:gd name="connsiteX10" fmla="*/ 490369 w 490805"/>
                <a:gd name="connsiteY10" fmla="*/ 427040 h 939008"/>
                <a:gd name="connsiteX11" fmla="*/ 477660 w 490805"/>
                <a:gd name="connsiteY11" fmla="*/ 502611 h 939008"/>
                <a:gd name="connsiteX12" fmla="*/ 411079 w 490805"/>
                <a:gd name="connsiteY12" fmla="*/ 612870 h 939008"/>
                <a:gd name="connsiteX13" fmla="*/ 322485 w 490805"/>
                <a:gd name="connsiteY13" fmla="*/ 723166 h 939008"/>
                <a:gd name="connsiteX14" fmla="*/ 195138 w 490805"/>
                <a:gd name="connsiteY14" fmla="*/ 846616 h 939008"/>
                <a:gd name="connsiteX15" fmla="*/ 152727 w 490805"/>
                <a:gd name="connsiteY15" fmla="*/ 938978 h 939008"/>
                <a:gd name="connsiteX16" fmla="*/ 102731 w 490805"/>
                <a:gd name="connsiteY16" fmla="*/ 855725 h 939008"/>
                <a:gd name="connsiteX17" fmla="*/ 61642 w 490805"/>
                <a:gd name="connsiteY17" fmla="*/ 763136 h 939008"/>
                <a:gd name="connsiteX18" fmla="*/ 26792 w 490805"/>
                <a:gd name="connsiteY18" fmla="*/ 641640 h 939008"/>
                <a:gd name="connsiteX19" fmla="*/ 6216 w 490805"/>
                <a:gd name="connsiteY19" fmla="*/ 531756 h 939008"/>
                <a:gd name="connsiteX20" fmla="*/ 9941 w 490805"/>
                <a:gd name="connsiteY20" fmla="*/ 446583 h 939008"/>
                <a:gd name="connsiteX21" fmla="*/ 68230 w 490805"/>
                <a:gd name="connsiteY21" fmla="*/ 370654 h 939008"/>
                <a:gd name="connsiteX22" fmla="*/ 139341 w 490805"/>
                <a:gd name="connsiteY22" fmla="*/ 298657 h 939008"/>
                <a:gd name="connsiteX0" fmla="*/ 139341 w 490805"/>
                <a:gd name="connsiteY0" fmla="*/ 298657 h 951112"/>
                <a:gd name="connsiteX1" fmla="*/ 205871 w 490805"/>
                <a:gd name="connsiteY1" fmla="*/ 239280 h 951112"/>
                <a:gd name="connsiteX2" fmla="*/ 258573 w 490805"/>
                <a:gd name="connsiteY2" fmla="*/ 196886 h 951112"/>
                <a:gd name="connsiteX3" fmla="*/ 309401 w 490805"/>
                <a:gd name="connsiteY3" fmla="*/ 155677 h 951112"/>
                <a:gd name="connsiteX4" fmla="*/ 323304 w 490805"/>
                <a:gd name="connsiteY4" fmla="*/ 81152 h 951112"/>
                <a:gd name="connsiteX5" fmla="*/ 315289 w 490805"/>
                <a:gd name="connsiteY5" fmla="*/ 245 h 951112"/>
                <a:gd name="connsiteX6" fmla="*/ 379394 w 490805"/>
                <a:gd name="connsiteY6" fmla="*/ 57404 h 951112"/>
                <a:gd name="connsiteX7" fmla="*/ 404144 w 490805"/>
                <a:gd name="connsiteY7" fmla="*/ 96416 h 951112"/>
                <a:gd name="connsiteX8" fmla="*/ 436134 w 490805"/>
                <a:gd name="connsiteY8" fmla="*/ 172067 h 951112"/>
                <a:gd name="connsiteX9" fmla="*/ 470014 w 490805"/>
                <a:gd name="connsiteY9" fmla="*/ 274570 h 951112"/>
                <a:gd name="connsiteX10" fmla="*/ 490369 w 490805"/>
                <a:gd name="connsiteY10" fmla="*/ 427040 h 951112"/>
                <a:gd name="connsiteX11" fmla="*/ 477660 w 490805"/>
                <a:gd name="connsiteY11" fmla="*/ 502611 h 951112"/>
                <a:gd name="connsiteX12" fmla="*/ 411079 w 490805"/>
                <a:gd name="connsiteY12" fmla="*/ 612870 h 951112"/>
                <a:gd name="connsiteX13" fmla="*/ 322485 w 490805"/>
                <a:gd name="connsiteY13" fmla="*/ 723166 h 951112"/>
                <a:gd name="connsiteX14" fmla="*/ 195138 w 490805"/>
                <a:gd name="connsiteY14" fmla="*/ 846616 h 951112"/>
                <a:gd name="connsiteX15" fmla="*/ 151814 w 490805"/>
                <a:gd name="connsiteY15" fmla="*/ 951087 h 951112"/>
                <a:gd name="connsiteX16" fmla="*/ 102731 w 490805"/>
                <a:gd name="connsiteY16" fmla="*/ 855725 h 951112"/>
                <a:gd name="connsiteX17" fmla="*/ 61642 w 490805"/>
                <a:gd name="connsiteY17" fmla="*/ 763136 h 951112"/>
                <a:gd name="connsiteX18" fmla="*/ 26792 w 490805"/>
                <a:gd name="connsiteY18" fmla="*/ 641640 h 951112"/>
                <a:gd name="connsiteX19" fmla="*/ 6216 w 490805"/>
                <a:gd name="connsiteY19" fmla="*/ 531756 h 951112"/>
                <a:gd name="connsiteX20" fmla="*/ 9941 w 490805"/>
                <a:gd name="connsiteY20" fmla="*/ 446583 h 951112"/>
                <a:gd name="connsiteX21" fmla="*/ 68230 w 490805"/>
                <a:gd name="connsiteY21" fmla="*/ 370654 h 951112"/>
                <a:gd name="connsiteX22" fmla="*/ 139341 w 490805"/>
                <a:gd name="connsiteY22" fmla="*/ 298657 h 951112"/>
                <a:gd name="connsiteX0" fmla="*/ 139341 w 490805"/>
                <a:gd name="connsiteY0" fmla="*/ 298657 h 951109"/>
                <a:gd name="connsiteX1" fmla="*/ 205871 w 490805"/>
                <a:gd name="connsiteY1" fmla="*/ 239280 h 951109"/>
                <a:gd name="connsiteX2" fmla="*/ 258573 w 490805"/>
                <a:gd name="connsiteY2" fmla="*/ 196886 h 951109"/>
                <a:gd name="connsiteX3" fmla="*/ 309401 w 490805"/>
                <a:gd name="connsiteY3" fmla="*/ 155677 h 951109"/>
                <a:gd name="connsiteX4" fmla="*/ 323304 w 490805"/>
                <a:gd name="connsiteY4" fmla="*/ 81152 h 951109"/>
                <a:gd name="connsiteX5" fmla="*/ 315289 w 490805"/>
                <a:gd name="connsiteY5" fmla="*/ 245 h 951109"/>
                <a:gd name="connsiteX6" fmla="*/ 379394 w 490805"/>
                <a:gd name="connsiteY6" fmla="*/ 57404 h 951109"/>
                <a:gd name="connsiteX7" fmla="*/ 404144 w 490805"/>
                <a:gd name="connsiteY7" fmla="*/ 96416 h 951109"/>
                <a:gd name="connsiteX8" fmla="*/ 436134 w 490805"/>
                <a:gd name="connsiteY8" fmla="*/ 172067 h 951109"/>
                <a:gd name="connsiteX9" fmla="*/ 470014 w 490805"/>
                <a:gd name="connsiteY9" fmla="*/ 274570 h 951109"/>
                <a:gd name="connsiteX10" fmla="*/ 490369 w 490805"/>
                <a:gd name="connsiteY10" fmla="*/ 427040 h 951109"/>
                <a:gd name="connsiteX11" fmla="*/ 477660 w 490805"/>
                <a:gd name="connsiteY11" fmla="*/ 502611 h 951109"/>
                <a:gd name="connsiteX12" fmla="*/ 411079 w 490805"/>
                <a:gd name="connsiteY12" fmla="*/ 612870 h 951109"/>
                <a:gd name="connsiteX13" fmla="*/ 322485 w 490805"/>
                <a:gd name="connsiteY13" fmla="*/ 723166 h 951109"/>
                <a:gd name="connsiteX14" fmla="*/ 197169 w 490805"/>
                <a:gd name="connsiteY14" fmla="*/ 863160 h 951109"/>
                <a:gd name="connsiteX15" fmla="*/ 151814 w 490805"/>
                <a:gd name="connsiteY15" fmla="*/ 951087 h 951109"/>
                <a:gd name="connsiteX16" fmla="*/ 102731 w 490805"/>
                <a:gd name="connsiteY16" fmla="*/ 855725 h 951109"/>
                <a:gd name="connsiteX17" fmla="*/ 61642 w 490805"/>
                <a:gd name="connsiteY17" fmla="*/ 763136 h 951109"/>
                <a:gd name="connsiteX18" fmla="*/ 26792 w 490805"/>
                <a:gd name="connsiteY18" fmla="*/ 641640 h 951109"/>
                <a:gd name="connsiteX19" fmla="*/ 6216 w 490805"/>
                <a:gd name="connsiteY19" fmla="*/ 531756 h 951109"/>
                <a:gd name="connsiteX20" fmla="*/ 9941 w 490805"/>
                <a:gd name="connsiteY20" fmla="*/ 446583 h 951109"/>
                <a:gd name="connsiteX21" fmla="*/ 68230 w 490805"/>
                <a:gd name="connsiteY21" fmla="*/ 370654 h 951109"/>
                <a:gd name="connsiteX22" fmla="*/ 139341 w 490805"/>
                <a:gd name="connsiteY22" fmla="*/ 298657 h 951109"/>
                <a:gd name="connsiteX0" fmla="*/ 139341 w 490805"/>
                <a:gd name="connsiteY0" fmla="*/ 298657 h 951143"/>
                <a:gd name="connsiteX1" fmla="*/ 205871 w 490805"/>
                <a:gd name="connsiteY1" fmla="*/ 239280 h 951143"/>
                <a:gd name="connsiteX2" fmla="*/ 258573 w 490805"/>
                <a:gd name="connsiteY2" fmla="*/ 196886 h 951143"/>
                <a:gd name="connsiteX3" fmla="*/ 309401 w 490805"/>
                <a:gd name="connsiteY3" fmla="*/ 155677 h 951143"/>
                <a:gd name="connsiteX4" fmla="*/ 323304 w 490805"/>
                <a:gd name="connsiteY4" fmla="*/ 81152 h 951143"/>
                <a:gd name="connsiteX5" fmla="*/ 315289 w 490805"/>
                <a:gd name="connsiteY5" fmla="*/ 245 h 951143"/>
                <a:gd name="connsiteX6" fmla="*/ 379394 w 490805"/>
                <a:gd name="connsiteY6" fmla="*/ 57404 h 951143"/>
                <a:gd name="connsiteX7" fmla="*/ 404144 w 490805"/>
                <a:gd name="connsiteY7" fmla="*/ 96416 h 951143"/>
                <a:gd name="connsiteX8" fmla="*/ 436134 w 490805"/>
                <a:gd name="connsiteY8" fmla="*/ 172067 h 951143"/>
                <a:gd name="connsiteX9" fmla="*/ 470014 w 490805"/>
                <a:gd name="connsiteY9" fmla="*/ 274570 h 951143"/>
                <a:gd name="connsiteX10" fmla="*/ 490369 w 490805"/>
                <a:gd name="connsiteY10" fmla="*/ 427040 h 951143"/>
                <a:gd name="connsiteX11" fmla="*/ 477660 w 490805"/>
                <a:gd name="connsiteY11" fmla="*/ 502611 h 951143"/>
                <a:gd name="connsiteX12" fmla="*/ 411079 w 490805"/>
                <a:gd name="connsiteY12" fmla="*/ 612870 h 951143"/>
                <a:gd name="connsiteX13" fmla="*/ 322485 w 490805"/>
                <a:gd name="connsiteY13" fmla="*/ 723166 h 951143"/>
                <a:gd name="connsiteX14" fmla="*/ 197169 w 490805"/>
                <a:gd name="connsiteY14" fmla="*/ 863160 h 951143"/>
                <a:gd name="connsiteX15" fmla="*/ 151814 w 490805"/>
                <a:gd name="connsiteY15" fmla="*/ 951087 h 951143"/>
                <a:gd name="connsiteX16" fmla="*/ 105052 w 490805"/>
                <a:gd name="connsiteY16" fmla="*/ 874633 h 951143"/>
                <a:gd name="connsiteX17" fmla="*/ 61642 w 490805"/>
                <a:gd name="connsiteY17" fmla="*/ 763136 h 951143"/>
                <a:gd name="connsiteX18" fmla="*/ 26792 w 490805"/>
                <a:gd name="connsiteY18" fmla="*/ 641640 h 951143"/>
                <a:gd name="connsiteX19" fmla="*/ 6216 w 490805"/>
                <a:gd name="connsiteY19" fmla="*/ 531756 h 951143"/>
                <a:gd name="connsiteX20" fmla="*/ 9941 w 490805"/>
                <a:gd name="connsiteY20" fmla="*/ 446583 h 951143"/>
                <a:gd name="connsiteX21" fmla="*/ 68230 w 490805"/>
                <a:gd name="connsiteY21" fmla="*/ 370654 h 951143"/>
                <a:gd name="connsiteX22" fmla="*/ 139341 w 490805"/>
                <a:gd name="connsiteY22" fmla="*/ 298657 h 951143"/>
                <a:gd name="connsiteX0" fmla="*/ 139341 w 490805"/>
                <a:gd name="connsiteY0" fmla="*/ 298651 h 951137"/>
                <a:gd name="connsiteX1" fmla="*/ 205871 w 490805"/>
                <a:gd name="connsiteY1" fmla="*/ 239274 h 951137"/>
                <a:gd name="connsiteX2" fmla="*/ 258573 w 490805"/>
                <a:gd name="connsiteY2" fmla="*/ 196880 h 951137"/>
                <a:gd name="connsiteX3" fmla="*/ 309401 w 490805"/>
                <a:gd name="connsiteY3" fmla="*/ 155671 h 951137"/>
                <a:gd name="connsiteX4" fmla="*/ 323304 w 490805"/>
                <a:gd name="connsiteY4" fmla="*/ 81146 h 951137"/>
                <a:gd name="connsiteX5" fmla="*/ 315289 w 490805"/>
                <a:gd name="connsiteY5" fmla="*/ 239 h 951137"/>
                <a:gd name="connsiteX6" fmla="*/ 377030 w 490805"/>
                <a:gd name="connsiteY6" fmla="*/ 57688 h 951137"/>
                <a:gd name="connsiteX7" fmla="*/ 404144 w 490805"/>
                <a:gd name="connsiteY7" fmla="*/ 96410 h 951137"/>
                <a:gd name="connsiteX8" fmla="*/ 436134 w 490805"/>
                <a:gd name="connsiteY8" fmla="*/ 172061 h 951137"/>
                <a:gd name="connsiteX9" fmla="*/ 470014 w 490805"/>
                <a:gd name="connsiteY9" fmla="*/ 274564 h 951137"/>
                <a:gd name="connsiteX10" fmla="*/ 490369 w 490805"/>
                <a:gd name="connsiteY10" fmla="*/ 427034 h 951137"/>
                <a:gd name="connsiteX11" fmla="*/ 477660 w 490805"/>
                <a:gd name="connsiteY11" fmla="*/ 502605 h 951137"/>
                <a:gd name="connsiteX12" fmla="*/ 411079 w 490805"/>
                <a:gd name="connsiteY12" fmla="*/ 612864 h 951137"/>
                <a:gd name="connsiteX13" fmla="*/ 322485 w 490805"/>
                <a:gd name="connsiteY13" fmla="*/ 723160 h 951137"/>
                <a:gd name="connsiteX14" fmla="*/ 197169 w 490805"/>
                <a:gd name="connsiteY14" fmla="*/ 863154 h 951137"/>
                <a:gd name="connsiteX15" fmla="*/ 151814 w 490805"/>
                <a:gd name="connsiteY15" fmla="*/ 951081 h 951137"/>
                <a:gd name="connsiteX16" fmla="*/ 105052 w 490805"/>
                <a:gd name="connsiteY16" fmla="*/ 874627 h 951137"/>
                <a:gd name="connsiteX17" fmla="*/ 61642 w 490805"/>
                <a:gd name="connsiteY17" fmla="*/ 763130 h 951137"/>
                <a:gd name="connsiteX18" fmla="*/ 26792 w 490805"/>
                <a:gd name="connsiteY18" fmla="*/ 641634 h 951137"/>
                <a:gd name="connsiteX19" fmla="*/ 6216 w 490805"/>
                <a:gd name="connsiteY19" fmla="*/ 531750 h 951137"/>
                <a:gd name="connsiteX20" fmla="*/ 9941 w 490805"/>
                <a:gd name="connsiteY20" fmla="*/ 446577 h 951137"/>
                <a:gd name="connsiteX21" fmla="*/ 68230 w 490805"/>
                <a:gd name="connsiteY21" fmla="*/ 370648 h 951137"/>
                <a:gd name="connsiteX22" fmla="*/ 139341 w 490805"/>
                <a:gd name="connsiteY22" fmla="*/ 298651 h 951137"/>
                <a:gd name="connsiteX0" fmla="*/ 139341 w 490805"/>
                <a:gd name="connsiteY0" fmla="*/ 298655 h 951141"/>
                <a:gd name="connsiteX1" fmla="*/ 205871 w 490805"/>
                <a:gd name="connsiteY1" fmla="*/ 239278 h 951141"/>
                <a:gd name="connsiteX2" fmla="*/ 258573 w 490805"/>
                <a:gd name="connsiteY2" fmla="*/ 196884 h 951141"/>
                <a:gd name="connsiteX3" fmla="*/ 309401 w 490805"/>
                <a:gd name="connsiteY3" fmla="*/ 155675 h 951141"/>
                <a:gd name="connsiteX4" fmla="*/ 323304 w 490805"/>
                <a:gd name="connsiteY4" fmla="*/ 81150 h 951141"/>
                <a:gd name="connsiteX5" fmla="*/ 315289 w 490805"/>
                <a:gd name="connsiteY5" fmla="*/ 243 h 951141"/>
                <a:gd name="connsiteX6" fmla="*/ 377030 w 490805"/>
                <a:gd name="connsiteY6" fmla="*/ 57692 h 951141"/>
                <a:gd name="connsiteX7" fmla="*/ 405015 w 490805"/>
                <a:gd name="connsiteY7" fmla="*/ 103505 h 951141"/>
                <a:gd name="connsiteX8" fmla="*/ 436134 w 490805"/>
                <a:gd name="connsiteY8" fmla="*/ 172065 h 951141"/>
                <a:gd name="connsiteX9" fmla="*/ 470014 w 490805"/>
                <a:gd name="connsiteY9" fmla="*/ 274568 h 951141"/>
                <a:gd name="connsiteX10" fmla="*/ 490369 w 490805"/>
                <a:gd name="connsiteY10" fmla="*/ 427038 h 951141"/>
                <a:gd name="connsiteX11" fmla="*/ 477660 w 490805"/>
                <a:gd name="connsiteY11" fmla="*/ 502609 h 951141"/>
                <a:gd name="connsiteX12" fmla="*/ 411079 w 490805"/>
                <a:gd name="connsiteY12" fmla="*/ 612868 h 951141"/>
                <a:gd name="connsiteX13" fmla="*/ 322485 w 490805"/>
                <a:gd name="connsiteY13" fmla="*/ 723164 h 951141"/>
                <a:gd name="connsiteX14" fmla="*/ 197169 w 490805"/>
                <a:gd name="connsiteY14" fmla="*/ 863158 h 951141"/>
                <a:gd name="connsiteX15" fmla="*/ 151814 w 490805"/>
                <a:gd name="connsiteY15" fmla="*/ 951085 h 951141"/>
                <a:gd name="connsiteX16" fmla="*/ 105052 w 490805"/>
                <a:gd name="connsiteY16" fmla="*/ 874631 h 951141"/>
                <a:gd name="connsiteX17" fmla="*/ 61642 w 490805"/>
                <a:gd name="connsiteY17" fmla="*/ 763134 h 951141"/>
                <a:gd name="connsiteX18" fmla="*/ 26792 w 490805"/>
                <a:gd name="connsiteY18" fmla="*/ 641638 h 951141"/>
                <a:gd name="connsiteX19" fmla="*/ 6216 w 490805"/>
                <a:gd name="connsiteY19" fmla="*/ 531754 h 951141"/>
                <a:gd name="connsiteX20" fmla="*/ 9941 w 490805"/>
                <a:gd name="connsiteY20" fmla="*/ 446581 h 951141"/>
                <a:gd name="connsiteX21" fmla="*/ 68230 w 490805"/>
                <a:gd name="connsiteY21" fmla="*/ 370652 h 951141"/>
                <a:gd name="connsiteX22" fmla="*/ 139341 w 490805"/>
                <a:gd name="connsiteY22" fmla="*/ 298655 h 951141"/>
                <a:gd name="connsiteX0" fmla="*/ 139341 w 490805"/>
                <a:gd name="connsiteY0" fmla="*/ 298655 h 951106"/>
                <a:gd name="connsiteX1" fmla="*/ 205871 w 490805"/>
                <a:gd name="connsiteY1" fmla="*/ 239278 h 951106"/>
                <a:gd name="connsiteX2" fmla="*/ 258573 w 490805"/>
                <a:gd name="connsiteY2" fmla="*/ 196884 h 951106"/>
                <a:gd name="connsiteX3" fmla="*/ 309401 w 490805"/>
                <a:gd name="connsiteY3" fmla="*/ 155675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655 h 951106"/>
                <a:gd name="connsiteX1" fmla="*/ 205871 w 490805"/>
                <a:gd name="connsiteY1" fmla="*/ 239278 h 951106"/>
                <a:gd name="connsiteX2" fmla="*/ 258573 w 490805"/>
                <a:gd name="connsiteY2" fmla="*/ 196884 h 951106"/>
                <a:gd name="connsiteX3" fmla="*/ 308820 w 490805"/>
                <a:gd name="connsiteY3" fmla="*/ 150947 h 951106"/>
                <a:gd name="connsiteX4" fmla="*/ 323304 w 490805"/>
                <a:gd name="connsiteY4" fmla="*/ 81150 h 951106"/>
                <a:gd name="connsiteX5" fmla="*/ 315289 w 490805"/>
                <a:gd name="connsiteY5" fmla="*/ 243 h 951106"/>
                <a:gd name="connsiteX6" fmla="*/ 377030 w 490805"/>
                <a:gd name="connsiteY6" fmla="*/ 57692 h 951106"/>
                <a:gd name="connsiteX7" fmla="*/ 405015 w 490805"/>
                <a:gd name="connsiteY7" fmla="*/ 103505 h 951106"/>
                <a:gd name="connsiteX8" fmla="*/ 436134 w 490805"/>
                <a:gd name="connsiteY8" fmla="*/ 172065 h 951106"/>
                <a:gd name="connsiteX9" fmla="*/ 470014 w 490805"/>
                <a:gd name="connsiteY9" fmla="*/ 274568 h 951106"/>
                <a:gd name="connsiteX10" fmla="*/ 490369 w 490805"/>
                <a:gd name="connsiteY10" fmla="*/ 427038 h 951106"/>
                <a:gd name="connsiteX11" fmla="*/ 477660 w 490805"/>
                <a:gd name="connsiteY11" fmla="*/ 502609 h 951106"/>
                <a:gd name="connsiteX12" fmla="*/ 411079 w 490805"/>
                <a:gd name="connsiteY12" fmla="*/ 612868 h 951106"/>
                <a:gd name="connsiteX13" fmla="*/ 322485 w 490805"/>
                <a:gd name="connsiteY13" fmla="*/ 723164 h 951106"/>
                <a:gd name="connsiteX14" fmla="*/ 200113 w 490805"/>
                <a:gd name="connsiteY14" fmla="*/ 867595 h 951106"/>
                <a:gd name="connsiteX15" fmla="*/ 151814 w 490805"/>
                <a:gd name="connsiteY15" fmla="*/ 951085 h 951106"/>
                <a:gd name="connsiteX16" fmla="*/ 105052 w 490805"/>
                <a:gd name="connsiteY16" fmla="*/ 874631 h 951106"/>
                <a:gd name="connsiteX17" fmla="*/ 61642 w 490805"/>
                <a:gd name="connsiteY17" fmla="*/ 763134 h 951106"/>
                <a:gd name="connsiteX18" fmla="*/ 26792 w 490805"/>
                <a:gd name="connsiteY18" fmla="*/ 641638 h 951106"/>
                <a:gd name="connsiteX19" fmla="*/ 6216 w 490805"/>
                <a:gd name="connsiteY19" fmla="*/ 531754 h 951106"/>
                <a:gd name="connsiteX20" fmla="*/ 9941 w 490805"/>
                <a:gd name="connsiteY20" fmla="*/ 446581 h 951106"/>
                <a:gd name="connsiteX21" fmla="*/ 68230 w 490805"/>
                <a:gd name="connsiteY21" fmla="*/ 370652 h 951106"/>
                <a:gd name="connsiteX22" fmla="*/ 139341 w 490805"/>
                <a:gd name="connsiteY22" fmla="*/ 298655 h 951106"/>
                <a:gd name="connsiteX0" fmla="*/ 139341 w 490805"/>
                <a:gd name="connsiteY0" fmla="*/ 298568 h 951019"/>
                <a:gd name="connsiteX1" fmla="*/ 205871 w 490805"/>
                <a:gd name="connsiteY1" fmla="*/ 239191 h 951019"/>
                <a:gd name="connsiteX2" fmla="*/ 258573 w 490805"/>
                <a:gd name="connsiteY2" fmla="*/ 196797 h 951019"/>
                <a:gd name="connsiteX3" fmla="*/ 308820 w 490805"/>
                <a:gd name="connsiteY3" fmla="*/ 150860 h 951019"/>
                <a:gd name="connsiteX4" fmla="*/ 325087 w 490805"/>
                <a:gd name="connsiteY4" fmla="*/ 76045 h 951019"/>
                <a:gd name="connsiteX5" fmla="*/ 315289 w 490805"/>
                <a:gd name="connsiteY5" fmla="*/ 156 h 951019"/>
                <a:gd name="connsiteX6" fmla="*/ 377030 w 490805"/>
                <a:gd name="connsiteY6" fmla="*/ 57605 h 951019"/>
                <a:gd name="connsiteX7" fmla="*/ 405015 w 490805"/>
                <a:gd name="connsiteY7" fmla="*/ 103418 h 951019"/>
                <a:gd name="connsiteX8" fmla="*/ 436134 w 490805"/>
                <a:gd name="connsiteY8" fmla="*/ 171978 h 951019"/>
                <a:gd name="connsiteX9" fmla="*/ 470014 w 490805"/>
                <a:gd name="connsiteY9" fmla="*/ 274481 h 951019"/>
                <a:gd name="connsiteX10" fmla="*/ 490369 w 490805"/>
                <a:gd name="connsiteY10" fmla="*/ 426951 h 951019"/>
                <a:gd name="connsiteX11" fmla="*/ 477660 w 490805"/>
                <a:gd name="connsiteY11" fmla="*/ 502522 h 951019"/>
                <a:gd name="connsiteX12" fmla="*/ 411079 w 490805"/>
                <a:gd name="connsiteY12" fmla="*/ 612781 h 951019"/>
                <a:gd name="connsiteX13" fmla="*/ 322485 w 490805"/>
                <a:gd name="connsiteY13" fmla="*/ 723077 h 951019"/>
                <a:gd name="connsiteX14" fmla="*/ 200113 w 490805"/>
                <a:gd name="connsiteY14" fmla="*/ 867508 h 951019"/>
                <a:gd name="connsiteX15" fmla="*/ 151814 w 490805"/>
                <a:gd name="connsiteY15" fmla="*/ 950998 h 951019"/>
                <a:gd name="connsiteX16" fmla="*/ 105052 w 490805"/>
                <a:gd name="connsiteY16" fmla="*/ 874544 h 951019"/>
                <a:gd name="connsiteX17" fmla="*/ 61642 w 490805"/>
                <a:gd name="connsiteY17" fmla="*/ 763047 h 951019"/>
                <a:gd name="connsiteX18" fmla="*/ 26792 w 490805"/>
                <a:gd name="connsiteY18" fmla="*/ 641551 h 951019"/>
                <a:gd name="connsiteX19" fmla="*/ 6216 w 490805"/>
                <a:gd name="connsiteY19" fmla="*/ 531667 h 951019"/>
                <a:gd name="connsiteX20" fmla="*/ 9941 w 490805"/>
                <a:gd name="connsiteY20" fmla="*/ 446494 h 951019"/>
                <a:gd name="connsiteX21" fmla="*/ 68230 w 490805"/>
                <a:gd name="connsiteY21" fmla="*/ 370565 h 951019"/>
                <a:gd name="connsiteX22" fmla="*/ 139341 w 490805"/>
                <a:gd name="connsiteY22" fmla="*/ 298568 h 951019"/>
                <a:gd name="connsiteX0" fmla="*/ 139341 w 490805"/>
                <a:gd name="connsiteY0" fmla="*/ 298568 h 950108"/>
                <a:gd name="connsiteX1" fmla="*/ 205871 w 490805"/>
                <a:gd name="connsiteY1" fmla="*/ 239191 h 950108"/>
                <a:gd name="connsiteX2" fmla="*/ 258573 w 490805"/>
                <a:gd name="connsiteY2" fmla="*/ 196797 h 950108"/>
                <a:gd name="connsiteX3" fmla="*/ 308820 w 490805"/>
                <a:gd name="connsiteY3" fmla="*/ 150860 h 950108"/>
                <a:gd name="connsiteX4" fmla="*/ 325087 w 490805"/>
                <a:gd name="connsiteY4" fmla="*/ 76045 h 950108"/>
                <a:gd name="connsiteX5" fmla="*/ 315289 w 490805"/>
                <a:gd name="connsiteY5" fmla="*/ 156 h 950108"/>
                <a:gd name="connsiteX6" fmla="*/ 377030 w 490805"/>
                <a:gd name="connsiteY6" fmla="*/ 57605 h 950108"/>
                <a:gd name="connsiteX7" fmla="*/ 405015 w 490805"/>
                <a:gd name="connsiteY7" fmla="*/ 103418 h 950108"/>
                <a:gd name="connsiteX8" fmla="*/ 436134 w 490805"/>
                <a:gd name="connsiteY8" fmla="*/ 171978 h 950108"/>
                <a:gd name="connsiteX9" fmla="*/ 470014 w 490805"/>
                <a:gd name="connsiteY9" fmla="*/ 274481 h 950108"/>
                <a:gd name="connsiteX10" fmla="*/ 490369 w 490805"/>
                <a:gd name="connsiteY10" fmla="*/ 426951 h 950108"/>
                <a:gd name="connsiteX11" fmla="*/ 477660 w 490805"/>
                <a:gd name="connsiteY11" fmla="*/ 502522 h 950108"/>
                <a:gd name="connsiteX12" fmla="*/ 411079 w 490805"/>
                <a:gd name="connsiteY12" fmla="*/ 612781 h 950108"/>
                <a:gd name="connsiteX13" fmla="*/ 322485 w 490805"/>
                <a:gd name="connsiteY13" fmla="*/ 723077 h 950108"/>
                <a:gd name="connsiteX14" fmla="*/ 200113 w 490805"/>
                <a:gd name="connsiteY14" fmla="*/ 867508 h 950108"/>
                <a:gd name="connsiteX15" fmla="*/ 139709 w 490805"/>
                <a:gd name="connsiteY15" fmla="*/ 950086 h 950108"/>
                <a:gd name="connsiteX16" fmla="*/ 105052 w 490805"/>
                <a:gd name="connsiteY16" fmla="*/ 874544 h 950108"/>
                <a:gd name="connsiteX17" fmla="*/ 61642 w 490805"/>
                <a:gd name="connsiteY17" fmla="*/ 763047 h 950108"/>
                <a:gd name="connsiteX18" fmla="*/ 26792 w 490805"/>
                <a:gd name="connsiteY18" fmla="*/ 641551 h 950108"/>
                <a:gd name="connsiteX19" fmla="*/ 6216 w 490805"/>
                <a:gd name="connsiteY19" fmla="*/ 531667 h 950108"/>
                <a:gd name="connsiteX20" fmla="*/ 9941 w 490805"/>
                <a:gd name="connsiteY20" fmla="*/ 446494 h 950108"/>
                <a:gd name="connsiteX21" fmla="*/ 68230 w 490805"/>
                <a:gd name="connsiteY21" fmla="*/ 370565 h 950108"/>
                <a:gd name="connsiteX22" fmla="*/ 139341 w 490805"/>
                <a:gd name="connsiteY22" fmla="*/ 298568 h 950108"/>
                <a:gd name="connsiteX0" fmla="*/ 139341 w 490805"/>
                <a:gd name="connsiteY0" fmla="*/ 298568 h 950112"/>
                <a:gd name="connsiteX1" fmla="*/ 205871 w 490805"/>
                <a:gd name="connsiteY1" fmla="*/ 239191 h 950112"/>
                <a:gd name="connsiteX2" fmla="*/ 258573 w 490805"/>
                <a:gd name="connsiteY2" fmla="*/ 196797 h 950112"/>
                <a:gd name="connsiteX3" fmla="*/ 308820 w 490805"/>
                <a:gd name="connsiteY3" fmla="*/ 150860 h 950112"/>
                <a:gd name="connsiteX4" fmla="*/ 325087 w 490805"/>
                <a:gd name="connsiteY4" fmla="*/ 76045 h 950112"/>
                <a:gd name="connsiteX5" fmla="*/ 315289 w 490805"/>
                <a:gd name="connsiteY5" fmla="*/ 156 h 950112"/>
                <a:gd name="connsiteX6" fmla="*/ 377030 w 490805"/>
                <a:gd name="connsiteY6" fmla="*/ 57605 h 950112"/>
                <a:gd name="connsiteX7" fmla="*/ 405015 w 490805"/>
                <a:gd name="connsiteY7" fmla="*/ 103418 h 950112"/>
                <a:gd name="connsiteX8" fmla="*/ 436134 w 490805"/>
                <a:gd name="connsiteY8" fmla="*/ 171978 h 950112"/>
                <a:gd name="connsiteX9" fmla="*/ 470014 w 490805"/>
                <a:gd name="connsiteY9" fmla="*/ 274481 h 950112"/>
                <a:gd name="connsiteX10" fmla="*/ 490369 w 490805"/>
                <a:gd name="connsiteY10" fmla="*/ 426951 h 950112"/>
                <a:gd name="connsiteX11" fmla="*/ 477660 w 490805"/>
                <a:gd name="connsiteY11" fmla="*/ 502522 h 950112"/>
                <a:gd name="connsiteX12" fmla="*/ 411079 w 490805"/>
                <a:gd name="connsiteY12" fmla="*/ 612781 h 950112"/>
                <a:gd name="connsiteX13" fmla="*/ 322485 w 490805"/>
                <a:gd name="connsiteY13" fmla="*/ 723077 h 950112"/>
                <a:gd name="connsiteX14" fmla="*/ 200113 w 490805"/>
                <a:gd name="connsiteY14" fmla="*/ 867508 h 950112"/>
                <a:gd name="connsiteX15" fmla="*/ 139709 w 490805"/>
                <a:gd name="connsiteY15" fmla="*/ 950086 h 950112"/>
                <a:gd name="connsiteX16" fmla="*/ 100325 w 490805"/>
                <a:gd name="connsiteY16" fmla="*/ 875125 h 950112"/>
                <a:gd name="connsiteX17" fmla="*/ 61642 w 490805"/>
                <a:gd name="connsiteY17" fmla="*/ 763047 h 950112"/>
                <a:gd name="connsiteX18" fmla="*/ 26792 w 490805"/>
                <a:gd name="connsiteY18" fmla="*/ 641551 h 950112"/>
                <a:gd name="connsiteX19" fmla="*/ 6216 w 490805"/>
                <a:gd name="connsiteY19" fmla="*/ 531667 h 950112"/>
                <a:gd name="connsiteX20" fmla="*/ 9941 w 490805"/>
                <a:gd name="connsiteY20" fmla="*/ 446494 h 950112"/>
                <a:gd name="connsiteX21" fmla="*/ 68230 w 490805"/>
                <a:gd name="connsiteY21" fmla="*/ 370565 h 950112"/>
                <a:gd name="connsiteX22" fmla="*/ 139341 w 490805"/>
                <a:gd name="connsiteY22" fmla="*/ 298568 h 950112"/>
                <a:gd name="connsiteX0" fmla="*/ 139341 w 490805"/>
                <a:gd name="connsiteY0" fmla="*/ 298568 h 950545"/>
                <a:gd name="connsiteX1" fmla="*/ 205871 w 490805"/>
                <a:gd name="connsiteY1" fmla="*/ 239191 h 950545"/>
                <a:gd name="connsiteX2" fmla="*/ 258573 w 490805"/>
                <a:gd name="connsiteY2" fmla="*/ 196797 h 950545"/>
                <a:gd name="connsiteX3" fmla="*/ 308820 w 490805"/>
                <a:gd name="connsiteY3" fmla="*/ 150860 h 950545"/>
                <a:gd name="connsiteX4" fmla="*/ 325087 w 490805"/>
                <a:gd name="connsiteY4" fmla="*/ 76045 h 950545"/>
                <a:gd name="connsiteX5" fmla="*/ 315289 w 490805"/>
                <a:gd name="connsiteY5" fmla="*/ 156 h 950545"/>
                <a:gd name="connsiteX6" fmla="*/ 377030 w 490805"/>
                <a:gd name="connsiteY6" fmla="*/ 57605 h 950545"/>
                <a:gd name="connsiteX7" fmla="*/ 405015 w 490805"/>
                <a:gd name="connsiteY7" fmla="*/ 103418 h 950545"/>
                <a:gd name="connsiteX8" fmla="*/ 436134 w 490805"/>
                <a:gd name="connsiteY8" fmla="*/ 171978 h 950545"/>
                <a:gd name="connsiteX9" fmla="*/ 470014 w 490805"/>
                <a:gd name="connsiteY9" fmla="*/ 274481 h 950545"/>
                <a:gd name="connsiteX10" fmla="*/ 490369 w 490805"/>
                <a:gd name="connsiteY10" fmla="*/ 426951 h 950545"/>
                <a:gd name="connsiteX11" fmla="*/ 477660 w 490805"/>
                <a:gd name="connsiteY11" fmla="*/ 502522 h 950545"/>
                <a:gd name="connsiteX12" fmla="*/ 411079 w 490805"/>
                <a:gd name="connsiteY12" fmla="*/ 612781 h 950545"/>
                <a:gd name="connsiteX13" fmla="*/ 322485 w 490805"/>
                <a:gd name="connsiteY13" fmla="*/ 723077 h 950545"/>
                <a:gd name="connsiteX14" fmla="*/ 172580 w 490805"/>
                <a:gd name="connsiteY14" fmla="*/ 897278 h 950545"/>
                <a:gd name="connsiteX15" fmla="*/ 139709 w 490805"/>
                <a:gd name="connsiteY15" fmla="*/ 950086 h 950545"/>
                <a:gd name="connsiteX16" fmla="*/ 100325 w 490805"/>
                <a:gd name="connsiteY16" fmla="*/ 875125 h 950545"/>
                <a:gd name="connsiteX17" fmla="*/ 61642 w 490805"/>
                <a:gd name="connsiteY17" fmla="*/ 763047 h 950545"/>
                <a:gd name="connsiteX18" fmla="*/ 26792 w 490805"/>
                <a:gd name="connsiteY18" fmla="*/ 641551 h 950545"/>
                <a:gd name="connsiteX19" fmla="*/ 6216 w 490805"/>
                <a:gd name="connsiteY19" fmla="*/ 531667 h 950545"/>
                <a:gd name="connsiteX20" fmla="*/ 9941 w 490805"/>
                <a:gd name="connsiteY20" fmla="*/ 446494 h 950545"/>
                <a:gd name="connsiteX21" fmla="*/ 68230 w 490805"/>
                <a:gd name="connsiteY21" fmla="*/ 370565 h 950545"/>
                <a:gd name="connsiteX22" fmla="*/ 139341 w 490805"/>
                <a:gd name="connsiteY22" fmla="*/ 298568 h 950545"/>
                <a:gd name="connsiteX0" fmla="*/ 139341 w 490805"/>
                <a:gd name="connsiteY0" fmla="*/ 298568 h 950459"/>
                <a:gd name="connsiteX1" fmla="*/ 205871 w 490805"/>
                <a:gd name="connsiteY1" fmla="*/ 239191 h 950459"/>
                <a:gd name="connsiteX2" fmla="*/ 258573 w 490805"/>
                <a:gd name="connsiteY2" fmla="*/ 196797 h 950459"/>
                <a:gd name="connsiteX3" fmla="*/ 308820 w 490805"/>
                <a:gd name="connsiteY3" fmla="*/ 150860 h 950459"/>
                <a:gd name="connsiteX4" fmla="*/ 325087 w 490805"/>
                <a:gd name="connsiteY4" fmla="*/ 76045 h 950459"/>
                <a:gd name="connsiteX5" fmla="*/ 315289 w 490805"/>
                <a:gd name="connsiteY5" fmla="*/ 156 h 950459"/>
                <a:gd name="connsiteX6" fmla="*/ 377030 w 490805"/>
                <a:gd name="connsiteY6" fmla="*/ 57605 h 950459"/>
                <a:gd name="connsiteX7" fmla="*/ 405015 w 490805"/>
                <a:gd name="connsiteY7" fmla="*/ 103418 h 950459"/>
                <a:gd name="connsiteX8" fmla="*/ 436134 w 490805"/>
                <a:gd name="connsiteY8" fmla="*/ 171978 h 950459"/>
                <a:gd name="connsiteX9" fmla="*/ 470014 w 490805"/>
                <a:gd name="connsiteY9" fmla="*/ 274481 h 950459"/>
                <a:gd name="connsiteX10" fmla="*/ 490369 w 490805"/>
                <a:gd name="connsiteY10" fmla="*/ 426951 h 950459"/>
                <a:gd name="connsiteX11" fmla="*/ 477660 w 490805"/>
                <a:gd name="connsiteY11" fmla="*/ 502522 h 950459"/>
                <a:gd name="connsiteX12" fmla="*/ 411079 w 490805"/>
                <a:gd name="connsiteY12" fmla="*/ 612781 h 950459"/>
                <a:gd name="connsiteX13" fmla="*/ 290515 w 490805"/>
                <a:gd name="connsiteY13" fmla="*/ 755792 h 950459"/>
                <a:gd name="connsiteX14" fmla="*/ 172580 w 490805"/>
                <a:gd name="connsiteY14" fmla="*/ 897278 h 950459"/>
                <a:gd name="connsiteX15" fmla="*/ 139709 w 490805"/>
                <a:gd name="connsiteY15" fmla="*/ 950086 h 950459"/>
                <a:gd name="connsiteX16" fmla="*/ 100325 w 490805"/>
                <a:gd name="connsiteY16" fmla="*/ 875125 h 950459"/>
                <a:gd name="connsiteX17" fmla="*/ 61642 w 490805"/>
                <a:gd name="connsiteY17" fmla="*/ 763047 h 950459"/>
                <a:gd name="connsiteX18" fmla="*/ 26792 w 490805"/>
                <a:gd name="connsiteY18" fmla="*/ 641551 h 950459"/>
                <a:gd name="connsiteX19" fmla="*/ 6216 w 490805"/>
                <a:gd name="connsiteY19" fmla="*/ 531667 h 950459"/>
                <a:gd name="connsiteX20" fmla="*/ 9941 w 490805"/>
                <a:gd name="connsiteY20" fmla="*/ 446494 h 950459"/>
                <a:gd name="connsiteX21" fmla="*/ 68230 w 490805"/>
                <a:gd name="connsiteY21" fmla="*/ 370565 h 950459"/>
                <a:gd name="connsiteX22" fmla="*/ 139341 w 490805"/>
                <a:gd name="connsiteY22" fmla="*/ 298568 h 950459"/>
                <a:gd name="connsiteX0" fmla="*/ 139341 w 490805"/>
                <a:gd name="connsiteY0" fmla="*/ 298568 h 950457"/>
                <a:gd name="connsiteX1" fmla="*/ 205871 w 490805"/>
                <a:gd name="connsiteY1" fmla="*/ 239191 h 950457"/>
                <a:gd name="connsiteX2" fmla="*/ 258573 w 490805"/>
                <a:gd name="connsiteY2" fmla="*/ 196797 h 950457"/>
                <a:gd name="connsiteX3" fmla="*/ 308820 w 490805"/>
                <a:gd name="connsiteY3" fmla="*/ 150860 h 950457"/>
                <a:gd name="connsiteX4" fmla="*/ 325087 w 490805"/>
                <a:gd name="connsiteY4" fmla="*/ 76045 h 950457"/>
                <a:gd name="connsiteX5" fmla="*/ 315289 w 490805"/>
                <a:gd name="connsiteY5" fmla="*/ 156 h 950457"/>
                <a:gd name="connsiteX6" fmla="*/ 377030 w 490805"/>
                <a:gd name="connsiteY6" fmla="*/ 57605 h 950457"/>
                <a:gd name="connsiteX7" fmla="*/ 405015 w 490805"/>
                <a:gd name="connsiteY7" fmla="*/ 103418 h 950457"/>
                <a:gd name="connsiteX8" fmla="*/ 436134 w 490805"/>
                <a:gd name="connsiteY8" fmla="*/ 171978 h 950457"/>
                <a:gd name="connsiteX9" fmla="*/ 470014 w 490805"/>
                <a:gd name="connsiteY9" fmla="*/ 274481 h 950457"/>
                <a:gd name="connsiteX10" fmla="*/ 490369 w 490805"/>
                <a:gd name="connsiteY10" fmla="*/ 426951 h 950457"/>
                <a:gd name="connsiteX11" fmla="*/ 477660 w 490805"/>
                <a:gd name="connsiteY11" fmla="*/ 502522 h 950457"/>
                <a:gd name="connsiteX12" fmla="*/ 411079 w 490805"/>
                <a:gd name="connsiteY12" fmla="*/ 612781 h 950457"/>
                <a:gd name="connsiteX13" fmla="*/ 281061 w 490805"/>
                <a:gd name="connsiteY13" fmla="*/ 756953 h 950457"/>
                <a:gd name="connsiteX14" fmla="*/ 172580 w 490805"/>
                <a:gd name="connsiteY14" fmla="*/ 897278 h 950457"/>
                <a:gd name="connsiteX15" fmla="*/ 139709 w 490805"/>
                <a:gd name="connsiteY15" fmla="*/ 950086 h 950457"/>
                <a:gd name="connsiteX16" fmla="*/ 100325 w 490805"/>
                <a:gd name="connsiteY16" fmla="*/ 875125 h 950457"/>
                <a:gd name="connsiteX17" fmla="*/ 61642 w 490805"/>
                <a:gd name="connsiteY17" fmla="*/ 763047 h 950457"/>
                <a:gd name="connsiteX18" fmla="*/ 26792 w 490805"/>
                <a:gd name="connsiteY18" fmla="*/ 641551 h 950457"/>
                <a:gd name="connsiteX19" fmla="*/ 6216 w 490805"/>
                <a:gd name="connsiteY19" fmla="*/ 531667 h 950457"/>
                <a:gd name="connsiteX20" fmla="*/ 9941 w 490805"/>
                <a:gd name="connsiteY20" fmla="*/ 446494 h 950457"/>
                <a:gd name="connsiteX21" fmla="*/ 68230 w 490805"/>
                <a:gd name="connsiteY21" fmla="*/ 370565 h 950457"/>
                <a:gd name="connsiteX22" fmla="*/ 139341 w 490805"/>
                <a:gd name="connsiteY22" fmla="*/ 298568 h 950457"/>
                <a:gd name="connsiteX0" fmla="*/ 139341 w 493132"/>
                <a:gd name="connsiteY0" fmla="*/ 298568 h 950457"/>
                <a:gd name="connsiteX1" fmla="*/ 205871 w 493132"/>
                <a:gd name="connsiteY1" fmla="*/ 239191 h 950457"/>
                <a:gd name="connsiteX2" fmla="*/ 258573 w 493132"/>
                <a:gd name="connsiteY2" fmla="*/ 196797 h 950457"/>
                <a:gd name="connsiteX3" fmla="*/ 308820 w 493132"/>
                <a:gd name="connsiteY3" fmla="*/ 150860 h 950457"/>
                <a:gd name="connsiteX4" fmla="*/ 325087 w 493132"/>
                <a:gd name="connsiteY4" fmla="*/ 76045 h 950457"/>
                <a:gd name="connsiteX5" fmla="*/ 315289 w 493132"/>
                <a:gd name="connsiteY5" fmla="*/ 156 h 950457"/>
                <a:gd name="connsiteX6" fmla="*/ 377030 w 493132"/>
                <a:gd name="connsiteY6" fmla="*/ 57605 h 950457"/>
                <a:gd name="connsiteX7" fmla="*/ 405015 w 493132"/>
                <a:gd name="connsiteY7" fmla="*/ 103418 h 950457"/>
                <a:gd name="connsiteX8" fmla="*/ 436134 w 493132"/>
                <a:gd name="connsiteY8" fmla="*/ 171978 h 950457"/>
                <a:gd name="connsiteX9" fmla="*/ 470014 w 493132"/>
                <a:gd name="connsiteY9" fmla="*/ 274481 h 950457"/>
                <a:gd name="connsiteX10" fmla="*/ 490369 w 493132"/>
                <a:gd name="connsiteY10" fmla="*/ 426951 h 950457"/>
                <a:gd name="connsiteX11" fmla="*/ 477660 w 493132"/>
                <a:gd name="connsiteY11" fmla="*/ 502522 h 950457"/>
                <a:gd name="connsiteX12" fmla="*/ 353069 w 493132"/>
                <a:gd name="connsiteY12" fmla="*/ 667886 h 950457"/>
                <a:gd name="connsiteX13" fmla="*/ 281061 w 493132"/>
                <a:gd name="connsiteY13" fmla="*/ 756953 h 950457"/>
                <a:gd name="connsiteX14" fmla="*/ 172580 w 493132"/>
                <a:gd name="connsiteY14" fmla="*/ 897278 h 950457"/>
                <a:gd name="connsiteX15" fmla="*/ 139709 w 493132"/>
                <a:gd name="connsiteY15" fmla="*/ 950086 h 950457"/>
                <a:gd name="connsiteX16" fmla="*/ 100325 w 493132"/>
                <a:gd name="connsiteY16" fmla="*/ 875125 h 950457"/>
                <a:gd name="connsiteX17" fmla="*/ 61642 w 493132"/>
                <a:gd name="connsiteY17" fmla="*/ 763047 h 950457"/>
                <a:gd name="connsiteX18" fmla="*/ 26792 w 493132"/>
                <a:gd name="connsiteY18" fmla="*/ 641551 h 950457"/>
                <a:gd name="connsiteX19" fmla="*/ 6216 w 493132"/>
                <a:gd name="connsiteY19" fmla="*/ 531667 h 950457"/>
                <a:gd name="connsiteX20" fmla="*/ 9941 w 493132"/>
                <a:gd name="connsiteY20" fmla="*/ 446494 h 950457"/>
                <a:gd name="connsiteX21" fmla="*/ 68230 w 493132"/>
                <a:gd name="connsiteY21" fmla="*/ 370565 h 950457"/>
                <a:gd name="connsiteX22" fmla="*/ 139341 w 493132"/>
                <a:gd name="connsiteY22" fmla="*/ 298568 h 950457"/>
                <a:gd name="connsiteX0" fmla="*/ 139341 w 492183"/>
                <a:gd name="connsiteY0" fmla="*/ 298568 h 950457"/>
                <a:gd name="connsiteX1" fmla="*/ 205871 w 492183"/>
                <a:gd name="connsiteY1" fmla="*/ 239191 h 950457"/>
                <a:gd name="connsiteX2" fmla="*/ 258573 w 492183"/>
                <a:gd name="connsiteY2" fmla="*/ 196797 h 950457"/>
                <a:gd name="connsiteX3" fmla="*/ 308820 w 492183"/>
                <a:gd name="connsiteY3" fmla="*/ 150860 h 950457"/>
                <a:gd name="connsiteX4" fmla="*/ 325087 w 492183"/>
                <a:gd name="connsiteY4" fmla="*/ 76045 h 950457"/>
                <a:gd name="connsiteX5" fmla="*/ 315289 w 492183"/>
                <a:gd name="connsiteY5" fmla="*/ 156 h 950457"/>
                <a:gd name="connsiteX6" fmla="*/ 377030 w 492183"/>
                <a:gd name="connsiteY6" fmla="*/ 57605 h 950457"/>
                <a:gd name="connsiteX7" fmla="*/ 405015 w 492183"/>
                <a:gd name="connsiteY7" fmla="*/ 103418 h 950457"/>
                <a:gd name="connsiteX8" fmla="*/ 436134 w 492183"/>
                <a:gd name="connsiteY8" fmla="*/ 171978 h 950457"/>
                <a:gd name="connsiteX9" fmla="*/ 470014 w 492183"/>
                <a:gd name="connsiteY9" fmla="*/ 274481 h 950457"/>
                <a:gd name="connsiteX10" fmla="*/ 490369 w 492183"/>
                <a:gd name="connsiteY10" fmla="*/ 426951 h 950457"/>
                <a:gd name="connsiteX11" fmla="*/ 423465 w 492183"/>
                <a:gd name="connsiteY11" fmla="*/ 569155 h 950457"/>
                <a:gd name="connsiteX12" fmla="*/ 353069 w 492183"/>
                <a:gd name="connsiteY12" fmla="*/ 667886 h 950457"/>
                <a:gd name="connsiteX13" fmla="*/ 281061 w 492183"/>
                <a:gd name="connsiteY13" fmla="*/ 756953 h 950457"/>
                <a:gd name="connsiteX14" fmla="*/ 172580 w 492183"/>
                <a:gd name="connsiteY14" fmla="*/ 897278 h 950457"/>
                <a:gd name="connsiteX15" fmla="*/ 139709 w 492183"/>
                <a:gd name="connsiteY15" fmla="*/ 950086 h 950457"/>
                <a:gd name="connsiteX16" fmla="*/ 100325 w 492183"/>
                <a:gd name="connsiteY16" fmla="*/ 875125 h 950457"/>
                <a:gd name="connsiteX17" fmla="*/ 61642 w 492183"/>
                <a:gd name="connsiteY17" fmla="*/ 763047 h 950457"/>
                <a:gd name="connsiteX18" fmla="*/ 26792 w 492183"/>
                <a:gd name="connsiteY18" fmla="*/ 641551 h 950457"/>
                <a:gd name="connsiteX19" fmla="*/ 6216 w 492183"/>
                <a:gd name="connsiteY19" fmla="*/ 531667 h 950457"/>
                <a:gd name="connsiteX20" fmla="*/ 9941 w 492183"/>
                <a:gd name="connsiteY20" fmla="*/ 446494 h 950457"/>
                <a:gd name="connsiteX21" fmla="*/ 68230 w 492183"/>
                <a:gd name="connsiteY21" fmla="*/ 370565 h 950457"/>
                <a:gd name="connsiteX22" fmla="*/ 139341 w 492183"/>
                <a:gd name="connsiteY22" fmla="*/ 298568 h 950457"/>
                <a:gd name="connsiteX0" fmla="*/ 139341 w 470657"/>
                <a:gd name="connsiteY0" fmla="*/ 298568 h 950457"/>
                <a:gd name="connsiteX1" fmla="*/ 205871 w 470657"/>
                <a:gd name="connsiteY1" fmla="*/ 239191 h 950457"/>
                <a:gd name="connsiteX2" fmla="*/ 258573 w 470657"/>
                <a:gd name="connsiteY2" fmla="*/ 196797 h 950457"/>
                <a:gd name="connsiteX3" fmla="*/ 308820 w 470657"/>
                <a:gd name="connsiteY3" fmla="*/ 150860 h 950457"/>
                <a:gd name="connsiteX4" fmla="*/ 325087 w 470657"/>
                <a:gd name="connsiteY4" fmla="*/ 76045 h 950457"/>
                <a:gd name="connsiteX5" fmla="*/ 315289 w 470657"/>
                <a:gd name="connsiteY5" fmla="*/ 156 h 950457"/>
                <a:gd name="connsiteX6" fmla="*/ 377030 w 470657"/>
                <a:gd name="connsiteY6" fmla="*/ 57605 h 950457"/>
                <a:gd name="connsiteX7" fmla="*/ 405015 w 470657"/>
                <a:gd name="connsiteY7" fmla="*/ 103418 h 950457"/>
                <a:gd name="connsiteX8" fmla="*/ 436134 w 470657"/>
                <a:gd name="connsiteY8" fmla="*/ 171978 h 950457"/>
                <a:gd name="connsiteX9" fmla="*/ 470014 w 470657"/>
                <a:gd name="connsiteY9" fmla="*/ 274481 h 950457"/>
                <a:gd name="connsiteX10" fmla="*/ 455703 w 470657"/>
                <a:gd name="connsiteY10" fmla="*/ 476792 h 950457"/>
                <a:gd name="connsiteX11" fmla="*/ 423465 w 470657"/>
                <a:gd name="connsiteY11" fmla="*/ 569155 h 950457"/>
                <a:gd name="connsiteX12" fmla="*/ 353069 w 470657"/>
                <a:gd name="connsiteY12" fmla="*/ 667886 h 950457"/>
                <a:gd name="connsiteX13" fmla="*/ 281061 w 470657"/>
                <a:gd name="connsiteY13" fmla="*/ 756953 h 950457"/>
                <a:gd name="connsiteX14" fmla="*/ 172580 w 470657"/>
                <a:gd name="connsiteY14" fmla="*/ 897278 h 950457"/>
                <a:gd name="connsiteX15" fmla="*/ 139709 w 470657"/>
                <a:gd name="connsiteY15" fmla="*/ 950086 h 950457"/>
                <a:gd name="connsiteX16" fmla="*/ 100325 w 470657"/>
                <a:gd name="connsiteY16" fmla="*/ 875125 h 950457"/>
                <a:gd name="connsiteX17" fmla="*/ 61642 w 470657"/>
                <a:gd name="connsiteY17" fmla="*/ 763047 h 950457"/>
                <a:gd name="connsiteX18" fmla="*/ 26792 w 470657"/>
                <a:gd name="connsiteY18" fmla="*/ 641551 h 950457"/>
                <a:gd name="connsiteX19" fmla="*/ 6216 w 470657"/>
                <a:gd name="connsiteY19" fmla="*/ 531667 h 950457"/>
                <a:gd name="connsiteX20" fmla="*/ 9941 w 470657"/>
                <a:gd name="connsiteY20" fmla="*/ 446494 h 950457"/>
                <a:gd name="connsiteX21" fmla="*/ 68230 w 470657"/>
                <a:gd name="connsiteY21" fmla="*/ 370565 h 950457"/>
                <a:gd name="connsiteX22" fmla="*/ 139341 w 470657"/>
                <a:gd name="connsiteY22" fmla="*/ 298568 h 950457"/>
                <a:gd name="connsiteX0" fmla="*/ 139341 w 459154"/>
                <a:gd name="connsiteY0" fmla="*/ 298568 h 950457"/>
                <a:gd name="connsiteX1" fmla="*/ 205871 w 459154"/>
                <a:gd name="connsiteY1" fmla="*/ 239191 h 950457"/>
                <a:gd name="connsiteX2" fmla="*/ 258573 w 459154"/>
                <a:gd name="connsiteY2" fmla="*/ 196797 h 950457"/>
                <a:gd name="connsiteX3" fmla="*/ 308820 w 459154"/>
                <a:gd name="connsiteY3" fmla="*/ 150860 h 950457"/>
                <a:gd name="connsiteX4" fmla="*/ 325087 w 459154"/>
                <a:gd name="connsiteY4" fmla="*/ 76045 h 950457"/>
                <a:gd name="connsiteX5" fmla="*/ 315289 w 459154"/>
                <a:gd name="connsiteY5" fmla="*/ 156 h 950457"/>
                <a:gd name="connsiteX6" fmla="*/ 377030 w 459154"/>
                <a:gd name="connsiteY6" fmla="*/ 57605 h 950457"/>
                <a:gd name="connsiteX7" fmla="*/ 405015 w 459154"/>
                <a:gd name="connsiteY7" fmla="*/ 103418 h 950457"/>
                <a:gd name="connsiteX8" fmla="*/ 436134 w 459154"/>
                <a:gd name="connsiteY8" fmla="*/ 171978 h 950457"/>
                <a:gd name="connsiteX9" fmla="*/ 456040 w 459154"/>
                <a:gd name="connsiteY9" fmla="*/ 316984 h 950457"/>
                <a:gd name="connsiteX10" fmla="*/ 455703 w 459154"/>
                <a:gd name="connsiteY10" fmla="*/ 476792 h 950457"/>
                <a:gd name="connsiteX11" fmla="*/ 423465 w 459154"/>
                <a:gd name="connsiteY11" fmla="*/ 569155 h 950457"/>
                <a:gd name="connsiteX12" fmla="*/ 353069 w 459154"/>
                <a:gd name="connsiteY12" fmla="*/ 667886 h 950457"/>
                <a:gd name="connsiteX13" fmla="*/ 281061 w 459154"/>
                <a:gd name="connsiteY13" fmla="*/ 756953 h 950457"/>
                <a:gd name="connsiteX14" fmla="*/ 172580 w 459154"/>
                <a:gd name="connsiteY14" fmla="*/ 897278 h 950457"/>
                <a:gd name="connsiteX15" fmla="*/ 139709 w 459154"/>
                <a:gd name="connsiteY15" fmla="*/ 950086 h 950457"/>
                <a:gd name="connsiteX16" fmla="*/ 100325 w 459154"/>
                <a:gd name="connsiteY16" fmla="*/ 875125 h 950457"/>
                <a:gd name="connsiteX17" fmla="*/ 61642 w 459154"/>
                <a:gd name="connsiteY17" fmla="*/ 763047 h 950457"/>
                <a:gd name="connsiteX18" fmla="*/ 26792 w 459154"/>
                <a:gd name="connsiteY18" fmla="*/ 641551 h 950457"/>
                <a:gd name="connsiteX19" fmla="*/ 6216 w 459154"/>
                <a:gd name="connsiteY19" fmla="*/ 531667 h 950457"/>
                <a:gd name="connsiteX20" fmla="*/ 9941 w 459154"/>
                <a:gd name="connsiteY20" fmla="*/ 446494 h 950457"/>
                <a:gd name="connsiteX21" fmla="*/ 68230 w 459154"/>
                <a:gd name="connsiteY21" fmla="*/ 370565 h 950457"/>
                <a:gd name="connsiteX22" fmla="*/ 139341 w 459154"/>
                <a:gd name="connsiteY22" fmla="*/ 298568 h 950457"/>
                <a:gd name="connsiteX0" fmla="*/ 139341 w 459154"/>
                <a:gd name="connsiteY0" fmla="*/ 396074 h 1047963"/>
                <a:gd name="connsiteX1" fmla="*/ 205871 w 459154"/>
                <a:gd name="connsiteY1" fmla="*/ 336697 h 1047963"/>
                <a:gd name="connsiteX2" fmla="*/ 258573 w 459154"/>
                <a:gd name="connsiteY2" fmla="*/ 294303 h 1047963"/>
                <a:gd name="connsiteX3" fmla="*/ 308820 w 459154"/>
                <a:gd name="connsiteY3" fmla="*/ 248366 h 1047963"/>
                <a:gd name="connsiteX4" fmla="*/ 325087 w 459154"/>
                <a:gd name="connsiteY4" fmla="*/ 173551 h 1047963"/>
                <a:gd name="connsiteX5" fmla="*/ 387274 w 459154"/>
                <a:gd name="connsiteY5" fmla="*/ 55 h 1047963"/>
                <a:gd name="connsiteX6" fmla="*/ 377030 w 459154"/>
                <a:gd name="connsiteY6" fmla="*/ 155111 h 1047963"/>
                <a:gd name="connsiteX7" fmla="*/ 405015 w 459154"/>
                <a:gd name="connsiteY7" fmla="*/ 200924 h 1047963"/>
                <a:gd name="connsiteX8" fmla="*/ 436134 w 459154"/>
                <a:gd name="connsiteY8" fmla="*/ 269484 h 1047963"/>
                <a:gd name="connsiteX9" fmla="*/ 456040 w 459154"/>
                <a:gd name="connsiteY9" fmla="*/ 414490 h 1047963"/>
                <a:gd name="connsiteX10" fmla="*/ 455703 w 459154"/>
                <a:gd name="connsiteY10" fmla="*/ 574298 h 1047963"/>
                <a:gd name="connsiteX11" fmla="*/ 423465 w 459154"/>
                <a:gd name="connsiteY11" fmla="*/ 666661 h 1047963"/>
                <a:gd name="connsiteX12" fmla="*/ 353069 w 459154"/>
                <a:gd name="connsiteY12" fmla="*/ 765392 h 1047963"/>
                <a:gd name="connsiteX13" fmla="*/ 281061 w 459154"/>
                <a:gd name="connsiteY13" fmla="*/ 854459 h 1047963"/>
                <a:gd name="connsiteX14" fmla="*/ 172580 w 459154"/>
                <a:gd name="connsiteY14" fmla="*/ 994784 h 1047963"/>
                <a:gd name="connsiteX15" fmla="*/ 139709 w 459154"/>
                <a:gd name="connsiteY15" fmla="*/ 1047592 h 1047963"/>
                <a:gd name="connsiteX16" fmla="*/ 100325 w 459154"/>
                <a:gd name="connsiteY16" fmla="*/ 972631 h 1047963"/>
                <a:gd name="connsiteX17" fmla="*/ 61642 w 459154"/>
                <a:gd name="connsiteY17" fmla="*/ 860553 h 1047963"/>
                <a:gd name="connsiteX18" fmla="*/ 26792 w 459154"/>
                <a:gd name="connsiteY18" fmla="*/ 739057 h 1047963"/>
                <a:gd name="connsiteX19" fmla="*/ 6216 w 459154"/>
                <a:gd name="connsiteY19" fmla="*/ 629173 h 1047963"/>
                <a:gd name="connsiteX20" fmla="*/ 9941 w 459154"/>
                <a:gd name="connsiteY20" fmla="*/ 544000 h 1047963"/>
                <a:gd name="connsiteX21" fmla="*/ 68230 w 459154"/>
                <a:gd name="connsiteY21" fmla="*/ 468071 h 1047963"/>
                <a:gd name="connsiteX22" fmla="*/ 139341 w 459154"/>
                <a:gd name="connsiteY22" fmla="*/ 396074 h 1047963"/>
                <a:gd name="connsiteX0" fmla="*/ 139341 w 459154"/>
                <a:gd name="connsiteY0" fmla="*/ 396771 h 1048660"/>
                <a:gd name="connsiteX1" fmla="*/ 205871 w 459154"/>
                <a:gd name="connsiteY1" fmla="*/ 337394 h 1048660"/>
                <a:gd name="connsiteX2" fmla="*/ 258573 w 459154"/>
                <a:gd name="connsiteY2" fmla="*/ 295000 h 1048660"/>
                <a:gd name="connsiteX3" fmla="*/ 308820 w 459154"/>
                <a:gd name="connsiteY3" fmla="*/ 249063 h 1048660"/>
                <a:gd name="connsiteX4" fmla="*/ 325087 w 459154"/>
                <a:gd name="connsiteY4" fmla="*/ 174248 h 1048660"/>
                <a:gd name="connsiteX5" fmla="*/ 387274 w 459154"/>
                <a:gd name="connsiteY5" fmla="*/ 752 h 1048660"/>
                <a:gd name="connsiteX6" fmla="*/ 417583 w 459154"/>
                <a:gd name="connsiteY6" fmla="*/ 114842 h 1048660"/>
                <a:gd name="connsiteX7" fmla="*/ 405015 w 459154"/>
                <a:gd name="connsiteY7" fmla="*/ 201621 h 1048660"/>
                <a:gd name="connsiteX8" fmla="*/ 436134 w 459154"/>
                <a:gd name="connsiteY8" fmla="*/ 270181 h 1048660"/>
                <a:gd name="connsiteX9" fmla="*/ 456040 w 459154"/>
                <a:gd name="connsiteY9" fmla="*/ 415187 h 1048660"/>
                <a:gd name="connsiteX10" fmla="*/ 455703 w 459154"/>
                <a:gd name="connsiteY10" fmla="*/ 574995 h 1048660"/>
                <a:gd name="connsiteX11" fmla="*/ 423465 w 459154"/>
                <a:gd name="connsiteY11" fmla="*/ 667358 h 1048660"/>
                <a:gd name="connsiteX12" fmla="*/ 353069 w 459154"/>
                <a:gd name="connsiteY12" fmla="*/ 766089 h 1048660"/>
                <a:gd name="connsiteX13" fmla="*/ 281061 w 459154"/>
                <a:gd name="connsiteY13" fmla="*/ 855156 h 1048660"/>
                <a:gd name="connsiteX14" fmla="*/ 172580 w 459154"/>
                <a:gd name="connsiteY14" fmla="*/ 995481 h 1048660"/>
                <a:gd name="connsiteX15" fmla="*/ 139709 w 459154"/>
                <a:gd name="connsiteY15" fmla="*/ 1048289 h 1048660"/>
                <a:gd name="connsiteX16" fmla="*/ 100325 w 459154"/>
                <a:gd name="connsiteY16" fmla="*/ 973328 h 1048660"/>
                <a:gd name="connsiteX17" fmla="*/ 61642 w 459154"/>
                <a:gd name="connsiteY17" fmla="*/ 861250 h 1048660"/>
                <a:gd name="connsiteX18" fmla="*/ 26792 w 459154"/>
                <a:gd name="connsiteY18" fmla="*/ 739754 h 1048660"/>
                <a:gd name="connsiteX19" fmla="*/ 6216 w 459154"/>
                <a:gd name="connsiteY19" fmla="*/ 629870 h 1048660"/>
                <a:gd name="connsiteX20" fmla="*/ 9941 w 459154"/>
                <a:gd name="connsiteY20" fmla="*/ 544697 h 1048660"/>
                <a:gd name="connsiteX21" fmla="*/ 68230 w 459154"/>
                <a:gd name="connsiteY21" fmla="*/ 468768 h 1048660"/>
                <a:gd name="connsiteX22" fmla="*/ 139341 w 459154"/>
                <a:gd name="connsiteY22" fmla="*/ 396771 h 1048660"/>
                <a:gd name="connsiteX0" fmla="*/ 139341 w 459154"/>
                <a:gd name="connsiteY0" fmla="*/ 396768 h 1048657"/>
                <a:gd name="connsiteX1" fmla="*/ 205871 w 459154"/>
                <a:gd name="connsiteY1" fmla="*/ 337391 h 1048657"/>
                <a:gd name="connsiteX2" fmla="*/ 258573 w 459154"/>
                <a:gd name="connsiteY2" fmla="*/ 294997 h 1048657"/>
                <a:gd name="connsiteX3" fmla="*/ 308820 w 459154"/>
                <a:gd name="connsiteY3" fmla="*/ 249060 h 1048657"/>
                <a:gd name="connsiteX4" fmla="*/ 325087 w 459154"/>
                <a:gd name="connsiteY4" fmla="*/ 174245 h 1048657"/>
                <a:gd name="connsiteX5" fmla="*/ 387274 w 459154"/>
                <a:gd name="connsiteY5" fmla="*/ 749 h 1048657"/>
                <a:gd name="connsiteX6" fmla="*/ 417583 w 459154"/>
                <a:gd name="connsiteY6" fmla="*/ 114839 h 1048657"/>
                <a:gd name="connsiteX7" fmla="*/ 431013 w 459154"/>
                <a:gd name="connsiteY7" fmla="*/ 198426 h 1048657"/>
                <a:gd name="connsiteX8" fmla="*/ 436134 w 459154"/>
                <a:gd name="connsiteY8" fmla="*/ 270178 h 1048657"/>
                <a:gd name="connsiteX9" fmla="*/ 456040 w 459154"/>
                <a:gd name="connsiteY9" fmla="*/ 415184 h 1048657"/>
                <a:gd name="connsiteX10" fmla="*/ 455703 w 459154"/>
                <a:gd name="connsiteY10" fmla="*/ 574992 h 1048657"/>
                <a:gd name="connsiteX11" fmla="*/ 423465 w 459154"/>
                <a:gd name="connsiteY11" fmla="*/ 667355 h 1048657"/>
                <a:gd name="connsiteX12" fmla="*/ 353069 w 459154"/>
                <a:gd name="connsiteY12" fmla="*/ 766086 h 1048657"/>
                <a:gd name="connsiteX13" fmla="*/ 281061 w 459154"/>
                <a:gd name="connsiteY13" fmla="*/ 855153 h 1048657"/>
                <a:gd name="connsiteX14" fmla="*/ 172580 w 459154"/>
                <a:gd name="connsiteY14" fmla="*/ 995478 h 1048657"/>
                <a:gd name="connsiteX15" fmla="*/ 139709 w 459154"/>
                <a:gd name="connsiteY15" fmla="*/ 1048286 h 1048657"/>
                <a:gd name="connsiteX16" fmla="*/ 100325 w 459154"/>
                <a:gd name="connsiteY16" fmla="*/ 973325 h 1048657"/>
                <a:gd name="connsiteX17" fmla="*/ 61642 w 459154"/>
                <a:gd name="connsiteY17" fmla="*/ 861247 h 1048657"/>
                <a:gd name="connsiteX18" fmla="*/ 26792 w 459154"/>
                <a:gd name="connsiteY18" fmla="*/ 739751 h 1048657"/>
                <a:gd name="connsiteX19" fmla="*/ 6216 w 459154"/>
                <a:gd name="connsiteY19" fmla="*/ 629867 h 1048657"/>
                <a:gd name="connsiteX20" fmla="*/ 9941 w 459154"/>
                <a:gd name="connsiteY20" fmla="*/ 544694 h 1048657"/>
                <a:gd name="connsiteX21" fmla="*/ 68230 w 459154"/>
                <a:gd name="connsiteY21" fmla="*/ 468765 h 1048657"/>
                <a:gd name="connsiteX22" fmla="*/ 139341 w 459154"/>
                <a:gd name="connsiteY22" fmla="*/ 396768 h 1048657"/>
                <a:gd name="connsiteX0" fmla="*/ 139341 w 458553"/>
                <a:gd name="connsiteY0" fmla="*/ 396768 h 1048657"/>
                <a:gd name="connsiteX1" fmla="*/ 205871 w 458553"/>
                <a:gd name="connsiteY1" fmla="*/ 337391 h 1048657"/>
                <a:gd name="connsiteX2" fmla="*/ 258573 w 458553"/>
                <a:gd name="connsiteY2" fmla="*/ 294997 h 1048657"/>
                <a:gd name="connsiteX3" fmla="*/ 308820 w 458553"/>
                <a:gd name="connsiteY3" fmla="*/ 249060 h 1048657"/>
                <a:gd name="connsiteX4" fmla="*/ 325087 w 458553"/>
                <a:gd name="connsiteY4" fmla="*/ 174245 h 1048657"/>
                <a:gd name="connsiteX5" fmla="*/ 387274 w 458553"/>
                <a:gd name="connsiteY5" fmla="*/ 749 h 1048657"/>
                <a:gd name="connsiteX6" fmla="*/ 417583 w 458553"/>
                <a:gd name="connsiteY6" fmla="*/ 114839 h 1048657"/>
                <a:gd name="connsiteX7" fmla="*/ 431013 w 458553"/>
                <a:gd name="connsiteY7" fmla="*/ 198426 h 1048657"/>
                <a:gd name="connsiteX8" fmla="*/ 447661 w 458553"/>
                <a:gd name="connsiteY8" fmla="*/ 266364 h 1048657"/>
                <a:gd name="connsiteX9" fmla="*/ 456040 w 458553"/>
                <a:gd name="connsiteY9" fmla="*/ 415184 h 1048657"/>
                <a:gd name="connsiteX10" fmla="*/ 455703 w 458553"/>
                <a:gd name="connsiteY10" fmla="*/ 574992 h 1048657"/>
                <a:gd name="connsiteX11" fmla="*/ 423465 w 458553"/>
                <a:gd name="connsiteY11" fmla="*/ 667355 h 1048657"/>
                <a:gd name="connsiteX12" fmla="*/ 353069 w 458553"/>
                <a:gd name="connsiteY12" fmla="*/ 766086 h 1048657"/>
                <a:gd name="connsiteX13" fmla="*/ 281061 w 458553"/>
                <a:gd name="connsiteY13" fmla="*/ 855153 h 1048657"/>
                <a:gd name="connsiteX14" fmla="*/ 172580 w 458553"/>
                <a:gd name="connsiteY14" fmla="*/ 995478 h 1048657"/>
                <a:gd name="connsiteX15" fmla="*/ 139709 w 458553"/>
                <a:gd name="connsiteY15" fmla="*/ 1048286 h 1048657"/>
                <a:gd name="connsiteX16" fmla="*/ 100325 w 458553"/>
                <a:gd name="connsiteY16" fmla="*/ 973325 h 1048657"/>
                <a:gd name="connsiteX17" fmla="*/ 61642 w 458553"/>
                <a:gd name="connsiteY17" fmla="*/ 861247 h 1048657"/>
                <a:gd name="connsiteX18" fmla="*/ 26792 w 458553"/>
                <a:gd name="connsiteY18" fmla="*/ 739751 h 1048657"/>
                <a:gd name="connsiteX19" fmla="*/ 6216 w 458553"/>
                <a:gd name="connsiteY19" fmla="*/ 629867 h 1048657"/>
                <a:gd name="connsiteX20" fmla="*/ 9941 w 458553"/>
                <a:gd name="connsiteY20" fmla="*/ 544694 h 1048657"/>
                <a:gd name="connsiteX21" fmla="*/ 68230 w 458553"/>
                <a:gd name="connsiteY21" fmla="*/ 468765 h 1048657"/>
                <a:gd name="connsiteX22" fmla="*/ 139341 w 458553"/>
                <a:gd name="connsiteY22" fmla="*/ 396768 h 1048657"/>
                <a:gd name="connsiteX0" fmla="*/ 139341 w 458553"/>
                <a:gd name="connsiteY0" fmla="*/ 396761 h 1048650"/>
                <a:gd name="connsiteX1" fmla="*/ 205871 w 458553"/>
                <a:gd name="connsiteY1" fmla="*/ 337384 h 1048650"/>
                <a:gd name="connsiteX2" fmla="*/ 258573 w 458553"/>
                <a:gd name="connsiteY2" fmla="*/ 294990 h 1048650"/>
                <a:gd name="connsiteX3" fmla="*/ 308820 w 458553"/>
                <a:gd name="connsiteY3" fmla="*/ 249053 h 1048650"/>
                <a:gd name="connsiteX4" fmla="*/ 325087 w 458553"/>
                <a:gd name="connsiteY4" fmla="*/ 174238 h 1048650"/>
                <a:gd name="connsiteX5" fmla="*/ 387274 w 458553"/>
                <a:gd name="connsiteY5" fmla="*/ 742 h 1048650"/>
                <a:gd name="connsiteX6" fmla="*/ 417583 w 458553"/>
                <a:gd name="connsiteY6" fmla="*/ 114832 h 1048650"/>
                <a:gd name="connsiteX7" fmla="*/ 439887 w 458553"/>
                <a:gd name="connsiteY7" fmla="*/ 192532 h 1048650"/>
                <a:gd name="connsiteX8" fmla="*/ 447661 w 458553"/>
                <a:gd name="connsiteY8" fmla="*/ 266357 h 1048650"/>
                <a:gd name="connsiteX9" fmla="*/ 456040 w 458553"/>
                <a:gd name="connsiteY9" fmla="*/ 415177 h 1048650"/>
                <a:gd name="connsiteX10" fmla="*/ 455703 w 458553"/>
                <a:gd name="connsiteY10" fmla="*/ 574985 h 1048650"/>
                <a:gd name="connsiteX11" fmla="*/ 423465 w 458553"/>
                <a:gd name="connsiteY11" fmla="*/ 667348 h 1048650"/>
                <a:gd name="connsiteX12" fmla="*/ 353069 w 458553"/>
                <a:gd name="connsiteY12" fmla="*/ 766079 h 1048650"/>
                <a:gd name="connsiteX13" fmla="*/ 281061 w 458553"/>
                <a:gd name="connsiteY13" fmla="*/ 855146 h 1048650"/>
                <a:gd name="connsiteX14" fmla="*/ 172580 w 458553"/>
                <a:gd name="connsiteY14" fmla="*/ 995471 h 1048650"/>
                <a:gd name="connsiteX15" fmla="*/ 139709 w 458553"/>
                <a:gd name="connsiteY15" fmla="*/ 1048279 h 1048650"/>
                <a:gd name="connsiteX16" fmla="*/ 100325 w 458553"/>
                <a:gd name="connsiteY16" fmla="*/ 973318 h 1048650"/>
                <a:gd name="connsiteX17" fmla="*/ 61642 w 458553"/>
                <a:gd name="connsiteY17" fmla="*/ 861240 h 1048650"/>
                <a:gd name="connsiteX18" fmla="*/ 26792 w 458553"/>
                <a:gd name="connsiteY18" fmla="*/ 739744 h 1048650"/>
                <a:gd name="connsiteX19" fmla="*/ 6216 w 458553"/>
                <a:gd name="connsiteY19" fmla="*/ 629860 h 1048650"/>
                <a:gd name="connsiteX20" fmla="*/ 9941 w 458553"/>
                <a:gd name="connsiteY20" fmla="*/ 544687 h 1048650"/>
                <a:gd name="connsiteX21" fmla="*/ 68230 w 458553"/>
                <a:gd name="connsiteY21" fmla="*/ 468758 h 1048650"/>
                <a:gd name="connsiteX22" fmla="*/ 139341 w 458553"/>
                <a:gd name="connsiteY22" fmla="*/ 396761 h 1048650"/>
                <a:gd name="connsiteX0" fmla="*/ 139341 w 458553"/>
                <a:gd name="connsiteY0" fmla="*/ 396862 h 1048751"/>
                <a:gd name="connsiteX1" fmla="*/ 205871 w 458553"/>
                <a:gd name="connsiteY1" fmla="*/ 337485 h 1048751"/>
                <a:gd name="connsiteX2" fmla="*/ 258573 w 458553"/>
                <a:gd name="connsiteY2" fmla="*/ 295091 h 1048751"/>
                <a:gd name="connsiteX3" fmla="*/ 308820 w 458553"/>
                <a:gd name="connsiteY3" fmla="*/ 249154 h 1048751"/>
                <a:gd name="connsiteX4" fmla="*/ 325087 w 458553"/>
                <a:gd name="connsiteY4" fmla="*/ 174339 h 1048751"/>
                <a:gd name="connsiteX5" fmla="*/ 387274 w 458553"/>
                <a:gd name="connsiteY5" fmla="*/ 843 h 1048751"/>
                <a:gd name="connsiteX6" fmla="*/ 424384 w 458553"/>
                <a:gd name="connsiteY6" fmla="*/ 111699 h 1048751"/>
                <a:gd name="connsiteX7" fmla="*/ 439887 w 458553"/>
                <a:gd name="connsiteY7" fmla="*/ 192633 h 1048751"/>
                <a:gd name="connsiteX8" fmla="*/ 447661 w 458553"/>
                <a:gd name="connsiteY8" fmla="*/ 266458 h 1048751"/>
                <a:gd name="connsiteX9" fmla="*/ 456040 w 458553"/>
                <a:gd name="connsiteY9" fmla="*/ 415278 h 1048751"/>
                <a:gd name="connsiteX10" fmla="*/ 455703 w 458553"/>
                <a:gd name="connsiteY10" fmla="*/ 575086 h 1048751"/>
                <a:gd name="connsiteX11" fmla="*/ 423465 w 458553"/>
                <a:gd name="connsiteY11" fmla="*/ 667449 h 1048751"/>
                <a:gd name="connsiteX12" fmla="*/ 353069 w 458553"/>
                <a:gd name="connsiteY12" fmla="*/ 766180 h 1048751"/>
                <a:gd name="connsiteX13" fmla="*/ 281061 w 458553"/>
                <a:gd name="connsiteY13" fmla="*/ 855247 h 1048751"/>
                <a:gd name="connsiteX14" fmla="*/ 172580 w 458553"/>
                <a:gd name="connsiteY14" fmla="*/ 995572 h 1048751"/>
                <a:gd name="connsiteX15" fmla="*/ 139709 w 458553"/>
                <a:gd name="connsiteY15" fmla="*/ 1048380 h 1048751"/>
                <a:gd name="connsiteX16" fmla="*/ 100325 w 458553"/>
                <a:gd name="connsiteY16" fmla="*/ 973419 h 1048751"/>
                <a:gd name="connsiteX17" fmla="*/ 61642 w 458553"/>
                <a:gd name="connsiteY17" fmla="*/ 861341 h 1048751"/>
                <a:gd name="connsiteX18" fmla="*/ 26792 w 458553"/>
                <a:gd name="connsiteY18" fmla="*/ 739845 h 1048751"/>
                <a:gd name="connsiteX19" fmla="*/ 6216 w 458553"/>
                <a:gd name="connsiteY19" fmla="*/ 629961 h 1048751"/>
                <a:gd name="connsiteX20" fmla="*/ 9941 w 458553"/>
                <a:gd name="connsiteY20" fmla="*/ 544788 h 1048751"/>
                <a:gd name="connsiteX21" fmla="*/ 68230 w 458553"/>
                <a:gd name="connsiteY21" fmla="*/ 468859 h 1048751"/>
                <a:gd name="connsiteX22" fmla="*/ 139341 w 458553"/>
                <a:gd name="connsiteY22" fmla="*/ 396862 h 1048751"/>
                <a:gd name="connsiteX0" fmla="*/ 139341 w 458553"/>
                <a:gd name="connsiteY0" fmla="*/ 396031 h 1047920"/>
                <a:gd name="connsiteX1" fmla="*/ 205871 w 458553"/>
                <a:gd name="connsiteY1" fmla="*/ 336654 h 1047920"/>
                <a:gd name="connsiteX2" fmla="*/ 258573 w 458553"/>
                <a:gd name="connsiteY2" fmla="*/ 294260 h 1047920"/>
                <a:gd name="connsiteX3" fmla="*/ 308820 w 458553"/>
                <a:gd name="connsiteY3" fmla="*/ 248323 h 1047920"/>
                <a:gd name="connsiteX4" fmla="*/ 376629 w 458553"/>
                <a:gd name="connsiteY4" fmla="*/ 104801 h 1047920"/>
                <a:gd name="connsiteX5" fmla="*/ 387274 w 458553"/>
                <a:gd name="connsiteY5" fmla="*/ 12 h 1047920"/>
                <a:gd name="connsiteX6" fmla="*/ 424384 w 458553"/>
                <a:gd name="connsiteY6" fmla="*/ 110868 h 1047920"/>
                <a:gd name="connsiteX7" fmla="*/ 439887 w 458553"/>
                <a:gd name="connsiteY7" fmla="*/ 191802 h 1047920"/>
                <a:gd name="connsiteX8" fmla="*/ 447661 w 458553"/>
                <a:gd name="connsiteY8" fmla="*/ 265627 h 1047920"/>
                <a:gd name="connsiteX9" fmla="*/ 456040 w 458553"/>
                <a:gd name="connsiteY9" fmla="*/ 414447 h 1047920"/>
                <a:gd name="connsiteX10" fmla="*/ 455703 w 458553"/>
                <a:gd name="connsiteY10" fmla="*/ 574255 h 1047920"/>
                <a:gd name="connsiteX11" fmla="*/ 423465 w 458553"/>
                <a:gd name="connsiteY11" fmla="*/ 666618 h 1047920"/>
                <a:gd name="connsiteX12" fmla="*/ 353069 w 458553"/>
                <a:gd name="connsiteY12" fmla="*/ 765349 h 1047920"/>
                <a:gd name="connsiteX13" fmla="*/ 281061 w 458553"/>
                <a:gd name="connsiteY13" fmla="*/ 854416 h 1047920"/>
                <a:gd name="connsiteX14" fmla="*/ 172580 w 458553"/>
                <a:gd name="connsiteY14" fmla="*/ 994741 h 1047920"/>
                <a:gd name="connsiteX15" fmla="*/ 139709 w 458553"/>
                <a:gd name="connsiteY15" fmla="*/ 1047549 h 1047920"/>
                <a:gd name="connsiteX16" fmla="*/ 100325 w 458553"/>
                <a:gd name="connsiteY16" fmla="*/ 972588 h 1047920"/>
                <a:gd name="connsiteX17" fmla="*/ 61642 w 458553"/>
                <a:gd name="connsiteY17" fmla="*/ 860510 h 1047920"/>
                <a:gd name="connsiteX18" fmla="*/ 26792 w 458553"/>
                <a:gd name="connsiteY18" fmla="*/ 739014 h 1047920"/>
                <a:gd name="connsiteX19" fmla="*/ 6216 w 458553"/>
                <a:gd name="connsiteY19" fmla="*/ 629130 h 1047920"/>
                <a:gd name="connsiteX20" fmla="*/ 9941 w 458553"/>
                <a:gd name="connsiteY20" fmla="*/ 543957 h 1047920"/>
                <a:gd name="connsiteX21" fmla="*/ 68230 w 458553"/>
                <a:gd name="connsiteY21" fmla="*/ 468028 h 1047920"/>
                <a:gd name="connsiteX22" fmla="*/ 139341 w 458553"/>
                <a:gd name="connsiteY22" fmla="*/ 396031 h 1047920"/>
                <a:gd name="connsiteX0" fmla="*/ 139341 w 458553"/>
                <a:gd name="connsiteY0" fmla="*/ 396030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39341 w 458553"/>
                <a:gd name="connsiteY22" fmla="*/ 396030 h 1047919"/>
                <a:gd name="connsiteX0" fmla="*/ 143737 w 458553"/>
                <a:gd name="connsiteY0" fmla="*/ 412284 h 1047919"/>
                <a:gd name="connsiteX1" fmla="*/ 205871 w 458553"/>
                <a:gd name="connsiteY1" fmla="*/ 33665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58573 w 458553"/>
                <a:gd name="connsiteY2" fmla="*/ 294259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68230 w 458553"/>
                <a:gd name="connsiteY21" fmla="*/ 468027 h 1047919"/>
                <a:gd name="connsiteX22" fmla="*/ 143737 w 458553"/>
                <a:gd name="connsiteY22" fmla="*/ 412284 h 1047919"/>
                <a:gd name="connsiteX0" fmla="*/ 143737 w 458553"/>
                <a:gd name="connsiteY0" fmla="*/ 412284 h 1047919"/>
                <a:gd name="connsiteX1" fmla="*/ 221794 w 458553"/>
                <a:gd name="connsiteY1" fmla="*/ 349093 h 1047919"/>
                <a:gd name="connsiteX2" fmla="*/ 277481 w 458553"/>
                <a:gd name="connsiteY2" fmla="*/ 291938 h 1047919"/>
                <a:gd name="connsiteX3" fmla="*/ 324536 w 458553"/>
                <a:gd name="connsiteY3" fmla="*/ 220001 h 1047919"/>
                <a:gd name="connsiteX4" fmla="*/ 376629 w 458553"/>
                <a:gd name="connsiteY4" fmla="*/ 104800 h 1047919"/>
                <a:gd name="connsiteX5" fmla="*/ 387274 w 458553"/>
                <a:gd name="connsiteY5" fmla="*/ 11 h 1047919"/>
                <a:gd name="connsiteX6" fmla="*/ 424384 w 458553"/>
                <a:gd name="connsiteY6" fmla="*/ 110867 h 1047919"/>
                <a:gd name="connsiteX7" fmla="*/ 439887 w 458553"/>
                <a:gd name="connsiteY7" fmla="*/ 191801 h 1047919"/>
                <a:gd name="connsiteX8" fmla="*/ 447661 w 458553"/>
                <a:gd name="connsiteY8" fmla="*/ 265626 h 1047919"/>
                <a:gd name="connsiteX9" fmla="*/ 456040 w 458553"/>
                <a:gd name="connsiteY9" fmla="*/ 414446 h 1047919"/>
                <a:gd name="connsiteX10" fmla="*/ 455703 w 458553"/>
                <a:gd name="connsiteY10" fmla="*/ 574254 h 1047919"/>
                <a:gd name="connsiteX11" fmla="*/ 423465 w 458553"/>
                <a:gd name="connsiteY11" fmla="*/ 666617 h 1047919"/>
                <a:gd name="connsiteX12" fmla="*/ 353069 w 458553"/>
                <a:gd name="connsiteY12" fmla="*/ 765348 h 1047919"/>
                <a:gd name="connsiteX13" fmla="*/ 281061 w 458553"/>
                <a:gd name="connsiteY13" fmla="*/ 854415 h 1047919"/>
                <a:gd name="connsiteX14" fmla="*/ 172580 w 458553"/>
                <a:gd name="connsiteY14" fmla="*/ 994740 h 1047919"/>
                <a:gd name="connsiteX15" fmla="*/ 139709 w 458553"/>
                <a:gd name="connsiteY15" fmla="*/ 1047548 h 1047919"/>
                <a:gd name="connsiteX16" fmla="*/ 100325 w 458553"/>
                <a:gd name="connsiteY16" fmla="*/ 972587 h 1047919"/>
                <a:gd name="connsiteX17" fmla="*/ 61642 w 458553"/>
                <a:gd name="connsiteY17" fmla="*/ 860509 h 1047919"/>
                <a:gd name="connsiteX18" fmla="*/ 26792 w 458553"/>
                <a:gd name="connsiteY18" fmla="*/ 739013 h 1047919"/>
                <a:gd name="connsiteX19" fmla="*/ 6216 w 458553"/>
                <a:gd name="connsiteY19" fmla="*/ 629129 h 1047919"/>
                <a:gd name="connsiteX20" fmla="*/ 9941 w 458553"/>
                <a:gd name="connsiteY20" fmla="*/ 543956 h 1047919"/>
                <a:gd name="connsiteX21" fmla="*/ 71754 w 458553"/>
                <a:gd name="connsiteY21" fmla="*/ 477191 h 1047919"/>
                <a:gd name="connsiteX22" fmla="*/ 143737 w 458553"/>
                <a:gd name="connsiteY22" fmla="*/ 412284 h 1047919"/>
                <a:gd name="connsiteX0" fmla="*/ 143737 w 463508"/>
                <a:gd name="connsiteY0" fmla="*/ 412284 h 1047919"/>
                <a:gd name="connsiteX1" fmla="*/ 221794 w 463508"/>
                <a:gd name="connsiteY1" fmla="*/ 349093 h 1047919"/>
                <a:gd name="connsiteX2" fmla="*/ 277481 w 463508"/>
                <a:gd name="connsiteY2" fmla="*/ 291938 h 1047919"/>
                <a:gd name="connsiteX3" fmla="*/ 324536 w 463508"/>
                <a:gd name="connsiteY3" fmla="*/ 220001 h 1047919"/>
                <a:gd name="connsiteX4" fmla="*/ 376629 w 463508"/>
                <a:gd name="connsiteY4" fmla="*/ 104800 h 1047919"/>
                <a:gd name="connsiteX5" fmla="*/ 387274 w 463508"/>
                <a:gd name="connsiteY5" fmla="*/ 11 h 1047919"/>
                <a:gd name="connsiteX6" fmla="*/ 424384 w 463508"/>
                <a:gd name="connsiteY6" fmla="*/ 110867 h 1047919"/>
                <a:gd name="connsiteX7" fmla="*/ 439887 w 463508"/>
                <a:gd name="connsiteY7" fmla="*/ 191801 h 1047919"/>
                <a:gd name="connsiteX8" fmla="*/ 447661 w 463508"/>
                <a:gd name="connsiteY8" fmla="*/ 265626 h 1047919"/>
                <a:gd name="connsiteX9" fmla="*/ 463130 w 463508"/>
                <a:gd name="connsiteY9" fmla="*/ 413575 h 1047919"/>
                <a:gd name="connsiteX10" fmla="*/ 455703 w 463508"/>
                <a:gd name="connsiteY10" fmla="*/ 574254 h 1047919"/>
                <a:gd name="connsiteX11" fmla="*/ 423465 w 463508"/>
                <a:gd name="connsiteY11" fmla="*/ 666617 h 1047919"/>
                <a:gd name="connsiteX12" fmla="*/ 353069 w 463508"/>
                <a:gd name="connsiteY12" fmla="*/ 765348 h 1047919"/>
                <a:gd name="connsiteX13" fmla="*/ 281061 w 463508"/>
                <a:gd name="connsiteY13" fmla="*/ 854415 h 1047919"/>
                <a:gd name="connsiteX14" fmla="*/ 172580 w 463508"/>
                <a:gd name="connsiteY14" fmla="*/ 994740 h 1047919"/>
                <a:gd name="connsiteX15" fmla="*/ 139709 w 463508"/>
                <a:gd name="connsiteY15" fmla="*/ 1047548 h 1047919"/>
                <a:gd name="connsiteX16" fmla="*/ 100325 w 463508"/>
                <a:gd name="connsiteY16" fmla="*/ 972587 h 1047919"/>
                <a:gd name="connsiteX17" fmla="*/ 61642 w 463508"/>
                <a:gd name="connsiteY17" fmla="*/ 860509 h 1047919"/>
                <a:gd name="connsiteX18" fmla="*/ 26792 w 463508"/>
                <a:gd name="connsiteY18" fmla="*/ 739013 h 1047919"/>
                <a:gd name="connsiteX19" fmla="*/ 6216 w 463508"/>
                <a:gd name="connsiteY19" fmla="*/ 629129 h 1047919"/>
                <a:gd name="connsiteX20" fmla="*/ 9941 w 463508"/>
                <a:gd name="connsiteY20" fmla="*/ 543956 h 1047919"/>
                <a:gd name="connsiteX21" fmla="*/ 71754 w 463508"/>
                <a:gd name="connsiteY21" fmla="*/ 477191 h 1047919"/>
                <a:gd name="connsiteX22" fmla="*/ 143737 w 463508"/>
                <a:gd name="connsiteY22" fmla="*/ 412284 h 1047919"/>
                <a:gd name="connsiteX0" fmla="*/ 143737 w 463508"/>
                <a:gd name="connsiteY0" fmla="*/ 412284 h 1047919"/>
                <a:gd name="connsiteX1" fmla="*/ 221794 w 463508"/>
                <a:gd name="connsiteY1" fmla="*/ 349093 h 1047919"/>
                <a:gd name="connsiteX2" fmla="*/ 277481 w 463508"/>
                <a:gd name="connsiteY2" fmla="*/ 291938 h 1047919"/>
                <a:gd name="connsiteX3" fmla="*/ 333990 w 463508"/>
                <a:gd name="connsiteY3" fmla="*/ 218840 h 1047919"/>
                <a:gd name="connsiteX4" fmla="*/ 376629 w 463508"/>
                <a:gd name="connsiteY4" fmla="*/ 104800 h 1047919"/>
                <a:gd name="connsiteX5" fmla="*/ 387274 w 463508"/>
                <a:gd name="connsiteY5" fmla="*/ 11 h 1047919"/>
                <a:gd name="connsiteX6" fmla="*/ 424384 w 463508"/>
                <a:gd name="connsiteY6" fmla="*/ 110867 h 1047919"/>
                <a:gd name="connsiteX7" fmla="*/ 439887 w 463508"/>
                <a:gd name="connsiteY7" fmla="*/ 191801 h 1047919"/>
                <a:gd name="connsiteX8" fmla="*/ 447661 w 463508"/>
                <a:gd name="connsiteY8" fmla="*/ 265626 h 1047919"/>
                <a:gd name="connsiteX9" fmla="*/ 463130 w 463508"/>
                <a:gd name="connsiteY9" fmla="*/ 413575 h 1047919"/>
                <a:gd name="connsiteX10" fmla="*/ 455703 w 463508"/>
                <a:gd name="connsiteY10" fmla="*/ 574254 h 1047919"/>
                <a:gd name="connsiteX11" fmla="*/ 423465 w 463508"/>
                <a:gd name="connsiteY11" fmla="*/ 666617 h 1047919"/>
                <a:gd name="connsiteX12" fmla="*/ 353069 w 463508"/>
                <a:gd name="connsiteY12" fmla="*/ 765348 h 1047919"/>
                <a:gd name="connsiteX13" fmla="*/ 281061 w 463508"/>
                <a:gd name="connsiteY13" fmla="*/ 854415 h 1047919"/>
                <a:gd name="connsiteX14" fmla="*/ 172580 w 463508"/>
                <a:gd name="connsiteY14" fmla="*/ 994740 h 1047919"/>
                <a:gd name="connsiteX15" fmla="*/ 139709 w 463508"/>
                <a:gd name="connsiteY15" fmla="*/ 1047548 h 1047919"/>
                <a:gd name="connsiteX16" fmla="*/ 100325 w 463508"/>
                <a:gd name="connsiteY16" fmla="*/ 972587 h 1047919"/>
                <a:gd name="connsiteX17" fmla="*/ 61642 w 463508"/>
                <a:gd name="connsiteY17" fmla="*/ 860509 h 1047919"/>
                <a:gd name="connsiteX18" fmla="*/ 26792 w 463508"/>
                <a:gd name="connsiteY18" fmla="*/ 739013 h 1047919"/>
                <a:gd name="connsiteX19" fmla="*/ 6216 w 463508"/>
                <a:gd name="connsiteY19" fmla="*/ 629129 h 1047919"/>
                <a:gd name="connsiteX20" fmla="*/ 9941 w 463508"/>
                <a:gd name="connsiteY20" fmla="*/ 543956 h 1047919"/>
                <a:gd name="connsiteX21" fmla="*/ 71754 w 463508"/>
                <a:gd name="connsiteY21" fmla="*/ 477191 h 1047919"/>
                <a:gd name="connsiteX22" fmla="*/ 143737 w 463508"/>
                <a:gd name="connsiteY22" fmla="*/ 412284 h 1047919"/>
                <a:gd name="connsiteX0" fmla="*/ 143737 w 463302"/>
                <a:gd name="connsiteY0" fmla="*/ 412284 h 1047919"/>
                <a:gd name="connsiteX1" fmla="*/ 221794 w 463302"/>
                <a:gd name="connsiteY1" fmla="*/ 349093 h 1047919"/>
                <a:gd name="connsiteX2" fmla="*/ 277481 w 463302"/>
                <a:gd name="connsiteY2" fmla="*/ 291938 h 1047919"/>
                <a:gd name="connsiteX3" fmla="*/ 333990 w 463302"/>
                <a:gd name="connsiteY3" fmla="*/ 218840 h 1047919"/>
                <a:gd name="connsiteX4" fmla="*/ 376629 w 463302"/>
                <a:gd name="connsiteY4" fmla="*/ 104800 h 1047919"/>
                <a:gd name="connsiteX5" fmla="*/ 387274 w 463302"/>
                <a:gd name="connsiteY5" fmla="*/ 11 h 1047919"/>
                <a:gd name="connsiteX6" fmla="*/ 424384 w 463302"/>
                <a:gd name="connsiteY6" fmla="*/ 110867 h 1047919"/>
                <a:gd name="connsiteX7" fmla="*/ 439887 w 463302"/>
                <a:gd name="connsiteY7" fmla="*/ 191801 h 1047919"/>
                <a:gd name="connsiteX8" fmla="*/ 451186 w 463302"/>
                <a:gd name="connsiteY8" fmla="*/ 274790 h 1047919"/>
                <a:gd name="connsiteX9" fmla="*/ 463130 w 463302"/>
                <a:gd name="connsiteY9" fmla="*/ 413575 h 1047919"/>
                <a:gd name="connsiteX10" fmla="*/ 455703 w 463302"/>
                <a:gd name="connsiteY10" fmla="*/ 574254 h 1047919"/>
                <a:gd name="connsiteX11" fmla="*/ 423465 w 463302"/>
                <a:gd name="connsiteY11" fmla="*/ 666617 h 1047919"/>
                <a:gd name="connsiteX12" fmla="*/ 353069 w 463302"/>
                <a:gd name="connsiteY12" fmla="*/ 765348 h 1047919"/>
                <a:gd name="connsiteX13" fmla="*/ 281061 w 463302"/>
                <a:gd name="connsiteY13" fmla="*/ 854415 h 1047919"/>
                <a:gd name="connsiteX14" fmla="*/ 172580 w 463302"/>
                <a:gd name="connsiteY14" fmla="*/ 994740 h 1047919"/>
                <a:gd name="connsiteX15" fmla="*/ 139709 w 463302"/>
                <a:gd name="connsiteY15" fmla="*/ 1047548 h 1047919"/>
                <a:gd name="connsiteX16" fmla="*/ 100325 w 463302"/>
                <a:gd name="connsiteY16" fmla="*/ 972587 h 1047919"/>
                <a:gd name="connsiteX17" fmla="*/ 61642 w 463302"/>
                <a:gd name="connsiteY17" fmla="*/ 860509 h 1047919"/>
                <a:gd name="connsiteX18" fmla="*/ 26792 w 463302"/>
                <a:gd name="connsiteY18" fmla="*/ 739013 h 1047919"/>
                <a:gd name="connsiteX19" fmla="*/ 6216 w 463302"/>
                <a:gd name="connsiteY19" fmla="*/ 629129 h 1047919"/>
                <a:gd name="connsiteX20" fmla="*/ 9941 w 463302"/>
                <a:gd name="connsiteY20" fmla="*/ 543956 h 1047919"/>
                <a:gd name="connsiteX21" fmla="*/ 71754 w 463302"/>
                <a:gd name="connsiteY21" fmla="*/ 477191 h 1047919"/>
                <a:gd name="connsiteX22" fmla="*/ 143737 w 463302"/>
                <a:gd name="connsiteY22" fmla="*/ 412284 h 1047919"/>
                <a:gd name="connsiteX0" fmla="*/ 143737 w 463571"/>
                <a:gd name="connsiteY0" fmla="*/ 412284 h 1047919"/>
                <a:gd name="connsiteX1" fmla="*/ 221794 w 463571"/>
                <a:gd name="connsiteY1" fmla="*/ 349093 h 1047919"/>
                <a:gd name="connsiteX2" fmla="*/ 277481 w 463571"/>
                <a:gd name="connsiteY2" fmla="*/ 291938 h 1047919"/>
                <a:gd name="connsiteX3" fmla="*/ 333990 w 463571"/>
                <a:gd name="connsiteY3" fmla="*/ 218840 h 1047919"/>
                <a:gd name="connsiteX4" fmla="*/ 376629 w 463571"/>
                <a:gd name="connsiteY4" fmla="*/ 104800 h 1047919"/>
                <a:gd name="connsiteX5" fmla="*/ 387274 w 463571"/>
                <a:gd name="connsiteY5" fmla="*/ 11 h 1047919"/>
                <a:gd name="connsiteX6" fmla="*/ 424384 w 463571"/>
                <a:gd name="connsiteY6" fmla="*/ 110867 h 1047919"/>
                <a:gd name="connsiteX7" fmla="*/ 439887 w 463571"/>
                <a:gd name="connsiteY7" fmla="*/ 191801 h 1047919"/>
                <a:gd name="connsiteX8" fmla="*/ 451186 w 463571"/>
                <a:gd name="connsiteY8" fmla="*/ 274790 h 1047919"/>
                <a:gd name="connsiteX9" fmla="*/ 463130 w 463571"/>
                <a:gd name="connsiteY9" fmla="*/ 413575 h 1047919"/>
                <a:gd name="connsiteX10" fmla="*/ 455703 w 463571"/>
                <a:gd name="connsiteY10" fmla="*/ 574254 h 1047919"/>
                <a:gd name="connsiteX11" fmla="*/ 408787 w 463571"/>
                <a:gd name="connsiteY11" fmla="*/ 625236 h 1047919"/>
                <a:gd name="connsiteX12" fmla="*/ 353069 w 463571"/>
                <a:gd name="connsiteY12" fmla="*/ 765348 h 1047919"/>
                <a:gd name="connsiteX13" fmla="*/ 281061 w 463571"/>
                <a:gd name="connsiteY13" fmla="*/ 854415 h 1047919"/>
                <a:gd name="connsiteX14" fmla="*/ 172580 w 463571"/>
                <a:gd name="connsiteY14" fmla="*/ 994740 h 1047919"/>
                <a:gd name="connsiteX15" fmla="*/ 139709 w 463571"/>
                <a:gd name="connsiteY15" fmla="*/ 1047548 h 1047919"/>
                <a:gd name="connsiteX16" fmla="*/ 100325 w 463571"/>
                <a:gd name="connsiteY16" fmla="*/ 972587 h 1047919"/>
                <a:gd name="connsiteX17" fmla="*/ 61642 w 463571"/>
                <a:gd name="connsiteY17" fmla="*/ 860509 h 1047919"/>
                <a:gd name="connsiteX18" fmla="*/ 26792 w 463571"/>
                <a:gd name="connsiteY18" fmla="*/ 739013 h 1047919"/>
                <a:gd name="connsiteX19" fmla="*/ 6216 w 463571"/>
                <a:gd name="connsiteY19" fmla="*/ 629129 h 1047919"/>
                <a:gd name="connsiteX20" fmla="*/ 9941 w 463571"/>
                <a:gd name="connsiteY20" fmla="*/ 543956 h 1047919"/>
                <a:gd name="connsiteX21" fmla="*/ 71754 w 463571"/>
                <a:gd name="connsiteY21" fmla="*/ 477191 h 1047919"/>
                <a:gd name="connsiteX22" fmla="*/ 143737 w 463571"/>
                <a:gd name="connsiteY22" fmla="*/ 412284 h 1047919"/>
                <a:gd name="connsiteX0" fmla="*/ 143737 w 463582"/>
                <a:gd name="connsiteY0" fmla="*/ 412284 h 1047919"/>
                <a:gd name="connsiteX1" fmla="*/ 221794 w 463582"/>
                <a:gd name="connsiteY1" fmla="*/ 349093 h 1047919"/>
                <a:gd name="connsiteX2" fmla="*/ 277481 w 463582"/>
                <a:gd name="connsiteY2" fmla="*/ 291938 h 1047919"/>
                <a:gd name="connsiteX3" fmla="*/ 333990 w 463582"/>
                <a:gd name="connsiteY3" fmla="*/ 218840 h 1047919"/>
                <a:gd name="connsiteX4" fmla="*/ 376629 w 463582"/>
                <a:gd name="connsiteY4" fmla="*/ 104800 h 1047919"/>
                <a:gd name="connsiteX5" fmla="*/ 387274 w 463582"/>
                <a:gd name="connsiteY5" fmla="*/ 11 h 1047919"/>
                <a:gd name="connsiteX6" fmla="*/ 424384 w 463582"/>
                <a:gd name="connsiteY6" fmla="*/ 110867 h 1047919"/>
                <a:gd name="connsiteX7" fmla="*/ 439887 w 463582"/>
                <a:gd name="connsiteY7" fmla="*/ 191801 h 1047919"/>
                <a:gd name="connsiteX8" fmla="*/ 451186 w 463582"/>
                <a:gd name="connsiteY8" fmla="*/ 274790 h 1047919"/>
                <a:gd name="connsiteX9" fmla="*/ 463130 w 463582"/>
                <a:gd name="connsiteY9" fmla="*/ 413575 h 1047919"/>
                <a:gd name="connsiteX10" fmla="*/ 455744 w 463582"/>
                <a:gd name="connsiteY10" fmla="*/ 555056 h 1047919"/>
                <a:gd name="connsiteX11" fmla="*/ 408787 w 463582"/>
                <a:gd name="connsiteY11" fmla="*/ 625236 h 1047919"/>
                <a:gd name="connsiteX12" fmla="*/ 353069 w 463582"/>
                <a:gd name="connsiteY12" fmla="*/ 765348 h 1047919"/>
                <a:gd name="connsiteX13" fmla="*/ 281061 w 463582"/>
                <a:gd name="connsiteY13" fmla="*/ 854415 h 1047919"/>
                <a:gd name="connsiteX14" fmla="*/ 172580 w 463582"/>
                <a:gd name="connsiteY14" fmla="*/ 994740 h 1047919"/>
                <a:gd name="connsiteX15" fmla="*/ 139709 w 463582"/>
                <a:gd name="connsiteY15" fmla="*/ 1047548 h 1047919"/>
                <a:gd name="connsiteX16" fmla="*/ 100325 w 463582"/>
                <a:gd name="connsiteY16" fmla="*/ 972587 h 1047919"/>
                <a:gd name="connsiteX17" fmla="*/ 61642 w 463582"/>
                <a:gd name="connsiteY17" fmla="*/ 860509 h 1047919"/>
                <a:gd name="connsiteX18" fmla="*/ 26792 w 463582"/>
                <a:gd name="connsiteY18" fmla="*/ 739013 h 1047919"/>
                <a:gd name="connsiteX19" fmla="*/ 6216 w 463582"/>
                <a:gd name="connsiteY19" fmla="*/ 629129 h 1047919"/>
                <a:gd name="connsiteX20" fmla="*/ 9941 w 463582"/>
                <a:gd name="connsiteY20" fmla="*/ 543956 h 1047919"/>
                <a:gd name="connsiteX21" fmla="*/ 71754 w 463582"/>
                <a:gd name="connsiteY21" fmla="*/ 477191 h 1047919"/>
                <a:gd name="connsiteX22" fmla="*/ 143737 w 463582"/>
                <a:gd name="connsiteY22" fmla="*/ 412284 h 1047919"/>
                <a:gd name="connsiteX0" fmla="*/ 143737 w 463582"/>
                <a:gd name="connsiteY0" fmla="*/ 412284 h 1047919"/>
                <a:gd name="connsiteX1" fmla="*/ 221794 w 463582"/>
                <a:gd name="connsiteY1" fmla="*/ 349093 h 1047919"/>
                <a:gd name="connsiteX2" fmla="*/ 277481 w 463582"/>
                <a:gd name="connsiteY2" fmla="*/ 291938 h 1047919"/>
                <a:gd name="connsiteX3" fmla="*/ 333990 w 463582"/>
                <a:gd name="connsiteY3" fmla="*/ 218840 h 1047919"/>
                <a:gd name="connsiteX4" fmla="*/ 376629 w 463582"/>
                <a:gd name="connsiteY4" fmla="*/ 104800 h 1047919"/>
                <a:gd name="connsiteX5" fmla="*/ 387274 w 463582"/>
                <a:gd name="connsiteY5" fmla="*/ 11 h 1047919"/>
                <a:gd name="connsiteX6" fmla="*/ 424384 w 463582"/>
                <a:gd name="connsiteY6" fmla="*/ 110867 h 1047919"/>
                <a:gd name="connsiteX7" fmla="*/ 439887 w 463582"/>
                <a:gd name="connsiteY7" fmla="*/ 191801 h 1047919"/>
                <a:gd name="connsiteX8" fmla="*/ 451186 w 463582"/>
                <a:gd name="connsiteY8" fmla="*/ 274790 h 1047919"/>
                <a:gd name="connsiteX9" fmla="*/ 463130 w 463582"/>
                <a:gd name="connsiteY9" fmla="*/ 413575 h 1047919"/>
                <a:gd name="connsiteX10" fmla="*/ 455744 w 463582"/>
                <a:gd name="connsiteY10" fmla="*/ 555056 h 1047919"/>
                <a:gd name="connsiteX11" fmla="*/ 408787 w 463582"/>
                <a:gd name="connsiteY11" fmla="*/ 625236 h 1047919"/>
                <a:gd name="connsiteX12" fmla="*/ 340755 w 463582"/>
                <a:gd name="connsiteY12" fmla="*/ 723676 h 1047919"/>
                <a:gd name="connsiteX13" fmla="*/ 281061 w 463582"/>
                <a:gd name="connsiteY13" fmla="*/ 854415 h 1047919"/>
                <a:gd name="connsiteX14" fmla="*/ 172580 w 463582"/>
                <a:gd name="connsiteY14" fmla="*/ 994740 h 1047919"/>
                <a:gd name="connsiteX15" fmla="*/ 139709 w 463582"/>
                <a:gd name="connsiteY15" fmla="*/ 1047548 h 1047919"/>
                <a:gd name="connsiteX16" fmla="*/ 100325 w 463582"/>
                <a:gd name="connsiteY16" fmla="*/ 972587 h 1047919"/>
                <a:gd name="connsiteX17" fmla="*/ 61642 w 463582"/>
                <a:gd name="connsiteY17" fmla="*/ 860509 h 1047919"/>
                <a:gd name="connsiteX18" fmla="*/ 26792 w 463582"/>
                <a:gd name="connsiteY18" fmla="*/ 739013 h 1047919"/>
                <a:gd name="connsiteX19" fmla="*/ 6216 w 463582"/>
                <a:gd name="connsiteY19" fmla="*/ 629129 h 1047919"/>
                <a:gd name="connsiteX20" fmla="*/ 9941 w 463582"/>
                <a:gd name="connsiteY20" fmla="*/ 543956 h 1047919"/>
                <a:gd name="connsiteX21" fmla="*/ 71754 w 463582"/>
                <a:gd name="connsiteY21" fmla="*/ 477191 h 1047919"/>
                <a:gd name="connsiteX22" fmla="*/ 143737 w 463582"/>
                <a:gd name="connsiteY22" fmla="*/ 412284 h 1047919"/>
                <a:gd name="connsiteX0" fmla="*/ 143737 w 463582"/>
                <a:gd name="connsiteY0" fmla="*/ 412284 h 1048083"/>
                <a:gd name="connsiteX1" fmla="*/ 221794 w 463582"/>
                <a:gd name="connsiteY1" fmla="*/ 349093 h 1048083"/>
                <a:gd name="connsiteX2" fmla="*/ 277481 w 463582"/>
                <a:gd name="connsiteY2" fmla="*/ 291938 h 1048083"/>
                <a:gd name="connsiteX3" fmla="*/ 333990 w 463582"/>
                <a:gd name="connsiteY3" fmla="*/ 218840 h 1048083"/>
                <a:gd name="connsiteX4" fmla="*/ 376629 w 463582"/>
                <a:gd name="connsiteY4" fmla="*/ 104800 h 1048083"/>
                <a:gd name="connsiteX5" fmla="*/ 387274 w 463582"/>
                <a:gd name="connsiteY5" fmla="*/ 11 h 1048083"/>
                <a:gd name="connsiteX6" fmla="*/ 424384 w 463582"/>
                <a:gd name="connsiteY6" fmla="*/ 110867 h 1048083"/>
                <a:gd name="connsiteX7" fmla="*/ 439887 w 463582"/>
                <a:gd name="connsiteY7" fmla="*/ 191801 h 1048083"/>
                <a:gd name="connsiteX8" fmla="*/ 451186 w 463582"/>
                <a:gd name="connsiteY8" fmla="*/ 274790 h 1048083"/>
                <a:gd name="connsiteX9" fmla="*/ 463130 w 463582"/>
                <a:gd name="connsiteY9" fmla="*/ 413575 h 1048083"/>
                <a:gd name="connsiteX10" fmla="*/ 455744 w 463582"/>
                <a:gd name="connsiteY10" fmla="*/ 555056 h 1048083"/>
                <a:gd name="connsiteX11" fmla="*/ 408787 w 463582"/>
                <a:gd name="connsiteY11" fmla="*/ 625236 h 1048083"/>
                <a:gd name="connsiteX12" fmla="*/ 340755 w 463582"/>
                <a:gd name="connsiteY12" fmla="*/ 723676 h 1048083"/>
                <a:gd name="connsiteX13" fmla="*/ 279112 w 463582"/>
                <a:gd name="connsiteY13" fmla="*/ 799474 h 1048083"/>
                <a:gd name="connsiteX14" fmla="*/ 172580 w 463582"/>
                <a:gd name="connsiteY14" fmla="*/ 994740 h 1048083"/>
                <a:gd name="connsiteX15" fmla="*/ 139709 w 463582"/>
                <a:gd name="connsiteY15" fmla="*/ 1047548 h 1048083"/>
                <a:gd name="connsiteX16" fmla="*/ 100325 w 463582"/>
                <a:gd name="connsiteY16" fmla="*/ 972587 h 1048083"/>
                <a:gd name="connsiteX17" fmla="*/ 61642 w 463582"/>
                <a:gd name="connsiteY17" fmla="*/ 860509 h 1048083"/>
                <a:gd name="connsiteX18" fmla="*/ 26792 w 463582"/>
                <a:gd name="connsiteY18" fmla="*/ 739013 h 1048083"/>
                <a:gd name="connsiteX19" fmla="*/ 6216 w 463582"/>
                <a:gd name="connsiteY19" fmla="*/ 629129 h 1048083"/>
                <a:gd name="connsiteX20" fmla="*/ 9941 w 463582"/>
                <a:gd name="connsiteY20" fmla="*/ 543956 h 1048083"/>
                <a:gd name="connsiteX21" fmla="*/ 71754 w 463582"/>
                <a:gd name="connsiteY21" fmla="*/ 477191 h 1048083"/>
                <a:gd name="connsiteX22" fmla="*/ 143737 w 463582"/>
                <a:gd name="connsiteY22" fmla="*/ 412284 h 1048083"/>
                <a:gd name="connsiteX0" fmla="*/ 143737 w 463582"/>
                <a:gd name="connsiteY0" fmla="*/ 412284 h 1048083"/>
                <a:gd name="connsiteX1" fmla="*/ 221794 w 463582"/>
                <a:gd name="connsiteY1" fmla="*/ 349093 h 1048083"/>
                <a:gd name="connsiteX2" fmla="*/ 277481 w 463582"/>
                <a:gd name="connsiteY2" fmla="*/ 291938 h 1048083"/>
                <a:gd name="connsiteX3" fmla="*/ 333990 w 463582"/>
                <a:gd name="connsiteY3" fmla="*/ 218840 h 1048083"/>
                <a:gd name="connsiteX4" fmla="*/ 376629 w 463582"/>
                <a:gd name="connsiteY4" fmla="*/ 104800 h 1048083"/>
                <a:gd name="connsiteX5" fmla="*/ 387274 w 463582"/>
                <a:gd name="connsiteY5" fmla="*/ 11 h 1048083"/>
                <a:gd name="connsiteX6" fmla="*/ 424384 w 463582"/>
                <a:gd name="connsiteY6" fmla="*/ 110867 h 1048083"/>
                <a:gd name="connsiteX7" fmla="*/ 439887 w 463582"/>
                <a:gd name="connsiteY7" fmla="*/ 191801 h 1048083"/>
                <a:gd name="connsiteX8" fmla="*/ 451186 w 463582"/>
                <a:gd name="connsiteY8" fmla="*/ 274790 h 1048083"/>
                <a:gd name="connsiteX9" fmla="*/ 463130 w 463582"/>
                <a:gd name="connsiteY9" fmla="*/ 413575 h 1048083"/>
                <a:gd name="connsiteX10" fmla="*/ 455744 w 463582"/>
                <a:gd name="connsiteY10" fmla="*/ 555056 h 1048083"/>
                <a:gd name="connsiteX11" fmla="*/ 408787 w 463582"/>
                <a:gd name="connsiteY11" fmla="*/ 625236 h 1048083"/>
                <a:gd name="connsiteX12" fmla="*/ 340755 w 463582"/>
                <a:gd name="connsiteY12" fmla="*/ 723676 h 1048083"/>
                <a:gd name="connsiteX13" fmla="*/ 279112 w 463582"/>
                <a:gd name="connsiteY13" fmla="*/ 799474 h 1048083"/>
                <a:gd name="connsiteX14" fmla="*/ 172580 w 463582"/>
                <a:gd name="connsiteY14" fmla="*/ 994740 h 1048083"/>
                <a:gd name="connsiteX15" fmla="*/ 139709 w 463582"/>
                <a:gd name="connsiteY15" fmla="*/ 1047548 h 1048083"/>
                <a:gd name="connsiteX16" fmla="*/ 100325 w 463582"/>
                <a:gd name="connsiteY16" fmla="*/ 972587 h 1048083"/>
                <a:gd name="connsiteX17" fmla="*/ 61642 w 463582"/>
                <a:gd name="connsiteY17" fmla="*/ 860509 h 1048083"/>
                <a:gd name="connsiteX18" fmla="*/ 26792 w 463582"/>
                <a:gd name="connsiteY18" fmla="*/ 739013 h 1048083"/>
                <a:gd name="connsiteX19" fmla="*/ 6216 w 463582"/>
                <a:gd name="connsiteY19" fmla="*/ 629129 h 1048083"/>
                <a:gd name="connsiteX20" fmla="*/ 9941 w 463582"/>
                <a:gd name="connsiteY20" fmla="*/ 543956 h 1048083"/>
                <a:gd name="connsiteX21" fmla="*/ 71754 w 463582"/>
                <a:gd name="connsiteY21" fmla="*/ 477191 h 1048083"/>
                <a:gd name="connsiteX22" fmla="*/ 143737 w 463582"/>
                <a:gd name="connsiteY22" fmla="*/ 412284 h 1048083"/>
                <a:gd name="connsiteX0" fmla="*/ 143737 w 463582"/>
                <a:gd name="connsiteY0" fmla="*/ 412284 h 1052173"/>
                <a:gd name="connsiteX1" fmla="*/ 221794 w 463582"/>
                <a:gd name="connsiteY1" fmla="*/ 349093 h 1052173"/>
                <a:gd name="connsiteX2" fmla="*/ 277481 w 463582"/>
                <a:gd name="connsiteY2" fmla="*/ 291938 h 1052173"/>
                <a:gd name="connsiteX3" fmla="*/ 333990 w 463582"/>
                <a:gd name="connsiteY3" fmla="*/ 218840 h 1052173"/>
                <a:gd name="connsiteX4" fmla="*/ 376629 w 463582"/>
                <a:gd name="connsiteY4" fmla="*/ 104800 h 1052173"/>
                <a:gd name="connsiteX5" fmla="*/ 387274 w 463582"/>
                <a:gd name="connsiteY5" fmla="*/ 11 h 1052173"/>
                <a:gd name="connsiteX6" fmla="*/ 424384 w 463582"/>
                <a:gd name="connsiteY6" fmla="*/ 110867 h 1052173"/>
                <a:gd name="connsiteX7" fmla="*/ 439887 w 463582"/>
                <a:gd name="connsiteY7" fmla="*/ 191801 h 1052173"/>
                <a:gd name="connsiteX8" fmla="*/ 451186 w 463582"/>
                <a:gd name="connsiteY8" fmla="*/ 274790 h 1052173"/>
                <a:gd name="connsiteX9" fmla="*/ 463130 w 463582"/>
                <a:gd name="connsiteY9" fmla="*/ 413575 h 1052173"/>
                <a:gd name="connsiteX10" fmla="*/ 455744 w 463582"/>
                <a:gd name="connsiteY10" fmla="*/ 555056 h 1052173"/>
                <a:gd name="connsiteX11" fmla="*/ 408787 w 463582"/>
                <a:gd name="connsiteY11" fmla="*/ 625236 h 1052173"/>
                <a:gd name="connsiteX12" fmla="*/ 340755 w 463582"/>
                <a:gd name="connsiteY12" fmla="*/ 723676 h 1052173"/>
                <a:gd name="connsiteX13" fmla="*/ 279112 w 463582"/>
                <a:gd name="connsiteY13" fmla="*/ 799474 h 1052173"/>
                <a:gd name="connsiteX14" fmla="*/ 210731 w 463582"/>
                <a:gd name="connsiteY14" fmla="*/ 836511 h 1052173"/>
                <a:gd name="connsiteX15" fmla="*/ 139709 w 463582"/>
                <a:gd name="connsiteY15" fmla="*/ 1047548 h 1052173"/>
                <a:gd name="connsiteX16" fmla="*/ 100325 w 463582"/>
                <a:gd name="connsiteY16" fmla="*/ 972587 h 1052173"/>
                <a:gd name="connsiteX17" fmla="*/ 61642 w 463582"/>
                <a:gd name="connsiteY17" fmla="*/ 860509 h 1052173"/>
                <a:gd name="connsiteX18" fmla="*/ 26792 w 463582"/>
                <a:gd name="connsiteY18" fmla="*/ 739013 h 1052173"/>
                <a:gd name="connsiteX19" fmla="*/ 6216 w 463582"/>
                <a:gd name="connsiteY19" fmla="*/ 629129 h 1052173"/>
                <a:gd name="connsiteX20" fmla="*/ 9941 w 463582"/>
                <a:gd name="connsiteY20" fmla="*/ 543956 h 1052173"/>
                <a:gd name="connsiteX21" fmla="*/ 71754 w 463582"/>
                <a:gd name="connsiteY21" fmla="*/ 477191 h 1052173"/>
                <a:gd name="connsiteX22" fmla="*/ 143737 w 463582"/>
                <a:gd name="connsiteY22" fmla="*/ 412284 h 1052173"/>
                <a:gd name="connsiteX0" fmla="*/ 143737 w 463582"/>
                <a:gd name="connsiteY0" fmla="*/ 412284 h 1052173"/>
                <a:gd name="connsiteX1" fmla="*/ 221794 w 463582"/>
                <a:gd name="connsiteY1" fmla="*/ 349093 h 1052173"/>
                <a:gd name="connsiteX2" fmla="*/ 277481 w 463582"/>
                <a:gd name="connsiteY2" fmla="*/ 291938 h 1052173"/>
                <a:gd name="connsiteX3" fmla="*/ 333990 w 463582"/>
                <a:gd name="connsiteY3" fmla="*/ 218840 h 1052173"/>
                <a:gd name="connsiteX4" fmla="*/ 376629 w 463582"/>
                <a:gd name="connsiteY4" fmla="*/ 104800 h 1052173"/>
                <a:gd name="connsiteX5" fmla="*/ 387274 w 463582"/>
                <a:gd name="connsiteY5" fmla="*/ 11 h 1052173"/>
                <a:gd name="connsiteX6" fmla="*/ 424384 w 463582"/>
                <a:gd name="connsiteY6" fmla="*/ 110867 h 1052173"/>
                <a:gd name="connsiteX7" fmla="*/ 439887 w 463582"/>
                <a:gd name="connsiteY7" fmla="*/ 191801 h 1052173"/>
                <a:gd name="connsiteX8" fmla="*/ 451186 w 463582"/>
                <a:gd name="connsiteY8" fmla="*/ 274790 h 1052173"/>
                <a:gd name="connsiteX9" fmla="*/ 463130 w 463582"/>
                <a:gd name="connsiteY9" fmla="*/ 413575 h 1052173"/>
                <a:gd name="connsiteX10" fmla="*/ 455744 w 463582"/>
                <a:gd name="connsiteY10" fmla="*/ 555056 h 1052173"/>
                <a:gd name="connsiteX11" fmla="*/ 408787 w 463582"/>
                <a:gd name="connsiteY11" fmla="*/ 625236 h 1052173"/>
                <a:gd name="connsiteX12" fmla="*/ 340755 w 463582"/>
                <a:gd name="connsiteY12" fmla="*/ 723676 h 1052173"/>
                <a:gd name="connsiteX13" fmla="*/ 279112 w 463582"/>
                <a:gd name="connsiteY13" fmla="*/ 799474 h 1052173"/>
                <a:gd name="connsiteX14" fmla="*/ 210731 w 463582"/>
                <a:gd name="connsiteY14" fmla="*/ 836511 h 1052173"/>
                <a:gd name="connsiteX15" fmla="*/ 139709 w 463582"/>
                <a:gd name="connsiteY15" fmla="*/ 1047548 h 1052173"/>
                <a:gd name="connsiteX16" fmla="*/ 100325 w 463582"/>
                <a:gd name="connsiteY16" fmla="*/ 972587 h 1052173"/>
                <a:gd name="connsiteX17" fmla="*/ 61642 w 463582"/>
                <a:gd name="connsiteY17" fmla="*/ 860509 h 1052173"/>
                <a:gd name="connsiteX18" fmla="*/ 26792 w 463582"/>
                <a:gd name="connsiteY18" fmla="*/ 739013 h 1052173"/>
                <a:gd name="connsiteX19" fmla="*/ 6216 w 463582"/>
                <a:gd name="connsiteY19" fmla="*/ 629129 h 1052173"/>
                <a:gd name="connsiteX20" fmla="*/ 9941 w 463582"/>
                <a:gd name="connsiteY20" fmla="*/ 543956 h 1052173"/>
                <a:gd name="connsiteX21" fmla="*/ 71754 w 463582"/>
                <a:gd name="connsiteY21" fmla="*/ 477191 h 1052173"/>
                <a:gd name="connsiteX22" fmla="*/ 143737 w 463582"/>
                <a:gd name="connsiteY22" fmla="*/ 412284 h 1052173"/>
                <a:gd name="connsiteX0" fmla="*/ 143737 w 463582"/>
                <a:gd name="connsiteY0" fmla="*/ 412284 h 972588"/>
                <a:gd name="connsiteX1" fmla="*/ 221794 w 463582"/>
                <a:gd name="connsiteY1" fmla="*/ 349093 h 972588"/>
                <a:gd name="connsiteX2" fmla="*/ 277481 w 463582"/>
                <a:gd name="connsiteY2" fmla="*/ 291938 h 972588"/>
                <a:gd name="connsiteX3" fmla="*/ 333990 w 463582"/>
                <a:gd name="connsiteY3" fmla="*/ 218840 h 972588"/>
                <a:gd name="connsiteX4" fmla="*/ 376629 w 463582"/>
                <a:gd name="connsiteY4" fmla="*/ 104800 h 972588"/>
                <a:gd name="connsiteX5" fmla="*/ 387274 w 463582"/>
                <a:gd name="connsiteY5" fmla="*/ 11 h 972588"/>
                <a:gd name="connsiteX6" fmla="*/ 424384 w 463582"/>
                <a:gd name="connsiteY6" fmla="*/ 110867 h 972588"/>
                <a:gd name="connsiteX7" fmla="*/ 439887 w 463582"/>
                <a:gd name="connsiteY7" fmla="*/ 191801 h 972588"/>
                <a:gd name="connsiteX8" fmla="*/ 451186 w 463582"/>
                <a:gd name="connsiteY8" fmla="*/ 274790 h 972588"/>
                <a:gd name="connsiteX9" fmla="*/ 463130 w 463582"/>
                <a:gd name="connsiteY9" fmla="*/ 413575 h 972588"/>
                <a:gd name="connsiteX10" fmla="*/ 455744 w 463582"/>
                <a:gd name="connsiteY10" fmla="*/ 555056 h 972588"/>
                <a:gd name="connsiteX11" fmla="*/ 408787 w 463582"/>
                <a:gd name="connsiteY11" fmla="*/ 625236 h 972588"/>
                <a:gd name="connsiteX12" fmla="*/ 340755 w 463582"/>
                <a:gd name="connsiteY12" fmla="*/ 723676 h 972588"/>
                <a:gd name="connsiteX13" fmla="*/ 279112 w 463582"/>
                <a:gd name="connsiteY13" fmla="*/ 799474 h 972588"/>
                <a:gd name="connsiteX14" fmla="*/ 210731 w 463582"/>
                <a:gd name="connsiteY14" fmla="*/ 836511 h 972588"/>
                <a:gd name="connsiteX15" fmla="*/ 136271 w 463582"/>
                <a:gd name="connsiteY15" fmla="*/ 863237 h 972588"/>
                <a:gd name="connsiteX16" fmla="*/ 100325 w 463582"/>
                <a:gd name="connsiteY16" fmla="*/ 972587 h 972588"/>
                <a:gd name="connsiteX17" fmla="*/ 61642 w 463582"/>
                <a:gd name="connsiteY17" fmla="*/ 860509 h 972588"/>
                <a:gd name="connsiteX18" fmla="*/ 26792 w 463582"/>
                <a:gd name="connsiteY18" fmla="*/ 739013 h 972588"/>
                <a:gd name="connsiteX19" fmla="*/ 6216 w 463582"/>
                <a:gd name="connsiteY19" fmla="*/ 629129 h 972588"/>
                <a:gd name="connsiteX20" fmla="*/ 9941 w 463582"/>
                <a:gd name="connsiteY20" fmla="*/ 543956 h 972588"/>
                <a:gd name="connsiteX21" fmla="*/ 71754 w 463582"/>
                <a:gd name="connsiteY21" fmla="*/ 477191 h 972588"/>
                <a:gd name="connsiteX22" fmla="*/ 143737 w 463582"/>
                <a:gd name="connsiteY22" fmla="*/ 412284 h 972588"/>
                <a:gd name="connsiteX0" fmla="*/ 143737 w 463582"/>
                <a:gd name="connsiteY0" fmla="*/ 412284 h 884568"/>
                <a:gd name="connsiteX1" fmla="*/ 221794 w 463582"/>
                <a:gd name="connsiteY1" fmla="*/ 349093 h 884568"/>
                <a:gd name="connsiteX2" fmla="*/ 277481 w 463582"/>
                <a:gd name="connsiteY2" fmla="*/ 291938 h 884568"/>
                <a:gd name="connsiteX3" fmla="*/ 333990 w 463582"/>
                <a:gd name="connsiteY3" fmla="*/ 218840 h 884568"/>
                <a:gd name="connsiteX4" fmla="*/ 376629 w 463582"/>
                <a:gd name="connsiteY4" fmla="*/ 104800 h 884568"/>
                <a:gd name="connsiteX5" fmla="*/ 387274 w 463582"/>
                <a:gd name="connsiteY5" fmla="*/ 11 h 884568"/>
                <a:gd name="connsiteX6" fmla="*/ 424384 w 463582"/>
                <a:gd name="connsiteY6" fmla="*/ 110867 h 884568"/>
                <a:gd name="connsiteX7" fmla="*/ 439887 w 463582"/>
                <a:gd name="connsiteY7" fmla="*/ 191801 h 884568"/>
                <a:gd name="connsiteX8" fmla="*/ 451186 w 463582"/>
                <a:gd name="connsiteY8" fmla="*/ 274790 h 884568"/>
                <a:gd name="connsiteX9" fmla="*/ 463130 w 463582"/>
                <a:gd name="connsiteY9" fmla="*/ 413575 h 884568"/>
                <a:gd name="connsiteX10" fmla="*/ 455744 w 463582"/>
                <a:gd name="connsiteY10" fmla="*/ 555056 h 884568"/>
                <a:gd name="connsiteX11" fmla="*/ 408787 w 463582"/>
                <a:gd name="connsiteY11" fmla="*/ 625236 h 884568"/>
                <a:gd name="connsiteX12" fmla="*/ 340755 w 463582"/>
                <a:gd name="connsiteY12" fmla="*/ 723676 h 884568"/>
                <a:gd name="connsiteX13" fmla="*/ 279112 w 463582"/>
                <a:gd name="connsiteY13" fmla="*/ 799474 h 884568"/>
                <a:gd name="connsiteX14" fmla="*/ 210731 w 463582"/>
                <a:gd name="connsiteY14" fmla="*/ 836511 h 884568"/>
                <a:gd name="connsiteX15" fmla="*/ 136271 w 463582"/>
                <a:gd name="connsiteY15" fmla="*/ 863237 h 884568"/>
                <a:gd name="connsiteX16" fmla="*/ 94315 w 463582"/>
                <a:gd name="connsiteY16" fmla="*/ 884558 h 884568"/>
                <a:gd name="connsiteX17" fmla="*/ 61642 w 463582"/>
                <a:gd name="connsiteY17" fmla="*/ 860509 h 884568"/>
                <a:gd name="connsiteX18" fmla="*/ 26792 w 463582"/>
                <a:gd name="connsiteY18" fmla="*/ 739013 h 884568"/>
                <a:gd name="connsiteX19" fmla="*/ 6216 w 463582"/>
                <a:gd name="connsiteY19" fmla="*/ 629129 h 884568"/>
                <a:gd name="connsiteX20" fmla="*/ 9941 w 463582"/>
                <a:gd name="connsiteY20" fmla="*/ 543956 h 884568"/>
                <a:gd name="connsiteX21" fmla="*/ 71754 w 463582"/>
                <a:gd name="connsiteY21" fmla="*/ 477191 h 884568"/>
                <a:gd name="connsiteX22" fmla="*/ 143737 w 463582"/>
                <a:gd name="connsiteY22" fmla="*/ 412284 h 884568"/>
                <a:gd name="connsiteX0" fmla="*/ 143737 w 463582"/>
                <a:gd name="connsiteY0" fmla="*/ 412284 h 884568"/>
                <a:gd name="connsiteX1" fmla="*/ 221794 w 463582"/>
                <a:gd name="connsiteY1" fmla="*/ 349093 h 884568"/>
                <a:gd name="connsiteX2" fmla="*/ 277481 w 463582"/>
                <a:gd name="connsiteY2" fmla="*/ 291938 h 884568"/>
                <a:gd name="connsiteX3" fmla="*/ 333990 w 463582"/>
                <a:gd name="connsiteY3" fmla="*/ 218840 h 884568"/>
                <a:gd name="connsiteX4" fmla="*/ 376629 w 463582"/>
                <a:gd name="connsiteY4" fmla="*/ 104800 h 884568"/>
                <a:gd name="connsiteX5" fmla="*/ 387274 w 463582"/>
                <a:gd name="connsiteY5" fmla="*/ 11 h 884568"/>
                <a:gd name="connsiteX6" fmla="*/ 424384 w 463582"/>
                <a:gd name="connsiteY6" fmla="*/ 110867 h 884568"/>
                <a:gd name="connsiteX7" fmla="*/ 439887 w 463582"/>
                <a:gd name="connsiteY7" fmla="*/ 191801 h 884568"/>
                <a:gd name="connsiteX8" fmla="*/ 451186 w 463582"/>
                <a:gd name="connsiteY8" fmla="*/ 274790 h 884568"/>
                <a:gd name="connsiteX9" fmla="*/ 463130 w 463582"/>
                <a:gd name="connsiteY9" fmla="*/ 413575 h 884568"/>
                <a:gd name="connsiteX10" fmla="*/ 455744 w 463582"/>
                <a:gd name="connsiteY10" fmla="*/ 555056 h 884568"/>
                <a:gd name="connsiteX11" fmla="*/ 408787 w 463582"/>
                <a:gd name="connsiteY11" fmla="*/ 625236 h 884568"/>
                <a:gd name="connsiteX12" fmla="*/ 340755 w 463582"/>
                <a:gd name="connsiteY12" fmla="*/ 723676 h 884568"/>
                <a:gd name="connsiteX13" fmla="*/ 277081 w 463582"/>
                <a:gd name="connsiteY13" fmla="*/ 782930 h 884568"/>
                <a:gd name="connsiteX14" fmla="*/ 210731 w 463582"/>
                <a:gd name="connsiteY14" fmla="*/ 836511 h 884568"/>
                <a:gd name="connsiteX15" fmla="*/ 136271 w 463582"/>
                <a:gd name="connsiteY15" fmla="*/ 863237 h 884568"/>
                <a:gd name="connsiteX16" fmla="*/ 94315 w 463582"/>
                <a:gd name="connsiteY16" fmla="*/ 884558 h 884568"/>
                <a:gd name="connsiteX17" fmla="*/ 61642 w 463582"/>
                <a:gd name="connsiteY17" fmla="*/ 860509 h 884568"/>
                <a:gd name="connsiteX18" fmla="*/ 26792 w 463582"/>
                <a:gd name="connsiteY18" fmla="*/ 739013 h 884568"/>
                <a:gd name="connsiteX19" fmla="*/ 6216 w 463582"/>
                <a:gd name="connsiteY19" fmla="*/ 629129 h 884568"/>
                <a:gd name="connsiteX20" fmla="*/ 9941 w 463582"/>
                <a:gd name="connsiteY20" fmla="*/ 543956 h 884568"/>
                <a:gd name="connsiteX21" fmla="*/ 71754 w 463582"/>
                <a:gd name="connsiteY21" fmla="*/ 477191 h 884568"/>
                <a:gd name="connsiteX22" fmla="*/ 143737 w 463582"/>
                <a:gd name="connsiteY22" fmla="*/ 412284 h 884568"/>
                <a:gd name="connsiteX0" fmla="*/ 143737 w 463582"/>
                <a:gd name="connsiteY0" fmla="*/ 412284 h 884574"/>
                <a:gd name="connsiteX1" fmla="*/ 221794 w 463582"/>
                <a:gd name="connsiteY1" fmla="*/ 349093 h 884574"/>
                <a:gd name="connsiteX2" fmla="*/ 277481 w 463582"/>
                <a:gd name="connsiteY2" fmla="*/ 291938 h 884574"/>
                <a:gd name="connsiteX3" fmla="*/ 333990 w 463582"/>
                <a:gd name="connsiteY3" fmla="*/ 218840 h 884574"/>
                <a:gd name="connsiteX4" fmla="*/ 376629 w 463582"/>
                <a:gd name="connsiteY4" fmla="*/ 104800 h 884574"/>
                <a:gd name="connsiteX5" fmla="*/ 387274 w 463582"/>
                <a:gd name="connsiteY5" fmla="*/ 11 h 884574"/>
                <a:gd name="connsiteX6" fmla="*/ 424384 w 463582"/>
                <a:gd name="connsiteY6" fmla="*/ 110867 h 884574"/>
                <a:gd name="connsiteX7" fmla="*/ 439887 w 463582"/>
                <a:gd name="connsiteY7" fmla="*/ 191801 h 884574"/>
                <a:gd name="connsiteX8" fmla="*/ 451186 w 463582"/>
                <a:gd name="connsiteY8" fmla="*/ 274790 h 884574"/>
                <a:gd name="connsiteX9" fmla="*/ 463130 w 463582"/>
                <a:gd name="connsiteY9" fmla="*/ 413575 h 884574"/>
                <a:gd name="connsiteX10" fmla="*/ 455744 w 463582"/>
                <a:gd name="connsiteY10" fmla="*/ 555056 h 884574"/>
                <a:gd name="connsiteX11" fmla="*/ 408787 w 463582"/>
                <a:gd name="connsiteY11" fmla="*/ 625236 h 884574"/>
                <a:gd name="connsiteX12" fmla="*/ 340755 w 463582"/>
                <a:gd name="connsiteY12" fmla="*/ 723676 h 884574"/>
                <a:gd name="connsiteX13" fmla="*/ 277081 w 463582"/>
                <a:gd name="connsiteY13" fmla="*/ 782930 h 884574"/>
                <a:gd name="connsiteX14" fmla="*/ 216992 w 463582"/>
                <a:gd name="connsiteY14" fmla="*/ 809351 h 884574"/>
                <a:gd name="connsiteX15" fmla="*/ 136271 w 463582"/>
                <a:gd name="connsiteY15" fmla="*/ 863237 h 884574"/>
                <a:gd name="connsiteX16" fmla="*/ 94315 w 463582"/>
                <a:gd name="connsiteY16" fmla="*/ 884558 h 884574"/>
                <a:gd name="connsiteX17" fmla="*/ 61642 w 463582"/>
                <a:gd name="connsiteY17" fmla="*/ 860509 h 884574"/>
                <a:gd name="connsiteX18" fmla="*/ 26792 w 463582"/>
                <a:gd name="connsiteY18" fmla="*/ 739013 h 884574"/>
                <a:gd name="connsiteX19" fmla="*/ 6216 w 463582"/>
                <a:gd name="connsiteY19" fmla="*/ 629129 h 884574"/>
                <a:gd name="connsiteX20" fmla="*/ 9941 w 463582"/>
                <a:gd name="connsiteY20" fmla="*/ 543956 h 884574"/>
                <a:gd name="connsiteX21" fmla="*/ 71754 w 463582"/>
                <a:gd name="connsiteY21" fmla="*/ 477191 h 884574"/>
                <a:gd name="connsiteX22" fmla="*/ 143737 w 463582"/>
                <a:gd name="connsiteY22" fmla="*/ 412284 h 884574"/>
                <a:gd name="connsiteX0" fmla="*/ 143737 w 463582"/>
                <a:gd name="connsiteY0" fmla="*/ 412284 h 886622"/>
                <a:gd name="connsiteX1" fmla="*/ 221794 w 463582"/>
                <a:gd name="connsiteY1" fmla="*/ 349093 h 886622"/>
                <a:gd name="connsiteX2" fmla="*/ 277481 w 463582"/>
                <a:gd name="connsiteY2" fmla="*/ 291938 h 886622"/>
                <a:gd name="connsiteX3" fmla="*/ 333990 w 463582"/>
                <a:gd name="connsiteY3" fmla="*/ 218840 h 886622"/>
                <a:gd name="connsiteX4" fmla="*/ 376629 w 463582"/>
                <a:gd name="connsiteY4" fmla="*/ 104800 h 886622"/>
                <a:gd name="connsiteX5" fmla="*/ 387274 w 463582"/>
                <a:gd name="connsiteY5" fmla="*/ 11 h 886622"/>
                <a:gd name="connsiteX6" fmla="*/ 424384 w 463582"/>
                <a:gd name="connsiteY6" fmla="*/ 110867 h 886622"/>
                <a:gd name="connsiteX7" fmla="*/ 439887 w 463582"/>
                <a:gd name="connsiteY7" fmla="*/ 191801 h 886622"/>
                <a:gd name="connsiteX8" fmla="*/ 451186 w 463582"/>
                <a:gd name="connsiteY8" fmla="*/ 274790 h 886622"/>
                <a:gd name="connsiteX9" fmla="*/ 463130 w 463582"/>
                <a:gd name="connsiteY9" fmla="*/ 413575 h 886622"/>
                <a:gd name="connsiteX10" fmla="*/ 455744 w 463582"/>
                <a:gd name="connsiteY10" fmla="*/ 555056 h 886622"/>
                <a:gd name="connsiteX11" fmla="*/ 408787 w 463582"/>
                <a:gd name="connsiteY11" fmla="*/ 625236 h 886622"/>
                <a:gd name="connsiteX12" fmla="*/ 340755 w 463582"/>
                <a:gd name="connsiteY12" fmla="*/ 723676 h 886622"/>
                <a:gd name="connsiteX13" fmla="*/ 277081 w 463582"/>
                <a:gd name="connsiteY13" fmla="*/ 782930 h 886622"/>
                <a:gd name="connsiteX14" fmla="*/ 216992 w 463582"/>
                <a:gd name="connsiteY14" fmla="*/ 809351 h 886622"/>
                <a:gd name="connsiteX15" fmla="*/ 143735 w 463582"/>
                <a:gd name="connsiteY15" fmla="*/ 826334 h 886622"/>
                <a:gd name="connsiteX16" fmla="*/ 94315 w 463582"/>
                <a:gd name="connsiteY16" fmla="*/ 884558 h 886622"/>
                <a:gd name="connsiteX17" fmla="*/ 61642 w 463582"/>
                <a:gd name="connsiteY17" fmla="*/ 860509 h 886622"/>
                <a:gd name="connsiteX18" fmla="*/ 26792 w 463582"/>
                <a:gd name="connsiteY18" fmla="*/ 739013 h 886622"/>
                <a:gd name="connsiteX19" fmla="*/ 6216 w 463582"/>
                <a:gd name="connsiteY19" fmla="*/ 629129 h 886622"/>
                <a:gd name="connsiteX20" fmla="*/ 9941 w 463582"/>
                <a:gd name="connsiteY20" fmla="*/ 543956 h 886622"/>
                <a:gd name="connsiteX21" fmla="*/ 71754 w 463582"/>
                <a:gd name="connsiteY21" fmla="*/ 477191 h 886622"/>
                <a:gd name="connsiteX22" fmla="*/ 143737 w 463582"/>
                <a:gd name="connsiteY22" fmla="*/ 412284 h 886622"/>
                <a:gd name="connsiteX0" fmla="*/ 143737 w 463582"/>
                <a:gd name="connsiteY0" fmla="*/ 412284 h 867676"/>
                <a:gd name="connsiteX1" fmla="*/ 221794 w 463582"/>
                <a:gd name="connsiteY1" fmla="*/ 349093 h 867676"/>
                <a:gd name="connsiteX2" fmla="*/ 277481 w 463582"/>
                <a:gd name="connsiteY2" fmla="*/ 291938 h 867676"/>
                <a:gd name="connsiteX3" fmla="*/ 333990 w 463582"/>
                <a:gd name="connsiteY3" fmla="*/ 218840 h 867676"/>
                <a:gd name="connsiteX4" fmla="*/ 376629 w 463582"/>
                <a:gd name="connsiteY4" fmla="*/ 104800 h 867676"/>
                <a:gd name="connsiteX5" fmla="*/ 387274 w 463582"/>
                <a:gd name="connsiteY5" fmla="*/ 11 h 867676"/>
                <a:gd name="connsiteX6" fmla="*/ 424384 w 463582"/>
                <a:gd name="connsiteY6" fmla="*/ 110867 h 867676"/>
                <a:gd name="connsiteX7" fmla="*/ 439887 w 463582"/>
                <a:gd name="connsiteY7" fmla="*/ 191801 h 867676"/>
                <a:gd name="connsiteX8" fmla="*/ 451186 w 463582"/>
                <a:gd name="connsiteY8" fmla="*/ 274790 h 867676"/>
                <a:gd name="connsiteX9" fmla="*/ 463130 w 463582"/>
                <a:gd name="connsiteY9" fmla="*/ 413575 h 867676"/>
                <a:gd name="connsiteX10" fmla="*/ 455744 w 463582"/>
                <a:gd name="connsiteY10" fmla="*/ 555056 h 867676"/>
                <a:gd name="connsiteX11" fmla="*/ 408787 w 463582"/>
                <a:gd name="connsiteY11" fmla="*/ 625236 h 867676"/>
                <a:gd name="connsiteX12" fmla="*/ 340755 w 463582"/>
                <a:gd name="connsiteY12" fmla="*/ 723676 h 867676"/>
                <a:gd name="connsiteX13" fmla="*/ 277081 w 463582"/>
                <a:gd name="connsiteY13" fmla="*/ 782930 h 867676"/>
                <a:gd name="connsiteX14" fmla="*/ 216992 w 463582"/>
                <a:gd name="connsiteY14" fmla="*/ 809351 h 867676"/>
                <a:gd name="connsiteX15" fmla="*/ 143735 w 463582"/>
                <a:gd name="connsiteY15" fmla="*/ 826334 h 867676"/>
                <a:gd name="connsiteX16" fmla="*/ 97342 w 463582"/>
                <a:gd name="connsiteY16" fmla="*/ 850598 h 867676"/>
                <a:gd name="connsiteX17" fmla="*/ 61642 w 463582"/>
                <a:gd name="connsiteY17" fmla="*/ 860509 h 867676"/>
                <a:gd name="connsiteX18" fmla="*/ 26792 w 463582"/>
                <a:gd name="connsiteY18" fmla="*/ 739013 h 867676"/>
                <a:gd name="connsiteX19" fmla="*/ 6216 w 463582"/>
                <a:gd name="connsiteY19" fmla="*/ 629129 h 867676"/>
                <a:gd name="connsiteX20" fmla="*/ 9941 w 463582"/>
                <a:gd name="connsiteY20" fmla="*/ 543956 h 867676"/>
                <a:gd name="connsiteX21" fmla="*/ 71754 w 463582"/>
                <a:gd name="connsiteY21" fmla="*/ 477191 h 867676"/>
                <a:gd name="connsiteX22" fmla="*/ 143737 w 463582"/>
                <a:gd name="connsiteY22" fmla="*/ 412284 h 867676"/>
                <a:gd name="connsiteX0" fmla="*/ 143737 w 463582"/>
                <a:gd name="connsiteY0" fmla="*/ 412284 h 850721"/>
                <a:gd name="connsiteX1" fmla="*/ 221794 w 463582"/>
                <a:gd name="connsiteY1" fmla="*/ 349093 h 850721"/>
                <a:gd name="connsiteX2" fmla="*/ 277481 w 463582"/>
                <a:gd name="connsiteY2" fmla="*/ 291938 h 850721"/>
                <a:gd name="connsiteX3" fmla="*/ 333990 w 463582"/>
                <a:gd name="connsiteY3" fmla="*/ 218840 h 850721"/>
                <a:gd name="connsiteX4" fmla="*/ 376629 w 463582"/>
                <a:gd name="connsiteY4" fmla="*/ 104800 h 850721"/>
                <a:gd name="connsiteX5" fmla="*/ 387274 w 463582"/>
                <a:gd name="connsiteY5" fmla="*/ 11 h 850721"/>
                <a:gd name="connsiteX6" fmla="*/ 424384 w 463582"/>
                <a:gd name="connsiteY6" fmla="*/ 110867 h 850721"/>
                <a:gd name="connsiteX7" fmla="*/ 439887 w 463582"/>
                <a:gd name="connsiteY7" fmla="*/ 191801 h 850721"/>
                <a:gd name="connsiteX8" fmla="*/ 451186 w 463582"/>
                <a:gd name="connsiteY8" fmla="*/ 274790 h 850721"/>
                <a:gd name="connsiteX9" fmla="*/ 463130 w 463582"/>
                <a:gd name="connsiteY9" fmla="*/ 413575 h 850721"/>
                <a:gd name="connsiteX10" fmla="*/ 455744 w 463582"/>
                <a:gd name="connsiteY10" fmla="*/ 555056 h 850721"/>
                <a:gd name="connsiteX11" fmla="*/ 408787 w 463582"/>
                <a:gd name="connsiteY11" fmla="*/ 625236 h 850721"/>
                <a:gd name="connsiteX12" fmla="*/ 340755 w 463582"/>
                <a:gd name="connsiteY12" fmla="*/ 723676 h 850721"/>
                <a:gd name="connsiteX13" fmla="*/ 277081 w 463582"/>
                <a:gd name="connsiteY13" fmla="*/ 782930 h 850721"/>
                <a:gd name="connsiteX14" fmla="*/ 216992 w 463582"/>
                <a:gd name="connsiteY14" fmla="*/ 809351 h 850721"/>
                <a:gd name="connsiteX15" fmla="*/ 143735 w 463582"/>
                <a:gd name="connsiteY15" fmla="*/ 826334 h 850721"/>
                <a:gd name="connsiteX16" fmla="*/ 97342 w 463582"/>
                <a:gd name="connsiteY16" fmla="*/ 850598 h 850721"/>
                <a:gd name="connsiteX17" fmla="*/ 58492 w 463582"/>
                <a:gd name="connsiteY17" fmla="*/ 815312 h 850721"/>
                <a:gd name="connsiteX18" fmla="*/ 26792 w 463582"/>
                <a:gd name="connsiteY18" fmla="*/ 739013 h 850721"/>
                <a:gd name="connsiteX19" fmla="*/ 6216 w 463582"/>
                <a:gd name="connsiteY19" fmla="*/ 629129 h 850721"/>
                <a:gd name="connsiteX20" fmla="*/ 9941 w 463582"/>
                <a:gd name="connsiteY20" fmla="*/ 543956 h 850721"/>
                <a:gd name="connsiteX21" fmla="*/ 71754 w 463582"/>
                <a:gd name="connsiteY21" fmla="*/ 477191 h 850721"/>
                <a:gd name="connsiteX22" fmla="*/ 143737 w 463582"/>
                <a:gd name="connsiteY22" fmla="*/ 412284 h 850721"/>
                <a:gd name="connsiteX0" fmla="*/ 143606 w 463451"/>
                <a:gd name="connsiteY0" fmla="*/ 412284 h 850721"/>
                <a:gd name="connsiteX1" fmla="*/ 221663 w 463451"/>
                <a:gd name="connsiteY1" fmla="*/ 349093 h 850721"/>
                <a:gd name="connsiteX2" fmla="*/ 277350 w 463451"/>
                <a:gd name="connsiteY2" fmla="*/ 291938 h 850721"/>
                <a:gd name="connsiteX3" fmla="*/ 333859 w 463451"/>
                <a:gd name="connsiteY3" fmla="*/ 218840 h 850721"/>
                <a:gd name="connsiteX4" fmla="*/ 376498 w 463451"/>
                <a:gd name="connsiteY4" fmla="*/ 104800 h 850721"/>
                <a:gd name="connsiteX5" fmla="*/ 387143 w 463451"/>
                <a:gd name="connsiteY5" fmla="*/ 11 h 850721"/>
                <a:gd name="connsiteX6" fmla="*/ 424253 w 463451"/>
                <a:gd name="connsiteY6" fmla="*/ 110867 h 850721"/>
                <a:gd name="connsiteX7" fmla="*/ 439756 w 463451"/>
                <a:gd name="connsiteY7" fmla="*/ 191801 h 850721"/>
                <a:gd name="connsiteX8" fmla="*/ 451055 w 463451"/>
                <a:gd name="connsiteY8" fmla="*/ 274790 h 850721"/>
                <a:gd name="connsiteX9" fmla="*/ 462999 w 463451"/>
                <a:gd name="connsiteY9" fmla="*/ 413575 h 850721"/>
                <a:gd name="connsiteX10" fmla="*/ 455613 w 463451"/>
                <a:gd name="connsiteY10" fmla="*/ 555056 h 850721"/>
                <a:gd name="connsiteX11" fmla="*/ 408656 w 463451"/>
                <a:gd name="connsiteY11" fmla="*/ 625236 h 850721"/>
                <a:gd name="connsiteX12" fmla="*/ 340624 w 463451"/>
                <a:gd name="connsiteY12" fmla="*/ 723676 h 850721"/>
                <a:gd name="connsiteX13" fmla="*/ 276950 w 463451"/>
                <a:gd name="connsiteY13" fmla="*/ 782930 h 850721"/>
                <a:gd name="connsiteX14" fmla="*/ 216861 w 463451"/>
                <a:gd name="connsiteY14" fmla="*/ 809351 h 850721"/>
                <a:gd name="connsiteX15" fmla="*/ 143604 w 463451"/>
                <a:gd name="connsiteY15" fmla="*/ 826334 h 850721"/>
                <a:gd name="connsiteX16" fmla="*/ 97211 w 463451"/>
                <a:gd name="connsiteY16" fmla="*/ 850598 h 850721"/>
                <a:gd name="connsiteX17" fmla="*/ 58361 w 463451"/>
                <a:gd name="connsiteY17" fmla="*/ 815312 h 850721"/>
                <a:gd name="connsiteX18" fmla="*/ 24050 w 463451"/>
                <a:gd name="connsiteY18" fmla="*/ 717742 h 850721"/>
                <a:gd name="connsiteX19" fmla="*/ 6085 w 463451"/>
                <a:gd name="connsiteY19" fmla="*/ 629129 h 850721"/>
                <a:gd name="connsiteX20" fmla="*/ 9810 w 463451"/>
                <a:gd name="connsiteY20" fmla="*/ 543956 h 850721"/>
                <a:gd name="connsiteX21" fmla="*/ 71623 w 463451"/>
                <a:gd name="connsiteY21" fmla="*/ 477191 h 850721"/>
                <a:gd name="connsiteX22" fmla="*/ 143606 w 463451"/>
                <a:gd name="connsiteY22" fmla="*/ 412284 h 850721"/>
                <a:gd name="connsiteX0" fmla="*/ 143606 w 463451"/>
                <a:gd name="connsiteY0" fmla="*/ 412284 h 851698"/>
                <a:gd name="connsiteX1" fmla="*/ 221663 w 463451"/>
                <a:gd name="connsiteY1" fmla="*/ 349093 h 851698"/>
                <a:gd name="connsiteX2" fmla="*/ 277350 w 463451"/>
                <a:gd name="connsiteY2" fmla="*/ 291938 h 851698"/>
                <a:gd name="connsiteX3" fmla="*/ 333859 w 463451"/>
                <a:gd name="connsiteY3" fmla="*/ 218840 h 851698"/>
                <a:gd name="connsiteX4" fmla="*/ 376498 w 463451"/>
                <a:gd name="connsiteY4" fmla="*/ 104800 h 851698"/>
                <a:gd name="connsiteX5" fmla="*/ 387143 w 463451"/>
                <a:gd name="connsiteY5" fmla="*/ 11 h 851698"/>
                <a:gd name="connsiteX6" fmla="*/ 424253 w 463451"/>
                <a:gd name="connsiteY6" fmla="*/ 110867 h 851698"/>
                <a:gd name="connsiteX7" fmla="*/ 439756 w 463451"/>
                <a:gd name="connsiteY7" fmla="*/ 191801 h 851698"/>
                <a:gd name="connsiteX8" fmla="*/ 451055 w 463451"/>
                <a:gd name="connsiteY8" fmla="*/ 274790 h 851698"/>
                <a:gd name="connsiteX9" fmla="*/ 462999 w 463451"/>
                <a:gd name="connsiteY9" fmla="*/ 413575 h 851698"/>
                <a:gd name="connsiteX10" fmla="*/ 455613 w 463451"/>
                <a:gd name="connsiteY10" fmla="*/ 555056 h 851698"/>
                <a:gd name="connsiteX11" fmla="*/ 408656 w 463451"/>
                <a:gd name="connsiteY11" fmla="*/ 625236 h 851698"/>
                <a:gd name="connsiteX12" fmla="*/ 340624 w 463451"/>
                <a:gd name="connsiteY12" fmla="*/ 723676 h 851698"/>
                <a:gd name="connsiteX13" fmla="*/ 276950 w 463451"/>
                <a:gd name="connsiteY13" fmla="*/ 782930 h 851698"/>
                <a:gd name="connsiteX14" fmla="*/ 216861 w 463451"/>
                <a:gd name="connsiteY14" fmla="*/ 809351 h 851698"/>
                <a:gd name="connsiteX15" fmla="*/ 143604 w 463451"/>
                <a:gd name="connsiteY15" fmla="*/ 826334 h 851698"/>
                <a:gd name="connsiteX16" fmla="*/ 97211 w 463451"/>
                <a:gd name="connsiteY16" fmla="*/ 850598 h 851698"/>
                <a:gd name="connsiteX17" fmla="*/ 50153 w 463451"/>
                <a:gd name="connsiteY17" fmla="*/ 787531 h 851698"/>
                <a:gd name="connsiteX18" fmla="*/ 24050 w 463451"/>
                <a:gd name="connsiteY18" fmla="*/ 717742 h 851698"/>
                <a:gd name="connsiteX19" fmla="*/ 6085 w 463451"/>
                <a:gd name="connsiteY19" fmla="*/ 629129 h 851698"/>
                <a:gd name="connsiteX20" fmla="*/ 9810 w 463451"/>
                <a:gd name="connsiteY20" fmla="*/ 543956 h 851698"/>
                <a:gd name="connsiteX21" fmla="*/ 71623 w 463451"/>
                <a:gd name="connsiteY21" fmla="*/ 477191 h 851698"/>
                <a:gd name="connsiteX22" fmla="*/ 143606 w 463451"/>
                <a:gd name="connsiteY22" fmla="*/ 412284 h 851698"/>
                <a:gd name="connsiteX0" fmla="*/ 143606 w 463451"/>
                <a:gd name="connsiteY0" fmla="*/ 412284 h 836418"/>
                <a:gd name="connsiteX1" fmla="*/ 221663 w 463451"/>
                <a:gd name="connsiteY1" fmla="*/ 349093 h 836418"/>
                <a:gd name="connsiteX2" fmla="*/ 277350 w 463451"/>
                <a:gd name="connsiteY2" fmla="*/ 291938 h 836418"/>
                <a:gd name="connsiteX3" fmla="*/ 333859 w 463451"/>
                <a:gd name="connsiteY3" fmla="*/ 218840 h 836418"/>
                <a:gd name="connsiteX4" fmla="*/ 376498 w 463451"/>
                <a:gd name="connsiteY4" fmla="*/ 104800 h 836418"/>
                <a:gd name="connsiteX5" fmla="*/ 387143 w 463451"/>
                <a:gd name="connsiteY5" fmla="*/ 11 h 836418"/>
                <a:gd name="connsiteX6" fmla="*/ 424253 w 463451"/>
                <a:gd name="connsiteY6" fmla="*/ 110867 h 836418"/>
                <a:gd name="connsiteX7" fmla="*/ 439756 w 463451"/>
                <a:gd name="connsiteY7" fmla="*/ 191801 h 836418"/>
                <a:gd name="connsiteX8" fmla="*/ 451055 w 463451"/>
                <a:gd name="connsiteY8" fmla="*/ 274790 h 836418"/>
                <a:gd name="connsiteX9" fmla="*/ 462999 w 463451"/>
                <a:gd name="connsiteY9" fmla="*/ 413575 h 836418"/>
                <a:gd name="connsiteX10" fmla="*/ 455613 w 463451"/>
                <a:gd name="connsiteY10" fmla="*/ 555056 h 836418"/>
                <a:gd name="connsiteX11" fmla="*/ 408656 w 463451"/>
                <a:gd name="connsiteY11" fmla="*/ 625236 h 836418"/>
                <a:gd name="connsiteX12" fmla="*/ 340624 w 463451"/>
                <a:gd name="connsiteY12" fmla="*/ 723676 h 836418"/>
                <a:gd name="connsiteX13" fmla="*/ 276950 w 463451"/>
                <a:gd name="connsiteY13" fmla="*/ 782930 h 836418"/>
                <a:gd name="connsiteX14" fmla="*/ 216861 w 463451"/>
                <a:gd name="connsiteY14" fmla="*/ 809351 h 836418"/>
                <a:gd name="connsiteX15" fmla="*/ 143604 w 463451"/>
                <a:gd name="connsiteY15" fmla="*/ 826334 h 836418"/>
                <a:gd name="connsiteX16" fmla="*/ 92817 w 463451"/>
                <a:gd name="connsiteY16" fmla="*/ 834340 h 836418"/>
                <a:gd name="connsiteX17" fmla="*/ 50153 w 463451"/>
                <a:gd name="connsiteY17" fmla="*/ 787531 h 836418"/>
                <a:gd name="connsiteX18" fmla="*/ 24050 w 463451"/>
                <a:gd name="connsiteY18" fmla="*/ 717742 h 836418"/>
                <a:gd name="connsiteX19" fmla="*/ 6085 w 463451"/>
                <a:gd name="connsiteY19" fmla="*/ 629129 h 836418"/>
                <a:gd name="connsiteX20" fmla="*/ 9810 w 463451"/>
                <a:gd name="connsiteY20" fmla="*/ 543956 h 836418"/>
                <a:gd name="connsiteX21" fmla="*/ 71623 w 463451"/>
                <a:gd name="connsiteY21" fmla="*/ 477191 h 836418"/>
                <a:gd name="connsiteX22" fmla="*/ 143606 w 463451"/>
                <a:gd name="connsiteY22" fmla="*/ 412284 h 836418"/>
                <a:gd name="connsiteX0" fmla="*/ 143606 w 463451"/>
                <a:gd name="connsiteY0" fmla="*/ 412284 h 832868"/>
                <a:gd name="connsiteX1" fmla="*/ 221663 w 463451"/>
                <a:gd name="connsiteY1" fmla="*/ 349093 h 832868"/>
                <a:gd name="connsiteX2" fmla="*/ 277350 w 463451"/>
                <a:gd name="connsiteY2" fmla="*/ 291938 h 832868"/>
                <a:gd name="connsiteX3" fmla="*/ 333859 w 463451"/>
                <a:gd name="connsiteY3" fmla="*/ 218840 h 832868"/>
                <a:gd name="connsiteX4" fmla="*/ 376498 w 463451"/>
                <a:gd name="connsiteY4" fmla="*/ 104800 h 832868"/>
                <a:gd name="connsiteX5" fmla="*/ 387143 w 463451"/>
                <a:gd name="connsiteY5" fmla="*/ 11 h 832868"/>
                <a:gd name="connsiteX6" fmla="*/ 424253 w 463451"/>
                <a:gd name="connsiteY6" fmla="*/ 110867 h 832868"/>
                <a:gd name="connsiteX7" fmla="*/ 439756 w 463451"/>
                <a:gd name="connsiteY7" fmla="*/ 191801 h 832868"/>
                <a:gd name="connsiteX8" fmla="*/ 451055 w 463451"/>
                <a:gd name="connsiteY8" fmla="*/ 274790 h 832868"/>
                <a:gd name="connsiteX9" fmla="*/ 462999 w 463451"/>
                <a:gd name="connsiteY9" fmla="*/ 413575 h 832868"/>
                <a:gd name="connsiteX10" fmla="*/ 455613 w 463451"/>
                <a:gd name="connsiteY10" fmla="*/ 555056 h 832868"/>
                <a:gd name="connsiteX11" fmla="*/ 408656 w 463451"/>
                <a:gd name="connsiteY11" fmla="*/ 625236 h 832868"/>
                <a:gd name="connsiteX12" fmla="*/ 340624 w 463451"/>
                <a:gd name="connsiteY12" fmla="*/ 723676 h 832868"/>
                <a:gd name="connsiteX13" fmla="*/ 276950 w 463451"/>
                <a:gd name="connsiteY13" fmla="*/ 782930 h 832868"/>
                <a:gd name="connsiteX14" fmla="*/ 216861 w 463451"/>
                <a:gd name="connsiteY14" fmla="*/ 809351 h 832868"/>
                <a:gd name="connsiteX15" fmla="*/ 143604 w 463451"/>
                <a:gd name="connsiteY15" fmla="*/ 826334 h 832868"/>
                <a:gd name="connsiteX16" fmla="*/ 87509 w 463451"/>
                <a:gd name="connsiteY16" fmla="*/ 830193 h 832868"/>
                <a:gd name="connsiteX17" fmla="*/ 50153 w 463451"/>
                <a:gd name="connsiteY17" fmla="*/ 787531 h 832868"/>
                <a:gd name="connsiteX18" fmla="*/ 24050 w 463451"/>
                <a:gd name="connsiteY18" fmla="*/ 717742 h 832868"/>
                <a:gd name="connsiteX19" fmla="*/ 6085 w 463451"/>
                <a:gd name="connsiteY19" fmla="*/ 629129 h 832868"/>
                <a:gd name="connsiteX20" fmla="*/ 9810 w 463451"/>
                <a:gd name="connsiteY20" fmla="*/ 543956 h 832868"/>
                <a:gd name="connsiteX21" fmla="*/ 71623 w 463451"/>
                <a:gd name="connsiteY21" fmla="*/ 477191 h 832868"/>
                <a:gd name="connsiteX22" fmla="*/ 143606 w 463451"/>
                <a:gd name="connsiteY22" fmla="*/ 412284 h 832868"/>
                <a:gd name="connsiteX0" fmla="*/ 143606 w 463451"/>
                <a:gd name="connsiteY0" fmla="*/ 412284 h 833114"/>
                <a:gd name="connsiteX1" fmla="*/ 221663 w 463451"/>
                <a:gd name="connsiteY1" fmla="*/ 349093 h 833114"/>
                <a:gd name="connsiteX2" fmla="*/ 277350 w 463451"/>
                <a:gd name="connsiteY2" fmla="*/ 291938 h 833114"/>
                <a:gd name="connsiteX3" fmla="*/ 333859 w 463451"/>
                <a:gd name="connsiteY3" fmla="*/ 218840 h 833114"/>
                <a:gd name="connsiteX4" fmla="*/ 376498 w 463451"/>
                <a:gd name="connsiteY4" fmla="*/ 104800 h 833114"/>
                <a:gd name="connsiteX5" fmla="*/ 387143 w 463451"/>
                <a:gd name="connsiteY5" fmla="*/ 11 h 833114"/>
                <a:gd name="connsiteX6" fmla="*/ 424253 w 463451"/>
                <a:gd name="connsiteY6" fmla="*/ 110867 h 833114"/>
                <a:gd name="connsiteX7" fmla="*/ 439756 w 463451"/>
                <a:gd name="connsiteY7" fmla="*/ 191801 h 833114"/>
                <a:gd name="connsiteX8" fmla="*/ 451055 w 463451"/>
                <a:gd name="connsiteY8" fmla="*/ 274790 h 833114"/>
                <a:gd name="connsiteX9" fmla="*/ 462999 w 463451"/>
                <a:gd name="connsiteY9" fmla="*/ 413575 h 833114"/>
                <a:gd name="connsiteX10" fmla="*/ 455613 w 463451"/>
                <a:gd name="connsiteY10" fmla="*/ 555056 h 833114"/>
                <a:gd name="connsiteX11" fmla="*/ 408656 w 463451"/>
                <a:gd name="connsiteY11" fmla="*/ 625236 h 833114"/>
                <a:gd name="connsiteX12" fmla="*/ 340624 w 463451"/>
                <a:gd name="connsiteY12" fmla="*/ 723676 h 833114"/>
                <a:gd name="connsiteX13" fmla="*/ 276950 w 463451"/>
                <a:gd name="connsiteY13" fmla="*/ 782930 h 833114"/>
                <a:gd name="connsiteX14" fmla="*/ 218354 w 463451"/>
                <a:gd name="connsiteY14" fmla="*/ 801970 h 833114"/>
                <a:gd name="connsiteX15" fmla="*/ 143604 w 463451"/>
                <a:gd name="connsiteY15" fmla="*/ 826334 h 833114"/>
                <a:gd name="connsiteX16" fmla="*/ 87509 w 463451"/>
                <a:gd name="connsiteY16" fmla="*/ 830193 h 833114"/>
                <a:gd name="connsiteX17" fmla="*/ 50153 w 463451"/>
                <a:gd name="connsiteY17" fmla="*/ 787531 h 833114"/>
                <a:gd name="connsiteX18" fmla="*/ 24050 w 463451"/>
                <a:gd name="connsiteY18" fmla="*/ 717742 h 833114"/>
                <a:gd name="connsiteX19" fmla="*/ 6085 w 463451"/>
                <a:gd name="connsiteY19" fmla="*/ 629129 h 833114"/>
                <a:gd name="connsiteX20" fmla="*/ 9810 w 463451"/>
                <a:gd name="connsiteY20" fmla="*/ 543956 h 833114"/>
                <a:gd name="connsiteX21" fmla="*/ 71623 w 463451"/>
                <a:gd name="connsiteY21" fmla="*/ 477191 h 833114"/>
                <a:gd name="connsiteX22" fmla="*/ 143606 w 463451"/>
                <a:gd name="connsiteY22" fmla="*/ 412284 h 833114"/>
                <a:gd name="connsiteX0" fmla="*/ 143606 w 463451"/>
                <a:gd name="connsiteY0" fmla="*/ 412284 h 833114"/>
                <a:gd name="connsiteX1" fmla="*/ 221663 w 463451"/>
                <a:gd name="connsiteY1" fmla="*/ 349093 h 833114"/>
                <a:gd name="connsiteX2" fmla="*/ 277350 w 463451"/>
                <a:gd name="connsiteY2" fmla="*/ 291938 h 833114"/>
                <a:gd name="connsiteX3" fmla="*/ 333859 w 463451"/>
                <a:gd name="connsiteY3" fmla="*/ 218840 h 833114"/>
                <a:gd name="connsiteX4" fmla="*/ 376498 w 463451"/>
                <a:gd name="connsiteY4" fmla="*/ 104800 h 833114"/>
                <a:gd name="connsiteX5" fmla="*/ 387143 w 463451"/>
                <a:gd name="connsiteY5" fmla="*/ 11 h 833114"/>
                <a:gd name="connsiteX6" fmla="*/ 424253 w 463451"/>
                <a:gd name="connsiteY6" fmla="*/ 110867 h 833114"/>
                <a:gd name="connsiteX7" fmla="*/ 439756 w 463451"/>
                <a:gd name="connsiteY7" fmla="*/ 191801 h 833114"/>
                <a:gd name="connsiteX8" fmla="*/ 451055 w 463451"/>
                <a:gd name="connsiteY8" fmla="*/ 274790 h 833114"/>
                <a:gd name="connsiteX9" fmla="*/ 462999 w 463451"/>
                <a:gd name="connsiteY9" fmla="*/ 413575 h 833114"/>
                <a:gd name="connsiteX10" fmla="*/ 455613 w 463451"/>
                <a:gd name="connsiteY10" fmla="*/ 555056 h 833114"/>
                <a:gd name="connsiteX11" fmla="*/ 408656 w 463451"/>
                <a:gd name="connsiteY11" fmla="*/ 625236 h 833114"/>
                <a:gd name="connsiteX12" fmla="*/ 340624 w 463451"/>
                <a:gd name="connsiteY12" fmla="*/ 723676 h 833114"/>
                <a:gd name="connsiteX13" fmla="*/ 277863 w 463451"/>
                <a:gd name="connsiteY13" fmla="*/ 770822 h 833114"/>
                <a:gd name="connsiteX14" fmla="*/ 218354 w 463451"/>
                <a:gd name="connsiteY14" fmla="*/ 801970 h 833114"/>
                <a:gd name="connsiteX15" fmla="*/ 143604 w 463451"/>
                <a:gd name="connsiteY15" fmla="*/ 826334 h 833114"/>
                <a:gd name="connsiteX16" fmla="*/ 87509 w 463451"/>
                <a:gd name="connsiteY16" fmla="*/ 830193 h 833114"/>
                <a:gd name="connsiteX17" fmla="*/ 50153 w 463451"/>
                <a:gd name="connsiteY17" fmla="*/ 787531 h 833114"/>
                <a:gd name="connsiteX18" fmla="*/ 24050 w 463451"/>
                <a:gd name="connsiteY18" fmla="*/ 717742 h 833114"/>
                <a:gd name="connsiteX19" fmla="*/ 6085 w 463451"/>
                <a:gd name="connsiteY19" fmla="*/ 629129 h 833114"/>
                <a:gd name="connsiteX20" fmla="*/ 9810 w 463451"/>
                <a:gd name="connsiteY20" fmla="*/ 543956 h 833114"/>
                <a:gd name="connsiteX21" fmla="*/ 71623 w 463451"/>
                <a:gd name="connsiteY21" fmla="*/ 477191 h 833114"/>
                <a:gd name="connsiteX22" fmla="*/ 143606 w 463451"/>
                <a:gd name="connsiteY22" fmla="*/ 412284 h 833114"/>
                <a:gd name="connsiteX0" fmla="*/ 143606 w 463039"/>
                <a:gd name="connsiteY0" fmla="*/ 412284 h 833114"/>
                <a:gd name="connsiteX1" fmla="*/ 221663 w 463039"/>
                <a:gd name="connsiteY1" fmla="*/ 349093 h 833114"/>
                <a:gd name="connsiteX2" fmla="*/ 277350 w 463039"/>
                <a:gd name="connsiteY2" fmla="*/ 291938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08656 w 463039"/>
                <a:gd name="connsiteY11" fmla="*/ 625236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77350 w 463039"/>
                <a:gd name="connsiteY2" fmla="*/ 291938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80584 w 463039"/>
                <a:gd name="connsiteY2" fmla="*/ 298739 h 833114"/>
                <a:gd name="connsiteX3" fmla="*/ 333859 w 463039"/>
                <a:gd name="connsiteY3" fmla="*/ 218840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3606 w 463039"/>
                <a:gd name="connsiteY0" fmla="*/ 412284 h 833114"/>
                <a:gd name="connsiteX1" fmla="*/ 221663 w 463039"/>
                <a:gd name="connsiteY1" fmla="*/ 349093 h 833114"/>
                <a:gd name="connsiteX2" fmla="*/ 280584 w 463039"/>
                <a:gd name="connsiteY2" fmla="*/ 298739 h 833114"/>
                <a:gd name="connsiteX3" fmla="*/ 337383 w 463039"/>
                <a:gd name="connsiteY3" fmla="*/ 228004 h 833114"/>
                <a:gd name="connsiteX4" fmla="*/ 376498 w 463039"/>
                <a:gd name="connsiteY4" fmla="*/ 104800 h 833114"/>
                <a:gd name="connsiteX5" fmla="*/ 387143 w 463039"/>
                <a:gd name="connsiteY5" fmla="*/ 11 h 833114"/>
                <a:gd name="connsiteX6" fmla="*/ 424253 w 463039"/>
                <a:gd name="connsiteY6" fmla="*/ 110867 h 833114"/>
                <a:gd name="connsiteX7" fmla="*/ 439756 w 463039"/>
                <a:gd name="connsiteY7" fmla="*/ 191801 h 833114"/>
                <a:gd name="connsiteX8" fmla="*/ 451055 w 463039"/>
                <a:gd name="connsiteY8" fmla="*/ 274790 h 833114"/>
                <a:gd name="connsiteX9" fmla="*/ 462999 w 463039"/>
                <a:gd name="connsiteY9" fmla="*/ 413575 h 833114"/>
                <a:gd name="connsiteX10" fmla="*/ 446781 w 463039"/>
                <a:gd name="connsiteY10" fmla="*/ 541747 h 833114"/>
                <a:gd name="connsiteX11" fmla="*/ 415747 w 463039"/>
                <a:gd name="connsiteY11" fmla="*/ 624365 h 833114"/>
                <a:gd name="connsiteX12" fmla="*/ 340624 w 463039"/>
                <a:gd name="connsiteY12" fmla="*/ 723676 h 833114"/>
                <a:gd name="connsiteX13" fmla="*/ 277863 w 463039"/>
                <a:gd name="connsiteY13" fmla="*/ 770822 h 833114"/>
                <a:gd name="connsiteX14" fmla="*/ 218354 w 463039"/>
                <a:gd name="connsiteY14" fmla="*/ 801970 h 833114"/>
                <a:gd name="connsiteX15" fmla="*/ 143604 w 463039"/>
                <a:gd name="connsiteY15" fmla="*/ 826334 h 833114"/>
                <a:gd name="connsiteX16" fmla="*/ 87509 w 463039"/>
                <a:gd name="connsiteY16" fmla="*/ 830193 h 833114"/>
                <a:gd name="connsiteX17" fmla="*/ 50153 w 463039"/>
                <a:gd name="connsiteY17" fmla="*/ 787531 h 833114"/>
                <a:gd name="connsiteX18" fmla="*/ 24050 w 463039"/>
                <a:gd name="connsiteY18" fmla="*/ 717742 h 833114"/>
                <a:gd name="connsiteX19" fmla="*/ 6085 w 463039"/>
                <a:gd name="connsiteY19" fmla="*/ 629129 h 833114"/>
                <a:gd name="connsiteX20" fmla="*/ 9810 w 463039"/>
                <a:gd name="connsiteY20" fmla="*/ 543956 h 833114"/>
                <a:gd name="connsiteX21" fmla="*/ 71623 w 463039"/>
                <a:gd name="connsiteY21" fmla="*/ 477191 h 833114"/>
                <a:gd name="connsiteX22" fmla="*/ 143606 w 463039"/>
                <a:gd name="connsiteY22" fmla="*/ 412284 h 833114"/>
                <a:gd name="connsiteX0" fmla="*/ 146329 w 465762"/>
                <a:gd name="connsiteY0" fmla="*/ 412284 h 833114"/>
                <a:gd name="connsiteX1" fmla="*/ 224386 w 465762"/>
                <a:gd name="connsiteY1" fmla="*/ 349093 h 833114"/>
                <a:gd name="connsiteX2" fmla="*/ 283307 w 465762"/>
                <a:gd name="connsiteY2" fmla="*/ 298739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74346 w 465762"/>
                <a:gd name="connsiteY21" fmla="*/ 477191 h 833114"/>
                <a:gd name="connsiteX22" fmla="*/ 146329 w 465762"/>
                <a:gd name="connsiteY22" fmla="*/ 412284 h 833114"/>
                <a:gd name="connsiteX0" fmla="*/ 146329 w 465762"/>
                <a:gd name="connsiteY0" fmla="*/ 412284 h 833114"/>
                <a:gd name="connsiteX1" fmla="*/ 229693 w 465762"/>
                <a:gd name="connsiteY1" fmla="*/ 353239 h 833114"/>
                <a:gd name="connsiteX2" fmla="*/ 283307 w 465762"/>
                <a:gd name="connsiteY2" fmla="*/ 298739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74346 w 465762"/>
                <a:gd name="connsiteY21" fmla="*/ 477191 h 833114"/>
                <a:gd name="connsiteX22" fmla="*/ 146329 w 465762"/>
                <a:gd name="connsiteY22" fmla="*/ 412284 h 833114"/>
                <a:gd name="connsiteX0" fmla="*/ 146329 w 465762"/>
                <a:gd name="connsiteY0" fmla="*/ 412284 h 833114"/>
                <a:gd name="connsiteX1" fmla="*/ 229693 w 465762"/>
                <a:gd name="connsiteY1" fmla="*/ 353239 h 833114"/>
                <a:gd name="connsiteX2" fmla="*/ 290397 w 465762"/>
                <a:gd name="connsiteY2" fmla="*/ 297868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74346 w 465762"/>
                <a:gd name="connsiteY21" fmla="*/ 477191 h 833114"/>
                <a:gd name="connsiteX22" fmla="*/ 146329 w 465762"/>
                <a:gd name="connsiteY22" fmla="*/ 412284 h 833114"/>
                <a:gd name="connsiteX0" fmla="*/ 146329 w 465762"/>
                <a:gd name="connsiteY0" fmla="*/ 412284 h 833114"/>
                <a:gd name="connsiteX1" fmla="*/ 229693 w 465762"/>
                <a:gd name="connsiteY1" fmla="*/ 353239 h 833114"/>
                <a:gd name="connsiteX2" fmla="*/ 290397 w 465762"/>
                <a:gd name="connsiteY2" fmla="*/ 297868 h 833114"/>
                <a:gd name="connsiteX3" fmla="*/ 340106 w 465762"/>
                <a:gd name="connsiteY3" fmla="*/ 228004 h 833114"/>
                <a:gd name="connsiteX4" fmla="*/ 379221 w 465762"/>
                <a:gd name="connsiteY4" fmla="*/ 104800 h 833114"/>
                <a:gd name="connsiteX5" fmla="*/ 389866 w 465762"/>
                <a:gd name="connsiteY5" fmla="*/ 11 h 833114"/>
                <a:gd name="connsiteX6" fmla="*/ 426976 w 465762"/>
                <a:gd name="connsiteY6" fmla="*/ 110867 h 833114"/>
                <a:gd name="connsiteX7" fmla="*/ 442479 w 465762"/>
                <a:gd name="connsiteY7" fmla="*/ 191801 h 833114"/>
                <a:gd name="connsiteX8" fmla="*/ 453778 w 465762"/>
                <a:gd name="connsiteY8" fmla="*/ 274790 h 833114"/>
                <a:gd name="connsiteX9" fmla="*/ 465722 w 465762"/>
                <a:gd name="connsiteY9" fmla="*/ 413575 h 833114"/>
                <a:gd name="connsiteX10" fmla="*/ 449504 w 465762"/>
                <a:gd name="connsiteY10" fmla="*/ 541747 h 833114"/>
                <a:gd name="connsiteX11" fmla="*/ 418470 w 465762"/>
                <a:gd name="connsiteY11" fmla="*/ 624365 h 833114"/>
                <a:gd name="connsiteX12" fmla="*/ 343347 w 465762"/>
                <a:gd name="connsiteY12" fmla="*/ 723676 h 833114"/>
                <a:gd name="connsiteX13" fmla="*/ 280586 w 465762"/>
                <a:gd name="connsiteY13" fmla="*/ 770822 h 833114"/>
                <a:gd name="connsiteX14" fmla="*/ 221077 w 465762"/>
                <a:gd name="connsiteY14" fmla="*/ 801970 h 833114"/>
                <a:gd name="connsiteX15" fmla="*/ 146327 w 465762"/>
                <a:gd name="connsiteY15" fmla="*/ 826334 h 833114"/>
                <a:gd name="connsiteX16" fmla="*/ 90232 w 465762"/>
                <a:gd name="connsiteY16" fmla="*/ 830193 h 833114"/>
                <a:gd name="connsiteX17" fmla="*/ 52876 w 465762"/>
                <a:gd name="connsiteY17" fmla="*/ 787531 h 833114"/>
                <a:gd name="connsiteX18" fmla="*/ 26773 w 465762"/>
                <a:gd name="connsiteY18" fmla="*/ 717742 h 833114"/>
                <a:gd name="connsiteX19" fmla="*/ 2920 w 465762"/>
                <a:gd name="connsiteY19" fmla="*/ 620256 h 833114"/>
                <a:gd name="connsiteX20" fmla="*/ 12533 w 465762"/>
                <a:gd name="connsiteY20" fmla="*/ 543956 h 833114"/>
                <a:gd name="connsiteX21" fmla="*/ 68748 w 465762"/>
                <a:gd name="connsiteY21" fmla="*/ 470681 h 833114"/>
                <a:gd name="connsiteX22" fmla="*/ 146329 w 465762"/>
                <a:gd name="connsiteY22" fmla="*/ 412284 h 833114"/>
                <a:gd name="connsiteX0" fmla="*/ 146329 w 465762"/>
                <a:gd name="connsiteY0" fmla="*/ 412284 h 841358"/>
                <a:gd name="connsiteX1" fmla="*/ 229693 w 465762"/>
                <a:gd name="connsiteY1" fmla="*/ 353239 h 841358"/>
                <a:gd name="connsiteX2" fmla="*/ 290397 w 465762"/>
                <a:gd name="connsiteY2" fmla="*/ 297868 h 841358"/>
                <a:gd name="connsiteX3" fmla="*/ 340106 w 465762"/>
                <a:gd name="connsiteY3" fmla="*/ 228004 h 841358"/>
                <a:gd name="connsiteX4" fmla="*/ 379221 w 465762"/>
                <a:gd name="connsiteY4" fmla="*/ 104800 h 841358"/>
                <a:gd name="connsiteX5" fmla="*/ 389866 w 465762"/>
                <a:gd name="connsiteY5" fmla="*/ 11 h 841358"/>
                <a:gd name="connsiteX6" fmla="*/ 426976 w 465762"/>
                <a:gd name="connsiteY6" fmla="*/ 110867 h 841358"/>
                <a:gd name="connsiteX7" fmla="*/ 442479 w 465762"/>
                <a:gd name="connsiteY7" fmla="*/ 191801 h 841358"/>
                <a:gd name="connsiteX8" fmla="*/ 453778 w 465762"/>
                <a:gd name="connsiteY8" fmla="*/ 274790 h 841358"/>
                <a:gd name="connsiteX9" fmla="*/ 465722 w 465762"/>
                <a:gd name="connsiteY9" fmla="*/ 413575 h 841358"/>
                <a:gd name="connsiteX10" fmla="*/ 449504 w 465762"/>
                <a:gd name="connsiteY10" fmla="*/ 541747 h 841358"/>
                <a:gd name="connsiteX11" fmla="*/ 418470 w 465762"/>
                <a:gd name="connsiteY11" fmla="*/ 624365 h 841358"/>
                <a:gd name="connsiteX12" fmla="*/ 343347 w 465762"/>
                <a:gd name="connsiteY12" fmla="*/ 723676 h 841358"/>
                <a:gd name="connsiteX13" fmla="*/ 280586 w 465762"/>
                <a:gd name="connsiteY13" fmla="*/ 770822 h 841358"/>
                <a:gd name="connsiteX14" fmla="*/ 221077 w 465762"/>
                <a:gd name="connsiteY14" fmla="*/ 801970 h 841358"/>
                <a:gd name="connsiteX15" fmla="*/ 146327 w 465762"/>
                <a:gd name="connsiteY15" fmla="*/ 826334 h 841358"/>
                <a:gd name="connsiteX16" fmla="*/ 91393 w 465762"/>
                <a:gd name="connsiteY16" fmla="*/ 839647 h 841358"/>
                <a:gd name="connsiteX17" fmla="*/ 52876 w 465762"/>
                <a:gd name="connsiteY17" fmla="*/ 787531 h 841358"/>
                <a:gd name="connsiteX18" fmla="*/ 26773 w 465762"/>
                <a:gd name="connsiteY18" fmla="*/ 717742 h 841358"/>
                <a:gd name="connsiteX19" fmla="*/ 2920 w 465762"/>
                <a:gd name="connsiteY19" fmla="*/ 620256 h 841358"/>
                <a:gd name="connsiteX20" fmla="*/ 12533 w 465762"/>
                <a:gd name="connsiteY20" fmla="*/ 543956 h 841358"/>
                <a:gd name="connsiteX21" fmla="*/ 68748 w 465762"/>
                <a:gd name="connsiteY21" fmla="*/ 470681 h 841358"/>
                <a:gd name="connsiteX22" fmla="*/ 146329 w 465762"/>
                <a:gd name="connsiteY22" fmla="*/ 412284 h 841358"/>
                <a:gd name="connsiteX0" fmla="*/ 146329 w 465762"/>
                <a:gd name="connsiteY0" fmla="*/ 412284 h 842544"/>
                <a:gd name="connsiteX1" fmla="*/ 229693 w 465762"/>
                <a:gd name="connsiteY1" fmla="*/ 353239 h 842544"/>
                <a:gd name="connsiteX2" fmla="*/ 290397 w 465762"/>
                <a:gd name="connsiteY2" fmla="*/ 297868 h 842544"/>
                <a:gd name="connsiteX3" fmla="*/ 340106 w 465762"/>
                <a:gd name="connsiteY3" fmla="*/ 228004 h 842544"/>
                <a:gd name="connsiteX4" fmla="*/ 379221 w 465762"/>
                <a:gd name="connsiteY4" fmla="*/ 104800 h 842544"/>
                <a:gd name="connsiteX5" fmla="*/ 389866 w 465762"/>
                <a:gd name="connsiteY5" fmla="*/ 11 h 842544"/>
                <a:gd name="connsiteX6" fmla="*/ 426976 w 465762"/>
                <a:gd name="connsiteY6" fmla="*/ 110867 h 842544"/>
                <a:gd name="connsiteX7" fmla="*/ 442479 w 465762"/>
                <a:gd name="connsiteY7" fmla="*/ 191801 h 842544"/>
                <a:gd name="connsiteX8" fmla="*/ 453778 w 465762"/>
                <a:gd name="connsiteY8" fmla="*/ 274790 h 842544"/>
                <a:gd name="connsiteX9" fmla="*/ 465722 w 465762"/>
                <a:gd name="connsiteY9" fmla="*/ 413575 h 842544"/>
                <a:gd name="connsiteX10" fmla="*/ 449504 w 465762"/>
                <a:gd name="connsiteY10" fmla="*/ 541747 h 842544"/>
                <a:gd name="connsiteX11" fmla="*/ 418470 w 465762"/>
                <a:gd name="connsiteY11" fmla="*/ 624365 h 842544"/>
                <a:gd name="connsiteX12" fmla="*/ 343347 w 465762"/>
                <a:gd name="connsiteY12" fmla="*/ 723676 h 842544"/>
                <a:gd name="connsiteX13" fmla="*/ 280586 w 465762"/>
                <a:gd name="connsiteY13" fmla="*/ 770822 h 842544"/>
                <a:gd name="connsiteX14" fmla="*/ 221077 w 465762"/>
                <a:gd name="connsiteY14" fmla="*/ 801970 h 842544"/>
                <a:gd name="connsiteX15" fmla="*/ 156652 w 465762"/>
                <a:gd name="connsiteY15" fmla="*/ 832264 h 842544"/>
                <a:gd name="connsiteX16" fmla="*/ 91393 w 465762"/>
                <a:gd name="connsiteY16" fmla="*/ 839647 h 842544"/>
                <a:gd name="connsiteX17" fmla="*/ 52876 w 465762"/>
                <a:gd name="connsiteY17" fmla="*/ 787531 h 842544"/>
                <a:gd name="connsiteX18" fmla="*/ 26773 w 465762"/>
                <a:gd name="connsiteY18" fmla="*/ 717742 h 842544"/>
                <a:gd name="connsiteX19" fmla="*/ 2920 w 465762"/>
                <a:gd name="connsiteY19" fmla="*/ 620256 h 842544"/>
                <a:gd name="connsiteX20" fmla="*/ 12533 w 465762"/>
                <a:gd name="connsiteY20" fmla="*/ 543956 h 842544"/>
                <a:gd name="connsiteX21" fmla="*/ 68748 w 465762"/>
                <a:gd name="connsiteY21" fmla="*/ 470681 h 842544"/>
                <a:gd name="connsiteX22" fmla="*/ 146329 w 465762"/>
                <a:gd name="connsiteY22" fmla="*/ 412284 h 842544"/>
                <a:gd name="connsiteX0" fmla="*/ 146329 w 465762"/>
                <a:gd name="connsiteY0" fmla="*/ 412284 h 842441"/>
                <a:gd name="connsiteX1" fmla="*/ 229693 w 465762"/>
                <a:gd name="connsiteY1" fmla="*/ 353239 h 842441"/>
                <a:gd name="connsiteX2" fmla="*/ 290397 w 465762"/>
                <a:gd name="connsiteY2" fmla="*/ 297868 h 842441"/>
                <a:gd name="connsiteX3" fmla="*/ 340106 w 465762"/>
                <a:gd name="connsiteY3" fmla="*/ 228004 h 842441"/>
                <a:gd name="connsiteX4" fmla="*/ 379221 w 465762"/>
                <a:gd name="connsiteY4" fmla="*/ 104800 h 842441"/>
                <a:gd name="connsiteX5" fmla="*/ 389866 w 465762"/>
                <a:gd name="connsiteY5" fmla="*/ 11 h 842441"/>
                <a:gd name="connsiteX6" fmla="*/ 426976 w 465762"/>
                <a:gd name="connsiteY6" fmla="*/ 110867 h 842441"/>
                <a:gd name="connsiteX7" fmla="*/ 442479 w 465762"/>
                <a:gd name="connsiteY7" fmla="*/ 191801 h 842441"/>
                <a:gd name="connsiteX8" fmla="*/ 453778 w 465762"/>
                <a:gd name="connsiteY8" fmla="*/ 274790 h 842441"/>
                <a:gd name="connsiteX9" fmla="*/ 465722 w 465762"/>
                <a:gd name="connsiteY9" fmla="*/ 413575 h 842441"/>
                <a:gd name="connsiteX10" fmla="*/ 449504 w 465762"/>
                <a:gd name="connsiteY10" fmla="*/ 541747 h 842441"/>
                <a:gd name="connsiteX11" fmla="*/ 418470 w 465762"/>
                <a:gd name="connsiteY11" fmla="*/ 624365 h 842441"/>
                <a:gd name="connsiteX12" fmla="*/ 343347 w 465762"/>
                <a:gd name="connsiteY12" fmla="*/ 723676 h 842441"/>
                <a:gd name="connsiteX13" fmla="*/ 280586 w 465762"/>
                <a:gd name="connsiteY13" fmla="*/ 770822 h 842441"/>
                <a:gd name="connsiteX14" fmla="*/ 228748 w 465762"/>
                <a:gd name="connsiteY14" fmla="*/ 805827 h 842441"/>
                <a:gd name="connsiteX15" fmla="*/ 156652 w 465762"/>
                <a:gd name="connsiteY15" fmla="*/ 832264 h 842441"/>
                <a:gd name="connsiteX16" fmla="*/ 91393 w 465762"/>
                <a:gd name="connsiteY16" fmla="*/ 839647 h 842441"/>
                <a:gd name="connsiteX17" fmla="*/ 52876 w 465762"/>
                <a:gd name="connsiteY17" fmla="*/ 787531 h 842441"/>
                <a:gd name="connsiteX18" fmla="*/ 26773 w 465762"/>
                <a:gd name="connsiteY18" fmla="*/ 717742 h 842441"/>
                <a:gd name="connsiteX19" fmla="*/ 2920 w 465762"/>
                <a:gd name="connsiteY19" fmla="*/ 620256 h 842441"/>
                <a:gd name="connsiteX20" fmla="*/ 12533 w 465762"/>
                <a:gd name="connsiteY20" fmla="*/ 543956 h 842441"/>
                <a:gd name="connsiteX21" fmla="*/ 68748 w 465762"/>
                <a:gd name="connsiteY21" fmla="*/ 470681 h 842441"/>
                <a:gd name="connsiteX22" fmla="*/ 146329 w 465762"/>
                <a:gd name="connsiteY22" fmla="*/ 412284 h 842441"/>
                <a:gd name="connsiteX0" fmla="*/ 146329 w 465762"/>
                <a:gd name="connsiteY0" fmla="*/ 412284 h 842441"/>
                <a:gd name="connsiteX1" fmla="*/ 229693 w 465762"/>
                <a:gd name="connsiteY1" fmla="*/ 353239 h 842441"/>
                <a:gd name="connsiteX2" fmla="*/ 290397 w 465762"/>
                <a:gd name="connsiteY2" fmla="*/ 297868 h 842441"/>
                <a:gd name="connsiteX3" fmla="*/ 340106 w 465762"/>
                <a:gd name="connsiteY3" fmla="*/ 228004 h 842441"/>
                <a:gd name="connsiteX4" fmla="*/ 379221 w 465762"/>
                <a:gd name="connsiteY4" fmla="*/ 104800 h 842441"/>
                <a:gd name="connsiteX5" fmla="*/ 389866 w 465762"/>
                <a:gd name="connsiteY5" fmla="*/ 11 h 842441"/>
                <a:gd name="connsiteX6" fmla="*/ 426976 w 465762"/>
                <a:gd name="connsiteY6" fmla="*/ 110867 h 842441"/>
                <a:gd name="connsiteX7" fmla="*/ 442479 w 465762"/>
                <a:gd name="connsiteY7" fmla="*/ 191801 h 842441"/>
                <a:gd name="connsiteX8" fmla="*/ 453778 w 465762"/>
                <a:gd name="connsiteY8" fmla="*/ 274790 h 842441"/>
                <a:gd name="connsiteX9" fmla="*/ 465722 w 465762"/>
                <a:gd name="connsiteY9" fmla="*/ 413575 h 842441"/>
                <a:gd name="connsiteX10" fmla="*/ 449504 w 465762"/>
                <a:gd name="connsiteY10" fmla="*/ 541747 h 842441"/>
                <a:gd name="connsiteX11" fmla="*/ 418470 w 465762"/>
                <a:gd name="connsiteY11" fmla="*/ 624365 h 842441"/>
                <a:gd name="connsiteX12" fmla="*/ 343347 w 465762"/>
                <a:gd name="connsiteY12" fmla="*/ 723676 h 842441"/>
                <a:gd name="connsiteX13" fmla="*/ 287967 w 465762"/>
                <a:gd name="connsiteY13" fmla="*/ 772316 h 842441"/>
                <a:gd name="connsiteX14" fmla="*/ 228748 w 465762"/>
                <a:gd name="connsiteY14" fmla="*/ 805827 h 842441"/>
                <a:gd name="connsiteX15" fmla="*/ 156652 w 465762"/>
                <a:gd name="connsiteY15" fmla="*/ 832264 h 842441"/>
                <a:gd name="connsiteX16" fmla="*/ 91393 w 465762"/>
                <a:gd name="connsiteY16" fmla="*/ 839647 h 842441"/>
                <a:gd name="connsiteX17" fmla="*/ 52876 w 465762"/>
                <a:gd name="connsiteY17" fmla="*/ 787531 h 842441"/>
                <a:gd name="connsiteX18" fmla="*/ 26773 w 465762"/>
                <a:gd name="connsiteY18" fmla="*/ 717742 h 842441"/>
                <a:gd name="connsiteX19" fmla="*/ 2920 w 465762"/>
                <a:gd name="connsiteY19" fmla="*/ 620256 h 842441"/>
                <a:gd name="connsiteX20" fmla="*/ 12533 w 465762"/>
                <a:gd name="connsiteY20" fmla="*/ 543956 h 842441"/>
                <a:gd name="connsiteX21" fmla="*/ 68748 w 465762"/>
                <a:gd name="connsiteY21" fmla="*/ 470681 h 842441"/>
                <a:gd name="connsiteX22" fmla="*/ 146329 w 465762"/>
                <a:gd name="connsiteY22" fmla="*/ 412284 h 842441"/>
                <a:gd name="connsiteX0" fmla="*/ 146329 w 465762"/>
                <a:gd name="connsiteY0" fmla="*/ 412284 h 842441"/>
                <a:gd name="connsiteX1" fmla="*/ 229693 w 465762"/>
                <a:gd name="connsiteY1" fmla="*/ 353239 h 842441"/>
                <a:gd name="connsiteX2" fmla="*/ 290397 w 465762"/>
                <a:gd name="connsiteY2" fmla="*/ 297868 h 842441"/>
                <a:gd name="connsiteX3" fmla="*/ 340106 w 465762"/>
                <a:gd name="connsiteY3" fmla="*/ 228004 h 842441"/>
                <a:gd name="connsiteX4" fmla="*/ 379221 w 465762"/>
                <a:gd name="connsiteY4" fmla="*/ 104800 h 842441"/>
                <a:gd name="connsiteX5" fmla="*/ 389866 w 465762"/>
                <a:gd name="connsiteY5" fmla="*/ 11 h 842441"/>
                <a:gd name="connsiteX6" fmla="*/ 426976 w 465762"/>
                <a:gd name="connsiteY6" fmla="*/ 110867 h 842441"/>
                <a:gd name="connsiteX7" fmla="*/ 442479 w 465762"/>
                <a:gd name="connsiteY7" fmla="*/ 191801 h 842441"/>
                <a:gd name="connsiteX8" fmla="*/ 453778 w 465762"/>
                <a:gd name="connsiteY8" fmla="*/ 274790 h 842441"/>
                <a:gd name="connsiteX9" fmla="*/ 465722 w 465762"/>
                <a:gd name="connsiteY9" fmla="*/ 413575 h 842441"/>
                <a:gd name="connsiteX10" fmla="*/ 449504 w 465762"/>
                <a:gd name="connsiteY10" fmla="*/ 541747 h 842441"/>
                <a:gd name="connsiteX11" fmla="*/ 418470 w 465762"/>
                <a:gd name="connsiteY11" fmla="*/ 624365 h 842441"/>
                <a:gd name="connsiteX12" fmla="*/ 362877 w 465762"/>
                <a:gd name="connsiteY12" fmla="*/ 706883 h 842441"/>
                <a:gd name="connsiteX13" fmla="*/ 287967 w 465762"/>
                <a:gd name="connsiteY13" fmla="*/ 772316 h 842441"/>
                <a:gd name="connsiteX14" fmla="*/ 228748 w 465762"/>
                <a:gd name="connsiteY14" fmla="*/ 805827 h 842441"/>
                <a:gd name="connsiteX15" fmla="*/ 156652 w 465762"/>
                <a:gd name="connsiteY15" fmla="*/ 832264 h 842441"/>
                <a:gd name="connsiteX16" fmla="*/ 91393 w 465762"/>
                <a:gd name="connsiteY16" fmla="*/ 839647 h 842441"/>
                <a:gd name="connsiteX17" fmla="*/ 52876 w 465762"/>
                <a:gd name="connsiteY17" fmla="*/ 787531 h 842441"/>
                <a:gd name="connsiteX18" fmla="*/ 26773 w 465762"/>
                <a:gd name="connsiteY18" fmla="*/ 717742 h 842441"/>
                <a:gd name="connsiteX19" fmla="*/ 2920 w 465762"/>
                <a:gd name="connsiteY19" fmla="*/ 620256 h 842441"/>
                <a:gd name="connsiteX20" fmla="*/ 12533 w 465762"/>
                <a:gd name="connsiteY20" fmla="*/ 543956 h 842441"/>
                <a:gd name="connsiteX21" fmla="*/ 68748 w 465762"/>
                <a:gd name="connsiteY21" fmla="*/ 470681 h 842441"/>
                <a:gd name="connsiteX22" fmla="*/ 146329 w 465762"/>
                <a:gd name="connsiteY22" fmla="*/ 412284 h 842441"/>
                <a:gd name="connsiteX0" fmla="*/ 146329 w 465762"/>
                <a:gd name="connsiteY0" fmla="*/ 412284 h 848278"/>
                <a:gd name="connsiteX1" fmla="*/ 229693 w 465762"/>
                <a:gd name="connsiteY1" fmla="*/ 353239 h 848278"/>
                <a:gd name="connsiteX2" fmla="*/ 290397 w 465762"/>
                <a:gd name="connsiteY2" fmla="*/ 297868 h 848278"/>
                <a:gd name="connsiteX3" fmla="*/ 340106 w 465762"/>
                <a:gd name="connsiteY3" fmla="*/ 228004 h 848278"/>
                <a:gd name="connsiteX4" fmla="*/ 379221 w 465762"/>
                <a:gd name="connsiteY4" fmla="*/ 104800 h 848278"/>
                <a:gd name="connsiteX5" fmla="*/ 389866 w 465762"/>
                <a:gd name="connsiteY5" fmla="*/ 11 h 848278"/>
                <a:gd name="connsiteX6" fmla="*/ 426976 w 465762"/>
                <a:gd name="connsiteY6" fmla="*/ 110867 h 848278"/>
                <a:gd name="connsiteX7" fmla="*/ 442479 w 465762"/>
                <a:gd name="connsiteY7" fmla="*/ 191801 h 848278"/>
                <a:gd name="connsiteX8" fmla="*/ 453778 w 465762"/>
                <a:gd name="connsiteY8" fmla="*/ 274790 h 848278"/>
                <a:gd name="connsiteX9" fmla="*/ 465722 w 465762"/>
                <a:gd name="connsiteY9" fmla="*/ 413575 h 848278"/>
                <a:gd name="connsiteX10" fmla="*/ 449504 w 465762"/>
                <a:gd name="connsiteY10" fmla="*/ 541747 h 848278"/>
                <a:gd name="connsiteX11" fmla="*/ 418470 w 465762"/>
                <a:gd name="connsiteY11" fmla="*/ 624365 h 848278"/>
                <a:gd name="connsiteX12" fmla="*/ 362877 w 465762"/>
                <a:gd name="connsiteY12" fmla="*/ 706883 h 848278"/>
                <a:gd name="connsiteX13" fmla="*/ 287967 w 465762"/>
                <a:gd name="connsiteY13" fmla="*/ 772316 h 848278"/>
                <a:gd name="connsiteX14" fmla="*/ 228748 w 465762"/>
                <a:gd name="connsiteY14" fmla="*/ 805827 h 848278"/>
                <a:gd name="connsiteX15" fmla="*/ 151012 w 465762"/>
                <a:gd name="connsiteY15" fmla="*/ 844952 h 848278"/>
                <a:gd name="connsiteX16" fmla="*/ 91393 w 465762"/>
                <a:gd name="connsiteY16" fmla="*/ 839647 h 848278"/>
                <a:gd name="connsiteX17" fmla="*/ 52876 w 465762"/>
                <a:gd name="connsiteY17" fmla="*/ 787531 h 848278"/>
                <a:gd name="connsiteX18" fmla="*/ 26773 w 465762"/>
                <a:gd name="connsiteY18" fmla="*/ 717742 h 848278"/>
                <a:gd name="connsiteX19" fmla="*/ 2920 w 465762"/>
                <a:gd name="connsiteY19" fmla="*/ 620256 h 848278"/>
                <a:gd name="connsiteX20" fmla="*/ 12533 w 465762"/>
                <a:gd name="connsiteY20" fmla="*/ 543956 h 848278"/>
                <a:gd name="connsiteX21" fmla="*/ 68748 w 465762"/>
                <a:gd name="connsiteY21" fmla="*/ 470681 h 848278"/>
                <a:gd name="connsiteX22" fmla="*/ 146329 w 465762"/>
                <a:gd name="connsiteY22" fmla="*/ 412284 h 848278"/>
                <a:gd name="connsiteX0" fmla="*/ 146329 w 465762"/>
                <a:gd name="connsiteY0" fmla="*/ 412284 h 846186"/>
                <a:gd name="connsiteX1" fmla="*/ 229693 w 465762"/>
                <a:gd name="connsiteY1" fmla="*/ 353239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18470 w 465762"/>
                <a:gd name="connsiteY11" fmla="*/ 624365 h 846186"/>
                <a:gd name="connsiteX12" fmla="*/ 362877 w 465762"/>
                <a:gd name="connsiteY12" fmla="*/ 706883 h 846186"/>
                <a:gd name="connsiteX13" fmla="*/ 287967 w 465762"/>
                <a:gd name="connsiteY13" fmla="*/ 772316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29693 w 465762"/>
                <a:gd name="connsiteY1" fmla="*/ 353239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18470 w 465762"/>
                <a:gd name="connsiteY11" fmla="*/ 624365 h 846186"/>
                <a:gd name="connsiteX12" fmla="*/ 362877 w 465762"/>
                <a:gd name="connsiteY12" fmla="*/ 706883 h 846186"/>
                <a:gd name="connsiteX13" fmla="*/ 287967 w 465762"/>
                <a:gd name="connsiteY13" fmla="*/ 772316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29693 w 465762"/>
                <a:gd name="connsiteY1" fmla="*/ 353239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18470 w 465762"/>
                <a:gd name="connsiteY11" fmla="*/ 624365 h 846186"/>
                <a:gd name="connsiteX12" fmla="*/ 362877 w 465762"/>
                <a:gd name="connsiteY12" fmla="*/ 706883 h 846186"/>
                <a:gd name="connsiteX13" fmla="*/ 292320 w 465762"/>
                <a:gd name="connsiteY13" fmla="*/ 807768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29693 w 465762"/>
                <a:gd name="connsiteY1" fmla="*/ 353239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18470 w 465762"/>
                <a:gd name="connsiteY11" fmla="*/ 624365 h 846186"/>
                <a:gd name="connsiteX12" fmla="*/ 381120 w 465762"/>
                <a:gd name="connsiteY12" fmla="*/ 738232 h 846186"/>
                <a:gd name="connsiteX13" fmla="*/ 292320 w 465762"/>
                <a:gd name="connsiteY13" fmla="*/ 807768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29693 w 465762"/>
                <a:gd name="connsiteY1" fmla="*/ 353239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35260 w 465762"/>
                <a:gd name="connsiteY11" fmla="*/ 643895 h 846186"/>
                <a:gd name="connsiteX12" fmla="*/ 381120 w 465762"/>
                <a:gd name="connsiteY12" fmla="*/ 738232 h 846186"/>
                <a:gd name="connsiteX13" fmla="*/ 292320 w 465762"/>
                <a:gd name="connsiteY13" fmla="*/ 807768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44951 w 465762"/>
                <a:gd name="connsiteY1" fmla="*/ 399348 h 846186"/>
                <a:gd name="connsiteX2" fmla="*/ 290397 w 465762"/>
                <a:gd name="connsiteY2" fmla="*/ 297868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35260 w 465762"/>
                <a:gd name="connsiteY11" fmla="*/ 643895 h 846186"/>
                <a:gd name="connsiteX12" fmla="*/ 381120 w 465762"/>
                <a:gd name="connsiteY12" fmla="*/ 738232 h 846186"/>
                <a:gd name="connsiteX13" fmla="*/ 292320 w 465762"/>
                <a:gd name="connsiteY13" fmla="*/ 807768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4 h 846186"/>
                <a:gd name="connsiteX1" fmla="*/ 244951 w 465762"/>
                <a:gd name="connsiteY1" fmla="*/ 399348 h 846186"/>
                <a:gd name="connsiteX2" fmla="*/ 318633 w 465762"/>
                <a:gd name="connsiteY2" fmla="*/ 351981 h 846186"/>
                <a:gd name="connsiteX3" fmla="*/ 340106 w 465762"/>
                <a:gd name="connsiteY3" fmla="*/ 228004 h 846186"/>
                <a:gd name="connsiteX4" fmla="*/ 379221 w 465762"/>
                <a:gd name="connsiteY4" fmla="*/ 104800 h 846186"/>
                <a:gd name="connsiteX5" fmla="*/ 389866 w 465762"/>
                <a:gd name="connsiteY5" fmla="*/ 11 h 846186"/>
                <a:gd name="connsiteX6" fmla="*/ 426976 w 465762"/>
                <a:gd name="connsiteY6" fmla="*/ 110867 h 846186"/>
                <a:gd name="connsiteX7" fmla="*/ 442479 w 465762"/>
                <a:gd name="connsiteY7" fmla="*/ 191801 h 846186"/>
                <a:gd name="connsiteX8" fmla="*/ 453778 w 465762"/>
                <a:gd name="connsiteY8" fmla="*/ 274790 h 846186"/>
                <a:gd name="connsiteX9" fmla="*/ 465722 w 465762"/>
                <a:gd name="connsiteY9" fmla="*/ 413575 h 846186"/>
                <a:gd name="connsiteX10" fmla="*/ 449504 w 465762"/>
                <a:gd name="connsiteY10" fmla="*/ 541747 h 846186"/>
                <a:gd name="connsiteX11" fmla="*/ 435260 w 465762"/>
                <a:gd name="connsiteY11" fmla="*/ 643895 h 846186"/>
                <a:gd name="connsiteX12" fmla="*/ 381120 w 465762"/>
                <a:gd name="connsiteY12" fmla="*/ 738232 h 846186"/>
                <a:gd name="connsiteX13" fmla="*/ 292320 w 465762"/>
                <a:gd name="connsiteY13" fmla="*/ 807768 h 846186"/>
                <a:gd name="connsiteX14" fmla="*/ 222776 w 465762"/>
                <a:gd name="connsiteY14" fmla="*/ 835350 h 846186"/>
                <a:gd name="connsiteX15" fmla="*/ 151012 w 465762"/>
                <a:gd name="connsiteY15" fmla="*/ 844952 h 846186"/>
                <a:gd name="connsiteX16" fmla="*/ 91393 w 465762"/>
                <a:gd name="connsiteY16" fmla="*/ 839647 h 846186"/>
                <a:gd name="connsiteX17" fmla="*/ 52876 w 465762"/>
                <a:gd name="connsiteY17" fmla="*/ 787531 h 846186"/>
                <a:gd name="connsiteX18" fmla="*/ 26773 w 465762"/>
                <a:gd name="connsiteY18" fmla="*/ 717742 h 846186"/>
                <a:gd name="connsiteX19" fmla="*/ 2920 w 465762"/>
                <a:gd name="connsiteY19" fmla="*/ 620256 h 846186"/>
                <a:gd name="connsiteX20" fmla="*/ 12533 w 465762"/>
                <a:gd name="connsiteY20" fmla="*/ 543956 h 846186"/>
                <a:gd name="connsiteX21" fmla="*/ 68748 w 465762"/>
                <a:gd name="connsiteY21" fmla="*/ 470681 h 846186"/>
                <a:gd name="connsiteX22" fmla="*/ 146329 w 465762"/>
                <a:gd name="connsiteY22" fmla="*/ 412284 h 846186"/>
                <a:gd name="connsiteX0" fmla="*/ 146329 w 465762"/>
                <a:gd name="connsiteY0" fmla="*/ 412286 h 846188"/>
                <a:gd name="connsiteX1" fmla="*/ 244951 w 465762"/>
                <a:gd name="connsiteY1" fmla="*/ 399350 h 846188"/>
                <a:gd name="connsiteX2" fmla="*/ 318633 w 465762"/>
                <a:gd name="connsiteY2" fmla="*/ 351983 h 846188"/>
                <a:gd name="connsiteX3" fmla="*/ 386338 w 465762"/>
                <a:gd name="connsiteY3" fmla="*/ 291904 h 846188"/>
                <a:gd name="connsiteX4" fmla="*/ 379221 w 465762"/>
                <a:gd name="connsiteY4" fmla="*/ 104802 h 846188"/>
                <a:gd name="connsiteX5" fmla="*/ 389866 w 465762"/>
                <a:gd name="connsiteY5" fmla="*/ 13 h 846188"/>
                <a:gd name="connsiteX6" fmla="*/ 426976 w 465762"/>
                <a:gd name="connsiteY6" fmla="*/ 110869 h 846188"/>
                <a:gd name="connsiteX7" fmla="*/ 442479 w 465762"/>
                <a:gd name="connsiteY7" fmla="*/ 191803 h 846188"/>
                <a:gd name="connsiteX8" fmla="*/ 453778 w 465762"/>
                <a:gd name="connsiteY8" fmla="*/ 274792 h 846188"/>
                <a:gd name="connsiteX9" fmla="*/ 465722 w 465762"/>
                <a:gd name="connsiteY9" fmla="*/ 413577 h 846188"/>
                <a:gd name="connsiteX10" fmla="*/ 449504 w 465762"/>
                <a:gd name="connsiteY10" fmla="*/ 541749 h 846188"/>
                <a:gd name="connsiteX11" fmla="*/ 435260 w 465762"/>
                <a:gd name="connsiteY11" fmla="*/ 643897 h 846188"/>
                <a:gd name="connsiteX12" fmla="*/ 381120 w 465762"/>
                <a:gd name="connsiteY12" fmla="*/ 738234 h 846188"/>
                <a:gd name="connsiteX13" fmla="*/ 292320 w 465762"/>
                <a:gd name="connsiteY13" fmla="*/ 807770 h 846188"/>
                <a:gd name="connsiteX14" fmla="*/ 222776 w 465762"/>
                <a:gd name="connsiteY14" fmla="*/ 835352 h 846188"/>
                <a:gd name="connsiteX15" fmla="*/ 151012 w 465762"/>
                <a:gd name="connsiteY15" fmla="*/ 844954 h 846188"/>
                <a:gd name="connsiteX16" fmla="*/ 91393 w 465762"/>
                <a:gd name="connsiteY16" fmla="*/ 839649 h 846188"/>
                <a:gd name="connsiteX17" fmla="*/ 52876 w 465762"/>
                <a:gd name="connsiteY17" fmla="*/ 787533 h 846188"/>
                <a:gd name="connsiteX18" fmla="*/ 26773 w 465762"/>
                <a:gd name="connsiteY18" fmla="*/ 717744 h 846188"/>
                <a:gd name="connsiteX19" fmla="*/ 2920 w 465762"/>
                <a:gd name="connsiteY19" fmla="*/ 620258 h 846188"/>
                <a:gd name="connsiteX20" fmla="*/ 12533 w 465762"/>
                <a:gd name="connsiteY20" fmla="*/ 543958 h 846188"/>
                <a:gd name="connsiteX21" fmla="*/ 68748 w 465762"/>
                <a:gd name="connsiteY21" fmla="*/ 470683 h 846188"/>
                <a:gd name="connsiteX22" fmla="*/ 146329 w 465762"/>
                <a:gd name="connsiteY22" fmla="*/ 412286 h 846188"/>
                <a:gd name="connsiteX0" fmla="*/ 146329 w 465762"/>
                <a:gd name="connsiteY0" fmla="*/ 412845 h 846747"/>
                <a:gd name="connsiteX1" fmla="*/ 244951 w 465762"/>
                <a:gd name="connsiteY1" fmla="*/ 399909 h 846747"/>
                <a:gd name="connsiteX2" fmla="*/ 318633 w 465762"/>
                <a:gd name="connsiteY2" fmla="*/ 352542 h 846747"/>
                <a:gd name="connsiteX3" fmla="*/ 386338 w 465762"/>
                <a:gd name="connsiteY3" fmla="*/ 292463 h 846747"/>
                <a:gd name="connsiteX4" fmla="*/ 405384 w 465762"/>
                <a:gd name="connsiteY4" fmla="*/ 162127 h 846747"/>
                <a:gd name="connsiteX5" fmla="*/ 389866 w 465762"/>
                <a:gd name="connsiteY5" fmla="*/ 572 h 846747"/>
                <a:gd name="connsiteX6" fmla="*/ 426976 w 465762"/>
                <a:gd name="connsiteY6" fmla="*/ 111428 h 846747"/>
                <a:gd name="connsiteX7" fmla="*/ 442479 w 465762"/>
                <a:gd name="connsiteY7" fmla="*/ 192362 h 846747"/>
                <a:gd name="connsiteX8" fmla="*/ 453778 w 465762"/>
                <a:gd name="connsiteY8" fmla="*/ 275351 h 846747"/>
                <a:gd name="connsiteX9" fmla="*/ 465722 w 465762"/>
                <a:gd name="connsiteY9" fmla="*/ 414136 h 846747"/>
                <a:gd name="connsiteX10" fmla="*/ 449504 w 465762"/>
                <a:gd name="connsiteY10" fmla="*/ 542308 h 846747"/>
                <a:gd name="connsiteX11" fmla="*/ 435260 w 465762"/>
                <a:gd name="connsiteY11" fmla="*/ 644456 h 846747"/>
                <a:gd name="connsiteX12" fmla="*/ 381120 w 465762"/>
                <a:gd name="connsiteY12" fmla="*/ 738793 h 846747"/>
                <a:gd name="connsiteX13" fmla="*/ 292320 w 465762"/>
                <a:gd name="connsiteY13" fmla="*/ 808329 h 846747"/>
                <a:gd name="connsiteX14" fmla="*/ 222776 w 465762"/>
                <a:gd name="connsiteY14" fmla="*/ 835911 h 846747"/>
                <a:gd name="connsiteX15" fmla="*/ 151012 w 465762"/>
                <a:gd name="connsiteY15" fmla="*/ 845513 h 846747"/>
                <a:gd name="connsiteX16" fmla="*/ 91393 w 465762"/>
                <a:gd name="connsiteY16" fmla="*/ 840208 h 846747"/>
                <a:gd name="connsiteX17" fmla="*/ 52876 w 465762"/>
                <a:gd name="connsiteY17" fmla="*/ 788092 h 846747"/>
                <a:gd name="connsiteX18" fmla="*/ 26773 w 465762"/>
                <a:gd name="connsiteY18" fmla="*/ 718303 h 846747"/>
                <a:gd name="connsiteX19" fmla="*/ 2920 w 465762"/>
                <a:gd name="connsiteY19" fmla="*/ 620817 h 846747"/>
                <a:gd name="connsiteX20" fmla="*/ 12533 w 465762"/>
                <a:gd name="connsiteY20" fmla="*/ 544517 h 846747"/>
                <a:gd name="connsiteX21" fmla="*/ 68748 w 465762"/>
                <a:gd name="connsiteY21" fmla="*/ 471242 h 846747"/>
                <a:gd name="connsiteX22" fmla="*/ 146329 w 465762"/>
                <a:gd name="connsiteY22" fmla="*/ 412845 h 846747"/>
                <a:gd name="connsiteX0" fmla="*/ 146329 w 465762"/>
                <a:gd name="connsiteY0" fmla="*/ 371510 h 805412"/>
                <a:gd name="connsiteX1" fmla="*/ 244951 w 465762"/>
                <a:gd name="connsiteY1" fmla="*/ 358574 h 805412"/>
                <a:gd name="connsiteX2" fmla="*/ 318633 w 465762"/>
                <a:gd name="connsiteY2" fmla="*/ 311207 h 805412"/>
                <a:gd name="connsiteX3" fmla="*/ 386338 w 465762"/>
                <a:gd name="connsiteY3" fmla="*/ 251128 h 805412"/>
                <a:gd name="connsiteX4" fmla="*/ 405384 w 465762"/>
                <a:gd name="connsiteY4" fmla="*/ 120792 h 805412"/>
                <a:gd name="connsiteX5" fmla="*/ 402181 w 465762"/>
                <a:gd name="connsiteY5" fmla="*/ 909 h 805412"/>
                <a:gd name="connsiteX6" fmla="*/ 426976 w 465762"/>
                <a:gd name="connsiteY6" fmla="*/ 70093 h 805412"/>
                <a:gd name="connsiteX7" fmla="*/ 442479 w 465762"/>
                <a:gd name="connsiteY7" fmla="*/ 151027 h 805412"/>
                <a:gd name="connsiteX8" fmla="*/ 453778 w 465762"/>
                <a:gd name="connsiteY8" fmla="*/ 234016 h 805412"/>
                <a:gd name="connsiteX9" fmla="*/ 465722 w 465762"/>
                <a:gd name="connsiteY9" fmla="*/ 372801 h 805412"/>
                <a:gd name="connsiteX10" fmla="*/ 449504 w 465762"/>
                <a:gd name="connsiteY10" fmla="*/ 500973 h 805412"/>
                <a:gd name="connsiteX11" fmla="*/ 435260 w 465762"/>
                <a:gd name="connsiteY11" fmla="*/ 603121 h 805412"/>
                <a:gd name="connsiteX12" fmla="*/ 381120 w 465762"/>
                <a:gd name="connsiteY12" fmla="*/ 697458 h 805412"/>
                <a:gd name="connsiteX13" fmla="*/ 292320 w 465762"/>
                <a:gd name="connsiteY13" fmla="*/ 766994 h 805412"/>
                <a:gd name="connsiteX14" fmla="*/ 222776 w 465762"/>
                <a:gd name="connsiteY14" fmla="*/ 794576 h 805412"/>
                <a:gd name="connsiteX15" fmla="*/ 151012 w 465762"/>
                <a:gd name="connsiteY15" fmla="*/ 804178 h 805412"/>
                <a:gd name="connsiteX16" fmla="*/ 91393 w 465762"/>
                <a:gd name="connsiteY16" fmla="*/ 798873 h 805412"/>
                <a:gd name="connsiteX17" fmla="*/ 52876 w 465762"/>
                <a:gd name="connsiteY17" fmla="*/ 746757 h 805412"/>
                <a:gd name="connsiteX18" fmla="*/ 26773 w 465762"/>
                <a:gd name="connsiteY18" fmla="*/ 676968 h 805412"/>
                <a:gd name="connsiteX19" fmla="*/ 2920 w 465762"/>
                <a:gd name="connsiteY19" fmla="*/ 579482 h 805412"/>
                <a:gd name="connsiteX20" fmla="*/ 12533 w 465762"/>
                <a:gd name="connsiteY20" fmla="*/ 503182 h 805412"/>
                <a:gd name="connsiteX21" fmla="*/ 68748 w 465762"/>
                <a:gd name="connsiteY21" fmla="*/ 429907 h 805412"/>
                <a:gd name="connsiteX22" fmla="*/ 146329 w 465762"/>
                <a:gd name="connsiteY22" fmla="*/ 371510 h 805412"/>
                <a:gd name="connsiteX0" fmla="*/ 146329 w 465762"/>
                <a:gd name="connsiteY0" fmla="*/ 371510 h 805412"/>
                <a:gd name="connsiteX1" fmla="*/ 244951 w 465762"/>
                <a:gd name="connsiteY1" fmla="*/ 358574 h 805412"/>
                <a:gd name="connsiteX2" fmla="*/ 325100 w 465762"/>
                <a:gd name="connsiteY2" fmla="*/ 324807 h 805412"/>
                <a:gd name="connsiteX3" fmla="*/ 386338 w 465762"/>
                <a:gd name="connsiteY3" fmla="*/ 251128 h 805412"/>
                <a:gd name="connsiteX4" fmla="*/ 405384 w 465762"/>
                <a:gd name="connsiteY4" fmla="*/ 120792 h 805412"/>
                <a:gd name="connsiteX5" fmla="*/ 402181 w 465762"/>
                <a:gd name="connsiteY5" fmla="*/ 909 h 805412"/>
                <a:gd name="connsiteX6" fmla="*/ 426976 w 465762"/>
                <a:gd name="connsiteY6" fmla="*/ 70093 h 805412"/>
                <a:gd name="connsiteX7" fmla="*/ 442479 w 465762"/>
                <a:gd name="connsiteY7" fmla="*/ 151027 h 805412"/>
                <a:gd name="connsiteX8" fmla="*/ 453778 w 465762"/>
                <a:gd name="connsiteY8" fmla="*/ 234016 h 805412"/>
                <a:gd name="connsiteX9" fmla="*/ 465722 w 465762"/>
                <a:gd name="connsiteY9" fmla="*/ 372801 h 805412"/>
                <a:gd name="connsiteX10" fmla="*/ 449504 w 465762"/>
                <a:gd name="connsiteY10" fmla="*/ 500973 h 805412"/>
                <a:gd name="connsiteX11" fmla="*/ 435260 w 465762"/>
                <a:gd name="connsiteY11" fmla="*/ 603121 h 805412"/>
                <a:gd name="connsiteX12" fmla="*/ 381120 w 465762"/>
                <a:gd name="connsiteY12" fmla="*/ 697458 h 805412"/>
                <a:gd name="connsiteX13" fmla="*/ 292320 w 465762"/>
                <a:gd name="connsiteY13" fmla="*/ 766994 h 805412"/>
                <a:gd name="connsiteX14" fmla="*/ 222776 w 465762"/>
                <a:gd name="connsiteY14" fmla="*/ 794576 h 805412"/>
                <a:gd name="connsiteX15" fmla="*/ 151012 w 465762"/>
                <a:gd name="connsiteY15" fmla="*/ 804178 h 805412"/>
                <a:gd name="connsiteX16" fmla="*/ 91393 w 465762"/>
                <a:gd name="connsiteY16" fmla="*/ 798873 h 805412"/>
                <a:gd name="connsiteX17" fmla="*/ 52876 w 465762"/>
                <a:gd name="connsiteY17" fmla="*/ 746757 h 805412"/>
                <a:gd name="connsiteX18" fmla="*/ 26773 w 465762"/>
                <a:gd name="connsiteY18" fmla="*/ 676968 h 805412"/>
                <a:gd name="connsiteX19" fmla="*/ 2920 w 465762"/>
                <a:gd name="connsiteY19" fmla="*/ 579482 h 805412"/>
                <a:gd name="connsiteX20" fmla="*/ 12533 w 465762"/>
                <a:gd name="connsiteY20" fmla="*/ 503182 h 805412"/>
                <a:gd name="connsiteX21" fmla="*/ 68748 w 465762"/>
                <a:gd name="connsiteY21" fmla="*/ 429907 h 805412"/>
                <a:gd name="connsiteX22" fmla="*/ 146329 w 465762"/>
                <a:gd name="connsiteY22" fmla="*/ 371510 h 805412"/>
                <a:gd name="connsiteX0" fmla="*/ 146329 w 465762"/>
                <a:gd name="connsiteY0" fmla="*/ 371510 h 805412"/>
                <a:gd name="connsiteX1" fmla="*/ 244951 w 465762"/>
                <a:gd name="connsiteY1" fmla="*/ 358574 h 805412"/>
                <a:gd name="connsiteX2" fmla="*/ 325100 w 465762"/>
                <a:gd name="connsiteY2" fmla="*/ 324807 h 805412"/>
                <a:gd name="connsiteX3" fmla="*/ 386338 w 465762"/>
                <a:gd name="connsiteY3" fmla="*/ 251128 h 805412"/>
                <a:gd name="connsiteX4" fmla="*/ 405384 w 465762"/>
                <a:gd name="connsiteY4" fmla="*/ 120792 h 805412"/>
                <a:gd name="connsiteX5" fmla="*/ 402181 w 465762"/>
                <a:gd name="connsiteY5" fmla="*/ 909 h 805412"/>
                <a:gd name="connsiteX6" fmla="*/ 426976 w 465762"/>
                <a:gd name="connsiteY6" fmla="*/ 70093 h 805412"/>
                <a:gd name="connsiteX7" fmla="*/ 442479 w 465762"/>
                <a:gd name="connsiteY7" fmla="*/ 151027 h 805412"/>
                <a:gd name="connsiteX8" fmla="*/ 453778 w 465762"/>
                <a:gd name="connsiteY8" fmla="*/ 234016 h 805412"/>
                <a:gd name="connsiteX9" fmla="*/ 465722 w 465762"/>
                <a:gd name="connsiteY9" fmla="*/ 372801 h 805412"/>
                <a:gd name="connsiteX10" fmla="*/ 449504 w 465762"/>
                <a:gd name="connsiteY10" fmla="*/ 500973 h 805412"/>
                <a:gd name="connsiteX11" fmla="*/ 435260 w 465762"/>
                <a:gd name="connsiteY11" fmla="*/ 603121 h 805412"/>
                <a:gd name="connsiteX12" fmla="*/ 381120 w 465762"/>
                <a:gd name="connsiteY12" fmla="*/ 697458 h 805412"/>
                <a:gd name="connsiteX13" fmla="*/ 292320 w 465762"/>
                <a:gd name="connsiteY13" fmla="*/ 766994 h 805412"/>
                <a:gd name="connsiteX14" fmla="*/ 222776 w 465762"/>
                <a:gd name="connsiteY14" fmla="*/ 794576 h 805412"/>
                <a:gd name="connsiteX15" fmla="*/ 151012 w 465762"/>
                <a:gd name="connsiteY15" fmla="*/ 804178 h 805412"/>
                <a:gd name="connsiteX16" fmla="*/ 91393 w 465762"/>
                <a:gd name="connsiteY16" fmla="*/ 798873 h 805412"/>
                <a:gd name="connsiteX17" fmla="*/ 52876 w 465762"/>
                <a:gd name="connsiteY17" fmla="*/ 746757 h 805412"/>
                <a:gd name="connsiteX18" fmla="*/ 26773 w 465762"/>
                <a:gd name="connsiteY18" fmla="*/ 676968 h 805412"/>
                <a:gd name="connsiteX19" fmla="*/ 2920 w 465762"/>
                <a:gd name="connsiteY19" fmla="*/ 579482 h 805412"/>
                <a:gd name="connsiteX20" fmla="*/ 12533 w 465762"/>
                <a:gd name="connsiteY20" fmla="*/ 503182 h 805412"/>
                <a:gd name="connsiteX21" fmla="*/ 63193 w 465762"/>
                <a:gd name="connsiteY21" fmla="*/ 404199 h 805412"/>
                <a:gd name="connsiteX22" fmla="*/ 146329 w 465762"/>
                <a:gd name="connsiteY22" fmla="*/ 371510 h 805412"/>
                <a:gd name="connsiteX0" fmla="*/ 144168 w 463601"/>
                <a:gd name="connsiteY0" fmla="*/ 371510 h 805412"/>
                <a:gd name="connsiteX1" fmla="*/ 242790 w 463601"/>
                <a:gd name="connsiteY1" fmla="*/ 358574 h 805412"/>
                <a:gd name="connsiteX2" fmla="*/ 322939 w 463601"/>
                <a:gd name="connsiteY2" fmla="*/ 324807 h 805412"/>
                <a:gd name="connsiteX3" fmla="*/ 384177 w 463601"/>
                <a:gd name="connsiteY3" fmla="*/ 251128 h 805412"/>
                <a:gd name="connsiteX4" fmla="*/ 403223 w 463601"/>
                <a:gd name="connsiteY4" fmla="*/ 120792 h 805412"/>
                <a:gd name="connsiteX5" fmla="*/ 400020 w 463601"/>
                <a:gd name="connsiteY5" fmla="*/ 909 h 805412"/>
                <a:gd name="connsiteX6" fmla="*/ 424815 w 463601"/>
                <a:gd name="connsiteY6" fmla="*/ 70093 h 805412"/>
                <a:gd name="connsiteX7" fmla="*/ 440318 w 463601"/>
                <a:gd name="connsiteY7" fmla="*/ 151027 h 805412"/>
                <a:gd name="connsiteX8" fmla="*/ 451617 w 463601"/>
                <a:gd name="connsiteY8" fmla="*/ 234016 h 805412"/>
                <a:gd name="connsiteX9" fmla="*/ 463561 w 463601"/>
                <a:gd name="connsiteY9" fmla="*/ 372801 h 805412"/>
                <a:gd name="connsiteX10" fmla="*/ 447343 w 463601"/>
                <a:gd name="connsiteY10" fmla="*/ 500973 h 805412"/>
                <a:gd name="connsiteX11" fmla="*/ 433099 w 463601"/>
                <a:gd name="connsiteY11" fmla="*/ 603121 h 805412"/>
                <a:gd name="connsiteX12" fmla="*/ 378959 w 463601"/>
                <a:gd name="connsiteY12" fmla="*/ 697458 h 805412"/>
                <a:gd name="connsiteX13" fmla="*/ 290159 w 463601"/>
                <a:gd name="connsiteY13" fmla="*/ 766994 h 805412"/>
                <a:gd name="connsiteX14" fmla="*/ 220615 w 463601"/>
                <a:gd name="connsiteY14" fmla="*/ 794576 h 805412"/>
                <a:gd name="connsiteX15" fmla="*/ 148851 w 463601"/>
                <a:gd name="connsiteY15" fmla="*/ 804178 h 805412"/>
                <a:gd name="connsiteX16" fmla="*/ 89232 w 463601"/>
                <a:gd name="connsiteY16" fmla="*/ 798873 h 805412"/>
                <a:gd name="connsiteX17" fmla="*/ 50715 w 463601"/>
                <a:gd name="connsiteY17" fmla="*/ 746757 h 805412"/>
                <a:gd name="connsiteX18" fmla="*/ 24612 w 463601"/>
                <a:gd name="connsiteY18" fmla="*/ 676968 h 805412"/>
                <a:gd name="connsiteX19" fmla="*/ 759 w 463601"/>
                <a:gd name="connsiteY19" fmla="*/ 579482 h 805412"/>
                <a:gd name="connsiteX20" fmla="*/ 16054 w 463601"/>
                <a:gd name="connsiteY20" fmla="*/ 471296 h 805412"/>
                <a:gd name="connsiteX21" fmla="*/ 61032 w 463601"/>
                <a:gd name="connsiteY21" fmla="*/ 404199 h 805412"/>
                <a:gd name="connsiteX22" fmla="*/ 144168 w 463601"/>
                <a:gd name="connsiteY22" fmla="*/ 371510 h 805412"/>
                <a:gd name="connsiteX0" fmla="*/ 144168 w 464300"/>
                <a:gd name="connsiteY0" fmla="*/ 371510 h 805412"/>
                <a:gd name="connsiteX1" fmla="*/ 242790 w 464300"/>
                <a:gd name="connsiteY1" fmla="*/ 358574 h 805412"/>
                <a:gd name="connsiteX2" fmla="*/ 322939 w 464300"/>
                <a:gd name="connsiteY2" fmla="*/ 324807 h 805412"/>
                <a:gd name="connsiteX3" fmla="*/ 384177 w 464300"/>
                <a:gd name="connsiteY3" fmla="*/ 251128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1032 w 464300"/>
                <a:gd name="connsiteY21" fmla="*/ 404199 h 805412"/>
                <a:gd name="connsiteX22" fmla="*/ 144168 w 464300"/>
                <a:gd name="connsiteY22" fmla="*/ 371510 h 805412"/>
                <a:gd name="connsiteX0" fmla="*/ 144168 w 464300"/>
                <a:gd name="connsiteY0" fmla="*/ 371510 h 805412"/>
                <a:gd name="connsiteX1" fmla="*/ 242790 w 464300"/>
                <a:gd name="connsiteY1" fmla="*/ 358574 h 805412"/>
                <a:gd name="connsiteX2" fmla="*/ 322939 w 464300"/>
                <a:gd name="connsiteY2" fmla="*/ 324807 h 805412"/>
                <a:gd name="connsiteX3" fmla="*/ 393631 w 464300"/>
                <a:gd name="connsiteY3" fmla="*/ 249967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1032 w 464300"/>
                <a:gd name="connsiteY21" fmla="*/ 404199 h 805412"/>
                <a:gd name="connsiteX22" fmla="*/ 144168 w 464300"/>
                <a:gd name="connsiteY22" fmla="*/ 371510 h 805412"/>
                <a:gd name="connsiteX0" fmla="*/ 145329 w 464300"/>
                <a:gd name="connsiteY0" fmla="*/ 380964 h 805412"/>
                <a:gd name="connsiteX1" fmla="*/ 242790 w 464300"/>
                <a:gd name="connsiteY1" fmla="*/ 358574 h 805412"/>
                <a:gd name="connsiteX2" fmla="*/ 322939 w 464300"/>
                <a:gd name="connsiteY2" fmla="*/ 324807 h 805412"/>
                <a:gd name="connsiteX3" fmla="*/ 393631 w 464300"/>
                <a:gd name="connsiteY3" fmla="*/ 249967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1032 w 464300"/>
                <a:gd name="connsiteY21" fmla="*/ 404199 h 805412"/>
                <a:gd name="connsiteX22" fmla="*/ 145329 w 464300"/>
                <a:gd name="connsiteY22" fmla="*/ 380964 h 805412"/>
                <a:gd name="connsiteX0" fmla="*/ 145329 w 464300"/>
                <a:gd name="connsiteY0" fmla="*/ 380964 h 805412"/>
                <a:gd name="connsiteX1" fmla="*/ 253116 w 464300"/>
                <a:gd name="connsiteY1" fmla="*/ 364503 h 805412"/>
                <a:gd name="connsiteX2" fmla="*/ 322939 w 464300"/>
                <a:gd name="connsiteY2" fmla="*/ 324807 h 805412"/>
                <a:gd name="connsiteX3" fmla="*/ 393631 w 464300"/>
                <a:gd name="connsiteY3" fmla="*/ 249967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1032 w 464300"/>
                <a:gd name="connsiteY21" fmla="*/ 404199 h 805412"/>
                <a:gd name="connsiteX22" fmla="*/ 145329 w 464300"/>
                <a:gd name="connsiteY22" fmla="*/ 380964 h 805412"/>
                <a:gd name="connsiteX0" fmla="*/ 145329 w 464300"/>
                <a:gd name="connsiteY0" fmla="*/ 380964 h 805412"/>
                <a:gd name="connsiteX1" fmla="*/ 253116 w 464300"/>
                <a:gd name="connsiteY1" fmla="*/ 364503 h 805412"/>
                <a:gd name="connsiteX2" fmla="*/ 328246 w 464300"/>
                <a:gd name="connsiteY2" fmla="*/ 328953 h 805412"/>
                <a:gd name="connsiteX3" fmla="*/ 393631 w 464300"/>
                <a:gd name="connsiteY3" fmla="*/ 249967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1032 w 464300"/>
                <a:gd name="connsiteY21" fmla="*/ 404199 h 805412"/>
                <a:gd name="connsiteX22" fmla="*/ 145329 w 464300"/>
                <a:gd name="connsiteY22" fmla="*/ 380964 h 805412"/>
                <a:gd name="connsiteX0" fmla="*/ 145329 w 464300"/>
                <a:gd name="connsiteY0" fmla="*/ 380964 h 805412"/>
                <a:gd name="connsiteX1" fmla="*/ 253116 w 464300"/>
                <a:gd name="connsiteY1" fmla="*/ 364503 h 805412"/>
                <a:gd name="connsiteX2" fmla="*/ 328246 w 464300"/>
                <a:gd name="connsiteY2" fmla="*/ 328953 h 805412"/>
                <a:gd name="connsiteX3" fmla="*/ 393631 w 464300"/>
                <a:gd name="connsiteY3" fmla="*/ 249967 h 805412"/>
                <a:gd name="connsiteX4" fmla="*/ 403223 w 464300"/>
                <a:gd name="connsiteY4" fmla="*/ 120792 h 805412"/>
                <a:gd name="connsiteX5" fmla="*/ 400020 w 464300"/>
                <a:gd name="connsiteY5" fmla="*/ 909 h 805412"/>
                <a:gd name="connsiteX6" fmla="*/ 424815 w 464300"/>
                <a:gd name="connsiteY6" fmla="*/ 70093 h 805412"/>
                <a:gd name="connsiteX7" fmla="*/ 440318 w 464300"/>
                <a:gd name="connsiteY7" fmla="*/ 151027 h 805412"/>
                <a:gd name="connsiteX8" fmla="*/ 451617 w 464300"/>
                <a:gd name="connsiteY8" fmla="*/ 234016 h 805412"/>
                <a:gd name="connsiteX9" fmla="*/ 463561 w 464300"/>
                <a:gd name="connsiteY9" fmla="*/ 372801 h 805412"/>
                <a:gd name="connsiteX10" fmla="*/ 459742 w 464300"/>
                <a:gd name="connsiteY10" fmla="*/ 504248 h 805412"/>
                <a:gd name="connsiteX11" fmla="*/ 433099 w 464300"/>
                <a:gd name="connsiteY11" fmla="*/ 603121 h 805412"/>
                <a:gd name="connsiteX12" fmla="*/ 378959 w 464300"/>
                <a:gd name="connsiteY12" fmla="*/ 697458 h 805412"/>
                <a:gd name="connsiteX13" fmla="*/ 290159 w 464300"/>
                <a:gd name="connsiteY13" fmla="*/ 766994 h 805412"/>
                <a:gd name="connsiteX14" fmla="*/ 220615 w 464300"/>
                <a:gd name="connsiteY14" fmla="*/ 794576 h 805412"/>
                <a:gd name="connsiteX15" fmla="*/ 148851 w 464300"/>
                <a:gd name="connsiteY15" fmla="*/ 804178 h 805412"/>
                <a:gd name="connsiteX16" fmla="*/ 89232 w 464300"/>
                <a:gd name="connsiteY16" fmla="*/ 798873 h 805412"/>
                <a:gd name="connsiteX17" fmla="*/ 50715 w 464300"/>
                <a:gd name="connsiteY17" fmla="*/ 746757 h 805412"/>
                <a:gd name="connsiteX18" fmla="*/ 24612 w 464300"/>
                <a:gd name="connsiteY18" fmla="*/ 676968 h 805412"/>
                <a:gd name="connsiteX19" fmla="*/ 759 w 464300"/>
                <a:gd name="connsiteY19" fmla="*/ 579482 h 805412"/>
                <a:gd name="connsiteX20" fmla="*/ 16054 w 464300"/>
                <a:gd name="connsiteY20" fmla="*/ 471296 h 805412"/>
                <a:gd name="connsiteX21" fmla="*/ 69284 w 464300"/>
                <a:gd name="connsiteY21" fmla="*/ 412782 h 805412"/>
                <a:gd name="connsiteX22" fmla="*/ 145329 w 464300"/>
                <a:gd name="connsiteY22" fmla="*/ 380964 h 805412"/>
                <a:gd name="connsiteX0" fmla="*/ 145329 w 464300"/>
                <a:gd name="connsiteY0" fmla="*/ 380964 h 804181"/>
                <a:gd name="connsiteX1" fmla="*/ 253116 w 464300"/>
                <a:gd name="connsiteY1" fmla="*/ 364503 h 804181"/>
                <a:gd name="connsiteX2" fmla="*/ 328246 w 464300"/>
                <a:gd name="connsiteY2" fmla="*/ 328953 h 804181"/>
                <a:gd name="connsiteX3" fmla="*/ 393631 w 464300"/>
                <a:gd name="connsiteY3" fmla="*/ 249967 h 804181"/>
                <a:gd name="connsiteX4" fmla="*/ 403223 w 464300"/>
                <a:gd name="connsiteY4" fmla="*/ 120792 h 804181"/>
                <a:gd name="connsiteX5" fmla="*/ 400020 w 464300"/>
                <a:gd name="connsiteY5" fmla="*/ 909 h 804181"/>
                <a:gd name="connsiteX6" fmla="*/ 424815 w 464300"/>
                <a:gd name="connsiteY6" fmla="*/ 70093 h 804181"/>
                <a:gd name="connsiteX7" fmla="*/ 440318 w 464300"/>
                <a:gd name="connsiteY7" fmla="*/ 151027 h 804181"/>
                <a:gd name="connsiteX8" fmla="*/ 451617 w 464300"/>
                <a:gd name="connsiteY8" fmla="*/ 234016 h 804181"/>
                <a:gd name="connsiteX9" fmla="*/ 463561 w 464300"/>
                <a:gd name="connsiteY9" fmla="*/ 372801 h 804181"/>
                <a:gd name="connsiteX10" fmla="*/ 459742 w 464300"/>
                <a:gd name="connsiteY10" fmla="*/ 504248 h 804181"/>
                <a:gd name="connsiteX11" fmla="*/ 433099 w 464300"/>
                <a:gd name="connsiteY11" fmla="*/ 603121 h 804181"/>
                <a:gd name="connsiteX12" fmla="*/ 378959 w 464300"/>
                <a:gd name="connsiteY12" fmla="*/ 697458 h 804181"/>
                <a:gd name="connsiteX13" fmla="*/ 290159 w 464300"/>
                <a:gd name="connsiteY13" fmla="*/ 766994 h 804181"/>
                <a:gd name="connsiteX14" fmla="*/ 220615 w 464300"/>
                <a:gd name="connsiteY14" fmla="*/ 794576 h 804181"/>
                <a:gd name="connsiteX15" fmla="*/ 148851 w 464300"/>
                <a:gd name="connsiteY15" fmla="*/ 804178 h 804181"/>
                <a:gd name="connsiteX16" fmla="*/ 83924 w 464300"/>
                <a:gd name="connsiteY16" fmla="*/ 794726 h 804181"/>
                <a:gd name="connsiteX17" fmla="*/ 50715 w 464300"/>
                <a:gd name="connsiteY17" fmla="*/ 746757 h 804181"/>
                <a:gd name="connsiteX18" fmla="*/ 24612 w 464300"/>
                <a:gd name="connsiteY18" fmla="*/ 676968 h 804181"/>
                <a:gd name="connsiteX19" fmla="*/ 759 w 464300"/>
                <a:gd name="connsiteY19" fmla="*/ 579482 h 804181"/>
                <a:gd name="connsiteX20" fmla="*/ 16054 w 464300"/>
                <a:gd name="connsiteY20" fmla="*/ 471296 h 804181"/>
                <a:gd name="connsiteX21" fmla="*/ 69284 w 464300"/>
                <a:gd name="connsiteY21" fmla="*/ 412782 h 804181"/>
                <a:gd name="connsiteX22" fmla="*/ 145329 w 464300"/>
                <a:gd name="connsiteY22" fmla="*/ 380964 h 804181"/>
                <a:gd name="connsiteX0" fmla="*/ 145329 w 464300"/>
                <a:gd name="connsiteY0" fmla="*/ 380964 h 808615"/>
                <a:gd name="connsiteX1" fmla="*/ 253116 w 464300"/>
                <a:gd name="connsiteY1" fmla="*/ 364503 h 808615"/>
                <a:gd name="connsiteX2" fmla="*/ 328246 w 464300"/>
                <a:gd name="connsiteY2" fmla="*/ 328953 h 808615"/>
                <a:gd name="connsiteX3" fmla="*/ 393631 w 464300"/>
                <a:gd name="connsiteY3" fmla="*/ 249967 h 808615"/>
                <a:gd name="connsiteX4" fmla="*/ 403223 w 464300"/>
                <a:gd name="connsiteY4" fmla="*/ 120792 h 808615"/>
                <a:gd name="connsiteX5" fmla="*/ 400020 w 464300"/>
                <a:gd name="connsiteY5" fmla="*/ 909 h 808615"/>
                <a:gd name="connsiteX6" fmla="*/ 424815 w 464300"/>
                <a:gd name="connsiteY6" fmla="*/ 70093 h 808615"/>
                <a:gd name="connsiteX7" fmla="*/ 440318 w 464300"/>
                <a:gd name="connsiteY7" fmla="*/ 151027 h 808615"/>
                <a:gd name="connsiteX8" fmla="*/ 451617 w 464300"/>
                <a:gd name="connsiteY8" fmla="*/ 234016 h 808615"/>
                <a:gd name="connsiteX9" fmla="*/ 463561 w 464300"/>
                <a:gd name="connsiteY9" fmla="*/ 372801 h 808615"/>
                <a:gd name="connsiteX10" fmla="*/ 459742 w 464300"/>
                <a:gd name="connsiteY10" fmla="*/ 504248 h 808615"/>
                <a:gd name="connsiteX11" fmla="*/ 433099 w 464300"/>
                <a:gd name="connsiteY11" fmla="*/ 603121 h 808615"/>
                <a:gd name="connsiteX12" fmla="*/ 378959 w 464300"/>
                <a:gd name="connsiteY12" fmla="*/ 697458 h 808615"/>
                <a:gd name="connsiteX13" fmla="*/ 290159 w 464300"/>
                <a:gd name="connsiteY13" fmla="*/ 766994 h 808615"/>
                <a:gd name="connsiteX14" fmla="*/ 220615 w 464300"/>
                <a:gd name="connsiteY14" fmla="*/ 794576 h 808615"/>
                <a:gd name="connsiteX15" fmla="*/ 151795 w 464300"/>
                <a:gd name="connsiteY15" fmla="*/ 808615 h 808615"/>
                <a:gd name="connsiteX16" fmla="*/ 83924 w 464300"/>
                <a:gd name="connsiteY16" fmla="*/ 794726 h 808615"/>
                <a:gd name="connsiteX17" fmla="*/ 50715 w 464300"/>
                <a:gd name="connsiteY17" fmla="*/ 746757 h 808615"/>
                <a:gd name="connsiteX18" fmla="*/ 24612 w 464300"/>
                <a:gd name="connsiteY18" fmla="*/ 676968 h 808615"/>
                <a:gd name="connsiteX19" fmla="*/ 759 w 464300"/>
                <a:gd name="connsiteY19" fmla="*/ 579482 h 808615"/>
                <a:gd name="connsiteX20" fmla="*/ 16054 w 464300"/>
                <a:gd name="connsiteY20" fmla="*/ 471296 h 808615"/>
                <a:gd name="connsiteX21" fmla="*/ 69284 w 464300"/>
                <a:gd name="connsiteY21" fmla="*/ 412782 h 808615"/>
                <a:gd name="connsiteX22" fmla="*/ 145329 w 464300"/>
                <a:gd name="connsiteY22" fmla="*/ 380964 h 808615"/>
                <a:gd name="connsiteX0" fmla="*/ 145329 w 464300"/>
                <a:gd name="connsiteY0" fmla="*/ 380964 h 808657"/>
                <a:gd name="connsiteX1" fmla="*/ 253116 w 464300"/>
                <a:gd name="connsiteY1" fmla="*/ 364503 h 808657"/>
                <a:gd name="connsiteX2" fmla="*/ 328246 w 464300"/>
                <a:gd name="connsiteY2" fmla="*/ 328953 h 808657"/>
                <a:gd name="connsiteX3" fmla="*/ 393631 w 464300"/>
                <a:gd name="connsiteY3" fmla="*/ 249967 h 808657"/>
                <a:gd name="connsiteX4" fmla="*/ 403223 w 464300"/>
                <a:gd name="connsiteY4" fmla="*/ 120792 h 808657"/>
                <a:gd name="connsiteX5" fmla="*/ 400020 w 464300"/>
                <a:gd name="connsiteY5" fmla="*/ 909 h 808657"/>
                <a:gd name="connsiteX6" fmla="*/ 424815 w 464300"/>
                <a:gd name="connsiteY6" fmla="*/ 70093 h 808657"/>
                <a:gd name="connsiteX7" fmla="*/ 440318 w 464300"/>
                <a:gd name="connsiteY7" fmla="*/ 151027 h 808657"/>
                <a:gd name="connsiteX8" fmla="*/ 451617 w 464300"/>
                <a:gd name="connsiteY8" fmla="*/ 234016 h 808657"/>
                <a:gd name="connsiteX9" fmla="*/ 463561 w 464300"/>
                <a:gd name="connsiteY9" fmla="*/ 372801 h 808657"/>
                <a:gd name="connsiteX10" fmla="*/ 459742 w 464300"/>
                <a:gd name="connsiteY10" fmla="*/ 504248 h 808657"/>
                <a:gd name="connsiteX11" fmla="*/ 433099 w 464300"/>
                <a:gd name="connsiteY11" fmla="*/ 603121 h 808657"/>
                <a:gd name="connsiteX12" fmla="*/ 378959 w 464300"/>
                <a:gd name="connsiteY12" fmla="*/ 697458 h 808657"/>
                <a:gd name="connsiteX13" fmla="*/ 290159 w 464300"/>
                <a:gd name="connsiteY13" fmla="*/ 766994 h 808657"/>
                <a:gd name="connsiteX14" fmla="*/ 233014 w 464300"/>
                <a:gd name="connsiteY14" fmla="*/ 797851 h 808657"/>
                <a:gd name="connsiteX15" fmla="*/ 151795 w 464300"/>
                <a:gd name="connsiteY15" fmla="*/ 808615 h 808657"/>
                <a:gd name="connsiteX16" fmla="*/ 83924 w 464300"/>
                <a:gd name="connsiteY16" fmla="*/ 794726 h 808657"/>
                <a:gd name="connsiteX17" fmla="*/ 50715 w 464300"/>
                <a:gd name="connsiteY17" fmla="*/ 746757 h 808657"/>
                <a:gd name="connsiteX18" fmla="*/ 24612 w 464300"/>
                <a:gd name="connsiteY18" fmla="*/ 676968 h 808657"/>
                <a:gd name="connsiteX19" fmla="*/ 759 w 464300"/>
                <a:gd name="connsiteY19" fmla="*/ 579482 h 808657"/>
                <a:gd name="connsiteX20" fmla="*/ 16054 w 464300"/>
                <a:gd name="connsiteY20" fmla="*/ 471296 h 808657"/>
                <a:gd name="connsiteX21" fmla="*/ 69284 w 464300"/>
                <a:gd name="connsiteY21" fmla="*/ 412782 h 808657"/>
                <a:gd name="connsiteX22" fmla="*/ 145329 w 464300"/>
                <a:gd name="connsiteY22" fmla="*/ 380964 h 808657"/>
                <a:gd name="connsiteX0" fmla="*/ 145329 w 464300"/>
                <a:gd name="connsiteY0" fmla="*/ 380964 h 808658"/>
                <a:gd name="connsiteX1" fmla="*/ 253116 w 464300"/>
                <a:gd name="connsiteY1" fmla="*/ 364503 h 808658"/>
                <a:gd name="connsiteX2" fmla="*/ 328246 w 464300"/>
                <a:gd name="connsiteY2" fmla="*/ 328953 h 808658"/>
                <a:gd name="connsiteX3" fmla="*/ 393631 w 464300"/>
                <a:gd name="connsiteY3" fmla="*/ 249967 h 808658"/>
                <a:gd name="connsiteX4" fmla="*/ 403223 w 464300"/>
                <a:gd name="connsiteY4" fmla="*/ 120792 h 808658"/>
                <a:gd name="connsiteX5" fmla="*/ 400020 w 464300"/>
                <a:gd name="connsiteY5" fmla="*/ 909 h 808658"/>
                <a:gd name="connsiteX6" fmla="*/ 424815 w 464300"/>
                <a:gd name="connsiteY6" fmla="*/ 70093 h 808658"/>
                <a:gd name="connsiteX7" fmla="*/ 440318 w 464300"/>
                <a:gd name="connsiteY7" fmla="*/ 151027 h 808658"/>
                <a:gd name="connsiteX8" fmla="*/ 451617 w 464300"/>
                <a:gd name="connsiteY8" fmla="*/ 234016 h 808658"/>
                <a:gd name="connsiteX9" fmla="*/ 463561 w 464300"/>
                <a:gd name="connsiteY9" fmla="*/ 372801 h 808658"/>
                <a:gd name="connsiteX10" fmla="*/ 459742 w 464300"/>
                <a:gd name="connsiteY10" fmla="*/ 504248 h 808658"/>
                <a:gd name="connsiteX11" fmla="*/ 433099 w 464300"/>
                <a:gd name="connsiteY11" fmla="*/ 603121 h 808658"/>
                <a:gd name="connsiteX12" fmla="*/ 378959 w 464300"/>
                <a:gd name="connsiteY12" fmla="*/ 697458 h 808658"/>
                <a:gd name="connsiteX13" fmla="*/ 299613 w 464300"/>
                <a:gd name="connsiteY13" fmla="*/ 765833 h 808658"/>
                <a:gd name="connsiteX14" fmla="*/ 233014 w 464300"/>
                <a:gd name="connsiteY14" fmla="*/ 797851 h 808658"/>
                <a:gd name="connsiteX15" fmla="*/ 151795 w 464300"/>
                <a:gd name="connsiteY15" fmla="*/ 808615 h 808658"/>
                <a:gd name="connsiteX16" fmla="*/ 83924 w 464300"/>
                <a:gd name="connsiteY16" fmla="*/ 794726 h 808658"/>
                <a:gd name="connsiteX17" fmla="*/ 50715 w 464300"/>
                <a:gd name="connsiteY17" fmla="*/ 746757 h 808658"/>
                <a:gd name="connsiteX18" fmla="*/ 24612 w 464300"/>
                <a:gd name="connsiteY18" fmla="*/ 676968 h 808658"/>
                <a:gd name="connsiteX19" fmla="*/ 759 w 464300"/>
                <a:gd name="connsiteY19" fmla="*/ 579482 h 808658"/>
                <a:gd name="connsiteX20" fmla="*/ 16054 w 464300"/>
                <a:gd name="connsiteY20" fmla="*/ 471296 h 808658"/>
                <a:gd name="connsiteX21" fmla="*/ 69284 w 464300"/>
                <a:gd name="connsiteY21" fmla="*/ 412782 h 808658"/>
                <a:gd name="connsiteX22" fmla="*/ 145329 w 464300"/>
                <a:gd name="connsiteY22" fmla="*/ 380964 h 808658"/>
                <a:gd name="connsiteX0" fmla="*/ 145329 w 464300"/>
                <a:gd name="connsiteY0" fmla="*/ 380964 h 808658"/>
                <a:gd name="connsiteX1" fmla="*/ 253116 w 464300"/>
                <a:gd name="connsiteY1" fmla="*/ 364503 h 808658"/>
                <a:gd name="connsiteX2" fmla="*/ 328246 w 464300"/>
                <a:gd name="connsiteY2" fmla="*/ 328953 h 808658"/>
                <a:gd name="connsiteX3" fmla="*/ 393631 w 464300"/>
                <a:gd name="connsiteY3" fmla="*/ 249967 h 808658"/>
                <a:gd name="connsiteX4" fmla="*/ 403223 w 464300"/>
                <a:gd name="connsiteY4" fmla="*/ 120792 h 808658"/>
                <a:gd name="connsiteX5" fmla="*/ 400020 w 464300"/>
                <a:gd name="connsiteY5" fmla="*/ 909 h 808658"/>
                <a:gd name="connsiteX6" fmla="*/ 424815 w 464300"/>
                <a:gd name="connsiteY6" fmla="*/ 70093 h 808658"/>
                <a:gd name="connsiteX7" fmla="*/ 440318 w 464300"/>
                <a:gd name="connsiteY7" fmla="*/ 151027 h 808658"/>
                <a:gd name="connsiteX8" fmla="*/ 451617 w 464300"/>
                <a:gd name="connsiteY8" fmla="*/ 234016 h 808658"/>
                <a:gd name="connsiteX9" fmla="*/ 463561 w 464300"/>
                <a:gd name="connsiteY9" fmla="*/ 372801 h 808658"/>
                <a:gd name="connsiteX10" fmla="*/ 459742 w 464300"/>
                <a:gd name="connsiteY10" fmla="*/ 504248 h 808658"/>
                <a:gd name="connsiteX11" fmla="*/ 433099 w 464300"/>
                <a:gd name="connsiteY11" fmla="*/ 603121 h 808658"/>
                <a:gd name="connsiteX12" fmla="*/ 378959 w 464300"/>
                <a:gd name="connsiteY12" fmla="*/ 697458 h 808658"/>
                <a:gd name="connsiteX13" fmla="*/ 299613 w 464300"/>
                <a:gd name="connsiteY13" fmla="*/ 765833 h 808658"/>
                <a:gd name="connsiteX14" fmla="*/ 233014 w 464300"/>
                <a:gd name="connsiteY14" fmla="*/ 797851 h 808658"/>
                <a:gd name="connsiteX15" fmla="*/ 151795 w 464300"/>
                <a:gd name="connsiteY15" fmla="*/ 808615 h 808658"/>
                <a:gd name="connsiteX16" fmla="*/ 83924 w 464300"/>
                <a:gd name="connsiteY16" fmla="*/ 794726 h 808658"/>
                <a:gd name="connsiteX17" fmla="*/ 40681 w 464300"/>
                <a:gd name="connsiteY17" fmla="*/ 743190 h 808658"/>
                <a:gd name="connsiteX18" fmla="*/ 24612 w 464300"/>
                <a:gd name="connsiteY18" fmla="*/ 676968 h 808658"/>
                <a:gd name="connsiteX19" fmla="*/ 759 w 464300"/>
                <a:gd name="connsiteY19" fmla="*/ 579482 h 808658"/>
                <a:gd name="connsiteX20" fmla="*/ 16054 w 464300"/>
                <a:gd name="connsiteY20" fmla="*/ 471296 h 808658"/>
                <a:gd name="connsiteX21" fmla="*/ 69284 w 464300"/>
                <a:gd name="connsiteY21" fmla="*/ 412782 h 808658"/>
                <a:gd name="connsiteX22" fmla="*/ 145329 w 464300"/>
                <a:gd name="connsiteY22" fmla="*/ 380964 h 808658"/>
                <a:gd name="connsiteX0" fmla="*/ 144826 w 463797"/>
                <a:gd name="connsiteY0" fmla="*/ 380964 h 808658"/>
                <a:gd name="connsiteX1" fmla="*/ 252613 w 463797"/>
                <a:gd name="connsiteY1" fmla="*/ 364503 h 808658"/>
                <a:gd name="connsiteX2" fmla="*/ 327743 w 463797"/>
                <a:gd name="connsiteY2" fmla="*/ 328953 h 808658"/>
                <a:gd name="connsiteX3" fmla="*/ 393128 w 463797"/>
                <a:gd name="connsiteY3" fmla="*/ 249967 h 808658"/>
                <a:gd name="connsiteX4" fmla="*/ 402720 w 463797"/>
                <a:gd name="connsiteY4" fmla="*/ 120792 h 808658"/>
                <a:gd name="connsiteX5" fmla="*/ 399517 w 463797"/>
                <a:gd name="connsiteY5" fmla="*/ 909 h 808658"/>
                <a:gd name="connsiteX6" fmla="*/ 424312 w 463797"/>
                <a:gd name="connsiteY6" fmla="*/ 70093 h 808658"/>
                <a:gd name="connsiteX7" fmla="*/ 439815 w 463797"/>
                <a:gd name="connsiteY7" fmla="*/ 151027 h 808658"/>
                <a:gd name="connsiteX8" fmla="*/ 451114 w 463797"/>
                <a:gd name="connsiteY8" fmla="*/ 234016 h 808658"/>
                <a:gd name="connsiteX9" fmla="*/ 463058 w 463797"/>
                <a:gd name="connsiteY9" fmla="*/ 372801 h 808658"/>
                <a:gd name="connsiteX10" fmla="*/ 459239 w 463797"/>
                <a:gd name="connsiteY10" fmla="*/ 504248 h 808658"/>
                <a:gd name="connsiteX11" fmla="*/ 432596 w 463797"/>
                <a:gd name="connsiteY11" fmla="*/ 603121 h 808658"/>
                <a:gd name="connsiteX12" fmla="*/ 378456 w 463797"/>
                <a:gd name="connsiteY12" fmla="*/ 697458 h 808658"/>
                <a:gd name="connsiteX13" fmla="*/ 299110 w 463797"/>
                <a:gd name="connsiteY13" fmla="*/ 765833 h 808658"/>
                <a:gd name="connsiteX14" fmla="*/ 232511 w 463797"/>
                <a:gd name="connsiteY14" fmla="*/ 797851 h 808658"/>
                <a:gd name="connsiteX15" fmla="*/ 151292 w 463797"/>
                <a:gd name="connsiteY15" fmla="*/ 808615 h 808658"/>
                <a:gd name="connsiteX16" fmla="*/ 83421 w 463797"/>
                <a:gd name="connsiteY16" fmla="*/ 794726 h 808658"/>
                <a:gd name="connsiteX17" fmla="*/ 40178 w 463797"/>
                <a:gd name="connsiteY17" fmla="*/ 743190 h 808658"/>
                <a:gd name="connsiteX18" fmla="*/ 17018 w 463797"/>
                <a:gd name="connsiteY18" fmla="*/ 677839 h 808658"/>
                <a:gd name="connsiteX19" fmla="*/ 256 w 463797"/>
                <a:gd name="connsiteY19" fmla="*/ 579482 h 808658"/>
                <a:gd name="connsiteX20" fmla="*/ 15551 w 463797"/>
                <a:gd name="connsiteY20" fmla="*/ 471296 h 808658"/>
                <a:gd name="connsiteX21" fmla="*/ 68781 w 463797"/>
                <a:gd name="connsiteY21" fmla="*/ 412782 h 808658"/>
                <a:gd name="connsiteX22" fmla="*/ 144826 w 463797"/>
                <a:gd name="connsiteY22" fmla="*/ 380964 h 808658"/>
                <a:gd name="connsiteX0" fmla="*/ 144826 w 463797"/>
                <a:gd name="connsiteY0" fmla="*/ 380964 h 809937"/>
                <a:gd name="connsiteX1" fmla="*/ 252613 w 463797"/>
                <a:gd name="connsiteY1" fmla="*/ 364503 h 809937"/>
                <a:gd name="connsiteX2" fmla="*/ 327743 w 463797"/>
                <a:gd name="connsiteY2" fmla="*/ 328953 h 809937"/>
                <a:gd name="connsiteX3" fmla="*/ 393128 w 463797"/>
                <a:gd name="connsiteY3" fmla="*/ 249967 h 809937"/>
                <a:gd name="connsiteX4" fmla="*/ 402720 w 463797"/>
                <a:gd name="connsiteY4" fmla="*/ 120792 h 809937"/>
                <a:gd name="connsiteX5" fmla="*/ 399517 w 463797"/>
                <a:gd name="connsiteY5" fmla="*/ 909 h 809937"/>
                <a:gd name="connsiteX6" fmla="*/ 424312 w 463797"/>
                <a:gd name="connsiteY6" fmla="*/ 70093 h 809937"/>
                <a:gd name="connsiteX7" fmla="*/ 439815 w 463797"/>
                <a:gd name="connsiteY7" fmla="*/ 151027 h 809937"/>
                <a:gd name="connsiteX8" fmla="*/ 451114 w 463797"/>
                <a:gd name="connsiteY8" fmla="*/ 234016 h 809937"/>
                <a:gd name="connsiteX9" fmla="*/ 463058 w 463797"/>
                <a:gd name="connsiteY9" fmla="*/ 372801 h 809937"/>
                <a:gd name="connsiteX10" fmla="*/ 459239 w 463797"/>
                <a:gd name="connsiteY10" fmla="*/ 504248 h 809937"/>
                <a:gd name="connsiteX11" fmla="*/ 432596 w 463797"/>
                <a:gd name="connsiteY11" fmla="*/ 603121 h 809937"/>
                <a:gd name="connsiteX12" fmla="*/ 378456 w 463797"/>
                <a:gd name="connsiteY12" fmla="*/ 697458 h 809937"/>
                <a:gd name="connsiteX13" fmla="*/ 299110 w 463797"/>
                <a:gd name="connsiteY13" fmla="*/ 765833 h 809937"/>
                <a:gd name="connsiteX14" fmla="*/ 232511 w 463797"/>
                <a:gd name="connsiteY14" fmla="*/ 797851 h 809937"/>
                <a:gd name="connsiteX15" fmla="*/ 151292 w 463797"/>
                <a:gd name="connsiteY15" fmla="*/ 808615 h 809937"/>
                <a:gd name="connsiteX16" fmla="*/ 27651 w 463797"/>
                <a:gd name="connsiteY16" fmla="*/ 770385 h 809937"/>
                <a:gd name="connsiteX17" fmla="*/ 40178 w 463797"/>
                <a:gd name="connsiteY17" fmla="*/ 743190 h 809937"/>
                <a:gd name="connsiteX18" fmla="*/ 17018 w 463797"/>
                <a:gd name="connsiteY18" fmla="*/ 677839 h 809937"/>
                <a:gd name="connsiteX19" fmla="*/ 256 w 463797"/>
                <a:gd name="connsiteY19" fmla="*/ 579482 h 809937"/>
                <a:gd name="connsiteX20" fmla="*/ 15551 w 463797"/>
                <a:gd name="connsiteY20" fmla="*/ 471296 h 809937"/>
                <a:gd name="connsiteX21" fmla="*/ 68781 w 463797"/>
                <a:gd name="connsiteY21" fmla="*/ 412782 h 809937"/>
                <a:gd name="connsiteX22" fmla="*/ 144826 w 463797"/>
                <a:gd name="connsiteY22" fmla="*/ 380964 h 809937"/>
                <a:gd name="connsiteX0" fmla="*/ 144826 w 463797"/>
                <a:gd name="connsiteY0" fmla="*/ 380964 h 809937"/>
                <a:gd name="connsiteX1" fmla="*/ 252613 w 463797"/>
                <a:gd name="connsiteY1" fmla="*/ 364503 h 809937"/>
                <a:gd name="connsiteX2" fmla="*/ 327743 w 463797"/>
                <a:gd name="connsiteY2" fmla="*/ 328953 h 809937"/>
                <a:gd name="connsiteX3" fmla="*/ 393128 w 463797"/>
                <a:gd name="connsiteY3" fmla="*/ 249967 h 809937"/>
                <a:gd name="connsiteX4" fmla="*/ 402720 w 463797"/>
                <a:gd name="connsiteY4" fmla="*/ 120792 h 809937"/>
                <a:gd name="connsiteX5" fmla="*/ 399517 w 463797"/>
                <a:gd name="connsiteY5" fmla="*/ 909 h 809937"/>
                <a:gd name="connsiteX6" fmla="*/ 424312 w 463797"/>
                <a:gd name="connsiteY6" fmla="*/ 70093 h 809937"/>
                <a:gd name="connsiteX7" fmla="*/ 439815 w 463797"/>
                <a:gd name="connsiteY7" fmla="*/ 151027 h 809937"/>
                <a:gd name="connsiteX8" fmla="*/ 451114 w 463797"/>
                <a:gd name="connsiteY8" fmla="*/ 234016 h 809937"/>
                <a:gd name="connsiteX9" fmla="*/ 463058 w 463797"/>
                <a:gd name="connsiteY9" fmla="*/ 372801 h 809937"/>
                <a:gd name="connsiteX10" fmla="*/ 459239 w 463797"/>
                <a:gd name="connsiteY10" fmla="*/ 504248 h 809937"/>
                <a:gd name="connsiteX11" fmla="*/ 432596 w 463797"/>
                <a:gd name="connsiteY11" fmla="*/ 603121 h 809937"/>
                <a:gd name="connsiteX12" fmla="*/ 378456 w 463797"/>
                <a:gd name="connsiteY12" fmla="*/ 697458 h 809937"/>
                <a:gd name="connsiteX13" fmla="*/ 299110 w 463797"/>
                <a:gd name="connsiteY13" fmla="*/ 765833 h 809937"/>
                <a:gd name="connsiteX14" fmla="*/ 232511 w 463797"/>
                <a:gd name="connsiteY14" fmla="*/ 797851 h 809937"/>
                <a:gd name="connsiteX15" fmla="*/ 151292 w 463797"/>
                <a:gd name="connsiteY15" fmla="*/ 808615 h 809937"/>
                <a:gd name="connsiteX16" fmla="*/ 27651 w 463797"/>
                <a:gd name="connsiteY16" fmla="*/ 770385 h 809937"/>
                <a:gd name="connsiteX17" fmla="*/ 1824 w 463797"/>
                <a:gd name="connsiteY17" fmla="*/ 723908 h 809937"/>
                <a:gd name="connsiteX18" fmla="*/ 17018 w 463797"/>
                <a:gd name="connsiteY18" fmla="*/ 677839 h 809937"/>
                <a:gd name="connsiteX19" fmla="*/ 256 w 463797"/>
                <a:gd name="connsiteY19" fmla="*/ 579482 h 809937"/>
                <a:gd name="connsiteX20" fmla="*/ 15551 w 463797"/>
                <a:gd name="connsiteY20" fmla="*/ 471296 h 809937"/>
                <a:gd name="connsiteX21" fmla="*/ 68781 w 463797"/>
                <a:gd name="connsiteY21" fmla="*/ 412782 h 809937"/>
                <a:gd name="connsiteX22" fmla="*/ 144826 w 463797"/>
                <a:gd name="connsiteY22" fmla="*/ 380964 h 809937"/>
                <a:gd name="connsiteX0" fmla="*/ 145884 w 464855"/>
                <a:gd name="connsiteY0" fmla="*/ 380964 h 809937"/>
                <a:gd name="connsiteX1" fmla="*/ 253671 w 464855"/>
                <a:gd name="connsiteY1" fmla="*/ 364503 h 809937"/>
                <a:gd name="connsiteX2" fmla="*/ 328801 w 464855"/>
                <a:gd name="connsiteY2" fmla="*/ 328953 h 809937"/>
                <a:gd name="connsiteX3" fmla="*/ 394186 w 464855"/>
                <a:gd name="connsiteY3" fmla="*/ 249967 h 809937"/>
                <a:gd name="connsiteX4" fmla="*/ 403778 w 464855"/>
                <a:gd name="connsiteY4" fmla="*/ 120792 h 809937"/>
                <a:gd name="connsiteX5" fmla="*/ 400575 w 464855"/>
                <a:gd name="connsiteY5" fmla="*/ 909 h 809937"/>
                <a:gd name="connsiteX6" fmla="*/ 425370 w 464855"/>
                <a:gd name="connsiteY6" fmla="*/ 70093 h 809937"/>
                <a:gd name="connsiteX7" fmla="*/ 440873 w 464855"/>
                <a:gd name="connsiteY7" fmla="*/ 151027 h 809937"/>
                <a:gd name="connsiteX8" fmla="*/ 452172 w 464855"/>
                <a:gd name="connsiteY8" fmla="*/ 234016 h 809937"/>
                <a:gd name="connsiteX9" fmla="*/ 464116 w 464855"/>
                <a:gd name="connsiteY9" fmla="*/ 372801 h 809937"/>
                <a:gd name="connsiteX10" fmla="*/ 460297 w 464855"/>
                <a:gd name="connsiteY10" fmla="*/ 504248 h 809937"/>
                <a:gd name="connsiteX11" fmla="*/ 433654 w 464855"/>
                <a:gd name="connsiteY11" fmla="*/ 603121 h 809937"/>
                <a:gd name="connsiteX12" fmla="*/ 379514 w 464855"/>
                <a:gd name="connsiteY12" fmla="*/ 697458 h 809937"/>
                <a:gd name="connsiteX13" fmla="*/ 300168 w 464855"/>
                <a:gd name="connsiteY13" fmla="*/ 765833 h 809937"/>
                <a:gd name="connsiteX14" fmla="*/ 233569 w 464855"/>
                <a:gd name="connsiteY14" fmla="*/ 797851 h 809937"/>
                <a:gd name="connsiteX15" fmla="*/ 152350 w 464855"/>
                <a:gd name="connsiteY15" fmla="*/ 808615 h 809937"/>
                <a:gd name="connsiteX16" fmla="*/ 28709 w 464855"/>
                <a:gd name="connsiteY16" fmla="*/ 770385 h 809937"/>
                <a:gd name="connsiteX17" fmla="*/ 2882 w 464855"/>
                <a:gd name="connsiteY17" fmla="*/ 723908 h 809937"/>
                <a:gd name="connsiteX18" fmla="*/ 993 w 464855"/>
                <a:gd name="connsiteY18" fmla="*/ 655945 h 809937"/>
                <a:gd name="connsiteX19" fmla="*/ 1314 w 464855"/>
                <a:gd name="connsiteY19" fmla="*/ 579482 h 809937"/>
                <a:gd name="connsiteX20" fmla="*/ 16609 w 464855"/>
                <a:gd name="connsiteY20" fmla="*/ 471296 h 809937"/>
                <a:gd name="connsiteX21" fmla="*/ 69839 w 464855"/>
                <a:gd name="connsiteY21" fmla="*/ 412782 h 809937"/>
                <a:gd name="connsiteX22" fmla="*/ 145884 w 464855"/>
                <a:gd name="connsiteY22" fmla="*/ 380964 h 809937"/>
                <a:gd name="connsiteX0" fmla="*/ 145884 w 464855"/>
                <a:gd name="connsiteY0" fmla="*/ 380964 h 798925"/>
                <a:gd name="connsiteX1" fmla="*/ 253671 w 464855"/>
                <a:gd name="connsiteY1" fmla="*/ 364503 h 798925"/>
                <a:gd name="connsiteX2" fmla="*/ 328801 w 464855"/>
                <a:gd name="connsiteY2" fmla="*/ 328953 h 798925"/>
                <a:gd name="connsiteX3" fmla="*/ 394186 w 464855"/>
                <a:gd name="connsiteY3" fmla="*/ 249967 h 798925"/>
                <a:gd name="connsiteX4" fmla="*/ 403778 w 464855"/>
                <a:gd name="connsiteY4" fmla="*/ 120792 h 798925"/>
                <a:gd name="connsiteX5" fmla="*/ 400575 w 464855"/>
                <a:gd name="connsiteY5" fmla="*/ 909 h 798925"/>
                <a:gd name="connsiteX6" fmla="*/ 425370 w 464855"/>
                <a:gd name="connsiteY6" fmla="*/ 70093 h 798925"/>
                <a:gd name="connsiteX7" fmla="*/ 440873 w 464855"/>
                <a:gd name="connsiteY7" fmla="*/ 151027 h 798925"/>
                <a:gd name="connsiteX8" fmla="*/ 452172 w 464855"/>
                <a:gd name="connsiteY8" fmla="*/ 234016 h 798925"/>
                <a:gd name="connsiteX9" fmla="*/ 464116 w 464855"/>
                <a:gd name="connsiteY9" fmla="*/ 372801 h 798925"/>
                <a:gd name="connsiteX10" fmla="*/ 460297 w 464855"/>
                <a:gd name="connsiteY10" fmla="*/ 504248 h 798925"/>
                <a:gd name="connsiteX11" fmla="*/ 433654 w 464855"/>
                <a:gd name="connsiteY11" fmla="*/ 603121 h 798925"/>
                <a:gd name="connsiteX12" fmla="*/ 379514 w 464855"/>
                <a:gd name="connsiteY12" fmla="*/ 697458 h 798925"/>
                <a:gd name="connsiteX13" fmla="*/ 300168 w 464855"/>
                <a:gd name="connsiteY13" fmla="*/ 765833 h 798925"/>
                <a:gd name="connsiteX14" fmla="*/ 233569 w 464855"/>
                <a:gd name="connsiteY14" fmla="*/ 797851 h 798925"/>
                <a:gd name="connsiteX15" fmla="*/ 152392 w 464855"/>
                <a:gd name="connsiteY15" fmla="*/ 789418 h 798925"/>
                <a:gd name="connsiteX16" fmla="*/ 28709 w 464855"/>
                <a:gd name="connsiteY16" fmla="*/ 770385 h 798925"/>
                <a:gd name="connsiteX17" fmla="*/ 2882 w 464855"/>
                <a:gd name="connsiteY17" fmla="*/ 723908 h 798925"/>
                <a:gd name="connsiteX18" fmla="*/ 993 w 464855"/>
                <a:gd name="connsiteY18" fmla="*/ 655945 h 798925"/>
                <a:gd name="connsiteX19" fmla="*/ 1314 w 464855"/>
                <a:gd name="connsiteY19" fmla="*/ 579482 h 798925"/>
                <a:gd name="connsiteX20" fmla="*/ 16609 w 464855"/>
                <a:gd name="connsiteY20" fmla="*/ 471296 h 798925"/>
                <a:gd name="connsiteX21" fmla="*/ 69839 w 464855"/>
                <a:gd name="connsiteY21" fmla="*/ 412782 h 798925"/>
                <a:gd name="connsiteX22" fmla="*/ 145884 w 464855"/>
                <a:gd name="connsiteY22" fmla="*/ 380964 h 798925"/>
                <a:gd name="connsiteX0" fmla="*/ 145884 w 464855"/>
                <a:gd name="connsiteY0" fmla="*/ 380964 h 789462"/>
                <a:gd name="connsiteX1" fmla="*/ 253671 w 464855"/>
                <a:gd name="connsiteY1" fmla="*/ 364503 h 789462"/>
                <a:gd name="connsiteX2" fmla="*/ 328801 w 464855"/>
                <a:gd name="connsiteY2" fmla="*/ 328953 h 789462"/>
                <a:gd name="connsiteX3" fmla="*/ 394186 w 464855"/>
                <a:gd name="connsiteY3" fmla="*/ 249967 h 789462"/>
                <a:gd name="connsiteX4" fmla="*/ 403778 w 464855"/>
                <a:gd name="connsiteY4" fmla="*/ 120792 h 789462"/>
                <a:gd name="connsiteX5" fmla="*/ 400575 w 464855"/>
                <a:gd name="connsiteY5" fmla="*/ 909 h 789462"/>
                <a:gd name="connsiteX6" fmla="*/ 425370 w 464855"/>
                <a:gd name="connsiteY6" fmla="*/ 70093 h 789462"/>
                <a:gd name="connsiteX7" fmla="*/ 440873 w 464855"/>
                <a:gd name="connsiteY7" fmla="*/ 151027 h 789462"/>
                <a:gd name="connsiteX8" fmla="*/ 452172 w 464855"/>
                <a:gd name="connsiteY8" fmla="*/ 234016 h 789462"/>
                <a:gd name="connsiteX9" fmla="*/ 464116 w 464855"/>
                <a:gd name="connsiteY9" fmla="*/ 372801 h 789462"/>
                <a:gd name="connsiteX10" fmla="*/ 460297 w 464855"/>
                <a:gd name="connsiteY10" fmla="*/ 504248 h 789462"/>
                <a:gd name="connsiteX11" fmla="*/ 433654 w 464855"/>
                <a:gd name="connsiteY11" fmla="*/ 603121 h 789462"/>
                <a:gd name="connsiteX12" fmla="*/ 379514 w 464855"/>
                <a:gd name="connsiteY12" fmla="*/ 697458 h 789462"/>
                <a:gd name="connsiteX13" fmla="*/ 300168 w 464855"/>
                <a:gd name="connsiteY13" fmla="*/ 765833 h 789462"/>
                <a:gd name="connsiteX14" fmla="*/ 221213 w 464855"/>
                <a:gd name="connsiteY14" fmla="*/ 775377 h 789462"/>
                <a:gd name="connsiteX15" fmla="*/ 152392 w 464855"/>
                <a:gd name="connsiteY15" fmla="*/ 789418 h 789462"/>
                <a:gd name="connsiteX16" fmla="*/ 28709 w 464855"/>
                <a:gd name="connsiteY16" fmla="*/ 770385 h 789462"/>
                <a:gd name="connsiteX17" fmla="*/ 2882 w 464855"/>
                <a:gd name="connsiteY17" fmla="*/ 723908 h 789462"/>
                <a:gd name="connsiteX18" fmla="*/ 993 w 464855"/>
                <a:gd name="connsiteY18" fmla="*/ 655945 h 789462"/>
                <a:gd name="connsiteX19" fmla="*/ 1314 w 464855"/>
                <a:gd name="connsiteY19" fmla="*/ 579482 h 789462"/>
                <a:gd name="connsiteX20" fmla="*/ 16609 w 464855"/>
                <a:gd name="connsiteY20" fmla="*/ 471296 h 789462"/>
                <a:gd name="connsiteX21" fmla="*/ 69839 w 464855"/>
                <a:gd name="connsiteY21" fmla="*/ 412782 h 789462"/>
                <a:gd name="connsiteX22" fmla="*/ 145884 w 464855"/>
                <a:gd name="connsiteY22" fmla="*/ 380964 h 789462"/>
                <a:gd name="connsiteX0" fmla="*/ 145884 w 464855"/>
                <a:gd name="connsiteY0" fmla="*/ 380964 h 789476"/>
                <a:gd name="connsiteX1" fmla="*/ 253671 w 464855"/>
                <a:gd name="connsiteY1" fmla="*/ 364503 h 789476"/>
                <a:gd name="connsiteX2" fmla="*/ 328801 w 464855"/>
                <a:gd name="connsiteY2" fmla="*/ 328953 h 789476"/>
                <a:gd name="connsiteX3" fmla="*/ 394186 w 464855"/>
                <a:gd name="connsiteY3" fmla="*/ 249967 h 789476"/>
                <a:gd name="connsiteX4" fmla="*/ 403778 w 464855"/>
                <a:gd name="connsiteY4" fmla="*/ 120792 h 789476"/>
                <a:gd name="connsiteX5" fmla="*/ 400575 w 464855"/>
                <a:gd name="connsiteY5" fmla="*/ 909 h 789476"/>
                <a:gd name="connsiteX6" fmla="*/ 425370 w 464855"/>
                <a:gd name="connsiteY6" fmla="*/ 70093 h 789476"/>
                <a:gd name="connsiteX7" fmla="*/ 440873 w 464855"/>
                <a:gd name="connsiteY7" fmla="*/ 151027 h 789476"/>
                <a:gd name="connsiteX8" fmla="*/ 452172 w 464855"/>
                <a:gd name="connsiteY8" fmla="*/ 234016 h 789476"/>
                <a:gd name="connsiteX9" fmla="*/ 464116 w 464855"/>
                <a:gd name="connsiteY9" fmla="*/ 372801 h 789476"/>
                <a:gd name="connsiteX10" fmla="*/ 460297 w 464855"/>
                <a:gd name="connsiteY10" fmla="*/ 504248 h 789476"/>
                <a:gd name="connsiteX11" fmla="*/ 433654 w 464855"/>
                <a:gd name="connsiteY11" fmla="*/ 603121 h 789476"/>
                <a:gd name="connsiteX12" fmla="*/ 379514 w 464855"/>
                <a:gd name="connsiteY12" fmla="*/ 697458 h 789476"/>
                <a:gd name="connsiteX13" fmla="*/ 298137 w 464855"/>
                <a:gd name="connsiteY13" fmla="*/ 749289 h 789476"/>
                <a:gd name="connsiteX14" fmla="*/ 221213 w 464855"/>
                <a:gd name="connsiteY14" fmla="*/ 775377 h 789476"/>
                <a:gd name="connsiteX15" fmla="*/ 152392 w 464855"/>
                <a:gd name="connsiteY15" fmla="*/ 789418 h 789476"/>
                <a:gd name="connsiteX16" fmla="*/ 28709 w 464855"/>
                <a:gd name="connsiteY16" fmla="*/ 770385 h 789476"/>
                <a:gd name="connsiteX17" fmla="*/ 2882 w 464855"/>
                <a:gd name="connsiteY17" fmla="*/ 723908 h 789476"/>
                <a:gd name="connsiteX18" fmla="*/ 993 w 464855"/>
                <a:gd name="connsiteY18" fmla="*/ 655945 h 789476"/>
                <a:gd name="connsiteX19" fmla="*/ 1314 w 464855"/>
                <a:gd name="connsiteY19" fmla="*/ 579482 h 789476"/>
                <a:gd name="connsiteX20" fmla="*/ 16609 w 464855"/>
                <a:gd name="connsiteY20" fmla="*/ 471296 h 789476"/>
                <a:gd name="connsiteX21" fmla="*/ 69839 w 464855"/>
                <a:gd name="connsiteY21" fmla="*/ 412782 h 789476"/>
                <a:gd name="connsiteX22" fmla="*/ 145884 w 464855"/>
                <a:gd name="connsiteY22" fmla="*/ 380964 h 789476"/>
                <a:gd name="connsiteX0" fmla="*/ 145884 w 464855"/>
                <a:gd name="connsiteY0" fmla="*/ 380964 h 789476"/>
                <a:gd name="connsiteX1" fmla="*/ 253671 w 464855"/>
                <a:gd name="connsiteY1" fmla="*/ 364503 h 789476"/>
                <a:gd name="connsiteX2" fmla="*/ 343562 w 464855"/>
                <a:gd name="connsiteY2" fmla="*/ 331940 h 789476"/>
                <a:gd name="connsiteX3" fmla="*/ 394186 w 464855"/>
                <a:gd name="connsiteY3" fmla="*/ 249967 h 789476"/>
                <a:gd name="connsiteX4" fmla="*/ 403778 w 464855"/>
                <a:gd name="connsiteY4" fmla="*/ 120792 h 789476"/>
                <a:gd name="connsiteX5" fmla="*/ 400575 w 464855"/>
                <a:gd name="connsiteY5" fmla="*/ 909 h 789476"/>
                <a:gd name="connsiteX6" fmla="*/ 425370 w 464855"/>
                <a:gd name="connsiteY6" fmla="*/ 70093 h 789476"/>
                <a:gd name="connsiteX7" fmla="*/ 440873 w 464855"/>
                <a:gd name="connsiteY7" fmla="*/ 151027 h 789476"/>
                <a:gd name="connsiteX8" fmla="*/ 452172 w 464855"/>
                <a:gd name="connsiteY8" fmla="*/ 234016 h 789476"/>
                <a:gd name="connsiteX9" fmla="*/ 464116 w 464855"/>
                <a:gd name="connsiteY9" fmla="*/ 372801 h 789476"/>
                <a:gd name="connsiteX10" fmla="*/ 460297 w 464855"/>
                <a:gd name="connsiteY10" fmla="*/ 504248 h 789476"/>
                <a:gd name="connsiteX11" fmla="*/ 433654 w 464855"/>
                <a:gd name="connsiteY11" fmla="*/ 603121 h 789476"/>
                <a:gd name="connsiteX12" fmla="*/ 379514 w 464855"/>
                <a:gd name="connsiteY12" fmla="*/ 697458 h 789476"/>
                <a:gd name="connsiteX13" fmla="*/ 298137 w 464855"/>
                <a:gd name="connsiteY13" fmla="*/ 749289 h 789476"/>
                <a:gd name="connsiteX14" fmla="*/ 221213 w 464855"/>
                <a:gd name="connsiteY14" fmla="*/ 775377 h 789476"/>
                <a:gd name="connsiteX15" fmla="*/ 152392 w 464855"/>
                <a:gd name="connsiteY15" fmla="*/ 789418 h 789476"/>
                <a:gd name="connsiteX16" fmla="*/ 28709 w 464855"/>
                <a:gd name="connsiteY16" fmla="*/ 770385 h 789476"/>
                <a:gd name="connsiteX17" fmla="*/ 2882 w 464855"/>
                <a:gd name="connsiteY17" fmla="*/ 723908 h 789476"/>
                <a:gd name="connsiteX18" fmla="*/ 993 w 464855"/>
                <a:gd name="connsiteY18" fmla="*/ 655945 h 789476"/>
                <a:gd name="connsiteX19" fmla="*/ 1314 w 464855"/>
                <a:gd name="connsiteY19" fmla="*/ 579482 h 789476"/>
                <a:gd name="connsiteX20" fmla="*/ 16609 w 464855"/>
                <a:gd name="connsiteY20" fmla="*/ 471296 h 789476"/>
                <a:gd name="connsiteX21" fmla="*/ 69839 w 464855"/>
                <a:gd name="connsiteY21" fmla="*/ 412782 h 789476"/>
                <a:gd name="connsiteX22" fmla="*/ 145884 w 464855"/>
                <a:gd name="connsiteY22" fmla="*/ 380964 h 789476"/>
                <a:gd name="connsiteX0" fmla="*/ 145884 w 464855"/>
                <a:gd name="connsiteY0" fmla="*/ 380964 h 789544"/>
                <a:gd name="connsiteX1" fmla="*/ 253671 w 464855"/>
                <a:gd name="connsiteY1" fmla="*/ 364503 h 789544"/>
                <a:gd name="connsiteX2" fmla="*/ 343562 w 464855"/>
                <a:gd name="connsiteY2" fmla="*/ 331940 h 789544"/>
                <a:gd name="connsiteX3" fmla="*/ 394186 w 464855"/>
                <a:gd name="connsiteY3" fmla="*/ 249967 h 789544"/>
                <a:gd name="connsiteX4" fmla="*/ 403778 w 464855"/>
                <a:gd name="connsiteY4" fmla="*/ 120792 h 789544"/>
                <a:gd name="connsiteX5" fmla="*/ 400575 w 464855"/>
                <a:gd name="connsiteY5" fmla="*/ 909 h 789544"/>
                <a:gd name="connsiteX6" fmla="*/ 425370 w 464855"/>
                <a:gd name="connsiteY6" fmla="*/ 70093 h 789544"/>
                <a:gd name="connsiteX7" fmla="*/ 440873 w 464855"/>
                <a:gd name="connsiteY7" fmla="*/ 151027 h 789544"/>
                <a:gd name="connsiteX8" fmla="*/ 452172 w 464855"/>
                <a:gd name="connsiteY8" fmla="*/ 234016 h 789544"/>
                <a:gd name="connsiteX9" fmla="*/ 464116 w 464855"/>
                <a:gd name="connsiteY9" fmla="*/ 372801 h 789544"/>
                <a:gd name="connsiteX10" fmla="*/ 460297 w 464855"/>
                <a:gd name="connsiteY10" fmla="*/ 504248 h 789544"/>
                <a:gd name="connsiteX11" fmla="*/ 433654 w 464855"/>
                <a:gd name="connsiteY11" fmla="*/ 603121 h 789544"/>
                <a:gd name="connsiteX12" fmla="*/ 379514 w 464855"/>
                <a:gd name="connsiteY12" fmla="*/ 697458 h 789544"/>
                <a:gd name="connsiteX13" fmla="*/ 298137 w 464855"/>
                <a:gd name="connsiteY13" fmla="*/ 749289 h 789544"/>
                <a:gd name="connsiteX14" fmla="*/ 221213 w 464855"/>
                <a:gd name="connsiteY14" fmla="*/ 775377 h 789544"/>
                <a:gd name="connsiteX15" fmla="*/ 152392 w 464855"/>
                <a:gd name="connsiteY15" fmla="*/ 789418 h 789544"/>
                <a:gd name="connsiteX16" fmla="*/ 30782 w 464855"/>
                <a:gd name="connsiteY16" fmla="*/ 767731 h 789544"/>
                <a:gd name="connsiteX17" fmla="*/ 2882 w 464855"/>
                <a:gd name="connsiteY17" fmla="*/ 723908 h 789544"/>
                <a:gd name="connsiteX18" fmla="*/ 993 w 464855"/>
                <a:gd name="connsiteY18" fmla="*/ 655945 h 789544"/>
                <a:gd name="connsiteX19" fmla="*/ 1314 w 464855"/>
                <a:gd name="connsiteY19" fmla="*/ 579482 h 789544"/>
                <a:gd name="connsiteX20" fmla="*/ 16609 w 464855"/>
                <a:gd name="connsiteY20" fmla="*/ 471296 h 789544"/>
                <a:gd name="connsiteX21" fmla="*/ 69839 w 464855"/>
                <a:gd name="connsiteY21" fmla="*/ 412782 h 789544"/>
                <a:gd name="connsiteX22" fmla="*/ 145884 w 464855"/>
                <a:gd name="connsiteY22" fmla="*/ 380964 h 789544"/>
                <a:gd name="connsiteX0" fmla="*/ 145884 w 464855"/>
                <a:gd name="connsiteY0" fmla="*/ 380964 h 792998"/>
                <a:gd name="connsiteX1" fmla="*/ 253671 w 464855"/>
                <a:gd name="connsiteY1" fmla="*/ 364503 h 792998"/>
                <a:gd name="connsiteX2" fmla="*/ 343562 w 464855"/>
                <a:gd name="connsiteY2" fmla="*/ 331940 h 792998"/>
                <a:gd name="connsiteX3" fmla="*/ 394186 w 464855"/>
                <a:gd name="connsiteY3" fmla="*/ 249967 h 792998"/>
                <a:gd name="connsiteX4" fmla="*/ 403778 w 464855"/>
                <a:gd name="connsiteY4" fmla="*/ 120792 h 792998"/>
                <a:gd name="connsiteX5" fmla="*/ 400575 w 464855"/>
                <a:gd name="connsiteY5" fmla="*/ 909 h 792998"/>
                <a:gd name="connsiteX6" fmla="*/ 425370 w 464855"/>
                <a:gd name="connsiteY6" fmla="*/ 70093 h 792998"/>
                <a:gd name="connsiteX7" fmla="*/ 440873 w 464855"/>
                <a:gd name="connsiteY7" fmla="*/ 151027 h 792998"/>
                <a:gd name="connsiteX8" fmla="*/ 452172 w 464855"/>
                <a:gd name="connsiteY8" fmla="*/ 234016 h 792998"/>
                <a:gd name="connsiteX9" fmla="*/ 464116 w 464855"/>
                <a:gd name="connsiteY9" fmla="*/ 372801 h 792998"/>
                <a:gd name="connsiteX10" fmla="*/ 460297 w 464855"/>
                <a:gd name="connsiteY10" fmla="*/ 504248 h 792998"/>
                <a:gd name="connsiteX11" fmla="*/ 433654 w 464855"/>
                <a:gd name="connsiteY11" fmla="*/ 603121 h 792998"/>
                <a:gd name="connsiteX12" fmla="*/ 379514 w 464855"/>
                <a:gd name="connsiteY12" fmla="*/ 697458 h 792998"/>
                <a:gd name="connsiteX13" fmla="*/ 298137 w 464855"/>
                <a:gd name="connsiteY13" fmla="*/ 749289 h 792998"/>
                <a:gd name="connsiteX14" fmla="*/ 221213 w 464855"/>
                <a:gd name="connsiteY14" fmla="*/ 775377 h 792998"/>
                <a:gd name="connsiteX15" fmla="*/ 124030 w 464855"/>
                <a:gd name="connsiteY15" fmla="*/ 792901 h 792998"/>
                <a:gd name="connsiteX16" fmla="*/ 30782 w 464855"/>
                <a:gd name="connsiteY16" fmla="*/ 767731 h 792998"/>
                <a:gd name="connsiteX17" fmla="*/ 2882 w 464855"/>
                <a:gd name="connsiteY17" fmla="*/ 723908 h 792998"/>
                <a:gd name="connsiteX18" fmla="*/ 993 w 464855"/>
                <a:gd name="connsiteY18" fmla="*/ 655945 h 792998"/>
                <a:gd name="connsiteX19" fmla="*/ 1314 w 464855"/>
                <a:gd name="connsiteY19" fmla="*/ 579482 h 792998"/>
                <a:gd name="connsiteX20" fmla="*/ 16609 w 464855"/>
                <a:gd name="connsiteY20" fmla="*/ 471296 h 792998"/>
                <a:gd name="connsiteX21" fmla="*/ 69839 w 464855"/>
                <a:gd name="connsiteY21" fmla="*/ 412782 h 792998"/>
                <a:gd name="connsiteX22" fmla="*/ 145884 w 464855"/>
                <a:gd name="connsiteY22" fmla="*/ 380964 h 792998"/>
                <a:gd name="connsiteX0" fmla="*/ 145884 w 464855"/>
                <a:gd name="connsiteY0" fmla="*/ 380964 h 793244"/>
                <a:gd name="connsiteX1" fmla="*/ 253671 w 464855"/>
                <a:gd name="connsiteY1" fmla="*/ 364503 h 793244"/>
                <a:gd name="connsiteX2" fmla="*/ 343562 w 464855"/>
                <a:gd name="connsiteY2" fmla="*/ 331940 h 793244"/>
                <a:gd name="connsiteX3" fmla="*/ 394186 w 464855"/>
                <a:gd name="connsiteY3" fmla="*/ 249967 h 793244"/>
                <a:gd name="connsiteX4" fmla="*/ 403778 w 464855"/>
                <a:gd name="connsiteY4" fmla="*/ 120792 h 793244"/>
                <a:gd name="connsiteX5" fmla="*/ 400575 w 464855"/>
                <a:gd name="connsiteY5" fmla="*/ 909 h 793244"/>
                <a:gd name="connsiteX6" fmla="*/ 425370 w 464855"/>
                <a:gd name="connsiteY6" fmla="*/ 70093 h 793244"/>
                <a:gd name="connsiteX7" fmla="*/ 440873 w 464855"/>
                <a:gd name="connsiteY7" fmla="*/ 151027 h 793244"/>
                <a:gd name="connsiteX8" fmla="*/ 452172 w 464855"/>
                <a:gd name="connsiteY8" fmla="*/ 234016 h 793244"/>
                <a:gd name="connsiteX9" fmla="*/ 464116 w 464855"/>
                <a:gd name="connsiteY9" fmla="*/ 372801 h 793244"/>
                <a:gd name="connsiteX10" fmla="*/ 460297 w 464855"/>
                <a:gd name="connsiteY10" fmla="*/ 504248 h 793244"/>
                <a:gd name="connsiteX11" fmla="*/ 433654 w 464855"/>
                <a:gd name="connsiteY11" fmla="*/ 603121 h 793244"/>
                <a:gd name="connsiteX12" fmla="*/ 379514 w 464855"/>
                <a:gd name="connsiteY12" fmla="*/ 697458 h 793244"/>
                <a:gd name="connsiteX13" fmla="*/ 298137 w 464855"/>
                <a:gd name="connsiteY13" fmla="*/ 749289 h 793244"/>
                <a:gd name="connsiteX14" fmla="*/ 221793 w 464855"/>
                <a:gd name="connsiteY14" fmla="*/ 780103 h 793244"/>
                <a:gd name="connsiteX15" fmla="*/ 124030 w 464855"/>
                <a:gd name="connsiteY15" fmla="*/ 792901 h 793244"/>
                <a:gd name="connsiteX16" fmla="*/ 30782 w 464855"/>
                <a:gd name="connsiteY16" fmla="*/ 767731 h 793244"/>
                <a:gd name="connsiteX17" fmla="*/ 2882 w 464855"/>
                <a:gd name="connsiteY17" fmla="*/ 723908 h 793244"/>
                <a:gd name="connsiteX18" fmla="*/ 993 w 464855"/>
                <a:gd name="connsiteY18" fmla="*/ 655945 h 793244"/>
                <a:gd name="connsiteX19" fmla="*/ 1314 w 464855"/>
                <a:gd name="connsiteY19" fmla="*/ 579482 h 793244"/>
                <a:gd name="connsiteX20" fmla="*/ 16609 w 464855"/>
                <a:gd name="connsiteY20" fmla="*/ 471296 h 793244"/>
                <a:gd name="connsiteX21" fmla="*/ 69839 w 464855"/>
                <a:gd name="connsiteY21" fmla="*/ 412782 h 793244"/>
                <a:gd name="connsiteX22" fmla="*/ 145884 w 464855"/>
                <a:gd name="connsiteY22" fmla="*/ 380964 h 793244"/>
                <a:gd name="connsiteX0" fmla="*/ 145884 w 464855"/>
                <a:gd name="connsiteY0" fmla="*/ 380964 h 793236"/>
                <a:gd name="connsiteX1" fmla="*/ 253671 w 464855"/>
                <a:gd name="connsiteY1" fmla="*/ 364503 h 793236"/>
                <a:gd name="connsiteX2" fmla="*/ 343562 w 464855"/>
                <a:gd name="connsiteY2" fmla="*/ 331940 h 793236"/>
                <a:gd name="connsiteX3" fmla="*/ 394186 w 464855"/>
                <a:gd name="connsiteY3" fmla="*/ 249967 h 793236"/>
                <a:gd name="connsiteX4" fmla="*/ 403778 w 464855"/>
                <a:gd name="connsiteY4" fmla="*/ 120792 h 793236"/>
                <a:gd name="connsiteX5" fmla="*/ 400575 w 464855"/>
                <a:gd name="connsiteY5" fmla="*/ 909 h 793236"/>
                <a:gd name="connsiteX6" fmla="*/ 425370 w 464855"/>
                <a:gd name="connsiteY6" fmla="*/ 70093 h 793236"/>
                <a:gd name="connsiteX7" fmla="*/ 440873 w 464855"/>
                <a:gd name="connsiteY7" fmla="*/ 151027 h 793236"/>
                <a:gd name="connsiteX8" fmla="*/ 452172 w 464855"/>
                <a:gd name="connsiteY8" fmla="*/ 234016 h 793236"/>
                <a:gd name="connsiteX9" fmla="*/ 464116 w 464855"/>
                <a:gd name="connsiteY9" fmla="*/ 372801 h 793236"/>
                <a:gd name="connsiteX10" fmla="*/ 460297 w 464855"/>
                <a:gd name="connsiteY10" fmla="*/ 504248 h 793236"/>
                <a:gd name="connsiteX11" fmla="*/ 433654 w 464855"/>
                <a:gd name="connsiteY11" fmla="*/ 603121 h 793236"/>
                <a:gd name="connsiteX12" fmla="*/ 379514 w 464855"/>
                <a:gd name="connsiteY12" fmla="*/ 697458 h 793236"/>
                <a:gd name="connsiteX13" fmla="*/ 305517 w 464855"/>
                <a:gd name="connsiteY13" fmla="*/ 750782 h 793236"/>
                <a:gd name="connsiteX14" fmla="*/ 221793 w 464855"/>
                <a:gd name="connsiteY14" fmla="*/ 780103 h 793236"/>
                <a:gd name="connsiteX15" fmla="*/ 124030 w 464855"/>
                <a:gd name="connsiteY15" fmla="*/ 792901 h 793236"/>
                <a:gd name="connsiteX16" fmla="*/ 30782 w 464855"/>
                <a:gd name="connsiteY16" fmla="*/ 767731 h 793236"/>
                <a:gd name="connsiteX17" fmla="*/ 2882 w 464855"/>
                <a:gd name="connsiteY17" fmla="*/ 723908 h 793236"/>
                <a:gd name="connsiteX18" fmla="*/ 993 w 464855"/>
                <a:gd name="connsiteY18" fmla="*/ 655945 h 793236"/>
                <a:gd name="connsiteX19" fmla="*/ 1314 w 464855"/>
                <a:gd name="connsiteY19" fmla="*/ 579482 h 793236"/>
                <a:gd name="connsiteX20" fmla="*/ 16609 w 464855"/>
                <a:gd name="connsiteY20" fmla="*/ 471296 h 793236"/>
                <a:gd name="connsiteX21" fmla="*/ 69839 w 464855"/>
                <a:gd name="connsiteY21" fmla="*/ 412782 h 793236"/>
                <a:gd name="connsiteX22" fmla="*/ 145884 w 464855"/>
                <a:gd name="connsiteY22" fmla="*/ 380964 h 793236"/>
                <a:gd name="connsiteX0" fmla="*/ 146465 w 464855"/>
                <a:gd name="connsiteY0" fmla="*/ 385692 h 793236"/>
                <a:gd name="connsiteX1" fmla="*/ 253671 w 464855"/>
                <a:gd name="connsiteY1" fmla="*/ 364503 h 793236"/>
                <a:gd name="connsiteX2" fmla="*/ 343562 w 464855"/>
                <a:gd name="connsiteY2" fmla="*/ 331940 h 793236"/>
                <a:gd name="connsiteX3" fmla="*/ 394186 w 464855"/>
                <a:gd name="connsiteY3" fmla="*/ 249967 h 793236"/>
                <a:gd name="connsiteX4" fmla="*/ 403778 w 464855"/>
                <a:gd name="connsiteY4" fmla="*/ 120792 h 793236"/>
                <a:gd name="connsiteX5" fmla="*/ 400575 w 464855"/>
                <a:gd name="connsiteY5" fmla="*/ 909 h 793236"/>
                <a:gd name="connsiteX6" fmla="*/ 425370 w 464855"/>
                <a:gd name="connsiteY6" fmla="*/ 70093 h 793236"/>
                <a:gd name="connsiteX7" fmla="*/ 440873 w 464855"/>
                <a:gd name="connsiteY7" fmla="*/ 151027 h 793236"/>
                <a:gd name="connsiteX8" fmla="*/ 452172 w 464855"/>
                <a:gd name="connsiteY8" fmla="*/ 234016 h 793236"/>
                <a:gd name="connsiteX9" fmla="*/ 464116 w 464855"/>
                <a:gd name="connsiteY9" fmla="*/ 372801 h 793236"/>
                <a:gd name="connsiteX10" fmla="*/ 460297 w 464855"/>
                <a:gd name="connsiteY10" fmla="*/ 504248 h 793236"/>
                <a:gd name="connsiteX11" fmla="*/ 433654 w 464855"/>
                <a:gd name="connsiteY11" fmla="*/ 603121 h 793236"/>
                <a:gd name="connsiteX12" fmla="*/ 379514 w 464855"/>
                <a:gd name="connsiteY12" fmla="*/ 697458 h 793236"/>
                <a:gd name="connsiteX13" fmla="*/ 305517 w 464855"/>
                <a:gd name="connsiteY13" fmla="*/ 750782 h 793236"/>
                <a:gd name="connsiteX14" fmla="*/ 221793 w 464855"/>
                <a:gd name="connsiteY14" fmla="*/ 780103 h 793236"/>
                <a:gd name="connsiteX15" fmla="*/ 124030 w 464855"/>
                <a:gd name="connsiteY15" fmla="*/ 792901 h 793236"/>
                <a:gd name="connsiteX16" fmla="*/ 30782 w 464855"/>
                <a:gd name="connsiteY16" fmla="*/ 767731 h 793236"/>
                <a:gd name="connsiteX17" fmla="*/ 2882 w 464855"/>
                <a:gd name="connsiteY17" fmla="*/ 723908 h 793236"/>
                <a:gd name="connsiteX18" fmla="*/ 993 w 464855"/>
                <a:gd name="connsiteY18" fmla="*/ 655945 h 793236"/>
                <a:gd name="connsiteX19" fmla="*/ 1314 w 464855"/>
                <a:gd name="connsiteY19" fmla="*/ 579482 h 793236"/>
                <a:gd name="connsiteX20" fmla="*/ 16609 w 464855"/>
                <a:gd name="connsiteY20" fmla="*/ 471296 h 793236"/>
                <a:gd name="connsiteX21" fmla="*/ 69839 w 464855"/>
                <a:gd name="connsiteY21" fmla="*/ 412782 h 793236"/>
                <a:gd name="connsiteX22" fmla="*/ 146465 w 464855"/>
                <a:gd name="connsiteY22" fmla="*/ 385692 h 793236"/>
                <a:gd name="connsiteX0" fmla="*/ 146465 w 464855"/>
                <a:gd name="connsiteY0" fmla="*/ 385692 h 793236"/>
                <a:gd name="connsiteX1" fmla="*/ 252177 w 464855"/>
                <a:gd name="connsiteY1" fmla="*/ 371884 h 793236"/>
                <a:gd name="connsiteX2" fmla="*/ 343562 w 464855"/>
                <a:gd name="connsiteY2" fmla="*/ 331940 h 793236"/>
                <a:gd name="connsiteX3" fmla="*/ 394186 w 464855"/>
                <a:gd name="connsiteY3" fmla="*/ 249967 h 793236"/>
                <a:gd name="connsiteX4" fmla="*/ 403778 w 464855"/>
                <a:gd name="connsiteY4" fmla="*/ 120792 h 793236"/>
                <a:gd name="connsiteX5" fmla="*/ 400575 w 464855"/>
                <a:gd name="connsiteY5" fmla="*/ 909 h 793236"/>
                <a:gd name="connsiteX6" fmla="*/ 425370 w 464855"/>
                <a:gd name="connsiteY6" fmla="*/ 70093 h 793236"/>
                <a:gd name="connsiteX7" fmla="*/ 440873 w 464855"/>
                <a:gd name="connsiteY7" fmla="*/ 151027 h 793236"/>
                <a:gd name="connsiteX8" fmla="*/ 452172 w 464855"/>
                <a:gd name="connsiteY8" fmla="*/ 234016 h 793236"/>
                <a:gd name="connsiteX9" fmla="*/ 464116 w 464855"/>
                <a:gd name="connsiteY9" fmla="*/ 372801 h 793236"/>
                <a:gd name="connsiteX10" fmla="*/ 460297 w 464855"/>
                <a:gd name="connsiteY10" fmla="*/ 504248 h 793236"/>
                <a:gd name="connsiteX11" fmla="*/ 433654 w 464855"/>
                <a:gd name="connsiteY11" fmla="*/ 603121 h 793236"/>
                <a:gd name="connsiteX12" fmla="*/ 379514 w 464855"/>
                <a:gd name="connsiteY12" fmla="*/ 697458 h 793236"/>
                <a:gd name="connsiteX13" fmla="*/ 305517 w 464855"/>
                <a:gd name="connsiteY13" fmla="*/ 750782 h 793236"/>
                <a:gd name="connsiteX14" fmla="*/ 221793 w 464855"/>
                <a:gd name="connsiteY14" fmla="*/ 780103 h 793236"/>
                <a:gd name="connsiteX15" fmla="*/ 124030 w 464855"/>
                <a:gd name="connsiteY15" fmla="*/ 792901 h 793236"/>
                <a:gd name="connsiteX16" fmla="*/ 30782 w 464855"/>
                <a:gd name="connsiteY16" fmla="*/ 767731 h 793236"/>
                <a:gd name="connsiteX17" fmla="*/ 2882 w 464855"/>
                <a:gd name="connsiteY17" fmla="*/ 723908 h 793236"/>
                <a:gd name="connsiteX18" fmla="*/ 993 w 464855"/>
                <a:gd name="connsiteY18" fmla="*/ 655945 h 793236"/>
                <a:gd name="connsiteX19" fmla="*/ 1314 w 464855"/>
                <a:gd name="connsiteY19" fmla="*/ 579482 h 793236"/>
                <a:gd name="connsiteX20" fmla="*/ 16609 w 464855"/>
                <a:gd name="connsiteY20" fmla="*/ 471296 h 793236"/>
                <a:gd name="connsiteX21" fmla="*/ 69839 w 464855"/>
                <a:gd name="connsiteY21" fmla="*/ 412782 h 793236"/>
                <a:gd name="connsiteX22" fmla="*/ 146465 w 464855"/>
                <a:gd name="connsiteY22" fmla="*/ 385692 h 793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64855" h="793236">
                  <a:moveTo>
                    <a:pt x="146465" y="385692"/>
                  </a:moveTo>
                  <a:cubicBezTo>
                    <a:pt x="176855" y="378876"/>
                    <a:pt x="219327" y="380843"/>
                    <a:pt x="252177" y="371884"/>
                  </a:cubicBezTo>
                  <a:cubicBezTo>
                    <a:pt x="285027" y="362925"/>
                    <a:pt x="319894" y="352260"/>
                    <a:pt x="343562" y="331940"/>
                  </a:cubicBezTo>
                  <a:cubicBezTo>
                    <a:pt x="367230" y="311621"/>
                    <a:pt x="384150" y="285158"/>
                    <a:pt x="394186" y="249967"/>
                  </a:cubicBezTo>
                  <a:cubicBezTo>
                    <a:pt x="404222" y="214776"/>
                    <a:pt x="402713" y="162302"/>
                    <a:pt x="403778" y="120792"/>
                  </a:cubicBezTo>
                  <a:cubicBezTo>
                    <a:pt x="404843" y="79282"/>
                    <a:pt x="396976" y="9359"/>
                    <a:pt x="400575" y="909"/>
                  </a:cubicBezTo>
                  <a:cubicBezTo>
                    <a:pt x="404174" y="-7541"/>
                    <a:pt x="418654" y="45073"/>
                    <a:pt x="425370" y="70093"/>
                  </a:cubicBezTo>
                  <a:cubicBezTo>
                    <a:pt x="432086" y="95113"/>
                    <a:pt x="436406" y="123707"/>
                    <a:pt x="440873" y="151027"/>
                  </a:cubicBezTo>
                  <a:cubicBezTo>
                    <a:pt x="445340" y="178347"/>
                    <a:pt x="448298" y="197054"/>
                    <a:pt x="452172" y="234016"/>
                  </a:cubicBezTo>
                  <a:cubicBezTo>
                    <a:pt x="456046" y="270978"/>
                    <a:pt x="462762" y="327762"/>
                    <a:pt x="464116" y="372801"/>
                  </a:cubicBezTo>
                  <a:cubicBezTo>
                    <a:pt x="465470" y="417840"/>
                    <a:pt x="465374" y="465861"/>
                    <a:pt x="460297" y="504248"/>
                  </a:cubicBezTo>
                  <a:cubicBezTo>
                    <a:pt x="455220" y="542635"/>
                    <a:pt x="447118" y="570919"/>
                    <a:pt x="433654" y="603121"/>
                  </a:cubicBezTo>
                  <a:cubicBezTo>
                    <a:pt x="420190" y="635323"/>
                    <a:pt x="400870" y="672848"/>
                    <a:pt x="379514" y="697458"/>
                  </a:cubicBezTo>
                  <a:cubicBezTo>
                    <a:pt x="358158" y="722068"/>
                    <a:pt x="331804" y="737008"/>
                    <a:pt x="305517" y="750782"/>
                  </a:cubicBezTo>
                  <a:cubicBezTo>
                    <a:pt x="279230" y="764556"/>
                    <a:pt x="252041" y="773083"/>
                    <a:pt x="221793" y="780103"/>
                  </a:cubicBezTo>
                  <a:cubicBezTo>
                    <a:pt x="191545" y="787123"/>
                    <a:pt x="155865" y="794963"/>
                    <a:pt x="124030" y="792901"/>
                  </a:cubicBezTo>
                  <a:cubicBezTo>
                    <a:pt x="92195" y="790839"/>
                    <a:pt x="50973" y="779230"/>
                    <a:pt x="30782" y="767731"/>
                  </a:cubicBezTo>
                  <a:cubicBezTo>
                    <a:pt x="10591" y="756232"/>
                    <a:pt x="7847" y="742539"/>
                    <a:pt x="2882" y="723908"/>
                  </a:cubicBezTo>
                  <a:cubicBezTo>
                    <a:pt x="-2083" y="705277"/>
                    <a:pt x="1254" y="680016"/>
                    <a:pt x="993" y="655945"/>
                  </a:cubicBezTo>
                  <a:cubicBezTo>
                    <a:pt x="732" y="631874"/>
                    <a:pt x="-1289" y="610257"/>
                    <a:pt x="1314" y="579482"/>
                  </a:cubicBezTo>
                  <a:cubicBezTo>
                    <a:pt x="3917" y="548707"/>
                    <a:pt x="-1464" y="502751"/>
                    <a:pt x="16609" y="471296"/>
                  </a:cubicBezTo>
                  <a:cubicBezTo>
                    <a:pt x="32898" y="444859"/>
                    <a:pt x="48196" y="427049"/>
                    <a:pt x="69839" y="412782"/>
                  </a:cubicBezTo>
                  <a:cubicBezTo>
                    <a:pt x="91482" y="398515"/>
                    <a:pt x="116075" y="392508"/>
                    <a:pt x="146465" y="385692"/>
                  </a:cubicBezTo>
                  <a:close/>
                </a:path>
              </a:pathLst>
            </a:custGeom>
            <a:gradFill flip="none" rotWithShape="1">
              <a:gsLst>
                <a:gs pos="0">
                  <a:srgbClr val="FF0000"/>
                </a:gs>
                <a:gs pos="50000">
                  <a:srgbClr val="C00000">
                    <a:tint val="44500"/>
                    <a:satMod val="160000"/>
                  </a:srgbClr>
                </a:gs>
                <a:gs pos="100000">
                  <a:srgbClr val="FF0000"/>
                </a:gs>
              </a:gsLst>
              <a:lin ang="0" scaled="1"/>
              <a:tileRect/>
            </a:gradFill>
            <a:ln w="63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任意多边形 89"/>
            <p:cNvSpPr/>
            <p:nvPr/>
          </p:nvSpPr>
          <p:spPr>
            <a:xfrm>
              <a:off x="5908902" y="1307269"/>
              <a:ext cx="856153" cy="3982308"/>
            </a:xfrm>
            <a:custGeom>
              <a:avLst/>
              <a:gdLst>
                <a:gd name="connsiteX0" fmla="*/ 91849 w 851071"/>
                <a:gd name="connsiteY0" fmla="*/ 2383379 h 3983606"/>
                <a:gd name="connsiteX1" fmla="*/ 60099 w 851071"/>
                <a:gd name="connsiteY1" fmla="*/ 2827879 h 3983606"/>
                <a:gd name="connsiteX2" fmla="*/ 34699 w 851071"/>
                <a:gd name="connsiteY2" fmla="*/ 3189829 h 3983606"/>
                <a:gd name="connsiteX3" fmla="*/ 2949 w 851071"/>
                <a:gd name="connsiteY3" fmla="*/ 3526379 h 3983606"/>
                <a:gd name="connsiteX4" fmla="*/ 9299 w 851071"/>
                <a:gd name="connsiteY4" fmla="*/ 3767679 h 3983606"/>
                <a:gd name="connsiteX5" fmla="*/ 72799 w 851071"/>
                <a:gd name="connsiteY5" fmla="*/ 3983579 h 3983606"/>
                <a:gd name="connsiteX6" fmla="*/ 47399 w 851071"/>
                <a:gd name="connsiteY6" fmla="*/ 3780379 h 3983606"/>
                <a:gd name="connsiteX7" fmla="*/ 98199 w 851071"/>
                <a:gd name="connsiteY7" fmla="*/ 3481929 h 3983606"/>
                <a:gd name="connsiteX8" fmla="*/ 193449 w 851071"/>
                <a:gd name="connsiteY8" fmla="*/ 3088229 h 3983606"/>
                <a:gd name="connsiteX9" fmla="*/ 275999 w 851071"/>
                <a:gd name="connsiteY9" fmla="*/ 2688179 h 3983606"/>
                <a:gd name="connsiteX10" fmla="*/ 352199 w 851071"/>
                <a:gd name="connsiteY10" fmla="*/ 2389729 h 3983606"/>
                <a:gd name="connsiteX11" fmla="*/ 409349 w 851071"/>
                <a:gd name="connsiteY11" fmla="*/ 2097629 h 3983606"/>
                <a:gd name="connsiteX12" fmla="*/ 434749 w 851071"/>
                <a:gd name="connsiteY12" fmla="*/ 1849979 h 3983606"/>
                <a:gd name="connsiteX13" fmla="*/ 479199 w 851071"/>
                <a:gd name="connsiteY13" fmla="*/ 1684879 h 3983606"/>
                <a:gd name="connsiteX14" fmla="*/ 517299 w 851071"/>
                <a:gd name="connsiteY14" fmla="*/ 1500729 h 3983606"/>
                <a:gd name="connsiteX15" fmla="*/ 599849 w 851071"/>
                <a:gd name="connsiteY15" fmla="*/ 1176879 h 3983606"/>
                <a:gd name="connsiteX16" fmla="*/ 637949 w 851071"/>
                <a:gd name="connsiteY16" fmla="*/ 948279 h 3983606"/>
                <a:gd name="connsiteX17" fmla="*/ 663349 w 851071"/>
                <a:gd name="connsiteY17" fmla="*/ 757779 h 3983606"/>
                <a:gd name="connsiteX18" fmla="*/ 669699 w 851071"/>
                <a:gd name="connsiteY18" fmla="*/ 522829 h 3983606"/>
                <a:gd name="connsiteX19" fmla="*/ 720499 w 851071"/>
                <a:gd name="connsiteY19" fmla="*/ 516479 h 3983606"/>
                <a:gd name="connsiteX20" fmla="*/ 847499 w 851071"/>
                <a:gd name="connsiteY20" fmla="*/ 529179 h 3983606"/>
                <a:gd name="connsiteX21" fmla="*/ 809399 w 851071"/>
                <a:gd name="connsiteY21" fmla="*/ 452979 h 3983606"/>
                <a:gd name="connsiteX22" fmla="*/ 739549 w 851071"/>
                <a:gd name="connsiteY22" fmla="*/ 300579 h 3983606"/>
                <a:gd name="connsiteX23" fmla="*/ 650649 w 851071"/>
                <a:gd name="connsiteY23" fmla="*/ 141829 h 3983606"/>
                <a:gd name="connsiteX24" fmla="*/ 561749 w 851071"/>
                <a:gd name="connsiteY24" fmla="*/ 33879 h 3983606"/>
                <a:gd name="connsiteX25" fmla="*/ 498249 w 851071"/>
                <a:gd name="connsiteY25" fmla="*/ 2129 h 3983606"/>
                <a:gd name="connsiteX26" fmla="*/ 409349 w 851071"/>
                <a:gd name="connsiteY26" fmla="*/ 14829 h 3983606"/>
                <a:gd name="connsiteX27" fmla="*/ 358549 w 851071"/>
                <a:gd name="connsiteY27" fmla="*/ 110079 h 3983606"/>
                <a:gd name="connsiteX28" fmla="*/ 301399 w 851071"/>
                <a:gd name="connsiteY28" fmla="*/ 268829 h 3983606"/>
                <a:gd name="connsiteX29" fmla="*/ 206149 w 851071"/>
                <a:gd name="connsiteY29" fmla="*/ 389479 h 3983606"/>
                <a:gd name="connsiteX30" fmla="*/ 110899 w 851071"/>
                <a:gd name="connsiteY30" fmla="*/ 465679 h 3983606"/>
                <a:gd name="connsiteX31" fmla="*/ 168049 w 851071"/>
                <a:gd name="connsiteY31" fmla="*/ 472029 h 3983606"/>
                <a:gd name="connsiteX32" fmla="*/ 295049 w 851071"/>
                <a:gd name="connsiteY32" fmla="*/ 472029 h 3983606"/>
                <a:gd name="connsiteX33" fmla="*/ 295049 w 851071"/>
                <a:gd name="connsiteY33" fmla="*/ 535529 h 3983606"/>
                <a:gd name="connsiteX34" fmla="*/ 256949 w 851071"/>
                <a:gd name="connsiteY34" fmla="*/ 859379 h 3983606"/>
                <a:gd name="connsiteX35" fmla="*/ 212499 w 851071"/>
                <a:gd name="connsiteY35" fmla="*/ 1138779 h 3983606"/>
                <a:gd name="connsiteX36" fmla="*/ 174399 w 851071"/>
                <a:gd name="connsiteY36" fmla="*/ 1424529 h 3983606"/>
                <a:gd name="connsiteX37" fmla="*/ 142649 w 851071"/>
                <a:gd name="connsiteY37" fmla="*/ 1907129 h 3983606"/>
                <a:gd name="connsiteX38" fmla="*/ 91849 w 851071"/>
                <a:gd name="connsiteY38" fmla="*/ 2383379 h 3983606"/>
                <a:gd name="connsiteX0" fmla="*/ 91849 w 851071"/>
                <a:gd name="connsiteY0" fmla="*/ 2382081 h 3982308"/>
                <a:gd name="connsiteX1" fmla="*/ 60099 w 851071"/>
                <a:gd name="connsiteY1" fmla="*/ 2826581 h 3982308"/>
                <a:gd name="connsiteX2" fmla="*/ 34699 w 851071"/>
                <a:gd name="connsiteY2" fmla="*/ 3188531 h 3982308"/>
                <a:gd name="connsiteX3" fmla="*/ 2949 w 851071"/>
                <a:gd name="connsiteY3" fmla="*/ 3525081 h 3982308"/>
                <a:gd name="connsiteX4" fmla="*/ 9299 w 851071"/>
                <a:gd name="connsiteY4" fmla="*/ 3766381 h 3982308"/>
                <a:gd name="connsiteX5" fmla="*/ 72799 w 851071"/>
                <a:gd name="connsiteY5" fmla="*/ 3982281 h 3982308"/>
                <a:gd name="connsiteX6" fmla="*/ 47399 w 851071"/>
                <a:gd name="connsiteY6" fmla="*/ 3779081 h 3982308"/>
                <a:gd name="connsiteX7" fmla="*/ 98199 w 851071"/>
                <a:gd name="connsiteY7" fmla="*/ 3480631 h 3982308"/>
                <a:gd name="connsiteX8" fmla="*/ 193449 w 851071"/>
                <a:gd name="connsiteY8" fmla="*/ 3086931 h 3982308"/>
                <a:gd name="connsiteX9" fmla="*/ 275999 w 851071"/>
                <a:gd name="connsiteY9" fmla="*/ 2686881 h 3982308"/>
                <a:gd name="connsiteX10" fmla="*/ 352199 w 851071"/>
                <a:gd name="connsiteY10" fmla="*/ 2388431 h 3982308"/>
                <a:gd name="connsiteX11" fmla="*/ 409349 w 851071"/>
                <a:gd name="connsiteY11" fmla="*/ 2096331 h 3982308"/>
                <a:gd name="connsiteX12" fmla="*/ 434749 w 851071"/>
                <a:gd name="connsiteY12" fmla="*/ 1848681 h 3982308"/>
                <a:gd name="connsiteX13" fmla="*/ 479199 w 851071"/>
                <a:gd name="connsiteY13" fmla="*/ 1683581 h 3982308"/>
                <a:gd name="connsiteX14" fmla="*/ 517299 w 851071"/>
                <a:gd name="connsiteY14" fmla="*/ 1499431 h 3982308"/>
                <a:gd name="connsiteX15" fmla="*/ 599849 w 851071"/>
                <a:gd name="connsiteY15" fmla="*/ 1175581 h 3982308"/>
                <a:gd name="connsiteX16" fmla="*/ 637949 w 851071"/>
                <a:gd name="connsiteY16" fmla="*/ 946981 h 3982308"/>
                <a:gd name="connsiteX17" fmla="*/ 663349 w 851071"/>
                <a:gd name="connsiteY17" fmla="*/ 756481 h 3982308"/>
                <a:gd name="connsiteX18" fmla="*/ 669699 w 851071"/>
                <a:gd name="connsiteY18" fmla="*/ 521531 h 3982308"/>
                <a:gd name="connsiteX19" fmla="*/ 720499 w 851071"/>
                <a:gd name="connsiteY19" fmla="*/ 515181 h 3982308"/>
                <a:gd name="connsiteX20" fmla="*/ 847499 w 851071"/>
                <a:gd name="connsiteY20" fmla="*/ 527881 h 3982308"/>
                <a:gd name="connsiteX21" fmla="*/ 809399 w 851071"/>
                <a:gd name="connsiteY21" fmla="*/ 451681 h 3982308"/>
                <a:gd name="connsiteX22" fmla="*/ 739549 w 851071"/>
                <a:gd name="connsiteY22" fmla="*/ 299281 h 3982308"/>
                <a:gd name="connsiteX23" fmla="*/ 650649 w 851071"/>
                <a:gd name="connsiteY23" fmla="*/ 140531 h 3982308"/>
                <a:gd name="connsiteX24" fmla="*/ 561749 w 851071"/>
                <a:gd name="connsiteY24" fmla="*/ 32581 h 3982308"/>
                <a:gd name="connsiteX25" fmla="*/ 498249 w 851071"/>
                <a:gd name="connsiteY25" fmla="*/ 831 h 3982308"/>
                <a:gd name="connsiteX26" fmla="*/ 416493 w 851071"/>
                <a:gd name="connsiteY26" fmla="*/ 18293 h 3982308"/>
                <a:gd name="connsiteX27" fmla="*/ 358549 w 851071"/>
                <a:gd name="connsiteY27" fmla="*/ 108781 h 3982308"/>
                <a:gd name="connsiteX28" fmla="*/ 301399 w 851071"/>
                <a:gd name="connsiteY28" fmla="*/ 267531 h 3982308"/>
                <a:gd name="connsiteX29" fmla="*/ 206149 w 851071"/>
                <a:gd name="connsiteY29" fmla="*/ 388181 h 3982308"/>
                <a:gd name="connsiteX30" fmla="*/ 110899 w 851071"/>
                <a:gd name="connsiteY30" fmla="*/ 464381 h 3982308"/>
                <a:gd name="connsiteX31" fmla="*/ 168049 w 851071"/>
                <a:gd name="connsiteY31" fmla="*/ 470731 h 3982308"/>
                <a:gd name="connsiteX32" fmla="*/ 295049 w 851071"/>
                <a:gd name="connsiteY32" fmla="*/ 470731 h 3982308"/>
                <a:gd name="connsiteX33" fmla="*/ 295049 w 851071"/>
                <a:gd name="connsiteY33" fmla="*/ 534231 h 3982308"/>
                <a:gd name="connsiteX34" fmla="*/ 256949 w 851071"/>
                <a:gd name="connsiteY34" fmla="*/ 858081 h 3982308"/>
                <a:gd name="connsiteX35" fmla="*/ 212499 w 851071"/>
                <a:gd name="connsiteY35" fmla="*/ 1137481 h 3982308"/>
                <a:gd name="connsiteX36" fmla="*/ 174399 w 851071"/>
                <a:gd name="connsiteY36" fmla="*/ 1423231 h 3982308"/>
                <a:gd name="connsiteX37" fmla="*/ 142649 w 851071"/>
                <a:gd name="connsiteY37" fmla="*/ 1905831 h 3982308"/>
                <a:gd name="connsiteX38" fmla="*/ 91849 w 851071"/>
                <a:gd name="connsiteY38" fmla="*/ 2382081 h 3982308"/>
                <a:gd name="connsiteX0" fmla="*/ 91849 w 851071"/>
                <a:gd name="connsiteY0" fmla="*/ 2382081 h 3982308"/>
                <a:gd name="connsiteX1" fmla="*/ 60099 w 851071"/>
                <a:gd name="connsiteY1" fmla="*/ 2826581 h 3982308"/>
                <a:gd name="connsiteX2" fmla="*/ 34699 w 851071"/>
                <a:gd name="connsiteY2" fmla="*/ 3188531 h 3982308"/>
                <a:gd name="connsiteX3" fmla="*/ 2949 w 851071"/>
                <a:gd name="connsiteY3" fmla="*/ 3525081 h 3982308"/>
                <a:gd name="connsiteX4" fmla="*/ 9299 w 851071"/>
                <a:gd name="connsiteY4" fmla="*/ 3766381 h 3982308"/>
                <a:gd name="connsiteX5" fmla="*/ 72799 w 851071"/>
                <a:gd name="connsiteY5" fmla="*/ 3982281 h 3982308"/>
                <a:gd name="connsiteX6" fmla="*/ 47399 w 851071"/>
                <a:gd name="connsiteY6" fmla="*/ 3779081 h 3982308"/>
                <a:gd name="connsiteX7" fmla="*/ 98199 w 851071"/>
                <a:gd name="connsiteY7" fmla="*/ 3480631 h 3982308"/>
                <a:gd name="connsiteX8" fmla="*/ 193449 w 851071"/>
                <a:gd name="connsiteY8" fmla="*/ 3086931 h 3982308"/>
                <a:gd name="connsiteX9" fmla="*/ 275999 w 851071"/>
                <a:gd name="connsiteY9" fmla="*/ 2686881 h 3982308"/>
                <a:gd name="connsiteX10" fmla="*/ 352199 w 851071"/>
                <a:gd name="connsiteY10" fmla="*/ 2388431 h 3982308"/>
                <a:gd name="connsiteX11" fmla="*/ 409349 w 851071"/>
                <a:gd name="connsiteY11" fmla="*/ 2096331 h 3982308"/>
                <a:gd name="connsiteX12" fmla="*/ 434749 w 851071"/>
                <a:gd name="connsiteY12" fmla="*/ 1848681 h 3982308"/>
                <a:gd name="connsiteX13" fmla="*/ 479199 w 851071"/>
                <a:gd name="connsiteY13" fmla="*/ 1683581 h 3982308"/>
                <a:gd name="connsiteX14" fmla="*/ 517299 w 851071"/>
                <a:gd name="connsiteY14" fmla="*/ 1499431 h 3982308"/>
                <a:gd name="connsiteX15" fmla="*/ 599849 w 851071"/>
                <a:gd name="connsiteY15" fmla="*/ 1175581 h 3982308"/>
                <a:gd name="connsiteX16" fmla="*/ 637949 w 851071"/>
                <a:gd name="connsiteY16" fmla="*/ 946981 h 3982308"/>
                <a:gd name="connsiteX17" fmla="*/ 663349 w 851071"/>
                <a:gd name="connsiteY17" fmla="*/ 756481 h 3982308"/>
                <a:gd name="connsiteX18" fmla="*/ 669699 w 851071"/>
                <a:gd name="connsiteY18" fmla="*/ 521531 h 3982308"/>
                <a:gd name="connsiteX19" fmla="*/ 720499 w 851071"/>
                <a:gd name="connsiteY19" fmla="*/ 515181 h 3982308"/>
                <a:gd name="connsiteX20" fmla="*/ 847499 w 851071"/>
                <a:gd name="connsiteY20" fmla="*/ 527881 h 3982308"/>
                <a:gd name="connsiteX21" fmla="*/ 809399 w 851071"/>
                <a:gd name="connsiteY21" fmla="*/ 451681 h 3982308"/>
                <a:gd name="connsiteX22" fmla="*/ 739549 w 851071"/>
                <a:gd name="connsiteY22" fmla="*/ 299281 h 3982308"/>
                <a:gd name="connsiteX23" fmla="*/ 650649 w 851071"/>
                <a:gd name="connsiteY23" fmla="*/ 140531 h 3982308"/>
                <a:gd name="connsiteX24" fmla="*/ 561749 w 851071"/>
                <a:gd name="connsiteY24" fmla="*/ 32581 h 3982308"/>
                <a:gd name="connsiteX25" fmla="*/ 498249 w 851071"/>
                <a:gd name="connsiteY25" fmla="*/ 831 h 3982308"/>
                <a:gd name="connsiteX26" fmla="*/ 416493 w 851071"/>
                <a:gd name="connsiteY26" fmla="*/ 18293 h 3982308"/>
                <a:gd name="connsiteX27" fmla="*/ 358549 w 851071"/>
                <a:gd name="connsiteY27" fmla="*/ 108781 h 3982308"/>
                <a:gd name="connsiteX28" fmla="*/ 287111 w 851071"/>
                <a:gd name="connsiteY28" fmla="*/ 262769 h 3982308"/>
                <a:gd name="connsiteX29" fmla="*/ 206149 w 851071"/>
                <a:gd name="connsiteY29" fmla="*/ 388181 h 3982308"/>
                <a:gd name="connsiteX30" fmla="*/ 110899 w 851071"/>
                <a:gd name="connsiteY30" fmla="*/ 464381 h 3982308"/>
                <a:gd name="connsiteX31" fmla="*/ 168049 w 851071"/>
                <a:gd name="connsiteY31" fmla="*/ 470731 h 3982308"/>
                <a:gd name="connsiteX32" fmla="*/ 295049 w 851071"/>
                <a:gd name="connsiteY32" fmla="*/ 470731 h 3982308"/>
                <a:gd name="connsiteX33" fmla="*/ 295049 w 851071"/>
                <a:gd name="connsiteY33" fmla="*/ 534231 h 3982308"/>
                <a:gd name="connsiteX34" fmla="*/ 256949 w 851071"/>
                <a:gd name="connsiteY34" fmla="*/ 858081 h 3982308"/>
                <a:gd name="connsiteX35" fmla="*/ 212499 w 851071"/>
                <a:gd name="connsiteY35" fmla="*/ 1137481 h 3982308"/>
                <a:gd name="connsiteX36" fmla="*/ 174399 w 851071"/>
                <a:gd name="connsiteY36" fmla="*/ 1423231 h 3982308"/>
                <a:gd name="connsiteX37" fmla="*/ 142649 w 851071"/>
                <a:gd name="connsiteY37" fmla="*/ 1905831 h 3982308"/>
                <a:gd name="connsiteX38" fmla="*/ 91849 w 851071"/>
                <a:gd name="connsiteY38" fmla="*/ 2382081 h 3982308"/>
                <a:gd name="connsiteX0" fmla="*/ 91849 w 851071"/>
                <a:gd name="connsiteY0" fmla="*/ 2382081 h 3982308"/>
                <a:gd name="connsiteX1" fmla="*/ 60099 w 851071"/>
                <a:gd name="connsiteY1" fmla="*/ 2826581 h 3982308"/>
                <a:gd name="connsiteX2" fmla="*/ 34699 w 851071"/>
                <a:gd name="connsiteY2" fmla="*/ 3188531 h 3982308"/>
                <a:gd name="connsiteX3" fmla="*/ 2949 w 851071"/>
                <a:gd name="connsiteY3" fmla="*/ 3525081 h 3982308"/>
                <a:gd name="connsiteX4" fmla="*/ 9299 w 851071"/>
                <a:gd name="connsiteY4" fmla="*/ 3766381 h 3982308"/>
                <a:gd name="connsiteX5" fmla="*/ 72799 w 851071"/>
                <a:gd name="connsiteY5" fmla="*/ 3982281 h 3982308"/>
                <a:gd name="connsiteX6" fmla="*/ 47399 w 851071"/>
                <a:gd name="connsiteY6" fmla="*/ 3779081 h 3982308"/>
                <a:gd name="connsiteX7" fmla="*/ 98199 w 851071"/>
                <a:gd name="connsiteY7" fmla="*/ 3480631 h 3982308"/>
                <a:gd name="connsiteX8" fmla="*/ 193449 w 851071"/>
                <a:gd name="connsiteY8" fmla="*/ 3086931 h 3982308"/>
                <a:gd name="connsiteX9" fmla="*/ 275999 w 851071"/>
                <a:gd name="connsiteY9" fmla="*/ 2686881 h 3982308"/>
                <a:gd name="connsiteX10" fmla="*/ 352199 w 851071"/>
                <a:gd name="connsiteY10" fmla="*/ 2388431 h 3982308"/>
                <a:gd name="connsiteX11" fmla="*/ 409349 w 851071"/>
                <a:gd name="connsiteY11" fmla="*/ 2096331 h 3982308"/>
                <a:gd name="connsiteX12" fmla="*/ 434749 w 851071"/>
                <a:gd name="connsiteY12" fmla="*/ 1848681 h 3982308"/>
                <a:gd name="connsiteX13" fmla="*/ 479199 w 851071"/>
                <a:gd name="connsiteY13" fmla="*/ 1683581 h 3982308"/>
                <a:gd name="connsiteX14" fmla="*/ 517299 w 851071"/>
                <a:gd name="connsiteY14" fmla="*/ 1499431 h 3982308"/>
                <a:gd name="connsiteX15" fmla="*/ 599849 w 851071"/>
                <a:gd name="connsiteY15" fmla="*/ 1175581 h 3982308"/>
                <a:gd name="connsiteX16" fmla="*/ 637949 w 851071"/>
                <a:gd name="connsiteY16" fmla="*/ 946981 h 3982308"/>
                <a:gd name="connsiteX17" fmla="*/ 663349 w 851071"/>
                <a:gd name="connsiteY17" fmla="*/ 756481 h 3982308"/>
                <a:gd name="connsiteX18" fmla="*/ 669699 w 851071"/>
                <a:gd name="connsiteY18" fmla="*/ 521531 h 3982308"/>
                <a:gd name="connsiteX19" fmla="*/ 720499 w 851071"/>
                <a:gd name="connsiteY19" fmla="*/ 515181 h 3982308"/>
                <a:gd name="connsiteX20" fmla="*/ 847499 w 851071"/>
                <a:gd name="connsiteY20" fmla="*/ 527881 h 3982308"/>
                <a:gd name="connsiteX21" fmla="*/ 809399 w 851071"/>
                <a:gd name="connsiteY21" fmla="*/ 451681 h 3982308"/>
                <a:gd name="connsiteX22" fmla="*/ 739549 w 851071"/>
                <a:gd name="connsiteY22" fmla="*/ 299281 h 3982308"/>
                <a:gd name="connsiteX23" fmla="*/ 650649 w 851071"/>
                <a:gd name="connsiteY23" fmla="*/ 140531 h 3982308"/>
                <a:gd name="connsiteX24" fmla="*/ 561749 w 851071"/>
                <a:gd name="connsiteY24" fmla="*/ 32581 h 3982308"/>
                <a:gd name="connsiteX25" fmla="*/ 498249 w 851071"/>
                <a:gd name="connsiteY25" fmla="*/ 831 h 3982308"/>
                <a:gd name="connsiteX26" fmla="*/ 416493 w 851071"/>
                <a:gd name="connsiteY26" fmla="*/ 18293 h 3982308"/>
                <a:gd name="connsiteX27" fmla="*/ 358549 w 851071"/>
                <a:gd name="connsiteY27" fmla="*/ 108781 h 3982308"/>
                <a:gd name="connsiteX28" fmla="*/ 287111 w 851071"/>
                <a:gd name="connsiteY28" fmla="*/ 262769 h 3982308"/>
                <a:gd name="connsiteX29" fmla="*/ 199005 w 851071"/>
                <a:gd name="connsiteY29" fmla="*/ 378656 h 3982308"/>
                <a:gd name="connsiteX30" fmla="*/ 110899 w 851071"/>
                <a:gd name="connsiteY30" fmla="*/ 464381 h 3982308"/>
                <a:gd name="connsiteX31" fmla="*/ 168049 w 851071"/>
                <a:gd name="connsiteY31" fmla="*/ 470731 h 3982308"/>
                <a:gd name="connsiteX32" fmla="*/ 295049 w 851071"/>
                <a:gd name="connsiteY32" fmla="*/ 470731 h 3982308"/>
                <a:gd name="connsiteX33" fmla="*/ 295049 w 851071"/>
                <a:gd name="connsiteY33" fmla="*/ 534231 h 3982308"/>
                <a:gd name="connsiteX34" fmla="*/ 256949 w 851071"/>
                <a:gd name="connsiteY34" fmla="*/ 858081 h 3982308"/>
                <a:gd name="connsiteX35" fmla="*/ 212499 w 851071"/>
                <a:gd name="connsiteY35" fmla="*/ 1137481 h 3982308"/>
                <a:gd name="connsiteX36" fmla="*/ 174399 w 851071"/>
                <a:gd name="connsiteY36" fmla="*/ 1423231 h 3982308"/>
                <a:gd name="connsiteX37" fmla="*/ 142649 w 851071"/>
                <a:gd name="connsiteY37" fmla="*/ 1905831 h 3982308"/>
                <a:gd name="connsiteX38" fmla="*/ 91849 w 851071"/>
                <a:gd name="connsiteY38" fmla="*/ 2382081 h 3982308"/>
                <a:gd name="connsiteX0" fmla="*/ 91849 w 851071"/>
                <a:gd name="connsiteY0" fmla="*/ 2382081 h 3982308"/>
                <a:gd name="connsiteX1" fmla="*/ 60099 w 851071"/>
                <a:gd name="connsiteY1" fmla="*/ 2826581 h 3982308"/>
                <a:gd name="connsiteX2" fmla="*/ 34699 w 851071"/>
                <a:gd name="connsiteY2" fmla="*/ 3188531 h 3982308"/>
                <a:gd name="connsiteX3" fmla="*/ 2949 w 851071"/>
                <a:gd name="connsiteY3" fmla="*/ 3525081 h 3982308"/>
                <a:gd name="connsiteX4" fmla="*/ 9299 w 851071"/>
                <a:gd name="connsiteY4" fmla="*/ 3766381 h 3982308"/>
                <a:gd name="connsiteX5" fmla="*/ 72799 w 851071"/>
                <a:gd name="connsiteY5" fmla="*/ 3982281 h 3982308"/>
                <a:gd name="connsiteX6" fmla="*/ 47399 w 851071"/>
                <a:gd name="connsiteY6" fmla="*/ 3779081 h 3982308"/>
                <a:gd name="connsiteX7" fmla="*/ 98199 w 851071"/>
                <a:gd name="connsiteY7" fmla="*/ 3480631 h 3982308"/>
                <a:gd name="connsiteX8" fmla="*/ 193449 w 851071"/>
                <a:gd name="connsiteY8" fmla="*/ 3086931 h 3982308"/>
                <a:gd name="connsiteX9" fmla="*/ 275999 w 851071"/>
                <a:gd name="connsiteY9" fmla="*/ 2686881 h 3982308"/>
                <a:gd name="connsiteX10" fmla="*/ 352199 w 851071"/>
                <a:gd name="connsiteY10" fmla="*/ 2388431 h 3982308"/>
                <a:gd name="connsiteX11" fmla="*/ 409349 w 851071"/>
                <a:gd name="connsiteY11" fmla="*/ 2096331 h 3982308"/>
                <a:gd name="connsiteX12" fmla="*/ 434749 w 851071"/>
                <a:gd name="connsiteY12" fmla="*/ 1848681 h 3982308"/>
                <a:gd name="connsiteX13" fmla="*/ 479199 w 851071"/>
                <a:gd name="connsiteY13" fmla="*/ 1683581 h 3982308"/>
                <a:gd name="connsiteX14" fmla="*/ 517299 w 851071"/>
                <a:gd name="connsiteY14" fmla="*/ 1499431 h 3982308"/>
                <a:gd name="connsiteX15" fmla="*/ 599849 w 851071"/>
                <a:gd name="connsiteY15" fmla="*/ 1175581 h 3982308"/>
                <a:gd name="connsiteX16" fmla="*/ 637949 w 851071"/>
                <a:gd name="connsiteY16" fmla="*/ 946981 h 3982308"/>
                <a:gd name="connsiteX17" fmla="*/ 663349 w 851071"/>
                <a:gd name="connsiteY17" fmla="*/ 756481 h 3982308"/>
                <a:gd name="connsiteX18" fmla="*/ 669699 w 851071"/>
                <a:gd name="connsiteY18" fmla="*/ 521531 h 3982308"/>
                <a:gd name="connsiteX19" fmla="*/ 720499 w 851071"/>
                <a:gd name="connsiteY19" fmla="*/ 515181 h 3982308"/>
                <a:gd name="connsiteX20" fmla="*/ 847499 w 851071"/>
                <a:gd name="connsiteY20" fmla="*/ 527881 h 3982308"/>
                <a:gd name="connsiteX21" fmla="*/ 809399 w 851071"/>
                <a:gd name="connsiteY21" fmla="*/ 451681 h 3982308"/>
                <a:gd name="connsiteX22" fmla="*/ 739549 w 851071"/>
                <a:gd name="connsiteY22" fmla="*/ 299281 h 3982308"/>
                <a:gd name="connsiteX23" fmla="*/ 650649 w 851071"/>
                <a:gd name="connsiteY23" fmla="*/ 140531 h 3982308"/>
                <a:gd name="connsiteX24" fmla="*/ 561749 w 851071"/>
                <a:gd name="connsiteY24" fmla="*/ 32581 h 3982308"/>
                <a:gd name="connsiteX25" fmla="*/ 498249 w 851071"/>
                <a:gd name="connsiteY25" fmla="*/ 831 h 3982308"/>
                <a:gd name="connsiteX26" fmla="*/ 416493 w 851071"/>
                <a:gd name="connsiteY26" fmla="*/ 18293 h 3982308"/>
                <a:gd name="connsiteX27" fmla="*/ 358549 w 851071"/>
                <a:gd name="connsiteY27" fmla="*/ 108781 h 3982308"/>
                <a:gd name="connsiteX28" fmla="*/ 287111 w 851071"/>
                <a:gd name="connsiteY28" fmla="*/ 262769 h 3982308"/>
                <a:gd name="connsiteX29" fmla="*/ 199005 w 851071"/>
                <a:gd name="connsiteY29" fmla="*/ 378656 h 3982308"/>
                <a:gd name="connsiteX30" fmla="*/ 110899 w 851071"/>
                <a:gd name="connsiteY30" fmla="*/ 464381 h 3982308"/>
                <a:gd name="connsiteX31" fmla="*/ 168049 w 851071"/>
                <a:gd name="connsiteY31" fmla="*/ 470731 h 3982308"/>
                <a:gd name="connsiteX32" fmla="*/ 295049 w 851071"/>
                <a:gd name="connsiteY32" fmla="*/ 475493 h 3982308"/>
                <a:gd name="connsiteX33" fmla="*/ 295049 w 851071"/>
                <a:gd name="connsiteY33" fmla="*/ 534231 h 3982308"/>
                <a:gd name="connsiteX34" fmla="*/ 256949 w 851071"/>
                <a:gd name="connsiteY34" fmla="*/ 858081 h 3982308"/>
                <a:gd name="connsiteX35" fmla="*/ 212499 w 851071"/>
                <a:gd name="connsiteY35" fmla="*/ 1137481 h 3982308"/>
                <a:gd name="connsiteX36" fmla="*/ 174399 w 851071"/>
                <a:gd name="connsiteY36" fmla="*/ 1423231 h 3982308"/>
                <a:gd name="connsiteX37" fmla="*/ 142649 w 851071"/>
                <a:gd name="connsiteY37" fmla="*/ 1905831 h 3982308"/>
                <a:gd name="connsiteX38" fmla="*/ 91849 w 851071"/>
                <a:gd name="connsiteY38" fmla="*/ 2382081 h 3982308"/>
                <a:gd name="connsiteX0" fmla="*/ 91849 w 851071"/>
                <a:gd name="connsiteY0" fmla="*/ 2382081 h 3982308"/>
                <a:gd name="connsiteX1" fmla="*/ 60099 w 851071"/>
                <a:gd name="connsiteY1" fmla="*/ 2826581 h 3982308"/>
                <a:gd name="connsiteX2" fmla="*/ 34699 w 851071"/>
                <a:gd name="connsiteY2" fmla="*/ 3188531 h 3982308"/>
                <a:gd name="connsiteX3" fmla="*/ 2949 w 851071"/>
                <a:gd name="connsiteY3" fmla="*/ 3525081 h 3982308"/>
                <a:gd name="connsiteX4" fmla="*/ 9299 w 851071"/>
                <a:gd name="connsiteY4" fmla="*/ 3766381 h 3982308"/>
                <a:gd name="connsiteX5" fmla="*/ 72799 w 851071"/>
                <a:gd name="connsiteY5" fmla="*/ 3982281 h 3982308"/>
                <a:gd name="connsiteX6" fmla="*/ 47399 w 851071"/>
                <a:gd name="connsiteY6" fmla="*/ 3779081 h 3982308"/>
                <a:gd name="connsiteX7" fmla="*/ 98199 w 851071"/>
                <a:gd name="connsiteY7" fmla="*/ 3480631 h 3982308"/>
                <a:gd name="connsiteX8" fmla="*/ 193449 w 851071"/>
                <a:gd name="connsiteY8" fmla="*/ 3086931 h 3982308"/>
                <a:gd name="connsiteX9" fmla="*/ 275999 w 851071"/>
                <a:gd name="connsiteY9" fmla="*/ 2686881 h 3982308"/>
                <a:gd name="connsiteX10" fmla="*/ 352199 w 851071"/>
                <a:gd name="connsiteY10" fmla="*/ 2388431 h 3982308"/>
                <a:gd name="connsiteX11" fmla="*/ 409349 w 851071"/>
                <a:gd name="connsiteY11" fmla="*/ 2096331 h 3982308"/>
                <a:gd name="connsiteX12" fmla="*/ 434749 w 851071"/>
                <a:gd name="connsiteY12" fmla="*/ 1848681 h 3982308"/>
                <a:gd name="connsiteX13" fmla="*/ 479199 w 851071"/>
                <a:gd name="connsiteY13" fmla="*/ 1683581 h 3982308"/>
                <a:gd name="connsiteX14" fmla="*/ 517299 w 851071"/>
                <a:gd name="connsiteY14" fmla="*/ 1499431 h 3982308"/>
                <a:gd name="connsiteX15" fmla="*/ 599849 w 851071"/>
                <a:gd name="connsiteY15" fmla="*/ 1175581 h 3982308"/>
                <a:gd name="connsiteX16" fmla="*/ 637949 w 851071"/>
                <a:gd name="connsiteY16" fmla="*/ 946981 h 3982308"/>
                <a:gd name="connsiteX17" fmla="*/ 663349 w 851071"/>
                <a:gd name="connsiteY17" fmla="*/ 756481 h 3982308"/>
                <a:gd name="connsiteX18" fmla="*/ 669699 w 851071"/>
                <a:gd name="connsiteY18" fmla="*/ 521531 h 3982308"/>
                <a:gd name="connsiteX19" fmla="*/ 720499 w 851071"/>
                <a:gd name="connsiteY19" fmla="*/ 515181 h 3982308"/>
                <a:gd name="connsiteX20" fmla="*/ 847499 w 851071"/>
                <a:gd name="connsiteY20" fmla="*/ 527881 h 3982308"/>
                <a:gd name="connsiteX21" fmla="*/ 809399 w 851071"/>
                <a:gd name="connsiteY21" fmla="*/ 451681 h 3982308"/>
                <a:gd name="connsiteX22" fmla="*/ 739549 w 851071"/>
                <a:gd name="connsiteY22" fmla="*/ 299281 h 3982308"/>
                <a:gd name="connsiteX23" fmla="*/ 650649 w 851071"/>
                <a:gd name="connsiteY23" fmla="*/ 140531 h 3982308"/>
                <a:gd name="connsiteX24" fmla="*/ 561749 w 851071"/>
                <a:gd name="connsiteY24" fmla="*/ 32581 h 3982308"/>
                <a:gd name="connsiteX25" fmla="*/ 498249 w 851071"/>
                <a:gd name="connsiteY25" fmla="*/ 831 h 3982308"/>
                <a:gd name="connsiteX26" fmla="*/ 416493 w 851071"/>
                <a:gd name="connsiteY26" fmla="*/ 18293 h 3982308"/>
                <a:gd name="connsiteX27" fmla="*/ 358549 w 851071"/>
                <a:gd name="connsiteY27" fmla="*/ 108781 h 3982308"/>
                <a:gd name="connsiteX28" fmla="*/ 287111 w 851071"/>
                <a:gd name="connsiteY28" fmla="*/ 262769 h 3982308"/>
                <a:gd name="connsiteX29" fmla="*/ 199005 w 851071"/>
                <a:gd name="connsiteY29" fmla="*/ 378656 h 3982308"/>
                <a:gd name="connsiteX30" fmla="*/ 110899 w 851071"/>
                <a:gd name="connsiteY30" fmla="*/ 464381 h 3982308"/>
                <a:gd name="connsiteX31" fmla="*/ 168049 w 851071"/>
                <a:gd name="connsiteY31" fmla="*/ 470731 h 3982308"/>
                <a:gd name="connsiteX32" fmla="*/ 280762 w 851071"/>
                <a:gd name="connsiteY32" fmla="*/ 473112 h 3982308"/>
                <a:gd name="connsiteX33" fmla="*/ 295049 w 851071"/>
                <a:gd name="connsiteY33" fmla="*/ 534231 h 3982308"/>
                <a:gd name="connsiteX34" fmla="*/ 256949 w 851071"/>
                <a:gd name="connsiteY34" fmla="*/ 858081 h 3982308"/>
                <a:gd name="connsiteX35" fmla="*/ 212499 w 851071"/>
                <a:gd name="connsiteY35" fmla="*/ 1137481 h 3982308"/>
                <a:gd name="connsiteX36" fmla="*/ 174399 w 851071"/>
                <a:gd name="connsiteY36" fmla="*/ 1423231 h 3982308"/>
                <a:gd name="connsiteX37" fmla="*/ 142649 w 851071"/>
                <a:gd name="connsiteY37" fmla="*/ 1905831 h 3982308"/>
                <a:gd name="connsiteX38" fmla="*/ 91849 w 851071"/>
                <a:gd name="connsiteY38" fmla="*/ 2382081 h 3982308"/>
                <a:gd name="connsiteX0" fmla="*/ 91849 w 852154"/>
                <a:gd name="connsiteY0" fmla="*/ 2382081 h 3982308"/>
                <a:gd name="connsiteX1" fmla="*/ 60099 w 852154"/>
                <a:gd name="connsiteY1" fmla="*/ 2826581 h 3982308"/>
                <a:gd name="connsiteX2" fmla="*/ 34699 w 852154"/>
                <a:gd name="connsiteY2" fmla="*/ 3188531 h 3982308"/>
                <a:gd name="connsiteX3" fmla="*/ 2949 w 852154"/>
                <a:gd name="connsiteY3" fmla="*/ 3525081 h 3982308"/>
                <a:gd name="connsiteX4" fmla="*/ 9299 w 852154"/>
                <a:gd name="connsiteY4" fmla="*/ 3766381 h 3982308"/>
                <a:gd name="connsiteX5" fmla="*/ 72799 w 852154"/>
                <a:gd name="connsiteY5" fmla="*/ 3982281 h 3982308"/>
                <a:gd name="connsiteX6" fmla="*/ 47399 w 852154"/>
                <a:gd name="connsiteY6" fmla="*/ 3779081 h 3982308"/>
                <a:gd name="connsiteX7" fmla="*/ 98199 w 852154"/>
                <a:gd name="connsiteY7" fmla="*/ 3480631 h 3982308"/>
                <a:gd name="connsiteX8" fmla="*/ 193449 w 852154"/>
                <a:gd name="connsiteY8" fmla="*/ 3086931 h 3982308"/>
                <a:gd name="connsiteX9" fmla="*/ 275999 w 852154"/>
                <a:gd name="connsiteY9" fmla="*/ 2686881 h 3982308"/>
                <a:gd name="connsiteX10" fmla="*/ 352199 w 852154"/>
                <a:gd name="connsiteY10" fmla="*/ 2388431 h 3982308"/>
                <a:gd name="connsiteX11" fmla="*/ 409349 w 852154"/>
                <a:gd name="connsiteY11" fmla="*/ 2096331 h 3982308"/>
                <a:gd name="connsiteX12" fmla="*/ 434749 w 852154"/>
                <a:gd name="connsiteY12" fmla="*/ 1848681 h 3982308"/>
                <a:gd name="connsiteX13" fmla="*/ 479199 w 852154"/>
                <a:gd name="connsiteY13" fmla="*/ 1683581 h 3982308"/>
                <a:gd name="connsiteX14" fmla="*/ 517299 w 852154"/>
                <a:gd name="connsiteY14" fmla="*/ 1499431 h 3982308"/>
                <a:gd name="connsiteX15" fmla="*/ 599849 w 852154"/>
                <a:gd name="connsiteY15" fmla="*/ 1175581 h 3982308"/>
                <a:gd name="connsiteX16" fmla="*/ 637949 w 852154"/>
                <a:gd name="connsiteY16" fmla="*/ 946981 h 3982308"/>
                <a:gd name="connsiteX17" fmla="*/ 663349 w 852154"/>
                <a:gd name="connsiteY17" fmla="*/ 756481 h 3982308"/>
                <a:gd name="connsiteX18" fmla="*/ 669699 w 852154"/>
                <a:gd name="connsiteY18" fmla="*/ 521531 h 3982308"/>
                <a:gd name="connsiteX19" fmla="*/ 720499 w 852154"/>
                <a:gd name="connsiteY19" fmla="*/ 515181 h 3982308"/>
                <a:gd name="connsiteX20" fmla="*/ 847499 w 852154"/>
                <a:gd name="connsiteY20" fmla="*/ 527881 h 3982308"/>
                <a:gd name="connsiteX21" fmla="*/ 816543 w 852154"/>
                <a:gd name="connsiteY21" fmla="*/ 449300 h 3982308"/>
                <a:gd name="connsiteX22" fmla="*/ 739549 w 852154"/>
                <a:gd name="connsiteY22" fmla="*/ 299281 h 3982308"/>
                <a:gd name="connsiteX23" fmla="*/ 650649 w 852154"/>
                <a:gd name="connsiteY23" fmla="*/ 140531 h 3982308"/>
                <a:gd name="connsiteX24" fmla="*/ 561749 w 852154"/>
                <a:gd name="connsiteY24" fmla="*/ 32581 h 3982308"/>
                <a:gd name="connsiteX25" fmla="*/ 498249 w 852154"/>
                <a:gd name="connsiteY25" fmla="*/ 831 h 3982308"/>
                <a:gd name="connsiteX26" fmla="*/ 416493 w 852154"/>
                <a:gd name="connsiteY26" fmla="*/ 18293 h 3982308"/>
                <a:gd name="connsiteX27" fmla="*/ 358549 w 852154"/>
                <a:gd name="connsiteY27" fmla="*/ 108781 h 3982308"/>
                <a:gd name="connsiteX28" fmla="*/ 287111 w 852154"/>
                <a:gd name="connsiteY28" fmla="*/ 262769 h 3982308"/>
                <a:gd name="connsiteX29" fmla="*/ 199005 w 852154"/>
                <a:gd name="connsiteY29" fmla="*/ 378656 h 3982308"/>
                <a:gd name="connsiteX30" fmla="*/ 110899 w 852154"/>
                <a:gd name="connsiteY30" fmla="*/ 464381 h 3982308"/>
                <a:gd name="connsiteX31" fmla="*/ 168049 w 852154"/>
                <a:gd name="connsiteY31" fmla="*/ 470731 h 3982308"/>
                <a:gd name="connsiteX32" fmla="*/ 280762 w 852154"/>
                <a:gd name="connsiteY32" fmla="*/ 473112 h 3982308"/>
                <a:gd name="connsiteX33" fmla="*/ 295049 w 852154"/>
                <a:gd name="connsiteY33" fmla="*/ 534231 h 3982308"/>
                <a:gd name="connsiteX34" fmla="*/ 256949 w 852154"/>
                <a:gd name="connsiteY34" fmla="*/ 858081 h 3982308"/>
                <a:gd name="connsiteX35" fmla="*/ 212499 w 852154"/>
                <a:gd name="connsiteY35" fmla="*/ 1137481 h 3982308"/>
                <a:gd name="connsiteX36" fmla="*/ 174399 w 852154"/>
                <a:gd name="connsiteY36" fmla="*/ 1423231 h 3982308"/>
                <a:gd name="connsiteX37" fmla="*/ 142649 w 852154"/>
                <a:gd name="connsiteY37" fmla="*/ 1905831 h 3982308"/>
                <a:gd name="connsiteX38" fmla="*/ 91849 w 852154"/>
                <a:gd name="connsiteY38" fmla="*/ 2382081 h 3982308"/>
                <a:gd name="connsiteX0" fmla="*/ 91849 w 852154"/>
                <a:gd name="connsiteY0" fmla="*/ 2382081 h 3982308"/>
                <a:gd name="connsiteX1" fmla="*/ 60099 w 852154"/>
                <a:gd name="connsiteY1" fmla="*/ 2826581 h 3982308"/>
                <a:gd name="connsiteX2" fmla="*/ 34699 w 852154"/>
                <a:gd name="connsiteY2" fmla="*/ 3188531 h 3982308"/>
                <a:gd name="connsiteX3" fmla="*/ 2949 w 852154"/>
                <a:gd name="connsiteY3" fmla="*/ 3525081 h 3982308"/>
                <a:gd name="connsiteX4" fmla="*/ 9299 w 852154"/>
                <a:gd name="connsiteY4" fmla="*/ 3766381 h 3982308"/>
                <a:gd name="connsiteX5" fmla="*/ 72799 w 852154"/>
                <a:gd name="connsiteY5" fmla="*/ 3982281 h 3982308"/>
                <a:gd name="connsiteX6" fmla="*/ 47399 w 852154"/>
                <a:gd name="connsiteY6" fmla="*/ 3779081 h 3982308"/>
                <a:gd name="connsiteX7" fmla="*/ 98199 w 852154"/>
                <a:gd name="connsiteY7" fmla="*/ 3480631 h 3982308"/>
                <a:gd name="connsiteX8" fmla="*/ 193449 w 852154"/>
                <a:gd name="connsiteY8" fmla="*/ 3086931 h 3982308"/>
                <a:gd name="connsiteX9" fmla="*/ 275999 w 852154"/>
                <a:gd name="connsiteY9" fmla="*/ 2686881 h 3982308"/>
                <a:gd name="connsiteX10" fmla="*/ 352199 w 852154"/>
                <a:gd name="connsiteY10" fmla="*/ 2388431 h 3982308"/>
                <a:gd name="connsiteX11" fmla="*/ 409349 w 852154"/>
                <a:gd name="connsiteY11" fmla="*/ 2096331 h 3982308"/>
                <a:gd name="connsiteX12" fmla="*/ 434749 w 852154"/>
                <a:gd name="connsiteY12" fmla="*/ 1848681 h 3982308"/>
                <a:gd name="connsiteX13" fmla="*/ 479199 w 852154"/>
                <a:gd name="connsiteY13" fmla="*/ 1683581 h 3982308"/>
                <a:gd name="connsiteX14" fmla="*/ 517299 w 852154"/>
                <a:gd name="connsiteY14" fmla="*/ 1499431 h 3982308"/>
                <a:gd name="connsiteX15" fmla="*/ 599849 w 852154"/>
                <a:gd name="connsiteY15" fmla="*/ 1175581 h 3982308"/>
                <a:gd name="connsiteX16" fmla="*/ 637949 w 852154"/>
                <a:gd name="connsiteY16" fmla="*/ 946981 h 3982308"/>
                <a:gd name="connsiteX17" fmla="*/ 663349 w 852154"/>
                <a:gd name="connsiteY17" fmla="*/ 756481 h 3982308"/>
                <a:gd name="connsiteX18" fmla="*/ 674462 w 852154"/>
                <a:gd name="connsiteY18" fmla="*/ 547724 h 3982308"/>
                <a:gd name="connsiteX19" fmla="*/ 720499 w 852154"/>
                <a:gd name="connsiteY19" fmla="*/ 515181 h 3982308"/>
                <a:gd name="connsiteX20" fmla="*/ 847499 w 852154"/>
                <a:gd name="connsiteY20" fmla="*/ 527881 h 3982308"/>
                <a:gd name="connsiteX21" fmla="*/ 816543 w 852154"/>
                <a:gd name="connsiteY21" fmla="*/ 449300 h 3982308"/>
                <a:gd name="connsiteX22" fmla="*/ 739549 w 852154"/>
                <a:gd name="connsiteY22" fmla="*/ 299281 h 3982308"/>
                <a:gd name="connsiteX23" fmla="*/ 650649 w 852154"/>
                <a:gd name="connsiteY23" fmla="*/ 140531 h 3982308"/>
                <a:gd name="connsiteX24" fmla="*/ 561749 w 852154"/>
                <a:gd name="connsiteY24" fmla="*/ 32581 h 3982308"/>
                <a:gd name="connsiteX25" fmla="*/ 498249 w 852154"/>
                <a:gd name="connsiteY25" fmla="*/ 831 h 3982308"/>
                <a:gd name="connsiteX26" fmla="*/ 416493 w 852154"/>
                <a:gd name="connsiteY26" fmla="*/ 18293 h 3982308"/>
                <a:gd name="connsiteX27" fmla="*/ 358549 w 852154"/>
                <a:gd name="connsiteY27" fmla="*/ 108781 h 3982308"/>
                <a:gd name="connsiteX28" fmla="*/ 287111 w 852154"/>
                <a:gd name="connsiteY28" fmla="*/ 262769 h 3982308"/>
                <a:gd name="connsiteX29" fmla="*/ 199005 w 852154"/>
                <a:gd name="connsiteY29" fmla="*/ 378656 h 3982308"/>
                <a:gd name="connsiteX30" fmla="*/ 110899 w 852154"/>
                <a:gd name="connsiteY30" fmla="*/ 464381 h 3982308"/>
                <a:gd name="connsiteX31" fmla="*/ 168049 w 852154"/>
                <a:gd name="connsiteY31" fmla="*/ 470731 h 3982308"/>
                <a:gd name="connsiteX32" fmla="*/ 280762 w 852154"/>
                <a:gd name="connsiteY32" fmla="*/ 473112 h 3982308"/>
                <a:gd name="connsiteX33" fmla="*/ 295049 w 852154"/>
                <a:gd name="connsiteY33" fmla="*/ 534231 h 3982308"/>
                <a:gd name="connsiteX34" fmla="*/ 256949 w 852154"/>
                <a:gd name="connsiteY34" fmla="*/ 858081 h 3982308"/>
                <a:gd name="connsiteX35" fmla="*/ 212499 w 852154"/>
                <a:gd name="connsiteY35" fmla="*/ 1137481 h 3982308"/>
                <a:gd name="connsiteX36" fmla="*/ 174399 w 852154"/>
                <a:gd name="connsiteY36" fmla="*/ 1423231 h 3982308"/>
                <a:gd name="connsiteX37" fmla="*/ 142649 w 852154"/>
                <a:gd name="connsiteY37" fmla="*/ 1905831 h 3982308"/>
                <a:gd name="connsiteX38" fmla="*/ 91849 w 852154"/>
                <a:gd name="connsiteY38" fmla="*/ 2382081 h 3982308"/>
                <a:gd name="connsiteX0" fmla="*/ 91849 w 852309"/>
                <a:gd name="connsiteY0" fmla="*/ 2382081 h 3982308"/>
                <a:gd name="connsiteX1" fmla="*/ 60099 w 852309"/>
                <a:gd name="connsiteY1" fmla="*/ 2826581 h 3982308"/>
                <a:gd name="connsiteX2" fmla="*/ 34699 w 852309"/>
                <a:gd name="connsiteY2" fmla="*/ 3188531 h 3982308"/>
                <a:gd name="connsiteX3" fmla="*/ 2949 w 852309"/>
                <a:gd name="connsiteY3" fmla="*/ 3525081 h 3982308"/>
                <a:gd name="connsiteX4" fmla="*/ 9299 w 852309"/>
                <a:gd name="connsiteY4" fmla="*/ 3766381 h 3982308"/>
                <a:gd name="connsiteX5" fmla="*/ 72799 w 852309"/>
                <a:gd name="connsiteY5" fmla="*/ 3982281 h 3982308"/>
                <a:gd name="connsiteX6" fmla="*/ 47399 w 852309"/>
                <a:gd name="connsiteY6" fmla="*/ 3779081 h 3982308"/>
                <a:gd name="connsiteX7" fmla="*/ 98199 w 852309"/>
                <a:gd name="connsiteY7" fmla="*/ 3480631 h 3982308"/>
                <a:gd name="connsiteX8" fmla="*/ 193449 w 852309"/>
                <a:gd name="connsiteY8" fmla="*/ 3086931 h 3982308"/>
                <a:gd name="connsiteX9" fmla="*/ 275999 w 852309"/>
                <a:gd name="connsiteY9" fmla="*/ 2686881 h 3982308"/>
                <a:gd name="connsiteX10" fmla="*/ 352199 w 852309"/>
                <a:gd name="connsiteY10" fmla="*/ 2388431 h 3982308"/>
                <a:gd name="connsiteX11" fmla="*/ 409349 w 852309"/>
                <a:gd name="connsiteY11" fmla="*/ 2096331 h 3982308"/>
                <a:gd name="connsiteX12" fmla="*/ 434749 w 852309"/>
                <a:gd name="connsiteY12" fmla="*/ 1848681 h 3982308"/>
                <a:gd name="connsiteX13" fmla="*/ 479199 w 852309"/>
                <a:gd name="connsiteY13" fmla="*/ 1683581 h 3982308"/>
                <a:gd name="connsiteX14" fmla="*/ 517299 w 852309"/>
                <a:gd name="connsiteY14" fmla="*/ 1499431 h 3982308"/>
                <a:gd name="connsiteX15" fmla="*/ 599849 w 852309"/>
                <a:gd name="connsiteY15" fmla="*/ 1175581 h 3982308"/>
                <a:gd name="connsiteX16" fmla="*/ 637949 w 852309"/>
                <a:gd name="connsiteY16" fmla="*/ 946981 h 3982308"/>
                <a:gd name="connsiteX17" fmla="*/ 663349 w 852309"/>
                <a:gd name="connsiteY17" fmla="*/ 756481 h 3982308"/>
                <a:gd name="connsiteX18" fmla="*/ 674462 w 852309"/>
                <a:gd name="connsiteY18" fmla="*/ 547724 h 3982308"/>
                <a:gd name="connsiteX19" fmla="*/ 718118 w 852309"/>
                <a:gd name="connsiteY19" fmla="*/ 524706 h 3982308"/>
                <a:gd name="connsiteX20" fmla="*/ 847499 w 852309"/>
                <a:gd name="connsiteY20" fmla="*/ 527881 h 3982308"/>
                <a:gd name="connsiteX21" fmla="*/ 816543 w 852309"/>
                <a:gd name="connsiteY21" fmla="*/ 449300 h 3982308"/>
                <a:gd name="connsiteX22" fmla="*/ 739549 w 852309"/>
                <a:gd name="connsiteY22" fmla="*/ 299281 h 3982308"/>
                <a:gd name="connsiteX23" fmla="*/ 650649 w 852309"/>
                <a:gd name="connsiteY23" fmla="*/ 140531 h 3982308"/>
                <a:gd name="connsiteX24" fmla="*/ 561749 w 852309"/>
                <a:gd name="connsiteY24" fmla="*/ 32581 h 3982308"/>
                <a:gd name="connsiteX25" fmla="*/ 498249 w 852309"/>
                <a:gd name="connsiteY25" fmla="*/ 831 h 3982308"/>
                <a:gd name="connsiteX26" fmla="*/ 416493 w 852309"/>
                <a:gd name="connsiteY26" fmla="*/ 18293 h 3982308"/>
                <a:gd name="connsiteX27" fmla="*/ 358549 w 852309"/>
                <a:gd name="connsiteY27" fmla="*/ 108781 h 3982308"/>
                <a:gd name="connsiteX28" fmla="*/ 287111 w 852309"/>
                <a:gd name="connsiteY28" fmla="*/ 262769 h 3982308"/>
                <a:gd name="connsiteX29" fmla="*/ 199005 w 852309"/>
                <a:gd name="connsiteY29" fmla="*/ 378656 h 3982308"/>
                <a:gd name="connsiteX30" fmla="*/ 110899 w 852309"/>
                <a:gd name="connsiteY30" fmla="*/ 464381 h 3982308"/>
                <a:gd name="connsiteX31" fmla="*/ 168049 w 852309"/>
                <a:gd name="connsiteY31" fmla="*/ 470731 h 3982308"/>
                <a:gd name="connsiteX32" fmla="*/ 280762 w 852309"/>
                <a:gd name="connsiteY32" fmla="*/ 473112 h 3982308"/>
                <a:gd name="connsiteX33" fmla="*/ 295049 w 852309"/>
                <a:gd name="connsiteY33" fmla="*/ 534231 h 3982308"/>
                <a:gd name="connsiteX34" fmla="*/ 256949 w 852309"/>
                <a:gd name="connsiteY34" fmla="*/ 858081 h 3982308"/>
                <a:gd name="connsiteX35" fmla="*/ 212499 w 852309"/>
                <a:gd name="connsiteY35" fmla="*/ 1137481 h 3982308"/>
                <a:gd name="connsiteX36" fmla="*/ 174399 w 852309"/>
                <a:gd name="connsiteY36" fmla="*/ 1423231 h 3982308"/>
                <a:gd name="connsiteX37" fmla="*/ 142649 w 852309"/>
                <a:gd name="connsiteY37" fmla="*/ 1905831 h 3982308"/>
                <a:gd name="connsiteX38" fmla="*/ 91849 w 852309"/>
                <a:gd name="connsiteY38" fmla="*/ 2382081 h 3982308"/>
                <a:gd name="connsiteX0" fmla="*/ 91849 w 851395"/>
                <a:gd name="connsiteY0" fmla="*/ 2382081 h 3982308"/>
                <a:gd name="connsiteX1" fmla="*/ 60099 w 851395"/>
                <a:gd name="connsiteY1" fmla="*/ 2826581 h 3982308"/>
                <a:gd name="connsiteX2" fmla="*/ 34699 w 851395"/>
                <a:gd name="connsiteY2" fmla="*/ 3188531 h 3982308"/>
                <a:gd name="connsiteX3" fmla="*/ 2949 w 851395"/>
                <a:gd name="connsiteY3" fmla="*/ 3525081 h 3982308"/>
                <a:gd name="connsiteX4" fmla="*/ 9299 w 851395"/>
                <a:gd name="connsiteY4" fmla="*/ 3766381 h 3982308"/>
                <a:gd name="connsiteX5" fmla="*/ 72799 w 851395"/>
                <a:gd name="connsiteY5" fmla="*/ 3982281 h 3982308"/>
                <a:gd name="connsiteX6" fmla="*/ 47399 w 851395"/>
                <a:gd name="connsiteY6" fmla="*/ 3779081 h 3982308"/>
                <a:gd name="connsiteX7" fmla="*/ 98199 w 851395"/>
                <a:gd name="connsiteY7" fmla="*/ 3480631 h 3982308"/>
                <a:gd name="connsiteX8" fmla="*/ 193449 w 851395"/>
                <a:gd name="connsiteY8" fmla="*/ 3086931 h 3982308"/>
                <a:gd name="connsiteX9" fmla="*/ 275999 w 851395"/>
                <a:gd name="connsiteY9" fmla="*/ 2686881 h 3982308"/>
                <a:gd name="connsiteX10" fmla="*/ 352199 w 851395"/>
                <a:gd name="connsiteY10" fmla="*/ 2388431 h 3982308"/>
                <a:gd name="connsiteX11" fmla="*/ 409349 w 851395"/>
                <a:gd name="connsiteY11" fmla="*/ 2096331 h 3982308"/>
                <a:gd name="connsiteX12" fmla="*/ 434749 w 851395"/>
                <a:gd name="connsiteY12" fmla="*/ 1848681 h 3982308"/>
                <a:gd name="connsiteX13" fmla="*/ 479199 w 851395"/>
                <a:gd name="connsiteY13" fmla="*/ 1683581 h 3982308"/>
                <a:gd name="connsiteX14" fmla="*/ 517299 w 851395"/>
                <a:gd name="connsiteY14" fmla="*/ 1499431 h 3982308"/>
                <a:gd name="connsiteX15" fmla="*/ 599849 w 851395"/>
                <a:gd name="connsiteY15" fmla="*/ 1175581 h 3982308"/>
                <a:gd name="connsiteX16" fmla="*/ 637949 w 851395"/>
                <a:gd name="connsiteY16" fmla="*/ 946981 h 3982308"/>
                <a:gd name="connsiteX17" fmla="*/ 663349 w 851395"/>
                <a:gd name="connsiteY17" fmla="*/ 756481 h 3982308"/>
                <a:gd name="connsiteX18" fmla="*/ 674462 w 851395"/>
                <a:gd name="connsiteY18" fmla="*/ 547724 h 3982308"/>
                <a:gd name="connsiteX19" fmla="*/ 718118 w 851395"/>
                <a:gd name="connsiteY19" fmla="*/ 524706 h 3982308"/>
                <a:gd name="connsiteX20" fmla="*/ 847499 w 851395"/>
                <a:gd name="connsiteY20" fmla="*/ 527881 h 3982308"/>
                <a:gd name="connsiteX21" fmla="*/ 816543 w 851395"/>
                <a:gd name="connsiteY21" fmla="*/ 449300 h 3982308"/>
                <a:gd name="connsiteX22" fmla="*/ 739549 w 851395"/>
                <a:gd name="connsiteY22" fmla="*/ 299281 h 3982308"/>
                <a:gd name="connsiteX23" fmla="*/ 650649 w 851395"/>
                <a:gd name="connsiteY23" fmla="*/ 140531 h 3982308"/>
                <a:gd name="connsiteX24" fmla="*/ 561749 w 851395"/>
                <a:gd name="connsiteY24" fmla="*/ 32581 h 3982308"/>
                <a:gd name="connsiteX25" fmla="*/ 498249 w 851395"/>
                <a:gd name="connsiteY25" fmla="*/ 831 h 3982308"/>
                <a:gd name="connsiteX26" fmla="*/ 416493 w 851395"/>
                <a:gd name="connsiteY26" fmla="*/ 18293 h 3982308"/>
                <a:gd name="connsiteX27" fmla="*/ 358549 w 851395"/>
                <a:gd name="connsiteY27" fmla="*/ 108781 h 3982308"/>
                <a:gd name="connsiteX28" fmla="*/ 287111 w 851395"/>
                <a:gd name="connsiteY28" fmla="*/ 262769 h 3982308"/>
                <a:gd name="connsiteX29" fmla="*/ 199005 w 851395"/>
                <a:gd name="connsiteY29" fmla="*/ 378656 h 3982308"/>
                <a:gd name="connsiteX30" fmla="*/ 110899 w 851395"/>
                <a:gd name="connsiteY30" fmla="*/ 464381 h 3982308"/>
                <a:gd name="connsiteX31" fmla="*/ 168049 w 851395"/>
                <a:gd name="connsiteY31" fmla="*/ 470731 h 3982308"/>
                <a:gd name="connsiteX32" fmla="*/ 280762 w 851395"/>
                <a:gd name="connsiteY32" fmla="*/ 473112 h 3982308"/>
                <a:gd name="connsiteX33" fmla="*/ 295049 w 851395"/>
                <a:gd name="connsiteY33" fmla="*/ 534231 h 3982308"/>
                <a:gd name="connsiteX34" fmla="*/ 256949 w 851395"/>
                <a:gd name="connsiteY34" fmla="*/ 858081 h 3982308"/>
                <a:gd name="connsiteX35" fmla="*/ 212499 w 851395"/>
                <a:gd name="connsiteY35" fmla="*/ 1137481 h 3982308"/>
                <a:gd name="connsiteX36" fmla="*/ 174399 w 851395"/>
                <a:gd name="connsiteY36" fmla="*/ 1423231 h 3982308"/>
                <a:gd name="connsiteX37" fmla="*/ 142649 w 851395"/>
                <a:gd name="connsiteY37" fmla="*/ 1905831 h 3982308"/>
                <a:gd name="connsiteX38" fmla="*/ 91849 w 851395"/>
                <a:gd name="connsiteY38" fmla="*/ 2382081 h 3982308"/>
                <a:gd name="connsiteX0" fmla="*/ 91849 w 856153"/>
                <a:gd name="connsiteY0" fmla="*/ 2382081 h 3982308"/>
                <a:gd name="connsiteX1" fmla="*/ 60099 w 856153"/>
                <a:gd name="connsiteY1" fmla="*/ 2826581 h 3982308"/>
                <a:gd name="connsiteX2" fmla="*/ 34699 w 856153"/>
                <a:gd name="connsiteY2" fmla="*/ 3188531 h 3982308"/>
                <a:gd name="connsiteX3" fmla="*/ 2949 w 856153"/>
                <a:gd name="connsiteY3" fmla="*/ 3525081 h 3982308"/>
                <a:gd name="connsiteX4" fmla="*/ 9299 w 856153"/>
                <a:gd name="connsiteY4" fmla="*/ 3766381 h 3982308"/>
                <a:gd name="connsiteX5" fmla="*/ 72799 w 856153"/>
                <a:gd name="connsiteY5" fmla="*/ 3982281 h 3982308"/>
                <a:gd name="connsiteX6" fmla="*/ 47399 w 856153"/>
                <a:gd name="connsiteY6" fmla="*/ 3779081 h 3982308"/>
                <a:gd name="connsiteX7" fmla="*/ 98199 w 856153"/>
                <a:gd name="connsiteY7" fmla="*/ 3480631 h 3982308"/>
                <a:gd name="connsiteX8" fmla="*/ 193449 w 856153"/>
                <a:gd name="connsiteY8" fmla="*/ 3086931 h 3982308"/>
                <a:gd name="connsiteX9" fmla="*/ 275999 w 856153"/>
                <a:gd name="connsiteY9" fmla="*/ 2686881 h 3982308"/>
                <a:gd name="connsiteX10" fmla="*/ 352199 w 856153"/>
                <a:gd name="connsiteY10" fmla="*/ 2388431 h 3982308"/>
                <a:gd name="connsiteX11" fmla="*/ 409349 w 856153"/>
                <a:gd name="connsiteY11" fmla="*/ 2096331 h 3982308"/>
                <a:gd name="connsiteX12" fmla="*/ 434749 w 856153"/>
                <a:gd name="connsiteY12" fmla="*/ 1848681 h 3982308"/>
                <a:gd name="connsiteX13" fmla="*/ 479199 w 856153"/>
                <a:gd name="connsiteY13" fmla="*/ 1683581 h 3982308"/>
                <a:gd name="connsiteX14" fmla="*/ 517299 w 856153"/>
                <a:gd name="connsiteY14" fmla="*/ 1499431 h 3982308"/>
                <a:gd name="connsiteX15" fmla="*/ 599849 w 856153"/>
                <a:gd name="connsiteY15" fmla="*/ 1175581 h 3982308"/>
                <a:gd name="connsiteX16" fmla="*/ 637949 w 856153"/>
                <a:gd name="connsiteY16" fmla="*/ 946981 h 3982308"/>
                <a:gd name="connsiteX17" fmla="*/ 663349 w 856153"/>
                <a:gd name="connsiteY17" fmla="*/ 756481 h 3982308"/>
                <a:gd name="connsiteX18" fmla="*/ 674462 w 856153"/>
                <a:gd name="connsiteY18" fmla="*/ 547724 h 3982308"/>
                <a:gd name="connsiteX19" fmla="*/ 718118 w 856153"/>
                <a:gd name="connsiteY19" fmla="*/ 524706 h 3982308"/>
                <a:gd name="connsiteX20" fmla="*/ 847499 w 856153"/>
                <a:gd name="connsiteY20" fmla="*/ 527881 h 3982308"/>
                <a:gd name="connsiteX21" fmla="*/ 816543 w 856153"/>
                <a:gd name="connsiteY21" fmla="*/ 449300 h 3982308"/>
                <a:gd name="connsiteX22" fmla="*/ 739549 w 856153"/>
                <a:gd name="connsiteY22" fmla="*/ 299281 h 3982308"/>
                <a:gd name="connsiteX23" fmla="*/ 650649 w 856153"/>
                <a:gd name="connsiteY23" fmla="*/ 140531 h 3982308"/>
                <a:gd name="connsiteX24" fmla="*/ 561749 w 856153"/>
                <a:gd name="connsiteY24" fmla="*/ 32581 h 3982308"/>
                <a:gd name="connsiteX25" fmla="*/ 498249 w 856153"/>
                <a:gd name="connsiteY25" fmla="*/ 831 h 3982308"/>
                <a:gd name="connsiteX26" fmla="*/ 416493 w 856153"/>
                <a:gd name="connsiteY26" fmla="*/ 18293 h 3982308"/>
                <a:gd name="connsiteX27" fmla="*/ 358549 w 856153"/>
                <a:gd name="connsiteY27" fmla="*/ 108781 h 3982308"/>
                <a:gd name="connsiteX28" fmla="*/ 287111 w 856153"/>
                <a:gd name="connsiteY28" fmla="*/ 262769 h 3982308"/>
                <a:gd name="connsiteX29" fmla="*/ 199005 w 856153"/>
                <a:gd name="connsiteY29" fmla="*/ 378656 h 3982308"/>
                <a:gd name="connsiteX30" fmla="*/ 110899 w 856153"/>
                <a:gd name="connsiteY30" fmla="*/ 464381 h 3982308"/>
                <a:gd name="connsiteX31" fmla="*/ 168049 w 856153"/>
                <a:gd name="connsiteY31" fmla="*/ 470731 h 3982308"/>
                <a:gd name="connsiteX32" fmla="*/ 280762 w 856153"/>
                <a:gd name="connsiteY32" fmla="*/ 473112 h 3982308"/>
                <a:gd name="connsiteX33" fmla="*/ 295049 w 856153"/>
                <a:gd name="connsiteY33" fmla="*/ 534231 h 3982308"/>
                <a:gd name="connsiteX34" fmla="*/ 256949 w 856153"/>
                <a:gd name="connsiteY34" fmla="*/ 858081 h 3982308"/>
                <a:gd name="connsiteX35" fmla="*/ 212499 w 856153"/>
                <a:gd name="connsiteY35" fmla="*/ 1137481 h 3982308"/>
                <a:gd name="connsiteX36" fmla="*/ 174399 w 856153"/>
                <a:gd name="connsiteY36" fmla="*/ 1423231 h 3982308"/>
                <a:gd name="connsiteX37" fmla="*/ 142649 w 856153"/>
                <a:gd name="connsiteY37" fmla="*/ 1905831 h 3982308"/>
                <a:gd name="connsiteX38" fmla="*/ 91849 w 856153"/>
                <a:gd name="connsiteY38" fmla="*/ 2382081 h 3982308"/>
                <a:gd name="connsiteX0" fmla="*/ 91849 w 856153"/>
                <a:gd name="connsiteY0" fmla="*/ 2382081 h 3982308"/>
                <a:gd name="connsiteX1" fmla="*/ 60099 w 856153"/>
                <a:gd name="connsiteY1" fmla="*/ 2826581 h 3982308"/>
                <a:gd name="connsiteX2" fmla="*/ 34699 w 856153"/>
                <a:gd name="connsiteY2" fmla="*/ 3188531 h 3982308"/>
                <a:gd name="connsiteX3" fmla="*/ 2949 w 856153"/>
                <a:gd name="connsiteY3" fmla="*/ 3525081 h 3982308"/>
                <a:gd name="connsiteX4" fmla="*/ 9299 w 856153"/>
                <a:gd name="connsiteY4" fmla="*/ 3766381 h 3982308"/>
                <a:gd name="connsiteX5" fmla="*/ 72799 w 856153"/>
                <a:gd name="connsiteY5" fmla="*/ 3982281 h 3982308"/>
                <a:gd name="connsiteX6" fmla="*/ 47399 w 856153"/>
                <a:gd name="connsiteY6" fmla="*/ 3779081 h 3982308"/>
                <a:gd name="connsiteX7" fmla="*/ 98199 w 856153"/>
                <a:gd name="connsiteY7" fmla="*/ 3480631 h 3982308"/>
                <a:gd name="connsiteX8" fmla="*/ 193449 w 856153"/>
                <a:gd name="connsiteY8" fmla="*/ 3086931 h 3982308"/>
                <a:gd name="connsiteX9" fmla="*/ 275999 w 856153"/>
                <a:gd name="connsiteY9" fmla="*/ 2686881 h 3982308"/>
                <a:gd name="connsiteX10" fmla="*/ 352199 w 856153"/>
                <a:gd name="connsiteY10" fmla="*/ 2388431 h 3982308"/>
                <a:gd name="connsiteX11" fmla="*/ 409349 w 856153"/>
                <a:gd name="connsiteY11" fmla="*/ 2096331 h 3982308"/>
                <a:gd name="connsiteX12" fmla="*/ 434749 w 856153"/>
                <a:gd name="connsiteY12" fmla="*/ 1848681 h 3982308"/>
                <a:gd name="connsiteX13" fmla="*/ 479199 w 856153"/>
                <a:gd name="connsiteY13" fmla="*/ 1683581 h 3982308"/>
                <a:gd name="connsiteX14" fmla="*/ 524442 w 856153"/>
                <a:gd name="connsiteY14" fmla="*/ 1499431 h 3982308"/>
                <a:gd name="connsiteX15" fmla="*/ 599849 w 856153"/>
                <a:gd name="connsiteY15" fmla="*/ 1175581 h 3982308"/>
                <a:gd name="connsiteX16" fmla="*/ 637949 w 856153"/>
                <a:gd name="connsiteY16" fmla="*/ 946981 h 3982308"/>
                <a:gd name="connsiteX17" fmla="*/ 663349 w 856153"/>
                <a:gd name="connsiteY17" fmla="*/ 756481 h 3982308"/>
                <a:gd name="connsiteX18" fmla="*/ 674462 w 856153"/>
                <a:gd name="connsiteY18" fmla="*/ 547724 h 3982308"/>
                <a:gd name="connsiteX19" fmla="*/ 718118 w 856153"/>
                <a:gd name="connsiteY19" fmla="*/ 524706 h 3982308"/>
                <a:gd name="connsiteX20" fmla="*/ 847499 w 856153"/>
                <a:gd name="connsiteY20" fmla="*/ 527881 h 3982308"/>
                <a:gd name="connsiteX21" fmla="*/ 816543 w 856153"/>
                <a:gd name="connsiteY21" fmla="*/ 449300 h 3982308"/>
                <a:gd name="connsiteX22" fmla="*/ 739549 w 856153"/>
                <a:gd name="connsiteY22" fmla="*/ 299281 h 3982308"/>
                <a:gd name="connsiteX23" fmla="*/ 650649 w 856153"/>
                <a:gd name="connsiteY23" fmla="*/ 140531 h 3982308"/>
                <a:gd name="connsiteX24" fmla="*/ 561749 w 856153"/>
                <a:gd name="connsiteY24" fmla="*/ 32581 h 3982308"/>
                <a:gd name="connsiteX25" fmla="*/ 498249 w 856153"/>
                <a:gd name="connsiteY25" fmla="*/ 831 h 3982308"/>
                <a:gd name="connsiteX26" fmla="*/ 416493 w 856153"/>
                <a:gd name="connsiteY26" fmla="*/ 18293 h 3982308"/>
                <a:gd name="connsiteX27" fmla="*/ 358549 w 856153"/>
                <a:gd name="connsiteY27" fmla="*/ 108781 h 3982308"/>
                <a:gd name="connsiteX28" fmla="*/ 287111 w 856153"/>
                <a:gd name="connsiteY28" fmla="*/ 262769 h 3982308"/>
                <a:gd name="connsiteX29" fmla="*/ 199005 w 856153"/>
                <a:gd name="connsiteY29" fmla="*/ 378656 h 3982308"/>
                <a:gd name="connsiteX30" fmla="*/ 110899 w 856153"/>
                <a:gd name="connsiteY30" fmla="*/ 464381 h 3982308"/>
                <a:gd name="connsiteX31" fmla="*/ 168049 w 856153"/>
                <a:gd name="connsiteY31" fmla="*/ 470731 h 3982308"/>
                <a:gd name="connsiteX32" fmla="*/ 280762 w 856153"/>
                <a:gd name="connsiteY32" fmla="*/ 473112 h 3982308"/>
                <a:gd name="connsiteX33" fmla="*/ 295049 w 856153"/>
                <a:gd name="connsiteY33" fmla="*/ 534231 h 3982308"/>
                <a:gd name="connsiteX34" fmla="*/ 256949 w 856153"/>
                <a:gd name="connsiteY34" fmla="*/ 858081 h 3982308"/>
                <a:gd name="connsiteX35" fmla="*/ 212499 w 856153"/>
                <a:gd name="connsiteY35" fmla="*/ 1137481 h 3982308"/>
                <a:gd name="connsiteX36" fmla="*/ 174399 w 856153"/>
                <a:gd name="connsiteY36" fmla="*/ 1423231 h 3982308"/>
                <a:gd name="connsiteX37" fmla="*/ 142649 w 856153"/>
                <a:gd name="connsiteY37" fmla="*/ 1905831 h 3982308"/>
                <a:gd name="connsiteX38" fmla="*/ 91849 w 856153"/>
                <a:gd name="connsiteY38" fmla="*/ 2382081 h 3982308"/>
                <a:gd name="connsiteX0" fmla="*/ 98993 w 856153"/>
                <a:gd name="connsiteY0" fmla="*/ 2382081 h 3982308"/>
                <a:gd name="connsiteX1" fmla="*/ 60099 w 856153"/>
                <a:gd name="connsiteY1" fmla="*/ 2826581 h 3982308"/>
                <a:gd name="connsiteX2" fmla="*/ 34699 w 856153"/>
                <a:gd name="connsiteY2" fmla="*/ 3188531 h 3982308"/>
                <a:gd name="connsiteX3" fmla="*/ 2949 w 856153"/>
                <a:gd name="connsiteY3" fmla="*/ 3525081 h 3982308"/>
                <a:gd name="connsiteX4" fmla="*/ 9299 w 856153"/>
                <a:gd name="connsiteY4" fmla="*/ 3766381 h 3982308"/>
                <a:gd name="connsiteX5" fmla="*/ 72799 w 856153"/>
                <a:gd name="connsiteY5" fmla="*/ 3982281 h 3982308"/>
                <a:gd name="connsiteX6" fmla="*/ 47399 w 856153"/>
                <a:gd name="connsiteY6" fmla="*/ 3779081 h 3982308"/>
                <a:gd name="connsiteX7" fmla="*/ 98199 w 856153"/>
                <a:gd name="connsiteY7" fmla="*/ 3480631 h 3982308"/>
                <a:gd name="connsiteX8" fmla="*/ 193449 w 856153"/>
                <a:gd name="connsiteY8" fmla="*/ 3086931 h 3982308"/>
                <a:gd name="connsiteX9" fmla="*/ 275999 w 856153"/>
                <a:gd name="connsiteY9" fmla="*/ 2686881 h 3982308"/>
                <a:gd name="connsiteX10" fmla="*/ 352199 w 856153"/>
                <a:gd name="connsiteY10" fmla="*/ 2388431 h 3982308"/>
                <a:gd name="connsiteX11" fmla="*/ 409349 w 856153"/>
                <a:gd name="connsiteY11" fmla="*/ 2096331 h 3982308"/>
                <a:gd name="connsiteX12" fmla="*/ 434749 w 856153"/>
                <a:gd name="connsiteY12" fmla="*/ 1848681 h 3982308"/>
                <a:gd name="connsiteX13" fmla="*/ 479199 w 856153"/>
                <a:gd name="connsiteY13" fmla="*/ 1683581 h 3982308"/>
                <a:gd name="connsiteX14" fmla="*/ 524442 w 856153"/>
                <a:gd name="connsiteY14" fmla="*/ 1499431 h 3982308"/>
                <a:gd name="connsiteX15" fmla="*/ 599849 w 856153"/>
                <a:gd name="connsiteY15" fmla="*/ 1175581 h 3982308"/>
                <a:gd name="connsiteX16" fmla="*/ 637949 w 856153"/>
                <a:gd name="connsiteY16" fmla="*/ 946981 h 3982308"/>
                <a:gd name="connsiteX17" fmla="*/ 663349 w 856153"/>
                <a:gd name="connsiteY17" fmla="*/ 756481 h 3982308"/>
                <a:gd name="connsiteX18" fmla="*/ 674462 w 856153"/>
                <a:gd name="connsiteY18" fmla="*/ 547724 h 3982308"/>
                <a:gd name="connsiteX19" fmla="*/ 718118 w 856153"/>
                <a:gd name="connsiteY19" fmla="*/ 524706 h 3982308"/>
                <a:gd name="connsiteX20" fmla="*/ 847499 w 856153"/>
                <a:gd name="connsiteY20" fmla="*/ 527881 h 3982308"/>
                <a:gd name="connsiteX21" fmla="*/ 816543 w 856153"/>
                <a:gd name="connsiteY21" fmla="*/ 449300 h 3982308"/>
                <a:gd name="connsiteX22" fmla="*/ 739549 w 856153"/>
                <a:gd name="connsiteY22" fmla="*/ 299281 h 3982308"/>
                <a:gd name="connsiteX23" fmla="*/ 650649 w 856153"/>
                <a:gd name="connsiteY23" fmla="*/ 140531 h 3982308"/>
                <a:gd name="connsiteX24" fmla="*/ 561749 w 856153"/>
                <a:gd name="connsiteY24" fmla="*/ 32581 h 3982308"/>
                <a:gd name="connsiteX25" fmla="*/ 498249 w 856153"/>
                <a:gd name="connsiteY25" fmla="*/ 831 h 3982308"/>
                <a:gd name="connsiteX26" fmla="*/ 416493 w 856153"/>
                <a:gd name="connsiteY26" fmla="*/ 18293 h 3982308"/>
                <a:gd name="connsiteX27" fmla="*/ 358549 w 856153"/>
                <a:gd name="connsiteY27" fmla="*/ 108781 h 3982308"/>
                <a:gd name="connsiteX28" fmla="*/ 287111 w 856153"/>
                <a:gd name="connsiteY28" fmla="*/ 262769 h 3982308"/>
                <a:gd name="connsiteX29" fmla="*/ 199005 w 856153"/>
                <a:gd name="connsiteY29" fmla="*/ 378656 h 3982308"/>
                <a:gd name="connsiteX30" fmla="*/ 110899 w 856153"/>
                <a:gd name="connsiteY30" fmla="*/ 464381 h 3982308"/>
                <a:gd name="connsiteX31" fmla="*/ 168049 w 856153"/>
                <a:gd name="connsiteY31" fmla="*/ 470731 h 3982308"/>
                <a:gd name="connsiteX32" fmla="*/ 280762 w 856153"/>
                <a:gd name="connsiteY32" fmla="*/ 473112 h 3982308"/>
                <a:gd name="connsiteX33" fmla="*/ 295049 w 856153"/>
                <a:gd name="connsiteY33" fmla="*/ 534231 h 3982308"/>
                <a:gd name="connsiteX34" fmla="*/ 256949 w 856153"/>
                <a:gd name="connsiteY34" fmla="*/ 858081 h 3982308"/>
                <a:gd name="connsiteX35" fmla="*/ 212499 w 856153"/>
                <a:gd name="connsiteY35" fmla="*/ 1137481 h 3982308"/>
                <a:gd name="connsiteX36" fmla="*/ 174399 w 856153"/>
                <a:gd name="connsiteY36" fmla="*/ 1423231 h 3982308"/>
                <a:gd name="connsiteX37" fmla="*/ 142649 w 856153"/>
                <a:gd name="connsiteY37" fmla="*/ 1905831 h 3982308"/>
                <a:gd name="connsiteX38" fmla="*/ 98993 w 856153"/>
                <a:gd name="connsiteY38" fmla="*/ 2382081 h 3982308"/>
                <a:gd name="connsiteX0" fmla="*/ 98993 w 856153"/>
                <a:gd name="connsiteY0" fmla="*/ 2382081 h 3982308"/>
                <a:gd name="connsiteX1" fmla="*/ 60099 w 856153"/>
                <a:gd name="connsiteY1" fmla="*/ 2826581 h 3982308"/>
                <a:gd name="connsiteX2" fmla="*/ 34699 w 856153"/>
                <a:gd name="connsiteY2" fmla="*/ 3188531 h 3982308"/>
                <a:gd name="connsiteX3" fmla="*/ 2949 w 856153"/>
                <a:gd name="connsiteY3" fmla="*/ 3525081 h 3982308"/>
                <a:gd name="connsiteX4" fmla="*/ 9299 w 856153"/>
                <a:gd name="connsiteY4" fmla="*/ 3766381 h 3982308"/>
                <a:gd name="connsiteX5" fmla="*/ 72799 w 856153"/>
                <a:gd name="connsiteY5" fmla="*/ 3982281 h 3982308"/>
                <a:gd name="connsiteX6" fmla="*/ 47399 w 856153"/>
                <a:gd name="connsiteY6" fmla="*/ 3779081 h 3982308"/>
                <a:gd name="connsiteX7" fmla="*/ 105342 w 856153"/>
                <a:gd name="connsiteY7" fmla="*/ 3480631 h 3982308"/>
                <a:gd name="connsiteX8" fmla="*/ 193449 w 856153"/>
                <a:gd name="connsiteY8" fmla="*/ 3086931 h 3982308"/>
                <a:gd name="connsiteX9" fmla="*/ 275999 w 856153"/>
                <a:gd name="connsiteY9" fmla="*/ 2686881 h 3982308"/>
                <a:gd name="connsiteX10" fmla="*/ 352199 w 856153"/>
                <a:gd name="connsiteY10" fmla="*/ 2388431 h 3982308"/>
                <a:gd name="connsiteX11" fmla="*/ 409349 w 856153"/>
                <a:gd name="connsiteY11" fmla="*/ 2096331 h 3982308"/>
                <a:gd name="connsiteX12" fmla="*/ 434749 w 856153"/>
                <a:gd name="connsiteY12" fmla="*/ 1848681 h 3982308"/>
                <a:gd name="connsiteX13" fmla="*/ 479199 w 856153"/>
                <a:gd name="connsiteY13" fmla="*/ 1683581 h 3982308"/>
                <a:gd name="connsiteX14" fmla="*/ 524442 w 856153"/>
                <a:gd name="connsiteY14" fmla="*/ 1499431 h 3982308"/>
                <a:gd name="connsiteX15" fmla="*/ 599849 w 856153"/>
                <a:gd name="connsiteY15" fmla="*/ 1175581 h 3982308"/>
                <a:gd name="connsiteX16" fmla="*/ 637949 w 856153"/>
                <a:gd name="connsiteY16" fmla="*/ 946981 h 3982308"/>
                <a:gd name="connsiteX17" fmla="*/ 663349 w 856153"/>
                <a:gd name="connsiteY17" fmla="*/ 756481 h 3982308"/>
                <a:gd name="connsiteX18" fmla="*/ 674462 w 856153"/>
                <a:gd name="connsiteY18" fmla="*/ 547724 h 3982308"/>
                <a:gd name="connsiteX19" fmla="*/ 718118 w 856153"/>
                <a:gd name="connsiteY19" fmla="*/ 524706 h 3982308"/>
                <a:gd name="connsiteX20" fmla="*/ 847499 w 856153"/>
                <a:gd name="connsiteY20" fmla="*/ 527881 h 3982308"/>
                <a:gd name="connsiteX21" fmla="*/ 816543 w 856153"/>
                <a:gd name="connsiteY21" fmla="*/ 449300 h 3982308"/>
                <a:gd name="connsiteX22" fmla="*/ 739549 w 856153"/>
                <a:gd name="connsiteY22" fmla="*/ 299281 h 3982308"/>
                <a:gd name="connsiteX23" fmla="*/ 650649 w 856153"/>
                <a:gd name="connsiteY23" fmla="*/ 140531 h 3982308"/>
                <a:gd name="connsiteX24" fmla="*/ 561749 w 856153"/>
                <a:gd name="connsiteY24" fmla="*/ 32581 h 3982308"/>
                <a:gd name="connsiteX25" fmla="*/ 498249 w 856153"/>
                <a:gd name="connsiteY25" fmla="*/ 831 h 3982308"/>
                <a:gd name="connsiteX26" fmla="*/ 416493 w 856153"/>
                <a:gd name="connsiteY26" fmla="*/ 18293 h 3982308"/>
                <a:gd name="connsiteX27" fmla="*/ 358549 w 856153"/>
                <a:gd name="connsiteY27" fmla="*/ 108781 h 3982308"/>
                <a:gd name="connsiteX28" fmla="*/ 287111 w 856153"/>
                <a:gd name="connsiteY28" fmla="*/ 262769 h 3982308"/>
                <a:gd name="connsiteX29" fmla="*/ 199005 w 856153"/>
                <a:gd name="connsiteY29" fmla="*/ 378656 h 3982308"/>
                <a:gd name="connsiteX30" fmla="*/ 110899 w 856153"/>
                <a:gd name="connsiteY30" fmla="*/ 464381 h 3982308"/>
                <a:gd name="connsiteX31" fmla="*/ 168049 w 856153"/>
                <a:gd name="connsiteY31" fmla="*/ 470731 h 3982308"/>
                <a:gd name="connsiteX32" fmla="*/ 280762 w 856153"/>
                <a:gd name="connsiteY32" fmla="*/ 473112 h 3982308"/>
                <a:gd name="connsiteX33" fmla="*/ 295049 w 856153"/>
                <a:gd name="connsiteY33" fmla="*/ 534231 h 3982308"/>
                <a:gd name="connsiteX34" fmla="*/ 256949 w 856153"/>
                <a:gd name="connsiteY34" fmla="*/ 858081 h 3982308"/>
                <a:gd name="connsiteX35" fmla="*/ 212499 w 856153"/>
                <a:gd name="connsiteY35" fmla="*/ 1137481 h 3982308"/>
                <a:gd name="connsiteX36" fmla="*/ 174399 w 856153"/>
                <a:gd name="connsiteY36" fmla="*/ 1423231 h 3982308"/>
                <a:gd name="connsiteX37" fmla="*/ 142649 w 856153"/>
                <a:gd name="connsiteY37" fmla="*/ 1905831 h 3982308"/>
                <a:gd name="connsiteX38" fmla="*/ 98993 w 856153"/>
                <a:gd name="connsiteY38" fmla="*/ 2382081 h 3982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56153" h="3982308">
                  <a:moveTo>
                    <a:pt x="98993" y="2382081"/>
                  </a:moveTo>
                  <a:cubicBezTo>
                    <a:pt x="85235" y="2535539"/>
                    <a:pt x="70815" y="2692173"/>
                    <a:pt x="60099" y="2826581"/>
                  </a:cubicBezTo>
                  <a:cubicBezTo>
                    <a:pt x="49383" y="2960989"/>
                    <a:pt x="44224" y="3072114"/>
                    <a:pt x="34699" y="3188531"/>
                  </a:cubicBezTo>
                  <a:cubicBezTo>
                    <a:pt x="25174" y="3304948"/>
                    <a:pt x="7182" y="3428773"/>
                    <a:pt x="2949" y="3525081"/>
                  </a:cubicBezTo>
                  <a:cubicBezTo>
                    <a:pt x="-1284" y="3621389"/>
                    <a:pt x="-2343" y="3690181"/>
                    <a:pt x="9299" y="3766381"/>
                  </a:cubicBezTo>
                  <a:cubicBezTo>
                    <a:pt x="20941" y="3842581"/>
                    <a:pt x="66449" y="3980164"/>
                    <a:pt x="72799" y="3982281"/>
                  </a:cubicBezTo>
                  <a:cubicBezTo>
                    <a:pt x="79149" y="3984398"/>
                    <a:pt x="41975" y="3862689"/>
                    <a:pt x="47399" y="3779081"/>
                  </a:cubicBezTo>
                  <a:cubicBezTo>
                    <a:pt x="52823" y="3695473"/>
                    <a:pt x="81000" y="3595989"/>
                    <a:pt x="105342" y="3480631"/>
                  </a:cubicBezTo>
                  <a:cubicBezTo>
                    <a:pt x="129684" y="3365273"/>
                    <a:pt x="165006" y="3219223"/>
                    <a:pt x="193449" y="3086931"/>
                  </a:cubicBezTo>
                  <a:cubicBezTo>
                    <a:pt x="221892" y="2954639"/>
                    <a:pt x="249541" y="2803298"/>
                    <a:pt x="275999" y="2686881"/>
                  </a:cubicBezTo>
                  <a:cubicBezTo>
                    <a:pt x="302457" y="2570464"/>
                    <a:pt x="329974" y="2486856"/>
                    <a:pt x="352199" y="2388431"/>
                  </a:cubicBezTo>
                  <a:cubicBezTo>
                    <a:pt x="374424" y="2290006"/>
                    <a:pt x="395591" y="2186289"/>
                    <a:pt x="409349" y="2096331"/>
                  </a:cubicBezTo>
                  <a:cubicBezTo>
                    <a:pt x="423107" y="2006373"/>
                    <a:pt x="423107" y="1917473"/>
                    <a:pt x="434749" y="1848681"/>
                  </a:cubicBezTo>
                  <a:cubicBezTo>
                    <a:pt x="446391" y="1779889"/>
                    <a:pt x="464250" y="1741789"/>
                    <a:pt x="479199" y="1683581"/>
                  </a:cubicBezTo>
                  <a:cubicBezTo>
                    <a:pt x="494148" y="1625373"/>
                    <a:pt x="504334" y="1584098"/>
                    <a:pt x="524442" y="1499431"/>
                  </a:cubicBezTo>
                  <a:cubicBezTo>
                    <a:pt x="544550" y="1414764"/>
                    <a:pt x="580931" y="1267656"/>
                    <a:pt x="599849" y="1175581"/>
                  </a:cubicBezTo>
                  <a:cubicBezTo>
                    <a:pt x="618767" y="1083506"/>
                    <a:pt x="627366" y="1016831"/>
                    <a:pt x="637949" y="946981"/>
                  </a:cubicBezTo>
                  <a:cubicBezTo>
                    <a:pt x="648532" y="877131"/>
                    <a:pt x="657264" y="823024"/>
                    <a:pt x="663349" y="756481"/>
                  </a:cubicBezTo>
                  <a:cubicBezTo>
                    <a:pt x="669434" y="689938"/>
                    <a:pt x="665334" y="586353"/>
                    <a:pt x="674462" y="547724"/>
                  </a:cubicBezTo>
                  <a:cubicBezTo>
                    <a:pt x="683590" y="509095"/>
                    <a:pt x="689279" y="528013"/>
                    <a:pt x="718118" y="524706"/>
                  </a:cubicBezTo>
                  <a:cubicBezTo>
                    <a:pt x="746957" y="521399"/>
                    <a:pt x="821569" y="528543"/>
                    <a:pt x="847499" y="527881"/>
                  </a:cubicBezTo>
                  <a:cubicBezTo>
                    <a:pt x="873429" y="527219"/>
                    <a:pt x="834535" y="487400"/>
                    <a:pt x="816543" y="449300"/>
                  </a:cubicBezTo>
                  <a:cubicBezTo>
                    <a:pt x="798551" y="411200"/>
                    <a:pt x="767198" y="350742"/>
                    <a:pt x="739549" y="299281"/>
                  </a:cubicBezTo>
                  <a:cubicBezTo>
                    <a:pt x="711900" y="247820"/>
                    <a:pt x="680282" y="184981"/>
                    <a:pt x="650649" y="140531"/>
                  </a:cubicBezTo>
                  <a:cubicBezTo>
                    <a:pt x="621016" y="96081"/>
                    <a:pt x="587149" y="55864"/>
                    <a:pt x="561749" y="32581"/>
                  </a:cubicBezTo>
                  <a:cubicBezTo>
                    <a:pt x="536349" y="9298"/>
                    <a:pt x="522458" y="3212"/>
                    <a:pt x="498249" y="831"/>
                  </a:cubicBezTo>
                  <a:cubicBezTo>
                    <a:pt x="474040" y="-1550"/>
                    <a:pt x="439776" y="301"/>
                    <a:pt x="416493" y="18293"/>
                  </a:cubicBezTo>
                  <a:cubicBezTo>
                    <a:pt x="393210" y="36285"/>
                    <a:pt x="380113" y="68035"/>
                    <a:pt x="358549" y="108781"/>
                  </a:cubicBezTo>
                  <a:cubicBezTo>
                    <a:pt x="336985" y="149527"/>
                    <a:pt x="313702" y="217790"/>
                    <a:pt x="287111" y="262769"/>
                  </a:cubicBezTo>
                  <a:cubicBezTo>
                    <a:pt x="260520" y="307748"/>
                    <a:pt x="228374" y="345054"/>
                    <a:pt x="199005" y="378656"/>
                  </a:cubicBezTo>
                  <a:cubicBezTo>
                    <a:pt x="169636" y="412258"/>
                    <a:pt x="116058" y="449035"/>
                    <a:pt x="110899" y="464381"/>
                  </a:cubicBezTo>
                  <a:cubicBezTo>
                    <a:pt x="105740" y="479727"/>
                    <a:pt x="139739" y="469276"/>
                    <a:pt x="168049" y="470731"/>
                  </a:cubicBezTo>
                  <a:cubicBezTo>
                    <a:pt x="196359" y="472186"/>
                    <a:pt x="259595" y="462529"/>
                    <a:pt x="280762" y="473112"/>
                  </a:cubicBezTo>
                  <a:cubicBezTo>
                    <a:pt x="301929" y="483695"/>
                    <a:pt x="299018" y="470070"/>
                    <a:pt x="295049" y="534231"/>
                  </a:cubicBezTo>
                  <a:cubicBezTo>
                    <a:pt x="291080" y="598392"/>
                    <a:pt x="270707" y="757539"/>
                    <a:pt x="256949" y="858081"/>
                  </a:cubicBezTo>
                  <a:cubicBezTo>
                    <a:pt x="243191" y="958623"/>
                    <a:pt x="226257" y="1043289"/>
                    <a:pt x="212499" y="1137481"/>
                  </a:cubicBezTo>
                  <a:cubicBezTo>
                    <a:pt x="198741" y="1231673"/>
                    <a:pt x="186041" y="1295173"/>
                    <a:pt x="174399" y="1423231"/>
                  </a:cubicBezTo>
                  <a:cubicBezTo>
                    <a:pt x="162757" y="1551289"/>
                    <a:pt x="155217" y="1746023"/>
                    <a:pt x="142649" y="1905831"/>
                  </a:cubicBezTo>
                  <a:cubicBezTo>
                    <a:pt x="130081" y="2065639"/>
                    <a:pt x="112751" y="2228623"/>
                    <a:pt x="98993" y="2382081"/>
                  </a:cubicBezTo>
                  <a:close/>
                </a:path>
              </a:pathLst>
            </a:custGeom>
            <a:solidFill>
              <a:srgbClr val="02ABAF"/>
            </a:solidFill>
            <a:ln w="9525">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任意多边形 90"/>
            <p:cNvSpPr/>
            <p:nvPr/>
          </p:nvSpPr>
          <p:spPr>
            <a:xfrm>
              <a:off x="6311544" y="2354932"/>
              <a:ext cx="1001021" cy="2570414"/>
            </a:xfrm>
            <a:custGeom>
              <a:avLst/>
              <a:gdLst>
                <a:gd name="connsiteX0" fmla="*/ 527382 w 1001090"/>
                <a:gd name="connsiteY0" fmla="*/ 1151275 h 2565106"/>
                <a:gd name="connsiteX1" fmla="*/ 654382 w 1001090"/>
                <a:gd name="connsiteY1" fmla="*/ 865525 h 2565106"/>
                <a:gd name="connsiteX2" fmla="*/ 755982 w 1001090"/>
                <a:gd name="connsiteY2" fmla="*/ 617875 h 2565106"/>
                <a:gd name="connsiteX3" fmla="*/ 825832 w 1001090"/>
                <a:gd name="connsiteY3" fmla="*/ 459125 h 2565106"/>
                <a:gd name="connsiteX4" fmla="*/ 870282 w 1001090"/>
                <a:gd name="connsiteY4" fmla="*/ 490875 h 2565106"/>
                <a:gd name="connsiteX5" fmla="*/ 997282 w 1001090"/>
                <a:gd name="connsiteY5" fmla="*/ 535325 h 2565106"/>
                <a:gd name="connsiteX6" fmla="*/ 959182 w 1001090"/>
                <a:gd name="connsiteY6" fmla="*/ 433725 h 2565106"/>
                <a:gd name="connsiteX7" fmla="*/ 870282 w 1001090"/>
                <a:gd name="connsiteY7" fmla="*/ 262275 h 2565106"/>
                <a:gd name="connsiteX8" fmla="*/ 838532 w 1001090"/>
                <a:gd name="connsiteY8" fmla="*/ 135275 h 2565106"/>
                <a:gd name="connsiteX9" fmla="*/ 838532 w 1001090"/>
                <a:gd name="connsiteY9" fmla="*/ 40025 h 2565106"/>
                <a:gd name="connsiteX10" fmla="*/ 781382 w 1001090"/>
                <a:gd name="connsiteY10" fmla="*/ 1925 h 2565106"/>
                <a:gd name="connsiteX11" fmla="*/ 603582 w 1001090"/>
                <a:gd name="connsiteY11" fmla="*/ 14625 h 2565106"/>
                <a:gd name="connsiteX12" fmla="*/ 413082 w 1001090"/>
                <a:gd name="connsiteY12" fmla="*/ 90825 h 2565106"/>
                <a:gd name="connsiteX13" fmla="*/ 260682 w 1001090"/>
                <a:gd name="connsiteY13" fmla="*/ 154325 h 2565106"/>
                <a:gd name="connsiteX14" fmla="*/ 330532 w 1001090"/>
                <a:gd name="connsiteY14" fmla="*/ 217825 h 2565106"/>
                <a:gd name="connsiteX15" fmla="*/ 432132 w 1001090"/>
                <a:gd name="connsiteY15" fmla="*/ 287675 h 2565106"/>
                <a:gd name="connsiteX16" fmla="*/ 419432 w 1001090"/>
                <a:gd name="connsiteY16" fmla="*/ 370225 h 2565106"/>
                <a:gd name="connsiteX17" fmla="*/ 362282 w 1001090"/>
                <a:gd name="connsiteY17" fmla="*/ 560725 h 2565106"/>
                <a:gd name="connsiteX18" fmla="*/ 324182 w 1001090"/>
                <a:gd name="connsiteY18" fmla="*/ 808375 h 2565106"/>
                <a:gd name="connsiteX19" fmla="*/ 292432 w 1001090"/>
                <a:gd name="connsiteY19" fmla="*/ 1043325 h 2565106"/>
                <a:gd name="connsiteX20" fmla="*/ 260682 w 1001090"/>
                <a:gd name="connsiteY20" fmla="*/ 1354475 h 2565106"/>
                <a:gd name="connsiteX21" fmla="*/ 203532 w 1001090"/>
                <a:gd name="connsiteY21" fmla="*/ 1608475 h 2565106"/>
                <a:gd name="connsiteX22" fmla="*/ 159082 w 1001090"/>
                <a:gd name="connsiteY22" fmla="*/ 1843425 h 2565106"/>
                <a:gd name="connsiteX23" fmla="*/ 108282 w 1001090"/>
                <a:gd name="connsiteY23" fmla="*/ 2084725 h 2565106"/>
                <a:gd name="connsiteX24" fmla="*/ 57482 w 1001090"/>
                <a:gd name="connsiteY24" fmla="*/ 2319675 h 2565106"/>
                <a:gd name="connsiteX25" fmla="*/ 332 w 1001090"/>
                <a:gd name="connsiteY25" fmla="*/ 2560975 h 2565106"/>
                <a:gd name="connsiteX26" fmla="*/ 38432 w 1001090"/>
                <a:gd name="connsiteY26" fmla="*/ 2453025 h 2565106"/>
                <a:gd name="connsiteX27" fmla="*/ 127332 w 1001090"/>
                <a:gd name="connsiteY27" fmla="*/ 2211725 h 2565106"/>
                <a:gd name="connsiteX28" fmla="*/ 254332 w 1001090"/>
                <a:gd name="connsiteY28" fmla="*/ 1938675 h 2565106"/>
                <a:gd name="connsiteX29" fmla="*/ 305132 w 1001090"/>
                <a:gd name="connsiteY29" fmla="*/ 1786275 h 2565106"/>
                <a:gd name="connsiteX30" fmla="*/ 355932 w 1001090"/>
                <a:gd name="connsiteY30" fmla="*/ 1564025 h 2565106"/>
                <a:gd name="connsiteX31" fmla="*/ 444832 w 1001090"/>
                <a:gd name="connsiteY31" fmla="*/ 1329075 h 2565106"/>
                <a:gd name="connsiteX32" fmla="*/ 527382 w 1001090"/>
                <a:gd name="connsiteY32" fmla="*/ 1151275 h 2565106"/>
                <a:gd name="connsiteX0" fmla="*/ 527382 w 1001090"/>
                <a:gd name="connsiteY0" fmla="*/ 1157608 h 2571439"/>
                <a:gd name="connsiteX1" fmla="*/ 654382 w 1001090"/>
                <a:gd name="connsiteY1" fmla="*/ 871858 h 2571439"/>
                <a:gd name="connsiteX2" fmla="*/ 755982 w 1001090"/>
                <a:gd name="connsiteY2" fmla="*/ 624208 h 2571439"/>
                <a:gd name="connsiteX3" fmla="*/ 825832 w 1001090"/>
                <a:gd name="connsiteY3" fmla="*/ 465458 h 2571439"/>
                <a:gd name="connsiteX4" fmla="*/ 870282 w 1001090"/>
                <a:gd name="connsiteY4" fmla="*/ 497208 h 2571439"/>
                <a:gd name="connsiteX5" fmla="*/ 997282 w 1001090"/>
                <a:gd name="connsiteY5" fmla="*/ 541658 h 2571439"/>
                <a:gd name="connsiteX6" fmla="*/ 959182 w 1001090"/>
                <a:gd name="connsiteY6" fmla="*/ 440058 h 2571439"/>
                <a:gd name="connsiteX7" fmla="*/ 870282 w 1001090"/>
                <a:gd name="connsiteY7" fmla="*/ 268608 h 2571439"/>
                <a:gd name="connsiteX8" fmla="*/ 838532 w 1001090"/>
                <a:gd name="connsiteY8" fmla="*/ 141608 h 2571439"/>
                <a:gd name="connsiteX9" fmla="*/ 838532 w 1001090"/>
                <a:gd name="connsiteY9" fmla="*/ 46358 h 2571439"/>
                <a:gd name="connsiteX10" fmla="*/ 745663 w 1001090"/>
                <a:gd name="connsiteY10" fmla="*/ 1115 h 2571439"/>
                <a:gd name="connsiteX11" fmla="*/ 603582 w 1001090"/>
                <a:gd name="connsiteY11" fmla="*/ 20958 h 2571439"/>
                <a:gd name="connsiteX12" fmla="*/ 413082 w 1001090"/>
                <a:gd name="connsiteY12" fmla="*/ 97158 h 2571439"/>
                <a:gd name="connsiteX13" fmla="*/ 260682 w 1001090"/>
                <a:gd name="connsiteY13" fmla="*/ 160658 h 2571439"/>
                <a:gd name="connsiteX14" fmla="*/ 330532 w 1001090"/>
                <a:gd name="connsiteY14" fmla="*/ 224158 h 2571439"/>
                <a:gd name="connsiteX15" fmla="*/ 432132 w 1001090"/>
                <a:gd name="connsiteY15" fmla="*/ 294008 h 2571439"/>
                <a:gd name="connsiteX16" fmla="*/ 419432 w 1001090"/>
                <a:gd name="connsiteY16" fmla="*/ 376558 h 2571439"/>
                <a:gd name="connsiteX17" fmla="*/ 362282 w 1001090"/>
                <a:gd name="connsiteY17" fmla="*/ 567058 h 2571439"/>
                <a:gd name="connsiteX18" fmla="*/ 324182 w 1001090"/>
                <a:gd name="connsiteY18" fmla="*/ 814708 h 2571439"/>
                <a:gd name="connsiteX19" fmla="*/ 292432 w 1001090"/>
                <a:gd name="connsiteY19" fmla="*/ 1049658 h 2571439"/>
                <a:gd name="connsiteX20" fmla="*/ 260682 w 1001090"/>
                <a:gd name="connsiteY20" fmla="*/ 1360808 h 2571439"/>
                <a:gd name="connsiteX21" fmla="*/ 203532 w 1001090"/>
                <a:gd name="connsiteY21" fmla="*/ 1614808 h 2571439"/>
                <a:gd name="connsiteX22" fmla="*/ 159082 w 1001090"/>
                <a:gd name="connsiteY22" fmla="*/ 1849758 h 2571439"/>
                <a:gd name="connsiteX23" fmla="*/ 108282 w 1001090"/>
                <a:gd name="connsiteY23" fmla="*/ 2091058 h 2571439"/>
                <a:gd name="connsiteX24" fmla="*/ 57482 w 1001090"/>
                <a:gd name="connsiteY24" fmla="*/ 2326008 h 2571439"/>
                <a:gd name="connsiteX25" fmla="*/ 332 w 1001090"/>
                <a:gd name="connsiteY25" fmla="*/ 2567308 h 2571439"/>
                <a:gd name="connsiteX26" fmla="*/ 38432 w 1001090"/>
                <a:gd name="connsiteY26" fmla="*/ 2459358 h 2571439"/>
                <a:gd name="connsiteX27" fmla="*/ 127332 w 1001090"/>
                <a:gd name="connsiteY27" fmla="*/ 2218058 h 2571439"/>
                <a:gd name="connsiteX28" fmla="*/ 254332 w 1001090"/>
                <a:gd name="connsiteY28" fmla="*/ 1945008 h 2571439"/>
                <a:gd name="connsiteX29" fmla="*/ 305132 w 1001090"/>
                <a:gd name="connsiteY29" fmla="*/ 1792608 h 2571439"/>
                <a:gd name="connsiteX30" fmla="*/ 355932 w 1001090"/>
                <a:gd name="connsiteY30" fmla="*/ 1570358 h 2571439"/>
                <a:gd name="connsiteX31" fmla="*/ 444832 w 1001090"/>
                <a:gd name="connsiteY31" fmla="*/ 1335408 h 2571439"/>
                <a:gd name="connsiteX32" fmla="*/ 527382 w 1001090"/>
                <a:gd name="connsiteY32" fmla="*/ 1157608 h 2571439"/>
                <a:gd name="connsiteX0" fmla="*/ 527382 w 1001090"/>
                <a:gd name="connsiteY0" fmla="*/ 1157753 h 2571584"/>
                <a:gd name="connsiteX1" fmla="*/ 654382 w 1001090"/>
                <a:gd name="connsiteY1" fmla="*/ 872003 h 2571584"/>
                <a:gd name="connsiteX2" fmla="*/ 755982 w 1001090"/>
                <a:gd name="connsiteY2" fmla="*/ 624353 h 2571584"/>
                <a:gd name="connsiteX3" fmla="*/ 825832 w 1001090"/>
                <a:gd name="connsiteY3" fmla="*/ 465603 h 2571584"/>
                <a:gd name="connsiteX4" fmla="*/ 870282 w 1001090"/>
                <a:gd name="connsiteY4" fmla="*/ 497353 h 2571584"/>
                <a:gd name="connsiteX5" fmla="*/ 997282 w 1001090"/>
                <a:gd name="connsiteY5" fmla="*/ 541803 h 2571584"/>
                <a:gd name="connsiteX6" fmla="*/ 959182 w 1001090"/>
                <a:gd name="connsiteY6" fmla="*/ 440203 h 2571584"/>
                <a:gd name="connsiteX7" fmla="*/ 870282 w 1001090"/>
                <a:gd name="connsiteY7" fmla="*/ 268753 h 2571584"/>
                <a:gd name="connsiteX8" fmla="*/ 838532 w 1001090"/>
                <a:gd name="connsiteY8" fmla="*/ 141753 h 2571584"/>
                <a:gd name="connsiteX9" fmla="*/ 814720 w 1001090"/>
                <a:gd name="connsiteY9" fmla="*/ 48884 h 2571584"/>
                <a:gd name="connsiteX10" fmla="*/ 745663 w 1001090"/>
                <a:gd name="connsiteY10" fmla="*/ 1260 h 2571584"/>
                <a:gd name="connsiteX11" fmla="*/ 603582 w 1001090"/>
                <a:gd name="connsiteY11" fmla="*/ 21103 h 2571584"/>
                <a:gd name="connsiteX12" fmla="*/ 413082 w 1001090"/>
                <a:gd name="connsiteY12" fmla="*/ 97303 h 2571584"/>
                <a:gd name="connsiteX13" fmla="*/ 260682 w 1001090"/>
                <a:gd name="connsiteY13" fmla="*/ 160803 h 2571584"/>
                <a:gd name="connsiteX14" fmla="*/ 330532 w 1001090"/>
                <a:gd name="connsiteY14" fmla="*/ 224303 h 2571584"/>
                <a:gd name="connsiteX15" fmla="*/ 432132 w 1001090"/>
                <a:gd name="connsiteY15" fmla="*/ 294153 h 2571584"/>
                <a:gd name="connsiteX16" fmla="*/ 419432 w 1001090"/>
                <a:gd name="connsiteY16" fmla="*/ 376703 h 2571584"/>
                <a:gd name="connsiteX17" fmla="*/ 362282 w 1001090"/>
                <a:gd name="connsiteY17" fmla="*/ 567203 h 2571584"/>
                <a:gd name="connsiteX18" fmla="*/ 324182 w 1001090"/>
                <a:gd name="connsiteY18" fmla="*/ 814853 h 2571584"/>
                <a:gd name="connsiteX19" fmla="*/ 292432 w 1001090"/>
                <a:gd name="connsiteY19" fmla="*/ 1049803 h 2571584"/>
                <a:gd name="connsiteX20" fmla="*/ 260682 w 1001090"/>
                <a:gd name="connsiteY20" fmla="*/ 1360953 h 2571584"/>
                <a:gd name="connsiteX21" fmla="*/ 203532 w 1001090"/>
                <a:gd name="connsiteY21" fmla="*/ 1614953 h 2571584"/>
                <a:gd name="connsiteX22" fmla="*/ 159082 w 1001090"/>
                <a:gd name="connsiteY22" fmla="*/ 1849903 h 2571584"/>
                <a:gd name="connsiteX23" fmla="*/ 108282 w 1001090"/>
                <a:gd name="connsiteY23" fmla="*/ 2091203 h 2571584"/>
                <a:gd name="connsiteX24" fmla="*/ 57482 w 1001090"/>
                <a:gd name="connsiteY24" fmla="*/ 2326153 h 2571584"/>
                <a:gd name="connsiteX25" fmla="*/ 332 w 1001090"/>
                <a:gd name="connsiteY25" fmla="*/ 2567453 h 2571584"/>
                <a:gd name="connsiteX26" fmla="*/ 38432 w 1001090"/>
                <a:gd name="connsiteY26" fmla="*/ 2459503 h 2571584"/>
                <a:gd name="connsiteX27" fmla="*/ 127332 w 1001090"/>
                <a:gd name="connsiteY27" fmla="*/ 2218203 h 2571584"/>
                <a:gd name="connsiteX28" fmla="*/ 254332 w 1001090"/>
                <a:gd name="connsiteY28" fmla="*/ 1945153 h 2571584"/>
                <a:gd name="connsiteX29" fmla="*/ 305132 w 1001090"/>
                <a:gd name="connsiteY29" fmla="*/ 1792753 h 2571584"/>
                <a:gd name="connsiteX30" fmla="*/ 355932 w 1001090"/>
                <a:gd name="connsiteY30" fmla="*/ 1570503 h 2571584"/>
                <a:gd name="connsiteX31" fmla="*/ 444832 w 1001090"/>
                <a:gd name="connsiteY31" fmla="*/ 1335553 h 2571584"/>
                <a:gd name="connsiteX32" fmla="*/ 527382 w 1001090"/>
                <a:gd name="connsiteY32" fmla="*/ 1157753 h 2571584"/>
                <a:gd name="connsiteX0" fmla="*/ 527382 w 1001090"/>
                <a:gd name="connsiteY0" fmla="*/ 1157691 h 2571522"/>
                <a:gd name="connsiteX1" fmla="*/ 654382 w 1001090"/>
                <a:gd name="connsiteY1" fmla="*/ 871941 h 2571522"/>
                <a:gd name="connsiteX2" fmla="*/ 755982 w 1001090"/>
                <a:gd name="connsiteY2" fmla="*/ 624291 h 2571522"/>
                <a:gd name="connsiteX3" fmla="*/ 825832 w 1001090"/>
                <a:gd name="connsiteY3" fmla="*/ 465541 h 2571522"/>
                <a:gd name="connsiteX4" fmla="*/ 870282 w 1001090"/>
                <a:gd name="connsiteY4" fmla="*/ 497291 h 2571522"/>
                <a:gd name="connsiteX5" fmla="*/ 997282 w 1001090"/>
                <a:gd name="connsiteY5" fmla="*/ 541741 h 2571522"/>
                <a:gd name="connsiteX6" fmla="*/ 959182 w 1001090"/>
                <a:gd name="connsiteY6" fmla="*/ 440141 h 2571522"/>
                <a:gd name="connsiteX7" fmla="*/ 870282 w 1001090"/>
                <a:gd name="connsiteY7" fmla="*/ 268691 h 2571522"/>
                <a:gd name="connsiteX8" fmla="*/ 838532 w 1001090"/>
                <a:gd name="connsiteY8" fmla="*/ 141691 h 2571522"/>
                <a:gd name="connsiteX9" fmla="*/ 814720 w 1001090"/>
                <a:gd name="connsiteY9" fmla="*/ 48822 h 2571522"/>
                <a:gd name="connsiteX10" fmla="*/ 745663 w 1001090"/>
                <a:gd name="connsiteY10" fmla="*/ 1198 h 2571522"/>
                <a:gd name="connsiteX11" fmla="*/ 603582 w 1001090"/>
                <a:gd name="connsiteY11" fmla="*/ 21041 h 2571522"/>
                <a:gd name="connsiteX12" fmla="*/ 405938 w 1001090"/>
                <a:gd name="connsiteY12" fmla="*/ 92479 h 2571522"/>
                <a:gd name="connsiteX13" fmla="*/ 260682 w 1001090"/>
                <a:gd name="connsiteY13" fmla="*/ 160741 h 2571522"/>
                <a:gd name="connsiteX14" fmla="*/ 330532 w 1001090"/>
                <a:gd name="connsiteY14" fmla="*/ 224241 h 2571522"/>
                <a:gd name="connsiteX15" fmla="*/ 432132 w 1001090"/>
                <a:gd name="connsiteY15" fmla="*/ 294091 h 2571522"/>
                <a:gd name="connsiteX16" fmla="*/ 419432 w 1001090"/>
                <a:gd name="connsiteY16" fmla="*/ 376641 h 2571522"/>
                <a:gd name="connsiteX17" fmla="*/ 362282 w 1001090"/>
                <a:gd name="connsiteY17" fmla="*/ 567141 h 2571522"/>
                <a:gd name="connsiteX18" fmla="*/ 324182 w 1001090"/>
                <a:gd name="connsiteY18" fmla="*/ 814791 h 2571522"/>
                <a:gd name="connsiteX19" fmla="*/ 292432 w 1001090"/>
                <a:gd name="connsiteY19" fmla="*/ 1049741 h 2571522"/>
                <a:gd name="connsiteX20" fmla="*/ 260682 w 1001090"/>
                <a:gd name="connsiteY20" fmla="*/ 1360891 h 2571522"/>
                <a:gd name="connsiteX21" fmla="*/ 203532 w 1001090"/>
                <a:gd name="connsiteY21" fmla="*/ 1614891 h 2571522"/>
                <a:gd name="connsiteX22" fmla="*/ 159082 w 1001090"/>
                <a:gd name="connsiteY22" fmla="*/ 1849841 h 2571522"/>
                <a:gd name="connsiteX23" fmla="*/ 108282 w 1001090"/>
                <a:gd name="connsiteY23" fmla="*/ 2091141 h 2571522"/>
                <a:gd name="connsiteX24" fmla="*/ 57482 w 1001090"/>
                <a:gd name="connsiteY24" fmla="*/ 2326091 h 2571522"/>
                <a:gd name="connsiteX25" fmla="*/ 332 w 1001090"/>
                <a:gd name="connsiteY25" fmla="*/ 2567391 h 2571522"/>
                <a:gd name="connsiteX26" fmla="*/ 38432 w 1001090"/>
                <a:gd name="connsiteY26" fmla="*/ 2459441 h 2571522"/>
                <a:gd name="connsiteX27" fmla="*/ 127332 w 1001090"/>
                <a:gd name="connsiteY27" fmla="*/ 2218141 h 2571522"/>
                <a:gd name="connsiteX28" fmla="*/ 254332 w 1001090"/>
                <a:gd name="connsiteY28" fmla="*/ 1945091 h 2571522"/>
                <a:gd name="connsiteX29" fmla="*/ 305132 w 1001090"/>
                <a:gd name="connsiteY29" fmla="*/ 1792691 h 2571522"/>
                <a:gd name="connsiteX30" fmla="*/ 355932 w 1001090"/>
                <a:gd name="connsiteY30" fmla="*/ 1570441 h 2571522"/>
                <a:gd name="connsiteX31" fmla="*/ 444832 w 1001090"/>
                <a:gd name="connsiteY31" fmla="*/ 1335491 h 2571522"/>
                <a:gd name="connsiteX32" fmla="*/ 527382 w 1001090"/>
                <a:gd name="connsiteY32" fmla="*/ 1157691 h 2571522"/>
                <a:gd name="connsiteX0" fmla="*/ 527382 w 1001090"/>
                <a:gd name="connsiteY0" fmla="*/ 1157691 h 2571522"/>
                <a:gd name="connsiteX1" fmla="*/ 654382 w 1001090"/>
                <a:gd name="connsiteY1" fmla="*/ 871941 h 2571522"/>
                <a:gd name="connsiteX2" fmla="*/ 755982 w 1001090"/>
                <a:gd name="connsiteY2" fmla="*/ 624291 h 2571522"/>
                <a:gd name="connsiteX3" fmla="*/ 825832 w 1001090"/>
                <a:gd name="connsiteY3" fmla="*/ 465541 h 2571522"/>
                <a:gd name="connsiteX4" fmla="*/ 870282 w 1001090"/>
                <a:gd name="connsiteY4" fmla="*/ 497291 h 2571522"/>
                <a:gd name="connsiteX5" fmla="*/ 997282 w 1001090"/>
                <a:gd name="connsiteY5" fmla="*/ 541741 h 2571522"/>
                <a:gd name="connsiteX6" fmla="*/ 959182 w 1001090"/>
                <a:gd name="connsiteY6" fmla="*/ 440141 h 2571522"/>
                <a:gd name="connsiteX7" fmla="*/ 870282 w 1001090"/>
                <a:gd name="connsiteY7" fmla="*/ 268691 h 2571522"/>
                <a:gd name="connsiteX8" fmla="*/ 838532 w 1001090"/>
                <a:gd name="connsiteY8" fmla="*/ 141691 h 2571522"/>
                <a:gd name="connsiteX9" fmla="*/ 814720 w 1001090"/>
                <a:gd name="connsiteY9" fmla="*/ 48822 h 2571522"/>
                <a:gd name="connsiteX10" fmla="*/ 745663 w 1001090"/>
                <a:gd name="connsiteY10" fmla="*/ 1198 h 2571522"/>
                <a:gd name="connsiteX11" fmla="*/ 603582 w 1001090"/>
                <a:gd name="connsiteY11" fmla="*/ 21041 h 2571522"/>
                <a:gd name="connsiteX12" fmla="*/ 405938 w 1001090"/>
                <a:gd name="connsiteY12" fmla="*/ 92479 h 2571522"/>
                <a:gd name="connsiteX13" fmla="*/ 272588 w 1001090"/>
                <a:gd name="connsiteY13" fmla="*/ 163123 h 2571522"/>
                <a:gd name="connsiteX14" fmla="*/ 330532 w 1001090"/>
                <a:gd name="connsiteY14" fmla="*/ 224241 h 2571522"/>
                <a:gd name="connsiteX15" fmla="*/ 432132 w 1001090"/>
                <a:gd name="connsiteY15" fmla="*/ 294091 h 2571522"/>
                <a:gd name="connsiteX16" fmla="*/ 419432 w 1001090"/>
                <a:gd name="connsiteY16" fmla="*/ 376641 h 2571522"/>
                <a:gd name="connsiteX17" fmla="*/ 362282 w 1001090"/>
                <a:gd name="connsiteY17" fmla="*/ 567141 h 2571522"/>
                <a:gd name="connsiteX18" fmla="*/ 324182 w 1001090"/>
                <a:gd name="connsiteY18" fmla="*/ 814791 h 2571522"/>
                <a:gd name="connsiteX19" fmla="*/ 292432 w 1001090"/>
                <a:gd name="connsiteY19" fmla="*/ 1049741 h 2571522"/>
                <a:gd name="connsiteX20" fmla="*/ 260682 w 1001090"/>
                <a:gd name="connsiteY20" fmla="*/ 1360891 h 2571522"/>
                <a:gd name="connsiteX21" fmla="*/ 203532 w 1001090"/>
                <a:gd name="connsiteY21" fmla="*/ 1614891 h 2571522"/>
                <a:gd name="connsiteX22" fmla="*/ 159082 w 1001090"/>
                <a:gd name="connsiteY22" fmla="*/ 1849841 h 2571522"/>
                <a:gd name="connsiteX23" fmla="*/ 108282 w 1001090"/>
                <a:gd name="connsiteY23" fmla="*/ 2091141 h 2571522"/>
                <a:gd name="connsiteX24" fmla="*/ 57482 w 1001090"/>
                <a:gd name="connsiteY24" fmla="*/ 2326091 h 2571522"/>
                <a:gd name="connsiteX25" fmla="*/ 332 w 1001090"/>
                <a:gd name="connsiteY25" fmla="*/ 2567391 h 2571522"/>
                <a:gd name="connsiteX26" fmla="*/ 38432 w 1001090"/>
                <a:gd name="connsiteY26" fmla="*/ 2459441 h 2571522"/>
                <a:gd name="connsiteX27" fmla="*/ 127332 w 1001090"/>
                <a:gd name="connsiteY27" fmla="*/ 2218141 h 2571522"/>
                <a:gd name="connsiteX28" fmla="*/ 254332 w 1001090"/>
                <a:gd name="connsiteY28" fmla="*/ 1945091 h 2571522"/>
                <a:gd name="connsiteX29" fmla="*/ 305132 w 1001090"/>
                <a:gd name="connsiteY29" fmla="*/ 1792691 h 2571522"/>
                <a:gd name="connsiteX30" fmla="*/ 355932 w 1001090"/>
                <a:gd name="connsiteY30" fmla="*/ 1570441 h 2571522"/>
                <a:gd name="connsiteX31" fmla="*/ 444832 w 1001090"/>
                <a:gd name="connsiteY31" fmla="*/ 1335491 h 2571522"/>
                <a:gd name="connsiteX32" fmla="*/ 527382 w 1001090"/>
                <a:gd name="connsiteY32" fmla="*/ 1157691 h 2571522"/>
                <a:gd name="connsiteX0" fmla="*/ 527382 w 1001090"/>
                <a:gd name="connsiteY0" fmla="*/ 1157691 h 2571522"/>
                <a:gd name="connsiteX1" fmla="*/ 654382 w 1001090"/>
                <a:gd name="connsiteY1" fmla="*/ 871941 h 2571522"/>
                <a:gd name="connsiteX2" fmla="*/ 755982 w 1001090"/>
                <a:gd name="connsiteY2" fmla="*/ 624291 h 2571522"/>
                <a:gd name="connsiteX3" fmla="*/ 825832 w 1001090"/>
                <a:gd name="connsiteY3" fmla="*/ 465541 h 2571522"/>
                <a:gd name="connsiteX4" fmla="*/ 870282 w 1001090"/>
                <a:gd name="connsiteY4" fmla="*/ 497291 h 2571522"/>
                <a:gd name="connsiteX5" fmla="*/ 997282 w 1001090"/>
                <a:gd name="connsiteY5" fmla="*/ 541741 h 2571522"/>
                <a:gd name="connsiteX6" fmla="*/ 959182 w 1001090"/>
                <a:gd name="connsiteY6" fmla="*/ 440141 h 2571522"/>
                <a:gd name="connsiteX7" fmla="*/ 870282 w 1001090"/>
                <a:gd name="connsiteY7" fmla="*/ 268691 h 2571522"/>
                <a:gd name="connsiteX8" fmla="*/ 838532 w 1001090"/>
                <a:gd name="connsiteY8" fmla="*/ 141691 h 2571522"/>
                <a:gd name="connsiteX9" fmla="*/ 814720 w 1001090"/>
                <a:gd name="connsiteY9" fmla="*/ 48822 h 2571522"/>
                <a:gd name="connsiteX10" fmla="*/ 745663 w 1001090"/>
                <a:gd name="connsiteY10" fmla="*/ 1198 h 2571522"/>
                <a:gd name="connsiteX11" fmla="*/ 603582 w 1001090"/>
                <a:gd name="connsiteY11" fmla="*/ 21041 h 2571522"/>
                <a:gd name="connsiteX12" fmla="*/ 405938 w 1001090"/>
                <a:gd name="connsiteY12" fmla="*/ 92479 h 2571522"/>
                <a:gd name="connsiteX13" fmla="*/ 272588 w 1001090"/>
                <a:gd name="connsiteY13" fmla="*/ 163123 h 2571522"/>
                <a:gd name="connsiteX14" fmla="*/ 340057 w 1001090"/>
                <a:gd name="connsiteY14" fmla="*/ 221860 h 2571522"/>
                <a:gd name="connsiteX15" fmla="*/ 432132 w 1001090"/>
                <a:gd name="connsiteY15" fmla="*/ 294091 h 2571522"/>
                <a:gd name="connsiteX16" fmla="*/ 419432 w 1001090"/>
                <a:gd name="connsiteY16" fmla="*/ 376641 h 2571522"/>
                <a:gd name="connsiteX17" fmla="*/ 362282 w 1001090"/>
                <a:gd name="connsiteY17" fmla="*/ 567141 h 2571522"/>
                <a:gd name="connsiteX18" fmla="*/ 324182 w 1001090"/>
                <a:gd name="connsiteY18" fmla="*/ 814791 h 2571522"/>
                <a:gd name="connsiteX19" fmla="*/ 292432 w 1001090"/>
                <a:gd name="connsiteY19" fmla="*/ 1049741 h 2571522"/>
                <a:gd name="connsiteX20" fmla="*/ 260682 w 1001090"/>
                <a:gd name="connsiteY20" fmla="*/ 1360891 h 2571522"/>
                <a:gd name="connsiteX21" fmla="*/ 203532 w 1001090"/>
                <a:gd name="connsiteY21" fmla="*/ 1614891 h 2571522"/>
                <a:gd name="connsiteX22" fmla="*/ 159082 w 1001090"/>
                <a:gd name="connsiteY22" fmla="*/ 1849841 h 2571522"/>
                <a:gd name="connsiteX23" fmla="*/ 108282 w 1001090"/>
                <a:gd name="connsiteY23" fmla="*/ 2091141 h 2571522"/>
                <a:gd name="connsiteX24" fmla="*/ 57482 w 1001090"/>
                <a:gd name="connsiteY24" fmla="*/ 2326091 h 2571522"/>
                <a:gd name="connsiteX25" fmla="*/ 332 w 1001090"/>
                <a:gd name="connsiteY25" fmla="*/ 2567391 h 2571522"/>
                <a:gd name="connsiteX26" fmla="*/ 38432 w 1001090"/>
                <a:gd name="connsiteY26" fmla="*/ 2459441 h 2571522"/>
                <a:gd name="connsiteX27" fmla="*/ 127332 w 1001090"/>
                <a:gd name="connsiteY27" fmla="*/ 2218141 h 2571522"/>
                <a:gd name="connsiteX28" fmla="*/ 254332 w 1001090"/>
                <a:gd name="connsiteY28" fmla="*/ 1945091 h 2571522"/>
                <a:gd name="connsiteX29" fmla="*/ 305132 w 1001090"/>
                <a:gd name="connsiteY29" fmla="*/ 1792691 h 2571522"/>
                <a:gd name="connsiteX30" fmla="*/ 355932 w 1001090"/>
                <a:gd name="connsiteY30" fmla="*/ 1570441 h 2571522"/>
                <a:gd name="connsiteX31" fmla="*/ 444832 w 1001090"/>
                <a:gd name="connsiteY31" fmla="*/ 1335491 h 2571522"/>
                <a:gd name="connsiteX32" fmla="*/ 527382 w 1001090"/>
                <a:gd name="connsiteY32" fmla="*/ 1157691 h 2571522"/>
                <a:gd name="connsiteX0" fmla="*/ 527382 w 1001090"/>
                <a:gd name="connsiteY0" fmla="*/ 1157691 h 2571522"/>
                <a:gd name="connsiteX1" fmla="*/ 654382 w 1001090"/>
                <a:gd name="connsiteY1" fmla="*/ 871941 h 2571522"/>
                <a:gd name="connsiteX2" fmla="*/ 755982 w 1001090"/>
                <a:gd name="connsiteY2" fmla="*/ 624291 h 2571522"/>
                <a:gd name="connsiteX3" fmla="*/ 825832 w 1001090"/>
                <a:gd name="connsiteY3" fmla="*/ 465541 h 2571522"/>
                <a:gd name="connsiteX4" fmla="*/ 870282 w 1001090"/>
                <a:gd name="connsiteY4" fmla="*/ 497291 h 2571522"/>
                <a:gd name="connsiteX5" fmla="*/ 997282 w 1001090"/>
                <a:gd name="connsiteY5" fmla="*/ 541741 h 2571522"/>
                <a:gd name="connsiteX6" fmla="*/ 959182 w 1001090"/>
                <a:gd name="connsiteY6" fmla="*/ 440141 h 2571522"/>
                <a:gd name="connsiteX7" fmla="*/ 870282 w 1001090"/>
                <a:gd name="connsiteY7" fmla="*/ 268691 h 2571522"/>
                <a:gd name="connsiteX8" fmla="*/ 838532 w 1001090"/>
                <a:gd name="connsiteY8" fmla="*/ 141691 h 2571522"/>
                <a:gd name="connsiteX9" fmla="*/ 814720 w 1001090"/>
                <a:gd name="connsiteY9" fmla="*/ 48822 h 2571522"/>
                <a:gd name="connsiteX10" fmla="*/ 745663 w 1001090"/>
                <a:gd name="connsiteY10" fmla="*/ 1198 h 2571522"/>
                <a:gd name="connsiteX11" fmla="*/ 603582 w 1001090"/>
                <a:gd name="connsiteY11" fmla="*/ 21041 h 2571522"/>
                <a:gd name="connsiteX12" fmla="*/ 405938 w 1001090"/>
                <a:gd name="connsiteY12" fmla="*/ 92479 h 2571522"/>
                <a:gd name="connsiteX13" fmla="*/ 272588 w 1001090"/>
                <a:gd name="connsiteY13" fmla="*/ 163123 h 2571522"/>
                <a:gd name="connsiteX14" fmla="*/ 340057 w 1001090"/>
                <a:gd name="connsiteY14" fmla="*/ 221860 h 2571522"/>
                <a:gd name="connsiteX15" fmla="*/ 427369 w 1001090"/>
                <a:gd name="connsiteY15" fmla="*/ 286948 h 2571522"/>
                <a:gd name="connsiteX16" fmla="*/ 419432 w 1001090"/>
                <a:gd name="connsiteY16" fmla="*/ 376641 h 2571522"/>
                <a:gd name="connsiteX17" fmla="*/ 362282 w 1001090"/>
                <a:gd name="connsiteY17" fmla="*/ 567141 h 2571522"/>
                <a:gd name="connsiteX18" fmla="*/ 324182 w 1001090"/>
                <a:gd name="connsiteY18" fmla="*/ 814791 h 2571522"/>
                <a:gd name="connsiteX19" fmla="*/ 292432 w 1001090"/>
                <a:gd name="connsiteY19" fmla="*/ 1049741 h 2571522"/>
                <a:gd name="connsiteX20" fmla="*/ 260682 w 1001090"/>
                <a:gd name="connsiteY20" fmla="*/ 1360891 h 2571522"/>
                <a:gd name="connsiteX21" fmla="*/ 203532 w 1001090"/>
                <a:gd name="connsiteY21" fmla="*/ 1614891 h 2571522"/>
                <a:gd name="connsiteX22" fmla="*/ 159082 w 1001090"/>
                <a:gd name="connsiteY22" fmla="*/ 1849841 h 2571522"/>
                <a:gd name="connsiteX23" fmla="*/ 108282 w 1001090"/>
                <a:gd name="connsiteY23" fmla="*/ 2091141 h 2571522"/>
                <a:gd name="connsiteX24" fmla="*/ 57482 w 1001090"/>
                <a:gd name="connsiteY24" fmla="*/ 2326091 h 2571522"/>
                <a:gd name="connsiteX25" fmla="*/ 332 w 1001090"/>
                <a:gd name="connsiteY25" fmla="*/ 2567391 h 2571522"/>
                <a:gd name="connsiteX26" fmla="*/ 38432 w 1001090"/>
                <a:gd name="connsiteY26" fmla="*/ 2459441 h 2571522"/>
                <a:gd name="connsiteX27" fmla="*/ 127332 w 1001090"/>
                <a:gd name="connsiteY27" fmla="*/ 2218141 h 2571522"/>
                <a:gd name="connsiteX28" fmla="*/ 254332 w 1001090"/>
                <a:gd name="connsiteY28" fmla="*/ 1945091 h 2571522"/>
                <a:gd name="connsiteX29" fmla="*/ 305132 w 1001090"/>
                <a:gd name="connsiteY29" fmla="*/ 1792691 h 2571522"/>
                <a:gd name="connsiteX30" fmla="*/ 355932 w 1001090"/>
                <a:gd name="connsiteY30" fmla="*/ 1570441 h 2571522"/>
                <a:gd name="connsiteX31" fmla="*/ 444832 w 1001090"/>
                <a:gd name="connsiteY31" fmla="*/ 1335491 h 2571522"/>
                <a:gd name="connsiteX32" fmla="*/ 527382 w 1001090"/>
                <a:gd name="connsiteY32" fmla="*/ 1157691 h 2571522"/>
                <a:gd name="connsiteX0" fmla="*/ 527382 w 1001090"/>
                <a:gd name="connsiteY0" fmla="*/ 1157691 h 2571522"/>
                <a:gd name="connsiteX1" fmla="*/ 654382 w 1001090"/>
                <a:gd name="connsiteY1" fmla="*/ 871941 h 2571522"/>
                <a:gd name="connsiteX2" fmla="*/ 755982 w 1001090"/>
                <a:gd name="connsiteY2" fmla="*/ 624291 h 2571522"/>
                <a:gd name="connsiteX3" fmla="*/ 821070 w 1001090"/>
                <a:gd name="connsiteY3" fmla="*/ 486972 h 2571522"/>
                <a:gd name="connsiteX4" fmla="*/ 870282 w 1001090"/>
                <a:gd name="connsiteY4" fmla="*/ 497291 h 2571522"/>
                <a:gd name="connsiteX5" fmla="*/ 997282 w 1001090"/>
                <a:gd name="connsiteY5" fmla="*/ 541741 h 2571522"/>
                <a:gd name="connsiteX6" fmla="*/ 959182 w 1001090"/>
                <a:gd name="connsiteY6" fmla="*/ 440141 h 2571522"/>
                <a:gd name="connsiteX7" fmla="*/ 870282 w 1001090"/>
                <a:gd name="connsiteY7" fmla="*/ 268691 h 2571522"/>
                <a:gd name="connsiteX8" fmla="*/ 838532 w 1001090"/>
                <a:gd name="connsiteY8" fmla="*/ 141691 h 2571522"/>
                <a:gd name="connsiteX9" fmla="*/ 814720 w 1001090"/>
                <a:gd name="connsiteY9" fmla="*/ 48822 h 2571522"/>
                <a:gd name="connsiteX10" fmla="*/ 745663 w 1001090"/>
                <a:gd name="connsiteY10" fmla="*/ 1198 h 2571522"/>
                <a:gd name="connsiteX11" fmla="*/ 603582 w 1001090"/>
                <a:gd name="connsiteY11" fmla="*/ 21041 h 2571522"/>
                <a:gd name="connsiteX12" fmla="*/ 405938 w 1001090"/>
                <a:gd name="connsiteY12" fmla="*/ 92479 h 2571522"/>
                <a:gd name="connsiteX13" fmla="*/ 272588 w 1001090"/>
                <a:gd name="connsiteY13" fmla="*/ 163123 h 2571522"/>
                <a:gd name="connsiteX14" fmla="*/ 340057 w 1001090"/>
                <a:gd name="connsiteY14" fmla="*/ 221860 h 2571522"/>
                <a:gd name="connsiteX15" fmla="*/ 427369 w 1001090"/>
                <a:gd name="connsiteY15" fmla="*/ 286948 h 2571522"/>
                <a:gd name="connsiteX16" fmla="*/ 419432 w 1001090"/>
                <a:gd name="connsiteY16" fmla="*/ 376641 h 2571522"/>
                <a:gd name="connsiteX17" fmla="*/ 362282 w 1001090"/>
                <a:gd name="connsiteY17" fmla="*/ 567141 h 2571522"/>
                <a:gd name="connsiteX18" fmla="*/ 324182 w 1001090"/>
                <a:gd name="connsiteY18" fmla="*/ 814791 h 2571522"/>
                <a:gd name="connsiteX19" fmla="*/ 292432 w 1001090"/>
                <a:gd name="connsiteY19" fmla="*/ 1049741 h 2571522"/>
                <a:gd name="connsiteX20" fmla="*/ 260682 w 1001090"/>
                <a:gd name="connsiteY20" fmla="*/ 1360891 h 2571522"/>
                <a:gd name="connsiteX21" fmla="*/ 203532 w 1001090"/>
                <a:gd name="connsiteY21" fmla="*/ 1614891 h 2571522"/>
                <a:gd name="connsiteX22" fmla="*/ 159082 w 1001090"/>
                <a:gd name="connsiteY22" fmla="*/ 1849841 h 2571522"/>
                <a:gd name="connsiteX23" fmla="*/ 108282 w 1001090"/>
                <a:gd name="connsiteY23" fmla="*/ 2091141 h 2571522"/>
                <a:gd name="connsiteX24" fmla="*/ 57482 w 1001090"/>
                <a:gd name="connsiteY24" fmla="*/ 2326091 h 2571522"/>
                <a:gd name="connsiteX25" fmla="*/ 332 w 1001090"/>
                <a:gd name="connsiteY25" fmla="*/ 2567391 h 2571522"/>
                <a:gd name="connsiteX26" fmla="*/ 38432 w 1001090"/>
                <a:gd name="connsiteY26" fmla="*/ 2459441 h 2571522"/>
                <a:gd name="connsiteX27" fmla="*/ 127332 w 1001090"/>
                <a:gd name="connsiteY27" fmla="*/ 2218141 h 2571522"/>
                <a:gd name="connsiteX28" fmla="*/ 254332 w 1001090"/>
                <a:gd name="connsiteY28" fmla="*/ 1945091 h 2571522"/>
                <a:gd name="connsiteX29" fmla="*/ 305132 w 1001090"/>
                <a:gd name="connsiteY29" fmla="*/ 1792691 h 2571522"/>
                <a:gd name="connsiteX30" fmla="*/ 355932 w 1001090"/>
                <a:gd name="connsiteY30" fmla="*/ 1570441 h 2571522"/>
                <a:gd name="connsiteX31" fmla="*/ 444832 w 1001090"/>
                <a:gd name="connsiteY31" fmla="*/ 1335491 h 2571522"/>
                <a:gd name="connsiteX32" fmla="*/ 527382 w 1001090"/>
                <a:gd name="connsiteY32" fmla="*/ 1157691 h 2571522"/>
                <a:gd name="connsiteX0" fmla="*/ 527382 w 1001090"/>
                <a:gd name="connsiteY0" fmla="*/ 1157691 h 2571522"/>
                <a:gd name="connsiteX1" fmla="*/ 654382 w 1001090"/>
                <a:gd name="connsiteY1" fmla="*/ 871941 h 2571522"/>
                <a:gd name="connsiteX2" fmla="*/ 755982 w 1001090"/>
                <a:gd name="connsiteY2" fmla="*/ 624291 h 2571522"/>
                <a:gd name="connsiteX3" fmla="*/ 816307 w 1001090"/>
                <a:gd name="connsiteY3" fmla="*/ 496497 h 2571522"/>
                <a:gd name="connsiteX4" fmla="*/ 870282 w 1001090"/>
                <a:gd name="connsiteY4" fmla="*/ 497291 h 2571522"/>
                <a:gd name="connsiteX5" fmla="*/ 997282 w 1001090"/>
                <a:gd name="connsiteY5" fmla="*/ 541741 h 2571522"/>
                <a:gd name="connsiteX6" fmla="*/ 959182 w 1001090"/>
                <a:gd name="connsiteY6" fmla="*/ 440141 h 2571522"/>
                <a:gd name="connsiteX7" fmla="*/ 870282 w 1001090"/>
                <a:gd name="connsiteY7" fmla="*/ 268691 h 2571522"/>
                <a:gd name="connsiteX8" fmla="*/ 838532 w 1001090"/>
                <a:gd name="connsiteY8" fmla="*/ 141691 h 2571522"/>
                <a:gd name="connsiteX9" fmla="*/ 814720 w 1001090"/>
                <a:gd name="connsiteY9" fmla="*/ 48822 h 2571522"/>
                <a:gd name="connsiteX10" fmla="*/ 745663 w 1001090"/>
                <a:gd name="connsiteY10" fmla="*/ 1198 h 2571522"/>
                <a:gd name="connsiteX11" fmla="*/ 603582 w 1001090"/>
                <a:gd name="connsiteY11" fmla="*/ 21041 h 2571522"/>
                <a:gd name="connsiteX12" fmla="*/ 405938 w 1001090"/>
                <a:gd name="connsiteY12" fmla="*/ 92479 h 2571522"/>
                <a:gd name="connsiteX13" fmla="*/ 272588 w 1001090"/>
                <a:gd name="connsiteY13" fmla="*/ 163123 h 2571522"/>
                <a:gd name="connsiteX14" fmla="*/ 340057 w 1001090"/>
                <a:gd name="connsiteY14" fmla="*/ 221860 h 2571522"/>
                <a:gd name="connsiteX15" fmla="*/ 427369 w 1001090"/>
                <a:gd name="connsiteY15" fmla="*/ 286948 h 2571522"/>
                <a:gd name="connsiteX16" fmla="*/ 419432 w 1001090"/>
                <a:gd name="connsiteY16" fmla="*/ 376641 h 2571522"/>
                <a:gd name="connsiteX17" fmla="*/ 362282 w 1001090"/>
                <a:gd name="connsiteY17" fmla="*/ 567141 h 2571522"/>
                <a:gd name="connsiteX18" fmla="*/ 324182 w 1001090"/>
                <a:gd name="connsiteY18" fmla="*/ 814791 h 2571522"/>
                <a:gd name="connsiteX19" fmla="*/ 292432 w 1001090"/>
                <a:gd name="connsiteY19" fmla="*/ 1049741 h 2571522"/>
                <a:gd name="connsiteX20" fmla="*/ 260682 w 1001090"/>
                <a:gd name="connsiteY20" fmla="*/ 1360891 h 2571522"/>
                <a:gd name="connsiteX21" fmla="*/ 203532 w 1001090"/>
                <a:gd name="connsiteY21" fmla="*/ 1614891 h 2571522"/>
                <a:gd name="connsiteX22" fmla="*/ 159082 w 1001090"/>
                <a:gd name="connsiteY22" fmla="*/ 1849841 h 2571522"/>
                <a:gd name="connsiteX23" fmla="*/ 108282 w 1001090"/>
                <a:gd name="connsiteY23" fmla="*/ 2091141 h 2571522"/>
                <a:gd name="connsiteX24" fmla="*/ 57482 w 1001090"/>
                <a:gd name="connsiteY24" fmla="*/ 2326091 h 2571522"/>
                <a:gd name="connsiteX25" fmla="*/ 332 w 1001090"/>
                <a:gd name="connsiteY25" fmla="*/ 2567391 h 2571522"/>
                <a:gd name="connsiteX26" fmla="*/ 38432 w 1001090"/>
                <a:gd name="connsiteY26" fmla="*/ 2459441 h 2571522"/>
                <a:gd name="connsiteX27" fmla="*/ 127332 w 1001090"/>
                <a:gd name="connsiteY27" fmla="*/ 2218141 h 2571522"/>
                <a:gd name="connsiteX28" fmla="*/ 254332 w 1001090"/>
                <a:gd name="connsiteY28" fmla="*/ 1945091 h 2571522"/>
                <a:gd name="connsiteX29" fmla="*/ 305132 w 1001090"/>
                <a:gd name="connsiteY29" fmla="*/ 1792691 h 2571522"/>
                <a:gd name="connsiteX30" fmla="*/ 355932 w 1001090"/>
                <a:gd name="connsiteY30" fmla="*/ 1570441 h 2571522"/>
                <a:gd name="connsiteX31" fmla="*/ 444832 w 1001090"/>
                <a:gd name="connsiteY31" fmla="*/ 1335491 h 2571522"/>
                <a:gd name="connsiteX32" fmla="*/ 527382 w 1001090"/>
                <a:gd name="connsiteY32" fmla="*/ 1157691 h 2571522"/>
                <a:gd name="connsiteX0" fmla="*/ 527382 w 1000998"/>
                <a:gd name="connsiteY0" fmla="*/ 1157691 h 2571522"/>
                <a:gd name="connsiteX1" fmla="*/ 654382 w 1000998"/>
                <a:gd name="connsiteY1" fmla="*/ 871941 h 2571522"/>
                <a:gd name="connsiteX2" fmla="*/ 755982 w 1000998"/>
                <a:gd name="connsiteY2" fmla="*/ 624291 h 2571522"/>
                <a:gd name="connsiteX3" fmla="*/ 816307 w 1000998"/>
                <a:gd name="connsiteY3" fmla="*/ 496497 h 2571522"/>
                <a:gd name="connsiteX4" fmla="*/ 870282 w 1000998"/>
                <a:gd name="connsiteY4" fmla="*/ 497291 h 2571522"/>
                <a:gd name="connsiteX5" fmla="*/ 997282 w 1000998"/>
                <a:gd name="connsiteY5" fmla="*/ 541741 h 2571522"/>
                <a:gd name="connsiteX6" fmla="*/ 959182 w 1000998"/>
                <a:gd name="connsiteY6" fmla="*/ 440141 h 2571522"/>
                <a:gd name="connsiteX7" fmla="*/ 877425 w 1000998"/>
                <a:gd name="connsiteY7" fmla="*/ 268691 h 2571522"/>
                <a:gd name="connsiteX8" fmla="*/ 838532 w 1000998"/>
                <a:gd name="connsiteY8" fmla="*/ 141691 h 2571522"/>
                <a:gd name="connsiteX9" fmla="*/ 814720 w 1000998"/>
                <a:gd name="connsiteY9" fmla="*/ 48822 h 2571522"/>
                <a:gd name="connsiteX10" fmla="*/ 745663 w 1000998"/>
                <a:gd name="connsiteY10" fmla="*/ 1198 h 2571522"/>
                <a:gd name="connsiteX11" fmla="*/ 603582 w 1000998"/>
                <a:gd name="connsiteY11" fmla="*/ 21041 h 2571522"/>
                <a:gd name="connsiteX12" fmla="*/ 405938 w 1000998"/>
                <a:gd name="connsiteY12" fmla="*/ 92479 h 2571522"/>
                <a:gd name="connsiteX13" fmla="*/ 272588 w 1000998"/>
                <a:gd name="connsiteY13" fmla="*/ 163123 h 2571522"/>
                <a:gd name="connsiteX14" fmla="*/ 340057 w 1000998"/>
                <a:gd name="connsiteY14" fmla="*/ 221860 h 2571522"/>
                <a:gd name="connsiteX15" fmla="*/ 427369 w 1000998"/>
                <a:gd name="connsiteY15" fmla="*/ 286948 h 2571522"/>
                <a:gd name="connsiteX16" fmla="*/ 419432 w 1000998"/>
                <a:gd name="connsiteY16" fmla="*/ 376641 h 2571522"/>
                <a:gd name="connsiteX17" fmla="*/ 362282 w 1000998"/>
                <a:gd name="connsiteY17" fmla="*/ 567141 h 2571522"/>
                <a:gd name="connsiteX18" fmla="*/ 324182 w 1000998"/>
                <a:gd name="connsiteY18" fmla="*/ 814791 h 2571522"/>
                <a:gd name="connsiteX19" fmla="*/ 292432 w 1000998"/>
                <a:gd name="connsiteY19" fmla="*/ 1049741 h 2571522"/>
                <a:gd name="connsiteX20" fmla="*/ 260682 w 1000998"/>
                <a:gd name="connsiteY20" fmla="*/ 1360891 h 2571522"/>
                <a:gd name="connsiteX21" fmla="*/ 203532 w 1000998"/>
                <a:gd name="connsiteY21" fmla="*/ 1614891 h 2571522"/>
                <a:gd name="connsiteX22" fmla="*/ 159082 w 1000998"/>
                <a:gd name="connsiteY22" fmla="*/ 1849841 h 2571522"/>
                <a:gd name="connsiteX23" fmla="*/ 108282 w 1000998"/>
                <a:gd name="connsiteY23" fmla="*/ 2091141 h 2571522"/>
                <a:gd name="connsiteX24" fmla="*/ 57482 w 1000998"/>
                <a:gd name="connsiteY24" fmla="*/ 2326091 h 2571522"/>
                <a:gd name="connsiteX25" fmla="*/ 332 w 1000998"/>
                <a:gd name="connsiteY25" fmla="*/ 2567391 h 2571522"/>
                <a:gd name="connsiteX26" fmla="*/ 38432 w 1000998"/>
                <a:gd name="connsiteY26" fmla="*/ 2459441 h 2571522"/>
                <a:gd name="connsiteX27" fmla="*/ 127332 w 1000998"/>
                <a:gd name="connsiteY27" fmla="*/ 2218141 h 2571522"/>
                <a:gd name="connsiteX28" fmla="*/ 254332 w 1000998"/>
                <a:gd name="connsiteY28" fmla="*/ 1945091 h 2571522"/>
                <a:gd name="connsiteX29" fmla="*/ 305132 w 1000998"/>
                <a:gd name="connsiteY29" fmla="*/ 1792691 h 2571522"/>
                <a:gd name="connsiteX30" fmla="*/ 355932 w 1000998"/>
                <a:gd name="connsiteY30" fmla="*/ 1570441 h 2571522"/>
                <a:gd name="connsiteX31" fmla="*/ 444832 w 1000998"/>
                <a:gd name="connsiteY31" fmla="*/ 1335491 h 2571522"/>
                <a:gd name="connsiteX32" fmla="*/ 527382 w 1000998"/>
                <a:gd name="connsiteY32" fmla="*/ 1157691 h 2571522"/>
                <a:gd name="connsiteX0" fmla="*/ 527382 w 1000998"/>
                <a:gd name="connsiteY0" fmla="*/ 1156617 h 2570448"/>
                <a:gd name="connsiteX1" fmla="*/ 654382 w 1000998"/>
                <a:gd name="connsiteY1" fmla="*/ 870867 h 2570448"/>
                <a:gd name="connsiteX2" fmla="*/ 755982 w 1000998"/>
                <a:gd name="connsiteY2" fmla="*/ 623217 h 2570448"/>
                <a:gd name="connsiteX3" fmla="*/ 816307 w 1000998"/>
                <a:gd name="connsiteY3" fmla="*/ 495423 h 2570448"/>
                <a:gd name="connsiteX4" fmla="*/ 870282 w 1000998"/>
                <a:gd name="connsiteY4" fmla="*/ 496217 h 2570448"/>
                <a:gd name="connsiteX5" fmla="*/ 997282 w 1000998"/>
                <a:gd name="connsiteY5" fmla="*/ 540667 h 2570448"/>
                <a:gd name="connsiteX6" fmla="*/ 959182 w 1000998"/>
                <a:gd name="connsiteY6" fmla="*/ 439067 h 2570448"/>
                <a:gd name="connsiteX7" fmla="*/ 877425 w 1000998"/>
                <a:gd name="connsiteY7" fmla="*/ 267617 h 2570448"/>
                <a:gd name="connsiteX8" fmla="*/ 838532 w 1000998"/>
                <a:gd name="connsiteY8" fmla="*/ 140617 h 2570448"/>
                <a:gd name="connsiteX9" fmla="*/ 802814 w 1000998"/>
                <a:gd name="connsiteY9" fmla="*/ 26317 h 2570448"/>
                <a:gd name="connsiteX10" fmla="*/ 745663 w 1000998"/>
                <a:gd name="connsiteY10" fmla="*/ 124 h 2570448"/>
                <a:gd name="connsiteX11" fmla="*/ 603582 w 1000998"/>
                <a:gd name="connsiteY11" fmla="*/ 19967 h 2570448"/>
                <a:gd name="connsiteX12" fmla="*/ 405938 w 1000998"/>
                <a:gd name="connsiteY12" fmla="*/ 91405 h 2570448"/>
                <a:gd name="connsiteX13" fmla="*/ 272588 w 1000998"/>
                <a:gd name="connsiteY13" fmla="*/ 162049 h 2570448"/>
                <a:gd name="connsiteX14" fmla="*/ 340057 w 1000998"/>
                <a:gd name="connsiteY14" fmla="*/ 220786 h 2570448"/>
                <a:gd name="connsiteX15" fmla="*/ 427369 w 1000998"/>
                <a:gd name="connsiteY15" fmla="*/ 285874 h 2570448"/>
                <a:gd name="connsiteX16" fmla="*/ 419432 w 1000998"/>
                <a:gd name="connsiteY16" fmla="*/ 375567 h 2570448"/>
                <a:gd name="connsiteX17" fmla="*/ 362282 w 1000998"/>
                <a:gd name="connsiteY17" fmla="*/ 566067 h 2570448"/>
                <a:gd name="connsiteX18" fmla="*/ 324182 w 1000998"/>
                <a:gd name="connsiteY18" fmla="*/ 813717 h 2570448"/>
                <a:gd name="connsiteX19" fmla="*/ 292432 w 1000998"/>
                <a:gd name="connsiteY19" fmla="*/ 1048667 h 2570448"/>
                <a:gd name="connsiteX20" fmla="*/ 260682 w 1000998"/>
                <a:gd name="connsiteY20" fmla="*/ 1359817 h 2570448"/>
                <a:gd name="connsiteX21" fmla="*/ 203532 w 1000998"/>
                <a:gd name="connsiteY21" fmla="*/ 1613817 h 2570448"/>
                <a:gd name="connsiteX22" fmla="*/ 159082 w 1000998"/>
                <a:gd name="connsiteY22" fmla="*/ 1848767 h 2570448"/>
                <a:gd name="connsiteX23" fmla="*/ 108282 w 1000998"/>
                <a:gd name="connsiteY23" fmla="*/ 2090067 h 2570448"/>
                <a:gd name="connsiteX24" fmla="*/ 57482 w 1000998"/>
                <a:gd name="connsiteY24" fmla="*/ 2325017 h 2570448"/>
                <a:gd name="connsiteX25" fmla="*/ 332 w 1000998"/>
                <a:gd name="connsiteY25" fmla="*/ 2566317 h 2570448"/>
                <a:gd name="connsiteX26" fmla="*/ 38432 w 1000998"/>
                <a:gd name="connsiteY26" fmla="*/ 2458367 h 2570448"/>
                <a:gd name="connsiteX27" fmla="*/ 127332 w 1000998"/>
                <a:gd name="connsiteY27" fmla="*/ 2217067 h 2570448"/>
                <a:gd name="connsiteX28" fmla="*/ 254332 w 1000998"/>
                <a:gd name="connsiteY28" fmla="*/ 1944017 h 2570448"/>
                <a:gd name="connsiteX29" fmla="*/ 305132 w 1000998"/>
                <a:gd name="connsiteY29" fmla="*/ 1791617 h 2570448"/>
                <a:gd name="connsiteX30" fmla="*/ 355932 w 1000998"/>
                <a:gd name="connsiteY30" fmla="*/ 1569367 h 2570448"/>
                <a:gd name="connsiteX31" fmla="*/ 444832 w 1000998"/>
                <a:gd name="connsiteY31" fmla="*/ 1334417 h 2570448"/>
                <a:gd name="connsiteX32" fmla="*/ 527382 w 1000998"/>
                <a:gd name="connsiteY32" fmla="*/ 1156617 h 2570448"/>
                <a:gd name="connsiteX0" fmla="*/ 527382 w 1000998"/>
                <a:gd name="connsiteY0" fmla="*/ 1156617 h 2570448"/>
                <a:gd name="connsiteX1" fmla="*/ 654382 w 1000998"/>
                <a:gd name="connsiteY1" fmla="*/ 870867 h 2570448"/>
                <a:gd name="connsiteX2" fmla="*/ 755982 w 1000998"/>
                <a:gd name="connsiteY2" fmla="*/ 623217 h 2570448"/>
                <a:gd name="connsiteX3" fmla="*/ 816307 w 1000998"/>
                <a:gd name="connsiteY3" fmla="*/ 495423 h 2570448"/>
                <a:gd name="connsiteX4" fmla="*/ 870282 w 1000998"/>
                <a:gd name="connsiteY4" fmla="*/ 496217 h 2570448"/>
                <a:gd name="connsiteX5" fmla="*/ 997282 w 1000998"/>
                <a:gd name="connsiteY5" fmla="*/ 540667 h 2570448"/>
                <a:gd name="connsiteX6" fmla="*/ 959182 w 1000998"/>
                <a:gd name="connsiteY6" fmla="*/ 439067 h 2570448"/>
                <a:gd name="connsiteX7" fmla="*/ 877425 w 1000998"/>
                <a:gd name="connsiteY7" fmla="*/ 267617 h 2570448"/>
                <a:gd name="connsiteX8" fmla="*/ 838532 w 1000998"/>
                <a:gd name="connsiteY8" fmla="*/ 140617 h 2570448"/>
                <a:gd name="connsiteX9" fmla="*/ 802814 w 1000998"/>
                <a:gd name="connsiteY9" fmla="*/ 26317 h 2570448"/>
                <a:gd name="connsiteX10" fmla="*/ 745663 w 1000998"/>
                <a:gd name="connsiteY10" fmla="*/ 124 h 2570448"/>
                <a:gd name="connsiteX11" fmla="*/ 603582 w 1000998"/>
                <a:gd name="connsiteY11" fmla="*/ 19967 h 2570448"/>
                <a:gd name="connsiteX12" fmla="*/ 405938 w 1000998"/>
                <a:gd name="connsiteY12" fmla="*/ 91405 h 2570448"/>
                <a:gd name="connsiteX13" fmla="*/ 272588 w 1000998"/>
                <a:gd name="connsiteY13" fmla="*/ 162049 h 2570448"/>
                <a:gd name="connsiteX14" fmla="*/ 340057 w 1000998"/>
                <a:gd name="connsiteY14" fmla="*/ 220786 h 2570448"/>
                <a:gd name="connsiteX15" fmla="*/ 427369 w 1000998"/>
                <a:gd name="connsiteY15" fmla="*/ 285874 h 2570448"/>
                <a:gd name="connsiteX16" fmla="*/ 419432 w 1000998"/>
                <a:gd name="connsiteY16" fmla="*/ 375567 h 2570448"/>
                <a:gd name="connsiteX17" fmla="*/ 362282 w 1000998"/>
                <a:gd name="connsiteY17" fmla="*/ 566067 h 2570448"/>
                <a:gd name="connsiteX18" fmla="*/ 324182 w 1000998"/>
                <a:gd name="connsiteY18" fmla="*/ 813717 h 2570448"/>
                <a:gd name="connsiteX19" fmla="*/ 292432 w 1000998"/>
                <a:gd name="connsiteY19" fmla="*/ 1048667 h 2570448"/>
                <a:gd name="connsiteX20" fmla="*/ 260682 w 1000998"/>
                <a:gd name="connsiteY20" fmla="*/ 1359817 h 2570448"/>
                <a:gd name="connsiteX21" fmla="*/ 203532 w 1000998"/>
                <a:gd name="connsiteY21" fmla="*/ 1613817 h 2570448"/>
                <a:gd name="connsiteX22" fmla="*/ 159082 w 1000998"/>
                <a:gd name="connsiteY22" fmla="*/ 1848767 h 2570448"/>
                <a:gd name="connsiteX23" fmla="*/ 108282 w 1000998"/>
                <a:gd name="connsiteY23" fmla="*/ 2090067 h 2570448"/>
                <a:gd name="connsiteX24" fmla="*/ 57482 w 1000998"/>
                <a:gd name="connsiteY24" fmla="*/ 2325017 h 2570448"/>
                <a:gd name="connsiteX25" fmla="*/ 332 w 1000998"/>
                <a:gd name="connsiteY25" fmla="*/ 2566317 h 2570448"/>
                <a:gd name="connsiteX26" fmla="*/ 38432 w 1000998"/>
                <a:gd name="connsiteY26" fmla="*/ 2458367 h 2570448"/>
                <a:gd name="connsiteX27" fmla="*/ 127332 w 1000998"/>
                <a:gd name="connsiteY27" fmla="*/ 2217067 h 2570448"/>
                <a:gd name="connsiteX28" fmla="*/ 254332 w 1000998"/>
                <a:gd name="connsiteY28" fmla="*/ 1944017 h 2570448"/>
                <a:gd name="connsiteX29" fmla="*/ 314657 w 1000998"/>
                <a:gd name="connsiteY29" fmla="*/ 1793998 h 2570448"/>
                <a:gd name="connsiteX30" fmla="*/ 355932 w 1000998"/>
                <a:gd name="connsiteY30" fmla="*/ 1569367 h 2570448"/>
                <a:gd name="connsiteX31" fmla="*/ 444832 w 1000998"/>
                <a:gd name="connsiteY31" fmla="*/ 1334417 h 2570448"/>
                <a:gd name="connsiteX32" fmla="*/ 527382 w 1000998"/>
                <a:gd name="connsiteY32" fmla="*/ 1156617 h 2570448"/>
                <a:gd name="connsiteX0" fmla="*/ 527405 w 1001021"/>
                <a:gd name="connsiteY0" fmla="*/ 1156617 h 2570414"/>
                <a:gd name="connsiteX1" fmla="*/ 654405 w 1001021"/>
                <a:gd name="connsiteY1" fmla="*/ 870867 h 2570414"/>
                <a:gd name="connsiteX2" fmla="*/ 756005 w 1001021"/>
                <a:gd name="connsiteY2" fmla="*/ 623217 h 2570414"/>
                <a:gd name="connsiteX3" fmla="*/ 816330 w 1001021"/>
                <a:gd name="connsiteY3" fmla="*/ 495423 h 2570414"/>
                <a:gd name="connsiteX4" fmla="*/ 870305 w 1001021"/>
                <a:gd name="connsiteY4" fmla="*/ 496217 h 2570414"/>
                <a:gd name="connsiteX5" fmla="*/ 997305 w 1001021"/>
                <a:gd name="connsiteY5" fmla="*/ 540667 h 2570414"/>
                <a:gd name="connsiteX6" fmla="*/ 959205 w 1001021"/>
                <a:gd name="connsiteY6" fmla="*/ 439067 h 2570414"/>
                <a:gd name="connsiteX7" fmla="*/ 877448 w 1001021"/>
                <a:gd name="connsiteY7" fmla="*/ 267617 h 2570414"/>
                <a:gd name="connsiteX8" fmla="*/ 838555 w 1001021"/>
                <a:gd name="connsiteY8" fmla="*/ 140617 h 2570414"/>
                <a:gd name="connsiteX9" fmla="*/ 802837 w 1001021"/>
                <a:gd name="connsiteY9" fmla="*/ 26317 h 2570414"/>
                <a:gd name="connsiteX10" fmla="*/ 745686 w 1001021"/>
                <a:gd name="connsiteY10" fmla="*/ 124 h 2570414"/>
                <a:gd name="connsiteX11" fmla="*/ 603605 w 1001021"/>
                <a:gd name="connsiteY11" fmla="*/ 19967 h 2570414"/>
                <a:gd name="connsiteX12" fmla="*/ 405961 w 1001021"/>
                <a:gd name="connsiteY12" fmla="*/ 91405 h 2570414"/>
                <a:gd name="connsiteX13" fmla="*/ 272611 w 1001021"/>
                <a:gd name="connsiteY13" fmla="*/ 162049 h 2570414"/>
                <a:gd name="connsiteX14" fmla="*/ 340080 w 1001021"/>
                <a:gd name="connsiteY14" fmla="*/ 220786 h 2570414"/>
                <a:gd name="connsiteX15" fmla="*/ 427392 w 1001021"/>
                <a:gd name="connsiteY15" fmla="*/ 285874 h 2570414"/>
                <a:gd name="connsiteX16" fmla="*/ 419455 w 1001021"/>
                <a:gd name="connsiteY16" fmla="*/ 375567 h 2570414"/>
                <a:gd name="connsiteX17" fmla="*/ 362305 w 1001021"/>
                <a:gd name="connsiteY17" fmla="*/ 566067 h 2570414"/>
                <a:gd name="connsiteX18" fmla="*/ 324205 w 1001021"/>
                <a:gd name="connsiteY18" fmla="*/ 813717 h 2570414"/>
                <a:gd name="connsiteX19" fmla="*/ 292455 w 1001021"/>
                <a:gd name="connsiteY19" fmla="*/ 1048667 h 2570414"/>
                <a:gd name="connsiteX20" fmla="*/ 260705 w 1001021"/>
                <a:gd name="connsiteY20" fmla="*/ 1359817 h 2570414"/>
                <a:gd name="connsiteX21" fmla="*/ 203555 w 1001021"/>
                <a:gd name="connsiteY21" fmla="*/ 1613817 h 2570414"/>
                <a:gd name="connsiteX22" fmla="*/ 159105 w 1001021"/>
                <a:gd name="connsiteY22" fmla="*/ 1848767 h 2570414"/>
                <a:gd name="connsiteX23" fmla="*/ 108305 w 1001021"/>
                <a:gd name="connsiteY23" fmla="*/ 2090067 h 2570414"/>
                <a:gd name="connsiteX24" fmla="*/ 57505 w 1001021"/>
                <a:gd name="connsiteY24" fmla="*/ 2325017 h 2570414"/>
                <a:gd name="connsiteX25" fmla="*/ 355 w 1001021"/>
                <a:gd name="connsiteY25" fmla="*/ 2566317 h 2570414"/>
                <a:gd name="connsiteX26" fmla="*/ 38455 w 1001021"/>
                <a:gd name="connsiteY26" fmla="*/ 2458367 h 2570414"/>
                <a:gd name="connsiteX27" fmla="*/ 136880 w 1001021"/>
                <a:gd name="connsiteY27" fmla="*/ 2221830 h 2570414"/>
                <a:gd name="connsiteX28" fmla="*/ 254355 w 1001021"/>
                <a:gd name="connsiteY28" fmla="*/ 1944017 h 2570414"/>
                <a:gd name="connsiteX29" fmla="*/ 314680 w 1001021"/>
                <a:gd name="connsiteY29" fmla="*/ 1793998 h 2570414"/>
                <a:gd name="connsiteX30" fmla="*/ 355955 w 1001021"/>
                <a:gd name="connsiteY30" fmla="*/ 1569367 h 2570414"/>
                <a:gd name="connsiteX31" fmla="*/ 444855 w 1001021"/>
                <a:gd name="connsiteY31" fmla="*/ 1334417 h 2570414"/>
                <a:gd name="connsiteX32" fmla="*/ 527405 w 1001021"/>
                <a:gd name="connsiteY32" fmla="*/ 1156617 h 2570414"/>
                <a:gd name="connsiteX0" fmla="*/ 527405 w 1001021"/>
                <a:gd name="connsiteY0" fmla="*/ 1156617 h 2570414"/>
                <a:gd name="connsiteX1" fmla="*/ 654405 w 1001021"/>
                <a:gd name="connsiteY1" fmla="*/ 870867 h 2570414"/>
                <a:gd name="connsiteX2" fmla="*/ 756005 w 1001021"/>
                <a:gd name="connsiteY2" fmla="*/ 623217 h 2570414"/>
                <a:gd name="connsiteX3" fmla="*/ 816330 w 1001021"/>
                <a:gd name="connsiteY3" fmla="*/ 495423 h 2570414"/>
                <a:gd name="connsiteX4" fmla="*/ 870305 w 1001021"/>
                <a:gd name="connsiteY4" fmla="*/ 496217 h 2570414"/>
                <a:gd name="connsiteX5" fmla="*/ 997305 w 1001021"/>
                <a:gd name="connsiteY5" fmla="*/ 540667 h 2570414"/>
                <a:gd name="connsiteX6" fmla="*/ 959205 w 1001021"/>
                <a:gd name="connsiteY6" fmla="*/ 439067 h 2570414"/>
                <a:gd name="connsiteX7" fmla="*/ 877448 w 1001021"/>
                <a:gd name="connsiteY7" fmla="*/ 267617 h 2570414"/>
                <a:gd name="connsiteX8" fmla="*/ 838555 w 1001021"/>
                <a:gd name="connsiteY8" fmla="*/ 140617 h 2570414"/>
                <a:gd name="connsiteX9" fmla="*/ 802837 w 1001021"/>
                <a:gd name="connsiteY9" fmla="*/ 26317 h 2570414"/>
                <a:gd name="connsiteX10" fmla="*/ 745686 w 1001021"/>
                <a:gd name="connsiteY10" fmla="*/ 124 h 2570414"/>
                <a:gd name="connsiteX11" fmla="*/ 603605 w 1001021"/>
                <a:gd name="connsiteY11" fmla="*/ 19967 h 2570414"/>
                <a:gd name="connsiteX12" fmla="*/ 405961 w 1001021"/>
                <a:gd name="connsiteY12" fmla="*/ 91405 h 2570414"/>
                <a:gd name="connsiteX13" fmla="*/ 272611 w 1001021"/>
                <a:gd name="connsiteY13" fmla="*/ 162049 h 2570414"/>
                <a:gd name="connsiteX14" fmla="*/ 340080 w 1001021"/>
                <a:gd name="connsiteY14" fmla="*/ 220786 h 2570414"/>
                <a:gd name="connsiteX15" fmla="*/ 427392 w 1001021"/>
                <a:gd name="connsiteY15" fmla="*/ 285874 h 2570414"/>
                <a:gd name="connsiteX16" fmla="*/ 419455 w 1001021"/>
                <a:gd name="connsiteY16" fmla="*/ 375567 h 2570414"/>
                <a:gd name="connsiteX17" fmla="*/ 362305 w 1001021"/>
                <a:gd name="connsiteY17" fmla="*/ 566067 h 2570414"/>
                <a:gd name="connsiteX18" fmla="*/ 324205 w 1001021"/>
                <a:gd name="connsiteY18" fmla="*/ 813717 h 2570414"/>
                <a:gd name="connsiteX19" fmla="*/ 292455 w 1001021"/>
                <a:gd name="connsiteY19" fmla="*/ 1048667 h 2570414"/>
                <a:gd name="connsiteX20" fmla="*/ 255943 w 1001021"/>
                <a:gd name="connsiteY20" fmla="*/ 1350292 h 2570414"/>
                <a:gd name="connsiteX21" fmla="*/ 203555 w 1001021"/>
                <a:gd name="connsiteY21" fmla="*/ 1613817 h 2570414"/>
                <a:gd name="connsiteX22" fmla="*/ 159105 w 1001021"/>
                <a:gd name="connsiteY22" fmla="*/ 1848767 h 2570414"/>
                <a:gd name="connsiteX23" fmla="*/ 108305 w 1001021"/>
                <a:gd name="connsiteY23" fmla="*/ 2090067 h 2570414"/>
                <a:gd name="connsiteX24" fmla="*/ 57505 w 1001021"/>
                <a:gd name="connsiteY24" fmla="*/ 2325017 h 2570414"/>
                <a:gd name="connsiteX25" fmla="*/ 355 w 1001021"/>
                <a:gd name="connsiteY25" fmla="*/ 2566317 h 2570414"/>
                <a:gd name="connsiteX26" fmla="*/ 38455 w 1001021"/>
                <a:gd name="connsiteY26" fmla="*/ 2458367 h 2570414"/>
                <a:gd name="connsiteX27" fmla="*/ 136880 w 1001021"/>
                <a:gd name="connsiteY27" fmla="*/ 2221830 h 2570414"/>
                <a:gd name="connsiteX28" fmla="*/ 254355 w 1001021"/>
                <a:gd name="connsiteY28" fmla="*/ 1944017 h 2570414"/>
                <a:gd name="connsiteX29" fmla="*/ 314680 w 1001021"/>
                <a:gd name="connsiteY29" fmla="*/ 1793998 h 2570414"/>
                <a:gd name="connsiteX30" fmla="*/ 355955 w 1001021"/>
                <a:gd name="connsiteY30" fmla="*/ 1569367 h 2570414"/>
                <a:gd name="connsiteX31" fmla="*/ 444855 w 1001021"/>
                <a:gd name="connsiteY31" fmla="*/ 1334417 h 2570414"/>
                <a:gd name="connsiteX32" fmla="*/ 527405 w 1001021"/>
                <a:gd name="connsiteY32" fmla="*/ 1156617 h 2570414"/>
                <a:gd name="connsiteX0" fmla="*/ 527405 w 1001021"/>
                <a:gd name="connsiteY0" fmla="*/ 1156617 h 2570414"/>
                <a:gd name="connsiteX1" fmla="*/ 654405 w 1001021"/>
                <a:gd name="connsiteY1" fmla="*/ 870867 h 2570414"/>
                <a:gd name="connsiteX2" fmla="*/ 756005 w 1001021"/>
                <a:gd name="connsiteY2" fmla="*/ 623217 h 2570414"/>
                <a:gd name="connsiteX3" fmla="*/ 816330 w 1001021"/>
                <a:gd name="connsiteY3" fmla="*/ 495423 h 2570414"/>
                <a:gd name="connsiteX4" fmla="*/ 870305 w 1001021"/>
                <a:gd name="connsiteY4" fmla="*/ 496217 h 2570414"/>
                <a:gd name="connsiteX5" fmla="*/ 997305 w 1001021"/>
                <a:gd name="connsiteY5" fmla="*/ 540667 h 2570414"/>
                <a:gd name="connsiteX6" fmla="*/ 959205 w 1001021"/>
                <a:gd name="connsiteY6" fmla="*/ 439067 h 2570414"/>
                <a:gd name="connsiteX7" fmla="*/ 877448 w 1001021"/>
                <a:gd name="connsiteY7" fmla="*/ 267617 h 2570414"/>
                <a:gd name="connsiteX8" fmla="*/ 838555 w 1001021"/>
                <a:gd name="connsiteY8" fmla="*/ 140617 h 2570414"/>
                <a:gd name="connsiteX9" fmla="*/ 802837 w 1001021"/>
                <a:gd name="connsiteY9" fmla="*/ 26317 h 2570414"/>
                <a:gd name="connsiteX10" fmla="*/ 745686 w 1001021"/>
                <a:gd name="connsiteY10" fmla="*/ 124 h 2570414"/>
                <a:gd name="connsiteX11" fmla="*/ 603605 w 1001021"/>
                <a:gd name="connsiteY11" fmla="*/ 19967 h 2570414"/>
                <a:gd name="connsiteX12" fmla="*/ 405961 w 1001021"/>
                <a:gd name="connsiteY12" fmla="*/ 91405 h 2570414"/>
                <a:gd name="connsiteX13" fmla="*/ 272611 w 1001021"/>
                <a:gd name="connsiteY13" fmla="*/ 162049 h 2570414"/>
                <a:gd name="connsiteX14" fmla="*/ 340080 w 1001021"/>
                <a:gd name="connsiteY14" fmla="*/ 220786 h 2570414"/>
                <a:gd name="connsiteX15" fmla="*/ 427392 w 1001021"/>
                <a:gd name="connsiteY15" fmla="*/ 285874 h 2570414"/>
                <a:gd name="connsiteX16" fmla="*/ 417074 w 1001021"/>
                <a:gd name="connsiteY16" fmla="*/ 373185 h 2570414"/>
                <a:gd name="connsiteX17" fmla="*/ 362305 w 1001021"/>
                <a:gd name="connsiteY17" fmla="*/ 566067 h 2570414"/>
                <a:gd name="connsiteX18" fmla="*/ 324205 w 1001021"/>
                <a:gd name="connsiteY18" fmla="*/ 813717 h 2570414"/>
                <a:gd name="connsiteX19" fmla="*/ 292455 w 1001021"/>
                <a:gd name="connsiteY19" fmla="*/ 1048667 h 2570414"/>
                <a:gd name="connsiteX20" fmla="*/ 255943 w 1001021"/>
                <a:gd name="connsiteY20" fmla="*/ 1350292 h 2570414"/>
                <a:gd name="connsiteX21" fmla="*/ 203555 w 1001021"/>
                <a:gd name="connsiteY21" fmla="*/ 1613817 h 2570414"/>
                <a:gd name="connsiteX22" fmla="*/ 159105 w 1001021"/>
                <a:gd name="connsiteY22" fmla="*/ 1848767 h 2570414"/>
                <a:gd name="connsiteX23" fmla="*/ 108305 w 1001021"/>
                <a:gd name="connsiteY23" fmla="*/ 2090067 h 2570414"/>
                <a:gd name="connsiteX24" fmla="*/ 57505 w 1001021"/>
                <a:gd name="connsiteY24" fmla="*/ 2325017 h 2570414"/>
                <a:gd name="connsiteX25" fmla="*/ 355 w 1001021"/>
                <a:gd name="connsiteY25" fmla="*/ 2566317 h 2570414"/>
                <a:gd name="connsiteX26" fmla="*/ 38455 w 1001021"/>
                <a:gd name="connsiteY26" fmla="*/ 2458367 h 2570414"/>
                <a:gd name="connsiteX27" fmla="*/ 136880 w 1001021"/>
                <a:gd name="connsiteY27" fmla="*/ 2221830 h 2570414"/>
                <a:gd name="connsiteX28" fmla="*/ 254355 w 1001021"/>
                <a:gd name="connsiteY28" fmla="*/ 1944017 h 2570414"/>
                <a:gd name="connsiteX29" fmla="*/ 314680 w 1001021"/>
                <a:gd name="connsiteY29" fmla="*/ 1793998 h 2570414"/>
                <a:gd name="connsiteX30" fmla="*/ 355955 w 1001021"/>
                <a:gd name="connsiteY30" fmla="*/ 1569367 h 2570414"/>
                <a:gd name="connsiteX31" fmla="*/ 444855 w 1001021"/>
                <a:gd name="connsiteY31" fmla="*/ 1334417 h 2570414"/>
                <a:gd name="connsiteX32" fmla="*/ 527405 w 1001021"/>
                <a:gd name="connsiteY32" fmla="*/ 1156617 h 257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01021" h="2570414">
                  <a:moveTo>
                    <a:pt x="527405" y="1156617"/>
                  </a:moveTo>
                  <a:cubicBezTo>
                    <a:pt x="562330" y="1079359"/>
                    <a:pt x="616305" y="959767"/>
                    <a:pt x="654405" y="870867"/>
                  </a:cubicBezTo>
                  <a:cubicBezTo>
                    <a:pt x="692505" y="781967"/>
                    <a:pt x="729018" y="685791"/>
                    <a:pt x="756005" y="623217"/>
                  </a:cubicBezTo>
                  <a:cubicBezTo>
                    <a:pt x="782992" y="560643"/>
                    <a:pt x="797280" y="516589"/>
                    <a:pt x="816330" y="495423"/>
                  </a:cubicBezTo>
                  <a:cubicBezTo>
                    <a:pt x="835380" y="474257"/>
                    <a:pt x="840143" y="488676"/>
                    <a:pt x="870305" y="496217"/>
                  </a:cubicBezTo>
                  <a:cubicBezTo>
                    <a:pt x="900467" y="503758"/>
                    <a:pt x="982488" y="550192"/>
                    <a:pt x="997305" y="540667"/>
                  </a:cubicBezTo>
                  <a:cubicBezTo>
                    <a:pt x="1012122" y="531142"/>
                    <a:pt x="979181" y="484575"/>
                    <a:pt x="959205" y="439067"/>
                  </a:cubicBezTo>
                  <a:cubicBezTo>
                    <a:pt x="939229" y="393559"/>
                    <a:pt x="897556" y="317359"/>
                    <a:pt x="877448" y="267617"/>
                  </a:cubicBezTo>
                  <a:cubicBezTo>
                    <a:pt x="857340" y="217875"/>
                    <a:pt x="850990" y="180834"/>
                    <a:pt x="838555" y="140617"/>
                  </a:cubicBezTo>
                  <a:cubicBezTo>
                    <a:pt x="826120" y="100400"/>
                    <a:pt x="818315" y="49733"/>
                    <a:pt x="802837" y="26317"/>
                  </a:cubicBezTo>
                  <a:cubicBezTo>
                    <a:pt x="787359" y="2902"/>
                    <a:pt x="778891" y="1182"/>
                    <a:pt x="745686" y="124"/>
                  </a:cubicBezTo>
                  <a:cubicBezTo>
                    <a:pt x="712481" y="-934"/>
                    <a:pt x="660226" y="4754"/>
                    <a:pt x="603605" y="19967"/>
                  </a:cubicBezTo>
                  <a:cubicBezTo>
                    <a:pt x="546984" y="35180"/>
                    <a:pt x="461127" y="67725"/>
                    <a:pt x="405961" y="91405"/>
                  </a:cubicBezTo>
                  <a:cubicBezTo>
                    <a:pt x="350795" y="115085"/>
                    <a:pt x="283591" y="140486"/>
                    <a:pt x="272611" y="162049"/>
                  </a:cubicBezTo>
                  <a:cubicBezTo>
                    <a:pt x="261631" y="183612"/>
                    <a:pt x="314283" y="200149"/>
                    <a:pt x="340080" y="220786"/>
                  </a:cubicBezTo>
                  <a:cubicBezTo>
                    <a:pt x="365877" y="241424"/>
                    <a:pt x="414560" y="260474"/>
                    <a:pt x="427392" y="285874"/>
                  </a:cubicBezTo>
                  <a:cubicBezTo>
                    <a:pt x="440224" y="311274"/>
                    <a:pt x="427922" y="326486"/>
                    <a:pt x="417074" y="373185"/>
                  </a:cubicBezTo>
                  <a:cubicBezTo>
                    <a:pt x="406226" y="419884"/>
                    <a:pt x="377783" y="492645"/>
                    <a:pt x="362305" y="566067"/>
                  </a:cubicBezTo>
                  <a:cubicBezTo>
                    <a:pt x="346827" y="639489"/>
                    <a:pt x="335847" y="733284"/>
                    <a:pt x="324205" y="813717"/>
                  </a:cubicBezTo>
                  <a:cubicBezTo>
                    <a:pt x="312563" y="894150"/>
                    <a:pt x="303832" y="959238"/>
                    <a:pt x="292455" y="1048667"/>
                  </a:cubicBezTo>
                  <a:cubicBezTo>
                    <a:pt x="281078" y="1138096"/>
                    <a:pt x="270760" y="1256100"/>
                    <a:pt x="255943" y="1350292"/>
                  </a:cubicBezTo>
                  <a:cubicBezTo>
                    <a:pt x="241126" y="1444484"/>
                    <a:pt x="219695" y="1530738"/>
                    <a:pt x="203555" y="1613817"/>
                  </a:cubicBezTo>
                  <a:cubicBezTo>
                    <a:pt x="187415" y="1696896"/>
                    <a:pt x="174980" y="1769392"/>
                    <a:pt x="159105" y="1848767"/>
                  </a:cubicBezTo>
                  <a:cubicBezTo>
                    <a:pt x="143230" y="1928142"/>
                    <a:pt x="125238" y="2010692"/>
                    <a:pt x="108305" y="2090067"/>
                  </a:cubicBezTo>
                  <a:cubicBezTo>
                    <a:pt x="91372" y="2169442"/>
                    <a:pt x="75497" y="2245642"/>
                    <a:pt x="57505" y="2325017"/>
                  </a:cubicBezTo>
                  <a:cubicBezTo>
                    <a:pt x="39513" y="2404392"/>
                    <a:pt x="3530" y="2544092"/>
                    <a:pt x="355" y="2566317"/>
                  </a:cubicBezTo>
                  <a:cubicBezTo>
                    <a:pt x="-2820" y="2588542"/>
                    <a:pt x="15701" y="2515781"/>
                    <a:pt x="38455" y="2458367"/>
                  </a:cubicBezTo>
                  <a:cubicBezTo>
                    <a:pt x="61209" y="2400953"/>
                    <a:pt x="100897" y="2307555"/>
                    <a:pt x="136880" y="2221830"/>
                  </a:cubicBezTo>
                  <a:cubicBezTo>
                    <a:pt x="172863" y="2136105"/>
                    <a:pt x="224722" y="2015322"/>
                    <a:pt x="254355" y="1944017"/>
                  </a:cubicBezTo>
                  <a:cubicBezTo>
                    <a:pt x="283988" y="1872712"/>
                    <a:pt x="297747" y="1856440"/>
                    <a:pt x="314680" y="1793998"/>
                  </a:cubicBezTo>
                  <a:cubicBezTo>
                    <a:pt x="331613" y="1731556"/>
                    <a:pt x="332672" y="1645567"/>
                    <a:pt x="355955" y="1569367"/>
                  </a:cubicBezTo>
                  <a:cubicBezTo>
                    <a:pt x="379238" y="1493167"/>
                    <a:pt x="417338" y="1404267"/>
                    <a:pt x="444855" y="1334417"/>
                  </a:cubicBezTo>
                  <a:cubicBezTo>
                    <a:pt x="472372" y="1264567"/>
                    <a:pt x="492480" y="1233875"/>
                    <a:pt x="527405" y="1156617"/>
                  </a:cubicBezTo>
                  <a:close/>
                </a:path>
              </a:pathLst>
            </a:custGeom>
            <a:solidFill>
              <a:srgbClr val="02ABAF"/>
            </a:solidFill>
            <a:ln w="9525">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任意多边形 91"/>
            <p:cNvSpPr/>
            <p:nvPr/>
          </p:nvSpPr>
          <p:spPr>
            <a:xfrm>
              <a:off x="7084552" y="2364583"/>
              <a:ext cx="531721" cy="470922"/>
            </a:xfrm>
            <a:custGeom>
              <a:avLst/>
              <a:gdLst>
                <a:gd name="connsiteX0" fmla="*/ 317963 w 532099"/>
                <a:gd name="connsiteY0" fmla="*/ 76241 h 506163"/>
                <a:gd name="connsiteX1" fmla="*/ 451313 w 532099"/>
                <a:gd name="connsiteY1" fmla="*/ 200066 h 506163"/>
                <a:gd name="connsiteX2" fmla="*/ 517988 w 532099"/>
                <a:gd name="connsiteY2" fmla="*/ 371516 h 506163"/>
                <a:gd name="connsiteX3" fmla="*/ 527513 w 532099"/>
                <a:gd name="connsiteY3" fmla="*/ 485816 h 506163"/>
                <a:gd name="connsiteX4" fmla="*/ 460838 w 532099"/>
                <a:gd name="connsiteY4" fmla="*/ 495341 h 506163"/>
                <a:gd name="connsiteX5" fmla="*/ 432263 w 532099"/>
                <a:gd name="connsiteY5" fmla="*/ 371516 h 506163"/>
                <a:gd name="connsiteX6" fmla="*/ 346538 w 532099"/>
                <a:gd name="connsiteY6" fmla="*/ 228641 h 506163"/>
                <a:gd name="connsiteX7" fmla="*/ 203663 w 532099"/>
                <a:gd name="connsiteY7" fmla="*/ 142916 h 506163"/>
                <a:gd name="connsiteX8" fmla="*/ 32213 w 532099"/>
                <a:gd name="connsiteY8" fmla="*/ 123866 h 506163"/>
                <a:gd name="connsiteX9" fmla="*/ 3638 w 532099"/>
                <a:gd name="connsiteY9" fmla="*/ 95291 h 506163"/>
                <a:gd name="connsiteX10" fmla="*/ 79838 w 532099"/>
                <a:gd name="connsiteY10" fmla="*/ 41 h 506163"/>
                <a:gd name="connsiteX11" fmla="*/ 317963 w 532099"/>
                <a:gd name="connsiteY11" fmla="*/ 76241 h 506163"/>
                <a:gd name="connsiteX0" fmla="*/ 317963 w 532099"/>
                <a:gd name="connsiteY0" fmla="*/ 64347 h 494269"/>
                <a:gd name="connsiteX1" fmla="*/ 451313 w 532099"/>
                <a:gd name="connsiteY1" fmla="*/ 188172 h 494269"/>
                <a:gd name="connsiteX2" fmla="*/ 517988 w 532099"/>
                <a:gd name="connsiteY2" fmla="*/ 359622 h 494269"/>
                <a:gd name="connsiteX3" fmla="*/ 527513 w 532099"/>
                <a:gd name="connsiteY3" fmla="*/ 473922 h 494269"/>
                <a:gd name="connsiteX4" fmla="*/ 460838 w 532099"/>
                <a:gd name="connsiteY4" fmla="*/ 483447 h 494269"/>
                <a:gd name="connsiteX5" fmla="*/ 432263 w 532099"/>
                <a:gd name="connsiteY5" fmla="*/ 359622 h 494269"/>
                <a:gd name="connsiteX6" fmla="*/ 346538 w 532099"/>
                <a:gd name="connsiteY6" fmla="*/ 216747 h 494269"/>
                <a:gd name="connsiteX7" fmla="*/ 203663 w 532099"/>
                <a:gd name="connsiteY7" fmla="*/ 131022 h 494269"/>
                <a:gd name="connsiteX8" fmla="*/ 32213 w 532099"/>
                <a:gd name="connsiteY8" fmla="*/ 111972 h 494269"/>
                <a:gd name="connsiteX9" fmla="*/ 3638 w 532099"/>
                <a:gd name="connsiteY9" fmla="*/ 83397 h 494269"/>
                <a:gd name="connsiteX10" fmla="*/ 75076 w 532099"/>
                <a:gd name="connsiteY10" fmla="*/ 53 h 494269"/>
                <a:gd name="connsiteX11" fmla="*/ 317963 w 532099"/>
                <a:gd name="connsiteY11" fmla="*/ 64347 h 494269"/>
                <a:gd name="connsiteX0" fmla="*/ 306057 w 532099"/>
                <a:gd name="connsiteY0" fmla="*/ 55297 h 494744"/>
                <a:gd name="connsiteX1" fmla="*/ 451313 w 532099"/>
                <a:gd name="connsiteY1" fmla="*/ 188647 h 494744"/>
                <a:gd name="connsiteX2" fmla="*/ 517988 w 532099"/>
                <a:gd name="connsiteY2" fmla="*/ 360097 h 494744"/>
                <a:gd name="connsiteX3" fmla="*/ 527513 w 532099"/>
                <a:gd name="connsiteY3" fmla="*/ 474397 h 494744"/>
                <a:gd name="connsiteX4" fmla="*/ 460838 w 532099"/>
                <a:gd name="connsiteY4" fmla="*/ 483922 h 494744"/>
                <a:gd name="connsiteX5" fmla="*/ 432263 w 532099"/>
                <a:gd name="connsiteY5" fmla="*/ 360097 h 494744"/>
                <a:gd name="connsiteX6" fmla="*/ 346538 w 532099"/>
                <a:gd name="connsiteY6" fmla="*/ 217222 h 494744"/>
                <a:gd name="connsiteX7" fmla="*/ 203663 w 532099"/>
                <a:gd name="connsiteY7" fmla="*/ 131497 h 494744"/>
                <a:gd name="connsiteX8" fmla="*/ 32213 w 532099"/>
                <a:gd name="connsiteY8" fmla="*/ 112447 h 494744"/>
                <a:gd name="connsiteX9" fmla="*/ 3638 w 532099"/>
                <a:gd name="connsiteY9" fmla="*/ 83872 h 494744"/>
                <a:gd name="connsiteX10" fmla="*/ 75076 w 532099"/>
                <a:gd name="connsiteY10" fmla="*/ 528 h 494744"/>
                <a:gd name="connsiteX11" fmla="*/ 306057 w 532099"/>
                <a:gd name="connsiteY11" fmla="*/ 55297 h 494744"/>
                <a:gd name="connsiteX0" fmla="*/ 305989 w 532031"/>
                <a:gd name="connsiteY0" fmla="*/ 55297 h 494744"/>
                <a:gd name="connsiteX1" fmla="*/ 451245 w 532031"/>
                <a:gd name="connsiteY1" fmla="*/ 188647 h 494744"/>
                <a:gd name="connsiteX2" fmla="*/ 517920 w 532031"/>
                <a:gd name="connsiteY2" fmla="*/ 360097 h 494744"/>
                <a:gd name="connsiteX3" fmla="*/ 527445 w 532031"/>
                <a:gd name="connsiteY3" fmla="*/ 474397 h 494744"/>
                <a:gd name="connsiteX4" fmla="*/ 460770 w 532031"/>
                <a:gd name="connsiteY4" fmla="*/ 483922 h 494744"/>
                <a:gd name="connsiteX5" fmla="*/ 432195 w 532031"/>
                <a:gd name="connsiteY5" fmla="*/ 360097 h 494744"/>
                <a:gd name="connsiteX6" fmla="*/ 346470 w 532031"/>
                <a:gd name="connsiteY6" fmla="*/ 217222 h 494744"/>
                <a:gd name="connsiteX7" fmla="*/ 201214 w 532031"/>
                <a:gd name="connsiteY7" fmla="*/ 133878 h 494744"/>
                <a:gd name="connsiteX8" fmla="*/ 32145 w 532031"/>
                <a:gd name="connsiteY8" fmla="*/ 112447 h 494744"/>
                <a:gd name="connsiteX9" fmla="*/ 3570 w 532031"/>
                <a:gd name="connsiteY9" fmla="*/ 83872 h 494744"/>
                <a:gd name="connsiteX10" fmla="*/ 75008 w 532031"/>
                <a:gd name="connsiteY10" fmla="*/ 528 h 494744"/>
                <a:gd name="connsiteX11" fmla="*/ 305989 w 532031"/>
                <a:gd name="connsiteY11" fmla="*/ 55297 h 494744"/>
                <a:gd name="connsiteX0" fmla="*/ 305989 w 532031"/>
                <a:gd name="connsiteY0" fmla="*/ 55297 h 494744"/>
                <a:gd name="connsiteX1" fmla="*/ 451245 w 532031"/>
                <a:gd name="connsiteY1" fmla="*/ 188647 h 494744"/>
                <a:gd name="connsiteX2" fmla="*/ 517920 w 532031"/>
                <a:gd name="connsiteY2" fmla="*/ 360097 h 494744"/>
                <a:gd name="connsiteX3" fmla="*/ 527445 w 532031"/>
                <a:gd name="connsiteY3" fmla="*/ 474397 h 494744"/>
                <a:gd name="connsiteX4" fmla="*/ 460770 w 532031"/>
                <a:gd name="connsiteY4" fmla="*/ 483922 h 494744"/>
                <a:gd name="connsiteX5" fmla="*/ 432195 w 532031"/>
                <a:gd name="connsiteY5" fmla="*/ 360097 h 494744"/>
                <a:gd name="connsiteX6" fmla="*/ 336945 w 532031"/>
                <a:gd name="connsiteY6" fmla="*/ 217222 h 494744"/>
                <a:gd name="connsiteX7" fmla="*/ 201214 w 532031"/>
                <a:gd name="connsiteY7" fmla="*/ 133878 h 494744"/>
                <a:gd name="connsiteX8" fmla="*/ 32145 w 532031"/>
                <a:gd name="connsiteY8" fmla="*/ 112447 h 494744"/>
                <a:gd name="connsiteX9" fmla="*/ 3570 w 532031"/>
                <a:gd name="connsiteY9" fmla="*/ 83872 h 494744"/>
                <a:gd name="connsiteX10" fmla="*/ 75008 w 532031"/>
                <a:gd name="connsiteY10" fmla="*/ 528 h 494744"/>
                <a:gd name="connsiteX11" fmla="*/ 305989 w 532031"/>
                <a:gd name="connsiteY11" fmla="*/ 55297 h 494744"/>
                <a:gd name="connsiteX0" fmla="*/ 305989 w 532031"/>
                <a:gd name="connsiteY0" fmla="*/ 55297 h 494744"/>
                <a:gd name="connsiteX1" fmla="*/ 451245 w 532031"/>
                <a:gd name="connsiteY1" fmla="*/ 188647 h 494744"/>
                <a:gd name="connsiteX2" fmla="*/ 517920 w 532031"/>
                <a:gd name="connsiteY2" fmla="*/ 360097 h 494744"/>
                <a:gd name="connsiteX3" fmla="*/ 527445 w 532031"/>
                <a:gd name="connsiteY3" fmla="*/ 474397 h 494744"/>
                <a:gd name="connsiteX4" fmla="*/ 460770 w 532031"/>
                <a:gd name="connsiteY4" fmla="*/ 483922 h 494744"/>
                <a:gd name="connsiteX5" fmla="*/ 417908 w 532031"/>
                <a:gd name="connsiteY5" fmla="*/ 360097 h 494744"/>
                <a:gd name="connsiteX6" fmla="*/ 336945 w 532031"/>
                <a:gd name="connsiteY6" fmla="*/ 217222 h 494744"/>
                <a:gd name="connsiteX7" fmla="*/ 201214 w 532031"/>
                <a:gd name="connsiteY7" fmla="*/ 133878 h 494744"/>
                <a:gd name="connsiteX8" fmla="*/ 32145 w 532031"/>
                <a:gd name="connsiteY8" fmla="*/ 112447 h 494744"/>
                <a:gd name="connsiteX9" fmla="*/ 3570 w 532031"/>
                <a:gd name="connsiteY9" fmla="*/ 83872 h 494744"/>
                <a:gd name="connsiteX10" fmla="*/ 75008 w 532031"/>
                <a:gd name="connsiteY10" fmla="*/ 528 h 494744"/>
                <a:gd name="connsiteX11" fmla="*/ 305989 w 532031"/>
                <a:gd name="connsiteY11" fmla="*/ 55297 h 494744"/>
                <a:gd name="connsiteX0" fmla="*/ 305989 w 532893"/>
                <a:gd name="connsiteY0" fmla="*/ 55297 h 494857"/>
                <a:gd name="connsiteX1" fmla="*/ 451245 w 532893"/>
                <a:gd name="connsiteY1" fmla="*/ 188647 h 494857"/>
                <a:gd name="connsiteX2" fmla="*/ 520302 w 532893"/>
                <a:gd name="connsiteY2" fmla="*/ 357715 h 494857"/>
                <a:gd name="connsiteX3" fmla="*/ 527445 w 532893"/>
                <a:gd name="connsiteY3" fmla="*/ 474397 h 494857"/>
                <a:gd name="connsiteX4" fmla="*/ 460770 w 532893"/>
                <a:gd name="connsiteY4" fmla="*/ 483922 h 494857"/>
                <a:gd name="connsiteX5" fmla="*/ 417908 w 532893"/>
                <a:gd name="connsiteY5" fmla="*/ 360097 h 494857"/>
                <a:gd name="connsiteX6" fmla="*/ 336945 w 532893"/>
                <a:gd name="connsiteY6" fmla="*/ 217222 h 494857"/>
                <a:gd name="connsiteX7" fmla="*/ 201214 w 532893"/>
                <a:gd name="connsiteY7" fmla="*/ 133878 h 494857"/>
                <a:gd name="connsiteX8" fmla="*/ 32145 w 532893"/>
                <a:gd name="connsiteY8" fmla="*/ 112447 h 494857"/>
                <a:gd name="connsiteX9" fmla="*/ 3570 w 532893"/>
                <a:gd name="connsiteY9" fmla="*/ 83872 h 494857"/>
                <a:gd name="connsiteX10" fmla="*/ 75008 w 532893"/>
                <a:gd name="connsiteY10" fmla="*/ 528 h 494857"/>
                <a:gd name="connsiteX11" fmla="*/ 305989 w 532893"/>
                <a:gd name="connsiteY11" fmla="*/ 55297 h 494857"/>
                <a:gd name="connsiteX0" fmla="*/ 305989 w 533242"/>
                <a:gd name="connsiteY0" fmla="*/ 55297 h 486359"/>
                <a:gd name="connsiteX1" fmla="*/ 451245 w 533242"/>
                <a:gd name="connsiteY1" fmla="*/ 188647 h 486359"/>
                <a:gd name="connsiteX2" fmla="*/ 520302 w 533242"/>
                <a:gd name="connsiteY2" fmla="*/ 357715 h 486359"/>
                <a:gd name="connsiteX3" fmla="*/ 527445 w 533242"/>
                <a:gd name="connsiteY3" fmla="*/ 474397 h 486359"/>
                <a:gd name="connsiteX4" fmla="*/ 456007 w 533242"/>
                <a:gd name="connsiteY4" fmla="*/ 469635 h 486359"/>
                <a:gd name="connsiteX5" fmla="*/ 417908 w 533242"/>
                <a:gd name="connsiteY5" fmla="*/ 360097 h 486359"/>
                <a:gd name="connsiteX6" fmla="*/ 336945 w 533242"/>
                <a:gd name="connsiteY6" fmla="*/ 217222 h 486359"/>
                <a:gd name="connsiteX7" fmla="*/ 201214 w 533242"/>
                <a:gd name="connsiteY7" fmla="*/ 133878 h 486359"/>
                <a:gd name="connsiteX8" fmla="*/ 32145 w 533242"/>
                <a:gd name="connsiteY8" fmla="*/ 112447 h 486359"/>
                <a:gd name="connsiteX9" fmla="*/ 3570 w 533242"/>
                <a:gd name="connsiteY9" fmla="*/ 83872 h 486359"/>
                <a:gd name="connsiteX10" fmla="*/ 75008 w 533242"/>
                <a:gd name="connsiteY10" fmla="*/ 528 h 486359"/>
                <a:gd name="connsiteX11" fmla="*/ 305989 w 533242"/>
                <a:gd name="connsiteY11" fmla="*/ 55297 h 486359"/>
                <a:gd name="connsiteX0" fmla="*/ 305989 w 533242"/>
                <a:gd name="connsiteY0" fmla="*/ 55297 h 480975"/>
                <a:gd name="connsiteX1" fmla="*/ 451245 w 533242"/>
                <a:gd name="connsiteY1" fmla="*/ 188647 h 480975"/>
                <a:gd name="connsiteX2" fmla="*/ 520302 w 533242"/>
                <a:gd name="connsiteY2" fmla="*/ 357715 h 480975"/>
                <a:gd name="connsiteX3" fmla="*/ 527445 w 533242"/>
                <a:gd name="connsiteY3" fmla="*/ 464872 h 480975"/>
                <a:gd name="connsiteX4" fmla="*/ 456007 w 533242"/>
                <a:gd name="connsiteY4" fmla="*/ 469635 h 480975"/>
                <a:gd name="connsiteX5" fmla="*/ 417908 w 533242"/>
                <a:gd name="connsiteY5" fmla="*/ 360097 h 480975"/>
                <a:gd name="connsiteX6" fmla="*/ 336945 w 533242"/>
                <a:gd name="connsiteY6" fmla="*/ 217222 h 480975"/>
                <a:gd name="connsiteX7" fmla="*/ 201214 w 533242"/>
                <a:gd name="connsiteY7" fmla="*/ 133878 h 480975"/>
                <a:gd name="connsiteX8" fmla="*/ 32145 w 533242"/>
                <a:gd name="connsiteY8" fmla="*/ 112447 h 480975"/>
                <a:gd name="connsiteX9" fmla="*/ 3570 w 533242"/>
                <a:gd name="connsiteY9" fmla="*/ 83872 h 480975"/>
                <a:gd name="connsiteX10" fmla="*/ 75008 w 533242"/>
                <a:gd name="connsiteY10" fmla="*/ 528 h 480975"/>
                <a:gd name="connsiteX11" fmla="*/ 305989 w 533242"/>
                <a:gd name="connsiteY11" fmla="*/ 55297 h 480975"/>
                <a:gd name="connsiteX0" fmla="*/ 305989 w 533242"/>
                <a:gd name="connsiteY0" fmla="*/ 54878 h 480556"/>
                <a:gd name="connsiteX1" fmla="*/ 451245 w 533242"/>
                <a:gd name="connsiteY1" fmla="*/ 188228 h 480556"/>
                <a:gd name="connsiteX2" fmla="*/ 520302 w 533242"/>
                <a:gd name="connsiteY2" fmla="*/ 357296 h 480556"/>
                <a:gd name="connsiteX3" fmla="*/ 527445 w 533242"/>
                <a:gd name="connsiteY3" fmla="*/ 464453 h 480556"/>
                <a:gd name="connsiteX4" fmla="*/ 456007 w 533242"/>
                <a:gd name="connsiteY4" fmla="*/ 469216 h 480556"/>
                <a:gd name="connsiteX5" fmla="*/ 417908 w 533242"/>
                <a:gd name="connsiteY5" fmla="*/ 359678 h 480556"/>
                <a:gd name="connsiteX6" fmla="*/ 336945 w 533242"/>
                <a:gd name="connsiteY6" fmla="*/ 216803 h 480556"/>
                <a:gd name="connsiteX7" fmla="*/ 201214 w 533242"/>
                <a:gd name="connsiteY7" fmla="*/ 133459 h 480556"/>
                <a:gd name="connsiteX8" fmla="*/ 32145 w 533242"/>
                <a:gd name="connsiteY8" fmla="*/ 112028 h 480556"/>
                <a:gd name="connsiteX9" fmla="*/ 3570 w 533242"/>
                <a:gd name="connsiteY9" fmla="*/ 66784 h 480556"/>
                <a:gd name="connsiteX10" fmla="*/ 75008 w 533242"/>
                <a:gd name="connsiteY10" fmla="*/ 109 h 480556"/>
                <a:gd name="connsiteX11" fmla="*/ 305989 w 533242"/>
                <a:gd name="connsiteY11" fmla="*/ 54878 h 480556"/>
                <a:gd name="connsiteX0" fmla="*/ 305989 w 533242"/>
                <a:gd name="connsiteY0" fmla="*/ 45397 h 471075"/>
                <a:gd name="connsiteX1" fmla="*/ 451245 w 533242"/>
                <a:gd name="connsiteY1" fmla="*/ 178747 h 471075"/>
                <a:gd name="connsiteX2" fmla="*/ 520302 w 533242"/>
                <a:gd name="connsiteY2" fmla="*/ 347815 h 471075"/>
                <a:gd name="connsiteX3" fmla="*/ 527445 w 533242"/>
                <a:gd name="connsiteY3" fmla="*/ 454972 h 471075"/>
                <a:gd name="connsiteX4" fmla="*/ 456007 w 533242"/>
                <a:gd name="connsiteY4" fmla="*/ 459735 h 471075"/>
                <a:gd name="connsiteX5" fmla="*/ 417908 w 533242"/>
                <a:gd name="connsiteY5" fmla="*/ 350197 h 471075"/>
                <a:gd name="connsiteX6" fmla="*/ 336945 w 533242"/>
                <a:gd name="connsiteY6" fmla="*/ 207322 h 471075"/>
                <a:gd name="connsiteX7" fmla="*/ 201214 w 533242"/>
                <a:gd name="connsiteY7" fmla="*/ 123978 h 471075"/>
                <a:gd name="connsiteX8" fmla="*/ 32145 w 533242"/>
                <a:gd name="connsiteY8" fmla="*/ 102547 h 471075"/>
                <a:gd name="connsiteX9" fmla="*/ 3570 w 533242"/>
                <a:gd name="connsiteY9" fmla="*/ 57303 h 471075"/>
                <a:gd name="connsiteX10" fmla="*/ 75008 w 533242"/>
                <a:gd name="connsiteY10" fmla="*/ 153 h 471075"/>
                <a:gd name="connsiteX11" fmla="*/ 305989 w 533242"/>
                <a:gd name="connsiteY11" fmla="*/ 45397 h 471075"/>
                <a:gd name="connsiteX0" fmla="*/ 301226 w 533242"/>
                <a:gd name="connsiteY0" fmla="*/ 50055 h 470970"/>
                <a:gd name="connsiteX1" fmla="*/ 451245 w 533242"/>
                <a:gd name="connsiteY1" fmla="*/ 178642 h 470970"/>
                <a:gd name="connsiteX2" fmla="*/ 520302 w 533242"/>
                <a:gd name="connsiteY2" fmla="*/ 347710 h 470970"/>
                <a:gd name="connsiteX3" fmla="*/ 527445 w 533242"/>
                <a:gd name="connsiteY3" fmla="*/ 454867 h 470970"/>
                <a:gd name="connsiteX4" fmla="*/ 456007 w 533242"/>
                <a:gd name="connsiteY4" fmla="*/ 459630 h 470970"/>
                <a:gd name="connsiteX5" fmla="*/ 417908 w 533242"/>
                <a:gd name="connsiteY5" fmla="*/ 350092 h 470970"/>
                <a:gd name="connsiteX6" fmla="*/ 336945 w 533242"/>
                <a:gd name="connsiteY6" fmla="*/ 207217 h 470970"/>
                <a:gd name="connsiteX7" fmla="*/ 201214 w 533242"/>
                <a:gd name="connsiteY7" fmla="*/ 123873 h 470970"/>
                <a:gd name="connsiteX8" fmla="*/ 32145 w 533242"/>
                <a:gd name="connsiteY8" fmla="*/ 102442 h 470970"/>
                <a:gd name="connsiteX9" fmla="*/ 3570 w 533242"/>
                <a:gd name="connsiteY9" fmla="*/ 57198 h 470970"/>
                <a:gd name="connsiteX10" fmla="*/ 75008 w 533242"/>
                <a:gd name="connsiteY10" fmla="*/ 48 h 470970"/>
                <a:gd name="connsiteX11" fmla="*/ 301226 w 533242"/>
                <a:gd name="connsiteY11" fmla="*/ 50055 h 470970"/>
                <a:gd name="connsiteX0" fmla="*/ 299705 w 531721"/>
                <a:gd name="connsiteY0" fmla="*/ 50055 h 470970"/>
                <a:gd name="connsiteX1" fmla="*/ 449724 w 531721"/>
                <a:gd name="connsiteY1" fmla="*/ 178642 h 470970"/>
                <a:gd name="connsiteX2" fmla="*/ 518781 w 531721"/>
                <a:gd name="connsiteY2" fmla="*/ 347710 h 470970"/>
                <a:gd name="connsiteX3" fmla="*/ 525924 w 531721"/>
                <a:gd name="connsiteY3" fmla="*/ 454867 h 470970"/>
                <a:gd name="connsiteX4" fmla="*/ 454486 w 531721"/>
                <a:gd name="connsiteY4" fmla="*/ 459630 h 470970"/>
                <a:gd name="connsiteX5" fmla="*/ 416387 w 531721"/>
                <a:gd name="connsiteY5" fmla="*/ 350092 h 470970"/>
                <a:gd name="connsiteX6" fmla="*/ 335424 w 531721"/>
                <a:gd name="connsiteY6" fmla="*/ 207217 h 470970"/>
                <a:gd name="connsiteX7" fmla="*/ 199693 w 531721"/>
                <a:gd name="connsiteY7" fmla="*/ 123873 h 470970"/>
                <a:gd name="connsiteX8" fmla="*/ 42531 w 531721"/>
                <a:gd name="connsiteY8" fmla="*/ 104824 h 470970"/>
                <a:gd name="connsiteX9" fmla="*/ 2049 w 531721"/>
                <a:gd name="connsiteY9" fmla="*/ 57198 h 470970"/>
                <a:gd name="connsiteX10" fmla="*/ 73487 w 531721"/>
                <a:gd name="connsiteY10" fmla="*/ 48 h 470970"/>
                <a:gd name="connsiteX11" fmla="*/ 299705 w 531721"/>
                <a:gd name="connsiteY11" fmla="*/ 50055 h 470970"/>
                <a:gd name="connsiteX0" fmla="*/ 299705 w 531721"/>
                <a:gd name="connsiteY0" fmla="*/ 50007 h 470922"/>
                <a:gd name="connsiteX1" fmla="*/ 449724 w 531721"/>
                <a:gd name="connsiteY1" fmla="*/ 178594 h 470922"/>
                <a:gd name="connsiteX2" fmla="*/ 518781 w 531721"/>
                <a:gd name="connsiteY2" fmla="*/ 347662 h 470922"/>
                <a:gd name="connsiteX3" fmla="*/ 525924 w 531721"/>
                <a:gd name="connsiteY3" fmla="*/ 454819 h 470922"/>
                <a:gd name="connsiteX4" fmla="*/ 454486 w 531721"/>
                <a:gd name="connsiteY4" fmla="*/ 459582 h 470922"/>
                <a:gd name="connsiteX5" fmla="*/ 416387 w 531721"/>
                <a:gd name="connsiteY5" fmla="*/ 350044 h 470922"/>
                <a:gd name="connsiteX6" fmla="*/ 335424 w 531721"/>
                <a:gd name="connsiteY6" fmla="*/ 207169 h 470922"/>
                <a:gd name="connsiteX7" fmla="*/ 199693 w 531721"/>
                <a:gd name="connsiteY7" fmla="*/ 123825 h 470922"/>
                <a:gd name="connsiteX8" fmla="*/ 42531 w 531721"/>
                <a:gd name="connsiteY8" fmla="*/ 104776 h 470922"/>
                <a:gd name="connsiteX9" fmla="*/ 2049 w 531721"/>
                <a:gd name="connsiteY9" fmla="*/ 50006 h 470922"/>
                <a:gd name="connsiteX10" fmla="*/ 73487 w 531721"/>
                <a:gd name="connsiteY10" fmla="*/ 0 h 470922"/>
                <a:gd name="connsiteX11" fmla="*/ 299705 w 531721"/>
                <a:gd name="connsiteY11" fmla="*/ 50007 h 470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31721" h="470922">
                  <a:moveTo>
                    <a:pt x="299705" y="50007"/>
                  </a:moveTo>
                  <a:cubicBezTo>
                    <a:pt x="362411" y="79773"/>
                    <a:pt x="413211" y="128985"/>
                    <a:pt x="449724" y="178594"/>
                  </a:cubicBezTo>
                  <a:cubicBezTo>
                    <a:pt x="486237" y="228203"/>
                    <a:pt x="506081" y="301625"/>
                    <a:pt x="518781" y="347662"/>
                  </a:cubicBezTo>
                  <a:cubicBezTo>
                    <a:pt x="531481" y="393699"/>
                    <a:pt x="536640" y="436166"/>
                    <a:pt x="525924" y="454819"/>
                  </a:cubicBezTo>
                  <a:cubicBezTo>
                    <a:pt x="515208" y="473472"/>
                    <a:pt x="472742" y="477044"/>
                    <a:pt x="454486" y="459582"/>
                  </a:cubicBezTo>
                  <a:cubicBezTo>
                    <a:pt x="436230" y="442120"/>
                    <a:pt x="436231" y="392113"/>
                    <a:pt x="416387" y="350044"/>
                  </a:cubicBezTo>
                  <a:cubicBezTo>
                    <a:pt x="396543" y="307975"/>
                    <a:pt x="371540" y="244872"/>
                    <a:pt x="335424" y="207169"/>
                  </a:cubicBezTo>
                  <a:cubicBezTo>
                    <a:pt x="299308" y="169466"/>
                    <a:pt x="248509" y="140891"/>
                    <a:pt x="199693" y="123825"/>
                  </a:cubicBezTo>
                  <a:cubicBezTo>
                    <a:pt x="150878" y="106760"/>
                    <a:pt x="75472" y="117079"/>
                    <a:pt x="42531" y="104776"/>
                  </a:cubicBezTo>
                  <a:cubicBezTo>
                    <a:pt x="9590" y="92473"/>
                    <a:pt x="-5889" y="70644"/>
                    <a:pt x="2049" y="50006"/>
                  </a:cubicBezTo>
                  <a:cubicBezTo>
                    <a:pt x="9986" y="29368"/>
                    <a:pt x="23878" y="0"/>
                    <a:pt x="73487" y="0"/>
                  </a:cubicBezTo>
                  <a:cubicBezTo>
                    <a:pt x="123096" y="0"/>
                    <a:pt x="236999" y="20241"/>
                    <a:pt x="299705" y="50007"/>
                  </a:cubicBezTo>
                  <a:close/>
                </a:path>
              </a:pathLst>
            </a:custGeom>
            <a:solidFill>
              <a:srgbClr val="878B10"/>
            </a:solidFill>
            <a:ln w="6350">
              <a:solidFill>
                <a:schemeClr val="tx1">
                  <a:lumMod val="65000"/>
                  <a:lumOff val="35000"/>
                </a:schemeClr>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70910982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2"/>
          <p:cNvSpPr>
            <a:spLocks noChangeArrowheads="1"/>
          </p:cNvSpPr>
          <p:nvPr/>
        </p:nvSpPr>
        <p:spPr bwMode="auto">
          <a:xfrm>
            <a:off x="1949449" y="2048404"/>
            <a:ext cx="8295216" cy="19817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nchorCtr="1"/>
          <a:lstStyle/>
          <a:p>
            <a:pPr algn="ctr">
              <a:lnSpc>
                <a:spcPct val="150000"/>
              </a:lnSpc>
              <a:defRPr/>
            </a:pPr>
            <a:r>
              <a:rPr lang="zh-CN" altLang="en-US" sz="66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蛋白质的理化性质</a:t>
            </a:r>
          </a:p>
          <a:p>
            <a:pPr algn="ctr">
              <a:lnSpc>
                <a:spcPct val="150000"/>
              </a:lnSpc>
              <a:defRPr/>
            </a:pPr>
            <a:r>
              <a:rPr lang="en-US" altLang="zh-CN" sz="2800" dirty="0">
                <a:solidFill>
                  <a:srgbClr val="C00000"/>
                </a:solidFill>
                <a:effectLst>
                  <a:outerShdw blurRad="38100" dist="38100" dir="2700000" algn="tl">
                    <a:srgbClr val="000000">
                      <a:alpha val="43137"/>
                    </a:srgbClr>
                  </a:outerShdw>
                </a:effectLst>
                <a:latin typeface="Times New Roman" panose="02020603050405020304" pitchFamily="18" charset="0"/>
              </a:rPr>
              <a:t>The Physical and Chemical Characters of Protein</a:t>
            </a:r>
          </a:p>
        </p:txBody>
      </p:sp>
      <p:sp>
        <p:nvSpPr>
          <p:cNvPr id="5" name="Rectangle 4"/>
          <p:cNvSpPr>
            <a:spLocks noChangeArrowheads="1"/>
          </p:cNvSpPr>
          <p:nvPr/>
        </p:nvSpPr>
        <p:spPr bwMode="auto">
          <a:xfrm>
            <a:off x="1087227" y="553928"/>
            <a:ext cx="1339102"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2800" dirty="0">
                <a:solidFill>
                  <a:srgbClr val="C00000"/>
                </a:solidFill>
                <a:effectLst>
                  <a:outerShdw blurRad="38100" dist="38100" dir="2700000" algn="tl">
                    <a:srgbClr val="C0C0C0"/>
                  </a:outerShdw>
                </a:effectLst>
                <a:latin typeface="Arial" charset="0"/>
              </a:rPr>
              <a:t>第四节</a:t>
            </a:r>
          </a:p>
        </p:txBody>
      </p:sp>
      <p:cxnSp>
        <p:nvCxnSpPr>
          <p:cNvPr id="6" name="直接连接符 5"/>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0793131"/>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矩形 15"/>
          <p:cNvSpPr/>
          <p:nvPr/>
        </p:nvSpPr>
        <p:spPr>
          <a:xfrm>
            <a:off x="3442230" y="3056739"/>
            <a:ext cx="7686675" cy="1040285"/>
          </a:xfrm>
          <a:prstGeom prst="rect">
            <a:avLst/>
          </a:prstGeom>
        </p:spPr>
        <p:txBody>
          <a:bodyPr>
            <a:spAutoFit/>
          </a:bodyPr>
          <a:lstStyle/>
          <a:p>
            <a:pPr eaLnBrk="1" hangingPunct="1">
              <a:spcBef>
                <a:spcPct val="20000"/>
              </a:spcBef>
              <a:defRPr/>
            </a:pPr>
            <a:r>
              <a:rPr lang="en-US" altLang="zh-CN" sz="2800" kern="0" dirty="0">
                <a:solidFill>
                  <a:srgbClr val="000000"/>
                </a:solidFill>
                <a:effectLst>
                  <a:outerShdw blurRad="38100" dist="38100" dir="2700000" algn="tl">
                    <a:srgbClr val="C0C0C0"/>
                  </a:outerShdw>
                </a:effectLst>
                <a:latin typeface="Arial"/>
                <a:ea typeface="宋体"/>
              </a:rPr>
              <a:t>H</a:t>
            </a:r>
            <a:r>
              <a:rPr lang="en-US" altLang="zh-CN" sz="2800" kern="0" baseline="-25000" dirty="0">
                <a:solidFill>
                  <a:srgbClr val="000000"/>
                </a:solidFill>
                <a:effectLst>
                  <a:outerShdw blurRad="38100" dist="38100" dir="2700000" algn="tl">
                    <a:srgbClr val="C0C0C0"/>
                  </a:outerShdw>
                </a:effectLst>
                <a:latin typeface="Arial"/>
                <a:ea typeface="宋体"/>
              </a:rPr>
              <a:t>2</a:t>
            </a:r>
            <a:r>
              <a:rPr lang="en-US" altLang="zh-CN" sz="2800" kern="0" dirty="0">
                <a:solidFill>
                  <a:srgbClr val="000000"/>
                </a:solidFill>
                <a:effectLst>
                  <a:outerShdw blurRad="38100" dist="38100" dir="2700000" algn="tl">
                    <a:srgbClr val="C0C0C0"/>
                  </a:outerShdw>
                </a:effectLst>
                <a:latin typeface="Arial"/>
                <a:ea typeface="宋体"/>
              </a:rPr>
              <a:t>N-P-COOH+H</a:t>
            </a:r>
            <a:r>
              <a:rPr lang="en-US" altLang="zh-CN" sz="2800" kern="0" baseline="-25000" dirty="0">
                <a:solidFill>
                  <a:srgbClr val="000000"/>
                </a:solidFill>
                <a:effectLst>
                  <a:outerShdw blurRad="38100" dist="38100" dir="2700000" algn="tl">
                    <a:srgbClr val="C0C0C0"/>
                  </a:outerShdw>
                </a:effectLst>
                <a:latin typeface="Arial"/>
                <a:ea typeface="宋体"/>
              </a:rPr>
              <a:t>2</a:t>
            </a:r>
            <a:r>
              <a:rPr lang="en-US" altLang="zh-CN" sz="2800" kern="0" dirty="0">
                <a:solidFill>
                  <a:srgbClr val="000000"/>
                </a:solidFill>
                <a:effectLst>
                  <a:outerShdw blurRad="38100" dist="38100" dir="2700000" algn="tl">
                    <a:srgbClr val="C0C0C0"/>
                  </a:outerShdw>
                </a:effectLst>
                <a:latin typeface="Arial"/>
                <a:ea typeface="宋体"/>
              </a:rPr>
              <a:t>O</a:t>
            </a:r>
            <a:r>
              <a:rPr lang="en-US" altLang="zh-CN" sz="2800" b="1" kern="0" dirty="0">
                <a:solidFill>
                  <a:srgbClr val="000000"/>
                </a:solidFill>
                <a:effectLst>
                  <a:outerShdw blurRad="38100" dist="38100" dir="2700000" algn="tl">
                    <a:srgbClr val="C0C0C0"/>
                  </a:outerShdw>
                </a:effectLst>
                <a:latin typeface="Arial"/>
                <a:ea typeface="宋体"/>
              </a:rPr>
              <a:t>          </a:t>
            </a:r>
            <a:r>
              <a:rPr lang="en-US" altLang="zh-CN" sz="2800" kern="0" dirty="0">
                <a:solidFill>
                  <a:srgbClr val="000000"/>
                </a:solidFill>
                <a:effectLst>
                  <a:outerShdw blurRad="38100" dist="38100" dir="2700000" algn="tl">
                    <a:srgbClr val="C0C0C0"/>
                  </a:outerShdw>
                </a:effectLst>
                <a:latin typeface="Arial"/>
                <a:ea typeface="宋体"/>
              </a:rPr>
              <a:t>H</a:t>
            </a:r>
            <a:r>
              <a:rPr lang="en-US" altLang="zh-CN" sz="2800" kern="0" baseline="-25000" dirty="0">
                <a:solidFill>
                  <a:srgbClr val="000000"/>
                </a:solidFill>
                <a:effectLst>
                  <a:outerShdw blurRad="38100" dist="38100" dir="2700000" algn="tl">
                    <a:srgbClr val="C0C0C0"/>
                  </a:outerShdw>
                </a:effectLst>
                <a:latin typeface="Arial"/>
                <a:ea typeface="宋体"/>
              </a:rPr>
              <a:t>3</a:t>
            </a:r>
            <a:r>
              <a:rPr lang="en-US" altLang="zh-CN" sz="2800" kern="0" dirty="0">
                <a:solidFill>
                  <a:srgbClr val="000000"/>
                </a:solidFill>
                <a:effectLst>
                  <a:outerShdw blurRad="38100" dist="38100" dir="2700000" algn="tl">
                    <a:srgbClr val="C0C0C0"/>
                  </a:outerShdw>
                </a:effectLst>
                <a:latin typeface="Arial"/>
                <a:ea typeface="宋体"/>
              </a:rPr>
              <a:t>N</a:t>
            </a:r>
            <a:r>
              <a:rPr lang="en-US" altLang="zh-CN" sz="2800" kern="0" baseline="30000" dirty="0">
                <a:solidFill>
                  <a:srgbClr val="000000"/>
                </a:solidFill>
                <a:effectLst>
                  <a:outerShdw blurRad="38100" dist="38100" dir="2700000" algn="tl">
                    <a:srgbClr val="C0C0C0"/>
                  </a:outerShdw>
                </a:effectLst>
                <a:latin typeface="Arial"/>
                <a:ea typeface="宋体"/>
              </a:rPr>
              <a:t>+</a:t>
            </a:r>
            <a:r>
              <a:rPr lang="en-US" altLang="zh-CN" sz="2800" kern="0" dirty="0">
                <a:solidFill>
                  <a:srgbClr val="000000"/>
                </a:solidFill>
                <a:effectLst>
                  <a:outerShdw blurRad="38100" dist="38100" dir="2700000" algn="tl">
                    <a:srgbClr val="C0C0C0"/>
                  </a:outerShdw>
                </a:effectLst>
                <a:latin typeface="Arial"/>
                <a:ea typeface="宋体"/>
              </a:rPr>
              <a:t>-P-COOH + OH</a:t>
            </a:r>
            <a:r>
              <a:rPr lang="en-US" altLang="zh-CN" sz="2800" kern="0" baseline="30000" dirty="0">
                <a:solidFill>
                  <a:srgbClr val="000000"/>
                </a:solidFill>
                <a:effectLst>
                  <a:outerShdw blurRad="38100" dist="38100" dir="2700000" algn="tl">
                    <a:srgbClr val="C0C0C0"/>
                  </a:outerShdw>
                </a:effectLst>
                <a:latin typeface="Arial"/>
                <a:ea typeface="宋体"/>
              </a:rPr>
              <a:t>-</a:t>
            </a:r>
          </a:p>
          <a:p>
            <a:pPr eaLnBrk="1" hangingPunct="1">
              <a:spcBef>
                <a:spcPct val="20000"/>
              </a:spcBef>
              <a:defRPr/>
            </a:pPr>
            <a:r>
              <a:rPr lang="en-US" altLang="zh-CN" sz="2800" b="1" kern="0" dirty="0">
                <a:solidFill>
                  <a:srgbClr val="000000"/>
                </a:solidFill>
                <a:effectLst>
                  <a:outerShdw blurRad="38100" dist="38100" dir="2700000" algn="tl">
                    <a:srgbClr val="C0C0C0"/>
                  </a:outerShdw>
                </a:effectLst>
                <a:latin typeface="Arial"/>
                <a:ea typeface="华文中宋" pitchFamily="2" charset="-122"/>
              </a:rPr>
              <a:t>                                             </a:t>
            </a:r>
            <a:r>
              <a:rPr lang="zh-CN" altLang="en-US" sz="2000" b="1" kern="0" dirty="0">
                <a:solidFill>
                  <a:srgbClr val="000000"/>
                </a:solidFill>
                <a:effectLst>
                  <a:outerShdw blurRad="38100" dist="38100" dir="2700000" algn="tl">
                    <a:srgbClr val="C0C0C0"/>
                  </a:outerShdw>
                </a:effectLst>
                <a:latin typeface="Arial"/>
                <a:ea typeface="方正姚体" panose="02010601030101010101" pitchFamily="2" charset="-122"/>
              </a:rPr>
              <a:t>蛋白质阳离子</a:t>
            </a:r>
          </a:p>
        </p:txBody>
      </p:sp>
      <p:sp>
        <p:nvSpPr>
          <p:cNvPr id="12" name="Rectangle 16"/>
          <p:cNvSpPr>
            <a:spLocks noChangeArrowheads="1"/>
          </p:cNvSpPr>
          <p:nvPr/>
        </p:nvSpPr>
        <p:spPr bwMode="auto">
          <a:xfrm>
            <a:off x="1572154" y="1236028"/>
            <a:ext cx="4252912" cy="555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蛋白质为两性电解质。</a:t>
            </a:r>
          </a:p>
        </p:txBody>
      </p:sp>
      <p:sp>
        <p:nvSpPr>
          <p:cNvPr id="13" name="Rectangle 4"/>
          <p:cNvSpPr>
            <a:spLocks noChangeArrowheads="1"/>
          </p:cNvSpPr>
          <p:nvPr/>
        </p:nvSpPr>
        <p:spPr bwMode="auto">
          <a:xfrm>
            <a:off x="1085323" y="519644"/>
            <a:ext cx="5929828"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一、蛋白质的两性电离与等电点</a:t>
            </a:r>
          </a:p>
        </p:txBody>
      </p:sp>
      <p:cxnSp>
        <p:nvCxnSpPr>
          <p:cNvPr id="14" name="直接连接符 13"/>
          <p:cNvCxnSpPr/>
          <p:nvPr/>
        </p:nvCxnSpPr>
        <p:spPr>
          <a:xfrm>
            <a:off x="1078172" y="1126072"/>
            <a:ext cx="5904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5" name="矩形 14"/>
          <p:cNvSpPr/>
          <p:nvPr/>
        </p:nvSpPr>
        <p:spPr>
          <a:xfrm>
            <a:off x="3444859" y="1908080"/>
            <a:ext cx="6626225" cy="1040285"/>
          </a:xfrm>
          <a:prstGeom prst="rect">
            <a:avLst/>
          </a:prstGeom>
        </p:spPr>
        <p:txBody>
          <a:bodyPr>
            <a:spAutoFit/>
          </a:bodyPr>
          <a:lstStyle/>
          <a:p>
            <a:pPr eaLnBrk="1" hangingPunct="1">
              <a:spcBef>
                <a:spcPct val="20000"/>
              </a:spcBef>
              <a:defRPr/>
            </a:pPr>
            <a:r>
              <a:rPr lang="en-US" altLang="zh-CN" sz="2800" kern="0" dirty="0">
                <a:solidFill>
                  <a:srgbClr val="000000"/>
                </a:solidFill>
                <a:effectLst>
                  <a:outerShdw blurRad="38100" dist="38100" dir="2700000" algn="tl">
                    <a:srgbClr val="C0C0C0"/>
                  </a:outerShdw>
                </a:effectLst>
                <a:latin typeface="Arial"/>
                <a:ea typeface="宋体"/>
              </a:rPr>
              <a:t>H</a:t>
            </a:r>
            <a:r>
              <a:rPr lang="en-US" altLang="zh-CN" sz="2800" kern="0" baseline="-25000" dirty="0">
                <a:solidFill>
                  <a:srgbClr val="000000"/>
                </a:solidFill>
                <a:effectLst>
                  <a:outerShdw blurRad="38100" dist="38100" dir="2700000" algn="tl">
                    <a:srgbClr val="C0C0C0"/>
                  </a:outerShdw>
                </a:effectLst>
                <a:latin typeface="Arial"/>
                <a:ea typeface="宋体"/>
              </a:rPr>
              <a:t>2</a:t>
            </a:r>
            <a:r>
              <a:rPr lang="en-US" altLang="zh-CN" sz="2800" kern="0" dirty="0">
                <a:solidFill>
                  <a:srgbClr val="000000"/>
                </a:solidFill>
                <a:effectLst>
                  <a:outerShdw blurRad="38100" dist="38100" dir="2700000" algn="tl">
                    <a:srgbClr val="C0C0C0"/>
                  </a:outerShdw>
                </a:effectLst>
                <a:latin typeface="Arial"/>
                <a:ea typeface="宋体"/>
              </a:rPr>
              <a:t>N-P-COOH</a:t>
            </a:r>
            <a:r>
              <a:rPr lang="en-US" altLang="zh-CN" sz="2800" b="1" kern="0" dirty="0">
                <a:solidFill>
                  <a:srgbClr val="000000"/>
                </a:solidFill>
                <a:effectLst>
                  <a:outerShdw blurRad="38100" dist="38100" dir="2700000" algn="tl">
                    <a:srgbClr val="C0C0C0"/>
                  </a:outerShdw>
                </a:effectLst>
                <a:latin typeface="Arial"/>
                <a:ea typeface="宋体"/>
              </a:rPr>
              <a:t>          </a:t>
            </a:r>
            <a:r>
              <a:rPr lang="en-US" altLang="zh-CN" sz="2800" kern="0" dirty="0">
                <a:solidFill>
                  <a:srgbClr val="000000"/>
                </a:solidFill>
                <a:effectLst>
                  <a:outerShdw blurRad="38100" dist="38100" dir="2700000" algn="tl">
                    <a:srgbClr val="C0C0C0"/>
                  </a:outerShdw>
                </a:effectLst>
                <a:latin typeface="Arial"/>
                <a:ea typeface="宋体"/>
              </a:rPr>
              <a:t>H</a:t>
            </a:r>
            <a:r>
              <a:rPr lang="en-US" altLang="zh-CN" sz="2800" kern="0" baseline="-25000" dirty="0">
                <a:solidFill>
                  <a:srgbClr val="000000"/>
                </a:solidFill>
                <a:effectLst>
                  <a:outerShdw blurRad="38100" dist="38100" dir="2700000" algn="tl">
                    <a:srgbClr val="C0C0C0"/>
                  </a:outerShdw>
                </a:effectLst>
                <a:latin typeface="Arial"/>
                <a:ea typeface="宋体"/>
              </a:rPr>
              <a:t>2</a:t>
            </a:r>
            <a:r>
              <a:rPr lang="en-US" altLang="zh-CN" sz="2800" kern="0" dirty="0">
                <a:solidFill>
                  <a:srgbClr val="000000"/>
                </a:solidFill>
                <a:effectLst>
                  <a:outerShdw blurRad="38100" dist="38100" dir="2700000" algn="tl">
                    <a:srgbClr val="C0C0C0"/>
                  </a:outerShdw>
                </a:effectLst>
                <a:latin typeface="Arial"/>
                <a:ea typeface="宋体"/>
              </a:rPr>
              <a:t>N-P-COO</a:t>
            </a:r>
            <a:r>
              <a:rPr lang="en-US" altLang="zh-CN" sz="2800" kern="0" baseline="30000" dirty="0">
                <a:solidFill>
                  <a:srgbClr val="000000"/>
                </a:solidFill>
                <a:effectLst>
                  <a:outerShdw blurRad="38100" dist="38100" dir="2700000" algn="tl">
                    <a:srgbClr val="C0C0C0"/>
                  </a:outerShdw>
                </a:effectLst>
                <a:latin typeface="Arial"/>
                <a:ea typeface="宋体"/>
              </a:rPr>
              <a:t>-  </a:t>
            </a:r>
            <a:r>
              <a:rPr lang="en-US" altLang="zh-CN" sz="2800" kern="0" dirty="0">
                <a:solidFill>
                  <a:srgbClr val="000000"/>
                </a:solidFill>
                <a:effectLst>
                  <a:outerShdw blurRad="38100" dist="38100" dir="2700000" algn="tl">
                    <a:srgbClr val="C0C0C0"/>
                  </a:outerShdw>
                </a:effectLst>
                <a:latin typeface="Arial"/>
                <a:ea typeface="宋体"/>
              </a:rPr>
              <a:t>+ H</a:t>
            </a:r>
            <a:r>
              <a:rPr lang="en-US" altLang="zh-CN" sz="2800" kern="0" baseline="30000" dirty="0">
                <a:solidFill>
                  <a:srgbClr val="000000"/>
                </a:solidFill>
                <a:effectLst>
                  <a:outerShdw blurRad="38100" dist="38100" dir="2700000" algn="tl">
                    <a:srgbClr val="C0C0C0"/>
                  </a:outerShdw>
                </a:effectLst>
                <a:latin typeface="Arial"/>
                <a:ea typeface="宋体"/>
              </a:rPr>
              <a:t>+</a:t>
            </a:r>
            <a:endParaRPr lang="en-US" altLang="zh-CN" sz="2800" kern="0" dirty="0">
              <a:solidFill>
                <a:srgbClr val="000000"/>
              </a:solidFill>
              <a:effectLst>
                <a:outerShdw blurRad="38100" dist="38100" dir="2700000" algn="tl">
                  <a:srgbClr val="C0C0C0"/>
                </a:outerShdw>
              </a:effectLst>
              <a:latin typeface="Arial"/>
              <a:ea typeface="宋体"/>
            </a:endParaRPr>
          </a:p>
          <a:p>
            <a:pPr eaLnBrk="1" hangingPunct="1">
              <a:spcBef>
                <a:spcPct val="20000"/>
              </a:spcBef>
              <a:defRPr/>
            </a:pPr>
            <a:r>
              <a:rPr lang="en-US" altLang="zh-CN" sz="2800" b="1" kern="0" dirty="0">
                <a:solidFill>
                  <a:srgbClr val="000000"/>
                </a:solidFill>
                <a:effectLst>
                  <a:outerShdw blurRad="38100" dist="38100" dir="2700000" algn="tl">
                    <a:srgbClr val="C0C0C0"/>
                  </a:outerShdw>
                </a:effectLst>
                <a:latin typeface="Arial"/>
                <a:ea typeface="宋体"/>
              </a:rPr>
              <a:t>                                   </a:t>
            </a:r>
            <a:r>
              <a:rPr lang="zh-CN" altLang="en-US" sz="2000" b="1" kern="0" dirty="0">
                <a:solidFill>
                  <a:srgbClr val="000000"/>
                </a:solidFill>
                <a:effectLst>
                  <a:outerShdw blurRad="38100" dist="38100" dir="2700000" algn="tl">
                    <a:srgbClr val="C0C0C0"/>
                  </a:outerShdw>
                </a:effectLst>
                <a:latin typeface="Arial"/>
                <a:ea typeface="方正姚体" panose="02010601030101010101" pitchFamily="2" charset="-122"/>
              </a:rPr>
              <a:t>蛋白质阴离子</a:t>
            </a:r>
          </a:p>
        </p:txBody>
      </p:sp>
      <p:sp>
        <p:nvSpPr>
          <p:cNvPr id="17" name="矩形 16"/>
          <p:cNvSpPr/>
          <p:nvPr/>
        </p:nvSpPr>
        <p:spPr>
          <a:xfrm>
            <a:off x="4368579" y="4335997"/>
            <a:ext cx="6605587" cy="1040285"/>
          </a:xfrm>
          <a:prstGeom prst="rect">
            <a:avLst/>
          </a:prstGeom>
        </p:spPr>
        <p:txBody>
          <a:bodyPr>
            <a:spAutoFit/>
          </a:bodyPr>
          <a:lstStyle/>
          <a:p>
            <a:pPr eaLnBrk="1" hangingPunct="1">
              <a:spcBef>
                <a:spcPct val="20000"/>
              </a:spcBef>
              <a:defRPr/>
            </a:pPr>
            <a:r>
              <a:rPr lang="en-US" altLang="zh-CN" sz="2800" kern="0" dirty="0">
                <a:solidFill>
                  <a:srgbClr val="000000"/>
                </a:solidFill>
                <a:effectLst>
                  <a:outerShdw blurRad="38100" dist="38100" dir="2700000" algn="tl">
                    <a:srgbClr val="C0C0C0"/>
                  </a:outerShdw>
                </a:effectLst>
                <a:latin typeface="Arial"/>
                <a:ea typeface="宋体"/>
              </a:rPr>
              <a:t>H</a:t>
            </a:r>
            <a:r>
              <a:rPr lang="en-US" altLang="zh-CN" sz="2800" kern="0" baseline="-25000" dirty="0">
                <a:solidFill>
                  <a:srgbClr val="000000"/>
                </a:solidFill>
                <a:effectLst>
                  <a:outerShdw blurRad="38100" dist="38100" dir="2700000" algn="tl">
                    <a:srgbClr val="C0C0C0"/>
                  </a:outerShdw>
                </a:effectLst>
                <a:latin typeface="Arial"/>
                <a:ea typeface="宋体"/>
              </a:rPr>
              <a:t>2</a:t>
            </a:r>
            <a:r>
              <a:rPr lang="en-US" altLang="zh-CN" sz="2800" kern="0" dirty="0">
                <a:solidFill>
                  <a:srgbClr val="000000"/>
                </a:solidFill>
                <a:effectLst>
                  <a:outerShdw blurRad="38100" dist="38100" dir="2700000" algn="tl">
                    <a:srgbClr val="C0C0C0"/>
                  </a:outerShdw>
                </a:effectLst>
                <a:latin typeface="Arial"/>
                <a:ea typeface="宋体"/>
              </a:rPr>
              <a:t>N-P-COOH</a:t>
            </a:r>
            <a:r>
              <a:rPr lang="en-US" altLang="zh-CN" sz="2800" b="1" kern="0" dirty="0">
                <a:solidFill>
                  <a:srgbClr val="000000"/>
                </a:solidFill>
                <a:effectLst>
                  <a:outerShdw blurRad="38100" dist="38100" dir="2700000" algn="tl">
                    <a:srgbClr val="C0C0C0"/>
                  </a:outerShdw>
                </a:effectLst>
                <a:latin typeface="Arial"/>
                <a:ea typeface="宋体"/>
              </a:rPr>
              <a:t>          </a:t>
            </a:r>
            <a:r>
              <a:rPr lang="en-US" altLang="zh-CN" sz="2800" kern="0" dirty="0">
                <a:solidFill>
                  <a:srgbClr val="000000"/>
                </a:solidFill>
                <a:effectLst>
                  <a:outerShdw blurRad="38100" dist="38100" dir="2700000" algn="tl">
                    <a:srgbClr val="C0C0C0"/>
                  </a:outerShdw>
                </a:effectLst>
                <a:latin typeface="Arial"/>
                <a:ea typeface="宋体"/>
              </a:rPr>
              <a:t>H</a:t>
            </a:r>
            <a:r>
              <a:rPr lang="en-US" altLang="zh-CN" sz="2800" kern="0" baseline="-25000" dirty="0">
                <a:solidFill>
                  <a:srgbClr val="000000"/>
                </a:solidFill>
                <a:effectLst>
                  <a:outerShdw blurRad="38100" dist="38100" dir="2700000" algn="tl">
                    <a:srgbClr val="C0C0C0"/>
                  </a:outerShdw>
                </a:effectLst>
                <a:latin typeface="Arial"/>
                <a:ea typeface="宋体"/>
              </a:rPr>
              <a:t>3</a:t>
            </a:r>
            <a:r>
              <a:rPr lang="en-US" altLang="zh-CN" sz="2800" kern="0" dirty="0">
                <a:solidFill>
                  <a:srgbClr val="000000"/>
                </a:solidFill>
                <a:effectLst>
                  <a:outerShdw blurRad="38100" dist="38100" dir="2700000" algn="tl">
                    <a:srgbClr val="C0C0C0"/>
                  </a:outerShdw>
                </a:effectLst>
                <a:latin typeface="Arial"/>
                <a:ea typeface="宋体"/>
              </a:rPr>
              <a:t>N</a:t>
            </a:r>
            <a:r>
              <a:rPr lang="en-US" altLang="zh-CN" sz="2800" kern="0" baseline="30000" dirty="0">
                <a:solidFill>
                  <a:srgbClr val="000000"/>
                </a:solidFill>
                <a:effectLst>
                  <a:outerShdw blurRad="38100" dist="38100" dir="2700000" algn="tl">
                    <a:srgbClr val="C0C0C0"/>
                  </a:outerShdw>
                </a:effectLst>
                <a:latin typeface="Arial"/>
                <a:ea typeface="宋体"/>
              </a:rPr>
              <a:t>+</a:t>
            </a:r>
            <a:r>
              <a:rPr lang="en-US" altLang="zh-CN" sz="2800" kern="0" dirty="0">
                <a:solidFill>
                  <a:srgbClr val="000000"/>
                </a:solidFill>
                <a:effectLst>
                  <a:outerShdw blurRad="38100" dist="38100" dir="2700000" algn="tl">
                    <a:srgbClr val="C0C0C0"/>
                  </a:outerShdw>
                </a:effectLst>
                <a:latin typeface="Arial"/>
                <a:ea typeface="宋体"/>
              </a:rPr>
              <a:t>-P-COO</a:t>
            </a:r>
            <a:r>
              <a:rPr lang="en-US" altLang="zh-CN" sz="2800" kern="0" baseline="30000" dirty="0">
                <a:solidFill>
                  <a:srgbClr val="000000"/>
                </a:solidFill>
                <a:effectLst>
                  <a:outerShdw blurRad="38100" dist="38100" dir="2700000" algn="tl">
                    <a:srgbClr val="C0C0C0"/>
                  </a:outerShdw>
                </a:effectLst>
                <a:latin typeface="Arial"/>
                <a:ea typeface="宋体"/>
              </a:rPr>
              <a:t>-</a:t>
            </a:r>
          </a:p>
          <a:p>
            <a:pPr eaLnBrk="1" hangingPunct="1">
              <a:spcBef>
                <a:spcPct val="20000"/>
              </a:spcBef>
              <a:defRPr/>
            </a:pPr>
            <a:r>
              <a:rPr lang="en-US" altLang="zh-CN" sz="2800" b="1" kern="0" dirty="0">
                <a:solidFill>
                  <a:srgbClr val="000000"/>
                </a:solidFill>
                <a:effectLst>
                  <a:outerShdw blurRad="38100" dist="38100" dir="2700000" algn="tl">
                    <a:srgbClr val="C0C0C0"/>
                  </a:outerShdw>
                </a:effectLst>
                <a:latin typeface="Arial"/>
                <a:ea typeface="华文中宋" pitchFamily="2" charset="-122"/>
              </a:rPr>
              <a:t>                                 </a:t>
            </a:r>
            <a:r>
              <a:rPr lang="zh-CN" altLang="en-US" sz="2000" b="1" kern="0" dirty="0">
                <a:solidFill>
                  <a:srgbClr val="000000"/>
                </a:solidFill>
                <a:effectLst>
                  <a:outerShdw blurRad="38100" dist="38100" dir="2700000" algn="tl">
                    <a:srgbClr val="C0C0C0"/>
                  </a:outerShdw>
                </a:effectLst>
                <a:latin typeface="Arial"/>
                <a:ea typeface="方正姚体" panose="02010601030101010101" pitchFamily="2" charset="-122"/>
              </a:rPr>
              <a:t>蛋白质兼性离子</a:t>
            </a:r>
          </a:p>
        </p:txBody>
      </p:sp>
      <p:sp>
        <p:nvSpPr>
          <p:cNvPr id="25" name="任意多边形 24"/>
          <p:cNvSpPr/>
          <p:nvPr/>
        </p:nvSpPr>
        <p:spPr>
          <a:xfrm flipV="1">
            <a:off x="5836719" y="2077802"/>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6" name="任意多边形 25"/>
          <p:cNvSpPr/>
          <p:nvPr/>
        </p:nvSpPr>
        <p:spPr>
          <a:xfrm flipH="1">
            <a:off x="5836718" y="2226572"/>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7" name="任意多边形 26"/>
          <p:cNvSpPr/>
          <p:nvPr/>
        </p:nvSpPr>
        <p:spPr>
          <a:xfrm flipV="1">
            <a:off x="6735949" y="3210003"/>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8" name="任意多边形 27"/>
          <p:cNvSpPr/>
          <p:nvPr/>
        </p:nvSpPr>
        <p:spPr>
          <a:xfrm flipH="1">
            <a:off x="6735948" y="3358773"/>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9" name="任意多边形 28"/>
          <p:cNvSpPr/>
          <p:nvPr/>
        </p:nvSpPr>
        <p:spPr>
          <a:xfrm flipV="1">
            <a:off x="6729196" y="4508867"/>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0" name="任意多边形 29"/>
          <p:cNvSpPr/>
          <p:nvPr/>
        </p:nvSpPr>
        <p:spPr>
          <a:xfrm flipH="1">
            <a:off x="6729195" y="4657637"/>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 name="矩形 1"/>
          <p:cNvSpPr/>
          <p:nvPr/>
        </p:nvSpPr>
        <p:spPr>
          <a:xfrm>
            <a:off x="1953820" y="1921483"/>
            <a:ext cx="1723549" cy="461665"/>
          </a:xfrm>
          <a:prstGeom prst="rect">
            <a:avLst/>
          </a:prstGeom>
        </p:spPr>
        <p:txBody>
          <a:bodyPr wrap="none">
            <a:spAutoFit/>
          </a:bodyPr>
          <a:lstStyle/>
          <a:p>
            <a:pPr>
              <a:spcBef>
                <a:spcPct val="20000"/>
              </a:spcBef>
              <a:defRPr/>
            </a:pPr>
            <a:r>
              <a:rPr lang="zh-CN" altLang="en-US" sz="2400" kern="0" dirty="0">
                <a:solidFill>
                  <a:srgbClr val="000000"/>
                </a:solidFill>
                <a:effectLst>
                  <a:outerShdw blurRad="38100" dist="38100" dir="2700000" algn="tl">
                    <a:srgbClr val="C0C0C0"/>
                  </a:outerShdw>
                </a:effectLst>
                <a:latin typeface="Arial"/>
              </a:rPr>
              <a:t>酸式电离：</a:t>
            </a:r>
          </a:p>
        </p:txBody>
      </p:sp>
      <p:sp>
        <p:nvSpPr>
          <p:cNvPr id="3" name="矩形 2"/>
          <p:cNvSpPr/>
          <p:nvPr/>
        </p:nvSpPr>
        <p:spPr>
          <a:xfrm>
            <a:off x="1962133" y="3068931"/>
            <a:ext cx="1723549" cy="461665"/>
          </a:xfrm>
          <a:prstGeom prst="rect">
            <a:avLst/>
          </a:prstGeom>
        </p:spPr>
        <p:txBody>
          <a:bodyPr wrap="none">
            <a:spAutoFit/>
          </a:bodyPr>
          <a:lstStyle/>
          <a:p>
            <a:pPr>
              <a:spcBef>
                <a:spcPct val="20000"/>
              </a:spcBef>
              <a:defRPr/>
            </a:pPr>
            <a:r>
              <a:rPr lang="zh-CN" altLang="en-US" sz="2400" kern="0" dirty="0">
                <a:solidFill>
                  <a:srgbClr val="000000"/>
                </a:solidFill>
                <a:effectLst>
                  <a:outerShdw blurRad="38100" dist="38100" dir="2700000" algn="tl">
                    <a:srgbClr val="C0C0C0"/>
                  </a:outerShdw>
                </a:effectLst>
                <a:latin typeface="Arial"/>
              </a:rPr>
              <a:t>碱式电离：</a:t>
            </a:r>
          </a:p>
        </p:txBody>
      </p:sp>
      <p:sp>
        <p:nvSpPr>
          <p:cNvPr id="4" name="矩形 3"/>
          <p:cNvSpPr/>
          <p:nvPr/>
        </p:nvSpPr>
        <p:spPr>
          <a:xfrm>
            <a:off x="1942688" y="4372750"/>
            <a:ext cx="2646878" cy="461665"/>
          </a:xfrm>
          <a:prstGeom prst="rect">
            <a:avLst/>
          </a:prstGeom>
        </p:spPr>
        <p:txBody>
          <a:bodyPr wrap="none">
            <a:spAutoFit/>
          </a:bodyPr>
          <a:lstStyle/>
          <a:p>
            <a:pPr>
              <a:spcBef>
                <a:spcPct val="20000"/>
              </a:spcBef>
              <a:defRPr/>
            </a:pPr>
            <a:r>
              <a:rPr lang="zh-CN" altLang="en-US" sz="2400" kern="0" dirty="0">
                <a:solidFill>
                  <a:srgbClr val="000000"/>
                </a:solidFill>
                <a:effectLst>
                  <a:outerShdw blurRad="38100" dist="38100" dir="2700000" algn="tl">
                    <a:srgbClr val="C0C0C0"/>
                  </a:outerShdw>
                </a:effectLst>
                <a:latin typeface="Arial"/>
              </a:rPr>
              <a:t>兼性离子的生成：</a:t>
            </a:r>
          </a:p>
        </p:txBody>
      </p:sp>
      <p:sp>
        <p:nvSpPr>
          <p:cNvPr id="18" name="任意多边形 17"/>
          <p:cNvSpPr/>
          <p:nvPr/>
        </p:nvSpPr>
        <p:spPr>
          <a:xfrm rot="5400000">
            <a:off x="5476762" y="4297875"/>
            <a:ext cx="540000" cy="1512000"/>
          </a:xfrm>
          <a:custGeom>
            <a:avLst/>
            <a:gdLst>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11993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7201"/>
              <a:gd name="connsiteY0" fmla="*/ 0 h 1066800"/>
              <a:gd name="connsiteX1" fmla="*/ 200025 w 1097201"/>
              <a:gd name="connsiteY1" fmla="*/ 33337 h 1066800"/>
              <a:gd name="connsiteX2" fmla="*/ 423863 w 1097201"/>
              <a:gd name="connsiteY2" fmla="*/ 85725 h 1066800"/>
              <a:gd name="connsiteX3" fmla="*/ 690563 w 1097201"/>
              <a:gd name="connsiteY3" fmla="*/ 176212 h 1066800"/>
              <a:gd name="connsiteX4" fmla="*/ 902494 w 1097201"/>
              <a:gd name="connsiteY4" fmla="*/ 280987 h 1066800"/>
              <a:gd name="connsiteX5" fmla="*/ 1040607 w 1097201"/>
              <a:gd name="connsiteY5" fmla="*/ 390525 h 1066800"/>
              <a:gd name="connsiteX6" fmla="*/ 1092994 w 1097201"/>
              <a:gd name="connsiteY6" fmla="*/ 502443 h 1066800"/>
              <a:gd name="connsiteX7" fmla="*/ 1083469 w 1097201"/>
              <a:gd name="connsiteY7" fmla="*/ 583406 h 1066800"/>
              <a:gd name="connsiteX8" fmla="*/ 1000125 w 1097201"/>
              <a:gd name="connsiteY8" fmla="*/ 709612 h 1066800"/>
              <a:gd name="connsiteX9" fmla="*/ 840582 w 1097201"/>
              <a:gd name="connsiteY9" fmla="*/ 816768 h 1066800"/>
              <a:gd name="connsiteX10" fmla="*/ 635794 w 1097201"/>
              <a:gd name="connsiteY10" fmla="*/ 907256 h 1066800"/>
              <a:gd name="connsiteX11" fmla="*/ 383382 w 1097201"/>
              <a:gd name="connsiteY11" fmla="*/ 983456 h 1066800"/>
              <a:gd name="connsiteX12" fmla="*/ 100013 w 1097201"/>
              <a:gd name="connsiteY12" fmla="*/ 1050131 h 1066800"/>
              <a:gd name="connsiteX13" fmla="*/ 0 w 1097201"/>
              <a:gd name="connsiteY13" fmla="*/ 1066800 h 1066800"/>
              <a:gd name="connsiteX0" fmla="*/ 38100 w 1096346"/>
              <a:gd name="connsiteY0" fmla="*/ 0 h 1066800"/>
              <a:gd name="connsiteX1" fmla="*/ 200025 w 1096346"/>
              <a:gd name="connsiteY1" fmla="*/ 33337 h 1066800"/>
              <a:gd name="connsiteX2" fmla="*/ 423863 w 1096346"/>
              <a:gd name="connsiteY2" fmla="*/ 85725 h 1066800"/>
              <a:gd name="connsiteX3" fmla="*/ 690563 w 1096346"/>
              <a:gd name="connsiteY3" fmla="*/ 176212 h 1066800"/>
              <a:gd name="connsiteX4" fmla="*/ 902494 w 1096346"/>
              <a:gd name="connsiteY4" fmla="*/ 280987 h 1066800"/>
              <a:gd name="connsiteX5" fmla="*/ 1040607 w 1096346"/>
              <a:gd name="connsiteY5" fmla="*/ 390525 h 1066800"/>
              <a:gd name="connsiteX6" fmla="*/ 1092994 w 1096346"/>
              <a:gd name="connsiteY6" fmla="*/ 502443 h 1066800"/>
              <a:gd name="connsiteX7" fmla="*/ 1081088 w 1096346"/>
              <a:gd name="connsiteY7" fmla="*/ 588169 h 1066800"/>
              <a:gd name="connsiteX8" fmla="*/ 1000125 w 1096346"/>
              <a:gd name="connsiteY8" fmla="*/ 709612 h 1066800"/>
              <a:gd name="connsiteX9" fmla="*/ 840582 w 1096346"/>
              <a:gd name="connsiteY9" fmla="*/ 816768 h 1066800"/>
              <a:gd name="connsiteX10" fmla="*/ 635794 w 1096346"/>
              <a:gd name="connsiteY10" fmla="*/ 907256 h 1066800"/>
              <a:gd name="connsiteX11" fmla="*/ 383382 w 1096346"/>
              <a:gd name="connsiteY11" fmla="*/ 983456 h 1066800"/>
              <a:gd name="connsiteX12" fmla="*/ 100013 w 1096346"/>
              <a:gd name="connsiteY12" fmla="*/ 1050131 h 1066800"/>
              <a:gd name="connsiteX13" fmla="*/ 0 w 1096346"/>
              <a:gd name="connsiteY13" fmla="*/ 1066800 h 1066800"/>
              <a:gd name="connsiteX0" fmla="*/ 38100 w 1095647"/>
              <a:gd name="connsiteY0" fmla="*/ 0 h 1066800"/>
              <a:gd name="connsiteX1" fmla="*/ 200025 w 1095647"/>
              <a:gd name="connsiteY1" fmla="*/ 33337 h 1066800"/>
              <a:gd name="connsiteX2" fmla="*/ 423863 w 1095647"/>
              <a:gd name="connsiteY2" fmla="*/ 85725 h 1066800"/>
              <a:gd name="connsiteX3" fmla="*/ 690563 w 1095647"/>
              <a:gd name="connsiteY3" fmla="*/ 176212 h 1066800"/>
              <a:gd name="connsiteX4" fmla="*/ 902494 w 1095647"/>
              <a:gd name="connsiteY4" fmla="*/ 280987 h 1066800"/>
              <a:gd name="connsiteX5" fmla="*/ 1040607 w 1095647"/>
              <a:gd name="connsiteY5" fmla="*/ 390525 h 1066800"/>
              <a:gd name="connsiteX6" fmla="*/ 1092994 w 1095647"/>
              <a:gd name="connsiteY6" fmla="*/ 502443 h 1066800"/>
              <a:gd name="connsiteX7" fmla="*/ 1078707 w 1095647"/>
              <a:gd name="connsiteY7" fmla="*/ 597694 h 1066800"/>
              <a:gd name="connsiteX8" fmla="*/ 1000125 w 1095647"/>
              <a:gd name="connsiteY8" fmla="*/ 709612 h 1066800"/>
              <a:gd name="connsiteX9" fmla="*/ 840582 w 1095647"/>
              <a:gd name="connsiteY9" fmla="*/ 816768 h 1066800"/>
              <a:gd name="connsiteX10" fmla="*/ 635794 w 1095647"/>
              <a:gd name="connsiteY10" fmla="*/ 907256 h 1066800"/>
              <a:gd name="connsiteX11" fmla="*/ 383382 w 1095647"/>
              <a:gd name="connsiteY11" fmla="*/ 983456 h 1066800"/>
              <a:gd name="connsiteX12" fmla="*/ 100013 w 1095647"/>
              <a:gd name="connsiteY12" fmla="*/ 1050131 h 1066800"/>
              <a:gd name="connsiteX13" fmla="*/ 0 w 1095647"/>
              <a:gd name="connsiteY13" fmla="*/ 1066800 h 1066800"/>
              <a:gd name="connsiteX0" fmla="*/ 38100 w 1095083"/>
              <a:gd name="connsiteY0" fmla="*/ 0 h 1066800"/>
              <a:gd name="connsiteX1" fmla="*/ 200025 w 1095083"/>
              <a:gd name="connsiteY1" fmla="*/ 33337 h 1066800"/>
              <a:gd name="connsiteX2" fmla="*/ 423863 w 1095083"/>
              <a:gd name="connsiteY2" fmla="*/ 85725 h 1066800"/>
              <a:gd name="connsiteX3" fmla="*/ 690563 w 1095083"/>
              <a:gd name="connsiteY3" fmla="*/ 176212 h 1066800"/>
              <a:gd name="connsiteX4" fmla="*/ 902494 w 1095083"/>
              <a:gd name="connsiteY4" fmla="*/ 280987 h 1066800"/>
              <a:gd name="connsiteX5" fmla="*/ 1040607 w 1095083"/>
              <a:gd name="connsiteY5" fmla="*/ 390525 h 1066800"/>
              <a:gd name="connsiteX6" fmla="*/ 1092994 w 1095083"/>
              <a:gd name="connsiteY6" fmla="*/ 502443 h 1066800"/>
              <a:gd name="connsiteX7" fmla="*/ 1076326 w 1095083"/>
              <a:gd name="connsiteY7" fmla="*/ 607219 h 1066800"/>
              <a:gd name="connsiteX8" fmla="*/ 1000125 w 1095083"/>
              <a:gd name="connsiteY8" fmla="*/ 709612 h 1066800"/>
              <a:gd name="connsiteX9" fmla="*/ 840582 w 1095083"/>
              <a:gd name="connsiteY9" fmla="*/ 816768 h 1066800"/>
              <a:gd name="connsiteX10" fmla="*/ 635794 w 1095083"/>
              <a:gd name="connsiteY10" fmla="*/ 907256 h 1066800"/>
              <a:gd name="connsiteX11" fmla="*/ 383382 w 1095083"/>
              <a:gd name="connsiteY11" fmla="*/ 983456 h 1066800"/>
              <a:gd name="connsiteX12" fmla="*/ 100013 w 1095083"/>
              <a:gd name="connsiteY12" fmla="*/ 1050131 h 1066800"/>
              <a:gd name="connsiteX13" fmla="*/ 0 w 1095083"/>
              <a:gd name="connsiteY13" fmla="*/ 1066800 h 106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083" h="1066800">
                <a:moveTo>
                  <a:pt x="38100" y="0"/>
                </a:moveTo>
                <a:cubicBezTo>
                  <a:pt x="86915" y="9525"/>
                  <a:pt x="135731" y="19050"/>
                  <a:pt x="200025" y="33337"/>
                </a:cubicBezTo>
                <a:cubicBezTo>
                  <a:pt x="264319" y="47624"/>
                  <a:pt x="342107" y="61913"/>
                  <a:pt x="423863" y="85725"/>
                </a:cubicBezTo>
                <a:cubicBezTo>
                  <a:pt x="505619" y="109538"/>
                  <a:pt x="610791" y="143668"/>
                  <a:pt x="690563" y="176212"/>
                </a:cubicBezTo>
                <a:cubicBezTo>
                  <a:pt x="770335" y="208756"/>
                  <a:pt x="844153" y="245268"/>
                  <a:pt x="902494" y="280987"/>
                </a:cubicBezTo>
                <a:cubicBezTo>
                  <a:pt x="960835" y="316706"/>
                  <a:pt x="1008857" y="353616"/>
                  <a:pt x="1040607" y="390525"/>
                </a:cubicBezTo>
                <a:cubicBezTo>
                  <a:pt x="1072357" y="427434"/>
                  <a:pt x="1087041" y="466327"/>
                  <a:pt x="1092994" y="502443"/>
                </a:cubicBezTo>
                <a:cubicBezTo>
                  <a:pt x="1098947" y="538559"/>
                  <a:pt x="1091804" y="572691"/>
                  <a:pt x="1076326" y="607219"/>
                </a:cubicBezTo>
                <a:cubicBezTo>
                  <a:pt x="1060848" y="641747"/>
                  <a:pt x="1039416" y="674687"/>
                  <a:pt x="1000125" y="709612"/>
                </a:cubicBezTo>
                <a:cubicBezTo>
                  <a:pt x="960834" y="744537"/>
                  <a:pt x="901304" y="783827"/>
                  <a:pt x="840582" y="816768"/>
                </a:cubicBezTo>
                <a:cubicBezTo>
                  <a:pt x="779860" y="849709"/>
                  <a:pt x="711994" y="879475"/>
                  <a:pt x="635794" y="907256"/>
                </a:cubicBezTo>
                <a:cubicBezTo>
                  <a:pt x="559594" y="935037"/>
                  <a:pt x="472679" y="959644"/>
                  <a:pt x="383382" y="983456"/>
                </a:cubicBezTo>
                <a:cubicBezTo>
                  <a:pt x="294085" y="1007269"/>
                  <a:pt x="163910" y="1036240"/>
                  <a:pt x="100013" y="1050131"/>
                </a:cubicBezTo>
                <a:cubicBezTo>
                  <a:pt x="36116" y="1064022"/>
                  <a:pt x="18058" y="1065411"/>
                  <a:pt x="0" y="1066800"/>
                </a:cubicBezTo>
              </a:path>
            </a:pathLst>
          </a:custGeom>
          <a:noFill/>
          <a:ln w="28575">
            <a:solidFill>
              <a:srgbClr val="C00000"/>
            </a:solidFill>
            <a:tail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l" rtl="0" eaLnBrk="0" fontAlgn="base" hangingPunct="0">
              <a:spcBef>
                <a:spcPct val="0"/>
              </a:spcBef>
              <a:spcAft>
                <a:spcPct val="0"/>
              </a:spcAft>
              <a:defRPr kumimoji="1" sz="2200" b="1" kern="1200">
                <a:solidFill>
                  <a:schemeClr val="lt1"/>
                </a:solidFill>
                <a:latin typeface="+mn-lt"/>
                <a:ea typeface="+mn-ea"/>
                <a:cs typeface="+mn-cs"/>
              </a:defRPr>
            </a:lvl1pPr>
            <a:lvl2pPr marL="457200" algn="l" rtl="0" eaLnBrk="0" fontAlgn="base" hangingPunct="0">
              <a:spcBef>
                <a:spcPct val="0"/>
              </a:spcBef>
              <a:spcAft>
                <a:spcPct val="0"/>
              </a:spcAft>
              <a:defRPr kumimoji="1" sz="2200" b="1" kern="1200">
                <a:solidFill>
                  <a:schemeClr val="lt1"/>
                </a:solidFill>
                <a:latin typeface="+mn-lt"/>
                <a:ea typeface="+mn-ea"/>
                <a:cs typeface="+mn-cs"/>
              </a:defRPr>
            </a:lvl2pPr>
            <a:lvl3pPr marL="914400" algn="l" rtl="0" eaLnBrk="0" fontAlgn="base" hangingPunct="0">
              <a:spcBef>
                <a:spcPct val="0"/>
              </a:spcBef>
              <a:spcAft>
                <a:spcPct val="0"/>
              </a:spcAft>
              <a:defRPr kumimoji="1" sz="2200" b="1" kern="1200">
                <a:solidFill>
                  <a:schemeClr val="lt1"/>
                </a:solidFill>
                <a:latin typeface="+mn-lt"/>
                <a:ea typeface="+mn-ea"/>
                <a:cs typeface="+mn-cs"/>
              </a:defRPr>
            </a:lvl3pPr>
            <a:lvl4pPr marL="1371600" algn="l" rtl="0" eaLnBrk="0" fontAlgn="base" hangingPunct="0">
              <a:spcBef>
                <a:spcPct val="0"/>
              </a:spcBef>
              <a:spcAft>
                <a:spcPct val="0"/>
              </a:spcAft>
              <a:defRPr kumimoji="1" sz="2200" b="1" kern="1200">
                <a:solidFill>
                  <a:schemeClr val="lt1"/>
                </a:solidFill>
                <a:latin typeface="+mn-lt"/>
                <a:ea typeface="+mn-ea"/>
                <a:cs typeface="+mn-cs"/>
              </a:defRPr>
            </a:lvl4pPr>
            <a:lvl5pPr marL="1828800" algn="l" rtl="0" eaLnBrk="0" fontAlgn="base" hangingPunct="0">
              <a:spcBef>
                <a:spcPct val="0"/>
              </a:spcBef>
              <a:spcAft>
                <a:spcPct val="0"/>
              </a:spcAft>
              <a:defRPr kumimoji="1" sz="2200" b="1" kern="1200">
                <a:solidFill>
                  <a:schemeClr val="lt1"/>
                </a:solidFill>
                <a:latin typeface="+mn-lt"/>
                <a:ea typeface="+mn-ea"/>
                <a:cs typeface="+mn-cs"/>
              </a:defRPr>
            </a:lvl5pPr>
            <a:lvl6pPr marL="2286000" algn="l" defTabSz="914400" rtl="0" eaLnBrk="1" latinLnBrk="0" hangingPunct="1">
              <a:defRPr kumimoji="1" sz="2200" b="1" kern="1200">
                <a:solidFill>
                  <a:schemeClr val="lt1"/>
                </a:solidFill>
                <a:latin typeface="+mn-lt"/>
                <a:ea typeface="+mn-ea"/>
                <a:cs typeface="+mn-cs"/>
              </a:defRPr>
            </a:lvl6pPr>
            <a:lvl7pPr marL="2743200" algn="l" defTabSz="914400" rtl="0" eaLnBrk="1" latinLnBrk="0" hangingPunct="1">
              <a:defRPr kumimoji="1" sz="2200" b="1" kern="1200">
                <a:solidFill>
                  <a:schemeClr val="lt1"/>
                </a:solidFill>
                <a:latin typeface="+mn-lt"/>
                <a:ea typeface="+mn-ea"/>
                <a:cs typeface="+mn-cs"/>
              </a:defRPr>
            </a:lvl7pPr>
            <a:lvl8pPr marL="3200400" algn="l" defTabSz="914400" rtl="0" eaLnBrk="1" latinLnBrk="0" hangingPunct="1">
              <a:defRPr kumimoji="1" sz="2200" b="1" kern="1200">
                <a:solidFill>
                  <a:schemeClr val="lt1"/>
                </a:solidFill>
                <a:latin typeface="+mn-lt"/>
                <a:ea typeface="+mn-ea"/>
                <a:cs typeface="+mn-cs"/>
              </a:defRPr>
            </a:lvl8pPr>
            <a:lvl9pPr marL="3657600" algn="l" defTabSz="914400" rtl="0" eaLnBrk="1" latinLnBrk="0" hangingPunct="1">
              <a:defRPr kumimoji="1" sz="2200" b="1" kern="1200">
                <a:solidFill>
                  <a:schemeClr val="lt1"/>
                </a:solidFill>
                <a:latin typeface="+mn-lt"/>
                <a:ea typeface="+mn-ea"/>
                <a:cs typeface="+mn-cs"/>
              </a:defRPr>
            </a:lvl9pPr>
          </a:lstStyle>
          <a:p>
            <a:pPr algn="ctr"/>
            <a:endParaRPr lang="zh-CN" altLang="en-US"/>
          </a:p>
        </p:txBody>
      </p:sp>
    </p:spTree>
    <p:extLst>
      <p:ext uri="{BB962C8B-B14F-4D97-AF65-F5344CB8AC3E}">
        <p14:creationId xmlns:p14="http://schemas.microsoft.com/office/powerpoint/2010/main" val="277312527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
          <p:cNvSpPr>
            <a:spLocks noChangeArrowheads="1"/>
          </p:cNvSpPr>
          <p:nvPr/>
        </p:nvSpPr>
        <p:spPr bwMode="auto">
          <a:xfrm>
            <a:off x="1060200" y="1260835"/>
            <a:ext cx="8905068" cy="1829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60000" indent="-360000" algn="just">
              <a:lnSpc>
                <a:spcPts val="4000"/>
              </a:lnSpc>
              <a:spcBef>
                <a:spcPts val="600"/>
              </a:spcBef>
              <a:buClr>
                <a:srgbClr val="C00000"/>
              </a:buClr>
              <a:buSzPct val="80000"/>
              <a:buFont typeface="Wingdings" pitchFamily="2" charset="2"/>
              <a:buChar char="v"/>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含氮生物大分子。</a:t>
            </a:r>
            <a:endPar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marL="360000" indent="-360000" algn="just">
              <a:lnSpc>
                <a:spcPts val="4000"/>
              </a:lnSpc>
              <a:spcBef>
                <a:spcPts val="600"/>
              </a:spcBef>
              <a:buClr>
                <a:srgbClr val="C00000"/>
              </a:buClr>
              <a:buSzPct val="80000"/>
              <a:buFont typeface="Wingdings" pitchFamily="2" charset="2"/>
              <a:buChar char="v"/>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基本组成单位是氨基酸。</a:t>
            </a:r>
            <a:endPar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marL="360000" indent="-360000" algn="just">
              <a:lnSpc>
                <a:spcPts val="4000"/>
              </a:lnSpc>
              <a:spcBef>
                <a:spcPts val="600"/>
              </a:spcBef>
              <a:buClr>
                <a:srgbClr val="C00000"/>
              </a:buClr>
              <a:buSzPct val="80000"/>
              <a:buFont typeface="Wingdings" pitchFamily="2" charset="2"/>
              <a:buChar char="v"/>
              <a:defRPr/>
            </a:pP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种类很多（人体中有</a:t>
            </a:r>
            <a:r>
              <a:rPr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10</a:t>
            </a:r>
            <a:r>
              <a:rPr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万多种），为什么？</a:t>
            </a:r>
          </a:p>
        </p:txBody>
      </p:sp>
      <p:sp>
        <p:nvSpPr>
          <p:cNvPr id="7" name="矩形 13"/>
          <p:cNvSpPr>
            <a:spLocks noChangeArrowheads="1"/>
          </p:cNvSpPr>
          <p:nvPr/>
        </p:nvSpPr>
        <p:spPr bwMode="auto">
          <a:xfrm>
            <a:off x="3524252" y="4686830"/>
            <a:ext cx="395172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a:spcBef>
                <a:spcPct val="0"/>
              </a:spcBef>
              <a:buFontTx/>
              <a:buNone/>
            </a:pPr>
            <a:r>
              <a:rPr lang="zh-CN" altLang="en-US" sz="2000" dirty="0">
                <a:effectLst>
                  <a:outerShdw blurRad="38100" dist="38100" dir="2700000" algn="tl">
                    <a:srgbClr val="000000">
                      <a:alpha val="43137"/>
                    </a:srgbClr>
                  </a:outerShdw>
                </a:effectLst>
                <a:ea typeface="方正姚体" panose="02010601030101010101" pitchFamily="2" charset="-122"/>
              </a:rPr>
              <a:t>血红蛋白</a:t>
            </a:r>
            <a:r>
              <a:rPr lang="en-US" altLang="zh-CN" sz="2000" dirty="0">
                <a:effectLst>
                  <a:outerShdw blurRad="38100" dist="38100" dir="2700000" algn="tl">
                    <a:srgbClr val="000000">
                      <a:alpha val="43137"/>
                    </a:srgbClr>
                  </a:outerShdw>
                </a:effectLst>
                <a:ea typeface="方正姚体" panose="02010601030101010101" pitchFamily="2" charset="-122"/>
              </a:rPr>
              <a:t>C</a:t>
            </a:r>
            <a:r>
              <a:rPr lang="en-US" altLang="zh-CN" sz="2000" baseline="-25000" dirty="0">
                <a:effectLst>
                  <a:outerShdw blurRad="38100" dist="38100" dir="2700000" algn="tl">
                    <a:srgbClr val="000000">
                      <a:alpha val="43137"/>
                    </a:srgbClr>
                  </a:outerShdw>
                </a:effectLst>
                <a:ea typeface="方正姚体" panose="02010601030101010101" pitchFamily="2" charset="-122"/>
              </a:rPr>
              <a:t>3032</a:t>
            </a:r>
            <a:r>
              <a:rPr lang="en-US" altLang="zh-CN" sz="2000" dirty="0">
                <a:effectLst>
                  <a:outerShdw blurRad="38100" dist="38100" dir="2700000" algn="tl">
                    <a:srgbClr val="000000">
                      <a:alpha val="43137"/>
                    </a:srgbClr>
                  </a:outerShdw>
                </a:effectLst>
                <a:ea typeface="方正姚体" panose="02010601030101010101" pitchFamily="2" charset="-122"/>
              </a:rPr>
              <a:t>H</a:t>
            </a:r>
            <a:r>
              <a:rPr lang="en-US" altLang="zh-CN" sz="2000" baseline="-25000" dirty="0">
                <a:effectLst>
                  <a:outerShdw blurRad="38100" dist="38100" dir="2700000" algn="tl">
                    <a:srgbClr val="000000">
                      <a:alpha val="43137"/>
                    </a:srgbClr>
                  </a:outerShdw>
                </a:effectLst>
                <a:ea typeface="方正姚体" panose="02010601030101010101" pitchFamily="2" charset="-122"/>
              </a:rPr>
              <a:t>4816</a:t>
            </a:r>
            <a:r>
              <a:rPr lang="en-US" altLang="zh-CN" sz="2000" dirty="0">
                <a:effectLst>
                  <a:outerShdw blurRad="38100" dist="38100" dir="2700000" algn="tl">
                    <a:srgbClr val="000000">
                      <a:alpha val="43137"/>
                    </a:srgbClr>
                  </a:outerShdw>
                </a:effectLst>
                <a:ea typeface="方正姚体" panose="02010601030101010101" pitchFamily="2" charset="-122"/>
              </a:rPr>
              <a:t>O</a:t>
            </a:r>
            <a:r>
              <a:rPr lang="en-US" altLang="zh-CN" sz="2000" baseline="-25000" dirty="0">
                <a:effectLst>
                  <a:outerShdw blurRad="38100" dist="38100" dir="2700000" algn="tl">
                    <a:srgbClr val="000000">
                      <a:alpha val="43137"/>
                    </a:srgbClr>
                  </a:outerShdw>
                </a:effectLst>
                <a:ea typeface="方正姚体" panose="02010601030101010101" pitchFamily="2" charset="-122"/>
              </a:rPr>
              <a:t>812</a:t>
            </a:r>
            <a:r>
              <a:rPr lang="en-US" altLang="zh-CN" sz="2000" dirty="0">
                <a:effectLst>
                  <a:outerShdw blurRad="38100" dist="38100" dir="2700000" algn="tl">
                    <a:srgbClr val="000000">
                      <a:alpha val="43137"/>
                    </a:srgbClr>
                  </a:outerShdw>
                </a:effectLst>
                <a:ea typeface="方正姚体" panose="02010601030101010101" pitchFamily="2" charset="-122"/>
              </a:rPr>
              <a:t>N</a:t>
            </a:r>
            <a:r>
              <a:rPr lang="en-US" altLang="zh-CN" sz="2000" baseline="-25000" dirty="0">
                <a:effectLst>
                  <a:outerShdw blurRad="38100" dist="38100" dir="2700000" algn="tl">
                    <a:srgbClr val="000000">
                      <a:alpha val="43137"/>
                    </a:srgbClr>
                  </a:outerShdw>
                </a:effectLst>
                <a:ea typeface="方正姚体" panose="02010601030101010101" pitchFamily="2" charset="-122"/>
              </a:rPr>
              <a:t>780</a:t>
            </a:r>
            <a:r>
              <a:rPr lang="en-US" altLang="zh-CN" sz="2000" dirty="0">
                <a:effectLst>
                  <a:outerShdw blurRad="38100" dist="38100" dir="2700000" algn="tl">
                    <a:srgbClr val="000000">
                      <a:alpha val="43137"/>
                    </a:srgbClr>
                  </a:outerShdw>
                </a:effectLst>
                <a:ea typeface="方正姚体" panose="02010601030101010101" pitchFamily="2" charset="-122"/>
              </a:rPr>
              <a:t>S</a:t>
            </a:r>
            <a:r>
              <a:rPr lang="en-US" altLang="zh-CN" sz="2000" baseline="-25000" dirty="0">
                <a:effectLst>
                  <a:outerShdw blurRad="38100" dist="38100" dir="2700000" algn="tl">
                    <a:srgbClr val="000000">
                      <a:alpha val="43137"/>
                    </a:srgbClr>
                  </a:outerShdw>
                </a:effectLst>
                <a:ea typeface="方正姚体" panose="02010601030101010101" pitchFamily="2" charset="-122"/>
              </a:rPr>
              <a:t>8</a:t>
            </a:r>
            <a:r>
              <a:rPr lang="en-US" altLang="zh-CN" sz="2000" dirty="0">
                <a:effectLst>
                  <a:outerShdw blurRad="38100" dist="38100" dir="2700000" algn="tl">
                    <a:srgbClr val="000000">
                      <a:alpha val="43137"/>
                    </a:srgbClr>
                  </a:outerShdw>
                </a:effectLst>
                <a:ea typeface="方正姚体" panose="02010601030101010101" pitchFamily="2" charset="-122"/>
              </a:rPr>
              <a:t>Fe</a:t>
            </a:r>
            <a:r>
              <a:rPr lang="en-US" altLang="zh-CN" sz="2000" baseline="-25000" dirty="0">
                <a:effectLst>
                  <a:outerShdw blurRad="38100" dist="38100" dir="2700000" algn="tl">
                    <a:srgbClr val="000000">
                      <a:alpha val="43137"/>
                    </a:srgbClr>
                  </a:outerShdw>
                </a:effectLst>
                <a:ea typeface="方正姚体" panose="02010601030101010101" pitchFamily="2" charset="-122"/>
              </a:rPr>
              <a:t>4</a:t>
            </a:r>
            <a:endParaRPr lang="zh-CN" altLang="en-US" sz="2000" baseline="-25000" dirty="0">
              <a:effectLst>
                <a:outerShdw blurRad="38100" dist="38100" dir="2700000" algn="tl">
                  <a:srgbClr val="000000">
                    <a:alpha val="43137"/>
                  </a:srgbClr>
                </a:outerShdw>
              </a:effectLst>
              <a:ea typeface="方正姚体" panose="02010601030101010101" pitchFamily="2" charset="-122"/>
            </a:endParaRPr>
          </a:p>
        </p:txBody>
      </p:sp>
      <p:sp>
        <p:nvSpPr>
          <p:cNvPr id="9" name="Rectangle 12"/>
          <p:cNvSpPr txBox="1">
            <a:spLocks noChangeArrowheads="1"/>
          </p:cNvSpPr>
          <p:nvPr/>
        </p:nvSpPr>
        <p:spPr>
          <a:xfrm>
            <a:off x="1073440" y="513166"/>
            <a:ext cx="2255463" cy="597705"/>
          </a:xfrm>
          <a:prstGeom prst="rect">
            <a:avLst/>
          </a:prstGeom>
        </p:spPr>
        <p:txBody>
          <a:bodyPr vert="horz" lIns="91440" tIns="45720" rIns="91440" bIns="45720" rtlCol="0" anchor="b" anchorCtr="1">
            <a:normAutofit/>
          </a:bodyPr>
          <a:lstStyle>
            <a:lvl1pPr algn="l" defTabSz="914400" rtl="0" eaLnBrk="1" latinLnBrk="0" hangingPunct="1">
              <a:lnSpc>
                <a:spcPct val="90000"/>
              </a:lnSpc>
              <a:spcBef>
                <a:spcPct val="0"/>
              </a:spcBef>
              <a:buNone/>
              <a:defRPr sz="5400" kern="1200" cap="all" baseline="0">
                <a:blipFill>
                  <a:blip r:embed="rId2">
                    <a:extLst>
                      <a:ext uri="{28A0092B-C50C-407E-A947-70E740481C1C}">
                        <a14:useLocalDpi xmlns:a14="http://schemas.microsoft.com/office/drawing/2010/main" val="0"/>
                      </a:ext>
                    </a:extLst>
                  </a:blip>
                  <a:tile tx="6350" ty="-127000" sx="65000" sy="64000" flip="none" algn="tl"/>
                </a:blipFill>
                <a:latin typeface="+mj-lt"/>
                <a:ea typeface="+mj-ea"/>
                <a:cs typeface="+mj-cs"/>
              </a:defRPr>
            </a:lvl1pPr>
          </a:lstStyle>
          <a:p>
            <a:pPr>
              <a:lnSpc>
                <a:spcPct val="100000"/>
              </a:lnSpc>
              <a:defRPr/>
            </a:pPr>
            <a:r>
              <a:rPr lang="zh-CN" altLang="en-US" sz="3200" dirty="0">
                <a:effectLst>
                  <a:outerShdw blurRad="38100" dist="38100" dir="2700000" algn="tl">
                    <a:srgbClr val="C0C0C0"/>
                  </a:outerShdw>
                </a:effectLst>
                <a:latin typeface="华文新魏" panose="02010800040101010101" pitchFamily="2" charset="-122"/>
                <a:ea typeface="华文新魏" panose="02010800040101010101" pitchFamily="2" charset="-122"/>
              </a:rPr>
              <a:t>蛋白质简介</a:t>
            </a:r>
          </a:p>
        </p:txBody>
      </p:sp>
      <p:cxnSp>
        <p:nvCxnSpPr>
          <p:cNvPr id="10" name="直接连接符 9"/>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1" name="组合 10"/>
          <p:cNvGrpSpPr>
            <a:grpSpLocks noChangeAspect="1"/>
          </p:cNvGrpSpPr>
          <p:nvPr/>
        </p:nvGrpSpPr>
        <p:grpSpPr>
          <a:xfrm>
            <a:off x="7429517" y="2647950"/>
            <a:ext cx="3738465" cy="3240000"/>
            <a:chOff x="3057525" y="323850"/>
            <a:chExt cx="7000875" cy="6067425"/>
          </a:xfrm>
        </p:grpSpPr>
        <p:grpSp>
          <p:nvGrpSpPr>
            <p:cNvPr id="12" name="组合 11"/>
            <p:cNvGrpSpPr>
              <a:grpSpLocks noChangeAspect="1"/>
            </p:cNvGrpSpPr>
            <p:nvPr/>
          </p:nvGrpSpPr>
          <p:grpSpPr>
            <a:xfrm flipH="1">
              <a:off x="5289769" y="3801345"/>
              <a:ext cx="706703" cy="936000"/>
              <a:chOff x="4542791" y="1112044"/>
              <a:chExt cx="2811909" cy="3724275"/>
            </a:xfrm>
          </p:grpSpPr>
          <p:sp>
            <p:nvSpPr>
              <p:cNvPr id="145" name="任意多边形 144"/>
              <p:cNvSpPr/>
              <p:nvPr/>
            </p:nvSpPr>
            <p:spPr>
              <a:xfrm rot="11352280">
                <a:off x="4739969" y="1605702"/>
                <a:ext cx="2317590" cy="2651879"/>
              </a:xfrm>
              <a:custGeom>
                <a:avLst/>
                <a:gdLst>
                  <a:gd name="connsiteX0" fmla="*/ 2110199 w 2317590"/>
                  <a:gd name="connsiteY0" fmla="*/ 2651879 h 2651879"/>
                  <a:gd name="connsiteX1" fmla="*/ 1786285 w 2317590"/>
                  <a:gd name="connsiteY1" fmla="*/ 2604812 h 2651879"/>
                  <a:gd name="connsiteX2" fmla="*/ 1443692 w 2317590"/>
                  <a:gd name="connsiteY2" fmla="*/ 2171257 h 2651879"/>
                  <a:gd name="connsiteX3" fmla="*/ 1037733 w 2317590"/>
                  <a:gd name="connsiteY3" fmla="*/ 2026213 h 2651879"/>
                  <a:gd name="connsiteX4" fmla="*/ 752606 w 2317590"/>
                  <a:gd name="connsiteY4" fmla="*/ 1568167 h 2651879"/>
                  <a:gd name="connsiteX5" fmla="*/ 283442 w 2317590"/>
                  <a:gd name="connsiteY5" fmla="*/ 1349465 h 2651879"/>
                  <a:gd name="connsiteX6" fmla="*/ 0 w 2317590"/>
                  <a:gd name="connsiteY6" fmla="*/ 862555 h 2651879"/>
                  <a:gd name="connsiteX7" fmla="*/ 294659 w 2317590"/>
                  <a:gd name="connsiteY7" fmla="*/ 824797 h 2651879"/>
                  <a:gd name="connsiteX8" fmla="*/ 83203 w 2317590"/>
                  <a:gd name="connsiteY8" fmla="*/ 375532 h 2651879"/>
                  <a:gd name="connsiteX9" fmla="*/ 390156 w 2317590"/>
                  <a:gd name="connsiteY9" fmla="*/ 374900 h 2651879"/>
                  <a:gd name="connsiteX10" fmla="*/ 295724 w 2317590"/>
                  <a:gd name="connsiteY10" fmla="*/ 1841 h 2651879"/>
                  <a:gd name="connsiteX11" fmla="*/ 296914 w 2317590"/>
                  <a:gd name="connsiteY11" fmla="*/ 0 h 2651879"/>
                  <a:gd name="connsiteX12" fmla="*/ 654442 w 2317590"/>
                  <a:gd name="connsiteY12" fmla="*/ 118331 h 2651879"/>
                  <a:gd name="connsiteX13" fmla="*/ 661975 w 2317590"/>
                  <a:gd name="connsiteY13" fmla="*/ 123202 h 2651879"/>
                  <a:gd name="connsiteX14" fmla="*/ 998725 w 2317590"/>
                  <a:gd name="connsiteY14" fmla="*/ 569709 h 2651879"/>
                  <a:gd name="connsiteX15" fmla="*/ 1399719 w 2317590"/>
                  <a:gd name="connsiteY15" fmla="*/ 739726 h 2651879"/>
                  <a:gd name="connsiteX16" fmla="*/ 1689590 w 2317590"/>
                  <a:gd name="connsiteY16" fmla="*/ 1200748 h 2651879"/>
                  <a:gd name="connsiteX17" fmla="*/ 2070297 w 2317590"/>
                  <a:gd name="connsiteY17" fmla="*/ 1393238 h 2651879"/>
                  <a:gd name="connsiteX18" fmla="*/ 2317590 w 2317590"/>
                  <a:gd name="connsiteY18" fmla="*/ 1822015 h 2651879"/>
                  <a:gd name="connsiteX19" fmla="*/ 2063887 w 2317590"/>
                  <a:gd name="connsiteY19" fmla="*/ 1866997 h 2651879"/>
                  <a:gd name="connsiteX20" fmla="*/ 2259491 w 2317590"/>
                  <a:gd name="connsiteY20" fmla="*/ 2256379 h 2651879"/>
                  <a:gd name="connsiteX21" fmla="*/ 2001361 w 2317590"/>
                  <a:gd name="connsiteY21" fmla="*/ 2297753 h 2651879"/>
                  <a:gd name="connsiteX22" fmla="*/ 2110199 w 2317590"/>
                  <a:gd name="connsiteY22" fmla="*/ 2651879 h 265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17590" h="2651879">
                    <a:moveTo>
                      <a:pt x="2110199" y="2651879"/>
                    </a:moveTo>
                    <a:lnTo>
                      <a:pt x="1786285" y="2604812"/>
                    </a:lnTo>
                    <a:lnTo>
                      <a:pt x="1443692" y="2171257"/>
                    </a:lnTo>
                    <a:lnTo>
                      <a:pt x="1037733" y="2026213"/>
                    </a:lnTo>
                    <a:lnTo>
                      <a:pt x="752606" y="1568167"/>
                    </a:lnTo>
                    <a:lnTo>
                      <a:pt x="283442" y="1349465"/>
                    </a:lnTo>
                    <a:lnTo>
                      <a:pt x="0" y="862555"/>
                    </a:lnTo>
                    <a:lnTo>
                      <a:pt x="294659" y="824797"/>
                    </a:lnTo>
                    <a:lnTo>
                      <a:pt x="83203" y="375532"/>
                    </a:lnTo>
                    <a:lnTo>
                      <a:pt x="390156" y="374900"/>
                    </a:lnTo>
                    <a:lnTo>
                      <a:pt x="295724" y="1841"/>
                    </a:lnTo>
                    <a:lnTo>
                      <a:pt x="296914" y="0"/>
                    </a:lnTo>
                    <a:lnTo>
                      <a:pt x="654442" y="118331"/>
                    </a:lnTo>
                    <a:lnTo>
                      <a:pt x="661975" y="123202"/>
                    </a:lnTo>
                    <a:lnTo>
                      <a:pt x="998725" y="569709"/>
                    </a:lnTo>
                    <a:lnTo>
                      <a:pt x="1399719" y="739726"/>
                    </a:lnTo>
                    <a:lnTo>
                      <a:pt x="1689590" y="1200748"/>
                    </a:lnTo>
                    <a:lnTo>
                      <a:pt x="2070297" y="1393238"/>
                    </a:lnTo>
                    <a:lnTo>
                      <a:pt x="2317590" y="1822015"/>
                    </a:lnTo>
                    <a:lnTo>
                      <a:pt x="2063887" y="1866997"/>
                    </a:lnTo>
                    <a:lnTo>
                      <a:pt x="2259491" y="2256379"/>
                    </a:lnTo>
                    <a:lnTo>
                      <a:pt x="2001361" y="2297753"/>
                    </a:lnTo>
                    <a:lnTo>
                      <a:pt x="2110199" y="2651879"/>
                    </a:lnTo>
                    <a:close/>
                  </a:path>
                </a:pathLst>
              </a:custGeom>
              <a:solidFill>
                <a:srgbClr val="F7BD5A"/>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46" name="直接连接符 145"/>
              <p:cNvCxnSpPr/>
              <p:nvPr/>
            </p:nvCxnSpPr>
            <p:spPr>
              <a:xfrm>
                <a:off x="5219700" y="1833562"/>
                <a:ext cx="369094" cy="3929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直接连接符 146"/>
              <p:cNvCxnSpPr/>
              <p:nvPr/>
            </p:nvCxnSpPr>
            <p:spPr>
              <a:xfrm>
                <a:off x="5088732" y="2250281"/>
                <a:ext cx="315515" cy="43576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接连接符 147"/>
              <p:cNvCxnSpPr>
                <a:endCxn id="145" idx="7"/>
              </p:cNvCxnSpPr>
              <p:nvPr/>
            </p:nvCxnSpPr>
            <p:spPr>
              <a:xfrm>
                <a:off x="6305550" y="3036094"/>
                <a:ext cx="366059" cy="52846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直接连接符 148"/>
              <p:cNvCxnSpPr>
                <a:endCxn id="145" idx="9"/>
              </p:cNvCxnSpPr>
              <p:nvPr/>
            </p:nvCxnSpPr>
            <p:spPr>
              <a:xfrm>
                <a:off x="6088856" y="3545511"/>
                <a:ext cx="416520" cy="4478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直接连接符 149"/>
              <p:cNvCxnSpPr>
                <a:endCxn id="145" idx="16"/>
              </p:cNvCxnSpPr>
              <p:nvPr/>
            </p:nvCxnSpPr>
            <p:spPr>
              <a:xfrm flipH="1">
                <a:off x="5354778" y="2686050"/>
                <a:ext cx="49469" cy="2842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直接连接符 150"/>
              <p:cNvCxnSpPr>
                <a:endCxn id="145" idx="2"/>
              </p:cNvCxnSpPr>
              <p:nvPr/>
            </p:nvCxnSpPr>
            <p:spPr>
              <a:xfrm flipV="1">
                <a:off x="5588794" y="2051636"/>
                <a:ext cx="163960" cy="1748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直接连接符 151"/>
              <p:cNvCxnSpPr/>
              <p:nvPr/>
            </p:nvCxnSpPr>
            <p:spPr>
              <a:xfrm flipH="1" flipV="1">
                <a:off x="5588794" y="2226469"/>
                <a:ext cx="108000" cy="2448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直接连接符 152"/>
              <p:cNvCxnSpPr>
                <a:endCxn id="145" idx="4"/>
              </p:cNvCxnSpPr>
              <p:nvPr/>
            </p:nvCxnSpPr>
            <p:spPr>
              <a:xfrm flipV="1">
                <a:off x="6305550" y="2757508"/>
                <a:ext cx="32920" cy="27858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直接连接符 153"/>
              <p:cNvCxnSpPr/>
              <p:nvPr/>
            </p:nvCxnSpPr>
            <p:spPr>
              <a:xfrm flipH="1" flipV="1">
                <a:off x="6115047" y="2996505"/>
                <a:ext cx="190503" cy="395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直接连接符 154"/>
              <p:cNvCxnSpPr>
                <a:endCxn id="145" idx="14"/>
              </p:cNvCxnSpPr>
              <p:nvPr/>
            </p:nvCxnSpPr>
            <p:spPr>
              <a:xfrm flipH="1">
                <a:off x="5935805" y="3545511"/>
                <a:ext cx="153051" cy="1582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直接连接符 155"/>
              <p:cNvCxnSpPr/>
              <p:nvPr/>
            </p:nvCxnSpPr>
            <p:spPr>
              <a:xfrm flipH="1" flipV="1">
                <a:off x="5998368" y="3257553"/>
                <a:ext cx="90488" cy="28795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直接连接符 156"/>
              <p:cNvCxnSpPr/>
              <p:nvPr/>
            </p:nvCxnSpPr>
            <p:spPr>
              <a:xfrm>
                <a:off x="5404247" y="2686050"/>
                <a:ext cx="170259" cy="5479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直接连接符 157"/>
              <p:cNvCxnSpPr>
                <a:endCxn id="145" idx="18"/>
              </p:cNvCxnSpPr>
              <p:nvPr/>
            </p:nvCxnSpPr>
            <p:spPr>
              <a:xfrm>
                <a:off x="4542791" y="1864519"/>
                <a:ext cx="291453" cy="3920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直接连接符 158"/>
              <p:cNvCxnSpPr>
                <a:endCxn id="145" idx="17"/>
              </p:cNvCxnSpPr>
              <p:nvPr/>
            </p:nvCxnSpPr>
            <p:spPr>
              <a:xfrm flipV="1">
                <a:off x="4989336" y="2719404"/>
                <a:ext cx="20428" cy="27710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直接连接符 159"/>
              <p:cNvCxnSpPr>
                <a:endCxn id="145" idx="1"/>
              </p:cNvCxnSpPr>
              <p:nvPr/>
            </p:nvCxnSpPr>
            <p:spPr>
              <a:xfrm flipH="1">
                <a:off x="5483925" y="1362075"/>
                <a:ext cx="158869" cy="2067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直接连接符 160"/>
              <p:cNvCxnSpPr>
                <a:endCxn id="145" idx="0"/>
              </p:cNvCxnSpPr>
              <p:nvPr/>
            </p:nvCxnSpPr>
            <p:spPr>
              <a:xfrm>
                <a:off x="4834244" y="1112044"/>
                <a:ext cx="337466" cy="3585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直接连接符 161"/>
              <p:cNvCxnSpPr>
                <a:endCxn id="145" idx="5"/>
              </p:cNvCxnSpPr>
              <p:nvPr/>
            </p:nvCxnSpPr>
            <p:spPr>
              <a:xfrm flipH="1">
                <a:off x="6766608" y="2713445"/>
                <a:ext cx="41386" cy="3349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直接连接符 162"/>
              <p:cNvCxnSpPr>
                <a:endCxn id="145" idx="13"/>
              </p:cNvCxnSpPr>
              <p:nvPr/>
            </p:nvCxnSpPr>
            <p:spPr>
              <a:xfrm flipV="1">
                <a:off x="6043612" y="4198364"/>
                <a:ext cx="153183" cy="19028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直接连接符 163"/>
              <p:cNvCxnSpPr>
                <a:endCxn id="145" idx="10"/>
              </p:cNvCxnSpPr>
              <p:nvPr/>
            </p:nvCxnSpPr>
            <p:spPr>
              <a:xfrm flipH="1" flipV="1">
                <a:off x="6538917" y="4376748"/>
                <a:ext cx="414333" cy="45957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直接连接符 164"/>
              <p:cNvCxnSpPr/>
              <p:nvPr/>
            </p:nvCxnSpPr>
            <p:spPr>
              <a:xfrm flipH="1" flipV="1">
                <a:off x="6972295" y="3573861"/>
                <a:ext cx="382405" cy="49751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6" name="组合 165"/>
              <p:cNvGrpSpPr/>
              <p:nvPr/>
            </p:nvGrpSpPr>
            <p:grpSpPr>
              <a:xfrm>
                <a:off x="5634001" y="2374795"/>
                <a:ext cx="386512" cy="980570"/>
                <a:chOff x="5634001" y="2374795"/>
                <a:chExt cx="386512" cy="980570"/>
              </a:xfrm>
            </p:grpSpPr>
            <p:sp>
              <p:nvSpPr>
                <p:cNvPr id="167" name="椭圆 166"/>
                <p:cNvSpPr/>
                <p:nvPr/>
              </p:nvSpPr>
              <p:spPr>
                <a:xfrm rot="19560000">
                  <a:off x="5660513" y="2374795"/>
                  <a:ext cx="360000" cy="972000"/>
                </a:xfrm>
                <a:prstGeom prst="ellipse">
                  <a:avLst/>
                </a:prstGeom>
                <a:solidFill>
                  <a:srgbClr val="EC4D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8" name="椭圆 167"/>
                <p:cNvSpPr/>
                <p:nvPr/>
              </p:nvSpPr>
              <p:spPr>
                <a:xfrm rot="19560000">
                  <a:off x="5634001" y="2383365"/>
                  <a:ext cx="360000" cy="972000"/>
                </a:xfrm>
                <a:prstGeom prst="ellipse">
                  <a:avLst/>
                </a:prstGeom>
                <a:solidFill>
                  <a:schemeClr val="bg1"/>
                </a:solidFill>
                <a:ln w="1270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grpSp>
          <p:nvGrpSpPr>
            <p:cNvPr id="13" name="组合 12"/>
            <p:cNvGrpSpPr>
              <a:grpSpLocks noChangeAspect="1"/>
            </p:cNvGrpSpPr>
            <p:nvPr/>
          </p:nvGrpSpPr>
          <p:grpSpPr>
            <a:xfrm flipH="1">
              <a:off x="6842803" y="2051830"/>
              <a:ext cx="706703" cy="936000"/>
              <a:chOff x="4542791" y="1112044"/>
              <a:chExt cx="2811909" cy="3724275"/>
            </a:xfrm>
          </p:grpSpPr>
          <p:sp>
            <p:nvSpPr>
              <p:cNvPr id="121" name="任意多边形 120"/>
              <p:cNvSpPr/>
              <p:nvPr/>
            </p:nvSpPr>
            <p:spPr>
              <a:xfrm rot="11352280">
                <a:off x="4739969" y="1605702"/>
                <a:ext cx="2317590" cy="2651879"/>
              </a:xfrm>
              <a:custGeom>
                <a:avLst/>
                <a:gdLst>
                  <a:gd name="connsiteX0" fmla="*/ 2110199 w 2317590"/>
                  <a:gd name="connsiteY0" fmla="*/ 2651879 h 2651879"/>
                  <a:gd name="connsiteX1" fmla="*/ 1786285 w 2317590"/>
                  <a:gd name="connsiteY1" fmla="*/ 2604812 h 2651879"/>
                  <a:gd name="connsiteX2" fmla="*/ 1443692 w 2317590"/>
                  <a:gd name="connsiteY2" fmla="*/ 2171257 h 2651879"/>
                  <a:gd name="connsiteX3" fmla="*/ 1037733 w 2317590"/>
                  <a:gd name="connsiteY3" fmla="*/ 2026213 h 2651879"/>
                  <a:gd name="connsiteX4" fmla="*/ 752606 w 2317590"/>
                  <a:gd name="connsiteY4" fmla="*/ 1568167 h 2651879"/>
                  <a:gd name="connsiteX5" fmla="*/ 283442 w 2317590"/>
                  <a:gd name="connsiteY5" fmla="*/ 1349465 h 2651879"/>
                  <a:gd name="connsiteX6" fmla="*/ 0 w 2317590"/>
                  <a:gd name="connsiteY6" fmla="*/ 862555 h 2651879"/>
                  <a:gd name="connsiteX7" fmla="*/ 294659 w 2317590"/>
                  <a:gd name="connsiteY7" fmla="*/ 824797 h 2651879"/>
                  <a:gd name="connsiteX8" fmla="*/ 83203 w 2317590"/>
                  <a:gd name="connsiteY8" fmla="*/ 375532 h 2651879"/>
                  <a:gd name="connsiteX9" fmla="*/ 390156 w 2317590"/>
                  <a:gd name="connsiteY9" fmla="*/ 374900 h 2651879"/>
                  <a:gd name="connsiteX10" fmla="*/ 295724 w 2317590"/>
                  <a:gd name="connsiteY10" fmla="*/ 1841 h 2651879"/>
                  <a:gd name="connsiteX11" fmla="*/ 296914 w 2317590"/>
                  <a:gd name="connsiteY11" fmla="*/ 0 h 2651879"/>
                  <a:gd name="connsiteX12" fmla="*/ 654442 w 2317590"/>
                  <a:gd name="connsiteY12" fmla="*/ 118331 h 2651879"/>
                  <a:gd name="connsiteX13" fmla="*/ 661975 w 2317590"/>
                  <a:gd name="connsiteY13" fmla="*/ 123202 h 2651879"/>
                  <a:gd name="connsiteX14" fmla="*/ 998725 w 2317590"/>
                  <a:gd name="connsiteY14" fmla="*/ 569709 h 2651879"/>
                  <a:gd name="connsiteX15" fmla="*/ 1399719 w 2317590"/>
                  <a:gd name="connsiteY15" fmla="*/ 739726 h 2651879"/>
                  <a:gd name="connsiteX16" fmla="*/ 1689590 w 2317590"/>
                  <a:gd name="connsiteY16" fmla="*/ 1200748 h 2651879"/>
                  <a:gd name="connsiteX17" fmla="*/ 2070297 w 2317590"/>
                  <a:gd name="connsiteY17" fmla="*/ 1393238 h 2651879"/>
                  <a:gd name="connsiteX18" fmla="*/ 2317590 w 2317590"/>
                  <a:gd name="connsiteY18" fmla="*/ 1822015 h 2651879"/>
                  <a:gd name="connsiteX19" fmla="*/ 2063887 w 2317590"/>
                  <a:gd name="connsiteY19" fmla="*/ 1866997 h 2651879"/>
                  <a:gd name="connsiteX20" fmla="*/ 2259491 w 2317590"/>
                  <a:gd name="connsiteY20" fmla="*/ 2256379 h 2651879"/>
                  <a:gd name="connsiteX21" fmla="*/ 2001361 w 2317590"/>
                  <a:gd name="connsiteY21" fmla="*/ 2297753 h 2651879"/>
                  <a:gd name="connsiteX22" fmla="*/ 2110199 w 2317590"/>
                  <a:gd name="connsiteY22" fmla="*/ 2651879 h 265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17590" h="2651879">
                    <a:moveTo>
                      <a:pt x="2110199" y="2651879"/>
                    </a:moveTo>
                    <a:lnTo>
                      <a:pt x="1786285" y="2604812"/>
                    </a:lnTo>
                    <a:lnTo>
                      <a:pt x="1443692" y="2171257"/>
                    </a:lnTo>
                    <a:lnTo>
                      <a:pt x="1037733" y="2026213"/>
                    </a:lnTo>
                    <a:lnTo>
                      <a:pt x="752606" y="1568167"/>
                    </a:lnTo>
                    <a:lnTo>
                      <a:pt x="283442" y="1349465"/>
                    </a:lnTo>
                    <a:lnTo>
                      <a:pt x="0" y="862555"/>
                    </a:lnTo>
                    <a:lnTo>
                      <a:pt x="294659" y="824797"/>
                    </a:lnTo>
                    <a:lnTo>
                      <a:pt x="83203" y="375532"/>
                    </a:lnTo>
                    <a:lnTo>
                      <a:pt x="390156" y="374900"/>
                    </a:lnTo>
                    <a:lnTo>
                      <a:pt x="295724" y="1841"/>
                    </a:lnTo>
                    <a:lnTo>
                      <a:pt x="296914" y="0"/>
                    </a:lnTo>
                    <a:lnTo>
                      <a:pt x="654442" y="118331"/>
                    </a:lnTo>
                    <a:lnTo>
                      <a:pt x="661975" y="123202"/>
                    </a:lnTo>
                    <a:lnTo>
                      <a:pt x="998725" y="569709"/>
                    </a:lnTo>
                    <a:lnTo>
                      <a:pt x="1399719" y="739726"/>
                    </a:lnTo>
                    <a:lnTo>
                      <a:pt x="1689590" y="1200748"/>
                    </a:lnTo>
                    <a:lnTo>
                      <a:pt x="2070297" y="1393238"/>
                    </a:lnTo>
                    <a:lnTo>
                      <a:pt x="2317590" y="1822015"/>
                    </a:lnTo>
                    <a:lnTo>
                      <a:pt x="2063887" y="1866997"/>
                    </a:lnTo>
                    <a:lnTo>
                      <a:pt x="2259491" y="2256379"/>
                    </a:lnTo>
                    <a:lnTo>
                      <a:pt x="2001361" y="2297753"/>
                    </a:lnTo>
                    <a:lnTo>
                      <a:pt x="2110199" y="2651879"/>
                    </a:lnTo>
                    <a:close/>
                  </a:path>
                </a:pathLst>
              </a:custGeom>
              <a:solidFill>
                <a:srgbClr val="F7BD5A"/>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2" name="直接连接符 121"/>
              <p:cNvCxnSpPr/>
              <p:nvPr/>
            </p:nvCxnSpPr>
            <p:spPr>
              <a:xfrm>
                <a:off x="5219700" y="1833562"/>
                <a:ext cx="369094" cy="3929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直接连接符 122"/>
              <p:cNvCxnSpPr/>
              <p:nvPr/>
            </p:nvCxnSpPr>
            <p:spPr>
              <a:xfrm>
                <a:off x="5088732" y="2250281"/>
                <a:ext cx="315515" cy="43576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直接连接符 123"/>
              <p:cNvCxnSpPr>
                <a:endCxn id="121" idx="7"/>
              </p:cNvCxnSpPr>
              <p:nvPr/>
            </p:nvCxnSpPr>
            <p:spPr>
              <a:xfrm>
                <a:off x="6305550" y="3036094"/>
                <a:ext cx="366059" cy="52846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直接连接符 124"/>
              <p:cNvCxnSpPr>
                <a:endCxn id="121" idx="9"/>
              </p:cNvCxnSpPr>
              <p:nvPr/>
            </p:nvCxnSpPr>
            <p:spPr>
              <a:xfrm>
                <a:off x="6088856" y="3545511"/>
                <a:ext cx="416520" cy="4478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直接连接符 125"/>
              <p:cNvCxnSpPr>
                <a:endCxn id="121" idx="16"/>
              </p:cNvCxnSpPr>
              <p:nvPr/>
            </p:nvCxnSpPr>
            <p:spPr>
              <a:xfrm flipH="1">
                <a:off x="5354778" y="2686050"/>
                <a:ext cx="49469" cy="2842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直接连接符 126"/>
              <p:cNvCxnSpPr>
                <a:endCxn id="121" idx="2"/>
              </p:cNvCxnSpPr>
              <p:nvPr/>
            </p:nvCxnSpPr>
            <p:spPr>
              <a:xfrm flipV="1">
                <a:off x="5588794" y="2051636"/>
                <a:ext cx="163960" cy="1748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直接连接符 127"/>
              <p:cNvCxnSpPr/>
              <p:nvPr/>
            </p:nvCxnSpPr>
            <p:spPr>
              <a:xfrm flipH="1" flipV="1">
                <a:off x="5588794" y="2226469"/>
                <a:ext cx="108000" cy="2448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直接连接符 128"/>
              <p:cNvCxnSpPr>
                <a:endCxn id="121" idx="4"/>
              </p:cNvCxnSpPr>
              <p:nvPr/>
            </p:nvCxnSpPr>
            <p:spPr>
              <a:xfrm flipV="1">
                <a:off x="6305550" y="2757508"/>
                <a:ext cx="32920" cy="27858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直接连接符 129"/>
              <p:cNvCxnSpPr/>
              <p:nvPr/>
            </p:nvCxnSpPr>
            <p:spPr>
              <a:xfrm flipH="1" flipV="1">
                <a:off x="6115047" y="2996505"/>
                <a:ext cx="190503" cy="395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直接连接符 130"/>
              <p:cNvCxnSpPr>
                <a:endCxn id="121" idx="14"/>
              </p:cNvCxnSpPr>
              <p:nvPr/>
            </p:nvCxnSpPr>
            <p:spPr>
              <a:xfrm flipH="1">
                <a:off x="5935805" y="3545511"/>
                <a:ext cx="153051" cy="1582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flipH="1" flipV="1">
                <a:off x="5998368" y="3257553"/>
                <a:ext cx="90488" cy="28795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直接连接符 132"/>
              <p:cNvCxnSpPr/>
              <p:nvPr/>
            </p:nvCxnSpPr>
            <p:spPr>
              <a:xfrm>
                <a:off x="5404247" y="2686050"/>
                <a:ext cx="170259" cy="5479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直接连接符 133"/>
              <p:cNvCxnSpPr>
                <a:endCxn id="121" idx="18"/>
              </p:cNvCxnSpPr>
              <p:nvPr/>
            </p:nvCxnSpPr>
            <p:spPr>
              <a:xfrm>
                <a:off x="4542791" y="1864519"/>
                <a:ext cx="291453" cy="3920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直接连接符 134"/>
              <p:cNvCxnSpPr>
                <a:endCxn id="121" idx="17"/>
              </p:cNvCxnSpPr>
              <p:nvPr/>
            </p:nvCxnSpPr>
            <p:spPr>
              <a:xfrm flipV="1">
                <a:off x="4989336" y="2719404"/>
                <a:ext cx="20428" cy="27710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直接连接符 135"/>
              <p:cNvCxnSpPr>
                <a:endCxn id="121" idx="1"/>
              </p:cNvCxnSpPr>
              <p:nvPr/>
            </p:nvCxnSpPr>
            <p:spPr>
              <a:xfrm flipH="1">
                <a:off x="5483925" y="1362075"/>
                <a:ext cx="158869" cy="2067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直接连接符 136"/>
              <p:cNvCxnSpPr>
                <a:endCxn id="121" idx="0"/>
              </p:cNvCxnSpPr>
              <p:nvPr/>
            </p:nvCxnSpPr>
            <p:spPr>
              <a:xfrm>
                <a:off x="4834244" y="1112044"/>
                <a:ext cx="337466" cy="3585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直接连接符 137"/>
              <p:cNvCxnSpPr>
                <a:endCxn id="121" idx="5"/>
              </p:cNvCxnSpPr>
              <p:nvPr/>
            </p:nvCxnSpPr>
            <p:spPr>
              <a:xfrm flipH="1">
                <a:off x="6766608" y="2713445"/>
                <a:ext cx="41386" cy="3349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直接连接符 138"/>
              <p:cNvCxnSpPr>
                <a:endCxn id="121" idx="13"/>
              </p:cNvCxnSpPr>
              <p:nvPr/>
            </p:nvCxnSpPr>
            <p:spPr>
              <a:xfrm flipV="1">
                <a:off x="6043612" y="4198364"/>
                <a:ext cx="153183" cy="19028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直接连接符 139"/>
              <p:cNvCxnSpPr>
                <a:endCxn id="121" idx="10"/>
              </p:cNvCxnSpPr>
              <p:nvPr/>
            </p:nvCxnSpPr>
            <p:spPr>
              <a:xfrm flipH="1" flipV="1">
                <a:off x="6538917" y="4376748"/>
                <a:ext cx="414333" cy="45957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直接连接符 140"/>
              <p:cNvCxnSpPr/>
              <p:nvPr/>
            </p:nvCxnSpPr>
            <p:spPr>
              <a:xfrm flipH="1" flipV="1">
                <a:off x="6972295" y="3573861"/>
                <a:ext cx="382405" cy="49751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 name="组合 141"/>
              <p:cNvGrpSpPr/>
              <p:nvPr/>
            </p:nvGrpSpPr>
            <p:grpSpPr>
              <a:xfrm>
                <a:off x="5634001" y="2374795"/>
                <a:ext cx="386512" cy="980570"/>
                <a:chOff x="5634001" y="2374795"/>
                <a:chExt cx="386512" cy="980570"/>
              </a:xfrm>
            </p:grpSpPr>
            <p:sp>
              <p:nvSpPr>
                <p:cNvPr id="143" name="椭圆 142"/>
                <p:cNvSpPr/>
                <p:nvPr/>
              </p:nvSpPr>
              <p:spPr>
                <a:xfrm rot="19560000">
                  <a:off x="5660513" y="2374795"/>
                  <a:ext cx="360000" cy="972000"/>
                </a:xfrm>
                <a:prstGeom prst="ellipse">
                  <a:avLst/>
                </a:prstGeom>
                <a:solidFill>
                  <a:srgbClr val="EC4D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4" name="椭圆 143"/>
                <p:cNvSpPr/>
                <p:nvPr/>
              </p:nvSpPr>
              <p:spPr>
                <a:xfrm rot="19560000">
                  <a:off x="5634001" y="2383365"/>
                  <a:ext cx="360000" cy="972000"/>
                </a:xfrm>
                <a:prstGeom prst="ellipse">
                  <a:avLst/>
                </a:prstGeom>
                <a:solidFill>
                  <a:schemeClr val="bg1"/>
                </a:solidFill>
                <a:ln w="1270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grpSp>
          <p:nvGrpSpPr>
            <p:cNvPr id="14" name="组合 13"/>
            <p:cNvGrpSpPr/>
            <p:nvPr/>
          </p:nvGrpSpPr>
          <p:grpSpPr>
            <a:xfrm>
              <a:off x="3057525" y="2314575"/>
              <a:ext cx="4183552" cy="4076700"/>
              <a:chOff x="3057525" y="2314575"/>
              <a:chExt cx="4183552" cy="4076700"/>
            </a:xfrm>
          </p:grpSpPr>
          <p:grpSp>
            <p:nvGrpSpPr>
              <p:cNvPr id="107" name="组合 106"/>
              <p:cNvGrpSpPr/>
              <p:nvPr/>
            </p:nvGrpSpPr>
            <p:grpSpPr>
              <a:xfrm flipH="1">
                <a:off x="3339430" y="2607013"/>
                <a:ext cx="3750446" cy="3448419"/>
                <a:chOff x="5882605" y="2616538"/>
                <a:chExt cx="3750446" cy="3448419"/>
              </a:xfrm>
            </p:grpSpPr>
            <p:sp>
              <p:nvSpPr>
                <p:cNvPr id="109" name="任意多边形 108"/>
                <p:cNvSpPr/>
                <p:nvPr/>
              </p:nvSpPr>
              <p:spPr>
                <a:xfrm rot="6900000">
                  <a:off x="7204018" y="3403807"/>
                  <a:ext cx="2765033" cy="2093033"/>
                </a:xfrm>
                <a:custGeom>
                  <a:avLst/>
                  <a:gdLst>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4069 w 1278361"/>
                    <a:gd name="connsiteY25" fmla="*/ 425675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75019 w 1278361"/>
                    <a:gd name="connsiteY21" fmla="*/ 813819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768 h 902721"/>
                    <a:gd name="connsiteX1" fmla="*/ 53463 w 1278361"/>
                    <a:gd name="connsiteY1" fmla="*/ 804518 h 902721"/>
                    <a:gd name="connsiteX2" fmla="*/ 115375 w 1278361"/>
                    <a:gd name="connsiteY2" fmla="*/ 683074 h 902721"/>
                    <a:gd name="connsiteX3" fmla="*/ 196338 w 1278361"/>
                    <a:gd name="connsiteY3" fmla="*/ 547343 h 902721"/>
                    <a:gd name="connsiteX4" fmla="*/ 284444 w 1278361"/>
                    <a:gd name="connsiteY4" fmla="*/ 406849 h 902721"/>
                    <a:gd name="connsiteX5" fmla="*/ 341594 w 1278361"/>
                    <a:gd name="connsiteY5" fmla="*/ 325886 h 902721"/>
                    <a:gd name="connsiteX6" fmla="*/ 436844 w 1278361"/>
                    <a:gd name="connsiteY6" fmla="*/ 211586 h 902721"/>
                    <a:gd name="connsiteX7" fmla="*/ 513044 w 1278361"/>
                    <a:gd name="connsiteY7" fmla="*/ 133005 h 902721"/>
                    <a:gd name="connsiteX8" fmla="*/ 596388 w 1278361"/>
                    <a:gd name="connsiteY8" fmla="*/ 54424 h 902721"/>
                    <a:gd name="connsiteX9" fmla="*/ 698782 w 1278361"/>
                    <a:gd name="connsiteY9" fmla="*/ 9180 h 902721"/>
                    <a:gd name="connsiteX10" fmla="*/ 801175 w 1278361"/>
                    <a:gd name="connsiteY10" fmla="*/ 2036 h 902721"/>
                    <a:gd name="connsiteX11" fmla="*/ 903569 w 1278361"/>
                    <a:gd name="connsiteY11" fmla="*/ 35374 h 902721"/>
                    <a:gd name="connsiteX12" fmla="*/ 1010725 w 1278361"/>
                    <a:gd name="connsiteY12" fmla="*/ 99668 h 902721"/>
                    <a:gd name="connsiteX13" fmla="*/ 1122644 w 1278361"/>
                    <a:gd name="connsiteY13" fmla="*/ 190155 h 902721"/>
                    <a:gd name="connsiteX14" fmla="*/ 1217894 w 1278361"/>
                    <a:gd name="connsiteY14" fmla="*/ 280643 h 902721"/>
                    <a:gd name="connsiteX15" fmla="*/ 1272663 w 1278361"/>
                    <a:gd name="connsiteY15" fmla="*/ 344936 h 902721"/>
                    <a:gd name="connsiteX16" fmla="*/ 1275044 w 1278361"/>
                    <a:gd name="connsiteY16" fmla="*/ 440186 h 902721"/>
                    <a:gd name="connsiteX17" fmla="*/ 1258375 w 1278361"/>
                    <a:gd name="connsiteY17" fmla="*/ 571155 h 902721"/>
                    <a:gd name="connsiteX18" fmla="*/ 1222657 w 1278361"/>
                    <a:gd name="connsiteY18" fmla="*/ 697361 h 902721"/>
                    <a:gd name="connsiteX19" fmla="*/ 1163125 w 1278361"/>
                    <a:gd name="connsiteY19" fmla="*/ 804518 h 902721"/>
                    <a:gd name="connsiteX20" fmla="*/ 1110738 w 1278361"/>
                    <a:gd name="connsiteY20" fmla="*/ 835474 h 902721"/>
                    <a:gd name="connsiteX21" fmla="*/ 1075019 w 1278361"/>
                    <a:gd name="connsiteY21" fmla="*/ 814043 h 902721"/>
                    <a:gd name="connsiteX22" fmla="*/ 1072638 w 1278361"/>
                    <a:gd name="connsiteY22" fmla="*/ 728318 h 902721"/>
                    <a:gd name="connsiteX23" fmla="*/ 1084544 w 1278361"/>
                    <a:gd name="connsiteY23" fmla="*/ 635449 h 902721"/>
                    <a:gd name="connsiteX24" fmla="*/ 1103594 w 1278361"/>
                    <a:gd name="connsiteY24" fmla="*/ 509243 h 902721"/>
                    <a:gd name="connsiteX25" fmla="*/ 1091688 w 1278361"/>
                    <a:gd name="connsiteY25" fmla="*/ 430661 h 902721"/>
                    <a:gd name="connsiteX26" fmla="*/ 1046444 w 1278361"/>
                    <a:gd name="connsiteY26" fmla="*/ 385417 h 902721"/>
                    <a:gd name="connsiteX27" fmla="*/ 998819 w 1278361"/>
                    <a:gd name="connsiteY27" fmla="*/ 352080 h 902721"/>
                    <a:gd name="connsiteX28" fmla="*/ 905950 w 1278361"/>
                    <a:gd name="connsiteY28" fmla="*/ 285405 h 902721"/>
                    <a:gd name="connsiteX29" fmla="*/ 805938 w 1278361"/>
                    <a:gd name="connsiteY29" fmla="*/ 244924 h 902721"/>
                    <a:gd name="connsiteX30" fmla="*/ 739263 w 1278361"/>
                    <a:gd name="connsiteY30" fmla="*/ 242543 h 902721"/>
                    <a:gd name="connsiteX31" fmla="*/ 651157 w 1278361"/>
                    <a:gd name="connsiteY31" fmla="*/ 304455 h 902721"/>
                    <a:gd name="connsiteX32" fmla="*/ 579719 w 1278361"/>
                    <a:gd name="connsiteY32" fmla="*/ 373511 h 902721"/>
                    <a:gd name="connsiteX33" fmla="*/ 484469 w 1278361"/>
                    <a:gd name="connsiteY33" fmla="*/ 487811 h 902721"/>
                    <a:gd name="connsiteX34" fmla="*/ 405888 w 1278361"/>
                    <a:gd name="connsiteY34" fmla="*/ 616399 h 902721"/>
                    <a:gd name="connsiteX35" fmla="*/ 358263 w 1278361"/>
                    <a:gd name="connsiteY35" fmla="*/ 714030 h 902721"/>
                    <a:gd name="connsiteX36" fmla="*/ 291588 w 1278361"/>
                    <a:gd name="connsiteY36" fmla="*/ 844999 h 902721"/>
                    <a:gd name="connsiteX37" fmla="*/ 153475 w 1278361"/>
                    <a:gd name="connsiteY37" fmla="*/ 875955 h 902721"/>
                    <a:gd name="connsiteX38" fmla="*/ 3457 w 1278361"/>
                    <a:gd name="connsiteY38" fmla="*/ 899768 h 902721"/>
                    <a:gd name="connsiteX0" fmla="*/ 3832 w 1271592"/>
                    <a:gd name="connsiteY0" fmla="*/ 899768 h 902782"/>
                    <a:gd name="connsiteX1" fmla="*/ 46694 w 1271592"/>
                    <a:gd name="connsiteY1" fmla="*/ 804518 h 902782"/>
                    <a:gd name="connsiteX2" fmla="*/ 108606 w 1271592"/>
                    <a:gd name="connsiteY2" fmla="*/ 683074 h 902782"/>
                    <a:gd name="connsiteX3" fmla="*/ 189569 w 1271592"/>
                    <a:gd name="connsiteY3" fmla="*/ 547343 h 902782"/>
                    <a:gd name="connsiteX4" fmla="*/ 277675 w 1271592"/>
                    <a:gd name="connsiteY4" fmla="*/ 406849 h 902782"/>
                    <a:gd name="connsiteX5" fmla="*/ 334825 w 1271592"/>
                    <a:gd name="connsiteY5" fmla="*/ 325886 h 902782"/>
                    <a:gd name="connsiteX6" fmla="*/ 430075 w 1271592"/>
                    <a:gd name="connsiteY6" fmla="*/ 211586 h 902782"/>
                    <a:gd name="connsiteX7" fmla="*/ 506275 w 1271592"/>
                    <a:gd name="connsiteY7" fmla="*/ 133005 h 902782"/>
                    <a:gd name="connsiteX8" fmla="*/ 589619 w 1271592"/>
                    <a:gd name="connsiteY8" fmla="*/ 54424 h 902782"/>
                    <a:gd name="connsiteX9" fmla="*/ 692013 w 1271592"/>
                    <a:gd name="connsiteY9" fmla="*/ 9180 h 902782"/>
                    <a:gd name="connsiteX10" fmla="*/ 794406 w 1271592"/>
                    <a:gd name="connsiteY10" fmla="*/ 2036 h 902782"/>
                    <a:gd name="connsiteX11" fmla="*/ 896800 w 1271592"/>
                    <a:gd name="connsiteY11" fmla="*/ 35374 h 902782"/>
                    <a:gd name="connsiteX12" fmla="*/ 1003956 w 1271592"/>
                    <a:gd name="connsiteY12" fmla="*/ 99668 h 902782"/>
                    <a:gd name="connsiteX13" fmla="*/ 1115875 w 1271592"/>
                    <a:gd name="connsiteY13" fmla="*/ 190155 h 902782"/>
                    <a:gd name="connsiteX14" fmla="*/ 1211125 w 1271592"/>
                    <a:gd name="connsiteY14" fmla="*/ 280643 h 902782"/>
                    <a:gd name="connsiteX15" fmla="*/ 1265894 w 1271592"/>
                    <a:gd name="connsiteY15" fmla="*/ 344936 h 902782"/>
                    <a:gd name="connsiteX16" fmla="*/ 1268275 w 1271592"/>
                    <a:gd name="connsiteY16" fmla="*/ 440186 h 902782"/>
                    <a:gd name="connsiteX17" fmla="*/ 1251606 w 1271592"/>
                    <a:gd name="connsiteY17" fmla="*/ 571155 h 902782"/>
                    <a:gd name="connsiteX18" fmla="*/ 1215888 w 1271592"/>
                    <a:gd name="connsiteY18" fmla="*/ 697361 h 902782"/>
                    <a:gd name="connsiteX19" fmla="*/ 1156356 w 1271592"/>
                    <a:gd name="connsiteY19" fmla="*/ 804518 h 902782"/>
                    <a:gd name="connsiteX20" fmla="*/ 1103969 w 1271592"/>
                    <a:gd name="connsiteY20" fmla="*/ 835474 h 902782"/>
                    <a:gd name="connsiteX21" fmla="*/ 1068250 w 1271592"/>
                    <a:gd name="connsiteY21" fmla="*/ 814043 h 902782"/>
                    <a:gd name="connsiteX22" fmla="*/ 1065869 w 1271592"/>
                    <a:gd name="connsiteY22" fmla="*/ 728318 h 902782"/>
                    <a:gd name="connsiteX23" fmla="*/ 1077775 w 1271592"/>
                    <a:gd name="connsiteY23" fmla="*/ 635449 h 902782"/>
                    <a:gd name="connsiteX24" fmla="*/ 1096825 w 1271592"/>
                    <a:gd name="connsiteY24" fmla="*/ 509243 h 902782"/>
                    <a:gd name="connsiteX25" fmla="*/ 1084919 w 1271592"/>
                    <a:gd name="connsiteY25" fmla="*/ 430661 h 902782"/>
                    <a:gd name="connsiteX26" fmla="*/ 1039675 w 1271592"/>
                    <a:gd name="connsiteY26" fmla="*/ 385417 h 902782"/>
                    <a:gd name="connsiteX27" fmla="*/ 992050 w 1271592"/>
                    <a:gd name="connsiteY27" fmla="*/ 352080 h 902782"/>
                    <a:gd name="connsiteX28" fmla="*/ 899181 w 1271592"/>
                    <a:gd name="connsiteY28" fmla="*/ 285405 h 902782"/>
                    <a:gd name="connsiteX29" fmla="*/ 799169 w 1271592"/>
                    <a:gd name="connsiteY29" fmla="*/ 244924 h 902782"/>
                    <a:gd name="connsiteX30" fmla="*/ 732494 w 1271592"/>
                    <a:gd name="connsiteY30" fmla="*/ 242543 h 902782"/>
                    <a:gd name="connsiteX31" fmla="*/ 644388 w 1271592"/>
                    <a:gd name="connsiteY31" fmla="*/ 304455 h 902782"/>
                    <a:gd name="connsiteX32" fmla="*/ 572950 w 1271592"/>
                    <a:gd name="connsiteY32" fmla="*/ 373511 h 902782"/>
                    <a:gd name="connsiteX33" fmla="*/ 477700 w 1271592"/>
                    <a:gd name="connsiteY33" fmla="*/ 487811 h 902782"/>
                    <a:gd name="connsiteX34" fmla="*/ 399119 w 1271592"/>
                    <a:gd name="connsiteY34" fmla="*/ 616399 h 902782"/>
                    <a:gd name="connsiteX35" fmla="*/ 351494 w 1271592"/>
                    <a:gd name="connsiteY35" fmla="*/ 714030 h 902782"/>
                    <a:gd name="connsiteX36" fmla="*/ 284819 w 1271592"/>
                    <a:gd name="connsiteY36" fmla="*/ 844999 h 902782"/>
                    <a:gd name="connsiteX37" fmla="*/ 146706 w 1271592"/>
                    <a:gd name="connsiteY37" fmla="*/ 875955 h 902782"/>
                    <a:gd name="connsiteX38" fmla="*/ 3832 w 1271592"/>
                    <a:gd name="connsiteY38" fmla="*/ 899768 h 902782"/>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32494 w 1271592"/>
                    <a:gd name="connsiteY30" fmla="*/ 242543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77762 w 1271592"/>
                    <a:gd name="connsiteY27" fmla="*/ 344937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51494 w 1271592"/>
                    <a:gd name="connsiteY35" fmla="*/ 714030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43296 w 1271592"/>
                    <a:gd name="connsiteY35" fmla="*/ 716556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38242 w 1271592"/>
                    <a:gd name="connsiteY35" fmla="*/ 718528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442 w 1278658"/>
                    <a:gd name="connsiteY0" fmla="*/ 888118 h 892214"/>
                    <a:gd name="connsiteX1" fmla="*/ 53760 w 1278658"/>
                    <a:gd name="connsiteY1" fmla="*/ 804518 h 892214"/>
                    <a:gd name="connsiteX2" fmla="*/ 115672 w 1278658"/>
                    <a:gd name="connsiteY2" fmla="*/ 683074 h 892214"/>
                    <a:gd name="connsiteX3" fmla="*/ 196635 w 1278658"/>
                    <a:gd name="connsiteY3" fmla="*/ 547343 h 892214"/>
                    <a:gd name="connsiteX4" fmla="*/ 284741 w 1278658"/>
                    <a:gd name="connsiteY4" fmla="*/ 406849 h 892214"/>
                    <a:gd name="connsiteX5" fmla="*/ 341891 w 1278658"/>
                    <a:gd name="connsiteY5" fmla="*/ 325886 h 892214"/>
                    <a:gd name="connsiteX6" fmla="*/ 437141 w 1278658"/>
                    <a:gd name="connsiteY6" fmla="*/ 211586 h 892214"/>
                    <a:gd name="connsiteX7" fmla="*/ 513341 w 1278658"/>
                    <a:gd name="connsiteY7" fmla="*/ 133005 h 892214"/>
                    <a:gd name="connsiteX8" fmla="*/ 596685 w 1278658"/>
                    <a:gd name="connsiteY8" fmla="*/ 54424 h 892214"/>
                    <a:gd name="connsiteX9" fmla="*/ 699079 w 1278658"/>
                    <a:gd name="connsiteY9" fmla="*/ 9180 h 892214"/>
                    <a:gd name="connsiteX10" fmla="*/ 801472 w 1278658"/>
                    <a:gd name="connsiteY10" fmla="*/ 2036 h 892214"/>
                    <a:gd name="connsiteX11" fmla="*/ 903866 w 1278658"/>
                    <a:gd name="connsiteY11" fmla="*/ 35374 h 892214"/>
                    <a:gd name="connsiteX12" fmla="*/ 1011022 w 1278658"/>
                    <a:gd name="connsiteY12" fmla="*/ 99668 h 892214"/>
                    <a:gd name="connsiteX13" fmla="*/ 1122941 w 1278658"/>
                    <a:gd name="connsiteY13" fmla="*/ 190155 h 892214"/>
                    <a:gd name="connsiteX14" fmla="*/ 1218191 w 1278658"/>
                    <a:gd name="connsiteY14" fmla="*/ 280643 h 892214"/>
                    <a:gd name="connsiteX15" fmla="*/ 1272960 w 1278658"/>
                    <a:gd name="connsiteY15" fmla="*/ 344936 h 892214"/>
                    <a:gd name="connsiteX16" fmla="*/ 1275341 w 1278658"/>
                    <a:gd name="connsiteY16" fmla="*/ 440186 h 892214"/>
                    <a:gd name="connsiteX17" fmla="*/ 1258672 w 1278658"/>
                    <a:gd name="connsiteY17" fmla="*/ 571155 h 892214"/>
                    <a:gd name="connsiteX18" fmla="*/ 1222954 w 1278658"/>
                    <a:gd name="connsiteY18" fmla="*/ 697361 h 892214"/>
                    <a:gd name="connsiteX19" fmla="*/ 1163422 w 1278658"/>
                    <a:gd name="connsiteY19" fmla="*/ 804518 h 892214"/>
                    <a:gd name="connsiteX20" fmla="*/ 1111035 w 1278658"/>
                    <a:gd name="connsiteY20" fmla="*/ 835474 h 892214"/>
                    <a:gd name="connsiteX21" fmla="*/ 1075316 w 1278658"/>
                    <a:gd name="connsiteY21" fmla="*/ 814043 h 892214"/>
                    <a:gd name="connsiteX22" fmla="*/ 1072935 w 1278658"/>
                    <a:gd name="connsiteY22" fmla="*/ 728318 h 892214"/>
                    <a:gd name="connsiteX23" fmla="*/ 1084841 w 1278658"/>
                    <a:gd name="connsiteY23" fmla="*/ 635449 h 892214"/>
                    <a:gd name="connsiteX24" fmla="*/ 1103891 w 1278658"/>
                    <a:gd name="connsiteY24" fmla="*/ 509243 h 892214"/>
                    <a:gd name="connsiteX25" fmla="*/ 1091985 w 1278658"/>
                    <a:gd name="connsiteY25" fmla="*/ 430661 h 892214"/>
                    <a:gd name="connsiteX26" fmla="*/ 1046741 w 1278658"/>
                    <a:gd name="connsiteY26" fmla="*/ 385417 h 892214"/>
                    <a:gd name="connsiteX27" fmla="*/ 984828 w 1278658"/>
                    <a:gd name="connsiteY27" fmla="*/ 344937 h 892214"/>
                    <a:gd name="connsiteX28" fmla="*/ 906247 w 1278658"/>
                    <a:gd name="connsiteY28" fmla="*/ 285405 h 892214"/>
                    <a:gd name="connsiteX29" fmla="*/ 806235 w 1278658"/>
                    <a:gd name="connsiteY29" fmla="*/ 244924 h 892214"/>
                    <a:gd name="connsiteX30" fmla="*/ 713366 w 1278658"/>
                    <a:gd name="connsiteY30" fmla="*/ 254450 h 892214"/>
                    <a:gd name="connsiteX31" fmla="*/ 651454 w 1278658"/>
                    <a:gd name="connsiteY31" fmla="*/ 304455 h 892214"/>
                    <a:gd name="connsiteX32" fmla="*/ 580016 w 1278658"/>
                    <a:gd name="connsiteY32" fmla="*/ 373511 h 892214"/>
                    <a:gd name="connsiteX33" fmla="*/ 484766 w 1278658"/>
                    <a:gd name="connsiteY33" fmla="*/ 487811 h 892214"/>
                    <a:gd name="connsiteX34" fmla="*/ 406185 w 1278658"/>
                    <a:gd name="connsiteY34" fmla="*/ 616399 h 892214"/>
                    <a:gd name="connsiteX35" fmla="*/ 345308 w 1278658"/>
                    <a:gd name="connsiteY35" fmla="*/ 718528 h 892214"/>
                    <a:gd name="connsiteX36" fmla="*/ 252128 w 1278658"/>
                    <a:gd name="connsiteY36" fmla="*/ 846585 h 892214"/>
                    <a:gd name="connsiteX37" fmla="*/ 153772 w 1278658"/>
                    <a:gd name="connsiteY37" fmla="*/ 875955 h 892214"/>
                    <a:gd name="connsiteX38" fmla="*/ 3442 w 1278658"/>
                    <a:gd name="connsiteY38" fmla="*/ 888118 h 892214"/>
                    <a:gd name="connsiteX0" fmla="*/ 4706 w 1279922"/>
                    <a:gd name="connsiteY0" fmla="*/ 888118 h 892773"/>
                    <a:gd name="connsiteX1" fmla="*/ 44978 w 1279922"/>
                    <a:gd name="connsiteY1" fmla="*/ 796565 h 892773"/>
                    <a:gd name="connsiteX2" fmla="*/ 116936 w 1279922"/>
                    <a:gd name="connsiteY2" fmla="*/ 683074 h 892773"/>
                    <a:gd name="connsiteX3" fmla="*/ 197899 w 1279922"/>
                    <a:gd name="connsiteY3" fmla="*/ 547343 h 892773"/>
                    <a:gd name="connsiteX4" fmla="*/ 286005 w 1279922"/>
                    <a:gd name="connsiteY4" fmla="*/ 406849 h 892773"/>
                    <a:gd name="connsiteX5" fmla="*/ 343155 w 1279922"/>
                    <a:gd name="connsiteY5" fmla="*/ 325886 h 892773"/>
                    <a:gd name="connsiteX6" fmla="*/ 438405 w 1279922"/>
                    <a:gd name="connsiteY6" fmla="*/ 211586 h 892773"/>
                    <a:gd name="connsiteX7" fmla="*/ 514605 w 1279922"/>
                    <a:gd name="connsiteY7" fmla="*/ 133005 h 892773"/>
                    <a:gd name="connsiteX8" fmla="*/ 597949 w 1279922"/>
                    <a:gd name="connsiteY8" fmla="*/ 54424 h 892773"/>
                    <a:gd name="connsiteX9" fmla="*/ 700343 w 1279922"/>
                    <a:gd name="connsiteY9" fmla="*/ 9180 h 892773"/>
                    <a:gd name="connsiteX10" fmla="*/ 802736 w 1279922"/>
                    <a:gd name="connsiteY10" fmla="*/ 2036 h 892773"/>
                    <a:gd name="connsiteX11" fmla="*/ 905130 w 1279922"/>
                    <a:gd name="connsiteY11" fmla="*/ 35374 h 892773"/>
                    <a:gd name="connsiteX12" fmla="*/ 1012286 w 1279922"/>
                    <a:gd name="connsiteY12" fmla="*/ 99668 h 892773"/>
                    <a:gd name="connsiteX13" fmla="*/ 1124205 w 1279922"/>
                    <a:gd name="connsiteY13" fmla="*/ 190155 h 892773"/>
                    <a:gd name="connsiteX14" fmla="*/ 1219455 w 1279922"/>
                    <a:gd name="connsiteY14" fmla="*/ 280643 h 892773"/>
                    <a:gd name="connsiteX15" fmla="*/ 1274224 w 1279922"/>
                    <a:gd name="connsiteY15" fmla="*/ 344936 h 892773"/>
                    <a:gd name="connsiteX16" fmla="*/ 1276605 w 1279922"/>
                    <a:gd name="connsiteY16" fmla="*/ 440186 h 892773"/>
                    <a:gd name="connsiteX17" fmla="*/ 1259936 w 1279922"/>
                    <a:gd name="connsiteY17" fmla="*/ 571155 h 892773"/>
                    <a:gd name="connsiteX18" fmla="*/ 1224218 w 1279922"/>
                    <a:gd name="connsiteY18" fmla="*/ 697361 h 892773"/>
                    <a:gd name="connsiteX19" fmla="*/ 1164686 w 1279922"/>
                    <a:gd name="connsiteY19" fmla="*/ 804518 h 892773"/>
                    <a:gd name="connsiteX20" fmla="*/ 1112299 w 1279922"/>
                    <a:gd name="connsiteY20" fmla="*/ 835474 h 892773"/>
                    <a:gd name="connsiteX21" fmla="*/ 1076580 w 1279922"/>
                    <a:gd name="connsiteY21" fmla="*/ 814043 h 892773"/>
                    <a:gd name="connsiteX22" fmla="*/ 1074199 w 1279922"/>
                    <a:gd name="connsiteY22" fmla="*/ 728318 h 892773"/>
                    <a:gd name="connsiteX23" fmla="*/ 1086105 w 1279922"/>
                    <a:gd name="connsiteY23" fmla="*/ 635449 h 892773"/>
                    <a:gd name="connsiteX24" fmla="*/ 1105155 w 1279922"/>
                    <a:gd name="connsiteY24" fmla="*/ 509243 h 892773"/>
                    <a:gd name="connsiteX25" fmla="*/ 1093249 w 1279922"/>
                    <a:gd name="connsiteY25" fmla="*/ 430661 h 892773"/>
                    <a:gd name="connsiteX26" fmla="*/ 1048005 w 1279922"/>
                    <a:gd name="connsiteY26" fmla="*/ 385417 h 892773"/>
                    <a:gd name="connsiteX27" fmla="*/ 986092 w 1279922"/>
                    <a:gd name="connsiteY27" fmla="*/ 344937 h 892773"/>
                    <a:gd name="connsiteX28" fmla="*/ 907511 w 1279922"/>
                    <a:gd name="connsiteY28" fmla="*/ 285405 h 892773"/>
                    <a:gd name="connsiteX29" fmla="*/ 807499 w 1279922"/>
                    <a:gd name="connsiteY29" fmla="*/ 244924 h 892773"/>
                    <a:gd name="connsiteX30" fmla="*/ 714630 w 1279922"/>
                    <a:gd name="connsiteY30" fmla="*/ 254450 h 892773"/>
                    <a:gd name="connsiteX31" fmla="*/ 652718 w 1279922"/>
                    <a:gd name="connsiteY31" fmla="*/ 304455 h 892773"/>
                    <a:gd name="connsiteX32" fmla="*/ 581280 w 1279922"/>
                    <a:gd name="connsiteY32" fmla="*/ 373511 h 892773"/>
                    <a:gd name="connsiteX33" fmla="*/ 486030 w 1279922"/>
                    <a:gd name="connsiteY33" fmla="*/ 487811 h 892773"/>
                    <a:gd name="connsiteX34" fmla="*/ 407449 w 1279922"/>
                    <a:gd name="connsiteY34" fmla="*/ 616399 h 892773"/>
                    <a:gd name="connsiteX35" fmla="*/ 346572 w 1279922"/>
                    <a:gd name="connsiteY35" fmla="*/ 718528 h 892773"/>
                    <a:gd name="connsiteX36" fmla="*/ 253392 w 1279922"/>
                    <a:gd name="connsiteY36" fmla="*/ 846585 h 892773"/>
                    <a:gd name="connsiteX37" fmla="*/ 155036 w 1279922"/>
                    <a:gd name="connsiteY37" fmla="*/ 875955 h 892773"/>
                    <a:gd name="connsiteX38" fmla="*/ 4706 w 1279922"/>
                    <a:gd name="connsiteY38" fmla="*/ 888118 h 892773"/>
                    <a:gd name="connsiteX0" fmla="*/ 4407 w 1284060"/>
                    <a:gd name="connsiteY0" fmla="*/ 881337 h 887120"/>
                    <a:gd name="connsiteX1" fmla="*/ 49116 w 1284060"/>
                    <a:gd name="connsiteY1" fmla="*/ 796565 h 887120"/>
                    <a:gd name="connsiteX2" fmla="*/ 121074 w 1284060"/>
                    <a:gd name="connsiteY2" fmla="*/ 683074 h 887120"/>
                    <a:gd name="connsiteX3" fmla="*/ 202037 w 1284060"/>
                    <a:gd name="connsiteY3" fmla="*/ 547343 h 887120"/>
                    <a:gd name="connsiteX4" fmla="*/ 290143 w 1284060"/>
                    <a:gd name="connsiteY4" fmla="*/ 406849 h 887120"/>
                    <a:gd name="connsiteX5" fmla="*/ 347293 w 1284060"/>
                    <a:gd name="connsiteY5" fmla="*/ 325886 h 887120"/>
                    <a:gd name="connsiteX6" fmla="*/ 442543 w 1284060"/>
                    <a:gd name="connsiteY6" fmla="*/ 211586 h 887120"/>
                    <a:gd name="connsiteX7" fmla="*/ 518743 w 1284060"/>
                    <a:gd name="connsiteY7" fmla="*/ 133005 h 887120"/>
                    <a:gd name="connsiteX8" fmla="*/ 602087 w 1284060"/>
                    <a:gd name="connsiteY8" fmla="*/ 54424 h 887120"/>
                    <a:gd name="connsiteX9" fmla="*/ 704481 w 1284060"/>
                    <a:gd name="connsiteY9" fmla="*/ 9180 h 887120"/>
                    <a:gd name="connsiteX10" fmla="*/ 806874 w 1284060"/>
                    <a:gd name="connsiteY10" fmla="*/ 2036 h 887120"/>
                    <a:gd name="connsiteX11" fmla="*/ 909268 w 1284060"/>
                    <a:gd name="connsiteY11" fmla="*/ 35374 h 887120"/>
                    <a:gd name="connsiteX12" fmla="*/ 1016424 w 1284060"/>
                    <a:gd name="connsiteY12" fmla="*/ 99668 h 887120"/>
                    <a:gd name="connsiteX13" fmla="*/ 1128343 w 1284060"/>
                    <a:gd name="connsiteY13" fmla="*/ 190155 h 887120"/>
                    <a:gd name="connsiteX14" fmla="*/ 1223593 w 1284060"/>
                    <a:gd name="connsiteY14" fmla="*/ 280643 h 887120"/>
                    <a:gd name="connsiteX15" fmla="*/ 1278362 w 1284060"/>
                    <a:gd name="connsiteY15" fmla="*/ 344936 h 887120"/>
                    <a:gd name="connsiteX16" fmla="*/ 1280743 w 1284060"/>
                    <a:gd name="connsiteY16" fmla="*/ 440186 h 887120"/>
                    <a:gd name="connsiteX17" fmla="*/ 1264074 w 1284060"/>
                    <a:gd name="connsiteY17" fmla="*/ 571155 h 887120"/>
                    <a:gd name="connsiteX18" fmla="*/ 1228356 w 1284060"/>
                    <a:gd name="connsiteY18" fmla="*/ 697361 h 887120"/>
                    <a:gd name="connsiteX19" fmla="*/ 1168824 w 1284060"/>
                    <a:gd name="connsiteY19" fmla="*/ 804518 h 887120"/>
                    <a:gd name="connsiteX20" fmla="*/ 1116437 w 1284060"/>
                    <a:gd name="connsiteY20" fmla="*/ 835474 h 887120"/>
                    <a:gd name="connsiteX21" fmla="*/ 1080718 w 1284060"/>
                    <a:gd name="connsiteY21" fmla="*/ 814043 h 887120"/>
                    <a:gd name="connsiteX22" fmla="*/ 1078337 w 1284060"/>
                    <a:gd name="connsiteY22" fmla="*/ 728318 h 887120"/>
                    <a:gd name="connsiteX23" fmla="*/ 1090243 w 1284060"/>
                    <a:gd name="connsiteY23" fmla="*/ 635449 h 887120"/>
                    <a:gd name="connsiteX24" fmla="*/ 1109293 w 1284060"/>
                    <a:gd name="connsiteY24" fmla="*/ 509243 h 887120"/>
                    <a:gd name="connsiteX25" fmla="*/ 1097387 w 1284060"/>
                    <a:gd name="connsiteY25" fmla="*/ 430661 h 887120"/>
                    <a:gd name="connsiteX26" fmla="*/ 1052143 w 1284060"/>
                    <a:gd name="connsiteY26" fmla="*/ 385417 h 887120"/>
                    <a:gd name="connsiteX27" fmla="*/ 990230 w 1284060"/>
                    <a:gd name="connsiteY27" fmla="*/ 344937 h 887120"/>
                    <a:gd name="connsiteX28" fmla="*/ 911649 w 1284060"/>
                    <a:gd name="connsiteY28" fmla="*/ 285405 h 887120"/>
                    <a:gd name="connsiteX29" fmla="*/ 811637 w 1284060"/>
                    <a:gd name="connsiteY29" fmla="*/ 244924 h 887120"/>
                    <a:gd name="connsiteX30" fmla="*/ 718768 w 1284060"/>
                    <a:gd name="connsiteY30" fmla="*/ 254450 h 887120"/>
                    <a:gd name="connsiteX31" fmla="*/ 656856 w 1284060"/>
                    <a:gd name="connsiteY31" fmla="*/ 304455 h 887120"/>
                    <a:gd name="connsiteX32" fmla="*/ 585418 w 1284060"/>
                    <a:gd name="connsiteY32" fmla="*/ 373511 h 887120"/>
                    <a:gd name="connsiteX33" fmla="*/ 490168 w 1284060"/>
                    <a:gd name="connsiteY33" fmla="*/ 487811 h 887120"/>
                    <a:gd name="connsiteX34" fmla="*/ 411587 w 1284060"/>
                    <a:gd name="connsiteY34" fmla="*/ 616399 h 887120"/>
                    <a:gd name="connsiteX35" fmla="*/ 350710 w 1284060"/>
                    <a:gd name="connsiteY35" fmla="*/ 718528 h 887120"/>
                    <a:gd name="connsiteX36" fmla="*/ 257530 w 1284060"/>
                    <a:gd name="connsiteY36" fmla="*/ 846585 h 887120"/>
                    <a:gd name="connsiteX37" fmla="*/ 159174 w 1284060"/>
                    <a:gd name="connsiteY37" fmla="*/ 875955 h 887120"/>
                    <a:gd name="connsiteX38" fmla="*/ 4407 w 1284060"/>
                    <a:gd name="connsiteY38" fmla="*/ 881337 h 887120"/>
                    <a:gd name="connsiteX0" fmla="*/ 4634 w 1284287"/>
                    <a:gd name="connsiteY0" fmla="*/ 881337 h 887817"/>
                    <a:gd name="connsiteX1" fmla="*/ 47680 w 1284287"/>
                    <a:gd name="connsiteY1" fmla="*/ 787135 h 887817"/>
                    <a:gd name="connsiteX2" fmla="*/ 121301 w 1284287"/>
                    <a:gd name="connsiteY2" fmla="*/ 683074 h 887817"/>
                    <a:gd name="connsiteX3" fmla="*/ 202264 w 1284287"/>
                    <a:gd name="connsiteY3" fmla="*/ 547343 h 887817"/>
                    <a:gd name="connsiteX4" fmla="*/ 290370 w 1284287"/>
                    <a:gd name="connsiteY4" fmla="*/ 406849 h 887817"/>
                    <a:gd name="connsiteX5" fmla="*/ 347520 w 1284287"/>
                    <a:gd name="connsiteY5" fmla="*/ 325886 h 887817"/>
                    <a:gd name="connsiteX6" fmla="*/ 442770 w 1284287"/>
                    <a:gd name="connsiteY6" fmla="*/ 211586 h 887817"/>
                    <a:gd name="connsiteX7" fmla="*/ 518970 w 1284287"/>
                    <a:gd name="connsiteY7" fmla="*/ 133005 h 887817"/>
                    <a:gd name="connsiteX8" fmla="*/ 602314 w 1284287"/>
                    <a:gd name="connsiteY8" fmla="*/ 54424 h 887817"/>
                    <a:gd name="connsiteX9" fmla="*/ 704708 w 1284287"/>
                    <a:gd name="connsiteY9" fmla="*/ 9180 h 887817"/>
                    <a:gd name="connsiteX10" fmla="*/ 807101 w 1284287"/>
                    <a:gd name="connsiteY10" fmla="*/ 2036 h 887817"/>
                    <a:gd name="connsiteX11" fmla="*/ 909495 w 1284287"/>
                    <a:gd name="connsiteY11" fmla="*/ 35374 h 887817"/>
                    <a:gd name="connsiteX12" fmla="*/ 1016651 w 1284287"/>
                    <a:gd name="connsiteY12" fmla="*/ 99668 h 887817"/>
                    <a:gd name="connsiteX13" fmla="*/ 1128570 w 1284287"/>
                    <a:gd name="connsiteY13" fmla="*/ 190155 h 887817"/>
                    <a:gd name="connsiteX14" fmla="*/ 1223820 w 1284287"/>
                    <a:gd name="connsiteY14" fmla="*/ 280643 h 887817"/>
                    <a:gd name="connsiteX15" fmla="*/ 1278589 w 1284287"/>
                    <a:gd name="connsiteY15" fmla="*/ 344936 h 887817"/>
                    <a:gd name="connsiteX16" fmla="*/ 1280970 w 1284287"/>
                    <a:gd name="connsiteY16" fmla="*/ 440186 h 887817"/>
                    <a:gd name="connsiteX17" fmla="*/ 1264301 w 1284287"/>
                    <a:gd name="connsiteY17" fmla="*/ 571155 h 887817"/>
                    <a:gd name="connsiteX18" fmla="*/ 1228583 w 1284287"/>
                    <a:gd name="connsiteY18" fmla="*/ 697361 h 887817"/>
                    <a:gd name="connsiteX19" fmla="*/ 1169051 w 1284287"/>
                    <a:gd name="connsiteY19" fmla="*/ 804518 h 887817"/>
                    <a:gd name="connsiteX20" fmla="*/ 1116664 w 1284287"/>
                    <a:gd name="connsiteY20" fmla="*/ 835474 h 887817"/>
                    <a:gd name="connsiteX21" fmla="*/ 1080945 w 1284287"/>
                    <a:gd name="connsiteY21" fmla="*/ 814043 h 887817"/>
                    <a:gd name="connsiteX22" fmla="*/ 1078564 w 1284287"/>
                    <a:gd name="connsiteY22" fmla="*/ 728318 h 887817"/>
                    <a:gd name="connsiteX23" fmla="*/ 1090470 w 1284287"/>
                    <a:gd name="connsiteY23" fmla="*/ 635449 h 887817"/>
                    <a:gd name="connsiteX24" fmla="*/ 1109520 w 1284287"/>
                    <a:gd name="connsiteY24" fmla="*/ 509243 h 887817"/>
                    <a:gd name="connsiteX25" fmla="*/ 1097614 w 1284287"/>
                    <a:gd name="connsiteY25" fmla="*/ 430661 h 887817"/>
                    <a:gd name="connsiteX26" fmla="*/ 1052370 w 1284287"/>
                    <a:gd name="connsiteY26" fmla="*/ 385417 h 887817"/>
                    <a:gd name="connsiteX27" fmla="*/ 990457 w 1284287"/>
                    <a:gd name="connsiteY27" fmla="*/ 344937 h 887817"/>
                    <a:gd name="connsiteX28" fmla="*/ 911876 w 1284287"/>
                    <a:gd name="connsiteY28" fmla="*/ 285405 h 887817"/>
                    <a:gd name="connsiteX29" fmla="*/ 811864 w 1284287"/>
                    <a:gd name="connsiteY29" fmla="*/ 244924 h 887817"/>
                    <a:gd name="connsiteX30" fmla="*/ 718995 w 1284287"/>
                    <a:gd name="connsiteY30" fmla="*/ 254450 h 887817"/>
                    <a:gd name="connsiteX31" fmla="*/ 657083 w 1284287"/>
                    <a:gd name="connsiteY31" fmla="*/ 304455 h 887817"/>
                    <a:gd name="connsiteX32" fmla="*/ 585645 w 1284287"/>
                    <a:gd name="connsiteY32" fmla="*/ 373511 h 887817"/>
                    <a:gd name="connsiteX33" fmla="*/ 490395 w 1284287"/>
                    <a:gd name="connsiteY33" fmla="*/ 487811 h 887817"/>
                    <a:gd name="connsiteX34" fmla="*/ 411814 w 1284287"/>
                    <a:gd name="connsiteY34" fmla="*/ 616399 h 887817"/>
                    <a:gd name="connsiteX35" fmla="*/ 350937 w 1284287"/>
                    <a:gd name="connsiteY35" fmla="*/ 718528 h 887817"/>
                    <a:gd name="connsiteX36" fmla="*/ 257757 w 1284287"/>
                    <a:gd name="connsiteY36" fmla="*/ 846585 h 887817"/>
                    <a:gd name="connsiteX37" fmla="*/ 159401 w 1284287"/>
                    <a:gd name="connsiteY37" fmla="*/ 875955 h 887817"/>
                    <a:gd name="connsiteX38" fmla="*/ 4634 w 1284287"/>
                    <a:gd name="connsiteY38" fmla="*/ 881337 h 887817"/>
                    <a:gd name="connsiteX0" fmla="*/ 4514 w 1284167"/>
                    <a:gd name="connsiteY0" fmla="*/ 881337 h 887817"/>
                    <a:gd name="connsiteX1" fmla="*/ 47560 w 1284167"/>
                    <a:gd name="connsiteY1" fmla="*/ 787135 h 887817"/>
                    <a:gd name="connsiteX2" fmla="*/ 111257 w 1284167"/>
                    <a:gd name="connsiteY2" fmla="*/ 688065 h 887817"/>
                    <a:gd name="connsiteX3" fmla="*/ 202144 w 1284167"/>
                    <a:gd name="connsiteY3" fmla="*/ 547343 h 887817"/>
                    <a:gd name="connsiteX4" fmla="*/ 290250 w 1284167"/>
                    <a:gd name="connsiteY4" fmla="*/ 406849 h 887817"/>
                    <a:gd name="connsiteX5" fmla="*/ 347400 w 1284167"/>
                    <a:gd name="connsiteY5" fmla="*/ 325886 h 887817"/>
                    <a:gd name="connsiteX6" fmla="*/ 442650 w 1284167"/>
                    <a:gd name="connsiteY6" fmla="*/ 211586 h 887817"/>
                    <a:gd name="connsiteX7" fmla="*/ 518850 w 1284167"/>
                    <a:gd name="connsiteY7" fmla="*/ 133005 h 887817"/>
                    <a:gd name="connsiteX8" fmla="*/ 602194 w 1284167"/>
                    <a:gd name="connsiteY8" fmla="*/ 54424 h 887817"/>
                    <a:gd name="connsiteX9" fmla="*/ 704588 w 1284167"/>
                    <a:gd name="connsiteY9" fmla="*/ 9180 h 887817"/>
                    <a:gd name="connsiteX10" fmla="*/ 806981 w 1284167"/>
                    <a:gd name="connsiteY10" fmla="*/ 2036 h 887817"/>
                    <a:gd name="connsiteX11" fmla="*/ 909375 w 1284167"/>
                    <a:gd name="connsiteY11" fmla="*/ 35374 h 887817"/>
                    <a:gd name="connsiteX12" fmla="*/ 1016531 w 1284167"/>
                    <a:gd name="connsiteY12" fmla="*/ 99668 h 887817"/>
                    <a:gd name="connsiteX13" fmla="*/ 1128450 w 1284167"/>
                    <a:gd name="connsiteY13" fmla="*/ 190155 h 887817"/>
                    <a:gd name="connsiteX14" fmla="*/ 1223700 w 1284167"/>
                    <a:gd name="connsiteY14" fmla="*/ 280643 h 887817"/>
                    <a:gd name="connsiteX15" fmla="*/ 1278469 w 1284167"/>
                    <a:gd name="connsiteY15" fmla="*/ 344936 h 887817"/>
                    <a:gd name="connsiteX16" fmla="*/ 1280850 w 1284167"/>
                    <a:gd name="connsiteY16" fmla="*/ 440186 h 887817"/>
                    <a:gd name="connsiteX17" fmla="*/ 1264181 w 1284167"/>
                    <a:gd name="connsiteY17" fmla="*/ 571155 h 887817"/>
                    <a:gd name="connsiteX18" fmla="*/ 1228463 w 1284167"/>
                    <a:gd name="connsiteY18" fmla="*/ 697361 h 887817"/>
                    <a:gd name="connsiteX19" fmla="*/ 1168931 w 1284167"/>
                    <a:gd name="connsiteY19" fmla="*/ 804518 h 887817"/>
                    <a:gd name="connsiteX20" fmla="*/ 1116544 w 1284167"/>
                    <a:gd name="connsiteY20" fmla="*/ 835474 h 887817"/>
                    <a:gd name="connsiteX21" fmla="*/ 1080825 w 1284167"/>
                    <a:gd name="connsiteY21" fmla="*/ 814043 h 887817"/>
                    <a:gd name="connsiteX22" fmla="*/ 1078444 w 1284167"/>
                    <a:gd name="connsiteY22" fmla="*/ 728318 h 887817"/>
                    <a:gd name="connsiteX23" fmla="*/ 1090350 w 1284167"/>
                    <a:gd name="connsiteY23" fmla="*/ 635449 h 887817"/>
                    <a:gd name="connsiteX24" fmla="*/ 1109400 w 1284167"/>
                    <a:gd name="connsiteY24" fmla="*/ 509243 h 887817"/>
                    <a:gd name="connsiteX25" fmla="*/ 1097494 w 1284167"/>
                    <a:gd name="connsiteY25" fmla="*/ 430661 h 887817"/>
                    <a:gd name="connsiteX26" fmla="*/ 1052250 w 1284167"/>
                    <a:gd name="connsiteY26" fmla="*/ 385417 h 887817"/>
                    <a:gd name="connsiteX27" fmla="*/ 990337 w 1284167"/>
                    <a:gd name="connsiteY27" fmla="*/ 344937 h 887817"/>
                    <a:gd name="connsiteX28" fmla="*/ 911756 w 1284167"/>
                    <a:gd name="connsiteY28" fmla="*/ 285405 h 887817"/>
                    <a:gd name="connsiteX29" fmla="*/ 811744 w 1284167"/>
                    <a:gd name="connsiteY29" fmla="*/ 244924 h 887817"/>
                    <a:gd name="connsiteX30" fmla="*/ 718875 w 1284167"/>
                    <a:gd name="connsiteY30" fmla="*/ 254450 h 887817"/>
                    <a:gd name="connsiteX31" fmla="*/ 656963 w 1284167"/>
                    <a:gd name="connsiteY31" fmla="*/ 304455 h 887817"/>
                    <a:gd name="connsiteX32" fmla="*/ 585525 w 1284167"/>
                    <a:gd name="connsiteY32" fmla="*/ 373511 h 887817"/>
                    <a:gd name="connsiteX33" fmla="*/ 490275 w 1284167"/>
                    <a:gd name="connsiteY33" fmla="*/ 487811 h 887817"/>
                    <a:gd name="connsiteX34" fmla="*/ 411694 w 1284167"/>
                    <a:gd name="connsiteY34" fmla="*/ 616399 h 887817"/>
                    <a:gd name="connsiteX35" fmla="*/ 350817 w 1284167"/>
                    <a:gd name="connsiteY35" fmla="*/ 718528 h 887817"/>
                    <a:gd name="connsiteX36" fmla="*/ 257637 w 1284167"/>
                    <a:gd name="connsiteY36" fmla="*/ 846585 h 887817"/>
                    <a:gd name="connsiteX37" fmla="*/ 159281 w 1284167"/>
                    <a:gd name="connsiteY37" fmla="*/ 875955 h 887817"/>
                    <a:gd name="connsiteX38" fmla="*/ 4514 w 1284167"/>
                    <a:gd name="connsiteY38" fmla="*/ 881337 h 887817"/>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90849 w 1284766"/>
                    <a:gd name="connsiteY4" fmla="*/ 406849 h 887762"/>
                    <a:gd name="connsiteX5" fmla="*/ 347999 w 1284766"/>
                    <a:gd name="connsiteY5" fmla="*/ 325886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90849 w 1284766"/>
                    <a:gd name="connsiteY4" fmla="*/ 406849 h 887762"/>
                    <a:gd name="connsiteX5" fmla="*/ 345289 w 1284766"/>
                    <a:gd name="connsiteY5" fmla="*/ 316640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32834 w 1284766"/>
                    <a:gd name="connsiteY6" fmla="*/ 201538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32834 w 1284766"/>
                    <a:gd name="connsiteY6" fmla="*/ 201538 h 887762"/>
                    <a:gd name="connsiteX7" fmla="*/ 499912 w 1284766"/>
                    <a:gd name="connsiteY7" fmla="*/ 1202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27534 w 1284766"/>
                    <a:gd name="connsiteY6" fmla="*/ 195991 h 887762"/>
                    <a:gd name="connsiteX7" fmla="*/ 499912 w 1284766"/>
                    <a:gd name="connsiteY7" fmla="*/ 1202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27534 w 1284766"/>
                    <a:gd name="connsiteY6" fmla="*/ 195991 h 887762"/>
                    <a:gd name="connsiteX7" fmla="*/ 494797 w 1284766"/>
                    <a:gd name="connsiteY7" fmla="*/ 1157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57562 w 1284766"/>
                    <a:gd name="connsiteY31" fmla="*/ 304192 h 887499"/>
                    <a:gd name="connsiteX32" fmla="*/ 586124 w 1284766"/>
                    <a:gd name="connsiteY32" fmla="*/ 373248 h 887499"/>
                    <a:gd name="connsiteX33" fmla="*/ 490874 w 1284766"/>
                    <a:gd name="connsiteY33" fmla="*/ 487548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6124 w 1284766"/>
                    <a:gd name="connsiteY32" fmla="*/ 373248 h 887499"/>
                    <a:gd name="connsiteX33" fmla="*/ 490874 w 1284766"/>
                    <a:gd name="connsiteY33" fmla="*/ 487548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6124 w 1284766"/>
                    <a:gd name="connsiteY32" fmla="*/ 373248 h 887499"/>
                    <a:gd name="connsiteX33" fmla="*/ 493524 w 1284766"/>
                    <a:gd name="connsiteY33" fmla="*/ 490322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0022 w 1284766"/>
                    <a:gd name="connsiteY32" fmla="*/ 375404 h 887499"/>
                    <a:gd name="connsiteX33" fmla="*/ 493524 w 1284766"/>
                    <a:gd name="connsiteY33" fmla="*/ 490322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8014 h 894439"/>
                    <a:gd name="connsiteX1" fmla="*/ 43967 w 1284766"/>
                    <a:gd name="connsiteY1" fmla="*/ 794551 h 894439"/>
                    <a:gd name="connsiteX2" fmla="*/ 111856 w 1284766"/>
                    <a:gd name="connsiteY2" fmla="*/ 694742 h 894439"/>
                    <a:gd name="connsiteX3" fmla="*/ 202743 w 1284766"/>
                    <a:gd name="connsiteY3" fmla="*/ 554020 h 894439"/>
                    <a:gd name="connsiteX4" fmla="*/ 286473 w 1284766"/>
                    <a:gd name="connsiteY4" fmla="*/ 413217 h 894439"/>
                    <a:gd name="connsiteX5" fmla="*/ 345289 w 1284766"/>
                    <a:gd name="connsiteY5" fmla="*/ 323317 h 894439"/>
                    <a:gd name="connsiteX6" fmla="*/ 427534 w 1284766"/>
                    <a:gd name="connsiteY6" fmla="*/ 202668 h 894439"/>
                    <a:gd name="connsiteX7" fmla="*/ 494797 w 1284766"/>
                    <a:gd name="connsiteY7" fmla="*/ 122421 h 894439"/>
                    <a:gd name="connsiteX8" fmla="*/ 577523 w 1284766"/>
                    <a:gd name="connsiteY8" fmla="*/ 52592 h 894439"/>
                    <a:gd name="connsiteX9" fmla="*/ 702970 w 1284766"/>
                    <a:gd name="connsiteY9" fmla="*/ 3283 h 894439"/>
                    <a:gd name="connsiteX10" fmla="*/ 807580 w 1284766"/>
                    <a:gd name="connsiteY10" fmla="*/ 8713 h 894439"/>
                    <a:gd name="connsiteX11" fmla="*/ 909974 w 1284766"/>
                    <a:gd name="connsiteY11" fmla="*/ 42051 h 894439"/>
                    <a:gd name="connsiteX12" fmla="*/ 1017130 w 1284766"/>
                    <a:gd name="connsiteY12" fmla="*/ 106345 h 894439"/>
                    <a:gd name="connsiteX13" fmla="*/ 1129049 w 1284766"/>
                    <a:gd name="connsiteY13" fmla="*/ 196832 h 894439"/>
                    <a:gd name="connsiteX14" fmla="*/ 1224299 w 1284766"/>
                    <a:gd name="connsiteY14" fmla="*/ 287320 h 894439"/>
                    <a:gd name="connsiteX15" fmla="*/ 1279068 w 1284766"/>
                    <a:gd name="connsiteY15" fmla="*/ 351613 h 894439"/>
                    <a:gd name="connsiteX16" fmla="*/ 1281449 w 1284766"/>
                    <a:gd name="connsiteY16" fmla="*/ 446863 h 894439"/>
                    <a:gd name="connsiteX17" fmla="*/ 1264780 w 1284766"/>
                    <a:gd name="connsiteY17" fmla="*/ 577832 h 894439"/>
                    <a:gd name="connsiteX18" fmla="*/ 1229062 w 1284766"/>
                    <a:gd name="connsiteY18" fmla="*/ 704038 h 894439"/>
                    <a:gd name="connsiteX19" fmla="*/ 1169530 w 1284766"/>
                    <a:gd name="connsiteY19" fmla="*/ 811195 h 894439"/>
                    <a:gd name="connsiteX20" fmla="*/ 1117143 w 1284766"/>
                    <a:gd name="connsiteY20" fmla="*/ 842151 h 894439"/>
                    <a:gd name="connsiteX21" fmla="*/ 1081424 w 1284766"/>
                    <a:gd name="connsiteY21" fmla="*/ 820720 h 894439"/>
                    <a:gd name="connsiteX22" fmla="*/ 1079043 w 1284766"/>
                    <a:gd name="connsiteY22" fmla="*/ 734995 h 894439"/>
                    <a:gd name="connsiteX23" fmla="*/ 1090949 w 1284766"/>
                    <a:gd name="connsiteY23" fmla="*/ 642126 h 894439"/>
                    <a:gd name="connsiteX24" fmla="*/ 1109999 w 1284766"/>
                    <a:gd name="connsiteY24" fmla="*/ 515920 h 894439"/>
                    <a:gd name="connsiteX25" fmla="*/ 1098093 w 1284766"/>
                    <a:gd name="connsiteY25" fmla="*/ 437338 h 894439"/>
                    <a:gd name="connsiteX26" fmla="*/ 1052849 w 1284766"/>
                    <a:gd name="connsiteY26" fmla="*/ 392094 h 894439"/>
                    <a:gd name="connsiteX27" fmla="*/ 990936 w 1284766"/>
                    <a:gd name="connsiteY27" fmla="*/ 351614 h 894439"/>
                    <a:gd name="connsiteX28" fmla="*/ 912355 w 1284766"/>
                    <a:gd name="connsiteY28" fmla="*/ 292082 h 894439"/>
                    <a:gd name="connsiteX29" fmla="*/ 812343 w 1284766"/>
                    <a:gd name="connsiteY29" fmla="*/ 251601 h 894439"/>
                    <a:gd name="connsiteX30" fmla="*/ 719474 w 1284766"/>
                    <a:gd name="connsiteY30" fmla="*/ 261127 h 894439"/>
                    <a:gd name="connsiteX31" fmla="*/ 644927 w 1284766"/>
                    <a:gd name="connsiteY31" fmla="*/ 306878 h 894439"/>
                    <a:gd name="connsiteX32" fmla="*/ 580022 w 1284766"/>
                    <a:gd name="connsiteY32" fmla="*/ 382344 h 894439"/>
                    <a:gd name="connsiteX33" fmla="*/ 493524 w 1284766"/>
                    <a:gd name="connsiteY33" fmla="*/ 497262 h 894439"/>
                    <a:gd name="connsiteX34" fmla="*/ 412293 w 1284766"/>
                    <a:gd name="connsiteY34" fmla="*/ 623076 h 894439"/>
                    <a:gd name="connsiteX35" fmla="*/ 351416 w 1284766"/>
                    <a:gd name="connsiteY35" fmla="*/ 725205 h 894439"/>
                    <a:gd name="connsiteX36" fmla="*/ 258236 w 1284766"/>
                    <a:gd name="connsiteY36" fmla="*/ 853262 h 894439"/>
                    <a:gd name="connsiteX37" fmla="*/ 159880 w 1284766"/>
                    <a:gd name="connsiteY37" fmla="*/ 882632 h 894439"/>
                    <a:gd name="connsiteX38" fmla="*/ 5113 w 1284766"/>
                    <a:gd name="connsiteY38" fmla="*/ 888014 h 894439"/>
                    <a:gd name="connsiteX0" fmla="*/ 5113 w 1284766"/>
                    <a:gd name="connsiteY0" fmla="*/ 888521 h 894946"/>
                    <a:gd name="connsiteX1" fmla="*/ 43967 w 1284766"/>
                    <a:gd name="connsiteY1" fmla="*/ 795058 h 894946"/>
                    <a:gd name="connsiteX2" fmla="*/ 111856 w 1284766"/>
                    <a:gd name="connsiteY2" fmla="*/ 695249 h 894946"/>
                    <a:gd name="connsiteX3" fmla="*/ 202743 w 1284766"/>
                    <a:gd name="connsiteY3" fmla="*/ 554527 h 894946"/>
                    <a:gd name="connsiteX4" fmla="*/ 286473 w 1284766"/>
                    <a:gd name="connsiteY4" fmla="*/ 413724 h 894946"/>
                    <a:gd name="connsiteX5" fmla="*/ 345289 w 1284766"/>
                    <a:gd name="connsiteY5" fmla="*/ 323824 h 894946"/>
                    <a:gd name="connsiteX6" fmla="*/ 427534 w 1284766"/>
                    <a:gd name="connsiteY6" fmla="*/ 203175 h 894946"/>
                    <a:gd name="connsiteX7" fmla="*/ 494797 w 1284766"/>
                    <a:gd name="connsiteY7" fmla="*/ 122928 h 894946"/>
                    <a:gd name="connsiteX8" fmla="*/ 577523 w 1284766"/>
                    <a:gd name="connsiteY8" fmla="*/ 53099 h 894946"/>
                    <a:gd name="connsiteX9" fmla="*/ 702970 w 1284766"/>
                    <a:gd name="connsiteY9" fmla="*/ 3790 h 894946"/>
                    <a:gd name="connsiteX10" fmla="*/ 807580 w 1284766"/>
                    <a:gd name="connsiteY10" fmla="*/ 9220 h 894946"/>
                    <a:gd name="connsiteX11" fmla="*/ 908000 w 1284766"/>
                    <a:gd name="connsiteY11" fmla="*/ 55871 h 894946"/>
                    <a:gd name="connsiteX12" fmla="*/ 1017130 w 1284766"/>
                    <a:gd name="connsiteY12" fmla="*/ 106852 h 894946"/>
                    <a:gd name="connsiteX13" fmla="*/ 1129049 w 1284766"/>
                    <a:gd name="connsiteY13" fmla="*/ 197339 h 894946"/>
                    <a:gd name="connsiteX14" fmla="*/ 1224299 w 1284766"/>
                    <a:gd name="connsiteY14" fmla="*/ 287827 h 894946"/>
                    <a:gd name="connsiteX15" fmla="*/ 1279068 w 1284766"/>
                    <a:gd name="connsiteY15" fmla="*/ 352120 h 894946"/>
                    <a:gd name="connsiteX16" fmla="*/ 1281449 w 1284766"/>
                    <a:gd name="connsiteY16" fmla="*/ 447370 h 894946"/>
                    <a:gd name="connsiteX17" fmla="*/ 1264780 w 1284766"/>
                    <a:gd name="connsiteY17" fmla="*/ 578339 h 894946"/>
                    <a:gd name="connsiteX18" fmla="*/ 1229062 w 1284766"/>
                    <a:gd name="connsiteY18" fmla="*/ 704545 h 894946"/>
                    <a:gd name="connsiteX19" fmla="*/ 1169530 w 1284766"/>
                    <a:gd name="connsiteY19" fmla="*/ 811702 h 894946"/>
                    <a:gd name="connsiteX20" fmla="*/ 1117143 w 1284766"/>
                    <a:gd name="connsiteY20" fmla="*/ 842658 h 894946"/>
                    <a:gd name="connsiteX21" fmla="*/ 1081424 w 1284766"/>
                    <a:gd name="connsiteY21" fmla="*/ 821227 h 894946"/>
                    <a:gd name="connsiteX22" fmla="*/ 1079043 w 1284766"/>
                    <a:gd name="connsiteY22" fmla="*/ 735502 h 894946"/>
                    <a:gd name="connsiteX23" fmla="*/ 1090949 w 1284766"/>
                    <a:gd name="connsiteY23" fmla="*/ 642633 h 894946"/>
                    <a:gd name="connsiteX24" fmla="*/ 1109999 w 1284766"/>
                    <a:gd name="connsiteY24" fmla="*/ 516427 h 894946"/>
                    <a:gd name="connsiteX25" fmla="*/ 1098093 w 1284766"/>
                    <a:gd name="connsiteY25" fmla="*/ 437845 h 894946"/>
                    <a:gd name="connsiteX26" fmla="*/ 1052849 w 1284766"/>
                    <a:gd name="connsiteY26" fmla="*/ 392601 h 894946"/>
                    <a:gd name="connsiteX27" fmla="*/ 990936 w 1284766"/>
                    <a:gd name="connsiteY27" fmla="*/ 352121 h 894946"/>
                    <a:gd name="connsiteX28" fmla="*/ 912355 w 1284766"/>
                    <a:gd name="connsiteY28" fmla="*/ 292589 h 894946"/>
                    <a:gd name="connsiteX29" fmla="*/ 812343 w 1284766"/>
                    <a:gd name="connsiteY29" fmla="*/ 252108 h 894946"/>
                    <a:gd name="connsiteX30" fmla="*/ 719474 w 1284766"/>
                    <a:gd name="connsiteY30" fmla="*/ 261634 h 894946"/>
                    <a:gd name="connsiteX31" fmla="*/ 644927 w 1284766"/>
                    <a:gd name="connsiteY31" fmla="*/ 307385 h 894946"/>
                    <a:gd name="connsiteX32" fmla="*/ 580022 w 1284766"/>
                    <a:gd name="connsiteY32" fmla="*/ 382851 h 894946"/>
                    <a:gd name="connsiteX33" fmla="*/ 493524 w 1284766"/>
                    <a:gd name="connsiteY33" fmla="*/ 497769 h 894946"/>
                    <a:gd name="connsiteX34" fmla="*/ 412293 w 1284766"/>
                    <a:gd name="connsiteY34" fmla="*/ 623583 h 894946"/>
                    <a:gd name="connsiteX35" fmla="*/ 351416 w 1284766"/>
                    <a:gd name="connsiteY35" fmla="*/ 725712 h 894946"/>
                    <a:gd name="connsiteX36" fmla="*/ 258236 w 1284766"/>
                    <a:gd name="connsiteY36" fmla="*/ 853769 h 894946"/>
                    <a:gd name="connsiteX37" fmla="*/ 159880 w 1284766"/>
                    <a:gd name="connsiteY37" fmla="*/ 883139 h 894946"/>
                    <a:gd name="connsiteX38" fmla="*/ 5113 w 1284766"/>
                    <a:gd name="connsiteY38" fmla="*/ 888521 h 894946"/>
                    <a:gd name="connsiteX0" fmla="*/ 5113 w 1284766"/>
                    <a:gd name="connsiteY0" fmla="*/ 887372 h 893797"/>
                    <a:gd name="connsiteX1" fmla="*/ 43967 w 1284766"/>
                    <a:gd name="connsiteY1" fmla="*/ 793909 h 893797"/>
                    <a:gd name="connsiteX2" fmla="*/ 111856 w 1284766"/>
                    <a:gd name="connsiteY2" fmla="*/ 694100 h 893797"/>
                    <a:gd name="connsiteX3" fmla="*/ 202743 w 1284766"/>
                    <a:gd name="connsiteY3" fmla="*/ 553378 h 893797"/>
                    <a:gd name="connsiteX4" fmla="*/ 286473 w 1284766"/>
                    <a:gd name="connsiteY4" fmla="*/ 412575 h 893797"/>
                    <a:gd name="connsiteX5" fmla="*/ 345289 w 1284766"/>
                    <a:gd name="connsiteY5" fmla="*/ 322675 h 893797"/>
                    <a:gd name="connsiteX6" fmla="*/ 427534 w 1284766"/>
                    <a:gd name="connsiteY6" fmla="*/ 202026 h 893797"/>
                    <a:gd name="connsiteX7" fmla="*/ 494797 w 1284766"/>
                    <a:gd name="connsiteY7" fmla="*/ 121779 h 893797"/>
                    <a:gd name="connsiteX8" fmla="*/ 577523 w 1284766"/>
                    <a:gd name="connsiteY8" fmla="*/ 51950 h 893797"/>
                    <a:gd name="connsiteX9" fmla="*/ 702970 w 1284766"/>
                    <a:gd name="connsiteY9" fmla="*/ 2641 h 893797"/>
                    <a:gd name="connsiteX10" fmla="*/ 804991 w 1284766"/>
                    <a:gd name="connsiteY10" fmla="*/ 11769 h 893797"/>
                    <a:gd name="connsiteX11" fmla="*/ 908000 w 1284766"/>
                    <a:gd name="connsiteY11" fmla="*/ 54722 h 893797"/>
                    <a:gd name="connsiteX12" fmla="*/ 1017130 w 1284766"/>
                    <a:gd name="connsiteY12" fmla="*/ 105703 h 893797"/>
                    <a:gd name="connsiteX13" fmla="*/ 1129049 w 1284766"/>
                    <a:gd name="connsiteY13" fmla="*/ 196190 h 893797"/>
                    <a:gd name="connsiteX14" fmla="*/ 1224299 w 1284766"/>
                    <a:gd name="connsiteY14" fmla="*/ 286678 h 893797"/>
                    <a:gd name="connsiteX15" fmla="*/ 1279068 w 1284766"/>
                    <a:gd name="connsiteY15" fmla="*/ 350971 h 893797"/>
                    <a:gd name="connsiteX16" fmla="*/ 1281449 w 1284766"/>
                    <a:gd name="connsiteY16" fmla="*/ 446221 h 893797"/>
                    <a:gd name="connsiteX17" fmla="*/ 1264780 w 1284766"/>
                    <a:gd name="connsiteY17" fmla="*/ 577190 h 893797"/>
                    <a:gd name="connsiteX18" fmla="*/ 1229062 w 1284766"/>
                    <a:gd name="connsiteY18" fmla="*/ 703396 h 893797"/>
                    <a:gd name="connsiteX19" fmla="*/ 1169530 w 1284766"/>
                    <a:gd name="connsiteY19" fmla="*/ 810553 h 893797"/>
                    <a:gd name="connsiteX20" fmla="*/ 1117143 w 1284766"/>
                    <a:gd name="connsiteY20" fmla="*/ 841509 h 893797"/>
                    <a:gd name="connsiteX21" fmla="*/ 1081424 w 1284766"/>
                    <a:gd name="connsiteY21" fmla="*/ 820078 h 893797"/>
                    <a:gd name="connsiteX22" fmla="*/ 1079043 w 1284766"/>
                    <a:gd name="connsiteY22" fmla="*/ 734353 h 893797"/>
                    <a:gd name="connsiteX23" fmla="*/ 1090949 w 1284766"/>
                    <a:gd name="connsiteY23" fmla="*/ 641484 h 893797"/>
                    <a:gd name="connsiteX24" fmla="*/ 1109999 w 1284766"/>
                    <a:gd name="connsiteY24" fmla="*/ 515278 h 893797"/>
                    <a:gd name="connsiteX25" fmla="*/ 1098093 w 1284766"/>
                    <a:gd name="connsiteY25" fmla="*/ 436696 h 893797"/>
                    <a:gd name="connsiteX26" fmla="*/ 1052849 w 1284766"/>
                    <a:gd name="connsiteY26" fmla="*/ 391452 h 893797"/>
                    <a:gd name="connsiteX27" fmla="*/ 990936 w 1284766"/>
                    <a:gd name="connsiteY27" fmla="*/ 350972 h 893797"/>
                    <a:gd name="connsiteX28" fmla="*/ 912355 w 1284766"/>
                    <a:gd name="connsiteY28" fmla="*/ 291440 h 893797"/>
                    <a:gd name="connsiteX29" fmla="*/ 812343 w 1284766"/>
                    <a:gd name="connsiteY29" fmla="*/ 250959 h 893797"/>
                    <a:gd name="connsiteX30" fmla="*/ 719474 w 1284766"/>
                    <a:gd name="connsiteY30" fmla="*/ 260485 h 893797"/>
                    <a:gd name="connsiteX31" fmla="*/ 644927 w 1284766"/>
                    <a:gd name="connsiteY31" fmla="*/ 306236 h 893797"/>
                    <a:gd name="connsiteX32" fmla="*/ 580022 w 1284766"/>
                    <a:gd name="connsiteY32" fmla="*/ 381702 h 893797"/>
                    <a:gd name="connsiteX33" fmla="*/ 493524 w 1284766"/>
                    <a:gd name="connsiteY33" fmla="*/ 496620 h 893797"/>
                    <a:gd name="connsiteX34" fmla="*/ 412293 w 1284766"/>
                    <a:gd name="connsiteY34" fmla="*/ 622434 h 893797"/>
                    <a:gd name="connsiteX35" fmla="*/ 351416 w 1284766"/>
                    <a:gd name="connsiteY35" fmla="*/ 724563 h 893797"/>
                    <a:gd name="connsiteX36" fmla="*/ 258236 w 1284766"/>
                    <a:gd name="connsiteY36" fmla="*/ 852620 h 893797"/>
                    <a:gd name="connsiteX37" fmla="*/ 159880 w 1284766"/>
                    <a:gd name="connsiteY37" fmla="*/ 881990 h 893797"/>
                    <a:gd name="connsiteX38" fmla="*/ 5113 w 1284766"/>
                    <a:gd name="connsiteY38" fmla="*/ 887372 h 893797"/>
                    <a:gd name="connsiteX0" fmla="*/ 5113 w 1284766"/>
                    <a:gd name="connsiteY0" fmla="*/ 887490 h 893915"/>
                    <a:gd name="connsiteX1" fmla="*/ 43967 w 1284766"/>
                    <a:gd name="connsiteY1" fmla="*/ 794027 h 893915"/>
                    <a:gd name="connsiteX2" fmla="*/ 111856 w 1284766"/>
                    <a:gd name="connsiteY2" fmla="*/ 694218 h 893915"/>
                    <a:gd name="connsiteX3" fmla="*/ 202743 w 1284766"/>
                    <a:gd name="connsiteY3" fmla="*/ 553496 h 893915"/>
                    <a:gd name="connsiteX4" fmla="*/ 286473 w 1284766"/>
                    <a:gd name="connsiteY4" fmla="*/ 412693 h 893915"/>
                    <a:gd name="connsiteX5" fmla="*/ 345289 w 1284766"/>
                    <a:gd name="connsiteY5" fmla="*/ 322793 h 893915"/>
                    <a:gd name="connsiteX6" fmla="*/ 427534 w 1284766"/>
                    <a:gd name="connsiteY6" fmla="*/ 202144 h 893915"/>
                    <a:gd name="connsiteX7" fmla="*/ 494797 w 1284766"/>
                    <a:gd name="connsiteY7" fmla="*/ 121897 h 893915"/>
                    <a:gd name="connsiteX8" fmla="*/ 577523 w 1284766"/>
                    <a:gd name="connsiteY8" fmla="*/ 52068 h 893915"/>
                    <a:gd name="connsiteX9" fmla="*/ 702970 w 1284766"/>
                    <a:gd name="connsiteY9" fmla="*/ 2759 h 893915"/>
                    <a:gd name="connsiteX10" fmla="*/ 804991 w 1284766"/>
                    <a:gd name="connsiteY10" fmla="*/ 11887 h 893915"/>
                    <a:gd name="connsiteX11" fmla="*/ 908739 w 1284766"/>
                    <a:gd name="connsiteY11" fmla="*/ 59032 h 893915"/>
                    <a:gd name="connsiteX12" fmla="*/ 1017130 w 1284766"/>
                    <a:gd name="connsiteY12" fmla="*/ 105821 h 893915"/>
                    <a:gd name="connsiteX13" fmla="*/ 1129049 w 1284766"/>
                    <a:gd name="connsiteY13" fmla="*/ 196308 h 893915"/>
                    <a:gd name="connsiteX14" fmla="*/ 1224299 w 1284766"/>
                    <a:gd name="connsiteY14" fmla="*/ 286796 h 893915"/>
                    <a:gd name="connsiteX15" fmla="*/ 1279068 w 1284766"/>
                    <a:gd name="connsiteY15" fmla="*/ 351089 h 893915"/>
                    <a:gd name="connsiteX16" fmla="*/ 1281449 w 1284766"/>
                    <a:gd name="connsiteY16" fmla="*/ 446339 h 893915"/>
                    <a:gd name="connsiteX17" fmla="*/ 1264780 w 1284766"/>
                    <a:gd name="connsiteY17" fmla="*/ 577308 h 893915"/>
                    <a:gd name="connsiteX18" fmla="*/ 1229062 w 1284766"/>
                    <a:gd name="connsiteY18" fmla="*/ 703514 h 893915"/>
                    <a:gd name="connsiteX19" fmla="*/ 1169530 w 1284766"/>
                    <a:gd name="connsiteY19" fmla="*/ 810671 h 893915"/>
                    <a:gd name="connsiteX20" fmla="*/ 1117143 w 1284766"/>
                    <a:gd name="connsiteY20" fmla="*/ 841627 h 893915"/>
                    <a:gd name="connsiteX21" fmla="*/ 1081424 w 1284766"/>
                    <a:gd name="connsiteY21" fmla="*/ 820196 h 893915"/>
                    <a:gd name="connsiteX22" fmla="*/ 1079043 w 1284766"/>
                    <a:gd name="connsiteY22" fmla="*/ 734471 h 893915"/>
                    <a:gd name="connsiteX23" fmla="*/ 1090949 w 1284766"/>
                    <a:gd name="connsiteY23" fmla="*/ 641602 h 893915"/>
                    <a:gd name="connsiteX24" fmla="*/ 1109999 w 1284766"/>
                    <a:gd name="connsiteY24" fmla="*/ 515396 h 893915"/>
                    <a:gd name="connsiteX25" fmla="*/ 1098093 w 1284766"/>
                    <a:gd name="connsiteY25" fmla="*/ 436814 h 893915"/>
                    <a:gd name="connsiteX26" fmla="*/ 1052849 w 1284766"/>
                    <a:gd name="connsiteY26" fmla="*/ 391570 h 893915"/>
                    <a:gd name="connsiteX27" fmla="*/ 990936 w 1284766"/>
                    <a:gd name="connsiteY27" fmla="*/ 351090 h 893915"/>
                    <a:gd name="connsiteX28" fmla="*/ 912355 w 1284766"/>
                    <a:gd name="connsiteY28" fmla="*/ 291558 h 893915"/>
                    <a:gd name="connsiteX29" fmla="*/ 812343 w 1284766"/>
                    <a:gd name="connsiteY29" fmla="*/ 251077 h 893915"/>
                    <a:gd name="connsiteX30" fmla="*/ 719474 w 1284766"/>
                    <a:gd name="connsiteY30" fmla="*/ 260603 h 893915"/>
                    <a:gd name="connsiteX31" fmla="*/ 644927 w 1284766"/>
                    <a:gd name="connsiteY31" fmla="*/ 306354 h 893915"/>
                    <a:gd name="connsiteX32" fmla="*/ 580022 w 1284766"/>
                    <a:gd name="connsiteY32" fmla="*/ 381820 h 893915"/>
                    <a:gd name="connsiteX33" fmla="*/ 493524 w 1284766"/>
                    <a:gd name="connsiteY33" fmla="*/ 496738 h 893915"/>
                    <a:gd name="connsiteX34" fmla="*/ 412293 w 1284766"/>
                    <a:gd name="connsiteY34" fmla="*/ 622552 h 893915"/>
                    <a:gd name="connsiteX35" fmla="*/ 351416 w 1284766"/>
                    <a:gd name="connsiteY35" fmla="*/ 724681 h 893915"/>
                    <a:gd name="connsiteX36" fmla="*/ 258236 w 1284766"/>
                    <a:gd name="connsiteY36" fmla="*/ 852738 h 893915"/>
                    <a:gd name="connsiteX37" fmla="*/ 159880 w 1284766"/>
                    <a:gd name="connsiteY37" fmla="*/ 882108 h 893915"/>
                    <a:gd name="connsiteX38" fmla="*/ 5113 w 1284766"/>
                    <a:gd name="connsiteY38" fmla="*/ 887490 h 893915"/>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7130 w 1284766"/>
                    <a:gd name="connsiteY12" fmla="*/ 105628 h 893722"/>
                    <a:gd name="connsiteX13" fmla="*/ 1129049 w 1284766"/>
                    <a:gd name="connsiteY13" fmla="*/ 196115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9286 w 1284766"/>
                    <a:gd name="connsiteY12" fmla="*/ 111730 h 893722"/>
                    <a:gd name="connsiteX13" fmla="*/ 1129049 w 1284766"/>
                    <a:gd name="connsiteY13" fmla="*/ 196115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9286 w 1284766"/>
                    <a:gd name="connsiteY12" fmla="*/ 111730 h 893722"/>
                    <a:gd name="connsiteX13" fmla="*/ 1136263 w 1284766"/>
                    <a:gd name="connsiteY13" fmla="*/ 181878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5200"/>
                    <a:gd name="connsiteY0" fmla="*/ 887297 h 893722"/>
                    <a:gd name="connsiteX1" fmla="*/ 43967 w 1285200"/>
                    <a:gd name="connsiteY1" fmla="*/ 793834 h 893722"/>
                    <a:gd name="connsiteX2" fmla="*/ 111856 w 1285200"/>
                    <a:gd name="connsiteY2" fmla="*/ 694025 h 893722"/>
                    <a:gd name="connsiteX3" fmla="*/ 202743 w 1285200"/>
                    <a:gd name="connsiteY3" fmla="*/ 553303 h 893722"/>
                    <a:gd name="connsiteX4" fmla="*/ 286473 w 1285200"/>
                    <a:gd name="connsiteY4" fmla="*/ 412500 h 893722"/>
                    <a:gd name="connsiteX5" fmla="*/ 345289 w 1285200"/>
                    <a:gd name="connsiteY5" fmla="*/ 322600 h 893722"/>
                    <a:gd name="connsiteX6" fmla="*/ 427534 w 1285200"/>
                    <a:gd name="connsiteY6" fmla="*/ 201951 h 893722"/>
                    <a:gd name="connsiteX7" fmla="*/ 494797 w 1285200"/>
                    <a:gd name="connsiteY7" fmla="*/ 121704 h 893722"/>
                    <a:gd name="connsiteX8" fmla="*/ 577523 w 1285200"/>
                    <a:gd name="connsiteY8" fmla="*/ 51875 h 893722"/>
                    <a:gd name="connsiteX9" fmla="*/ 702970 w 1285200"/>
                    <a:gd name="connsiteY9" fmla="*/ 2566 h 893722"/>
                    <a:gd name="connsiteX10" fmla="*/ 800800 w 1285200"/>
                    <a:gd name="connsiteY10" fmla="*/ 12433 h 893722"/>
                    <a:gd name="connsiteX11" fmla="*/ 908739 w 1285200"/>
                    <a:gd name="connsiteY11" fmla="*/ 58839 h 893722"/>
                    <a:gd name="connsiteX12" fmla="*/ 1019286 w 1285200"/>
                    <a:gd name="connsiteY12" fmla="*/ 111730 h 893722"/>
                    <a:gd name="connsiteX13" fmla="*/ 1136263 w 1285200"/>
                    <a:gd name="connsiteY13" fmla="*/ 181878 h 893722"/>
                    <a:gd name="connsiteX14" fmla="*/ 1217954 w 1285200"/>
                    <a:gd name="connsiteY14" fmla="*/ 262872 h 893722"/>
                    <a:gd name="connsiteX15" fmla="*/ 1279068 w 1285200"/>
                    <a:gd name="connsiteY15" fmla="*/ 350896 h 893722"/>
                    <a:gd name="connsiteX16" fmla="*/ 1281449 w 1285200"/>
                    <a:gd name="connsiteY16" fmla="*/ 446146 h 893722"/>
                    <a:gd name="connsiteX17" fmla="*/ 1264780 w 1285200"/>
                    <a:gd name="connsiteY17" fmla="*/ 577115 h 893722"/>
                    <a:gd name="connsiteX18" fmla="*/ 1229062 w 1285200"/>
                    <a:gd name="connsiteY18" fmla="*/ 703321 h 893722"/>
                    <a:gd name="connsiteX19" fmla="*/ 1169530 w 1285200"/>
                    <a:gd name="connsiteY19" fmla="*/ 810478 h 893722"/>
                    <a:gd name="connsiteX20" fmla="*/ 1117143 w 1285200"/>
                    <a:gd name="connsiteY20" fmla="*/ 841434 h 893722"/>
                    <a:gd name="connsiteX21" fmla="*/ 1081424 w 1285200"/>
                    <a:gd name="connsiteY21" fmla="*/ 820003 h 893722"/>
                    <a:gd name="connsiteX22" fmla="*/ 1079043 w 1285200"/>
                    <a:gd name="connsiteY22" fmla="*/ 734278 h 893722"/>
                    <a:gd name="connsiteX23" fmla="*/ 1090949 w 1285200"/>
                    <a:gd name="connsiteY23" fmla="*/ 641409 h 893722"/>
                    <a:gd name="connsiteX24" fmla="*/ 1109999 w 1285200"/>
                    <a:gd name="connsiteY24" fmla="*/ 515203 h 893722"/>
                    <a:gd name="connsiteX25" fmla="*/ 1098093 w 1285200"/>
                    <a:gd name="connsiteY25" fmla="*/ 436621 h 893722"/>
                    <a:gd name="connsiteX26" fmla="*/ 1052849 w 1285200"/>
                    <a:gd name="connsiteY26" fmla="*/ 391377 h 893722"/>
                    <a:gd name="connsiteX27" fmla="*/ 990936 w 1285200"/>
                    <a:gd name="connsiteY27" fmla="*/ 350897 h 893722"/>
                    <a:gd name="connsiteX28" fmla="*/ 912355 w 1285200"/>
                    <a:gd name="connsiteY28" fmla="*/ 291365 h 893722"/>
                    <a:gd name="connsiteX29" fmla="*/ 812343 w 1285200"/>
                    <a:gd name="connsiteY29" fmla="*/ 250884 h 893722"/>
                    <a:gd name="connsiteX30" fmla="*/ 719474 w 1285200"/>
                    <a:gd name="connsiteY30" fmla="*/ 260410 h 893722"/>
                    <a:gd name="connsiteX31" fmla="*/ 644927 w 1285200"/>
                    <a:gd name="connsiteY31" fmla="*/ 306161 h 893722"/>
                    <a:gd name="connsiteX32" fmla="*/ 580022 w 1285200"/>
                    <a:gd name="connsiteY32" fmla="*/ 381627 h 893722"/>
                    <a:gd name="connsiteX33" fmla="*/ 493524 w 1285200"/>
                    <a:gd name="connsiteY33" fmla="*/ 496545 h 893722"/>
                    <a:gd name="connsiteX34" fmla="*/ 412293 w 1285200"/>
                    <a:gd name="connsiteY34" fmla="*/ 622359 h 893722"/>
                    <a:gd name="connsiteX35" fmla="*/ 351416 w 1285200"/>
                    <a:gd name="connsiteY35" fmla="*/ 724488 h 893722"/>
                    <a:gd name="connsiteX36" fmla="*/ 258236 w 1285200"/>
                    <a:gd name="connsiteY36" fmla="*/ 852545 h 893722"/>
                    <a:gd name="connsiteX37" fmla="*/ 159880 w 1285200"/>
                    <a:gd name="connsiteY37" fmla="*/ 881915 h 893722"/>
                    <a:gd name="connsiteX38" fmla="*/ 5113 w 1285200"/>
                    <a:gd name="connsiteY38" fmla="*/ 887297 h 893722"/>
                    <a:gd name="connsiteX0" fmla="*/ 5113 w 1281470"/>
                    <a:gd name="connsiteY0" fmla="*/ 887297 h 893722"/>
                    <a:gd name="connsiteX1" fmla="*/ 43967 w 1281470"/>
                    <a:gd name="connsiteY1" fmla="*/ 793834 h 893722"/>
                    <a:gd name="connsiteX2" fmla="*/ 111856 w 1281470"/>
                    <a:gd name="connsiteY2" fmla="*/ 694025 h 893722"/>
                    <a:gd name="connsiteX3" fmla="*/ 202743 w 1281470"/>
                    <a:gd name="connsiteY3" fmla="*/ 553303 h 893722"/>
                    <a:gd name="connsiteX4" fmla="*/ 286473 w 1281470"/>
                    <a:gd name="connsiteY4" fmla="*/ 412500 h 893722"/>
                    <a:gd name="connsiteX5" fmla="*/ 345289 w 1281470"/>
                    <a:gd name="connsiteY5" fmla="*/ 322600 h 893722"/>
                    <a:gd name="connsiteX6" fmla="*/ 427534 w 1281470"/>
                    <a:gd name="connsiteY6" fmla="*/ 201951 h 893722"/>
                    <a:gd name="connsiteX7" fmla="*/ 494797 w 1281470"/>
                    <a:gd name="connsiteY7" fmla="*/ 121704 h 893722"/>
                    <a:gd name="connsiteX8" fmla="*/ 577523 w 1281470"/>
                    <a:gd name="connsiteY8" fmla="*/ 51875 h 893722"/>
                    <a:gd name="connsiteX9" fmla="*/ 702970 w 1281470"/>
                    <a:gd name="connsiteY9" fmla="*/ 2566 h 893722"/>
                    <a:gd name="connsiteX10" fmla="*/ 800800 w 1281470"/>
                    <a:gd name="connsiteY10" fmla="*/ 12433 h 893722"/>
                    <a:gd name="connsiteX11" fmla="*/ 908739 w 1281470"/>
                    <a:gd name="connsiteY11" fmla="*/ 58839 h 893722"/>
                    <a:gd name="connsiteX12" fmla="*/ 1019286 w 1281470"/>
                    <a:gd name="connsiteY12" fmla="*/ 111730 h 893722"/>
                    <a:gd name="connsiteX13" fmla="*/ 1136263 w 1281470"/>
                    <a:gd name="connsiteY13" fmla="*/ 181878 h 893722"/>
                    <a:gd name="connsiteX14" fmla="*/ 1217954 w 1281470"/>
                    <a:gd name="connsiteY14" fmla="*/ 262872 h 893722"/>
                    <a:gd name="connsiteX15" fmla="*/ 1266988 w 1281470"/>
                    <a:gd name="connsiteY15" fmla="*/ 349785 h 893722"/>
                    <a:gd name="connsiteX16" fmla="*/ 1281449 w 1281470"/>
                    <a:gd name="connsiteY16" fmla="*/ 446146 h 893722"/>
                    <a:gd name="connsiteX17" fmla="*/ 1264780 w 1281470"/>
                    <a:gd name="connsiteY17" fmla="*/ 577115 h 893722"/>
                    <a:gd name="connsiteX18" fmla="*/ 1229062 w 1281470"/>
                    <a:gd name="connsiteY18" fmla="*/ 703321 h 893722"/>
                    <a:gd name="connsiteX19" fmla="*/ 1169530 w 1281470"/>
                    <a:gd name="connsiteY19" fmla="*/ 810478 h 893722"/>
                    <a:gd name="connsiteX20" fmla="*/ 1117143 w 1281470"/>
                    <a:gd name="connsiteY20" fmla="*/ 841434 h 893722"/>
                    <a:gd name="connsiteX21" fmla="*/ 1081424 w 1281470"/>
                    <a:gd name="connsiteY21" fmla="*/ 820003 h 893722"/>
                    <a:gd name="connsiteX22" fmla="*/ 1079043 w 1281470"/>
                    <a:gd name="connsiteY22" fmla="*/ 734278 h 893722"/>
                    <a:gd name="connsiteX23" fmla="*/ 1090949 w 1281470"/>
                    <a:gd name="connsiteY23" fmla="*/ 641409 h 893722"/>
                    <a:gd name="connsiteX24" fmla="*/ 1109999 w 1281470"/>
                    <a:gd name="connsiteY24" fmla="*/ 515203 h 893722"/>
                    <a:gd name="connsiteX25" fmla="*/ 1098093 w 1281470"/>
                    <a:gd name="connsiteY25" fmla="*/ 436621 h 893722"/>
                    <a:gd name="connsiteX26" fmla="*/ 1052849 w 1281470"/>
                    <a:gd name="connsiteY26" fmla="*/ 391377 h 893722"/>
                    <a:gd name="connsiteX27" fmla="*/ 990936 w 1281470"/>
                    <a:gd name="connsiteY27" fmla="*/ 350897 h 893722"/>
                    <a:gd name="connsiteX28" fmla="*/ 912355 w 1281470"/>
                    <a:gd name="connsiteY28" fmla="*/ 291365 h 893722"/>
                    <a:gd name="connsiteX29" fmla="*/ 812343 w 1281470"/>
                    <a:gd name="connsiteY29" fmla="*/ 250884 h 893722"/>
                    <a:gd name="connsiteX30" fmla="*/ 719474 w 1281470"/>
                    <a:gd name="connsiteY30" fmla="*/ 260410 h 893722"/>
                    <a:gd name="connsiteX31" fmla="*/ 644927 w 1281470"/>
                    <a:gd name="connsiteY31" fmla="*/ 306161 h 893722"/>
                    <a:gd name="connsiteX32" fmla="*/ 580022 w 1281470"/>
                    <a:gd name="connsiteY32" fmla="*/ 381627 h 893722"/>
                    <a:gd name="connsiteX33" fmla="*/ 493524 w 1281470"/>
                    <a:gd name="connsiteY33" fmla="*/ 496545 h 893722"/>
                    <a:gd name="connsiteX34" fmla="*/ 412293 w 1281470"/>
                    <a:gd name="connsiteY34" fmla="*/ 622359 h 893722"/>
                    <a:gd name="connsiteX35" fmla="*/ 351416 w 1281470"/>
                    <a:gd name="connsiteY35" fmla="*/ 724488 h 893722"/>
                    <a:gd name="connsiteX36" fmla="*/ 258236 w 1281470"/>
                    <a:gd name="connsiteY36" fmla="*/ 852545 h 893722"/>
                    <a:gd name="connsiteX37" fmla="*/ 159880 w 1281470"/>
                    <a:gd name="connsiteY37" fmla="*/ 881915 h 893722"/>
                    <a:gd name="connsiteX38" fmla="*/ 5113 w 1281470"/>
                    <a:gd name="connsiteY38" fmla="*/ 887297 h 893722"/>
                    <a:gd name="connsiteX0" fmla="*/ 5113 w 1281470"/>
                    <a:gd name="connsiteY0" fmla="*/ 887297 h 893722"/>
                    <a:gd name="connsiteX1" fmla="*/ 43967 w 1281470"/>
                    <a:gd name="connsiteY1" fmla="*/ 793834 h 893722"/>
                    <a:gd name="connsiteX2" fmla="*/ 111856 w 1281470"/>
                    <a:gd name="connsiteY2" fmla="*/ 694025 h 893722"/>
                    <a:gd name="connsiteX3" fmla="*/ 202743 w 1281470"/>
                    <a:gd name="connsiteY3" fmla="*/ 553303 h 893722"/>
                    <a:gd name="connsiteX4" fmla="*/ 286473 w 1281470"/>
                    <a:gd name="connsiteY4" fmla="*/ 412500 h 893722"/>
                    <a:gd name="connsiteX5" fmla="*/ 345289 w 1281470"/>
                    <a:gd name="connsiteY5" fmla="*/ 322600 h 893722"/>
                    <a:gd name="connsiteX6" fmla="*/ 427534 w 1281470"/>
                    <a:gd name="connsiteY6" fmla="*/ 201951 h 893722"/>
                    <a:gd name="connsiteX7" fmla="*/ 494797 w 1281470"/>
                    <a:gd name="connsiteY7" fmla="*/ 121704 h 893722"/>
                    <a:gd name="connsiteX8" fmla="*/ 577523 w 1281470"/>
                    <a:gd name="connsiteY8" fmla="*/ 51875 h 893722"/>
                    <a:gd name="connsiteX9" fmla="*/ 702970 w 1281470"/>
                    <a:gd name="connsiteY9" fmla="*/ 2566 h 893722"/>
                    <a:gd name="connsiteX10" fmla="*/ 800800 w 1281470"/>
                    <a:gd name="connsiteY10" fmla="*/ 12433 h 893722"/>
                    <a:gd name="connsiteX11" fmla="*/ 908739 w 1281470"/>
                    <a:gd name="connsiteY11" fmla="*/ 58839 h 893722"/>
                    <a:gd name="connsiteX12" fmla="*/ 1019286 w 1281470"/>
                    <a:gd name="connsiteY12" fmla="*/ 111730 h 893722"/>
                    <a:gd name="connsiteX13" fmla="*/ 1136263 w 1281470"/>
                    <a:gd name="connsiteY13" fmla="*/ 181878 h 893722"/>
                    <a:gd name="connsiteX14" fmla="*/ 1217954 w 1281470"/>
                    <a:gd name="connsiteY14" fmla="*/ 262872 h 893722"/>
                    <a:gd name="connsiteX15" fmla="*/ 1266988 w 1281470"/>
                    <a:gd name="connsiteY15" fmla="*/ 349785 h 893722"/>
                    <a:gd name="connsiteX16" fmla="*/ 1281449 w 1281470"/>
                    <a:gd name="connsiteY16" fmla="*/ 446146 h 893722"/>
                    <a:gd name="connsiteX17" fmla="*/ 1264780 w 1281470"/>
                    <a:gd name="connsiteY17" fmla="*/ 577115 h 893722"/>
                    <a:gd name="connsiteX18" fmla="*/ 1229062 w 1281470"/>
                    <a:gd name="connsiteY18" fmla="*/ 703321 h 893722"/>
                    <a:gd name="connsiteX19" fmla="*/ 1169530 w 1281470"/>
                    <a:gd name="connsiteY19" fmla="*/ 810478 h 893722"/>
                    <a:gd name="connsiteX20" fmla="*/ 1108507 w 1281470"/>
                    <a:gd name="connsiteY20" fmla="*/ 890495 h 893722"/>
                    <a:gd name="connsiteX21" fmla="*/ 1081424 w 1281470"/>
                    <a:gd name="connsiteY21" fmla="*/ 820003 h 893722"/>
                    <a:gd name="connsiteX22" fmla="*/ 1079043 w 1281470"/>
                    <a:gd name="connsiteY22" fmla="*/ 734278 h 893722"/>
                    <a:gd name="connsiteX23" fmla="*/ 1090949 w 1281470"/>
                    <a:gd name="connsiteY23" fmla="*/ 641409 h 893722"/>
                    <a:gd name="connsiteX24" fmla="*/ 1109999 w 1281470"/>
                    <a:gd name="connsiteY24" fmla="*/ 515203 h 893722"/>
                    <a:gd name="connsiteX25" fmla="*/ 1098093 w 1281470"/>
                    <a:gd name="connsiteY25" fmla="*/ 436621 h 893722"/>
                    <a:gd name="connsiteX26" fmla="*/ 1052849 w 1281470"/>
                    <a:gd name="connsiteY26" fmla="*/ 391377 h 893722"/>
                    <a:gd name="connsiteX27" fmla="*/ 990936 w 1281470"/>
                    <a:gd name="connsiteY27" fmla="*/ 350897 h 893722"/>
                    <a:gd name="connsiteX28" fmla="*/ 912355 w 1281470"/>
                    <a:gd name="connsiteY28" fmla="*/ 291365 h 893722"/>
                    <a:gd name="connsiteX29" fmla="*/ 812343 w 1281470"/>
                    <a:gd name="connsiteY29" fmla="*/ 250884 h 893722"/>
                    <a:gd name="connsiteX30" fmla="*/ 719474 w 1281470"/>
                    <a:gd name="connsiteY30" fmla="*/ 260410 h 893722"/>
                    <a:gd name="connsiteX31" fmla="*/ 644927 w 1281470"/>
                    <a:gd name="connsiteY31" fmla="*/ 306161 h 893722"/>
                    <a:gd name="connsiteX32" fmla="*/ 580022 w 1281470"/>
                    <a:gd name="connsiteY32" fmla="*/ 381627 h 893722"/>
                    <a:gd name="connsiteX33" fmla="*/ 493524 w 1281470"/>
                    <a:gd name="connsiteY33" fmla="*/ 496545 h 893722"/>
                    <a:gd name="connsiteX34" fmla="*/ 412293 w 1281470"/>
                    <a:gd name="connsiteY34" fmla="*/ 622359 h 893722"/>
                    <a:gd name="connsiteX35" fmla="*/ 351416 w 1281470"/>
                    <a:gd name="connsiteY35" fmla="*/ 724488 h 893722"/>
                    <a:gd name="connsiteX36" fmla="*/ 258236 w 1281470"/>
                    <a:gd name="connsiteY36" fmla="*/ 852545 h 893722"/>
                    <a:gd name="connsiteX37" fmla="*/ 159880 w 1281470"/>
                    <a:gd name="connsiteY37" fmla="*/ 881915 h 893722"/>
                    <a:gd name="connsiteX38" fmla="*/ 5113 w 1281470"/>
                    <a:gd name="connsiteY38" fmla="*/ 887297 h 893722"/>
                    <a:gd name="connsiteX0" fmla="*/ 5113 w 1281470"/>
                    <a:gd name="connsiteY0" fmla="*/ 887297 h 901213"/>
                    <a:gd name="connsiteX1" fmla="*/ 43967 w 1281470"/>
                    <a:gd name="connsiteY1" fmla="*/ 793834 h 901213"/>
                    <a:gd name="connsiteX2" fmla="*/ 111856 w 1281470"/>
                    <a:gd name="connsiteY2" fmla="*/ 694025 h 901213"/>
                    <a:gd name="connsiteX3" fmla="*/ 202743 w 1281470"/>
                    <a:gd name="connsiteY3" fmla="*/ 553303 h 901213"/>
                    <a:gd name="connsiteX4" fmla="*/ 286473 w 1281470"/>
                    <a:gd name="connsiteY4" fmla="*/ 412500 h 901213"/>
                    <a:gd name="connsiteX5" fmla="*/ 345289 w 1281470"/>
                    <a:gd name="connsiteY5" fmla="*/ 322600 h 901213"/>
                    <a:gd name="connsiteX6" fmla="*/ 427534 w 1281470"/>
                    <a:gd name="connsiteY6" fmla="*/ 201951 h 901213"/>
                    <a:gd name="connsiteX7" fmla="*/ 494797 w 1281470"/>
                    <a:gd name="connsiteY7" fmla="*/ 121704 h 901213"/>
                    <a:gd name="connsiteX8" fmla="*/ 577523 w 1281470"/>
                    <a:gd name="connsiteY8" fmla="*/ 51875 h 901213"/>
                    <a:gd name="connsiteX9" fmla="*/ 702970 w 1281470"/>
                    <a:gd name="connsiteY9" fmla="*/ 2566 h 901213"/>
                    <a:gd name="connsiteX10" fmla="*/ 800800 w 1281470"/>
                    <a:gd name="connsiteY10" fmla="*/ 12433 h 901213"/>
                    <a:gd name="connsiteX11" fmla="*/ 908739 w 1281470"/>
                    <a:gd name="connsiteY11" fmla="*/ 58839 h 901213"/>
                    <a:gd name="connsiteX12" fmla="*/ 1019286 w 1281470"/>
                    <a:gd name="connsiteY12" fmla="*/ 111730 h 901213"/>
                    <a:gd name="connsiteX13" fmla="*/ 1136263 w 1281470"/>
                    <a:gd name="connsiteY13" fmla="*/ 181878 h 901213"/>
                    <a:gd name="connsiteX14" fmla="*/ 1217954 w 1281470"/>
                    <a:gd name="connsiteY14" fmla="*/ 262872 h 901213"/>
                    <a:gd name="connsiteX15" fmla="*/ 1266988 w 1281470"/>
                    <a:gd name="connsiteY15" fmla="*/ 349785 h 901213"/>
                    <a:gd name="connsiteX16" fmla="*/ 1281449 w 1281470"/>
                    <a:gd name="connsiteY16" fmla="*/ 446146 h 901213"/>
                    <a:gd name="connsiteX17" fmla="*/ 1264780 w 1281470"/>
                    <a:gd name="connsiteY17" fmla="*/ 577115 h 901213"/>
                    <a:gd name="connsiteX18" fmla="*/ 1229062 w 1281470"/>
                    <a:gd name="connsiteY18" fmla="*/ 703321 h 901213"/>
                    <a:gd name="connsiteX19" fmla="*/ 1169530 w 1281470"/>
                    <a:gd name="connsiteY19" fmla="*/ 810478 h 901213"/>
                    <a:gd name="connsiteX20" fmla="*/ 1108507 w 1281470"/>
                    <a:gd name="connsiteY20" fmla="*/ 890495 h 901213"/>
                    <a:gd name="connsiteX21" fmla="*/ 1065574 w 1281470"/>
                    <a:gd name="connsiteY21" fmla="*/ 883301 h 901213"/>
                    <a:gd name="connsiteX22" fmla="*/ 1079043 w 1281470"/>
                    <a:gd name="connsiteY22" fmla="*/ 734278 h 901213"/>
                    <a:gd name="connsiteX23" fmla="*/ 1090949 w 1281470"/>
                    <a:gd name="connsiteY23" fmla="*/ 641409 h 901213"/>
                    <a:gd name="connsiteX24" fmla="*/ 1109999 w 1281470"/>
                    <a:gd name="connsiteY24" fmla="*/ 515203 h 901213"/>
                    <a:gd name="connsiteX25" fmla="*/ 1098093 w 1281470"/>
                    <a:gd name="connsiteY25" fmla="*/ 436621 h 901213"/>
                    <a:gd name="connsiteX26" fmla="*/ 1052849 w 1281470"/>
                    <a:gd name="connsiteY26" fmla="*/ 391377 h 901213"/>
                    <a:gd name="connsiteX27" fmla="*/ 990936 w 1281470"/>
                    <a:gd name="connsiteY27" fmla="*/ 350897 h 901213"/>
                    <a:gd name="connsiteX28" fmla="*/ 912355 w 1281470"/>
                    <a:gd name="connsiteY28" fmla="*/ 291365 h 901213"/>
                    <a:gd name="connsiteX29" fmla="*/ 812343 w 1281470"/>
                    <a:gd name="connsiteY29" fmla="*/ 250884 h 901213"/>
                    <a:gd name="connsiteX30" fmla="*/ 719474 w 1281470"/>
                    <a:gd name="connsiteY30" fmla="*/ 260410 h 901213"/>
                    <a:gd name="connsiteX31" fmla="*/ 644927 w 1281470"/>
                    <a:gd name="connsiteY31" fmla="*/ 306161 h 901213"/>
                    <a:gd name="connsiteX32" fmla="*/ 580022 w 1281470"/>
                    <a:gd name="connsiteY32" fmla="*/ 381627 h 901213"/>
                    <a:gd name="connsiteX33" fmla="*/ 493524 w 1281470"/>
                    <a:gd name="connsiteY33" fmla="*/ 496545 h 901213"/>
                    <a:gd name="connsiteX34" fmla="*/ 412293 w 1281470"/>
                    <a:gd name="connsiteY34" fmla="*/ 622359 h 901213"/>
                    <a:gd name="connsiteX35" fmla="*/ 351416 w 1281470"/>
                    <a:gd name="connsiteY35" fmla="*/ 724488 h 901213"/>
                    <a:gd name="connsiteX36" fmla="*/ 258236 w 1281470"/>
                    <a:gd name="connsiteY36" fmla="*/ 852545 h 901213"/>
                    <a:gd name="connsiteX37" fmla="*/ 159880 w 1281470"/>
                    <a:gd name="connsiteY37" fmla="*/ 881915 h 901213"/>
                    <a:gd name="connsiteX38" fmla="*/ 5113 w 1281470"/>
                    <a:gd name="connsiteY38" fmla="*/ 887297 h 901213"/>
                    <a:gd name="connsiteX0" fmla="*/ 5113 w 1281470"/>
                    <a:gd name="connsiteY0" fmla="*/ 887297 h 899758"/>
                    <a:gd name="connsiteX1" fmla="*/ 43967 w 1281470"/>
                    <a:gd name="connsiteY1" fmla="*/ 793834 h 899758"/>
                    <a:gd name="connsiteX2" fmla="*/ 111856 w 1281470"/>
                    <a:gd name="connsiteY2" fmla="*/ 694025 h 899758"/>
                    <a:gd name="connsiteX3" fmla="*/ 202743 w 1281470"/>
                    <a:gd name="connsiteY3" fmla="*/ 553303 h 899758"/>
                    <a:gd name="connsiteX4" fmla="*/ 286473 w 1281470"/>
                    <a:gd name="connsiteY4" fmla="*/ 412500 h 899758"/>
                    <a:gd name="connsiteX5" fmla="*/ 345289 w 1281470"/>
                    <a:gd name="connsiteY5" fmla="*/ 322600 h 899758"/>
                    <a:gd name="connsiteX6" fmla="*/ 427534 w 1281470"/>
                    <a:gd name="connsiteY6" fmla="*/ 201951 h 899758"/>
                    <a:gd name="connsiteX7" fmla="*/ 494797 w 1281470"/>
                    <a:gd name="connsiteY7" fmla="*/ 121704 h 899758"/>
                    <a:gd name="connsiteX8" fmla="*/ 577523 w 1281470"/>
                    <a:gd name="connsiteY8" fmla="*/ 51875 h 899758"/>
                    <a:gd name="connsiteX9" fmla="*/ 702970 w 1281470"/>
                    <a:gd name="connsiteY9" fmla="*/ 2566 h 899758"/>
                    <a:gd name="connsiteX10" fmla="*/ 800800 w 1281470"/>
                    <a:gd name="connsiteY10" fmla="*/ 12433 h 899758"/>
                    <a:gd name="connsiteX11" fmla="*/ 908739 w 1281470"/>
                    <a:gd name="connsiteY11" fmla="*/ 58839 h 899758"/>
                    <a:gd name="connsiteX12" fmla="*/ 1019286 w 1281470"/>
                    <a:gd name="connsiteY12" fmla="*/ 111730 h 899758"/>
                    <a:gd name="connsiteX13" fmla="*/ 1136263 w 1281470"/>
                    <a:gd name="connsiteY13" fmla="*/ 181878 h 899758"/>
                    <a:gd name="connsiteX14" fmla="*/ 1217954 w 1281470"/>
                    <a:gd name="connsiteY14" fmla="*/ 262872 h 899758"/>
                    <a:gd name="connsiteX15" fmla="*/ 1266988 w 1281470"/>
                    <a:gd name="connsiteY15" fmla="*/ 349785 h 899758"/>
                    <a:gd name="connsiteX16" fmla="*/ 1281449 w 1281470"/>
                    <a:gd name="connsiteY16" fmla="*/ 446146 h 899758"/>
                    <a:gd name="connsiteX17" fmla="*/ 1264780 w 1281470"/>
                    <a:gd name="connsiteY17" fmla="*/ 577115 h 899758"/>
                    <a:gd name="connsiteX18" fmla="*/ 1229062 w 1281470"/>
                    <a:gd name="connsiteY18" fmla="*/ 703321 h 899758"/>
                    <a:gd name="connsiteX19" fmla="*/ 1187771 w 1281470"/>
                    <a:gd name="connsiteY19" fmla="*/ 834272 h 899758"/>
                    <a:gd name="connsiteX20" fmla="*/ 1108507 w 1281470"/>
                    <a:gd name="connsiteY20" fmla="*/ 890495 h 899758"/>
                    <a:gd name="connsiteX21" fmla="*/ 1065574 w 1281470"/>
                    <a:gd name="connsiteY21" fmla="*/ 883301 h 899758"/>
                    <a:gd name="connsiteX22" fmla="*/ 1079043 w 1281470"/>
                    <a:gd name="connsiteY22" fmla="*/ 734278 h 899758"/>
                    <a:gd name="connsiteX23" fmla="*/ 1090949 w 1281470"/>
                    <a:gd name="connsiteY23" fmla="*/ 641409 h 899758"/>
                    <a:gd name="connsiteX24" fmla="*/ 1109999 w 1281470"/>
                    <a:gd name="connsiteY24" fmla="*/ 515203 h 899758"/>
                    <a:gd name="connsiteX25" fmla="*/ 1098093 w 1281470"/>
                    <a:gd name="connsiteY25" fmla="*/ 436621 h 899758"/>
                    <a:gd name="connsiteX26" fmla="*/ 1052849 w 1281470"/>
                    <a:gd name="connsiteY26" fmla="*/ 391377 h 899758"/>
                    <a:gd name="connsiteX27" fmla="*/ 990936 w 1281470"/>
                    <a:gd name="connsiteY27" fmla="*/ 350897 h 899758"/>
                    <a:gd name="connsiteX28" fmla="*/ 912355 w 1281470"/>
                    <a:gd name="connsiteY28" fmla="*/ 291365 h 899758"/>
                    <a:gd name="connsiteX29" fmla="*/ 812343 w 1281470"/>
                    <a:gd name="connsiteY29" fmla="*/ 250884 h 899758"/>
                    <a:gd name="connsiteX30" fmla="*/ 719474 w 1281470"/>
                    <a:gd name="connsiteY30" fmla="*/ 260410 h 899758"/>
                    <a:gd name="connsiteX31" fmla="*/ 644927 w 1281470"/>
                    <a:gd name="connsiteY31" fmla="*/ 306161 h 899758"/>
                    <a:gd name="connsiteX32" fmla="*/ 580022 w 1281470"/>
                    <a:gd name="connsiteY32" fmla="*/ 381627 h 899758"/>
                    <a:gd name="connsiteX33" fmla="*/ 493524 w 1281470"/>
                    <a:gd name="connsiteY33" fmla="*/ 496545 h 899758"/>
                    <a:gd name="connsiteX34" fmla="*/ 412293 w 1281470"/>
                    <a:gd name="connsiteY34" fmla="*/ 622359 h 899758"/>
                    <a:gd name="connsiteX35" fmla="*/ 351416 w 1281470"/>
                    <a:gd name="connsiteY35" fmla="*/ 724488 h 899758"/>
                    <a:gd name="connsiteX36" fmla="*/ 258236 w 1281470"/>
                    <a:gd name="connsiteY36" fmla="*/ 852545 h 899758"/>
                    <a:gd name="connsiteX37" fmla="*/ 159880 w 1281470"/>
                    <a:gd name="connsiteY37" fmla="*/ 881915 h 899758"/>
                    <a:gd name="connsiteX38" fmla="*/ 5113 w 1281470"/>
                    <a:gd name="connsiteY38" fmla="*/ 887297 h 899758"/>
                    <a:gd name="connsiteX0" fmla="*/ 5113 w 1281470"/>
                    <a:gd name="connsiteY0" fmla="*/ 887297 h 895374"/>
                    <a:gd name="connsiteX1" fmla="*/ 43967 w 1281470"/>
                    <a:gd name="connsiteY1" fmla="*/ 793834 h 895374"/>
                    <a:gd name="connsiteX2" fmla="*/ 111856 w 1281470"/>
                    <a:gd name="connsiteY2" fmla="*/ 694025 h 895374"/>
                    <a:gd name="connsiteX3" fmla="*/ 202743 w 1281470"/>
                    <a:gd name="connsiteY3" fmla="*/ 553303 h 895374"/>
                    <a:gd name="connsiteX4" fmla="*/ 286473 w 1281470"/>
                    <a:gd name="connsiteY4" fmla="*/ 412500 h 895374"/>
                    <a:gd name="connsiteX5" fmla="*/ 345289 w 1281470"/>
                    <a:gd name="connsiteY5" fmla="*/ 322600 h 895374"/>
                    <a:gd name="connsiteX6" fmla="*/ 427534 w 1281470"/>
                    <a:gd name="connsiteY6" fmla="*/ 201951 h 895374"/>
                    <a:gd name="connsiteX7" fmla="*/ 494797 w 1281470"/>
                    <a:gd name="connsiteY7" fmla="*/ 121704 h 895374"/>
                    <a:gd name="connsiteX8" fmla="*/ 577523 w 1281470"/>
                    <a:gd name="connsiteY8" fmla="*/ 51875 h 895374"/>
                    <a:gd name="connsiteX9" fmla="*/ 702970 w 1281470"/>
                    <a:gd name="connsiteY9" fmla="*/ 2566 h 895374"/>
                    <a:gd name="connsiteX10" fmla="*/ 800800 w 1281470"/>
                    <a:gd name="connsiteY10" fmla="*/ 12433 h 895374"/>
                    <a:gd name="connsiteX11" fmla="*/ 908739 w 1281470"/>
                    <a:gd name="connsiteY11" fmla="*/ 58839 h 895374"/>
                    <a:gd name="connsiteX12" fmla="*/ 1019286 w 1281470"/>
                    <a:gd name="connsiteY12" fmla="*/ 111730 h 895374"/>
                    <a:gd name="connsiteX13" fmla="*/ 1136263 w 1281470"/>
                    <a:gd name="connsiteY13" fmla="*/ 181878 h 895374"/>
                    <a:gd name="connsiteX14" fmla="*/ 1217954 w 1281470"/>
                    <a:gd name="connsiteY14" fmla="*/ 262872 h 895374"/>
                    <a:gd name="connsiteX15" fmla="*/ 1266988 w 1281470"/>
                    <a:gd name="connsiteY15" fmla="*/ 349785 h 895374"/>
                    <a:gd name="connsiteX16" fmla="*/ 1281449 w 1281470"/>
                    <a:gd name="connsiteY16" fmla="*/ 446146 h 895374"/>
                    <a:gd name="connsiteX17" fmla="*/ 1264780 w 1281470"/>
                    <a:gd name="connsiteY17" fmla="*/ 577115 h 895374"/>
                    <a:gd name="connsiteX18" fmla="*/ 1229062 w 1281470"/>
                    <a:gd name="connsiteY18" fmla="*/ 703321 h 895374"/>
                    <a:gd name="connsiteX19" fmla="*/ 1187771 w 1281470"/>
                    <a:gd name="connsiteY19" fmla="*/ 834272 h 895374"/>
                    <a:gd name="connsiteX20" fmla="*/ 1108507 w 1281470"/>
                    <a:gd name="connsiteY20" fmla="*/ 890495 h 895374"/>
                    <a:gd name="connsiteX21" fmla="*/ 1065574 w 1281470"/>
                    <a:gd name="connsiteY21" fmla="*/ 883301 h 895374"/>
                    <a:gd name="connsiteX22" fmla="*/ 1117186 w 1281470"/>
                    <a:gd name="connsiteY22" fmla="*/ 809665 h 895374"/>
                    <a:gd name="connsiteX23" fmla="*/ 1090949 w 1281470"/>
                    <a:gd name="connsiteY23" fmla="*/ 641409 h 895374"/>
                    <a:gd name="connsiteX24" fmla="*/ 1109999 w 1281470"/>
                    <a:gd name="connsiteY24" fmla="*/ 515203 h 895374"/>
                    <a:gd name="connsiteX25" fmla="*/ 1098093 w 1281470"/>
                    <a:gd name="connsiteY25" fmla="*/ 436621 h 895374"/>
                    <a:gd name="connsiteX26" fmla="*/ 1052849 w 1281470"/>
                    <a:gd name="connsiteY26" fmla="*/ 391377 h 895374"/>
                    <a:gd name="connsiteX27" fmla="*/ 990936 w 1281470"/>
                    <a:gd name="connsiteY27" fmla="*/ 350897 h 895374"/>
                    <a:gd name="connsiteX28" fmla="*/ 912355 w 1281470"/>
                    <a:gd name="connsiteY28" fmla="*/ 291365 h 895374"/>
                    <a:gd name="connsiteX29" fmla="*/ 812343 w 1281470"/>
                    <a:gd name="connsiteY29" fmla="*/ 250884 h 895374"/>
                    <a:gd name="connsiteX30" fmla="*/ 719474 w 1281470"/>
                    <a:gd name="connsiteY30" fmla="*/ 260410 h 895374"/>
                    <a:gd name="connsiteX31" fmla="*/ 644927 w 1281470"/>
                    <a:gd name="connsiteY31" fmla="*/ 306161 h 895374"/>
                    <a:gd name="connsiteX32" fmla="*/ 580022 w 1281470"/>
                    <a:gd name="connsiteY32" fmla="*/ 381627 h 895374"/>
                    <a:gd name="connsiteX33" fmla="*/ 493524 w 1281470"/>
                    <a:gd name="connsiteY33" fmla="*/ 496545 h 895374"/>
                    <a:gd name="connsiteX34" fmla="*/ 412293 w 1281470"/>
                    <a:gd name="connsiteY34" fmla="*/ 622359 h 895374"/>
                    <a:gd name="connsiteX35" fmla="*/ 351416 w 1281470"/>
                    <a:gd name="connsiteY35" fmla="*/ 724488 h 895374"/>
                    <a:gd name="connsiteX36" fmla="*/ 258236 w 1281470"/>
                    <a:gd name="connsiteY36" fmla="*/ 852545 h 895374"/>
                    <a:gd name="connsiteX37" fmla="*/ 159880 w 1281470"/>
                    <a:gd name="connsiteY37" fmla="*/ 881915 h 895374"/>
                    <a:gd name="connsiteX38" fmla="*/ 5113 w 1281470"/>
                    <a:gd name="connsiteY38" fmla="*/ 887297 h 895374"/>
                    <a:gd name="connsiteX0" fmla="*/ 5113 w 1281470"/>
                    <a:gd name="connsiteY0" fmla="*/ 887297 h 899886"/>
                    <a:gd name="connsiteX1" fmla="*/ 43967 w 1281470"/>
                    <a:gd name="connsiteY1" fmla="*/ 793834 h 899886"/>
                    <a:gd name="connsiteX2" fmla="*/ 111856 w 1281470"/>
                    <a:gd name="connsiteY2" fmla="*/ 694025 h 899886"/>
                    <a:gd name="connsiteX3" fmla="*/ 202743 w 1281470"/>
                    <a:gd name="connsiteY3" fmla="*/ 553303 h 899886"/>
                    <a:gd name="connsiteX4" fmla="*/ 286473 w 1281470"/>
                    <a:gd name="connsiteY4" fmla="*/ 412500 h 899886"/>
                    <a:gd name="connsiteX5" fmla="*/ 345289 w 1281470"/>
                    <a:gd name="connsiteY5" fmla="*/ 322600 h 899886"/>
                    <a:gd name="connsiteX6" fmla="*/ 427534 w 1281470"/>
                    <a:gd name="connsiteY6" fmla="*/ 201951 h 899886"/>
                    <a:gd name="connsiteX7" fmla="*/ 494797 w 1281470"/>
                    <a:gd name="connsiteY7" fmla="*/ 121704 h 899886"/>
                    <a:gd name="connsiteX8" fmla="*/ 577523 w 1281470"/>
                    <a:gd name="connsiteY8" fmla="*/ 51875 h 899886"/>
                    <a:gd name="connsiteX9" fmla="*/ 702970 w 1281470"/>
                    <a:gd name="connsiteY9" fmla="*/ 2566 h 899886"/>
                    <a:gd name="connsiteX10" fmla="*/ 800800 w 1281470"/>
                    <a:gd name="connsiteY10" fmla="*/ 12433 h 899886"/>
                    <a:gd name="connsiteX11" fmla="*/ 908739 w 1281470"/>
                    <a:gd name="connsiteY11" fmla="*/ 58839 h 899886"/>
                    <a:gd name="connsiteX12" fmla="*/ 1019286 w 1281470"/>
                    <a:gd name="connsiteY12" fmla="*/ 111730 h 899886"/>
                    <a:gd name="connsiteX13" fmla="*/ 1136263 w 1281470"/>
                    <a:gd name="connsiteY13" fmla="*/ 181878 h 899886"/>
                    <a:gd name="connsiteX14" fmla="*/ 1217954 w 1281470"/>
                    <a:gd name="connsiteY14" fmla="*/ 262872 h 899886"/>
                    <a:gd name="connsiteX15" fmla="*/ 1266988 w 1281470"/>
                    <a:gd name="connsiteY15" fmla="*/ 349785 h 899886"/>
                    <a:gd name="connsiteX16" fmla="*/ 1281449 w 1281470"/>
                    <a:gd name="connsiteY16" fmla="*/ 446146 h 899886"/>
                    <a:gd name="connsiteX17" fmla="*/ 1264780 w 1281470"/>
                    <a:gd name="connsiteY17" fmla="*/ 577115 h 899886"/>
                    <a:gd name="connsiteX18" fmla="*/ 1229062 w 1281470"/>
                    <a:gd name="connsiteY18" fmla="*/ 703321 h 899886"/>
                    <a:gd name="connsiteX19" fmla="*/ 1187771 w 1281470"/>
                    <a:gd name="connsiteY19" fmla="*/ 834272 h 899886"/>
                    <a:gd name="connsiteX20" fmla="*/ 1108507 w 1281470"/>
                    <a:gd name="connsiteY20" fmla="*/ 890495 h 899886"/>
                    <a:gd name="connsiteX21" fmla="*/ 1067052 w 1281470"/>
                    <a:gd name="connsiteY21" fmla="*/ 891684 h 899886"/>
                    <a:gd name="connsiteX22" fmla="*/ 1117186 w 1281470"/>
                    <a:gd name="connsiteY22" fmla="*/ 809665 h 899886"/>
                    <a:gd name="connsiteX23" fmla="*/ 1090949 w 1281470"/>
                    <a:gd name="connsiteY23" fmla="*/ 641409 h 899886"/>
                    <a:gd name="connsiteX24" fmla="*/ 1109999 w 1281470"/>
                    <a:gd name="connsiteY24" fmla="*/ 515203 h 899886"/>
                    <a:gd name="connsiteX25" fmla="*/ 1098093 w 1281470"/>
                    <a:gd name="connsiteY25" fmla="*/ 436621 h 899886"/>
                    <a:gd name="connsiteX26" fmla="*/ 1052849 w 1281470"/>
                    <a:gd name="connsiteY26" fmla="*/ 391377 h 899886"/>
                    <a:gd name="connsiteX27" fmla="*/ 990936 w 1281470"/>
                    <a:gd name="connsiteY27" fmla="*/ 350897 h 899886"/>
                    <a:gd name="connsiteX28" fmla="*/ 912355 w 1281470"/>
                    <a:gd name="connsiteY28" fmla="*/ 291365 h 899886"/>
                    <a:gd name="connsiteX29" fmla="*/ 812343 w 1281470"/>
                    <a:gd name="connsiteY29" fmla="*/ 250884 h 899886"/>
                    <a:gd name="connsiteX30" fmla="*/ 719474 w 1281470"/>
                    <a:gd name="connsiteY30" fmla="*/ 260410 h 899886"/>
                    <a:gd name="connsiteX31" fmla="*/ 644927 w 1281470"/>
                    <a:gd name="connsiteY31" fmla="*/ 306161 h 899886"/>
                    <a:gd name="connsiteX32" fmla="*/ 580022 w 1281470"/>
                    <a:gd name="connsiteY32" fmla="*/ 381627 h 899886"/>
                    <a:gd name="connsiteX33" fmla="*/ 493524 w 1281470"/>
                    <a:gd name="connsiteY33" fmla="*/ 496545 h 899886"/>
                    <a:gd name="connsiteX34" fmla="*/ 412293 w 1281470"/>
                    <a:gd name="connsiteY34" fmla="*/ 622359 h 899886"/>
                    <a:gd name="connsiteX35" fmla="*/ 351416 w 1281470"/>
                    <a:gd name="connsiteY35" fmla="*/ 724488 h 899886"/>
                    <a:gd name="connsiteX36" fmla="*/ 258236 w 1281470"/>
                    <a:gd name="connsiteY36" fmla="*/ 852545 h 899886"/>
                    <a:gd name="connsiteX37" fmla="*/ 159880 w 1281470"/>
                    <a:gd name="connsiteY37" fmla="*/ 881915 h 899886"/>
                    <a:gd name="connsiteX38" fmla="*/ 5113 w 1281470"/>
                    <a:gd name="connsiteY38" fmla="*/ 887297 h 899886"/>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090949 w 1281470"/>
                    <a:gd name="connsiteY23" fmla="*/ 641409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09127 w 1281470"/>
                    <a:gd name="connsiteY23" fmla="*/ 677099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8180 w 1281470"/>
                    <a:gd name="connsiteY30" fmla="*/ 253075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08151 w 1281470"/>
                    <a:gd name="connsiteY29" fmla="*/ 251623 h 900014"/>
                    <a:gd name="connsiteX30" fmla="*/ 718180 w 1281470"/>
                    <a:gd name="connsiteY30" fmla="*/ 253075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01938 w 1281470"/>
                    <a:gd name="connsiteY28" fmla="*/ 299684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699 w 1281470"/>
                    <a:gd name="connsiteY28" fmla="*/ 300608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699 w 1281470"/>
                    <a:gd name="connsiteY28" fmla="*/ 300608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0814 w 1281470"/>
                    <a:gd name="connsiteY26" fmla="*/ 398218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87861 w 1281470"/>
                    <a:gd name="connsiteY25" fmla="*/ 445988 h 900014"/>
                    <a:gd name="connsiteX26" fmla="*/ 1050814 w 1281470"/>
                    <a:gd name="connsiteY26" fmla="*/ 398218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4995"/>
                    <a:gd name="connsiteY0" fmla="*/ 887297 h 900014"/>
                    <a:gd name="connsiteX1" fmla="*/ 43967 w 1284995"/>
                    <a:gd name="connsiteY1" fmla="*/ 793834 h 900014"/>
                    <a:gd name="connsiteX2" fmla="*/ 111856 w 1284995"/>
                    <a:gd name="connsiteY2" fmla="*/ 694025 h 900014"/>
                    <a:gd name="connsiteX3" fmla="*/ 202743 w 1284995"/>
                    <a:gd name="connsiteY3" fmla="*/ 553303 h 900014"/>
                    <a:gd name="connsiteX4" fmla="*/ 286473 w 1284995"/>
                    <a:gd name="connsiteY4" fmla="*/ 412500 h 900014"/>
                    <a:gd name="connsiteX5" fmla="*/ 345289 w 1284995"/>
                    <a:gd name="connsiteY5" fmla="*/ 322600 h 900014"/>
                    <a:gd name="connsiteX6" fmla="*/ 427534 w 1284995"/>
                    <a:gd name="connsiteY6" fmla="*/ 201951 h 900014"/>
                    <a:gd name="connsiteX7" fmla="*/ 494797 w 1284995"/>
                    <a:gd name="connsiteY7" fmla="*/ 121704 h 900014"/>
                    <a:gd name="connsiteX8" fmla="*/ 577523 w 1284995"/>
                    <a:gd name="connsiteY8" fmla="*/ 51875 h 900014"/>
                    <a:gd name="connsiteX9" fmla="*/ 702970 w 1284995"/>
                    <a:gd name="connsiteY9" fmla="*/ 2566 h 900014"/>
                    <a:gd name="connsiteX10" fmla="*/ 800800 w 1284995"/>
                    <a:gd name="connsiteY10" fmla="*/ 12433 h 900014"/>
                    <a:gd name="connsiteX11" fmla="*/ 908739 w 1284995"/>
                    <a:gd name="connsiteY11" fmla="*/ 58839 h 900014"/>
                    <a:gd name="connsiteX12" fmla="*/ 1019286 w 1284995"/>
                    <a:gd name="connsiteY12" fmla="*/ 111730 h 900014"/>
                    <a:gd name="connsiteX13" fmla="*/ 1136263 w 1284995"/>
                    <a:gd name="connsiteY13" fmla="*/ 181878 h 900014"/>
                    <a:gd name="connsiteX14" fmla="*/ 1217954 w 1284995"/>
                    <a:gd name="connsiteY14" fmla="*/ 262872 h 900014"/>
                    <a:gd name="connsiteX15" fmla="*/ 1266988 w 1284995"/>
                    <a:gd name="connsiteY15" fmla="*/ 349785 h 900014"/>
                    <a:gd name="connsiteX16" fmla="*/ 1281449 w 1284995"/>
                    <a:gd name="connsiteY16" fmla="*/ 446146 h 900014"/>
                    <a:gd name="connsiteX17" fmla="*/ 1205605 w 1284995"/>
                    <a:gd name="connsiteY17" fmla="*/ 609157 h 900014"/>
                    <a:gd name="connsiteX18" fmla="*/ 1229062 w 1284995"/>
                    <a:gd name="connsiteY18" fmla="*/ 703321 h 900014"/>
                    <a:gd name="connsiteX19" fmla="*/ 1187771 w 1284995"/>
                    <a:gd name="connsiteY19" fmla="*/ 834272 h 900014"/>
                    <a:gd name="connsiteX20" fmla="*/ 1108507 w 1284995"/>
                    <a:gd name="connsiteY20" fmla="*/ 890495 h 900014"/>
                    <a:gd name="connsiteX21" fmla="*/ 1067052 w 1284995"/>
                    <a:gd name="connsiteY21" fmla="*/ 891684 h 900014"/>
                    <a:gd name="connsiteX22" fmla="*/ 1127665 w 1284995"/>
                    <a:gd name="connsiteY22" fmla="*/ 807817 h 900014"/>
                    <a:gd name="connsiteX23" fmla="*/ 1125148 w 1284995"/>
                    <a:gd name="connsiteY23" fmla="*/ 706687 h 900014"/>
                    <a:gd name="connsiteX24" fmla="*/ 1109999 w 1284995"/>
                    <a:gd name="connsiteY24" fmla="*/ 515203 h 900014"/>
                    <a:gd name="connsiteX25" fmla="*/ 1087861 w 1284995"/>
                    <a:gd name="connsiteY25" fmla="*/ 445988 h 900014"/>
                    <a:gd name="connsiteX26" fmla="*/ 1050814 w 1284995"/>
                    <a:gd name="connsiteY26" fmla="*/ 398218 h 900014"/>
                    <a:gd name="connsiteX27" fmla="*/ 992414 w 1284995"/>
                    <a:gd name="connsiteY27" fmla="*/ 359279 h 900014"/>
                    <a:gd name="connsiteX28" fmla="*/ 896884 w 1284995"/>
                    <a:gd name="connsiteY28" fmla="*/ 301656 h 900014"/>
                    <a:gd name="connsiteX29" fmla="*/ 797611 w 1284995"/>
                    <a:gd name="connsiteY29" fmla="*/ 246999 h 900014"/>
                    <a:gd name="connsiteX30" fmla="*/ 731064 w 1284995"/>
                    <a:gd name="connsiteY30" fmla="*/ 246482 h 900014"/>
                    <a:gd name="connsiteX31" fmla="*/ 644927 w 1284995"/>
                    <a:gd name="connsiteY31" fmla="*/ 306161 h 900014"/>
                    <a:gd name="connsiteX32" fmla="*/ 580022 w 1284995"/>
                    <a:gd name="connsiteY32" fmla="*/ 381627 h 900014"/>
                    <a:gd name="connsiteX33" fmla="*/ 493524 w 1284995"/>
                    <a:gd name="connsiteY33" fmla="*/ 496545 h 900014"/>
                    <a:gd name="connsiteX34" fmla="*/ 412293 w 1284995"/>
                    <a:gd name="connsiteY34" fmla="*/ 622359 h 900014"/>
                    <a:gd name="connsiteX35" fmla="*/ 351416 w 1284995"/>
                    <a:gd name="connsiteY35" fmla="*/ 724488 h 900014"/>
                    <a:gd name="connsiteX36" fmla="*/ 258236 w 1284995"/>
                    <a:gd name="connsiteY36" fmla="*/ 852545 h 900014"/>
                    <a:gd name="connsiteX37" fmla="*/ 159880 w 1284995"/>
                    <a:gd name="connsiteY37" fmla="*/ 881915 h 900014"/>
                    <a:gd name="connsiteX38" fmla="*/ 5113 w 1284995"/>
                    <a:gd name="connsiteY38" fmla="*/ 887297 h 900014"/>
                    <a:gd name="connsiteX0" fmla="*/ 5113 w 1284995"/>
                    <a:gd name="connsiteY0" fmla="*/ 887297 h 900014"/>
                    <a:gd name="connsiteX1" fmla="*/ 43967 w 1284995"/>
                    <a:gd name="connsiteY1" fmla="*/ 793834 h 900014"/>
                    <a:gd name="connsiteX2" fmla="*/ 111856 w 1284995"/>
                    <a:gd name="connsiteY2" fmla="*/ 694025 h 900014"/>
                    <a:gd name="connsiteX3" fmla="*/ 202743 w 1284995"/>
                    <a:gd name="connsiteY3" fmla="*/ 553303 h 900014"/>
                    <a:gd name="connsiteX4" fmla="*/ 286473 w 1284995"/>
                    <a:gd name="connsiteY4" fmla="*/ 412500 h 900014"/>
                    <a:gd name="connsiteX5" fmla="*/ 345289 w 1284995"/>
                    <a:gd name="connsiteY5" fmla="*/ 322600 h 900014"/>
                    <a:gd name="connsiteX6" fmla="*/ 427534 w 1284995"/>
                    <a:gd name="connsiteY6" fmla="*/ 201951 h 900014"/>
                    <a:gd name="connsiteX7" fmla="*/ 494797 w 1284995"/>
                    <a:gd name="connsiteY7" fmla="*/ 121704 h 900014"/>
                    <a:gd name="connsiteX8" fmla="*/ 577523 w 1284995"/>
                    <a:gd name="connsiteY8" fmla="*/ 51875 h 900014"/>
                    <a:gd name="connsiteX9" fmla="*/ 702970 w 1284995"/>
                    <a:gd name="connsiteY9" fmla="*/ 2566 h 900014"/>
                    <a:gd name="connsiteX10" fmla="*/ 800800 w 1284995"/>
                    <a:gd name="connsiteY10" fmla="*/ 12433 h 900014"/>
                    <a:gd name="connsiteX11" fmla="*/ 908739 w 1284995"/>
                    <a:gd name="connsiteY11" fmla="*/ 58839 h 900014"/>
                    <a:gd name="connsiteX12" fmla="*/ 1019286 w 1284995"/>
                    <a:gd name="connsiteY12" fmla="*/ 111730 h 900014"/>
                    <a:gd name="connsiteX13" fmla="*/ 1136263 w 1284995"/>
                    <a:gd name="connsiteY13" fmla="*/ 181878 h 900014"/>
                    <a:gd name="connsiteX14" fmla="*/ 1217954 w 1284995"/>
                    <a:gd name="connsiteY14" fmla="*/ 262872 h 900014"/>
                    <a:gd name="connsiteX15" fmla="*/ 1266988 w 1284995"/>
                    <a:gd name="connsiteY15" fmla="*/ 349785 h 900014"/>
                    <a:gd name="connsiteX16" fmla="*/ 1281449 w 1284995"/>
                    <a:gd name="connsiteY16" fmla="*/ 446146 h 900014"/>
                    <a:gd name="connsiteX17" fmla="*/ 1205605 w 1284995"/>
                    <a:gd name="connsiteY17" fmla="*/ 609157 h 900014"/>
                    <a:gd name="connsiteX18" fmla="*/ 1215189 w 1284995"/>
                    <a:gd name="connsiteY18" fmla="*/ 734938 h 900014"/>
                    <a:gd name="connsiteX19" fmla="*/ 1187771 w 1284995"/>
                    <a:gd name="connsiteY19" fmla="*/ 834272 h 900014"/>
                    <a:gd name="connsiteX20" fmla="*/ 1108507 w 1284995"/>
                    <a:gd name="connsiteY20" fmla="*/ 890495 h 900014"/>
                    <a:gd name="connsiteX21" fmla="*/ 1067052 w 1284995"/>
                    <a:gd name="connsiteY21" fmla="*/ 891684 h 900014"/>
                    <a:gd name="connsiteX22" fmla="*/ 1127665 w 1284995"/>
                    <a:gd name="connsiteY22" fmla="*/ 807817 h 900014"/>
                    <a:gd name="connsiteX23" fmla="*/ 1125148 w 1284995"/>
                    <a:gd name="connsiteY23" fmla="*/ 706687 h 900014"/>
                    <a:gd name="connsiteX24" fmla="*/ 1109999 w 1284995"/>
                    <a:gd name="connsiteY24" fmla="*/ 515203 h 900014"/>
                    <a:gd name="connsiteX25" fmla="*/ 1087861 w 1284995"/>
                    <a:gd name="connsiteY25" fmla="*/ 445988 h 900014"/>
                    <a:gd name="connsiteX26" fmla="*/ 1050814 w 1284995"/>
                    <a:gd name="connsiteY26" fmla="*/ 398218 h 900014"/>
                    <a:gd name="connsiteX27" fmla="*/ 992414 w 1284995"/>
                    <a:gd name="connsiteY27" fmla="*/ 359279 h 900014"/>
                    <a:gd name="connsiteX28" fmla="*/ 896884 w 1284995"/>
                    <a:gd name="connsiteY28" fmla="*/ 301656 h 900014"/>
                    <a:gd name="connsiteX29" fmla="*/ 797611 w 1284995"/>
                    <a:gd name="connsiteY29" fmla="*/ 246999 h 900014"/>
                    <a:gd name="connsiteX30" fmla="*/ 731064 w 1284995"/>
                    <a:gd name="connsiteY30" fmla="*/ 246482 h 900014"/>
                    <a:gd name="connsiteX31" fmla="*/ 644927 w 1284995"/>
                    <a:gd name="connsiteY31" fmla="*/ 306161 h 900014"/>
                    <a:gd name="connsiteX32" fmla="*/ 580022 w 1284995"/>
                    <a:gd name="connsiteY32" fmla="*/ 381627 h 900014"/>
                    <a:gd name="connsiteX33" fmla="*/ 493524 w 1284995"/>
                    <a:gd name="connsiteY33" fmla="*/ 496545 h 900014"/>
                    <a:gd name="connsiteX34" fmla="*/ 412293 w 1284995"/>
                    <a:gd name="connsiteY34" fmla="*/ 622359 h 900014"/>
                    <a:gd name="connsiteX35" fmla="*/ 351416 w 1284995"/>
                    <a:gd name="connsiteY35" fmla="*/ 724488 h 900014"/>
                    <a:gd name="connsiteX36" fmla="*/ 258236 w 1284995"/>
                    <a:gd name="connsiteY36" fmla="*/ 852545 h 900014"/>
                    <a:gd name="connsiteX37" fmla="*/ 159880 w 1284995"/>
                    <a:gd name="connsiteY37" fmla="*/ 881915 h 900014"/>
                    <a:gd name="connsiteX38" fmla="*/ 5113 w 1284995"/>
                    <a:gd name="connsiteY38" fmla="*/ 887297 h 900014"/>
                    <a:gd name="connsiteX0" fmla="*/ 5113 w 1278227"/>
                    <a:gd name="connsiteY0" fmla="*/ 887297 h 900014"/>
                    <a:gd name="connsiteX1" fmla="*/ 43967 w 1278227"/>
                    <a:gd name="connsiteY1" fmla="*/ 793834 h 900014"/>
                    <a:gd name="connsiteX2" fmla="*/ 111856 w 1278227"/>
                    <a:gd name="connsiteY2" fmla="*/ 694025 h 900014"/>
                    <a:gd name="connsiteX3" fmla="*/ 202743 w 1278227"/>
                    <a:gd name="connsiteY3" fmla="*/ 553303 h 900014"/>
                    <a:gd name="connsiteX4" fmla="*/ 286473 w 1278227"/>
                    <a:gd name="connsiteY4" fmla="*/ 412500 h 900014"/>
                    <a:gd name="connsiteX5" fmla="*/ 345289 w 1278227"/>
                    <a:gd name="connsiteY5" fmla="*/ 322600 h 900014"/>
                    <a:gd name="connsiteX6" fmla="*/ 427534 w 1278227"/>
                    <a:gd name="connsiteY6" fmla="*/ 201951 h 900014"/>
                    <a:gd name="connsiteX7" fmla="*/ 494797 w 1278227"/>
                    <a:gd name="connsiteY7" fmla="*/ 121704 h 900014"/>
                    <a:gd name="connsiteX8" fmla="*/ 577523 w 1278227"/>
                    <a:gd name="connsiteY8" fmla="*/ 51875 h 900014"/>
                    <a:gd name="connsiteX9" fmla="*/ 702970 w 1278227"/>
                    <a:gd name="connsiteY9" fmla="*/ 2566 h 900014"/>
                    <a:gd name="connsiteX10" fmla="*/ 800800 w 1278227"/>
                    <a:gd name="connsiteY10" fmla="*/ 12433 h 900014"/>
                    <a:gd name="connsiteX11" fmla="*/ 908739 w 1278227"/>
                    <a:gd name="connsiteY11" fmla="*/ 58839 h 900014"/>
                    <a:gd name="connsiteX12" fmla="*/ 1019286 w 1278227"/>
                    <a:gd name="connsiteY12" fmla="*/ 111730 h 900014"/>
                    <a:gd name="connsiteX13" fmla="*/ 1136263 w 1278227"/>
                    <a:gd name="connsiteY13" fmla="*/ 181878 h 900014"/>
                    <a:gd name="connsiteX14" fmla="*/ 1217954 w 1278227"/>
                    <a:gd name="connsiteY14" fmla="*/ 262872 h 900014"/>
                    <a:gd name="connsiteX15" fmla="*/ 1266988 w 1278227"/>
                    <a:gd name="connsiteY15" fmla="*/ 349785 h 900014"/>
                    <a:gd name="connsiteX16" fmla="*/ 1273251 w 1278227"/>
                    <a:gd name="connsiteY16" fmla="*/ 448672 h 900014"/>
                    <a:gd name="connsiteX17" fmla="*/ 1205605 w 1278227"/>
                    <a:gd name="connsiteY17" fmla="*/ 609157 h 900014"/>
                    <a:gd name="connsiteX18" fmla="*/ 1215189 w 1278227"/>
                    <a:gd name="connsiteY18" fmla="*/ 734938 h 900014"/>
                    <a:gd name="connsiteX19" fmla="*/ 1187771 w 1278227"/>
                    <a:gd name="connsiteY19" fmla="*/ 834272 h 900014"/>
                    <a:gd name="connsiteX20" fmla="*/ 1108507 w 1278227"/>
                    <a:gd name="connsiteY20" fmla="*/ 890495 h 900014"/>
                    <a:gd name="connsiteX21" fmla="*/ 1067052 w 1278227"/>
                    <a:gd name="connsiteY21" fmla="*/ 891684 h 900014"/>
                    <a:gd name="connsiteX22" fmla="*/ 1127665 w 1278227"/>
                    <a:gd name="connsiteY22" fmla="*/ 807817 h 900014"/>
                    <a:gd name="connsiteX23" fmla="*/ 1125148 w 1278227"/>
                    <a:gd name="connsiteY23" fmla="*/ 706687 h 900014"/>
                    <a:gd name="connsiteX24" fmla="*/ 1109999 w 1278227"/>
                    <a:gd name="connsiteY24" fmla="*/ 515203 h 900014"/>
                    <a:gd name="connsiteX25" fmla="*/ 1087861 w 1278227"/>
                    <a:gd name="connsiteY25" fmla="*/ 445988 h 900014"/>
                    <a:gd name="connsiteX26" fmla="*/ 1050814 w 1278227"/>
                    <a:gd name="connsiteY26" fmla="*/ 398218 h 900014"/>
                    <a:gd name="connsiteX27" fmla="*/ 992414 w 1278227"/>
                    <a:gd name="connsiteY27" fmla="*/ 359279 h 900014"/>
                    <a:gd name="connsiteX28" fmla="*/ 896884 w 1278227"/>
                    <a:gd name="connsiteY28" fmla="*/ 301656 h 900014"/>
                    <a:gd name="connsiteX29" fmla="*/ 797611 w 1278227"/>
                    <a:gd name="connsiteY29" fmla="*/ 246999 h 900014"/>
                    <a:gd name="connsiteX30" fmla="*/ 731064 w 1278227"/>
                    <a:gd name="connsiteY30" fmla="*/ 246482 h 900014"/>
                    <a:gd name="connsiteX31" fmla="*/ 644927 w 1278227"/>
                    <a:gd name="connsiteY31" fmla="*/ 306161 h 900014"/>
                    <a:gd name="connsiteX32" fmla="*/ 580022 w 1278227"/>
                    <a:gd name="connsiteY32" fmla="*/ 381627 h 900014"/>
                    <a:gd name="connsiteX33" fmla="*/ 493524 w 1278227"/>
                    <a:gd name="connsiteY33" fmla="*/ 496545 h 900014"/>
                    <a:gd name="connsiteX34" fmla="*/ 412293 w 1278227"/>
                    <a:gd name="connsiteY34" fmla="*/ 622359 h 900014"/>
                    <a:gd name="connsiteX35" fmla="*/ 351416 w 1278227"/>
                    <a:gd name="connsiteY35" fmla="*/ 724488 h 900014"/>
                    <a:gd name="connsiteX36" fmla="*/ 258236 w 1278227"/>
                    <a:gd name="connsiteY36" fmla="*/ 852545 h 900014"/>
                    <a:gd name="connsiteX37" fmla="*/ 159880 w 1278227"/>
                    <a:gd name="connsiteY37" fmla="*/ 881915 h 900014"/>
                    <a:gd name="connsiteX38" fmla="*/ 5113 w 1278227"/>
                    <a:gd name="connsiteY38" fmla="*/ 887297 h 900014"/>
                    <a:gd name="connsiteX0" fmla="*/ 5113 w 1278227"/>
                    <a:gd name="connsiteY0" fmla="*/ 887297 h 900014"/>
                    <a:gd name="connsiteX1" fmla="*/ 43967 w 1278227"/>
                    <a:gd name="connsiteY1" fmla="*/ 793834 h 900014"/>
                    <a:gd name="connsiteX2" fmla="*/ 111856 w 1278227"/>
                    <a:gd name="connsiteY2" fmla="*/ 694025 h 900014"/>
                    <a:gd name="connsiteX3" fmla="*/ 202743 w 1278227"/>
                    <a:gd name="connsiteY3" fmla="*/ 553303 h 900014"/>
                    <a:gd name="connsiteX4" fmla="*/ 286473 w 1278227"/>
                    <a:gd name="connsiteY4" fmla="*/ 412500 h 900014"/>
                    <a:gd name="connsiteX5" fmla="*/ 345289 w 1278227"/>
                    <a:gd name="connsiteY5" fmla="*/ 322600 h 900014"/>
                    <a:gd name="connsiteX6" fmla="*/ 427534 w 1278227"/>
                    <a:gd name="connsiteY6" fmla="*/ 201951 h 900014"/>
                    <a:gd name="connsiteX7" fmla="*/ 494797 w 1278227"/>
                    <a:gd name="connsiteY7" fmla="*/ 121704 h 900014"/>
                    <a:gd name="connsiteX8" fmla="*/ 577523 w 1278227"/>
                    <a:gd name="connsiteY8" fmla="*/ 51875 h 900014"/>
                    <a:gd name="connsiteX9" fmla="*/ 702970 w 1278227"/>
                    <a:gd name="connsiteY9" fmla="*/ 2566 h 900014"/>
                    <a:gd name="connsiteX10" fmla="*/ 800800 w 1278227"/>
                    <a:gd name="connsiteY10" fmla="*/ 12433 h 900014"/>
                    <a:gd name="connsiteX11" fmla="*/ 908739 w 1278227"/>
                    <a:gd name="connsiteY11" fmla="*/ 58839 h 900014"/>
                    <a:gd name="connsiteX12" fmla="*/ 1019286 w 1278227"/>
                    <a:gd name="connsiteY12" fmla="*/ 111730 h 900014"/>
                    <a:gd name="connsiteX13" fmla="*/ 1136263 w 1278227"/>
                    <a:gd name="connsiteY13" fmla="*/ 181878 h 900014"/>
                    <a:gd name="connsiteX14" fmla="*/ 1217954 w 1278227"/>
                    <a:gd name="connsiteY14" fmla="*/ 262872 h 900014"/>
                    <a:gd name="connsiteX15" fmla="*/ 1266988 w 1278227"/>
                    <a:gd name="connsiteY15" fmla="*/ 349785 h 900014"/>
                    <a:gd name="connsiteX16" fmla="*/ 1273251 w 1278227"/>
                    <a:gd name="connsiteY16" fmla="*/ 448672 h 900014"/>
                    <a:gd name="connsiteX17" fmla="*/ 1205605 w 1278227"/>
                    <a:gd name="connsiteY17" fmla="*/ 609157 h 900014"/>
                    <a:gd name="connsiteX18" fmla="*/ 1215189 w 1278227"/>
                    <a:gd name="connsiteY18" fmla="*/ 734938 h 900014"/>
                    <a:gd name="connsiteX19" fmla="*/ 1213541 w 1278227"/>
                    <a:gd name="connsiteY19" fmla="*/ 803947 h 900014"/>
                    <a:gd name="connsiteX20" fmla="*/ 1187771 w 1278227"/>
                    <a:gd name="connsiteY20" fmla="*/ 834272 h 900014"/>
                    <a:gd name="connsiteX21" fmla="*/ 1108507 w 1278227"/>
                    <a:gd name="connsiteY21" fmla="*/ 890495 h 900014"/>
                    <a:gd name="connsiteX22" fmla="*/ 1067052 w 1278227"/>
                    <a:gd name="connsiteY22" fmla="*/ 891684 h 900014"/>
                    <a:gd name="connsiteX23" fmla="*/ 1127665 w 1278227"/>
                    <a:gd name="connsiteY23" fmla="*/ 807817 h 900014"/>
                    <a:gd name="connsiteX24" fmla="*/ 1125148 w 1278227"/>
                    <a:gd name="connsiteY24" fmla="*/ 706687 h 900014"/>
                    <a:gd name="connsiteX25" fmla="*/ 1109999 w 1278227"/>
                    <a:gd name="connsiteY25" fmla="*/ 515203 h 900014"/>
                    <a:gd name="connsiteX26" fmla="*/ 1087861 w 1278227"/>
                    <a:gd name="connsiteY26" fmla="*/ 445988 h 900014"/>
                    <a:gd name="connsiteX27" fmla="*/ 1050814 w 1278227"/>
                    <a:gd name="connsiteY27" fmla="*/ 398218 h 900014"/>
                    <a:gd name="connsiteX28" fmla="*/ 992414 w 1278227"/>
                    <a:gd name="connsiteY28" fmla="*/ 359279 h 900014"/>
                    <a:gd name="connsiteX29" fmla="*/ 896884 w 1278227"/>
                    <a:gd name="connsiteY29" fmla="*/ 301656 h 900014"/>
                    <a:gd name="connsiteX30" fmla="*/ 797611 w 1278227"/>
                    <a:gd name="connsiteY30" fmla="*/ 246999 h 900014"/>
                    <a:gd name="connsiteX31" fmla="*/ 731064 w 1278227"/>
                    <a:gd name="connsiteY31" fmla="*/ 246482 h 900014"/>
                    <a:gd name="connsiteX32" fmla="*/ 644927 w 1278227"/>
                    <a:gd name="connsiteY32" fmla="*/ 306161 h 900014"/>
                    <a:gd name="connsiteX33" fmla="*/ 580022 w 1278227"/>
                    <a:gd name="connsiteY33" fmla="*/ 381627 h 900014"/>
                    <a:gd name="connsiteX34" fmla="*/ 493524 w 1278227"/>
                    <a:gd name="connsiteY34" fmla="*/ 496545 h 900014"/>
                    <a:gd name="connsiteX35" fmla="*/ 412293 w 1278227"/>
                    <a:gd name="connsiteY35" fmla="*/ 622359 h 900014"/>
                    <a:gd name="connsiteX36" fmla="*/ 351416 w 1278227"/>
                    <a:gd name="connsiteY36" fmla="*/ 724488 h 900014"/>
                    <a:gd name="connsiteX37" fmla="*/ 258236 w 1278227"/>
                    <a:gd name="connsiteY37" fmla="*/ 852545 h 900014"/>
                    <a:gd name="connsiteX38" fmla="*/ 159880 w 1278227"/>
                    <a:gd name="connsiteY38" fmla="*/ 881915 h 900014"/>
                    <a:gd name="connsiteX39" fmla="*/ 5113 w 1278227"/>
                    <a:gd name="connsiteY39" fmla="*/ 887297 h 900014"/>
                    <a:gd name="connsiteX0" fmla="*/ 5113 w 1278227"/>
                    <a:gd name="connsiteY0" fmla="*/ 887297 h 899013"/>
                    <a:gd name="connsiteX1" fmla="*/ 43967 w 1278227"/>
                    <a:gd name="connsiteY1" fmla="*/ 793834 h 899013"/>
                    <a:gd name="connsiteX2" fmla="*/ 111856 w 1278227"/>
                    <a:gd name="connsiteY2" fmla="*/ 694025 h 899013"/>
                    <a:gd name="connsiteX3" fmla="*/ 202743 w 1278227"/>
                    <a:gd name="connsiteY3" fmla="*/ 553303 h 899013"/>
                    <a:gd name="connsiteX4" fmla="*/ 286473 w 1278227"/>
                    <a:gd name="connsiteY4" fmla="*/ 412500 h 899013"/>
                    <a:gd name="connsiteX5" fmla="*/ 345289 w 1278227"/>
                    <a:gd name="connsiteY5" fmla="*/ 322600 h 899013"/>
                    <a:gd name="connsiteX6" fmla="*/ 427534 w 1278227"/>
                    <a:gd name="connsiteY6" fmla="*/ 201951 h 899013"/>
                    <a:gd name="connsiteX7" fmla="*/ 494797 w 1278227"/>
                    <a:gd name="connsiteY7" fmla="*/ 121704 h 899013"/>
                    <a:gd name="connsiteX8" fmla="*/ 577523 w 1278227"/>
                    <a:gd name="connsiteY8" fmla="*/ 51875 h 899013"/>
                    <a:gd name="connsiteX9" fmla="*/ 702970 w 1278227"/>
                    <a:gd name="connsiteY9" fmla="*/ 2566 h 899013"/>
                    <a:gd name="connsiteX10" fmla="*/ 800800 w 1278227"/>
                    <a:gd name="connsiteY10" fmla="*/ 12433 h 899013"/>
                    <a:gd name="connsiteX11" fmla="*/ 908739 w 1278227"/>
                    <a:gd name="connsiteY11" fmla="*/ 58839 h 899013"/>
                    <a:gd name="connsiteX12" fmla="*/ 1019286 w 1278227"/>
                    <a:gd name="connsiteY12" fmla="*/ 111730 h 899013"/>
                    <a:gd name="connsiteX13" fmla="*/ 1136263 w 1278227"/>
                    <a:gd name="connsiteY13" fmla="*/ 181878 h 899013"/>
                    <a:gd name="connsiteX14" fmla="*/ 1217954 w 1278227"/>
                    <a:gd name="connsiteY14" fmla="*/ 262872 h 899013"/>
                    <a:gd name="connsiteX15" fmla="*/ 1266988 w 1278227"/>
                    <a:gd name="connsiteY15" fmla="*/ 349785 h 899013"/>
                    <a:gd name="connsiteX16" fmla="*/ 1273251 w 1278227"/>
                    <a:gd name="connsiteY16" fmla="*/ 448672 h 899013"/>
                    <a:gd name="connsiteX17" fmla="*/ 1205605 w 1278227"/>
                    <a:gd name="connsiteY17" fmla="*/ 609157 h 899013"/>
                    <a:gd name="connsiteX18" fmla="*/ 1215189 w 1278227"/>
                    <a:gd name="connsiteY18" fmla="*/ 734938 h 899013"/>
                    <a:gd name="connsiteX19" fmla="*/ 1213541 w 1278227"/>
                    <a:gd name="connsiteY19" fmla="*/ 803947 h 899013"/>
                    <a:gd name="connsiteX20" fmla="*/ 1171866 w 1278227"/>
                    <a:gd name="connsiteY20" fmla="*/ 854363 h 899013"/>
                    <a:gd name="connsiteX21" fmla="*/ 1108507 w 1278227"/>
                    <a:gd name="connsiteY21" fmla="*/ 890495 h 899013"/>
                    <a:gd name="connsiteX22" fmla="*/ 1067052 w 1278227"/>
                    <a:gd name="connsiteY22" fmla="*/ 891684 h 899013"/>
                    <a:gd name="connsiteX23" fmla="*/ 1127665 w 1278227"/>
                    <a:gd name="connsiteY23" fmla="*/ 807817 h 899013"/>
                    <a:gd name="connsiteX24" fmla="*/ 1125148 w 1278227"/>
                    <a:gd name="connsiteY24" fmla="*/ 706687 h 899013"/>
                    <a:gd name="connsiteX25" fmla="*/ 1109999 w 1278227"/>
                    <a:gd name="connsiteY25" fmla="*/ 515203 h 899013"/>
                    <a:gd name="connsiteX26" fmla="*/ 1087861 w 1278227"/>
                    <a:gd name="connsiteY26" fmla="*/ 445988 h 899013"/>
                    <a:gd name="connsiteX27" fmla="*/ 1050814 w 1278227"/>
                    <a:gd name="connsiteY27" fmla="*/ 398218 h 899013"/>
                    <a:gd name="connsiteX28" fmla="*/ 992414 w 1278227"/>
                    <a:gd name="connsiteY28" fmla="*/ 359279 h 899013"/>
                    <a:gd name="connsiteX29" fmla="*/ 896884 w 1278227"/>
                    <a:gd name="connsiteY29" fmla="*/ 301656 h 899013"/>
                    <a:gd name="connsiteX30" fmla="*/ 797611 w 1278227"/>
                    <a:gd name="connsiteY30" fmla="*/ 246999 h 899013"/>
                    <a:gd name="connsiteX31" fmla="*/ 731064 w 1278227"/>
                    <a:gd name="connsiteY31" fmla="*/ 246482 h 899013"/>
                    <a:gd name="connsiteX32" fmla="*/ 644927 w 1278227"/>
                    <a:gd name="connsiteY32" fmla="*/ 306161 h 899013"/>
                    <a:gd name="connsiteX33" fmla="*/ 580022 w 1278227"/>
                    <a:gd name="connsiteY33" fmla="*/ 381627 h 899013"/>
                    <a:gd name="connsiteX34" fmla="*/ 493524 w 1278227"/>
                    <a:gd name="connsiteY34" fmla="*/ 496545 h 899013"/>
                    <a:gd name="connsiteX35" fmla="*/ 412293 w 1278227"/>
                    <a:gd name="connsiteY35" fmla="*/ 622359 h 899013"/>
                    <a:gd name="connsiteX36" fmla="*/ 351416 w 1278227"/>
                    <a:gd name="connsiteY36" fmla="*/ 724488 h 899013"/>
                    <a:gd name="connsiteX37" fmla="*/ 258236 w 1278227"/>
                    <a:gd name="connsiteY37" fmla="*/ 852545 h 899013"/>
                    <a:gd name="connsiteX38" fmla="*/ 159880 w 1278227"/>
                    <a:gd name="connsiteY38" fmla="*/ 881915 h 899013"/>
                    <a:gd name="connsiteX39" fmla="*/ 5113 w 1278227"/>
                    <a:gd name="connsiteY39" fmla="*/ 887297 h 899013"/>
                    <a:gd name="connsiteX0" fmla="*/ 5113 w 1278227"/>
                    <a:gd name="connsiteY0" fmla="*/ 887297 h 903510"/>
                    <a:gd name="connsiteX1" fmla="*/ 43967 w 1278227"/>
                    <a:gd name="connsiteY1" fmla="*/ 793834 h 903510"/>
                    <a:gd name="connsiteX2" fmla="*/ 111856 w 1278227"/>
                    <a:gd name="connsiteY2" fmla="*/ 694025 h 903510"/>
                    <a:gd name="connsiteX3" fmla="*/ 202743 w 1278227"/>
                    <a:gd name="connsiteY3" fmla="*/ 553303 h 903510"/>
                    <a:gd name="connsiteX4" fmla="*/ 286473 w 1278227"/>
                    <a:gd name="connsiteY4" fmla="*/ 412500 h 903510"/>
                    <a:gd name="connsiteX5" fmla="*/ 345289 w 1278227"/>
                    <a:gd name="connsiteY5" fmla="*/ 322600 h 903510"/>
                    <a:gd name="connsiteX6" fmla="*/ 427534 w 1278227"/>
                    <a:gd name="connsiteY6" fmla="*/ 201951 h 903510"/>
                    <a:gd name="connsiteX7" fmla="*/ 494797 w 1278227"/>
                    <a:gd name="connsiteY7" fmla="*/ 121704 h 903510"/>
                    <a:gd name="connsiteX8" fmla="*/ 577523 w 1278227"/>
                    <a:gd name="connsiteY8" fmla="*/ 51875 h 903510"/>
                    <a:gd name="connsiteX9" fmla="*/ 702970 w 1278227"/>
                    <a:gd name="connsiteY9" fmla="*/ 2566 h 903510"/>
                    <a:gd name="connsiteX10" fmla="*/ 800800 w 1278227"/>
                    <a:gd name="connsiteY10" fmla="*/ 12433 h 903510"/>
                    <a:gd name="connsiteX11" fmla="*/ 908739 w 1278227"/>
                    <a:gd name="connsiteY11" fmla="*/ 58839 h 903510"/>
                    <a:gd name="connsiteX12" fmla="*/ 1019286 w 1278227"/>
                    <a:gd name="connsiteY12" fmla="*/ 111730 h 903510"/>
                    <a:gd name="connsiteX13" fmla="*/ 1136263 w 1278227"/>
                    <a:gd name="connsiteY13" fmla="*/ 181878 h 903510"/>
                    <a:gd name="connsiteX14" fmla="*/ 1217954 w 1278227"/>
                    <a:gd name="connsiteY14" fmla="*/ 262872 h 903510"/>
                    <a:gd name="connsiteX15" fmla="*/ 1266988 w 1278227"/>
                    <a:gd name="connsiteY15" fmla="*/ 349785 h 903510"/>
                    <a:gd name="connsiteX16" fmla="*/ 1273251 w 1278227"/>
                    <a:gd name="connsiteY16" fmla="*/ 448672 h 903510"/>
                    <a:gd name="connsiteX17" fmla="*/ 1205605 w 1278227"/>
                    <a:gd name="connsiteY17" fmla="*/ 609157 h 903510"/>
                    <a:gd name="connsiteX18" fmla="*/ 1215189 w 1278227"/>
                    <a:gd name="connsiteY18" fmla="*/ 734938 h 903510"/>
                    <a:gd name="connsiteX19" fmla="*/ 1213541 w 1278227"/>
                    <a:gd name="connsiteY19" fmla="*/ 803947 h 903510"/>
                    <a:gd name="connsiteX20" fmla="*/ 1171866 w 1278227"/>
                    <a:gd name="connsiteY20" fmla="*/ 854363 h 903510"/>
                    <a:gd name="connsiteX21" fmla="*/ 1108507 w 1278227"/>
                    <a:gd name="connsiteY21" fmla="*/ 890495 h 903510"/>
                    <a:gd name="connsiteX22" fmla="*/ 1070256 w 1278227"/>
                    <a:gd name="connsiteY22" fmla="*/ 897601 h 903510"/>
                    <a:gd name="connsiteX23" fmla="*/ 1127665 w 1278227"/>
                    <a:gd name="connsiteY23" fmla="*/ 807817 h 903510"/>
                    <a:gd name="connsiteX24" fmla="*/ 1125148 w 1278227"/>
                    <a:gd name="connsiteY24" fmla="*/ 706687 h 903510"/>
                    <a:gd name="connsiteX25" fmla="*/ 1109999 w 1278227"/>
                    <a:gd name="connsiteY25" fmla="*/ 515203 h 903510"/>
                    <a:gd name="connsiteX26" fmla="*/ 1087861 w 1278227"/>
                    <a:gd name="connsiteY26" fmla="*/ 445988 h 903510"/>
                    <a:gd name="connsiteX27" fmla="*/ 1050814 w 1278227"/>
                    <a:gd name="connsiteY27" fmla="*/ 398218 h 903510"/>
                    <a:gd name="connsiteX28" fmla="*/ 992414 w 1278227"/>
                    <a:gd name="connsiteY28" fmla="*/ 359279 h 903510"/>
                    <a:gd name="connsiteX29" fmla="*/ 896884 w 1278227"/>
                    <a:gd name="connsiteY29" fmla="*/ 301656 h 903510"/>
                    <a:gd name="connsiteX30" fmla="*/ 797611 w 1278227"/>
                    <a:gd name="connsiteY30" fmla="*/ 246999 h 903510"/>
                    <a:gd name="connsiteX31" fmla="*/ 731064 w 1278227"/>
                    <a:gd name="connsiteY31" fmla="*/ 246482 h 903510"/>
                    <a:gd name="connsiteX32" fmla="*/ 644927 w 1278227"/>
                    <a:gd name="connsiteY32" fmla="*/ 306161 h 903510"/>
                    <a:gd name="connsiteX33" fmla="*/ 580022 w 1278227"/>
                    <a:gd name="connsiteY33" fmla="*/ 381627 h 903510"/>
                    <a:gd name="connsiteX34" fmla="*/ 493524 w 1278227"/>
                    <a:gd name="connsiteY34" fmla="*/ 496545 h 903510"/>
                    <a:gd name="connsiteX35" fmla="*/ 412293 w 1278227"/>
                    <a:gd name="connsiteY35" fmla="*/ 622359 h 903510"/>
                    <a:gd name="connsiteX36" fmla="*/ 351416 w 1278227"/>
                    <a:gd name="connsiteY36" fmla="*/ 724488 h 903510"/>
                    <a:gd name="connsiteX37" fmla="*/ 258236 w 1278227"/>
                    <a:gd name="connsiteY37" fmla="*/ 852545 h 903510"/>
                    <a:gd name="connsiteX38" fmla="*/ 159880 w 1278227"/>
                    <a:gd name="connsiteY38" fmla="*/ 881915 h 903510"/>
                    <a:gd name="connsiteX39" fmla="*/ 5113 w 1278227"/>
                    <a:gd name="connsiteY39" fmla="*/ 887297 h 903510"/>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27665 w 1278227"/>
                    <a:gd name="connsiteY24" fmla="*/ 807817 h 899606"/>
                    <a:gd name="connsiteX25" fmla="*/ 1125148 w 1278227"/>
                    <a:gd name="connsiteY25" fmla="*/ 706687 h 899606"/>
                    <a:gd name="connsiteX26" fmla="*/ 1109999 w 1278227"/>
                    <a:gd name="connsiteY26" fmla="*/ 51520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109999 w 1278227"/>
                    <a:gd name="connsiteY26" fmla="*/ 51520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8225 w 1278227"/>
                    <a:gd name="connsiteY26" fmla="*/ 52808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0209 w 1278227"/>
                    <a:gd name="connsiteY26" fmla="*/ 550025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0392 w 1278227"/>
                    <a:gd name="connsiteY26" fmla="*/ 569441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2582 w 1278227"/>
                    <a:gd name="connsiteY24" fmla="*/ 794382 h 899606"/>
                    <a:gd name="connsiteX25" fmla="*/ 1125148 w 1278227"/>
                    <a:gd name="connsiteY25" fmla="*/ 706687 h 899606"/>
                    <a:gd name="connsiteX26" fmla="*/ 1090392 w 1278227"/>
                    <a:gd name="connsiteY26" fmla="*/ 569441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746"/>
                    <a:gd name="connsiteX1" fmla="*/ 43967 w 1278227"/>
                    <a:gd name="connsiteY1" fmla="*/ 793834 h 899746"/>
                    <a:gd name="connsiteX2" fmla="*/ 111856 w 1278227"/>
                    <a:gd name="connsiteY2" fmla="*/ 694025 h 899746"/>
                    <a:gd name="connsiteX3" fmla="*/ 202743 w 1278227"/>
                    <a:gd name="connsiteY3" fmla="*/ 553303 h 899746"/>
                    <a:gd name="connsiteX4" fmla="*/ 286473 w 1278227"/>
                    <a:gd name="connsiteY4" fmla="*/ 412500 h 899746"/>
                    <a:gd name="connsiteX5" fmla="*/ 345289 w 1278227"/>
                    <a:gd name="connsiteY5" fmla="*/ 322600 h 899746"/>
                    <a:gd name="connsiteX6" fmla="*/ 427534 w 1278227"/>
                    <a:gd name="connsiteY6" fmla="*/ 201951 h 899746"/>
                    <a:gd name="connsiteX7" fmla="*/ 494797 w 1278227"/>
                    <a:gd name="connsiteY7" fmla="*/ 121704 h 899746"/>
                    <a:gd name="connsiteX8" fmla="*/ 577523 w 1278227"/>
                    <a:gd name="connsiteY8" fmla="*/ 51875 h 899746"/>
                    <a:gd name="connsiteX9" fmla="*/ 702970 w 1278227"/>
                    <a:gd name="connsiteY9" fmla="*/ 2566 h 899746"/>
                    <a:gd name="connsiteX10" fmla="*/ 800800 w 1278227"/>
                    <a:gd name="connsiteY10" fmla="*/ 12433 h 899746"/>
                    <a:gd name="connsiteX11" fmla="*/ 908739 w 1278227"/>
                    <a:gd name="connsiteY11" fmla="*/ 58839 h 899746"/>
                    <a:gd name="connsiteX12" fmla="*/ 1019286 w 1278227"/>
                    <a:gd name="connsiteY12" fmla="*/ 111730 h 899746"/>
                    <a:gd name="connsiteX13" fmla="*/ 1136263 w 1278227"/>
                    <a:gd name="connsiteY13" fmla="*/ 181878 h 899746"/>
                    <a:gd name="connsiteX14" fmla="*/ 1217954 w 1278227"/>
                    <a:gd name="connsiteY14" fmla="*/ 262872 h 899746"/>
                    <a:gd name="connsiteX15" fmla="*/ 1266988 w 1278227"/>
                    <a:gd name="connsiteY15" fmla="*/ 349785 h 899746"/>
                    <a:gd name="connsiteX16" fmla="*/ 1273251 w 1278227"/>
                    <a:gd name="connsiteY16" fmla="*/ 448672 h 899746"/>
                    <a:gd name="connsiteX17" fmla="*/ 1205605 w 1278227"/>
                    <a:gd name="connsiteY17" fmla="*/ 609157 h 899746"/>
                    <a:gd name="connsiteX18" fmla="*/ 1215189 w 1278227"/>
                    <a:gd name="connsiteY18" fmla="*/ 734938 h 899746"/>
                    <a:gd name="connsiteX19" fmla="*/ 1213541 w 1278227"/>
                    <a:gd name="connsiteY19" fmla="*/ 803947 h 899746"/>
                    <a:gd name="connsiteX20" fmla="*/ 1171866 w 1278227"/>
                    <a:gd name="connsiteY20" fmla="*/ 854363 h 899746"/>
                    <a:gd name="connsiteX21" fmla="*/ 1108507 w 1278227"/>
                    <a:gd name="connsiteY21" fmla="*/ 890495 h 899746"/>
                    <a:gd name="connsiteX22" fmla="*/ 1070256 w 1278227"/>
                    <a:gd name="connsiteY22" fmla="*/ 897601 h 899746"/>
                    <a:gd name="connsiteX23" fmla="*/ 1084961 w 1278227"/>
                    <a:gd name="connsiteY23" fmla="*/ 859032 h 899746"/>
                    <a:gd name="connsiteX24" fmla="*/ 1142582 w 1278227"/>
                    <a:gd name="connsiteY24" fmla="*/ 794382 h 899746"/>
                    <a:gd name="connsiteX25" fmla="*/ 1125148 w 1278227"/>
                    <a:gd name="connsiteY25" fmla="*/ 706687 h 899746"/>
                    <a:gd name="connsiteX26" fmla="*/ 1090392 w 1278227"/>
                    <a:gd name="connsiteY26" fmla="*/ 569441 h 899746"/>
                    <a:gd name="connsiteX27" fmla="*/ 1087861 w 1278227"/>
                    <a:gd name="connsiteY27" fmla="*/ 445988 h 899746"/>
                    <a:gd name="connsiteX28" fmla="*/ 1050814 w 1278227"/>
                    <a:gd name="connsiteY28" fmla="*/ 398218 h 899746"/>
                    <a:gd name="connsiteX29" fmla="*/ 992414 w 1278227"/>
                    <a:gd name="connsiteY29" fmla="*/ 359279 h 899746"/>
                    <a:gd name="connsiteX30" fmla="*/ 896884 w 1278227"/>
                    <a:gd name="connsiteY30" fmla="*/ 301656 h 899746"/>
                    <a:gd name="connsiteX31" fmla="*/ 797611 w 1278227"/>
                    <a:gd name="connsiteY31" fmla="*/ 246999 h 899746"/>
                    <a:gd name="connsiteX32" fmla="*/ 731064 w 1278227"/>
                    <a:gd name="connsiteY32" fmla="*/ 246482 h 899746"/>
                    <a:gd name="connsiteX33" fmla="*/ 644927 w 1278227"/>
                    <a:gd name="connsiteY33" fmla="*/ 306161 h 899746"/>
                    <a:gd name="connsiteX34" fmla="*/ 580022 w 1278227"/>
                    <a:gd name="connsiteY34" fmla="*/ 381627 h 899746"/>
                    <a:gd name="connsiteX35" fmla="*/ 493524 w 1278227"/>
                    <a:gd name="connsiteY35" fmla="*/ 496545 h 899746"/>
                    <a:gd name="connsiteX36" fmla="*/ 412293 w 1278227"/>
                    <a:gd name="connsiteY36" fmla="*/ 622359 h 899746"/>
                    <a:gd name="connsiteX37" fmla="*/ 351416 w 1278227"/>
                    <a:gd name="connsiteY37" fmla="*/ 724488 h 899746"/>
                    <a:gd name="connsiteX38" fmla="*/ 258236 w 1278227"/>
                    <a:gd name="connsiteY38" fmla="*/ 852545 h 899746"/>
                    <a:gd name="connsiteX39" fmla="*/ 159880 w 1278227"/>
                    <a:gd name="connsiteY39" fmla="*/ 881915 h 899746"/>
                    <a:gd name="connsiteX40" fmla="*/ 5113 w 1278227"/>
                    <a:gd name="connsiteY40" fmla="*/ 887297 h 899746"/>
                    <a:gd name="connsiteX0" fmla="*/ 5113 w 1278227"/>
                    <a:gd name="connsiteY0" fmla="*/ 887297 h 901087"/>
                    <a:gd name="connsiteX1" fmla="*/ 43967 w 1278227"/>
                    <a:gd name="connsiteY1" fmla="*/ 793834 h 901087"/>
                    <a:gd name="connsiteX2" fmla="*/ 111856 w 1278227"/>
                    <a:gd name="connsiteY2" fmla="*/ 694025 h 901087"/>
                    <a:gd name="connsiteX3" fmla="*/ 202743 w 1278227"/>
                    <a:gd name="connsiteY3" fmla="*/ 553303 h 901087"/>
                    <a:gd name="connsiteX4" fmla="*/ 286473 w 1278227"/>
                    <a:gd name="connsiteY4" fmla="*/ 412500 h 901087"/>
                    <a:gd name="connsiteX5" fmla="*/ 345289 w 1278227"/>
                    <a:gd name="connsiteY5" fmla="*/ 322600 h 901087"/>
                    <a:gd name="connsiteX6" fmla="*/ 427534 w 1278227"/>
                    <a:gd name="connsiteY6" fmla="*/ 201951 h 901087"/>
                    <a:gd name="connsiteX7" fmla="*/ 494797 w 1278227"/>
                    <a:gd name="connsiteY7" fmla="*/ 121704 h 901087"/>
                    <a:gd name="connsiteX8" fmla="*/ 577523 w 1278227"/>
                    <a:gd name="connsiteY8" fmla="*/ 51875 h 901087"/>
                    <a:gd name="connsiteX9" fmla="*/ 702970 w 1278227"/>
                    <a:gd name="connsiteY9" fmla="*/ 2566 h 901087"/>
                    <a:gd name="connsiteX10" fmla="*/ 800800 w 1278227"/>
                    <a:gd name="connsiteY10" fmla="*/ 12433 h 901087"/>
                    <a:gd name="connsiteX11" fmla="*/ 908739 w 1278227"/>
                    <a:gd name="connsiteY11" fmla="*/ 58839 h 901087"/>
                    <a:gd name="connsiteX12" fmla="*/ 1019286 w 1278227"/>
                    <a:gd name="connsiteY12" fmla="*/ 111730 h 901087"/>
                    <a:gd name="connsiteX13" fmla="*/ 1136263 w 1278227"/>
                    <a:gd name="connsiteY13" fmla="*/ 181878 h 901087"/>
                    <a:gd name="connsiteX14" fmla="*/ 1217954 w 1278227"/>
                    <a:gd name="connsiteY14" fmla="*/ 262872 h 901087"/>
                    <a:gd name="connsiteX15" fmla="*/ 1266988 w 1278227"/>
                    <a:gd name="connsiteY15" fmla="*/ 349785 h 901087"/>
                    <a:gd name="connsiteX16" fmla="*/ 1273251 w 1278227"/>
                    <a:gd name="connsiteY16" fmla="*/ 448672 h 901087"/>
                    <a:gd name="connsiteX17" fmla="*/ 1205605 w 1278227"/>
                    <a:gd name="connsiteY17" fmla="*/ 609157 h 901087"/>
                    <a:gd name="connsiteX18" fmla="*/ 1215189 w 1278227"/>
                    <a:gd name="connsiteY18" fmla="*/ 734938 h 901087"/>
                    <a:gd name="connsiteX19" fmla="*/ 1213541 w 1278227"/>
                    <a:gd name="connsiteY19" fmla="*/ 803947 h 901087"/>
                    <a:gd name="connsiteX20" fmla="*/ 1171866 w 1278227"/>
                    <a:gd name="connsiteY20" fmla="*/ 854363 h 901087"/>
                    <a:gd name="connsiteX21" fmla="*/ 1104870 w 1278227"/>
                    <a:gd name="connsiteY21" fmla="*/ 894378 h 901087"/>
                    <a:gd name="connsiteX22" fmla="*/ 1070256 w 1278227"/>
                    <a:gd name="connsiteY22" fmla="*/ 897601 h 901087"/>
                    <a:gd name="connsiteX23" fmla="*/ 1084961 w 1278227"/>
                    <a:gd name="connsiteY23" fmla="*/ 859032 h 901087"/>
                    <a:gd name="connsiteX24" fmla="*/ 1142582 w 1278227"/>
                    <a:gd name="connsiteY24" fmla="*/ 794382 h 901087"/>
                    <a:gd name="connsiteX25" fmla="*/ 1125148 w 1278227"/>
                    <a:gd name="connsiteY25" fmla="*/ 706687 h 901087"/>
                    <a:gd name="connsiteX26" fmla="*/ 1090392 w 1278227"/>
                    <a:gd name="connsiteY26" fmla="*/ 569441 h 901087"/>
                    <a:gd name="connsiteX27" fmla="*/ 1087861 w 1278227"/>
                    <a:gd name="connsiteY27" fmla="*/ 445988 h 901087"/>
                    <a:gd name="connsiteX28" fmla="*/ 1050814 w 1278227"/>
                    <a:gd name="connsiteY28" fmla="*/ 398218 h 901087"/>
                    <a:gd name="connsiteX29" fmla="*/ 992414 w 1278227"/>
                    <a:gd name="connsiteY29" fmla="*/ 359279 h 901087"/>
                    <a:gd name="connsiteX30" fmla="*/ 896884 w 1278227"/>
                    <a:gd name="connsiteY30" fmla="*/ 301656 h 901087"/>
                    <a:gd name="connsiteX31" fmla="*/ 797611 w 1278227"/>
                    <a:gd name="connsiteY31" fmla="*/ 246999 h 901087"/>
                    <a:gd name="connsiteX32" fmla="*/ 731064 w 1278227"/>
                    <a:gd name="connsiteY32" fmla="*/ 246482 h 901087"/>
                    <a:gd name="connsiteX33" fmla="*/ 644927 w 1278227"/>
                    <a:gd name="connsiteY33" fmla="*/ 306161 h 901087"/>
                    <a:gd name="connsiteX34" fmla="*/ 580022 w 1278227"/>
                    <a:gd name="connsiteY34" fmla="*/ 381627 h 901087"/>
                    <a:gd name="connsiteX35" fmla="*/ 493524 w 1278227"/>
                    <a:gd name="connsiteY35" fmla="*/ 496545 h 901087"/>
                    <a:gd name="connsiteX36" fmla="*/ 412293 w 1278227"/>
                    <a:gd name="connsiteY36" fmla="*/ 622359 h 901087"/>
                    <a:gd name="connsiteX37" fmla="*/ 351416 w 1278227"/>
                    <a:gd name="connsiteY37" fmla="*/ 724488 h 901087"/>
                    <a:gd name="connsiteX38" fmla="*/ 258236 w 1278227"/>
                    <a:gd name="connsiteY38" fmla="*/ 852545 h 901087"/>
                    <a:gd name="connsiteX39" fmla="*/ 159880 w 1278227"/>
                    <a:gd name="connsiteY39" fmla="*/ 881915 h 901087"/>
                    <a:gd name="connsiteX40" fmla="*/ 5113 w 1278227"/>
                    <a:gd name="connsiteY40" fmla="*/ 887297 h 901087"/>
                    <a:gd name="connsiteX0" fmla="*/ 5113 w 1278227"/>
                    <a:gd name="connsiteY0" fmla="*/ 917076 h 930866"/>
                    <a:gd name="connsiteX1" fmla="*/ 43967 w 1278227"/>
                    <a:gd name="connsiteY1" fmla="*/ 823613 h 930866"/>
                    <a:gd name="connsiteX2" fmla="*/ 111856 w 1278227"/>
                    <a:gd name="connsiteY2" fmla="*/ 723804 h 930866"/>
                    <a:gd name="connsiteX3" fmla="*/ 202743 w 1278227"/>
                    <a:gd name="connsiteY3" fmla="*/ 583082 h 930866"/>
                    <a:gd name="connsiteX4" fmla="*/ 286473 w 1278227"/>
                    <a:gd name="connsiteY4" fmla="*/ 442279 h 930866"/>
                    <a:gd name="connsiteX5" fmla="*/ 345289 w 1278227"/>
                    <a:gd name="connsiteY5" fmla="*/ 352379 h 930866"/>
                    <a:gd name="connsiteX6" fmla="*/ 427534 w 1278227"/>
                    <a:gd name="connsiteY6" fmla="*/ 231730 h 930866"/>
                    <a:gd name="connsiteX7" fmla="*/ 494797 w 1278227"/>
                    <a:gd name="connsiteY7" fmla="*/ 151483 h 930866"/>
                    <a:gd name="connsiteX8" fmla="*/ 574846 w 1278227"/>
                    <a:gd name="connsiteY8" fmla="*/ 5418 h 930866"/>
                    <a:gd name="connsiteX9" fmla="*/ 702970 w 1278227"/>
                    <a:gd name="connsiteY9" fmla="*/ 32345 h 930866"/>
                    <a:gd name="connsiteX10" fmla="*/ 800800 w 1278227"/>
                    <a:gd name="connsiteY10" fmla="*/ 42212 h 930866"/>
                    <a:gd name="connsiteX11" fmla="*/ 908739 w 1278227"/>
                    <a:gd name="connsiteY11" fmla="*/ 88618 h 930866"/>
                    <a:gd name="connsiteX12" fmla="*/ 1019286 w 1278227"/>
                    <a:gd name="connsiteY12" fmla="*/ 141509 h 930866"/>
                    <a:gd name="connsiteX13" fmla="*/ 1136263 w 1278227"/>
                    <a:gd name="connsiteY13" fmla="*/ 211657 h 930866"/>
                    <a:gd name="connsiteX14" fmla="*/ 1217954 w 1278227"/>
                    <a:gd name="connsiteY14" fmla="*/ 292651 h 930866"/>
                    <a:gd name="connsiteX15" fmla="*/ 1266988 w 1278227"/>
                    <a:gd name="connsiteY15" fmla="*/ 379564 h 930866"/>
                    <a:gd name="connsiteX16" fmla="*/ 1273251 w 1278227"/>
                    <a:gd name="connsiteY16" fmla="*/ 478451 h 930866"/>
                    <a:gd name="connsiteX17" fmla="*/ 1205605 w 1278227"/>
                    <a:gd name="connsiteY17" fmla="*/ 638936 h 930866"/>
                    <a:gd name="connsiteX18" fmla="*/ 1215189 w 1278227"/>
                    <a:gd name="connsiteY18" fmla="*/ 764717 h 930866"/>
                    <a:gd name="connsiteX19" fmla="*/ 1213541 w 1278227"/>
                    <a:gd name="connsiteY19" fmla="*/ 833726 h 930866"/>
                    <a:gd name="connsiteX20" fmla="*/ 1171866 w 1278227"/>
                    <a:gd name="connsiteY20" fmla="*/ 884142 h 930866"/>
                    <a:gd name="connsiteX21" fmla="*/ 1104870 w 1278227"/>
                    <a:gd name="connsiteY21" fmla="*/ 924157 h 930866"/>
                    <a:gd name="connsiteX22" fmla="*/ 1070256 w 1278227"/>
                    <a:gd name="connsiteY22" fmla="*/ 927380 h 930866"/>
                    <a:gd name="connsiteX23" fmla="*/ 1084961 w 1278227"/>
                    <a:gd name="connsiteY23" fmla="*/ 888811 h 930866"/>
                    <a:gd name="connsiteX24" fmla="*/ 1142582 w 1278227"/>
                    <a:gd name="connsiteY24" fmla="*/ 824161 h 930866"/>
                    <a:gd name="connsiteX25" fmla="*/ 1125148 w 1278227"/>
                    <a:gd name="connsiteY25" fmla="*/ 736466 h 930866"/>
                    <a:gd name="connsiteX26" fmla="*/ 1090392 w 1278227"/>
                    <a:gd name="connsiteY26" fmla="*/ 599220 h 930866"/>
                    <a:gd name="connsiteX27" fmla="*/ 1087861 w 1278227"/>
                    <a:gd name="connsiteY27" fmla="*/ 475767 h 930866"/>
                    <a:gd name="connsiteX28" fmla="*/ 1050814 w 1278227"/>
                    <a:gd name="connsiteY28" fmla="*/ 427997 h 930866"/>
                    <a:gd name="connsiteX29" fmla="*/ 992414 w 1278227"/>
                    <a:gd name="connsiteY29" fmla="*/ 389058 h 930866"/>
                    <a:gd name="connsiteX30" fmla="*/ 896884 w 1278227"/>
                    <a:gd name="connsiteY30" fmla="*/ 331435 h 930866"/>
                    <a:gd name="connsiteX31" fmla="*/ 797611 w 1278227"/>
                    <a:gd name="connsiteY31" fmla="*/ 276778 h 930866"/>
                    <a:gd name="connsiteX32" fmla="*/ 731064 w 1278227"/>
                    <a:gd name="connsiteY32" fmla="*/ 276261 h 930866"/>
                    <a:gd name="connsiteX33" fmla="*/ 644927 w 1278227"/>
                    <a:gd name="connsiteY33" fmla="*/ 335940 h 930866"/>
                    <a:gd name="connsiteX34" fmla="*/ 580022 w 1278227"/>
                    <a:gd name="connsiteY34" fmla="*/ 411406 h 930866"/>
                    <a:gd name="connsiteX35" fmla="*/ 493524 w 1278227"/>
                    <a:gd name="connsiteY35" fmla="*/ 526324 h 930866"/>
                    <a:gd name="connsiteX36" fmla="*/ 412293 w 1278227"/>
                    <a:gd name="connsiteY36" fmla="*/ 652138 h 930866"/>
                    <a:gd name="connsiteX37" fmla="*/ 351416 w 1278227"/>
                    <a:gd name="connsiteY37" fmla="*/ 754267 h 930866"/>
                    <a:gd name="connsiteX38" fmla="*/ 258236 w 1278227"/>
                    <a:gd name="connsiteY38" fmla="*/ 882324 h 930866"/>
                    <a:gd name="connsiteX39" fmla="*/ 159880 w 1278227"/>
                    <a:gd name="connsiteY39" fmla="*/ 911694 h 930866"/>
                    <a:gd name="connsiteX40" fmla="*/ 5113 w 1278227"/>
                    <a:gd name="connsiteY40" fmla="*/ 917076 h 930866"/>
                    <a:gd name="connsiteX0" fmla="*/ 5113 w 1278227"/>
                    <a:gd name="connsiteY0" fmla="*/ 913813 h 927603"/>
                    <a:gd name="connsiteX1" fmla="*/ 43967 w 1278227"/>
                    <a:gd name="connsiteY1" fmla="*/ 820350 h 927603"/>
                    <a:gd name="connsiteX2" fmla="*/ 111856 w 1278227"/>
                    <a:gd name="connsiteY2" fmla="*/ 720541 h 927603"/>
                    <a:gd name="connsiteX3" fmla="*/ 202743 w 1278227"/>
                    <a:gd name="connsiteY3" fmla="*/ 579819 h 927603"/>
                    <a:gd name="connsiteX4" fmla="*/ 286473 w 1278227"/>
                    <a:gd name="connsiteY4" fmla="*/ 439016 h 927603"/>
                    <a:gd name="connsiteX5" fmla="*/ 345289 w 1278227"/>
                    <a:gd name="connsiteY5" fmla="*/ 349116 h 927603"/>
                    <a:gd name="connsiteX6" fmla="*/ 427534 w 1278227"/>
                    <a:gd name="connsiteY6" fmla="*/ 228467 h 927603"/>
                    <a:gd name="connsiteX7" fmla="*/ 473473 w 1278227"/>
                    <a:gd name="connsiteY7" fmla="*/ 92419 h 927603"/>
                    <a:gd name="connsiteX8" fmla="*/ 574846 w 1278227"/>
                    <a:gd name="connsiteY8" fmla="*/ 2155 h 927603"/>
                    <a:gd name="connsiteX9" fmla="*/ 702970 w 1278227"/>
                    <a:gd name="connsiteY9" fmla="*/ 29082 h 927603"/>
                    <a:gd name="connsiteX10" fmla="*/ 800800 w 1278227"/>
                    <a:gd name="connsiteY10" fmla="*/ 38949 h 927603"/>
                    <a:gd name="connsiteX11" fmla="*/ 908739 w 1278227"/>
                    <a:gd name="connsiteY11" fmla="*/ 85355 h 927603"/>
                    <a:gd name="connsiteX12" fmla="*/ 1019286 w 1278227"/>
                    <a:gd name="connsiteY12" fmla="*/ 138246 h 927603"/>
                    <a:gd name="connsiteX13" fmla="*/ 1136263 w 1278227"/>
                    <a:gd name="connsiteY13" fmla="*/ 208394 h 927603"/>
                    <a:gd name="connsiteX14" fmla="*/ 1217954 w 1278227"/>
                    <a:gd name="connsiteY14" fmla="*/ 289388 h 927603"/>
                    <a:gd name="connsiteX15" fmla="*/ 1266988 w 1278227"/>
                    <a:gd name="connsiteY15" fmla="*/ 376301 h 927603"/>
                    <a:gd name="connsiteX16" fmla="*/ 1273251 w 1278227"/>
                    <a:gd name="connsiteY16" fmla="*/ 475188 h 927603"/>
                    <a:gd name="connsiteX17" fmla="*/ 1205605 w 1278227"/>
                    <a:gd name="connsiteY17" fmla="*/ 635673 h 927603"/>
                    <a:gd name="connsiteX18" fmla="*/ 1215189 w 1278227"/>
                    <a:gd name="connsiteY18" fmla="*/ 761454 h 927603"/>
                    <a:gd name="connsiteX19" fmla="*/ 1213541 w 1278227"/>
                    <a:gd name="connsiteY19" fmla="*/ 830463 h 927603"/>
                    <a:gd name="connsiteX20" fmla="*/ 1171866 w 1278227"/>
                    <a:gd name="connsiteY20" fmla="*/ 880879 h 927603"/>
                    <a:gd name="connsiteX21" fmla="*/ 1104870 w 1278227"/>
                    <a:gd name="connsiteY21" fmla="*/ 920894 h 927603"/>
                    <a:gd name="connsiteX22" fmla="*/ 1070256 w 1278227"/>
                    <a:gd name="connsiteY22" fmla="*/ 924117 h 927603"/>
                    <a:gd name="connsiteX23" fmla="*/ 1084961 w 1278227"/>
                    <a:gd name="connsiteY23" fmla="*/ 885548 h 927603"/>
                    <a:gd name="connsiteX24" fmla="*/ 1142582 w 1278227"/>
                    <a:gd name="connsiteY24" fmla="*/ 820898 h 927603"/>
                    <a:gd name="connsiteX25" fmla="*/ 1125148 w 1278227"/>
                    <a:gd name="connsiteY25" fmla="*/ 733203 h 927603"/>
                    <a:gd name="connsiteX26" fmla="*/ 1090392 w 1278227"/>
                    <a:gd name="connsiteY26" fmla="*/ 595957 h 927603"/>
                    <a:gd name="connsiteX27" fmla="*/ 1087861 w 1278227"/>
                    <a:gd name="connsiteY27" fmla="*/ 472504 h 927603"/>
                    <a:gd name="connsiteX28" fmla="*/ 1050814 w 1278227"/>
                    <a:gd name="connsiteY28" fmla="*/ 424734 h 927603"/>
                    <a:gd name="connsiteX29" fmla="*/ 992414 w 1278227"/>
                    <a:gd name="connsiteY29" fmla="*/ 385795 h 927603"/>
                    <a:gd name="connsiteX30" fmla="*/ 896884 w 1278227"/>
                    <a:gd name="connsiteY30" fmla="*/ 328172 h 927603"/>
                    <a:gd name="connsiteX31" fmla="*/ 797611 w 1278227"/>
                    <a:gd name="connsiteY31" fmla="*/ 273515 h 927603"/>
                    <a:gd name="connsiteX32" fmla="*/ 731064 w 1278227"/>
                    <a:gd name="connsiteY32" fmla="*/ 272998 h 927603"/>
                    <a:gd name="connsiteX33" fmla="*/ 644927 w 1278227"/>
                    <a:gd name="connsiteY33" fmla="*/ 332677 h 927603"/>
                    <a:gd name="connsiteX34" fmla="*/ 580022 w 1278227"/>
                    <a:gd name="connsiteY34" fmla="*/ 408143 h 927603"/>
                    <a:gd name="connsiteX35" fmla="*/ 493524 w 1278227"/>
                    <a:gd name="connsiteY35" fmla="*/ 523061 h 927603"/>
                    <a:gd name="connsiteX36" fmla="*/ 412293 w 1278227"/>
                    <a:gd name="connsiteY36" fmla="*/ 648875 h 927603"/>
                    <a:gd name="connsiteX37" fmla="*/ 351416 w 1278227"/>
                    <a:gd name="connsiteY37" fmla="*/ 751004 h 927603"/>
                    <a:gd name="connsiteX38" fmla="*/ 258236 w 1278227"/>
                    <a:gd name="connsiteY38" fmla="*/ 879061 h 927603"/>
                    <a:gd name="connsiteX39" fmla="*/ 159880 w 1278227"/>
                    <a:gd name="connsiteY39" fmla="*/ 908431 h 927603"/>
                    <a:gd name="connsiteX40" fmla="*/ 5113 w 1278227"/>
                    <a:gd name="connsiteY40" fmla="*/ 913813 h 927603"/>
                    <a:gd name="connsiteX0" fmla="*/ 5113 w 1278227"/>
                    <a:gd name="connsiteY0" fmla="*/ 920597 h 934387"/>
                    <a:gd name="connsiteX1" fmla="*/ 43967 w 1278227"/>
                    <a:gd name="connsiteY1" fmla="*/ 827134 h 934387"/>
                    <a:gd name="connsiteX2" fmla="*/ 111856 w 1278227"/>
                    <a:gd name="connsiteY2" fmla="*/ 727325 h 934387"/>
                    <a:gd name="connsiteX3" fmla="*/ 202743 w 1278227"/>
                    <a:gd name="connsiteY3" fmla="*/ 586603 h 934387"/>
                    <a:gd name="connsiteX4" fmla="*/ 286473 w 1278227"/>
                    <a:gd name="connsiteY4" fmla="*/ 445800 h 934387"/>
                    <a:gd name="connsiteX5" fmla="*/ 345289 w 1278227"/>
                    <a:gd name="connsiteY5" fmla="*/ 355900 h 934387"/>
                    <a:gd name="connsiteX6" fmla="*/ 427534 w 1278227"/>
                    <a:gd name="connsiteY6" fmla="*/ 235251 h 934387"/>
                    <a:gd name="connsiteX7" fmla="*/ 473473 w 1278227"/>
                    <a:gd name="connsiteY7" fmla="*/ 99203 h 934387"/>
                    <a:gd name="connsiteX8" fmla="*/ 574846 w 1278227"/>
                    <a:gd name="connsiteY8" fmla="*/ 8939 h 934387"/>
                    <a:gd name="connsiteX9" fmla="*/ 673281 w 1278227"/>
                    <a:gd name="connsiteY9" fmla="*/ 7446 h 934387"/>
                    <a:gd name="connsiteX10" fmla="*/ 800800 w 1278227"/>
                    <a:gd name="connsiteY10" fmla="*/ 45733 h 934387"/>
                    <a:gd name="connsiteX11" fmla="*/ 908739 w 1278227"/>
                    <a:gd name="connsiteY11" fmla="*/ 92139 h 934387"/>
                    <a:gd name="connsiteX12" fmla="*/ 1019286 w 1278227"/>
                    <a:gd name="connsiteY12" fmla="*/ 145030 h 934387"/>
                    <a:gd name="connsiteX13" fmla="*/ 1136263 w 1278227"/>
                    <a:gd name="connsiteY13" fmla="*/ 215178 h 934387"/>
                    <a:gd name="connsiteX14" fmla="*/ 1217954 w 1278227"/>
                    <a:gd name="connsiteY14" fmla="*/ 296172 h 934387"/>
                    <a:gd name="connsiteX15" fmla="*/ 1266988 w 1278227"/>
                    <a:gd name="connsiteY15" fmla="*/ 383085 h 934387"/>
                    <a:gd name="connsiteX16" fmla="*/ 1273251 w 1278227"/>
                    <a:gd name="connsiteY16" fmla="*/ 481972 h 934387"/>
                    <a:gd name="connsiteX17" fmla="*/ 1205605 w 1278227"/>
                    <a:gd name="connsiteY17" fmla="*/ 642457 h 934387"/>
                    <a:gd name="connsiteX18" fmla="*/ 1215189 w 1278227"/>
                    <a:gd name="connsiteY18" fmla="*/ 768238 h 934387"/>
                    <a:gd name="connsiteX19" fmla="*/ 1213541 w 1278227"/>
                    <a:gd name="connsiteY19" fmla="*/ 837247 h 934387"/>
                    <a:gd name="connsiteX20" fmla="*/ 1171866 w 1278227"/>
                    <a:gd name="connsiteY20" fmla="*/ 887663 h 934387"/>
                    <a:gd name="connsiteX21" fmla="*/ 1104870 w 1278227"/>
                    <a:gd name="connsiteY21" fmla="*/ 927678 h 934387"/>
                    <a:gd name="connsiteX22" fmla="*/ 1070256 w 1278227"/>
                    <a:gd name="connsiteY22" fmla="*/ 930901 h 934387"/>
                    <a:gd name="connsiteX23" fmla="*/ 1084961 w 1278227"/>
                    <a:gd name="connsiteY23" fmla="*/ 892332 h 934387"/>
                    <a:gd name="connsiteX24" fmla="*/ 1142582 w 1278227"/>
                    <a:gd name="connsiteY24" fmla="*/ 827682 h 934387"/>
                    <a:gd name="connsiteX25" fmla="*/ 1125148 w 1278227"/>
                    <a:gd name="connsiteY25" fmla="*/ 739987 h 934387"/>
                    <a:gd name="connsiteX26" fmla="*/ 1090392 w 1278227"/>
                    <a:gd name="connsiteY26" fmla="*/ 602741 h 934387"/>
                    <a:gd name="connsiteX27" fmla="*/ 1087861 w 1278227"/>
                    <a:gd name="connsiteY27" fmla="*/ 479288 h 934387"/>
                    <a:gd name="connsiteX28" fmla="*/ 1050814 w 1278227"/>
                    <a:gd name="connsiteY28" fmla="*/ 431518 h 934387"/>
                    <a:gd name="connsiteX29" fmla="*/ 992414 w 1278227"/>
                    <a:gd name="connsiteY29" fmla="*/ 392579 h 934387"/>
                    <a:gd name="connsiteX30" fmla="*/ 896884 w 1278227"/>
                    <a:gd name="connsiteY30" fmla="*/ 334956 h 934387"/>
                    <a:gd name="connsiteX31" fmla="*/ 797611 w 1278227"/>
                    <a:gd name="connsiteY31" fmla="*/ 280299 h 934387"/>
                    <a:gd name="connsiteX32" fmla="*/ 731064 w 1278227"/>
                    <a:gd name="connsiteY32" fmla="*/ 279782 h 934387"/>
                    <a:gd name="connsiteX33" fmla="*/ 644927 w 1278227"/>
                    <a:gd name="connsiteY33" fmla="*/ 339461 h 934387"/>
                    <a:gd name="connsiteX34" fmla="*/ 580022 w 1278227"/>
                    <a:gd name="connsiteY34" fmla="*/ 414927 h 934387"/>
                    <a:gd name="connsiteX35" fmla="*/ 493524 w 1278227"/>
                    <a:gd name="connsiteY35" fmla="*/ 529845 h 934387"/>
                    <a:gd name="connsiteX36" fmla="*/ 412293 w 1278227"/>
                    <a:gd name="connsiteY36" fmla="*/ 655659 h 934387"/>
                    <a:gd name="connsiteX37" fmla="*/ 351416 w 1278227"/>
                    <a:gd name="connsiteY37" fmla="*/ 757788 h 934387"/>
                    <a:gd name="connsiteX38" fmla="*/ 258236 w 1278227"/>
                    <a:gd name="connsiteY38" fmla="*/ 885845 h 934387"/>
                    <a:gd name="connsiteX39" fmla="*/ 159880 w 1278227"/>
                    <a:gd name="connsiteY39" fmla="*/ 915215 h 934387"/>
                    <a:gd name="connsiteX40" fmla="*/ 5113 w 1278227"/>
                    <a:gd name="connsiteY40" fmla="*/ 920597 h 934387"/>
                    <a:gd name="connsiteX0" fmla="*/ 5113 w 1278227"/>
                    <a:gd name="connsiteY0" fmla="*/ 920597 h 934387"/>
                    <a:gd name="connsiteX1" fmla="*/ 43967 w 1278227"/>
                    <a:gd name="connsiteY1" fmla="*/ 827134 h 934387"/>
                    <a:gd name="connsiteX2" fmla="*/ 111856 w 1278227"/>
                    <a:gd name="connsiteY2" fmla="*/ 727325 h 934387"/>
                    <a:gd name="connsiteX3" fmla="*/ 202743 w 1278227"/>
                    <a:gd name="connsiteY3" fmla="*/ 586603 h 934387"/>
                    <a:gd name="connsiteX4" fmla="*/ 286473 w 1278227"/>
                    <a:gd name="connsiteY4" fmla="*/ 445800 h 934387"/>
                    <a:gd name="connsiteX5" fmla="*/ 345289 w 1278227"/>
                    <a:gd name="connsiteY5" fmla="*/ 355900 h 934387"/>
                    <a:gd name="connsiteX6" fmla="*/ 427534 w 1278227"/>
                    <a:gd name="connsiteY6" fmla="*/ 235251 h 934387"/>
                    <a:gd name="connsiteX7" fmla="*/ 473473 w 1278227"/>
                    <a:gd name="connsiteY7" fmla="*/ 99203 h 934387"/>
                    <a:gd name="connsiteX8" fmla="*/ 574846 w 1278227"/>
                    <a:gd name="connsiteY8" fmla="*/ 8939 h 934387"/>
                    <a:gd name="connsiteX9" fmla="*/ 673281 w 1278227"/>
                    <a:gd name="connsiteY9" fmla="*/ 7446 h 934387"/>
                    <a:gd name="connsiteX10" fmla="*/ 800800 w 1278227"/>
                    <a:gd name="connsiteY10" fmla="*/ 45733 h 934387"/>
                    <a:gd name="connsiteX11" fmla="*/ 908739 w 1278227"/>
                    <a:gd name="connsiteY11" fmla="*/ 92139 h 934387"/>
                    <a:gd name="connsiteX12" fmla="*/ 1019286 w 1278227"/>
                    <a:gd name="connsiteY12" fmla="*/ 145030 h 934387"/>
                    <a:gd name="connsiteX13" fmla="*/ 1006015 w 1278227"/>
                    <a:gd name="connsiteY13" fmla="*/ 278262 h 934387"/>
                    <a:gd name="connsiteX14" fmla="*/ 1217954 w 1278227"/>
                    <a:gd name="connsiteY14" fmla="*/ 296172 h 934387"/>
                    <a:gd name="connsiteX15" fmla="*/ 1266988 w 1278227"/>
                    <a:gd name="connsiteY15" fmla="*/ 383085 h 934387"/>
                    <a:gd name="connsiteX16" fmla="*/ 1273251 w 1278227"/>
                    <a:gd name="connsiteY16" fmla="*/ 481972 h 934387"/>
                    <a:gd name="connsiteX17" fmla="*/ 1205605 w 1278227"/>
                    <a:gd name="connsiteY17" fmla="*/ 642457 h 934387"/>
                    <a:gd name="connsiteX18" fmla="*/ 1215189 w 1278227"/>
                    <a:gd name="connsiteY18" fmla="*/ 768238 h 934387"/>
                    <a:gd name="connsiteX19" fmla="*/ 1213541 w 1278227"/>
                    <a:gd name="connsiteY19" fmla="*/ 837247 h 934387"/>
                    <a:gd name="connsiteX20" fmla="*/ 1171866 w 1278227"/>
                    <a:gd name="connsiteY20" fmla="*/ 887663 h 934387"/>
                    <a:gd name="connsiteX21" fmla="*/ 1104870 w 1278227"/>
                    <a:gd name="connsiteY21" fmla="*/ 927678 h 934387"/>
                    <a:gd name="connsiteX22" fmla="*/ 1070256 w 1278227"/>
                    <a:gd name="connsiteY22" fmla="*/ 930901 h 934387"/>
                    <a:gd name="connsiteX23" fmla="*/ 1084961 w 1278227"/>
                    <a:gd name="connsiteY23" fmla="*/ 892332 h 934387"/>
                    <a:gd name="connsiteX24" fmla="*/ 1142582 w 1278227"/>
                    <a:gd name="connsiteY24" fmla="*/ 827682 h 934387"/>
                    <a:gd name="connsiteX25" fmla="*/ 1125148 w 1278227"/>
                    <a:gd name="connsiteY25" fmla="*/ 739987 h 934387"/>
                    <a:gd name="connsiteX26" fmla="*/ 1090392 w 1278227"/>
                    <a:gd name="connsiteY26" fmla="*/ 602741 h 934387"/>
                    <a:gd name="connsiteX27" fmla="*/ 1087861 w 1278227"/>
                    <a:gd name="connsiteY27" fmla="*/ 479288 h 934387"/>
                    <a:gd name="connsiteX28" fmla="*/ 1050814 w 1278227"/>
                    <a:gd name="connsiteY28" fmla="*/ 431518 h 934387"/>
                    <a:gd name="connsiteX29" fmla="*/ 992414 w 1278227"/>
                    <a:gd name="connsiteY29" fmla="*/ 392579 h 934387"/>
                    <a:gd name="connsiteX30" fmla="*/ 896884 w 1278227"/>
                    <a:gd name="connsiteY30" fmla="*/ 334956 h 934387"/>
                    <a:gd name="connsiteX31" fmla="*/ 797611 w 1278227"/>
                    <a:gd name="connsiteY31" fmla="*/ 280299 h 934387"/>
                    <a:gd name="connsiteX32" fmla="*/ 731064 w 1278227"/>
                    <a:gd name="connsiteY32" fmla="*/ 279782 h 934387"/>
                    <a:gd name="connsiteX33" fmla="*/ 644927 w 1278227"/>
                    <a:gd name="connsiteY33" fmla="*/ 339461 h 934387"/>
                    <a:gd name="connsiteX34" fmla="*/ 580022 w 1278227"/>
                    <a:gd name="connsiteY34" fmla="*/ 414927 h 934387"/>
                    <a:gd name="connsiteX35" fmla="*/ 493524 w 1278227"/>
                    <a:gd name="connsiteY35" fmla="*/ 529845 h 934387"/>
                    <a:gd name="connsiteX36" fmla="*/ 412293 w 1278227"/>
                    <a:gd name="connsiteY36" fmla="*/ 655659 h 934387"/>
                    <a:gd name="connsiteX37" fmla="*/ 351416 w 1278227"/>
                    <a:gd name="connsiteY37" fmla="*/ 757788 h 934387"/>
                    <a:gd name="connsiteX38" fmla="*/ 258236 w 1278227"/>
                    <a:gd name="connsiteY38" fmla="*/ 885845 h 934387"/>
                    <a:gd name="connsiteX39" fmla="*/ 159880 w 1278227"/>
                    <a:gd name="connsiteY39" fmla="*/ 915215 h 934387"/>
                    <a:gd name="connsiteX40" fmla="*/ 5113 w 1278227"/>
                    <a:gd name="connsiteY40" fmla="*/ 920597 h 934387"/>
                    <a:gd name="connsiteX0" fmla="*/ 5113 w 1278227"/>
                    <a:gd name="connsiteY0" fmla="*/ 920597 h 934387"/>
                    <a:gd name="connsiteX1" fmla="*/ 43967 w 1278227"/>
                    <a:gd name="connsiteY1" fmla="*/ 827134 h 934387"/>
                    <a:gd name="connsiteX2" fmla="*/ 111856 w 1278227"/>
                    <a:gd name="connsiteY2" fmla="*/ 727325 h 934387"/>
                    <a:gd name="connsiteX3" fmla="*/ 202743 w 1278227"/>
                    <a:gd name="connsiteY3" fmla="*/ 586603 h 934387"/>
                    <a:gd name="connsiteX4" fmla="*/ 286473 w 1278227"/>
                    <a:gd name="connsiteY4" fmla="*/ 445800 h 934387"/>
                    <a:gd name="connsiteX5" fmla="*/ 345289 w 1278227"/>
                    <a:gd name="connsiteY5" fmla="*/ 355900 h 934387"/>
                    <a:gd name="connsiteX6" fmla="*/ 427534 w 1278227"/>
                    <a:gd name="connsiteY6" fmla="*/ 235251 h 934387"/>
                    <a:gd name="connsiteX7" fmla="*/ 473473 w 1278227"/>
                    <a:gd name="connsiteY7" fmla="*/ 99203 h 934387"/>
                    <a:gd name="connsiteX8" fmla="*/ 574846 w 1278227"/>
                    <a:gd name="connsiteY8" fmla="*/ 8939 h 934387"/>
                    <a:gd name="connsiteX9" fmla="*/ 673281 w 1278227"/>
                    <a:gd name="connsiteY9" fmla="*/ 7446 h 934387"/>
                    <a:gd name="connsiteX10" fmla="*/ 800800 w 1278227"/>
                    <a:gd name="connsiteY10" fmla="*/ 45733 h 934387"/>
                    <a:gd name="connsiteX11" fmla="*/ 908739 w 1278227"/>
                    <a:gd name="connsiteY11" fmla="*/ 92139 h 934387"/>
                    <a:gd name="connsiteX12" fmla="*/ 931209 w 1278227"/>
                    <a:gd name="connsiteY12" fmla="*/ 197842 h 934387"/>
                    <a:gd name="connsiteX13" fmla="*/ 1006015 w 1278227"/>
                    <a:gd name="connsiteY13" fmla="*/ 278262 h 934387"/>
                    <a:gd name="connsiteX14" fmla="*/ 1217954 w 1278227"/>
                    <a:gd name="connsiteY14" fmla="*/ 296172 h 934387"/>
                    <a:gd name="connsiteX15" fmla="*/ 1266988 w 1278227"/>
                    <a:gd name="connsiteY15" fmla="*/ 383085 h 934387"/>
                    <a:gd name="connsiteX16" fmla="*/ 1273251 w 1278227"/>
                    <a:gd name="connsiteY16" fmla="*/ 481972 h 934387"/>
                    <a:gd name="connsiteX17" fmla="*/ 1205605 w 1278227"/>
                    <a:gd name="connsiteY17" fmla="*/ 642457 h 934387"/>
                    <a:gd name="connsiteX18" fmla="*/ 1215189 w 1278227"/>
                    <a:gd name="connsiteY18" fmla="*/ 768238 h 934387"/>
                    <a:gd name="connsiteX19" fmla="*/ 1213541 w 1278227"/>
                    <a:gd name="connsiteY19" fmla="*/ 837247 h 934387"/>
                    <a:gd name="connsiteX20" fmla="*/ 1171866 w 1278227"/>
                    <a:gd name="connsiteY20" fmla="*/ 887663 h 934387"/>
                    <a:gd name="connsiteX21" fmla="*/ 1104870 w 1278227"/>
                    <a:gd name="connsiteY21" fmla="*/ 927678 h 934387"/>
                    <a:gd name="connsiteX22" fmla="*/ 1070256 w 1278227"/>
                    <a:gd name="connsiteY22" fmla="*/ 930901 h 934387"/>
                    <a:gd name="connsiteX23" fmla="*/ 1084961 w 1278227"/>
                    <a:gd name="connsiteY23" fmla="*/ 892332 h 934387"/>
                    <a:gd name="connsiteX24" fmla="*/ 1142582 w 1278227"/>
                    <a:gd name="connsiteY24" fmla="*/ 827682 h 934387"/>
                    <a:gd name="connsiteX25" fmla="*/ 1125148 w 1278227"/>
                    <a:gd name="connsiteY25" fmla="*/ 739987 h 934387"/>
                    <a:gd name="connsiteX26" fmla="*/ 1090392 w 1278227"/>
                    <a:gd name="connsiteY26" fmla="*/ 602741 h 934387"/>
                    <a:gd name="connsiteX27" fmla="*/ 1087861 w 1278227"/>
                    <a:gd name="connsiteY27" fmla="*/ 479288 h 934387"/>
                    <a:gd name="connsiteX28" fmla="*/ 1050814 w 1278227"/>
                    <a:gd name="connsiteY28" fmla="*/ 431518 h 934387"/>
                    <a:gd name="connsiteX29" fmla="*/ 992414 w 1278227"/>
                    <a:gd name="connsiteY29" fmla="*/ 392579 h 934387"/>
                    <a:gd name="connsiteX30" fmla="*/ 896884 w 1278227"/>
                    <a:gd name="connsiteY30" fmla="*/ 334956 h 934387"/>
                    <a:gd name="connsiteX31" fmla="*/ 797611 w 1278227"/>
                    <a:gd name="connsiteY31" fmla="*/ 280299 h 934387"/>
                    <a:gd name="connsiteX32" fmla="*/ 731064 w 1278227"/>
                    <a:gd name="connsiteY32" fmla="*/ 279782 h 934387"/>
                    <a:gd name="connsiteX33" fmla="*/ 644927 w 1278227"/>
                    <a:gd name="connsiteY33" fmla="*/ 339461 h 934387"/>
                    <a:gd name="connsiteX34" fmla="*/ 580022 w 1278227"/>
                    <a:gd name="connsiteY34" fmla="*/ 414927 h 934387"/>
                    <a:gd name="connsiteX35" fmla="*/ 493524 w 1278227"/>
                    <a:gd name="connsiteY35" fmla="*/ 529845 h 934387"/>
                    <a:gd name="connsiteX36" fmla="*/ 412293 w 1278227"/>
                    <a:gd name="connsiteY36" fmla="*/ 655659 h 934387"/>
                    <a:gd name="connsiteX37" fmla="*/ 351416 w 1278227"/>
                    <a:gd name="connsiteY37" fmla="*/ 757788 h 934387"/>
                    <a:gd name="connsiteX38" fmla="*/ 258236 w 1278227"/>
                    <a:gd name="connsiteY38" fmla="*/ 885845 h 934387"/>
                    <a:gd name="connsiteX39" fmla="*/ 159880 w 1278227"/>
                    <a:gd name="connsiteY39" fmla="*/ 915215 h 934387"/>
                    <a:gd name="connsiteX40" fmla="*/ 5113 w 1278227"/>
                    <a:gd name="connsiteY40" fmla="*/ 920597 h 934387"/>
                    <a:gd name="connsiteX0" fmla="*/ 5113 w 1278227"/>
                    <a:gd name="connsiteY0" fmla="*/ 920597 h 934387"/>
                    <a:gd name="connsiteX1" fmla="*/ 43967 w 1278227"/>
                    <a:gd name="connsiteY1" fmla="*/ 827134 h 934387"/>
                    <a:gd name="connsiteX2" fmla="*/ 111856 w 1278227"/>
                    <a:gd name="connsiteY2" fmla="*/ 727325 h 934387"/>
                    <a:gd name="connsiteX3" fmla="*/ 202743 w 1278227"/>
                    <a:gd name="connsiteY3" fmla="*/ 586603 h 934387"/>
                    <a:gd name="connsiteX4" fmla="*/ 286473 w 1278227"/>
                    <a:gd name="connsiteY4" fmla="*/ 445800 h 934387"/>
                    <a:gd name="connsiteX5" fmla="*/ 345289 w 1278227"/>
                    <a:gd name="connsiteY5" fmla="*/ 355900 h 934387"/>
                    <a:gd name="connsiteX6" fmla="*/ 427534 w 1278227"/>
                    <a:gd name="connsiteY6" fmla="*/ 235251 h 934387"/>
                    <a:gd name="connsiteX7" fmla="*/ 473473 w 1278227"/>
                    <a:gd name="connsiteY7" fmla="*/ 99203 h 934387"/>
                    <a:gd name="connsiteX8" fmla="*/ 574846 w 1278227"/>
                    <a:gd name="connsiteY8" fmla="*/ 8939 h 934387"/>
                    <a:gd name="connsiteX9" fmla="*/ 673281 w 1278227"/>
                    <a:gd name="connsiteY9" fmla="*/ 7446 h 934387"/>
                    <a:gd name="connsiteX10" fmla="*/ 800800 w 1278227"/>
                    <a:gd name="connsiteY10" fmla="*/ 45733 h 934387"/>
                    <a:gd name="connsiteX11" fmla="*/ 858204 w 1278227"/>
                    <a:gd name="connsiteY11" fmla="*/ 129791 h 934387"/>
                    <a:gd name="connsiteX12" fmla="*/ 931209 w 1278227"/>
                    <a:gd name="connsiteY12" fmla="*/ 197842 h 934387"/>
                    <a:gd name="connsiteX13" fmla="*/ 1006015 w 1278227"/>
                    <a:gd name="connsiteY13" fmla="*/ 278262 h 934387"/>
                    <a:gd name="connsiteX14" fmla="*/ 1217954 w 1278227"/>
                    <a:gd name="connsiteY14" fmla="*/ 296172 h 934387"/>
                    <a:gd name="connsiteX15" fmla="*/ 1266988 w 1278227"/>
                    <a:gd name="connsiteY15" fmla="*/ 383085 h 934387"/>
                    <a:gd name="connsiteX16" fmla="*/ 1273251 w 1278227"/>
                    <a:gd name="connsiteY16" fmla="*/ 481972 h 934387"/>
                    <a:gd name="connsiteX17" fmla="*/ 1205605 w 1278227"/>
                    <a:gd name="connsiteY17" fmla="*/ 642457 h 934387"/>
                    <a:gd name="connsiteX18" fmla="*/ 1215189 w 1278227"/>
                    <a:gd name="connsiteY18" fmla="*/ 768238 h 934387"/>
                    <a:gd name="connsiteX19" fmla="*/ 1213541 w 1278227"/>
                    <a:gd name="connsiteY19" fmla="*/ 837247 h 934387"/>
                    <a:gd name="connsiteX20" fmla="*/ 1171866 w 1278227"/>
                    <a:gd name="connsiteY20" fmla="*/ 887663 h 934387"/>
                    <a:gd name="connsiteX21" fmla="*/ 1104870 w 1278227"/>
                    <a:gd name="connsiteY21" fmla="*/ 927678 h 934387"/>
                    <a:gd name="connsiteX22" fmla="*/ 1070256 w 1278227"/>
                    <a:gd name="connsiteY22" fmla="*/ 930901 h 934387"/>
                    <a:gd name="connsiteX23" fmla="*/ 1084961 w 1278227"/>
                    <a:gd name="connsiteY23" fmla="*/ 892332 h 934387"/>
                    <a:gd name="connsiteX24" fmla="*/ 1142582 w 1278227"/>
                    <a:gd name="connsiteY24" fmla="*/ 827682 h 934387"/>
                    <a:gd name="connsiteX25" fmla="*/ 1125148 w 1278227"/>
                    <a:gd name="connsiteY25" fmla="*/ 739987 h 934387"/>
                    <a:gd name="connsiteX26" fmla="*/ 1090392 w 1278227"/>
                    <a:gd name="connsiteY26" fmla="*/ 602741 h 934387"/>
                    <a:gd name="connsiteX27" fmla="*/ 1087861 w 1278227"/>
                    <a:gd name="connsiteY27" fmla="*/ 479288 h 934387"/>
                    <a:gd name="connsiteX28" fmla="*/ 1050814 w 1278227"/>
                    <a:gd name="connsiteY28" fmla="*/ 431518 h 934387"/>
                    <a:gd name="connsiteX29" fmla="*/ 992414 w 1278227"/>
                    <a:gd name="connsiteY29" fmla="*/ 392579 h 934387"/>
                    <a:gd name="connsiteX30" fmla="*/ 896884 w 1278227"/>
                    <a:gd name="connsiteY30" fmla="*/ 334956 h 934387"/>
                    <a:gd name="connsiteX31" fmla="*/ 797611 w 1278227"/>
                    <a:gd name="connsiteY31" fmla="*/ 280299 h 934387"/>
                    <a:gd name="connsiteX32" fmla="*/ 731064 w 1278227"/>
                    <a:gd name="connsiteY32" fmla="*/ 279782 h 934387"/>
                    <a:gd name="connsiteX33" fmla="*/ 644927 w 1278227"/>
                    <a:gd name="connsiteY33" fmla="*/ 339461 h 934387"/>
                    <a:gd name="connsiteX34" fmla="*/ 580022 w 1278227"/>
                    <a:gd name="connsiteY34" fmla="*/ 414927 h 934387"/>
                    <a:gd name="connsiteX35" fmla="*/ 493524 w 1278227"/>
                    <a:gd name="connsiteY35" fmla="*/ 529845 h 934387"/>
                    <a:gd name="connsiteX36" fmla="*/ 412293 w 1278227"/>
                    <a:gd name="connsiteY36" fmla="*/ 655659 h 934387"/>
                    <a:gd name="connsiteX37" fmla="*/ 351416 w 1278227"/>
                    <a:gd name="connsiteY37" fmla="*/ 757788 h 934387"/>
                    <a:gd name="connsiteX38" fmla="*/ 258236 w 1278227"/>
                    <a:gd name="connsiteY38" fmla="*/ 885845 h 934387"/>
                    <a:gd name="connsiteX39" fmla="*/ 159880 w 1278227"/>
                    <a:gd name="connsiteY39" fmla="*/ 915215 h 934387"/>
                    <a:gd name="connsiteX40" fmla="*/ 5113 w 1278227"/>
                    <a:gd name="connsiteY40" fmla="*/ 920597 h 934387"/>
                    <a:gd name="connsiteX0" fmla="*/ 5113 w 1278227"/>
                    <a:gd name="connsiteY0" fmla="*/ 921563 h 935353"/>
                    <a:gd name="connsiteX1" fmla="*/ 43967 w 1278227"/>
                    <a:gd name="connsiteY1" fmla="*/ 828100 h 935353"/>
                    <a:gd name="connsiteX2" fmla="*/ 111856 w 1278227"/>
                    <a:gd name="connsiteY2" fmla="*/ 728291 h 935353"/>
                    <a:gd name="connsiteX3" fmla="*/ 202743 w 1278227"/>
                    <a:gd name="connsiteY3" fmla="*/ 587569 h 935353"/>
                    <a:gd name="connsiteX4" fmla="*/ 286473 w 1278227"/>
                    <a:gd name="connsiteY4" fmla="*/ 446766 h 935353"/>
                    <a:gd name="connsiteX5" fmla="*/ 345289 w 1278227"/>
                    <a:gd name="connsiteY5" fmla="*/ 356866 h 935353"/>
                    <a:gd name="connsiteX6" fmla="*/ 427534 w 1278227"/>
                    <a:gd name="connsiteY6" fmla="*/ 236217 h 935353"/>
                    <a:gd name="connsiteX7" fmla="*/ 473473 w 1278227"/>
                    <a:gd name="connsiteY7" fmla="*/ 100169 h 935353"/>
                    <a:gd name="connsiteX8" fmla="*/ 574846 w 1278227"/>
                    <a:gd name="connsiteY8" fmla="*/ 9905 h 935353"/>
                    <a:gd name="connsiteX9" fmla="*/ 673281 w 1278227"/>
                    <a:gd name="connsiteY9" fmla="*/ 8412 h 935353"/>
                    <a:gd name="connsiteX10" fmla="*/ 773669 w 1278227"/>
                    <a:gd name="connsiteY10" fmla="*/ 64046 h 935353"/>
                    <a:gd name="connsiteX11" fmla="*/ 858204 w 1278227"/>
                    <a:gd name="connsiteY11" fmla="*/ 130757 h 935353"/>
                    <a:gd name="connsiteX12" fmla="*/ 931209 w 1278227"/>
                    <a:gd name="connsiteY12" fmla="*/ 198808 h 935353"/>
                    <a:gd name="connsiteX13" fmla="*/ 1006015 w 1278227"/>
                    <a:gd name="connsiteY13" fmla="*/ 279228 h 935353"/>
                    <a:gd name="connsiteX14" fmla="*/ 1217954 w 1278227"/>
                    <a:gd name="connsiteY14" fmla="*/ 297138 h 935353"/>
                    <a:gd name="connsiteX15" fmla="*/ 1266988 w 1278227"/>
                    <a:gd name="connsiteY15" fmla="*/ 384051 h 935353"/>
                    <a:gd name="connsiteX16" fmla="*/ 1273251 w 1278227"/>
                    <a:gd name="connsiteY16" fmla="*/ 482938 h 935353"/>
                    <a:gd name="connsiteX17" fmla="*/ 1205605 w 1278227"/>
                    <a:gd name="connsiteY17" fmla="*/ 643423 h 935353"/>
                    <a:gd name="connsiteX18" fmla="*/ 1215189 w 1278227"/>
                    <a:gd name="connsiteY18" fmla="*/ 769204 h 935353"/>
                    <a:gd name="connsiteX19" fmla="*/ 1213541 w 1278227"/>
                    <a:gd name="connsiteY19" fmla="*/ 838213 h 935353"/>
                    <a:gd name="connsiteX20" fmla="*/ 1171866 w 1278227"/>
                    <a:gd name="connsiteY20" fmla="*/ 888629 h 935353"/>
                    <a:gd name="connsiteX21" fmla="*/ 1104870 w 1278227"/>
                    <a:gd name="connsiteY21" fmla="*/ 928644 h 935353"/>
                    <a:gd name="connsiteX22" fmla="*/ 1070256 w 1278227"/>
                    <a:gd name="connsiteY22" fmla="*/ 931867 h 935353"/>
                    <a:gd name="connsiteX23" fmla="*/ 1084961 w 1278227"/>
                    <a:gd name="connsiteY23" fmla="*/ 893298 h 935353"/>
                    <a:gd name="connsiteX24" fmla="*/ 1142582 w 1278227"/>
                    <a:gd name="connsiteY24" fmla="*/ 828648 h 935353"/>
                    <a:gd name="connsiteX25" fmla="*/ 1125148 w 1278227"/>
                    <a:gd name="connsiteY25" fmla="*/ 740953 h 935353"/>
                    <a:gd name="connsiteX26" fmla="*/ 1090392 w 1278227"/>
                    <a:gd name="connsiteY26" fmla="*/ 603707 h 935353"/>
                    <a:gd name="connsiteX27" fmla="*/ 1087861 w 1278227"/>
                    <a:gd name="connsiteY27" fmla="*/ 480254 h 935353"/>
                    <a:gd name="connsiteX28" fmla="*/ 1050814 w 1278227"/>
                    <a:gd name="connsiteY28" fmla="*/ 432484 h 935353"/>
                    <a:gd name="connsiteX29" fmla="*/ 992414 w 1278227"/>
                    <a:gd name="connsiteY29" fmla="*/ 393545 h 935353"/>
                    <a:gd name="connsiteX30" fmla="*/ 896884 w 1278227"/>
                    <a:gd name="connsiteY30" fmla="*/ 335922 h 935353"/>
                    <a:gd name="connsiteX31" fmla="*/ 797611 w 1278227"/>
                    <a:gd name="connsiteY31" fmla="*/ 281265 h 935353"/>
                    <a:gd name="connsiteX32" fmla="*/ 731064 w 1278227"/>
                    <a:gd name="connsiteY32" fmla="*/ 280748 h 935353"/>
                    <a:gd name="connsiteX33" fmla="*/ 644927 w 1278227"/>
                    <a:gd name="connsiteY33" fmla="*/ 340427 h 935353"/>
                    <a:gd name="connsiteX34" fmla="*/ 580022 w 1278227"/>
                    <a:gd name="connsiteY34" fmla="*/ 415893 h 935353"/>
                    <a:gd name="connsiteX35" fmla="*/ 493524 w 1278227"/>
                    <a:gd name="connsiteY35" fmla="*/ 530811 h 935353"/>
                    <a:gd name="connsiteX36" fmla="*/ 412293 w 1278227"/>
                    <a:gd name="connsiteY36" fmla="*/ 656625 h 935353"/>
                    <a:gd name="connsiteX37" fmla="*/ 351416 w 1278227"/>
                    <a:gd name="connsiteY37" fmla="*/ 758754 h 935353"/>
                    <a:gd name="connsiteX38" fmla="*/ 258236 w 1278227"/>
                    <a:gd name="connsiteY38" fmla="*/ 886811 h 935353"/>
                    <a:gd name="connsiteX39" fmla="*/ 159880 w 1278227"/>
                    <a:gd name="connsiteY39" fmla="*/ 916181 h 935353"/>
                    <a:gd name="connsiteX40" fmla="*/ 5113 w 1278227"/>
                    <a:gd name="connsiteY40" fmla="*/ 921563 h 935353"/>
                    <a:gd name="connsiteX0" fmla="*/ 5113 w 1278227"/>
                    <a:gd name="connsiteY0" fmla="*/ 921563 h 935353"/>
                    <a:gd name="connsiteX1" fmla="*/ 43967 w 1278227"/>
                    <a:gd name="connsiteY1" fmla="*/ 828100 h 935353"/>
                    <a:gd name="connsiteX2" fmla="*/ 111856 w 1278227"/>
                    <a:gd name="connsiteY2" fmla="*/ 728291 h 935353"/>
                    <a:gd name="connsiteX3" fmla="*/ 202743 w 1278227"/>
                    <a:gd name="connsiteY3" fmla="*/ 587569 h 935353"/>
                    <a:gd name="connsiteX4" fmla="*/ 286473 w 1278227"/>
                    <a:gd name="connsiteY4" fmla="*/ 446766 h 935353"/>
                    <a:gd name="connsiteX5" fmla="*/ 345289 w 1278227"/>
                    <a:gd name="connsiteY5" fmla="*/ 356866 h 935353"/>
                    <a:gd name="connsiteX6" fmla="*/ 427534 w 1278227"/>
                    <a:gd name="connsiteY6" fmla="*/ 236217 h 935353"/>
                    <a:gd name="connsiteX7" fmla="*/ 473473 w 1278227"/>
                    <a:gd name="connsiteY7" fmla="*/ 100169 h 935353"/>
                    <a:gd name="connsiteX8" fmla="*/ 574846 w 1278227"/>
                    <a:gd name="connsiteY8" fmla="*/ 9905 h 935353"/>
                    <a:gd name="connsiteX9" fmla="*/ 673281 w 1278227"/>
                    <a:gd name="connsiteY9" fmla="*/ 8412 h 935353"/>
                    <a:gd name="connsiteX10" fmla="*/ 773669 w 1278227"/>
                    <a:gd name="connsiteY10" fmla="*/ 64046 h 935353"/>
                    <a:gd name="connsiteX11" fmla="*/ 858204 w 1278227"/>
                    <a:gd name="connsiteY11" fmla="*/ 130757 h 935353"/>
                    <a:gd name="connsiteX12" fmla="*/ 931209 w 1278227"/>
                    <a:gd name="connsiteY12" fmla="*/ 198808 h 935353"/>
                    <a:gd name="connsiteX13" fmla="*/ 1006015 w 1278227"/>
                    <a:gd name="connsiteY13" fmla="*/ 279228 h 935353"/>
                    <a:gd name="connsiteX14" fmla="*/ 1217954 w 1278227"/>
                    <a:gd name="connsiteY14" fmla="*/ 297138 h 935353"/>
                    <a:gd name="connsiteX15" fmla="*/ 1266988 w 1278227"/>
                    <a:gd name="connsiteY15" fmla="*/ 384051 h 935353"/>
                    <a:gd name="connsiteX16" fmla="*/ 1273251 w 1278227"/>
                    <a:gd name="connsiteY16" fmla="*/ 482938 h 935353"/>
                    <a:gd name="connsiteX17" fmla="*/ 1205605 w 1278227"/>
                    <a:gd name="connsiteY17" fmla="*/ 643423 h 935353"/>
                    <a:gd name="connsiteX18" fmla="*/ 1215189 w 1278227"/>
                    <a:gd name="connsiteY18" fmla="*/ 769204 h 935353"/>
                    <a:gd name="connsiteX19" fmla="*/ 1213541 w 1278227"/>
                    <a:gd name="connsiteY19" fmla="*/ 838213 h 935353"/>
                    <a:gd name="connsiteX20" fmla="*/ 1171866 w 1278227"/>
                    <a:gd name="connsiteY20" fmla="*/ 888629 h 935353"/>
                    <a:gd name="connsiteX21" fmla="*/ 1104870 w 1278227"/>
                    <a:gd name="connsiteY21" fmla="*/ 928644 h 935353"/>
                    <a:gd name="connsiteX22" fmla="*/ 1070256 w 1278227"/>
                    <a:gd name="connsiteY22" fmla="*/ 931867 h 935353"/>
                    <a:gd name="connsiteX23" fmla="*/ 1084961 w 1278227"/>
                    <a:gd name="connsiteY23" fmla="*/ 893298 h 935353"/>
                    <a:gd name="connsiteX24" fmla="*/ 1142582 w 1278227"/>
                    <a:gd name="connsiteY24" fmla="*/ 828648 h 935353"/>
                    <a:gd name="connsiteX25" fmla="*/ 1125148 w 1278227"/>
                    <a:gd name="connsiteY25" fmla="*/ 740953 h 935353"/>
                    <a:gd name="connsiteX26" fmla="*/ 1067118 w 1278227"/>
                    <a:gd name="connsiteY26" fmla="*/ 619255 h 935353"/>
                    <a:gd name="connsiteX27" fmla="*/ 1087861 w 1278227"/>
                    <a:gd name="connsiteY27" fmla="*/ 480254 h 935353"/>
                    <a:gd name="connsiteX28" fmla="*/ 1050814 w 1278227"/>
                    <a:gd name="connsiteY28" fmla="*/ 432484 h 935353"/>
                    <a:gd name="connsiteX29" fmla="*/ 992414 w 1278227"/>
                    <a:gd name="connsiteY29" fmla="*/ 393545 h 935353"/>
                    <a:gd name="connsiteX30" fmla="*/ 896884 w 1278227"/>
                    <a:gd name="connsiteY30" fmla="*/ 335922 h 935353"/>
                    <a:gd name="connsiteX31" fmla="*/ 797611 w 1278227"/>
                    <a:gd name="connsiteY31" fmla="*/ 281265 h 935353"/>
                    <a:gd name="connsiteX32" fmla="*/ 731064 w 1278227"/>
                    <a:gd name="connsiteY32" fmla="*/ 280748 h 935353"/>
                    <a:gd name="connsiteX33" fmla="*/ 644927 w 1278227"/>
                    <a:gd name="connsiteY33" fmla="*/ 340427 h 935353"/>
                    <a:gd name="connsiteX34" fmla="*/ 580022 w 1278227"/>
                    <a:gd name="connsiteY34" fmla="*/ 415893 h 935353"/>
                    <a:gd name="connsiteX35" fmla="*/ 493524 w 1278227"/>
                    <a:gd name="connsiteY35" fmla="*/ 530811 h 935353"/>
                    <a:gd name="connsiteX36" fmla="*/ 412293 w 1278227"/>
                    <a:gd name="connsiteY36" fmla="*/ 656625 h 935353"/>
                    <a:gd name="connsiteX37" fmla="*/ 351416 w 1278227"/>
                    <a:gd name="connsiteY37" fmla="*/ 758754 h 935353"/>
                    <a:gd name="connsiteX38" fmla="*/ 258236 w 1278227"/>
                    <a:gd name="connsiteY38" fmla="*/ 886811 h 935353"/>
                    <a:gd name="connsiteX39" fmla="*/ 159880 w 1278227"/>
                    <a:gd name="connsiteY39" fmla="*/ 916181 h 935353"/>
                    <a:gd name="connsiteX40" fmla="*/ 5113 w 1278227"/>
                    <a:gd name="connsiteY40" fmla="*/ 921563 h 935353"/>
                    <a:gd name="connsiteX0" fmla="*/ 5113 w 1278227"/>
                    <a:gd name="connsiteY0" fmla="*/ 921563 h 935353"/>
                    <a:gd name="connsiteX1" fmla="*/ 43967 w 1278227"/>
                    <a:gd name="connsiteY1" fmla="*/ 828100 h 935353"/>
                    <a:gd name="connsiteX2" fmla="*/ 111856 w 1278227"/>
                    <a:gd name="connsiteY2" fmla="*/ 728291 h 935353"/>
                    <a:gd name="connsiteX3" fmla="*/ 202743 w 1278227"/>
                    <a:gd name="connsiteY3" fmla="*/ 587569 h 935353"/>
                    <a:gd name="connsiteX4" fmla="*/ 286473 w 1278227"/>
                    <a:gd name="connsiteY4" fmla="*/ 446766 h 935353"/>
                    <a:gd name="connsiteX5" fmla="*/ 345289 w 1278227"/>
                    <a:gd name="connsiteY5" fmla="*/ 356866 h 935353"/>
                    <a:gd name="connsiteX6" fmla="*/ 427534 w 1278227"/>
                    <a:gd name="connsiteY6" fmla="*/ 236217 h 935353"/>
                    <a:gd name="connsiteX7" fmla="*/ 473473 w 1278227"/>
                    <a:gd name="connsiteY7" fmla="*/ 100169 h 935353"/>
                    <a:gd name="connsiteX8" fmla="*/ 574846 w 1278227"/>
                    <a:gd name="connsiteY8" fmla="*/ 9905 h 935353"/>
                    <a:gd name="connsiteX9" fmla="*/ 673281 w 1278227"/>
                    <a:gd name="connsiteY9" fmla="*/ 8412 h 935353"/>
                    <a:gd name="connsiteX10" fmla="*/ 773669 w 1278227"/>
                    <a:gd name="connsiteY10" fmla="*/ 64046 h 935353"/>
                    <a:gd name="connsiteX11" fmla="*/ 858204 w 1278227"/>
                    <a:gd name="connsiteY11" fmla="*/ 130757 h 935353"/>
                    <a:gd name="connsiteX12" fmla="*/ 931209 w 1278227"/>
                    <a:gd name="connsiteY12" fmla="*/ 198808 h 935353"/>
                    <a:gd name="connsiteX13" fmla="*/ 1006015 w 1278227"/>
                    <a:gd name="connsiteY13" fmla="*/ 279228 h 935353"/>
                    <a:gd name="connsiteX14" fmla="*/ 1217954 w 1278227"/>
                    <a:gd name="connsiteY14" fmla="*/ 297138 h 935353"/>
                    <a:gd name="connsiteX15" fmla="*/ 1266988 w 1278227"/>
                    <a:gd name="connsiteY15" fmla="*/ 384051 h 935353"/>
                    <a:gd name="connsiteX16" fmla="*/ 1273251 w 1278227"/>
                    <a:gd name="connsiteY16" fmla="*/ 482938 h 935353"/>
                    <a:gd name="connsiteX17" fmla="*/ 1205605 w 1278227"/>
                    <a:gd name="connsiteY17" fmla="*/ 643423 h 935353"/>
                    <a:gd name="connsiteX18" fmla="*/ 1215189 w 1278227"/>
                    <a:gd name="connsiteY18" fmla="*/ 769204 h 935353"/>
                    <a:gd name="connsiteX19" fmla="*/ 1213541 w 1278227"/>
                    <a:gd name="connsiteY19" fmla="*/ 838213 h 935353"/>
                    <a:gd name="connsiteX20" fmla="*/ 1171866 w 1278227"/>
                    <a:gd name="connsiteY20" fmla="*/ 888629 h 935353"/>
                    <a:gd name="connsiteX21" fmla="*/ 1104870 w 1278227"/>
                    <a:gd name="connsiteY21" fmla="*/ 928644 h 935353"/>
                    <a:gd name="connsiteX22" fmla="*/ 1070256 w 1278227"/>
                    <a:gd name="connsiteY22" fmla="*/ 931867 h 935353"/>
                    <a:gd name="connsiteX23" fmla="*/ 1084961 w 1278227"/>
                    <a:gd name="connsiteY23" fmla="*/ 893298 h 935353"/>
                    <a:gd name="connsiteX24" fmla="*/ 1142582 w 1278227"/>
                    <a:gd name="connsiteY24" fmla="*/ 828648 h 935353"/>
                    <a:gd name="connsiteX25" fmla="*/ 1127347 w 1278227"/>
                    <a:gd name="connsiteY25" fmla="*/ 695315 h 935353"/>
                    <a:gd name="connsiteX26" fmla="*/ 1067118 w 1278227"/>
                    <a:gd name="connsiteY26" fmla="*/ 619255 h 935353"/>
                    <a:gd name="connsiteX27" fmla="*/ 1087861 w 1278227"/>
                    <a:gd name="connsiteY27" fmla="*/ 480254 h 935353"/>
                    <a:gd name="connsiteX28" fmla="*/ 1050814 w 1278227"/>
                    <a:gd name="connsiteY28" fmla="*/ 432484 h 935353"/>
                    <a:gd name="connsiteX29" fmla="*/ 992414 w 1278227"/>
                    <a:gd name="connsiteY29" fmla="*/ 393545 h 935353"/>
                    <a:gd name="connsiteX30" fmla="*/ 896884 w 1278227"/>
                    <a:gd name="connsiteY30" fmla="*/ 335922 h 935353"/>
                    <a:gd name="connsiteX31" fmla="*/ 797611 w 1278227"/>
                    <a:gd name="connsiteY31" fmla="*/ 281265 h 935353"/>
                    <a:gd name="connsiteX32" fmla="*/ 731064 w 1278227"/>
                    <a:gd name="connsiteY32" fmla="*/ 280748 h 935353"/>
                    <a:gd name="connsiteX33" fmla="*/ 644927 w 1278227"/>
                    <a:gd name="connsiteY33" fmla="*/ 340427 h 935353"/>
                    <a:gd name="connsiteX34" fmla="*/ 580022 w 1278227"/>
                    <a:gd name="connsiteY34" fmla="*/ 415893 h 935353"/>
                    <a:gd name="connsiteX35" fmla="*/ 493524 w 1278227"/>
                    <a:gd name="connsiteY35" fmla="*/ 530811 h 935353"/>
                    <a:gd name="connsiteX36" fmla="*/ 412293 w 1278227"/>
                    <a:gd name="connsiteY36" fmla="*/ 656625 h 935353"/>
                    <a:gd name="connsiteX37" fmla="*/ 351416 w 1278227"/>
                    <a:gd name="connsiteY37" fmla="*/ 758754 h 935353"/>
                    <a:gd name="connsiteX38" fmla="*/ 258236 w 1278227"/>
                    <a:gd name="connsiteY38" fmla="*/ 886811 h 935353"/>
                    <a:gd name="connsiteX39" fmla="*/ 159880 w 1278227"/>
                    <a:gd name="connsiteY39" fmla="*/ 916181 h 935353"/>
                    <a:gd name="connsiteX40" fmla="*/ 5113 w 1278227"/>
                    <a:gd name="connsiteY40" fmla="*/ 921563 h 935353"/>
                    <a:gd name="connsiteX0" fmla="*/ 5113 w 1278227"/>
                    <a:gd name="connsiteY0" fmla="*/ 921563 h 935353"/>
                    <a:gd name="connsiteX1" fmla="*/ 43967 w 1278227"/>
                    <a:gd name="connsiteY1" fmla="*/ 828100 h 935353"/>
                    <a:gd name="connsiteX2" fmla="*/ 111856 w 1278227"/>
                    <a:gd name="connsiteY2" fmla="*/ 728291 h 935353"/>
                    <a:gd name="connsiteX3" fmla="*/ 202743 w 1278227"/>
                    <a:gd name="connsiteY3" fmla="*/ 587569 h 935353"/>
                    <a:gd name="connsiteX4" fmla="*/ 286473 w 1278227"/>
                    <a:gd name="connsiteY4" fmla="*/ 446766 h 935353"/>
                    <a:gd name="connsiteX5" fmla="*/ 345289 w 1278227"/>
                    <a:gd name="connsiteY5" fmla="*/ 356866 h 935353"/>
                    <a:gd name="connsiteX6" fmla="*/ 427534 w 1278227"/>
                    <a:gd name="connsiteY6" fmla="*/ 236217 h 935353"/>
                    <a:gd name="connsiteX7" fmla="*/ 473473 w 1278227"/>
                    <a:gd name="connsiteY7" fmla="*/ 100169 h 935353"/>
                    <a:gd name="connsiteX8" fmla="*/ 574846 w 1278227"/>
                    <a:gd name="connsiteY8" fmla="*/ 9905 h 935353"/>
                    <a:gd name="connsiteX9" fmla="*/ 673281 w 1278227"/>
                    <a:gd name="connsiteY9" fmla="*/ 8412 h 935353"/>
                    <a:gd name="connsiteX10" fmla="*/ 773669 w 1278227"/>
                    <a:gd name="connsiteY10" fmla="*/ 64046 h 935353"/>
                    <a:gd name="connsiteX11" fmla="*/ 858204 w 1278227"/>
                    <a:gd name="connsiteY11" fmla="*/ 130757 h 935353"/>
                    <a:gd name="connsiteX12" fmla="*/ 931209 w 1278227"/>
                    <a:gd name="connsiteY12" fmla="*/ 198808 h 935353"/>
                    <a:gd name="connsiteX13" fmla="*/ 1006015 w 1278227"/>
                    <a:gd name="connsiteY13" fmla="*/ 279228 h 935353"/>
                    <a:gd name="connsiteX14" fmla="*/ 1217954 w 1278227"/>
                    <a:gd name="connsiteY14" fmla="*/ 297138 h 935353"/>
                    <a:gd name="connsiteX15" fmla="*/ 1266988 w 1278227"/>
                    <a:gd name="connsiteY15" fmla="*/ 384051 h 935353"/>
                    <a:gd name="connsiteX16" fmla="*/ 1273251 w 1278227"/>
                    <a:gd name="connsiteY16" fmla="*/ 482938 h 935353"/>
                    <a:gd name="connsiteX17" fmla="*/ 1205605 w 1278227"/>
                    <a:gd name="connsiteY17" fmla="*/ 643423 h 935353"/>
                    <a:gd name="connsiteX18" fmla="*/ 1215189 w 1278227"/>
                    <a:gd name="connsiteY18" fmla="*/ 769204 h 935353"/>
                    <a:gd name="connsiteX19" fmla="*/ 1213541 w 1278227"/>
                    <a:gd name="connsiteY19" fmla="*/ 838213 h 935353"/>
                    <a:gd name="connsiteX20" fmla="*/ 1171866 w 1278227"/>
                    <a:gd name="connsiteY20" fmla="*/ 888629 h 935353"/>
                    <a:gd name="connsiteX21" fmla="*/ 1104870 w 1278227"/>
                    <a:gd name="connsiteY21" fmla="*/ 928644 h 935353"/>
                    <a:gd name="connsiteX22" fmla="*/ 1070256 w 1278227"/>
                    <a:gd name="connsiteY22" fmla="*/ 931867 h 935353"/>
                    <a:gd name="connsiteX23" fmla="*/ 1084961 w 1278227"/>
                    <a:gd name="connsiteY23" fmla="*/ 893298 h 935353"/>
                    <a:gd name="connsiteX24" fmla="*/ 1140533 w 1278227"/>
                    <a:gd name="connsiteY24" fmla="*/ 799079 h 935353"/>
                    <a:gd name="connsiteX25" fmla="*/ 1127347 w 1278227"/>
                    <a:gd name="connsiteY25" fmla="*/ 695315 h 935353"/>
                    <a:gd name="connsiteX26" fmla="*/ 1067118 w 1278227"/>
                    <a:gd name="connsiteY26" fmla="*/ 619255 h 935353"/>
                    <a:gd name="connsiteX27" fmla="*/ 1087861 w 1278227"/>
                    <a:gd name="connsiteY27" fmla="*/ 480254 h 935353"/>
                    <a:gd name="connsiteX28" fmla="*/ 1050814 w 1278227"/>
                    <a:gd name="connsiteY28" fmla="*/ 432484 h 935353"/>
                    <a:gd name="connsiteX29" fmla="*/ 992414 w 1278227"/>
                    <a:gd name="connsiteY29" fmla="*/ 393545 h 935353"/>
                    <a:gd name="connsiteX30" fmla="*/ 896884 w 1278227"/>
                    <a:gd name="connsiteY30" fmla="*/ 335922 h 935353"/>
                    <a:gd name="connsiteX31" fmla="*/ 797611 w 1278227"/>
                    <a:gd name="connsiteY31" fmla="*/ 281265 h 935353"/>
                    <a:gd name="connsiteX32" fmla="*/ 731064 w 1278227"/>
                    <a:gd name="connsiteY32" fmla="*/ 280748 h 935353"/>
                    <a:gd name="connsiteX33" fmla="*/ 644927 w 1278227"/>
                    <a:gd name="connsiteY33" fmla="*/ 340427 h 935353"/>
                    <a:gd name="connsiteX34" fmla="*/ 580022 w 1278227"/>
                    <a:gd name="connsiteY34" fmla="*/ 415893 h 935353"/>
                    <a:gd name="connsiteX35" fmla="*/ 493524 w 1278227"/>
                    <a:gd name="connsiteY35" fmla="*/ 530811 h 935353"/>
                    <a:gd name="connsiteX36" fmla="*/ 412293 w 1278227"/>
                    <a:gd name="connsiteY36" fmla="*/ 656625 h 935353"/>
                    <a:gd name="connsiteX37" fmla="*/ 351416 w 1278227"/>
                    <a:gd name="connsiteY37" fmla="*/ 758754 h 935353"/>
                    <a:gd name="connsiteX38" fmla="*/ 258236 w 1278227"/>
                    <a:gd name="connsiteY38" fmla="*/ 886811 h 935353"/>
                    <a:gd name="connsiteX39" fmla="*/ 159880 w 1278227"/>
                    <a:gd name="connsiteY39" fmla="*/ 916181 h 935353"/>
                    <a:gd name="connsiteX40" fmla="*/ 5113 w 1278227"/>
                    <a:gd name="connsiteY40" fmla="*/ 921563 h 935353"/>
                    <a:gd name="connsiteX0" fmla="*/ 5113 w 1278227"/>
                    <a:gd name="connsiteY0" fmla="*/ 921563 h 938897"/>
                    <a:gd name="connsiteX1" fmla="*/ 43967 w 1278227"/>
                    <a:gd name="connsiteY1" fmla="*/ 828100 h 938897"/>
                    <a:gd name="connsiteX2" fmla="*/ 111856 w 1278227"/>
                    <a:gd name="connsiteY2" fmla="*/ 728291 h 938897"/>
                    <a:gd name="connsiteX3" fmla="*/ 202743 w 1278227"/>
                    <a:gd name="connsiteY3" fmla="*/ 587569 h 938897"/>
                    <a:gd name="connsiteX4" fmla="*/ 286473 w 1278227"/>
                    <a:gd name="connsiteY4" fmla="*/ 446766 h 938897"/>
                    <a:gd name="connsiteX5" fmla="*/ 345289 w 1278227"/>
                    <a:gd name="connsiteY5" fmla="*/ 356866 h 938897"/>
                    <a:gd name="connsiteX6" fmla="*/ 427534 w 1278227"/>
                    <a:gd name="connsiteY6" fmla="*/ 236217 h 938897"/>
                    <a:gd name="connsiteX7" fmla="*/ 473473 w 1278227"/>
                    <a:gd name="connsiteY7" fmla="*/ 100169 h 938897"/>
                    <a:gd name="connsiteX8" fmla="*/ 574846 w 1278227"/>
                    <a:gd name="connsiteY8" fmla="*/ 9905 h 938897"/>
                    <a:gd name="connsiteX9" fmla="*/ 673281 w 1278227"/>
                    <a:gd name="connsiteY9" fmla="*/ 8412 h 938897"/>
                    <a:gd name="connsiteX10" fmla="*/ 773669 w 1278227"/>
                    <a:gd name="connsiteY10" fmla="*/ 64046 h 938897"/>
                    <a:gd name="connsiteX11" fmla="*/ 858204 w 1278227"/>
                    <a:gd name="connsiteY11" fmla="*/ 130757 h 938897"/>
                    <a:gd name="connsiteX12" fmla="*/ 931209 w 1278227"/>
                    <a:gd name="connsiteY12" fmla="*/ 198808 h 938897"/>
                    <a:gd name="connsiteX13" fmla="*/ 1006015 w 1278227"/>
                    <a:gd name="connsiteY13" fmla="*/ 279228 h 938897"/>
                    <a:gd name="connsiteX14" fmla="*/ 1217954 w 1278227"/>
                    <a:gd name="connsiteY14" fmla="*/ 297138 h 938897"/>
                    <a:gd name="connsiteX15" fmla="*/ 1266988 w 1278227"/>
                    <a:gd name="connsiteY15" fmla="*/ 384051 h 938897"/>
                    <a:gd name="connsiteX16" fmla="*/ 1273251 w 1278227"/>
                    <a:gd name="connsiteY16" fmla="*/ 482938 h 938897"/>
                    <a:gd name="connsiteX17" fmla="*/ 1205605 w 1278227"/>
                    <a:gd name="connsiteY17" fmla="*/ 643423 h 938897"/>
                    <a:gd name="connsiteX18" fmla="*/ 1215189 w 1278227"/>
                    <a:gd name="connsiteY18" fmla="*/ 769204 h 938897"/>
                    <a:gd name="connsiteX19" fmla="*/ 1213541 w 1278227"/>
                    <a:gd name="connsiteY19" fmla="*/ 838213 h 938897"/>
                    <a:gd name="connsiteX20" fmla="*/ 1171866 w 1278227"/>
                    <a:gd name="connsiteY20" fmla="*/ 888629 h 938897"/>
                    <a:gd name="connsiteX21" fmla="*/ 1104870 w 1278227"/>
                    <a:gd name="connsiteY21" fmla="*/ 928644 h 938897"/>
                    <a:gd name="connsiteX22" fmla="*/ 1070256 w 1278227"/>
                    <a:gd name="connsiteY22" fmla="*/ 931867 h 938897"/>
                    <a:gd name="connsiteX23" fmla="*/ 1118658 w 1278227"/>
                    <a:gd name="connsiteY23" fmla="*/ 844713 h 938897"/>
                    <a:gd name="connsiteX24" fmla="*/ 1140533 w 1278227"/>
                    <a:gd name="connsiteY24" fmla="*/ 799079 h 938897"/>
                    <a:gd name="connsiteX25" fmla="*/ 1127347 w 1278227"/>
                    <a:gd name="connsiteY25" fmla="*/ 695315 h 938897"/>
                    <a:gd name="connsiteX26" fmla="*/ 1067118 w 1278227"/>
                    <a:gd name="connsiteY26" fmla="*/ 619255 h 938897"/>
                    <a:gd name="connsiteX27" fmla="*/ 1087861 w 1278227"/>
                    <a:gd name="connsiteY27" fmla="*/ 480254 h 938897"/>
                    <a:gd name="connsiteX28" fmla="*/ 1050814 w 1278227"/>
                    <a:gd name="connsiteY28" fmla="*/ 432484 h 938897"/>
                    <a:gd name="connsiteX29" fmla="*/ 992414 w 1278227"/>
                    <a:gd name="connsiteY29" fmla="*/ 393545 h 938897"/>
                    <a:gd name="connsiteX30" fmla="*/ 896884 w 1278227"/>
                    <a:gd name="connsiteY30" fmla="*/ 335922 h 938897"/>
                    <a:gd name="connsiteX31" fmla="*/ 797611 w 1278227"/>
                    <a:gd name="connsiteY31" fmla="*/ 281265 h 938897"/>
                    <a:gd name="connsiteX32" fmla="*/ 731064 w 1278227"/>
                    <a:gd name="connsiteY32" fmla="*/ 280748 h 938897"/>
                    <a:gd name="connsiteX33" fmla="*/ 644927 w 1278227"/>
                    <a:gd name="connsiteY33" fmla="*/ 340427 h 938897"/>
                    <a:gd name="connsiteX34" fmla="*/ 580022 w 1278227"/>
                    <a:gd name="connsiteY34" fmla="*/ 415893 h 938897"/>
                    <a:gd name="connsiteX35" fmla="*/ 493524 w 1278227"/>
                    <a:gd name="connsiteY35" fmla="*/ 530811 h 938897"/>
                    <a:gd name="connsiteX36" fmla="*/ 412293 w 1278227"/>
                    <a:gd name="connsiteY36" fmla="*/ 656625 h 938897"/>
                    <a:gd name="connsiteX37" fmla="*/ 351416 w 1278227"/>
                    <a:gd name="connsiteY37" fmla="*/ 758754 h 938897"/>
                    <a:gd name="connsiteX38" fmla="*/ 258236 w 1278227"/>
                    <a:gd name="connsiteY38" fmla="*/ 886811 h 938897"/>
                    <a:gd name="connsiteX39" fmla="*/ 159880 w 1278227"/>
                    <a:gd name="connsiteY39" fmla="*/ 916181 h 938897"/>
                    <a:gd name="connsiteX40" fmla="*/ 5113 w 1278227"/>
                    <a:gd name="connsiteY40" fmla="*/ 921563 h 938897"/>
                    <a:gd name="connsiteX0" fmla="*/ 5113 w 1278227"/>
                    <a:gd name="connsiteY0" fmla="*/ 921563 h 928644"/>
                    <a:gd name="connsiteX1" fmla="*/ 43967 w 1278227"/>
                    <a:gd name="connsiteY1" fmla="*/ 828100 h 928644"/>
                    <a:gd name="connsiteX2" fmla="*/ 111856 w 1278227"/>
                    <a:gd name="connsiteY2" fmla="*/ 728291 h 928644"/>
                    <a:gd name="connsiteX3" fmla="*/ 202743 w 1278227"/>
                    <a:gd name="connsiteY3" fmla="*/ 587569 h 928644"/>
                    <a:gd name="connsiteX4" fmla="*/ 286473 w 1278227"/>
                    <a:gd name="connsiteY4" fmla="*/ 446766 h 928644"/>
                    <a:gd name="connsiteX5" fmla="*/ 345289 w 1278227"/>
                    <a:gd name="connsiteY5" fmla="*/ 356866 h 928644"/>
                    <a:gd name="connsiteX6" fmla="*/ 427534 w 1278227"/>
                    <a:gd name="connsiteY6" fmla="*/ 236217 h 928644"/>
                    <a:gd name="connsiteX7" fmla="*/ 473473 w 1278227"/>
                    <a:gd name="connsiteY7" fmla="*/ 100169 h 928644"/>
                    <a:gd name="connsiteX8" fmla="*/ 574846 w 1278227"/>
                    <a:gd name="connsiteY8" fmla="*/ 9905 h 928644"/>
                    <a:gd name="connsiteX9" fmla="*/ 673281 w 1278227"/>
                    <a:gd name="connsiteY9" fmla="*/ 8412 h 928644"/>
                    <a:gd name="connsiteX10" fmla="*/ 773669 w 1278227"/>
                    <a:gd name="connsiteY10" fmla="*/ 64046 h 928644"/>
                    <a:gd name="connsiteX11" fmla="*/ 858204 w 1278227"/>
                    <a:gd name="connsiteY11" fmla="*/ 130757 h 928644"/>
                    <a:gd name="connsiteX12" fmla="*/ 931209 w 1278227"/>
                    <a:gd name="connsiteY12" fmla="*/ 198808 h 928644"/>
                    <a:gd name="connsiteX13" fmla="*/ 1006015 w 1278227"/>
                    <a:gd name="connsiteY13" fmla="*/ 279228 h 928644"/>
                    <a:gd name="connsiteX14" fmla="*/ 1217954 w 1278227"/>
                    <a:gd name="connsiteY14" fmla="*/ 297138 h 928644"/>
                    <a:gd name="connsiteX15" fmla="*/ 1266988 w 1278227"/>
                    <a:gd name="connsiteY15" fmla="*/ 384051 h 928644"/>
                    <a:gd name="connsiteX16" fmla="*/ 1273251 w 1278227"/>
                    <a:gd name="connsiteY16" fmla="*/ 482938 h 928644"/>
                    <a:gd name="connsiteX17" fmla="*/ 1205605 w 1278227"/>
                    <a:gd name="connsiteY17" fmla="*/ 643423 h 928644"/>
                    <a:gd name="connsiteX18" fmla="*/ 1215189 w 1278227"/>
                    <a:gd name="connsiteY18" fmla="*/ 769204 h 928644"/>
                    <a:gd name="connsiteX19" fmla="*/ 1213541 w 1278227"/>
                    <a:gd name="connsiteY19" fmla="*/ 838213 h 928644"/>
                    <a:gd name="connsiteX20" fmla="*/ 1171866 w 1278227"/>
                    <a:gd name="connsiteY20" fmla="*/ 888629 h 928644"/>
                    <a:gd name="connsiteX21" fmla="*/ 1104870 w 1278227"/>
                    <a:gd name="connsiteY21" fmla="*/ 928644 h 928644"/>
                    <a:gd name="connsiteX22" fmla="*/ 1097137 w 1278227"/>
                    <a:gd name="connsiteY22" fmla="*/ 888808 h 928644"/>
                    <a:gd name="connsiteX23" fmla="*/ 1118658 w 1278227"/>
                    <a:gd name="connsiteY23" fmla="*/ 844713 h 928644"/>
                    <a:gd name="connsiteX24" fmla="*/ 1140533 w 1278227"/>
                    <a:gd name="connsiteY24" fmla="*/ 799079 h 928644"/>
                    <a:gd name="connsiteX25" fmla="*/ 1127347 w 1278227"/>
                    <a:gd name="connsiteY25" fmla="*/ 695315 h 928644"/>
                    <a:gd name="connsiteX26" fmla="*/ 1067118 w 1278227"/>
                    <a:gd name="connsiteY26" fmla="*/ 619255 h 928644"/>
                    <a:gd name="connsiteX27" fmla="*/ 1087861 w 1278227"/>
                    <a:gd name="connsiteY27" fmla="*/ 480254 h 928644"/>
                    <a:gd name="connsiteX28" fmla="*/ 1050814 w 1278227"/>
                    <a:gd name="connsiteY28" fmla="*/ 432484 h 928644"/>
                    <a:gd name="connsiteX29" fmla="*/ 992414 w 1278227"/>
                    <a:gd name="connsiteY29" fmla="*/ 393545 h 928644"/>
                    <a:gd name="connsiteX30" fmla="*/ 896884 w 1278227"/>
                    <a:gd name="connsiteY30" fmla="*/ 335922 h 928644"/>
                    <a:gd name="connsiteX31" fmla="*/ 797611 w 1278227"/>
                    <a:gd name="connsiteY31" fmla="*/ 281265 h 928644"/>
                    <a:gd name="connsiteX32" fmla="*/ 731064 w 1278227"/>
                    <a:gd name="connsiteY32" fmla="*/ 280748 h 928644"/>
                    <a:gd name="connsiteX33" fmla="*/ 644927 w 1278227"/>
                    <a:gd name="connsiteY33" fmla="*/ 340427 h 928644"/>
                    <a:gd name="connsiteX34" fmla="*/ 580022 w 1278227"/>
                    <a:gd name="connsiteY34" fmla="*/ 415893 h 928644"/>
                    <a:gd name="connsiteX35" fmla="*/ 493524 w 1278227"/>
                    <a:gd name="connsiteY35" fmla="*/ 530811 h 928644"/>
                    <a:gd name="connsiteX36" fmla="*/ 412293 w 1278227"/>
                    <a:gd name="connsiteY36" fmla="*/ 656625 h 928644"/>
                    <a:gd name="connsiteX37" fmla="*/ 351416 w 1278227"/>
                    <a:gd name="connsiteY37" fmla="*/ 758754 h 928644"/>
                    <a:gd name="connsiteX38" fmla="*/ 258236 w 1278227"/>
                    <a:gd name="connsiteY38" fmla="*/ 886811 h 928644"/>
                    <a:gd name="connsiteX39" fmla="*/ 159880 w 1278227"/>
                    <a:gd name="connsiteY39" fmla="*/ 916181 h 928644"/>
                    <a:gd name="connsiteX40" fmla="*/ 5113 w 1278227"/>
                    <a:gd name="connsiteY40" fmla="*/ 921563 h 928644"/>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27374 w 1278227"/>
                    <a:gd name="connsiteY21" fmla="*/ 906410 h 927988"/>
                    <a:gd name="connsiteX22" fmla="*/ 1097137 w 1278227"/>
                    <a:gd name="connsiteY22" fmla="*/ 888808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87861 w 1278227"/>
                    <a:gd name="connsiteY27" fmla="*/ 480254 h 927988"/>
                    <a:gd name="connsiteX28" fmla="*/ 1050814 w 1278227"/>
                    <a:gd name="connsiteY28" fmla="*/ 432484 h 927988"/>
                    <a:gd name="connsiteX29" fmla="*/ 992414 w 1278227"/>
                    <a:gd name="connsiteY29" fmla="*/ 393545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27374 w 1278227"/>
                    <a:gd name="connsiteY21" fmla="*/ 906410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87861 w 1278227"/>
                    <a:gd name="connsiteY27" fmla="*/ 480254 h 927988"/>
                    <a:gd name="connsiteX28" fmla="*/ 1050814 w 1278227"/>
                    <a:gd name="connsiteY28" fmla="*/ 432484 h 927988"/>
                    <a:gd name="connsiteX29" fmla="*/ 992414 w 1278227"/>
                    <a:gd name="connsiteY29" fmla="*/ 393545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87861 w 1278227"/>
                    <a:gd name="connsiteY27" fmla="*/ 480254 h 927988"/>
                    <a:gd name="connsiteX28" fmla="*/ 1050814 w 1278227"/>
                    <a:gd name="connsiteY28" fmla="*/ 432484 h 927988"/>
                    <a:gd name="connsiteX29" fmla="*/ 992414 w 1278227"/>
                    <a:gd name="connsiteY29" fmla="*/ 393545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1050814 w 1278227"/>
                    <a:gd name="connsiteY28" fmla="*/ 432484 h 927988"/>
                    <a:gd name="connsiteX29" fmla="*/ 992414 w 1278227"/>
                    <a:gd name="connsiteY29" fmla="*/ 393545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951803 w 1278227"/>
                    <a:gd name="connsiteY28" fmla="*/ 502134 h 927988"/>
                    <a:gd name="connsiteX29" fmla="*/ 992414 w 1278227"/>
                    <a:gd name="connsiteY29" fmla="*/ 393545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951803 w 1278227"/>
                    <a:gd name="connsiteY28" fmla="*/ 502134 h 927988"/>
                    <a:gd name="connsiteX29" fmla="*/ 920145 w 1278227"/>
                    <a:gd name="connsiteY29" fmla="*/ 460117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951803 w 1278227"/>
                    <a:gd name="connsiteY28" fmla="*/ 502134 h 927988"/>
                    <a:gd name="connsiteX29" fmla="*/ 920145 w 1278227"/>
                    <a:gd name="connsiteY29" fmla="*/ 460117 h 927988"/>
                    <a:gd name="connsiteX30" fmla="*/ 848647 w 1278227"/>
                    <a:gd name="connsiteY30" fmla="*/ 428856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951803 w 1278227"/>
                    <a:gd name="connsiteY28" fmla="*/ 502134 h 927988"/>
                    <a:gd name="connsiteX29" fmla="*/ 920145 w 1278227"/>
                    <a:gd name="connsiteY29" fmla="*/ 460117 h 927988"/>
                    <a:gd name="connsiteX30" fmla="*/ 848647 w 1278227"/>
                    <a:gd name="connsiteY30" fmla="*/ 428856 h 927988"/>
                    <a:gd name="connsiteX31" fmla="*/ 783050 w 1278227"/>
                    <a:gd name="connsiteY31" fmla="*/ 396063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951803 w 1278227"/>
                    <a:gd name="connsiteY28" fmla="*/ 502134 h 927988"/>
                    <a:gd name="connsiteX29" fmla="*/ 920145 w 1278227"/>
                    <a:gd name="connsiteY29" fmla="*/ 460117 h 927988"/>
                    <a:gd name="connsiteX30" fmla="*/ 848647 w 1278227"/>
                    <a:gd name="connsiteY30" fmla="*/ 428856 h 927988"/>
                    <a:gd name="connsiteX31" fmla="*/ 783050 w 1278227"/>
                    <a:gd name="connsiteY31" fmla="*/ 396063 h 927988"/>
                    <a:gd name="connsiteX32" fmla="*/ 710738 w 1278227"/>
                    <a:gd name="connsiteY32" fmla="*/ 327794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15189 w 1276633"/>
                    <a:gd name="connsiteY18" fmla="*/ 769204 h 927988"/>
                    <a:gd name="connsiteX19" fmla="*/ 1213541 w 1276633"/>
                    <a:gd name="connsiteY19" fmla="*/ 838213 h 927988"/>
                    <a:gd name="connsiteX20" fmla="*/ 1171866 w 1276633"/>
                    <a:gd name="connsiteY20" fmla="*/ 888629 h 927988"/>
                    <a:gd name="connsiteX21" fmla="*/ 1139205 w 1276633"/>
                    <a:gd name="connsiteY21" fmla="*/ 891501 h 927988"/>
                    <a:gd name="connsiteX22" fmla="*/ 1116423 w 1276633"/>
                    <a:gd name="connsiteY22" fmla="*/ 879814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541 w 1276633"/>
                    <a:gd name="connsiteY19" fmla="*/ 838213 h 927988"/>
                    <a:gd name="connsiteX20" fmla="*/ 1171866 w 1276633"/>
                    <a:gd name="connsiteY20" fmla="*/ 888629 h 927988"/>
                    <a:gd name="connsiteX21" fmla="*/ 1139205 w 1276633"/>
                    <a:gd name="connsiteY21" fmla="*/ 891501 h 927988"/>
                    <a:gd name="connsiteX22" fmla="*/ 1116423 w 1276633"/>
                    <a:gd name="connsiteY22" fmla="*/ 879814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71866 w 1276633"/>
                    <a:gd name="connsiteY20" fmla="*/ 888629 h 927988"/>
                    <a:gd name="connsiteX21" fmla="*/ 1139205 w 1276633"/>
                    <a:gd name="connsiteY21" fmla="*/ 891501 h 927988"/>
                    <a:gd name="connsiteX22" fmla="*/ 1116423 w 1276633"/>
                    <a:gd name="connsiteY22" fmla="*/ 879814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39205 w 1276633"/>
                    <a:gd name="connsiteY21" fmla="*/ 891501 h 927988"/>
                    <a:gd name="connsiteX22" fmla="*/ 1116423 w 1276633"/>
                    <a:gd name="connsiteY22" fmla="*/ 879814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16423 w 1276633"/>
                    <a:gd name="connsiteY22" fmla="*/ 879814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6584 w 1276633"/>
                    <a:gd name="connsiteY24" fmla="*/ 769256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33518 w 1276633"/>
                    <a:gd name="connsiteY25" fmla="*/ 695960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33518 w 1276633"/>
                    <a:gd name="connsiteY25" fmla="*/ 695960 h 927988"/>
                    <a:gd name="connsiteX26" fmla="*/ 1063710 w 1276633"/>
                    <a:gd name="connsiteY26" fmla="*/ 622018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33518 w 1276633"/>
                    <a:gd name="connsiteY25" fmla="*/ 695960 h 927988"/>
                    <a:gd name="connsiteX26" fmla="*/ 1063710 w 1276633"/>
                    <a:gd name="connsiteY26" fmla="*/ 622018 h 927988"/>
                    <a:gd name="connsiteX27" fmla="*/ 996560 w 1276633"/>
                    <a:gd name="connsiteY27" fmla="*/ 56391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33518 w 1276633"/>
                    <a:gd name="connsiteY25" fmla="*/ 695960 h 927988"/>
                    <a:gd name="connsiteX26" fmla="*/ 1063710 w 1276633"/>
                    <a:gd name="connsiteY26" fmla="*/ 622018 h 927988"/>
                    <a:gd name="connsiteX27" fmla="*/ 996560 w 1276633"/>
                    <a:gd name="connsiteY27" fmla="*/ 563918 h 927988"/>
                    <a:gd name="connsiteX28" fmla="*/ 941770 w 1276633"/>
                    <a:gd name="connsiteY28" fmla="*/ 520901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33518 w 1276633"/>
                    <a:gd name="connsiteY25" fmla="*/ 695960 h 927988"/>
                    <a:gd name="connsiteX26" fmla="*/ 1063710 w 1276633"/>
                    <a:gd name="connsiteY26" fmla="*/ 622018 h 927988"/>
                    <a:gd name="connsiteX27" fmla="*/ 994821 w 1276633"/>
                    <a:gd name="connsiteY27" fmla="*/ 575295 h 927988"/>
                    <a:gd name="connsiteX28" fmla="*/ 941770 w 1276633"/>
                    <a:gd name="connsiteY28" fmla="*/ 520901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420"/>
                    <a:gd name="connsiteY0" fmla="*/ 921563 h 927988"/>
                    <a:gd name="connsiteX1" fmla="*/ 43967 w 1276420"/>
                    <a:gd name="connsiteY1" fmla="*/ 828100 h 927988"/>
                    <a:gd name="connsiteX2" fmla="*/ 111856 w 1276420"/>
                    <a:gd name="connsiteY2" fmla="*/ 728291 h 927988"/>
                    <a:gd name="connsiteX3" fmla="*/ 202743 w 1276420"/>
                    <a:gd name="connsiteY3" fmla="*/ 587569 h 927988"/>
                    <a:gd name="connsiteX4" fmla="*/ 286473 w 1276420"/>
                    <a:gd name="connsiteY4" fmla="*/ 446766 h 927988"/>
                    <a:gd name="connsiteX5" fmla="*/ 345289 w 1276420"/>
                    <a:gd name="connsiteY5" fmla="*/ 356866 h 927988"/>
                    <a:gd name="connsiteX6" fmla="*/ 427534 w 1276420"/>
                    <a:gd name="connsiteY6" fmla="*/ 236217 h 927988"/>
                    <a:gd name="connsiteX7" fmla="*/ 473473 w 1276420"/>
                    <a:gd name="connsiteY7" fmla="*/ 100169 h 927988"/>
                    <a:gd name="connsiteX8" fmla="*/ 574846 w 1276420"/>
                    <a:gd name="connsiteY8" fmla="*/ 9905 h 927988"/>
                    <a:gd name="connsiteX9" fmla="*/ 673281 w 1276420"/>
                    <a:gd name="connsiteY9" fmla="*/ 8412 h 927988"/>
                    <a:gd name="connsiteX10" fmla="*/ 773669 w 1276420"/>
                    <a:gd name="connsiteY10" fmla="*/ 64046 h 927988"/>
                    <a:gd name="connsiteX11" fmla="*/ 858204 w 1276420"/>
                    <a:gd name="connsiteY11" fmla="*/ 130757 h 927988"/>
                    <a:gd name="connsiteX12" fmla="*/ 931209 w 1276420"/>
                    <a:gd name="connsiteY12" fmla="*/ 198808 h 927988"/>
                    <a:gd name="connsiteX13" fmla="*/ 1006015 w 1276420"/>
                    <a:gd name="connsiteY13" fmla="*/ 279228 h 927988"/>
                    <a:gd name="connsiteX14" fmla="*/ 1217954 w 1276420"/>
                    <a:gd name="connsiteY14" fmla="*/ 297138 h 927988"/>
                    <a:gd name="connsiteX15" fmla="*/ 1266988 w 1276420"/>
                    <a:gd name="connsiteY15" fmla="*/ 384051 h 927988"/>
                    <a:gd name="connsiteX16" fmla="*/ 1273251 w 1276420"/>
                    <a:gd name="connsiteY16" fmla="*/ 482938 h 927988"/>
                    <a:gd name="connsiteX17" fmla="*/ 1230033 w 1276420"/>
                    <a:gd name="connsiteY17" fmla="*/ 637902 h 927988"/>
                    <a:gd name="connsiteX18" fmla="*/ 1224328 w 1276420"/>
                    <a:gd name="connsiteY18" fmla="*/ 730896 h 927988"/>
                    <a:gd name="connsiteX19" fmla="*/ 1213292 w 1276420"/>
                    <a:gd name="connsiteY19" fmla="*/ 812501 h 927988"/>
                    <a:gd name="connsiteX20" fmla="*/ 1183763 w 1276420"/>
                    <a:gd name="connsiteY20" fmla="*/ 871341 h 927988"/>
                    <a:gd name="connsiteX21" fmla="*/ 1151291 w 1276420"/>
                    <a:gd name="connsiteY21" fmla="*/ 884691 h 927988"/>
                    <a:gd name="connsiteX22" fmla="*/ 1132881 w 1276420"/>
                    <a:gd name="connsiteY22" fmla="*/ 869791 h 927988"/>
                    <a:gd name="connsiteX23" fmla="*/ 1132223 w 1276420"/>
                    <a:gd name="connsiteY23" fmla="*/ 836039 h 927988"/>
                    <a:gd name="connsiteX24" fmla="*/ 1143886 w 1276420"/>
                    <a:gd name="connsiteY24" fmla="*/ 763470 h 927988"/>
                    <a:gd name="connsiteX25" fmla="*/ 1133518 w 1276420"/>
                    <a:gd name="connsiteY25" fmla="*/ 695960 h 927988"/>
                    <a:gd name="connsiteX26" fmla="*/ 1063710 w 1276420"/>
                    <a:gd name="connsiteY26" fmla="*/ 622018 h 927988"/>
                    <a:gd name="connsiteX27" fmla="*/ 994821 w 1276420"/>
                    <a:gd name="connsiteY27" fmla="*/ 575295 h 927988"/>
                    <a:gd name="connsiteX28" fmla="*/ 941770 w 1276420"/>
                    <a:gd name="connsiteY28" fmla="*/ 520901 h 927988"/>
                    <a:gd name="connsiteX29" fmla="*/ 920145 w 1276420"/>
                    <a:gd name="connsiteY29" fmla="*/ 460117 h 927988"/>
                    <a:gd name="connsiteX30" fmla="*/ 848647 w 1276420"/>
                    <a:gd name="connsiteY30" fmla="*/ 428856 h 927988"/>
                    <a:gd name="connsiteX31" fmla="*/ 783050 w 1276420"/>
                    <a:gd name="connsiteY31" fmla="*/ 396063 h 927988"/>
                    <a:gd name="connsiteX32" fmla="*/ 710738 w 1276420"/>
                    <a:gd name="connsiteY32" fmla="*/ 327794 h 927988"/>
                    <a:gd name="connsiteX33" fmla="*/ 644927 w 1276420"/>
                    <a:gd name="connsiteY33" fmla="*/ 340427 h 927988"/>
                    <a:gd name="connsiteX34" fmla="*/ 580022 w 1276420"/>
                    <a:gd name="connsiteY34" fmla="*/ 415893 h 927988"/>
                    <a:gd name="connsiteX35" fmla="*/ 493524 w 1276420"/>
                    <a:gd name="connsiteY35" fmla="*/ 530811 h 927988"/>
                    <a:gd name="connsiteX36" fmla="*/ 412293 w 1276420"/>
                    <a:gd name="connsiteY36" fmla="*/ 656625 h 927988"/>
                    <a:gd name="connsiteX37" fmla="*/ 351416 w 1276420"/>
                    <a:gd name="connsiteY37" fmla="*/ 758754 h 927988"/>
                    <a:gd name="connsiteX38" fmla="*/ 258236 w 1276420"/>
                    <a:gd name="connsiteY38" fmla="*/ 886811 h 927988"/>
                    <a:gd name="connsiteX39" fmla="*/ 159880 w 1276420"/>
                    <a:gd name="connsiteY39" fmla="*/ 916181 h 927988"/>
                    <a:gd name="connsiteX40" fmla="*/ 5113 w 1276420"/>
                    <a:gd name="connsiteY40" fmla="*/ 921563 h 927988"/>
                    <a:gd name="connsiteX0" fmla="*/ 5113 w 1267114"/>
                    <a:gd name="connsiteY0" fmla="*/ 921563 h 927988"/>
                    <a:gd name="connsiteX1" fmla="*/ 43967 w 1267114"/>
                    <a:gd name="connsiteY1" fmla="*/ 828100 h 927988"/>
                    <a:gd name="connsiteX2" fmla="*/ 111856 w 1267114"/>
                    <a:gd name="connsiteY2" fmla="*/ 728291 h 927988"/>
                    <a:gd name="connsiteX3" fmla="*/ 202743 w 1267114"/>
                    <a:gd name="connsiteY3" fmla="*/ 587569 h 927988"/>
                    <a:gd name="connsiteX4" fmla="*/ 286473 w 1267114"/>
                    <a:gd name="connsiteY4" fmla="*/ 446766 h 927988"/>
                    <a:gd name="connsiteX5" fmla="*/ 345289 w 1267114"/>
                    <a:gd name="connsiteY5" fmla="*/ 356866 h 927988"/>
                    <a:gd name="connsiteX6" fmla="*/ 427534 w 1267114"/>
                    <a:gd name="connsiteY6" fmla="*/ 236217 h 927988"/>
                    <a:gd name="connsiteX7" fmla="*/ 473473 w 1267114"/>
                    <a:gd name="connsiteY7" fmla="*/ 100169 h 927988"/>
                    <a:gd name="connsiteX8" fmla="*/ 574846 w 1267114"/>
                    <a:gd name="connsiteY8" fmla="*/ 9905 h 927988"/>
                    <a:gd name="connsiteX9" fmla="*/ 673281 w 1267114"/>
                    <a:gd name="connsiteY9" fmla="*/ 8412 h 927988"/>
                    <a:gd name="connsiteX10" fmla="*/ 773669 w 1267114"/>
                    <a:gd name="connsiteY10" fmla="*/ 64046 h 927988"/>
                    <a:gd name="connsiteX11" fmla="*/ 858204 w 1267114"/>
                    <a:gd name="connsiteY11" fmla="*/ 130757 h 927988"/>
                    <a:gd name="connsiteX12" fmla="*/ 931209 w 1267114"/>
                    <a:gd name="connsiteY12" fmla="*/ 198808 h 927988"/>
                    <a:gd name="connsiteX13" fmla="*/ 1006015 w 1267114"/>
                    <a:gd name="connsiteY13" fmla="*/ 279228 h 927988"/>
                    <a:gd name="connsiteX14" fmla="*/ 1217954 w 1267114"/>
                    <a:gd name="connsiteY14" fmla="*/ 297138 h 927988"/>
                    <a:gd name="connsiteX15" fmla="*/ 1266988 w 1267114"/>
                    <a:gd name="connsiteY15" fmla="*/ 384051 h 927988"/>
                    <a:gd name="connsiteX16" fmla="*/ 1232036 w 1267114"/>
                    <a:gd name="connsiteY16" fmla="*/ 527986 h 927988"/>
                    <a:gd name="connsiteX17" fmla="*/ 1230033 w 1267114"/>
                    <a:gd name="connsiteY17" fmla="*/ 637902 h 927988"/>
                    <a:gd name="connsiteX18" fmla="*/ 1224328 w 1267114"/>
                    <a:gd name="connsiteY18" fmla="*/ 730896 h 927988"/>
                    <a:gd name="connsiteX19" fmla="*/ 1213292 w 1267114"/>
                    <a:gd name="connsiteY19" fmla="*/ 812501 h 927988"/>
                    <a:gd name="connsiteX20" fmla="*/ 1183763 w 1267114"/>
                    <a:gd name="connsiteY20" fmla="*/ 871341 h 927988"/>
                    <a:gd name="connsiteX21" fmla="*/ 1151291 w 1267114"/>
                    <a:gd name="connsiteY21" fmla="*/ 884691 h 927988"/>
                    <a:gd name="connsiteX22" fmla="*/ 1132881 w 1267114"/>
                    <a:gd name="connsiteY22" fmla="*/ 869791 h 927988"/>
                    <a:gd name="connsiteX23" fmla="*/ 1132223 w 1267114"/>
                    <a:gd name="connsiteY23" fmla="*/ 836039 h 927988"/>
                    <a:gd name="connsiteX24" fmla="*/ 1143886 w 1267114"/>
                    <a:gd name="connsiteY24" fmla="*/ 763470 h 927988"/>
                    <a:gd name="connsiteX25" fmla="*/ 1133518 w 1267114"/>
                    <a:gd name="connsiteY25" fmla="*/ 695960 h 927988"/>
                    <a:gd name="connsiteX26" fmla="*/ 1063710 w 1267114"/>
                    <a:gd name="connsiteY26" fmla="*/ 622018 h 927988"/>
                    <a:gd name="connsiteX27" fmla="*/ 994821 w 1267114"/>
                    <a:gd name="connsiteY27" fmla="*/ 575295 h 927988"/>
                    <a:gd name="connsiteX28" fmla="*/ 941770 w 1267114"/>
                    <a:gd name="connsiteY28" fmla="*/ 520901 h 927988"/>
                    <a:gd name="connsiteX29" fmla="*/ 920145 w 1267114"/>
                    <a:gd name="connsiteY29" fmla="*/ 460117 h 927988"/>
                    <a:gd name="connsiteX30" fmla="*/ 848647 w 1267114"/>
                    <a:gd name="connsiteY30" fmla="*/ 428856 h 927988"/>
                    <a:gd name="connsiteX31" fmla="*/ 783050 w 1267114"/>
                    <a:gd name="connsiteY31" fmla="*/ 396063 h 927988"/>
                    <a:gd name="connsiteX32" fmla="*/ 710738 w 1267114"/>
                    <a:gd name="connsiteY32" fmla="*/ 327794 h 927988"/>
                    <a:gd name="connsiteX33" fmla="*/ 644927 w 1267114"/>
                    <a:gd name="connsiteY33" fmla="*/ 340427 h 927988"/>
                    <a:gd name="connsiteX34" fmla="*/ 580022 w 1267114"/>
                    <a:gd name="connsiteY34" fmla="*/ 415893 h 927988"/>
                    <a:gd name="connsiteX35" fmla="*/ 493524 w 1267114"/>
                    <a:gd name="connsiteY35" fmla="*/ 530811 h 927988"/>
                    <a:gd name="connsiteX36" fmla="*/ 412293 w 1267114"/>
                    <a:gd name="connsiteY36" fmla="*/ 656625 h 927988"/>
                    <a:gd name="connsiteX37" fmla="*/ 351416 w 1267114"/>
                    <a:gd name="connsiteY37" fmla="*/ 758754 h 927988"/>
                    <a:gd name="connsiteX38" fmla="*/ 258236 w 1267114"/>
                    <a:gd name="connsiteY38" fmla="*/ 886811 h 927988"/>
                    <a:gd name="connsiteX39" fmla="*/ 159880 w 1267114"/>
                    <a:gd name="connsiteY39" fmla="*/ 916181 h 927988"/>
                    <a:gd name="connsiteX40" fmla="*/ 5113 w 1267114"/>
                    <a:gd name="connsiteY40" fmla="*/ 921563 h 927988"/>
                    <a:gd name="connsiteX0" fmla="*/ 5113 w 1234885"/>
                    <a:gd name="connsiteY0" fmla="*/ 921563 h 927988"/>
                    <a:gd name="connsiteX1" fmla="*/ 43967 w 1234885"/>
                    <a:gd name="connsiteY1" fmla="*/ 828100 h 927988"/>
                    <a:gd name="connsiteX2" fmla="*/ 111856 w 1234885"/>
                    <a:gd name="connsiteY2" fmla="*/ 728291 h 927988"/>
                    <a:gd name="connsiteX3" fmla="*/ 202743 w 1234885"/>
                    <a:gd name="connsiteY3" fmla="*/ 587569 h 927988"/>
                    <a:gd name="connsiteX4" fmla="*/ 286473 w 1234885"/>
                    <a:gd name="connsiteY4" fmla="*/ 446766 h 927988"/>
                    <a:gd name="connsiteX5" fmla="*/ 345289 w 1234885"/>
                    <a:gd name="connsiteY5" fmla="*/ 356866 h 927988"/>
                    <a:gd name="connsiteX6" fmla="*/ 427534 w 1234885"/>
                    <a:gd name="connsiteY6" fmla="*/ 236217 h 927988"/>
                    <a:gd name="connsiteX7" fmla="*/ 473473 w 1234885"/>
                    <a:gd name="connsiteY7" fmla="*/ 100169 h 927988"/>
                    <a:gd name="connsiteX8" fmla="*/ 574846 w 1234885"/>
                    <a:gd name="connsiteY8" fmla="*/ 9905 h 927988"/>
                    <a:gd name="connsiteX9" fmla="*/ 673281 w 1234885"/>
                    <a:gd name="connsiteY9" fmla="*/ 8412 h 927988"/>
                    <a:gd name="connsiteX10" fmla="*/ 773669 w 1234885"/>
                    <a:gd name="connsiteY10" fmla="*/ 64046 h 927988"/>
                    <a:gd name="connsiteX11" fmla="*/ 858204 w 1234885"/>
                    <a:gd name="connsiteY11" fmla="*/ 130757 h 927988"/>
                    <a:gd name="connsiteX12" fmla="*/ 931209 w 1234885"/>
                    <a:gd name="connsiteY12" fmla="*/ 198808 h 927988"/>
                    <a:gd name="connsiteX13" fmla="*/ 1006015 w 1234885"/>
                    <a:gd name="connsiteY13" fmla="*/ 279228 h 927988"/>
                    <a:gd name="connsiteX14" fmla="*/ 1217954 w 1234885"/>
                    <a:gd name="connsiteY14" fmla="*/ 297138 h 927988"/>
                    <a:gd name="connsiteX15" fmla="*/ 1223068 w 1234885"/>
                    <a:gd name="connsiteY15" fmla="*/ 440925 h 927988"/>
                    <a:gd name="connsiteX16" fmla="*/ 1232036 w 1234885"/>
                    <a:gd name="connsiteY16" fmla="*/ 527986 h 927988"/>
                    <a:gd name="connsiteX17" fmla="*/ 1230033 w 1234885"/>
                    <a:gd name="connsiteY17" fmla="*/ 637902 h 927988"/>
                    <a:gd name="connsiteX18" fmla="*/ 1224328 w 1234885"/>
                    <a:gd name="connsiteY18" fmla="*/ 730896 h 927988"/>
                    <a:gd name="connsiteX19" fmla="*/ 1213292 w 1234885"/>
                    <a:gd name="connsiteY19" fmla="*/ 812501 h 927988"/>
                    <a:gd name="connsiteX20" fmla="*/ 1183763 w 1234885"/>
                    <a:gd name="connsiteY20" fmla="*/ 871341 h 927988"/>
                    <a:gd name="connsiteX21" fmla="*/ 1151291 w 1234885"/>
                    <a:gd name="connsiteY21" fmla="*/ 884691 h 927988"/>
                    <a:gd name="connsiteX22" fmla="*/ 1132881 w 1234885"/>
                    <a:gd name="connsiteY22" fmla="*/ 869791 h 927988"/>
                    <a:gd name="connsiteX23" fmla="*/ 1132223 w 1234885"/>
                    <a:gd name="connsiteY23" fmla="*/ 836039 h 927988"/>
                    <a:gd name="connsiteX24" fmla="*/ 1143886 w 1234885"/>
                    <a:gd name="connsiteY24" fmla="*/ 763470 h 927988"/>
                    <a:gd name="connsiteX25" fmla="*/ 1133518 w 1234885"/>
                    <a:gd name="connsiteY25" fmla="*/ 695960 h 927988"/>
                    <a:gd name="connsiteX26" fmla="*/ 1063710 w 1234885"/>
                    <a:gd name="connsiteY26" fmla="*/ 622018 h 927988"/>
                    <a:gd name="connsiteX27" fmla="*/ 994821 w 1234885"/>
                    <a:gd name="connsiteY27" fmla="*/ 575295 h 927988"/>
                    <a:gd name="connsiteX28" fmla="*/ 941770 w 1234885"/>
                    <a:gd name="connsiteY28" fmla="*/ 520901 h 927988"/>
                    <a:gd name="connsiteX29" fmla="*/ 920145 w 1234885"/>
                    <a:gd name="connsiteY29" fmla="*/ 460117 h 927988"/>
                    <a:gd name="connsiteX30" fmla="*/ 848647 w 1234885"/>
                    <a:gd name="connsiteY30" fmla="*/ 428856 h 927988"/>
                    <a:gd name="connsiteX31" fmla="*/ 783050 w 1234885"/>
                    <a:gd name="connsiteY31" fmla="*/ 396063 h 927988"/>
                    <a:gd name="connsiteX32" fmla="*/ 710738 w 1234885"/>
                    <a:gd name="connsiteY32" fmla="*/ 327794 h 927988"/>
                    <a:gd name="connsiteX33" fmla="*/ 644927 w 1234885"/>
                    <a:gd name="connsiteY33" fmla="*/ 340427 h 927988"/>
                    <a:gd name="connsiteX34" fmla="*/ 580022 w 1234885"/>
                    <a:gd name="connsiteY34" fmla="*/ 415893 h 927988"/>
                    <a:gd name="connsiteX35" fmla="*/ 493524 w 1234885"/>
                    <a:gd name="connsiteY35" fmla="*/ 530811 h 927988"/>
                    <a:gd name="connsiteX36" fmla="*/ 412293 w 1234885"/>
                    <a:gd name="connsiteY36" fmla="*/ 656625 h 927988"/>
                    <a:gd name="connsiteX37" fmla="*/ 351416 w 1234885"/>
                    <a:gd name="connsiteY37" fmla="*/ 758754 h 927988"/>
                    <a:gd name="connsiteX38" fmla="*/ 258236 w 1234885"/>
                    <a:gd name="connsiteY38" fmla="*/ 886811 h 927988"/>
                    <a:gd name="connsiteX39" fmla="*/ 159880 w 1234885"/>
                    <a:gd name="connsiteY39" fmla="*/ 916181 h 927988"/>
                    <a:gd name="connsiteX40" fmla="*/ 5113 w 1234885"/>
                    <a:gd name="connsiteY40" fmla="*/ 921563 h 927988"/>
                    <a:gd name="connsiteX0" fmla="*/ 5113 w 1232399"/>
                    <a:gd name="connsiteY0" fmla="*/ 921563 h 927988"/>
                    <a:gd name="connsiteX1" fmla="*/ 43967 w 1232399"/>
                    <a:gd name="connsiteY1" fmla="*/ 828100 h 927988"/>
                    <a:gd name="connsiteX2" fmla="*/ 111856 w 1232399"/>
                    <a:gd name="connsiteY2" fmla="*/ 728291 h 927988"/>
                    <a:gd name="connsiteX3" fmla="*/ 202743 w 1232399"/>
                    <a:gd name="connsiteY3" fmla="*/ 587569 h 927988"/>
                    <a:gd name="connsiteX4" fmla="*/ 286473 w 1232399"/>
                    <a:gd name="connsiteY4" fmla="*/ 446766 h 927988"/>
                    <a:gd name="connsiteX5" fmla="*/ 345289 w 1232399"/>
                    <a:gd name="connsiteY5" fmla="*/ 356866 h 927988"/>
                    <a:gd name="connsiteX6" fmla="*/ 427534 w 1232399"/>
                    <a:gd name="connsiteY6" fmla="*/ 236217 h 927988"/>
                    <a:gd name="connsiteX7" fmla="*/ 473473 w 1232399"/>
                    <a:gd name="connsiteY7" fmla="*/ 100169 h 927988"/>
                    <a:gd name="connsiteX8" fmla="*/ 574846 w 1232399"/>
                    <a:gd name="connsiteY8" fmla="*/ 9905 h 927988"/>
                    <a:gd name="connsiteX9" fmla="*/ 673281 w 1232399"/>
                    <a:gd name="connsiteY9" fmla="*/ 8412 h 927988"/>
                    <a:gd name="connsiteX10" fmla="*/ 773669 w 1232399"/>
                    <a:gd name="connsiteY10" fmla="*/ 64046 h 927988"/>
                    <a:gd name="connsiteX11" fmla="*/ 858204 w 1232399"/>
                    <a:gd name="connsiteY11" fmla="*/ 130757 h 927988"/>
                    <a:gd name="connsiteX12" fmla="*/ 931209 w 1232399"/>
                    <a:gd name="connsiteY12" fmla="*/ 198808 h 927988"/>
                    <a:gd name="connsiteX13" fmla="*/ 1006015 w 1232399"/>
                    <a:gd name="connsiteY13" fmla="*/ 279228 h 927988"/>
                    <a:gd name="connsiteX14" fmla="*/ 1174290 w 1232399"/>
                    <a:gd name="connsiteY14" fmla="*/ 362112 h 927988"/>
                    <a:gd name="connsiteX15" fmla="*/ 1223068 w 1232399"/>
                    <a:gd name="connsiteY15" fmla="*/ 440925 h 927988"/>
                    <a:gd name="connsiteX16" fmla="*/ 1232036 w 1232399"/>
                    <a:gd name="connsiteY16" fmla="*/ 527986 h 927988"/>
                    <a:gd name="connsiteX17" fmla="*/ 1230033 w 1232399"/>
                    <a:gd name="connsiteY17" fmla="*/ 637902 h 927988"/>
                    <a:gd name="connsiteX18" fmla="*/ 1224328 w 1232399"/>
                    <a:gd name="connsiteY18" fmla="*/ 730896 h 927988"/>
                    <a:gd name="connsiteX19" fmla="*/ 1213292 w 1232399"/>
                    <a:gd name="connsiteY19" fmla="*/ 812501 h 927988"/>
                    <a:gd name="connsiteX20" fmla="*/ 1183763 w 1232399"/>
                    <a:gd name="connsiteY20" fmla="*/ 871341 h 927988"/>
                    <a:gd name="connsiteX21" fmla="*/ 1151291 w 1232399"/>
                    <a:gd name="connsiteY21" fmla="*/ 884691 h 927988"/>
                    <a:gd name="connsiteX22" fmla="*/ 1132881 w 1232399"/>
                    <a:gd name="connsiteY22" fmla="*/ 869791 h 927988"/>
                    <a:gd name="connsiteX23" fmla="*/ 1132223 w 1232399"/>
                    <a:gd name="connsiteY23" fmla="*/ 836039 h 927988"/>
                    <a:gd name="connsiteX24" fmla="*/ 1143886 w 1232399"/>
                    <a:gd name="connsiteY24" fmla="*/ 763470 h 927988"/>
                    <a:gd name="connsiteX25" fmla="*/ 1133518 w 1232399"/>
                    <a:gd name="connsiteY25" fmla="*/ 695960 h 927988"/>
                    <a:gd name="connsiteX26" fmla="*/ 1063710 w 1232399"/>
                    <a:gd name="connsiteY26" fmla="*/ 622018 h 927988"/>
                    <a:gd name="connsiteX27" fmla="*/ 994821 w 1232399"/>
                    <a:gd name="connsiteY27" fmla="*/ 575295 h 927988"/>
                    <a:gd name="connsiteX28" fmla="*/ 941770 w 1232399"/>
                    <a:gd name="connsiteY28" fmla="*/ 520901 h 927988"/>
                    <a:gd name="connsiteX29" fmla="*/ 920145 w 1232399"/>
                    <a:gd name="connsiteY29" fmla="*/ 460117 h 927988"/>
                    <a:gd name="connsiteX30" fmla="*/ 848647 w 1232399"/>
                    <a:gd name="connsiteY30" fmla="*/ 428856 h 927988"/>
                    <a:gd name="connsiteX31" fmla="*/ 783050 w 1232399"/>
                    <a:gd name="connsiteY31" fmla="*/ 396063 h 927988"/>
                    <a:gd name="connsiteX32" fmla="*/ 710738 w 1232399"/>
                    <a:gd name="connsiteY32" fmla="*/ 327794 h 927988"/>
                    <a:gd name="connsiteX33" fmla="*/ 644927 w 1232399"/>
                    <a:gd name="connsiteY33" fmla="*/ 340427 h 927988"/>
                    <a:gd name="connsiteX34" fmla="*/ 580022 w 1232399"/>
                    <a:gd name="connsiteY34" fmla="*/ 415893 h 927988"/>
                    <a:gd name="connsiteX35" fmla="*/ 493524 w 1232399"/>
                    <a:gd name="connsiteY35" fmla="*/ 530811 h 927988"/>
                    <a:gd name="connsiteX36" fmla="*/ 412293 w 1232399"/>
                    <a:gd name="connsiteY36" fmla="*/ 656625 h 927988"/>
                    <a:gd name="connsiteX37" fmla="*/ 351416 w 1232399"/>
                    <a:gd name="connsiteY37" fmla="*/ 758754 h 927988"/>
                    <a:gd name="connsiteX38" fmla="*/ 258236 w 1232399"/>
                    <a:gd name="connsiteY38" fmla="*/ 886811 h 927988"/>
                    <a:gd name="connsiteX39" fmla="*/ 159880 w 1232399"/>
                    <a:gd name="connsiteY39" fmla="*/ 916181 h 927988"/>
                    <a:gd name="connsiteX40" fmla="*/ 5113 w 1232399"/>
                    <a:gd name="connsiteY40" fmla="*/ 921563 h 927988"/>
                    <a:gd name="connsiteX0" fmla="*/ 5113 w 1230200"/>
                    <a:gd name="connsiteY0" fmla="*/ 921563 h 927988"/>
                    <a:gd name="connsiteX1" fmla="*/ 43967 w 1230200"/>
                    <a:gd name="connsiteY1" fmla="*/ 828100 h 927988"/>
                    <a:gd name="connsiteX2" fmla="*/ 111856 w 1230200"/>
                    <a:gd name="connsiteY2" fmla="*/ 728291 h 927988"/>
                    <a:gd name="connsiteX3" fmla="*/ 202743 w 1230200"/>
                    <a:gd name="connsiteY3" fmla="*/ 587569 h 927988"/>
                    <a:gd name="connsiteX4" fmla="*/ 286473 w 1230200"/>
                    <a:gd name="connsiteY4" fmla="*/ 446766 h 927988"/>
                    <a:gd name="connsiteX5" fmla="*/ 345289 w 1230200"/>
                    <a:gd name="connsiteY5" fmla="*/ 356866 h 927988"/>
                    <a:gd name="connsiteX6" fmla="*/ 427534 w 1230200"/>
                    <a:gd name="connsiteY6" fmla="*/ 236217 h 927988"/>
                    <a:gd name="connsiteX7" fmla="*/ 473473 w 1230200"/>
                    <a:gd name="connsiteY7" fmla="*/ 100169 h 927988"/>
                    <a:gd name="connsiteX8" fmla="*/ 574846 w 1230200"/>
                    <a:gd name="connsiteY8" fmla="*/ 9905 h 927988"/>
                    <a:gd name="connsiteX9" fmla="*/ 673281 w 1230200"/>
                    <a:gd name="connsiteY9" fmla="*/ 8412 h 927988"/>
                    <a:gd name="connsiteX10" fmla="*/ 773669 w 1230200"/>
                    <a:gd name="connsiteY10" fmla="*/ 64046 h 927988"/>
                    <a:gd name="connsiteX11" fmla="*/ 858204 w 1230200"/>
                    <a:gd name="connsiteY11" fmla="*/ 130757 h 927988"/>
                    <a:gd name="connsiteX12" fmla="*/ 931209 w 1230200"/>
                    <a:gd name="connsiteY12" fmla="*/ 198808 h 927988"/>
                    <a:gd name="connsiteX13" fmla="*/ 1006015 w 1230200"/>
                    <a:gd name="connsiteY13" fmla="*/ 279228 h 927988"/>
                    <a:gd name="connsiteX14" fmla="*/ 1174290 w 1230200"/>
                    <a:gd name="connsiteY14" fmla="*/ 362112 h 927988"/>
                    <a:gd name="connsiteX15" fmla="*/ 1223068 w 1230200"/>
                    <a:gd name="connsiteY15" fmla="*/ 440925 h 927988"/>
                    <a:gd name="connsiteX16" fmla="*/ 1218146 w 1230200"/>
                    <a:gd name="connsiteY16" fmla="*/ 548551 h 927988"/>
                    <a:gd name="connsiteX17" fmla="*/ 1230033 w 1230200"/>
                    <a:gd name="connsiteY17" fmla="*/ 637902 h 927988"/>
                    <a:gd name="connsiteX18" fmla="*/ 1224328 w 1230200"/>
                    <a:gd name="connsiteY18" fmla="*/ 730896 h 927988"/>
                    <a:gd name="connsiteX19" fmla="*/ 1213292 w 1230200"/>
                    <a:gd name="connsiteY19" fmla="*/ 812501 h 927988"/>
                    <a:gd name="connsiteX20" fmla="*/ 1183763 w 1230200"/>
                    <a:gd name="connsiteY20" fmla="*/ 871341 h 927988"/>
                    <a:gd name="connsiteX21" fmla="*/ 1151291 w 1230200"/>
                    <a:gd name="connsiteY21" fmla="*/ 884691 h 927988"/>
                    <a:gd name="connsiteX22" fmla="*/ 1132881 w 1230200"/>
                    <a:gd name="connsiteY22" fmla="*/ 869791 h 927988"/>
                    <a:gd name="connsiteX23" fmla="*/ 1132223 w 1230200"/>
                    <a:gd name="connsiteY23" fmla="*/ 836039 h 927988"/>
                    <a:gd name="connsiteX24" fmla="*/ 1143886 w 1230200"/>
                    <a:gd name="connsiteY24" fmla="*/ 763470 h 927988"/>
                    <a:gd name="connsiteX25" fmla="*/ 1133518 w 1230200"/>
                    <a:gd name="connsiteY25" fmla="*/ 695960 h 927988"/>
                    <a:gd name="connsiteX26" fmla="*/ 1063710 w 1230200"/>
                    <a:gd name="connsiteY26" fmla="*/ 622018 h 927988"/>
                    <a:gd name="connsiteX27" fmla="*/ 994821 w 1230200"/>
                    <a:gd name="connsiteY27" fmla="*/ 575295 h 927988"/>
                    <a:gd name="connsiteX28" fmla="*/ 941770 w 1230200"/>
                    <a:gd name="connsiteY28" fmla="*/ 520901 h 927988"/>
                    <a:gd name="connsiteX29" fmla="*/ 920145 w 1230200"/>
                    <a:gd name="connsiteY29" fmla="*/ 460117 h 927988"/>
                    <a:gd name="connsiteX30" fmla="*/ 848647 w 1230200"/>
                    <a:gd name="connsiteY30" fmla="*/ 428856 h 927988"/>
                    <a:gd name="connsiteX31" fmla="*/ 783050 w 1230200"/>
                    <a:gd name="connsiteY31" fmla="*/ 396063 h 927988"/>
                    <a:gd name="connsiteX32" fmla="*/ 710738 w 1230200"/>
                    <a:gd name="connsiteY32" fmla="*/ 327794 h 927988"/>
                    <a:gd name="connsiteX33" fmla="*/ 644927 w 1230200"/>
                    <a:gd name="connsiteY33" fmla="*/ 340427 h 927988"/>
                    <a:gd name="connsiteX34" fmla="*/ 580022 w 1230200"/>
                    <a:gd name="connsiteY34" fmla="*/ 415893 h 927988"/>
                    <a:gd name="connsiteX35" fmla="*/ 493524 w 1230200"/>
                    <a:gd name="connsiteY35" fmla="*/ 530811 h 927988"/>
                    <a:gd name="connsiteX36" fmla="*/ 412293 w 1230200"/>
                    <a:gd name="connsiteY36" fmla="*/ 656625 h 927988"/>
                    <a:gd name="connsiteX37" fmla="*/ 351416 w 1230200"/>
                    <a:gd name="connsiteY37" fmla="*/ 758754 h 927988"/>
                    <a:gd name="connsiteX38" fmla="*/ 258236 w 1230200"/>
                    <a:gd name="connsiteY38" fmla="*/ 886811 h 927988"/>
                    <a:gd name="connsiteX39" fmla="*/ 159880 w 1230200"/>
                    <a:gd name="connsiteY39" fmla="*/ 916181 h 927988"/>
                    <a:gd name="connsiteX40" fmla="*/ 5113 w 1230200"/>
                    <a:gd name="connsiteY40" fmla="*/ 921563 h 927988"/>
                    <a:gd name="connsiteX0" fmla="*/ 5113 w 1230200"/>
                    <a:gd name="connsiteY0" fmla="*/ 921563 h 927988"/>
                    <a:gd name="connsiteX1" fmla="*/ 43967 w 1230200"/>
                    <a:gd name="connsiteY1" fmla="*/ 828100 h 927988"/>
                    <a:gd name="connsiteX2" fmla="*/ 111856 w 1230200"/>
                    <a:gd name="connsiteY2" fmla="*/ 728291 h 927988"/>
                    <a:gd name="connsiteX3" fmla="*/ 202743 w 1230200"/>
                    <a:gd name="connsiteY3" fmla="*/ 587569 h 927988"/>
                    <a:gd name="connsiteX4" fmla="*/ 286473 w 1230200"/>
                    <a:gd name="connsiteY4" fmla="*/ 446766 h 927988"/>
                    <a:gd name="connsiteX5" fmla="*/ 345289 w 1230200"/>
                    <a:gd name="connsiteY5" fmla="*/ 356866 h 927988"/>
                    <a:gd name="connsiteX6" fmla="*/ 427534 w 1230200"/>
                    <a:gd name="connsiteY6" fmla="*/ 236217 h 927988"/>
                    <a:gd name="connsiteX7" fmla="*/ 473473 w 1230200"/>
                    <a:gd name="connsiteY7" fmla="*/ 100169 h 927988"/>
                    <a:gd name="connsiteX8" fmla="*/ 574846 w 1230200"/>
                    <a:gd name="connsiteY8" fmla="*/ 9905 h 927988"/>
                    <a:gd name="connsiteX9" fmla="*/ 673281 w 1230200"/>
                    <a:gd name="connsiteY9" fmla="*/ 8412 h 927988"/>
                    <a:gd name="connsiteX10" fmla="*/ 773669 w 1230200"/>
                    <a:gd name="connsiteY10" fmla="*/ 64046 h 927988"/>
                    <a:gd name="connsiteX11" fmla="*/ 858204 w 1230200"/>
                    <a:gd name="connsiteY11" fmla="*/ 130757 h 927988"/>
                    <a:gd name="connsiteX12" fmla="*/ 931209 w 1230200"/>
                    <a:gd name="connsiteY12" fmla="*/ 198808 h 927988"/>
                    <a:gd name="connsiteX13" fmla="*/ 1006015 w 1230200"/>
                    <a:gd name="connsiteY13" fmla="*/ 279228 h 927988"/>
                    <a:gd name="connsiteX14" fmla="*/ 1174290 w 1230200"/>
                    <a:gd name="connsiteY14" fmla="*/ 362112 h 927988"/>
                    <a:gd name="connsiteX15" fmla="*/ 1197796 w 1230200"/>
                    <a:gd name="connsiteY15" fmla="*/ 477364 h 927988"/>
                    <a:gd name="connsiteX16" fmla="*/ 1218146 w 1230200"/>
                    <a:gd name="connsiteY16" fmla="*/ 548551 h 927988"/>
                    <a:gd name="connsiteX17" fmla="*/ 1230033 w 1230200"/>
                    <a:gd name="connsiteY17" fmla="*/ 637902 h 927988"/>
                    <a:gd name="connsiteX18" fmla="*/ 1224328 w 1230200"/>
                    <a:gd name="connsiteY18" fmla="*/ 730896 h 927988"/>
                    <a:gd name="connsiteX19" fmla="*/ 1213292 w 1230200"/>
                    <a:gd name="connsiteY19" fmla="*/ 812501 h 927988"/>
                    <a:gd name="connsiteX20" fmla="*/ 1183763 w 1230200"/>
                    <a:gd name="connsiteY20" fmla="*/ 871341 h 927988"/>
                    <a:gd name="connsiteX21" fmla="*/ 1151291 w 1230200"/>
                    <a:gd name="connsiteY21" fmla="*/ 884691 h 927988"/>
                    <a:gd name="connsiteX22" fmla="*/ 1132881 w 1230200"/>
                    <a:gd name="connsiteY22" fmla="*/ 869791 h 927988"/>
                    <a:gd name="connsiteX23" fmla="*/ 1132223 w 1230200"/>
                    <a:gd name="connsiteY23" fmla="*/ 836039 h 927988"/>
                    <a:gd name="connsiteX24" fmla="*/ 1143886 w 1230200"/>
                    <a:gd name="connsiteY24" fmla="*/ 763470 h 927988"/>
                    <a:gd name="connsiteX25" fmla="*/ 1133518 w 1230200"/>
                    <a:gd name="connsiteY25" fmla="*/ 695960 h 927988"/>
                    <a:gd name="connsiteX26" fmla="*/ 1063710 w 1230200"/>
                    <a:gd name="connsiteY26" fmla="*/ 622018 h 927988"/>
                    <a:gd name="connsiteX27" fmla="*/ 994821 w 1230200"/>
                    <a:gd name="connsiteY27" fmla="*/ 575295 h 927988"/>
                    <a:gd name="connsiteX28" fmla="*/ 941770 w 1230200"/>
                    <a:gd name="connsiteY28" fmla="*/ 520901 h 927988"/>
                    <a:gd name="connsiteX29" fmla="*/ 920145 w 1230200"/>
                    <a:gd name="connsiteY29" fmla="*/ 460117 h 927988"/>
                    <a:gd name="connsiteX30" fmla="*/ 848647 w 1230200"/>
                    <a:gd name="connsiteY30" fmla="*/ 428856 h 927988"/>
                    <a:gd name="connsiteX31" fmla="*/ 783050 w 1230200"/>
                    <a:gd name="connsiteY31" fmla="*/ 396063 h 927988"/>
                    <a:gd name="connsiteX32" fmla="*/ 710738 w 1230200"/>
                    <a:gd name="connsiteY32" fmla="*/ 327794 h 927988"/>
                    <a:gd name="connsiteX33" fmla="*/ 644927 w 1230200"/>
                    <a:gd name="connsiteY33" fmla="*/ 340427 h 927988"/>
                    <a:gd name="connsiteX34" fmla="*/ 580022 w 1230200"/>
                    <a:gd name="connsiteY34" fmla="*/ 415893 h 927988"/>
                    <a:gd name="connsiteX35" fmla="*/ 493524 w 1230200"/>
                    <a:gd name="connsiteY35" fmla="*/ 530811 h 927988"/>
                    <a:gd name="connsiteX36" fmla="*/ 412293 w 1230200"/>
                    <a:gd name="connsiteY36" fmla="*/ 656625 h 927988"/>
                    <a:gd name="connsiteX37" fmla="*/ 351416 w 1230200"/>
                    <a:gd name="connsiteY37" fmla="*/ 758754 h 927988"/>
                    <a:gd name="connsiteX38" fmla="*/ 258236 w 1230200"/>
                    <a:gd name="connsiteY38" fmla="*/ 886811 h 927988"/>
                    <a:gd name="connsiteX39" fmla="*/ 159880 w 1230200"/>
                    <a:gd name="connsiteY39" fmla="*/ 916181 h 927988"/>
                    <a:gd name="connsiteX40" fmla="*/ 5113 w 1230200"/>
                    <a:gd name="connsiteY40" fmla="*/ 921563 h 927988"/>
                    <a:gd name="connsiteX0" fmla="*/ 5113 w 1230200"/>
                    <a:gd name="connsiteY0" fmla="*/ 921563 h 927988"/>
                    <a:gd name="connsiteX1" fmla="*/ 43967 w 1230200"/>
                    <a:gd name="connsiteY1" fmla="*/ 828100 h 927988"/>
                    <a:gd name="connsiteX2" fmla="*/ 111856 w 1230200"/>
                    <a:gd name="connsiteY2" fmla="*/ 728291 h 927988"/>
                    <a:gd name="connsiteX3" fmla="*/ 202743 w 1230200"/>
                    <a:gd name="connsiteY3" fmla="*/ 587569 h 927988"/>
                    <a:gd name="connsiteX4" fmla="*/ 286473 w 1230200"/>
                    <a:gd name="connsiteY4" fmla="*/ 446766 h 927988"/>
                    <a:gd name="connsiteX5" fmla="*/ 345289 w 1230200"/>
                    <a:gd name="connsiteY5" fmla="*/ 356866 h 927988"/>
                    <a:gd name="connsiteX6" fmla="*/ 427534 w 1230200"/>
                    <a:gd name="connsiteY6" fmla="*/ 236217 h 927988"/>
                    <a:gd name="connsiteX7" fmla="*/ 473473 w 1230200"/>
                    <a:gd name="connsiteY7" fmla="*/ 100169 h 927988"/>
                    <a:gd name="connsiteX8" fmla="*/ 574846 w 1230200"/>
                    <a:gd name="connsiteY8" fmla="*/ 9905 h 927988"/>
                    <a:gd name="connsiteX9" fmla="*/ 673281 w 1230200"/>
                    <a:gd name="connsiteY9" fmla="*/ 8412 h 927988"/>
                    <a:gd name="connsiteX10" fmla="*/ 773669 w 1230200"/>
                    <a:gd name="connsiteY10" fmla="*/ 64046 h 927988"/>
                    <a:gd name="connsiteX11" fmla="*/ 858204 w 1230200"/>
                    <a:gd name="connsiteY11" fmla="*/ 130757 h 927988"/>
                    <a:gd name="connsiteX12" fmla="*/ 931209 w 1230200"/>
                    <a:gd name="connsiteY12" fmla="*/ 198808 h 927988"/>
                    <a:gd name="connsiteX13" fmla="*/ 1006015 w 1230200"/>
                    <a:gd name="connsiteY13" fmla="*/ 279228 h 927988"/>
                    <a:gd name="connsiteX14" fmla="*/ 1147988 w 1230200"/>
                    <a:gd name="connsiteY14" fmla="*/ 401379 h 927988"/>
                    <a:gd name="connsiteX15" fmla="*/ 1197796 w 1230200"/>
                    <a:gd name="connsiteY15" fmla="*/ 477364 h 927988"/>
                    <a:gd name="connsiteX16" fmla="*/ 1218146 w 1230200"/>
                    <a:gd name="connsiteY16" fmla="*/ 548551 h 927988"/>
                    <a:gd name="connsiteX17" fmla="*/ 1230033 w 1230200"/>
                    <a:gd name="connsiteY17" fmla="*/ 637902 h 927988"/>
                    <a:gd name="connsiteX18" fmla="*/ 1224328 w 1230200"/>
                    <a:gd name="connsiteY18" fmla="*/ 730896 h 927988"/>
                    <a:gd name="connsiteX19" fmla="*/ 1213292 w 1230200"/>
                    <a:gd name="connsiteY19" fmla="*/ 812501 h 927988"/>
                    <a:gd name="connsiteX20" fmla="*/ 1183763 w 1230200"/>
                    <a:gd name="connsiteY20" fmla="*/ 871341 h 927988"/>
                    <a:gd name="connsiteX21" fmla="*/ 1151291 w 1230200"/>
                    <a:gd name="connsiteY21" fmla="*/ 884691 h 927988"/>
                    <a:gd name="connsiteX22" fmla="*/ 1132881 w 1230200"/>
                    <a:gd name="connsiteY22" fmla="*/ 869791 h 927988"/>
                    <a:gd name="connsiteX23" fmla="*/ 1132223 w 1230200"/>
                    <a:gd name="connsiteY23" fmla="*/ 836039 h 927988"/>
                    <a:gd name="connsiteX24" fmla="*/ 1143886 w 1230200"/>
                    <a:gd name="connsiteY24" fmla="*/ 763470 h 927988"/>
                    <a:gd name="connsiteX25" fmla="*/ 1133518 w 1230200"/>
                    <a:gd name="connsiteY25" fmla="*/ 695960 h 927988"/>
                    <a:gd name="connsiteX26" fmla="*/ 1063710 w 1230200"/>
                    <a:gd name="connsiteY26" fmla="*/ 622018 h 927988"/>
                    <a:gd name="connsiteX27" fmla="*/ 994821 w 1230200"/>
                    <a:gd name="connsiteY27" fmla="*/ 575295 h 927988"/>
                    <a:gd name="connsiteX28" fmla="*/ 941770 w 1230200"/>
                    <a:gd name="connsiteY28" fmla="*/ 520901 h 927988"/>
                    <a:gd name="connsiteX29" fmla="*/ 920145 w 1230200"/>
                    <a:gd name="connsiteY29" fmla="*/ 460117 h 927988"/>
                    <a:gd name="connsiteX30" fmla="*/ 848647 w 1230200"/>
                    <a:gd name="connsiteY30" fmla="*/ 428856 h 927988"/>
                    <a:gd name="connsiteX31" fmla="*/ 783050 w 1230200"/>
                    <a:gd name="connsiteY31" fmla="*/ 396063 h 927988"/>
                    <a:gd name="connsiteX32" fmla="*/ 710738 w 1230200"/>
                    <a:gd name="connsiteY32" fmla="*/ 327794 h 927988"/>
                    <a:gd name="connsiteX33" fmla="*/ 644927 w 1230200"/>
                    <a:gd name="connsiteY33" fmla="*/ 340427 h 927988"/>
                    <a:gd name="connsiteX34" fmla="*/ 580022 w 1230200"/>
                    <a:gd name="connsiteY34" fmla="*/ 415893 h 927988"/>
                    <a:gd name="connsiteX35" fmla="*/ 493524 w 1230200"/>
                    <a:gd name="connsiteY35" fmla="*/ 530811 h 927988"/>
                    <a:gd name="connsiteX36" fmla="*/ 412293 w 1230200"/>
                    <a:gd name="connsiteY36" fmla="*/ 656625 h 927988"/>
                    <a:gd name="connsiteX37" fmla="*/ 351416 w 1230200"/>
                    <a:gd name="connsiteY37" fmla="*/ 758754 h 927988"/>
                    <a:gd name="connsiteX38" fmla="*/ 258236 w 1230200"/>
                    <a:gd name="connsiteY38" fmla="*/ 886811 h 927988"/>
                    <a:gd name="connsiteX39" fmla="*/ 159880 w 1230200"/>
                    <a:gd name="connsiteY39" fmla="*/ 916181 h 927988"/>
                    <a:gd name="connsiteX40" fmla="*/ 5113 w 1230200"/>
                    <a:gd name="connsiteY40" fmla="*/ 921563 h 927988"/>
                    <a:gd name="connsiteX0" fmla="*/ 5113 w 1230508"/>
                    <a:gd name="connsiteY0" fmla="*/ 921563 h 927988"/>
                    <a:gd name="connsiteX1" fmla="*/ 43967 w 1230508"/>
                    <a:gd name="connsiteY1" fmla="*/ 828100 h 927988"/>
                    <a:gd name="connsiteX2" fmla="*/ 111856 w 1230508"/>
                    <a:gd name="connsiteY2" fmla="*/ 728291 h 927988"/>
                    <a:gd name="connsiteX3" fmla="*/ 202743 w 1230508"/>
                    <a:gd name="connsiteY3" fmla="*/ 587569 h 927988"/>
                    <a:gd name="connsiteX4" fmla="*/ 286473 w 1230508"/>
                    <a:gd name="connsiteY4" fmla="*/ 446766 h 927988"/>
                    <a:gd name="connsiteX5" fmla="*/ 345289 w 1230508"/>
                    <a:gd name="connsiteY5" fmla="*/ 356866 h 927988"/>
                    <a:gd name="connsiteX6" fmla="*/ 427534 w 1230508"/>
                    <a:gd name="connsiteY6" fmla="*/ 236217 h 927988"/>
                    <a:gd name="connsiteX7" fmla="*/ 473473 w 1230508"/>
                    <a:gd name="connsiteY7" fmla="*/ 100169 h 927988"/>
                    <a:gd name="connsiteX8" fmla="*/ 574846 w 1230508"/>
                    <a:gd name="connsiteY8" fmla="*/ 9905 h 927988"/>
                    <a:gd name="connsiteX9" fmla="*/ 673281 w 1230508"/>
                    <a:gd name="connsiteY9" fmla="*/ 8412 h 927988"/>
                    <a:gd name="connsiteX10" fmla="*/ 773669 w 1230508"/>
                    <a:gd name="connsiteY10" fmla="*/ 64046 h 927988"/>
                    <a:gd name="connsiteX11" fmla="*/ 858204 w 1230508"/>
                    <a:gd name="connsiteY11" fmla="*/ 130757 h 927988"/>
                    <a:gd name="connsiteX12" fmla="*/ 931209 w 1230508"/>
                    <a:gd name="connsiteY12" fmla="*/ 198808 h 927988"/>
                    <a:gd name="connsiteX13" fmla="*/ 1006015 w 1230508"/>
                    <a:gd name="connsiteY13" fmla="*/ 279228 h 927988"/>
                    <a:gd name="connsiteX14" fmla="*/ 1147988 w 1230508"/>
                    <a:gd name="connsiteY14" fmla="*/ 401379 h 927988"/>
                    <a:gd name="connsiteX15" fmla="*/ 1197796 w 1230508"/>
                    <a:gd name="connsiteY15" fmla="*/ 477364 h 927988"/>
                    <a:gd name="connsiteX16" fmla="*/ 1212166 w 1230508"/>
                    <a:gd name="connsiteY16" fmla="*/ 558384 h 927988"/>
                    <a:gd name="connsiteX17" fmla="*/ 1230033 w 1230508"/>
                    <a:gd name="connsiteY17" fmla="*/ 637902 h 927988"/>
                    <a:gd name="connsiteX18" fmla="*/ 1224328 w 1230508"/>
                    <a:gd name="connsiteY18" fmla="*/ 730896 h 927988"/>
                    <a:gd name="connsiteX19" fmla="*/ 1213292 w 1230508"/>
                    <a:gd name="connsiteY19" fmla="*/ 812501 h 927988"/>
                    <a:gd name="connsiteX20" fmla="*/ 1183763 w 1230508"/>
                    <a:gd name="connsiteY20" fmla="*/ 871341 h 927988"/>
                    <a:gd name="connsiteX21" fmla="*/ 1151291 w 1230508"/>
                    <a:gd name="connsiteY21" fmla="*/ 884691 h 927988"/>
                    <a:gd name="connsiteX22" fmla="*/ 1132881 w 1230508"/>
                    <a:gd name="connsiteY22" fmla="*/ 869791 h 927988"/>
                    <a:gd name="connsiteX23" fmla="*/ 1132223 w 1230508"/>
                    <a:gd name="connsiteY23" fmla="*/ 836039 h 927988"/>
                    <a:gd name="connsiteX24" fmla="*/ 1143886 w 1230508"/>
                    <a:gd name="connsiteY24" fmla="*/ 763470 h 927988"/>
                    <a:gd name="connsiteX25" fmla="*/ 1133518 w 1230508"/>
                    <a:gd name="connsiteY25" fmla="*/ 695960 h 927988"/>
                    <a:gd name="connsiteX26" fmla="*/ 1063710 w 1230508"/>
                    <a:gd name="connsiteY26" fmla="*/ 622018 h 927988"/>
                    <a:gd name="connsiteX27" fmla="*/ 994821 w 1230508"/>
                    <a:gd name="connsiteY27" fmla="*/ 575295 h 927988"/>
                    <a:gd name="connsiteX28" fmla="*/ 941770 w 1230508"/>
                    <a:gd name="connsiteY28" fmla="*/ 520901 h 927988"/>
                    <a:gd name="connsiteX29" fmla="*/ 920145 w 1230508"/>
                    <a:gd name="connsiteY29" fmla="*/ 460117 h 927988"/>
                    <a:gd name="connsiteX30" fmla="*/ 848647 w 1230508"/>
                    <a:gd name="connsiteY30" fmla="*/ 428856 h 927988"/>
                    <a:gd name="connsiteX31" fmla="*/ 783050 w 1230508"/>
                    <a:gd name="connsiteY31" fmla="*/ 396063 h 927988"/>
                    <a:gd name="connsiteX32" fmla="*/ 710738 w 1230508"/>
                    <a:gd name="connsiteY32" fmla="*/ 327794 h 927988"/>
                    <a:gd name="connsiteX33" fmla="*/ 644927 w 1230508"/>
                    <a:gd name="connsiteY33" fmla="*/ 340427 h 927988"/>
                    <a:gd name="connsiteX34" fmla="*/ 580022 w 1230508"/>
                    <a:gd name="connsiteY34" fmla="*/ 415893 h 927988"/>
                    <a:gd name="connsiteX35" fmla="*/ 493524 w 1230508"/>
                    <a:gd name="connsiteY35" fmla="*/ 530811 h 927988"/>
                    <a:gd name="connsiteX36" fmla="*/ 412293 w 1230508"/>
                    <a:gd name="connsiteY36" fmla="*/ 656625 h 927988"/>
                    <a:gd name="connsiteX37" fmla="*/ 351416 w 1230508"/>
                    <a:gd name="connsiteY37" fmla="*/ 758754 h 927988"/>
                    <a:gd name="connsiteX38" fmla="*/ 258236 w 1230508"/>
                    <a:gd name="connsiteY38" fmla="*/ 886811 h 927988"/>
                    <a:gd name="connsiteX39" fmla="*/ 159880 w 1230508"/>
                    <a:gd name="connsiteY39" fmla="*/ 916181 h 927988"/>
                    <a:gd name="connsiteX40" fmla="*/ 5113 w 1230508"/>
                    <a:gd name="connsiteY40" fmla="*/ 921563 h 927988"/>
                    <a:gd name="connsiteX0" fmla="*/ 5113 w 1230508"/>
                    <a:gd name="connsiteY0" fmla="*/ 921563 h 927988"/>
                    <a:gd name="connsiteX1" fmla="*/ 43967 w 1230508"/>
                    <a:gd name="connsiteY1" fmla="*/ 828100 h 927988"/>
                    <a:gd name="connsiteX2" fmla="*/ 111856 w 1230508"/>
                    <a:gd name="connsiteY2" fmla="*/ 728291 h 927988"/>
                    <a:gd name="connsiteX3" fmla="*/ 202743 w 1230508"/>
                    <a:gd name="connsiteY3" fmla="*/ 587569 h 927988"/>
                    <a:gd name="connsiteX4" fmla="*/ 286473 w 1230508"/>
                    <a:gd name="connsiteY4" fmla="*/ 446766 h 927988"/>
                    <a:gd name="connsiteX5" fmla="*/ 345289 w 1230508"/>
                    <a:gd name="connsiteY5" fmla="*/ 356866 h 927988"/>
                    <a:gd name="connsiteX6" fmla="*/ 427534 w 1230508"/>
                    <a:gd name="connsiteY6" fmla="*/ 236217 h 927988"/>
                    <a:gd name="connsiteX7" fmla="*/ 473473 w 1230508"/>
                    <a:gd name="connsiteY7" fmla="*/ 100169 h 927988"/>
                    <a:gd name="connsiteX8" fmla="*/ 574846 w 1230508"/>
                    <a:gd name="connsiteY8" fmla="*/ 9905 h 927988"/>
                    <a:gd name="connsiteX9" fmla="*/ 673281 w 1230508"/>
                    <a:gd name="connsiteY9" fmla="*/ 8412 h 927988"/>
                    <a:gd name="connsiteX10" fmla="*/ 773669 w 1230508"/>
                    <a:gd name="connsiteY10" fmla="*/ 64046 h 927988"/>
                    <a:gd name="connsiteX11" fmla="*/ 858204 w 1230508"/>
                    <a:gd name="connsiteY11" fmla="*/ 130757 h 927988"/>
                    <a:gd name="connsiteX12" fmla="*/ 931209 w 1230508"/>
                    <a:gd name="connsiteY12" fmla="*/ 198808 h 927988"/>
                    <a:gd name="connsiteX13" fmla="*/ 1006015 w 1230508"/>
                    <a:gd name="connsiteY13" fmla="*/ 279228 h 927988"/>
                    <a:gd name="connsiteX14" fmla="*/ 1147988 w 1230508"/>
                    <a:gd name="connsiteY14" fmla="*/ 401379 h 927988"/>
                    <a:gd name="connsiteX15" fmla="*/ 1188147 w 1230508"/>
                    <a:gd name="connsiteY15" fmla="*/ 499474 h 927988"/>
                    <a:gd name="connsiteX16" fmla="*/ 1212166 w 1230508"/>
                    <a:gd name="connsiteY16" fmla="*/ 558384 h 927988"/>
                    <a:gd name="connsiteX17" fmla="*/ 1230033 w 1230508"/>
                    <a:gd name="connsiteY17" fmla="*/ 637902 h 927988"/>
                    <a:gd name="connsiteX18" fmla="*/ 1224328 w 1230508"/>
                    <a:gd name="connsiteY18" fmla="*/ 730896 h 927988"/>
                    <a:gd name="connsiteX19" fmla="*/ 1213292 w 1230508"/>
                    <a:gd name="connsiteY19" fmla="*/ 812501 h 927988"/>
                    <a:gd name="connsiteX20" fmla="*/ 1183763 w 1230508"/>
                    <a:gd name="connsiteY20" fmla="*/ 871341 h 927988"/>
                    <a:gd name="connsiteX21" fmla="*/ 1151291 w 1230508"/>
                    <a:gd name="connsiteY21" fmla="*/ 884691 h 927988"/>
                    <a:gd name="connsiteX22" fmla="*/ 1132881 w 1230508"/>
                    <a:gd name="connsiteY22" fmla="*/ 869791 h 927988"/>
                    <a:gd name="connsiteX23" fmla="*/ 1132223 w 1230508"/>
                    <a:gd name="connsiteY23" fmla="*/ 836039 h 927988"/>
                    <a:gd name="connsiteX24" fmla="*/ 1143886 w 1230508"/>
                    <a:gd name="connsiteY24" fmla="*/ 763470 h 927988"/>
                    <a:gd name="connsiteX25" fmla="*/ 1133518 w 1230508"/>
                    <a:gd name="connsiteY25" fmla="*/ 695960 h 927988"/>
                    <a:gd name="connsiteX26" fmla="*/ 1063710 w 1230508"/>
                    <a:gd name="connsiteY26" fmla="*/ 622018 h 927988"/>
                    <a:gd name="connsiteX27" fmla="*/ 994821 w 1230508"/>
                    <a:gd name="connsiteY27" fmla="*/ 575295 h 927988"/>
                    <a:gd name="connsiteX28" fmla="*/ 941770 w 1230508"/>
                    <a:gd name="connsiteY28" fmla="*/ 520901 h 927988"/>
                    <a:gd name="connsiteX29" fmla="*/ 920145 w 1230508"/>
                    <a:gd name="connsiteY29" fmla="*/ 460117 h 927988"/>
                    <a:gd name="connsiteX30" fmla="*/ 848647 w 1230508"/>
                    <a:gd name="connsiteY30" fmla="*/ 428856 h 927988"/>
                    <a:gd name="connsiteX31" fmla="*/ 783050 w 1230508"/>
                    <a:gd name="connsiteY31" fmla="*/ 396063 h 927988"/>
                    <a:gd name="connsiteX32" fmla="*/ 710738 w 1230508"/>
                    <a:gd name="connsiteY32" fmla="*/ 327794 h 927988"/>
                    <a:gd name="connsiteX33" fmla="*/ 644927 w 1230508"/>
                    <a:gd name="connsiteY33" fmla="*/ 340427 h 927988"/>
                    <a:gd name="connsiteX34" fmla="*/ 580022 w 1230508"/>
                    <a:gd name="connsiteY34" fmla="*/ 415893 h 927988"/>
                    <a:gd name="connsiteX35" fmla="*/ 493524 w 1230508"/>
                    <a:gd name="connsiteY35" fmla="*/ 530811 h 927988"/>
                    <a:gd name="connsiteX36" fmla="*/ 412293 w 1230508"/>
                    <a:gd name="connsiteY36" fmla="*/ 656625 h 927988"/>
                    <a:gd name="connsiteX37" fmla="*/ 351416 w 1230508"/>
                    <a:gd name="connsiteY37" fmla="*/ 758754 h 927988"/>
                    <a:gd name="connsiteX38" fmla="*/ 258236 w 1230508"/>
                    <a:gd name="connsiteY38" fmla="*/ 886811 h 927988"/>
                    <a:gd name="connsiteX39" fmla="*/ 159880 w 1230508"/>
                    <a:gd name="connsiteY39" fmla="*/ 916181 h 927988"/>
                    <a:gd name="connsiteX40" fmla="*/ 5113 w 1230508"/>
                    <a:gd name="connsiteY40" fmla="*/ 921563 h 927988"/>
                    <a:gd name="connsiteX0" fmla="*/ 5113 w 1230508"/>
                    <a:gd name="connsiteY0" fmla="*/ 921563 h 927988"/>
                    <a:gd name="connsiteX1" fmla="*/ 43967 w 1230508"/>
                    <a:gd name="connsiteY1" fmla="*/ 828100 h 927988"/>
                    <a:gd name="connsiteX2" fmla="*/ 111856 w 1230508"/>
                    <a:gd name="connsiteY2" fmla="*/ 728291 h 927988"/>
                    <a:gd name="connsiteX3" fmla="*/ 202743 w 1230508"/>
                    <a:gd name="connsiteY3" fmla="*/ 587569 h 927988"/>
                    <a:gd name="connsiteX4" fmla="*/ 286473 w 1230508"/>
                    <a:gd name="connsiteY4" fmla="*/ 446766 h 927988"/>
                    <a:gd name="connsiteX5" fmla="*/ 345289 w 1230508"/>
                    <a:gd name="connsiteY5" fmla="*/ 356866 h 927988"/>
                    <a:gd name="connsiteX6" fmla="*/ 427534 w 1230508"/>
                    <a:gd name="connsiteY6" fmla="*/ 236217 h 927988"/>
                    <a:gd name="connsiteX7" fmla="*/ 473473 w 1230508"/>
                    <a:gd name="connsiteY7" fmla="*/ 100169 h 927988"/>
                    <a:gd name="connsiteX8" fmla="*/ 574846 w 1230508"/>
                    <a:gd name="connsiteY8" fmla="*/ 9905 h 927988"/>
                    <a:gd name="connsiteX9" fmla="*/ 673281 w 1230508"/>
                    <a:gd name="connsiteY9" fmla="*/ 8412 h 927988"/>
                    <a:gd name="connsiteX10" fmla="*/ 773669 w 1230508"/>
                    <a:gd name="connsiteY10" fmla="*/ 64046 h 927988"/>
                    <a:gd name="connsiteX11" fmla="*/ 858204 w 1230508"/>
                    <a:gd name="connsiteY11" fmla="*/ 130757 h 927988"/>
                    <a:gd name="connsiteX12" fmla="*/ 931209 w 1230508"/>
                    <a:gd name="connsiteY12" fmla="*/ 198808 h 927988"/>
                    <a:gd name="connsiteX13" fmla="*/ 1006015 w 1230508"/>
                    <a:gd name="connsiteY13" fmla="*/ 279228 h 927988"/>
                    <a:gd name="connsiteX14" fmla="*/ 1134032 w 1230508"/>
                    <a:gd name="connsiteY14" fmla="*/ 424323 h 927988"/>
                    <a:gd name="connsiteX15" fmla="*/ 1188147 w 1230508"/>
                    <a:gd name="connsiteY15" fmla="*/ 499474 h 927988"/>
                    <a:gd name="connsiteX16" fmla="*/ 1212166 w 1230508"/>
                    <a:gd name="connsiteY16" fmla="*/ 558384 h 927988"/>
                    <a:gd name="connsiteX17" fmla="*/ 1230033 w 1230508"/>
                    <a:gd name="connsiteY17" fmla="*/ 637902 h 927988"/>
                    <a:gd name="connsiteX18" fmla="*/ 1224328 w 1230508"/>
                    <a:gd name="connsiteY18" fmla="*/ 730896 h 927988"/>
                    <a:gd name="connsiteX19" fmla="*/ 1213292 w 1230508"/>
                    <a:gd name="connsiteY19" fmla="*/ 812501 h 927988"/>
                    <a:gd name="connsiteX20" fmla="*/ 1183763 w 1230508"/>
                    <a:gd name="connsiteY20" fmla="*/ 871341 h 927988"/>
                    <a:gd name="connsiteX21" fmla="*/ 1151291 w 1230508"/>
                    <a:gd name="connsiteY21" fmla="*/ 884691 h 927988"/>
                    <a:gd name="connsiteX22" fmla="*/ 1132881 w 1230508"/>
                    <a:gd name="connsiteY22" fmla="*/ 869791 h 927988"/>
                    <a:gd name="connsiteX23" fmla="*/ 1132223 w 1230508"/>
                    <a:gd name="connsiteY23" fmla="*/ 836039 h 927988"/>
                    <a:gd name="connsiteX24" fmla="*/ 1143886 w 1230508"/>
                    <a:gd name="connsiteY24" fmla="*/ 763470 h 927988"/>
                    <a:gd name="connsiteX25" fmla="*/ 1133518 w 1230508"/>
                    <a:gd name="connsiteY25" fmla="*/ 695960 h 927988"/>
                    <a:gd name="connsiteX26" fmla="*/ 1063710 w 1230508"/>
                    <a:gd name="connsiteY26" fmla="*/ 622018 h 927988"/>
                    <a:gd name="connsiteX27" fmla="*/ 994821 w 1230508"/>
                    <a:gd name="connsiteY27" fmla="*/ 575295 h 927988"/>
                    <a:gd name="connsiteX28" fmla="*/ 941770 w 1230508"/>
                    <a:gd name="connsiteY28" fmla="*/ 520901 h 927988"/>
                    <a:gd name="connsiteX29" fmla="*/ 920145 w 1230508"/>
                    <a:gd name="connsiteY29" fmla="*/ 460117 h 927988"/>
                    <a:gd name="connsiteX30" fmla="*/ 848647 w 1230508"/>
                    <a:gd name="connsiteY30" fmla="*/ 428856 h 927988"/>
                    <a:gd name="connsiteX31" fmla="*/ 783050 w 1230508"/>
                    <a:gd name="connsiteY31" fmla="*/ 396063 h 927988"/>
                    <a:gd name="connsiteX32" fmla="*/ 710738 w 1230508"/>
                    <a:gd name="connsiteY32" fmla="*/ 327794 h 927988"/>
                    <a:gd name="connsiteX33" fmla="*/ 644927 w 1230508"/>
                    <a:gd name="connsiteY33" fmla="*/ 340427 h 927988"/>
                    <a:gd name="connsiteX34" fmla="*/ 580022 w 1230508"/>
                    <a:gd name="connsiteY34" fmla="*/ 415893 h 927988"/>
                    <a:gd name="connsiteX35" fmla="*/ 493524 w 1230508"/>
                    <a:gd name="connsiteY35" fmla="*/ 530811 h 927988"/>
                    <a:gd name="connsiteX36" fmla="*/ 412293 w 1230508"/>
                    <a:gd name="connsiteY36" fmla="*/ 656625 h 927988"/>
                    <a:gd name="connsiteX37" fmla="*/ 351416 w 1230508"/>
                    <a:gd name="connsiteY37" fmla="*/ 758754 h 927988"/>
                    <a:gd name="connsiteX38" fmla="*/ 258236 w 1230508"/>
                    <a:gd name="connsiteY38" fmla="*/ 886811 h 927988"/>
                    <a:gd name="connsiteX39" fmla="*/ 159880 w 1230508"/>
                    <a:gd name="connsiteY39" fmla="*/ 916181 h 927988"/>
                    <a:gd name="connsiteX40" fmla="*/ 5113 w 1230508"/>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58204 w 1230861"/>
                    <a:gd name="connsiteY11" fmla="*/ 130757 h 927988"/>
                    <a:gd name="connsiteX12" fmla="*/ 931209 w 1230861"/>
                    <a:gd name="connsiteY12" fmla="*/ 198808 h 927988"/>
                    <a:gd name="connsiteX13" fmla="*/ 1006015 w 1230861"/>
                    <a:gd name="connsiteY13" fmla="*/ 279228 h 927988"/>
                    <a:gd name="connsiteX14" fmla="*/ 1134032 w 1230861"/>
                    <a:gd name="connsiteY14" fmla="*/ 424323 h 927988"/>
                    <a:gd name="connsiteX15" fmla="*/ 1188147 w 1230861"/>
                    <a:gd name="connsiteY15" fmla="*/ 499474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58204 w 1230861"/>
                    <a:gd name="connsiteY11" fmla="*/ 130757 h 927988"/>
                    <a:gd name="connsiteX12" fmla="*/ 931209 w 1230861"/>
                    <a:gd name="connsiteY12" fmla="*/ 198808 h 927988"/>
                    <a:gd name="connsiteX13" fmla="*/ 1006015 w 1230861"/>
                    <a:gd name="connsiteY13" fmla="*/ 279228 h 927988"/>
                    <a:gd name="connsiteX14" fmla="*/ 1134032 w 1230861"/>
                    <a:gd name="connsiteY14" fmla="*/ 424323 h 927988"/>
                    <a:gd name="connsiteX15" fmla="*/ 1179788 w 1230861"/>
                    <a:gd name="connsiteY15" fmla="*/ 509242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58204 w 1230861"/>
                    <a:gd name="connsiteY11" fmla="*/ 130757 h 927988"/>
                    <a:gd name="connsiteX12" fmla="*/ 931209 w 1230861"/>
                    <a:gd name="connsiteY12" fmla="*/ 198808 h 927988"/>
                    <a:gd name="connsiteX13" fmla="*/ 1006015 w 1230861"/>
                    <a:gd name="connsiteY13" fmla="*/ 279228 h 927988"/>
                    <a:gd name="connsiteX14" fmla="*/ 1124384 w 1230861"/>
                    <a:gd name="connsiteY14" fmla="*/ 446433 h 927988"/>
                    <a:gd name="connsiteX15" fmla="*/ 1179788 w 1230861"/>
                    <a:gd name="connsiteY15" fmla="*/ 509242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58204 w 1230861"/>
                    <a:gd name="connsiteY11" fmla="*/ 130757 h 927988"/>
                    <a:gd name="connsiteX12" fmla="*/ 931209 w 1230861"/>
                    <a:gd name="connsiteY12" fmla="*/ 198808 h 927988"/>
                    <a:gd name="connsiteX13" fmla="*/ 995272 w 1230861"/>
                    <a:gd name="connsiteY13" fmla="*/ 306543 h 927988"/>
                    <a:gd name="connsiteX14" fmla="*/ 1124384 w 1230861"/>
                    <a:gd name="connsiteY14" fmla="*/ 446433 h 927988"/>
                    <a:gd name="connsiteX15" fmla="*/ 1179788 w 1230861"/>
                    <a:gd name="connsiteY15" fmla="*/ 509242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58204 w 1230861"/>
                    <a:gd name="connsiteY11" fmla="*/ 130757 h 927988"/>
                    <a:gd name="connsiteX12" fmla="*/ 918922 w 1230861"/>
                    <a:gd name="connsiteY12" fmla="*/ 230365 h 927988"/>
                    <a:gd name="connsiteX13" fmla="*/ 995272 w 1230861"/>
                    <a:gd name="connsiteY13" fmla="*/ 306543 h 927988"/>
                    <a:gd name="connsiteX14" fmla="*/ 1124384 w 1230861"/>
                    <a:gd name="connsiteY14" fmla="*/ 446433 h 927988"/>
                    <a:gd name="connsiteX15" fmla="*/ 1179788 w 1230861"/>
                    <a:gd name="connsiteY15" fmla="*/ 509242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43989 w 1230861"/>
                    <a:gd name="connsiteY11" fmla="*/ 163214 h 927988"/>
                    <a:gd name="connsiteX12" fmla="*/ 918922 w 1230861"/>
                    <a:gd name="connsiteY12" fmla="*/ 230365 h 927988"/>
                    <a:gd name="connsiteX13" fmla="*/ 995272 w 1230861"/>
                    <a:gd name="connsiteY13" fmla="*/ 306543 h 927988"/>
                    <a:gd name="connsiteX14" fmla="*/ 1124384 w 1230861"/>
                    <a:gd name="connsiteY14" fmla="*/ 446433 h 927988"/>
                    <a:gd name="connsiteX15" fmla="*/ 1179788 w 1230861"/>
                    <a:gd name="connsiteY15" fmla="*/ 509242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8922 w 1228794"/>
                    <a:gd name="connsiteY12" fmla="*/ 230365 h 927988"/>
                    <a:gd name="connsiteX13" fmla="*/ 995272 w 1228794"/>
                    <a:gd name="connsiteY13" fmla="*/ 306543 h 927988"/>
                    <a:gd name="connsiteX14" fmla="*/ 1124384 w 1228794"/>
                    <a:gd name="connsiteY14" fmla="*/ 446433 h 927988"/>
                    <a:gd name="connsiteX15" fmla="*/ 1179788 w 1228794"/>
                    <a:gd name="connsiteY15" fmla="*/ 509242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8922 w 1228794"/>
                    <a:gd name="connsiteY12" fmla="*/ 230365 h 927988"/>
                    <a:gd name="connsiteX13" fmla="*/ 995272 w 1228794"/>
                    <a:gd name="connsiteY13" fmla="*/ 306543 h 927988"/>
                    <a:gd name="connsiteX14" fmla="*/ 1124384 w 1228794"/>
                    <a:gd name="connsiteY14" fmla="*/ 446433 h 927988"/>
                    <a:gd name="connsiteX15" fmla="*/ 1174517 w 1228794"/>
                    <a:gd name="connsiteY15" fmla="*/ 510526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8922 w 1228794"/>
                    <a:gd name="connsiteY12" fmla="*/ 230365 h 927988"/>
                    <a:gd name="connsiteX13" fmla="*/ 995272 w 1228794"/>
                    <a:gd name="connsiteY13" fmla="*/ 306543 h 927988"/>
                    <a:gd name="connsiteX14" fmla="*/ 1116734 w 1228794"/>
                    <a:gd name="connsiteY14" fmla="*/ 447652 h 927988"/>
                    <a:gd name="connsiteX15" fmla="*/ 1174517 w 1228794"/>
                    <a:gd name="connsiteY15" fmla="*/ 510526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8922 w 1228794"/>
                    <a:gd name="connsiteY12" fmla="*/ 230365 h 927988"/>
                    <a:gd name="connsiteX13" fmla="*/ 995272 w 1228794"/>
                    <a:gd name="connsiteY13" fmla="*/ 306543 h 927988"/>
                    <a:gd name="connsiteX14" fmla="*/ 1116734 w 1228794"/>
                    <a:gd name="connsiteY14" fmla="*/ 447652 h 927988"/>
                    <a:gd name="connsiteX15" fmla="*/ 1167382 w 1228794"/>
                    <a:gd name="connsiteY15" fmla="*/ 510332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8922 w 1228794"/>
                    <a:gd name="connsiteY12" fmla="*/ 230365 h 927988"/>
                    <a:gd name="connsiteX13" fmla="*/ 989936 w 1228794"/>
                    <a:gd name="connsiteY13" fmla="*/ 310205 h 927988"/>
                    <a:gd name="connsiteX14" fmla="*/ 1116734 w 1228794"/>
                    <a:gd name="connsiteY14" fmla="*/ 447652 h 927988"/>
                    <a:gd name="connsiteX15" fmla="*/ 1167382 w 1228794"/>
                    <a:gd name="connsiteY15" fmla="*/ 510332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4036 w 1228794"/>
                    <a:gd name="connsiteY12" fmla="*/ 234992 h 927988"/>
                    <a:gd name="connsiteX13" fmla="*/ 989936 w 1228794"/>
                    <a:gd name="connsiteY13" fmla="*/ 310205 h 927988"/>
                    <a:gd name="connsiteX14" fmla="*/ 1116734 w 1228794"/>
                    <a:gd name="connsiteY14" fmla="*/ 447652 h 927988"/>
                    <a:gd name="connsiteX15" fmla="*/ 1167382 w 1228794"/>
                    <a:gd name="connsiteY15" fmla="*/ 510332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2295 h 928720"/>
                    <a:gd name="connsiteX1" fmla="*/ 43967 w 1228794"/>
                    <a:gd name="connsiteY1" fmla="*/ 828832 h 928720"/>
                    <a:gd name="connsiteX2" fmla="*/ 111856 w 1228794"/>
                    <a:gd name="connsiteY2" fmla="*/ 729023 h 928720"/>
                    <a:gd name="connsiteX3" fmla="*/ 202743 w 1228794"/>
                    <a:gd name="connsiteY3" fmla="*/ 588301 h 928720"/>
                    <a:gd name="connsiteX4" fmla="*/ 286473 w 1228794"/>
                    <a:gd name="connsiteY4" fmla="*/ 447498 h 928720"/>
                    <a:gd name="connsiteX5" fmla="*/ 345289 w 1228794"/>
                    <a:gd name="connsiteY5" fmla="*/ 357598 h 928720"/>
                    <a:gd name="connsiteX6" fmla="*/ 427534 w 1228794"/>
                    <a:gd name="connsiteY6" fmla="*/ 236949 h 928720"/>
                    <a:gd name="connsiteX7" fmla="*/ 473473 w 1228794"/>
                    <a:gd name="connsiteY7" fmla="*/ 100901 h 928720"/>
                    <a:gd name="connsiteX8" fmla="*/ 574846 w 1228794"/>
                    <a:gd name="connsiteY8" fmla="*/ 10637 h 928720"/>
                    <a:gd name="connsiteX9" fmla="*/ 673281 w 1228794"/>
                    <a:gd name="connsiteY9" fmla="*/ 9144 h 928720"/>
                    <a:gd name="connsiteX10" fmla="*/ 752389 w 1228794"/>
                    <a:gd name="connsiteY10" fmla="*/ 77049 h 928720"/>
                    <a:gd name="connsiteX11" fmla="*/ 843989 w 1228794"/>
                    <a:gd name="connsiteY11" fmla="*/ 163946 h 928720"/>
                    <a:gd name="connsiteX12" fmla="*/ 914036 w 1228794"/>
                    <a:gd name="connsiteY12" fmla="*/ 235724 h 928720"/>
                    <a:gd name="connsiteX13" fmla="*/ 989936 w 1228794"/>
                    <a:gd name="connsiteY13" fmla="*/ 310937 h 928720"/>
                    <a:gd name="connsiteX14" fmla="*/ 1116734 w 1228794"/>
                    <a:gd name="connsiteY14" fmla="*/ 448384 h 928720"/>
                    <a:gd name="connsiteX15" fmla="*/ 1167382 w 1228794"/>
                    <a:gd name="connsiteY15" fmla="*/ 511064 h 928720"/>
                    <a:gd name="connsiteX16" fmla="*/ 1206315 w 1228794"/>
                    <a:gd name="connsiteY16" fmla="*/ 564192 h 928720"/>
                    <a:gd name="connsiteX17" fmla="*/ 1227720 w 1228794"/>
                    <a:gd name="connsiteY17" fmla="*/ 636192 h 928720"/>
                    <a:gd name="connsiteX18" fmla="*/ 1224328 w 1228794"/>
                    <a:gd name="connsiteY18" fmla="*/ 731628 h 928720"/>
                    <a:gd name="connsiteX19" fmla="*/ 1213292 w 1228794"/>
                    <a:gd name="connsiteY19" fmla="*/ 813233 h 928720"/>
                    <a:gd name="connsiteX20" fmla="*/ 1183763 w 1228794"/>
                    <a:gd name="connsiteY20" fmla="*/ 872073 h 928720"/>
                    <a:gd name="connsiteX21" fmla="*/ 1151291 w 1228794"/>
                    <a:gd name="connsiteY21" fmla="*/ 885423 h 928720"/>
                    <a:gd name="connsiteX22" fmla="*/ 1132881 w 1228794"/>
                    <a:gd name="connsiteY22" fmla="*/ 870523 h 928720"/>
                    <a:gd name="connsiteX23" fmla="*/ 1132223 w 1228794"/>
                    <a:gd name="connsiteY23" fmla="*/ 836771 h 928720"/>
                    <a:gd name="connsiteX24" fmla="*/ 1143886 w 1228794"/>
                    <a:gd name="connsiteY24" fmla="*/ 764202 h 928720"/>
                    <a:gd name="connsiteX25" fmla="*/ 1133518 w 1228794"/>
                    <a:gd name="connsiteY25" fmla="*/ 696692 h 928720"/>
                    <a:gd name="connsiteX26" fmla="*/ 1063710 w 1228794"/>
                    <a:gd name="connsiteY26" fmla="*/ 622750 h 928720"/>
                    <a:gd name="connsiteX27" fmla="*/ 994821 w 1228794"/>
                    <a:gd name="connsiteY27" fmla="*/ 576027 h 928720"/>
                    <a:gd name="connsiteX28" fmla="*/ 941770 w 1228794"/>
                    <a:gd name="connsiteY28" fmla="*/ 521633 h 928720"/>
                    <a:gd name="connsiteX29" fmla="*/ 920145 w 1228794"/>
                    <a:gd name="connsiteY29" fmla="*/ 460849 h 928720"/>
                    <a:gd name="connsiteX30" fmla="*/ 848647 w 1228794"/>
                    <a:gd name="connsiteY30" fmla="*/ 429588 h 928720"/>
                    <a:gd name="connsiteX31" fmla="*/ 783050 w 1228794"/>
                    <a:gd name="connsiteY31" fmla="*/ 396795 h 928720"/>
                    <a:gd name="connsiteX32" fmla="*/ 710738 w 1228794"/>
                    <a:gd name="connsiteY32" fmla="*/ 328526 h 928720"/>
                    <a:gd name="connsiteX33" fmla="*/ 644927 w 1228794"/>
                    <a:gd name="connsiteY33" fmla="*/ 341159 h 928720"/>
                    <a:gd name="connsiteX34" fmla="*/ 580022 w 1228794"/>
                    <a:gd name="connsiteY34" fmla="*/ 416625 h 928720"/>
                    <a:gd name="connsiteX35" fmla="*/ 493524 w 1228794"/>
                    <a:gd name="connsiteY35" fmla="*/ 531543 h 928720"/>
                    <a:gd name="connsiteX36" fmla="*/ 412293 w 1228794"/>
                    <a:gd name="connsiteY36" fmla="*/ 657357 h 928720"/>
                    <a:gd name="connsiteX37" fmla="*/ 351416 w 1228794"/>
                    <a:gd name="connsiteY37" fmla="*/ 759486 h 928720"/>
                    <a:gd name="connsiteX38" fmla="*/ 258236 w 1228794"/>
                    <a:gd name="connsiteY38" fmla="*/ 887543 h 928720"/>
                    <a:gd name="connsiteX39" fmla="*/ 159880 w 1228794"/>
                    <a:gd name="connsiteY39" fmla="*/ 916913 h 928720"/>
                    <a:gd name="connsiteX40" fmla="*/ 5113 w 1228794"/>
                    <a:gd name="connsiteY40" fmla="*/ 922295 h 928720"/>
                    <a:gd name="connsiteX0" fmla="*/ 5113 w 1228794"/>
                    <a:gd name="connsiteY0" fmla="*/ 924397 h 930822"/>
                    <a:gd name="connsiteX1" fmla="*/ 43967 w 1228794"/>
                    <a:gd name="connsiteY1" fmla="*/ 830934 h 930822"/>
                    <a:gd name="connsiteX2" fmla="*/ 111856 w 1228794"/>
                    <a:gd name="connsiteY2" fmla="*/ 731125 h 930822"/>
                    <a:gd name="connsiteX3" fmla="*/ 202743 w 1228794"/>
                    <a:gd name="connsiteY3" fmla="*/ 590403 h 930822"/>
                    <a:gd name="connsiteX4" fmla="*/ 286473 w 1228794"/>
                    <a:gd name="connsiteY4" fmla="*/ 449600 h 930822"/>
                    <a:gd name="connsiteX5" fmla="*/ 345289 w 1228794"/>
                    <a:gd name="connsiteY5" fmla="*/ 359700 h 930822"/>
                    <a:gd name="connsiteX6" fmla="*/ 427534 w 1228794"/>
                    <a:gd name="connsiteY6" fmla="*/ 239051 h 930822"/>
                    <a:gd name="connsiteX7" fmla="*/ 473473 w 1228794"/>
                    <a:gd name="connsiteY7" fmla="*/ 103003 h 930822"/>
                    <a:gd name="connsiteX8" fmla="*/ 572083 w 1228794"/>
                    <a:gd name="connsiteY8" fmla="*/ 9332 h 930822"/>
                    <a:gd name="connsiteX9" fmla="*/ 673281 w 1228794"/>
                    <a:gd name="connsiteY9" fmla="*/ 11246 h 930822"/>
                    <a:gd name="connsiteX10" fmla="*/ 752389 w 1228794"/>
                    <a:gd name="connsiteY10" fmla="*/ 79151 h 930822"/>
                    <a:gd name="connsiteX11" fmla="*/ 843989 w 1228794"/>
                    <a:gd name="connsiteY11" fmla="*/ 166048 h 930822"/>
                    <a:gd name="connsiteX12" fmla="*/ 914036 w 1228794"/>
                    <a:gd name="connsiteY12" fmla="*/ 237826 h 930822"/>
                    <a:gd name="connsiteX13" fmla="*/ 989936 w 1228794"/>
                    <a:gd name="connsiteY13" fmla="*/ 313039 h 930822"/>
                    <a:gd name="connsiteX14" fmla="*/ 1116734 w 1228794"/>
                    <a:gd name="connsiteY14" fmla="*/ 450486 h 930822"/>
                    <a:gd name="connsiteX15" fmla="*/ 1167382 w 1228794"/>
                    <a:gd name="connsiteY15" fmla="*/ 513166 h 930822"/>
                    <a:gd name="connsiteX16" fmla="*/ 1206315 w 1228794"/>
                    <a:gd name="connsiteY16" fmla="*/ 566294 h 930822"/>
                    <a:gd name="connsiteX17" fmla="*/ 1227720 w 1228794"/>
                    <a:gd name="connsiteY17" fmla="*/ 638294 h 930822"/>
                    <a:gd name="connsiteX18" fmla="*/ 1224328 w 1228794"/>
                    <a:gd name="connsiteY18" fmla="*/ 733730 h 930822"/>
                    <a:gd name="connsiteX19" fmla="*/ 1213292 w 1228794"/>
                    <a:gd name="connsiteY19" fmla="*/ 815335 h 930822"/>
                    <a:gd name="connsiteX20" fmla="*/ 1183763 w 1228794"/>
                    <a:gd name="connsiteY20" fmla="*/ 874175 h 930822"/>
                    <a:gd name="connsiteX21" fmla="*/ 1151291 w 1228794"/>
                    <a:gd name="connsiteY21" fmla="*/ 887525 h 930822"/>
                    <a:gd name="connsiteX22" fmla="*/ 1132881 w 1228794"/>
                    <a:gd name="connsiteY22" fmla="*/ 872625 h 930822"/>
                    <a:gd name="connsiteX23" fmla="*/ 1132223 w 1228794"/>
                    <a:gd name="connsiteY23" fmla="*/ 838873 h 930822"/>
                    <a:gd name="connsiteX24" fmla="*/ 1143886 w 1228794"/>
                    <a:gd name="connsiteY24" fmla="*/ 766304 h 930822"/>
                    <a:gd name="connsiteX25" fmla="*/ 1133518 w 1228794"/>
                    <a:gd name="connsiteY25" fmla="*/ 698794 h 930822"/>
                    <a:gd name="connsiteX26" fmla="*/ 1063710 w 1228794"/>
                    <a:gd name="connsiteY26" fmla="*/ 624852 h 930822"/>
                    <a:gd name="connsiteX27" fmla="*/ 994821 w 1228794"/>
                    <a:gd name="connsiteY27" fmla="*/ 578129 h 930822"/>
                    <a:gd name="connsiteX28" fmla="*/ 941770 w 1228794"/>
                    <a:gd name="connsiteY28" fmla="*/ 523735 h 930822"/>
                    <a:gd name="connsiteX29" fmla="*/ 920145 w 1228794"/>
                    <a:gd name="connsiteY29" fmla="*/ 462951 h 930822"/>
                    <a:gd name="connsiteX30" fmla="*/ 848647 w 1228794"/>
                    <a:gd name="connsiteY30" fmla="*/ 431690 h 930822"/>
                    <a:gd name="connsiteX31" fmla="*/ 783050 w 1228794"/>
                    <a:gd name="connsiteY31" fmla="*/ 398897 h 930822"/>
                    <a:gd name="connsiteX32" fmla="*/ 710738 w 1228794"/>
                    <a:gd name="connsiteY32" fmla="*/ 330628 h 930822"/>
                    <a:gd name="connsiteX33" fmla="*/ 644927 w 1228794"/>
                    <a:gd name="connsiteY33" fmla="*/ 343261 h 930822"/>
                    <a:gd name="connsiteX34" fmla="*/ 580022 w 1228794"/>
                    <a:gd name="connsiteY34" fmla="*/ 418727 h 930822"/>
                    <a:gd name="connsiteX35" fmla="*/ 493524 w 1228794"/>
                    <a:gd name="connsiteY35" fmla="*/ 533645 h 930822"/>
                    <a:gd name="connsiteX36" fmla="*/ 412293 w 1228794"/>
                    <a:gd name="connsiteY36" fmla="*/ 659459 h 930822"/>
                    <a:gd name="connsiteX37" fmla="*/ 351416 w 1228794"/>
                    <a:gd name="connsiteY37" fmla="*/ 761588 h 930822"/>
                    <a:gd name="connsiteX38" fmla="*/ 258236 w 1228794"/>
                    <a:gd name="connsiteY38" fmla="*/ 889645 h 930822"/>
                    <a:gd name="connsiteX39" fmla="*/ 159880 w 1228794"/>
                    <a:gd name="connsiteY39" fmla="*/ 919015 h 930822"/>
                    <a:gd name="connsiteX40" fmla="*/ 5113 w 1228794"/>
                    <a:gd name="connsiteY40" fmla="*/ 924397 h 930822"/>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3518 w 1228794"/>
                    <a:gd name="connsiteY25" fmla="*/ 702060 h 934088"/>
                    <a:gd name="connsiteX26" fmla="*/ 1063710 w 1228794"/>
                    <a:gd name="connsiteY26" fmla="*/ 628118 h 934088"/>
                    <a:gd name="connsiteX27" fmla="*/ 994821 w 1228794"/>
                    <a:gd name="connsiteY27" fmla="*/ 581395 h 934088"/>
                    <a:gd name="connsiteX28" fmla="*/ 941770 w 1228794"/>
                    <a:gd name="connsiteY28" fmla="*/ 527001 h 934088"/>
                    <a:gd name="connsiteX29" fmla="*/ 920145 w 1228794"/>
                    <a:gd name="connsiteY29" fmla="*/ 46621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3518 w 1228794"/>
                    <a:gd name="connsiteY25" fmla="*/ 702060 h 934088"/>
                    <a:gd name="connsiteX26" fmla="*/ 1063710 w 1228794"/>
                    <a:gd name="connsiteY26" fmla="*/ 628118 h 934088"/>
                    <a:gd name="connsiteX27" fmla="*/ 994821 w 1228794"/>
                    <a:gd name="connsiteY27" fmla="*/ 581395 h 934088"/>
                    <a:gd name="connsiteX28" fmla="*/ 941770 w 1228794"/>
                    <a:gd name="connsiteY28" fmla="*/ 527001 h 934088"/>
                    <a:gd name="connsiteX29" fmla="*/ 896936 w 1228794"/>
                    <a:gd name="connsiteY29" fmla="*/ 47938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3518 w 1228794"/>
                    <a:gd name="connsiteY25" fmla="*/ 702060 h 934088"/>
                    <a:gd name="connsiteX26" fmla="*/ 1063710 w 1228794"/>
                    <a:gd name="connsiteY26" fmla="*/ 628118 h 934088"/>
                    <a:gd name="connsiteX27" fmla="*/ 994821 w 1228794"/>
                    <a:gd name="connsiteY27" fmla="*/ 581395 h 934088"/>
                    <a:gd name="connsiteX28" fmla="*/ 932062 w 1228794"/>
                    <a:gd name="connsiteY28" fmla="*/ 533876 h 934088"/>
                    <a:gd name="connsiteX29" fmla="*/ 896936 w 1228794"/>
                    <a:gd name="connsiteY29" fmla="*/ 47938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3518 w 1228794"/>
                    <a:gd name="connsiteY25" fmla="*/ 702060 h 934088"/>
                    <a:gd name="connsiteX26" fmla="*/ 1063710 w 1228794"/>
                    <a:gd name="connsiteY26" fmla="*/ 628118 h 934088"/>
                    <a:gd name="connsiteX27" fmla="*/ 988071 w 1228794"/>
                    <a:gd name="connsiteY27" fmla="*/ 584543 h 934088"/>
                    <a:gd name="connsiteX28" fmla="*/ 932062 w 1228794"/>
                    <a:gd name="connsiteY28" fmla="*/ 533876 h 934088"/>
                    <a:gd name="connsiteX29" fmla="*/ 896936 w 1228794"/>
                    <a:gd name="connsiteY29" fmla="*/ 47938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3710 w 1228794"/>
                    <a:gd name="connsiteY26" fmla="*/ 628118 h 934088"/>
                    <a:gd name="connsiteX27" fmla="*/ 988071 w 1228794"/>
                    <a:gd name="connsiteY27" fmla="*/ 584543 h 934088"/>
                    <a:gd name="connsiteX28" fmla="*/ 932062 w 1228794"/>
                    <a:gd name="connsiteY28" fmla="*/ 533876 h 934088"/>
                    <a:gd name="connsiteX29" fmla="*/ 896936 w 1228794"/>
                    <a:gd name="connsiteY29" fmla="*/ 47938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32062 w 1228794"/>
                    <a:gd name="connsiteY28" fmla="*/ 533876 h 934088"/>
                    <a:gd name="connsiteX29" fmla="*/ 896936 w 1228794"/>
                    <a:gd name="connsiteY29" fmla="*/ 47938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32062 w 1228794"/>
                    <a:gd name="connsiteY28" fmla="*/ 533876 h 934088"/>
                    <a:gd name="connsiteX29" fmla="*/ 887358 w 1228794"/>
                    <a:gd name="connsiteY29" fmla="*/ 481506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32062 w 1228794"/>
                    <a:gd name="connsiteY28" fmla="*/ 533876 h 934088"/>
                    <a:gd name="connsiteX29" fmla="*/ 887358 w 1228794"/>
                    <a:gd name="connsiteY29" fmla="*/ 481506 h 934088"/>
                    <a:gd name="connsiteX30" fmla="*/ 839004 w 1228794"/>
                    <a:gd name="connsiteY30" fmla="*/ 439453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87358 w 1228794"/>
                    <a:gd name="connsiteY29" fmla="*/ 481506 h 934088"/>
                    <a:gd name="connsiteX30" fmla="*/ 839004 w 1228794"/>
                    <a:gd name="connsiteY30" fmla="*/ 439453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82022 w 1228794"/>
                    <a:gd name="connsiteY29" fmla="*/ 485169 h 934088"/>
                    <a:gd name="connsiteX30" fmla="*/ 839004 w 1228794"/>
                    <a:gd name="connsiteY30" fmla="*/ 439453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82022 w 1228794"/>
                    <a:gd name="connsiteY29" fmla="*/ 485169 h 934088"/>
                    <a:gd name="connsiteX30" fmla="*/ 833218 w 1228794"/>
                    <a:gd name="connsiteY30" fmla="*/ 442151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33218 w 1228794"/>
                    <a:gd name="connsiteY30" fmla="*/ 442151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710738 w 1228794"/>
                    <a:gd name="connsiteY32" fmla="*/ 333894 h 934088"/>
                    <a:gd name="connsiteX33" fmla="*/ 637732 w 1228794"/>
                    <a:gd name="connsiteY33" fmla="*/ 331098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89853 w 1228794"/>
                    <a:gd name="connsiteY32" fmla="*/ 314282 h 934088"/>
                    <a:gd name="connsiteX33" fmla="*/ 637732 w 1228794"/>
                    <a:gd name="connsiteY33" fmla="*/ 331098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89853 w 1228794"/>
                    <a:gd name="connsiteY32" fmla="*/ 314282 h 934088"/>
                    <a:gd name="connsiteX33" fmla="*/ 620895 w 1228794"/>
                    <a:gd name="connsiteY33" fmla="*/ 320165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72246 w 1228794"/>
                    <a:gd name="connsiteY32" fmla="*/ 296664 h 934088"/>
                    <a:gd name="connsiteX33" fmla="*/ 620895 w 1228794"/>
                    <a:gd name="connsiteY33" fmla="*/ 320165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72246 w 1228794"/>
                    <a:gd name="connsiteY32" fmla="*/ 296664 h 934088"/>
                    <a:gd name="connsiteX33" fmla="*/ 612606 w 1228794"/>
                    <a:gd name="connsiteY33" fmla="*/ 309942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791 w 1228794"/>
                    <a:gd name="connsiteY32" fmla="*/ 290748 h 934088"/>
                    <a:gd name="connsiteX33" fmla="*/ 612606 w 1228794"/>
                    <a:gd name="connsiteY33" fmla="*/ 309942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58108 w 1228794"/>
                    <a:gd name="connsiteY34" fmla="*/ 405210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58108 w 1228794"/>
                    <a:gd name="connsiteY34" fmla="*/ 405210 h 934088"/>
                    <a:gd name="connsiteX35" fmla="*/ 474823 w 1228794"/>
                    <a:gd name="connsiteY35" fmla="*/ 524500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48340 w 1228794"/>
                    <a:gd name="connsiteY34" fmla="*/ 396851 h 934088"/>
                    <a:gd name="connsiteX35" fmla="*/ 474823 w 1228794"/>
                    <a:gd name="connsiteY35" fmla="*/ 524500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48340 w 1228794"/>
                    <a:gd name="connsiteY34" fmla="*/ 396851 h 934088"/>
                    <a:gd name="connsiteX35" fmla="*/ 474823 w 1228794"/>
                    <a:gd name="connsiteY35" fmla="*/ 524500 h 934088"/>
                    <a:gd name="connsiteX36" fmla="*/ 390059 w 1228794"/>
                    <a:gd name="connsiteY36" fmla="*/ 640221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48340 w 1228794"/>
                    <a:gd name="connsiteY34" fmla="*/ 396851 h 934088"/>
                    <a:gd name="connsiteX35" fmla="*/ 468782 w 1228794"/>
                    <a:gd name="connsiteY35" fmla="*/ 519099 h 934088"/>
                    <a:gd name="connsiteX36" fmla="*/ 390059 w 1228794"/>
                    <a:gd name="connsiteY36" fmla="*/ 640221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0807 w 1228794"/>
                    <a:gd name="connsiteY33" fmla="*/ 306085 h 934088"/>
                    <a:gd name="connsiteX34" fmla="*/ 548340 w 1228794"/>
                    <a:gd name="connsiteY34" fmla="*/ 396851 h 934088"/>
                    <a:gd name="connsiteX35" fmla="*/ 468782 w 1228794"/>
                    <a:gd name="connsiteY35" fmla="*/ 519099 h 934088"/>
                    <a:gd name="connsiteX36" fmla="*/ 390059 w 1228794"/>
                    <a:gd name="connsiteY36" fmla="*/ 640221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215"/>
                    <a:gd name="connsiteX1" fmla="*/ 43967 w 1228794"/>
                    <a:gd name="connsiteY1" fmla="*/ 834200 h 934215"/>
                    <a:gd name="connsiteX2" fmla="*/ 111856 w 1228794"/>
                    <a:gd name="connsiteY2" fmla="*/ 734391 h 934215"/>
                    <a:gd name="connsiteX3" fmla="*/ 202743 w 1228794"/>
                    <a:gd name="connsiteY3" fmla="*/ 593669 h 934215"/>
                    <a:gd name="connsiteX4" fmla="*/ 286473 w 1228794"/>
                    <a:gd name="connsiteY4" fmla="*/ 452866 h 934215"/>
                    <a:gd name="connsiteX5" fmla="*/ 345289 w 1228794"/>
                    <a:gd name="connsiteY5" fmla="*/ 362966 h 934215"/>
                    <a:gd name="connsiteX6" fmla="*/ 427534 w 1228794"/>
                    <a:gd name="connsiteY6" fmla="*/ 242317 h 934215"/>
                    <a:gd name="connsiteX7" fmla="*/ 473473 w 1228794"/>
                    <a:gd name="connsiteY7" fmla="*/ 106269 h 934215"/>
                    <a:gd name="connsiteX8" fmla="*/ 574592 w 1228794"/>
                    <a:gd name="connsiteY8" fmla="*/ 7906 h 934215"/>
                    <a:gd name="connsiteX9" fmla="*/ 673281 w 1228794"/>
                    <a:gd name="connsiteY9" fmla="*/ 14512 h 934215"/>
                    <a:gd name="connsiteX10" fmla="*/ 752389 w 1228794"/>
                    <a:gd name="connsiteY10" fmla="*/ 82417 h 934215"/>
                    <a:gd name="connsiteX11" fmla="*/ 843989 w 1228794"/>
                    <a:gd name="connsiteY11" fmla="*/ 169314 h 934215"/>
                    <a:gd name="connsiteX12" fmla="*/ 914036 w 1228794"/>
                    <a:gd name="connsiteY12" fmla="*/ 241092 h 934215"/>
                    <a:gd name="connsiteX13" fmla="*/ 989936 w 1228794"/>
                    <a:gd name="connsiteY13" fmla="*/ 316305 h 934215"/>
                    <a:gd name="connsiteX14" fmla="*/ 1116734 w 1228794"/>
                    <a:gd name="connsiteY14" fmla="*/ 453752 h 934215"/>
                    <a:gd name="connsiteX15" fmla="*/ 1167382 w 1228794"/>
                    <a:gd name="connsiteY15" fmla="*/ 516432 h 934215"/>
                    <a:gd name="connsiteX16" fmla="*/ 1206315 w 1228794"/>
                    <a:gd name="connsiteY16" fmla="*/ 569560 h 934215"/>
                    <a:gd name="connsiteX17" fmla="*/ 1227720 w 1228794"/>
                    <a:gd name="connsiteY17" fmla="*/ 641560 h 934215"/>
                    <a:gd name="connsiteX18" fmla="*/ 1224328 w 1228794"/>
                    <a:gd name="connsiteY18" fmla="*/ 736996 h 934215"/>
                    <a:gd name="connsiteX19" fmla="*/ 1213292 w 1228794"/>
                    <a:gd name="connsiteY19" fmla="*/ 818601 h 934215"/>
                    <a:gd name="connsiteX20" fmla="*/ 1183763 w 1228794"/>
                    <a:gd name="connsiteY20" fmla="*/ 877441 h 934215"/>
                    <a:gd name="connsiteX21" fmla="*/ 1151291 w 1228794"/>
                    <a:gd name="connsiteY21" fmla="*/ 890791 h 934215"/>
                    <a:gd name="connsiteX22" fmla="*/ 1132881 w 1228794"/>
                    <a:gd name="connsiteY22" fmla="*/ 875891 h 934215"/>
                    <a:gd name="connsiteX23" fmla="*/ 1132223 w 1228794"/>
                    <a:gd name="connsiteY23" fmla="*/ 842139 h 934215"/>
                    <a:gd name="connsiteX24" fmla="*/ 1143886 w 1228794"/>
                    <a:gd name="connsiteY24" fmla="*/ 769570 h 934215"/>
                    <a:gd name="connsiteX25" fmla="*/ 1130885 w 1228794"/>
                    <a:gd name="connsiteY25" fmla="*/ 693896 h 934215"/>
                    <a:gd name="connsiteX26" fmla="*/ 1060817 w 1228794"/>
                    <a:gd name="connsiteY26" fmla="*/ 629467 h 934215"/>
                    <a:gd name="connsiteX27" fmla="*/ 988071 w 1228794"/>
                    <a:gd name="connsiteY27" fmla="*/ 584543 h 934215"/>
                    <a:gd name="connsiteX28" fmla="*/ 929169 w 1228794"/>
                    <a:gd name="connsiteY28" fmla="*/ 535225 h 934215"/>
                    <a:gd name="connsiteX29" fmla="*/ 879514 w 1228794"/>
                    <a:gd name="connsiteY29" fmla="*/ 489861 h 934215"/>
                    <a:gd name="connsiteX30" fmla="*/ 828331 w 1228794"/>
                    <a:gd name="connsiteY30" fmla="*/ 446778 h 934215"/>
                    <a:gd name="connsiteX31" fmla="*/ 783050 w 1228794"/>
                    <a:gd name="connsiteY31" fmla="*/ 402163 h 934215"/>
                    <a:gd name="connsiteX32" fmla="*/ 664407 w 1228794"/>
                    <a:gd name="connsiteY32" fmla="*/ 287405 h 934215"/>
                    <a:gd name="connsiteX33" fmla="*/ 610807 w 1228794"/>
                    <a:gd name="connsiteY33" fmla="*/ 306085 h 934215"/>
                    <a:gd name="connsiteX34" fmla="*/ 548340 w 1228794"/>
                    <a:gd name="connsiteY34" fmla="*/ 396851 h 934215"/>
                    <a:gd name="connsiteX35" fmla="*/ 468782 w 1228794"/>
                    <a:gd name="connsiteY35" fmla="*/ 519099 h 934215"/>
                    <a:gd name="connsiteX36" fmla="*/ 390059 w 1228794"/>
                    <a:gd name="connsiteY36" fmla="*/ 640221 h 934215"/>
                    <a:gd name="connsiteX37" fmla="*/ 351416 w 1228794"/>
                    <a:gd name="connsiteY37" fmla="*/ 764854 h 934215"/>
                    <a:gd name="connsiteX38" fmla="*/ 248338 w 1228794"/>
                    <a:gd name="connsiteY38" fmla="*/ 889308 h 934215"/>
                    <a:gd name="connsiteX39" fmla="*/ 159880 w 1228794"/>
                    <a:gd name="connsiteY39" fmla="*/ 922281 h 934215"/>
                    <a:gd name="connsiteX40" fmla="*/ 5113 w 1228794"/>
                    <a:gd name="connsiteY40" fmla="*/ 927663 h 934215"/>
                    <a:gd name="connsiteX0" fmla="*/ 5113 w 1228794"/>
                    <a:gd name="connsiteY0" fmla="*/ 927663 h 934215"/>
                    <a:gd name="connsiteX1" fmla="*/ 43967 w 1228794"/>
                    <a:gd name="connsiteY1" fmla="*/ 834200 h 934215"/>
                    <a:gd name="connsiteX2" fmla="*/ 111856 w 1228794"/>
                    <a:gd name="connsiteY2" fmla="*/ 734391 h 934215"/>
                    <a:gd name="connsiteX3" fmla="*/ 202743 w 1228794"/>
                    <a:gd name="connsiteY3" fmla="*/ 593669 h 934215"/>
                    <a:gd name="connsiteX4" fmla="*/ 286473 w 1228794"/>
                    <a:gd name="connsiteY4" fmla="*/ 452866 h 934215"/>
                    <a:gd name="connsiteX5" fmla="*/ 345289 w 1228794"/>
                    <a:gd name="connsiteY5" fmla="*/ 362966 h 934215"/>
                    <a:gd name="connsiteX6" fmla="*/ 427534 w 1228794"/>
                    <a:gd name="connsiteY6" fmla="*/ 242317 h 934215"/>
                    <a:gd name="connsiteX7" fmla="*/ 473473 w 1228794"/>
                    <a:gd name="connsiteY7" fmla="*/ 106269 h 934215"/>
                    <a:gd name="connsiteX8" fmla="*/ 574592 w 1228794"/>
                    <a:gd name="connsiteY8" fmla="*/ 7906 h 934215"/>
                    <a:gd name="connsiteX9" fmla="*/ 673281 w 1228794"/>
                    <a:gd name="connsiteY9" fmla="*/ 14512 h 934215"/>
                    <a:gd name="connsiteX10" fmla="*/ 752389 w 1228794"/>
                    <a:gd name="connsiteY10" fmla="*/ 82417 h 934215"/>
                    <a:gd name="connsiteX11" fmla="*/ 843989 w 1228794"/>
                    <a:gd name="connsiteY11" fmla="*/ 169314 h 934215"/>
                    <a:gd name="connsiteX12" fmla="*/ 914036 w 1228794"/>
                    <a:gd name="connsiteY12" fmla="*/ 241092 h 934215"/>
                    <a:gd name="connsiteX13" fmla="*/ 989936 w 1228794"/>
                    <a:gd name="connsiteY13" fmla="*/ 316305 h 934215"/>
                    <a:gd name="connsiteX14" fmla="*/ 1116734 w 1228794"/>
                    <a:gd name="connsiteY14" fmla="*/ 453752 h 934215"/>
                    <a:gd name="connsiteX15" fmla="*/ 1167382 w 1228794"/>
                    <a:gd name="connsiteY15" fmla="*/ 516432 h 934215"/>
                    <a:gd name="connsiteX16" fmla="*/ 1206315 w 1228794"/>
                    <a:gd name="connsiteY16" fmla="*/ 569560 h 934215"/>
                    <a:gd name="connsiteX17" fmla="*/ 1227720 w 1228794"/>
                    <a:gd name="connsiteY17" fmla="*/ 641560 h 934215"/>
                    <a:gd name="connsiteX18" fmla="*/ 1224328 w 1228794"/>
                    <a:gd name="connsiteY18" fmla="*/ 736996 h 934215"/>
                    <a:gd name="connsiteX19" fmla="*/ 1213292 w 1228794"/>
                    <a:gd name="connsiteY19" fmla="*/ 818601 h 934215"/>
                    <a:gd name="connsiteX20" fmla="*/ 1183763 w 1228794"/>
                    <a:gd name="connsiteY20" fmla="*/ 877441 h 934215"/>
                    <a:gd name="connsiteX21" fmla="*/ 1151291 w 1228794"/>
                    <a:gd name="connsiteY21" fmla="*/ 890791 h 934215"/>
                    <a:gd name="connsiteX22" fmla="*/ 1132881 w 1228794"/>
                    <a:gd name="connsiteY22" fmla="*/ 875891 h 934215"/>
                    <a:gd name="connsiteX23" fmla="*/ 1132223 w 1228794"/>
                    <a:gd name="connsiteY23" fmla="*/ 842139 h 934215"/>
                    <a:gd name="connsiteX24" fmla="*/ 1143886 w 1228794"/>
                    <a:gd name="connsiteY24" fmla="*/ 769570 h 934215"/>
                    <a:gd name="connsiteX25" fmla="*/ 1130885 w 1228794"/>
                    <a:gd name="connsiteY25" fmla="*/ 693896 h 934215"/>
                    <a:gd name="connsiteX26" fmla="*/ 1060817 w 1228794"/>
                    <a:gd name="connsiteY26" fmla="*/ 629467 h 934215"/>
                    <a:gd name="connsiteX27" fmla="*/ 988071 w 1228794"/>
                    <a:gd name="connsiteY27" fmla="*/ 584543 h 934215"/>
                    <a:gd name="connsiteX28" fmla="*/ 929169 w 1228794"/>
                    <a:gd name="connsiteY28" fmla="*/ 535225 h 934215"/>
                    <a:gd name="connsiteX29" fmla="*/ 879514 w 1228794"/>
                    <a:gd name="connsiteY29" fmla="*/ 489861 h 934215"/>
                    <a:gd name="connsiteX30" fmla="*/ 828331 w 1228794"/>
                    <a:gd name="connsiteY30" fmla="*/ 446778 h 934215"/>
                    <a:gd name="connsiteX31" fmla="*/ 783050 w 1228794"/>
                    <a:gd name="connsiteY31" fmla="*/ 402163 h 934215"/>
                    <a:gd name="connsiteX32" fmla="*/ 664407 w 1228794"/>
                    <a:gd name="connsiteY32" fmla="*/ 287405 h 934215"/>
                    <a:gd name="connsiteX33" fmla="*/ 610807 w 1228794"/>
                    <a:gd name="connsiteY33" fmla="*/ 306085 h 934215"/>
                    <a:gd name="connsiteX34" fmla="*/ 548340 w 1228794"/>
                    <a:gd name="connsiteY34" fmla="*/ 396851 h 934215"/>
                    <a:gd name="connsiteX35" fmla="*/ 468782 w 1228794"/>
                    <a:gd name="connsiteY35" fmla="*/ 519099 h 934215"/>
                    <a:gd name="connsiteX36" fmla="*/ 390059 w 1228794"/>
                    <a:gd name="connsiteY36" fmla="*/ 640221 h 934215"/>
                    <a:gd name="connsiteX37" fmla="*/ 341778 w 1228794"/>
                    <a:gd name="connsiteY37" fmla="*/ 751738 h 934215"/>
                    <a:gd name="connsiteX38" fmla="*/ 248338 w 1228794"/>
                    <a:gd name="connsiteY38" fmla="*/ 889308 h 934215"/>
                    <a:gd name="connsiteX39" fmla="*/ 159880 w 1228794"/>
                    <a:gd name="connsiteY39" fmla="*/ 922281 h 934215"/>
                    <a:gd name="connsiteX40" fmla="*/ 5113 w 1228794"/>
                    <a:gd name="connsiteY40" fmla="*/ 927663 h 934215"/>
                    <a:gd name="connsiteX0" fmla="*/ 5113 w 1228794"/>
                    <a:gd name="connsiteY0" fmla="*/ 927663 h 934215"/>
                    <a:gd name="connsiteX1" fmla="*/ 43967 w 1228794"/>
                    <a:gd name="connsiteY1" fmla="*/ 834200 h 934215"/>
                    <a:gd name="connsiteX2" fmla="*/ 111856 w 1228794"/>
                    <a:gd name="connsiteY2" fmla="*/ 734391 h 934215"/>
                    <a:gd name="connsiteX3" fmla="*/ 202743 w 1228794"/>
                    <a:gd name="connsiteY3" fmla="*/ 593669 h 934215"/>
                    <a:gd name="connsiteX4" fmla="*/ 286473 w 1228794"/>
                    <a:gd name="connsiteY4" fmla="*/ 452866 h 934215"/>
                    <a:gd name="connsiteX5" fmla="*/ 345289 w 1228794"/>
                    <a:gd name="connsiteY5" fmla="*/ 362966 h 934215"/>
                    <a:gd name="connsiteX6" fmla="*/ 427534 w 1228794"/>
                    <a:gd name="connsiteY6" fmla="*/ 242317 h 934215"/>
                    <a:gd name="connsiteX7" fmla="*/ 473473 w 1228794"/>
                    <a:gd name="connsiteY7" fmla="*/ 106269 h 934215"/>
                    <a:gd name="connsiteX8" fmla="*/ 574592 w 1228794"/>
                    <a:gd name="connsiteY8" fmla="*/ 7906 h 934215"/>
                    <a:gd name="connsiteX9" fmla="*/ 673281 w 1228794"/>
                    <a:gd name="connsiteY9" fmla="*/ 14512 h 934215"/>
                    <a:gd name="connsiteX10" fmla="*/ 752389 w 1228794"/>
                    <a:gd name="connsiteY10" fmla="*/ 82417 h 934215"/>
                    <a:gd name="connsiteX11" fmla="*/ 843989 w 1228794"/>
                    <a:gd name="connsiteY11" fmla="*/ 169314 h 934215"/>
                    <a:gd name="connsiteX12" fmla="*/ 914036 w 1228794"/>
                    <a:gd name="connsiteY12" fmla="*/ 241092 h 934215"/>
                    <a:gd name="connsiteX13" fmla="*/ 989936 w 1228794"/>
                    <a:gd name="connsiteY13" fmla="*/ 316305 h 934215"/>
                    <a:gd name="connsiteX14" fmla="*/ 1116734 w 1228794"/>
                    <a:gd name="connsiteY14" fmla="*/ 453752 h 934215"/>
                    <a:gd name="connsiteX15" fmla="*/ 1167382 w 1228794"/>
                    <a:gd name="connsiteY15" fmla="*/ 516432 h 934215"/>
                    <a:gd name="connsiteX16" fmla="*/ 1206315 w 1228794"/>
                    <a:gd name="connsiteY16" fmla="*/ 569560 h 934215"/>
                    <a:gd name="connsiteX17" fmla="*/ 1227720 w 1228794"/>
                    <a:gd name="connsiteY17" fmla="*/ 641560 h 934215"/>
                    <a:gd name="connsiteX18" fmla="*/ 1224328 w 1228794"/>
                    <a:gd name="connsiteY18" fmla="*/ 736996 h 934215"/>
                    <a:gd name="connsiteX19" fmla="*/ 1213292 w 1228794"/>
                    <a:gd name="connsiteY19" fmla="*/ 818601 h 934215"/>
                    <a:gd name="connsiteX20" fmla="*/ 1183763 w 1228794"/>
                    <a:gd name="connsiteY20" fmla="*/ 877441 h 934215"/>
                    <a:gd name="connsiteX21" fmla="*/ 1151291 w 1228794"/>
                    <a:gd name="connsiteY21" fmla="*/ 890791 h 934215"/>
                    <a:gd name="connsiteX22" fmla="*/ 1132881 w 1228794"/>
                    <a:gd name="connsiteY22" fmla="*/ 875891 h 934215"/>
                    <a:gd name="connsiteX23" fmla="*/ 1132223 w 1228794"/>
                    <a:gd name="connsiteY23" fmla="*/ 842139 h 934215"/>
                    <a:gd name="connsiteX24" fmla="*/ 1143886 w 1228794"/>
                    <a:gd name="connsiteY24" fmla="*/ 769570 h 934215"/>
                    <a:gd name="connsiteX25" fmla="*/ 1130885 w 1228794"/>
                    <a:gd name="connsiteY25" fmla="*/ 693896 h 934215"/>
                    <a:gd name="connsiteX26" fmla="*/ 1060817 w 1228794"/>
                    <a:gd name="connsiteY26" fmla="*/ 629467 h 934215"/>
                    <a:gd name="connsiteX27" fmla="*/ 988071 w 1228794"/>
                    <a:gd name="connsiteY27" fmla="*/ 584543 h 934215"/>
                    <a:gd name="connsiteX28" fmla="*/ 929169 w 1228794"/>
                    <a:gd name="connsiteY28" fmla="*/ 535225 h 934215"/>
                    <a:gd name="connsiteX29" fmla="*/ 879514 w 1228794"/>
                    <a:gd name="connsiteY29" fmla="*/ 489861 h 934215"/>
                    <a:gd name="connsiteX30" fmla="*/ 828331 w 1228794"/>
                    <a:gd name="connsiteY30" fmla="*/ 446778 h 934215"/>
                    <a:gd name="connsiteX31" fmla="*/ 783050 w 1228794"/>
                    <a:gd name="connsiteY31" fmla="*/ 402163 h 934215"/>
                    <a:gd name="connsiteX32" fmla="*/ 664407 w 1228794"/>
                    <a:gd name="connsiteY32" fmla="*/ 287405 h 934215"/>
                    <a:gd name="connsiteX33" fmla="*/ 610807 w 1228794"/>
                    <a:gd name="connsiteY33" fmla="*/ 306085 h 934215"/>
                    <a:gd name="connsiteX34" fmla="*/ 548340 w 1228794"/>
                    <a:gd name="connsiteY34" fmla="*/ 396851 h 934215"/>
                    <a:gd name="connsiteX35" fmla="*/ 468782 w 1228794"/>
                    <a:gd name="connsiteY35" fmla="*/ 519099 h 934215"/>
                    <a:gd name="connsiteX36" fmla="*/ 390059 w 1228794"/>
                    <a:gd name="connsiteY36" fmla="*/ 640221 h 934215"/>
                    <a:gd name="connsiteX37" fmla="*/ 331046 w 1228794"/>
                    <a:gd name="connsiteY37" fmla="*/ 743828 h 934215"/>
                    <a:gd name="connsiteX38" fmla="*/ 248338 w 1228794"/>
                    <a:gd name="connsiteY38" fmla="*/ 889308 h 934215"/>
                    <a:gd name="connsiteX39" fmla="*/ 159880 w 1228794"/>
                    <a:gd name="connsiteY39" fmla="*/ 922281 h 934215"/>
                    <a:gd name="connsiteX40" fmla="*/ 5113 w 1228794"/>
                    <a:gd name="connsiteY40" fmla="*/ 927663 h 934215"/>
                    <a:gd name="connsiteX0" fmla="*/ 5113 w 1228794"/>
                    <a:gd name="connsiteY0" fmla="*/ 927663 h 934174"/>
                    <a:gd name="connsiteX1" fmla="*/ 43967 w 1228794"/>
                    <a:gd name="connsiteY1" fmla="*/ 834200 h 934174"/>
                    <a:gd name="connsiteX2" fmla="*/ 111856 w 1228794"/>
                    <a:gd name="connsiteY2" fmla="*/ 734391 h 934174"/>
                    <a:gd name="connsiteX3" fmla="*/ 202743 w 1228794"/>
                    <a:gd name="connsiteY3" fmla="*/ 593669 h 934174"/>
                    <a:gd name="connsiteX4" fmla="*/ 286473 w 1228794"/>
                    <a:gd name="connsiteY4" fmla="*/ 452866 h 934174"/>
                    <a:gd name="connsiteX5" fmla="*/ 345289 w 1228794"/>
                    <a:gd name="connsiteY5" fmla="*/ 362966 h 934174"/>
                    <a:gd name="connsiteX6" fmla="*/ 427534 w 1228794"/>
                    <a:gd name="connsiteY6" fmla="*/ 242317 h 934174"/>
                    <a:gd name="connsiteX7" fmla="*/ 473473 w 1228794"/>
                    <a:gd name="connsiteY7" fmla="*/ 106269 h 934174"/>
                    <a:gd name="connsiteX8" fmla="*/ 574592 w 1228794"/>
                    <a:gd name="connsiteY8" fmla="*/ 7906 h 934174"/>
                    <a:gd name="connsiteX9" fmla="*/ 673281 w 1228794"/>
                    <a:gd name="connsiteY9" fmla="*/ 14512 h 934174"/>
                    <a:gd name="connsiteX10" fmla="*/ 752389 w 1228794"/>
                    <a:gd name="connsiteY10" fmla="*/ 82417 h 934174"/>
                    <a:gd name="connsiteX11" fmla="*/ 843989 w 1228794"/>
                    <a:gd name="connsiteY11" fmla="*/ 169314 h 934174"/>
                    <a:gd name="connsiteX12" fmla="*/ 914036 w 1228794"/>
                    <a:gd name="connsiteY12" fmla="*/ 241092 h 934174"/>
                    <a:gd name="connsiteX13" fmla="*/ 989936 w 1228794"/>
                    <a:gd name="connsiteY13" fmla="*/ 316305 h 934174"/>
                    <a:gd name="connsiteX14" fmla="*/ 1116734 w 1228794"/>
                    <a:gd name="connsiteY14" fmla="*/ 453752 h 934174"/>
                    <a:gd name="connsiteX15" fmla="*/ 1167382 w 1228794"/>
                    <a:gd name="connsiteY15" fmla="*/ 516432 h 934174"/>
                    <a:gd name="connsiteX16" fmla="*/ 1206315 w 1228794"/>
                    <a:gd name="connsiteY16" fmla="*/ 569560 h 934174"/>
                    <a:gd name="connsiteX17" fmla="*/ 1227720 w 1228794"/>
                    <a:gd name="connsiteY17" fmla="*/ 641560 h 934174"/>
                    <a:gd name="connsiteX18" fmla="*/ 1224328 w 1228794"/>
                    <a:gd name="connsiteY18" fmla="*/ 736996 h 934174"/>
                    <a:gd name="connsiteX19" fmla="*/ 1213292 w 1228794"/>
                    <a:gd name="connsiteY19" fmla="*/ 818601 h 934174"/>
                    <a:gd name="connsiteX20" fmla="*/ 1183763 w 1228794"/>
                    <a:gd name="connsiteY20" fmla="*/ 877441 h 934174"/>
                    <a:gd name="connsiteX21" fmla="*/ 1151291 w 1228794"/>
                    <a:gd name="connsiteY21" fmla="*/ 890791 h 934174"/>
                    <a:gd name="connsiteX22" fmla="*/ 1132881 w 1228794"/>
                    <a:gd name="connsiteY22" fmla="*/ 875891 h 934174"/>
                    <a:gd name="connsiteX23" fmla="*/ 1132223 w 1228794"/>
                    <a:gd name="connsiteY23" fmla="*/ 842139 h 934174"/>
                    <a:gd name="connsiteX24" fmla="*/ 1143886 w 1228794"/>
                    <a:gd name="connsiteY24" fmla="*/ 769570 h 934174"/>
                    <a:gd name="connsiteX25" fmla="*/ 1130885 w 1228794"/>
                    <a:gd name="connsiteY25" fmla="*/ 693896 h 934174"/>
                    <a:gd name="connsiteX26" fmla="*/ 1060817 w 1228794"/>
                    <a:gd name="connsiteY26" fmla="*/ 629467 h 934174"/>
                    <a:gd name="connsiteX27" fmla="*/ 988071 w 1228794"/>
                    <a:gd name="connsiteY27" fmla="*/ 584543 h 934174"/>
                    <a:gd name="connsiteX28" fmla="*/ 929169 w 1228794"/>
                    <a:gd name="connsiteY28" fmla="*/ 535225 h 934174"/>
                    <a:gd name="connsiteX29" fmla="*/ 879514 w 1228794"/>
                    <a:gd name="connsiteY29" fmla="*/ 489861 h 934174"/>
                    <a:gd name="connsiteX30" fmla="*/ 828331 w 1228794"/>
                    <a:gd name="connsiteY30" fmla="*/ 446778 h 934174"/>
                    <a:gd name="connsiteX31" fmla="*/ 783050 w 1228794"/>
                    <a:gd name="connsiteY31" fmla="*/ 402163 h 934174"/>
                    <a:gd name="connsiteX32" fmla="*/ 664407 w 1228794"/>
                    <a:gd name="connsiteY32" fmla="*/ 287405 h 934174"/>
                    <a:gd name="connsiteX33" fmla="*/ 610807 w 1228794"/>
                    <a:gd name="connsiteY33" fmla="*/ 306085 h 934174"/>
                    <a:gd name="connsiteX34" fmla="*/ 548340 w 1228794"/>
                    <a:gd name="connsiteY34" fmla="*/ 396851 h 934174"/>
                    <a:gd name="connsiteX35" fmla="*/ 468782 w 1228794"/>
                    <a:gd name="connsiteY35" fmla="*/ 519099 h 934174"/>
                    <a:gd name="connsiteX36" fmla="*/ 390059 w 1228794"/>
                    <a:gd name="connsiteY36" fmla="*/ 640221 h 934174"/>
                    <a:gd name="connsiteX37" fmla="*/ 331046 w 1228794"/>
                    <a:gd name="connsiteY37" fmla="*/ 743828 h 934174"/>
                    <a:gd name="connsiteX38" fmla="*/ 238310 w 1228794"/>
                    <a:gd name="connsiteY38" fmla="*/ 890463 h 934174"/>
                    <a:gd name="connsiteX39" fmla="*/ 159880 w 1228794"/>
                    <a:gd name="connsiteY39" fmla="*/ 922281 h 934174"/>
                    <a:gd name="connsiteX40" fmla="*/ 5113 w 1228794"/>
                    <a:gd name="connsiteY40" fmla="*/ 927663 h 934174"/>
                    <a:gd name="connsiteX0" fmla="*/ 5113 w 1228794"/>
                    <a:gd name="connsiteY0" fmla="*/ 927663 h 934163"/>
                    <a:gd name="connsiteX1" fmla="*/ 43967 w 1228794"/>
                    <a:gd name="connsiteY1" fmla="*/ 834200 h 934163"/>
                    <a:gd name="connsiteX2" fmla="*/ 111856 w 1228794"/>
                    <a:gd name="connsiteY2" fmla="*/ 734391 h 934163"/>
                    <a:gd name="connsiteX3" fmla="*/ 202743 w 1228794"/>
                    <a:gd name="connsiteY3" fmla="*/ 593669 h 934163"/>
                    <a:gd name="connsiteX4" fmla="*/ 286473 w 1228794"/>
                    <a:gd name="connsiteY4" fmla="*/ 452866 h 934163"/>
                    <a:gd name="connsiteX5" fmla="*/ 345289 w 1228794"/>
                    <a:gd name="connsiteY5" fmla="*/ 362966 h 934163"/>
                    <a:gd name="connsiteX6" fmla="*/ 427534 w 1228794"/>
                    <a:gd name="connsiteY6" fmla="*/ 242317 h 934163"/>
                    <a:gd name="connsiteX7" fmla="*/ 473473 w 1228794"/>
                    <a:gd name="connsiteY7" fmla="*/ 106269 h 934163"/>
                    <a:gd name="connsiteX8" fmla="*/ 574592 w 1228794"/>
                    <a:gd name="connsiteY8" fmla="*/ 7906 h 934163"/>
                    <a:gd name="connsiteX9" fmla="*/ 673281 w 1228794"/>
                    <a:gd name="connsiteY9" fmla="*/ 14512 h 934163"/>
                    <a:gd name="connsiteX10" fmla="*/ 752389 w 1228794"/>
                    <a:gd name="connsiteY10" fmla="*/ 82417 h 934163"/>
                    <a:gd name="connsiteX11" fmla="*/ 843989 w 1228794"/>
                    <a:gd name="connsiteY11" fmla="*/ 169314 h 934163"/>
                    <a:gd name="connsiteX12" fmla="*/ 914036 w 1228794"/>
                    <a:gd name="connsiteY12" fmla="*/ 241092 h 934163"/>
                    <a:gd name="connsiteX13" fmla="*/ 989936 w 1228794"/>
                    <a:gd name="connsiteY13" fmla="*/ 316305 h 934163"/>
                    <a:gd name="connsiteX14" fmla="*/ 1116734 w 1228794"/>
                    <a:gd name="connsiteY14" fmla="*/ 453752 h 934163"/>
                    <a:gd name="connsiteX15" fmla="*/ 1167382 w 1228794"/>
                    <a:gd name="connsiteY15" fmla="*/ 516432 h 934163"/>
                    <a:gd name="connsiteX16" fmla="*/ 1206315 w 1228794"/>
                    <a:gd name="connsiteY16" fmla="*/ 569560 h 934163"/>
                    <a:gd name="connsiteX17" fmla="*/ 1227720 w 1228794"/>
                    <a:gd name="connsiteY17" fmla="*/ 641560 h 934163"/>
                    <a:gd name="connsiteX18" fmla="*/ 1224328 w 1228794"/>
                    <a:gd name="connsiteY18" fmla="*/ 736996 h 934163"/>
                    <a:gd name="connsiteX19" fmla="*/ 1213292 w 1228794"/>
                    <a:gd name="connsiteY19" fmla="*/ 818601 h 934163"/>
                    <a:gd name="connsiteX20" fmla="*/ 1183763 w 1228794"/>
                    <a:gd name="connsiteY20" fmla="*/ 877441 h 934163"/>
                    <a:gd name="connsiteX21" fmla="*/ 1151291 w 1228794"/>
                    <a:gd name="connsiteY21" fmla="*/ 890791 h 934163"/>
                    <a:gd name="connsiteX22" fmla="*/ 1132881 w 1228794"/>
                    <a:gd name="connsiteY22" fmla="*/ 875891 h 934163"/>
                    <a:gd name="connsiteX23" fmla="*/ 1132223 w 1228794"/>
                    <a:gd name="connsiteY23" fmla="*/ 842139 h 934163"/>
                    <a:gd name="connsiteX24" fmla="*/ 1143886 w 1228794"/>
                    <a:gd name="connsiteY24" fmla="*/ 769570 h 934163"/>
                    <a:gd name="connsiteX25" fmla="*/ 1130885 w 1228794"/>
                    <a:gd name="connsiteY25" fmla="*/ 693896 h 934163"/>
                    <a:gd name="connsiteX26" fmla="*/ 1060817 w 1228794"/>
                    <a:gd name="connsiteY26" fmla="*/ 629467 h 934163"/>
                    <a:gd name="connsiteX27" fmla="*/ 988071 w 1228794"/>
                    <a:gd name="connsiteY27" fmla="*/ 584543 h 934163"/>
                    <a:gd name="connsiteX28" fmla="*/ 929169 w 1228794"/>
                    <a:gd name="connsiteY28" fmla="*/ 535225 h 934163"/>
                    <a:gd name="connsiteX29" fmla="*/ 879514 w 1228794"/>
                    <a:gd name="connsiteY29" fmla="*/ 489861 h 934163"/>
                    <a:gd name="connsiteX30" fmla="*/ 828331 w 1228794"/>
                    <a:gd name="connsiteY30" fmla="*/ 446778 h 934163"/>
                    <a:gd name="connsiteX31" fmla="*/ 783050 w 1228794"/>
                    <a:gd name="connsiteY31" fmla="*/ 402163 h 934163"/>
                    <a:gd name="connsiteX32" fmla="*/ 664407 w 1228794"/>
                    <a:gd name="connsiteY32" fmla="*/ 287405 h 934163"/>
                    <a:gd name="connsiteX33" fmla="*/ 610807 w 1228794"/>
                    <a:gd name="connsiteY33" fmla="*/ 306085 h 934163"/>
                    <a:gd name="connsiteX34" fmla="*/ 548340 w 1228794"/>
                    <a:gd name="connsiteY34" fmla="*/ 396851 h 934163"/>
                    <a:gd name="connsiteX35" fmla="*/ 468782 w 1228794"/>
                    <a:gd name="connsiteY35" fmla="*/ 519099 h 934163"/>
                    <a:gd name="connsiteX36" fmla="*/ 390059 w 1228794"/>
                    <a:gd name="connsiteY36" fmla="*/ 640221 h 934163"/>
                    <a:gd name="connsiteX37" fmla="*/ 331046 w 1228794"/>
                    <a:gd name="connsiteY37" fmla="*/ 743828 h 934163"/>
                    <a:gd name="connsiteX38" fmla="*/ 232589 w 1228794"/>
                    <a:gd name="connsiteY38" fmla="*/ 890782 h 934163"/>
                    <a:gd name="connsiteX39" fmla="*/ 159880 w 1228794"/>
                    <a:gd name="connsiteY39" fmla="*/ 922281 h 934163"/>
                    <a:gd name="connsiteX40" fmla="*/ 5113 w 1228794"/>
                    <a:gd name="connsiteY40" fmla="*/ 927663 h 934163"/>
                    <a:gd name="connsiteX0" fmla="*/ 5113 w 1228794"/>
                    <a:gd name="connsiteY0" fmla="*/ 927663 h 934111"/>
                    <a:gd name="connsiteX1" fmla="*/ 43967 w 1228794"/>
                    <a:gd name="connsiteY1" fmla="*/ 834200 h 934111"/>
                    <a:gd name="connsiteX2" fmla="*/ 111856 w 1228794"/>
                    <a:gd name="connsiteY2" fmla="*/ 734391 h 934111"/>
                    <a:gd name="connsiteX3" fmla="*/ 202743 w 1228794"/>
                    <a:gd name="connsiteY3" fmla="*/ 593669 h 934111"/>
                    <a:gd name="connsiteX4" fmla="*/ 286473 w 1228794"/>
                    <a:gd name="connsiteY4" fmla="*/ 452866 h 934111"/>
                    <a:gd name="connsiteX5" fmla="*/ 345289 w 1228794"/>
                    <a:gd name="connsiteY5" fmla="*/ 362966 h 934111"/>
                    <a:gd name="connsiteX6" fmla="*/ 427534 w 1228794"/>
                    <a:gd name="connsiteY6" fmla="*/ 242317 h 934111"/>
                    <a:gd name="connsiteX7" fmla="*/ 473473 w 1228794"/>
                    <a:gd name="connsiteY7" fmla="*/ 106269 h 934111"/>
                    <a:gd name="connsiteX8" fmla="*/ 574592 w 1228794"/>
                    <a:gd name="connsiteY8" fmla="*/ 7906 h 934111"/>
                    <a:gd name="connsiteX9" fmla="*/ 673281 w 1228794"/>
                    <a:gd name="connsiteY9" fmla="*/ 14512 h 934111"/>
                    <a:gd name="connsiteX10" fmla="*/ 752389 w 1228794"/>
                    <a:gd name="connsiteY10" fmla="*/ 82417 h 934111"/>
                    <a:gd name="connsiteX11" fmla="*/ 843989 w 1228794"/>
                    <a:gd name="connsiteY11" fmla="*/ 169314 h 934111"/>
                    <a:gd name="connsiteX12" fmla="*/ 914036 w 1228794"/>
                    <a:gd name="connsiteY12" fmla="*/ 241092 h 934111"/>
                    <a:gd name="connsiteX13" fmla="*/ 989936 w 1228794"/>
                    <a:gd name="connsiteY13" fmla="*/ 316305 h 934111"/>
                    <a:gd name="connsiteX14" fmla="*/ 1116734 w 1228794"/>
                    <a:gd name="connsiteY14" fmla="*/ 453752 h 934111"/>
                    <a:gd name="connsiteX15" fmla="*/ 1167382 w 1228794"/>
                    <a:gd name="connsiteY15" fmla="*/ 516432 h 934111"/>
                    <a:gd name="connsiteX16" fmla="*/ 1206315 w 1228794"/>
                    <a:gd name="connsiteY16" fmla="*/ 569560 h 934111"/>
                    <a:gd name="connsiteX17" fmla="*/ 1227720 w 1228794"/>
                    <a:gd name="connsiteY17" fmla="*/ 641560 h 934111"/>
                    <a:gd name="connsiteX18" fmla="*/ 1224328 w 1228794"/>
                    <a:gd name="connsiteY18" fmla="*/ 736996 h 934111"/>
                    <a:gd name="connsiteX19" fmla="*/ 1213292 w 1228794"/>
                    <a:gd name="connsiteY19" fmla="*/ 818601 h 934111"/>
                    <a:gd name="connsiteX20" fmla="*/ 1183763 w 1228794"/>
                    <a:gd name="connsiteY20" fmla="*/ 877441 h 934111"/>
                    <a:gd name="connsiteX21" fmla="*/ 1151291 w 1228794"/>
                    <a:gd name="connsiteY21" fmla="*/ 890791 h 934111"/>
                    <a:gd name="connsiteX22" fmla="*/ 1132881 w 1228794"/>
                    <a:gd name="connsiteY22" fmla="*/ 875891 h 934111"/>
                    <a:gd name="connsiteX23" fmla="*/ 1132223 w 1228794"/>
                    <a:gd name="connsiteY23" fmla="*/ 842139 h 934111"/>
                    <a:gd name="connsiteX24" fmla="*/ 1143886 w 1228794"/>
                    <a:gd name="connsiteY24" fmla="*/ 769570 h 934111"/>
                    <a:gd name="connsiteX25" fmla="*/ 1130885 w 1228794"/>
                    <a:gd name="connsiteY25" fmla="*/ 693896 h 934111"/>
                    <a:gd name="connsiteX26" fmla="*/ 1060817 w 1228794"/>
                    <a:gd name="connsiteY26" fmla="*/ 629467 h 934111"/>
                    <a:gd name="connsiteX27" fmla="*/ 988071 w 1228794"/>
                    <a:gd name="connsiteY27" fmla="*/ 584543 h 934111"/>
                    <a:gd name="connsiteX28" fmla="*/ 929169 w 1228794"/>
                    <a:gd name="connsiteY28" fmla="*/ 535225 h 934111"/>
                    <a:gd name="connsiteX29" fmla="*/ 879514 w 1228794"/>
                    <a:gd name="connsiteY29" fmla="*/ 489861 h 934111"/>
                    <a:gd name="connsiteX30" fmla="*/ 828331 w 1228794"/>
                    <a:gd name="connsiteY30" fmla="*/ 446778 h 934111"/>
                    <a:gd name="connsiteX31" fmla="*/ 783050 w 1228794"/>
                    <a:gd name="connsiteY31" fmla="*/ 402163 h 934111"/>
                    <a:gd name="connsiteX32" fmla="*/ 664407 w 1228794"/>
                    <a:gd name="connsiteY32" fmla="*/ 287405 h 934111"/>
                    <a:gd name="connsiteX33" fmla="*/ 610807 w 1228794"/>
                    <a:gd name="connsiteY33" fmla="*/ 306085 h 934111"/>
                    <a:gd name="connsiteX34" fmla="*/ 548340 w 1228794"/>
                    <a:gd name="connsiteY34" fmla="*/ 396851 h 934111"/>
                    <a:gd name="connsiteX35" fmla="*/ 468782 w 1228794"/>
                    <a:gd name="connsiteY35" fmla="*/ 519099 h 934111"/>
                    <a:gd name="connsiteX36" fmla="*/ 390059 w 1228794"/>
                    <a:gd name="connsiteY36" fmla="*/ 640221 h 934111"/>
                    <a:gd name="connsiteX37" fmla="*/ 331046 w 1228794"/>
                    <a:gd name="connsiteY37" fmla="*/ 743828 h 934111"/>
                    <a:gd name="connsiteX38" fmla="*/ 234453 w 1228794"/>
                    <a:gd name="connsiteY38" fmla="*/ 892261 h 934111"/>
                    <a:gd name="connsiteX39" fmla="*/ 159880 w 1228794"/>
                    <a:gd name="connsiteY39" fmla="*/ 922281 h 934111"/>
                    <a:gd name="connsiteX40" fmla="*/ 5113 w 1228794"/>
                    <a:gd name="connsiteY40" fmla="*/ 927663 h 934111"/>
                    <a:gd name="connsiteX0" fmla="*/ 5113 w 1228794"/>
                    <a:gd name="connsiteY0" fmla="*/ 927663 h 934111"/>
                    <a:gd name="connsiteX1" fmla="*/ 43967 w 1228794"/>
                    <a:gd name="connsiteY1" fmla="*/ 834200 h 934111"/>
                    <a:gd name="connsiteX2" fmla="*/ 111856 w 1228794"/>
                    <a:gd name="connsiteY2" fmla="*/ 734391 h 934111"/>
                    <a:gd name="connsiteX3" fmla="*/ 202743 w 1228794"/>
                    <a:gd name="connsiteY3" fmla="*/ 593669 h 934111"/>
                    <a:gd name="connsiteX4" fmla="*/ 286473 w 1228794"/>
                    <a:gd name="connsiteY4" fmla="*/ 452866 h 934111"/>
                    <a:gd name="connsiteX5" fmla="*/ 345289 w 1228794"/>
                    <a:gd name="connsiteY5" fmla="*/ 362966 h 934111"/>
                    <a:gd name="connsiteX6" fmla="*/ 389871 w 1228794"/>
                    <a:gd name="connsiteY6" fmla="*/ 227007 h 934111"/>
                    <a:gd name="connsiteX7" fmla="*/ 473473 w 1228794"/>
                    <a:gd name="connsiteY7" fmla="*/ 106269 h 934111"/>
                    <a:gd name="connsiteX8" fmla="*/ 574592 w 1228794"/>
                    <a:gd name="connsiteY8" fmla="*/ 7906 h 934111"/>
                    <a:gd name="connsiteX9" fmla="*/ 673281 w 1228794"/>
                    <a:gd name="connsiteY9" fmla="*/ 14512 h 934111"/>
                    <a:gd name="connsiteX10" fmla="*/ 752389 w 1228794"/>
                    <a:gd name="connsiteY10" fmla="*/ 82417 h 934111"/>
                    <a:gd name="connsiteX11" fmla="*/ 843989 w 1228794"/>
                    <a:gd name="connsiteY11" fmla="*/ 169314 h 934111"/>
                    <a:gd name="connsiteX12" fmla="*/ 914036 w 1228794"/>
                    <a:gd name="connsiteY12" fmla="*/ 241092 h 934111"/>
                    <a:gd name="connsiteX13" fmla="*/ 989936 w 1228794"/>
                    <a:gd name="connsiteY13" fmla="*/ 316305 h 934111"/>
                    <a:gd name="connsiteX14" fmla="*/ 1116734 w 1228794"/>
                    <a:gd name="connsiteY14" fmla="*/ 453752 h 934111"/>
                    <a:gd name="connsiteX15" fmla="*/ 1167382 w 1228794"/>
                    <a:gd name="connsiteY15" fmla="*/ 516432 h 934111"/>
                    <a:gd name="connsiteX16" fmla="*/ 1206315 w 1228794"/>
                    <a:gd name="connsiteY16" fmla="*/ 569560 h 934111"/>
                    <a:gd name="connsiteX17" fmla="*/ 1227720 w 1228794"/>
                    <a:gd name="connsiteY17" fmla="*/ 641560 h 934111"/>
                    <a:gd name="connsiteX18" fmla="*/ 1224328 w 1228794"/>
                    <a:gd name="connsiteY18" fmla="*/ 736996 h 934111"/>
                    <a:gd name="connsiteX19" fmla="*/ 1213292 w 1228794"/>
                    <a:gd name="connsiteY19" fmla="*/ 818601 h 934111"/>
                    <a:gd name="connsiteX20" fmla="*/ 1183763 w 1228794"/>
                    <a:gd name="connsiteY20" fmla="*/ 877441 h 934111"/>
                    <a:gd name="connsiteX21" fmla="*/ 1151291 w 1228794"/>
                    <a:gd name="connsiteY21" fmla="*/ 890791 h 934111"/>
                    <a:gd name="connsiteX22" fmla="*/ 1132881 w 1228794"/>
                    <a:gd name="connsiteY22" fmla="*/ 875891 h 934111"/>
                    <a:gd name="connsiteX23" fmla="*/ 1132223 w 1228794"/>
                    <a:gd name="connsiteY23" fmla="*/ 842139 h 934111"/>
                    <a:gd name="connsiteX24" fmla="*/ 1143886 w 1228794"/>
                    <a:gd name="connsiteY24" fmla="*/ 769570 h 934111"/>
                    <a:gd name="connsiteX25" fmla="*/ 1130885 w 1228794"/>
                    <a:gd name="connsiteY25" fmla="*/ 693896 h 934111"/>
                    <a:gd name="connsiteX26" fmla="*/ 1060817 w 1228794"/>
                    <a:gd name="connsiteY26" fmla="*/ 629467 h 934111"/>
                    <a:gd name="connsiteX27" fmla="*/ 988071 w 1228794"/>
                    <a:gd name="connsiteY27" fmla="*/ 584543 h 934111"/>
                    <a:gd name="connsiteX28" fmla="*/ 929169 w 1228794"/>
                    <a:gd name="connsiteY28" fmla="*/ 535225 h 934111"/>
                    <a:gd name="connsiteX29" fmla="*/ 879514 w 1228794"/>
                    <a:gd name="connsiteY29" fmla="*/ 489861 h 934111"/>
                    <a:gd name="connsiteX30" fmla="*/ 828331 w 1228794"/>
                    <a:gd name="connsiteY30" fmla="*/ 446778 h 934111"/>
                    <a:gd name="connsiteX31" fmla="*/ 783050 w 1228794"/>
                    <a:gd name="connsiteY31" fmla="*/ 402163 h 934111"/>
                    <a:gd name="connsiteX32" fmla="*/ 664407 w 1228794"/>
                    <a:gd name="connsiteY32" fmla="*/ 287405 h 934111"/>
                    <a:gd name="connsiteX33" fmla="*/ 610807 w 1228794"/>
                    <a:gd name="connsiteY33" fmla="*/ 306085 h 934111"/>
                    <a:gd name="connsiteX34" fmla="*/ 548340 w 1228794"/>
                    <a:gd name="connsiteY34" fmla="*/ 396851 h 934111"/>
                    <a:gd name="connsiteX35" fmla="*/ 468782 w 1228794"/>
                    <a:gd name="connsiteY35" fmla="*/ 519099 h 934111"/>
                    <a:gd name="connsiteX36" fmla="*/ 390059 w 1228794"/>
                    <a:gd name="connsiteY36" fmla="*/ 640221 h 934111"/>
                    <a:gd name="connsiteX37" fmla="*/ 331046 w 1228794"/>
                    <a:gd name="connsiteY37" fmla="*/ 743828 h 934111"/>
                    <a:gd name="connsiteX38" fmla="*/ 234453 w 1228794"/>
                    <a:gd name="connsiteY38" fmla="*/ 892261 h 934111"/>
                    <a:gd name="connsiteX39" fmla="*/ 159880 w 1228794"/>
                    <a:gd name="connsiteY39" fmla="*/ 922281 h 934111"/>
                    <a:gd name="connsiteX40" fmla="*/ 5113 w 1228794"/>
                    <a:gd name="connsiteY40" fmla="*/ 927663 h 934111"/>
                    <a:gd name="connsiteX0" fmla="*/ 5113 w 1228794"/>
                    <a:gd name="connsiteY0" fmla="*/ 927663 h 934111"/>
                    <a:gd name="connsiteX1" fmla="*/ 43967 w 1228794"/>
                    <a:gd name="connsiteY1" fmla="*/ 834200 h 934111"/>
                    <a:gd name="connsiteX2" fmla="*/ 111856 w 1228794"/>
                    <a:gd name="connsiteY2" fmla="*/ 734391 h 934111"/>
                    <a:gd name="connsiteX3" fmla="*/ 202743 w 1228794"/>
                    <a:gd name="connsiteY3" fmla="*/ 593669 h 934111"/>
                    <a:gd name="connsiteX4" fmla="*/ 286473 w 1228794"/>
                    <a:gd name="connsiteY4" fmla="*/ 452866 h 934111"/>
                    <a:gd name="connsiteX5" fmla="*/ 314760 w 1228794"/>
                    <a:gd name="connsiteY5" fmla="*/ 347851 h 934111"/>
                    <a:gd name="connsiteX6" fmla="*/ 389871 w 1228794"/>
                    <a:gd name="connsiteY6" fmla="*/ 227007 h 934111"/>
                    <a:gd name="connsiteX7" fmla="*/ 473473 w 1228794"/>
                    <a:gd name="connsiteY7" fmla="*/ 106269 h 934111"/>
                    <a:gd name="connsiteX8" fmla="*/ 574592 w 1228794"/>
                    <a:gd name="connsiteY8" fmla="*/ 7906 h 934111"/>
                    <a:gd name="connsiteX9" fmla="*/ 673281 w 1228794"/>
                    <a:gd name="connsiteY9" fmla="*/ 14512 h 934111"/>
                    <a:gd name="connsiteX10" fmla="*/ 752389 w 1228794"/>
                    <a:gd name="connsiteY10" fmla="*/ 82417 h 934111"/>
                    <a:gd name="connsiteX11" fmla="*/ 843989 w 1228794"/>
                    <a:gd name="connsiteY11" fmla="*/ 169314 h 934111"/>
                    <a:gd name="connsiteX12" fmla="*/ 914036 w 1228794"/>
                    <a:gd name="connsiteY12" fmla="*/ 241092 h 934111"/>
                    <a:gd name="connsiteX13" fmla="*/ 989936 w 1228794"/>
                    <a:gd name="connsiteY13" fmla="*/ 316305 h 934111"/>
                    <a:gd name="connsiteX14" fmla="*/ 1116734 w 1228794"/>
                    <a:gd name="connsiteY14" fmla="*/ 453752 h 934111"/>
                    <a:gd name="connsiteX15" fmla="*/ 1167382 w 1228794"/>
                    <a:gd name="connsiteY15" fmla="*/ 516432 h 934111"/>
                    <a:gd name="connsiteX16" fmla="*/ 1206315 w 1228794"/>
                    <a:gd name="connsiteY16" fmla="*/ 569560 h 934111"/>
                    <a:gd name="connsiteX17" fmla="*/ 1227720 w 1228794"/>
                    <a:gd name="connsiteY17" fmla="*/ 641560 h 934111"/>
                    <a:gd name="connsiteX18" fmla="*/ 1224328 w 1228794"/>
                    <a:gd name="connsiteY18" fmla="*/ 736996 h 934111"/>
                    <a:gd name="connsiteX19" fmla="*/ 1213292 w 1228794"/>
                    <a:gd name="connsiteY19" fmla="*/ 818601 h 934111"/>
                    <a:gd name="connsiteX20" fmla="*/ 1183763 w 1228794"/>
                    <a:gd name="connsiteY20" fmla="*/ 877441 h 934111"/>
                    <a:gd name="connsiteX21" fmla="*/ 1151291 w 1228794"/>
                    <a:gd name="connsiteY21" fmla="*/ 890791 h 934111"/>
                    <a:gd name="connsiteX22" fmla="*/ 1132881 w 1228794"/>
                    <a:gd name="connsiteY22" fmla="*/ 875891 h 934111"/>
                    <a:gd name="connsiteX23" fmla="*/ 1132223 w 1228794"/>
                    <a:gd name="connsiteY23" fmla="*/ 842139 h 934111"/>
                    <a:gd name="connsiteX24" fmla="*/ 1143886 w 1228794"/>
                    <a:gd name="connsiteY24" fmla="*/ 769570 h 934111"/>
                    <a:gd name="connsiteX25" fmla="*/ 1130885 w 1228794"/>
                    <a:gd name="connsiteY25" fmla="*/ 693896 h 934111"/>
                    <a:gd name="connsiteX26" fmla="*/ 1060817 w 1228794"/>
                    <a:gd name="connsiteY26" fmla="*/ 629467 h 934111"/>
                    <a:gd name="connsiteX27" fmla="*/ 988071 w 1228794"/>
                    <a:gd name="connsiteY27" fmla="*/ 584543 h 934111"/>
                    <a:gd name="connsiteX28" fmla="*/ 929169 w 1228794"/>
                    <a:gd name="connsiteY28" fmla="*/ 535225 h 934111"/>
                    <a:gd name="connsiteX29" fmla="*/ 879514 w 1228794"/>
                    <a:gd name="connsiteY29" fmla="*/ 489861 h 934111"/>
                    <a:gd name="connsiteX30" fmla="*/ 828331 w 1228794"/>
                    <a:gd name="connsiteY30" fmla="*/ 446778 h 934111"/>
                    <a:gd name="connsiteX31" fmla="*/ 783050 w 1228794"/>
                    <a:gd name="connsiteY31" fmla="*/ 402163 h 934111"/>
                    <a:gd name="connsiteX32" fmla="*/ 664407 w 1228794"/>
                    <a:gd name="connsiteY32" fmla="*/ 287405 h 934111"/>
                    <a:gd name="connsiteX33" fmla="*/ 610807 w 1228794"/>
                    <a:gd name="connsiteY33" fmla="*/ 306085 h 934111"/>
                    <a:gd name="connsiteX34" fmla="*/ 548340 w 1228794"/>
                    <a:gd name="connsiteY34" fmla="*/ 396851 h 934111"/>
                    <a:gd name="connsiteX35" fmla="*/ 468782 w 1228794"/>
                    <a:gd name="connsiteY35" fmla="*/ 519099 h 934111"/>
                    <a:gd name="connsiteX36" fmla="*/ 390059 w 1228794"/>
                    <a:gd name="connsiteY36" fmla="*/ 640221 h 934111"/>
                    <a:gd name="connsiteX37" fmla="*/ 331046 w 1228794"/>
                    <a:gd name="connsiteY37" fmla="*/ 743828 h 934111"/>
                    <a:gd name="connsiteX38" fmla="*/ 234453 w 1228794"/>
                    <a:gd name="connsiteY38" fmla="*/ 892261 h 934111"/>
                    <a:gd name="connsiteX39" fmla="*/ 159880 w 1228794"/>
                    <a:gd name="connsiteY39" fmla="*/ 922281 h 934111"/>
                    <a:gd name="connsiteX40" fmla="*/ 5113 w 1228794"/>
                    <a:gd name="connsiteY40" fmla="*/ 927663 h 934111"/>
                    <a:gd name="connsiteX0" fmla="*/ 5113 w 1228794"/>
                    <a:gd name="connsiteY0" fmla="*/ 927663 h 934111"/>
                    <a:gd name="connsiteX1" fmla="*/ 43967 w 1228794"/>
                    <a:gd name="connsiteY1" fmla="*/ 834200 h 934111"/>
                    <a:gd name="connsiteX2" fmla="*/ 111856 w 1228794"/>
                    <a:gd name="connsiteY2" fmla="*/ 734391 h 934111"/>
                    <a:gd name="connsiteX3" fmla="*/ 202743 w 1228794"/>
                    <a:gd name="connsiteY3" fmla="*/ 593669 h 934111"/>
                    <a:gd name="connsiteX4" fmla="*/ 286473 w 1228794"/>
                    <a:gd name="connsiteY4" fmla="*/ 452866 h 934111"/>
                    <a:gd name="connsiteX5" fmla="*/ 314760 w 1228794"/>
                    <a:gd name="connsiteY5" fmla="*/ 347851 h 934111"/>
                    <a:gd name="connsiteX6" fmla="*/ 388972 w 1228794"/>
                    <a:gd name="connsiteY6" fmla="*/ 225078 h 934111"/>
                    <a:gd name="connsiteX7" fmla="*/ 473473 w 1228794"/>
                    <a:gd name="connsiteY7" fmla="*/ 106269 h 934111"/>
                    <a:gd name="connsiteX8" fmla="*/ 574592 w 1228794"/>
                    <a:gd name="connsiteY8" fmla="*/ 7906 h 934111"/>
                    <a:gd name="connsiteX9" fmla="*/ 673281 w 1228794"/>
                    <a:gd name="connsiteY9" fmla="*/ 14512 h 934111"/>
                    <a:gd name="connsiteX10" fmla="*/ 752389 w 1228794"/>
                    <a:gd name="connsiteY10" fmla="*/ 82417 h 934111"/>
                    <a:gd name="connsiteX11" fmla="*/ 843989 w 1228794"/>
                    <a:gd name="connsiteY11" fmla="*/ 169314 h 934111"/>
                    <a:gd name="connsiteX12" fmla="*/ 914036 w 1228794"/>
                    <a:gd name="connsiteY12" fmla="*/ 241092 h 934111"/>
                    <a:gd name="connsiteX13" fmla="*/ 989936 w 1228794"/>
                    <a:gd name="connsiteY13" fmla="*/ 316305 h 934111"/>
                    <a:gd name="connsiteX14" fmla="*/ 1116734 w 1228794"/>
                    <a:gd name="connsiteY14" fmla="*/ 453752 h 934111"/>
                    <a:gd name="connsiteX15" fmla="*/ 1167382 w 1228794"/>
                    <a:gd name="connsiteY15" fmla="*/ 516432 h 934111"/>
                    <a:gd name="connsiteX16" fmla="*/ 1206315 w 1228794"/>
                    <a:gd name="connsiteY16" fmla="*/ 569560 h 934111"/>
                    <a:gd name="connsiteX17" fmla="*/ 1227720 w 1228794"/>
                    <a:gd name="connsiteY17" fmla="*/ 641560 h 934111"/>
                    <a:gd name="connsiteX18" fmla="*/ 1224328 w 1228794"/>
                    <a:gd name="connsiteY18" fmla="*/ 736996 h 934111"/>
                    <a:gd name="connsiteX19" fmla="*/ 1213292 w 1228794"/>
                    <a:gd name="connsiteY19" fmla="*/ 818601 h 934111"/>
                    <a:gd name="connsiteX20" fmla="*/ 1183763 w 1228794"/>
                    <a:gd name="connsiteY20" fmla="*/ 877441 h 934111"/>
                    <a:gd name="connsiteX21" fmla="*/ 1151291 w 1228794"/>
                    <a:gd name="connsiteY21" fmla="*/ 890791 h 934111"/>
                    <a:gd name="connsiteX22" fmla="*/ 1132881 w 1228794"/>
                    <a:gd name="connsiteY22" fmla="*/ 875891 h 934111"/>
                    <a:gd name="connsiteX23" fmla="*/ 1132223 w 1228794"/>
                    <a:gd name="connsiteY23" fmla="*/ 842139 h 934111"/>
                    <a:gd name="connsiteX24" fmla="*/ 1143886 w 1228794"/>
                    <a:gd name="connsiteY24" fmla="*/ 769570 h 934111"/>
                    <a:gd name="connsiteX25" fmla="*/ 1130885 w 1228794"/>
                    <a:gd name="connsiteY25" fmla="*/ 693896 h 934111"/>
                    <a:gd name="connsiteX26" fmla="*/ 1060817 w 1228794"/>
                    <a:gd name="connsiteY26" fmla="*/ 629467 h 934111"/>
                    <a:gd name="connsiteX27" fmla="*/ 988071 w 1228794"/>
                    <a:gd name="connsiteY27" fmla="*/ 584543 h 934111"/>
                    <a:gd name="connsiteX28" fmla="*/ 929169 w 1228794"/>
                    <a:gd name="connsiteY28" fmla="*/ 535225 h 934111"/>
                    <a:gd name="connsiteX29" fmla="*/ 879514 w 1228794"/>
                    <a:gd name="connsiteY29" fmla="*/ 489861 h 934111"/>
                    <a:gd name="connsiteX30" fmla="*/ 828331 w 1228794"/>
                    <a:gd name="connsiteY30" fmla="*/ 446778 h 934111"/>
                    <a:gd name="connsiteX31" fmla="*/ 783050 w 1228794"/>
                    <a:gd name="connsiteY31" fmla="*/ 402163 h 934111"/>
                    <a:gd name="connsiteX32" fmla="*/ 664407 w 1228794"/>
                    <a:gd name="connsiteY32" fmla="*/ 287405 h 934111"/>
                    <a:gd name="connsiteX33" fmla="*/ 610807 w 1228794"/>
                    <a:gd name="connsiteY33" fmla="*/ 306085 h 934111"/>
                    <a:gd name="connsiteX34" fmla="*/ 548340 w 1228794"/>
                    <a:gd name="connsiteY34" fmla="*/ 396851 h 934111"/>
                    <a:gd name="connsiteX35" fmla="*/ 468782 w 1228794"/>
                    <a:gd name="connsiteY35" fmla="*/ 519099 h 934111"/>
                    <a:gd name="connsiteX36" fmla="*/ 390059 w 1228794"/>
                    <a:gd name="connsiteY36" fmla="*/ 640221 h 934111"/>
                    <a:gd name="connsiteX37" fmla="*/ 331046 w 1228794"/>
                    <a:gd name="connsiteY37" fmla="*/ 743828 h 934111"/>
                    <a:gd name="connsiteX38" fmla="*/ 234453 w 1228794"/>
                    <a:gd name="connsiteY38" fmla="*/ 892261 h 934111"/>
                    <a:gd name="connsiteX39" fmla="*/ 159880 w 1228794"/>
                    <a:gd name="connsiteY39" fmla="*/ 922281 h 934111"/>
                    <a:gd name="connsiteX40" fmla="*/ 5113 w 1228794"/>
                    <a:gd name="connsiteY40" fmla="*/ 927663 h 934111"/>
                    <a:gd name="connsiteX0" fmla="*/ 5113 w 1228794"/>
                    <a:gd name="connsiteY0" fmla="*/ 927343 h 933791"/>
                    <a:gd name="connsiteX1" fmla="*/ 43967 w 1228794"/>
                    <a:gd name="connsiteY1" fmla="*/ 833880 h 933791"/>
                    <a:gd name="connsiteX2" fmla="*/ 111856 w 1228794"/>
                    <a:gd name="connsiteY2" fmla="*/ 734071 h 933791"/>
                    <a:gd name="connsiteX3" fmla="*/ 202743 w 1228794"/>
                    <a:gd name="connsiteY3" fmla="*/ 593349 h 933791"/>
                    <a:gd name="connsiteX4" fmla="*/ 286473 w 1228794"/>
                    <a:gd name="connsiteY4" fmla="*/ 452546 h 933791"/>
                    <a:gd name="connsiteX5" fmla="*/ 314760 w 1228794"/>
                    <a:gd name="connsiteY5" fmla="*/ 347531 h 933791"/>
                    <a:gd name="connsiteX6" fmla="*/ 388972 w 1228794"/>
                    <a:gd name="connsiteY6" fmla="*/ 224758 h 933791"/>
                    <a:gd name="connsiteX7" fmla="*/ 470261 w 1228794"/>
                    <a:gd name="connsiteY7" fmla="*/ 101577 h 933791"/>
                    <a:gd name="connsiteX8" fmla="*/ 574592 w 1228794"/>
                    <a:gd name="connsiteY8" fmla="*/ 7586 h 933791"/>
                    <a:gd name="connsiteX9" fmla="*/ 673281 w 1228794"/>
                    <a:gd name="connsiteY9" fmla="*/ 14192 h 933791"/>
                    <a:gd name="connsiteX10" fmla="*/ 752389 w 1228794"/>
                    <a:gd name="connsiteY10" fmla="*/ 82097 h 933791"/>
                    <a:gd name="connsiteX11" fmla="*/ 843989 w 1228794"/>
                    <a:gd name="connsiteY11" fmla="*/ 168994 h 933791"/>
                    <a:gd name="connsiteX12" fmla="*/ 914036 w 1228794"/>
                    <a:gd name="connsiteY12" fmla="*/ 240772 h 933791"/>
                    <a:gd name="connsiteX13" fmla="*/ 989936 w 1228794"/>
                    <a:gd name="connsiteY13" fmla="*/ 315985 h 933791"/>
                    <a:gd name="connsiteX14" fmla="*/ 1116734 w 1228794"/>
                    <a:gd name="connsiteY14" fmla="*/ 453432 h 933791"/>
                    <a:gd name="connsiteX15" fmla="*/ 1167382 w 1228794"/>
                    <a:gd name="connsiteY15" fmla="*/ 516112 h 933791"/>
                    <a:gd name="connsiteX16" fmla="*/ 1206315 w 1228794"/>
                    <a:gd name="connsiteY16" fmla="*/ 569240 h 933791"/>
                    <a:gd name="connsiteX17" fmla="*/ 1227720 w 1228794"/>
                    <a:gd name="connsiteY17" fmla="*/ 641240 h 933791"/>
                    <a:gd name="connsiteX18" fmla="*/ 1224328 w 1228794"/>
                    <a:gd name="connsiteY18" fmla="*/ 736676 h 933791"/>
                    <a:gd name="connsiteX19" fmla="*/ 1213292 w 1228794"/>
                    <a:gd name="connsiteY19" fmla="*/ 818281 h 933791"/>
                    <a:gd name="connsiteX20" fmla="*/ 1183763 w 1228794"/>
                    <a:gd name="connsiteY20" fmla="*/ 877121 h 933791"/>
                    <a:gd name="connsiteX21" fmla="*/ 1151291 w 1228794"/>
                    <a:gd name="connsiteY21" fmla="*/ 890471 h 933791"/>
                    <a:gd name="connsiteX22" fmla="*/ 1132881 w 1228794"/>
                    <a:gd name="connsiteY22" fmla="*/ 875571 h 933791"/>
                    <a:gd name="connsiteX23" fmla="*/ 1132223 w 1228794"/>
                    <a:gd name="connsiteY23" fmla="*/ 841819 h 933791"/>
                    <a:gd name="connsiteX24" fmla="*/ 1143886 w 1228794"/>
                    <a:gd name="connsiteY24" fmla="*/ 769250 h 933791"/>
                    <a:gd name="connsiteX25" fmla="*/ 1130885 w 1228794"/>
                    <a:gd name="connsiteY25" fmla="*/ 693576 h 933791"/>
                    <a:gd name="connsiteX26" fmla="*/ 1060817 w 1228794"/>
                    <a:gd name="connsiteY26" fmla="*/ 629147 h 933791"/>
                    <a:gd name="connsiteX27" fmla="*/ 988071 w 1228794"/>
                    <a:gd name="connsiteY27" fmla="*/ 584223 h 933791"/>
                    <a:gd name="connsiteX28" fmla="*/ 929169 w 1228794"/>
                    <a:gd name="connsiteY28" fmla="*/ 534905 h 933791"/>
                    <a:gd name="connsiteX29" fmla="*/ 879514 w 1228794"/>
                    <a:gd name="connsiteY29" fmla="*/ 489541 h 933791"/>
                    <a:gd name="connsiteX30" fmla="*/ 828331 w 1228794"/>
                    <a:gd name="connsiteY30" fmla="*/ 446458 h 933791"/>
                    <a:gd name="connsiteX31" fmla="*/ 783050 w 1228794"/>
                    <a:gd name="connsiteY31" fmla="*/ 401843 h 933791"/>
                    <a:gd name="connsiteX32" fmla="*/ 664407 w 1228794"/>
                    <a:gd name="connsiteY32" fmla="*/ 287085 h 933791"/>
                    <a:gd name="connsiteX33" fmla="*/ 610807 w 1228794"/>
                    <a:gd name="connsiteY33" fmla="*/ 305765 h 933791"/>
                    <a:gd name="connsiteX34" fmla="*/ 548340 w 1228794"/>
                    <a:gd name="connsiteY34" fmla="*/ 396531 h 933791"/>
                    <a:gd name="connsiteX35" fmla="*/ 468782 w 1228794"/>
                    <a:gd name="connsiteY35" fmla="*/ 518779 h 933791"/>
                    <a:gd name="connsiteX36" fmla="*/ 390059 w 1228794"/>
                    <a:gd name="connsiteY36" fmla="*/ 639901 h 933791"/>
                    <a:gd name="connsiteX37" fmla="*/ 331046 w 1228794"/>
                    <a:gd name="connsiteY37" fmla="*/ 743508 h 933791"/>
                    <a:gd name="connsiteX38" fmla="*/ 234453 w 1228794"/>
                    <a:gd name="connsiteY38" fmla="*/ 891941 h 933791"/>
                    <a:gd name="connsiteX39" fmla="*/ 159880 w 1228794"/>
                    <a:gd name="connsiteY39" fmla="*/ 921961 h 933791"/>
                    <a:gd name="connsiteX40" fmla="*/ 5113 w 1228794"/>
                    <a:gd name="connsiteY40" fmla="*/ 927343 h 933791"/>
                    <a:gd name="connsiteX0" fmla="*/ 5113 w 1228794"/>
                    <a:gd name="connsiteY0" fmla="*/ 927343 h 933791"/>
                    <a:gd name="connsiteX1" fmla="*/ 43967 w 1228794"/>
                    <a:gd name="connsiteY1" fmla="*/ 833880 h 933791"/>
                    <a:gd name="connsiteX2" fmla="*/ 111856 w 1228794"/>
                    <a:gd name="connsiteY2" fmla="*/ 734071 h 933791"/>
                    <a:gd name="connsiteX3" fmla="*/ 202743 w 1228794"/>
                    <a:gd name="connsiteY3" fmla="*/ 593349 h 933791"/>
                    <a:gd name="connsiteX4" fmla="*/ 260252 w 1228794"/>
                    <a:gd name="connsiteY4" fmla="*/ 436597 h 933791"/>
                    <a:gd name="connsiteX5" fmla="*/ 314760 w 1228794"/>
                    <a:gd name="connsiteY5" fmla="*/ 347531 h 933791"/>
                    <a:gd name="connsiteX6" fmla="*/ 388972 w 1228794"/>
                    <a:gd name="connsiteY6" fmla="*/ 224758 h 933791"/>
                    <a:gd name="connsiteX7" fmla="*/ 470261 w 1228794"/>
                    <a:gd name="connsiteY7" fmla="*/ 101577 h 933791"/>
                    <a:gd name="connsiteX8" fmla="*/ 574592 w 1228794"/>
                    <a:gd name="connsiteY8" fmla="*/ 7586 h 933791"/>
                    <a:gd name="connsiteX9" fmla="*/ 673281 w 1228794"/>
                    <a:gd name="connsiteY9" fmla="*/ 14192 h 933791"/>
                    <a:gd name="connsiteX10" fmla="*/ 752389 w 1228794"/>
                    <a:gd name="connsiteY10" fmla="*/ 82097 h 933791"/>
                    <a:gd name="connsiteX11" fmla="*/ 843989 w 1228794"/>
                    <a:gd name="connsiteY11" fmla="*/ 168994 h 933791"/>
                    <a:gd name="connsiteX12" fmla="*/ 914036 w 1228794"/>
                    <a:gd name="connsiteY12" fmla="*/ 240772 h 933791"/>
                    <a:gd name="connsiteX13" fmla="*/ 989936 w 1228794"/>
                    <a:gd name="connsiteY13" fmla="*/ 315985 h 933791"/>
                    <a:gd name="connsiteX14" fmla="*/ 1116734 w 1228794"/>
                    <a:gd name="connsiteY14" fmla="*/ 453432 h 933791"/>
                    <a:gd name="connsiteX15" fmla="*/ 1167382 w 1228794"/>
                    <a:gd name="connsiteY15" fmla="*/ 516112 h 933791"/>
                    <a:gd name="connsiteX16" fmla="*/ 1206315 w 1228794"/>
                    <a:gd name="connsiteY16" fmla="*/ 569240 h 933791"/>
                    <a:gd name="connsiteX17" fmla="*/ 1227720 w 1228794"/>
                    <a:gd name="connsiteY17" fmla="*/ 641240 h 933791"/>
                    <a:gd name="connsiteX18" fmla="*/ 1224328 w 1228794"/>
                    <a:gd name="connsiteY18" fmla="*/ 736676 h 933791"/>
                    <a:gd name="connsiteX19" fmla="*/ 1213292 w 1228794"/>
                    <a:gd name="connsiteY19" fmla="*/ 818281 h 933791"/>
                    <a:gd name="connsiteX20" fmla="*/ 1183763 w 1228794"/>
                    <a:gd name="connsiteY20" fmla="*/ 877121 h 933791"/>
                    <a:gd name="connsiteX21" fmla="*/ 1151291 w 1228794"/>
                    <a:gd name="connsiteY21" fmla="*/ 890471 h 933791"/>
                    <a:gd name="connsiteX22" fmla="*/ 1132881 w 1228794"/>
                    <a:gd name="connsiteY22" fmla="*/ 875571 h 933791"/>
                    <a:gd name="connsiteX23" fmla="*/ 1132223 w 1228794"/>
                    <a:gd name="connsiteY23" fmla="*/ 841819 h 933791"/>
                    <a:gd name="connsiteX24" fmla="*/ 1143886 w 1228794"/>
                    <a:gd name="connsiteY24" fmla="*/ 769250 h 933791"/>
                    <a:gd name="connsiteX25" fmla="*/ 1130885 w 1228794"/>
                    <a:gd name="connsiteY25" fmla="*/ 693576 h 933791"/>
                    <a:gd name="connsiteX26" fmla="*/ 1060817 w 1228794"/>
                    <a:gd name="connsiteY26" fmla="*/ 629147 h 933791"/>
                    <a:gd name="connsiteX27" fmla="*/ 988071 w 1228794"/>
                    <a:gd name="connsiteY27" fmla="*/ 584223 h 933791"/>
                    <a:gd name="connsiteX28" fmla="*/ 929169 w 1228794"/>
                    <a:gd name="connsiteY28" fmla="*/ 534905 h 933791"/>
                    <a:gd name="connsiteX29" fmla="*/ 879514 w 1228794"/>
                    <a:gd name="connsiteY29" fmla="*/ 489541 h 933791"/>
                    <a:gd name="connsiteX30" fmla="*/ 828331 w 1228794"/>
                    <a:gd name="connsiteY30" fmla="*/ 446458 h 933791"/>
                    <a:gd name="connsiteX31" fmla="*/ 783050 w 1228794"/>
                    <a:gd name="connsiteY31" fmla="*/ 401843 h 933791"/>
                    <a:gd name="connsiteX32" fmla="*/ 664407 w 1228794"/>
                    <a:gd name="connsiteY32" fmla="*/ 287085 h 933791"/>
                    <a:gd name="connsiteX33" fmla="*/ 610807 w 1228794"/>
                    <a:gd name="connsiteY33" fmla="*/ 305765 h 933791"/>
                    <a:gd name="connsiteX34" fmla="*/ 548340 w 1228794"/>
                    <a:gd name="connsiteY34" fmla="*/ 396531 h 933791"/>
                    <a:gd name="connsiteX35" fmla="*/ 468782 w 1228794"/>
                    <a:gd name="connsiteY35" fmla="*/ 518779 h 933791"/>
                    <a:gd name="connsiteX36" fmla="*/ 390059 w 1228794"/>
                    <a:gd name="connsiteY36" fmla="*/ 639901 h 933791"/>
                    <a:gd name="connsiteX37" fmla="*/ 331046 w 1228794"/>
                    <a:gd name="connsiteY37" fmla="*/ 743508 h 933791"/>
                    <a:gd name="connsiteX38" fmla="*/ 234453 w 1228794"/>
                    <a:gd name="connsiteY38" fmla="*/ 891941 h 933791"/>
                    <a:gd name="connsiteX39" fmla="*/ 159880 w 1228794"/>
                    <a:gd name="connsiteY39" fmla="*/ 921961 h 933791"/>
                    <a:gd name="connsiteX40" fmla="*/ 5113 w 1228794"/>
                    <a:gd name="connsiteY40" fmla="*/ 927343 h 933791"/>
                    <a:gd name="connsiteX0" fmla="*/ 5113 w 1228794"/>
                    <a:gd name="connsiteY0" fmla="*/ 927343 h 933791"/>
                    <a:gd name="connsiteX1" fmla="*/ 43967 w 1228794"/>
                    <a:gd name="connsiteY1" fmla="*/ 833880 h 933791"/>
                    <a:gd name="connsiteX2" fmla="*/ 111856 w 1228794"/>
                    <a:gd name="connsiteY2" fmla="*/ 734071 h 933791"/>
                    <a:gd name="connsiteX3" fmla="*/ 173954 w 1228794"/>
                    <a:gd name="connsiteY3" fmla="*/ 566857 h 933791"/>
                    <a:gd name="connsiteX4" fmla="*/ 260252 w 1228794"/>
                    <a:gd name="connsiteY4" fmla="*/ 436597 h 933791"/>
                    <a:gd name="connsiteX5" fmla="*/ 314760 w 1228794"/>
                    <a:gd name="connsiteY5" fmla="*/ 347531 h 933791"/>
                    <a:gd name="connsiteX6" fmla="*/ 388972 w 1228794"/>
                    <a:gd name="connsiteY6" fmla="*/ 224758 h 933791"/>
                    <a:gd name="connsiteX7" fmla="*/ 470261 w 1228794"/>
                    <a:gd name="connsiteY7" fmla="*/ 101577 h 933791"/>
                    <a:gd name="connsiteX8" fmla="*/ 574592 w 1228794"/>
                    <a:gd name="connsiteY8" fmla="*/ 7586 h 933791"/>
                    <a:gd name="connsiteX9" fmla="*/ 673281 w 1228794"/>
                    <a:gd name="connsiteY9" fmla="*/ 14192 h 933791"/>
                    <a:gd name="connsiteX10" fmla="*/ 752389 w 1228794"/>
                    <a:gd name="connsiteY10" fmla="*/ 82097 h 933791"/>
                    <a:gd name="connsiteX11" fmla="*/ 843989 w 1228794"/>
                    <a:gd name="connsiteY11" fmla="*/ 168994 h 933791"/>
                    <a:gd name="connsiteX12" fmla="*/ 914036 w 1228794"/>
                    <a:gd name="connsiteY12" fmla="*/ 240772 h 933791"/>
                    <a:gd name="connsiteX13" fmla="*/ 989936 w 1228794"/>
                    <a:gd name="connsiteY13" fmla="*/ 315985 h 933791"/>
                    <a:gd name="connsiteX14" fmla="*/ 1116734 w 1228794"/>
                    <a:gd name="connsiteY14" fmla="*/ 453432 h 933791"/>
                    <a:gd name="connsiteX15" fmla="*/ 1167382 w 1228794"/>
                    <a:gd name="connsiteY15" fmla="*/ 516112 h 933791"/>
                    <a:gd name="connsiteX16" fmla="*/ 1206315 w 1228794"/>
                    <a:gd name="connsiteY16" fmla="*/ 569240 h 933791"/>
                    <a:gd name="connsiteX17" fmla="*/ 1227720 w 1228794"/>
                    <a:gd name="connsiteY17" fmla="*/ 641240 h 933791"/>
                    <a:gd name="connsiteX18" fmla="*/ 1224328 w 1228794"/>
                    <a:gd name="connsiteY18" fmla="*/ 736676 h 933791"/>
                    <a:gd name="connsiteX19" fmla="*/ 1213292 w 1228794"/>
                    <a:gd name="connsiteY19" fmla="*/ 818281 h 933791"/>
                    <a:gd name="connsiteX20" fmla="*/ 1183763 w 1228794"/>
                    <a:gd name="connsiteY20" fmla="*/ 877121 h 933791"/>
                    <a:gd name="connsiteX21" fmla="*/ 1151291 w 1228794"/>
                    <a:gd name="connsiteY21" fmla="*/ 890471 h 933791"/>
                    <a:gd name="connsiteX22" fmla="*/ 1132881 w 1228794"/>
                    <a:gd name="connsiteY22" fmla="*/ 875571 h 933791"/>
                    <a:gd name="connsiteX23" fmla="*/ 1132223 w 1228794"/>
                    <a:gd name="connsiteY23" fmla="*/ 841819 h 933791"/>
                    <a:gd name="connsiteX24" fmla="*/ 1143886 w 1228794"/>
                    <a:gd name="connsiteY24" fmla="*/ 769250 h 933791"/>
                    <a:gd name="connsiteX25" fmla="*/ 1130885 w 1228794"/>
                    <a:gd name="connsiteY25" fmla="*/ 693576 h 933791"/>
                    <a:gd name="connsiteX26" fmla="*/ 1060817 w 1228794"/>
                    <a:gd name="connsiteY26" fmla="*/ 629147 h 933791"/>
                    <a:gd name="connsiteX27" fmla="*/ 988071 w 1228794"/>
                    <a:gd name="connsiteY27" fmla="*/ 584223 h 933791"/>
                    <a:gd name="connsiteX28" fmla="*/ 929169 w 1228794"/>
                    <a:gd name="connsiteY28" fmla="*/ 534905 h 933791"/>
                    <a:gd name="connsiteX29" fmla="*/ 879514 w 1228794"/>
                    <a:gd name="connsiteY29" fmla="*/ 489541 h 933791"/>
                    <a:gd name="connsiteX30" fmla="*/ 828331 w 1228794"/>
                    <a:gd name="connsiteY30" fmla="*/ 446458 h 933791"/>
                    <a:gd name="connsiteX31" fmla="*/ 783050 w 1228794"/>
                    <a:gd name="connsiteY31" fmla="*/ 401843 h 933791"/>
                    <a:gd name="connsiteX32" fmla="*/ 664407 w 1228794"/>
                    <a:gd name="connsiteY32" fmla="*/ 287085 h 933791"/>
                    <a:gd name="connsiteX33" fmla="*/ 610807 w 1228794"/>
                    <a:gd name="connsiteY33" fmla="*/ 305765 h 933791"/>
                    <a:gd name="connsiteX34" fmla="*/ 548340 w 1228794"/>
                    <a:gd name="connsiteY34" fmla="*/ 396531 h 933791"/>
                    <a:gd name="connsiteX35" fmla="*/ 468782 w 1228794"/>
                    <a:gd name="connsiteY35" fmla="*/ 518779 h 933791"/>
                    <a:gd name="connsiteX36" fmla="*/ 390059 w 1228794"/>
                    <a:gd name="connsiteY36" fmla="*/ 639901 h 933791"/>
                    <a:gd name="connsiteX37" fmla="*/ 331046 w 1228794"/>
                    <a:gd name="connsiteY37" fmla="*/ 743508 h 933791"/>
                    <a:gd name="connsiteX38" fmla="*/ 234453 w 1228794"/>
                    <a:gd name="connsiteY38" fmla="*/ 891941 h 933791"/>
                    <a:gd name="connsiteX39" fmla="*/ 159880 w 1228794"/>
                    <a:gd name="connsiteY39" fmla="*/ 921961 h 933791"/>
                    <a:gd name="connsiteX40" fmla="*/ 5113 w 1228794"/>
                    <a:gd name="connsiteY40" fmla="*/ 927343 h 933791"/>
                    <a:gd name="connsiteX0" fmla="*/ 4737 w 1228418"/>
                    <a:gd name="connsiteY0" fmla="*/ 927343 h 933791"/>
                    <a:gd name="connsiteX1" fmla="*/ 43591 w 1228418"/>
                    <a:gd name="connsiteY1" fmla="*/ 833880 h 933791"/>
                    <a:gd name="connsiteX2" fmla="*/ 82691 w 1228418"/>
                    <a:gd name="connsiteY2" fmla="*/ 707579 h 933791"/>
                    <a:gd name="connsiteX3" fmla="*/ 173578 w 1228418"/>
                    <a:gd name="connsiteY3" fmla="*/ 566857 h 933791"/>
                    <a:gd name="connsiteX4" fmla="*/ 259876 w 1228418"/>
                    <a:gd name="connsiteY4" fmla="*/ 436597 h 933791"/>
                    <a:gd name="connsiteX5" fmla="*/ 314384 w 1228418"/>
                    <a:gd name="connsiteY5" fmla="*/ 347531 h 933791"/>
                    <a:gd name="connsiteX6" fmla="*/ 388596 w 1228418"/>
                    <a:gd name="connsiteY6" fmla="*/ 224758 h 933791"/>
                    <a:gd name="connsiteX7" fmla="*/ 469885 w 1228418"/>
                    <a:gd name="connsiteY7" fmla="*/ 101577 h 933791"/>
                    <a:gd name="connsiteX8" fmla="*/ 574216 w 1228418"/>
                    <a:gd name="connsiteY8" fmla="*/ 7586 h 933791"/>
                    <a:gd name="connsiteX9" fmla="*/ 672905 w 1228418"/>
                    <a:gd name="connsiteY9" fmla="*/ 14192 h 933791"/>
                    <a:gd name="connsiteX10" fmla="*/ 752013 w 1228418"/>
                    <a:gd name="connsiteY10" fmla="*/ 82097 h 933791"/>
                    <a:gd name="connsiteX11" fmla="*/ 843613 w 1228418"/>
                    <a:gd name="connsiteY11" fmla="*/ 168994 h 933791"/>
                    <a:gd name="connsiteX12" fmla="*/ 913660 w 1228418"/>
                    <a:gd name="connsiteY12" fmla="*/ 240772 h 933791"/>
                    <a:gd name="connsiteX13" fmla="*/ 989560 w 1228418"/>
                    <a:gd name="connsiteY13" fmla="*/ 315985 h 933791"/>
                    <a:gd name="connsiteX14" fmla="*/ 1116358 w 1228418"/>
                    <a:gd name="connsiteY14" fmla="*/ 453432 h 933791"/>
                    <a:gd name="connsiteX15" fmla="*/ 1167006 w 1228418"/>
                    <a:gd name="connsiteY15" fmla="*/ 516112 h 933791"/>
                    <a:gd name="connsiteX16" fmla="*/ 1205939 w 1228418"/>
                    <a:gd name="connsiteY16" fmla="*/ 569240 h 933791"/>
                    <a:gd name="connsiteX17" fmla="*/ 1227344 w 1228418"/>
                    <a:gd name="connsiteY17" fmla="*/ 641240 h 933791"/>
                    <a:gd name="connsiteX18" fmla="*/ 1223952 w 1228418"/>
                    <a:gd name="connsiteY18" fmla="*/ 736676 h 933791"/>
                    <a:gd name="connsiteX19" fmla="*/ 1212916 w 1228418"/>
                    <a:gd name="connsiteY19" fmla="*/ 818281 h 933791"/>
                    <a:gd name="connsiteX20" fmla="*/ 1183387 w 1228418"/>
                    <a:gd name="connsiteY20" fmla="*/ 877121 h 933791"/>
                    <a:gd name="connsiteX21" fmla="*/ 1150915 w 1228418"/>
                    <a:gd name="connsiteY21" fmla="*/ 890471 h 933791"/>
                    <a:gd name="connsiteX22" fmla="*/ 1132505 w 1228418"/>
                    <a:gd name="connsiteY22" fmla="*/ 875571 h 933791"/>
                    <a:gd name="connsiteX23" fmla="*/ 1131847 w 1228418"/>
                    <a:gd name="connsiteY23" fmla="*/ 841819 h 933791"/>
                    <a:gd name="connsiteX24" fmla="*/ 1143510 w 1228418"/>
                    <a:gd name="connsiteY24" fmla="*/ 769250 h 933791"/>
                    <a:gd name="connsiteX25" fmla="*/ 1130509 w 1228418"/>
                    <a:gd name="connsiteY25" fmla="*/ 693576 h 933791"/>
                    <a:gd name="connsiteX26" fmla="*/ 1060441 w 1228418"/>
                    <a:gd name="connsiteY26" fmla="*/ 629147 h 933791"/>
                    <a:gd name="connsiteX27" fmla="*/ 987695 w 1228418"/>
                    <a:gd name="connsiteY27" fmla="*/ 584223 h 933791"/>
                    <a:gd name="connsiteX28" fmla="*/ 928793 w 1228418"/>
                    <a:gd name="connsiteY28" fmla="*/ 534905 h 933791"/>
                    <a:gd name="connsiteX29" fmla="*/ 879138 w 1228418"/>
                    <a:gd name="connsiteY29" fmla="*/ 489541 h 933791"/>
                    <a:gd name="connsiteX30" fmla="*/ 827955 w 1228418"/>
                    <a:gd name="connsiteY30" fmla="*/ 446458 h 933791"/>
                    <a:gd name="connsiteX31" fmla="*/ 782674 w 1228418"/>
                    <a:gd name="connsiteY31" fmla="*/ 401843 h 933791"/>
                    <a:gd name="connsiteX32" fmla="*/ 664031 w 1228418"/>
                    <a:gd name="connsiteY32" fmla="*/ 287085 h 933791"/>
                    <a:gd name="connsiteX33" fmla="*/ 610431 w 1228418"/>
                    <a:gd name="connsiteY33" fmla="*/ 305765 h 933791"/>
                    <a:gd name="connsiteX34" fmla="*/ 547964 w 1228418"/>
                    <a:gd name="connsiteY34" fmla="*/ 396531 h 933791"/>
                    <a:gd name="connsiteX35" fmla="*/ 468406 w 1228418"/>
                    <a:gd name="connsiteY35" fmla="*/ 518779 h 933791"/>
                    <a:gd name="connsiteX36" fmla="*/ 389683 w 1228418"/>
                    <a:gd name="connsiteY36" fmla="*/ 639901 h 933791"/>
                    <a:gd name="connsiteX37" fmla="*/ 330670 w 1228418"/>
                    <a:gd name="connsiteY37" fmla="*/ 743508 h 933791"/>
                    <a:gd name="connsiteX38" fmla="*/ 234077 w 1228418"/>
                    <a:gd name="connsiteY38" fmla="*/ 891941 h 933791"/>
                    <a:gd name="connsiteX39" fmla="*/ 159504 w 1228418"/>
                    <a:gd name="connsiteY39" fmla="*/ 921961 h 933791"/>
                    <a:gd name="connsiteX40" fmla="*/ 4737 w 1228418"/>
                    <a:gd name="connsiteY40" fmla="*/ 927343 h 933791"/>
                    <a:gd name="connsiteX0" fmla="*/ 4737 w 1228418"/>
                    <a:gd name="connsiteY0" fmla="*/ 927343 h 933791"/>
                    <a:gd name="connsiteX1" fmla="*/ 43591 w 1228418"/>
                    <a:gd name="connsiteY1" fmla="*/ 833880 h 933791"/>
                    <a:gd name="connsiteX2" fmla="*/ 82691 w 1228418"/>
                    <a:gd name="connsiteY2" fmla="*/ 707579 h 933791"/>
                    <a:gd name="connsiteX3" fmla="*/ 172229 w 1228418"/>
                    <a:gd name="connsiteY3" fmla="*/ 563965 h 933791"/>
                    <a:gd name="connsiteX4" fmla="*/ 259876 w 1228418"/>
                    <a:gd name="connsiteY4" fmla="*/ 436597 h 933791"/>
                    <a:gd name="connsiteX5" fmla="*/ 314384 w 1228418"/>
                    <a:gd name="connsiteY5" fmla="*/ 347531 h 933791"/>
                    <a:gd name="connsiteX6" fmla="*/ 388596 w 1228418"/>
                    <a:gd name="connsiteY6" fmla="*/ 224758 h 933791"/>
                    <a:gd name="connsiteX7" fmla="*/ 469885 w 1228418"/>
                    <a:gd name="connsiteY7" fmla="*/ 101577 h 933791"/>
                    <a:gd name="connsiteX8" fmla="*/ 574216 w 1228418"/>
                    <a:gd name="connsiteY8" fmla="*/ 7586 h 933791"/>
                    <a:gd name="connsiteX9" fmla="*/ 672905 w 1228418"/>
                    <a:gd name="connsiteY9" fmla="*/ 14192 h 933791"/>
                    <a:gd name="connsiteX10" fmla="*/ 752013 w 1228418"/>
                    <a:gd name="connsiteY10" fmla="*/ 82097 h 933791"/>
                    <a:gd name="connsiteX11" fmla="*/ 843613 w 1228418"/>
                    <a:gd name="connsiteY11" fmla="*/ 168994 h 933791"/>
                    <a:gd name="connsiteX12" fmla="*/ 913660 w 1228418"/>
                    <a:gd name="connsiteY12" fmla="*/ 240772 h 933791"/>
                    <a:gd name="connsiteX13" fmla="*/ 989560 w 1228418"/>
                    <a:gd name="connsiteY13" fmla="*/ 315985 h 933791"/>
                    <a:gd name="connsiteX14" fmla="*/ 1116358 w 1228418"/>
                    <a:gd name="connsiteY14" fmla="*/ 453432 h 933791"/>
                    <a:gd name="connsiteX15" fmla="*/ 1167006 w 1228418"/>
                    <a:gd name="connsiteY15" fmla="*/ 516112 h 933791"/>
                    <a:gd name="connsiteX16" fmla="*/ 1205939 w 1228418"/>
                    <a:gd name="connsiteY16" fmla="*/ 569240 h 933791"/>
                    <a:gd name="connsiteX17" fmla="*/ 1227344 w 1228418"/>
                    <a:gd name="connsiteY17" fmla="*/ 641240 h 933791"/>
                    <a:gd name="connsiteX18" fmla="*/ 1223952 w 1228418"/>
                    <a:gd name="connsiteY18" fmla="*/ 736676 h 933791"/>
                    <a:gd name="connsiteX19" fmla="*/ 1212916 w 1228418"/>
                    <a:gd name="connsiteY19" fmla="*/ 818281 h 933791"/>
                    <a:gd name="connsiteX20" fmla="*/ 1183387 w 1228418"/>
                    <a:gd name="connsiteY20" fmla="*/ 877121 h 933791"/>
                    <a:gd name="connsiteX21" fmla="*/ 1150915 w 1228418"/>
                    <a:gd name="connsiteY21" fmla="*/ 890471 h 933791"/>
                    <a:gd name="connsiteX22" fmla="*/ 1132505 w 1228418"/>
                    <a:gd name="connsiteY22" fmla="*/ 875571 h 933791"/>
                    <a:gd name="connsiteX23" fmla="*/ 1131847 w 1228418"/>
                    <a:gd name="connsiteY23" fmla="*/ 841819 h 933791"/>
                    <a:gd name="connsiteX24" fmla="*/ 1143510 w 1228418"/>
                    <a:gd name="connsiteY24" fmla="*/ 769250 h 933791"/>
                    <a:gd name="connsiteX25" fmla="*/ 1130509 w 1228418"/>
                    <a:gd name="connsiteY25" fmla="*/ 693576 h 933791"/>
                    <a:gd name="connsiteX26" fmla="*/ 1060441 w 1228418"/>
                    <a:gd name="connsiteY26" fmla="*/ 629147 h 933791"/>
                    <a:gd name="connsiteX27" fmla="*/ 987695 w 1228418"/>
                    <a:gd name="connsiteY27" fmla="*/ 584223 h 933791"/>
                    <a:gd name="connsiteX28" fmla="*/ 928793 w 1228418"/>
                    <a:gd name="connsiteY28" fmla="*/ 534905 h 933791"/>
                    <a:gd name="connsiteX29" fmla="*/ 879138 w 1228418"/>
                    <a:gd name="connsiteY29" fmla="*/ 489541 h 933791"/>
                    <a:gd name="connsiteX30" fmla="*/ 827955 w 1228418"/>
                    <a:gd name="connsiteY30" fmla="*/ 446458 h 933791"/>
                    <a:gd name="connsiteX31" fmla="*/ 782674 w 1228418"/>
                    <a:gd name="connsiteY31" fmla="*/ 401843 h 933791"/>
                    <a:gd name="connsiteX32" fmla="*/ 664031 w 1228418"/>
                    <a:gd name="connsiteY32" fmla="*/ 287085 h 933791"/>
                    <a:gd name="connsiteX33" fmla="*/ 610431 w 1228418"/>
                    <a:gd name="connsiteY33" fmla="*/ 305765 h 933791"/>
                    <a:gd name="connsiteX34" fmla="*/ 547964 w 1228418"/>
                    <a:gd name="connsiteY34" fmla="*/ 396531 h 933791"/>
                    <a:gd name="connsiteX35" fmla="*/ 468406 w 1228418"/>
                    <a:gd name="connsiteY35" fmla="*/ 518779 h 933791"/>
                    <a:gd name="connsiteX36" fmla="*/ 389683 w 1228418"/>
                    <a:gd name="connsiteY36" fmla="*/ 639901 h 933791"/>
                    <a:gd name="connsiteX37" fmla="*/ 330670 w 1228418"/>
                    <a:gd name="connsiteY37" fmla="*/ 743508 h 933791"/>
                    <a:gd name="connsiteX38" fmla="*/ 234077 w 1228418"/>
                    <a:gd name="connsiteY38" fmla="*/ 891941 h 933791"/>
                    <a:gd name="connsiteX39" fmla="*/ 159504 w 1228418"/>
                    <a:gd name="connsiteY39" fmla="*/ 921961 h 933791"/>
                    <a:gd name="connsiteX40" fmla="*/ 4737 w 1228418"/>
                    <a:gd name="connsiteY40" fmla="*/ 927343 h 933791"/>
                    <a:gd name="connsiteX0" fmla="*/ 4737 w 1228418"/>
                    <a:gd name="connsiteY0" fmla="*/ 927343 h 933791"/>
                    <a:gd name="connsiteX1" fmla="*/ 43591 w 1228418"/>
                    <a:gd name="connsiteY1" fmla="*/ 833880 h 933791"/>
                    <a:gd name="connsiteX2" fmla="*/ 82691 w 1228418"/>
                    <a:gd name="connsiteY2" fmla="*/ 707579 h 933791"/>
                    <a:gd name="connsiteX3" fmla="*/ 172229 w 1228418"/>
                    <a:gd name="connsiteY3" fmla="*/ 563965 h 933791"/>
                    <a:gd name="connsiteX4" fmla="*/ 256663 w 1228418"/>
                    <a:gd name="connsiteY4" fmla="*/ 432225 h 933791"/>
                    <a:gd name="connsiteX5" fmla="*/ 314384 w 1228418"/>
                    <a:gd name="connsiteY5" fmla="*/ 347531 h 933791"/>
                    <a:gd name="connsiteX6" fmla="*/ 388596 w 1228418"/>
                    <a:gd name="connsiteY6" fmla="*/ 224758 h 933791"/>
                    <a:gd name="connsiteX7" fmla="*/ 469885 w 1228418"/>
                    <a:gd name="connsiteY7" fmla="*/ 101577 h 933791"/>
                    <a:gd name="connsiteX8" fmla="*/ 574216 w 1228418"/>
                    <a:gd name="connsiteY8" fmla="*/ 7586 h 933791"/>
                    <a:gd name="connsiteX9" fmla="*/ 672905 w 1228418"/>
                    <a:gd name="connsiteY9" fmla="*/ 14192 h 933791"/>
                    <a:gd name="connsiteX10" fmla="*/ 752013 w 1228418"/>
                    <a:gd name="connsiteY10" fmla="*/ 82097 h 933791"/>
                    <a:gd name="connsiteX11" fmla="*/ 843613 w 1228418"/>
                    <a:gd name="connsiteY11" fmla="*/ 168994 h 933791"/>
                    <a:gd name="connsiteX12" fmla="*/ 913660 w 1228418"/>
                    <a:gd name="connsiteY12" fmla="*/ 240772 h 933791"/>
                    <a:gd name="connsiteX13" fmla="*/ 989560 w 1228418"/>
                    <a:gd name="connsiteY13" fmla="*/ 315985 h 933791"/>
                    <a:gd name="connsiteX14" fmla="*/ 1116358 w 1228418"/>
                    <a:gd name="connsiteY14" fmla="*/ 453432 h 933791"/>
                    <a:gd name="connsiteX15" fmla="*/ 1167006 w 1228418"/>
                    <a:gd name="connsiteY15" fmla="*/ 516112 h 933791"/>
                    <a:gd name="connsiteX16" fmla="*/ 1205939 w 1228418"/>
                    <a:gd name="connsiteY16" fmla="*/ 569240 h 933791"/>
                    <a:gd name="connsiteX17" fmla="*/ 1227344 w 1228418"/>
                    <a:gd name="connsiteY17" fmla="*/ 641240 h 933791"/>
                    <a:gd name="connsiteX18" fmla="*/ 1223952 w 1228418"/>
                    <a:gd name="connsiteY18" fmla="*/ 736676 h 933791"/>
                    <a:gd name="connsiteX19" fmla="*/ 1212916 w 1228418"/>
                    <a:gd name="connsiteY19" fmla="*/ 818281 h 933791"/>
                    <a:gd name="connsiteX20" fmla="*/ 1183387 w 1228418"/>
                    <a:gd name="connsiteY20" fmla="*/ 877121 h 933791"/>
                    <a:gd name="connsiteX21" fmla="*/ 1150915 w 1228418"/>
                    <a:gd name="connsiteY21" fmla="*/ 890471 h 933791"/>
                    <a:gd name="connsiteX22" fmla="*/ 1132505 w 1228418"/>
                    <a:gd name="connsiteY22" fmla="*/ 875571 h 933791"/>
                    <a:gd name="connsiteX23" fmla="*/ 1131847 w 1228418"/>
                    <a:gd name="connsiteY23" fmla="*/ 841819 h 933791"/>
                    <a:gd name="connsiteX24" fmla="*/ 1143510 w 1228418"/>
                    <a:gd name="connsiteY24" fmla="*/ 769250 h 933791"/>
                    <a:gd name="connsiteX25" fmla="*/ 1130509 w 1228418"/>
                    <a:gd name="connsiteY25" fmla="*/ 693576 h 933791"/>
                    <a:gd name="connsiteX26" fmla="*/ 1060441 w 1228418"/>
                    <a:gd name="connsiteY26" fmla="*/ 629147 h 933791"/>
                    <a:gd name="connsiteX27" fmla="*/ 987695 w 1228418"/>
                    <a:gd name="connsiteY27" fmla="*/ 584223 h 933791"/>
                    <a:gd name="connsiteX28" fmla="*/ 928793 w 1228418"/>
                    <a:gd name="connsiteY28" fmla="*/ 534905 h 933791"/>
                    <a:gd name="connsiteX29" fmla="*/ 879138 w 1228418"/>
                    <a:gd name="connsiteY29" fmla="*/ 489541 h 933791"/>
                    <a:gd name="connsiteX30" fmla="*/ 827955 w 1228418"/>
                    <a:gd name="connsiteY30" fmla="*/ 446458 h 933791"/>
                    <a:gd name="connsiteX31" fmla="*/ 782674 w 1228418"/>
                    <a:gd name="connsiteY31" fmla="*/ 401843 h 933791"/>
                    <a:gd name="connsiteX32" fmla="*/ 664031 w 1228418"/>
                    <a:gd name="connsiteY32" fmla="*/ 287085 h 933791"/>
                    <a:gd name="connsiteX33" fmla="*/ 610431 w 1228418"/>
                    <a:gd name="connsiteY33" fmla="*/ 305765 h 933791"/>
                    <a:gd name="connsiteX34" fmla="*/ 547964 w 1228418"/>
                    <a:gd name="connsiteY34" fmla="*/ 396531 h 933791"/>
                    <a:gd name="connsiteX35" fmla="*/ 468406 w 1228418"/>
                    <a:gd name="connsiteY35" fmla="*/ 518779 h 933791"/>
                    <a:gd name="connsiteX36" fmla="*/ 389683 w 1228418"/>
                    <a:gd name="connsiteY36" fmla="*/ 639901 h 933791"/>
                    <a:gd name="connsiteX37" fmla="*/ 330670 w 1228418"/>
                    <a:gd name="connsiteY37" fmla="*/ 743508 h 933791"/>
                    <a:gd name="connsiteX38" fmla="*/ 234077 w 1228418"/>
                    <a:gd name="connsiteY38" fmla="*/ 891941 h 933791"/>
                    <a:gd name="connsiteX39" fmla="*/ 159504 w 1228418"/>
                    <a:gd name="connsiteY39" fmla="*/ 921961 h 933791"/>
                    <a:gd name="connsiteX40" fmla="*/ 4737 w 1228418"/>
                    <a:gd name="connsiteY40" fmla="*/ 927343 h 933791"/>
                    <a:gd name="connsiteX0" fmla="*/ 10164 w 1233845"/>
                    <a:gd name="connsiteY0" fmla="*/ 927343 h 935147"/>
                    <a:gd name="connsiteX1" fmla="*/ 22862 w 1233845"/>
                    <a:gd name="connsiteY1" fmla="*/ 815553 h 935147"/>
                    <a:gd name="connsiteX2" fmla="*/ 88118 w 1233845"/>
                    <a:gd name="connsiteY2" fmla="*/ 707579 h 935147"/>
                    <a:gd name="connsiteX3" fmla="*/ 177656 w 1233845"/>
                    <a:gd name="connsiteY3" fmla="*/ 563965 h 935147"/>
                    <a:gd name="connsiteX4" fmla="*/ 262090 w 1233845"/>
                    <a:gd name="connsiteY4" fmla="*/ 432225 h 935147"/>
                    <a:gd name="connsiteX5" fmla="*/ 319811 w 1233845"/>
                    <a:gd name="connsiteY5" fmla="*/ 347531 h 935147"/>
                    <a:gd name="connsiteX6" fmla="*/ 394023 w 1233845"/>
                    <a:gd name="connsiteY6" fmla="*/ 224758 h 935147"/>
                    <a:gd name="connsiteX7" fmla="*/ 475312 w 1233845"/>
                    <a:gd name="connsiteY7" fmla="*/ 101577 h 935147"/>
                    <a:gd name="connsiteX8" fmla="*/ 579643 w 1233845"/>
                    <a:gd name="connsiteY8" fmla="*/ 7586 h 935147"/>
                    <a:gd name="connsiteX9" fmla="*/ 678332 w 1233845"/>
                    <a:gd name="connsiteY9" fmla="*/ 14192 h 935147"/>
                    <a:gd name="connsiteX10" fmla="*/ 757440 w 1233845"/>
                    <a:gd name="connsiteY10" fmla="*/ 82097 h 935147"/>
                    <a:gd name="connsiteX11" fmla="*/ 849040 w 1233845"/>
                    <a:gd name="connsiteY11" fmla="*/ 168994 h 935147"/>
                    <a:gd name="connsiteX12" fmla="*/ 919087 w 1233845"/>
                    <a:gd name="connsiteY12" fmla="*/ 240772 h 935147"/>
                    <a:gd name="connsiteX13" fmla="*/ 994987 w 1233845"/>
                    <a:gd name="connsiteY13" fmla="*/ 315985 h 935147"/>
                    <a:gd name="connsiteX14" fmla="*/ 1121785 w 1233845"/>
                    <a:gd name="connsiteY14" fmla="*/ 453432 h 935147"/>
                    <a:gd name="connsiteX15" fmla="*/ 1172433 w 1233845"/>
                    <a:gd name="connsiteY15" fmla="*/ 516112 h 935147"/>
                    <a:gd name="connsiteX16" fmla="*/ 1211366 w 1233845"/>
                    <a:gd name="connsiteY16" fmla="*/ 569240 h 935147"/>
                    <a:gd name="connsiteX17" fmla="*/ 1232771 w 1233845"/>
                    <a:gd name="connsiteY17" fmla="*/ 641240 h 935147"/>
                    <a:gd name="connsiteX18" fmla="*/ 1229379 w 1233845"/>
                    <a:gd name="connsiteY18" fmla="*/ 736676 h 935147"/>
                    <a:gd name="connsiteX19" fmla="*/ 1218343 w 1233845"/>
                    <a:gd name="connsiteY19" fmla="*/ 818281 h 935147"/>
                    <a:gd name="connsiteX20" fmla="*/ 1188814 w 1233845"/>
                    <a:gd name="connsiteY20" fmla="*/ 877121 h 935147"/>
                    <a:gd name="connsiteX21" fmla="*/ 1156342 w 1233845"/>
                    <a:gd name="connsiteY21" fmla="*/ 890471 h 935147"/>
                    <a:gd name="connsiteX22" fmla="*/ 1137932 w 1233845"/>
                    <a:gd name="connsiteY22" fmla="*/ 875571 h 935147"/>
                    <a:gd name="connsiteX23" fmla="*/ 1137274 w 1233845"/>
                    <a:gd name="connsiteY23" fmla="*/ 841819 h 935147"/>
                    <a:gd name="connsiteX24" fmla="*/ 1148937 w 1233845"/>
                    <a:gd name="connsiteY24" fmla="*/ 769250 h 935147"/>
                    <a:gd name="connsiteX25" fmla="*/ 1135936 w 1233845"/>
                    <a:gd name="connsiteY25" fmla="*/ 693576 h 935147"/>
                    <a:gd name="connsiteX26" fmla="*/ 1065868 w 1233845"/>
                    <a:gd name="connsiteY26" fmla="*/ 629147 h 935147"/>
                    <a:gd name="connsiteX27" fmla="*/ 993122 w 1233845"/>
                    <a:gd name="connsiteY27" fmla="*/ 584223 h 935147"/>
                    <a:gd name="connsiteX28" fmla="*/ 934220 w 1233845"/>
                    <a:gd name="connsiteY28" fmla="*/ 534905 h 935147"/>
                    <a:gd name="connsiteX29" fmla="*/ 884565 w 1233845"/>
                    <a:gd name="connsiteY29" fmla="*/ 489541 h 935147"/>
                    <a:gd name="connsiteX30" fmla="*/ 833382 w 1233845"/>
                    <a:gd name="connsiteY30" fmla="*/ 446458 h 935147"/>
                    <a:gd name="connsiteX31" fmla="*/ 788101 w 1233845"/>
                    <a:gd name="connsiteY31" fmla="*/ 401843 h 935147"/>
                    <a:gd name="connsiteX32" fmla="*/ 669458 w 1233845"/>
                    <a:gd name="connsiteY32" fmla="*/ 287085 h 935147"/>
                    <a:gd name="connsiteX33" fmla="*/ 615858 w 1233845"/>
                    <a:gd name="connsiteY33" fmla="*/ 305765 h 935147"/>
                    <a:gd name="connsiteX34" fmla="*/ 553391 w 1233845"/>
                    <a:gd name="connsiteY34" fmla="*/ 396531 h 935147"/>
                    <a:gd name="connsiteX35" fmla="*/ 473833 w 1233845"/>
                    <a:gd name="connsiteY35" fmla="*/ 518779 h 935147"/>
                    <a:gd name="connsiteX36" fmla="*/ 395110 w 1233845"/>
                    <a:gd name="connsiteY36" fmla="*/ 639901 h 935147"/>
                    <a:gd name="connsiteX37" fmla="*/ 336097 w 1233845"/>
                    <a:gd name="connsiteY37" fmla="*/ 743508 h 935147"/>
                    <a:gd name="connsiteX38" fmla="*/ 239504 w 1233845"/>
                    <a:gd name="connsiteY38" fmla="*/ 891941 h 935147"/>
                    <a:gd name="connsiteX39" fmla="*/ 164931 w 1233845"/>
                    <a:gd name="connsiteY39" fmla="*/ 921961 h 935147"/>
                    <a:gd name="connsiteX40" fmla="*/ 10164 w 1233845"/>
                    <a:gd name="connsiteY40" fmla="*/ 927343 h 935147"/>
                    <a:gd name="connsiteX0" fmla="*/ 12185 w 1235866"/>
                    <a:gd name="connsiteY0" fmla="*/ 927343 h 935547"/>
                    <a:gd name="connsiteX1" fmla="*/ 18843 w 1235866"/>
                    <a:gd name="connsiteY1" fmla="*/ 810152 h 935547"/>
                    <a:gd name="connsiteX2" fmla="*/ 90139 w 1235866"/>
                    <a:gd name="connsiteY2" fmla="*/ 707579 h 935547"/>
                    <a:gd name="connsiteX3" fmla="*/ 179677 w 1235866"/>
                    <a:gd name="connsiteY3" fmla="*/ 563965 h 935547"/>
                    <a:gd name="connsiteX4" fmla="*/ 264111 w 1235866"/>
                    <a:gd name="connsiteY4" fmla="*/ 432225 h 935547"/>
                    <a:gd name="connsiteX5" fmla="*/ 321832 w 1235866"/>
                    <a:gd name="connsiteY5" fmla="*/ 347531 h 935547"/>
                    <a:gd name="connsiteX6" fmla="*/ 396044 w 1235866"/>
                    <a:gd name="connsiteY6" fmla="*/ 224758 h 935547"/>
                    <a:gd name="connsiteX7" fmla="*/ 477333 w 1235866"/>
                    <a:gd name="connsiteY7" fmla="*/ 101577 h 935547"/>
                    <a:gd name="connsiteX8" fmla="*/ 581664 w 1235866"/>
                    <a:gd name="connsiteY8" fmla="*/ 7586 h 935547"/>
                    <a:gd name="connsiteX9" fmla="*/ 680353 w 1235866"/>
                    <a:gd name="connsiteY9" fmla="*/ 14192 h 935547"/>
                    <a:gd name="connsiteX10" fmla="*/ 759461 w 1235866"/>
                    <a:gd name="connsiteY10" fmla="*/ 82097 h 935547"/>
                    <a:gd name="connsiteX11" fmla="*/ 851061 w 1235866"/>
                    <a:gd name="connsiteY11" fmla="*/ 168994 h 935547"/>
                    <a:gd name="connsiteX12" fmla="*/ 921108 w 1235866"/>
                    <a:gd name="connsiteY12" fmla="*/ 240772 h 935547"/>
                    <a:gd name="connsiteX13" fmla="*/ 997008 w 1235866"/>
                    <a:gd name="connsiteY13" fmla="*/ 315985 h 935547"/>
                    <a:gd name="connsiteX14" fmla="*/ 1123806 w 1235866"/>
                    <a:gd name="connsiteY14" fmla="*/ 453432 h 935547"/>
                    <a:gd name="connsiteX15" fmla="*/ 1174454 w 1235866"/>
                    <a:gd name="connsiteY15" fmla="*/ 516112 h 935547"/>
                    <a:gd name="connsiteX16" fmla="*/ 1213387 w 1235866"/>
                    <a:gd name="connsiteY16" fmla="*/ 569240 h 935547"/>
                    <a:gd name="connsiteX17" fmla="*/ 1234792 w 1235866"/>
                    <a:gd name="connsiteY17" fmla="*/ 641240 h 935547"/>
                    <a:gd name="connsiteX18" fmla="*/ 1231400 w 1235866"/>
                    <a:gd name="connsiteY18" fmla="*/ 736676 h 935547"/>
                    <a:gd name="connsiteX19" fmla="*/ 1220364 w 1235866"/>
                    <a:gd name="connsiteY19" fmla="*/ 818281 h 935547"/>
                    <a:gd name="connsiteX20" fmla="*/ 1190835 w 1235866"/>
                    <a:gd name="connsiteY20" fmla="*/ 877121 h 935547"/>
                    <a:gd name="connsiteX21" fmla="*/ 1158363 w 1235866"/>
                    <a:gd name="connsiteY21" fmla="*/ 890471 h 935547"/>
                    <a:gd name="connsiteX22" fmla="*/ 1139953 w 1235866"/>
                    <a:gd name="connsiteY22" fmla="*/ 875571 h 935547"/>
                    <a:gd name="connsiteX23" fmla="*/ 1139295 w 1235866"/>
                    <a:gd name="connsiteY23" fmla="*/ 841819 h 935547"/>
                    <a:gd name="connsiteX24" fmla="*/ 1150958 w 1235866"/>
                    <a:gd name="connsiteY24" fmla="*/ 769250 h 935547"/>
                    <a:gd name="connsiteX25" fmla="*/ 1137957 w 1235866"/>
                    <a:gd name="connsiteY25" fmla="*/ 693576 h 935547"/>
                    <a:gd name="connsiteX26" fmla="*/ 1067889 w 1235866"/>
                    <a:gd name="connsiteY26" fmla="*/ 629147 h 935547"/>
                    <a:gd name="connsiteX27" fmla="*/ 995143 w 1235866"/>
                    <a:gd name="connsiteY27" fmla="*/ 584223 h 935547"/>
                    <a:gd name="connsiteX28" fmla="*/ 936241 w 1235866"/>
                    <a:gd name="connsiteY28" fmla="*/ 534905 h 935547"/>
                    <a:gd name="connsiteX29" fmla="*/ 886586 w 1235866"/>
                    <a:gd name="connsiteY29" fmla="*/ 489541 h 935547"/>
                    <a:gd name="connsiteX30" fmla="*/ 835403 w 1235866"/>
                    <a:gd name="connsiteY30" fmla="*/ 446458 h 935547"/>
                    <a:gd name="connsiteX31" fmla="*/ 790122 w 1235866"/>
                    <a:gd name="connsiteY31" fmla="*/ 401843 h 935547"/>
                    <a:gd name="connsiteX32" fmla="*/ 671479 w 1235866"/>
                    <a:gd name="connsiteY32" fmla="*/ 287085 h 935547"/>
                    <a:gd name="connsiteX33" fmla="*/ 617879 w 1235866"/>
                    <a:gd name="connsiteY33" fmla="*/ 305765 h 935547"/>
                    <a:gd name="connsiteX34" fmla="*/ 555412 w 1235866"/>
                    <a:gd name="connsiteY34" fmla="*/ 396531 h 935547"/>
                    <a:gd name="connsiteX35" fmla="*/ 475854 w 1235866"/>
                    <a:gd name="connsiteY35" fmla="*/ 518779 h 935547"/>
                    <a:gd name="connsiteX36" fmla="*/ 397131 w 1235866"/>
                    <a:gd name="connsiteY36" fmla="*/ 639901 h 935547"/>
                    <a:gd name="connsiteX37" fmla="*/ 338118 w 1235866"/>
                    <a:gd name="connsiteY37" fmla="*/ 743508 h 935547"/>
                    <a:gd name="connsiteX38" fmla="*/ 241525 w 1235866"/>
                    <a:gd name="connsiteY38" fmla="*/ 891941 h 935547"/>
                    <a:gd name="connsiteX39" fmla="*/ 166952 w 1235866"/>
                    <a:gd name="connsiteY39" fmla="*/ 921961 h 935547"/>
                    <a:gd name="connsiteX40" fmla="*/ 12185 w 1235866"/>
                    <a:gd name="connsiteY40" fmla="*/ 927343 h 935547"/>
                    <a:gd name="connsiteX0" fmla="*/ 12021 w 1235702"/>
                    <a:gd name="connsiteY0" fmla="*/ 927343 h 935476"/>
                    <a:gd name="connsiteX1" fmla="*/ 19129 w 1235702"/>
                    <a:gd name="connsiteY1" fmla="*/ 811116 h 935476"/>
                    <a:gd name="connsiteX2" fmla="*/ 89975 w 1235702"/>
                    <a:gd name="connsiteY2" fmla="*/ 707579 h 935476"/>
                    <a:gd name="connsiteX3" fmla="*/ 179513 w 1235702"/>
                    <a:gd name="connsiteY3" fmla="*/ 563965 h 935476"/>
                    <a:gd name="connsiteX4" fmla="*/ 263947 w 1235702"/>
                    <a:gd name="connsiteY4" fmla="*/ 432225 h 935476"/>
                    <a:gd name="connsiteX5" fmla="*/ 321668 w 1235702"/>
                    <a:gd name="connsiteY5" fmla="*/ 347531 h 935476"/>
                    <a:gd name="connsiteX6" fmla="*/ 395880 w 1235702"/>
                    <a:gd name="connsiteY6" fmla="*/ 224758 h 935476"/>
                    <a:gd name="connsiteX7" fmla="*/ 477169 w 1235702"/>
                    <a:gd name="connsiteY7" fmla="*/ 101577 h 935476"/>
                    <a:gd name="connsiteX8" fmla="*/ 581500 w 1235702"/>
                    <a:gd name="connsiteY8" fmla="*/ 7586 h 935476"/>
                    <a:gd name="connsiteX9" fmla="*/ 680189 w 1235702"/>
                    <a:gd name="connsiteY9" fmla="*/ 14192 h 935476"/>
                    <a:gd name="connsiteX10" fmla="*/ 759297 w 1235702"/>
                    <a:gd name="connsiteY10" fmla="*/ 82097 h 935476"/>
                    <a:gd name="connsiteX11" fmla="*/ 850897 w 1235702"/>
                    <a:gd name="connsiteY11" fmla="*/ 168994 h 935476"/>
                    <a:gd name="connsiteX12" fmla="*/ 920944 w 1235702"/>
                    <a:gd name="connsiteY12" fmla="*/ 240772 h 935476"/>
                    <a:gd name="connsiteX13" fmla="*/ 996844 w 1235702"/>
                    <a:gd name="connsiteY13" fmla="*/ 315985 h 935476"/>
                    <a:gd name="connsiteX14" fmla="*/ 1123642 w 1235702"/>
                    <a:gd name="connsiteY14" fmla="*/ 453432 h 935476"/>
                    <a:gd name="connsiteX15" fmla="*/ 1174290 w 1235702"/>
                    <a:gd name="connsiteY15" fmla="*/ 516112 h 935476"/>
                    <a:gd name="connsiteX16" fmla="*/ 1213223 w 1235702"/>
                    <a:gd name="connsiteY16" fmla="*/ 569240 h 935476"/>
                    <a:gd name="connsiteX17" fmla="*/ 1234628 w 1235702"/>
                    <a:gd name="connsiteY17" fmla="*/ 641240 h 935476"/>
                    <a:gd name="connsiteX18" fmla="*/ 1231236 w 1235702"/>
                    <a:gd name="connsiteY18" fmla="*/ 736676 h 935476"/>
                    <a:gd name="connsiteX19" fmla="*/ 1220200 w 1235702"/>
                    <a:gd name="connsiteY19" fmla="*/ 818281 h 935476"/>
                    <a:gd name="connsiteX20" fmla="*/ 1190671 w 1235702"/>
                    <a:gd name="connsiteY20" fmla="*/ 877121 h 935476"/>
                    <a:gd name="connsiteX21" fmla="*/ 1158199 w 1235702"/>
                    <a:gd name="connsiteY21" fmla="*/ 890471 h 935476"/>
                    <a:gd name="connsiteX22" fmla="*/ 1139789 w 1235702"/>
                    <a:gd name="connsiteY22" fmla="*/ 875571 h 935476"/>
                    <a:gd name="connsiteX23" fmla="*/ 1139131 w 1235702"/>
                    <a:gd name="connsiteY23" fmla="*/ 841819 h 935476"/>
                    <a:gd name="connsiteX24" fmla="*/ 1150794 w 1235702"/>
                    <a:gd name="connsiteY24" fmla="*/ 769250 h 935476"/>
                    <a:gd name="connsiteX25" fmla="*/ 1137793 w 1235702"/>
                    <a:gd name="connsiteY25" fmla="*/ 693576 h 935476"/>
                    <a:gd name="connsiteX26" fmla="*/ 1067725 w 1235702"/>
                    <a:gd name="connsiteY26" fmla="*/ 629147 h 935476"/>
                    <a:gd name="connsiteX27" fmla="*/ 994979 w 1235702"/>
                    <a:gd name="connsiteY27" fmla="*/ 584223 h 935476"/>
                    <a:gd name="connsiteX28" fmla="*/ 936077 w 1235702"/>
                    <a:gd name="connsiteY28" fmla="*/ 534905 h 935476"/>
                    <a:gd name="connsiteX29" fmla="*/ 886422 w 1235702"/>
                    <a:gd name="connsiteY29" fmla="*/ 489541 h 935476"/>
                    <a:gd name="connsiteX30" fmla="*/ 835239 w 1235702"/>
                    <a:gd name="connsiteY30" fmla="*/ 446458 h 935476"/>
                    <a:gd name="connsiteX31" fmla="*/ 789958 w 1235702"/>
                    <a:gd name="connsiteY31" fmla="*/ 401843 h 935476"/>
                    <a:gd name="connsiteX32" fmla="*/ 671315 w 1235702"/>
                    <a:gd name="connsiteY32" fmla="*/ 287085 h 935476"/>
                    <a:gd name="connsiteX33" fmla="*/ 617715 w 1235702"/>
                    <a:gd name="connsiteY33" fmla="*/ 305765 h 935476"/>
                    <a:gd name="connsiteX34" fmla="*/ 555248 w 1235702"/>
                    <a:gd name="connsiteY34" fmla="*/ 396531 h 935476"/>
                    <a:gd name="connsiteX35" fmla="*/ 475690 w 1235702"/>
                    <a:gd name="connsiteY35" fmla="*/ 518779 h 935476"/>
                    <a:gd name="connsiteX36" fmla="*/ 396967 w 1235702"/>
                    <a:gd name="connsiteY36" fmla="*/ 639901 h 935476"/>
                    <a:gd name="connsiteX37" fmla="*/ 337954 w 1235702"/>
                    <a:gd name="connsiteY37" fmla="*/ 743508 h 935476"/>
                    <a:gd name="connsiteX38" fmla="*/ 241361 w 1235702"/>
                    <a:gd name="connsiteY38" fmla="*/ 891941 h 935476"/>
                    <a:gd name="connsiteX39" fmla="*/ 166788 w 1235702"/>
                    <a:gd name="connsiteY39" fmla="*/ 921961 h 935476"/>
                    <a:gd name="connsiteX40" fmla="*/ 12021 w 1235702"/>
                    <a:gd name="connsiteY40" fmla="*/ 927343 h 935476"/>
                    <a:gd name="connsiteX0" fmla="*/ 11948 w 1235629"/>
                    <a:gd name="connsiteY0" fmla="*/ 927343 h 935476"/>
                    <a:gd name="connsiteX1" fmla="*/ 19056 w 1235629"/>
                    <a:gd name="connsiteY1" fmla="*/ 811116 h 935476"/>
                    <a:gd name="connsiteX2" fmla="*/ 88103 w 1235629"/>
                    <a:gd name="connsiteY2" fmla="*/ 703722 h 935476"/>
                    <a:gd name="connsiteX3" fmla="*/ 179440 w 1235629"/>
                    <a:gd name="connsiteY3" fmla="*/ 563965 h 935476"/>
                    <a:gd name="connsiteX4" fmla="*/ 263874 w 1235629"/>
                    <a:gd name="connsiteY4" fmla="*/ 432225 h 935476"/>
                    <a:gd name="connsiteX5" fmla="*/ 321595 w 1235629"/>
                    <a:gd name="connsiteY5" fmla="*/ 347531 h 935476"/>
                    <a:gd name="connsiteX6" fmla="*/ 395807 w 1235629"/>
                    <a:gd name="connsiteY6" fmla="*/ 224758 h 935476"/>
                    <a:gd name="connsiteX7" fmla="*/ 477096 w 1235629"/>
                    <a:gd name="connsiteY7" fmla="*/ 101577 h 935476"/>
                    <a:gd name="connsiteX8" fmla="*/ 581427 w 1235629"/>
                    <a:gd name="connsiteY8" fmla="*/ 7586 h 935476"/>
                    <a:gd name="connsiteX9" fmla="*/ 680116 w 1235629"/>
                    <a:gd name="connsiteY9" fmla="*/ 14192 h 935476"/>
                    <a:gd name="connsiteX10" fmla="*/ 759224 w 1235629"/>
                    <a:gd name="connsiteY10" fmla="*/ 82097 h 935476"/>
                    <a:gd name="connsiteX11" fmla="*/ 850824 w 1235629"/>
                    <a:gd name="connsiteY11" fmla="*/ 168994 h 935476"/>
                    <a:gd name="connsiteX12" fmla="*/ 920871 w 1235629"/>
                    <a:gd name="connsiteY12" fmla="*/ 240772 h 935476"/>
                    <a:gd name="connsiteX13" fmla="*/ 996771 w 1235629"/>
                    <a:gd name="connsiteY13" fmla="*/ 315985 h 935476"/>
                    <a:gd name="connsiteX14" fmla="*/ 1123569 w 1235629"/>
                    <a:gd name="connsiteY14" fmla="*/ 453432 h 935476"/>
                    <a:gd name="connsiteX15" fmla="*/ 1174217 w 1235629"/>
                    <a:gd name="connsiteY15" fmla="*/ 516112 h 935476"/>
                    <a:gd name="connsiteX16" fmla="*/ 1213150 w 1235629"/>
                    <a:gd name="connsiteY16" fmla="*/ 569240 h 935476"/>
                    <a:gd name="connsiteX17" fmla="*/ 1234555 w 1235629"/>
                    <a:gd name="connsiteY17" fmla="*/ 641240 h 935476"/>
                    <a:gd name="connsiteX18" fmla="*/ 1231163 w 1235629"/>
                    <a:gd name="connsiteY18" fmla="*/ 736676 h 935476"/>
                    <a:gd name="connsiteX19" fmla="*/ 1220127 w 1235629"/>
                    <a:gd name="connsiteY19" fmla="*/ 818281 h 935476"/>
                    <a:gd name="connsiteX20" fmla="*/ 1190598 w 1235629"/>
                    <a:gd name="connsiteY20" fmla="*/ 877121 h 935476"/>
                    <a:gd name="connsiteX21" fmla="*/ 1158126 w 1235629"/>
                    <a:gd name="connsiteY21" fmla="*/ 890471 h 935476"/>
                    <a:gd name="connsiteX22" fmla="*/ 1139716 w 1235629"/>
                    <a:gd name="connsiteY22" fmla="*/ 875571 h 935476"/>
                    <a:gd name="connsiteX23" fmla="*/ 1139058 w 1235629"/>
                    <a:gd name="connsiteY23" fmla="*/ 841819 h 935476"/>
                    <a:gd name="connsiteX24" fmla="*/ 1150721 w 1235629"/>
                    <a:gd name="connsiteY24" fmla="*/ 769250 h 935476"/>
                    <a:gd name="connsiteX25" fmla="*/ 1137720 w 1235629"/>
                    <a:gd name="connsiteY25" fmla="*/ 693576 h 935476"/>
                    <a:gd name="connsiteX26" fmla="*/ 1067652 w 1235629"/>
                    <a:gd name="connsiteY26" fmla="*/ 629147 h 935476"/>
                    <a:gd name="connsiteX27" fmla="*/ 994906 w 1235629"/>
                    <a:gd name="connsiteY27" fmla="*/ 584223 h 935476"/>
                    <a:gd name="connsiteX28" fmla="*/ 936004 w 1235629"/>
                    <a:gd name="connsiteY28" fmla="*/ 534905 h 935476"/>
                    <a:gd name="connsiteX29" fmla="*/ 886349 w 1235629"/>
                    <a:gd name="connsiteY29" fmla="*/ 489541 h 935476"/>
                    <a:gd name="connsiteX30" fmla="*/ 835166 w 1235629"/>
                    <a:gd name="connsiteY30" fmla="*/ 446458 h 935476"/>
                    <a:gd name="connsiteX31" fmla="*/ 789885 w 1235629"/>
                    <a:gd name="connsiteY31" fmla="*/ 401843 h 935476"/>
                    <a:gd name="connsiteX32" fmla="*/ 671242 w 1235629"/>
                    <a:gd name="connsiteY32" fmla="*/ 287085 h 935476"/>
                    <a:gd name="connsiteX33" fmla="*/ 617642 w 1235629"/>
                    <a:gd name="connsiteY33" fmla="*/ 305765 h 935476"/>
                    <a:gd name="connsiteX34" fmla="*/ 555175 w 1235629"/>
                    <a:gd name="connsiteY34" fmla="*/ 396531 h 935476"/>
                    <a:gd name="connsiteX35" fmla="*/ 475617 w 1235629"/>
                    <a:gd name="connsiteY35" fmla="*/ 518779 h 935476"/>
                    <a:gd name="connsiteX36" fmla="*/ 396894 w 1235629"/>
                    <a:gd name="connsiteY36" fmla="*/ 639901 h 935476"/>
                    <a:gd name="connsiteX37" fmla="*/ 337881 w 1235629"/>
                    <a:gd name="connsiteY37" fmla="*/ 743508 h 935476"/>
                    <a:gd name="connsiteX38" fmla="*/ 241288 w 1235629"/>
                    <a:gd name="connsiteY38" fmla="*/ 891941 h 935476"/>
                    <a:gd name="connsiteX39" fmla="*/ 166715 w 1235629"/>
                    <a:gd name="connsiteY39" fmla="*/ 921961 h 935476"/>
                    <a:gd name="connsiteX40" fmla="*/ 11948 w 1235629"/>
                    <a:gd name="connsiteY40" fmla="*/ 927343 h 935476"/>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4769 w 1235492"/>
                    <a:gd name="connsiteY27" fmla="*/ 584223 h 935228"/>
                    <a:gd name="connsiteX28" fmla="*/ 935867 w 1235492"/>
                    <a:gd name="connsiteY28" fmla="*/ 534905 h 935228"/>
                    <a:gd name="connsiteX29" fmla="*/ 886212 w 1235492"/>
                    <a:gd name="connsiteY29" fmla="*/ 489541 h 935228"/>
                    <a:gd name="connsiteX30" fmla="*/ 835029 w 1235492"/>
                    <a:gd name="connsiteY30" fmla="*/ 446458 h 935228"/>
                    <a:gd name="connsiteX31" fmla="*/ 789748 w 1235492"/>
                    <a:gd name="connsiteY31" fmla="*/ 401843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912 w 1235492"/>
                    <a:gd name="connsiteY27" fmla="*/ 586022 h 935228"/>
                    <a:gd name="connsiteX28" fmla="*/ 935867 w 1235492"/>
                    <a:gd name="connsiteY28" fmla="*/ 534905 h 935228"/>
                    <a:gd name="connsiteX29" fmla="*/ 886212 w 1235492"/>
                    <a:gd name="connsiteY29" fmla="*/ 489541 h 935228"/>
                    <a:gd name="connsiteX30" fmla="*/ 835029 w 1235492"/>
                    <a:gd name="connsiteY30" fmla="*/ 446458 h 935228"/>
                    <a:gd name="connsiteX31" fmla="*/ 789748 w 1235492"/>
                    <a:gd name="connsiteY31" fmla="*/ 401843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912 w 1235492"/>
                    <a:gd name="connsiteY27" fmla="*/ 586022 h 935228"/>
                    <a:gd name="connsiteX28" fmla="*/ 928153 w 1235492"/>
                    <a:gd name="connsiteY28" fmla="*/ 538502 h 935228"/>
                    <a:gd name="connsiteX29" fmla="*/ 886212 w 1235492"/>
                    <a:gd name="connsiteY29" fmla="*/ 489541 h 935228"/>
                    <a:gd name="connsiteX30" fmla="*/ 835029 w 1235492"/>
                    <a:gd name="connsiteY30" fmla="*/ 446458 h 935228"/>
                    <a:gd name="connsiteX31" fmla="*/ 789748 w 1235492"/>
                    <a:gd name="connsiteY31" fmla="*/ 401843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912 w 1235492"/>
                    <a:gd name="connsiteY27" fmla="*/ 586022 h 935228"/>
                    <a:gd name="connsiteX28" fmla="*/ 928153 w 1235492"/>
                    <a:gd name="connsiteY28" fmla="*/ 538502 h 935228"/>
                    <a:gd name="connsiteX29" fmla="*/ 874640 w 1235492"/>
                    <a:gd name="connsiteY29" fmla="*/ 494937 h 935228"/>
                    <a:gd name="connsiteX30" fmla="*/ 835029 w 1235492"/>
                    <a:gd name="connsiteY30" fmla="*/ 446458 h 935228"/>
                    <a:gd name="connsiteX31" fmla="*/ 789748 w 1235492"/>
                    <a:gd name="connsiteY31" fmla="*/ 401843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912 w 1235492"/>
                    <a:gd name="connsiteY27" fmla="*/ 586022 h 935228"/>
                    <a:gd name="connsiteX28" fmla="*/ 928153 w 1235492"/>
                    <a:gd name="connsiteY28" fmla="*/ 538502 h 935228"/>
                    <a:gd name="connsiteX29" fmla="*/ 874640 w 1235492"/>
                    <a:gd name="connsiteY29" fmla="*/ 494937 h 935228"/>
                    <a:gd name="connsiteX30" fmla="*/ 835029 w 1235492"/>
                    <a:gd name="connsiteY30" fmla="*/ 446458 h 935228"/>
                    <a:gd name="connsiteX31" fmla="*/ 775993 w 1235492"/>
                    <a:gd name="connsiteY31" fmla="*/ 400039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912 w 1235492"/>
                    <a:gd name="connsiteY27" fmla="*/ 586022 h 935228"/>
                    <a:gd name="connsiteX28" fmla="*/ 928153 w 1235492"/>
                    <a:gd name="connsiteY28" fmla="*/ 538502 h 935228"/>
                    <a:gd name="connsiteX29" fmla="*/ 874640 w 1235492"/>
                    <a:gd name="connsiteY29" fmla="*/ 494937 h 935228"/>
                    <a:gd name="connsiteX30" fmla="*/ 822108 w 1235492"/>
                    <a:gd name="connsiteY30" fmla="*/ 448961 h 935228"/>
                    <a:gd name="connsiteX31" fmla="*/ 775993 w 1235492"/>
                    <a:gd name="connsiteY31" fmla="*/ 400039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078 w 1235492"/>
                    <a:gd name="connsiteY27" fmla="*/ 581715 h 935228"/>
                    <a:gd name="connsiteX28" fmla="*/ 928153 w 1235492"/>
                    <a:gd name="connsiteY28" fmla="*/ 538502 h 935228"/>
                    <a:gd name="connsiteX29" fmla="*/ 874640 w 1235492"/>
                    <a:gd name="connsiteY29" fmla="*/ 494937 h 935228"/>
                    <a:gd name="connsiteX30" fmla="*/ 822108 w 1235492"/>
                    <a:gd name="connsiteY30" fmla="*/ 448961 h 935228"/>
                    <a:gd name="connsiteX31" fmla="*/ 775993 w 1235492"/>
                    <a:gd name="connsiteY31" fmla="*/ 400039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35492" h="935228">
                      <a:moveTo>
                        <a:pt x="11811" y="927343"/>
                      </a:moveTo>
                      <a:cubicBezTo>
                        <a:pt x="-12735" y="909426"/>
                        <a:pt x="6611" y="851729"/>
                        <a:pt x="19304" y="814459"/>
                      </a:cubicBezTo>
                      <a:cubicBezTo>
                        <a:pt x="31997" y="777189"/>
                        <a:pt x="61300" y="745471"/>
                        <a:pt x="87966" y="703722"/>
                      </a:cubicBezTo>
                      <a:cubicBezTo>
                        <a:pt x="114633" y="661973"/>
                        <a:pt x="150008" y="609215"/>
                        <a:pt x="179303" y="563965"/>
                      </a:cubicBezTo>
                      <a:cubicBezTo>
                        <a:pt x="208598" y="518716"/>
                        <a:pt x="240045" y="468297"/>
                        <a:pt x="263737" y="432225"/>
                      </a:cubicBezTo>
                      <a:cubicBezTo>
                        <a:pt x="287429" y="396153"/>
                        <a:pt x="299469" y="382109"/>
                        <a:pt x="321458" y="347531"/>
                      </a:cubicBezTo>
                      <a:cubicBezTo>
                        <a:pt x="343447" y="312953"/>
                        <a:pt x="369753" y="265750"/>
                        <a:pt x="395670" y="224758"/>
                      </a:cubicBezTo>
                      <a:cubicBezTo>
                        <a:pt x="421587" y="183766"/>
                        <a:pt x="446022" y="137772"/>
                        <a:pt x="476959" y="101577"/>
                      </a:cubicBezTo>
                      <a:cubicBezTo>
                        <a:pt x="507896" y="65382"/>
                        <a:pt x="547453" y="22150"/>
                        <a:pt x="581290" y="7586"/>
                      </a:cubicBezTo>
                      <a:cubicBezTo>
                        <a:pt x="615127" y="-6978"/>
                        <a:pt x="650346" y="1774"/>
                        <a:pt x="679979" y="14192"/>
                      </a:cubicBezTo>
                      <a:cubicBezTo>
                        <a:pt x="709612" y="26610"/>
                        <a:pt x="730636" y="56297"/>
                        <a:pt x="759087" y="82097"/>
                      </a:cubicBezTo>
                      <a:cubicBezTo>
                        <a:pt x="787538" y="107897"/>
                        <a:pt x="823746" y="142548"/>
                        <a:pt x="850687" y="168994"/>
                      </a:cubicBezTo>
                      <a:cubicBezTo>
                        <a:pt x="877628" y="195440"/>
                        <a:pt x="896410" y="216274"/>
                        <a:pt x="920734" y="240772"/>
                      </a:cubicBezTo>
                      <a:cubicBezTo>
                        <a:pt x="945058" y="265270"/>
                        <a:pt x="962851" y="280542"/>
                        <a:pt x="996634" y="315985"/>
                      </a:cubicBezTo>
                      <a:cubicBezTo>
                        <a:pt x="1030417" y="351428"/>
                        <a:pt x="1093858" y="420078"/>
                        <a:pt x="1123432" y="453432"/>
                      </a:cubicBezTo>
                      <a:cubicBezTo>
                        <a:pt x="1153006" y="486786"/>
                        <a:pt x="1159150" y="496811"/>
                        <a:pt x="1174080" y="516112"/>
                      </a:cubicBezTo>
                      <a:cubicBezTo>
                        <a:pt x="1189010" y="535413"/>
                        <a:pt x="1202957" y="548385"/>
                        <a:pt x="1213013" y="569240"/>
                      </a:cubicBezTo>
                      <a:cubicBezTo>
                        <a:pt x="1223069" y="590095"/>
                        <a:pt x="1231416" y="613334"/>
                        <a:pt x="1234418" y="641240"/>
                      </a:cubicBezTo>
                      <a:cubicBezTo>
                        <a:pt x="1237420" y="669146"/>
                        <a:pt x="1233431" y="707169"/>
                        <a:pt x="1231026" y="736676"/>
                      </a:cubicBezTo>
                      <a:cubicBezTo>
                        <a:pt x="1228621" y="766183"/>
                        <a:pt x="1226751" y="794874"/>
                        <a:pt x="1219990" y="818281"/>
                      </a:cubicBezTo>
                      <a:cubicBezTo>
                        <a:pt x="1213229" y="841688"/>
                        <a:pt x="1200794" y="865089"/>
                        <a:pt x="1190461" y="877121"/>
                      </a:cubicBezTo>
                      <a:cubicBezTo>
                        <a:pt x="1180128" y="889153"/>
                        <a:pt x="1166469" y="890729"/>
                        <a:pt x="1157989" y="890471"/>
                      </a:cubicBezTo>
                      <a:cubicBezTo>
                        <a:pt x="1149509" y="890213"/>
                        <a:pt x="1142757" y="883680"/>
                        <a:pt x="1139579" y="875571"/>
                      </a:cubicBezTo>
                      <a:cubicBezTo>
                        <a:pt x="1136401" y="867462"/>
                        <a:pt x="1137087" y="859539"/>
                        <a:pt x="1138921" y="841819"/>
                      </a:cubicBezTo>
                      <a:cubicBezTo>
                        <a:pt x="1140755" y="824099"/>
                        <a:pt x="1150807" y="793957"/>
                        <a:pt x="1150584" y="769250"/>
                      </a:cubicBezTo>
                      <a:cubicBezTo>
                        <a:pt x="1150361" y="744543"/>
                        <a:pt x="1151428" y="716927"/>
                        <a:pt x="1137583" y="693576"/>
                      </a:cubicBezTo>
                      <a:cubicBezTo>
                        <a:pt x="1123738" y="670226"/>
                        <a:pt x="1092099" y="647790"/>
                        <a:pt x="1067515" y="629147"/>
                      </a:cubicBezTo>
                      <a:cubicBezTo>
                        <a:pt x="1042931" y="610504"/>
                        <a:pt x="1013305" y="596822"/>
                        <a:pt x="990078" y="581715"/>
                      </a:cubicBezTo>
                      <a:cubicBezTo>
                        <a:pt x="966851" y="566608"/>
                        <a:pt x="947393" y="552965"/>
                        <a:pt x="928153" y="538502"/>
                      </a:cubicBezTo>
                      <a:cubicBezTo>
                        <a:pt x="908913" y="524039"/>
                        <a:pt x="892314" y="509860"/>
                        <a:pt x="874640" y="494937"/>
                      </a:cubicBezTo>
                      <a:cubicBezTo>
                        <a:pt x="856966" y="480014"/>
                        <a:pt x="838549" y="464777"/>
                        <a:pt x="822108" y="448961"/>
                      </a:cubicBezTo>
                      <a:cubicBezTo>
                        <a:pt x="805667" y="433145"/>
                        <a:pt x="801160" y="427018"/>
                        <a:pt x="775993" y="400039"/>
                      </a:cubicBezTo>
                      <a:cubicBezTo>
                        <a:pt x="750826" y="373060"/>
                        <a:pt x="697520" y="302797"/>
                        <a:pt x="671105" y="287085"/>
                      </a:cubicBezTo>
                      <a:cubicBezTo>
                        <a:pt x="644690" y="271373"/>
                        <a:pt x="636849" y="287524"/>
                        <a:pt x="617505" y="305765"/>
                      </a:cubicBezTo>
                      <a:cubicBezTo>
                        <a:pt x="598161" y="324006"/>
                        <a:pt x="578709" y="361029"/>
                        <a:pt x="555038" y="396531"/>
                      </a:cubicBezTo>
                      <a:cubicBezTo>
                        <a:pt x="531367" y="432033"/>
                        <a:pt x="501860" y="478217"/>
                        <a:pt x="475480" y="518779"/>
                      </a:cubicBezTo>
                      <a:cubicBezTo>
                        <a:pt x="449100" y="559341"/>
                        <a:pt x="419713" y="602446"/>
                        <a:pt x="396757" y="639901"/>
                      </a:cubicBezTo>
                      <a:cubicBezTo>
                        <a:pt x="373801" y="677356"/>
                        <a:pt x="363678" y="701501"/>
                        <a:pt x="337744" y="743508"/>
                      </a:cubicBezTo>
                      <a:cubicBezTo>
                        <a:pt x="311810" y="785515"/>
                        <a:pt x="275282" y="864954"/>
                        <a:pt x="241151" y="891941"/>
                      </a:cubicBezTo>
                      <a:cubicBezTo>
                        <a:pt x="207020" y="918928"/>
                        <a:pt x="204801" y="916061"/>
                        <a:pt x="166578" y="921961"/>
                      </a:cubicBezTo>
                      <a:cubicBezTo>
                        <a:pt x="128355" y="927861"/>
                        <a:pt x="36357" y="945260"/>
                        <a:pt x="11811" y="927343"/>
                      </a:cubicBezTo>
                      <a:close/>
                    </a:path>
                  </a:pathLst>
                </a:custGeom>
                <a:solidFill>
                  <a:srgbClr val="C8DF75"/>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0" name="任意多边形 109"/>
                <p:cNvSpPr/>
                <p:nvPr/>
              </p:nvSpPr>
              <p:spPr>
                <a:xfrm rot="17940000" flipH="1" flipV="1">
                  <a:off x="6304292" y="2885847"/>
                  <a:ext cx="2828569" cy="2976180"/>
                </a:xfrm>
                <a:custGeom>
                  <a:avLst/>
                  <a:gdLst>
                    <a:gd name="connsiteX0" fmla="*/ 54988 w 1177134"/>
                    <a:gd name="connsiteY0" fmla="*/ 368228 h 1581921"/>
                    <a:gd name="connsiteX1" fmla="*/ 19269 w 1177134"/>
                    <a:gd name="connsiteY1" fmla="*/ 280122 h 1581921"/>
                    <a:gd name="connsiteX2" fmla="*/ 219 w 1177134"/>
                    <a:gd name="connsiteY2" fmla="*/ 165822 h 1581921"/>
                    <a:gd name="connsiteX3" fmla="*/ 31175 w 1177134"/>
                    <a:gd name="connsiteY3" fmla="*/ 58666 h 1581921"/>
                    <a:gd name="connsiteX4" fmla="*/ 95469 w 1177134"/>
                    <a:gd name="connsiteY4" fmla="*/ 13422 h 1581921"/>
                    <a:gd name="connsiteX5" fmla="*/ 195481 w 1177134"/>
                    <a:gd name="connsiteY5" fmla="*/ 1516 h 1581921"/>
                    <a:gd name="connsiteX6" fmla="*/ 302638 w 1177134"/>
                    <a:gd name="connsiteY6" fmla="*/ 41997 h 1581921"/>
                    <a:gd name="connsiteX7" fmla="*/ 409794 w 1177134"/>
                    <a:gd name="connsiteY7" fmla="*/ 139628 h 1581921"/>
                    <a:gd name="connsiteX8" fmla="*/ 500281 w 1177134"/>
                    <a:gd name="connsiteY8" fmla="*/ 244403 h 1581921"/>
                    <a:gd name="connsiteX9" fmla="*/ 569338 w 1177134"/>
                    <a:gd name="connsiteY9" fmla="*/ 344416 h 1581921"/>
                    <a:gd name="connsiteX10" fmla="*/ 655063 w 1177134"/>
                    <a:gd name="connsiteY10" fmla="*/ 461097 h 1581921"/>
                    <a:gd name="connsiteX11" fmla="*/ 750313 w 1177134"/>
                    <a:gd name="connsiteY11" fmla="*/ 615878 h 1581921"/>
                    <a:gd name="connsiteX12" fmla="*/ 862231 w 1177134"/>
                    <a:gd name="connsiteY12" fmla="*/ 784947 h 1581921"/>
                    <a:gd name="connsiteX13" fmla="*/ 943194 w 1177134"/>
                    <a:gd name="connsiteY13" fmla="*/ 915916 h 1581921"/>
                    <a:gd name="connsiteX14" fmla="*/ 1036063 w 1177134"/>
                    <a:gd name="connsiteY14" fmla="*/ 1070697 h 1581921"/>
                    <a:gd name="connsiteX15" fmla="*/ 1095594 w 1177134"/>
                    <a:gd name="connsiteY15" fmla="*/ 1189760 h 1581921"/>
                    <a:gd name="connsiteX16" fmla="*/ 1150363 w 1177134"/>
                    <a:gd name="connsiteY16" fmla="*/ 1346922 h 1581921"/>
                    <a:gd name="connsiteX17" fmla="*/ 1176556 w 1177134"/>
                    <a:gd name="connsiteY17" fmla="*/ 1439791 h 1581921"/>
                    <a:gd name="connsiteX18" fmla="*/ 1164650 w 1177134"/>
                    <a:gd name="connsiteY18" fmla="*/ 1527897 h 1581921"/>
                    <a:gd name="connsiteX19" fmla="*/ 1121788 w 1177134"/>
                    <a:gd name="connsiteY19" fmla="*/ 1577903 h 1581921"/>
                    <a:gd name="connsiteX20" fmla="*/ 1043206 w 1177134"/>
                    <a:gd name="connsiteY20" fmla="*/ 1570760 h 1581921"/>
                    <a:gd name="connsiteX21" fmla="*/ 978913 w 1177134"/>
                    <a:gd name="connsiteY21" fmla="*/ 1506466 h 1581921"/>
                    <a:gd name="connsiteX22" fmla="*/ 914619 w 1177134"/>
                    <a:gd name="connsiteY22" fmla="*/ 1394547 h 1581921"/>
                    <a:gd name="connsiteX23" fmla="*/ 807463 w 1177134"/>
                    <a:gd name="connsiteY23" fmla="*/ 1196903 h 1581921"/>
                    <a:gd name="connsiteX24" fmla="*/ 728881 w 1177134"/>
                    <a:gd name="connsiteY24" fmla="*/ 1070697 h 1581921"/>
                    <a:gd name="connsiteX25" fmla="*/ 638394 w 1177134"/>
                    <a:gd name="connsiteY25" fmla="*/ 918297 h 1581921"/>
                    <a:gd name="connsiteX26" fmla="*/ 531238 w 1177134"/>
                    <a:gd name="connsiteY26" fmla="*/ 749228 h 1581921"/>
                    <a:gd name="connsiteX27" fmla="*/ 421700 w 1177134"/>
                    <a:gd name="connsiteY27" fmla="*/ 592066 h 1581921"/>
                    <a:gd name="connsiteX28" fmla="*/ 369313 w 1177134"/>
                    <a:gd name="connsiteY28" fmla="*/ 480147 h 1581921"/>
                    <a:gd name="connsiteX29" fmla="*/ 276444 w 1177134"/>
                    <a:gd name="connsiteY29" fmla="*/ 320603 h 1581921"/>
                    <a:gd name="connsiteX30" fmla="*/ 207388 w 1177134"/>
                    <a:gd name="connsiteY30" fmla="*/ 213447 h 1581921"/>
                    <a:gd name="connsiteX31" fmla="*/ 262156 w 1177134"/>
                    <a:gd name="connsiteY31" fmla="*/ 296791 h 1581921"/>
                    <a:gd name="connsiteX32" fmla="*/ 285969 w 1177134"/>
                    <a:gd name="connsiteY32" fmla="*/ 334891 h 1581921"/>
                    <a:gd name="connsiteX33" fmla="*/ 300256 w 1177134"/>
                    <a:gd name="connsiteY33" fmla="*/ 387278 h 1581921"/>
                    <a:gd name="connsiteX34" fmla="*/ 207388 w 1177134"/>
                    <a:gd name="connsiteY34" fmla="*/ 401566 h 1581921"/>
                    <a:gd name="connsiteX35" fmla="*/ 93088 w 1177134"/>
                    <a:gd name="connsiteY35" fmla="*/ 403947 h 1581921"/>
                    <a:gd name="connsiteX36" fmla="*/ 54988 w 1177134"/>
                    <a:gd name="connsiteY36" fmla="*/ 368228 h 1581921"/>
                    <a:gd name="connsiteX0" fmla="*/ 54988 w 1177134"/>
                    <a:gd name="connsiteY0" fmla="*/ 369446 h 1583139"/>
                    <a:gd name="connsiteX1" fmla="*/ 19269 w 1177134"/>
                    <a:gd name="connsiteY1" fmla="*/ 281340 h 1583139"/>
                    <a:gd name="connsiteX2" fmla="*/ 219 w 1177134"/>
                    <a:gd name="connsiteY2" fmla="*/ 167040 h 1583139"/>
                    <a:gd name="connsiteX3" fmla="*/ 31175 w 1177134"/>
                    <a:gd name="connsiteY3" fmla="*/ 59884 h 1583139"/>
                    <a:gd name="connsiteX4" fmla="*/ 100232 w 1177134"/>
                    <a:gd name="connsiteY4" fmla="*/ 9877 h 1583139"/>
                    <a:gd name="connsiteX5" fmla="*/ 195481 w 1177134"/>
                    <a:gd name="connsiteY5" fmla="*/ 2734 h 1583139"/>
                    <a:gd name="connsiteX6" fmla="*/ 302638 w 1177134"/>
                    <a:gd name="connsiteY6" fmla="*/ 43215 h 1583139"/>
                    <a:gd name="connsiteX7" fmla="*/ 409794 w 1177134"/>
                    <a:gd name="connsiteY7" fmla="*/ 140846 h 1583139"/>
                    <a:gd name="connsiteX8" fmla="*/ 500281 w 1177134"/>
                    <a:gd name="connsiteY8" fmla="*/ 245621 h 1583139"/>
                    <a:gd name="connsiteX9" fmla="*/ 569338 w 1177134"/>
                    <a:gd name="connsiteY9" fmla="*/ 345634 h 1583139"/>
                    <a:gd name="connsiteX10" fmla="*/ 655063 w 1177134"/>
                    <a:gd name="connsiteY10" fmla="*/ 462315 h 1583139"/>
                    <a:gd name="connsiteX11" fmla="*/ 750313 w 1177134"/>
                    <a:gd name="connsiteY11" fmla="*/ 617096 h 1583139"/>
                    <a:gd name="connsiteX12" fmla="*/ 862231 w 1177134"/>
                    <a:gd name="connsiteY12" fmla="*/ 786165 h 1583139"/>
                    <a:gd name="connsiteX13" fmla="*/ 943194 w 1177134"/>
                    <a:gd name="connsiteY13" fmla="*/ 917134 h 1583139"/>
                    <a:gd name="connsiteX14" fmla="*/ 1036063 w 1177134"/>
                    <a:gd name="connsiteY14" fmla="*/ 1071915 h 1583139"/>
                    <a:gd name="connsiteX15" fmla="*/ 1095594 w 1177134"/>
                    <a:gd name="connsiteY15" fmla="*/ 1190978 h 1583139"/>
                    <a:gd name="connsiteX16" fmla="*/ 1150363 w 1177134"/>
                    <a:gd name="connsiteY16" fmla="*/ 1348140 h 1583139"/>
                    <a:gd name="connsiteX17" fmla="*/ 1176556 w 1177134"/>
                    <a:gd name="connsiteY17" fmla="*/ 1441009 h 1583139"/>
                    <a:gd name="connsiteX18" fmla="*/ 1164650 w 1177134"/>
                    <a:gd name="connsiteY18" fmla="*/ 1529115 h 1583139"/>
                    <a:gd name="connsiteX19" fmla="*/ 1121788 w 1177134"/>
                    <a:gd name="connsiteY19" fmla="*/ 1579121 h 1583139"/>
                    <a:gd name="connsiteX20" fmla="*/ 1043206 w 1177134"/>
                    <a:gd name="connsiteY20" fmla="*/ 1571978 h 1583139"/>
                    <a:gd name="connsiteX21" fmla="*/ 978913 w 1177134"/>
                    <a:gd name="connsiteY21" fmla="*/ 1507684 h 1583139"/>
                    <a:gd name="connsiteX22" fmla="*/ 914619 w 1177134"/>
                    <a:gd name="connsiteY22" fmla="*/ 1395765 h 1583139"/>
                    <a:gd name="connsiteX23" fmla="*/ 807463 w 1177134"/>
                    <a:gd name="connsiteY23" fmla="*/ 1198121 h 1583139"/>
                    <a:gd name="connsiteX24" fmla="*/ 728881 w 1177134"/>
                    <a:gd name="connsiteY24" fmla="*/ 1071915 h 1583139"/>
                    <a:gd name="connsiteX25" fmla="*/ 638394 w 1177134"/>
                    <a:gd name="connsiteY25" fmla="*/ 919515 h 1583139"/>
                    <a:gd name="connsiteX26" fmla="*/ 531238 w 1177134"/>
                    <a:gd name="connsiteY26" fmla="*/ 750446 h 1583139"/>
                    <a:gd name="connsiteX27" fmla="*/ 421700 w 1177134"/>
                    <a:gd name="connsiteY27" fmla="*/ 593284 h 1583139"/>
                    <a:gd name="connsiteX28" fmla="*/ 369313 w 1177134"/>
                    <a:gd name="connsiteY28" fmla="*/ 481365 h 1583139"/>
                    <a:gd name="connsiteX29" fmla="*/ 276444 w 1177134"/>
                    <a:gd name="connsiteY29" fmla="*/ 321821 h 1583139"/>
                    <a:gd name="connsiteX30" fmla="*/ 207388 w 1177134"/>
                    <a:gd name="connsiteY30" fmla="*/ 214665 h 1583139"/>
                    <a:gd name="connsiteX31" fmla="*/ 262156 w 1177134"/>
                    <a:gd name="connsiteY31" fmla="*/ 298009 h 1583139"/>
                    <a:gd name="connsiteX32" fmla="*/ 285969 w 1177134"/>
                    <a:gd name="connsiteY32" fmla="*/ 336109 h 1583139"/>
                    <a:gd name="connsiteX33" fmla="*/ 300256 w 1177134"/>
                    <a:gd name="connsiteY33" fmla="*/ 388496 h 1583139"/>
                    <a:gd name="connsiteX34" fmla="*/ 207388 w 1177134"/>
                    <a:gd name="connsiteY34" fmla="*/ 402784 h 1583139"/>
                    <a:gd name="connsiteX35" fmla="*/ 93088 w 1177134"/>
                    <a:gd name="connsiteY35" fmla="*/ 405165 h 1583139"/>
                    <a:gd name="connsiteX36" fmla="*/ 54988 w 1177134"/>
                    <a:gd name="connsiteY36" fmla="*/ 369446 h 1583139"/>
                    <a:gd name="connsiteX0" fmla="*/ 52645 w 1174791"/>
                    <a:gd name="connsiteY0" fmla="*/ 369446 h 1583139"/>
                    <a:gd name="connsiteX1" fmla="*/ 16926 w 1174791"/>
                    <a:gd name="connsiteY1" fmla="*/ 281340 h 1583139"/>
                    <a:gd name="connsiteX2" fmla="*/ 257 w 1174791"/>
                    <a:gd name="connsiteY2" fmla="*/ 171803 h 1583139"/>
                    <a:gd name="connsiteX3" fmla="*/ 28832 w 1174791"/>
                    <a:gd name="connsiteY3" fmla="*/ 59884 h 1583139"/>
                    <a:gd name="connsiteX4" fmla="*/ 97889 w 1174791"/>
                    <a:gd name="connsiteY4" fmla="*/ 9877 h 1583139"/>
                    <a:gd name="connsiteX5" fmla="*/ 193138 w 1174791"/>
                    <a:gd name="connsiteY5" fmla="*/ 2734 h 1583139"/>
                    <a:gd name="connsiteX6" fmla="*/ 300295 w 1174791"/>
                    <a:gd name="connsiteY6" fmla="*/ 43215 h 1583139"/>
                    <a:gd name="connsiteX7" fmla="*/ 407451 w 1174791"/>
                    <a:gd name="connsiteY7" fmla="*/ 140846 h 1583139"/>
                    <a:gd name="connsiteX8" fmla="*/ 497938 w 1174791"/>
                    <a:gd name="connsiteY8" fmla="*/ 245621 h 1583139"/>
                    <a:gd name="connsiteX9" fmla="*/ 566995 w 1174791"/>
                    <a:gd name="connsiteY9" fmla="*/ 345634 h 1583139"/>
                    <a:gd name="connsiteX10" fmla="*/ 652720 w 1174791"/>
                    <a:gd name="connsiteY10" fmla="*/ 462315 h 1583139"/>
                    <a:gd name="connsiteX11" fmla="*/ 747970 w 1174791"/>
                    <a:gd name="connsiteY11" fmla="*/ 617096 h 1583139"/>
                    <a:gd name="connsiteX12" fmla="*/ 859888 w 1174791"/>
                    <a:gd name="connsiteY12" fmla="*/ 786165 h 1583139"/>
                    <a:gd name="connsiteX13" fmla="*/ 940851 w 1174791"/>
                    <a:gd name="connsiteY13" fmla="*/ 917134 h 1583139"/>
                    <a:gd name="connsiteX14" fmla="*/ 1033720 w 1174791"/>
                    <a:gd name="connsiteY14" fmla="*/ 1071915 h 1583139"/>
                    <a:gd name="connsiteX15" fmla="*/ 1093251 w 1174791"/>
                    <a:gd name="connsiteY15" fmla="*/ 1190978 h 1583139"/>
                    <a:gd name="connsiteX16" fmla="*/ 1148020 w 1174791"/>
                    <a:gd name="connsiteY16" fmla="*/ 1348140 h 1583139"/>
                    <a:gd name="connsiteX17" fmla="*/ 1174213 w 1174791"/>
                    <a:gd name="connsiteY17" fmla="*/ 1441009 h 1583139"/>
                    <a:gd name="connsiteX18" fmla="*/ 1162307 w 1174791"/>
                    <a:gd name="connsiteY18" fmla="*/ 1529115 h 1583139"/>
                    <a:gd name="connsiteX19" fmla="*/ 1119445 w 1174791"/>
                    <a:gd name="connsiteY19" fmla="*/ 1579121 h 1583139"/>
                    <a:gd name="connsiteX20" fmla="*/ 1040863 w 1174791"/>
                    <a:gd name="connsiteY20" fmla="*/ 1571978 h 1583139"/>
                    <a:gd name="connsiteX21" fmla="*/ 976570 w 1174791"/>
                    <a:gd name="connsiteY21" fmla="*/ 1507684 h 1583139"/>
                    <a:gd name="connsiteX22" fmla="*/ 912276 w 1174791"/>
                    <a:gd name="connsiteY22" fmla="*/ 1395765 h 1583139"/>
                    <a:gd name="connsiteX23" fmla="*/ 805120 w 1174791"/>
                    <a:gd name="connsiteY23" fmla="*/ 1198121 h 1583139"/>
                    <a:gd name="connsiteX24" fmla="*/ 726538 w 1174791"/>
                    <a:gd name="connsiteY24" fmla="*/ 1071915 h 1583139"/>
                    <a:gd name="connsiteX25" fmla="*/ 636051 w 1174791"/>
                    <a:gd name="connsiteY25" fmla="*/ 919515 h 1583139"/>
                    <a:gd name="connsiteX26" fmla="*/ 528895 w 1174791"/>
                    <a:gd name="connsiteY26" fmla="*/ 750446 h 1583139"/>
                    <a:gd name="connsiteX27" fmla="*/ 419357 w 1174791"/>
                    <a:gd name="connsiteY27" fmla="*/ 593284 h 1583139"/>
                    <a:gd name="connsiteX28" fmla="*/ 366970 w 1174791"/>
                    <a:gd name="connsiteY28" fmla="*/ 481365 h 1583139"/>
                    <a:gd name="connsiteX29" fmla="*/ 274101 w 1174791"/>
                    <a:gd name="connsiteY29" fmla="*/ 321821 h 1583139"/>
                    <a:gd name="connsiteX30" fmla="*/ 205045 w 1174791"/>
                    <a:gd name="connsiteY30" fmla="*/ 214665 h 1583139"/>
                    <a:gd name="connsiteX31" fmla="*/ 259813 w 1174791"/>
                    <a:gd name="connsiteY31" fmla="*/ 298009 h 1583139"/>
                    <a:gd name="connsiteX32" fmla="*/ 283626 w 1174791"/>
                    <a:gd name="connsiteY32" fmla="*/ 336109 h 1583139"/>
                    <a:gd name="connsiteX33" fmla="*/ 297913 w 1174791"/>
                    <a:gd name="connsiteY33" fmla="*/ 388496 h 1583139"/>
                    <a:gd name="connsiteX34" fmla="*/ 205045 w 1174791"/>
                    <a:gd name="connsiteY34" fmla="*/ 402784 h 1583139"/>
                    <a:gd name="connsiteX35" fmla="*/ 90745 w 1174791"/>
                    <a:gd name="connsiteY35" fmla="*/ 405165 h 1583139"/>
                    <a:gd name="connsiteX36" fmla="*/ 52645 w 1174791"/>
                    <a:gd name="connsiteY36" fmla="*/ 369446 h 1583139"/>
                    <a:gd name="connsiteX0" fmla="*/ 52494 w 1174640"/>
                    <a:gd name="connsiteY0" fmla="*/ 369928 h 1583621"/>
                    <a:gd name="connsiteX1" fmla="*/ 16775 w 1174640"/>
                    <a:gd name="connsiteY1" fmla="*/ 281822 h 1583621"/>
                    <a:gd name="connsiteX2" fmla="*/ 106 w 1174640"/>
                    <a:gd name="connsiteY2" fmla="*/ 172285 h 1583621"/>
                    <a:gd name="connsiteX3" fmla="*/ 23919 w 1174640"/>
                    <a:gd name="connsiteY3" fmla="*/ 72272 h 1583621"/>
                    <a:gd name="connsiteX4" fmla="*/ 97738 w 1174640"/>
                    <a:gd name="connsiteY4" fmla="*/ 10359 h 1583621"/>
                    <a:gd name="connsiteX5" fmla="*/ 192987 w 1174640"/>
                    <a:gd name="connsiteY5" fmla="*/ 3216 h 1583621"/>
                    <a:gd name="connsiteX6" fmla="*/ 300144 w 1174640"/>
                    <a:gd name="connsiteY6" fmla="*/ 43697 h 1583621"/>
                    <a:gd name="connsiteX7" fmla="*/ 407300 w 1174640"/>
                    <a:gd name="connsiteY7" fmla="*/ 141328 h 1583621"/>
                    <a:gd name="connsiteX8" fmla="*/ 497787 w 1174640"/>
                    <a:gd name="connsiteY8" fmla="*/ 246103 h 1583621"/>
                    <a:gd name="connsiteX9" fmla="*/ 566844 w 1174640"/>
                    <a:gd name="connsiteY9" fmla="*/ 346116 h 1583621"/>
                    <a:gd name="connsiteX10" fmla="*/ 652569 w 1174640"/>
                    <a:gd name="connsiteY10" fmla="*/ 462797 h 1583621"/>
                    <a:gd name="connsiteX11" fmla="*/ 747819 w 1174640"/>
                    <a:gd name="connsiteY11" fmla="*/ 617578 h 1583621"/>
                    <a:gd name="connsiteX12" fmla="*/ 859737 w 1174640"/>
                    <a:gd name="connsiteY12" fmla="*/ 786647 h 1583621"/>
                    <a:gd name="connsiteX13" fmla="*/ 940700 w 1174640"/>
                    <a:gd name="connsiteY13" fmla="*/ 917616 h 1583621"/>
                    <a:gd name="connsiteX14" fmla="*/ 1033569 w 1174640"/>
                    <a:gd name="connsiteY14" fmla="*/ 1072397 h 1583621"/>
                    <a:gd name="connsiteX15" fmla="*/ 1093100 w 1174640"/>
                    <a:gd name="connsiteY15" fmla="*/ 1191460 h 1583621"/>
                    <a:gd name="connsiteX16" fmla="*/ 1147869 w 1174640"/>
                    <a:gd name="connsiteY16" fmla="*/ 1348622 h 1583621"/>
                    <a:gd name="connsiteX17" fmla="*/ 1174062 w 1174640"/>
                    <a:gd name="connsiteY17" fmla="*/ 1441491 h 1583621"/>
                    <a:gd name="connsiteX18" fmla="*/ 1162156 w 1174640"/>
                    <a:gd name="connsiteY18" fmla="*/ 1529597 h 1583621"/>
                    <a:gd name="connsiteX19" fmla="*/ 1119294 w 1174640"/>
                    <a:gd name="connsiteY19" fmla="*/ 1579603 h 1583621"/>
                    <a:gd name="connsiteX20" fmla="*/ 1040712 w 1174640"/>
                    <a:gd name="connsiteY20" fmla="*/ 1572460 h 1583621"/>
                    <a:gd name="connsiteX21" fmla="*/ 976419 w 1174640"/>
                    <a:gd name="connsiteY21" fmla="*/ 1508166 h 1583621"/>
                    <a:gd name="connsiteX22" fmla="*/ 912125 w 1174640"/>
                    <a:gd name="connsiteY22" fmla="*/ 1396247 h 1583621"/>
                    <a:gd name="connsiteX23" fmla="*/ 804969 w 1174640"/>
                    <a:gd name="connsiteY23" fmla="*/ 1198603 h 1583621"/>
                    <a:gd name="connsiteX24" fmla="*/ 726387 w 1174640"/>
                    <a:gd name="connsiteY24" fmla="*/ 1072397 h 1583621"/>
                    <a:gd name="connsiteX25" fmla="*/ 635900 w 1174640"/>
                    <a:gd name="connsiteY25" fmla="*/ 919997 h 1583621"/>
                    <a:gd name="connsiteX26" fmla="*/ 528744 w 1174640"/>
                    <a:gd name="connsiteY26" fmla="*/ 750928 h 1583621"/>
                    <a:gd name="connsiteX27" fmla="*/ 419206 w 1174640"/>
                    <a:gd name="connsiteY27" fmla="*/ 593766 h 1583621"/>
                    <a:gd name="connsiteX28" fmla="*/ 366819 w 1174640"/>
                    <a:gd name="connsiteY28" fmla="*/ 481847 h 1583621"/>
                    <a:gd name="connsiteX29" fmla="*/ 273950 w 1174640"/>
                    <a:gd name="connsiteY29" fmla="*/ 322303 h 1583621"/>
                    <a:gd name="connsiteX30" fmla="*/ 204894 w 1174640"/>
                    <a:gd name="connsiteY30" fmla="*/ 215147 h 1583621"/>
                    <a:gd name="connsiteX31" fmla="*/ 259662 w 1174640"/>
                    <a:gd name="connsiteY31" fmla="*/ 298491 h 1583621"/>
                    <a:gd name="connsiteX32" fmla="*/ 283475 w 1174640"/>
                    <a:gd name="connsiteY32" fmla="*/ 336591 h 1583621"/>
                    <a:gd name="connsiteX33" fmla="*/ 297762 w 1174640"/>
                    <a:gd name="connsiteY33" fmla="*/ 388978 h 1583621"/>
                    <a:gd name="connsiteX34" fmla="*/ 204894 w 1174640"/>
                    <a:gd name="connsiteY34" fmla="*/ 403266 h 1583621"/>
                    <a:gd name="connsiteX35" fmla="*/ 90594 w 1174640"/>
                    <a:gd name="connsiteY35" fmla="*/ 405647 h 1583621"/>
                    <a:gd name="connsiteX36" fmla="*/ 52494 w 1174640"/>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19206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26349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85794 h 1599487"/>
                    <a:gd name="connsiteX1" fmla="*/ 16775 w 1174267"/>
                    <a:gd name="connsiteY1" fmla="*/ 297688 h 1599487"/>
                    <a:gd name="connsiteX2" fmla="*/ 106 w 1174267"/>
                    <a:gd name="connsiteY2" fmla="*/ 188151 h 1599487"/>
                    <a:gd name="connsiteX3" fmla="*/ 23919 w 1174267"/>
                    <a:gd name="connsiteY3" fmla="*/ 88138 h 1599487"/>
                    <a:gd name="connsiteX4" fmla="*/ 102426 w 1174267"/>
                    <a:gd name="connsiteY4" fmla="*/ 3790 h 1599487"/>
                    <a:gd name="connsiteX5" fmla="*/ 192987 w 1174267"/>
                    <a:gd name="connsiteY5" fmla="*/ 19082 h 1599487"/>
                    <a:gd name="connsiteX6" fmla="*/ 300144 w 1174267"/>
                    <a:gd name="connsiteY6" fmla="*/ 59563 h 1599487"/>
                    <a:gd name="connsiteX7" fmla="*/ 407300 w 1174267"/>
                    <a:gd name="connsiteY7" fmla="*/ 157194 h 1599487"/>
                    <a:gd name="connsiteX8" fmla="*/ 497787 w 1174267"/>
                    <a:gd name="connsiteY8" fmla="*/ 261969 h 1599487"/>
                    <a:gd name="connsiteX9" fmla="*/ 566844 w 1174267"/>
                    <a:gd name="connsiteY9" fmla="*/ 361982 h 1599487"/>
                    <a:gd name="connsiteX10" fmla="*/ 652569 w 1174267"/>
                    <a:gd name="connsiteY10" fmla="*/ 478663 h 1599487"/>
                    <a:gd name="connsiteX11" fmla="*/ 747819 w 1174267"/>
                    <a:gd name="connsiteY11" fmla="*/ 633444 h 1599487"/>
                    <a:gd name="connsiteX12" fmla="*/ 859737 w 1174267"/>
                    <a:gd name="connsiteY12" fmla="*/ 802513 h 1599487"/>
                    <a:gd name="connsiteX13" fmla="*/ 940700 w 1174267"/>
                    <a:gd name="connsiteY13" fmla="*/ 933482 h 1599487"/>
                    <a:gd name="connsiteX14" fmla="*/ 1033569 w 1174267"/>
                    <a:gd name="connsiteY14" fmla="*/ 1088263 h 1599487"/>
                    <a:gd name="connsiteX15" fmla="*/ 1093100 w 1174267"/>
                    <a:gd name="connsiteY15" fmla="*/ 1207326 h 1599487"/>
                    <a:gd name="connsiteX16" fmla="*/ 1155013 w 1174267"/>
                    <a:gd name="connsiteY16" fmla="*/ 1364488 h 1599487"/>
                    <a:gd name="connsiteX17" fmla="*/ 1174062 w 1174267"/>
                    <a:gd name="connsiteY17" fmla="*/ 1457357 h 1599487"/>
                    <a:gd name="connsiteX18" fmla="*/ 1162156 w 1174267"/>
                    <a:gd name="connsiteY18" fmla="*/ 1545463 h 1599487"/>
                    <a:gd name="connsiteX19" fmla="*/ 1119294 w 1174267"/>
                    <a:gd name="connsiteY19" fmla="*/ 1595469 h 1599487"/>
                    <a:gd name="connsiteX20" fmla="*/ 1040712 w 1174267"/>
                    <a:gd name="connsiteY20" fmla="*/ 1588326 h 1599487"/>
                    <a:gd name="connsiteX21" fmla="*/ 976419 w 1174267"/>
                    <a:gd name="connsiteY21" fmla="*/ 1524032 h 1599487"/>
                    <a:gd name="connsiteX22" fmla="*/ 912125 w 1174267"/>
                    <a:gd name="connsiteY22" fmla="*/ 1412113 h 1599487"/>
                    <a:gd name="connsiteX23" fmla="*/ 804969 w 1174267"/>
                    <a:gd name="connsiteY23" fmla="*/ 1214469 h 1599487"/>
                    <a:gd name="connsiteX24" fmla="*/ 726387 w 1174267"/>
                    <a:gd name="connsiteY24" fmla="*/ 1088263 h 1599487"/>
                    <a:gd name="connsiteX25" fmla="*/ 635900 w 1174267"/>
                    <a:gd name="connsiteY25" fmla="*/ 935863 h 1599487"/>
                    <a:gd name="connsiteX26" fmla="*/ 528744 w 1174267"/>
                    <a:gd name="connsiteY26" fmla="*/ 766794 h 1599487"/>
                    <a:gd name="connsiteX27" fmla="*/ 426349 w 1174267"/>
                    <a:gd name="connsiteY27" fmla="*/ 609632 h 1599487"/>
                    <a:gd name="connsiteX28" fmla="*/ 366819 w 1174267"/>
                    <a:gd name="connsiteY28" fmla="*/ 497713 h 1599487"/>
                    <a:gd name="connsiteX29" fmla="*/ 273950 w 1174267"/>
                    <a:gd name="connsiteY29" fmla="*/ 338169 h 1599487"/>
                    <a:gd name="connsiteX30" fmla="*/ 204894 w 1174267"/>
                    <a:gd name="connsiteY30" fmla="*/ 231013 h 1599487"/>
                    <a:gd name="connsiteX31" fmla="*/ 259662 w 1174267"/>
                    <a:gd name="connsiteY31" fmla="*/ 314357 h 1599487"/>
                    <a:gd name="connsiteX32" fmla="*/ 283475 w 1174267"/>
                    <a:gd name="connsiteY32" fmla="*/ 352457 h 1599487"/>
                    <a:gd name="connsiteX33" fmla="*/ 297762 w 1174267"/>
                    <a:gd name="connsiteY33" fmla="*/ 404844 h 1599487"/>
                    <a:gd name="connsiteX34" fmla="*/ 204894 w 1174267"/>
                    <a:gd name="connsiteY34" fmla="*/ 419132 h 1599487"/>
                    <a:gd name="connsiteX35" fmla="*/ 90594 w 1174267"/>
                    <a:gd name="connsiteY35" fmla="*/ 421513 h 1599487"/>
                    <a:gd name="connsiteX36" fmla="*/ 52494 w 1174267"/>
                    <a:gd name="connsiteY36" fmla="*/ 385794 h 1599487"/>
                    <a:gd name="connsiteX0" fmla="*/ 52494 w 1174267"/>
                    <a:gd name="connsiteY0" fmla="*/ 392601 h 1606294"/>
                    <a:gd name="connsiteX1" fmla="*/ 16775 w 1174267"/>
                    <a:gd name="connsiteY1" fmla="*/ 304495 h 1606294"/>
                    <a:gd name="connsiteX2" fmla="*/ 106 w 1174267"/>
                    <a:gd name="connsiteY2" fmla="*/ 194958 h 1606294"/>
                    <a:gd name="connsiteX3" fmla="*/ 23919 w 1174267"/>
                    <a:gd name="connsiteY3" fmla="*/ 94945 h 1606294"/>
                    <a:gd name="connsiteX4" fmla="*/ 102426 w 1174267"/>
                    <a:gd name="connsiteY4" fmla="*/ 10597 h 1606294"/>
                    <a:gd name="connsiteX5" fmla="*/ 194038 w 1174267"/>
                    <a:gd name="connsiteY5" fmla="*/ 7336 h 1606294"/>
                    <a:gd name="connsiteX6" fmla="*/ 300144 w 1174267"/>
                    <a:gd name="connsiteY6" fmla="*/ 66370 h 1606294"/>
                    <a:gd name="connsiteX7" fmla="*/ 407300 w 1174267"/>
                    <a:gd name="connsiteY7" fmla="*/ 164001 h 1606294"/>
                    <a:gd name="connsiteX8" fmla="*/ 497787 w 1174267"/>
                    <a:gd name="connsiteY8" fmla="*/ 268776 h 1606294"/>
                    <a:gd name="connsiteX9" fmla="*/ 566844 w 1174267"/>
                    <a:gd name="connsiteY9" fmla="*/ 368789 h 1606294"/>
                    <a:gd name="connsiteX10" fmla="*/ 652569 w 1174267"/>
                    <a:gd name="connsiteY10" fmla="*/ 485470 h 1606294"/>
                    <a:gd name="connsiteX11" fmla="*/ 747819 w 1174267"/>
                    <a:gd name="connsiteY11" fmla="*/ 640251 h 1606294"/>
                    <a:gd name="connsiteX12" fmla="*/ 859737 w 1174267"/>
                    <a:gd name="connsiteY12" fmla="*/ 809320 h 1606294"/>
                    <a:gd name="connsiteX13" fmla="*/ 940700 w 1174267"/>
                    <a:gd name="connsiteY13" fmla="*/ 940289 h 1606294"/>
                    <a:gd name="connsiteX14" fmla="*/ 1033569 w 1174267"/>
                    <a:gd name="connsiteY14" fmla="*/ 1095070 h 1606294"/>
                    <a:gd name="connsiteX15" fmla="*/ 1093100 w 1174267"/>
                    <a:gd name="connsiteY15" fmla="*/ 1214133 h 1606294"/>
                    <a:gd name="connsiteX16" fmla="*/ 1155013 w 1174267"/>
                    <a:gd name="connsiteY16" fmla="*/ 1371295 h 1606294"/>
                    <a:gd name="connsiteX17" fmla="*/ 1174062 w 1174267"/>
                    <a:gd name="connsiteY17" fmla="*/ 1464164 h 1606294"/>
                    <a:gd name="connsiteX18" fmla="*/ 1162156 w 1174267"/>
                    <a:gd name="connsiteY18" fmla="*/ 1552270 h 1606294"/>
                    <a:gd name="connsiteX19" fmla="*/ 1119294 w 1174267"/>
                    <a:gd name="connsiteY19" fmla="*/ 1602276 h 1606294"/>
                    <a:gd name="connsiteX20" fmla="*/ 1040712 w 1174267"/>
                    <a:gd name="connsiteY20" fmla="*/ 1595133 h 1606294"/>
                    <a:gd name="connsiteX21" fmla="*/ 976419 w 1174267"/>
                    <a:gd name="connsiteY21" fmla="*/ 1530839 h 1606294"/>
                    <a:gd name="connsiteX22" fmla="*/ 912125 w 1174267"/>
                    <a:gd name="connsiteY22" fmla="*/ 1418920 h 1606294"/>
                    <a:gd name="connsiteX23" fmla="*/ 804969 w 1174267"/>
                    <a:gd name="connsiteY23" fmla="*/ 1221276 h 1606294"/>
                    <a:gd name="connsiteX24" fmla="*/ 726387 w 1174267"/>
                    <a:gd name="connsiteY24" fmla="*/ 1095070 h 1606294"/>
                    <a:gd name="connsiteX25" fmla="*/ 635900 w 1174267"/>
                    <a:gd name="connsiteY25" fmla="*/ 942670 h 1606294"/>
                    <a:gd name="connsiteX26" fmla="*/ 528744 w 1174267"/>
                    <a:gd name="connsiteY26" fmla="*/ 773601 h 1606294"/>
                    <a:gd name="connsiteX27" fmla="*/ 426349 w 1174267"/>
                    <a:gd name="connsiteY27" fmla="*/ 616439 h 1606294"/>
                    <a:gd name="connsiteX28" fmla="*/ 366819 w 1174267"/>
                    <a:gd name="connsiteY28" fmla="*/ 504520 h 1606294"/>
                    <a:gd name="connsiteX29" fmla="*/ 273950 w 1174267"/>
                    <a:gd name="connsiteY29" fmla="*/ 344976 h 1606294"/>
                    <a:gd name="connsiteX30" fmla="*/ 204894 w 1174267"/>
                    <a:gd name="connsiteY30" fmla="*/ 237820 h 1606294"/>
                    <a:gd name="connsiteX31" fmla="*/ 259662 w 1174267"/>
                    <a:gd name="connsiteY31" fmla="*/ 321164 h 1606294"/>
                    <a:gd name="connsiteX32" fmla="*/ 283475 w 1174267"/>
                    <a:gd name="connsiteY32" fmla="*/ 359264 h 1606294"/>
                    <a:gd name="connsiteX33" fmla="*/ 297762 w 1174267"/>
                    <a:gd name="connsiteY33" fmla="*/ 411651 h 1606294"/>
                    <a:gd name="connsiteX34" fmla="*/ 204894 w 1174267"/>
                    <a:gd name="connsiteY34" fmla="*/ 425939 h 1606294"/>
                    <a:gd name="connsiteX35" fmla="*/ 90594 w 1174267"/>
                    <a:gd name="connsiteY35" fmla="*/ 428320 h 1606294"/>
                    <a:gd name="connsiteX36" fmla="*/ 52494 w 1174267"/>
                    <a:gd name="connsiteY36" fmla="*/ 392601 h 1606294"/>
                    <a:gd name="connsiteX0" fmla="*/ 52738 w 1174511"/>
                    <a:gd name="connsiteY0" fmla="*/ 391763 h 1605456"/>
                    <a:gd name="connsiteX1" fmla="*/ 17019 w 1174511"/>
                    <a:gd name="connsiteY1" fmla="*/ 303657 h 1605456"/>
                    <a:gd name="connsiteX2" fmla="*/ 350 w 1174511"/>
                    <a:gd name="connsiteY2" fmla="*/ 194120 h 1605456"/>
                    <a:gd name="connsiteX3" fmla="*/ 31376 w 1174511"/>
                    <a:gd name="connsiteY3" fmla="*/ 79870 h 1605456"/>
                    <a:gd name="connsiteX4" fmla="*/ 102670 w 1174511"/>
                    <a:gd name="connsiteY4" fmla="*/ 9759 h 1605456"/>
                    <a:gd name="connsiteX5" fmla="*/ 194282 w 1174511"/>
                    <a:gd name="connsiteY5" fmla="*/ 6498 h 1605456"/>
                    <a:gd name="connsiteX6" fmla="*/ 300388 w 1174511"/>
                    <a:gd name="connsiteY6" fmla="*/ 65532 h 1605456"/>
                    <a:gd name="connsiteX7" fmla="*/ 407544 w 1174511"/>
                    <a:gd name="connsiteY7" fmla="*/ 163163 h 1605456"/>
                    <a:gd name="connsiteX8" fmla="*/ 498031 w 1174511"/>
                    <a:gd name="connsiteY8" fmla="*/ 267938 h 1605456"/>
                    <a:gd name="connsiteX9" fmla="*/ 567088 w 1174511"/>
                    <a:gd name="connsiteY9" fmla="*/ 367951 h 1605456"/>
                    <a:gd name="connsiteX10" fmla="*/ 652813 w 1174511"/>
                    <a:gd name="connsiteY10" fmla="*/ 484632 h 1605456"/>
                    <a:gd name="connsiteX11" fmla="*/ 748063 w 1174511"/>
                    <a:gd name="connsiteY11" fmla="*/ 639413 h 1605456"/>
                    <a:gd name="connsiteX12" fmla="*/ 859981 w 1174511"/>
                    <a:gd name="connsiteY12" fmla="*/ 808482 h 1605456"/>
                    <a:gd name="connsiteX13" fmla="*/ 940944 w 1174511"/>
                    <a:gd name="connsiteY13" fmla="*/ 939451 h 1605456"/>
                    <a:gd name="connsiteX14" fmla="*/ 1033813 w 1174511"/>
                    <a:gd name="connsiteY14" fmla="*/ 1094232 h 1605456"/>
                    <a:gd name="connsiteX15" fmla="*/ 1093344 w 1174511"/>
                    <a:gd name="connsiteY15" fmla="*/ 1213295 h 1605456"/>
                    <a:gd name="connsiteX16" fmla="*/ 1155257 w 1174511"/>
                    <a:gd name="connsiteY16" fmla="*/ 1370457 h 1605456"/>
                    <a:gd name="connsiteX17" fmla="*/ 1174306 w 1174511"/>
                    <a:gd name="connsiteY17" fmla="*/ 1463326 h 1605456"/>
                    <a:gd name="connsiteX18" fmla="*/ 1162400 w 1174511"/>
                    <a:gd name="connsiteY18" fmla="*/ 1551432 h 1605456"/>
                    <a:gd name="connsiteX19" fmla="*/ 1119538 w 1174511"/>
                    <a:gd name="connsiteY19" fmla="*/ 1601438 h 1605456"/>
                    <a:gd name="connsiteX20" fmla="*/ 1040956 w 1174511"/>
                    <a:gd name="connsiteY20" fmla="*/ 1594295 h 1605456"/>
                    <a:gd name="connsiteX21" fmla="*/ 976663 w 1174511"/>
                    <a:gd name="connsiteY21" fmla="*/ 1530001 h 1605456"/>
                    <a:gd name="connsiteX22" fmla="*/ 912369 w 1174511"/>
                    <a:gd name="connsiteY22" fmla="*/ 1418082 h 1605456"/>
                    <a:gd name="connsiteX23" fmla="*/ 805213 w 1174511"/>
                    <a:gd name="connsiteY23" fmla="*/ 1220438 h 1605456"/>
                    <a:gd name="connsiteX24" fmla="*/ 726631 w 1174511"/>
                    <a:gd name="connsiteY24" fmla="*/ 1094232 h 1605456"/>
                    <a:gd name="connsiteX25" fmla="*/ 636144 w 1174511"/>
                    <a:gd name="connsiteY25" fmla="*/ 941832 h 1605456"/>
                    <a:gd name="connsiteX26" fmla="*/ 528988 w 1174511"/>
                    <a:gd name="connsiteY26" fmla="*/ 772763 h 1605456"/>
                    <a:gd name="connsiteX27" fmla="*/ 426593 w 1174511"/>
                    <a:gd name="connsiteY27" fmla="*/ 615601 h 1605456"/>
                    <a:gd name="connsiteX28" fmla="*/ 367063 w 1174511"/>
                    <a:gd name="connsiteY28" fmla="*/ 503682 h 1605456"/>
                    <a:gd name="connsiteX29" fmla="*/ 274194 w 1174511"/>
                    <a:gd name="connsiteY29" fmla="*/ 344138 h 1605456"/>
                    <a:gd name="connsiteX30" fmla="*/ 205138 w 1174511"/>
                    <a:gd name="connsiteY30" fmla="*/ 236982 h 1605456"/>
                    <a:gd name="connsiteX31" fmla="*/ 259906 w 1174511"/>
                    <a:gd name="connsiteY31" fmla="*/ 320326 h 1605456"/>
                    <a:gd name="connsiteX32" fmla="*/ 283719 w 1174511"/>
                    <a:gd name="connsiteY32" fmla="*/ 358426 h 1605456"/>
                    <a:gd name="connsiteX33" fmla="*/ 298006 w 1174511"/>
                    <a:gd name="connsiteY33" fmla="*/ 410813 h 1605456"/>
                    <a:gd name="connsiteX34" fmla="*/ 205138 w 1174511"/>
                    <a:gd name="connsiteY34" fmla="*/ 425101 h 1605456"/>
                    <a:gd name="connsiteX35" fmla="*/ 90838 w 1174511"/>
                    <a:gd name="connsiteY35" fmla="*/ 427482 h 1605456"/>
                    <a:gd name="connsiteX36" fmla="*/ 52738 w 1174511"/>
                    <a:gd name="connsiteY36" fmla="*/ 391763 h 1605456"/>
                    <a:gd name="connsiteX0" fmla="*/ 37122 w 1158895"/>
                    <a:gd name="connsiteY0" fmla="*/ 391763 h 1605456"/>
                    <a:gd name="connsiteX1" fmla="*/ 1403 w 1158895"/>
                    <a:gd name="connsiteY1" fmla="*/ 303657 h 1605456"/>
                    <a:gd name="connsiteX2" fmla="*/ 8035 w 1158895"/>
                    <a:gd name="connsiteY2" fmla="*/ 179207 h 1605456"/>
                    <a:gd name="connsiteX3" fmla="*/ 15760 w 1158895"/>
                    <a:gd name="connsiteY3" fmla="*/ 79870 h 1605456"/>
                    <a:gd name="connsiteX4" fmla="*/ 87054 w 1158895"/>
                    <a:gd name="connsiteY4" fmla="*/ 9759 h 1605456"/>
                    <a:gd name="connsiteX5" fmla="*/ 178666 w 1158895"/>
                    <a:gd name="connsiteY5" fmla="*/ 6498 h 1605456"/>
                    <a:gd name="connsiteX6" fmla="*/ 284772 w 1158895"/>
                    <a:gd name="connsiteY6" fmla="*/ 65532 h 1605456"/>
                    <a:gd name="connsiteX7" fmla="*/ 391928 w 1158895"/>
                    <a:gd name="connsiteY7" fmla="*/ 163163 h 1605456"/>
                    <a:gd name="connsiteX8" fmla="*/ 482415 w 1158895"/>
                    <a:gd name="connsiteY8" fmla="*/ 267938 h 1605456"/>
                    <a:gd name="connsiteX9" fmla="*/ 551472 w 1158895"/>
                    <a:gd name="connsiteY9" fmla="*/ 367951 h 1605456"/>
                    <a:gd name="connsiteX10" fmla="*/ 637197 w 1158895"/>
                    <a:gd name="connsiteY10" fmla="*/ 484632 h 1605456"/>
                    <a:gd name="connsiteX11" fmla="*/ 732447 w 1158895"/>
                    <a:gd name="connsiteY11" fmla="*/ 639413 h 1605456"/>
                    <a:gd name="connsiteX12" fmla="*/ 844365 w 1158895"/>
                    <a:gd name="connsiteY12" fmla="*/ 808482 h 1605456"/>
                    <a:gd name="connsiteX13" fmla="*/ 925328 w 1158895"/>
                    <a:gd name="connsiteY13" fmla="*/ 939451 h 1605456"/>
                    <a:gd name="connsiteX14" fmla="*/ 1018197 w 1158895"/>
                    <a:gd name="connsiteY14" fmla="*/ 1094232 h 1605456"/>
                    <a:gd name="connsiteX15" fmla="*/ 1077728 w 1158895"/>
                    <a:gd name="connsiteY15" fmla="*/ 1213295 h 1605456"/>
                    <a:gd name="connsiteX16" fmla="*/ 1139641 w 1158895"/>
                    <a:gd name="connsiteY16" fmla="*/ 1370457 h 1605456"/>
                    <a:gd name="connsiteX17" fmla="*/ 1158690 w 1158895"/>
                    <a:gd name="connsiteY17" fmla="*/ 1463326 h 1605456"/>
                    <a:gd name="connsiteX18" fmla="*/ 1146784 w 1158895"/>
                    <a:gd name="connsiteY18" fmla="*/ 1551432 h 1605456"/>
                    <a:gd name="connsiteX19" fmla="*/ 1103922 w 1158895"/>
                    <a:gd name="connsiteY19" fmla="*/ 1601438 h 1605456"/>
                    <a:gd name="connsiteX20" fmla="*/ 1025340 w 1158895"/>
                    <a:gd name="connsiteY20" fmla="*/ 1594295 h 1605456"/>
                    <a:gd name="connsiteX21" fmla="*/ 961047 w 1158895"/>
                    <a:gd name="connsiteY21" fmla="*/ 1530001 h 1605456"/>
                    <a:gd name="connsiteX22" fmla="*/ 896753 w 1158895"/>
                    <a:gd name="connsiteY22" fmla="*/ 1418082 h 1605456"/>
                    <a:gd name="connsiteX23" fmla="*/ 789597 w 1158895"/>
                    <a:gd name="connsiteY23" fmla="*/ 1220438 h 1605456"/>
                    <a:gd name="connsiteX24" fmla="*/ 711015 w 1158895"/>
                    <a:gd name="connsiteY24" fmla="*/ 1094232 h 1605456"/>
                    <a:gd name="connsiteX25" fmla="*/ 620528 w 1158895"/>
                    <a:gd name="connsiteY25" fmla="*/ 941832 h 1605456"/>
                    <a:gd name="connsiteX26" fmla="*/ 513372 w 1158895"/>
                    <a:gd name="connsiteY26" fmla="*/ 772763 h 1605456"/>
                    <a:gd name="connsiteX27" fmla="*/ 410977 w 1158895"/>
                    <a:gd name="connsiteY27" fmla="*/ 615601 h 1605456"/>
                    <a:gd name="connsiteX28" fmla="*/ 351447 w 1158895"/>
                    <a:gd name="connsiteY28" fmla="*/ 503682 h 1605456"/>
                    <a:gd name="connsiteX29" fmla="*/ 258578 w 1158895"/>
                    <a:gd name="connsiteY29" fmla="*/ 344138 h 1605456"/>
                    <a:gd name="connsiteX30" fmla="*/ 189522 w 1158895"/>
                    <a:gd name="connsiteY30" fmla="*/ 236982 h 1605456"/>
                    <a:gd name="connsiteX31" fmla="*/ 244290 w 1158895"/>
                    <a:gd name="connsiteY31" fmla="*/ 320326 h 1605456"/>
                    <a:gd name="connsiteX32" fmla="*/ 268103 w 1158895"/>
                    <a:gd name="connsiteY32" fmla="*/ 358426 h 1605456"/>
                    <a:gd name="connsiteX33" fmla="*/ 282390 w 1158895"/>
                    <a:gd name="connsiteY33" fmla="*/ 410813 h 1605456"/>
                    <a:gd name="connsiteX34" fmla="*/ 189522 w 1158895"/>
                    <a:gd name="connsiteY34" fmla="*/ 425101 h 1605456"/>
                    <a:gd name="connsiteX35" fmla="*/ 75222 w 1158895"/>
                    <a:gd name="connsiteY35" fmla="*/ 427482 h 1605456"/>
                    <a:gd name="connsiteX36" fmla="*/ 37122 w 1158895"/>
                    <a:gd name="connsiteY36" fmla="*/ 391763 h 1605456"/>
                    <a:gd name="connsiteX0" fmla="*/ 30906 w 1152679"/>
                    <a:gd name="connsiteY0" fmla="*/ 391763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69006 w 1152679"/>
                    <a:gd name="connsiteY35" fmla="*/ 427482 h 1605456"/>
                    <a:gd name="connsiteX36" fmla="*/ 30906 w 1152679"/>
                    <a:gd name="connsiteY36" fmla="*/ 391763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69006 w 1152679"/>
                    <a:gd name="connsiteY35" fmla="*/ 427482 h 1605456"/>
                    <a:gd name="connsiteX36" fmla="*/ 48477 w 1152679"/>
                    <a:gd name="connsiteY36" fmla="*/ 362735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79484 w 1152679"/>
                    <a:gd name="connsiteY35" fmla="*/ 425634 h 1605456"/>
                    <a:gd name="connsiteX36" fmla="*/ 48477 w 1152679"/>
                    <a:gd name="connsiteY36" fmla="*/ 362735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83675 w 1152679"/>
                    <a:gd name="connsiteY35" fmla="*/ 424895 h 1605456"/>
                    <a:gd name="connsiteX36" fmla="*/ 48477 w 1152679"/>
                    <a:gd name="connsiteY36" fmla="*/ 362735 h 1605456"/>
                    <a:gd name="connsiteX0" fmla="*/ 48794 w 1152996"/>
                    <a:gd name="connsiteY0" fmla="*/ 362735 h 1605456"/>
                    <a:gd name="connsiteX1" fmla="*/ 24540 w 1152996"/>
                    <a:gd name="connsiteY1" fmla="*/ 266125 h 1605456"/>
                    <a:gd name="connsiteX2" fmla="*/ 2136 w 1152996"/>
                    <a:gd name="connsiteY2" fmla="*/ 179207 h 1605456"/>
                    <a:gd name="connsiteX3" fmla="*/ 9861 w 1152996"/>
                    <a:gd name="connsiteY3" fmla="*/ 79870 h 1605456"/>
                    <a:gd name="connsiteX4" fmla="*/ 81155 w 1152996"/>
                    <a:gd name="connsiteY4" fmla="*/ 9759 h 1605456"/>
                    <a:gd name="connsiteX5" fmla="*/ 172767 w 1152996"/>
                    <a:gd name="connsiteY5" fmla="*/ 6498 h 1605456"/>
                    <a:gd name="connsiteX6" fmla="*/ 278873 w 1152996"/>
                    <a:gd name="connsiteY6" fmla="*/ 65532 h 1605456"/>
                    <a:gd name="connsiteX7" fmla="*/ 386029 w 1152996"/>
                    <a:gd name="connsiteY7" fmla="*/ 163163 h 1605456"/>
                    <a:gd name="connsiteX8" fmla="*/ 476516 w 1152996"/>
                    <a:gd name="connsiteY8" fmla="*/ 267938 h 1605456"/>
                    <a:gd name="connsiteX9" fmla="*/ 545573 w 1152996"/>
                    <a:gd name="connsiteY9" fmla="*/ 367951 h 1605456"/>
                    <a:gd name="connsiteX10" fmla="*/ 631298 w 1152996"/>
                    <a:gd name="connsiteY10" fmla="*/ 484632 h 1605456"/>
                    <a:gd name="connsiteX11" fmla="*/ 726548 w 1152996"/>
                    <a:gd name="connsiteY11" fmla="*/ 639413 h 1605456"/>
                    <a:gd name="connsiteX12" fmla="*/ 838466 w 1152996"/>
                    <a:gd name="connsiteY12" fmla="*/ 808482 h 1605456"/>
                    <a:gd name="connsiteX13" fmla="*/ 919429 w 1152996"/>
                    <a:gd name="connsiteY13" fmla="*/ 939451 h 1605456"/>
                    <a:gd name="connsiteX14" fmla="*/ 1012298 w 1152996"/>
                    <a:gd name="connsiteY14" fmla="*/ 1094232 h 1605456"/>
                    <a:gd name="connsiteX15" fmla="*/ 1071829 w 1152996"/>
                    <a:gd name="connsiteY15" fmla="*/ 1213295 h 1605456"/>
                    <a:gd name="connsiteX16" fmla="*/ 1133742 w 1152996"/>
                    <a:gd name="connsiteY16" fmla="*/ 1370457 h 1605456"/>
                    <a:gd name="connsiteX17" fmla="*/ 1152791 w 1152996"/>
                    <a:gd name="connsiteY17" fmla="*/ 1463326 h 1605456"/>
                    <a:gd name="connsiteX18" fmla="*/ 1140885 w 1152996"/>
                    <a:gd name="connsiteY18" fmla="*/ 1551432 h 1605456"/>
                    <a:gd name="connsiteX19" fmla="*/ 1098023 w 1152996"/>
                    <a:gd name="connsiteY19" fmla="*/ 1601438 h 1605456"/>
                    <a:gd name="connsiteX20" fmla="*/ 1019441 w 1152996"/>
                    <a:gd name="connsiteY20" fmla="*/ 1594295 h 1605456"/>
                    <a:gd name="connsiteX21" fmla="*/ 955148 w 1152996"/>
                    <a:gd name="connsiteY21" fmla="*/ 1530001 h 1605456"/>
                    <a:gd name="connsiteX22" fmla="*/ 890854 w 1152996"/>
                    <a:gd name="connsiteY22" fmla="*/ 1418082 h 1605456"/>
                    <a:gd name="connsiteX23" fmla="*/ 783698 w 1152996"/>
                    <a:gd name="connsiteY23" fmla="*/ 1220438 h 1605456"/>
                    <a:gd name="connsiteX24" fmla="*/ 705116 w 1152996"/>
                    <a:gd name="connsiteY24" fmla="*/ 1094232 h 1605456"/>
                    <a:gd name="connsiteX25" fmla="*/ 614629 w 1152996"/>
                    <a:gd name="connsiteY25" fmla="*/ 941832 h 1605456"/>
                    <a:gd name="connsiteX26" fmla="*/ 507473 w 1152996"/>
                    <a:gd name="connsiteY26" fmla="*/ 772763 h 1605456"/>
                    <a:gd name="connsiteX27" fmla="*/ 405078 w 1152996"/>
                    <a:gd name="connsiteY27" fmla="*/ 615601 h 1605456"/>
                    <a:gd name="connsiteX28" fmla="*/ 345548 w 1152996"/>
                    <a:gd name="connsiteY28" fmla="*/ 503682 h 1605456"/>
                    <a:gd name="connsiteX29" fmla="*/ 252679 w 1152996"/>
                    <a:gd name="connsiteY29" fmla="*/ 344138 h 1605456"/>
                    <a:gd name="connsiteX30" fmla="*/ 183623 w 1152996"/>
                    <a:gd name="connsiteY30" fmla="*/ 236982 h 1605456"/>
                    <a:gd name="connsiteX31" fmla="*/ 238391 w 1152996"/>
                    <a:gd name="connsiteY31" fmla="*/ 320326 h 1605456"/>
                    <a:gd name="connsiteX32" fmla="*/ 262204 w 1152996"/>
                    <a:gd name="connsiteY32" fmla="*/ 358426 h 1605456"/>
                    <a:gd name="connsiteX33" fmla="*/ 276491 w 1152996"/>
                    <a:gd name="connsiteY33" fmla="*/ 410813 h 1605456"/>
                    <a:gd name="connsiteX34" fmla="*/ 183623 w 1152996"/>
                    <a:gd name="connsiteY34" fmla="*/ 425101 h 1605456"/>
                    <a:gd name="connsiteX35" fmla="*/ 83992 w 1152996"/>
                    <a:gd name="connsiteY35" fmla="*/ 424895 h 1605456"/>
                    <a:gd name="connsiteX36" fmla="*/ 48794 w 1152996"/>
                    <a:gd name="connsiteY36" fmla="*/ 362735 h 1605456"/>
                    <a:gd name="connsiteX0" fmla="*/ 45930 w 1150132"/>
                    <a:gd name="connsiteY0" fmla="*/ 362735 h 1605456"/>
                    <a:gd name="connsiteX1" fmla="*/ 21676 w 1150132"/>
                    <a:gd name="connsiteY1" fmla="*/ 266125 h 1605456"/>
                    <a:gd name="connsiteX2" fmla="*/ 4327 w 1150132"/>
                    <a:gd name="connsiteY2" fmla="*/ 177236 h 1605456"/>
                    <a:gd name="connsiteX3" fmla="*/ 6997 w 1150132"/>
                    <a:gd name="connsiteY3" fmla="*/ 79870 h 1605456"/>
                    <a:gd name="connsiteX4" fmla="*/ 78291 w 1150132"/>
                    <a:gd name="connsiteY4" fmla="*/ 9759 h 1605456"/>
                    <a:gd name="connsiteX5" fmla="*/ 169903 w 1150132"/>
                    <a:gd name="connsiteY5" fmla="*/ 6498 h 1605456"/>
                    <a:gd name="connsiteX6" fmla="*/ 276009 w 1150132"/>
                    <a:gd name="connsiteY6" fmla="*/ 65532 h 1605456"/>
                    <a:gd name="connsiteX7" fmla="*/ 383165 w 1150132"/>
                    <a:gd name="connsiteY7" fmla="*/ 163163 h 1605456"/>
                    <a:gd name="connsiteX8" fmla="*/ 473652 w 1150132"/>
                    <a:gd name="connsiteY8" fmla="*/ 267938 h 1605456"/>
                    <a:gd name="connsiteX9" fmla="*/ 542709 w 1150132"/>
                    <a:gd name="connsiteY9" fmla="*/ 367951 h 1605456"/>
                    <a:gd name="connsiteX10" fmla="*/ 628434 w 1150132"/>
                    <a:gd name="connsiteY10" fmla="*/ 484632 h 1605456"/>
                    <a:gd name="connsiteX11" fmla="*/ 723684 w 1150132"/>
                    <a:gd name="connsiteY11" fmla="*/ 639413 h 1605456"/>
                    <a:gd name="connsiteX12" fmla="*/ 835602 w 1150132"/>
                    <a:gd name="connsiteY12" fmla="*/ 808482 h 1605456"/>
                    <a:gd name="connsiteX13" fmla="*/ 916565 w 1150132"/>
                    <a:gd name="connsiteY13" fmla="*/ 939451 h 1605456"/>
                    <a:gd name="connsiteX14" fmla="*/ 1009434 w 1150132"/>
                    <a:gd name="connsiteY14" fmla="*/ 1094232 h 1605456"/>
                    <a:gd name="connsiteX15" fmla="*/ 1068965 w 1150132"/>
                    <a:gd name="connsiteY15" fmla="*/ 1213295 h 1605456"/>
                    <a:gd name="connsiteX16" fmla="*/ 1130878 w 1150132"/>
                    <a:gd name="connsiteY16" fmla="*/ 1370457 h 1605456"/>
                    <a:gd name="connsiteX17" fmla="*/ 1149927 w 1150132"/>
                    <a:gd name="connsiteY17" fmla="*/ 1463326 h 1605456"/>
                    <a:gd name="connsiteX18" fmla="*/ 1138021 w 1150132"/>
                    <a:gd name="connsiteY18" fmla="*/ 1551432 h 1605456"/>
                    <a:gd name="connsiteX19" fmla="*/ 1095159 w 1150132"/>
                    <a:gd name="connsiteY19" fmla="*/ 1601438 h 1605456"/>
                    <a:gd name="connsiteX20" fmla="*/ 1016577 w 1150132"/>
                    <a:gd name="connsiteY20" fmla="*/ 1594295 h 1605456"/>
                    <a:gd name="connsiteX21" fmla="*/ 952284 w 1150132"/>
                    <a:gd name="connsiteY21" fmla="*/ 1530001 h 1605456"/>
                    <a:gd name="connsiteX22" fmla="*/ 887990 w 1150132"/>
                    <a:gd name="connsiteY22" fmla="*/ 1418082 h 1605456"/>
                    <a:gd name="connsiteX23" fmla="*/ 780834 w 1150132"/>
                    <a:gd name="connsiteY23" fmla="*/ 1220438 h 1605456"/>
                    <a:gd name="connsiteX24" fmla="*/ 702252 w 1150132"/>
                    <a:gd name="connsiteY24" fmla="*/ 1094232 h 1605456"/>
                    <a:gd name="connsiteX25" fmla="*/ 611765 w 1150132"/>
                    <a:gd name="connsiteY25" fmla="*/ 941832 h 1605456"/>
                    <a:gd name="connsiteX26" fmla="*/ 504609 w 1150132"/>
                    <a:gd name="connsiteY26" fmla="*/ 772763 h 1605456"/>
                    <a:gd name="connsiteX27" fmla="*/ 402214 w 1150132"/>
                    <a:gd name="connsiteY27" fmla="*/ 615601 h 1605456"/>
                    <a:gd name="connsiteX28" fmla="*/ 342684 w 1150132"/>
                    <a:gd name="connsiteY28" fmla="*/ 503682 h 1605456"/>
                    <a:gd name="connsiteX29" fmla="*/ 249815 w 1150132"/>
                    <a:gd name="connsiteY29" fmla="*/ 344138 h 1605456"/>
                    <a:gd name="connsiteX30" fmla="*/ 180759 w 1150132"/>
                    <a:gd name="connsiteY30" fmla="*/ 236982 h 1605456"/>
                    <a:gd name="connsiteX31" fmla="*/ 235527 w 1150132"/>
                    <a:gd name="connsiteY31" fmla="*/ 320326 h 1605456"/>
                    <a:gd name="connsiteX32" fmla="*/ 259340 w 1150132"/>
                    <a:gd name="connsiteY32" fmla="*/ 358426 h 1605456"/>
                    <a:gd name="connsiteX33" fmla="*/ 273627 w 1150132"/>
                    <a:gd name="connsiteY33" fmla="*/ 410813 h 1605456"/>
                    <a:gd name="connsiteX34" fmla="*/ 180759 w 1150132"/>
                    <a:gd name="connsiteY34" fmla="*/ 425101 h 1605456"/>
                    <a:gd name="connsiteX35" fmla="*/ 81128 w 1150132"/>
                    <a:gd name="connsiteY35" fmla="*/ 424895 h 1605456"/>
                    <a:gd name="connsiteX36" fmla="*/ 45930 w 1150132"/>
                    <a:gd name="connsiteY36" fmla="*/ 362735 h 1605456"/>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83165 w 1150132"/>
                    <a:gd name="connsiteY7" fmla="*/ 163487 h 1605780"/>
                    <a:gd name="connsiteX8" fmla="*/ 473652 w 1150132"/>
                    <a:gd name="connsiteY8" fmla="*/ 268262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73652 w 1150132"/>
                    <a:gd name="connsiteY8" fmla="*/ 268262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66225 w 1150132"/>
                    <a:gd name="connsiteY23" fmla="*/ 1229821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6225 w 1150132"/>
                    <a:gd name="connsiteY23" fmla="*/ 1229821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4869 w 1150132"/>
                    <a:gd name="connsiteY23" fmla="*/ 1234383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3513 w 1150132"/>
                    <a:gd name="connsiteY23" fmla="*/ 1238944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17"/>
                    <a:gd name="connsiteY0" fmla="*/ 363059 h 1613371"/>
                    <a:gd name="connsiteX1" fmla="*/ 21676 w 1150117"/>
                    <a:gd name="connsiteY1" fmla="*/ 266449 h 1613371"/>
                    <a:gd name="connsiteX2" fmla="*/ 4327 w 1150117"/>
                    <a:gd name="connsiteY2" fmla="*/ 177560 h 1613371"/>
                    <a:gd name="connsiteX3" fmla="*/ 6997 w 1150117"/>
                    <a:gd name="connsiteY3" fmla="*/ 80194 h 1613371"/>
                    <a:gd name="connsiteX4" fmla="*/ 78291 w 1150117"/>
                    <a:gd name="connsiteY4" fmla="*/ 10083 h 1613371"/>
                    <a:gd name="connsiteX5" fmla="*/ 169903 w 1150117"/>
                    <a:gd name="connsiteY5" fmla="*/ 6822 h 1613371"/>
                    <a:gd name="connsiteX6" fmla="*/ 267133 w 1150117"/>
                    <a:gd name="connsiteY6" fmla="*/ 70663 h 1613371"/>
                    <a:gd name="connsiteX7" fmla="*/ 357275 w 1150117"/>
                    <a:gd name="connsiteY7" fmla="*/ 182098 h 1613371"/>
                    <a:gd name="connsiteX8" fmla="*/ 433646 w 1150117"/>
                    <a:gd name="connsiteY8" fmla="*/ 292603 h 1613371"/>
                    <a:gd name="connsiteX9" fmla="*/ 542709 w 1150117"/>
                    <a:gd name="connsiteY9" fmla="*/ 368275 h 1613371"/>
                    <a:gd name="connsiteX10" fmla="*/ 628434 w 1150117"/>
                    <a:gd name="connsiteY10" fmla="*/ 484956 h 1613371"/>
                    <a:gd name="connsiteX11" fmla="*/ 723684 w 1150117"/>
                    <a:gd name="connsiteY11" fmla="*/ 639737 h 1613371"/>
                    <a:gd name="connsiteX12" fmla="*/ 835602 w 1150117"/>
                    <a:gd name="connsiteY12" fmla="*/ 808806 h 1613371"/>
                    <a:gd name="connsiteX13" fmla="*/ 916565 w 1150117"/>
                    <a:gd name="connsiteY13" fmla="*/ 939775 h 1613371"/>
                    <a:gd name="connsiteX14" fmla="*/ 1009434 w 1150117"/>
                    <a:gd name="connsiteY14" fmla="*/ 1094556 h 1613371"/>
                    <a:gd name="connsiteX15" fmla="*/ 1068965 w 1150117"/>
                    <a:gd name="connsiteY15" fmla="*/ 1213619 h 1613371"/>
                    <a:gd name="connsiteX16" fmla="*/ 1130878 w 1150117"/>
                    <a:gd name="connsiteY16" fmla="*/ 1370781 h 1613371"/>
                    <a:gd name="connsiteX17" fmla="*/ 1149927 w 1150117"/>
                    <a:gd name="connsiteY17" fmla="*/ 1463650 h 1613371"/>
                    <a:gd name="connsiteX18" fmla="*/ 1138021 w 1150117"/>
                    <a:gd name="connsiteY18" fmla="*/ 1551756 h 1613371"/>
                    <a:gd name="connsiteX19" fmla="*/ 1097870 w 1150117"/>
                    <a:gd name="connsiteY19" fmla="*/ 1611008 h 1613371"/>
                    <a:gd name="connsiteX20" fmla="*/ 1016577 w 1150117"/>
                    <a:gd name="connsiteY20" fmla="*/ 1594619 h 1613371"/>
                    <a:gd name="connsiteX21" fmla="*/ 952284 w 1150117"/>
                    <a:gd name="connsiteY21" fmla="*/ 1530325 h 1613371"/>
                    <a:gd name="connsiteX22" fmla="*/ 882073 w 1150117"/>
                    <a:gd name="connsiteY22" fmla="*/ 1421610 h 1613371"/>
                    <a:gd name="connsiteX23" fmla="*/ 763513 w 1150117"/>
                    <a:gd name="connsiteY23" fmla="*/ 1238944 h 1613371"/>
                    <a:gd name="connsiteX24" fmla="*/ 676486 w 1150117"/>
                    <a:gd name="connsiteY24" fmla="*/ 1107743 h 1613371"/>
                    <a:gd name="connsiteX25" fmla="*/ 577862 w 1150117"/>
                    <a:gd name="connsiteY25" fmla="*/ 964340 h 1613371"/>
                    <a:gd name="connsiteX26" fmla="*/ 458441 w 1150117"/>
                    <a:gd name="connsiteY26" fmla="*/ 793112 h 1613371"/>
                    <a:gd name="connsiteX27" fmla="*/ 360422 w 1150117"/>
                    <a:gd name="connsiteY27" fmla="*/ 636260 h 1613371"/>
                    <a:gd name="connsiteX28" fmla="*/ 342684 w 1150117"/>
                    <a:gd name="connsiteY28" fmla="*/ 504006 h 1613371"/>
                    <a:gd name="connsiteX29" fmla="*/ 249815 w 1150117"/>
                    <a:gd name="connsiteY29" fmla="*/ 344462 h 1613371"/>
                    <a:gd name="connsiteX30" fmla="*/ 176074 w 1150117"/>
                    <a:gd name="connsiteY30" fmla="*/ 241373 h 1613371"/>
                    <a:gd name="connsiteX31" fmla="*/ 231705 w 1150117"/>
                    <a:gd name="connsiteY31" fmla="*/ 323485 h 1613371"/>
                    <a:gd name="connsiteX32" fmla="*/ 251326 w 1150117"/>
                    <a:gd name="connsiteY32" fmla="*/ 362324 h 1613371"/>
                    <a:gd name="connsiteX33" fmla="*/ 261792 w 1150117"/>
                    <a:gd name="connsiteY33" fmla="*/ 417545 h 1613371"/>
                    <a:gd name="connsiteX34" fmla="*/ 180759 w 1150117"/>
                    <a:gd name="connsiteY34" fmla="*/ 425425 h 1613371"/>
                    <a:gd name="connsiteX35" fmla="*/ 81128 w 1150117"/>
                    <a:gd name="connsiteY35" fmla="*/ 425219 h 1613371"/>
                    <a:gd name="connsiteX36" fmla="*/ 45930 w 1150117"/>
                    <a:gd name="connsiteY36" fmla="*/ 363059 h 1613371"/>
                    <a:gd name="connsiteX0" fmla="*/ 45930 w 1155694"/>
                    <a:gd name="connsiteY0" fmla="*/ 363059 h 1612382"/>
                    <a:gd name="connsiteX1" fmla="*/ 21676 w 1155694"/>
                    <a:gd name="connsiteY1" fmla="*/ 266449 h 1612382"/>
                    <a:gd name="connsiteX2" fmla="*/ 4327 w 1155694"/>
                    <a:gd name="connsiteY2" fmla="*/ 177560 h 1612382"/>
                    <a:gd name="connsiteX3" fmla="*/ 6997 w 1155694"/>
                    <a:gd name="connsiteY3" fmla="*/ 80194 h 1612382"/>
                    <a:gd name="connsiteX4" fmla="*/ 78291 w 1155694"/>
                    <a:gd name="connsiteY4" fmla="*/ 10083 h 1612382"/>
                    <a:gd name="connsiteX5" fmla="*/ 169903 w 1155694"/>
                    <a:gd name="connsiteY5" fmla="*/ 6822 h 1612382"/>
                    <a:gd name="connsiteX6" fmla="*/ 267133 w 1155694"/>
                    <a:gd name="connsiteY6" fmla="*/ 70663 h 1612382"/>
                    <a:gd name="connsiteX7" fmla="*/ 357275 w 1155694"/>
                    <a:gd name="connsiteY7" fmla="*/ 182098 h 1612382"/>
                    <a:gd name="connsiteX8" fmla="*/ 433646 w 1155694"/>
                    <a:gd name="connsiteY8" fmla="*/ 292603 h 1612382"/>
                    <a:gd name="connsiteX9" fmla="*/ 542709 w 1155694"/>
                    <a:gd name="connsiteY9" fmla="*/ 368275 h 1612382"/>
                    <a:gd name="connsiteX10" fmla="*/ 628434 w 1155694"/>
                    <a:gd name="connsiteY10" fmla="*/ 484956 h 1612382"/>
                    <a:gd name="connsiteX11" fmla="*/ 723684 w 1155694"/>
                    <a:gd name="connsiteY11" fmla="*/ 639737 h 1612382"/>
                    <a:gd name="connsiteX12" fmla="*/ 835602 w 1155694"/>
                    <a:gd name="connsiteY12" fmla="*/ 808806 h 1612382"/>
                    <a:gd name="connsiteX13" fmla="*/ 916565 w 1155694"/>
                    <a:gd name="connsiteY13" fmla="*/ 939775 h 1612382"/>
                    <a:gd name="connsiteX14" fmla="*/ 1009434 w 1155694"/>
                    <a:gd name="connsiteY14" fmla="*/ 1094556 h 1612382"/>
                    <a:gd name="connsiteX15" fmla="*/ 1068965 w 1155694"/>
                    <a:gd name="connsiteY15" fmla="*/ 1213619 h 1612382"/>
                    <a:gd name="connsiteX16" fmla="*/ 1130878 w 1155694"/>
                    <a:gd name="connsiteY16" fmla="*/ 1370781 h 1612382"/>
                    <a:gd name="connsiteX17" fmla="*/ 1149927 w 1155694"/>
                    <a:gd name="connsiteY17" fmla="*/ 1463650 h 1612382"/>
                    <a:gd name="connsiteX18" fmla="*/ 1151455 w 1155694"/>
                    <a:gd name="connsiteY18" fmla="*/ 1566674 h 1612382"/>
                    <a:gd name="connsiteX19" fmla="*/ 1097870 w 1155694"/>
                    <a:gd name="connsiteY19" fmla="*/ 1611008 h 1612382"/>
                    <a:gd name="connsiteX20" fmla="*/ 1016577 w 1155694"/>
                    <a:gd name="connsiteY20" fmla="*/ 1594619 h 1612382"/>
                    <a:gd name="connsiteX21" fmla="*/ 952284 w 1155694"/>
                    <a:gd name="connsiteY21" fmla="*/ 1530325 h 1612382"/>
                    <a:gd name="connsiteX22" fmla="*/ 882073 w 1155694"/>
                    <a:gd name="connsiteY22" fmla="*/ 1421610 h 1612382"/>
                    <a:gd name="connsiteX23" fmla="*/ 763513 w 1155694"/>
                    <a:gd name="connsiteY23" fmla="*/ 1238944 h 1612382"/>
                    <a:gd name="connsiteX24" fmla="*/ 676486 w 1155694"/>
                    <a:gd name="connsiteY24" fmla="*/ 1107743 h 1612382"/>
                    <a:gd name="connsiteX25" fmla="*/ 577862 w 1155694"/>
                    <a:gd name="connsiteY25" fmla="*/ 964340 h 1612382"/>
                    <a:gd name="connsiteX26" fmla="*/ 458441 w 1155694"/>
                    <a:gd name="connsiteY26" fmla="*/ 793112 h 1612382"/>
                    <a:gd name="connsiteX27" fmla="*/ 360422 w 1155694"/>
                    <a:gd name="connsiteY27" fmla="*/ 636260 h 1612382"/>
                    <a:gd name="connsiteX28" fmla="*/ 342684 w 1155694"/>
                    <a:gd name="connsiteY28" fmla="*/ 504006 h 1612382"/>
                    <a:gd name="connsiteX29" fmla="*/ 249815 w 1155694"/>
                    <a:gd name="connsiteY29" fmla="*/ 344462 h 1612382"/>
                    <a:gd name="connsiteX30" fmla="*/ 176074 w 1155694"/>
                    <a:gd name="connsiteY30" fmla="*/ 241373 h 1612382"/>
                    <a:gd name="connsiteX31" fmla="*/ 231705 w 1155694"/>
                    <a:gd name="connsiteY31" fmla="*/ 323485 h 1612382"/>
                    <a:gd name="connsiteX32" fmla="*/ 251326 w 1155694"/>
                    <a:gd name="connsiteY32" fmla="*/ 362324 h 1612382"/>
                    <a:gd name="connsiteX33" fmla="*/ 261792 w 1155694"/>
                    <a:gd name="connsiteY33" fmla="*/ 417545 h 1612382"/>
                    <a:gd name="connsiteX34" fmla="*/ 180759 w 1155694"/>
                    <a:gd name="connsiteY34" fmla="*/ 425425 h 1612382"/>
                    <a:gd name="connsiteX35" fmla="*/ 81128 w 1155694"/>
                    <a:gd name="connsiteY35" fmla="*/ 425219 h 1612382"/>
                    <a:gd name="connsiteX36" fmla="*/ 45930 w 1155694"/>
                    <a:gd name="connsiteY36" fmla="*/ 363059 h 1612382"/>
                    <a:gd name="connsiteX0" fmla="*/ 45930 w 1174390"/>
                    <a:gd name="connsiteY0" fmla="*/ 363059 h 1612382"/>
                    <a:gd name="connsiteX1" fmla="*/ 21676 w 1174390"/>
                    <a:gd name="connsiteY1" fmla="*/ 266449 h 1612382"/>
                    <a:gd name="connsiteX2" fmla="*/ 4327 w 1174390"/>
                    <a:gd name="connsiteY2" fmla="*/ 177560 h 1612382"/>
                    <a:gd name="connsiteX3" fmla="*/ 6997 w 1174390"/>
                    <a:gd name="connsiteY3" fmla="*/ 80194 h 1612382"/>
                    <a:gd name="connsiteX4" fmla="*/ 78291 w 1174390"/>
                    <a:gd name="connsiteY4" fmla="*/ 10083 h 1612382"/>
                    <a:gd name="connsiteX5" fmla="*/ 169903 w 1174390"/>
                    <a:gd name="connsiteY5" fmla="*/ 6822 h 1612382"/>
                    <a:gd name="connsiteX6" fmla="*/ 267133 w 1174390"/>
                    <a:gd name="connsiteY6" fmla="*/ 70663 h 1612382"/>
                    <a:gd name="connsiteX7" fmla="*/ 357275 w 1174390"/>
                    <a:gd name="connsiteY7" fmla="*/ 182098 h 1612382"/>
                    <a:gd name="connsiteX8" fmla="*/ 433646 w 1174390"/>
                    <a:gd name="connsiteY8" fmla="*/ 292603 h 1612382"/>
                    <a:gd name="connsiteX9" fmla="*/ 542709 w 1174390"/>
                    <a:gd name="connsiteY9" fmla="*/ 368275 h 1612382"/>
                    <a:gd name="connsiteX10" fmla="*/ 628434 w 1174390"/>
                    <a:gd name="connsiteY10" fmla="*/ 484956 h 1612382"/>
                    <a:gd name="connsiteX11" fmla="*/ 723684 w 1174390"/>
                    <a:gd name="connsiteY11" fmla="*/ 639737 h 1612382"/>
                    <a:gd name="connsiteX12" fmla="*/ 835602 w 1174390"/>
                    <a:gd name="connsiteY12" fmla="*/ 808806 h 1612382"/>
                    <a:gd name="connsiteX13" fmla="*/ 916565 w 1174390"/>
                    <a:gd name="connsiteY13" fmla="*/ 939775 h 1612382"/>
                    <a:gd name="connsiteX14" fmla="*/ 1009434 w 1174390"/>
                    <a:gd name="connsiteY14" fmla="*/ 1094556 h 1612382"/>
                    <a:gd name="connsiteX15" fmla="*/ 1068965 w 1174390"/>
                    <a:gd name="connsiteY15" fmla="*/ 1213619 h 1612382"/>
                    <a:gd name="connsiteX16" fmla="*/ 1130878 w 1174390"/>
                    <a:gd name="connsiteY16" fmla="*/ 1370781 h 1612382"/>
                    <a:gd name="connsiteX17" fmla="*/ 1173838 w 1174390"/>
                    <a:gd name="connsiteY17" fmla="*/ 1495088 h 1612382"/>
                    <a:gd name="connsiteX18" fmla="*/ 1151455 w 1174390"/>
                    <a:gd name="connsiteY18" fmla="*/ 1566674 h 1612382"/>
                    <a:gd name="connsiteX19" fmla="*/ 1097870 w 1174390"/>
                    <a:gd name="connsiteY19" fmla="*/ 1611008 h 1612382"/>
                    <a:gd name="connsiteX20" fmla="*/ 1016577 w 1174390"/>
                    <a:gd name="connsiteY20" fmla="*/ 1594619 h 1612382"/>
                    <a:gd name="connsiteX21" fmla="*/ 952284 w 1174390"/>
                    <a:gd name="connsiteY21" fmla="*/ 1530325 h 1612382"/>
                    <a:gd name="connsiteX22" fmla="*/ 882073 w 1174390"/>
                    <a:gd name="connsiteY22" fmla="*/ 1421610 h 1612382"/>
                    <a:gd name="connsiteX23" fmla="*/ 763513 w 1174390"/>
                    <a:gd name="connsiteY23" fmla="*/ 1238944 h 1612382"/>
                    <a:gd name="connsiteX24" fmla="*/ 676486 w 1174390"/>
                    <a:gd name="connsiteY24" fmla="*/ 1107743 h 1612382"/>
                    <a:gd name="connsiteX25" fmla="*/ 577862 w 1174390"/>
                    <a:gd name="connsiteY25" fmla="*/ 964340 h 1612382"/>
                    <a:gd name="connsiteX26" fmla="*/ 458441 w 1174390"/>
                    <a:gd name="connsiteY26" fmla="*/ 793112 h 1612382"/>
                    <a:gd name="connsiteX27" fmla="*/ 360422 w 1174390"/>
                    <a:gd name="connsiteY27" fmla="*/ 636260 h 1612382"/>
                    <a:gd name="connsiteX28" fmla="*/ 342684 w 1174390"/>
                    <a:gd name="connsiteY28" fmla="*/ 504006 h 1612382"/>
                    <a:gd name="connsiteX29" fmla="*/ 249815 w 1174390"/>
                    <a:gd name="connsiteY29" fmla="*/ 344462 h 1612382"/>
                    <a:gd name="connsiteX30" fmla="*/ 176074 w 1174390"/>
                    <a:gd name="connsiteY30" fmla="*/ 241373 h 1612382"/>
                    <a:gd name="connsiteX31" fmla="*/ 231705 w 1174390"/>
                    <a:gd name="connsiteY31" fmla="*/ 323485 h 1612382"/>
                    <a:gd name="connsiteX32" fmla="*/ 251326 w 1174390"/>
                    <a:gd name="connsiteY32" fmla="*/ 362324 h 1612382"/>
                    <a:gd name="connsiteX33" fmla="*/ 261792 w 1174390"/>
                    <a:gd name="connsiteY33" fmla="*/ 417545 h 1612382"/>
                    <a:gd name="connsiteX34" fmla="*/ 180759 w 1174390"/>
                    <a:gd name="connsiteY34" fmla="*/ 425425 h 1612382"/>
                    <a:gd name="connsiteX35" fmla="*/ 81128 w 1174390"/>
                    <a:gd name="connsiteY35" fmla="*/ 425219 h 1612382"/>
                    <a:gd name="connsiteX36" fmla="*/ 45930 w 1174390"/>
                    <a:gd name="connsiteY36" fmla="*/ 363059 h 1612382"/>
                    <a:gd name="connsiteX0" fmla="*/ 45930 w 1174702"/>
                    <a:gd name="connsiteY0" fmla="*/ 363059 h 1612351"/>
                    <a:gd name="connsiteX1" fmla="*/ 21676 w 1174702"/>
                    <a:gd name="connsiteY1" fmla="*/ 266449 h 1612351"/>
                    <a:gd name="connsiteX2" fmla="*/ 4327 w 1174702"/>
                    <a:gd name="connsiteY2" fmla="*/ 177560 h 1612351"/>
                    <a:gd name="connsiteX3" fmla="*/ 6997 w 1174702"/>
                    <a:gd name="connsiteY3" fmla="*/ 80194 h 1612351"/>
                    <a:gd name="connsiteX4" fmla="*/ 78291 w 1174702"/>
                    <a:gd name="connsiteY4" fmla="*/ 10083 h 1612351"/>
                    <a:gd name="connsiteX5" fmla="*/ 169903 w 1174702"/>
                    <a:gd name="connsiteY5" fmla="*/ 6822 h 1612351"/>
                    <a:gd name="connsiteX6" fmla="*/ 267133 w 1174702"/>
                    <a:gd name="connsiteY6" fmla="*/ 70663 h 1612351"/>
                    <a:gd name="connsiteX7" fmla="*/ 357275 w 1174702"/>
                    <a:gd name="connsiteY7" fmla="*/ 182098 h 1612351"/>
                    <a:gd name="connsiteX8" fmla="*/ 433646 w 1174702"/>
                    <a:gd name="connsiteY8" fmla="*/ 292603 h 1612351"/>
                    <a:gd name="connsiteX9" fmla="*/ 542709 w 1174702"/>
                    <a:gd name="connsiteY9" fmla="*/ 368275 h 1612351"/>
                    <a:gd name="connsiteX10" fmla="*/ 628434 w 1174702"/>
                    <a:gd name="connsiteY10" fmla="*/ 484956 h 1612351"/>
                    <a:gd name="connsiteX11" fmla="*/ 723684 w 1174702"/>
                    <a:gd name="connsiteY11" fmla="*/ 639737 h 1612351"/>
                    <a:gd name="connsiteX12" fmla="*/ 835602 w 1174702"/>
                    <a:gd name="connsiteY12" fmla="*/ 808806 h 1612351"/>
                    <a:gd name="connsiteX13" fmla="*/ 916565 w 1174702"/>
                    <a:gd name="connsiteY13" fmla="*/ 939775 h 1612351"/>
                    <a:gd name="connsiteX14" fmla="*/ 1009434 w 1174702"/>
                    <a:gd name="connsiteY14" fmla="*/ 1094556 h 1612351"/>
                    <a:gd name="connsiteX15" fmla="*/ 1068965 w 1174702"/>
                    <a:gd name="connsiteY15" fmla="*/ 1213619 h 1612351"/>
                    <a:gd name="connsiteX16" fmla="*/ 1130878 w 1174702"/>
                    <a:gd name="connsiteY16" fmla="*/ 1370781 h 1612351"/>
                    <a:gd name="connsiteX17" fmla="*/ 1173838 w 1174702"/>
                    <a:gd name="connsiteY17" fmla="*/ 1495088 h 1612351"/>
                    <a:gd name="connsiteX18" fmla="*/ 1154784 w 1174702"/>
                    <a:gd name="connsiteY18" fmla="*/ 1567168 h 1612351"/>
                    <a:gd name="connsiteX19" fmla="*/ 1097870 w 1174702"/>
                    <a:gd name="connsiteY19" fmla="*/ 1611008 h 1612351"/>
                    <a:gd name="connsiteX20" fmla="*/ 1016577 w 1174702"/>
                    <a:gd name="connsiteY20" fmla="*/ 1594619 h 1612351"/>
                    <a:gd name="connsiteX21" fmla="*/ 952284 w 1174702"/>
                    <a:gd name="connsiteY21" fmla="*/ 1530325 h 1612351"/>
                    <a:gd name="connsiteX22" fmla="*/ 882073 w 1174702"/>
                    <a:gd name="connsiteY22" fmla="*/ 1421610 h 1612351"/>
                    <a:gd name="connsiteX23" fmla="*/ 763513 w 1174702"/>
                    <a:gd name="connsiteY23" fmla="*/ 1238944 h 1612351"/>
                    <a:gd name="connsiteX24" fmla="*/ 676486 w 1174702"/>
                    <a:gd name="connsiteY24" fmla="*/ 1107743 h 1612351"/>
                    <a:gd name="connsiteX25" fmla="*/ 577862 w 1174702"/>
                    <a:gd name="connsiteY25" fmla="*/ 964340 h 1612351"/>
                    <a:gd name="connsiteX26" fmla="*/ 458441 w 1174702"/>
                    <a:gd name="connsiteY26" fmla="*/ 793112 h 1612351"/>
                    <a:gd name="connsiteX27" fmla="*/ 360422 w 1174702"/>
                    <a:gd name="connsiteY27" fmla="*/ 636260 h 1612351"/>
                    <a:gd name="connsiteX28" fmla="*/ 342684 w 1174702"/>
                    <a:gd name="connsiteY28" fmla="*/ 504006 h 1612351"/>
                    <a:gd name="connsiteX29" fmla="*/ 249815 w 1174702"/>
                    <a:gd name="connsiteY29" fmla="*/ 344462 h 1612351"/>
                    <a:gd name="connsiteX30" fmla="*/ 176074 w 1174702"/>
                    <a:gd name="connsiteY30" fmla="*/ 241373 h 1612351"/>
                    <a:gd name="connsiteX31" fmla="*/ 231705 w 1174702"/>
                    <a:gd name="connsiteY31" fmla="*/ 323485 h 1612351"/>
                    <a:gd name="connsiteX32" fmla="*/ 251326 w 1174702"/>
                    <a:gd name="connsiteY32" fmla="*/ 362324 h 1612351"/>
                    <a:gd name="connsiteX33" fmla="*/ 261792 w 1174702"/>
                    <a:gd name="connsiteY33" fmla="*/ 417545 h 1612351"/>
                    <a:gd name="connsiteX34" fmla="*/ 180759 w 1174702"/>
                    <a:gd name="connsiteY34" fmla="*/ 425425 h 1612351"/>
                    <a:gd name="connsiteX35" fmla="*/ 81128 w 1174702"/>
                    <a:gd name="connsiteY35" fmla="*/ 425219 h 1612351"/>
                    <a:gd name="connsiteX36" fmla="*/ 45930 w 1174702"/>
                    <a:gd name="connsiteY36" fmla="*/ 363059 h 1612351"/>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1009434 w 1174789"/>
                    <a:gd name="connsiteY14" fmla="*/ 1094556 h 1612087"/>
                    <a:gd name="connsiteX15" fmla="*/ 1068965 w 1174789"/>
                    <a:gd name="connsiteY15" fmla="*/ 1213619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974113 w 1174789"/>
                    <a:gd name="connsiteY14" fmla="*/ 1114830 h 1612087"/>
                    <a:gd name="connsiteX15" fmla="*/ 1068965 w 1174789"/>
                    <a:gd name="connsiteY15" fmla="*/ 1213619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974113 w 1174789"/>
                    <a:gd name="connsiteY14" fmla="*/ 1114830 h 1612087"/>
                    <a:gd name="connsiteX15" fmla="*/ 1041040 w 1174789"/>
                    <a:gd name="connsiteY15" fmla="*/ 1239070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5094"/>
                    <a:gd name="connsiteY0" fmla="*/ 363059 h 1612087"/>
                    <a:gd name="connsiteX1" fmla="*/ 21676 w 1175094"/>
                    <a:gd name="connsiteY1" fmla="*/ 266449 h 1612087"/>
                    <a:gd name="connsiteX2" fmla="*/ 4327 w 1175094"/>
                    <a:gd name="connsiteY2" fmla="*/ 177560 h 1612087"/>
                    <a:gd name="connsiteX3" fmla="*/ 6997 w 1175094"/>
                    <a:gd name="connsiteY3" fmla="*/ 80194 h 1612087"/>
                    <a:gd name="connsiteX4" fmla="*/ 78291 w 1175094"/>
                    <a:gd name="connsiteY4" fmla="*/ 10083 h 1612087"/>
                    <a:gd name="connsiteX5" fmla="*/ 169903 w 1175094"/>
                    <a:gd name="connsiteY5" fmla="*/ 6822 h 1612087"/>
                    <a:gd name="connsiteX6" fmla="*/ 267133 w 1175094"/>
                    <a:gd name="connsiteY6" fmla="*/ 70663 h 1612087"/>
                    <a:gd name="connsiteX7" fmla="*/ 357275 w 1175094"/>
                    <a:gd name="connsiteY7" fmla="*/ 182098 h 1612087"/>
                    <a:gd name="connsiteX8" fmla="*/ 433646 w 1175094"/>
                    <a:gd name="connsiteY8" fmla="*/ 292603 h 1612087"/>
                    <a:gd name="connsiteX9" fmla="*/ 542709 w 1175094"/>
                    <a:gd name="connsiteY9" fmla="*/ 368275 h 1612087"/>
                    <a:gd name="connsiteX10" fmla="*/ 628434 w 1175094"/>
                    <a:gd name="connsiteY10" fmla="*/ 484956 h 1612087"/>
                    <a:gd name="connsiteX11" fmla="*/ 723684 w 1175094"/>
                    <a:gd name="connsiteY11" fmla="*/ 639737 h 1612087"/>
                    <a:gd name="connsiteX12" fmla="*/ 835602 w 1175094"/>
                    <a:gd name="connsiteY12" fmla="*/ 808806 h 1612087"/>
                    <a:gd name="connsiteX13" fmla="*/ 916565 w 1175094"/>
                    <a:gd name="connsiteY13" fmla="*/ 939775 h 1612087"/>
                    <a:gd name="connsiteX14" fmla="*/ 974113 w 1175094"/>
                    <a:gd name="connsiteY14" fmla="*/ 1114830 h 1612087"/>
                    <a:gd name="connsiteX15" fmla="*/ 1041040 w 1175094"/>
                    <a:gd name="connsiteY15" fmla="*/ 1239070 h 1612087"/>
                    <a:gd name="connsiteX16" fmla="*/ 1125575 w 1175094"/>
                    <a:gd name="connsiteY16" fmla="*/ 1383601 h 1612087"/>
                    <a:gd name="connsiteX17" fmla="*/ 1173838 w 1175094"/>
                    <a:gd name="connsiteY17" fmla="*/ 1495088 h 1612087"/>
                    <a:gd name="connsiteX18" fmla="*/ 1155523 w 1175094"/>
                    <a:gd name="connsiteY18" fmla="*/ 1571359 h 1612087"/>
                    <a:gd name="connsiteX19" fmla="*/ 1097870 w 1175094"/>
                    <a:gd name="connsiteY19" fmla="*/ 1611008 h 1612087"/>
                    <a:gd name="connsiteX20" fmla="*/ 1016577 w 1175094"/>
                    <a:gd name="connsiteY20" fmla="*/ 1594619 h 1612087"/>
                    <a:gd name="connsiteX21" fmla="*/ 952284 w 1175094"/>
                    <a:gd name="connsiteY21" fmla="*/ 1530325 h 1612087"/>
                    <a:gd name="connsiteX22" fmla="*/ 882073 w 1175094"/>
                    <a:gd name="connsiteY22" fmla="*/ 1421610 h 1612087"/>
                    <a:gd name="connsiteX23" fmla="*/ 763513 w 1175094"/>
                    <a:gd name="connsiteY23" fmla="*/ 1238944 h 1612087"/>
                    <a:gd name="connsiteX24" fmla="*/ 676486 w 1175094"/>
                    <a:gd name="connsiteY24" fmla="*/ 1107743 h 1612087"/>
                    <a:gd name="connsiteX25" fmla="*/ 577862 w 1175094"/>
                    <a:gd name="connsiteY25" fmla="*/ 964340 h 1612087"/>
                    <a:gd name="connsiteX26" fmla="*/ 458441 w 1175094"/>
                    <a:gd name="connsiteY26" fmla="*/ 793112 h 1612087"/>
                    <a:gd name="connsiteX27" fmla="*/ 360422 w 1175094"/>
                    <a:gd name="connsiteY27" fmla="*/ 636260 h 1612087"/>
                    <a:gd name="connsiteX28" fmla="*/ 342684 w 1175094"/>
                    <a:gd name="connsiteY28" fmla="*/ 504006 h 1612087"/>
                    <a:gd name="connsiteX29" fmla="*/ 249815 w 1175094"/>
                    <a:gd name="connsiteY29" fmla="*/ 344462 h 1612087"/>
                    <a:gd name="connsiteX30" fmla="*/ 176074 w 1175094"/>
                    <a:gd name="connsiteY30" fmla="*/ 241373 h 1612087"/>
                    <a:gd name="connsiteX31" fmla="*/ 231705 w 1175094"/>
                    <a:gd name="connsiteY31" fmla="*/ 323485 h 1612087"/>
                    <a:gd name="connsiteX32" fmla="*/ 251326 w 1175094"/>
                    <a:gd name="connsiteY32" fmla="*/ 362324 h 1612087"/>
                    <a:gd name="connsiteX33" fmla="*/ 261792 w 1175094"/>
                    <a:gd name="connsiteY33" fmla="*/ 417545 h 1612087"/>
                    <a:gd name="connsiteX34" fmla="*/ 180759 w 1175094"/>
                    <a:gd name="connsiteY34" fmla="*/ 425425 h 1612087"/>
                    <a:gd name="connsiteX35" fmla="*/ 81128 w 1175094"/>
                    <a:gd name="connsiteY35" fmla="*/ 425219 h 1612087"/>
                    <a:gd name="connsiteX36" fmla="*/ 45930 w 1175094"/>
                    <a:gd name="connsiteY36" fmla="*/ 363059 h 1612087"/>
                    <a:gd name="connsiteX0" fmla="*/ 45930 w 1175094"/>
                    <a:gd name="connsiteY0" fmla="*/ 363059 h 1612087"/>
                    <a:gd name="connsiteX1" fmla="*/ 21676 w 1175094"/>
                    <a:gd name="connsiteY1" fmla="*/ 266449 h 1612087"/>
                    <a:gd name="connsiteX2" fmla="*/ 4327 w 1175094"/>
                    <a:gd name="connsiteY2" fmla="*/ 177560 h 1612087"/>
                    <a:gd name="connsiteX3" fmla="*/ 6997 w 1175094"/>
                    <a:gd name="connsiteY3" fmla="*/ 80194 h 1612087"/>
                    <a:gd name="connsiteX4" fmla="*/ 78291 w 1175094"/>
                    <a:gd name="connsiteY4" fmla="*/ 10083 h 1612087"/>
                    <a:gd name="connsiteX5" fmla="*/ 169903 w 1175094"/>
                    <a:gd name="connsiteY5" fmla="*/ 6822 h 1612087"/>
                    <a:gd name="connsiteX6" fmla="*/ 267133 w 1175094"/>
                    <a:gd name="connsiteY6" fmla="*/ 70663 h 1612087"/>
                    <a:gd name="connsiteX7" fmla="*/ 357275 w 1175094"/>
                    <a:gd name="connsiteY7" fmla="*/ 182098 h 1612087"/>
                    <a:gd name="connsiteX8" fmla="*/ 433646 w 1175094"/>
                    <a:gd name="connsiteY8" fmla="*/ 292603 h 1612087"/>
                    <a:gd name="connsiteX9" fmla="*/ 542709 w 1175094"/>
                    <a:gd name="connsiteY9" fmla="*/ 368275 h 1612087"/>
                    <a:gd name="connsiteX10" fmla="*/ 628434 w 1175094"/>
                    <a:gd name="connsiteY10" fmla="*/ 484956 h 1612087"/>
                    <a:gd name="connsiteX11" fmla="*/ 723684 w 1175094"/>
                    <a:gd name="connsiteY11" fmla="*/ 639737 h 1612087"/>
                    <a:gd name="connsiteX12" fmla="*/ 835602 w 1175094"/>
                    <a:gd name="connsiteY12" fmla="*/ 808806 h 1612087"/>
                    <a:gd name="connsiteX13" fmla="*/ 916565 w 1175094"/>
                    <a:gd name="connsiteY13" fmla="*/ 939775 h 1612087"/>
                    <a:gd name="connsiteX14" fmla="*/ 974113 w 1175094"/>
                    <a:gd name="connsiteY14" fmla="*/ 1114830 h 1612087"/>
                    <a:gd name="connsiteX15" fmla="*/ 1037340 w 1175094"/>
                    <a:gd name="connsiteY15" fmla="*/ 1254849 h 1612087"/>
                    <a:gd name="connsiteX16" fmla="*/ 1125575 w 1175094"/>
                    <a:gd name="connsiteY16" fmla="*/ 1383601 h 1612087"/>
                    <a:gd name="connsiteX17" fmla="*/ 1173838 w 1175094"/>
                    <a:gd name="connsiteY17" fmla="*/ 1495088 h 1612087"/>
                    <a:gd name="connsiteX18" fmla="*/ 1155523 w 1175094"/>
                    <a:gd name="connsiteY18" fmla="*/ 1571359 h 1612087"/>
                    <a:gd name="connsiteX19" fmla="*/ 1097870 w 1175094"/>
                    <a:gd name="connsiteY19" fmla="*/ 1611008 h 1612087"/>
                    <a:gd name="connsiteX20" fmla="*/ 1016577 w 1175094"/>
                    <a:gd name="connsiteY20" fmla="*/ 1594619 h 1612087"/>
                    <a:gd name="connsiteX21" fmla="*/ 952284 w 1175094"/>
                    <a:gd name="connsiteY21" fmla="*/ 1530325 h 1612087"/>
                    <a:gd name="connsiteX22" fmla="*/ 882073 w 1175094"/>
                    <a:gd name="connsiteY22" fmla="*/ 1421610 h 1612087"/>
                    <a:gd name="connsiteX23" fmla="*/ 763513 w 1175094"/>
                    <a:gd name="connsiteY23" fmla="*/ 1238944 h 1612087"/>
                    <a:gd name="connsiteX24" fmla="*/ 676486 w 1175094"/>
                    <a:gd name="connsiteY24" fmla="*/ 1107743 h 1612087"/>
                    <a:gd name="connsiteX25" fmla="*/ 577862 w 1175094"/>
                    <a:gd name="connsiteY25" fmla="*/ 964340 h 1612087"/>
                    <a:gd name="connsiteX26" fmla="*/ 458441 w 1175094"/>
                    <a:gd name="connsiteY26" fmla="*/ 793112 h 1612087"/>
                    <a:gd name="connsiteX27" fmla="*/ 360422 w 1175094"/>
                    <a:gd name="connsiteY27" fmla="*/ 636260 h 1612087"/>
                    <a:gd name="connsiteX28" fmla="*/ 342684 w 1175094"/>
                    <a:gd name="connsiteY28" fmla="*/ 504006 h 1612087"/>
                    <a:gd name="connsiteX29" fmla="*/ 249815 w 1175094"/>
                    <a:gd name="connsiteY29" fmla="*/ 344462 h 1612087"/>
                    <a:gd name="connsiteX30" fmla="*/ 176074 w 1175094"/>
                    <a:gd name="connsiteY30" fmla="*/ 241373 h 1612087"/>
                    <a:gd name="connsiteX31" fmla="*/ 231705 w 1175094"/>
                    <a:gd name="connsiteY31" fmla="*/ 323485 h 1612087"/>
                    <a:gd name="connsiteX32" fmla="*/ 251326 w 1175094"/>
                    <a:gd name="connsiteY32" fmla="*/ 362324 h 1612087"/>
                    <a:gd name="connsiteX33" fmla="*/ 261792 w 1175094"/>
                    <a:gd name="connsiteY33" fmla="*/ 417545 h 1612087"/>
                    <a:gd name="connsiteX34" fmla="*/ 180759 w 1175094"/>
                    <a:gd name="connsiteY34" fmla="*/ 425425 h 1612087"/>
                    <a:gd name="connsiteX35" fmla="*/ 81128 w 1175094"/>
                    <a:gd name="connsiteY35" fmla="*/ 425219 h 1612087"/>
                    <a:gd name="connsiteX36" fmla="*/ 45930 w 1175094"/>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835602 w 1175186"/>
                    <a:gd name="connsiteY12" fmla="*/ 808806 h 1612087"/>
                    <a:gd name="connsiteX13" fmla="*/ 916565 w 1175186"/>
                    <a:gd name="connsiteY13" fmla="*/ 939775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916565 w 1175186"/>
                    <a:gd name="connsiteY13" fmla="*/ 939775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69470 w 1175186"/>
                    <a:gd name="connsiteY13" fmla="*/ 972929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69470 w 1175186"/>
                    <a:gd name="connsiteY13" fmla="*/ 972929 h 1612087"/>
                    <a:gd name="connsiteX14" fmla="*/ 954634 w 1175186"/>
                    <a:gd name="connsiteY14" fmla="*/ 1126908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4634 w 1175186"/>
                    <a:gd name="connsiteY14" fmla="*/ 1126908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1491 w 1175186"/>
                    <a:gd name="connsiteY14" fmla="*/ 1127462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1491 w 1175186"/>
                    <a:gd name="connsiteY14" fmla="*/ 1127462 h 1612087"/>
                    <a:gd name="connsiteX15" fmla="*/ 1033518 w 1175186"/>
                    <a:gd name="connsiteY15" fmla="*/ 1257684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628434 w 1175142"/>
                    <a:gd name="connsiteY10" fmla="*/ 484956 h 1612087"/>
                    <a:gd name="connsiteX11" fmla="*/ 723684 w 1175142"/>
                    <a:gd name="connsiteY11" fmla="*/ 639737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628434 w 1175142"/>
                    <a:gd name="connsiteY10" fmla="*/ 484956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598229 w 1175142"/>
                    <a:gd name="connsiteY10" fmla="*/ 509730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98229 w 1175142"/>
                    <a:gd name="connsiteY10" fmla="*/ 509730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56128 w 1175142"/>
                    <a:gd name="connsiteY10" fmla="*/ 534439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56128 w 1175142"/>
                    <a:gd name="connsiteY10" fmla="*/ 534439 h 1612087"/>
                    <a:gd name="connsiteX11" fmla="*/ 650269 w 1175142"/>
                    <a:gd name="connsiteY11" fmla="*/ 682934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8214 w 1175142"/>
                    <a:gd name="connsiteY7" fmla="*/ 185873 h 1612104"/>
                    <a:gd name="connsiteX8" fmla="*/ 413613 w 1175142"/>
                    <a:gd name="connsiteY8" fmla="*/ 301555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4392 w 1175142"/>
                    <a:gd name="connsiteY7" fmla="*/ 188708 h 1612104"/>
                    <a:gd name="connsiteX8" fmla="*/ 413613 w 1175142"/>
                    <a:gd name="connsiteY8" fmla="*/ 301555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4392 w 1175142"/>
                    <a:gd name="connsiteY7" fmla="*/ 188708 h 1612104"/>
                    <a:gd name="connsiteX8" fmla="*/ 410285 w 1175142"/>
                    <a:gd name="connsiteY8" fmla="*/ 301061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2296 w 1175142"/>
                    <a:gd name="connsiteY7" fmla="*/ 189077 h 1612104"/>
                    <a:gd name="connsiteX8" fmla="*/ 410285 w 1175142"/>
                    <a:gd name="connsiteY8" fmla="*/ 301061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0422 w 1175142"/>
                    <a:gd name="connsiteY27" fmla="*/ 636302 h 1612129"/>
                    <a:gd name="connsiteX28" fmla="*/ 342684 w 1175142"/>
                    <a:gd name="connsiteY28" fmla="*/ 504048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42684 w 1175142"/>
                    <a:gd name="connsiteY28" fmla="*/ 504048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71268 w 1175142"/>
                    <a:gd name="connsiteY27" fmla="*/ 654918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71268 w 1175142"/>
                    <a:gd name="connsiteY27" fmla="*/ 654918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50269 w 1174569"/>
                    <a:gd name="connsiteY11" fmla="*/ 682976 h 1612129"/>
                    <a:gd name="connsiteX12" fmla="*/ 760340 w 1174569"/>
                    <a:gd name="connsiteY12" fmla="*/ 841568 h 1612129"/>
                    <a:gd name="connsiteX13" fmla="*/ 851533 w 1174569"/>
                    <a:gd name="connsiteY13" fmla="*/ 981536 h 1612129"/>
                    <a:gd name="connsiteX14" fmla="*/ 951491 w 1174569"/>
                    <a:gd name="connsiteY14" fmla="*/ 1127504 h 1612129"/>
                    <a:gd name="connsiteX15" fmla="*/ 1033518 w 1174569"/>
                    <a:gd name="connsiteY15" fmla="*/ 1257726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50269 w 1174569"/>
                    <a:gd name="connsiteY11" fmla="*/ 682976 h 1612129"/>
                    <a:gd name="connsiteX12" fmla="*/ 760340 w 1174569"/>
                    <a:gd name="connsiteY12" fmla="*/ 841568 h 1612129"/>
                    <a:gd name="connsiteX13" fmla="*/ 851533 w 1174569"/>
                    <a:gd name="connsiteY13" fmla="*/ 981536 h 1612129"/>
                    <a:gd name="connsiteX14" fmla="*/ 951491 w 1174569"/>
                    <a:gd name="connsiteY14" fmla="*/ 1127504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50269 w 1174569"/>
                    <a:gd name="connsiteY11" fmla="*/ 682976 h 1612129"/>
                    <a:gd name="connsiteX12" fmla="*/ 760340 w 1174569"/>
                    <a:gd name="connsiteY12" fmla="*/ 841568 h 1612129"/>
                    <a:gd name="connsiteX13" fmla="*/ 851533 w 1174569"/>
                    <a:gd name="connsiteY13" fmla="*/ 98153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50269 w 1174569"/>
                    <a:gd name="connsiteY11" fmla="*/ 682976 h 1612129"/>
                    <a:gd name="connsiteX12" fmla="*/ 760340 w 1174569"/>
                    <a:gd name="connsiteY12" fmla="*/ 8415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50269 w 1174569"/>
                    <a:gd name="connsiteY11" fmla="*/ 682976 h 1612129"/>
                    <a:gd name="connsiteX12" fmla="*/ 767785 w 1174569"/>
                    <a:gd name="connsiteY12" fmla="*/ 8368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65159 w 1174569"/>
                    <a:gd name="connsiteY11" fmla="*/ 673576 h 1612129"/>
                    <a:gd name="connsiteX12" fmla="*/ 767785 w 1174569"/>
                    <a:gd name="connsiteY12" fmla="*/ 8368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65232 w 1174569"/>
                    <a:gd name="connsiteY10" fmla="*/ 523192 h 1612129"/>
                    <a:gd name="connsiteX11" fmla="*/ 665159 w 1174569"/>
                    <a:gd name="connsiteY11" fmla="*/ 673576 h 1612129"/>
                    <a:gd name="connsiteX12" fmla="*/ 767785 w 1174569"/>
                    <a:gd name="connsiteY12" fmla="*/ 8368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81296 w 1174569"/>
                    <a:gd name="connsiteY9" fmla="*/ 392152 h 1612129"/>
                    <a:gd name="connsiteX10" fmla="*/ 565232 w 1174569"/>
                    <a:gd name="connsiteY10" fmla="*/ 523192 h 1612129"/>
                    <a:gd name="connsiteX11" fmla="*/ 665159 w 1174569"/>
                    <a:gd name="connsiteY11" fmla="*/ 673576 h 1612129"/>
                    <a:gd name="connsiteX12" fmla="*/ 767785 w 1174569"/>
                    <a:gd name="connsiteY12" fmla="*/ 8368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2976 w 1174569"/>
                    <a:gd name="connsiteY8" fmla="*/ 296617 h 1612129"/>
                    <a:gd name="connsiteX9" fmla="*/ 481296 w 1174569"/>
                    <a:gd name="connsiteY9" fmla="*/ 392152 h 1612129"/>
                    <a:gd name="connsiteX10" fmla="*/ 565232 w 1174569"/>
                    <a:gd name="connsiteY10" fmla="*/ 523192 h 1612129"/>
                    <a:gd name="connsiteX11" fmla="*/ 665159 w 1174569"/>
                    <a:gd name="connsiteY11" fmla="*/ 673576 h 1612129"/>
                    <a:gd name="connsiteX12" fmla="*/ 767785 w 1174569"/>
                    <a:gd name="connsiteY12" fmla="*/ 8368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7561"/>
                    <a:gd name="connsiteY0" fmla="*/ 363101 h 1612129"/>
                    <a:gd name="connsiteX1" fmla="*/ 21676 w 1177561"/>
                    <a:gd name="connsiteY1" fmla="*/ 266491 h 1612129"/>
                    <a:gd name="connsiteX2" fmla="*/ 4327 w 1177561"/>
                    <a:gd name="connsiteY2" fmla="*/ 177602 h 1612129"/>
                    <a:gd name="connsiteX3" fmla="*/ 6997 w 1177561"/>
                    <a:gd name="connsiteY3" fmla="*/ 80236 h 1612129"/>
                    <a:gd name="connsiteX4" fmla="*/ 78291 w 1177561"/>
                    <a:gd name="connsiteY4" fmla="*/ 10125 h 1612129"/>
                    <a:gd name="connsiteX5" fmla="*/ 169903 w 1177561"/>
                    <a:gd name="connsiteY5" fmla="*/ 6864 h 1612129"/>
                    <a:gd name="connsiteX6" fmla="*/ 257517 w 1177561"/>
                    <a:gd name="connsiteY6" fmla="*/ 71320 h 1612129"/>
                    <a:gd name="connsiteX7" fmla="*/ 342296 w 1177561"/>
                    <a:gd name="connsiteY7" fmla="*/ 189102 h 1612129"/>
                    <a:gd name="connsiteX8" fmla="*/ 412976 w 1177561"/>
                    <a:gd name="connsiteY8" fmla="*/ 296617 h 1612129"/>
                    <a:gd name="connsiteX9" fmla="*/ 481296 w 1177561"/>
                    <a:gd name="connsiteY9" fmla="*/ 392152 h 1612129"/>
                    <a:gd name="connsiteX10" fmla="*/ 565232 w 1177561"/>
                    <a:gd name="connsiteY10" fmla="*/ 523192 h 1612129"/>
                    <a:gd name="connsiteX11" fmla="*/ 665159 w 1177561"/>
                    <a:gd name="connsiteY11" fmla="*/ 673576 h 1612129"/>
                    <a:gd name="connsiteX12" fmla="*/ 767785 w 1177561"/>
                    <a:gd name="connsiteY12" fmla="*/ 836868 h 1612129"/>
                    <a:gd name="connsiteX13" fmla="*/ 857946 w 1177561"/>
                    <a:gd name="connsiteY13" fmla="*/ 974716 h 1612129"/>
                    <a:gd name="connsiteX14" fmla="*/ 958936 w 1177561"/>
                    <a:gd name="connsiteY14" fmla="*/ 1122805 h 1612129"/>
                    <a:gd name="connsiteX15" fmla="*/ 1040761 w 1177561"/>
                    <a:gd name="connsiteY15" fmla="*/ 1247612 h 1612129"/>
                    <a:gd name="connsiteX16" fmla="*/ 1134908 w 1177561"/>
                    <a:gd name="connsiteY16" fmla="*/ 1382178 h 1612129"/>
                    <a:gd name="connsiteX17" fmla="*/ 1176954 w 1177561"/>
                    <a:gd name="connsiteY17" fmla="*/ 1476537 h 1612129"/>
                    <a:gd name="connsiteX18" fmla="*/ 1155523 w 1177561"/>
                    <a:gd name="connsiteY18" fmla="*/ 1571401 h 1612129"/>
                    <a:gd name="connsiteX19" fmla="*/ 1097870 w 1177561"/>
                    <a:gd name="connsiteY19" fmla="*/ 1611050 h 1612129"/>
                    <a:gd name="connsiteX20" fmla="*/ 1016577 w 1177561"/>
                    <a:gd name="connsiteY20" fmla="*/ 1594661 h 1612129"/>
                    <a:gd name="connsiteX21" fmla="*/ 952284 w 1177561"/>
                    <a:gd name="connsiteY21" fmla="*/ 1530367 h 1612129"/>
                    <a:gd name="connsiteX22" fmla="*/ 882073 w 1177561"/>
                    <a:gd name="connsiteY22" fmla="*/ 1421652 h 1612129"/>
                    <a:gd name="connsiteX23" fmla="*/ 763513 w 1177561"/>
                    <a:gd name="connsiteY23" fmla="*/ 1238986 h 1612129"/>
                    <a:gd name="connsiteX24" fmla="*/ 676486 w 1177561"/>
                    <a:gd name="connsiteY24" fmla="*/ 1107785 h 1612129"/>
                    <a:gd name="connsiteX25" fmla="*/ 577862 w 1177561"/>
                    <a:gd name="connsiteY25" fmla="*/ 964382 h 1612129"/>
                    <a:gd name="connsiteX26" fmla="*/ 458441 w 1177561"/>
                    <a:gd name="connsiteY26" fmla="*/ 793154 h 1612129"/>
                    <a:gd name="connsiteX27" fmla="*/ 371268 w 1177561"/>
                    <a:gd name="connsiteY27" fmla="*/ 654918 h 1612129"/>
                    <a:gd name="connsiteX28" fmla="*/ 322281 w 1177561"/>
                    <a:gd name="connsiteY28" fmla="*/ 510887 h 1612129"/>
                    <a:gd name="connsiteX29" fmla="*/ 249815 w 1177561"/>
                    <a:gd name="connsiteY29" fmla="*/ 344504 h 1612129"/>
                    <a:gd name="connsiteX30" fmla="*/ 176074 w 1177561"/>
                    <a:gd name="connsiteY30" fmla="*/ 241415 h 1612129"/>
                    <a:gd name="connsiteX31" fmla="*/ 231705 w 1177561"/>
                    <a:gd name="connsiteY31" fmla="*/ 323527 h 1612129"/>
                    <a:gd name="connsiteX32" fmla="*/ 251326 w 1177561"/>
                    <a:gd name="connsiteY32" fmla="*/ 362366 h 1612129"/>
                    <a:gd name="connsiteX33" fmla="*/ 267401 w 1177561"/>
                    <a:gd name="connsiteY33" fmla="*/ 418759 h 1612129"/>
                    <a:gd name="connsiteX34" fmla="*/ 181498 w 1177561"/>
                    <a:gd name="connsiteY34" fmla="*/ 429658 h 1612129"/>
                    <a:gd name="connsiteX35" fmla="*/ 81128 w 1177561"/>
                    <a:gd name="connsiteY35" fmla="*/ 425261 h 1612129"/>
                    <a:gd name="connsiteX36" fmla="*/ 45930 w 1177561"/>
                    <a:gd name="connsiteY36" fmla="*/ 363101 h 1612129"/>
                    <a:gd name="connsiteX0" fmla="*/ 45930 w 1177561"/>
                    <a:gd name="connsiteY0" fmla="*/ 363101 h 1614139"/>
                    <a:gd name="connsiteX1" fmla="*/ 21676 w 1177561"/>
                    <a:gd name="connsiteY1" fmla="*/ 266491 h 1614139"/>
                    <a:gd name="connsiteX2" fmla="*/ 4327 w 1177561"/>
                    <a:gd name="connsiteY2" fmla="*/ 177602 h 1614139"/>
                    <a:gd name="connsiteX3" fmla="*/ 6997 w 1177561"/>
                    <a:gd name="connsiteY3" fmla="*/ 80236 h 1614139"/>
                    <a:gd name="connsiteX4" fmla="*/ 78291 w 1177561"/>
                    <a:gd name="connsiteY4" fmla="*/ 10125 h 1614139"/>
                    <a:gd name="connsiteX5" fmla="*/ 169903 w 1177561"/>
                    <a:gd name="connsiteY5" fmla="*/ 6864 h 1614139"/>
                    <a:gd name="connsiteX6" fmla="*/ 257517 w 1177561"/>
                    <a:gd name="connsiteY6" fmla="*/ 71320 h 1614139"/>
                    <a:gd name="connsiteX7" fmla="*/ 342296 w 1177561"/>
                    <a:gd name="connsiteY7" fmla="*/ 189102 h 1614139"/>
                    <a:gd name="connsiteX8" fmla="*/ 412976 w 1177561"/>
                    <a:gd name="connsiteY8" fmla="*/ 296617 h 1614139"/>
                    <a:gd name="connsiteX9" fmla="*/ 481296 w 1177561"/>
                    <a:gd name="connsiteY9" fmla="*/ 392152 h 1614139"/>
                    <a:gd name="connsiteX10" fmla="*/ 565232 w 1177561"/>
                    <a:gd name="connsiteY10" fmla="*/ 523192 h 1614139"/>
                    <a:gd name="connsiteX11" fmla="*/ 665159 w 1177561"/>
                    <a:gd name="connsiteY11" fmla="*/ 673576 h 1614139"/>
                    <a:gd name="connsiteX12" fmla="*/ 767785 w 1177561"/>
                    <a:gd name="connsiteY12" fmla="*/ 836868 h 1614139"/>
                    <a:gd name="connsiteX13" fmla="*/ 857946 w 1177561"/>
                    <a:gd name="connsiteY13" fmla="*/ 974716 h 1614139"/>
                    <a:gd name="connsiteX14" fmla="*/ 958936 w 1177561"/>
                    <a:gd name="connsiteY14" fmla="*/ 1122805 h 1614139"/>
                    <a:gd name="connsiteX15" fmla="*/ 1040761 w 1177561"/>
                    <a:gd name="connsiteY15" fmla="*/ 1247612 h 1614139"/>
                    <a:gd name="connsiteX16" fmla="*/ 1134908 w 1177561"/>
                    <a:gd name="connsiteY16" fmla="*/ 1382178 h 1614139"/>
                    <a:gd name="connsiteX17" fmla="*/ 1176954 w 1177561"/>
                    <a:gd name="connsiteY17" fmla="*/ 1476537 h 1614139"/>
                    <a:gd name="connsiteX18" fmla="*/ 1155523 w 1177561"/>
                    <a:gd name="connsiteY18" fmla="*/ 1571401 h 1614139"/>
                    <a:gd name="connsiteX19" fmla="*/ 1097870 w 1177561"/>
                    <a:gd name="connsiteY19" fmla="*/ 1611050 h 1614139"/>
                    <a:gd name="connsiteX20" fmla="*/ 1013057 w 1177561"/>
                    <a:gd name="connsiteY20" fmla="*/ 1602426 h 1614139"/>
                    <a:gd name="connsiteX21" fmla="*/ 952284 w 1177561"/>
                    <a:gd name="connsiteY21" fmla="*/ 1530367 h 1614139"/>
                    <a:gd name="connsiteX22" fmla="*/ 882073 w 1177561"/>
                    <a:gd name="connsiteY22" fmla="*/ 1421652 h 1614139"/>
                    <a:gd name="connsiteX23" fmla="*/ 763513 w 1177561"/>
                    <a:gd name="connsiteY23" fmla="*/ 1238986 h 1614139"/>
                    <a:gd name="connsiteX24" fmla="*/ 676486 w 1177561"/>
                    <a:gd name="connsiteY24" fmla="*/ 1107785 h 1614139"/>
                    <a:gd name="connsiteX25" fmla="*/ 577862 w 1177561"/>
                    <a:gd name="connsiteY25" fmla="*/ 964382 h 1614139"/>
                    <a:gd name="connsiteX26" fmla="*/ 458441 w 1177561"/>
                    <a:gd name="connsiteY26" fmla="*/ 793154 h 1614139"/>
                    <a:gd name="connsiteX27" fmla="*/ 371268 w 1177561"/>
                    <a:gd name="connsiteY27" fmla="*/ 654918 h 1614139"/>
                    <a:gd name="connsiteX28" fmla="*/ 322281 w 1177561"/>
                    <a:gd name="connsiteY28" fmla="*/ 510887 h 1614139"/>
                    <a:gd name="connsiteX29" fmla="*/ 249815 w 1177561"/>
                    <a:gd name="connsiteY29" fmla="*/ 344504 h 1614139"/>
                    <a:gd name="connsiteX30" fmla="*/ 176074 w 1177561"/>
                    <a:gd name="connsiteY30" fmla="*/ 241415 h 1614139"/>
                    <a:gd name="connsiteX31" fmla="*/ 231705 w 1177561"/>
                    <a:gd name="connsiteY31" fmla="*/ 323527 h 1614139"/>
                    <a:gd name="connsiteX32" fmla="*/ 251326 w 1177561"/>
                    <a:gd name="connsiteY32" fmla="*/ 362366 h 1614139"/>
                    <a:gd name="connsiteX33" fmla="*/ 267401 w 1177561"/>
                    <a:gd name="connsiteY33" fmla="*/ 418759 h 1614139"/>
                    <a:gd name="connsiteX34" fmla="*/ 181498 w 1177561"/>
                    <a:gd name="connsiteY34" fmla="*/ 429658 h 1614139"/>
                    <a:gd name="connsiteX35" fmla="*/ 81128 w 1177561"/>
                    <a:gd name="connsiteY35" fmla="*/ 425261 h 1614139"/>
                    <a:gd name="connsiteX36" fmla="*/ 45930 w 1177561"/>
                    <a:gd name="connsiteY36" fmla="*/ 363101 h 1614139"/>
                    <a:gd name="connsiteX0" fmla="*/ 45930 w 1177561"/>
                    <a:gd name="connsiteY0" fmla="*/ 363101 h 1614139"/>
                    <a:gd name="connsiteX1" fmla="*/ 21676 w 1177561"/>
                    <a:gd name="connsiteY1" fmla="*/ 266491 h 1614139"/>
                    <a:gd name="connsiteX2" fmla="*/ 4327 w 1177561"/>
                    <a:gd name="connsiteY2" fmla="*/ 177602 h 1614139"/>
                    <a:gd name="connsiteX3" fmla="*/ 6997 w 1177561"/>
                    <a:gd name="connsiteY3" fmla="*/ 80236 h 1614139"/>
                    <a:gd name="connsiteX4" fmla="*/ 78291 w 1177561"/>
                    <a:gd name="connsiteY4" fmla="*/ 10125 h 1614139"/>
                    <a:gd name="connsiteX5" fmla="*/ 169903 w 1177561"/>
                    <a:gd name="connsiteY5" fmla="*/ 6864 h 1614139"/>
                    <a:gd name="connsiteX6" fmla="*/ 257517 w 1177561"/>
                    <a:gd name="connsiteY6" fmla="*/ 71320 h 1614139"/>
                    <a:gd name="connsiteX7" fmla="*/ 342296 w 1177561"/>
                    <a:gd name="connsiteY7" fmla="*/ 189102 h 1614139"/>
                    <a:gd name="connsiteX8" fmla="*/ 412976 w 1177561"/>
                    <a:gd name="connsiteY8" fmla="*/ 296617 h 1614139"/>
                    <a:gd name="connsiteX9" fmla="*/ 481296 w 1177561"/>
                    <a:gd name="connsiteY9" fmla="*/ 392152 h 1614139"/>
                    <a:gd name="connsiteX10" fmla="*/ 565232 w 1177561"/>
                    <a:gd name="connsiteY10" fmla="*/ 523192 h 1614139"/>
                    <a:gd name="connsiteX11" fmla="*/ 665159 w 1177561"/>
                    <a:gd name="connsiteY11" fmla="*/ 673576 h 1614139"/>
                    <a:gd name="connsiteX12" fmla="*/ 767785 w 1177561"/>
                    <a:gd name="connsiteY12" fmla="*/ 836868 h 1614139"/>
                    <a:gd name="connsiteX13" fmla="*/ 857946 w 1177561"/>
                    <a:gd name="connsiteY13" fmla="*/ 974716 h 1614139"/>
                    <a:gd name="connsiteX14" fmla="*/ 958936 w 1177561"/>
                    <a:gd name="connsiteY14" fmla="*/ 1122805 h 1614139"/>
                    <a:gd name="connsiteX15" fmla="*/ 1040761 w 1177561"/>
                    <a:gd name="connsiteY15" fmla="*/ 1247612 h 1614139"/>
                    <a:gd name="connsiteX16" fmla="*/ 1134908 w 1177561"/>
                    <a:gd name="connsiteY16" fmla="*/ 1382178 h 1614139"/>
                    <a:gd name="connsiteX17" fmla="*/ 1176954 w 1177561"/>
                    <a:gd name="connsiteY17" fmla="*/ 1476537 h 1614139"/>
                    <a:gd name="connsiteX18" fmla="*/ 1155523 w 1177561"/>
                    <a:gd name="connsiteY18" fmla="*/ 1571401 h 1614139"/>
                    <a:gd name="connsiteX19" fmla="*/ 1097870 w 1177561"/>
                    <a:gd name="connsiteY19" fmla="*/ 1611050 h 1614139"/>
                    <a:gd name="connsiteX20" fmla="*/ 1013057 w 1177561"/>
                    <a:gd name="connsiteY20" fmla="*/ 1602426 h 1614139"/>
                    <a:gd name="connsiteX21" fmla="*/ 952284 w 1177561"/>
                    <a:gd name="connsiteY21" fmla="*/ 1530367 h 1614139"/>
                    <a:gd name="connsiteX22" fmla="*/ 882073 w 1177561"/>
                    <a:gd name="connsiteY22" fmla="*/ 1421652 h 1614139"/>
                    <a:gd name="connsiteX23" fmla="*/ 763513 w 1177561"/>
                    <a:gd name="connsiteY23" fmla="*/ 1238986 h 1614139"/>
                    <a:gd name="connsiteX24" fmla="*/ 676486 w 1177561"/>
                    <a:gd name="connsiteY24" fmla="*/ 1107785 h 1614139"/>
                    <a:gd name="connsiteX25" fmla="*/ 582414 w 1177561"/>
                    <a:gd name="connsiteY25" fmla="*/ 958737 h 1614139"/>
                    <a:gd name="connsiteX26" fmla="*/ 458441 w 1177561"/>
                    <a:gd name="connsiteY26" fmla="*/ 793154 h 1614139"/>
                    <a:gd name="connsiteX27" fmla="*/ 371268 w 1177561"/>
                    <a:gd name="connsiteY27" fmla="*/ 654918 h 1614139"/>
                    <a:gd name="connsiteX28" fmla="*/ 322281 w 1177561"/>
                    <a:gd name="connsiteY28" fmla="*/ 510887 h 1614139"/>
                    <a:gd name="connsiteX29" fmla="*/ 249815 w 1177561"/>
                    <a:gd name="connsiteY29" fmla="*/ 344504 h 1614139"/>
                    <a:gd name="connsiteX30" fmla="*/ 176074 w 1177561"/>
                    <a:gd name="connsiteY30" fmla="*/ 241415 h 1614139"/>
                    <a:gd name="connsiteX31" fmla="*/ 231705 w 1177561"/>
                    <a:gd name="connsiteY31" fmla="*/ 323527 h 1614139"/>
                    <a:gd name="connsiteX32" fmla="*/ 251326 w 1177561"/>
                    <a:gd name="connsiteY32" fmla="*/ 362366 h 1614139"/>
                    <a:gd name="connsiteX33" fmla="*/ 267401 w 1177561"/>
                    <a:gd name="connsiteY33" fmla="*/ 418759 h 1614139"/>
                    <a:gd name="connsiteX34" fmla="*/ 181498 w 1177561"/>
                    <a:gd name="connsiteY34" fmla="*/ 429658 h 1614139"/>
                    <a:gd name="connsiteX35" fmla="*/ 81128 w 1177561"/>
                    <a:gd name="connsiteY35" fmla="*/ 425261 h 1614139"/>
                    <a:gd name="connsiteX36" fmla="*/ 45930 w 1177561"/>
                    <a:gd name="connsiteY36" fmla="*/ 363101 h 1614139"/>
                    <a:gd name="connsiteX0" fmla="*/ 45930 w 1177561"/>
                    <a:gd name="connsiteY0" fmla="*/ 363101 h 1614139"/>
                    <a:gd name="connsiteX1" fmla="*/ 21676 w 1177561"/>
                    <a:gd name="connsiteY1" fmla="*/ 266491 h 1614139"/>
                    <a:gd name="connsiteX2" fmla="*/ 4327 w 1177561"/>
                    <a:gd name="connsiteY2" fmla="*/ 177602 h 1614139"/>
                    <a:gd name="connsiteX3" fmla="*/ 6997 w 1177561"/>
                    <a:gd name="connsiteY3" fmla="*/ 80236 h 1614139"/>
                    <a:gd name="connsiteX4" fmla="*/ 78291 w 1177561"/>
                    <a:gd name="connsiteY4" fmla="*/ 10125 h 1614139"/>
                    <a:gd name="connsiteX5" fmla="*/ 169903 w 1177561"/>
                    <a:gd name="connsiteY5" fmla="*/ 6864 h 1614139"/>
                    <a:gd name="connsiteX6" fmla="*/ 257517 w 1177561"/>
                    <a:gd name="connsiteY6" fmla="*/ 71320 h 1614139"/>
                    <a:gd name="connsiteX7" fmla="*/ 342296 w 1177561"/>
                    <a:gd name="connsiteY7" fmla="*/ 189102 h 1614139"/>
                    <a:gd name="connsiteX8" fmla="*/ 412976 w 1177561"/>
                    <a:gd name="connsiteY8" fmla="*/ 296617 h 1614139"/>
                    <a:gd name="connsiteX9" fmla="*/ 481296 w 1177561"/>
                    <a:gd name="connsiteY9" fmla="*/ 392152 h 1614139"/>
                    <a:gd name="connsiteX10" fmla="*/ 565232 w 1177561"/>
                    <a:gd name="connsiteY10" fmla="*/ 523192 h 1614139"/>
                    <a:gd name="connsiteX11" fmla="*/ 665159 w 1177561"/>
                    <a:gd name="connsiteY11" fmla="*/ 673576 h 1614139"/>
                    <a:gd name="connsiteX12" fmla="*/ 767785 w 1177561"/>
                    <a:gd name="connsiteY12" fmla="*/ 836868 h 1614139"/>
                    <a:gd name="connsiteX13" fmla="*/ 857946 w 1177561"/>
                    <a:gd name="connsiteY13" fmla="*/ 974716 h 1614139"/>
                    <a:gd name="connsiteX14" fmla="*/ 958936 w 1177561"/>
                    <a:gd name="connsiteY14" fmla="*/ 1122805 h 1614139"/>
                    <a:gd name="connsiteX15" fmla="*/ 1040761 w 1177561"/>
                    <a:gd name="connsiteY15" fmla="*/ 1247612 h 1614139"/>
                    <a:gd name="connsiteX16" fmla="*/ 1134908 w 1177561"/>
                    <a:gd name="connsiteY16" fmla="*/ 1382178 h 1614139"/>
                    <a:gd name="connsiteX17" fmla="*/ 1176954 w 1177561"/>
                    <a:gd name="connsiteY17" fmla="*/ 1476537 h 1614139"/>
                    <a:gd name="connsiteX18" fmla="*/ 1155523 w 1177561"/>
                    <a:gd name="connsiteY18" fmla="*/ 1571401 h 1614139"/>
                    <a:gd name="connsiteX19" fmla="*/ 1097870 w 1177561"/>
                    <a:gd name="connsiteY19" fmla="*/ 1611050 h 1614139"/>
                    <a:gd name="connsiteX20" fmla="*/ 1013057 w 1177561"/>
                    <a:gd name="connsiteY20" fmla="*/ 1602426 h 1614139"/>
                    <a:gd name="connsiteX21" fmla="*/ 952284 w 1177561"/>
                    <a:gd name="connsiteY21" fmla="*/ 1530367 h 1614139"/>
                    <a:gd name="connsiteX22" fmla="*/ 882073 w 1177561"/>
                    <a:gd name="connsiteY22" fmla="*/ 1421652 h 1614139"/>
                    <a:gd name="connsiteX23" fmla="*/ 763513 w 1177561"/>
                    <a:gd name="connsiteY23" fmla="*/ 1238986 h 1614139"/>
                    <a:gd name="connsiteX24" fmla="*/ 676486 w 1177561"/>
                    <a:gd name="connsiteY24" fmla="*/ 1107785 h 1614139"/>
                    <a:gd name="connsiteX25" fmla="*/ 582414 w 1177561"/>
                    <a:gd name="connsiteY25" fmla="*/ 958737 h 1614139"/>
                    <a:gd name="connsiteX26" fmla="*/ 465886 w 1177561"/>
                    <a:gd name="connsiteY26" fmla="*/ 788454 h 1614139"/>
                    <a:gd name="connsiteX27" fmla="*/ 371268 w 1177561"/>
                    <a:gd name="connsiteY27" fmla="*/ 654918 h 1614139"/>
                    <a:gd name="connsiteX28" fmla="*/ 322281 w 1177561"/>
                    <a:gd name="connsiteY28" fmla="*/ 510887 h 1614139"/>
                    <a:gd name="connsiteX29" fmla="*/ 249815 w 1177561"/>
                    <a:gd name="connsiteY29" fmla="*/ 344504 h 1614139"/>
                    <a:gd name="connsiteX30" fmla="*/ 176074 w 1177561"/>
                    <a:gd name="connsiteY30" fmla="*/ 241415 h 1614139"/>
                    <a:gd name="connsiteX31" fmla="*/ 231705 w 1177561"/>
                    <a:gd name="connsiteY31" fmla="*/ 323527 h 1614139"/>
                    <a:gd name="connsiteX32" fmla="*/ 251326 w 1177561"/>
                    <a:gd name="connsiteY32" fmla="*/ 362366 h 1614139"/>
                    <a:gd name="connsiteX33" fmla="*/ 267401 w 1177561"/>
                    <a:gd name="connsiteY33" fmla="*/ 418759 h 1614139"/>
                    <a:gd name="connsiteX34" fmla="*/ 181498 w 1177561"/>
                    <a:gd name="connsiteY34" fmla="*/ 429658 h 1614139"/>
                    <a:gd name="connsiteX35" fmla="*/ 81128 w 1177561"/>
                    <a:gd name="connsiteY35" fmla="*/ 425261 h 1614139"/>
                    <a:gd name="connsiteX36" fmla="*/ 45930 w 1177561"/>
                    <a:gd name="connsiteY36" fmla="*/ 363101 h 1614139"/>
                    <a:gd name="connsiteX0" fmla="*/ 45930 w 1177561"/>
                    <a:gd name="connsiteY0" fmla="*/ 363101 h 1614139"/>
                    <a:gd name="connsiteX1" fmla="*/ 21676 w 1177561"/>
                    <a:gd name="connsiteY1" fmla="*/ 266491 h 1614139"/>
                    <a:gd name="connsiteX2" fmla="*/ 4327 w 1177561"/>
                    <a:gd name="connsiteY2" fmla="*/ 177602 h 1614139"/>
                    <a:gd name="connsiteX3" fmla="*/ 6997 w 1177561"/>
                    <a:gd name="connsiteY3" fmla="*/ 80236 h 1614139"/>
                    <a:gd name="connsiteX4" fmla="*/ 78291 w 1177561"/>
                    <a:gd name="connsiteY4" fmla="*/ 10125 h 1614139"/>
                    <a:gd name="connsiteX5" fmla="*/ 169903 w 1177561"/>
                    <a:gd name="connsiteY5" fmla="*/ 6864 h 1614139"/>
                    <a:gd name="connsiteX6" fmla="*/ 257517 w 1177561"/>
                    <a:gd name="connsiteY6" fmla="*/ 71320 h 1614139"/>
                    <a:gd name="connsiteX7" fmla="*/ 342296 w 1177561"/>
                    <a:gd name="connsiteY7" fmla="*/ 189102 h 1614139"/>
                    <a:gd name="connsiteX8" fmla="*/ 412976 w 1177561"/>
                    <a:gd name="connsiteY8" fmla="*/ 296617 h 1614139"/>
                    <a:gd name="connsiteX9" fmla="*/ 481296 w 1177561"/>
                    <a:gd name="connsiteY9" fmla="*/ 392152 h 1614139"/>
                    <a:gd name="connsiteX10" fmla="*/ 565232 w 1177561"/>
                    <a:gd name="connsiteY10" fmla="*/ 523192 h 1614139"/>
                    <a:gd name="connsiteX11" fmla="*/ 665159 w 1177561"/>
                    <a:gd name="connsiteY11" fmla="*/ 673576 h 1614139"/>
                    <a:gd name="connsiteX12" fmla="*/ 767785 w 1177561"/>
                    <a:gd name="connsiteY12" fmla="*/ 836868 h 1614139"/>
                    <a:gd name="connsiteX13" fmla="*/ 857946 w 1177561"/>
                    <a:gd name="connsiteY13" fmla="*/ 974716 h 1614139"/>
                    <a:gd name="connsiteX14" fmla="*/ 958936 w 1177561"/>
                    <a:gd name="connsiteY14" fmla="*/ 1122805 h 1614139"/>
                    <a:gd name="connsiteX15" fmla="*/ 1040761 w 1177561"/>
                    <a:gd name="connsiteY15" fmla="*/ 1247612 h 1614139"/>
                    <a:gd name="connsiteX16" fmla="*/ 1134908 w 1177561"/>
                    <a:gd name="connsiteY16" fmla="*/ 1382178 h 1614139"/>
                    <a:gd name="connsiteX17" fmla="*/ 1176954 w 1177561"/>
                    <a:gd name="connsiteY17" fmla="*/ 1476537 h 1614139"/>
                    <a:gd name="connsiteX18" fmla="*/ 1155523 w 1177561"/>
                    <a:gd name="connsiteY18" fmla="*/ 1571401 h 1614139"/>
                    <a:gd name="connsiteX19" fmla="*/ 1097870 w 1177561"/>
                    <a:gd name="connsiteY19" fmla="*/ 1611050 h 1614139"/>
                    <a:gd name="connsiteX20" fmla="*/ 1013057 w 1177561"/>
                    <a:gd name="connsiteY20" fmla="*/ 1602426 h 1614139"/>
                    <a:gd name="connsiteX21" fmla="*/ 952284 w 1177561"/>
                    <a:gd name="connsiteY21" fmla="*/ 1530367 h 1614139"/>
                    <a:gd name="connsiteX22" fmla="*/ 882073 w 1177561"/>
                    <a:gd name="connsiteY22" fmla="*/ 1421652 h 1614139"/>
                    <a:gd name="connsiteX23" fmla="*/ 763513 w 1177561"/>
                    <a:gd name="connsiteY23" fmla="*/ 1238986 h 1614139"/>
                    <a:gd name="connsiteX24" fmla="*/ 676486 w 1177561"/>
                    <a:gd name="connsiteY24" fmla="*/ 1107785 h 1614139"/>
                    <a:gd name="connsiteX25" fmla="*/ 582414 w 1177561"/>
                    <a:gd name="connsiteY25" fmla="*/ 958737 h 1614139"/>
                    <a:gd name="connsiteX26" fmla="*/ 465886 w 1177561"/>
                    <a:gd name="connsiteY26" fmla="*/ 788454 h 1614139"/>
                    <a:gd name="connsiteX27" fmla="*/ 377681 w 1177561"/>
                    <a:gd name="connsiteY27" fmla="*/ 648099 h 1614139"/>
                    <a:gd name="connsiteX28" fmla="*/ 322281 w 1177561"/>
                    <a:gd name="connsiteY28" fmla="*/ 510887 h 1614139"/>
                    <a:gd name="connsiteX29" fmla="*/ 249815 w 1177561"/>
                    <a:gd name="connsiteY29" fmla="*/ 344504 h 1614139"/>
                    <a:gd name="connsiteX30" fmla="*/ 176074 w 1177561"/>
                    <a:gd name="connsiteY30" fmla="*/ 241415 h 1614139"/>
                    <a:gd name="connsiteX31" fmla="*/ 231705 w 1177561"/>
                    <a:gd name="connsiteY31" fmla="*/ 323527 h 1614139"/>
                    <a:gd name="connsiteX32" fmla="*/ 251326 w 1177561"/>
                    <a:gd name="connsiteY32" fmla="*/ 362366 h 1614139"/>
                    <a:gd name="connsiteX33" fmla="*/ 267401 w 1177561"/>
                    <a:gd name="connsiteY33" fmla="*/ 418759 h 1614139"/>
                    <a:gd name="connsiteX34" fmla="*/ 181498 w 1177561"/>
                    <a:gd name="connsiteY34" fmla="*/ 429658 h 1614139"/>
                    <a:gd name="connsiteX35" fmla="*/ 81128 w 1177561"/>
                    <a:gd name="connsiteY35" fmla="*/ 425261 h 1614139"/>
                    <a:gd name="connsiteX36" fmla="*/ 45930 w 1177561"/>
                    <a:gd name="connsiteY36" fmla="*/ 363101 h 1614139"/>
                    <a:gd name="connsiteX0" fmla="*/ 45930 w 1177561"/>
                    <a:gd name="connsiteY0" fmla="*/ 363101 h 1614139"/>
                    <a:gd name="connsiteX1" fmla="*/ 21676 w 1177561"/>
                    <a:gd name="connsiteY1" fmla="*/ 266491 h 1614139"/>
                    <a:gd name="connsiteX2" fmla="*/ 4327 w 1177561"/>
                    <a:gd name="connsiteY2" fmla="*/ 177602 h 1614139"/>
                    <a:gd name="connsiteX3" fmla="*/ 6997 w 1177561"/>
                    <a:gd name="connsiteY3" fmla="*/ 80236 h 1614139"/>
                    <a:gd name="connsiteX4" fmla="*/ 78291 w 1177561"/>
                    <a:gd name="connsiteY4" fmla="*/ 10125 h 1614139"/>
                    <a:gd name="connsiteX5" fmla="*/ 169903 w 1177561"/>
                    <a:gd name="connsiteY5" fmla="*/ 6864 h 1614139"/>
                    <a:gd name="connsiteX6" fmla="*/ 257517 w 1177561"/>
                    <a:gd name="connsiteY6" fmla="*/ 71320 h 1614139"/>
                    <a:gd name="connsiteX7" fmla="*/ 342296 w 1177561"/>
                    <a:gd name="connsiteY7" fmla="*/ 189102 h 1614139"/>
                    <a:gd name="connsiteX8" fmla="*/ 412976 w 1177561"/>
                    <a:gd name="connsiteY8" fmla="*/ 296617 h 1614139"/>
                    <a:gd name="connsiteX9" fmla="*/ 481296 w 1177561"/>
                    <a:gd name="connsiteY9" fmla="*/ 392152 h 1614139"/>
                    <a:gd name="connsiteX10" fmla="*/ 565232 w 1177561"/>
                    <a:gd name="connsiteY10" fmla="*/ 523192 h 1614139"/>
                    <a:gd name="connsiteX11" fmla="*/ 665159 w 1177561"/>
                    <a:gd name="connsiteY11" fmla="*/ 673576 h 1614139"/>
                    <a:gd name="connsiteX12" fmla="*/ 767785 w 1177561"/>
                    <a:gd name="connsiteY12" fmla="*/ 836868 h 1614139"/>
                    <a:gd name="connsiteX13" fmla="*/ 857946 w 1177561"/>
                    <a:gd name="connsiteY13" fmla="*/ 974716 h 1614139"/>
                    <a:gd name="connsiteX14" fmla="*/ 958936 w 1177561"/>
                    <a:gd name="connsiteY14" fmla="*/ 1122805 h 1614139"/>
                    <a:gd name="connsiteX15" fmla="*/ 1040761 w 1177561"/>
                    <a:gd name="connsiteY15" fmla="*/ 1247612 h 1614139"/>
                    <a:gd name="connsiteX16" fmla="*/ 1134908 w 1177561"/>
                    <a:gd name="connsiteY16" fmla="*/ 1382178 h 1614139"/>
                    <a:gd name="connsiteX17" fmla="*/ 1176954 w 1177561"/>
                    <a:gd name="connsiteY17" fmla="*/ 1476537 h 1614139"/>
                    <a:gd name="connsiteX18" fmla="*/ 1155523 w 1177561"/>
                    <a:gd name="connsiteY18" fmla="*/ 1571401 h 1614139"/>
                    <a:gd name="connsiteX19" fmla="*/ 1097870 w 1177561"/>
                    <a:gd name="connsiteY19" fmla="*/ 1611050 h 1614139"/>
                    <a:gd name="connsiteX20" fmla="*/ 1013057 w 1177561"/>
                    <a:gd name="connsiteY20" fmla="*/ 1602426 h 1614139"/>
                    <a:gd name="connsiteX21" fmla="*/ 952284 w 1177561"/>
                    <a:gd name="connsiteY21" fmla="*/ 1530367 h 1614139"/>
                    <a:gd name="connsiteX22" fmla="*/ 882073 w 1177561"/>
                    <a:gd name="connsiteY22" fmla="*/ 1421652 h 1614139"/>
                    <a:gd name="connsiteX23" fmla="*/ 763513 w 1177561"/>
                    <a:gd name="connsiteY23" fmla="*/ 1238986 h 1614139"/>
                    <a:gd name="connsiteX24" fmla="*/ 676486 w 1177561"/>
                    <a:gd name="connsiteY24" fmla="*/ 1107785 h 1614139"/>
                    <a:gd name="connsiteX25" fmla="*/ 582414 w 1177561"/>
                    <a:gd name="connsiteY25" fmla="*/ 958737 h 1614139"/>
                    <a:gd name="connsiteX26" fmla="*/ 465886 w 1177561"/>
                    <a:gd name="connsiteY26" fmla="*/ 788454 h 1614139"/>
                    <a:gd name="connsiteX27" fmla="*/ 377681 w 1177561"/>
                    <a:gd name="connsiteY27" fmla="*/ 648099 h 1614139"/>
                    <a:gd name="connsiteX28" fmla="*/ 322281 w 1177561"/>
                    <a:gd name="connsiteY28" fmla="*/ 510887 h 1614139"/>
                    <a:gd name="connsiteX29" fmla="*/ 249815 w 1177561"/>
                    <a:gd name="connsiteY29" fmla="*/ 344504 h 1614139"/>
                    <a:gd name="connsiteX30" fmla="*/ 176074 w 1177561"/>
                    <a:gd name="connsiteY30" fmla="*/ 241415 h 1614139"/>
                    <a:gd name="connsiteX31" fmla="*/ 231705 w 1177561"/>
                    <a:gd name="connsiteY31" fmla="*/ 323527 h 1614139"/>
                    <a:gd name="connsiteX32" fmla="*/ 251326 w 1177561"/>
                    <a:gd name="connsiteY32" fmla="*/ 362366 h 1614139"/>
                    <a:gd name="connsiteX33" fmla="*/ 267401 w 1177561"/>
                    <a:gd name="connsiteY33" fmla="*/ 418759 h 1614139"/>
                    <a:gd name="connsiteX34" fmla="*/ 181498 w 1177561"/>
                    <a:gd name="connsiteY34" fmla="*/ 429658 h 1614139"/>
                    <a:gd name="connsiteX35" fmla="*/ 16188 w 1177561"/>
                    <a:gd name="connsiteY35" fmla="*/ 471799 h 1614139"/>
                    <a:gd name="connsiteX36" fmla="*/ 45930 w 1177561"/>
                    <a:gd name="connsiteY36" fmla="*/ 363101 h 1614139"/>
                    <a:gd name="connsiteX0" fmla="*/ 30 w 1216852"/>
                    <a:gd name="connsiteY0" fmla="*/ 403026 h 1614139"/>
                    <a:gd name="connsiteX1" fmla="*/ 60967 w 1216852"/>
                    <a:gd name="connsiteY1" fmla="*/ 266491 h 1614139"/>
                    <a:gd name="connsiteX2" fmla="*/ 43618 w 1216852"/>
                    <a:gd name="connsiteY2" fmla="*/ 177602 h 1614139"/>
                    <a:gd name="connsiteX3" fmla="*/ 46288 w 1216852"/>
                    <a:gd name="connsiteY3" fmla="*/ 80236 h 1614139"/>
                    <a:gd name="connsiteX4" fmla="*/ 117582 w 1216852"/>
                    <a:gd name="connsiteY4" fmla="*/ 10125 h 1614139"/>
                    <a:gd name="connsiteX5" fmla="*/ 209194 w 1216852"/>
                    <a:gd name="connsiteY5" fmla="*/ 6864 h 1614139"/>
                    <a:gd name="connsiteX6" fmla="*/ 296808 w 1216852"/>
                    <a:gd name="connsiteY6" fmla="*/ 71320 h 1614139"/>
                    <a:gd name="connsiteX7" fmla="*/ 381587 w 1216852"/>
                    <a:gd name="connsiteY7" fmla="*/ 189102 h 1614139"/>
                    <a:gd name="connsiteX8" fmla="*/ 452267 w 1216852"/>
                    <a:gd name="connsiteY8" fmla="*/ 296617 h 1614139"/>
                    <a:gd name="connsiteX9" fmla="*/ 520587 w 1216852"/>
                    <a:gd name="connsiteY9" fmla="*/ 392152 h 1614139"/>
                    <a:gd name="connsiteX10" fmla="*/ 604523 w 1216852"/>
                    <a:gd name="connsiteY10" fmla="*/ 523192 h 1614139"/>
                    <a:gd name="connsiteX11" fmla="*/ 704450 w 1216852"/>
                    <a:gd name="connsiteY11" fmla="*/ 673576 h 1614139"/>
                    <a:gd name="connsiteX12" fmla="*/ 807076 w 1216852"/>
                    <a:gd name="connsiteY12" fmla="*/ 836868 h 1614139"/>
                    <a:gd name="connsiteX13" fmla="*/ 897237 w 1216852"/>
                    <a:gd name="connsiteY13" fmla="*/ 974716 h 1614139"/>
                    <a:gd name="connsiteX14" fmla="*/ 998227 w 1216852"/>
                    <a:gd name="connsiteY14" fmla="*/ 1122805 h 1614139"/>
                    <a:gd name="connsiteX15" fmla="*/ 1080052 w 1216852"/>
                    <a:gd name="connsiteY15" fmla="*/ 1247612 h 1614139"/>
                    <a:gd name="connsiteX16" fmla="*/ 1174199 w 1216852"/>
                    <a:gd name="connsiteY16" fmla="*/ 1382178 h 1614139"/>
                    <a:gd name="connsiteX17" fmla="*/ 1216245 w 1216852"/>
                    <a:gd name="connsiteY17" fmla="*/ 1476537 h 1614139"/>
                    <a:gd name="connsiteX18" fmla="*/ 1194814 w 1216852"/>
                    <a:gd name="connsiteY18" fmla="*/ 1571401 h 1614139"/>
                    <a:gd name="connsiteX19" fmla="*/ 1137161 w 1216852"/>
                    <a:gd name="connsiteY19" fmla="*/ 1611050 h 1614139"/>
                    <a:gd name="connsiteX20" fmla="*/ 1052348 w 1216852"/>
                    <a:gd name="connsiteY20" fmla="*/ 1602426 h 1614139"/>
                    <a:gd name="connsiteX21" fmla="*/ 991575 w 1216852"/>
                    <a:gd name="connsiteY21" fmla="*/ 1530367 h 1614139"/>
                    <a:gd name="connsiteX22" fmla="*/ 921364 w 1216852"/>
                    <a:gd name="connsiteY22" fmla="*/ 1421652 h 1614139"/>
                    <a:gd name="connsiteX23" fmla="*/ 802804 w 1216852"/>
                    <a:gd name="connsiteY23" fmla="*/ 1238986 h 1614139"/>
                    <a:gd name="connsiteX24" fmla="*/ 715777 w 1216852"/>
                    <a:gd name="connsiteY24" fmla="*/ 1107785 h 1614139"/>
                    <a:gd name="connsiteX25" fmla="*/ 621705 w 1216852"/>
                    <a:gd name="connsiteY25" fmla="*/ 958737 h 1614139"/>
                    <a:gd name="connsiteX26" fmla="*/ 505177 w 1216852"/>
                    <a:gd name="connsiteY26" fmla="*/ 788454 h 1614139"/>
                    <a:gd name="connsiteX27" fmla="*/ 416972 w 1216852"/>
                    <a:gd name="connsiteY27" fmla="*/ 648099 h 1614139"/>
                    <a:gd name="connsiteX28" fmla="*/ 361572 w 1216852"/>
                    <a:gd name="connsiteY28" fmla="*/ 510887 h 1614139"/>
                    <a:gd name="connsiteX29" fmla="*/ 289106 w 1216852"/>
                    <a:gd name="connsiteY29" fmla="*/ 344504 h 1614139"/>
                    <a:gd name="connsiteX30" fmla="*/ 215365 w 1216852"/>
                    <a:gd name="connsiteY30" fmla="*/ 241415 h 1614139"/>
                    <a:gd name="connsiteX31" fmla="*/ 270996 w 1216852"/>
                    <a:gd name="connsiteY31" fmla="*/ 323527 h 1614139"/>
                    <a:gd name="connsiteX32" fmla="*/ 290617 w 1216852"/>
                    <a:gd name="connsiteY32" fmla="*/ 362366 h 1614139"/>
                    <a:gd name="connsiteX33" fmla="*/ 306692 w 1216852"/>
                    <a:gd name="connsiteY33" fmla="*/ 418759 h 1614139"/>
                    <a:gd name="connsiteX34" fmla="*/ 220789 w 1216852"/>
                    <a:gd name="connsiteY34" fmla="*/ 429658 h 1614139"/>
                    <a:gd name="connsiteX35" fmla="*/ 55479 w 1216852"/>
                    <a:gd name="connsiteY35" fmla="*/ 471799 h 1614139"/>
                    <a:gd name="connsiteX36" fmla="*/ 30 w 1216852"/>
                    <a:gd name="connsiteY36" fmla="*/ 403026 h 1614139"/>
                    <a:gd name="connsiteX0" fmla="*/ 38840 w 1255662"/>
                    <a:gd name="connsiteY0" fmla="*/ 403026 h 1614139"/>
                    <a:gd name="connsiteX1" fmla="*/ 1133 w 1255662"/>
                    <a:gd name="connsiteY1" fmla="*/ 328763 h 1614139"/>
                    <a:gd name="connsiteX2" fmla="*/ 82428 w 1255662"/>
                    <a:gd name="connsiteY2" fmla="*/ 177602 h 1614139"/>
                    <a:gd name="connsiteX3" fmla="*/ 85098 w 1255662"/>
                    <a:gd name="connsiteY3" fmla="*/ 80236 h 1614139"/>
                    <a:gd name="connsiteX4" fmla="*/ 156392 w 1255662"/>
                    <a:gd name="connsiteY4" fmla="*/ 10125 h 1614139"/>
                    <a:gd name="connsiteX5" fmla="*/ 248004 w 1255662"/>
                    <a:gd name="connsiteY5" fmla="*/ 6864 h 1614139"/>
                    <a:gd name="connsiteX6" fmla="*/ 335618 w 1255662"/>
                    <a:gd name="connsiteY6" fmla="*/ 71320 h 1614139"/>
                    <a:gd name="connsiteX7" fmla="*/ 420397 w 1255662"/>
                    <a:gd name="connsiteY7" fmla="*/ 189102 h 1614139"/>
                    <a:gd name="connsiteX8" fmla="*/ 491077 w 1255662"/>
                    <a:gd name="connsiteY8" fmla="*/ 296617 h 1614139"/>
                    <a:gd name="connsiteX9" fmla="*/ 559397 w 1255662"/>
                    <a:gd name="connsiteY9" fmla="*/ 392152 h 1614139"/>
                    <a:gd name="connsiteX10" fmla="*/ 643333 w 1255662"/>
                    <a:gd name="connsiteY10" fmla="*/ 523192 h 1614139"/>
                    <a:gd name="connsiteX11" fmla="*/ 743260 w 1255662"/>
                    <a:gd name="connsiteY11" fmla="*/ 673576 h 1614139"/>
                    <a:gd name="connsiteX12" fmla="*/ 845886 w 1255662"/>
                    <a:gd name="connsiteY12" fmla="*/ 836868 h 1614139"/>
                    <a:gd name="connsiteX13" fmla="*/ 936047 w 1255662"/>
                    <a:gd name="connsiteY13" fmla="*/ 974716 h 1614139"/>
                    <a:gd name="connsiteX14" fmla="*/ 1037037 w 1255662"/>
                    <a:gd name="connsiteY14" fmla="*/ 1122805 h 1614139"/>
                    <a:gd name="connsiteX15" fmla="*/ 1118862 w 1255662"/>
                    <a:gd name="connsiteY15" fmla="*/ 1247612 h 1614139"/>
                    <a:gd name="connsiteX16" fmla="*/ 1213009 w 1255662"/>
                    <a:gd name="connsiteY16" fmla="*/ 1382178 h 1614139"/>
                    <a:gd name="connsiteX17" fmla="*/ 1255055 w 1255662"/>
                    <a:gd name="connsiteY17" fmla="*/ 1476537 h 1614139"/>
                    <a:gd name="connsiteX18" fmla="*/ 1233624 w 1255662"/>
                    <a:gd name="connsiteY18" fmla="*/ 1571401 h 1614139"/>
                    <a:gd name="connsiteX19" fmla="*/ 1175971 w 1255662"/>
                    <a:gd name="connsiteY19" fmla="*/ 1611050 h 1614139"/>
                    <a:gd name="connsiteX20" fmla="*/ 1091158 w 1255662"/>
                    <a:gd name="connsiteY20" fmla="*/ 1602426 h 1614139"/>
                    <a:gd name="connsiteX21" fmla="*/ 1030385 w 1255662"/>
                    <a:gd name="connsiteY21" fmla="*/ 1530367 h 1614139"/>
                    <a:gd name="connsiteX22" fmla="*/ 960174 w 1255662"/>
                    <a:gd name="connsiteY22" fmla="*/ 1421652 h 1614139"/>
                    <a:gd name="connsiteX23" fmla="*/ 841614 w 1255662"/>
                    <a:gd name="connsiteY23" fmla="*/ 1238986 h 1614139"/>
                    <a:gd name="connsiteX24" fmla="*/ 754587 w 1255662"/>
                    <a:gd name="connsiteY24" fmla="*/ 1107785 h 1614139"/>
                    <a:gd name="connsiteX25" fmla="*/ 660515 w 1255662"/>
                    <a:gd name="connsiteY25" fmla="*/ 958737 h 1614139"/>
                    <a:gd name="connsiteX26" fmla="*/ 543987 w 1255662"/>
                    <a:gd name="connsiteY26" fmla="*/ 788454 h 1614139"/>
                    <a:gd name="connsiteX27" fmla="*/ 455782 w 1255662"/>
                    <a:gd name="connsiteY27" fmla="*/ 648099 h 1614139"/>
                    <a:gd name="connsiteX28" fmla="*/ 400382 w 1255662"/>
                    <a:gd name="connsiteY28" fmla="*/ 510887 h 1614139"/>
                    <a:gd name="connsiteX29" fmla="*/ 327916 w 1255662"/>
                    <a:gd name="connsiteY29" fmla="*/ 344504 h 1614139"/>
                    <a:gd name="connsiteX30" fmla="*/ 254175 w 1255662"/>
                    <a:gd name="connsiteY30" fmla="*/ 241415 h 1614139"/>
                    <a:gd name="connsiteX31" fmla="*/ 309806 w 1255662"/>
                    <a:gd name="connsiteY31" fmla="*/ 323527 h 1614139"/>
                    <a:gd name="connsiteX32" fmla="*/ 329427 w 1255662"/>
                    <a:gd name="connsiteY32" fmla="*/ 362366 h 1614139"/>
                    <a:gd name="connsiteX33" fmla="*/ 345502 w 1255662"/>
                    <a:gd name="connsiteY33" fmla="*/ 418759 h 1614139"/>
                    <a:gd name="connsiteX34" fmla="*/ 259599 w 1255662"/>
                    <a:gd name="connsiteY34" fmla="*/ 429658 h 1614139"/>
                    <a:gd name="connsiteX35" fmla="*/ 94289 w 1255662"/>
                    <a:gd name="connsiteY35" fmla="*/ 471799 h 1614139"/>
                    <a:gd name="connsiteX36" fmla="*/ 38840 w 1255662"/>
                    <a:gd name="connsiteY36" fmla="*/ 403026 h 1614139"/>
                    <a:gd name="connsiteX0" fmla="*/ 38437 w 1255259"/>
                    <a:gd name="connsiteY0" fmla="*/ 403026 h 1614139"/>
                    <a:gd name="connsiteX1" fmla="*/ 730 w 1255259"/>
                    <a:gd name="connsiteY1" fmla="*/ 328763 h 1614139"/>
                    <a:gd name="connsiteX2" fmla="*/ 19148 w 1255259"/>
                    <a:gd name="connsiteY2" fmla="*/ 228379 h 1614139"/>
                    <a:gd name="connsiteX3" fmla="*/ 84695 w 1255259"/>
                    <a:gd name="connsiteY3" fmla="*/ 80236 h 1614139"/>
                    <a:gd name="connsiteX4" fmla="*/ 155989 w 1255259"/>
                    <a:gd name="connsiteY4" fmla="*/ 10125 h 1614139"/>
                    <a:gd name="connsiteX5" fmla="*/ 247601 w 1255259"/>
                    <a:gd name="connsiteY5" fmla="*/ 6864 h 1614139"/>
                    <a:gd name="connsiteX6" fmla="*/ 335215 w 1255259"/>
                    <a:gd name="connsiteY6" fmla="*/ 71320 h 1614139"/>
                    <a:gd name="connsiteX7" fmla="*/ 419994 w 1255259"/>
                    <a:gd name="connsiteY7" fmla="*/ 189102 h 1614139"/>
                    <a:gd name="connsiteX8" fmla="*/ 490674 w 1255259"/>
                    <a:gd name="connsiteY8" fmla="*/ 296617 h 1614139"/>
                    <a:gd name="connsiteX9" fmla="*/ 558994 w 1255259"/>
                    <a:gd name="connsiteY9" fmla="*/ 392152 h 1614139"/>
                    <a:gd name="connsiteX10" fmla="*/ 642930 w 1255259"/>
                    <a:gd name="connsiteY10" fmla="*/ 523192 h 1614139"/>
                    <a:gd name="connsiteX11" fmla="*/ 742857 w 1255259"/>
                    <a:gd name="connsiteY11" fmla="*/ 673576 h 1614139"/>
                    <a:gd name="connsiteX12" fmla="*/ 845483 w 1255259"/>
                    <a:gd name="connsiteY12" fmla="*/ 836868 h 1614139"/>
                    <a:gd name="connsiteX13" fmla="*/ 935644 w 1255259"/>
                    <a:gd name="connsiteY13" fmla="*/ 974716 h 1614139"/>
                    <a:gd name="connsiteX14" fmla="*/ 1036634 w 1255259"/>
                    <a:gd name="connsiteY14" fmla="*/ 1122805 h 1614139"/>
                    <a:gd name="connsiteX15" fmla="*/ 1118459 w 1255259"/>
                    <a:gd name="connsiteY15" fmla="*/ 1247612 h 1614139"/>
                    <a:gd name="connsiteX16" fmla="*/ 1212606 w 1255259"/>
                    <a:gd name="connsiteY16" fmla="*/ 1382178 h 1614139"/>
                    <a:gd name="connsiteX17" fmla="*/ 1254652 w 1255259"/>
                    <a:gd name="connsiteY17" fmla="*/ 1476537 h 1614139"/>
                    <a:gd name="connsiteX18" fmla="*/ 1233221 w 1255259"/>
                    <a:gd name="connsiteY18" fmla="*/ 1571401 h 1614139"/>
                    <a:gd name="connsiteX19" fmla="*/ 1175568 w 1255259"/>
                    <a:gd name="connsiteY19" fmla="*/ 1611050 h 1614139"/>
                    <a:gd name="connsiteX20" fmla="*/ 1090755 w 1255259"/>
                    <a:gd name="connsiteY20" fmla="*/ 1602426 h 1614139"/>
                    <a:gd name="connsiteX21" fmla="*/ 1029982 w 1255259"/>
                    <a:gd name="connsiteY21" fmla="*/ 1530367 h 1614139"/>
                    <a:gd name="connsiteX22" fmla="*/ 959771 w 1255259"/>
                    <a:gd name="connsiteY22" fmla="*/ 1421652 h 1614139"/>
                    <a:gd name="connsiteX23" fmla="*/ 841211 w 1255259"/>
                    <a:gd name="connsiteY23" fmla="*/ 1238986 h 1614139"/>
                    <a:gd name="connsiteX24" fmla="*/ 754184 w 1255259"/>
                    <a:gd name="connsiteY24" fmla="*/ 1107785 h 1614139"/>
                    <a:gd name="connsiteX25" fmla="*/ 660112 w 1255259"/>
                    <a:gd name="connsiteY25" fmla="*/ 958737 h 1614139"/>
                    <a:gd name="connsiteX26" fmla="*/ 543584 w 1255259"/>
                    <a:gd name="connsiteY26" fmla="*/ 788454 h 1614139"/>
                    <a:gd name="connsiteX27" fmla="*/ 455379 w 1255259"/>
                    <a:gd name="connsiteY27" fmla="*/ 648099 h 1614139"/>
                    <a:gd name="connsiteX28" fmla="*/ 399979 w 1255259"/>
                    <a:gd name="connsiteY28" fmla="*/ 510887 h 1614139"/>
                    <a:gd name="connsiteX29" fmla="*/ 327513 w 1255259"/>
                    <a:gd name="connsiteY29" fmla="*/ 344504 h 1614139"/>
                    <a:gd name="connsiteX30" fmla="*/ 253772 w 1255259"/>
                    <a:gd name="connsiteY30" fmla="*/ 241415 h 1614139"/>
                    <a:gd name="connsiteX31" fmla="*/ 309403 w 1255259"/>
                    <a:gd name="connsiteY31" fmla="*/ 323527 h 1614139"/>
                    <a:gd name="connsiteX32" fmla="*/ 329024 w 1255259"/>
                    <a:gd name="connsiteY32" fmla="*/ 362366 h 1614139"/>
                    <a:gd name="connsiteX33" fmla="*/ 345099 w 1255259"/>
                    <a:gd name="connsiteY33" fmla="*/ 418759 h 1614139"/>
                    <a:gd name="connsiteX34" fmla="*/ 259196 w 1255259"/>
                    <a:gd name="connsiteY34" fmla="*/ 429658 h 1614139"/>
                    <a:gd name="connsiteX35" fmla="*/ 93886 w 1255259"/>
                    <a:gd name="connsiteY35" fmla="*/ 471799 h 1614139"/>
                    <a:gd name="connsiteX36" fmla="*/ 38437 w 1255259"/>
                    <a:gd name="connsiteY36" fmla="*/ 403026 h 1614139"/>
                    <a:gd name="connsiteX0" fmla="*/ 38437 w 1255259"/>
                    <a:gd name="connsiteY0" fmla="*/ 406923 h 1618036"/>
                    <a:gd name="connsiteX1" fmla="*/ 730 w 1255259"/>
                    <a:gd name="connsiteY1" fmla="*/ 332660 h 1618036"/>
                    <a:gd name="connsiteX2" fmla="*/ 19148 w 1255259"/>
                    <a:gd name="connsiteY2" fmla="*/ 232276 h 1618036"/>
                    <a:gd name="connsiteX3" fmla="*/ 84695 w 1255259"/>
                    <a:gd name="connsiteY3" fmla="*/ 84133 h 1618036"/>
                    <a:gd name="connsiteX4" fmla="*/ 155989 w 1255259"/>
                    <a:gd name="connsiteY4" fmla="*/ 14022 h 1618036"/>
                    <a:gd name="connsiteX5" fmla="*/ 247601 w 1255259"/>
                    <a:gd name="connsiteY5" fmla="*/ 10761 h 1618036"/>
                    <a:gd name="connsiteX6" fmla="*/ 313466 w 1255259"/>
                    <a:gd name="connsiteY6" fmla="*/ 130511 h 1618036"/>
                    <a:gd name="connsiteX7" fmla="*/ 419994 w 1255259"/>
                    <a:gd name="connsiteY7" fmla="*/ 192999 h 1618036"/>
                    <a:gd name="connsiteX8" fmla="*/ 490674 w 1255259"/>
                    <a:gd name="connsiteY8" fmla="*/ 300514 h 1618036"/>
                    <a:gd name="connsiteX9" fmla="*/ 558994 w 1255259"/>
                    <a:gd name="connsiteY9" fmla="*/ 396049 h 1618036"/>
                    <a:gd name="connsiteX10" fmla="*/ 642930 w 1255259"/>
                    <a:gd name="connsiteY10" fmla="*/ 527089 h 1618036"/>
                    <a:gd name="connsiteX11" fmla="*/ 742857 w 1255259"/>
                    <a:gd name="connsiteY11" fmla="*/ 677473 h 1618036"/>
                    <a:gd name="connsiteX12" fmla="*/ 845483 w 1255259"/>
                    <a:gd name="connsiteY12" fmla="*/ 840765 h 1618036"/>
                    <a:gd name="connsiteX13" fmla="*/ 935644 w 1255259"/>
                    <a:gd name="connsiteY13" fmla="*/ 978613 h 1618036"/>
                    <a:gd name="connsiteX14" fmla="*/ 1036634 w 1255259"/>
                    <a:gd name="connsiteY14" fmla="*/ 1126702 h 1618036"/>
                    <a:gd name="connsiteX15" fmla="*/ 1118459 w 1255259"/>
                    <a:gd name="connsiteY15" fmla="*/ 1251509 h 1618036"/>
                    <a:gd name="connsiteX16" fmla="*/ 1212606 w 1255259"/>
                    <a:gd name="connsiteY16" fmla="*/ 1386075 h 1618036"/>
                    <a:gd name="connsiteX17" fmla="*/ 1254652 w 1255259"/>
                    <a:gd name="connsiteY17" fmla="*/ 1480434 h 1618036"/>
                    <a:gd name="connsiteX18" fmla="*/ 1233221 w 1255259"/>
                    <a:gd name="connsiteY18" fmla="*/ 1575298 h 1618036"/>
                    <a:gd name="connsiteX19" fmla="*/ 1175568 w 1255259"/>
                    <a:gd name="connsiteY19" fmla="*/ 1614947 h 1618036"/>
                    <a:gd name="connsiteX20" fmla="*/ 1090755 w 1255259"/>
                    <a:gd name="connsiteY20" fmla="*/ 1606323 h 1618036"/>
                    <a:gd name="connsiteX21" fmla="*/ 1029982 w 1255259"/>
                    <a:gd name="connsiteY21" fmla="*/ 1534264 h 1618036"/>
                    <a:gd name="connsiteX22" fmla="*/ 959771 w 1255259"/>
                    <a:gd name="connsiteY22" fmla="*/ 1425549 h 1618036"/>
                    <a:gd name="connsiteX23" fmla="*/ 841211 w 1255259"/>
                    <a:gd name="connsiteY23" fmla="*/ 1242883 h 1618036"/>
                    <a:gd name="connsiteX24" fmla="*/ 754184 w 1255259"/>
                    <a:gd name="connsiteY24" fmla="*/ 1111682 h 1618036"/>
                    <a:gd name="connsiteX25" fmla="*/ 660112 w 1255259"/>
                    <a:gd name="connsiteY25" fmla="*/ 962634 h 1618036"/>
                    <a:gd name="connsiteX26" fmla="*/ 543584 w 1255259"/>
                    <a:gd name="connsiteY26" fmla="*/ 792351 h 1618036"/>
                    <a:gd name="connsiteX27" fmla="*/ 455379 w 1255259"/>
                    <a:gd name="connsiteY27" fmla="*/ 651996 h 1618036"/>
                    <a:gd name="connsiteX28" fmla="*/ 399979 w 1255259"/>
                    <a:gd name="connsiteY28" fmla="*/ 514784 h 1618036"/>
                    <a:gd name="connsiteX29" fmla="*/ 327513 w 1255259"/>
                    <a:gd name="connsiteY29" fmla="*/ 348401 h 1618036"/>
                    <a:gd name="connsiteX30" fmla="*/ 253772 w 1255259"/>
                    <a:gd name="connsiteY30" fmla="*/ 245312 h 1618036"/>
                    <a:gd name="connsiteX31" fmla="*/ 309403 w 1255259"/>
                    <a:gd name="connsiteY31" fmla="*/ 327424 h 1618036"/>
                    <a:gd name="connsiteX32" fmla="*/ 329024 w 1255259"/>
                    <a:gd name="connsiteY32" fmla="*/ 366263 h 1618036"/>
                    <a:gd name="connsiteX33" fmla="*/ 345099 w 1255259"/>
                    <a:gd name="connsiteY33" fmla="*/ 422656 h 1618036"/>
                    <a:gd name="connsiteX34" fmla="*/ 259196 w 1255259"/>
                    <a:gd name="connsiteY34" fmla="*/ 433555 h 1618036"/>
                    <a:gd name="connsiteX35" fmla="*/ 93886 w 1255259"/>
                    <a:gd name="connsiteY35" fmla="*/ 475696 h 1618036"/>
                    <a:gd name="connsiteX36" fmla="*/ 38437 w 1255259"/>
                    <a:gd name="connsiteY36" fmla="*/ 406923 h 1618036"/>
                    <a:gd name="connsiteX0" fmla="*/ 38437 w 1255259"/>
                    <a:gd name="connsiteY0" fmla="*/ 393170 h 1604283"/>
                    <a:gd name="connsiteX1" fmla="*/ 730 w 1255259"/>
                    <a:gd name="connsiteY1" fmla="*/ 318907 h 1604283"/>
                    <a:gd name="connsiteX2" fmla="*/ 19148 w 1255259"/>
                    <a:gd name="connsiteY2" fmla="*/ 218523 h 1604283"/>
                    <a:gd name="connsiteX3" fmla="*/ 84695 w 1255259"/>
                    <a:gd name="connsiteY3" fmla="*/ 70380 h 1604283"/>
                    <a:gd name="connsiteX4" fmla="*/ 155989 w 1255259"/>
                    <a:gd name="connsiteY4" fmla="*/ 269 h 1604283"/>
                    <a:gd name="connsiteX5" fmla="*/ 253102 w 1255259"/>
                    <a:gd name="connsiteY5" fmla="*/ 93290 h 1604283"/>
                    <a:gd name="connsiteX6" fmla="*/ 313466 w 1255259"/>
                    <a:gd name="connsiteY6" fmla="*/ 116758 h 1604283"/>
                    <a:gd name="connsiteX7" fmla="*/ 419994 w 1255259"/>
                    <a:gd name="connsiteY7" fmla="*/ 179246 h 1604283"/>
                    <a:gd name="connsiteX8" fmla="*/ 490674 w 1255259"/>
                    <a:gd name="connsiteY8" fmla="*/ 286761 h 1604283"/>
                    <a:gd name="connsiteX9" fmla="*/ 558994 w 1255259"/>
                    <a:gd name="connsiteY9" fmla="*/ 382296 h 1604283"/>
                    <a:gd name="connsiteX10" fmla="*/ 642930 w 1255259"/>
                    <a:gd name="connsiteY10" fmla="*/ 513336 h 1604283"/>
                    <a:gd name="connsiteX11" fmla="*/ 742857 w 1255259"/>
                    <a:gd name="connsiteY11" fmla="*/ 663720 h 1604283"/>
                    <a:gd name="connsiteX12" fmla="*/ 845483 w 1255259"/>
                    <a:gd name="connsiteY12" fmla="*/ 827012 h 1604283"/>
                    <a:gd name="connsiteX13" fmla="*/ 935644 w 1255259"/>
                    <a:gd name="connsiteY13" fmla="*/ 964860 h 1604283"/>
                    <a:gd name="connsiteX14" fmla="*/ 1036634 w 1255259"/>
                    <a:gd name="connsiteY14" fmla="*/ 1112949 h 1604283"/>
                    <a:gd name="connsiteX15" fmla="*/ 1118459 w 1255259"/>
                    <a:gd name="connsiteY15" fmla="*/ 1237756 h 1604283"/>
                    <a:gd name="connsiteX16" fmla="*/ 1212606 w 1255259"/>
                    <a:gd name="connsiteY16" fmla="*/ 1372322 h 1604283"/>
                    <a:gd name="connsiteX17" fmla="*/ 1254652 w 1255259"/>
                    <a:gd name="connsiteY17" fmla="*/ 1466681 h 1604283"/>
                    <a:gd name="connsiteX18" fmla="*/ 1233221 w 1255259"/>
                    <a:gd name="connsiteY18" fmla="*/ 1561545 h 1604283"/>
                    <a:gd name="connsiteX19" fmla="*/ 1175568 w 1255259"/>
                    <a:gd name="connsiteY19" fmla="*/ 1601194 h 1604283"/>
                    <a:gd name="connsiteX20" fmla="*/ 1090755 w 1255259"/>
                    <a:gd name="connsiteY20" fmla="*/ 1592570 h 1604283"/>
                    <a:gd name="connsiteX21" fmla="*/ 1029982 w 1255259"/>
                    <a:gd name="connsiteY21" fmla="*/ 1520511 h 1604283"/>
                    <a:gd name="connsiteX22" fmla="*/ 959771 w 1255259"/>
                    <a:gd name="connsiteY22" fmla="*/ 1411796 h 1604283"/>
                    <a:gd name="connsiteX23" fmla="*/ 841211 w 1255259"/>
                    <a:gd name="connsiteY23" fmla="*/ 1229130 h 1604283"/>
                    <a:gd name="connsiteX24" fmla="*/ 754184 w 1255259"/>
                    <a:gd name="connsiteY24" fmla="*/ 1097929 h 1604283"/>
                    <a:gd name="connsiteX25" fmla="*/ 660112 w 1255259"/>
                    <a:gd name="connsiteY25" fmla="*/ 948881 h 1604283"/>
                    <a:gd name="connsiteX26" fmla="*/ 543584 w 1255259"/>
                    <a:gd name="connsiteY26" fmla="*/ 778598 h 1604283"/>
                    <a:gd name="connsiteX27" fmla="*/ 455379 w 1255259"/>
                    <a:gd name="connsiteY27" fmla="*/ 638243 h 1604283"/>
                    <a:gd name="connsiteX28" fmla="*/ 399979 w 1255259"/>
                    <a:gd name="connsiteY28" fmla="*/ 501031 h 1604283"/>
                    <a:gd name="connsiteX29" fmla="*/ 327513 w 1255259"/>
                    <a:gd name="connsiteY29" fmla="*/ 334648 h 1604283"/>
                    <a:gd name="connsiteX30" fmla="*/ 253772 w 1255259"/>
                    <a:gd name="connsiteY30" fmla="*/ 231559 h 1604283"/>
                    <a:gd name="connsiteX31" fmla="*/ 309403 w 1255259"/>
                    <a:gd name="connsiteY31" fmla="*/ 313671 h 1604283"/>
                    <a:gd name="connsiteX32" fmla="*/ 329024 w 1255259"/>
                    <a:gd name="connsiteY32" fmla="*/ 352510 h 1604283"/>
                    <a:gd name="connsiteX33" fmla="*/ 345099 w 1255259"/>
                    <a:gd name="connsiteY33" fmla="*/ 408903 h 1604283"/>
                    <a:gd name="connsiteX34" fmla="*/ 259196 w 1255259"/>
                    <a:gd name="connsiteY34" fmla="*/ 419802 h 1604283"/>
                    <a:gd name="connsiteX35" fmla="*/ 93886 w 1255259"/>
                    <a:gd name="connsiteY35" fmla="*/ 461943 h 1604283"/>
                    <a:gd name="connsiteX36" fmla="*/ 38437 w 1255259"/>
                    <a:gd name="connsiteY36" fmla="*/ 393170 h 1604283"/>
                    <a:gd name="connsiteX0" fmla="*/ 38437 w 1255259"/>
                    <a:gd name="connsiteY0" fmla="*/ 334469 h 1545582"/>
                    <a:gd name="connsiteX1" fmla="*/ 730 w 1255259"/>
                    <a:gd name="connsiteY1" fmla="*/ 260206 h 1545582"/>
                    <a:gd name="connsiteX2" fmla="*/ 19148 w 1255259"/>
                    <a:gd name="connsiteY2" fmla="*/ 159822 h 1545582"/>
                    <a:gd name="connsiteX3" fmla="*/ 84695 w 1255259"/>
                    <a:gd name="connsiteY3" fmla="*/ 11679 h 1545582"/>
                    <a:gd name="connsiteX4" fmla="*/ 175772 w 1255259"/>
                    <a:gd name="connsiteY4" fmla="*/ 12208 h 1545582"/>
                    <a:gd name="connsiteX5" fmla="*/ 253102 w 1255259"/>
                    <a:gd name="connsiteY5" fmla="*/ 34589 h 1545582"/>
                    <a:gd name="connsiteX6" fmla="*/ 313466 w 1255259"/>
                    <a:gd name="connsiteY6" fmla="*/ 58057 h 1545582"/>
                    <a:gd name="connsiteX7" fmla="*/ 419994 w 1255259"/>
                    <a:gd name="connsiteY7" fmla="*/ 120545 h 1545582"/>
                    <a:gd name="connsiteX8" fmla="*/ 490674 w 1255259"/>
                    <a:gd name="connsiteY8" fmla="*/ 228060 h 1545582"/>
                    <a:gd name="connsiteX9" fmla="*/ 558994 w 1255259"/>
                    <a:gd name="connsiteY9" fmla="*/ 323595 h 1545582"/>
                    <a:gd name="connsiteX10" fmla="*/ 642930 w 1255259"/>
                    <a:gd name="connsiteY10" fmla="*/ 454635 h 1545582"/>
                    <a:gd name="connsiteX11" fmla="*/ 742857 w 1255259"/>
                    <a:gd name="connsiteY11" fmla="*/ 605019 h 1545582"/>
                    <a:gd name="connsiteX12" fmla="*/ 845483 w 1255259"/>
                    <a:gd name="connsiteY12" fmla="*/ 768311 h 1545582"/>
                    <a:gd name="connsiteX13" fmla="*/ 935644 w 1255259"/>
                    <a:gd name="connsiteY13" fmla="*/ 906159 h 1545582"/>
                    <a:gd name="connsiteX14" fmla="*/ 1036634 w 1255259"/>
                    <a:gd name="connsiteY14" fmla="*/ 1054248 h 1545582"/>
                    <a:gd name="connsiteX15" fmla="*/ 1118459 w 1255259"/>
                    <a:gd name="connsiteY15" fmla="*/ 1179055 h 1545582"/>
                    <a:gd name="connsiteX16" fmla="*/ 1212606 w 1255259"/>
                    <a:gd name="connsiteY16" fmla="*/ 1313621 h 1545582"/>
                    <a:gd name="connsiteX17" fmla="*/ 1254652 w 1255259"/>
                    <a:gd name="connsiteY17" fmla="*/ 1407980 h 1545582"/>
                    <a:gd name="connsiteX18" fmla="*/ 1233221 w 1255259"/>
                    <a:gd name="connsiteY18" fmla="*/ 1502844 h 1545582"/>
                    <a:gd name="connsiteX19" fmla="*/ 1175568 w 1255259"/>
                    <a:gd name="connsiteY19" fmla="*/ 1542493 h 1545582"/>
                    <a:gd name="connsiteX20" fmla="*/ 1090755 w 1255259"/>
                    <a:gd name="connsiteY20" fmla="*/ 1533869 h 1545582"/>
                    <a:gd name="connsiteX21" fmla="*/ 1029982 w 1255259"/>
                    <a:gd name="connsiteY21" fmla="*/ 1461810 h 1545582"/>
                    <a:gd name="connsiteX22" fmla="*/ 959771 w 1255259"/>
                    <a:gd name="connsiteY22" fmla="*/ 1353095 h 1545582"/>
                    <a:gd name="connsiteX23" fmla="*/ 841211 w 1255259"/>
                    <a:gd name="connsiteY23" fmla="*/ 1170429 h 1545582"/>
                    <a:gd name="connsiteX24" fmla="*/ 754184 w 1255259"/>
                    <a:gd name="connsiteY24" fmla="*/ 1039228 h 1545582"/>
                    <a:gd name="connsiteX25" fmla="*/ 660112 w 1255259"/>
                    <a:gd name="connsiteY25" fmla="*/ 890180 h 1545582"/>
                    <a:gd name="connsiteX26" fmla="*/ 543584 w 1255259"/>
                    <a:gd name="connsiteY26" fmla="*/ 719897 h 1545582"/>
                    <a:gd name="connsiteX27" fmla="*/ 455379 w 1255259"/>
                    <a:gd name="connsiteY27" fmla="*/ 579542 h 1545582"/>
                    <a:gd name="connsiteX28" fmla="*/ 399979 w 1255259"/>
                    <a:gd name="connsiteY28" fmla="*/ 442330 h 1545582"/>
                    <a:gd name="connsiteX29" fmla="*/ 327513 w 1255259"/>
                    <a:gd name="connsiteY29" fmla="*/ 275947 h 1545582"/>
                    <a:gd name="connsiteX30" fmla="*/ 253772 w 1255259"/>
                    <a:gd name="connsiteY30" fmla="*/ 172858 h 1545582"/>
                    <a:gd name="connsiteX31" fmla="*/ 309403 w 1255259"/>
                    <a:gd name="connsiteY31" fmla="*/ 254970 h 1545582"/>
                    <a:gd name="connsiteX32" fmla="*/ 329024 w 1255259"/>
                    <a:gd name="connsiteY32" fmla="*/ 293809 h 1545582"/>
                    <a:gd name="connsiteX33" fmla="*/ 345099 w 1255259"/>
                    <a:gd name="connsiteY33" fmla="*/ 350202 h 1545582"/>
                    <a:gd name="connsiteX34" fmla="*/ 259196 w 1255259"/>
                    <a:gd name="connsiteY34" fmla="*/ 361101 h 1545582"/>
                    <a:gd name="connsiteX35" fmla="*/ 93886 w 1255259"/>
                    <a:gd name="connsiteY35" fmla="*/ 403242 h 1545582"/>
                    <a:gd name="connsiteX36" fmla="*/ 38437 w 1255259"/>
                    <a:gd name="connsiteY36" fmla="*/ 334469 h 1545582"/>
                    <a:gd name="connsiteX0" fmla="*/ 38581 w 1255403"/>
                    <a:gd name="connsiteY0" fmla="*/ 322338 h 1533451"/>
                    <a:gd name="connsiteX1" fmla="*/ 874 w 1255403"/>
                    <a:gd name="connsiteY1" fmla="*/ 248075 h 1533451"/>
                    <a:gd name="connsiteX2" fmla="*/ 19292 w 1255403"/>
                    <a:gd name="connsiteY2" fmla="*/ 147691 h 1533451"/>
                    <a:gd name="connsiteX3" fmla="*/ 97422 w 1255403"/>
                    <a:gd name="connsiteY3" fmla="*/ 30398 h 1533451"/>
                    <a:gd name="connsiteX4" fmla="*/ 175916 w 1255403"/>
                    <a:gd name="connsiteY4" fmla="*/ 77 h 1533451"/>
                    <a:gd name="connsiteX5" fmla="*/ 253246 w 1255403"/>
                    <a:gd name="connsiteY5" fmla="*/ 22458 h 1533451"/>
                    <a:gd name="connsiteX6" fmla="*/ 313610 w 1255403"/>
                    <a:gd name="connsiteY6" fmla="*/ 45926 h 1533451"/>
                    <a:gd name="connsiteX7" fmla="*/ 420138 w 1255403"/>
                    <a:gd name="connsiteY7" fmla="*/ 108414 h 1533451"/>
                    <a:gd name="connsiteX8" fmla="*/ 490818 w 1255403"/>
                    <a:gd name="connsiteY8" fmla="*/ 215929 h 1533451"/>
                    <a:gd name="connsiteX9" fmla="*/ 559138 w 1255403"/>
                    <a:gd name="connsiteY9" fmla="*/ 311464 h 1533451"/>
                    <a:gd name="connsiteX10" fmla="*/ 643074 w 1255403"/>
                    <a:gd name="connsiteY10" fmla="*/ 442504 h 1533451"/>
                    <a:gd name="connsiteX11" fmla="*/ 743001 w 1255403"/>
                    <a:gd name="connsiteY11" fmla="*/ 592888 h 1533451"/>
                    <a:gd name="connsiteX12" fmla="*/ 845627 w 1255403"/>
                    <a:gd name="connsiteY12" fmla="*/ 756180 h 1533451"/>
                    <a:gd name="connsiteX13" fmla="*/ 935788 w 1255403"/>
                    <a:gd name="connsiteY13" fmla="*/ 894028 h 1533451"/>
                    <a:gd name="connsiteX14" fmla="*/ 1036778 w 1255403"/>
                    <a:gd name="connsiteY14" fmla="*/ 1042117 h 1533451"/>
                    <a:gd name="connsiteX15" fmla="*/ 1118603 w 1255403"/>
                    <a:gd name="connsiteY15" fmla="*/ 1166924 h 1533451"/>
                    <a:gd name="connsiteX16" fmla="*/ 1212750 w 1255403"/>
                    <a:gd name="connsiteY16" fmla="*/ 1301490 h 1533451"/>
                    <a:gd name="connsiteX17" fmla="*/ 1254796 w 1255403"/>
                    <a:gd name="connsiteY17" fmla="*/ 1395849 h 1533451"/>
                    <a:gd name="connsiteX18" fmla="*/ 1233365 w 1255403"/>
                    <a:gd name="connsiteY18" fmla="*/ 1490713 h 1533451"/>
                    <a:gd name="connsiteX19" fmla="*/ 1175712 w 1255403"/>
                    <a:gd name="connsiteY19" fmla="*/ 1530362 h 1533451"/>
                    <a:gd name="connsiteX20" fmla="*/ 1090899 w 1255403"/>
                    <a:gd name="connsiteY20" fmla="*/ 1521738 h 1533451"/>
                    <a:gd name="connsiteX21" fmla="*/ 1030126 w 1255403"/>
                    <a:gd name="connsiteY21" fmla="*/ 1449679 h 1533451"/>
                    <a:gd name="connsiteX22" fmla="*/ 959915 w 1255403"/>
                    <a:gd name="connsiteY22" fmla="*/ 1340964 h 1533451"/>
                    <a:gd name="connsiteX23" fmla="*/ 841355 w 1255403"/>
                    <a:gd name="connsiteY23" fmla="*/ 1158298 h 1533451"/>
                    <a:gd name="connsiteX24" fmla="*/ 754328 w 1255403"/>
                    <a:gd name="connsiteY24" fmla="*/ 1027097 h 1533451"/>
                    <a:gd name="connsiteX25" fmla="*/ 660256 w 1255403"/>
                    <a:gd name="connsiteY25" fmla="*/ 878049 h 1533451"/>
                    <a:gd name="connsiteX26" fmla="*/ 543728 w 1255403"/>
                    <a:gd name="connsiteY26" fmla="*/ 707766 h 1533451"/>
                    <a:gd name="connsiteX27" fmla="*/ 455523 w 1255403"/>
                    <a:gd name="connsiteY27" fmla="*/ 567411 h 1533451"/>
                    <a:gd name="connsiteX28" fmla="*/ 400123 w 1255403"/>
                    <a:gd name="connsiteY28" fmla="*/ 430199 h 1533451"/>
                    <a:gd name="connsiteX29" fmla="*/ 327657 w 1255403"/>
                    <a:gd name="connsiteY29" fmla="*/ 263816 h 1533451"/>
                    <a:gd name="connsiteX30" fmla="*/ 253916 w 1255403"/>
                    <a:gd name="connsiteY30" fmla="*/ 160727 h 1533451"/>
                    <a:gd name="connsiteX31" fmla="*/ 309547 w 1255403"/>
                    <a:gd name="connsiteY31" fmla="*/ 242839 h 1533451"/>
                    <a:gd name="connsiteX32" fmla="*/ 329168 w 1255403"/>
                    <a:gd name="connsiteY32" fmla="*/ 281678 h 1533451"/>
                    <a:gd name="connsiteX33" fmla="*/ 345243 w 1255403"/>
                    <a:gd name="connsiteY33" fmla="*/ 338071 h 1533451"/>
                    <a:gd name="connsiteX34" fmla="*/ 259340 w 1255403"/>
                    <a:gd name="connsiteY34" fmla="*/ 348970 h 1533451"/>
                    <a:gd name="connsiteX35" fmla="*/ 94030 w 1255403"/>
                    <a:gd name="connsiteY35" fmla="*/ 391111 h 1533451"/>
                    <a:gd name="connsiteX36" fmla="*/ 38581 w 1255403"/>
                    <a:gd name="connsiteY36" fmla="*/ 322338 h 1533451"/>
                    <a:gd name="connsiteX0" fmla="*/ 38581 w 1255403"/>
                    <a:gd name="connsiteY0" fmla="*/ 304973 h 1516086"/>
                    <a:gd name="connsiteX1" fmla="*/ 874 w 1255403"/>
                    <a:gd name="connsiteY1" fmla="*/ 230710 h 1516086"/>
                    <a:gd name="connsiteX2" fmla="*/ 19292 w 1255403"/>
                    <a:gd name="connsiteY2" fmla="*/ 130326 h 1516086"/>
                    <a:gd name="connsiteX3" fmla="*/ 97422 w 1255403"/>
                    <a:gd name="connsiteY3" fmla="*/ 13033 h 1516086"/>
                    <a:gd name="connsiteX4" fmla="*/ 180447 w 1255403"/>
                    <a:gd name="connsiteY4" fmla="*/ 2019 h 1516086"/>
                    <a:gd name="connsiteX5" fmla="*/ 253246 w 1255403"/>
                    <a:gd name="connsiteY5" fmla="*/ 5093 h 1516086"/>
                    <a:gd name="connsiteX6" fmla="*/ 313610 w 1255403"/>
                    <a:gd name="connsiteY6" fmla="*/ 28561 h 1516086"/>
                    <a:gd name="connsiteX7" fmla="*/ 420138 w 1255403"/>
                    <a:gd name="connsiteY7" fmla="*/ 91049 h 1516086"/>
                    <a:gd name="connsiteX8" fmla="*/ 490818 w 1255403"/>
                    <a:gd name="connsiteY8" fmla="*/ 198564 h 1516086"/>
                    <a:gd name="connsiteX9" fmla="*/ 559138 w 1255403"/>
                    <a:gd name="connsiteY9" fmla="*/ 294099 h 1516086"/>
                    <a:gd name="connsiteX10" fmla="*/ 643074 w 1255403"/>
                    <a:gd name="connsiteY10" fmla="*/ 425139 h 1516086"/>
                    <a:gd name="connsiteX11" fmla="*/ 743001 w 1255403"/>
                    <a:gd name="connsiteY11" fmla="*/ 575523 h 1516086"/>
                    <a:gd name="connsiteX12" fmla="*/ 845627 w 1255403"/>
                    <a:gd name="connsiteY12" fmla="*/ 738815 h 1516086"/>
                    <a:gd name="connsiteX13" fmla="*/ 935788 w 1255403"/>
                    <a:gd name="connsiteY13" fmla="*/ 876663 h 1516086"/>
                    <a:gd name="connsiteX14" fmla="*/ 1036778 w 1255403"/>
                    <a:gd name="connsiteY14" fmla="*/ 1024752 h 1516086"/>
                    <a:gd name="connsiteX15" fmla="*/ 1118603 w 1255403"/>
                    <a:gd name="connsiteY15" fmla="*/ 1149559 h 1516086"/>
                    <a:gd name="connsiteX16" fmla="*/ 1212750 w 1255403"/>
                    <a:gd name="connsiteY16" fmla="*/ 1284125 h 1516086"/>
                    <a:gd name="connsiteX17" fmla="*/ 1254796 w 1255403"/>
                    <a:gd name="connsiteY17" fmla="*/ 1378484 h 1516086"/>
                    <a:gd name="connsiteX18" fmla="*/ 1233365 w 1255403"/>
                    <a:gd name="connsiteY18" fmla="*/ 1473348 h 1516086"/>
                    <a:gd name="connsiteX19" fmla="*/ 1175712 w 1255403"/>
                    <a:gd name="connsiteY19" fmla="*/ 1512997 h 1516086"/>
                    <a:gd name="connsiteX20" fmla="*/ 1090899 w 1255403"/>
                    <a:gd name="connsiteY20" fmla="*/ 1504373 h 1516086"/>
                    <a:gd name="connsiteX21" fmla="*/ 1030126 w 1255403"/>
                    <a:gd name="connsiteY21" fmla="*/ 1432314 h 1516086"/>
                    <a:gd name="connsiteX22" fmla="*/ 959915 w 1255403"/>
                    <a:gd name="connsiteY22" fmla="*/ 1323599 h 1516086"/>
                    <a:gd name="connsiteX23" fmla="*/ 841355 w 1255403"/>
                    <a:gd name="connsiteY23" fmla="*/ 1140933 h 1516086"/>
                    <a:gd name="connsiteX24" fmla="*/ 754328 w 1255403"/>
                    <a:gd name="connsiteY24" fmla="*/ 1009732 h 1516086"/>
                    <a:gd name="connsiteX25" fmla="*/ 660256 w 1255403"/>
                    <a:gd name="connsiteY25" fmla="*/ 860684 h 1516086"/>
                    <a:gd name="connsiteX26" fmla="*/ 543728 w 1255403"/>
                    <a:gd name="connsiteY26" fmla="*/ 690401 h 1516086"/>
                    <a:gd name="connsiteX27" fmla="*/ 455523 w 1255403"/>
                    <a:gd name="connsiteY27" fmla="*/ 550046 h 1516086"/>
                    <a:gd name="connsiteX28" fmla="*/ 400123 w 1255403"/>
                    <a:gd name="connsiteY28" fmla="*/ 412834 h 1516086"/>
                    <a:gd name="connsiteX29" fmla="*/ 327657 w 1255403"/>
                    <a:gd name="connsiteY29" fmla="*/ 246451 h 1516086"/>
                    <a:gd name="connsiteX30" fmla="*/ 253916 w 1255403"/>
                    <a:gd name="connsiteY30" fmla="*/ 143362 h 1516086"/>
                    <a:gd name="connsiteX31" fmla="*/ 309547 w 1255403"/>
                    <a:gd name="connsiteY31" fmla="*/ 225474 h 1516086"/>
                    <a:gd name="connsiteX32" fmla="*/ 329168 w 1255403"/>
                    <a:gd name="connsiteY32" fmla="*/ 264313 h 1516086"/>
                    <a:gd name="connsiteX33" fmla="*/ 345243 w 1255403"/>
                    <a:gd name="connsiteY33" fmla="*/ 320706 h 1516086"/>
                    <a:gd name="connsiteX34" fmla="*/ 259340 w 1255403"/>
                    <a:gd name="connsiteY34" fmla="*/ 331605 h 1516086"/>
                    <a:gd name="connsiteX35" fmla="*/ 94030 w 1255403"/>
                    <a:gd name="connsiteY35" fmla="*/ 373746 h 1516086"/>
                    <a:gd name="connsiteX36" fmla="*/ 38581 w 1255403"/>
                    <a:gd name="connsiteY36" fmla="*/ 304973 h 1516086"/>
                    <a:gd name="connsiteX0" fmla="*/ 38496 w 1255318"/>
                    <a:gd name="connsiteY0" fmla="*/ 304881 h 1515994"/>
                    <a:gd name="connsiteX1" fmla="*/ 789 w 1255318"/>
                    <a:gd name="connsiteY1" fmla="*/ 230618 h 1515994"/>
                    <a:gd name="connsiteX2" fmla="*/ 19207 w 1255318"/>
                    <a:gd name="connsiteY2" fmla="*/ 130234 h 1515994"/>
                    <a:gd name="connsiteX3" fmla="*/ 90296 w 1255318"/>
                    <a:gd name="connsiteY3" fmla="*/ 28469 h 1515994"/>
                    <a:gd name="connsiteX4" fmla="*/ 180362 w 1255318"/>
                    <a:gd name="connsiteY4" fmla="*/ 1927 h 1515994"/>
                    <a:gd name="connsiteX5" fmla="*/ 253161 w 1255318"/>
                    <a:gd name="connsiteY5" fmla="*/ 5001 h 1515994"/>
                    <a:gd name="connsiteX6" fmla="*/ 313525 w 1255318"/>
                    <a:gd name="connsiteY6" fmla="*/ 28469 h 1515994"/>
                    <a:gd name="connsiteX7" fmla="*/ 420053 w 1255318"/>
                    <a:gd name="connsiteY7" fmla="*/ 90957 h 1515994"/>
                    <a:gd name="connsiteX8" fmla="*/ 490733 w 1255318"/>
                    <a:gd name="connsiteY8" fmla="*/ 198472 h 1515994"/>
                    <a:gd name="connsiteX9" fmla="*/ 559053 w 1255318"/>
                    <a:gd name="connsiteY9" fmla="*/ 294007 h 1515994"/>
                    <a:gd name="connsiteX10" fmla="*/ 642989 w 1255318"/>
                    <a:gd name="connsiteY10" fmla="*/ 425047 h 1515994"/>
                    <a:gd name="connsiteX11" fmla="*/ 742916 w 1255318"/>
                    <a:gd name="connsiteY11" fmla="*/ 575431 h 1515994"/>
                    <a:gd name="connsiteX12" fmla="*/ 845542 w 1255318"/>
                    <a:gd name="connsiteY12" fmla="*/ 738723 h 1515994"/>
                    <a:gd name="connsiteX13" fmla="*/ 935703 w 1255318"/>
                    <a:gd name="connsiteY13" fmla="*/ 876571 h 1515994"/>
                    <a:gd name="connsiteX14" fmla="*/ 1036693 w 1255318"/>
                    <a:gd name="connsiteY14" fmla="*/ 1024660 h 1515994"/>
                    <a:gd name="connsiteX15" fmla="*/ 1118518 w 1255318"/>
                    <a:gd name="connsiteY15" fmla="*/ 1149467 h 1515994"/>
                    <a:gd name="connsiteX16" fmla="*/ 1212665 w 1255318"/>
                    <a:gd name="connsiteY16" fmla="*/ 1284033 h 1515994"/>
                    <a:gd name="connsiteX17" fmla="*/ 1254711 w 1255318"/>
                    <a:gd name="connsiteY17" fmla="*/ 1378392 h 1515994"/>
                    <a:gd name="connsiteX18" fmla="*/ 1233280 w 1255318"/>
                    <a:gd name="connsiteY18" fmla="*/ 1473256 h 1515994"/>
                    <a:gd name="connsiteX19" fmla="*/ 1175627 w 1255318"/>
                    <a:gd name="connsiteY19" fmla="*/ 1512905 h 1515994"/>
                    <a:gd name="connsiteX20" fmla="*/ 1090814 w 1255318"/>
                    <a:gd name="connsiteY20" fmla="*/ 1504281 h 1515994"/>
                    <a:gd name="connsiteX21" fmla="*/ 1030041 w 1255318"/>
                    <a:gd name="connsiteY21" fmla="*/ 1432222 h 1515994"/>
                    <a:gd name="connsiteX22" fmla="*/ 959830 w 1255318"/>
                    <a:gd name="connsiteY22" fmla="*/ 1323507 h 1515994"/>
                    <a:gd name="connsiteX23" fmla="*/ 841270 w 1255318"/>
                    <a:gd name="connsiteY23" fmla="*/ 1140841 h 1515994"/>
                    <a:gd name="connsiteX24" fmla="*/ 754243 w 1255318"/>
                    <a:gd name="connsiteY24" fmla="*/ 1009640 h 1515994"/>
                    <a:gd name="connsiteX25" fmla="*/ 660171 w 1255318"/>
                    <a:gd name="connsiteY25" fmla="*/ 860592 h 1515994"/>
                    <a:gd name="connsiteX26" fmla="*/ 543643 w 1255318"/>
                    <a:gd name="connsiteY26" fmla="*/ 690309 h 1515994"/>
                    <a:gd name="connsiteX27" fmla="*/ 455438 w 1255318"/>
                    <a:gd name="connsiteY27" fmla="*/ 549954 h 1515994"/>
                    <a:gd name="connsiteX28" fmla="*/ 400038 w 1255318"/>
                    <a:gd name="connsiteY28" fmla="*/ 412742 h 1515994"/>
                    <a:gd name="connsiteX29" fmla="*/ 327572 w 1255318"/>
                    <a:gd name="connsiteY29" fmla="*/ 246359 h 1515994"/>
                    <a:gd name="connsiteX30" fmla="*/ 253831 w 1255318"/>
                    <a:gd name="connsiteY30" fmla="*/ 143270 h 1515994"/>
                    <a:gd name="connsiteX31" fmla="*/ 309462 w 1255318"/>
                    <a:gd name="connsiteY31" fmla="*/ 225382 h 1515994"/>
                    <a:gd name="connsiteX32" fmla="*/ 329083 w 1255318"/>
                    <a:gd name="connsiteY32" fmla="*/ 264221 h 1515994"/>
                    <a:gd name="connsiteX33" fmla="*/ 345158 w 1255318"/>
                    <a:gd name="connsiteY33" fmla="*/ 320614 h 1515994"/>
                    <a:gd name="connsiteX34" fmla="*/ 259255 w 1255318"/>
                    <a:gd name="connsiteY34" fmla="*/ 331513 h 1515994"/>
                    <a:gd name="connsiteX35" fmla="*/ 93945 w 1255318"/>
                    <a:gd name="connsiteY35" fmla="*/ 373654 h 1515994"/>
                    <a:gd name="connsiteX36" fmla="*/ 38496 w 1255318"/>
                    <a:gd name="connsiteY36" fmla="*/ 304881 h 1515994"/>
                    <a:gd name="connsiteX0" fmla="*/ 46850 w 1263672"/>
                    <a:gd name="connsiteY0" fmla="*/ 304881 h 1515994"/>
                    <a:gd name="connsiteX1" fmla="*/ 464 w 1263672"/>
                    <a:gd name="connsiteY1" fmla="*/ 227784 h 1515994"/>
                    <a:gd name="connsiteX2" fmla="*/ 27561 w 1263672"/>
                    <a:gd name="connsiteY2" fmla="*/ 130234 h 1515994"/>
                    <a:gd name="connsiteX3" fmla="*/ 98650 w 1263672"/>
                    <a:gd name="connsiteY3" fmla="*/ 28469 h 1515994"/>
                    <a:gd name="connsiteX4" fmla="*/ 188716 w 1263672"/>
                    <a:gd name="connsiteY4" fmla="*/ 1927 h 1515994"/>
                    <a:gd name="connsiteX5" fmla="*/ 261515 w 1263672"/>
                    <a:gd name="connsiteY5" fmla="*/ 5001 h 1515994"/>
                    <a:gd name="connsiteX6" fmla="*/ 321879 w 1263672"/>
                    <a:gd name="connsiteY6" fmla="*/ 28469 h 1515994"/>
                    <a:gd name="connsiteX7" fmla="*/ 428407 w 1263672"/>
                    <a:gd name="connsiteY7" fmla="*/ 90957 h 1515994"/>
                    <a:gd name="connsiteX8" fmla="*/ 499087 w 1263672"/>
                    <a:gd name="connsiteY8" fmla="*/ 198472 h 1515994"/>
                    <a:gd name="connsiteX9" fmla="*/ 567407 w 1263672"/>
                    <a:gd name="connsiteY9" fmla="*/ 294007 h 1515994"/>
                    <a:gd name="connsiteX10" fmla="*/ 651343 w 1263672"/>
                    <a:gd name="connsiteY10" fmla="*/ 425047 h 1515994"/>
                    <a:gd name="connsiteX11" fmla="*/ 751270 w 1263672"/>
                    <a:gd name="connsiteY11" fmla="*/ 575431 h 1515994"/>
                    <a:gd name="connsiteX12" fmla="*/ 853896 w 1263672"/>
                    <a:gd name="connsiteY12" fmla="*/ 738723 h 1515994"/>
                    <a:gd name="connsiteX13" fmla="*/ 944057 w 1263672"/>
                    <a:gd name="connsiteY13" fmla="*/ 876571 h 1515994"/>
                    <a:gd name="connsiteX14" fmla="*/ 1045047 w 1263672"/>
                    <a:gd name="connsiteY14" fmla="*/ 1024660 h 1515994"/>
                    <a:gd name="connsiteX15" fmla="*/ 1126872 w 1263672"/>
                    <a:gd name="connsiteY15" fmla="*/ 1149467 h 1515994"/>
                    <a:gd name="connsiteX16" fmla="*/ 1221019 w 1263672"/>
                    <a:gd name="connsiteY16" fmla="*/ 1284033 h 1515994"/>
                    <a:gd name="connsiteX17" fmla="*/ 1263065 w 1263672"/>
                    <a:gd name="connsiteY17" fmla="*/ 1378392 h 1515994"/>
                    <a:gd name="connsiteX18" fmla="*/ 1241634 w 1263672"/>
                    <a:gd name="connsiteY18" fmla="*/ 1473256 h 1515994"/>
                    <a:gd name="connsiteX19" fmla="*/ 1183981 w 1263672"/>
                    <a:gd name="connsiteY19" fmla="*/ 1512905 h 1515994"/>
                    <a:gd name="connsiteX20" fmla="*/ 1099168 w 1263672"/>
                    <a:gd name="connsiteY20" fmla="*/ 1504281 h 1515994"/>
                    <a:gd name="connsiteX21" fmla="*/ 1038395 w 1263672"/>
                    <a:gd name="connsiteY21" fmla="*/ 1432222 h 1515994"/>
                    <a:gd name="connsiteX22" fmla="*/ 968184 w 1263672"/>
                    <a:gd name="connsiteY22" fmla="*/ 1323507 h 1515994"/>
                    <a:gd name="connsiteX23" fmla="*/ 849624 w 1263672"/>
                    <a:gd name="connsiteY23" fmla="*/ 1140841 h 1515994"/>
                    <a:gd name="connsiteX24" fmla="*/ 762597 w 1263672"/>
                    <a:gd name="connsiteY24" fmla="*/ 1009640 h 1515994"/>
                    <a:gd name="connsiteX25" fmla="*/ 668525 w 1263672"/>
                    <a:gd name="connsiteY25" fmla="*/ 860592 h 1515994"/>
                    <a:gd name="connsiteX26" fmla="*/ 551997 w 1263672"/>
                    <a:gd name="connsiteY26" fmla="*/ 690309 h 1515994"/>
                    <a:gd name="connsiteX27" fmla="*/ 463792 w 1263672"/>
                    <a:gd name="connsiteY27" fmla="*/ 549954 h 1515994"/>
                    <a:gd name="connsiteX28" fmla="*/ 408392 w 1263672"/>
                    <a:gd name="connsiteY28" fmla="*/ 412742 h 1515994"/>
                    <a:gd name="connsiteX29" fmla="*/ 335926 w 1263672"/>
                    <a:gd name="connsiteY29" fmla="*/ 246359 h 1515994"/>
                    <a:gd name="connsiteX30" fmla="*/ 262185 w 1263672"/>
                    <a:gd name="connsiteY30" fmla="*/ 143270 h 1515994"/>
                    <a:gd name="connsiteX31" fmla="*/ 317816 w 1263672"/>
                    <a:gd name="connsiteY31" fmla="*/ 225382 h 1515994"/>
                    <a:gd name="connsiteX32" fmla="*/ 337437 w 1263672"/>
                    <a:gd name="connsiteY32" fmla="*/ 264221 h 1515994"/>
                    <a:gd name="connsiteX33" fmla="*/ 353512 w 1263672"/>
                    <a:gd name="connsiteY33" fmla="*/ 320614 h 1515994"/>
                    <a:gd name="connsiteX34" fmla="*/ 267609 w 1263672"/>
                    <a:gd name="connsiteY34" fmla="*/ 331513 h 1515994"/>
                    <a:gd name="connsiteX35" fmla="*/ 102299 w 1263672"/>
                    <a:gd name="connsiteY35" fmla="*/ 373654 h 1515994"/>
                    <a:gd name="connsiteX36" fmla="*/ 46850 w 1263672"/>
                    <a:gd name="connsiteY36" fmla="*/ 304881 h 1515994"/>
                    <a:gd name="connsiteX0" fmla="*/ 48027 w 1264849"/>
                    <a:gd name="connsiteY0" fmla="*/ 304881 h 1515994"/>
                    <a:gd name="connsiteX1" fmla="*/ 1641 w 1264849"/>
                    <a:gd name="connsiteY1" fmla="*/ 227784 h 1515994"/>
                    <a:gd name="connsiteX2" fmla="*/ 19028 w 1264849"/>
                    <a:gd name="connsiteY2" fmla="*/ 125280 h 1515994"/>
                    <a:gd name="connsiteX3" fmla="*/ 99827 w 1264849"/>
                    <a:gd name="connsiteY3" fmla="*/ 28469 h 1515994"/>
                    <a:gd name="connsiteX4" fmla="*/ 189893 w 1264849"/>
                    <a:gd name="connsiteY4" fmla="*/ 1927 h 1515994"/>
                    <a:gd name="connsiteX5" fmla="*/ 262692 w 1264849"/>
                    <a:gd name="connsiteY5" fmla="*/ 5001 h 1515994"/>
                    <a:gd name="connsiteX6" fmla="*/ 323056 w 1264849"/>
                    <a:gd name="connsiteY6" fmla="*/ 28469 h 1515994"/>
                    <a:gd name="connsiteX7" fmla="*/ 429584 w 1264849"/>
                    <a:gd name="connsiteY7" fmla="*/ 90957 h 1515994"/>
                    <a:gd name="connsiteX8" fmla="*/ 500264 w 1264849"/>
                    <a:gd name="connsiteY8" fmla="*/ 198472 h 1515994"/>
                    <a:gd name="connsiteX9" fmla="*/ 568584 w 1264849"/>
                    <a:gd name="connsiteY9" fmla="*/ 294007 h 1515994"/>
                    <a:gd name="connsiteX10" fmla="*/ 652520 w 1264849"/>
                    <a:gd name="connsiteY10" fmla="*/ 425047 h 1515994"/>
                    <a:gd name="connsiteX11" fmla="*/ 752447 w 1264849"/>
                    <a:gd name="connsiteY11" fmla="*/ 575431 h 1515994"/>
                    <a:gd name="connsiteX12" fmla="*/ 855073 w 1264849"/>
                    <a:gd name="connsiteY12" fmla="*/ 738723 h 1515994"/>
                    <a:gd name="connsiteX13" fmla="*/ 945234 w 1264849"/>
                    <a:gd name="connsiteY13" fmla="*/ 876571 h 1515994"/>
                    <a:gd name="connsiteX14" fmla="*/ 1046224 w 1264849"/>
                    <a:gd name="connsiteY14" fmla="*/ 1024660 h 1515994"/>
                    <a:gd name="connsiteX15" fmla="*/ 1128049 w 1264849"/>
                    <a:gd name="connsiteY15" fmla="*/ 1149467 h 1515994"/>
                    <a:gd name="connsiteX16" fmla="*/ 1222196 w 1264849"/>
                    <a:gd name="connsiteY16" fmla="*/ 1284033 h 1515994"/>
                    <a:gd name="connsiteX17" fmla="*/ 1264242 w 1264849"/>
                    <a:gd name="connsiteY17" fmla="*/ 1378392 h 1515994"/>
                    <a:gd name="connsiteX18" fmla="*/ 1242811 w 1264849"/>
                    <a:gd name="connsiteY18" fmla="*/ 1473256 h 1515994"/>
                    <a:gd name="connsiteX19" fmla="*/ 1185158 w 1264849"/>
                    <a:gd name="connsiteY19" fmla="*/ 1512905 h 1515994"/>
                    <a:gd name="connsiteX20" fmla="*/ 1100345 w 1264849"/>
                    <a:gd name="connsiteY20" fmla="*/ 1504281 h 1515994"/>
                    <a:gd name="connsiteX21" fmla="*/ 1039572 w 1264849"/>
                    <a:gd name="connsiteY21" fmla="*/ 1432222 h 1515994"/>
                    <a:gd name="connsiteX22" fmla="*/ 969361 w 1264849"/>
                    <a:gd name="connsiteY22" fmla="*/ 1323507 h 1515994"/>
                    <a:gd name="connsiteX23" fmla="*/ 850801 w 1264849"/>
                    <a:gd name="connsiteY23" fmla="*/ 1140841 h 1515994"/>
                    <a:gd name="connsiteX24" fmla="*/ 763774 w 1264849"/>
                    <a:gd name="connsiteY24" fmla="*/ 1009640 h 1515994"/>
                    <a:gd name="connsiteX25" fmla="*/ 669702 w 1264849"/>
                    <a:gd name="connsiteY25" fmla="*/ 860592 h 1515994"/>
                    <a:gd name="connsiteX26" fmla="*/ 553174 w 1264849"/>
                    <a:gd name="connsiteY26" fmla="*/ 690309 h 1515994"/>
                    <a:gd name="connsiteX27" fmla="*/ 464969 w 1264849"/>
                    <a:gd name="connsiteY27" fmla="*/ 549954 h 1515994"/>
                    <a:gd name="connsiteX28" fmla="*/ 409569 w 1264849"/>
                    <a:gd name="connsiteY28" fmla="*/ 412742 h 1515994"/>
                    <a:gd name="connsiteX29" fmla="*/ 337103 w 1264849"/>
                    <a:gd name="connsiteY29" fmla="*/ 246359 h 1515994"/>
                    <a:gd name="connsiteX30" fmla="*/ 263362 w 1264849"/>
                    <a:gd name="connsiteY30" fmla="*/ 143270 h 1515994"/>
                    <a:gd name="connsiteX31" fmla="*/ 318993 w 1264849"/>
                    <a:gd name="connsiteY31" fmla="*/ 225382 h 1515994"/>
                    <a:gd name="connsiteX32" fmla="*/ 338614 w 1264849"/>
                    <a:gd name="connsiteY32" fmla="*/ 264221 h 1515994"/>
                    <a:gd name="connsiteX33" fmla="*/ 354689 w 1264849"/>
                    <a:gd name="connsiteY33" fmla="*/ 320614 h 1515994"/>
                    <a:gd name="connsiteX34" fmla="*/ 268786 w 1264849"/>
                    <a:gd name="connsiteY34" fmla="*/ 331513 h 1515994"/>
                    <a:gd name="connsiteX35" fmla="*/ 103476 w 1264849"/>
                    <a:gd name="connsiteY35" fmla="*/ 373654 h 1515994"/>
                    <a:gd name="connsiteX36" fmla="*/ 48027 w 1264849"/>
                    <a:gd name="connsiteY36" fmla="*/ 304881 h 1515994"/>
                    <a:gd name="connsiteX0" fmla="*/ 48243 w 1265065"/>
                    <a:gd name="connsiteY0" fmla="*/ 304881 h 1515994"/>
                    <a:gd name="connsiteX1" fmla="*/ 1857 w 1265065"/>
                    <a:gd name="connsiteY1" fmla="*/ 227784 h 1515994"/>
                    <a:gd name="connsiteX2" fmla="*/ 18212 w 1265065"/>
                    <a:gd name="connsiteY2" fmla="*/ 123160 h 1515994"/>
                    <a:gd name="connsiteX3" fmla="*/ 100043 w 1265065"/>
                    <a:gd name="connsiteY3" fmla="*/ 28469 h 1515994"/>
                    <a:gd name="connsiteX4" fmla="*/ 190109 w 1265065"/>
                    <a:gd name="connsiteY4" fmla="*/ 1927 h 1515994"/>
                    <a:gd name="connsiteX5" fmla="*/ 262908 w 1265065"/>
                    <a:gd name="connsiteY5" fmla="*/ 5001 h 1515994"/>
                    <a:gd name="connsiteX6" fmla="*/ 323272 w 1265065"/>
                    <a:gd name="connsiteY6" fmla="*/ 28469 h 1515994"/>
                    <a:gd name="connsiteX7" fmla="*/ 429800 w 1265065"/>
                    <a:gd name="connsiteY7" fmla="*/ 90957 h 1515994"/>
                    <a:gd name="connsiteX8" fmla="*/ 500480 w 1265065"/>
                    <a:gd name="connsiteY8" fmla="*/ 198472 h 1515994"/>
                    <a:gd name="connsiteX9" fmla="*/ 568800 w 1265065"/>
                    <a:gd name="connsiteY9" fmla="*/ 294007 h 1515994"/>
                    <a:gd name="connsiteX10" fmla="*/ 652736 w 1265065"/>
                    <a:gd name="connsiteY10" fmla="*/ 425047 h 1515994"/>
                    <a:gd name="connsiteX11" fmla="*/ 752663 w 1265065"/>
                    <a:gd name="connsiteY11" fmla="*/ 575431 h 1515994"/>
                    <a:gd name="connsiteX12" fmla="*/ 855289 w 1265065"/>
                    <a:gd name="connsiteY12" fmla="*/ 738723 h 1515994"/>
                    <a:gd name="connsiteX13" fmla="*/ 945450 w 1265065"/>
                    <a:gd name="connsiteY13" fmla="*/ 876571 h 1515994"/>
                    <a:gd name="connsiteX14" fmla="*/ 1046440 w 1265065"/>
                    <a:gd name="connsiteY14" fmla="*/ 1024660 h 1515994"/>
                    <a:gd name="connsiteX15" fmla="*/ 1128265 w 1265065"/>
                    <a:gd name="connsiteY15" fmla="*/ 1149467 h 1515994"/>
                    <a:gd name="connsiteX16" fmla="*/ 1222412 w 1265065"/>
                    <a:gd name="connsiteY16" fmla="*/ 1284033 h 1515994"/>
                    <a:gd name="connsiteX17" fmla="*/ 1264458 w 1265065"/>
                    <a:gd name="connsiteY17" fmla="*/ 1378392 h 1515994"/>
                    <a:gd name="connsiteX18" fmla="*/ 1243027 w 1265065"/>
                    <a:gd name="connsiteY18" fmla="*/ 1473256 h 1515994"/>
                    <a:gd name="connsiteX19" fmla="*/ 1185374 w 1265065"/>
                    <a:gd name="connsiteY19" fmla="*/ 1512905 h 1515994"/>
                    <a:gd name="connsiteX20" fmla="*/ 1100561 w 1265065"/>
                    <a:gd name="connsiteY20" fmla="*/ 1504281 h 1515994"/>
                    <a:gd name="connsiteX21" fmla="*/ 1039788 w 1265065"/>
                    <a:gd name="connsiteY21" fmla="*/ 1432222 h 1515994"/>
                    <a:gd name="connsiteX22" fmla="*/ 969577 w 1265065"/>
                    <a:gd name="connsiteY22" fmla="*/ 1323507 h 1515994"/>
                    <a:gd name="connsiteX23" fmla="*/ 851017 w 1265065"/>
                    <a:gd name="connsiteY23" fmla="*/ 1140841 h 1515994"/>
                    <a:gd name="connsiteX24" fmla="*/ 763990 w 1265065"/>
                    <a:gd name="connsiteY24" fmla="*/ 1009640 h 1515994"/>
                    <a:gd name="connsiteX25" fmla="*/ 669918 w 1265065"/>
                    <a:gd name="connsiteY25" fmla="*/ 860592 h 1515994"/>
                    <a:gd name="connsiteX26" fmla="*/ 553390 w 1265065"/>
                    <a:gd name="connsiteY26" fmla="*/ 690309 h 1515994"/>
                    <a:gd name="connsiteX27" fmla="*/ 465185 w 1265065"/>
                    <a:gd name="connsiteY27" fmla="*/ 549954 h 1515994"/>
                    <a:gd name="connsiteX28" fmla="*/ 409785 w 1265065"/>
                    <a:gd name="connsiteY28" fmla="*/ 412742 h 1515994"/>
                    <a:gd name="connsiteX29" fmla="*/ 337319 w 1265065"/>
                    <a:gd name="connsiteY29" fmla="*/ 246359 h 1515994"/>
                    <a:gd name="connsiteX30" fmla="*/ 263578 w 1265065"/>
                    <a:gd name="connsiteY30" fmla="*/ 143270 h 1515994"/>
                    <a:gd name="connsiteX31" fmla="*/ 319209 w 1265065"/>
                    <a:gd name="connsiteY31" fmla="*/ 225382 h 1515994"/>
                    <a:gd name="connsiteX32" fmla="*/ 338830 w 1265065"/>
                    <a:gd name="connsiteY32" fmla="*/ 264221 h 1515994"/>
                    <a:gd name="connsiteX33" fmla="*/ 354905 w 1265065"/>
                    <a:gd name="connsiteY33" fmla="*/ 320614 h 1515994"/>
                    <a:gd name="connsiteX34" fmla="*/ 269002 w 1265065"/>
                    <a:gd name="connsiteY34" fmla="*/ 331513 h 1515994"/>
                    <a:gd name="connsiteX35" fmla="*/ 103692 w 1265065"/>
                    <a:gd name="connsiteY35" fmla="*/ 373654 h 1515994"/>
                    <a:gd name="connsiteX36" fmla="*/ 48243 w 1265065"/>
                    <a:gd name="connsiteY36" fmla="*/ 304881 h 1515994"/>
                    <a:gd name="connsiteX0" fmla="*/ 48243 w 1265065"/>
                    <a:gd name="connsiteY0" fmla="*/ 304881 h 1515994"/>
                    <a:gd name="connsiteX1" fmla="*/ 1857 w 1265065"/>
                    <a:gd name="connsiteY1" fmla="*/ 227784 h 1515994"/>
                    <a:gd name="connsiteX2" fmla="*/ 18212 w 1265065"/>
                    <a:gd name="connsiteY2" fmla="*/ 123160 h 1515994"/>
                    <a:gd name="connsiteX3" fmla="*/ 100043 w 1265065"/>
                    <a:gd name="connsiteY3" fmla="*/ 28469 h 1515994"/>
                    <a:gd name="connsiteX4" fmla="*/ 190109 w 1265065"/>
                    <a:gd name="connsiteY4" fmla="*/ 1927 h 1515994"/>
                    <a:gd name="connsiteX5" fmla="*/ 262908 w 1265065"/>
                    <a:gd name="connsiteY5" fmla="*/ 5001 h 1515994"/>
                    <a:gd name="connsiteX6" fmla="*/ 323272 w 1265065"/>
                    <a:gd name="connsiteY6" fmla="*/ 28469 h 1515994"/>
                    <a:gd name="connsiteX7" fmla="*/ 421121 w 1265065"/>
                    <a:gd name="connsiteY7" fmla="*/ 88123 h 1515994"/>
                    <a:gd name="connsiteX8" fmla="*/ 500480 w 1265065"/>
                    <a:gd name="connsiteY8" fmla="*/ 198472 h 1515994"/>
                    <a:gd name="connsiteX9" fmla="*/ 568800 w 1265065"/>
                    <a:gd name="connsiteY9" fmla="*/ 294007 h 1515994"/>
                    <a:gd name="connsiteX10" fmla="*/ 652736 w 1265065"/>
                    <a:gd name="connsiteY10" fmla="*/ 425047 h 1515994"/>
                    <a:gd name="connsiteX11" fmla="*/ 752663 w 1265065"/>
                    <a:gd name="connsiteY11" fmla="*/ 575431 h 1515994"/>
                    <a:gd name="connsiteX12" fmla="*/ 855289 w 1265065"/>
                    <a:gd name="connsiteY12" fmla="*/ 738723 h 1515994"/>
                    <a:gd name="connsiteX13" fmla="*/ 945450 w 1265065"/>
                    <a:gd name="connsiteY13" fmla="*/ 876571 h 1515994"/>
                    <a:gd name="connsiteX14" fmla="*/ 1046440 w 1265065"/>
                    <a:gd name="connsiteY14" fmla="*/ 1024660 h 1515994"/>
                    <a:gd name="connsiteX15" fmla="*/ 1128265 w 1265065"/>
                    <a:gd name="connsiteY15" fmla="*/ 1149467 h 1515994"/>
                    <a:gd name="connsiteX16" fmla="*/ 1222412 w 1265065"/>
                    <a:gd name="connsiteY16" fmla="*/ 1284033 h 1515994"/>
                    <a:gd name="connsiteX17" fmla="*/ 1264458 w 1265065"/>
                    <a:gd name="connsiteY17" fmla="*/ 1378392 h 1515994"/>
                    <a:gd name="connsiteX18" fmla="*/ 1243027 w 1265065"/>
                    <a:gd name="connsiteY18" fmla="*/ 1473256 h 1515994"/>
                    <a:gd name="connsiteX19" fmla="*/ 1185374 w 1265065"/>
                    <a:gd name="connsiteY19" fmla="*/ 1512905 h 1515994"/>
                    <a:gd name="connsiteX20" fmla="*/ 1100561 w 1265065"/>
                    <a:gd name="connsiteY20" fmla="*/ 1504281 h 1515994"/>
                    <a:gd name="connsiteX21" fmla="*/ 1039788 w 1265065"/>
                    <a:gd name="connsiteY21" fmla="*/ 1432222 h 1515994"/>
                    <a:gd name="connsiteX22" fmla="*/ 969577 w 1265065"/>
                    <a:gd name="connsiteY22" fmla="*/ 1323507 h 1515994"/>
                    <a:gd name="connsiteX23" fmla="*/ 851017 w 1265065"/>
                    <a:gd name="connsiteY23" fmla="*/ 1140841 h 1515994"/>
                    <a:gd name="connsiteX24" fmla="*/ 763990 w 1265065"/>
                    <a:gd name="connsiteY24" fmla="*/ 1009640 h 1515994"/>
                    <a:gd name="connsiteX25" fmla="*/ 669918 w 1265065"/>
                    <a:gd name="connsiteY25" fmla="*/ 860592 h 1515994"/>
                    <a:gd name="connsiteX26" fmla="*/ 553390 w 1265065"/>
                    <a:gd name="connsiteY26" fmla="*/ 690309 h 1515994"/>
                    <a:gd name="connsiteX27" fmla="*/ 465185 w 1265065"/>
                    <a:gd name="connsiteY27" fmla="*/ 549954 h 1515994"/>
                    <a:gd name="connsiteX28" fmla="*/ 409785 w 1265065"/>
                    <a:gd name="connsiteY28" fmla="*/ 412742 h 1515994"/>
                    <a:gd name="connsiteX29" fmla="*/ 337319 w 1265065"/>
                    <a:gd name="connsiteY29" fmla="*/ 246359 h 1515994"/>
                    <a:gd name="connsiteX30" fmla="*/ 263578 w 1265065"/>
                    <a:gd name="connsiteY30" fmla="*/ 143270 h 1515994"/>
                    <a:gd name="connsiteX31" fmla="*/ 319209 w 1265065"/>
                    <a:gd name="connsiteY31" fmla="*/ 225382 h 1515994"/>
                    <a:gd name="connsiteX32" fmla="*/ 338830 w 1265065"/>
                    <a:gd name="connsiteY32" fmla="*/ 264221 h 1515994"/>
                    <a:gd name="connsiteX33" fmla="*/ 354905 w 1265065"/>
                    <a:gd name="connsiteY33" fmla="*/ 320614 h 1515994"/>
                    <a:gd name="connsiteX34" fmla="*/ 269002 w 1265065"/>
                    <a:gd name="connsiteY34" fmla="*/ 331513 h 1515994"/>
                    <a:gd name="connsiteX35" fmla="*/ 103692 w 1265065"/>
                    <a:gd name="connsiteY35" fmla="*/ 373654 h 1515994"/>
                    <a:gd name="connsiteX36" fmla="*/ 48243 w 1265065"/>
                    <a:gd name="connsiteY36" fmla="*/ 304881 h 1515994"/>
                    <a:gd name="connsiteX0" fmla="*/ 48243 w 1265065"/>
                    <a:gd name="connsiteY0" fmla="*/ 304881 h 1515994"/>
                    <a:gd name="connsiteX1" fmla="*/ 1857 w 1265065"/>
                    <a:gd name="connsiteY1" fmla="*/ 227784 h 1515994"/>
                    <a:gd name="connsiteX2" fmla="*/ 18212 w 1265065"/>
                    <a:gd name="connsiteY2" fmla="*/ 123160 h 1515994"/>
                    <a:gd name="connsiteX3" fmla="*/ 100043 w 1265065"/>
                    <a:gd name="connsiteY3" fmla="*/ 28469 h 1515994"/>
                    <a:gd name="connsiteX4" fmla="*/ 190109 w 1265065"/>
                    <a:gd name="connsiteY4" fmla="*/ 1927 h 1515994"/>
                    <a:gd name="connsiteX5" fmla="*/ 262908 w 1265065"/>
                    <a:gd name="connsiteY5" fmla="*/ 5001 h 1515994"/>
                    <a:gd name="connsiteX6" fmla="*/ 323272 w 1265065"/>
                    <a:gd name="connsiteY6" fmla="*/ 28469 h 1515994"/>
                    <a:gd name="connsiteX7" fmla="*/ 409751 w 1265065"/>
                    <a:gd name="connsiteY7" fmla="*/ 89759 h 1515994"/>
                    <a:gd name="connsiteX8" fmla="*/ 500480 w 1265065"/>
                    <a:gd name="connsiteY8" fmla="*/ 198472 h 1515994"/>
                    <a:gd name="connsiteX9" fmla="*/ 568800 w 1265065"/>
                    <a:gd name="connsiteY9" fmla="*/ 294007 h 1515994"/>
                    <a:gd name="connsiteX10" fmla="*/ 652736 w 1265065"/>
                    <a:gd name="connsiteY10" fmla="*/ 425047 h 1515994"/>
                    <a:gd name="connsiteX11" fmla="*/ 752663 w 1265065"/>
                    <a:gd name="connsiteY11" fmla="*/ 575431 h 1515994"/>
                    <a:gd name="connsiteX12" fmla="*/ 855289 w 1265065"/>
                    <a:gd name="connsiteY12" fmla="*/ 738723 h 1515994"/>
                    <a:gd name="connsiteX13" fmla="*/ 945450 w 1265065"/>
                    <a:gd name="connsiteY13" fmla="*/ 876571 h 1515994"/>
                    <a:gd name="connsiteX14" fmla="*/ 1046440 w 1265065"/>
                    <a:gd name="connsiteY14" fmla="*/ 1024660 h 1515994"/>
                    <a:gd name="connsiteX15" fmla="*/ 1128265 w 1265065"/>
                    <a:gd name="connsiteY15" fmla="*/ 1149467 h 1515994"/>
                    <a:gd name="connsiteX16" fmla="*/ 1222412 w 1265065"/>
                    <a:gd name="connsiteY16" fmla="*/ 1284033 h 1515994"/>
                    <a:gd name="connsiteX17" fmla="*/ 1264458 w 1265065"/>
                    <a:gd name="connsiteY17" fmla="*/ 1378392 h 1515994"/>
                    <a:gd name="connsiteX18" fmla="*/ 1243027 w 1265065"/>
                    <a:gd name="connsiteY18" fmla="*/ 1473256 h 1515994"/>
                    <a:gd name="connsiteX19" fmla="*/ 1185374 w 1265065"/>
                    <a:gd name="connsiteY19" fmla="*/ 1512905 h 1515994"/>
                    <a:gd name="connsiteX20" fmla="*/ 1100561 w 1265065"/>
                    <a:gd name="connsiteY20" fmla="*/ 1504281 h 1515994"/>
                    <a:gd name="connsiteX21" fmla="*/ 1039788 w 1265065"/>
                    <a:gd name="connsiteY21" fmla="*/ 1432222 h 1515994"/>
                    <a:gd name="connsiteX22" fmla="*/ 969577 w 1265065"/>
                    <a:gd name="connsiteY22" fmla="*/ 1323507 h 1515994"/>
                    <a:gd name="connsiteX23" fmla="*/ 851017 w 1265065"/>
                    <a:gd name="connsiteY23" fmla="*/ 1140841 h 1515994"/>
                    <a:gd name="connsiteX24" fmla="*/ 763990 w 1265065"/>
                    <a:gd name="connsiteY24" fmla="*/ 1009640 h 1515994"/>
                    <a:gd name="connsiteX25" fmla="*/ 669918 w 1265065"/>
                    <a:gd name="connsiteY25" fmla="*/ 860592 h 1515994"/>
                    <a:gd name="connsiteX26" fmla="*/ 553390 w 1265065"/>
                    <a:gd name="connsiteY26" fmla="*/ 690309 h 1515994"/>
                    <a:gd name="connsiteX27" fmla="*/ 465185 w 1265065"/>
                    <a:gd name="connsiteY27" fmla="*/ 549954 h 1515994"/>
                    <a:gd name="connsiteX28" fmla="*/ 409785 w 1265065"/>
                    <a:gd name="connsiteY28" fmla="*/ 412742 h 1515994"/>
                    <a:gd name="connsiteX29" fmla="*/ 337319 w 1265065"/>
                    <a:gd name="connsiteY29" fmla="*/ 246359 h 1515994"/>
                    <a:gd name="connsiteX30" fmla="*/ 263578 w 1265065"/>
                    <a:gd name="connsiteY30" fmla="*/ 143270 h 1515994"/>
                    <a:gd name="connsiteX31" fmla="*/ 319209 w 1265065"/>
                    <a:gd name="connsiteY31" fmla="*/ 225382 h 1515994"/>
                    <a:gd name="connsiteX32" fmla="*/ 338830 w 1265065"/>
                    <a:gd name="connsiteY32" fmla="*/ 264221 h 1515994"/>
                    <a:gd name="connsiteX33" fmla="*/ 354905 w 1265065"/>
                    <a:gd name="connsiteY33" fmla="*/ 320614 h 1515994"/>
                    <a:gd name="connsiteX34" fmla="*/ 269002 w 1265065"/>
                    <a:gd name="connsiteY34" fmla="*/ 331513 h 1515994"/>
                    <a:gd name="connsiteX35" fmla="*/ 103692 w 1265065"/>
                    <a:gd name="connsiteY35" fmla="*/ 373654 h 1515994"/>
                    <a:gd name="connsiteX36" fmla="*/ 48243 w 1265065"/>
                    <a:gd name="connsiteY36" fmla="*/ 304881 h 1515994"/>
                    <a:gd name="connsiteX0" fmla="*/ 48243 w 1265065"/>
                    <a:gd name="connsiteY0" fmla="*/ 305449 h 1516562"/>
                    <a:gd name="connsiteX1" fmla="*/ 1857 w 1265065"/>
                    <a:gd name="connsiteY1" fmla="*/ 228352 h 1516562"/>
                    <a:gd name="connsiteX2" fmla="*/ 18212 w 1265065"/>
                    <a:gd name="connsiteY2" fmla="*/ 123728 h 1516562"/>
                    <a:gd name="connsiteX3" fmla="*/ 100043 w 1265065"/>
                    <a:gd name="connsiteY3" fmla="*/ 29037 h 1516562"/>
                    <a:gd name="connsiteX4" fmla="*/ 190109 w 1265065"/>
                    <a:gd name="connsiteY4" fmla="*/ 2495 h 1516562"/>
                    <a:gd name="connsiteX5" fmla="*/ 262908 w 1265065"/>
                    <a:gd name="connsiteY5" fmla="*/ 5569 h 1516562"/>
                    <a:gd name="connsiteX6" fmla="*/ 329462 w 1265065"/>
                    <a:gd name="connsiteY6" fmla="*/ 41755 h 1516562"/>
                    <a:gd name="connsiteX7" fmla="*/ 409751 w 1265065"/>
                    <a:gd name="connsiteY7" fmla="*/ 90327 h 1516562"/>
                    <a:gd name="connsiteX8" fmla="*/ 500480 w 1265065"/>
                    <a:gd name="connsiteY8" fmla="*/ 199040 h 1516562"/>
                    <a:gd name="connsiteX9" fmla="*/ 568800 w 1265065"/>
                    <a:gd name="connsiteY9" fmla="*/ 294575 h 1516562"/>
                    <a:gd name="connsiteX10" fmla="*/ 652736 w 1265065"/>
                    <a:gd name="connsiteY10" fmla="*/ 425615 h 1516562"/>
                    <a:gd name="connsiteX11" fmla="*/ 752663 w 1265065"/>
                    <a:gd name="connsiteY11" fmla="*/ 575999 h 1516562"/>
                    <a:gd name="connsiteX12" fmla="*/ 855289 w 1265065"/>
                    <a:gd name="connsiteY12" fmla="*/ 739291 h 1516562"/>
                    <a:gd name="connsiteX13" fmla="*/ 945450 w 1265065"/>
                    <a:gd name="connsiteY13" fmla="*/ 877139 h 1516562"/>
                    <a:gd name="connsiteX14" fmla="*/ 1046440 w 1265065"/>
                    <a:gd name="connsiteY14" fmla="*/ 1025228 h 1516562"/>
                    <a:gd name="connsiteX15" fmla="*/ 1128265 w 1265065"/>
                    <a:gd name="connsiteY15" fmla="*/ 1150035 h 1516562"/>
                    <a:gd name="connsiteX16" fmla="*/ 1222412 w 1265065"/>
                    <a:gd name="connsiteY16" fmla="*/ 1284601 h 1516562"/>
                    <a:gd name="connsiteX17" fmla="*/ 1264458 w 1265065"/>
                    <a:gd name="connsiteY17" fmla="*/ 1378960 h 1516562"/>
                    <a:gd name="connsiteX18" fmla="*/ 1243027 w 1265065"/>
                    <a:gd name="connsiteY18" fmla="*/ 1473824 h 1516562"/>
                    <a:gd name="connsiteX19" fmla="*/ 1185374 w 1265065"/>
                    <a:gd name="connsiteY19" fmla="*/ 1513473 h 1516562"/>
                    <a:gd name="connsiteX20" fmla="*/ 1100561 w 1265065"/>
                    <a:gd name="connsiteY20" fmla="*/ 1504849 h 1516562"/>
                    <a:gd name="connsiteX21" fmla="*/ 1039788 w 1265065"/>
                    <a:gd name="connsiteY21" fmla="*/ 1432790 h 1516562"/>
                    <a:gd name="connsiteX22" fmla="*/ 969577 w 1265065"/>
                    <a:gd name="connsiteY22" fmla="*/ 1324075 h 1516562"/>
                    <a:gd name="connsiteX23" fmla="*/ 851017 w 1265065"/>
                    <a:gd name="connsiteY23" fmla="*/ 1141409 h 1516562"/>
                    <a:gd name="connsiteX24" fmla="*/ 763990 w 1265065"/>
                    <a:gd name="connsiteY24" fmla="*/ 1010208 h 1516562"/>
                    <a:gd name="connsiteX25" fmla="*/ 669918 w 1265065"/>
                    <a:gd name="connsiteY25" fmla="*/ 861160 h 1516562"/>
                    <a:gd name="connsiteX26" fmla="*/ 553390 w 1265065"/>
                    <a:gd name="connsiteY26" fmla="*/ 690877 h 1516562"/>
                    <a:gd name="connsiteX27" fmla="*/ 465185 w 1265065"/>
                    <a:gd name="connsiteY27" fmla="*/ 550522 h 1516562"/>
                    <a:gd name="connsiteX28" fmla="*/ 409785 w 1265065"/>
                    <a:gd name="connsiteY28" fmla="*/ 413310 h 1516562"/>
                    <a:gd name="connsiteX29" fmla="*/ 337319 w 1265065"/>
                    <a:gd name="connsiteY29" fmla="*/ 246927 h 1516562"/>
                    <a:gd name="connsiteX30" fmla="*/ 263578 w 1265065"/>
                    <a:gd name="connsiteY30" fmla="*/ 143838 h 1516562"/>
                    <a:gd name="connsiteX31" fmla="*/ 319209 w 1265065"/>
                    <a:gd name="connsiteY31" fmla="*/ 225950 h 1516562"/>
                    <a:gd name="connsiteX32" fmla="*/ 338830 w 1265065"/>
                    <a:gd name="connsiteY32" fmla="*/ 264789 h 1516562"/>
                    <a:gd name="connsiteX33" fmla="*/ 354905 w 1265065"/>
                    <a:gd name="connsiteY33" fmla="*/ 321182 h 1516562"/>
                    <a:gd name="connsiteX34" fmla="*/ 269002 w 1265065"/>
                    <a:gd name="connsiteY34" fmla="*/ 332081 h 1516562"/>
                    <a:gd name="connsiteX35" fmla="*/ 103692 w 1265065"/>
                    <a:gd name="connsiteY35" fmla="*/ 374222 h 1516562"/>
                    <a:gd name="connsiteX36" fmla="*/ 48243 w 1265065"/>
                    <a:gd name="connsiteY36" fmla="*/ 305449 h 1516562"/>
                    <a:gd name="connsiteX0" fmla="*/ 48243 w 1265065"/>
                    <a:gd name="connsiteY0" fmla="*/ 303340 h 1514453"/>
                    <a:gd name="connsiteX1" fmla="*/ 1857 w 1265065"/>
                    <a:gd name="connsiteY1" fmla="*/ 226243 h 1514453"/>
                    <a:gd name="connsiteX2" fmla="*/ 18212 w 1265065"/>
                    <a:gd name="connsiteY2" fmla="*/ 121619 h 1514453"/>
                    <a:gd name="connsiteX3" fmla="*/ 100043 w 1265065"/>
                    <a:gd name="connsiteY3" fmla="*/ 26928 h 1514453"/>
                    <a:gd name="connsiteX4" fmla="*/ 190109 w 1265065"/>
                    <a:gd name="connsiteY4" fmla="*/ 386 h 1514453"/>
                    <a:gd name="connsiteX5" fmla="*/ 265173 w 1265065"/>
                    <a:gd name="connsiteY5" fmla="*/ 13114 h 1514453"/>
                    <a:gd name="connsiteX6" fmla="*/ 329462 w 1265065"/>
                    <a:gd name="connsiteY6" fmla="*/ 39646 h 1514453"/>
                    <a:gd name="connsiteX7" fmla="*/ 409751 w 1265065"/>
                    <a:gd name="connsiteY7" fmla="*/ 88218 h 1514453"/>
                    <a:gd name="connsiteX8" fmla="*/ 500480 w 1265065"/>
                    <a:gd name="connsiteY8" fmla="*/ 196931 h 1514453"/>
                    <a:gd name="connsiteX9" fmla="*/ 568800 w 1265065"/>
                    <a:gd name="connsiteY9" fmla="*/ 292466 h 1514453"/>
                    <a:gd name="connsiteX10" fmla="*/ 652736 w 1265065"/>
                    <a:gd name="connsiteY10" fmla="*/ 423506 h 1514453"/>
                    <a:gd name="connsiteX11" fmla="*/ 752663 w 1265065"/>
                    <a:gd name="connsiteY11" fmla="*/ 573890 h 1514453"/>
                    <a:gd name="connsiteX12" fmla="*/ 855289 w 1265065"/>
                    <a:gd name="connsiteY12" fmla="*/ 737182 h 1514453"/>
                    <a:gd name="connsiteX13" fmla="*/ 945450 w 1265065"/>
                    <a:gd name="connsiteY13" fmla="*/ 875030 h 1514453"/>
                    <a:gd name="connsiteX14" fmla="*/ 1046440 w 1265065"/>
                    <a:gd name="connsiteY14" fmla="*/ 1023119 h 1514453"/>
                    <a:gd name="connsiteX15" fmla="*/ 1128265 w 1265065"/>
                    <a:gd name="connsiteY15" fmla="*/ 1147926 h 1514453"/>
                    <a:gd name="connsiteX16" fmla="*/ 1222412 w 1265065"/>
                    <a:gd name="connsiteY16" fmla="*/ 1282492 h 1514453"/>
                    <a:gd name="connsiteX17" fmla="*/ 1264458 w 1265065"/>
                    <a:gd name="connsiteY17" fmla="*/ 1376851 h 1514453"/>
                    <a:gd name="connsiteX18" fmla="*/ 1243027 w 1265065"/>
                    <a:gd name="connsiteY18" fmla="*/ 1471715 h 1514453"/>
                    <a:gd name="connsiteX19" fmla="*/ 1185374 w 1265065"/>
                    <a:gd name="connsiteY19" fmla="*/ 1511364 h 1514453"/>
                    <a:gd name="connsiteX20" fmla="*/ 1100561 w 1265065"/>
                    <a:gd name="connsiteY20" fmla="*/ 1502740 h 1514453"/>
                    <a:gd name="connsiteX21" fmla="*/ 1039788 w 1265065"/>
                    <a:gd name="connsiteY21" fmla="*/ 1430681 h 1514453"/>
                    <a:gd name="connsiteX22" fmla="*/ 969577 w 1265065"/>
                    <a:gd name="connsiteY22" fmla="*/ 1321966 h 1514453"/>
                    <a:gd name="connsiteX23" fmla="*/ 851017 w 1265065"/>
                    <a:gd name="connsiteY23" fmla="*/ 1139300 h 1514453"/>
                    <a:gd name="connsiteX24" fmla="*/ 763990 w 1265065"/>
                    <a:gd name="connsiteY24" fmla="*/ 1008099 h 1514453"/>
                    <a:gd name="connsiteX25" fmla="*/ 669918 w 1265065"/>
                    <a:gd name="connsiteY25" fmla="*/ 859051 h 1514453"/>
                    <a:gd name="connsiteX26" fmla="*/ 553390 w 1265065"/>
                    <a:gd name="connsiteY26" fmla="*/ 688768 h 1514453"/>
                    <a:gd name="connsiteX27" fmla="*/ 465185 w 1265065"/>
                    <a:gd name="connsiteY27" fmla="*/ 548413 h 1514453"/>
                    <a:gd name="connsiteX28" fmla="*/ 409785 w 1265065"/>
                    <a:gd name="connsiteY28" fmla="*/ 411201 h 1514453"/>
                    <a:gd name="connsiteX29" fmla="*/ 337319 w 1265065"/>
                    <a:gd name="connsiteY29" fmla="*/ 244818 h 1514453"/>
                    <a:gd name="connsiteX30" fmla="*/ 263578 w 1265065"/>
                    <a:gd name="connsiteY30" fmla="*/ 141729 h 1514453"/>
                    <a:gd name="connsiteX31" fmla="*/ 319209 w 1265065"/>
                    <a:gd name="connsiteY31" fmla="*/ 223841 h 1514453"/>
                    <a:gd name="connsiteX32" fmla="*/ 338830 w 1265065"/>
                    <a:gd name="connsiteY32" fmla="*/ 262680 h 1514453"/>
                    <a:gd name="connsiteX33" fmla="*/ 354905 w 1265065"/>
                    <a:gd name="connsiteY33" fmla="*/ 319073 h 1514453"/>
                    <a:gd name="connsiteX34" fmla="*/ 269002 w 1265065"/>
                    <a:gd name="connsiteY34" fmla="*/ 329972 h 1514453"/>
                    <a:gd name="connsiteX35" fmla="*/ 103692 w 1265065"/>
                    <a:gd name="connsiteY35" fmla="*/ 372113 h 1514453"/>
                    <a:gd name="connsiteX36" fmla="*/ 48243 w 1265065"/>
                    <a:gd name="connsiteY36" fmla="*/ 303340 h 1514453"/>
                    <a:gd name="connsiteX0" fmla="*/ 48243 w 1265065"/>
                    <a:gd name="connsiteY0" fmla="*/ 303340 h 1514453"/>
                    <a:gd name="connsiteX1" fmla="*/ 1857 w 1265065"/>
                    <a:gd name="connsiteY1" fmla="*/ 226243 h 1514453"/>
                    <a:gd name="connsiteX2" fmla="*/ 18212 w 1265065"/>
                    <a:gd name="connsiteY2" fmla="*/ 121619 h 1514453"/>
                    <a:gd name="connsiteX3" fmla="*/ 100043 w 1265065"/>
                    <a:gd name="connsiteY3" fmla="*/ 26928 h 1514453"/>
                    <a:gd name="connsiteX4" fmla="*/ 190109 w 1265065"/>
                    <a:gd name="connsiteY4" fmla="*/ 386 h 1514453"/>
                    <a:gd name="connsiteX5" fmla="*/ 265173 w 1265065"/>
                    <a:gd name="connsiteY5" fmla="*/ 13114 h 1514453"/>
                    <a:gd name="connsiteX6" fmla="*/ 329462 w 1265065"/>
                    <a:gd name="connsiteY6" fmla="*/ 39646 h 1514453"/>
                    <a:gd name="connsiteX7" fmla="*/ 402306 w 1265065"/>
                    <a:gd name="connsiteY7" fmla="*/ 92917 h 1514453"/>
                    <a:gd name="connsiteX8" fmla="*/ 500480 w 1265065"/>
                    <a:gd name="connsiteY8" fmla="*/ 196931 h 1514453"/>
                    <a:gd name="connsiteX9" fmla="*/ 568800 w 1265065"/>
                    <a:gd name="connsiteY9" fmla="*/ 292466 h 1514453"/>
                    <a:gd name="connsiteX10" fmla="*/ 652736 w 1265065"/>
                    <a:gd name="connsiteY10" fmla="*/ 423506 h 1514453"/>
                    <a:gd name="connsiteX11" fmla="*/ 752663 w 1265065"/>
                    <a:gd name="connsiteY11" fmla="*/ 573890 h 1514453"/>
                    <a:gd name="connsiteX12" fmla="*/ 855289 w 1265065"/>
                    <a:gd name="connsiteY12" fmla="*/ 737182 h 1514453"/>
                    <a:gd name="connsiteX13" fmla="*/ 945450 w 1265065"/>
                    <a:gd name="connsiteY13" fmla="*/ 875030 h 1514453"/>
                    <a:gd name="connsiteX14" fmla="*/ 1046440 w 1265065"/>
                    <a:gd name="connsiteY14" fmla="*/ 1023119 h 1514453"/>
                    <a:gd name="connsiteX15" fmla="*/ 1128265 w 1265065"/>
                    <a:gd name="connsiteY15" fmla="*/ 1147926 h 1514453"/>
                    <a:gd name="connsiteX16" fmla="*/ 1222412 w 1265065"/>
                    <a:gd name="connsiteY16" fmla="*/ 1282492 h 1514453"/>
                    <a:gd name="connsiteX17" fmla="*/ 1264458 w 1265065"/>
                    <a:gd name="connsiteY17" fmla="*/ 1376851 h 1514453"/>
                    <a:gd name="connsiteX18" fmla="*/ 1243027 w 1265065"/>
                    <a:gd name="connsiteY18" fmla="*/ 1471715 h 1514453"/>
                    <a:gd name="connsiteX19" fmla="*/ 1185374 w 1265065"/>
                    <a:gd name="connsiteY19" fmla="*/ 1511364 h 1514453"/>
                    <a:gd name="connsiteX20" fmla="*/ 1100561 w 1265065"/>
                    <a:gd name="connsiteY20" fmla="*/ 1502740 h 1514453"/>
                    <a:gd name="connsiteX21" fmla="*/ 1039788 w 1265065"/>
                    <a:gd name="connsiteY21" fmla="*/ 1430681 h 1514453"/>
                    <a:gd name="connsiteX22" fmla="*/ 969577 w 1265065"/>
                    <a:gd name="connsiteY22" fmla="*/ 1321966 h 1514453"/>
                    <a:gd name="connsiteX23" fmla="*/ 851017 w 1265065"/>
                    <a:gd name="connsiteY23" fmla="*/ 1139300 h 1514453"/>
                    <a:gd name="connsiteX24" fmla="*/ 763990 w 1265065"/>
                    <a:gd name="connsiteY24" fmla="*/ 1008099 h 1514453"/>
                    <a:gd name="connsiteX25" fmla="*/ 669918 w 1265065"/>
                    <a:gd name="connsiteY25" fmla="*/ 859051 h 1514453"/>
                    <a:gd name="connsiteX26" fmla="*/ 553390 w 1265065"/>
                    <a:gd name="connsiteY26" fmla="*/ 688768 h 1514453"/>
                    <a:gd name="connsiteX27" fmla="*/ 465185 w 1265065"/>
                    <a:gd name="connsiteY27" fmla="*/ 548413 h 1514453"/>
                    <a:gd name="connsiteX28" fmla="*/ 409785 w 1265065"/>
                    <a:gd name="connsiteY28" fmla="*/ 411201 h 1514453"/>
                    <a:gd name="connsiteX29" fmla="*/ 337319 w 1265065"/>
                    <a:gd name="connsiteY29" fmla="*/ 244818 h 1514453"/>
                    <a:gd name="connsiteX30" fmla="*/ 263578 w 1265065"/>
                    <a:gd name="connsiteY30" fmla="*/ 141729 h 1514453"/>
                    <a:gd name="connsiteX31" fmla="*/ 319209 w 1265065"/>
                    <a:gd name="connsiteY31" fmla="*/ 223841 h 1514453"/>
                    <a:gd name="connsiteX32" fmla="*/ 338830 w 1265065"/>
                    <a:gd name="connsiteY32" fmla="*/ 262680 h 1514453"/>
                    <a:gd name="connsiteX33" fmla="*/ 354905 w 1265065"/>
                    <a:gd name="connsiteY33" fmla="*/ 319073 h 1514453"/>
                    <a:gd name="connsiteX34" fmla="*/ 269002 w 1265065"/>
                    <a:gd name="connsiteY34" fmla="*/ 329972 h 1514453"/>
                    <a:gd name="connsiteX35" fmla="*/ 103692 w 1265065"/>
                    <a:gd name="connsiteY35" fmla="*/ 372113 h 1514453"/>
                    <a:gd name="connsiteX36" fmla="*/ 48243 w 1265065"/>
                    <a:gd name="connsiteY36" fmla="*/ 303340 h 1514453"/>
                    <a:gd name="connsiteX0" fmla="*/ 48101 w 1264923"/>
                    <a:gd name="connsiteY0" fmla="*/ 303403 h 1514516"/>
                    <a:gd name="connsiteX1" fmla="*/ 1715 w 1264923"/>
                    <a:gd name="connsiteY1" fmla="*/ 226306 h 1514516"/>
                    <a:gd name="connsiteX2" fmla="*/ 18070 w 1264923"/>
                    <a:gd name="connsiteY2" fmla="*/ 121682 h 1514516"/>
                    <a:gd name="connsiteX3" fmla="*/ 93286 w 1264923"/>
                    <a:gd name="connsiteY3" fmla="*/ 28396 h 1514516"/>
                    <a:gd name="connsiteX4" fmla="*/ 189967 w 1264923"/>
                    <a:gd name="connsiteY4" fmla="*/ 449 h 1514516"/>
                    <a:gd name="connsiteX5" fmla="*/ 265031 w 1264923"/>
                    <a:gd name="connsiteY5" fmla="*/ 13177 h 1514516"/>
                    <a:gd name="connsiteX6" fmla="*/ 329320 w 1264923"/>
                    <a:gd name="connsiteY6" fmla="*/ 39709 h 1514516"/>
                    <a:gd name="connsiteX7" fmla="*/ 402164 w 1264923"/>
                    <a:gd name="connsiteY7" fmla="*/ 92980 h 1514516"/>
                    <a:gd name="connsiteX8" fmla="*/ 500338 w 1264923"/>
                    <a:gd name="connsiteY8" fmla="*/ 196994 h 1514516"/>
                    <a:gd name="connsiteX9" fmla="*/ 568658 w 1264923"/>
                    <a:gd name="connsiteY9" fmla="*/ 292529 h 1514516"/>
                    <a:gd name="connsiteX10" fmla="*/ 652594 w 1264923"/>
                    <a:gd name="connsiteY10" fmla="*/ 423569 h 1514516"/>
                    <a:gd name="connsiteX11" fmla="*/ 752521 w 1264923"/>
                    <a:gd name="connsiteY11" fmla="*/ 573953 h 1514516"/>
                    <a:gd name="connsiteX12" fmla="*/ 855147 w 1264923"/>
                    <a:gd name="connsiteY12" fmla="*/ 737245 h 1514516"/>
                    <a:gd name="connsiteX13" fmla="*/ 945308 w 1264923"/>
                    <a:gd name="connsiteY13" fmla="*/ 875093 h 1514516"/>
                    <a:gd name="connsiteX14" fmla="*/ 1046298 w 1264923"/>
                    <a:gd name="connsiteY14" fmla="*/ 1023182 h 1514516"/>
                    <a:gd name="connsiteX15" fmla="*/ 1128123 w 1264923"/>
                    <a:gd name="connsiteY15" fmla="*/ 1147989 h 1514516"/>
                    <a:gd name="connsiteX16" fmla="*/ 1222270 w 1264923"/>
                    <a:gd name="connsiteY16" fmla="*/ 1282555 h 1514516"/>
                    <a:gd name="connsiteX17" fmla="*/ 1264316 w 1264923"/>
                    <a:gd name="connsiteY17" fmla="*/ 1376914 h 1514516"/>
                    <a:gd name="connsiteX18" fmla="*/ 1242885 w 1264923"/>
                    <a:gd name="connsiteY18" fmla="*/ 1471778 h 1514516"/>
                    <a:gd name="connsiteX19" fmla="*/ 1185232 w 1264923"/>
                    <a:gd name="connsiteY19" fmla="*/ 1511427 h 1514516"/>
                    <a:gd name="connsiteX20" fmla="*/ 1100419 w 1264923"/>
                    <a:gd name="connsiteY20" fmla="*/ 1502803 h 1514516"/>
                    <a:gd name="connsiteX21" fmla="*/ 1039646 w 1264923"/>
                    <a:gd name="connsiteY21" fmla="*/ 1430744 h 1514516"/>
                    <a:gd name="connsiteX22" fmla="*/ 969435 w 1264923"/>
                    <a:gd name="connsiteY22" fmla="*/ 1322029 h 1514516"/>
                    <a:gd name="connsiteX23" fmla="*/ 850875 w 1264923"/>
                    <a:gd name="connsiteY23" fmla="*/ 1139363 h 1514516"/>
                    <a:gd name="connsiteX24" fmla="*/ 763848 w 1264923"/>
                    <a:gd name="connsiteY24" fmla="*/ 1008162 h 1514516"/>
                    <a:gd name="connsiteX25" fmla="*/ 669776 w 1264923"/>
                    <a:gd name="connsiteY25" fmla="*/ 859114 h 1514516"/>
                    <a:gd name="connsiteX26" fmla="*/ 553248 w 1264923"/>
                    <a:gd name="connsiteY26" fmla="*/ 688831 h 1514516"/>
                    <a:gd name="connsiteX27" fmla="*/ 465043 w 1264923"/>
                    <a:gd name="connsiteY27" fmla="*/ 548476 h 1514516"/>
                    <a:gd name="connsiteX28" fmla="*/ 409643 w 1264923"/>
                    <a:gd name="connsiteY28" fmla="*/ 411264 h 1514516"/>
                    <a:gd name="connsiteX29" fmla="*/ 337177 w 1264923"/>
                    <a:gd name="connsiteY29" fmla="*/ 244881 h 1514516"/>
                    <a:gd name="connsiteX30" fmla="*/ 263436 w 1264923"/>
                    <a:gd name="connsiteY30" fmla="*/ 141792 h 1514516"/>
                    <a:gd name="connsiteX31" fmla="*/ 319067 w 1264923"/>
                    <a:gd name="connsiteY31" fmla="*/ 223904 h 1514516"/>
                    <a:gd name="connsiteX32" fmla="*/ 338688 w 1264923"/>
                    <a:gd name="connsiteY32" fmla="*/ 262743 h 1514516"/>
                    <a:gd name="connsiteX33" fmla="*/ 354763 w 1264923"/>
                    <a:gd name="connsiteY33" fmla="*/ 319136 h 1514516"/>
                    <a:gd name="connsiteX34" fmla="*/ 268860 w 1264923"/>
                    <a:gd name="connsiteY34" fmla="*/ 330035 h 1514516"/>
                    <a:gd name="connsiteX35" fmla="*/ 103550 w 1264923"/>
                    <a:gd name="connsiteY35" fmla="*/ 372176 h 1514516"/>
                    <a:gd name="connsiteX36" fmla="*/ 48101 w 1264923"/>
                    <a:gd name="connsiteY36" fmla="*/ 30340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4272 w 1264048"/>
                    <a:gd name="connsiteY12" fmla="*/ 737245 h 1514516"/>
                    <a:gd name="connsiteX13" fmla="*/ 944433 w 1264048"/>
                    <a:gd name="connsiteY13" fmla="*/ 875093 h 1514516"/>
                    <a:gd name="connsiteX14" fmla="*/ 1045423 w 1264048"/>
                    <a:gd name="connsiteY14" fmla="*/ 1023182 h 1514516"/>
                    <a:gd name="connsiteX15" fmla="*/ 1127248 w 1264048"/>
                    <a:gd name="connsiteY15" fmla="*/ 114798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7985 w 1264048"/>
                    <a:gd name="connsiteY34" fmla="*/ 330035 h 1514516"/>
                    <a:gd name="connsiteX35" fmla="*/ 102675 w 1264048"/>
                    <a:gd name="connsiteY35" fmla="*/ 372176 h 1514516"/>
                    <a:gd name="connsiteX36" fmla="*/ 33995 w 1264048"/>
                    <a:gd name="connsiteY36" fmla="*/ 30621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4272 w 1264048"/>
                    <a:gd name="connsiteY12" fmla="*/ 737245 h 1514516"/>
                    <a:gd name="connsiteX13" fmla="*/ 944433 w 1264048"/>
                    <a:gd name="connsiteY13" fmla="*/ 875093 h 1514516"/>
                    <a:gd name="connsiteX14" fmla="*/ 1045423 w 1264048"/>
                    <a:gd name="connsiteY14" fmla="*/ 1023182 h 1514516"/>
                    <a:gd name="connsiteX15" fmla="*/ 1127248 w 1264048"/>
                    <a:gd name="connsiteY15" fmla="*/ 114798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7985 w 1264048"/>
                    <a:gd name="connsiteY34" fmla="*/ 330035 h 1514516"/>
                    <a:gd name="connsiteX35" fmla="*/ 96485 w 1264048"/>
                    <a:gd name="connsiteY35" fmla="*/ 359458 h 1514516"/>
                    <a:gd name="connsiteX36" fmla="*/ 33995 w 1264048"/>
                    <a:gd name="connsiteY36" fmla="*/ 30621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4272 w 1264048"/>
                    <a:gd name="connsiteY12" fmla="*/ 737245 h 1514516"/>
                    <a:gd name="connsiteX13" fmla="*/ 944433 w 1264048"/>
                    <a:gd name="connsiteY13" fmla="*/ 875093 h 1514516"/>
                    <a:gd name="connsiteX14" fmla="*/ 1045423 w 1264048"/>
                    <a:gd name="connsiteY14" fmla="*/ 1023182 h 1514516"/>
                    <a:gd name="connsiteX15" fmla="*/ 1127248 w 1264048"/>
                    <a:gd name="connsiteY15" fmla="*/ 114798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4465 w 1264048"/>
                    <a:gd name="connsiteY34" fmla="*/ 337799 h 1514516"/>
                    <a:gd name="connsiteX35" fmla="*/ 96485 w 1264048"/>
                    <a:gd name="connsiteY35" fmla="*/ 359458 h 1514516"/>
                    <a:gd name="connsiteX36" fmla="*/ 33995 w 1264048"/>
                    <a:gd name="connsiteY36" fmla="*/ 30621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7994 w 1264048"/>
                    <a:gd name="connsiteY12" fmla="*/ 734895 h 1514516"/>
                    <a:gd name="connsiteX13" fmla="*/ 944433 w 1264048"/>
                    <a:gd name="connsiteY13" fmla="*/ 875093 h 1514516"/>
                    <a:gd name="connsiteX14" fmla="*/ 1045423 w 1264048"/>
                    <a:gd name="connsiteY14" fmla="*/ 1023182 h 1514516"/>
                    <a:gd name="connsiteX15" fmla="*/ 1127248 w 1264048"/>
                    <a:gd name="connsiteY15" fmla="*/ 114798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4465 w 1264048"/>
                    <a:gd name="connsiteY34" fmla="*/ 337799 h 1514516"/>
                    <a:gd name="connsiteX35" fmla="*/ 96485 w 1264048"/>
                    <a:gd name="connsiteY35" fmla="*/ 359458 h 1514516"/>
                    <a:gd name="connsiteX36" fmla="*/ 33995 w 1264048"/>
                    <a:gd name="connsiteY36" fmla="*/ 30621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7994 w 1264048"/>
                    <a:gd name="connsiteY12" fmla="*/ 734895 h 1514516"/>
                    <a:gd name="connsiteX13" fmla="*/ 946294 w 1264048"/>
                    <a:gd name="connsiteY13" fmla="*/ 873918 h 1514516"/>
                    <a:gd name="connsiteX14" fmla="*/ 1045423 w 1264048"/>
                    <a:gd name="connsiteY14" fmla="*/ 1023182 h 1514516"/>
                    <a:gd name="connsiteX15" fmla="*/ 1127248 w 1264048"/>
                    <a:gd name="connsiteY15" fmla="*/ 114798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4465 w 1264048"/>
                    <a:gd name="connsiteY34" fmla="*/ 337799 h 1514516"/>
                    <a:gd name="connsiteX35" fmla="*/ 96485 w 1264048"/>
                    <a:gd name="connsiteY35" fmla="*/ 359458 h 1514516"/>
                    <a:gd name="connsiteX36" fmla="*/ 33995 w 1264048"/>
                    <a:gd name="connsiteY36" fmla="*/ 30621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7994 w 1264048"/>
                    <a:gd name="connsiteY12" fmla="*/ 734895 h 1514516"/>
                    <a:gd name="connsiteX13" fmla="*/ 946294 w 1264048"/>
                    <a:gd name="connsiteY13" fmla="*/ 873918 h 1514516"/>
                    <a:gd name="connsiteX14" fmla="*/ 1045423 w 1264048"/>
                    <a:gd name="connsiteY14" fmla="*/ 1023182 h 1514516"/>
                    <a:gd name="connsiteX15" fmla="*/ 1130971 w 1264048"/>
                    <a:gd name="connsiteY15" fmla="*/ 114563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4465 w 1264048"/>
                    <a:gd name="connsiteY34" fmla="*/ 337799 h 1514516"/>
                    <a:gd name="connsiteX35" fmla="*/ 96485 w 1264048"/>
                    <a:gd name="connsiteY35" fmla="*/ 359458 h 1514516"/>
                    <a:gd name="connsiteX36" fmla="*/ 33995 w 1264048"/>
                    <a:gd name="connsiteY36" fmla="*/ 306213 h 1514516"/>
                    <a:gd name="connsiteX0" fmla="*/ 33995 w 1263882"/>
                    <a:gd name="connsiteY0" fmla="*/ 306213 h 1514516"/>
                    <a:gd name="connsiteX1" fmla="*/ 840 w 1263882"/>
                    <a:gd name="connsiteY1" fmla="*/ 226306 h 1514516"/>
                    <a:gd name="connsiteX2" fmla="*/ 17195 w 1263882"/>
                    <a:gd name="connsiteY2" fmla="*/ 121682 h 1514516"/>
                    <a:gd name="connsiteX3" fmla="*/ 92411 w 1263882"/>
                    <a:gd name="connsiteY3" fmla="*/ 28396 h 1514516"/>
                    <a:gd name="connsiteX4" fmla="*/ 189092 w 1263882"/>
                    <a:gd name="connsiteY4" fmla="*/ 449 h 1514516"/>
                    <a:gd name="connsiteX5" fmla="*/ 264156 w 1263882"/>
                    <a:gd name="connsiteY5" fmla="*/ 13177 h 1514516"/>
                    <a:gd name="connsiteX6" fmla="*/ 328445 w 1263882"/>
                    <a:gd name="connsiteY6" fmla="*/ 39709 h 1514516"/>
                    <a:gd name="connsiteX7" fmla="*/ 401289 w 1263882"/>
                    <a:gd name="connsiteY7" fmla="*/ 92980 h 1514516"/>
                    <a:gd name="connsiteX8" fmla="*/ 499463 w 1263882"/>
                    <a:gd name="connsiteY8" fmla="*/ 196994 h 1514516"/>
                    <a:gd name="connsiteX9" fmla="*/ 567783 w 1263882"/>
                    <a:gd name="connsiteY9" fmla="*/ 292529 h 1514516"/>
                    <a:gd name="connsiteX10" fmla="*/ 651719 w 1263882"/>
                    <a:gd name="connsiteY10" fmla="*/ 423569 h 1514516"/>
                    <a:gd name="connsiteX11" fmla="*/ 751646 w 1263882"/>
                    <a:gd name="connsiteY11" fmla="*/ 573953 h 1514516"/>
                    <a:gd name="connsiteX12" fmla="*/ 857994 w 1263882"/>
                    <a:gd name="connsiteY12" fmla="*/ 734895 h 1514516"/>
                    <a:gd name="connsiteX13" fmla="*/ 946294 w 1263882"/>
                    <a:gd name="connsiteY13" fmla="*/ 873918 h 1514516"/>
                    <a:gd name="connsiteX14" fmla="*/ 1045423 w 1263882"/>
                    <a:gd name="connsiteY14" fmla="*/ 1023182 h 1514516"/>
                    <a:gd name="connsiteX15" fmla="*/ 1130971 w 1263882"/>
                    <a:gd name="connsiteY15" fmla="*/ 1145639 h 1514516"/>
                    <a:gd name="connsiteX16" fmla="*/ 1225117 w 1263882"/>
                    <a:gd name="connsiteY16" fmla="*/ 1280205 h 1514516"/>
                    <a:gd name="connsiteX17" fmla="*/ 1263441 w 1263882"/>
                    <a:gd name="connsiteY17" fmla="*/ 1376914 h 1514516"/>
                    <a:gd name="connsiteX18" fmla="*/ 1242010 w 1263882"/>
                    <a:gd name="connsiteY18" fmla="*/ 1471778 h 1514516"/>
                    <a:gd name="connsiteX19" fmla="*/ 1184357 w 1263882"/>
                    <a:gd name="connsiteY19" fmla="*/ 1511427 h 1514516"/>
                    <a:gd name="connsiteX20" fmla="*/ 1099544 w 1263882"/>
                    <a:gd name="connsiteY20" fmla="*/ 1502803 h 1514516"/>
                    <a:gd name="connsiteX21" fmla="*/ 1038771 w 1263882"/>
                    <a:gd name="connsiteY21" fmla="*/ 1430744 h 1514516"/>
                    <a:gd name="connsiteX22" fmla="*/ 968560 w 1263882"/>
                    <a:gd name="connsiteY22" fmla="*/ 1322029 h 1514516"/>
                    <a:gd name="connsiteX23" fmla="*/ 850000 w 1263882"/>
                    <a:gd name="connsiteY23" fmla="*/ 1139363 h 1514516"/>
                    <a:gd name="connsiteX24" fmla="*/ 762973 w 1263882"/>
                    <a:gd name="connsiteY24" fmla="*/ 1008162 h 1514516"/>
                    <a:gd name="connsiteX25" fmla="*/ 668901 w 1263882"/>
                    <a:gd name="connsiteY25" fmla="*/ 859114 h 1514516"/>
                    <a:gd name="connsiteX26" fmla="*/ 552373 w 1263882"/>
                    <a:gd name="connsiteY26" fmla="*/ 688831 h 1514516"/>
                    <a:gd name="connsiteX27" fmla="*/ 464168 w 1263882"/>
                    <a:gd name="connsiteY27" fmla="*/ 548476 h 1514516"/>
                    <a:gd name="connsiteX28" fmla="*/ 408768 w 1263882"/>
                    <a:gd name="connsiteY28" fmla="*/ 411264 h 1514516"/>
                    <a:gd name="connsiteX29" fmla="*/ 336302 w 1263882"/>
                    <a:gd name="connsiteY29" fmla="*/ 244881 h 1514516"/>
                    <a:gd name="connsiteX30" fmla="*/ 262561 w 1263882"/>
                    <a:gd name="connsiteY30" fmla="*/ 141792 h 1514516"/>
                    <a:gd name="connsiteX31" fmla="*/ 318192 w 1263882"/>
                    <a:gd name="connsiteY31" fmla="*/ 223904 h 1514516"/>
                    <a:gd name="connsiteX32" fmla="*/ 337813 w 1263882"/>
                    <a:gd name="connsiteY32" fmla="*/ 262743 h 1514516"/>
                    <a:gd name="connsiteX33" fmla="*/ 353888 w 1263882"/>
                    <a:gd name="connsiteY33" fmla="*/ 319136 h 1514516"/>
                    <a:gd name="connsiteX34" fmla="*/ 264465 w 1263882"/>
                    <a:gd name="connsiteY34" fmla="*/ 337799 h 1514516"/>
                    <a:gd name="connsiteX35" fmla="*/ 96485 w 1263882"/>
                    <a:gd name="connsiteY35" fmla="*/ 359458 h 1514516"/>
                    <a:gd name="connsiteX36" fmla="*/ 33995 w 1263882"/>
                    <a:gd name="connsiteY36" fmla="*/ 306213 h 1514516"/>
                    <a:gd name="connsiteX0" fmla="*/ 33995 w 1263882"/>
                    <a:gd name="connsiteY0" fmla="*/ 306213 h 1514516"/>
                    <a:gd name="connsiteX1" fmla="*/ 840 w 1263882"/>
                    <a:gd name="connsiteY1" fmla="*/ 226306 h 1514516"/>
                    <a:gd name="connsiteX2" fmla="*/ 17195 w 1263882"/>
                    <a:gd name="connsiteY2" fmla="*/ 121682 h 1514516"/>
                    <a:gd name="connsiteX3" fmla="*/ 92411 w 1263882"/>
                    <a:gd name="connsiteY3" fmla="*/ 28396 h 1514516"/>
                    <a:gd name="connsiteX4" fmla="*/ 189092 w 1263882"/>
                    <a:gd name="connsiteY4" fmla="*/ 449 h 1514516"/>
                    <a:gd name="connsiteX5" fmla="*/ 264156 w 1263882"/>
                    <a:gd name="connsiteY5" fmla="*/ 13177 h 1514516"/>
                    <a:gd name="connsiteX6" fmla="*/ 328445 w 1263882"/>
                    <a:gd name="connsiteY6" fmla="*/ 39709 h 1514516"/>
                    <a:gd name="connsiteX7" fmla="*/ 401289 w 1263882"/>
                    <a:gd name="connsiteY7" fmla="*/ 92980 h 1514516"/>
                    <a:gd name="connsiteX8" fmla="*/ 499463 w 1263882"/>
                    <a:gd name="connsiteY8" fmla="*/ 196994 h 1514516"/>
                    <a:gd name="connsiteX9" fmla="*/ 567783 w 1263882"/>
                    <a:gd name="connsiteY9" fmla="*/ 292529 h 1514516"/>
                    <a:gd name="connsiteX10" fmla="*/ 651719 w 1263882"/>
                    <a:gd name="connsiteY10" fmla="*/ 423569 h 1514516"/>
                    <a:gd name="connsiteX11" fmla="*/ 751646 w 1263882"/>
                    <a:gd name="connsiteY11" fmla="*/ 573953 h 1514516"/>
                    <a:gd name="connsiteX12" fmla="*/ 857994 w 1263882"/>
                    <a:gd name="connsiteY12" fmla="*/ 734895 h 1514516"/>
                    <a:gd name="connsiteX13" fmla="*/ 946294 w 1263882"/>
                    <a:gd name="connsiteY13" fmla="*/ 873918 h 1514516"/>
                    <a:gd name="connsiteX14" fmla="*/ 1045423 w 1263882"/>
                    <a:gd name="connsiteY14" fmla="*/ 1023182 h 1514516"/>
                    <a:gd name="connsiteX15" fmla="*/ 1130971 w 1263882"/>
                    <a:gd name="connsiteY15" fmla="*/ 1145639 h 1514516"/>
                    <a:gd name="connsiteX16" fmla="*/ 1225117 w 1263882"/>
                    <a:gd name="connsiteY16" fmla="*/ 1280205 h 1514516"/>
                    <a:gd name="connsiteX17" fmla="*/ 1263441 w 1263882"/>
                    <a:gd name="connsiteY17" fmla="*/ 1376914 h 1514516"/>
                    <a:gd name="connsiteX18" fmla="*/ 1242010 w 1263882"/>
                    <a:gd name="connsiteY18" fmla="*/ 1471778 h 1514516"/>
                    <a:gd name="connsiteX19" fmla="*/ 1184357 w 1263882"/>
                    <a:gd name="connsiteY19" fmla="*/ 1511427 h 1514516"/>
                    <a:gd name="connsiteX20" fmla="*/ 1099544 w 1263882"/>
                    <a:gd name="connsiteY20" fmla="*/ 1502803 h 1514516"/>
                    <a:gd name="connsiteX21" fmla="*/ 1038771 w 1263882"/>
                    <a:gd name="connsiteY21" fmla="*/ 1430744 h 1514516"/>
                    <a:gd name="connsiteX22" fmla="*/ 968560 w 1263882"/>
                    <a:gd name="connsiteY22" fmla="*/ 1322029 h 1514516"/>
                    <a:gd name="connsiteX23" fmla="*/ 850000 w 1263882"/>
                    <a:gd name="connsiteY23" fmla="*/ 1139363 h 1514516"/>
                    <a:gd name="connsiteX24" fmla="*/ 762973 w 1263882"/>
                    <a:gd name="connsiteY24" fmla="*/ 1008162 h 1514516"/>
                    <a:gd name="connsiteX25" fmla="*/ 668901 w 1263882"/>
                    <a:gd name="connsiteY25" fmla="*/ 859114 h 1514516"/>
                    <a:gd name="connsiteX26" fmla="*/ 552373 w 1263882"/>
                    <a:gd name="connsiteY26" fmla="*/ 688831 h 1514516"/>
                    <a:gd name="connsiteX27" fmla="*/ 464168 w 1263882"/>
                    <a:gd name="connsiteY27" fmla="*/ 548476 h 1514516"/>
                    <a:gd name="connsiteX28" fmla="*/ 408768 w 1263882"/>
                    <a:gd name="connsiteY28" fmla="*/ 411264 h 1514516"/>
                    <a:gd name="connsiteX29" fmla="*/ 336302 w 1263882"/>
                    <a:gd name="connsiteY29" fmla="*/ 244881 h 1514516"/>
                    <a:gd name="connsiteX30" fmla="*/ 262561 w 1263882"/>
                    <a:gd name="connsiteY30" fmla="*/ 141792 h 1514516"/>
                    <a:gd name="connsiteX31" fmla="*/ 318192 w 1263882"/>
                    <a:gd name="connsiteY31" fmla="*/ 223904 h 1514516"/>
                    <a:gd name="connsiteX32" fmla="*/ 340807 w 1263882"/>
                    <a:gd name="connsiteY32" fmla="*/ 266395 h 1514516"/>
                    <a:gd name="connsiteX33" fmla="*/ 353888 w 1263882"/>
                    <a:gd name="connsiteY33" fmla="*/ 319136 h 1514516"/>
                    <a:gd name="connsiteX34" fmla="*/ 264465 w 1263882"/>
                    <a:gd name="connsiteY34" fmla="*/ 337799 h 1514516"/>
                    <a:gd name="connsiteX35" fmla="*/ 96485 w 1263882"/>
                    <a:gd name="connsiteY35" fmla="*/ 359458 h 1514516"/>
                    <a:gd name="connsiteX36" fmla="*/ 33995 w 1263882"/>
                    <a:gd name="connsiteY36" fmla="*/ 306213 h 151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63882" h="1514516">
                      <a:moveTo>
                        <a:pt x="33995" y="306213"/>
                      </a:moveTo>
                      <a:cubicBezTo>
                        <a:pt x="18054" y="284021"/>
                        <a:pt x="3640" y="257061"/>
                        <a:pt x="840" y="226306"/>
                      </a:cubicBezTo>
                      <a:cubicBezTo>
                        <a:pt x="-1960" y="195551"/>
                        <a:pt x="1933" y="154667"/>
                        <a:pt x="17195" y="121682"/>
                      </a:cubicBezTo>
                      <a:cubicBezTo>
                        <a:pt x="32457" y="88697"/>
                        <a:pt x="63762" y="48602"/>
                        <a:pt x="92411" y="28396"/>
                      </a:cubicBezTo>
                      <a:cubicBezTo>
                        <a:pt x="121061" y="8191"/>
                        <a:pt x="160468" y="2985"/>
                        <a:pt x="189092" y="449"/>
                      </a:cubicBezTo>
                      <a:cubicBezTo>
                        <a:pt x="217716" y="-2087"/>
                        <a:pt x="240931" y="6634"/>
                        <a:pt x="264156" y="13177"/>
                      </a:cubicBezTo>
                      <a:cubicBezTo>
                        <a:pt x="287381" y="19720"/>
                        <a:pt x="305589" y="26408"/>
                        <a:pt x="328445" y="39709"/>
                      </a:cubicBezTo>
                      <a:cubicBezTo>
                        <a:pt x="351301" y="53010"/>
                        <a:pt x="372786" y="66766"/>
                        <a:pt x="401289" y="92980"/>
                      </a:cubicBezTo>
                      <a:cubicBezTo>
                        <a:pt x="429792" y="119194"/>
                        <a:pt x="471714" y="163736"/>
                        <a:pt x="499463" y="196994"/>
                      </a:cubicBezTo>
                      <a:cubicBezTo>
                        <a:pt x="527212" y="230252"/>
                        <a:pt x="542407" y="254767"/>
                        <a:pt x="567783" y="292529"/>
                      </a:cubicBezTo>
                      <a:cubicBezTo>
                        <a:pt x="593159" y="330291"/>
                        <a:pt x="621075" y="376665"/>
                        <a:pt x="651719" y="423569"/>
                      </a:cubicBezTo>
                      <a:cubicBezTo>
                        <a:pt x="682363" y="470473"/>
                        <a:pt x="717267" y="522065"/>
                        <a:pt x="751646" y="573953"/>
                      </a:cubicBezTo>
                      <a:cubicBezTo>
                        <a:pt x="786025" y="625841"/>
                        <a:pt x="825553" y="684901"/>
                        <a:pt x="857994" y="734895"/>
                      </a:cubicBezTo>
                      <a:cubicBezTo>
                        <a:pt x="890435" y="784889"/>
                        <a:pt x="915056" y="825870"/>
                        <a:pt x="946294" y="873918"/>
                      </a:cubicBezTo>
                      <a:cubicBezTo>
                        <a:pt x="977532" y="921966"/>
                        <a:pt x="1014644" y="977895"/>
                        <a:pt x="1045423" y="1023182"/>
                      </a:cubicBezTo>
                      <a:cubicBezTo>
                        <a:pt x="1076202" y="1068469"/>
                        <a:pt x="1101022" y="1102802"/>
                        <a:pt x="1130971" y="1145639"/>
                      </a:cubicBezTo>
                      <a:cubicBezTo>
                        <a:pt x="1160920" y="1188476"/>
                        <a:pt x="1203039" y="1241659"/>
                        <a:pt x="1225117" y="1280205"/>
                      </a:cubicBezTo>
                      <a:cubicBezTo>
                        <a:pt x="1247195" y="1318751"/>
                        <a:pt x="1260626" y="1344985"/>
                        <a:pt x="1263441" y="1376914"/>
                      </a:cubicBezTo>
                      <a:cubicBezTo>
                        <a:pt x="1266257" y="1408843"/>
                        <a:pt x="1255191" y="1449359"/>
                        <a:pt x="1242010" y="1471778"/>
                      </a:cubicBezTo>
                      <a:cubicBezTo>
                        <a:pt x="1228829" y="1494197"/>
                        <a:pt x="1208101" y="1506256"/>
                        <a:pt x="1184357" y="1511427"/>
                      </a:cubicBezTo>
                      <a:cubicBezTo>
                        <a:pt x="1160613" y="1516598"/>
                        <a:pt x="1123808" y="1516250"/>
                        <a:pt x="1099544" y="1502803"/>
                      </a:cubicBezTo>
                      <a:cubicBezTo>
                        <a:pt x="1075280" y="1489356"/>
                        <a:pt x="1060602" y="1460873"/>
                        <a:pt x="1038771" y="1430744"/>
                      </a:cubicBezTo>
                      <a:cubicBezTo>
                        <a:pt x="1016940" y="1400615"/>
                        <a:pt x="1000022" y="1370592"/>
                        <a:pt x="968560" y="1322029"/>
                      </a:cubicBezTo>
                      <a:lnTo>
                        <a:pt x="850000" y="1139363"/>
                      </a:lnTo>
                      <a:cubicBezTo>
                        <a:pt x="815736" y="1087052"/>
                        <a:pt x="793156" y="1054870"/>
                        <a:pt x="762973" y="1008162"/>
                      </a:cubicBezTo>
                      <a:cubicBezTo>
                        <a:pt x="732790" y="961454"/>
                        <a:pt x="704001" y="912336"/>
                        <a:pt x="668901" y="859114"/>
                      </a:cubicBezTo>
                      <a:cubicBezTo>
                        <a:pt x="633801" y="805892"/>
                        <a:pt x="586495" y="740604"/>
                        <a:pt x="552373" y="688831"/>
                      </a:cubicBezTo>
                      <a:cubicBezTo>
                        <a:pt x="518251" y="637058"/>
                        <a:pt x="488102" y="594737"/>
                        <a:pt x="464168" y="548476"/>
                      </a:cubicBezTo>
                      <a:cubicBezTo>
                        <a:pt x="440234" y="502215"/>
                        <a:pt x="430079" y="461863"/>
                        <a:pt x="408768" y="411264"/>
                      </a:cubicBezTo>
                      <a:cubicBezTo>
                        <a:pt x="387457" y="360665"/>
                        <a:pt x="360670" y="289793"/>
                        <a:pt x="336302" y="244881"/>
                      </a:cubicBezTo>
                      <a:cubicBezTo>
                        <a:pt x="311934" y="199969"/>
                        <a:pt x="265579" y="145288"/>
                        <a:pt x="262561" y="141792"/>
                      </a:cubicBezTo>
                      <a:cubicBezTo>
                        <a:pt x="259543" y="138296"/>
                        <a:pt x="305151" y="203137"/>
                        <a:pt x="318192" y="223904"/>
                      </a:cubicBezTo>
                      <a:cubicBezTo>
                        <a:pt x="331233" y="244671"/>
                        <a:pt x="334858" y="250523"/>
                        <a:pt x="340807" y="266395"/>
                      </a:cubicBezTo>
                      <a:cubicBezTo>
                        <a:pt x="346756" y="282267"/>
                        <a:pt x="366612" y="307235"/>
                        <a:pt x="353888" y="319136"/>
                      </a:cubicBezTo>
                      <a:cubicBezTo>
                        <a:pt x="341164" y="331037"/>
                        <a:pt x="298993" y="335021"/>
                        <a:pt x="264465" y="337799"/>
                      </a:cubicBezTo>
                      <a:cubicBezTo>
                        <a:pt x="229937" y="340577"/>
                        <a:pt x="134897" y="364722"/>
                        <a:pt x="96485" y="359458"/>
                      </a:cubicBezTo>
                      <a:cubicBezTo>
                        <a:pt x="58073" y="354194"/>
                        <a:pt x="49936" y="328405"/>
                        <a:pt x="33995" y="306213"/>
                      </a:cubicBezTo>
                      <a:close/>
                    </a:path>
                  </a:pathLst>
                </a:custGeom>
                <a:solidFill>
                  <a:srgbClr val="C8DF75"/>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1" name="任意多边形 110"/>
                <p:cNvSpPr/>
                <p:nvPr/>
              </p:nvSpPr>
              <p:spPr>
                <a:xfrm>
                  <a:off x="6345885" y="2616538"/>
                  <a:ext cx="3050620" cy="3448419"/>
                </a:xfrm>
                <a:custGeom>
                  <a:avLst/>
                  <a:gdLst>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59954 w 3047926"/>
                    <a:gd name="connsiteY20" fmla="*/ 291247 h 3455842"/>
                    <a:gd name="connsiteX21" fmla="*/ 2131366 w 3047926"/>
                    <a:gd name="connsiteY21" fmla="*/ 438884 h 3455842"/>
                    <a:gd name="connsiteX22" fmla="*/ 2007541 w 3047926"/>
                    <a:gd name="connsiteY22" fmla="*/ 634147 h 3455842"/>
                    <a:gd name="connsiteX23" fmla="*/ 1893241 w 3047926"/>
                    <a:gd name="connsiteY23" fmla="*/ 757972 h 3455842"/>
                    <a:gd name="connsiteX24" fmla="*/ 1717029 w 3047926"/>
                    <a:gd name="connsiteY24" fmla="*/ 805597 h 3455842"/>
                    <a:gd name="connsiteX25" fmla="*/ 1555104 w 3047926"/>
                    <a:gd name="connsiteY25" fmla="*/ 743684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59954 w 3047926"/>
                    <a:gd name="connsiteY20" fmla="*/ 291247 h 3455842"/>
                    <a:gd name="connsiteX21" fmla="*/ 2131366 w 3047926"/>
                    <a:gd name="connsiteY21" fmla="*/ 438884 h 3455842"/>
                    <a:gd name="connsiteX22" fmla="*/ 2007541 w 3047926"/>
                    <a:gd name="connsiteY22" fmla="*/ 634147 h 3455842"/>
                    <a:gd name="connsiteX23" fmla="*/ 1893241 w 3047926"/>
                    <a:gd name="connsiteY23" fmla="*/ 757972 h 3455842"/>
                    <a:gd name="connsiteX24" fmla="*/ 1717029 w 3047926"/>
                    <a:gd name="connsiteY24" fmla="*/ 805597 h 3455842"/>
                    <a:gd name="connsiteX25" fmla="*/ 1571773 w 3047926"/>
                    <a:gd name="connsiteY25" fmla="*/ 750828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59954 w 3047926"/>
                    <a:gd name="connsiteY20" fmla="*/ 291247 h 3455842"/>
                    <a:gd name="connsiteX21" fmla="*/ 2131366 w 3047926"/>
                    <a:gd name="connsiteY21" fmla="*/ 438884 h 3455842"/>
                    <a:gd name="connsiteX22" fmla="*/ 2007541 w 3047926"/>
                    <a:gd name="connsiteY22" fmla="*/ 634147 h 3455842"/>
                    <a:gd name="connsiteX23" fmla="*/ 1893241 w 3047926"/>
                    <a:gd name="connsiteY23" fmla="*/ 757972 h 3455842"/>
                    <a:gd name="connsiteX24" fmla="*/ 1717029 w 3047926"/>
                    <a:gd name="connsiteY24" fmla="*/ 812741 h 3455842"/>
                    <a:gd name="connsiteX25" fmla="*/ 1571773 w 3047926"/>
                    <a:gd name="connsiteY25" fmla="*/ 750828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59954 w 3047926"/>
                    <a:gd name="connsiteY20" fmla="*/ 291247 h 3455842"/>
                    <a:gd name="connsiteX21" fmla="*/ 2131366 w 3047926"/>
                    <a:gd name="connsiteY21" fmla="*/ 438884 h 3455842"/>
                    <a:gd name="connsiteX22" fmla="*/ 2007541 w 3047926"/>
                    <a:gd name="connsiteY22" fmla="*/ 634147 h 3455842"/>
                    <a:gd name="connsiteX23" fmla="*/ 1890860 w 3047926"/>
                    <a:gd name="connsiteY23" fmla="*/ 767497 h 3455842"/>
                    <a:gd name="connsiteX24" fmla="*/ 1717029 w 3047926"/>
                    <a:gd name="connsiteY24" fmla="*/ 812741 h 3455842"/>
                    <a:gd name="connsiteX25" fmla="*/ 1571773 w 3047926"/>
                    <a:gd name="connsiteY25" fmla="*/ 750828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59954 w 3047926"/>
                    <a:gd name="connsiteY20" fmla="*/ 291247 h 3455842"/>
                    <a:gd name="connsiteX21" fmla="*/ 2131366 w 3047926"/>
                    <a:gd name="connsiteY21" fmla="*/ 438884 h 3455842"/>
                    <a:gd name="connsiteX22" fmla="*/ 2007541 w 3047926"/>
                    <a:gd name="connsiteY22" fmla="*/ 638909 h 3455842"/>
                    <a:gd name="connsiteX23" fmla="*/ 1890860 w 3047926"/>
                    <a:gd name="connsiteY23" fmla="*/ 767497 h 3455842"/>
                    <a:gd name="connsiteX24" fmla="*/ 1717029 w 3047926"/>
                    <a:gd name="connsiteY24" fmla="*/ 812741 h 3455842"/>
                    <a:gd name="connsiteX25" fmla="*/ 1571773 w 3047926"/>
                    <a:gd name="connsiteY25" fmla="*/ 750828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69479 w 3047926"/>
                    <a:gd name="connsiteY20" fmla="*/ 298391 h 3455842"/>
                    <a:gd name="connsiteX21" fmla="*/ 2131366 w 3047926"/>
                    <a:gd name="connsiteY21" fmla="*/ 438884 h 3455842"/>
                    <a:gd name="connsiteX22" fmla="*/ 2007541 w 3047926"/>
                    <a:gd name="connsiteY22" fmla="*/ 638909 h 3455842"/>
                    <a:gd name="connsiteX23" fmla="*/ 1890860 w 3047926"/>
                    <a:gd name="connsiteY23" fmla="*/ 767497 h 3455842"/>
                    <a:gd name="connsiteX24" fmla="*/ 1717029 w 3047926"/>
                    <a:gd name="connsiteY24" fmla="*/ 812741 h 3455842"/>
                    <a:gd name="connsiteX25" fmla="*/ 1571773 w 3047926"/>
                    <a:gd name="connsiteY25" fmla="*/ 750828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8805"/>
                    <a:gd name="connsiteY0" fmla="*/ 1253272 h 3455842"/>
                    <a:gd name="connsiteX1" fmla="*/ 2529 w 3048805"/>
                    <a:gd name="connsiteY1" fmla="*/ 1524734 h 3455842"/>
                    <a:gd name="connsiteX2" fmla="*/ 31104 w 3048805"/>
                    <a:gd name="connsiteY2" fmla="*/ 1829534 h 3455842"/>
                    <a:gd name="connsiteX3" fmla="*/ 212079 w 3048805"/>
                    <a:gd name="connsiteY3" fmla="*/ 2396272 h 3455842"/>
                    <a:gd name="connsiteX4" fmla="*/ 469254 w 3048805"/>
                    <a:gd name="connsiteY4" fmla="*/ 3110647 h 3455842"/>
                    <a:gd name="connsiteX5" fmla="*/ 626416 w 3048805"/>
                    <a:gd name="connsiteY5" fmla="*/ 3353534 h 3455842"/>
                    <a:gd name="connsiteX6" fmla="*/ 788341 w 3048805"/>
                    <a:gd name="connsiteY6" fmla="*/ 3448784 h 3455842"/>
                    <a:gd name="connsiteX7" fmla="*/ 983604 w 3048805"/>
                    <a:gd name="connsiteY7" fmla="*/ 3444022 h 3455842"/>
                    <a:gd name="connsiteX8" fmla="*/ 1174104 w 3048805"/>
                    <a:gd name="connsiteY8" fmla="*/ 3405922 h 3455842"/>
                    <a:gd name="connsiteX9" fmla="*/ 1302691 w 3048805"/>
                    <a:gd name="connsiteY9" fmla="*/ 3415447 h 3455842"/>
                    <a:gd name="connsiteX10" fmla="*/ 1602729 w 3048805"/>
                    <a:gd name="connsiteY10" fmla="*/ 3448784 h 3455842"/>
                    <a:gd name="connsiteX11" fmla="*/ 1807516 w 3048805"/>
                    <a:gd name="connsiteY11" fmla="*/ 3386872 h 3455842"/>
                    <a:gd name="connsiteX12" fmla="*/ 1917054 w 3048805"/>
                    <a:gd name="connsiteY12" fmla="*/ 3267809 h 3455842"/>
                    <a:gd name="connsiteX13" fmla="*/ 2212329 w 3048805"/>
                    <a:gd name="connsiteY13" fmla="*/ 2667734 h 3455842"/>
                    <a:gd name="connsiteX14" fmla="*/ 2545704 w 3048805"/>
                    <a:gd name="connsiteY14" fmla="*/ 1981934 h 3455842"/>
                    <a:gd name="connsiteX15" fmla="*/ 2821929 w 3048805"/>
                    <a:gd name="connsiteY15" fmla="*/ 1396147 h 3455842"/>
                    <a:gd name="connsiteX16" fmla="*/ 3012429 w 3048805"/>
                    <a:gd name="connsiteY16" fmla="*/ 867509 h 3455842"/>
                    <a:gd name="connsiteX17" fmla="*/ 3036241 w 3048805"/>
                    <a:gd name="connsiteY17" fmla="*/ 481747 h 3455842"/>
                    <a:gd name="connsiteX18" fmla="*/ 2867172 w 3048805"/>
                    <a:gd name="connsiteY18" fmla="*/ 286485 h 3455842"/>
                    <a:gd name="connsiteX19" fmla="*/ 2521891 w 3048805"/>
                    <a:gd name="connsiteY19" fmla="*/ 210284 h 3455842"/>
                    <a:gd name="connsiteX20" fmla="*/ 2269479 w 3048805"/>
                    <a:gd name="connsiteY20" fmla="*/ 298391 h 3455842"/>
                    <a:gd name="connsiteX21" fmla="*/ 2131366 w 3048805"/>
                    <a:gd name="connsiteY21" fmla="*/ 438884 h 3455842"/>
                    <a:gd name="connsiteX22" fmla="*/ 2007541 w 3048805"/>
                    <a:gd name="connsiteY22" fmla="*/ 638909 h 3455842"/>
                    <a:gd name="connsiteX23" fmla="*/ 1890860 w 3048805"/>
                    <a:gd name="connsiteY23" fmla="*/ 767497 h 3455842"/>
                    <a:gd name="connsiteX24" fmla="*/ 1717029 w 3048805"/>
                    <a:gd name="connsiteY24" fmla="*/ 812741 h 3455842"/>
                    <a:gd name="connsiteX25" fmla="*/ 1571773 w 3048805"/>
                    <a:gd name="connsiteY25" fmla="*/ 750828 h 3455842"/>
                    <a:gd name="connsiteX26" fmla="*/ 1478904 w 3048805"/>
                    <a:gd name="connsiteY26" fmla="*/ 657959 h 3455842"/>
                    <a:gd name="connsiteX27" fmla="*/ 1388416 w 3048805"/>
                    <a:gd name="connsiteY27" fmla="*/ 576997 h 3455842"/>
                    <a:gd name="connsiteX28" fmla="*/ 1383654 w 3048805"/>
                    <a:gd name="connsiteY28" fmla="*/ 491272 h 3455842"/>
                    <a:gd name="connsiteX29" fmla="*/ 1469379 w 3048805"/>
                    <a:gd name="connsiteY29" fmla="*/ 443647 h 3455842"/>
                    <a:gd name="connsiteX30" fmla="*/ 1564629 w 3048805"/>
                    <a:gd name="connsiteY30" fmla="*/ 467459 h 3455842"/>
                    <a:gd name="connsiteX31" fmla="*/ 1655116 w 3048805"/>
                    <a:gd name="connsiteY31" fmla="*/ 591284 h 3455842"/>
                    <a:gd name="connsiteX32" fmla="*/ 1736079 w 3048805"/>
                    <a:gd name="connsiteY32" fmla="*/ 696059 h 3455842"/>
                    <a:gd name="connsiteX33" fmla="*/ 1783704 w 3048805"/>
                    <a:gd name="connsiteY33" fmla="*/ 772259 h 3455842"/>
                    <a:gd name="connsiteX34" fmla="*/ 1883716 w 3048805"/>
                    <a:gd name="connsiteY34" fmla="*/ 729397 h 3455842"/>
                    <a:gd name="connsiteX35" fmla="*/ 1969441 w 3048805"/>
                    <a:gd name="connsiteY35" fmla="*/ 638909 h 3455842"/>
                    <a:gd name="connsiteX36" fmla="*/ 2026591 w 3048805"/>
                    <a:gd name="connsiteY36" fmla="*/ 529372 h 3455842"/>
                    <a:gd name="connsiteX37" fmla="*/ 2107554 w 3048805"/>
                    <a:gd name="connsiteY37" fmla="*/ 419834 h 3455842"/>
                    <a:gd name="connsiteX38" fmla="*/ 2150416 w 3048805"/>
                    <a:gd name="connsiteY38" fmla="*/ 357922 h 3455842"/>
                    <a:gd name="connsiteX39" fmla="*/ 2059929 w 3048805"/>
                    <a:gd name="connsiteY39" fmla="*/ 224572 h 3455842"/>
                    <a:gd name="connsiteX40" fmla="*/ 1902766 w 3048805"/>
                    <a:gd name="connsiteY40" fmla="*/ 67409 h 3455842"/>
                    <a:gd name="connsiteX41" fmla="*/ 1707504 w 3048805"/>
                    <a:gd name="connsiteY41" fmla="*/ 734 h 3455842"/>
                    <a:gd name="connsiteX42" fmla="*/ 1288404 w 3048805"/>
                    <a:gd name="connsiteY42" fmla="*/ 38834 h 3455842"/>
                    <a:gd name="connsiteX43" fmla="*/ 1007416 w 3048805"/>
                    <a:gd name="connsiteY43" fmla="*/ 143609 h 3455842"/>
                    <a:gd name="connsiteX44" fmla="*/ 859779 w 3048805"/>
                    <a:gd name="connsiteY44" fmla="*/ 315059 h 3455842"/>
                    <a:gd name="connsiteX45" fmla="*/ 764529 w 3048805"/>
                    <a:gd name="connsiteY45" fmla="*/ 543659 h 3455842"/>
                    <a:gd name="connsiteX46" fmla="*/ 750241 w 3048805"/>
                    <a:gd name="connsiteY46" fmla="*/ 772259 h 3455842"/>
                    <a:gd name="connsiteX47" fmla="*/ 840729 w 3048805"/>
                    <a:gd name="connsiteY47" fmla="*/ 977047 h 3455842"/>
                    <a:gd name="connsiteX48" fmla="*/ 1107429 w 3048805"/>
                    <a:gd name="connsiteY48" fmla="*/ 1034197 h 3455842"/>
                    <a:gd name="connsiteX49" fmla="*/ 1364604 w 3048805"/>
                    <a:gd name="connsiteY49" fmla="*/ 1024672 h 3455842"/>
                    <a:gd name="connsiteX50" fmla="*/ 1521766 w 3048805"/>
                    <a:gd name="connsiteY50" fmla="*/ 1081822 h 3455842"/>
                    <a:gd name="connsiteX51" fmla="*/ 1764654 w 3048805"/>
                    <a:gd name="connsiteY51" fmla="*/ 1096109 h 3455842"/>
                    <a:gd name="connsiteX52" fmla="*/ 2040879 w 3048805"/>
                    <a:gd name="connsiteY52" fmla="*/ 1019909 h 3455842"/>
                    <a:gd name="connsiteX53" fmla="*/ 2207566 w 3048805"/>
                    <a:gd name="connsiteY53" fmla="*/ 872272 h 3455842"/>
                    <a:gd name="connsiteX54" fmla="*/ 2312341 w 3048805"/>
                    <a:gd name="connsiteY54" fmla="*/ 643672 h 3455842"/>
                    <a:gd name="connsiteX55" fmla="*/ 2412354 w 3048805"/>
                    <a:gd name="connsiteY55" fmla="*/ 491272 h 3455842"/>
                    <a:gd name="connsiteX56" fmla="*/ 2550466 w 3048805"/>
                    <a:gd name="connsiteY56" fmla="*/ 415072 h 3455842"/>
                    <a:gd name="connsiteX57" fmla="*/ 2688579 w 3048805"/>
                    <a:gd name="connsiteY57" fmla="*/ 496034 h 3455842"/>
                    <a:gd name="connsiteX58" fmla="*/ 2698104 w 3048805"/>
                    <a:gd name="connsiteY58" fmla="*/ 657959 h 3455842"/>
                    <a:gd name="connsiteX59" fmla="*/ 2526654 w 3048805"/>
                    <a:gd name="connsiteY59" fmla="*/ 838934 h 3455842"/>
                    <a:gd name="connsiteX60" fmla="*/ 2321866 w 3048805"/>
                    <a:gd name="connsiteY60" fmla="*/ 1015147 h 3455842"/>
                    <a:gd name="connsiteX61" fmla="*/ 2117079 w 3048805"/>
                    <a:gd name="connsiteY61" fmla="*/ 1343759 h 3455842"/>
                    <a:gd name="connsiteX62" fmla="*/ 1926579 w 3048805"/>
                    <a:gd name="connsiteY62" fmla="*/ 1834297 h 3455842"/>
                    <a:gd name="connsiteX63" fmla="*/ 1759891 w 3048805"/>
                    <a:gd name="connsiteY63" fmla="*/ 2272447 h 3455842"/>
                    <a:gd name="connsiteX64" fmla="*/ 1550341 w 3048805"/>
                    <a:gd name="connsiteY64" fmla="*/ 2767747 h 3455842"/>
                    <a:gd name="connsiteX65" fmla="*/ 1426516 w 3048805"/>
                    <a:gd name="connsiteY65" fmla="*/ 3020159 h 3455842"/>
                    <a:gd name="connsiteX66" fmla="*/ 1264591 w 3048805"/>
                    <a:gd name="connsiteY66" fmla="*/ 3096359 h 3455842"/>
                    <a:gd name="connsiteX67" fmla="*/ 1059804 w 3048805"/>
                    <a:gd name="connsiteY67" fmla="*/ 3034447 h 3455842"/>
                    <a:gd name="connsiteX68" fmla="*/ 988366 w 3048805"/>
                    <a:gd name="connsiteY68" fmla="*/ 2920147 h 3455842"/>
                    <a:gd name="connsiteX69" fmla="*/ 788341 w 3048805"/>
                    <a:gd name="connsiteY69" fmla="*/ 2429609 h 3455842"/>
                    <a:gd name="connsiteX70" fmla="*/ 535929 w 3048805"/>
                    <a:gd name="connsiteY70" fmla="*/ 1762859 h 3455842"/>
                    <a:gd name="connsiteX71" fmla="*/ 497829 w 3048805"/>
                    <a:gd name="connsiteY71" fmla="*/ 1553309 h 3455842"/>
                    <a:gd name="connsiteX72" fmla="*/ 545454 w 3048805"/>
                    <a:gd name="connsiteY72" fmla="*/ 1396147 h 3455842"/>
                    <a:gd name="connsiteX73" fmla="*/ 674041 w 3048805"/>
                    <a:gd name="connsiteY73" fmla="*/ 1324709 h 3455842"/>
                    <a:gd name="connsiteX74" fmla="*/ 921691 w 3048805"/>
                    <a:gd name="connsiteY74" fmla="*/ 1329472 h 3455842"/>
                    <a:gd name="connsiteX75" fmla="*/ 1369366 w 3048805"/>
                    <a:gd name="connsiteY75" fmla="*/ 1358047 h 3455842"/>
                    <a:gd name="connsiteX76" fmla="*/ 1764654 w 3048805"/>
                    <a:gd name="connsiteY76" fmla="*/ 1367572 h 3455842"/>
                    <a:gd name="connsiteX77" fmla="*/ 2017066 w 3048805"/>
                    <a:gd name="connsiteY77" fmla="*/ 1362809 h 3455842"/>
                    <a:gd name="connsiteX78" fmla="*/ 2093266 w 3048805"/>
                    <a:gd name="connsiteY78" fmla="*/ 1362809 h 3455842"/>
                    <a:gd name="connsiteX79" fmla="*/ 2117079 w 3048805"/>
                    <a:gd name="connsiteY79" fmla="*/ 1291372 h 3455842"/>
                    <a:gd name="connsiteX80" fmla="*/ 2059929 w 3048805"/>
                    <a:gd name="connsiteY80" fmla="*/ 1215172 h 3455842"/>
                    <a:gd name="connsiteX81" fmla="*/ 1998016 w 3048805"/>
                    <a:gd name="connsiteY81" fmla="*/ 1105634 h 3455842"/>
                    <a:gd name="connsiteX82" fmla="*/ 1969441 w 3048805"/>
                    <a:gd name="connsiteY82" fmla="*/ 1062772 h 3455842"/>
                    <a:gd name="connsiteX83" fmla="*/ 1821804 w 3048805"/>
                    <a:gd name="connsiteY83" fmla="*/ 1100872 h 3455842"/>
                    <a:gd name="connsiteX84" fmla="*/ 1602729 w 3048805"/>
                    <a:gd name="connsiteY84" fmla="*/ 1105634 h 3455842"/>
                    <a:gd name="connsiteX85" fmla="*/ 1407466 w 3048805"/>
                    <a:gd name="connsiteY85" fmla="*/ 1062772 h 3455842"/>
                    <a:gd name="connsiteX86" fmla="*/ 1236016 w 3048805"/>
                    <a:gd name="connsiteY86" fmla="*/ 1043722 h 3455842"/>
                    <a:gd name="connsiteX87" fmla="*/ 1045516 w 3048805"/>
                    <a:gd name="connsiteY87" fmla="*/ 1043722 h 3455842"/>
                    <a:gd name="connsiteX88" fmla="*/ 869304 w 3048805"/>
                    <a:gd name="connsiteY88" fmla="*/ 1015147 h 3455842"/>
                    <a:gd name="connsiteX89" fmla="*/ 764529 w 3048805"/>
                    <a:gd name="connsiteY89" fmla="*/ 919897 h 3455842"/>
                    <a:gd name="connsiteX90" fmla="*/ 726429 w 3048805"/>
                    <a:gd name="connsiteY90" fmla="*/ 857984 h 3455842"/>
                    <a:gd name="connsiteX91" fmla="*/ 688329 w 3048805"/>
                    <a:gd name="connsiteY91" fmla="*/ 853222 h 3455842"/>
                    <a:gd name="connsiteX92" fmla="*/ 431154 w 3048805"/>
                    <a:gd name="connsiteY92" fmla="*/ 877034 h 3455842"/>
                    <a:gd name="connsiteX93" fmla="*/ 240654 w 3048805"/>
                    <a:gd name="connsiteY93" fmla="*/ 962759 h 3455842"/>
                    <a:gd name="connsiteX94" fmla="*/ 112066 w 3048805"/>
                    <a:gd name="connsiteY94" fmla="*/ 1115159 h 3455842"/>
                    <a:gd name="connsiteX95" fmla="*/ 59679 w 3048805"/>
                    <a:gd name="connsiteY95" fmla="*/ 1253272 h 3455842"/>
                    <a:gd name="connsiteX0" fmla="*/ 59679 w 3050620"/>
                    <a:gd name="connsiteY0" fmla="*/ 1253272 h 3455842"/>
                    <a:gd name="connsiteX1" fmla="*/ 2529 w 3050620"/>
                    <a:gd name="connsiteY1" fmla="*/ 1524734 h 3455842"/>
                    <a:gd name="connsiteX2" fmla="*/ 31104 w 3050620"/>
                    <a:gd name="connsiteY2" fmla="*/ 1829534 h 3455842"/>
                    <a:gd name="connsiteX3" fmla="*/ 212079 w 3050620"/>
                    <a:gd name="connsiteY3" fmla="*/ 2396272 h 3455842"/>
                    <a:gd name="connsiteX4" fmla="*/ 469254 w 3050620"/>
                    <a:gd name="connsiteY4" fmla="*/ 3110647 h 3455842"/>
                    <a:gd name="connsiteX5" fmla="*/ 626416 w 3050620"/>
                    <a:gd name="connsiteY5" fmla="*/ 3353534 h 3455842"/>
                    <a:gd name="connsiteX6" fmla="*/ 788341 w 3050620"/>
                    <a:gd name="connsiteY6" fmla="*/ 3448784 h 3455842"/>
                    <a:gd name="connsiteX7" fmla="*/ 983604 w 3050620"/>
                    <a:gd name="connsiteY7" fmla="*/ 3444022 h 3455842"/>
                    <a:gd name="connsiteX8" fmla="*/ 1174104 w 3050620"/>
                    <a:gd name="connsiteY8" fmla="*/ 3405922 h 3455842"/>
                    <a:gd name="connsiteX9" fmla="*/ 1302691 w 3050620"/>
                    <a:gd name="connsiteY9" fmla="*/ 3415447 h 3455842"/>
                    <a:gd name="connsiteX10" fmla="*/ 1602729 w 3050620"/>
                    <a:gd name="connsiteY10" fmla="*/ 3448784 h 3455842"/>
                    <a:gd name="connsiteX11" fmla="*/ 1807516 w 3050620"/>
                    <a:gd name="connsiteY11" fmla="*/ 3386872 h 3455842"/>
                    <a:gd name="connsiteX12" fmla="*/ 1917054 w 3050620"/>
                    <a:gd name="connsiteY12" fmla="*/ 3267809 h 3455842"/>
                    <a:gd name="connsiteX13" fmla="*/ 2212329 w 3050620"/>
                    <a:gd name="connsiteY13" fmla="*/ 2667734 h 3455842"/>
                    <a:gd name="connsiteX14" fmla="*/ 2545704 w 3050620"/>
                    <a:gd name="connsiteY14" fmla="*/ 1981934 h 3455842"/>
                    <a:gd name="connsiteX15" fmla="*/ 2821929 w 3050620"/>
                    <a:gd name="connsiteY15" fmla="*/ 1396147 h 3455842"/>
                    <a:gd name="connsiteX16" fmla="*/ 3012429 w 3050620"/>
                    <a:gd name="connsiteY16" fmla="*/ 867509 h 3455842"/>
                    <a:gd name="connsiteX17" fmla="*/ 3038622 w 3050620"/>
                    <a:gd name="connsiteY17" fmla="*/ 503179 h 3455842"/>
                    <a:gd name="connsiteX18" fmla="*/ 2867172 w 3050620"/>
                    <a:gd name="connsiteY18" fmla="*/ 286485 h 3455842"/>
                    <a:gd name="connsiteX19" fmla="*/ 2521891 w 3050620"/>
                    <a:gd name="connsiteY19" fmla="*/ 210284 h 3455842"/>
                    <a:gd name="connsiteX20" fmla="*/ 2269479 w 3050620"/>
                    <a:gd name="connsiteY20" fmla="*/ 298391 h 3455842"/>
                    <a:gd name="connsiteX21" fmla="*/ 2131366 w 3050620"/>
                    <a:gd name="connsiteY21" fmla="*/ 438884 h 3455842"/>
                    <a:gd name="connsiteX22" fmla="*/ 2007541 w 3050620"/>
                    <a:gd name="connsiteY22" fmla="*/ 638909 h 3455842"/>
                    <a:gd name="connsiteX23" fmla="*/ 1890860 w 3050620"/>
                    <a:gd name="connsiteY23" fmla="*/ 767497 h 3455842"/>
                    <a:gd name="connsiteX24" fmla="*/ 1717029 w 3050620"/>
                    <a:gd name="connsiteY24" fmla="*/ 812741 h 3455842"/>
                    <a:gd name="connsiteX25" fmla="*/ 1571773 w 3050620"/>
                    <a:gd name="connsiteY25" fmla="*/ 750828 h 3455842"/>
                    <a:gd name="connsiteX26" fmla="*/ 1478904 w 3050620"/>
                    <a:gd name="connsiteY26" fmla="*/ 657959 h 3455842"/>
                    <a:gd name="connsiteX27" fmla="*/ 1388416 w 3050620"/>
                    <a:gd name="connsiteY27" fmla="*/ 576997 h 3455842"/>
                    <a:gd name="connsiteX28" fmla="*/ 1383654 w 3050620"/>
                    <a:gd name="connsiteY28" fmla="*/ 491272 h 3455842"/>
                    <a:gd name="connsiteX29" fmla="*/ 1469379 w 3050620"/>
                    <a:gd name="connsiteY29" fmla="*/ 443647 h 3455842"/>
                    <a:gd name="connsiteX30" fmla="*/ 1564629 w 3050620"/>
                    <a:gd name="connsiteY30" fmla="*/ 467459 h 3455842"/>
                    <a:gd name="connsiteX31" fmla="*/ 1655116 w 3050620"/>
                    <a:gd name="connsiteY31" fmla="*/ 591284 h 3455842"/>
                    <a:gd name="connsiteX32" fmla="*/ 1736079 w 3050620"/>
                    <a:gd name="connsiteY32" fmla="*/ 696059 h 3455842"/>
                    <a:gd name="connsiteX33" fmla="*/ 1783704 w 3050620"/>
                    <a:gd name="connsiteY33" fmla="*/ 772259 h 3455842"/>
                    <a:gd name="connsiteX34" fmla="*/ 1883716 w 3050620"/>
                    <a:gd name="connsiteY34" fmla="*/ 729397 h 3455842"/>
                    <a:gd name="connsiteX35" fmla="*/ 1969441 w 3050620"/>
                    <a:gd name="connsiteY35" fmla="*/ 638909 h 3455842"/>
                    <a:gd name="connsiteX36" fmla="*/ 2026591 w 3050620"/>
                    <a:gd name="connsiteY36" fmla="*/ 529372 h 3455842"/>
                    <a:gd name="connsiteX37" fmla="*/ 2107554 w 3050620"/>
                    <a:gd name="connsiteY37" fmla="*/ 419834 h 3455842"/>
                    <a:gd name="connsiteX38" fmla="*/ 2150416 w 3050620"/>
                    <a:gd name="connsiteY38" fmla="*/ 357922 h 3455842"/>
                    <a:gd name="connsiteX39" fmla="*/ 2059929 w 3050620"/>
                    <a:gd name="connsiteY39" fmla="*/ 224572 h 3455842"/>
                    <a:gd name="connsiteX40" fmla="*/ 1902766 w 3050620"/>
                    <a:gd name="connsiteY40" fmla="*/ 67409 h 3455842"/>
                    <a:gd name="connsiteX41" fmla="*/ 1707504 w 3050620"/>
                    <a:gd name="connsiteY41" fmla="*/ 734 h 3455842"/>
                    <a:gd name="connsiteX42" fmla="*/ 1288404 w 3050620"/>
                    <a:gd name="connsiteY42" fmla="*/ 38834 h 3455842"/>
                    <a:gd name="connsiteX43" fmla="*/ 1007416 w 3050620"/>
                    <a:gd name="connsiteY43" fmla="*/ 143609 h 3455842"/>
                    <a:gd name="connsiteX44" fmla="*/ 859779 w 3050620"/>
                    <a:gd name="connsiteY44" fmla="*/ 315059 h 3455842"/>
                    <a:gd name="connsiteX45" fmla="*/ 764529 w 3050620"/>
                    <a:gd name="connsiteY45" fmla="*/ 543659 h 3455842"/>
                    <a:gd name="connsiteX46" fmla="*/ 750241 w 3050620"/>
                    <a:gd name="connsiteY46" fmla="*/ 772259 h 3455842"/>
                    <a:gd name="connsiteX47" fmla="*/ 840729 w 3050620"/>
                    <a:gd name="connsiteY47" fmla="*/ 977047 h 3455842"/>
                    <a:gd name="connsiteX48" fmla="*/ 1107429 w 3050620"/>
                    <a:gd name="connsiteY48" fmla="*/ 1034197 h 3455842"/>
                    <a:gd name="connsiteX49" fmla="*/ 1364604 w 3050620"/>
                    <a:gd name="connsiteY49" fmla="*/ 1024672 h 3455842"/>
                    <a:gd name="connsiteX50" fmla="*/ 1521766 w 3050620"/>
                    <a:gd name="connsiteY50" fmla="*/ 1081822 h 3455842"/>
                    <a:gd name="connsiteX51" fmla="*/ 1764654 w 3050620"/>
                    <a:gd name="connsiteY51" fmla="*/ 1096109 h 3455842"/>
                    <a:gd name="connsiteX52" fmla="*/ 2040879 w 3050620"/>
                    <a:gd name="connsiteY52" fmla="*/ 1019909 h 3455842"/>
                    <a:gd name="connsiteX53" fmla="*/ 2207566 w 3050620"/>
                    <a:gd name="connsiteY53" fmla="*/ 872272 h 3455842"/>
                    <a:gd name="connsiteX54" fmla="*/ 2312341 w 3050620"/>
                    <a:gd name="connsiteY54" fmla="*/ 643672 h 3455842"/>
                    <a:gd name="connsiteX55" fmla="*/ 2412354 w 3050620"/>
                    <a:gd name="connsiteY55" fmla="*/ 491272 h 3455842"/>
                    <a:gd name="connsiteX56" fmla="*/ 2550466 w 3050620"/>
                    <a:gd name="connsiteY56" fmla="*/ 415072 h 3455842"/>
                    <a:gd name="connsiteX57" fmla="*/ 2688579 w 3050620"/>
                    <a:gd name="connsiteY57" fmla="*/ 496034 h 3455842"/>
                    <a:gd name="connsiteX58" fmla="*/ 2698104 w 3050620"/>
                    <a:gd name="connsiteY58" fmla="*/ 657959 h 3455842"/>
                    <a:gd name="connsiteX59" fmla="*/ 2526654 w 3050620"/>
                    <a:gd name="connsiteY59" fmla="*/ 838934 h 3455842"/>
                    <a:gd name="connsiteX60" fmla="*/ 2321866 w 3050620"/>
                    <a:gd name="connsiteY60" fmla="*/ 1015147 h 3455842"/>
                    <a:gd name="connsiteX61" fmla="*/ 2117079 w 3050620"/>
                    <a:gd name="connsiteY61" fmla="*/ 1343759 h 3455842"/>
                    <a:gd name="connsiteX62" fmla="*/ 1926579 w 3050620"/>
                    <a:gd name="connsiteY62" fmla="*/ 1834297 h 3455842"/>
                    <a:gd name="connsiteX63" fmla="*/ 1759891 w 3050620"/>
                    <a:gd name="connsiteY63" fmla="*/ 2272447 h 3455842"/>
                    <a:gd name="connsiteX64" fmla="*/ 1550341 w 3050620"/>
                    <a:gd name="connsiteY64" fmla="*/ 2767747 h 3455842"/>
                    <a:gd name="connsiteX65" fmla="*/ 1426516 w 3050620"/>
                    <a:gd name="connsiteY65" fmla="*/ 3020159 h 3455842"/>
                    <a:gd name="connsiteX66" fmla="*/ 1264591 w 3050620"/>
                    <a:gd name="connsiteY66" fmla="*/ 3096359 h 3455842"/>
                    <a:gd name="connsiteX67" fmla="*/ 1059804 w 3050620"/>
                    <a:gd name="connsiteY67" fmla="*/ 3034447 h 3455842"/>
                    <a:gd name="connsiteX68" fmla="*/ 988366 w 3050620"/>
                    <a:gd name="connsiteY68" fmla="*/ 2920147 h 3455842"/>
                    <a:gd name="connsiteX69" fmla="*/ 788341 w 3050620"/>
                    <a:gd name="connsiteY69" fmla="*/ 2429609 h 3455842"/>
                    <a:gd name="connsiteX70" fmla="*/ 535929 w 3050620"/>
                    <a:gd name="connsiteY70" fmla="*/ 1762859 h 3455842"/>
                    <a:gd name="connsiteX71" fmla="*/ 497829 w 3050620"/>
                    <a:gd name="connsiteY71" fmla="*/ 1553309 h 3455842"/>
                    <a:gd name="connsiteX72" fmla="*/ 545454 w 3050620"/>
                    <a:gd name="connsiteY72" fmla="*/ 1396147 h 3455842"/>
                    <a:gd name="connsiteX73" fmla="*/ 674041 w 3050620"/>
                    <a:gd name="connsiteY73" fmla="*/ 1324709 h 3455842"/>
                    <a:gd name="connsiteX74" fmla="*/ 921691 w 3050620"/>
                    <a:gd name="connsiteY74" fmla="*/ 1329472 h 3455842"/>
                    <a:gd name="connsiteX75" fmla="*/ 1369366 w 3050620"/>
                    <a:gd name="connsiteY75" fmla="*/ 1358047 h 3455842"/>
                    <a:gd name="connsiteX76" fmla="*/ 1764654 w 3050620"/>
                    <a:gd name="connsiteY76" fmla="*/ 1367572 h 3455842"/>
                    <a:gd name="connsiteX77" fmla="*/ 2017066 w 3050620"/>
                    <a:gd name="connsiteY77" fmla="*/ 1362809 h 3455842"/>
                    <a:gd name="connsiteX78" fmla="*/ 2093266 w 3050620"/>
                    <a:gd name="connsiteY78" fmla="*/ 1362809 h 3455842"/>
                    <a:gd name="connsiteX79" fmla="*/ 2117079 w 3050620"/>
                    <a:gd name="connsiteY79" fmla="*/ 1291372 h 3455842"/>
                    <a:gd name="connsiteX80" fmla="*/ 2059929 w 3050620"/>
                    <a:gd name="connsiteY80" fmla="*/ 1215172 h 3455842"/>
                    <a:gd name="connsiteX81" fmla="*/ 1998016 w 3050620"/>
                    <a:gd name="connsiteY81" fmla="*/ 1105634 h 3455842"/>
                    <a:gd name="connsiteX82" fmla="*/ 1969441 w 3050620"/>
                    <a:gd name="connsiteY82" fmla="*/ 1062772 h 3455842"/>
                    <a:gd name="connsiteX83" fmla="*/ 1821804 w 3050620"/>
                    <a:gd name="connsiteY83" fmla="*/ 1100872 h 3455842"/>
                    <a:gd name="connsiteX84" fmla="*/ 1602729 w 3050620"/>
                    <a:gd name="connsiteY84" fmla="*/ 1105634 h 3455842"/>
                    <a:gd name="connsiteX85" fmla="*/ 1407466 w 3050620"/>
                    <a:gd name="connsiteY85" fmla="*/ 1062772 h 3455842"/>
                    <a:gd name="connsiteX86" fmla="*/ 1236016 w 3050620"/>
                    <a:gd name="connsiteY86" fmla="*/ 1043722 h 3455842"/>
                    <a:gd name="connsiteX87" fmla="*/ 1045516 w 3050620"/>
                    <a:gd name="connsiteY87" fmla="*/ 1043722 h 3455842"/>
                    <a:gd name="connsiteX88" fmla="*/ 869304 w 3050620"/>
                    <a:gd name="connsiteY88" fmla="*/ 1015147 h 3455842"/>
                    <a:gd name="connsiteX89" fmla="*/ 764529 w 3050620"/>
                    <a:gd name="connsiteY89" fmla="*/ 919897 h 3455842"/>
                    <a:gd name="connsiteX90" fmla="*/ 726429 w 3050620"/>
                    <a:gd name="connsiteY90" fmla="*/ 857984 h 3455842"/>
                    <a:gd name="connsiteX91" fmla="*/ 688329 w 3050620"/>
                    <a:gd name="connsiteY91" fmla="*/ 853222 h 3455842"/>
                    <a:gd name="connsiteX92" fmla="*/ 431154 w 3050620"/>
                    <a:gd name="connsiteY92" fmla="*/ 877034 h 3455842"/>
                    <a:gd name="connsiteX93" fmla="*/ 240654 w 3050620"/>
                    <a:gd name="connsiteY93" fmla="*/ 962759 h 3455842"/>
                    <a:gd name="connsiteX94" fmla="*/ 112066 w 3050620"/>
                    <a:gd name="connsiteY94" fmla="*/ 1115159 h 3455842"/>
                    <a:gd name="connsiteX95" fmla="*/ 59679 w 3050620"/>
                    <a:gd name="connsiteY95" fmla="*/ 1253272 h 3455842"/>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3704 w 3050620"/>
                    <a:gd name="connsiteY33" fmla="*/ 765355 h 3448938"/>
                    <a:gd name="connsiteX34" fmla="*/ 1883716 w 3050620"/>
                    <a:gd name="connsiteY34" fmla="*/ 722493 h 3448938"/>
                    <a:gd name="connsiteX35" fmla="*/ 1969441 w 3050620"/>
                    <a:gd name="connsiteY35" fmla="*/ 632005 h 3448938"/>
                    <a:gd name="connsiteX36" fmla="*/ 2026591 w 3050620"/>
                    <a:gd name="connsiteY36" fmla="*/ 522468 h 3448938"/>
                    <a:gd name="connsiteX37" fmla="*/ 2107554 w 3050620"/>
                    <a:gd name="connsiteY37" fmla="*/ 412930 h 3448938"/>
                    <a:gd name="connsiteX38" fmla="*/ 2150416 w 3050620"/>
                    <a:gd name="connsiteY38" fmla="*/ 351018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3704 w 3050620"/>
                    <a:gd name="connsiteY33" fmla="*/ 765355 h 3448938"/>
                    <a:gd name="connsiteX34" fmla="*/ 1883716 w 3050620"/>
                    <a:gd name="connsiteY34" fmla="*/ 722493 h 3448938"/>
                    <a:gd name="connsiteX35" fmla="*/ 1969441 w 3050620"/>
                    <a:gd name="connsiteY35" fmla="*/ 632005 h 3448938"/>
                    <a:gd name="connsiteX36" fmla="*/ 2026591 w 3050620"/>
                    <a:gd name="connsiteY36" fmla="*/ 522468 h 3448938"/>
                    <a:gd name="connsiteX37" fmla="*/ 2107554 w 3050620"/>
                    <a:gd name="connsiteY37" fmla="*/ 412930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3704 w 3050620"/>
                    <a:gd name="connsiteY33" fmla="*/ 765355 h 3448938"/>
                    <a:gd name="connsiteX34" fmla="*/ 1883716 w 3050620"/>
                    <a:gd name="connsiteY34" fmla="*/ 722493 h 3448938"/>
                    <a:gd name="connsiteX35" fmla="*/ 1969441 w 3050620"/>
                    <a:gd name="connsiteY35" fmla="*/ 632005 h 3448938"/>
                    <a:gd name="connsiteX36" fmla="*/ 2026591 w 3050620"/>
                    <a:gd name="connsiteY36" fmla="*/ 522468 h 3448938"/>
                    <a:gd name="connsiteX37" fmla="*/ 2109935 w 3050620"/>
                    <a:gd name="connsiteY37" fmla="*/ 424836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3704 w 3050620"/>
                    <a:gd name="connsiteY33" fmla="*/ 765355 h 3448938"/>
                    <a:gd name="connsiteX34" fmla="*/ 1883716 w 3050620"/>
                    <a:gd name="connsiteY34" fmla="*/ 722493 h 3448938"/>
                    <a:gd name="connsiteX35" fmla="*/ 1969441 w 3050620"/>
                    <a:gd name="connsiteY35" fmla="*/ 632005 h 3448938"/>
                    <a:gd name="connsiteX36" fmla="*/ 2048022 w 3050620"/>
                    <a:gd name="connsiteY36" fmla="*/ 529612 h 3448938"/>
                    <a:gd name="connsiteX37" fmla="*/ 2109935 w 3050620"/>
                    <a:gd name="connsiteY37" fmla="*/ 424836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3704 w 3050620"/>
                    <a:gd name="connsiteY33" fmla="*/ 765355 h 3448938"/>
                    <a:gd name="connsiteX34" fmla="*/ 1883716 w 3050620"/>
                    <a:gd name="connsiteY34" fmla="*/ 722493 h 3448938"/>
                    <a:gd name="connsiteX35" fmla="*/ 1969441 w 3050620"/>
                    <a:gd name="connsiteY35" fmla="*/ 632005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8467 w 3050620"/>
                    <a:gd name="connsiteY33" fmla="*/ 772499 h 3448938"/>
                    <a:gd name="connsiteX34" fmla="*/ 1883716 w 3050620"/>
                    <a:gd name="connsiteY34" fmla="*/ 722493 h 3448938"/>
                    <a:gd name="connsiteX35" fmla="*/ 1969441 w 3050620"/>
                    <a:gd name="connsiteY35" fmla="*/ 632005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8467 w 3050620"/>
                    <a:gd name="connsiteY33" fmla="*/ 772499 h 3448938"/>
                    <a:gd name="connsiteX34" fmla="*/ 1888479 w 3050620"/>
                    <a:gd name="connsiteY34" fmla="*/ 736781 h 3448938"/>
                    <a:gd name="connsiteX35" fmla="*/ 1969441 w 3050620"/>
                    <a:gd name="connsiteY35" fmla="*/ 632005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8467 w 3050620"/>
                    <a:gd name="connsiteY33" fmla="*/ 772499 h 3448938"/>
                    <a:gd name="connsiteX34" fmla="*/ 1888479 w 3050620"/>
                    <a:gd name="connsiteY34" fmla="*/ 736781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8467 w 3050620"/>
                    <a:gd name="connsiteY33" fmla="*/ 772499 h 3448938"/>
                    <a:gd name="connsiteX34" fmla="*/ 1888479 w 3050620"/>
                    <a:gd name="connsiteY34" fmla="*/ 736781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1317 w 3050620"/>
                    <a:gd name="connsiteY32" fmla="*/ 693917 h 3448938"/>
                    <a:gd name="connsiteX33" fmla="*/ 1788467 w 3050620"/>
                    <a:gd name="connsiteY33" fmla="*/ 772499 h 3448938"/>
                    <a:gd name="connsiteX34" fmla="*/ 1888479 w 3050620"/>
                    <a:gd name="connsiteY34" fmla="*/ 736781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57485 w 3050620"/>
                    <a:gd name="connsiteY30" fmla="*/ 467699 h 3448938"/>
                    <a:gd name="connsiteX31" fmla="*/ 1655116 w 3050620"/>
                    <a:gd name="connsiteY31" fmla="*/ 584380 h 3448938"/>
                    <a:gd name="connsiteX32" fmla="*/ 1731317 w 3050620"/>
                    <a:gd name="connsiteY32" fmla="*/ 693917 h 3448938"/>
                    <a:gd name="connsiteX33" fmla="*/ 1788467 w 3050620"/>
                    <a:gd name="connsiteY33" fmla="*/ 772499 h 3448938"/>
                    <a:gd name="connsiteX34" fmla="*/ 1888479 w 3050620"/>
                    <a:gd name="connsiteY34" fmla="*/ 736781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57485 w 3050620"/>
                    <a:gd name="connsiteY30" fmla="*/ 467699 h 3448938"/>
                    <a:gd name="connsiteX31" fmla="*/ 1655116 w 3050620"/>
                    <a:gd name="connsiteY31" fmla="*/ 584380 h 3448938"/>
                    <a:gd name="connsiteX32" fmla="*/ 1731317 w 3050620"/>
                    <a:gd name="connsiteY32" fmla="*/ 693917 h 3448938"/>
                    <a:gd name="connsiteX33" fmla="*/ 1790848 w 3050620"/>
                    <a:gd name="connsiteY33" fmla="*/ 779643 h 3448938"/>
                    <a:gd name="connsiteX34" fmla="*/ 1888479 w 3050620"/>
                    <a:gd name="connsiteY34" fmla="*/ 736781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57485 w 3050620"/>
                    <a:gd name="connsiteY30" fmla="*/ 467699 h 3448938"/>
                    <a:gd name="connsiteX31" fmla="*/ 1655116 w 3050620"/>
                    <a:gd name="connsiteY31" fmla="*/ 584380 h 3448938"/>
                    <a:gd name="connsiteX32" fmla="*/ 1731317 w 3050620"/>
                    <a:gd name="connsiteY32" fmla="*/ 693917 h 3448938"/>
                    <a:gd name="connsiteX33" fmla="*/ 1790848 w 3050620"/>
                    <a:gd name="connsiteY33" fmla="*/ 779643 h 3448938"/>
                    <a:gd name="connsiteX34" fmla="*/ 1888479 w 3050620"/>
                    <a:gd name="connsiteY34" fmla="*/ 743925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57485 w 3050620"/>
                    <a:gd name="connsiteY30" fmla="*/ 467699 h 3448938"/>
                    <a:gd name="connsiteX31" fmla="*/ 1655116 w 3050620"/>
                    <a:gd name="connsiteY31" fmla="*/ 584380 h 3448938"/>
                    <a:gd name="connsiteX32" fmla="*/ 1731317 w 3050620"/>
                    <a:gd name="connsiteY32" fmla="*/ 693917 h 3448938"/>
                    <a:gd name="connsiteX33" fmla="*/ 1790848 w 3050620"/>
                    <a:gd name="connsiteY33" fmla="*/ 779643 h 3448938"/>
                    <a:gd name="connsiteX34" fmla="*/ 1888479 w 3050620"/>
                    <a:gd name="connsiteY34" fmla="*/ 743925 h 3448938"/>
                    <a:gd name="connsiteX35" fmla="*/ 1974203 w 3050620"/>
                    <a:gd name="connsiteY35" fmla="*/ 655817 h 3448938"/>
                    <a:gd name="connsiteX36" fmla="*/ 2052784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429 h 3448999"/>
                    <a:gd name="connsiteX1" fmla="*/ 2529 w 3050620"/>
                    <a:gd name="connsiteY1" fmla="*/ 1517891 h 3448999"/>
                    <a:gd name="connsiteX2" fmla="*/ 31104 w 3050620"/>
                    <a:gd name="connsiteY2" fmla="*/ 1822691 h 3448999"/>
                    <a:gd name="connsiteX3" fmla="*/ 212079 w 3050620"/>
                    <a:gd name="connsiteY3" fmla="*/ 2389429 h 3448999"/>
                    <a:gd name="connsiteX4" fmla="*/ 469254 w 3050620"/>
                    <a:gd name="connsiteY4" fmla="*/ 3103804 h 3448999"/>
                    <a:gd name="connsiteX5" fmla="*/ 626416 w 3050620"/>
                    <a:gd name="connsiteY5" fmla="*/ 3346691 h 3448999"/>
                    <a:gd name="connsiteX6" fmla="*/ 788341 w 3050620"/>
                    <a:gd name="connsiteY6" fmla="*/ 3441941 h 3448999"/>
                    <a:gd name="connsiteX7" fmla="*/ 983604 w 3050620"/>
                    <a:gd name="connsiteY7" fmla="*/ 3437179 h 3448999"/>
                    <a:gd name="connsiteX8" fmla="*/ 1174104 w 3050620"/>
                    <a:gd name="connsiteY8" fmla="*/ 3399079 h 3448999"/>
                    <a:gd name="connsiteX9" fmla="*/ 1302691 w 3050620"/>
                    <a:gd name="connsiteY9" fmla="*/ 3408604 h 3448999"/>
                    <a:gd name="connsiteX10" fmla="*/ 1602729 w 3050620"/>
                    <a:gd name="connsiteY10" fmla="*/ 3441941 h 3448999"/>
                    <a:gd name="connsiteX11" fmla="*/ 1807516 w 3050620"/>
                    <a:gd name="connsiteY11" fmla="*/ 3380029 h 3448999"/>
                    <a:gd name="connsiteX12" fmla="*/ 1917054 w 3050620"/>
                    <a:gd name="connsiteY12" fmla="*/ 3260966 h 3448999"/>
                    <a:gd name="connsiteX13" fmla="*/ 2212329 w 3050620"/>
                    <a:gd name="connsiteY13" fmla="*/ 2660891 h 3448999"/>
                    <a:gd name="connsiteX14" fmla="*/ 2545704 w 3050620"/>
                    <a:gd name="connsiteY14" fmla="*/ 1975091 h 3448999"/>
                    <a:gd name="connsiteX15" fmla="*/ 2821929 w 3050620"/>
                    <a:gd name="connsiteY15" fmla="*/ 1389304 h 3448999"/>
                    <a:gd name="connsiteX16" fmla="*/ 3012429 w 3050620"/>
                    <a:gd name="connsiteY16" fmla="*/ 860666 h 3448999"/>
                    <a:gd name="connsiteX17" fmla="*/ 3038622 w 3050620"/>
                    <a:gd name="connsiteY17" fmla="*/ 496336 h 3448999"/>
                    <a:gd name="connsiteX18" fmla="*/ 2867172 w 3050620"/>
                    <a:gd name="connsiteY18" fmla="*/ 279642 h 3448999"/>
                    <a:gd name="connsiteX19" fmla="*/ 2521891 w 3050620"/>
                    <a:gd name="connsiteY19" fmla="*/ 203441 h 3448999"/>
                    <a:gd name="connsiteX20" fmla="*/ 2269479 w 3050620"/>
                    <a:gd name="connsiteY20" fmla="*/ 291548 h 3448999"/>
                    <a:gd name="connsiteX21" fmla="*/ 2131366 w 3050620"/>
                    <a:gd name="connsiteY21" fmla="*/ 432041 h 3448999"/>
                    <a:gd name="connsiteX22" fmla="*/ 2007541 w 3050620"/>
                    <a:gd name="connsiteY22" fmla="*/ 632066 h 3448999"/>
                    <a:gd name="connsiteX23" fmla="*/ 1890860 w 3050620"/>
                    <a:gd name="connsiteY23" fmla="*/ 760654 h 3448999"/>
                    <a:gd name="connsiteX24" fmla="*/ 1717029 w 3050620"/>
                    <a:gd name="connsiteY24" fmla="*/ 805898 h 3448999"/>
                    <a:gd name="connsiteX25" fmla="*/ 1571773 w 3050620"/>
                    <a:gd name="connsiteY25" fmla="*/ 743985 h 3448999"/>
                    <a:gd name="connsiteX26" fmla="*/ 1478904 w 3050620"/>
                    <a:gd name="connsiteY26" fmla="*/ 651116 h 3448999"/>
                    <a:gd name="connsiteX27" fmla="*/ 1388416 w 3050620"/>
                    <a:gd name="connsiteY27" fmla="*/ 570154 h 3448999"/>
                    <a:gd name="connsiteX28" fmla="*/ 1383654 w 3050620"/>
                    <a:gd name="connsiteY28" fmla="*/ 484429 h 3448999"/>
                    <a:gd name="connsiteX29" fmla="*/ 1469379 w 3050620"/>
                    <a:gd name="connsiteY29" fmla="*/ 436804 h 3448999"/>
                    <a:gd name="connsiteX30" fmla="*/ 1557485 w 3050620"/>
                    <a:gd name="connsiteY30" fmla="*/ 467760 h 3448999"/>
                    <a:gd name="connsiteX31" fmla="*/ 1655116 w 3050620"/>
                    <a:gd name="connsiteY31" fmla="*/ 584441 h 3448999"/>
                    <a:gd name="connsiteX32" fmla="*/ 1731317 w 3050620"/>
                    <a:gd name="connsiteY32" fmla="*/ 693978 h 3448999"/>
                    <a:gd name="connsiteX33" fmla="*/ 1790848 w 3050620"/>
                    <a:gd name="connsiteY33" fmla="*/ 779704 h 3448999"/>
                    <a:gd name="connsiteX34" fmla="*/ 1888479 w 3050620"/>
                    <a:gd name="connsiteY34" fmla="*/ 743986 h 3448999"/>
                    <a:gd name="connsiteX35" fmla="*/ 1974203 w 3050620"/>
                    <a:gd name="connsiteY35" fmla="*/ 655878 h 3448999"/>
                    <a:gd name="connsiteX36" fmla="*/ 2052784 w 3050620"/>
                    <a:gd name="connsiteY36" fmla="*/ 529673 h 3448999"/>
                    <a:gd name="connsiteX37" fmla="*/ 2109935 w 3050620"/>
                    <a:gd name="connsiteY37" fmla="*/ 434422 h 3448999"/>
                    <a:gd name="connsiteX38" fmla="*/ 2155179 w 3050620"/>
                    <a:gd name="connsiteY38" fmla="*/ 353460 h 3448999"/>
                    <a:gd name="connsiteX39" fmla="*/ 2059929 w 3050620"/>
                    <a:gd name="connsiteY39" fmla="*/ 212966 h 3448999"/>
                    <a:gd name="connsiteX40" fmla="*/ 1902766 w 3050620"/>
                    <a:gd name="connsiteY40" fmla="*/ 60566 h 3448999"/>
                    <a:gd name="connsiteX41" fmla="*/ 1697979 w 3050620"/>
                    <a:gd name="connsiteY41" fmla="*/ 1035 h 3448999"/>
                    <a:gd name="connsiteX42" fmla="*/ 1288404 w 3050620"/>
                    <a:gd name="connsiteY42" fmla="*/ 31991 h 3448999"/>
                    <a:gd name="connsiteX43" fmla="*/ 1005035 w 3050620"/>
                    <a:gd name="connsiteY43" fmla="*/ 143910 h 3448999"/>
                    <a:gd name="connsiteX44" fmla="*/ 859779 w 3050620"/>
                    <a:gd name="connsiteY44" fmla="*/ 308216 h 3448999"/>
                    <a:gd name="connsiteX45" fmla="*/ 764529 w 3050620"/>
                    <a:gd name="connsiteY45" fmla="*/ 536816 h 3448999"/>
                    <a:gd name="connsiteX46" fmla="*/ 750241 w 3050620"/>
                    <a:gd name="connsiteY46" fmla="*/ 765416 h 3448999"/>
                    <a:gd name="connsiteX47" fmla="*/ 840729 w 3050620"/>
                    <a:gd name="connsiteY47" fmla="*/ 970204 h 3448999"/>
                    <a:gd name="connsiteX48" fmla="*/ 1107429 w 3050620"/>
                    <a:gd name="connsiteY48" fmla="*/ 1027354 h 3448999"/>
                    <a:gd name="connsiteX49" fmla="*/ 1364604 w 3050620"/>
                    <a:gd name="connsiteY49" fmla="*/ 1017829 h 3448999"/>
                    <a:gd name="connsiteX50" fmla="*/ 1521766 w 3050620"/>
                    <a:gd name="connsiteY50" fmla="*/ 1074979 h 3448999"/>
                    <a:gd name="connsiteX51" fmla="*/ 1764654 w 3050620"/>
                    <a:gd name="connsiteY51" fmla="*/ 1089266 h 3448999"/>
                    <a:gd name="connsiteX52" fmla="*/ 2040879 w 3050620"/>
                    <a:gd name="connsiteY52" fmla="*/ 1013066 h 3448999"/>
                    <a:gd name="connsiteX53" fmla="*/ 2207566 w 3050620"/>
                    <a:gd name="connsiteY53" fmla="*/ 865429 h 3448999"/>
                    <a:gd name="connsiteX54" fmla="*/ 2312341 w 3050620"/>
                    <a:gd name="connsiteY54" fmla="*/ 636829 h 3448999"/>
                    <a:gd name="connsiteX55" fmla="*/ 2412354 w 3050620"/>
                    <a:gd name="connsiteY55" fmla="*/ 484429 h 3448999"/>
                    <a:gd name="connsiteX56" fmla="*/ 2550466 w 3050620"/>
                    <a:gd name="connsiteY56" fmla="*/ 408229 h 3448999"/>
                    <a:gd name="connsiteX57" fmla="*/ 2688579 w 3050620"/>
                    <a:gd name="connsiteY57" fmla="*/ 489191 h 3448999"/>
                    <a:gd name="connsiteX58" fmla="*/ 2698104 w 3050620"/>
                    <a:gd name="connsiteY58" fmla="*/ 651116 h 3448999"/>
                    <a:gd name="connsiteX59" fmla="*/ 2526654 w 3050620"/>
                    <a:gd name="connsiteY59" fmla="*/ 832091 h 3448999"/>
                    <a:gd name="connsiteX60" fmla="*/ 2321866 w 3050620"/>
                    <a:gd name="connsiteY60" fmla="*/ 1008304 h 3448999"/>
                    <a:gd name="connsiteX61" fmla="*/ 2117079 w 3050620"/>
                    <a:gd name="connsiteY61" fmla="*/ 1336916 h 3448999"/>
                    <a:gd name="connsiteX62" fmla="*/ 1926579 w 3050620"/>
                    <a:gd name="connsiteY62" fmla="*/ 1827454 h 3448999"/>
                    <a:gd name="connsiteX63" fmla="*/ 1759891 w 3050620"/>
                    <a:gd name="connsiteY63" fmla="*/ 2265604 h 3448999"/>
                    <a:gd name="connsiteX64" fmla="*/ 1550341 w 3050620"/>
                    <a:gd name="connsiteY64" fmla="*/ 2760904 h 3448999"/>
                    <a:gd name="connsiteX65" fmla="*/ 1426516 w 3050620"/>
                    <a:gd name="connsiteY65" fmla="*/ 3013316 h 3448999"/>
                    <a:gd name="connsiteX66" fmla="*/ 1264591 w 3050620"/>
                    <a:gd name="connsiteY66" fmla="*/ 3089516 h 3448999"/>
                    <a:gd name="connsiteX67" fmla="*/ 1059804 w 3050620"/>
                    <a:gd name="connsiteY67" fmla="*/ 3027604 h 3448999"/>
                    <a:gd name="connsiteX68" fmla="*/ 988366 w 3050620"/>
                    <a:gd name="connsiteY68" fmla="*/ 2913304 h 3448999"/>
                    <a:gd name="connsiteX69" fmla="*/ 788341 w 3050620"/>
                    <a:gd name="connsiteY69" fmla="*/ 2422766 h 3448999"/>
                    <a:gd name="connsiteX70" fmla="*/ 535929 w 3050620"/>
                    <a:gd name="connsiteY70" fmla="*/ 1756016 h 3448999"/>
                    <a:gd name="connsiteX71" fmla="*/ 497829 w 3050620"/>
                    <a:gd name="connsiteY71" fmla="*/ 1546466 h 3448999"/>
                    <a:gd name="connsiteX72" fmla="*/ 545454 w 3050620"/>
                    <a:gd name="connsiteY72" fmla="*/ 1389304 h 3448999"/>
                    <a:gd name="connsiteX73" fmla="*/ 674041 w 3050620"/>
                    <a:gd name="connsiteY73" fmla="*/ 1317866 h 3448999"/>
                    <a:gd name="connsiteX74" fmla="*/ 921691 w 3050620"/>
                    <a:gd name="connsiteY74" fmla="*/ 1322629 h 3448999"/>
                    <a:gd name="connsiteX75" fmla="*/ 1369366 w 3050620"/>
                    <a:gd name="connsiteY75" fmla="*/ 1351204 h 3448999"/>
                    <a:gd name="connsiteX76" fmla="*/ 1764654 w 3050620"/>
                    <a:gd name="connsiteY76" fmla="*/ 1360729 h 3448999"/>
                    <a:gd name="connsiteX77" fmla="*/ 2017066 w 3050620"/>
                    <a:gd name="connsiteY77" fmla="*/ 1355966 h 3448999"/>
                    <a:gd name="connsiteX78" fmla="*/ 2093266 w 3050620"/>
                    <a:gd name="connsiteY78" fmla="*/ 1355966 h 3448999"/>
                    <a:gd name="connsiteX79" fmla="*/ 2117079 w 3050620"/>
                    <a:gd name="connsiteY79" fmla="*/ 1284529 h 3448999"/>
                    <a:gd name="connsiteX80" fmla="*/ 2059929 w 3050620"/>
                    <a:gd name="connsiteY80" fmla="*/ 1208329 h 3448999"/>
                    <a:gd name="connsiteX81" fmla="*/ 1998016 w 3050620"/>
                    <a:gd name="connsiteY81" fmla="*/ 1098791 h 3448999"/>
                    <a:gd name="connsiteX82" fmla="*/ 1969441 w 3050620"/>
                    <a:gd name="connsiteY82" fmla="*/ 1055929 h 3448999"/>
                    <a:gd name="connsiteX83" fmla="*/ 1821804 w 3050620"/>
                    <a:gd name="connsiteY83" fmla="*/ 1094029 h 3448999"/>
                    <a:gd name="connsiteX84" fmla="*/ 1602729 w 3050620"/>
                    <a:gd name="connsiteY84" fmla="*/ 1098791 h 3448999"/>
                    <a:gd name="connsiteX85" fmla="*/ 1407466 w 3050620"/>
                    <a:gd name="connsiteY85" fmla="*/ 1055929 h 3448999"/>
                    <a:gd name="connsiteX86" fmla="*/ 1236016 w 3050620"/>
                    <a:gd name="connsiteY86" fmla="*/ 1036879 h 3448999"/>
                    <a:gd name="connsiteX87" fmla="*/ 1045516 w 3050620"/>
                    <a:gd name="connsiteY87" fmla="*/ 1036879 h 3448999"/>
                    <a:gd name="connsiteX88" fmla="*/ 869304 w 3050620"/>
                    <a:gd name="connsiteY88" fmla="*/ 1008304 h 3448999"/>
                    <a:gd name="connsiteX89" fmla="*/ 764529 w 3050620"/>
                    <a:gd name="connsiteY89" fmla="*/ 913054 h 3448999"/>
                    <a:gd name="connsiteX90" fmla="*/ 726429 w 3050620"/>
                    <a:gd name="connsiteY90" fmla="*/ 851141 h 3448999"/>
                    <a:gd name="connsiteX91" fmla="*/ 688329 w 3050620"/>
                    <a:gd name="connsiteY91" fmla="*/ 846379 h 3448999"/>
                    <a:gd name="connsiteX92" fmla="*/ 431154 w 3050620"/>
                    <a:gd name="connsiteY92" fmla="*/ 870191 h 3448999"/>
                    <a:gd name="connsiteX93" fmla="*/ 240654 w 3050620"/>
                    <a:gd name="connsiteY93" fmla="*/ 955916 h 3448999"/>
                    <a:gd name="connsiteX94" fmla="*/ 112066 w 3050620"/>
                    <a:gd name="connsiteY94" fmla="*/ 1108316 h 3448999"/>
                    <a:gd name="connsiteX95" fmla="*/ 59679 w 3050620"/>
                    <a:gd name="connsiteY95" fmla="*/ 1246429 h 3448999"/>
                    <a:gd name="connsiteX0" fmla="*/ 59679 w 3050620"/>
                    <a:gd name="connsiteY0" fmla="*/ 1245729 h 3448299"/>
                    <a:gd name="connsiteX1" fmla="*/ 2529 w 3050620"/>
                    <a:gd name="connsiteY1" fmla="*/ 1517191 h 3448299"/>
                    <a:gd name="connsiteX2" fmla="*/ 31104 w 3050620"/>
                    <a:gd name="connsiteY2" fmla="*/ 1821991 h 3448299"/>
                    <a:gd name="connsiteX3" fmla="*/ 212079 w 3050620"/>
                    <a:gd name="connsiteY3" fmla="*/ 2388729 h 3448299"/>
                    <a:gd name="connsiteX4" fmla="*/ 469254 w 3050620"/>
                    <a:gd name="connsiteY4" fmla="*/ 3103104 h 3448299"/>
                    <a:gd name="connsiteX5" fmla="*/ 626416 w 3050620"/>
                    <a:gd name="connsiteY5" fmla="*/ 3345991 h 3448299"/>
                    <a:gd name="connsiteX6" fmla="*/ 788341 w 3050620"/>
                    <a:gd name="connsiteY6" fmla="*/ 3441241 h 3448299"/>
                    <a:gd name="connsiteX7" fmla="*/ 983604 w 3050620"/>
                    <a:gd name="connsiteY7" fmla="*/ 3436479 h 3448299"/>
                    <a:gd name="connsiteX8" fmla="*/ 1174104 w 3050620"/>
                    <a:gd name="connsiteY8" fmla="*/ 3398379 h 3448299"/>
                    <a:gd name="connsiteX9" fmla="*/ 1302691 w 3050620"/>
                    <a:gd name="connsiteY9" fmla="*/ 3407904 h 3448299"/>
                    <a:gd name="connsiteX10" fmla="*/ 1602729 w 3050620"/>
                    <a:gd name="connsiteY10" fmla="*/ 3441241 h 3448299"/>
                    <a:gd name="connsiteX11" fmla="*/ 1807516 w 3050620"/>
                    <a:gd name="connsiteY11" fmla="*/ 3379329 h 3448299"/>
                    <a:gd name="connsiteX12" fmla="*/ 1917054 w 3050620"/>
                    <a:gd name="connsiteY12" fmla="*/ 3260266 h 3448299"/>
                    <a:gd name="connsiteX13" fmla="*/ 2212329 w 3050620"/>
                    <a:gd name="connsiteY13" fmla="*/ 2660191 h 3448299"/>
                    <a:gd name="connsiteX14" fmla="*/ 2545704 w 3050620"/>
                    <a:gd name="connsiteY14" fmla="*/ 1974391 h 3448299"/>
                    <a:gd name="connsiteX15" fmla="*/ 2821929 w 3050620"/>
                    <a:gd name="connsiteY15" fmla="*/ 1388604 h 3448299"/>
                    <a:gd name="connsiteX16" fmla="*/ 3012429 w 3050620"/>
                    <a:gd name="connsiteY16" fmla="*/ 859966 h 3448299"/>
                    <a:gd name="connsiteX17" fmla="*/ 3038622 w 3050620"/>
                    <a:gd name="connsiteY17" fmla="*/ 495636 h 3448299"/>
                    <a:gd name="connsiteX18" fmla="*/ 2867172 w 3050620"/>
                    <a:gd name="connsiteY18" fmla="*/ 278942 h 3448299"/>
                    <a:gd name="connsiteX19" fmla="*/ 2521891 w 3050620"/>
                    <a:gd name="connsiteY19" fmla="*/ 202741 h 3448299"/>
                    <a:gd name="connsiteX20" fmla="*/ 2269479 w 3050620"/>
                    <a:gd name="connsiteY20" fmla="*/ 290848 h 3448299"/>
                    <a:gd name="connsiteX21" fmla="*/ 2131366 w 3050620"/>
                    <a:gd name="connsiteY21" fmla="*/ 431341 h 3448299"/>
                    <a:gd name="connsiteX22" fmla="*/ 2007541 w 3050620"/>
                    <a:gd name="connsiteY22" fmla="*/ 631366 h 3448299"/>
                    <a:gd name="connsiteX23" fmla="*/ 1890860 w 3050620"/>
                    <a:gd name="connsiteY23" fmla="*/ 759954 h 3448299"/>
                    <a:gd name="connsiteX24" fmla="*/ 1717029 w 3050620"/>
                    <a:gd name="connsiteY24" fmla="*/ 805198 h 3448299"/>
                    <a:gd name="connsiteX25" fmla="*/ 1571773 w 3050620"/>
                    <a:gd name="connsiteY25" fmla="*/ 743285 h 3448299"/>
                    <a:gd name="connsiteX26" fmla="*/ 1478904 w 3050620"/>
                    <a:gd name="connsiteY26" fmla="*/ 650416 h 3448299"/>
                    <a:gd name="connsiteX27" fmla="*/ 1388416 w 3050620"/>
                    <a:gd name="connsiteY27" fmla="*/ 569454 h 3448299"/>
                    <a:gd name="connsiteX28" fmla="*/ 1383654 w 3050620"/>
                    <a:gd name="connsiteY28" fmla="*/ 483729 h 3448299"/>
                    <a:gd name="connsiteX29" fmla="*/ 1469379 w 3050620"/>
                    <a:gd name="connsiteY29" fmla="*/ 436104 h 3448299"/>
                    <a:gd name="connsiteX30" fmla="*/ 1557485 w 3050620"/>
                    <a:gd name="connsiteY30" fmla="*/ 467060 h 3448299"/>
                    <a:gd name="connsiteX31" fmla="*/ 1655116 w 3050620"/>
                    <a:gd name="connsiteY31" fmla="*/ 583741 h 3448299"/>
                    <a:gd name="connsiteX32" fmla="*/ 1731317 w 3050620"/>
                    <a:gd name="connsiteY32" fmla="*/ 693278 h 3448299"/>
                    <a:gd name="connsiteX33" fmla="*/ 1790848 w 3050620"/>
                    <a:gd name="connsiteY33" fmla="*/ 779004 h 3448299"/>
                    <a:gd name="connsiteX34" fmla="*/ 1888479 w 3050620"/>
                    <a:gd name="connsiteY34" fmla="*/ 743286 h 3448299"/>
                    <a:gd name="connsiteX35" fmla="*/ 1974203 w 3050620"/>
                    <a:gd name="connsiteY35" fmla="*/ 655178 h 3448299"/>
                    <a:gd name="connsiteX36" fmla="*/ 2052784 w 3050620"/>
                    <a:gd name="connsiteY36" fmla="*/ 528973 h 3448299"/>
                    <a:gd name="connsiteX37" fmla="*/ 2109935 w 3050620"/>
                    <a:gd name="connsiteY37" fmla="*/ 433722 h 3448299"/>
                    <a:gd name="connsiteX38" fmla="*/ 2155179 w 3050620"/>
                    <a:gd name="connsiteY38" fmla="*/ 352760 h 3448299"/>
                    <a:gd name="connsiteX39" fmla="*/ 2059929 w 3050620"/>
                    <a:gd name="connsiteY39" fmla="*/ 212266 h 3448299"/>
                    <a:gd name="connsiteX40" fmla="*/ 1902766 w 3050620"/>
                    <a:gd name="connsiteY40" fmla="*/ 59866 h 3448299"/>
                    <a:gd name="connsiteX41" fmla="*/ 1697979 w 3050620"/>
                    <a:gd name="connsiteY41" fmla="*/ 335 h 3448299"/>
                    <a:gd name="connsiteX42" fmla="*/ 1288404 w 3050620"/>
                    <a:gd name="connsiteY42" fmla="*/ 40816 h 3448299"/>
                    <a:gd name="connsiteX43" fmla="*/ 1005035 w 3050620"/>
                    <a:gd name="connsiteY43" fmla="*/ 143210 h 3448299"/>
                    <a:gd name="connsiteX44" fmla="*/ 859779 w 3050620"/>
                    <a:gd name="connsiteY44" fmla="*/ 307516 h 3448299"/>
                    <a:gd name="connsiteX45" fmla="*/ 764529 w 3050620"/>
                    <a:gd name="connsiteY45" fmla="*/ 536116 h 3448299"/>
                    <a:gd name="connsiteX46" fmla="*/ 750241 w 3050620"/>
                    <a:gd name="connsiteY46" fmla="*/ 764716 h 3448299"/>
                    <a:gd name="connsiteX47" fmla="*/ 840729 w 3050620"/>
                    <a:gd name="connsiteY47" fmla="*/ 969504 h 3448299"/>
                    <a:gd name="connsiteX48" fmla="*/ 1107429 w 3050620"/>
                    <a:gd name="connsiteY48" fmla="*/ 1026654 h 3448299"/>
                    <a:gd name="connsiteX49" fmla="*/ 1364604 w 3050620"/>
                    <a:gd name="connsiteY49" fmla="*/ 1017129 h 3448299"/>
                    <a:gd name="connsiteX50" fmla="*/ 1521766 w 3050620"/>
                    <a:gd name="connsiteY50" fmla="*/ 1074279 h 3448299"/>
                    <a:gd name="connsiteX51" fmla="*/ 1764654 w 3050620"/>
                    <a:gd name="connsiteY51" fmla="*/ 1088566 h 3448299"/>
                    <a:gd name="connsiteX52" fmla="*/ 2040879 w 3050620"/>
                    <a:gd name="connsiteY52" fmla="*/ 1012366 h 3448299"/>
                    <a:gd name="connsiteX53" fmla="*/ 2207566 w 3050620"/>
                    <a:gd name="connsiteY53" fmla="*/ 864729 h 3448299"/>
                    <a:gd name="connsiteX54" fmla="*/ 2312341 w 3050620"/>
                    <a:gd name="connsiteY54" fmla="*/ 636129 h 3448299"/>
                    <a:gd name="connsiteX55" fmla="*/ 2412354 w 3050620"/>
                    <a:gd name="connsiteY55" fmla="*/ 483729 h 3448299"/>
                    <a:gd name="connsiteX56" fmla="*/ 2550466 w 3050620"/>
                    <a:gd name="connsiteY56" fmla="*/ 407529 h 3448299"/>
                    <a:gd name="connsiteX57" fmla="*/ 2688579 w 3050620"/>
                    <a:gd name="connsiteY57" fmla="*/ 488491 h 3448299"/>
                    <a:gd name="connsiteX58" fmla="*/ 2698104 w 3050620"/>
                    <a:gd name="connsiteY58" fmla="*/ 650416 h 3448299"/>
                    <a:gd name="connsiteX59" fmla="*/ 2526654 w 3050620"/>
                    <a:gd name="connsiteY59" fmla="*/ 831391 h 3448299"/>
                    <a:gd name="connsiteX60" fmla="*/ 2321866 w 3050620"/>
                    <a:gd name="connsiteY60" fmla="*/ 1007604 h 3448299"/>
                    <a:gd name="connsiteX61" fmla="*/ 2117079 w 3050620"/>
                    <a:gd name="connsiteY61" fmla="*/ 1336216 h 3448299"/>
                    <a:gd name="connsiteX62" fmla="*/ 1926579 w 3050620"/>
                    <a:gd name="connsiteY62" fmla="*/ 1826754 h 3448299"/>
                    <a:gd name="connsiteX63" fmla="*/ 1759891 w 3050620"/>
                    <a:gd name="connsiteY63" fmla="*/ 2264904 h 3448299"/>
                    <a:gd name="connsiteX64" fmla="*/ 1550341 w 3050620"/>
                    <a:gd name="connsiteY64" fmla="*/ 2760204 h 3448299"/>
                    <a:gd name="connsiteX65" fmla="*/ 1426516 w 3050620"/>
                    <a:gd name="connsiteY65" fmla="*/ 3012616 h 3448299"/>
                    <a:gd name="connsiteX66" fmla="*/ 1264591 w 3050620"/>
                    <a:gd name="connsiteY66" fmla="*/ 3088816 h 3448299"/>
                    <a:gd name="connsiteX67" fmla="*/ 1059804 w 3050620"/>
                    <a:gd name="connsiteY67" fmla="*/ 3026904 h 3448299"/>
                    <a:gd name="connsiteX68" fmla="*/ 988366 w 3050620"/>
                    <a:gd name="connsiteY68" fmla="*/ 2912604 h 3448299"/>
                    <a:gd name="connsiteX69" fmla="*/ 788341 w 3050620"/>
                    <a:gd name="connsiteY69" fmla="*/ 2422066 h 3448299"/>
                    <a:gd name="connsiteX70" fmla="*/ 535929 w 3050620"/>
                    <a:gd name="connsiteY70" fmla="*/ 1755316 h 3448299"/>
                    <a:gd name="connsiteX71" fmla="*/ 497829 w 3050620"/>
                    <a:gd name="connsiteY71" fmla="*/ 1545766 h 3448299"/>
                    <a:gd name="connsiteX72" fmla="*/ 545454 w 3050620"/>
                    <a:gd name="connsiteY72" fmla="*/ 1388604 h 3448299"/>
                    <a:gd name="connsiteX73" fmla="*/ 674041 w 3050620"/>
                    <a:gd name="connsiteY73" fmla="*/ 1317166 h 3448299"/>
                    <a:gd name="connsiteX74" fmla="*/ 921691 w 3050620"/>
                    <a:gd name="connsiteY74" fmla="*/ 1321929 h 3448299"/>
                    <a:gd name="connsiteX75" fmla="*/ 1369366 w 3050620"/>
                    <a:gd name="connsiteY75" fmla="*/ 1350504 h 3448299"/>
                    <a:gd name="connsiteX76" fmla="*/ 1764654 w 3050620"/>
                    <a:gd name="connsiteY76" fmla="*/ 1360029 h 3448299"/>
                    <a:gd name="connsiteX77" fmla="*/ 2017066 w 3050620"/>
                    <a:gd name="connsiteY77" fmla="*/ 1355266 h 3448299"/>
                    <a:gd name="connsiteX78" fmla="*/ 2093266 w 3050620"/>
                    <a:gd name="connsiteY78" fmla="*/ 1355266 h 3448299"/>
                    <a:gd name="connsiteX79" fmla="*/ 2117079 w 3050620"/>
                    <a:gd name="connsiteY79" fmla="*/ 1283829 h 3448299"/>
                    <a:gd name="connsiteX80" fmla="*/ 2059929 w 3050620"/>
                    <a:gd name="connsiteY80" fmla="*/ 1207629 h 3448299"/>
                    <a:gd name="connsiteX81" fmla="*/ 1998016 w 3050620"/>
                    <a:gd name="connsiteY81" fmla="*/ 1098091 h 3448299"/>
                    <a:gd name="connsiteX82" fmla="*/ 1969441 w 3050620"/>
                    <a:gd name="connsiteY82" fmla="*/ 1055229 h 3448299"/>
                    <a:gd name="connsiteX83" fmla="*/ 1821804 w 3050620"/>
                    <a:gd name="connsiteY83" fmla="*/ 1093329 h 3448299"/>
                    <a:gd name="connsiteX84" fmla="*/ 1602729 w 3050620"/>
                    <a:gd name="connsiteY84" fmla="*/ 1098091 h 3448299"/>
                    <a:gd name="connsiteX85" fmla="*/ 1407466 w 3050620"/>
                    <a:gd name="connsiteY85" fmla="*/ 1055229 h 3448299"/>
                    <a:gd name="connsiteX86" fmla="*/ 1236016 w 3050620"/>
                    <a:gd name="connsiteY86" fmla="*/ 1036179 h 3448299"/>
                    <a:gd name="connsiteX87" fmla="*/ 1045516 w 3050620"/>
                    <a:gd name="connsiteY87" fmla="*/ 1036179 h 3448299"/>
                    <a:gd name="connsiteX88" fmla="*/ 869304 w 3050620"/>
                    <a:gd name="connsiteY88" fmla="*/ 1007604 h 3448299"/>
                    <a:gd name="connsiteX89" fmla="*/ 764529 w 3050620"/>
                    <a:gd name="connsiteY89" fmla="*/ 912354 h 3448299"/>
                    <a:gd name="connsiteX90" fmla="*/ 726429 w 3050620"/>
                    <a:gd name="connsiteY90" fmla="*/ 850441 h 3448299"/>
                    <a:gd name="connsiteX91" fmla="*/ 688329 w 3050620"/>
                    <a:gd name="connsiteY91" fmla="*/ 845679 h 3448299"/>
                    <a:gd name="connsiteX92" fmla="*/ 431154 w 3050620"/>
                    <a:gd name="connsiteY92" fmla="*/ 869491 h 3448299"/>
                    <a:gd name="connsiteX93" fmla="*/ 240654 w 3050620"/>
                    <a:gd name="connsiteY93" fmla="*/ 955216 h 3448299"/>
                    <a:gd name="connsiteX94" fmla="*/ 112066 w 3050620"/>
                    <a:gd name="connsiteY94" fmla="*/ 1107616 h 3448299"/>
                    <a:gd name="connsiteX95" fmla="*/ 59679 w 3050620"/>
                    <a:gd name="connsiteY95" fmla="*/ 1245729 h 344829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9779 w 3050620"/>
                    <a:gd name="connsiteY44" fmla="*/ 307636 h 3448419"/>
                    <a:gd name="connsiteX45" fmla="*/ 764529 w 3050620"/>
                    <a:gd name="connsiteY45" fmla="*/ 536236 h 3448419"/>
                    <a:gd name="connsiteX46" fmla="*/ 750241 w 3050620"/>
                    <a:gd name="connsiteY46" fmla="*/ 764836 h 3448419"/>
                    <a:gd name="connsiteX47" fmla="*/ 840729 w 3050620"/>
                    <a:gd name="connsiteY47" fmla="*/ 969624 h 3448419"/>
                    <a:gd name="connsiteX48" fmla="*/ 1107429 w 3050620"/>
                    <a:gd name="connsiteY48" fmla="*/ 1026774 h 3448419"/>
                    <a:gd name="connsiteX49" fmla="*/ 1364604 w 3050620"/>
                    <a:gd name="connsiteY49" fmla="*/ 1017249 h 3448419"/>
                    <a:gd name="connsiteX50" fmla="*/ 1521766 w 3050620"/>
                    <a:gd name="connsiteY50" fmla="*/ 1074399 h 3448419"/>
                    <a:gd name="connsiteX51" fmla="*/ 1764654 w 3050620"/>
                    <a:gd name="connsiteY51" fmla="*/ 108868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40729 w 3050620"/>
                    <a:gd name="connsiteY47" fmla="*/ 969624 h 3448419"/>
                    <a:gd name="connsiteX48" fmla="*/ 1107429 w 3050620"/>
                    <a:gd name="connsiteY48" fmla="*/ 1026774 h 3448419"/>
                    <a:gd name="connsiteX49" fmla="*/ 1364604 w 3050620"/>
                    <a:gd name="connsiteY49" fmla="*/ 1017249 h 3448419"/>
                    <a:gd name="connsiteX50" fmla="*/ 1521766 w 3050620"/>
                    <a:gd name="connsiteY50" fmla="*/ 1074399 h 3448419"/>
                    <a:gd name="connsiteX51" fmla="*/ 1764654 w 3050620"/>
                    <a:gd name="connsiteY51" fmla="*/ 108868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2635 w 3050620"/>
                    <a:gd name="connsiteY47" fmla="*/ 969624 h 3448419"/>
                    <a:gd name="connsiteX48" fmla="*/ 1107429 w 3050620"/>
                    <a:gd name="connsiteY48" fmla="*/ 1026774 h 3448419"/>
                    <a:gd name="connsiteX49" fmla="*/ 1364604 w 3050620"/>
                    <a:gd name="connsiteY49" fmla="*/ 1017249 h 3448419"/>
                    <a:gd name="connsiteX50" fmla="*/ 1521766 w 3050620"/>
                    <a:gd name="connsiteY50" fmla="*/ 1074399 h 3448419"/>
                    <a:gd name="connsiteX51" fmla="*/ 1764654 w 3050620"/>
                    <a:gd name="connsiteY51" fmla="*/ 108868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2635 w 3050620"/>
                    <a:gd name="connsiteY47" fmla="*/ 969624 h 3448419"/>
                    <a:gd name="connsiteX48" fmla="*/ 1116954 w 3050620"/>
                    <a:gd name="connsiteY48" fmla="*/ 1019630 h 3448419"/>
                    <a:gd name="connsiteX49" fmla="*/ 1364604 w 3050620"/>
                    <a:gd name="connsiteY49" fmla="*/ 1017249 h 3448419"/>
                    <a:gd name="connsiteX50" fmla="*/ 1521766 w 3050620"/>
                    <a:gd name="connsiteY50" fmla="*/ 1074399 h 3448419"/>
                    <a:gd name="connsiteX51" fmla="*/ 1764654 w 3050620"/>
                    <a:gd name="connsiteY51" fmla="*/ 108868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2635 w 3050620"/>
                    <a:gd name="connsiteY47" fmla="*/ 969624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64654 w 3050620"/>
                    <a:gd name="connsiteY51" fmla="*/ 108868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2635 w 3050620"/>
                    <a:gd name="connsiteY47" fmla="*/ 969624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45479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83579 w 3050620"/>
                    <a:gd name="connsiteY89" fmla="*/ 919618 h 3448419"/>
                    <a:gd name="connsiteX90" fmla="*/ 745479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85973 w 3050620"/>
                    <a:gd name="connsiteY88" fmla="*/ 1000580 h 3448419"/>
                    <a:gd name="connsiteX89" fmla="*/ 783579 w 3050620"/>
                    <a:gd name="connsiteY89" fmla="*/ 919618 h 3448419"/>
                    <a:gd name="connsiteX90" fmla="*/ 745479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85973 w 3050620"/>
                    <a:gd name="connsiteY88" fmla="*/ 1000580 h 3448419"/>
                    <a:gd name="connsiteX89" fmla="*/ 783579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85973 w 3050620"/>
                    <a:gd name="connsiteY88" fmla="*/ 1000580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2748 w 3050620"/>
                    <a:gd name="connsiteY51" fmla="*/ 1072017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2005160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64692 w 3050620"/>
                    <a:gd name="connsiteY80" fmla="*/ 1186318 h 3448419"/>
                    <a:gd name="connsiteX81" fmla="*/ 2005160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64692 w 3050620"/>
                    <a:gd name="connsiteY80" fmla="*/ 1186318 h 3448419"/>
                    <a:gd name="connsiteX81" fmla="*/ 2009923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24222 w 3050620"/>
                    <a:gd name="connsiteY79" fmla="*/ 1279186 h 3448419"/>
                    <a:gd name="connsiteX80" fmla="*/ 2064692 w 3050620"/>
                    <a:gd name="connsiteY80" fmla="*/ 1186318 h 3448419"/>
                    <a:gd name="connsiteX81" fmla="*/ 2009923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9460 w 3050620"/>
                    <a:gd name="connsiteY79" fmla="*/ 1269661 h 3448419"/>
                    <a:gd name="connsiteX80" fmla="*/ 2064692 w 3050620"/>
                    <a:gd name="connsiteY80" fmla="*/ 1186318 h 3448419"/>
                    <a:gd name="connsiteX81" fmla="*/ 2009923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19460 w 3050620"/>
                    <a:gd name="connsiteY79" fmla="*/ 1269661 h 3448419"/>
                    <a:gd name="connsiteX80" fmla="*/ 2064692 w 3050620"/>
                    <a:gd name="connsiteY80" fmla="*/ 1186318 h 3448419"/>
                    <a:gd name="connsiteX81" fmla="*/ 2009923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19460 w 3050620"/>
                    <a:gd name="connsiteY79" fmla="*/ 1269661 h 3448419"/>
                    <a:gd name="connsiteX80" fmla="*/ 2074217 w 3050620"/>
                    <a:gd name="connsiteY80" fmla="*/ 1186318 h 3448419"/>
                    <a:gd name="connsiteX81" fmla="*/ 2009923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19460 w 3050620"/>
                    <a:gd name="connsiteY79" fmla="*/ 1269661 h 3448419"/>
                    <a:gd name="connsiteX80" fmla="*/ 2074217 w 3050620"/>
                    <a:gd name="connsiteY80" fmla="*/ 1186318 h 3448419"/>
                    <a:gd name="connsiteX81" fmla="*/ 2012304 w 3050620"/>
                    <a:gd name="connsiteY81" fmla="*/ 1091068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12316 w 3050620"/>
                    <a:gd name="connsiteY79" fmla="*/ 1250611 h 3448419"/>
                    <a:gd name="connsiteX80" fmla="*/ 2074217 w 3050620"/>
                    <a:gd name="connsiteY80" fmla="*/ 1186318 h 3448419"/>
                    <a:gd name="connsiteX81" fmla="*/ 2012304 w 3050620"/>
                    <a:gd name="connsiteY81" fmla="*/ 1091068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26603 w 3050620"/>
                    <a:gd name="connsiteY79" fmla="*/ 1281568 h 3448419"/>
                    <a:gd name="connsiteX80" fmla="*/ 2112316 w 3050620"/>
                    <a:gd name="connsiteY80" fmla="*/ 1250611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88342 w 3050620"/>
                    <a:gd name="connsiteY90" fmla="*/ 919618 h 3448419"/>
                    <a:gd name="connsiteX91" fmla="*/ 750241 w 3050620"/>
                    <a:gd name="connsiteY91" fmla="*/ 848180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26603 w 3050620"/>
                    <a:gd name="connsiteY79" fmla="*/ 1281568 h 3448419"/>
                    <a:gd name="connsiteX80" fmla="*/ 2109934 w 3050620"/>
                    <a:gd name="connsiteY80" fmla="*/ 1241086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88342 w 3050620"/>
                    <a:gd name="connsiteY90" fmla="*/ 919618 h 3448419"/>
                    <a:gd name="connsiteX91" fmla="*/ 750241 w 3050620"/>
                    <a:gd name="connsiteY91" fmla="*/ 848180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41086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88342 w 3050620"/>
                    <a:gd name="connsiteY90" fmla="*/ 919618 h 3448419"/>
                    <a:gd name="connsiteX91" fmla="*/ 750241 w 3050620"/>
                    <a:gd name="connsiteY91" fmla="*/ 848180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88342 w 3050620"/>
                    <a:gd name="connsiteY90" fmla="*/ 919618 h 3448419"/>
                    <a:gd name="connsiteX91" fmla="*/ 750241 w 3050620"/>
                    <a:gd name="connsiteY91" fmla="*/ 848180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88342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5166 w 3050620"/>
                    <a:gd name="connsiteY36" fmla="*/ 533855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912292 w 3050620"/>
                    <a:gd name="connsiteY34" fmla="*/ 731500 h 3448419"/>
                    <a:gd name="connsiteX35" fmla="*/ 1974203 w 3050620"/>
                    <a:gd name="connsiteY35" fmla="*/ 655298 h 3448419"/>
                    <a:gd name="connsiteX36" fmla="*/ 2055166 w 3050620"/>
                    <a:gd name="connsiteY36" fmla="*/ 533855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912292 w 3050620"/>
                    <a:gd name="connsiteY34" fmla="*/ 731500 h 3448419"/>
                    <a:gd name="connsiteX35" fmla="*/ 1976584 w 3050620"/>
                    <a:gd name="connsiteY35" fmla="*/ 655298 h 3448419"/>
                    <a:gd name="connsiteX36" fmla="*/ 2055166 w 3050620"/>
                    <a:gd name="connsiteY36" fmla="*/ 533855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912292 w 3050620"/>
                    <a:gd name="connsiteY34" fmla="*/ 731500 h 3448419"/>
                    <a:gd name="connsiteX35" fmla="*/ 1976584 w 3050620"/>
                    <a:gd name="connsiteY35" fmla="*/ 655298 h 3448419"/>
                    <a:gd name="connsiteX36" fmla="*/ 2055166 w 3050620"/>
                    <a:gd name="connsiteY36" fmla="*/ 533855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4678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912292 w 3050620"/>
                    <a:gd name="connsiteY34" fmla="*/ 731500 h 3448419"/>
                    <a:gd name="connsiteX35" fmla="*/ 1976584 w 3050620"/>
                    <a:gd name="connsiteY35" fmla="*/ 655298 h 3448419"/>
                    <a:gd name="connsiteX36" fmla="*/ 2055166 w 3050620"/>
                    <a:gd name="connsiteY36" fmla="*/ 533855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09923 w 3050620"/>
                    <a:gd name="connsiteY82" fmla="*/ 1095831 h 3448419"/>
                    <a:gd name="connsiteX83" fmla="*/ 1964678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050620" h="3448419">
                      <a:moveTo>
                        <a:pt x="59679" y="1245849"/>
                      </a:moveTo>
                      <a:cubicBezTo>
                        <a:pt x="40232" y="1312921"/>
                        <a:pt x="7291" y="1421267"/>
                        <a:pt x="2529" y="1517311"/>
                      </a:cubicBezTo>
                      <a:cubicBezTo>
                        <a:pt x="-2233" y="1613355"/>
                        <a:pt x="-3821" y="1676855"/>
                        <a:pt x="31104" y="1822111"/>
                      </a:cubicBezTo>
                      <a:cubicBezTo>
                        <a:pt x="66029" y="1967367"/>
                        <a:pt x="139054" y="2175330"/>
                        <a:pt x="212079" y="2388849"/>
                      </a:cubicBezTo>
                      <a:cubicBezTo>
                        <a:pt x="285104" y="2602368"/>
                        <a:pt x="400198" y="2943680"/>
                        <a:pt x="469254" y="3103224"/>
                      </a:cubicBezTo>
                      <a:cubicBezTo>
                        <a:pt x="538310" y="3262768"/>
                        <a:pt x="573235" y="3289755"/>
                        <a:pt x="626416" y="3346111"/>
                      </a:cubicBezTo>
                      <a:cubicBezTo>
                        <a:pt x="679597" y="3402467"/>
                        <a:pt x="728810" y="3426280"/>
                        <a:pt x="788341" y="3441361"/>
                      </a:cubicBezTo>
                      <a:cubicBezTo>
                        <a:pt x="847872" y="3456442"/>
                        <a:pt x="919310" y="3443743"/>
                        <a:pt x="983604" y="3436599"/>
                      </a:cubicBezTo>
                      <a:cubicBezTo>
                        <a:pt x="1047898" y="3429455"/>
                        <a:pt x="1120923" y="3403262"/>
                        <a:pt x="1174104" y="3398499"/>
                      </a:cubicBezTo>
                      <a:cubicBezTo>
                        <a:pt x="1227285" y="3393737"/>
                        <a:pt x="1231254" y="3400880"/>
                        <a:pt x="1302691" y="3408024"/>
                      </a:cubicBezTo>
                      <a:cubicBezTo>
                        <a:pt x="1374128" y="3415168"/>
                        <a:pt x="1520179" y="3444139"/>
                        <a:pt x="1602729" y="3441361"/>
                      </a:cubicBezTo>
                      <a:cubicBezTo>
                        <a:pt x="1685279" y="3438583"/>
                        <a:pt x="1745604" y="3421517"/>
                        <a:pt x="1797991" y="3391355"/>
                      </a:cubicBezTo>
                      <a:cubicBezTo>
                        <a:pt x="1850378" y="3361193"/>
                        <a:pt x="1847998" y="3382227"/>
                        <a:pt x="1917054" y="3260386"/>
                      </a:cubicBezTo>
                      <a:cubicBezTo>
                        <a:pt x="1986110" y="3138545"/>
                        <a:pt x="2107554" y="2874624"/>
                        <a:pt x="2212329" y="2660311"/>
                      </a:cubicBezTo>
                      <a:cubicBezTo>
                        <a:pt x="2317104" y="2445999"/>
                        <a:pt x="2444104" y="2186442"/>
                        <a:pt x="2545704" y="1974511"/>
                      </a:cubicBezTo>
                      <a:cubicBezTo>
                        <a:pt x="2647304" y="1762580"/>
                        <a:pt x="2744142" y="1574461"/>
                        <a:pt x="2821929" y="1388724"/>
                      </a:cubicBezTo>
                      <a:cubicBezTo>
                        <a:pt x="2899716" y="1202987"/>
                        <a:pt x="2976314" y="1008914"/>
                        <a:pt x="3012429" y="860086"/>
                      </a:cubicBezTo>
                      <a:cubicBezTo>
                        <a:pt x="3048545" y="711258"/>
                        <a:pt x="3062831" y="592593"/>
                        <a:pt x="3038622" y="495756"/>
                      </a:cubicBezTo>
                      <a:cubicBezTo>
                        <a:pt x="3014413" y="398919"/>
                        <a:pt x="2953294" y="327878"/>
                        <a:pt x="2867172" y="279062"/>
                      </a:cubicBezTo>
                      <a:cubicBezTo>
                        <a:pt x="2781050" y="230246"/>
                        <a:pt x="2621506" y="200877"/>
                        <a:pt x="2521891" y="202861"/>
                      </a:cubicBezTo>
                      <a:cubicBezTo>
                        <a:pt x="2422276" y="204845"/>
                        <a:pt x="2334566" y="252868"/>
                        <a:pt x="2269479" y="290968"/>
                      </a:cubicBezTo>
                      <a:cubicBezTo>
                        <a:pt x="2204392" y="329068"/>
                        <a:pt x="2175022" y="374708"/>
                        <a:pt x="2131366" y="431461"/>
                      </a:cubicBezTo>
                      <a:cubicBezTo>
                        <a:pt x="2087710" y="488214"/>
                        <a:pt x="2047625" y="576717"/>
                        <a:pt x="2007541" y="631486"/>
                      </a:cubicBezTo>
                      <a:cubicBezTo>
                        <a:pt x="1967457" y="686255"/>
                        <a:pt x="1939279" y="731102"/>
                        <a:pt x="1890860" y="760074"/>
                      </a:cubicBezTo>
                      <a:cubicBezTo>
                        <a:pt x="1842441" y="789046"/>
                        <a:pt x="1770210" y="808096"/>
                        <a:pt x="1717029" y="805318"/>
                      </a:cubicBezTo>
                      <a:cubicBezTo>
                        <a:pt x="1663848" y="802540"/>
                        <a:pt x="1611460" y="769202"/>
                        <a:pt x="1571773" y="743405"/>
                      </a:cubicBezTo>
                      <a:cubicBezTo>
                        <a:pt x="1532086" y="717608"/>
                        <a:pt x="1509463" y="679508"/>
                        <a:pt x="1478904" y="650536"/>
                      </a:cubicBezTo>
                      <a:cubicBezTo>
                        <a:pt x="1448345" y="621564"/>
                        <a:pt x="1404291" y="597355"/>
                        <a:pt x="1388416" y="569574"/>
                      </a:cubicBezTo>
                      <a:cubicBezTo>
                        <a:pt x="1372541" y="541793"/>
                        <a:pt x="1370160" y="506074"/>
                        <a:pt x="1383654" y="483849"/>
                      </a:cubicBezTo>
                      <a:cubicBezTo>
                        <a:pt x="1397148" y="461624"/>
                        <a:pt x="1440407" y="439002"/>
                        <a:pt x="1469379" y="436224"/>
                      </a:cubicBezTo>
                      <a:cubicBezTo>
                        <a:pt x="1498351" y="433446"/>
                        <a:pt x="1526529" y="442574"/>
                        <a:pt x="1557485" y="467180"/>
                      </a:cubicBezTo>
                      <a:cubicBezTo>
                        <a:pt x="1588441" y="491786"/>
                        <a:pt x="1626144" y="546158"/>
                        <a:pt x="1655116" y="583861"/>
                      </a:cubicBezTo>
                      <a:cubicBezTo>
                        <a:pt x="1684088" y="621564"/>
                        <a:pt x="1708695" y="660854"/>
                        <a:pt x="1731317" y="693398"/>
                      </a:cubicBezTo>
                      <a:cubicBezTo>
                        <a:pt x="1753939" y="725942"/>
                        <a:pt x="1760686" y="772774"/>
                        <a:pt x="1790848" y="779124"/>
                      </a:cubicBezTo>
                      <a:cubicBezTo>
                        <a:pt x="1821010" y="785474"/>
                        <a:pt x="1881336" y="752138"/>
                        <a:pt x="1912292" y="731500"/>
                      </a:cubicBezTo>
                      <a:cubicBezTo>
                        <a:pt x="1943248" y="710862"/>
                        <a:pt x="1952772" y="688239"/>
                        <a:pt x="1976584" y="655298"/>
                      </a:cubicBezTo>
                      <a:cubicBezTo>
                        <a:pt x="2000396" y="622357"/>
                        <a:pt x="2032941" y="569574"/>
                        <a:pt x="2055166" y="533855"/>
                      </a:cubicBezTo>
                      <a:cubicBezTo>
                        <a:pt x="2077391" y="498136"/>
                        <a:pt x="2093266" y="471147"/>
                        <a:pt x="2109935" y="440985"/>
                      </a:cubicBezTo>
                      <a:cubicBezTo>
                        <a:pt x="2126604" y="410823"/>
                        <a:pt x="2163513" y="390980"/>
                        <a:pt x="2155179" y="352880"/>
                      </a:cubicBezTo>
                      <a:cubicBezTo>
                        <a:pt x="2146845" y="314780"/>
                        <a:pt x="2101998" y="261202"/>
                        <a:pt x="2059929" y="212386"/>
                      </a:cubicBezTo>
                      <a:cubicBezTo>
                        <a:pt x="2017860" y="163570"/>
                        <a:pt x="1963091" y="95308"/>
                        <a:pt x="1902766" y="59986"/>
                      </a:cubicBezTo>
                      <a:cubicBezTo>
                        <a:pt x="1842441" y="24664"/>
                        <a:pt x="1799976" y="4027"/>
                        <a:pt x="1697979" y="455"/>
                      </a:cubicBezTo>
                      <a:cubicBezTo>
                        <a:pt x="1595982" y="-3117"/>
                        <a:pt x="1406277" y="14742"/>
                        <a:pt x="1290786" y="38555"/>
                      </a:cubicBezTo>
                      <a:cubicBezTo>
                        <a:pt x="1175295" y="62368"/>
                        <a:pt x="1077663" y="97293"/>
                        <a:pt x="1005035" y="143330"/>
                      </a:cubicBezTo>
                      <a:cubicBezTo>
                        <a:pt x="932407" y="189368"/>
                        <a:pt x="895100" y="249296"/>
                        <a:pt x="855016" y="314780"/>
                      </a:cubicBezTo>
                      <a:cubicBezTo>
                        <a:pt x="814932" y="380264"/>
                        <a:pt x="781992" y="461227"/>
                        <a:pt x="764529" y="536236"/>
                      </a:cubicBezTo>
                      <a:cubicBezTo>
                        <a:pt x="747067" y="611245"/>
                        <a:pt x="735954" y="693795"/>
                        <a:pt x="750241" y="764836"/>
                      </a:cubicBezTo>
                      <a:cubicBezTo>
                        <a:pt x="764528" y="835877"/>
                        <a:pt x="789135" y="920014"/>
                        <a:pt x="850254" y="962480"/>
                      </a:cubicBezTo>
                      <a:cubicBezTo>
                        <a:pt x="911373" y="1004946"/>
                        <a:pt x="1033213" y="1008518"/>
                        <a:pt x="1116954" y="1019630"/>
                      </a:cubicBezTo>
                      <a:cubicBezTo>
                        <a:pt x="1200695" y="1030743"/>
                        <a:pt x="1284040" y="1022011"/>
                        <a:pt x="1352699" y="1029155"/>
                      </a:cubicBezTo>
                      <a:cubicBezTo>
                        <a:pt x="1421358" y="1036299"/>
                        <a:pt x="1461440" y="1054953"/>
                        <a:pt x="1528909" y="1062493"/>
                      </a:cubicBezTo>
                      <a:cubicBezTo>
                        <a:pt x="1596378" y="1070034"/>
                        <a:pt x="1672183" y="1082733"/>
                        <a:pt x="1757511" y="1074398"/>
                      </a:cubicBezTo>
                      <a:cubicBezTo>
                        <a:pt x="1842839" y="1066064"/>
                        <a:pt x="1965870" y="1047411"/>
                        <a:pt x="2040879" y="1012486"/>
                      </a:cubicBezTo>
                      <a:cubicBezTo>
                        <a:pt x="2115888" y="977561"/>
                        <a:pt x="2162322" y="927555"/>
                        <a:pt x="2207566" y="864849"/>
                      </a:cubicBezTo>
                      <a:cubicBezTo>
                        <a:pt x="2252810" y="802143"/>
                        <a:pt x="2278210" y="699749"/>
                        <a:pt x="2312341" y="636249"/>
                      </a:cubicBezTo>
                      <a:cubicBezTo>
                        <a:pt x="2346472" y="572749"/>
                        <a:pt x="2372667" y="521949"/>
                        <a:pt x="2412354" y="483849"/>
                      </a:cubicBezTo>
                      <a:cubicBezTo>
                        <a:pt x="2452041" y="445749"/>
                        <a:pt x="2504429" y="406855"/>
                        <a:pt x="2550466" y="407649"/>
                      </a:cubicBezTo>
                      <a:cubicBezTo>
                        <a:pt x="2596503" y="408443"/>
                        <a:pt x="2663973" y="448130"/>
                        <a:pt x="2688579" y="488611"/>
                      </a:cubicBezTo>
                      <a:cubicBezTo>
                        <a:pt x="2713185" y="529092"/>
                        <a:pt x="2725091" y="593386"/>
                        <a:pt x="2698104" y="650536"/>
                      </a:cubicBezTo>
                      <a:cubicBezTo>
                        <a:pt x="2671117" y="707686"/>
                        <a:pt x="2589360" y="771980"/>
                        <a:pt x="2526654" y="831511"/>
                      </a:cubicBezTo>
                      <a:cubicBezTo>
                        <a:pt x="2463948" y="891042"/>
                        <a:pt x="2390129" y="923586"/>
                        <a:pt x="2321866" y="1007724"/>
                      </a:cubicBezTo>
                      <a:cubicBezTo>
                        <a:pt x="2253604" y="1091861"/>
                        <a:pt x="2182960" y="1199811"/>
                        <a:pt x="2117079" y="1336336"/>
                      </a:cubicBezTo>
                      <a:cubicBezTo>
                        <a:pt x="2051198" y="1472861"/>
                        <a:pt x="1986110" y="1672093"/>
                        <a:pt x="1926579" y="1826874"/>
                      </a:cubicBezTo>
                      <a:cubicBezTo>
                        <a:pt x="1867048" y="1981655"/>
                        <a:pt x="1822597" y="2109449"/>
                        <a:pt x="1759891" y="2265024"/>
                      </a:cubicBezTo>
                      <a:cubicBezTo>
                        <a:pt x="1697185" y="2420599"/>
                        <a:pt x="1605903" y="2635705"/>
                        <a:pt x="1550341" y="2760324"/>
                      </a:cubicBezTo>
                      <a:cubicBezTo>
                        <a:pt x="1494779" y="2884943"/>
                        <a:pt x="1474141" y="2957967"/>
                        <a:pt x="1426516" y="3012736"/>
                      </a:cubicBezTo>
                      <a:cubicBezTo>
                        <a:pt x="1378891" y="3067505"/>
                        <a:pt x="1325710" y="3086555"/>
                        <a:pt x="1264591" y="3088936"/>
                      </a:cubicBezTo>
                      <a:cubicBezTo>
                        <a:pt x="1203472" y="3091317"/>
                        <a:pt x="1105841" y="3056393"/>
                        <a:pt x="1059804" y="3027024"/>
                      </a:cubicBezTo>
                      <a:cubicBezTo>
                        <a:pt x="1013767" y="2997655"/>
                        <a:pt x="1033610" y="3013530"/>
                        <a:pt x="988366" y="2912724"/>
                      </a:cubicBezTo>
                      <a:cubicBezTo>
                        <a:pt x="943122" y="2811918"/>
                        <a:pt x="863747" y="2615067"/>
                        <a:pt x="788341" y="2422186"/>
                      </a:cubicBezTo>
                      <a:cubicBezTo>
                        <a:pt x="712935" y="2229305"/>
                        <a:pt x="584348" y="1901486"/>
                        <a:pt x="535929" y="1755436"/>
                      </a:cubicBezTo>
                      <a:cubicBezTo>
                        <a:pt x="487510" y="1609386"/>
                        <a:pt x="496242" y="1607005"/>
                        <a:pt x="497829" y="1545886"/>
                      </a:cubicBezTo>
                      <a:cubicBezTo>
                        <a:pt x="499416" y="1484767"/>
                        <a:pt x="516085" y="1426824"/>
                        <a:pt x="545454" y="1388724"/>
                      </a:cubicBezTo>
                      <a:cubicBezTo>
                        <a:pt x="574823" y="1350624"/>
                        <a:pt x="611335" y="1328398"/>
                        <a:pt x="674041" y="1317286"/>
                      </a:cubicBezTo>
                      <a:cubicBezTo>
                        <a:pt x="736747" y="1306174"/>
                        <a:pt x="805804" y="1316493"/>
                        <a:pt x="921691" y="1322049"/>
                      </a:cubicBezTo>
                      <a:cubicBezTo>
                        <a:pt x="1037578" y="1327605"/>
                        <a:pt x="1228872" y="1344274"/>
                        <a:pt x="1369366" y="1350624"/>
                      </a:cubicBezTo>
                      <a:cubicBezTo>
                        <a:pt x="1509860" y="1356974"/>
                        <a:pt x="1657895" y="1358562"/>
                        <a:pt x="1764654" y="1360149"/>
                      </a:cubicBezTo>
                      <a:cubicBezTo>
                        <a:pt x="1871413" y="1361737"/>
                        <a:pt x="1955153" y="1360943"/>
                        <a:pt x="2009922" y="1360149"/>
                      </a:cubicBezTo>
                      <a:cubicBezTo>
                        <a:pt x="2064691" y="1359355"/>
                        <a:pt x="2073026" y="1369673"/>
                        <a:pt x="2093266" y="1355386"/>
                      </a:cubicBezTo>
                      <a:cubicBezTo>
                        <a:pt x="2113506" y="1341099"/>
                        <a:pt x="2128190" y="1291887"/>
                        <a:pt x="2131365" y="1274424"/>
                      </a:cubicBezTo>
                      <a:cubicBezTo>
                        <a:pt x="2134540" y="1256962"/>
                        <a:pt x="2119459" y="1251007"/>
                        <a:pt x="2109934" y="1236323"/>
                      </a:cubicBezTo>
                      <a:lnTo>
                        <a:pt x="2074217" y="1186318"/>
                      </a:lnTo>
                      <a:cubicBezTo>
                        <a:pt x="2057549" y="1162903"/>
                        <a:pt x="2028180" y="1117659"/>
                        <a:pt x="2009923" y="1095831"/>
                      </a:cubicBezTo>
                      <a:cubicBezTo>
                        <a:pt x="1991666" y="1074003"/>
                        <a:pt x="1998016" y="1057730"/>
                        <a:pt x="1964678" y="1055349"/>
                      </a:cubicBezTo>
                      <a:cubicBezTo>
                        <a:pt x="1931340" y="1052968"/>
                        <a:pt x="1869825" y="1076781"/>
                        <a:pt x="1809897" y="1081543"/>
                      </a:cubicBezTo>
                      <a:cubicBezTo>
                        <a:pt x="1749969" y="1086306"/>
                        <a:pt x="1674562" y="1089877"/>
                        <a:pt x="1605109" y="1083924"/>
                      </a:cubicBezTo>
                      <a:cubicBezTo>
                        <a:pt x="1535656" y="1077971"/>
                        <a:pt x="1454693" y="1053761"/>
                        <a:pt x="1393178" y="1045824"/>
                      </a:cubicBezTo>
                      <a:cubicBezTo>
                        <a:pt x="1331663" y="1037887"/>
                        <a:pt x="1295547" y="1039871"/>
                        <a:pt x="1236016" y="1036299"/>
                      </a:cubicBezTo>
                      <a:cubicBezTo>
                        <a:pt x="1176485" y="1032727"/>
                        <a:pt x="1093934" y="1031140"/>
                        <a:pt x="1035991" y="1024393"/>
                      </a:cubicBezTo>
                      <a:cubicBezTo>
                        <a:pt x="978048" y="1017646"/>
                        <a:pt x="928042" y="1013281"/>
                        <a:pt x="888355" y="995818"/>
                      </a:cubicBezTo>
                      <a:cubicBezTo>
                        <a:pt x="848668" y="978356"/>
                        <a:pt x="820092" y="943827"/>
                        <a:pt x="797867" y="919618"/>
                      </a:cubicBezTo>
                      <a:cubicBezTo>
                        <a:pt x="775642" y="895409"/>
                        <a:pt x="773260" y="862865"/>
                        <a:pt x="755004" y="850562"/>
                      </a:cubicBezTo>
                      <a:cubicBezTo>
                        <a:pt x="736748" y="838259"/>
                        <a:pt x="742304" y="841434"/>
                        <a:pt x="688329" y="845799"/>
                      </a:cubicBezTo>
                      <a:cubicBezTo>
                        <a:pt x="634354" y="850165"/>
                        <a:pt x="504576" y="857705"/>
                        <a:pt x="431154" y="876755"/>
                      </a:cubicBezTo>
                      <a:cubicBezTo>
                        <a:pt x="357732" y="895805"/>
                        <a:pt x="300979" y="920411"/>
                        <a:pt x="247798" y="960099"/>
                      </a:cubicBezTo>
                      <a:cubicBezTo>
                        <a:pt x="194617" y="999787"/>
                        <a:pt x="150562" y="1067255"/>
                        <a:pt x="119209" y="1114880"/>
                      </a:cubicBezTo>
                      <a:cubicBezTo>
                        <a:pt x="87856" y="1162505"/>
                        <a:pt x="79126" y="1178777"/>
                        <a:pt x="59679" y="1245849"/>
                      </a:cubicBezTo>
                      <a:close/>
                    </a:path>
                  </a:pathLst>
                </a:custGeom>
                <a:solidFill>
                  <a:srgbClr val="C8DF75"/>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2" name="任意多边形 111"/>
                <p:cNvSpPr/>
                <p:nvPr/>
              </p:nvSpPr>
              <p:spPr>
                <a:xfrm rot="6900000">
                  <a:off x="8234298" y="3376640"/>
                  <a:ext cx="675898" cy="389397"/>
                </a:xfrm>
                <a:custGeom>
                  <a:avLst/>
                  <a:gdLst>
                    <a:gd name="connsiteX0" fmla="*/ 0 w 675898"/>
                    <a:gd name="connsiteY0" fmla="*/ 246423 h 389397"/>
                    <a:gd name="connsiteX1" fmla="*/ 42801 w 675898"/>
                    <a:gd name="connsiteY1" fmla="*/ 181198 h 389397"/>
                    <a:gd name="connsiteX2" fmla="*/ 147212 w 675898"/>
                    <a:gd name="connsiteY2" fmla="*/ 21873 h 389397"/>
                    <a:gd name="connsiteX3" fmla="*/ 161197 w 675898"/>
                    <a:gd name="connsiteY3" fmla="*/ 0 h 389397"/>
                    <a:gd name="connsiteX4" fmla="*/ 213090 w 675898"/>
                    <a:gd name="connsiteY4" fmla="*/ 28187 h 389397"/>
                    <a:gd name="connsiteX5" fmla="*/ 345459 w 675898"/>
                    <a:gd name="connsiteY5" fmla="*/ 81741 h 389397"/>
                    <a:gd name="connsiteX6" fmla="*/ 620606 w 675898"/>
                    <a:gd name="connsiteY6" fmla="*/ 124015 h 389397"/>
                    <a:gd name="connsiteX7" fmla="*/ 675898 w 675898"/>
                    <a:gd name="connsiteY7" fmla="*/ 126267 h 389397"/>
                    <a:gd name="connsiteX8" fmla="*/ 663834 w 675898"/>
                    <a:gd name="connsiteY8" fmla="*/ 145085 h 389397"/>
                    <a:gd name="connsiteX9" fmla="*/ 651987 w 675898"/>
                    <a:gd name="connsiteY9" fmla="*/ 155568 h 389397"/>
                    <a:gd name="connsiteX10" fmla="*/ 642206 w 675898"/>
                    <a:gd name="connsiteY10" fmla="*/ 177207 h 389397"/>
                    <a:gd name="connsiteX11" fmla="*/ 634531 w 675898"/>
                    <a:gd name="connsiteY11" fmla="*/ 190793 h 389397"/>
                    <a:gd name="connsiteX12" fmla="*/ 633875 w 675898"/>
                    <a:gd name="connsiteY12" fmla="*/ 191816 h 389397"/>
                    <a:gd name="connsiteX13" fmla="*/ 599727 w 675898"/>
                    <a:gd name="connsiteY13" fmla="*/ 250189 h 389397"/>
                    <a:gd name="connsiteX14" fmla="*/ 588769 w 675898"/>
                    <a:gd name="connsiteY14" fmla="*/ 270228 h 389397"/>
                    <a:gd name="connsiteX15" fmla="*/ 583771 w 675898"/>
                    <a:gd name="connsiteY15" fmla="*/ 278678 h 389397"/>
                    <a:gd name="connsiteX16" fmla="*/ 557144 w 675898"/>
                    <a:gd name="connsiteY16" fmla="*/ 327222 h 389397"/>
                    <a:gd name="connsiteX17" fmla="*/ 539360 w 675898"/>
                    <a:gd name="connsiteY17" fmla="*/ 354236 h 389397"/>
                    <a:gd name="connsiteX18" fmla="*/ 535696 w 675898"/>
                    <a:gd name="connsiteY18" fmla="*/ 366359 h 389397"/>
                    <a:gd name="connsiteX19" fmla="*/ 522076 w 675898"/>
                    <a:gd name="connsiteY19" fmla="*/ 389397 h 389397"/>
                    <a:gd name="connsiteX20" fmla="*/ 516598 w 675898"/>
                    <a:gd name="connsiteY20" fmla="*/ 382501 h 389397"/>
                    <a:gd name="connsiteX21" fmla="*/ 468525 w 675898"/>
                    <a:gd name="connsiteY21" fmla="*/ 334389 h 389397"/>
                    <a:gd name="connsiteX22" fmla="*/ 264276 w 675898"/>
                    <a:gd name="connsiteY22" fmla="*/ 245714 h 389397"/>
                    <a:gd name="connsiteX23" fmla="*/ 12814 w 675898"/>
                    <a:gd name="connsiteY23" fmla="*/ 247366 h 389397"/>
                    <a:gd name="connsiteX24" fmla="*/ 0 w 675898"/>
                    <a:gd name="connsiteY24" fmla="*/ 246423 h 389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75898" h="389397">
                      <a:moveTo>
                        <a:pt x="0" y="246423"/>
                      </a:moveTo>
                      <a:lnTo>
                        <a:pt x="42801" y="181198"/>
                      </a:lnTo>
                      <a:cubicBezTo>
                        <a:pt x="78248" y="127342"/>
                        <a:pt x="114431" y="72507"/>
                        <a:pt x="147212" y="21873"/>
                      </a:cubicBezTo>
                      <a:lnTo>
                        <a:pt x="161197" y="0"/>
                      </a:lnTo>
                      <a:lnTo>
                        <a:pt x="213090" y="28187"/>
                      </a:lnTo>
                      <a:cubicBezTo>
                        <a:pt x="251458" y="48722"/>
                        <a:pt x="292907" y="68587"/>
                        <a:pt x="345459" y="81741"/>
                      </a:cubicBezTo>
                      <a:cubicBezTo>
                        <a:pt x="424286" y="101473"/>
                        <a:pt x="515819" y="116758"/>
                        <a:pt x="620606" y="124015"/>
                      </a:cubicBezTo>
                      <a:lnTo>
                        <a:pt x="675898" y="126267"/>
                      </a:lnTo>
                      <a:lnTo>
                        <a:pt x="663834" y="145085"/>
                      </a:lnTo>
                      <a:lnTo>
                        <a:pt x="651987" y="155568"/>
                      </a:lnTo>
                      <a:cubicBezTo>
                        <a:pt x="648924" y="162032"/>
                        <a:pt x="646848" y="169787"/>
                        <a:pt x="642206" y="177207"/>
                      </a:cubicBezTo>
                      <a:lnTo>
                        <a:pt x="634531" y="190793"/>
                      </a:lnTo>
                      <a:lnTo>
                        <a:pt x="633875" y="191816"/>
                      </a:lnTo>
                      <a:cubicBezTo>
                        <a:pt x="621031" y="212772"/>
                        <a:pt x="609982" y="231867"/>
                        <a:pt x="599727" y="250189"/>
                      </a:cubicBezTo>
                      <a:lnTo>
                        <a:pt x="588769" y="270228"/>
                      </a:lnTo>
                      <a:lnTo>
                        <a:pt x="583771" y="278678"/>
                      </a:lnTo>
                      <a:cubicBezTo>
                        <a:pt x="573342" y="296459"/>
                        <a:pt x="563177" y="314336"/>
                        <a:pt x="557144" y="327222"/>
                      </a:cubicBezTo>
                      <a:cubicBezTo>
                        <a:pt x="551110" y="340108"/>
                        <a:pt x="543735" y="346831"/>
                        <a:pt x="539360" y="354236"/>
                      </a:cubicBezTo>
                      <a:lnTo>
                        <a:pt x="535696" y="366359"/>
                      </a:lnTo>
                      <a:lnTo>
                        <a:pt x="522076" y="389397"/>
                      </a:lnTo>
                      <a:lnTo>
                        <a:pt x="516598" y="382501"/>
                      </a:lnTo>
                      <a:cubicBezTo>
                        <a:pt x="500548" y="364150"/>
                        <a:pt x="484363" y="347694"/>
                        <a:pt x="468525" y="334389"/>
                      </a:cubicBezTo>
                      <a:cubicBezTo>
                        <a:pt x="405172" y="281168"/>
                        <a:pt x="340227" y="260218"/>
                        <a:pt x="264276" y="245714"/>
                      </a:cubicBezTo>
                      <a:cubicBezTo>
                        <a:pt x="188324" y="231209"/>
                        <a:pt x="84789" y="251463"/>
                        <a:pt x="12814" y="247366"/>
                      </a:cubicBezTo>
                      <a:lnTo>
                        <a:pt x="0" y="246423"/>
                      </a:lnTo>
                      <a:close/>
                    </a:path>
                  </a:pathLst>
                </a:custGeom>
                <a:solidFill>
                  <a:srgbClr val="C8DF75"/>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13" name="任意多边形 112"/>
                <p:cNvSpPr/>
                <p:nvPr/>
              </p:nvSpPr>
              <p:spPr>
                <a:xfrm>
                  <a:off x="7177560" y="2703067"/>
                  <a:ext cx="1250021" cy="849859"/>
                </a:xfrm>
                <a:custGeom>
                  <a:avLst/>
                  <a:gdLst>
                    <a:gd name="connsiteX0" fmla="*/ 632940 w 1250021"/>
                    <a:gd name="connsiteY0" fmla="*/ 747364 h 832659"/>
                    <a:gd name="connsiteX1" fmla="*/ 373384 w 1250021"/>
                    <a:gd name="connsiteY1" fmla="*/ 828327 h 832659"/>
                    <a:gd name="connsiteX2" fmla="*/ 75728 w 1250021"/>
                    <a:gd name="connsiteY2" fmla="*/ 792608 h 832659"/>
                    <a:gd name="connsiteX3" fmla="*/ 1909 w 1250021"/>
                    <a:gd name="connsiteY3" fmla="*/ 552102 h 832659"/>
                    <a:gd name="connsiteX4" fmla="*/ 128115 w 1250021"/>
                    <a:gd name="connsiteY4" fmla="*/ 211583 h 832659"/>
                    <a:gd name="connsiteX5" fmla="*/ 406721 w 1250021"/>
                    <a:gd name="connsiteY5" fmla="*/ 66327 h 832659"/>
                    <a:gd name="connsiteX6" fmla="*/ 697234 w 1250021"/>
                    <a:gd name="connsiteY6" fmla="*/ 25846 h 832659"/>
                    <a:gd name="connsiteX7" fmla="*/ 925834 w 1250021"/>
                    <a:gd name="connsiteY7" fmla="*/ 4414 h 832659"/>
                    <a:gd name="connsiteX8" fmla="*/ 1161578 w 1250021"/>
                    <a:gd name="connsiteY8" fmla="*/ 113952 h 832659"/>
                    <a:gd name="connsiteX9" fmla="*/ 1249684 w 1250021"/>
                    <a:gd name="connsiteY9" fmla="*/ 311596 h 832659"/>
                    <a:gd name="connsiteX10" fmla="*/ 1135384 w 1250021"/>
                    <a:gd name="connsiteY10" fmla="*/ 418752 h 832659"/>
                    <a:gd name="connsiteX11" fmla="*/ 1002034 w 1250021"/>
                    <a:gd name="connsiteY11" fmla="*/ 342552 h 832659"/>
                    <a:gd name="connsiteX12" fmla="*/ 847253 w 1250021"/>
                    <a:gd name="connsiteY12" fmla="*/ 209202 h 832659"/>
                    <a:gd name="connsiteX13" fmla="*/ 668659 w 1250021"/>
                    <a:gd name="connsiteY13" fmla="*/ 152052 h 832659"/>
                    <a:gd name="connsiteX14" fmla="*/ 444821 w 1250021"/>
                    <a:gd name="connsiteY14" fmla="*/ 183008 h 832659"/>
                    <a:gd name="connsiteX15" fmla="*/ 273371 w 1250021"/>
                    <a:gd name="connsiteY15" fmla="*/ 330646 h 832659"/>
                    <a:gd name="connsiteX16" fmla="*/ 225746 w 1250021"/>
                    <a:gd name="connsiteY16" fmla="*/ 471139 h 832659"/>
                    <a:gd name="connsiteX17" fmla="*/ 287659 w 1250021"/>
                    <a:gd name="connsiteY17" fmla="*/ 525908 h 832659"/>
                    <a:gd name="connsiteX18" fmla="*/ 501971 w 1250021"/>
                    <a:gd name="connsiteY18" fmla="*/ 502096 h 832659"/>
                    <a:gd name="connsiteX19" fmla="*/ 632940 w 1250021"/>
                    <a:gd name="connsiteY19" fmla="*/ 747364 h 832659"/>
                    <a:gd name="connsiteX0" fmla="*/ 632940 w 1250021"/>
                    <a:gd name="connsiteY0" fmla="*/ 747364 h 832659"/>
                    <a:gd name="connsiteX1" fmla="*/ 373384 w 1250021"/>
                    <a:gd name="connsiteY1" fmla="*/ 828327 h 832659"/>
                    <a:gd name="connsiteX2" fmla="*/ 75728 w 1250021"/>
                    <a:gd name="connsiteY2" fmla="*/ 792608 h 832659"/>
                    <a:gd name="connsiteX3" fmla="*/ 1909 w 1250021"/>
                    <a:gd name="connsiteY3" fmla="*/ 552102 h 832659"/>
                    <a:gd name="connsiteX4" fmla="*/ 128115 w 1250021"/>
                    <a:gd name="connsiteY4" fmla="*/ 211583 h 832659"/>
                    <a:gd name="connsiteX5" fmla="*/ 406721 w 1250021"/>
                    <a:gd name="connsiteY5" fmla="*/ 66327 h 832659"/>
                    <a:gd name="connsiteX6" fmla="*/ 697234 w 1250021"/>
                    <a:gd name="connsiteY6" fmla="*/ 25846 h 832659"/>
                    <a:gd name="connsiteX7" fmla="*/ 925834 w 1250021"/>
                    <a:gd name="connsiteY7" fmla="*/ 4414 h 832659"/>
                    <a:gd name="connsiteX8" fmla="*/ 1161578 w 1250021"/>
                    <a:gd name="connsiteY8" fmla="*/ 113952 h 832659"/>
                    <a:gd name="connsiteX9" fmla="*/ 1249684 w 1250021"/>
                    <a:gd name="connsiteY9" fmla="*/ 311596 h 832659"/>
                    <a:gd name="connsiteX10" fmla="*/ 1135384 w 1250021"/>
                    <a:gd name="connsiteY10" fmla="*/ 418752 h 832659"/>
                    <a:gd name="connsiteX11" fmla="*/ 1002034 w 1250021"/>
                    <a:gd name="connsiteY11" fmla="*/ 342552 h 832659"/>
                    <a:gd name="connsiteX12" fmla="*/ 847253 w 1250021"/>
                    <a:gd name="connsiteY12" fmla="*/ 209202 h 832659"/>
                    <a:gd name="connsiteX13" fmla="*/ 668659 w 1250021"/>
                    <a:gd name="connsiteY13" fmla="*/ 152052 h 832659"/>
                    <a:gd name="connsiteX14" fmla="*/ 444821 w 1250021"/>
                    <a:gd name="connsiteY14" fmla="*/ 183008 h 832659"/>
                    <a:gd name="connsiteX15" fmla="*/ 273371 w 1250021"/>
                    <a:gd name="connsiteY15" fmla="*/ 330646 h 832659"/>
                    <a:gd name="connsiteX16" fmla="*/ 225746 w 1250021"/>
                    <a:gd name="connsiteY16" fmla="*/ 471139 h 832659"/>
                    <a:gd name="connsiteX17" fmla="*/ 287659 w 1250021"/>
                    <a:gd name="connsiteY17" fmla="*/ 525908 h 832659"/>
                    <a:gd name="connsiteX18" fmla="*/ 521021 w 1250021"/>
                    <a:gd name="connsiteY18" fmla="*/ 552103 h 832659"/>
                    <a:gd name="connsiteX19" fmla="*/ 632940 w 1250021"/>
                    <a:gd name="connsiteY19" fmla="*/ 747364 h 832659"/>
                    <a:gd name="connsiteX0" fmla="*/ 644846 w 1250021"/>
                    <a:gd name="connsiteY0" fmla="*/ 785464 h 829842"/>
                    <a:gd name="connsiteX1" fmla="*/ 373384 w 1250021"/>
                    <a:gd name="connsiteY1" fmla="*/ 828327 h 829842"/>
                    <a:gd name="connsiteX2" fmla="*/ 75728 w 1250021"/>
                    <a:gd name="connsiteY2" fmla="*/ 792608 h 829842"/>
                    <a:gd name="connsiteX3" fmla="*/ 1909 w 1250021"/>
                    <a:gd name="connsiteY3" fmla="*/ 552102 h 829842"/>
                    <a:gd name="connsiteX4" fmla="*/ 128115 w 1250021"/>
                    <a:gd name="connsiteY4" fmla="*/ 211583 h 829842"/>
                    <a:gd name="connsiteX5" fmla="*/ 406721 w 1250021"/>
                    <a:gd name="connsiteY5" fmla="*/ 66327 h 829842"/>
                    <a:gd name="connsiteX6" fmla="*/ 697234 w 1250021"/>
                    <a:gd name="connsiteY6" fmla="*/ 25846 h 829842"/>
                    <a:gd name="connsiteX7" fmla="*/ 925834 w 1250021"/>
                    <a:gd name="connsiteY7" fmla="*/ 4414 h 829842"/>
                    <a:gd name="connsiteX8" fmla="*/ 1161578 w 1250021"/>
                    <a:gd name="connsiteY8" fmla="*/ 113952 h 829842"/>
                    <a:gd name="connsiteX9" fmla="*/ 1249684 w 1250021"/>
                    <a:gd name="connsiteY9" fmla="*/ 311596 h 829842"/>
                    <a:gd name="connsiteX10" fmla="*/ 1135384 w 1250021"/>
                    <a:gd name="connsiteY10" fmla="*/ 418752 h 829842"/>
                    <a:gd name="connsiteX11" fmla="*/ 1002034 w 1250021"/>
                    <a:gd name="connsiteY11" fmla="*/ 342552 h 829842"/>
                    <a:gd name="connsiteX12" fmla="*/ 847253 w 1250021"/>
                    <a:gd name="connsiteY12" fmla="*/ 209202 h 829842"/>
                    <a:gd name="connsiteX13" fmla="*/ 668659 w 1250021"/>
                    <a:gd name="connsiteY13" fmla="*/ 152052 h 829842"/>
                    <a:gd name="connsiteX14" fmla="*/ 444821 w 1250021"/>
                    <a:gd name="connsiteY14" fmla="*/ 183008 h 829842"/>
                    <a:gd name="connsiteX15" fmla="*/ 273371 w 1250021"/>
                    <a:gd name="connsiteY15" fmla="*/ 330646 h 829842"/>
                    <a:gd name="connsiteX16" fmla="*/ 225746 w 1250021"/>
                    <a:gd name="connsiteY16" fmla="*/ 471139 h 829842"/>
                    <a:gd name="connsiteX17" fmla="*/ 287659 w 1250021"/>
                    <a:gd name="connsiteY17" fmla="*/ 525908 h 829842"/>
                    <a:gd name="connsiteX18" fmla="*/ 521021 w 1250021"/>
                    <a:gd name="connsiteY18" fmla="*/ 552103 h 829842"/>
                    <a:gd name="connsiteX19" fmla="*/ 644846 w 1250021"/>
                    <a:gd name="connsiteY19" fmla="*/ 785464 h 829842"/>
                    <a:gd name="connsiteX0" fmla="*/ 644846 w 1250021"/>
                    <a:gd name="connsiteY0" fmla="*/ 785464 h 849859"/>
                    <a:gd name="connsiteX1" fmla="*/ 373384 w 1250021"/>
                    <a:gd name="connsiteY1" fmla="*/ 849758 h 849859"/>
                    <a:gd name="connsiteX2" fmla="*/ 75728 w 1250021"/>
                    <a:gd name="connsiteY2" fmla="*/ 792608 h 849859"/>
                    <a:gd name="connsiteX3" fmla="*/ 1909 w 1250021"/>
                    <a:gd name="connsiteY3" fmla="*/ 552102 h 849859"/>
                    <a:gd name="connsiteX4" fmla="*/ 128115 w 1250021"/>
                    <a:gd name="connsiteY4" fmla="*/ 211583 h 849859"/>
                    <a:gd name="connsiteX5" fmla="*/ 406721 w 1250021"/>
                    <a:gd name="connsiteY5" fmla="*/ 66327 h 849859"/>
                    <a:gd name="connsiteX6" fmla="*/ 697234 w 1250021"/>
                    <a:gd name="connsiteY6" fmla="*/ 25846 h 849859"/>
                    <a:gd name="connsiteX7" fmla="*/ 925834 w 1250021"/>
                    <a:gd name="connsiteY7" fmla="*/ 4414 h 849859"/>
                    <a:gd name="connsiteX8" fmla="*/ 1161578 w 1250021"/>
                    <a:gd name="connsiteY8" fmla="*/ 113952 h 849859"/>
                    <a:gd name="connsiteX9" fmla="*/ 1249684 w 1250021"/>
                    <a:gd name="connsiteY9" fmla="*/ 311596 h 849859"/>
                    <a:gd name="connsiteX10" fmla="*/ 1135384 w 1250021"/>
                    <a:gd name="connsiteY10" fmla="*/ 418752 h 849859"/>
                    <a:gd name="connsiteX11" fmla="*/ 1002034 w 1250021"/>
                    <a:gd name="connsiteY11" fmla="*/ 342552 h 849859"/>
                    <a:gd name="connsiteX12" fmla="*/ 847253 w 1250021"/>
                    <a:gd name="connsiteY12" fmla="*/ 209202 h 849859"/>
                    <a:gd name="connsiteX13" fmla="*/ 668659 w 1250021"/>
                    <a:gd name="connsiteY13" fmla="*/ 152052 h 849859"/>
                    <a:gd name="connsiteX14" fmla="*/ 444821 w 1250021"/>
                    <a:gd name="connsiteY14" fmla="*/ 183008 h 849859"/>
                    <a:gd name="connsiteX15" fmla="*/ 273371 w 1250021"/>
                    <a:gd name="connsiteY15" fmla="*/ 330646 h 849859"/>
                    <a:gd name="connsiteX16" fmla="*/ 225746 w 1250021"/>
                    <a:gd name="connsiteY16" fmla="*/ 471139 h 849859"/>
                    <a:gd name="connsiteX17" fmla="*/ 287659 w 1250021"/>
                    <a:gd name="connsiteY17" fmla="*/ 525908 h 849859"/>
                    <a:gd name="connsiteX18" fmla="*/ 521021 w 1250021"/>
                    <a:gd name="connsiteY18" fmla="*/ 552103 h 849859"/>
                    <a:gd name="connsiteX19" fmla="*/ 644846 w 1250021"/>
                    <a:gd name="connsiteY19" fmla="*/ 785464 h 849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0021" h="849859">
                      <a:moveTo>
                        <a:pt x="644846" y="785464"/>
                      </a:moveTo>
                      <a:cubicBezTo>
                        <a:pt x="620240" y="835073"/>
                        <a:pt x="468237" y="848567"/>
                        <a:pt x="373384" y="849758"/>
                      </a:cubicBezTo>
                      <a:cubicBezTo>
                        <a:pt x="278531" y="850949"/>
                        <a:pt x="137640" y="842217"/>
                        <a:pt x="75728" y="792608"/>
                      </a:cubicBezTo>
                      <a:cubicBezTo>
                        <a:pt x="13816" y="742999"/>
                        <a:pt x="-6822" y="648939"/>
                        <a:pt x="1909" y="552102"/>
                      </a:cubicBezTo>
                      <a:cubicBezTo>
                        <a:pt x="10640" y="455265"/>
                        <a:pt x="60646" y="292545"/>
                        <a:pt x="128115" y="211583"/>
                      </a:cubicBezTo>
                      <a:cubicBezTo>
                        <a:pt x="195584" y="130620"/>
                        <a:pt x="311868" y="97283"/>
                        <a:pt x="406721" y="66327"/>
                      </a:cubicBezTo>
                      <a:cubicBezTo>
                        <a:pt x="501574" y="35371"/>
                        <a:pt x="610715" y="36165"/>
                        <a:pt x="697234" y="25846"/>
                      </a:cubicBezTo>
                      <a:cubicBezTo>
                        <a:pt x="783753" y="15527"/>
                        <a:pt x="848443" y="-10270"/>
                        <a:pt x="925834" y="4414"/>
                      </a:cubicBezTo>
                      <a:cubicBezTo>
                        <a:pt x="1003225" y="19098"/>
                        <a:pt x="1107603" y="62755"/>
                        <a:pt x="1161578" y="113952"/>
                      </a:cubicBezTo>
                      <a:cubicBezTo>
                        <a:pt x="1215553" y="165149"/>
                        <a:pt x="1254050" y="260796"/>
                        <a:pt x="1249684" y="311596"/>
                      </a:cubicBezTo>
                      <a:cubicBezTo>
                        <a:pt x="1245318" y="362396"/>
                        <a:pt x="1176659" y="413593"/>
                        <a:pt x="1135384" y="418752"/>
                      </a:cubicBezTo>
                      <a:cubicBezTo>
                        <a:pt x="1094109" y="423911"/>
                        <a:pt x="1050056" y="377477"/>
                        <a:pt x="1002034" y="342552"/>
                      </a:cubicBezTo>
                      <a:cubicBezTo>
                        <a:pt x="954012" y="307627"/>
                        <a:pt x="902815" y="240952"/>
                        <a:pt x="847253" y="209202"/>
                      </a:cubicBezTo>
                      <a:cubicBezTo>
                        <a:pt x="791691" y="177452"/>
                        <a:pt x="735731" y="156418"/>
                        <a:pt x="668659" y="152052"/>
                      </a:cubicBezTo>
                      <a:cubicBezTo>
                        <a:pt x="601587" y="147686"/>
                        <a:pt x="510702" y="153242"/>
                        <a:pt x="444821" y="183008"/>
                      </a:cubicBezTo>
                      <a:cubicBezTo>
                        <a:pt x="378940" y="212774"/>
                        <a:pt x="309883" y="282624"/>
                        <a:pt x="273371" y="330646"/>
                      </a:cubicBezTo>
                      <a:cubicBezTo>
                        <a:pt x="236859" y="378668"/>
                        <a:pt x="223365" y="438595"/>
                        <a:pt x="225746" y="471139"/>
                      </a:cubicBezTo>
                      <a:cubicBezTo>
                        <a:pt x="228127" y="503683"/>
                        <a:pt x="241621" y="520748"/>
                        <a:pt x="287659" y="525908"/>
                      </a:cubicBezTo>
                      <a:cubicBezTo>
                        <a:pt x="333696" y="531067"/>
                        <a:pt x="461490" y="508844"/>
                        <a:pt x="521021" y="552103"/>
                      </a:cubicBezTo>
                      <a:cubicBezTo>
                        <a:pt x="580552" y="595362"/>
                        <a:pt x="669452" y="735855"/>
                        <a:pt x="644846" y="785464"/>
                      </a:cubicBezTo>
                      <a:close/>
                    </a:path>
                  </a:pathLst>
                </a:custGeom>
                <a:solidFill>
                  <a:schemeClr val="bg1"/>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任意多边形 113"/>
                <p:cNvSpPr/>
                <p:nvPr/>
              </p:nvSpPr>
              <p:spPr>
                <a:xfrm>
                  <a:off x="7959393" y="3069907"/>
                  <a:ext cx="665557" cy="510452"/>
                </a:xfrm>
                <a:custGeom>
                  <a:avLst/>
                  <a:gdLst>
                    <a:gd name="connsiteX0" fmla="*/ 10652 w 646453"/>
                    <a:gd name="connsiteY0" fmla="*/ 421136 h 505819"/>
                    <a:gd name="connsiteX1" fmla="*/ 151146 w 646453"/>
                    <a:gd name="connsiteY1" fmla="*/ 418755 h 505819"/>
                    <a:gd name="connsiteX2" fmla="*/ 327358 w 646453"/>
                    <a:gd name="connsiteY2" fmla="*/ 335411 h 505819"/>
                    <a:gd name="connsiteX3" fmla="*/ 472614 w 646453"/>
                    <a:gd name="connsiteY3" fmla="*/ 178249 h 505819"/>
                    <a:gd name="connsiteX4" fmla="*/ 558339 w 646453"/>
                    <a:gd name="connsiteY4" fmla="*/ 6799 h 505819"/>
                    <a:gd name="connsiteX5" fmla="*/ 646446 w 646453"/>
                    <a:gd name="connsiteY5" fmla="*/ 56805 h 505819"/>
                    <a:gd name="connsiteX6" fmla="*/ 553577 w 646453"/>
                    <a:gd name="connsiteY6" fmla="*/ 263974 h 505819"/>
                    <a:gd name="connsiteX7" fmla="*/ 424989 w 646453"/>
                    <a:gd name="connsiteY7" fmla="*/ 428280 h 505819"/>
                    <a:gd name="connsiteX8" fmla="*/ 220202 w 646453"/>
                    <a:gd name="connsiteY8" fmla="*/ 497336 h 505819"/>
                    <a:gd name="connsiteX9" fmla="*/ 34464 w 646453"/>
                    <a:gd name="connsiteY9" fmla="*/ 497336 h 505819"/>
                    <a:gd name="connsiteX10" fmla="*/ 10652 w 646453"/>
                    <a:gd name="connsiteY10" fmla="*/ 421136 h 505819"/>
                    <a:gd name="connsiteX0" fmla="*/ 10652 w 665502"/>
                    <a:gd name="connsiteY0" fmla="*/ 434506 h 519189"/>
                    <a:gd name="connsiteX1" fmla="*/ 151146 w 665502"/>
                    <a:gd name="connsiteY1" fmla="*/ 432125 h 519189"/>
                    <a:gd name="connsiteX2" fmla="*/ 327358 w 665502"/>
                    <a:gd name="connsiteY2" fmla="*/ 348781 h 519189"/>
                    <a:gd name="connsiteX3" fmla="*/ 472614 w 665502"/>
                    <a:gd name="connsiteY3" fmla="*/ 191619 h 519189"/>
                    <a:gd name="connsiteX4" fmla="*/ 558339 w 665502"/>
                    <a:gd name="connsiteY4" fmla="*/ 20169 h 519189"/>
                    <a:gd name="connsiteX5" fmla="*/ 665496 w 665502"/>
                    <a:gd name="connsiteY5" fmla="*/ 32075 h 519189"/>
                    <a:gd name="connsiteX6" fmla="*/ 553577 w 665502"/>
                    <a:gd name="connsiteY6" fmla="*/ 277344 h 519189"/>
                    <a:gd name="connsiteX7" fmla="*/ 424989 w 665502"/>
                    <a:gd name="connsiteY7" fmla="*/ 441650 h 519189"/>
                    <a:gd name="connsiteX8" fmla="*/ 220202 w 665502"/>
                    <a:gd name="connsiteY8" fmla="*/ 510706 h 519189"/>
                    <a:gd name="connsiteX9" fmla="*/ 34464 w 665502"/>
                    <a:gd name="connsiteY9" fmla="*/ 510706 h 519189"/>
                    <a:gd name="connsiteX10" fmla="*/ 10652 w 665502"/>
                    <a:gd name="connsiteY10" fmla="*/ 434506 h 519189"/>
                    <a:gd name="connsiteX0" fmla="*/ 10652 w 665557"/>
                    <a:gd name="connsiteY0" fmla="*/ 425769 h 510452"/>
                    <a:gd name="connsiteX1" fmla="*/ 151146 w 665557"/>
                    <a:gd name="connsiteY1" fmla="*/ 423388 h 510452"/>
                    <a:gd name="connsiteX2" fmla="*/ 327358 w 665557"/>
                    <a:gd name="connsiteY2" fmla="*/ 340044 h 510452"/>
                    <a:gd name="connsiteX3" fmla="*/ 472614 w 665557"/>
                    <a:gd name="connsiteY3" fmla="*/ 182882 h 510452"/>
                    <a:gd name="connsiteX4" fmla="*/ 567864 w 665557"/>
                    <a:gd name="connsiteY4" fmla="*/ 28100 h 510452"/>
                    <a:gd name="connsiteX5" fmla="*/ 665496 w 665557"/>
                    <a:gd name="connsiteY5" fmla="*/ 23338 h 510452"/>
                    <a:gd name="connsiteX6" fmla="*/ 553577 w 665557"/>
                    <a:gd name="connsiteY6" fmla="*/ 268607 h 510452"/>
                    <a:gd name="connsiteX7" fmla="*/ 424989 w 665557"/>
                    <a:gd name="connsiteY7" fmla="*/ 432913 h 510452"/>
                    <a:gd name="connsiteX8" fmla="*/ 220202 w 665557"/>
                    <a:gd name="connsiteY8" fmla="*/ 501969 h 510452"/>
                    <a:gd name="connsiteX9" fmla="*/ 34464 w 665557"/>
                    <a:gd name="connsiteY9" fmla="*/ 501969 h 510452"/>
                    <a:gd name="connsiteX10" fmla="*/ 10652 w 665557"/>
                    <a:gd name="connsiteY10" fmla="*/ 425769 h 51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5557" h="510452">
                      <a:moveTo>
                        <a:pt x="10652" y="425769"/>
                      </a:moveTo>
                      <a:cubicBezTo>
                        <a:pt x="30099" y="412672"/>
                        <a:pt x="98362" y="437676"/>
                        <a:pt x="151146" y="423388"/>
                      </a:cubicBezTo>
                      <a:cubicBezTo>
                        <a:pt x="203930" y="409100"/>
                        <a:pt x="273780" y="380128"/>
                        <a:pt x="327358" y="340044"/>
                      </a:cubicBezTo>
                      <a:cubicBezTo>
                        <a:pt x="380936" y="299960"/>
                        <a:pt x="432530" y="234873"/>
                        <a:pt x="472614" y="182882"/>
                      </a:cubicBezTo>
                      <a:cubicBezTo>
                        <a:pt x="512698" y="130891"/>
                        <a:pt x="535717" y="54691"/>
                        <a:pt x="567864" y="28100"/>
                      </a:cubicBezTo>
                      <a:cubicBezTo>
                        <a:pt x="600011" y="1509"/>
                        <a:pt x="667877" y="-16746"/>
                        <a:pt x="665496" y="23338"/>
                      </a:cubicBezTo>
                      <a:cubicBezTo>
                        <a:pt x="663115" y="63422"/>
                        <a:pt x="593662" y="200345"/>
                        <a:pt x="553577" y="268607"/>
                      </a:cubicBezTo>
                      <a:cubicBezTo>
                        <a:pt x="513493" y="336870"/>
                        <a:pt x="480552" y="394019"/>
                        <a:pt x="424989" y="432913"/>
                      </a:cubicBezTo>
                      <a:cubicBezTo>
                        <a:pt x="369426" y="471807"/>
                        <a:pt x="285289" y="490460"/>
                        <a:pt x="220202" y="501969"/>
                      </a:cubicBezTo>
                      <a:cubicBezTo>
                        <a:pt x="155115" y="513478"/>
                        <a:pt x="70976" y="513081"/>
                        <a:pt x="34464" y="501969"/>
                      </a:cubicBezTo>
                      <a:cubicBezTo>
                        <a:pt x="-2048" y="490857"/>
                        <a:pt x="-8795" y="438866"/>
                        <a:pt x="10652" y="425769"/>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任意多边形 114"/>
                <p:cNvSpPr/>
                <p:nvPr/>
              </p:nvSpPr>
              <p:spPr>
                <a:xfrm>
                  <a:off x="8122267" y="2914323"/>
                  <a:ext cx="1151152" cy="2553092"/>
                </a:xfrm>
                <a:custGeom>
                  <a:avLst/>
                  <a:gdLst>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808636 w 1142845"/>
                    <a:gd name="connsiteY5" fmla="*/ 1062365 h 2562615"/>
                    <a:gd name="connsiteX6" fmla="*/ 656236 w 1142845"/>
                    <a:gd name="connsiteY6" fmla="*/ 1381452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75261 w 1142845"/>
                    <a:gd name="connsiteY13" fmla="*/ 1433840 h 2562615"/>
                    <a:gd name="connsiteX14" fmla="*/ 470499 w 1142845"/>
                    <a:gd name="connsiteY14" fmla="*/ 1090940 h 2562615"/>
                    <a:gd name="connsiteX15" fmla="*/ 675286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808636 w 1142845"/>
                    <a:gd name="connsiteY5" fmla="*/ 1062365 h 2562615"/>
                    <a:gd name="connsiteX6" fmla="*/ 656236 w 1142845"/>
                    <a:gd name="connsiteY6" fmla="*/ 1381452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75261 w 1142845"/>
                    <a:gd name="connsiteY13" fmla="*/ 1433840 h 2562615"/>
                    <a:gd name="connsiteX14" fmla="*/ 503836 w 1142845"/>
                    <a:gd name="connsiteY14" fmla="*/ 1081415 h 2562615"/>
                    <a:gd name="connsiteX15" fmla="*/ 675286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808636 w 1142845"/>
                    <a:gd name="connsiteY5" fmla="*/ 1062365 h 2562615"/>
                    <a:gd name="connsiteX6" fmla="*/ 656236 w 1142845"/>
                    <a:gd name="connsiteY6" fmla="*/ 1381452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75261 w 1142845"/>
                    <a:gd name="connsiteY13" fmla="*/ 1433840 h 2562615"/>
                    <a:gd name="connsiteX14" fmla="*/ 503836 w 1142845"/>
                    <a:gd name="connsiteY14" fmla="*/ 1081415 h 2562615"/>
                    <a:gd name="connsiteX15" fmla="*/ 699098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808636 w 1142845"/>
                    <a:gd name="connsiteY5" fmla="*/ 1062365 h 2562615"/>
                    <a:gd name="connsiteX6" fmla="*/ 656236 w 1142845"/>
                    <a:gd name="connsiteY6" fmla="*/ 1381452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46686 w 1142845"/>
                    <a:gd name="connsiteY13" fmla="*/ 1429077 h 2562615"/>
                    <a:gd name="connsiteX14" fmla="*/ 503836 w 1142845"/>
                    <a:gd name="connsiteY14" fmla="*/ 1081415 h 2562615"/>
                    <a:gd name="connsiteX15" fmla="*/ 699098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808636 w 1142845"/>
                    <a:gd name="connsiteY5" fmla="*/ 1062365 h 2562615"/>
                    <a:gd name="connsiteX6" fmla="*/ 637186 w 1142845"/>
                    <a:gd name="connsiteY6" fmla="*/ 1357640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46686 w 1142845"/>
                    <a:gd name="connsiteY13" fmla="*/ 1429077 h 2562615"/>
                    <a:gd name="connsiteX14" fmla="*/ 503836 w 1142845"/>
                    <a:gd name="connsiteY14" fmla="*/ 1081415 h 2562615"/>
                    <a:gd name="connsiteX15" fmla="*/ 699098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775299 w 1142845"/>
                    <a:gd name="connsiteY5" fmla="*/ 1052840 h 2562615"/>
                    <a:gd name="connsiteX6" fmla="*/ 637186 w 1142845"/>
                    <a:gd name="connsiteY6" fmla="*/ 1357640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46686 w 1142845"/>
                    <a:gd name="connsiteY13" fmla="*/ 1429077 h 2562615"/>
                    <a:gd name="connsiteX14" fmla="*/ 503836 w 1142845"/>
                    <a:gd name="connsiteY14" fmla="*/ 1081415 h 2562615"/>
                    <a:gd name="connsiteX15" fmla="*/ 699098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16943 w 1151152"/>
                    <a:gd name="connsiteY0" fmla="*/ 327 h 2553092"/>
                    <a:gd name="connsiteX1" fmla="*/ 1083643 w 1151152"/>
                    <a:gd name="connsiteY1" fmla="*/ 95577 h 2553092"/>
                    <a:gd name="connsiteX2" fmla="*/ 1150318 w 1151152"/>
                    <a:gd name="connsiteY2" fmla="*/ 333702 h 2553092"/>
                    <a:gd name="connsiteX3" fmla="*/ 1107456 w 1151152"/>
                    <a:gd name="connsiteY3" fmla="*/ 552777 h 2553092"/>
                    <a:gd name="connsiteX4" fmla="*/ 926481 w 1151152"/>
                    <a:gd name="connsiteY4" fmla="*/ 762327 h 2553092"/>
                    <a:gd name="connsiteX5" fmla="*/ 783606 w 1151152"/>
                    <a:gd name="connsiteY5" fmla="*/ 1052840 h 2553092"/>
                    <a:gd name="connsiteX6" fmla="*/ 645493 w 1151152"/>
                    <a:gd name="connsiteY6" fmla="*/ 1357640 h 2553092"/>
                    <a:gd name="connsiteX7" fmla="*/ 493093 w 1151152"/>
                    <a:gd name="connsiteY7" fmla="*/ 1533852 h 2553092"/>
                    <a:gd name="connsiteX8" fmla="*/ 421656 w 1151152"/>
                    <a:gd name="connsiteY8" fmla="*/ 1824365 h 2553092"/>
                    <a:gd name="connsiteX9" fmla="*/ 254968 w 1151152"/>
                    <a:gd name="connsiteY9" fmla="*/ 2200602 h 2553092"/>
                    <a:gd name="connsiteX10" fmla="*/ 59706 w 1151152"/>
                    <a:gd name="connsiteY10" fmla="*/ 2553027 h 2553092"/>
                    <a:gd name="connsiteX11" fmla="*/ 16843 w 1151152"/>
                    <a:gd name="connsiteY11" fmla="*/ 2224415 h 2553092"/>
                    <a:gd name="connsiteX12" fmla="*/ 312118 w 1151152"/>
                    <a:gd name="connsiteY12" fmla="*/ 1614815 h 2553092"/>
                    <a:gd name="connsiteX13" fmla="*/ 454993 w 1151152"/>
                    <a:gd name="connsiteY13" fmla="*/ 1429077 h 2553092"/>
                    <a:gd name="connsiteX14" fmla="*/ 512143 w 1151152"/>
                    <a:gd name="connsiteY14" fmla="*/ 1081415 h 2553092"/>
                    <a:gd name="connsiteX15" fmla="*/ 707405 w 1151152"/>
                    <a:gd name="connsiteY15" fmla="*/ 752802 h 2553092"/>
                    <a:gd name="connsiteX16" fmla="*/ 907431 w 1151152"/>
                    <a:gd name="connsiteY16" fmla="*/ 576590 h 2553092"/>
                    <a:gd name="connsiteX17" fmla="*/ 988393 w 1151152"/>
                    <a:gd name="connsiteY17" fmla="*/ 371802 h 2553092"/>
                    <a:gd name="connsiteX18" fmla="*/ 945531 w 1151152"/>
                    <a:gd name="connsiteY18" fmla="*/ 157490 h 2553092"/>
                    <a:gd name="connsiteX19" fmla="*/ 821706 w 1151152"/>
                    <a:gd name="connsiteY19" fmla="*/ 67002 h 2553092"/>
                    <a:gd name="connsiteX20" fmla="*/ 816943 w 1151152"/>
                    <a:gd name="connsiteY20" fmla="*/ 327 h 255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1152" h="2553092">
                      <a:moveTo>
                        <a:pt x="816943" y="327"/>
                      </a:moveTo>
                      <a:cubicBezTo>
                        <a:pt x="860599" y="5089"/>
                        <a:pt x="1028081" y="40015"/>
                        <a:pt x="1083643" y="95577"/>
                      </a:cubicBezTo>
                      <a:cubicBezTo>
                        <a:pt x="1139205" y="151139"/>
                        <a:pt x="1146349" y="257502"/>
                        <a:pt x="1150318" y="333702"/>
                      </a:cubicBezTo>
                      <a:cubicBezTo>
                        <a:pt x="1154287" y="409902"/>
                        <a:pt x="1144762" y="481340"/>
                        <a:pt x="1107456" y="552777"/>
                      </a:cubicBezTo>
                      <a:cubicBezTo>
                        <a:pt x="1070150" y="624214"/>
                        <a:pt x="980456" y="678983"/>
                        <a:pt x="926481" y="762327"/>
                      </a:cubicBezTo>
                      <a:cubicBezTo>
                        <a:pt x="872506" y="845671"/>
                        <a:pt x="830437" y="953621"/>
                        <a:pt x="783606" y="1052840"/>
                      </a:cubicBezTo>
                      <a:cubicBezTo>
                        <a:pt x="736775" y="1152059"/>
                        <a:pt x="693912" y="1277471"/>
                        <a:pt x="645493" y="1357640"/>
                      </a:cubicBezTo>
                      <a:cubicBezTo>
                        <a:pt x="597074" y="1437809"/>
                        <a:pt x="530399" y="1456065"/>
                        <a:pt x="493093" y="1533852"/>
                      </a:cubicBezTo>
                      <a:cubicBezTo>
                        <a:pt x="455787" y="1611639"/>
                        <a:pt x="461343" y="1713240"/>
                        <a:pt x="421656" y="1824365"/>
                      </a:cubicBezTo>
                      <a:cubicBezTo>
                        <a:pt x="381969" y="1935490"/>
                        <a:pt x="315293" y="2079158"/>
                        <a:pt x="254968" y="2200602"/>
                      </a:cubicBezTo>
                      <a:cubicBezTo>
                        <a:pt x="194643" y="2322046"/>
                        <a:pt x="99394" y="2549058"/>
                        <a:pt x="59706" y="2553027"/>
                      </a:cubicBezTo>
                      <a:cubicBezTo>
                        <a:pt x="20018" y="2556996"/>
                        <a:pt x="-25226" y="2380784"/>
                        <a:pt x="16843" y="2224415"/>
                      </a:cubicBezTo>
                      <a:cubicBezTo>
                        <a:pt x="58912" y="2068046"/>
                        <a:pt x="239093" y="1747371"/>
                        <a:pt x="312118" y="1614815"/>
                      </a:cubicBezTo>
                      <a:cubicBezTo>
                        <a:pt x="385143" y="1482259"/>
                        <a:pt x="421655" y="1517977"/>
                        <a:pt x="454993" y="1429077"/>
                      </a:cubicBezTo>
                      <a:cubicBezTo>
                        <a:pt x="488331" y="1340177"/>
                        <a:pt x="470074" y="1194127"/>
                        <a:pt x="512143" y="1081415"/>
                      </a:cubicBezTo>
                      <a:cubicBezTo>
                        <a:pt x="554212" y="968703"/>
                        <a:pt x="641524" y="836940"/>
                        <a:pt x="707405" y="752802"/>
                      </a:cubicBezTo>
                      <a:cubicBezTo>
                        <a:pt x="773286" y="668665"/>
                        <a:pt x="860600" y="640090"/>
                        <a:pt x="907431" y="576590"/>
                      </a:cubicBezTo>
                      <a:cubicBezTo>
                        <a:pt x="954262" y="513090"/>
                        <a:pt x="982043" y="441652"/>
                        <a:pt x="988393" y="371802"/>
                      </a:cubicBezTo>
                      <a:cubicBezTo>
                        <a:pt x="994743" y="301952"/>
                        <a:pt x="973312" y="208290"/>
                        <a:pt x="945531" y="157490"/>
                      </a:cubicBezTo>
                      <a:cubicBezTo>
                        <a:pt x="917750" y="106690"/>
                        <a:pt x="844725" y="90021"/>
                        <a:pt x="821706" y="67002"/>
                      </a:cubicBezTo>
                      <a:cubicBezTo>
                        <a:pt x="798687" y="43983"/>
                        <a:pt x="773287" y="-4435"/>
                        <a:pt x="816943" y="327"/>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6" name="任意多边形 115"/>
                <p:cNvSpPr/>
                <p:nvPr/>
              </p:nvSpPr>
              <p:spPr>
                <a:xfrm>
                  <a:off x="6433974" y="3595691"/>
                  <a:ext cx="1755635" cy="2344107"/>
                </a:xfrm>
                <a:custGeom>
                  <a:avLst/>
                  <a:gdLst>
                    <a:gd name="connsiteX0" fmla="*/ 471731 w 1755686"/>
                    <a:gd name="connsiteY0" fmla="*/ 147 h 2329079"/>
                    <a:gd name="connsiteX1" fmla="*/ 114543 w 1755686"/>
                    <a:gd name="connsiteY1" fmla="*/ 190647 h 2329079"/>
                    <a:gd name="connsiteX2" fmla="*/ 243 w 1755686"/>
                    <a:gd name="connsiteY2" fmla="*/ 490685 h 2329079"/>
                    <a:gd name="connsiteX3" fmla="*/ 90731 w 1755686"/>
                    <a:gd name="connsiteY3" fmla="*/ 981222 h 2329079"/>
                    <a:gd name="connsiteX4" fmla="*/ 295518 w 1755686"/>
                    <a:gd name="connsiteY4" fmla="*/ 1633685 h 2329079"/>
                    <a:gd name="connsiteX5" fmla="*/ 438393 w 1755686"/>
                    <a:gd name="connsiteY5" fmla="*/ 2024210 h 2329079"/>
                    <a:gd name="connsiteX6" fmla="*/ 547931 w 1755686"/>
                    <a:gd name="connsiteY6" fmla="*/ 2238522 h 2329079"/>
                    <a:gd name="connsiteX7" fmla="*/ 747956 w 1755686"/>
                    <a:gd name="connsiteY7" fmla="*/ 2319485 h 2329079"/>
                    <a:gd name="connsiteX8" fmla="*/ 1009893 w 1755686"/>
                    <a:gd name="connsiteY8" fmla="*/ 2271860 h 2329079"/>
                    <a:gd name="connsiteX9" fmla="*/ 1305168 w 1755686"/>
                    <a:gd name="connsiteY9" fmla="*/ 2262335 h 2329079"/>
                    <a:gd name="connsiteX10" fmla="*/ 1562343 w 1755686"/>
                    <a:gd name="connsiteY10" fmla="*/ 2329010 h 2329079"/>
                    <a:gd name="connsiteX11" fmla="*/ 1752843 w 1755686"/>
                    <a:gd name="connsiteY11" fmla="*/ 2248047 h 2329079"/>
                    <a:gd name="connsiteX12" fmla="*/ 1657593 w 1755686"/>
                    <a:gd name="connsiteY12" fmla="*/ 2119460 h 2329079"/>
                    <a:gd name="connsiteX13" fmla="*/ 1405181 w 1755686"/>
                    <a:gd name="connsiteY13" fmla="*/ 2167085 h 2329079"/>
                    <a:gd name="connsiteX14" fmla="*/ 1100381 w 1755686"/>
                    <a:gd name="connsiteY14" fmla="*/ 2195660 h 2329079"/>
                    <a:gd name="connsiteX15" fmla="*/ 776531 w 1755686"/>
                    <a:gd name="connsiteY15" fmla="*/ 2138510 h 2329079"/>
                    <a:gd name="connsiteX16" fmla="*/ 481256 w 1755686"/>
                    <a:gd name="connsiteY16" fmla="*/ 1828947 h 2329079"/>
                    <a:gd name="connsiteX17" fmla="*/ 233606 w 1755686"/>
                    <a:gd name="connsiteY17" fmla="*/ 1100285 h 2329079"/>
                    <a:gd name="connsiteX18" fmla="*/ 133593 w 1755686"/>
                    <a:gd name="connsiteY18" fmla="*/ 576410 h 2329079"/>
                    <a:gd name="connsiteX19" fmla="*/ 295518 w 1755686"/>
                    <a:gd name="connsiteY19" fmla="*/ 338285 h 2329079"/>
                    <a:gd name="connsiteX20" fmla="*/ 443156 w 1755686"/>
                    <a:gd name="connsiteY20" fmla="*/ 162072 h 2329079"/>
                    <a:gd name="connsiteX21" fmla="*/ 471731 w 1755686"/>
                    <a:gd name="connsiteY21" fmla="*/ 147 h 2329079"/>
                    <a:gd name="connsiteX0" fmla="*/ 471649 w 1755604"/>
                    <a:gd name="connsiteY0" fmla="*/ 0 h 2328932"/>
                    <a:gd name="connsiteX1" fmla="*/ 109698 w 1755604"/>
                    <a:gd name="connsiteY1" fmla="*/ 161925 h 2328932"/>
                    <a:gd name="connsiteX2" fmla="*/ 161 w 1755604"/>
                    <a:gd name="connsiteY2" fmla="*/ 490538 h 2328932"/>
                    <a:gd name="connsiteX3" fmla="*/ 90649 w 1755604"/>
                    <a:gd name="connsiteY3" fmla="*/ 981075 h 2328932"/>
                    <a:gd name="connsiteX4" fmla="*/ 295436 w 1755604"/>
                    <a:gd name="connsiteY4" fmla="*/ 1633538 h 2328932"/>
                    <a:gd name="connsiteX5" fmla="*/ 438311 w 1755604"/>
                    <a:gd name="connsiteY5" fmla="*/ 2024063 h 2328932"/>
                    <a:gd name="connsiteX6" fmla="*/ 547849 w 1755604"/>
                    <a:gd name="connsiteY6" fmla="*/ 2238375 h 2328932"/>
                    <a:gd name="connsiteX7" fmla="*/ 747874 w 1755604"/>
                    <a:gd name="connsiteY7" fmla="*/ 2319338 h 2328932"/>
                    <a:gd name="connsiteX8" fmla="*/ 1009811 w 1755604"/>
                    <a:gd name="connsiteY8" fmla="*/ 2271713 h 2328932"/>
                    <a:gd name="connsiteX9" fmla="*/ 1305086 w 1755604"/>
                    <a:gd name="connsiteY9" fmla="*/ 2262188 h 2328932"/>
                    <a:gd name="connsiteX10" fmla="*/ 1562261 w 1755604"/>
                    <a:gd name="connsiteY10" fmla="*/ 2328863 h 2328932"/>
                    <a:gd name="connsiteX11" fmla="*/ 1752761 w 1755604"/>
                    <a:gd name="connsiteY11" fmla="*/ 2247900 h 2328932"/>
                    <a:gd name="connsiteX12" fmla="*/ 1657511 w 1755604"/>
                    <a:gd name="connsiteY12" fmla="*/ 2119313 h 2328932"/>
                    <a:gd name="connsiteX13" fmla="*/ 1405099 w 1755604"/>
                    <a:gd name="connsiteY13" fmla="*/ 2166938 h 2328932"/>
                    <a:gd name="connsiteX14" fmla="*/ 1100299 w 1755604"/>
                    <a:gd name="connsiteY14" fmla="*/ 2195513 h 2328932"/>
                    <a:gd name="connsiteX15" fmla="*/ 776449 w 1755604"/>
                    <a:gd name="connsiteY15" fmla="*/ 2138363 h 2328932"/>
                    <a:gd name="connsiteX16" fmla="*/ 481174 w 1755604"/>
                    <a:gd name="connsiteY16" fmla="*/ 1828800 h 2328932"/>
                    <a:gd name="connsiteX17" fmla="*/ 233524 w 1755604"/>
                    <a:gd name="connsiteY17" fmla="*/ 1100138 h 2328932"/>
                    <a:gd name="connsiteX18" fmla="*/ 133511 w 1755604"/>
                    <a:gd name="connsiteY18" fmla="*/ 576263 h 2328932"/>
                    <a:gd name="connsiteX19" fmla="*/ 295436 w 1755604"/>
                    <a:gd name="connsiteY19" fmla="*/ 338138 h 2328932"/>
                    <a:gd name="connsiteX20" fmla="*/ 443074 w 1755604"/>
                    <a:gd name="connsiteY20" fmla="*/ 161925 h 2328932"/>
                    <a:gd name="connsiteX21" fmla="*/ 471649 w 1755604"/>
                    <a:gd name="connsiteY21" fmla="*/ 0 h 2328932"/>
                    <a:gd name="connsiteX0" fmla="*/ 471649 w 1755604"/>
                    <a:gd name="connsiteY0" fmla="*/ 0 h 2328932"/>
                    <a:gd name="connsiteX1" fmla="*/ 109698 w 1755604"/>
                    <a:gd name="connsiteY1" fmla="*/ 161925 h 2328932"/>
                    <a:gd name="connsiteX2" fmla="*/ 161 w 1755604"/>
                    <a:gd name="connsiteY2" fmla="*/ 490538 h 2328932"/>
                    <a:gd name="connsiteX3" fmla="*/ 90649 w 1755604"/>
                    <a:gd name="connsiteY3" fmla="*/ 981075 h 2328932"/>
                    <a:gd name="connsiteX4" fmla="*/ 295436 w 1755604"/>
                    <a:gd name="connsiteY4" fmla="*/ 1633538 h 2328932"/>
                    <a:gd name="connsiteX5" fmla="*/ 438311 w 1755604"/>
                    <a:gd name="connsiteY5" fmla="*/ 2024063 h 2328932"/>
                    <a:gd name="connsiteX6" fmla="*/ 547849 w 1755604"/>
                    <a:gd name="connsiteY6" fmla="*/ 2238375 h 2328932"/>
                    <a:gd name="connsiteX7" fmla="*/ 747874 w 1755604"/>
                    <a:gd name="connsiteY7" fmla="*/ 2319338 h 2328932"/>
                    <a:gd name="connsiteX8" fmla="*/ 1009811 w 1755604"/>
                    <a:gd name="connsiteY8" fmla="*/ 2271713 h 2328932"/>
                    <a:gd name="connsiteX9" fmla="*/ 1305086 w 1755604"/>
                    <a:gd name="connsiteY9" fmla="*/ 2262188 h 2328932"/>
                    <a:gd name="connsiteX10" fmla="*/ 1562261 w 1755604"/>
                    <a:gd name="connsiteY10" fmla="*/ 2328863 h 2328932"/>
                    <a:gd name="connsiteX11" fmla="*/ 1752761 w 1755604"/>
                    <a:gd name="connsiteY11" fmla="*/ 2247900 h 2328932"/>
                    <a:gd name="connsiteX12" fmla="*/ 1657511 w 1755604"/>
                    <a:gd name="connsiteY12" fmla="*/ 2119313 h 2328932"/>
                    <a:gd name="connsiteX13" fmla="*/ 1405099 w 1755604"/>
                    <a:gd name="connsiteY13" fmla="*/ 2166938 h 2328932"/>
                    <a:gd name="connsiteX14" fmla="*/ 1100299 w 1755604"/>
                    <a:gd name="connsiteY14" fmla="*/ 2195513 h 2328932"/>
                    <a:gd name="connsiteX15" fmla="*/ 776449 w 1755604"/>
                    <a:gd name="connsiteY15" fmla="*/ 2138363 h 2328932"/>
                    <a:gd name="connsiteX16" fmla="*/ 481174 w 1755604"/>
                    <a:gd name="connsiteY16" fmla="*/ 1828800 h 2328932"/>
                    <a:gd name="connsiteX17" fmla="*/ 233524 w 1755604"/>
                    <a:gd name="connsiteY17" fmla="*/ 1100138 h 2328932"/>
                    <a:gd name="connsiteX18" fmla="*/ 133511 w 1755604"/>
                    <a:gd name="connsiteY18" fmla="*/ 576263 h 2328932"/>
                    <a:gd name="connsiteX19" fmla="*/ 281149 w 1755604"/>
                    <a:gd name="connsiteY19" fmla="*/ 319088 h 2328932"/>
                    <a:gd name="connsiteX20" fmla="*/ 443074 w 1755604"/>
                    <a:gd name="connsiteY20" fmla="*/ 161925 h 2328932"/>
                    <a:gd name="connsiteX21" fmla="*/ 471649 w 1755604"/>
                    <a:gd name="connsiteY21" fmla="*/ 0 h 2328932"/>
                    <a:gd name="connsiteX0" fmla="*/ 471649 w 1755604"/>
                    <a:gd name="connsiteY0" fmla="*/ 0 h 2328932"/>
                    <a:gd name="connsiteX1" fmla="*/ 109698 w 1755604"/>
                    <a:gd name="connsiteY1" fmla="*/ 161925 h 2328932"/>
                    <a:gd name="connsiteX2" fmla="*/ 161 w 1755604"/>
                    <a:gd name="connsiteY2" fmla="*/ 490538 h 2328932"/>
                    <a:gd name="connsiteX3" fmla="*/ 90649 w 1755604"/>
                    <a:gd name="connsiteY3" fmla="*/ 981075 h 2328932"/>
                    <a:gd name="connsiteX4" fmla="*/ 295436 w 1755604"/>
                    <a:gd name="connsiteY4" fmla="*/ 1633538 h 2328932"/>
                    <a:gd name="connsiteX5" fmla="*/ 438311 w 1755604"/>
                    <a:gd name="connsiteY5" fmla="*/ 2024063 h 2328932"/>
                    <a:gd name="connsiteX6" fmla="*/ 547849 w 1755604"/>
                    <a:gd name="connsiteY6" fmla="*/ 2238375 h 2328932"/>
                    <a:gd name="connsiteX7" fmla="*/ 747874 w 1755604"/>
                    <a:gd name="connsiteY7" fmla="*/ 2319338 h 2328932"/>
                    <a:gd name="connsiteX8" fmla="*/ 1009811 w 1755604"/>
                    <a:gd name="connsiteY8" fmla="*/ 2271713 h 2328932"/>
                    <a:gd name="connsiteX9" fmla="*/ 1305086 w 1755604"/>
                    <a:gd name="connsiteY9" fmla="*/ 2262188 h 2328932"/>
                    <a:gd name="connsiteX10" fmla="*/ 1562261 w 1755604"/>
                    <a:gd name="connsiteY10" fmla="*/ 2328863 h 2328932"/>
                    <a:gd name="connsiteX11" fmla="*/ 1752761 w 1755604"/>
                    <a:gd name="connsiteY11" fmla="*/ 2247900 h 2328932"/>
                    <a:gd name="connsiteX12" fmla="*/ 1657511 w 1755604"/>
                    <a:gd name="connsiteY12" fmla="*/ 2119313 h 2328932"/>
                    <a:gd name="connsiteX13" fmla="*/ 1405099 w 1755604"/>
                    <a:gd name="connsiteY13" fmla="*/ 2166938 h 2328932"/>
                    <a:gd name="connsiteX14" fmla="*/ 1100299 w 1755604"/>
                    <a:gd name="connsiteY14" fmla="*/ 2195513 h 2328932"/>
                    <a:gd name="connsiteX15" fmla="*/ 776449 w 1755604"/>
                    <a:gd name="connsiteY15" fmla="*/ 2138363 h 2328932"/>
                    <a:gd name="connsiteX16" fmla="*/ 481174 w 1755604"/>
                    <a:gd name="connsiteY16" fmla="*/ 1828800 h 2328932"/>
                    <a:gd name="connsiteX17" fmla="*/ 257336 w 1755604"/>
                    <a:gd name="connsiteY17" fmla="*/ 1100138 h 2328932"/>
                    <a:gd name="connsiteX18" fmla="*/ 133511 w 1755604"/>
                    <a:gd name="connsiteY18" fmla="*/ 576263 h 2328932"/>
                    <a:gd name="connsiteX19" fmla="*/ 281149 w 1755604"/>
                    <a:gd name="connsiteY19" fmla="*/ 319088 h 2328932"/>
                    <a:gd name="connsiteX20" fmla="*/ 443074 w 1755604"/>
                    <a:gd name="connsiteY20" fmla="*/ 161925 h 2328932"/>
                    <a:gd name="connsiteX21" fmla="*/ 471649 w 1755604"/>
                    <a:gd name="connsiteY21" fmla="*/ 0 h 2328932"/>
                    <a:gd name="connsiteX0" fmla="*/ 471649 w 1755604"/>
                    <a:gd name="connsiteY0" fmla="*/ 0 h 2328932"/>
                    <a:gd name="connsiteX1" fmla="*/ 109698 w 1755604"/>
                    <a:gd name="connsiteY1" fmla="*/ 161925 h 2328932"/>
                    <a:gd name="connsiteX2" fmla="*/ 161 w 1755604"/>
                    <a:gd name="connsiteY2" fmla="*/ 490538 h 2328932"/>
                    <a:gd name="connsiteX3" fmla="*/ 90649 w 1755604"/>
                    <a:gd name="connsiteY3" fmla="*/ 981075 h 2328932"/>
                    <a:gd name="connsiteX4" fmla="*/ 295436 w 1755604"/>
                    <a:gd name="connsiteY4" fmla="*/ 1633538 h 2328932"/>
                    <a:gd name="connsiteX5" fmla="*/ 438311 w 1755604"/>
                    <a:gd name="connsiteY5" fmla="*/ 2024063 h 2328932"/>
                    <a:gd name="connsiteX6" fmla="*/ 547849 w 1755604"/>
                    <a:gd name="connsiteY6" fmla="*/ 2238375 h 2328932"/>
                    <a:gd name="connsiteX7" fmla="*/ 747874 w 1755604"/>
                    <a:gd name="connsiteY7" fmla="*/ 2319338 h 2328932"/>
                    <a:gd name="connsiteX8" fmla="*/ 1009811 w 1755604"/>
                    <a:gd name="connsiteY8" fmla="*/ 2271713 h 2328932"/>
                    <a:gd name="connsiteX9" fmla="*/ 1305086 w 1755604"/>
                    <a:gd name="connsiteY9" fmla="*/ 2262188 h 2328932"/>
                    <a:gd name="connsiteX10" fmla="*/ 1562261 w 1755604"/>
                    <a:gd name="connsiteY10" fmla="*/ 2328863 h 2328932"/>
                    <a:gd name="connsiteX11" fmla="*/ 1752761 w 1755604"/>
                    <a:gd name="connsiteY11" fmla="*/ 2247900 h 2328932"/>
                    <a:gd name="connsiteX12" fmla="*/ 1657511 w 1755604"/>
                    <a:gd name="connsiteY12" fmla="*/ 2119313 h 2328932"/>
                    <a:gd name="connsiteX13" fmla="*/ 1405099 w 1755604"/>
                    <a:gd name="connsiteY13" fmla="*/ 2166938 h 2328932"/>
                    <a:gd name="connsiteX14" fmla="*/ 1100299 w 1755604"/>
                    <a:gd name="connsiteY14" fmla="*/ 2195513 h 2328932"/>
                    <a:gd name="connsiteX15" fmla="*/ 776449 w 1755604"/>
                    <a:gd name="connsiteY15" fmla="*/ 2138363 h 2328932"/>
                    <a:gd name="connsiteX16" fmla="*/ 509749 w 1755604"/>
                    <a:gd name="connsiteY16" fmla="*/ 1824037 h 2328932"/>
                    <a:gd name="connsiteX17" fmla="*/ 257336 w 1755604"/>
                    <a:gd name="connsiteY17" fmla="*/ 1100138 h 2328932"/>
                    <a:gd name="connsiteX18" fmla="*/ 133511 w 1755604"/>
                    <a:gd name="connsiteY18" fmla="*/ 576263 h 2328932"/>
                    <a:gd name="connsiteX19" fmla="*/ 281149 w 1755604"/>
                    <a:gd name="connsiteY19" fmla="*/ 319088 h 2328932"/>
                    <a:gd name="connsiteX20" fmla="*/ 443074 w 1755604"/>
                    <a:gd name="connsiteY20" fmla="*/ 161925 h 2328932"/>
                    <a:gd name="connsiteX21" fmla="*/ 471649 w 1755604"/>
                    <a:gd name="connsiteY21" fmla="*/ 0 h 2328932"/>
                    <a:gd name="connsiteX0" fmla="*/ 471649 w 1755604"/>
                    <a:gd name="connsiteY0" fmla="*/ 0 h 2330124"/>
                    <a:gd name="connsiteX1" fmla="*/ 109698 w 1755604"/>
                    <a:gd name="connsiteY1" fmla="*/ 161925 h 2330124"/>
                    <a:gd name="connsiteX2" fmla="*/ 161 w 1755604"/>
                    <a:gd name="connsiteY2" fmla="*/ 490538 h 2330124"/>
                    <a:gd name="connsiteX3" fmla="*/ 90649 w 1755604"/>
                    <a:gd name="connsiteY3" fmla="*/ 981075 h 2330124"/>
                    <a:gd name="connsiteX4" fmla="*/ 295436 w 1755604"/>
                    <a:gd name="connsiteY4" fmla="*/ 1633538 h 2330124"/>
                    <a:gd name="connsiteX5" fmla="*/ 438311 w 1755604"/>
                    <a:gd name="connsiteY5" fmla="*/ 2024063 h 2330124"/>
                    <a:gd name="connsiteX6" fmla="*/ 547849 w 1755604"/>
                    <a:gd name="connsiteY6" fmla="*/ 2238375 h 2330124"/>
                    <a:gd name="connsiteX7" fmla="*/ 747874 w 1755604"/>
                    <a:gd name="connsiteY7" fmla="*/ 2319338 h 2330124"/>
                    <a:gd name="connsiteX8" fmla="*/ 1009811 w 1755604"/>
                    <a:gd name="connsiteY8" fmla="*/ 2271713 h 2330124"/>
                    <a:gd name="connsiteX9" fmla="*/ 1295561 w 1755604"/>
                    <a:gd name="connsiteY9" fmla="*/ 2295526 h 2330124"/>
                    <a:gd name="connsiteX10" fmla="*/ 1562261 w 1755604"/>
                    <a:gd name="connsiteY10" fmla="*/ 2328863 h 2330124"/>
                    <a:gd name="connsiteX11" fmla="*/ 1752761 w 1755604"/>
                    <a:gd name="connsiteY11" fmla="*/ 2247900 h 2330124"/>
                    <a:gd name="connsiteX12" fmla="*/ 1657511 w 1755604"/>
                    <a:gd name="connsiteY12" fmla="*/ 2119313 h 2330124"/>
                    <a:gd name="connsiteX13" fmla="*/ 1405099 w 1755604"/>
                    <a:gd name="connsiteY13" fmla="*/ 2166938 h 2330124"/>
                    <a:gd name="connsiteX14" fmla="*/ 1100299 w 1755604"/>
                    <a:gd name="connsiteY14" fmla="*/ 2195513 h 2330124"/>
                    <a:gd name="connsiteX15" fmla="*/ 776449 w 1755604"/>
                    <a:gd name="connsiteY15" fmla="*/ 2138363 h 2330124"/>
                    <a:gd name="connsiteX16" fmla="*/ 509749 w 1755604"/>
                    <a:gd name="connsiteY16" fmla="*/ 1824037 h 2330124"/>
                    <a:gd name="connsiteX17" fmla="*/ 257336 w 1755604"/>
                    <a:gd name="connsiteY17" fmla="*/ 1100138 h 2330124"/>
                    <a:gd name="connsiteX18" fmla="*/ 133511 w 1755604"/>
                    <a:gd name="connsiteY18" fmla="*/ 576263 h 2330124"/>
                    <a:gd name="connsiteX19" fmla="*/ 281149 w 1755604"/>
                    <a:gd name="connsiteY19" fmla="*/ 319088 h 2330124"/>
                    <a:gd name="connsiteX20" fmla="*/ 443074 w 1755604"/>
                    <a:gd name="connsiteY20" fmla="*/ 161925 h 2330124"/>
                    <a:gd name="connsiteX21" fmla="*/ 471649 w 1755604"/>
                    <a:gd name="connsiteY21" fmla="*/ 0 h 2330124"/>
                    <a:gd name="connsiteX0" fmla="*/ 471649 w 1755635"/>
                    <a:gd name="connsiteY0" fmla="*/ 0 h 2330124"/>
                    <a:gd name="connsiteX1" fmla="*/ 109698 w 1755635"/>
                    <a:gd name="connsiteY1" fmla="*/ 161925 h 2330124"/>
                    <a:gd name="connsiteX2" fmla="*/ 161 w 1755635"/>
                    <a:gd name="connsiteY2" fmla="*/ 490538 h 2330124"/>
                    <a:gd name="connsiteX3" fmla="*/ 90649 w 1755635"/>
                    <a:gd name="connsiteY3" fmla="*/ 981075 h 2330124"/>
                    <a:gd name="connsiteX4" fmla="*/ 295436 w 1755635"/>
                    <a:gd name="connsiteY4" fmla="*/ 1633538 h 2330124"/>
                    <a:gd name="connsiteX5" fmla="*/ 438311 w 1755635"/>
                    <a:gd name="connsiteY5" fmla="*/ 2024063 h 2330124"/>
                    <a:gd name="connsiteX6" fmla="*/ 547849 w 1755635"/>
                    <a:gd name="connsiteY6" fmla="*/ 2238375 h 2330124"/>
                    <a:gd name="connsiteX7" fmla="*/ 747874 w 1755635"/>
                    <a:gd name="connsiteY7" fmla="*/ 2319338 h 2330124"/>
                    <a:gd name="connsiteX8" fmla="*/ 1009811 w 1755635"/>
                    <a:gd name="connsiteY8" fmla="*/ 2271713 h 2330124"/>
                    <a:gd name="connsiteX9" fmla="*/ 1295561 w 1755635"/>
                    <a:gd name="connsiteY9" fmla="*/ 2295526 h 2330124"/>
                    <a:gd name="connsiteX10" fmla="*/ 1562261 w 1755635"/>
                    <a:gd name="connsiteY10" fmla="*/ 2328863 h 2330124"/>
                    <a:gd name="connsiteX11" fmla="*/ 1752761 w 1755635"/>
                    <a:gd name="connsiteY11" fmla="*/ 2247900 h 2330124"/>
                    <a:gd name="connsiteX12" fmla="*/ 1657511 w 1755635"/>
                    <a:gd name="connsiteY12" fmla="*/ 2119313 h 2330124"/>
                    <a:gd name="connsiteX13" fmla="*/ 1400337 w 1755635"/>
                    <a:gd name="connsiteY13" fmla="*/ 2143125 h 2330124"/>
                    <a:gd name="connsiteX14" fmla="*/ 1100299 w 1755635"/>
                    <a:gd name="connsiteY14" fmla="*/ 2195513 h 2330124"/>
                    <a:gd name="connsiteX15" fmla="*/ 776449 w 1755635"/>
                    <a:gd name="connsiteY15" fmla="*/ 2138363 h 2330124"/>
                    <a:gd name="connsiteX16" fmla="*/ 509749 w 1755635"/>
                    <a:gd name="connsiteY16" fmla="*/ 1824037 h 2330124"/>
                    <a:gd name="connsiteX17" fmla="*/ 257336 w 1755635"/>
                    <a:gd name="connsiteY17" fmla="*/ 1100138 h 2330124"/>
                    <a:gd name="connsiteX18" fmla="*/ 133511 w 1755635"/>
                    <a:gd name="connsiteY18" fmla="*/ 576263 h 2330124"/>
                    <a:gd name="connsiteX19" fmla="*/ 281149 w 1755635"/>
                    <a:gd name="connsiteY19" fmla="*/ 319088 h 2330124"/>
                    <a:gd name="connsiteX20" fmla="*/ 443074 w 1755635"/>
                    <a:gd name="connsiteY20" fmla="*/ 161925 h 2330124"/>
                    <a:gd name="connsiteX21" fmla="*/ 471649 w 1755635"/>
                    <a:gd name="connsiteY21" fmla="*/ 0 h 2330124"/>
                    <a:gd name="connsiteX0" fmla="*/ 471649 w 1755635"/>
                    <a:gd name="connsiteY0" fmla="*/ 0 h 2344107"/>
                    <a:gd name="connsiteX1" fmla="*/ 109698 w 1755635"/>
                    <a:gd name="connsiteY1" fmla="*/ 161925 h 2344107"/>
                    <a:gd name="connsiteX2" fmla="*/ 161 w 1755635"/>
                    <a:gd name="connsiteY2" fmla="*/ 490538 h 2344107"/>
                    <a:gd name="connsiteX3" fmla="*/ 90649 w 1755635"/>
                    <a:gd name="connsiteY3" fmla="*/ 981075 h 2344107"/>
                    <a:gd name="connsiteX4" fmla="*/ 295436 w 1755635"/>
                    <a:gd name="connsiteY4" fmla="*/ 1633538 h 2344107"/>
                    <a:gd name="connsiteX5" fmla="*/ 438311 w 1755635"/>
                    <a:gd name="connsiteY5" fmla="*/ 2024063 h 2344107"/>
                    <a:gd name="connsiteX6" fmla="*/ 547849 w 1755635"/>
                    <a:gd name="connsiteY6" fmla="*/ 2238375 h 2344107"/>
                    <a:gd name="connsiteX7" fmla="*/ 747874 w 1755635"/>
                    <a:gd name="connsiteY7" fmla="*/ 2319338 h 2344107"/>
                    <a:gd name="connsiteX8" fmla="*/ 1009811 w 1755635"/>
                    <a:gd name="connsiteY8" fmla="*/ 2271713 h 2344107"/>
                    <a:gd name="connsiteX9" fmla="*/ 1295561 w 1755635"/>
                    <a:gd name="connsiteY9" fmla="*/ 2295526 h 2344107"/>
                    <a:gd name="connsiteX10" fmla="*/ 1562261 w 1755635"/>
                    <a:gd name="connsiteY10" fmla="*/ 2343150 h 2344107"/>
                    <a:gd name="connsiteX11" fmla="*/ 1752761 w 1755635"/>
                    <a:gd name="connsiteY11" fmla="*/ 2247900 h 2344107"/>
                    <a:gd name="connsiteX12" fmla="*/ 1657511 w 1755635"/>
                    <a:gd name="connsiteY12" fmla="*/ 2119313 h 2344107"/>
                    <a:gd name="connsiteX13" fmla="*/ 1400337 w 1755635"/>
                    <a:gd name="connsiteY13" fmla="*/ 2143125 h 2344107"/>
                    <a:gd name="connsiteX14" fmla="*/ 1100299 w 1755635"/>
                    <a:gd name="connsiteY14" fmla="*/ 2195513 h 2344107"/>
                    <a:gd name="connsiteX15" fmla="*/ 776449 w 1755635"/>
                    <a:gd name="connsiteY15" fmla="*/ 2138363 h 2344107"/>
                    <a:gd name="connsiteX16" fmla="*/ 509749 w 1755635"/>
                    <a:gd name="connsiteY16" fmla="*/ 1824037 h 2344107"/>
                    <a:gd name="connsiteX17" fmla="*/ 257336 w 1755635"/>
                    <a:gd name="connsiteY17" fmla="*/ 1100138 h 2344107"/>
                    <a:gd name="connsiteX18" fmla="*/ 133511 w 1755635"/>
                    <a:gd name="connsiteY18" fmla="*/ 576263 h 2344107"/>
                    <a:gd name="connsiteX19" fmla="*/ 281149 w 1755635"/>
                    <a:gd name="connsiteY19" fmla="*/ 319088 h 2344107"/>
                    <a:gd name="connsiteX20" fmla="*/ 443074 w 1755635"/>
                    <a:gd name="connsiteY20" fmla="*/ 161925 h 2344107"/>
                    <a:gd name="connsiteX21" fmla="*/ 471649 w 1755635"/>
                    <a:gd name="connsiteY21" fmla="*/ 0 h 234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5635" h="2344107">
                      <a:moveTo>
                        <a:pt x="471649" y="0"/>
                      </a:moveTo>
                      <a:cubicBezTo>
                        <a:pt x="416086" y="0"/>
                        <a:pt x="188279" y="80169"/>
                        <a:pt x="109698" y="161925"/>
                      </a:cubicBezTo>
                      <a:cubicBezTo>
                        <a:pt x="31117" y="243681"/>
                        <a:pt x="3336" y="354013"/>
                        <a:pt x="161" y="490538"/>
                      </a:cubicBezTo>
                      <a:cubicBezTo>
                        <a:pt x="-3014" y="627063"/>
                        <a:pt x="41437" y="790575"/>
                        <a:pt x="90649" y="981075"/>
                      </a:cubicBezTo>
                      <a:cubicBezTo>
                        <a:pt x="139861" y="1171575"/>
                        <a:pt x="237492" y="1459707"/>
                        <a:pt x="295436" y="1633538"/>
                      </a:cubicBezTo>
                      <a:cubicBezTo>
                        <a:pt x="353380" y="1807369"/>
                        <a:pt x="396242" y="1923257"/>
                        <a:pt x="438311" y="2024063"/>
                      </a:cubicBezTo>
                      <a:cubicBezTo>
                        <a:pt x="480380" y="2124869"/>
                        <a:pt x="496255" y="2189163"/>
                        <a:pt x="547849" y="2238375"/>
                      </a:cubicBezTo>
                      <a:cubicBezTo>
                        <a:pt x="599443" y="2287588"/>
                        <a:pt x="670880" y="2313782"/>
                        <a:pt x="747874" y="2319338"/>
                      </a:cubicBezTo>
                      <a:cubicBezTo>
                        <a:pt x="824868" y="2324894"/>
                        <a:pt x="918530" y="2275682"/>
                        <a:pt x="1009811" y="2271713"/>
                      </a:cubicBezTo>
                      <a:cubicBezTo>
                        <a:pt x="1101092" y="2267744"/>
                        <a:pt x="1203486" y="2283620"/>
                        <a:pt x="1295561" y="2295526"/>
                      </a:cubicBezTo>
                      <a:cubicBezTo>
                        <a:pt x="1387636" y="2307432"/>
                        <a:pt x="1486061" y="2351088"/>
                        <a:pt x="1562261" y="2343150"/>
                      </a:cubicBezTo>
                      <a:cubicBezTo>
                        <a:pt x="1638461" y="2335212"/>
                        <a:pt x="1736886" y="2285206"/>
                        <a:pt x="1752761" y="2247900"/>
                      </a:cubicBezTo>
                      <a:cubicBezTo>
                        <a:pt x="1768636" y="2210594"/>
                        <a:pt x="1716248" y="2136775"/>
                        <a:pt x="1657511" y="2119313"/>
                      </a:cubicBezTo>
                      <a:cubicBezTo>
                        <a:pt x="1598774" y="2101851"/>
                        <a:pt x="1493206" y="2130425"/>
                        <a:pt x="1400337" y="2143125"/>
                      </a:cubicBezTo>
                      <a:cubicBezTo>
                        <a:pt x="1307468" y="2155825"/>
                        <a:pt x="1204280" y="2196307"/>
                        <a:pt x="1100299" y="2195513"/>
                      </a:cubicBezTo>
                      <a:cubicBezTo>
                        <a:pt x="996318" y="2194719"/>
                        <a:pt x="874874" y="2200276"/>
                        <a:pt x="776449" y="2138363"/>
                      </a:cubicBezTo>
                      <a:cubicBezTo>
                        <a:pt x="678024" y="2076450"/>
                        <a:pt x="596268" y="1997075"/>
                        <a:pt x="509749" y="1824037"/>
                      </a:cubicBezTo>
                      <a:cubicBezTo>
                        <a:pt x="423230" y="1651000"/>
                        <a:pt x="320042" y="1308100"/>
                        <a:pt x="257336" y="1100138"/>
                      </a:cubicBezTo>
                      <a:cubicBezTo>
                        <a:pt x="194630" y="892176"/>
                        <a:pt x="129542" y="706438"/>
                        <a:pt x="133511" y="576263"/>
                      </a:cubicBezTo>
                      <a:cubicBezTo>
                        <a:pt x="137480" y="446088"/>
                        <a:pt x="229555" y="388144"/>
                        <a:pt x="281149" y="319088"/>
                      </a:cubicBezTo>
                      <a:cubicBezTo>
                        <a:pt x="332743" y="250032"/>
                        <a:pt x="411324" y="215106"/>
                        <a:pt x="443074" y="161925"/>
                      </a:cubicBezTo>
                      <a:cubicBezTo>
                        <a:pt x="474824" y="108744"/>
                        <a:pt x="527212" y="0"/>
                        <a:pt x="471649" y="0"/>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任意多边形 116"/>
                <p:cNvSpPr/>
                <p:nvPr/>
              </p:nvSpPr>
              <p:spPr>
                <a:xfrm>
                  <a:off x="8875105" y="4277262"/>
                  <a:ext cx="607067" cy="734403"/>
                </a:xfrm>
                <a:custGeom>
                  <a:avLst/>
                  <a:gdLst>
                    <a:gd name="connsiteX0" fmla="*/ 339675 w 630545"/>
                    <a:gd name="connsiteY0" fmla="*/ 13751 h 728183"/>
                    <a:gd name="connsiteX1" fmla="*/ 506362 w 630545"/>
                    <a:gd name="connsiteY1" fmla="*/ 261401 h 728183"/>
                    <a:gd name="connsiteX2" fmla="*/ 601612 w 630545"/>
                    <a:gd name="connsiteY2" fmla="*/ 466188 h 728183"/>
                    <a:gd name="connsiteX3" fmla="*/ 606375 w 630545"/>
                    <a:gd name="connsiteY3" fmla="*/ 585251 h 728183"/>
                    <a:gd name="connsiteX4" fmla="*/ 311100 w 630545"/>
                    <a:gd name="connsiteY4" fmla="*/ 694788 h 728183"/>
                    <a:gd name="connsiteX5" fmla="*/ 6300 w 630545"/>
                    <a:gd name="connsiteY5" fmla="*/ 723363 h 728183"/>
                    <a:gd name="connsiteX6" fmla="*/ 120600 w 630545"/>
                    <a:gd name="connsiteY6" fmla="*/ 609063 h 728183"/>
                    <a:gd name="connsiteX7" fmla="*/ 306337 w 630545"/>
                    <a:gd name="connsiteY7" fmla="*/ 442376 h 728183"/>
                    <a:gd name="connsiteX8" fmla="*/ 273000 w 630545"/>
                    <a:gd name="connsiteY8" fmla="*/ 185201 h 728183"/>
                    <a:gd name="connsiteX9" fmla="*/ 282525 w 630545"/>
                    <a:gd name="connsiteY9" fmla="*/ 47088 h 728183"/>
                    <a:gd name="connsiteX10" fmla="*/ 339675 w 630545"/>
                    <a:gd name="connsiteY10" fmla="*/ 13751 h 728183"/>
                    <a:gd name="connsiteX0" fmla="*/ 339675 w 627197"/>
                    <a:gd name="connsiteY0" fmla="*/ 13751 h 728183"/>
                    <a:gd name="connsiteX1" fmla="*/ 506362 w 627197"/>
                    <a:gd name="connsiteY1" fmla="*/ 261401 h 728183"/>
                    <a:gd name="connsiteX2" fmla="*/ 592087 w 627197"/>
                    <a:gd name="connsiteY2" fmla="*/ 428088 h 728183"/>
                    <a:gd name="connsiteX3" fmla="*/ 606375 w 627197"/>
                    <a:gd name="connsiteY3" fmla="*/ 585251 h 728183"/>
                    <a:gd name="connsiteX4" fmla="*/ 311100 w 627197"/>
                    <a:gd name="connsiteY4" fmla="*/ 694788 h 728183"/>
                    <a:gd name="connsiteX5" fmla="*/ 6300 w 627197"/>
                    <a:gd name="connsiteY5" fmla="*/ 723363 h 728183"/>
                    <a:gd name="connsiteX6" fmla="*/ 120600 w 627197"/>
                    <a:gd name="connsiteY6" fmla="*/ 609063 h 728183"/>
                    <a:gd name="connsiteX7" fmla="*/ 306337 w 627197"/>
                    <a:gd name="connsiteY7" fmla="*/ 442376 h 728183"/>
                    <a:gd name="connsiteX8" fmla="*/ 273000 w 627197"/>
                    <a:gd name="connsiteY8" fmla="*/ 185201 h 728183"/>
                    <a:gd name="connsiteX9" fmla="*/ 282525 w 627197"/>
                    <a:gd name="connsiteY9" fmla="*/ 47088 h 728183"/>
                    <a:gd name="connsiteX10" fmla="*/ 339675 w 627197"/>
                    <a:gd name="connsiteY10" fmla="*/ 13751 h 728183"/>
                    <a:gd name="connsiteX0" fmla="*/ 339675 w 627197"/>
                    <a:gd name="connsiteY0" fmla="*/ 13751 h 728183"/>
                    <a:gd name="connsiteX1" fmla="*/ 506362 w 627197"/>
                    <a:gd name="connsiteY1" fmla="*/ 261401 h 728183"/>
                    <a:gd name="connsiteX2" fmla="*/ 592087 w 627197"/>
                    <a:gd name="connsiteY2" fmla="*/ 428088 h 728183"/>
                    <a:gd name="connsiteX3" fmla="*/ 606375 w 627197"/>
                    <a:gd name="connsiteY3" fmla="*/ 585251 h 728183"/>
                    <a:gd name="connsiteX4" fmla="*/ 311100 w 627197"/>
                    <a:gd name="connsiteY4" fmla="*/ 694788 h 728183"/>
                    <a:gd name="connsiteX5" fmla="*/ 6300 w 627197"/>
                    <a:gd name="connsiteY5" fmla="*/ 723363 h 728183"/>
                    <a:gd name="connsiteX6" fmla="*/ 120600 w 627197"/>
                    <a:gd name="connsiteY6" fmla="*/ 609063 h 728183"/>
                    <a:gd name="connsiteX7" fmla="*/ 306337 w 627197"/>
                    <a:gd name="connsiteY7" fmla="*/ 442376 h 728183"/>
                    <a:gd name="connsiteX8" fmla="*/ 273000 w 627197"/>
                    <a:gd name="connsiteY8" fmla="*/ 185201 h 728183"/>
                    <a:gd name="connsiteX9" fmla="*/ 282525 w 627197"/>
                    <a:gd name="connsiteY9" fmla="*/ 47088 h 728183"/>
                    <a:gd name="connsiteX10" fmla="*/ 339675 w 627197"/>
                    <a:gd name="connsiteY10" fmla="*/ 13751 h 728183"/>
                    <a:gd name="connsiteX0" fmla="*/ 340166 w 626983"/>
                    <a:gd name="connsiteY0" fmla="*/ 13751 h 736511"/>
                    <a:gd name="connsiteX1" fmla="*/ 506853 w 626983"/>
                    <a:gd name="connsiteY1" fmla="*/ 261401 h 736511"/>
                    <a:gd name="connsiteX2" fmla="*/ 592578 w 626983"/>
                    <a:gd name="connsiteY2" fmla="*/ 428088 h 736511"/>
                    <a:gd name="connsiteX3" fmla="*/ 606866 w 626983"/>
                    <a:gd name="connsiteY3" fmla="*/ 585251 h 736511"/>
                    <a:gd name="connsiteX4" fmla="*/ 321116 w 626983"/>
                    <a:gd name="connsiteY4" fmla="*/ 718601 h 736511"/>
                    <a:gd name="connsiteX5" fmla="*/ 6791 w 626983"/>
                    <a:gd name="connsiteY5" fmla="*/ 723363 h 736511"/>
                    <a:gd name="connsiteX6" fmla="*/ 121091 w 626983"/>
                    <a:gd name="connsiteY6" fmla="*/ 609063 h 736511"/>
                    <a:gd name="connsiteX7" fmla="*/ 306828 w 626983"/>
                    <a:gd name="connsiteY7" fmla="*/ 442376 h 736511"/>
                    <a:gd name="connsiteX8" fmla="*/ 273491 w 626983"/>
                    <a:gd name="connsiteY8" fmla="*/ 185201 h 736511"/>
                    <a:gd name="connsiteX9" fmla="*/ 283016 w 626983"/>
                    <a:gd name="connsiteY9" fmla="*/ 47088 h 736511"/>
                    <a:gd name="connsiteX10" fmla="*/ 340166 w 626983"/>
                    <a:gd name="connsiteY10" fmla="*/ 13751 h 736511"/>
                    <a:gd name="connsiteX0" fmla="*/ 340166 w 606902"/>
                    <a:gd name="connsiteY0" fmla="*/ 13751 h 734403"/>
                    <a:gd name="connsiteX1" fmla="*/ 506853 w 606902"/>
                    <a:gd name="connsiteY1" fmla="*/ 261401 h 734403"/>
                    <a:gd name="connsiteX2" fmla="*/ 592578 w 606902"/>
                    <a:gd name="connsiteY2" fmla="*/ 428088 h 734403"/>
                    <a:gd name="connsiteX3" fmla="*/ 578291 w 606902"/>
                    <a:gd name="connsiteY3" fmla="*/ 623351 h 734403"/>
                    <a:gd name="connsiteX4" fmla="*/ 321116 w 606902"/>
                    <a:gd name="connsiteY4" fmla="*/ 718601 h 734403"/>
                    <a:gd name="connsiteX5" fmla="*/ 6791 w 606902"/>
                    <a:gd name="connsiteY5" fmla="*/ 723363 h 734403"/>
                    <a:gd name="connsiteX6" fmla="*/ 121091 w 606902"/>
                    <a:gd name="connsiteY6" fmla="*/ 609063 h 734403"/>
                    <a:gd name="connsiteX7" fmla="*/ 306828 w 606902"/>
                    <a:gd name="connsiteY7" fmla="*/ 442376 h 734403"/>
                    <a:gd name="connsiteX8" fmla="*/ 273491 w 606902"/>
                    <a:gd name="connsiteY8" fmla="*/ 185201 h 734403"/>
                    <a:gd name="connsiteX9" fmla="*/ 283016 w 606902"/>
                    <a:gd name="connsiteY9" fmla="*/ 47088 h 734403"/>
                    <a:gd name="connsiteX10" fmla="*/ 340166 w 606902"/>
                    <a:gd name="connsiteY10" fmla="*/ 13751 h 734403"/>
                    <a:gd name="connsiteX0" fmla="*/ 340331 w 607067"/>
                    <a:gd name="connsiteY0" fmla="*/ 13751 h 734403"/>
                    <a:gd name="connsiteX1" fmla="*/ 507018 w 607067"/>
                    <a:gd name="connsiteY1" fmla="*/ 261401 h 734403"/>
                    <a:gd name="connsiteX2" fmla="*/ 592743 w 607067"/>
                    <a:gd name="connsiteY2" fmla="*/ 428088 h 734403"/>
                    <a:gd name="connsiteX3" fmla="*/ 578456 w 607067"/>
                    <a:gd name="connsiteY3" fmla="*/ 623351 h 734403"/>
                    <a:gd name="connsiteX4" fmla="*/ 321281 w 607067"/>
                    <a:gd name="connsiteY4" fmla="*/ 718601 h 734403"/>
                    <a:gd name="connsiteX5" fmla="*/ 6956 w 607067"/>
                    <a:gd name="connsiteY5" fmla="*/ 723363 h 734403"/>
                    <a:gd name="connsiteX6" fmla="*/ 121256 w 607067"/>
                    <a:gd name="connsiteY6" fmla="*/ 609063 h 734403"/>
                    <a:gd name="connsiteX7" fmla="*/ 326043 w 607067"/>
                    <a:gd name="connsiteY7" fmla="*/ 442376 h 734403"/>
                    <a:gd name="connsiteX8" fmla="*/ 273656 w 607067"/>
                    <a:gd name="connsiteY8" fmla="*/ 185201 h 734403"/>
                    <a:gd name="connsiteX9" fmla="*/ 283181 w 607067"/>
                    <a:gd name="connsiteY9" fmla="*/ 47088 h 734403"/>
                    <a:gd name="connsiteX10" fmla="*/ 340331 w 607067"/>
                    <a:gd name="connsiteY10" fmla="*/ 13751 h 734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7067" h="734403">
                      <a:moveTo>
                        <a:pt x="340331" y="13751"/>
                      </a:moveTo>
                      <a:cubicBezTo>
                        <a:pt x="377637" y="49470"/>
                        <a:pt x="464949" y="192345"/>
                        <a:pt x="507018" y="261401"/>
                      </a:cubicBezTo>
                      <a:cubicBezTo>
                        <a:pt x="549087" y="330457"/>
                        <a:pt x="580837" y="367763"/>
                        <a:pt x="592743" y="428088"/>
                      </a:cubicBezTo>
                      <a:cubicBezTo>
                        <a:pt x="604649" y="488413"/>
                        <a:pt x="623700" y="574932"/>
                        <a:pt x="578456" y="623351"/>
                      </a:cubicBezTo>
                      <a:cubicBezTo>
                        <a:pt x="533212" y="671770"/>
                        <a:pt x="416531" y="701932"/>
                        <a:pt x="321281" y="718601"/>
                      </a:cubicBezTo>
                      <a:cubicBezTo>
                        <a:pt x="226031" y="735270"/>
                        <a:pt x="40294" y="741619"/>
                        <a:pt x="6956" y="723363"/>
                      </a:cubicBezTo>
                      <a:cubicBezTo>
                        <a:pt x="-26382" y="705107"/>
                        <a:pt x="68075" y="655894"/>
                        <a:pt x="121256" y="609063"/>
                      </a:cubicBezTo>
                      <a:cubicBezTo>
                        <a:pt x="174437" y="562232"/>
                        <a:pt x="300643" y="513020"/>
                        <a:pt x="326043" y="442376"/>
                      </a:cubicBezTo>
                      <a:cubicBezTo>
                        <a:pt x="351443" y="371732"/>
                        <a:pt x="277625" y="251082"/>
                        <a:pt x="273656" y="185201"/>
                      </a:cubicBezTo>
                      <a:cubicBezTo>
                        <a:pt x="269687" y="119320"/>
                        <a:pt x="272862" y="74076"/>
                        <a:pt x="283181" y="47088"/>
                      </a:cubicBezTo>
                      <a:cubicBezTo>
                        <a:pt x="293500" y="20100"/>
                        <a:pt x="303025" y="-21968"/>
                        <a:pt x="340331" y="13751"/>
                      </a:cubicBezTo>
                      <a:close/>
                    </a:path>
                  </a:pathLst>
                </a:custGeom>
                <a:solidFill>
                  <a:schemeClr val="bg1"/>
                </a:soli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任意多边形 117"/>
                <p:cNvSpPr/>
                <p:nvPr/>
              </p:nvSpPr>
              <p:spPr>
                <a:xfrm>
                  <a:off x="5882605" y="4609961"/>
                  <a:ext cx="501236" cy="263583"/>
                </a:xfrm>
                <a:custGeom>
                  <a:avLst/>
                  <a:gdLst>
                    <a:gd name="connsiteX0" fmla="*/ 13370 w 501236"/>
                    <a:gd name="connsiteY0" fmla="*/ 52527 h 263583"/>
                    <a:gd name="connsiteX1" fmla="*/ 151483 w 501236"/>
                    <a:gd name="connsiteY1" fmla="*/ 139 h 263583"/>
                    <a:gd name="connsiteX2" fmla="*/ 275308 w 501236"/>
                    <a:gd name="connsiteY2" fmla="*/ 66814 h 263583"/>
                    <a:gd name="connsiteX3" fmla="*/ 475333 w 501236"/>
                    <a:gd name="connsiteY3" fmla="*/ 66814 h 263583"/>
                    <a:gd name="connsiteX4" fmla="*/ 475333 w 501236"/>
                    <a:gd name="connsiteY4" fmla="*/ 171589 h 263583"/>
                    <a:gd name="connsiteX5" fmla="*/ 261020 w 501236"/>
                    <a:gd name="connsiteY5" fmla="*/ 252552 h 263583"/>
                    <a:gd name="connsiteX6" fmla="*/ 46708 w 501236"/>
                    <a:gd name="connsiteY6" fmla="*/ 252552 h 263583"/>
                    <a:gd name="connsiteX7" fmla="*/ 8608 w 501236"/>
                    <a:gd name="connsiteY7" fmla="*/ 157302 h 263583"/>
                    <a:gd name="connsiteX8" fmla="*/ 13370 w 501236"/>
                    <a:gd name="connsiteY8" fmla="*/ 52527 h 263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236" h="263583">
                      <a:moveTo>
                        <a:pt x="13370" y="52527"/>
                      </a:moveTo>
                      <a:cubicBezTo>
                        <a:pt x="37182" y="26333"/>
                        <a:pt x="107827" y="-2242"/>
                        <a:pt x="151483" y="139"/>
                      </a:cubicBezTo>
                      <a:cubicBezTo>
                        <a:pt x="195139" y="2520"/>
                        <a:pt x="221333" y="55702"/>
                        <a:pt x="275308" y="66814"/>
                      </a:cubicBezTo>
                      <a:cubicBezTo>
                        <a:pt x="329283" y="77926"/>
                        <a:pt x="441996" y="49352"/>
                        <a:pt x="475333" y="66814"/>
                      </a:cubicBezTo>
                      <a:cubicBezTo>
                        <a:pt x="508670" y="84276"/>
                        <a:pt x="511052" y="140633"/>
                        <a:pt x="475333" y="171589"/>
                      </a:cubicBezTo>
                      <a:cubicBezTo>
                        <a:pt x="439614" y="202545"/>
                        <a:pt x="332458" y="239058"/>
                        <a:pt x="261020" y="252552"/>
                      </a:cubicBezTo>
                      <a:cubicBezTo>
                        <a:pt x="189583" y="266046"/>
                        <a:pt x="88777" y="268427"/>
                        <a:pt x="46708" y="252552"/>
                      </a:cubicBezTo>
                      <a:cubicBezTo>
                        <a:pt x="4639" y="236677"/>
                        <a:pt x="13370" y="189052"/>
                        <a:pt x="8608" y="157302"/>
                      </a:cubicBezTo>
                      <a:cubicBezTo>
                        <a:pt x="3846" y="125552"/>
                        <a:pt x="-10442" y="78721"/>
                        <a:pt x="13370" y="52527"/>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任意多边形 118"/>
                <p:cNvSpPr/>
                <p:nvPr/>
              </p:nvSpPr>
              <p:spPr>
                <a:xfrm>
                  <a:off x="6960860" y="4400011"/>
                  <a:ext cx="1203849" cy="306307"/>
                </a:xfrm>
                <a:custGeom>
                  <a:avLst/>
                  <a:gdLst>
                    <a:gd name="connsiteX0" fmla="*/ 20964 w 1132622"/>
                    <a:gd name="connsiteY0" fmla="*/ 148233 h 315890"/>
                    <a:gd name="connsiteX1" fmla="*/ 411489 w 1132622"/>
                    <a:gd name="connsiteY1" fmla="*/ 105370 h 315890"/>
                    <a:gd name="connsiteX2" fmla="*/ 721051 w 1132622"/>
                    <a:gd name="connsiteY2" fmla="*/ 38695 h 315890"/>
                    <a:gd name="connsiteX3" fmla="*/ 982989 w 1132622"/>
                    <a:gd name="connsiteY3" fmla="*/ 5358 h 315890"/>
                    <a:gd name="connsiteX4" fmla="*/ 1121101 w 1132622"/>
                    <a:gd name="connsiteY4" fmla="*/ 14883 h 315890"/>
                    <a:gd name="connsiteX5" fmla="*/ 1097289 w 1132622"/>
                    <a:gd name="connsiteY5" fmla="*/ 143470 h 315890"/>
                    <a:gd name="connsiteX6" fmla="*/ 878214 w 1132622"/>
                    <a:gd name="connsiteY6" fmla="*/ 205383 h 315890"/>
                    <a:gd name="connsiteX7" fmla="*/ 392439 w 1132622"/>
                    <a:gd name="connsiteY7" fmla="*/ 276820 h 315890"/>
                    <a:gd name="connsiteX8" fmla="*/ 125739 w 1132622"/>
                    <a:gd name="connsiteY8" fmla="*/ 314920 h 315890"/>
                    <a:gd name="connsiteX9" fmla="*/ 59064 w 1132622"/>
                    <a:gd name="connsiteY9" fmla="*/ 238720 h 315890"/>
                    <a:gd name="connsiteX10" fmla="*/ 20964 w 1132622"/>
                    <a:gd name="connsiteY10" fmla="*/ 148233 h 315890"/>
                    <a:gd name="connsiteX0" fmla="*/ 20964 w 1182720"/>
                    <a:gd name="connsiteY0" fmla="*/ 147647 h 315304"/>
                    <a:gd name="connsiteX1" fmla="*/ 411489 w 1182720"/>
                    <a:gd name="connsiteY1" fmla="*/ 104784 h 315304"/>
                    <a:gd name="connsiteX2" fmla="*/ 721051 w 1182720"/>
                    <a:gd name="connsiteY2" fmla="*/ 38109 h 315304"/>
                    <a:gd name="connsiteX3" fmla="*/ 982989 w 1182720"/>
                    <a:gd name="connsiteY3" fmla="*/ 4772 h 315304"/>
                    <a:gd name="connsiteX4" fmla="*/ 1121101 w 1182720"/>
                    <a:gd name="connsiteY4" fmla="*/ 14297 h 315304"/>
                    <a:gd name="connsiteX5" fmla="*/ 1168727 w 1182720"/>
                    <a:gd name="connsiteY5" fmla="*/ 133359 h 315304"/>
                    <a:gd name="connsiteX6" fmla="*/ 878214 w 1182720"/>
                    <a:gd name="connsiteY6" fmla="*/ 204797 h 315304"/>
                    <a:gd name="connsiteX7" fmla="*/ 392439 w 1182720"/>
                    <a:gd name="connsiteY7" fmla="*/ 276234 h 315304"/>
                    <a:gd name="connsiteX8" fmla="*/ 125739 w 1182720"/>
                    <a:gd name="connsiteY8" fmla="*/ 314334 h 315304"/>
                    <a:gd name="connsiteX9" fmla="*/ 59064 w 1182720"/>
                    <a:gd name="connsiteY9" fmla="*/ 238134 h 315304"/>
                    <a:gd name="connsiteX10" fmla="*/ 20964 w 1182720"/>
                    <a:gd name="connsiteY10" fmla="*/ 147647 h 315304"/>
                    <a:gd name="connsiteX0" fmla="*/ 20964 w 1203849"/>
                    <a:gd name="connsiteY0" fmla="*/ 145402 h 313059"/>
                    <a:gd name="connsiteX1" fmla="*/ 411489 w 1203849"/>
                    <a:gd name="connsiteY1" fmla="*/ 102539 h 313059"/>
                    <a:gd name="connsiteX2" fmla="*/ 721051 w 1203849"/>
                    <a:gd name="connsiteY2" fmla="*/ 35864 h 313059"/>
                    <a:gd name="connsiteX3" fmla="*/ 982989 w 1203849"/>
                    <a:gd name="connsiteY3" fmla="*/ 2527 h 313059"/>
                    <a:gd name="connsiteX4" fmla="*/ 1178251 w 1203849"/>
                    <a:gd name="connsiteY4" fmla="*/ 16814 h 313059"/>
                    <a:gd name="connsiteX5" fmla="*/ 1168727 w 1203849"/>
                    <a:gd name="connsiteY5" fmla="*/ 131114 h 313059"/>
                    <a:gd name="connsiteX6" fmla="*/ 878214 w 1203849"/>
                    <a:gd name="connsiteY6" fmla="*/ 202552 h 313059"/>
                    <a:gd name="connsiteX7" fmla="*/ 392439 w 1203849"/>
                    <a:gd name="connsiteY7" fmla="*/ 273989 h 313059"/>
                    <a:gd name="connsiteX8" fmla="*/ 125739 w 1203849"/>
                    <a:gd name="connsiteY8" fmla="*/ 312089 h 313059"/>
                    <a:gd name="connsiteX9" fmla="*/ 59064 w 1203849"/>
                    <a:gd name="connsiteY9" fmla="*/ 235889 h 313059"/>
                    <a:gd name="connsiteX10" fmla="*/ 20964 w 1203849"/>
                    <a:gd name="connsiteY10" fmla="*/ 145402 h 313059"/>
                    <a:gd name="connsiteX0" fmla="*/ 20964 w 1203849"/>
                    <a:gd name="connsiteY0" fmla="*/ 146797 h 314454"/>
                    <a:gd name="connsiteX1" fmla="*/ 411489 w 1203849"/>
                    <a:gd name="connsiteY1" fmla="*/ 103934 h 314454"/>
                    <a:gd name="connsiteX2" fmla="*/ 721051 w 1203849"/>
                    <a:gd name="connsiteY2" fmla="*/ 56309 h 314454"/>
                    <a:gd name="connsiteX3" fmla="*/ 982989 w 1203849"/>
                    <a:gd name="connsiteY3" fmla="*/ 3922 h 314454"/>
                    <a:gd name="connsiteX4" fmla="*/ 1178251 w 1203849"/>
                    <a:gd name="connsiteY4" fmla="*/ 18209 h 314454"/>
                    <a:gd name="connsiteX5" fmla="*/ 1168727 w 1203849"/>
                    <a:gd name="connsiteY5" fmla="*/ 132509 h 314454"/>
                    <a:gd name="connsiteX6" fmla="*/ 878214 w 1203849"/>
                    <a:gd name="connsiteY6" fmla="*/ 203947 h 314454"/>
                    <a:gd name="connsiteX7" fmla="*/ 392439 w 1203849"/>
                    <a:gd name="connsiteY7" fmla="*/ 275384 h 314454"/>
                    <a:gd name="connsiteX8" fmla="*/ 125739 w 1203849"/>
                    <a:gd name="connsiteY8" fmla="*/ 313484 h 314454"/>
                    <a:gd name="connsiteX9" fmla="*/ 59064 w 1203849"/>
                    <a:gd name="connsiteY9" fmla="*/ 237284 h 314454"/>
                    <a:gd name="connsiteX10" fmla="*/ 20964 w 1203849"/>
                    <a:gd name="connsiteY10" fmla="*/ 146797 h 314454"/>
                    <a:gd name="connsiteX0" fmla="*/ 20964 w 1203849"/>
                    <a:gd name="connsiteY0" fmla="*/ 138650 h 306307"/>
                    <a:gd name="connsiteX1" fmla="*/ 411489 w 1203849"/>
                    <a:gd name="connsiteY1" fmla="*/ 95787 h 306307"/>
                    <a:gd name="connsiteX2" fmla="*/ 721051 w 1203849"/>
                    <a:gd name="connsiteY2" fmla="*/ 48162 h 306307"/>
                    <a:gd name="connsiteX3" fmla="*/ 982989 w 1203849"/>
                    <a:gd name="connsiteY3" fmla="*/ 10062 h 306307"/>
                    <a:gd name="connsiteX4" fmla="*/ 1178251 w 1203849"/>
                    <a:gd name="connsiteY4" fmla="*/ 10062 h 306307"/>
                    <a:gd name="connsiteX5" fmla="*/ 1168727 w 1203849"/>
                    <a:gd name="connsiteY5" fmla="*/ 124362 h 306307"/>
                    <a:gd name="connsiteX6" fmla="*/ 878214 w 1203849"/>
                    <a:gd name="connsiteY6" fmla="*/ 195800 h 306307"/>
                    <a:gd name="connsiteX7" fmla="*/ 392439 w 1203849"/>
                    <a:gd name="connsiteY7" fmla="*/ 267237 h 306307"/>
                    <a:gd name="connsiteX8" fmla="*/ 125739 w 1203849"/>
                    <a:gd name="connsiteY8" fmla="*/ 305337 h 306307"/>
                    <a:gd name="connsiteX9" fmla="*/ 59064 w 1203849"/>
                    <a:gd name="connsiteY9" fmla="*/ 229137 h 306307"/>
                    <a:gd name="connsiteX10" fmla="*/ 20964 w 1203849"/>
                    <a:gd name="connsiteY10" fmla="*/ 138650 h 306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3849" h="306307">
                      <a:moveTo>
                        <a:pt x="20964" y="138650"/>
                      </a:moveTo>
                      <a:cubicBezTo>
                        <a:pt x="79701" y="116425"/>
                        <a:pt x="294808" y="110868"/>
                        <a:pt x="411489" y="95787"/>
                      </a:cubicBezTo>
                      <a:cubicBezTo>
                        <a:pt x="528170" y="80706"/>
                        <a:pt x="625801" y="62450"/>
                        <a:pt x="721051" y="48162"/>
                      </a:cubicBezTo>
                      <a:cubicBezTo>
                        <a:pt x="816301" y="33875"/>
                        <a:pt x="906789" y="16412"/>
                        <a:pt x="982989" y="10062"/>
                      </a:cubicBezTo>
                      <a:cubicBezTo>
                        <a:pt x="1059189" y="3712"/>
                        <a:pt x="1147295" y="-8988"/>
                        <a:pt x="1178251" y="10062"/>
                      </a:cubicBezTo>
                      <a:cubicBezTo>
                        <a:pt x="1209207" y="29112"/>
                        <a:pt x="1218733" y="93406"/>
                        <a:pt x="1168727" y="124362"/>
                      </a:cubicBezTo>
                      <a:cubicBezTo>
                        <a:pt x="1118721" y="155318"/>
                        <a:pt x="1007595" y="171988"/>
                        <a:pt x="878214" y="195800"/>
                      </a:cubicBezTo>
                      <a:cubicBezTo>
                        <a:pt x="748833" y="219612"/>
                        <a:pt x="392439" y="267237"/>
                        <a:pt x="392439" y="267237"/>
                      </a:cubicBezTo>
                      <a:cubicBezTo>
                        <a:pt x="267026" y="285493"/>
                        <a:pt x="181301" y="311687"/>
                        <a:pt x="125739" y="305337"/>
                      </a:cubicBezTo>
                      <a:cubicBezTo>
                        <a:pt x="70177" y="298987"/>
                        <a:pt x="74145" y="256918"/>
                        <a:pt x="59064" y="229137"/>
                      </a:cubicBezTo>
                      <a:cubicBezTo>
                        <a:pt x="43983" y="201356"/>
                        <a:pt x="-37773" y="160875"/>
                        <a:pt x="20964" y="138650"/>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任意多边形 119"/>
                <p:cNvSpPr/>
                <p:nvPr/>
              </p:nvSpPr>
              <p:spPr>
                <a:xfrm>
                  <a:off x="9290844" y="3752611"/>
                  <a:ext cx="200224" cy="386757"/>
                </a:xfrm>
                <a:custGeom>
                  <a:avLst/>
                  <a:gdLst>
                    <a:gd name="connsiteX0" fmla="*/ 72231 w 194130"/>
                    <a:gd name="connsiteY0" fmla="*/ 239 h 358788"/>
                    <a:gd name="connsiteX1" fmla="*/ 172244 w 194130"/>
                    <a:gd name="connsiteY1" fmla="*/ 105014 h 358788"/>
                    <a:gd name="connsiteX2" fmla="*/ 191294 w 194130"/>
                    <a:gd name="connsiteY2" fmla="*/ 252652 h 358788"/>
                    <a:gd name="connsiteX3" fmla="*/ 129381 w 194130"/>
                    <a:gd name="connsiteY3" fmla="*/ 357427 h 358788"/>
                    <a:gd name="connsiteX4" fmla="*/ 29369 w 194130"/>
                    <a:gd name="connsiteY4" fmla="*/ 300277 h 358788"/>
                    <a:gd name="connsiteX5" fmla="*/ 794 w 194130"/>
                    <a:gd name="connsiteY5" fmla="*/ 133589 h 358788"/>
                    <a:gd name="connsiteX6" fmla="*/ 72231 w 194130"/>
                    <a:gd name="connsiteY6" fmla="*/ 239 h 358788"/>
                    <a:gd name="connsiteX0" fmla="*/ 72231 w 194472"/>
                    <a:gd name="connsiteY0" fmla="*/ 239 h 386757"/>
                    <a:gd name="connsiteX1" fmla="*/ 172244 w 194472"/>
                    <a:gd name="connsiteY1" fmla="*/ 105014 h 386757"/>
                    <a:gd name="connsiteX2" fmla="*/ 191294 w 194472"/>
                    <a:gd name="connsiteY2" fmla="*/ 252652 h 386757"/>
                    <a:gd name="connsiteX3" fmla="*/ 124618 w 194472"/>
                    <a:gd name="connsiteY3" fmla="*/ 386002 h 386757"/>
                    <a:gd name="connsiteX4" fmla="*/ 29369 w 194472"/>
                    <a:gd name="connsiteY4" fmla="*/ 300277 h 386757"/>
                    <a:gd name="connsiteX5" fmla="*/ 794 w 194472"/>
                    <a:gd name="connsiteY5" fmla="*/ 133589 h 386757"/>
                    <a:gd name="connsiteX6" fmla="*/ 72231 w 194472"/>
                    <a:gd name="connsiteY6" fmla="*/ 239 h 386757"/>
                    <a:gd name="connsiteX0" fmla="*/ 72231 w 200224"/>
                    <a:gd name="connsiteY0" fmla="*/ 239 h 386757"/>
                    <a:gd name="connsiteX1" fmla="*/ 186532 w 200224"/>
                    <a:gd name="connsiteY1" fmla="*/ 105014 h 386757"/>
                    <a:gd name="connsiteX2" fmla="*/ 191294 w 200224"/>
                    <a:gd name="connsiteY2" fmla="*/ 252652 h 386757"/>
                    <a:gd name="connsiteX3" fmla="*/ 124618 w 200224"/>
                    <a:gd name="connsiteY3" fmla="*/ 386002 h 386757"/>
                    <a:gd name="connsiteX4" fmla="*/ 29369 w 200224"/>
                    <a:gd name="connsiteY4" fmla="*/ 300277 h 386757"/>
                    <a:gd name="connsiteX5" fmla="*/ 794 w 200224"/>
                    <a:gd name="connsiteY5" fmla="*/ 133589 h 386757"/>
                    <a:gd name="connsiteX6" fmla="*/ 72231 w 200224"/>
                    <a:gd name="connsiteY6" fmla="*/ 239 h 38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224" h="386757">
                      <a:moveTo>
                        <a:pt x="72231" y="239"/>
                      </a:moveTo>
                      <a:cubicBezTo>
                        <a:pt x="103187" y="-4524"/>
                        <a:pt x="166688" y="62945"/>
                        <a:pt x="186532" y="105014"/>
                      </a:cubicBezTo>
                      <a:cubicBezTo>
                        <a:pt x="206376" y="147083"/>
                        <a:pt x="201613" y="205821"/>
                        <a:pt x="191294" y="252652"/>
                      </a:cubicBezTo>
                      <a:cubicBezTo>
                        <a:pt x="180975" y="299483"/>
                        <a:pt x="151605" y="378065"/>
                        <a:pt x="124618" y="386002"/>
                      </a:cubicBezTo>
                      <a:cubicBezTo>
                        <a:pt x="97631" y="393939"/>
                        <a:pt x="50800" y="337583"/>
                        <a:pt x="29369" y="300277"/>
                      </a:cubicBezTo>
                      <a:cubicBezTo>
                        <a:pt x="7938" y="262971"/>
                        <a:pt x="-3175" y="182008"/>
                        <a:pt x="794" y="133589"/>
                      </a:cubicBezTo>
                      <a:cubicBezTo>
                        <a:pt x="4763" y="85170"/>
                        <a:pt x="41275" y="5002"/>
                        <a:pt x="72231" y="239"/>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8" name="椭圆 107"/>
              <p:cNvSpPr/>
              <p:nvPr/>
            </p:nvSpPr>
            <p:spPr>
              <a:xfrm>
                <a:off x="3057525" y="2314575"/>
                <a:ext cx="4183552" cy="4076700"/>
              </a:xfrm>
              <a:prstGeom prst="ellipse">
                <a:avLst/>
              </a:prstGeom>
              <a:solidFill>
                <a:schemeClr val="bg1">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 name="组合 14"/>
            <p:cNvGrpSpPr/>
            <p:nvPr/>
          </p:nvGrpSpPr>
          <p:grpSpPr>
            <a:xfrm>
              <a:off x="5362575" y="323850"/>
              <a:ext cx="4695825" cy="4438650"/>
              <a:chOff x="5362575" y="323850"/>
              <a:chExt cx="4695825" cy="4438650"/>
            </a:xfrm>
          </p:grpSpPr>
          <p:grpSp>
            <p:nvGrpSpPr>
              <p:cNvPr id="93" name="组合 92"/>
              <p:cNvGrpSpPr/>
              <p:nvPr/>
            </p:nvGrpSpPr>
            <p:grpSpPr>
              <a:xfrm flipH="1">
                <a:off x="5704801" y="649516"/>
                <a:ext cx="3934622" cy="3987389"/>
                <a:chOff x="3285451" y="659041"/>
                <a:chExt cx="3934622" cy="3987389"/>
              </a:xfrm>
            </p:grpSpPr>
            <p:sp>
              <p:nvSpPr>
                <p:cNvPr id="95" name="任意多边形 94"/>
                <p:cNvSpPr/>
                <p:nvPr/>
              </p:nvSpPr>
              <p:spPr>
                <a:xfrm rot="16800000">
                  <a:off x="3977598" y="574460"/>
                  <a:ext cx="2629970" cy="3607934"/>
                </a:xfrm>
                <a:custGeom>
                  <a:avLst/>
                  <a:gdLst>
                    <a:gd name="connsiteX0" fmla="*/ 54988 w 1177134"/>
                    <a:gd name="connsiteY0" fmla="*/ 368228 h 1581921"/>
                    <a:gd name="connsiteX1" fmla="*/ 19269 w 1177134"/>
                    <a:gd name="connsiteY1" fmla="*/ 280122 h 1581921"/>
                    <a:gd name="connsiteX2" fmla="*/ 219 w 1177134"/>
                    <a:gd name="connsiteY2" fmla="*/ 165822 h 1581921"/>
                    <a:gd name="connsiteX3" fmla="*/ 31175 w 1177134"/>
                    <a:gd name="connsiteY3" fmla="*/ 58666 h 1581921"/>
                    <a:gd name="connsiteX4" fmla="*/ 95469 w 1177134"/>
                    <a:gd name="connsiteY4" fmla="*/ 13422 h 1581921"/>
                    <a:gd name="connsiteX5" fmla="*/ 195481 w 1177134"/>
                    <a:gd name="connsiteY5" fmla="*/ 1516 h 1581921"/>
                    <a:gd name="connsiteX6" fmla="*/ 302638 w 1177134"/>
                    <a:gd name="connsiteY6" fmla="*/ 41997 h 1581921"/>
                    <a:gd name="connsiteX7" fmla="*/ 409794 w 1177134"/>
                    <a:gd name="connsiteY7" fmla="*/ 139628 h 1581921"/>
                    <a:gd name="connsiteX8" fmla="*/ 500281 w 1177134"/>
                    <a:gd name="connsiteY8" fmla="*/ 244403 h 1581921"/>
                    <a:gd name="connsiteX9" fmla="*/ 569338 w 1177134"/>
                    <a:gd name="connsiteY9" fmla="*/ 344416 h 1581921"/>
                    <a:gd name="connsiteX10" fmla="*/ 655063 w 1177134"/>
                    <a:gd name="connsiteY10" fmla="*/ 461097 h 1581921"/>
                    <a:gd name="connsiteX11" fmla="*/ 750313 w 1177134"/>
                    <a:gd name="connsiteY11" fmla="*/ 615878 h 1581921"/>
                    <a:gd name="connsiteX12" fmla="*/ 862231 w 1177134"/>
                    <a:gd name="connsiteY12" fmla="*/ 784947 h 1581921"/>
                    <a:gd name="connsiteX13" fmla="*/ 943194 w 1177134"/>
                    <a:gd name="connsiteY13" fmla="*/ 915916 h 1581921"/>
                    <a:gd name="connsiteX14" fmla="*/ 1036063 w 1177134"/>
                    <a:gd name="connsiteY14" fmla="*/ 1070697 h 1581921"/>
                    <a:gd name="connsiteX15" fmla="*/ 1095594 w 1177134"/>
                    <a:gd name="connsiteY15" fmla="*/ 1189760 h 1581921"/>
                    <a:gd name="connsiteX16" fmla="*/ 1150363 w 1177134"/>
                    <a:gd name="connsiteY16" fmla="*/ 1346922 h 1581921"/>
                    <a:gd name="connsiteX17" fmla="*/ 1176556 w 1177134"/>
                    <a:gd name="connsiteY17" fmla="*/ 1439791 h 1581921"/>
                    <a:gd name="connsiteX18" fmla="*/ 1164650 w 1177134"/>
                    <a:gd name="connsiteY18" fmla="*/ 1527897 h 1581921"/>
                    <a:gd name="connsiteX19" fmla="*/ 1121788 w 1177134"/>
                    <a:gd name="connsiteY19" fmla="*/ 1577903 h 1581921"/>
                    <a:gd name="connsiteX20" fmla="*/ 1043206 w 1177134"/>
                    <a:gd name="connsiteY20" fmla="*/ 1570760 h 1581921"/>
                    <a:gd name="connsiteX21" fmla="*/ 978913 w 1177134"/>
                    <a:gd name="connsiteY21" fmla="*/ 1506466 h 1581921"/>
                    <a:gd name="connsiteX22" fmla="*/ 914619 w 1177134"/>
                    <a:gd name="connsiteY22" fmla="*/ 1394547 h 1581921"/>
                    <a:gd name="connsiteX23" fmla="*/ 807463 w 1177134"/>
                    <a:gd name="connsiteY23" fmla="*/ 1196903 h 1581921"/>
                    <a:gd name="connsiteX24" fmla="*/ 728881 w 1177134"/>
                    <a:gd name="connsiteY24" fmla="*/ 1070697 h 1581921"/>
                    <a:gd name="connsiteX25" fmla="*/ 638394 w 1177134"/>
                    <a:gd name="connsiteY25" fmla="*/ 918297 h 1581921"/>
                    <a:gd name="connsiteX26" fmla="*/ 531238 w 1177134"/>
                    <a:gd name="connsiteY26" fmla="*/ 749228 h 1581921"/>
                    <a:gd name="connsiteX27" fmla="*/ 421700 w 1177134"/>
                    <a:gd name="connsiteY27" fmla="*/ 592066 h 1581921"/>
                    <a:gd name="connsiteX28" fmla="*/ 369313 w 1177134"/>
                    <a:gd name="connsiteY28" fmla="*/ 480147 h 1581921"/>
                    <a:gd name="connsiteX29" fmla="*/ 276444 w 1177134"/>
                    <a:gd name="connsiteY29" fmla="*/ 320603 h 1581921"/>
                    <a:gd name="connsiteX30" fmla="*/ 207388 w 1177134"/>
                    <a:gd name="connsiteY30" fmla="*/ 213447 h 1581921"/>
                    <a:gd name="connsiteX31" fmla="*/ 262156 w 1177134"/>
                    <a:gd name="connsiteY31" fmla="*/ 296791 h 1581921"/>
                    <a:gd name="connsiteX32" fmla="*/ 285969 w 1177134"/>
                    <a:gd name="connsiteY32" fmla="*/ 334891 h 1581921"/>
                    <a:gd name="connsiteX33" fmla="*/ 300256 w 1177134"/>
                    <a:gd name="connsiteY33" fmla="*/ 387278 h 1581921"/>
                    <a:gd name="connsiteX34" fmla="*/ 207388 w 1177134"/>
                    <a:gd name="connsiteY34" fmla="*/ 401566 h 1581921"/>
                    <a:gd name="connsiteX35" fmla="*/ 93088 w 1177134"/>
                    <a:gd name="connsiteY35" fmla="*/ 403947 h 1581921"/>
                    <a:gd name="connsiteX36" fmla="*/ 54988 w 1177134"/>
                    <a:gd name="connsiteY36" fmla="*/ 368228 h 1581921"/>
                    <a:gd name="connsiteX0" fmla="*/ 54988 w 1177134"/>
                    <a:gd name="connsiteY0" fmla="*/ 369446 h 1583139"/>
                    <a:gd name="connsiteX1" fmla="*/ 19269 w 1177134"/>
                    <a:gd name="connsiteY1" fmla="*/ 281340 h 1583139"/>
                    <a:gd name="connsiteX2" fmla="*/ 219 w 1177134"/>
                    <a:gd name="connsiteY2" fmla="*/ 167040 h 1583139"/>
                    <a:gd name="connsiteX3" fmla="*/ 31175 w 1177134"/>
                    <a:gd name="connsiteY3" fmla="*/ 59884 h 1583139"/>
                    <a:gd name="connsiteX4" fmla="*/ 100232 w 1177134"/>
                    <a:gd name="connsiteY4" fmla="*/ 9877 h 1583139"/>
                    <a:gd name="connsiteX5" fmla="*/ 195481 w 1177134"/>
                    <a:gd name="connsiteY5" fmla="*/ 2734 h 1583139"/>
                    <a:gd name="connsiteX6" fmla="*/ 302638 w 1177134"/>
                    <a:gd name="connsiteY6" fmla="*/ 43215 h 1583139"/>
                    <a:gd name="connsiteX7" fmla="*/ 409794 w 1177134"/>
                    <a:gd name="connsiteY7" fmla="*/ 140846 h 1583139"/>
                    <a:gd name="connsiteX8" fmla="*/ 500281 w 1177134"/>
                    <a:gd name="connsiteY8" fmla="*/ 245621 h 1583139"/>
                    <a:gd name="connsiteX9" fmla="*/ 569338 w 1177134"/>
                    <a:gd name="connsiteY9" fmla="*/ 345634 h 1583139"/>
                    <a:gd name="connsiteX10" fmla="*/ 655063 w 1177134"/>
                    <a:gd name="connsiteY10" fmla="*/ 462315 h 1583139"/>
                    <a:gd name="connsiteX11" fmla="*/ 750313 w 1177134"/>
                    <a:gd name="connsiteY11" fmla="*/ 617096 h 1583139"/>
                    <a:gd name="connsiteX12" fmla="*/ 862231 w 1177134"/>
                    <a:gd name="connsiteY12" fmla="*/ 786165 h 1583139"/>
                    <a:gd name="connsiteX13" fmla="*/ 943194 w 1177134"/>
                    <a:gd name="connsiteY13" fmla="*/ 917134 h 1583139"/>
                    <a:gd name="connsiteX14" fmla="*/ 1036063 w 1177134"/>
                    <a:gd name="connsiteY14" fmla="*/ 1071915 h 1583139"/>
                    <a:gd name="connsiteX15" fmla="*/ 1095594 w 1177134"/>
                    <a:gd name="connsiteY15" fmla="*/ 1190978 h 1583139"/>
                    <a:gd name="connsiteX16" fmla="*/ 1150363 w 1177134"/>
                    <a:gd name="connsiteY16" fmla="*/ 1348140 h 1583139"/>
                    <a:gd name="connsiteX17" fmla="*/ 1176556 w 1177134"/>
                    <a:gd name="connsiteY17" fmla="*/ 1441009 h 1583139"/>
                    <a:gd name="connsiteX18" fmla="*/ 1164650 w 1177134"/>
                    <a:gd name="connsiteY18" fmla="*/ 1529115 h 1583139"/>
                    <a:gd name="connsiteX19" fmla="*/ 1121788 w 1177134"/>
                    <a:gd name="connsiteY19" fmla="*/ 1579121 h 1583139"/>
                    <a:gd name="connsiteX20" fmla="*/ 1043206 w 1177134"/>
                    <a:gd name="connsiteY20" fmla="*/ 1571978 h 1583139"/>
                    <a:gd name="connsiteX21" fmla="*/ 978913 w 1177134"/>
                    <a:gd name="connsiteY21" fmla="*/ 1507684 h 1583139"/>
                    <a:gd name="connsiteX22" fmla="*/ 914619 w 1177134"/>
                    <a:gd name="connsiteY22" fmla="*/ 1395765 h 1583139"/>
                    <a:gd name="connsiteX23" fmla="*/ 807463 w 1177134"/>
                    <a:gd name="connsiteY23" fmla="*/ 1198121 h 1583139"/>
                    <a:gd name="connsiteX24" fmla="*/ 728881 w 1177134"/>
                    <a:gd name="connsiteY24" fmla="*/ 1071915 h 1583139"/>
                    <a:gd name="connsiteX25" fmla="*/ 638394 w 1177134"/>
                    <a:gd name="connsiteY25" fmla="*/ 919515 h 1583139"/>
                    <a:gd name="connsiteX26" fmla="*/ 531238 w 1177134"/>
                    <a:gd name="connsiteY26" fmla="*/ 750446 h 1583139"/>
                    <a:gd name="connsiteX27" fmla="*/ 421700 w 1177134"/>
                    <a:gd name="connsiteY27" fmla="*/ 593284 h 1583139"/>
                    <a:gd name="connsiteX28" fmla="*/ 369313 w 1177134"/>
                    <a:gd name="connsiteY28" fmla="*/ 481365 h 1583139"/>
                    <a:gd name="connsiteX29" fmla="*/ 276444 w 1177134"/>
                    <a:gd name="connsiteY29" fmla="*/ 321821 h 1583139"/>
                    <a:gd name="connsiteX30" fmla="*/ 207388 w 1177134"/>
                    <a:gd name="connsiteY30" fmla="*/ 214665 h 1583139"/>
                    <a:gd name="connsiteX31" fmla="*/ 262156 w 1177134"/>
                    <a:gd name="connsiteY31" fmla="*/ 298009 h 1583139"/>
                    <a:gd name="connsiteX32" fmla="*/ 285969 w 1177134"/>
                    <a:gd name="connsiteY32" fmla="*/ 336109 h 1583139"/>
                    <a:gd name="connsiteX33" fmla="*/ 300256 w 1177134"/>
                    <a:gd name="connsiteY33" fmla="*/ 388496 h 1583139"/>
                    <a:gd name="connsiteX34" fmla="*/ 207388 w 1177134"/>
                    <a:gd name="connsiteY34" fmla="*/ 402784 h 1583139"/>
                    <a:gd name="connsiteX35" fmla="*/ 93088 w 1177134"/>
                    <a:gd name="connsiteY35" fmla="*/ 405165 h 1583139"/>
                    <a:gd name="connsiteX36" fmla="*/ 54988 w 1177134"/>
                    <a:gd name="connsiteY36" fmla="*/ 369446 h 1583139"/>
                    <a:gd name="connsiteX0" fmla="*/ 52645 w 1174791"/>
                    <a:gd name="connsiteY0" fmla="*/ 369446 h 1583139"/>
                    <a:gd name="connsiteX1" fmla="*/ 16926 w 1174791"/>
                    <a:gd name="connsiteY1" fmla="*/ 281340 h 1583139"/>
                    <a:gd name="connsiteX2" fmla="*/ 257 w 1174791"/>
                    <a:gd name="connsiteY2" fmla="*/ 171803 h 1583139"/>
                    <a:gd name="connsiteX3" fmla="*/ 28832 w 1174791"/>
                    <a:gd name="connsiteY3" fmla="*/ 59884 h 1583139"/>
                    <a:gd name="connsiteX4" fmla="*/ 97889 w 1174791"/>
                    <a:gd name="connsiteY4" fmla="*/ 9877 h 1583139"/>
                    <a:gd name="connsiteX5" fmla="*/ 193138 w 1174791"/>
                    <a:gd name="connsiteY5" fmla="*/ 2734 h 1583139"/>
                    <a:gd name="connsiteX6" fmla="*/ 300295 w 1174791"/>
                    <a:gd name="connsiteY6" fmla="*/ 43215 h 1583139"/>
                    <a:gd name="connsiteX7" fmla="*/ 407451 w 1174791"/>
                    <a:gd name="connsiteY7" fmla="*/ 140846 h 1583139"/>
                    <a:gd name="connsiteX8" fmla="*/ 497938 w 1174791"/>
                    <a:gd name="connsiteY8" fmla="*/ 245621 h 1583139"/>
                    <a:gd name="connsiteX9" fmla="*/ 566995 w 1174791"/>
                    <a:gd name="connsiteY9" fmla="*/ 345634 h 1583139"/>
                    <a:gd name="connsiteX10" fmla="*/ 652720 w 1174791"/>
                    <a:gd name="connsiteY10" fmla="*/ 462315 h 1583139"/>
                    <a:gd name="connsiteX11" fmla="*/ 747970 w 1174791"/>
                    <a:gd name="connsiteY11" fmla="*/ 617096 h 1583139"/>
                    <a:gd name="connsiteX12" fmla="*/ 859888 w 1174791"/>
                    <a:gd name="connsiteY12" fmla="*/ 786165 h 1583139"/>
                    <a:gd name="connsiteX13" fmla="*/ 940851 w 1174791"/>
                    <a:gd name="connsiteY13" fmla="*/ 917134 h 1583139"/>
                    <a:gd name="connsiteX14" fmla="*/ 1033720 w 1174791"/>
                    <a:gd name="connsiteY14" fmla="*/ 1071915 h 1583139"/>
                    <a:gd name="connsiteX15" fmla="*/ 1093251 w 1174791"/>
                    <a:gd name="connsiteY15" fmla="*/ 1190978 h 1583139"/>
                    <a:gd name="connsiteX16" fmla="*/ 1148020 w 1174791"/>
                    <a:gd name="connsiteY16" fmla="*/ 1348140 h 1583139"/>
                    <a:gd name="connsiteX17" fmla="*/ 1174213 w 1174791"/>
                    <a:gd name="connsiteY17" fmla="*/ 1441009 h 1583139"/>
                    <a:gd name="connsiteX18" fmla="*/ 1162307 w 1174791"/>
                    <a:gd name="connsiteY18" fmla="*/ 1529115 h 1583139"/>
                    <a:gd name="connsiteX19" fmla="*/ 1119445 w 1174791"/>
                    <a:gd name="connsiteY19" fmla="*/ 1579121 h 1583139"/>
                    <a:gd name="connsiteX20" fmla="*/ 1040863 w 1174791"/>
                    <a:gd name="connsiteY20" fmla="*/ 1571978 h 1583139"/>
                    <a:gd name="connsiteX21" fmla="*/ 976570 w 1174791"/>
                    <a:gd name="connsiteY21" fmla="*/ 1507684 h 1583139"/>
                    <a:gd name="connsiteX22" fmla="*/ 912276 w 1174791"/>
                    <a:gd name="connsiteY22" fmla="*/ 1395765 h 1583139"/>
                    <a:gd name="connsiteX23" fmla="*/ 805120 w 1174791"/>
                    <a:gd name="connsiteY23" fmla="*/ 1198121 h 1583139"/>
                    <a:gd name="connsiteX24" fmla="*/ 726538 w 1174791"/>
                    <a:gd name="connsiteY24" fmla="*/ 1071915 h 1583139"/>
                    <a:gd name="connsiteX25" fmla="*/ 636051 w 1174791"/>
                    <a:gd name="connsiteY25" fmla="*/ 919515 h 1583139"/>
                    <a:gd name="connsiteX26" fmla="*/ 528895 w 1174791"/>
                    <a:gd name="connsiteY26" fmla="*/ 750446 h 1583139"/>
                    <a:gd name="connsiteX27" fmla="*/ 419357 w 1174791"/>
                    <a:gd name="connsiteY27" fmla="*/ 593284 h 1583139"/>
                    <a:gd name="connsiteX28" fmla="*/ 366970 w 1174791"/>
                    <a:gd name="connsiteY28" fmla="*/ 481365 h 1583139"/>
                    <a:gd name="connsiteX29" fmla="*/ 274101 w 1174791"/>
                    <a:gd name="connsiteY29" fmla="*/ 321821 h 1583139"/>
                    <a:gd name="connsiteX30" fmla="*/ 205045 w 1174791"/>
                    <a:gd name="connsiteY30" fmla="*/ 214665 h 1583139"/>
                    <a:gd name="connsiteX31" fmla="*/ 259813 w 1174791"/>
                    <a:gd name="connsiteY31" fmla="*/ 298009 h 1583139"/>
                    <a:gd name="connsiteX32" fmla="*/ 283626 w 1174791"/>
                    <a:gd name="connsiteY32" fmla="*/ 336109 h 1583139"/>
                    <a:gd name="connsiteX33" fmla="*/ 297913 w 1174791"/>
                    <a:gd name="connsiteY33" fmla="*/ 388496 h 1583139"/>
                    <a:gd name="connsiteX34" fmla="*/ 205045 w 1174791"/>
                    <a:gd name="connsiteY34" fmla="*/ 402784 h 1583139"/>
                    <a:gd name="connsiteX35" fmla="*/ 90745 w 1174791"/>
                    <a:gd name="connsiteY35" fmla="*/ 405165 h 1583139"/>
                    <a:gd name="connsiteX36" fmla="*/ 52645 w 1174791"/>
                    <a:gd name="connsiteY36" fmla="*/ 369446 h 1583139"/>
                    <a:gd name="connsiteX0" fmla="*/ 52494 w 1174640"/>
                    <a:gd name="connsiteY0" fmla="*/ 369928 h 1583621"/>
                    <a:gd name="connsiteX1" fmla="*/ 16775 w 1174640"/>
                    <a:gd name="connsiteY1" fmla="*/ 281822 h 1583621"/>
                    <a:gd name="connsiteX2" fmla="*/ 106 w 1174640"/>
                    <a:gd name="connsiteY2" fmla="*/ 172285 h 1583621"/>
                    <a:gd name="connsiteX3" fmla="*/ 23919 w 1174640"/>
                    <a:gd name="connsiteY3" fmla="*/ 72272 h 1583621"/>
                    <a:gd name="connsiteX4" fmla="*/ 97738 w 1174640"/>
                    <a:gd name="connsiteY4" fmla="*/ 10359 h 1583621"/>
                    <a:gd name="connsiteX5" fmla="*/ 192987 w 1174640"/>
                    <a:gd name="connsiteY5" fmla="*/ 3216 h 1583621"/>
                    <a:gd name="connsiteX6" fmla="*/ 300144 w 1174640"/>
                    <a:gd name="connsiteY6" fmla="*/ 43697 h 1583621"/>
                    <a:gd name="connsiteX7" fmla="*/ 407300 w 1174640"/>
                    <a:gd name="connsiteY7" fmla="*/ 141328 h 1583621"/>
                    <a:gd name="connsiteX8" fmla="*/ 497787 w 1174640"/>
                    <a:gd name="connsiteY8" fmla="*/ 246103 h 1583621"/>
                    <a:gd name="connsiteX9" fmla="*/ 566844 w 1174640"/>
                    <a:gd name="connsiteY9" fmla="*/ 346116 h 1583621"/>
                    <a:gd name="connsiteX10" fmla="*/ 652569 w 1174640"/>
                    <a:gd name="connsiteY10" fmla="*/ 462797 h 1583621"/>
                    <a:gd name="connsiteX11" fmla="*/ 747819 w 1174640"/>
                    <a:gd name="connsiteY11" fmla="*/ 617578 h 1583621"/>
                    <a:gd name="connsiteX12" fmla="*/ 859737 w 1174640"/>
                    <a:gd name="connsiteY12" fmla="*/ 786647 h 1583621"/>
                    <a:gd name="connsiteX13" fmla="*/ 940700 w 1174640"/>
                    <a:gd name="connsiteY13" fmla="*/ 917616 h 1583621"/>
                    <a:gd name="connsiteX14" fmla="*/ 1033569 w 1174640"/>
                    <a:gd name="connsiteY14" fmla="*/ 1072397 h 1583621"/>
                    <a:gd name="connsiteX15" fmla="*/ 1093100 w 1174640"/>
                    <a:gd name="connsiteY15" fmla="*/ 1191460 h 1583621"/>
                    <a:gd name="connsiteX16" fmla="*/ 1147869 w 1174640"/>
                    <a:gd name="connsiteY16" fmla="*/ 1348622 h 1583621"/>
                    <a:gd name="connsiteX17" fmla="*/ 1174062 w 1174640"/>
                    <a:gd name="connsiteY17" fmla="*/ 1441491 h 1583621"/>
                    <a:gd name="connsiteX18" fmla="*/ 1162156 w 1174640"/>
                    <a:gd name="connsiteY18" fmla="*/ 1529597 h 1583621"/>
                    <a:gd name="connsiteX19" fmla="*/ 1119294 w 1174640"/>
                    <a:gd name="connsiteY19" fmla="*/ 1579603 h 1583621"/>
                    <a:gd name="connsiteX20" fmla="*/ 1040712 w 1174640"/>
                    <a:gd name="connsiteY20" fmla="*/ 1572460 h 1583621"/>
                    <a:gd name="connsiteX21" fmla="*/ 976419 w 1174640"/>
                    <a:gd name="connsiteY21" fmla="*/ 1508166 h 1583621"/>
                    <a:gd name="connsiteX22" fmla="*/ 912125 w 1174640"/>
                    <a:gd name="connsiteY22" fmla="*/ 1396247 h 1583621"/>
                    <a:gd name="connsiteX23" fmla="*/ 804969 w 1174640"/>
                    <a:gd name="connsiteY23" fmla="*/ 1198603 h 1583621"/>
                    <a:gd name="connsiteX24" fmla="*/ 726387 w 1174640"/>
                    <a:gd name="connsiteY24" fmla="*/ 1072397 h 1583621"/>
                    <a:gd name="connsiteX25" fmla="*/ 635900 w 1174640"/>
                    <a:gd name="connsiteY25" fmla="*/ 919997 h 1583621"/>
                    <a:gd name="connsiteX26" fmla="*/ 528744 w 1174640"/>
                    <a:gd name="connsiteY26" fmla="*/ 750928 h 1583621"/>
                    <a:gd name="connsiteX27" fmla="*/ 419206 w 1174640"/>
                    <a:gd name="connsiteY27" fmla="*/ 593766 h 1583621"/>
                    <a:gd name="connsiteX28" fmla="*/ 366819 w 1174640"/>
                    <a:gd name="connsiteY28" fmla="*/ 481847 h 1583621"/>
                    <a:gd name="connsiteX29" fmla="*/ 273950 w 1174640"/>
                    <a:gd name="connsiteY29" fmla="*/ 322303 h 1583621"/>
                    <a:gd name="connsiteX30" fmla="*/ 204894 w 1174640"/>
                    <a:gd name="connsiteY30" fmla="*/ 215147 h 1583621"/>
                    <a:gd name="connsiteX31" fmla="*/ 259662 w 1174640"/>
                    <a:gd name="connsiteY31" fmla="*/ 298491 h 1583621"/>
                    <a:gd name="connsiteX32" fmla="*/ 283475 w 1174640"/>
                    <a:gd name="connsiteY32" fmla="*/ 336591 h 1583621"/>
                    <a:gd name="connsiteX33" fmla="*/ 297762 w 1174640"/>
                    <a:gd name="connsiteY33" fmla="*/ 388978 h 1583621"/>
                    <a:gd name="connsiteX34" fmla="*/ 204894 w 1174640"/>
                    <a:gd name="connsiteY34" fmla="*/ 403266 h 1583621"/>
                    <a:gd name="connsiteX35" fmla="*/ 90594 w 1174640"/>
                    <a:gd name="connsiteY35" fmla="*/ 405647 h 1583621"/>
                    <a:gd name="connsiteX36" fmla="*/ 52494 w 1174640"/>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19206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26349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85794 h 1599487"/>
                    <a:gd name="connsiteX1" fmla="*/ 16775 w 1174267"/>
                    <a:gd name="connsiteY1" fmla="*/ 297688 h 1599487"/>
                    <a:gd name="connsiteX2" fmla="*/ 106 w 1174267"/>
                    <a:gd name="connsiteY2" fmla="*/ 188151 h 1599487"/>
                    <a:gd name="connsiteX3" fmla="*/ 23919 w 1174267"/>
                    <a:gd name="connsiteY3" fmla="*/ 88138 h 1599487"/>
                    <a:gd name="connsiteX4" fmla="*/ 102426 w 1174267"/>
                    <a:gd name="connsiteY4" fmla="*/ 3790 h 1599487"/>
                    <a:gd name="connsiteX5" fmla="*/ 192987 w 1174267"/>
                    <a:gd name="connsiteY5" fmla="*/ 19082 h 1599487"/>
                    <a:gd name="connsiteX6" fmla="*/ 300144 w 1174267"/>
                    <a:gd name="connsiteY6" fmla="*/ 59563 h 1599487"/>
                    <a:gd name="connsiteX7" fmla="*/ 407300 w 1174267"/>
                    <a:gd name="connsiteY7" fmla="*/ 157194 h 1599487"/>
                    <a:gd name="connsiteX8" fmla="*/ 497787 w 1174267"/>
                    <a:gd name="connsiteY8" fmla="*/ 261969 h 1599487"/>
                    <a:gd name="connsiteX9" fmla="*/ 566844 w 1174267"/>
                    <a:gd name="connsiteY9" fmla="*/ 361982 h 1599487"/>
                    <a:gd name="connsiteX10" fmla="*/ 652569 w 1174267"/>
                    <a:gd name="connsiteY10" fmla="*/ 478663 h 1599487"/>
                    <a:gd name="connsiteX11" fmla="*/ 747819 w 1174267"/>
                    <a:gd name="connsiteY11" fmla="*/ 633444 h 1599487"/>
                    <a:gd name="connsiteX12" fmla="*/ 859737 w 1174267"/>
                    <a:gd name="connsiteY12" fmla="*/ 802513 h 1599487"/>
                    <a:gd name="connsiteX13" fmla="*/ 940700 w 1174267"/>
                    <a:gd name="connsiteY13" fmla="*/ 933482 h 1599487"/>
                    <a:gd name="connsiteX14" fmla="*/ 1033569 w 1174267"/>
                    <a:gd name="connsiteY14" fmla="*/ 1088263 h 1599487"/>
                    <a:gd name="connsiteX15" fmla="*/ 1093100 w 1174267"/>
                    <a:gd name="connsiteY15" fmla="*/ 1207326 h 1599487"/>
                    <a:gd name="connsiteX16" fmla="*/ 1155013 w 1174267"/>
                    <a:gd name="connsiteY16" fmla="*/ 1364488 h 1599487"/>
                    <a:gd name="connsiteX17" fmla="*/ 1174062 w 1174267"/>
                    <a:gd name="connsiteY17" fmla="*/ 1457357 h 1599487"/>
                    <a:gd name="connsiteX18" fmla="*/ 1162156 w 1174267"/>
                    <a:gd name="connsiteY18" fmla="*/ 1545463 h 1599487"/>
                    <a:gd name="connsiteX19" fmla="*/ 1119294 w 1174267"/>
                    <a:gd name="connsiteY19" fmla="*/ 1595469 h 1599487"/>
                    <a:gd name="connsiteX20" fmla="*/ 1040712 w 1174267"/>
                    <a:gd name="connsiteY20" fmla="*/ 1588326 h 1599487"/>
                    <a:gd name="connsiteX21" fmla="*/ 976419 w 1174267"/>
                    <a:gd name="connsiteY21" fmla="*/ 1524032 h 1599487"/>
                    <a:gd name="connsiteX22" fmla="*/ 912125 w 1174267"/>
                    <a:gd name="connsiteY22" fmla="*/ 1412113 h 1599487"/>
                    <a:gd name="connsiteX23" fmla="*/ 804969 w 1174267"/>
                    <a:gd name="connsiteY23" fmla="*/ 1214469 h 1599487"/>
                    <a:gd name="connsiteX24" fmla="*/ 726387 w 1174267"/>
                    <a:gd name="connsiteY24" fmla="*/ 1088263 h 1599487"/>
                    <a:gd name="connsiteX25" fmla="*/ 635900 w 1174267"/>
                    <a:gd name="connsiteY25" fmla="*/ 935863 h 1599487"/>
                    <a:gd name="connsiteX26" fmla="*/ 528744 w 1174267"/>
                    <a:gd name="connsiteY26" fmla="*/ 766794 h 1599487"/>
                    <a:gd name="connsiteX27" fmla="*/ 426349 w 1174267"/>
                    <a:gd name="connsiteY27" fmla="*/ 609632 h 1599487"/>
                    <a:gd name="connsiteX28" fmla="*/ 366819 w 1174267"/>
                    <a:gd name="connsiteY28" fmla="*/ 497713 h 1599487"/>
                    <a:gd name="connsiteX29" fmla="*/ 273950 w 1174267"/>
                    <a:gd name="connsiteY29" fmla="*/ 338169 h 1599487"/>
                    <a:gd name="connsiteX30" fmla="*/ 204894 w 1174267"/>
                    <a:gd name="connsiteY30" fmla="*/ 231013 h 1599487"/>
                    <a:gd name="connsiteX31" fmla="*/ 259662 w 1174267"/>
                    <a:gd name="connsiteY31" fmla="*/ 314357 h 1599487"/>
                    <a:gd name="connsiteX32" fmla="*/ 283475 w 1174267"/>
                    <a:gd name="connsiteY32" fmla="*/ 352457 h 1599487"/>
                    <a:gd name="connsiteX33" fmla="*/ 297762 w 1174267"/>
                    <a:gd name="connsiteY33" fmla="*/ 404844 h 1599487"/>
                    <a:gd name="connsiteX34" fmla="*/ 204894 w 1174267"/>
                    <a:gd name="connsiteY34" fmla="*/ 419132 h 1599487"/>
                    <a:gd name="connsiteX35" fmla="*/ 90594 w 1174267"/>
                    <a:gd name="connsiteY35" fmla="*/ 421513 h 1599487"/>
                    <a:gd name="connsiteX36" fmla="*/ 52494 w 1174267"/>
                    <a:gd name="connsiteY36" fmla="*/ 385794 h 1599487"/>
                    <a:gd name="connsiteX0" fmla="*/ 52494 w 1174267"/>
                    <a:gd name="connsiteY0" fmla="*/ 392601 h 1606294"/>
                    <a:gd name="connsiteX1" fmla="*/ 16775 w 1174267"/>
                    <a:gd name="connsiteY1" fmla="*/ 304495 h 1606294"/>
                    <a:gd name="connsiteX2" fmla="*/ 106 w 1174267"/>
                    <a:gd name="connsiteY2" fmla="*/ 194958 h 1606294"/>
                    <a:gd name="connsiteX3" fmla="*/ 23919 w 1174267"/>
                    <a:gd name="connsiteY3" fmla="*/ 94945 h 1606294"/>
                    <a:gd name="connsiteX4" fmla="*/ 102426 w 1174267"/>
                    <a:gd name="connsiteY4" fmla="*/ 10597 h 1606294"/>
                    <a:gd name="connsiteX5" fmla="*/ 194038 w 1174267"/>
                    <a:gd name="connsiteY5" fmla="*/ 7336 h 1606294"/>
                    <a:gd name="connsiteX6" fmla="*/ 300144 w 1174267"/>
                    <a:gd name="connsiteY6" fmla="*/ 66370 h 1606294"/>
                    <a:gd name="connsiteX7" fmla="*/ 407300 w 1174267"/>
                    <a:gd name="connsiteY7" fmla="*/ 164001 h 1606294"/>
                    <a:gd name="connsiteX8" fmla="*/ 497787 w 1174267"/>
                    <a:gd name="connsiteY8" fmla="*/ 268776 h 1606294"/>
                    <a:gd name="connsiteX9" fmla="*/ 566844 w 1174267"/>
                    <a:gd name="connsiteY9" fmla="*/ 368789 h 1606294"/>
                    <a:gd name="connsiteX10" fmla="*/ 652569 w 1174267"/>
                    <a:gd name="connsiteY10" fmla="*/ 485470 h 1606294"/>
                    <a:gd name="connsiteX11" fmla="*/ 747819 w 1174267"/>
                    <a:gd name="connsiteY11" fmla="*/ 640251 h 1606294"/>
                    <a:gd name="connsiteX12" fmla="*/ 859737 w 1174267"/>
                    <a:gd name="connsiteY12" fmla="*/ 809320 h 1606294"/>
                    <a:gd name="connsiteX13" fmla="*/ 940700 w 1174267"/>
                    <a:gd name="connsiteY13" fmla="*/ 940289 h 1606294"/>
                    <a:gd name="connsiteX14" fmla="*/ 1033569 w 1174267"/>
                    <a:gd name="connsiteY14" fmla="*/ 1095070 h 1606294"/>
                    <a:gd name="connsiteX15" fmla="*/ 1093100 w 1174267"/>
                    <a:gd name="connsiteY15" fmla="*/ 1214133 h 1606294"/>
                    <a:gd name="connsiteX16" fmla="*/ 1155013 w 1174267"/>
                    <a:gd name="connsiteY16" fmla="*/ 1371295 h 1606294"/>
                    <a:gd name="connsiteX17" fmla="*/ 1174062 w 1174267"/>
                    <a:gd name="connsiteY17" fmla="*/ 1464164 h 1606294"/>
                    <a:gd name="connsiteX18" fmla="*/ 1162156 w 1174267"/>
                    <a:gd name="connsiteY18" fmla="*/ 1552270 h 1606294"/>
                    <a:gd name="connsiteX19" fmla="*/ 1119294 w 1174267"/>
                    <a:gd name="connsiteY19" fmla="*/ 1602276 h 1606294"/>
                    <a:gd name="connsiteX20" fmla="*/ 1040712 w 1174267"/>
                    <a:gd name="connsiteY20" fmla="*/ 1595133 h 1606294"/>
                    <a:gd name="connsiteX21" fmla="*/ 976419 w 1174267"/>
                    <a:gd name="connsiteY21" fmla="*/ 1530839 h 1606294"/>
                    <a:gd name="connsiteX22" fmla="*/ 912125 w 1174267"/>
                    <a:gd name="connsiteY22" fmla="*/ 1418920 h 1606294"/>
                    <a:gd name="connsiteX23" fmla="*/ 804969 w 1174267"/>
                    <a:gd name="connsiteY23" fmla="*/ 1221276 h 1606294"/>
                    <a:gd name="connsiteX24" fmla="*/ 726387 w 1174267"/>
                    <a:gd name="connsiteY24" fmla="*/ 1095070 h 1606294"/>
                    <a:gd name="connsiteX25" fmla="*/ 635900 w 1174267"/>
                    <a:gd name="connsiteY25" fmla="*/ 942670 h 1606294"/>
                    <a:gd name="connsiteX26" fmla="*/ 528744 w 1174267"/>
                    <a:gd name="connsiteY26" fmla="*/ 773601 h 1606294"/>
                    <a:gd name="connsiteX27" fmla="*/ 426349 w 1174267"/>
                    <a:gd name="connsiteY27" fmla="*/ 616439 h 1606294"/>
                    <a:gd name="connsiteX28" fmla="*/ 366819 w 1174267"/>
                    <a:gd name="connsiteY28" fmla="*/ 504520 h 1606294"/>
                    <a:gd name="connsiteX29" fmla="*/ 273950 w 1174267"/>
                    <a:gd name="connsiteY29" fmla="*/ 344976 h 1606294"/>
                    <a:gd name="connsiteX30" fmla="*/ 204894 w 1174267"/>
                    <a:gd name="connsiteY30" fmla="*/ 237820 h 1606294"/>
                    <a:gd name="connsiteX31" fmla="*/ 259662 w 1174267"/>
                    <a:gd name="connsiteY31" fmla="*/ 321164 h 1606294"/>
                    <a:gd name="connsiteX32" fmla="*/ 283475 w 1174267"/>
                    <a:gd name="connsiteY32" fmla="*/ 359264 h 1606294"/>
                    <a:gd name="connsiteX33" fmla="*/ 297762 w 1174267"/>
                    <a:gd name="connsiteY33" fmla="*/ 411651 h 1606294"/>
                    <a:gd name="connsiteX34" fmla="*/ 204894 w 1174267"/>
                    <a:gd name="connsiteY34" fmla="*/ 425939 h 1606294"/>
                    <a:gd name="connsiteX35" fmla="*/ 90594 w 1174267"/>
                    <a:gd name="connsiteY35" fmla="*/ 428320 h 1606294"/>
                    <a:gd name="connsiteX36" fmla="*/ 52494 w 1174267"/>
                    <a:gd name="connsiteY36" fmla="*/ 392601 h 1606294"/>
                    <a:gd name="connsiteX0" fmla="*/ 52738 w 1174511"/>
                    <a:gd name="connsiteY0" fmla="*/ 391763 h 1605456"/>
                    <a:gd name="connsiteX1" fmla="*/ 17019 w 1174511"/>
                    <a:gd name="connsiteY1" fmla="*/ 303657 h 1605456"/>
                    <a:gd name="connsiteX2" fmla="*/ 350 w 1174511"/>
                    <a:gd name="connsiteY2" fmla="*/ 194120 h 1605456"/>
                    <a:gd name="connsiteX3" fmla="*/ 31376 w 1174511"/>
                    <a:gd name="connsiteY3" fmla="*/ 79870 h 1605456"/>
                    <a:gd name="connsiteX4" fmla="*/ 102670 w 1174511"/>
                    <a:gd name="connsiteY4" fmla="*/ 9759 h 1605456"/>
                    <a:gd name="connsiteX5" fmla="*/ 194282 w 1174511"/>
                    <a:gd name="connsiteY5" fmla="*/ 6498 h 1605456"/>
                    <a:gd name="connsiteX6" fmla="*/ 300388 w 1174511"/>
                    <a:gd name="connsiteY6" fmla="*/ 65532 h 1605456"/>
                    <a:gd name="connsiteX7" fmla="*/ 407544 w 1174511"/>
                    <a:gd name="connsiteY7" fmla="*/ 163163 h 1605456"/>
                    <a:gd name="connsiteX8" fmla="*/ 498031 w 1174511"/>
                    <a:gd name="connsiteY8" fmla="*/ 267938 h 1605456"/>
                    <a:gd name="connsiteX9" fmla="*/ 567088 w 1174511"/>
                    <a:gd name="connsiteY9" fmla="*/ 367951 h 1605456"/>
                    <a:gd name="connsiteX10" fmla="*/ 652813 w 1174511"/>
                    <a:gd name="connsiteY10" fmla="*/ 484632 h 1605456"/>
                    <a:gd name="connsiteX11" fmla="*/ 748063 w 1174511"/>
                    <a:gd name="connsiteY11" fmla="*/ 639413 h 1605456"/>
                    <a:gd name="connsiteX12" fmla="*/ 859981 w 1174511"/>
                    <a:gd name="connsiteY12" fmla="*/ 808482 h 1605456"/>
                    <a:gd name="connsiteX13" fmla="*/ 940944 w 1174511"/>
                    <a:gd name="connsiteY13" fmla="*/ 939451 h 1605456"/>
                    <a:gd name="connsiteX14" fmla="*/ 1033813 w 1174511"/>
                    <a:gd name="connsiteY14" fmla="*/ 1094232 h 1605456"/>
                    <a:gd name="connsiteX15" fmla="*/ 1093344 w 1174511"/>
                    <a:gd name="connsiteY15" fmla="*/ 1213295 h 1605456"/>
                    <a:gd name="connsiteX16" fmla="*/ 1155257 w 1174511"/>
                    <a:gd name="connsiteY16" fmla="*/ 1370457 h 1605456"/>
                    <a:gd name="connsiteX17" fmla="*/ 1174306 w 1174511"/>
                    <a:gd name="connsiteY17" fmla="*/ 1463326 h 1605456"/>
                    <a:gd name="connsiteX18" fmla="*/ 1162400 w 1174511"/>
                    <a:gd name="connsiteY18" fmla="*/ 1551432 h 1605456"/>
                    <a:gd name="connsiteX19" fmla="*/ 1119538 w 1174511"/>
                    <a:gd name="connsiteY19" fmla="*/ 1601438 h 1605456"/>
                    <a:gd name="connsiteX20" fmla="*/ 1040956 w 1174511"/>
                    <a:gd name="connsiteY20" fmla="*/ 1594295 h 1605456"/>
                    <a:gd name="connsiteX21" fmla="*/ 976663 w 1174511"/>
                    <a:gd name="connsiteY21" fmla="*/ 1530001 h 1605456"/>
                    <a:gd name="connsiteX22" fmla="*/ 912369 w 1174511"/>
                    <a:gd name="connsiteY22" fmla="*/ 1418082 h 1605456"/>
                    <a:gd name="connsiteX23" fmla="*/ 805213 w 1174511"/>
                    <a:gd name="connsiteY23" fmla="*/ 1220438 h 1605456"/>
                    <a:gd name="connsiteX24" fmla="*/ 726631 w 1174511"/>
                    <a:gd name="connsiteY24" fmla="*/ 1094232 h 1605456"/>
                    <a:gd name="connsiteX25" fmla="*/ 636144 w 1174511"/>
                    <a:gd name="connsiteY25" fmla="*/ 941832 h 1605456"/>
                    <a:gd name="connsiteX26" fmla="*/ 528988 w 1174511"/>
                    <a:gd name="connsiteY26" fmla="*/ 772763 h 1605456"/>
                    <a:gd name="connsiteX27" fmla="*/ 426593 w 1174511"/>
                    <a:gd name="connsiteY27" fmla="*/ 615601 h 1605456"/>
                    <a:gd name="connsiteX28" fmla="*/ 367063 w 1174511"/>
                    <a:gd name="connsiteY28" fmla="*/ 503682 h 1605456"/>
                    <a:gd name="connsiteX29" fmla="*/ 274194 w 1174511"/>
                    <a:gd name="connsiteY29" fmla="*/ 344138 h 1605456"/>
                    <a:gd name="connsiteX30" fmla="*/ 205138 w 1174511"/>
                    <a:gd name="connsiteY30" fmla="*/ 236982 h 1605456"/>
                    <a:gd name="connsiteX31" fmla="*/ 259906 w 1174511"/>
                    <a:gd name="connsiteY31" fmla="*/ 320326 h 1605456"/>
                    <a:gd name="connsiteX32" fmla="*/ 283719 w 1174511"/>
                    <a:gd name="connsiteY32" fmla="*/ 358426 h 1605456"/>
                    <a:gd name="connsiteX33" fmla="*/ 298006 w 1174511"/>
                    <a:gd name="connsiteY33" fmla="*/ 410813 h 1605456"/>
                    <a:gd name="connsiteX34" fmla="*/ 205138 w 1174511"/>
                    <a:gd name="connsiteY34" fmla="*/ 425101 h 1605456"/>
                    <a:gd name="connsiteX35" fmla="*/ 90838 w 1174511"/>
                    <a:gd name="connsiteY35" fmla="*/ 427482 h 1605456"/>
                    <a:gd name="connsiteX36" fmla="*/ 52738 w 1174511"/>
                    <a:gd name="connsiteY36" fmla="*/ 391763 h 1605456"/>
                    <a:gd name="connsiteX0" fmla="*/ 37122 w 1158895"/>
                    <a:gd name="connsiteY0" fmla="*/ 391763 h 1605456"/>
                    <a:gd name="connsiteX1" fmla="*/ 1403 w 1158895"/>
                    <a:gd name="connsiteY1" fmla="*/ 303657 h 1605456"/>
                    <a:gd name="connsiteX2" fmla="*/ 8035 w 1158895"/>
                    <a:gd name="connsiteY2" fmla="*/ 179207 h 1605456"/>
                    <a:gd name="connsiteX3" fmla="*/ 15760 w 1158895"/>
                    <a:gd name="connsiteY3" fmla="*/ 79870 h 1605456"/>
                    <a:gd name="connsiteX4" fmla="*/ 87054 w 1158895"/>
                    <a:gd name="connsiteY4" fmla="*/ 9759 h 1605456"/>
                    <a:gd name="connsiteX5" fmla="*/ 178666 w 1158895"/>
                    <a:gd name="connsiteY5" fmla="*/ 6498 h 1605456"/>
                    <a:gd name="connsiteX6" fmla="*/ 284772 w 1158895"/>
                    <a:gd name="connsiteY6" fmla="*/ 65532 h 1605456"/>
                    <a:gd name="connsiteX7" fmla="*/ 391928 w 1158895"/>
                    <a:gd name="connsiteY7" fmla="*/ 163163 h 1605456"/>
                    <a:gd name="connsiteX8" fmla="*/ 482415 w 1158895"/>
                    <a:gd name="connsiteY8" fmla="*/ 267938 h 1605456"/>
                    <a:gd name="connsiteX9" fmla="*/ 551472 w 1158895"/>
                    <a:gd name="connsiteY9" fmla="*/ 367951 h 1605456"/>
                    <a:gd name="connsiteX10" fmla="*/ 637197 w 1158895"/>
                    <a:gd name="connsiteY10" fmla="*/ 484632 h 1605456"/>
                    <a:gd name="connsiteX11" fmla="*/ 732447 w 1158895"/>
                    <a:gd name="connsiteY11" fmla="*/ 639413 h 1605456"/>
                    <a:gd name="connsiteX12" fmla="*/ 844365 w 1158895"/>
                    <a:gd name="connsiteY12" fmla="*/ 808482 h 1605456"/>
                    <a:gd name="connsiteX13" fmla="*/ 925328 w 1158895"/>
                    <a:gd name="connsiteY13" fmla="*/ 939451 h 1605456"/>
                    <a:gd name="connsiteX14" fmla="*/ 1018197 w 1158895"/>
                    <a:gd name="connsiteY14" fmla="*/ 1094232 h 1605456"/>
                    <a:gd name="connsiteX15" fmla="*/ 1077728 w 1158895"/>
                    <a:gd name="connsiteY15" fmla="*/ 1213295 h 1605456"/>
                    <a:gd name="connsiteX16" fmla="*/ 1139641 w 1158895"/>
                    <a:gd name="connsiteY16" fmla="*/ 1370457 h 1605456"/>
                    <a:gd name="connsiteX17" fmla="*/ 1158690 w 1158895"/>
                    <a:gd name="connsiteY17" fmla="*/ 1463326 h 1605456"/>
                    <a:gd name="connsiteX18" fmla="*/ 1146784 w 1158895"/>
                    <a:gd name="connsiteY18" fmla="*/ 1551432 h 1605456"/>
                    <a:gd name="connsiteX19" fmla="*/ 1103922 w 1158895"/>
                    <a:gd name="connsiteY19" fmla="*/ 1601438 h 1605456"/>
                    <a:gd name="connsiteX20" fmla="*/ 1025340 w 1158895"/>
                    <a:gd name="connsiteY20" fmla="*/ 1594295 h 1605456"/>
                    <a:gd name="connsiteX21" fmla="*/ 961047 w 1158895"/>
                    <a:gd name="connsiteY21" fmla="*/ 1530001 h 1605456"/>
                    <a:gd name="connsiteX22" fmla="*/ 896753 w 1158895"/>
                    <a:gd name="connsiteY22" fmla="*/ 1418082 h 1605456"/>
                    <a:gd name="connsiteX23" fmla="*/ 789597 w 1158895"/>
                    <a:gd name="connsiteY23" fmla="*/ 1220438 h 1605456"/>
                    <a:gd name="connsiteX24" fmla="*/ 711015 w 1158895"/>
                    <a:gd name="connsiteY24" fmla="*/ 1094232 h 1605456"/>
                    <a:gd name="connsiteX25" fmla="*/ 620528 w 1158895"/>
                    <a:gd name="connsiteY25" fmla="*/ 941832 h 1605456"/>
                    <a:gd name="connsiteX26" fmla="*/ 513372 w 1158895"/>
                    <a:gd name="connsiteY26" fmla="*/ 772763 h 1605456"/>
                    <a:gd name="connsiteX27" fmla="*/ 410977 w 1158895"/>
                    <a:gd name="connsiteY27" fmla="*/ 615601 h 1605456"/>
                    <a:gd name="connsiteX28" fmla="*/ 351447 w 1158895"/>
                    <a:gd name="connsiteY28" fmla="*/ 503682 h 1605456"/>
                    <a:gd name="connsiteX29" fmla="*/ 258578 w 1158895"/>
                    <a:gd name="connsiteY29" fmla="*/ 344138 h 1605456"/>
                    <a:gd name="connsiteX30" fmla="*/ 189522 w 1158895"/>
                    <a:gd name="connsiteY30" fmla="*/ 236982 h 1605456"/>
                    <a:gd name="connsiteX31" fmla="*/ 244290 w 1158895"/>
                    <a:gd name="connsiteY31" fmla="*/ 320326 h 1605456"/>
                    <a:gd name="connsiteX32" fmla="*/ 268103 w 1158895"/>
                    <a:gd name="connsiteY32" fmla="*/ 358426 h 1605456"/>
                    <a:gd name="connsiteX33" fmla="*/ 282390 w 1158895"/>
                    <a:gd name="connsiteY33" fmla="*/ 410813 h 1605456"/>
                    <a:gd name="connsiteX34" fmla="*/ 189522 w 1158895"/>
                    <a:gd name="connsiteY34" fmla="*/ 425101 h 1605456"/>
                    <a:gd name="connsiteX35" fmla="*/ 75222 w 1158895"/>
                    <a:gd name="connsiteY35" fmla="*/ 427482 h 1605456"/>
                    <a:gd name="connsiteX36" fmla="*/ 37122 w 1158895"/>
                    <a:gd name="connsiteY36" fmla="*/ 391763 h 1605456"/>
                    <a:gd name="connsiteX0" fmla="*/ 30906 w 1152679"/>
                    <a:gd name="connsiteY0" fmla="*/ 391763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69006 w 1152679"/>
                    <a:gd name="connsiteY35" fmla="*/ 427482 h 1605456"/>
                    <a:gd name="connsiteX36" fmla="*/ 30906 w 1152679"/>
                    <a:gd name="connsiteY36" fmla="*/ 391763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69006 w 1152679"/>
                    <a:gd name="connsiteY35" fmla="*/ 427482 h 1605456"/>
                    <a:gd name="connsiteX36" fmla="*/ 48477 w 1152679"/>
                    <a:gd name="connsiteY36" fmla="*/ 362735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79484 w 1152679"/>
                    <a:gd name="connsiteY35" fmla="*/ 425634 h 1605456"/>
                    <a:gd name="connsiteX36" fmla="*/ 48477 w 1152679"/>
                    <a:gd name="connsiteY36" fmla="*/ 362735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83675 w 1152679"/>
                    <a:gd name="connsiteY35" fmla="*/ 424895 h 1605456"/>
                    <a:gd name="connsiteX36" fmla="*/ 48477 w 1152679"/>
                    <a:gd name="connsiteY36" fmla="*/ 362735 h 1605456"/>
                    <a:gd name="connsiteX0" fmla="*/ 48794 w 1152996"/>
                    <a:gd name="connsiteY0" fmla="*/ 362735 h 1605456"/>
                    <a:gd name="connsiteX1" fmla="*/ 24540 w 1152996"/>
                    <a:gd name="connsiteY1" fmla="*/ 266125 h 1605456"/>
                    <a:gd name="connsiteX2" fmla="*/ 2136 w 1152996"/>
                    <a:gd name="connsiteY2" fmla="*/ 179207 h 1605456"/>
                    <a:gd name="connsiteX3" fmla="*/ 9861 w 1152996"/>
                    <a:gd name="connsiteY3" fmla="*/ 79870 h 1605456"/>
                    <a:gd name="connsiteX4" fmla="*/ 81155 w 1152996"/>
                    <a:gd name="connsiteY4" fmla="*/ 9759 h 1605456"/>
                    <a:gd name="connsiteX5" fmla="*/ 172767 w 1152996"/>
                    <a:gd name="connsiteY5" fmla="*/ 6498 h 1605456"/>
                    <a:gd name="connsiteX6" fmla="*/ 278873 w 1152996"/>
                    <a:gd name="connsiteY6" fmla="*/ 65532 h 1605456"/>
                    <a:gd name="connsiteX7" fmla="*/ 386029 w 1152996"/>
                    <a:gd name="connsiteY7" fmla="*/ 163163 h 1605456"/>
                    <a:gd name="connsiteX8" fmla="*/ 476516 w 1152996"/>
                    <a:gd name="connsiteY8" fmla="*/ 267938 h 1605456"/>
                    <a:gd name="connsiteX9" fmla="*/ 545573 w 1152996"/>
                    <a:gd name="connsiteY9" fmla="*/ 367951 h 1605456"/>
                    <a:gd name="connsiteX10" fmla="*/ 631298 w 1152996"/>
                    <a:gd name="connsiteY10" fmla="*/ 484632 h 1605456"/>
                    <a:gd name="connsiteX11" fmla="*/ 726548 w 1152996"/>
                    <a:gd name="connsiteY11" fmla="*/ 639413 h 1605456"/>
                    <a:gd name="connsiteX12" fmla="*/ 838466 w 1152996"/>
                    <a:gd name="connsiteY12" fmla="*/ 808482 h 1605456"/>
                    <a:gd name="connsiteX13" fmla="*/ 919429 w 1152996"/>
                    <a:gd name="connsiteY13" fmla="*/ 939451 h 1605456"/>
                    <a:gd name="connsiteX14" fmla="*/ 1012298 w 1152996"/>
                    <a:gd name="connsiteY14" fmla="*/ 1094232 h 1605456"/>
                    <a:gd name="connsiteX15" fmla="*/ 1071829 w 1152996"/>
                    <a:gd name="connsiteY15" fmla="*/ 1213295 h 1605456"/>
                    <a:gd name="connsiteX16" fmla="*/ 1133742 w 1152996"/>
                    <a:gd name="connsiteY16" fmla="*/ 1370457 h 1605456"/>
                    <a:gd name="connsiteX17" fmla="*/ 1152791 w 1152996"/>
                    <a:gd name="connsiteY17" fmla="*/ 1463326 h 1605456"/>
                    <a:gd name="connsiteX18" fmla="*/ 1140885 w 1152996"/>
                    <a:gd name="connsiteY18" fmla="*/ 1551432 h 1605456"/>
                    <a:gd name="connsiteX19" fmla="*/ 1098023 w 1152996"/>
                    <a:gd name="connsiteY19" fmla="*/ 1601438 h 1605456"/>
                    <a:gd name="connsiteX20" fmla="*/ 1019441 w 1152996"/>
                    <a:gd name="connsiteY20" fmla="*/ 1594295 h 1605456"/>
                    <a:gd name="connsiteX21" fmla="*/ 955148 w 1152996"/>
                    <a:gd name="connsiteY21" fmla="*/ 1530001 h 1605456"/>
                    <a:gd name="connsiteX22" fmla="*/ 890854 w 1152996"/>
                    <a:gd name="connsiteY22" fmla="*/ 1418082 h 1605456"/>
                    <a:gd name="connsiteX23" fmla="*/ 783698 w 1152996"/>
                    <a:gd name="connsiteY23" fmla="*/ 1220438 h 1605456"/>
                    <a:gd name="connsiteX24" fmla="*/ 705116 w 1152996"/>
                    <a:gd name="connsiteY24" fmla="*/ 1094232 h 1605456"/>
                    <a:gd name="connsiteX25" fmla="*/ 614629 w 1152996"/>
                    <a:gd name="connsiteY25" fmla="*/ 941832 h 1605456"/>
                    <a:gd name="connsiteX26" fmla="*/ 507473 w 1152996"/>
                    <a:gd name="connsiteY26" fmla="*/ 772763 h 1605456"/>
                    <a:gd name="connsiteX27" fmla="*/ 405078 w 1152996"/>
                    <a:gd name="connsiteY27" fmla="*/ 615601 h 1605456"/>
                    <a:gd name="connsiteX28" fmla="*/ 345548 w 1152996"/>
                    <a:gd name="connsiteY28" fmla="*/ 503682 h 1605456"/>
                    <a:gd name="connsiteX29" fmla="*/ 252679 w 1152996"/>
                    <a:gd name="connsiteY29" fmla="*/ 344138 h 1605456"/>
                    <a:gd name="connsiteX30" fmla="*/ 183623 w 1152996"/>
                    <a:gd name="connsiteY30" fmla="*/ 236982 h 1605456"/>
                    <a:gd name="connsiteX31" fmla="*/ 238391 w 1152996"/>
                    <a:gd name="connsiteY31" fmla="*/ 320326 h 1605456"/>
                    <a:gd name="connsiteX32" fmla="*/ 262204 w 1152996"/>
                    <a:gd name="connsiteY32" fmla="*/ 358426 h 1605456"/>
                    <a:gd name="connsiteX33" fmla="*/ 276491 w 1152996"/>
                    <a:gd name="connsiteY33" fmla="*/ 410813 h 1605456"/>
                    <a:gd name="connsiteX34" fmla="*/ 183623 w 1152996"/>
                    <a:gd name="connsiteY34" fmla="*/ 425101 h 1605456"/>
                    <a:gd name="connsiteX35" fmla="*/ 83992 w 1152996"/>
                    <a:gd name="connsiteY35" fmla="*/ 424895 h 1605456"/>
                    <a:gd name="connsiteX36" fmla="*/ 48794 w 1152996"/>
                    <a:gd name="connsiteY36" fmla="*/ 362735 h 1605456"/>
                    <a:gd name="connsiteX0" fmla="*/ 45930 w 1150132"/>
                    <a:gd name="connsiteY0" fmla="*/ 362735 h 1605456"/>
                    <a:gd name="connsiteX1" fmla="*/ 21676 w 1150132"/>
                    <a:gd name="connsiteY1" fmla="*/ 266125 h 1605456"/>
                    <a:gd name="connsiteX2" fmla="*/ 4327 w 1150132"/>
                    <a:gd name="connsiteY2" fmla="*/ 177236 h 1605456"/>
                    <a:gd name="connsiteX3" fmla="*/ 6997 w 1150132"/>
                    <a:gd name="connsiteY3" fmla="*/ 79870 h 1605456"/>
                    <a:gd name="connsiteX4" fmla="*/ 78291 w 1150132"/>
                    <a:gd name="connsiteY4" fmla="*/ 9759 h 1605456"/>
                    <a:gd name="connsiteX5" fmla="*/ 169903 w 1150132"/>
                    <a:gd name="connsiteY5" fmla="*/ 6498 h 1605456"/>
                    <a:gd name="connsiteX6" fmla="*/ 276009 w 1150132"/>
                    <a:gd name="connsiteY6" fmla="*/ 65532 h 1605456"/>
                    <a:gd name="connsiteX7" fmla="*/ 383165 w 1150132"/>
                    <a:gd name="connsiteY7" fmla="*/ 163163 h 1605456"/>
                    <a:gd name="connsiteX8" fmla="*/ 473652 w 1150132"/>
                    <a:gd name="connsiteY8" fmla="*/ 267938 h 1605456"/>
                    <a:gd name="connsiteX9" fmla="*/ 542709 w 1150132"/>
                    <a:gd name="connsiteY9" fmla="*/ 367951 h 1605456"/>
                    <a:gd name="connsiteX10" fmla="*/ 628434 w 1150132"/>
                    <a:gd name="connsiteY10" fmla="*/ 484632 h 1605456"/>
                    <a:gd name="connsiteX11" fmla="*/ 723684 w 1150132"/>
                    <a:gd name="connsiteY11" fmla="*/ 639413 h 1605456"/>
                    <a:gd name="connsiteX12" fmla="*/ 835602 w 1150132"/>
                    <a:gd name="connsiteY12" fmla="*/ 808482 h 1605456"/>
                    <a:gd name="connsiteX13" fmla="*/ 916565 w 1150132"/>
                    <a:gd name="connsiteY13" fmla="*/ 939451 h 1605456"/>
                    <a:gd name="connsiteX14" fmla="*/ 1009434 w 1150132"/>
                    <a:gd name="connsiteY14" fmla="*/ 1094232 h 1605456"/>
                    <a:gd name="connsiteX15" fmla="*/ 1068965 w 1150132"/>
                    <a:gd name="connsiteY15" fmla="*/ 1213295 h 1605456"/>
                    <a:gd name="connsiteX16" fmla="*/ 1130878 w 1150132"/>
                    <a:gd name="connsiteY16" fmla="*/ 1370457 h 1605456"/>
                    <a:gd name="connsiteX17" fmla="*/ 1149927 w 1150132"/>
                    <a:gd name="connsiteY17" fmla="*/ 1463326 h 1605456"/>
                    <a:gd name="connsiteX18" fmla="*/ 1138021 w 1150132"/>
                    <a:gd name="connsiteY18" fmla="*/ 1551432 h 1605456"/>
                    <a:gd name="connsiteX19" fmla="*/ 1095159 w 1150132"/>
                    <a:gd name="connsiteY19" fmla="*/ 1601438 h 1605456"/>
                    <a:gd name="connsiteX20" fmla="*/ 1016577 w 1150132"/>
                    <a:gd name="connsiteY20" fmla="*/ 1594295 h 1605456"/>
                    <a:gd name="connsiteX21" fmla="*/ 952284 w 1150132"/>
                    <a:gd name="connsiteY21" fmla="*/ 1530001 h 1605456"/>
                    <a:gd name="connsiteX22" fmla="*/ 887990 w 1150132"/>
                    <a:gd name="connsiteY22" fmla="*/ 1418082 h 1605456"/>
                    <a:gd name="connsiteX23" fmla="*/ 780834 w 1150132"/>
                    <a:gd name="connsiteY23" fmla="*/ 1220438 h 1605456"/>
                    <a:gd name="connsiteX24" fmla="*/ 702252 w 1150132"/>
                    <a:gd name="connsiteY24" fmla="*/ 1094232 h 1605456"/>
                    <a:gd name="connsiteX25" fmla="*/ 611765 w 1150132"/>
                    <a:gd name="connsiteY25" fmla="*/ 941832 h 1605456"/>
                    <a:gd name="connsiteX26" fmla="*/ 504609 w 1150132"/>
                    <a:gd name="connsiteY26" fmla="*/ 772763 h 1605456"/>
                    <a:gd name="connsiteX27" fmla="*/ 402214 w 1150132"/>
                    <a:gd name="connsiteY27" fmla="*/ 615601 h 1605456"/>
                    <a:gd name="connsiteX28" fmla="*/ 342684 w 1150132"/>
                    <a:gd name="connsiteY28" fmla="*/ 503682 h 1605456"/>
                    <a:gd name="connsiteX29" fmla="*/ 249815 w 1150132"/>
                    <a:gd name="connsiteY29" fmla="*/ 344138 h 1605456"/>
                    <a:gd name="connsiteX30" fmla="*/ 180759 w 1150132"/>
                    <a:gd name="connsiteY30" fmla="*/ 236982 h 1605456"/>
                    <a:gd name="connsiteX31" fmla="*/ 235527 w 1150132"/>
                    <a:gd name="connsiteY31" fmla="*/ 320326 h 1605456"/>
                    <a:gd name="connsiteX32" fmla="*/ 259340 w 1150132"/>
                    <a:gd name="connsiteY32" fmla="*/ 358426 h 1605456"/>
                    <a:gd name="connsiteX33" fmla="*/ 273627 w 1150132"/>
                    <a:gd name="connsiteY33" fmla="*/ 410813 h 1605456"/>
                    <a:gd name="connsiteX34" fmla="*/ 180759 w 1150132"/>
                    <a:gd name="connsiteY34" fmla="*/ 425101 h 1605456"/>
                    <a:gd name="connsiteX35" fmla="*/ 81128 w 1150132"/>
                    <a:gd name="connsiteY35" fmla="*/ 424895 h 1605456"/>
                    <a:gd name="connsiteX36" fmla="*/ 45930 w 1150132"/>
                    <a:gd name="connsiteY36" fmla="*/ 362735 h 1605456"/>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83165 w 1150132"/>
                    <a:gd name="connsiteY7" fmla="*/ 163487 h 1605780"/>
                    <a:gd name="connsiteX8" fmla="*/ 473652 w 1150132"/>
                    <a:gd name="connsiteY8" fmla="*/ 268262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73652 w 1150132"/>
                    <a:gd name="connsiteY8" fmla="*/ 268262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66225 w 1150132"/>
                    <a:gd name="connsiteY23" fmla="*/ 1229821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6225 w 1150132"/>
                    <a:gd name="connsiteY23" fmla="*/ 1229821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4869 w 1150132"/>
                    <a:gd name="connsiteY23" fmla="*/ 1234383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3513 w 1150132"/>
                    <a:gd name="connsiteY23" fmla="*/ 1238944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17"/>
                    <a:gd name="connsiteY0" fmla="*/ 363059 h 1613371"/>
                    <a:gd name="connsiteX1" fmla="*/ 21676 w 1150117"/>
                    <a:gd name="connsiteY1" fmla="*/ 266449 h 1613371"/>
                    <a:gd name="connsiteX2" fmla="*/ 4327 w 1150117"/>
                    <a:gd name="connsiteY2" fmla="*/ 177560 h 1613371"/>
                    <a:gd name="connsiteX3" fmla="*/ 6997 w 1150117"/>
                    <a:gd name="connsiteY3" fmla="*/ 80194 h 1613371"/>
                    <a:gd name="connsiteX4" fmla="*/ 78291 w 1150117"/>
                    <a:gd name="connsiteY4" fmla="*/ 10083 h 1613371"/>
                    <a:gd name="connsiteX5" fmla="*/ 169903 w 1150117"/>
                    <a:gd name="connsiteY5" fmla="*/ 6822 h 1613371"/>
                    <a:gd name="connsiteX6" fmla="*/ 267133 w 1150117"/>
                    <a:gd name="connsiteY6" fmla="*/ 70663 h 1613371"/>
                    <a:gd name="connsiteX7" fmla="*/ 357275 w 1150117"/>
                    <a:gd name="connsiteY7" fmla="*/ 182098 h 1613371"/>
                    <a:gd name="connsiteX8" fmla="*/ 433646 w 1150117"/>
                    <a:gd name="connsiteY8" fmla="*/ 292603 h 1613371"/>
                    <a:gd name="connsiteX9" fmla="*/ 542709 w 1150117"/>
                    <a:gd name="connsiteY9" fmla="*/ 368275 h 1613371"/>
                    <a:gd name="connsiteX10" fmla="*/ 628434 w 1150117"/>
                    <a:gd name="connsiteY10" fmla="*/ 484956 h 1613371"/>
                    <a:gd name="connsiteX11" fmla="*/ 723684 w 1150117"/>
                    <a:gd name="connsiteY11" fmla="*/ 639737 h 1613371"/>
                    <a:gd name="connsiteX12" fmla="*/ 835602 w 1150117"/>
                    <a:gd name="connsiteY12" fmla="*/ 808806 h 1613371"/>
                    <a:gd name="connsiteX13" fmla="*/ 916565 w 1150117"/>
                    <a:gd name="connsiteY13" fmla="*/ 939775 h 1613371"/>
                    <a:gd name="connsiteX14" fmla="*/ 1009434 w 1150117"/>
                    <a:gd name="connsiteY14" fmla="*/ 1094556 h 1613371"/>
                    <a:gd name="connsiteX15" fmla="*/ 1068965 w 1150117"/>
                    <a:gd name="connsiteY15" fmla="*/ 1213619 h 1613371"/>
                    <a:gd name="connsiteX16" fmla="*/ 1130878 w 1150117"/>
                    <a:gd name="connsiteY16" fmla="*/ 1370781 h 1613371"/>
                    <a:gd name="connsiteX17" fmla="*/ 1149927 w 1150117"/>
                    <a:gd name="connsiteY17" fmla="*/ 1463650 h 1613371"/>
                    <a:gd name="connsiteX18" fmla="*/ 1138021 w 1150117"/>
                    <a:gd name="connsiteY18" fmla="*/ 1551756 h 1613371"/>
                    <a:gd name="connsiteX19" fmla="*/ 1097870 w 1150117"/>
                    <a:gd name="connsiteY19" fmla="*/ 1611008 h 1613371"/>
                    <a:gd name="connsiteX20" fmla="*/ 1016577 w 1150117"/>
                    <a:gd name="connsiteY20" fmla="*/ 1594619 h 1613371"/>
                    <a:gd name="connsiteX21" fmla="*/ 952284 w 1150117"/>
                    <a:gd name="connsiteY21" fmla="*/ 1530325 h 1613371"/>
                    <a:gd name="connsiteX22" fmla="*/ 882073 w 1150117"/>
                    <a:gd name="connsiteY22" fmla="*/ 1421610 h 1613371"/>
                    <a:gd name="connsiteX23" fmla="*/ 763513 w 1150117"/>
                    <a:gd name="connsiteY23" fmla="*/ 1238944 h 1613371"/>
                    <a:gd name="connsiteX24" fmla="*/ 676486 w 1150117"/>
                    <a:gd name="connsiteY24" fmla="*/ 1107743 h 1613371"/>
                    <a:gd name="connsiteX25" fmla="*/ 577862 w 1150117"/>
                    <a:gd name="connsiteY25" fmla="*/ 964340 h 1613371"/>
                    <a:gd name="connsiteX26" fmla="*/ 458441 w 1150117"/>
                    <a:gd name="connsiteY26" fmla="*/ 793112 h 1613371"/>
                    <a:gd name="connsiteX27" fmla="*/ 360422 w 1150117"/>
                    <a:gd name="connsiteY27" fmla="*/ 636260 h 1613371"/>
                    <a:gd name="connsiteX28" fmla="*/ 342684 w 1150117"/>
                    <a:gd name="connsiteY28" fmla="*/ 504006 h 1613371"/>
                    <a:gd name="connsiteX29" fmla="*/ 249815 w 1150117"/>
                    <a:gd name="connsiteY29" fmla="*/ 344462 h 1613371"/>
                    <a:gd name="connsiteX30" fmla="*/ 176074 w 1150117"/>
                    <a:gd name="connsiteY30" fmla="*/ 241373 h 1613371"/>
                    <a:gd name="connsiteX31" fmla="*/ 231705 w 1150117"/>
                    <a:gd name="connsiteY31" fmla="*/ 323485 h 1613371"/>
                    <a:gd name="connsiteX32" fmla="*/ 251326 w 1150117"/>
                    <a:gd name="connsiteY32" fmla="*/ 362324 h 1613371"/>
                    <a:gd name="connsiteX33" fmla="*/ 261792 w 1150117"/>
                    <a:gd name="connsiteY33" fmla="*/ 417545 h 1613371"/>
                    <a:gd name="connsiteX34" fmla="*/ 180759 w 1150117"/>
                    <a:gd name="connsiteY34" fmla="*/ 425425 h 1613371"/>
                    <a:gd name="connsiteX35" fmla="*/ 81128 w 1150117"/>
                    <a:gd name="connsiteY35" fmla="*/ 425219 h 1613371"/>
                    <a:gd name="connsiteX36" fmla="*/ 45930 w 1150117"/>
                    <a:gd name="connsiteY36" fmla="*/ 363059 h 1613371"/>
                    <a:gd name="connsiteX0" fmla="*/ 45930 w 1155694"/>
                    <a:gd name="connsiteY0" fmla="*/ 363059 h 1612382"/>
                    <a:gd name="connsiteX1" fmla="*/ 21676 w 1155694"/>
                    <a:gd name="connsiteY1" fmla="*/ 266449 h 1612382"/>
                    <a:gd name="connsiteX2" fmla="*/ 4327 w 1155694"/>
                    <a:gd name="connsiteY2" fmla="*/ 177560 h 1612382"/>
                    <a:gd name="connsiteX3" fmla="*/ 6997 w 1155694"/>
                    <a:gd name="connsiteY3" fmla="*/ 80194 h 1612382"/>
                    <a:gd name="connsiteX4" fmla="*/ 78291 w 1155694"/>
                    <a:gd name="connsiteY4" fmla="*/ 10083 h 1612382"/>
                    <a:gd name="connsiteX5" fmla="*/ 169903 w 1155694"/>
                    <a:gd name="connsiteY5" fmla="*/ 6822 h 1612382"/>
                    <a:gd name="connsiteX6" fmla="*/ 267133 w 1155694"/>
                    <a:gd name="connsiteY6" fmla="*/ 70663 h 1612382"/>
                    <a:gd name="connsiteX7" fmla="*/ 357275 w 1155694"/>
                    <a:gd name="connsiteY7" fmla="*/ 182098 h 1612382"/>
                    <a:gd name="connsiteX8" fmla="*/ 433646 w 1155694"/>
                    <a:gd name="connsiteY8" fmla="*/ 292603 h 1612382"/>
                    <a:gd name="connsiteX9" fmla="*/ 542709 w 1155694"/>
                    <a:gd name="connsiteY9" fmla="*/ 368275 h 1612382"/>
                    <a:gd name="connsiteX10" fmla="*/ 628434 w 1155694"/>
                    <a:gd name="connsiteY10" fmla="*/ 484956 h 1612382"/>
                    <a:gd name="connsiteX11" fmla="*/ 723684 w 1155694"/>
                    <a:gd name="connsiteY11" fmla="*/ 639737 h 1612382"/>
                    <a:gd name="connsiteX12" fmla="*/ 835602 w 1155694"/>
                    <a:gd name="connsiteY12" fmla="*/ 808806 h 1612382"/>
                    <a:gd name="connsiteX13" fmla="*/ 916565 w 1155694"/>
                    <a:gd name="connsiteY13" fmla="*/ 939775 h 1612382"/>
                    <a:gd name="connsiteX14" fmla="*/ 1009434 w 1155694"/>
                    <a:gd name="connsiteY14" fmla="*/ 1094556 h 1612382"/>
                    <a:gd name="connsiteX15" fmla="*/ 1068965 w 1155694"/>
                    <a:gd name="connsiteY15" fmla="*/ 1213619 h 1612382"/>
                    <a:gd name="connsiteX16" fmla="*/ 1130878 w 1155694"/>
                    <a:gd name="connsiteY16" fmla="*/ 1370781 h 1612382"/>
                    <a:gd name="connsiteX17" fmla="*/ 1149927 w 1155694"/>
                    <a:gd name="connsiteY17" fmla="*/ 1463650 h 1612382"/>
                    <a:gd name="connsiteX18" fmla="*/ 1151455 w 1155694"/>
                    <a:gd name="connsiteY18" fmla="*/ 1566674 h 1612382"/>
                    <a:gd name="connsiteX19" fmla="*/ 1097870 w 1155694"/>
                    <a:gd name="connsiteY19" fmla="*/ 1611008 h 1612382"/>
                    <a:gd name="connsiteX20" fmla="*/ 1016577 w 1155694"/>
                    <a:gd name="connsiteY20" fmla="*/ 1594619 h 1612382"/>
                    <a:gd name="connsiteX21" fmla="*/ 952284 w 1155694"/>
                    <a:gd name="connsiteY21" fmla="*/ 1530325 h 1612382"/>
                    <a:gd name="connsiteX22" fmla="*/ 882073 w 1155694"/>
                    <a:gd name="connsiteY22" fmla="*/ 1421610 h 1612382"/>
                    <a:gd name="connsiteX23" fmla="*/ 763513 w 1155694"/>
                    <a:gd name="connsiteY23" fmla="*/ 1238944 h 1612382"/>
                    <a:gd name="connsiteX24" fmla="*/ 676486 w 1155694"/>
                    <a:gd name="connsiteY24" fmla="*/ 1107743 h 1612382"/>
                    <a:gd name="connsiteX25" fmla="*/ 577862 w 1155694"/>
                    <a:gd name="connsiteY25" fmla="*/ 964340 h 1612382"/>
                    <a:gd name="connsiteX26" fmla="*/ 458441 w 1155694"/>
                    <a:gd name="connsiteY26" fmla="*/ 793112 h 1612382"/>
                    <a:gd name="connsiteX27" fmla="*/ 360422 w 1155694"/>
                    <a:gd name="connsiteY27" fmla="*/ 636260 h 1612382"/>
                    <a:gd name="connsiteX28" fmla="*/ 342684 w 1155694"/>
                    <a:gd name="connsiteY28" fmla="*/ 504006 h 1612382"/>
                    <a:gd name="connsiteX29" fmla="*/ 249815 w 1155694"/>
                    <a:gd name="connsiteY29" fmla="*/ 344462 h 1612382"/>
                    <a:gd name="connsiteX30" fmla="*/ 176074 w 1155694"/>
                    <a:gd name="connsiteY30" fmla="*/ 241373 h 1612382"/>
                    <a:gd name="connsiteX31" fmla="*/ 231705 w 1155694"/>
                    <a:gd name="connsiteY31" fmla="*/ 323485 h 1612382"/>
                    <a:gd name="connsiteX32" fmla="*/ 251326 w 1155694"/>
                    <a:gd name="connsiteY32" fmla="*/ 362324 h 1612382"/>
                    <a:gd name="connsiteX33" fmla="*/ 261792 w 1155694"/>
                    <a:gd name="connsiteY33" fmla="*/ 417545 h 1612382"/>
                    <a:gd name="connsiteX34" fmla="*/ 180759 w 1155694"/>
                    <a:gd name="connsiteY34" fmla="*/ 425425 h 1612382"/>
                    <a:gd name="connsiteX35" fmla="*/ 81128 w 1155694"/>
                    <a:gd name="connsiteY35" fmla="*/ 425219 h 1612382"/>
                    <a:gd name="connsiteX36" fmla="*/ 45930 w 1155694"/>
                    <a:gd name="connsiteY36" fmla="*/ 363059 h 1612382"/>
                    <a:gd name="connsiteX0" fmla="*/ 45930 w 1174390"/>
                    <a:gd name="connsiteY0" fmla="*/ 363059 h 1612382"/>
                    <a:gd name="connsiteX1" fmla="*/ 21676 w 1174390"/>
                    <a:gd name="connsiteY1" fmla="*/ 266449 h 1612382"/>
                    <a:gd name="connsiteX2" fmla="*/ 4327 w 1174390"/>
                    <a:gd name="connsiteY2" fmla="*/ 177560 h 1612382"/>
                    <a:gd name="connsiteX3" fmla="*/ 6997 w 1174390"/>
                    <a:gd name="connsiteY3" fmla="*/ 80194 h 1612382"/>
                    <a:gd name="connsiteX4" fmla="*/ 78291 w 1174390"/>
                    <a:gd name="connsiteY4" fmla="*/ 10083 h 1612382"/>
                    <a:gd name="connsiteX5" fmla="*/ 169903 w 1174390"/>
                    <a:gd name="connsiteY5" fmla="*/ 6822 h 1612382"/>
                    <a:gd name="connsiteX6" fmla="*/ 267133 w 1174390"/>
                    <a:gd name="connsiteY6" fmla="*/ 70663 h 1612382"/>
                    <a:gd name="connsiteX7" fmla="*/ 357275 w 1174390"/>
                    <a:gd name="connsiteY7" fmla="*/ 182098 h 1612382"/>
                    <a:gd name="connsiteX8" fmla="*/ 433646 w 1174390"/>
                    <a:gd name="connsiteY8" fmla="*/ 292603 h 1612382"/>
                    <a:gd name="connsiteX9" fmla="*/ 542709 w 1174390"/>
                    <a:gd name="connsiteY9" fmla="*/ 368275 h 1612382"/>
                    <a:gd name="connsiteX10" fmla="*/ 628434 w 1174390"/>
                    <a:gd name="connsiteY10" fmla="*/ 484956 h 1612382"/>
                    <a:gd name="connsiteX11" fmla="*/ 723684 w 1174390"/>
                    <a:gd name="connsiteY11" fmla="*/ 639737 h 1612382"/>
                    <a:gd name="connsiteX12" fmla="*/ 835602 w 1174390"/>
                    <a:gd name="connsiteY12" fmla="*/ 808806 h 1612382"/>
                    <a:gd name="connsiteX13" fmla="*/ 916565 w 1174390"/>
                    <a:gd name="connsiteY13" fmla="*/ 939775 h 1612382"/>
                    <a:gd name="connsiteX14" fmla="*/ 1009434 w 1174390"/>
                    <a:gd name="connsiteY14" fmla="*/ 1094556 h 1612382"/>
                    <a:gd name="connsiteX15" fmla="*/ 1068965 w 1174390"/>
                    <a:gd name="connsiteY15" fmla="*/ 1213619 h 1612382"/>
                    <a:gd name="connsiteX16" fmla="*/ 1130878 w 1174390"/>
                    <a:gd name="connsiteY16" fmla="*/ 1370781 h 1612382"/>
                    <a:gd name="connsiteX17" fmla="*/ 1173838 w 1174390"/>
                    <a:gd name="connsiteY17" fmla="*/ 1495088 h 1612382"/>
                    <a:gd name="connsiteX18" fmla="*/ 1151455 w 1174390"/>
                    <a:gd name="connsiteY18" fmla="*/ 1566674 h 1612382"/>
                    <a:gd name="connsiteX19" fmla="*/ 1097870 w 1174390"/>
                    <a:gd name="connsiteY19" fmla="*/ 1611008 h 1612382"/>
                    <a:gd name="connsiteX20" fmla="*/ 1016577 w 1174390"/>
                    <a:gd name="connsiteY20" fmla="*/ 1594619 h 1612382"/>
                    <a:gd name="connsiteX21" fmla="*/ 952284 w 1174390"/>
                    <a:gd name="connsiteY21" fmla="*/ 1530325 h 1612382"/>
                    <a:gd name="connsiteX22" fmla="*/ 882073 w 1174390"/>
                    <a:gd name="connsiteY22" fmla="*/ 1421610 h 1612382"/>
                    <a:gd name="connsiteX23" fmla="*/ 763513 w 1174390"/>
                    <a:gd name="connsiteY23" fmla="*/ 1238944 h 1612382"/>
                    <a:gd name="connsiteX24" fmla="*/ 676486 w 1174390"/>
                    <a:gd name="connsiteY24" fmla="*/ 1107743 h 1612382"/>
                    <a:gd name="connsiteX25" fmla="*/ 577862 w 1174390"/>
                    <a:gd name="connsiteY25" fmla="*/ 964340 h 1612382"/>
                    <a:gd name="connsiteX26" fmla="*/ 458441 w 1174390"/>
                    <a:gd name="connsiteY26" fmla="*/ 793112 h 1612382"/>
                    <a:gd name="connsiteX27" fmla="*/ 360422 w 1174390"/>
                    <a:gd name="connsiteY27" fmla="*/ 636260 h 1612382"/>
                    <a:gd name="connsiteX28" fmla="*/ 342684 w 1174390"/>
                    <a:gd name="connsiteY28" fmla="*/ 504006 h 1612382"/>
                    <a:gd name="connsiteX29" fmla="*/ 249815 w 1174390"/>
                    <a:gd name="connsiteY29" fmla="*/ 344462 h 1612382"/>
                    <a:gd name="connsiteX30" fmla="*/ 176074 w 1174390"/>
                    <a:gd name="connsiteY30" fmla="*/ 241373 h 1612382"/>
                    <a:gd name="connsiteX31" fmla="*/ 231705 w 1174390"/>
                    <a:gd name="connsiteY31" fmla="*/ 323485 h 1612382"/>
                    <a:gd name="connsiteX32" fmla="*/ 251326 w 1174390"/>
                    <a:gd name="connsiteY32" fmla="*/ 362324 h 1612382"/>
                    <a:gd name="connsiteX33" fmla="*/ 261792 w 1174390"/>
                    <a:gd name="connsiteY33" fmla="*/ 417545 h 1612382"/>
                    <a:gd name="connsiteX34" fmla="*/ 180759 w 1174390"/>
                    <a:gd name="connsiteY34" fmla="*/ 425425 h 1612382"/>
                    <a:gd name="connsiteX35" fmla="*/ 81128 w 1174390"/>
                    <a:gd name="connsiteY35" fmla="*/ 425219 h 1612382"/>
                    <a:gd name="connsiteX36" fmla="*/ 45930 w 1174390"/>
                    <a:gd name="connsiteY36" fmla="*/ 363059 h 1612382"/>
                    <a:gd name="connsiteX0" fmla="*/ 45930 w 1174702"/>
                    <a:gd name="connsiteY0" fmla="*/ 363059 h 1612351"/>
                    <a:gd name="connsiteX1" fmla="*/ 21676 w 1174702"/>
                    <a:gd name="connsiteY1" fmla="*/ 266449 h 1612351"/>
                    <a:gd name="connsiteX2" fmla="*/ 4327 w 1174702"/>
                    <a:gd name="connsiteY2" fmla="*/ 177560 h 1612351"/>
                    <a:gd name="connsiteX3" fmla="*/ 6997 w 1174702"/>
                    <a:gd name="connsiteY3" fmla="*/ 80194 h 1612351"/>
                    <a:gd name="connsiteX4" fmla="*/ 78291 w 1174702"/>
                    <a:gd name="connsiteY4" fmla="*/ 10083 h 1612351"/>
                    <a:gd name="connsiteX5" fmla="*/ 169903 w 1174702"/>
                    <a:gd name="connsiteY5" fmla="*/ 6822 h 1612351"/>
                    <a:gd name="connsiteX6" fmla="*/ 267133 w 1174702"/>
                    <a:gd name="connsiteY6" fmla="*/ 70663 h 1612351"/>
                    <a:gd name="connsiteX7" fmla="*/ 357275 w 1174702"/>
                    <a:gd name="connsiteY7" fmla="*/ 182098 h 1612351"/>
                    <a:gd name="connsiteX8" fmla="*/ 433646 w 1174702"/>
                    <a:gd name="connsiteY8" fmla="*/ 292603 h 1612351"/>
                    <a:gd name="connsiteX9" fmla="*/ 542709 w 1174702"/>
                    <a:gd name="connsiteY9" fmla="*/ 368275 h 1612351"/>
                    <a:gd name="connsiteX10" fmla="*/ 628434 w 1174702"/>
                    <a:gd name="connsiteY10" fmla="*/ 484956 h 1612351"/>
                    <a:gd name="connsiteX11" fmla="*/ 723684 w 1174702"/>
                    <a:gd name="connsiteY11" fmla="*/ 639737 h 1612351"/>
                    <a:gd name="connsiteX12" fmla="*/ 835602 w 1174702"/>
                    <a:gd name="connsiteY12" fmla="*/ 808806 h 1612351"/>
                    <a:gd name="connsiteX13" fmla="*/ 916565 w 1174702"/>
                    <a:gd name="connsiteY13" fmla="*/ 939775 h 1612351"/>
                    <a:gd name="connsiteX14" fmla="*/ 1009434 w 1174702"/>
                    <a:gd name="connsiteY14" fmla="*/ 1094556 h 1612351"/>
                    <a:gd name="connsiteX15" fmla="*/ 1068965 w 1174702"/>
                    <a:gd name="connsiteY15" fmla="*/ 1213619 h 1612351"/>
                    <a:gd name="connsiteX16" fmla="*/ 1130878 w 1174702"/>
                    <a:gd name="connsiteY16" fmla="*/ 1370781 h 1612351"/>
                    <a:gd name="connsiteX17" fmla="*/ 1173838 w 1174702"/>
                    <a:gd name="connsiteY17" fmla="*/ 1495088 h 1612351"/>
                    <a:gd name="connsiteX18" fmla="*/ 1154784 w 1174702"/>
                    <a:gd name="connsiteY18" fmla="*/ 1567168 h 1612351"/>
                    <a:gd name="connsiteX19" fmla="*/ 1097870 w 1174702"/>
                    <a:gd name="connsiteY19" fmla="*/ 1611008 h 1612351"/>
                    <a:gd name="connsiteX20" fmla="*/ 1016577 w 1174702"/>
                    <a:gd name="connsiteY20" fmla="*/ 1594619 h 1612351"/>
                    <a:gd name="connsiteX21" fmla="*/ 952284 w 1174702"/>
                    <a:gd name="connsiteY21" fmla="*/ 1530325 h 1612351"/>
                    <a:gd name="connsiteX22" fmla="*/ 882073 w 1174702"/>
                    <a:gd name="connsiteY22" fmla="*/ 1421610 h 1612351"/>
                    <a:gd name="connsiteX23" fmla="*/ 763513 w 1174702"/>
                    <a:gd name="connsiteY23" fmla="*/ 1238944 h 1612351"/>
                    <a:gd name="connsiteX24" fmla="*/ 676486 w 1174702"/>
                    <a:gd name="connsiteY24" fmla="*/ 1107743 h 1612351"/>
                    <a:gd name="connsiteX25" fmla="*/ 577862 w 1174702"/>
                    <a:gd name="connsiteY25" fmla="*/ 964340 h 1612351"/>
                    <a:gd name="connsiteX26" fmla="*/ 458441 w 1174702"/>
                    <a:gd name="connsiteY26" fmla="*/ 793112 h 1612351"/>
                    <a:gd name="connsiteX27" fmla="*/ 360422 w 1174702"/>
                    <a:gd name="connsiteY27" fmla="*/ 636260 h 1612351"/>
                    <a:gd name="connsiteX28" fmla="*/ 342684 w 1174702"/>
                    <a:gd name="connsiteY28" fmla="*/ 504006 h 1612351"/>
                    <a:gd name="connsiteX29" fmla="*/ 249815 w 1174702"/>
                    <a:gd name="connsiteY29" fmla="*/ 344462 h 1612351"/>
                    <a:gd name="connsiteX30" fmla="*/ 176074 w 1174702"/>
                    <a:gd name="connsiteY30" fmla="*/ 241373 h 1612351"/>
                    <a:gd name="connsiteX31" fmla="*/ 231705 w 1174702"/>
                    <a:gd name="connsiteY31" fmla="*/ 323485 h 1612351"/>
                    <a:gd name="connsiteX32" fmla="*/ 251326 w 1174702"/>
                    <a:gd name="connsiteY32" fmla="*/ 362324 h 1612351"/>
                    <a:gd name="connsiteX33" fmla="*/ 261792 w 1174702"/>
                    <a:gd name="connsiteY33" fmla="*/ 417545 h 1612351"/>
                    <a:gd name="connsiteX34" fmla="*/ 180759 w 1174702"/>
                    <a:gd name="connsiteY34" fmla="*/ 425425 h 1612351"/>
                    <a:gd name="connsiteX35" fmla="*/ 81128 w 1174702"/>
                    <a:gd name="connsiteY35" fmla="*/ 425219 h 1612351"/>
                    <a:gd name="connsiteX36" fmla="*/ 45930 w 1174702"/>
                    <a:gd name="connsiteY36" fmla="*/ 363059 h 1612351"/>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1009434 w 1174789"/>
                    <a:gd name="connsiteY14" fmla="*/ 1094556 h 1612087"/>
                    <a:gd name="connsiteX15" fmla="*/ 1068965 w 1174789"/>
                    <a:gd name="connsiteY15" fmla="*/ 1213619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974113 w 1174789"/>
                    <a:gd name="connsiteY14" fmla="*/ 1114830 h 1612087"/>
                    <a:gd name="connsiteX15" fmla="*/ 1068965 w 1174789"/>
                    <a:gd name="connsiteY15" fmla="*/ 1213619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974113 w 1174789"/>
                    <a:gd name="connsiteY14" fmla="*/ 1114830 h 1612087"/>
                    <a:gd name="connsiteX15" fmla="*/ 1041040 w 1174789"/>
                    <a:gd name="connsiteY15" fmla="*/ 1239070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5094"/>
                    <a:gd name="connsiteY0" fmla="*/ 363059 h 1612087"/>
                    <a:gd name="connsiteX1" fmla="*/ 21676 w 1175094"/>
                    <a:gd name="connsiteY1" fmla="*/ 266449 h 1612087"/>
                    <a:gd name="connsiteX2" fmla="*/ 4327 w 1175094"/>
                    <a:gd name="connsiteY2" fmla="*/ 177560 h 1612087"/>
                    <a:gd name="connsiteX3" fmla="*/ 6997 w 1175094"/>
                    <a:gd name="connsiteY3" fmla="*/ 80194 h 1612087"/>
                    <a:gd name="connsiteX4" fmla="*/ 78291 w 1175094"/>
                    <a:gd name="connsiteY4" fmla="*/ 10083 h 1612087"/>
                    <a:gd name="connsiteX5" fmla="*/ 169903 w 1175094"/>
                    <a:gd name="connsiteY5" fmla="*/ 6822 h 1612087"/>
                    <a:gd name="connsiteX6" fmla="*/ 267133 w 1175094"/>
                    <a:gd name="connsiteY6" fmla="*/ 70663 h 1612087"/>
                    <a:gd name="connsiteX7" fmla="*/ 357275 w 1175094"/>
                    <a:gd name="connsiteY7" fmla="*/ 182098 h 1612087"/>
                    <a:gd name="connsiteX8" fmla="*/ 433646 w 1175094"/>
                    <a:gd name="connsiteY8" fmla="*/ 292603 h 1612087"/>
                    <a:gd name="connsiteX9" fmla="*/ 542709 w 1175094"/>
                    <a:gd name="connsiteY9" fmla="*/ 368275 h 1612087"/>
                    <a:gd name="connsiteX10" fmla="*/ 628434 w 1175094"/>
                    <a:gd name="connsiteY10" fmla="*/ 484956 h 1612087"/>
                    <a:gd name="connsiteX11" fmla="*/ 723684 w 1175094"/>
                    <a:gd name="connsiteY11" fmla="*/ 639737 h 1612087"/>
                    <a:gd name="connsiteX12" fmla="*/ 835602 w 1175094"/>
                    <a:gd name="connsiteY12" fmla="*/ 808806 h 1612087"/>
                    <a:gd name="connsiteX13" fmla="*/ 916565 w 1175094"/>
                    <a:gd name="connsiteY13" fmla="*/ 939775 h 1612087"/>
                    <a:gd name="connsiteX14" fmla="*/ 974113 w 1175094"/>
                    <a:gd name="connsiteY14" fmla="*/ 1114830 h 1612087"/>
                    <a:gd name="connsiteX15" fmla="*/ 1041040 w 1175094"/>
                    <a:gd name="connsiteY15" fmla="*/ 1239070 h 1612087"/>
                    <a:gd name="connsiteX16" fmla="*/ 1125575 w 1175094"/>
                    <a:gd name="connsiteY16" fmla="*/ 1383601 h 1612087"/>
                    <a:gd name="connsiteX17" fmla="*/ 1173838 w 1175094"/>
                    <a:gd name="connsiteY17" fmla="*/ 1495088 h 1612087"/>
                    <a:gd name="connsiteX18" fmla="*/ 1155523 w 1175094"/>
                    <a:gd name="connsiteY18" fmla="*/ 1571359 h 1612087"/>
                    <a:gd name="connsiteX19" fmla="*/ 1097870 w 1175094"/>
                    <a:gd name="connsiteY19" fmla="*/ 1611008 h 1612087"/>
                    <a:gd name="connsiteX20" fmla="*/ 1016577 w 1175094"/>
                    <a:gd name="connsiteY20" fmla="*/ 1594619 h 1612087"/>
                    <a:gd name="connsiteX21" fmla="*/ 952284 w 1175094"/>
                    <a:gd name="connsiteY21" fmla="*/ 1530325 h 1612087"/>
                    <a:gd name="connsiteX22" fmla="*/ 882073 w 1175094"/>
                    <a:gd name="connsiteY22" fmla="*/ 1421610 h 1612087"/>
                    <a:gd name="connsiteX23" fmla="*/ 763513 w 1175094"/>
                    <a:gd name="connsiteY23" fmla="*/ 1238944 h 1612087"/>
                    <a:gd name="connsiteX24" fmla="*/ 676486 w 1175094"/>
                    <a:gd name="connsiteY24" fmla="*/ 1107743 h 1612087"/>
                    <a:gd name="connsiteX25" fmla="*/ 577862 w 1175094"/>
                    <a:gd name="connsiteY25" fmla="*/ 964340 h 1612087"/>
                    <a:gd name="connsiteX26" fmla="*/ 458441 w 1175094"/>
                    <a:gd name="connsiteY26" fmla="*/ 793112 h 1612087"/>
                    <a:gd name="connsiteX27" fmla="*/ 360422 w 1175094"/>
                    <a:gd name="connsiteY27" fmla="*/ 636260 h 1612087"/>
                    <a:gd name="connsiteX28" fmla="*/ 342684 w 1175094"/>
                    <a:gd name="connsiteY28" fmla="*/ 504006 h 1612087"/>
                    <a:gd name="connsiteX29" fmla="*/ 249815 w 1175094"/>
                    <a:gd name="connsiteY29" fmla="*/ 344462 h 1612087"/>
                    <a:gd name="connsiteX30" fmla="*/ 176074 w 1175094"/>
                    <a:gd name="connsiteY30" fmla="*/ 241373 h 1612087"/>
                    <a:gd name="connsiteX31" fmla="*/ 231705 w 1175094"/>
                    <a:gd name="connsiteY31" fmla="*/ 323485 h 1612087"/>
                    <a:gd name="connsiteX32" fmla="*/ 251326 w 1175094"/>
                    <a:gd name="connsiteY32" fmla="*/ 362324 h 1612087"/>
                    <a:gd name="connsiteX33" fmla="*/ 261792 w 1175094"/>
                    <a:gd name="connsiteY33" fmla="*/ 417545 h 1612087"/>
                    <a:gd name="connsiteX34" fmla="*/ 180759 w 1175094"/>
                    <a:gd name="connsiteY34" fmla="*/ 425425 h 1612087"/>
                    <a:gd name="connsiteX35" fmla="*/ 81128 w 1175094"/>
                    <a:gd name="connsiteY35" fmla="*/ 425219 h 1612087"/>
                    <a:gd name="connsiteX36" fmla="*/ 45930 w 1175094"/>
                    <a:gd name="connsiteY36" fmla="*/ 363059 h 1612087"/>
                    <a:gd name="connsiteX0" fmla="*/ 45930 w 1175094"/>
                    <a:gd name="connsiteY0" fmla="*/ 363059 h 1612087"/>
                    <a:gd name="connsiteX1" fmla="*/ 21676 w 1175094"/>
                    <a:gd name="connsiteY1" fmla="*/ 266449 h 1612087"/>
                    <a:gd name="connsiteX2" fmla="*/ 4327 w 1175094"/>
                    <a:gd name="connsiteY2" fmla="*/ 177560 h 1612087"/>
                    <a:gd name="connsiteX3" fmla="*/ 6997 w 1175094"/>
                    <a:gd name="connsiteY3" fmla="*/ 80194 h 1612087"/>
                    <a:gd name="connsiteX4" fmla="*/ 78291 w 1175094"/>
                    <a:gd name="connsiteY4" fmla="*/ 10083 h 1612087"/>
                    <a:gd name="connsiteX5" fmla="*/ 169903 w 1175094"/>
                    <a:gd name="connsiteY5" fmla="*/ 6822 h 1612087"/>
                    <a:gd name="connsiteX6" fmla="*/ 267133 w 1175094"/>
                    <a:gd name="connsiteY6" fmla="*/ 70663 h 1612087"/>
                    <a:gd name="connsiteX7" fmla="*/ 357275 w 1175094"/>
                    <a:gd name="connsiteY7" fmla="*/ 182098 h 1612087"/>
                    <a:gd name="connsiteX8" fmla="*/ 433646 w 1175094"/>
                    <a:gd name="connsiteY8" fmla="*/ 292603 h 1612087"/>
                    <a:gd name="connsiteX9" fmla="*/ 542709 w 1175094"/>
                    <a:gd name="connsiteY9" fmla="*/ 368275 h 1612087"/>
                    <a:gd name="connsiteX10" fmla="*/ 628434 w 1175094"/>
                    <a:gd name="connsiteY10" fmla="*/ 484956 h 1612087"/>
                    <a:gd name="connsiteX11" fmla="*/ 723684 w 1175094"/>
                    <a:gd name="connsiteY11" fmla="*/ 639737 h 1612087"/>
                    <a:gd name="connsiteX12" fmla="*/ 835602 w 1175094"/>
                    <a:gd name="connsiteY12" fmla="*/ 808806 h 1612087"/>
                    <a:gd name="connsiteX13" fmla="*/ 916565 w 1175094"/>
                    <a:gd name="connsiteY13" fmla="*/ 939775 h 1612087"/>
                    <a:gd name="connsiteX14" fmla="*/ 974113 w 1175094"/>
                    <a:gd name="connsiteY14" fmla="*/ 1114830 h 1612087"/>
                    <a:gd name="connsiteX15" fmla="*/ 1037340 w 1175094"/>
                    <a:gd name="connsiteY15" fmla="*/ 1254849 h 1612087"/>
                    <a:gd name="connsiteX16" fmla="*/ 1125575 w 1175094"/>
                    <a:gd name="connsiteY16" fmla="*/ 1383601 h 1612087"/>
                    <a:gd name="connsiteX17" fmla="*/ 1173838 w 1175094"/>
                    <a:gd name="connsiteY17" fmla="*/ 1495088 h 1612087"/>
                    <a:gd name="connsiteX18" fmla="*/ 1155523 w 1175094"/>
                    <a:gd name="connsiteY18" fmla="*/ 1571359 h 1612087"/>
                    <a:gd name="connsiteX19" fmla="*/ 1097870 w 1175094"/>
                    <a:gd name="connsiteY19" fmla="*/ 1611008 h 1612087"/>
                    <a:gd name="connsiteX20" fmla="*/ 1016577 w 1175094"/>
                    <a:gd name="connsiteY20" fmla="*/ 1594619 h 1612087"/>
                    <a:gd name="connsiteX21" fmla="*/ 952284 w 1175094"/>
                    <a:gd name="connsiteY21" fmla="*/ 1530325 h 1612087"/>
                    <a:gd name="connsiteX22" fmla="*/ 882073 w 1175094"/>
                    <a:gd name="connsiteY22" fmla="*/ 1421610 h 1612087"/>
                    <a:gd name="connsiteX23" fmla="*/ 763513 w 1175094"/>
                    <a:gd name="connsiteY23" fmla="*/ 1238944 h 1612087"/>
                    <a:gd name="connsiteX24" fmla="*/ 676486 w 1175094"/>
                    <a:gd name="connsiteY24" fmla="*/ 1107743 h 1612087"/>
                    <a:gd name="connsiteX25" fmla="*/ 577862 w 1175094"/>
                    <a:gd name="connsiteY25" fmla="*/ 964340 h 1612087"/>
                    <a:gd name="connsiteX26" fmla="*/ 458441 w 1175094"/>
                    <a:gd name="connsiteY26" fmla="*/ 793112 h 1612087"/>
                    <a:gd name="connsiteX27" fmla="*/ 360422 w 1175094"/>
                    <a:gd name="connsiteY27" fmla="*/ 636260 h 1612087"/>
                    <a:gd name="connsiteX28" fmla="*/ 342684 w 1175094"/>
                    <a:gd name="connsiteY28" fmla="*/ 504006 h 1612087"/>
                    <a:gd name="connsiteX29" fmla="*/ 249815 w 1175094"/>
                    <a:gd name="connsiteY29" fmla="*/ 344462 h 1612087"/>
                    <a:gd name="connsiteX30" fmla="*/ 176074 w 1175094"/>
                    <a:gd name="connsiteY30" fmla="*/ 241373 h 1612087"/>
                    <a:gd name="connsiteX31" fmla="*/ 231705 w 1175094"/>
                    <a:gd name="connsiteY31" fmla="*/ 323485 h 1612087"/>
                    <a:gd name="connsiteX32" fmla="*/ 251326 w 1175094"/>
                    <a:gd name="connsiteY32" fmla="*/ 362324 h 1612087"/>
                    <a:gd name="connsiteX33" fmla="*/ 261792 w 1175094"/>
                    <a:gd name="connsiteY33" fmla="*/ 417545 h 1612087"/>
                    <a:gd name="connsiteX34" fmla="*/ 180759 w 1175094"/>
                    <a:gd name="connsiteY34" fmla="*/ 425425 h 1612087"/>
                    <a:gd name="connsiteX35" fmla="*/ 81128 w 1175094"/>
                    <a:gd name="connsiteY35" fmla="*/ 425219 h 1612087"/>
                    <a:gd name="connsiteX36" fmla="*/ 45930 w 1175094"/>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835602 w 1175186"/>
                    <a:gd name="connsiteY12" fmla="*/ 808806 h 1612087"/>
                    <a:gd name="connsiteX13" fmla="*/ 916565 w 1175186"/>
                    <a:gd name="connsiteY13" fmla="*/ 939775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916565 w 1175186"/>
                    <a:gd name="connsiteY13" fmla="*/ 939775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69470 w 1175186"/>
                    <a:gd name="connsiteY13" fmla="*/ 972929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69470 w 1175186"/>
                    <a:gd name="connsiteY13" fmla="*/ 972929 h 1612087"/>
                    <a:gd name="connsiteX14" fmla="*/ 954634 w 1175186"/>
                    <a:gd name="connsiteY14" fmla="*/ 1126908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4634 w 1175186"/>
                    <a:gd name="connsiteY14" fmla="*/ 1126908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1491 w 1175186"/>
                    <a:gd name="connsiteY14" fmla="*/ 1127462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1491 w 1175186"/>
                    <a:gd name="connsiteY14" fmla="*/ 1127462 h 1612087"/>
                    <a:gd name="connsiteX15" fmla="*/ 1033518 w 1175186"/>
                    <a:gd name="connsiteY15" fmla="*/ 1257684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628434 w 1175142"/>
                    <a:gd name="connsiteY10" fmla="*/ 484956 h 1612087"/>
                    <a:gd name="connsiteX11" fmla="*/ 723684 w 1175142"/>
                    <a:gd name="connsiteY11" fmla="*/ 639737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628434 w 1175142"/>
                    <a:gd name="connsiteY10" fmla="*/ 484956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598229 w 1175142"/>
                    <a:gd name="connsiteY10" fmla="*/ 509730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98229 w 1175142"/>
                    <a:gd name="connsiteY10" fmla="*/ 509730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56128 w 1175142"/>
                    <a:gd name="connsiteY10" fmla="*/ 534439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56128 w 1175142"/>
                    <a:gd name="connsiteY10" fmla="*/ 534439 h 1612087"/>
                    <a:gd name="connsiteX11" fmla="*/ 650269 w 1175142"/>
                    <a:gd name="connsiteY11" fmla="*/ 682934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8214 w 1175142"/>
                    <a:gd name="connsiteY7" fmla="*/ 185873 h 1612104"/>
                    <a:gd name="connsiteX8" fmla="*/ 413613 w 1175142"/>
                    <a:gd name="connsiteY8" fmla="*/ 301555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4392 w 1175142"/>
                    <a:gd name="connsiteY7" fmla="*/ 188708 h 1612104"/>
                    <a:gd name="connsiteX8" fmla="*/ 413613 w 1175142"/>
                    <a:gd name="connsiteY8" fmla="*/ 301555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4392 w 1175142"/>
                    <a:gd name="connsiteY7" fmla="*/ 188708 h 1612104"/>
                    <a:gd name="connsiteX8" fmla="*/ 410285 w 1175142"/>
                    <a:gd name="connsiteY8" fmla="*/ 301061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2296 w 1175142"/>
                    <a:gd name="connsiteY7" fmla="*/ 189077 h 1612104"/>
                    <a:gd name="connsiteX8" fmla="*/ 410285 w 1175142"/>
                    <a:gd name="connsiteY8" fmla="*/ 301061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0422 w 1175142"/>
                    <a:gd name="connsiteY27" fmla="*/ 636302 h 1612129"/>
                    <a:gd name="connsiteX28" fmla="*/ 342684 w 1175142"/>
                    <a:gd name="connsiteY28" fmla="*/ 504048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42684 w 1175142"/>
                    <a:gd name="connsiteY28" fmla="*/ 504048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71268 w 1175142"/>
                    <a:gd name="connsiteY27" fmla="*/ 654918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71268 w 1175142"/>
                    <a:gd name="connsiteY27" fmla="*/ 654918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5142" h="1612129">
                      <a:moveTo>
                        <a:pt x="45930" y="363101"/>
                      </a:moveTo>
                      <a:cubicBezTo>
                        <a:pt x="36021" y="336639"/>
                        <a:pt x="28610" y="297407"/>
                        <a:pt x="21676" y="266491"/>
                      </a:cubicBezTo>
                      <a:cubicBezTo>
                        <a:pt x="14742" y="235575"/>
                        <a:pt x="6774" y="208645"/>
                        <a:pt x="4327" y="177602"/>
                      </a:cubicBezTo>
                      <a:cubicBezTo>
                        <a:pt x="1880" y="146560"/>
                        <a:pt x="-5330" y="108149"/>
                        <a:pt x="6997" y="80236"/>
                      </a:cubicBezTo>
                      <a:cubicBezTo>
                        <a:pt x="19324" y="52323"/>
                        <a:pt x="51140" y="22354"/>
                        <a:pt x="78291" y="10125"/>
                      </a:cubicBezTo>
                      <a:cubicBezTo>
                        <a:pt x="105442" y="-2104"/>
                        <a:pt x="140032" y="-3335"/>
                        <a:pt x="169903" y="6864"/>
                      </a:cubicBezTo>
                      <a:cubicBezTo>
                        <a:pt x="199774" y="17063"/>
                        <a:pt x="228785" y="40947"/>
                        <a:pt x="257517" y="71320"/>
                      </a:cubicBezTo>
                      <a:cubicBezTo>
                        <a:pt x="286249" y="101693"/>
                        <a:pt x="316835" y="150808"/>
                        <a:pt x="342296" y="189102"/>
                      </a:cubicBezTo>
                      <a:cubicBezTo>
                        <a:pt x="367757" y="227396"/>
                        <a:pt x="388636" y="265363"/>
                        <a:pt x="410285" y="301086"/>
                      </a:cubicBezTo>
                      <a:cubicBezTo>
                        <a:pt x="431934" y="336809"/>
                        <a:pt x="447885" y="364542"/>
                        <a:pt x="472192" y="403441"/>
                      </a:cubicBezTo>
                      <a:cubicBezTo>
                        <a:pt x="496499" y="442340"/>
                        <a:pt x="526449" y="487892"/>
                        <a:pt x="556128" y="534481"/>
                      </a:cubicBezTo>
                      <a:cubicBezTo>
                        <a:pt x="585808" y="581070"/>
                        <a:pt x="616234" y="631795"/>
                        <a:pt x="650269" y="682976"/>
                      </a:cubicBezTo>
                      <a:cubicBezTo>
                        <a:pt x="684304" y="734157"/>
                        <a:pt x="726796" y="791808"/>
                        <a:pt x="760340" y="841568"/>
                      </a:cubicBezTo>
                      <a:cubicBezTo>
                        <a:pt x="793884" y="891328"/>
                        <a:pt x="819675" y="933880"/>
                        <a:pt x="851533" y="981536"/>
                      </a:cubicBezTo>
                      <a:cubicBezTo>
                        <a:pt x="883391" y="1029192"/>
                        <a:pt x="921160" y="1081472"/>
                        <a:pt x="951491" y="1127504"/>
                      </a:cubicBezTo>
                      <a:cubicBezTo>
                        <a:pt x="981822" y="1173536"/>
                        <a:pt x="1004638" y="1213752"/>
                        <a:pt x="1033518" y="1257726"/>
                      </a:cubicBezTo>
                      <a:cubicBezTo>
                        <a:pt x="1062398" y="1301700"/>
                        <a:pt x="1101386" y="1351780"/>
                        <a:pt x="1124773" y="1391347"/>
                      </a:cubicBezTo>
                      <a:cubicBezTo>
                        <a:pt x="1148160" y="1430914"/>
                        <a:pt x="1168713" y="1465121"/>
                        <a:pt x="1173838" y="1495130"/>
                      </a:cubicBezTo>
                      <a:cubicBezTo>
                        <a:pt x="1178963" y="1525139"/>
                        <a:pt x="1168184" y="1552081"/>
                        <a:pt x="1155523" y="1571401"/>
                      </a:cubicBezTo>
                      <a:cubicBezTo>
                        <a:pt x="1142862" y="1590721"/>
                        <a:pt x="1121028" y="1607173"/>
                        <a:pt x="1097870" y="1611050"/>
                      </a:cubicBezTo>
                      <a:cubicBezTo>
                        <a:pt x="1074712" y="1614927"/>
                        <a:pt x="1040841" y="1608108"/>
                        <a:pt x="1016577" y="1594661"/>
                      </a:cubicBezTo>
                      <a:cubicBezTo>
                        <a:pt x="992313" y="1581214"/>
                        <a:pt x="974701" y="1559202"/>
                        <a:pt x="952284" y="1530367"/>
                      </a:cubicBezTo>
                      <a:cubicBezTo>
                        <a:pt x="929867" y="1501532"/>
                        <a:pt x="913535" y="1470215"/>
                        <a:pt x="882073" y="1421652"/>
                      </a:cubicBezTo>
                      <a:lnTo>
                        <a:pt x="763513" y="1238986"/>
                      </a:lnTo>
                      <a:cubicBezTo>
                        <a:pt x="729249" y="1186675"/>
                        <a:pt x="707428" y="1153552"/>
                        <a:pt x="676486" y="1107785"/>
                      </a:cubicBezTo>
                      <a:cubicBezTo>
                        <a:pt x="645544" y="1062018"/>
                        <a:pt x="614203" y="1016821"/>
                        <a:pt x="577862" y="964382"/>
                      </a:cubicBezTo>
                      <a:cubicBezTo>
                        <a:pt x="541521" y="911944"/>
                        <a:pt x="492873" y="844731"/>
                        <a:pt x="458441" y="793154"/>
                      </a:cubicBezTo>
                      <a:cubicBezTo>
                        <a:pt x="424009" y="741577"/>
                        <a:pt x="389091" y="704982"/>
                        <a:pt x="371268" y="654918"/>
                      </a:cubicBezTo>
                      <a:cubicBezTo>
                        <a:pt x="353445" y="604854"/>
                        <a:pt x="342523" y="562623"/>
                        <a:pt x="322281" y="510887"/>
                      </a:cubicBezTo>
                      <a:cubicBezTo>
                        <a:pt x="302039" y="459151"/>
                        <a:pt x="274183" y="389416"/>
                        <a:pt x="249815" y="344504"/>
                      </a:cubicBezTo>
                      <a:cubicBezTo>
                        <a:pt x="225447" y="299592"/>
                        <a:pt x="179092" y="244911"/>
                        <a:pt x="176074" y="241415"/>
                      </a:cubicBezTo>
                      <a:cubicBezTo>
                        <a:pt x="173056" y="237919"/>
                        <a:pt x="219163" y="303369"/>
                        <a:pt x="231705" y="323527"/>
                      </a:cubicBezTo>
                      <a:cubicBezTo>
                        <a:pt x="244247" y="343686"/>
                        <a:pt x="245377" y="346494"/>
                        <a:pt x="251326" y="362366"/>
                      </a:cubicBezTo>
                      <a:cubicBezTo>
                        <a:pt x="257275" y="378238"/>
                        <a:pt x="279039" y="407544"/>
                        <a:pt x="267401" y="418759"/>
                      </a:cubicBezTo>
                      <a:cubicBezTo>
                        <a:pt x="255763" y="429974"/>
                        <a:pt x="216026" y="426880"/>
                        <a:pt x="181498" y="429658"/>
                      </a:cubicBezTo>
                      <a:cubicBezTo>
                        <a:pt x="146970" y="432436"/>
                        <a:pt x="103723" y="436354"/>
                        <a:pt x="81128" y="425261"/>
                      </a:cubicBezTo>
                      <a:cubicBezTo>
                        <a:pt x="58533" y="414168"/>
                        <a:pt x="55839" y="389563"/>
                        <a:pt x="45930" y="363101"/>
                      </a:cubicBezTo>
                      <a:close/>
                    </a:path>
                  </a:pathLst>
                </a:custGeom>
                <a:solidFill>
                  <a:srgbClr val="8BC4C4"/>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6" name="任意多边形 95"/>
                <p:cNvSpPr/>
                <p:nvPr/>
              </p:nvSpPr>
              <p:spPr>
                <a:xfrm rot="16800000">
                  <a:off x="2863428" y="1511035"/>
                  <a:ext cx="2860674" cy="2016627"/>
                </a:xfrm>
                <a:custGeom>
                  <a:avLst/>
                  <a:gdLst>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4069 w 1278361"/>
                    <a:gd name="connsiteY25" fmla="*/ 425675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75019 w 1278361"/>
                    <a:gd name="connsiteY21" fmla="*/ 813819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768 h 902721"/>
                    <a:gd name="connsiteX1" fmla="*/ 53463 w 1278361"/>
                    <a:gd name="connsiteY1" fmla="*/ 804518 h 902721"/>
                    <a:gd name="connsiteX2" fmla="*/ 115375 w 1278361"/>
                    <a:gd name="connsiteY2" fmla="*/ 683074 h 902721"/>
                    <a:gd name="connsiteX3" fmla="*/ 196338 w 1278361"/>
                    <a:gd name="connsiteY3" fmla="*/ 547343 h 902721"/>
                    <a:gd name="connsiteX4" fmla="*/ 284444 w 1278361"/>
                    <a:gd name="connsiteY4" fmla="*/ 406849 h 902721"/>
                    <a:gd name="connsiteX5" fmla="*/ 341594 w 1278361"/>
                    <a:gd name="connsiteY5" fmla="*/ 325886 h 902721"/>
                    <a:gd name="connsiteX6" fmla="*/ 436844 w 1278361"/>
                    <a:gd name="connsiteY6" fmla="*/ 211586 h 902721"/>
                    <a:gd name="connsiteX7" fmla="*/ 513044 w 1278361"/>
                    <a:gd name="connsiteY7" fmla="*/ 133005 h 902721"/>
                    <a:gd name="connsiteX8" fmla="*/ 596388 w 1278361"/>
                    <a:gd name="connsiteY8" fmla="*/ 54424 h 902721"/>
                    <a:gd name="connsiteX9" fmla="*/ 698782 w 1278361"/>
                    <a:gd name="connsiteY9" fmla="*/ 9180 h 902721"/>
                    <a:gd name="connsiteX10" fmla="*/ 801175 w 1278361"/>
                    <a:gd name="connsiteY10" fmla="*/ 2036 h 902721"/>
                    <a:gd name="connsiteX11" fmla="*/ 903569 w 1278361"/>
                    <a:gd name="connsiteY11" fmla="*/ 35374 h 902721"/>
                    <a:gd name="connsiteX12" fmla="*/ 1010725 w 1278361"/>
                    <a:gd name="connsiteY12" fmla="*/ 99668 h 902721"/>
                    <a:gd name="connsiteX13" fmla="*/ 1122644 w 1278361"/>
                    <a:gd name="connsiteY13" fmla="*/ 190155 h 902721"/>
                    <a:gd name="connsiteX14" fmla="*/ 1217894 w 1278361"/>
                    <a:gd name="connsiteY14" fmla="*/ 280643 h 902721"/>
                    <a:gd name="connsiteX15" fmla="*/ 1272663 w 1278361"/>
                    <a:gd name="connsiteY15" fmla="*/ 344936 h 902721"/>
                    <a:gd name="connsiteX16" fmla="*/ 1275044 w 1278361"/>
                    <a:gd name="connsiteY16" fmla="*/ 440186 h 902721"/>
                    <a:gd name="connsiteX17" fmla="*/ 1258375 w 1278361"/>
                    <a:gd name="connsiteY17" fmla="*/ 571155 h 902721"/>
                    <a:gd name="connsiteX18" fmla="*/ 1222657 w 1278361"/>
                    <a:gd name="connsiteY18" fmla="*/ 697361 h 902721"/>
                    <a:gd name="connsiteX19" fmla="*/ 1163125 w 1278361"/>
                    <a:gd name="connsiteY19" fmla="*/ 804518 h 902721"/>
                    <a:gd name="connsiteX20" fmla="*/ 1110738 w 1278361"/>
                    <a:gd name="connsiteY20" fmla="*/ 835474 h 902721"/>
                    <a:gd name="connsiteX21" fmla="*/ 1075019 w 1278361"/>
                    <a:gd name="connsiteY21" fmla="*/ 814043 h 902721"/>
                    <a:gd name="connsiteX22" fmla="*/ 1072638 w 1278361"/>
                    <a:gd name="connsiteY22" fmla="*/ 728318 h 902721"/>
                    <a:gd name="connsiteX23" fmla="*/ 1084544 w 1278361"/>
                    <a:gd name="connsiteY23" fmla="*/ 635449 h 902721"/>
                    <a:gd name="connsiteX24" fmla="*/ 1103594 w 1278361"/>
                    <a:gd name="connsiteY24" fmla="*/ 509243 h 902721"/>
                    <a:gd name="connsiteX25" fmla="*/ 1091688 w 1278361"/>
                    <a:gd name="connsiteY25" fmla="*/ 430661 h 902721"/>
                    <a:gd name="connsiteX26" fmla="*/ 1046444 w 1278361"/>
                    <a:gd name="connsiteY26" fmla="*/ 385417 h 902721"/>
                    <a:gd name="connsiteX27" fmla="*/ 998819 w 1278361"/>
                    <a:gd name="connsiteY27" fmla="*/ 352080 h 902721"/>
                    <a:gd name="connsiteX28" fmla="*/ 905950 w 1278361"/>
                    <a:gd name="connsiteY28" fmla="*/ 285405 h 902721"/>
                    <a:gd name="connsiteX29" fmla="*/ 805938 w 1278361"/>
                    <a:gd name="connsiteY29" fmla="*/ 244924 h 902721"/>
                    <a:gd name="connsiteX30" fmla="*/ 739263 w 1278361"/>
                    <a:gd name="connsiteY30" fmla="*/ 242543 h 902721"/>
                    <a:gd name="connsiteX31" fmla="*/ 651157 w 1278361"/>
                    <a:gd name="connsiteY31" fmla="*/ 304455 h 902721"/>
                    <a:gd name="connsiteX32" fmla="*/ 579719 w 1278361"/>
                    <a:gd name="connsiteY32" fmla="*/ 373511 h 902721"/>
                    <a:gd name="connsiteX33" fmla="*/ 484469 w 1278361"/>
                    <a:gd name="connsiteY33" fmla="*/ 487811 h 902721"/>
                    <a:gd name="connsiteX34" fmla="*/ 405888 w 1278361"/>
                    <a:gd name="connsiteY34" fmla="*/ 616399 h 902721"/>
                    <a:gd name="connsiteX35" fmla="*/ 358263 w 1278361"/>
                    <a:gd name="connsiteY35" fmla="*/ 714030 h 902721"/>
                    <a:gd name="connsiteX36" fmla="*/ 291588 w 1278361"/>
                    <a:gd name="connsiteY36" fmla="*/ 844999 h 902721"/>
                    <a:gd name="connsiteX37" fmla="*/ 153475 w 1278361"/>
                    <a:gd name="connsiteY37" fmla="*/ 875955 h 902721"/>
                    <a:gd name="connsiteX38" fmla="*/ 3457 w 1278361"/>
                    <a:gd name="connsiteY38" fmla="*/ 899768 h 902721"/>
                    <a:gd name="connsiteX0" fmla="*/ 3832 w 1271592"/>
                    <a:gd name="connsiteY0" fmla="*/ 899768 h 902782"/>
                    <a:gd name="connsiteX1" fmla="*/ 46694 w 1271592"/>
                    <a:gd name="connsiteY1" fmla="*/ 804518 h 902782"/>
                    <a:gd name="connsiteX2" fmla="*/ 108606 w 1271592"/>
                    <a:gd name="connsiteY2" fmla="*/ 683074 h 902782"/>
                    <a:gd name="connsiteX3" fmla="*/ 189569 w 1271592"/>
                    <a:gd name="connsiteY3" fmla="*/ 547343 h 902782"/>
                    <a:gd name="connsiteX4" fmla="*/ 277675 w 1271592"/>
                    <a:gd name="connsiteY4" fmla="*/ 406849 h 902782"/>
                    <a:gd name="connsiteX5" fmla="*/ 334825 w 1271592"/>
                    <a:gd name="connsiteY5" fmla="*/ 325886 h 902782"/>
                    <a:gd name="connsiteX6" fmla="*/ 430075 w 1271592"/>
                    <a:gd name="connsiteY6" fmla="*/ 211586 h 902782"/>
                    <a:gd name="connsiteX7" fmla="*/ 506275 w 1271592"/>
                    <a:gd name="connsiteY7" fmla="*/ 133005 h 902782"/>
                    <a:gd name="connsiteX8" fmla="*/ 589619 w 1271592"/>
                    <a:gd name="connsiteY8" fmla="*/ 54424 h 902782"/>
                    <a:gd name="connsiteX9" fmla="*/ 692013 w 1271592"/>
                    <a:gd name="connsiteY9" fmla="*/ 9180 h 902782"/>
                    <a:gd name="connsiteX10" fmla="*/ 794406 w 1271592"/>
                    <a:gd name="connsiteY10" fmla="*/ 2036 h 902782"/>
                    <a:gd name="connsiteX11" fmla="*/ 896800 w 1271592"/>
                    <a:gd name="connsiteY11" fmla="*/ 35374 h 902782"/>
                    <a:gd name="connsiteX12" fmla="*/ 1003956 w 1271592"/>
                    <a:gd name="connsiteY12" fmla="*/ 99668 h 902782"/>
                    <a:gd name="connsiteX13" fmla="*/ 1115875 w 1271592"/>
                    <a:gd name="connsiteY13" fmla="*/ 190155 h 902782"/>
                    <a:gd name="connsiteX14" fmla="*/ 1211125 w 1271592"/>
                    <a:gd name="connsiteY14" fmla="*/ 280643 h 902782"/>
                    <a:gd name="connsiteX15" fmla="*/ 1265894 w 1271592"/>
                    <a:gd name="connsiteY15" fmla="*/ 344936 h 902782"/>
                    <a:gd name="connsiteX16" fmla="*/ 1268275 w 1271592"/>
                    <a:gd name="connsiteY16" fmla="*/ 440186 h 902782"/>
                    <a:gd name="connsiteX17" fmla="*/ 1251606 w 1271592"/>
                    <a:gd name="connsiteY17" fmla="*/ 571155 h 902782"/>
                    <a:gd name="connsiteX18" fmla="*/ 1215888 w 1271592"/>
                    <a:gd name="connsiteY18" fmla="*/ 697361 h 902782"/>
                    <a:gd name="connsiteX19" fmla="*/ 1156356 w 1271592"/>
                    <a:gd name="connsiteY19" fmla="*/ 804518 h 902782"/>
                    <a:gd name="connsiteX20" fmla="*/ 1103969 w 1271592"/>
                    <a:gd name="connsiteY20" fmla="*/ 835474 h 902782"/>
                    <a:gd name="connsiteX21" fmla="*/ 1068250 w 1271592"/>
                    <a:gd name="connsiteY21" fmla="*/ 814043 h 902782"/>
                    <a:gd name="connsiteX22" fmla="*/ 1065869 w 1271592"/>
                    <a:gd name="connsiteY22" fmla="*/ 728318 h 902782"/>
                    <a:gd name="connsiteX23" fmla="*/ 1077775 w 1271592"/>
                    <a:gd name="connsiteY23" fmla="*/ 635449 h 902782"/>
                    <a:gd name="connsiteX24" fmla="*/ 1096825 w 1271592"/>
                    <a:gd name="connsiteY24" fmla="*/ 509243 h 902782"/>
                    <a:gd name="connsiteX25" fmla="*/ 1084919 w 1271592"/>
                    <a:gd name="connsiteY25" fmla="*/ 430661 h 902782"/>
                    <a:gd name="connsiteX26" fmla="*/ 1039675 w 1271592"/>
                    <a:gd name="connsiteY26" fmla="*/ 385417 h 902782"/>
                    <a:gd name="connsiteX27" fmla="*/ 992050 w 1271592"/>
                    <a:gd name="connsiteY27" fmla="*/ 352080 h 902782"/>
                    <a:gd name="connsiteX28" fmla="*/ 899181 w 1271592"/>
                    <a:gd name="connsiteY28" fmla="*/ 285405 h 902782"/>
                    <a:gd name="connsiteX29" fmla="*/ 799169 w 1271592"/>
                    <a:gd name="connsiteY29" fmla="*/ 244924 h 902782"/>
                    <a:gd name="connsiteX30" fmla="*/ 732494 w 1271592"/>
                    <a:gd name="connsiteY30" fmla="*/ 242543 h 902782"/>
                    <a:gd name="connsiteX31" fmla="*/ 644388 w 1271592"/>
                    <a:gd name="connsiteY31" fmla="*/ 304455 h 902782"/>
                    <a:gd name="connsiteX32" fmla="*/ 572950 w 1271592"/>
                    <a:gd name="connsiteY32" fmla="*/ 373511 h 902782"/>
                    <a:gd name="connsiteX33" fmla="*/ 477700 w 1271592"/>
                    <a:gd name="connsiteY33" fmla="*/ 487811 h 902782"/>
                    <a:gd name="connsiteX34" fmla="*/ 399119 w 1271592"/>
                    <a:gd name="connsiteY34" fmla="*/ 616399 h 902782"/>
                    <a:gd name="connsiteX35" fmla="*/ 351494 w 1271592"/>
                    <a:gd name="connsiteY35" fmla="*/ 714030 h 902782"/>
                    <a:gd name="connsiteX36" fmla="*/ 284819 w 1271592"/>
                    <a:gd name="connsiteY36" fmla="*/ 844999 h 902782"/>
                    <a:gd name="connsiteX37" fmla="*/ 146706 w 1271592"/>
                    <a:gd name="connsiteY37" fmla="*/ 875955 h 902782"/>
                    <a:gd name="connsiteX38" fmla="*/ 3832 w 1271592"/>
                    <a:gd name="connsiteY38" fmla="*/ 899768 h 902782"/>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32494 w 1271592"/>
                    <a:gd name="connsiteY30" fmla="*/ 242543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77762 w 1271592"/>
                    <a:gd name="connsiteY27" fmla="*/ 344937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51494 w 1271592"/>
                    <a:gd name="connsiteY35" fmla="*/ 714030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43296 w 1271592"/>
                    <a:gd name="connsiteY35" fmla="*/ 716556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38242 w 1271592"/>
                    <a:gd name="connsiteY35" fmla="*/ 718528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442 w 1278658"/>
                    <a:gd name="connsiteY0" fmla="*/ 888118 h 892214"/>
                    <a:gd name="connsiteX1" fmla="*/ 53760 w 1278658"/>
                    <a:gd name="connsiteY1" fmla="*/ 804518 h 892214"/>
                    <a:gd name="connsiteX2" fmla="*/ 115672 w 1278658"/>
                    <a:gd name="connsiteY2" fmla="*/ 683074 h 892214"/>
                    <a:gd name="connsiteX3" fmla="*/ 196635 w 1278658"/>
                    <a:gd name="connsiteY3" fmla="*/ 547343 h 892214"/>
                    <a:gd name="connsiteX4" fmla="*/ 284741 w 1278658"/>
                    <a:gd name="connsiteY4" fmla="*/ 406849 h 892214"/>
                    <a:gd name="connsiteX5" fmla="*/ 341891 w 1278658"/>
                    <a:gd name="connsiteY5" fmla="*/ 325886 h 892214"/>
                    <a:gd name="connsiteX6" fmla="*/ 437141 w 1278658"/>
                    <a:gd name="connsiteY6" fmla="*/ 211586 h 892214"/>
                    <a:gd name="connsiteX7" fmla="*/ 513341 w 1278658"/>
                    <a:gd name="connsiteY7" fmla="*/ 133005 h 892214"/>
                    <a:gd name="connsiteX8" fmla="*/ 596685 w 1278658"/>
                    <a:gd name="connsiteY8" fmla="*/ 54424 h 892214"/>
                    <a:gd name="connsiteX9" fmla="*/ 699079 w 1278658"/>
                    <a:gd name="connsiteY9" fmla="*/ 9180 h 892214"/>
                    <a:gd name="connsiteX10" fmla="*/ 801472 w 1278658"/>
                    <a:gd name="connsiteY10" fmla="*/ 2036 h 892214"/>
                    <a:gd name="connsiteX11" fmla="*/ 903866 w 1278658"/>
                    <a:gd name="connsiteY11" fmla="*/ 35374 h 892214"/>
                    <a:gd name="connsiteX12" fmla="*/ 1011022 w 1278658"/>
                    <a:gd name="connsiteY12" fmla="*/ 99668 h 892214"/>
                    <a:gd name="connsiteX13" fmla="*/ 1122941 w 1278658"/>
                    <a:gd name="connsiteY13" fmla="*/ 190155 h 892214"/>
                    <a:gd name="connsiteX14" fmla="*/ 1218191 w 1278658"/>
                    <a:gd name="connsiteY14" fmla="*/ 280643 h 892214"/>
                    <a:gd name="connsiteX15" fmla="*/ 1272960 w 1278658"/>
                    <a:gd name="connsiteY15" fmla="*/ 344936 h 892214"/>
                    <a:gd name="connsiteX16" fmla="*/ 1275341 w 1278658"/>
                    <a:gd name="connsiteY16" fmla="*/ 440186 h 892214"/>
                    <a:gd name="connsiteX17" fmla="*/ 1258672 w 1278658"/>
                    <a:gd name="connsiteY17" fmla="*/ 571155 h 892214"/>
                    <a:gd name="connsiteX18" fmla="*/ 1222954 w 1278658"/>
                    <a:gd name="connsiteY18" fmla="*/ 697361 h 892214"/>
                    <a:gd name="connsiteX19" fmla="*/ 1163422 w 1278658"/>
                    <a:gd name="connsiteY19" fmla="*/ 804518 h 892214"/>
                    <a:gd name="connsiteX20" fmla="*/ 1111035 w 1278658"/>
                    <a:gd name="connsiteY20" fmla="*/ 835474 h 892214"/>
                    <a:gd name="connsiteX21" fmla="*/ 1075316 w 1278658"/>
                    <a:gd name="connsiteY21" fmla="*/ 814043 h 892214"/>
                    <a:gd name="connsiteX22" fmla="*/ 1072935 w 1278658"/>
                    <a:gd name="connsiteY22" fmla="*/ 728318 h 892214"/>
                    <a:gd name="connsiteX23" fmla="*/ 1084841 w 1278658"/>
                    <a:gd name="connsiteY23" fmla="*/ 635449 h 892214"/>
                    <a:gd name="connsiteX24" fmla="*/ 1103891 w 1278658"/>
                    <a:gd name="connsiteY24" fmla="*/ 509243 h 892214"/>
                    <a:gd name="connsiteX25" fmla="*/ 1091985 w 1278658"/>
                    <a:gd name="connsiteY25" fmla="*/ 430661 h 892214"/>
                    <a:gd name="connsiteX26" fmla="*/ 1046741 w 1278658"/>
                    <a:gd name="connsiteY26" fmla="*/ 385417 h 892214"/>
                    <a:gd name="connsiteX27" fmla="*/ 984828 w 1278658"/>
                    <a:gd name="connsiteY27" fmla="*/ 344937 h 892214"/>
                    <a:gd name="connsiteX28" fmla="*/ 906247 w 1278658"/>
                    <a:gd name="connsiteY28" fmla="*/ 285405 h 892214"/>
                    <a:gd name="connsiteX29" fmla="*/ 806235 w 1278658"/>
                    <a:gd name="connsiteY29" fmla="*/ 244924 h 892214"/>
                    <a:gd name="connsiteX30" fmla="*/ 713366 w 1278658"/>
                    <a:gd name="connsiteY30" fmla="*/ 254450 h 892214"/>
                    <a:gd name="connsiteX31" fmla="*/ 651454 w 1278658"/>
                    <a:gd name="connsiteY31" fmla="*/ 304455 h 892214"/>
                    <a:gd name="connsiteX32" fmla="*/ 580016 w 1278658"/>
                    <a:gd name="connsiteY32" fmla="*/ 373511 h 892214"/>
                    <a:gd name="connsiteX33" fmla="*/ 484766 w 1278658"/>
                    <a:gd name="connsiteY33" fmla="*/ 487811 h 892214"/>
                    <a:gd name="connsiteX34" fmla="*/ 406185 w 1278658"/>
                    <a:gd name="connsiteY34" fmla="*/ 616399 h 892214"/>
                    <a:gd name="connsiteX35" fmla="*/ 345308 w 1278658"/>
                    <a:gd name="connsiteY35" fmla="*/ 718528 h 892214"/>
                    <a:gd name="connsiteX36" fmla="*/ 252128 w 1278658"/>
                    <a:gd name="connsiteY36" fmla="*/ 846585 h 892214"/>
                    <a:gd name="connsiteX37" fmla="*/ 153772 w 1278658"/>
                    <a:gd name="connsiteY37" fmla="*/ 875955 h 892214"/>
                    <a:gd name="connsiteX38" fmla="*/ 3442 w 1278658"/>
                    <a:gd name="connsiteY38" fmla="*/ 888118 h 892214"/>
                    <a:gd name="connsiteX0" fmla="*/ 4706 w 1279922"/>
                    <a:gd name="connsiteY0" fmla="*/ 888118 h 892773"/>
                    <a:gd name="connsiteX1" fmla="*/ 44978 w 1279922"/>
                    <a:gd name="connsiteY1" fmla="*/ 796565 h 892773"/>
                    <a:gd name="connsiteX2" fmla="*/ 116936 w 1279922"/>
                    <a:gd name="connsiteY2" fmla="*/ 683074 h 892773"/>
                    <a:gd name="connsiteX3" fmla="*/ 197899 w 1279922"/>
                    <a:gd name="connsiteY3" fmla="*/ 547343 h 892773"/>
                    <a:gd name="connsiteX4" fmla="*/ 286005 w 1279922"/>
                    <a:gd name="connsiteY4" fmla="*/ 406849 h 892773"/>
                    <a:gd name="connsiteX5" fmla="*/ 343155 w 1279922"/>
                    <a:gd name="connsiteY5" fmla="*/ 325886 h 892773"/>
                    <a:gd name="connsiteX6" fmla="*/ 438405 w 1279922"/>
                    <a:gd name="connsiteY6" fmla="*/ 211586 h 892773"/>
                    <a:gd name="connsiteX7" fmla="*/ 514605 w 1279922"/>
                    <a:gd name="connsiteY7" fmla="*/ 133005 h 892773"/>
                    <a:gd name="connsiteX8" fmla="*/ 597949 w 1279922"/>
                    <a:gd name="connsiteY8" fmla="*/ 54424 h 892773"/>
                    <a:gd name="connsiteX9" fmla="*/ 700343 w 1279922"/>
                    <a:gd name="connsiteY9" fmla="*/ 9180 h 892773"/>
                    <a:gd name="connsiteX10" fmla="*/ 802736 w 1279922"/>
                    <a:gd name="connsiteY10" fmla="*/ 2036 h 892773"/>
                    <a:gd name="connsiteX11" fmla="*/ 905130 w 1279922"/>
                    <a:gd name="connsiteY11" fmla="*/ 35374 h 892773"/>
                    <a:gd name="connsiteX12" fmla="*/ 1012286 w 1279922"/>
                    <a:gd name="connsiteY12" fmla="*/ 99668 h 892773"/>
                    <a:gd name="connsiteX13" fmla="*/ 1124205 w 1279922"/>
                    <a:gd name="connsiteY13" fmla="*/ 190155 h 892773"/>
                    <a:gd name="connsiteX14" fmla="*/ 1219455 w 1279922"/>
                    <a:gd name="connsiteY14" fmla="*/ 280643 h 892773"/>
                    <a:gd name="connsiteX15" fmla="*/ 1274224 w 1279922"/>
                    <a:gd name="connsiteY15" fmla="*/ 344936 h 892773"/>
                    <a:gd name="connsiteX16" fmla="*/ 1276605 w 1279922"/>
                    <a:gd name="connsiteY16" fmla="*/ 440186 h 892773"/>
                    <a:gd name="connsiteX17" fmla="*/ 1259936 w 1279922"/>
                    <a:gd name="connsiteY17" fmla="*/ 571155 h 892773"/>
                    <a:gd name="connsiteX18" fmla="*/ 1224218 w 1279922"/>
                    <a:gd name="connsiteY18" fmla="*/ 697361 h 892773"/>
                    <a:gd name="connsiteX19" fmla="*/ 1164686 w 1279922"/>
                    <a:gd name="connsiteY19" fmla="*/ 804518 h 892773"/>
                    <a:gd name="connsiteX20" fmla="*/ 1112299 w 1279922"/>
                    <a:gd name="connsiteY20" fmla="*/ 835474 h 892773"/>
                    <a:gd name="connsiteX21" fmla="*/ 1076580 w 1279922"/>
                    <a:gd name="connsiteY21" fmla="*/ 814043 h 892773"/>
                    <a:gd name="connsiteX22" fmla="*/ 1074199 w 1279922"/>
                    <a:gd name="connsiteY22" fmla="*/ 728318 h 892773"/>
                    <a:gd name="connsiteX23" fmla="*/ 1086105 w 1279922"/>
                    <a:gd name="connsiteY23" fmla="*/ 635449 h 892773"/>
                    <a:gd name="connsiteX24" fmla="*/ 1105155 w 1279922"/>
                    <a:gd name="connsiteY24" fmla="*/ 509243 h 892773"/>
                    <a:gd name="connsiteX25" fmla="*/ 1093249 w 1279922"/>
                    <a:gd name="connsiteY25" fmla="*/ 430661 h 892773"/>
                    <a:gd name="connsiteX26" fmla="*/ 1048005 w 1279922"/>
                    <a:gd name="connsiteY26" fmla="*/ 385417 h 892773"/>
                    <a:gd name="connsiteX27" fmla="*/ 986092 w 1279922"/>
                    <a:gd name="connsiteY27" fmla="*/ 344937 h 892773"/>
                    <a:gd name="connsiteX28" fmla="*/ 907511 w 1279922"/>
                    <a:gd name="connsiteY28" fmla="*/ 285405 h 892773"/>
                    <a:gd name="connsiteX29" fmla="*/ 807499 w 1279922"/>
                    <a:gd name="connsiteY29" fmla="*/ 244924 h 892773"/>
                    <a:gd name="connsiteX30" fmla="*/ 714630 w 1279922"/>
                    <a:gd name="connsiteY30" fmla="*/ 254450 h 892773"/>
                    <a:gd name="connsiteX31" fmla="*/ 652718 w 1279922"/>
                    <a:gd name="connsiteY31" fmla="*/ 304455 h 892773"/>
                    <a:gd name="connsiteX32" fmla="*/ 581280 w 1279922"/>
                    <a:gd name="connsiteY32" fmla="*/ 373511 h 892773"/>
                    <a:gd name="connsiteX33" fmla="*/ 486030 w 1279922"/>
                    <a:gd name="connsiteY33" fmla="*/ 487811 h 892773"/>
                    <a:gd name="connsiteX34" fmla="*/ 407449 w 1279922"/>
                    <a:gd name="connsiteY34" fmla="*/ 616399 h 892773"/>
                    <a:gd name="connsiteX35" fmla="*/ 346572 w 1279922"/>
                    <a:gd name="connsiteY35" fmla="*/ 718528 h 892773"/>
                    <a:gd name="connsiteX36" fmla="*/ 253392 w 1279922"/>
                    <a:gd name="connsiteY36" fmla="*/ 846585 h 892773"/>
                    <a:gd name="connsiteX37" fmla="*/ 155036 w 1279922"/>
                    <a:gd name="connsiteY37" fmla="*/ 875955 h 892773"/>
                    <a:gd name="connsiteX38" fmla="*/ 4706 w 1279922"/>
                    <a:gd name="connsiteY38" fmla="*/ 888118 h 892773"/>
                    <a:gd name="connsiteX0" fmla="*/ 4407 w 1284060"/>
                    <a:gd name="connsiteY0" fmla="*/ 881337 h 887120"/>
                    <a:gd name="connsiteX1" fmla="*/ 49116 w 1284060"/>
                    <a:gd name="connsiteY1" fmla="*/ 796565 h 887120"/>
                    <a:gd name="connsiteX2" fmla="*/ 121074 w 1284060"/>
                    <a:gd name="connsiteY2" fmla="*/ 683074 h 887120"/>
                    <a:gd name="connsiteX3" fmla="*/ 202037 w 1284060"/>
                    <a:gd name="connsiteY3" fmla="*/ 547343 h 887120"/>
                    <a:gd name="connsiteX4" fmla="*/ 290143 w 1284060"/>
                    <a:gd name="connsiteY4" fmla="*/ 406849 h 887120"/>
                    <a:gd name="connsiteX5" fmla="*/ 347293 w 1284060"/>
                    <a:gd name="connsiteY5" fmla="*/ 325886 h 887120"/>
                    <a:gd name="connsiteX6" fmla="*/ 442543 w 1284060"/>
                    <a:gd name="connsiteY6" fmla="*/ 211586 h 887120"/>
                    <a:gd name="connsiteX7" fmla="*/ 518743 w 1284060"/>
                    <a:gd name="connsiteY7" fmla="*/ 133005 h 887120"/>
                    <a:gd name="connsiteX8" fmla="*/ 602087 w 1284060"/>
                    <a:gd name="connsiteY8" fmla="*/ 54424 h 887120"/>
                    <a:gd name="connsiteX9" fmla="*/ 704481 w 1284060"/>
                    <a:gd name="connsiteY9" fmla="*/ 9180 h 887120"/>
                    <a:gd name="connsiteX10" fmla="*/ 806874 w 1284060"/>
                    <a:gd name="connsiteY10" fmla="*/ 2036 h 887120"/>
                    <a:gd name="connsiteX11" fmla="*/ 909268 w 1284060"/>
                    <a:gd name="connsiteY11" fmla="*/ 35374 h 887120"/>
                    <a:gd name="connsiteX12" fmla="*/ 1016424 w 1284060"/>
                    <a:gd name="connsiteY12" fmla="*/ 99668 h 887120"/>
                    <a:gd name="connsiteX13" fmla="*/ 1128343 w 1284060"/>
                    <a:gd name="connsiteY13" fmla="*/ 190155 h 887120"/>
                    <a:gd name="connsiteX14" fmla="*/ 1223593 w 1284060"/>
                    <a:gd name="connsiteY14" fmla="*/ 280643 h 887120"/>
                    <a:gd name="connsiteX15" fmla="*/ 1278362 w 1284060"/>
                    <a:gd name="connsiteY15" fmla="*/ 344936 h 887120"/>
                    <a:gd name="connsiteX16" fmla="*/ 1280743 w 1284060"/>
                    <a:gd name="connsiteY16" fmla="*/ 440186 h 887120"/>
                    <a:gd name="connsiteX17" fmla="*/ 1264074 w 1284060"/>
                    <a:gd name="connsiteY17" fmla="*/ 571155 h 887120"/>
                    <a:gd name="connsiteX18" fmla="*/ 1228356 w 1284060"/>
                    <a:gd name="connsiteY18" fmla="*/ 697361 h 887120"/>
                    <a:gd name="connsiteX19" fmla="*/ 1168824 w 1284060"/>
                    <a:gd name="connsiteY19" fmla="*/ 804518 h 887120"/>
                    <a:gd name="connsiteX20" fmla="*/ 1116437 w 1284060"/>
                    <a:gd name="connsiteY20" fmla="*/ 835474 h 887120"/>
                    <a:gd name="connsiteX21" fmla="*/ 1080718 w 1284060"/>
                    <a:gd name="connsiteY21" fmla="*/ 814043 h 887120"/>
                    <a:gd name="connsiteX22" fmla="*/ 1078337 w 1284060"/>
                    <a:gd name="connsiteY22" fmla="*/ 728318 h 887120"/>
                    <a:gd name="connsiteX23" fmla="*/ 1090243 w 1284060"/>
                    <a:gd name="connsiteY23" fmla="*/ 635449 h 887120"/>
                    <a:gd name="connsiteX24" fmla="*/ 1109293 w 1284060"/>
                    <a:gd name="connsiteY24" fmla="*/ 509243 h 887120"/>
                    <a:gd name="connsiteX25" fmla="*/ 1097387 w 1284060"/>
                    <a:gd name="connsiteY25" fmla="*/ 430661 h 887120"/>
                    <a:gd name="connsiteX26" fmla="*/ 1052143 w 1284060"/>
                    <a:gd name="connsiteY26" fmla="*/ 385417 h 887120"/>
                    <a:gd name="connsiteX27" fmla="*/ 990230 w 1284060"/>
                    <a:gd name="connsiteY27" fmla="*/ 344937 h 887120"/>
                    <a:gd name="connsiteX28" fmla="*/ 911649 w 1284060"/>
                    <a:gd name="connsiteY28" fmla="*/ 285405 h 887120"/>
                    <a:gd name="connsiteX29" fmla="*/ 811637 w 1284060"/>
                    <a:gd name="connsiteY29" fmla="*/ 244924 h 887120"/>
                    <a:gd name="connsiteX30" fmla="*/ 718768 w 1284060"/>
                    <a:gd name="connsiteY30" fmla="*/ 254450 h 887120"/>
                    <a:gd name="connsiteX31" fmla="*/ 656856 w 1284060"/>
                    <a:gd name="connsiteY31" fmla="*/ 304455 h 887120"/>
                    <a:gd name="connsiteX32" fmla="*/ 585418 w 1284060"/>
                    <a:gd name="connsiteY32" fmla="*/ 373511 h 887120"/>
                    <a:gd name="connsiteX33" fmla="*/ 490168 w 1284060"/>
                    <a:gd name="connsiteY33" fmla="*/ 487811 h 887120"/>
                    <a:gd name="connsiteX34" fmla="*/ 411587 w 1284060"/>
                    <a:gd name="connsiteY34" fmla="*/ 616399 h 887120"/>
                    <a:gd name="connsiteX35" fmla="*/ 350710 w 1284060"/>
                    <a:gd name="connsiteY35" fmla="*/ 718528 h 887120"/>
                    <a:gd name="connsiteX36" fmla="*/ 257530 w 1284060"/>
                    <a:gd name="connsiteY36" fmla="*/ 846585 h 887120"/>
                    <a:gd name="connsiteX37" fmla="*/ 159174 w 1284060"/>
                    <a:gd name="connsiteY37" fmla="*/ 875955 h 887120"/>
                    <a:gd name="connsiteX38" fmla="*/ 4407 w 1284060"/>
                    <a:gd name="connsiteY38" fmla="*/ 881337 h 887120"/>
                    <a:gd name="connsiteX0" fmla="*/ 4634 w 1284287"/>
                    <a:gd name="connsiteY0" fmla="*/ 881337 h 887817"/>
                    <a:gd name="connsiteX1" fmla="*/ 47680 w 1284287"/>
                    <a:gd name="connsiteY1" fmla="*/ 787135 h 887817"/>
                    <a:gd name="connsiteX2" fmla="*/ 121301 w 1284287"/>
                    <a:gd name="connsiteY2" fmla="*/ 683074 h 887817"/>
                    <a:gd name="connsiteX3" fmla="*/ 202264 w 1284287"/>
                    <a:gd name="connsiteY3" fmla="*/ 547343 h 887817"/>
                    <a:gd name="connsiteX4" fmla="*/ 290370 w 1284287"/>
                    <a:gd name="connsiteY4" fmla="*/ 406849 h 887817"/>
                    <a:gd name="connsiteX5" fmla="*/ 347520 w 1284287"/>
                    <a:gd name="connsiteY5" fmla="*/ 325886 h 887817"/>
                    <a:gd name="connsiteX6" fmla="*/ 442770 w 1284287"/>
                    <a:gd name="connsiteY6" fmla="*/ 211586 h 887817"/>
                    <a:gd name="connsiteX7" fmla="*/ 518970 w 1284287"/>
                    <a:gd name="connsiteY7" fmla="*/ 133005 h 887817"/>
                    <a:gd name="connsiteX8" fmla="*/ 602314 w 1284287"/>
                    <a:gd name="connsiteY8" fmla="*/ 54424 h 887817"/>
                    <a:gd name="connsiteX9" fmla="*/ 704708 w 1284287"/>
                    <a:gd name="connsiteY9" fmla="*/ 9180 h 887817"/>
                    <a:gd name="connsiteX10" fmla="*/ 807101 w 1284287"/>
                    <a:gd name="connsiteY10" fmla="*/ 2036 h 887817"/>
                    <a:gd name="connsiteX11" fmla="*/ 909495 w 1284287"/>
                    <a:gd name="connsiteY11" fmla="*/ 35374 h 887817"/>
                    <a:gd name="connsiteX12" fmla="*/ 1016651 w 1284287"/>
                    <a:gd name="connsiteY12" fmla="*/ 99668 h 887817"/>
                    <a:gd name="connsiteX13" fmla="*/ 1128570 w 1284287"/>
                    <a:gd name="connsiteY13" fmla="*/ 190155 h 887817"/>
                    <a:gd name="connsiteX14" fmla="*/ 1223820 w 1284287"/>
                    <a:gd name="connsiteY14" fmla="*/ 280643 h 887817"/>
                    <a:gd name="connsiteX15" fmla="*/ 1278589 w 1284287"/>
                    <a:gd name="connsiteY15" fmla="*/ 344936 h 887817"/>
                    <a:gd name="connsiteX16" fmla="*/ 1280970 w 1284287"/>
                    <a:gd name="connsiteY16" fmla="*/ 440186 h 887817"/>
                    <a:gd name="connsiteX17" fmla="*/ 1264301 w 1284287"/>
                    <a:gd name="connsiteY17" fmla="*/ 571155 h 887817"/>
                    <a:gd name="connsiteX18" fmla="*/ 1228583 w 1284287"/>
                    <a:gd name="connsiteY18" fmla="*/ 697361 h 887817"/>
                    <a:gd name="connsiteX19" fmla="*/ 1169051 w 1284287"/>
                    <a:gd name="connsiteY19" fmla="*/ 804518 h 887817"/>
                    <a:gd name="connsiteX20" fmla="*/ 1116664 w 1284287"/>
                    <a:gd name="connsiteY20" fmla="*/ 835474 h 887817"/>
                    <a:gd name="connsiteX21" fmla="*/ 1080945 w 1284287"/>
                    <a:gd name="connsiteY21" fmla="*/ 814043 h 887817"/>
                    <a:gd name="connsiteX22" fmla="*/ 1078564 w 1284287"/>
                    <a:gd name="connsiteY22" fmla="*/ 728318 h 887817"/>
                    <a:gd name="connsiteX23" fmla="*/ 1090470 w 1284287"/>
                    <a:gd name="connsiteY23" fmla="*/ 635449 h 887817"/>
                    <a:gd name="connsiteX24" fmla="*/ 1109520 w 1284287"/>
                    <a:gd name="connsiteY24" fmla="*/ 509243 h 887817"/>
                    <a:gd name="connsiteX25" fmla="*/ 1097614 w 1284287"/>
                    <a:gd name="connsiteY25" fmla="*/ 430661 h 887817"/>
                    <a:gd name="connsiteX26" fmla="*/ 1052370 w 1284287"/>
                    <a:gd name="connsiteY26" fmla="*/ 385417 h 887817"/>
                    <a:gd name="connsiteX27" fmla="*/ 990457 w 1284287"/>
                    <a:gd name="connsiteY27" fmla="*/ 344937 h 887817"/>
                    <a:gd name="connsiteX28" fmla="*/ 911876 w 1284287"/>
                    <a:gd name="connsiteY28" fmla="*/ 285405 h 887817"/>
                    <a:gd name="connsiteX29" fmla="*/ 811864 w 1284287"/>
                    <a:gd name="connsiteY29" fmla="*/ 244924 h 887817"/>
                    <a:gd name="connsiteX30" fmla="*/ 718995 w 1284287"/>
                    <a:gd name="connsiteY30" fmla="*/ 254450 h 887817"/>
                    <a:gd name="connsiteX31" fmla="*/ 657083 w 1284287"/>
                    <a:gd name="connsiteY31" fmla="*/ 304455 h 887817"/>
                    <a:gd name="connsiteX32" fmla="*/ 585645 w 1284287"/>
                    <a:gd name="connsiteY32" fmla="*/ 373511 h 887817"/>
                    <a:gd name="connsiteX33" fmla="*/ 490395 w 1284287"/>
                    <a:gd name="connsiteY33" fmla="*/ 487811 h 887817"/>
                    <a:gd name="connsiteX34" fmla="*/ 411814 w 1284287"/>
                    <a:gd name="connsiteY34" fmla="*/ 616399 h 887817"/>
                    <a:gd name="connsiteX35" fmla="*/ 350937 w 1284287"/>
                    <a:gd name="connsiteY35" fmla="*/ 718528 h 887817"/>
                    <a:gd name="connsiteX36" fmla="*/ 257757 w 1284287"/>
                    <a:gd name="connsiteY36" fmla="*/ 846585 h 887817"/>
                    <a:gd name="connsiteX37" fmla="*/ 159401 w 1284287"/>
                    <a:gd name="connsiteY37" fmla="*/ 875955 h 887817"/>
                    <a:gd name="connsiteX38" fmla="*/ 4634 w 1284287"/>
                    <a:gd name="connsiteY38" fmla="*/ 881337 h 887817"/>
                    <a:gd name="connsiteX0" fmla="*/ 4514 w 1284167"/>
                    <a:gd name="connsiteY0" fmla="*/ 881337 h 887817"/>
                    <a:gd name="connsiteX1" fmla="*/ 47560 w 1284167"/>
                    <a:gd name="connsiteY1" fmla="*/ 787135 h 887817"/>
                    <a:gd name="connsiteX2" fmla="*/ 111257 w 1284167"/>
                    <a:gd name="connsiteY2" fmla="*/ 688065 h 887817"/>
                    <a:gd name="connsiteX3" fmla="*/ 202144 w 1284167"/>
                    <a:gd name="connsiteY3" fmla="*/ 547343 h 887817"/>
                    <a:gd name="connsiteX4" fmla="*/ 290250 w 1284167"/>
                    <a:gd name="connsiteY4" fmla="*/ 406849 h 887817"/>
                    <a:gd name="connsiteX5" fmla="*/ 347400 w 1284167"/>
                    <a:gd name="connsiteY5" fmla="*/ 325886 h 887817"/>
                    <a:gd name="connsiteX6" fmla="*/ 442650 w 1284167"/>
                    <a:gd name="connsiteY6" fmla="*/ 211586 h 887817"/>
                    <a:gd name="connsiteX7" fmla="*/ 518850 w 1284167"/>
                    <a:gd name="connsiteY7" fmla="*/ 133005 h 887817"/>
                    <a:gd name="connsiteX8" fmla="*/ 602194 w 1284167"/>
                    <a:gd name="connsiteY8" fmla="*/ 54424 h 887817"/>
                    <a:gd name="connsiteX9" fmla="*/ 704588 w 1284167"/>
                    <a:gd name="connsiteY9" fmla="*/ 9180 h 887817"/>
                    <a:gd name="connsiteX10" fmla="*/ 806981 w 1284167"/>
                    <a:gd name="connsiteY10" fmla="*/ 2036 h 887817"/>
                    <a:gd name="connsiteX11" fmla="*/ 909375 w 1284167"/>
                    <a:gd name="connsiteY11" fmla="*/ 35374 h 887817"/>
                    <a:gd name="connsiteX12" fmla="*/ 1016531 w 1284167"/>
                    <a:gd name="connsiteY12" fmla="*/ 99668 h 887817"/>
                    <a:gd name="connsiteX13" fmla="*/ 1128450 w 1284167"/>
                    <a:gd name="connsiteY13" fmla="*/ 190155 h 887817"/>
                    <a:gd name="connsiteX14" fmla="*/ 1223700 w 1284167"/>
                    <a:gd name="connsiteY14" fmla="*/ 280643 h 887817"/>
                    <a:gd name="connsiteX15" fmla="*/ 1278469 w 1284167"/>
                    <a:gd name="connsiteY15" fmla="*/ 344936 h 887817"/>
                    <a:gd name="connsiteX16" fmla="*/ 1280850 w 1284167"/>
                    <a:gd name="connsiteY16" fmla="*/ 440186 h 887817"/>
                    <a:gd name="connsiteX17" fmla="*/ 1264181 w 1284167"/>
                    <a:gd name="connsiteY17" fmla="*/ 571155 h 887817"/>
                    <a:gd name="connsiteX18" fmla="*/ 1228463 w 1284167"/>
                    <a:gd name="connsiteY18" fmla="*/ 697361 h 887817"/>
                    <a:gd name="connsiteX19" fmla="*/ 1168931 w 1284167"/>
                    <a:gd name="connsiteY19" fmla="*/ 804518 h 887817"/>
                    <a:gd name="connsiteX20" fmla="*/ 1116544 w 1284167"/>
                    <a:gd name="connsiteY20" fmla="*/ 835474 h 887817"/>
                    <a:gd name="connsiteX21" fmla="*/ 1080825 w 1284167"/>
                    <a:gd name="connsiteY21" fmla="*/ 814043 h 887817"/>
                    <a:gd name="connsiteX22" fmla="*/ 1078444 w 1284167"/>
                    <a:gd name="connsiteY22" fmla="*/ 728318 h 887817"/>
                    <a:gd name="connsiteX23" fmla="*/ 1090350 w 1284167"/>
                    <a:gd name="connsiteY23" fmla="*/ 635449 h 887817"/>
                    <a:gd name="connsiteX24" fmla="*/ 1109400 w 1284167"/>
                    <a:gd name="connsiteY24" fmla="*/ 509243 h 887817"/>
                    <a:gd name="connsiteX25" fmla="*/ 1097494 w 1284167"/>
                    <a:gd name="connsiteY25" fmla="*/ 430661 h 887817"/>
                    <a:gd name="connsiteX26" fmla="*/ 1052250 w 1284167"/>
                    <a:gd name="connsiteY26" fmla="*/ 385417 h 887817"/>
                    <a:gd name="connsiteX27" fmla="*/ 990337 w 1284167"/>
                    <a:gd name="connsiteY27" fmla="*/ 344937 h 887817"/>
                    <a:gd name="connsiteX28" fmla="*/ 911756 w 1284167"/>
                    <a:gd name="connsiteY28" fmla="*/ 285405 h 887817"/>
                    <a:gd name="connsiteX29" fmla="*/ 811744 w 1284167"/>
                    <a:gd name="connsiteY29" fmla="*/ 244924 h 887817"/>
                    <a:gd name="connsiteX30" fmla="*/ 718875 w 1284167"/>
                    <a:gd name="connsiteY30" fmla="*/ 254450 h 887817"/>
                    <a:gd name="connsiteX31" fmla="*/ 656963 w 1284167"/>
                    <a:gd name="connsiteY31" fmla="*/ 304455 h 887817"/>
                    <a:gd name="connsiteX32" fmla="*/ 585525 w 1284167"/>
                    <a:gd name="connsiteY32" fmla="*/ 373511 h 887817"/>
                    <a:gd name="connsiteX33" fmla="*/ 490275 w 1284167"/>
                    <a:gd name="connsiteY33" fmla="*/ 487811 h 887817"/>
                    <a:gd name="connsiteX34" fmla="*/ 411694 w 1284167"/>
                    <a:gd name="connsiteY34" fmla="*/ 616399 h 887817"/>
                    <a:gd name="connsiteX35" fmla="*/ 350817 w 1284167"/>
                    <a:gd name="connsiteY35" fmla="*/ 718528 h 887817"/>
                    <a:gd name="connsiteX36" fmla="*/ 257637 w 1284167"/>
                    <a:gd name="connsiteY36" fmla="*/ 846585 h 887817"/>
                    <a:gd name="connsiteX37" fmla="*/ 159281 w 1284167"/>
                    <a:gd name="connsiteY37" fmla="*/ 875955 h 887817"/>
                    <a:gd name="connsiteX38" fmla="*/ 4514 w 1284167"/>
                    <a:gd name="connsiteY38" fmla="*/ 881337 h 887817"/>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90849 w 1284766"/>
                    <a:gd name="connsiteY4" fmla="*/ 406849 h 887762"/>
                    <a:gd name="connsiteX5" fmla="*/ 347999 w 1284766"/>
                    <a:gd name="connsiteY5" fmla="*/ 325886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90849 w 1284766"/>
                    <a:gd name="connsiteY4" fmla="*/ 406849 h 887762"/>
                    <a:gd name="connsiteX5" fmla="*/ 345289 w 1284766"/>
                    <a:gd name="connsiteY5" fmla="*/ 316640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32834 w 1284766"/>
                    <a:gd name="connsiteY6" fmla="*/ 201538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32834 w 1284766"/>
                    <a:gd name="connsiteY6" fmla="*/ 201538 h 887762"/>
                    <a:gd name="connsiteX7" fmla="*/ 499912 w 1284766"/>
                    <a:gd name="connsiteY7" fmla="*/ 1202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27534 w 1284766"/>
                    <a:gd name="connsiteY6" fmla="*/ 195991 h 887762"/>
                    <a:gd name="connsiteX7" fmla="*/ 499912 w 1284766"/>
                    <a:gd name="connsiteY7" fmla="*/ 1202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27534 w 1284766"/>
                    <a:gd name="connsiteY6" fmla="*/ 195991 h 887762"/>
                    <a:gd name="connsiteX7" fmla="*/ 494797 w 1284766"/>
                    <a:gd name="connsiteY7" fmla="*/ 1157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57562 w 1284766"/>
                    <a:gd name="connsiteY31" fmla="*/ 304192 h 887499"/>
                    <a:gd name="connsiteX32" fmla="*/ 586124 w 1284766"/>
                    <a:gd name="connsiteY32" fmla="*/ 373248 h 887499"/>
                    <a:gd name="connsiteX33" fmla="*/ 490874 w 1284766"/>
                    <a:gd name="connsiteY33" fmla="*/ 487548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6124 w 1284766"/>
                    <a:gd name="connsiteY32" fmla="*/ 373248 h 887499"/>
                    <a:gd name="connsiteX33" fmla="*/ 490874 w 1284766"/>
                    <a:gd name="connsiteY33" fmla="*/ 487548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6124 w 1284766"/>
                    <a:gd name="connsiteY32" fmla="*/ 373248 h 887499"/>
                    <a:gd name="connsiteX33" fmla="*/ 493524 w 1284766"/>
                    <a:gd name="connsiteY33" fmla="*/ 490322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0022 w 1284766"/>
                    <a:gd name="connsiteY32" fmla="*/ 375404 h 887499"/>
                    <a:gd name="connsiteX33" fmla="*/ 493524 w 1284766"/>
                    <a:gd name="connsiteY33" fmla="*/ 490322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8014 h 894439"/>
                    <a:gd name="connsiteX1" fmla="*/ 43967 w 1284766"/>
                    <a:gd name="connsiteY1" fmla="*/ 794551 h 894439"/>
                    <a:gd name="connsiteX2" fmla="*/ 111856 w 1284766"/>
                    <a:gd name="connsiteY2" fmla="*/ 694742 h 894439"/>
                    <a:gd name="connsiteX3" fmla="*/ 202743 w 1284766"/>
                    <a:gd name="connsiteY3" fmla="*/ 554020 h 894439"/>
                    <a:gd name="connsiteX4" fmla="*/ 286473 w 1284766"/>
                    <a:gd name="connsiteY4" fmla="*/ 413217 h 894439"/>
                    <a:gd name="connsiteX5" fmla="*/ 345289 w 1284766"/>
                    <a:gd name="connsiteY5" fmla="*/ 323317 h 894439"/>
                    <a:gd name="connsiteX6" fmla="*/ 427534 w 1284766"/>
                    <a:gd name="connsiteY6" fmla="*/ 202668 h 894439"/>
                    <a:gd name="connsiteX7" fmla="*/ 494797 w 1284766"/>
                    <a:gd name="connsiteY7" fmla="*/ 122421 h 894439"/>
                    <a:gd name="connsiteX8" fmla="*/ 577523 w 1284766"/>
                    <a:gd name="connsiteY8" fmla="*/ 52592 h 894439"/>
                    <a:gd name="connsiteX9" fmla="*/ 702970 w 1284766"/>
                    <a:gd name="connsiteY9" fmla="*/ 3283 h 894439"/>
                    <a:gd name="connsiteX10" fmla="*/ 807580 w 1284766"/>
                    <a:gd name="connsiteY10" fmla="*/ 8713 h 894439"/>
                    <a:gd name="connsiteX11" fmla="*/ 909974 w 1284766"/>
                    <a:gd name="connsiteY11" fmla="*/ 42051 h 894439"/>
                    <a:gd name="connsiteX12" fmla="*/ 1017130 w 1284766"/>
                    <a:gd name="connsiteY12" fmla="*/ 106345 h 894439"/>
                    <a:gd name="connsiteX13" fmla="*/ 1129049 w 1284766"/>
                    <a:gd name="connsiteY13" fmla="*/ 196832 h 894439"/>
                    <a:gd name="connsiteX14" fmla="*/ 1224299 w 1284766"/>
                    <a:gd name="connsiteY14" fmla="*/ 287320 h 894439"/>
                    <a:gd name="connsiteX15" fmla="*/ 1279068 w 1284766"/>
                    <a:gd name="connsiteY15" fmla="*/ 351613 h 894439"/>
                    <a:gd name="connsiteX16" fmla="*/ 1281449 w 1284766"/>
                    <a:gd name="connsiteY16" fmla="*/ 446863 h 894439"/>
                    <a:gd name="connsiteX17" fmla="*/ 1264780 w 1284766"/>
                    <a:gd name="connsiteY17" fmla="*/ 577832 h 894439"/>
                    <a:gd name="connsiteX18" fmla="*/ 1229062 w 1284766"/>
                    <a:gd name="connsiteY18" fmla="*/ 704038 h 894439"/>
                    <a:gd name="connsiteX19" fmla="*/ 1169530 w 1284766"/>
                    <a:gd name="connsiteY19" fmla="*/ 811195 h 894439"/>
                    <a:gd name="connsiteX20" fmla="*/ 1117143 w 1284766"/>
                    <a:gd name="connsiteY20" fmla="*/ 842151 h 894439"/>
                    <a:gd name="connsiteX21" fmla="*/ 1081424 w 1284766"/>
                    <a:gd name="connsiteY21" fmla="*/ 820720 h 894439"/>
                    <a:gd name="connsiteX22" fmla="*/ 1079043 w 1284766"/>
                    <a:gd name="connsiteY22" fmla="*/ 734995 h 894439"/>
                    <a:gd name="connsiteX23" fmla="*/ 1090949 w 1284766"/>
                    <a:gd name="connsiteY23" fmla="*/ 642126 h 894439"/>
                    <a:gd name="connsiteX24" fmla="*/ 1109999 w 1284766"/>
                    <a:gd name="connsiteY24" fmla="*/ 515920 h 894439"/>
                    <a:gd name="connsiteX25" fmla="*/ 1098093 w 1284766"/>
                    <a:gd name="connsiteY25" fmla="*/ 437338 h 894439"/>
                    <a:gd name="connsiteX26" fmla="*/ 1052849 w 1284766"/>
                    <a:gd name="connsiteY26" fmla="*/ 392094 h 894439"/>
                    <a:gd name="connsiteX27" fmla="*/ 990936 w 1284766"/>
                    <a:gd name="connsiteY27" fmla="*/ 351614 h 894439"/>
                    <a:gd name="connsiteX28" fmla="*/ 912355 w 1284766"/>
                    <a:gd name="connsiteY28" fmla="*/ 292082 h 894439"/>
                    <a:gd name="connsiteX29" fmla="*/ 812343 w 1284766"/>
                    <a:gd name="connsiteY29" fmla="*/ 251601 h 894439"/>
                    <a:gd name="connsiteX30" fmla="*/ 719474 w 1284766"/>
                    <a:gd name="connsiteY30" fmla="*/ 261127 h 894439"/>
                    <a:gd name="connsiteX31" fmla="*/ 644927 w 1284766"/>
                    <a:gd name="connsiteY31" fmla="*/ 306878 h 894439"/>
                    <a:gd name="connsiteX32" fmla="*/ 580022 w 1284766"/>
                    <a:gd name="connsiteY32" fmla="*/ 382344 h 894439"/>
                    <a:gd name="connsiteX33" fmla="*/ 493524 w 1284766"/>
                    <a:gd name="connsiteY33" fmla="*/ 497262 h 894439"/>
                    <a:gd name="connsiteX34" fmla="*/ 412293 w 1284766"/>
                    <a:gd name="connsiteY34" fmla="*/ 623076 h 894439"/>
                    <a:gd name="connsiteX35" fmla="*/ 351416 w 1284766"/>
                    <a:gd name="connsiteY35" fmla="*/ 725205 h 894439"/>
                    <a:gd name="connsiteX36" fmla="*/ 258236 w 1284766"/>
                    <a:gd name="connsiteY36" fmla="*/ 853262 h 894439"/>
                    <a:gd name="connsiteX37" fmla="*/ 159880 w 1284766"/>
                    <a:gd name="connsiteY37" fmla="*/ 882632 h 894439"/>
                    <a:gd name="connsiteX38" fmla="*/ 5113 w 1284766"/>
                    <a:gd name="connsiteY38" fmla="*/ 888014 h 894439"/>
                    <a:gd name="connsiteX0" fmla="*/ 5113 w 1284766"/>
                    <a:gd name="connsiteY0" fmla="*/ 888521 h 894946"/>
                    <a:gd name="connsiteX1" fmla="*/ 43967 w 1284766"/>
                    <a:gd name="connsiteY1" fmla="*/ 795058 h 894946"/>
                    <a:gd name="connsiteX2" fmla="*/ 111856 w 1284766"/>
                    <a:gd name="connsiteY2" fmla="*/ 695249 h 894946"/>
                    <a:gd name="connsiteX3" fmla="*/ 202743 w 1284766"/>
                    <a:gd name="connsiteY3" fmla="*/ 554527 h 894946"/>
                    <a:gd name="connsiteX4" fmla="*/ 286473 w 1284766"/>
                    <a:gd name="connsiteY4" fmla="*/ 413724 h 894946"/>
                    <a:gd name="connsiteX5" fmla="*/ 345289 w 1284766"/>
                    <a:gd name="connsiteY5" fmla="*/ 323824 h 894946"/>
                    <a:gd name="connsiteX6" fmla="*/ 427534 w 1284766"/>
                    <a:gd name="connsiteY6" fmla="*/ 203175 h 894946"/>
                    <a:gd name="connsiteX7" fmla="*/ 494797 w 1284766"/>
                    <a:gd name="connsiteY7" fmla="*/ 122928 h 894946"/>
                    <a:gd name="connsiteX8" fmla="*/ 577523 w 1284766"/>
                    <a:gd name="connsiteY8" fmla="*/ 53099 h 894946"/>
                    <a:gd name="connsiteX9" fmla="*/ 702970 w 1284766"/>
                    <a:gd name="connsiteY9" fmla="*/ 3790 h 894946"/>
                    <a:gd name="connsiteX10" fmla="*/ 807580 w 1284766"/>
                    <a:gd name="connsiteY10" fmla="*/ 9220 h 894946"/>
                    <a:gd name="connsiteX11" fmla="*/ 908000 w 1284766"/>
                    <a:gd name="connsiteY11" fmla="*/ 55871 h 894946"/>
                    <a:gd name="connsiteX12" fmla="*/ 1017130 w 1284766"/>
                    <a:gd name="connsiteY12" fmla="*/ 106852 h 894946"/>
                    <a:gd name="connsiteX13" fmla="*/ 1129049 w 1284766"/>
                    <a:gd name="connsiteY13" fmla="*/ 197339 h 894946"/>
                    <a:gd name="connsiteX14" fmla="*/ 1224299 w 1284766"/>
                    <a:gd name="connsiteY14" fmla="*/ 287827 h 894946"/>
                    <a:gd name="connsiteX15" fmla="*/ 1279068 w 1284766"/>
                    <a:gd name="connsiteY15" fmla="*/ 352120 h 894946"/>
                    <a:gd name="connsiteX16" fmla="*/ 1281449 w 1284766"/>
                    <a:gd name="connsiteY16" fmla="*/ 447370 h 894946"/>
                    <a:gd name="connsiteX17" fmla="*/ 1264780 w 1284766"/>
                    <a:gd name="connsiteY17" fmla="*/ 578339 h 894946"/>
                    <a:gd name="connsiteX18" fmla="*/ 1229062 w 1284766"/>
                    <a:gd name="connsiteY18" fmla="*/ 704545 h 894946"/>
                    <a:gd name="connsiteX19" fmla="*/ 1169530 w 1284766"/>
                    <a:gd name="connsiteY19" fmla="*/ 811702 h 894946"/>
                    <a:gd name="connsiteX20" fmla="*/ 1117143 w 1284766"/>
                    <a:gd name="connsiteY20" fmla="*/ 842658 h 894946"/>
                    <a:gd name="connsiteX21" fmla="*/ 1081424 w 1284766"/>
                    <a:gd name="connsiteY21" fmla="*/ 821227 h 894946"/>
                    <a:gd name="connsiteX22" fmla="*/ 1079043 w 1284766"/>
                    <a:gd name="connsiteY22" fmla="*/ 735502 h 894946"/>
                    <a:gd name="connsiteX23" fmla="*/ 1090949 w 1284766"/>
                    <a:gd name="connsiteY23" fmla="*/ 642633 h 894946"/>
                    <a:gd name="connsiteX24" fmla="*/ 1109999 w 1284766"/>
                    <a:gd name="connsiteY24" fmla="*/ 516427 h 894946"/>
                    <a:gd name="connsiteX25" fmla="*/ 1098093 w 1284766"/>
                    <a:gd name="connsiteY25" fmla="*/ 437845 h 894946"/>
                    <a:gd name="connsiteX26" fmla="*/ 1052849 w 1284766"/>
                    <a:gd name="connsiteY26" fmla="*/ 392601 h 894946"/>
                    <a:gd name="connsiteX27" fmla="*/ 990936 w 1284766"/>
                    <a:gd name="connsiteY27" fmla="*/ 352121 h 894946"/>
                    <a:gd name="connsiteX28" fmla="*/ 912355 w 1284766"/>
                    <a:gd name="connsiteY28" fmla="*/ 292589 h 894946"/>
                    <a:gd name="connsiteX29" fmla="*/ 812343 w 1284766"/>
                    <a:gd name="connsiteY29" fmla="*/ 252108 h 894946"/>
                    <a:gd name="connsiteX30" fmla="*/ 719474 w 1284766"/>
                    <a:gd name="connsiteY30" fmla="*/ 261634 h 894946"/>
                    <a:gd name="connsiteX31" fmla="*/ 644927 w 1284766"/>
                    <a:gd name="connsiteY31" fmla="*/ 307385 h 894946"/>
                    <a:gd name="connsiteX32" fmla="*/ 580022 w 1284766"/>
                    <a:gd name="connsiteY32" fmla="*/ 382851 h 894946"/>
                    <a:gd name="connsiteX33" fmla="*/ 493524 w 1284766"/>
                    <a:gd name="connsiteY33" fmla="*/ 497769 h 894946"/>
                    <a:gd name="connsiteX34" fmla="*/ 412293 w 1284766"/>
                    <a:gd name="connsiteY34" fmla="*/ 623583 h 894946"/>
                    <a:gd name="connsiteX35" fmla="*/ 351416 w 1284766"/>
                    <a:gd name="connsiteY35" fmla="*/ 725712 h 894946"/>
                    <a:gd name="connsiteX36" fmla="*/ 258236 w 1284766"/>
                    <a:gd name="connsiteY36" fmla="*/ 853769 h 894946"/>
                    <a:gd name="connsiteX37" fmla="*/ 159880 w 1284766"/>
                    <a:gd name="connsiteY37" fmla="*/ 883139 h 894946"/>
                    <a:gd name="connsiteX38" fmla="*/ 5113 w 1284766"/>
                    <a:gd name="connsiteY38" fmla="*/ 888521 h 894946"/>
                    <a:gd name="connsiteX0" fmla="*/ 5113 w 1284766"/>
                    <a:gd name="connsiteY0" fmla="*/ 887372 h 893797"/>
                    <a:gd name="connsiteX1" fmla="*/ 43967 w 1284766"/>
                    <a:gd name="connsiteY1" fmla="*/ 793909 h 893797"/>
                    <a:gd name="connsiteX2" fmla="*/ 111856 w 1284766"/>
                    <a:gd name="connsiteY2" fmla="*/ 694100 h 893797"/>
                    <a:gd name="connsiteX3" fmla="*/ 202743 w 1284766"/>
                    <a:gd name="connsiteY3" fmla="*/ 553378 h 893797"/>
                    <a:gd name="connsiteX4" fmla="*/ 286473 w 1284766"/>
                    <a:gd name="connsiteY4" fmla="*/ 412575 h 893797"/>
                    <a:gd name="connsiteX5" fmla="*/ 345289 w 1284766"/>
                    <a:gd name="connsiteY5" fmla="*/ 322675 h 893797"/>
                    <a:gd name="connsiteX6" fmla="*/ 427534 w 1284766"/>
                    <a:gd name="connsiteY6" fmla="*/ 202026 h 893797"/>
                    <a:gd name="connsiteX7" fmla="*/ 494797 w 1284766"/>
                    <a:gd name="connsiteY7" fmla="*/ 121779 h 893797"/>
                    <a:gd name="connsiteX8" fmla="*/ 577523 w 1284766"/>
                    <a:gd name="connsiteY8" fmla="*/ 51950 h 893797"/>
                    <a:gd name="connsiteX9" fmla="*/ 702970 w 1284766"/>
                    <a:gd name="connsiteY9" fmla="*/ 2641 h 893797"/>
                    <a:gd name="connsiteX10" fmla="*/ 804991 w 1284766"/>
                    <a:gd name="connsiteY10" fmla="*/ 11769 h 893797"/>
                    <a:gd name="connsiteX11" fmla="*/ 908000 w 1284766"/>
                    <a:gd name="connsiteY11" fmla="*/ 54722 h 893797"/>
                    <a:gd name="connsiteX12" fmla="*/ 1017130 w 1284766"/>
                    <a:gd name="connsiteY12" fmla="*/ 105703 h 893797"/>
                    <a:gd name="connsiteX13" fmla="*/ 1129049 w 1284766"/>
                    <a:gd name="connsiteY13" fmla="*/ 196190 h 893797"/>
                    <a:gd name="connsiteX14" fmla="*/ 1224299 w 1284766"/>
                    <a:gd name="connsiteY14" fmla="*/ 286678 h 893797"/>
                    <a:gd name="connsiteX15" fmla="*/ 1279068 w 1284766"/>
                    <a:gd name="connsiteY15" fmla="*/ 350971 h 893797"/>
                    <a:gd name="connsiteX16" fmla="*/ 1281449 w 1284766"/>
                    <a:gd name="connsiteY16" fmla="*/ 446221 h 893797"/>
                    <a:gd name="connsiteX17" fmla="*/ 1264780 w 1284766"/>
                    <a:gd name="connsiteY17" fmla="*/ 577190 h 893797"/>
                    <a:gd name="connsiteX18" fmla="*/ 1229062 w 1284766"/>
                    <a:gd name="connsiteY18" fmla="*/ 703396 h 893797"/>
                    <a:gd name="connsiteX19" fmla="*/ 1169530 w 1284766"/>
                    <a:gd name="connsiteY19" fmla="*/ 810553 h 893797"/>
                    <a:gd name="connsiteX20" fmla="*/ 1117143 w 1284766"/>
                    <a:gd name="connsiteY20" fmla="*/ 841509 h 893797"/>
                    <a:gd name="connsiteX21" fmla="*/ 1081424 w 1284766"/>
                    <a:gd name="connsiteY21" fmla="*/ 820078 h 893797"/>
                    <a:gd name="connsiteX22" fmla="*/ 1079043 w 1284766"/>
                    <a:gd name="connsiteY22" fmla="*/ 734353 h 893797"/>
                    <a:gd name="connsiteX23" fmla="*/ 1090949 w 1284766"/>
                    <a:gd name="connsiteY23" fmla="*/ 641484 h 893797"/>
                    <a:gd name="connsiteX24" fmla="*/ 1109999 w 1284766"/>
                    <a:gd name="connsiteY24" fmla="*/ 515278 h 893797"/>
                    <a:gd name="connsiteX25" fmla="*/ 1098093 w 1284766"/>
                    <a:gd name="connsiteY25" fmla="*/ 436696 h 893797"/>
                    <a:gd name="connsiteX26" fmla="*/ 1052849 w 1284766"/>
                    <a:gd name="connsiteY26" fmla="*/ 391452 h 893797"/>
                    <a:gd name="connsiteX27" fmla="*/ 990936 w 1284766"/>
                    <a:gd name="connsiteY27" fmla="*/ 350972 h 893797"/>
                    <a:gd name="connsiteX28" fmla="*/ 912355 w 1284766"/>
                    <a:gd name="connsiteY28" fmla="*/ 291440 h 893797"/>
                    <a:gd name="connsiteX29" fmla="*/ 812343 w 1284766"/>
                    <a:gd name="connsiteY29" fmla="*/ 250959 h 893797"/>
                    <a:gd name="connsiteX30" fmla="*/ 719474 w 1284766"/>
                    <a:gd name="connsiteY30" fmla="*/ 260485 h 893797"/>
                    <a:gd name="connsiteX31" fmla="*/ 644927 w 1284766"/>
                    <a:gd name="connsiteY31" fmla="*/ 306236 h 893797"/>
                    <a:gd name="connsiteX32" fmla="*/ 580022 w 1284766"/>
                    <a:gd name="connsiteY32" fmla="*/ 381702 h 893797"/>
                    <a:gd name="connsiteX33" fmla="*/ 493524 w 1284766"/>
                    <a:gd name="connsiteY33" fmla="*/ 496620 h 893797"/>
                    <a:gd name="connsiteX34" fmla="*/ 412293 w 1284766"/>
                    <a:gd name="connsiteY34" fmla="*/ 622434 h 893797"/>
                    <a:gd name="connsiteX35" fmla="*/ 351416 w 1284766"/>
                    <a:gd name="connsiteY35" fmla="*/ 724563 h 893797"/>
                    <a:gd name="connsiteX36" fmla="*/ 258236 w 1284766"/>
                    <a:gd name="connsiteY36" fmla="*/ 852620 h 893797"/>
                    <a:gd name="connsiteX37" fmla="*/ 159880 w 1284766"/>
                    <a:gd name="connsiteY37" fmla="*/ 881990 h 893797"/>
                    <a:gd name="connsiteX38" fmla="*/ 5113 w 1284766"/>
                    <a:gd name="connsiteY38" fmla="*/ 887372 h 893797"/>
                    <a:gd name="connsiteX0" fmla="*/ 5113 w 1284766"/>
                    <a:gd name="connsiteY0" fmla="*/ 887490 h 893915"/>
                    <a:gd name="connsiteX1" fmla="*/ 43967 w 1284766"/>
                    <a:gd name="connsiteY1" fmla="*/ 794027 h 893915"/>
                    <a:gd name="connsiteX2" fmla="*/ 111856 w 1284766"/>
                    <a:gd name="connsiteY2" fmla="*/ 694218 h 893915"/>
                    <a:gd name="connsiteX3" fmla="*/ 202743 w 1284766"/>
                    <a:gd name="connsiteY3" fmla="*/ 553496 h 893915"/>
                    <a:gd name="connsiteX4" fmla="*/ 286473 w 1284766"/>
                    <a:gd name="connsiteY4" fmla="*/ 412693 h 893915"/>
                    <a:gd name="connsiteX5" fmla="*/ 345289 w 1284766"/>
                    <a:gd name="connsiteY5" fmla="*/ 322793 h 893915"/>
                    <a:gd name="connsiteX6" fmla="*/ 427534 w 1284766"/>
                    <a:gd name="connsiteY6" fmla="*/ 202144 h 893915"/>
                    <a:gd name="connsiteX7" fmla="*/ 494797 w 1284766"/>
                    <a:gd name="connsiteY7" fmla="*/ 121897 h 893915"/>
                    <a:gd name="connsiteX8" fmla="*/ 577523 w 1284766"/>
                    <a:gd name="connsiteY8" fmla="*/ 52068 h 893915"/>
                    <a:gd name="connsiteX9" fmla="*/ 702970 w 1284766"/>
                    <a:gd name="connsiteY9" fmla="*/ 2759 h 893915"/>
                    <a:gd name="connsiteX10" fmla="*/ 804991 w 1284766"/>
                    <a:gd name="connsiteY10" fmla="*/ 11887 h 893915"/>
                    <a:gd name="connsiteX11" fmla="*/ 908739 w 1284766"/>
                    <a:gd name="connsiteY11" fmla="*/ 59032 h 893915"/>
                    <a:gd name="connsiteX12" fmla="*/ 1017130 w 1284766"/>
                    <a:gd name="connsiteY12" fmla="*/ 105821 h 893915"/>
                    <a:gd name="connsiteX13" fmla="*/ 1129049 w 1284766"/>
                    <a:gd name="connsiteY13" fmla="*/ 196308 h 893915"/>
                    <a:gd name="connsiteX14" fmla="*/ 1224299 w 1284766"/>
                    <a:gd name="connsiteY14" fmla="*/ 286796 h 893915"/>
                    <a:gd name="connsiteX15" fmla="*/ 1279068 w 1284766"/>
                    <a:gd name="connsiteY15" fmla="*/ 351089 h 893915"/>
                    <a:gd name="connsiteX16" fmla="*/ 1281449 w 1284766"/>
                    <a:gd name="connsiteY16" fmla="*/ 446339 h 893915"/>
                    <a:gd name="connsiteX17" fmla="*/ 1264780 w 1284766"/>
                    <a:gd name="connsiteY17" fmla="*/ 577308 h 893915"/>
                    <a:gd name="connsiteX18" fmla="*/ 1229062 w 1284766"/>
                    <a:gd name="connsiteY18" fmla="*/ 703514 h 893915"/>
                    <a:gd name="connsiteX19" fmla="*/ 1169530 w 1284766"/>
                    <a:gd name="connsiteY19" fmla="*/ 810671 h 893915"/>
                    <a:gd name="connsiteX20" fmla="*/ 1117143 w 1284766"/>
                    <a:gd name="connsiteY20" fmla="*/ 841627 h 893915"/>
                    <a:gd name="connsiteX21" fmla="*/ 1081424 w 1284766"/>
                    <a:gd name="connsiteY21" fmla="*/ 820196 h 893915"/>
                    <a:gd name="connsiteX22" fmla="*/ 1079043 w 1284766"/>
                    <a:gd name="connsiteY22" fmla="*/ 734471 h 893915"/>
                    <a:gd name="connsiteX23" fmla="*/ 1090949 w 1284766"/>
                    <a:gd name="connsiteY23" fmla="*/ 641602 h 893915"/>
                    <a:gd name="connsiteX24" fmla="*/ 1109999 w 1284766"/>
                    <a:gd name="connsiteY24" fmla="*/ 515396 h 893915"/>
                    <a:gd name="connsiteX25" fmla="*/ 1098093 w 1284766"/>
                    <a:gd name="connsiteY25" fmla="*/ 436814 h 893915"/>
                    <a:gd name="connsiteX26" fmla="*/ 1052849 w 1284766"/>
                    <a:gd name="connsiteY26" fmla="*/ 391570 h 893915"/>
                    <a:gd name="connsiteX27" fmla="*/ 990936 w 1284766"/>
                    <a:gd name="connsiteY27" fmla="*/ 351090 h 893915"/>
                    <a:gd name="connsiteX28" fmla="*/ 912355 w 1284766"/>
                    <a:gd name="connsiteY28" fmla="*/ 291558 h 893915"/>
                    <a:gd name="connsiteX29" fmla="*/ 812343 w 1284766"/>
                    <a:gd name="connsiteY29" fmla="*/ 251077 h 893915"/>
                    <a:gd name="connsiteX30" fmla="*/ 719474 w 1284766"/>
                    <a:gd name="connsiteY30" fmla="*/ 260603 h 893915"/>
                    <a:gd name="connsiteX31" fmla="*/ 644927 w 1284766"/>
                    <a:gd name="connsiteY31" fmla="*/ 306354 h 893915"/>
                    <a:gd name="connsiteX32" fmla="*/ 580022 w 1284766"/>
                    <a:gd name="connsiteY32" fmla="*/ 381820 h 893915"/>
                    <a:gd name="connsiteX33" fmla="*/ 493524 w 1284766"/>
                    <a:gd name="connsiteY33" fmla="*/ 496738 h 893915"/>
                    <a:gd name="connsiteX34" fmla="*/ 412293 w 1284766"/>
                    <a:gd name="connsiteY34" fmla="*/ 622552 h 893915"/>
                    <a:gd name="connsiteX35" fmla="*/ 351416 w 1284766"/>
                    <a:gd name="connsiteY35" fmla="*/ 724681 h 893915"/>
                    <a:gd name="connsiteX36" fmla="*/ 258236 w 1284766"/>
                    <a:gd name="connsiteY36" fmla="*/ 852738 h 893915"/>
                    <a:gd name="connsiteX37" fmla="*/ 159880 w 1284766"/>
                    <a:gd name="connsiteY37" fmla="*/ 882108 h 893915"/>
                    <a:gd name="connsiteX38" fmla="*/ 5113 w 1284766"/>
                    <a:gd name="connsiteY38" fmla="*/ 887490 h 893915"/>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7130 w 1284766"/>
                    <a:gd name="connsiteY12" fmla="*/ 105628 h 893722"/>
                    <a:gd name="connsiteX13" fmla="*/ 1129049 w 1284766"/>
                    <a:gd name="connsiteY13" fmla="*/ 196115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9286 w 1284766"/>
                    <a:gd name="connsiteY12" fmla="*/ 111730 h 893722"/>
                    <a:gd name="connsiteX13" fmla="*/ 1129049 w 1284766"/>
                    <a:gd name="connsiteY13" fmla="*/ 196115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9286 w 1284766"/>
                    <a:gd name="connsiteY12" fmla="*/ 111730 h 893722"/>
                    <a:gd name="connsiteX13" fmla="*/ 1136263 w 1284766"/>
                    <a:gd name="connsiteY13" fmla="*/ 181878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5200"/>
                    <a:gd name="connsiteY0" fmla="*/ 887297 h 893722"/>
                    <a:gd name="connsiteX1" fmla="*/ 43967 w 1285200"/>
                    <a:gd name="connsiteY1" fmla="*/ 793834 h 893722"/>
                    <a:gd name="connsiteX2" fmla="*/ 111856 w 1285200"/>
                    <a:gd name="connsiteY2" fmla="*/ 694025 h 893722"/>
                    <a:gd name="connsiteX3" fmla="*/ 202743 w 1285200"/>
                    <a:gd name="connsiteY3" fmla="*/ 553303 h 893722"/>
                    <a:gd name="connsiteX4" fmla="*/ 286473 w 1285200"/>
                    <a:gd name="connsiteY4" fmla="*/ 412500 h 893722"/>
                    <a:gd name="connsiteX5" fmla="*/ 345289 w 1285200"/>
                    <a:gd name="connsiteY5" fmla="*/ 322600 h 893722"/>
                    <a:gd name="connsiteX6" fmla="*/ 427534 w 1285200"/>
                    <a:gd name="connsiteY6" fmla="*/ 201951 h 893722"/>
                    <a:gd name="connsiteX7" fmla="*/ 494797 w 1285200"/>
                    <a:gd name="connsiteY7" fmla="*/ 121704 h 893722"/>
                    <a:gd name="connsiteX8" fmla="*/ 577523 w 1285200"/>
                    <a:gd name="connsiteY8" fmla="*/ 51875 h 893722"/>
                    <a:gd name="connsiteX9" fmla="*/ 702970 w 1285200"/>
                    <a:gd name="connsiteY9" fmla="*/ 2566 h 893722"/>
                    <a:gd name="connsiteX10" fmla="*/ 800800 w 1285200"/>
                    <a:gd name="connsiteY10" fmla="*/ 12433 h 893722"/>
                    <a:gd name="connsiteX11" fmla="*/ 908739 w 1285200"/>
                    <a:gd name="connsiteY11" fmla="*/ 58839 h 893722"/>
                    <a:gd name="connsiteX12" fmla="*/ 1019286 w 1285200"/>
                    <a:gd name="connsiteY12" fmla="*/ 111730 h 893722"/>
                    <a:gd name="connsiteX13" fmla="*/ 1136263 w 1285200"/>
                    <a:gd name="connsiteY13" fmla="*/ 181878 h 893722"/>
                    <a:gd name="connsiteX14" fmla="*/ 1217954 w 1285200"/>
                    <a:gd name="connsiteY14" fmla="*/ 262872 h 893722"/>
                    <a:gd name="connsiteX15" fmla="*/ 1279068 w 1285200"/>
                    <a:gd name="connsiteY15" fmla="*/ 350896 h 893722"/>
                    <a:gd name="connsiteX16" fmla="*/ 1281449 w 1285200"/>
                    <a:gd name="connsiteY16" fmla="*/ 446146 h 893722"/>
                    <a:gd name="connsiteX17" fmla="*/ 1264780 w 1285200"/>
                    <a:gd name="connsiteY17" fmla="*/ 577115 h 893722"/>
                    <a:gd name="connsiteX18" fmla="*/ 1229062 w 1285200"/>
                    <a:gd name="connsiteY18" fmla="*/ 703321 h 893722"/>
                    <a:gd name="connsiteX19" fmla="*/ 1169530 w 1285200"/>
                    <a:gd name="connsiteY19" fmla="*/ 810478 h 893722"/>
                    <a:gd name="connsiteX20" fmla="*/ 1117143 w 1285200"/>
                    <a:gd name="connsiteY20" fmla="*/ 841434 h 893722"/>
                    <a:gd name="connsiteX21" fmla="*/ 1081424 w 1285200"/>
                    <a:gd name="connsiteY21" fmla="*/ 820003 h 893722"/>
                    <a:gd name="connsiteX22" fmla="*/ 1079043 w 1285200"/>
                    <a:gd name="connsiteY22" fmla="*/ 734278 h 893722"/>
                    <a:gd name="connsiteX23" fmla="*/ 1090949 w 1285200"/>
                    <a:gd name="connsiteY23" fmla="*/ 641409 h 893722"/>
                    <a:gd name="connsiteX24" fmla="*/ 1109999 w 1285200"/>
                    <a:gd name="connsiteY24" fmla="*/ 515203 h 893722"/>
                    <a:gd name="connsiteX25" fmla="*/ 1098093 w 1285200"/>
                    <a:gd name="connsiteY25" fmla="*/ 436621 h 893722"/>
                    <a:gd name="connsiteX26" fmla="*/ 1052849 w 1285200"/>
                    <a:gd name="connsiteY26" fmla="*/ 391377 h 893722"/>
                    <a:gd name="connsiteX27" fmla="*/ 990936 w 1285200"/>
                    <a:gd name="connsiteY27" fmla="*/ 350897 h 893722"/>
                    <a:gd name="connsiteX28" fmla="*/ 912355 w 1285200"/>
                    <a:gd name="connsiteY28" fmla="*/ 291365 h 893722"/>
                    <a:gd name="connsiteX29" fmla="*/ 812343 w 1285200"/>
                    <a:gd name="connsiteY29" fmla="*/ 250884 h 893722"/>
                    <a:gd name="connsiteX30" fmla="*/ 719474 w 1285200"/>
                    <a:gd name="connsiteY30" fmla="*/ 260410 h 893722"/>
                    <a:gd name="connsiteX31" fmla="*/ 644927 w 1285200"/>
                    <a:gd name="connsiteY31" fmla="*/ 306161 h 893722"/>
                    <a:gd name="connsiteX32" fmla="*/ 580022 w 1285200"/>
                    <a:gd name="connsiteY32" fmla="*/ 381627 h 893722"/>
                    <a:gd name="connsiteX33" fmla="*/ 493524 w 1285200"/>
                    <a:gd name="connsiteY33" fmla="*/ 496545 h 893722"/>
                    <a:gd name="connsiteX34" fmla="*/ 412293 w 1285200"/>
                    <a:gd name="connsiteY34" fmla="*/ 622359 h 893722"/>
                    <a:gd name="connsiteX35" fmla="*/ 351416 w 1285200"/>
                    <a:gd name="connsiteY35" fmla="*/ 724488 h 893722"/>
                    <a:gd name="connsiteX36" fmla="*/ 258236 w 1285200"/>
                    <a:gd name="connsiteY36" fmla="*/ 852545 h 893722"/>
                    <a:gd name="connsiteX37" fmla="*/ 159880 w 1285200"/>
                    <a:gd name="connsiteY37" fmla="*/ 881915 h 893722"/>
                    <a:gd name="connsiteX38" fmla="*/ 5113 w 1285200"/>
                    <a:gd name="connsiteY38" fmla="*/ 887297 h 893722"/>
                    <a:gd name="connsiteX0" fmla="*/ 5113 w 1281470"/>
                    <a:gd name="connsiteY0" fmla="*/ 887297 h 893722"/>
                    <a:gd name="connsiteX1" fmla="*/ 43967 w 1281470"/>
                    <a:gd name="connsiteY1" fmla="*/ 793834 h 893722"/>
                    <a:gd name="connsiteX2" fmla="*/ 111856 w 1281470"/>
                    <a:gd name="connsiteY2" fmla="*/ 694025 h 893722"/>
                    <a:gd name="connsiteX3" fmla="*/ 202743 w 1281470"/>
                    <a:gd name="connsiteY3" fmla="*/ 553303 h 893722"/>
                    <a:gd name="connsiteX4" fmla="*/ 286473 w 1281470"/>
                    <a:gd name="connsiteY4" fmla="*/ 412500 h 893722"/>
                    <a:gd name="connsiteX5" fmla="*/ 345289 w 1281470"/>
                    <a:gd name="connsiteY5" fmla="*/ 322600 h 893722"/>
                    <a:gd name="connsiteX6" fmla="*/ 427534 w 1281470"/>
                    <a:gd name="connsiteY6" fmla="*/ 201951 h 893722"/>
                    <a:gd name="connsiteX7" fmla="*/ 494797 w 1281470"/>
                    <a:gd name="connsiteY7" fmla="*/ 121704 h 893722"/>
                    <a:gd name="connsiteX8" fmla="*/ 577523 w 1281470"/>
                    <a:gd name="connsiteY8" fmla="*/ 51875 h 893722"/>
                    <a:gd name="connsiteX9" fmla="*/ 702970 w 1281470"/>
                    <a:gd name="connsiteY9" fmla="*/ 2566 h 893722"/>
                    <a:gd name="connsiteX10" fmla="*/ 800800 w 1281470"/>
                    <a:gd name="connsiteY10" fmla="*/ 12433 h 893722"/>
                    <a:gd name="connsiteX11" fmla="*/ 908739 w 1281470"/>
                    <a:gd name="connsiteY11" fmla="*/ 58839 h 893722"/>
                    <a:gd name="connsiteX12" fmla="*/ 1019286 w 1281470"/>
                    <a:gd name="connsiteY12" fmla="*/ 111730 h 893722"/>
                    <a:gd name="connsiteX13" fmla="*/ 1136263 w 1281470"/>
                    <a:gd name="connsiteY13" fmla="*/ 181878 h 893722"/>
                    <a:gd name="connsiteX14" fmla="*/ 1217954 w 1281470"/>
                    <a:gd name="connsiteY14" fmla="*/ 262872 h 893722"/>
                    <a:gd name="connsiteX15" fmla="*/ 1266988 w 1281470"/>
                    <a:gd name="connsiteY15" fmla="*/ 349785 h 893722"/>
                    <a:gd name="connsiteX16" fmla="*/ 1281449 w 1281470"/>
                    <a:gd name="connsiteY16" fmla="*/ 446146 h 893722"/>
                    <a:gd name="connsiteX17" fmla="*/ 1264780 w 1281470"/>
                    <a:gd name="connsiteY17" fmla="*/ 577115 h 893722"/>
                    <a:gd name="connsiteX18" fmla="*/ 1229062 w 1281470"/>
                    <a:gd name="connsiteY18" fmla="*/ 703321 h 893722"/>
                    <a:gd name="connsiteX19" fmla="*/ 1169530 w 1281470"/>
                    <a:gd name="connsiteY19" fmla="*/ 810478 h 893722"/>
                    <a:gd name="connsiteX20" fmla="*/ 1117143 w 1281470"/>
                    <a:gd name="connsiteY20" fmla="*/ 841434 h 893722"/>
                    <a:gd name="connsiteX21" fmla="*/ 1081424 w 1281470"/>
                    <a:gd name="connsiteY21" fmla="*/ 820003 h 893722"/>
                    <a:gd name="connsiteX22" fmla="*/ 1079043 w 1281470"/>
                    <a:gd name="connsiteY22" fmla="*/ 734278 h 893722"/>
                    <a:gd name="connsiteX23" fmla="*/ 1090949 w 1281470"/>
                    <a:gd name="connsiteY23" fmla="*/ 641409 h 893722"/>
                    <a:gd name="connsiteX24" fmla="*/ 1109999 w 1281470"/>
                    <a:gd name="connsiteY24" fmla="*/ 515203 h 893722"/>
                    <a:gd name="connsiteX25" fmla="*/ 1098093 w 1281470"/>
                    <a:gd name="connsiteY25" fmla="*/ 436621 h 893722"/>
                    <a:gd name="connsiteX26" fmla="*/ 1052849 w 1281470"/>
                    <a:gd name="connsiteY26" fmla="*/ 391377 h 893722"/>
                    <a:gd name="connsiteX27" fmla="*/ 990936 w 1281470"/>
                    <a:gd name="connsiteY27" fmla="*/ 350897 h 893722"/>
                    <a:gd name="connsiteX28" fmla="*/ 912355 w 1281470"/>
                    <a:gd name="connsiteY28" fmla="*/ 291365 h 893722"/>
                    <a:gd name="connsiteX29" fmla="*/ 812343 w 1281470"/>
                    <a:gd name="connsiteY29" fmla="*/ 250884 h 893722"/>
                    <a:gd name="connsiteX30" fmla="*/ 719474 w 1281470"/>
                    <a:gd name="connsiteY30" fmla="*/ 260410 h 893722"/>
                    <a:gd name="connsiteX31" fmla="*/ 644927 w 1281470"/>
                    <a:gd name="connsiteY31" fmla="*/ 306161 h 893722"/>
                    <a:gd name="connsiteX32" fmla="*/ 580022 w 1281470"/>
                    <a:gd name="connsiteY32" fmla="*/ 381627 h 893722"/>
                    <a:gd name="connsiteX33" fmla="*/ 493524 w 1281470"/>
                    <a:gd name="connsiteY33" fmla="*/ 496545 h 893722"/>
                    <a:gd name="connsiteX34" fmla="*/ 412293 w 1281470"/>
                    <a:gd name="connsiteY34" fmla="*/ 622359 h 893722"/>
                    <a:gd name="connsiteX35" fmla="*/ 351416 w 1281470"/>
                    <a:gd name="connsiteY35" fmla="*/ 724488 h 893722"/>
                    <a:gd name="connsiteX36" fmla="*/ 258236 w 1281470"/>
                    <a:gd name="connsiteY36" fmla="*/ 852545 h 893722"/>
                    <a:gd name="connsiteX37" fmla="*/ 159880 w 1281470"/>
                    <a:gd name="connsiteY37" fmla="*/ 881915 h 893722"/>
                    <a:gd name="connsiteX38" fmla="*/ 5113 w 1281470"/>
                    <a:gd name="connsiteY38" fmla="*/ 887297 h 893722"/>
                    <a:gd name="connsiteX0" fmla="*/ 5113 w 1281470"/>
                    <a:gd name="connsiteY0" fmla="*/ 887297 h 893722"/>
                    <a:gd name="connsiteX1" fmla="*/ 43967 w 1281470"/>
                    <a:gd name="connsiteY1" fmla="*/ 793834 h 893722"/>
                    <a:gd name="connsiteX2" fmla="*/ 111856 w 1281470"/>
                    <a:gd name="connsiteY2" fmla="*/ 694025 h 893722"/>
                    <a:gd name="connsiteX3" fmla="*/ 202743 w 1281470"/>
                    <a:gd name="connsiteY3" fmla="*/ 553303 h 893722"/>
                    <a:gd name="connsiteX4" fmla="*/ 286473 w 1281470"/>
                    <a:gd name="connsiteY4" fmla="*/ 412500 h 893722"/>
                    <a:gd name="connsiteX5" fmla="*/ 345289 w 1281470"/>
                    <a:gd name="connsiteY5" fmla="*/ 322600 h 893722"/>
                    <a:gd name="connsiteX6" fmla="*/ 427534 w 1281470"/>
                    <a:gd name="connsiteY6" fmla="*/ 201951 h 893722"/>
                    <a:gd name="connsiteX7" fmla="*/ 494797 w 1281470"/>
                    <a:gd name="connsiteY7" fmla="*/ 121704 h 893722"/>
                    <a:gd name="connsiteX8" fmla="*/ 577523 w 1281470"/>
                    <a:gd name="connsiteY8" fmla="*/ 51875 h 893722"/>
                    <a:gd name="connsiteX9" fmla="*/ 702970 w 1281470"/>
                    <a:gd name="connsiteY9" fmla="*/ 2566 h 893722"/>
                    <a:gd name="connsiteX10" fmla="*/ 800800 w 1281470"/>
                    <a:gd name="connsiteY10" fmla="*/ 12433 h 893722"/>
                    <a:gd name="connsiteX11" fmla="*/ 908739 w 1281470"/>
                    <a:gd name="connsiteY11" fmla="*/ 58839 h 893722"/>
                    <a:gd name="connsiteX12" fmla="*/ 1019286 w 1281470"/>
                    <a:gd name="connsiteY12" fmla="*/ 111730 h 893722"/>
                    <a:gd name="connsiteX13" fmla="*/ 1136263 w 1281470"/>
                    <a:gd name="connsiteY13" fmla="*/ 181878 h 893722"/>
                    <a:gd name="connsiteX14" fmla="*/ 1217954 w 1281470"/>
                    <a:gd name="connsiteY14" fmla="*/ 262872 h 893722"/>
                    <a:gd name="connsiteX15" fmla="*/ 1266988 w 1281470"/>
                    <a:gd name="connsiteY15" fmla="*/ 349785 h 893722"/>
                    <a:gd name="connsiteX16" fmla="*/ 1281449 w 1281470"/>
                    <a:gd name="connsiteY16" fmla="*/ 446146 h 893722"/>
                    <a:gd name="connsiteX17" fmla="*/ 1264780 w 1281470"/>
                    <a:gd name="connsiteY17" fmla="*/ 577115 h 893722"/>
                    <a:gd name="connsiteX18" fmla="*/ 1229062 w 1281470"/>
                    <a:gd name="connsiteY18" fmla="*/ 703321 h 893722"/>
                    <a:gd name="connsiteX19" fmla="*/ 1169530 w 1281470"/>
                    <a:gd name="connsiteY19" fmla="*/ 810478 h 893722"/>
                    <a:gd name="connsiteX20" fmla="*/ 1108507 w 1281470"/>
                    <a:gd name="connsiteY20" fmla="*/ 890495 h 893722"/>
                    <a:gd name="connsiteX21" fmla="*/ 1081424 w 1281470"/>
                    <a:gd name="connsiteY21" fmla="*/ 820003 h 893722"/>
                    <a:gd name="connsiteX22" fmla="*/ 1079043 w 1281470"/>
                    <a:gd name="connsiteY22" fmla="*/ 734278 h 893722"/>
                    <a:gd name="connsiteX23" fmla="*/ 1090949 w 1281470"/>
                    <a:gd name="connsiteY23" fmla="*/ 641409 h 893722"/>
                    <a:gd name="connsiteX24" fmla="*/ 1109999 w 1281470"/>
                    <a:gd name="connsiteY24" fmla="*/ 515203 h 893722"/>
                    <a:gd name="connsiteX25" fmla="*/ 1098093 w 1281470"/>
                    <a:gd name="connsiteY25" fmla="*/ 436621 h 893722"/>
                    <a:gd name="connsiteX26" fmla="*/ 1052849 w 1281470"/>
                    <a:gd name="connsiteY26" fmla="*/ 391377 h 893722"/>
                    <a:gd name="connsiteX27" fmla="*/ 990936 w 1281470"/>
                    <a:gd name="connsiteY27" fmla="*/ 350897 h 893722"/>
                    <a:gd name="connsiteX28" fmla="*/ 912355 w 1281470"/>
                    <a:gd name="connsiteY28" fmla="*/ 291365 h 893722"/>
                    <a:gd name="connsiteX29" fmla="*/ 812343 w 1281470"/>
                    <a:gd name="connsiteY29" fmla="*/ 250884 h 893722"/>
                    <a:gd name="connsiteX30" fmla="*/ 719474 w 1281470"/>
                    <a:gd name="connsiteY30" fmla="*/ 260410 h 893722"/>
                    <a:gd name="connsiteX31" fmla="*/ 644927 w 1281470"/>
                    <a:gd name="connsiteY31" fmla="*/ 306161 h 893722"/>
                    <a:gd name="connsiteX32" fmla="*/ 580022 w 1281470"/>
                    <a:gd name="connsiteY32" fmla="*/ 381627 h 893722"/>
                    <a:gd name="connsiteX33" fmla="*/ 493524 w 1281470"/>
                    <a:gd name="connsiteY33" fmla="*/ 496545 h 893722"/>
                    <a:gd name="connsiteX34" fmla="*/ 412293 w 1281470"/>
                    <a:gd name="connsiteY34" fmla="*/ 622359 h 893722"/>
                    <a:gd name="connsiteX35" fmla="*/ 351416 w 1281470"/>
                    <a:gd name="connsiteY35" fmla="*/ 724488 h 893722"/>
                    <a:gd name="connsiteX36" fmla="*/ 258236 w 1281470"/>
                    <a:gd name="connsiteY36" fmla="*/ 852545 h 893722"/>
                    <a:gd name="connsiteX37" fmla="*/ 159880 w 1281470"/>
                    <a:gd name="connsiteY37" fmla="*/ 881915 h 893722"/>
                    <a:gd name="connsiteX38" fmla="*/ 5113 w 1281470"/>
                    <a:gd name="connsiteY38" fmla="*/ 887297 h 893722"/>
                    <a:gd name="connsiteX0" fmla="*/ 5113 w 1281470"/>
                    <a:gd name="connsiteY0" fmla="*/ 887297 h 901213"/>
                    <a:gd name="connsiteX1" fmla="*/ 43967 w 1281470"/>
                    <a:gd name="connsiteY1" fmla="*/ 793834 h 901213"/>
                    <a:gd name="connsiteX2" fmla="*/ 111856 w 1281470"/>
                    <a:gd name="connsiteY2" fmla="*/ 694025 h 901213"/>
                    <a:gd name="connsiteX3" fmla="*/ 202743 w 1281470"/>
                    <a:gd name="connsiteY3" fmla="*/ 553303 h 901213"/>
                    <a:gd name="connsiteX4" fmla="*/ 286473 w 1281470"/>
                    <a:gd name="connsiteY4" fmla="*/ 412500 h 901213"/>
                    <a:gd name="connsiteX5" fmla="*/ 345289 w 1281470"/>
                    <a:gd name="connsiteY5" fmla="*/ 322600 h 901213"/>
                    <a:gd name="connsiteX6" fmla="*/ 427534 w 1281470"/>
                    <a:gd name="connsiteY6" fmla="*/ 201951 h 901213"/>
                    <a:gd name="connsiteX7" fmla="*/ 494797 w 1281470"/>
                    <a:gd name="connsiteY7" fmla="*/ 121704 h 901213"/>
                    <a:gd name="connsiteX8" fmla="*/ 577523 w 1281470"/>
                    <a:gd name="connsiteY8" fmla="*/ 51875 h 901213"/>
                    <a:gd name="connsiteX9" fmla="*/ 702970 w 1281470"/>
                    <a:gd name="connsiteY9" fmla="*/ 2566 h 901213"/>
                    <a:gd name="connsiteX10" fmla="*/ 800800 w 1281470"/>
                    <a:gd name="connsiteY10" fmla="*/ 12433 h 901213"/>
                    <a:gd name="connsiteX11" fmla="*/ 908739 w 1281470"/>
                    <a:gd name="connsiteY11" fmla="*/ 58839 h 901213"/>
                    <a:gd name="connsiteX12" fmla="*/ 1019286 w 1281470"/>
                    <a:gd name="connsiteY12" fmla="*/ 111730 h 901213"/>
                    <a:gd name="connsiteX13" fmla="*/ 1136263 w 1281470"/>
                    <a:gd name="connsiteY13" fmla="*/ 181878 h 901213"/>
                    <a:gd name="connsiteX14" fmla="*/ 1217954 w 1281470"/>
                    <a:gd name="connsiteY14" fmla="*/ 262872 h 901213"/>
                    <a:gd name="connsiteX15" fmla="*/ 1266988 w 1281470"/>
                    <a:gd name="connsiteY15" fmla="*/ 349785 h 901213"/>
                    <a:gd name="connsiteX16" fmla="*/ 1281449 w 1281470"/>
                    <a:gd name="connsiteY16" fmla="*/ 446146 h 901213"/>
                    <a:gd name="connsiteX17" fmla="*/ 1264780 w 1281470"/>
                    <a:gd name="connsiteY17" fmla="*/ 577115 h 901213"/>
                    <a:gd name="connsiteX18" fmla="*/ 1229062 w 1281470"/>
                    <a:gd name="connsiteY18" fmla="*/ 703321 h 901213"/>
                    <a:gd name="connsiteX19" fmla="*/ 1169530 w 1281470"/>
                    <a:gd name="connsiteY19" fmla="*/ 810478 h 901213"/>
                    <a:gd name="connsiteX20" fmla="*/ 1108507 w 1281470"/>
                    <a:gd name="connsiteY20" fmla="*/ 890495 h 901213"/>
                    <a:gd name="connsiteX21" fmla="*/ 1065574 w 1281470"/>
                    <a:gd name="connsiteY21" fmla="*/ 883301 h 901213"/>
                    <a:gd name="connsiteX22" fmla="*/ 1079043 w 1281470"/>
                    <a:gd name="connsiteY22" fmla="*/ 734278 h 901213"/>
                    <a:gd name="connsiteX23" fmla="*/ 1090949 w 1281470"/>
                    <a:gd name="connsiteY23" fmla="*/ 641409 h 901213"/>
                    <a:gd name="connsiteX24" fmla="*/ 1109999 w 1281470"/>
                    <a:gd name="connsiteY24" fmla="*/ 515203 h 901213"/>
                    <a:gd name="connsiteX25" fmla="*/ 1098093 w 1281470"/>
                    <a:gd name="connsiteY25" fmla="*/ 436621 h 901213"/>
                    <a:gd name="connsiteX26" fmla="*/ 1052849 w 1281470"/>
                    <a:gd name="connsiteY26" fmla="*/ 391377 h 901213"/>
                    <a:gd name="connsiteX27" fmla="*/ 990936 w 1281470"/>
                    <a:gd name="connsiteY27" fmla="*/ 350897 h 901213"/>
                    <a:gd name="connsiteX28" fmla="*/ 912355 w 1281470"/>
                    <a:gd name="connsiteY28" fmla="*/ 291365 h 901213"/>
                    <a:gd name="connsiteX29" fmla="*/ 812343 w 1281470"/>
                    <a:gd name="connsiteY29" fmla="*/ 250884 h 901213"/>
                    <a:gd name="connsiteX30" fmla="*/ 719474 w 1281470"/>
                    <a:gd name="connsiteY30" fmla="*/ 260410 h 901213"/>
                    <a:gd name="connsiteX31" fmla="*/ 644927 w 1281470"/>
                    <a:gd name="connsiteY31" fmla="*/ 306161 h 901213"/>
                    <a:gd name="connsiteX32" fmla="*/ 580022 w 1281470"/>
                    <a:gd name="connsiteY32" fmla="*/ 381627 h 901213"/>
                    <a:gd name="connsiteX33" fmla="*/ 493524 w 1281470"/>
                    <a:gd name="connsiteY33" fmla="*/ 496545 h 901213"/>
                    <a:gd name="connsiteX34" fmla="*/ 412293 w 1281470"/>
                    <a:gd name="connsiteY34" fmla="*/ 622359 h 901213"/>
                    <a:gd name="connsiteX35" fmla="*/ 351416 w 1281470"/>
                    <a:gd name="connsiteY35" fmla="*/ 724488 h 901213"/>
                    <a:gd name="connsiteX36" fmla="*/ 258236 w 1281470"/>
                    <a:gd name="connsiteY36" fmla="*/ 852545 h 901213"/>
                    <a:gd name="connsiteX37" fmla="*/ 159880 w 1281470"/>
                    <a:gd name="connsiteY37" fmla="*/ 881915 h 901213"/>
                    <a:gd name="connsiteX38" fmla="*/ 5113 w 1281470"/>
                    <a:gd name="connsiteY38" fmla="*/ 887297 h 901213"/>
                    <a:gd name="connsiteX0" fmla="*/ 5113 w 1281470"/>
                    <a:gd name="connsiteY0" fmla="*/ 887297 h 899758"/>
                    <a:gd name="connsiteX1" fmla="*/ 43967 w 1281470"/>
                    <a:gd name="connsiteY1" fmla="*/ 793834 h 899758"/>
                    <a:gd name="connsiteX2" fmla="*/ 111856 w 1281470"/>
                    <a:gd name="connsiteY2" fmla="*/ 694025 h 899758"/>
                    <a:gd name="connsiteX3" fmla="*/ 202743 w 1281470"/>
                    <a:gd name="connsiteY3" fmla="*/ 553303 h 899758"/>
                    <a:gd name="connsiteX4" fmla="*/ 286473 w 1281470"/>
                    <a:gd name="connsiteY4" fmla="*/ 412500 h 899758"/>
                    <a:gd name="connsiteX5" fmla="*/ 345289 w 1281470"/>
                    <a:gd name="connsiteY5" fmla="*/ 322600 h 899758"/>
                    <a:gd name="connsiteX6" fmla="*/ 427534 w 1281470"/>
                    <a:gd name="connsiteY6" fmla="*/ 201951 h 899758"/>
                    <a:gd name="connsiteX7" fmla="*/ 494797 w 1281470"/>
                    <a:gd name="connsiteY7" fmla="*/ 121704 h 899758"/>
                    <a:gd name="connsiteX8" fmla="*/ 577523 w 1281470"/>
                    <a:gd name="connsiteY8" fmla="*/ 51875 h 899758"/>
                    <a:gd name="connsiteX9" fmla="*/ 702970 w 1281470"/>
                    <a:gd name="connsiteY9" fmla="*/ 2566 h 899758"/>
                    <a:gd name="connsiteX10" fmla="*/ 800800 w 1281470"/>
                    <a:gd name="connsiteY10" fmla="*/ 12433 h 899758"/>
                    <a:gd name="connsiteX11" fmla="*/ 908739 w 1281470"/>
                    <a:gd name="connsiteY11" fmla="*/ 58839 h 899758"/>
                    <a:gd name="connsiteX12" fmla="*/ 1019286 w 1281470"/>
                    <a:gd name="connsiteY12" fmla="*/ 111730 h 899758"/>
                    <a:gd name="connsiteX13" fmla="*/ 1136263 w 1281470"/>
                    <a:gd name="connsiteY13" fmla="*/ 181878 h 899758"/>
                    <a:gd name="connsiteX14" fmla="*/ 1217954 w 1281470"/>
                    <a:gd name="connsiteY14" fmla="*/ 262872 h 899758"/>
                    <a:gd name="connsiteX15" fmla="*/ 1266988 w 1281470"/>
                    <a:gd name="connsiteY15" fmla="*/ 349785 h 899758"/>
                    <a:gd name="connsiteX16" fmla="*/ 1281449 w 1281470"/>
                    <a:gd name="connsiteY16" fmla="*/ 446146 h 899758"/>
                    <a:gd name="connsiteX17" fmla="*/ 1264780 w 1281470"/>
                    <a:gd name="connsiteY17" fmla="*/ 577115 h 899758"/>
                    <a:gd name="connsiteX18" fmla="*/ 1229062 w 1281470"/>
                    <a:gd name="connsiteY18" fmla="*/ 703321 h 899758"/>
                    <a:gd name="connsiteX19" fmla="*/ 1187771 w 1281470"/>
                    <a:gd name="connsiteY19" fmla="*/ 834272 h 899758"/>
                    <a:gd name="connsiteX20" fmla="*/ 1108507 w 1281470"/>
                    <a:gd name="connsiteY20" fmla="*/ 890495 h 899758"/>
                    <a:gd name="connsiteX21" fmla="*/ 1065574 w 1281470"/>
                    <a:gd name="connsiteY21" fmla="*/ 883301 h 899758"/>
                    <a:gd name="connsiteX22" fmla="*/ 1079043 w 1281470"/>
                    <a:gd name="connsiteY22" fmla="*/ 734278 h 899758"/>
                    <a:gd name="connsiteX23" fmla="*/ 1090949 w 1281470"/>
                    <a:gd name="connsiteY23" fmla="*/ 641409 h 899758"/>
                    <a:gd name="connsiteX24" fmla="*/ 1109999 w 1281470"/>
                    <a:gd name="connsiteY24" fmla="*/ 515203 h 899758"/>
                    <a:gd name="connsiteX25" fmla="*/ 1098093 w 1281470"/>
                    <a:gd name="connsiteY25" fmla="*/ 436621 h 899758"/>
                    <a:gd name="connsiteX26" fmla="*/ 1052849 w 1281470"/>
                    <a:gd name="connsiteY26" fmla="*/ 391377 h 899758"/>
                    <a:gd name="connsiteX27" fmla="*/ 990936 w 1281470"/>
                    <a:gd name="connsiteY27" fmla="*/ 350897 h 899758"/>
                    <a:gd name="connsiteX28" fmla="*/ 912355 w 1281470"/>
                    <a:gd name="connsiteY28" fmla="*/ 291365 h 899758"/>
                    <a:gd name="connsiteX29" fmla="*/ 812343 w 1281470"/>
                    <a:gd name="connsiteY29" fmla="*/ 250884 h 899758"/>
                    <a:gd name="connsiteX30" fmla="*/ 719474 w 1281470"/>
                    <a:gd name="connsiteY30" fmla="*/ 260410 h 899758"/>
                    <a:gd name="connsiteX31" fmla="*/ 644927 w 1281470"/>
                    <a:gd name="connsiteY31" fmla="*/ 306161 h 899758"/>
                    <a:gd name="connsiteX32" fmla="*/ 580022 w 1281470"/>
                    <a:gd name="connsiteY32" fmla="*/ 381627 h 899758"/>
                    <a:gd name="connsiteX33" fmla="*/ 493524 w 1281470"/>
                    <a:gd name="connsiteY33" fmla="*/ 496545 h 899758"/>
                    <a:gd name="connsiteX34" fmla="*/ 412293 w 1281470"/>
                    <a:gd name="connsiteY34" fmla="*/ 622359 h 899758"/>
                    <a:gd name="connsiteX35" fmla="*/ 351416 w 1281470"/>
                    <a:gd name="connsiteY35" fmla="*/ 724488 h 899758"/>
                    <a:gd name="connsiteX36" fmla="*/ 258236 w 1281470"/>
                    <a:gd name="connsiteY36" fmla="*/ 852545 h 899758"/>
                    <a:gd name="connsiteX37" fmla="*/ 159880 w 1281470"/>
                    <a:gd name="connsiteY37" fmla="*/ 881915 h 899758"/>
                    <a:gd name="connsiteX38" fmla="*/ 5113 w 1281470"/>
                    <a:gd name="connsiteY38" fmla="*/ 887297 h 899758"/>
                    <a:gd name="connsiteX0" fmla="*/ 5113 w 1281470"/>
                    <a:gd name="connsiteY0" fmla="*/ 887297 h 895374"/>
                    <a:gd name="connsiteX1" fmla="*/ 43967 w 1281470"/>
                    <a:gd name="connsiteY1" fmla="*/ 793834 h 895374"/>
                    <a:gd name="connsiteX2" fmla="*/ 111856 w 1281470"/>
                    <a:gd name="connsiteY2" fmla="*/ 694025 h 895374"/>
                    <a:gd name="connsiteX3" fmla="*/ 202743 w 1281470"/>
                    <a:gd name="connsiteY3" fmla="*/ 553303 h 895374"/>
                    <a:gd name="connsiteX4" fmla="*/ 286473 w 1281470"/>
                    <a:gd name="connsiteY4" fmla="*/ 412500 h 895374"/>
                    <a:gd name="connsiteX5" fmla="*/ 345289 w 1281470"/>
                    <a:gd name="connsiteY5" fmla="*/ 322600 h 895374"/>
                    <a:gd name="connsiteX6" fmla="*/ 427534 w 1281470"/>
                    <a:gd name="connsiteY6" fmla="*/ 201951 h 895374"/>
                    <a:gd name="connsiteX7" fmla="*/ 494797 w 1281470"/>
                    <a:gd name="connsiteY7" fmla="*/ 121704 h 895374"/>
                    <a:gd name="connsiteX8" fmla="*/ 577523 w 1281470"/>
                    <a:gd name="connsiteY8" fmla="*/ 51875 h 895374"/>
                    <a:gd name="connsiteX9" fmla="*/ 702970 w 1281470"/>
                    <a:gd name="connsiteY9" fmla="*/ 2566 h 895374"/>
                    <a:gd name="connsiteX10" fmla="*/ 800800 w 1281470"/>
                    <a:gd name="connsiteY10" fmla="*/ 12433 h 895374"/>
                    <a:gd name="connsiteX11" fmla="*/ 908739 w 1281470"/>
                    <a:gd name="connsiteY11" fmla="*/ 58839 h 895374"/>
                    <a:gd name="connsiteX12" fmla="*/ 1019286 w 1281470"/>
                    <a:gd name="connsiteY12" fmla="*/ 111730 h 895374"/>
                    <a:gd name="connsiteX13" fmla="*/ 1136263 w 1281470"/>
                    <a:gd name="connsiteY13" fmla="*/ 181878 h 895374"/>
                    <a:gd name="connsiteX14" fmla="*/ 1217954 w 1281470"/>
                    <a:gd name="connsiteY14" fmla="*/ 262872 h 895374"/>
                    <a:gd name="connsiteX15" fmla="*/ 1266988 w 1281470"/>
                    <a:gd name="connsiteY15" fmla="*/ 349785 h 895374"/>
                    <a:gd name="connsiteX16" fmla="*/ 1281449 w 1281470"/>
                    <a:gd name="connsiteY16" fmla="*/ 446146 h 895374"/>
                    <a:gd name="connsiteX17" fmla="*/ 1264780 w 1281470"/>
                    <a:gd name="connsiteY17" fmla="*/ 577115 h 895374"/>
                    <a:gd name="connsiteX18" fmla="*/ 1229062 w 1281470"/>
                    <a:gd name="connsiteY18" fmla="*/ 703321 h 895374"/>
                    <a:gd name="connsiteX19" fmla="*/ 1187771 w 1281470"/>
                    <a:gd name="connsiteY19" fmla="*/ 834272 h 895374"/>
                    <a:gd name="connsiteX20" fmla="*/ 1108507 w 1281470"/>
                    <a:gd name="connsiteY20" fmla="*/ 890495 h 895374"/>
                    <a:gd name="connsiteX21" fmla="*/ 1065574 w 1281470"/>
                    <a:gd name="connsiteY21" fmla="*/ 883301 h 895374"/>
                    <a:gd name="connsiteX22" fmla="*/ 1117186 w 1281470"/>
                    <a:gd name="connsiteY22" fmla="*/ 809665 h 895374"/>
                    <a:gd name="connsiteX23" fmla="*/ 1090949 w 1281470"/>
                    <a:gd name="connsiteY23" fmla="*/ 641409 h 895374"/>
                    <a:gd name="connsiteX24" fmla="*/ 1109999 w 1281470"/>
                    <a:gd name="connsiteY24" fmla="*/ 515203 h 895374"/>
                    <a:gd name="connsiteX25" fmla="*/ 1098093 w 1281470"/>
                    <a:gd name="connsiteY25" fmla="*/ 436621 h 895374"/>
                    <a:gd name="connsiteX26" fmla="*/ 1052849 w 1281470"/>
                    <a:gd name="connsiteY26" fmla="*/ 391377 h 895374"/>
                    <a:gd name="connsiteX27" fmla="*/ 990936 w 1281470"/>
                    <a:gd name="connsiteY27" fmla="*/ 350897 h 895374"/>
                    <a:gd name="connsiteX28" fmla="*/ 912355 w 1281470"/>
                    <a:gd name="connsiteY28" fmla="*/ 291365 h 895374"/>
                    <a:gd name="connsiteX29" fmla="*/ 812343 w 1281470"/>
                    <a:gd name="connsiteY29" fmla="*/ 250884 h 895374"/>
                    <a:gd name="connsiteX30" fmla="*/ 719474 w 1281470"/>
                    <a:gd name="connsiteY30" fmla="*/ 260410 h 895374"/>
                    <a:gd name="connsiteX31" fmla="*/ 644927 w 1281470"/>
                    <a:gd name="connsiteY31" fmla="*/ 306161 h 895374"/>
                    <a:gd name="connsiteX32" fmla="*/ 580022 w 1281470"/>
                    <a:gd name="connsiteY32" fmla="*/ 381627 h 895374"/>
                    <a:gd name="connsiteX33" fmla="*/ 493524 w 1281470"/>
                    <a:gd name="connsiteY33" fmla="*/ 496545 h 895374"/>
                    <a:gd name="connsiteX34" fmla="*/ 412293 w 1281470"/>
                    <a:gd name="connsiteY34" fmla="*/ 622359 h 895374"/>
                    <a:gd name="connsiteX35" fmla="*/ 351416 w 1281470"/>
                    <a:gd name="connsiteY35" fmla="*/ 724488 h 895374"/>
                    <a:gd name="connsiteX36" fmla="*/ 258236 w 1281470"/>
                    <a:gd name="connsiteY36" fmla="*/ 852545 h 895374"/>
                    <a:gd name="connsiteX37" fmla="*/ 159880 w 1281470"/>
                    <a:gd name="connsiteY37" fmla="*/ 881915 h 895374"/>
                    <a:gd name="connsiteX38" fmla="*/ 5113 w 1281470"/>
                    <a:gd name="connsiteY38" fmla="*/ 887297 h 895374"/>
                    <a:gd name="connsiteX0" fmla="*/ 5113 w 1281470"/>
                    <a:gd name="connsiteY0" fmla="*/ 887297 h 899886"/>
                    <a:gd name="connsiteX1" fmla="*/ 43967 w 1281470"/>
                    <a:gd name="connsiteY1" fmla="*/ 793834 h 899886"/>
                    <a:gd name="connsiteX2" fmla="*/ 111856 w 1281470"/>
                    <a:gd name="connsiteY2" fmla="*/ 694025 h 899886"/>
                    <a:gd name="connsiteX3" fmla="*/ 202743 w 1281470"/>
                    <a:gd name="connsiteY3" fmla="*/ 553303 h 899886"/>
                    <a:gd name="connsiteX4" fmla="*/ 286473 w 1281470"/>
                    <a:gd name="connsiteY4" fmla="*/ 412500 h 899886"/>
                    <a:gd name="connsiteX5" fmla="*/ 345289 w 1281470"/>
                    <a:gd name="connsiteY5" fmla="*/ 322600 h 899886"/>
                    <a:gd name="connsiteX6" fmla="*/ 427534 w 1281470"/>
                    <a:gd name="connsiteY6" fmla="*/ 201951 h 899886"/>
                    <a:gd name="connsiteX7" fmla="*/ 494797 w 1281470"/>
                    <a:gd name="connsiteY7" fmla="*/ 121704 h 899886"/>
                    <a:gd name="connsiteX8" fmla="*/ 577523 w 1281470"/>
                    <a:gd name="connsiteY8" fmla="*/ 51875 h 899886"/>
                    <a:gd name="connsiteX9" fmla="*/ 702970 w 1281470"/>
                    <a:gd name="connsiteY9" fmla="*/ 2566 h 899886"/>
                    <a:gd name="connsiteX10" fmla="*/ 800800 w 1281470"/>
                    <a:gd name="connsiteY10" fmla="*/ 12433 h 899886"/>
                    <a:gd name="connsiteX11" fmla="*/ 908739 w 1281470"/>
                    <a:gd name="connsiteY11" fmla="*/ 58839 h 899886"/>
                    <a:gd name="connsiteX12" fmla="*/ 1019286 w 1281470"/>
                    <a:gd name="connsiteY12" fmla="*/ 111730 h 899886"/>
                    <a:gd name="connsiteX13" fmla="*/ 1136263 w 1281470"/>
                    <a:gd name="connsiteY13" fmla="*/ 181878 h 899886"/>
                    <a:gd name="connsiteX14" fmla="*/ 1217954 w 1281470"/>
                    <a:gd name="connsiteY14" fmla="*/ 262872 h 899886"/>
                    <a:gd name="connsiteX15" fmla="*/ 1266988 w 1281470"/>
                    <a:gd name="connsiteY15" fmla="*/ 349785 h 899886"/>
                    <a:gd name="connsiteX16" fmla="*/ 1281449 w 1281470"/>
                    <a:gd name="connsiteY16" fmla="*/ 446146 h 899886"/>
                    <a:gd name="connsiteX17" fmla="*/ 1264780 w 1281470"/>
                    <a:gd name="connsiteY17" fmla="*/ 577115 h 899886"/>
                    <a:gd name="connsiteX18" fmla="*/ 1229062 w 1281470"/>
                    <a:gd name="connsiteY18" fmla="*/ 703321 h 899886"/>
                    <a:gd name="connsiteX19" fmla="*/ 1187771 w 1281470"/>
                    <a:gd name="connsiteY19" fmla="*/ 834272 h 899886"/>
                    <a:gd name="connsiteX20" fmla="*/ 1108507 w 1281470"/>
                    <a:gd name="connsiteY20" fmla="*/ 890495 h 899886"/>
                    <a:gd name="connsiteX21" fmla="*/ 1067052 w 1281470"/>
                    <a:gd name="connsiteY21" fmla="*/ 891684 h 899886"/>
                    <a:gd name="connsiteX22" fmla="*/ 1117186 w 1281470"/>
                    <a:gd name="connsiteY22" fmla="*/ 809665 h 899886"/>
                    <a:gd name="connsiteX23" fmla="*/ 1090949 w 1281470"/>
                    <a:gd name="connsiteY23" fmla="*/ 641409 h 899886"/>
                    <a:gd name="connsiteX24" fmla="*/ 1109999 w 1281470"/>
                    <a:gd name="connsiteY24" fmla="*/ 515203 h 899886"/>
                    <a:gd name="connsiteX25" fmla="*/ 1098093 w 1281470"/>
                    <a:gd name="connsiteY25" fmla="*/ 436621 h 899886"/>
                    <a:gd name="connsiteX26" fmla="*/ 1052849 w 1281470"/>
                    <a:gd name="connsiteY26" fmla="*/ 391377 h 899886"/>
                    <a:gd name="connsiteX27" fmla="*/ 990936 w 1281470"/>
                    <a:gd name="connsiteY27" fmla="*/ 350897 h 899886"/>
                    <a:gd name="connsiteX28" fmla="*/ 912355 w 1281470"/>
                    <a:gd name="connsiteY28" fmla="*/ 291365 h 899886"/>
                    <a:gd name="connsiteX29" fmla="*/ 812343 w 1281470"/>
                    <a:gd name="connsiteY29" fmla="*/ 250884 h 899886"/>
                    <a:gd name="connsiteX30" fmla="*/ 719474 w 1281470"/>
                    <a:gd name="connsiteY30" fmla="*/ 260410 h 899886"/>
                    <a:gd name="connsiteX31" fmla="*/ 644927 w 1281470"/>
                    <a:gd name="connsiteY31" fmla="*/ 306161 h 899886"/>
                    <a:gd name="connsiteX32" fmla="*/ 580022 w 1281470"/>
                    <a:gd name="connsiteY32" fmla="*/ 381627 h 899886"/>
                    <a:gd name="connsiteX33" fmla="*/ 493524 w 1281470"/>
                    <a:gd name="connsiteY33" fmla="*/ 496545 h 899886"/>
                    <a:gd name="connsiteX34" fmla="*/ 412293 w 1281470"/>
                    <a:gd name="connsiteY34" fmla="*/ 622359 h 899886"/>
                    <a:gd name="connsiteX35" fmla="*/ 351416 w 1281470"/>
                    <a:gd name="connsiteY35" fmla="*/ 724488 h 899886"/>
                    <a:gd name="connsiteX36" fmla="*/ 258236 w 1281470"/>
                    <a:gd name="connsiteY36" fmla="*/ 852545 h 899886"/>
                    <a:gd name="connsiteX37" fmla="*/ 159880 w 1281470"/>
                    <a:gd name="connsiteY37" fmla="*/ 881915 h 899886"/>
                    <a:gd name="connsiteX38" fmla="*/ 5113 w 1281470"/>
                    <a:gd name="connsiteY38" fmla="*/ 887297 h 899886"/>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090949 w 1281470"/>
                    <a:gd name="connsiteY23" fmla="*/ 641409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09127 w 1281470"/>
                    <a:gd name="connsiteY23" fmla="*/ 677099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8180 w 1281470"/>
                    <a:gd name="connsiteY30" fmla="*/ 253075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08151 w 1281470"/>
                    <a:gd name="connsiteY29" fmla="*/ 251623 h 900014"/>
                    <a:gd name="connsiteX30" fmla="*/ 718180 w 1281470"/>
                    <a:gd name="connsiteY30" fmla="*/ 253075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01938 w 1281470"/>
                    <a:gd name="connsiteY28" fmla="*/ 299684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699 w 1281470"/>
                    <a:gd name="connsiteY28" fmla="*/ 300608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699 w 1281470"/>
                    <a:gd name="connsiteY28" fmla="*/ 300608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0814 w 1281470"/>
                    <a:gd name="connsiteY26" fmla="*/ 398218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87861 w 1281470"/>
                    <a:gd name="connsiteY25" fmla="*/ 445988 h 900014"/>
                    <a:gd name="connsiteX26" fmla="*/ 1050814 w 1281470"/>
                    <a:gd name="connsiteY26" fmla="*/ 398218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4995"/>
                    <a:gd name="connsiteY0" fmla="*/ 887297 h 900014"/>
                    <a:gd name="connsiteX1" fmla="*/ 43967 w 1284995"/>
                    <a:gd name="connsiteY1" fmla="*/ 793834 h 900014"/>
                    <a:gd name="connsiteX2" fmla="*/ 111856 w 1284995"/>
                    <a:gd name="connsiteY2" fmla="*/ 694025 h 900014"/>
                    <a:gd name="connsiteX3" fmla="*/ 202743 w 1284995"/>
                    <a:gd name="connsiteY3" fmla="*/ 553303 h 900014"/>
                    <a:gd name="connsiteX4" fmla="*/ 286473 w 1284995"/>
                    <a:gd name="connsiteY4" fmla="*/ 412500 h 900014"/>
                    <a:gd name="connsiteX5" fmla="*/ 345289 w 1284995"/>
                    <a:gd name="connsiteY5" fmla="*/ 322600 h 900014"/>
                    <a:gd name="connsiteX6" fmla="*/ 427534 w 1284995"/>
                    <a:gd name="connsiteY6" fmla="*/ 201951 h 900014"/>
                    <a:gd name="connsiteX7" fmla="*/ 494797 w 1284995"/>
                    <a:gd name="connsiteY7" fmla="*/ 121704 h 900014"/>
                    <a:gd name="connsiteX8" fmla="*/ 577523 w 1284995"/>
                    <a:gd name="connsiteY8" fmla="*/ 51875 h 900014"/>
                    <a:gd name="connsiteX9" fmla="*/ 702970 w 1284995"/>
                    <a:gd name="connsiteY9" fmla="*/ 2566 h 900014"/>
                    <a:gd name="connsiteX10" fmla="*/ 800800 w 1284995"/>
                    <a:gd name="connsiteY10" fmla="*/ 12433 h 900014"/>
                    <a:gd name="connsiteX11" fmla="*/ 908739 w 1284995"/>
                    <a:gd name="connsiteY11" fmla="*/ 58839 h 900014"/>
                    <a:gd name="connsiteX12" fmla="*/ 1019286 w 1284995"/>
                    <a:gd name="connsiteY12" fmla="*/ 111730 h 900014"/>
                    <a:gd name="connsiteX13" fmla="*/ 1136263 w 1284995"/>
                    <a:gd name="connsiteY13" fmla="*/ 181878 h 900014"/>
                    <a:gd name="connsiteX14" fmla="*/ 1217954 w 1284995"/>
                    <a:gd name="connsiteY14" fmla="*/ 262872 h 900014"/>
                    <a:gd name="connsiteX15" fmla="*/ 1266988 w 1284995"/>
                    <a:gd name="connsiteY15" fmla="*/ 349785 h 900014"/>
                    <a:gd name="connsiteX16" fmla="*/ 1281449 w 1284995"/>
                    <a:gd name="connsiteY16" fmla="*/ 446146 h 900014"/>
                    <a:gd name="connsiteX17" fmla="*/ 1205605 w 1284995"/>
                    <a:gd name="connsiteY17" fmla="*/ 609157 h 900014"/>
                    <a:gd name="connsiteX18" fmla="*/ 1229062 w 1284995"/>
                    <a:gd name="connsiteY18" fmla="*/ 703321 h 900014"/>
                    <a:gd name="connsiteX19" fmla="*/ 1187771 w 1284995"/>
                    <a:gd name="connsiteY19" fmla="*/ 834272 h 900014"/>
                    <a:gd name="connsiteX20" fmla="*/ 1108507 w 1284995"/>
                    <a:gd name="connsiteY20" fmla="*/ 890495 h 900014"/>
                    <a:gd name="connsiteX21" fmla="*/ 1067052 w 1284995"/>
                    <a:gd name="connsiteY21" fmla="*/ 891684 h 900014"/>
                    <a:gd name="connsiteX22" fmla="*/ 1127665 w 1284995"/>
                    <a:gd name="connsiteY22" fmla="*/ 807817 h 900014"/>
                    <a:gd name="connsiteX23" fmla="*/ 1125148 w 1284995"/>
                    <a:gd name="connsiteY23" fmla="*/ 706687 h 900014"/>
                    <a:gd name="connsiteX24" fmla="*/ 1109999 w 1284995"/>
                    <a:gd name="connsiteY24" fmla="*/ 515203 h 900014"/>
                    <a:gd name="connsiteX25" fmla="*/ 1087861 w 1284995"/>
                    <a:gd name="connsiteY25" fmla="*/ 445988 h 900014"/>
                    <a:gd name="connsiteX26" fmla="*/ 1050814 w 1284995"/>
                    <a:gd name="connsiteY26" fmla="*/ 398218 h 900014"/>
                    <a:gd name="connsiteX27" fmla="*/ 992414 w 1284995"/>
                    <a:gd name="connsiteY27" fmla="*/ 359279 h 900014"/>
                    <a:gd name="connsiteX28" fmla="*/ 896884 w 1284995"/>
                    <a:gd name="connsiteY28" fmla="*/ 301656 h 900014"/>
                    <a:gd name="connsiteX29" fmla="*/ 797611 w 1284995"/>
                    <a:gd name="connsiteY29" fmla="*/ 246999 h 900014"/>
                    <a:gd name="connsiteX30" fmla="*/ 731064 w 1284995"/>
                    <a:gd name="connsiteY30" fmla="*/ 246482 h 900014"/>
                    <a:gd name="connsiteX31" fmla="*/ 644927 w 1284995"/>
                    <a:gd name="connsiteY31" fmla="*/ 306161 h 900014"/>
                    <a:gd name="connsiteX32" fmla="*/ 580022 w 1284995"/>
                    <a:gd name="connsiteY32" fmla="*/ 381627 h 900014"/>
                    <a:gd name="connsiteX33" fmla="*/ 493524 w 1284995"/>
                    <a:gd name="connsiteY33" fmla="*/ 496545 h 900014"/>
                    <a:gd name="connsiteX34" fmla="*/ 412293 w 1284995"/>
                    <a:gd name="connsiteY34" fmla="*/ 622359 h 900014"/>
                    <a:gd name="connsiteX35" fmla="*/ 351416 w 1284995"/>
                    <a:gd name="connsiteY35" fmla="*/ 724488 h 900014"/>
                    <a:gd name="connsiteX36" fmla="*/ 258236 w 1284995"/>
                    <a:gd name="connsiteY36" fmla="*/ 852545 h 900014"/>
                    <a:gd name="connsiteX37" fmla="*/ 159880 w 1284995"/>
                    <a:gd name="connsiteY37" fmla="*/ 881915 h 900014"/>
                    <a:gd name="connsiteX38" fmla="*/ 5113 w 1284995"/>
                    <a:gd name="connsiteY38" fmla="*/ 887297 h 900014"/>
                    <a:gd name="connsiteX0" fmla="*/ 5113 w 1284995"/>
                    <a:gd name="connsiteY0" fmla="*/ 887297 h 900014"/>
                    <a:gd name="connsiteX1" fmla="*/ 43967 w 1284995"/>
                    <a:gd name="connsiteY1" fmla="*/ 793834 h 900014"/>
                    <a:gd name="connsiteX2" fmla="*/ 111856 w 1284995"/>
                    <a:gd name="connsiteY2" fmla="*/ 694025 h 900014"/>
                    <a:gd name="connsiteX3" fmla="*/ 202743 w 1284995"/>
                    <a:gd name="connsiteY3" fmla="*/ 553303 h 900014"/>
                    <a:gd name="connsiteX4" fmla="*/ 286473 w 1284995"/>
                    <a:gd name="connsiteY4" fmla="*/ 412500 h 900014"/>
                    <a:gd name="connsiteX5" fmla="*/ 345289 w 1284995"/>
                    <a:gd name="connsiteY5" fmla="*/ 322600 h 900014"/>
                    <a:gd name="connsiteX6" fmla="*/ 427534 w 1284995"/>
                    <a:gd name="connsiteY6" fmla="*/ 201951 h 900014"/>
                    <a:gd name="connsiteX7" fmla="*/ 494797 w 1284995"/>
                    <a:gd name="connsiteY7" fmla="*/ 121704 h 900014"/>
                    <a:gd name="connsiteX8" fmla="*/ 577523 w 1284995"/>
                    <a:gd name="connsiteY8" fmla="*/ 51875 h 900014"/>
                    <a:gd name="connsiteX9" fmla="*/ 702970 w 1284995"/>
                    <a:gd name="connsiteY9" fmla="*/ 2566 h 900014"/>
                    <a:gd name="connsiteX10" fmla="*/ 800800 w 1284995"/>
                    <a:gd name="connsiteY10" fmla="*/ 12433 h 900014"/>
                    <a:gd name="connsiteX11" fmla="*/ 908739 w 1284995"/>
                    <a:gd name="connsiteY11" fmla="*/ 58839 h 900014"/>
                    <a:gd name="connsiteX12" fmla="*/ 1019286 w 1284995"/>
                    <a:gd name="connsiteY12" fmla="*/ 111730 h 900014"/>
                    <a:gd name="connsiteX13" fmla="*/ 1136263 w 1284995"/>
                    <a:gd name="connsiteY13" fmla="*/ 181878 h 900014"/>
                    <a:gd name="connsiteX14" fmla="*/ 1217954 w 1284995"/>
                    <a:gd name="connsiteY14" fmla="*/ 262872 h 900014"/>
                    <a:gd name="connsiteX15" fmla="*/ 1266988 w 1284995"/>
                    <a:gd name="connsiteY15" fmla="*/ 349785 h 900014"/>
                    <a:gd name="connsiteX16" fmla="*/ 1281449 w 1284995"/>
                    <a:gd name="connsiteY16" fmla="*/ 446146 h 900014"/>
                    <a:gd name="connsiteX17" fmla="*/ 1205605 w 1284995"/>
                    <a:gd name="connsiteY17" fmla="*/ 609157 h 900014"/>
                    <a:gd name="connsiteX18" fmla="*/ 1215189 w 1284995"/>
                    <a:gd name="connsiteY18" fmla="*/ 734938 h 900014"/>
                    <a:gd name="connsiteX19" fmla="*/ 1187771 w 1284995"/>
                    <a:gd name="connsiteY19" fmla="*/ 834272 h 900014"/>
                    <a:gd name="connsiteX20" fmla="*/ 1108507 w 1284995"/>
                    <a:gd name="connsiteY20" fmla="*/ 890495 h 900014"/>
                    <a:gd name="connsiteX21" fmla="*/ 1067052 w 1284995"/>
                    <a:gd name="connsiteY21" fmla="*/ 891684 h 900014"/>
                    <a:gd name="connsiteX22" fmla="*/ 1127665 w 1284995"/>
                    <a:gd name="connsiteY22" fmla="*/ 807817 h 900014"/>
                    <a:gd name="connsiteX23" fmla="*/ 1125148 w 1284995"/>
                    <a:gd name="connsiteY23" fmla="*/ 706687 h 900014"/>
                    <a:gd name="connsiteX24" fmla="*/ 1109999 w 1284995"/>
                    <a:gd name="connsiteY24" fmla="*/ 515203 h 900014"/>
                    <a:gd name="connsiteX25" fmla="*/ 1087861 w 1284995"/>
                    <a:gd name="connsiteY25" fmla="*/ 445988 h 900014"/>
                    <a:gd name="connsiteX26" fmla="*/ 1050814 w 1284995"/>
                    <a:gd name="connsiteY26" fmla="*/ 398218 h 900014"/>
                    <a:gd name="connsiteX27" fmla="*/ 992414 w 1284995"/>
                    <a:gd name="connsiteY27" fmla="*/ 359279 h 900014"/>
                    <a:gd name="connsiteX28" fmla="*/ 896884 w 1284995"/>
                    <a:gd name="connsiteY28" fmla="*/ 301656 h 900014"/>
                    <a:gd name="connsiteX29" fmla="*/ 797611 w 1284995"/>
                    <a:gd name="connsiteY29" fmla="*/ 246999 h 900014"/>
                    <a:gd name="connsiteX30" fmla="*/ 731064 w 1284995"/>
                    <a:gd name="connsiteY30" fmla="*/ 246482 h 900014"/>
                    <a:gd name="connsiteX31" fmla="*/ 644927 w 1284995"/>
                    <a:gd name="connsiteY31" fmla="*/ 306161 h 900014"/>
                    <a:gd name="connsiteX32" fmla="*/ 580022 w 1284995"/>
                    <a:gd name="connsiteY32" fmla="*/ 381627 h 900014"/>
                    <a:gd name="connsiteX33" fmla="*/ 493524 w 1284995"/>
                    <a:gd name="connsiteY33" fmla="*/ 496545 h 900014"/>
                    <a:gd name="connsiteX34" fmla="*/ 412293 w 1284995"/>
                    <a:gd name="connsiteY34" fmla="*/ 622359 h 900014"/>
                    <a:gd name="connsiteX35" fmla="*/ 351416 w 1284995"/>
                    <a:gd name="connsiteY35" fmla="*/ 724488 h 900014"/>
                    <a:gd name="connsiteX36" fmla="*/ 258236 w 1284995"/>
                    <a:gd name="connsiteY36" fmla="*/ 852545 h 900014"/>
                    <a:gd name="connsiteX37" fmla="*/ 159880 w 1284995"/>
                    <a:gd name="connsiteY37" fmla="*/ 881915 h 900014"/>
                    <a:gd name="connsiteX38" fmla="*/ 5113 w 1284995"/>
                    <a:gd name="connsiteY38" fmla="*/ 887297 h 900014"/>
                    <a:gd name="connsiteX0" fmla="*/ 5113 w 1278227"/>
                    <a:gd name="connsiteY0" fmla="*/ 887297 h 900014"/>
                    <a:gd name="connsiteX1" fmla="*/ 43967 w 1278227"/>
                    <a:gd name="connsiteY1" fmla="*/ 793834 h 900014"/>
                    <a:gd name="connsiteX2" fmla="*/ 111856 w 1278227"/>
                    <a:gd name="connsiteY2" fmla="*/ 694025 h 900014"/>
                    <a:gd name="connsiteX3" fmla="*/ 202743 w 1278227"/>
                    <a:gd name="connsiteY3" fmla="*/ 553303 h 900014"/>
                    <a:gd name="connsiteX4" fmla="*/ 286473 w 1278227"/>
                    <a:gd name="connsiteY4" fmla="*/ 412500 h 900014"/>
                    <a:gd name="connsiteX5" fmla="*/ 345289 w 1278227"/>
                    <a:gd name="connsiteY5" fmla="*/ 322600 h 900014"/>
                    <a:gd name="connsiteX6" fmla="*/ 427534 w 1278227"/>
                    <a:gd name="connsiteY6" fmla="*/ 201951 h 900014"/>
                    <a:gd name="connsiteX7" fmla="*/ 494797 w 1278227"/>
                    <a:gd name="connsiteY7" fmla="*/ 121704 h 900014"/>
                    <a:gd name="connsiteX8" fmla="*/ 577523 w 1278227"/>
                    <a:gd name="connsiteY8" fmla="*/ 51875 h 900014"/>
                    <a:gd name="connsiteX9" fmla="*/ 702970 w 1278227"/>
                    <a:gd name="connsiteY9" fmla="*/ 2566 h 900014"/>
                    <a:gd name="connsiteX10" fmla="*/ 800800 w 1278227"/>
                    <a:gd name="connsiteY10" fmla="*/ 12433 h 900014"/>
                    <a:gd name="connsiteX11" fmla="*/ 908739 w 1278227"/>
                    <a:gd name="connsiteY11" fmla="*/ 58839 h 900014"/>
                    <a:gd name="connsiteX12" fmla="*/ 1019286 w 1278227"/>
                    <a:gd name="connsiteY12" fmla="*/ 111730 h 900014"/>
                    <a:gd name="connsiteX13" fmla="*/ 1136263 w 1278227"/>
                    <a:gd name="connsiteY13" fmla="*/ 181878 h 900014"/>
                    <a:gd name="connsiteX14" fmla="*/ 1217954 w 1278227"/>
                    <a:gd name="connsiteY14" fmla="*/ 262872 h 900014"/>
                    <a:gd name="connsiteX15" fmla="*/ 1266988 w 1278227"/>
                    <a:gd name="connsiteY15" fmla="*/ 349785 h 900014"/>
                    <a:gd name="connsiteX16" fmla="*/ 1273251 w 1278227"/>
                    <a:gd name="connsiteY16" fmla="*/ 448672 h 900014"/>
                    <a:gd name="connsiteX17" fmla="*/ 1205605 w 1278227"/>
                    <a:gd name="connsiteY17" fmla="*/ 609157 h 900014"/>
                    <a:gd name="connsiteX18" fmla="*/ 1215189 w 1278227"/>
                    <a:gd name="connsiteY18" fmla="*/ 734938 h 900014"/>
                    <a:gd name="connsiteX19" fmla="*/ 1187771 w 1278227"/>
                    <a:gd name="connsiteY19" fmla="*/ 834272 h 900014"/>
                    <a:gd name="connsiteX20" fmla="*/ 1108507 w 1278227"/>
                    <a:gd name="connsiteY20" fmla="*/ 890495 h 900014"/>
                    <a:gd name="connsiteX21" fmla="*/ 1067052 w 1278227"/>
                    <a:gd name="connsiteY21" fmla="*/ 891684 h 900014"/>
                    <a:gd name="connsiteX22" fmla="*/ 1127665 w 1278227"/>
                    <a:gd name="connsiteY22" fmla="*/ 807817 h 900014"/>
                    <a:gd name="connsiteX23" fmla="*/ 1125148 w 1278227"/>
                    <a:gd name="connsiteY23" fmla="*/ 706687 h 900014"/>
                    <a:gd name="connsiteX24" fmla="*/ 1109999 w 1278227"/>
                    <a:gd name="connsiteY24" fmla="*/ 515203 h 900014"/>
                    <a:gd name="connsiteX25" fmla="*/ 1087861 w 1278227"/>
                    <a:gd name="connsiteY25" fmla="*/ 445988 h 900014"/>
                    <a:gd name="connsiteX26" fmla="*/ 1050814 w 1278227"/>
                    <a:gd name="connsiteY26" fmla="*/ 398218 h 900014"/>
                    <a:gd name="connsiteX27" fmla="*/ 992414 w 1278227"/>
                    <a:gd name="connsiteY27" fmla="*/ 359279 h 900014"/>
                    <a:gd name="connsiteX28" fmla="*/ 896884 w 1278227"/>
                    <a:gd name="connsiteY28" fmla="*/ 301656 h 900014"/>
                    <a:gd name="connsiteX29" fmla="*/ 797611 w 1278227"/>
                    <a:gd name="connsiteY29" fmla="*/ 246999 h 900014"/>
                    <a:gd name="connsiteX30" fmla="*/ 731064 w 1278227"/>
                    <a:gd name="connsiteY30" fmla="*/ 246482 h 900014"/>
                    <a:gd name="connsiteX31" fmla="*/ 644927 w 1278227"/>
                    <a:gd name="connsiteY31" fmla="*/ 306161 h 900014"/>
                    <a:gd name="connsiteX32" fmla="*/ 580022 w 1278227"/>
                    <a:gd name="connsiteY32" fmla="*/ 381627 h 900014"/>
                    <a:gd name="connsiteX33" fmla="*/ 493524 w 1278227"/>
                    <a:gd name="connsiteY33" fmla="*/ 496545 h 900014"/>
                    <a:gd name="connsiteX34" fmla="*/ 412293 w 1278227"/>
                    <a:gd name="connsiteY34" fmla="*/ 622359 h 900014"/>
                    <a:gd name="connsiteX35" fmla="*/ 351416 w 1278227"/>
                    <a:gd name="connsiteY35" fmla="*/ 724488 h 900014"/>
                    <a:gd name="connsiteX36" fmla="*/ 258236 w 1278227"/>
                    <a:gd name="connsiteY36" fmla="*/ 852545 h 900014"/>
                    <a:gd name="connsiteX37" fmla="*/ 159880 w 1278227"/>
                    <a:gd name="connsiteY37" fmla="*/ 881915 h 900014"/>
                    <a:gd name="connsiteX38" fmla="*/ 5113 w 1278227"/>
                    <a:gd name="connsiteY38" fmla="*/ 887297 h 900014"/>
                    <a:gd name="connsiteX0" fmla="*/ 5113 w 1278227"/>
                    <a:gd name="connsiteY0" fmla="*/ 887297 h 900014"/>
                    <a:gd name="connsiteX1" fmla="*/ 43967 w 1278227"/>
                    <a:gd name="connsiteY1" fmla="*/ 793834 h 900014"/>
                    <a:gd name="connsiteX2" fmla="*/ 111856 w 1278227"/>
                    <a:gd name="connsiteY2" fmla="*/ 694025 h 900014"/>
                    <a:gd name="connsiteX3" fmla="*/ 202743 w 1278227"/>
                    <a:gd name="connsiteY3" fmla="*/ 553303 h 900014"/>
                    <a:gd name="connsiteX4" fmla="*/ 286473 w 1278227"/>
                    <a:gd name="connsiteY4" fmla="*/ 412500 h 900014"/>
                    <a:gd name="connsiteX5" fmla="*/ 345289 w 1278227"/>
                    <a:gd name="connsiteY5" fmla="*/ 322600 h 900014"/>
                    <a:gd name="connsiteX6" fmla="*/ 427534 w 1278227"/>
                    <a:gd name="connsiteY6" fmla="*/ 201951 h 900014"/>
                    <a:gd name="connsiteX7" fmla="*/ 494797 w 1278227"/>
                    <a:gd name="connsiteY7" fmla="*/ 121704 h 900014"/>
                    <a:gd name="connsiteX8" fmla="*/ 577523 w 1278227"/>
                    <a:gd name="connsiteY8" fmla="*/ 51875 h 900014"/>
                    <a:gd name="connsiteX9" fmla="*/ 702970 w 1278227"/>
                    <a:gd name="connsiteY9" fmla="*/ 2566 h 900014"/>
                    <a:gd name="connsiteX10" fmla="*/ 800800 w 1278227"/>
                    <a:gd name="connsiteY10" fmla="*/ 12433 h 900014"/>
                    <a:gd name="connsiteX11" fmla="*/ 908739 w 1278227"/>
                    <a:gd name="connsiteY11" fmla="*/ 58839 h 900014"/>
                    <a:gd name="connsiteX12" fmla="*/ 1019286 w 1278227"/>
                    <a:gd name="connsiteY12" fmla="*/ 111730 h 900014"/>
                    <a:gd name="connsiteX13" fmla="*/ 1136263 w 1278227"/>
                    <a:gd name="connsiteY13" fmla="*/ 181878 h 900014"/>
                    <a:gd name="connsiteX14" fmla="*/ 1217954 w 1278227"/>
                    <a:gd name="connsiteY14" fmla="*/ 262872 h 900014"/>
                    <a:gd name="connsiteX15" fmla="*/ 1266988 w 1278227"/>
                    <a:gd name="connsiteY15" fmla="*/ 349785 h 900014"/>
                    <a:gd name="connsiteX16" fmla="*/ 1273251 w 1278227"/>
                    <a:gd name="connsiteY16" fmla="*/ 448672 h 900014"/>
                    <a:gd name="connsiteX17" fmla="*/ 1205605 w 1278227"/>
                    <a:gd name="connsiteY17" fmla="*/ 609157 h 900014"/>
                    <a:gd name="connsiteX18" fmla="*/ 1215189 w 1278227"/>
                    <a:gd name="connsiteY18" fmla="*/ 734938 h 900014"/>
                    <a:gd name="connsiteX19" fmla="*/ 1213541 w 1278227"/>
                    <a:gd name="connsiteY19" fmla="*/ 803947 h 900014"/>
                    <a:gd name="connsiteX20" fmla="*/ 1187771 w 1278227"/>
                    <a:gd name="connsiteY20" fmla="*/ 834272 h 900014"/>
                    <a:gd name="connsiteX21" fmla="*/ 1108507 w 1278227"/>
                    <a:gd name="connsiteY21" fmla="*/ 890495 h 900014"/>
                    <a:gd name="connsiteX22" fmla="*/ 1067052 w 1278227"/>
                    <a:gd name="connsiteY22" fmla="*/ 891684 h 900014"/>
                    <a:gd name="connsiteX23" fmla="*/ 1127665 w 1278227"/>
                    <a:gd name="connsiteY23" fmla="*/ 807817 h 900014"/>
                    <a:gd name="connsiteX24" fmla="*/ 1125148 w 1278227"/>
                    <a:gd name="connsiteY24" fmla="*/ 706687 h 900014"/>
                    <a:gd name="connsiteX25" fmla="*/ 1109999 w 1278227"/>
                    <a:gd name="connsiteY25" fmla="*/ 515203 h 900014"/>
                    <a:gd name="connsiteX26" fmla="*/ 1087861 w 1278227"/>
                    <a:gd name="connsiteY26" fmla="*/ 445988 h 900014"/>
                    <a:gd name="connsiteX27" fmla="*/ 1050814 w 1278227"/>
                    <a:gd name="connsiteY27" fmla="*/ 398218 h 900014"/>
                    <a:gd name="connsiteX28" fmla="*/ 992414 w 1278227"/>
                    <a:gd name="connsiteY28" fmla="*/ 359279 h 900014"/>
                    <a:gd name="connsiteX29" fmla="*/ 896884 w 1278227"/>
                    <a:gd name="connsiteY29" fmla="*/ 301656 h 900014"/>
                    <a:gd name="connsiteX30" fmla="*/ 797611 w 1278227"/>
                    <a:gd name="connsiteY30" fmla="*/ 246999 h 900014"/>
                    <a:gd name="connsiteX31" fmla="*/ 731064 w 1278227"/>
                    <a:gd name="connsiteY31" fmla="*/ 246482 h 900014"/>
                    <a:gd name="connsiteX32" fmla="*/ 644927 w 1278227"/>
                    <a:gd name="connsiteY32" fmla="*/ 306161 h 900014"/>
                    <a:gd name="connsiteX33" fmla="*/ 580022 w 1278227"/>
                    <a:gd name="connsiteY33" fmla="*/ 381627 h 900014"/>
                    <a:gd name="connsiteX34" fmla="*/ 493524 w 1278227"/>
                    <a:gd name="connsiteY34" fmla="*/ 496545 h 900014"/>
                    <a:gd name="connsiteX35" fmla="*/ 412293 w 1278227"/>
                    <a:gd name="connsiteY35" fmla="*/ 622359 h 900014"/>
                    <a:gd name="connsiteX36" fmla="*/ 351416 w 1278227"/>
                    <a:gd name="connsiteY36" fmla="*/ 724488 h 900014"/>
                    <a:gd name="connsiteX37" fmla="*/ 258236 w 1278227"/>
                    <a:gd name="connsiteY37" fmla="*/ 852545 h 900014"/>
                    <a:gd name="connsiteX38" fmla="*/ 159880 w 1278227"/>
                    <a:gd name="connsiteY38" fmla="*/ 881915 h 900014"/>
                    <a:gd name="connsiteX39" fmla="*/ 5113 w 1278227"/>
                    <a:gd name="connsiteY39" fmla="*/ 887297 h 900014"/>
                    <a:gd name="connsiteX0" fmla="*/ 5113 w 1278227"/>
                    <a:gd name="connsiteY0" fmla="*/ 887297 h 899013"/>
                    <a:gd name="connsiteX1" fmla="*/ 43967 w 1278227"/>
                    <a:gd name="connsiteY1" fmla="*/ 793834 h 899013"/>
                    <a:gd name="connsiteX2" fmla="*/ 111856 w 1278227"/>
                    <a:gd name="connsiteY2" fmla="*/ 694025 h 899013"/>
                    <a:gd name="connsiteX3" fmla="*/ 202743 w 1278227"/>
                    <a:gd name="connsiteY3" fmla="*/ 553303 h 899013"/>
                    <a:gd name="connsiteX4" fmla="*/ 286473 w 1278227"/>
                    <a:gd name="connsiteY4" fmla="*/ 412500 h 899013"/>
                    <a:gd name="connsiteX5" fmla="*/ 345289 w 1278227"/>
                    <a:gd name="connsiteY5" fmla="*/ 322600 h 899013"/>
                    <a:gd name="connsiteX6" fmla="*/ 427534 w 1278227"/>
                    <a:gd name="connsiteY6" fmla="*/ 201951 h 899013"/>
                    <a:gd name="connsiteX7" fmla="*/ 494797 w 1278227"/>
                    <a:gd name="connsiteY7" fmla="*/ 121704 h 899013"/>
                    <a:gd name="connsiteX8" fmla="*/ 577523 w 1278227"/>
                    <a:gd name="connsiteY8" fmla="*/ 51875 h 899013"/>
                    <a:gd name="connsiteX9" fmla="*/ 702970 w 1278227"/>
                    <a:gd name="connsiteY9" fmla="*/ 2566 h 899013"/>
                    <a:gd name="connsiteX10" fmla="*/ 800800 w 1278227"/>
                    <a:gd name="connsiteY10" fmla="*/ 12433 h 899013"/>
                    <a:gd name="connsiteX11" fmla="*/ 908739 w 1278227"/>
                    <a:gd name="connsiteY11" fmla="*/ 58839 h 899013"/>
                    <a:gd name="connsiteX12" fmla="*/ 1019286 w 1278227"/>
                    <a:gd name="connsiteY12" fmla="*/ 111730 h 899013"/>
                    <a:gd name="connsiteX13" fmla="*/ 1136263 w 1278227"/>
                    <a:gd name="connsiteY13" fmla="*/ 181878 h 899013"/>
                    <a:gd name="connsiteX14" fmla="*/ 1217954 w 1278227"/>
                    <a:gd name="connsiteY14" fmla="*/ 262872 h 899013"/>
                    <a:gd name="connsiteX15" fmla="*/ 1266988 w 1278227"/>
                    <a:gd name="connsiteY15" fmla="*/ 349785 h 899013"/>
                    <a:gd name="connsiteX16" fmla="*/ 1273251 w 1278227"/>
                    <a:gd name="connsiteY16" fmla="*/ 448672 h 899013"/>
                    <a:gd name="connsiteX17" fmla="*/ 1205605 w 1278227"/>
                    <a:gd name="connsiteY17" fmla="*/ 609157 h 899013"/>
                    <a:gd name="connsiteX18" fmla="*/ 1215189 w 1278227"/>
                    <a:gd name="connsiteY18" fmla="*/ 734938 h 899013"/>
                    <a:gd name="connsiteX19" fmla="*/ 1213541 w 1278227"/>
                    <a:gd name="connsiteY19" fmla="*/ 803947 h 899013"/>
                    <a:gd name="connsiteX20" fmla="*/ 1171866 w 1278227"/>
                    <a:gd name="connsiteY20" fmla="*/ 854363 h 899013"/>
                    <a:gd name="connsiteX21" fmla="*/ 1108507 w 1278227"/>
                    <a:gd name="connsiteY21" fmla="*/ 890495 h 899013"/>
                    <a:gd name="connsiteX22" fmla="*/ 1067052 w 1278227"/>
                    <a:gd name="connsiteY22" fmla="*/ 891684 h 899013"/>
                    <a:gd name="connsiteX23" fmla="*/ 1127665 w 1278227"/>
                    <a:gd name="connsiteY23" fmla="*/ 807817 h 899013"/>
                    <a:gd name="connsiteX24" fmla="*/ 1125148 w 1278227"/>
                    <a:gd name="connsiteY24" fmla="*/ 706687 h 899013"/>
                    <a:gd name="connsiteX25" fmla="*/ 1109999 w 1278227"/>
                    <a:gd name="connsiteY25" fmla="*/ 515203 h 899013"/>
                    <a:gd name="connsiteX26" fmla="*/ 1087861 w 1278227"/>
                    <a:gd name="connsiteY26" fmla="*/ 445988 h 899013"/>
                    <a:gd name="connsiteX27" fmla="*/ 1050814 w 1278227"/>
                    <a:gd name="connsiteY27" fmla="*/ 398218 h 899013"/>
                    <a:gd name="connsiteX28" fmla="*/ 992414 w 1278227"/>
                    <a:gd name="connsiteY28" fmla="*/ 359279 h 899013"/>
                    <a:gd name="connsiteX29" fmla="*/ 896884 w 1278227"/>
                    <a:gd name="connsiteY29" fmla="*/ 301656 h 899013"/>
                    <a:gd name="connsiteX30" fmla="*/ 797611 w 1278227"/>
                    <a:gd name="connsiteY30" fmla="*/ 246999 h 899013"/>
                    <a:gd name="connsiteX31" fmla="*/ 731064 w 1278227"/>
                    <a:gd name="connsiteY31" fmla="*/ 246482 h 899013"/>
                    <a:gd name="connsiteX32" fmla="*/ 644927 w 1278227"/>
                    <a:gd name="connsiteY32" fmla="*/ 306161 h 899013"/>
                    <a:gd name="connsiteX33" fmla="*/ 580022 w 1278227"/>
                    <a:gd name="connsiteY33" fmla="*/ 381627 h 899013"/>
                    <a:gd name="connsiteX34" fmla="*/ 493524 w 1278227"/>
                    <a:gd name="connsiteY34" fmla="*/ 496545 h 899013"/>
                    <a:gd name="connsiteX35" fmla="*/ 412293 w 1278227"/>
                    <a:gd name="connsiteY35" fmla="*/ 622359 h 899013"/>
                    <a:gd name="connsiteX36" fmla="*/ 351416 w 1278227"/>
                    <a:gd name="connsiteY36" fmla="*/ 724488 h 899013"/>
                    <a:gd name="connsiteX37" fmla="*/ 258236 w 1278227"/>
                    <a:gd name="connsiteY37" fmla="*/ 852545 h 899013"/>
                    <a:gd name="connsiteX38" fmla="*/ 159880 w 1278227"/>
                    <a:gd name="connsiteY38" fmla="*/ 881915 h 899013"/>
                    <a:gd name="connsiteX39" fmla="*/ 5113 w 1278227"/>
                    <a:gd name="connsiteY39" fmla="*/ 887297 h 899013"/>
                    <a:gd name="connsiteX0" fmla="*/ 5113 w 1278227"/>
                    <a:gd name="connsiteY0" fmla="*/ 887297 h 903510"/>
                    <a:gd name="connsiteX1" fmla="*/ 43967 w 1278227"/>
                    <a:gd name="connsiteY1" fmla="*/ 793834 h 903510"/>
                    <a:gd name="connsiteX2" fmla="*/ 111856 w 1278227"/>
                    <a:gd name="connsiteY2" fmla="*/ 694025 h 903510"/>
                    <a:gd name="connsiteX3" fmla="*/ 202743 w 1278227"/>
                    <a:gd name="connsiteY3" fmla="*/ 553303 h 903510"/>
                    <a:gd name="connsiteX4" fmla="*/ 286473 w 1278227"/>
                    <a:gd name="connsiteY4" fmla="*/ 412500 h 903510"/>
                    <a:gd name="connsiteX5" fmla="*/ 345289 w 1278227"/>
                    <a:gd name="connsiteY5" fmla="*/ 322600 h 903510"/>
                    <a:gd name="connsiteX6" fmla="*/ 427534 w 1278227"/>
                    <a:gd name="connsiteY6" fmla="*/ 201951 h 903510"/>
                    <a:gd name="connsiteX7" fmla="*/ 494797 w 1278227"/>
                    <a:gd name="connsiteY7" fmla="*/ 121704 h 903510"/>
                    <a:gd name="connsiteX8" fmla="*/ 577523 w 1278227"/>
                    <a:gd name="connsiteY8" fmla="*/ 51875 h 903510"/>
                    <a:gd name="connsiteX9" fmla="*/ 702970 w 1278227"/>
                    <a:gd name="connsiteY9" fmla="*/ 2566 h 903510"/>
                    <a:gd name="connsiteX10" fmla="*/ 800800 w 1278227"/>
                    <a:gd name="connsiteY10" fmla="*/ 12433 h 903510"/>
                    <a:gd name="connsiteX11" fmla="*/ 908739 w 1278227"/>
                    <a:gd name="connsiteY11" fmla="*/ 58839 h 903510"/>
                    <a:gd name="connsiteX12" fmla="*/ 1019286 w 1278227"/>
                    <a:gd name="connsiteY12" fmla="*/ 111730 h 903510"/>
                    <a:gd name="connsiteX13" fmla="*/ 1136263 w 1278227"/>
                    <a:gd name="connsiteY13" fmla="*/ 181878 h 903510"/>
                    <a:gd name="connsiteX14" fmla="*/ 1217954 w 1278227"/>
                    <a:gd name="connsiteY14" fmla="*/ 262872 h 903510"/>
                    <a:gd name="connsiteX15" fmla="*/ 1266988 w 1278227"/>
                    <a:gd name="connsiteY15" fmla="*/ 349785 h 903510"/>
                    <a:gd name="connsiteX16" fmla="*/ 1273251 w 1278227"/>
                    <a:gd name="connsiteY16" fmla="*/ 448672 h 903510"/>
                    <a:gd name="connsiteX17" fmla="*/ 1205605 w 1278227"/>
                    <a:gd name="connsiteY17" fmla="*/ 609157 h 903510"/>
                    <a:gd name="connsiteX18" fmla="*/ 1215189 w 1278227"/>
                    <a:gd name="connsiteY18" fmla="*/ 734938 h 903510"/>
                    <a:gd name="connsiteX19" fmla="*/ 1213541 w 1278227"/>
                    <a:gd name="connsiteY19" fmla="*/ 803947 h 903510"/>
                    <a:gd name="connsiteX20" fmla="*/ 1171866 w 1278227"/>
                    <a:gd name="connsiteY20" fmla="*/ 854363 h 903510"/>
                    <a:gd name="connsiteX21" fmla="*/ 1108507 w 1278227"/>
                    <a:gd name="connsiteY21" fmla="*/ 890495 h 903510"/>
                    <a:gd name="connsiteX22" fmla="*/ 1070256 w 1278227"/>
                    <a:gd name="connsiteY22" fmla="*/ 897601 h 903510"/>
                    <a:gd name="connsiteX23" fmla="*/ 1127665 w 1278227"/>
                    <a:gd name="connsiteY23" fmla="*/ 807817 h 903510"/>
                    <a:gd name="connsiteX24" fmla="*/ 1125148 w 1278227"/>
                    <a:gd name="connsiteY24" fmla="*/ 706687 h 903510"/>
                    <a:gd name="connsiteX25" fmla="*/ 1109999 w 1278227"/>
                    <a:gd name="connsiteY25" fmla="*/ 515203 h 903510"/>
                    <a:gd name="connsiteX26" fmla="*/ 1087861 w 1278227"/>
                    <a:gd name="connsiteY26" fmla="*/ 445988 h 903510"/>
                    <a:gd name="connsiteX27" fmla="*/ 1050814 w 1278227"/>
                    <a:gd name="connsiteY27" fmla="*/ 398218 h 903510"/>
                    <a:gd name="connsiteX28" fmla="*/ 992414 w 1278227"/>
                    <a:gd name="connsiteY28" fmla="*/ 359279 h 903510"/>
                    <a:gd name="connsiteX29" fmla="*/ 896884 w 1278227"/>
                    <a:gd name="connsiteY29" fmla="*/ 301656 h 903510"/>
                    <a:gd name="connsiteX30" fmla="*/ 797611 w 1278227"/>
                    <a:gd name="connsiteY30" fmla="*/ 246999 h 903510"/>
                    <a:gd name="connsiteX31" fmla="*/ 731064 w 1278227"/>
                    <a:gd name="connsiteY31" fmla="*/ 246482 h 903510"/>
                    <a:gd name="connsiteX32" fmla="*/ 644927 w 1278227"/>
                    <a:gd name="connsiteY32" fmla="*/ 306161 h 903510"/>
                    <a:gd name="connsiteX33" fmla="*/ 580022 w 1278227"/>
                    <a:gd name="connsiteY33" fmla="*/ 381627 h 903510"/>
                    <a:gd name="connsiteX34" fmla="*/ 493524 w 1278227"/>
                    <a:gd name="connsiteY34" fmla="*/ 496545 h 903510"/>
                    <a:gd name="connsiteX35" fmla="*/ 412293 w 1278227"/>
                    <a:gd name="connsiteY35" fmla="*/ 622359 h 903510"/>
                    <a:gd name="connsiteX36" fmla="*/ 351416 w 1278227"/>
                    <a:gd name="connsiteY36" fmla="*/ 724488 h 903510"/>
                    <a:gd name="connsiteX37" fmla="*/ 258236 w 1278227"/>
                    <a:gd name="connsiteY37" fmla="*/ 852545 h 903510"/>
                    <a:gd name="connsiteX38" fmla="*/ 159880 w 1278227"/>
                    <a:gd name="connsiteY38" fmla="*/ 881915 h 903510"/>
                    <a:gd name="connsiteX39" fmla="*/ 5113 w 1278227"/>
                    <a:gd name="connsiteY39" fmla="*/ 887297 h 903510"/>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27665 w 1278227"/>
                    <a:gd name="connsiteY24" fmla="*/ 807817 h 899606"/>
                    <a:gd name="connsiteX25" fmla="*/ 1125148 w 1278227"/>
                    <a:gd name="connsiteY25" fmla="*/ 706687 h 899606"/>
                    <a:gd name="connsiteX26" fmla="*/ 1109999 w 1278227"/>
                    <a:gd name="connsiteY26" fmla="*/ 51520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109999 w 1278227"/>
                    <a:gd name="connsiteY26" fmla="*/ 51520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8225 w 1278227"/>
                    <a:gd name="connsiteY26" fmla="*/ 52808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0209 w 1278227"/>
                    <a:gd name="connsiteY26" fmla="*/ 550025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0392 w 1278227"/>
                    <a:gd name="connsiteY26" fmla="*/ 569441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2582 w 1278227"/>
                    <a:gd name="connsiteY24" fmla="*/ 794382 h 899606"/>
                    <a:gd name="connsiteX25" fmla="*/ 1125148 w 1278227"/>
                    <a:gd name="connsiteY25" fmla="*/ 706687 h 899606"/>
                    <a:gd name="connsiteX26" fmla="*/ 1090392 w 1278227"/>
                    <a:gd name="connsiteY26" fmla="*/ 569441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746"/>
                    <a:gd name="connsiteX1" fmla="*/ 43967 w 1278227"/>
                    <a:gd name="connsiteY1" fmla="*/ 793834 h 899746"/>
                    <a:gd name="connsiteX2" fmla="*/ 111856 w 1278227"/>
                    <a:gd name="connsiteY2" fmla="*/ 694025 h 899746"/>
                    <a:gd name="connsiteX3" fmla="*/ 202743 w 1278227"/>
                    <a:gd name="connsiteY3" fmla="*/ 553303 h 899746"/>
                    <a:gd name="connsiteX4" fmla="*/ 286473 w 1278227"/>
                    <a:gd name="connsiteY4" fmla="*/ 412500 h 899746"/>
                    <a:gd name="connsiteX5" fmla="*/ 345289 w 1278227"/>
                    <a:gd name="connsiteY5" fmla="*/ 322600 h 899746"/>
                    <a:gd name="connsiteX6" fmla="*/ 427534 w 1278227"/>
                    <a:gd name="connsiteY6" fmla="*/ 201951 h 899746"/>
                    <a:gd name="connsiteX7" fmla="*/ 494797 w 1278227"/>
                    <a:gd name="connsiteY7" fmla="*/ 121704 h 899746"/>
                    <a:gd name="connsiteX8" fmla="*/ 577523 w 1278227"/>
                    <a:gd name="connsiteY8" fmla="*/ 51875 h 899746"/>
                    <a:gd name="connsiteX9" fmla="*/ 702970 w 1278227"/>
                    <a:gd name="connsiteY9" fmla="*/ 2566 h 899746"/>
                    <a:gd name="connsiteX10" fmla="*/ 800800 w 1278227"/>
                    <a:gd name="connsiteY10" fmla="*/ 12433 h 899746"/>
                    <a:gd name="connsiteX11" fmla="*/ 908739 w 1278227"/>
                    <a:gd name="connsiteY11" fmla="*/ 58839 h 899746"/>
                    <a:gd name="connsiteX12" fmla="*/ 1019286 w 1278227"/>
                    <a:gd name="connsiteY12" fmla="*/ 111730 h 899746"/>
                    <a:gd name="connsiteX13" fmla="*/ 1136263 w 1278227"/>
                    <a:gd name="connsiteY13" fmla="*/ 181878 h 899746"/>
                    <a:gd name="connsiteX14" fmla="*/ 1217954 w 1278227"/>
                    <a:gd name="connsiteY14" fmla="*/ 262872 h 899746"/>
                    <a:gd name="connsiteX15" fmla="*/ 1266988 w 1278227"/>
                    <a:gd name="connsiteY15" fmla="*/ 349785 h 899746"/>
                    <a:gd name="connsiteX16" fmla="*/ 1273251 w 1278227"/>
                    <a:gd name="connsiteY16" fmla="*/ 448672 h 899746"/>
                    <a:gd name="connsiteX17" fmla="*/ 1205605 w 1278227"/>
                    <a:gd name="connsiteY17" fmla="*/ 609157 h 899746"/>
                    <a:gd name="connsiteX18" fmla="*/ 1215189 w 1278227"/>
                    <a:gd name="connsiteY18" fmla="*/ 734938 h 899746"/>
                    <a:gd name="connsiteX19" fmla="*/ 1213541 w 1278227"/>
                    <a:gd name="connsiteY19" fmla="*/ 803947 h 899746"/>
                    <a:gd name="connsiteX20" fmla="*/ 1171866 w 1278227"/>
                    <a:gd name="connsiteY20" fmla="*/ 854363 h 899746"/>
                    <a:gd name="connsiteX21" fmla="*/ 1108507 w 1278227"/>
                    <a:gd name="connsiteY21" fmla="*/ 890495 h 899746"/>
                    <a:gd name="connsiteX22" fmla="*/ 1070256 w 1278227"/>
                    <a:gd name="connsiteY22" fmla="*/ 897601 h 899746"/>
                    <a:gd name="connsiteX23" fmla="*/ 1084961 w 1278227"/>
                    <a:gd name="connsiteY23" fmla="*/ 859032 h 899746"/>
                    <a:gd name="connsiteX24" fmla="*/ 1142582 w 1278227"/>
                    <a:gd name="connsiteY24" fmla="*/ 794382 h 899746"/>
                    <a:gd name="connsiteX25" fmla="*/ 1125148 w 1278227"/>
                    <a:gd name="connsiteY25" fmla="*/ 706687 h 899746"/>
                    <a:gd name="connsiteX26" fmla="*/ 1090392 w 1278227"/>
                    <a:gd name="connsiteY26" fmla="*/ 569441 h 899746"/>
                    <a:gd name="connsiteX27" fmla="*/ 1087861 w 1278227"/>
                    <a:gd name="connsiteY27" fmla="*/ 445988 h 899746"/>
                    <a:gd name="connsiteX28" fmla="*/ 1050814 w 1278227"/>
                    <a:gd name="connsiteY28" fmla="*/ 398218 h 899746"/>
                    <a:gd name="connsiteX29" fmla="*/ 992414 w 1278227"/>
                    <a:gd name="connsiteY29" fmla="*/ 359279 h 899746"/>
                    <a:gd name="connsiteX30" fmla="*/ 896884 w 1278227"/>
                    <a:gd name="connsiteY30" fmla="*/ 301656 h 899746"/>
                    <a:gd name="connsiteX31" fmla="*/ 797611 w 1278227"/>
                    <a:gd name="connsiteY31" fmla="*/ 246999 h 899746"/>
                    <a:gd name="connsiteX32" fmla="*/ 731064 w 1278227"/>
                    <a:gd name="connsiteY32" fmla="*/ 246482 h 899746"/>
                    <a:gd name="connsiteX33" fmla="*/ 644927 w 1278227"/>
                    <a:gd name="connsiteY33" fmla="*/ 306161 h 899746"/>
                    <a:gd name="connsiteX34" fmla="*/ 580022 w 1278227"/>
                    <a:gd name="connsiteY34" fmla="*/ 381627 h 899746"/>
                    <a:gd name="connsiteX35" fmla="*/ 493524 w 1278227"/>
                    <a:gd name="connsiteY35" fmla="*/ 496545 h 899746"/>
                    <a:gd name="connsiteX36" fmla="*/ 412293 w 1278227"/>
                    <a:gd name="connsiteY36" fmla="*/ 622359 h 899746"/>
                    <a:gd name="connsiteX37" fmla="*/ 351416 w 1278227"/>
                    <a:gd name="connsiteY37" fmla="*/ 724488 h 899746"/>
                    <a:gd name="connsiteX38" fmla="*/ 258236 w 1278227"/>
                    <a:gd name="connsiteY38" fmla="*/ 852545 h 899746"/>
                    <a:gd name="connsiteX39" fmla="*/ 159880 w 1278227"/>
                    <a:gd name="connsiteY39" fmla="*/ 881915 h 899746"/>
                    <a:gd name="connsiteX40" fmla="*/ 5113 w 1278227"/>
                    <a:gd name="connsiteY40" fmla="*/ 887297 h 899746"/>
                    <a:gd name="connsiteX0" fmla="*/ 5113 w 1278227"/>
                    <a:gd name="connsiteY0" fmla="*/ 887297 h 901087"/>
                    <a:gd name="connsiteX1" fmla="*/ 43967 w 1278227"/>
                    <a:gd name="connsiteY1" fmla="*/ 793834 h 901087"/>
                    <a:gd name="connsiteX2" fmla="*/ 111856 w 1278227"/>
                    <a:gd name="connsiteY2" fmla="*/ 694025 h 901087"/>
                    <a:gd name="connsiteX3" fmla="*/ 202743 w 1278227"/>
                    <a:gd name="connsiteY3" fmla="*/ 553303 h 901087"/>
                    <a:gd name="connsiteX4" fmla="*/ 286473 w 1278227"/>
                    <a:gd name="connsiteY4" fmla="*/ 412500 h 901087"/>
                    <a:gd name="connsiteX5" fmla="*/ 345289 w 1278227"/>
                    <a:gd name="connsiteY5" fmla="*/ 322600 h 901087"/>
                    <a:gd name="connsiteX6" fmla="*/ 427534 w 1278227"/>
                    <a:gd name="connsiteY6" fmla="*/ 201951 h 901087"/>
                    <a:gd name="connsiteX7" fmla="*/ 494797 w 1278227"/>
                    <a:gd name="connsiteY7" fmla="*/ 121704 h 901087"/>
                    <a:gd name="connsiteX8" fmla="*/ 577523 w 1278227"/>
                    <a:gd name="connsiteY8" fmla="*/ 51875 h 901087"/>
                    <a:gd name="connsiteX9" fmla="*/ 702970 w 1278227"/>
                    <a:gd name="connsiteY9" fmla="*/ 2566 h 901087"/>
                    <a:gd name="connsiteX10" fmla="*/ 800800 w 1278227"/>
                    <a:gd name="connsiteY10" fmla="*/ 12433 h 901087"/>
                    <a:gd name="connsiteX11" fmla="*/ 908739 w 1278227"/>
                    <a:gd name="connsiteY11" fmla="*/ 58839 h 901087"/>
                    <a:gd name="connsiteX12" fmla="*/ 1019286 w 1278227"/>
                    <a:gd name="connsiteY12" fmla="*/ 111730 h 901087"/>
                    <a:gd name="connsiteX13" fmla="*/ 1136263 w 1278227"/>
                    <a:gd name="connsiteY13" fmla="*/ 181878 h 901087"/>
                    <a:gd name="connsiteX14" fmla="*/ 1217954 w 1278227"/>
                    <a:gd name="connsiteY14" fmla="*/ 262872 h 901087"/>
                    <a:gd name="connsiteX15" fmla="*/ 1266988 w 1278227"/>
                    <a:gd name="connsiteY15" fmla="*/ 349785 h 901087"/>
                    <a:gd name="connsiteX16" fmla="*/ 1273251 w 1278227"/>
                    <a:gd name="connsiteY16" fmla="*/ 448672 h 901087"/>
                    <a:gd name="connsiteX17" fmla="*/ 1205605 w 1278227"/>
                    <a:gd name="connsiteY17" fmla="*/ 609157 h 901087"/>
                    <a:gd name="connsiteX18" fmla="*/ 1215189 w 1278227"/>
                    <a:gd name="connsiteY18" fmla="*/ 734938 h 901087"/>
                    <a:gd name="connsiteX19" fmla="*/ 1213541 w 1278227"/>
                    <a:gd name="connsiteY19" fmla="*/ 803947 h 901087"/>
                    <a:gd name="connsiteX20" fmla="*/ 1171866 w 1278227"/>
                    <a:gd name="connsiteY20" fmla="*/ 854363 h 901087"/>
                    <a:gd name="connsiteX21" fmla="*/ 1104870 w 1278227"/>
                    <a:gd name="connsiteY21" fmla="*/ 894378 h 901087"/>
                    <a:gd name="connsiteX22" fmla="*/ 1070256 w 1278227"/>
                    <a:gd name="connsiteY22" fmla="*/ 897601 h 901087"/>
                    <a:gd name="connsiteX23" fmla="*/ 1084961 w 1278227"/>
                    <a:gd name="connsiteY23" fmla="*/ 859032 h 901087"/>
                    <a:gd name="connsiteX24" fmla="*/ 1142582 w 1278227"/>
                    <a:gd name="connsiteY24" fmla="*/ 794382 h 901087"/>
                    <a:gd name="connsiteX25" fmla="*/ 1125148 w 1278227"/>
                    <a:gd name="connsiteY25" fmla="*/ 706687 h 901087"/>
                    <a:gd name="connsiteX26" fmla="*/ 1090392 w 1278227"/>
                    <a:gd name="connsiteY26" fmla="*/ 569441 h 901087"/>
                    <a:gd name="connsiteX27" fmla="*/ 1087861 w 1278227"/>
                    <a:gd name="connsiteY27" fmla="*/ 445988 h 901087"/>
                    <a:gd name="connsiteX28" fmla="*/ 1050814 w 1278227"/>
                    <a:gd name="connsiteY28" fmla="*/ 398218 h 901087"/>
                    <a:gd name="connsiteX29" fmla="*/ 992414 w 1278227"/>
                    <a:gd name="connsiteY29" fmla="*/ 359279 h 901087"/>
                    <a:gd name="connsiteX30" fmla="*/ 896884 w 1278227"/>
                    <a:gd name="connsiteY30" fmla="*/ 301656 h 901087"/>
                    <a:gd name="connsiteX31" fmla="*/ 797611 w 1278227"/>
                    <a:gd name="connsiteY31" fmla="*/ 246999 h 901087"/>
                    <a:gd name="connsiteX32" fmla="*/ 731064 w 1278227"/>
                    <a:gd name="connsiteY32" fmla="*/ 246482 h 901087"/>
                    <a:gd name="connsiteX33" fmla="*/ 644927 w 1278227"/>
                    <a:gd name="connsiteY33" fmla="*/ 306161 h 901087"/>
                    <a:gd name="connsiteX34" fmla="*/ 580022 w 1278227"/>
                    <a:gd name="connsiteY34" fmla="*/ 381627 h 901087"/>
                    <a:gd name="connsiteX35" fmla="*/ 493524 w 1278227"/>
                    <a:gd name="connsiteY35" fmla="*/ 496545 h 901087"/>
                    <a:gd name="connsiteX36" fmla="*/ 412293 w 1278227"/>
                    <a:gd name="connsiteY36" fmla="*/ 622359 h 901087"/>
                    <a:gd name="connsiteX37" fmla="*/ 351416 w 1278227"/>
                    <a:gd name="connsiteY37" fmla="*/ 724488 h 901087"/>
                    <a:gd name="connsiteX38" fmla="*/ 258236 w 1278227"/>
                    <a:gd name="connsiteY38" fmla="*/ 852545 h 901087"/>
                    <a:gd name="connsiteX39" fmla="*/ 159880 w 1278227"/>
                    <a:gd name="connsiteY39" fmla="*/ 881915 h 901087"/>
                    <a:gd name="connsiteX40" fmla="*/ 5113 w 1278227"/>
                    <a:gd name="connsiteY40" fmla="*/ 887297 h 901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78227" h="901087">
                      <a:moveTo>
                        <a:pt x="5113" y="887297"/>
                      </a:moveTo>
                      <a:cubicBezTo>
                        <a:pt x="-14206" y="872617"/>
                        <a:pt x="26177" y="826046"/>
                        <a:pt x="43967" y="793834"/>
                      </a:cubicBezTo>
                      <a:cubicBezTo>
                        <a:pt x="61758" y="761622"/>
                        <a:pt x="85393" y="734114"/>
                        <a:pt x="111856" y="694025"/>
                      </a:cubicBezTo>
                      <a:cubicBezTo>
                        <a:pt x="138319" y="653936"/>
                        <a:pt x="173640" y="600224"/>
                        <a:pt x="202743" y="553303"/>
                      </a:cubicBezTo>
                      <a:cubicBezTo>
                        <a:pt x="231846" y="506382"/>
                        <a:pt x="262715" y="450950"/>
                        <a:pt x="286473" y="412500"/>
                      </a:cubicBezTo>
                      <a:cubicBezTo>
                        <a:pt x="310231" y="374050"/>
                        <a:pt x="321779" y="357691"/>
                        <a:pt x="345289" y="322600"/>
                      </a:cubicBezTo>
                      <a:cubicBezTo>
                        <a:pt x="368799" y="287509"/>
                        <a:pt x="402616" y="235434"/>
                        <a:pt x="427534" y="201951"/>
                      </a:cubicBezTo>
                      <a:cubicBezTo>
                        <a:pt x="452452" y="168468"/>
                        <a:pt x="469799" y="146716"/>
                        <a:pt x="494797" y="121704"/>
                      </a:cubicBezTo>
                      <a:cubicBezTo>
                        <a:pt x="519795" y="96692"/>
                        <a:pt x="542828" y="71731"/>
                        <a:pt x="577523" y="51875"/>
                      </a:cubicBezTo>
                      <a:cubicBezTo>
                        <a:pt x="612218" y="32019"/>
                        <a:pt x="665757" y="9140"/>
                        <a:pt x="702970" y="2566"/>
                      </a:cubicBezTo>
                      <a:cubicBezTo>
                        <a:pt x="740183" y="-4008"/>
                        <a:pt x="766505" y="3054"/>
                        <a:pt x="800800" y="12433"/>
                      </a:cubicBezTo>
                      <a:cubicBezTo>
                        <a:pt x="835095" y="21812"/>
                        <a:pt x="872325" y="42290"/>
                        <a:pt x="908739" y="58839"/>
                      </a:cubicBezTo>
                      <a:cubicBezTo>
                        <a:pt x="945153" y="75389"/>
                        <a:pt x="981365" y="91224"/>
                        <a:pt x="1019286" y="111730"/>
                      </a:cubicBezTo>
                      <a:cubicBezTo>
                        <a:pt x="1057207" y="132237"/>
                        <a:pt x="1103152" y="156688"/>
                        <a:pt x="1136263" y="181878"/>
                      </a:cubicBezTo>
                      <a:cubicBezTo>
                        <a:pt x="1169374" y="207068"/>
                        <a:pt x="1196167" y="234888"/>
                        <a:pt x="1217954" y="262872"/>
                      </a:cubicBezTo>
                      <a:cubicBezTo>
                        <a:pt x="1239742" y="290857"/>
                        <a:pt x="1257772" y="318818"/>
                        <a:pt x="1266988" y="349785"/>
                      </a:cubicBezTo>
                      <a:cubicBezTo>
                        <a:pt x="1276204" y="380752"/>
                        <a:pt x="1283481" y="405443"/>
                        <a:pt x="1273251" y="448672"/>
                      </a:cubicBezTo>
                      <a:cubicBezTo>
                        <a:pt x="1263021" y="491901"/>
                        <a:pt x="1215282" y="561446"/>
                        <a:pt x="1205605" y="609157"/>
                      </a:cubicBezTo>
                      <a:cubicBezTo>
                        <a:pt x="1195928" y="656868"/>
                        <a:pt x="1213866" y="702473"/>
                        <a:pt x="1215189" y="734938"/>
                      </a:cubicBezTo>
                      <a:cubicBezTo>
                        <a:pt x="1216512" y="767403"/>
                        <a:pt x="1218111" y="787391"/>
                        <a:pt x="1213541" y="803947"/>
                      </a:cubicBezTo>
                      <a:cubicBezTo>
                        <a:pt x="1208971" y="820503"/>
                        <a:pt x="1189978" y="839291"/>
                        <a:pt x="1171866" y="854363"/>
                      </a:cubicBezTo>
                      <a:cubicBezTo>
                        <a:pt x="1153754" y="869435"/>
                        <a:pt x="1121805" y="887172"/>
                        <a:pt x="1104870" y="894378"/>
                      </a:cubicBezTo>
                      <a:cubicBezTo>
                        <a:pt x="1087935" y="901584"/>
                        <a:pt x="1073574" y="903492"/>
                        <a:pt x="1070256" y="897601"/>
                      </a:cubicBezTo>
                      <a:cubicBezTo>
                        <a:pt x="1066938" y="891710"/>
                        <a:pt x="1075393" y="873996"/>
                        <a:pt x="1084961" y="859032"/>
                      </a:cubicBezTo>
                      <a:cubicBezTo>
                        <a:pt x="1094529" y="844068"/>
                        <a:pt x="1135884" y="819773"/>
                        <a:pt x="1142582" y="794382"/>
                      </a:cubicBezTo>
                      <a:cubicBezTo>
                        <a:pt x="1149280" y="768991"/>
                        <a:pt x="1133846" y="744177"/>
                        <a:pt x="1125148" y="706687"/>
                      </a:cubicBezTo>
                      <a:cubicBezTo>
                        <a:pt x="1116450" y="669197"/>
                        <a:pt x="1096606" y="612891"/>
                        <a:pt x="1090392" y="569441"/>
                      </a:cubicBezTo>
                      <a:cubicBezTo>
                        <a:pt x="1084178" y="525991"/>
                        <a:pt x="1094457" y="474525"/>
                        <a:pt x="1087861" y="445988"/>
                      </a:cubicBezTo>
                      <a:cubicBezTo>
                        <a:pt x="1081265" y="417451"/>
                        <a:pt x="1066722" y="412669"/>
                        <a:pt x="1050814" y="398218"/>
                      </a:cubicBezTo>
                      <a:cubicBezTo>
                        <a:pt x="1034906" y="383767"/>
                        <a:pt x="1018069" y="375373"/>
                        <a:pt x="992414" y="359279"/>
                      </a:cubicBezTo>
                      <a:cubicBezTo>
                        <a:pt x="966759" y="343185"/>
                        <a:pt x="929351" y="320369"/>
                        <a:pt x="896884" y="301656"/>
                      </a:cubicBezTo>
                      <a:cubicBezTo>
                        <a:pt x="864417" y="282943"/>
                        <a:pt x="825248" y="256195"/>
                        <a:pt x="797611" y="246999"/>
                      </a:cubicBezTo>
                      <a:cubicBezTo>
                        <a:pt x="769974" y="237803"/>
                        <a:pt x="756511" y="236622"/>
                        <a:pt x="731064" y="246482"/>
                      </a:cubicBezTo>
                      <a:cubicBezTo>
                        <a:pt x="705617" y="256342"/>
                        <a:pt x="670101" y="283637"/>
                        <a:pt x="644927" y="306161"/>
                      </a:cubicBezTo>
                      <a:cubicBezTo>
                        <a:pt x="619753" y="328685"/>
                        <a:pt x="605256" y="349896"/>
                        <a:pt x="580022" y="381627"/>
                      </a:cubicBezTo>
                      <a:cubicBezTo>
                        <a:pt x="554788" y="413358"/>
                        <a:pt x="521479" y="456423"/>
                        <a:pt x="493524" y="496545"/>
                      </a:cubicBezTo>
                      <a:cubicBezTo>
                        <a:pt x="465569" y="536667"/>
                        <a:pt x="435978" y="584369"/>
                        <a:pt x="412293" y="622359"/>
                      </a:cubicBezTo>
                      <a:cubicBezTo>
                        <a:pt x="388608" y="660350"/>
                        <a:pt x="377092" y="686124"/>
                        <a:pt x="351416" y="724488"/>
                      </a:cubicBezTo>
                      <a:cubicBezTo>
                        <a:pt x="325740" y="762852"/>
                        <a:pt x="292367" y="825558"/>
                        <a:pt x="258236" y="852545"/>
                      </a:cubicBezTo>
                      <a:cubicBezTo>
                        <a:pt x="224105" y="879532"/>
                        <a:pt x="202067" y="876123"/>
                        <a:pt x="159880" y="881915"/>
                      </a:cubicBezTo>
                      <a:cubicBezTo>
                        <a:pt x="117693" y="887707"/>
                        <a:pt x="24432" y="901977"/>
                        <a:pt x="5113" y="887297"/>
                      </a:cubicBezTo>
                      <a:close/>
                    </a:path>
                  </a:pathLst>
                </a:custGeom>
                <a:solidFill>
                  <a:srgbClr val="8BC4C4"/>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7" name="任意多边形 96"/>
                <p:cNvSpPr/>
                <p:nvPr/>
              </p:nvSpPr>
              <p:spPr>
                <a:xfrm rot="16800000">
                  <a:off x="4413253" y="3419168"/>
                  <a:ext cx="859191" cy="448456"/>
                </a:xfrm>
                <a:custGeom>
                  <a:avLst/>
                  <a:gdLst>
                    <a:gd name="connsiteX0" fmla="*/ 859191 w 859191"/>
                    <a:gd name="connsiteY0" fmla="*/ 0 h 448456"/>
                    <a:gd name="connsiteX1" fmla="*/ 854008 w 859191"/>
                    <a:gd name="connsiteY1" fmla="*/ 9141 h 448456"/>
                    <a:gd name="connsiteX2" fmla="*/ 822292 w 859191"/>
                    <a:gd name="connsiteY2" fmla="*/ 63757 h 448456"/>
                    <a:gd name="connsiteX3" fmla="*/ 792918 w 859191"/>
                    <a:gd name="connsiteY3" fmla="*/ 110028 h 448456"/>
                    <a:gd name="connsiteX4" fmla="*/ 785961 w 859191"/>
                    <a:gd name="connsiteY4" fmla="*/ 118996 h 448456"/>
                    <a:gd name="connsiteX5" fmla="*/ 773141 w 859191"/>
                    <a:gd name="connsiteY5" fmla="*/ 140662 h 448456"/>
                    <a:gd name="connsiteX6" fmla="*/ 773081 w 859191"/>
                    <a:gd name="connsiteY6" fmla="*/ 141255 h 448456"/>
                    <a:gd name="connsiteX7" fmla="*/ 738132 w 859191"/>
                    <a:gd name="connsiteY7" fmla="*/ 196243 h 448456"/>
                    <a:gd name="connsiteX8" fmla="*/ 692040 w 859191"/>
                    <a:gd name="connsiteY8" fmla="*/ 268723 h 448456"/>
                    <a:gd name="connsiteX9" fmla="*/ 572785 w 859191"/>
                    <a:gd name="connsiteY9" fmla="*/ 268139 h 448456"/>
                    <a:gd name="connsiteX10" fmla="*/ 325045 w 859191"/>
                    <a:gd name="connsiteY10" fmla="*/ 292985 h 448456"/>
                    <a:gd name="connsiteX11" fmla="*/ 93732 w 859191"/>
                    <a:gd name="connsiteY11" fmla="*/ 345547 h 448456"/>
                    <a:gd name="connsiteX12" fmla="*/ 42487 w 859191"/>
                    <a:gd name="connsiteY12" fmla="*/ 392934 h 448456"/>
                    <a:gd name="connsiteX13" fmla="*/ 0 w 859191"/>
                    <a:gd name="connsiteY13" fmla="*/ 448456 h 448456"/>
                    <a:gd name="connsiteX14" fmla="*/ 7205 w 859191"/>
                    <a:gd name="connsiteY14" fmla="*/ 426489 h 448456"/>
                    <a:gd name="connsiteX15" fmla="*/ 96145 w 859191"/>
                    <a:gd name="connsiteY15" fmla="*/ 278931 h 448456"/>
                    <a:gd name="connsiteX16" fmla="*/ 248080 w 859191"/>
                    <a:gd name="connsiteY16" fmla="*/ 55559 h 448456"/>
                    <a:gd name="connsiteX17" fmla="*/ 253732 w 859191"/>
                    <a:gd name="connsiteY17" fmla="*/ 46978 h 448456"/>
                    <a:gd name="connsiteX18" fmla="*/ 256898 w 859191"/>
                    <a:gd name="connsiteY18" fmla="*/ 46441 h 448456"/>
                    <a:gd name="connsiteX19" fmla="*/ 575688 w 859191"/>
                    <a:gd name="connsiteY19" fmla="*/ 23352 h 448456"/>
                    <a:gd name="connsiteX20" fmla="*/ 741552 w 859191"/>
                    <a:gd name="connsiteY20" fmla="*/ 10947 h 448456"/>
                    <a:gd name="connsiteX21" fmla="*/ 816573 w 859191"/>
                    <a:gd name="connsiteY21" fmla="*/ 3757 h 448456"/>
                    <a:gd name="connsiteX22" fmla="*/ 859191 w 859191"/>
                    <a:gd name="connsiteY22" fmla="*/ 0 h 44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191" h="448456">
                      <a:moveTo>
                        <a:pt x="859191" y="0"/>
                      </a:moveTo>
                      <a:lnTo>
                        <a:pt x="854008" y="9141"/>
                      </a:lnTo>
                      <a:cubicBezTo>
                        <a:pt x="843882" y="27031"/>
                        <a:pt x="833617" y="44948"/>
                        <a:pt x="822292" y="63757"/>
                      </a:cubicBezTo>
                      <a:lnTo>
                        <a:pt x="792918" y="110028"/>
                      </a:lnTo>
                      <a:lnTo>
                        <a:pt x="785961" y="118996"/>
                      </a:lnTo>
                      <a:cubicBezTo>
                        <a:pt x="780329" y="126260"/>
                        <a:pt x="775404" y="133470"/>
                        <a:pt x="773141" y="140662"/>
                      </a:cubicBezTo>
                      <a:lnTo>
                        <a:pt x="773081" y="141255"/>
                      </a:lnTo>
                      <a:lnTo>
                        <a:pt x="738132" y="196243"/>
                      </a:lnTo>
                      <a:lnTo>
                        <a:pt x="692040" y="268723"/>
                      </a:lnTo>
                      <a:lnTo>
                        <a:pt x="572785" y="268139"/>
                      </a:lnTo>
                      <a:lnTo>
                        <a:pt x="325045" y="292985"/>
                      </a:lnTo>
                      <a:cubicBezTo>
                        <a:pt x="249426" y="304143"/>
                        <a:pt x="163676" y="301445"/>
                        <a:pt x="93732" y="345547"/>
                      </a:cubicBezTo>
                      <a:cubicBezTo>
                        <a:pt x="76246" y="356573"/>
                        <a:pt x="59150" y="373405"/>
                        <a:pt x="42487" y="392934"/>
                      </a:cubicBezTo>
                      <a:lnTo>
                        <a:pt x="0" y="448456"/>
                      </a:lnTo>
                      <a:lnTo>
                        <a:pt x="7205" y="426489"/>
                      </a:lnTo>
                      <a:cubicBezTo>
                        <a:pt x="26626" y="381598"/>
                        <a:pt x="71261" y="323988"/>
                        <a:pt x="96145" y="278931"/>
                      </a:cubicBezTo>
                      <a:cubicBezTo>
                        <a:pt x="135962" y="206841"/>
                        <a:pt x="188856" y="145279"/>
                        <a:pt x="248080" y="55559"/>
                      </a:cubicBezTo>
                      <a:lnTo>
                        <a:pt x="253732" y="46978"/>
                      </a:lnTo>
                      <a:lnTo>
                        <a:pt x="256898" y="46441"/>
                      </a:lnTo>
                      <a:cubicBezTo>
                        <a:pt x="398249" y="22887"/>
                        <a:pt x="435028" y="37113"/>
                        <a:pt x="575688" y="23352"/>
                      </a:cubicBezTo>
                      <a:lnTo>
                        <a:pt x="741552" y="10947"/>
                      </a:lnTo>
                      <a:cubicBezTo>
                        <a:pt x="767026" y="8605"/>
                        <a:pt x="791567" y="6153"/>
                        <a:pt x="816573" y="3757"/>
                      </a:cubicBezTo>
                      <a:lnTo>
                        <a:pt x="859191" y="0"/>
                      </a:lnTo>
                      <a:close/>
                    </a:path>
                  </a:pathLst>
                </a:custGeom>
                <a:solidFill>
                  <a:srgbClr val="8BC4C4"/>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98" name="任意多边形 97"/>
                <p:cNvSpPr/>
                <p:nvPr/>
              </p:nvSpPr>
              <p:spPr>
                <a:xfrm>
                  <a:off x="3379457" y="1318794"/>
                  <a:ext cx="811197" cy="1657294"/>
                </a:xfrm>
                <a:custGeom>
                  <a:avLst/>
                  <a:gdLst>
                    <a:gd name="connsiteX0" fmla="*/ 686544 w 828055"/>
                    <a:gd name="connsiteY0" fmla="*/ 24231 h 1654760"/>
                    <a:gd name="connsiteX1" fmla="*/ 286494 w 828055"/>
                    <a:gd name="connsiteY1" fmla="*/ 405231 h 1654760"/>
                    <a:gd name="connsiteX2" fmla="*/ 19794 w 828055"/>
                    <a:gd name="connsiteY2" fmla="*/ 824331 h 1654760"/>
                    <a:gd name="connsiteX3" fmla="*/ 48369 w 828055"/>
                    <a:gd name="connsiteY3" fmla="*/ 1091031 h 1654760"/>
                    <a:gd name="connsiteX4" fmla="*/ 276969 w 828055"/>
                    <a:gd name="connsiteY4" fmla="*/ 1510131 h 1654760"/>
                    <a:gd name="connsiteX5" fmla="*/ 505569 w 828055"/>
                    <a:gd name="connsiteY5" fmla="*/ 1633956 h 1654760"/>
                    <a:gd name="connsiteX6" fmla="*/ 638919 w 828055"/>
                    <a:gd name="connsiteY6" fmla="*/ 1643481 h 1654760"/>
                    <a:gd name="connsiteX7" fmla="*/ 715119 w 828055"/>
                    <a:gd name="connsiteY7" fmla="*/ 1519656 h 1654760"/>
                    <a:gd name="connsiteX8" fmla="*/ 505569 w 828055"/>
                    <a:gd name="connsiteY8" fmla="*/ 1338681 h 1654760"/>
                    <a:gd name="connsiteX9" fmla="*/ 324594 w 828055"/>
                    <a:gd name="connsiteY9" fmla="*/ 1043406 h 1654760"/>
                    <a:gd name="connsiteX10" fmla="*/ 286494 w 828055"/>
                    <a:gd name="connsiteY10" fmla="*/ 776706 h 1654760"/>
                    <a:gd name="connsiteX11" fmla="*/ 581769 w 828055"/>
                    <a:gd name="connsiteY11" fmla="*/ 414756 h 1654760"/>
                    <a:gd name="connsiteX12" fmla="*/ 810369 w 828055"/>
                    <a:gd name="connsiteY12" fmla="*/ 176631 h 1654760"/>
                    <a:gd name="connsiteX13" fmla="*/ 800844 w 828055"/>
                    <a:gd name="connsiteY13" fmla="*/ 52806 h 1654760"/>
                    <a:gd name="connsiteX14" fmla="*/ 686544 w 828055"/>
                    <a:gd name="connsiteY14" fmla="*/ 24231 h 1654760"/>
                    <a:gd name="connsiteX0" fmla="*/ 657969 w 830118"/>
                    <a:gd name="connsiteY0" fmla="*/ 24533 h 1655062"/>
                    <a:gd name="connsiteX1" fmla="*/ 286494 w 830118"/>
                    <a:gd name="connsiteY1" fmla="*/ 405533 h 1655062"/>
                    <a:gd name="connsiteX2" fmla="*/ 19794 w 830118"/>
                    <a:gd name="connsiteY2" fmla="*/ 824633 h 1655062"/>
                    <a:gd name="connsiteX3" fmla="*/ 48369 w 830118"/>
                    <a:gd name="connsiteY3" fmla="*/ 1091333 h 1655062"/>
                    <a:gd name="connsiteX4" fmla="*/ 276969 w 830118"/>
                    <a:gd name="connsiteY4" fmla="*/ 1510433 h 1655062"/>
                    <a:gd name="connsiteX5" fmla="*/ 505569 w 830118"/>
                    <a:gd name="connsiteY5" fmla="*/ 1634258 h 1655062"/>
                    <a:gd name="connsiteX6" fmla="*/ 638919 w 830118"/>
                    <a:gd name="connsiteY6" fmla="*/ 1643783 h 1655062"/>
                    <a:gd name="connsiteX7" fmla="*/ 715119 w 830118"/>
                    <a:gd name="connsiteY7" fmla="*/ 1519958 h 1655062"/>
                    <a:gd name="connsiteX8" fmla="*/ 505569 w 830118"/>
                    <a:gd name="connsiteY8" fmla="*/ 1338983 h 1655062"/>
                    <a:gd name="connsiteX9" fmla="*/ 324594 w 830118"/>
                    <a:gd name="connsiteY9" fmla="*/ 1043708 h 1655062"/>
                    <a:gd name="connsiteX10" fmla="*/ 286494 w 830118"/>
                    <a:gd name="connsiteY10" fmla="*/ 777008 h 1655062"/>
                    <a:gd name="connsiteX11" fmla="*/ 581769 w 830118"/>
                    <a:gd name="connsiteY11" fmla="*/ 415058 h 1655062"/>
                    <a:gd name="connsiteX12" fmla="*/ 810369 w 830118"/>
                    <a:gd name="connsiteY12" fmla="*/ 176933 h 1655062"/>
                    <a:gd name="connsiteX13" fmla="*/ 800844 w 830118"/>
                    <a:gd name="connsiteY13" fmla="*/ 53108 h 1655062"/>
                    <a:gd name="connsiteX14" fmla="*/ 657969 w 830118"/>
                    <a:gd name="connsiteY14" fmla="*/ 24533 h 1655062"/>
                    <a:gd name="connsiteX0" fmla="*/ 657969 w 810023"/>
                    <a:gd name="connsiteY0" fmla="*/ 24232 h 1654761"/>
                    <a:gd name="connsiteX1" fmla="*/ 286494 w 810023"/>
                    <a:gd name="connsiteY1" fmla="*/ 405232 h 1654761"/>
                    <a:gd name="connsiteX2" fmla="*/ 19794 w 810023"/>
                    <a:gd name="connsiteY2" fmla="*/ 824332 h 1654761"/>
                    <a:gd name="connsiteX3" fmla="*/ 48369 w 810023"/>
                    <a:gd name="connsiteY3" fmla="*/ 1091032 h 1654761"/>
                    <a:gd name="connsiteX4" fmla="*/ 276969 w 810023"/>
                    <a:gd name="connsiteY4" fmla="*/ 1510132 h 1654761"/>
                    <a:gd name="connsiteX5" fmla="*/ 505569 w 810023"/>
                    <a:gd name="connsiteY5" fmla="*/ 1633957 h 1654761"/>
                    <a:gd name="connsiteX6" fmla="*/ 638919 w 810023"/>
                    <a:gd name="connsiteY6" fmla="*/ 1643482 h 1654761"/>
                    <a:gd name="connsiteX7" fmla="*/ 715119 w 810023"/>
                    <a:gd name="connsiteY7" fmla="*/ 1519657 h 1654761"/>
                    <a:gd name="connsiteX8" fmla="*/ 505569 w 810023"/>
                    <a:gd name="connsiteY8" fmla="*/ 1338682 h 1654761"/>
                    <a:gd name="connsiteX9" fmla="*/ 324594 w 810023"/>
                    <a:gd name="connsiteY9" fmla="*/ 1043407 h 1654761"/>
                    <a:gd name="connsiteX10" fmla="*/ 286494 w 810023"/>
                    <a:gd name="connsiteY10" fmla="*/ 776707 h 1654761"/>
                    <a:gd name="connsiteX11" fmla="*/ 581769 w 810023"/>
                    <a:gd name="connsiteY11" fmla="*/ 414757 h 1654761"/>
                    <a:gd name="connsiteX12" fmla="*/ 772269 w 810023"/>
                    <a:gd name="connsiteY12" fmla="*/ 167107 h 1654761"/>
                    <a:gd name="connsiteX13" fmla="*/ 800844 w 810023"/>
                    <a:gd name="connsiteY13" fmla="*/ 52807 h 1654761"/>
                    <a:gd name="connsiteX14" fmla="*/ 657969 w 810023"/>
                    <a:gd name="connsiteY14" fmla="*/ 24232 h 1654761"/>
                    <a:gd name="connsiteX0" fmla="*/ 659143 w 811197"/>
                    <a:gd name="connsiteY0" fmla="*/ 24232 h 1657294"/>
                    <a:gd name="connsiteX1" fmla="*/ 287668 w 811197"/>
                    <a:gd name="connsiteY1" fmla="*/ 405232 h 1657294"/>
                    <a:gd name="connsiteX2" fmla="*/ 20968 w 811197"/>
                    <a:gd name="connsiteY2" fmla="*/ 824332 h 1657294"/>
                    <a:gd name="connsiteX3" fmla="*/ 49543 w 811197"/>
                    <a:gd name="connsiteY3" fmla="*/ 1091032 h 1657294"/>
                    <a:gd name="connsiteX4" fmla="*/ 306718 w 811197"/>
                    <a:gd name="connsiteY4" fmla="*/ 1462507 h 1657294"/>
                    <a:gd name="connsiteX5" fmla="*/ 506743 w 811197"/>
                    <a:gd name="connsiteY5" fmla="*/ 1633957 h 1657294"/>
                    <a:gd name="connsiteX6" fmla="*/ 640093 w 811197"/>
                    <a:gd name="connsiteY6" fmla="*/ 1643482 h 1657294"/>
                    <a:gd name="connsiteX7" fmla="*/ 716293 w 811197"/>
                    <a:gd name="connsiteY7" fmla="*/ 1519657 h 1657294"/>
                    <a:gd name="connsiteX8" fmla="*/ 506743 w 811197"/>
                    <a:gd name="connsiteY8" fmla="*/ 1338682 h 1657294"/>
                    <a:gd name="connsiteX9" fmla="*/ 325768 w 811197"/>
                    <a:gd name="connsiteY9" fmla="*/ 1043407 h 1657294"/>
                    <a:gd name="connsiteX10" fmla="*/ 287668 w 811197"/>
                    <a:gd name="connsiteY10" fmla="*/ 776707 h 1657294"/>
                    <a:gd name="connsiteX11" fmla="*/ 582943 w 811197"/>
                    <a:gd name="connsiteY11" fmla="*/ 414757 h 1657294"/>
                    <a:gd name="connsiteX12" fmla="*/ 773443 w 811197"/>
                    <a:gd name="connsiteY12" fmla="*/ 167107 h 1657294"/>
                    <a:gd name="connsiteX13" fmla="*/ 802018 w 811197"/>
                    <a:gd name="connsiteY13" fmla="*/ 52807 h 1657294"/>
                    <a:gd name="connsiteX14" fmla="*/ 659143 w 811197"/>
                    <a:gd name="connsiteY14" fmla="*/ 24232 h 1657294"/>
                    <a:gd name="connsiteX0" fmla="*/ 659143 w 811197"/>
                    <a:gd name="connsiteY0" fmla="*/ 24232 h 1657294"/>
                    <a:gd name="connsiteX1" fmla="*/ 287668 w 811197"/>
                    <a:gd name="connsiteY1" fmla="*/ 405232 h 1657294"/>
                    <a:gd name="connsiteX2" fmla="*/ 20968 w 811197"/>
                    <a:gd name="connsiteY2" fmla="*/ 824332 h 1657294"/>
                    <a:gd name="connsiteX3" fmla="*/ 49543 w 811197"/>
                    <a:gd name="connsiteY3" fmla="*/ 1091032 h 1657294"/>
                    <a:gd name="connsiteX4" fmla="*/ 306718 w 811197"/>
                    <a:gd name="connsiteY4" fmla="*/ 1462507 h 1657294"/>
                    <a:gd name="connsiteX5" fmla="*/ 506743 w 811197"/>
                    <a:gd name="connsiteY5" fmla="*/ 1633957 h 1657294"/>
                    <a:gd name="connsiteX6" fmla="*/ 640093 w 811197"/>
                    <a:gd name="connsiteY6" fmla="*/ 1643482 h 1657294"/>
                    <a:gd name="connsiteX7" fmla="*/ 716293 w 811197"/>
                    <a:gd name="connsiteY7" fmla="*/ 1519657 h 1657294"/>
                    <a:gd name="connsiteX8" fmla="*/ 506743 w 811197"/>
                    <a:gd name="connsiteY8" fmla="*/ 1338682 h 1657294"/>
                    <a:gd name="connsiteX9" fmla="*/ 325768 w 811197"/>
                    <a:gd name="connsiteY9" fmla="*/ 1043407 h 1657294"/>
                    <a:gd name="connsiteX10" fmla="*/ 316243 w 811197"/>
                    <a:gd name="connsiteY10" fmla="*/ 805282 h 1657294"/>
                    <a:gd name="connsiteX11" fmla="*/ 582943 w 811197"/>
                    <a:gd name="connsiteY11" fmla="*/ 414757 h 1657294"/>
                    <a:gd name="connsiteX12" fmla="*/ 773443 w 811197"/>
                    <a:gd name="connsiteY12" fmla="*/ 167107 h 1657294"/>
                    <a:gd name="connsiteX13" fmla="*/ 802018 w 811197"/>
                    <a:gd name="connsiteY13" fmla="*/ 52807 h 1657294"/>
                    <a:gd name="connsiteX14" fmla="*/ 659143 w 811197"/>
                    <a:gd name="connsiteY14" fmla="*/ 24232 h 165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1197" h="1657294">
                      <a:moveTo>
                        <a:pt x="659143" y="24232"/>
                      </a:moveTo>
                      <a:cubicBezTo>
                        <a:pt x="573418" y="82969"/>
                        <a:pt x="394030" y="271882"/>
                        <a:pt x="287668" y="405232"/>
                      </a:cubicBezTo>
                      <a:cubicBezTo>
                        <a:pt x="181306" y="538582"/>
                        <a:pt x="60655" y="710032"/>
                        <a:pt x="20968" y="824332"/>
                      </a:cubicBezTo>
                      <a:cubicBezTo>
                        <a:pt x="-18719" y="938632"/>
                        <a:pt x="1918" y="984670"/>
                        <a:pt x="49543" y="1091032"/>
                      </a:cubicBezTo>
                      <a:cubicBezTo>
                        <a:pt x="97168" y="1197394"/>
                        <a:pt x="230518" y="1372020"/>
                        <a:pt x="306718" y="1462507"/>
                      </a:cubicBezTo>
                      <a:cubicBezTo>
                        <a:pt x="382918" y="1552994"/>
                        <a:pt x="451181" y="1603795"/>
                        <a:pt x="506743" y="1633957"/>
                      </a:cubicBezTo>
                      <a:cubicBezTo>
                        <a:pt x="562305" y="1664119"/>
                        <a:pt x="605168" y="1662532"/>
                        <a:pt x="640093" y="1643482"/>
                      </a:cubicBezTo>
                      <a:cubicBezTo>
                        <a:pt x="675018" y="1624432"/>
                        <a:pt x="738518" y="1570457"/>
                        <a:pt x="716293" y="1519657"/>
                      </a:cubicBezTo>
                      <a:cubicBezTo>
                        <a:pt x="694068" y="1468857"/>
                        <a:pt x="571830" y="1418057"/>
                        <a:pt x="506743" y="1338682"/>
                      </a:cubicBezTo>
                      <a:cubicBezTo>
                        <a:pt x="441656" y="1259307"/>
                        <a:pt x="357518" y="1132307"/>
                        <a:pt x="325768" y="1043407"/>
                      </a:cubicBezTo>
                      <a:cubicBezTo>
                        <a:pt x="294018" y="954507"/>
                        <a:pt x="273380" y="910057"/>
                        <a:pt x="316243" y="805282"/>
                      </a:cubicBezTo>
                      <a:cubicBezTo>
                        <a:pt x="359105" y="700507"/>
                        <a:pt x="506743" y="521119"/>
                        <a:pt x="582943" y="414757"/>
                      </a:cubicBezTo>
                      <a:cubicBezTo>
                        <a:pt x="659143" y="308395"/>
                        <a:pt x="736931" y="227432"/>
                        <a:pt x="773443" y="167107"/>
                      </a:cubicBezTo>
                      <a:cubicBezTo>
                        <a:pt x="809955" y="106782"/>
                        <a:pt x="821068" y="76619"/>
                        <a:pt x="802018" y="52807"/>
                      </a:cubicBezTo>
                      <a:cubicBezTo>
                        <a:pt x="782968" y="28995"/>
                        <a:pt x="744868" y="-34505"/>
                        <a:pt x="659143" y="24232"/>
                      </a:cubicBezTo>
                      <a:close/>
                    </a:path>
                  </a:pathLst>
                </a:custGeom>
                <a:solidFill>
                  <a:schemeClr val="bg1"/>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任意多边形 98"/>
                <p:cNvSpPr/>
                <p:nvPr/>
              </p:nvSpPr>
              <p:spPr>
                <a:xfrm>
                  <a:off x="3421637" y="2885901"/>
                  <a:ext cx="398475" cy="372116"/>
                </a:xfrm>
                <a:custGeom>
                  <a:avLst/>
                  <a:gdLst>
                    <a:gd name="connsiteX0" fmla="*/ 185866 w 406723"/>
                    <a:gd name="connsiteY0" fmla="*/ 433 h 307723"/>
                    <a:gd name="connsiteX1" fmla="*/ 14416 w 406723"/>
                    <a:gd name="connsiteY1" fmla="*/ 143308 h 307723"/>
                    <a:gd name="connsiteX2" fmla="*/ 42991 w 406723"/>
                    <a:gd name="connsiteY2" fmla="*/ 286183 h 307723"/>
                    <a:gd name="connsiteX3" fmla="*/ 309691 w 406723"/>
                    <a:gd name="connsiteY3" fmla="*/ 305233 h 307723"/>
                    <a:gd name="connsiteX4" fmla="*/ 404941 w 406723"/>
                    <a:gd name="connsiteY4" fmla="*/ 267133 h 307723"/>
                    <a:gd name="connsiteX5" fmla="*/ 357316 w 406723"/>
                    <a:gd name="connsiteY5" fmla="*/ 190933 h 307723"/>
                    <a:gd name="connsiteX6" fmla="*/ 185866 w 406723"/>
                    <a:gd name="connsiteY6" fmla="*/ 433 h 307723"/>
                    <a:gd name="connsiteX0" fmla="*/ 185866 w 406000"/>
                    <a:gd name="connsiteY0" fmla="*/ 20 h 307310"/>
                    <a:gd name="connsiteX1" fmla="*/ 14416 w 406000"/>
                    <a:gd name="connsiteY1" fmla="*/ 142895 h 307310"/>
                    <a:gd name="connsiteX2" fmla="*/ 42991 w 406000"/>
                    <a:gd name="connsiteY2" fmla="*/ 285770 h 307310"/>
                    <a:gd name="connsiteX3" fmla="*/ 309691 w 406000"/>
                    <a:gd name="connsiteY3" fmla="*/ 304820 h 307310"/>
                    <a:gd name="connsiteX4" fmla="*/ 404941 w 406000"/>
                    <a:gd name="connsiteY4" fmla="*/ 266720 h 307310"/>
                    <a:gd name="connsiteX5" fmla="*/ 338266 w 406000"/>
                    <a:gd name="connsiteY5" fmla="*/ 152420 h 307310"/>
                    <a:gd name="connsiteX6" fmla="*/ 185866 w 406000"/>
                    <a:gd name="connsiteY6" fmla="*/ 20 h 307310"/>
                    <a:gd name="connsiteX0" fmla="*/ 185866 w 405516"/>
                    <a:gd name="connsiteY0" fmla="*/ 20 h 307310"/>
                    <a:gd name="connsiteX1" fmla="*/ 14416 w 405516"/>
                    <a:gd name="connsiteY1" fmla="*/ 142895 h 307310"/>
                    <a:gd name="connsiteX2" fmla="*/ 42991 w 405516"/>
                    <a:gd name="connsiteY2" fmla="*/ 285770 h 307310"/>
                    <a:gd name="connsiteX3" fmla="*/ 309691 w 405516"/>
                    <a:gd name="connsiteY3" fmla="*/ 304820 h 307310"/>
                    <a:gd name="connsiteX4" fmla="*/ 404941 w 405516"/>
                    <a:gd name="connsiteY4" fmla="*/ 266720 h 307310"/>
                    <a:gd name="connsiteX5" fmla="*/ 300166 w 405516"/>
                    <a:gd name="connsiteY5" fmla="*/ 133370 h 307310"/>
                    <a:gd name="connsiteX6" fmla="*/ 185866 w 405516"/>
                    <a:gd name="connsiteY6" fmla="*/ 20 h 307310"/>
                    <a:gd name="connsiteX0" fmla="*/ 175650 w 404836"/>
                    <a:gd name="connsiteY0" fmla="*/ 17 h 326357"/>
                    <a:gd name="connsiteX1" fmla="*/ 13725 w 404836"/>
                    <a:gd name="connsiteY1" fmla="*/ 161942 h 326357"/>
                    <a:gd name="connsiteX2" fmla="*/ 42300 w 404836"/>
                    <a:gd name="connsiteY2" fmla="*/ 304817 h 326357"/>
                    <a:gd name="connsiteX3" fmla="*/ 309000 w 404836"/>
                    <a:gd name="connsiteY3" fmla="*/ 323867 h 326357"/>
                    <a:gd name="connsiteX4" fmla="*/ 404250 w 404836"/>
                    <a:gd name="connsiteY4" fmla="*/ 285767 h 326357"/>
                    <a:gd name="connsiteX5" fmla="*/ 299475 w 404836"/>
                    <a:gd name="connsiteY5" fmla="*/ 152417 h 326357"/>
                    <a:gd name="connsiteX6" fmla="*/ 175650 w 404836"/>
                    <a:gd name="connsiteY6" fmla="*/ 17 h 326357"/>
                    <a:gd name="connsiteX0" fmla="*/ 175650 w 404836"/>
                    <a:gd name="connsiteY0" fmla="*/ 17 h 352785"/>
                    <a:gd name="connsiteX1" fmla="*/ 13725 w 404836"/>
                    <a:gd name="connsiteY1" fmla="*/ 161942 h 352785"/>
                    <a:gd name="connsiteX2" fmla="*/ 42300 w 404836"/>
                    <a:gd name="connsiteY2" fmla="*/ 304817 h 352785"/>
                    <a:gd name="connsiteX3" fmla="*/ 309000 w 404836"/>
                    <a:gd name="connsiteY3" fmla="*/ 352442 h 352785"/>
                    <a:gd name="connsiteX4" fmla="*/ 404250 w 404836"/>
                    <a:gd name="connsiteY4" fmla="*/ 285767 h 352785"/>
                    <a:gd name="connsiteX5" fmla="*/ 299475 w 404836"/>
                    <a:gd name="connsiteY5" fmla="*/ 152417 h 352785"/>
                    <a:gd name="connsiteX6" fmla="*/ 175650 w 404836"/>
                    <a:gd name="connsiteY6" fmla="*/ 17 h 352785"/>
                    <a:gd name="connsiteX0" fmla="*/ 175650 w 404836"/>
                    <a:gd name="connsiteY0" fmla="*/ 15 h 371833"/>
                    <a:gd name="connsiteX1" fmla="*/ 13725 w 404836"/>
                    <a:gd name="connsiteY1" fmla="*/ 180990 h 371833"/>
                    <a:gd name="connsiteX2" fmla="*/ 42300 w 404836"/>
                    <a:gd name="connsiteY2" fmla="*/ 323865 h 371833"/>
                    <a:gd name="connsiteX3" fmla="*/ 309000 w 404836"/>
                    <a:gd name="connsiteY3" fmla="*/ 371490 h 371833"/>
                    <a:gd name="connsiteX4" fmla="*/ 404250 w 404836"/>
                    <a:gd name="connsiteY4" fmla="*/ 304815 h 371833"/>
                    <a:gd name="connsiteX5" fmla="*/ 299475 w 404836"/>
                    <a:gd name="connsiteY5" fmla="*/ 171465 h 371833"/>
                    <a:gd name="connsiteX6" fmla="*/ 175650 w 404836"/>
                    <a:gd name="connsiteY6" fmla="*/ 15 h 371833"/>
                    <a:gd name="connsiteX0" fmla="*/ 175650 w 404836"/>
                    <a:gd name="connsiteY0" fmla="*/ 15 h 371833"/>
                    <a:gd name="connsiteX1" fmla="*/ 13725 w 404836"/>
                    <a:gd name="connsiteY1" fmla="*/ 180990 h 371833"/>
                    <a:gd name="connsiteX2" fmla="*/ 42300 w 404836"/>
                    <a:gd name="connsiteY2" fmla="*/ 323865 h 371833"/>
                    <a:gd name="connsiteX3" fmla="*/ 309000 w 404836"/>
                    <a:gd name="connsiteY3" fmla="*/ 371490 h 371833"/>
                    <a:gd name="connsiteX4" fmla="*/ 404250 w 404836"/>
                    <a:gd name="connsiteY4" fmla="*/ 304815 h 371833"/>
                    <a:gd name="connsiteX5" fmla="*/ 299475 w 404836"/>
                    <a:gd name="connsiteY5" fmla="*/ 171465 h 371833"/>
                    <a:gd name="connsiteX6" fmla="*/ 175650 w 404836"/>
                    <a:gd name="connsiteY6" fmla="*/ 15 h 371833"/>
                    <a:gd name="connsiteX0" fmla="*/ 169289 w 398475"/>
                    <a:gd name="connsiteY0" fmla="*/ 174 h 372116"/>
                    <a:gd name="connsiteX1" fmla="*/ 16889 w 398475"/>
                    <a:gd name="connsiteY1" fmla="*/ 143049 h 372116"/>
                    <a:gd name="connsiteX2" fmla="*/ 35939 w 398475"/>
                    <a:gd name="connsiteY2" fmla="*/ 324024 h 372116"/>
                    <a:gd name="connsiteX3" fmla="*/ 302639 w 398475"/>
                    <a:gd name="connsiteY3" fmla="*/ 371649 h 372116"/>
                    <a:gd name="connsiteX4" fmla="*/ 397889 w 398475"/>
                    <a:gd name="connsiteY4" fmla="*/ 304974 h 372116"/>
                    <a:gd name="connsiteX5" fmla="*/ 293114 w 398475"/>
                    <a:gd name="connsiteY5" fmla="*/ 171624 h 372116"/>
                    <a:gd name="connsiteX6" fmla="*/ 169289 w 398475"/>
                    <a:gd name="connsiteY6" fmla="*/ 174 h 372116"/>
                    <a:gd name="connsiteX0" fmla="*/ 169289 w 398475"/>
                    <a:gd name="connsiteY0" fmla="*/ 174 h 372116"/>
                    <a:gd name="connsiteX1" fmla="*/ 16889 w 398475"/>
                    <a:gd name="connsiteY1" fmla="*/ 143049 h 372116"/>
                    <a:gd name="connsiteX2" fmla="*/ 35939 w 398475"/>
                    <a:gd name="connsiteY2" fmla="*/ 324024 h 372116"/>
                    <a:gd name="connsiteX3" fmla="*/ 302639 w 398475"/>
                    <a:gd name="connsiteY3" fmla="*/ 371649 h 372116"/>
                    <a:gd name="connsiteX4" fmla="*/ 397889 w 398475"/>
                    <a:gd name="connsiteY4" fmla="*/ 304974 h 372116"/>
                    <a:gd name="connsiteX5" fmla="*/ 293114 w 398475"/>
                    <a:gd name="connsiteY5" fmla="*/ 171624 h 372116"/>
                    <a:gd name="connsiteX6" fmla="*/ 169289 w 398475"/>
                    <a:gd name="connsiteY6" fmla="*/ 174 h 372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475" h="372116">
                      <a:moveTo>
                        <a:pt x="169289" y="174"/>
                      </a:moveTo>
                      <a:cubicBezTo>
                        <a:pt x="123252" y="-4589"/>
                        <a:pt x="39114" y="89074"/>
                        <a:pt x="16889" y="143049"/>
                      </a:cubicBezTo>
                      <a:cubicBezTo>
                        <a:pt x="-5336" y="197024"/>
                        <a:pt x="-11686" y="285924"/>
                        <a:pt x="35939" y="324024"/>
                      </a:cubicBezTo>
                      <a:cubicBezTo>
                        <a:pt x="83564" y="362124"/>
                        <a:pt x="242314" y="374824"/>
                        <a:pt x="302639" y="371649"/>
                      </a:cubicBezTo>
                      <a:cubicBezTo>
                        <a:pt x="362964" y="368474"/>
                        <a:pt x="389952" y="324024"/>
                        <a:pt x="397889" y="304974"/>
                      </a:cubicBezTo>
                      <a:cubicBezTo>
                        <a:pt x="405826" y="285924"/>
                        <a:pt x="331214" y="222424"/>
                        <a:pt x="293114" y="171624"/>
                      </a:cubicBezTo>
                      <a:cubicBezTo>
                        <a:pt x="255014" y="120824"/>
                        <a:pt x="215327" y="4937"/>
                        <a:pt x="169289" y="174"/>
                      </a:cubicBezTo>
                      <a:close/>
                    </a:path>
                  </a:pathLst>
                </a:custGeom>
                <a:solidFill>
                  <a:schemeClr val="bg1"/>
                </a:soli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任意多边形 99"/>
                <p:cNvSpPr/>
                <p:nvPr/>
              </p:nvSpPr>
              <p:spPr>
                <a:xfrm>
                  <a:off x="4762831" y="1961846"/>
                  <a:ext cx="1143769" cy="562950"/>
                </a:xfrm>
                <a:custGeom>
                  <a:avLst/>
                  <a:gdLst>
                    <a:gd name="connsiteX0" fmla="*/ 28243 w 1160528"/>
                    <a:gd name="connsiteY0" fmla="*/ 439630 h 564126"/>
                    <a:gd name="connsiteX1" fmla="*/ 514018 w 1160528"/>
                    <a:gd name="connsiteY1" fmla="*/ 230080 h 564126"/>
                    <a:gd name="connsiteX2" fmla="*/ 847393 w 1160528"/>
                    <a:gd name="connsiteY2" fmla="*/ 68155 h 564126"/>
                    <a:gd name="connsiteX3" fmla="*/ 1066468 w 1160528"/>
                    <a:gd name="connsiteY3" fmla="*/ 1480 h 564126"/>
                    <a:gd name="connsiteX4" fmla="*/ 1142668 w 1160528"/>
                    <a:gd name="connsiteY4" fmla="*/ 125305 h 564126"/>
                    <a:gd name="connsiteX5" fmla="*/ 742618 w 1160528"/>
                    <a:gd name="connsiteY5" fmla="*/ 306280 h 564126"/>
                    <a:gd name="connsiteX6" fmla="*/ 294943 w 1160528"/>
                    <a:gd name="connsiteY6" fmla="*/ 487255 h 564126"/>
                    <a:gd name="connsiteX7" fmla="*/ 85393 w 1160528"/>
                    <a:gd name="connsiteY7" fmla="*/ 563455 h 564126"/>
                    <a:gd name="connsiteX8" fmla="*/ 28243 w 1160528"/>
                    <a:gd name="connsiteY8" fmla="*/ 439630 h 564126"/>
                    <a:gd name="connsiteX0" fmla="*/ 28243 w 1160330"/>
                    <a:gd name="connsiteY0" fmla="*/ 438664 h 563160"/>
                    <a:gd name="connsiteX1" fmla="*/ 514018 w 1160330"/>
                    <a:gd name="connsiteY1" fmla="*/ 229114 h 563160"/>
                    <a:gd name="connsiteX2" fmla="*/ 856918 w 1160330"/>
                    <a:gd name="connsiteY2" fmla="*/ 86239 h 563160"/>
                    <a:gd name="connsiteX3" fmla="*/ 1066468 w 1160330"/>
                    <a:gd name="connsiteY3" fmla="*/ 514 h 563160"/>
                    <a:gd name="connsiteX4" fmla="*/ 1142668 w 1160330"/>
                    <a:gd name="connsiteY4" fmla="*/ 124339 h 563160"/>
                    <a:gd name="connsiteX5" fmla="*/ 742618 w 1160330"/>
                    <a:gd name="connsiteY5" fmla="*/ 305314 h 563160"/>
                    <a:gd name="connsiteX6" fmla="*/ 294943 w 1160330"/>
                    <a:gd name="connsiteY6" fmla="*/ 486289 h 563160"/>
                    <a:gd name="connsiteX7" fmla="*/ 85393 w 1160330"/>
                    <a:gd name="connsiteY7" fmla="*/ 562489 h 563160"/>
                    <a:gd name="connsiteX8" fmla="*/ 28243 w 1160330"/>
                    <a:gd name="connsiteY8" fmla="*/ 438664 h 563160"/>
                    <a:gd name="connsiteX0" fmla="*/ 28243 w 1160330"/>
                    <a:gd name="connsiteY0" fmla="*/ 438664 h 563160"/>
                    <a:gd name="connsiteX1" fmla="*/ 514018 w 1160330"/>
                    <a:gd name="connsiteY1" fmla="*/ 229114 h 563160"/>
                    <a:gd name="connsiteX2" fmla="*/ 856918 w 1160330"/>
                    <a:gd name="connsiteY2" fmla="*/ 86239 h 563160"/>
                    <a:gd name="connsiteX3" fmla="*/ 1066468 w 1160330"/>
                    <a:gd name="connsiteY3" fmla="*/ 514 h 563160"/>
                    <a:gd name="connsiteX4" fmla="*/ 1142668 w 1160330"/>
                    <a:gd name="connsiteY4" fmla="*/ 124339 h 563160"/>
                    <a:gd name="connsiteX5" fmla="*/ 742618 w 1160330"/>
                    <a:gd name="connsiteY5" fmla="*/ 286264 h 563160"/>
                    <a:gd name="connsiteX6" fmla="*/ 294943 w 1160330"/>
                    <a:gd name="connsiteY6" fmla="*/ 486289 h 563160"/>
                    <a:gd name="connsiteX7" fmla="*/ 85393 w 1160330"/>
                    <a:gd name="connsiteY7" fmla="*/ 562489 h 563160"/>
                    <a:gd name="connsiteX8" fmla="*/ 28243 w 1160330"/>
                    <a:gd name="connsiteY8" fmla="*/ 438664 h 563160"/>
                    <a:gd name="connsiteX0" fmla="*/ 28243 w 1143769"/>
                    <a:gd name="connsiteY0" fmla="*/ 438454 h 562950"/>
                    <a:gd name="connsiteX1" fmla="*/ 514018 w 1143769"/>
                    <a:gd name="connsiteY1" fmla="*/ 228904 h 562950"/>
                    <a:gd name="connsiteX2" fmla="*/ 856918 w 1143769"/>
                    <a:gd name="connsiteY2" fmla="*/ 86029 h 562950"/>
                    <a:gd name="connsiteX3" fmla="*/ 1066468 w 1143769"/>
                    <a:gd name="connsiteY3" fmla="*/ 304 h 562950"/>
                    <a:gd name="connsiteX4" fmla="*/ 1123618 w 1143769"/>
                    <a:gd name="connsiteY4" fmla="*/ 114604 h 562950"/>
                    <a:gd name="connsiteX5" fmla="*/ 742618 w 1143769"/>
                    <a:gd name="connsiteY5" fmla="*/ 286054 h 562950"/>
                    <a:gd name="connsiteX6" fmla="*/ 294943 w 1143769"/>
                    <a:gd name="connsiteY6" fmla="*/ 486079 h 562950"/>
                    <a:gd name="connsiteX7" fmla="*/ 85393 w 1143769"/>
                    <a:gd name="connsiteY7" fmla="*/ 562279 h 562950"/>
                    <a:gd name="connsiteX8" fmla="*/ 28243 w 1143769"/>
                    <a:gd name="connsiteY8" fmla="*/ 438454 h 56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769" h="562950">
                      <a:moveTo>
                        <a:pt x="28243" y="438454"/>
                      </a:moveTo>
                      <a:cubicBezTo>
                        <a:pt x="99680" y="382892"/>
                        <a:pt x="375906" y="287642"/>
                        <a:pt x="514018" y="228904"/>
                      </a:cubicBezTo>
                      <a:lnTo>
                        <a:pt x="856918" y="86029"/>
                      </a:lnTo>
                      <a:cubicBezTo>
                        <a:pt x="948993" y="47929"/>
                        <a:pt x="1022018" y="-4459"/>
                        <a:pt x="1066468" y="304"/>
                      </a:cubicBezTo>
                      <a:cubicBezTo>
                        <a:pt x="1110918" y="5067"/>
                        <a:pt x="1177593" y="66979"/>
                        <a:pt x="1123618" y="114604"/>
                      </a:cubicBezTo>
                      <a:cubicBezTo>
                        <a:pt x="1069643" y="162229"/>
                        <a:pt x="880731" y="224142"/>
                        <a:pt x="742618" y="286054"/>
                      </a:cubicBezTo>
                      <a:cubicBezTo>
                        <a:pt x="604506" y="347967"/>
                        <a:pt x="404480" y="443217"/>
                        <a:pt x="294943" y="486079"/>
                      </a:cubicBezTo>
                      <a:cubicBezTo>
                        <a:pt x="185406" y="528941"/>
                        <a:pt x="133018" y="568629"/>
                        <a:pt x="85393" y="562279"/>
                      </a:cubicBezTo>
                      <a:cubicBezTo>
                        <a:pt x="37768" y="555929"/>
                        <a:pt x="-43194" y="494016"/>
                        <a:pt x="28243" y="438454"/>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任意多边形 100"/>
                <p:cNvSpPr/>
                <p:nvPr/>
              </p:nvSpPr>
              <p:spPr>
                <a:xfrm>
                  <a:off x="6507375" y="1416587"/>
                  <a:ext cx="712698" cy="288424"/>
                </a:xfrm>
                <a:custGeom>
                  <a:avLst/>
                  <a:gdLst>
                    <a:gd name="connsiteX0" fmla="*/ 10671 w 715644"/>
                    <a:gd name="connsiteY0" fmla="*/ 203174 h 288933"/>
                    <a:gd name="connsiteX1" fmla="*/ 315471 w 715644"/>
                    <a:gd name="connsiteY1" fmla="*/ 88874 h 288933"/>
                    <a:gd name="connsiteX2" fmla="*/ 477396 w 715644"/>
                    <a:gd name="connsiteY2" fmla="*/ 12674 h 288933"/>
                    <a:gd name="connsiteX3" fmla="*/ 620271 w 715644"/>
                    <a:gd name="connsiteY3" fmla="*/ 12674 h 288933"/>
                    <a:gd name="connsiteX4" fmla="*/ 715521 w 715644"/>
                    <a:gd name="connsiteY4" fmla="*/ 136499 h 288933"/>
                    <a:gd name="connsiteX5" fmla="*/ 601221 w 715644"/>
                    <a:gd name="connsiteY5" fmla="*/ 203174 h 288933"/>
                    <a:gd name="connsiteX6" fmla="*/ 477396 w 715644"/>
                    <a:gd name="connsiteY6" fmla="*/ 146024 h 288933"/>
                    <a:gd name="connsiteX7" fmla="*/ 258321 w 715644"/>
                    <a:gd name="connsiteY7" fmla="*/ 212699 h 288933"/>
                    <a:gd name="connsiteX8" fmla="*/ 86871 w 715644"/>
                    <a:gd name="connsiteY8" fmla="*/ 288899 h 288933"/>
                    <a:gd name="connsiteX9" fmla="*/ 10671 w 715644"/>
                    <a:gd name="connsiteY9" fmla="*/ 203174 h 288933"/>
                    <a:gd name="connsiteX0" fmla="*/ 7725 w 712698"/>
                    <a:gd name="connsiteY0" fmla="*/ 202664 h 288424"/>
                    <a:gd name="connsiteX1" fmla="*/ 264900 w 712698"/>
                    <a:gd name="connsiteY1" fmla="*/ 78839 h 288424"/>
                    <a:gd name="connsiteX2" fmla="*/ 474450 w 712698"/>
                    <a:gd name="connsiteY2" fmla="*/ 12164 h 288424"/>
                    <a:gd name="connsiteX3" fmla="*/ 617325 w 712698"/>
                    <a:gd name="connsiteY3" fmla="*/ 12164 h 288424"/>
                    <a:gd name="connsiteX4" fmla="*/ 712575 w 712698"/>
                    <a:gd name="connsiteY4" fmla="*/ 135989 h 288424"/>
                    <a:gd name="connsiteX5" fmla="*/ 598275 w 712698"/>
                    <a:gd name="connsiteY5" fmla="*/ 202664 h 288424"/>
                    <a:gd name="connsiteX6" fmla="*/ 474450 w 712698"/>
                    <a:gd name="connsiteY6" fmla="*/ 145514 h 288424"/>
                    <a:gd name="connsiteX7" fmla="*/ 255375 w 712698"/>
                    <a:gd name="connsiteY7" fmla="*/ 212189 h 288424"/>
                    <a:gd name="connsiteX8" fmla="*/ 83925 w 712698"/>
                    <a:gd name="connsiteY8" fmla="*/ 288389 h 288424"/>
                    <a:gd name="connsiteX9" fmla="*/ 7725 w 712698"/>
                    <a:gd name="connsiteY9" fmla="*/ 202664 h 288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2698" h="288424">
                      <a:moveTo>
                        <a:pt x="7725" y="202664"/>
                      </a:moveTo>
                      <a:cubicBezTo>
                        <a:pt x="37888" y="167739"/>
                        <a:pt x="187113" y="110589"/>
                        <a:pt x="264900" y="78839"/>
                      </a:cubicBezTo>
                      <a:cubicBezTo>
                        <a:pt x="342687" y="47089"/>
                        <a:pt x="415713" y="23276"/>
                        <a:pt x="474450" y="12164"/>
                      </a:cubicBezTo>
                      <a:cubicBezTo>
                        <a:pt x="533187" y="1052"/>
                        <a:pt x="577638" y="-8474"/>
                        <a:pt x="617325" y="12164"/>
                      </a:cubicBezTo>
                      <a:cubicBezTo>
                        <a:pt x="657013" y="32801"/>
                        <a:pt x="715750" y="104239"/>
                        <a:pt x="712575" y="135989"/>
                      </a:cubicBezTo>
                      <a:cubicBezTo>
                        <a:pt x="709400" y="167739"/>
                        <a:pt x="637962" y="201077"/>
                        <a:pt x="598275" y="202664"/>
                      </a:cubicBezTo>
                      <a:cubicBezTo>
                        <a:pt x="558588" y="204251"/>
                        <a:pt x="531600" y="143926"/>
                        <a:pt x="474450" y="145514"/>
                      </a:cubicBezTo>
                      <a:cubicBezTo>
                        <a:pt x="417300" y="147101"/>
                        <a:pt x="320462" y="188377"/>
                        <a:pt x="255375" y="212189"/>
                      </a:cubicBezTo>
                      <a:cubicBezTo>
                        <a:pt x="190288" y="236001"/>
                        <a:pt x="125200" y="286802"/>
                        <a:pt x="83925" y="288389"/>
                      </a:cubicBezTo>
                      <a:cubicBezTo>
                        <a:pt x="42650" y="289976"/>
                        <a:pt x="-22438" y="237589"/>
                        <a:pt x="7725" y="202664"/>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任意多边形 101"/>
                <p:cNvSpPr/>
                <p:nvPr/>
              </p:nvSpPr>
              <p:spPr>
                <a:xfrm>
                  <a:off x="4073587" y="659041"/>
                  <a:ext cx="2763929" cy="3987389"/>
                </a:xfrm>
                <a:custGeom>
                  <a:avLst/>
                  <a:gdLst>
                    <a:gd name="connsiteX0" fmla="*/ 859563 w 2764590"/>
                    <a:gd name="connsiteY0" fmla="*/ 63973 h 3987395"/>
                    <a:gd name="connsiteX1" fmla="*/ 455526 w 2764590"/>
                    <a:gd name="connsiteY1" fmla="*/ 287257 h 3987395"/>
                    <a:gd name="connsiteX2" fmla="*/ 327935 w 2764590"/>
                    <a:gd name="connsiteY2" fmla="*/ 483959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6600 w 2764590"/>
                    <a:gd name="connsiteY93" fmla="*/ 1052801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55526 w 2764590"/>
                    <a:gd name="connsiteY1" fmla="*/ 287257 h 3987395"/>
                    <a:gd name="connsiteX2" fmla="*/ 320791 w 2764590"/>
                    <a:gd name="connsiteY2" fmla="*/ 505390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6600 w 2764590"/>
                    <a:gd name="connsiteY93" fmla="*/ 1052801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55526 w 2764590"/>
                    <a:gd name="connsiteY1" fmla="*/ 287257 h 3987395"/>
                    <a:gd name="connsiteX2" fmla="*/ 313647 w 2764590"/>
                    <a:gd name="connsiteY2" fmla="*/ 510152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6600 w 2764590"/>
                    <a:gd name="connsiteY93" fmla="*/ 1052801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93626 w 2764590"/>
                    <a:gd name="connsiteY1" fmla="*/ 265826 h 3987395"/>
                    <a:gd name="connsiteX2" fmla="*/ 313647 w 2764590"/>
                    <a:gd name="connsiteY2" fmla="*/ 510152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6600 w 2764590"/>
                    <a:gd name="connsiteY93" fmla="*/ 1052801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93626 w 2764590"/>
                    <a:gd name="connsiteY1" fmla="*/ 258682 h 3987395"/>
                    <a:gd name="connsiteX2" fmla="*/ 313647 w 2764590"/>
                    <a:gd name="connsiteY2" fmla="*/ 510152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6600 w 2764590"/>
                    <a:gd name="connsiteY93" fmla="*/ 1052801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93626 w 2764590"/>
                    <a:gd name="connsiteY1" fmla="*/ 258682 h 3987395"/>
                    <a:gd name="connsiteX2" fmla="*/ 313647 w 2764590"/>
                    <a:gd name="connsiteY2" fmla="*/ 510152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8981 w 2764590"/>
                    <a:gd name="connsiteY93" fmla="*/ 1064708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93626 w 2764590"/>
                    <a:gd name="connsiteY1" fmla="*/ 258682 h 3987395"/>
                    <a:gd name="connsiteX2" fmla="*/ 313647 w 2764590"/>
                    <a:gd name="connsiteY2" fmla="*/ 510152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8981 w 2764590"/>
                    <a:gd name="connsiteY93" fmla="*/ 1064708 h 3987395"/>
                    <a:gd name="connsiteX94" fmla="*/ 2286708 w 2764590"/>
                    <a:gd name="connsiteY94" fmla="*/ 931634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425"/>
                    <a:gd name="connsiteY0" fmla="*/ 63973 h 3987395"/>
                    <a:gd name="connsiteX1" fmla="*/ 493626 w 2764425"/>
                    <a:gd name="connsiteY1" fmla="*/ 258682 h 3987395"/>
                    <a:gd name="connsiteX2" fmla="*/ 313647 w 2764425"/>
                    <a:gd name="connsiteY2" fmla="*/ 510152 h 3987395"/>
                    <a:gd name="connsiteX3" fmla="*/ 248191 w 2764425"/>
                    <a:gd name="connsiteY3" fmla="*/ 1063433 h 3987395"/>
                    <a:gd name="connsiteX4" fmla="*/ 226926 w 2764425"/>
                    <a:gd name="connsiteY4" fmla="*/ 1494052 h 3987395"/>
                    <a:gd name="connsiteX5" fmla="*/ 141866 w 2764425"/>
                    <a:gd name="connsiteY5" fmla="*/ 2132006 h 3987395"/>
                    <a:gd name="connsiteX6" fmla="*/ 19591 w 2764425"/>
                    <a:gd name="connsiteY6" fmla="*/ 2918815 h 3987395"/>
                    <a:gd name="connsiteX7" fmla="*/ 14275 w 2764425"/>
                    <a:gd name="connsiteY7" fmla="*/ 3466392 h 3987395"/>
                    <a:gd name="connsiteX8" fmla="*/ 157814 w 2764425"/>
                    <a:gd name="connsiteY8" fmla="*/ 3827899 h 3987395"/>
                    <a:gd name="connsiteX9" fmla="*/ 577800 w 2764425"/>
                    <a:gd name="connsiteY9" fmla="*/ 3976754 h 3987395"/>
                    <a:gd name="connsiteX10" fmla="*/ 981838 w 2764425"/>
                    <a:gd name="connsiteY10" fmla="*/ 3955489 h 3987395"/>
                    <a:gd name="connsiteX11" fmla="*/ 1226387 w 2764425"/>
                    <a:gd name="connsiteY11" fmla="*/ 3796001 h 3987395"/>
                    <a:gd name="connsiteX12" fmla="*/ 1290182 w 2764425"/>
                    <a:gd name="connsiteY12" fmla="*/ 3551452 h 3987395"/>
                    <a:gd name="connsiteX13" fmla="*/ 1178540 w 2764425"/>
                    <a:gd name="connsiteY13" fmla="*/ 3365382 h 3987395"/>
                    <a:gd name="connsiteX14" fmla="*/ 1077531 w 2764425"/>
                    <a:gd name="connsiteY14" fmla="*/ 3221843 h 3987395"/>
                    <a:gd name="connsiteX15" fmla="*/ 1082847 w 2764425"/>
                    <a:gd name="connsiteY15" fmla="*/ 2971978 h 3987395"/>
                    <a:gd name="connsiteX16" fmla="*/ 1189173 w 2764425"/>
                    <a:gd name="connsiteY16" fmla="*/ 2743378 h 3987395"/>
                    <a:gd name="connsiteX17" fmla="*/ 1322080 w 2764425"/>
                    <a:gd name="connsiteY17" fmla="*/ 2690215 h 3987395"/>
                    <a:gd name="connsiteX18" fmla="*/ 1476252 w 2764425"/>
                    <a:gd name="connsiteY18" fmla="*/ 2833754 h 3987395"/>
                    <a:gd name="connsiteX19" fmla="*/ 1497517 w 2764425"/>
                    <a:gd name="connsiteY19" fmla="*/ 3057038 h 3987395"/>
                    <a:gd name="connsiteX20" fmla="*/ 1439038 w 2764425"/>
                    <a:gd name="connsiteY20" fmla="*/ 3216526 h 3987395"/>
                    <a:gd name="connsiteX21" fmla="*/ 1338028 w 2764425"/>
                    <a:gd name="connsiteY21" fmla="*/ 3285638 h 3987395"/>
                    <a:gd name="connsiteX22" fmla="*/ 1252968 w 2764425"/>
                    <a:gd name="connsiteY22" fmla="*/ 3221843 h 3987395"/>
                    <a:gd name="connsiteX23" fmla="*/ 1183856 w 2764425"/>
                    <a:gd name="connsiteY23" fmla="*/ 3078303 h 3987395"/>
                    <a:gd name="connsiteX24" fmla="*/ 1109428 w 2764425"/>
                    <a:gd name="connsiteY24" fmla="*/ 2966661 h 3987395"/>
                    <a:gd name="connsiteX25" fmla="*/ 1088163 w 2764425"/>
                    <a:gd name="connsiteY25" fmla="*/ 3067671 h 3987395"/>
                    <a:gd name="connsiteX26" fmla="*/ 1098796 w 2764425"/>
                    <a:gd name="connsiteY26" fmla="*/ 3211210 h 3987395"/>
                    <a:gd name="connsiteX27" fmla="*/ 1178540 w 2764425"/>
                    <a:gd name="connsiteY27" fmla="*/ 3322852 h 3987395"/>
                    <a:gd name="connsiteX28" fmla="*/ 1252968 w 2764425"/>
                    <a:gd name="connsiteY28" fmla="*/ 3423861 h 3987395"/>
                    <a:gd name="connsiteX29" fmla="*/ 1295498 w 2764425"/>
                    <a:gd name="connsiteY29" fmla="*/ 3498289 h 3987395"/>
                    <a:gd name="connsiteX30" fmla="*/ 1306131 w 2764425"/>
                    <a:gd name="connsiteY30" fmla="*/ 3514238 h 3987395"/>
                    <a:gd name="connsiteX31" fmla="*/ 1412456 w 2764425"/>
                    <a:gd name="connsiteY31" fmla="*/ 3530187 h 3987395"/>
                    <a:gd name="connsiteX32" fmla="*/ 1625107 w 2764425"/>
                    <a:gd name="connsiteY32" fmla="*/ 3524871 h 3987395"/>
                    <a:gd name="connsiteX33" fmla="*/ 1837759 w 2764425"/>
                    <a:gd name="connsiteY33" fmla="*/ 3407912 h 3987395"/>
                    <a:gd name="connsiteX34" fmla="*/ 1991931 w 2764425"/>
                    <a:gd name="connsiteY34" fmla="*/ 3269689 h 3987395"/>
                    <a:gd name="connsiteX35" fmla="*/ 2039777 w 2764425"/>
                    <a:gd name="connsiteY35" fmla="*/ 2977294 h 3987395"/>
                    <a:gd name="connsiteX36" fmla="*/ 1944084 w 2764425"/>
                    <a:gd name="connsiteY36" fmla="*/ 2631736 h 3987395"/>
                    <a:gd name="connsiteX37" fmla="*/ 1779280 w 2764425"/>
                    <a:gd name="connsiteY37" fmla="*/ 2450982 h 3987395"/>
                    <a:gd name="connsiteX38" fmla="*/ 1540047 w 2764425"/>
                    <a:gd name="connsiteY38" fmla="*/ 2339340 h 3987395"/>
                    <a:gd name="connsiteX39" fmla="*/ 1194489 w 2764425"/>
                    <a:gd name="connsiteY39" fmla="*/ 2355289 h 3987395"/>
                    <a:gd name="connsiteX40" fmla="*/ 981838 w 2764425"/>
                    <a:gd name="connsiteY40" fmla="*/ 2435033 h 3987395"/>
                    <a:gd name="connsiteX41" fmla="*/ 859563 w 2764425"/>
                    <a:gd name="connsiteY41" fmla="*/ 2631736 h 3987395"/>
                    <a:gd name="connsiteX42" fmla="*/ 822349 w 2764425"/>
                    <a:gd name="connsiteY42" fmla="*/ 2892233 h 3987395"/>
                    <a:gd name="connsiteX43" fmla="*/ 806400 w 2764425"/>
                    <a:gd name="connsiteY43" fmla="*/ 3264373 h 3987395"/>
                    <a:gd name="connsiteX44" fmla="*/ 832982 w 2764425"/>
                    <a:gd name="connsiteY44" fmla="*/ 3365382 h 3987395"/>
                    <a:gd name="connsiteX45" fmla="*/ 896777 w 2764425"/>
                    <a:gd name="connsiteY45" fmla="*/ 3445126 h 3987395"/>
                    <a:gd name="connsiteX46" fmla="*/ 971205 w 2764425"/>
                    <a:gd name="connsiteY46" fmla="*/ 3498289 h 3987395"/>
                    <a:gd name="connsiteX47" fmla="*/ 1003103 w 2764425"/>
                    <a:gd name="connsiteY47" fmla="*/ 3615247 h 3987395"/>
                    <a:gd name="connsiteX48" fmla="*/ 918042 w 2764425"/>
                    <a:gd name="connsiteY48" fmla="*/ 3684359 h 3987395"/>
                    <a:gd name="connsiteX49" fmla="*/ 737289 w 2764425"/>
                    <a:gd name="connsiteY49" fmla="*/ 3663094 h 3987395"/>
                    <a:gd name="connsiteX50" fmla="*/ 588433 w 2764425"/>
                    <a:gd name="connsiteY50" fmla="*/ 3477024 h 3987395"/>
                    <a:gd name="connsiteX51" fmla="*/ 556535 w 2764425"/>
                    <a:gd name="connsiteY51" fmla="*/ 3131466 h 3987395"/>
                    <a:gd name="connsiteX52" fmla="*/ 620331 w 2764425"/>
                    <a:gd name="connsiteY52" fmla="*/ 2525410 h 3987395"/>
                    <a:gd name="connsiteX53" fmla="*/ 689442 w 2764425"/>
                    <a:gd name="connsiteY53" fmla="*/ 1951252 h 3987395"/>
                    <a:gd name="connsiteX54" fmla="*/ 731973 w 2764425"/>
                    <a:gd name="connsiteY54" fmla="*/ 1382410 h 3987395"/>
                    <a:gd name="connsiteX55" fmla="*/ 737289 w 2764425"/>
                    <a:gd name="connsiteY55" fmla="*/ 1090015 h 3987395"/>
                    <a:gd name="connsiteX56" fmla="*/ 811717 w 2764425"/>
                    <a:gd name="connsiteY56" fmla="*/ 792303 h 3987395"/>
                    <a:gd name="connsiteX57" fmla="*/ 859563 w 2764425"/>
                    <a:gd name="connsiteY57" fmla="*/ 643447 h 3987395"/>
                    <a:gd name="connsiteX58" fmla="*/ 965889 w 2764425"/>
                    <a:gd name="connsiteY58" fmla="*/ 574336 h 3987395"/>
                    <a:gd name="connsiteX59" fmla="*/ 1162591 w 2764425"/>
                    <a:gd name="connsiteY59" fmla="*/ 505224 h 3987395"/>
                    <a:gd name="connsiteX60" fmla="*/ 1295498 w 2764425"/>
                    <a:gd name="connsiteY60" fmla="*/ 579652 h 3987395"/>
                    <a:gd name="connsiteX61" fmla="*/ 1502833 w 2764425"/>
                    <a:gd name="connsiteY61" fmla="*/ 829517 h 3987395"/>
                    <a:gd name="connsiteX62" fmla="*/ 1715484 w 2764425"/>
                    <a:gd name="connsiteY62" fmla="*/ 1095331 h 3987395"/>
                    <a:gd name="connsiteX63" fmla="*/ 1885605 w 2764425"/>
                    <a:gd name="connsiteY63" fmla="*/ 1323931 h 3987395"/>
                    <a:gd name="connsiteX64" fmla="*/ 2007880 w 2764425"/>
                    <a:gd name="connsiteY64" fmla="*/ 1520633 h 3987395"/>
                    <a:gd name="connsiteX65" fmla="*/ 2098256 w 2764425"/>
                    <a:gd name="connsiteY65" fmla="*/ 1680122 h 3987395"/>
                    <a:gd name="connsiteX66" fmla="*/ 2135470 w 2764425"/>
                    <a:gd name="connsiteY66" fmla="*/ 1823661 h 3987395"/>
                    <a:gd name="connsiteX67" fmla="*/ 2034461 w 2764425"/>
                    <a:gd name="connsiteY67" fmla="*/ 1929987 h 3987395"/>
                    <a:gd name="connsiteX68" fmla="*/ 1609159 w 2764425"/>
                    <a:gd name="connsiteY68" fmla="*/ 2025680 h 3987395"/>
                    <a:gd name="connsiteX69" fmla="*/ 1205121 w 2764425"/>
                    <a:gd name="connsiteY69" fmla="*/ 2073526 h 3987395"/>
                    <a:gd name="connsiteX70" fmla="*/ 886145 w 2764425"/>
                    <a:gd name="connsiteY70" fmla="*/ 2110740 h 3987395"/>
                    <a:gd name="connsiteX71" fmla="*/ 705391 w 2764425"/>
                    <a:gd name="connsiteY71" fmla="*/ 2132006 h 3987395"/>
                    <a:gd name="connsiteX72" fmla="*/ 673493 w 2764425"/>
                    <a:gd name="connsiteY72" fmla="*/ 2147954 h 3987395"/>
                    <a:gd name="connsiteX73" fmla="*/ 668177 w 2764425"/>
                    <a:gd name="connsiteY73" fmla="*/ 2222382 h 3987395"/>
                    <a:gd name="connsiteX74" fmla="*/ 646912 w 2764425"/>
                    <a:gd name="connsiteY74" fmla="*/ 2424401 h 3987395"/>
                    <a:gd name="connsiteX75" fmla="*/ 641596 w 2764425"/>
                    <a:gd name="connsiteY75" fmla="*/ 2530726 h 3987395"/>
                    <a:gd name="connsiteX76" fmla="*/ 625647 w 2764425"/>
                    <a:gd name="connsiteY76" fmla="*/ 2615787 h 3987395"/>
                    <a:gd name="connsiteX77" fmla="*/ 668177 w 2764425"/>
                    <a:gd name="connsiteY77" fmla="*/ 2610471 h 3987395"/>
                    <a:gd name="connsiteX78" fmla="*/ 779819 w 2764425"/>
                    <a:gd name="connsiteY78" fmla="*/ 2605154 h 3987395"/>
                    <a:gd name="connsiteX79" fmla="*/ 854247 w 2764425"/>
                    <a:gd name="connsiteY79" fmla="*/ 2599838 h 3987395"/>
                    <a:gd name="connsiteX80" fmla="*/ 907410 w 2764425"/>
                    <a:gd name="connsiteY80" fmla="*/ 2504145 h 3987395"/>
                    <a:gd name="connsiteX81" fmla="*/ 1040317 w 2764425"/>
                    <a:gd name="connsiteY81" fmla="*/ 2376554 h 3987395"/>
                    <a:gd name="connsiteX82" fmla="*/ 1237019 w 2764425"/>
                    <a:gd name="connsiteY82" fmla="*/ 2318075 h 3987395"/>
                    <a:gd name="connsiteX83" fmla="*/ 1465619 w 2764425"/>
                    <a:gd name="connsiteY83" fmla="*/ 2302126 h 3987395"/>
                    <a:gd name="connsiteX84" fmla="*/ 1619791 w 2764425"/>
                    <a:gd name="connsiteY84" fmla="*/ 2339340 h 3987395"/>
                    <a:gd name="connsiteX85" fmla="*/ 1768647 w 2764425"/>
                    <a:gd name="connsiteY85" fmla="*/ 2408452 h 3987395"/>
                    <a:gd name="connsiteX86" fmla="*/ 1843075 w 2764425"/>
                    <a:gd name="connsiteY86" fmla="*/ 2472247 h 3987395"/>
                    <a:gd name="connsiteX87" fmla="*/ 1890921 w 2764425"/>
                    <a:gd name="connsiteY87" fmla="*/ 2472247 h 3987395"/>
                    <a:gd name="connsiteX88" fmla="*/ 2188633 w 2764425"/>
                    <a:gd name="connsiteY88" fmla="*/ 2429717 h 3987395"/>
                    <a:gd name="connsiteX89" fmla="*/ 2502293 w 2764425"/>
                    <a:gd name="connsiteY89" fmla="*/ 2334024 h 3987395"/>
                    <a:gd name="connsiteX90" fmla="*/ 2709628 w 2764425"/>
                    <a:gd name="connsiteY90" fmla="*/ 2068210 h 3987395"/>
                    <a:gd name="connsiteX91" fmla="*/ 2757475 w 2764425"/>
                    <a:gd name="connsiteY91" fmla="*/ 1616326 h 3987395"/>
                    <a:gd name="connsiteX92" fmla="*/ 2589735 w 2764425"/>
                    <a:gd name="connsiteY92" fmla="*/ 1272042 h 3987395"/>
                    <a:gd name="connsiteX93" fmla="*/ 2408981 w 2764425"/>
                    <a:gd name="connsiteY93" fmla="*/ 1064708 h 3987395"/>
                    <a:gd name="connsiteX94" fmla="*/ 2286708 w 2764425"/>
                    <a:gd name="connsiteY94" fmla="*/ 931634 h 3987395"/>
                    <a:gd name="connsiteX95" fmla="*/ 2061042 w 2764425"/>
                    <a:gd name="connsiteY95" fmla="*/ 632815 h 3987395"/>
                    <a:gd name="connsiteX96" fmla="*/ 1869656 w 2764425"/>
                    <a:gd name="connsiteY96" fmla="*/ 367001 h 3987395"/>
                    <a:gd name="connsiteX97" fmla="*/ 1678270 w 2764425"/>
                    <a:gd name="connsiteY97" fmla="*/ 170299 h 3987395"/>
                    <a:gd name="connsiteX98" fmla="*/ 1470935 w 2764425"/>
                    <a:gd name="connsiteY98" fmla="*/ 53340 h 3987395"/>
                    <a:gd name="connsiteX99" fmla="*/ 1162591 w 2764425"/>
                    <a:gd name="connsiteY99" fmla="*/ 178 h 3987395"/>
                    <a:gd name="connsiteX100" fmla="*/ 859563 w 2764425"/>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81838 w 2758257"/>
                    <a:gd name="connsiteY40" fmla="*/ 2435033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2126 h 3987395"/>
                    <a:gd name="connsiteX84" fmla="*/ 1619791 w 2758257"/>
                    <a:gd name="connsiteY84" fmla="*/ 2339340 h 3987395"/>
                    <a:gd name="connsiteX85" fmla="*/ 1768647 w 2758257"/>
                    <a:gd name="connsiteY85" fmla="*/ 2408452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81838 w 2758257"/>
                    <a:gd name="connsiteY40" fmla="*/ 2435033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2126 h 3987395"/>
                    <a:gd name="connsiteX84" fmla="*/ 1619791 w 2758257"/>
                    <a:gd name="connsiteY84" fmla="*/ 2339340 h 3987395"/>
                    <a:gd name="connsiteX85" fmla="*/ 1761503 w 2758257"/>
                    <a:gd name="connsiteY85" fmla="*/ 2413215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81838 w 2758257"/>
                    <a:gd name="connsiteY40" fmla="*/ 2435033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9791 w 2758257"/>
                    <a:gd name="connsiteY84" fmla="*/ 2339340 h 3987395"/>
                    <a:gd name="connsiteX85" fmla="*/ 1761503 w 2758257"/>
                    <a:gd name="connsiteY85" fmla="*/ 2413215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81838 w 2758257"/>
                    <a:gd name="connsiteY40" fmla="*/ 2435033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61503 w 2758257"/>
                    <a:gd name="connsiteY85" fmla="*/ 2413215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81838 w 2758257"/>
                    <a:gd name="connsiteY40" fmla="*/ 2435033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5796 w 2758257"/>
                    <a:gd name="connsiteY77" fmla="*/ 2617615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5796 w 2758257"/>
                    <a:gd name="connsiteY77" fmla="*/ 2617615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07880 w 2758257"/>
                    <a:gd name="connsiteY64" fmla="*/ 1520633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795048 w 2758257"/>
                    <a:gd name="connsiteY56" fmla="*/ 806590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69689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4665 w 2758257"/>
                    <a:gd name="connsiteY24" fmla="*/ 2971423 h 3987395"/>
                    <a:gd name="connsiteX25" fmla="*/ 1088163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6657 w 2758257"/>
                    <a:gd name="connsiteY20" fmla="*/ 3204620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0373 w 2758257"/>
                    <a:gd name="connsiteY19" fmla="*/ 3057038 h 3987395"/>
                    <a:gd name="connsiteX20" fmla="*/ 1436657 w 2758257"/>
                    <a:gd name="connsiteY20" fmla="*/ 3204620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66727 w 2758257"/>
                    <a:gd name="connsiteY18" fmla="*/ 2833754 h 3987395"/>
                    <a:gd name="connsiteX19" fmla="*/ 1490373 w 2758257"/>
                    <a:gd name="connsiteY19" fmla="*/ 3057038 h 3987395"/>
                    <a:gd name="connsiteX20" fmla="*/ 1436657 w 2758257"/>
                    <a:gd name="connsiteY20" fmla="*/ 3204620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57202 w 2758257"/>
                    <a:gd name="connsiteY18" fmla="*/ 2807560 h 3987395"/>
                    <a:gd name="connsiteX19" fmla="*/ 1490373 w 2758257"/>
                    <a:gd name="connsiteY19" fmla="*/ 3057038 h 3987395"/>
                    <a:gd name="connsiteX20" fmla="*/ 1436657 w 2758257"/>
                    <a:gd name="connsiteY20" fmla="*/ 3204620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57202 w 2758257"/>
                    <a:gd name="connsiteY18" fmla="*/ 2807560 h 3987395"/>
                    <a:gd name="connsiteX19" fmla="*/ 1490373 w 2758257"/>
                    <a:gd name="connsiteY19" fmla="*/ 3057038 h 3987395"/>
                    <a:gd name="connsiteX20" fmla="*/ 1431895 w 2758257"/>
                    <a:gd name="connsiteY20" fmla="*/ 3197476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50522 h 3987395"/>
                    <a:gd name="connsiteX17" fmla="*/ 1322080 w 2758257"/>
                    <a:gd name="connsiteY17" fmla="*/ 2690215 h 3987395"/>
                    <a:gd name="connsiteX18" fmla="*/ 1457202 w 2758257"/>
                    <a:gd name="connsiteY18" fmla="*/ 2807560 h 3987395"/>
                    <a:gd name="connsiteX19" fmla="*/ 1490373 w 2758257"/>
                    <a:gd name="connsiteY19" fmla="*/ 3057038 h 3987395"/>
                    <a:gd name="connsiteX20" fmla="*/ 1431895 w 2758257"/>
                    <a:gd name="connsiteY20" fmla="*/ 3197476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213"/>
                    <a:gd name="connsiteX1" fmla="*/ 493626 w 2758257"/>
                    <a:gd name="connsiteY1" fmla="*/ 258682 h 3987213"/>
                    <a:gd name="connsiteX2" fmla="*/ 313647 w 2758257"/>
                    <a:gd name="connsiteY2" fmla="*/ 510152 h 3987213"/>
                    <a:gd name="connsiteX3" fmla="*/ 248191 w 2758257"/>
                    <a:gd name="connsiteY3" fmla="*/ 1063433 h 3987213"/>
                    <a:gd name="connsiteX4" fmla="*/ 226926 w 2758257"/>
                    <a:gd name="connsiteY4" fmla="*/ 1494052 h 3987213"/>
                    <a:gd name="connsiteX5" fmla="*/ 141866 w 2758257"/>
                    <a:gd name="connsiteY5" fmla="*/ 2132006 h 3987213"/>
                    <a:gd name="connsiteX6" fmla="*/ 19591 w 2758257"/>
                    <a:gd name="connsiteY6" fmla="*/ 2918815 h 3987213"/>
                    <a:gd name="connsiteX7" fmla="*/ 14275 w 2758257"/>
                    <a:gd name="connsiteY7" fmla="*/ 3466392 h 3987213"/>
                    <a:gd name="connsiteX8" fmla="*/ 157814 w 2758257"/>
                    <a:gd name="connsiteY8" fmla="*/ 3827899 h 3987213"/>
                    <a:gd name="connsiteX9" fmla="*/ 577800 w 2758257"/>
                    <a:gd name="connsiteY9" fmla="*/ 3976754 h 3987213"/>
                    <a:gd name="connsiteX10" fmla="*/ 981838 w 2758257"/>
                    <a:gd name="connsiteY10" fmla="*/ 3955489 h 3987213"/>
                    <a:gd name="connsiteX11" fmla="*/ 1216862 w 2758257"/>
                    <a:gd name="connsiteY11" fmla="*/ 3800763 h 3987213"/>
                    <a:gd name="connsiteX12" fmla="*/ 1290182 w 2758257"/>
                    <a:gd name="connsiteY12" fmla="*/ 3551452 h 3987213"/>
                    <a:gd name="connsiteX13" fmla="*/ 1178540 w 2758257"/>
                    <a:gd name="connsiteY13" fmla="*/ 3365382 h 3987213"/>
                    <a:gd name="connsiteX14" fmla="*/ 1077531 w 2758257"/>
                    <a:gd name="connsiteY14" fmla="*/ 3221843 h 3987213"/>
                    <a:gd name="connsiteX15" fmla="*/ 1082847 w 2758257"/>
                    <a:gd name="connsiteY15" fmla="*/ 2971978 h 3987213"/>
                    <a:gd name="connsiteX16" fmla="*/ 1189173 w 2758257"/>
                    <a:gd name="connsiteY16" fmla="*/ 2750522 h 3987213"/>
                    <a:gd name="connsiteX17" fmla="*/ 1322080 w 2758257"/>
                    <a:gd name="connsiteY17" fmla="*/ 2690215 h 3987213"/>
                    <a:gd name="connsiteX18" fmla="*/ 1457202 w 2758257"/>
                    <a:gd name="connsiteY18" fmla="*/ 2807560 h 3987213"/>
                    <a:gd name="connsiteX19" fmla="*/ 1490373 w 2758257"/>
                    <a:gd name="connsiteY19" fmla="*/ 3057038 h 3987213"/>
                    <a:gd name="connsiteX20" fmla="*/ 1431895 w 2758257"/>
                    <a:gd name="connsiteY20" fmla="*/ 3197476 h 3987213"/>
                    <a:gd name="connsiteX21" fmla="*/ 1338028 w 2758257"/>
                    <a:gd name="connsiteY21" fmla="*/ 3285638 h 3987213"/>
                    <a:gd name="connsiteX22" fmla="*/ 1260112 w 2758257"/>
                    <a:gd name="connsiteY22" fmla="*/ 3219461 h 3987213"/>
                    <a:gd name="connsiteX23" fmla="*/ 1183856 w 2758257"/>
                    <a:gd name="connsiteY23" fmla="*/ 3078303 h 3987213"/>
                    <a:gd name="connsiteX24" fmla="*/ 1104665 w 2758257"/>
                    <a:gd name="connsiteY24" fmla="*/ 2971423 h 3987213"/>
                    <a:gd name="connsiteX25" fmla="*/ 1083400 w 2758257"/>
                    <a:gd name="connsiteY25" fmla="*/ 3067671 h 3987213"/>
                    <a:gd name="connsiteX26" fmla="*/ 1094034 w 2758257"/>
                    <a:gd name="connsiteY26" fmla="*/ 3223116 h 3987213"/>
                    <a:gd name="connsiteX27" fmla="*/ 1169015 w 2758257"/>
                    <a:gd name="connsiteY27" fmla="*/ 3322852 h 3987213"/>
                    <a:gd name="connsiteX28" fmla="*/ 1250587 w 2758257"/>
                    <a:gd name="connsiteY28" fmla="*/ 3426242 h 3987213"/>
                    <a:gd name="connsiteX29" fmla="*/ 1295498 w 2758257"/>
                    <a:gd name="connsiteY29" fmla="*/ 3498289 h 3987213"/>
                    <a:gd name="connsiteX30" fmla="*/ 1306131 w 2758257"/>
                    <a:gd name="connsiteY30" fmla="*/ 3514238 h 3987213"/>
                    <a:gd name="connsiteX31" fmla="*/ 1412456 w 2758257"/>
                    <a:gd name="connsiteY31" fmla="*/ 3530187 h 3987213"/>
                    <a:gd name="connsiteX32" fmla="*/ 1625107 w 2758257"/>
                    <a:gd name="connsiteY32" fmla="*/ 3524871 h 3987213"/>
                    <a:gd name="connsiteX33" fmla="*/ 1835378 w 2758257"/>
                    <a:gd name="connsiteY33" fmla="*/ 3422199 h 3987213"/>
                    <a:gd name="connsiteX34" fmla="*/ 1991931 w 2758257"/>
                    <a:gd name="connsiteY34" fmla="*/ 3257783 h 3987213"/>
                    <a:gd name="connsiteX35" fmla="*/ 2039777 w 2758257"/>
                    <a:gd name="connsiteY35" fmla="*/ 2977294 h 3987213"/>
                    <a:gd name="connsiteX36" fmla="*/ 1944084 w 2758257"/>
                    <a:gd name="connsiteY36" fmla="*/ 2638880 h 3987213"/>
                    <a:gd name="connsiteX37" fmla="*/ 1779280 w 2758257"/>
                    <a:gd name="connsiteY37" fmla="*/ 2450982 h 3987213"/>
                    <a:gd name="connsiteX38" fmla="*/ 1540047 w 2758257"/>
                    <a:gd name="connsiteY38" fmla="*/ 2339340 h 3987213"/>
                    <a:gd name="connsiteX39" fmla="*/ 1199251 w 2758257"/>
                    <a:gd name="connsiteY39" fmla="*/ 2360051 h 3987213"/>
                    <a:gd name="connsiteX40" fmla="*/ 996126 w 2758257"/>
                    <a:gd name="connsiteY40" fmla="*/ 2449320 h 3987213"/>
                    <a:gd name="connsiteX41" fmla="*/ 859563 w 2758257"/>
                    <a:gd name="connsiteY41" fmla="*/ 2631736 h 3987213"/>
                    <a:gd name="connsiteX42" fmla="*/ 822349 w 2758257"/>
                    <a:gd name="connsiteY42" fmla="*/ 2892233 h 3987213"/>
                    <a:gd name="connsiteX43" fmla="*/ 806400 w 2758257"/>
                    <a:gd name="connsiteY43" fmla="*/ 3264373 h 3987213"/>
                    <a:gd name="connsiteX44" fmla="*/ 832982 w 2758257"/>
                    <a:gd name="connsiteY44" fmla="*/ 3365382 h 3987213"/>
                    <a:gd name="connsiteX45" fmla="*/ 896777 w 2758257"/>
                    <a:gd name="connsiteY45" fmla="*/ 3433220 h 3987213"/>
                    <a:gd name="connsiteX46" fmla="*/ 968824 w 2758257"/>
                    <a:gd name="connsiteY46" fmla="*/ 3505433 h 3987213"/>
                    <a:gd name="connsiteX47" fmla="*/ 995959 w 2758257"/>
                    <a:gd name="connsiteY47" fmla="*/ 3615247 h 3987213"/>
                    <a:gd name="connsiteX48" fmla="*/ 918042 w 2758257"/>
                    <a:gd name="connsiteY48" fmla="*/ 3684359 h 3987213"/>
                    <a:gd name="connsiteX49" fmla="*/ 737289 w 2758257"/>
                    <a:gd name="connsiteY49" fmla="*/ 3663094 h 3987213"/>
                    <a:gd name="connsiteX50" fmla="*/ 588433 w 2758257"/>
                    <a:gd name="connsiteY50" fmla="*/ 3477024 h 3987213"/>
                    <a:gd name="connsiteX51" fmla="*/ 556535 w 2758257"/>
                    <a:gd name="connsiteY51" fmla="*/ 3131466 h 3987213"/>
                    <a:gd name="connsiteX52" fmla="*/ 620331 w 2758257"/>
                    <a:gd name="connsiteY52" fmla="*/ 2525410 h 3987213"/>
                    <a:gd name="connsiteX53" fmla="*/ 679917 w 2758257"/>
                    <a:gd name="connsiteY53" fmla="*/ 1948870 h 3987213"/>
                    <a:gd name="connsiteX54" fmla="*/ 724829 w 2758257"/>
                    <a:gd name="connsiteY54" fmla="*/ 1387173 h 3987213"/>
                    <a:gd name="connsiteX55" fmla="*/ 744433 w 2758257"/>
                    <a:gd name="connsiteY55" fmla="*/ 1087634 h 3987213"/>
                    <a:gd name="connsiteX56" fmla="*/ 795048 w 2758257"/>
                    <a:gd name="connsiteY56" fmla="*/ 806590 h 3987213"/>
                    <a:gd name="connsiteX57" fmla="*/ 857181 w 2758257"/>
                    <a:gd name="connsiteY57" fmla="*/ 652972 h 3987213"/>
                    <a:gd name="connsiteX58" fmla="*/ 965889 w 2758257"/>
                    <a:gd name="connsiteY58" fmla="*/ 574336 h 3987213"/>
                    <a:gd name="connsiteX59" fmla="*/ 1162591 w 2758257"/>
                    <a:gd name="connsiteY59" fmla="*/ 505224 h 3987213"/>
                    <a:gd name="connsiteX60" fmla="*/ 1295498 w 2758257"/>
                    <a:gd name="connsiteY60" fmla="*/ 579652 h 3987213"/>
                    <a:gd name="connsiteX61" fmla="*/ 1502833 w 2758257"/>
                    <a:gd name="connsiteY61" fmla="*/ 829517 h 3987213"/>
                    <a:gd name="connsiteX62" fmla="*/ 1715484 w 2758257"/>
                    <a:gd name="connsiteY62" fmla="*/ 1095331 h 3987213"/>
                    <a:gd name="connsiteX63" fmla="*/ 1880843 w 2758257"/>
                    <a:gd name="connsiteY63" fmla="*/ 1328694 h 3987213"/>
                    <a:gd name="connsiteX64" fmla="*/ 2017405 w 2758257"/>
                    <a:gd name="connsiteY64" fmla="*/ 1518252 h 3987213"/>
                    <a:gd name="connsiteX65" fmla="*/ 2098256 w 2758257"/>
                    <a:gd name="connsiteY65" fmla="*/ 1680122 h 3987213"/>
                    <a:gd name="connsiteX66" fmla="*/ 2133088 w 2758257"/>
                    <a:gd name="connsiteY66" fmla="*/ 1814136 h 3987213"/>
                    <a:gd name="connsiteX67" fmla="*/ 2020174 w 2758257"/>
                    <a:gd name="connsiteY67" fmla="*/ 1922843 h 3987213"/>
                    <a:gd name="connsiteX68" fmla="*/ 1609159 w 2758257"/>
                    <a:gd name="connsiteY68" fmla="*/ 2025680 h 3987213"/>
                    <a:gd name="connsiteX69" fmla="*/ 1205121 w 2758257"/>
                    <a:gd name="connsiteY69" fmla="*/ 2073526 h 3987213"/>
                    <a:gd name="connsiteX70" fmla="*/ 886145 w 2758257"/>
                    <a:gd name="connsiteY70" fmla="*/ 2110740 h 3987213"/>
                    <a:gd name="connsiteX71" fmla="*/ 705391 w 2758257"/>
                    <a:gd name="connsiteY71" fmla="*/ 2132006 h 3987213"/>
                    <a:gd name="connsiteX72" fmla="*/ 673493 w 2758257"/>
                    <a:gd name="connsiteY72" fmla="*/ 2147954 h 3987213"/>
                    <a:gd name="connsiteX73" fmla="*/ 663415 w 2758257"/>
                    <a:gd name="connsiteY73" fmla="*/ 2222382 h 3987213"/>
                    <a:gd name="connsiteX74" fmla="*/ 646912 w 2758257"/>
                    <a:gd name="connsiteY74" fmla="*/ 2405352 h 3987213"/>
                    <a:gd name="connsiteX75" fmla="*/ 634453 w 2758257"/>
                    <a:gd name="connsiteY75" fmla="*/ 2502151 h 3987213"/>
                    <a:gd name="connsiteX76" fmla="*/ 625647 w 2758257"/>
                    <a:gd name="connsiteY76" fmla="*/ 2613405 h 3987213"/>
                    <a:gd name="connsiteX77" fmla="*/ 665796 w 2758257"/>
                    <a:gd name="connsiteY77" fmla="*/ 2619997 h 3987213"/>
                    <a:gd name="connsiteX78" fmla="*/ 777437 w 2758257"/>
                    <a:gd name="connsiteY78" fmla="*/ 2609917 h 3987213"/>
                    <a:gd name="connsiteX79" fmla="*/ 854247 w 2758257"/>
                    <a:gd name="connsiteY79" fmla="*/ 2599838 h 3987213"/>
                    <a:gd name="connsiteX80" fmla="*/ 919317 w 2758257"/>
                    <a:gd name="connsiteY80" fmla="*/ 2504145 h 3987213"/>
                    <a:gd name="connsiteX81" fmla="*/ 1040317 w 2758257"/>
                    <a:gd name="connsiteY81" fmla="*/ 2397985 h 3987213"/>
                    <a:gd name="connsiteX82" fmla="*/ 1232257 w 2758257"/>
                    <a:gd name="connsiteY82" fmla="*/ 2334744 h 3987213"/>
                    <a:gd name="connsiteX83" fmla="*/ 1453713 w 2758257"/>
                    <a:gd name="connsiteY83" fmla="*/ 2316413 h 3987213"/>
                    <a:gd name="connsiteX84" fmla="*/ 1615028 w 2758257"/>
                    <a:gd name="connsiteY84" fmla="*/ 2344103 h 3987213"/>
                    <a:gd name="connsiteX85" fmla="*/ 1759122 w 2758257"/>
                    <a:gd name="connsiteY85" fmla="*/ 2417978 h 3987213"/>
                    <a:gd name="connsiteX86" fmla="*/ 1838313 w 2758257"/>
                    <a:gd name="connsiteY86" fmla="*/ 2474628 h 3987213"/>
                    <a:gd name="connsiteX87" fmla="*/ 1890921 w 2758257"/>
                    <a:gd name="connsiteY87" fmla="*/ 2477009 h 3987213"/>
                    <a:gd name="connsiteX88" fmla="*/ 2188633 w 2758257"/>
                    <a:gd name="connsiteY88" fmla="*/ 2429717 h 3987213"/>
                    <a:gd name="connsiteX89" fmla="*/ 2502293 w 2758257"/>
                    <a:gd name="connsiteY89" fmla="*/ 2334024 h 3987213"/>
                    <a:gd name="connsiteX90" fmla="*/ 2709628 w 2758257"/>
                    <a:gd name="connsiteY90" fmla="*/ 2068210 h 3987213"/>
                    <a:gd name="connsiteX91" fmla="*/ 2750332 w 2758257"/>
                    <a:gd name="connsiteY91" fmla="*/ 1628232 h 3987213"/>
                    <a:gd name="connsiteX92" fmla="*/ 2589735 w 2758257"/>
                    <a:gd name="connsiteY92" fmla="*/ 1272042 h 3987213"/>
                    <a:gd name="connsiteX93" fmla="*/ 2408981 w 2758257"/>
                    <a:gd name="connsiteY93" fmla="*/ 1064708 h 3987213"/>
                    <a:gd name="connsiteX94" fmla="*/ 2286708 w 2758257"/>
                    <a:gd name="connsiteY94" fmla="*/ 931634 h 3987213"/>
                    <a:gd name="connsiteX95" fmla="*/ 2061042 w 2758257"/>
                    <a:gd name="connsiteY95" fmla="*/ 632815 h 3987213"/>
                    <a:gd name="connsiteX96" fmla="*/ 1869656 w 2758257"/>
                    <a:gd name="connsiteY96" fmla="*/ 367001 h 3987213"/>
                    <a:gd name="connsiteX97" fmla="*/ 1678270 w 2758257"/>
                    <a:gd name="connsiteY97" fmla="*/ 170299 h 3987213"/>
                    <a:gd name="connsiteX98" fmla="*/ 1470935 w 2758257"/>
                    <a:gd name="connsiteY98" fmla="*/ 53340 h 3987213"/>
                    <a:gd name="connsiteX99" fmla="*/ 1162591 w 2758257"/>
                    <a:gd name="connsiteY99" fmla="*/ 178 h 3987213"/>
                    <a:gd name="connsiteX100" fmla="*/ 859563 w 2758257"/>
                    <a:gd name="connsiteY100" fmla="*/ 63973 h 3987213"/>
                    <a:gd name="connsiteX0" fmla="*/ 860229 w 2758923"/>
                    <a:gd name="connsiteY0" fmla="*/ 63973 h 3987389"/>
                    <a:gd name="connsiteX1" fmla="*/ 494292 w 2758923"/>
                    <a:gd name="connsiteY1" fmla="*/ 258682 h 3987389"/>
                    <a:gd name="connsiteX2" fmla="*/ 314313 w 2758923"/>
                    <a:gd name="connsiteY2" fmla="*/ 510152 h 3987389"/>
                    <a:gd name="connsiteX3" fmla="*/ 248857 w 2758923"/>
                    <a:gd name="connsiteY3" fmla="*/ 1063433 h 3987389"/>
                    <a:gd name="connsiteX4" fmla="*/ 227592 w 2758923"/>
                    <a:gd name="connsiteY4" fmla="*/ 1494052 h 3987389"/>
                    <a:gd name="connsiteX5" fmla="*/ 142532 w 2758923"/>
                    <a:gd name="connsiteY5" fmla="*/ 2132006 h 3987389"/>
                    <a:gd name="connsiteX6" fmla="*/ 20257 w 2758923"/>
                    <a:gd name="connsiteY6" fmla="*/ 2918815 h 3987389"/>
                    <a:gd name="connsiteX7" fmla="*/ 14941 w 2758923"/>
                    <a:gd name="connsiteY7" fmla="*/ 3466392 h 3987389"/>
                    <a:gd name="connsiteX8" fmla="*/ 168005 w 2758923"/>
                    <a:gd name="connsiteY8" fmla="*/ 3825518 h 3987389"/>
                    <a:gd name="connsiteX9" fmla="*/ 578466 w 2758923"/>
                    <a:gd name="connsiteY9" fmla="*/ 3976754 h 3987389"/>
                    <a:gd name="connsiteX10" fmla="*/ 982504 w 2758923"/>
                    <a:gd name="connsiteY10" fmla="*/ 3955489 h 3987389"/>
                    <a:gd name="connsiteX11" fmla="*/ 1217528 w 2758923"/>
                    <a:gd name="connsiteY11" fmla="*/ 3800763 h 3987389"/>
                    <a:gd name="connsiteX12" fmla="*/ 1290848 w 2758923"/>
                    <a:gd name="connsiteY12" fmla="*/ 3551452 h 3987389"/>
                    <a:gd name="connsiteX13" fmla="*/ 1179206 w 2758923"/>
                    <a:gd name="connsiteY13" fmla="*/ 3365382 h 3987389"/>
                    <a:gd name="connsiteX14" fmla="*/ 1078197 w 2758923"/>
                    <a:gd name="connsiteY14" fmla="*/ 3221843 h 3987389"/>
                    <a:gd name="connsiteX15" fmla="*/ 1083513 w 2758923"/>
                    <a:gd name="connsiteY15" fmla="*/ 2971978 h 3987389"/>
                    <a:gd name="connsiteX16" fmla="*/ 1189839 w 2758923"/>
                    <a:gd name="connsiteY16" fmla="*/ 2750522 h 3987389"/>
                    <a:gd name="connsiteX17" fmla="*/ 1322746 w 2758923"/>
                    <a:gd name="connsiteY17" fmla="*/ 2690215 h 3987389"/>
                    <a:gd name="connsiteX18" fmla="*/ 1457868 w 2758923"/>
                    <a:gd name="connsiteY18" fmla="*/ 2807560 h 3987389"/>
                    <a:gd name="connsiteX19" fmla="*/ 1491039 w 2758923"/>
                    <a:gd name="connsiteY19" fmla="*/ 3057038 h 3987389"/>
                    <a:gd name="connsiteX20" fmla="*/ 1432561 w 2758923"/>
                    <a:gd name="connsiteY20" fmla="*/ 3197476 h 3987389"/>
                    <a:gd name="connsiteX21" fmla="*/ 1338694 w 2758923"/>
                    <a:gd name="connsiteY21" fmla="*/ 3285638 h 3987389"/>
                    <a:gd name="connsiteX22" fmla="*/ 1260778 w 2758923"/>
                    <a:gd name="connsiteY22" fmla="*/ 3219461 h 3987389"/>
                    <a:gd name="connsiteX23" fmla="*/ 1184522 w 2758923"/>
                    <a:gd name="connsiteY23" fmla="*/ 3078303 h 3987389"/>
                    <a:gd name="connsiteX24" fmla="*/ 1105331 w 2758923"/>
                    <a:gd name="connsiteY24" fmla="*/ 2971423 h 3987389"/>
                    <a:gd name="connsiteX25" fmla="*/ 1084066 w 2758923"/>
                    <a:gd name="connsiteY25" fmla="*/ 3067671 h 3987389"/>
                    <a:gd name="connsiteX26" fmla="*/ 1094700 w 2758923"/>
                    <a:gd name="connsiteY26" fmla="*/ 3223116 h 3987389"/>
                    <a:gd name="connsiteX27" fmla="*/ 1169681 w 2758923"/>
                    <a:gd name="connsiteY27" fmla="*/ 3322852 h 3987389"/>
                    <a:gd name="connsiteX28" fmla="*/ 1251253 w 2758923"/>
                    <a:gd name="connsiteY28" fmla="*/ 3426242 h 3987389"/>
                    <a:gd name="connsiteX29" fmla="*/ 1296164 w 2758923"/>
                    <a:gd name="connsiteY29" fmla="*/ 3498289 h 3987389"/>
                    <a:gd name="connsiteX30" fmla="*/ 1306797 w 2758923"/>
                    <a:gd name="connsiteY30" fmla="*/ 3514238 h 3987389"/>
                    <a:gd name="connsiteX31" fmla="*/ 1413122 w 2758923"/>
                    <a:gd name="connsiteY31" fmla="*/ 3530187 h 3987389"/>
                    <a:gd name="connsiteX32" fmla="*/ 1625773 w 2758923"/>
                    <a:gd name="connsiteY32" fmla="*/ 3524871 h 3987389"/>
                    <a:gd name="connsiteX33" fmla="*/ 1836044 w 2758923"/>
                    <a:gd name="connsiteY33" fmla="*/ 3422199 h 3987389"/>
                    <a:gd name="connsiteX34" fmla="*/ 1992597 w 2758923"/>
                    <a:gd name="connsiteY34" fmla="*/ 3257783 h 3987389"/>
                    <a:gd name="connsiteX35" fmla="*/ 2040443 w 2758923"/>
                    <a:gd name="connsiteY35" fmla="*/ 2977294 h 3987389"/>
                    <a:gd name="connsiteX36" fmla="*/ 1944750 w 2758923"/>
                    <a:gd name="connsiteY36" fmla="*/ 2638880 h 3987389"/>
                    <a:gd name="connsiteX37" fmla="*/ 1779946 w 2758923"/>
                    <a:gd name="connsiteY37" fmla="*/ 2450982 h 3987389"/>
                    <a:gd name="connsiteX38" fmla="*/ 1540713 w 2758923"/>
                    <a:gd name="connsiteY38" fmla="*/ 2339340 h 3987389"/>
                    <a:gd name="connsiteX39" fmla="*/ 1199917 w 2758923"/>
                    <a:gd name="connsiteY39" fmla="*/ 2360051 h 3987389"/>
                    <a:gd name="connsiteX40" fmla="*/ 996792 w 2758923"/>
                    <a:gd name="connsiteY40" fmla="*/ 2449320 h 3987389"/>
                    <a:gd name="connsiteX41" fmla="*/ 860229 w 2758923"/>
                    <a:gd name="connsiteY41" fmla="*/ 2631736 h 3987389"/>
                    <a:gd name="connsiteX42" fmla="*/ 823015 w 2758923"/>
                    <a:gd name="connsiteY42" fmla="*/ 2892233 h 3987389"/>
                    <a:gd name="connsiteX43" fmla="*/ 807066 w 2758923"/>
                    <a:gd name="connsiteY43" fmla="*/ 3264373 h 3987389"/>
                    <a:gd name="connsiteX44" fmla="*/ 833648 w 2758923"/>
                    <a:gd name="connsiteY44" fmla="*/ 3365382 h 3987389"/>
                    <a:gd name="connsiteX45" fmla="*/ 897443 w 2758923"/>
                    <a:gd name="connsiteY45" fmla="*/ 3433220 h 3987389"/>
                    <a:gd name="connsiteX46" fmla="*/ 969490 w 2758923"/>
                    <a:gd name="connsiteY46" fmla="*/ 3505433 h 3987389"/>
                    <a:gd name="connsiteX47" fmla="*/ 996625 w 2758923"/>
                    <a:gd name="connsiteY47" fmla="*/ 3615247 h 3987389"/>
                    <a:gd name="connsiteX48" fmla="*/ 918708 w 2758923"/>
                    <a:gd name="connsiteY48" fmla="*/ 3684359 h 3987389"/>
                    <a:gd name="connsiteX49" fmla="*/ 737955 w 2758923"/>
                    <a:gd name="connsiteY49" fmla="*/ 3663094 h 3987389"/>
                    <a:gd name="connsiteX50" fmla="*/ 589099 w 2758923"/>
                    <a:gd name="connsiteY50" fmla="*/ 3477024 h 3987389"/>
                    <a:gd name="connsiteX51" fmla="*/ 557201 w 2758923"/>
                    <a:gd name="connsiteY51" fmla="*/ 3131466 h 3987389"/>
                    <a:gd name="connsiteX52" fmla="*/ 620997 w 2758923"/>
                    <a:gd name="connsiteY52" fmla="*/ 2525410 h 3987389"/>
                    <a:gd name="connsiteX53" fmla="*/ 680583 w 2758923"/>
                    <a:gd name="connsiteY53" fmla="*/ 1948870 h 3987389"/>
                    <a:gd name="connsiteX54" fmla="*/ 725495 w 2758923"/>
                    <a:gd name="connsiteY54" fmla="*/ 1387173 h 3987389"/>
                    <a:gd name="connsiteX55" fmla="*/ 745099 w 2758923"/>
                    <a:gd name="connsiteY55" fmla="*/ 1087634 h 3987389"/>
                    <a:gd name="connsiteX56" fmla="*/ 795714 w 2758923"/>
                    <a:gd name="connsiteY56" fmla="*/ 806590 h 3987389"/>
                    <a:gd name="connsiteX57" fmla="*/ 857847 w 2758923"/>
                    <a:gd name="connsiteY57" fmla="*/ 652972 h 3987389"/>
                    <a:gd name="connsiteX58" fmla="*/ 966555 w 2758923"/>
                    <a:gd name="connsiteY58" fmla="*/ 574336 h 3987389"/>
                    <a:gd name="connsiteX59" fmla="*/ 1163257 w 2758923"/>
                    <a:gd name="connsiteY59" fmla="*/ 505224 h 3987389"/>
                    <a:gd name="connsiteX60" fmla="*/ 1296164 w 2758923"/>
                    <a:gd name="connsiteY60" fmla="*/ 579652 h 3987389"/>
                    <a:gd name="connsiteX61" fmla="*/ 1503499 w 2758923"/>
                    <a:gd name="connsiteY61" fmla="*/ 829517 h 3987389"/>
                    <a:gd name="connsiteX62" fmla="*/ 1716150 w 2758923"/>
                    <a:gd name="connsiteY62" fmla="*/ 1095331 h 3987389"/>
                    <a:gd name="connsiteX63" fmla="*/ 1881509 w 2758923"/>
                    <a:gd name="connsiteY63" fmla="*/ 1328694 h 3987389"/>
                    <a:gd name="connsiteX64" fmla="*/ 2018071 w 2758923"/>
                    <a:gd name="connsiteY64" fmla="*/ 1518252 h 3987389"/>
                    <a:gd name="connsiteX65" fmla="*/ 2098922 w 2758923"/>
                    <a:gd name="connsiteY65" fmla="*/ 1680122 h 3987389"/>
                    <a:gd name="connsiteX66" fmla="*/ 2133754 w 2758923"/>
                    <a:gd name="connsiteY66" fmla="*/ 1814136 h 3987389"/>
                    <a:gd name="connsiteX67" fmla="*/ 2020840 w 2758923"/>
                    <a:gd name="connsiteY67" fmla="*/ 1922843 h 3987389"/>
                    <a:gd name="connsiteX68" fmla="*/ 1609825 w 2758923"/>
                    <a:gd name="connsiteY68" fmla="*/ 2025680 h 3987389"/>
                    <a:gd name="connsiteX69" fmla="*/ 1205787 w 2758923"/>
                    <a:gd name="connsiteY69" fmla="*/ 2073526 h 3987389"/>
                    <a:gd name="connsiteX70" fmla="*/ 886811 w 2758923"/>
                    <a:gd name="connsiteY70" fmla="*/ 2110740 h 3987389"/>
                    <a:gd name="connsiteX71" fmla="*/ 706057 w 2758923"/>
                    <a:gd name="connsiteY71" fmla="*/ 2132006 h 3987389"/>
                    <a:gd name="connsiteX72" fmla="*/ 674159 w 2758923"/>
                    <a:gd name="connsiteY72" fmla="*/ 2147954 h 3987389"/>
                    <a:gd name="connsiteX73" fmla="*/ 664081 w 2758923"/>
                    <a:gd name="connsiteY73" fmla="*/ 2222382 h 3987389"/>
                    <a:gd name="connsiteX74" fmla="*/ 647578 w 2758923"/>
                    <a:gd name="connsiteY74" fmla="*/ 2405352 h 3987389"/>
                    <a:gd name="connsiteX75" fmla="*/ 635119 w 2758923"/>
                    <a:gd name="connsiteY75" fmla="*/ 2502151 h 3987389"/>
                    <a:gd name="connsiteX76" fmla="*/ 626313 w 2758923"/>
                    <a:gd name="connsiteY76" fmla="*/ 2613405 h 3987389"/>
                    <a:gd name="connsiteX77" fmla="*/ 666462 w 2758923"/>
                    <a:gd name="connsiteY77" fmla="*/ 2619997 h 3987389"/>
                    <a:gd name="connsiteX78" fmla="*/ 778103 w 2758923"/>
                    <a:gd name="connsiteY78" fmla="*/ 2609917 h 3987389"/>
                    <a:gd name="connsiteX79" fmla="*/ 854913 w 2758923"/>
                    <a:gd name="connsiteY79" fmla="*/ 2599838 h 3987389"/>
                    <a:gd name="connsiteX80" fmla="*/ 919983 w 2758923"/>
                    <a:gd name="connsiteY80" fmla="*/ 2504145 h 3987389"/>
                    <a:gd name="connsiteX81" fmla="*/ 1040983 w 2758923"/>
                    <a:gd name="connsiteY81" fmla="*/ 2397985 h 3987389"/>
                    <a:gd name="connsiteX82" fmla="*/ 1232923 w 2758923"/>
                    <a:gd name="connsiteY82" fmla="*/ 2334744 h 3987389"/>
                    <a:gd name="connsiteX83" fmla="*/ 1454379 w 2758923"/>
                    <a:gd name="connsiteY83" fmla="*/ 2316413 h 3987389"/>
                    <a:gd name="connsiteX84" fmla="*/ 1615694 w 2758923"/>
                    <a:gd name="connsiteY84" fmla="*/ 2344103 h 3987389"/>
                    <a:gd name="connsiteX85" fmla="*/ 1759788 w 2758923"/>
                    <a:gd name="connsiteY85" fmla="*/ 2417978 h 3987389"/>
                    <a:gd name="connsiteX86" fmla="*/ 1838979 w 2758923"/>
                    <a:gd name="connsiteY86" fmla="*/ 2474628 h 3987389"/>
                    <a:gd name="connsiteX87" fmla="*/ 1891587 w 2758923"/>
                    <a:gd name="connsiteY87" fmla="*/ 2477009 h 3987389"/>
                    <a:gd name="connsiteX88" fmla="*/ 2189299 w 2758923"/>
                    <a:gd name="connsiteY88" fmla="*/ 2429717 h 3987389"/>
                    <a:gd name="connsiteX89" fmla="*/ 2502959 w 2758923"/>
                    <a:gd name="connsiteY89" fmla="*/ 2334024 h 3987389"/>
                    <a:gd name="connsiteX90" fmla="*/ 2710294 w 2758923"/>
                    <a:gd name="connsiteY90" fmla="*/ 2068210 h 3987389"/>
                    <a:gd name="connsiteX91" fmla="*/ 2750998 w 2758923"/>
                    <a:gd name="connsiteY91" fmla="*/ 1628232 h 3987389"/>
                    <a:gd name="connsiteX92" fmla="*/ 2590401 w 2758923"/>
                    <a:gd name="connsiteY92" fmla="*/ 1272042 h 3987389"/>
                    <a:gd name="connsiteX93" fmla="*/ 2409647 w 2758923"/>
                    <a:gd name="connsiteY93" fmla="*/ 1064708 h 3987389"/>
                    <a:gd name="connsiteX94" fmla="*/ 2287374 w 2758923"/>
                    <a:gd name="connsiteY94" fmla="*/ 931634 h 3987389"/>
                    <a:gd name="connsiteX95" fmla="*/ 2061708 w 2758923"/>
                    <a:gd name="connsiteY95" fmla="*/ 632815 h 3987389"/>
                    <a:gd name="connsiteX96" fmla="*/ 1870322 w 2758923"/>
                    <a:gd name="connsiteY96" fmla="*/ 367001 h 3987389"/>
                    <a:gd name="connsiteX97" fmla="*/ 1678936 w 2758923"/>
                    <a:gd name="connsiteY97" fmla="*/ 170299 h 3987389"/>
                    <a:gd name="connsiteX98" fmla="*/ 1471601 w 2758923"/>
                    <a:gd name="connsiteY98" fmla="*/ 53340 h 3987389"/>
                    <a:gd name="connsiteX99" fmla="*/ 1163257 w 2758923"/>
                    <a:gd name="connsiteY99" fmla="*/ 178 h 3987389"/>
                    <a:gd name="connsiteX100" fmla="*/ 860229 w 2758923"/>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53863 w 2763929"/>
                    <a:gd name="connsiteY3" fmla="*/ 1063433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02151 h 3987389"/>
                    <a:gd name="connsiteX76" fmla="*/ 631319 w 2763929"/>
                    <a:gd name="connsiteY76" fmla="*/ 2613405 h 3987389"/>
                    <a:gd name="connsiteX77" fmla="*/ 671468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02151 h 3987389"/>
                    <a:gd name="connsiteX76" fmla="*/ 631319 w 2763929"/>
                    <a:gd name="connsiteY76" fmla="*/ 2613405 h 3987389"/>
                    <a:gd name="connsiteX77" fmla="*/ 671468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02151 h 3987389"/>
                    <a:gd name="connsiteX76" fmla="*/ 631319 w 2763929"/>
                    <a:gd name="connsiteY76" fmla="*/ 2613405 h 3987389"/>
                    <a:gd name="connsiteX77" fmla="*/ 730999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02151 h 3987389"/>
                    <a:gd name="connsiteX76" fmla="*/ 683706 w 2763929"/>
                    <a:gd name="connsiteY76" fmla="*/ 2570542 h 3987389"/>
                    <a:gd name="connsiteX77" fmla="*/ 730999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25963 h 3987389"/>
                    <a:gd name="connsiteX76" fmla="*/ 683706 w 2763929"/>
                    <a:gd name="connsiteY76" fmla="*/ 2570542 h 3987389"/>
                    <a:gd name="connsiteX77" fmla="*/ 730999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25963 h 3987389"/>
                    <a:gd name="connsiteX76" fmla="*/ 683706 w 2763929"/>
                    <a:gd name="connsiteY76" fmla="*/ 2575305 h 3987389"/>
                    <a:gd name="connsiteX77" fmla="*/ 730999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25963 h 3987389"/>
                    <a:gd name="connsiteX76" fmla="*/ 683706 w 2763929"/>
                    <a:gd name="connsiteY76" fmla="*/ 2575305 h 3987389"/>
                    <a:gd name="connsiteX77" fmla="*/ 742905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25963 h 3987389"/>
                    <a:gd name="connsiteX76" fmla="*/ 693231 w 2763929"/>
                    <a:gd name="connsiteY76" fmla="*/ 2577686 h 3987389"/>
                    <a:gd name="connsiteX77" fmla="*/ 742905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25963 h 3987389"/>
                    <a:gd name="connsiteX76" fmla="*/ 693231 w 2763929"/>
                    <a:gd name="connsiteY76" fmla="*/ 2577686 h 3987389"/>
                    <a:gd name="connsiteX77" fmla="*/ 742905 w 2763929"/>
                    <a:gd name="connsiteY77" fmla="*/ 2619997 h 3987389"/>
                    <a:gd name="connsiteX78" fmla="*/ 790253 w 2763929"/>
                    <a:gd name="connsiteY78" fmla="*/ 2617060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90253 w 2763929"/>
                    <a:gd name="connsiteY78" fmla="*/ 2617060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55289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41971 w 2763929"/>
                    <a:gd name="connsiteY28" fmla="*/ 3426242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55637 w 2763929"/>
                    <a:gd name="connsiteY27" fmla="*/ 3318090 h 3987389"/>
                    <a:gd name="connsiteX28" fmla="*/ 1241971 w 2763929"/>
                    <a:gd name="connsiteY28" fmla="*/ 3426242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1928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03193 w 2763929"/>
                    <a:gd name="connsiteY24" fmla="*/ 2966661 h 3987389"/>
                    <a:gd name="connsiteX25" fmla="*/ 1081928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03193 w 2763929"/>
                    <a:gd name="connsiteY24" fmla="*/ 2966661 h 3987389"/>
                    <a:gd name="connsiteX25" fmla="*/ 1081928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84501 w 2763929"/>
                    <a:gd name="connsiteY29" fmla="*/ 3488765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90346 w 2763929"/>
                    <a:gd name="connsiteY14" fmla="*/ 3224225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03193 w 2763929"/>
                    <a:gd name="connsiteY24" fmla="*/ 2966661 h 3987389"/>
                    <a:gd name="connsiteX25" fmla="*/ 1081928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84501 w 2763929"/>
                    <a:gd name="connsiteY29" fmla="*/ 3488765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90346 w 2763929"/>
                    <a:gd name="connsiteY14" fmla="*/ 3224225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03193 w 2763929"/>
                    <a:gd name="connsiteY24" fmla="*/ 2966661 h 3987389"/>
                    <a:gd name="connsiteX25" fmla="*/ 1081928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84501 w 2763929"/>
                    <a:gd name="connsiteY29" fmla="*/ 3488765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9507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763929" h="3987389">
                      <a:moveTo>
                        <a:pt x="865235" y="63973"/>
                      </a:moveTo>
                      <a:cubicBezTo>
                        <a:pt x="753741" y="107057"/>
                        <a:pt x="590284" y="184319"/>
                        <a:pt x="499298" y="258682"/>
                      </a:cubicBezTo>
                      <a:cubicBezTo>
                        <a:pt x="408312" y="333045"/>
                        <a:pt x="361812" y="377614"/>
                        <a:pt x="319319" y="510152"/>
                      </a:cubicBezTo>
                      <a:cubicBezTo>
                        <a:pt x="276826" y="642690"/>
                        <a:pt x="258792" y="889925"/>
                        <a:pt x="244338" y="1053908"/>
                      </a:cubicBezTo>
                      <a:cubicBezTo>
                        <a:pt x="229885" y="1217891"/>
                        <a:pt x="248731" y="1314369"/>
                        <a:pt x="232598" y="1494052"/>
                      </a:cubicBezTo>
                      <a:cubicBezTo>
                        <a:pt x="216465" y="1673735"/>
                        <a:pt x="182094" y="1894546"/>
                        <a:pt x="147538" y="2132006"/>
                      </a:cubicBezTo>
                      <a:cubicBezTo>
                        <a:pt x="112982" y="2369467"/>
                        <a:pt x="47719" y="2694036"/>
                        <a:pt x="25263" y="2918815"/>
                      </a:cubicBezTo>
                      <a:cubicBezTo>
                        <a:pt x="2807" y="3143594"/>
                        <a:pt x="-11821" y="3329562"/>
                        <a:pt x="12804" y="3480679"/>
                      </a:cubicBezTo>
                      <a:cubicBezTo>
                        <a:pt x="37429" y="3631796"/>
                        <a:pt x="77900" y="3742839"/>
                        <a:pt x="173011" y="3825518"/>
                      </a:cubicBezTo>
                      <a:cubicBezTo>
                        <a:pt x="268122" y="3908197"/>
                        <a:pt x="447722" y="3955092"/>
                        <a:pt x="583472" y="3976754"/>
                      </a:cubicBezTo>
                      <a:cubicBezTo>
                        <a:pt x="719222" y="3998416"/>
                        <a:pt x="881000" y="3984821"/>
                        <a:pt x="987510" y="3955489"/>
                      </a:cubicBezTo>
                      <a:cubicBezTo>
                        <a:pt x="1094020" y="3926157"/>
                        <a:pt x="1171143" y="3868103"/>
                        <a:pt x="1222534" y="3800763"/>
                      </a:cubicBezTo>
                      <a:cubicBezTo>
                        <a:pt x="1273925" y="3733424"/>
                        <a:pt x="1302241" y="3624016"/>
                        <a:pt x="1295854" y="3551452"/>
                      </a:cubicBezTo>
                      <a:cubicBezTo>
                        <a:pt x="1289467" y="3478889"/>
                        <a:pt x="1218463" y="3419920"/>
                        <a:pt x="1184212" y="3365382"/>
                      </a:cubicBezTo>
                      <a:cubicBezTo>
                        <a:pt x="1149961" y="3310844"/>
                        <a:pt x="1106295" y="3289792"/>
                        <a:pt x="1090346" y="3224225"/>
                      </a:cubicBezTo>
                      <a:cubicBezTo>
                        <a:pt x="1074397" y="3158658"/>
                        <a:pt x="1071103" y="3050928"/>
                        <a:pt x="1088519" y="2971978"/>
                      </a:cubicBezTo>
                      <a:cubicBezTo>
                        <a:pt x="1105935" y="2893028"/>
                        <a:pt x="1154973" y="2797482"/>
                        <a:pt x="1194845" y="2750522"/>
                      </a:cubicBezTo>
                      <a:cubicBezTo>
                        <a:pt x="1234717" y="2703562"/>
                        <a:pt x="1283081" y="2680709"/>
                        <a:pt x="1327752" y="2690215"/>
                      </a:cubicBezTo>
                      <a:cubicBezTo>
                        <a:pt x="1372423" y="2699721"/>
                        <a:pt x="1434825" y="2746423"/>
                        <a:pt x="1462874" y="2807560"/>
                      </a:cubicBezTo>
                      <a:cubicBezTo>
                        <a:pt x="1490923" y="2868697"/>
                        <a:pt x="1500263" y="2992052"/>
                        <a:pt x="1496045" y="3057038"/>
                      </a:cubicBezTo>
                      <a:cubicBezTo>
                        <a:pt x="1491827" y="3122024"/>
                        <a:pt x="1462958" y="3159376"/>
                        <a:pt x="1437567" y="3197476"/>
                      </a:cubicBezTo>
                      <a:cubicBezTo>
                        <a:pt x="1412176" y="3235576"/>
                        <a:pt x="1372330" y="3281974"/>
                        <a:pt x="1343700" y="3285638"/>
                      </a:cubicBezTo>
                      <a:cubicBezTo>
                        <a:pt x="1315070" y="3289302"/>
                        <a:pt x="1291479" y="3254017"/>
                        <a:pt x="1265784" y="3219461"/>
                      </a:cubicBezTo>
                      <a:cubicBezTo>
                        <a:pt x="1240089" y="3184905"/>
                        <a:pt x="1216626" y="3120436"/>
                        <a:pt x="1189528" y="3078303"/>
                      </a:cubicBezTo>
                      <a:cubicBezTo>
                        <a:pt x="1162430" y="3036170"/>
                        <a:pt x="1121126" y="2968433"/>
                        <a:pt x="1103193" y="2966661"/>
                      </a:cubicBezTo>
                      <a:cubicBezTo>
                        <a:pt x="1085260" y="2964889"/>
                        <a:pt x="1083700" y="3026913"/>
                        <a:pt x="1081928" y="3067671"/>
                      </a:cubicBezTo>
                      <a:cubicBezTo>
                        <a:pt x="1080156" y="3108429"/>
                        <a:pt x="1080278" y="3169473"/>
                        <a:pt x="1092563" y="3211209"/>
                      </a:cubicBezTo>
                      <a:cubicBezTo>
                        <a:pt x="1104848" y="3252945"/>
                        <a:pt x="1130736" y="3282251"/>
                        <a:pt x="1155637" y="3318090"/>
                      </a:cubicBezTo>
                      <a:cubicBezTo>
                        <a:pt x="1180538" y="3353929"/>
                        <a:pt x="1220494" y="3397796"/>
                        <a:pt x="1241971" y="3426242"/>
                      </a:cubicBezTo>
                      <a:cubicBezTo>
                        <a:pt x="1263448" y="3454688"/>
                        <a:pt x="1272862" y="3474099"/>
                        <a:pt x="1284501" y="3488765"/>
                      </a:cubicBezTo>
                      <a:cubicBezTo>
                        <a:pt x="1296140" y="3503431"/>
                        <a:pt x="1289532" y="3507334"/>
                        <a:pt x="1311803" y="3514238"/>
                      </a:cubicBezTo>
                      <a:cubicBezTo>
                        <a:pt x="1334074" y="3521142"/>
                        <a:pt x="1364965" y="3528415"/>
                        <a:pt x="1418128" y="3530187"/>
                      </a:cubicBezTo>
                      <a:cubicBezTo>
                        <a:pt x="1471291" y="3531959"/>
                        <a:pt x="1560292" y="3542869"/>
                        <a:pt x="1630779" y="3524871"/>
                      </a:cubicBezTo>
                      <a:cubicBezTo>
                        <a:pt x="1701266" y="3506873"/>
                        <a:pt x="1779913" y="3466714"/>
                        <a:pt x="1841050" y="3422199"/>
                      </a:cubicBezTo>
                      <a:cubicBezTo>
                        <a:pt x="1902187" y="3377684"/>
                        <a:pt x="1963537" y="3331934"/>
                        <a:pt x="1997603" y="3257783"/>
                      </a:cubicBezTo>
                      <a:cubicBezTo>
                        <a:pt x="2031670" y="3183632"/>
                        <a:pt x="2053423" y="3080444"/>
                        <a:pt x="2045449" y="2977294"/>
                      </a:cubicBezTo>
                      <a:cubicBezTo>
                        <a:pt x="2037475" y="2874144"/>
                        <a:pt x="1991982" y="2726996"/>
                        <a:pt x="1949756" y="2638880"/>
                      </a:cubicBezTo>
                      <a:cubicBezTo>
                        <a:pt x="1907530" y="2550764"/>
                        <a:pt x="1861022" y="2499317"/>
                        <a:pt x="1792095" y="2448600"/>
                      </a:cubicBezTo>
                      <a:cubicBezTo>
                        <a:pt x="1723168" y="2397883"/>
                        <a:pt x="1634056" y="2350129"/>
                        <a:pt x="1536194" y="2334577"/>
                      </a:cubicBezTo>
                      <a:cubicBezTo>
                        <a:pt x="1438332" y="2319025"/>
                        <a:pt x="1294783" y="2336959"/>
                        <a:pt x="1204923" y="2355289"/>
                      </a:cubicBezTo>
                      <a:cubicBezTo>
                        <a:pt x="1115063" y="2373619"/>
                        <a:pt x="1053650" y="2398483"/>
                        <a:pt x="997035" y="2444557"/>
                      </a:cubicBezTo>
                      <a:cubicBezTo>
                        <a:pt x="940420" y="2490631"/>
                        <a:pt x="893404" y="2557123"/>
                        <a:pt x="865235" y="2631736"/>
                      </a:cubicBezTo>
                      <a:cubicBezTo>
                        <a:pt x="837066" y="2706349"/>
                        <a:pt x="836881" y="2786794"/>
                        <a:pt x="828021" y="2892233"/>
                      </a:cubicBezTo>
                      <a:cubicBezTo>
                        <a:pt x="819161" y="2997672"/>
                        <a:pt x="810300" y="3185515"/>
                        <a:pt x="812072" y="3264373"/>
                      </a:cubicBezTo>
                      <a:cubicBezTo>
                        <a:pt x="813844" y="3343231"/>
                        <a:pt x="823591" y="3337241"/>
                        <a:pt x="838654" y="3365382"/>
                      </a:cubicBezTo>
                      <a:cubicBezTo>
                        <a:pt x="853717" y="3393523"/>
                        <a:pt x="879809" y="3409878"/>
                        <a:pt x="902449" y="3433220"/>
                      </a:cubicBezTo>
                      <a:cubicBezTo>
                        <a:pt x="925089" y="3456562"/>
                        <a:pt x="957966" y="3475095"/>
                        <a:pt x="974496" y="3505433"/>
                      </a:cubicBezTo>
                      <a:cubicBezTo>
                        <a:pt x="991026" y="3535771"/>
                        <a:pt x="1010095" y="3585426"/>
                        <a:pt x="1001631" y="3615247"/>
                      </a:cubicBezTo>
                      <a:cubicBezTo>
                        <a:pt x="993167" y="3645068"/>
                        <a:pt x="966826" y="3676385"/>
                        <a:pt x="923714" y="3684359"/>
                      </a:cubicBezTo>
                      <a:cubicBezTo>
                        <a:pt x="880602" y="3692333"/>
                        <a:pt x="797896" y="3697650"/>
                        <a:pt x="742961" y="3663094"/>
                      </a:cubicBezTo>
                      <a:cubicBezTo>
                        <a:pt x="688026" y="3628538"/>
                        <a:pt x="624231" y="3565629"/>
                        <a:pt x="594105" y="3477024"/>
                      </a:cubicBezTo>
                      <a:cubicBezTo>
                        <a:pt x="563979" y="3388419"/>
                        <a:pt x="556891" y="3290068"/>
                        <a:pt x="562207" y="3131466"/>
                      </a:cubicBezTo>
                      <a:cubicBezTo>
                        <a:pt x="567523" y="2972864"/>
                        <a:pt x="605439" y="2722509"/>
                        <a:pt x="626003" y="2525410"/>
                      </a:cubicBezTo>
                      <a:cubicBezTo>
                        <a:pt x="646567" y="2328311"/>
                        <a:pt x="668173" y="2138576"/>
                        <a:pt x="685589" y="1948870"/>
                      </a:cubicBezTo>
                      <a:cubicBezTo>
                        <a:pt x="703005" y="1759164"/>
                        <a:pt x="719748" y="1530712"/>
                        <a:pt x="730501" y="1387173"/>
                      </a:cubicBezTo>
                      <a:cubicBezTo>
                        <a:pt x="741254" y="1243634"/>
                        <a:pt x="738402" y="1184398"/>
                        <a:pt x="750105" y="1087634"/>
                      </a:cubicBezTo>
                      <a:cubicBezTo>
                        <a:pt x="761808" y="990870"/>
                        <a:pt x="781929" y="879034"/>
                        <a:pt x="800720" y="806590"/>
                      </a:cubicBezTo>
                      <a:cubicBezTo>
                        <a:pt x="819511" y="734146"/>
                        <a:pt x="834380" y="691681"/>
                        <a:pt x="862853" y="652972"/>
                      </a:cubicBezTo>
                      <a:cubicBezTo>
                        <a:pt x="891327" y="614263"/>
                        <a:pt x="920659" y="598961"/>
                        <a:pt x="971561" y="574336"/>
                      </a:cubicBezTo>
                      <a:cubicBezTo>
                        <a:pt x="1022463" y="549711"/>
                        <a:pt x="1113328" y="504338"/>
                        <a:pt x="1168263" y="505224"/>
                      </a:cubicBezTo>
                      <a:cubicBezTo>
                        <a:pt x="1223198" y="506110"/>
                        <a:pt x="1244463" y="525603"/>
                        <a:pt x="1301170" y="579652"/>
                      </a:cubicBezTo>
                      <a:cubicBezTo>
                        <a:pt x="1357877" y="633701"/>
                        <a:pt x="1438507" y="743571"/>
                        <a:pt x="1508505" y="829517"/>
                      </a:cubicBezTo>
                      <a:cubicBezTo>
                        <a:pt x="1578503" y="915463"/>
                        <a:pt x="1658154" y="1012135"/>
                        <a:pt x="1721156" y="1095331"/>
                      </a:cubicBezTo>
                      <a:cubicBezTo>
                        <a:pt x="1784158" y="1178527"/>
                        <a:pt x="1836195" y="1258207"/>
                        <a:pt x="1886515" y="1328694"/>
                      </a:cubicBezTo>
                      <a:cubicBezTo>
                        <a:pt x="1936835" y="1399181"/>
                        <a:pt x="1986842" y="1459681"/>
                        <a:pt x="2023077" y="1518252"/>
                      </a:cubicBezTo>
                      <a:cubicBezTo>
                        <a:pt x="2059313" y="1576823"/>
                        <a:pt x="2084647" y="1630808"/>
                        <a:pt x="2103928" y="1680122"/>
                      </a:cubicBezTo>
                      <a:cubicBezTo>
                        <a:pt x="2123209" y="1729436"/>
                        <a:pt x="2151774" y="1773683"/>
                        <a:pt x="2138760" y="1814136"/>
                      </a:cubicBezTo>
                      <a:cubicBezTo>
                        <a:pt x="2125746" y="1854589"/>
                        <a:pt x="2113167" y="1887586"/>
                        <a:pt x="2025846" y="1922843"/>
                      </a:cubicBezTo>
                      <a:cubicBezTo>
                        <a:pt x="1938525" y="1958100"/>
                        <a:pt x="1750673" y="2000566"/>
                        <a:pt x="1614831" y="2025680"/>
                      </a:cubicBezTo>
                      <a:cubicBezTo>
                        <a:pt x="1478989" y="2050794"/>
                        <a:pt x="1210793" y="2073526"/>
                        <a:pt x="1210793" y="2073526"/>
                      </a:cubicBezTo>
                      <a:lnTo>
                        <a:pt x="891817" y="2110740"/>
                      </a:lnTo>
                      <a:cubicBezTo>
                        <a:pt x="808529" y="2120487"/>
                        <a:pt x="746505" y="2125804"/>
                        <a:pt x="711063" y="2132006"/>
                      </a:cubicBezTo>
                      <a:cubicBezTo>
                        <a:pt x="675621" y="2138208"/>
                        <a:pt x="686161" y="2132891"/>
                        <a:pt x="679165" y="2147954"/>
                      </a:cubicBezTo>
                      <a:cubicBezTo>
                        <a:pt x="672169" y="2163017"/>
                        <a:pt x="673517" y="2179482"/>
                        <a:pt x="669087" y="2222382"/>
                      </a:cubicBezTo>
                      <a:cubicBezTo>
                        <a:pt x="664657" y="2265282"/>
                        <a:pt x="657014" y="2355549"/>
                        <a:pt x="652584" y="2405352"/>
                      </a:cubicBezTo>
                      <a:cubicBezTo>
                        <a:pt x="648154" y="2455155"/>
                        <a:pt x="635732" y="2492479"/>
                        <a:pt x="642506" y="2521201"/>
                      </a:cubicBezTo>
                      <a:cubicBezTo>
                        <a:pt x="649281" y="2549923"/>
                        <a:pt x="676498" y="2561220"/>
                        <a:pt x="693231" y="2577686"/>
                      </a:cubicBezTo>
                      <a:cubicBezTo>
                        <a:pt x="709964" y="2594152"/>
                        <a:pt x="727132" y="2613038"/>
                        <a:pt x="742905" y="2619997"/>
                      </a:cubicBezTo>
                      <a:cubicBezTo>
                        <a:pt x="758678" y="2626956"/>
                        <a:pt x="768369" y="2622802"/>
                        <a:pt x="787871" y="2619442"/>
                      </a:cubicBezTo>
                      <a:cubicBezTo>
                        <a:pt x="807373" y="2616082"/>
                        <a:pt x="837066" y="2619054"/>
                        <a:pt x="859919" y="2599838"/>
                      </a:cubicBezTo>
                      <a:cubicBezTo>
                        <a:pt x="882772" y="2580622"/>
                        <a:pt x="893977" y="2537787"/>
                        <a:pt x="924989" y="2504145"/>
                      </a:cubicBezTo>
                      <a:cubicBezTo>
                        <a:pt x="956001" y="2470503"/>
                        <a:pt x="993832" y="2425425"/>
                        <a:pt x="1045989" y="2397985"/>
                      </a:cubicBezTo>
                      <a:cubicBezTo>
                        <a:pt x="1098146" y="2370545"/>
                        <a:pt x="1169030" y="2353102"/>
                        <a:pt x="1237929" y="2339507"/>
                      </a:cubicBezTo>
                      <a:cubicBezTo>
                        <a:pt x="1306828" y="2325912"/>
                        <a:pt x="1395590" y="2315647"/>
                        <a:pt x="1459385" y="2316413"/>
                      </a:cubicBezTo>
                      <a:cubicBezTo>
                        <a:pt x="1523180" y="2317179"/>
                        <a:pt x="1569799" y="2327176"/>
                        <a:pt x="1620700" y="2344103"/>
                      </a:cubicBezTo>
                      <a:cubicBezTo>
                        <a:pt x="1671601" y="2361030"/>
                        <a:pt x="1727580" y="2396224"/>
                        <a:pt x="1764794" y="2417978"/>
                      </a:cubicBezTo>
                      <a:cubicBezTo>
                        <a:pt x="1802008" y="2439732"/>
                        <a:pt x="1822019" y="2464790"/>
                        <a:pt x="1843985" y="2474628"/>
                      </a:cubicBezTo>
                      <a:cubicBezTo>
                        <a:pt x="1865951" y="2484466"/>
                        <a:pt x="1838206" y="2484494"/>
                        <a:pt x="1896593" y="2477009"/>
                      </a:cubicBezTo>
                      <a:cubicBezTo>
                        <a:pt x="1954980" y="2469524"/>
                        <a:pt x="2092410" y="2453548"/>
                        <a:pt x="2194305" y="2429717"/>
                      </a:cubicBezTo>
                      <a:cubicBezTo>
                        <a:pt x="2296200" y="2405886"/>
                        <a:pt x="2421133" y="2394275"/>
                        <a:pt x="2507965" y="2334024"/>
                      </a:cubicBezTo>
                      <a:cubicBezTo>
                        <a:pt x="2594797" y="2273773"/>
                        <a:pt x="2673960" y="2185842"/>
                        <a:pt x="2715300" y="2068210"/>
                      </a:cubicBezTo>
                      <a:cubicBezTo>
                        <a:pt x="2756640" y="1950578"/>
                        <a:pt x="2775986" y="1760927"/>
                        <a:pt x="2756004" y="1628232"/>
                      </a:cubicBezTo>
                      <a:cubicBezTo>
                        <a:pt x="2736022" y="1495537"/>
                        <a:pt x="2652299" y="1365963"/>
                        <a:pt x="2595407" y="1272042"/>
                      </a:cubicBezTo>
                      <a:cubicBezTo>
                        <a:pt x="2538515" y="1178121"/>
                        <a:pt x="2465157" y="1121443"/>
                        <a:pt x="2414653" y="1064708"/>
                      </a:cubicBezTo>
                      <a:cubicBezTo>
                        <a:pt x="2364149" y="1007973"/>
                        <a:pt x="2350370" y="1003616"/>
                        <a:pt x="2292380" y="931634"/>
                      </a:cubicBezTo>
                      <a:cubicBezTo>
                        <a:pt x="2234390" y="859652"/>
                        <a:pt x="2136223" y="726921"/>
                        <a:pt x="2066714" y="632815"/>
                      </a:cubicBezTo>
                      <a:cubicBezTo>
                        <a:pt x="1997205" y="538709"/>
                        <a:pt x="1939123" y="444087"/>
                        <a:pt x="1875328" y="367001"/>
                      </a:cubicBezTo>
                      <a:cubicBezTo>
                        <a:pt x="1811533" y="289915"/>
                        <a:pt x="1750396" y="222576"/>
                        <a:pt x="1683942" y="170299"/>
                      </a:cubicBezTo>
                      <a:cubicBezTo>
                        <a:pt x="1617489" y="118022"/>
                        <a:pt x="1562553" y="81693"/>
                        <a:pt x="1476607" y="53340"/>
                      </a:cubicBezTo>
                      <a:cubicBezTo>
                        <a:pt x="1390661" y="24987"/>
                        <a:pt x="1268386" y="-2480"/>
                        <a:pt x="1168263" y="178"/>
                      </a:cubicBezTo>
                      <a:cubicBezTo>
                        <a:pt x="1068140" y="2836"/>
                        <a:pt x="976729" y="20889"/>
                        <a:pt x="865235" y="63973"/>
                      </a:cubicBezTo>
                      <a:close/>
                    </a:path>
                  </a:pathLst>
                </a:custGeom>
                <a:solidFill>
                  <a:srgbClr val="8BC4C4"/>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103" name="组合 102"/>
                <p:cNvGrpSpPr/>
                <p:nvPr/>
              </p:nvGrpSpPr>
              <p:grpSpPr>
                <a:xfrm>
                  <a:off x="4152424" y="806501"/>
                  <a:ext cx="2584941" cy="3722039"/>
                  <a:chOff x="4152424" y="806501"/>
                  <a:chExt cx="2584941" cy="3722039"/>
                </a:xfrm>
              </p:grpSpPr>
              <p:sp>
                <p:nvSpPr>
                  <p:cNvPr id="104" name="任意多边形 103"/>
                  <p:cNvSpPr/>
                  <p:nvPr/>
                </p:nvSpPr>
                <p:spPr>
                  <a:xfrm>
                    <a:off x="4786343" y="806501"/>
                    <a:ext cx="1951022" cy="2179913"/>
                  </a:xfrm>
                  <a:custGeom>
                    <a:avLst/>
                    <a:gdLst>
                      <a:gd name="connsiteX0" fmla="*/ 45343 w 1417108"/>
                      <a:gd name="connsiteY0" fmla="*/ 1177 h 2078039"/>
                      <a:gd name="connsiteX1" fmla="*/ 464443 w 1417108"/>
                      <a:gd name="connsiteY1" fmla="*/ 182152 h 2078039"/>
                      <a:gd name="connsiteX2" fmla="*/ 797818 w 1417108"/>
                      <a:gd name="connsiteY2" fmla="*/ 667927 h 2078039"/>
                      <a:gd name="connsiteX3" fmla="*/ 1112143 w 1417108"/>
                      <a:gd name="connsiteY3" fmla="*/ 1067977 h 2078039"/>
                      <a:gd name="connsiteX4" fmla="*/ 1302643 w 1417108"/>
                      <a:gd name="connsiteY4" fmla="*/ 1363252 h 2078039"/>
                      <a:gd name="connsiteX5" fmla="*/ 1416943 w 1417108"/>
                      <a:gd name="connsiteY5" fmla="*/ 1658527 h 2078039"/>
                      <a:gd name="connsiteX6" fmla="*/ 1321693 w 1417108"/>
                      <a:gd name="connsiteY6" fmla="*/ 1925227 h 2078039"/>
                      <a:gd name="connsiteX7" fmla="*/ 1083568 w 1417108"/>
                      <a:gd name="connsiteY7" fmla="*/ 2077627 h 2078039"/>
                      <a:gd name="connsiteX8" fmla="*/ 864493 w 1417108"/>
                      <a:gd name="connsiteY8" fmla="*/ 1963327 h 2078039"/>
                      <a:gd name="connsiteX9" fmla="*/ 1007368 w 1417108"/>
                      <a:gd name="connsiteY9" fmla="*/ 1763302 h 2078039"/>
                      <a:gd name="connsiteX10" fmla="*/ 1178818 w 1417108"/>
                      <a:gd name="connsiteY10" fmla="*/ 1668052 h 2078039"/>
                      <a:gd name="connsiteX11" fmla="*/ 1150243 w 1417108"/>
                      <a:gd name="connsiteY11" fmla="*/ 1487077 h 2078039"/>
                      <a:gd name="connsiteX12" fmla="*/ 893068 w 1417108"/>
                      <a:gd name="connsiteY12" fmla="*/ 1067977 h 2078039"/>
                      <a:gd name="connsiteX13" fmla="*/ 588268 w 1417108"/>
                      <a:gd name="connsiteY13" fmla="*/ 629827 h 2078039"/>
                      <a:gd name="connsiteX14" fmla="*/ 359668 w 1417108"/>
                      <a:gd name="connsiteY14" fmla="*/ 334552 h 2078039"/>
                      <a:gd name="connsiteX15" fmla="*/ 226318 w 1417108"/>
                      <a:gd name="connsiteY15" fmla="*/ 201202 h 2078039"/>
                      <a:gd name="connsiteX16" fmla="*/ 83443 w 1417108"/>
                      <a:gd name="connsiteY16" fmla="*/ 172627 h 2078039"/>
                      <a:gd name="connsiteX17" fmla="*/ 16768 w 1417108"/>
                      <a:gd name="connsiteY17" fmla="*/ 105952 h 2078039"/>
                      <a:gd name="connsiteX18" fmla="*/ 45343 w 1417108"/>
                      <a:gd name="connsiteY18" fmla="*/ 1177 h 2078039"/>
                      <a:gd name="connsiteX0" fmla="*/ 45343 w 1417108"/>
                      <a:gd name="connsiteY0" fmla="*/ 1177 h 2078039"/>
                      <a:gd name="connsiteX1" fmla="*/ 464443 w 1417108"/>
                      <a:gd name="connsiteY1" fmla="*/ 182152 h 2078039"/>
                      <a:gd name="connsiteX2" fmla="*/ 816868 w 1417108"/>
                      <a:gd name="connsiteY2" fmla="*/ 667927 h 2078039"/>
                      <a:gd name="connsiteX3" fmla="*/ 1112143 w 1417108"/>
                      <a:gd name="connsiteY3" fmla="*/ 1067977 h 2078039"/>
                      <a:gd name="connsiteX4" fmla="*/ 1302643 w 1417108"/>
                      <a:gd name="connsiteY4" fmla="*/ 1363252 h 2078039"/>
                      <a:gd name="connsiteX5" fmla="*/ 1416943 w 1417108"/>
                      <a:gd name="connsiteY5" fmla="*/ 1658527 h 2078039"/>
                      <a:gd name="connsiteX6" fmla="*/ 1321693 w 1417108"/>
                      <a:gd name="connsiteY6" fmla="*/ 1925227 h 2078039"/>
                      <a:gd name="connsiteX7" fmla="*/ 1083568 w 1417108"/>
                      <a:gd name="connsiteY7" fmla="*/ 2077627 h 2078039"/>
                      <a:gd name="connsiteX8" fmla="*/ 864493 w 1417108"/>
                      <a:gd name="connsiteY8" fmla="*/ 1963327 h 2078039"/>
                      <a:gd name="connsiteX9" fmla="*/ 1007368 w 1417108"/>
                      <a:gd name="connsiteY9" fmla="*/ 1763302 h 2078039"/>
                      <a:gd name="connsiteX10" fmla="*/ 1178818 w 1417108"/>
                      <a:gd name="connsiteY10" fmla="*/ 1668052 h 2078039"/>
                      <a:gd name="connsiteX11" fmla="*/ 1150243 w 1417108"/>
                      <a:gd name="connsiteY11" fmla="*/ 1487077 h 2078039"/>
                      <a:gd name="connsiteX12" fmla="*/ 893068 w 1417108"/>
                      <a:gd name="connsiteY12" fmla="*/ 1067977 h 2078039"/>
                      <a:gd name="connsiteX13" fmla="*/ 588268 w 1417108"/>
                      <a:gd name="connsiteY13" fmla="*/ 629827 h 2078039"/>
                      <a:gd name="connsiteX14" fmla="*/ 359668 w 1417108"/>
                      <a:gd name="connsiteY14" fmla="*/ 334552 h 2078039"/>
                      <a:gd name="connsiteX15" fmla="*/ 226318 w 1417108"/>
                      <a:gd name="connsiteY15" fmla="*/ 201202 h 2078039"/>
                      <a:gd name="connsiteX16" fmla="*/ 83443 w 1417108"/>
                      <a:gd name="connsiteY16" fmla="*/ 172627 h 2078039"/>
                      <a:gd name="connsiteX17" fmla="*/ 16768 w 1417108"/>
                      <a:gd name="connsiteY17" fmla="*/ 105952 h 2078039"/>
                      <a:gd name="connsiteX18" fmla="*/ 45343 w 1417108"/>
                      <a:gd name="connsiteY18" fmla="*/ 1177 h 2078039"/>
                      <a:gd name="connsiteX0" fmla="*/ 45343 w 1417108"/>
                      <a:gd name="connsiteY0" fmla="*/ 1177 h 2078039"/>
                      <a:gd name="connsiteX1" fmla="*/ 464443 w 1417108"/>
                      <a:gd name="connsiteY1" fmla="*/ 182152 h 2078039"/>
                      <a:gd name="connsiteX2" fmla="*/ 816868 w 1417108"/>
                      <a:gd name="connsiteY2" fmla="*/ 667927 h 2078039"/>
                      <a:gd name="connsiteX3" fmla="*/ 1112143 w 1417108"/>
                      <a:gd name="connsiteY3" fmla="*/ 1067977 h 2078039"/>
                      <a:gd name="connsiteX4" fmla="*/ 1302643 w 1417108"/>
                      <a:gd name="connsiteY4" fmla="*/ 1363252 h 2078039"/>
                      <a:gd name="connsiteX5" fmla="*/ 1416943 w 1417108"/>
                      <a:gd name="connsiteY5" fmla="*/ 1658527 h 2078039"/>
                      <a:gd name="connsiteX6" fmla="*/ 1321693 w 1417108"/>
                      <a:gd name="connsiteY6" fmla="*/ 1925227 h 2078039"/>
                      <a:gd name="connsiteX7" fmla="*/ 1083568 w 1417108"/>
                      <a:gd name="connsiteY7" fmla="*/ 2077627 h 2078039"/>
                      <a:gd name="connsiteX8" fmla="*/ 864493 w 1417108"/>
                      <a:gd name="connsiteY8" fmla="*/ 1963327 h 2078039"/>
                      <a:gd name="connsiteX9" fmla="*/ 1007368 w 1417108"/>
                      <a:gd name="connsiteY9" fmla="*/ 1763302 h 2078039"/>
                      <a:gd name="connsiteX10" fmla="*/ 1178818 w 1417108"/>
                      <a:gd name="connsiteY10" fmla="*/ 1668052 h 2078039"/>
                      <a:gd name="connsiteX11" fmla="*/ 1150243 w 1417108"/>
                      <a:gd name="connsiteY11" fmla="*/ 1487077 h 2078039"/>
                      <a:gd name="connsiteX12" fmla="*/ 893068 w 1417108"/>
                      <a:gd name="connsiteY12" fmla="*/ 1067977 h 2078039"/>
                      <a:gd name="connsiteX13" fmla="*/ 588268 w 1417108"/>
                      <a:gd name="connsiteY13" fmla="*/ 629827 h 2078039"/>
                      <a:gd name="connsiteX14" fmla="*/ 359668 w 1417108"/>
                      <a:gd name="connsiteY14" fmla="*/ 334552 h 2078039"/>
                      <a:gd name="connsiteX15" fmla="*/ 216793 w 1417108"/>
                      <a:gd name="connsiteY15" fmla="*/ 229777 h 2078039"/>
                      <a:gd name="connsiteX16" fmla="*/ 83443 w 1417108"/>
                      <a:gd name="connsiteY16" fmla="*/ 172627 h 2078039"/>
                      <a:gd name="connsiteX17" fmla="*/ 16768 w 1417108"/>
                      <a:gd name="connsiteY17" fmla="*/ 105952 h 2078039"/>
                      <a:gd name="connsiteX18" fmla="*/ 45343 w 1417108"/>
                      <a:gd name="connsiteY18" fmla="*/ 1177 h 2078039"/>
                      <a:gd name="connsiteX0" fmla="*/ 195171 w 1405011"/>
                      <a:gd name="connsiteY0" fmla="*/ 1820 h 2040582"/>
                      <a:gd name="connsiteX1" fmla="*/ 452346 w 1405011"/>
                      <a:gd name="connsiteY1" fmla="*/ 144695 h 2040582"/>
                      <a:gd name="connsiteX2" fmla="*/ 804771 w 1405011"/>
                      <a:gd name="connsiteY2" fmla="*/ 630470 h 2040582"/>
                      <a:gd name="connsiteX3" fmla="*/ 1100046 w 1405011"/>
                      <a:gd name="connsiteY3" fmla="*/ 1030520 h 2040582"/>
                      <a:gd name="connsiteX4" fmla="*/ 1290546 w 1405011"/>
                      <a:gd name="connsiteY4" fmla="*/ 1325795 h 2040582"/>
                      <a:gd name="connsiteX5" fmla="*/ 1404846 w 1405011"/>
                      <a:gd name="connsiteY5" fmla="*/ 1621070 h 2040582"/>
                      <a:gd name="connsiteX6" fmla="*/ 1309596 w 1405011"/>
                      <a:gd name="connsiteY6" fmla="*/ 1887770 h 2040582"/>
                      <a:gd name="connsiteX7" fmla="*/ 1071471 w 1405011"/>
                      <a:gd name="connsiteY7" fmla="*/ 2040170 h 2040582"/>
                      <a:gd name="connsiteX8" fmla="*/ 852396 w 1405011"/>
                      <a:gd name="connsiteY8" fmla="*/ 1925870 h 2040582"/>
                      <a:gd name="connsiteX9" fmla="*/ 995271 w 1405011"/>
                      <a:gd name="connsiteY9" fmla="*/ 1725845 h 2040582"/>
                      <a:gd name="connsiteX10" fmla="*/ 1166721 w 1405011"/>
                      <a:gd name="connsiteY10" fmla="*/ 1630595 h 2040582"/>
                      <a:gd name="connsiteX11" fmla="*/ 1138146 w 1405011"/>
                      <a:gd name="connsiteY11" fmla="*/ 1449620 h 2040582"/>
                      <a:gd name="connsiteX12" fmla="*/ 880971 w 1405011"/>
                      <a:gd name="connsiteY12" fmla="*/ 1030520 h 2040582"/>
                      <a:gd name="connsiteX13" fmla="*/ 576171 w 1405011"/>
                      <a:gd name="connsiteY13" fmla="*/ 592370 h 2040582"/>
                      <a:gd name="connsiteX14" fmla="*/ 347571 w 1405011"/>
                      <a:gd name="connsiteY14" fmla="*/ 297095 h 2040582"/>
                      <a:gd name="connsiteX15" fmla="*/ 204696 w 1405011"/>
                      <a:gd name="connsiteY15" fmla="*/ 192320 h 2040582"/>
                      <a:gd name="connsiteX16" fmla="*/ 71346 w 1405011"/>
                      <a:gd name="connsiteY16" fmla="*/ 135170 h 2040582"/>
                      <a:gd name="connsiteX17" fmla="*/ 4671 w 1405011"/>
                      <a:gd name="connsiteY17" fmla="*/ 68495 h 2040582"/>
                      <a:gd name="connsiteX18" fmla="*/ 195171 w 1405011"/>
                      <a:gd name="connsiteY18" fmla="*/ 1820 h 2040582"/>
                      <a:gd name="connsiteX0" fmla="*/ 177798 w 1387638"/>
                      <a:gd name="connsiteY0" fmla="*/ 12649 h 2051411"/>
                      <a:gd name="connsiteX1" fmla="*/ 434973 w 1387638"/>
                      <a:gd name="connsiteY1" fmla="*/ 155524 h 2051411"/>
                      <a:gd name="connsiteX2" fmla="*/ 787398 w 1387638"/>
                      <a:gd name="connsiteY2" fmla="*/ 641299 h 2051411"/>
                      <a:gd name="connsiteX3" fmla="*/ 1082673 w 1387638"/>
                      <a:gd name="connsiteY3" fmla="*/ 1041349 h 2051411"/>
                      <a:gd name="connsiteX4" fmla="*/ 1273173 w 1387638"/>
                      <a:gd name="connsiteY4" fmla="*/ 1336624 h 2051411"/>
                      <a:gd name="connsiteX5" fmla="*/ 1387473 w 1387638"/>
                      <a:gd name="connsiteY5" fmla="*/ 1631899 h 2051411"/>
                      <a:gd name="connsiteX6" fmla="*/ 1292223 w 1387638"/>
                      <a:gd name="connsiteY6" fmla="*/ 1898599 h 2051411"/>
                      <a:gd name="connsiteX7" fmla="*/ 1054098 w 1387638"/>
                      <a:gd name="connsiteY7" fmla="*/ 2050999 h 2051411"/>
                      <a:gd name="connsiteX8" fmla="*/ 835023 w 1387638"/>
                      <a:gd name="connsiteY8" fmla="*/ 1936699 h 2051411"/>
                      <a:gd name="connsiteX9" fmla="*/ 977898 w 1387638"/>
                      <a:gd name="connsiteY9" fmla="*/ 1736674 h 2051411"/>
                      <a:gd name="connsiteX10" fmla="*/ 1149348 w 1387638"/>
                      <a:gd name="connsiteY10" fmla="*/ 1641424 h 2051411"/>
                      <a:gd name="connsiteX11" fmla="*/ 1120773 w 1387638"/>
                      <a:gd name="connsiteY11" fmla="*/ 1460449 h 2051411"/>
                      <a:gd name="connsiteX12" fmla="*/ 863598 w 1387638"/>
                      <a:gd name="connsiteY12" fmla="*/ 1041349 h 2051411"/>
                      <a:gd name="connsiteX13" fmla="*/ 558798 w 1387638"/>
                      <a:gd name="connsiteY13" fmla="*/ 603199 h 2051411"/>
                      <a:gd name="connsiteX14" fmla="*/ 330198 w 1387638"/>
                      <a:gd name="connsiteY14" fmla="*/ 307924 h 2051411"/>
                      <a:gd name="connsiteX15" fmla="*/ 187323 w 1387638"/>
                      <a:gd name="connsiteY15" fmla="*/ 203149 h 2051411"/>
                      <a:gd name="connsiteX16" fmla="*/ 53973 w 1387638"/>
                      <a:gd name="connsiteY16" fmla="*/ 145999 h 2051411"/>
                      <a:gd name="connsiteX17" fmla="*/ 6348 w 1387638"/>
                      <a:gd name="connsiteY17" fmla="*/ 22174 h 2051411"/>
                      <a:gd name="connsiteX18" fmla="*/ 177798 w 1387638"/>
                      <a:gd name="connsiteY18" fmla="*/ 12649 h 2051411"/>
                      <a:gd name="connsiteX0" fmla="*/ 185800 w 1395640"/>
                      <a:gd name="connsiteY0" fmla="*/ 12649 h 2051411"/>
                      <a:gd name="connsiteX1" fmla="*/ 442975 w 1395640"/>
                      <a:gd name="connsiteY1" fmla="*/ 155524 h 2051411"/>
                      <a:gd name="connsiteX2" fmla="*/ 795400 w 1395640"/>
                      <a:gd name="connsiteY2" fmla="*/ 641299 h 2051411"/>
                      <a:gd name="connsiteX3" fmla="*/ 1090675 w 1395640"/>
                      <a:gd name="connsiteY3" fmla="*/ 1041349 h 2051411"/>
                      <a:gd name="connsiteX4" fmla="*/ 1281175 w 1395640"/>
                      <a:gd name="connsiteY4" fmla="*/ 1336624 h 2051411"/>
                      <a:gd name="connsiteX5" fmla="*/ 1395475 w 1395640"/>
                      <a:gd name="connsiteY5" fmla="*/ 1631899 h 2051411"/>
                      <a:gd name="connsiteX6" fmla="*/ 1300225 w 1395640"/>
                      <a:gd name="connsiteY6" fmla="*/ 1898599 h 2051411"/>
                      <a:gd name="connsiteX7" fmla="*/ 1062100 w 1395640"/>
                      <a:gd name="connsiteY7" fmla="*/ 2050999 h 2051411"/>
                      <a:gd name="connsiteX8" fmla="*/ 843025 w 1395640"/>
                      <a:gd name="connsiteY8" fmla="*/ 1936699 h 2051411"/>
                      <a:gd name="connsiteX9" fmla="*/ 985900 w 1395640"/>
                      <a:gd name="connsiteY9" fmla="*/ 1736674 h 2051411"/>
                      <a:gd name="connsiteX10" fmla="*/ 1157350 w 1395640"/>
                      <a:gd name="connsiteY10" fmla="*/ 1641424 h 2051411"/>
                      <a:gd name="connsiteX11" fmla="*/ 1128775 w 1395640"/>
                      <a:gd name="connsiteY11" fmla="*/ 1460449 h 2051411"/>
                      <a:gd name="connsiteX12" fmla="*/ 871600 w 1395640"/>
                      <a:gd name="connsiteY12" fmla="*/ 1041349 h 2051411"/>
                      <a:gd name="connsiteX13" fmla="*/ 566800 w 1395640"/>
                      <a:gd name="connsiteY13" fmla="*/ 603199 h 2051411"/>
                      <a:gd name="connsiteX14" fmla="*/ 338200 w 1395640"/>
                      <a:gd name="connsiteY14" fmla="*/ 307924 h 2051411"/>
                      <a:gd name="connsiteX15" fmla="*/ 195325 w 1395640"/>
                      <a:gd name="connsiteY15" fmla="*/ 203149 h 2051411"/>
                      <a:gd name="connsiteX16" fmla="*/ 33400 w 1395640"/>
                      <a:gd name="connsiteY16" fmla="*/ 145999 h 2051411"/>
                      <a:gd name="connsiteX17" fmla="*/ 14350 w 1395640"/>
                      <a:gd name="connsiteY17" fmla="*/ 22174 h 2051411"/>
                      <a:gd name="connsiteX18" fmla="*/ 185800 w 1395640"/>
                      <a:gd name="connsiteY18" fmla="*/ 12649 h 2051411"/>
                      <a:gd name="connsiteX0" fmla="*/ 185800 w 1395640"/>
                      <a:gd name="connsiteY0" fmla="*/ 12649 h 2051411"/>
                      <a:gd name="connsiteX1" fmla="*/ 442975 w 1395640"/>
                      <a:gd name="connsiteY1" fmla="*/ 155524 h 2051411"/>
                      <a:gd name="connsiteX2" fmla="*/ 823975 w 1395640"/>
                      <a:gd name="connsiteY2" fmla="*/ 631774 h 2051411"/>
                      <a:gd name="connsiteX3" fmla="*/ 1090675 w 1395640"/>
                      <a:gd name="connsiteY3" fmla="*/ 1041349 h 2051411"/>
                      <a:gd name="connsiteX4" fmla="*/ 1281175 w 1395640"/>
                      <a:gd name="connsiteY4" fmla="*/ 1336624 h 2051411"/>
                      <a:gd name="connsiteX5" fmla="*/ 1395475 w 1395640"/>
                      <a:gd name="connsiteY5" fmla="*/ 1631899 h 2051411"/>
                      <a:gd name="connsiteX6" fmla="*/ 1300225 w 1395640"/>
                      <a:gd name="connsiteY6" fmla="*/ 1898599 h 2051411"/>
                      <a:gd name="connsiteX7" fmla="*/ 1062100 w 1395640"/>
                      <a:gd name="connsiteY7" fmla="*/ 2050999 h 2051411"/>
                      <a:gd name="connsiteX8" fmla="*/ 843025 w 1395640"/>
                      <a:gd name="connsiteY8" fmla="*/ 1936699 h 2051411"/>
                      <a:gd name="connsiteX9" fmla="*/ 985900 w 1395640"/>
                      <a:gd name="connsiteY9" fmla="*/ 1736674 h 2051411"/>
                      <a:gd name="connsiteX10" fmla="*/ 1157350 w 1395640"/>
                      <a:gd name="connsiteY10" fmla="*/ 1641424 h 2051411"/>
                      <a:gd name="connsiteX11" fmla="*/ 1128775 w 1395640"/>
                      <a:gd name="connsiteY11" fmla="*/ 1460449 h 2051411"/>
                      <a:gd name="connsiteX12" fmla="*/ 871600 w 1395640"/>
                      <a:gd name="connsiteY12" fmla="*/ 1041349 h 2051411"/>
                      <a:gd name="connsiteX13" fmla="*/ 566800 w 1395640"/>
                      <a:gd name="connsiteY13" fmla="*/ 603199 h 2051411"/>
                      <a:gd name="connsiteX14" fmla="*/ 338200 w 1395640"/>
                      <a:gd name="connsiteY14" fmla="*/ 307924 h 2051411"/>
                      <a:gd name="connsiteX15" fmla="*/ 195325 w 1395640"/>
                      <a:gd name="connsiteY15" fmla="*/ 203149 h 2051411"/>
                      <a:gd name="connsiteX16" fmla="*/ 33400 w 1395640"/>
                      <a:gd name="connsiteY16" fmla="*/ 145999 h 2051411"/>
                      <a:gd name="connsiteX17" fmla="*/ 14350 w 1395640"/>
                      <a:gd name="connsiteY17" fmla="*/ 22174 h 2051411"/>
                      <a:gd name="connsiteX18" fmla="*/ 185800 w 1395640"/>
                      <a:gd name="connsiteY18" fmla="*/ 12649 h 2051411"/>
                      <a:gd name="connsiteX0" fmla="*/ 185800 w 1395640"/>
                      <a:gd name="connsiteY0" fmla="*/ 12649 h 2051386"/>
                      <a:gd name="connsiteX1" fmla="*/ 442975 w 1395640"/>
                      <a:gd name="connsiteY1" fmla="*/ 155524 h 2051386"/>
                      <a:gd name="connsiteX2" fmla="*/ 823975 w 1395640"/>
                      <a:gd name="connsiteY2" fmla="*/ 631774 h 2051386"/>
                      <a:gd name="connsiteX3" fmla="*/ 1090675 w 1395640"/>
                      <a:gd name="connsiteY3" fmla="*/ 1041349 h 2051386"/>
                      <a:gd name="connsiteX4" fmla="*/ 1281175 w 1395640"/>
                      <a:gd name="connsiteY4" fmla="*/ 1336624 h 2051386"/>
                      <a:gd name="connsiteX5" fmla="*/ 1395475 w 1395640"/>
                      <a:gd name="connsiteY5" fmla="*/ 1631899 h 2051386"/>
                      <a:gd name="connsiteX6" fmla="*/ 1300225 w 1395640"/>
                      <a:gd name="connsiteY6" fmla="*/ 1898599 h 2051386"/>
                      <a:gd name="connsiteX7" fmla="*/ 1062100 w 1395640"/>
                      <a:gd name="connsiteY7" fmla="*/ 2050999 h 2051386"/>
                      <a:gd name="connsiteX8" fmla="*/ 843025 w 1395640"/>
                      <a:gd name="connsiteY8" fmla="*/ 1936699 h 2051386"/>
                      <a:gd name="connsiteX9" fmla="*/ 995425 w 1395640"/>
                      <a:gd name="connsiteY9" fmla="*/ 1765249 h 2051386"/>
                      <a:gd name="connsiteX10" fmla="*/ 1157350 w 1395640"/>
                      <a:gd name="connsiteY10" fmla="*/ 1641424 h 2051386"/>
                      <a:gd name="connsiteX11" fmla="*/ 1128775 w 1395640"/>
                      <a:gd name="connsiteY11" fmla="*/ 1460449 h 2051386"/>
                      <a:gd name="connsiteX12" fmla="*/ 871600 w 1395640"/>
                      <a:gd name="connsiteY12" fmla="*/ 1041349 h 2051386"/>
                      <a:gd name="connsiteX13" fmla="*/ 566800 w 1395640"/>
                      <a:gd name="connsiteY13" fmla="*/ 603199 h 2051386"/>
                      <a:gd name="connsiteX14" fmla="*/ 338200 w 1395640"/>
                      <a:gd name="connsiteY14" fmla="*/ 307924 h 2051386"/>
                      <a:gd name="connsiteX15" fmla="*/ 195325 w 1395640"/>
                      <a:gd name="connsiteY15" fmla="*/ 203149 h 2051386"/>
                      <a:gd name="connsiteX16" fmla="*/ 33400 w 1395640"/>
                      <a:gd name="connsiteY16" fmla="*/ 145999 h 2051386"/>
                      <a:gd name="connsiteX17" fmla="*/ 14350 w 1395640"/>
                      <a:gd name="connsiteY17" fmla="*/ 22174 h 2051386"/>
                      <a:gd name="connsiteX18" fmla="*/ 185800 w 1395640"/>
                      <a:gd name="connsiteY18" fmla="*/ 12649 h 2051386"/>
                      <a:gd name="connsiteX0" fmla="*/ 185800 w 1395640"/>
                      <a:gd name="connsiteY0" fmla="*/ 12649 h 2051372"/>
                      <a:gd name="connsiteX1" fmla="*/ 442975 w 1395640"/>
                      <a:gd name="connsiteY1" fmla="*/ 155524 h 2051372"/>
                      <a:gd name="connsiteX2" fmla="*/ 823975 w 1395640"/>
                      <a:gd name="connsiteY2" fmla="*/ 631774 h 2051372"/>
                      <a:gd name="connsiteX3" fmla="*/ 1090675 w 1395640"/>
                      <a:gd name="connsiteY3" fmla="*/ 1041349 h 2051372"/>
                      <a:gd name="connsiteX4" fmla="*/ 1281175 w 1395640"/>
                      <a:gd name="connsiteY4" fmla="*/ 1336624 h 2051372"/>
                      <a:gd name="connsiteX5" fmla="*/ 1395475 w 1395640"/>
                      <a:gd name="connsiteY5" fmla="*/ 1631899 h 2051372"/>
                      <a:gd name="connsiteX6" fmla="*/ 1300225 w 1395640"/>
                      <a:gd name="connsiteY6" fmla="*/ 1898599 h 2051372"/>
                      <a:gd name="connsiteX7" fmla="*/ 1062100 w 1395640"/>
                      <a:gd name="connsiteY7" fmla="*/ 2050999 h 2051372"/>
                      <a:gd name="connsiteX8" fmla="*/ 843025 w 1395640"/>
                      <a:gd name="connsiteY8" fmla="*/ 1936699 h 2051372"/>
                      <a:gd name="connsiteX9" fmla="*/ 1014475 w 1395640"/>
                      <a:gd name="connsiteY9" fmla="*/ 1784299 h 2051372"/>
                      <a:gd name="connsiteX10" fmla="*/ 1157350 w 1395640"/>
                      <a:gd name="connsiteY10" fmla="*/ 1641424 h 2051372"/>
                      <a:gd name="connsiteX11" fmla="*/ 1128775 w 1395640"/>
                      <a:gd name="connsiteY11" fmla="*/ 1460449 h 2051372"/>
                      <a:gd name="connsiteX12" fmla="*/ 871600 w 1395640"/>
                      <a:gd name="connsiteY12" fmla="*/ 1041349 h 2051372"/>
                      <a:gd name="connsiteX13" fmla="*/ 566800 w 1395640"/>
                      <a:gd name="connsiteY13" fmla="*/ 603199 h 2051372"/>
                      <a:gd name="connsiteX14" fmla="*/ 338200 w 1395640"/>
                      <a:gd name="connsiteY14" fmla="*/ 307924 h 2051372"/>
                      <a:gd name="connsiteX15" fmla="*/ 195325 w 1395640"/>
                      <a:gd name="connsiteY15" fmla="*/ 203149 h 2051372"/>
                      <a:gd name="connsiteX16" fmla="*/ 33400 w 1395640"/>
                      <a:gd name="connsiteY16" fmla="*/ 145999 h 2051372"/>
                      <a:gd name="connsiteX17" fmla="*/ 14350 w 1395640"/>
                      <a:gd name="connsiteY17" fmla="*/ 22174 h 2051372"/>
                      <a:gd name="connsiteX18" fmla="*/ 185800 w 1395640"/>
                      <a:gd name="connsiteY18" fmla="*/ 12649 h 2051372"/>
                      <a:gd name="connsiteX0" fmla="*/ 257227 w 1467067"/>
                      <a:gd name="connsiteY0" fmla="*/ 12649 h 2098719"/>
                      <a:gd name="connsiteX1" fmla="*/ 514402 w 1467067"/>
                      <a:gd name="connsiteY1" fmla="*/ 155524 h 2098719"/>
                      <a:gd name="connsiteX2" fmla="*/ 895402 w 1467067"/>
                      <a:gd name="connsiteY2" fmla="*/ 631774 h 2098719"/>
                      <a:gd name="connsiteX3" fmla="*/ 1162102 w 1467067"/>
                      <a:gd name="connsiteY3" fmla="*/ 1041349 h 2098719"/>
                      <a:gd name="connsiteX4" fmla="*/ 1352602 w 1467067"/>
                      <a:gd name="connsiteY4" fmla="*/ 1336624 h 2098719"/>
                      <a:gd name="connsiteX5" fmla="*/ 1466902 w 1467067"/>
                      <a:gd name="connsiteY5" fmla="*/ 1631899 h 2098719"/>
                      <a:gd name="connsiteX6" fmla="*/ 1371652 w 1467067"/>
                      <a:gd name="connsiteY6" fmla="*/ 1898599 h 2098719"/>
                      <a:gd name="connsiteX7" fmla="*/ 1133527 w 1467067"/>
                      <a:gd name="connsiteY7" fmla="*/ 2050999 h 2098719"/>
                      <a:gd name="connsiteX8" fmla="*/ 52 w 1467067"/>
                      <a:gd name="connsiteY8" fmla="*/ 2079574 h 2098719"/>
                      <a:gd name="connsiteX9" fmla="*/ 1085902 w 1467067"/>
                      <a:gd name="connsiteY9" fmla="*/ 1784299 h 2098719"/>
                      <a:gd name="connsiteX10" fmla="*/ 1228777 w 1467067"/>
                      <a:gd name="connsiteY10" fmla="*/ 1641424 h 2098719"/>
                      <a:gd name="connsiteX11" fmla="*/ 1200202 w 1467067"/>
                      <a:gd name="connsiteY11" fmla="*/ 1460449 h 2098719"/>
                      <a:gd name="connsiteX12" fmla="*/ 943027 w 1467067"/>
                      <a:gd name="connsiteY12" fmla="*/ 1041349 h 2098719"/>
                      <a:gd name="connsiteX13" fmla="*/ 638227 w 1467067"/>
                      <a:gd name="connsiteY13" fmla="*/ 603199 h 2098719"/>
                      <a:gd name="connsiteX14" fmla="*/ 409627 w 1467067"/>
                      <a:gd name="connsiteY14" fmla="*/ 307924 h 2098719"/>
                      <a:gd name="connsiteX15" fmla="*/ 266752 w 1467067"/>
                      <a:gd name="connsiteY15" fmla="*/ 203149 h 2098719"/>
                      <a:gd name="connsiteX16" fmla="*/ 104827 w 1467067"/>
                      <a:gd name="connsiteY16" fmla="*/ 145999 h 2098719"/>
                      <a:gd name="connsiteX17" fmla="*/ 85777 w 1467067"/>
                      <a:gd name="connsiteY17" fmla="*/ 22174 h 2098719"/>
                      <a:gd name="connsiteX18" fmla="*/ 257227 w 1467067"/>
                      <a:gd name="connsiteY18" fmla="*/ 12649 h 2098719"/>
                      <a:gd name="connsiteX0" fmla="*/ 666788 w 1876628"/>
                      <a:gd name="connsiteY0" fmla="*/ 12649 h 2131397"/>
                      <a:gd name="connsiteX1" fmla="*/ 923963 w 1876628"/>
                      <a:gd name="connsiteY1" fmla="*/ 155524 h 2131397"/>
                      <a:gd name="connsiteX2" fmla="*/ 1304963 w 1876628"/>
                      <a:gd name="connsiteY2" fmla="*/ 631774 h 2131397"/>
                      <a:gd name="connsiteX3" fmla="*/ 1571663 w 1876628"/>
                      <a:gd name="connsiteY3" fmla="*/ 1041349 h 2131397"/>
                      <a:gd name="connsiteX4" fmla="*/ 1762163 w 1876628"/>
                      <a:gd name="connsiteY4" fmla="*/ 1336624 h 2131397"/>
                      <a:gd name="connsiteX5" fmla="*/ 1876463 w 1876628"/>
                      <a:gd name="connsiteY5" fmla="*/ 1631899 h 2131397"/>
                      <a:gd name="connsiteX6" fmla="*/ 1781213 w 1876628"/>
                      <a:gd name="connsiteY6" fmla="*/ 1898599 h 2131397"/>
                      <a:gd name="connsiteX7" fmla="*/ 1543088 w 1876628"/>
                      <a:gd name="connsiteY7" fmla="*/ 2050999 h 2131397"/>
                      <a:gd name="connsiteX8" fmla="*/ 38 w 1876628"/>
                      <a:gd name="connsiteY8" fmla="*/ 2117674 h 2131397"/>
                      <a:gd name="connsiteX9" fmla="*/ 1495463 w 1876628"/>
                      <a:gd name="connsiteY9" fmla="*/ 1784299 h 2131397"/>
                      <a:gd name="connsiteX10" fmla="*/ 1638338 w 1876628"/>
                      <a:gd name="connsiteY10" fmla="*/ 1641424 h 2131397"/>
                      <a:gd name="connsiteX11" fmla="*/ 1609763 w 1876628"/>
                      <a:gd name="connsiteY11" fmla="*/ 1460449 h 2131397"/>
                      <a:gd name="connsiteX12" fmla="*/ 1352588 w 1876628"/>
                      <a:gd name="connsiteY12" fmla="*/ 1041349 h 2131397"/>
                      <a:gd name="connsiteX13" fmla="*/ 1047788 w 1876628"/>
                      <a:gd name="connsiteY13" fmla="*/ 603199 h 2131397"/>
                      <a:gd name="connsiteX14" fmla="*/ 819188 w 1876628"/>
                      <a:gd name="connsiteY14" fmla="*/ 307924 h 2131397"/>
                      <a:gd name="connsiteX15" fmla="*/ 676313 w 1876628"/>
                      <a:gd name="connsiteY15" fmla="*/ 203149 h 2131397"/>
                      <a:gd name="connsiteX16" fmla="*/ 514388 w 1876628"/>
                      <a:gd name="connsiteY16" fmla="*/ 145999 h 2131397"/>
                      <a:gd name="connsiteX17" fmla="*/ 495338 w 1876628"/>
                      <a:gd name="connsiteY17" fmla="*/ 22174 h 2131397"/>
                      <a:gd name="connsiteX18" fmla="*/ 666788 w 1876628"/>
                      <a:gd name="connsiteY18" fmla="*/ 12649 h 2131397"/>
                      <a:gd name="connsiteX0" fmla="*/ 738150 w 1999174"/>
                      <a:gd name="connsiteY0" fmla="*/ 12649 h 2169360"/>
                      <a:gd name="connsiteX1" fmla="*/ 995325 w 1999174"/>
                      <a:gd name="connsiteY1" fmla="*/ 155524 h 2169360"/>
                      <a:gd name="connsiteX2" fmla="*/ 1376325 w 1999174"/>
                      <a:gd name="connsiteY2" fmla="*/ 631774 h 2169360"/>
                      <a:gd name="connsiteX3" fmla="*/ 1643025 w 1999174"/>
                      <a:gd name="connsiteY3" fmla="*/ 1041349 h 2169360"/>
                      <a:gd name="connsiteX4" fmla="*/ 1833525 w 1999174"/>
                      <a:gd name="connsiteY4" fmla="*/ 1336624 h 2169360"/>
                      <a:gd name="connsiteX5" fmla="*/ 1947825 w 1999174"/>
                      <a:gd name="connsiteY5" fmla="*/ 1631899 h 2169360"/>
                      <a:gd name="connsiteX6" fmla="*/ 1852575 w 1999174"/>
                      <a:gd name="connsiteY6" fmla="*/ 1898599 h 2169360"/>
                      <a:gd name="connsiteX7" fmla="*/ 404775 w 1999174"/>
                      <a:gd name="connsiteY7" fmla="*/ 2146249 h 2169360"/>
                      <a:gd name="connsiteX8" fmla="*/ 71400 w 1999174"/>
                      <a:gd name="connsiteY8" fmla="*/ 2117674 h 2169360"/>
                      <a:gd name="connsiteX9" fmla="*/ 1566825 w 1999174"/>
                      <a:gd name="connsiteY9" fmla="*/ 1784299 h 2169360"/>
                      <a:gd name="connsiteX10" fmla="*/ 1709700 w 1999174"/>
                      <a:gd name="connsiteY10" fmla="*/ 1641424 h 2169360"/>
                      <a:gd name="connsiteX11" fmla="*/ 1681125 w 1999174"/>
                      <a:gd name="connsiteY11" fmla="*/ 1460449 h 2169360"/>
                      <a:gd name="connsiteX12" fmla="*/ 1423950 w 1999174"/>
                      <a:gd name="connsiteY12" fmla="*/ 1041349 h 2169360"/>
                      <a:gd name="connsiteX13" fmla="*/ 1119150 w 1999174"/>
                      <a:gd name="connsiteY13" fmla="*/ 603199 h 2169360"/>
                      <a:gd name="connsiteX14" fmla="*/ 890550 w 1999174"/>
                      <a:gd name="connsiteY14" fmla="*/ 307924 h 2169360"/>
                      <a:gd name="connsiteX15" fmla="*/ 747675 w 1999174"/>
                      <a:gd name="connsiteY15" fmla="*/ 203149 h 2169360"/>
                      <a:gd name="connsiteX16" fmla="*/ 585750 w 1999174"/>
                      <a:gd name="connsiteY16" fmla="*/ 145999 h 2169360"/>
                      <a:gd name="connsiteX17" fmla="*/ 566700 w 1999174"/>
                      <a:gd name="connsiteY17" fmla="*/ 22174 h 2169360"/>
                      <a:gd name="connsiteX18" fmla="*/ 738150 w 1999174"/>
                      <a:gd name="connsiteY18" fmla="*/ 12649 h 2169360"/>
                      <a:gd name="connsiteX0" fmla="*/ 705713 w 1966737"/>
                      <a:gd name="connsiteY0" fmla="*/ 12649 h 2153529"/>
                      <a:gd name="connsiteX1" fmla="*/ 962888 w 1966737"/>
                      <a:gd name="connsiteY1" fmla="*/ 155524 h 2153529"/>
                      <a:gd name="connsiteX2" fmla="*/ 1343888 w 1966737"/>
                      <a:gd name="connsiteY2" fmla="*/ 631774 h 2153529"/>
                      <a:gd name="connsiteX3" fmla="*/ 1610588 w 1966737"/>
                      <a:gd name="connsiteY3" fmla="*/ 1041349 h 2153529"/>
                      <a:gd name="connsiteX4" fmla="*/ 1801088 w 1966737"/>
                      <a:gd name="connsiteY4" fmla="*/ 1336624 h 2153529"/>
                      <a:gd name="connsiteX5" fmla="*/ 1915388 w 1966737"/>
                      <a:gd name="connsiteY5" fmla="*/ 1631899 h 2153529"/>
                      <a:gd name="connsiteX6" fmla="*/ 1820138 w 1966737"/>
                      <a:gd name="connsiteY6" fmla="*/ 1898599 h 2153529"/>
                      <a:gd name="connsiteX7" fmla="*/ 372338 w 1966737"/>
                      <a:gd name="connsiteY7" fmla="*/ 2146249 h 2153529"/>
                      <a:gd name="connsiteX8" fmla="*/ 77063 w 1966737"/>
                      <a:gd name="connsiteY8" fmla="*/ 2060524 h 2153529"/>
                      <a:gd name="connsiteX9" fmla="*/ 1534388 w 1966737"/>
                      <a:gd name="connsiteY9" fmla="*/ 1784299 h 2153529"/>
                      <a:gd name="connsiteX10" fmla="*/ 1677263 w 1966737"/>
                      <a:gd name="connsiteY10" fmla="*/ 1641424 h 2153529"/>
                      <a:gd name="connsiteX11" fmla="*/ 1648688 w 1966737"/>
                      <a:gd name="connsiteY11" fmla="*/ 1460449 h 2153529"/>
                      <a:gd name="connsiteX12" fmla="*/ 1391513 w 1966737"/>
                      <a:gd name="connsiteY12" fmla="*/ 1041349 h 2153529"/>
                      <a:gd name="connsiteX13" fmla="*/ 1086713 w 1966737"/>
                      <a:gd name="connsiteY13" fmla="*/ 603199 h 2153529"/>
                      <a:gd name="connsiteX14" fmla="*/ 858113 w 1966737"/>
                      <a:gd name="connsiteY14" fmla="*/ 307924 h 2153529"/>
                      <a:gd name="connsiteX15" fmla="*/ 715238 w 1966737"/>
                      <a:gd name="connsiteY15" fmla="*/ 203149 h 2153529"/>
                      <a:gd name="connsiteX16" fmla="*/ 553313 w 1966737"/>
                      <a:gd name="connsiteY16" fmla="*/ 145999 h 2153529"/>
                      <a:gd name="connsiteX17" fmla="*/ 534263 w 1966737"/>
                      <a:gd name="connsiteY17" fmla="*/ 22174 h 2153529"/>
                      <a:gd name="connsiteX18" fmla="*/ 705713 w 1966737"/>
                      <a:gd name="connsiteY18" fmla="*/ 12649 h 2153529"/>
                      <a:gd name="connsiteX0" fmla="*/ 721997 w 1986949"/>
                      <a:gd name="connsiteY0" fmla="*/ 12649 h 2180405"/>
                      <a:gd name="connsiteX1" fmla="*/ 979172 w 1986949"/>
                      <a:gd name="connsiteY1" fmla="*/ 155524 h 2180405"/>
                      <a:gd name="connsiteX2" fmla="*/ 1360172 w 1986949"/>
                      <a:gd name="connsiteY2" fmla="*/ 631774 h 2180405"/>
                      <a:gd name="connsiteX3" fmla="*/ 1626872 w 1986949"/>
                      <a:gd name="connsiteY3" fmla="*/ 1041349 h 2180405"/>
                      <a:gd name="connsiteX4" fmla="*/ 1817372 w 1986949"/>
                      <a:gd name="connsiteY4" fmla="*/ 1336624 h 2180405"/>
                      <a:gd name="connsiteX5" fmla="*/ 1931672 w 1986949"/>
                      <a:gd name="connsiteY5" fmla="*/ 1631899 h 2180405"/>
                      <a:gd name="connsiteX6" fmla="*/ 1836422 w 1986949"/>
                      <a:gd name="connsiteY6" fmla="*/ 1898599 h 2180405"/>
                      <a:gd name="connsiteX7" fmla="*/ 331472 w 1986949"/>
                      <a:gd name="connsiteY7" fmla="*/ 2174824 h 2180405"/>
                      <a:gd name="connsiteX8" fmla="*/ 93347 w 1986949"/>
                      <a:gd name="connsiteY8" fmla="*/ 2060524 h 2180405"/>
                      <a:gd name="connsiteX9" fmla="*/ 1550672 w 1986949"/>
                      <a:gd name="connsiteY9" fmla="*/ 1784299 h 2180405"/>
                      <a:gd name="connsiteX10" fmla="*/ 1693547 w 1986949"/>
                      <a:gd name="connsiteY10" fmla="*/ 1641424 h 2180405"/>
                      <a:gd name="connsiteX11" fmla="*/ 1664972 w 1986949"/>
                      <a:gd name="connsiteY11" fmla="*/ 1460449 h 2180405"/>
                      <a:gd name="connsiteX12" fmla="*/ 1407797 w 1986949"/>
                      <a:gd name="connsiteY12" fmla="*/ 1041349 h 2180405"/>
                      <a:gd name="connsiteX13" fmla="*/ 1102997 w 1986949"/>
                      <a:gd name="connsiteY13" fmla="*/ 603199 h 2180405"/>
                      <a:gd name="connsiteX14" fmla="*/ 874397 w 1986949"/>
                      <a:gd name="connsiteY14" fmla="*/ 307924 h 2180405"/>
                      <a:gd name="connsiteX15" fmla="*/ 731522 w 1986949"/>
                      <a:gd name="connsiteY15" fmla="*/ 203149 h 2180405"/>
                      <a:gd name="connsiteX16" fmla="*/ 569597 w 1986949"/>
                      <a:gd name="connsiteY16" fmla="*/ 145999 h 2180405"/>
                      <a:gd name="connsiteX17" fmla="*/ 550547 w 1986949"/>
                      <a:gd name="connsiteY17" fmla="*/ 22174 h 2180405"/>
                      <a:gd name="connsiteX18" fmla="*/ 721997 w 1986949"/>
                      <a:gd name="connsiteY18" fmla="*/ 12649 h 2180405"/>
                      <a:gd name="connsiteX0" fmla="*/ 721997 w 1996442"/>
                      <a:gd name="connsiteY0" fmla="*/ 12649 h 2180405"/>
                      <a:gd name="connsiteX1" fmla="*/ 979172 w 1996442"/>
                      <a:gd name="connsiteY1" fmla="*/ 155524 h 2180405"/>
                      <a:gd name="connsiteX2" fmla="*/ 1360172 w 1996442"/>
                      <a:gd name="connsiteY2" fmla="*/ 631774 h 2180405"/>
                      <a:gd name="connsiteX3" fmla="*/ 1626872 w 1996442"/>
                      <a:gd name="connsiteY3" fmla="*/ 1041349 h 2180405"/>
                      <a:gd name="connsiteX4" fmla="*/ 1817372 w 1996442"/>
                      <a:gd name="connsiteY4" fmla="*/ 1336624 h 2180405"/>
                      <a:gd name="connsiteX5" fmla="*/ 1950722 w 1996442"/>
                      <a:gd name="connsiteY5" fmla="*/ 1593799 h 2180405"/>
                      <a:gd name="connsiteX6" fmla="*/ 1836422 w 1996442"/>
                      <a:gd name="connsiteY6" fmla="*/ 1898599 h 2180405"/>
                      <a:gd name="connsiteX7" fmla="*/ 331472 w 1996442"/>
                      <a:gd name="connsiteY7" fmla="*/ 2174824 h 2180405"/>
                      <a:gd name="connsiteX8" fmla="*/ 93347 w 1996442"/>
                      <a:gd name="connsiteY8" fmla="*/ 2060524 h 2180405"/>
                      <a:gd name="connsiteX9" fmla="*/ 1550672 w 1996442"/>
                      <a:gd name="connsiteY9" fmla="*/ 1784299 h 2180405"/>
                      <a:gd name="connsiteX10" fmla="*/ 1693547 w 1996442"/>
                      <a:gd name="connsiteY10" fmla="*/ 1641424 h 2180405"/>
                      <a:gd name="connsiteX11" fmla="*/ 1664972 w 1996442"/>
                      <a:gd name="connsiteY11" fmla="*/ 1460449 h 2180405"/>
                      <a:gd name="connsiteX12" fmla="*/ 1407797 w 1996442"/>
                      <a:gd name="connsiteY12" fmla="*/ 1041349 h 2180405"/>
                      <a:gd name="connsiteX13" fmla="*/ 1102997 w 1996442"/>
                      <a:gd name="connsiteY13" fmla="*/ 603199 h 2180405"/>
                      <a:gd name="connsiteX14" fmla="*/ 874397 w 1996442"/>
                      <a:gd name="connsiteY14" fmla="*/ 307924 h 2180405"/>
                      <a:gd name="connsiteX15" fmla="*/ 731522 w 1996442"/>
                      <a:gd name="connsiteY15" fmla="*/ 203149 h 2180405"/>
                      <a:gd name="connsiteX16" fmla="*/ 569597 w 1996442"/>
                      <a:gd name="connsiteY16" fmla="*/ 145999 h 2180405"/>
                      <a:gd name="connsiteX17" fmla="*/ 550547 w 1996442"/>
                      <a:gd name="connsiteY17" fmla="*/ 22174 h 2180405"/>
                      <a:gd name="connsiteX18" fmla="*/ 721997 w 1996442"/>
                      <a:gd name="connsiteY18" fmla="*/ 12649 h 2180405"/>
                      <a:gd name="connsiteX0" fmla="*/ 719108 w 1951022"/>
                      <a:gd name="connsiteY0" fmla="*/ 12649 h 2179913"/>
                      <a:gd name="connsiteX1" fmla="*/ 976283 w 1951022"/>
                      <a:gd name="connsiteY1" fmla="*/ 155524 h 2179913"/>
                      <a:gd name="connsiteX2" fmla="*/ 1357283 w 1951022"/>
                      <a:gd name="connsiteY2" fmla="*/ 631774 h 2179913"/>
                      <a:gd name="connsiteX3" fmla="*/ 1623983 w 1951022"/>
                      <a:gd name="connsiteY3" fmla="*/ 1041349 h 2179913"/>
                      <a:gd name="connsiteX4" fmla="*/ 1814483 w 1951022"/>
                      <a:gd name="connsiteY4" fmla="*/ 1336624 h 2179913"/>
                      <a:gd name="connsiteX5" fmla="*/ 1947833 w 1951022"/>
                      <a:gd name="connsiteY5" fmla="*/ 1593799 h 2179913"/>
                      <a:gd name="connsiteX6" fmla="*/ 1747808 w 1951022"/>
                      <a:gd name="connsiteY6" fmla="*/ 1908124 h 2179913"/>
                      <a:gd name="connsiteX7" fmla="*/ 328583 w 1951022"/>
                      <a:gd name="connsiteY7" fmla="*/ 2174824 h 2179913"/>
                      <a:gd name="connsiteX8" fmla="*/ 90458 w 1951022"/>
                      <a:gd name="connsiteY8" fmla="*/ 2060524 h 2179913"/>
                      <a:gd name="connsiteX9" fmla="*/ 1547783 w 1951022"/>
                      <a:gd name="connsiteY9" fmla="*/ 1784299 h 2179913"/>
                      <a:gd name="connsiteX10" fmla="*/ 1690658 w 1951022"/>
                      <a:gd name="connsiteY10" fmla="*/ 1641424 h 2179913"/>
                      <a:gd name="connsiteX11" fmla="*/ 1662083 w 1951022"/>
                      <a:gd name="connsiteY11" fmla="*/ 1460449 h 2179913"/>
                      <a:gd name="connsiteX12" fmla="*/ 1404908 w 1951022"/>
                      <a:gd name="connsiteY12" fmla="*/ 1041349 h 2179913"/>
                      <a:gd name="connsiteX13" fmla="*/ 1100108 w 1951022"/>
                      <a:gd name="connsiteY13" fmla="*/ 603199 h 2179913"/>
                      <a:gd name="connsiteX14" fmla="*/ 871508 w 1951022"/>
                      <a:gd name="connsiteY14" fmla="*/ 307924 h 2179913"/>
                      <a:gd name="connsiteX15" fmla="*/ 728633 w 1951022"/>
                      <a:gd name="connsiteY15" fmla="*/ 203149 h 2179913"/>
                      <a:gd name="connsiteX16" fmla="*/ 566708 w 1951022"/>
                      <a:gd name="connsiteY16" fmla="*/ 145999 h 2179913"/>
                      <a:gd name="connsiteX17" fmla="*/ 547658 w 1951022"/>
                      <a:gd name="connsiteY17" fmla="*/ 22174 h 2179913"/>
                      <a:gd name="connsiteX18" fmla="*/ 719108 w 1951022"/>
                      <a:gd name="connsiteY18" fmla="*/ 12649 h 2179913"/>
                      <a:gd name="connsiteX0" fmla="*/ 719108 w 1951022"/>
                      <a:gd name="connsiteY0" fmla="*/ 12649 h 2179913"/>
                      <a:gd name="connsiteX1" fmla="*/ 976283 w 1951022"/>
                      <a:gd name="connsiteY1" fmla="*/ 155524 h 2179913"/>
                      <a:gd name="connsiteX2" fmla="*/ 1357283 w 1951022"/>
                      <a:gd name="connsiteY2" fmla="*/ 631774 h 2179913"/>
                      <a:gd name="connsiteX3" fmla="*/ 1623983 w 1951022"/>
                      <a:gd name="connsiteY3" fmla="*/ 1041349 h 2179913"/>
                      <a:gd name="connsiteX4" fmla="*/ 1814483 w 1951022"/>
                      <a:gd name="connsiteY4" fmla="*/ 1336624 h 2179913"/>
                      <a:gd name="connsiteX5" fmla="*/ 1947833 w 1951022"/>
                      <a:gd name="connsiteY5" fmla="*/ 1593799 h 2179913"/>
                      <a:gd name="connsiteX6" fmla="*/ 1747808 w 1951022"/>
                      <a:gd name="connsiteY6" fmla="*/ 1908124 h 2179913"/>
                      <a:gd name="connsiteX7" fmla="*/ 328583 w 1951022"/>
                      <a:gd name="connsiteY7" fmla="*/ 2174824 h 2179913"/>
                      <a:gd name="connsiteX8" fmla="*/ 90458 w 1951022"/>
                      <a:gd name="connsiteY8" fmla="*/ 2060524 h 2179913"/>
                      <a:gd name="connsiteX9" fmla="*/ 1547783 w 1951022"/>
                      <a:gd name="connsiteY9" fmla="*/ 1784299 h 2179913"/>
                      <a:gd name="connsiteX10" fmla="*/ 1719233 w 1951022"/>
                      <a:gd name="connsiteY10" fmla="*/ 1622374 h 2179913"/>
                      <a:gd name="connsiteX11" fmla="*/ 1662083 w 1951022"/>
                      <a:gd name="connsiteY11" fmla="*/ 1460449 h 2179913"/>
                      <a:gd name="connsiteX12" fmla="*/ 1404908 w 1951022"/>
                      <a:gd name="connsiteY12" fmla="*/ 1041349 h 2179913"/>
                      <a:gd name="connsiteX13" fmla="*/ 1100108 w 1951022"/>
                      <a:gd name="connsiteY13" fmla="*/ 603199 h 2179913"/>
                      <a:gd name="connsiteX14" fmla="*/ 871508 w 1951022"/>
                      <a:gd name="connsiteY14" fmla="*/ 307924 h 2179913"/>
                      <a:gd name="connsiteX15" fmla="*/ 728633 w 1951022"/>
                      <a:gd name="connsiteY15" fmla="*/ 203149 h 2179913"/>
                      <a:gd name="connsiteX16" fmla="*/ 566708 w 1951022"/>
                      <a:gd name="connsiteY16" fmla="*/ 145999 h 2179913"/>
                      <a:gd name="connsiteX17" fmla="*/ 547658 w 1951022"/>
                      <a:gd name="connsiteY17" fmla="*/ 22174 h 2179913"/>
                      <a:gd name="connsiteX18" fmla="*/ 719108 w 1951022"/>
                      <a:gd name="connsiteY18" fmla="*/ 12649 h 217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51022" h="2179913">
                        <a:moveTo>
                          <a:pt x="719108" y="12649"/>
                        </a:moveTo>
                        <a:cubicBezTo>
                          <a:pt x="790546" y="34874"/>
                          <a:pt x="869921" y="52337"/>
                          <a:pt x="976283" y="155524"/>
                        </a:cubicBezTo>
                        <a:cubicBezTo>
                          <a:pt x="1082645" y="258711"/>
                          <a:pt x="1249333" y="484137"/>
                          <a:pt x="1357283" y="631774"/>
                        </a:cubicBezTo>
                        <a:cubicBezTo>
                          <a:pt x="1465233" y="779411"/>
                          <a:pt x="1547783" y="923874"/>
                          <a:pt x="1623983" y="1041349"/>
                        </a:cubicBezTo>
                        <a:cubicBezTo>
                          <a:pt x="1700183" y="1158824"/>
                          <a:pt x="1760508" y="1244549"/>
                          <a:pt x="1814483" y="1336624"/>
                        </a:cubicBezTo>
                        <a:cubicBezTo>
                          <a:pt x="1868458" y="1428699"/>
                          <a:pt x="1958945" y="1498549"/>
                          <a:pt x="1947833" y="1593799"/>
                        </a:cubicBezTo>
                        <a:cubicBezTo>
                          <a:pt x="1936721" y="1689049"/>
                          <a:pt x="2017683" y="1811286"/>
                          <a:pt x="1747808" y="1908124"/>
                        </a:cubicBezTo>
                        <a:cubicBezTo>
                          <a:pt x="1477933" y="2004962"/>
                          <a:pt x="604808" y="2149424"/>
                          <a:pt x="328583" y="2174824"/>
                        </a:cubicBezTo>
                        <a:cubicBezTo>
                          <a:pt x="52358" y="2200224"/>
                          <a:pt x="-112742" y="2125611"/>
                          <a:pt x="90458" y="2060524"/>
                        </a:cubicBezTo>
                        <a:cubicBezTo>
                          <a:pt x="293658" y="1995437"/>
                          <a:pt x="1276321" y="1857324"/>
                          <a:pt x="1547783" y="1784299"/>
                        </a:cubicBezTo>
                        <a:cubicBezTo>
                          <a:pt x="1819246" y="1711274"/>
                          <a:pt x="1700183" y="1676349"/>
                          <a:pt x="1719233" y="1622374"/>
                        </a:cubicBezTo>
                        <a:cubicBezTo>
                          <a:pt x="1738283" y="1568399"/>
                          <a:pt x="1714470" y="1557286"/>
                          <a:pt x="1662083" y="1460449"/>
                        </a:cubicBezTo>
                        <a:cubicBezTo>
                          <a:pt x="1609696" y="1363612"/>
                          <a:pt x="1498570" y="1184224"/>
                          <a:pt x="1404908" y="1041349"/>
                        </a:cubicBezTo>
                        <a:cubicBezTo>
                          <a:pt x="1311246" y="898474"/>
                          <a:pt x="1189008" y="725436"/>
                          <a:pt x="1100108" y="603199"/>
                        </a:cubicBezTo>
                        <a:cubicBezTo>
                          <a:pt x="1011208" y="480962"/>
                          <a:pt x="933421" y="374599"/>
                          <a:pt x="871508" y="307924"/>
                        </a:cubicBezTo>
                        <a:cubicBezTo>
                          <a:pt x="809596" y="241249"/>
                          <a:pt x="779433" y="230136"/>
                          <a:pt x="728633" y="203149"/>
                        </a:cubicBezTo>
                        <a:cubicBezTo>
                          <a:pt x="677833" y="176162"/>
                          <a:pt x="601633" y="161874"/>
                          <a:pt x="566708" y="145999"/>
                        </a:cubicBezTo>
                        <a:cubicBezTo>
                          <a:pt x="531783" y="130124"/>
                          <a:pt x="522258" y="44399"/>
                          <a:pt x="547658" y="22174"/>
                        </a:cubicBezTo>
                        <a:cubicBezTo>
                          <a:pt x="573058" y="-51"/>
                          <a:pt x="647671" y="-9576"/>
                          <a:pt x="719108" y="12649"/>
                        </a:cubicBezTo>
                        <a:close/>
                      </a:path>
                    </a:pathLst>
                  </a:custGeom>
                  <a:solidFill>
                    <a:schemeClr val="bg1"/>
                  </a:soli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任意多边形 104"/>
                  <p:cNvSpPr/>
                  <p:nvPr/>
                </p:nvSpPr>
                <p:spPr>
                  <a:xfrm>
                    <a:off x="4152424" y="858651"/>
                    <a:ext cx="1013000" cy="3669889"/>
                  </a:xfrm>
                  <a:custGeom>
                    <a:avLst/>
                    <a:gdLst>
                      <a:gd name="connsiteX0" fmla="*/ 800576 w 1010330"/>
                      <a:gd name="connsiteY0" fmla="*/ 2785 h 3691612"/>
                      <a:gd name="connsiteX1" fmla="*/ 410051 w 1010330"/>
                      <a:gd name="connsiteY1" fmla="*/ 174235 h 3691612"/>
                      <a:gd name="connsiteX2" fmla="*/ 276701 w 1010330"/>
                      <a:gd name="connsiteY2" fmla="*/ 545710 h 3691612"/>
                      <a:gd name="connsiteX3" fmla="*/ 238601 w 1010330"/>
                      <a:gd name="connsiteY3" fmla="*/ 1269610 h 3691612"/>
                      <a:gd name="connsiteX4" fmla="*/ 181451 w 1010330"/>
                      <a:gd name="connsiteY4" fmla="*/ 1955410 h 3691612"/>
                      <a:gd name="connsiteX5" fmla="*/ 57626 w 1010330"/>
                      <a:gd name="connsiteY5" fmla="*/ 2755510 h 3691612"/>
                      <a:gd name="connsiteX6" fmla="*/ 476 w 1010330"/>
                      <a:gd name="connsiteY6" fmla="*/ 3231760 h 3691612"/>
                      <a:gd name="connsiteX7" fmla="*/ 86201 w 1010330"/>
                      <a:gd name="connsiteY7" fmla="*/ 3565135 h 3691612"/>
                      <a:gd name="connsiteX8" fmla="*/ 362426 w 1010330"/>
                      <a:gd name="connsiteY8" fmla="*/ 3679435 h 3691612"/>
                      <a:gd name="connsiteX9" fmla="*/ 562451 w 1010330"/>
                      <a:gd name="connsiteY9" fmla="*/ 3660385 h 3691612"/>
                      <a:gd name="connsiteX10" fmla="*/ 467201 w 1010330"/>
                      <a:gd name="connsiteY10" fmla="*/ 3431785 h 3691612"/>
                      <a:gd name="connsiteX11" fmla="*/ 210026 w 1010330"/>
                      <a:gd name="connsiteY11" fmla="*/ 3317485 h 3691612"/>
                      <a:gd name="connsiteX12" fmla="*/ 200501 w 1010330"/>
                      <a:gd name="connsiteY12" fmla="*/ 2907910 h 3691612"/>
                      <a:gd name="connsiteX13" fmla="*/ 352901 w 1010330"/>
                      <a:gd name="connsiteY13" fmla="*/ 2250685 h 3691612"/>
                      <a:gd name="connsiteX14" fmla="*/ 419576 w 1010330"/>
                      <a:gd name="connsiteY14" fmla="*/ 1412485 h 3691612"/>
                      <a:gd name="connsiteX15" fmla="*/ 429101 w 1010330"/>
                      <a:gd name="connsiteY15" fmla="*/ 774310 h 3691612"/>
                      <a:gd name="connsiteX16" fmla="*/ 476726 w 1010330"/>
                      <a:gd name="connsiteY16" fmla="*/ 526660 h 3691612"/>
                      <a:gd name="connsiteX17" fmla="*/ 657701 w 1010330"/>
                      <a:gd name="connsiteY17" fmla="*/ 336160 h 3691612"/>
                      <a:gd name="connsiteX18" fmla="*/ 876776 w 1010330"/>
                      <a:gd name="connsiteY18" fmla="*/ 221860 h 3691612"/>
                      <a:gd name="connsiteX19" fmla="*/ 1010126 w 1010330"/>
                      <a:gd name="connsiteY19" fmla="*/ 78985 h 3691612"/>
                      <a:gd name="connsiteX20" fmla="*/ 800576 w 1010330"/>
                      <a:gd name="connsiteY20" fmla="*/ 2785 h 3691612"/>
                      <a:gd name="connsiteX0" fmla="*/ 800576 w 1010330"/>
                      <a:gd name="connsiteY0" fmla="*/ 2785 h 3691612"/>
                      <a:gd name="connsiteX1" fmla="*/ 410051 w 1010330"/>
                      <a:gd name="connsiteY1" fmla="*/ 174235 h 3691612"/>
                      <a:gd name="connsiteX2" fmla="*/ 276701 w 1010330"/>
                      <a:gd name="connsiteY2" fmla="*/ 545710 h 3691612"/>
                      <a:gd name="connsiteX3" fmla="*/ 238601 w 1010330"/>
                      <a:gd name="connsiteY3" fmla="*/ 1269610 h 3691612"/>
                      <a:gd name="connsiteX4" fmla="*/ 181451 w 1010330"/>
                      <a:gd name="connsiteY4" fmla="*/ 1955410 h 3691612"/>
                      <a:gd name="connsiteX5" fmla="*/ 57626 w 1010330"/>
                      <a:gd name="connsiteY5" fmla="*/ 2755510 h 3691612"/>
                      <a:gd name="connsiteX6" fmla="*/ 476 w 1010330"/>
                      <a:gd name="connsiteY6" fmla="*/ 3231760 h 3691612"/>
                      <a:gd name="connsiteX7" fmla="*/ 86201 w 1010330"/>
                      <a:gd name="connsiteY7" fmla="*/ 3565135 h 3691612"/>
                      <a:gd name="connsiteX8" fmla="*/ 362426 w 1010330"/>
                      <a:gd name="connsiteY8" fmla="*/ 3679435 h 3691612"/>
                      <a:gd name="connsiteX9" fmla="*/ 562451 w 1010330"/>
                      <a:gd name="connsiteY9" fmla="*/ 3660385 h 3691612"/>
                      <a:gd name="connsiteX10" fmla="*/ 467201 w 1010330"/>
                      <a:gd name="connsiteY10" fmla="*/ 3431785 h 3691612"/>
                      <a:gd name="connsiteX11" fmla="*/ 210026 w 1010330"/>
                      <a:gd name="connsiteY11" fmla="*/ 3317485 h 3691612"/>
                      <a:gd name="connsiteX12" fmla="*/ 200501 w 1010330"/>
                      <a:gd name="connsiteY12" fmla="*/ 2907910 h 3691612"/>
                      <a:gd name="connsiteX13" fmla="*/ 333851 w 1010330"/>
                      <a:gd name="connsiteY13" fmla="*/ 2231635 h 3691612"/>
                      <a:gd name="connsiteX14" fmla="*/ 419576 w 1010330"/>
                      <a:gd name="connsiteY14" fmla="*/ 1412485 h 3691612"/>
                      <a:gd name="connsiteX15" fmla="*/ 429101 w 1010330"/>
                      <a:gd name="connsiteY15" fmla="*/ 774310 h 3691612"/>
                      <a:gd name="connsiteX16" fmla="*/ 476726 w 1010330"/>
                      <a:gd name="connsiteY16" fmla="*/ 526660 h 3691612"/>
                      <a:gd name="connsiteX17" fmla="*/ 657701 w 1010330"/>
                      <a:gd name="connsiteY17" fmla="*/ 336160 h 3691612"/>
                      <a:gd name="connsiteX18" fmla="*/ 876776 w 1010330"/>
                      <a:gd name="connsiteY18" fmla="*/ 221860 h 3691612"/>
                      <a:gd name="connsiteX19" fmla="*/ 1010126 w 1010330"/>
                      <a:gd name="connsiteY19" fmla="*/ 78985 h 3691612"/>
                      <a:gd name="connsiteX20" fmla="*/ 800576 w 1010330"/>
                      <a:gd name="connsiteY20" fmla="*/ 2785 h 3691612"/>
                      <a:gd name="connsiteX0" fmla="*/ 762476 w 1012638"/>
                      <a:gd name="connsiteY0" fmla="*/ 4223 h 3664475"/>
                      <a:gd name="connsiteX1" fmla="*/ 410051 w 1012638"/>
                      <a:gd name="connsiteY1" fmla="*/ 147098 h 3664475"/>
                      <a:gd name="connsiteX2" fmla="*/ 276701 w 1012638"/>
                      <a:gd name="connsiteY2" fmla="*/ 518573 h 3664475"/>
                      <a:gd name="connsiteX3" fmla="*/ 238601 w 1012638"/>
                      <a:gd name="connsiteY3" fmla="*/ 1242473 h 3664475"/>
                      <a:gd name="connsiteX4" fmla="*/ 181451 w 1012638"/>
                      <a:gd name="connsiteY4" fmla="*/ 1928273 h 3664475"/>
                      <a:gd name="connsiteX5" fmla="*/ 57626 w 1012638"/>
                      <a:gd name="connsiteY5" fmla="*/ 2728373 h 3664475"/>
                      <a:gd name="connsiteX6" fmla="*/ 476 w 1012638"/>
                      <a:gd name="connsiteY6" fmla="*/ 3204623 h 3664475"/>
                      <a:gd name="connsiteX7" fmla="*/ 86201 w 1012638"/>
                      <a:gd name="connsiteY7" fmla="*/ 3537998 h 3664475"/>
                      <a:gd name="connsiteX8" fmla="*/ 362426 w 1012638"/>
                      <a:gd name="connsiteY8" fmla="*/ 3652298 h 3664475"/>
                      <a:gd name="connsiteX9" fmla="*/ 562451 w 1012638"/>
                      <a:gd name="connsiteY9" fmla="*/ 3633248 h 3664475"/>
                      <a:gd name="connsiteX10" fmla="*/ 467201 w 1012638"/>
                      <a:gd name="connsiteY10" fmla="*/ 3404648 h 3664475"/>
                      <a:gd name="connsiteX11" fmla="*/ 210026 w 1012638"/>
                      <a:gd name="connsiteY11" fmla="*/ 3290348 h 3664475"/>
                      <a:gd name="connsiteX12" fmla="*/ 200501 w 1012638"/>
                      <a:gd name="connsiteY12" fmla="*/ 2880773 h 3664475"/>
                      <a:gd name="connsiteX13" fmla="*/ 333851 w 1012638"/>
                      <a:gd name="connsiteY13" fmla="*/ 2204498 h 3664475"/>
                      <a:gd name="connsiteX14" fmla="*/ 419576 w 1012638"/>
                      <a:gd name="connsiteY14" fmla="*/ 1385348 h 3664475"/>
                      <a:gd name="connsiteX15" fmla="*/ 429101 w 1012638"/>
                      <a:gd name="connsiteY15" fmla="*/ 747173 h 3664475"/>
                      <a:gd name="connsiteX16" fmla="*/ 476726 w 1012638"/>
                      <a:gd name="connsiteY16" fmla="*/ 499523 h 3664475"/>
                      <a:gd name="connsiteX17" fmla="*/ 657701 w 1012638"/>
                      <a:gd name="connsiteY17" fmla="*/ 309023 h 3664475"/>
                      <a:gd name="connsiteX18" fmla="*/ 876776 w 1012638"/>
                      <a:gd name="connsiteY18" fmla="*/ 194723 h 3664475"/>
                      <a:gd name="connsiteX19" fmla="*/ 1010126 w 1012638"/>
                      <a:gd name="connsiteY19" fmla="*/ 51848 h 3664475"/>
                      <a:gd name="connsiteX20" fmla="*/ 762476 w 1012638"/>
                      <a:gd name="connsiteY20" fmla="*/ 4223 h 3664475"/>
                      <a:gd name="connsiteX0" fmla="*/ 762476 w 1012638"/>
                      <a:gd name="connsiteY0" fmla="*/ 4223 h 3695122"/>
                      <a:gd name="connsiteX1" fmla="*/ 410051 w 1012638"/>
                      <a:gd name="connsiteY1" fmla="*/ 147098 h 3695122"/>
                      <a:gd name="connsiteX2" fmla="*/ 276701 w 1012638"/>
                      <a:gd name="connsiteY2" fmla="*/ 518573 h 3695122"/>
                      <a:gd name="connsiteX3" fmla="*/ 238601 w 1012638"/>
                      <a:gd name="connsiteY3" fmla="*/ 1242473 h 3695122"/>
                      <a:gd name="connsiteX4" fmla="*/ 181451 w 1012638"/>
                      <a:gd name="connsiteY4" fmla="*/ 1928273 h 3695122"/>
                      <a:gd name="connsiteX5" fmla="*/ 57626 w 1012638"/>
                      <a:gd name="connsiteY5" fmla="*/ 2728373 h 3695122"/>
                      <a:gd name="connsiteX6" fmla="*/ 476 w 1012638"/>
                      <a:gd name="connsiteY6" fmla="*/ 3204623 h 3695122"/>
                      <a:gd name="connsiteX7" fmla="*/ 86201 w 1012638"/>
                      <a:gd name="connsiteY7" fmla="*/ 3537998 h 3695122"/>
                      <a:gd name="connsiteX8" fmla="*/ 352901 w 1012638"/>
                      <a:gd name="connsiteY8" fmla="*/ 3690398 h 3695122"/>
                      <a:gd name="connsiteX9" fmla="*/ 562451 w 1012638"/>
                      <a:gd name="connsiteY9" fmla="*/ 3633248 h 3695122"/>
                      <a:gd name="connsiteX10" fmla="*/ 467201 w 1012638"/>
                      <a:gd name="connsiteY10" fmla="*/ 3404648 h 3695122"/>
                      <a:gd name="connsiteX11" fmla="*/ 210026 w 1012638"/>
                      <a:gd name="connsiteY11" fmla="*/ 3290348 h 3695122"/>
                      <a:gd name="connsiteX12" fmla="*/ 200501 w 1012638"/>
                      <a:gd name="connsiteY12" fmla="*/ 2880773 h 3695122"/>
                      <a:gd name="connsiteX13" fmla="*/ 333851 w 1012638"/>
                      <a:gd name="connsiteY13" fmla="*/ 2204498 h 3695122"/>
                      <a:gd name="connsiteX14" fmla="*/ 419576 w 1012638"/>
                      <a:gd name="connsiteY14" fmla="*/ 1385348 h 3695122"/>
                      <a:gd name="connsiteX15" fmla="*/ 429101 w 1012638"/>
                      <a:gd name="connsiteY15" fmla="*/ 747173 h 3695122"/>
                      <a:gd name="connsiteX16" fmla="*/ 476726 w 1012638"/>
                      <a:gd name="connsiteY16" fmla="*/ 499523 h 3695122"/>
                      <a:gd name="connsiteX17" fmla="*/ 657701 w 1012638"/>
                      <a:gd name="connsiteY17" fmla="*/ 309023 h 3695122"/>
                      <a:gd name="connsiteX18" fmla="*/ 876776 w 1012638"/>
                      <a:gd name="connsiteY18" fmla="*/ 194723 h 3695122"/>
                      <a:gd name="connsiteX19" fmla="*/ 1010126 w 1012638"/>
                      <a:gd name="connsiteY19" fmla="*/ 51848 h 3695122"/>
                      <a:gd name="connsiteX20" fmla="*/ 762476 w 1012638"/>
                      <a:gd name="connsiteY20" fmla="*/ 4223 h 3695122"/>
                      <a:gd name="connsiteX0" fmla="*/ 762476 w 1012638"/>
                      <a:gd name="connsiteY0" fmla="*/ 4223 h 3694563"/>
                      <a:gd name="connsiteX1" fmla="*/ 410051 w 1012638"/>
                      <a:gd name="connsiteY1" fmla="*/ 147098 h 3694563"/>
                      <a:gd name="connsiteX2" fmla="*/ 276701 w 1012638"/>
                      <a:gd name="connsiteY2" fmla="*/ 518573 h 3694563"/>
                      <a:gd name="connsiteX3" fmla="*/ 238601 w 1012638"/>
                      <a:gd name="connsiteY3" fmla="*/ 1242473 h 3694563"/>
                      <a:gd name="connsiteX4" fmla="*/ 181451 w 1012638"/>
                      <a:gd name="connsiteY4" fmla="*/ 1928273 h 3694563"/>
                      <a:gd name="connsiteX5" fmla="*/ 57626 w 1012638"/>
                      <a:gd name="connsiteY5" fmla="*/ 2728373 h 3694563"/>
                      <a:gd name="connsiteX6" fmla="*/ 476 w 1012638"/>
                      <a:gd name="connsiteY6" fmla="*/ 3204623 h 3694563"/>
                      <a:gd name="connsiteX7" fmla="*/ 86201 w 1012638"/>
                      <a:gd name="connsiteY7" fmla="*/ 3537998 h 3694563"/>
                      <a:gd name="connsiteX8" fmla="*/ 352901 w 1012638"/>
                      <a:gd name="connsiteY8" fmla="*/ 3690398 h 3694563"/>
                      <a:gd name="connsiteX9" fmla="*/ 562451 w 1012638"/>
                      <a:gd name="connsiteY9" fmla="*/ 3633248 h 3694563"/>
                      <a:gd name="connsiteX10" fmla="*/ 467201 w 1012638"/>
                      <a:gd name="connsiteY10" fmla="*/ 3442748 h 3694563"/>
                      <a:gd name="connsiteX11" fmla="*/ 210026 w 1012638"/>
                      <a:gd name="connsiteY11" fmla="*/ 3290348 h 3694563"/>
                      <a:gd name="connsiteX12" fmla="*/ 200501 w 1012638"/>
                      <a:gd name="connsiteY12" fmla="*/ 2880773 h 3694563"/>
                      <a:gd name="connsiteX13" fmla="*/ 333851 w 1012638"/>
                      <a:gd name="connsiteY13" fmla="*/ 2204498 h 3694563"/>
                      <a:gd name="connsiteX14" fmla="*/ 419576 w 1012638"/>
                      <a:gd name="connsiteY14" fmla="*/ 1385348 h 3694563"/>
                      <a:gd name="connsiteX15" fmla="*/ 429101 w 1012638"/>
                      <a:gd name="connsiteY15" fmla="*/ 747173 h 3694563"/>
                      <a:gd name="connsiteX16" fmla="*/ 476726 w 1012638"/>
                      <a:gd name="connsiteY16" fmla="*/ 499523 h 3694563"/>
                      <a:gd name="connsiteX17" fmla="*/ 657701 w 1012638"/>
                      <a:gd name="connsiteY17" fmla="*/ 309023 h 3694563"/>
                      <a:gd name="connsiteX18" fmla="*/ 876776 w 1012638"/>
                      <a:gd name="connsiteY18" fmla="*/ 194723 h 3694563"/>
                      <a:gd name="connsiteX19" fmla="*/ 1010126 w 1012638"/>
                      <a:gd name="connsiteY19" fmla="*/ 51848 h 3694563"/>
                      <a:gd name="connsiteX20" fmla="*/ 762476 w 1012638"/>
                      <a:gd name="connsiteY20" fmla="*/ 4223 h 3694563"/>
                      <a:gd name="connsiteX0" fmla="*/ 752951 w 1013000"/>
                      <a:gd name="connsiteY0" fmla="*/ 8124 h 3669889"/>
                      <a:gd name="connsiteX1" fmla="*/ 410051 w 1013000"/>
                      <a:gd name="connsiteY1" fmla="*/ 122424 h 3669889"/>
                      <a:gd name="connsiteX2" fmla="*/ 276701 w 1013000"/>
                      <a:gd name="connsiteY2" fmla="*/ 493899 h 3669889"/>
                      <a:gd name="connsiteX3" fmla="*/ 238601 w 1013000"/>
                      <a:gd name="connsiteY3" fmla="*/ 1217799 h 3669889"/>
                      <a:gd name="connsiteX4" fmla="*/ 181451 w 1013000"/>
                      <a:gd name="connsiteY4" fmla="*/ 1903599 h 3669889"/>
                      <a:gd name="connsiteX5" fmla="*/ 57626 w 1013000"/>
                      <a:gd name="connsiteY5" fmla="*/ 2703699 h 3669889"/>
                      <a:gd name="connsiteX6" fmla="*/ 476 w 1013000"/>
                      <a:gd name="connsiteY6" fmla="*/ 3179949 h 3669889"/>
                      <a:gd name="connsiteX7" fmla="*/ 86201 w 1013000"/>
                      <a:gd name="connsiteY7" fmla="*/ 3513324 h 3669889"/>
                      <a:gd name="connsiteX8" fmla="*/ 352901 w 1013000"/>
                      <a:gd name="connsiteY8" fmla="*/ 3665724 h 3669889"/>
                      <a:gd name="connsiteX9" fmla="*/ 562451 w 1013000"/>
                      <a:gd name="connsiteY9" fmla="*/ 3608574 h 3669889"/>
                      <a:gd name="connsiteX10" fmla="*/ 467201 w 1013000"/>
                      <a:gd name="connsiteY10" fmla="*/ 3418074 h 3669889"/>
                      <a:gd name="connsiteX11" fmla="*/ 210026 w 1013000"/>
                      <a:gd name="connsiteY11" fmla="*/ 3265674 h 3669889"/>
                      <a:gd name="connsiteX12" fmla="*/ 200501 w 1013000"/>
                      <a:gd name="connsiteY12" fmla="*/ 2856099 h 3669889"/>
                      <a:gd name="connsiteX13" fmla="*/ 333851 w 1013000"/>
                      <a:gd name="connsiteY13" fmla="*/ 2179824 h 3669889"/>
                      <a:gd name="connsiteX14" fmla="*/ 419576 w 1013000"/>
                      <a:gd name="connsiteY14" fmla="*/ 1360674 h 3669889"/>
                      <a:gd name="connsiteX15" fmla="*/ 429101 w 1013000"/>
                      <a:gd name="connsiteY15" fmla="*/ 722499 h 3669889"/>
                      <a:gd name="connsiteX16" fmla="*/ 476726 w 1013000"/>
                      <a:gd name="connsiteY16" fmla="*/ 474849 h 3669889"/>
                      <a:gd name="connsiteX17" fmla="*/ 657701 w 1013000"/>
                      <a:gd name="connsiteY17" fmla="*/ 284349 h 3669889"/>
                      <a:gd name="connsiteX18" fmla="*/ 876776 w 1013000"/>
                      <a:gd name="connsiteY18" fmla="*/ 170049 h 3669889"/>
                      <a:gd name="connsiteX19" fmla="*/ 1010126 w 1013000"/>
                      <a:gd name="connsiteY19" fmla="*/ 27174 h 3669889"/>
                      <a:gd name="connsiteX20" fmla="*/ 752951 w 1013000"/>
                      <a:gd name="connsiteY20" fmla="*/ 8124 h 3669889"/>
                      <a:gd name="connsiteX0" fmla="*/ 752951 w 1013000"/>
                      <a:gd name="connsiteY0" fmla="*/ 8124 h 3669889"/>
                      <a:gd name="connsiteX1" fmla="*/ 410051 w 1013000"/>
                      <a:gd name="connsiteY1" fmla="*/ 122424 h 3669889"/>
                      <a:gd name="connsiteX2" fmla="*/ 276701 w 1013000"/>
                      <a:gd name="connsiteY2" fmla="*/ 493899 h 3669889"/>
                      <a:gd name="connsiteX3" fmla="*/ 238601 w 1013000"/>
                      <a:gd name="connsiteY3" fmla="*/ 1217799 h 3669889"/>
                      <a:gd name="connsiteX4" fmla="*/ 181451 w 1013000"/>
                      <a:gd name="connsiteY4" fmla="*/ 1903599 h 3669889"/>
                      <a:gd name="connsiteX5" fmla="*/ 57626 w 1013000"/>
                      <a:gd name="connsiteY5" fmla="*/ 2703699 h 3669889"/>
                      <a:gd name="connsiteX6" fmla="*/ 476 w 1013000"/>
                      <a:gd name="connsiteY6" fmla="*/ 3179949 h 3669889"/>
                      <a:gd name="connsiteX7" fmla="*/ 86201 w 1013000"/>
                      <a:gd name="connsiteY7" fmla="*/ 3513324 h 3669889"/>
                      <a:gd name="connsiteX8" fmla="*/ 352901 w 1013000"/>
                      <a:gd name="connsiteY8" fmla="*/ 3665724 h 3669889"/>
                      <a:gd name="connsiteX9" fmla="*/ 562451 w 1013000"/>
                      <a:gd name="connsiteY9" fmla="*/ 3608574 h 3669889"/>
                      <a:gd name="connsiteX10" fmla="*/ 467201 w 1013000"/>
                      <a:gd name="connsiteY10" fmla="*/ 3418074 h 3669889"/>
                      <a:gd name="connsiteX11" fmla="*/ 210026 w 1013000"/>
                      <a:gd name="connsiteY11" fmla="*/ 3265674 h 3669889"/>
                      <a:gd name="connsiteX12" fmla="*/ 200501 w 1013000"/>
                      <a:gd name="connsiteY12" fmla="*/ 2856099 h 3669889"/>
                      <a:gd name="connsiteX13" fmla="*/ 305276 w 1013000"/>
                      <a:gd name="connsiteY13" fmla="*/ 2179824 h 3669889"/>
                      <a:gd name="connsiteX14" fmla="*/ 419576 w 1013000"/>
                      <a:gd name="connsiteY14" fmla="*/ 1360674 h 3669889"/>
                      <a:gd name="connsiteX15" fmla="*/ 429101 w 1013000"/>
                      <a:gd name="connsiteY15" fmla="*/ 722499 h 3669889"/>
                      <a:gd name="connsiteX16" fmla="*/ 476726 w 1013000"/>
                      <a:gd name="connsiteY16" fmla="*/ 474849 h 3669889"/>
                      <a:gd name="connsiteX17" fmla="*/ 657701 w 1013000"/>
                      <a:gd name="connsiteY17" fmla="*/ 284349 h 3669889"/>
                      <a:gd name="connsiteX18" fmla="*/ 876776 w 1013000"/>
                      <a:gd name="connsiteY18" fmla="*/ 170049 h 3669889"/>
                      <a:gd name="connsiteX19" fmla="*/ 1010126 w 1013000"/>
                      <a:gd name="connsiteY19" fmla="*/ 27174 h 3669889"/>
                      <a:gd name="connsiteX20" fmla="*/ 752951 w 1013000"/>
                      <a:gd name="connsiteY20" fmla="*/ 8124 h 3669889"/>
                      <a:gd name="connsiteX0" fmla="*/ 752951 w 1013000"/>
                      <a:gd name="connsiteY0" fmla="*/ 8124 h 3669889"/>
                      <a:gd name="connsiteX1" fmla="*/ 410051 w 1013000"/>
                      <a:gd name="connsiteY1" fmla="*/ 122424 h 3669889"/>
                      <a:gd name="connsiteX2" fmla="*/ 276701 w 1013000"/>
                      <a:gd name="connsiteY2" fmla="*/ 493899 h 3669889"/>
                      <a:gd name="connsiteX3" fmla="*/ 238601 w 1013000"/>
                      <a:gd name="connsiteY3" fmla="*/ 1217799 h 3669889"/>
                      <a:gd name="connsiteX4" fmla="*/ 181451 w 1013000"/>
                      <a:gd name="connsiteY4" fmla="*/ 1903599 h 3669889"/>
                      <a:gd name="connsiteX5" fmla="*/ 57626 w 1013000"/>
                      <a:gd name="connsiteY5" fmla="*/ 2703699 h 3669889"/>
                      <a:gd name="connsiteX6" fmla="*/ 476 w 1013000"/>
                      <a:gd name="connsiteY6" fmla="*/ 3179949 h 3669889"/>
                      <a:gd name="connsiteX7" fmla="*/ 86201 w 1013000"/>
                      <a:gd name="connsiteY7" fmla="*/ 3513324 h 3669889"/>
                      <a:gd name="connsiteX8" fmla="*/ 352901 w 1013000"/>
                      <a:gd name="connsiteY8" fmla="*/ 3665724 h 3669889"/>
                      <a:gd name="connsiteX9" fmla="*/ 562451 w 1013000"/>
                      <a:gd name="connsiteY9" fmla="*/ 3608574 h 3669889"/>
                      <a:gd name="connsiteX10" fmla="*/ 467201 w 1013000"/>
                      <a:gd name="connsiteY10" fmla="*/ 3418074 h 3669889"/>
                      <a:gd name="connsiteX11" fmla="*/ 210026 w 1013000"/>
                      <a:gd name="connsiteY11" fmla="*/ 3265674 h 3669889"/>
                      <a:gd name="connsiteX12" fmla="*/ 200501 w 1013000"/>
                      <a:gd name="connsiteY12" fmla="*/ 2856099 h 3669889"/>
                      <a:gd name="connsiteX13" fmla="*/ 324326 w 1013000"/>
                      <a:gd name="connsiteY13" fmla="*/ 2179824 h 3669889"/>
                      <a:gd name="connsiteX14" fmla="*/ 419576 w 1013000"/>
                      <a:gd name="connsiteY14" fmla="*/ 1360674 h 3669889"/>
                      <a:gd name="connsiteX15" fmla="*/ 429101 w 1013000"/>
                      <a:gd name="connsiteY15" fmla="*/ 722499 h 3669889"/>
                      <a:gd name="connsiteX16" fmla="*/ 476726 w 1013000"/>
                      <a:gd name="connsiteY16" fmla="*/ 474849 h 3669889"/>
                      <a:gd name="connsiteX17" fmla="*/ 657701 w 1013000"/>
                      <a:gd name="connsiteY17" fmla="*/ 284349 h 3669889"/>
                      <a:gd name="connsiteX18" fmla="*/ 876776 w 1013000"/>
                      <a:gd name="connsiteY18" fmla="*/ 170049 h 3669889"/>
                      <a:gd name="connsiteX19" fmla="*/ 1010126 w 1013000"/>
                      <a:gd name="connsiteY19" fmla="*/ 27174 h 3669889"/>
                      <a:gd name="connsiteX20" fmla="*/ 752951 w 1013000"/>
                      <a:gd name="connsiteY20" fmla="*/ 8124 h 3669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13000" h="3669889">
                        <a:moveTo>
                          <a:pt x="752951" y="8124"/>
                        </a:moveTo>
                        <a:cubicBezTo>
                          <a:pt x="652939" y="23999"/>
                          <a:pt x="489426" y="41462"/>
                          <a:pt x="410051" y="122424"/>
                        </a:cubicBezTo>
                        <a:cubicBezTo>
                          <a:pt x="330676" y="203386"/>
                          <a:pt x="305276" y="311337"/>
                          <a:pt x="276701" y="493899"/>
                        </a:cubicBezTo>
                        <a:cubicBezTo>
                          <a:pt x="248126" y="676461"/>
                          <a:pt x="254476" y="982849"/>
                          <a:pt x="238601" y="1217799"/>
                        </a:cubicBezTo>
                        <a:cubicBezTo>
                          <a:pt x="222726" y="1452749"/>
                          <a:pt x="211613" y="1655949"/>
                          <a:pt x="181451" y="1903599"/>
                        </a:cubicBezTo>
                        <a:cubicBezTo>
                          <a:pt x="151288" y="2151249"/>
                          <a:pt x="87788" y="2490974"/>
                          <a:pt x="57626" y="2703699"/>
                        </a:cubicBezTo>
                        <a:cubicBezTo>
                          <a:pt x="27463" y="2916424"/>
                          <a:pt x="-4286" y="3045012"/>
                          <a:pt x="476" y="3179949"/>
                        </a:cubicBezTo>
                        <a:cubicBezTo>
                          <a:pt x="5238" y="3314886"/>
                          <a:pt x="27464" y="3432362"/>
                          <a:pt x="86201" y="3513324"/>
                        </a:cubicBezTo>
                        <a:cubicBezTo>
                          <a:pt x="144939" y="3594287"/>
                          <a:pt x="273526" y="3649849"/>
                          <a:pt x="352901" y="3665724"/>
                        </a:cubicBezTo>
                        <a:cubicBezTo>
                          <a:pt x="432276" y="3681599"/>
                          <a:pt x="543401" y="3649849"/>
                          <a:pt x="562451" y="3608574"/>
                        </a:cubicBezTo>
                        <a:cubicBezTo>
                          <a:pt x="581501" y="3567299"/>
                          <a:pt x="525938" y="3475224"/>
                          <a:pt x="467201" y="3418074"/>
                        </a:cubicBezTo>
                        <a:cubicBezTo>
                          <a:pt x="408464" y="3360924"/>
                          <a:pt x="254476" y="3359336"/>
                          <a:pt x="210026" y="3265674"/>
                        </a:cubicBezTo>
                        <a:cubicBezTo>
                          <a:pt x="165576" y="3172012"/>
                          <a:pt x="181451" y="3037074"/>
                          <a:pt x="200501" y="2856099"/>
                        </a:cubicBezTo>
                        <a:cubicBezTo>
                          <a:pt x="219551" y="2675124"/>
                          <a:pt x="287814" y="2429061"/>
                          <a:pt x="324326" y="2179824"/>
                        </a:cubicBezTo>
                        <a:cubicBezTo>
                          <a:pt x="360838" y="1930587"/>
                          <a:pt x="402114" y="1603562"/>
                          <a:pt x="419576" y="1360674"/>
                        </a:cubicBezTo>
                        <a:cubicBezTo>
                          <a:pt x="437039" y="1117787"/>
                          <a:pt x="419576" y="870136"/>
                          <a:pt x="429101" y="722499"/>
                        </a:cubicBezTo>
                        <a:cubicBezTo>
                          <a:pt x="438626" y="574862"/>
                          <a:pt x="438626" y="547874"/>
                          <a:pt x="476726" y="474849"/>
                        </a:cubicBezTo>
                        <a:cubicBezTo>
                          <a:pt x="514826" y="401824"/>
                          <a:pt x="591026" y="335149"/>
                          <a:pt x="657701" y="284349"/>
                        </a:cubicBezTo>
                        <a:cubicBezTo>
                          <a:pt x="724376" y="233549"/>
                          <a:pt x="818038" y="212912"/>
                          <a:pt x="876776" y="170049"/>
                        </a:cubicBezTo>
                        <a:cubicBezTo>
                          <a:pt x="935514" y="127186"/>
                          <a:pt x="1030764" y="54162"/>
                          <a:pt x="1010126" y="27174"/>
                        </a:cubicBezTo>
                        <a:cubicBezTo>
                          <a:pt x="989488" y="186"/>
                          <a:pt x="852963" y="-7751"/>
                          <a:pt x="752951" y="8124"/>
                        </a:cubicBezTo>
                        <a:close/>
                      </a:path>
                    </a:pathLst>
                  </a:custGeom>
                  <a:solidFill>
                    <a:schemeClr val="bg1"/>
                  </a:soli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任意多边形 105"/>
                  <p:cNvSpPr/>
                  <p:nvPr/>
                </p:nvSpPr>
                <p:spPr>
                  <a:xfrm>
                    <a:off x="4996627" y="3100889"/>
                    <a:ext cx="1032747" cy="879994"/>
                  </a:xfrm>
                  <a:custGeom>
                    <a:avLst/>
                    <a:gdLst>
                      <a:gd name="connsiteX0" fmla="*/ 927923 w 1032747"/>
                      <a:gd name="connsiteY0" fmla="*/ 842461 h 879994"/>
                      <a:gd name="connsiteX1" fmla="*/ 1032698 w 1032747"/>
                      <a:gd name="connsiteY1" fmla="*/ 537661 h 879994"/>
                      <a:gd name="connsiteX2" fmla="*/ 937448 w 1032747"/>
                      <a:gd name="connsiteY2" fmla="*/ 232861 h 879994"/>
                      <a:gd name="connsiteX3" fmla="*/ 670748 w 1032747"/>
                      <a:gd name="connsiteY3" fmla="*/ 23311 h 879994"/>
                      <a:gd name="connsiteX4" fmla="*/ 318323 w 1032747"/>
                      <a:gd name="connsiteY4" fmla="*/ 23311 h 879994"/>
                      <a:gd name="connsiteX5" fmla="*/ 80198 w 1032747"/>
                      <a:gd name="connsiteY5" fmla="*/ 185236 h 879994"/>
                      <a:gd name="connsiteX6" fmla="*/ 3998 w 1032747"/>
                      <a:gd name="connsiteY6" fmla="*/ 470986 h 879994"/>
                      <a:gd name="connsiteX7" fmla="*/ 23048 w 1032747"/>
                      <a:gd name="connsiteY7" fmla="*/ 575761 h 879994"/>
                      <a:gd name="connsiteX8" fmla="*/ 127823 w 1032747"/>
                      <a:gd name="connsiteY8" fmla="*/ 413836 h 879994"/>
                      <a:gd name="connsiteX9" fmla="*/ 213548 w 1032747"/>
                      <a:gd name="connsiteY9" fmla="*/ 223336 h 879994"/>
                      <a:gd name="connsiteX10" fmla="*/ 480248 w 1032747"/>
                      <a:gd name="connsiteY10" fmla="*/ 137611 h 879994"/>
                      <a:gd name="connsiteX11" fmla="*/ 699323 w 1032747"/>
                      <a:gd name="connsiteY11" fmla="*/ 280486 h 879994"/>
                      <a:gd name="connsiteX12" fmla="*/ 718373 w 1032747"/>
                      <a:gd name="connsiteY12" fmla="*/ 537661 h 879994"/>
                      <a:gd name="connsiteX13" fmla="*/ 689798 w 1032747"/>
                      <a:gd name="connsiteY13" fmla="*/ 728161 h 879994"/>
                      <a:gd name="connsiteX14" fmla="*/ 746948 w 1032747"/>
                      <a:gd name="connsiteY14" fmla="*/ 861511 h 879994"/>
                      <a:gd name="connsiteX15" fmla="*/ 927923 w 1032747"/>
                      <a:gd name="connsiteY15" fmla="*/ 842461 h 879994"/>
                      <a:gd name="connsiteX0" fmla="*/ 927923 w 1032747"/>
                      <a:gd name="connsiteY0" fmla="*/ 842461 h 879994"/>
                      <a:gd name="connsiteX1" fmla="*/ 1032698 w 1032747"/>
                      <a:gd name="connsiteY1" fmla="*/ 537661 h 879994"/>
                      <a:gd name="connsiteX2" fmla="*/ 937448 w 1032747"/>
                      <a:gd name="connsiteY2" fmla="*/ 232861 h 879994"/>
                      <a:gd name="connsiteX3" fmla="*/ 670748 w 1032747"/>
                      <a:gd name="connsiteY3" fmla="*/ 23311 h 879994"/>
                      <a:gd name="connsiteX4" fmla="*/ 318323 w 1032747"/>
                      <a:gd name="connsiteY4" fmla="*/ 23311 h 879994"/>
                      <a:gd name="connsiteX5" fmla="*/ 80198 w 1032747"/>
                      <a:gd name="connsiteY5" fmla="*/ 185236 h 879994"/>
                      <a:gd name="connsiteX6" fmla="*/ 3998 w 1032747"/>
                      <a:gd name="connsiteY6" fmla="*/ 470986 h 879994"/>
                      <a:gd name="connsiteX7" fmla="*/ 23048 w 1032747"/>
                      <a:gd name="connsiteY7" fmla="*/ 575761 h 879994"/>
                      <a:gd name="connsiteX8" fmla="*/ 127823 w 1032747"/>
                      <a:gd name="connsiteY8" fmla="*/ 413836 h 879994"/>
                      <a:gd name="connsiteX9" fmla="*/ 213548 w 1032747"/>
                      <a:gd name="connsiteY9" fmla="*/ 223336 h 879994"/>
                      <a:gd name="connsiteX10" fmla="*/ 480248 w 1032747"/>
                      <a:gd name="connsiteY10" fmla="*/ 137611 h 879994"/>
                      <a:gd name="connsiteX11" fmla="*/ 699323 w 1032747"/>
                      <a:gd name="connsiteY11" fmla="*/ 280486 h 879994"/>
                      <a:gd name="connsiteX12" fmla="*/ 765998 w 1032747"/>
                      <a:gd name="connsiteY12" fmla="*/ 547186 h 879994"/>
                      <a:gd name="connsiteX13" fmla="*/ 689798 w 1032747"/>
                      <a:gd name="connsiteY13" fmla="*/ 728161 h 879994"/>
                      <a:gd name="connsiteX14" fmla="*/ 746948 w 1032747"/>
                      <a:gd name="connsiteY14" fmla="*/ 861511 h 879994"/>
                      <a:gd name="connsiteX15" fmla="*/ 927923 w 1032747"/>
                      <a:gd name="connsiteY15" fmla="*/ 842461 h 879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32747" h="879994">
                        <a:moveTo>
                          <a:pt x="927923" y="842461"/>
                        </a:moveTo>
                        <a:cubicBezTo>
                          <a:pt x="975548" y="788486"/>
                          <a:pt x="1031111" y="639261"/>
                          <a:pt x="1032698" y="537661"/>
                        </a:cubicBezTo>
                        <a:cubicBezTo>
                          <a:pt x="1034286" y="436061"/>
                          <a:pt x="997773" y="318586"/>
                          <a:pt x="937448" y="232861"/>
                        </a:cubicBezTo>
                        <a:cubicBezTo>
                          <a:pt x="877123" y="147136"/>
                          <a:pt x="773935" y="58236"/>
                          <a:pt x="670748" y="23311"/>
                        </a:cubicBezTo>
                        <a:cubicBezTo>
                          <a:pt x="567561" y="-11614"/>
                          <a:pt x="416748" y="-3676"/>
                          <a:pt x="318323" y="23311"/>
                        </a:cubicBezTo>
                        <a:cubicBezTo>
                          <a:pt x="219898" y="50298"/>
                          <a:pt x="132585" y="110624"/>
                          <a:pt x="80198" y="185236"/>
                        </a:cubicBezTo>
                        <a:cubicBezTo>
                          <a:pt x="27811" y="259848"/>
                          <a:pt x="13523" y="405899"/>
                          <a:pt x="3998" y="470986"/>
                        </a:cubicBezTo>
                        <a:cubicBezTo>
                          <a:pt x="-5527" y="536073"/>
                          <a:pt x="2411" y="585286"/>
                          <a:pt x="23048" y="575761"/>
                        </a:cubicBezTo>
                        <a:cubicBezTo>
                          <a:pt x="43685" y="566236"/>
                          <a:pt x="96073" y="472573"/>
                          <a:pt x="127823" y="413836"/>
                        </a:cubicBezTo>
                        <a:cubicBezTo>
                          <a:pt x="159573" y="355099"/>
                          <a:pt x="154811" y="269373"/>
                          <a:pt x="213548" y="223336"/>
                        </a:cubicBezTo>
                        <a:cubicBezTo>
                          <a:pt x="272285" y="177299"/>
                          <a:pt x="399286" y="128086"/>
                          <a:pt x="480248" y="137611"/>
                        </a:cubicBezTo>
                        <a:cubicBezTo>
                          <a:pt x="561210" y="147136"/>
                          <a:pt x="651698" y="212224"/>
                          <a:pt x="699323" y="280486"/>
                        </a:cubicBezTo>
                        <a:cubicBezTo>
                          <a:pt x="746948" y="348748"/>
                          <a:pt x="767585" y="472574"/>
                          <a:pt x="765998" y="547186"/>
                        </a:cubicBezTo>
                        <a:cubicBezTo>
                          <a:pt x="764411" y="621798"/>
                          <a:pt x="685035" y="674186"/>
                          <a:pt x="689798" y="728161"/>
                        </a:cubicBezTo>
                        <a:cubicBezTo>
                          <a:pt x="694561" y="782136"/>
                          <a:pt x="710435" y="840873"/>
                          <a:pt x="746948" y="861511"/>
                        </a:cubicBezTo>
                        <a:cubicBezTo>
                          <a:pt x="783460" y="882149"/>
                          <a:pt x="880298" y="896436"/>
                          <a:pt x="927923" y="842461"/>
                        </a:cubicBezTo>
                        <a:close/>
                      </a:path>
                    </a:pathLst>
                  </a:custGeom>
                  <a:solidFill>
                    <a:schemeClr val="bg1"/>
                  </a:soli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sp>
            <p:nvSpPr>
              <p:cNvPr id="94" name="椭圆 93"/>
              <p:cNvSpPr/>
              <p:nvPr/>
            </p:nvSpPr>
            <p:spPr>
              <a:xfrm>
                <a:off x="5362575" y="323850"/>
                <a:ext cx="4695825" cy="4438650"/>
              </a:xfrm>
              <a:prstGeom prst="ellipse">
                <a:avLst/>
              </a:prstGeom>
              <a:solidFill>
                <a:schemeClr val="bg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6" name="任意多边形 15"/>
            <p:cNvSpPr/>
            <p:nvPr/>
          </p:nvSpPr>
          <p:spPr>
            <a:xfrm rot="16800000">
              <a:off x="4408492" y="3412025"/>
              <a:ext cx="859191" cy="448456"/>
            </a:xfrm>
            <a:custGeom>
              <a:avLst/>
              <a:gdLst>
                <a:gd name="connsiteX0" fmla="*/ 859191 w 859191"/>
                <a:gd name="connsiteY0" fmla="*/ 0 h 448456"/>
                <a:gd name="connsiteX1" fmla="*/ 854008 w 859191"/>
                <a:gd name="connsiteY1" fmla="*/ 9141 h 448456"/>
                <a:gd name="connsiteX2" fmla="*/ 822292 w 859191"/>
                <a:gd name="connsiteY2" fmla="*/ 63757 h 448456"/>
                <a:gd name="connsiteX3" fmla="*/ 792918 w 859191"/>
                <a:gd name="connsiteY3" fmla="*/ 110028 h 448456"/>
                <a:gd name="connsiteX4" fmla="*/ 785961 w 859191"/>
                <a:gd name="connsiteY4" fmla="*/ 118996 h 448456"/>
                <a:gd name="connsiteX5" fmla="*/ 773141 w 859191"/>
                <a:gd name="connsiteY5" fmla="*/ 140662 h 448456"/>
                <a:gd name="connsiteX6" fmla="*/ 773081 w 859191"/>
                <a:gd name="connsiteY6" fmla="*/ 141255 h 448456"/>
                <a:gd name="connsiteX7" fmla="*/ 738132 w 859191"/>
                <a:gd name="connsiteY7" fmla="*/ 196243 h 448456"/>
                <a:gd name="connsiteX8" fmla="*/ 692040 w 859191"/>
                <a:gd name="connsiteY8" fmla="*/ 268723 h 448456"/>
                <a:gd name="connsiteX9" fmla="*/ 572785 w 859191"/>
                <a:gd name="connsiteY9" fmla="*/ 268139 h 448456"/>
                <a:gd name="connsiteX10" fmla="*/ 325045 w 859191"/>
                <a:gd name="connsiteY10" fmla="*/ 292985 h 448456"/>
                <a:gd name="connsiteX11" fmla="*/ 93732 w 859191"/>
                <a:gd name="connsiteY11" fmla="*/ 345547 h 448456"/>
                <a:gd name="connsiteX12" fmla="*/ 42487 w 859191"/>
                <a:gd name="connsiteY12" fmla="*/ 392934 h 448456"/>
                <a:gd name="connsiteX13" fmla="*/ 0 w 859191"/>
                <a:gd name="connsiteY13" fmla="*/ 448456 h 448456"/>
                <a:gd name="connsiteX14" fmla="*/ 7205 w 859191"/>
                <a:gd name="connsiteY14" fmla="*/ 426489 h 448456"/>
                <a:gd name="connsiteX15" fmla="*/ 96145 w 859191"/>
                <a:gd name="connsiteY15" fmla="*/ 278931 h 448456"/>
                <a:gd name="connsiteX16" fmla="*/ 248080 w 859191"/>
                <a:gd name="connsiteY16" fmla="*/ 55559 h 448456"/>
                <a:gd name="connsiteX17" fmla="*/ 253732 w 859191"/>
                <a:gd name="connsiteY17" fmla="*/ 46978 h 448456"/>
                <a:gd name="connsiteX18" fmla="*/ 256898 w 859191"/>
                <a:gd name="connsiteY18" fmla="*/ 46441 h 448456"/>
                <a:gd name="connsiteX19" fmla="*/ 575688 w 859191"/>
                <a:gd name="connsiteY19" fmla="*/ 23352 h 448456"/>
                <a:gd name="connsiteX20" fmla="*/ 741552 w 859191"/>
                <a:gd name="connsiteY20" fmla="*/ 10947 h 448456"/>
                <a:gd name="connsiteX21" fmla="*/ 816573 w 859191"/>
                <a:gd name="connsiteY21" fmla="*/ 3757 h 448456"/>
                <a:gd name="connsiteX22" fmla="*/ 859191 w 859191"/>
                <a:gd name="connsiteY22" fmla="*/ 0 h 44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191" h="448456">
                  <a:moveTo>
                    <a:pt x="859191" y="0"/>
                  </a:moveTo>
                  <a:lnTo>
                    <a:pt x="854008" y="9141"/>
                  </a:lnTo>
                  <a:cubicBezTo>
                    <a:pt x="843882" y="27031"/>
                    <a:pt x="833617" y="44948"/>
                    <a:pt x="822292" y="63757"/>
                  </a:cubicBezTo>
                  <a:lnTo>
                    <a:pt x="792918" y="110028"/>
                  </a:lnTo>
                  <a:lnTo>
                    <a:pt x="785961" y="118996"/>
                  </a:lnTo>
                  <a:cubicBezTo>
                    <a:pt x="780329" y="126260"/>
                    <a:pt x="775404" y="133470"/>
                    <a:pt x="773141" y="140662"/>
                  </a:cubicBezTo>
                  <a:lnTo>
                    <a:pt x="773081" y="141255"/>
                  </a:lnTo>
                  <a:lnTo>
                    <a:pt x="738132" y="196243"/>
                  </a:lnTo>
                  <a:lnTo>
                    <a:pt x="692040" y="268723"/>
                  </a:lnTo>
                  <a:lnTo>
                    <a:pt x="572785" y="268139"/>
                  </a:lnTo>
                  <a:lnTo>
                    <a:pt x="325045" y="292985"/>
                  </a:lnTo>
                  <a:cubicBezTo>
                    <a:pt x="249426" y="304143"/>
                    <a:pt x="163676" y="301445"/>
                    <a:pt x="93732" y="345547"/>
                  </a:cubicBezTo>
                  <a:cubicBezTo>
                    <a:pt x="76246" y="356573"/>
                    <a:pt x="59150" y="373405"/>
                    <a:pt x="42487" y="392934"/>
                  </a:cubicBezTo>
                  <a:lnTo>
                    <a:pt x="0" y="448456"/>
                  </a:lnTo>
                  <a:lnTo>
                    <a:pt x="7205" y="426489"/>
                  </a:lnTo>
                  <a:cubicBezTo>
                    <a:pt x="26626" y="381598"/>
                    <a:pt x="71261" y="323988"/>
                    <a:pt x="96145" y="278931"/>
                  </a:cubicBezTo>
                  <a:cubicBezTo>
                    <a:pt x="135962" y="206841"/>
                    <a:pt x="188856" y="145279"/>
                    <a:pt x="248080" y="55559"/>
                  </a:cubicBezTo>
                  <a:lnTo>
                    <a:pt x="253732" y="46978"/>
                  </a:lnTo>
                  <a:lnTo>
                    <a:pt x="256898" y="46441"/>
                  </a:lnTo>
                  <a:cubicBezTo>
                    <a:pt x="398249" y="22887"/>
                    <a:pt x="435028" y="37113"/>
                    <a:pt x="575688" y="23352"/>
                  </a:cubicBezTo>
                  <a:lnTo>
                    <a:pt x="741552" y="10947"/>
                  </a:lnTo>
                  <a:cubicBezTo>
                    <a:pt x="767026" y="8605"/>
                    <a:pt x="791567" y="6153"/>
                    <a:pt x="816573" y="3757"/>
                  </a:cubicBezTo>
                  <a:lnTo>
                    <a:pt x="859191" y="0"/>
                  </a:lnTo>
                  <a:close/>
                </a:path>
              </a:pathLst>
            </a:custGeom>
            <a:noFill/>
            <a:ln>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nvGrpSpPr>
            <p:cNvPr id="17" name="组合 16"/>
            <p:cNvGrpSpPr/>
            <p:nvPr/>
          </p:nvGrpSpPr>
          <p:grpSpPr>
            <a:xfrm>
              <a:off x="3285451" y="659041"/>
              <a:ext cx="3934622" cy="3987389"/>
              <a:chOff x="3285451" y="659041"/>
              <a:chExt cx="3934622" cy="3987389"/>
            </a:xfrm>
          </p:grpSpPr>
          <p:sp>
            <p:nvSpPr>
              <p:cNvPr id="81" name="任意多边形 80"/>
              <p:cNvSpPr/>
              <p:nvPr/>
            </p:nvSpPr>
            <p:spPr>
              <a:xfrm rot="16800000">
                <a:off x="3977598" y="574460"/>
                <a:ext cx="2629970" cy="3607934"/>
              </a:xfrm>
              <a:custGeom>
                <a:avLst/>
                <a:gdLst>
                  <a:gd name="connsiteX0" fmla="*/ 54988 w 1177134"/>
                  <a:gd name="connsiteY0" fmla="*/ 368228 h 1581921"/>
                  <a:gd name="connsiteX1" fmla="*/ 19269 w 1177134"/>
                  <a:gd name="connsiteY1" fmla="*/ 280122 h 1581921"/>
                  <a:gd name="connsiteX2" fmla="*/ 219 w 1177134"/>
                  <a:gd name="connsiteY2" fmla="*/ 165822 h 1581921"/>
                  <a:gd name="connsiteX3" fmla="*/ 31175 w 1177134"/>
                  <a:gd name="connsiteY3" fmla="*/ 58666 h 1581921"/>
                  <a:gd name="connsiteX4" fmla="*/ 95469 w 1177134"/>
                  <a:gd name="connsiteY4" fmla="*/ 13422 h 1581921"/>
                  <a:gd name="connsiteX5" fmla="*/ 195481 w 1177134"/>
                  <a:gd name="connsiteY5" fmla="*/ 1516 h 1581921"/>
                  <a:gd name="connsiteX6" fmla="*/ 302638 w 1177134"/>
                  <a:gd name="connsiteY6" fmla="*/ 41997 h 1581921"/>
                  <a:gd name="connsiteX7" fmla="*/ 409794 w 1177134"/>
                  <a:gd name="connsiteY7" fmla="*/ 139628 h 1581921"/>
                  <a:gd name="connsiteX8" fmla="*/ 500281 w 1177134"/>
                  <a:gd name="connsiteY8" fmla="*/ 244403 h 1581921"/>
                  <a:gd name="connsiteX9" fmla="*/ 569338 w 1177134"/>
                  <a:gd name="connsiteY9" fmla="*/ 344416 h 1581921"/>
                  <a:gd name="connsiteX10" fmla="*/ 655063 w 1177134"/>
                  <a:gd name="connsiteY10" fmla="*/ 461097 h 1581921"/>
                  <a:gd name="connsiteX11" fmla="*/ 750313 w 1177134"/>
                  <a:gd name="connsiteY11" fmla="*/ 615878 h 1581921"/>
                  <a:gd name="connsiteX12" fmla="*/ 862231 w 1177134"/>
                  <a:gd name="connsiteY12" fmla="*/ 784947 h 1581921"/>
                  <a:gd name="connsiteX13" fmla="*/ 943194 w 1177134"/>
                  <a:gd name="connsiteY13" fmla="*/ 915916 h 1581921"/>
                  <a:gd name="connsiteX14" fmla="*/ 1036063 w 1177134"/>
                  <a:gd name="connsiteY14" fmla="*/ 1070697 h 1581921"/>
                  <a:gd name="connsiteX15" fmla="*/ 1095594 w 1177134"/>
                  <a:gd name="connsiteY15" fmla="*/ 1189760 h 1581921"/>
                  <a:gd name="connsiteX16" fmla="*/ 1150363 w 1177134"/>
                  <a:gd name="connsiteY16" fmla="*/ 1346922 h 1581921"/>
                  <a:gd name="connsiteX17" fmla="*/ 1176556 w 1177134"/>
                  <a:gd name="connsiteY17" fmla="*/ 1439791 h 1581921"/>
                  <a:gd name="connsiteX18" fmla="*/ 1164650 w 1177134"/>
                  <a:gd name="connsiteY18" fmla="*/ 1527897 h 1581921"/>
                  <a:gd name="connsiteX19" fmla="*/ 1121788 w 1177134"/>
                  <a:gd name="connsiteY19" fmla="*/ 1577903 h 1581921"/>
                  <a:gd name="connsiteX20" fmla="*/ 1043206 w 1177134"/>
                  <a:gd name="connsiteY20" fmla="*/ 1570760 h 1581921"/>
                  <a:gd name="connsiteX21" fmla="*/ 978913 w 1177134"/>
                  <a:gd name="connsiteY21" fmla="*/ 1506466 h 1581921"/>
                  <a:gd name="connsiteX22" fmla="*/ 914619 w 1177134"/>
                  <a:gd name="connsiteY22" fmla="*/ 1394547 h 1581921"/>
                  <a:gd name="connsiteX23" fmla="*/ 807463 w 1177134"/>
                  <a:gd name="connsiteY23" fmla="*/ 1196903 h 1581921"/>
                  <a:gd name="connsiteX24" fmla="*/ 728881 w 1177134"/>
                  <a:gd name="connsiteY24" fmla="*/ 1070697 h 1581921"/>
                  <a:gd name="connsiteX25" fmla="*/ 638394 w 1177134"/>
                  <a:gd name="connsiteY25" fmla="*/ 918297 h 1581921"/>
                  <a:gd name="connsiteX26" fmla="*/ 531238 w 1177134"/>
                  <a:gd name="connsiteY26" fmla="*/ 749228 h 1581921"/>
                  <a:gd name="connsiteX27" fmla="*/ 421700 w 1177134"/>
                  <a:gd name="connsiteY27" fmla="*/ 592066 h 1581921"/>
                  <a:gd name="connsiteX28" fmla="*/ 369313 w 1177134"/>
                  <a:gd name="connsiteY28" fmla="*/ 480147 h 1581921"/>
                  <a:gd name="connsiteX29" fmla="*/ 276444 w 1177134"/>
                  <a:gd name="connsiteY29" fmla="*/ 320603 h 1581921"/>
                  <a:gd name="connsiteX30" fmla="*/ 207388 w 1177134"/>
                  <a:gd name="connsiteY30" fmla="*/ 213447 h 1581921"/>
                  <a:gd name="connsiteX31" fmla="*/ 262156 w 1177134"/>
                  <a:gd name="connsiteY31" fmla="*/ 296791 h 1581921"/>
                  <a:gd name="connsiteX32" fmla="*/ 285969 w 1177134"/>
                  <a:gd name="connsiteY32" fmla="*/ 334891 h 1581921"/>
                  <a:gd name="connsiteX33" fmla="*/ 300256 w 1177134"/>
                  <a:gd name="connsiteY33" fmla="*/ 387278 h 1581921"/>
                  <a:gd name="connsiteX34" fmla="*/ 207388 w 1177134"/>
                  <a:gd name="connsiteY34" fmla="*/ 401566 h 1581921"/>
                  <a:gd name="connsiteX35" fmla="*/ 93088 w 1177134"/>
                  <a:gd name="connsiteY35" fmla="*/ 403947 h 1581921"/>
                  <a:gd name="connsiteX36" fmla="*/ 54988 w 1177134"/>
                  <a:gd name="connsiteY36" fmla="*/ 368228 h 1581921"/>
                  <a:gd name="connsiteX0" fmla="*/ 54988 w 1177134"/>
                  <a:gd name="connsiteY0" fmla="*/ 369446 h 1583139"/>
                  <a:gd name="connsiteX1" fmla="*/ 19269 w 1177134"/>
                  <a:gd name="connsiteY1" fmla="*/ 281340 h 1583139"/>
                  <a:gd name="connsiteX2" fmla="*/ 219 w 1177134"/>
                  <a:gd name="connsiteY2" fmla="*/ 167040 h 1583139"/>
                  <a:gd name="connsiteX3" fmla="*/ 31175 w 1177134"/>
                  <a:gd name="connsiteY3" fmla="*/ 59884 h 1583139"/>
                  <a:gd name="connsiteX4" fmla="*/ 100232 w 1177134"/>
                  <a:gd name="connsiteY4" fmla="*/ 9877 h 1583139"/>
                  <a:gd name="connsiteX5" fmla="*/ 195481 w 1177134"/>
                  <a:gd name="connsiteY5" fmla="*/ 2734 h 1583139"/>
                  <a:gd name="connsiteX6" fmla="*/ 302638 w 1177134"/>
                  <a:gd name="connsiteY6" fmla="*/ 43215 h 1583139"/>
                  <a:gd name="connsiteX7" fmla="*/ 409794 w 1177134"/>
                  <a:gd name="connsiteY7" fmla="*/ 140846 h 1583139"/>
                  <a:gd name="connsiteX8" fmla="*/ 500281 w 1177134"/>
                  <a:gd name="connsiteY8" fmla="*/ 245621 h 1583139"/>
                  <a:gd name="connsiteX9" fmla="*/ 569338 w 1177134"/>
                  <a:gd name="connsiteY9" fmla="*/ 345634 h 1583139"/>
                  <a:gd name="connsiteX10" fmla="*/ 655063 w 1177134"/>
                  <a:gd name="connsiteY10" fmla="*/ 462315 h 1583139"/>
                  <a:gd name="connsiteX11" fmla="*/ 750313 w 1177134"/>
                  <a:gd name="connsiteY11" fmla="*/ 617096 h 1583139"/>
                  <a:gd name="connsiteX12" fmla="*/ 862231 w 1177134"/>
                  <a:gd name="connsiteY12" fmla="*/ 786165 h 1583139"/>
                  <a:gd name="connsiteX13" fmla="*/ 943194 w 1177134"/>
                  <a:gd name="connsiteY13" fmla="*/ 917134 h 1583139"/>
                  <a:gd name="connsiteX14" fmla="*/ 1036063 w 1177134"/>
                  <a:gd name="connsiteY14" fmla="*/ 1071915 h 1583139"/>
                  <a:gd name="connsiteX15" fmla="*/ 1095594 w 1177134"/>
                  <a:gd name="connsiteY15" fmla="*/ 1190978 h 1583139"/>
                  <a:gd name="connsiteX16" fmla="*/ 1150363 w 1177134"/>
                  <a:gd name="connsiteY16" fmla="*/ 1348140 h 1583139"/>
                  <a:gd name="connsiteX17" fmla="*/ 1176556 w 1177134"/>
                  <a:gd name="connsiteY17" fmla="*/ 1441009 h 1583139"/>
                  <a:gd name="connsiteX18" fmla="*/ 1164650 w 1177134"/>
                  <a:gd name="connsiteY18" fmla="*/ 1529115 h 1583139"/>
                  <a:gd name="connsiteX19" fmla="*/ 1121788 w 1177134"/>
                  <a:gd name="connsiteY19" fmla="*/ 1579121 h 1583139"/>
                  <a:gd name="connsiteX20" fmla="*/ 1043206 w 1177134"/>
                  <a:gd name="connsiteY20" fmla="*/ 1571978 h 1583139"/>
                  <a:gd name="connsiteX21" fmla="*/ 978913 w 1177134"/>
                  <a:gd name="connsiteY21" fmla="*/ 1507684 h 1583139"/>
                  <a:gd name="connsiteX22" fmla="*/ 914619 w 1177134"/>
                  <a:gd name="connsiteY22" fmla="*/ 1395765 h 1583139"/>
                  <a:gd name="connsiteX23" fmla="*/ 807463 w 1177134"/>
                  <a:gd name="connsiteY23" fmla="*/ 1198121 h 1583139"/>
                  <a:gd name="connsiteX24" fmla="*/ 728881 w 1177134"/>
                  <a:gd name="connsiteY24" fmla="*/ 1071915 h 1583139"/>
                  <a:gd name="connsiteX25" fmla="*/ 638394 w 1177134"/>
                  <a:gd name="connsiteY25" fmla="*/ 919515 h 1583139"/>
                  <a:gd name="connsiteX26" fmla="*/ 531238 w 1177134"/>
                  <a:gd name="connsiteY26" fmla="*/ 750446 h 1583139"/>
                  <a:gd name="connsiteX27" fmla="*/ 421700 w 1177134"/>
                  <a:gd name="connsiteY27" fmla="*/ 593284 h 1583139"/>
                  <a:gd name="connsiteX28" fmla="*/ 369313 w 1177134"/>
                  <a:gd name="connsiteY28" fmla="*/ 481365 h 1583139"/>
                  <a:gd name="connsiteX29" fmla="*/ 276444 w 1177134"/>
                  <a:gd name="connsiteY29" fmla="*/ 321821 h 1583139"/>
                  <a:gd name="connsiteX30" fmla="*/ 207388 w 1177134"/>
                  <a:gd name="connsiteY30" fmla="*/ 214665 h 1583139"/>
                  <a:gd name="connsiteX31" fmla="*/ 262156 w 1177134"/>
                  <a:gd name="connsiteY31" fmla="*/ 298009 h 1583139"/>
                  <a:gd name="connsiteX32" fmla="*/ 285969 w 1177134"/>
                  <a:gd name="connsiteY32" fmla="*/ 336109 h 1583139"/>
                  <a:gd name="connsiteX33" fmla="*/ 300256 w 1177134"/>
                  <a:gd name="connsiteY33" fmla="*/ 388496 h 1583139"/>
                  <a:gd name="connsiteX34" fmla="*/ 207388 w 1177134"/>
                  <a:gd name="connsiteY34" fmla="*/ 402784 h 1583139"/>
                  <a:gd name="connsiteX35" fmla="*/ 93088 w 1177134"/>
                  <a:gd name="connsiteY35" fmla="*/ 405165 h 1583139"/>
                  <a:gd name="connsiteX36" fmla="*/ 54988 w 1177134"/>
                  <a:gd name="connsiteY36" fmla="*/ 369446 h 1583139"/>
                  <a:gd name="connsiteX0" fmla="*/ 52645 w 1174791"/>
                  <a:gd name="connsiteY0" fmla="*/ 369446 h 1583139"/>
                  <a:gd name="connsiteX1" fmla="*/ 16926 w 1174791"/>
                  <a:gd name="connsiteY1" fmla="*/ 281340 h 1583139"/>
                  <a:gd name="connsiteX2" fmla="*/ 257 w 1174791"/>
                  <a:gd name="connsiteY2" fmla="*/ 171803 h 1583139"/>
                  <a:gd name="connsiteX3" fmla="*/ 28832 w 1174791"/>
                  <a:gd name="connsiteY3" fmla="*/ 59884 h 1583139"/>
                  <a:gd name="connsiteX4" fmla="*/ 97889 w 1174791"/>
                  <a:gd name="connsiteY4" fmla="*/ 9877 h 1583139"/>
                  <a:gd name="connsiteX5" fmla="*/ 193138 w 1174791"/>
                  <a:gd name="connsiteY5" fmla="*/ 2734 h 1583139"/>
                  <a:gd name="connsiteX6" fmla="*/ 300295 w 1174791"/>
                  <a:gd name="connsiteY6" fmla="*/ 43215 h 1583139"/>
                  <a:gd name="connsiteX7" fmla="*/ 407451 w 1174791"/>
                  <a:gd name="connsiteY7" fmla="*/ 140846 h 1583139"/>
                  <a:gd name="connsiteX8" fmla="*/ 497938 w 1174791"/>
                  <a:gd name="connsiteY8" fmla="*/ 245621 h 1583139"/>
                  <a:gd name="connsiteX9" fmla="*/ 566995 w 1174791"/>
                  <a:gd name="connsiteY9" fmla="*/ 345634 h 1583139"/>
                  <a:gd name="connsiteX10" fmla="*/ 652720 w 1174791"/>
                  <a:gd name="connsiteY10" fmla="*/ 462315 h 1583139"/>
                  <a:gd name="connsiteX11" fmla="*/ 747970 w 1174791"/>
                  <a:gd name="connsiteY11" fmla="*/ 617096 h 1583139"/>
                  <a:gd name="connsiteX12" fmla="*/ 859888 w 1174791"/>
                  <a:gd name="connsiteY12" fmla="*/ 786165 h 1583139"/>
                  <a:gd name="connsiteX13" fmla="*/ 940851 w 1174791"/>
                  <a:gd name="connsiteY13" fmla="*/ 917134 h 1583139"/>
                  <a:gd name="connsiteX14" fmla="*/ 1033720 w 1174791"/>
                  <a:gd name="connsiteY14" fmla="*/ 1071915 h 1583139"/>
                  <a:gd name="connsiteX15" fmla="*/ 1093251 w 1174791"/>
                  <a:gd name="connsiteY15" fmla="*/ 1190978 h 1583139"/>
                  <a:gd name="connsiteX16" fmla="*/ 1148020 w 1174791"/>
                  <a:gd name="connsiteY16" fmla="*/ 1348140 h 1583139"/>
                  <a:gd name="connsiteX17" fmla="*/ 1174213 w 1174791"/>
                  <a:gd name="connsiteY17" fmla="*/ 1441009 h 1583139"/>
                  <a:gd name="connsiteX18" fmla="*/ 1162307 w 1174791"/>
                  <a:gd name="connsiteY18" fmla="*/ 1529115 h 1583139"/>
                  <a:gd name="connsiteX19" fmla="*/ 1119445 w 1174791"/>
                  <a:gd name="connsiteY19" fmla="*/ 1579121 h 1583139"/>
                  <a:gd name="connsiteX20" fmla="*/ 1040863 w 1174791"/>
                  <a:gd name="connsiteY20" fmla="*/ 1571978 h 1583139"/>
                  <a:gd name="connsiteX21" fmla="*/ 976570 w 1174791"/>
                  <a:gd name="connsiteY21" fmla="*/ 1507684 h 1583139"/>
                  <a:gd name="connsiteX22" fmla="*/ 912276 w 1174791"/>
                  <a:gd name="connsiteY22" fmla="*/ 1395765 h 1583139"/>
                  <a:gd name="connsiteX23" fmla="*/ 805120 w 1174791"/>
                  <a:gd name="connsiteY23" fmla="*/ 1198121 h 1583139"/>
                  <a:gd name="connsiteX24" fmla="*/ 726538 w 1174791"/>
                  <a:gd name="connsiteY24" fmla="*/ 1071915 h 1583139"/>
                  <a:gd name="connsiteX25" fmla="*/ 636051 w 1174791"/>
                  <a:gd name="connsiteY25" fmla="*/ 919515 h 1583139"/>
                  <a:gd name="connsiteX26" fmla="*/ 528895 w 1174791"/>
                  <a:gd name="connsiteY26" fmla="*/ 750446 h 1583139"/>
                  <a:gd name="connsiteX27" fmla="*/ 419357 w 1174791"/>
                  <a:gd name="connsiteY27" fmla="*/ 593284 h 1583139"/>
                  <a:gd name="connsiteX28" fmla="*/ 366970 w 1174791"/>
                  <a:gd name="connsiteY28" fmla="*/ 481365 h 1583139"/>
                  <a:gd name="connsiteX29" fmla="*/ 274101 w 1174791"/>
                  <a:gd name="connsiteY29" fmla="*/ 321821 h 1583139"/>
                  <a:gd name="connsiteX30" fmla="*/ 205045 w 1174791"/>
                  <a:gd name="connsiteY30" fmla="*/ 214665 h 1583139"/>
                  <a:gd name="connsiteX31" fmla="*/ 259813 w 1174791"/>
                  <a:gd name="connsiteY31" fmla="*/ 298009 h 1583139"/>
                  <a:gd name="connsiteX32" fmla="*/ 283626 w 1174791"/>
                  <a:gd name="connsiteY32" fmla="*/ 336109 h 1583139"/>
                  <a:gd name="connsiteX33" fmla="*/ 297913 w 1174791"/>
                  <a:gd name="connsiteY33" fmla="*/ 388496 h 1583139"/>
                  <a:gd name="connsiteX34" fmla="*/ 205045 w 1174791"/>
                  <a:gd name="connsiteY34" fmla="*/ 402784 h 1583139"/>
                  <a:gd name="connsiteX35" fmla="*/ 90745 w 1174791"/>
                  <a:gd name="connsiteY35" fmla="*/ 405165 h 1583139"/>
                  <a:gd name="connsiteX36" fmla="*/ 52645 w 1174791"/>
                  <a:gd name="connsiteY36" fmla="*/ 369446 h 1583139"/>
                  <a:gd name="connsiteX0" fmla="*/ 52494 w 1174640"/>
                  <a:gd name="connsiteY0" fmla="*/ 369928 h 1583621"/>
                  <a:gd name="connsiteX1" fmla="*/ 16775 w 1174640"/>
                  <a:gd name="connsiteY1" fmla="*/ 281822 h 1583621"/>
                  <a:gd name="connsiteX2" fmla="*/ 106 w 1174640"/>
                  <a:gd name="connsiteY2" fmla="*/ 172285 h 1583621"/>
                  <a:gd name="connsiteX3" fmla="*/ 23919 w 1174640"/>
                  <a:gd name="connsiteY3" fmla="*/ 72272 h 1583621"/>
                  <a:gd name="connsiteX4" fmla="*/ 97738 w 1174640"/>
                  <a:gd name="connsiteY4" fmla="*/ 10359 h 1583621"/>
                  <a:gd name="connsiteX5" fmla="*/ 192987 w 1174640"/>
                  <a:gd name="connsiteY5" fmla="*/ 3216 h 1583621"/>
                  <a:gd name="connsiteX6" fmla="*/ 300144 w 1174640"/>
                  <a:gd name="connsiteY6" fmla="*/ 43697 h 1583621"/>
                  <a:gd name="connsiteX7" fmla="*/ 407300 w 1174640"/>
                  <a:gd name="connsiteY7" fmla="*/ 141328 h 1583621"/>
                  <a:gd name="connsiteX8" fmla="*/ 497787 w 1174640"/>
                  <a:gd name="connsiteY8" fmla="*/ 246103 h 1583621"/>
                  <a:gd name="connsiteX9" fmla="*/ 566844 w 1174640"/>
                  <a:gd name="connsiteY9" fmla="*/ 346116 h 1583621"/>
                  <a:gd name="connsiteX10" fmla="*/ 652569 w 1174640"/>
                  <a:gd name="connsiteY10" fmla="*/ 462797 h 1583621"/>
                  <a:gd name="connsiteX11" fmla="*/ 747819 w 1174640"/>
                  <a:gd name="connsiteY11" fmla="*/ 617578 h 1583621"/>
                  <a:gd name="connsiteX12" fmla="*/ 859737 w 1174640"/>
                  <a:gd name="connsiteY12" fmla="*/ 786647 h 1583621"/>
                  <a:gd name="connsiteX13" fmla="*/ 940700 w 1174640"/>
                  <a:gd name="connsiteY13" fmla="*/ 917616 h 1583621"/>
                  <a:gd name="connsiteX14" fmla="*/ 1033569 w 1174640"/>
                  <a:gd name="connsiteY14" fmla="*/ 1072397 h 1583621"/>
                  <a:gd name="connsiteX15" fmla="*/ 1093100 w 1174640"/>
                  <a:gd name="connsiteY15" fmla="*/ 1191460 h 1583621"/>
                  <a:gd name="connsiteX16" fmla="*/ 1147869 w 1174640"/>
                  <a:gd name="connsiteY16" fmla="*/ 1348622 h 1583621"/>
                  <a:gd name="connsiteX17" fmla="*/ 1174062 w 1174640"/>
                  <a:gd name="connsiteY17" fmla="*/ 1441491 h 1583621"/>
                  <a:gd name="connsiteX18" fmla="*/ 1162156 w 1174640"/>
                  <a:gd name="connsiteY18" fmla="*/ 1529597 h 1583621"/>
                  <a:gd name="connsiteX19" fmla="*/ 1119294 w 1174640"/>
                  <a:gd name="connsiteY19" fmla="*/ 1579603 h 1583621"/>
                  <a:gd name="connsiteX20" fmla="*/ 1040712 w 1174640"/>
                  <a:gd name="connsiteY20" fmla="*/ 1572460 h 1583621"/>
                  <a:gd name="connsiteX21" fmla="*/ 976419 w 1174640"/>
                  <a:gd name="connsiteY21" fmla="*/ 1508166 h 1583621"/>
                  <a:gd name="connsiteX22" fmla="*/ 912125 w 1174640"/>
                  <a:gd name="connsiteY22" fmla="*/ 1396247 h 1583621"/>
                  <a:gd name="connsiteX23" fmla="*/ 804969 w 1174640"/>
                  <a:gd name="connsiteY23" fmla="*/ 1198603 h 1583621"/>
                  <a:gd name="connsiteX24" fmla="*/ 726387 w 1174640"/>
                  <a:gd name="connsiteY24" fmla="*/ 1072397 h 1583621"/>
                  <a:gd name="connsiteX25" fmla="*/ 635900 w 1174640"/>
                  <a:gd name="connsiteY25" fmla="*/ 919997 h 1583621"/>
                  <a:gd name="connsiteX26" fmla="*/ 528744 w 1174640"/>
                  <a:gd name="connsiteY26" fmla="*/ 750928 h 1583621"/>
                  <a:gd name="connsiteX27" fmla="*/ 419206 w 1174640"/>
                  <a:gd name="connsiteY27" fmla="*/ 593766 h 1583621"/>
                  <a:gd name="connsiteX28" fmla="*/ 366819 w 1174640"/>
                  <a:gd name="connsiteY28" fmla="*/ 481847 h 1583621"/>
                  <a:gd name="connsiteX29" fmla="*/ 273950 w 1174640"/>
                  <a:gd name="connsiteY29" fmla="*/ 322303 h 1583621"/>
                  <a:gd name="connsiteX30" fmla="*/ 204894 w 1174640"/>
                  <a:gd name="connsiteY30" fmla="*/ 215147 h 1583621"/>
                  <a:gd name="connsiteX31" fmla="*/ 259662 w 1174640"/>
                  <a:gd name="connsiteY31" fmla="*/ 298491 h 1583621"/>
                  <a:gd name="connsiteX32" fmla="*/ 283475 w 1174640"/>
                  <a:gd name="connsiteY32" fmla="*/ 336591 h 1583621"/>
                  <a:gd name="connsiteX33" fmla="*/ 297762 w 1174640"/>
                  <a:gd name="connsiteY33" fmla="*/ 388978 h 1583621"/>
                  <a:gd name="connsiteX34" fmla="*/ 204894 w 1174640"/>
                  <a:gd name="connsiteY34" fmla="*/ 403266 h 1583621"/>
                  <a:gd name="connsiteX35" fmla="*/ 90594 w 1174640"/>
                  <a:gd name="connsiteY35" fmla="*/ 405647 h 1583621"/>
                  <a:gd name="connsiteX36" fmla="*/ 52494 w 1174640"/>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19206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26349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85794 h 1599487"/>
                  <a:gd name="connsiteX1" fmla="*/ 16775 w 1174267"/>
                  <a:gd name="connsiteY1" fmla="*/ 297688 h 1599487"/>
                  <a:gd name="connsiteX2" fmla="*/ 106 w 1174267"/>
                  <a:gd name="connsiteY2" fmla="*/ 188151 h 1599487"/>
                  <a:gd name="connsiteX3" fmla="*/ 23919 w 1174267"/>
                  <a:gd name="connsiteY3" fmla="*/ 88138 h 1599487"/>
                  <a:gd name="connsiteX4" fmla="*/ 102426 w 1174267"/>
                  <a:gd name="connsiteY4" fmla="*/ 3790 h 1599487"/>
                  <a:gd name="connsiteX5" fmla="*/ 192987 w 1174267"/>
                  <a:gd name="connsiteY5" fmla="*/ 19082 h 1599487"/>
                  <a:gd name="connsiteX6" fmla="*/ 300144 w 1174267"/>
                  <a:gd name="connsiteY6" fmla="*/ 59563 h 1599487"/>
                  <a:gd name="connsiteX7" fmla="*/ 407300 w 1174267"/>
                  <a:gd name="connsiteY7" fmla="*/ 157194 h 1599487"/>
                  <a:gd name="connsiteX8" fmla="*/ 497787 w 1174267"/>
                  <a:gd name="connsiteY8" fmla="*/ 261969 h 1599487"/>
                  <a:gd name="connsiteX9" fmla="*/ 566844 w 1174267"/>
                  <a:gd name="connsiteY9" fmla="*/ 361982 h 1599487"/>
                  <a:gd name="connsiteX10" fmla="*/ 652569 w 1174267"/>
                  <a:gd name="connsiteY10" fmla="*/ 478663 h 1599487"/>
                  <a:gd name="connsiteX11" fmla="*/ 747819 w 1174267"/>
                  <a:gd name="connsiteY11" fmla="*/ 633444 h 1599487"/>
                  <a:gd name="connsiteX12" fmla="*/ 859737 w 1174267"/>
                  <a:gd name="connsiteY12" fmla="*/ 802513 h 1599487"/>
                  <a:gd name="connsiteX13" fmla="*/ 940700 w 1174267"/>
                  <a:gd name="connsiteY13" fmla="*/ 933482 h 1599487"/>
                  <a:gd name="connsiteX14" fmla="*/ 1033569 w 1174267"/>
                  <a:gd name="connsiteY14" fmla="*/ 1088263 h 1599487"/>
                  <a:gd name="connsiteX15" fmla="*/ 1093100 w 1174267"/>
                  <a:gd name="connsiteY15" fmla="*/ 1207326 h 1599487"/>
                  <a:gd name="connsiteX16" fmla="*/ 1155013 w 1174267"/>
                  <a:gd name="connsiteY16" fmla="*/ 1364488 h 1599487"/>
                  <a:gd name="connsiteX17" fmla="*/ 1174062 w 1174267"/>
                  <a:gd name="connsiteY17" fmla="*/ 1457357 h 1599487"/>
                  <a:gd name="connsiteX18" fmla="*/ 1162156 w 1174267"/>
                  <a:gd name="connsiteY18" fmla="*/ 1545463 h 1599487"/>
                  <a:gd name="connsiteX19" fmla="*/ 1119294 w 1174267"/>
                  <a:gd name="connsiteY19" fmla="*/ 1595469 h 1599487"/>
                  <a:gd name="connsiteX20" fmla="*/ 1040712 w 1174267"/>
                  <a:gd name="connsiteY20" fmla="*/ 1588326 h 1599487"/>
                  <a:gd name="connsiteX21" fmla="*/ 976419 w 1174267"/>
                  <a:gd name="connsiteY21" fmla="*/ 1524032 h 1599487"/>
                  <a:gd name="connsiteX22" fmla="*/ 912125 w 1174267"/>
                  <a:gd name="connsiteY22" fmla="*/ 1412113 h 1599487"/>
                  <a:gd name="connsiteX23" fmla="*/ 804969 w 1174267"/>
                  <a:gd name="connsiteY23" fmla="*/ 1214469 h 1599487"/>
                  <a:gd name="connsiteX24" fmla="*/ 726387 w 1174267"/>
                  <a:gd name="connsiteY24" fmla="*/ 1088263 h 1599487"/>
                  <a:gd name="connsiteX25" fmla="*/ 635900 w 1174267"/>
                  <a:gd name="connsiteY25" fmla="*/ 935863 h 1599487"/>
                  <a:gd name="connsiteX26" fmla="*/ 528744 w 1174267"/>
                  <a:gd name="connsiteY26" fmla="*/ 766794 h 1599487"/>
                  <a:gd name="connsiteX27" fmla="*/ 426349 w 1174267"/>
                  <a:gd name="connsiteY27" fmla="*/ 609632 h 1599487"/>
                  <a:gd name="connsiteX28" fmla="*/ 366819 w 1174267"/>
                  <a:gd name="connsiteY28" fmla="*/ 497713 h 1599487"/>
                  <a:gd name="connsiteX29" fmla="*/ 273950 w 1174267"/>
                  <a:gd name="connsiteY29" fmla="*/ 338169 h 1599487"/>
                  <a:gd name="connsiteX30" fmla="*/ 204894 w 1174267"/>
                  <a:gd name="connsiteY30" fmla="*/ 231013 h 1599487"/>
                  <a:gd name="connsiteX31" fmla="*/ 259662 w 1174267"/>
                  <a:gd name="connsiteY31" fmla="*/ 314357 h 1599487"/>
                  <a:gd name="connsiteX32" fmla="*/ 283475 w 1174267"/>
                  <a:gd name="connsiteY32" fmla="*/ 352457 h 1599487"/>
                  <a:gd name="connsiteX33" fmla="*/ 297762 w 1174267"/>
                  <a:gd name="connsiteY33" fmla="*/ 404844 h 1599487"/>
                  <a:gd name="connsiteX34" fmla="*/ 204894 w 1174267"/>
                  <a:gd name="connsiteY34" fmla="*/ 419132 h 1599487"/>
                  <a:gd name="connsiteX35" fmla="*/ 90594 w 1174267"/>
                  <a:gd name="connsiteY35" fmla="*/ 421513 h 1599487"/>
                  <a:gd name="connsiteX36" fmla="*/ 52494 w 1174267"/>
                  <a:gd name="connsiteY36" fmla="*/ 385794 h 1599487"/>
                  <a:gd name="connsiteX0" fmla="*/ 52494 w 1174267"/>
                  <a:gd name="connsiteY0" fmla="*/ 392601 h 1606294"/>
                  <a:gd name="connsiteX1" fmla="*/ 16775 w 1174267"/>
                  <a:gd name="connsiteY1" fmla="*/ 304495 h 1606294"/>
                  <a:gd name="connsiteX2" fmla="*/ 106 w 1174267"/>
                  <a:gd name="connsiteY2" fmla="*/ 194958 h 1606294"/>
                  <a:gd name="connsiteX3" fmla="*/ 23919 w 1174267"/>
                  <a:gd name="connsiteY3" fmla="*/ 94945 h 1606294"/>
                  <a:gd name="connsiteX4" fmla="*/ 102426 w 1174267"/>
                  <a:gd name="connsiteY4" fmla="*/ 10597 h 1606294"/>
                  <a:gd name="connsiteX5" fmla="*/ 194038 w 1174267"/>
                  <a:gd name="connsiteY5" fmla="*/ 7336 h 1606294"/>
                  <a:gd name="connsiteX6" fmla="*/ 300144 w 1174267"/>
                  <a:gd name="connsiteY6" fmla="*/ 66370 h 1606294"/>
                  <a:gd name="connsiteX7" fmla="*/ 407300 w 1174267"/>
                  <a:gd name="connsiteY7" fmla="*/ 164001 h 1606294"/>
                  <a:gd name="connsiteX8" fmla="*/ 497787 w 1174267"/>
                  <a:gd name="connsiteY8" fmla="*/ 268776 h 1606294"/>
                  <a:gd name="connsiteX9" fmla="*/ 566844 w 1174267"/>
                  <a:gd name="connsiteY9" fmla="*/ 368789 h 1606294"/>
                  <a:gd name="connsiteX10" fmla="*/ 652569 w 1174267"/>
                  <a:gd name="connsiteY10" fmla="*/ 485470 h 1606294"/>
                  <a:gd name="connsiteX11" fmla="*/ 747819 w 1174267"/>
                  <a:gd name="connsiteY11" fmla="*/ 640251 h 1606294"/>
                  <a:gd name="connsiteX12" fmla="*/ 859737 w 1174267"/>
                  <a:gd name="connsiteY12" fmla="*/ 809320 h 1606294"/>
                  <a:gd name="connsiteX13" fmla="*/ 940700 w 1174267"/>
                  <a:gd name="connsiteY13" fmla="*/ 940289 h 1606294"/>
                  <a:gd name="connsiteX14" fmla="*/ 1033569 w 1174267"/>
                  <a:gd name="connsiteY14" fmla="*/ 1095070 h 1606294"/>
                  <a:gd name="connsiteX15" fmla="*/ 1093100 w 1174267"/>
                  <a:gd name="connsiteY15" fmla="*/ 1214133 h 1606294"/>
                  <a:gd name="connsiteX16" fmla="*/ 1155013 w 1174267"/>
                  <a:gd name="connsiteY16" fmla="*/ 1371295 h 1606294"/>
                  <a:gd name="connsiteX17" fmla="*/ 1174062 w 1174267"/>
                  <a:gd name="connsiteY17" fmla="*/ 1464164 h 1606294"/>
                  <a:gd name="connsiteX18" fmla="*/ 1162156 w 1174267"/>
                  <a:gd name="connsiteY18" fmla="*/ 1552270 h 1606294"/>
                  <a:gd name="connsiteX19" fmla="*/ 1119294 w 1174267"/>
                  <a:gd name="connsiteY19" fmla="*/ 1602276 h 1606294"/>
                  <a:gd name="connsiteX20" fmla="*/ 1040712 w 1174267"/>
                  <a:gd name="connsiteY20" fmla="*/ 1595133 h 1606294"/>
                  <a:gd name="connsiteX21" fmla="*/ 976419 w 1174267"/>
                  <a:gd name="connsiteY21" fmla="*/ 1530839 h 1606294"/>
                  <a:gd name="connsiteX22" fmla="*/ 912125 w 1174267"/>
                  <a:gd name="connsiteY22" fmla="*/ 1418920 h 1606294"/>
                  <a:gd name="connsiteX23" fmla="*/ 804969 w 1174267"/>
                  <a:gd name="connsiteY23" fmla="*/ 1221276 h 1606294"/>
                  <a:gd name="connsiteX24" fmla="*/ 726387 w 1174267"/>
                  <a:gd name="connsiteY24" fmla="*/ 1095070 h 1606294"/>
                  <a:gd name="connsiteX25" fmla="*/ 635900 w 1174267"/>
                  <a:gd name="connsiteY25" fmla="*/ 942670 h 1606294"/>
                  <a:gd name="connsiteX26" fmla="*/ 528744 w 1174267"/>
                  <a:gd name="connsiteY26" fmla="*/ 773601 h 1606294"/>
                  <a:gd name="connsiteX27" fmla="*/ 426349 w 1174267"/>
                  <a:gd name="connsiteY27" fmla="*/ 616439 h 1606294"/>
                  <a:gd name="connsiteX28" fmla="*/ 366819 w 1174267"/>
                  <a:gd name="connsiteY28" fmla="*/ 504520 h 1606294"/>
                  <a:gd name="connsiteX29" fmla="*/ 273950 w 1174267"/>
                  <a:gd name="connsiteY29" fmla="*/ 344976 h 1606294"/>
                  <a:gd name="connsiteX30" fmla="*/ 204894 w 1174267"/>
                  <a:gd name="connsiteY30" fmla="*/ 237820 h 1606294"/>
                  <a:gd name="connsiteX31" fmla="*/ 259662 w 1174267"/>
                  <a:gd name="connsiteY31" fmla="*/ 321164 h 1606294"/>
                  <a:gd name="connsiteX32" fmla="*/ 283475 w 1174267"/>
                  <a:gd name="connsiteY32" fmla="*/ 359264 h 1606294"/>
                  <a:gd name="connsiteX33" fmla="*/ 297762 w 1174267"/>
                  <a:gd name="connsiteY33" fmla="*/ 411651 h 1606294"/>
                  <a:gd name="connsiteX34" fmla="*/ 204894 w 1174267"/>
                  <a:gd name="connsiteY34" fmla="*/ 425939 h 1606294"/>
                  <a:gd name="connsiteX35" fmla="*/ 90594 w 1174267"/>
                  <a:gd name="connsiteY35" fmla="*/ 428320 h 1606294"/>
                  <a:gd name="connsiteX36" fmla="*/ 52494 w 1174267"/>
                  <a:gd name="connsiteY36" fmla="*/ 392601 h 1606294"/>
                  <a:gd name="connsiteX0" fmla="*/ 52738 w 1174511"/>
                  <a:gd name="connsiteY0" fmla="*/ 391763 h 1605456"/>
                  <a:gd name="connsiteX1" fmla="*/ 17019 w 1174511"/>
                  <a:gd name="connsiteY1" fmla="*/ 303657 h 1605456"/>
                  <a:gd name="connsiteX2" fmla="*/ 350 w 1174511"/>
                  <a:gd name="connsiteY2" fmla="*/ 194120 h 1605456"/>
                  <a:gd name="connsiteX3" fmla="*/ 31376 w 1174511"/>
                  <a:gd name="connsiteY3" fmla="*/ 79870 h 1605456"/>
                  <a:gd name="connsiteX4" fmla="*/ 102670 w 1174511"/>
                  <a:gd name="connsiteY4" fmla="*/ 9759 h 1605456"/>
                  <a:gd name="connsiteX5" fmla="*/ 194282 w 1174511"/>
                  <a:gd name="connsiteY5" fmla="*/ 6498 h 1605456"/>
                  <a:gd name="connsiteX6" fmla="*/ 300388 w 1174511"/>
                  <a:gd name="connsiteY6" fmla="*/ 65532 h 1605456"/>
                  <a:gd name="connsiteX7" fmla="*/ 407544 w 1174511"/>
                  <a:gd name="connsiteY7" fmla="*/ 163163 h 1605456"/>
                  <a:gd name="connsiteX8" fmla="*/ 498031 w 1174511"/>
                  <a:gd name="connsiteY8" fmla="*/ 267938 h 1605456"/>
                  <a:gd name="connsiteX9" fmla="*/ 567088 w 1174511"/>
                  <a:gd name="connsiteY9" fmla="*/ 367951 h 1605456"/>
                  <a:gd name="connsiteX10" fmla="*/ 652813 w 1174511"/>
                  <a:gd name="connsiteY10" fmla="*/ 484632 h 1605456"/>
                  <a:gd name="connsiteX11" fmla="*/ 748063 w 1174511"/>
                  <a:gd name="connsiteY11" fmla="*/ 639413 h 1605456"/>
                  <a:gd name="connsiteX12" fmla="*/ 859981 w 1174511"/>
                  <a:gd name="connsiteY12" fmla="*/ 808482 h 1605456"/>
                  <a:gd name="connsiteX13" fmla="*/ 940944 w 1174511"/>
                  <a:gd name="connsiteY13" fmla="*/ 939451 h 1605456"/>
                  <a:gd name="connsiteX14" fmla="*/ 1033813 w 1174511"/>
                  <a:gd name="connsiteY14" fmla="*/ 1094232 h 1605456"/>
                  <a:gd name="connsiteX15" fmla="*/ 1093344 w 1174511"/>
                  <a:gd name="connsiteY15" fmla="*/ 1213295 h 1605456"/>
                  <a:gd name="connsiteX16" fmla="*/ 1155257 w 1174511"/>
                  <a:gd name="connsiteY16" fmla="*/ 1370457 h 1605456"/>
                  <a:gd name="connsiteX17" fmla="*/ 1174306 w 1174511"/>
                  <a:gd name="connsiteY17" fmla="*/ 1463326 h 1605456"/>
                  <a:gd name="connsiteX18" fmla="*/ 1162400 w 1174511"/>
                  <a:gd name="connsiteY18" fmla="*/ 1551432 h 1605456"/>
                  <a:gd name="connsiteX19" fmla="*/ 1119538 w 1174511"/>
                  <a:gd name="connsiteY19" fmla="*/ 1601438 h 1605456"/>
                  <a:gd name="connsiteX20" fmla="*/ 1040956 w 1174511"/>
                  <a:gd name="connsiteY20" fmla="*/ 1594295 h 1605456"/>
                  <a:gd name="connsiteX21" fmla="*/ 976663 w 1174511"/>
                  <a:gd name="connsiteY21" fmla="*/ 1530001 h 1605456"/>
                  <a:gd name="connsiteX22" fmla="*/ 912369 w 1174511"/>
                  <a:gd name="connsiteY22" fmla="*/ 1418082 h 1605456"/>
                  <a:gd name="connsiteX23" fmla="*/ 805213 w 1174511"/>
                  <a:gd name="connsiteY23" fmla="*/ 1220438 h 1605456"/>
                  <a:gd name="connsiteX24" fmla="*/ 726631 w 1174511"/>
                  <a:gd name="connsiteY24" fmla="*/ 1094232 h 1605456"/>
                  <a:gd name="connsiteX25" fmla="*/ 636144 w 1174511"/>
                  <a:gd name="connsiteY25" fmla="*/ 941832 h 1605456"/>
                  <a:gd name="connsiteX26" fmla="*/ 528988 w 1174511"/>
                  <a:gd name="connsiteY26" fmla="*/ 772763 h 1605456"/>
                  <a:gd name="connsiteX27" fmla="*/ 426593 w 1174511"/>
                  <a:gd name="connsiteY27" fmla="*/ 615601 h 1605456"/>
                  <a:gd name="connsiteX28" fmla="*/ 367063 w 1174511"/>
                  <a:gd name="connsiteY28" fmla="*/ 503682 h 1605456"/>
                  <a:gd name="connsiteX29" fmla="*/ 274194 w 1174511"/>
                  <a:gd name="connsiteY29" fmla="*/ 344138 h 1605456"/>
                  <a:gd name="connsiteX30" fmla="*/ 205138 w 1174511"/>
                  <a:gd name="connsiteY30" fmla="*/ 236982 h 1605456"/>
                  <a:gd name="connsiteX31" fmla="*/ 259906 w 1174511"/>
                  <a:gd name="connsiteY31" fmla="*/ 320326 h 1605456"/>
                  <a:gd name="connsiteX32" fmla="*/ 283719 w 1174511"/>
                  <a:gd name="connsiteY32" fmla="*/ 358426 h 1605456"/>
                  <a:gd name="connsiteX33" fmla="*/ 298006 w 1174511"/>
                  <a:gd name="connsiteY33" fmla="*/ 410813 h 1605456"/>
                  <a:gd name="connsiteX34" fmla="*/ 205138 w 1174511"/>
                  <a:gd name="connsiteY34" fmla="*/ 425101 h 1605456"/>
                  <a:gd name="connsiteX35" fmla="*/ 90838 w 1174511"/>
                  <a:gd name="connsiteY35" fmla="*/ 427482 h 1605456"/>
                  <a:gd name="connsiteX36" fmla="*/ 52738 w 1174511"/>
                  <a:gd name="connsiteY36" fmla="*/ 391763 h 1605456"/>
                  <a:gd name="connsiteX0" fmla="*/ 37122 w 1158895"/>
                  <a:gd name="connsiteY0" fmla="*/ 391763 h 1605456"/>
                  <a:gd name="connsiteX1" fmla="*/ 1403 w 1158895"/>
                  <a:gd name="connsiteY1" fmla="*/ 303657 h 1605456"/>
                  <a:gd name="connsiteX2" fmla="*/ 8035 w 1158895"/>
                  <a:gd name="connsiteY2" fmla="*/ 179207 h 1605456"/>
                  <a:gd name="connsiteX3" fmla="*/ 15760 w 1158895"/>
                  <a:gd name="connsiteY3" fmla="*/ 79870 h 1605456"/>
                  <a:gd name="connsiteX4" fmla="*/ 87054 w 1158895"/>
                  <a:gd name="connsiteY4" fmla="*/ 9759 h 1605456"/>
                  <a:gd name="connsiteX5" fmla="*/ 178666 w 1158895"/>
                  <a:gd name="connsiteY5" fmla="*/ 6498 h 1605456"/>
                  <a:gd name="connsiteX6" fmla="*/ 284772 w 1158895"/>
                  <a:gd name="connsiteY6" fmla="*/ 65532 h 1605456"/>
                  <a:gd name="connsiteX7" fmla="*/ 391928 w 1158895"/>
                  <a:gd name="connsiteY7" fmla="*/ 163163 h 1605456"/>
                  <a:gd name="connsiteX8" fmla="*/ 482415 w 1158895"/>
                  <a:gd name="connsiteY8" fmla="*/ 267938 h 1605456"/>
                  <a:gd name="connsiteX9" fmla="*/ 551472 w 1158895"/>
                  <a:gd name="connsiteY9" fmla="*/ 367951 h 1605456"/>
                  <a:gd name="connsiteX10" fmla="*/ 637197 w 1158895"/>
                  <a:gd name="connsiteY10" fmla="*/ 484632 h 1605456"/>
                  <a:gd name="connsiteX11" fmla="*/ 732447 w 1158895"/>
                  <a:gd name="connsiteY11" fmla="*/ 639413 h 1605456"/>
                  <a:gd name="connsiteX12" fmla="*/ 844365 w 1158895"/>
                  <a:gd name="connsiteY12" fmla="*/ 808482 h 1605456"/>
                  <a:gd name="connsiteX13" fmla="*/ 925328 w 1158895"/>
                  <a:gd name="connsiteY13" fmla="*/ 939451 h 1605456"/>
                  <a:gd name="connsiteX14" fmla="*/ 1018197 w 1158895"/>
                  <a:gd name="connsiteY14" fmla="*/ 1094232 h 1605456"/>
                  <a:gd name="connsiteX15" fmla="*/ 1077728 w 1158895"/>
                  <a:gd name="connsiteY15" fmla="*/ 1213295 h 1605456"/>
                  <a:gd name="connsiteX16" fmla="*/ 1139641 w 1158895"/>
                  <a:gd name="connsiteY16" fmla="*/ 1370457 h 1605456"/>
                  <a:gd name="connsiteX17" fmla="*/ 1158690 w 1158895"/>
                  <a:gd name="connsiteY17" fmla="*/ 1463326 h 1605456"/>
                  <a:gd name="connsiteX18" fmla="*/ 1146784 w 1158895"/>
                  <a:gd name="connsiteY18" fmla="*/ 1551432 h 1605456"/>
                  <a:gd name="connsiteX19" fmla="*/ 1103922 w 1158895"/>
                  <a:gd name="connsiteY19" fmla="*/ 1601438 h 1605456"/>
                  <a:gd name="connsiteX20" fmla="*/ 1025340 w 1158895"/>
                  <a:gd name="connsiteY20" fmla="*/ 1594295 h 1605456"/>
                  <a:gd name="connsiteX21" fmla="*/ 961047 w 1158895"/>
                  <a:gd name="connsiteY21" fmla="*/ 1530001 h 1605456"/>
                  <a:gd name="connsiteX22" fmla="*/ 896753 w 1158895"/>
                  <a:gd name="connsiteY22" fmla="*/ 1418082 h 1605456"/>
                  <a:gd name="connsiteX23" fmla="*/ 789597 w 1158895"/>
                  <a:gd name="connsiteY23" fmla="*/ 1220438 h 1605456"/>
                  <a:gd name="connsiteX24" fmla="*/ 711015 w 1158895"/>
                  <a:gd name="connsiteY24" fmla="*/ 1094232 h 1605456"/>
                  <a:gd name="connsiteX25" fmla="*/ 620528 w 1158895"/>
                  <a:gd name="connsiteY25" fmla="*/ 941832 h 1605456"/>
                  <a:gd name="connsiteX26" fmla="*/ 513372 w 1158895"/>
                  <a:gd name="connsiteY26" fmla="*/ 772763 h 1605456"/>
                  <a:gd name="connsiteX27" fmla="*/ 410977 w 1158895"/>
                  <a:gd name="connsiteY27" fmla="*/ 615601 h 1605456"/>
                  <a:gd name="connsiteX28" fmla="*/ 351447 w 1158895"/>
                  <a:gd name="connsiteY28" fmla="*/ 503682 h 1605456"/>
                  <a:gd name="connsiteX29" fmla="*/ 258578 w 1158895"/>
                  <a:gd name="connsiteY29" fmla="*/ 344138 h 1605456"/>
                  <a:gd name="connsiteX30" fmla="*/ 189522 w 1158895"/>
                  <a:gd name="connsiteY30" fmla="*/ 236982 h 1605456"/>
                  <a:gd name="connsiteX31" fmla="*/ 244290 w 1158895"/>
                  <a:gd name="connsiteY31" fmla="*/ 320326 h 1605456"/>
                  <a:gd name="connsiteX32" fmla="*/ 268103 w 1158895"/>
                  <a:gd name="connsiteY32" fmla="*/ 358426 h 1605456"/>
                  <a:gd name="connsiteX33" fmla="*/ 282390 w 1158895"/>
                  <a:gd name="connsiteY33" fmla="*/ 410813 h 1605456"/>
                  <a:gd name="connsiteX34" fmla="*/ 189522 w 1158895"/>
                  <a:gd name="connsiteY34" fmla="*/ 425101 h 1605456"/>
                  <a:gd name="connsiteX35" fmla="*/ 75222 w 1158895"/>
                  <a:gd name="connsiteY35" fmla="*/ 427482 h 1605456"/>
                  <a:gd name="connsiteX36" fmla="*/ 37122 w 1158895"/>
                  <a:gd name="connsiteY36" fmla="*/ 391763 h 1605456"/>
                  <a:gd name="connsiteX0" fmla="*/ 30906 w 1152679"/>
                  <a:gd name="connsiteY0" fmla="*/ 391763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69006 w 1152679"/>
                  <a:gd name="connsiteY35" fmla="*/ 427482 h 1605456"/>
                  <a:gd name="connsiteX36" fmla="*/ 30906 w 1152679"/>
                  <a:gd name="connsiteY36" fmla="*/ 391763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69006 w 1152679"/>
                  <a:gd name="connsiteY35" fmla="*/ 427482 h 1605456"/>
                  <a:gd name="connsiteX36" fmla="*/ 48477 w 1152679"/>
                  <a:gd name="connsiteY36" fmla="*/ 362735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79484 w 1152679"/>
                  <a:gd name="connsiteY35" fmla="*/ 425634 h 1605456"/>
                  <a:gd name="connsiteX36" fmla="*/ 48477 w 1152679"/>
                  <a:gd name="connsiteY36" fmla="*/ 362735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83675 w 1152679"/>
                  <a:gd name="connsiteY35" fmla="*/ 424895 h 1605456"/>
                  <a:gd name="connsiteX36" fmla="*/ 48477 w 1152679"/>
                  <a:gd name="connsiteY36" fmla="*/ 362735 h 1605456"/>
                  <a:gd name="connsiteX0" fmla="*/ 48794 w 1152996"/>
                  <a:gd name="connsiteY0" fmla="*/ 362735 h 1605456"/>
                  <a:gd name="connsiteX1" fmla="*/ 24540 w 1152996"/>
                  <a:gd name="connsiteY1" fmla="*/ 266125 h 1605456"/>
                  <a:gd name="connsiteX2" fmla="*/ 2136 w 1152996"/>
                  <a:gd name="connsiteY2" fmla="*/ 179207 h 1605456"/>
                  <a:gd name="connsiteX3" fmla="*/ 9861 w 1152996"/>
                  <a:gd name="connsiteY3" fmla="*/ 79870 h 1605456"/>
                  <a:gd name="connsiteX4" fmla="*/ 81155 w 1152996"/>
                  <a:gd name="connsiteY4" fmla="*/ 9759 h 1605456"/>
                  <a:gd name="connsiteX5" fmla="*/ 172767 w 1152996"/>
                  <a:gd name="connsiteY5" fmla="*/ 6498 h 1605456"/>
                  <a:gd name="connsiteX6" fmla="*/ 278873 w 1152996"/>
                  <a:gd name="connsiteY6" fmla="*/ 65532 h 1605456"/>
                  <a:gd name="connsiteX7" fmla="*/ 386029 w 1152996"/>
                  <a:gd name="connsiteY7" fmla="*/ 163163 h 1605456"/>
                  <a:gd name="connsiteX8" fmla="*/ 476516 w 1152996"/>
                  <a:gd name="connsiteY8" fmla="*/ 267938 h 1605456"/>
                  <a:gd name="connsiteX9" fmla="*/ 545573 w 1152996"/>
                  <a:gd name="connsiteY9" fmla="*/ 367951 h 1605456"/>
                  <a:gd name="connsiteX10" fmla="*/ 631298 w 1152996"/>
                  <a:gd name="connsiteY10" fmla="*/ 484632 h 1605456"/>
                  <a:gd name="connsiteX11" fmla="*/ 726548 w 1152996"/>
                  <a:gd name="connsiteY11" fmla="*/ 639413 h 1605456"/>
                  <a:gd name="connsiteX12" fmla="*/ 838466 w 1152996"/>
                  <a:gd name="connsiteY12" fmla="*/ 808482 h 1605456"/>
                  <a:gd name="connsiteX13" fmla="*/ 919429 w 1152996"/>
                  <a:gd name="connsiteY13" fmla="*/ 939451 h 1605456"/>
                  <a:gd name="connsiteX14" fmla="*/ 1012298 w 1152996"/>
                  <a:gd name="connsiteY14" fmla="*/ 1094232 h 1605456"/>
                  <a:gd name="connsiteX15" fmla="*/ 1071829 w 1152996"/>
                  <a:gd name="connsiteY15" fmla="*/ 1213295 h 1605456"/>
                  <a:gd name="connsiteX16" fmla="*/ 1133742 w 1152996"/>
                  <a:gd name="connsiteY16" fmla="*/ 1370457 h 1605456"/>
                  <a:gd name="connsiteX17" fmla="*/ 1152791 w 1152996"/>
                  <a:gd name="connsiteY17" fmla="*/ 1463326 h 1605456"/>
                  <a:gd name="connsiteX18" fmla="*/ 1140885 w 1152996"/>
                  <a:gd name="connsiteY18" fmla="*/ 1551432 h 1605456"/>
                  <a:gd name="connsiteX19" fmla="*/ 1098023 w 1152996"/>
                  <a:gd name="connsiteY19" fmla="*/ 1601438 h 1605456"/>
                  <a:gd name="connsiteX20" fmla="*/ 1019441 w 1152996"/>
                  <a:gd name="connsiteY20" fmla="*/ 1594295 h 1605456"/>
                  <a:gd name="connsiteX21" fmla="*/ 955148 w 1152996"/>
                  <a:gd name="connsiteY21" fmla="*/ 1530001 h 1605456"/>
                  <a:gd name="connsiteX22" fmla="*/ 890854 w 1152996"/>
                  <a:gd name="connsiteY22" fmla="*/ 1418082 h 1605456"/>
                  <a:gd name="connsiteX23" fmla="*/ 783698 w 1152996"/>
                  <a:gd name="connsiteY23" fmla="*/ 1220438 h 1605456"/>
                  <a:gd name="connsiteX24" fmla="*/ 705116 w 1152996"/>
                  <a:gd name="connsiteY24" fmla="*/ 1094232 h 1605456"/>
                  <a:gd name="connsiteX25" fmla="*/ 614629 w 1152996"/>
                  <a:gd name="connsiteY25" fmla="*/ 941832 h 1605456"/>
                  <a:gd name="connsiteX26" fmla="*/ 507473 w 1152996"/>
                  <a:gd name="connsiteY26" fmla="*/ 772763 h 1605456"/>
                  <a:gd name="connsiteX27" fmla="*/ 405078 w 1152996"/>
                  <a:gd name="connsiteY27" fmla="*/ 615601 h 1605456"/>
                  <a:gd name="connsiteX28" fmla="*/ 345548 w 1152996"/>
                  <a:gd name="connsiteY28" fmla="*/ 503682 h 1605456"/>
                  <a:gd name="connsiteX29" fmla="*/ 252679 w 1152996"/>
                  <a:gd name="connsiteY29" fmla="*/ 344138 h 1605456"/>
                  <a:gd name="connsiteX30" fmla="*/ 183623 w 1152996"/>
                  <a:gd name="connsiteY30" fmla="*/ 236982 h 1605456"/>
                  <a:gd name="connsiteX31" fmla="*/ 238391 w 1152996"/>
                  <a:gd name="connsiteY31" fmla="*/ 320326 h 1605456"/>
                  <a:gd name="connsiteX32" fmla="*/ 262204 w 1152996"/>
                  <a:gd name="connsiteY32" fmla="*/ 358426 h 1605456"/>
                  <a:gd name="connsiteX33" fmla="*/ 276491 w 1152996"/>
                  <a:gd name="connsiteY33" fmla="*/ 410813 h 1605456"/>
                  <a:gd name="connsiteX34" fmla="*/ 183623 w 1152996"/>
                  <a:gd name="connsiteY34" fmla="*/ 425101 h 1605456"/>
                  <a:gd name="connsiteX35" fmla="*/ 83992 w 1152996"/>
                  <a:gd name="connsiteY35" fmla="*/ 424895 h 1605456"/>
                  <a:gd name="connsiteX36" fmla="*/ 48794 w 1152996"/>
                  <a:gd name="connsiteY36" fmla="*/ 362735 h 1605456"/>
                  <a:gd name="connsiteX0" fmla="*/ 45930 w 1150132"/>
                  <a:gd name="connsiteY0" fmla="*/ 362735 h 1605456"/>
                  <a:gd name="connsiteX1" fmla="*/ 21676 w 1150132"/>
                  <a:gd name="connsiteY1" fmla="*/ 266125 h 1605456"/>
                  <a:gd name="connsiteX2" fmla="*/ 4327 w 1150132"/>
                  <a:gd name="connsiteY2" fmla="*/ 177236 h 1605456"/>
                  <a:gd name="connsiteX3" fmla="*/ 6997 w 1150132"/>
                  <a:gd name="connsiteY3" fmla="*/ 79870 h 1605456"/>
                  <a:gd name="connsiteX4" fmla="*/ 78291 w 1150132"/>
                  <a:gd name="connsiteY4" fmla="*/ 9759 h 1605456"/>
                  <a:gd name="connsiteX5" fmla="*/ 169903 w 1150132"/>
                  <a:gd name="connsiteY5" fmla="*/ 6498 h 1605456"/>
                  <a:gd name="connsiteX6" fmla="*/ 276009 w 1150132"/>
                  <a:gd name="connsiteY6" fmla="*/ 65532 h 1605456"/>
                  <a:gd name="connsiteX7" fmla="*/ 383165 w 1150132"/>
                  <a:gd name="connsiteY7" fmla="*/ 163163 h 1605456"/>
                  <a:gd name="connsiteX8" fmla="*/ 473652 w 1150132"/>
                  <a:gd name="connsiteY8" fmla="*/ 267938 h 1605456"/>
                  <a:gd name="connsiteX9" fmla="*/ 542709 w 1150132"/>
                  <a:gd name="connsiteY9" fmla="*/ 367951 h 1605456"/>
                  <a:gd name="connsiteX10" fmla="*/ 628434 w 1150132"/>
                  <a:gd name="connsiteY10" fmla="*/ 484632 h 1605456"/>
                  <a:gd name="connsiteX11" fmla="*/ 723684 w 1150132"/>
                  <a:gd name="connsiteY11" fmla="*/ 639413 h 1605456"/>
                  <a:gd name="connsiteX12" fmla="*/ 835602 w 1150132"/>
                  <a:gd name="connsiteY12" fmla="*/ 808482 h 1605456"/>
                  <a:gd name="connsiteX13" fmla="*/ 916565 w 1150132"/>
                  <a:gd name="connsiteY13" fmla="*/ 939451 h 1605456"/>
                  <a:gd name="connsiteX14" fmla="*/ 1009434 w 1150132"/>
                  <a:gd name="connsiteY14" fmla="*/ 1094232 h 1605456"/>
                  <a:gd name="connsiteX15" fmla="*/ 1068965 w 1150132"/>
                  <a:gd name="connsiteY15" fmla="*/ 1213295 h 1605456"/>
                  <a:gd name="connsiteX16" fmla="*/ 1130878 w 1150132"/>
                  <a:gd name="connsiteY16" fmla="*/ 1370457 h 1605456"/>
                  <a:gd name="connsiteX17" fmla="*/ 1149927 w 1150132"/>
                  <a:gd name="connsiteY17" fmla="*/ 1463326 h 1605456"/>
                  <a:gd name="connsiteX18" fmla="*/ 1138021 w 1150132"/>
                  <a:gd name="connsiteY18" fmla="*/ 1551432 h 1605456"/>
                  <a:gd name="connsiteX19" fmla="*/ 1095159 w 1150132"/>
                  <a:gd name="connsiteY19" fmla="*/ 1601438 h 1605456"/>
                  <a:gd name="connsiteX20" fmla="*/ 1016577 w 1150132"/>
                  <a:gd name="connsiteY20" fmla="*/ 1594295 h 1605456"/>
                  <a:gd name="connsiteX21" fmla="*/ 952284 w 1150132"/>
                  <a:gd name="connsiteY21" fmla="*/ 1530001 h 1605456"/>
                  <a:gd name="connsiteX22" fmla="*/ 887990 w 1150132"/>
                  <a:gd name="connsiteY22" fmla="*/ 1418082 h 1605456"/>
                  <a:gd name="connsiteX23" fmla="*/ 780834 w 1150132"/>
                  <a:gd name="connsiteY23" fmla="*/ 1220438 h 1605456"/>
                  <a:gd name="connsiteX24" fmla="*/ 702252 w 1150132"/>
                  <a:gd name="connsiteY24" fmla="*/ 1094232 h 1605456"/>
                  <a:gd name="connsiteX25" fmla="*/ 611765 w 1150132"/>
                  <a:gd name="connsiteY25" fmla="*/ 941832 h 1605456"/>
                  <a:gd name="connsiteX26" fmla="*/ 504609 w 1150132"/>
                  <a:gd name="connsiteY26" fmla="*/ 772763 h 1605456"/>
                  <a:gd name="connsiteX27" fmla="*/ 402214 w 1150132"/>
                  <a:gd name="connsiteY27" fmla="*/ 615601 h 1605456"/>
                  <a:gd name="connsiteX28" fmla="*/ 342684 w 1150132"/>
                  <a:gd name="connsiteY28" fmla="*/ 503682 h 1605456"/>
                  <a:gd name="connsiteX29" fmla="*/ 249815 w 1150132"/>
                  <a:gd name="connsiteY29" fmla="*/ 344138 h 1605456"/>
                  <a:gd name="connsiteX30" fmla="*/ 180759 w 1150132"/>
                  <a:gd name="connsiteY30" fmla="*/ 236982 h 1605456"/>
                  <a:gd name="connsiteX31" fmla="*/ 235527 w 1150132"/>
                  <a:gd name="connsiteY31" fmla="*/ 320326 h 1605456"/>
                  <a:gd name="connsiteX32" fmla="*/ 259340 w 1150132"/>
                  <a:gd name="connsiteY32" fmla="*/ 358426 h 1605456"/>
                  <a:gd name="connsiteX33" fmla="*/ 273627 w 1150132"/>
                  <a:gd name="connsiteY33" fmla="*/ 410813 h 1605456"/>
                  <a:gd name="connsiteX34" fmla="*/ 180759 w 1150132"/>
                  <a:gd name="connsiteY34" fmla="*/ 425101 h 1605456"/>
                  <a:gd name="connsiteX35" fmla="*/ 81128 w 1150132"/>
                  <a:gd name="connsiteY35" fmla="*/ 424895 h 1605456"/>
                  <a:gd name="connsiteX36" fmla="*/ 45930 w 1150132"/>
                  <a:gd name="connsiteY36" fmla="*/ 362735 h 1605456"/>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83165 w 1150132"/>
                  <a:gd name="connsiteY7" fmla="*/ 163487 h 1605780"/>
                  <a:gd name="connsiteX8" fmla="*/ 473652 w 1150132"/>
                  <a:gd name="connsiteY8" fmla="*/ 268262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73652 w 1150132"/>
                  <a:gd name="connsiteY8" fmla="*/ 268262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66225 w 1150132"/>
                  <a:gd name="connsiteY23" fmla="*/ 1229821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6225 w 1150132"/>
                  <a:gd name="connsiteY23" fmla="*/ 1229821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4869 w 1150132"/>
                  <a:gd name="connsiteY23" fmla="*/ 1234383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3513 w 1150132"/>
                  <a:gd name="connsiteY23" fmla="*/ 1238944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17"/>
                  <a:gd name="connsiteY0" fmla="*/ 363059 h 1613371"/>
                  <a:gd name="connsiteX1" fmla="*/ 21676 w 1150117"/>
                  <a:gd name="connsiteY1" fmla="*/ 266449 h 1613371"/>
                  <a:gd name="connsiteX2" fmla="*/ 4327 w 1150117"/>
                  <a:gd name="connsiteY2" fmla="*/ 177560 h 1613371"/>
                  <a:gd name="connsiteX3" fmla="*/ 6997 w 1150117"/>
                  <a:gd name="connsiteY3" fmla="*/ 80194 h 1613371"/>
                  <a:gd name="connsiteX4" fmla="*/ 78291 w 1150117"/>
                  <a:gd name="connsiteY4" fmla="*/ 10083 h 1613371"/>
                  <a:gd name="connsiteX5" fmla="*/ 169903 w 1150117"/>
                  <a:gd name="connsiteY5" fmla="*/ 6822 h 1613371"/>
                  <a:gd name="connsiteX6" fmla="*/ 267133 w 1150117"/>
                  <a:gd name="connsiteY6" fmla="*/ 70663 h 1613371"/>
                  <a:gd name="connsiteX7" fmla="*/ 357275 w 1150117"/>
                  <a:gd name="connsiteY7" fmla="*/ 182098 h 1613371"/>
                  <a:gd name="connsiteX8" fmla="*/ 433646 w 1150117"/>
                  <a:gd name="connsiteY8" fmla="*/ 292603 h 1613371"/>
                  <a:gd name="connsiteX9" fmla="*/ 542709 w 1150117"/>
                  <a:gd name="connsiteY9" fmla="*/ 368275 h 1613371"/>
                  <a:gd name="connsiteX10" fmla="*/ 628434 w 1150117"/>
                  <a:gd name="connsiteY10" fmla="*/ 484956 h 1613371"/>
                  <a:gd name="connsiteX11" fmla="*/ 723684 w 1150117"/>
                  <a:gd name="connsiteY11" fmla="*/ 639737 h 1613371"/>
                  <a:gd name="connsiteX12" fmla="*/ 835602 w 1150117"/>
                  <a:gd name="connsiteY12" fmla="*/ 808806 h 1613371"/>
                  <a:gd name="connsiteX13" fmla="*/ 916565 w 1150117"/>
                  <a:gd name="connsiteY13" fmla="*/ 939775 h 1613371"/>
                  <a:gd name="connsiteX14" fmla="*/ 1009434 w 1150117"/>
                  <a:gd name="connsiteY14" fmla="*/ 1094556 h 1613371"/>
                  <a:gd name="connsiteX15" fmla="*/ 1068965 w 1150117"/>
                  <a:gd name="connsiteY15" fmla="*/ 1213619 h 1613371"/>
                  <a:gd name="connsiteX16" fmla="*/ 1130878 w 1150117"/>
                  <a:gd name="connsiteY16" fmla="*/ 1370781 h 1613371"/>
                  <a:gd name="connsiteX17" fmla="*/ 1149927 w 1150117"/>
                  <a:gd name="connsiteY17" fmla="*/ 1463650 h 1613371"/>
                  <a:gd name="connsiteX18" fmla="*/ 1138021 w 1150117"/>
                  <a:gd name="connsiteY18" fmla="*/ 1551756 h 1613371"/>
                  <a:gd name="connsiteX19" fmla="*/ 1097870 w 1150117"/>
                  <a:gd name="connsiteY19" fmla="*/ 1611008 h 1613371"/>
                  <a:gd name="connsiteX20" fmla="*/ 1016577 w 1150117"/>
                  <a:gd name="connsiteY20" fmla="*/ 1594619 h 1613371"/>
                  <a:gd name="connsiteX21" fmla="*/ 952284 w 1150117"/>
                  <a:gd name="connsiteY21" fmla="*/ 1530325 h 1613371"/>
                  <a:gd name="connsiteX22" fmla="*/ 882073 w 1150117"/>
                  <a:gd name="connsiteY22" fmla="*/ 1421610 h 1613371"/>
                  <a:gd name="connsiteX23" fmla="*/ 763513 w 1150117"/>
                  <a:gd name="connsiteY23" fmla="*/ 1238944 h 1613371"/>
                  <a:gd name="connsiteX24" fmla="*/ 676486 w 1150117"/>
                  <a:gd name="connsiteY24" fmla="*/ 1107743 h 1613371"/>
                  <a:gd name="connsiteX25" fmla="*/ 577862 w 1150117"/>
                  <a:gd name="connsiteY25" fmla="*/ 964340 h 1613371"/>
                  <a:gd name="connsiteX26" fmla="*/ 458441 w 1150117"/>
                  <a:gd name="connsiteY26" fmla="*/ 793112 h 1613371"/>
                  <a:gd name="connsiteX27" fmla="*/ 360422 w 1150117"/>
                  <a:gd name="connsiteY27" fmla="*/ 636260 h 1613371"/>
                  <a:gd name="connsiteX28" fmla="*/ 342684 w 1150117"/>
                  <a:gd name="connsiteY28" fmla="*/ 504006 h 1613371"/>
                  <a:gd name="connsiteX29" fmla="*/ 249815 w 1150117"/>
                  <a:gd name="connsiteY29" fmla="*/ 344462 h 1613371"/>
                  <a:gd name="connsiteX30" fmla="*/ 176074 w 1150117"/>
                  <a:gd name="connsiteY30" fmla="*/ 241373 h 1613371"/>
                  <a:gd name="connsiteX31" fmla="*/ 231705 w 1150117"/>
                  <a:gd name="connsiteY31" fmla="*/ 323485 h 1613371"/>
                  <a:gd name="connsiteX32" fmla="*/ 251326 w 1150117"/>
                  <a:gd name="connsiteY32" fmla="*/ 362324 h 1613371"/>
                  <a:gd name="connsiteX33" fmla="*/ 261792 w 1150117"/>
                  <a:gd name="connsiteY33" fmla="*/ 417545 h 1613371"/>
                  <a:gd name="connsiteX34" fmla="*/ 180759 w 1150117"/>
                  <a:gd name="connsiteY34" fmla="*/ 425425 h 1613371"/>
                  <a:gd name="connsiteX35" fmla="*/ 81128 w 1150117"/>
                  <a:gd name="connsiteY35" fmla="*/ 425219 h 1613371"/>
                  <a:gd name="connsiteX36" fmla="*/ 45930 w 1150117"/>
                  <a:gd name="connsiteY36" fmla="*/ 363059 h 1613371"/>
                  <a:gd name="connsiteX0" fmla="*/ 45930 w 1155694"/>
                  <a:gd name="connsiteY0" fmla="*/ 363059 h 1612382"/>
                  <a:gd name="connsiteX1" fmla="*/ 21676 w 1155694"/>
                  <a:gd name="connsiteY1" fmla="*/ 266449 h 1612382"/>
                  <a:gd name="connsiteX2" fmla="*/ 4327 w 1155694"/>
                  <a:gd name="connsiteY2" fmla="*/ 177560 h 1612382"/>
                  <a:gd name="connsiteX3" fmla="*/ 6997 w 1155694"/>
                  <a:gd name="connsiteY3" fmla="*/ 80194 h 1612382"/>
                  <a:gd name="connsiteX4" fmla="*/ 78291 w 1155694"/>
                  <a:gd name="connsiteY4" fmla="*/ 10083 h 1612382"/>
                  <a:gd name="connsiteX5" fmla="*/ 169903 w 1155694"/>
                  <a:gd name="connsiteY5" fmla="*/ 6822 h 1612382"/>
                  <a:gd name="connsiteX6" fmla="*/ 267133 w 1155694"/>
                  <a:gd name="connsiteY6" fmla="*/ 70663 h 1612382"/>
                  <a:gd name="connsiteX7" fmla="*/ 357275 w 1155694"/>
                  <a:gd name="connsiteY7" fmla="*/ 182098 h 1612382"/>
                  <a:gd name="connsiteX8" fmla="*/ 433646 w 1155694"/>
                  <a:gd name="connsiteY8" fmla="*/ 292603 h 1612382"/>
                  <a:gd name="connsiteX9" fmla="*/ 542709 w 1155694"/>
                  <a:gd name="connsiteY9" fmla="*/ 368275 h 1612382"/>
                  <a:gd name="connsiteX10" fmla="*/ 628434 w 1155694"/>
                  <a:gd name="connsiteY10" fmla="*/ 484956 h 1612382"/>
                  <a:gd name="connsiteX11" fmla="*/ 723684 w 1155694"/>
                  <a:gd name="connsiteY11" fmla="*/ 639737 h 1612382"/>
                  <a:gd name="connsiteX12" fmla="*/ 835602 w 1155694"/>
                  <a:gd name="connsiteY12" fmla="*/ 808806 h 1612382"/>
                  <a:gd name="connsiteX13" fmla="*/ 916565 w 1155694"/>
                  <a:gd name="connsiteY13" fmla="*/ 939775 h 1612382"/>
                  <a:gd name="connsiteX14" fmla="*/ 1009434 w 1155694"/>
                  <a:gd name="connsiteY14" fmla="*/ 1094556 h 1612382"/>
                  <a:gd name="connsiteX15" fmla="*/ 1068965 w 1155694"/>
                  <a:gd name="connsiteY15" fmla="*/ 1213619 h 1612382"/>
                  <a:gd name="connsiteX16" fmla="*/ 1130878 w 1155694"/>
                  <a:gd name="connsiteY16" fmla="*/ 1370781 h 1612382"/>
                  <a:gd name="connsiteX17" fmla="*/ 1149927 w 1155694"/>
                  <a:gd name="connsiteY17" fmla="*/ 1463650 h 1612382"/>
                  <a:gd name="connsiteX18" fmla="*/ 1151455 w 1155694"/>
                  <a:gd name="connsiteY18" fmla="*/ 1566674 h 1612382"/>
                  <a:gd name="connsiteX19" fmla="*/ 1097870 w 1155694"/>
                  <a:gd name="connsiteY19" fmla="*/ 1611008 h 1612382"/>
                  <a:gd name="connsiteX20" fmla="*/ 1016577 w 1155694"/>
                  <a:gd name="connsiteY20" fmla="*/ 1594619 h 1612382"/>
                  <a:gd name="connsiteX21" fmla="*/ 952284 w 1155694"/>
                  <a:gd name="connsiteY21" fmla="*/ 1530325 h 1612382"/>
                  <a:gd name="connsiteX22" fmla="*/ 882073 w 1155694"/>
                  <a:gd name="connsiteY22" fmla="*/ 1421610 h 1612382"/>
                  <a:gd name="connsiteX23" fmla="*/ 763513 w 1155694"/>
                  <a:gd name="connsiteY23" fmla="*/ 1238944 h 1612382"/>
                  <a:gd name="connsiteX24" fmla="*/ 676486 w 1155694"/>
                  <a:gd name="connsiteY24" fmla="*/ 1107743 h 1612382"/>
                  <a:gd name="connsiteX25" fmla="*/ 577862 w 1155694"/>
                  <a:gd name="connsiteY25" fmla="*/ 964340 h 1612382"/>
                  <a:gd name="connsiteX26" fmla="*/ 458441 w 1155694"/>
                  <a:gd name="connsiteY26" fmla="*/ 793112 h 1612382"/>
                  <a:gd name="connsiteX27" fmla="*/ 360422 w 1155694"/>
                  <a:gd name="connsiteY27" fmla="*/ 636260 h 1612382"/>
                  <a:gd name="connsiteX28" fmla="*/ 342684 w 1155694"/>
                  <a:gd name="connsiteY28" fmla="*/ 504006 h 1612382"/>
                  <a:gd name="connsiteX29" fmla="*/ 249815 w 1155694"/>
                  <a:gd name="connsiteY29" fmla="*/ 344462 h 1612382"/>
                  <a:gd name="connsiteX30" fmla="*/ 176074 w 1155694"/>
                  <a:gd name="connsiteY30" fmla="*/ 241373 h 1612382"/>
                  <a:gd name="connsiteX31" fmla="*/ 231705 w 1155694"/>
                  <a:gd name="connsiteY31" fmla="*/ 323485 h 1612382"/>
                  <a:gd name="connsiteX32" fmla="*/ 251326 w 1155694"/>
                  <a:gd name="connsiteY32" fmla="*/ 362324 h 1612382"/>
                  <a:gd name="connsiteX33" fmla="*/ 261792 w 1155694"/>
                  <a:gd name="connsiteY33" fmla="*/ 417545 h 1612382"/>
                  <a:gd name="connsiteX34" fmla="*/ 180759 w 1155694"/>
                  <a:gd name="connsiteY34" fmla="*/ 425425 h 1612382"/>
                  <a:gd name="connsiteX35" fmla="*/ 81128 w 1155694"/>
                  <a:gd name="connsiteY35" fmla="*/ 425219 h 1612382"/>
                  <a:gd name="connsiteX36" fmla="*/ 45930 w 1155694"/>
                  <a:gd name="connsiteY36" fmla="*/ 363059 h 1612382"/>
                  <a:gd name="connsiteX0" fmla="*/ 45930 w 1174390"/>
                  <a:gd name="connsiteY0" fmla="*/ 363059 h 1612382"/>
                  <a:gd name="connsiteX1" fmla="*/ 21676 w 1174390"/>
                  <a:gd name="connsiteY1" fmla="*/ 266449 h 1612382"/>
                  <a:gd name="connsiteX2" fmla="*/ 4327 w 1174390"/>
                  <a:gd name="connsiteY2" fmla="*/ 177560 h 1612382"/>
                  <a:gd name="connsiteX3" fmla="*/ 6997 w 1174390"/>
                  <a:gd name="connsiteY3" fmla="*/ 80194 h 1612382"/>
                  <a:gd name="connsiteX4" fmla="*/ 78291 w 1174390"/>
                  <a:gd name="connsiteY4" fmla="*/ 10083 h 1612382"/>
                  <a:gd name="connsiteX5" fmla="*/ 169903 w 1174390"/>
                  <a:gd name="connsiteY5" fmla="*/ 6822 h 1612382"/>
                  <a:gd name="connsiteX6" fmla="*/ 267133 w 1174390"/>
                  <a:gd name="connsiteY6" fmla="*/ 70663 h 1612382"/>
                  <a:gd name="connsiteX7" fmla="*/ 357275 w 1174390"/>
                  <a:gd name="connsiteY7" fmla="*/ 182098 h 1612382"/>
                  <a:gd name="connsiteX8" fmla="*/ 433646 w 1174390"/>
                  <a:gd name="connsiteY8" fmla="*/ 292603 h 1612382"/>
                  <a:gd name="connsiteX9" fmla="*/ 542709 w 1174390"/>
                  <a:gd name="connsiteY9" fmla="*/ 368275 h 1612382"/>
                  <a:gd name="connsiteX10" fmla="*/ 628434 w 1174390"/>
                  <a:gd name="connsiteY10" fmla="*/ 484956 h 1612382"/>
                  <a:gd name="connsiteX11" fmla="*/ 723684 w 1174390"/>
                  <a:gd name="connsiteY11" fmla="*/ 639737 h 1612382"/>
                  <a:gd name="connsiteX12" fmla="*/ 835602 w 1174390"/>
                  <a:gd name="connsiteY12" fmla="*/ 808806 h 1612382"/>
                  <a:gd name="connsiteX13" fmla="*/ 916565 w 1174390"/>
                  <a:gd name="connsiteY13" fmla="*/ 939775 h 1612382"/>
                  <a:gd name="connsiteX14" fmla="*/ 1009434 w 1174390"/>
                  <a:gd name="connsiteY14" fmla="*/ 1094556 h 1612382"/>
                  <a:gd name="connsiteX15" fmla="*/ 1068965 w 1174390"/>
                  <a:gd name="connsiteY15" fmla="*/ 1213619 h 1612382"/>
                  <a:gd name="connsiteX16" fmla="*/ 1130878 w 1174390"/>
                  <a:gd name="connsiteY16" fmla="*/ 1370781 h 1612382"/>
                  <a:gd name="connsiteX17" fmla="*/ 1173838 w 1174390"/>
                  <a:gd name="connsiteY17" fmla="*/ 1495088 h 1612382"/>
                  <a:gd name="connsiteX18" fmla="*/ 1151455 w 1174390"/>
                  <a:gd name="connsiteY18" fmla="*/ 1566674 h 1612382"/>
                  <a:gd name="connsiteX19" fmla="*/ 1097870 w 1174390"/>
                  <a:gd name="connsiteY19" fmla="*/ 1611008 h 1612382"/>
                  <a:gd name="connsiteX20" fmla="*/ 1016577 w 1174390"/>
                  <a:gd name="connsiteY20" fmla="*/ 1594619 h 1612382"/>
                  <a:gd name="connsiteX21" fmla="*/ 952284 w 1174390"/>
                  <a:gd name="connsiteY21" fmla="*/ 1530325 h 1612382"/>
                  <a:gd name="connsiteX22" fmla="*/ 882073 w 1174390"/>
                  <a:gd name="connsiteY22" fmla="*/ 1421610 h 1612382"/>
                  <a:gd name="connsiteX23" fmla="*/ 763513 w 1174390"/>
                  <a:gd name="connsiteY23" fmla="*/ 1238944 h 1612382"/>
                  <a:gd name="connsiteX24" fmla="*/ 676486 w 1174390"/>
                  <a:gd name="connsiteY24" fmla="*/ 1107743 h 1612382"/>
                  <a:gd name="connsiteX25" fmla="*/ 577862 w 1174390"/>
                  <a:gd name="connsiteY25" fmla="*/ 964340 h 1612382"/>
                  <a:gd name="connsiteX26" fmla="*/ 458441 w 1174390"/>
                  <a:gd name="connsiteY26" fmla="*/ 793112 h 1612382"/>
                  <a:gd name="connsiteX27" fmla="*/ 360422 w 1174390"/>
                  <a:gd name="connsiteY27" fmla="*/ 636260 h 1612382"/>
                  <a:gd name="connsiteX28" fmla="*/ 342684 w 1174390"/>
                  <a:gd name="connsiteY28" fmla="*/ 504006 h 1612382"/>
                  <a:gd name="connsiteX29" fmla="*/ 249815 w 1174390"/>
                  <a:gd name="connsiteY29" fmla="*/ 344462 h 1612382"/>
                  <a:gd name="connsiteX30" fmla="*/ 176074 w 1174390"/>
                  <a:gd name="connsiteY30" fmla="*/ 241373 h 1612382"/>
                  <a:gd name="connsiteX31" fmla="*/ 231705 w 1174390"/>
                  <a:gd name="connsiteY31" fmla="*/ 323485 h 1612382"/>
                  <a:gd name="connsiteX32" fmla="*/ 251326 w 1174390"/>
                  <a:gd name="connsiteY32" fmla="*/ 362324 h 1612382"/>
                  <a:gd name="connsiteX33" fmla="*/ 261792 w 1174390"/>
                  <a:gd name="connsiteY33" fmla="*/ 417545 h 1612382"/>
                  <a:gd name="connsiteX34" fmla="*/ 180759 w 1174390"/>
                  <a:gd name="connsiteY34" fmla="*/ 425425 h 1612382"/>
                  <a:gd name="connsiteX35" fmla="*/ 81128 w 1174390"/>
                  <a:gd name="connsiteY35" fmla="*/ 425219 h 1612382"/>
                  <a:gd name="connsiteX36" fmla="*/ 45930 w 1174390"/>
                  <a:gd name="connsiteY36" fmla="*/ 363059 h 1612382"/>
                  <a:gd name="connsiteX0" fmla="*/ 45930 w 1174702"/>
                  <a:gd name="connsiteY0" fmla="*/ 363059 h 1612351"/>
                  <a:gd name="connsiteX1" fmla="*/ 21676 w 1174702"/>
                  <a:gd name="connsiteY1" fmla="*/ 266449 h 1612351"/>
                  <a:gd name="connsiteX2" fmla="*/ 4327 w 1174702"/>
                  <a:gd name="connsiteY2" fmla="*/ 177560 h 1612351"/>
                  <a:gd name="connsiteX3" fmla="*/ 6997 w 1174702"/>
                  <a:gd name="connsiteY3" fmla="*/ 80194 h 1612351"/>
                  <a:gd name="connsiteX4" fmla="*/ 78291 w 1174702"/>
                  <a:gd name="connsiteY4" fmla="*/ 10083 h 1612351"/>
                  <a:gd name="connsiteX5" fmla="*/ 169903 w 1174702"/>
                  <a:gd name="connsiteY5" fmla="*/ 6822 h 1612351"/>
                  <a:gd name="connsiteX6" fmla="*/ 267133 w 1174702"/>
                  <a:gd name="connsiteY6" fmla="*/ 70663 h 1612351"/>
                  <a:gd name="connsiteX7" fmla="*/ 357275 w 1174702"/>
                  <a:gd name="connsiteY7" fmla="*/ 182098 h 1612351"/>
                  <a:gd name="connsiteX8" fmla="*/ 433646 w 1174702"/>
                  <a:gd name="connsiteY8" fmla="*/ 292603 h 1612351"/>
                  <a:gd name="connsiteX9" fmla="*/ 542709 w 1174702"/>
                  <a:gd name="connsiteY9" fmla="*/ 368275 h 1612351"/>
                  <a:gd name="connsiteX10" fmla="*/ 628434 w 1174702"/>
                  <a:gd name="connsiteY10" fmla="*/ 484956 h 1612351"/>
                  <a:gd name="connsiteX11" fmla="*/ 723684 w 1174702"/>
                  <a:gd name="connsiteY11" fmla="*/ 639737 h 1612351"/>
                  <a:gd name="connsiteX12" fmla="*/ 835602 w 1174702"/>
                  <a:gd name="connsiteY12" fmla="*/ 808806 h 1612351"/>
                  <a:gd name="connsiteX13" fmla="*/ 916565 w 1174702"/>
                  <a:gd name="connsiteY13" fmla="*/ 939775 h 1612351"/>
                  <a:gd name="connsiteX14" fmla="*/ 1009434 w 1174702"/>
                  <a:gd name="connsiteY14" fmla="*/ 1094556 h 1612351"/>
                  <a:gd name="connsiteX15" fmla="*/ 1068965 w 1174702"/>
                  <a:gd name="connsiteY15" fmla="*/ 1213619 h 1612351"/>
                  <a:gd name="connsiteX16" fmla="*/ 1130878 w 1174702"/>
                  <a:gd name="connsiteY16" fmla="*/ 1370781 h 1612351"/>
                  <a:gd name="connsiteX17" fmla="*/ 1173838 w 1174702"/>
                  <a:gd name="connsiteY17" fmla="*/ 1495088 h 1612351"/>
                  <a:gd name="connsiteX18" fmla="*/ 1154784 w 1174702"/>
                  <a:gd name="connsiteY18" fmla="*/ 1567168 h 1612351"/>
                  <a:gd name="connsiteX19" fmla="*/ 1097870 w 1174702"/>
                  <a:gd name="connsiteY19" fmla="*/ 1611008 h 1612351"/>
                  <a:gd name="connsiteX20" fmla="*/ 1016577 w 1174702"/>
                  <a:gd name="connsiteY20" fmla="*/ 1594619 h 1612351"/>
                  <a:gd name="connsiteX21" fmla="*/ 952284 w 1174702"/>
                  <a:gd name="connsiteY21" fmla="*/ 1530325 h 1612351"/>
                  <a:gd name="connsiteX22" fmla="*/ 882073 w 1174702"/>
                  <a:gd name="connsiteY22" fmla="*/ 1421610 h 1612351"/>
                  <a:gd name="connsiteX23" fmla="*/ 763513 w 1174702"/>
                  <a:gd name="connsiteY23" fmla="*/ 1238944 h 1612351"/>
                  <a:gd name="connsiteX24" fmla="*/ 676486 w 1174702"/>
                  <a:gd name="connsiteY24" fmla="*/ 1107743 h 1612351"/>
                  <a:gd name="connsiteX25" fmla="*/ 577862 w 1174702"/>
                  <a:gd name="connsiteY25" fmla="*/ 964340 h 1612351"/>
                  <a:gd name="connsiteX26" fmla="*/ 458441 w 1174702"/>
                  <a:gd name="connsiteY26" fmla="*/ 793112 h 1612351"/>
                  <a:gd name="connsiteX27" fmla="*/ 360422 w 1174702"/>
                  <a:gd name="connsiteY27" fmla="*/ 636260 h 1612351"/>
                  <a:gd name="connsiteX28" fmla="*/ 342684 w 1174702"/>
                  <a:gd name="connsiteY28" fmla="*/ 504006 h 1612351"/>
                  <a:gd name="connsiteX29" fmla="*/ 249815 w 1174702"/>
                  <a:gd name="connsiteY29" fmla="*/ 344462 h 1612351"/>
                  <a:gd name="connsiteX30" fmla="*/ 176074 w 1174702"/>
                  <a:gd name="connsiteY30" fmla="*/ 241373 h 1612351"/>
                  <a:gd name="connsiteX31" fmla="*/ 231705 w 1174702"/>
                  <a:gd name="connsiteY31" fmla="*/ 323485 h 1612351"/>
                  <a:gd name="connsiteX32" fmla="*/ 251326 w 1174702"/>
                  <a:gd name="connsiteY32" fmla="*/ 362324 h 1612351"/>
                  <a:gd name="connsiteX33" fmla="*/ 261792 w 1174702"/>
                  <a:gd name="connsiteY33" fmla="*/ 417545 h 1612351"/>
                  <a:gd name="connsiteX34" fmla="*/ 180759 w 1174702"/>
                  <a:gd name="connsiteY34" fmla="*/ 425425 h 1612351"/>
                  <a:gd name="connsiteX35" fmla="*/ 81128 w 1174702"/>
                  <a:gd name="connsiteY35" fmla="*/ 425219 h 1612351"/>
                  <a:gd name="connsiteX36" fmla="*/ 45930 w 1174702"/>
                  <a:gd name="connsiteY36" fmla="*/ 363059 h 1612351"/>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1009434 w 1174789"/>
                  <a:gd name="connsiteY14" fmla="*/ 1094556 h 1612087"/>
                  <a:gd name="connsiteX15" fmla="*/ 1068965 w 1174789"/>
                  <a:gd name="connsiteY15" fmla="*/ 1213619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974113 w 1174789"/>
                  <a:gd name="connsiteY14" fmla="*/ 1114830 h 1612087"/>
                  <a:gd name="connsiteX15" fmla="*/ 1068965 w 1174789"/>
                  <a:gd name="connsiteY15" fmla="*/ 1213619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974113 w 1174789"/>
                  <a:gd name="connsiteY14" fmla="*/ 1114830 h 1612087"/>
                  <a:gd name="connsiteX15" fmla="*/ 1041040 w 1174789"/>
                  <a:gd name="connsiteY15" fmla="*/ 1239070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5094"/>
                  <a:gd name="connsiteY0" fmla="*/ 363059 h 1612087"/>
                  <a:gd name="connsiteX1" fmla="*/ 21676 w 1175094"/>
                  <a:gd name="connsiteY1" fmla="*/ 266449 h 1612087"/>
                  <a:gd name="connsiteX2" fmla="*/ 4327 w 1175094"/>
                  <a:gd name="connsiteY2" fmla="*/ 177560 h 1612087"/>
                  <a:gd name="connsiteX3" fmla="*/ 6997 w 1175094"/>
                  <a:gd name="connsiteY3" fmla="*/ 80194 h 1612087"/>
                  <a:gd name="connsiteX4" fmla="*/ 78291 w 1175094"/>
                  <a:gd name="connsiteY4" fmla="*/ 10083 h 1612087"/>
                  <a:gd name="connsiteX5" fmla="*/ 169903 w 1175094"/>
                  <a:gd name="connsiteY5" fmla="*/ 6822 h 1612087"/>
                  <a:gd name="connsiteX6" fmla="*/ 267133 w 1175094"/>
                  <a:gd name="connsiteY6" fmla="*/ 70663 h 1612087"/>
                  <a:gd name="connsiteX7" fmla="*/ 357275 w 1175094"/>
                  <a:gd name="connsiteY7" fmla="*/ 182098 h 1612087"/>
                  <a:gd name="connsiteX8" fmla="*/ 433646 w 1175094"/>
                  <a:gd name="connsiteY8" fmla="*/ 292603 h 1612087"/>
                  <a:gd name="connsiteX9" fmla="*/ 542709 w 1175094"/>
                  <a:gd name="connsiteY9" fmla="*/ 368275 h 1612087"/>
                  <a:gd name="connsiteX10" fmla="*/ 628434 w 1175094"/>
                  <a:gd name="connsiteY10" fmla="*/ 484956 h 1612087"/>
                  <a:gd name="connsiteX11" fmla="*/ 723684 w 1175094"/>
                  <a:gd name="connsiteY11" fmla="*/ 639737 h 1612087"/>
                  <a:gd name="connsiteX12" fmla="*/ 835602 w 1175094"/>
                  <a:gd name="connsiteY12" fmla="*/ 808806 h 1612087"/>
                  <a:gd name="connsiteX13" fmla="*/ 916565 w 1175094"/>
                  <a:gd name="connsiteY13" fmla="*/ 939775 h 1612087"/>
                  <a:gd name="connsiteX14" fmla="*/ 974113 w 1175094"/>
                  <a:gd name="connsiteY14" fmla="*/ 1114830 h 1612087"/>
                  <a:gd name="connsiteX15" fmla="*/ 1041040 w 1175094"/>
                  <a:gd name="connsiteY15" fmla="*/ 1239070 h 1612087"/>
                  <a:gd name="connsiteX16" fmla="*/ 1125575 w 1175094"/>
                  <a:gd name="connsiteY16" fmla="*/ 1383601 h 1612087"/>
                  <a:gd name="connsiteX17" fmla="*/ 1173838 w 1175094"/>
                  <a:gd name="connsiteY17" fmla="*/ 1495088 h 1612087"/>
                  <a:gd name="connsiteX18" fmla="*/ 1155523 w 1175094"/>
                  <a:gd name="connsiteY18" fmla="*/ 1571359 h 1612087"/>
                  <a:gd name="connsiteX19" fmla="*/ 1097870 w 1175094"/>
                  <a:gd name="connsiteY19" fmla="*/ 1611008 h 1612087"/>
                  <a:gd name="connsiteX20" fmla="*/ 1016577 w 1175094"/>
                  <a:gd name="connsiteY20" fmla="*/ 1594619 h 1612087"/>
                  <a:gd name="connsiteX21" fmla="*/ 952284 w 1175094"/>
                  <a:gd name="connsiteY21" fmla="*/ 1530325 h 1612087"/>
                  <a:gd name="connsiteX22" fmla="*/ 882073 w 1175094"/>
                  <a:gd name="connsiteY22" fmla="*/ 1421610 h 1612087"/>
                  <a:gd name="connsiteX23" fmla="*/ 763513 w 1175094"/>
                  <a:gd name="connsiteY23" fmla="*/ 1238944 h 1612087"/>
                  <a:gd name="connsiteX24" fmla="*/ 676486 w 1175094"/>
                  <a:gd name="connsiteY24" fmla="*/ 1107743 h 1612087"/>
                  <a:gd name="connsiteX25" fmla="*/ 577862 w 1175094"/>
                  <a:gd name="connsiteY25" fmla="*/ 964340 h 1612087"/>
                  <a:gd name="connsiteX26" fmla="*/ 458441 w 1175094"/>
                  <a:gd name="connsiteY26" fmla="*/ 793112 h 1612087"/>
                  <a:gd name="connsiteX27" fmla="*/ 360422 w 1175094"/>
                  <a:gd name="connsiteY27" fmla="*/ 636260 h 1612087"/>
                  <a:gd name="connsiteX28" fmla="*/ 342684 w 1175094"/>
                  <a:gd name="connsiteY28" fmla="*/ 504006 h 1612087"/>
                  <a:gd name="connsiteX29" fmla="*/ 249815 w 1175094"/>
                  <a:gd name="connsiteY29" fmla="*/ 344462 h 1612087"/>
                  <a:gd name="connsiteX30" fmla="*/ 176074 w 1175094"/>
                  <a:gd name="connsiteY30" fmla="*/ 241373 h 1612087"/>
                  <a:gd name="connsiteX31" fmla="*/ 231705 w 1175094"/>
                  <a:gd name="connsiteY31" fmla="*/ 323485 h 1612087"/>
                  <a:gd name="connsiteX32" fmla="*/ 251326 w 1175094"/>
                  <a:gd name="connsiteY32" fmla="*/ 362324 h 1612087"/>
                  <a:gd name="connsiteX33" fmla="*/ 261792 w 1175094"/>
                  <a:gd name="connsiteY33" fmla="*/ 417545 h 1612087"/>
                  <a:gd name="connsiteX34" fmla="*/ 180759 w 1175094"/>
                  <a:gd name="connsiteY34" fmla="*/ 425425 h 1612087"/>
                  <a:gd name="connsiteX35" fmla="*/ 81128 w 1175094"/>
                  <a:gd name="connsiteY35" fmla="*/ 425219 h 1612087"/>
                  <a:gd name="connsiteX36" fmla="*/ 45930 w 1175094"/>
                  <a:gd name="connsiteY36" fmla="*/ 363059 h 1612087"/>
                  <a:gd name="connsiteX0" fmla="*/ 45930 w 1175094"/>
                  <a:gd name="connsiteY0" fmla="*/ 363059 h 1612087"/>
                  <a:gd name="connsiteX1" fmla="*/ 21676 w 1175094"/>
                  <a:gd name="connsiteY1" fmla="*/ 266449 h 1612087"/>
                  <a:gd name="connsiteX2" fmla="*/ 4327 w 1175094"/>
                  <a:gd name="connsiteY2" fmla="*/ 177560 h 1612087"/>
                  <a:gd name="connsiteX3" fmla="*/ 6997 w 1175094"/>
                  <a:gd name="connsiteY3" fmla="*/ 80194 h 1612087"/>
                  <a:gd name="connsiteX4" fmla="*/ 78291 w 1175094"/>
                  <a:gd name="connsiteY4" fmla="*/ 10083 h 1612087"/>
                  <a:gd name="connsiteX5" fmla="*/ 169903 w 1175094"/>
                  <a:gd name="connsiteY5" fmla="*/ 6822 h 1612087"/>
                  <a:gd name="connsiteX6" fmla="*/ 267133 w 1175094"/>
                  <a:gd name="connsiteY6" fmla="*/ 70663 h 1612087"/>
                  <a:gd name="connsiteX7" fmla="*/ 357275 w 1175094"/>
                  <a:gd name="connsiteY7" fmla="*/ 182098 h 1612087"/>
                  <a:gd name="connsiteX8" fmla="*/ 433646 w 1175094"/>
                  <a:gd name="connsiteY8" fmla="*/ 292603 h 1612087"/>
                  <a:gd name="connsiteX9" fmla="*/ 542709 w 1175094"/>
                  <a:gd name="connsiteY9" fmla="*/ 368275 h 1612087"/>
                  <a:gd name="connsiteX10" fmla="*/ 628434 w 1175094"/>
                  <a:gd name="connsiteY10" fmla="*/ 484956 h 1612087"/>
                  <a:gd name="connsiteX11" fmla="*/ 723684 w 1175094"/>
                  <a:gd name="connsiteY11" fmla="*/ 639737 h 1612087"/>
                  <a:gd name="connsiteX12" fmla="*/ 835602 w 1175094"/>
                  <a:gd name="connsiteY12" fmla="*/ 808806 h 1612087"/>
                  <a:gd name="connsiteX13" fmla="*/ 916565 w 1175094"/>
                  <a:gd name="connsiteY13" fmla="*/ 939775 h 1612087"/>
                  <a:gd name="connsiteX14" fmla="*/ 974113 w 1175094"/>
                  <a:gd name="connsiteY14" fmla="*/ 1114830 h 1612087"/>
                  <a:gd name="connsiteX15" fmla="*/ 1037340 w 1175094"/>
                  <a:gd name="connsiteY15" fmla="*/ 1254849 h 1612087"/>
                  <a:gd name="connsiteX16" fmla="*/ 1125575 w 1175094"/>
                  <a:gd name="connsiteY16" fmla="*/ 1383601 h 1612087"/>
                  <a:gd name="connsiteX17" fmla="*/ 1173838 w 1175094"/>
                  <a:gd name="connsiteY17" fmla="*/ 1495088 h 1612087"/>
                  <a:gd name="connsiteX18" fmla="*/ 1155523 w 1175094"/>
                  <a:gd name="connsiteY18" fmla="*/ 1571359 h 1612087"/>
                  <a:gd name="connsiteX19" fmla="*/ 1097870 w 1175094"/>
                  <a:gd name="connsiteY19" fmla="*/ 1611008 h 1612087"/>
                  <a:gd name="connsiteX20" fmla="*/ 1016577 w 1175094"/>
                  <a:gd name="connsiteY20" fmla="*/ 1594619 h 1612087"/>
                  <a:gd name="connsiteX21" fmla="*/ 952284 w 1175094"/>
                  <a:gd name="connsiteY21" fmla="*/ 1530325 h 1612087"/>
                  <a:gd name="connsiteX22" fmla="*/ 882073 w 1175094"/>
                  <a:gd name="connsiteY22" fmla="*/ 1421610 h 1612087"/>
                  <a:gd name="connsiteX23" fmla="*/ 763513 w 1175094"/>
                  <a:gd name="connsiteY23" fmla="*/ 1238944 h 1612087"/>
                  <a:gd name="connsiteX24" fmla="*/ 676486 w 1175094"/>
                  <a:gd name="connsiteY24" fmla="*/ 1107743 h 1612087"/>
                  <a:gd name="connsiteX25" fmla="*/ 577862 w 1175094"/>
                  <a:gd name="connsiteY25" fmla="*/ 964340 h 1612087"/>
                  <a:gd name="connsiteX26" fmla="*/ 458441 w 1175094"/>
                  <a:gd name="connsiteY26" fmla="*/ 793112 h 1612087"/>
                  <a:gd name="connsiteX27" fmla="*/ 360422 w 1175094"/>
                  <a:gd name="connsiteY27" fmla="*/ 636260 h 1612087"/>
                  <a:gd name="connsiteX28" fmla="*/ 342684 w 1175094"/>
                  <a:gd name="connsiteY28" fmla="*/ 504006 h 1612087"/>
                  <a:gd name="connsiteX29" fmla="*/ 249815 w 1175094"/>
                  <a:gd name="connsiteY29" fmla="*/ 344462 h 1612087"/>
                  <a:gd name="connsiteX30" fmla="*/ 176074 w 1175094"/>
                  <a:gd name="connsiteY30" fmla="*/ 241373 h 1612087"/>
                  <a:gd name="connsiteX31" fmla="*/ 231705 w 1175094"/>
                  <a:gd name="connsiteY31" fmla="*/ 323485 h 1612087"/>
                  <a:gd name="connsiteX32" fmla="*/ 251326 w 1175094"/>
                  <a:gd name="connsiteY32" fmla="*/ 362324 h 1612087"/>
                  <a:gd name="connsiteX33" fmla="*/ 261792 w 1175094"/>
                  <a:gd name="connsiteY33" fmla="*/ 417545 h 1612087"/>
                  <a:gd name="connsiteX34" fmla="*/ 180759 w 1175094"/>
                  <a:gd name="connsiteY34" fmla="*/ 425425 h 1612087"/>
                  <a:gd name="connsiteX35" fmla="*/ 81128 w 1175094"/>
                  <a:gd name="connsiteY35" fmla="*/ 425219 h 1612087"/>
                  <a:gd name="connsiteX36" fmla="*/ 45930 w 1175094"/>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835602 w 1175186"/>
                  <a:gd name="connsiteY12" fmla="*/ 808806 h 1612087"/>
                  <a:gd name="connsiteX13" fmla="*/ 916565 w 1175186"/>
                  <a:gd name="connsiteY13" fmla="*/ 939775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916565 w 1175186"/>
                  <a:gd name="connsiteY13" fmla="*/ 939775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69470 w 1175186"/>
                  <a:gd name="connsiteY13" fmla="*/ 972929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69470 w 1175186"/>
                  <a:gd name="connsiteY13" fmla="*/ 972929 h 1612087"/>
                  <a:gd name="connsiteX14" fmla="*/ 954634 w 1175186"/>
                  <a:gd name="connsiteY14" fmla="*/ 1126908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4634 w 1175186"/>
                  <a:gd name="connsiteY14" fmla="*/ 1126908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1491 w 1175186"/>
                  <a:gd name="connsiteY14" fmla="*/ 1127462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1491 w 1175186"/>
                  <a:gd name="connsiteY14" fmla="*/ 1127462 h 1612087"/>
                  <a:gd name="connsiteX15" fmla="*/ 1033518 w 1175186"/>
                  <a:gd name="connsiteY15" fmla="*/ 1257684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628434 w 1175142"/>
                  <a:gd name="connsiteY10" fmla="*/ 484956 h 1612087"/>
                  <a:gd name="connsiteX11" fmla="*/ 723684 w 1175142"/>
                  <a:gd name="connsiteY11" fmla="*/ 639737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628434 w 1175142"/>
                  <a:gd name="connsiteY10" fmla="*/ 484956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598229 w 1175142"/>
                  <a:gd name="connsiteY10" fmla="*/ 509730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98229 w 1175142"/>
                  <a:gd name="connsiteY10" fmla="*/ 509730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56128 w 1175142"/>
                  <a:gd name="connsiteY10" fmla="*/ 534439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56128 w 1175142"/>
                  <a:gd name="connsiteY10" fmla="*/ 534439 h 1612087"/>
                  <a:gd name="connsiteX11" fmla="*/ 650269 w 1175142"/>
                  <a:gd name="connsiteY11" fmla="*/ 682934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8214 w 1175142"/>
                  <a:gd name="connsiteY7" fmla="*/ 185873 h 1612104"/>
                  <a:gd name="connsiteX8" fmla="*/ 413613 w 1175142"/>
                  <a:gd name="connsiteY8" fmla="*/ 301555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4392 w 1175142"/>
                  <a:gd name="connsiteY7" fmla="*/ 188708 h 1612104"/>
                  <a:gd name="connsiteX8" fmla="*/ 413613 w 1175142"/>
                  <a:gd name="connsiteY8" fmla="*/ 301555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4392 w 1175142"/>
                  <a:gd name="connsiteY7" fmla="*/ 188708 h 1612104"/>
                  <a:gd name="connsiteX8" fmla="*/ 410285 w 1175142"/>
                  <a:gd name="connsiteY8" fmla="*/ 301061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2296 w 1175142"/>
                  <a:gd name="connsiteY7" fmla="*/ 189077 h 1612104"/>
                  <a:gd name="connsiteX8" fmla="*/ 410285 w 1175142"/>
                  <a:gd name="connsiteY8" fmla="*/ 301061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0422 w 1175142"/>
                  <a:gd name="connsiteY27" fmla="*/ 636302 h 1612129"/>
                  <a:gd name="connsiteX28" fmla="*/ 342684 w 1175142"/>
                  <a:gd name="connsiteY28" fmla="*/ 504048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42684 w 1175142"/>
                  <a:gd name="connsiteY28" fmla="*/ 504048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71268 w 1175142"/>
                  <a:gd name="connsiteY27" fmla="*/ 654918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71268 w 1175142"/>
                  <a:gd name="connsiteY27" fmla="*/ 654918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175142" h="1612129">
                    <a:moveTo>
                      <a:pt x="45930" y="363101"/>
                    </a:moveTo>
                    <a:cubicBezTo>
                      <a:pt x="36021" y="336639"/>
                      <a:pt x="28610" y="297407"/>
                      <a:pt x="21676" y="266491"/>
                    </a:cubicBezTo>
                    <a:cubicBezTo>
                      <a:pt x="14742" y="235575"/>
                      <a:pt x="6774" y="208645"/>
                      <a:pt x="4327" y="177602"/>
                    </a:cubicBezTo>
                    <a:cubicBezTo>
                      <a:pt x="1880" y="146560"/>
                      <a:pt x="-5330" y="108149"/>
                      <a:pt x="6997" y="80236"/>
                    </a:cubicBezTo>
                    <a:cubicBezTo>
                      <a:pt x="19324" y="52323"/>
                      <a:pt x="51140" y="22354"/>
                      <a:pt x="78291" y="10125"/>
                    </a:cubicBezTo>
                    <a:cubicBezTo>
                      <a:pt x="105442" y="-2104"/>
                      <a:pt x="140032" y="-3335"/>
                      <a:pt x="169903" y="6864"/>
                    </a:cubicBezTo>
                    <a:cubicBezTo>
                      <a:pt x="199774" y="17063"/>
                      <a:pt x="228785" y="40947"/>
                      <a:pt x="257517" y="71320"/>
                    </a:cubicBezTo>
                    <a:cubicBezTo>
                      <a:pt x="286249" y="101693"/>
                      <a:pt x="316835" y="150808"/>
                      <a:pt x="342296" y="189102"/>
                    </a:cubicBezTo>
                    <a:cubicBezTo>
                      <a:pt x="367757" y="227396"/>
                      <a:pt x="388636" y="265363"/>
                      <a:pt x="410285" y="301086"/>
                    </a:cubicBezTo>
                    <a:cubicBezTo>
                      <a:pt x="431934" y="336809"/>
                      <a:pt x="447885" y="364542"/>
                      <a:pt x="472192" y="403441"/>
                    </a:cubicBezTo>
                    <a:cubicBezTo>
                      <a:pt x="496499" y="442340"/>
                      <a:pt x="526449" y="487892"/>
                      <a:pt x="556128" y="534481"/>
                    </a:cubicBezTo>
                    <a:cubicBezTo>
                      <a:pt x="585808" y="581070"/>
                      <a:pt x="616234" y="631795"/>
                      <a:pt x="650269" y="682976"/>
                    </a:cubicBezTo>
                    <a:cubicBezTo>
                      <a:pt x="684304" y="734157"/>
                      <a:pt x="726796" y="791808"/>
                      <a:pt x="760340" y="841568"/>
                    </a:cubicBezTo>
                    <a:cubicBezTo>
                      <a:pt x="793884" y="891328"/>
                      <a:pt x="819675" y="933880"/>
                      <a:pt x="851533" y="981536"/>
                    </a:cubicBezTo>
                    <a:cubicBezTo>
                      <a:pt x="883391" y="1029192"/>
                      <a:pt x="921160" y="1081472"/>
                      <a:pt x="951491" y="1127504"/>
                    </a:cubicBezTo>
                    <a:cubicBezTo>
                      <a:pt x="981822" y="1173536"/>
                      <a:pt x="1004638" y="1213752"/>
                      <a:pt x="1033518" y="1257726"/>
                    </a:cubicBezTo>
                    <a:cubicBezTo>
                      <a:pt x="1062398" y="1301700"/>
                      <a:pt x="1101386" y="1351780"/>
                      <a:pt x="1124773" y="1391347"/>
                    </a:cubicBezTo>
                    <a:cubicBezTo>
                      <a:pt x="1148160" y="1430914"/>
                      <a:pt x="1168713" y="1465121"/>
                      <a:pt x="1173838" y="1495130"/>
                    </a:cubicBezTo>
                    <a:cubicBezTo>
                      <a:pt x="1178963" y="1525139"/>
                      <a:pt x="1168184" y="1552081"/>
                      <a:pt x="1155523" y="1571401"/>
                    </a:cubicBezTo>
                    <a:cubicBezTo>
                      <a:pt x="1142862" y="1590721"/>
                      <a:pt x="1121028" y="1607173"/>
                      <a:pt x="1097870" y="1611050"/>
                    </a:cubicBezTo>
                    <a:cubicBezTo>
                      <a:pt x="1074712" y="1614927"/>
                      <a:pt x="1040841" y="1608108"/>
                      <a:pt x="1016577" y="1594661"/>
                    </a:cubicBezTo>
                    <a:cubicBezTo>
                      <a:pt x="992313" y="1581214"/>
                      <a:pt x="974701" y="1559202"/>
                      <a:pt x="952284" y="1530367"/>
                    </a:cubicBezTo>
                    <a:cubicBezTo>
                      <a:pt x="929867" y="1501532"/>
                      <a:pt x="913535" y="1470215"/>
                      <a:pt x="882073" y="1421652"/>
                    </a:cubicBezTo>
                    <a:lnTo>
                      <a:pt x="763513" y="1238986"/>
                    </a:lnTo>
                    <a:cubicBezTo>
                      <a:pt x="729249" y="1186675"/>
                      <a:pt x="707428" y="1153552"/>
                      <a:pt x="676486" y="1107785"/>
                    </a:cubicBezTo>
                    <a:cubicBezTo>
                      <a:pt x="645544" y="1062018"/>
                      <a:pt x="614203" y="1016821"/>
                      <a:pt x="577862" y="964382"/>
                    </a:cubicBezTo>
                    <a:cubicBezTo>
                      <a:pt x="541521" y="911944"/>
                      <a:pt x="492873" y="844731"/>
                      <a:pt x="458441" y="793154"/>
                    </a:cubicBezTo>
                    <a:cubicBezTo>
                      <a:pt x="424009" y="741577"/>
                      <a:pt x="389091" y="704982"/>
                      <a:pt x="371268" y="654918"/>
                    </a:cubicBezTo>
                    <a:cubicBezTo>
                      <a:pt x="353445" y="604854"/>
                      <a:pt x="342523" y="562623"/>
                      <a:pt x="322281" y="510887"/>
                    </a:cubicBezTo>
                    <a:cubicBezTo>
                      <a:pt x="302039" y="459151"/>
                      <a:pt x="274183" y="389416"/>
                      <a:pt x="249815" y="344504"/>
                    </a:cubicBezTo>
                    <a:cubicBezTo>
                      <a:pt x="225447" y="299592"/>
                      <a:pt x="179092" y="244911"/>
                      <a:pt x="176074" y="241415"/>
                    </a:cubicBezTo>
                    <a:cubicBezTo>
                      <a:pt x="173056" y="237919"/>
                      <a:pt x="219163" y="303369"/>
                      <a:pt x="231705" y="323527"/>
                    </a:cubicBezTo>
                    <a:cubicBezTo>
                      <a:pt x="244247" y="343686"/>
                      <a:pt x="245377" y="346494"/>
                      <a:pt x="251326" y="362366"/>
                    </a:cubicBezTo>
                    <a:cubicBezTo>
                      <a:pt x="257275" y="378238"/>
                      <a:pt x="279039" y="407544"/>
                      <a:pt x="267401" y="418759"/>
                    </a:cubicBezTo>
                    <a:cubicBezTo>
                      <a:pt x="255763" y="429974"/>
                      <a:pt x="216026" y="426880"/>
                      <a:pt x="181498" y="429658"/>
                    </a:cubicBezTo>
                    <a:cubicBezTo>
                      <a:pt x="146970" y="432436"/>
                      <a:pt x="103723" y="436354"/>
                      <a:pt x="81128" y="425261"/>
                    </a:cubicBezTo>
                    <a:cubicBezTo>
                      <a:pt x="58533" y="414168"/>
                      <a:pt x="55839" y="389563"/>
                      <a:pt x="45930" y="363101"/>
                    </a:cubicBezTo>
                    <a:close/>
                  </a:path>
                </a:pathLst>
              </a:custGeom>
              <a:solidFill>
                <a:srgbClr val="8BC4C4"/>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2" name="任意多边形 81"/>
              <p:cNvSpPr/>
              <p:nvPr/>
            </p:nvSpPr>
            <p:spPr>
              <a:xfrm rot="16800000">
                <a:off x="2863428" y="1511035"/>
                <a:ext cx="2860674" cy="2016627"/>
              </a:xfrm>
              <a:custGeom>
                <a:avLst/>
                <a:gdLst>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4069 w 1278361"/>
                  <a:gd name="connsiteY25" fmla="*/ 425675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75019 w 1278361"/>
                  <a:gd name="connsiteY21" fmla="*/ 813819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768 h 902721"/>
                  <a:gd name="connsiteX1" fmla="*/ 53463 w 1278361"/>
                  <a:gd name="connsiteY1" fmla="*/ 804518 h 902721"/>
                  <a:gd name="connsiteX2" fmla="*/ 115375 w 1278361"/>
                  <a:gd name="connsiteY2" fmla="*/ 683074 h 902721"/>
                  <a:gd name="connsiteX3" fmla="*/ 196338 w 1278361"/>
                  <a:gd name="connsiteY3" fmla="*/ 547343 h 902721"/>
                  <a:gd name="connsiteX4" fmla="*/ 284444 w 1278361"/>
                  <a:gd name="connsiteY4" fmla="*/ 406849 h 902721"/>
                  <a:gd name="connsiteX5" fmla="*/ 341594 w 1278361"/>
                  <a:gd name="connsiteY5" fmla="*/ 325886 h 902721"/>
                  <a:gd name="connsiteX6" fmla="*/ 436844 w 1278361"/>
                  <a:gd name="connsiteY6" fmla="*/ 211586 h 902721"/>
                  <a:gd name="connsiteX7" fmla="*/ 513044 w 1278361"/>
                  <a:gd name="connsiteY7" fmla="*/ 133005 h 902721"/>
                  <a:gd name="connsiteX8" fmla="*/ 596388 w 1278361"/>
                  <a:gd name="connsiteY8" fmla="*/ 54424 h 902721"/>
                  <a:gd name="connsiteX9" fmla="*/ 698782 w 1278361"/>
                  <a:gd name="connsiteY9" fmla="*/ 9180 h 902721"/>
                  <a:gd name="connsiteX10" fmla="*/ 801175 w 1278361"/>
                  <a:gd name="connsiteY10" fmla="*/ 2036 h 902721"/>
                  <a:gd name="connsiteX11" fmla="*/ 903569 w 1278361"/>
                  <a:gd name="connsiteY11" fmla="*/ 35374 h 902721"/>
                  <a:gd name="connsiteX12" fmla="*/ 1010725 w 1278361"/>
                  <a:gd name="connsiteY12" fmla="*/ 99668 h 902721"/>
                  <a:gd name="connsiteX13" fmla="*/ 1122644 w 1278361"/>
                  <a:gd name="connsiteY13" fmla="*/ 190155 h 902721"/>
                  <a:gd name="connsiteX14" fmla="*/ 1217894 w 1278361"/>
                  <a:gd name="connsiteY14" fmla="*/ 280643 h 902721"/>
                  <a:gd name="connsiteX15" fmla="*/ 1272663 w 1278361"/>
                  <a:gd name="connsiteY15" fmla="*/ 344936 h 902721"/>
                  <a:gd name="connsiteX16" fmla="*/ 1275044 w 1278361"/>
                  <a:gd name="connsiteY16" fmla="*/ 440186 h 902721"/>
                  <a:gd name="connsiteX17" fmla="*/ 1258375 w 1278361"/>
                  <a:gd name="connsiteY17" fmla="*/ 571155 h 902721"/>
                  <a:gd name="connsiteX18" fmla="*/ 1222657 w 1278361"/>
                  <a:gd name="connsiteY18" fmla="*/ 697361 h 902721"/>
                  <a:gd name="connsiteX19" fmla="*/ 1163125 w 1278361"/>
                  <a:gd name="connsiteY19" fmla="*/ 804518 h 902721"/>
                  <a:gd name="connsiteX20" fmla="*/ 1110738 w 1278361"/>
                  <a:gd name="connsiteY20" fmla="*/ 835474 h 902721"/>
                  <a:gd name="connsiteX21" fmla="*/ 1075019 w 1278361"/>
                  <a:gd name="connsiteY21" fmla="*/ 814043 h 902721"/>
                  <a:gd name="connsiteX22" fmla="*/ 1072638 w 1278361"/>
                  <a:gd name="connsiteY22" fmla="*/ 728318 h 902721"/>
                  <a:gd name="connsiteX23" fmla="*/ 1084544 w 1278361"/>
                  <a:gd name="connsiteY23" fmla="*/ 635449 h 902721"/>
                  <a:gd name="connsiteX24" fmla="*/ 1103594 w 1278361"/>
                  <a:gd name="connsiteY24" fmla="*/ 509243 h 902721"/>
                  <a:gd name="connsiteX25" fmla="*/ 1091688 w 1278361"/>
                  <a:gd name="connsiteY25" fmla="*/ 430661 h 902721"/>
                  <a:gd name="connsiteX26" fmla="*/ 1046444 w 1278361"/>
                  <a:gd name="connsiteY26" fmla="*/ 385417 h 902721"/>
                  <a:gd name="connsiteX27" fmla="*/ 998819 w 1278361"/>
                  <a:gd name="connsiteY27" fmla="*/ 352080 h 902721"/>
                  <a:gd name="connsiteX28" fmla="*/ 905950 w 1278361"/>
                  <a:gd name="connsiteY28" fmla="*/ 285405 h 902721"/>
                  <a:gd name="connsiteX29" fmla="*/ 805938 w 1278361"/>
                  <a:gd name="connsiteY29" fmla="*/ 244924 h 902721"/>
                  <a:gd name="connsiteX30" fmla="*/ 739263 w 1278361"/>
                  <a:gd name="connsiteY30" fmla="*/ 242543 h 902721"/>
                  <a:gd name="connsiteX31" fmla="*/ 651157 w 1278361"/>
                  <a:gd name="connsiteY31" fmla="*/ 304455 h 902721"/>
                  <a:gd name="connsiteX32" fmla="*/ 579719 w 1278361"/>
                  <a:gd name="connsiteY32" fmla="*/ 373511 h 902721"/>
                  <a:gd name="connsiteX33" fmla="*/ 484469 w 1278361"/>
                  <a:gd name="connsiteY33" fmla="*/ 487811 h 902721"/>
                  <a:gd name="connsiteX34" fmla="*/ 405888 w 1278361"/>
                  <a:gd name="connsiteY34" fmla="*/ 616399 h 902721"/>
                  <a:gd name="connsiteX35" fmla="*/ 358263 w 1278361"/>
                  <a:gd name="connsiteY35" fmla="*/ 714030 h 902721"/>
                  <a:gd name="connsiteX36" fmla="*/ 291588 w 1278361"/>
                  <a:gd name="connsiteY36" fmla="*/ 844999 h 902721"/>
                  <a:gd name="connsiteX37" fmla="*/ 153475 w 1278361"/>
                  <a:gd name="connsiteY37" fmla="*/ 875955 h 902721"/>
                  <a:gd name="connsiteX38" fmla="*/ 3457 w 1278361"/>
                  <a:gd name="connsiteY38" fmla="*/ 899768 h 902721"/>
                  <a:gd name="connsiteX0" fmla="*/ 3832 w 1271592"/>
                  <a:gd name="connsiteY0" fmla="*/ 899768 h 902782"/>
                  <a:gd name="connsiteX1" fmla="*/ 46694 w 1271592"/>
                  <a:gd name="connsiteY1" fmla="*/ 804518 h 902782"/>
                  <a:gd name="connsiteX2" fmla="*/ 108606 w 1271592"/>
                  <a:gd name="connsiteY2" fmla="*/ 683074 h 902782"/>
                  <a:gd name="connsiteX3" fmla="*/ 189569 w 1271592"/>
                  <a:gd name="connsiteY3" fmla="*/ 547343 h 902782"/>
                  <a:gd name="connsiteX4" fmla="*/ 277675 w 1271592"/>
                  <a:gd name="connsiteY4" fmla="*/ 406849 h 902782"/>
                  <a:gd name="connsiteX5" fmla="*/ 334825 w 1271592"/>
                  <a:gd name="connsiteY5" fmla="*/ 325886 h 902782"/>
                  <a:gd name="connsiteX6" fmla="*/ 430075 w 1271592"/>
                  <a:gd name="connsiteY6" fmla="*/ 211586 h 902782"/>
                  <a:gd name="connsiteX7" fmla="*/ 506275 w 1271592"/>
                  <a:gd name="connsiteY7" fmla="*/ 133005 h 902782"/>
                  <a:gd name="connsiteX8" fmla="*/ 589619 w 1271592"/>
                  <a:gd name="connsiteY8" fmla="*/ 54424 h 902782"/>
                  <a:gd name="connsiteX9" fmla="*/ 692013 w 1271592"/>
                  <a:gd name="connsiteY9" fmla="*/ 9180 h 902782"/>
                  <a:gd name="connsiteX10" fmla="*/ 794406 w 1271592"/>
                  <a:gd name="connsiteY10" fmla="*/ 2036 h 902782"/>
                  <a:gd name="connsiteX11" fmla="*/ 896800 w 1271592"/>
                  <a:gd name="connsiteY11" fmla="*/ 35374 h 902782"/>
                  <a:gd name="connsiteX12" fmla="*/ 1003956 w 1271592"/>
                  <a:gd name="connsiteY12" fmla="*/ 99668 h 902782"/>
                  <a:gd name="connsiteX13" fmla="*/ 1115875 w 1271592"/>
                  <a:gd name="connsiteY13" fmla="*/ 190155 h 902782"/>
                  <a:gd name="connsiteX14" fmla="*/ 1211125 w 1271592"/>
                  <a:gd name="connsiteY14" fmla="*/ 280643 h 902782"/>
                  <a:gd name="connsiteX15" fmla="*/ 1265894 w 1271592"/>
                  <a:gd name="connsiteY15" fmla="*/ 344936 h 902782"/>
                  <a:gd name="connsiteX16" fmla="*/ 1268275 w 1271592"/>
                  <a:gd name="connsiteY16" fmla="*/ 440186 h 902782"/>
                  <a:gd name="connsiteX17" fmla="*/ 1251606 w 1271592"/>
                  <a:gd name="connsiteY17" fmla="*/ 571155 h 902782"/>
                  <a:gd name="connsiteX18" fmla="*/ 1215888 w 1271592"/>
                  <a:gd name="connsiteY18" fmla="*/ 697361 h 902782"/>
                  <a:gd name="connsiteX19" fmla="*/ 1156356 w 1271592"/>
                  <a:gd name="connsiteY19" fmla="*/ 804518 h 902782"/>
                  <a:gd name="connsiteX20" fmla="*/ 1103969 w 1271592"/>
                  <a:gd name="connsiteY20" fmla="*/ 835474 h 902782"/>
                  <a:gd name="connsiteX21" fmla="*/ 1068250 w 1271592"/>
                  <a:gd name="connsiteY21" fmla="*/ 814043 h 902782"/>
                  <a:gd name="connsiteX22" fmla="*/ 1065869 w 1271592"/>
                  <a:gd name="connsiteY22" fmla="*/ 728318 h 902782"/>
                  <a:gd name="connsiteX23" fmla="*/ 1077775 w 1271592"/>
                  <a:gd name="connsiteY23" fmla="*/ 635449 h 902782"/>
                  <a:gd name="connsiteX24" fmla="*/ 1096825 w 1271592"/>
                  <a:gd name="connsiteY24" fmla="*/ 509243 h 902782"/>
                  <a:gd name="connsiteX25" fmla="*/ 1084919 w 1271592"/>
                  <a:gd name="connsiteY25" fmla="*/ 430661 h 902782"/>
                  <a:gd name="connsiteX26" fmla="*/ 1039675 w 1271592"/>
                  <a:gd name="connsiteY26" fmla="*/ 385417 h 902782"/>
                  <a:gd name="connsiteX27" fmla="*/ 992050 w 1271592"/>
                  <a:gd name="connsiteY27" fmla="*/ 352080 h 902782"/>
                  <a:gd name="connsiteX28" fmla="*/ 899181 w 1271592"/>
                  <a:gd name="connsiteY28" fmla="*/ 285405 h 902782"/>
                  <a:gd name="connsiteX29" fmla="*/ 799169 w 1271592"/>
                  <a:gd name="connsiteY29" fmla="*/ 244924 h 902782"/>
                  <a:gd name="connsiteX30" fmla="*/ 732494 w 1271592"/>
                  <a:gd name="connsiteY30" fmla="*/ 242543 h 902782"/>
                  <a:gd name="connsiteX31" fmla="*/ 644388 w 1271592"/>
                  <a:gd name="connsiteY31" fmla="*/ 304455 h 902782"/>
                  <a:gd name="connsiteX32" fmla="*/ 572950 w 1271592"/>
                  <a:gd name="connsiteY32" fmla="*/ 373511 h 902782"/>
                  <a:gd name="connsiteX33" fmla="*/ 477700 w 1271592"/>
                  <a:gd name="connsiteY33" fmla="*/ 487811 h 902782"/>
                  <a:gd name="connsiteX34" fmla="*/ 399119 w 1271592"/>
                  <a:gd name="connsiteY34" fmla="*/ 616399 h 902782"/>
                  <a:gd name="connsiteX35" fmla="*/ 351494 w 1271592"/>
                  <a:gd name="connsiteY35" fmla="*/ 714030 h 902782"/>
                  <a:gd name="connsiteX36" fmla="*/ 284819 w 1271592"/>
                  <a:gd name="connsiteY36" fmla="*/ 844999 h 902782"/>
                  <a:gd name="connsiteX37" fmla="*/ 146706 w 1271592"/>
                  <a:gd name="connsiteY37" fmla="*/ 875955 h 902782"/>
                  <a:gd name="connsiteX38" fmla="*/ 3832 w 1271592"/>
                  <a:gd name="connsiteY38" fmla="*/ 899768 h 902782"/>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32494 w 1271592"/>
                  <a:gd name="connsiteY30" fmla="*/ 242543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77762 w 1271592"/>
                  <a:gd name="connsiteY27" fmla="*/ 344937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51494 w 1271592"/>
                  <a:gd name="connsiteY35" fmla="*/ 714030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43296 w 1271592"/>
                  <a:gd name="connsiteY35" fmla="*/ 716556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38242 w 1271592"/>
                  <a:gd name="connsiteY35" fmla="*/ 718528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442 w 1278658"/>
                  <a:gd name="connsiteY0" fmla="*/ 888118 h 892214"/>
                  <a:gd name="connsiteX1" fmla="*/ 53760 w 1278658"/>
                  <a:gd name="connsiteY1" fmla="*/ 804518 h 892214"/>
                  <a:gd name="connsiteX2" fmla="*/ 115672 w 1278658"/>
                  <a:gd name="connsiteY2" fmla="*/ 683074 h 892214"/>
                  <a:gd name="connsiteX3" fmla="*/ 196635 w 1278658"/>
                  <a:gd name="connsiteY3" fmla="*/ 547343 h 892214"/>
                  <a:gd name="connsiteX4" fmla="*/ 284741 w 1278658"/>
                  <a:gd name="connsiteY4" fmla="*/ 406849 h 892214"/>
                  <a:gd name="connsiteX5" fmla="*/ 341891 w 1278658"/>
                  <a:gd name="connsiteY5" fmla="*/ 325886 h 892214"/>
                  <a:gd name="connsiteX6" fmla="*/ 437141 w 1278658"/>
                  <a:gd name="connsiteY6" fmla="*/ 211586 h 892214"/>
                  <a:gd name="connsiteX7" fmla="*/ 513341 w 1278658"/>
                  <a:gd name="connsiteY7" fmla="*/ 133005 h 892214"/>
                  <a:gd name="connsiteX8" fmla="*/ 596685 w 1278658"/>
                  <a:gd name="connsiteY8" fmla="*/ 54424 h 892214"/>
                  <a:gd name="connsiteX9" fmla="*/ 699079 w 1278658"/>
                  <a:gd name="connsiteY9" fmla="*/ 9180 h 892214"/>
                  <a:gd name="connsiteX10" fmla="*/ 801472 w 1278658"/>
                  <a:gd name="connsiteY10" fmla="*/ 2036 h 892214"/>
                  <a:gd name="connsiteX11" fmla="*/ 903866 w 1278658"/>
                  <a:gd name="connsiteY11" fmla="*/ 35374 h 892214"/>
                  <a:gd name="connsiteX12" fmla="*/ 1011022 w 1278658"/>
                  <a:gd name="connsiteY12" fmla="*/ 99668 h 892214"/>
                  <a:gd name="connsiteX13" fmla="*/ 1122941 w 1278658"/>
                  <a:gd name="connsiteY13" fmla="*/ 190155 h 892214"/>
                  <a:gd name="connsiteX14" fmla="*/ 1218191 w 1278658"/>
                  <a:gd name="connsiteY14" fmla="*/ 280643 h 892214"/>
                  <a:gd name="connsiteX15" fmla="*/ 1272960 w 1278658"/>
                  <a:gd name="connsiteY15" fmla="*/ 344936 h 892214"/>
                  <a:gd name="connsiteX16" fmla="*/ 1275341 w 1278658"/>
                  <a:gd name="connsiteY16" fmla="*/ 440186 h 892214"/>
                  <a:gd name="connsiteX17" fmla="*/ 1258672 w 1278658"/>
                  <a:gd name="connsiteY17" fmla="*/ 571155 h 892214"/>
                  <a:gd name="connsiteX18" fmla="*/ 1222954 w 1278658"/>
                  <a:gd name="connsiteY18" fmla="*/ 697361 h 892214"/>
                  <a:gd name="connsiteX19" fmla="*/ 1163422 w 1278658"/>
                  <a:gd name="connsiteY19" fmla="*/ 804518 h 892214"/>
                  <a:gd name="connsiteX20" fmla="*/ 1111035 w 1278658"/>
                  <a:gd name="connsiteY20" fmla="*/ 835474 h 892214"/>
                  <a:gd name="connsiteX21" fmla="*/ 1075316 w 1278658"/>
                  <a:gd name="connsiteY21" fmla="*/ 814043 h 892214"/>
                  <a:gd name="connsiteX22" fmla="*/ 1072935 w 1278658"/>
                  <a:gd name="connsiteY22" fmla="*/ 728318 h 892214"/>
                  <a:gd name="connsiteX23" fmla="*/ 1084841 w 1278658"/>
                  <a:gd name="connsiteY23" fmla="*/ 635449 h 892214"/>
                  <a:gd name="connsiteX24" fmla="*/ 1103891 w 1278658"/>
                  <a:gd name="connsiteY24" fmla="*/ 509243 h 892214"/>
                  <a:gd name="connsiteX25" fmla="*/ 1091985 w 1278658"/>
                  <a:gd name="connsiteY25" fmla="*/ 430661 h 892214"/>
                  <a:gd name="connsiteX26" fmla="*/ 1046741 w 1278658"/>
                  <a:gd name="connsiteY26" fmla="*/ 385417 h 892214"/>
                  <a:gd name="connsiteX27" fmla="*/ 984828 w 1278658"/>
                  <a:gd name="connsiteY27" fmla="*/ 344937 h 892214"/>
                  <a:gd name="connsiteX28" fmla="*/ 906247 w 1278658"/>
                  <a:gd name="connsiteY28" fmla="*/ 285405 h 892214"/>
                  <a:gd name="connsiteX29" fmla="*/ 806235 w 1278658"/>
                  <a:gd name="connsiteY29" fmla="*/ 244924 h 892214"/>
                  <a:gd name="connsiteX30" fmla="*/ 713366 w 1278658"/>
                  <a:gd name="connsiteY30" fmla="*/ 254450 h 892214"/>
                  <a:gd name="connsiteX31" fmla="*/ 651454 w 1278658"/>
                  <a:gd name="connsiteY31" fmla="*/ 304455 h 892214"/>
                  <a:gd name="connsiteX32" fmla="*/ 580016 w 1278658"/>
                  <a:gd name="connsiteY32" fmla="*/ 373511 h 892214"/>
                  <a:gd name="connsiteX33" fmla="*/ 484766 w 1278658"/>
                  <a:gd name="connsiteY33" fmla="*/ 487811 h 892214"/>
                  <a:gd name="connsiteX34" fmla="*/ 406185 w 1278658"/>
                  <a:gd name="connsiteY34" fmla="*/ 616399 h 892214"/>
                  <a:gd name="connsiteX35" fmla="*/ 345308 w 1278658"/>
                  <a:gd name="connsiteY35" fmla="*/ 718528 h 892214"/>
                  <a:gd name="connsiteX36" fmla="*/ 252128 w 1278658"/>
                  <a:gd name="connsiteY36" fmla="*/ 846585 h 892214"/>
                  <a:gd name="connsiteX37" fmla="*/ 153772 w 1278658"/>
                  <a:gd name="connsiteY37" fmla="*/ 875955 h 892214"/>
                  <a:gd name="connsiteX38" fmla="*/ 3442 w 1278658"/>
                  <a:gd name="connsiteY38" fmla="*/ 888118 h 892214"/>
                  <a:gd name="connsiteX0" fmla="*/ 4706 w 1279922"/>
                  <a:gd name="connsiteY0" fmla="*/ 888118 h 892773"/>
                  <a:gd name="connsiteX1" fmla="*/ 44978 w 1279922"/>
                  <a:gd name="connsiteY1" fmla="*/ 796565 h 892773"/>
                  <a:gd name="connsiteX2" fmla="*/ 116936 w 1279922"/>
                  <a:gd name="connsiteY2" fmla="*/ 683074 h 892773"/>
                  <a:gd name="connsiteX3" fmla="*/ 197899 w 1279922"/>
                  <a:gd name="connsiteY3" fmla="*/ 547343 h 892773"/>
                  <a:gd name="connsiteX4" fmla="*/ 286005 w 1279922"/>
                  <a:gd name="connsiteY4" fmla="*/ 406849 h 892773"/>
                  <a:gd name="connsiteX5" fmla="*/ 343155 w 1279922"/>
                  <a:gd name="connsiteY5" fmla="*/ 325886 h 892773"/>
                  <a:gd name="connsiteX6" fmla="*/ 438405 w 1279922"/>
                  <a:gd name="connsiteY6" fmla="*/ 211586 h 892773"/>
                  <a:gd name="connsiteX7" fmla="*/ 514605 w 1279922"/>
                  <a:gd name="connsiteY7" fmla="*/ 133005 h 892773"/>
                  <a:gd name="connsiteX8" fmla="*/ 597949 w 1279922"/>
                  <a:gd name="connsiteY8" fmla="*/ 54424 h 892773"/>
                  <a:gd name="connsiteX9" fmla="*/ 700343 w 1279922"/>
                  <a:gd name="connsiteY9" fmla="*/ 9180 h 892773"/>
                  <a:gd name="connsiteX10" fmla="*/ 802736 w 1279922"/>
                  <a:gd name="connsiteY10" fmla="*/ 2036 h 892773"/>
                  <a:gd name="connsiteX11" fmla="*/ 905130 w 1279922"/>
                  <a:gd name="connsiteY11" fmla="*/ 35374 h 892773"/>
                  <a:gd name="connsiteX12" fmla="*/ 1012286 w 1279922"/>
                  <a:gd name="connsiteY12" fmla="*/ 99668 h 892773"/>
                  <a:gd name="connsiteX13" fmla="*/ 1124205 w 1279922"/>
                  <a:gd name="connsiteY13" fmla="*/ 190155 h 892773"/>
                  <a:gd name="connsiteX14" fmla="*/ 1219455 w 1279922"/>
                  <a:gd name="connsiteY14" fmla="*/ 280643 h 892773"/>
                  <a:gd name="connsiteX15" fmla="*/ 1274224 w 1279922"/>
                  <a:gd name="connsiteY15" fmla="*/ 344936 h 892773"/>
                  <a:gd name="connsiteX16" fmla="*/ 1276605 w 1279922"/>
                  <a:gd name="connsiteY16" fmla="*/ 440186 h 892773"/>
                  <a:gd name="connsiteX17" fmla="*/ 1259936 w 1279922"/>
                  <a:gd name="connsiteY17" fmla="*/ 571155 h 892773"/>
                  <a:gd name="connsiteX18" fmla="*/ 1224218 w 1279922"/>
                  <a:gd name="connsiteY18" fmla="*/ 697361 h 892773"/>
                  <a:gd name="connsiteX19" fmla="*/ 1164686 w 1279922"/>
                  <a:gd name="connsiteY19" fmla="*/ 804518 h 892773"/>
                  <a:gd name="connsiteX20" fmla="*/ 1112299 w 1279922"/>
                  <a:gd name="connsiteY20" fmla="*/ 835474 h 892773"/>
                  <a:gd name="connsiteX21" fmla="*/ 1076580 w 1279922"/>
                  <a:gd name="connsiteY21" fmla="*/ 814043 h 892773"/>
                  <a:gd name="connsiteX22" fmla="*/ 1074199 w 1279922"/>
                  <a:gd name="connsiteY22" fmla="*/ 728318 h 892773"/>
                  <a:gd name="connsiteX23" fmla="*/ 1086105 w 1279922"/>
                  <a:gd name="connsiteY23" fmla="*/ 635449 h 892773"/>
                  <a:gd name="connsiteX24" fmla="*/ 1105155 w 1279922"/>
                  <a:gd name="connsiteY24" fmla="*/ 509243 h 892773"/>
                  <a:gd name="connsiteX25" fmla="*/ 1093249 w 1279922"/>
                  <a:gd name="connsiteY25" fmla="*/ 430661 h 892773"/>
                  <a:gd name="connsiteX26" fmla="*/ 1048005 w 1279922"/>
                  <a:gd name="connsiteY26" fmla="*/ 385417 h 892773"/>
                  <a:gd name="connsiteX27" fmla="*/ 986092 w 1279922"/>
                  <a:gd name="connsiteY27" fmla="*/ 344937 h 892773"/>
                  <a:gd name="connsiteX28" fmla="*/ 907511 w 1279922"/>
                  <a:gd name="connsiteY28" fmla="*/ 285405 h 892773"/>
                  <a:gd name="connsiteX29" fmla="*/ 807499 w 1279922"/>
                  <a:gd name="connsiteY29" fmla="*/ 244924 h 892773"/>
                  <a:gd name="connsiteX30" fmla="*/ 714630 w 1279922"/>
                  <a:gd name="connsiteY30" fmla="*/ 254450 h 892773"/>
                  <a:gd name="connsiteX31" fmla="*/ 652718 w 1279922"/>
                  <a:gd name="connsiteY31" fmla="*/ 304455 h 892773"/>
                  <a:gd name="connsiteX32" fmla="*/ 581280 w 1279922"/>
                  <a:gd name="connsiteY32" fmla="*/ 373511 h 892773"/>
                  <a:gd name="connsiteX33" fmla="*/ 486030 w 1279922"/>
                  <a:gd name="connsiteY33" fmla="*/ 487811 h 892773"/>
                  <a:gd name="connsiteX34" fmla="*/ 407449 w 1279922"/>
                  <a:gd name="connsiteY34" fmla="*/ 616399 h 892773"/>
                  <a:gd name="connsiteX35" fmla="*/ 346572 w 1279922"/>
                  <a:gd name="connsiteY35" fmla="*/ 718528 h 892773"/>
                  <a:gd name="connsiteX36" fmla="*/ 253392 w 1279922"/>
                  <a:gd name="connsiteY36" fmla="*/ 846585 h 892773"/>
                  <a:gd name="connsiteX37" fmla="*/ 155036 w 1279922"/>
                  <a:gd name="connsiteY37" fmla="*/ 875955 h 892773"/>
                  <a:gd name="connsiteX38" fmla="*/ 4706 w 1279922"/>
                  <a:gd name="connsiteY38" fmla="*/ 888118 h 892773"/>
                  <a:gd name="connsiteX0" fmla="*/ 4407 w 1284060"/>
                  <a:gd name="connsiteY0" fmla="*/ 881337 h 887120"/>
                  <a:gd name="connsiteX1" fmla="*/ 49116 w 1284060"/>
                  <a:gd name="connsiteY1" fmla="*/ 796565 h 887120"/>
                  <a:gd name="connsiteX2" fmla="*/ 121074 w 1284060"/>
                  <a:gd name="connsiteY2" fmla="*/ 683074 h 887120"/>
                  <a:gd name="connsiteX3" fmla="*/ 202037 w 1284060"/>
                  <a:gd name="connsiteY3" fmla="*/ 547343 h 887120"/>
                  <a:gd name="connsiteX4" fmla="*/ 290143 w 1284060"/>
                  <a:gd name="connsiteY4" fmla="*/ 406849 h 887120"/>
                  <a:gd name="connsiteX5" fmla="*/ 347293 w 1284060"/>
                  <a:gd name="connsiteY5" fmla="*/ 325886 h 887120"/>
                  <a:gd name="connsiteX6" fmla="*/ 442543 w 1284060"/>
                  <a:gd name="connsiteY6" fmla="*/ 211586 h 887120"/>
                  <a:gd name="connsiteX7" fmla="*/ 518743 w 1284060"/>
                  <a:gd name="connsiteY7" fmla="*/ 133005 h 887120"/>
                  <a:gd name="connsiteX8" fmla="*/ 602087 w 1284060"/>
                  <a:gd name="connsiteY8" fmla="*/ 54424 h 887120"/>
                  <a:gd name="connsiteX9" fmla="*/ 704481 w 1284060"/>
                  <a:gd name="connsiteY9" fmla="*/ 9180 h 887120"/>
                  <a:gd name="connsiteX10" fmla="*/ 806874 w 1284060"/>
                  <a:gd name="connsiteY10" fmla="*/ 2036 h 887120"/>
                  <a:gd name="connsiteX11" fmla="*/ 909268 w 1284060"/>
                  <a:gd name="connsiteY11" fmla="*/ 35374 h 887120"/>
                  <a:gd name="connsiteX12" fmla="*/ 1016424 w 1284060"/>
                  <a:gd name="connsiteY12" fmla="*/ 99668 h 887120"/>
                  <a:gd name="connsiteX13" fmla="*/ 1128343 w 1284060"/>
                  <a:gd name="connsiteY13" fmla="*/ 190155 h 887120"/>
                  <a:gd name="connsiteX14" fmla="*/ 1223593 w 1284060"/>
                  <a:gd name="connsiteY14" fmla="*/ 280643 h 887120"/>
                  <a:gd name="connsiteX15" fmla="*/ 1278362 w 1284060"/>
                  <a:gd name="connsiteY15" fmla="*/ 344936 h 887120"/>
                  <a:gd name="connsiteX16" fmla="*/ 1280743 w 1284060"/>
                  <a:gd name="connsiteY16" fmla="*/ 440186 h 887120"/>
                  <a:gd name="connsiteX17" fmla="*/ 1264074 w 1284060"/>
                  <a:gd name="connsiteY17" fmla="*/ 571155 h 887120"/>
                  <a:gd name="connsiteX18" fmla="*/ 1228356 w 1284060"/>
                  <a:gd name="connsiteY18" fmla="*/ 697361 h 887120"/>
                  <a:gd name="connsiteX19" fmla="*/ 1168824 w 1284060"/>
                  <a:gd name="connsiteY19" fmla="*/ 804518 h 887120"/>
                  <a:gd name="connsiteX20" fmla="*/ 1116437 w 1284060"/>
                  <a:gd name="connsiteY20" fmla="*/ 835474 h 887120"/>
                  <a:gd name="connsiteX21" fmla="*/ 1080718 w 1284060"/>
                  <a:gd name="connsiteY21" fmla="*/ 814043 h 887120"/>
                  <a:gd name="connsiteX22" fmla="*/ 1078337 w 1284060"/>
                  <a:gd name="connsiteY22" fmla="*/ 728318 h 887120"/>
                  <a:gd name="connsiteX23" fmla="*/ 1090243 w 1284060"/>
                  <a:gd name="connsiteY23" fmla="*/ 635449 h 887120"/>
                  <a:gd name="connsiteX24" fmla="*/ 1109293 w 1284060"/>
                  <a:gd name="connsiteY24" fmla="*/ 509243 h 887120"/>
                  <a:gd name="connsiteX25" fmla="*/ 1097387 w 1284060"/>
                  <a:gd name="connsiteY25" fmla="*/ 430661 h 887120"/>
                  <a:gd name="connsiteX26" fmla="*/ 1052143 w 1284060"/>
                  <a:gd name="connsiteY26" fmla="*/ 385417 h 887120"/>
                  <a:gd name="connsiteX27" fmla="*/ 990230 w 1284060"/>
                  <a:gd name="connsiteY27" fmla="*/ 344937 h 887120"/>
                  <a:gd name="connsiteX28" fmla="*/ 911649 w 1284060"/>
                  <a:gd name="connsiteY28" fmla="*/ 285405 h 887120"/>
                  <a:gd name="connsiteX29" fmla="*/ 811637 w 1284060"/>
                  <a:gd name="connsiteY29" fmla="*/ 244924 h 887120"/>
                  <a:gd name="connsiteX30" fmla="*/ 718768 w 1284060"/>
                  <a:gd name="connsiteY30" fmla="*/ 254450 h 887120"/>
                  <a:gd name="connsiteX31" fmla="*/ 656856 w 1284060"/>
                  <a:gd name="connsiteY31" fmla="*/ 304455 h 887120"/>
                  <a:gd name="connsiteX32" fmla="*/ 585418 w 1284060"/>
                  <a:gd name="connsiteY32" fmla="*/ 373511 h 887120"/>
                  <a:gd name="connsiteX33" fmla="*/ 490168 w 1284060"/>
                  <a:gd name="connsiteY33" fmla="*/ 487811 h 887120"/>
                  <a:gd name="connsiteX34" fmla="*/ 411587 w 1284060"/>
                  <a:gd name="connsiteY34" fmla="*/ 616399 h 887120"/>
                  <a:gd name="connsiteX35" fmla="*/ 350710 w 1284060"/>
                  <a:gd name="connsiteY35" fmla="*/ 718528 h 887120"/>
                  <a:gd name="connsiteX36" fmla="*/ 257530 w 1284060"/>
                  <a:gd name="connsiteY36" fmla="*/ 846585 h 887120"/>
                  <a:gd name="connsiteX37" fmla="*/ 159174 w 1284060"/>
                  <a:gd name="connsiteY37" fmla="*/ 875955 h 887120"/>
                  <a:gd name="connsiteX38" fmla="*/ 4407 w 1284060"/>
                  <a:gd name="connsiteY38" fmla="*/ 881337 h 887120"/>
                  <a:gd name="connsiteX0" fmla="*/ 4634 w 1284287"/>
                  <a:gd name="connsiteY0" fmla="*/ 881337 h 887817"/>
                  <a:gd name="connsiteX1" fmla="*/ 47680 w 1284287"/>
                  <a:gd name="connsiteY1" fmla="*/ 787135 h 887817"/>
                  <a:gd name="connsiteX2" fmla="*/ 121301 w 1284287"/>
                  <a:gd name="connsiteY2" fmla="*/ 683074 h 887817"/>
                  <a:gd name="connsiteX3" fmla="*/ 202264 w 1284287"/>
                  <a:gd name="connsiteY3" fmla="*/ 547343 h 887817"/>
                  <a:gd name="connsiteX4" fmla="*/ 290370 w 1284287"/>
                  <a:gd name="connsiteY4" fmla="*/ 406849 h 887817"/>
                  <a:gd name="connsiteX5" fmla="*/ 347520 w 1284287"/>
                  <a:gd name="connsiteY5" fmla="*/ 325886 h 887817"/>
                  <a:gd name="connsiteX6" fmla="*/ 442770 w 1284287"/>
                  <a:gd name="connsiteY6" fmla="*/ 211586 h 887817"/>
                  <a:gd name="connsiteX7" fmla="*/ 518970 w 1284287"/>
                  <a:gd name="connsiteY7" fmla="*/ 133005 h 887817"/>
                  <a:gd name="connsiteX8" fmla="*/ 602314 w 1284287"/>
                  <a:gd name="connsiteY8" fmla="*/ 54424 h 887817"/>
                  <a:gd name="connsiteX9" fmla="*/ 704708 w 1284287"/>
                  <a:gd name="connsiteY9" fmla="*/ 9180 h 887817"/>
                  <a:gd name="connsiteX10" fmla="*/ 807101 w 1284287"/>
                  <a:gd name="connsiteY10" fmla="*/ 2036 h 887817"/>
                  <a:gd name="connsiteX11" fmla="*/ 909495 w 1284287"/>
                  <a:gd name="connsiteY11" fmla="*/ 35374 h 887817"/>
                  <a:gd name="connsiteX12" fmla="*/ 1016651 w 1284287"/>
                  <a:gd name="connsiteY12" fmla="*/ 99668 h 887817"/>
                  <a:gd name="connsiteX13" fmla="*/ 1128570 w 1284287"/>
                  <a:gd name="connsiteY13" fmla="*/ 190155 h 887817"/>
                  <a:gd name="connsiteX14" fmla="*/ 1223820 w 1284287"/>
                  <a:gd name="connsiteY14" fmla="*/ 280643 h 887817"/>
                  <a:gd name="connsiteX15" fmla="*/ 1278589 w 1284287"/>
                  <a:gd name="connsiteY15" fmla="*/ 344936 h 887817"/>
                  <a:gd name="connsiteX16" fmla="*/ 1280970 w 1284287"/>
                  <a:gd name="connsiteY16" fmla="*/ 440186 h 887817"/>
                  <a:gd name="connsiteX17" fmla="*/ 1264301 w 1284287"/>
                  <a:gd name="connsiteY17" fmla="*/ 571155 h 887817"/>
                  <a:gd name="connsiteX18" fmla="*/ 1228583 w 1284287"/>
                  <a:gd name="connsiteY18" fmla="*/ 697361 h 887817"/>
                  <a:gd name="connsiteX19" fmla="*/ 1169051 w 1284287"/>
                  <a:gd name="connsiteY19" fmla="*/ 804518 h 887817"/>
                  <a:gd name="connsiteX20" fmla="*/ 1116664 w 1284287"/>
                  <a:gd name="connsiteY20" fmla="*/ 835474 h 887817"/>
                  <a:gd name="connsiteX21" fmla="*/ 1080945 w 1284287"/>
                  <a:gd name="connsiteY21" fmla="*/ 814043 h 887817"/>
                  <a:gd name="connsiteX22" fmla="*/ 1078564 w 1284287"/>
                  <a:gd name="connsiteY22" fmla="*/ 728318 h 887817"/>
                  <a:gd name="connsiteX23" fmla="*/ 1090470 w 1284287"/>
                  <a:gd name="connsiteY23" fmla="*/ 635449 h 887817"/>
                  <a:gd name="connsiteX24" fmla="*/ 1109520 w 1284287"/>
                  <a:gd name="connsiteY24" fmla="*/ 509243 h 887817"/>
                  <a:gd name="connsiteX25" fmla="*/ 1097614 w 1284287"/>
                  <a:gd name="connsiteY25" fmla="*/ 430661 h 887817"/>
                  <a:gd name="connsiteX26" fmla="*/ 1052370 w 1284287"/>
                  <a:gd name="connsiteY26" fmla="*/ 385417 h 887817"/>
                  <a:gd name="connsiteX27" fmla="*/ 990457 w 1284287"/>
                  <a:gd name="connsiteY27" fmla="*/ 344937 h 887817"/>
                  <a:gd name="connsiteX28" fmla="*/ 911876 w 1284287"/>
                  <a:gd name="connsiteY28" fmla="*/ 285405 h 887817"/>
                  <a:gd name="connsiteX29" fmla="*/ 811864 w 1284287"/>
                  <a:gd name="connsiteY29" fmla="*/ 244924 h 887817"/>
                  <a:gd name="connsiteX30" fmla="*/ 718995 w 1284287"/>
                  <a:gd name="connsiteY30" fmla="*/ 254450 h 887817"/>
                  <a:gd name="connsiteX31" fmla="*/ 657083 w 1284287"/>
                  <a:gd name="connsiteY31" fmla="*/ 304455 h 887817"/>
                  <a:gd name="connsiteX32" fmla="*/ 585645 w 1284287"/>
                  <a:gd name="connsiteY32" fmla="*/ 373511 h 887817"/>
                  <a:gd name="connsiteX33" fmla="*/ 490395 w 1284287"/>
                  <a:gd name="connsiteY33" fmla="*/ 487811 h 887817"/>
                  <a:gd name="connsiteX34" fmla="*/ 411814 w 1284287"/>
                  <a:gd name="connsiteY34" fmla="*/ 616399 h 887817"/>
                  <a:gd name="connsiteX35" fmla="*/ 350937 w 1284287"/>
                  <a:gd name="connsiteY35" fmla="*/ 718528 h 887817"/>
                  <a:gd name="connsiteX36" fmla="*/ 257757 w 1284287"/>
                  <a:gd name="connsiteY36" fmla="*/ 846585 h 887817"/>
                  <a:gd name="connsiteX37" fmla="*/ 159401 w 1284287"/>
                  <a:gd name="connsiteY37" fmla="*/ 875955 h 887817"/>
                  <a:gd name="connsiteX38" fmla="*/ 4634 w 1284287"/>
                  <a:gd name="connsiteY38" fmla="*/ 881337 h 887817"/>
                  <a:gd name="connsiteX0" fmla="*/ 4514 w 1284167"/>
                  <a:gd name="connsiteY0" fmla="*/ 881337 h 887817"/>
                  <a:gd name="connsiteX1" fmla="*/ 47560 w 1284167"/>
                  <a:gd name="connsiteY1" fmla="*/ 787135 h 887817"/>
                  <a:gd name="connsiteX2" fmla="*/ 111257 w 1284167"/>
                  <a:gd name="connsiteY2" fmla="*/ 688065 h 887817"/>
                  <a:gd name="connsiteX3" fmla="*/ 202144 w 1284167"/>
                  <a:gd name="connsiteY3" fmla="*/ 547343 h 887817"/>
                  <a:gd name="connsiteX4" fmla="*/ 290250 w 1284167"/>
                  <a:gd name="connsiteY4" fmla="*/ 406849 h 887817"/>
                  <a:gd name="connsiteX5" fmla="*/ 347400 w 1284167"/>
                  <a:gd name="connsiteY5" fmla="*/ 325886 h 887817"/>
                  <a:gd name="connsiteX6" fmla="*/ 442650 w 1284167"/>
                  <a:gd name="connsiteY6" fmla="*/ 211586 h 887817"/>
                  <a:gd name="connsiteX7" fmla="*/ 518850 w 1284167"/>
                  <a:gd name="connsiteY7" fmla="*/ 133005 h 887817"/>
                  <a:gd name="connsiteX8" fmla="*/ 602194 w 1284167"/>
                  <a:gd name="connsiteY8" fmla="*/ 54424 h 887817"/>
                  <a:gd name="connsiteX9" fmla="*/ 704588 w 1284167"/>
                  <a:gd name="connsiteY9" fmla="*/ 9180 h 887817"/>
                  <a:gd name="connsiteX10" fmla="*/ 806981 w 1284167"/>
                  <a:gd name="connsiteY10" fmla="*/ 2036 h 887817"/>
                  <a:gd name="connsiteX11" fmla="*/ 909375 w 1284167"/>
                  <a:gd name="connsiteY11" fmla="*/ 35374 h 887817"/>
                  <a:gd name="connsiteX12" fmla="*/ 1016531 w 1284167"/>
                  <a:gd name="connsiteY12" fmla="*/ 99668 h 887817"/>
                  <a:gd name="connsiteX13" fmla="*/ 1128450 w 1284167"/>
                  <a:gd name="connsiteY13" fmla="*/ 190155 h 887817"/>
                  <a:gd name="connsiteX14" fmla="*/ 1223700 w 1284167"/>
                  <a:gd name="connsiteY14" fmla="*/ 280643 h 887817"/>
                  <a:gd name="connsiteX15" fmla="*/ 1278469 w 1284167"/>
                  <a:gd name="connsiteY15" fmla="*/ 344936 h 887817"/>
                  <a:gd name="connsiteX16" fmla="*/ 1280850 w 1284167"/>
                  <a:gd name="connsiteY16" fmla="*/ 440186 h 887817"/>
                  <a:gd name="connsiteX17" fmla="*/ 1264181 w 1284167"/>
                  <a:gd name="connsiteY17" fmla="*/ 571155 h 887817"/>
                  <a:gd name="connsiteX18" fmla="*/ 1228463 w 1284167"/>
                  <a:gd name="connsiteY18" fmla="*/ 697361 h 887817"/>
                  <a:gd name="connsiteX19" fmla="*/ 1168931 w 1284167"/>
                  <a:gd name="connsiteY19" fmla="*/ 804518 h 887817"/>
                  <a:gd name="connsiteX20" fmla="*/ 1116544 w 1284167"/>
                  <a:gd name="connsiteY20" fmla="*/ 835474 h 887817"/>
                  <a:gd name="connsiteX21" fmla="*/ 1080825 w 1284167"/>
                  <a:gd name="connsiteY21" fmla="*/ 814043 h 887817"/>
                  <a:gd name="connsiteX22" fmla="*/ 1078444 w 1284167"/>
                  <a:gd name="connsiteY22" fmla="*/ 728318 h 887817"/>
                  <a:gd name="connsiteX23" fmla="*/ 1090350 w 1284167"/>
                  <a:gd name="connsiteY23" fmla="*/ 635449 h 887817"/>
                  <a:gd name="connsiteX24" fmla="*/ 1109400 w 1284167"/>
                  <a:gd name="connsiteY24" fmla="*/ 509243 h 887817"/>
                  <a:gd name="connsiteX25" fmla="*/ 1097494 w 1284167"/>
                  <a:gd name="connsiteY25" fmla="*/ 430661 h 887817"/>
                  <a:gd name="connsiteX26" fmla="*/ 1052250 w 1284167"/>
                  <a:gd name="connsiteY26" fmla="*/ 385417 h 887817"/>
                  <a:gd name="connsiteX27" fmla="*/ 990337 w 1284167"/>
                  <a:gd name="connsiteY27" fmla="*/ 344937 h 887817"/>
                  <a:gd name="connsiteX28" fmla="*/ 911756 w 1284167"/>
                  <a:gd name="connsiteY28" fmla="*/ 285405 h 887817"/>
                  <a:gd name="connsiteX29" fmla="*/ 811744 w 1284167"/>
                  <a:gd name="connsiteY29" fmla="*/ 244924 h 887817"/>
                  <a:gd name="connsiteX30" fmla="*/ 718875 w 1284167"/>
                  <a:gd name="connsiteY30" fmla="*/ 254450 h 887817"/>
                  <a:gd name="connsiteX31" fmla="*/ 656963 w 1284167"/>
                  <a:gd name="connsiteY31" fmla="*/ 304455 h 887817"/>
                  <a:gd name="connsiteX32" fmla="*/ 585525 w 1284167"/>
                  <a:gd name="connsiteY32" fmla="*/ 373511 h 887817"/>
                  <a:gd name="connsiteX33" fmla="*/ 490275 w 1284167"/>
                  <a:gd name="connsiteY33" fmla="*/ 487811 h 887817"/>
                  <a:gd name="connsiteX34" fmla="*/ 411694 w 1284167"/>
                  <a:gd name="connsiteY34" fmla="*/ 616399 h 887817"/>
                  <a:gd name="connsiteX35" fmla="*/ 350817 w 1284167"/>
                  <a:gd name="connsiteY35" fmla="*/ 718528 h 887817"/>
                  <a:gd name="connsiteX36" fmla="*/ 257637 w 1284167"/>
                  <a:gd name="connsiteY36" fmla="*/ 846585 h 887817"/>
                  <a:gd name="connsiteX37" fmla="*/ 159281 w 1284167"/>
                  <a:gd name="connsiteY37" fmla="*/ 875955 h 887817"/>
                  <a:gd name="connsiteX38" fmla="*/ 4514 w 1284167"/>
                  <a:gd name="connsiteY38" fmla="*/ 881337 h 887817"/>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90849 w 1284766"/>
                  <a:gd name="connsiteY4" fmla="*/ 406849 h 887762"/>
                  <a:gd name="connsiteX5" fmla="*/ 347999 w 1284766"/>
                  <a:gd name="connsiteY5" fmla="*/ 325886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90849 w 1284766"/>
                  <a:gd name="connsiteY4" fmla="*/ 406849 h 887762"/>
                  <a:gd name="connsiteX5" fmla="*/ 345289 w 1284766"/>
                  <a:gd name="connsiteY5" fmla="*/ 316640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32834 w 1284766"/>
                  <a:gd name="connsiteY6" fmla="*/ 201538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32834 w 1284766"/>
                  <a:gd name="connsiteY6" fmla="*/ 201538 h 887762"/>
                  <a:gd name="connsiteX7" fmla="*/ 499912 w 1284766"/>
                  <a:gd name="connsiteY7" fmla="*/ 1202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27534 w 1284766"/>
                  <a:gd name="connsiteY6" fmla="*/ 195991 h 887762"/>
                  <a:gd name="connsiteX7" fmla="*/ 499912 w 1284766"/>
                  <a:gd name="connsiteY7" fmla="*/ 1202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27534 w 1284766"/>
                  <a:gd name="connsiteY6" fmla="*/ 195991 h 887762"/>
                  <a:gd name="connsiteX7" fmla="*/ 494797 w 1284766"/>
                  <a:gd name="connsiteY7" fmla="*/ 1157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57562 w 1284766"/>
                  <a:gd name="connsiteY31" fmla="*/ 304192 h 887499"/>
                  <a:gd name="connsiteX32" fmla="*/ 586124 w 1284766"/>
                  <a:gd name="connsiteY32" fmla="*/ 373248 h 887499"/>
                  <a:gd name="connsiteX33" fmla="*/ 490874 w 1284766"/>
                  <a:gd name="connsiteY33" fmla="*/ 487548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6124 w 1284766"/>
                  <a:gd name="connsiteY32" fmla="*/ 373248 h 887499"/>
                  <a:gd name="connsiteX33" fmla="*/ 490874 w 1284766"/>
                  <a:gd name="connsiteY33" fmla="*/ 487548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6124 w 1284766"/>
                  <a:gd name="connsiteY32" fmla="*/ 373248 h 887499"/>
                  <a:gd name="connsiteX33" fmla="*/ 493524 w 1284766"/>
                  <a:gd name="connsiteY33" fmla="*/ 490322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0022 w 1284766"/>
                  <a:gd name="connsiteY32" fmla="*/ 375404 h 887499"/>
                  <a:gd name="connsiteX33" fmla="*/ 493524 w 1284766"/>
                  <a:gd name="connsiteY33" fmla="*/ 490322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8014 h 894439"/>
                  <a:gd name="connsiteX1" fmla="*/ 43967 w 1284766"/>
                  <a:gd name="connsiteY1" fmla="*/ 794551 h 894439"/>
                  <a:gd name="connsiteX2" fmla="*/ 111856 w 1284766"/>
                  <a:gd name="connsiteY2" fmla="*/ 694742 h 894439"/>
                  <a:gd name="connsiteX3" fmla="*/ 202743 w 1284766"/>
                  <a:gd name="connsiteY3" fmla="*/ 554020 h 894439"/>
                  <a:gd name="connsiteX4" fmla="*/ 286473 w 1284766"/>
                  <a:gd name="connsiteY4" fmla="*/ 413217 h 894439"/>
                  <a:gd name="connsiteX5" fmla="*/ 345289 w 1284766"/>
                  <a:gd name="connsiteY5" fmla="*/ 323317 h 894439"/>
                  <a:gd name="connsiteX6" fmla="*/ 427534 w 1284766"/>
                  <a:gd name="connsiteY6" fmla="*/ 202668 h 894439"/>
                  <a:gd name="connsiteX7" fmla="*/ 494797 w 1284766"/>
                  <a:gd name="connsiteY7" fmla="*/ 122421 h 894439"/>
                  <a:gd name="connsiteX8" fmla="*/ 577523 w 1284766"/>
                  <a:gd name="connsiteY8" fmla="*/ 52592 h 894439"/>
                  <a:gd name="connsiteX9" fmla="*/ 702970 w 1284766"/>
                  <a:gd name="connsiteY9" fmla="*/ 3283 h 894439"/>
                  <a:gd name="connsiteX10" fmla="*/ 807580 w 1284766"/>
                  <a:gd name="connsiteY10" fmla="*/ 8713 h 894439"/>
                  <a:gd name="connsiteX11" fmla="*/ 909974 w 1284766"/>
                  <a:gd name="connsiteY11" fmla="*/ 42051 h 894439"/>
                  <a:gd name="connsiteX12" fmla="*/ 1017130 w 1284766"/>
                  <a:gd name="connsiteY12" fmla="*/ 106345 h 894439"/>
                  <a:gd name="connsiteX13" fmla="*/ 1129049 w 1284766"/>
                  <a:gd name="connsiteY13" fmla="*/ 196832 h 894439"/>
                  <a:gd name="connsiteX14" fmla="*/ 1224299 w 1284766"/>
                  <a:gd name="connsiteY14" fmla="*/ 287320 h 894439"/>
                  <a:gd name="connsiteX15" fmla="*/ 1279068 w 1284766"/>
                  <a:gd name="connsiteY15" fmla="*/ 351613 h 894439"/>
                  <a:gd name="connsiteX16" fmla="*/ 1281449 w 1284766"/>
                  <a:gd name="connsiteY16" fmla="*/ 446863 h 894439"/>
                  <a:gd name="connsiteX17" fmla="*/ 1264780 w 1284766"/>
                  <a:gd name="connsiteY17" fmla="*/ 577832 h 894439"/>
                  <a:gd name="connsiteX18" fmla="*/ 1229062 w 1284766"/>
                  <a:gd name="connsiteY18" fmla="*/ 704038 h 894439"/>
                  <a:gd name="connsiteX19" fmla="*/ 1169530 w 1284766"/>
                  <a:gd name="connsiteY19" fmla="*/ 811195 h 894439"/>
                  <a:gd name="connsiteX20" fmla="*/ 1117143 w 1284766"/>
                  <a:gd name="connsiteY20" fmla="*/ 842151 h 894439"/>
                  <a:gd name="connsiteX21" fmla="*/ 1081424 w 1284766"/>
                  <a:gd name="connsiteY21" fmla="*/ 820720 h 894439"/>
                  <a:gd name="connsiteX22" fmla="*/ 1079043 w 1284766"/>
                  <a:gd name="connsiteY22" fmla="*/ 734995 h 894439"/>
                  <a:gd name="connsiteX23" fmla="*/ 1090949 w 1284766"/>
                  <a:gd name="connsiteY23" fmla="*/ 642126 h 894439"/>
                  <a:gd name="connsiteX24" fmla="*/ 1109999 w 1284766"/>
                  <a:gd name="connsiteY24" fmla="*/ 515920 h 894439"/>
                  <a:gd name="connsiteX25" fmla="*/ 1098093 w 1284766"/>
                  <a:gd name="connsiteY25" fmla="*/ 437338 h 894439"/>
                  <a:gd name="connsiteX26" fmla="*/ 1052849 w 1284766"/>
                  <a:gd name="connsiteY26" fmla="*/ 392094 h 894439"/>
                  <a:gd name="connsiteX27" fmla="*/ 990936 w 1284766"/>
                  <a:gd name="connsiteY27" fmla="*/ 351614 h 894439"/>
                  <a:gd name="connsiteX28" fmla="*/ 912355 w 1284766"/>
                  <a:gd name="connsiteY28" fmla="*/ 292082 h 894439"/>
                  <a:gd name="connsiteX29" fmla="*/ 812343 w 1284766"/>
                  <a:gd name="connsiteY29" fmla="*/ 251601 h 894439"/>
                  <a:gd name="connsiteX30" fmla="*/ 719474 w 1284766"/>
                  <a:gd name="connsiteY30" fmla="*/ 261127 h 894439"/>
                  <a:gd name="connsiteX31" fmla="*/ 644927 w 1284766"/>
                  <a:gd name="connsiteY31" fmla="*/ 306878 h 894439"/>
                  <a:gd name="connsiteX32" fmla="*/ 580022 w 1284766"/>
                  <a:gd name="connsiteY32" fmla="*/ 382344 h 894439"/>
                  <a:gd name="connsiteX33" fmla="*/ 493524 w 1284766"/>
                  <a:gd name="connsiteY33" fmla="*/ 497262 h 894439"/>
                  <a:gd name="connsiteX34" fmla="*/ 412293 w 1284766"/>
                  <a:gd name="connsiteY34" fmla="*/ 623076 h 894439"/>
                  <a:gd name="connsiteX35" fmla="*/ 351416 w 1284766"/>
                  <a:gd name="connsiteY35" fmla="*/ 725205 h 894439"/>
                  <a:gd name="connsiteX36" fmla="*/ 258236 w 1284766"/>
                  <a:gd name="connsiteY36" fmla="*/ 853262 h 894439"/>
                  <a:gd name="connsiteX37" fmla="*/ 159880 w 1284766"/>
                  <a:gd name="connsiteY37" fmla="*/ 882632 h 894439"/>
                  <a:gd name="connsiteX38" fmla="*/ 5113 w 1284766"/>
                  <a:gd name="connsiteY38" fmla="*/ 888014 h 894439"/>
                  <a:gd name="connsiteX0" fmla="*/ 5113 w 1284766"/>
                  <a:gd name="connsiteY0" fmla="*/ 888521 h 894946"/>
                  <a:gd name="connsiteX1" fmla="*/ 43967 w 1284766"/>
                  <a:gd name="connsiteY1" fmla="*/ 795058 h 894946"/>
                  <a:gd name="connsiteX2" fmla="*/ 111856 w 1284766"/>
                  <a:gd name="connsiteY2" fmla="*/ 695249 h 894946"/>
                  <a:gd name="connsiteX3" fmla="*/ 202743 w 1284766"/>
                  <a:gd name="connsiteY3" fmla="*/ 554527 h 894946"/>
                  <a:gd name="connsiteX4" fmla="*/ 286473 w 1284766"/>
                  <a:gd name="connsiteY4" fmla="*/ 413724 h 894946"/>
                  <a:gd name="connsiteX5" fmla="*/ 345289 w 1284766"/>
                  <a:gd name="connsiteY5" fmla="*/ 323824 h 894946"/>
                  <a:gd name="connsiteX6" fmla="*/ 427534 w 1284766"/>
                  <a:gd name="connsiteY6" fmla="*/ 203175 h 894946"/>
                  <a:gd name="connsiteX7" fmla="*/ 494797 w 1284766"/>
                  <a:gd name="connsiteY7" fmla="*/ 122928 h 894946"/>
                  <a:gd name="connsiteX8" fmla="*/ 577523 w 1284766"/>
                  <a:gd name="connsiteY8" fmla="*/ 53099 h 894946"/>
                  <a:gd name="connsiteX9" fmla="*/ 702970 w 1284766"/>
                  <a:gd name="connsiteY9" fmla="*/ 3790 h 894946"/>
                  <a:gd name="connsiteX10" fmla="*/ 807580 w 1284766"/>
                  <a:gd name="connsiteY10" fmla="*/ 9220 h 894946"/>
                  <a:gd name="connsiteX11" fmla="*/ 908000 w 1284766"/>
                  <a:gd name="connsiteY11" fmla="*/ 55871 h 894946"/>
                  <a:gd name="connsiteX12" fmla="*/ 1017130 w 1284766"/>
                  <a:gd name="connsiteY12" fmla="*/ 106852 h 894946"/>
                  <a:gd name="connsiteX13" fmla="*/ 1129049 w 1284766"/>
                  <a:gd name="connsiteY13" fmla="*/ 197339 h 894946"/>
                  <a:gd name="connsiteX14" fmla="*/ 1224299 w 1284766"/>
                  <a:gd name="connsiteY14" fmla="*/ 287827 h 894946"/>
                  <a:gd name="connsiteX15" fmla="*/ 1279068 w 1284766"/>
                  <a:gd name="connsiteY15" fmla="*/ 352120 h 894946"/>
                  <a:gd name="connsiteX16" fmla="*/ 1281449 w 1284766"/>
                  <a:gd name="connsiteY16" fmla="*/ 447370 h 894946"/>
                  <a:gd name="connsiteX17" fmla="*/ 1264780 w 1284766"/>
                  <a:gd name="connsiteY17" fmla="*/ 578339 h 894946"/>
                  <a:gd name="connsiteX18" fmla="*/ 1229062 w 1284766"/>
                  <a:gd name="connsiteY18" fmla="*/ 704545 h 894946"/>
                  <a:gd name="connsiteX19" fmla="*/ 1169530 w 1284766"/>
                  <a:gd name="connsiteY19" fmla="*/ 811702 h 894946"/>
                  <a:gd name="connsiteX20" fmla="*/ 1117143 w 1284766"/>
                  <a:gd name="connsiteY20" fmla="*/ 842658 h 894946"/>
                  <a:gd name="connsiteX21" fmla="*/ 1081424 w 1284766"/>
                  <a:gd name="connsiteY21" fmla="*/ 821227 h 894946"/>
                  <a:gd name="connsiteX22" fmla="*/ 1079043 w 1284766"/>
                  <a:gd name="connsiteY22" fmla="*/ 735502 h 894946"/>
                  <a:gd name="connsiteX23" fmla="*/ 1090949 w 1284766"/>
                  <a:gd name="connsiteY23" fmla="*/ 642633 h 894946"/>
                  <a:gd name="connsiteX24" fmla="*/ 1109999 w 1284766"/>
                  <a:gd name="connsiteY24" fmla="*/ 516427 h 894946"/>
                  <a:gd name="connsiteX25" fmla="*/ 1098093 w 1284766"/>
                  <a:gd name="connsiteY25" fmla="*/ 437845 h 894946"/>
                  <a:gd name="connsiteX26" fmla="*/ 1052849 w 1284766"/>
                  <a:gd name="connsiteY26" fmla="*/ 392601 h 894946"/>
                  <a:gd name="connsiteX27" fmla="*/ 990936 w 1284766"/>
                  <a:gd name="connsiteY27" fmla="*/ 352121 h 894946"/>
                  <a:gd name="connsiteX28" fmla="*/ 912355 w 1284766"/>
                  <a:gd name="connsiteY28" fmla="*/ 292589 h 894946"/>
                  <a:gd name="connsiteX29" fmla="*/ 812343 w 1284766"/>
                  <a:gd name="connsiteY29" fmla="*/ 252108 h 894946"/>
                  <a:gd name="connsiteX30" fmla="*/ 719474 w 1284766"/>
                  <a:gd name="connsiteY30" fmla="*/ 261634 h 894946"/>
                  <a:gd name="connsiteX31" fmla="*/ 644927 w 1284766"/>
                  <a:gd name="connsiteY31" fmla="*/ 307385 h 894946"/>
                  <a:gd name="connsiteX32" fmla="*/ 580022 w 1284766"/>
                  <a:gd name="connsiteY32" fmla="*/ 382851 h 894946"/>
                  <a:gd name="connsiteX33" fmla="*/ 493524 w 1284766"/>
                  <a:gd name="connsiteY33" fmla="*/ 497769 h 894946"/>
                  <a:gd name="connsiteX34" fmla="*/ 412293 w 1284766"/>
                  <a:gd name="connsiteY34" fmla="*/ 623583 h 894946"/>
                  <a:gd name="connsiteX35" fmla="*/ 351416 w 1284766"/>
                  <a:gd name="connsiteY35" fmla="*/ 725712 h 894946"/>
                  <a:gd name="connsiteX36" fmla="*/ 258236 w 1284766"/>
                  <a:gd name="connsiteY36" fmla="*/ 853769 h 894946"/>
                  <a:gd name="connsiteX37" fmla="*/ 159880 w 1284766"/>
                  <a:gd name="connsiteY37" fmla="*/ 883139 h 894946"/>
                  <a:gd name="connsiteX38" fmla="*/ 5113 w 1284766"/>
                  <a:gd name="connsiteY38" fmla="*/ 888521 h 894946"/>
                  <a:gd name="connsiteX0" fmla="*/ 5113 w 1284766"/>
                  <a:gd name="connsiteY0" fmla="*/ 887372 h 893797"/>
                  <a:gd name="connsiteX1" fmla="*/ 43967 w 1284766"/>
                  <a:gd name="connsiteY1" fmla="*/ 793909 h 893797"/>
                  <a:gd name="connsiteX2" fmla="*/ 111856 w 1284766"/>
                  <a:gd name="connsiteY2" fmla="*/ 694100 h 893797"/>
                  <a:gd name="connsiteX3" fmla="*/ 202743 w 1284766"/>
                  <a:gd name="connsiteY3" fmla="*/ 553378 h 893797"/>
                  <a:gd name="connsiteX4" fmla="*/ 286473 w 1284766"/>
                  <a:gd name="connsiteY4" fmla="*/ 412575 h 893797"/>
                  <a:gd name="connsiteX5" fmla="*/ 345289 w 1284766"/>
                  <a:gd name="connsiteY5" fmla="*/ 322675 h 893797"/>
                  <a:gd name="connsiteX6" fmla="*/ 427534 w 1284766"/>
                  <a:gd name="connsiteY6" fmla="*/ 202026 h 893797"/>
                  <a:gd name="connsiteX7" fmla="*/ 494797 w 1284766"/>
                  <a:gd name="connsiteY7" fmla="*/ 121779 h 893797"/>
                  <a:gd name="connsiteX8" fmla="*/ 577523 w 1284766"/>
                  <a:gd name="connsiteY8" fmla="*/ 51950 h 893797"/>
                  <a:gd name="connsiteX9" fmla="*/ 702970 w 1284766"/>
                  <a:gd name="connsiteY9" fmla="*/ 2641 h 893797"/>
                  <a:gd name="connsiteX10" fmla="*/ 804991 w 1284766"/>
                  <a:gd name="connsiteY10" fmla="*/ 11769 h 893797"/>
                  <a:gd name="connsiteX11" fmla="*/ 908000 w 1284766"/>
                  <a:gd name="connsiteY11" fmla="*/ 54722 h 893797"/>
                  <a:gd name="connsiteX12" fmla="*/ 1017130 w 1284766"/>
                  <a:gd name="connsiteY12" fmla="*/ 105703 h 893797"/>
                  <a:gd name="connsiteX13" fmla="*/ 1129049 w 1284766"/>
                  <a:gd name="connsiteY13" fmla="*/ 196190 h 893797"/>
                  <a:gd name="connsiteX14" fmla="*/ 1224299 w 1284766"/>
                  <a:gd name="connsiteY14" fmla="*/ 286678 h 893797"/>
                  <a:gd name="connsiteX15" fmla="*/ 1279068 w 1284766"/>
                  <a:gd name="connsiteY15" fmla="*/ 350971 h 893797"/>
                  <a:gd name="connsiteX16" fmla="*/ 1281449 w 1284766"/>
                  <a:gd name="connsiteY16" fmla="*/ 446221 h 893797"/>
                  <a:gd name="connsiteX17" fmla="*/ 1264780 w 1284766"/>
                  <a:gd name="connsiteY17" fmla="*/ 577190 h 893797"/>
                  <a:gd name="connsiteX18" fmla="*/ 1229062 w 1284766"/>
                  <a:gd name="connsiteY18" fmla="*/ 703396 h 893797"/>
                  <a:gd name="connsiteX19" fmla="*/ 1169530 w 1284766"/>
                  <a:gd name="connsiteY19" fmla="*/ 810553 h 893797"/>
                  <a:gd name="connsiteX20" fmla="*/ 1117143 w 1284766"/>
                  <a:gd name="connsiteY20" fmla="*/ 841509 h 893797"/>
                  <a:gd name="connsiteX21" fmla="*/ 1081424 w 1284766"/>
                  <a:gd name="connsiteY21" fmla="*/ 820078 h 893797"/>
                  <a:gd name="connsiteX22" fmla="*/ 1079043 w 1284766"/>
                  <a:gd name="connsiteY22" fmla="*/ 734353 h 893797"/>
                  <a:gd name="connsiteX23" fmla="*/ 1090949 w 1284766"/>
                  <a:gd name="connsiteY23" fmla="*/ 641484 h 893797"/>
                  <a:gd name="connsiteX24" fmla="*/ 1109999 w 1284766"/>
                  <a:gd name="connsiteY24" fmla="*/ 515278 h 893797"/>
                  <a:gd name="connsiteX25" fmla="*/ 1098093 w 1284766"/>
                  <a:gd name="connsiteY25" fmla="*/ 436696 h 893797"/>
                  <a:gd name="connsiteX26" fmla="*/ 1052849 w 1284766"/>
                  <a:gd name="connsiteY26" fmla="*/ 391452 h 893797"/>
                  <a:gd name="connsiteX27" fmla="*/ 990936 w 1284766"/>
                  <a:gd name="connsiteY27" fmla="*/ 350972 h 893797"/>
                  <a:gd name="connsiteX28" fmla="*/ 912355 w 1284766"/>
                  <a:gd name="connsiteY28" fmla="*/ 291440 h 893797"/>
                  <a:gd name="connsiteX29" fmla="*/ 812343 w 1284766"/>
                  <a:gd name="connsiteY29" fmla="*/ 250959 h 893797"/>
                  <a:gd name="connsiteX30" fmla="*/ 719474 w 1284766"/>
                  <a:gd name="connsiteY30" fmla="*/ 260485 h 893797"/>
                  <a:gd name="connsiteX31" fmla="*/ 644927 w 1284766"/>
                  <a:gd name="connsiteY31" fmla="*/ 306236 h 893797"/>
                  <a:gd name="connsiteX32" fmla="*/ 580022 w 1284766"/>
                  <a:gd name="connsiteY32" fmla="*/ 381702 h 893797"/>
                  <a:gd name="connsiteX33" fmla="*/ 493524 w 1284766"/>
                  <a:gd name="connsiteY33" fmla="*/ 496620 h 893797"/>
                  <a:gd name="connsiteX34" fmla="*/ 412293 w 1284766"/>
                  <a:gd name="connsiteY34" fmla="*/ 622434 h 893797"/>
                  <a:gd name="connsiteX35" fmla="*/ 351416 w 1284766"/>
                  <a:gd name="connsiteY35" fmla="*/ 724563 h 893797"/>
                  <a:gd name="connsiteX36" fmla="*/ 258236 w 1284766"/>
                  <a:gd name="connsiteY36" fmla="*/ 852620 h 893797"/>
                  <a:gd name="connsiteX37" fmla="*/ 159880 w 1284766"/>
                  <a:gd name="connsiteY37" fmla="*/ 881990 h 893797"/>
                  <a:gd name="connsiteX38" fmla="*/ 5113 w 1284766"/>
                  <a:gd name="connsiteY38" fmla="*/ 887372 h 893797"/>
                  <a:gd name="connsiteX0" fmla="*/ 5113 w 1284766"/>
                  <a:gd name="connsiteY0" fmla="*/ 887490 h 893915"/>
                  <a:gd name="connsiteX1" fmla="*/ 43967 w 1284766"/>
                  <a:gd name="connsiteY1" fmla="*/ 794027 h 893915"/>
                  <a:gd name="connsiteX2" fmla="*/ 111856 w 1284766"/>
                  <a:gd name="connsiteY2" fmla="*/ 694218 h 893915"/>
                  <a:gd name="connsiteX3" fmla="*/ 202743 w 1284766"/>
                  <a:gd name="connsiteY3" fmla="*/ 553496 h 893915"/>
                  <a:gd name="connsiteX4" fmla="*/ 286473 w 1284766"/>
                  <a:gd name="connsiteY4" fmla="*/ 412693 h 893915"/>
                  <a:gd name="connsiteX5" fmla="*/ 345289 w 1284766"/>
                  <a:gd name="connsiteY5" fmla="*/ 322793 h 893915"/>
                  <a:gd name="connsiteX6" fmla="*/ 427534 w 1284766"/>
                  <a:gd name="connsiteY6" fmla="*/ 202144 h 893915"/>
                  <a:gd name="connsiteX7" fmla="*/ 494797 w 1284766"/>
                  <a:gd name="connsiteY7" fmla="*/ 121897 h 893915"/>
                  <a:gd name="connsiteX8" fmla="*/ 577523 w 1284766"/>
                  <a:gd name="connsiteY8" fmla="*/ 52068 h 893915"/>
                  <a:gd name="connsiteX9" fmla="*/ 702970 w 1284766"/>
                  <a:gd name="connsiteY9" fmla="*/ 2759 h 893915"/>
                  <a:gd name="connsiteX10" fmla="*/ 804991 w 1284766"/>
                  <a:gd name="connsiteY10" fmla="*/ 11887 h 893915"/>
                  <a:gd name="connsiteX11" fmla="*/ 908739 w 1284766"/>
                  <a:gd name="connsiteY11" fmla="*/ 59032 h 893915"/>
                  <a:gd name="connsiteX12" fmla="*/ 1017130 w 1284766"/>
                  <a:gd name="connsiteY12" fmla="*/ 105821 h 893915"/>
                  <a:gd name="connsiteX13" fmla="*/ 1129049 w 1284766"/>
                  <a:gd name="connsiteY13" fmla="*/ 196308 h 893915"/>
                  <a:gd name="connsiteX14" fmla="*/ 1224299 w 1284766"/>
                  <a:gd name="connsiteY14" fmla="*/ 286796 h 893915"/>
                  <a:gd name="connsiteX15" fmla="*/ 1279068 w 1284766"/>
                  <a:gd name="connsiteY15" fmla="*/ 351089 h 893915"/>
                  <a:gd name="connsiteX16" fmla="*/ 1281449 w 1284766"/>
                  <a:gd name="connsiteY16" fmla="*/ 446339 h 893915"/>
                  <a:gd name="connsiteX17" fmla="*/ 1264780 w 1284766"/>
                  <a:gd name="connsiteY17" fmla="*/ 577308 h 893915"/>
                  <a:gd name="connsiteX18" fmla="*/ 1229062 w 1284766"/>
                  <a:gd name="connsiteY18" fmla="*/ 703514 h 893915"/>
                  <a:gd name="connsiteX19" fmla="*/ 1169530 w 1284766"/>
                  <a:gd name="connsiteY19" fmla="*/ 810671 h 893915"/>
                  <a:gd name="connsiteX20" fmla="*/ 1117143 w 1284766"/>
                  <a:gd name="connsiteY20" fmla="*/ 841627 h 893915"/>
                  <a:gd name="connsiteX21" fmla="*/ 1081424 w 1284766"/>
                  <a:gd name="connsiteY21" fmla="*/ 820196 h 893915"/>
                  <a:gd name="connsiteX22" fmla="*/ 1079043 w 1284766"/>
                  <a:gd name="connsiteY22" fmla="*/ 734471 h 893915"/>
                  <a:gd name="connsiteX23" fmla="*/ 1090949 w 1284766"/>
                  <a:gd name="connsiteY23" fmla="*/ 641602 h 893915"/>
                  <a:gd name="connsiteX24" fmla="*/ 1109999 w 1284766"/>
                  <a:gd name="connsiteY24" fmla="*/ 515396 h 893915"/>
                  <a:gd name="connsiteX25" fmla="*/ 1098093 w 1284766"/>
                  <a:gd name="connsiteY25" fmla="*/ 436814 h 893915"/>
                  <a:gd name="connsiteX26" fmla="*/ 1052849 w 1284766"/>
                  <a:gd name="connsiteY26" fmla="*/ 391570 h 893915"/>
                  <a:gd name="connsiteX27" fmla="*/ 990936 w 1284766"/>
                  <a:gd name="connsiteY27" fmla="*/ 351090 h 893915"/>
                  <a:gd name="connsiteX28" fmla="*/ 912355 w 1284766"/>
                  <a:gd name="connsiteY28" fmla="*/ 291558 h 893915"/>
                  <a:gd name="connsiteX29" fmla="*/ 812343 w 1284766"/>
                  <a:gd name="connsiteY29" fmla="*/ 251077 h 893915"/>
                  <a:gd name="connsiteX30" fmla="*/ 719474 w 1284766"/>
                  <a:gd name="connsiteY30" fmla="*/ 260603 h 893915"/>
                  <a:gd name="connsiteX31" fmla="*/ 644927 w 1284766"/>
                  <a:gd name="connsiteY31" fmla="*/ 306354 h 893915"/>
                  <a:gd name="connsiteX32" fmla="*/ 580022 w 1284766"/>
                  <a:gd name="connsiteY32" fmla="*/ 381820 h 893915"/>
                  <a:gd name="connsiteX33" fmla="*/ 493524 w 1284766"/>
                  <a:gd name="connsiteY33" fmla="*/ 496738 h 893915"/>
                  <a:gd name="connsiteX34" fmla="*/ 412293 w 1284766"/>
                  <a:gd name="connsiteY34" fmla="*/ 622552 h 893915"/>
                  <a:gd name="connsiteX35" fmla="*/ 351416 w 1284766"/>
                  <a:gd name="connsiteY35" fmla="*/ 724681 h 893915"/>
                  <a:gd name="connsiteX36" fmla="*/ 258236 w 1284766"/>
                  <a:gd name="connsiteY36" fmla="*/ 852738 h 893915"/>
                  <a:gd name="connsiteX37" fmla="*/ 159880 w 1284766"/>
                  <a:gd name="connsiteY37" fmla="*/ 882108 h 893915"/>
                  <a:gd name="connsiteX38" fmla="*/ 5113 w 1284766"/>
                  <a:gd name="connsiteY38" fmla="*/ 887490 h 893915"/>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7130 w 1284766"/>
                  <a:gd name="connsiteY12" fmla="*/ 105628 h 893722"/>
                  <a:gd name="connsiteX13" fmla="*/ 1129049 w 1284766"/>
                  <a:gd name="connsiteY13" fmla="*/ 196115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9286 w 1284766"/>
                  <a:gd name="connsiteY12" fmla="*/ 111730 h 893722"/>
                  <a:gd name="connsiteX13" fmla="*/ 1129049 w 1284766"/>
                  <a:gd name="connsiteY13" fmla="*/ 196115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9286 w 1284766"/>
                  <a:gd name="connsiteY12" fmla="*/ 111730 h 893722"/>
                  <a:gd name="connsiteX13" fmla="*/ 1136263 w 1284766"/>
                  <a:gd name="connsiteY13" fmla="*/ 181878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5200"/>
                  <a:gd name="connsiteY0" fmla="*/ 887297 h 893722"/>
                  <a:gd name="connsiteX1" fmla="*/ 43967 w 1285200"/>
                  <a:gd name="connsiteY1" fmla="*/ 793834 h 893722"/>
                  <a:gd name="connsiteX2" fmla="*/ 111856 w 1285200"/>
                  <a:gd name="connsiteY2" fmla="*/ 694025 h 893722"/>
                  <a:gd name="connsiteX3" fmla="*/ 202743 w 1285200"/>
                  <a:gd name="connsiteY3" fmla="*/ 553303 h 893722"/>
                  <a:gd name="connsiteX4" fmla="*/ 286473 w 1285200"/>
                  <a:gd name="connsiteY4" fmla="*/ 412500 h 893722"/>
                  <a:gd name="connsiteX5" fmla="*/ 345289 w 1285200"/>
                  <a:gd name="connsiteY5" fmla="*/ 322600 h 893722"/>
                  <a:gd name="connsiteX6" fmla="*/ 427534 w 1285200"/>
                  <a:gd name="connsiteY6" fmla="*/ 201951 h 893722"/>
                  <a:gd name="connsiteX7" fmla="*/ 494797 w 1285200"/>
                  <a:gd name="connsiteY7" fmla="*/ 121704 h 893722"/>
                  <a:gd name="connsiteX8" fmla="*/ 577523 w 1285200"/>
                  <a:gd name="connsiteY8" fmla="*/ 51875 h 893722"/>
                  <a:gd name="connsiteX9" fmla="*/ 702970 w 1285200"/>
                  <a:gd name="connsiteY9" fmla="*/ 2566 h 893722"/>
                  <a:gd name="connsiteX10" fmla="*/ 800800 w 1285200"/>
                  <a:gd name="connsiteY10" fmla="*/ 12433 h 893722"/>
                  <a:gd name="connsiteX11" fmla="*/ 908739 w 1285200"/>
                  <a:gd name="connsiteY11" fmla="*/ 58839 h 893722"/>
                  <a:gd name="connsiteX12" fmla="*/ 1019286 w 1285200"/>
                  <a:gd name="connsiteY12" fmla="*/ 111730 h 893722"/>
                  <a:gd name="connsiteX13" fmla="*/ 1136263 w 1285200"/>
                  <a:gd name="connsiteY13" fmla="*/ 181878 h 893722"/>
                  <a:gd name="connsiteX14" fmla="*/ 1217954 w 1285200"/>
                  <a:gd name="connsiteY14" fmla="*/ 262872 h 893722"/>
                  <a:gd name="connsiteX15" fmla="*/ 1279068 w 1285200"/>
                  <a:gd name="connsiteY15" fmla="*/ 350896 h 893722"/>
                  <a:gd name="connsiteX16" fmla="*/ 1281449 w 1285200"/>
                  <a:gd name="connsiteY16" fmla="*/ 446146 h 893722"/>
                  <a:gd name="connsiteX17" fmla="*/ 1264780 w 1285200"/>
                  <a:gd name="connsiteY17" fmla="*/ 577115 h 893722"/>
                  <a:gd name="connsiteX18" fmla="*/ 1229062 w 1285200"/>
                  <a:gd name="connsiteY18" fmla="*/ 703321 h 893722"/>
                  <a:gd name="connsiteX19" fmla="*/ 1169530 w 1285200"/>
                  <a:gd name="connsiteY19" fmla="*/ 810478 h 893722"/>
                  <a:gd name="connsiteX20" fmla="*/ 1117143 w 1285200"/>
                  <a:gd name="connsiteY20" fmla="*/ 841434 h 893722"/>
                  <a:gd name="connsiteX21" fmla="*/ 1081424 w 1285200"/>
                  <a:gd name="connsiteY21" fmla="*/ 820003 h 893722"/>
                  <a:gd name="connsiteX22" fmla="*/ 1079043 w 1285200"/>
                  <a:gd name="connsiteY22" fmla="*/ 734278 h 893722"/>
                  <a:gd name="connsiteX23" fmla="*/ 1090949 w 1285200"/>
                  <a:gd name="connsiteY23" fmla="*/ 641409 h 893722"/>
                  <a:gd name="connsiteX24" fmla="*/ 1109999 w 1285200"/>
                  <a:gd name="connsiteY24" fmla="*/ 515203 h 893722"/>
                  <a:gd name="connsiteX25" fmla="*/ 1098093 w 1285200"/>
                  <a:gd name="connsiteY25" fmla="*/ 436621 h 893722"/>
                  <a:gd name="connsiteX26" fmla="*/ 1052849 w 1285200"/>
                  <a:gd name="connsiteY26" fmla="*/ 391377 h 893722"/>
                  <a:gd name="connsiteX27" fmla="*/ 990936 w 1285200"/>
                  <a:gd name="connsiteY27" fmla="*/ 350897 h 893722"/>
                  <a:gd name="connsiteX28" fmla="*/ 912355 w 1285200"/>
                  <a:gd name="connsiteY28" fmla="*/ 291365 h 893722"/>
                  <a:gd name="connsiteX29" fmla="*/ 812343 w 1285200"/>
                  <a:gd name="connsiteY29" fmla="*/ 250884 h 893722"/>
                  <a:gd name="connsiteX30" fmla="*/ 719474 w 1285200"/>
                  <a:gd name="connsiteY30" fmla="*/ 260410 h 893722"/>
                  <a:gd name="connsiteX31" fmla="*/ 644927 w 1285200"/>
                  <a:gd name="connsiteY31" fmla="*/ 306161 h 893722"/>
                  <a:gd name="connsiteX32" fmla="*/ 580022 w 1285200"/>
                  <a:gd name="connsiteY32" fmla="*/ 381627 h 893722"/>
                  <a:gd name="connsiteX33" fmla="*/ 493524 w 1285200"/>
                  <a:gd name="connsiteY33" fmla="*/ 496545 h 893722"/>
                  <a:gd name="connsiteX34" fmla="*/ 412293 w 1285200"/>
                  <a:gd name="connsiteY34" fmla="*/ 622359 h 893722"/>
                  <a:gd name="connsiteX35" fmla="*/ 351416 w 1285200"/>
                  <a:gd name="connsiteY35" fmla="*/ 724488 h 893722"/>
                  <a:gd name="connsiteX36" fmla="*/ 258236 w 1285200"/>
                  <a:gd name="connsiteY36" fmla="*/ 852545 h 893722"/>
                  <a:gd name="connsiteX37" fmla="*/ 159880 w 1285200"/>
                  <a:gd name="connsiteY37" fmla="*/ 881915 h 893722"/>
                  <a:gd name="connsiteX38" fmla="*/ 5113 w 1285200"/>
                  <a:gd name="connsiteY38" fmla="*/ 887297 h 893722"/>
                  <a:gd name="connsiteX0" fmla="*/ 5113 w 1281470"/>
                  <a:gd name="connsiteY0" fmla="*/ 887297 h 893722"/>
                  <a:gd name="connsiteX1" fmla="*/ 43967 w 1281470"/>
                  <a:gd name="connsiteY1" fmla="*/ 793834 h 893722"/>
                  <a:gd name="connsiteX2" fmla="*/ 111856 w 1281470"/>
                  <a:gd name="connsiteY2" fmla="*/ 694025 h 893722"/>
                  <a:gd name="connsiteX3" fmla="*/ 202743 w 1281470"/>
                  <a:gd name="connsiteY3" fmla="*/ 553303 h 893722"/>
                  <a:gd name="connsiteX4" fmla="*/ 286473 w 1281470"/>
                  <a:gd name="connsiteY4" fmla="*/ 412500 h 893722"/>
                  <a:gd name="connsiteX5" fmla="*/ 345289 w 1281470"/>
                  <a:gd name="connsiteY5" fmla="*/ 322600 h 893722"/>
                  <a:gd name="connsiteX6" fmla="*/ 427534 w 1281470"/>
                  <a:gd name="connsiteY6" fmla="*/ 201951 h 893722"/>
                  <a:gd name="connsiteX7" fmla="*/ 494797 w 1281470"/>
                  <a:gd name="connsiteY7" fmla="*/ 121704 h 893722"/>
                  <a:gd name="connsiteX8" fmla="*/ 577523 w 1281470"/>
                  <a:gd name="connsiteY8" fmla="*/ 51875 h 893722"/>
                  <a:gd name="connsiteX9" fmla="*/ 702970 w 1281470"/>
                  <a:gd name="connsiteY9" fmla="*/ 2566 h 893722"/>
                  <a:gd name="connsiteX10" fmla="*/ 800800 w 1281470"/>
                  <a:gd name="connsiteY10" fmla="*/ 12433 h 893722"/>
                  <a:gd name="connsiteX11" fmla="*/ 908739 w 1281470"/>
                  <a:gd name="connsiteY11" fmla="*/ 58839 h 893722"/>
                  <a:gd name="connsiteX12" fmla="*/ 1019286 w 1281470"/>
                  <a:gd name="connsiteY12" fmla="*/ 111730 h 893722"/>
                  <a:gd name="connsiteX13" fmla="*/ 1136263 w 1281470"/>
                  <a:gd name="connsiteY13" fmla="*/ 181878 h 893722"/>
                  <a:gd name="connsiteX14" fmla="*/ 1217954 w 1281470"/>
                  <a:gd name="connsiteY14" fmla="*/ 262872 h 893722"/>
                  <a:gd name="connsiteX15" fmla="*/ 1266988 w 1281470"/>
                  <a:gd name="connsiteY15" fmla="*/ 349785 h 893722"/>
                  <a:gd name="connsiteX16" fmla="*/ 1281449 w 1281470"/>
                  <a:gd name="connsiteY16" fmla="*/ 446146 h 893722"/>
                  <a:gd name="connsiteX17" fmla="*/ 1264780 w 1281470"/>
                  <a:gd name="connsiteY17" fmla="*/ 577115 h 893722"/>
                  <a:gd name="connsiteX18" fmla="*/ 1229062 w 1281470"/>
                  <a:gd name="connsiteY18" fmla="*/ 703321 h 893722"/>
                  <a:gd name="connsiteX19" fmla="*/ 1169530 w 1281470"/>
                  <a:gd name="connsiteY19" fmla="*/ 810478 h 893722"/>
                  <a:gd name="connsiteX20" fmla="*/ 1117143 w 1281470"/>
                  <a:gd name="connsiteY20" fmla="*/ 841434 h 893722"/>
                  <a:gd name="connsiteX21" fmla="*/ 1081424 w 1281470"/>
                  <a:gd name="connsiteY21" fmla="*/ 820003 h 893722"/>
                  <a:gd name="connsiteX22" fmla="*/ 1079043 w 1281470"/>
                  <a:gd name="connsiteY22" fmla="*/ 734278 h 893722"/>
                  <a:gd name="connsiteX23" fmla="*/ 1090949 w 1281470"/>
                  <a:gd name="connsiteY23" fmla="*/ 641409 h 893722"/>
                  <a:gd name="connsiteX24" fmla="*/ 1109999 w 1281470"/>
                  <a:gd name="connsiteY24" fmla="*/ 515203 h 893722"/>
                  <a:gd name="connsiteX25" fmla="*/ 1098093 w 1281470"/>
                  <a:gd name="connsiteY25" fmla="*/ 436621 h 893722"/>
                  <a:gd name="connsiteX26" fmla="*/ 1052849 w 1281470"/>
                  <a:gd name="connsiteY26" fmla="*/ 391377 h 893722"/>
                  <a:gd name="connsiteX27" fmla="*/ 990936 w 1281470"/>
                  <a:gd name="connsiteY27" fmla="*/ 350897 h 893722"/>
                  <a:gd name="connsiteX28" fmla="*/ 912355 w 1281470"/>
                  <a:gd name="connsiteY28" fmla="*/ 291365 h 893722"/>
                  <a:gd name="connsiteX29" fmla="*/ 812343 w 1281470"/>
                  <a:gd name="connsiteY29" fmla="*/ 250884 h 893722"/>
                  <a:gd name="connsiteX30" fmla="*/ 719474 w 1281470"/>
                  <a:gd name="connsiteY30" fmla="*/ 260410 h 893722"/>
                  <a:gd name="connsiteX31" fmla="*/ 644927 w 1281470"/>
                  <a:gd name="connsiteY31" fmla="*/ 306161 h 893722"/>
                  <a:gd name="connsiteX32" fmla="*/ 580022 w 1281470"/>
                  <a:gd name="connsiteY32" fmla="*/ 381627 h 893722"/>
                  <a:gd name="connsiteX33" fmla="*/ 493524 w 1281470"/>
                  <a:gd name="connsiteY33" fmla="*/ 496545 h 893722"/>
                  <a:gd name="connsiteX34" fmla="*/ 412293 w 1281470"/>
                  <a:gd name="connsiteY34" fmla="*/ 622359 h 893722"/>
                  <a:gd name="connsiteX35" fmla="*/ 351416 w 1281470"/>
                  <a:gd name="connsiteY35" fmla="*/ 724488 h 893722"/>
                  <a:gd name="connsiteX36" fmla="*/ 258236 w 1281470"/>
                  <a:gd name="connsiteY36" fmla="*/ 852545 h 893722"/>
                  <a:gd name="connsiteX37" fmla="*/ 159880 w 1281470"/>
                  <a:gd name="connsiteY37" fmla="*/ 881915 h 893722"/>
                  <a:gd name="connsiteX38" fmla="*/ 5113 w 1281470"/>
                  <a:gd name="connsiteY38" fmla="*/ 887297 h 893722"/>
                  <a:gd name="connsiteX0" fmla="*/ 5113 w 1281470"/>
                  <a:gd name="connsiteY0" fmla="*/ 887297 h 893722"/>
                  <a:gd name="connsiteX1" fmla="*/ 43967 w 1281470"/>
                  <a:gd name="connsiteY1" fmla="*/ 793834 h 893722"/>
                  <a:gd name="connsiteX2" fmla="*/ 111856 w 1281470"/>
                  <a:gd name="connsiteY2" fmla="*/ 694025 h 893722"/>
                  <a:gd name="connsiteX3" fmla="*/ 202743 w 1281470"/>
                  <a:gd name="connsiteY3" fmla="*/ 553303 h 893722"/>
                  <a:gd name="connsiteX4" fmla="*/ 286473 w 1281470"/>
                  <a:gd name="connsiteY4" fmla="*/ 412500 h 893722"/>
                  <a:gd name="connsiteX5" fmla="*/ 345289 w 1281470"/>
                  <a:gd name="connsiteY5" fmla="*/ 322600 h 893722"/>
                  <a:gd name="connsiteX6" fmla="*/ 427534 w 1281470"/>
                  <a:gd name="connsiteY6" fmla="*/ 201951 h 893722"/>
                  <a:gd name="connsiteX7" fmla="*/ 494797 w 1281470"/>
                  <a:gd name="connsiteY7" fmla="*/ 121704 h 893722"/>
                  <a:gd name="connsiteX8" fmla="*/ 577523 w 1281470"/>
                  <a:gd name="connsiteY8" fmla="*/ 51875 h 893722"/>
                  <a:gd name="connsiteX9" fmla="*/ 702970 w 1281470"/>
                  <a:gd name="connsiteY9" fmla="*/ 2566 h 893722"/>
                  <a:gd name="connsiteX10" fmla="*/ 800800 w 1281470"/>
                  <a:gd name="connsiteY10" fmla="*/ 12433 h 893722"/>
                  <a:gd name="connsiteX11" fmla="*/ 908739 w 1281470"/>
                  <a:gd name="connsiteY11" fmla="*/ 58839 h 893722"/>
                  <a:gd name="connsiteX12" fmla="*/ 1019286 w 1281470"/>
                  <a:gd name="connsiteY12" fmla="*/ 111730 h 893722"/>
                  <a:gd name="connsiteX13" fmla="*/ 1136263 w 1281470"/>
                  <a:gd name="connsiteY13" fmla="*/ 181878 h 893722"/>
                  <a:gd name="connsiteX14" fmla="*/ 1217954 w 1281470"/>
                  <a:gd name="connsiteY14" fmla="*/ 262872 h 893722"/>
                  <a:gd name="connsiteX15" fmla="*/ 1266988 w 1281470"/>
                  <a:gd name="connsiteY15" fmla="*/ 349785 h 893722"/>
                  <a:gd name="connsiteX16" fmla="*/ 1281449 w 1281470"/>
                  <a:gd name="connsiteY16" fmla="*/ 446146 h 893722"/>
                  <a:gd name="connsiteX17" fmla="*/ 1264780 w 1281470"/>
                  <a:gd name="connsiteY17" fmla="*/ 577115 h 893722"/>
                  <a:gd name="connsiteX18" fmla="*/ 1229062 w 1281470"/>
                  <a:gd name="connsiteY18" fmla="*/ 703321 h 893722"/>
                  <a:gd name="connsiteX19" fmla="*/ 1169530 w 1281470"/>
                  <a:gd name="connsiteY19" fmla="*/ 810478 h 893722"/>
                  <a:gd name="connsiteX20" fmla="*/ 1108507 w 1281470"/>
                  <a:gd name="connsiteY20" fmla="*/ 890495 h 893722"/>
                  <a:gd name="connsiteX21" fmla="*/ 1081424 w 1281470"/>
                  <a:gd name="connsiteY21" fmla="*/ 820003 h 893722"/>
                  <a:gd name="connsiteX22" fmla="*/ 1079043 w 1281470"/>
                  <a:gd name="connsiteY22" fmla="*/ 734278 h 893722"/>
                  <a:gd name="connsiteX23" fmla="*/ 1090949 w 1281470"/>
                  <a:gd name="connsiteY23" fmla="*/ 641409 h 893722"/>
                  <a:gd name="connsiteX24" fmla="*/ 1109999 w 1281470"/>
                  <a:gd name="connsiteY24" fmla="*/ 515203 h 893722"/>
                  <a:gd name="connsiteX25" fmla="*/ 1098093 w 1281470"/>
                  <a:gd name="connsiteY25" fmla="*/ 436621 h 893722"/>
                  <a:gd name="connsiteX26" fmla="*/ 1052849 w 1281470"/>
                  <a:gd name="connsiteY26" fmla="*/ 391377 h 893722"/>
                  <a:gd name="connsiteX27" fmla="*/ 990936 w 1281470"/>
                  <a:gd name="connsiteY27" fmla="*/ 350897 h 893722"/>
                  <a:gd name="connsiteX28" fmla="*/ 912355 w 1281470"/>
                  <a:gd name="connsiteY28" fmla="*/ 291365 h 893722"/>
                  <a:gd name="connsiteX29" fmla="*/ 812343 w 1281470"/>
                  <a:gd name="connsiteY29" fmla="*/ 250884 h 893722"/>
                  <a:gd name="connsiteX30" fmla="*/ 719474 w 1281470"/>
                  <a:gd name="connsiteY30" fmla="*/ 260410 h 893722"/>
                  <a:gd name="connsiteX31" fmla="*/ 644927 w 1281470"/>
                  <a:gd name="connsiteY31" fmla="*/ 306161 h 893722"/>
                  <a:gd name="connsiteX32" fmla="*/ 580022 w 1281470"/>
                  <a:gd name="connsiteY32" fmla="*/ 381627 h 893722"/>
                  <a:gd name="connsiteX33" fmla="*/ 493524 w 1281470"/>
                  <a:gd name="connsiteY33" fmla="*/ 496545 h 893722"/>
                  <a:gd name="connsiteX34" fmla="*/ 412293 w 1281470"/>
                  <a:gd name="connsiteY34" fmla="*/ 622359 h 893722"/>
                  <a:gd name="connsiteX35" fmla="*/ 351416 w 1281470"/>
                  <a:gd name="connsiteY35" fmla="*/ 724488 h 893722"/>
                  <a:gd name="connsiteX36" fmla="*/ 258236 w 1281470"/>
                  <a:gd name="connsiteY36" fmla="*/ 852545 h 893722"/>
                  <a:gd name="connsiteX37" fmla="*/ 159880 w 1281470"/>
                  <a:gd name="connsiteY37" fmla="*/ 881915 h 893722"/>
                  <a:gd name="connsiteX38" fmla="*/ 5113 w 1281470"/>
                  <a:gd name="connsiteY38" fmla="*/ 887297 h 893722"/>
                  <a:gd name="connsiteX0" fmla="*/ 5113 w 1281470"/>
                  <a:gd name="connsiteY0" fmla="*/ 887297 h 901213"/>
                  <a:gd name="connsiteX1" fmla="*/ 43967 w 1281470"/>
                  <a:gd name="connsiteY1" fmla="*/ 793834 h 901213"/>
                  <a:gd name="connsiteX2" fmla="*/ 111856 w 1281470"/>
                  <a:gd name="connsiteY2" fmla="*/ 694025 h 901213"/>
                  <a:gd name="connsiteX3" fmla="*/ 202743 w 1281470"/>
                  <a:gd name="connsiteY3" fmla="*/ 553303 h 901213"/>
                  <a:gd name="connsiteX4" fmla="*/ 286473 w 1281470"/>
                  <a:gd name="connsiteY4" fmla="*/ 412500 h 901213"/>
                  <a:gd name="connsiteX5" fmla="*/ 345289 w 1281470"/>
                  <a:gd name="connsiteY5" fmla="*/ 322600 h 901213"/>
                  <a:gd name="connsiteX6" fmla="*/ 427534 w 1281470"/>
                  <a:gd name="connsiteY6" fmla="*/ 201951 h 901213"/>
                  <a:gd name="connsiteX7" fmla="*/ 494797 w 1281470"/>
                  <a:gd name="connsiteY7" fmla="*/ 121704 h 901213"/>
                  <a:gd name="connsiteX8" fmla="*/ 577523 w 1281470"/>
                  <a:gd name="connsiteY8" fmla="*/ 51875 h 901213"/>
                  <a:gd name="connsiteX9" fmla="*/ 702970 w 1281470"/>
                  <a:gd name="connsiteY9" fmla="*/ 2566 h 901213"/>
                  <a:gd name="connsiteX10" fmla="*/ 800800 w 1281470"/>
                  <a:gd name="connsiteY10" fmla="*/ 12433 h 901213"/>
                  <a:gd name="connsiteX11" fmla="*/ 908739 w 1281470"/>
                  <a:gd name="connsiteY11" fmla="*/ 58839 h 901213"/>
                  <a:gd name="connsiteX12" fmla="*/ 1019286 w 1281470"/>
                  <a:gd name="connsiteY12" fmla="*/ 111730 h 901213"/>
                  <a:gd name="connsiteX13" fmla="*/ 1136263 w 1281470"/>
                  <a:gd name="connsiteY13" fmla="*/ 181878 h 901213"/>
                  <a:gd name="connsiteX14" fmla="*/ 1217954 w 1281470"/>
                  <a:gd name="connsiteY14" fmla="*/ 262872 h 901213"/>
                  <a:gd name="connsiteX15" fmla="*/ 1266988 w 1281470"/>
                  <a:gd name="connsiteY15" fmla="*/ 349785 h 901213"/>
                  <a:gd name="connsiteX16" fmla="*/ 1281449 w 1281470"/>
                  <a:gd name="connsiteY16" fmla="*/ 446146 h 901213"/>
                  <a:gd name="connsiteX17" fmla="*/ 1264780 w 1281470"/>
                  <a:gd name="connsiteY17" fmla="*/ 577115 h 901213"/>
                  <a:gd name="connsiteX18" fmla="*/ 1229062 w 1281470"/>
                  <a:gd name="connsiteY18" fmla="*/ 703321 h 901213"/>
                  <a:gd name="connsiteX19" fmla="*/ 1169530 w 1281470"/>
                  <a:gd name="connsiteY19" fmla="*/ 810478 h 901213"/>
                  <a:gd name="connsiteX20" fmla="*/ 1108507 w 1281470"/>
                  <a:gd name="connsiteY20" fmla="*/ 890495 h 901213"/>
                  <a:gd name="connsiteX21" fmla="*/ 1065574 w 1281470"/>
                  <a:gd name="connsiteY21" fmla="*/ 883301 h 901213"/>
                  <a:gd name="connsiteX22" fmla="*/ 1079043 w 1281470"/>
                  <a:gd name="connsiteY22" fmla="*/ 734278 h 901213"/>
                  <a:gd name="connsiteX23" fmla="*/ 1090949 w 1281470"/>
                  <a:gd name="connsiteY23" fmla="*/ 641409 h 901213"/>
                  <a:gd name="connsiteX24" fmla="*/ 1109999 w 1281470"/>
                  <a:gd name="connsiteY24" fmla="*/ 515203 h 901213"/>
                  <a:gd name="connsiteX25" fmla="*/ 1098093 w 1281470"/>
                  <a:gd name="connsiteY25" fmla="*/ 436621 h 901213"/>
                  <a:gd name="connsiteX26" fmla="*/ 1052849 w 1281470"/>
                  <a:gd name="connsiteY26" fmla="*/ 391377 h 901213"/>
                  <a:gd name="connsiteX27" fmla="*/ 990936 w 1281470"/>
                  <a:gd name="connsiteY27" fmla="*/ 350897 h 901213"/>
                  <a:gd name="connsiteX28" fmla="*/ 912355 w 1281470"/>
                  <a:gd name="connsiteY28" fmla="*/ 291365 h 901213"/>
                  <a:gd name="connsiteX29" fmla="*/ 812343 w 1281470"/>
                  <a:gd name="connsiteY29" fmla="*/ 250884 h 901213"/>
                  <a:gd name="connsiteX30" fmla="*/ 719474 w 1281470"/>
                  <a:gd name="connsiteY30" fmla="*/ 260410 h 901213"/>
                  <a:gd name="connsiteX31" fmla="*/ 644927 w 1281470"/>
                  <a:gd name="connsiteY31" fmla="*/ 306161 h 901213"/>
                  <a:gd name="connsiteX32" fmla="*/ 580022 w 1281470"/>
                  <a:gd name="connsiteY32" fmla="*/ 381627 h 901213"/>
                  <a:gd name="connsiteX33" fmla="*/ 493524 w 1281470"/>
                  <a:gd name="connsiteY33" fmla="*/ 496545 h 901213"/>
                  <a:gd name="connsiteX34" fmla="*/ 412293 w 1281470"/>
                  <a:gd name="connsiteY34" fmla="*/ 622359 h 901213"/>
                  <a:gd name="connsiteX35" fmla="*/ 351416 w 1281470"/>
                  <a:gd name="connsiteY35" fmla="*/ 724488 h 901213"/>
                  <a:gd name="connsiteX36" fmla="*/ 258236 w 1281470"/>
                  <a:gd name="connsiteY36" fmla="*/ 852545 h 901213"/>
                  <a:gd name="connsiteX37" fmla="*/ 159880 w 1281470"/>
                  <a:gd name="connsiteY37" fmla="*/ 881915 h 901213"/>
                  <a:gd name="connsiteX38" fmla="*/ 5113 w 1281470"/>
                  <a:gd name="connsiteY38" fmla="*/ 887297 h 901213"/>
                  <a:gd name="connsiteX0" fmla="*/ 5113 w 1281470"/>
                  <a:gd name="connsiteY0" fmla="*/ 887297 h 899758"/>
                  <a:gd name="connsiteX1" fmla="*/ 43967 w 1281470"/>
                  <a:gd name="connsiteY1" fmla="*/ 793834 h 899758"/>
                  <a:gd name="connsiteX2" fmla="*/ 111856 w 1281470"/>
                  <a:gd name="connsiteY2" fmla="*/ 694025 h 899758"/>
                  <a:gd name="connsiteX3" fmla="*/ 202743 w 1281470"/>
                  <a:gd name="connsiteY3" fmla="*/ 553303 h 899758"/>
                  <a:gd name="connsiteX4" fmla="*/ 286473 w 1281470"/>
                  <a:gd name="connsiteY4" fmla="*/ 412500 h 899758"/>
                  <a:gd name="connsiteX5" fmla="*/ 345289 w 1281470"/>
                  <a:gd name="connsiteY5" fmla="*/ 322600 h 899758"/>
                  <a:gd name="connsiteX6" fmla="*/ 427534 w 1281470"/>
                  <a:gd name="connsiteY6" fmla="*/ 201951 h 899758"/>
                  <a:gd name="connsiteX7" fmla="*/ 494797 w 1281470"/>
                  <a:gd name="connsiteY7" fmla="*/ 121704 h 899758"/>
                  <a:gd name="connsiteX8" fmla="*/ 577523 w 1281470"/>
                  <a:gd name="connsiteY8" fmla="*/ 51875 h 899758"/>
                  <a:gd name="connsiteX9" fmla="*/ 702970 w 1281470"/>
                  <a:gd name="connsiteY9" fmla="*/ 2566 h 899758"/>
                  <a:gd name="connsiteX10" fmla="*/ 800800 w 1281470"/>
                  <a:gd name="connsiteY10" fmla="*/ 12433 h 899758"/>
                  <a:gd name="connsiteX11" fmla="*/ 908739 w 1281470"/>
                  <a:gd name="connsiteY11" fmla="*/ 58839 h 899758"/>
                  <a:gd name="connsiteX12" fmla="*/ 1019286 w 1281470"/>
                  <a:gd name="connsiteY12" fmla="*/ 111730 h 899758"/>
                  <a:gd name="connsiteX13" fmla="*/ 1136263 w 1281470"/>
                  <a:gd name="connsiteY13" fmla="*/ 181878 h 899758"/>
                  <a:gd name="connsiteX14" fmla="*/ 1217954 w 1281470"/>
                  <a:gd name="connsiteY14" fmla="*/ 262872 h 899758"/>
                  <a:gd name="connsiteX15" fmla="*/ 1266988 w 1281470"/>
                  <a:gd name="connsiteY15" fmla="*/ 349785 h 899758"/>
                  <a:gd name="connsiteX16" fmla="*/ 1281449 w 1281470"/>
                  <a:gd name="connsiteY16" fmla="*/ 446146 h 899758"/>
                  <a:gd name="connsiteX17" fmla="*/ 1264780 w 1281470"/>
                  <a:gd name="connsiteY17" fmla="*/ 577115 h 899758"/>
                  <a:gd name="connsiteX18" fmla="*/ 1229062 w 1281470"/>
                  <a:gd name="connsiteY18" fmla="*/ 703321 h 899758"/>
                  <a:gd name="connsiteX19" fmla="*/ 1187771 w 1281470"/>
                  <a:gd name="connsiteY19" fmla="*/ 834272 h 899758"/>
                  <a:gd name="connsiteX20" fmla="*/ 1108507 w 1281470"/>
                  <a:gd name="connsiteY20" fmla="*/ 890495 h 899758"/>
                  <a:gd name="connsiteX21" fmla="*/ 1065574 w 1281470"/>
                  <a:gd name="connsiteY21" fmla="*/ 883301 h 899758"/>
                  <a:gd name="connsiteX22" fmla="*/ 1079043 w 1281470"/>
                  <a:gd name="connsiteY22" fmla="*/ 734278 h 899758"/>
                  <a:gd name="connsiteX23" fmla="*/ 1090949 w 1281470"/>
                  <a:gd name="connsiteY23" fmla="*/ 641409 h 899758"/>
                  <a:gd name="connsiteX24" fmla="*/ 1109999 w 1281470"/>
                  <a:gd name="connsiteY24" fmla="*/ 515203 h 899758"/>
                  <a:gd name="connsiteX25" fmla="*/ 1098093 w 1281470"/>
                  <a:gd name="connsiteY25" fmla="*/ 436621 h 899758"/>
                  <a:gd name="connsiteX26" fmla="*/ 1052849 w 1281470"/>
                  <a:gd name="connsiteY26" fmla="*/ 391377 h 899758"/>
                  <a:gd name="connsiteX27" fmla="*/ 990936 w 1281470"/>
                  <a:gd name="connsiteY27" fmla="*/ 350897 h 899758"/>
                  <a:gd name="connsiteX28" fmla="*/ 912355 w 1281470"/>
                  <a:gd name="connsiteY28" fmla="*/ 291365 h 899758"/>
                  <a:gd name="connsiteX29" fmla="*/ 812343 w 1281470"/>
                  <a:gd name="connsiteY29" fmla="*/ 250884 h 899758"/>
                  <a:gd name="connsiteX30" fmla="*/ 719474 w 1281470"/>
                  <a:gd name="connsiteY30" fmla="*/ 260410 h 899758"/>
                  <a:gd name="connsiteX31" fmla="*/ 644927 w 1281470"/>
                  <a:gd name="connsiteY31" fmla="*/ 306161 h 899758"/>
                  <a:gd name="connsiteX32" fmla="*/ 580022 w 1281470"/>
                  <a:gd name="connsiteY32" fmla="*/ 381627 h 899758"/>
                  <a:gd name="connsiteX33" fmla="*/ 493524 w 1281470"/>
                  <a:gd name="connsiteY33" fmla="*/ 496545 h 899758"/>
                  <a:gd name="connsiteX34" fmla="*/ 412293 w 1281470"/>
                  <a:gd name="connsiteY34" fmla="*/ 622359 h 899758"/>
                  <a:gd name="connsiteX35" fmla="*/ 351416 w 1281470"/>
                  <a:gd name="connsiteY35" fmla="*/ 724488 h 899758"/>
                  <a:gd name="connsiteX36" fmla="*/ 258236 w 1281470"/>
                  <a:gd name="connsiteY36" fmla="*/ 852545 h 899758"/>
                  <a:gd name="connsiteX37" fmla="*/ 159880 w 1281470"/>
                  <a:gd name="connsiteY37" fmla="*/ 881915 h 899758"/>
                  <a:gd name="connsiteX38" fmla="*/ 5113 w 1281470"/>
                  <a:gd name="connsiteY38" fmla="*/ 887297 h 899758"/>
                  <a:gd name="connsiteX0" fmla="*/ 5113 w 1281470"/>
                  <a:gd name="connsiteY0" fmla="*/ 887297 h 895374"/>
                  <a:gd name="connsiteX1" fmla="*/ 43967 w 1281470"/>
                  <a:gd name="connsiteY1" fmla="*/ 793834 h 895374"/>
                  <a:gd name="connsiteX2" fmla="*/ 111856 w 1281470"/>
                  <a:gd name="connsiteY2" fmla="*/ 694025 h 895374"/>
                  <a:gd name="connsiteX3" fmla="*/ 202743 w 1281470"/>
                  <a:gd name="connsiteY3" fmla="*/ 553303 h 895374"/>
                  <a:gd name="connsiteX4" fmla="*/ 286473 w 1281470"/>
                  <a:gd name="connsiteY4" fmla="*/ 412500 h 895374"/>
                  <a:gd name="connsiteX5" fmla="*/ 345289 w 1281470"/>
                  <a:gd name="connsiteY5" fmla="*/ 322600 h 895374"/>
                  <a:gd name="connsiteX6" fmla="*/ 427534 w 1281470"/>
                  <a:gd name="connsiteY6" fmla="*/ 201951 h 895374"/>
                  <a:gd name="connsiteX7" fmla="*/ 494797 w 1281470"/>
                  <a:gd name="connsiteY7" fmla="*/ 121704 h 895374"/>
                  <a:gd name="connsiteX8" fmla="*/ 577523 w 1281470"/>
                  <a:gd name="connsiteY8" fmla="*/ 51875 h 895374"/>
                  <a:gd name="connsiteX9" fmla="*/ 702970 w 1281470"/>
                  <a:gd name="connsiteY9" fmla="*/ 2566 h 895374"/>
                  <a:gd name="connsiteX10" fmla="*/ 800800 w 1281470"/>
                  <a:gd name="connsiteY10" fmla="*/ 12433 h 895374"/>
                  <a:gd name="connsiteX11" fmla="*/ 908739 w 1281470"/>
                  <a:gd name="connsiteY11" fmla="*/ 58839 h 895374"/>
                  <a:gd name="connsiteX12" fmla="*/ 1019286 w 1281470"/>
                  <a:gd name="connsiteY12" fmla="*/ 111730 h 895374"/>
                  <a:gd name="connsiteX13" fmla="*/ 1136263 w 1281470"/>
                  <a:gd name="connsiteY13" fmla="*/ 181878 h 895374"/>
                  <a:gd name="connsiteX14" fmla="*/ 1217954 w 1281470"/>
                  <a:gd name="connsiteY14" fmla="*/ 262872 h 895374"/>
                  <a:gd name="connsiteX15" fmla="*/ 1266988 w 1281470"/>
                  <a:gd name="connsiteY15" fmla="*/ 349785 h 895374"/>
                  <a:gd name="connsiteX16" fmla="*/ 1281449 w 1281470"/>
                  <a:gd name="connsiteY16" fmla="*/ 446146 h 895374"/>
                  <a:gd name="connsiteX17" fmla="*/ 1264780 w 1281470"/>
                  <a:gd name="connsiteY17" fmla="*/ 577115 h 895374"/>
                  <a:gd name="connsiteX18" fmla="*/ 1229062 w 1281470"/>
                  <a:gd name="connsiteY18" fmla="*/ 703321 h 895374"/>
                  <a:gd name="connsiteX19" fmla="*/ 1187771 w 1281470"/>
                  <a:gd name="connsiteY19" fmla="*/ 834272 h 895374"/>
                  <a:gd name="connsiteX20" fmla="*/ 1108507 w 1281470"/>
                  <a:gd name="connsiteY20" fmla="*/ 890495 h 895374"/>
                  <a:gd name="connsiteX21" fmla="*/ 1065574 w 1281470"/>
                  <a:gd name="connsiteY21" fmla="*/ 883301 h 895374"/>
                  <a:gd name="connsiteX22" fmla="*/ 1117186 w 1281470"/>
                  <a:gd name="connsiteY22" fmla="*/ 809665 h 895374"/>
                  <a:gd name="connsiteX23" fmla="*/ 1090949 w 1281470"/>
                  <a:gd name="connsiteY23" fmla="*/ 641409 h 895374"/>
                  <a:gd name="connsiteX24" fmla="*/ 1109999 w 1281470"/>
                  <a:gd name="connsiteY24" fmla="*/ 515203 h 895374"/>
                  <a:gd name="connsiteX25" fmla="*/ 1098093 w 1281470"/>
                  <a:gd name="connsiteY25" fmla="*/ 436621 h 895374"/>
                  <a:gd name="connsiteX26" fmla="*/ 1052849 w 1281470"/>
                  <a:gd name="connsiteY26" fmla="*/ 391377 h 895374"/>
                  <a:gd name="connsiteX27" fmla="*/ 990936 w 1281470"/>
                  <a:gd name="connsiteY27" fmla="*/ 350897 h 895374"/>
                  <a:gd name="connsiteX28" fmla="*/ 912355 w 1281470"/>
                  <a:gd name="connsiteY28" fmla="*/ 291365 h 895374"/>
                  <a:gd name="connsiteX29" fmla="*/ 812343 w 1281470"/>
                  <a:gd name="connsiteY29" fmla="*/ 250884 h 895374"/>
                  <a:gd name="connsiteX30" fmla="*/ 719474 w 1281470"/>
                  <a:gd name="connsiteY30" fmla="*/ 260410 h 895374"/>
                  <a:gd name="connsiteX31" fmla="*/ 644927 w 1281470"/>
                  <a:gd name="connsiteY31" fmla="*/ 306161 h 895374"/>
                  <a:gd name="connsiteX32" fmla="*/ 580022 w 1281470"/>
                  <a:gd name="connsiteY32" fmla="*/ 381627 h 895374"/>
                  <a:gd name="connsiteX33" fmla="*/ 493524 w 1281470"/>
                  <a:gd name="connsiteY33" fmla="*/ 496545 h 895374"/>
                  <a:gd name="connsiteX34" fmla="*/ 412293 w 1281470"/>
                  <a:gd name="connsiteY34" fmla="*/ 622359 h 895374"/>
                  <a:gd name="connsiteX35" fmla="*/ 351416 w 1281470"/>
                  <a:gd name="connsiteY35" fmla="*/ 724488 h 895374"/>
                  <a:gd name="connsiteX36" fmla="*/ 258236 w 1281470"/>
                  <a:gd name="connsiteY36" fmla="*/ 852545 h 895374"/>
                  <a:gd name="connsiteX37" fmla="*/ 159880 w 1281470"/>
                  <a:gd name="connsiteY37" fmla="*/ 881915 h 895374"/>
                  <a:gd name="connsiteX38" fmla="*/ 5113 w 1281470"/>
                  <a:gd name="connsiteY38" fmla="*/ 887297 h 895374"/>
                  <a:gd name="connsiteX0" fmla="*/ 5113 w 1281470"/>
                  <a:gd name="connsiteY0" fmla="*/ 887297 h 899886"/>
                  <a:gd name="connsiteX1" fmla="*/ 43967 w 1281470"/>
                  <a:gd name="connsiteY1" fmla="*/ 793834 h 899886"/>
                  <a:gd name="connsiteX2" fmla="*/ 111856 w 1281470"/>
                  <a:gd name="connsiteY2" fmla="*/ 694025 h 899886"/>
                  <a:gd name="connsiteX3" fmla="*/ 202743 w 1281470"/>
                  <a:gd name="connsiteY3" fmla="*/ 553303 h 899886"/>
                  <a:gd name="connsiteX4" fmla="*/ 286473 w 1281470"/>
                  <a:gd name="connsiteY4" fmla="*/ 412500 h 899886"/>
                  <a:gd name="connsiteX5" fmla="*/ 345289 w 1281470"/>
                  <a:gd name="connsiteY5" fmla="*/ 322600 h 899886"/>
                  <a:gd name="connsiteX6" fmla="*/ 427534 w 1281470"/>
                  <a:gd name="connsiteY6" fmla="*/ 201951 h 899886"/>
                  <a:gd name="connsiteX7" fmla="*/ 494797 w 1281470"/>
                  <a:gd name="connsiteY7" fmla="*/ 121704 h 899886"/>
                  <a:gd name="connsiteX8" fmla="*/ 577523 w 1281470"/>
                  <a:gd name="connsiteY8" fmla="*/ 51875 h 899886"/>
                  <a:gd name="connsiteX9" fmla="*/ 702970 w 1281470"/>
                  <a:gd name="connsiteY9" fmla="*/ 2566 h 899886"/>
                  <a:gd name="connsiteX10" fmla="*/ 800800 w 1281470"/>
                  <a:gd name="connsiteY10" fmla="*/ 12433 h 899886"/>
                  <a:gd name="connsiteX11" fmla="*/ 908739 w 1281470"/>
                  <a:gd name="connsiteY11" fmla="*/ 58839 h 899886"/>
                  <a:gd name="connsiteX12" fmla="*/ 1019286 w 1281470"/>
                  <a:gd name="connsiteY12" fmla="*/ 111730 h 899886"/>
                  <a:gd name="connsiteX13" fmla="*/ 1136263 w 1281470"/>
                  <a:gd name="connsiteY13" fmla="*/ 181878 h 899886"/>
                  <a:gd name="connsiteX14" fmla="*/ 1217954 w 1281470"/>
                  <a:gd name="connsiteY14" fmla="*/ 262872 h 899886"/>
                  <a:gd name="connsiteX15" fmla="*/ 1266988 w 1281470"/>
                  <a:gd name="connsiteY15" fmla="*/ 349785 h 899886"/>
                  <a:gd name="connsiteX16" fmla="*/ 1281449 w 1281470"/>
                  <a:gd name="connsiteY16" fmla="*/ 446146 h 899886"/>
                  <a:gd name="connsiteX17" fmla="*/ 1264780 w 1281470"/>
                  <a:gd name="connsiteY17" fmla="*/ 577115 h 899886"/>
                  <a:gd name="connsiteX18" fmla="*/ 1229062 w 1281470"/>
                  <a:gd name="connsiteY18" fmla="*/ 703321 h 899886"/>
                  <a:gd name="connsiteX19" fmla="*/ 1187771 w 1281470"/>
                  <a:gd name="connsiteY19" fmla="*/ 834272 h 899886"/>
                  <a:gd name="connsiteX20" fmla="*/ 1108507 w 1281470"/>
                  <a:gd name="connsiteY20" fmla="*/ 890495 h 899886"/>
                  <a:gd name="connsiteX21" fmla="*/ 1067052 w 1281470"/>
                  <a:gd name="connsiteY21" fmla="*/ 891684 h 899886"/>
                  <a:gd name="connsiteX22" fmla="*/ 1117186 w 1281470"/>
                  <a:gd name="connsiteY22" fmla="*/ 809665 h 899886"/>
                  <a:gd name="connsiteX23" fmla="*/ 1090949 w 1281470"/>
                  <a:gd name="connsiteY23" fmla="*/ 641409 h 899886"/>
                  <a:gd name="connsiteX24" fmla="*/ 1109999 w 1281470"/>
                  <a:gd name="connsiteY24" fmla="*/ 515203 h 899886"/>
                  <a:gd name="connsiteX25" fmla="*/ 1098093 w 1281470"/>
                  <a:gd name="connsiteY25" fmla="*/ 436621 h 899886"/>
                  <a:gd name="connsiteX26" fmla="*/ 1052849 w 1281470"/>
                  <a:gd name="connsiteY26" fmla="*/ 391377 h 899886"/>
                  <a:gd name="connsiteX27" fmla="*/ 990936 w 1281470"/>
                  <a:gd name="connsiteY27" fmla="*/ 350897 h 899886"/>
                  <a:gd name="connsiteX28" fmla="*/ 912355 w 1281470"/>
                  <a:gd name="connsiteY28" fmla="*/ 291365 h 899886"/>
                  <a:gd name="connsiteX29" fmla="*/ 812343 w 1281470"/>
                  <a:gd name="connsiteY29" fmla="*/ 250884 h 899886"/>
                  <a:gd name="connsiteX30" fmla="*/ 719474 w 1281470"/>
                  <a:gd name="connsiteY30" fmla="*/ 260410 h 899886"/>
                  <a:gd name="connsiteX31" fmla="*/ 644927 w 1281470"/>
                  <a:gd name="connsiteY31" fmla="*/ 306161 h 899886"/>
                  <a:gd name="connsiteX32" fmla="*/ 580022 w 1281470"/>
                  <a:gd name="connsiteY32" fmla="*/ 381627 h 899886"/>
                  <a:gd name="connsiteX33" fmla="*/ 493524 w 1281470"/>
                  <a:gd name="connsiteY33" fmla="*/ 496545 h 899886"/>
                  <a:gd name="connsiteX34" fmla="*/ 412293 w 1281470"/>
                  <a:gd name="connsiteY34" fmla="*/ 622359 h 899886"/>
                  <a:gd name="connsiteX35" fmla="*/ 351416 w 1281470"/>
                  <a:gd name="connsiteY35" fmla="*/ 724488 h 899886"/>
                  <a:gd name="connsiteX36" fmla="*/ 258236 w 1281470"/>
                  <a:gd name="connsiteY36" fmla="*/ 852545 h 899886"/>
                  <a:gd name="connsiteX37" fmla="*/ 159880 w 1281470"/>
                  <a:gd name="connsiteY37" fmla="*/ 881915 h 899886"/>
                  <a:gd name="connsiteX38" fmla="*/ 5113 w 1281470"/>
                  <a:gd name="connsiteY38" fmla="*/ 887297 h 899886"/>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090949 w 1281470"/>
                  <a:gd name="connsiteY23" fmla="*/ 641409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09127 w 1281470"/>
                  <a:gd name="connsiteY23" fmla="*/ 677099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8180 w 1281470"/>
                  <a:gd name="connsiteY30" fmla="*/ 253075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08151 w 1281470"/>
                  <a:gd name="connsiteY29" fmla="*/ 251623 h 900014"/>
                  <a:gd name="connsiteX30" fmla="*/ 718180 w 1281470"/>
                  <a:gd name="connsiteY30" fmla="*/ 253075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01938 w 1281470"/>
                  <a:gd name="connsiteY28" fmla="*/ 299684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699 w 1281470"/>
                  <a:gd name="connsiteY28" fmla="*/ 300608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699 w 1281470"/>
                  <a:gd name="connsiteY28" fmla="*/ 300608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0814 w 1281470"/>
                  <a:gd name="connsiteY26" fmla="*/ 398218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87861 w 1281470"/>
                  <a:gd name="connsiteY25" fmla="*/ 445988 h 900014"/>
                  <a:gd name="connsiteX26" fmla="*/ 1050814 w 1281470"/>
                  <a:gd name="connsiteY26" fmla="*/ 398218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4995"/>
                  <a:gd name="connsiteY0" fmla="*/ 887297 h 900014"/>
                  <a:gd name="connsiteX1" fmla="*/ 43967 w 1284995"/>
                  <a:gd name="connsiteY1" fmla="*/ 793834 h 900014"/>
                  <a:gd name="connsiteX2" fmla="*/ 111856 w 1284995"/>
                  <a:gd name="connsiteY2" fmla="*/ 694025 h 900014"/>
                  <a:gd name="connsiteX3" fmla="*/ 202743 w 1284995"/>
                  <a:gd name="connsiteY3" fmla="*/ 553303 h 900014"/>
                  <a:gd name="connsiteX4" fmla="*/ 286473 w 1284995"/>
                  <a:gd name="connsiteY4" fmla="*/ 412500 h 900014"/>
                  <a:gd name="connsiteX5" fmla="*/ 345289 w 1284995"/>
                  <a:gd name="connsiteY5" fmla="*/ 322600 h 900014"/>
                  <a:gd name="connsiteX6" fmla="*/ 427534 w 1284995"/>
                  <a:gd name="connsiteY6" fmla="*/ 201951 h 900014"/>
                  <a:gd name="connsiteX7" fmla="*/ 494797 w 1284995"/>
                  <a:gd name="connsiteY7" fmla="*/ 121704 h 900014"/>
                  <a:gd name="connsiteX8" fmla="*/ 577523 w 1284995"/>
                  <a:gd name="connsiteY8" fmla="*/ 51875 h 900014"/>
                  <a:gd name="connsiteX9" fmla="*/ 702970 w 1284995"/>
                  <a:gd name="connsiteY9" fmla="*/ 2566 h 900014"/>
                  <a:gd name="connsiteX10" fmla="*/ 800800 w 1284995"/>
                  <a:gd name="connsiteY10" fmla="*/ 12433 h 900014"/>
                  <a:gd name="connsiteX11" fmla="*/ 908739 w 1284995"/>
                  <a:gd name="connsiteY11" fmla="*/ 58839 h 900014"/>
                  <a:gd name="connsiteX12" fmla="*/ 1019286 w 1284995"/>
                  <a:gd name="connsiteY12" fmla="*/ 111730 h 900014"/>
                  <a:gd name="connsiteX13" fmla="*/ 1136263 w 1284995"/>
                  <a:gd name="connsiteY13" fmla="*/ 181878 h 900014"/>
                  <a:gd name="connsiteX14" fmla="*/ 1217954 w 1284995"/>
                  <a:gd name="connsiteY14" fmla="*/ 262872 h 900014"/>
                  <a:gd name="connsiteX15" fmla="*/ 1266988 w 1284995"/>
                  <a:gd name="connsiteY15" fmla="*/ 349785 h 900014"/>
                  <a:gd name="connsiteX16" fmla="*/ 1281449 w 1284995"/>
                  <a:gd name="connsiteY16" fmla="*/ 446146 h 900014"/>
                  <a:gd name="connsiteX17" fmla="*/ 1205605 w 1284995"/>
                  <a:gd name="connsiteY17" fmla="*/ 609157 h 900014"/>
                  <a:gd name="connsiteX18" fmla="*/ 1229062 w 1284995"/>
                  <a:gd name="connsiteY18" fmla="*/ 703321 h 900014"/>
                  <a:gd name="connsiteX19" fmla="*/ 1187771 w 1284995"/>
                  <a:gd name="connsiteY19" fmla="*/ 834272 h 900014"/>
                  <a:gd name="connsiteX20" fmla="*/ 1108507 w 1284995"/>
                  <a:gd name="connsiteY20" fmla="*/ 890495 h 900014"/>
                  <a:gd name="connsiteX21" fmla="*/ 1067052 w 1284995"/>
                  <a:gd name="connsiteY21" fmla="*/ 891684 h 900014"/>
                  <a:gd name="connsiteX22" fmla="*/ 1127665 w 1284995"/>
                  <a:gd name="connsiteY22" fmla="*/ 807817 h 900014"/>
                  <a:gd name="connsiteX23" fmla="*/ 1125148 w 1284995"/>
                  <a:gd name="connsiteY23" fmla="*/ 706687 h 900014"/>
                  <a:gd name="connsiteX24" fmla="*/ 1109999 w 1284995"/>
                  <a:gd name="connsiteY24" fmla="*/ 515203 h 900014"/>
                  <a:gd name="connsiteX25" fmla="*/ 1087861 w 1284995"/>
                  <a:gd name="connsiteY25" fmla="*/ 445988 h 900014"/>
                  <a:gd name="connsiteX26" fmla="*/ 1050814 w 1284995"/>
                  <a:gd name="connsiteY26" fmla="*/ 398218 h 900014"/>
                  <a:gd name="connsiteX27" fmla="*/ 992414 w 1284995"/>
                  <a:gd name="connsiteY27" fmla="*/ 359279 h 900014"/>
                  <a:gd name="connsiteX28" fmla="*/ 896884 w 1284995"/>
                  <a:gd name="connsiteY28" fmla="*/ 301656 h 900014"/>
                  <a:gd name="connsiteX29" fmla="*/ 797611 w 1284995"/>
                  <a:gd name="connsiteY29" fmla="*/ 246999 h 900014"/>
                  <a:gd name="connsiteX30" fmla="*/ 731064 w 1284995"/>
                  <a:gd name="connsiteY30" fmla="*/ 246482 h 900014"/>
                  <a:gd name="connsiteX31" fmla="*/ 644927 w 1284995"/>
                  <a:gd name="connsiteY31" fmla="*/ 306161 h 900014"/>
                  <a:gd name="connsiteX32" fmla="*/ 580022 w 1284995"/>
                  <a:gd name="connsiteY32" fmla="*/ 381627 h 900014"/>
                  <a:gd name="connsiteX33" fmla="*/ 493524 w 1284995"/>
                  <a:gd name="connsiteY33" fmla="*/ 496545 h 900014"/>
                  <a:gd name="connsiteX34" fmla="*/ 412293 w 1284995"/>
                  <a:gd name="connsiteY34" fmla="*/ 622359 h 900014"/>
                  <a:gd name="connsiteX35" fmla="*/ 351416 w 1284995"/>
                  <a:gd name="connsiteY35" fmla="*/ 724488 h 900014"/>
                  <a:gd name="connsiteX36" fmla="*/ 258236 w 1284995"/>
                  <a:gd name="connsiteY36" fmla="*/ 852545 h 900014"/>
                  <a:gd name="connsiteX37" fmla="*/ 159880 w 1284995"/>
                  <a:gd name="connsiteY37" fmla="*/ 881915 h 900014"/>
                  <a:gd name="connsiteX38" fmla="*/ 5113 w 1284995"/>
                  <a:gd name="connsiteY38" fmla="*/ 887297 h 900014"/>
                  <a:gd name="connsiteX0" fmla="*/ 5113 w 1284995"/>
                  <a:gd name="connsiteY0" fmla="*/ 887297 h 900014"/>
                  <a:gd name="connsiteX1" fmla="*/ 43967 w 1284995"/>
                  <a:gd name="connsiteY1" fmla="*/ 793834 h 900014"/>
                  <a:gd name="connsiteX2" fmla="*/ 111856 w 1284995"/>
                  <a:gd name="connsiteY2" fmla="*/ 694025 h 900014"/>
                  <a:gd name="connsiteX3" fmla="*/ 202743 w 1284995"/>
                  <a:gd name="connsiteY3" fmla="*/ 553303 h 900014"/>
                  <a:gd name="connsiteX4" fmla="*/ 286473 w 1284995"/>
                  <a:gd name="connsiteY4" fmla="*/ 412500 h 900014"/>
                  <a:gd name="connsiteX5" fmla="*/ 345289 w 1284995"/>
                  <a:gd name="connsiteY5" fmla="*/ 322600 h 900014"/>
                  <a:gd name="connsiteX6" fmla="*/ 427534 w 1284995"/>
                  <a:gd name="connsiteY6" fmla="*/ 201951 h 900014"/>
                  <a:gd name="connsiteX7" fmla="*/ 494797 w 1284995"/>
                  <a:gd name="connsiteY7" fmla="*/ 121704 h 900014"/>
                  <a:gd name="connsiteX8" fmla="*/ 577523 w 1284995"/>
                  <a:gd name="connsiteY8" fmla="*/ 51875 h 900014"/>
                  <a:gd name="connsiteX9" fmla="*/ 702970 w 1284995"/>
                  <a:gd name="connsiteY9" fmla="*/ 2566 h 900014"/>
                  <a:gd name="connsiteX10" fmla="*/ 800800 w 1284995"/>
                  <a:gd name="connsiteY10" fmla="*/ 12433 h 900014"/>
                  <a:gd name="connsiteX11" fmla="*/ 908739 w 1284995"/>
                  <a:gd name="connsiteY11" fmla="*/ 58839 h 900014"/>
                  <a:gd name="connsiteX12" fmla="*/ 1019286 w 1284995"/>
                  <a:gd name="connsiteY12" fmla="*/ 111730 h 900014"/>
                  <a:gd name="connsiteX13" fmla="*/ 1136263 w 1284995"/>
                  <a:gd name="connsiteY13" fmla="*/ 181878 h 900014"/>
                  <a:gd name="connsiteX14" fmla="*/ 1217954 w 1284995"/>
                  <a:gd name="connsiteY14" fmla="*/ 262872 h 900014"/>
                  <a:gd name="connsiteX15" fmla="*/ 1266988 w 1284995"/>
                  <a:gd name="connsiteY15" fmla="*/ 349785 h 900014"/>
                  <a:gd name="connsiteX16" fmla="*/ 1281449 w 1284995"/>
                  <a:gd name="connsiteY16" fmla="*/ 446146 h 900014"/>
                  <a:gd name="connsiteX17" fmla="*/ 1205605 w 1284995"/>
                  <a:gd name="connsiteY17" fmla="*/ 609157 h 900014"/>
                  <a:gd name="connsiteX18" fmla="*/ 1215189 w 1284995"/>
                  <a:gd name="connsiteY18" fmla="*/ 734938 h 900014"/>
                  <a:gd name="connsiteX19" fmla="*/ 1187771 w 1284995"/>
                  <a:gd name="connsiteY19" fmla="*/ 834272 h 900014"/>
                  <a:gd name="connsiteX20" fmla="*/ 1108507 w 1284995"/>
                  <a:gd name="connsiteY20" fmla="*/ 890495 h 900014"/>
                  <a:gd name="connsiteX21" fmla="*/ 1067052 w 1284995"/>
                  <a:gd name="connsiteY21" fmla="*/ 891684 h 900014"/>
                  <a:gd name="connsiteX22" fmla="*/ 1127665 w 1284995"/>
                  <a:gd name="connsiteY22" fmla="*/ 807817 h 900014"/>
                  <a:gd name="connsiteX23" fmla="*/ 1125148 w 1284995"/>
                  <a:gd name="connsiteY23" fmla="*/ 706687 h 900014"/>
                  <a:gd name="connsiteX24" fmla="*/ 1109999 w 1284995"/>
                  <a:gd name="connsiteY24" fmla="*/ 515203 h 900014"/>
                  <a:gd name="connsiteX25" fmla="*/ 1087861 w 1284995"/>
                  <a:gd name="connsiteY25" fmla="*/ 445988 h 900014"/>
                  <a:gd name="connsiteX26" fmla="*/ 1050814 w 1284995"/>
                  <a:gd name="connsiteY26" fmla="*/ 398218 h 900014"/>
                  <a:gd name="connsiteX27" fmla="*/ 992414 w 1284995"/>
                  <a:gd name="connsiteY27" fmla="*/ 359279 h 900014"/>
                  <a:gd name="connsiteX28" fmla="*/ 896884 w 1284995"/>
                  <a:gd name="connsiteY28" fmla="*/ 301656 h 900014"/>
                  <a:gd name="connsiteX29" fmla="*/ 797611 w 1284995"/>
                  <a:gd name="connsiteY29" fmla="*/ 246999 h 900014"/>
                  <a:gd name="connsiteX30" fmla="*/ 731064 w 1284995"/>
                  <a:gd name="connsiteY30" fmla="*/ 246482 h 900014"/>
                  <a:gd name="connsiteX31" fmla="*/ 644927 w 1284995"/>
                  <a:gd name="connsiteY31" fmla="*/ 306161 h 900014"/>
                  <a:gd name="connsiteX32" fmla="*/ 580022 w 1284995"/>
                  <a:gd name="connsiteY32" fmla="*/ 381627 h 900014"/>
                  <a:gd name="connsiteX33" fmla="*/ 493524 w 1284995"/>
                  <a:gd name="connsiteY33" fmla="*/ 496545 h 900014"/>
                  <a:gd name="connsiteX34" fmla="*/ 412293 w 1284995"/>
                  <a:gd name="connsiteY34" fmla="*/ 622359 h 900014"/>
                  <a:gd name="connsiteX35" fmla="*/ 351416 w 1284995"/>
                  <a:gd name="connsiteY35" fmla="*/ 724488 h 900014"/>
                  <a:gd name="connsiteX36" fmla="*/ 258236 w 1284995"/>
                  <a:gd name="connsiteY36" fmla="*/ 852545 h 900014"/>
                  <a:gd name="connsiteX37" fmla="*/ 159880 w 1284995"/>
                  <a:gd name="connsiteY37" fmla="*/ 881915 h 900014"/>
                  <a:gd name="connsiteX38" fmla="*/ 5113 w 1284995"/>
                  <a:gd name="connsiteY38" fmla="*/ 887297 h 900014"/>
                  <a:gd name="connsiteX0" fmla="*/ 5113 w 1278227"/>
                  <a:gd name="connsiteY0" fmla="*/ 887297 h 900014"/>
                  <a:gd name="connsiteX1" fmla="*/ 43967 w 1278227"/>
                  <a:gd name="connsiteY1" fmla="*/ 793834 h 900014"/>
                  <a:gd name="connsiteX2" fmla="*/ 111856 w 1278227"/>
                  <a:gd name="connsiteY2" fmla="*/ 694025 h 900014"/>
                  <a:gd name="connsiteX3" fmla="*/ 202743 w 1278227"/>
                  <a:gd name="connsiteY3" fmla="*/ 553303 h 900014"/>
                  <a:gd name="connsiteX4" fmla="*/ 286473 w 1278227"/>
                  <a:gd name="connsiteY4" fmla="*/ 412500 h 900014"/>
                  <a:gd name="connsiteX5" fmla="*/ 345289 w 1278227"/>
                  <a:gd name="connsiteY5" fmla="*/ 322600 h 900014"/>
                  <a:gd name="connsiteX6" fmla="*/ 427534 w 1278227"/>
                  <a:gd name="connsiteY6" fmla="*/ 201951 h 900014"/>
                  <a:gd name="connsiteX7" fmla="*/ 494797 w 1278227"/>
                  <a:gd name="connsiteY7" fmla="*/ 121704 h 900014"/>
                  <a:gd name="connsiteX8" fmla="*/ 577523 w 1278227"/>
                  <a:gd name="connsiteY8" fmla="*/ 51875 h 900014"/>
                  <a:gd name="connsiteX9" fmla="*/ 702970 w 1278227"/>
                  <a:gd name="connsiteY9" fmla="*/ 2566 h 900014"/>
                  <a:gd name="connsiteX10" fmla="*/ 800800 w 1278227"/>
                  <a:gd name="connsiteY10" fmla="*/ 12433 h 900014"/>
                  <a:gd name="connsiteX11" fmla="*/ 908739 w 1278227"/>
                  <a:gd name="connsiteY11" fmla="*/ 58839 h 900014"/>
                  <a:gd name="connsiteX12" fmla="*/ 1019286 w 1278227"/>
                  <a:gd name="connsiteY12" fmla="*/ 111730 h 900014"/>
                  <a:gd name="connsiteX13" fmla="*/ 1136263 w 1278227"/>
                  <a:gd name="connsiteY13" fmla="*/ 181878 h 900014"/>
                  <a:gd name="connsiteX14" fmla="*/ 1217954 w 1278227"/>
                  <a:gd name="connsiteY14" fmla="*/ 262872 h 900014"/>
                  <a:gd name="connsiteX15" fmla="*/ 1266988 w 1278227"/>
                  <a:gd name="connsiteY15" fmla="*/ 349785 h 900014"/>
                  <a:gd name="connsiteX16" fmla="*/ 1273251 w 1278227"/>
                  <a:gd name="connsiteY16" fmla="*/ 448672 h 900014"/>
                  <a:gd name="connsiteX17" fmla="*/ 1205605 w 1278227"/>
                  <a:gd name="connsiteY17" fmla="*/ 609157 h 900014"/>
                  <a:gd name="connsiteX18" fmla="*/ 1215189 w 1278227"/>
                  <a:gd name="connsiteY18" fmla="*/ 734938 h 900014"/>
                  <a:gd name="connsiteX19" fmla="*/ 1187771 w 1278227"/>
                  <a:gd name="connsiteY19" fmla="*/ 834272 h 900014"/>
                  <a:gd name="connsiteX20" fmla="*/ 1108507 w 1278227"/>
                  <a:gd name="connsiteY20" fmla="*/ 890495 h 900014"/>
                  <a:gd name="connsiteX21" fmla="*/ 1067052 w 1278227"/>
                  <a:gd name="connsiteY21" fmla="*/ 891684 h 900014"/>
                  <a:gd name="connsiteX22" fmla="*/ 1127665 w 1278227"/>
                  <a:gd name="connsiteY22" fmla="*/ 807817 h 900014"/>
                  <a:gd name="connsiteX23" fmla="*/ 1125148 w 1278227"/>
                  <a:gd name="connsiteY23" fmla="*/ 706687 h 900014"/>
                  <a:gd name="connsiteX24" fmla="*/ 1109999 w 1278227"/>
                  <a:gd name="connsiteY24" fmla="*/ 515203 h 900014"/>
                  <a:gd name="connsiteX25" fmla="*/ 1087861 w 1278227"/>
                  <a:gd name="connsiteY25" fmla="*/ 445988 h 900014"/>
                  <a:gd name="connsiteX26" fmla="*/ 1050814 w 1278227"/>
                  <a:gd name="connsiteY26" fmla="*/ 398218 h 900014"/>
                  <a:gd name="connsiteX27" fmla="*/ 992414 w 1278227"/>
                  <a:gd name="connsiteY27" fmla="*/ 359279 h 900014"/>
                  <a:gd name="connsiteX28" fmla="*/ 896884 w 1278227"/>
                  <a:gd name="connsiteY28" fmla="*/ 301656 h 900014"/>
                  <a:gd name="connsiteX29" fmla="*/ 797611 w 1278227"/>
                  <a:gd name="connsiteY29" fmla="*/ 246999 h 900014"/>
                  <a:gd name="connsiteX30" fmla="*/ 731064 w 1278227"/>
                  <a:gd name="connsiteY30" fmla="*/ 246482 h 900014"/>
                  <a:gd name="connsiteX31" fmla="*/ 644927 w 1278227"/>
                  <a:gd name="connsiteY31" fmla="*/ 306161 h 900014"/>
                  <a:gd name="connsiteX32" fmla="*/ 580022 w 1278227"/>
                  <a:gd name="connsiteY32" fmla="*/ 381627 h 900014"/>
                  <a:gd name="connsiteX33" fmla="*/ 493524 w 1278227"/>
                  <a:gd name="connsiteY33" fmla="*/ 496545 h 900014"/>
                  <a:gd name="connsiteX34" fmla="*/ 412293 w 1278227"/>
                  <a:gd name="connsiteY34" fmla="*/ 622359 h 900014"/>
                  <a:gd name="connsiteX35" fmla="*/ 351416 w 1278227"/>
                  <a:gd name="connsiteY35" fmla="*/ 724488 h 900014"/>
                  <a:gd name="connsiteX36" fmla="*/ 258236 w 1278227"/>
                  <a:gd name="connsiteY36" fmla="*/ 852545 h 900014"/>
                  <a:gd name="connsiteX37" fmla="*/ 159880 w 1278227"/>
                  <a:gd name="connsiteY37" fmla="*/ 881915 h 900014"/>
                  <a:gd name="connsiteX38" fmla="*/ 5113 w 1278227"/>
                  <a:gd name="connsiteY38" fmla="*/ 887297 h 900014"/>
                  <a:gd name="connsiteX0" fmla="*/ 5113 w 1278227"/>
                  <a:gd name="connsiteY0" fmla="*/ 887297 h 900014"/>
                  <a:gd name="connsiteX1" fmla="*/ 43967 w 1278227"/>
                  <a:gd name="connsiteY1" fmla="*/ 793834 h 900014"/>
                  <a:gd name="connsiteX2" fmla="*/ 111856 w 1278227"/>
                  <a:gd name="connsiteY2" fmla="*/ 694025 h 900014"/>
                  <a:gd name="connsiteX3" fmla="*/ 202743 w 1278227"/>
                  <a:gd name="connsiteY3" fmla="*/ 553303 h 900014"/>
                  <a:gd name="connsiteX4" fmla="*/ 286473 w 1278227"/>
                  <a:gd name="connsiteY4" fmla="*/ 412500 h 900014"/>
                  <a:gd name="connsiteX5" fmla="*/ 345289 w 1278227"/>
                  <a:gd name="connsiteY5" fmla="*/ 322600 h 900014"/>
                  <a:gd name="connsiteX6" fmla="*/ 427534 w 1278227"/>
                  <a:gd name="connsiteY6" fmla="*/ 201951 h 900014"/>
                  <a:gd name="connsiteX7" fmla="*/ 494797 w 1278227"/>
                  <a:gd name="connsiteY7" fmla="*/ 121704 h 900014"/>
                  <a:gd name="connsiteX8" fmla="*/ 577523 w 1278227"/>
                  <a:gd name="connsiteY8" fmla="*/ 51875 h 900014"/>
                  <a:gd name="connsiteX9" fmla="*/ 702970 w 1278227"/>
                  <a:gd name="connsiteY9" fmla="*/ 2566 h 900014"/>
                  <a:gd name="connsiteX10" fmla="*/ 800800 w 1278227"/>
                  <a:gd name="connsiteY10" fmla="*/ 12433 h 900014"/>
                  <a:gd name="connsiteX11" fmla="*/ 908739 w 1278227"/>
                  <a:gd name="connsiteY11" fmla="*/ 58839 h 900014"/>
                  <a:gd name="connsiteX12" fmla="*/ 1019286 w 1278227"/>
                  <a:gd name="connsiteY12" fmla="*/ 111730 h 900014"/>
                  <a:gd name="connsiteX13" fmla="*/ 1136263 w 1278227"/>
                  <a:gd name="connsiteY13" fmla="*/ 181878 h 900014"/>
                  <a:gd name="connsiteX14" fmla="*/ 1217954 w 1278227"/>
                  <a:gd name="connsiteY14" fmla="*/ 262872 h 900014"/>
                  <a:gd name="connsiteX15" fmla="*/ 1266988 w 1278227"/>
                  <a:gd name="connsiteY15" fmla="*/ 349785 h 900014"/>
                  <a:gd name="connsiteX16" fmla="*/ 1273251 w 1278227"/>
                  <a:gd name="connsiteY16" fmla="*/ 448672 h 900014"/>
                  <a:gd name="connsiteX17" fmla="*/ 1205605 w 1278227"/>
                  <a:gd name="connsiteY17" fmla="*/ 609157 h 900014"/>
                  <a:gd name="connsiteX18" fmla="*/ 1215189 w 1278227"/>
                  <a:gd name="connsiteY18" fmla="*/ 734938 h 900014"/>
                  <a:gd name="connsiteX19" fmla="*/ 1213541 w 1278227"/>
                  <a:gd name="connsiteY19" fmla="*/ 803947 h 900014"/>
                  <a:gd name="connsiteX20" fmla="*/ 1187771 w 1278227"/>
                  <a:gd name="connsiteY20" fmla="*/ 834272 h 900014"/>
                  <a:gd name="connsiteX21" fmla="*/ 1108507 w 1278227"/>
                  <a:gd name="connsiteY21" fmla="*/ 890495 h 900014"/>
                  <a:gd name="connsiteX22" fmla="*/ 1067052 w 1278227"/>
                  <a:gd name="connsiteY22" fmla="*/ 891684 h 900014"/>
                  <a:gd name="connsiteX23" fmla="*/ 1127665 w 1278227"/>
                  <a:gd name="connsiteY23" fmla="*/ 807817 h 900014"/>
                  <a:gd name="connsiteX24" fmla="*/ 1125148 w 1278227"/>
                  <a:gd name="connsiteY24" fmla="*/ 706687 h 900014"/>
                  <a:gd name="connsiteX25" fmla="*/ 1109999 w 1278227"/>
                  <a:gd name="connsiteY25" fmla="*/ 515203 h 900014"/>
                  <a:gd name="connsiteX26" fmla="*/ 1087861 w 1278227"/>
                  <a:gd name="connsiteY26" fmla="*/ 445988 h 900014"/>
                  <a:gd name="connsiteX27" fmla="*/ 1050814 w 1278227"/>
                  <a:gd name="connsiteY27" fmla="*/ 398218 h 900014"/>
                  <a:gd name="connsiteX28" fmla="*/ 992414 w 1278227"/>
                  <a:gd name="connsiteY28" fmla="*/ 359279 h 900014"/>
                  <a:gd name="connsiteX29" fmla="*/ 896884 w 1278227"/>
                  <a:gd name="connsiteY29" fmla="*/ 301656 h 900014"/>
                  <a:gd name="connsiteX30" fmla="*/ 797611 w 1278227"/>
                  <a:gd name="connsiteY30" fmla="*/ 246999 h 900014"/>
                  <a:gd name="connsiteX31" fmla="*/ 731064 w 1278227"/>
                  <a:gd name="connsiteY31" fmla="*/ 246482 h 900014"/>
                  <a:gd name="connsiteX32" fmla="*/ 644927 w 1278227"/>
                  <a:gd name="connsiteY32" fmla="*/ 306161 h 900014"/>
                  <a:gd name="connsiteX33" fmla="*/ 580022 w 1278227"/>
                  <a:gd name="connsiteY33" fmla="*/ 381627 h 900014"/>
                  <a:gd name="connsiteX34" fmla="*/ 493524 w 1278227"/>
                  <a:gd name="connsiteY34" fmla="*/ 496545 h 900014"/>
                  <a:gd name="connsiteX35" fmla="*/ 412293 w 1278227"/>
                  <a:gd name="connsiteY35" fmla="*/ 622359 h 900014"/>
                  <a:gd name="connsiteX36" fmla="*/ 351416 w 1278227"/>
                  <a:gd name="connsiteY36" fmla="*/ 724488 h 900014"/>
                  <a:gd name="connsiteX37" fmla="*/ 258236 w 1278227"/>
                  <a:gd name="connsiteY37" fmla="*/ 852545 h 900014"/>
                  <a:gd name="connsiteX38" fmla="*/ 159880 w 1278227"/>
                  <a:gd name="connsiteY38" fmla="*/ 881915 h 900014"/>
                  <a:gd name="connsiteX39" fmla="*/ 5113 w 1278227"/>
                  <a:gd name="connsiteY39" fmla="*/ 887297 h 900014"/>
                  <a:gd name="connsiteX0" fmla="*/ 5113 w 1278227"/>
                  <a:gd name="connsiteY0" fmla="*/ 887297 h 899013"/>
                  <a:gd name="connsiteX1" fmla="*/ 43967 w 1278227"/>
                  <a:gd name="connsiteY1" fmla="*/ 793834 h 899013"/>
                  <a:gd name="connsiteX2" fmla="*/ 111856 w 1278227"/>
                  <a:gd name="connsiteY2" fmla="*/ 694025 h 899013"/>
                  <a:gd name="connsiteX3" fmla="*/ 202743 w 1278227"/>
                  <a:gd name="connsiteY3" fmla="*/ 553303 h 899013"/>
                  <a:gd name="connsiteX4" fmla="*/ 286473 w 1278227"/>
                  <a:gd name="connsiteY4" fmla="*/ 412500 h 899013"/>
                  <a:gd name="connsiteX5" fmla="*/ 345289 w 1278227"/>
                  <a:gd name="connsiteY5" fmla="*/ 322600 h 899013"/>
                  <a:gd name="connsiteX6" fmla="*/ 427534 w 1278227"/>
                  <a:gd name="connsiteY6" fmla="*/ 201951 h 899013"/>
                  <a:gd name="connsiteX7" fmla="*/ 494797 w 1278227"/>
                  <a:gd name="connsiteY7" fmla="*/ 121704 h 899013"/>
                  <a:gd name="connsiteX8" fmla="*/ 577523 w 1278227"/>
                  <a:gd name="connsiteY8" fmla="*/ 51875 h 899013"/>
                  <a:gd name="connsiteX9" fmla="*/ 702970 w 1278227"/>
                  <a:gd name="connsiteY9" fmla="*/ 2566 h 899013"/>
                  <a:gd name="connsiteX10" fmla="*/ 800800 w 1278227"/>
                  <a:gd name="connsiteY10" fmla="*/ 12433 h 899013"/>
                  <a:gd name="connsiteX11" fmla="*/ 908739 w 1278227"/>
                  <a:gd name="connsiteY11" fmla="*/ 58839 h 899013"/>
                  <a:gd name="connsiteX12" fmla="*/ 1019286 w 1278227"/>
                  <a:gd name="connsiteY12" fmla="*/ 111730 h 899013"/>
                  <a:gd name="connsiteX13" fmla="*/ 1136263 w 1278227"/>
                  <a:gd name="connsiteY13" fmla="*/ 181878 h 899013"/>
                  <a:gd name="connsiteX14" fmla="*/ 1217954 w 1278227"/>
                  <a:gd name="connsiteY14" fmla="*/ 262872 h 899013"/>
                  <a:gd name="connsiteX15" fmla="*/ 1266988 w 1278227"/>
                  <a:gd name="connsiteY15" fmla="*/ 349785 h 899013"/>
                  <a:gd name="connsiteX16" fmla="*/ 1273251 w 1278227"/>
                  <a:gd name="connsiteY16" fmla="*/ 448672 h 899013"/>
                  <a:gd name="connsiteX17" fmla="*/ 1205605 w 1278227"/>
                  <a:gd name="connsiteY17" fmla="*/ 609157 h 899013"/>
                  <a:gd name="connsiteX18" fmla="*/ 1215189 w 1278227"/>
                  <a:gd name="connsiteY18" fmla="*/ 734938 h 899013"/>
                  <a:gd name="connsiteX19" fmla="*/ 1213541 w 1278227"/>
                  <a:gd name="connsiteY19" fmla="*/ 803947 h 899013"/>
                  <a:gd name="connsiteX20" fmla="*/ 1171866 w 1278227"/>
                  <a:gd name="connsiteY20" fmla="*/ 854363 h 899013"/>
                  <a:gd name="connsiteX21" fmla="*/ 1108507 w 1278227"/>
                  <a:gd name="connsiteY21" fmla="*/ 890495 h 899013"/>
                  <a:gd name="connsiteX22" fmla="*/ 1067052 w 1278227"/>
                  <a:gd name="connsiteY22" fmla="*/ 891684 h 899013"/>
                  <a:gd name="connsiteX23" fmla="*/ 1127665 w 1278227"/>
                  <a:gd name="connsiteY23" fmla="*/ 807817 h 899013"/>
                  <a:gd name="connsiteX24" fmla="*/ 1125148 w 1278227"/>
                  <a:gd name="connsiteY24" fmla="*/ 706687 h 899013"/>
                  <a:gd name="connsiteX25" fmla="*/ 1109999 w 1278227"/>
                  <a:gd name="connsiteY25" fmla="*/ 515203 h 899013"/>
                  <a:gd name="connsiteX26" fmla="*/ 1087861 w 1278227"/>
                  <a:gd name="connsiteY26" fmla="*/ 445988 h 899013"/>
                  <a:gd name="connsiteX27" fmla="*/ 1050814 w 1278227"/>
                  <a:gd name="connsiteY27" fmla="*/ 398218 h 899013"/>
                  <a:gd name="connsiteX28" fmla="*/ 992414 w 1278227"/>
                  <a:gd name="connsiteY28" fmla="*/ 359279 h 899013"/>
                  <a:gd name="connsiteX29" fmla="*/ 896884 w 1278227"/>
                  <a:gd name="connsiteY29" fmla="*/ 301656 h 899013"/>
                  <a:gd name="connsiteX30" fmla="*/ 797611 w 1278227"/>
                  <a:gd name="connsiteY30" fmla="*/ 246999 h 899013"/>
                  <a:gd name="connsiteX31" fmla="*/ 731064 w 1278227"/>
                  <a:gd name="connsiteY31" fmla="*/ 246482 h 899013"/>
                  <a:gd name="connsiteX32" fmla="*/ 644927 w 1278227"/>
                  <a:gd name="connsiteY32" fmla="*/ 306161 h 899013"/>
                  <a:gd name="connsiteX33" fmla="*/ 580022 w 1278227"/>
                  <a:gd name="connsiteY33" fmla="*/ 381627 h 899013"/>
                  <a:gd name="connsiteX34" fmla="*/ 493524 w 1278227"/>
                  <a:gd name="connsiteY34" fmla="*/ 496545 h 899013"/>
                  <a:gd name="connsiteX35" fmla="*/ 412293 w 1278227"/>
                  <a:gd name="connsiteY35" fmla="*/ 622359 h 899013"/>
                  <a:gd name="connsiteX36" fmla="*/ 351416 w 1278227"/>
                  <a:gd name="connsiteY36" fmla="*/ 724488 h 899013"/>
                  <a:gd name="connsiteX37" fmla="*/ 258236 w 1278227"/>
                  <a:gd name="connsiteY37" fmla="*/ 852545 h 899013"/>
                  <a:gd name="connsiteX38" fmla="*/ 159880 w 1278227"/>
                  <a:gd name="connsiteY38" fmla="*/ 881915 h 899013"/>
                  <a:gd name="connsiteX39" fmla="*/ 5113 w 1278227"/>
                  <a:gd name="connsiteY39" fmla="*/ 887297 h 899013"/>
                  <a:gd name="connsiteX0" fmla="*/ 5113 w 1278227"/>
                  <a:gd name="connsiteY0" fmla="*/ 887297 h 903510"/>
                  <a:gd name="connsiteX1" fmla="*/ 43967 w 1278227"/>
                  <a:gd name="connsiteY1" fmla="*/ 793834 h 903510"/>
                  <a:gd name="connsiteX2" fmla="*/ 111856 w 1278227"/>
                  <a:gd name="connsiteY2" fmla="*/ 694025 h 903510"/>
                  <a:gd name="connsiteX3" fmla="*/ 202743 w 1278227"/>
                  <a:gd name="connsiteY3" fmla="*/ 553303 h 903510"/>
                  <a:gd name="connsiteX4" fmla="*/ 286473 w 1278227"/>
                  <a:gd name="connsiteY4" fmla="*/ 412500 h 903510"/>
                  <a:gd name="connsiteX5" fmla="*/ 345289 w 1278227"/>
                  <a:gd name="connsiteY5" fmla="*/ 322600 h 903510"/>
                  <a:gd name="connsiteX6" fmla="*/ 427534 w 1278227"/>
                  <a:gd name="connsiteY6" fmla="*/ 201951 h 903510"/>
                  <a:gd name="connsiteX7" fmla="*/ 494797 w 1278227"/>
                  <a:gd name="connsiteY7" fmla="*/ 121704 h 903510"/>
                  <a:gd name="connsiteX8" fmla="*/ 577523 w 1278227"/>
                  <a:gd name="connsiteY8" fmla="*/ 51875 h 903510"/>
                  <a:gd name="connsiteX9" fmla="*/ 702970 w 1278227"/>
                  <a:gd name="connsiteY9" fmla="*/ 2566 h 903510"/>
                  <a:gd name="connsiteX10" fmla="*/ 800800 w 1278227"/>
                  <a:gd name="connsiteY10" fmla="*/ 12433 h 903510"/>
                  <a:gd name="connsiteX11" fmla="*/ 908739 w 1278227"/>
                  <a:gd name="connsiteY11" fmla="*/ 58839 h 903510"/>
                  <a:gd name="connsiteX12" fmla="*/ 1019286 w 1278227"/>
                  <a:gd name="connsiteY12" fmla="*/ 111730 h 903510"/>
                  <a:gd name="connsiteX13" fmla="*/ 1136263 w 1278227"/>
                  <a:gd name="connsiteY13" fmla="*/ 181878 h 903510"/>
                  <a:gd name="connsiteX14" fmla="*/ 1217954 w 1278227"/>
                  <a:gd name="connsiteY14" fmla="*/ 262872 h 903510"/>
                  <a:gd name="connsiteX15" fmla="*/ 1266988 w 1278227"/>
                  <a:gd name="connsiteY15" fmla="*/ 349785 h 903510"/>
                  <a:gd name="connsiteX16" fmla="*/ 1273251 w 1278227"/>
                  <a:gd name="connsiteY16" fmla="*/ 448672 h 903510"/>
                  <a:gd name="connsiteX17" fmla="*/ 1205605 w 1278227"/>
                  <a:gd name="connsiteY17" fmla="*/ 609157 h 903510"/>
                  <a:gd name="connsiteX18" fmla="*/ 1215189 w 1278227"/>
                  <a:gd name="connsiteY18" fmla="*/ 734938 h 903510"/>
                  <a:gd name="connsiteX19" fmla="*/ 1213541 w 1278227"/>
                  <a:gd name="connsiteY19" fmla="*/ 803947 h 903510"/>
                  <a:gd name="connsiteX20" fmla="*/ 1171866 w 1278227"/>
                  <a:gd name="connsiteY20" fmla="*/ 854363 h 903510"/>
                  <a:gd name="connsiteX21" fmla="*/ 1108507 w 1278227"/>
                  <a:gd name="connsiteY21" fmla="*/ 890495 h 903510"/>
                  <a:gd name="connsiteX22" fmla="*/ 1070256 w 1278227"/>
                  <a:gd name="connsiteY22" fmla="*/ 897601 h 903510"/>
                  <a:gd name="connsiteX23" fmla="*/ 1127665 w 1278227"/>
                  <a:gd name="connsiteY23" fmla="*/ 807817 h 903510"/>
                  <a:gd name="connsiteX24" fmla="*/ 1125148 w 1278227"/>
                  <a:gd name="connsiteY24" fmla="*/ 706687 h 903510"/>
                  <a:gd name="connsiteX25" fmla="*/ 1109999 w 1278227"/>
                  <a:gd name="connsiteY25" fmla="*/ 515203 h 903510"/>
                  <a:gd name="connsiteX26" fmla="*/ 1087861 w 1278227"/>
                  <a:gd name="connsiteY26" fmla="*/ 445988 h 903510"/>
                  <a:gd name="connsiteX27" fmla="*/ 1050814 w 1278227"/>
                  <a:gd name="connsiteY27" fmla="*/ 398218 h 903510"/>
                  <a:gd name="connsiteX28" fmla="*/ 992414 w 1278227"/>
                  <a:gd name="connsiteY28" fmla="*/ 359279 h 903510"/>
                  <a:gd name="connsiteX29" fmla="*/ 896884 w 1278227"/>
                  <a:gd name="connsiteY29" fmla="*/ 301656 h 903510"/>
                  <a:gd name="connsiteX30" fmla="*/ 797611 w 1278227"/>
                  <a:gd name="connsiteY30" fmla="*/ 246999 h 903510"/>
                  <a:gd name="connsiteX31" fmla="*/ 731064 w 1278227"/>
                  <a:gd name="connsiteY31" fmla="*/ 246482 h 903510"/>
                  <a:gd name="connsiteX32" fmla="*/ 644927 w 1278227"/>
                  <a:gd name="connsiteY32" fmla="*/ 306161 h 903510"/>
                  <a:gd name="connsiteX33" fmla="*/ 580022 w 1278227"/>
                  <a:gd name="connsiteY33" fmla="*/ 381627 h 903510"/>
                  <a:gd name="connsiteX34" fmla="*/ 493524 w 1278227"/>
                  <a:gd name="connsiteY34" fmla="*/ 496545 h 903510"/>
                  <a:gd name="connsiteX35" fmla="*/ 412293 w 1278227"/>
                  <a:gd name="connsiteY35" fmla="*/ 622359 h 903510"/>
                  <a:gd name="connsiteX36" fmla="*/ 351416 w 1278227"/>
                  <a:gd name="connsiteY36" fmla="*/ 724488 h 903510"/>
                  <a:gd name="connsiteX37" fmla="*/ 258236 w 1278227"/>
                  <a:gd name="connsiteY37" fmla="*/ 852545 h 903510"/>
                  <a:gd name="connsiteX38" fmla="*/ 159880 w 1278227"/>
                  <a:gd name="connsiteY38" fmla="*/ 881915 h 903510"/>
                  <a:gd name="connsiteX39" fmla="*/ 5113 w 1278227"/>
                  <a:gd name="connsiteY39" fmla="*/ 887297 h 903510"/>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27665 w 1278227"/>
                  <a:gd name="connsiteY24" fmla="*/ 807817 h 899606"/>
                  <a:gd name="connsiteX25" fmla="*/ 1125148 w 1278227"/>
                  <a:gd name="connsiteY25" fmla="*/ 706687 h 899606"/>
                  <a:gd name="connsiteX26" fmla="*/ 1109999 w 1278227"/>
                  <a:gd name="connsiteY26" fmla="*/ 51520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109999 w 1278227"/>
                  <a:gd name="connsiteY26" fmla="*/ 51520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8225 w 1278227"/>
                  <a:gd name="connsiteY26" fmla="*/ 52808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0209 w 1278227"/>
                  <a:gd name="connsiteY26" fmla="*/ 550025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0392 w 1278227"/>
                  <a:gd name="connsiteY26" fmla="*/ 569441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2582 w 1278227"/>
                  <a:gd name="connsiteY24" fmla="*/ 794382 h 899606"/>
                  <a:gd name="connsiteX25" fmla="*/ 1125148 w 1278227"/>
                  <a:gd name="connsiteY25" fmla="*/ 706687 h 899606"/>
                  <a:gd name="connsiteX26" fmla="*/ 1090392 w 1278227"/>
                  <a:gd name="connsiteY26" fmla="*/ 569441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746"/>
                  <a:gd name="connsiteX1" fmla="*/ 43967 w 1278227"/>
                  <a:gd name="connsiteY1" fmla="*/ 793834 h 899746"/>
                  <a:gd name="connsiteX2" fmla="*/ 111856 w 1278227"/>
                  <a:gd name="connsiteY2" fmla="*/ 694025 h 899746"/>
                  <a:gd name="connsiteX3" fmla="*/ 202743 w 1278227"/>
                  <a:gd name="connsiteY3" fmla="*/ 553303 h 899746"/>
                  <a:gd name="connsiteX4" fmla="*/ 286473 w 1278227"/>
                  <a:gd name="connsiteY4" fmla="*/ 412500 h 899746"/>
                  <a:gd name="connsiteX5" fmla="*/ 345289 w 1278227"/>
                  <a:gd name="connsiteY5" fmla="*/ 322600 h 899746"/>
                  <a:gd name="connsiteX6" fmla="*/ 427534 w 1278227"/>
                  <a:gd name="connsiteY6" fmla="*/ 201951 h 899746"/>
                  <a:gd name="connsiteX7" fmla="*/ 494797 w 1278227"/>
                  <a:gd name="connsiteY7" fmla="*/ 121704 h 899746"/>
                  <a:gd name="connsiteX8" fmla="*/ 577523 w 1278227"/>
                  <a:gd name="connsiteY8" fmla="*/ 51875 h 899746"/>
                  <a:gd name="connsiteX9" fmla="*/ 702970 w 1278227"/>
                  <a:gd name="connsiteY9" fmla="*/ 2566 h 899746"/>
                  <a:gd name="connsiteX10" fmla="*/ 800800 w 1278227"/>
                  <a:gd name="connsiteY10" fmla="*/ 12433 h 899746"/>
                  <a:gd name="connsiteX11" fmla="*/ 908739 w 1278227"/>
                  <a:gd name="connsiteY11" fmla="*/ 58839 h 899746"/>
                  <a:gd name="connsiteX12" fmla="*/ 1019286 w 1278227"/>
                  <a:gd name="connsiteY12" fmla="*/ 111730 h 899746"/>
                  <a:gd name="connsiteX13" fmla="*/ 1136263 w 1278227"/>
                  <a:gd name="connsiteY13" fmla="*/ 181878 h 899746"/>
                  <a:gd name="connsiteX14" fmla="*/ 1217954 w 1278227"/>
                  <a:gd name="connsiteY14" fmla="*/ 262872 h 899746"/>
                  <a:gd name="connsiteX15" fmla="*/ 1266988 w 1278227"/>
                  <a:gd name="connsiteY15" fmla="*/ 349785 h 899746"/>
                  <a:gd name="connsiteX16" fmla="*/ 1273251 w 1278227"/>
                  <a:gd name="connsiteY16" fmla="*/ 448672 h 899746"/>
                  <a:gd name="connsiteX17" fmla="*/ 1205605 w 1278227"/>
                  <a:gd name="connsiteY17" fmla="*/ 609157 h 899746"/>
                  <a:gd name="connsiteX18" fmla="*/ 1215189 w 1278227"/>
                  <a:gd name="connsiteY18" fmla="*/ 734938 h 899746"/>
                  <a:gd name="connsiteX19" fmla="*/ 1213541 w 1278227"/>
                  <a:gd name="connsiteY19" fmla="*/ 803947 h 899746"/>
                  <a:gd name="connsiteX20" fmla="*/ 1171866 w 1278227"/>
                  <a:gd name="connsiteY20" fmla="*/ 854363 h 899746"/>
                  <a:gd name="connsiteX21" fmla="*/ 1108507 w 1278227"/>
                  <a:gd name="connsiteY21" fmla="*/ 890495 h 899746"/>
                  <a:gd name="connsiteX22" fmla="*/ 1070256 w 1278227"/>
                  <a:gd name="connsiteY22" fmla="*/ 897601 h 899746"/>
                  <a:gd name="connsiteX23" fmla="*/ 1084961 w 1278227"/>
                  <a:gd name="connsiteY23" fmla="*/ 859032 h 899746"/>
                  <a:gd name="connsiteX24" fmla="*/ 1142582 w 1278227"/>
                  <a:gd name="connsiteY24" fmla="*/ 794382 h 899746"/>
                  <a:gd name="connsiteX25" fmla="*/ 1125148 w 1278227"/>
                  <a:gd name="connsiteY25" fmla="*/ 706687 h 899746"/>
                  <a:gd name="connsiteX26" fmla="*/ 1090392 w 1278227"/>
                  <a:gd name="connsiteY26" fmla="*/ 569441 h 899746"/>
                  <a:gd name="connsiteX27" fmla="*/ 1087861 w 1278227"/>
                  <a:gd name="connsiteY27" fmla="*/ 445988 h 899746"/>
                  <a:gd name="connsiteX28" fmla="*/ 1050814 w 1278227"/>
                  <a:gd name="connsiteY28" fmla="*/ 398218 h 899746"/>
                  <a:gd name="connsiteX29" fmla="*/ 992414 w 1278227"/>
                  <a:gd name="connsiteY29" fmla="*/ 359279 h 899746"/>
                  <a:gd name="connsiteX30" fmla="*/ 896884 w 1278227"/>
                  <a:gd name="connsiteY30" fmla="*/ 301656 h 899746"/>
                  <a:gd name="connsiteX31" fmla="*/ 797611 w 1278227"/>
                  <a:gd name="connsiteY31" fmla="*/ 246999 h 899746"/>
                  <a:gd name="connsiteX32" fmla="*/ 731064 w 1278227"/>
                  <a:gd name="connsiteY32" fmla="*/ 246482 h 899746"/>
                  <a:gd name="connsiteX33" fmla="*/ 644927 w 1278227"/>
                  <a:gd name="connsiteY33" fmla="*/ 306161 h 899746"/>
                  <a:gd name="connsiteX34" fmla="*/ 580022 w 1278227"/>
                  <a:gd name="connsiteY34" fmla="*/ 381627 h 899746"/>
                  <a:gd name="connsiteX35" fmla="*/ 493524 w 1278227"/>
                  <a:gd name="connsiteY35" fmla="*/ 496545 h 899746"/>
                  <a:gd name="connsiteX36" fmla="*/ 412293 w 1278227"/>
                  <a:gd name="connsiteY36" fmla="*/ 622359 h 899746"/>
                  <a:gd name="connsiteX37" fmla="*/ 351416 w 1278227"/>
                  <a:gd name="connsiteY37" fmla="*/ 724488 h 899746"/>
                  <a:gd name="connsiteX38" fmla="*/ 258236 w 1278227"/>
                  <a:gd name="connsiteY38" fmla="*/ 852545 h 899746"/>
                  <a:gd name="connsiteX39" fmla="*/ 159880 w 1278227"/>
                  <a:gd name="connsiteY39" fmla="*/ 881915 h 899746"/>
                  <a:gd name="connsiteX40" fmla="*/ 5113 w 1278227"/>
                  <a:gd name="connsiteY40" fmla="*/ 887297 h 899746"/>
                  <a:gd name="connsiteX0" fmla="*/ 5113 w 1278227"/>
                  <a:gd name="connsiteY0" fmla="*/ 887297 h 901087"/>
                  <a:gd name="connsiteX1" fmla="*/ 43967 w 1278227"/>
                  <a:gd name="connsiteY1" fmla="*/ 793834 h 901087"/>
                  <a:gd name="connsiteX2" fmla="*/ 111856 w 1278227"/>
                  <a:gd name="connsiteY2" fmla="*/ 694025 h 901087"/>
                  <a:gd name="connsiteX3" fmla="*/ 202743 w 1278227"/>
                  <a:gd name="connsiteY3" fmla="*/ 553303 h 901087"/>
                  <a:gd name="connsiteX4" fmla="*/ 286473 w 1278227"/>
                  <a:gd name="connsiteY4" fmla="*/ 412500 h 901087"/>
                  <a:gd name="connsiteX5" fmla="*/ 345289 w 1278227"/>
                  <a:gd name="connsiteY5" fmla="*/ 322600 h 901087"/>
                  <a:gd name="connsiteX6" fmla="*/ 427534 w 1278227"/>
                  <a:gd name="connsiteY6" fmla="*/ 201951 h 901087"/>
                  <a:gd name="connsiteX7" fmla="*/ 494797 w 1278227"/>
                  <a:gd name="connsiteY7" fmla="*/ 121704 h 901087"/>
                  <a:gd name="connsiteX8" fmla="*/ 577523 w 1278227"/>
                  <a:gd name="connsiteY8" fmla="*/ 51875 h 901087"/>
                  <a:gd name="connsiteX9" fmla="*/ 702970 w 1278227"/>
                  <a:gd name="connsiteY9" fmla="*/ 2566 h 901087"/>
                  <a:gd name="connsiteX10" fmla="*/ 800800 w 1278227"/>
                  <a:gd name="connsiteY10" fmla="*/ 12433 h 901087"/>
                  <a:gd name="connsiteX11" fmla="*/ 908739 w 1278227"/>
                  <a:gd name="connsiteY11" fmla="*/ 58839 h 901087"/>
                  <a:gd name="connsiteX12" fmla="*/ 1019286 w 1278227"/>
                  <a:gd name="connsiteY12" fmla="*/ 111730 h 901087"/>
                  <a:gd name="connsiteX13" fmla="*/ 1136263 w 1278227"/>
                  <a:gd name="connsiteY13" fmla="*/ 181878 h 901087"/>
                  <a:gd name="connsiteX14" fmla="*/ 1217954 w 1278227"/>
                  <a:gd name="connsiteY14" fmla="*/ 262872 h 901087"/>
                  <a:gd name="connsiteX15" fmla="*/ 1266988 w 1278227"/>
                  <a:gd name="connsiteY15" fmla="*/ 349785 h 901087"/>
                  <a:gd name="connsiteX16" fmla="*/ 1273251 w 1278227"/>
                  <a:gd name="connsiteY16" fmla="*/ 448672 h 901087"/>
                  <a:gd name="connsiteX17" fmla="*/ 1205605 w 1278227"/>
                  <a:gd name="connsiteY17" fmla="*/ 609157 h 901087"/>
                  <a:gd name="connsiteX18" fmla="*/ 1215189 w 1278227"/>
                  <a:gd name="connsiteY18" fmla="*/ 734938 h 901087"/>
                  <a:gd name="connsiteX19" fmla="*/ 1213541 w 1278227"/>
                  <a:gd name="connsiteY19" fmla="*/ 803947 h 901087"/>
                  <a:gd name="connsiteX20" fmla="*/ 1171866 w 1278227"/>
                  <a:gd name="connsiteY20" fmla="*/ 854363 h 901087"/>
                  <a:gd name="connsiteX21" fmla="*/ 1104870 w 1278227"/>
                  <a:gd name="connsiteY21" fmla="*/ 894378 h 901087"/>
                  <a:gd name="connsiteX22" fmla="*/ 1070256 w 1278227"/>
                  <a:gd name="connsiteY22" fmla="*/ 897601 h 901087"/>
                  <a:gd name="connsiteX23" fmla="*/ 1084961 w 1278227"/>
                  <a:gd name="connsiteY23" fmla="*/ 859032 h 901087"/>
                  <a:gd name="connsiteX24" fmla="*/ 1142582 w 1278227"/>
                  <a:gd name="connsiteY24" fmla="*/ 794382 h 901087"/>
                  <a:gd name="connsiteX25" fmla="*/ 1125148 w 1278227"/>
                  <a:gd name="connsiteY25" fmla="*/ 706687 h 901087"/>
                  <a:gd name="connsiteX26" fmla="*/ 1090392 w 1278227"/>
                  <a:gd name="connsiteY26" fmla="*/ 569441 h 901087"/>
                  <a:gd name="connsiteX27" fmla="*/ 1087861 w 1278227"/>
                  <a:gd name="connsiteY27" fmla="*/ 445988 h 901087"/>
                  <a:gd name="connsiteX28" fmla="*/ 1050814 w 1278227"/>
                  <a:gd name="connsiteY28" fmla="*/ 398218 h 901087"/>
                  <a:gd name="connsiteX29" fmla="*/ 992414 w 1278227"/>
                  <a:gd name="connsiteY29" fmla="*/ 359279 h 901087"/>
                  <a:gd name="connsiteX30" fmla="*/ 896884 w 1278227"/>
                  <a:gd name="connsiteY30" fmla="*/ 301656 h 901087"/>
                  <a:gd name="connsiteX31" fmla="*/ 797611 w 1278227"/>
                  <a:gd name="connsiteY31" fmla="*/ 246999 h 901087"/>
                  <a:gd name="connsiteX32" fmla="*/ 731064 w 1278227"/>
                  <a:gd name="connsiteY32" fmla="*/ 246482 h 901087"/>
                  <a:gd name="connsiteX33" fmla="*/ 644927 w 1278227"/>
                  <a:gd name="connsiteY33" fmla="*/ 306161 h 901087"/>
                  <a:gd name="connsiteX34" fmla="*/ 580022 w 1278227"/>
                  <a:gd name="connsiteY34" fmla="*/ 381627 h 901087"/>
                  <a:gd name="connsiteX35" fmla="*/ 493524 w 1278227"/>
                  <a:gd name="connsiteY35" fmla="*/ 496545 h 901087"/>
                  <a:gd name="connsiteX36" fmla="*/ 412293 w 1278227"/>
                  <a:gd name="connsiteY36" fmla="*/ 622359 h 901087"/>
                  <a:gd name="connsiteX37" fmla="*/ 351416 w 1278227"/>
                  <a:gd name="connsiteY37" fmla="*/ 724488 h 901087"/>
                  <a:gd name="connsiteX38" fmla="*/ 258236 w 1278227"/>
                  <a:gd name="connsiteY38" fmla="*/ 852545 h 901087"/>
                  <a:gd name="connsiteX39" fmla="*/ 159880 w 1278227"/>
                  <a:gd name="connsiteY39" fmla="*/ 881915 h 901087"/>
                  <a:gd name="connsiteX40" fmla="*/ 5113 w 1278227"/>
                  <a:gd name="connsiteY40" fmla="*/ 887297 h 901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78227" h="901087">
                    <a:moveTo>
                      <a:pt x="5113" y="887297"/>
                    </a:moveTo>
                    <a:cubicBezTo>
                      <a:pt x="-14206" y="872617"/>
                      <a:pt x="26177" y="826046"/>
                      <a:pt x="43967" y="793834"/>
                    </a:cubicBezTo>
                    <a:cubicBezTo>
                      <a:pt x="61758" y="761622"/>
                      <a:pt x="85393" y="734114"/>
                      <a:pt x="111856" y="694025"/>
                    </a:cubicBezTo>
                    <a:cubicBezTo>
                      <a:pt x="138319" y="653936"/>
                      <a:pt x="173640" y="600224"/>
                      <a:pt x="202743" y="553303"/>
                    </a:cubicBezTo>
                    <a:cubicBezTo>
                      <a:pt x="231846" y="506382"/>
                      <a:pt x="262715" y="450950"/>
                      <a:pt x="286473" y="412500"/>
                    </a:cubicBezTo>
                    <a:cubicBezTo>
                      <a:pt x="310231" y="374050"/>
                      <a:pt x="321779" y="357691"/>
                      <a:pt x="345289" y="322600"/>
                    </a:cubicBezTo>
                    <a:cubicBezTo>
                      <a:pt x="368799" y="287509"/>
                      <a:pt x="402616" y="235434"/>
                      <a:pt x="427534" y="201951"/>
                    </a:cubicBezTo>
                    <a:cubicBezTo>
                      <a:pt x="452452" y="168468"/>
                      <a:pt x="469799" y="146716"/>
                      <a:pt x="494797" y="121704"/>
                    </a:cubicBezTo>
                    <a:cubicBezTo>
                      <a:pt x="519795" y="96692"/>
                      <a:pt x="542828" y="71731"/>
                      <a:pt x="577523" y="51875"/>
                    </a:cubicBezTo>
                    <a:cubicBezTo>
                      <a:pt x="612218" y="32019"/>
                      <a:pt x="665757" y="9140"/>
                      <a:pt x="702970" y="2566"/>
                    </a:cubicBezTo>
                    <a:cubicBezTo>
                      <a:pt x="740183" y="-4008"/>
                      <a:pt x="766505" y="3054"/>
                      <a:pt x="800800" y="12433"/>
                    </a:cubicBezTo>
                    <a:cubicBezTo>
                      <a:pt x="835095" y="21812"/>
                      <a:pt x="872325" y="42290"/>
                      <a:pt x="908739" y="58839"/>
                    </a:cubicBezTo>
                    <a:cubicBezTo>
                      <a:pt x="945153" y="75389"/>
                      <a:pt x="981365" y="91224"/>
                      <a:pt x="1019286" y="111730"/>
                    </a:cubicBezTo>
                    <a:cubicBezTo>
                      <a:pt x="1057207" y="132237"/>
                      <a:pt x="1103152" y="156688"/>
                      <a:pt x="1136263" y="181878"/>
                    </a:cubicBezTo>
                    <a:cubicBezTo>
                      <a:pt x="1169374" y="207068"/>
                      <a:pt x="1196167" y="234888"/>
                      <a:pt x="1217954" y="262872"/>
                    </a:cubicBezTo>
                    <a:cubicBezTo>
                      <a:pt x="1239742" y="290857"/>
                      <a:pt x="1257772" y="318818"/>
                      <a:pt x="1266988" y="349785"/>
                    </a:cubicBezTo>
                    <a:cubicBezTo>
                      <a:pt x="1276204" y="380752"/>
                      <a:pt x="1283481" y="405443"/>
                      <a:pt x="1273251" y="448672"/>
                    </a:cubicBezTo>
                    <a:cubicBezTo>
                      <a:pt x="1263021" y="491901"/>
                      <a:pt x="1215282" y="561446"/>
                      <a:pt x="1205605" y="609157"/>
                    </a:cubicBezTo>
                    <a:cubicBezTo>
                      <a:pt x="1195928" y="656868"/>
                      <a:pt x="1213866" y="702473"/>
                      <a:pt x="1215189" y="734938"/>
                    </a:cubicBezTo>
                    <a:cubicBezTo>
                      <a:pt x="1216512" y="767403"/>
                      <a:pt x="1218111" y="787391"/>
                      <a:pt x="1213541" y="803947"/>
                    </a:cubicBezTo>
                    <a:cubicBezTo>
                      <a:pt x="1208971" y="820503"/>
                      <a:pt x="1189978" y="839291"/>
                      <a:pt x="1171866" y="854363"/>
                    </a:cubicBezTo>
                    <a:cubicBezTo>
                      <a:pt x="1153754" y="869435"/>
                      <a:pt x="1121805" y="887172"/>
                      <a:pt x="1104870" y="894378"/>
                    </a:cubicBezTo>
                    <a:cubicBezTo>
                      <a:pt x="1087935" y="901584"/>
                      <a:pt x="1073574" y="903492"/>
                      <a:pt x="1070256" y="897601"/>
                    </a:cubicBezTo>
                    <a:cubicBezTo>
                      <a:pt x="1066938" y="891710"/>
                      <a:pt x="1075393" y="873996"/>
                      <a:pt x="1084961" y="859032"/>
                    </a:cubicBezTo>
                    <a:cubicBezTo>
                      <a:pt x="1094529" y="844068"/>
                      <a:pt x="1135884" y="819773"/>
                      <a:pt x="1142582" y="794382"/>
                    </a:cubicBezTo>
                    <a:cubicBezTo>
                      <a:pt x="1149280" y="768991"/>
                      <a:pt x="1133846" y="744177"/>
                      <a:pt x="1125148" y="706687"/>
                    </a:cubicBezTo>
                    <a:cubicBezTo>
                      <a:pt x="1116450" y="669197"/>
                      <a:pt x="1096606" y="612891"/>
                      <a:pt x="1090392" y="569441"/>
                    </a:cubicBezTo>
                    <a:cubicBezTo>
                      <a:pt x="1084178" y="525991"/>
                      <a:pt x="1094457" y="474525"/>
                      <a:pt x="1087861" y="445988"/>
                    </a:cubicBezTo>
                    <a:cubicBezTo>
                      <a:pt x="1081265" y="417451"/>
                      <a:pt x="1066722" y="412669"/>
                      <a:pt x="1050814" y="398218"/>
                    </a:cubicBezTo>
                    <a:cubicBezTo>
                      <a:pt x="1034906" y="383767"/>
                      <a:pt x="1018069" y="375373"/>
                      <a:pt x="992414" y="359279"/>
                    </a:cubicBezTo>
                    <a:cubicBezTo>
                      <a:pt x="966759" y="343185"/>
                      <a:pt x="929351" y="320369"/>
                      <a:pt x="896884" y="301656"/>
                    </a:cubicBezTo>
                    <a:cubicBezTo>
                      <a:pt x="864417" y="282943"/>
                      <a:pt x="825248" y="256195"/>
                      <a:pt x="797611" y="246999"/>
                    </a:cubicBezTo>
                    <a:cubicBezTo>
                      <a:pt x="769974" y="237803"/>
                      <a:pt x="756511" y="236622"/>
                      <a:pt x="731064" y="246482"/>
                    </a:cubicBezTo>
                    <a:cubicBezTo>
                      <a:pt x="705617" y="256342"/>
                      <a:pt x="670101" y="283637"/>
                      <a:pt x="644927" y="306161"/>
                    </a:cubicBezTo>
                    <a:cubicBezTo>
                      <a:pt x="619753" y="328685"/>
                      <a:pt x="605256" y="349896"/>
                      <a:pt x="580022" y="381627"/>
                    </a:cubicBezTo>
                    <a:cubicBezTo>
                      <a:pt x="554788" y="413358"/>
                      <a:pt x="521479" y="456423"/>
                      <a:pt x="493524" y="496545"/>
                    </a:cubicBezTo>
                    <a:cubicBezTo>
                      <a:pt x="465569" y="536667"/>
                      <a:pt x="435978" y="584369"/>
                      <a:pt x="412293" y="622359"/>
                    </a:cubicBezTo>
                    <a:cubicBezTo>
                      <a:pt x="388608" y="660350"/>
                      <a:pt x="377092" y="686124"/>
                      <a:pt x="351416" y="724488"/>
                    </a:cubicBezTo>
                    <a:cubicBezTo>
                      <a:pt x="325740" y="762852"/>
                      <a:pt x="292367" y="825558"/>
                      <a:pt x="258236" y="852545"/>
                    </a:cubicBezTo>
                    <a:cubicBezTo>
                      <a:pt x="224105" y="879532"/>
                      <a:pt x="202067" y="876123"/>
                      <a:pt x="159880" y="881915"/>
                    </a:cubicBezTo>
                    <a:cubicBezTo>
                      <a:pt x="117693" y="887707"/>
                      <a:pt x="24432" y="901977"/>
                      <a:pt x="5113" y="887297"/>
                    </a:cubicBezTo>
                    <a:close/>
                  </a:path>
                </a:pathLst>
              </a:custGeom>
              <a:solidFill>
                <a:srgbClr val="8BC4C4"/>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3" name="任意多边形 82"/>
              <p:cNvSpPr/>
              <p:nvPr/>
            </p:nvSpPr>
            <p:spPr>
              <a:xfrm rot="16800000">
                <a:off x="4413253" y="3419168"/>
                <a:ext cx="859191" cy="448456"/>
              </a:xfrm>
              <a:custGeom>
                <a:avLst/>
                <a:gdLst>
                  <a:gd name="connsiteX0" fmla="*/ 859191 w 859191"/>
                  <a:gd name="connsiteY0" fmla="*/ 0 h 448456"/>
                  <a:gd name="connsiteX1" fmla="*/ 854008 w 859191"/>
                  <a:gd name="connsiteY1" fmla="*/ 9141 h 448456"/>
                  <a:gd name="connsiteX2" fmla="*/ 822292 w 859191"/>
                  <a:gd name="connsiteY2" fmla="*/ 63757 h 448456"/>
                  <a:gd name="connsiteX3" fmla="*/ 792918 w 859191"/>
                  <a:gd name="connsiteY3" fmla="*/ 110028 h 448456"/>
                  <a:gd name="connsiteX4" fmla="*/ 785961 w 859191"/>
                  <a:gd name="connsiteY4" fmla="*/ 118996 h 448456"/>
                  <a:gd name="connsiteX5" fmla="*/ 773141 w 859191"/>
                  <a:gd name="connsiteY5" fmla="*/ 140662 h 448456"/>
                  <a:gd name="connsiteX6" fmla="*/ 773081 w 859191"/>
                  <a:gd name="connsiteY6" fmla="*/ 141255 h 448456"/>
                  <a:gd name="connsiteX7" fmla="*/ 738132 w 859191"/>
                  <a:gd name="connsiteY7" fmla="*/ 196243 h 448456"/>
                  <a:gd name="connsiteX8" fmla="*/ 692040 w 859191"/>
                  <a:gd name="connsiteY8" fmla="*/ 268723 h 448456"/>
                  <a:gd name="connsiteX9" fmla="*/ 572785 w 859191"/>
                  <a:gd name="connsiteY9" fmla="*/ 268139 h 448456"/>
                  <a:gd name="connsiteX10" fmla="*/ 325045 w 859191"/>
                  <a:gd name="connsiteY10" fmla="*/ 292985 h 448456"/>
                  <a:gd name="connsiteX11" fmla="*/ 93732 w 859191"/>
                  <a:gd name="connsiteY11" fmla="*/ 345547 h 448456"/>
                  <a:gd name="connsiteX12" fmla="*/ 42487 w 859191"/>
                  <a:gd name="connsiteY12" fmla="*/ 392934 h 448456"/>
                  <a:gd name="connsiteX13" fmla="*/ 0 w 859191"/>
                  <a:gd name="connsiteY13" fmla="*/ 448456 h 448456"/>
                  <a:gd name="connsiteX14" fmla="*/ 7205 w 859191"/>
                  <a:gd name="connsiteY14" fmla="*/ 426489 h 448456"/>
                  <a:gd name="connsiteX15" fmla="*/ 96145 w 859191"/>
                  <a:gd name="connsiteY15" fmla="*/ 278931 h 448456"/>
                  <a:gd name="connsiteX16" fmla="*/ 248080 w 859191"/>
                  <a:gd name="connsiteY16" fmla="*/ 55559 h 448456"/>
                  <a:gd name="connsiteX17" fmla="*/ 253732 w 859191"/>
                  <a:gd name="connsiteY17" fmla="*/ 46978 h 448456"/>
                  <a:gd name="connsiteX18" fmla="*/ 256898 w 859191"/>
                  <a:gd name="connsiteY18" fmla="*/ 46441 h 448456"/>
                  <a:gd name="connsiteX19" fmla="*/ 575688 w 859191"/>
                  <a:gd name="connsiteY19" fmla="*/ 23352 h 448456"/>
                  <a:gd name="connsiteX20" fmla="*/ 741552 w 859191"/>
                  <a:gd name="connsiteY20" fmla="*/ 10947 h 448456"/>
                  <a:gd name="connsiteX21" fmla="*/ 816573 w 859191"/>
                  <a:gd name="connsiteY21" fmla="*/ 3757 h 448456"/>
                  <a:gd name="connsiteX22" fmla="*/ 859191 w 859191"/>
                  <a:gd name="connsiteY22" fmla="*/ 0 h 448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59191" h="448456">
                    <a:moveTo>
                      <a:pt x="859191" y="0"/>
                    </a:moveTo>
                    <a:lnTo>
                      <a:pt x="854008" y="9141"/>
                    </a:lnTo>
                    <a:cubicBezTo>
                      <a:pt x="843882" y="27031"/>
                      <a:pt x="833617" y="44948"/>
                      <a:pt x="822292" y="63757"/>
                    </a:cubicBezTo>
                    <a:lnTo>
                      <a:pt x="792918" y="110028"/>
                    </a:lnTo>
                    <a:lnTo>
                      <a:pt x="785961" y="118996"/>
                    </a:lnTo>
                    <a:cubicBezTo>
                      <a:pt x="780329" y="126260"/>
                      <a:pt x="775404" y="133470"/>
                      <a:pt x="773141" y="140662"/>
                    </a:cubicBezTo>
                    <a:lnTo>
                      <a:pt x="773081" y="141255"/>
                    </a:lnTo>
                    <a:lnTo>
                      <a:pt x="738132" y="196243"/>
                    </a:lnTo>
                    <a:lnTo>
                      <a:pt x="692040" y="268723"/>
                    </a:lnTo>
                    <a:lnTo>
                      <a:pt x="572785" y="268139"/>
                    </a:lnTo>
                    <a:lnTo>
                      <a:pt x="325045" y="292985"/>
                    </a:lnTo>
                    <a:cubicBezTo>
                      <a:pt x="249426" y="304143"/>
                      <a:pt x="163676" y="301445"/>
                      <a:pt x="93732" y="345547"/>
                    </a:cubicBezTo>
                    <a:cubicBezTo>
                      <a:pt x="76246" y="356573"/>
                      <a:pt x="59150" y="373405"/>
                      <a:pt x="42487" y="392934"/>
                    </a:cubicBezTo>
                    <a:lnTo>
                      <a:pt x="0" y="448456"/>
                    </a:lnTo>
                    <a:lnTo>
                      <a:pt x="7205" y="426489"/>
                    </a:lnTo>
                    <a:cubicBezTo>
                      <a:pt x="26626" y="381598"/>
                      <a:pt x="71261" y="323988"/>
                      <a:pt x="96145" y="278931"/>
                    </a:cubicBezTo>
                    <a:cubicBezTo>
                      <a:pt x="135962" y="206841"/>
                      <a:pt x="188856" y="145279"/>
                      <a:pt x="248080" y="55559"/>
                    </a:cubicBezTo>
                    <a:lnTo>
                      <a:pt x="253732" y="46978"/>
                    </a:lnTo>
                    <a:lnTo>
                      <a:pt x="256898" y="46441"/>
                    </a:lnTo>
                    <a:cubicBezTo>
                      <a:pt x="398249" y="22887"/>
                      <a:pt x="435028" y="37113"/>
                      <a:pt x="575688" y="23352"/>
                    </a:cubicBezTo>
                    <a:lnTo>
                      <a:pt x="741552" y="10947"/>
                    </a:lnTo>
                    <a:cubicBezTo>
                      <a:pt x="767026" y="8605"/>
                      <a:pt x="791567" y="6153"/>
                      <a:pt x="816573" y="3757"/>
                    </a:cubicBezTo>
                    <a:lnTo>
                      <a:pt x="859191" y="0"/>
                    </a:lnTo>
                    <a:close/>
                  </a:path>
                </a:pathLst>
              </a:custGeom>
              <a:solidFill>
                <a:srgbClr val="8BC4C4"/>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84" name="任意多边形 83"/>
              <p:cNvSpPr/>
              <p:nvPr/>
            </p:nvSpPr>
            <p:spPr>
              <a:xfrm>
                <a:off x="3379457" y="1318794"/>
                <a:ext cx="811197" cy="1657294"/>
              </a:xfrm>
              <a:custGeom>
                <a:avLst/>
                <a:gdLst>
                  <a:gd name="connsiteX0" fmla="*/ 686544 w 828055"/>
                  <a:gd name="connsiteY0" fmla="*/ 24231 h 1654760"/>
                  <a:gd name="connsiteX1" fmla="*/ 286494 w 828055"/>
                  <a:gd name="connsiteY1" fmla="*/ 405231 h 1654760"/>
                  <a:gd name="connsiteX2" fmla="*/ 19794 w 828055"/>
                  <a:gd name="connsiteY2" fmla="*/ 824331 h 1654760"/>
                  <a:gd name="connsiteX3" fmla="*/ 48369 w 828055"/>
                  <a:gd name="connsiteY3" fmla="*/ 1091031 h 1654760"/>
                  <a:gd name="connsiteX4" fmla="*/ 276969 w 828055"/>
                  <a:gd name="connsiteY4" fmla="*/ 1510131 h 1654760"/>
                  <a:gd name="connsiteX5" fmla="*/ 505569 w 828055"/>
                  <a:gd name="connsiteY5" fmla="*/ 1633956 h 1654760"/>
                  <a:gd name="connsiteX6" fmla="*/ 638919 w 828055"/>
                  <a:gd name="connsiteY6" fmla="*/ 1643481 h 1654760"/>
                  <a:gd name="connsiteX7" fmla="*/ 715119 w 828055"/>
                  <a:gd name="connsiteY7" fmla="*/ 1519656 h 1654760"/>
                  <a:gd name="connsiteX8" fmla="*/ 505569 w 828055"/>
                  <a:gd name="connsiteY8" fmla="*/ 1338681 h 1654760"/>
                  <a:gd name="connsiteX9" fmla="*/ 324594 w 828055"/>
                  <a:gd name="connsiteY9" fmla="*/ 1043406 h 1654760"/>
                  <a:gd name="connsiteX10" fmla="*/ 286494 w 828055"/>
                  <a:gd name="connsiteY10" fmla="*/ 776706 h 1654760"/>
                  <a:gd name="connsiteX11" fmla="*/ 581769 w 828055"/>
                  <a:gd name="connsiteY11" fmla="*/ 414756 h 1654760"/>
                  <a:gd name="connsiteX12" fmla="*/ 810369 w 828055"/>
                  <a:gd name="connsiteY12" fmla="*/ 176631 h 1654760"/>
                  <a:gd name="connsiteX13" fmla="*/ 800844 w 828055"/>
                  <a:gd name="connsiteY13" fmla="*/ 52806 h 1654760"/>
                  <a:gd name="connsiteX14" fmla="*/ 686544 w 828055"/>
                  <a:gd name="connsiteY14" fmla="*/ 24231 h 1654760"/>
                  <a:gd name="connsiteX0" fmla="*/ 657969 w 830118"/>
                  <a:gd name="connsiteY0" fmla="*/ 24533 h 1655062"/>
                  <a:gd name="connsiteX1" fmla="*/ 286494 w 830118"/>
                  <a:gd name="connsiteY1" fmla="*/ 405533 h 1655062"/>
                  <a:gd name="connsiteX2" fmla="*/ 19794 w 830118"/>
                  <a:gd name="connsiteY2" fmla="*/ 824633 h 1655062"/>
                  <a:gd name="connsiteX3" fmla="*/ 48369 w 830118"/>
                  <a:gd name="connsiteY3" fmla="*/ 1091333 h 1655062"/>
                  <a:gd name="connsiteX4" fmla="*/ 276969 w 830118"/>
                  <a:gd name="connsiteY4" fmla="*/ 1510433 h 1655062"/>
                  <a:gd name="connsiteX5" fmla="*/ 505569 w 830118"/>
                  <a:gd name="connsiteY5" fmla="*/ 1634258 h 1655062"/>
                  <a:gd name="connsiteX6" fmla="*/ 638919 w 830118"/>
                  <a:gd name="connsiteY6" fmla="*/ 1643783 h 1655062"/>
                  <a:gd name="connsiteX7" fmla="*/ 715119 w 830118"/>
                  <a:gd name="connsiteY7" fmla="*/ 1519958 h 1655062"/>
                  <a:gd name="connsiteX8" fmla="*/ 505569 w 830118"/>
                  <a:gd name="connsiteY8" fmla="*/ 1338983 h 1655062"/>
                  <a:gd name="connsiteX9" fmla="*/ 324594 w 830118"/>
                  <a:gd name="connsiteY9" fmla="*/ 1043708 h 1655062"/>
                  <a:gd name="connsiteX10" fmla="*/ 286494 w 830118"/>
                  <a:gd name="connsiteY10" fmla="*/ 777008 h 1655062"/>
                  <a:gd name="connsiteX11" fmla="*/ 581769 w 830118"/>
                  <a:gd name="connsiteY11" fmla="*/ 415058 h 1655062"/>
                  <a:gd name="connsiteX12" fmla="*/ 810369 w 830118"/>
                  <a:gd name="connsiteY12" fmla="*/ 176933 h 1655062"/>
                  <a:gd name="connsiteX13" fmla="*/ 800844 w 830118"/>
                  <a:gd name="connsiteY13" fmla="*/ 53108 h 1655062"/>
                  <a:gd name="connsiteX14" fmla="*/ 657969 w 830118"/>
                  <a:gd name="connsiteY14" fmla="*/ 24533 h 1655062"/>
                  <a:gd name="connsiteX0" fmla="*/ 657969 w 810023"/>
                  <a:gd name="connsiteY0" fmla="*/ 24232 h 1654761"/>
                  <a:gd name="connsiteX1" fmla="*/ 286494 w 810023"/>
                  <a:gd name="connsiteY1" fmla="*/ 405232 h 1654761"/>
                  <a:gd name="connsiteX2" fmla="*/ 19794 w 810023"/>
                  <a:gd name="connsiteY2" fmla="*/ 824332 h 1654761"/>
                  <a:gd name="connsiteX3" fmla="*/ 48369 w 810023"/>
                  <a:gd name="connsiteY3" fmla="*/ 1091032 h 1654761"/>
                  <a:gd name="connsiteX4" fmla="*/ 276969 w 810023"/>
                  <a:gd name="connsiteY4" fmla="*/ 1510132 h 1654761"/>
                  <a:gd name="connsiteX5" fmla="*/ 505569 w 810023"/>
                  <a:gd name="connsiteY5" fmla="*/ 1633957 h 1654761"/>
                  <a:gd name="connsiteX6" fmla="*/ 638919 w 810023"/>
                  <a:gd name="connsiteY6" fmla="*/ 1643482 h 1654761"/>
                  <a:gd name="connsiteX7" fmla="*/ 715119 w 810023"/>
                  <a:gd name="connsiteY7" fmla="*/ 1519657 h 1654761"/>
                  <a:gd name="connsiteX8" fmla="*/ 505569 w 810023"/>
                  <a:gd name="connsiteY8" fmla="*/ 1338682 h 1654761"/>
                  <a:gd name="connsiteX9" fmla="*/ 324594 w 810023"/>
                  <a:gd name="connsiteY9" fmla="*/ 1043407 h 1654761"/>
                  <a:gd name="connsiteX10" fmla="*/ 286494 w 810023"/>
                  <a:gd name="connsiteY10" fmla="*/ 776707 h 1654761"/>
                  <a:gd name="connsiteX11" fmla="*/ 581769 w 810023"/>
                  <a:gd name="connsiteY11" fmla="*/ 414757 h 1654761"/>
                  <a:gd name="connsiteX12" fmla="*/ 772269 w 810023"/>
                  <a:gd name="connsiteY12" fmla="*/ 167107 h 1654761"/>
                  <a:gd name="connsiteX13" fmla="*/ 800844 w 810023"/>
                  <a:gd name="connsiteY13" fmla="*/ 52807 h 1654761"/>
                  <a:gd name="connsiteX14" fmla="*/ 657969 w 810023"/>
                  <a:gd name="connsiteY14" fmla="*/ 24232 h 1654761"/>
                  <a:gd name="connsiteX0" fmla="*/ 659143 w 811197"/>
                  <a:gd name="connsiteY0" fmla="*/ 24232 h 1657294"/>
                  <a:gd name="connsiteX1" fmla="*/ 287668 w 811197"/>
                  <a:gd name="connsiteY1" fmla="*/ 405232 h 1657294"/>
                  <a:gd name="connsiteX2" fmla="*/ 20968 w 811197"/>
                  <a:gd name="connsiteY2" fmla="*/ 824332 h 1657294"/>
                  <a:gd name="connsiteX3" fmla="*/ 49543 w 811197"/>
                  <a:gd name="connsiteY3" fmla="*/ 1091032 h 1657294"/>
                  <a:gd name="connsiteX4" fmla="*/ 306718 w 811197"/>
                  <a:gd name="connsiteY4" fmla="*/ 1462507 h 1657294"/>
                  <a:gd name="connsiteX5" fmla="*/ 506743 w 811197"/>
                  <a:gd name="connsiteY5" fmla="*/ 1633957 h 1657294"/>
                  <a:gd name="connsiteX6" fmla="*/ 640093 w 811197"/>
                  <a:gd name="connsiteY6" fmla="*/ 1643482 h 1657294"/>
                  <a:gd name="connsiteX7" fmla="*/ 716293 w 811197"/>
                  <a:gd name="connsiteY7" fmla="*/ 1519657 h 1657294"/>
                  <a:gd name="connsiteX8" fmla="*/ 506743 w 811197"/>
                  <a:gd name="connsiteY8" fmla="*/ 1338682 h 1657294"/>
                  <a:gd name="connsiteX9" fmla="*/ 325768 w 811197"/>
                  <a:gd name="connsiteY9" fmla="*/ 1043407 h 1657294"/>
                  <a:gd name="connsiteX10" fmla="*/ 287668 w 811197"/>
                  <a:gd name="connsiteY10" fmla="*/ 776707 h 1657294"/>
                  <a:gd name="connsiteX11" fmla="*/ 582943 w 811197"/>
                  <a:gd name="connsiteY11" fmla="*/ 414757 h 1657294"/>
                  <a:gd name="connsiteX12" fmla="*/ 773443 w 811197"/>
                  <a:gd name="connsiteY12" fmla="*/ 167107 h 1657294"/>
                  <a:gd name="connsiteX13" fmla="*/ 802018 w 811197"/>
                  <a:gd name="connsiteY13" fmla="*/ 52807 h 1657294"/>
                  <a:gd name="connsiteX14" fmla="*/ 659143 w 811197"/>
                  <a:gd name="connsiteY14" fmla="*/ 24232 h 1657294"/>
                  <a:gd name="connsiteX0" fmla="*/ 659143 w 811197"/>
                  <a:gd name="connsiteY0" fmla="*/ 24232 h 1657294"/>
                  <a:gd name="connsiteX1" fmla="*/ 287668 w 811197"/>
                  <a:gd name="connsiteY1" fmla="*/ 405232 h 1657294"/>
                  <a:gd name="connsiteX2" fmla="*/ 20968 w 811197"/>
                  <a:gd name="connsiteY2" fmla="*/ 824332 h 1657294"/>
                  <a:gd name="connsiteX3" fmla="*/ 49543 w 811197"/>
                  <a:gd name="connsiteY3" fmla="*/ 1091032 h 1657294"/>
                  <a:gd name="connsiteX4" fmla="*/ 306718 w 811197"/>
                  <a:gd name="connsiteY4" fmla="*/ 1462507 h 1657294"/>
                  <a:gd name="connsiteX5" fmla="*/ 506743 w 811197"/>
                  <a:gd name="connsiteY5" fmla="*/ 1633957 h 1657294"/>
                  <a:gd name="connsiteX6" fmla="*/ 640093 w 811197"/>
                  <a:gd name="connsiteY6" fmla="*/ 1643482 h 1657294"/>
                  <a:gd name="connsiteX7" fmla="*/ 716293 w 811197"/>
                  <a:gd name="connsiteY7" fmla="*/ 1519657 h 1657294"/>
                  <a:gd name="connsiteX8" fmla="*/ 506743 w 811197"/>
                  <a:gd name="connsiteY8" fmla="*/ 1338682 h 1657294"/>
                  <a:gd name="connsiteX9" fmla="*/ 325768 w 811197"/>
                  <a:gd name="connsiteY9" fmla="*/ 1043407 h 1657294"/>
                  <a:gd name="connsiteX10" fmla="*/ 316243 w 811197"/>
                  <a:gd name="connsiteY10" fmla="*/ 805282 h 1657294"/>
                  <a:gd name="connsiteX11" fmla="*/ 582943 w 811197"/>
                  <a:gd name="connsiteY11" fmla="*/ 414757 h 1657294"/>
                  <a:gd name="connsiteX12" fmla="*/ 773443 w 811197"/>
                  <a:gd name="connsiteY12" fmla="*/ 167107 h 1657294"/>
                  <a:gd name="connsiteX13" fmla="*/ 802018 w 811197"/>
                  <a:gd name="connsiteY13" fmla="*/ 52807 h 1657294"/>
                  <a:gd name="connsiteX14" fmla="*/ 659143 w 811197"/>
                  <a:gd name="connsiteY14" fmla="*/ 24232 h 1657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11197" h="1657294">
                    <a:moveTo>
                      <a:pt x="659143" y="24232"/>
                    </a:moveTo>
                    <a:cubicBezTo>
                      <a:pt x="573418" y="82969"/>
                      <a:pt x="394030" y="271882"/>
                      <a:pt x="287668" y="405232"/>
                    </a:cubicBezTo>
                    <a:cubicBezTo>
                      <a:pt x="181306" y="538582"/>
                      <a:pt x="60655" y="710032"/>
                      <a:pt x="20968" y="824332"/>
                    </a:cubicBezTo>
                    <a:cubicBezTo>
                      <a:pt x="-18719" y="938632"/>
                      <a:pt x="1918" y="984670"/>
                      <a:pt x="49543" y="1091032"/>
                    </a:cubicBezTo>
                    <a:cubicBezTo>
                      <a:pt x="97168" y="1197394"/>
                      <a:pt x="230518" y="1372020"/>
                      <a:pt x="306718" y="1462507"/>
                    </a:cubicBezTo>
                    <a:cubicBezTo>
                      <a:pt x="382918" y="1552994"/>
                      <a:pt x="451181" y="1603795"/>
                      <a:pt x="506743" y="1633957"/>
                    </a:cubicBezTo>
                    <a:cubicBezTo>
                      <a:pt x="562305" y="1664119"/>
                      <a:pt x="605168" y="1662532"/>
                      <a:pt x="640093" y="1643482"/>
                    </a:cubicBezTo>
                    <a:cubicBezTo>
                      <a:pt x="675018" y="1624432"/>
                      <a:pt x="738518" y="1570457"/>
                      <a:pt x="716293" y="1519657"/>
                    </a:cubicBezTo>
                    <a:cubicBezTo>
                      <a:pt x="694068" y="1468857"/>
                      <a:pt x="571830" y="1418057"/>
                      <a:pt x="506743" y="1338682"/>
                    </a:cubicBezTo>
                    <a:cubicBezTo>
                      <a:pt x="441656" y="1259307"/>
                      <a:pt x="357518" y="1132307"/>
                      <a:pt x="325768" y="1043407"/>
                    </a:cubicBezTo>
                    <a:cubicBezTo>
                      <a:pt x="294018" y="954507"/>
                      <a:pt x="273380" y="910057"/>
                      <a:pt x="316243" y="805282"/>
                    </a:cubicBezTo>
                    <a:cubicBezTo>
                      <a:pt x="359105" y="700507"/>
                      <a:pt x="506743" y="521119"/>
                      <a:pt x="582943" y="414757"/>
                    </a:cubicBezTo>
                    <a:cubicBezTo>
                      <a:pt x="659143" y="308395"/>
                      <a:pt x="736931" y="227432"/>
                      <a:pt x="773443" y="167107"/>
                    </a:cubicBezTo>
                    <a:cubicBezTo>
                      <a:pt x="809955" y="106782"/>
                      <a:pt x="821068" y="76619"/>
                      <a:pt x="802018" y="52807"/>
                    </a:cubicBezTo>
                    <a:cubicBezTo>
                      <a:pt x="782968" y="28995"/>
                      <a:pt x="744868" y="-34505"/>
                      <a:pt x="659143" y="24232"/>
                    </a:cubicBezTo>
                    <a:close/>
                  </a:path>
                </a:pathLst>
              </a:custGeom>
              <a:solidFill>
                <a:schemeClr val="bg1"/>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任意多边形 84"/>
              <p:cNvSpPr/>
              <p:nvPr/>
            </p:nvSpPr>
            <p:spPr>
              <a:xfrm>
                <a:off x="3421637" y="2885901"/>
                <a:ext cx="398475" cy="372116"/>
              </a:xfrm>
              <a:custGeom>
                <a:avLst/>
                <a:gdLst>
                  <a:gd name="connsiteX0" fmla="*/ 185866 w 406723"/>
                  <a:gd name="connsiteY0" fmla="*/ 433 h 307723"/>
                  <a:gd name="connsiteX1" fmla="*/ 14416 w 406723"/>
                  <a:gd name="connsiteY1" fmla="*/ 143308 h 307723"/>
                  <a:gd name="connsiteX2" fmla="*/ 42991 w 406723"/>
                  <a:gd name="connsiteY2" fmla="*/ 286183 h 307723"/>
                  <a:gd name="connsiteX3" fmla="*/ 309691 w 406723"/>
                  <a:gd name="connsiteY3" fmla="*/ 305233 h 307723"/>
                  <a:gd name="connsiteX4" fmla="*/ 404941 w 406723"/>
                  <a:gd name="connsiteY4" fmla="*/ 267133 h 307723"/>
                  <a:gd name="connsiteX5" fmla="*/ 357316 w 406723"/>
                  <a:gd name="connsiteY5" fmla="*/ 190933 h 307723"/>
                  <a:gd name="connsiteX6" fmla="*/ 185866 w 406723"/>
                  <a:gd name="connsiteY6" fmla="*/ 433 h 307723"/>
                  <a:gd name="connsiteX0" fmla="*/ 185866 w 406000"/>
                  <a:gd name="connsiteY0" fmla="*/ 20 h 307310"/>
                  <a:gd name="connsiteX1" fmla="*/ 14416 w 406000"/>
                  <a:gd name="connsiteY1" fmla="*/ 142895 h 307310"/>
                  <a:gd name="connsiteX2" fmla="*/ 42991 w 406000"/>
                  <a:gd name="connsiteY2" fmla="*/ 285770 h 307310"/>
                  <a:gd name="connsiteX3" fmla="*/ 309691 w 406000"/>
                  <a:gd name="connsiteY3" fmla="*/ 304820 h 307310"/>
                  <a:gd name="connsiteX4" fmla="*/ 404941 w 406000"/>
                  <a:gd name="connsiteY4" fmla="*/ 266720 h 307310"/>
                  <a:gd name="connsiteX5" fmla="*/ 338266 w 406000"/>
                  <a:gd name="connsiteY5" fmla="*/ 152420 h 307310"/>
                  <a:gd name="connsiteX6" fmla="*/ 185866 w 406000"/>
                  <a:gd name="connsiteY6" fmla="*/ 20 h 307310"/>
                  <a:gd name="connsiteX0" fmla="*/ 185866 w 405516"/>
                  <a:gd name="connsiteY0" fmla="*/ 20 h 307310"/>
                  <a:gd name="connsiteX1" fmla="*/ 14416 w 405516"/>
                  <a:gd name="connsiteY1" fmla="*/ 142895 h 307310"/>
                  <a:gd name="connsiteX2" fmla="*/ 42991 w 405516"/>
                  <a:gd name="connsiteY2" fmla="*/ 285770 h 307310"/>
                  <a:gd name="connsiteX3" fmla="*/ 309691 w 405516"/>
                  <a:gd name="connsiteY3" fmla="*/ 304820 h 307310"/>
                  <a:gd name="connsiteX4" fmla="*/ 404941 w 405516"/>
                  <a:gd name="connsiteY4" fmla="*/ 266720 h 307310"/>
                  <a:gd name="connsiteX5" fmla="*/ 300166 w 405516"/>
                  <a:gd name="connsiteY5" fmla="*/ 133370 h 307310"/>
                  <a:gd name="connsiteX6" fmla="*/ 185866 w 405516"/>
                  <a:gd name="connsiteY6" fmla="*/ 20 h 307310"/>
                  <a:gd name="connsiteX0" fmla="*/ 175650 w 404836"/>
                  <a:gd name="connsiteY0" fmla="*/ 17 h 326357"/>
                  <a:gd name="connsiteX1" fmla="*/ 13725 w 404836"/>
                  <a:gd name="connsiteY1" fmla="*/ 161942 h 326357"/>
                  <a:gd name="connsiteX2" fmla="*/ 42300 w 404836"/>
                  <a:gd name="connsiteY2" fmla="*/ 304817 h 326357"/>
                  <a:gd name="connsiteX3" fmla="*/ 309000 w 404836"/>
                  <a:gd name="connsiteY3" fmla="*/ 323867 h 326357"/>
                  <a:gd name="connsiteX4" fmla="*/ 404250 w 404836"/>
                  <a:gd name="connsiteY4" fmla="*/ 285767 h 326357"/>
                  <a:gd name="connsiteX5" fmla="*/ 299475 w 404836"/>
                  <a:gd name="connsiteY5" fmla="*/ 152417 h 326357"/>
                  <a:gd name="connsiteX6" fmla="*/ 175650 w 404836"/>
                  <a:gd name="connsiteY6" fmla="*/ 17 h 326357"/>
                  <a:gd name="connsiteX0" fmla="*/ 175650 w 404836"/>
                  <a:gd name="connsiteY0" fmla="*/ 17 h 352785"/>
                  <a:gd name="connsiteX1" fmla="*/ 13725 w 404836"/>
                  <a:gd name="connsiteY1" fmla="*/ 161942 h 352785"/>
                  <a:gd name="connsiteX2" fmla="*/ 42300 w 404836"/>
                  <a:gd name="connsiteY2" fmla="*/ 304817 h 352785"/>
                  <a:gd name="connsiteX3" fmla="*/ 309000 w 404836"/>
                  <a:gd name="connsiteY3" fmla="*/ 352442 h 352785"/>
                  <a:gd name="connsiteX4" fmla="*/ 404250 w 404836"/>
                  <a:gd name="connsiteY4" fmla="*/ 285767 h 352785"/>
                  <a:gd name="connsiteX5" fmla="*/ 299475 w 404836"/>
                  <a:gd name="connsiteY5" fmla="*/ 152417 h 352785"/>
                  <a:gd name="connsiteX6" fmla="*/ 175650 w 404836"/>
                  <a:gd name="connsiteY6" fmla="*/ 17 h 352785"/>
                  <a:gd name="connsiteX0" fmla="*/ 175650 w 404836"/>
                  <a:gd name="connsiteY0" fmla="*/ 15 h 371833"/>
                  <a:gd name="connsiteX1" fmla="*/ 13725 w 404836"/>
                  <a:gd name="connsiteY1" fmla="*/ 180990 h 371833"/>
                  <a:gd name="connsiteX2" fmla="*/ 42300 w 404836"/>
                  <a:gd name="connsiteY2" fmla="*/ 323865 h 371833"/>
                  <a:gd name="connsiteX3" fmla="*/ 309000 w 404836"/>
                  <a:gd name="connsiteY3" fmla="*/ 371490 h 371833"/>
                  <a:gd name="connsiteX4" fmla="*/ 404250 w 404836"/>
                  <a:gd name="connsiteY4" fmla="*/ 304815 h 371833"/>
                  <a:gd name="connsiteX5" fmla="*/ 299475 w 404836"/>
                  <a:gd name="connsiteY5" fmla="*/ 171465 h 371833"/>
                  <a:gd name="connsiteX6" fmla="*/ 175650 w 404836"/>
                  <a:gd name="connsiteY6" fmla="*/ 15 h 371833"/>
                  <a:gd name="connsiteX0" fmla="*/ 175650 w 404836"/>
                  <a:gd name="connsiteY0" fmla="*/ 15 h 371833"/>
                  <a:gd name="connsiteX1" fmla="*/ 13725 w 404836"/>
                  <a:gd name="connsiteY1" fmla="*/ 180990 h 371833"/>
                  <a:gd name="connsiteX2" fmla="*/ 42300 w 404836"/>
                  <a:gd name="connsiteY2" fmla="*/ 323865 h 371833"/>
                  <a:gd name="connsiteX3" fmla="*/ 309000 w 404836"/>
                  <a:gd name="connsiteY3" fmla="*/ 371490 h 371833"/>
                  <a:gd name="connsiteX4" fmla="*/ 404250 w 404836"/>
                  <a:gd name="connsiteY4" fmla="*/ 304815 h 371833"/>
                  <a:gd name="connsiteX5" fmla="*/ 299475 w 404836"/>
                  <a:gd name="connsiteY5" fmla="*/ 171465 h 371833"/>
                  <a:gd name="connsiteX6" fmla="*/ 175650 w 404836"/>
                  <a:gd name="connsiteY6" fmla="*/ 15 h 371833"/>
                  <a:gd name="connsiteX0" fmla="*/ 169289 w 398475"/>
                  <a:gd name="connsiteY0" fmla="*/ 174 h 372116"/>
                  <a:gd name="connsiteX1" fmla="*/ 16889 w 398475"/>
                  <a:gd name="connsiteY1" fmla="*/ 143049 h 372116"/>
                  <a:gd name="connsiteX2" fmla="*/ 35939 w 398475"/>
                  <a:gd name="connsiteY2" fmla="*/ 324024 h 372116"/>
                  <a:gd name="connsiteX3" fmla="*/ 302639 w 398475"/>
                  <a:gd name="connsiteY3" fmla="*/ 371649 h 372116"/>
                  <a:gd name="connsiteX4" fmla="*/ 397889 w 398475"/>
                  <a:gd name="connsiteY4" fmla="*/ 304974 h 372116"/>
                  <a:gd name="connsiteX5" fmla="*/ 293114 w 398475"/>
                  <a:gd name="connsiteY5" fmla="*/ 171624 h 372116"/>
                  <a:gd name="connsiteX6" fmla="*/ 169289 w 398475"/>
                  <a:gd name="connsiteY6" fmla="*/ 174 h 372116"/>
                  <a:gd name="connsiteX0" fmla="*/ 169289 w 398475"/>
                  <a:gd name="connsiteY0" fmla="*/ 174 h 372116"/>
                  <a:gd name="connsiteX1" fmla="*/ 16889 w 398475"/>
                  <a:gd name="connsiteY1" fmla="*/ 143049 h 372116"/>
                  <a:gd name="connsiteX2" fmla="*/ 35939 w 398475"/>
                  <a:gd name="connsiteY2" fmla="*/ 324024 h 372116"/>
                  <a:gd name="connsiteX3" fmla="*/ 302639 w 398475"/>
                  <a:gd name="connsiteY3" fmla="*/ 371649 h 372116"/>
                  <a:gd name="connsiteX4" fmla="*/ 397889 w 398475"/>
                  <a:gd name="connsiteY4" fmla="*/ 304974 h 372116"/>
                  <a:gd name="connsiteX5" fmla="*/ 293114 w 398475"/>
                  <a:gd name="connsiteY5" fmla="*/ 171624 h 372116"/>
                  <a:gd name="connsiteX6" fmla="*/ 169289 w 398475"/>
                  <a:gd name="connsiteY6" fmla="*/ 174 h 372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475" h="372116">
                    <a:moveTo>
                      <a:pt x="169289" y="174"/>
                    </a:moveTo>
                    <a:cubicBezTo>
                      <a:pt x="123252" y="-4589"/>
                      <a:pt x="39114" y="89074"/>
                      <a:pt x="16889" y="143049"/>
                    </a:cubicBezTo>
                    <a:cubicBezTo>
                      <a:pt x="-5336" y="197024"/>
                      <a:pt x="-11686" y="285924"/>
                      <a:pt x="35939" y="324024"/>
                    </a:cubicBezTo>
                    <a:cubicBezTo>
                      <a:pt x="83564" y="362124"/>
                      <a:pt x="242314" y="374824"/>
                      <a:pt x="302639" y="371649"/>
                    </a:cubicBezTo>
                    <a:cubicBezTo>
                      <a:pt x="362964" y="368474"/>
                      <a:pt x="389952" y="324024"/>
                      <a:pt x="397889" y="304974"/>
                    </a:cubicBezTo>
                    <a:cubicBezTo>
                      <a:pt x="405826" y="285924"/>
                      <a:pt x="331214" y="222424"/>
                      <a:pt x="293114" y="171624"/>
                    </a:cubicBezTo>
                    <a:cubicBezTo>
                      <a:pt x="255014" y="120824"/>
                      <a:pt x="215327" y="4937"/>
                      <a:pt x="169289" y="174"/>
                    </a:cubicBezTo>
                    <a:close/>
                  </a:path>
                </a:pathLst>
              </a:custGeom>
              <a:solidFill>
                <a:schemeClr val="bg1"/>
              </a:soli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任意多边形 85"/>
              <p:cNvSpPr/>
              <p:nvPr/>
            </p:nvSpPr>
            <p:spPr>
              <a:xfrm>
                <a:off x="4762831" y="1961846"/>
                <a:ext cx="1143769" cy="562950"/>
              </a:xfrm>
              <a:custGeom>
                <a:avLst/>
                <a:gdLst>
                  <a:gd name="connsiteX0" fmla="*/ 28243 w 1160528"/>
                  <a:gd name="connsiteY0" fmla="*/ 439630 h 564126"/>
                  <a:gd name="connsiteX1" fmla="*/ 514018 w 1160528"/>
                  <a:gd name="connsiteY1" fmla="*/ 230080 h 564126"/>
                  <a:gd name="connsiteX2" fmla="*/ 847393 w 1160528"/>
                  <a:gd name="connsiteY2" fmla="*/ 68155 h 564126"/>
                  <a:gd name="connsiteX3" fmla="*/ 1066468 w 1160528"/>
                  <a:gd name="connsiteY3" fmla="*/ 1480 h 564126"/>
                  <a:gd name="connsiteX4" fmla="*/ 1142668 w 1160528"/>
                  <a:gd name="connsiteY4" fmla="*/ 125305 h 564126"/>
                  <a:gd name="connsiteX5" fmla="*/ 742618 w 1160528"/>
                  <a:gd name="connsiteY5" fmla="*/ 306280 h 564126"/>
                  <a:gd name="connsiteX6" fmla="*/ 294943 w 1160528"/>
                  <a:gd name="connsiteY6" fmla="*/ 487255 h 564126"/>
                  <a:gd name="connsiteX7" fmla="*/ 85393 w 1160528"/>
                  <a:gd name="connsiteY7" fmla="*/ 563455 h 564126"/>
                  <a:gd name="connsiteX8" fmla="*/ 28243 w 1160528"/>
                  <a:gd name="connsiteY8" fmla="*/ 439630 h 564126"/>
                  <a:gd name="connsiteX0" fmla="*/ 28243 w 1160330"/>
                  <a:gd name="connsiteY0" fmla="*/ 438664 h 563160"/>
                  <a:gd name="connsiteX1" fmla="*/ 514018 w 1160330"/>
                  <a:gd name="connsiteY1" fmla="*/ 229114 h 563160"/>
                  <a:gd name="connsiteX2" fmla="*/ 856918 w 1160330"/>
                  <a:gd name="connsiteY2" fmla="*/ 86239 h 563160"/>
                  <a:gd name="connsiteX3" fmla="*/ 1066468 w 1160330"/>
                  <a:gd name="connsiteY3" fmla="*/ 514 h 563160"/>
                  <a:gd name="connsiteX4" fmla="*/ 1142668 w 1160330"/>
                  <a:gd name="connsiteY4" fmla="*/ 124339 h 563160"/>
                  <a:gd name="connsiteX5" fmla="*/ 742618 w 1160330"/>
                  <a:gd name="connsiteY5" fmla="*/ 305314 h 563160"/>
                  <a:gd name="connsiteX6" fmla="*/ 294943 w 1160330"/>
                  <a:gd name="connsiteY6" fmla="*/ 486289 h 563160"/>
                  <a:gd name="connsiteX7" fmla="*/ 85393 w 1160330"/>
                  <a:gd name="connsiteY7" fmla="*/ 562489 h 563160"/>
                  <a:gd name="connsiteX8" fmla="*/ 28243 w 1160330"/>
                  <a:gd name="connsiteY8" fmla="*/ 438664 h 563160"/>
                  <a:gd name="connsiteX0" fmla="*/ 28243 w 1160330"/>
                  <a:gd name="connsiteY0" fmla="*/ 438664 h 563160"/>
                  <a:gd name="connsiteX1" fmla="*/ 514018 w 1160330"/>
                  <a:gd name="connsiteY1" fmla="*/ 229114 h 563160"/>
                  <a:gd name="connsiteX2" fmla="*/ 856918 w 1160330"/>
                  <a:gd name="connsiteY2" fmla="*/ 86239 h 563160"/>
                  <a:gd name="connsiteX3" fmla="*/ 1066468 w 1160330"/>
                  <a:gd name="connsiteY3" fmla="*/ 514 h 563160"/>
                  <a:gd name="connsiteX4" fmla="*/ 1142668 w 1160330"/>
                  <a:gd name="connsiteY4" fmla="*/ 124339 h 563160"/>
                  <a:gd name="connsiteX5" fmla="*/ 742618 w 1160330"/>
                  <a:gd name="connsiteY5" fmla="*/ 286264 h 563160"/>
                  <a:gd name="connsiteX6" fmla="*/ 294943 w 1160330"/>
                  <a:gd name="connsiteY6" fmla="*/ 486289 h 563160"/>
                  <a:gd name="connsiteX7" fmla="*/ 85393 w 1160330"/>
                  <a:gd name="connsiteY7" fmla="*/ 562489 h 563160"/>
                  <a:gd name="connsiteX8" fmla="*/ 28243 w 1160330"/>
                  <a:gd name="connsiteY8" fmla="*/ 438664 h 563160"/>
                  <a:gd name="connsiteX0" fmla="*/ 28243 w 1143769"/>
                  <a:gd name="connsiteY0" fmla="*/ 438454 h 562950"/>
                  <a:gd name="connsiteX1" fmla="*/ 514018 w 1143769"/>
                  <a:gd name="connsiteY1" fmla="*/ 228904 h 562950"/>
                  <a:gd name="connsiteX2" fmla="*/ 856918 w 1143769"/>
                  <a:gd name="connsiteY2" fmla="*/ 86029 h 562950"/>
                  <a:gd name="connsiteX3" fmla="*/ 1066468 w 1143769"/>
                  <a:gd name="connsiteY3" fmla="*/ 304 h 562950"/>
                  <a:gd name="connsiteX4" fmla="*/ 1123618 w 1143769"/>
                  <a:gd name="connsiteY4" fmla="*/ 114604 h 562950"/>
                  <a:gd name="connsiteX5" fmla="*/ 742618 w 1143769"/>
                  <a:gd name="connsiteY5" fmla="*/ 286054 h 562950"/>
                  <a:gd name="connsiteX6" fmla="*/ 294943 w 1143769"/>
                  <a:gd name="connsiteY6" fmla="*/ 486079 h 562950"/>
                  <a:gd name="connsiteX7" fmla="*/ 85393 w 1143769"/>
                  <a:gd name="connsiteY7" fmla="*/ 562279 h 562950"/>
                  <a:gd name="connsiteX8" fmla="*/ 28243 w 1143769"/>
                  <a:gd name="connsiteY8" fmla="*/ 438454 h 56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43769" h="562950">
                    <a:moveTo>
                      <a:pt x="28243" y="438454"/>
                    </a:moveTo>
                    <a:cubicBezTo>
                      <a:pt x="99680" y="382892"/>
                      <a:pt x="375906" y="287642"/>
                      <a:pt x="514018" y="228904"/>
                    </a:cubicBezTo>
                    <a:lnTo>
                      <a:pt x="856918" y="86029"/>
                    </a:lnTo>
                    <a:cubicBezTo>
                      <a:pt x="948993" y="47929"/>
                      <a:pt x="1022018" y="-4459"/>
                      <a:pt x="1066468" y="304"/>
                    </a:cubicBezTo>
                    <a:cubicBezTo>
                      <a:pt x="1110918" y="5067"/>
                      <a:pt x="1177593" y="66979"/>
                      <a:pt x="1123618" y="114604"/>
                    </a:cubicBezTo>
                    <a:cubicBezTo>
                      <a:pt x="1069643" y="162229"/>
                      <a:pt x="880731" y="224142"/>
                      <a:pt x="742618" y="286054"/>
                    </a:cubicBezTo>
                    <a:cubicBezTo>
                      <a:pt x="604506" y="347967"/>
                      <a:pt x="404480" y="443217"/>
                      <a:pt x="294943" y="486079"/>
                    </a:cubicBezTo>
                    <a:cubicBezTo>
                      <a:pt x="185406" y="528941"/>
                      <a:pt x="133018" y="568629"/>
                      <a:pt x="85393" y="562279"/>
                    </a:cubicBezTo>
                    <a:cubicBezTo>
                      <a:pt x="37768" y="555929"/>
                      <a:pt x="-43194" y="494016"/>
                      <a:pt x="28243" y="438454"/>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任意多边形 86"/>
              <p:cNvSpPr/>
              <p:nvPr/>
            </p:nvSpPr>
            <p:spPr>
              <a:xfrm>
                <a:off x="6507375" y="1416587"/>
                <a:ext cx="712698" cy="288424"/>
              </a:xfrm>
              <a:custGeom>
                <a:avLst/>
                <a:gdLst>
                  <a:gd name="connsiteX0" fmla="*/ 10671 w 715644"/>
                  <a:gd name="connsiteY0" fmla="*/ 203174 h 288933"/>
                  <a:gd name="connsiteX1" fmla="*/ 315471 w 715644"/>
                  <a:gd name="connsiteY1" fmla="*/ 88874 h 288933"/>
                  <a:gd name="connsiteX2" fmla="*/ 477396 w 715644"/>
                  <a:gd name="connsiteY2" fmla="*/ 12674 h 288933"/>
                  <a:gd name="connsiteX3" fmla="*/ 620271 w 715644"/>
                  <a:gd name="connsiteY3" fmla="*/ 12674 h 288933"/>
                  <a:gd name="connsiteX4" fmla="*/ 715521 w 715644"/>
                  <a:gd name="connsiteY4" fmla="*/ 136499 h 288933"/>
                  <a:gd name="connsiteX5" fmla="*/ 601221 w 715644"/>
                  <a:gd name="connsiteY5" fmla="*/ 203174 h 288933"/>
                  <a:gd name="connsiteX6" fmla="*/ 477396 w 715644"/>
                  <a:gd name="connsiteY6" fmla="*/ 146024 h 288933"/>
                  <a:gd name="connsiteX7" fmla="*/ 258321 w 715644"/>
                  <a:gd name="connsiteY7" fmla="*/ 212699 h 288933"/>
                  <a:gd name="connsiteX8" fmla="*/ 86871 w 715644"/>
                  <a:gd name="connsiteY8" fmla="*/ 288899 h 288933"/>
                  <a:gd name="connsiteX9" fmla="*/ 10671 w 715644"/>
                  <a:gd name="connsiteY9" fmla="*/ 203174 h 288933"/>
                  <a:gd name="connsiteX0" fmla="*/ 7725 w 712698"/>
                  <a:gd name="connsiteY0" fmla="*/ 202664 h 288424"/>
                  <a:gd name="connsiteX1" fmla="*/ 264900 w 712698"/>
                  <a:gd name="connsiteY1" fmla="*/ 78839 h 288424"/>
                  <a:gd name="connsiteX2" fmla="*/ 474450 w 712698"/>
                  <a:gd name="connsiteY2" fmla="*/ 12164 h 288424"/>
                  <a:gd name="connsiteX3" fmla="*/ 617325 w 712698"/>
                  <a:gd name="connsiteY3" fmla="*/ 12164 h 288424"/>
                  <a:gd name="connsiteX4" fmla="*/ 712575 w 712698"/>
                  <a:gd name="connsiteY4" fmla="*/ 135989 h 288424"/>
                  <a:gd name="connsiteX5" fmla="*/ 598275 w 712698"/>
                  <a:gd name="connsiteY5" fmla="*/ 202664 h 288424"/>
                  <a:gd name="connsiteX6" fmla="*/ 474450 w 712698"/>
                  <a:gd name="connsiteY6" fmla="*/ 145514 h 288424"/>
                  <a:gd name="connsiteX7" fmla="*/ 255375 w 712698"/>
                  <a:gd name="connsiteY7" fmla="*/ 212189 h 288424"/>
                  <a:gd name="connsiteX8" fmla="*/ 83925 w 712698"/>
                  <a:gd name="connsiteY8" fmla="*/ 288389 h 288424"/>
                  <a:gd name="connsiteX9" fmla="*/ 7725 w 712698"/>
                  <a:gd name="connsiteY9" fmla="*/ 202664 h 288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12698" h="288424">
                    <a:moveTo>
                      <a:pt x="7725" y="202664"/>
                    </a:moveTo>
                    <a:cubicBezTo>
                      <a:pt x="37888" y="167739"/>
                      <a:pt x="187113" y="110589"/>
                      <a:pt x="264900" y="78839"/>
                    </a:cubicBezTo>
                    <a:cubicBezTo>
                      <a:pt x="342687" y="47089"/>
                      <a:pt x="415713" y="23276"/>
                      <a:pt x="474450" y="12164"/>
                    </a:cubicBezTo>
                    <a:cubicBezTo>
                      <a:pt x="533187" y="1052"/>
                      <a:pt x="577638" y="-8474"/>
                      <a:pt x="617325" y="12164"/>
                    </a:cubicBezTo>
                    <a:cubicBezTo>
                      <a:pt x="657013" y="32801"/>
                      <a:pt x="715750" y="104239"/>
                      <a:pt x="712575" y="135989"/>
                    </a:cubicBezTo>
                    <a:cubicBezTo>
                      <a:pt x="709400" y="167739"/>
                      <a:pt x="637962" y="201077"/>
                      <a:pt x="598275" y="202664"/>
                    </a:cubicBezTo>
                    <a:cubicBezTo>
                      <a:pt x="558588" y="204251"/>
                      <a:pt x="531600" y="143926"/>
                      <a:pt x="474450" y="145514"/>
                    </a:cubicBezTo>
                    <a:cubicBezTo>
                      <a:pt x="417300" y="147101"/>
                      <a:pt x="320462" y="188377"/>
                      <a:pt x="255375" y="212189"/>
                    </a:cubicBezTo>
                    <a:cubicBezTo>
                      <a:pt x="190288" y="236001"/>
                      <a:pt x="125200" y="286802"/>
                      <a:pt x="83925" y="288389"/>
                    </a:cubicBezTo>
                    <a:cubicBezTo>
                      <a:pt x="42650" y="289976"/>
                      <a:pt x="-22438" y="237589"/>
                      <a:pt x="7725" y="202664"/>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任意多边形 87"/>
              <p:cNvSpPr/>
              <p:nvPr/>
            </p:nvSpPr>
            <p:spPr>
              <a:xfrm>
                <a:off x="4073587" y="659041"/>
                <a:ext cx="2763929" cy="3987389"/>
              </a:xfrm>
              <a:custGeom>
                <a:avLst/>
                <a:gdLst>
                  <a:gd name="connsiteX0" fmla="*/ 859563 w 2764590"/>
                  <a:gd name="connsiteY0" fmla="*/ 63973 h 3987395"/>
                  <a:gd name="connsiteX1" fmla="*/ 455526 w 2764590"/>
                  <a:gd name="connsiteY1" fmla="*/ 287257 h 3987395"/>
                  <a:gd name="connsiteX2" fmla="*/ 327935 w 2764590"/>
                  <a:gd name="connsiteY2" fmla="*/ 483959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6600 w 2764590"/>
                  <a:gd name="connsiteY93" fmla="*/ 1052801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55526 w 2764590"/>
                  <a:gd name="connsiteY1" fmla="*/ 287257 h 3987395"/>
                  <a:gd name="connsiteX2" fmla="*/ 320791 w 2764590"/>
                  <a:gd name="connsiteY2" fmla="*/ 505390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6600 w 2764590"/>
                  <a:gd name="connsiteY93" fmla="*/ 1052801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55526 w 2764590"/>
                  <a:gd name="connsiteY1" fmla="*/ 287257 h 3987395"/>
                  <a:gd name="connsiteX2" fmla="*/ 313647 w 2764590"/>
                  <a:gd name="connsiteY2" fmla="*/ 510152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6600 w 2764590"/>
                  <a:gd name="connsiteY93" fmla="*/ 1052801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93626 w 2764590"/>
                  <a:gd name="connsiteY1" fmla="*/ 265826 h 3987395"/>
                  <a:gd name="connsiteX2" fmla="*/ 313647 w 2764590"/>
                  <a:gd name="connsiteY2" fmla="*/ 510152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6600 w 2764590"/>
                  <a:gd name="connsiteY93" fmla="*/ 1052801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93626 w 2764590"/>
                  <a:gd name="connsiteY1" fmla="*/ 258682 h 3987395"/>
                  <a:gd name="connsiteX2" fmla="*/ 313647 w 2764590"/>
                  <a:gd name="connsiteY2" fmla="*/ 510152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6600 w 2764590"/>
                  <a:gd name="connsiteY93" fmla="*/ 1052801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93626 w 2764590"/>
                  <a:gd name="connsiteY1" fmla="*/ 258682 h 3987395"/>
                  <a:gd name="connsiteX2" fmla="*/ 313647 w 2764590"/>
                  <a:gd name="connsiteY2" fmla="*/ 510152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8981 w 2764590"/>
                  <a:gd name="connsiteY93" fmla="*/ 1064708 h 3987395"/>
                  <a:gd name="connsiteX94" fmla="*/ 2284326 w 2764590"/>
                  <a:gd name="connsiteY94" fmla="*/ 941159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590"/>
                  <a:gd name="connsiteY0" fmla="*/ 63973 h 3987395"/>
                  <a:gd name="connsiteX1" fmla="*/ 493626 w 2764590"/>
                  <a:gd name="connsiteY1" fmla="*/ 258682 h 3987395"/>
                  <a:gd name="connsiteX2" fmla="*/ 313647 w 2764590"/>
                  <a:gd name="connsiteY2" fmla="*/ 510152 h 3987395"/>
                  <a:gd name="connsiteX3" fmla="*/ 248191 w 2764590"/>
                  <a:gd name="connsiteY3" fmla="*/ 1063433 h 3987395"/>
                  <a:gd name="connsiteX4" fmla="*/ 226926 w 2764590"/>
                  <a:gd name="connsiteY4" fmla="*/ 1494052 h 3987395"/>
                  <a:gd name="connsiteX5" fmla="*/ 141866 w 2764590"/>
                  <a:gd name="connsiteY5" fmla="*/ 2132006 h 3987395"/>
                  <a:gd name="connsiteX6" fmla="*/ 19591 w 2764590"/>
                  <a:gd name="connsiteY6" fmla="*/ 2918815 h 3987395"/>
                  <a:gd name="connsiteX7" fmla="*/ 14275 w 2764590"/>
                  <a:gd name="connsiteY7" fmla="*/ 3466392 h 3987395"/>
                  <a:gd name="connsiteX8" fmla="*/ 157814 w 2764590"/>
                  <a:gd name="connsiteY8" fmla="*/ 3827899 h 3987395"/>
                  <a:gd name="connsiteX9" fmla="*/ 577800 w 2764590"/>
                  <a:gd name="connsiteY9" fmla="*/ 3976754 h 3987395"/>
                  <a:gd name="connsiteX10" fmla="*/ 981838 w 2764590"/>
                  <a:gd name="connsiteY10" fmla="*/ 3955489 h 3987395"/>
                  <a:gd name="connsiteX11" fmla="*/ 1226387 w 2764590"/>
                  <a:gd name="connsiteY11" fmla="*/ 3796001 h 3987395"/>
                  <a:gd name="connsiteX12" fmla="*/ 1290182 w 2764590"/>
                  <a:gd name="connsiteY12" fmla="*/ 3551452 h 3987395"/>
                  <a:gd name="connsiteX13" fmla="*/ 1178540 w 2764590"/>
                  <a:gd name="connsiteY13" fmla="*/ 3365382 h 3987395"/>
                  <a:gd name="connsiteX14" fmla="*/ 1077531 w 2764590"/>
                  <a:gd name="connsiteY14" fmla="*/ 3221843 h 3987395"/>
                  <a:gd name="connsiteX15" fmla="*/ 1082847 w 2764590"/>
                  <a:gd name="connsiteY15" fmla="*/ 2971978 h 3987395"/>
                  <a:gd name="connsiteX16" fmla="*/ 1189173 w 2764590"/>
                  <a:gd name="connsiteY16" fmla="*/ 2743378 h 3987395"/>
                  <a:gd name="connsiteX17" fmla="*/ 1322080 w 2764590"/>
                  <a:gd name="connsiteY17" fmla="*/ 2690215 h 3987395"/>
                  <a:gd name="connsiteX18" fmla="*/ 1476252 w 2764590"/>
                  <a:gd name="connsiteY18" fmla="*/ 2833754 h 3987395"/>
                  <a:gd name="connsiteX19" fmla="*/ 1497517 w 2764590"/>
                  <a:gd name="connsiteY19" fmla="*/ 3057038 h 3987395"/>
                  <a:gd name="connsiteX20" fmla="*/ 1439038 w 2764590"/>
                  <a:gd name="connsiteY20" fmla="*/ 3216526 h 3987395"/>
                  <a:gd name="connsiteX21" fmla="*/ 1338028 w 2764590"/>
                  <a:gd name="connsiteY21" fmla="*/ 3285638 h 3987395"/>
                  <a:gd name="connsiteX22" fmla="*/ 1252968 w 2764590"/>
                  <a:gd name="connsiteY22" fmla="*/ 3221843 h 3987395"/>
                  <a:gd name="connsiteX23" fmla="*/ 1183856 w 2764590"/>
                  <a:gd name="connsiteY23" fmla="*/ 3078303 h 3987395"/>
                  <a:gd name="connsiteX24" fmla="*/ 1109428 w 2764590"/>
                  <a:gd name="connsiteY24" fmla="*/ 2966661 h 3987395"/>
                  <a:gd name="connsiteX25" fmla="*/ 1088163 w 2764590"/>
                  <a:gd name="connsiteY25" fmla="*/ 3067671 h 3987395"/>
                  <a:gd name="connsiteX26" fmla="*/ 1098796 w 2764590"/>
                  <a:gd name="connsiteY26" fmla="*/ 3211210 h 3987395"/>
                  <a:gd name="connsiteX27" fmla="*/ 1178540 w 2764590"/>
                  <a:gd name="connsiteY27" fmla="*/ 3322852 h 3987395"/>
                  <a:gd name="connsiteX28" fmla="*/ 1252968 w 2764590"/>
                  <a:gd name="connsiteY28" fmla="*/ 3423861 h 3987395"/>
                  <a:gd name="connsiteX29" fmla="*/ 1295498 w 2764590"/>
                  <a:gd name="connsiteY29" fmla="*/ 3498289 h 3987395"/>
                  <a:gd name="connsiteX30" fmla="*/ 1306131 w 2764590"/>
                  <a:gd name="connsiteY30" fmla="*/ 3514238 h 3987395"/>
                  <a:gd name="connsiteX31" fmla="*/ 1412456 w 2764590"/>
                  <a:gd name="connsiteY31" fmla="*/ 3530187 h 3987395"/>
                  <a:gd name="connsiteX32" fmla="*/ 1625107 w 2764590"/>
                  <a:gd name="connsiteY32" fmla="*/ 3524871 h 3987395"/>
                  <a:gd name="connsiteX33" fmla="*/ 1837759 w 2764590"/>
                  <a:gd name="connsiteY33" fmla="*/ 3407912 h 3987395"/>
                  <a:gd name="connsiteX34" fmla="*/ 1991931 w 2764590"/>
                  <a:gd name="connsiteY34" fmla="*/ 3269689 h 3987395"/>
                  <a:gd name="connsiteX35" fmla="*/ 2039777 w 2764590"/>
                  <a:gd name="connsiteY35" fmla="*/ 2977294 h 3987395"/>
                  <a:gd name="connsiteX36" fmla="*/ 1944084 w 2764590"/>
                  <a:gd name="connsiteY36" fmla="*/ 2631736 h 3987395"/>
                  <a:gd name="connsiteX37" fmla="*/ 1779280 w 2764590"/>
                  <a:gd name="connsiteY37" fmla="*/ 2450982 h 3987395"/>
                  <a:gd name="connsiteX38" fmla="*/ 1540047 w 2764590"/>
                  <a:gd name="connsiteY38" fmla="*/ 2339340 h 3987395"/>
                  <a:gd name="connsiteX39" fmla="*/ 1194489 w 2764590"/>
                  <a:gd name="connsiteY39" fmla="*/ 2355289 h 3987395"/>
                  <a:gd name="connsiteX40" fmla="*/ 981838 w 2764590"/>
                  <a:gd name="connsiteY40" fmla="*/ 2435033 h 3987395"/>
                  <a:gd name="connsiteX41" fmla="*/ 859563 w 2764590"/>
                  <a:gd name="connsiteY41" fmla="*/ 2631736 h 3987395"/>
                  <a:gd name="connsiteX42" fmla="*/ 822349 w 2764590"/>
                  <a:gd name="connsiteY42" fmla="*/ 2892233 h 3987395"/>
                  <a:gd name="connsiteX43" fmla="*/ 806400 w 2764590"/>
                  <a:gd name="connsiteY43" fmla="*/ 3264373 h 3987395"/>
                  <a:gd name="connsiteX44" fmla="*/ 832982 w 2764590"/>
                  <a:gd name="connsiteY44" fmla="*/ 3365382 h 3987395"/>
                  <a:gd name="connsiteX45" fmla="*/ 896777 w 2764590"/>
                  <a:gd name="connsiteY45" fmla="*/ 3445126 h 3987395"/>
                  <a:gd name="connsiteX46" fmla="*/ 971205 w 2764590"/>
                  <a:gd name="connsiteY46" fmla="*/ 3498289 h 3987395"/>
                  <a:gd name="connsiteX47" fmla="*/ 1003103 w 2764590"/>
                  <a:gd name="connsiteY47" fmla="*/ 3615247 h 3987395"/>
                  <a:gd name="connsiteX48" fmla="*/ 918042 w 2764590"/>
                  <a:gd name="connsiteY48" fmla="*/ 3684359 h 3987395"/>
                  <a:gd name="connsiteX49" fmla="*/ 737289 w 2764590"/>
                  <a:gd name="connsiteY49" fmla="*/ 3663094 h 3987395"/>
                  <a:gd name="connsiteX50" fmla="*/ 588433 w 2764590"/>
                  <a:gd name="connsiteY50" fmla="*/ 3477024 h 3987395"/>
                  <a:gd name="connsiteX51" fmla="*/ 556535 w 2764590"/>
                  <a:gd name="connsiteY51" fmla="*/ 3131466 h 3987395"/>
                  <a:gd name="connsiteX52" fmla="*/ 620331 w 2764590"/>
                  <a:gd name="connsiteY52" fmla="*/ 2525410 h 3987395"/>
                  <a:gd name="connsiteX53" fmla="*/ 689442 w 2764590"/>
                  <a:gd name="connsiteY53" fmla="*/ 1951252 h 3987395"/>
                  <a:gd name="connsiteX54" fmla="*/ 731973 w 2764590"/>
                  <a:gd name="connsiteY54" fmla="*/ 1382410 h 3987395"/>
                  <a:gd name="connsiteX55" fmla="*/ 737289 w 2764590"/>
                  <a:gd name="connsiteY55" fmla="*/ 1090015 h 3987395"/>
                  <a:gd name="connsiteX56" fmla="*/ 811717 w 2764590"/>
                  <a:gd name="connsiteY56" fmla="*/ 792303 h 3987395"/>
                  <a:gd name="connsiteX57" fmla="*/ 859563 w 2764590"/>
                  <a:gd name="connsiteY57" fmla="*/ 643447 h 3987395"/>
                  <a:gd name="connsiteX58" fmla="*/ 965889 w 2764590"/>
                  <a:gd name="connsiteY58" fmla="*/ 574336 h 3987395"/>
                  <a:gd name="connsiteX59" fmla="*/ 1162591 w 2764590"/>
                  <a:gd name="connsiteY59" fmla="*/ 505224 h 3987395"/>
                  <a:gd name="connsiteX60" fmla="*/ 1295498 w 2764590"/>
                  <a:gd name="connsiteY60" fmla="*/ 579652 h 3987395"/>
                  <a:gd name="connsiteX61" fmla="*/ 1502833 w 2764590"/>
                  <a:gd name="connsiteY61" fmla="*/ 829517 h 3987395"/>
                  <a:gd name="connsiteX62" fmla="*/ 1715484 w 2764590"/>
                  <a:gd name="connsiteY62" fmla="*/ 1095331 h 3987395"/>
                  <a:gd name="connsiteX63" fmla="*/ 1885605 w 2764590"/>
                  <a:gd name="connsiteY63" fmla="*/ 1323931 h 3987395"/>
                  <a:gd name="connsiteX64" fmla="*/ 2007880 w 2764590"/>
                  <a:gd name="connsiteY64" fmla="*/ 1520633 h 3987395"/>
                  <a:gd name="connsiteX65" fmla="*/ 2098256 w 2764590"/>
                  <a:gd name="connsiteY65" fmla="*/ 1680122 h 3987395"/>
                  <a:gd name="connsiteX66" fmla="*/ 2135470 w 2764590"/>
                  <a:gd name="connsiteY66" fmla="*/ 1823661 h 3987395"/>
                  <a:gd name="connsiteX67" fmla="*/ 2034461 w 2764590"/>
                  <a:gd name="connsiteY67" fmla="*/ 1929987 h 3987395"/>
                  <a:gd name="connsiteX68" fmla="*/ 1609159 w 2764590"/>
                  <a:gd name="connsiteY68" fmla="*/ 2025680 h 3987395"/>
                  <a:gd name="connsiteX69" fmla="*/ 1205121 w 2764590"/>
                  <a:gd name="connsiteY69" fmla="*/ 2073526 h 3987395"/>
                  <a:gd name="connsiteX70" fmla="*/ 886145 w 2764590"/>
                  <a:gd name="connsiteY70" fmla="*/ 2110740 h 3987395"/>
                  <a:gd name="connsiteX71" fmla="*/ 705391 w 2764590"/>
                  <a:gd name="connsiteY71" fmla="*/ 2132006 h 3987395"/>
                  <a:gd name="connsiteX72" fmla="*/ 673493 w 2764590"/>
                  <a:gd name="connsiteY72" fmla="*/ 2147954 h 3987395"/>
                  <a:gd name="connsiteX73" fmla="*/ 668177 w 2764590"/>
                  <a:gd name="connsiteY73" fmla="*/ 2222382 h 3987395"/>
                  <a:gd name="connsiteX74" fmla="*/ 646912 w 2764590"/>
                  <a:gd name="connsiteY74" fmla="*/ 2424401 h 3987395"/>
                  <a:gd name="connsiteX75" fmla="*/ 641596 w 2764590"/>
                  <a:gd name="connsiteY75" fmla="*/ 2530726 h 3987395"/>
                  <a:gd name="connsiteX76" fmla="*/ 625647 w 2764590"/>
                  <a:gd name="connsiteY76" fmla="*/ 2615787 h 3987395"/>
                  <a:gd name="connsiteX77" fmla="*/ 668177 w 2764590"/>
                  <a:gd name="connsiteY77" fmla="*/ 2610471 h 3987395"/>
                  <a:gd name="connsiteX78" fmla="*/ 779819 w 2764590"/>
                  <a:gd name="connsiteY78" fmla="*/ 2605154 h 3987395"/>
                  <a:gd name="connsiteX79" fmla="*/ 854247 w 2764590"/>
                  <a:gd name="connsiteY79" fmla="*/ 2599838 h 3987395"/>
                  <a:gd name="connsiteX80" fmla="*/ 907410 w 2764590"/>
                  <a:gd name="connsiteY80" fmla="*/ 2504145 h 3987395"/>
                  <a:gd name="connsiteX81" fmla="*/ 1040317 w 2764590"/>
                  <a:gd name="connsiteY81" fmla="*/ 2376554 h 3987395"/>
                  <a:gd name="connsiteX82" fmla="*/ 1237019 w 2764590"/>
                  <a:gd name="connsiteY82" fmla="*/ 2318075 h 3987395"/>
                  <a:gd name="connsiteX83" fmla="*/ 1465619 w 2764590"/>
                  <a:gd name="connsiteY83" fmla="*/ 2302126 h 3987395"/>
                  <a:gd name="connsiteX84" fmla="*/ 1619791 w 2764590"/>
                  <a:gd name="connsiteY84" fmla="*/ 2339340 h 3987395"/>
                  <a:gd name="connsiteX85" fmla="*/ 1768647 w 2764590"/>
                  <a:gd name="connsiteY85" fmla="*/ 2408452 h 3987395"/>
                  <a:gd name="connsiteX86" fmla="*/ 1843075 w 2764590"/>
                  <a:gd name="connsiteY86" fmla="*/ 2472247 h 3987395"/>
                  <a:gd name="connsiteX87" fmla="*/ 1890921 w 2764590"/>
                  <a:gd name="connsiteY87" fmla="*/ 2472247 h 3987395"/>
                  <a:gd name="connsiteX88" fmla="*/ 2188633 w 2764590"/>
                  <a:gd name="connsiteY88" fmla="*/ 2429717 h 3987395"/>
                  <a:gd name="connsiteX89" fmla="*/ 2502293 w 2764590"/>
                  <a:gd name="connsiteY89" fmla="*/ 2334024 h 3987395"/>
                  <a:gd name="connsiteX90" fmla="*/ 2709628 w 2764590"/>
                  <a:gd name="connsiteY90" fmla="*/ 2068210 h 3987395"/>
                  <a:gd name="connsiteX91" fmla="*/ 2757475 w 2764590"/>
                  <a:gd name="connsiteY91" fmla="*/ 1616326 h 3987395"/>
                  <a:gd name="connsiteX92" fmla="*/ 2587354 w 2764590"/>
                  <a:gd name="connsiteY92" fmla="*/ 1260136 h 3987395"/>
                  <a:gd name="connsiteX93" fmla="*/ 2408981 w 2764590"/>
                  <a:gd name="connsiteY93" fmla="*/ 1064708 h 3987395"/>
                  <a:gd name="connsiteX94" fmla="*/ 2286708 w 2764590"/>
                  <a:gd name="connsiteY94" fmla="*/ 931634 h 3987395"/>
                  <a:gd name="connsiteX95" fmla="*/ 2061042 w 2764590"/>
                  <a:gd name="connsiteY95" fmla="*/ 632815 h 3987395"/>
                  <a:gd name="connsiteX96" fmla="*/ 1869656 w 2764590"/>
                  <a:gd name="connsiteY96" fmla="*/ 367001 h 3987395"/>
                  <a:gd name="connsiteX97" fmla="*/ 1678270 w 2764590"/>
                  <a:gd name="connsiteY97" fmla="*/ 170299 h 3987395"/>
                  <a:gd name="connsiteX98" fmla="*/ 1470935 w 2764590"/>
                  <a:gd name="connsiteY98" fmla="*/ 53340 h 3987395"/>
                  <a:gd name="connsiteX99" fmla="*/ 1162591 w 2764590"/>
                  <a:gd name="connsiteY99" fmla="*/ 178 h 3987395"/>
                  <a:gd name="connsiteX100" fmla="*/ 859563 w 2764590"/>
                  <a:gd name="connsiteY100" fmla="*/ 63973 h 3987395"/>
                  <a:gd name="connsiteX0" fmla="*/ 859563 w 2764425"/>
                  <a:gd name="connsiteY0" fmla="*/ 63973 h 3987395"/>
                  <a:gd name="connsiteX1" fmla="*/ 493626 w 2764425"/>
                  <a:gd name="connsiteY1" fmla="*/ 258682 h 3987395"/>
                  <a:gd name="connsiteX2" fmla="*/ 313647 w 2764425"/>
                  <a:gd name="connsiteY2" fmla="*/ 510152 h 3987395"/>
                  <a:gd name="connsiteX3" fmla="*/ 248191 w 2764425"/>
                  <a:gd name="connsiteY3" fmla="*/ 1063433 h 3987395"/>
                  <a:gd name="connsiteX4" fmla="*/ 226926 w 2764425"/>
                  <a:gd name="connsiteY4" fmla="*/ 1494052 h 3987395"/>
                  <a:gd name="connsiteX5" fmla="*/ 141866 w 2764425"/>
                  <a:gd name="connsiteY5" fmla="*/ 2132006 h 3987395"/>
                  <a:gd name="connsiteX6" fmla="*/ 19591 w 2764425"/>
                  <a:gd name="connsiteY6" fmla="*/ 2918815 h 3987395"/>
                  <a:gd name="connsiteX7" fmla="*/ 14275 w 2764425"/>
                  <a:gd name="connsiteY7" fmla="*/ 3466392 h 3987395"/>
                  <a:gd name="connsiteX8" fmla="*/ 157814 w 2764425"/>
                  <a:gd name="connsiteY8" fmla="*/ 3827899 h 3987395"/>
                  <a:gd name="connsiteX9" fmla="*/ 577800 w 2764425"/>
                  <a:gd name="connsiteY9" fmla="*/ 3976754 h 3987395"/>
                  <a:gd name="connsiteX10" fmla="*/ 981838 w 2764425"/>
                  <a:gd name="connsiteY10" fmla="*/ 3955489 h 3987395"/>
                  <a:gd name="connsiteX11" fmla="*/ 1226387 w 2764425"/>
                  <a:gd name="connsiteY11" fmla="*/ 3796001 h 3987395"/>
                  <a:gd name="connsiteX12" fmla="*/ 1290182 w 2764425"/>
                  <a:gd name="connsiteY12" fmla="*/ 3551452 h 3987395"/>
                  <a:gd name="connsiteX13" fmla="*/ 1178540 w 2764425"/>
                  <a:gd name="connsiteY13" fmla="*/ 3365382 h 3987395"/>
                  <a:gd name="connsiteX14" fmla="*/ 1077531 w 2764425"/>
                  <a:gd name="connsiteY14" fmla="*/ 3221843 h 3987395"/>
                  <a:gd name="connsiteX15" fmla="*/ 1082847 w 2764425"/>
                  <a:gd name="connsiteY15" fmla="*/ 2971978 h 3987395"/>
                  <a:gd name="connsiteX16" fmla="*/ 1189173 w 2764425"/>
                  <a:gd name="connsiteY16" fmla="*/ 2743378 h 3987395"/>
                  <a:gd name="connsiteX17" fmla="*/ 1322080 w 2764425"/>
                  <a:gd name="connsiteY17" fmla="*/ 2690215 h 3987395"/>
                  <a:gd name="connsiteX18" fmla="*/ 1476252 w 2764425"/>
                  <a:gd name="connsiteY18" fmla="*/ 2833754 h 3987395"/>
                  <a:gd name="connsiteX19" fmla="*/ 1497517 w 2764425"/>
                  <a:gd name="connsiteY19" fmla="*/ 3057038 h 3987395"/>
                  <a:gd name="connsiteX20" fmla="*/ 1439038 w 2764425"/>
                  <a:gd name="connsiteY20" fmla="*/ 3216526 h 3987395"/>
                  <a:gd name="connsiteX21" fmla="*/ 1338028 w 2764425"/>
                  <a:gd name="connsiteY21" fmla="*/ 3285638 h 3987395"/>
                  <a:gd name="connsiteX22" fmla="*/ 1252968 w 2764425"/>
                  <a:gd name="connsiteY22" fmla="*/ 3221843 h 3987395"/>
                  <a:gd name="connsiteX23" fmla="*/ 1183856 w 2764425"/>
                  <a:gd name="connsiteY23" fmla="*/ 3078303 h 3987395"/>
                  <a:gd name="connsiteX24" fmla="*/ 1109428 w 2764425"/>
                  <a:gd name="connsiteY24" fmla="*/ 2966661 h 3987395"/>
                  <a:gd name="connsiteX25" fmla="*/ 1088163 w 2764425"/>
                  <a:gd name="connsiteY25" fmla="*/ 3067671 h 3987395"/>
                  <a:gd name="connsiteX26" fmla="*/ 1098796 w 2764425"/>
                  <a:gd name="connsiteY26" fmla="*/ 3211210 h 3987395"/>
                  <a:gd name="connsiteX27" fmla="*/ 1178540 w 2764425"/>
                  <a:gd name="connsiteY27" fmla="*/ 3322852 h 3987395"/>
                  <a:gd name="connsiteX28" fmla="*/ 1252968 w 2764425"/>
                  <a:gd name="connsiteY28" fmla="*/ 3423861 h 3987395"/>
                  <a:gd name="connsiteX29" fmla="*/ 1295498 w 2764425"/>
                  <a:gd name="connsiteY29" fmla="*/ 3498289 h 3987395"/>
                  <a:gd name="connsiteX30" fmla="*/ 1306131 w 2764425"/>
                  <a:gd name="connsiteY30" fmla="*/ 3514238 h 3987395"/>
                  <a:gd name="connsiteX31" fmla="*/ 1412456 w 2764425"/>
                  <a:gd name="connsiteY31" fmla="*/ 3530187 h 3987395"/>
                  <a:gd name="connsiteX32" fmla="*/ 1625107 w 2764425"/>
                  <a:gd name="connsiteY32" fmla="*/ 3524871 h 3987395"/>
                  <a:gd name="connsiteX33" fmla="*/ 1837759 w 2764425"/>
                  <a:gd name="connsiteY33" fmla="*/ 3407912 h 3987395"/>
                  <a:gd name="connsiteX34" fmla="*/ 1991931 w 2764425"/>
                  <a:gd name="connsiteY34" fmla="*/ 3269689 h 3987395"/>
                  <a:gd name="connsiteX35" fmla="*/ 2039777 w 2764425"/>
                  <a:gd name="connsiteY35" fmla="*/ 2977294 h 3987395"/>
                  <a:gd name="connsiteX36" fmla="*/ 1944084 w 2764425"/>
                  <a:gd name="connsiteY36" fmla="*/ 2631736 h 3987395"/>
                  <a:gd name="connsiteX37" fmla="*/ 1779280 w 2764425"/>
                  <a:gd name="connsiteY37" fmla="*/ 2450982 h 3987395"/>
                  <a:gd name="connsiteX38" fmla="*/ 1540047 w 2764425"/>
                  <a:gd name="connsiteY38" fmla="*/ 2339340 h 3987395"/>
                  <a:gd name="connsiteX39" fmla="*/ 1194489 w 2764425"/>
                  <a:gd name="connsiteY39" fmla="*/ 2355289 h 3987395"/>
                  <a:gd name="connsiteX40" fmla="*/ 981838 w 2764425"/>
                  <a:gd name="connsiteY40" fmla="*/ 2435033 h 3987395"/>
                  <a:gd name="connsiteX41" fmla="*/ 859563 w 2764425"/>
                  <a:gd name="connsiteY41" fmla="*/ 2631736 h 3987395"/>
                  <a:gd name="connsiteX42" fmla="*/ 822349 w 2764425"/>
                  <a:gd name="connsiteY42" fmla="*/ 2892233 h 3987395"/>
                  <a:gd name="connsiteX43" fmla="*/ 806400 w 2764425"/>
                  <a:gd name="connsiteY43" fmla="*/ 3264373 h 3987395"/>
                  <a:gd name="connsiteX44" fmla="*/ 832982 w 2764425"/>
                  <a:gd name="connsiteY44" fmla="*/ 3365382 h 3987395"/>
                  <a:gd name="connsiteX45" fmla="*/ 896777 w 2764425"/>
                  <a:gd name="connsiteY45" fmla="*/ 3445126 h 3987395"/>
                  <a:gd name="connsiteX46" fmla="*/ 971205 w 2764425"/>
                  <a:gd name="connsiteY46" fmla="*/ 3498289 h 3987395"/>
                  <a:gd name="connsiteX47" fmla="*/ 1003103 w 2764425"/>
                  <a:gd name="connsiteY47" fmla="*/ 3615247 h 3987395"/>
                  <a:gd name="connsiteX48" fmla="*/ 918042 w 2764425"/>
                  <a:gd name="connsiteY48" fmla="*/ 3684359 h 3987395"/>
                  <a:gd name="connsiteX49" fmla="*/ 737289 w 2764425"/>
                  <a:gd name="connsiteY49" fmla="*/ 3663094 h 3987395"/>
                  <a:gd name="connsiteX50" fmla="*/ 588433 w 2764425"/>
                  <a:gd name="connsiteY50" fmla="*/ 3477024 h 3987395"/>
                  <a:gd name="connsiteX51" fmla="*/ 556535 w 2764425"/>
                  <a:gd name="connsiteY51" fmla="*/ 3131466 h 3987395"/>
                  <a:gd name="connsiteX52" fmla="*/ 620331 w 2764425"/>
                  <a:gd name="connsiteY52" fmla="*/ 2525410 h 3987395"/>
                  <a:gd name="connsiteX53" fmla="*/ 689442 w 2764425"/>
                  <a:gd name="connsiteY53" fmla="*/ 1951252 h 3987395"/>
                  <a:gd name="connsiteX54" fmla="*/ 731973 w 2764425"/>
                  <a:gd name="connsiteY54" fmla="*/ 1382410 h 3987395"/>
                  <a:gd name="connsiteX55" fmla="*/ 737289 w 2764425"/>
                  <a:gd name="connsiteY55" fmla="*/ 1090015 h 3987395"/>
                  <a:gd name="connsiteX56" fmla="*/ 811717 w 2764425"/>
                  <a:gd name="connsiteY56" fmla="*/ 792303 h 3987395"/>
                  <a:gd name="connsiteX57" fmla="*/ 859563 w 2764425"/>
                  <a:gd name="connsiteY57" fmla="*/ 643447 h 3987395"/>
                  <a:gd name="connsiteX58" fmla="*/ 965889 w 2764425"/>
                  <a:gd name="connsiteY58" fmla="*/ 574336 h 3987395"/>
                  <a:gd name="connsiteX59" fmla="*/ 1162591 w 2764425"/>
                  <a:gd name="connsiteY59" fmla="*/ 505224 h 3987395"/>
                  <a:gd name="connsiteX60" fmla="*/ 1295498 w 2764425"/>
                  <a:gd name="connsiteY60" fmla="*/ 579652 h 3987395"/>
                  <a:gd name="connsiteX61" fmla="*/ 1502833 w 2764425"/>
                  <a:gd name="connsiteY61" fmla="*/ 829517 h 3987395"/>
                  <a:gd name="connsiteX62" fmla="*/ 1715484 w 2764425"/>
                  <a:gd name="connsiteY62" fmla="*/ 1095331 h 3987395"/>
                  <a:gd name="connsiteX63" fmla="*/ 1885605 w 2764425"/>
                  <a:gd name="connsiteY63" fmla="*/ 1323931 h 3987395"/>
                  <a:gd name="connsiteX64" fmla="*/ 2007880 w 2764425"/>
                  <a:gd name="connsiteY64" fmla="*/ 1520633 h 3987395"/>
                  <a:gd name="connsiteX65" fmla="*/ 2098256 w 2764425"/>
                  <a:gd name="connsiteY65" fmla="*/ 1680122 h 3987395"/>
                  <a:gd name="connsiteX66" fmla="*/ 2135470 w 2764425"/>
                  <a:gd name="connsiteY66" fmla="*/ 1823661 h 3987395"/>
                  <a:gd name="connsiteX67" fmla="*/ 2034461 w 2764425"/>
                  <a:gd name="connsiteY67" fmla="*/ 1929987 h 3987395"/>
                  <a:gd name="connsiteX68" fmla="*/ 1609159 w 2764425"/>
                  <a:gd name="connsiteY68" fmla="*/ 2025680 h 3987395"/>
                  <a:gd name="connsiteX69" fmla="*/ 1205121 w 2764425"/>
                  <a:gd name="connsiteY69" fmla="*/ 2073526 h 3987395"/>
                  <a:gd name="connsiteX70" fmla="*/ 886145 w 2764425"/>
                  <a:gd name="connsiteY70" fmla="*/ 2110740 h 3987395"/>
                  <a:gd name="connsiteX71" fmla="*/ 705391 w 2764425"/>
                  <a:gd name="connsiteY71" fmla="*/ 2132006 h 3987395"/>
                  <a:gd name="connsiteX72" fmla="*/ 673493 w 2764425"/>
                  <a:gd name="connsiteY72" fmla="*/ 2147954 h 3987395"/>
                  <a:gd name="connsiteX73" fmla="*/ 668177 w 2764425"/>
                  <a:gd name="connsiteY73" fmla="*/ 2222382 h 3987395"/>
                  <a:gd name="connsiteX74" fmla="*/ 646912 w 2764425"/>
                  <a:gd name="connsiteY74" fmla="*/ 2424401 h 3987395"/>
                  <a:gd name="connsiteX75" fmla="*/ 641596 w 2764425"/>
                  <a:gd name="connsiteY75" fmla="*/ 2530726 h 3987395"/>
                  <a:gd name="connsiteX76" fmla="*/ 625647 w 2764425"/>
                  <a:gd name="connsiteY76" fmla="*/ 2615787 h 3987395"/>
                  <a:gd name="connsiteX77" fmla="*/ 668177 w 2764425"/>
                  <a:gd name="connsiteY77" fmla="*/ 2610471 h 3987395"/>
                  <a:gd name="connsiteX78" fmla="*/ 779819 w 2764425"/>
                  <a:gd name="connsiteY78" fmla="*/ 2605154 h 3987395"/>
                  <a:gd name="connsiteX79" fmla="*/ 854247 w 2764425"/>
                  <a:gd name="connsiteY79" fmla="*/ 2599838 h 3987395"/>
                  <a:gd name="connsiteX80" fmla="*/ 907410 w 2764425"/>
                  <a:gd name="connsiteY80" fmla="*/ 2504145 h 3987395"/>
                  <a:gd name="connsiteX81" fmla="*/ 1040317 w 2764425"/>
                  <a:gd name="connsiteY81" fmla="*/ 2376554 h 3987395"/>
                  <a:gd name="connsiteX82" fmla="*/ 1237019 w 2764425"/>
                  <a:gd name="connsiteY82" fmla="*/ 2318075 h 3987395"/>
                  <a:gd name="connsiteX83" fmla="*/ 1465619 w 2764425"/>
                  <a:gd name="connsiteY83" fmla="*/ 2302126 h 3987395"/>
                  <a:gd name="connsiteX84" fmla="*/ 1619791 w 2764425"/>
                  <a:gd name="connsiteY84" fmla="*/ 2339340 h 3987395"/>
                  <a:gd name="connsiteX85" fmla="*/ 1768647 w 2764425"/>
                  <a:gd name="connsiteY85" fmla="*/ 2408452 h 3987395"/>
                  <a:gd name="connsiteX86" fmla="*/ 1843075 w 2764425"/>
                  <a:gd name="connsiteY86" fmla="*/ 2472247 h 3987395"/>
                  <a:gd name="connsiteX87" fmla="*/ 1890921 w 2764425"/>
                  <a:gd name="connsiteY87" fmla="*/ 2472247 h 3987395"/>
                  <a:gd name="connsiteX88" fmla="*/ 2188633 w 2764425"/>
                  <a:gd name="connsiteY88" fmla="*/ 2429717 h 3987395"/>
                  <a:gd name="connsiteX89" fmla="*/ 2502293 w 2764425"/>
                  <a:gd name="connsiteY89" fmla="*/ 2334024 h 3987395"/>
                  <a:gd name="connsiteX90" fmla="*/ 2709628 w 2764425"/>
                  <a:gd name="connsiteY90" fmla="*/ 2068210 h 3987395"/>
                  <a:gd name="connsiteX91" fmla="*/ 2757475 w 2764425"/>
                  <a:gd name="connsiteY91" fmla="*/ 1616326 h 3987395"/>
                  <a:gd name="connsiteX92" fmla="*/ 2589735 w 2764425"/>
                  <a:gd name="connsiteY92" fmla="*/ 1272042 h 3987395"/>
                  <a:gd name="connsiteX93" fmla="*/ 2408981 w 2764425"/>
                  <a:gd name="connsiteY93" fmla="*/ 1064708 h 3987395"/>
                  <a:gd name="connsiteX94" fmla="*/ 2286708 w 2764425"/>
                  <a:gd name="connsiteY94" fmla="*/ 931634 h 3987395"/>
                  <a:gd name="connsiteX95" fmla="*/ 2061042 w 2764425"/>
                  <a:gd name="connsiteY95" fmla="*/ 632815 h 3987395"/>
                  <a:gd name="connsiteX96" fmla="*/ 1869656 w 2764425"/>
                  <a:gd name="connsiteY96" fmla="*/ 367001 h 3987395"/>
                  <a:gd name="connsiteX97" fmla="*/ 1678270 w 2764425"/>
                  <a:gd name="connsiteY97" fmla="*/ 170299 h 3987395"/>
                  <a:gd name="connsiteX98" fmla="*/ 1470935 w 2764425"/>
                  <a:gd name="connsiteY98" fmla="*/ 53340 h 3987395"/>
                  <a:gd name="connsiteX99" fmla="*/ 1162591 w 2764425"/>
                  <a:gd name="connsiteY99" fmla="*/ 178 h 3987395"/>
                  <a:gd name="connsiteX100" fmla="*/ 859563 w 2764425"/>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81838 w 2758257"/>
                  <a:gd name="connsiteY40" fmla="*/ 2435033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2126 h 3987395"/>
                  <a:gd name="connsiteX84" fmla="*/ 1619791 w 2758257"/>
                  <a:gd name="connsiteY84" fmla="*/ 2339340 h 3987395"/>
                  <a:gd name="connsiteX85" fmla="*/ 1768647 w 2758257"/>
                  <a:gd name="connsiteY85" fmla="*/ 2408452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81838 w 2758257"/>
                  <a:gd name="connsiteY40" fmla="*/ 2435033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2126 h 3987395"/>
                  <a:gd name="connsiteX84" fmla="*/ 1619791 w 2758257"/>
                  <a:gd name="connsiteY84" fmla="*/ 2339340 h 3987395"/>
                  <a:gd name="connsiteX85" fmla="*/ 1761503 w 2758257"/>
                  <a:gd name="connsiteY85" fmla="*/ 2413215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81838 w 2758257"/>
                  <a:gd name="connsiteY40" fmla="*/ 2435033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9791 w 2758257"/>
                  <a:gd name="connsiteY84" fmla="*/ 2339340 h 3987395"/>
                  <a:gd name="connsiteX85" fmla="*/ 1761503 w 2758257"/>
                  <a:gd name="connsiteY85" fmla="*/ 2413215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81838 w 2758257"/>
                  <a:gd name="connsiteY40" fmla="*/ 2435033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61503 w 2758257"/>
                  <a:gd name="connsiteY85" fmla="*/ 2413215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81838 w 2758257"/>
                  <a:gd name="connsiteY40" fmla="*/ 2435033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4489 w 2758257"/>
                  <a:gd name="connsiteY39" fmla="*/ 2355289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07410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76554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7019 w 2758257"/>
                  <a:gd name="connsiteY82" fmla="*/ 2318075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65619 w 2758257"/>
                  <a:gd name="connsiteY83" fmla="*/ 2306888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43075 w 2758257"/>
                  <a:gd name="connsiteY86" fmla="*/ 2472247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2247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8177 w 2758257"/>
                  <a:gd name="connsiteY77" fmla="*/ 2610471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5796 w 2758257"/>
                  <a:gd name="connsiteY77" fmla="*/ 2617615 h 3987395"/>
                  <a:gd name="connsiteX78" fmla="*/ 779819 w 2758257"/>
                  <a:gd name="connsiteY78" fmla="*/ 2605154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5796 w 2758257"/>
                  <a:gd name="connsiteY77" fmla="*/ 2617615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41596 w 2758257"/>
                  <a:gd name="connsiteY75" fmla="*/ 2530726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24401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34461 w 2758257"/>
                  <a:gd name="connsiteY67" fmla="*/ 1929987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5470 w 2758257"/>
                  <a:gd name="connsiteY66" fmla="*/ 1823661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5605 w 2758257"/>
                  <a:gd name="connsiteY63" fmla="*/ 1323931 h 3987395"/>
                  <a:gd name="connsiteX64" fmla="*/ 2007880 w 2758257"/>
                  <a:gd name="connsiteY64" fmla="*/ 1520633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07880 w 2758257"/>
                  <a:gd name="connsiteY64" fmla="*/ 1520633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811717 w 2758257"/>
                  <a:gd name="connsiteY56" fmla="*/ 792303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795048 w 2758257"/>
                  <a:gd name="connsiteY56" fmla="*/ 806590 h 3987395"/>
                  <a:gd name="connsiteX57" fmla="*/ 859563 w 2758257"/>
                  <a:gd name="connsiteY57" fmla="*/ 643447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37289 w 2758257"/>
                  <a:gd name="connsiteY55" fmla="*/ 1090015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31973 w 2758257"/>
                  <a:gd name="connsiteY54" fmla="*/ 1382410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89442 w 2758257"/>
                  <a:gd name="connsiteY53" fmla="*/ 1951252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8177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10114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5787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1003103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71205 w 2758257"/>
                  <a:gd name="connsiteY46" fmla="*/ 3498289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45126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1736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7759 w 2758257"/>
                  <a:gd name="connsiteY33" fmla="*/ 3407912 h 3987395"/>
                  <a:gd name="connsiteX34" fmla="*/ 1991931 w 2758257"/>
                  <a:gd name="connsiteY34" fmla="*/ 3269689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69689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2968 w 2758257"/>
                  <a:gd name="connsiteY28" fmla="*/ 3423861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78540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8796 w 2758257"/>
                  <a:gd name="connsiteY26" fmla="*/ 3211210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9428 w 2758257"/>
                  <a:gd name="connsiteY24" fmla="*/ 2966661 h 3987395"/>
                  <a:gd name="connsiteX25" fmla="*/ 1088163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4665 w 2758257"/>
                  <a:gd name="connsiteY24" fmla="*/ 2971423 h 3987395"/>
                  <a:gd name="connsiteX25" fmla="*/ 1088163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52968 w 2758257"/>
                  <a:gd name="connsiteY22" fmla="*/ 3221843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9038 w 2758257"/>
                  <a:gd name="connsiteY20" fmla="*/ 3216526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7517 w 2758257"/>
                  <a:gd name="connsiteY19" fmla="*/ 3057038 h 3987395"/>
                  <a:gd name="connsiteX20" fmla="*/ 1436657 w 2758257"/>
                  <a:gd name="connsiteY20" fmla="*/ 3204620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76252 w 2758257"/>
                  <a:gd name="connsiteY18" fmla="*/ 2833754 h 3987395"/>
                  <a:gd name="connsiteX19" fmla="*/ 1490373 w 2758257"/>
                  <a:gd name="connsiteY19" fmla="*/ 3057038 h 3987395"/>
                  <a:gd name="connsiteX20" fmla="*/ 1436657 w 2758257"/>
                  <a:gd name="connsiteY20" fmla="*/ 3204620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66727 w 2758257"/>
                  <a:gd name="connsiteY18" fmla="*/ 2833754 h 3987395"/>
                  <a:gd name="connsiteX19" fmla="*/ 1490373 w 2758257"/>
                  <a:gd name="connsiteY19" fmla="*/ 3057038 h 3987395"/>
                  <a:gd name="connsiteX20" fmla="*/ 1436657 w 2758257"/>
                  <a:gd name="connsiteY20" fmla="*/ 3204620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57202 w 2758257"/>
                  <a:gd name="connsiteY18" fmla="*/ 2807560 h 3987395"/>
                  <a:gd name="connsiteX19" fmla="*/ 1490373 w 2758257"/>
                  <a:gd name="connsiteY19" fmla="*/ 3057038 h 3987395"/>
                  <a:gd name="connsiteX20" fmla="*/ 1436657 w 2758257"/>
                  <a:gd name="connsiteY20" fmla="*/ 3204620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43378 h 3987395"/>
                  <a:gd name="connsiteX17" fmla="*/ 1322080 w 2758257"/>
                  <a:gd name="connsiteY17" fmla="*/ 2690215 h 3987395"/>
                  <a:gd name="connsiteX18" fmla="*/ 1457202 w 2758257"/>
                  <a:gd name="connsiteY18" fmla="*/ 2807560 h 3987395"/>
                  <a:gd name="connsiteX19" fmla="*/ 1490373 w 2758257"/>
                  <a:gd name="connsiteY19" fmla="*/ 3057038 h 3987395"/>
                  <a:gd name="connsiteX20" fmla="*/ 1431895 w 2758257"/>
                  <a:gd name="connsiteY20" fmla="*/ 3197476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395"/>
                  <a:gd name="connsiteX1" fmla="*/ 493626 w 2758257"/>
                  <a:gd name="connsiteY1" fmla="*/ 258682 h 3987395"/>
                  <a:gd name="connsiteX2" fmla="*/ 313647 w 2758257"/>
                  <a:gd name="connsiteY2" fmla="*/ 510152 h 3987395"/>
                  <a:gd name="connsiteX3" fmla="*/ 248191 w 2758257"/>
                  <a:gd name="connsiteY3" fmla="*/ 1063433 h 3987395"/>
                  <a:gd name="connsiteX4" fmla="*/ 226926 w 2758257"/>
                  <a:gd name="connsiteY4" fmla="*/ 1494052 h 3987395"/>
                  <a:gd name="connsiteX5" fmla="*/ 141866 w 2758257"/>
                  <a:gd name="connsiteY5" fmla="*/ 2132006 h 3987395"/>
                  <a:gd name="connsiteX6" fmla="*/ 19591 w 2758257"/>
                  <a:gd name="connsiteY6" fmla="*/ 2918815 h 3987395"/>
                  <a:gd name="connsiteX7" fmla="*/ 14275 w 2758257"/>
                  <a:gd name="connsiteY7" fmla="*/ 3466392 h 3987395"/>
                  <a:gd name="connsiteX8" fmla="*/ 157814 w 2758257"/>
                  <a:gd name="connsiteY8" fmla="*/ 3827899 h 3987395"/>
                  <a:gd name="connsiteX9" fmla="*/ 577800 w 2758257"/>
                  <a:gd name="connsiteY9" fmla="*/ 3976754 h 3987395"/>
                  <a:gd name="connsiteX10" fmla="*/ 981838 w 2758257"/>
                  <a:gd name="connsiteY10" fmla="*/ 3955489 h 3987395"/>
                  <a:gd name="connsiteX11" fmla="*/ 1226387 w 2758257"/>
                  <a:gd name="connsiteY11" fmla="*/ 3796001 h 3987395"/>
                  <a:gd name="connsiteX12" fmla="*/ 1290182 w 2758257"/>
                  <a:gd name="connsiteY12" fmla="*/ 3551452 h 3987395"/>
                  <a:gd name="connsiteX13" fmla="*/ 1178540 w 2758257"/>
                  <a:gd name="connsiteY13" fmla="*/ 3365382 h 3987395"/>
                  <a:gd name="connsiteX14" fmla="*/ 1077531 w 2758257"/>
                  <a:gd name="connsiteY14" fmla="*/ 3221843 h 3987395"/>
                  <a:gd name="connsiteX15" fmla="*/ 1082847 w 2758257"/>
                  <a:gd name="connsiteY15" fmla="*/ 2971978 h 3987395"/>
                  <a:gd name="connsiteX16" fmla="*/ 1189173 w 2758257"/>
                  <a:gd name="connsiteY16" fmla="*/ 2750522 h 3987395"/>
                  <a:gd name="connsiteX17" fmla="*/ 1322080 w 2758257"/>
                  <a:gd name="connsiteY17" fmla="*/ 2690215 h 3987395"/>
                  <a:gd name="connsiteX18" fmla="*/ 1457202 w 2758257"/>
                  <a:gd name="connsiteY18" fmla="*/ 2807560 h 3987395"/>
                  <a:gd name="connsiteX19" fmla="*/ 1490373 w 2758257"/>
                  <a:gd name="connsiteY19" fmla="*/ 3057038 h 3987395"/>
                  <a:gd name="connsiteX20" fmla="*/ 1431895 w 2758257"/>
                  <a:gd name="connsiteY20" fmla="*/ 3197476 h 3987395"/>
                  <a:gd name="connsiteX21" fmla="*/ 1338028 w 2758257"/>
                  <a:gd name="connsiteY21" fmla="*/ 3285638 h 3987395"/>
                  <a:gd name="connsiteX22" fmla="*/ 1260112 w 2758257"/>
                  <a:gd name="connsiteY22" fmla="*/ 3219461 h 3987395"/>
                  <a:gd name="connsiteX23" fmla="*/ 1183856 w 2758257"/>
                  <a:gd name="connsiteY23" fmla="*/ 3078303 h 3987395"/>
                  <a:gd name="connsiteX24" fmla="*/ 1104665 w 2758257"/>
                  <a:gd name="connsiteY24" fmla="*/ 2971423 h 3987395"/>
                  <a:gd name="connsiteX25" fmla="*/ 1083400 w 2758257"/>
                  <a:gd name="connsiteY25" fmla="*/ 3067671 h 3987395"/>
                  <a:gd name="connsiteX26" fmla="*/ 1094034 w 2758257"/>
                  <a:gd name="connsiteY26" fmla="*/ 3223116 h 3987395"/>
                  <a:gd name="connsiteX27" fmla="*/ 1169015 w 2758257"/>
                  <a:gd name="connsiteY27" fmla="*/ 3322852 h 3987395"/>
                  <a:gd name="connsiteX28" fmla="*/ 1250587 w 2758257"/>
                  <a:gd name="connsiteY28" fmla="*/ 3426242 h 3987395"/>
                  <a:gd name="connsiteX29" fmla="*/ 1295498 w 2758257"/>
                  <a:gd name="connsiteY29" fmla="*/ 3498289 h 3987395"/>
                  <a:gd name="connsiteX30" fmla="*/ 1306131 w 2758257"/>
                  <a:gd name="connsiteY30" fmla="*/ 3514238 h 3987395"/>
                  <a:gd name="connsiteX31" fmla="*/ 1412456 w 2758257"/>
                  <a:gd name="connsiteY31" fmla="*/ 3530187 h 3987395"/>
                  <a:gd name="connsiteX32" fmla="*/ 1625107 w 2758257"/>
                  <a:gd name="connsiteY32" fmla="*/ 3524871 h 3987395"/>
                  <a:gd name="connsiteX33" fmla="*/ 1835378 w 2758257"/>
                  <a:gd name="connsiteY33" fmla="*/ 3422199 h 3987395"/>
                  <a:gd name="connsiteX34" fmla="*/ 1991931 w 2758257"/>
                  <a:gd name="connsiteY34" fmla="*/ 3257783 h 3987395"/>
                  <a:gd name="connsiteX35" fmla="*/ 2039777 w 2758257"/>
                  <a:gd name="connsiteY35" fmla="*/ 2977294 h 3987395"/>
                  <a:gd name="connsiteX36" fmla="*/ 1944084 w 2758257"/>
                  <a:gd name="connsiteY36" fmla="*/ 2638880 h 3987395"/>
                  <a:gd name="connsiteX37" fmla="*/ 1779280 w 2758257"/>
                  <a:gd name="connsiteY37" fmla="*/ 2450982 h 3987395"/>
                  <a:gd name="connsiteX38" fmla="*/ 1540047 w 2758257"/>
                  <a:gd name="connsiteY38" fmla="*/ 2339340 h 3987395"/>
                  <a:gd name="connsiteX39" fmla="*/ 1199251 w 2758257"/>
                  <a:gd name="connsiteY39" fmla="*/ 2360051 h 3987395"/>
                  <a:gd name="connsiteX40" fmla="*/ 996126 w 2758257"/>
                  <a:gd name="connsiteY40" fmla="*/ 2449320 h 3987395"/>
                  <a:gd name="connsiteX41" fmla="*/ 859563 w 2758257"/>
                  <a:gd name="connsiteY41" fmla="*/ 2631736 h 3987395"/>
                  <a:gd name="connsiteX42" fmla="*/ 822349 w 2758257"/>
                  <a:gd name="connsiteY42" fmla="*/ 2892233 h 3987395"/>
                  <a:gd name="connsiteX43" fmla="*/ 806400 w 2758257"/>
                  <a:gd name="connsiteY43" fmla="*/ 3264373 h 3987395"/>
                  <a:gd name="connsiteX44" fmla="*/ 832982 w 2758257"/>
                  <a:gd name="connsiteY44" fmla="*/ 3365382 h 3987395"/>
                  <a:gd name="connsiteX45" fmla="*/ 896777 w 2758257"/>
                  <a:gd name="connsiteY45" fmla="*/ 3433220 h 3987395"/>
                  <a:gd name="connsiteX46" fmla="*/ 968824 w 2758257"/>
                  <a:gd name="connsiteY46" fmla="*/ 3505433 h 3987395"/>
                  <a:gd name="connsiteX47" fmla="*/ 995959 w 2758257"/>
                  <a:gd name="connsiteY47" fmla="*/ 3615247 h 3987395"/>
                  <a:gd name="connsiteX48" fmla="*/ 918042 w 2758257"/>
                  <a:gd name="connsiteY48" fmla="*/ 3684359 h 3987395"/>
                  <a:gd name="connsiteX49" fmla="*/ 737289 w 2758257"/>
                  <a:gd name="connsiteY49" fmla="*/ 3663094 h 3987395"/>
                  <a:gd name="connsiteX50" fmla="*/ 588433 w 2758257"/>
                  <a:gd name="connsiteY50" fmla="*/ 3477024 h 3987395"/>
                  <a:gd name="connsiteX51" fmla="*/ 556535 w 2758257"/>
                  <a:gd name="connsiteY51" fmla="*/ 3131466 h 3987395"/>
                  <a:gd name="connsiteX52" fmla="*/ 620331 w 2758257"/>
                  <a:gd name="connsiteY52" fmla="*/ 2525410 h 3987395"/>
                  <a:gd name="connsiteX53" fmla="*/ 679917 w 2758257"/>
                  <a:gd name="connsiteY53" fmla="*/ 1948870 h 3987395"/>
                  <a:gd name="connsiteX54" fmla="*/ 724829 w 2758257"/>
                  <a:gd name="connsiteY54" fmla="*/ 1387173 h 3987395"/>
                  <a:gd name="connsiteX55" fmla="*/ 744433 w 2758257"/>
                  <a:gd name="connsiteY55" fmla="*/ 1087634 h 3987395"/>
                  <a:gd name="connsiteX56" fmla="*/ 795048 w 2758257"/>
                  <a:gd name="connsiteY56" fmla="*/ 806590 h 3987395"/>
                  <a:gd name="connsiteX57" fmla="*/ 857181 w 2758257"/>
                  <a:gd name="connsiteY57" fmla="*/ 652972 h 3987395"/>
                  <a:gd name="connsiteX58" fmla="*/ 965889 w 2758257"/>
                  <a:gd name="connsiteY58" fmla="*/ 574336 h 3987395"/>
                  <a:gd name="connsiteX59" fmla="*/ 1162591 w 2758257"/>
                  <a:gd name="connsiteY59" fmla="*/ 505224 h 3987395"/>
                  <a:gd name="connsiteX60" fmla="*/ 1295498 w 2758257"/>
                  <a:gd name="connsiteY60" fmla="*/ 579652 h 3987395"/>
                  <a:gd name="connsiteX61" fmla="*/ 1502833 w 2758257"/>
                  <a:gd name="connsiteY61" fmla="*/ 829517 h 3987395"/>
                  <a:gd name="connsiteX62" fmla="*/ 1715484 w 2758257"/>
                  <a:gd name="connsiteY62" fmla="*/ 1095331 h 3987395"/>
                  <a:gd name="connsiteX63" fmla="*/ 1880843 w 2758257"/>
                  <a:gd name="connsiteY63" fmla="*/ 1328694 h 3987395"/>
                  <a:gd name="connsiteX64" fmla="*/ 2017405 w 2758257"/>
                  <a:gd name="connsiteY64" fmla="*/ 1518252 h 3987395"/>
                  <a:gd name="connsiteX65" fmla="*/ 2098256 w 2758257"/>
                  <a:gd name="connsiteY65" fmla="*/ 1680122 h 3987395"/>
                  <a:gd name="connsiteX66" fmla="*/ 2133088 w 2758257"/>
                  <a:gd name="connsiteY66" fmla="*/ 1814136 h 3987395"/>
                  <a:gd name="connsiteX67" fmla="*/ 2020174 w 2758257"/>
                  <a:gd name="connsiteY67" fmla="*/ 1922843 h 3987395"/>
                  <a:gd name="connsiteX68" fmla="*/ 1609159 w 2758257"/>
                  <a:gd name="connsiteY68" fmla="*/ 2025680 h 3987395"/>
                  <a:gd name="connsiteX69" fmla="*/ 1205121 w 2758257"/>
                  <a:gd name="connsiteY69" fmla="*/ 2073526 h 3987395"/>
                  <a:gd name="connsiteX70" fmla="*/ 886145 w 2758257"/>
                  <a:gd name="connsiteY70" fmla="*/ 2110740 h 3987395"/>
                  <a:gd name="connsiteX71" fmla="*/ 705391 w 2758257"/>
                  <a:gd name="connsiteY71" fmla="*/ 2132006 h 3987395"/>
                  <a:gd name="connsiteX72" fmla="*/ 673493 w 2758257"/>
                  <a:gd name="connsiteY72" fmla="*/ 2147954 h 3987395"/>
                  <a:gd name="connsiteX73" fmla="*/ 663415 w 2758257"/>
                  <a:gd name="connsiteY73" fmla="*/ 2222382 h 3987395"/>
                  <a:gd name="connsiteX74" fmla="*/ 646912 w 2758257"/>
                  <a:gd name="connsiteY74" fmla="*/ 2405352 h 3987395"/>
                  <a:gd name="connsiteX75" fmla="*/ 634453 w 2758257"/>
                  <a:gd name="connsiteY75" fmla="*/ 2502151 h 3987395"/>
                  <a:gd name="connsiteX76" fmla="*/ 625647 w 2758257"/>
                  <a:gd name="connsiteY76" fmla="*/ 2613405 h 3987395"/>
                  <a:gd name="connsiteX77" fmla="*/ 665796 w 2758257"/>
                  <a:gd name="connsiteY77" fmla="*/ 2619997 h 3987395"/>
                  <a:gd name="connsiteX78" fmla="*/ 777437 w 2758257"/>
                  <a:gd name="connsiteY78" fmla="*/ 2609917 h 3987395"/>
                  <a:gd name="connsiteX79" fmla="*/ 854247 w 2758257"/>
                  <a:gd name="connsiteY79" fmla="*/ 2599838 h 3987395"/>
                  <a:gd name="connsiteX80" fmla="*/ 919317 w 2758257"/>
                  <a:gd name="connsiteY80" fmla="*/ 2504145 h 3987395"/>
                  <a:gd name="connsiteX81" fmla="*/ 1040317 w 2758257"/>
                  <a:gd name="connsiteY81" fmla="*/ 2397985 h 3987395"/>
                  <a:gd name="connsiteX82" fmla="*/ 1232257 w 2758257"/>
                  <a:gd name="connsiteY82" fmla="*/ 2334744 h 3987395"/>
                  <a:gd name="connsiteX83" fmla="*/ 1453713 w 2758257"/>
                  <a:gd name="connsiteY83" fmla="*/ 2316413 h 3987395"/>
                  <a:gd name="connsiteX84" fmla="*/ 1615028 w 2758257"/>
                  <a:gd name="connsiteY84" fmla="*/ 2344103 h 3987395"/>
                  <a:gd name="connsiteX85" fmla="*/ 1759122 w 2758257"/>
                  <a:gd name="connsiteY85" fmla="*/ 2417978 h 3987395"/>
                  <a:gd name="connsiteX86" fmla="*/ 1838313 w 2758257"/>
                  <a:gd name="connsiteY86" fmla="*/ 2474628 h 3987395"/>
                  <a:gd name="connsiteX87" fmla="*/ 1890921 w 2758257"/>
                  <a:gd name="connsiteY87" fmla="*/ 2477009 h 3987395"/>
                  <a:gd name="connsiteX88" fmla="*/ 2188633 w 2758257"/>
                  <a:gd name="connsiteY88" fmla="*/ 2429717 h 3987395"/>
                  <a:gd name="connsiteX89" fmla="*/ 2502293 w 2758257"/>
                  <a:gd name="connsiteY89" fmla="*/ 2334024 h 3987395"/>
                  <a:gd name="connsiteX90" fmla="*/ 2709628 w 2758257"/>
                  <a:gd name="connsiteY90" fmla="*/ 2068210 h 3987395"/>
                  <a:gd name="connsiteX91" fmla="*/ 2750332 w 2758257"/>
                  <a:gd name="connsiteY91" fmla="*/ 1628232 h 3987395"/>
                  <a:gd name="connsiteX92" fmla="*/ 2589735 w 2758257"/>
                  <a:gd name="connsiteY92" fmla="*/ 1272042 h 3987395"/>
                  <a:gd name="connsiteX93" fmla="*/ 2408981 w 2758257"/>
                  <a:gd name="connsiteY93" fmla="*/ 1064708 h 3987395"/>
                  <a:gd name="connsiteX94" fmla="*/ 2286708 w 2758257"/>
                  <a:gd name="connsiteY94" fmla="*/ 931634 h 3987395"/>
                  <a:gd name="connsiteX95" fmla="*/ 2061042 w 2758257"/>
                  <a:gd name="connsiteY95" fmla="*/ 632815 h 3987395"/>
                  <a:gd name="connsiteX96" fmla="*/ 1869656 w 2758257"/>
                  <a:gd name="connsiteY96" fmla="*/ 367001 h 3987395"/>
                  <a:gd name="connsiteX97" fmla="*/ 1678270 w 2758257"/>
                  <a:gd name="connsiteY97" fmla="*/ 170299 h 3987395"/>
                  <a:gd name="connsiteX98" fmla="*/ 1470935 w 2758257"/>
                  <a:gd name="connsiteY98" fmla="*/ 53340 h 3987395"/>
                  <a:gd name="connsiteX99" fmla="*/ 1162591 w 2758257"/>
                  <a:gd name="connsiteY99" fmla="*/ 178 h 3987395"/>
                  <a:gd name="connsiteX100" fmla="*/ 859563 w 2758257"/>
                  <a:gd name="connsiteY100" fmla="*/ 63973 h 3987395"/>
                  <a:gd name="connsiteX0" fmla="*/ 859563 w 2758257"/>
                  <a:gd name="connsiteY0" fmla="*/ 63973 h 3987213"/>
                  <a:gd name="connsiteX1" fmla="*/ 493626 w 2758257"/>
                  <a:gd name="connsiteY1" fmla="*/ 258682 h 3987213"/>
                  <a:gd name="connsiteX2" fmla="*/ 313647 w 2758257"/>
                  <a:gd name="connsiteY2" fmla="*/ 510152 h 3987213"/>
                  <a:gd name="connsiteX3" fmla="*/ 248191 w 2758257"/>
                  <a:gd name="connsiteY3" fmla="*/ 1063433 h 3987213"/>
                  <a:gd name="connsiteX4" fmla="*/ 226926 w 2758257"/>
                  <a:gd name="connsiteY4" fmla="*/ 1494052 h 3987213"/>
                  <a:gd name="connsiteX5" fmla="*/ 141866 w 2758257"/>
                  <a:gd name="connsiteY5" fmla="*/ 2132006 h 3987213"/>
                  <a:gd name="connsiteX6" fmla="*/ 19591 w 2758257"/>
                  <a:gd name="connsiteY6" fmla="*/ 2918815 h 3987213"/>
                  <a:gd name="connsiteX7" fmla="*/ 14275 w 2758257"/>
                  <a:gd name="connsiteY7" fmla="*/ 3466392 h 3987213"/>
                  <a:gd name="connsiteX8" fmla="*/ 157814 w 2758257"/>
                  <a:gd name="connsiteY8" fmla="*/ 3827899 h 3987213"/>
                  <a:gd name="connsiteX9" fmla="*/ 577800 w 2758257"/>
                  <a:gd name="connsiteY9" fmla="*/ 3976754 h 3987213"/>
                  <a:gd name="connsiteX10" fmla="*/ 981838 w 2758257"/>
                  <a:gd name="connsiteY10" fmla="*/ 3955489 h 3987213"/>
                  <a:gd name="connsiteX11" fmla="*/ 1216862 w 2758257"/>
                  <a:gd name="connsiteY11" fmla="*/ 3800763 h 3987213"/>
                  <a:gd name="connsiteX12" fmla="*/ 1290182 w 2758257"/>
                  <a:gd name="connsiteY12" fmla="*/ 3551452 h 3987213"/>
                  <a:gd name="connsiteX13" fmla="*/ 1178540 w 2758257"/>
                  <a:gd name="connsiteY13" fmla="*/ 3365382 h 3987213"/>
                  <a:gd name="connsiteX14" fmla="*/ 1077531 w 2758257"/>
                  <a:gd name="connsiteY14" fmla="*/ 3221843 h 3987213"/>
                  <a:gd name="connsiteX15" fmla="*/ 1082847 w 2758257"/>
                  <a:gd name="connsiteY15" fmla="*/ 2971978 h 3987213"/>
                  <a:gd name="connsiteX16" fmla="*/ 1189173 w 2758257"/>
                  <a:gd name="connsiteY16" fmla="*/ 2750522 h 3987213"/>
                  <a:gd name="connsiteX17" fmla="*/ 1322080 w 2758257"/>
                  <a:gd name="connsiteY17" fmla="*/ 2690215 h 3987213"/>
                  <a:gd name="connsiteX18" fmla="*/ 1457202 w 2758257"/>
                  <a:gd name="connsiteY18" fmla="*/ 2807560 h 3987213"/>
                  <a:gd name="connsiteX19" fmla="*/ 1490373 w 2758257"/>
                  <a:gd name="connsiteY19" fmla="*/ 3057038 h 3987213"/>
                  <a:gd name="connsiteX20" fmla="*/ 1431895 w 2758257"/>
                  <a:gd name="connsiteY20" fmla="*/ 3197476 h 3987213"/>
                  <a:gd name="connsiteX21" fmla="*/ 1338028 w 2758257"/>
                  <a:gd name="connsiteY21" fmla="*/ 3285638 h 3987213"/>
                  <a:gd name="connsiteX22" fmla="*/ 1260112 w 2758257"/>
                  <a:gd name="connsiteY22" fmla="*/ 3219461 h 3987213"/>
                  <a:gd name="connsiteX23" fmla="*/ 1183856 w 2758257"/>
                  <a:gd name="connsiteY23" fmla="*/ 3078303 h 3987213"/>
                  <a:gd name="connsiteX24" fmla="*/ 1104665 w 2758257"/>
                  <a:gd name="connsiteY24" fmla="*/ 2971423 h 3987213"/>
                  <a:gd name="connsiteX25" fmla="*/ 1083400 w 2758257"/>
                  <a:gd name="connsiteY25" fmla="*/ 3067671 h 3987213"/>
                  <a:gd name="connsiteX26" fmla="*/ 1094034 w 2758257"/>
                  <a:gd name="connsiteY26" fmla="*/ 3223116 h 3987213"/>
                  <a:gd name="connsiteX27" fmla="*/ 1169015 w 2758257"/>
                  <a:gd name="connsiteY27" fmla="*/ 3322852 h 3987213"/>
                  <a:gd name="connsiteX28" fmla="*/ 1250587 w 2758257"/>
                  <a:gd name="connsiteY28" fmla="*/ 3426242 h 3987213"/>
                  <a:gd name="connsiteX29" fmla="*/ 1295498 w 2758257"/>
                  <a:gd name="connsiteY29" fmla="*/ 3498289 h 3987213"/>
                  <a:gd name="connsiteX30" fmla="*/ 1306131 w 2758257"/>
                  <a:gd name="connsiteY30" fmla="*/ 3514238 h 3987213"/>
                  <a:gd name="connsiteX31" fmla="*/ 1412456 w 2758257"/>
                  <a:gd name="connsiteY31" fmla="*/ 3530187 h 3987213"/>
                  <a:gd name="connsiteX32" fmla="*/ 1625107 w 2758257"/>
                  <a:gd name="connsiteY32" fmla="*/ 3524871 h 3987213"/>
                  <a:gd name="connsiteX33" fmla="*/ 1835378 w 2758257"/>
                  <a:gd name="connsiteY33" fmla="*/ 3422199 h 3987213"/>
                  <a:gd name="connsiteX34" fmla="*/ 1991931 w 2758257"/>
                  <a:gd name="connsiteY34" fmla="*/ 3257783 h 3987213"/>
                  <a:gd name="connsiteX35" fmla="*/ 2039777 w 2758257"/>
                  <a:gd name="connsiteY35" fmla="*/ 2977294 h 3987213"/>
                  <a:gd name="connsiteX36" fmla="*/ 1944084 w 2758257"/>
                  <a:gd name="connsiteY36" fmla="*/ 2638880 h 3987213"/>
                  <a:gd name="connsiteX37" fmla="*/ 1779280 w 2758257"/>
                  <a:gd name="connsiteY37" fmla="*/ 2450982 h 3987213"/>
                  <a:gd name="connsiteX38" fmla="*/ 1540047 w 2758257"/>
                  <a:gd name="connsiteY38" fmla="*/ 2339340 h 3987213"/>
                  <a:gd name="connsiteX39" fmla="*/ 1199251 w 2758257"/>
                  <a:gd name="connsiteY39" fmla="*/ 2360051 h 3987213"/>
                  <a:gd name="connsiteX40" fmla="*/ 996126 w 2758257"/>
                  <a:gd name="connsiteY40" fmla="*/ 2449320 h 3987213"/>
                  <a:gd name="connsiteX41" fmla="*/ 859563 w 2758257"/>
                  <a:gd name="connsiteY41" fmla="*/ 2631736 h 3987213"/>
                  <a:gd name="connsiteX42" fmla="*/ 822349 w 2758257"/>
                  <a:gd name="connsiteY42" fmla="*/ 2892233 h 3987213"/>
                  <a:gd name="connsiteX43" fmla="*/ 806400 w 2758257"/>
                  <a:gd name="connsiteY43" fmla="*/ 3264373 h 3987213"/>
                  <a:gd name="connsiteX44" fmla="*/ 832982 w 2758257"/>
                  <a:gd name="connsiteY44" fmla="*/ 3365382 h 3987213"/>
                  <a:gd name="connsiteX45" fmla="*/ 896777 w 2758257"/>
                  <a:gd name="connsiteY45" fmla="*/ 3433220 h 3987213"/>
                  <a:gd name="connsiteX46" fmla="*/ 968824 w 2758257"/>
                  <a:gd name="connsiteY46" fmla="*/ 3505433 h 3987213"/>
                  <a:gd name="connsiteX47" fmla="*/ 995959 w 2758257"/>
                  <a:gd name="connsiteY47" fmla="*/ 3615247 h 3987213"/>
                  <a:gd name="connsiteX48" fmla="*/ 918042 w 2758257"/>
                  <a:gd name="connsiteY48" fmla="*/ 3684359 h 3987213"/>
                  <a:gd name="connsiteX49" fmla="*/ 737289 w 2758257"/>
                  <a:gd name="connsiteY49" fmla="*/ 3663094 h 3987213"/>
                  <a:gd name="connsiteX50" fmla="*/ 588433 w 2758257"/>
                  <a:gd name="connsiteY50" fmla="*/ 3477024 h 3987213"/>
                  <a:gd name="connsiteX51" fmla="*/ 556535 w 2758257"/>
                  <a:gd name="connsiteY51" fmla="*/ 3131466 h 3987213"/>
                  <a:gd name="connsiteX52" fmla="*/ 620331 w 2758257"/>
                  <a:gd name="connsiteY52" fmla="*/ 2525410 h 3987213"/>
                  <a:gd name="connsiteX53" fmla="*/ 679917 w 2758257"/>
                  <a:gd name="connsiteY53" fmla="*/ 1948870 h 3987213"/>
                  <a:gd name="connsiteX54" fmla="*/ 724829 w 2758257"/>
                  <a:gd name="connsiteY54" fmla="*/ 1387173 h 3987213"/>
                  <a:gd name="connsiteX55" fmla="*/ 744433 w 2758257"/>
                  <a:gd name="connsiteY55" fmla="*/ 1087634 h 3987213"/>
                  <a:gd name="connsiteX56" fmla="*/ 795048 w 2758257"/>
                  <a:gd name="connsiteY56" fmla="*/ 806590 h 3987213"/>
                  <a:gd name="connsiteX57" fmla="*/ 857181 w 2758257"/>
                  <a:gd name="connsiteY57" fmla="*/ 652972 h 3987213"/>
                  <a:gd name="connsiteX58" fmla="*/ 965889 w 2758257"/>
                  <a:gd name="connsiteY58" fmla="*/ 574336 h 3987213"/>
                  <a:gd name="connsiteX59" fmla="*/ 1162591 w 2758257"/>
                  <a:gd name="connsiteY59" fmla="*/ 505224 h 3987213"/>
                  <a:gd name="connsiteX60" fmla="*/ 1295498 w 2758257"/>
                  <a:gd name="connsiteY60" fmla="*/ 579652 h 3987213"/>
                  <a:gd name="connsiteX61" fmla="*/ 1502833 w 2758257"/>
                  <a:gd name="connsiteY61" fmla="*/ 829517 h 3987213"/>
                  <a:gd name="connsiteX62" fmla="*/ 1715484 w 2758257"/>
                  <a:gd name="connsiteY62" fmla="*/ 1095331 h 3987213"/>
                  <a:gd name="connsiteX63" fmla="*/ 1880843 w 2758257"/>
                  <a:gd name="connsiteY63" fmla="*/ 1328694 h 3987213"/>
                  <a:gd name="connsiteX64" fmla="*/ 2017405 w 2758257"/>
                  <a:gd name="connsiteY64" fmla="*/ 1518252 h 3987213"/>
                  <a:gd name="connsiteX65" fmla="*/ 2098256 w 2758257"/>
                  <a:gd name="connsiteY65" fmla="*/ 1680122 h 3987213"/>
                  <a:gd name="connsiteX66" fmla="*/ 2133088 w 2758257"/>
                  <a:gd name="connsiteY66" fmla="*/ 1814136 h 3987213"/>
                  <a:gd name="connsiteX67" fmla="*/ 2020174 w 2758257"/>
                  <a:gd name="connsiteY67" fmla="*/ 1922843 h 3987213"/>
                  <a:gd name="connsiteX68" fmla="*/ 1609159 w 2758257"/>
                  <a:gd name="connsiteY68" fmla="*/ 2025680 h 3987213"/>
                  <a:gd name="connsiteX69" fmla="*/ 1205121 w 2758257"/>
                  <a:gd name="connsiteY69" fmla="*/ 2073526 h 3987213"/>
                  <a:gd name="connsiteX70" fmla="*/ 886145 w 2758257"/>
                  <a:gd name="connsiteY70" fmla="*/ 2110740 h 3987213"/>
                  <a:gd name="connsiteX71" fmla="*/ 705391 w 2758257"/>
                  <a:gd name="connsiteY71" fmla="*/ 2132006 h 3987213"/>
                  <a:gd name="connsiteX72" fmla="*/ 673493 w 2758257"/>
                  <a:gd name="connsiteY72" fmla="*/ 2147954 h 3987213"/>
                  <a:gd name="connsiteX73" fmla="*/ 663415 w 2758257"/>
                  <a:gd name="connsiteY73" fmla="*/ 2222382 h 3987213"/>
                  <a:gd name="connsiteX74" fmla="*/ 646912 w 2758257"/>
                  <a:gd name="connsiteY74" fmla="*/ 2405352 h 3987213"/>
                  <a:gd name="connsiteX75" fmla="*/ 634453 w 2758257"/>
                  <a:gd name="connsiteY75" fmla="*/ 2502151 h 3987213"/>
                  <a:gd name="connsiteX76" fmla="*/ 625647 w 2758257"/>
                  <a:gd name="connsiteY76" fmla="*/ 2613405 h 3987213"/>
                  <a:gd name="connsiteX77" fmla="*/ 665796 w 2758257"/>
                  <a:gd name="connsiteY77" fmla="*/ 2619997 h 3987213"/>
                  <a:gd name="connsiteX78" fmla="*/ 777437 w 2758257"/>
                  <a:gd name="connsiteY78" fmla="*/ 2609917 h 3987213"/>
                  <a:gd name="connsiteX79" fmla="*/ 854247 w 2758257"/>
                  <a:gd name="connsiteY79" fmla="*/ 2599838 h 3987213"/>
                  <a:gd name="connsiteX80" fmla="*/ 919317 w 2758257"/>
                  <a:gd name="connsiteY80" fmla="*/ 2504145 h 3987213"/>
                  <a:gd name="connsiteX81" fmla="*/ 1040317 w 2758257"/>
                  <a:gd name="connsiteY81" fmla="*/ 2397985 h 3987213"/>
                  <a:gd name="connsiteX82" fmla="*/ 1232257 w 2758257"/>
                  <a:gd name="connsiteY82" fmla="*/ 2334744 h 3987213"/>
                  <a:gd name="connsiteX83" fmla="*/ 1453713 w 2758257"/>
                  <a:gd name="connsiteY83" fmla="*/ 2316413 h 3987213"/>
                  <a:gd name="connsiteX84" fmla="*/ 1615028 w 2758257"/>
                  <a:gd name="connsiteY84" fmla="*/ 2344103 h 3987213"/>
                  <a:gd name="connsiteX85" fmla="*/ 1759122 w 2758257"/>
                  <a:gd name="connsiteY85" fmla="*/ 2417978 h 3987213"/>
                  <a:gd name="connsiteX86" fmla="*/ 1838313 w 2758257"/>
                  <a:gd name="connsiteY86" fmla="*/ 2474628 h 3987213"/>
                  <a:gd name="connsiteX87" fmla="*/ 1890921 w 2758257"/>
                  <a:gd name="connsiteY87" fmla="*/ 2477009 h 3987213"/>
                  <a:gd name="connsiteX88" fmla="*/ 2188633 w 2758257"/>
                  <a:gd name="connsiteY88" fmla="*/ 2429717 h 3987213"/>
                  <a:gd name="connsiteX89" fmla="*/ 2502293 w 2758257"/>
                  <a:gd name="connsiteY89" fmla="*/ 2334024 h 3987213"/>
                  <a:gd name="connsiteX90" fmla="*/ 2709628 w 2758257"/>
                  <a:gd name="connsiteY90" fmla="*/ 2068210 h 3987213"/>
                  <a:gd name="connsiteX91" fmla="*/ 2750332 w 2758257"/>
                  <a:gd name="connsiteY91" fmla="*/ 1628232 h 3987213"/>
                  <a:gd name="connsiteX92" fmla="*/ 2589735 w 2758257"/>
                  <a:gd name="connsiteY92" fmla="*/ 1272042 h 3987213"/>
                  <a:gd name="connsiteX93" fmla="*/ 2408981 w 2758257"/>
                  <a:gd name="connsiteY93" fmla="*/ 1064708 h 3987213"/>
                  <a:gd name="connsiteX94" fmla="*/ 2286708 w 2758257"/>
                  <a:gd name="connsiteY94" fmla="*/ 931634 h 3987213"/>
                  <a:gd name="connsiteX95" fmla="*/ 2061042 w 2758257"/>
                  <a:gd name="connsiteY95" fmla="*/ 632815 h 3987213"/>
                  <a:gd name="connsiteX96" fmla="*/ 1869656 w 2758257"/>
                  <a:gd name="connsiteY96" fmla="*/ 367001 h 3987213"/>
                  <a:gd name="connsiteX97" fmla="*/ 1678270 w 2758257"/>
                  <a:gd name="connsiteY97" fmla="*/ 170299 h 3987213"/>
                  <a:gd name="connsiteX98" fmla="*/ 1470935 w 2758257"/>
                  <a:gd name="connsiteY98" fmla="*/ 53340 h 3987213"/>
                  <a:gd name="connsiteX99" fmla="*/ 1162591 w 2758257"/>
                  <a:gd name="connsiteY99" fmla="*/ 178 h 3987213"/>
                  <a:gd name="connsiteX100" fmla="*/ 859563 w 2758257"/>
                  <a:gd name="connsiteY100" fmla="*/ 63973 h 3987213"/>
                  <a:gd name="connsiteX0" fmla="*/ 860229 w 2758923"/>
                  <a:gd name="connsiteY0" fmla="*/ 63973 h 3987389"/>
                  <a:gd name="connsiteX1" fmla="*/ 494292 w 2758923"/>
                  <a:gd name="connsiteY1" fmla="*/ 258682 h 3987389"/>
                  <a:gd name="connsiteX2" fmla="*/ 314313 w 2758923"/>
                  <a:gd name="connsiteY2" fmla="*/ 510152 h 3987389"/>
                  <a:gd name="connsiteX3" fmla="*/ 248857 w 2758923"/>
                  <a:gd name="connsiteY3" fmla="*/ 1063433 h 3987389"/>
                  <a:gd name="connsiteX4" fmla="*/ 227592 w 2758923"/>
                  <a:gd name="connsiteY4" fmla="*/ 1494052 h 3987389"/>
                  <a:gd name="connsiteX5" fmla="*/ 142532 w 2758923"/>
                  <a:gd name="connsiteY5" fmla="*/ 2132006 h 3987389"/>
                  <a:gd name="connsiteX6" fmla="*/ 20257 w 2758923"/>
                  <a:gd name="connsiteY6" fmla="*/ 2918815 h 3987389"/>
                  <a:gd name="connsiteX7" fmla="*/ 14941 w 2758923"/>
                  <a:gd name="connsiteY7" fmla="*/ 3466392 h 3987389"/>
                  <a:gd name="connsiteX8" fmla="*/ 168005 w 2758923"/>
                  <a:gd name="connsiteY8" fmla="*/ 3825518 h 3987389"/>
                  <a:gd name="connsiteX9" fmla="*/ 578466 w 2758923"/>
                  <a:gd name="connsiteY9" fmla="*/ 3976754 h 3987389"/>
                  <a:gd name="connsiteX10" fmla="*/ 982504 w 2758923"/>
                  <a:gd name="connsiteY10" fmla="*/ 3955489 h 3987389"/>
                  <a:gd name="connsiteX11" fmla="*/ 1217528 w 2758923"/>
                  <a:gd name="connsiteY11" fmla="*/ 3800763 h 3987389"/>
                  <a:gd name="connsiteX12" fmla="*/ 1290848 w 2758923"/>
                  <a:gd name="connsiteY12" fmla="*/ 3551452 h 3987389"/>
                  <a:gd name="connsiteX13" fmla="*/ 1179206 w 2758923"/>
                  <a:gd name="connsiteY13" fmla="*/ 3365382 h 3987389"/>
                  <a:gd name="connsiteX14" fmla="*/ 1078197 w 2758923"/>
                  <a:gd name="connsiteY14" fmla="*/ 3221843 h 3987389"/>
                  <a:gd name="connsiteX15" fmla="*/ 1083513 w 2758923"/>
                  <a:gd name="connsiteY15" fmla="*/ 2971978 h 3987389"/>
                  <a:gd name="connsiteX16" fmla="*/ 1189839 w 2758923"/>
                  <a:gd name="connsiteY16" fmla="*/ 2750522 h 3987389"/>
                  <a:gd name="connsiteX17" fmla="*/ 1322746 w 2758923"/>
                  <a:gd name="connsiteY17" fmla="*/ 2690215 h 3987389"/>
                  <a:gd name="connsiteX18" fmla="*/ 1457868 w 2758923"/>
                  <a:gd name="connsiteY18" fmla="*/ 2807560 h 3987389"/>
                  <a:gd name="connsiteX19" fmla="*/ 1491039 w 2758923"/>
                  <a:gd name="connsiteY19" fmla="*/ 3057038 h 3987389"/>
                  <a:gd name="connsiteX20" fmla="*/ 1432561 w 2758923"/>
                  <a:gd name="connsiteY20" fmla="*/ 3197476 h 3987389"/>
                  <a:gd name="connsiteX21" fmla="*/ 1338694 w 2758923"/>
                  <a:gd name="connsiteY21" fmla="*/ 3285638 h 3987389"/>
                  <a:gd name="connsiteX22" fmla="*/ 1260778 w 2758923"/>
                  <a:gd name="connsiteY22" fmla="*/ 3219461 h 3987389"/>
                  <a:gd name="connsiteX23" fmla="*/ 1184522 w 2758923"/>
                  <a:gd name="connsiteY23" fmla="*/ 3078303 h 3987389"/>
                  <a:gd name="connsiteX24" fmla="*/ 1105331 w 2758923"/>
                  <a:gd name="connsiteY24" fmla="*/ 2971423 h 3987389"/>
                  <a:gd name="connsiteX25" fmla="*/ 1084066 w 2758923"/>
                  <a:gd name="connsiteY25" fmla="*/ 3067671 h 3987389"/>
                  <a:gd name="connsiteX26" fmla="*/ 1094700 w 2758923"/>
                  <a:gd name="connsiteY26" fmla="*/ 3223116 h 3987389"/>
                  <a:gd name="connsiteX27" fmla="*/ 1169681 w 2758923"/>
                  <a:gd name="connsiteY27" fmla="*/ 3322852 h 3987389"/>
                  <a:gd name="connsiteX28" fmla="*/ 1251253 w 2758923"/>
                  <a:gd name="connsiteY28" fmla="*/ 3426242 h 3987389"/>
                  <a:gd name="connsiteX29" fmla="*/ 1296164 w 2758923"/>
                  <a:gd name="connsiteY29" fmla="*/ 3498289 h 3987389"/>
                  <a:gd name="connsiteX30" fmla="*/ 1306797 w 2758923"/>
                  <a:gd name="connsiteY30" fmla="*/ 3514238 h 3987389"/>
                  <a:gd name="connsiteX31" fmla="*/ 1413122 w 2758923"/>
                  <a:gd name="connsiteY31" fmla="*/ 3530187 h 3987389"/>
                  <a:gd name="connsiteX32" fmla="*/ 1625773 w 2758923"/>
                  <a:gd name="connsiteY32" fmla="*/ 3524871 h 3987389"/>
                  <a:gd name="connsiteX33" fmla="*/ 1836044 w 2758923"/>
                  <a:gd name="connsiteY33" fmla="*/ 3422199 h 3987389"/>
                  <a:gd name="connsiteX34" fmla="*/ 1992597 w 2758923"/>
                  <a:gd name="connsiteY34" fmla="*/ 3257783 h 3987389"/>
                  <a:gd name="connsiteX35" fmla="*/ 2040443 w 2758923"/>
                  <a:gd name="connsiteY35" fmla="*/ 2977294 h 3987389"/>
                  <a:gd name="connsiteX36" fmla="*/ 1944750 w 2758923"/>
                  <a:gd name="connsiteY36" fmla="*/ 2638880 h 3987389"/>
                  <a:gd name="connsiteX37" fmla="*/ 1779946 w 2758923"/>
                  <a:gd name="connsiteY37" fmla="*/ 2450982 h 3987389"/>
                  <a:gd name="connsiteX38" fmla="*/ 1540713 w 2758923"/>
                  <a:gd name="connsiteY38" fmla="*/ 2339340 h 3987389"/>
                  <a:gd name="connsiteX39" fmla="*/ 1199917 w 2758923"/>
                  <a:gd name="connsiteY39" fmla="*/ 2360051 h 3987389"/>
                  <a:gd name="connsiteX40" fmla="*/ 996792 w 2758923"/>
                  <a:gd name="connsiteY40" fmla="*/ 2449320 h 3987389"/>
                  <a:gd name="connsiteX41" fmla="*/ 860229 w 2758923"/>
                  <a:gd name="connsiteY41" fmla="*/ 2631736 h 3987389"/>
                  <a:gd name="connsiteX42" fmla="*/ 823015 w 2758923"/>
                  <a:gd name="connsiteY42" fmla="*/ 2892233 h 3987389"/>
                  <a:gd name="connsiteX43" fmla="*/ 807066 w 2758923"/>
                  <a:gd name="connsiteY43" fmla="*/ 3264373 h 3987389"/>
                  <a:gd name="connsiteX44" fmla="*/ 833648 w 2758923"/>
                  <a:gd name="connsiteY44" fmla="*/ 3365382 h 3987389"/>
                  <a:gd name="connsiteX45" fmla="*/ 897443 w 2758923"/>
                  <a:gd name="connsiteY45" fmla="*/ 3433220 h 3987389"/>
                  <a:gd name="connsiteX46" fmla="*/ 969490 w 2758923"/>
                  <a:gd name="connsiteY46" fmla="*/ 3505433 h 3987389"/>
                  <a:gd name="connsiteX47" fmla="*/ 996625 w 2758923"/>
                  <a:gd name="connsiteY47" fmla="*/ 3615247 h 3987389"/>
                  <a:gd name="connsiteX48" fmla="*/ 918708 w 2758923"/>
                  <a:gd name="connsiteY48" fmla="*/ 3684359 h 3987389"/>
                  <a:gd name="connsiteX49" fmla="*/ 737955 w 2758923"/>
                  <a:gd name="connsiteY49" fmla="*/ 3663094 h 3987389"/>
                  <a:gd name="connsiteX50" fmla="*/ 589099 w 2758923"/>
                  <a:gd name="connsiteY50" fmla="*/ 3477024 h 3987389"/>
                  <a:gd name="connsiteX51" fmla="*/ 557201 w 2758923"/>
                  <a:gd name="connsiteY51" fmla="*/ 3131466 h 3987389"/>
                  <a:gd name="connsiteX52" fmla="*/ 620997 w 2758923"/>
                  <a:gd name="connsiteY52" fmla="*/ 2525410 h 3987389"/>
                  <a:gd name="connsiteX53" fmla="*/ 680583 w 2758923"/>
                  <a:gd name="connsiteY53" fmla="*/ 1948870 h 3987389"/>
                  <a:gd name="connsiteX54" fmla="*/ 725495 w 2758923"/>
                  <a:gd name="connsiteY54" fmla="*/ 1387173 h 3987389"/>
                  <a:gd name="connsiteX55" fmla="*/ 745099 w 2758923"/>
                  <a:gd name="connsiteY55" fmla="*/ 1087634 h 3987389"/>
                  <a:gd name="connsiteX56" fmla="*/ 795714 w 2758923"/>
                  <a:gd name="connsiteY56" fmla="*/ 806590 h 3987389"/>
                  <a:gd name="connsiteX57" fmla="*/ 857847 w 2758923"/>
                  <a:gd name="connsiteY57" fmla="*/ 652972 h 3987389"/>
                  <a:gd name="connsiteX58" fmla="*/ 966555 w 2758923"/>
                  <a:gd name="connsiteY58" fmla="*/ 574336 h 3987389"/>
                  <a:gd name="connsiteX59" fmla="*/ 1163257 w 2758923"/>
                  <a:gd name="connsiteY59" fmla="*/ 505224 h 3987389"/>
                  <a:gd name="connsiteX60" fmla="*/ 1296164 w 2758923"/>
                  <a:gd name="connsiteY60" fmla="*/ 579652 h 3987389"/>
                  <a:gd name="connsiteX61" fmla="*/ 1503499 w 2758923"/>
                  <a:gd name="connsiteY61" fmla="*/ 829517 h 3987389"/>
                  <a:gd name="connsiteX62" fmla="*/ 1716150 w 2758923"/>
                  <a:gd name="connsiteY62" fmla="*/ 1095331 h 3987389"/>
                  <a:gd name="connsiteX63" fmla="*/ 1881509 w 2758923"/>
                  <a:gd name="connsiteY63" fmla="*/ 1328694 h 3987389"/>
                  <a:gd name="connsiteX64" fmla="*/ 2018071 w 2758923"/>
                  <a:gd name="connsiteY64" fmla="*/ 1518252 h 3987389"/>
                  <a:gd name="connsiteX65" fmla="*/ 2098922 w 2758923"/>
                  <a:gd name="connsiteY65" fmla="*/ 1680122 h 3987389"/>
                  <a:gd name="connsiteX66" fmla="*/ 2133754 w 2758923"/>
                  <a:gd name="connsiteY66" fmla="*/ 1814136 h 3987389"/>
                  <a:gd name="connsiteX67" fmla="*/ 2020840 w 2758923"/>
                  <a:gd name="connsiteY67" fmla="*/ 1922843 h 3987389"/>
                  <a:gd name="connsiteX68" fmla="*/ 1609825 w 2758923"/>
                  <a:gd name="connsiteY68" fmla="*/ 2025680 h 3987389"/>
                  <a:gd name="connsiteX69" fmla="*/ 1205787 w 2758923"/>
                  <a:gd name="connsiteY69" fmla="*/ 2073526 h 3987389"/>
                  <a:gd name="connsiteX70" fmla="*/ 886811 w 2758923"/>
                  <a:gd name="connsiteY70" fmla="*/ 2110740 h 3987389"/>
                  <a:gd name="connsiteX71" fmla="*/ 706057 w 2758923"/>
                  <a:gd name="connsiteY71" fmla="*/ 2132006 h 3987389"/>
                  <a:gd name="connsiteX72" fmla="*/ 674159 w 2758923"/>
                  <a:gd name="connsiteY72" fmla="*/ 2147954 h 3987389"/>
                  <a:gd name="connsiteX73" fmla="*/ 664081 w 2758923"/>
                  <a:gd name="connsiteY73" fmla="*/ 2222382 h 3987389"/>
                  <a:gd name="connsiteX74" fmla="*/ 647578 w 2758923"/>
                  <a:gd name="connsiteY74" fmla="*/ 2405352 h 3987389"/>
                  <a:gd name="connsiteX75" fmla="*/ 635119 w 2758923"/>
                  <a:gd name="connsiteY75" fmla="*/ 2502151 h 3987389"/>
                  <a:gd name="connsiteX76" fmla="*/ 626313 w 2758923"/>
                  <a:gd name="connsiteY76" fmla="*/ 2613405 h 3987389"/>
                  <a:gd name="connsiteX77" fmla="*/ 666462 w 2758923"/>
                  <a:gd name="connsiteY77" fmla="*/ 2619997 h 3987389"/>
                  <a:gd name="connsiteX78" fmla="*/ 778103 w 2758923"/>
                  <a:gd name="connsiteY78" fmla="*/ 2609917 h 3987389"/>
                  <a:gd name="connsiteX79" fmla="*/ 854913 w 2758923"/>
                  <a:gd name="connsiteY79" fmla="*/ 2599838 h 3987389"/>
                  <a:gd name="connsiteX80" fmla="*/ 919983 w 2758923"/>
                  <a:gd name="connsiteY80" fmla="*/ 2504145 h 3987389"/>
                  <a:gd name="connsiteX81" fmla="*/ 1040983 w 2758923"/>
                  <a:gd name="connsiteY81" fmla="*/ 2397985 h 3987389"/>
                  <a:gd name="connsiteX82" fmla="*/ 1232923 w 2758923"/>
                  <a:gd name="connsiteY82" fmla="*/ 2334744 h 3987389"/>
                  <a:gd name="connsiteX83" fmla="*/ 1454379 w 2758923"/>
                  <a:gd name="connsiteY83" fmla="*/ 2316413 h 3987389"/>
                  <a:gd name="connsiteX84" fmla="*/ 1615694 w 2758923"/>
                  <a:gd name="connsiteY84" fmla="*/ 2344103 h 3987389"/>
                  <a:gd name="connsiteX85" fmla="*/ 1759788 w 2758923"/>
                  <a:gd name="connsiteY85" fmla="*/ 2417978 h 3987389"/>
                  <a:gd name="connsiteX86" fmla="*/ 1838979 w 2758923"/>
                  <a:gd name="connsiteY86" fmla="*/ 2474628 h 3987389"/>
                  <a:gd name="connsiteX87" fmla="*/ 1891587 w 2758923"/>
                  <a:gd name="connsiteY87" fmla="*/ 2477009 h 3987389"/>
                  <a:gd name="connsiteX88" fmla="*/ 2189299 w 2758923"/>
                  <a:gd name="connsiteY88" fmla="*/ 2429717 h 3987389"/>
                  <a:gd name="connsiteX89" fmla="*/ 2502959 w 2758923"/>
                  <a:gd name="connsiteY89" fmla="*/ 2334024 h 3987389"/>
                  <a:gd name="connsiteX90" fmla="*/ 2710294 w 2758923"/>
                  <a:gd name="connsiteY90" fmla="*/ 2068210 h 3987389"/>
                  <a:gd name="connsiteX91" fmla="*/ 2750998 w 2758923"/>
                  <a:gd name="connsiteY91" fmla="*/ 1628232 h 3987389"/>
                  <a:gd name="connsiteX92" fmla="*/ 2590401 w 2758923"/>
                  <a:gd name="connsiteY92" fmla="*/ 1272042 h 3987389"/>
                  <a:gd name="connsiteX93" fmla="*/ 2409647 w 2758923"/>
                  <a:gd name="connsiteY93" fmla="*/ 1064708 h 3987389"/>
                  <a:gd name="connsiteX94" fmla="*/ 2287374 w 2758923"/>
                  <a:gd name="connsiteY94" fmla="*/ 931634 h 3987389"/>
                  <a:gd name="connsiteX95" fmla="*/ 2061708 w 2758923"/>
                  <a:gd name="connsiteY95" fmla="*/ 632815 h 3987389"/>
                  <a:gd name="connsiteX96" fmla="*/ 1870322 w 2758923"/>
                  <a:gd name="connsiteY96" fmla="*/ 367001 h 3987389"/>
                  <a:gd name="connsiteX97" fmla="*/ 1678936 w 2758923"/>
                  <a:gd name="connsiteY97" fmla="*/ 170299 h 3987389"/>
                  <a:gd name="connsiteX98" fmla="*/ 1471601 w 2758923"/>
                  <a:gd name="connsiteY98" fmla="*/ 53340 h 3987389"/>
                  <a:gd name="connsiteX99" fmla="*/ 1163257 w 2758923"/>
                  <a:gd name="connsiteY99" fmla="*/ 178 h 3987389"/>
                  <a:gd name="connsiteX100" fmla="*/ 860229 w 2758923"/>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53863 w 2763929"/>
                  <a:gd name="connsiteY3" fmla="*/ 1063433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02151 h 3987389"/>
                  <a:gd name="connsiteX76" fmla="*/ 631319 w 2763929"/>
                  <a:gd name="connsiteY76" fmla="*/ 2613405 h 3987389"/>
                  <a:gd name="connsiteX77" fmla="*/ 671468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02151 h 3987389"/>
                  <a:gd name="connsiteX76" fmla="*/ 631319 w 2763929"/>
                  <a:gd name="connsiteY76" fmla="*/ 2613405 h 3987389"/>
                  <a:gd name="connsiteX77" fmla="*/ 671468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02151 h 3987389"/>
                  <a:gd name="connsiteX76" fmla="*/ 631319 w 2763929"/>
                  <a:gd name="connsiteY76" fmla="*/ 2613405 h 3987389"/>
                  <a:gd name="connsiteX77" fmla="*/ 730999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02151 h 3987389"/>
                  <a:gd name="connsiteX76" fmla="*/ 683706 w 2763929"/>
                  <a:gd name="connsiteY76" fmla="*/ 2570542 h 3987389"/>
                  <a:gd name="connsiteX77" fmla="*/ 730999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25963 h 3987389"/>
                  <a:gd name="connsiteX76" fmla="*/ 683706 w 2763929"/>
                  <a:gd name="connsiteY76" fmla="*/ 2570542 h 3987389"/>
                  <a:gd name="connsiteX77" fmla="*/ 730999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25963 h 3987389"/>
                  <a:gd name="connsiteX76" fmla="*/ 683706 w 2763929"/>
                  <a:gd name="connsiteY76" fmla="*/ 2575305 h 3987389"/>
                  <a:gd name="connsiteX77" fmla="*/ 730999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25963 h 3987389"/>
                  <a:gd name="connsiteX76" fmla="*/ 683706 w 2763929"/>
                  <a:gd name="connsiteY76" fmla="*/ 2575305 h 3987389"/>
                  <a:gd name="connsiteX77" fmla="*/ 742905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25963 h 3987389"/>
                  <a:gd name="connsiteX76" fmla="*/ 693231 w 2763929"/>
                  <a:gd name="connsiteY76" fmla="*/ 2577686 h 3987389"/>
                  <a:gd name="connsiteX77" fmla="*/ 742905 w 2763929"/>
                  <a:gd name="connsiteY77" fmla="*/ 2619997 h 3987389"/>
                  <a:gd name="connsiteX78" fmla="*/ 783109 w 2763929"/>
                  <a:gd name="connsiteY78" fmla="*/ 2609917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0125 w 2763929"/>
                  <a:gd name="connsiteY75" fmla="*/ 2525963 h 3987389"/>
                  <a:gd name="connsiteX76" fmla="*/ 693231 w 2763929"/>
                  <a:gd name="connsiteY76" fmla="*/ 2577686 h 3987389"/>
                  <a:gd name="connsiteX77" fmla="*/ 742905 w 2763929"/>
                  <a:gd name="connsiteY77" fmla="*/ 2619997 h 3987389"/>
                  <a:gd name="connsiteX78" fmla="*/ 790253 w 2763929"/>
                  <a:gd name="connsiteY78" fmla="*/ 2617060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90253 w 2763929"/>
                  <a:gd name="connsiteY78" fmla="*/ 2617060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74687 w 2763929"/>
                  <a:gd name="connsiteY27" fmla="*/ 3322852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6259 w 2763929"/>
                  <a:gd name="connsiteY28" fmla="*/ 3426242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60051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55289 h 3987389"/>
                  <a:gd name="connsiteX40" fmla="*/ 1001798 w 2763929"/>
                  <a:gd name="connsiteY40" fmla="*/ 2449320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45719 w 2763929"/>
                  <a:gd name="connsiteY38" fmla="*/ 2339340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84952 w 2763929"/>
                  <a:gd name="connsiteY37" fmla="*/ 2450982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301170 w 2763929"/>
                  <a:gd name="connsiteY29" fmla="*/ 3498289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51496 w 2763929"/>
                  <a:gd name="connsiteY28" fmla="*/ 3423861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65162 w 2763929"/>
                  <a:gd name="connsiteY27" fmla="*/ 3318090 h 3987389"/>
                  <a:gd name="connsiteX28" fmla="*/ 1241971 w 2763929"/>
                  <a:gd name="connsiteY28" fmla="*/ 3426242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9706 w 2763929"/>
                  <a:gd name="connsiteY26" fmla="*/ 3223116 h 3987389"/>
                  <a:gd name="connsiteX27" fmla="*/ 1155637 w 2763929"/>
                  <a:gd name="connsiteY27" fmla="*/ 3318090 h 3987389"/>
                  <a:gd name="connsiteX28" fmla="*/ 1241971 w 2763929"/>
                  <a:gd name="connsiteY28" fmla="*/ 3426242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9072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10337 w 2763929"/>
                  <a:gd name="connsiteY24" fmla="*/ 2971423 h 3987389"/>
                  <a:gd name="connsiteX25" fmla="*/ 1081928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03193 w 2763929"/>
                  <a:gd name="connsiteY24" fmla="*/ 2966661 h 3987389"/>
                  <a:gd name="connsiteX25" fmla="*/ 1081928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91645 w 2763929"/>
                  <a:gd name="connsiteY29" fmla="*/ 3493527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83203 w 2763929"/>
                  <a:gd name="connsiteY14" fmla="*/ 3221843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03193 w 2763929"/>
                  <a:gd name="connsiteY24" fmla="*/ 2966661 h 3987389"/>
                  <a:gd name="connsiteX25" fmla="*/ 1081928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84501 w 2763929"/>
                  <a:gd name="connsiteY29" fmla="*/ 3488765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90346 w 2763929"/>
                  <a:gd name="connsiteY14" fmla="*/ 3224225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03193 w 2763929"/>
                  <a:gd name="connsiteY24" fmla="*/ 2966661 h 3987389"/>
                  <a:gd name="connsiteX25" fmla="*/ 1081928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84501 w 2763929"/>
                  <a:gd name="connsiteY29" fmla="*/ 3488765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4744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 name="connsiteX0" fmla="*/ 865235 w 2763929"/>
                  <a:gd name="connsiteY0" fmla="*/ 63973 h 3987389"/>
                  <a:gd name="connsiteX1" fmla="*/ 499298 w 2763929"/>
                  <a:gd name="connsiteY1" fmla="*/ 258682 h 3987389"/>
                  <a:gd name="connsiteX2" fmla="*/ 319319 w 2763929"/>
                  <a:gd name="connsiteY2" fmla="*/ 510152 h 3987389"/>
                  <a:gd name="connsiteX3" fmla="*/ 244338 w 2763929"/>
                  <a:gd name="connsiteY3" fmla="*/ 1053908 h 3987389"/>
                  <a:gd name="connsiteX4" fmla="*/ 232598 w 2763929"/>
                  <a:gd name="connsiteY4" fmla="*/ 1494052 h 3987389"/>
                  <a:gd name="connsiteX5" fmla="*/ 147538 w 2763929"/>
                  <a:gd name="connsiteY5" fmla="*/ 2132006 h 3987389"/>
                  <a:gd name="connsiteX6" fmla="*/ 25263 w 2763929"/>
                  <a:gd name="connsiteY6" fmla="*/ 2918815 h 3987389"/>
                  <a:gd name="connsiteX7" fmla="*/ 12804 w 2763929"/>
                  <a:gd name="connsiteY7" fmla="*/ 3480679 h 3987389"/>
                  <a:gd name="connsiteX8" fmla="*/ 173011 w 2763929"/>
                  <a:gd name="connsiteY8" fmla="*/ 3825518 h 3987389"/>
                  <a:gd name="connsiteX9" fmla="*/ 583472 w 2763929"/>
                  <a:gd name="connsiteY9" fmla="*/ 3976754 h 3987389"/>
                  <a:gd name="connsiteX10" fmla="*/ 987510 w 2763929"/>
                  <a:gd name="connsiteY10" fmla="*/ 3955489 h 3987389"/>
                  <a:gd name="connsiteX11" fmla="*/ 1222534 w 2763929"/>
                  <a:gd name="connsiteY11" fmla="*/ 3800763 h 3987389"/>
                  <a:gd name="connsiteX12" fmla="*/ 1295854 w 2763929"/>
                  <a:gd name="connsiteY12" fmla="*/ 3551452 h 3987389"/>
                  <a:gd name="connsiteX13" fmla="*/ 1184212 w 2763929"/>
                  <a:gd name="connsiteY13" fmla="*/ 3365382 h 3987389"/>
                  <a:gd name="connsiteX14" fmla="*/ 1090346 w 2763929"/>
                  <a:gd name="connsiteY14" fmla="*/ 3224225 h 3987389"/>
                  <a:gd name="connsiteX15" fmla="*/ 1088519 w 2763929"/>
                  <a:gd name="connsiteY15" fmla="*/ 2971978 h 3987389"/>
                  <a:gd name="connsiteX16" fmla="*/ 1194845 w 2763929"/>
                  <a:gd name="connsiteY16" fmla="*/ 2750522 h 3987389"/>
                  <a:gd name="connsiteX17" fmla="*/ 1327752 w 2763929"/>
                  <a:gd name="connsiteY17" fmla="*/ 2690215 h 3987389"/>
                  <a:gd name="connsiteX18" fmla="*/ 1462874 w 2763929"/>
                  <a:gd name="connsiteY18" fmla="*/ 2807560 h 3987389"/>
                  <a:gd name="connsiteX19" fmla="*/ 1496045 w 2763929"/>
                  <a:gd name="connsiteY19" fmla="*/ 3057038 h 3987389"/>
                  <a:gd name="connsiteX20" fmla="*/ 1437567 w 2763929"/>
                  <a:gd name="connsiteY20" fmla="*/ 3197476 h 3987389"/>
                  <a:gd name="connsiteX21" fmla="*/ 1343700 w 2763929"/>
                  <a:gd name="connsiteY21" fmla="*/ 3285638 h 3987389"/>
                  <a:gd name="connsiteX22" fmla="*/ 1265784 w 2763929"/>
                  <a:gd name="connsiteY22" fmla="*/ 3219461 h 3987389"/>
                  <a:gd name="connsiteX23" fmla="*/ 1189528 w 2763929"/>
                  <a:gd name="connsiteY23" fmla="*/ 3078303 h 3987389"/>
                  <a:gd name="connsiteX24" fmla="*/ 1103193 w 2763929"/>
                  <a:gd name="connsiteY24" fmla="*/ 2966661 h 3987389"/>
                  <a:gd name="connsiteX25" fmla="*/ 1081928 w 2763929"/>
                  <a:gd name="connsiteY25" fmla="*/ 3067671 h 3987389"/>
                  <a:gd name="connsiteX26" fmla="*/ 1092563 w 2763929"/>
                  <a:gd name="connsiteY26" fmla="*/ 3211209 h 3987389"/>
                  <a:gd name="connsiteX27" fmla="*/ 1155637 w 2763929"/>
                  <a:gd name="connsiteY27" fmla="*/ 3318090 h 3987389"/>
                  <a:gd name="connsiteX28" fmla="*/ 1241971 w 2763929"/>
                  <a:gd name="connsiteY28" fmla="*/ 3426242 h 3987389"/>
                  <a:gd name="connsiteX29" fmla="*/ 1284501 w 2763929"/>
                  <a:gd name="connsiteY29" fmla="*/ 3488765 h 3987389"/>
                  <a:gd name="connsiteX30" fmla="*/ 1311803 w 2763929"/>
                  <a:gd name="connsiteY30" fmla="*/ 3514238 h 3987389"/>
                  <a:gd name="connsiteX31" fmla="*/ 1418128 w 2763929"/>
                  <a:gd name="connsiteY31" fmla="*/ 3530187 h 3987389"/>
                  <a:gd name="connsiteX32" fmla="*/ 1630779 w 2763929"/>
                  <a:gd name="connsiteY32" fmla="*/ 3524871 h 3987389"/>
                  <a:gd name="connsiteX33" fmla="*/ 1841050 w 2763929"/>
                  <a:gd name="connsiteY33" fmla="*/ 3422199 h 3987389"/>
                  <a:gd name="connsiteX34" fmla="*/ 1997603 w 2763929"/>
                  <a:gd name="connsiteY34" fmla="*/ 3257783 h 3987389"/>
                  <a:gd name="connsiteX35" fmla="*/ 2045449 w 2763929"/>
                  <a:gd name="connsiteY35" fmla="*/ 2977294 h 3987389"/>
                  <a:gd name="connsiteX36" fmla="*/ 1949756 w 2763929"/>
                  <a:gd name="connsiteY36" fmla="*/ 2638880 h 3987389"/>
                  <a:gd name="connsiteX37" fmla="*/ 1792095 w 2763929"/>
                  <a:gd name="connsiteY37" fmla="*/ 2448600 h 3987389"/>
                  <a:gd name="connsiteX38" fmla="*/ 1536194 w 2763929"/>
                  <a:gd name="connsiteY38" fmla="*/ 2334577 h 3987389"/>
                  <a:gd name="connsiteX39" fmla="*/ 1204923 w 2763929"/>
                  <a:gd name="connsiteY39" fmla="*/ 2355289 h 3987389"/>
                  <a:gd name="connsiteX40" fmla="*/ 997035 w 2763929"/>
                  <a:gd name="connsiteY40" fmla="*/ 2444557 h 3987389"/>
                  <a:gd name="connsiteX41" fmla="*/ 865235 w 2763929"/>
                  <a:gd name="connsiteY41" fmla="*/ 2631736 h 3987389"/>
                  <a:gd name="connsiteX42" fmla="*/ 828021 w 2763929"/>
                  <a:gd name="connsiteY42" fmla="*/ 2892233 h 3987389"/>
                  <a:gd name="connsiteX43" fmla="*/ 812072 w 2763929"/>
                  <a:gd name="connsiteY43" fmla="*/ 3264373 h 3987389"/>
                  <a:gd name="connsiteX44" fmla="*/ 838654 w 2763929"/>
                  <a:gd name="connsiteY44" fmla="*/ 3365382 h 3987389"/>
                  <a:gd name="connsiteX45" fmla="*/ 902449 w 2763929"/>
                  <a:gd name="connsiteY45" fmla="*/ 3433220 h 3987389"/>
                  <a:gd name="connsiteX46" fmla="*/ 974496 w 2763929"/>
                  <a:gd name="connsiteY46" fmla="*/ 3505433 h 3987389"/>
                  <a:gd name="connsiteX47" fmla="*/ 1001631 w 2763929"/>
                  <a:gd name="connsiteY47" fmla="*/ 3615247 h 3987389"/>
                  <a:gd name="connsiteX48" fmla="*/ 923714 w 2763929"/>
                  <a:gd name="connsiteY48" fmla="*/ 3684359 h 3987389"/>
                  <a:gd name="connsiteX49" fmla="*/ 742961 w 2763929"/>
                  <a:gd name="connsiteY49" fmla="*/ 3663094 h 3987389"/>
                  <a:gd name="connsiteX50" fmla="*/ 594105 w 2763929"/>
                  <a:gd name="connsiteY50" fmla="*/ 3477024 h 3987389"/>
                  <a:gd name="connsiteX51" fmla="*/ 562207 w 2763929"/>
                  <a:gd name="connsiteY51" fmla="*/ 3131466 h 3987389"/>
                  <a:gd name="connsiteX52" fmla="*/ 626003 w 2763929"/>
                  <a:gd name="connsiteY52" fmla="*/ 2525410 h 3987389"/>
                  <a:gd name="connsiteX53" fmla="*/ 685589 w 2763929"/>
                  <a:gd name="connsiteY53" fmla="*/ 1948870 h 3987389"/>
                  <a:gd name="connsiteX54" fmla="*/ 730501 w 2763929"/>
                  <a:gd name="connsiteY54" fmla="*/ 1387173 h 3987389"/>
                  <a:gd name="connsiteX55" fmla="*/ 750105 w 2763929"/>
                  <a:gd name="connsiteY55" fmla="*/ 1087634 h 3987389"/>
                  <a:gd name="connsiteX56" fmla="*/ 800720 w 2763929"/>
                  <a:gd name="connsiteY56" fmla="*/ 806590 h 3987389"/>
                  <a:gd name="connsiteX57" fmla="*/ 862853 w 2763929"/>
                  <a:gd name="connsiteY57" fmla="*/ 652972 h 3987389"/>
                  <a:gd name="connsiteX58" fmla="*/ 971561 w 2763929"/>
                  <a:gd name="connsiteY58" fmla="*/ 574336 h 3987389"/>
                  <a:gd name="connsiteX59" fmla="*/ 1168263 w 2763929"/>
                  <a:gd name="connsiteY59" fmla="*/ 505224 h 3987389"/>
                  <a:gd name="connsiteX60" fmla="*/ 1301170 w 2763929"/>
                  <a:gd name="connsiteY60" fmla="*/ 579652 h 3987389"/>
                  <a:gd name="connsiteX61" fmla="*/ 1508505 w 2763929"/>
                  <a:gd name="connsiteY61" fmla="*/ 829517 h 3987389"/>
                  <a:gd name="connsiteX62" fmla="*/ 1721156 w 2763929"/>
                  <a:gd name="connsiteY62" fmla="*/ 1095331 h 3987389"/>
                  <a:gd name="connsiteX63" fmla="*/ 1886515 w 2763929"/>
                  <a:gd name="connsiteY63" fmla="*/ 1328694 h 3987389"/>
                  <a:gd name="connsiteX64" fmla="*/ 2023077 w 2763929"/>
                  <a:gd name="connsiteY64" fmla="*/ 1518252 h 3987389"/>
                  <a:gd name="connsiteX65" fmla="*/ 2103928 w 2763929"/>
                  <a:gd name="connsiteY65" fmla="*/ 1680122 h 3987389"/>
                  <a:gd name="connsiteX66" fmla="*/ 2138760 w 2763929"/>
                  <a:gd name="connsiteY66" fmla="*/ 1814136 h 3987389"/>
                  <a:gd name="connsiteX67" fmla="*/ 2025846 w 2763929"/>
                  <a:gd name="connsiteY67" fmla="*/ 1922843 h 3987389"/>
                  <a:gd name="connsiteX68" fmla="*/ 1614831 w 2763929"/>
                  <a:gd name="connsiteY68" fmla="*/ 2025680 h 3987389"/>
                  <a:gd name="connsiteX69" fmla="*/ 1210793 w 2763929"/>
                  <a:gd name="connsiteY69" fmla="*/ 2073526 h 3987389"/>
                  <a:gd name="connsiteX70" fmla="*/ 891817 w 2763929"/>
                  <a:gd name="connsiteY70" fmla="*/ 2110740 h 3987389"/>
                  <a:gd name="connsiteX71" fmla="*/ 711063 w 2763929"/>
                  <a:gd name="connsiteY71" fmla="*/ 2132006 h 3987389"/>
                  <a:gd name="connsiteX72" fmla="*/ 679165 w 2763929"/>
                  <a:gd name="connsiteY72" fmla="*/ 2147954 h 3987389"/>
                  <a:gd name="connsiteX73" fmla="*/ 669087 w 2763929"/>
                  <a:gd name="connsiteY73" fmla="*/ 2222382 h 3987389"/>
                  <a:gd name="connsiteX74" fmla="*/ 652584 w 2763929"/>
                  <a:gd name="connsiteY74" fmla="*/ 2405352 h 3987389"/>
                  <a:gd name="connsiteX75" fmla="*/ 642506 w 2763929"/>
                  <a:gd name="connsiteY75" fmla="*/ 2521201 h 3987389"/>
                  <a:gd name="connsiteX76" fmla="*/ 693231 w 2763929"/>
                  <a:gd name="connsiteY76" fmla="*/ 2577686 h 3987389"/>
                  <a:gd name="connsiteX77" fmla="*/ 742905 w 2763929"/>
                  <a:gd name="connsiteY77" fmla="*/ 2619997 h 3987389"/>
                  <a:gd name="connsiteX78" fmla="*/ 787871 w 2763929"/>
                  <a:gd name="connsiteY78" fmla="*/ 2619442 h 3987389"/>
                  <a:gd name="connsiteX79" fmla="*/ 859919 w 2763929"/>
                  <a:gd name="connsiteY79" fmla="*/ 2599838 h 3987389"/>
                  <a:gd name="connsiteX80" fmla="*/ 924989 w 2763929"/>
                  <a:gd name="connsiteY80" fmla="*/ 2504145 h 3987389"/>
                  <a:gd name="connsiteX81" fmla="*/ 1045989 w 2763929"/>
                  <a:gd name="connsiteY81" fmla="*/ 2397985 h 3987389"/>
                  <a:gd name="connsiteX82" fmla="*/ 1237929 w 2763929"/>
                  <a:gd name="connsiteY82" fmla="*/ 2339507 h 3987389"/>
                  <a:gd name="connsiteX83" fmla="*/ 1459385 w 2763929"/>
                  <a:gd name="connsiteY83" fmla="*/ 2316413 h 3987389"/>
                  <a:gd name="connsiteX84" fmla="*/ 1620700 w 2763929"/>
                  <a:gd name="connsiteY84" fmla="*/ 2344103 h 3987389"/>
                  <a:gd name="connsiteX85" fmla="*/ 1764794 w 2763929"/>
                  <a:gd name="connsiteY85" fmla="*/ 2417978 h 3987389"/>
                  <a:gd name="connsiteX86" fmla="*/ 1843985 w 2763929"/>
                  <a:gd name="connsiteY86" fmla="*/ 2474628 h 3987389"/>
                  <a:gd name="connsiteX87" fmla="*/ 1896593 w 2763929"/>
                  <a:gd name="connsiteY87" fmla="*/ 2477009 h 3987389"/>
                  <a:gd name="connsiteX88" fmla="*/ 2194305 w 2763929"/>
                  <a:gd name="connsiteY88" fmla="*/ 2429717 h 3987389"/>
                  <a:gd name="connsiteX89" fmla="*/ 2507965 w 2763929"/>
                  <a:gd name="connsiteY89" fmla="*/ 2334024 h 3987389"/>
                  <a:gd name="connsiteX90" fmla="*/ 2715300 w 2763929"/>
                  <a:gd name="connsiteY90" fmla="*/ 2068210 h 3987389"/>
                  <a:gd name="connsiteX91" fmla="*/ 2756004 w 2763929"/>
                  <a:gd name="connsiteY91" fmla="*/ 1628232 h 3987389"/>
                  <a:gd name="connsiteX92" fmla="*/ 2595407 w 2763929"/>
                  <a:gd name="connsiteY92" fmla="*/ 1272042 h 3987389"/>
                  <a:gd name="connsiteX93" fmla="*/ 2414653 w 2763929"/>
                  <a:gd name="connsiteY93" fmla="*/ 1064708 h 3987389"/>
                  <a:gd name="connsiteX94" fmla="*/ 2292380 w 2763929"/>
                  <a:gd name="connsiteY94" fmla="*/ 931634 h 3987389"/>
                  <a:gd name="connsiteX95" fmla="*/ 2066714 w 2763929"/>
                  <a:gd name="connsiteY95" fmla="*/ 632815 h 3987389"/>
                  <a:gd name="connsiteX96" fmla="*/ 1875328 w 2763929"/>
                  <a:gd name="connsiteY96" fmla="*/ 367001 h 3987389"/>
                  <a:gd name="connsiteX97" fmla="*/ 1683942 w 2763929"/>
                  <a:gd name="connsiteY97" fmla="*/ 170299 h 3987389"/>
                  <a:gd name="connsiteX98" fmla="*/ 1476607 w 2763929"/>
                  <a:gd name="connsiteY98" fmla="*/ 53340 h 3987389"/>
                  <a:gd name="connsiteX99" fmla="*/ 1168263 w 2763929"/>
                  <a:gd name="connsiteY99" fmla="*/ 178 h 3987389"/>
                  <a:gd name="connsiteX100" fmla="*/ 865235 w 2763929"/>
                  <a:gd name="connsiteY100" fmla="*/ 63973 h 39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2763929" h="3987389">
                    <a:moveTo>
                      <a:pt x="865235" y="63973"/>
                    </a:moveTo>
                    <a:cubicBezTo>
                      <a:pt x="753741" y="107057"/>
                      <a:pt x="590284" y="184319"/>
                      <a:pt x="499298" y="258682"/>
                    </a:cubicBezTo>
                    <a:cubicBezTo>
                      <a:pt x="408312" y="333045"/>
                      <a:pt x="361812" y="377614"/>
                      <a:pt x="319319" y="510152"/>
                    </a:cubicBezTo>
                    <a:cubicBezTo>
                      <a:pt x="276826" y="642690"/>
                      <a:pt x="258792" y="889925"/>
                      <a:pt x="244338" y="1053908"/>
                    </a:cubicBezTo>
                    <a:cubicBezTo>
                      <a:pt x="229885" y="1217891"/>
                      <a:pt x="248731" y="1314369"/>
                      <a:pt x="232598" y="1494052"/>
                    </a:cubicBezTo>
                    <a:cubicBezTo>
                      <a:pt x="216465" y="1673735"/>
                      <a:pt x="182094" y="1894546"/>
                      <a:pt x="147538" y="2132006"/>
                    </a:cubicBezTo>
                    <a:cubicBezTo>
                      <a:pt x="112982" y="2369467"/>
                      <a:pt x="47719" y="2694036"/>
                      <a:pt x="25263" y="2918815"/>
                    </a:cubicBezTo>
                    <a:cubicBezTo>
                      <a:pt x="2807" y="3143594"/>
                      <a:pt x="-11821" y="3329562"/>
                      <a:pt x="12804" y="3480679"/>
                    </a:cubicBezTo>
                    <a:cubicBezTo>
                      <a:pt x="37429" y="3631796"/>
                      <a:pt x="77900" y="3742839"/>
                      <a:pt x="173011" y="3825518"/>
                    </a:cubicBezTo>
                    <a:cubicBezTo>
                      <a:pt x="268122" y="3908197"/>
                      <a:pt x="447722" y="3955092"/>
                      <a:pt x="583472" y="3976754"/>
                    </a:cubicBezTo>
                    <a:cubicBezTo>
                      <a:pt x="719222" y="3998416"/>
                      <a:pt x="881000" y="3984821"/>
                      <a:pt x="987510" y="3955489"/>
                    </a:cubicBezTo>
                    <a:cubicBezTo>
                      <a:pt x="1094020" y="3926157"/>
                      <a:pt x="1171143" y="3868103"/>
                      <a:pt x="1222534" y="3800763"/>
                    </a:cubicBezTo>
                    <a:cubicBezTo>
                      <a:pt x="1273925" y="3733424"/>
                      <a:pt x="1302241" y="3624016"/>
                      <a:pt x="1295854" y="3551452"/>
                    </a:cubicBezTo>
                    <a:cubicBezTo>
                      <a:pt x="1289467" y="3478889"/>
                      <a:pt x="1218463" y="3419920"/>
                      <a:pt x="1184212" y="3365382"/>
                    </a:cubicBezTo>
                    <a:cubicBezTo>
                      <a:pt x="1149961" y="3310844"/>
                      <a:pt x="1106295" y="3289792"/>
                      <a:pt x="1090346" y="3224225"/>
                    </a:cubicBezTo>
                    <a:cubicBezTo>
                      <a:pt x="1074397" y="3158658"/>
                      <a:pt x="1071103" y="3050928"/>
                      <a:pt x="1088519" y="2971978"/>
                    </a:cubicBezTo>
                    <a:cubicBezTo>
                      <a:pt x="1105935" y="2893028"/>
                      <a:pt x="1154973" y="2797482"/>
                      <a:pt x="1194845" y="2750522"/>
                    </a:cubicBezTo>
                    <a:cubicBezTo>
                      <a:pt x="1234717" y="2703562"/>
                      <a:pt x="1283081" y="2680709"/>
                      <a:pt x="1327752" y="2690215"/>
                    </a:cubicBezTo>
                    <a:cubicBezTo>
                      <a:pt x="1372423" y="2699721"/>
                      <a:pt x="1434825" y="2746423"/>
                      <a:pt x="1462874" y="2807560"/>
                    </a:cubicBezTo>
                    <a:cubicBezTo>
                      <a:pt x="1490923" y="2868697"/>
                      <a:pt x="1500263" y="2992052"/>
                      <a:pt x="1496045" y="3057038"/>
                    </a:cubicBezTo>
                    <a:cubicBezTo>
                      <a:pt x="1491827" y="3122024"/>
                      <a:pt x="1462958" y="3159376"/>
                      <a:pt x="1437567" y="3197476"/>
                    </a:cubicBezTo>
                    <a:cubicBezTo>
                      <a:pt x="1412176" y="3235576"/>
                      <a:pt x="1372330" y="3281974"/>
                      <a:pt x="1343700" y="3285638"/>
                    </a:cubicBezTo>
                    <a:cubicBezTo>
                      <a:pt x="1315070" y="3289302"/>
                      <a:pt x="1291479" y="3254017"/>
                      <a:pt x="1265784" y="3219461"/>
                    </a:cubicBezTo>
                    <a:cubicBezTo>
                      <a:pt x="1240089" y="3184905"/>
                      <a:pt x="1216626" y="3120436"/>
                      <a:pt x="1189528" y="3078303"/>
                    </a:cubicBezTo>
                    <a:cubicBezTo>
                      <a:pt x="1162430" y="3036170"/>
                      <a:pt x="1121126" y="2968433"/>
                      <a:pt x="1103193" y="2966661"/>
                    </a:cubicBezTo>
                    <a:cubicBezTo>
                      <a:pt x="1085260" y="2964889"/>
                      <a:pt x="1083700" y="3026913"/>
                      <a:pt x="1081928" y="3067671"/>
                    </a:cubicBezTo>
                    <a:cubicBezTo>
                      <a:pt x="1080156" y="3108429"/>
                      <a:pt x="1080278" y="3169473"/>
                      <a:pt x="1092563" y="3211209"/>
                    </a:cubicBezTo>
                    <a:cubicBezTo>
                      <a:pt x="1104848" y="3252945"/>
                      <a:pt x="1130736" y="3282251"/>
                      <a:pt x="1155637" y="3318090"/>
                    </a:cubicBezTo>
                    <a:cubicBezTo>
                      <a:pt x="1180538" y="3353929"/>
                      <a:pt x="1220494" y="3397796"/>
                      <a:pt x="1241971" y="3426242"/>
                    </a:cubicBezTo>
                    <a:cubicBezTo>
                      <a:pt x="1263448" y="3454688"/>
                      <a:pt x="1272862" y="3474099"/>
                      <a:pt x="1284501" y="3488765"/>
                    </a:cubicBezTo>
                    <a:cubicBezTo>
                      <a:pt x="1296140" y="3503431"/>
                      <a:pt x="1289532" y="3507334"/>
                      <a:pt x="1311803" y="3514238"/>
                    </a:cubicBezTo>
                    <a:cubicBezTo>
                      <a:pt x="1334074" y="3521142"/>
                      <a:pt x="1364965" y="3528415"/>
                      <a:pt x="1418128" y="3530187"/>
                    </a:cubicBezTo>
                    <a:cubicBezTo>
                      <a:pt x="1471291" y="3531959"/>
                      <a:pt x="1560292" y="3542869"/>
                      <a:pt x="1630779" y="3524871"/>
                    </a:cubicBezTo>
                    <a:cubicBezTo>
                      <a:pt x="1701266" y="3506873"/>
                      <a:pt x="1779913" y="3466714"/>
                      <a:pt x="1841050" y="3422199"/>
                    </a:cubicBezTo>
                    <a:cubicBezTo>
                      <a:pt x="1902187" y="3377684"/>
                      <a:pt x="1963537" y="3331934"/>
                      <a:pt x="1997603" y="3257783"/>
                    </a:cubicBezTo>
                    <a:cubicBezTo>
                      <a:pt x="2031670" y="3183632"/>
                      <a:pt x="2053423" y="3080444"/>
                      <a:pt x="2045449" y="2977294"/>
                    </a:cubicBezTo>
                    <a:cubicBezTo>
                      <a:pt x="2037475" y="2874144"/>
                      <a:pt x="1991982" y="2726996"/>
                      <a:pt x="1949756" y="2638880"/>
                    </a:cubicBezTo>
                    <a:cubicBezTo>
                      <a:pt x="1907530" y="2550764"/>
                      <a:pt x="1861022" y="2499317"/>
                      <a:pt x="1792095" y="2448600"/>
                    </a:cubicBezTo>
                    <a:cubicBezTo>
                      <a:pt x="1723168" y="2397883"/>
                      <a:pt x="1634056" y="2350129"/>
                      <a:pt x="1536194" y="2334577"/>
                    </a:cubicBezTo>
                    <a:cubicBezTo>
                      <a:pt x="1438332" y="2319025"/>
                      <a:pt x="1294783" y="2336959"/>
                      <a:pt x="1204923" y="2355289"/>
                    </a:cubicBezTo>
                    <a:cubicBezTo>
                      <a:pt x="1115063" y="2373619"/>
                      <a:pt x="1053650" y="2398483"/>
                      <a:pt x="997035" y="2444557"/>
                    </a:cubicBezTo>
                    <a:cubicBezTo>
                      <a:pt x="940420" y="2490631"/>
                      <a:pt x="893404" y="2557123"/>
                      <a:pt x="865235" y="2631736"/>
                    </a:cubicBezTo>
                    <a:cubicBezTo>
                      <a:pt x="837066" y="2706349"/>
                      <a:pt x="836881" y="2786794"/>
                      <a:pt x="828021" y="2892233"/>
                    </a:cubicBezTo>
                    <a:cubicBezTo>
                      <a:pt x="819161" y="2997672"/>
                      <a:pt x="810300" y="3185515"/>
                      <a:pt x="812072" y="3264373"/>
                    </a:cubicBezTo>
                    <a:cubicBezTo>
                      <a:pt x="813844" y="3343231"/>
                      <a:pt x="823591" y="3337241"/>
                      <a:pt x="838654" y="3365382"/>
                    </a:cubicBezTo>
                    <a:cubicBezTo>
                      <a:pt x="853717" y="3393523"/>
                      <a:pt x="879809" y="3409878"/>
                      <a:pt x="902449" y="3433220"/>
                    </a:cubicBezTo>
                    <a:cubicBezTo>
                      <a:pt x="925089" y="3456562"/>
                      <a:pt x="957966" y="3475095"/>
                      <a:pt x="974496" y="3505433"/>
                    </a:cubicBezTo>
                    <a:cubicBezTo>
                      <a:pt x="991026" y="3535771"/>
                      <a:pt x="1010095" y="3585426"/>
                      <a:pt x="1001631" y="3615247"/>
                    </a:cubicBezTo>
                    <a:cubicBezTo>
                      <a:pt x="993167" y="3645068"/>
                      <a:pt x="966826" y="3676385"/>
                      <a:pt x="923714" y="3684359"/>
                    </a:cubicBezTo>
                    <a:cubicBezTo>
                      <a:pt x="880602" y="3692333"/>
                      <a:pt x="797896" y="3697650"/>
                      <a:pt x="742961" y="3663094"/>
                    </a:cubicBezTo>
                    <a:cubicBezTo>
                      <a:pt x="688026" y="3628538"/>
                      <a:pt x="624231" y="3565629"/>
                      <a:pt x="594105" y="3477024"/>
                    </a:cubicBezTo>
                    <a:cubicBezTo>
                      <a:pt x="563979" y="3388419"/>
                      <a:pt x="556891" y="3290068"/>
                      <a:pt x="562207" y="3131466"/>
                    </a:cubicBezTo>
                    <a:cubicBezTo>
                      <a:pt x="567523" y="2972864"/>
                      <a:pt x="605439" y="2722509"/>
                      <a:pt x="626003" y="2525410"/>
                    </a:cubicBezTo>
                    <a:cubicBezTo>
                      <a:pt x="646567" y="2328311"/>
                      <a:pt x="668173" y="2138576"/>
                      <a:pt x="685589" y="1948870"/>
                    </a:cubicBezTo>
                    <a:cubicBezTo>
                      <a:pt x="703005" y="1759164"/>
                      <a:pt x="719748" y="1530712"/>
                      <a:pt x="730501" y="1387173"/>
                    </a:cubicBezTo>
                    <a:cubicBezTo>
                      <a:pt x="741254" y="1243634"/>
                      <a:pt x="738402" y="1184398"/>
                      <a:pt x="750105" y="1087634"/>
                    </a:cubicBezTo>
                    <a:cubicBezTo>
                      <a:pt x="761808" y="990870"/>
                      <a:pt x="781929" y="879034"/>
                      <a:pt x="800720" y="806590"/>
                    </a:cubicBezTo>
                    <a:cubicBezTo>
                      <a:pt x="819511" y="734146"/>
                      <a:pt x="834380" y="691681"/>
                      <a:pt x="862853" y="652972"/>
                    </a:cubicBezTo>
                    <a:cubicBezTo>
                      <a:pt x="891327" y="614263"/>
                      <a:pt x="920659" y="598961"/>
                      <a:pt x="971561" y="574336"/>
                    </a:cubicBezTo>
                    <a:cubicBezTo>
                      <a:pt x="1022463" y="549711"/>
                      <a:pt x="1113328" y="504338"/>
                      <a:pt x="1168263" y="505224"/>
                    </a:cubicBezTo>
                    <a:cubicBezTo>
                      <a:pt x="1223198" y="506110"/>
                      <a:pt x="1244463" y="525603"/>
                      <a:pt x="1301170" y="579652"/>
                    </a:cubicBezTo>
                    <a:cubicBezTo>
                      <a:pt x="1357877" y="633701"/>
                      <a:pt x="1438507" y="743571"/>
                      <a:pt x="1508505" y="829517"/>
                    </a:cubicBezTo>
                    <a:cubicBezTo>
                      <a:pt x="1578503" y="915463"/>
                      <a:pt x="1658154" y="1012135"/>
                      <a:pt x="1721156" y="1095331"/>
                    </a:cubicBezTo>
                    <a:cubicBezTo>
                      <a:pt x="1784158" y="1178527"/>
                      <a:pt x="1836195" y="1258207"/>
                      <a:pt x="1886515" y="1328694"/>
                    </a:cubicBezTo>
                    <a:cubicBezTo>
                      <a:pt x="1936835" y="1399181"/>
                      <a:pt x="1986842" y="1459681"/>
                      <a:pt x="2023077" y="1518252"/>
                    </a:cubicBezTo>
                    <a:cubicBezTo>
                      <a:pt x="2059313" y="1576823"/>
                      <a:pt x="2084647" y="1630808"/>
                      <a:pt x="2103928" y="1680122"/>
                    </a:cubicBezTo>
                    <a:cubicBezTo>
                      <a:pt x="2123209" y="1729436"/>
                      <a:pt x="2151774" y="1773683"/>
                      <a:pt x="2138760" y="1814136"/>
                    </a:cubicBezTo>
                    <a:cubicBezTo>
                      <a:pt x="2125746" y="1854589"/>
                      <a:pt x="2113167" y="1887586"/>
                      <a:pt x="2025846" y="1922843"/>
                    </a:cubicBezTo>
                    <a:cubicBezTo>
                      <a:pt x="1938525" y="1958100"/>
                      <a:pt x="1750673" y="2000566"/>
                      <a:pt x="1614831" y="2025680"/>
                    </a:cubicBezTo>
                    <a:cubicBezTo>
                      <a:pt x="1478989" y="2050794"/>
                      <a:pt x="1210793" y="2073526"/>
                      <a:pt x="1210793" y="2073526"/>
                    </a:cubicBezTo>
                    <a:lnTo>
                      <a:pt x="891817" y="2110740"/>
                    </a:lnTo>
                    <a:cubicBezTo>
                      <a:pt x="808529" y="2120487"/>
                      <a:pt x="746505" y="2125804"/>
                      <a:pt x="711063" y="2132006"/>
                    </a:cubicBezTo>
                    <a:cubicBezTo>
                      <a:pt x="675621" y="2138208"/>
                      <a:pt x="686161" y="2132891"/>
                      <a:pt x="679165" y="2147954"/>
                    </a:cubicBezTo>
                    <a:cubicBezTo>
                      <a:pt x="672169" y="2163017"/>
                      <a:pt x="673517" y="2179482"/>
                      <a:pt x="669087" y="2222382"/>
                    </a:cubicBezTo>
                    <a:cubicBezTo>
                      <a:pt x="664657" y="2265282"/>
                      <a:pt x="657014" y="2355549"/>
                      <a:pt x="652584" y="2405352"/>
                    </a:cubicBezTo>
                    <a:cubicBezTo>
                      <a:pt x="648154" y="2455155"/>
                      <a:pt x="635732" y="2492479"/>
                      <a:pt x="642506" y="2521201"/>
                    </a:cubicBezTo>
                    <a:cubicBezTo>
                      <a:pt x="649281" y="2549923"/>
                      <a:pt x="676498" y="2561220"/>
                      <a:pt x="693231" y="2577686"/>
                    </a:cubicBezTo>
                    <a:cubicBezTo>
                      <a:pt x="709964" y="2594152"/>
                      <a:pt x="727132" y="2613038"/>
                      <a:pt x="742905" y="2619997"/>
                    </a:cubicBezTo>
                    <a:cubicBezTo>
                      <a:pt x="758678" y="2626956"/>
                      <a:pt x="768369" y="2622802"/>
                      <a:pt x="787871" y="2619442"/>
                    </a:cubicBezTo>
                    <a:cubicBezTo>
                      <a:pt x="807373" y="2616082"/>
                      <a:pt x="837066" y="2619054"/>
                      <a:pt x="859919" y="2599838"/>
                    </a:cubicBezTo>
                    <a:cubicBezTo>
                      <a:pt x="882772" y="2580622"/>
                      <a:pt x="893977" y="2537787"/>
                      <a:pt x="924989" y="2504145"/>
                    </a:cubicBezTo>
                    <a:cubicBezTo>
                      <a:pt x="956001" y="2470503"/>
                      <a:pt x="993832" y="2425425"/>
                      <a:pt x="1045989" y="2397985"/>
                    </a:cubicBezTo>
                    <a:cubicBezTo>
                      <a:pt x="1098146" y="2370545"/>
                      <a:pt x="1169030" y="2353102"/>
                      <a:pt x="1237929" y="2339507"/>
                    </a:cubicBezTo>
                    <a:cubicBezTo>
                      <a:pt x="1306828" y="2325912"/>
                      <a:pt x="1395590" y="2315647"/>
                      <a:pt x="1459385" y="2316413"/>
                    </a:cubicBezTo>
                    <a:cubicBezTo>
                      <a:pt x="1523180" y="2317179"/>
                      <a:pt x="1569799" y="2327176"/>
                      <a:pt x="1620700" y="2344103"/>
                    </a:cubicBezTo>
                    <a:cubicBezTo>
                      <a:pt x="1671601" y="2361030"/>
                      <a:pt x="1727580" y="2396224"/>
                      <a:pt x="1764794" y="2417978"/>
                    </a:cubicBezTo>
                    <a:cubicBezTo>
                      <a:pt x="1802008" y="2439732"/>
                      <a:pt x="1822019" y="2464790"/>
                      <a:pt x="1843985" y="2474628"/>
                    </a:cubicBezTo>
                    <a:cubicBezTo>
                      <a:pt x="1865951" y="2484466"/>
                      <a:pt x="1838206" y="2484494"/>
                      <a:pt x="1896593" y="2477009"/>
                    </a:cubicBezTo>
                    <a:cubicBezTo>
                      <a:pt x="1954980" y="2469524"/>
                      <a:pt x="2092410" y="2453548"/>
                      <a:pt x="2194305" y="2429717"/>
                    </a:cubicBezTo>
                    <a:cubicBezTo>
                      <a:pt x="2296200" y="2405886"/>
                      <a:pt x="2421133" y="2394275"/>
                      <a:pt x="2507965" y="2334024"/>
                    </a:cubicBezTo>
                    <a:cubicBezTo>
                      <a:pt x="2594797" y="2273773"/>
                      <a:pt x="2673960" y="2185842"/>
                      <a:pt x="2715300" y="2068210"/>
                    </a:cubicBezTo>
                    <a:cubicBezTo>
                      <a:pt x="2756640" y="1950578"/>
                      <a:pt x="2775986" y="1760927"/>
                      <a:pt x="2756004" y="1628232"/>
                    </a:cubicBezTo>
                    <a:cubicBezTo>
                      <a:pt x="2736022" y="1495537"/>
                      <a:pt x="2652299" y="1365963"/>
                      <a:pt x="2595407" y="1272042"/>
                    </a:cubicBezTo>
                    <a:cubicBezTo>
                      <a:pt x="2538515" y="1178121"/>
                      <a:pt x="2465157" y="1121443"/>
                      <a:pt x="2414653" y="1064708"/>
                    </a:cubicBezTo>
                    <a:cubicBezTo>
                      <a:pt x="2364149" y="1007973"/>
                      <a:pt x="2350370" y="1003616"/>
                      <a:pt x="2292380" y="931634"/>
                    </a:cubicBezTo>
                    <a:cubicBezTo>
                      <a:pt x="2234390" y="859652"/>
                      <a:pt x="2136223" y="726921"/>
                      <a:pt x="2066714" y="632815"/>
                    </a:cubicBezTo>
                    <a:cubicBezTo>
                      <a:pt x="1997205" y="538709"/>
                      <a:pt x="1939123" y="444087"/>
                      <a:pt x="1875328" y="367001"/>
                    </a:cubicBezTo>
                    <a:cubicBezTo>
                      <a:pt x="1811533" y="289915"/>
                      <a:pt x="1750396" y="222576"/>
                      <a:pt x="1683942" y="170299"/>
                    </a:cubicBezTo>
                    <a:cubicBezTo>
                      <a:pt x="1617489" y="118022"/>
                      <a:pt x="1562553" y="81693"/>
                      <a:pt x="1476607" y="53340"/>
                    </a:cubicBezTo>
                    <a:cubicBezTo>
                      <a:pt x="1390661" y="24987"/>
                      <a:pt x="1268386" y="-2480"/>
                      <a:pt x="1168263" y="178"/>
                    </a:cubicBezTo>
                    <a:cubicBezTo>
                      <a:pt x="1068140" y="2836"/>
                      <a:pt x="976729" y="20889"/>
                      <a:pt x="865235" y="63973"/>
                    </a:cubicBezTo>
                    <a:close/>
                  </a:path>
                </a:pathLst>
              </a:custGeom>
              <a:solidFill>
                <a:srgbClr val="8BC4C4"/>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89" name="组合 88"/>
              <p:cNvGrpSpPr/>
              <p:nvPr/>
            </p:nvGrpSpPr>
            <p:grpSpPr>
              <a:xfrm>
                <a:off x="4152424" y="806501"/>
                <a:ext cx="2584941" cy="3722039"/>
                <a:chOff x="4152424" y="806501"/>
                <a:chExt cx="2584941" cy="3722039"/>
              </a:xfrm>
            </p:grpSpPr>
            <p:sp>
              <p:nvSpPr>
                <p:cNvPr id="90" name="任意多边形 89"/>
                <p:cNvSpPr/>
                <p:nvPr/>
              </p:nvSpPr>
              <p:spPr>
                <a:xfrm>
                  <a:off x="4786343" y="806501"/>
                  <a:ext cx="1951022" cy="2179913"/>
                </a:xfrm>
                <a:custGeom>
                  <a:avLst/>
                  <a:gdLst>
                    <a:gd name="connsiteX0" fmla="*/ 45343 w 1417108"/>
                    <a:gd name="connsiteY0" fmla="*/ 1177 h 2078039"/>
                    <a:gd name="connsiteX1" fmla="*/ 464443 w 1417108"/>
                    <a:gd name="connsiteY1" fmla="*/ 182152 h 2078039"/>
                    <a:gd name="connsiteX2" fmla="*/ 797818 w 1417108"/>
                    <a:gd name="connsiteY2" fmla="*/ 667927 h 2078039"/>
                    <a:gd name="connsiteX3" fmla="*/ 1112143 w 1417108"/>
                    <a:gd name="connsiteY3" fmla="*/ 1067977 h 2078039"/>
                    <a:gd name="connsiteX4" fmla="*/ 1302643 w 1417108"/>
                    <a:gd name="connsiteY4" fmla="*/ 1363252 h 2078039"/>
                    <a:gd name="connsiteX5" fmla="*/ 1416943 w 1417108"/>
                    <a:gd name="connsiteY5" fmla="*/ 1658527 h 2078039"/>
                    <a:gd name="connsiteX6" fmla="*/ 1321693 w 1417108"/>
                    <a:gd name="connsiteY6" fmla="*/ 1925227 h 2078039"/>
                    <a:gd name="connsiteX7" fmla="*/ 1083568 w 1417108"/>
                    <a:gd name="connsiteY7" fmla="*/ 2077627 h 2078039"/>
                    <a:gd name="connsiteX8" fmla="*/ 864493 w 1417108"/>
                    <a:gd name="connsiteY8" fmla="*/ 1963327 h 2078039"/>
                    <a:gd name="connsiteX9" fmla="*/ 1007368 w 1417108"/>
                    <a:gd name="connsiteY9" fmla="*/ 1763302 h 2078039"/>
                    <a:gd name="connsiteX10" fmla="*/ 1178818 w 1417108"/>
                    <a:gd name="connsiteY10" fmla="*/ 1668052 h 2078039"/>
                    <a:gd name="connsiteX11" fmla="*/ 1150243 w 1417108"/>
                    <a:gd name="connsiteY11" fmla="*/ 1487077 h 2078039"/>
                    <a:gd name="connsiteX12" fmla="*/ 893068 w 1417108"/>
                    <a:gd name="connsiteY12" fmla="*/ 1067977 h 2078039"/>
                    <a:gd name="connsiteX13" fmla="*/ 588268 w 1417108"/>
                    <a:gd name="connsiteY13" fmla="*/ 629827 h 2078039"/>
                    <a:gd name="connsiteX14" fmla="*/ 359668 w 1417108"/>
                    <a:gd name="connsiteY14" fmla="*/ 334552 h 2078039"/>
                    <a:gd name="connsiteX15" fmla="*/ 226318 w 1417108"/>
                    <a:gd name="connsiteY15" fmla="*/ 201202 h 2078039"/>
                    <a:gd name="connsiteX16" fmla="*/ 83443 w 1417108"/>
                    <a:gd name="connsiteY16" fmla="*/ 172627 h 2078039"/>
                    <a:gd name="connsiteX17" fmla="*/ 16768 w 1417108"/>
                    <a:gd name="connsiteY17" fmla="*/ 105952 h 2078039"/>
                    <a:gd name="connsiteX18" fmla="*/ 45343 w 1417108"/>
                    <a:gd name="connsiteY18" fmla="*/ 1177 h 2078039"/>
                    <a:gd name="connsiteX0" fmla="*/ 45343 w 1417108"/>
                    <a:gd name="connsiteY0" fmla="*/ 1177 h 2078039"/>
                    <a:gd name="connsiteX1" fmla="*/ 464443 w 1417108"/>
                    <a:gd name="connsiteY1" fmla="*/ 182152 h 2078039"/>
                    <a:gd name="connsiteX2" fmla="*/ 816868 w 1417108"/>
                    <a:gd name="connsiteY2" fmla="*/ 667927 h 2078039"/>
                    <a:gd name="connsiteX3" fmla="*/ 1112143 w 1417108"/>
                    <a:gd name="connsiteY3" fmla="*/ 1067977 h 2078039"/>
                    <a:gd name="connsiteX4" fmla="*/ 1302643 w 1417108"/>
                    <a:gd name="connsiteY4" fmla="*/ 1363252 h 2078039"/>
                    <a:gd name="connsiteX5" fmla="*/ 1416943 w 1417108"/>
                    <a:gd name="connsiteY5" fmla="*/ 1658527 h 2078039"/>
                    <a:gd name="connsiteX6" fmla="*/ 1321693 w 1417108"/>
                    <a:gd name="connsiteY6" fmla="*/ 1925227 h 2078039"/>
                    <a:gd name="connsiteX7" fmla="*/ 1083568 w 1417108"/>
                    <a:gd name="connsiteY7" fmla="*/ 2077627 h 2078039"/>
                    <a:gd name="connsiteX8" fmla="*/ 864493 w 1417108"/>
                    <a:gd name="connsiteY8" fmla="*/ 1963327 h 2078039"/>
                    <a:gd name="connsiteX9" fmla="*/ 1007368 w 1417108"/>
                    <a:gd name="connsiteY9" fmla="*/ 1763302 h 2078039"/>
                    <a:gd name="connsiteX10" fmla="*/ 1178818 w 1417108"/>
                    <a:gd name="connsiteY10" fmla="*/ 1668052 h 2078039"/>
                    <a:gd name="connsiteX11" fmla="*/ 1150243 w 1417108"/>
                    <a:gd name="connsiteY11" fmla="*/ 1487077 h 2078039"/>
                    <a:gd name="connsiteX12" fmla="*/ 893068 w 1417108"/>
                    <a:gd name="connsiteY12" fmla="*/ 1067977 h 2078039"/>
                    <a:gd name="connsiteX13" fmla="*/ 588268 w 1417108"/>
                    <a:gd name="connsiteY13" fmla="*/ 629827 h 2078039"/>
                    <a:gd name="connsiteX14" fmla="*/ 359668 w 1417108"/>
                    <a:gd name="connsiteY14" fmla="*/ 334552 h 2078039"/>
                    <a:gd name="connsiteX15" fmla="*/ 226318 w 1417108"/>
                    <a:gd name="connsiteY15" fmla="*/ 201202 h 2078039"/>
                    <a:gd name="connsiteX16" fmla="*/ 83443 w 1417108"/>
                    <a:gd name="connsiteY16" fmla="*/ 172627 h 2078039"/>
                    <a:gd name="connsiteX17" fmla="*/ 16768 w 1417108"/>
                    <a:gd name="connsiteY17" fmla="*/ 105952 h 2078039"/>
                    <a:gd name="connsiteX18" fmla="*/ 45343 w 1417108"/>
                    <a:gd name="connsiteY18" fmla="*/ 1177 h 2078039"/>
                    <a:gd name="connsiteX0" fmla="*/ 45343 w 1417108"/>
                    <a:gd name="connsiteY0" fmla="*/ 1177 h 2078039"/>
                    <a:gd name="connsiteX1" fmla="*/ 464443 w 1417108"/>
                    <a:gd name="connsiteY1" fmla="*/ 182152 h 2078039"/>
                    <a:gd name="connsiteX2" fmla="*/ 816868 w 1417108"/>
                    <a:gd name="connsiteY2" fmla="*/ 667927 h 2078039"/>
                    <a:gd name="connsiteX3" fmla="*/ 1112143 w 1417108"/>
                    <a:gd name="connsiteY3" fmla="*/ 1067977 h 2078039"/>
                    <a:gd name="connsiteX4" fmla="*/ 1302643 w 1417108"/>
                    <a:gd name="connsiteY4" fmla="*/ 1363252 h 2078039"/>
                    <a:gd name="connsiteX5" fmla="*/ 1416943 w 1417108"/>
                    <a:gd name="connsiteY5" fmla="*/ 1658527 h 2078039"/>
                    <a:gd name="connsiteX6" fmla="*/ 1321693 w 1417108"/>
                    <a:gd name="connsiteY6" fmla="*/ 1925227 h 2078039"/>
                    <a:gd name="connsiteX7" fmla="*/ 1083568 w 1417108"/>
                    <a:gd name="connsiteY7" fmla="*/ 2077627 h 2078039"/>
                    <a:gd name="connsiteX8" fmla="*/ 864493 w 1417108"/>
                    <a:gd name="connsiteY8" fmla="*/ 1963327 h 2078039"/>
                    <a:gd name="connsiteX9" fmla="*/ 1007368 w 1417108"/>
                    <a:gd name="connsiteY9" fmla="*/ 1763302 h 2078039"/>
                    <a:gd name="connsiteX10" fmla="*/ 1178818 w 1417108"/>
                    <a:gd name="connsiteY10" fmla="*/ 1668052 h 2078039"/>
                    <a:gd name="connsiteX11" fmla="*/ 1150243 w 1417108"/>
                    <a:gd name="connsiteY11" fmla="*/ 1487077 h 2078039"/>
                    <a:gd name="connsiteX12" fmla="*/ 893068 w 1417108"/>
                    <a:gd name="connsiteY12" fmla="*/ 1067977 h 2078039"/>
                    <a:gd name="connsiteX13" fmla="*/ 588268 w 1417108"/>
                    <a:gd name="connsiteY13" fmla="*/ 629827 h 2078039"/>
                    <a:gd name="connsiteX14" fmla="*/ 359668 w 1417108"/>
                    <a:gd name="connsiteY14" fmla="*/ 334552 h 2078039"/>
                    <a:gd name="connsiteX15" fmla="*/ 216793 w 1417108"/>
                    <a:gd name="connsiteY15" fmla="*/ 229777 h 2078039"/>
                    <a:gd name="connsiteX16" fmla="*/ 83443 w 1417108"/>
                    <a:gd name="connsiteY16" fmla="*/ 172627 h 2078039"/>
                    <a:gd name="connsiteX17" fmla="*/ 16768 w 1417108"/>
                    <a:gd name="connsiteY17" fmla="*/ 105952 h 2078039"/>
                    <a:gd name="connsiteX18" fmla="*/ 45343 w 1417108"/>
                    <a:gd name="connsiteY18" fmla="*/ 1177 h 2078039"/>
                    <a:gd name="connsiteX0" fmla="*/ 195171 w 1405011"/>
                    <a:gd name="connsiteY0" fmla="*/ 1820 h 2040582"/>
                    <a:gd name="connsiteX1" fmla="*/ 452346 w 1405011"/>
                    <a:gd name="connsiteY1" fmla="*/ 144695 h 2040582"/>
                    <a:gd name="connsiteX2" fmla="*/ 804771 w 1405011"/>
                    <a:gd name="connsiteY2" fmla="*/ 630470 h 2040582"/>
                    <a:gd name="connsiteX3" fmla="*/ 1100046 w 1405011"/>
                    <a:gd name="connsiteY3" fmla="*/ 1030520 h 2040582"/>
                    <a:gd name="connsiteX4" fmla="*/ 1290546 w 1405011"/>
                    <a:gd name="connsiteY4" fmla="*/ 1325795 h 2040582"/>
                    <a:gd name="connsiteX5" fmla="*/ 1404846 w 1405011"/>
                    <a:gd name="connsiteY5" fmla="*/ 1621070 h 2040582"/>
                    <a:gd name="connsiteX6" fmla="*/ 1309596 w 1405011"/>
                    <a:gd name="connsiteY6" fmla="*/ 1887770 h 2040582"/>
                    <a:gd name="connsiteX7" fmla="*/ 1071471 w 1405011"/>
                    <a:gd name="connsiteY7" fmla="*/ 2040170 h 2040582"/>
                    <a:gd name="connsiteX8" fmla="*/ 852396 w 1405011"/>
                    <a:gd name="connsiteY8" fmla="*/ 1925870 h 2040582"/>
                    <a:gd name="connsiteX9" fmla="*/ 995271 w 1405011"/>
                    <a:gd name="connsiteY9" fmla="*/ 1725845 h 2040582"/>
                    <a:gd name="connsiteX10" fmla="*/ 1166721 w 1405011"/>
                    <a:gd name="connsiteY10" fmla="*/ 1630595 h 2040582"/>
                    <a:gd name="connsiteX11" fmla="*/ 1138146 w 1405011"/>
                    <a:gd name="connsiteY11" fmla="*/ 1449620 h 2040582"/>
                    <a:gd name="connsiteX12" fmla="*/ 880971 w 1405011"/>
                    <a:gd name="connsiteY12" fmla="*/ 1030520 h 2040582"/>
                    <a:gd name="connsiteX13" fmla="*/ 576171 w 1405011"/>
                    <a:gd name="connsiteY13" fmla="*/ 592370 h 2040582"/>
                    <a:gd name="connsiteX14" fmla="*/ 347571 w 1405011"/>
                    <a:gd name="connsiteY14" fmla="*/ 297095 h 2040582"/>
                    <a:gd name="connsiteX15" fmla="*/ 204696 w 1405011"/>
                    <a:gd name="connsiteY15" fmla="*/ 192320 h 2040582"/>
                    <a:gd name="connsiteX16" fmla="*/ 71346 w 1405011"/>
                    <a:gd name="connsiteY16" fmla="*/ 135170 h 2040582"/>
                    <a:gd name="connsiteX17" fmla="*/ 4671 w 1405011"/>
                    <a:gd name="connsiteY17" fmla="*/ 68495 h 2040582"/>
                    <a:gd name="connsiteX18" fmla="*/ 195171 w 1405011"/>
                    <a:gd name="connsiteY18" fmla="*/ 1820 h 2040582"/>
                    <a:gd name="connsiteX0" fmla="*/ 177798 w 1387638"/>
                    <a:gd name="connsiteY0" fmla="*/ 12649 h 2051411"/>
                    <a:gd name="connsiteX1" fmla="*/ 434973 w 1387638"/>
                    <a:gd name="connsiteY1" fmla="*/ 155524 h 2051411"/>
                    <a:gd name="connsiteX2" fmla="*/ 787398 w 1387638"/>
                    <a:gd name="connsiteY2" fmla="*/ 641299 h 2051411"/>
                    <a:gd name="connsiteX3" fmla="*/ 1082673 w 1387638"/>
                    <a:gd name="connsiteY3" fmla="*/ 1041349 h 2051411"/>
                    <a:gd name="connsiteX4" fmla="*/ 1273173 w 1387638"/>
                    <a:gd name="connsiteY4" fmla="*/ 1336624 h 2051411"/>
                    <a:gd name="connsiteX5" fmla="*/ 1387473 w 1387638"/>
                    <a:gd name="connsiteY5" fmla="*/ 1631899 h 2051411"/>
                    <a:gd name="connsiteX6" fmla="*/ 1292223 w 1387638"/>
                    <a:gd name="connsiteY6" fmla="*/ 1898599 h 2051411"/>
                    <a:gd name="connsiteX7" fmla="*/ 1054098 w 1387638"/>
                    <a:gd name="connsiteY7" fmla="*/ 2050999 h 2051411"/>
                    <a:gd name="connsiteX8" fmla="*/ 835023 w 1387638"/>
                    <a:gd name="connsiteY8" fmla="*/ 1936699 h 2051411"/>
                    <a:gd name="connsiteX9" fmla="*/ 977898 w 1387638"/>
                    <a:gd name="connsiteY9" fmla="*/ 1736674 h 2051411"/>
                    <a:gd name="connsiteX10" fmla="*/ 1149348 w 1387638"/>
                    <a:gd name="connsiteY10" fmla="*/ 1641424 h 2051411"/>
                    <a:gd name="connsiteX11" fmla="*/ 1120773 w 1387638"/>
                    <a:gd name="connsiteY11" fmla="*/ 1460449 h 2051411"/>
                    <a:gd name="connsiteX12" fmla="*/ 863598 w 1387638"/>
                    <a:gd name="connsiteY12" fmla="*/ 1041349 h 2051411"/>
                    <a:gd name="connsiteX13" fmla="*/ 558798 w 1387638"/>
                    <a:gd name="connsiteY13" fmla="*/ 603199 h 2051411"/>
                    <a:gd name="connsiteX14" fmla="*/ 330198 w 1387638"/>
                    <a:gd name="connsiteY14" fmla="*/ 307924 h 2051411"/>
                    <a:gd name="connsiteX15" fmla="*/ 187323 w 1387638"/>
                    <a:gd name="connsiteY15" fmla="*/ 203149 h 2051411"/>
                    <a:gd name="connsiteX16" fmla="*/ 53973 w 1387638"/>
                    <a:gd name="connsiteY16" fmla="*/ 145999 h 2051411"/>
                    <a:gd name="connsiteX17" fmla="*/ 6348 w 1387638"/>
                    <a:gd name="connsiteY17" fmla="*/ 22174 h 2051411"/>
                    <a:gd name="connsiteX18" fmla="*/ 177798 w 1387638"/>
                    <a:gd name="connsiteY18" fmla="*/ 12649 h 2051411"/>
                    <a:gd name="connsiteX0" fmla="*/ 185800 w 1395640"/>
                    <a:gd name="connsiteY0" fmla="*/ 12649 h 2051411"/>
                    <a:gd name="connsiteX1" fmla="*/ 442975 w 1395640"/>
                    <a:gd name="connsiteY1" fmla="*/ 155524 h 2051411"/>
                    <a:gd name="connsiteX2" fmla="*/ 795400 w 1395640"/>
                    <a:gd name="connsiteY2" fmla="*/ 641299 h 2051411"/>
                    <a:gd name="connsiteX3" fmla="*/ 1090675 w 1395640"/>
                    <a:gd name="connsiteY3" fmla="*/ 1041349 h 2051411"/>
                    <a:gd name="connsiteX4" fmla="*/ 1281175 w 1395640"/>
                    <a:gd name="connsiteY4" fmla="*/ 1336624 h 2051411"/>
                    <a:gd name="connsiteX5" fmla="*/ 1395475 w 1395640"/>
                    <a:gd name="connsiteY5" fmla="*/ 1631899 h 2051411"/>
                    <a:gd name="connsiteX6" fmla="*/ 1300225 w 1395640"/>
                    <a:gd name="connsiteY6" fmla="*/ 1898599 h 2051411"/>
                    <a:gd name="connsiteX7" fmla="*/ 1062100 w 1395640"/>
                    <a:gd name="connsiteY7" fmla="*/ 2050999 h 2051411"/>
                    <a:gd name="connsiteX8" fmla="*/ 843025 w 1395640"/>
                    <a:gd name="connsiteY8" fmla="*/ 1936699 h 2051411"/>
                    <a:gd name="connsiteX9" fmla="*/ 985900 w 1395640"/>
                    <a:gd name="connsiteY9" fmla="*/ 1736674 h 2051411"/>
                    <a:gd name="connsiteX10" fmla="*/ 1157350 w 1395640"/>
                    <a:gd name="connsiteY10" fmla="*/ 1641424 h 2051411"/>
                    <a:gd name="connsiteX11" fmla="*/ 1128775 w 1395640"/>
                    <a:gd name="connsiteY11" fmla="*/ 1460449 h 2051411"/>
                    <a:gd name="connsiteX12" fmla="*/ 871600 w 1395640"/>
                    <a:gd name="connsiteY12" fmla="*/ 1041349 h 2051411"/>
                    <a:gd name="connsiteX13" fmla="*/ 566800 w 1395640"/>
                    <a:gd name="connsiteY13" fmla="*/ 603199 h 2051411"/>
                    <a:gd name="connsiteX14" fmla="*/ 338200 w 1395640"/>
                    <a:gd name="connsiteY14" fmla="*/ 307924 h 2051411"/>
                    <a:gd name="connsiteX15" fmla="*/ 195325 w 1395640"/>
                    <a:gd name="connsiteY15" fmla="*/ 203149 h 2051411"/>
                    <a:gd name="connsiteX16" fmla="*/ 33400 w 1395640"/>
                    <a:gd name="connsiteY16" fmla="*/ 145999 h 2051411"/>
                    <a:gd name="connsiteX17" fmla="*/ 14350 w 1395640"/>
                    <a:gd name="connsiteY17" fmla="*/ 22174 h 2051411"/>
                    <a:gd name="connsiteX18" fmla="*/ 185800 w 1395640"/>
                    <a:gd name="connsiteY18" fmla="*/ 12649 h 2051411"/>
                    <a:gd name="connsiteX0" fmla="*/ 185800 w 1395640"/>
                    <a:gd name="connsiteY0" fmla="*/ 12649 h 2051411"/>
                    <a:gd name="connsiteX1" fmla="*/ 442975 w 1395640"/>
                    <a:gd name="connsiteY1" fmla="*/ 155524 h 2051411"/>
                    <a:gd name="connsiteX2" fmla="*/ 823975 w 1395640"/>
                    <a:gd name="connsiteY2" fmla="*/ 631774 h 2051411"/>
                    <a:gd name="connsiteX3" fmla="*/ 1090675 w 1395640"/>
                    <a:gd name="connsiteY3" fmla="*/ 1041349 h 2051411"/>
                    <a:gd name="connsiteX4" fmla="*/ 1281175 w 1395640"/>
                    <a:gd name="connsiteY4" fmla="*/ 1336624 h 2051411"/>
                    <a:gd name="connsiteX5" fmla="*/ 1395475 w 1395640"/>
                    <a:gd name="connsiteY5" fmla="*/ 1631899 h 2051411"/>
                    <a:gd name="connsiteX6" fmla="*/ 1300225 w 1395640"/>
                    <a:gd name="connsiteY6" fmla="*/ 1898599 h 2051411"/>
                    <a:gd name="connsiteX7" fmla="*/ 1062100 w 1395640"/>
                    <a:gd name="connsiteY7" fmla="*/ 2050999 h 2051411"/>
                    <a:gd name="connsiteX8" fmla="*/ 843025 w 1395640"/>
                    <a:gd name="connsiteY8" fmla="*/ 1936699 h 2051411"/>
                    <a:gd name="connsiteX9" fmla="*/ 985900 w 1395640"/>
                    <a:gd name="connsiteY9" fmla="*/ 1736674 h 2051411"/>
                    <a:gd name="connsiteX10" fmla="*/ 1157350 w 1395640"/>
                    <a:gd name="connsiteY10" fmla="*/ 1641424 h 2051411"/>
                    <a:gd name="connsiteX11" fmla="*/ 1128775 w 1395640"/>
                    <a:gd name="connsiteY11" fmla="*/ 1460449 h 2051411"/>
                    <a:gd name="connsiteX12" fmla="*/ 871600 w 1395640"/>
                    <a:gd name="connsiteY12" fmla="*/ 1041349 h 2051411"/>
                    <a:gd name="connsiteX13" fmla="*/ 566800 w 1395640"/>
                    <a:gd name="connsiteY13" fmla="*/ 603199 h 2051411"/>
                    <a:gd name="connsiteX14" fmla="*/ 338200 w 1395640"/>
                    <a:gd name="connsiteY14" fmla="*/ 307924 h 2051411"/>
                    <a:gd name="connsiteX15" fmla="*/ 195325 w 1395640"/>
                    <a:gd name="connsiteY15" fmla="*/ 203149 h 2051411"/>
                    <a:gd name="connsiteX16" fmla="*/ 33400 w 1395640"/>
                    <a:gd name="connsiteY16" fmla="*/ 145999 h 2051411"/>
                    <a:gd name="connsiteX17" fmla="*/ 14350 w 1395640"/>
                    <a:gd name="connsiteY17" fmla="*/ 22174 h 2051411"/>
                    <a:gd name="connsiteX18" fmla="*/ 185800 w 1395640"/>
                    <a:gd name="connsiteY18" fmla="*/ 12649 h 2051411"/>
                    <a:gd name="connsiteX0" fmla="*/ 185800 w 1395640"/>
                    <a:gd name="connsiteY0" fmla="*/ 12649 h 2051386"/>
                    <a:gd name="connsiteX1" fmla="*/ 442975 w 1395640"/>
                    <a:gd name="connsiteY1" fmla="*/ 155524 h 2051386"/>
                    <a:gd name="connsiteX2" fmla="*/ 823975 w 1395640"/>
                    <a:gd name="connsiteY2" fmla="*/ 631774 h 2051386"/>
                    <a:gd name="connsiteX3" fmla="*/ 1090675 w 1395640"/>
                    <a:gd name="connsiteY3" fmla="*/ 1041349 h 2051386"/>
                    <a:gd name="connsiteX4" fmla="*/ 1281175 w 1395640"/>
                    <a:gd name="connsiteY4" fmla="*/ 1336624 h 2051386"/>
                    <a:gd name="connsiteX5" fmla="*/ 1395475 w 1395640"/>
                    <a:gd name="connsiteY5" fmla="*/ 1631899 h 2051386"/>
                    <a:gd name="connsiteX6" fmla="*/ 1300225 w 1395640"/>
                    <a:gd name="connsiteY6" fmla="*/ 1898599 h 2051386"/>
                    <a:gd name="connsiteX7" fmla="*/ 1062100 w 1395640"/>
                    <a:gd name="connsiteY7" fmla="*/ 2050999 h 2051386"/>
                    <a:gd name="connsiteX8" fmla="*/ 843025 w 1395640"/>
                    <a:gd name="connsiteY8" fmla="*/ 1936699 h 2051386"/>
                    <a:gd name="connsiteX9" fmla="*/ 995425 w 1395640"/>
                    <a:gd name="connsiteY9" fmla="*/ 1765249 h 2051386"/>
                    <a:gd name="connsiteX10" fmla="*/ 1157350 w 1395640"/>
                    <a:gd name="connsiteY10" fmla="*/ 1641424 h 2051386"/>
                    <a:gd name="connsiteX11" fmla="*/ 1128775 w 1395640"/>
                    <a:gd name="connsiteY11" fmla="*/ 1460449 h 2051386"/>
                    <a:gd name="connsiteX12" fmla="*/ 871600 w 1395640"/>
                    <a:gd name="connsiteY12" fmla="*/ 1041349 h 2051386"/>
                    <a:gd name="connsiteX13" fmla="*/ 566800 w 1395640"/>
                    <a:gd name="connsiteY13" fmla="*/ 603199 h 2051386"/>
                    <a:gd name="connsiteX14" fmla="*/ 338200 w 1395640"/>
                    <a:gd name="connsiteY14" fmla="*/ 307924 h 2051386"/>
                    <a:gd name="connsiteX15" fmla="*/ 195325 w 1395640"/>
                    <a:gd name="connsiteY15" fmla="*/ 203149 h 2051386"/>
                    <a:gd name="connsiteX16" fmla="*/ 33400 w 1395640"/>
                    <a:gd name="connsiteY16" fmla="*/ 145999 h 2051386"/>
                    <a:gd name="connsiteX17" fmla="*/ 14350 w 1395640"/>
                    <a:gd name="connsiteY17" fmla="*/ 22174 h 2051386"/>
                    <a:gd name="connsiteX18" fmla="*/ 185800 w 1395640"/>
                    <a:gd name="connsiteY18" fmla="*/ 12649 h 2051386"/>
                    <a:gd name="connsiteX0" fmla="*/ 185800 w 1395640"/>
                    <a:gd name="connsiteY0" fmla="*/ 12649 h 2051372"/>
                    <a:gd name="connsiteX1" fmla="*/ 442975 w 1395640"/>
                    <a:gd name="connsiteY1" fmla="*/ 155524 h 2051372"/>
                    <a:gd name="connsiteX2" fmla="*/ 823975 w 1395640"/>
                    <a:gd name="connsiteY2" fmla="*/ 631774 h 2051372"/>
                    <a:gd name="connsiteX3" fmla="*/ 1090675 w 1395640"/>
                    <a:gd name="connsiteY3" fmla="*/ 1041349 h 2051372"/>
                    <a:gd name="connsiteX4" fmla="*/ 1281175 w 1395640"/>
                    <a:gd name="connsiteY4" fmla="*/ 1336624 h 2051372"/>
                    <a:gd name="connsiteX5" fmla="*/ 1395475 w 1395640"/>
                    <a:gd name="connsiteY5" fmla="*/ 1631899 h 2051372"/>
                    <a:gd name="connsiteX6" fmla="*/ 1300225 w 1395640"/>
                    <a:gd name="connsiteY6" fmla="*/ 1898599 h 2051372"/>
                    <a:gd name="connsiteX7" fmla="*/ 1062100 w 1395640"/>
                    <a:gd name="connsiteY7" fmla="*/ 2050999 h 2051372"/>
                    <a:gd name="connsiteX8" fmla="*/ 843025 w 1395640"/>
                    <a:gd name="connsiteY8" fmla="*/ 1936699 h 2051372"/>
                    <a:gd name="connsiteX9" fmla="*/ 1014475 w 1395640"/>
                    <a:gd name="connsiteY9" fmla="*/ 1784299 h 2051372"/>
                    <a:gd name="connsiteX10" fmla="*/ 1157350 w 1395640"/>
                    <a:gd name="connsiteY10" fmla="*/ 1641424 h 2051372"/>
                    <a:gd name="connsiteX11" fmla="*/ 1128775 w 1395640"/>
                    <a:gd name="connsiteY11" fmla="*/ 1460449 h 2051372"/>
                    <a:gd name="connsiteX12" fmla="*/ 871600 w 1395640"/>
                    <a:gd name="connsiteY12" fmla="*/ 1041349 h 2051372"/>
                    <a:gd name="connsiteX13" fmla="*/ 566800 w 1395640"/>
                    <a:gd name="connsiteY13" fmla="*/ 603199 h 2051372"/>
                    <a:gd name="connsiteX14" fmla="*/ 338200 w 1395640"/>
                    <a:gd name="connsiteY14" fmla="*/ 307924 h 2051372"/>
                    <a:gd name="connsiteX15" fmla="*/ 195325 w 1395640"/>
                    <a:gd name="connsiteY15" fmla="*/ 203149 h 2051372"/>
                    <a:gd name="connsiteX16" fmla="*/ 33400 w 1395640"/>
                    <a:gd name="connsiteY16" fmla="*/ 145999 h 2051372"/>
                    <a:gd name="connsiteX17" fmla="*/ 14350 w 1395640"/>
                    <a:gd name="connsiteY17" fmla="*/ 22174 h 2051372"/>
                    <a:gd name="connsiteX18" fmla="*/ 185800 w 1395640"/>
                    <a:gd name="connsiteY18" fmla="*/ 12649 h 2051372"/>
                    <a:gd name="connsiteX0" fmla="*/ 257227 w 1467067"/>
                    <a:gd name="connsiteY0" fmla="*/ 12649 h 2098719"/>
                    <a:gd name="connsiteX1" fmla="*/ 514402 w 1467067"/>
                    <a:gd name="connsiteY1" fmla="*/ 155524 h 2098719"/>
                    <a:gd name="connsiteX2" fmla="*/ 895402 w 1467067"/>
                    <a:gd name="connsiteY2" fmla="*/ 631774 h 2098719"/>
                    <a:gd name="connsiteX3" fmla="*/ 1162102 w 1467067"/>
                    <a:gd name="connsiteY3" fmla="*/ 1041349 h 2098719"/>
                    <a:gd name="connsiteX4" fmla="*/ 1352602 w 1467067"/>
                    <a:gd name="connsiteY4" fmla="*/ 1336624 h 2098719"/>
                    <a:gd name="connsiteX5" fmla="*/ 1466902 w 1467067"/>
                    <a:gd name="connsiteY5" fmla="*/ 1631899 h 2098719"/>
                    <a:gd name="connsiteX6" fmla="*/ 1371652 w 1467067"/>
                    <a:gd name="connsiteY6" fmla="*/ 1898599 h 2098719"/>
                    <a:gd name="connsiteX7" fmla="*/ 1133527 w 1467067"/>
                    <a:gd name="connsiteY7" fmla="*/ 2050999 h 2098719"/>
                    <a:gd name="connsiteX8" fmla="*/ 52 w 1467067"/>
                    <a:gd name="connsiteY8" fmla="*/ 2079574 h 2098719"/>
                    <a:gd name="connsiteX9" fmla="*/ 1085902 w 1467067"/>
                    <a:gd name="connsiteY9" fmla="*/ 1784299 h 2098719"/>
                    <a:gd name="connsiteX10" fmla="*/ 1228777 w 1467067"/>
                    <a:gd name="connsiteY10" fmla="*/ 1641424 h 2098719"/>
                    <a:gd name="connsiteX11" fmla="*/ 1200202 w 1467067"/>
                    <a:gd name="connsiteY11" fmla="*/ 1460449 h 2098719"/>
                    <a:gd name="connsiteX12" fmla="*/ 943027 w 1467067"/>
                    <a:gd name="connsiteY12" fmla="*/ 1041349 h 2098719"/>
                    <a:gd name="connsiteX13" fmla="*/ 638227 w 1467067"/>
                    <a:gd name="connsiteY13" fmla="*/ 603199 h 2098719"/>
                    <a:gd name="connsiteX14" fmla="*/ 409627 w 1467067"/>
                    <a:gd name="connsiteY14" fmla="*/ 307924 h 2098719"/>
                    <a:gd name="connsiteX15" fmla="*/ 266752 w 1467067"/>
                    <a:gd name="connsiteY15" fmla="*/ 203149 h 2098719"/>
                    <a:gd name="connsiteX16" fmla="*/ 104827 w 1467067"/>
                    <a:gd name="connsiteY16" fmla="*/ 145999 h 2098719"/>
                    <a:gd name="connsiteX17" fmla="*/ 85777 w 1467067"/>
                    <a:gd name="connsiteY17" fmla="*/ 22174 h 2098719"/>
                    <a:gd name="connsiteX18" fmla="*/ 257227 w 1467067"/>
                    <a:gd name="connsiteY18" fmla="*/ 12649 h 2098719"/>
                    <a:gd name="connsiteX0" fmla="*/ 666788 w 1876628"/>
                    <a:gd name="connsiteY0" fmla="*/ 12649 h 2131397"/>
                    <a:gd name="connsiteX1" fmla="*/ 923963 w 1876628"/>
                    <a:gd name="connsiteY1" fmla="*/ 155524 h 2131397"/>
                    <a:gd name="connsiteX2" fmla="*/ 1304963 w 1876628"/>
                    <a:gd name="connsiteY2" fmla="*/ 631774 h 2131397"/>
                    <a:gd name="connsiteX3" fmla="*/ 1571663 w 1876628"/>
                    <a:gd name="connsiteY3" fmla="*/ 1041349 h 2131397"/>
                    <a:gd name="connsiteX4" fmla="*/ 1762163 w 1876628"/>
                    <a:gd name="connsiteY4" fmla="*/ 1336624 h 2131397"/>
                    <a:gd name="connsiteX5" fmla="*/ 1876463 w 1876628"/>
                    <a:gd name="connsiteY5" fmla="*/ 1631899 h 2131397"/>
                    <a:gd name="connsiteX6" fmla="*/ 1781213 w 1876628"/>
                    <a:gd name="connsiteY6" fmla="*/ 1898599 h 2131397"/>
                    <a:gd name="connsiteX7" fmla="*/ 1543088 w 1876628"/>
                    <a:gd name="connsiteY7" fmla="*/ 2050999 h 2131397"/>
                    <a:gd name="connsiteX8" fmla="*/ 38 w 1876628"/>
                    <a:gd name="connsiteY8" fmla="*/ 2117674 h 2131397"/>
                    <a:gd name="connsiteX9" fmla="*/ 1495463 w 1876628"/>
                    <a:gd name="connsiteY9" fmla="*/ 1784299 h 2131397"/>
                    <a:gd name="connsiteX10" fmla="*/ 1638338 w 1876628"/>
                    <a:gd name="connsiteY10" fmla="*/ 1641424 h 2131397"/>
                    <a:gd name="connsiteX11" fmla="*/ 1609763 w 1876628"/>
                    <a:gd name="connsiteY11" fmla="*/ 1460449 h 2131397"/>
                    <a:gd name="connsiteX12" fmla="*/ 1352588 w 1876628"/>
                    <a:gd name="connsiteY12" fmla="*/ 1041349 h 2131397"/>
                    <a:gd name="connsiteX13" fmla="*/ 1047788 w 1876628"/>
                    <a:gd name="connsiteY13" fmla="*/ 603199 h 2131397"/>
                    <a:gd name="connsiteX14" fmla="*/ 819188 w 1876628"/>
                    <a:gd name="connsiteY14" fmla="*/ 307924 h 2131397"/>
                    <a:gd name="connsiteX15" fmla="*/ 676313 w 1876628"/>
                    <a:gd name="connsiteY15" fmla="*/ 203149 h 2131397"/>
                    <a:gd name="connsiteX16" fmla="*/ 514388 w 1876628"/>
                    <a:gd name="connsiteY16" fmla="*/ 145999 h 2131397"/>
                    <a:gd name="connsiteX17" fmla="*/ 495338 w 1876628"/>
                    <a:gd name="connsiteY17" fmla="*/ 22174 h 2131397"/>
                    <a:gd name="connsiteX18" fmla="*/ 666788 w 1876628"/>
                    <a:gd name="connsiteY18" fmla="*/ 12649 h 2131397"/>
                    <a:gd name="connsiteX0" fmla="*/ 738150 w 1999174"/>
                    <a:gd name="connsiteY0" fmla="*/ 12649 h 2169360"/>
                    <a:gd name="connsiteX1" fmla="*/ 995325 w 1999174"/>
                    <a:gd name="connsiteY1" fmla="*/ 155524 h 2169360"/>
                    <a:gd name="connsiteX2" fmla="*/ 1376325 w 1999174"/>
                    <a:gd name="connsiteY2" fmla="*/ 631774 h 2169360"/>
                    <a:gd name="connsiteX3" fmla="*/ 1643025 w 1999174"/>
                    <a:gd name="connsiteY3" fmla="*/ 1041349 h 2169360"/>
                    <a:gd name="connsiteX4" fmla="*/ 1833525 w 1999174"/>
                    <a:gd name="connsiteY4" fmla="*/ 1336624 h 2169360"/>
                    <a:gd name="connsiteX5" fmla="*/ 1947825 w 1999174"/>
                    <a:gd name="connsiteY5" fmla="*/ 1631899 h 2169360"/>
                    <a:gd name="connsiteX6" fmla="*/ 1852575 w 1999174"/>
                    <a:gd name="connsiteY6" fmla="*/ 1898599 h 2169360"/>
                    <a:gd name="connsiteX7" fmla="*/ 404775 w 1999174"/>
                    <a:gd name="connsiteY7" fmla="*/ 2146249 h 2169360"/>
                    <a:gd name="connsiteX8" fmla="*/ 71400 w 1999174"/>
                    <a:gd name="connsiteY8" fmla="*/ 2117674 h 2169360"/>
                    <a:gd name="connsiteX9" fmla="*/ 1566825 w 1999174"/>
                    <a:gd name="connsiteY9" fmla="*/ 1784299 h 2169360"/>
                    <a:gd name="connsiteX10" fmla="*/ 1709700 w 1999174"/>
                    <a:gd name="connsiteY10" fmla="*/ 1641424 h 2169360"/>
                    <a:gd name="connsiteX11" fmla="*/ 1681125 w 1999174"/>
                    <a:gd name="connsiteY11" fmla="*/ 1460449 h 2169360"/>
                    <a:gd name="connsiteX12" fmla="*/ 1423950 w 1999174"/>
                    <a:gd name="connsiteY12" fmla="*/ 1041349 h 2169360"/>
                    <a:gd name="connsiteX13" fmla="*/ 1119150 w 1999174"/>
                    <a:gd name="connsiteY13" fmla="*/ 603199 h 2169360"/>
                    <a:gd name="connsiteX14" fmla="*/ 890550 w 1999174"/>
                    <a:gd name="connsiteY14" fmla="*/ 307924 h 2169360"/>
                    <a:gd name="connsiteX15" fmla="*/ 747675 w 1999174"/>
                    <a:gd name="connsiteY15" fmla="*/ 203149 h 2169360"/>
                    <a:gd name="connsiteX16" fmla="*/ 585750 w 1999174"/>
                    <a:gd name="connsiteY16" fmla="*/ 145999 h 2169360"/>
                    <a:gd name="connsiteX17" fmla="*/ 566700 w 1999174"/>
                    <a:gd name="connsiteY17" fmla="*/ 22174 h 2169360"/>
                    <a:gd name="connsiteX18" fmla="*/ 738150 w 1999174"/>
                    <a:gd name="connsiteY18" fmla="*/ 12649 h 2169360"/>
                    <a:gd name="connsiteX0" fmla="*/ 705713 w 1966737"/>
                    <a:gd name="connsiteY0" fmla="*/ 12649 h 2153529"/>
                    <a:gd name="connsiteX1" fmla="*/ 962888 w 1966737"/>
                    <a:gd name="connsiteY1" fmla="*/ 155524 h 2153529"/>
                    <a:gd name="connsiteX2" fmla="*/ 1343888 w 1966737"/>
                    <a:gd name="connsiteY2" fmla="*/ 631774 h 2153529"/>
                    <a:gd name="connsiteX3" fmla="*/ 1610588 w 1966737"/>
                    <a:gd name="connsiteY3" fmla="*/ 1041349 h 2153529"/>
                    <a:gd name="connsiteX4" fmla="*/ 1801088 w 1966737"/>
                    <a:gd name="connsiteY4" fmla="*/ 1336624 h 2153529"/>
                    <a:gd name="connsiteX5" fmla="*/ 1915388 w 1966737"/>
                    <a:gd name="connsiteY5" fmla="*/ 1631899 h 2153529"/>
                    <a:gd name="connsiteX6" fmla="*/ 1820138 w 1966737"/>
                    <a:gd name="connsiteY6" fmla="*/ 1898599 h 2153529"/>
                    <a:gd name="connsiteX7" fmla="*/ 372338 w 1966737"/>
                    <a:gd name="connsiteY7" fmla="*/ 2146249 h 2153529"/>
                    <a:gd name="connsiteX8" fmla="*/ 77063 w 1966737"/>
                    <a:gd name="connsiteY8" fmla="*/ 2060524 h 2153529"/>
                    <a:gd name="connsiteX9" fmla="*/ 1534388 w 1966737"/>
                    <a:gd name="connsiteY9" fmla="*/ 1784299 h 2153529"/>
                    <a:gd name="connsiteX10" fmla="*/ 1677263 w 1966737"/>
                    <a:gd name="connsiteY10" fmla="*/ 1641424 h 2153529"/>
                    <a:gd name="connsiteX11" fmla="*/ 1648688 w 1966737"/>
                    <a:gd name="connsiteY11" fmla="*/ 1460449 h 2153529"/>
                    <a:gd name="connsiteX12" fmla="*/ 1391513 w 1966737"/>
                    <a:gd name="connsiteY12" fmla="*/ 1041349 h 2153529"/>
                    <a:gd name="connsiteX13" fmla="*/ 1086713 w 1966737"/>
                    <a:gd name="connsiteY13" fmla="*/ 603199 h 2153529"/>
                    <a:gd name="connsiteX14" fmla="*/ 858113 w 1966737"/>
                    <a:gd name="connsiteY14" fmla="*/ 307924 h 2153529"/>
                    <a:gd name="connsiteX15" fmla="*/ 715238 w 1966737"/>
                    <a:gd name="connsiteY15" fmla="*/ 203149 h 2153529"/>
                    <a:gd name="connsiteX16" fmla="*/ 553313 w 1966737"/>
                    <a:gd name="connsiteY16" fmla="*/ 145999 h 2153529"/>
                    <a:gd name="connsiteX17" fmla="*/ 534263 w 1966737"/>
                    <a:gd name="connsiteY17" fmla="*/ 22174 h 2153529"/>
                    <a:gd name="connsiteX18" fmla="*/ 705713 w 1966737"/>
                    <a:gd name="connsiteY18" fmla="*/ 12649 h 2153529"/>
                    <a:gd name="connsiteX0" fmla="*/ 721997 w 1986949"/>
                    <a:gd name="connsiteY0" fmla="*/ 12649 h 2180405"/>
                    <a:gd name="connsiteX1" fmla="*/ 979172 w 1986949"/>
                    <a:gd name="connsiteY1" fmla="*/ 155524 h 2180405"/>
                    <a:gd name="connsiteX2" fmla="*/ 1360172 w 1986949"/>
                    <a:gd name="connsiteY2" fmla="*/ 631774 h 2180405"/>
                    <a:gd name="connsiteX3" fmla="*/ 1626872 w 1986949"/>
                    <a:gd name="connsiteY3" fmla="*/ 1041349 h 2180405"/>
                    <a:gd name="connsiteX4" fmla="*/ 1817372 w 1986949"/>
                    <a:gd name="connsiteY4" fmla="*/ 1336624 h 2180405"/>
                    <a:gd name="connsiteX5" fmla="*/ 1931672 w 1986949"/>
                    <a:gd name="connsiteY5" fmla="*/ 1631899 h 2180405"/>
                    <a:gd name="connsiteX6" fmla="*/ 1836422 w 1986949"/>
                    <a:gd name="connsiteY6" fmla="*/ 1898599 h 2180405"/>
                    <a:gd name="connsiteX7" fmla="*/ 331472 w 1986949"/>
                    <a:gd name="connsiteY7" fmla="*/ 2174824 h 2180405"/>
                    <a:gd name="connsiteX8" fmla="*/ 93347 w 1986949"/>
                    <a:gd name="connsiteY8" fmla="*/ 2060524 h 2180405"/>
                    <a:gd name="connsiteX9" fmla="*/ 1550672 w 1986949"/>
                    <a:gd name="connsiteY9" fmla="*/ 1784299 h 2180405"/>
                    <a:gd name="connsiteX10" fmla="*/ 1693547 w 1986949"/>
                    <a:gd name="connsiteY10" fmla="*/ 1641424 h 2180405"/>
                    <a:gd name="connsiteX11" fmla="*/ 1664972 w 1986949"/>
                    <a:gd name="connsiteY11" fmla="*/ 1460449 h 2180405"/>
                    <a:gd name="connsiteX12" fmla="*/ 1407797 w 1986949"/>
                    <a:gd name="connsiteY12" fmla="*/ 1041349 h 2180405"/>
                    <a:gd name="connsiteX13" fmla="*/ 1102997 w 1986949"/>
                    <a:gd name="connsiteY13" fmla="*/ 603199 h 2180405"/>
                    <a:gd name="connsiteX14" fmla="*/ 874397 w 1986949"/>
                    <a:gd name="connsiteY14" fmla="*/ 307924 h 2180405"/>
                    <a:gd name="connsiteX15" fmla="*/ 731522 w 1986949"/>
                    <a:gd name="connsiteY15" fmla="*/ 203149 h 2180405"/>
                    <a:gd name="connsiteX16" fmla="*/ 569597 w 1986949"/>
                    <a:gd name="connsiteY16" fmla="*/ 145999 h 2180405"/>
                    <a:gd name="connsiteX17" fmla="*/ 550547 w 1986949"/>
                    <a:gd name="connsiteY17" fmla="*/ 22174 h 2180405"/>
                    <a:gd name="connsiteX18" fmla="*/ 721997 w 1986949"/>
                    <a:gd name="connsiteY18" fmla="*/ 12649 h 2180405"/>
                    <a:gd name="connsiteX0" fmla="*/ 721997 w 1996442"/>
                    <a:gd name="connsiteY0" fmla="*/ 12649 h 2180405"/>
                    <a:gd name="connsiteX1" fmla="*/ 979172 w 1996442"/>
                    <a:gd name="connsiteY1" fmla="*/ 155524 h 2180405"/>
                    <a:gd name="connsiteX2" fmla="*/ 1360172 w 1996442"/>
                    <a:gd name="connsiteY2" fmla="*/ 631774 h 2180405"/>
                    <a:gd name="connsiteX3" fmla="*/ 1626872 w 1996442"/>
                    <a:gd name="connsiteY3" fmla="*/ 1041349 h 2180405"/>
                    <a:gd name="connsiteX4" fmla="*/ 1817372 w 1996442"/>
                    <a:gd name="connsiteY4" fmla="*/ 1336624 h 2180405"/>
                    <a:gd name="connsiteX5" fmla="*/ 1950722 w 1996442"/>
                    <a:gd name="connsiteY5" fmla="*/ 1593799 h 2180405"/>
                    <a:gd name="connsiteX6" fmla="*/ 1836422 w 1996442"/>
                    <a:gd name="connsiteY6" fmla="*/ 1898599 h 2180405"/>
                    <a:gd name="connsiteX7" fmla="*/ 331472 w 1996442"/>
                    <a:gd name="connsiteY7" fmla="*/ 2174824 h 2180405"/>
                    <a:gd name="connsiteX8" fmla="*/ 93347 w 1996442"/>
                    <a:gd name="connsiteY8" fmla="*/ 2060524 h 2180405"/>
                    <a:gd name="connsiteX9" fmla="*/ 1550672 w 1996442"/>
                    <a:gd name="connsiteY9" fmla="*/ 1784299 h 2180405"/>
                    <a:gd name="connsiteX10" fmla="*/ 1693547 w 1996442"/>
                    <a:gd name="connsiteY10" fmla="*/ 1641424 h 2180405"/>
                    <a:gd name="connsiteX11" fmla="*/ 1664972 w 1996442"/>
                    <a:gd name="connsiteY11" fmla="*/ 1460449 h 2180405"/>
                    <a:gd name="connsiteX12" fmla="*/ 1407797 w 1996442"/>
                    <a:gd name="connsiteY12" fmla="*/ 1041349 h 2180405"/>
                    <a:gd name="connsiteX13" fmla="*/ 1102997 w 1996442"/>
                    <a:gd name="connsiteY13" fmla="*/ 603199 h 2180405"/>
                    <a:gd name="connsiteX14" fmla="*/ 874397 w 1996442"/>
                    <a:gd name="connsiteY14" fmla="*/ 307924 h 2180405"/>
                    <a:gd name="connsiteX15" fmla="*/ 731522 w 1996442"/>
                    <a:gd name="connsiteY15" fmla="*/ 203149 h 2180405"/>
                    <a:gd name="connsiteX16" fmla="*/ 569597 w 1996442"/>
                    <a:gd name="connsiteY16" fmla="*/ 145999 h 2180405"/>
                    <a:gd name="connsiteX17" fmla="*/ 550547 w 1996442"/>
                    <a:gd name="connsiteY17" fmla="*/ 22174 h 2180405"/>
                    <a:gd name="connsiteX18" fmla="*/ 721997 w 1996442"/>
                    <a:gd name="connsiteY18" fmla="*/ 12649 h 2180405"/>
                    <a:gd name="connsiteX0" fmla="*/ 719108 w 1951022"/>
                    <a:gd name="connsiteY0" fmla="*/ 12649 h 2179913"/>
                    <a:gd name="connsiteX1" fmla="*/ 976283 w 1951022"/>
                    <a:gd name="connsiteY1" fmla="*/ 155524 h 2179913"/>
                    <a:gd name="connsiteX2" fmla="*/ 1357283 w 1951022"/>
                    <a:gd name="connsiteY2" fmla="*/ 631774 h 2179913"/>
                    <a:gd name="connsiteX3" fmla="*/ 1623983 w 1951022"/>
                    <a:gd name="connsiteY3" fmla="*/ 1041349 h 2179913"/>
                    <a:gd name="connsiteX4" fmla="*/ 1814483 w 1951022"/>
                    <a:gd name="connsiteY4" fmla="*/ 1336624 h 2179913"/>
                    <a:gd name="connsiteX5" fmla="*/ 1947833 w 1951022"/>
                    <a:gd name="connsiteY5" fmla="*/ 1593799 h 2179913"/>
                    <a:gd name="connsiteX6" fmla="*/ 1747808 w 1951022"/>
                    <a:gd name="connsiteY6" fmla="*/ 1908124 h 2179913"/>
                    <a:gd name="connsiteX7" fmla="*/ 328583 w 1951022"/>
                    <a:gd name="connsiteY7" fmla="*/ 2174824 h 2179913"/>
                    <a:gd name="connsiteX8" fmla="*/ 90458 w 1951022"/>
                    <a:gd name="connsiteY8" fmla="*/ 2060524 h 2179913"/>
                    <a:gd name="connsiteX9" fmla="*/ 1547783 w 1951022"/>
                    <a:gd name="connsiteY9" fmla="*/ 1784299 h 2179913"/>
                    <a:gd name="connsiteX10" fmla="*/ 1690658 w 1951022"/>
                    <a:gd name="connsiteY10" fmla="*/ 1641424 h 2179913"/>
                    <a:gd name="connsiteX11" fmla="*/ 1662083 w 1951022"/>
                    <a:gd name="connsiteY11" fmla="*/ 1460449 h 2179913"/>
                    <a:gd name="connsiteX12" fmla="*/ 1404908 w 1951022"/>
                    <a:gd name="connsiteY12" fmla="*/ 1041349 h 2179913"/>
                    <a:gd name="connsiteX13" fmla="*/ 1100108 w 1951022"/>
                    <a:gd name="connsiteY13" fmla="*/ 603199 h 2179913"/>
                    <a:gd name="connsiteX14" fmla="*/ 871508 w 1951022"/>
                    <a:gd name="connsiteY14" fmla="*/ 307924 h 2179913"/>
                    <a:gd name="connsiteX15" fmla="*/ 728633 w 1951022"/>
                    <a:gd name="connsiteY15" fmla="*/ 203149 h 2179913"/>
                    <a:gd name="connsiteX16" fmla="*/ 566708 w 1951022"/>
                    <a:gd name="connsiteY16" fmla="*/ 145999 h 2179913"/>
                    <a:gd name="connsiteX17" fmla="*/ 547658 w 1951022"/>
                    <a:gd name="connsiteY17" fmla="*/ 22174 h 2179913"/>
                    <a:gd name="connsiteX18" fmla="*/ 719108 w 1951022"/>
                    <a:gd name="connsiteY18" fmla="*/ 12649 h 2179913"/>
                    <a:gd name="connsiteX0" fmla="*/ 719108 w 1951022"/>
                    <a:gd name="connsiteY0" fmla="*/ 12649 h 2179913"/>
                    <a:gd name="connsiteX1" fmla="*/ 976283 w 1951022"/>
                    <a:gd name="connsiteY1" fmla="*/ 155524 h 2179913"/>
                    <a:gd name="connsiteX2" fmla="*/ 1357283 w 1951022"/>
                    <a:gd name="connsiteY2" fmla="*/ 631774 h 2179913"/>
                    <a:gd name="connsiteX3" fmla="*/ 1623983 w 1951022"/>
                    <a:gd name="connsiteY3" fmla="*/ 1041349 h 2179913"/>
                    <a:gd name="connsiteX4" fmla="*/ 1814483 w 1951022"/>
                    <a:gd name="connsiteY4" fmla="*/ 1336624 h 2179913"/>
                    <a:gd name="connsiteX5" fmla="*/ 1947833 w 1951022"/>
                    <a:gd name="connsiteY5" fmla="*/ 1593799 h 2179913"/>
                    <a:gd name="connsiteX6" fmla="*/ 1747808 w 1951022"/>
                    <a:gd name="connsiteY6" fmla="*/ 1908124 h 2179913"/>
                    <a:gd name="connsiteX7" fmla="*/ 328583 w 1951022"/>
                    <a:gd name="connsiteY7" fmla="*/ 2174824 h 2179913"/>
                    <a:gd name="connsiteX8" fmla="*/ 90458 w 1951022"/>
                    <a:gd name="connsiteY8" fmla="*/ 2060524 h 2179913"/>
                    <a:gd name="connsiteX9" fmla="*/ 1547783 w 1951022"/>
                    <a:gd name="connsiteY9" fmla="*/ 1784299 h 2179913"/>
                    <a:gd name="connsiteX10" fmla="*/ 1719233 w 1951022"/>
                    <a:gd name="connsiteY10" fmla="*/ 1622374 h 2179913"/>
                    <a:gd name="connsiteX11" fmla="*/ 1662083 w 1951022"/>
                    <a:gd name="connsiteY11" fmla="*/ 1460449 h 2179913"/>
                    <a:gd name="connsiteX12" fmla="*/ 1404908 w 1951022"/>
                    <a:gd name="connsiteY12" fmla="*/ 1041349 h 2179913"/>
                    <a:gd name="connsiteX13" fmla="*/ 1100108 w 1951022"/>
                    <a:gd name="connsiteY13" fmla="*/ 603199 h 2179913"/>
                    <a:gd name="connsiteX14" fmla="*/ 871508 w 1951022"/>
                    <a:gd name="connsiteY14" fmla="*/ 307924 h 2179913"/>
                    <a:gd name="connsiteX15" fmla="*/ 728633 w 1951022"/>
                    <a:gd name="connsiteY15" fmla="*/ 203149 h 2179913"/>
                    <a:gd name="connsiteX16" fmla="*/ 566708 w 1951022"/>
                    <a:gd name="connsiteY16" fmla="*/ 145999 h 2179913"/>
                    <a:gd name="connsiteX17" fmla="*/ 547658 w 1951022"/>
                    <a:gd name="connsiteY17" fmla="*/ 22174 h 2179913"/>
                    <a:gd name="connsiteX18" fmla="*/ 719108 w 1951022"/>
                    <a:gd name="connsiteY18" fmla="*/ 12649 h 2179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51022" h="2179913">
                      <a:moveTo>
                        <a:pt x="719108" y="12649"/>
                      </a:moveTo>
                      <a:cubicBezTo>
                        <a:pt x="790546" y="34874"/>
                        <a:pt x="869921" y="52337"/>
                        <a:pt x="976283" y="155524"/>
                      </a:cubicBezTo>
                      <a:cubicBezTo>
                        <a:pt x="1082645" y="258711"/>
                        <a:pt x="1249333" y="484137"/>
                        <a:pt x="1357283" y="631774"/>
                      </a:cubicBezTo>
                      <a:cubicBezTo>
                        <a:pt x="1465233" y="779411"/>
                        <a:pt x="1547783" y="923874"/>
                        <a:pt x="1623983" y="1041349"/>
                      </a:cubicBezTo>
                      <a:cubicBezTo>
                        <a:pt x="1700183" y="1158824"/>
                        <a:pt x="1760508" y="1244549"/>
                        <a:pt x="1814483" y="1336624"/>
                      </a:cubicBezTo>
                      <a:cubicBezTo>
                        <a:pt x="1868458" y="1428699"/>
                        <a:pt x="1958945" y="1498549"/>
                        <a:pt x="1947833" y="1593799"/>
                      </a:cubicBezTo>
                      <a:cubicBezTo>
                        <a:pt x="1936721" y="1689049"/>
                        <a:pt x="2017683" y="1811286"/>
                        <a:pt x="1747808" y="1908124"/>
                      </a:cubicBezTo>
                      <a:cubicBezTo>
                        <a:pt x="1477933" y="2004962"/>
                        <a:pt x="604808" y="2149424"/>
                        <a:pt x="328583" y="2174824"/>
                      </a:cubicBezTo>
                      <a:cubicBezTo>
                        <a:pt x="52358" y="2200224"/>
                        <a:pt x="-112742" y="2125611"/>
                        <a:pt x="90458" y="2060524"/>
                      </a:cubicBezTo>
                      <a:cubicBezTo>
                        <a:pt x="293658" y="1995437"/>
                        <a:pt x="1276321" y="1857324"/>
                        <a:pt x="1547783" y="1784299"/>
                      </a:cubicBezTo>
                      <a:cubicBezTo>
                        <a:pt x="1819246" y="1711274"/>
                        <a:pt x="1700183" y="1676349"/>
                        <a:pt x="1719233" y="1622374"/>
                      </a:cubicBezTo>
                      <a:cubicBezTo>
                        <a:pt x="1738283" y="1568399"/>
                        <a:pt x="1714470" y="1557286"/>
                        <a:pt x="1662083" y="1460449"/>
                      </a:cubicBezTo>
                      <a:cubicBezTo>
                        <a:pt x="1609696" y="1363612"/>
                        <a:pt x="1498570" y="1184224"/>
                        <a:pt x="1404908" y="1041349"/>
                      </a:cubicBezTo>
                      <a:cubicBezTo>
                        <a:pt x="1311246" y="898474"/>
                        <a:pt x="1189008" y="725436"/>
                        <a:pt x="1100108" y="603199"/>
                      </a:cubicBezTo>
                      <a:cubicBezTo>
                        <a:pt x="1011208" y="480962"/>
                        <a:pt x="933421" y="374599"/>
                        <a:pt x="871508" y="307924"/>
                      </a:cubicBezTo>
                      <a:cubicBezTo>
                        <a:pt x="809596" y="241249"/>
                        <a:pt x="779433" y="230136"/>
                        <a:pt x="728633" y="203149"/>
                      </a:cubicBezTo>
                      <a:cubicBezTo>
                        <a:pt x="677833" y="176162"/>
                        <a:pt x="601633" y="161874"/>
                        <a:pt x="566708" y="145999"/>
                      </a:cubicBezTo>
                      <a:cubicBezTo>
                        <a:pt x="531783" y="130124"/>
                        <a:pt x="522258" y="44399"/>
                        <a:pt x="547658" y="22174"/>
                      </a:cubicBezTo>
                      <a:cubicBezTo>
                        <a:pt x="573058" y="-51"/>
                        <a:pt x="647671" y="-9576"/>
                        <a:pt x="719108" y="12649"/>
                      </a:cubicBezTo>
                      <a:close/>
                    </a:path>
                  </a:pathLst>
                </a:custGeom>
                <a:solidFill>
                  <a:schemeClr val="bg1"/>
                </a:soli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任意多边形 90"/>
                <p:cNvSpPr/>
                <p:nvPr/>
              </p:nvSpPr>
              <p:spPr>
                <a:xfrm>
                  <a:off x="4152424" y="858651"/>
                  <a:ext cx="1013000" cy="3669889"/>
                </a:xfrm>
                <a:custGeom>
                  <a:avLst/>
                  <a:gdLst>
                    <a:gd name="connsiteX0" fmla="*/ 800576 w 1010330"/>
                    <a:gd name="connsiteY0" fmla="*/ 2785 h 3691612"/>
                    <a:gd name="connsiteX1" fmla="*/ 410051 w 1010330"/>
                    <a:gd name="connsiteY1" fmla="*/ 174235 h 3691612"/>
                    <a:gd name="connsiteX2" fmla="*/ 276701 w 1010330"/>
                    <a:gd name="connsiteY2" fmla="*/ 545710 h 3691612"/>
                    <a:gd name="connsiteX3" fmla="*/ 238601 w 1010330"/>
                    <a:gd name="connsiteY3" fmla="*/ 1269610 h 3691612"/>
                    <a:gd name="connsiteX4" fmla="*/ 181451 w 1010330"/>
                    <a:gd name="connsiteY4" fmla="*/ 1955410 h 3691612"/>
                    <a:gd name="connsiteX5" fmla="*/ 57626 w 1010330"/>
                    <a:gd name="connsiteY5" fmla="*/ 2755510 h 3691612"/>
                    <a:gd name="connsiteX6" fmla="*/ 476 w 1010330"/>
                    <a:gd name="connsiteY6" fmla="*/ 3231760 h 3691612"/>
                    <a:gd name="connsiteX7" fmla="*/ 86201 w 1010330"/>
                    <a:gd name="connsiteY7" fmla="*/ 3565135 h 3691612"/>
                    <a:gd name="connsiteX8" fmla="*/ 362426 w 1010330"/>
                    <a:gd name="connsiteY8" fmla="*/ 3679435 h 3691612"/>
                    <a:gd name="connsiteX9" fmla="*/ 562451 w 1010330"/>
                    <a:gd name="connsiteY9" fmla="*/ 3660385 h 3691612"/>
                    <a:gd name="connsiteX10" fmla="*/ 467201 w 1010330"/>
                    <a:gd name="connsiteY10" fmla="*/ 3431785 h 3691612"/>
                    <a:gd name="connsiteX11" fmla="*/ 210026 w 1010330"/>
                    <a:gd name="connsiteY11" fmla="*/ 3317485 h 3691612"/>
                    <a:gd name="connsiteX12" fmla="*/ 200501 w 1010330"/>
                    <a:gd name="connsiteY12" fmla="*/ 2907910 h 3691612"/>
                    <a:gd name="connsiteX13" fmla="*/ 352901 w 1010330"/>
                    <a:gd name="connsiteY13" fmla="*/ 2250685 h 3691612"/>
                    <a:gd name="connsiteX14" fmla="*/ 419576 w 1010330"/>
                    <a:gd name="connsiteY14" fmla="*/ 1412485 h 3691612"/>
                    <a:gd name="connsiteX15" fmla="*/ 429101 w 1010330"/>
                    <a:gd name="connsiteY15" fmla="*/ 774310 h 3691612"/>
                    <a:gd name="connsiteX16" fmla="*/ 476726 w 1010330"/>
                    <a:gd name="connsiteY16" fmla="*/ 526660 h 3691612"/>
                    <a:gd name="connsiteX17" fmla="*/ 657701 w 1010330"/>
                    <a:gd name="connsiteY17" fmla="*/ 336160 h 3691612"/>
                    <a:gd name="connsiteX18" fmla="*/ 876776 w 1010330"/>
                    <a:gd name="connsiteY18" fmla="*/ 221860 h 3691612"/>
                    <a:gd name="connsiteX19" fmla="*/ 1010126 w 1010330"/>
                    <a:gd name="connsiteY19" fmla="*/ 78985 h 3691612"/>
                    <a:gd name="connsiteX20" fmla="*/ 800576 w 1010330"/>
                    <a:gd name="connsiteY20" fmla="*/ 2785 h 3691612"/>
                    <a:gd name="connsiteX0" fmla="*/ 800576 w 1010330"/>
                    <a:gd name="connsiteY0" fmla="*/ 2785 h 3691612"/>
                    <a:gd name="connsiteX1" fmla="*/ 410051 w 1010330"/>
                    <a:gd name="connsiteY1" fmla="*/ 174235 h 3691612"/>
                    <a:gd name="connsiteX2" fmla="*/ 276701 w 1010330"/>
                    <a:gd name="connsiteY2" fmla="*/ 545710 h 3691612"/>
                    <a:gd name="connsiteX3" fmla="*/ 238601 w 1010330"/>
                    <a:gd name="connsiteY3" fmla="*/ 1269610 h 3691612"/>
                    <a:gd name="connsiteX4" fmla="*/ 181451 w 1010330"/>
                    <a:gd name="connsiteY4" fmla="*/ 1955410 h 3691612"/>
                    <a:gd name="connsiteX5" fmla="*/ 57626 w 1010330"/>
                    <a:gd name="connsiteY5" fmla="*/ 2755510 h 3691612"/>
                    <a:gd name="connsiteX6" fmla="*/ 476 w 1010330"/>
                    <a:gd name="connsiteY6" fmla="*/ 3231760 h 3691612"/>
                    <a:gd name="connsiteX7" fmla="*/ 86201 w 1010330"/>
                    <a:gd name="connsiteY7" fmla="*/ 3565135 h 3691612"/>
                    <a:gd name="connsiteX8" fmla="*/ 362426 w 1010330"/>
                    <a:gd name="connsiteY8" fmla="*/ 3679435 h 3691612"/>
                    <a:gd name="connsiteX9" fmla="*/ 562451 w 1010330"/>
                    <a:gd name="connsiteY9" fmla="*/ 3660385 h 3691612"/>
                    <a:gd name="connsiteX10" fmla="*/ 467201 w 1010330"/>
                    <a:gd name="connsiteY10" fmla="*/ 3431785 h 3691612"/>
                    <a:gd name="connsiteX11" fmla="*/ 210026 w 1010330"/>
                    <a:gd name="connsiteY11" fmla="*/ 3317485 h 3691612"/>
                    <a:gd name="connsiteX12" fmla="*/ 200501 w 1010330"/>
                    <a:gd name="connsiteY12" fmla="*/ 2907910 h 3691612"/>
                    <a:gd name="connsiteX13" fmla="*/ 333851 w 1010330"/>
                    <a:gd name="connsiteY13" fmla="*/ 2231635 h 3691612"/>
                    <a:gd name="connsiteX14" fmla="*/ 419576 w 1010330"/>
                    <a:gd name="connsiteY14" fmla="*/ 1412485 h 3691612"/>
                    <a:gd name="connsiteX15" fmla="*/ 429101 w 1010330"/>
                    <a:gd name="connsiteY15" fmla="*/ 774310 h 3691612"/>
                    <a:gd name="connsiteX16" fmla="*/ 476726 w 1010330"/>
                    <a:gd name="connsiteY16" fmla="*/ 526660 h 3691612"/>
                    <a:gd name="connsiteX17" fmla="*/ 657701 w 1010330"/>
                    <a:gd name="connsiteY17" fmla="*/ 336160 h 3691612"/>
                    <a:gd name="connsiteX18" fmla="*/ 876776 w 1010330"/>
                    <a:gd name="connsiteY18" fmla="*/ 221860 h 3691612"/>
                    <a:gd name="connsiteX19" fmla="*/ 1010126 w 1010330"/>
                    <a:gd name="connsiteY19" fmla="*/ 78985 h 3691612"/>
                    <a:gd name="connsiteX20" fmla="*/ 800576 w 1010330"/>
                    <a:gd name="connsiteY20" fmla="*/ 2785 h 3691612"/>
                    <a:gd name="connsiteX0" fmla="*/ 762476 w 1012638"/>
                    <a:gd name="connsiteY0" fmla="*/ 4223 h 3664475"/>
                    <a:gd name="connsiteX1" fmla="*/ 410051 w 1012638"/>
                    <a:gd name="connsiteY1" fmla="*/ 147098 h 3664475"/>
                    <a:gd name="connsiteX2" fmla="*/ 276701 w 1012638"/>
                    <a:gd name="connsiteY2" fmla="*/ 518573 h 3664475"/>
                    <a:gd name="connsiteX3" fmla="*/ 238601 w 1012638"/>
                    <a:gd name="connsiteY3" fmla="*/ 1242473 h 3664475"/>
                    <a:gd name="connsiteX4" fmla="*/ 181451 w 1012638"/>
                    <a:gd name="connsiteY4" fmla="*/ 1928273 h 3664475"/>
                    <a:gd name="connsiteX5" fmla="*/ 57626 w 1012638"/>
                    <a:gd name="connsiteY5" fmla="*/ 2728373 h 3664475"/>
                    <a:gd name="connsiteX6" fmla="*/ 476 w 1012638"/>
                    <a:gd name="connsiteY6" fmla="*/ 3204623 h 3664475"/>
                    <a:gd name="connsiteX7" fmla="*/ 86201 w 1012638"/>
                    <a:gd name="connsiteY7" fmla="*/ 3537998 h 3664475"/>
                    <a:gd name="connsiteX8" fmla="*/ 362426 w 1012638"/>
                    <a:gd name="connsiteY8" fmla="*/ 3652298 h 3664475"/>
                    <a:gd name="connsiteX9" fmla="*/ 562451 w 1012638"/>
                    <a:gd name="connsiteY9" fmla="*/ 3633248 h 3664475"/>
                    <a:gd name="connsiteX10" fmla="*/ 467201 w 1012638"/>
                    <a:gd name="connsiteY10" fmla="*/ 3404648 h 3664475"/>
                    <a:gd name="connsiteX11" fmla="*/ 210026 w 1012638"/>
                    <a:gd name="connsiteY11" fmla="*/ 3290348 h 3664475"/>
                    <a:gd name="connsiteX12" fmla="*/ 200501 w 1012638"/>
                    <a:gd name="connsiteY12" fmla="*/ 2880773 h 3664475"/>
                    <a:gd name="connsiteX13" fmla="*/ 333851 w 1012638"/>
                    <a:gd name="connsiteY13" fmla="*/ 2204498 h 3664475"/>
                    <a:gd name="connsiteX14" fmla="*/ 419576 w 1012638"/>
                    <a:gd name="connsiteY14" fmla="*/ 1385348 h 3664475"/>
                    <a:gd name="connsiteX15" fmla="*/ 429101 w 1012638"/>
                    <a:gd name="connsiteY15" fmla="*/ 747173 h 3664475"/>
                    <a:gd name="connsiteX16" fmla="*/ 476726 w 1012638"/>
                    <a:gd name="connsiteY16" fmla="*/ 499523 h 3664475"/>
                    <a:gd name="connsiteX17" fmla="*/ 657701 w 1012638"/>
                    <a:gd name="connsiteY17" fmla="*/ 309023 h 3664475"/>
                    <a:gd name="connsiteX18" fmla="*/ 876776 w 1012638"/>
                    <a:gd name="connsiteY18" fmla="*/ 194723 h 3664475"/>
                    <a:gd name="connsiteX19" fmla="*/ 1010126 w 1012638"/>
                    <a:gd name="connsiteY19" fmla="*/ 51848 h 3664475"/>
                    <a:gd name="connsiteX20" fmla="*/ 762476 w 1012638"/>
                    <a:gd name="connsiteY20" fmla="*/ 4223 h 3664475"/>
                    <a:gd name="connsiteX0" fmla="*/ 762476 w 1012638"/>
                    <a:gd name="connsiteY0" fmla="*/ 4223 h 3695122"/>
                    <a:gd name="connsiteX1" fmla="*/ 410051 w 1012638"/>
                    <a:gd name="connsiteY1" fmla="*/ 147098 h 3695122"/>
                    <a:gd name="connsiteX2" fmla="*/ 276701 w 1012638"/>
                    <a:gd name="connsiteY2" fmla="*/ 518573 h 3695122"/>
                    <a:gd name="connsiteX3" fmla="*/ 238601 w 1012638"/>
                    <a:gd name="connsiteY3" fmla="*/ 1242473 h 3695122"/>
                    <a:gd name="connsiteX4" fmla="*/ 181451 w 1012638"/>
                    <a:gd name="connsiteY4" fmla="*/ 1928273 h 3695122"/>
                    <a:gd name="connsiteX5" fmla="*/ 57626 w 1012638"/>
                    <a:gd name="connsiteY5" fmla="*/ 2728373 h 3695122"/>
                    <a:gd name="connsiteX6" fmla="*/ 476 w 1012638"/>
                    <a:gd name="connsiteY6" fmla="*/ 3204623 h 3695122"/>
                    <a:gd name="connsiteX7" fmla="*/ 86201 w 1012638"/>
                    <a:gd name="connsiteY7" fmla="*/ 3537998 h 3695122"/>
                    <a:gd name="connsiteX8" fmla="*/ 352901 w 1012638"/>
                    <a:gd name="connsiteY8" fmla="*/ 3690398 h 3695122"/>
                    <a:gd name="connsiteX9" fmla="*/ 562451 w 1012638"/>
                    <a:gd name="connsiteY9" fmla="*/ 3633248 h 3695122"/>
                    <a:gd name="connsiteX10" fmla="*/ 467201 w 1012638"/>
                    <a:gd name="connsiteY10" fmla="*/ 3404648 h 3695122"/>
                    <a:gd name="connsiteX11" fmla="*/ 210026 w 1012638"/>
                    <a:gd name="connsiteY11" fmla="*/ 3290348 h 3695122"/>
                    <a:gd name="connsiteX12" fmla="*/ 200501 w 1012638"/>
                    <a:gd name="connsiteY12" fmla="*/ 2880773 h 3695122"/>
                    <a:gd name="connsiteX13" fmla="*/ 333851 w 1012638"/>
                    <a:gd name="connsiteY13" fmla="*/ 2204498 h 3695122"/>
                    <a:gd name="connsiteX14" fmla="*/ 419576 w 1012638"/>
                    <a:gd name="connsiteY14" fmla="*/ 1385348 h 3695122"/>
                    <a:gd name="connsiteX15" fmla="*/ 429101 w 1012638"/>
                    <a:gd name="connsiteY15" fmla="*/ 747173 h 3695122"/>
                    <a:gd name="connsiteX16" fmla="*/ 476726 w 1012638"/>
                    <a:gd name="connsiteY16" fmla="*/ 499523 h 3695122"/>
                    <a:gd name="connsiteX17" fmla="*/ 657701 w 1012638"/>
                    <a:gd name="connsiteY17" fmla="*/ 309023 h 3695122"/>
                    <a:gd name="connsiteX18" fmla="*/ 876776 w 1012638"/>
                    <a:gd name="connsiteY18" fmla="*/ 194723 h 3695122"/>
                    <a:gd name="connsiteX19" fmla="*/ 1010126 w 1012638"/>
                    <a:gd name="connsiteY19" fmla="*/ 51848 h 3695122"/>
                    <a:gd name="connsiteX20" fmla="*/ 762476 w 1012638"/>
                    <a:gd name="connsiteY20" fmla="*/ 4223 h 3695122"/>
                    <a:gd name="connsiteX0" fmla="*/ 762476 w 1012638"/>
                    <a:gd name="connsiteY0" fmla="*/ 4223 h 3694563"/>
                    <a:gd name="connsiteX1" fmla="*/ 410051 w 1012638"/>
                    <a:gd name="connsiteY1" fmla="*/ 147098 h 3694563"/>
                    <a:gd name="connsiteX2" fmla="*/ 276701 w 1012638"/>
                    <a:gd name="connsiteY2" fmla="*/ 518573 h 3694563"/>
                    <a:gd name="connsiteX3" fmla="*/ 238601 w 1012638"/>
                    <a:gd name="connsiteY3" fmla="*/ 1242473 h 3694563"/>
                    <a:gd name="connsiteX4" fmla="*/ 181451 w 1012638"/>
                    <a:gd name="connsiteY4" fmla="*/ 1928273 h 3694563"/>
                    <a:gd name="connsiteX5" fmla="*/ 57626 w 1012638"/>
                    <a:gd name="connsiteY5" fmla="*/ 2728373 h 3694563"/>
                    <a:gd name="connsiteX6" fmla="*/ 476 w 1012638"/>
                    <a:gd name="connsiteY6" fmla="*/ 3204623 h 3694563"/>
                    <a:gd name="connsiteX7" fmla="*/ 86201 w 1012638"/>
                    <a:gd name="connsiteY7" fmla="*/ 3537998 h 3694563"/>
                    <a:gd name="connsiteX8" fmla="*/ 352901 w 1012638"/>
                    <a:gd name="connsiteY8" fmla="*/ 3690398 h 3694563"/>
                    <a:gd name="connsiteX9" fmla="*/ 562451 w 1012638"/>
                    <a:gd name="connsiteY9" fmla="*/ 3633248 h 3694563"/>
                    <a:gd name="connsiteX10" fmla="*/ 467201 w 1012638"/>
                    <a:gd name="connsiteY10" fmla="*/ 3442748 h 3694563"/>
                    <a:gd name="connsiteX11" fmla="*/ 210026 w 1012638"/>
                    <a:gd name="connsiteY11" fmla="*/ 3290348 h 3694563"/>
                    <a:gd name="connsiteX12" fmla="*/ 200501 w 1012638"/>
                    <a:gd name="connsiteY12" fmla="*/ 2880773 h 3694563"/>
                    <a:gd name="connsiteX13" fmla="*/ 333851 w 1012638"/>
                    <a:gd name="connsiteY13" fmla="*/ 2204498 h 3694563"/>
                    <a:gd name="connsiteX14" fmla="*/ 419576 w 1012638"/>
                    <a:gd name="connsiteY14" fmla="*/ 1385348 h 3694563"/>
                    <a:gd name="connsiteX15" fmla="*/ 429101 w 1012638"/>
                    <a:gd name="connsiteY15" fmla="*/ 747173 h 3694563"/>
                    <a:gd name="connsiteX16" fmla="*/ 476726 w 1012638"/>
                    <a:gd name="connsiteY16" fmla="*/ 499523 h 3694563"/>
                    <a:gd name="connsiteX17" fmla="*/ 657701 w 1012638"/>
                    <a:gd name="connsiteY17" fmla="*/ 309023 h 3694563"/>
                    <a:gd name="connsiteX18" fmla="*/ 876776 w 1012638"/>
                    <a:gd name="connsiteY18" fmla="*/ 194723 h 3694563"/>
                    <a:gd name="connsiteX19" fmla="*/ 1010126 w 1012638"/>
                    <a:gd name="connsiteY19" fmla="*/ 51848 h 3694563"/>
                    <a:gd name="connsiteX20" fmla="*/ 762476 w 1012638"/>
                    <a:gd name="connsiteY20" fmla="*/ 4223 h 3694563"/>
                    <a:gd name="connsiteX0" fmla="*/ 752951 w 1013000"/>
                    <a:gd name="connsiteY0" fmla="*/ 8124 h 3669889"/>
                    <a:gd name="connsiteX1" fmla="*/ 410051 w 1013000"/>
                    <a:gd name="connsiteY1" fmla="*/ 122424 h 3669889"/>
                    <a:gd name="connsiteX2" fmla="*/ 276701 w 1013000"/>
                    <a:gd name="connsiteY2" fmla="*/ 493899 h 3669889"/>
                    <a:gd name="connsiteX3" fmla="*/ 238601 w 1013000"/>
                    <a:gd name="connsiteY3" fmla="*/ 1217799 h 3669889"/>
                    <a:gd name="connsiteX4" fmla="*/ 181451 w 1013000"/>
                    <a:gd name="connsiteY4" fmla="*/ 1903599 h 3669889"/>
                    <a:gd name="connsiteX5" fmla="*/ 57626 w 1013000"/>
                    <a:gd name="connsiteY5" fmla="*/ 2703699 h 3669889"/>
                    <a:gd name="connsiteX6" fmla="*/ 476 w 1013000"/>
                    <a:gd name="connsiteY6" fmla="*/ 3179949 h 3669889"/>
                    <a:gd name="connsiteX7" fmla="*/ 86201 w 1013000"/>
                    <a:gd name="connsiteY7" fmla="*/ 3513324 h 3669889"/>
                    <a:gd name="connsiteX8" fmla="*/ 352901 w 1013000"/>
                    <a:gd name="connsiteY8" fmla="*/ 3665724 h 3669889"/>
                    <a:gd name="connsiteX9" fmla="*/ 562451 w 1013000"/>
                    <a:gd name="connsiteY9" fmla="*/ 3608574 h 3669889"/>
                    <a:gd name="connsiteX10" fmla="*/ 467201 w 1013000"/>
                    <a:gd name="connsiteY10" fmla="*/ 3418074 h 3669889"/>
                    <a:gd name="connsiteX11" fmla="*/ 210026 w 1013000"/>
                    <a:gd name="connsiteY11" fmla="*/ 3265674 h 3669889"/>
                    <a:gd name="connsiteX12" fmla="*/ 200501 w 1013000"/>
                    <a:gd name="connsiteY12" fmla="*/ 2856099 h 3669889"/>
                    <a:gd name="connsiteX13" fmla="*/ 333851 w 1013000"/>
                    <a:gd name="connsiteY13" fmla="*/ 2179824 h 3669889"/>
                    <a:gd name="connsiteX14" fmla="*/ 419576 w 1013000"/>
                    <a:gd name="connsiteY14" fmla="*/ 1360674 h 3669889"/>
                    <a:gd name="connsiteX15" fmla="*/ 429101 w 1013000"/>
                    <a:gd name="connsiteY15" fmla="*/ 722499 h 3669889"/>
                    <a:gd name="connsiteX16" fmla="*/ 476726 w 1013000"/>
                    <a:gd name="connsiteY16" fmla="*/ 474849 h 3669889"/>
                    <a:gd name="connsiteX17" fmla="*/ 657701 w 1013000"/>
                    <a:gd name="connsiteY17" fmla="*/ 284349 h 3669889"/>
                    <a:gd name="connsiteX18" fmla="*/ 876776 w 1013000"/>
                    <a:gd name="connsiteY18" fmla="*/ 170049 h 3669889"/>
                    <a:gd name="connsiteX19" fmla="*/ 1010126 w 1013000"/>
                    <a:gd name="connsiteY19" fmla="*/ 27174 h 3669889"/>
                    <a:gd name="connsiteX20" fmla="*/ 752951 w 1013000"/>
                    <a:gd name="connsiteY20" fmla="*/ 8124 h 3669889"/>
                    <a:gd name="connsiteX0" fmla="*/ 752951 w 1013000"/>
                    <a:gd name="connsiteY0" fmla="*/ 8124 h 3669889"/>
                    <a:gd name="connsiteX1" fmla="*/ 410051 w 1013000"/>
                    <a:gd name="connsiteY1" fmla="*/ 122424 h 3669889"/>
                    <a:gd name="connsiteX2" fmla="*/ 276701 w 1013000"/>
                    <a:gd name="connsiteY2" fmla="*/ 493899 h 3669889"/>
                    <a:gd name="connsiteX3" fmla="*/ 238601 w 1013000"/>
                    <a:gd name="connsiteY3" fmla="*/ 1217799 h 3669889"/>
                    <a:gd name="connsiteX4" fmla="*/ 181451 w 1013000"/>
                    <a:gd name="connsiteY4" fmla="*/ 1903599 h 3669889"/>
                    <a:gd name="connsiteX5" fmla="*/ 57626 w 1013000"/>
                    <a:gd name="connsiteY5" fmla="*/ 2703699 h 3669889"/>
                    <a:gd name="connsiteX6" fmla="*/ 476 w 1013000"/>
                    <a:gd name="connsiteY6" fmla="*/ 3179949 h 3669889"/>
                    <a:gd name="connsiteX7" fmla="*/ 86201 w 1013000"/>
                    <a:gd name="connsiteY7" fmla="*/ 3513324 h 3669889"/>
                    <a:gd name="connsiteX8" fmla="*/ 352901 w 1013000"/>
                    <a:gd name="connsiteY8" fmla="*/ 3665724 h 3669889"/>
                    <a:gd name="connsiteX9" fmla="*/ 562451 w 1013000"/>
                    <a:gd name="connsiteY9" fmla="*/ 3608574 h 3669889"/>
                    <a:gd name="connsiteX10" fmla="*/ 467201 w 1013000"/>
                    <a:gd name="connsiteY10" fmla="*/ 3418074 h 3669889"/>
                    <a:gd name="connsiteX11" fmla="*/ 210026 w 1013000"/>
                    <a:gd name="connsiteY11" fmla="*/ 3265674 h 3669889"/>
                    <a:gd name="connsiteX12" fmla="*/ 200501 w 1013000"/>
                    <a:gd name="connsiteY12" fmla="*/ 2856099 h 3669889"/>
                    <a:gd name="connsiteX13" fmla="*/ 305276 w 1013000"/>
                    <a:gd name="connsiteY13" fmla="*/ 2179824 h 3669889"/>
                    <a:gd name="connsiteX14" fmla="*/ 419576 w 1013000"/>
                    <a:gd name="connsiteY14" fmla="*/ 1360674 h 3669889"/>
                    <a:gd name="connsiteX15" fmla="*/ 429101 w 1013000"/>
                    <a:gd name="connsiteY15" fmla="*/ 722499 h 3669889"/>
                    <a:gd name="connsiteX16" fmla="*/ 476726 w 1013000"/>
                    <a:gd name="connsiteY16" fmla="*/ 474849 h 3669889"/>
                    <a:gd name="connsiteX17" fmla="*/ 657701 w 1013000"/>
                    <a:gd name="connsiteY17" fmla="*/ 284349 h 3669889"/>
                    <a:gd name="connsiteX18" fmla="*/ 876776 w 1013000"/>
                    <a:gd name="connsiteY18" fmla="*/ 170049 h 3669889"/>
                    <a:gd name="connsiteX19" fmla="*/ 1010126 w 1013000"/>
                    <a:gd name="connsiteY19" fmla="*/ 27174 h 3669889"/>
                    <a:gd name="connsiteX20" fmla="*/ 752951 w 1013000"/>
                    <a:gd name="connsiteY20" fmla="*/ 8124 h 3669889"/>
                    <a:gd name="connsiteX0" fmla="*/ 752951 w 1013000"/>
                    <a:gd name="connsiteY0" fmla="*/ 8124 h 3669889"/>
                    <a:gd name="connsiteX1" fmla="*/ 410051 w 1013000"/>
                    <a:gd name="connsiteY1" fmla="*/ 122424 h 3669889"/>
                    <a:gd name="connsiteX2" fmla="*/ 276701 w 1013000"/>
                    <a:gd name="connsiteY2" fmla="*/ 493899 h 3669889"/>
                    <a:gd name="connsiteX3" fmla="*/ 238601 w 1013000"/>
                    <a:gd name="connsiteY3" fmla="*/ 1217799 h 3669889"/>
                    <a:gd name="connsiteX4" fmla="*/ 181451 w 1013000"/>
                    <a:gd name="connsiteY4" fmla="*/ 1903599 h 3669889"/>
                    <a:gd name="connsiteX5" fmla="*/ 57626 w 1013000"/>
                    <a:gd name="connsiteY5" fmla="*/ 2703699 h 3669889"/>
                    <a:gd name="connsiteX6" fmla="*/ 476 w 1013000"/>
                    <a:gd name="connsiteY6" fmla="*/ 3179949 h 3669889"/>
                    <a:gd name="connsiteX7" fmla="*/ 86201 w 1013000"/>
                    <a:gd name="connsiteY7" fmla="*/ 3513324 h 3669889"/>
                    <a:gd name="connsiteX8" fmla="*/ 352901 w 1013000"/>
                    <a:gd name="connsiteY8" fmla="*/ 3665724 h 3669889"/>
                    <a:gd name="connsiteX9" fmla="*/ 562451 w 1013000"/>
                    <a:gd name="connsiteY9" fmla="*/ 3608574 h 3669889"/>
                    <a:gd name="connsiteX10" fmla="*/ 467201 w 1013000"/>
                    <a:gd name="connsiteY10" fmla="*/ 3418074 h 3669889"/>
                    <a:gd name="connsiteX11" fmla="*/ 210026 w 1013000"/>
                    <a:gd name="connsiteY11" fmla="*/ 3265674 h 3669889"/>
                    <a:gd name="connsiteX12" fmla="*/ 200501 w 1013000"/>
                    <a:gd name="connsiteY12" fmla="*/ 2856099 h 3669889"/>
                    <a:gd name="connsiteX13" fmla="*/ 324326 w 1013000"/>
                    <a:gd name="connsiteY13" fmla="*/ 2179824 h 3669889"/>
                    <a:gd name="connsiteX14" fmla="*/ 419576 w 1013000"/>
                    <a:gd name="connsiteY14" fmla="*/ 1360674 h 3669889"/>
                    <a:gd name="connsiteX15" fmla="*/ 429101 w 1013000"/>
                    <a:gd name="connsiteY15" fmla="*/ 722499 h 3669889"/>
                    <a:gd name="connsiteX16" fmla="*/ 476726 w 1013000"/>
                    <a:gd name="connsiteY16" fmla="*/ 474849 h 3669889"/>
                    <a:gd name="connsiteX17" fmla="*/ 657701 w 1013000"/>
                    <a:gd name="connsiteY17" fmla="*/ 284349 h 3669889"/>
                    <a:gd name="connsiteX18" fmla="*/ 876776 w 1013000"/>
                    <a:gd name="connsiteY18" fmla="*/ 170049 h 3669889"/>
                    <a:gd name="connsiteX19" fmla="*/ 1010126 w 1013000"/>
                    <a:gd name="connsiteY19" fmla="*/ 27174 h 3669889"/>
                    <a:gd name="connsiteX20" fmla="*/ 752951 w 1013000"/>
                    <a:gd name="connsiteY20" fmla="*/ 8124 h 3669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13000" h="3669889">
                      <a:moveTo>
                        <a:pt x="752951" y="8124"/>
                      </a:moveTo>
                      <a:cubicBezTo>
                        <a:pt x="652939" y="23999"/>
                        <a:pt x="489426" y="41462"/>
                        <a:pt x="410051" y="122424"/>
                      </a:cubicBezTo>
                      <a:cubicBezTo>
                        <a:pt x="330676" y="203386"/>
                        <a:pt x="305276" y="311337"/>
                        <a:pt x="276701" y="493899"/>
                      </a:cubicBezTo>
                      <a:cubicBezTo>
                        <a:pt x="248126" y="676461"/>
                        <a:pt x="254476" y="982849"/>
                        <a:pt x="238601" y="1217799"/>
                      </a:cubicBezTo>
                      <a:cubicBezTo>
                        <a:pt x="222726" y="1452749"/>
                        <a:pt x="211613" y="1655949"/>
                        <a:pt x="181451" y="1903599"/>
                      </a:cubicBezTo>
                      <a:cubicBezTo>
                        <a:pt x="151288" y="2151249"/>
                        <a:pt x="87788" y="2490974"/>
                        <a:pt x="57626" y="2703699"/>
                      </a:cubicBezTo>
                      <a:cubicBezTo>
                        <a:pt x="27463" y="2916424"/>
                        <a:pt x="-4286" y="3045012"/>
                        <a:pt x="476" y="3179949"/>
                      </a:cubicBezTo>
                      <a:cubicBezTo>
                        <a:pt x="5238" y="3314886"/>
                        <a:pt x="27464" y="3432362"/>
                        <a:pt x="86201" y="3513324"/>
                      </a:cubicBezTo>
                      <a:cubicBezTo>
                        <a:pt x="144939" y="3594287"/>
                        <a:pt x="273526" y="3649849"/>
                        <a:pt x="352901" y="3665724"/>
                      </a:cubicBezTo>
                      <a:cubicBezTo>
                        <a:pt x="432276" y="3681599"/>
                        <a:pt x="543401" y="3649849"/>
                        <a:pt x="562451" y="3608574"/>
                      </a:cubicBezTo>
                      <a:cubicBezTo>
                        <a:pt x="581501" y="3567299"/>
                        <a:pt x="525938" y="3475224"/>
                        <a:pt x="467201" y="3418074"/>
                      </a:cubicBezTo>
                      <a:cubicBezTo>
                        <a:pt x="408464" y="3360924"/>
                        <a:pt x="254476" y="3359336"/>
                        <a:pt x="210026" y="3265674"/>
                      </a:cubicBezTo>
                      <a:cubicBezTo>
                        <a:pt x="165576" y="3172012"/>
                        <a:pt x="181451" y="3037074"/>
                        <a:pt x="200501" y="2856099"/>
                      </a:cubicBezTo>
                      <a:cubicBezTo>
                        <a:pt x="219551" y="2675124"/>
                        <a:pt x="287814" y="2429061"/>
                        <a:pt x="324326" y="2179824"/>
                      </a:cubicBezTo>
                      <a:cubicBezTo>
                        <a:pt x="360838" y="1930587"/>
                        <a:pt x="402114" y="1603562"/>
                        <a:pt x="419576" y="1360674"/>
                      </a:cubicBezTo>
                      <a:cubicBezTo>
                        <a:pt x="437039" y="1117787"/>
                        <a:pt x="419576" y="870136"/>
                        <a:pt x="429101" y="722499"/>
                      </a:cubicBezTo>
                      <a:cubicBezTo>
                        <a:pt x="438626" y="574862"/>
                        <a:pt x="438626" y="547874"/>
                        <a:pt x="476726" y="474849"/>
                      </a:cubicBezTo>
                      <a:cubicBezTo>
                        <a:pt x="514826" y="401824"/>
                        <a:pt x="591026" y="335149"/>
                        <a:pt x="657701" y="284349"/>
                      </a:cubicBezTo>
                      <a:cubicBezTo>
                        <a:pt x="724376" y="233549"/>
                        <a:pt x="818038" y="212912"/>
                        <a:pt x="876776" y="170049"/>
                      </a:cubicBezTo>
                      <a:cubicBezTo>
                        <a:pt x="935514" y="127186"/>
                        <a:pt x="1030764" y="54162"/>
                        <a:pt x="1010126" y="27174"/>
                      </a:cubicBezTo>
                      <a:cubicBezTo>
                        <a:pt x="989488" y="186"/>
                        <a:pt x="852963" y="-7751"/>
                        <a:pt x="752951" y="8124"/>
                      </a:cubicBezTo>
                      <a:close/>
                    </a:path>
                  </a:pathLst>
                </a:custGeom>
                <a:solidFill>
                  <a:schemeClr val="bg1"/>
                </a:soli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任意多边形 91"/>
                <p:cNvSpPr/>
                <p:nvPr/>
              </p:nvSpPr>
              <p:spPr>
                <a:xfrm>
                  <a:off x="4996627" y="3100889"/>
                  <a:ext cx="1032747" cy="879994"/>
                </a:xfrm>
                <a:custGeom>
                  <a:avLst/>
                  <a:gdLst>
                    <a:gd name="connsiteX0" fmla="*/ 927923 w 1032747"/>
                    <a:gd name="connsiteY0" fmla="*/ 842461 h 879994"/>
                    <a:gd name="connsiteX1" fmla="*/ 1032698 w 1032747"/>
                    <a:gd name="connsiteY1" fmla="*/ 537661 h 879994"/>
                    <a:gd name="connsiteX2" fmla="*/ 937448 w 1032747"/>
                    <a:gd name="connsiteY2" fmla="*/ 232861 h 879994"/>
                    <a:gd name="connsiteX3" fmla="*/ 670748 w 1032747"/>
                    <a:gd name="connsiteY3" fmla="*/ 23311 h 879994"/>
                    <a:gd name="connsiteX4" fmla="*/ 318323 w 1032747"/>
                    <a:gd name="connsiteY4" fmla="*/ 23311 h 879994"/>
                    <a:gd name="connsiteX5" fmla="*/ 80198 w 1032747"/>
                    <a:gd name="connsiteY5" fmla="*/ 185236 h 879994"/>
                    <a:gd name="connsiteX6" fmla="*/ 3998 w 1032747"/>
                    <a:gd name="connsiteY6" fmla="*/ 470986 h 879994"/>
                    <a:gd name="connsiteX7" fmla="*/ 23048 w 1032747"/>
                    <a:gd name="connsiteY7" fmla="*/ 575761 h 879994"/>
                    <a:gd name="connsiteX8" fmla="*/ 127823 w 1032747"/>
                    <a:gd name="connsiteY8" fmla="*/ 413836 h 879994"/>
                    <a:gd name="connsiteX9" fmla="*/ 213548 w 1032747"/>
                    <a:gd name="connsiteY9" fmla="*/ 223336 h 879994"/>
                    <a:gd name="connsiteX10" fmla="*/ 480248 w 1032747"/>
                    <a:gd name="connsiteY10" fmla="*/ 137611 h 879994"/>
                    <a:gd name="connsiteX11" fmla="*/ 699323 w 1032747"/>
                    <a:gd name="connsiteY11" fmla="*/ 280486 h 879994"/>
                    <a:gd name="connsiteX12" fmla="*/ 718373 w 1032747"/>
                    <a:gd name="connsiteY12" fmla="*/ 537661 h 879994"/>
                    <a:gd name="connsiteX13" fmla="*/ 689798 w 1032747"/>
                    <a:gd name="connsiteY13" fmla="*/ 728161 h 879994"/>
                    <a:gd name="connsiteX14" fmla="*/ 746948 w 1032747"/>
                    <a:gd name="connsiteY14" fmla="*/ 861511 h 879994"/>
                    <a:gd name="connsiteX15" fmla="*/ 927923 w 1032747"/>
                    <a:gd name="connsiteY15" fmla="*/ 842461 h 879994"/>
                    <a:gd name="connsiteX0" fmla="*/ 927923 w 1032747"/>
                    <a:gd name="connsiteY0" fmla="*/ 842461 h 879994"/>
                    <a:gd name="connsiteX1" fmla="*/ 1032698 w 1032747"/>
                    <a:gd name="connsiteY1" fmla="*/ 537661 h 879994"/>
                    <a:gd name="connsiteX2" fmla="*/ 937448 w 1032747"/>
                    <a:gd name="connsiteY2" fmla="*/ 232861 h 879994"/>
                    <a:gd name="connsiteX3" fmla="*/ 670748 w 1032747"/>
                    <a:gd name="connsiteY3" fmla="*/ 23311 h 879994"/>
                    <a:gd name="connsiteX4" fmla="*/ 318323 w 1032747"/>
                    <a:gd name="connsiteY4" fmla="*/ 23311 h 879994"/>
                    <a:gd name="connsiteX5" fmla="*/ 80198 w 1032747"/>
                    <a:gd name="connsiteY5" fmla="*/ 185236 h 879994"/>
                    <a:gd name="connsiteX6" fmla="*/ 3998 w 1032747"/>
                    <a:gd name="connsiteY6" fmla="*/ 470986 h 879994"/>
                    <a:gd name="connsiteX7" fmla="*/ 23048 w 1032747"/>
                    <a:gd name="connsiteY7" fmla="*/ 575761 h 879994"/>
                    <a:gd name="connsiteX8" fmla="*/ 127823 w 1032747"/>
                    <a:gd name="connsiteY8" fmla="*/ 413836 h 879994"/>
                    <a:gd name="connsiteX9" fmla="*/ 213548 w 1032747"/>
                    <a:gd name="connsiteY9" fmla="*/ 223336 h 879994"/>
                    <a:gd name="connsiteX10" fmla="*/ 480248 w 1032747"/>
                    <a:gd name="connsiteY10" fmla="*/ 137611 h 879994"/>
                    <a:gd name="connsiteX11" fmla="*/ 699323 w 1032747"/>
                    <a:gd name="connsiteY11" fmla="*/ 280486 h 879994"/>
                    <a:gd name="connsiteX12" fmla="*/ 765998 w 1032747"/>
                    <a:gd name="connsiteY12" fmla="*/ 547186 h 879994"/>
                    <a:gd name="connsiteX13" fmla="*/ 689798 w 1032747"/>
                    <a:gd name="connsiteY13" fmla="*/ 728161 h 879994"/>
                    <a:gd name="connsiteX14" fmla="*/ 746948 w 1032747"/>
                    <a:gd name="connsiteY14" fmla="*/ 861511 h 879994"/>
                    <a:gd name="connsiteX15" fmla="*/ 927923 w 1032747"/>
                    <a:gd name="connsiteY15" fmla="*/ 842461 h 879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32747" h="879994">
                      <a:moveTo>
                        <a:pt x="927923" y="842461"/>
                      </a:moveTo>
                      <a:cubicBezTo>
                        <a:pt x="975548" y="788486"/>
                        <a:pt x="1031111" y="639261"/>
                        <a:pt x="1032698" y="537661"/>
                      </a:cubicBezTo>
                      <a:cubicBezTo>
                        <a:pt x="1034286" y="436061"/>
                        <a:pt x="997773" y="318586"/>
                        <a:pt x="937448" y="232861"/>
                      </a:cubicBezTo>
                      <a:cubicBezTo>
                        <a:pt x="877123" y="147136"/>
                        <a:pt x="773935" y="58236"/>
                        <a:pt x="670748" y="23311"/>
                      </a:cubicBezTo>
                      <a:cubicBezTo>
                        <a:pt x="567561" y="-11614"/>
                        <a:pt x="416748" y="-3676"/>
                        <a:pt x="318323" y="23311"/>
                      </a:cubicBezTo>
                      <a:cubicBezTo>
                        <a:pt x="219898" y="50298"/>
                        <a:pt x="132585" y="110624"/>
                        <a:pt x="80198" y="185236"/>
                      </a:cubicBezTo>
                      <a:cubicBezTo>
                        <a:pt x="27811" y="259848"/>
                        <a:pt x="13523" y="405899"/>
                        <a:pt x="3998" y="470986"/>
                      </a:cubicBezTo>
                      <a:cubicBezTo>
                        <a:pt x="-5527" y="536073"/>
                        <a:pt x="2411" y="585286"/>
                        <a:pt x="23048" y="575761"/>
                      </a:cubicBezTo>
                      <a:cubicBezTo>
                        <a:pt x="43685" y="566236"/>
                        <a:pt x="96073" y="472573"/>
                        <a:pt x="127823" y="413836"/>
                      </a:cubicBezTo>
                      <a:cubicBezTo>
                        <a:pt x="159573" y="355099"/>
                        <a:pt x="154811" y="269373"/>
                        <a:pt x="213548" y="223336"/>
                      </a:cubicBezTo>
                      <a:cubicBezTo>
                        <a:pt x="272285" y="177299"/>
                        <a:pt x="399286" y="128086"/>
                        <a:pt x="480248" y="137611"/>
                      </a:cubicBezTo>
                      <a:cubicBezTo>
                        <a:pt x="561210" y="147136"/>
                        <a:pt x="651698" y="212224"/>
                        <a:pt x="699323" y="280486"/>
                      </a:cubicBezTo>
                      <a:cubicBezTo>
                        <a:pt x="746948" y="348748"/>
                        <a:pt x="767585" y="472574"/>
                        <a:pt x="765998" y="547186"/>
                      </a:cubicBezTo>
                      <a:cubicBezTo>
                        <a:pt x="764411" y="621798"/>
                        <a:pt x="685035" y="674186"/>
                        <a:pt x="689798" y="728161"/>
                      </a:cubicBezTo>
                      <a:cubicBezTo>
                        <a:pt x="694561" y="782136"/>
                        <a:pt x="710435" y="840873"/>
                        <a:pt x="746948" y="861511"/>
                      </a:cubicBezTo>
                      <a:cubicBezTo>
                        <a:pt x="783460" y="882149"/>
                        <a:pt x="880298" y="896436"/>
                        <a:pt x="927923" y="842461"/>
                      </a:cubicBezTo>
                      <a:close/>
                    </a:path>
                  </a:pathLst>
                </a:custGeom>
                <a:solidFill>
                  <a:schemeClr val="bg1"/>
                </a:soli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grpSp>
          <p:nvGrpSpPr>
            <p:cNvPr id="18" name="组合 17"/>
            <p:cNvGrpSpPr/>
            <p:nvPr/>
          </p:nvGrpSpPr>
          <p:grpSpPr>
            <a:xfrm>
              <a:off x="5882605" y="2616538"/>
              <a:ext cx="3750446" cy="3448419"/>
              <a:chOff x="5882605" y="2616538"/>
              <a:chExt cx="3750446" cy="3448419"/>
            </a:xfrm>
          </p:grpSpPr>
          <p:sp>
            <p:nvSpPr>
              <p:cNvPr id="69" name="任意多边形 68"/>
              <p:cNvSpPr/>
              <p:nvPr/>
            </p:nvSpPr>
            <p:spPr>
              <a:xfrm rot="6900000">
                <a:off x="7204018" y="3403807"/>
                <a:ext cx="2765033" cy="2093033"/>
              </a:xfrm>
              <a:custGeom>
                <a:avLst/>
                <a:gdLst>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4069 w 1278361"/>
                  <a:gd name="connsiteY25" fmla="*/ 425675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8825 w 1278361"/>
                  <a:gd name="connsiteY26" fmla="*/ 382812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9782 w 1278361"/>
                  <a:gd name="connsiteY22" fmla="*/ 749525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82163 w 1278361"/>
                  <a:gd name="connsiteY21" fmla="*/ 825725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544 h 902497"/>
                  <a:gd name="connsiteX1" fmla="*/ 53463 w 1278361"/>
                  <a:gd name="connsiteY1" fmla="*/ 804294 h 902497"/>
                  <a:gd name="connsiteX2" fmla="*/ 115375 w 1278361"/>
                  <a:gd name="connsiteY2" fmla="*/ 682850 h 902497"/>
                  <a:gd name="connsiteX3" fmla="*/ 196338 w 1278361"/>
                  <a:gd name="connsiteY3" fmla="*/ 547119 h 902497"/>
                  <a:gd name="connsiteX4" fmla="*/ 284444 w 1278361"/>
                  <a:gd name="connsiteY4" fmla="*/ 406625 h 902497"/>
                  <a:gd name="connsiteX5" fmla="*/ 341594 w 1278361"/>
                  <a:gd name="connsiteY5" fmla="*/ 325662 h 902497"/>
                  <a:gd name="connsiteX6" fmla="*/ 436844 w 1278361"/>
                  <a:gd name="connsiteY6" fmla="*/ 211362 h 902497"/>
                  <a:gd name="connsiteX7" fmla="*/ 513044 w 1278361"/>
                  <a:gd name="connsiteY7" fmla="*/ 132781 h 902497"/>
                  <a:gd name="connsiteX8" fmla="*/ 603532 w 1278361"/>
                  <a:gd name="connsiteY8" fmla="*/ 47056 h 902497"/>
                  <a:gd name="connsiteX9" fmla="*/ 698782 w 1278361"/>
                  <a:gd name="connsiteY9" fmla="*/ 8956 h 902497"/>
                  <a:gd name="connsiteX10" fmla="*/ 801175 w 1278361"/>
                  <a:gd name="connsiteY10" fmla="*/ 1812 h 902497"/>
                  <a:gd name="connsiteX11" fmla="*/ 903569 w 1278361"/>
                  <a:gd name="connsiteY11" fmla="*/ 35150 h 902497"/>
                  <a:gd name="connsiteX12" fmla="*/ 1010725 w 1278361"/>
                  <a:gd name="connsiteY12" fmla="*/ 99444 h 902497"/>
                  <a:gd name="connsiteX13" fmla="*/ 1122644 w 1278361"/>
                  <a:gd name="connsiteY13" fmla="*/ 189931 h 902497"/>
                  <a:gd name="connsiteX14" fmla="*/ 1217894 w 1278361"/>
                  <a:gd name="connsiteY14" fmla="*/ 280419 h 902497"/>
                  <a:gd name="connsiteX15" fmla="*/ 1272663 w 1278361"/>
                  <a:gd name="connsiteY15" fmla="*/ 344712 h 902497"/>
                  <a:gd name="connsiteX16" fmla="*/ 1275044 w 1278361"/>
                  <a:gd name="connsiteY16" fmla="*/ 439962 h 902497"/>
                  <a:gd name="connsiteX17" fmla="*/ 1258375 w 1278361"/>
                  <a:gd name="connsiteY17" fmla="*/ 570931 h 902497"/>
                  <a:gd name="connsiteX18" fmla="*/ 1222657 w 1278361"/>
                  <a:gd name="connsiteY18" fmla="*/ 697137 h 902497"/>
                  <a:gd name="connsiteX19" fmla="*/ 1163125 w 1278361"/>
                  <a:gd name="connsiteY19" fmla="*/ 804294 h 902497"/>
                  <a:gd name="connsiteX20" fmla="*/ 1110738 w 1278361"/>
                  <a:gd name="connsiteY20" fmla="*/ 835250 h 902497"/>
                  <a:gd name="connsiteX21" fmla="*/ 1075019 w 1278361"/>
                  <a:gd name="connsiteY21" fmla="*/ 813819 h 902497"/>
                  <a:gd name="connsiteX22" fmla="*/ 1072638 w 1278361"/>
                  <a:gd name="connsiteY22" fmla="*/ 728094 h 902497"/>
                  <a:gd name="connsiteX23" fmla="*/ 1084544 w 1278361"/>
                  <a:gd name="connsiteY23" fmla="*/ 635225 h 902497"/>
                  <a:gd name="connsiteX24" fmla="*/ 1103594 w 1278361"/>
                  <a:gd name="connsiteY24" fmla="*/ 509019 h 902497"/>
                  <a:gd name="connsiteX25" fmla="*/ 1091688 w 1278361"/>
                  <a:gd name="connsiteY25" fmla="*/ 430437 h 902497"/>
                  <a:gd name="connsiteX26" fmla="*/ 1046444 w 1278361"/>
                  <a:gd name="connsiteY26" fmla="*/ 385193 h 902497"/>
                  <a:gd name="connsiteX27" fmla="*/ 998819 w 1278361"/>
                  <a:gd name="connsiteY27" fmla="*/ 351856 h 902497"/>
                  <a:gd name="connsiteX28" fmla="*/ 905950 w 1278361"/>
                  <a:gd name="connsiteY28" fmla="*/ 285181 h 902497"/>
                  <a:gd name="connsiteX29" fmla="*/ 805938 w 1278361"/>
                  <a:gd name="connsiteY29" fmla="*/ 244700 h 902497"/>
                  <a:gd name="connsiteX30" fmla="*/ 739263 w 1278361"/>
                  <a:gd name="connsiteY30" fmla="*/ 242319 h 902497"/>
                  <a:gd name="connsiteX31" fmla="*/ 651157 w 1278361"/>
                  <a:gd name="connsiteY31" fmla="*/ 304231 h 902497"/>
                  <a:gd name="connsiteX32" fmla="*/ 579719 w 1278361"/>
                  <a:gd name="connsiteY32" fmla="*/ 373287 h 902497"/>
                  <a:gd name="connsiteX33" fmla="*/ 484469 w 1278361"/>
                  <a:gd name="connsiteY33" fmla="*/ 487587 h 902497"/>
                  <a:gd name="connsiteX34" fmla="*/ 405888 w 1278361"/>
                  <a:gd name="connsiteY34" fmla="*/ 616175 h 902497"/>
                  <a:gd name="connsiteX35" fmla="*/ 358263 w 1278361"/>
                  <a:gd name="connsiteY35" fmla="*/ 713806 h 902497"/>
                  <a:gd name="connsiteX36" fmla="*/ 291588 w 1278361"/>
                  <a:gd name="connsiteY36" fmla="*/ 844775 h 902497"/>
                  <a:gd name="connsiteX37" fmla="*/ 153475 w 1278361"/>
                  <a:gd name="connsiteY37" fmla="*/ 875731 h 902497"/>
                  <a:gd name="connsiteX38" fmla="*/ 3457 w 1278361"/>
                  <a:gd name="connsiteY38" fmla="*/ 899544 h 902497"/>
                  <a:gd name="connsiteX0" fmla="*/ 3457 w 1278361"/>
                  <a:gd name="connsiteY0" fmla="*/ 899768 h 902721"/>
                  <a:gd name="connsiteX1" fmla="*/ 53463 w 1278361"/>
                  <a:gd name="connsiteY1" fmla="*/ 804518 h 902721"/>
                  <a:gd name="connsiteX2" fmla="*/ 115375 w 1278361"/>
                  <a:gd name="connsiteY2" fmla="*/ 683074 h 902721"/>
                  <a:gd name="connsiteX3" fmla="*/ 196338 w 1278361"/>
                  <a:gd name="connsiteY3" fmla="*/ 547343 h 902721"/>
                  <a:gd name="connsiteX4" fmla="*/ 284444 w 1278361"/>
                  <a:gd name="connsiteY4" fmla="*/ 406849 h 902721"/>
                  <a:gd name="connsiteX5" fmla="*/ 341594 w 1278361"/>
                  <a:gd name="connsiteY5" fmla="*/ 325886 h 902721"/>
                  <a:gd name="connsiteX6" fmla="*/ 436844 w 1278361"/>
                  <a:gd name="connsiteY6" fmla="*/ 211586 h 902721"/>
                  <a:gd name="connsiteX7" fmla="*/ 513044 w 1278361"/>
                  <a:gd name="connsiteY7" fmla="*/ 133005 h 902721"/>
                  <a:gd name="connsiteX8" fmla="*/ 596388 w 1278361"/>
                  <a:gd name="connsiteY8" fmla="*/ 54424 h 902721"/>
                  <a:gd name="connsiteX9" fmla="*/ 698782 w 1278361"/>
                  <a:gd name="connsiteY9" fmla="*/ 9180 h 902721"/>
                  <a:gd name="connsiteX10" fmla="*/ 801175 w 1278361"/>
                  <a:gd name="connsiteY10" fmla="*/ 2036 h 902721"/>
                  <a:gd name="connsiteX11" fmla="*/ 903569 w 1278361"/>
                  <a:gd name="connsiteY11" fmla="*/ 35374 h 902721"/>
                  <a:gd name="connsiteX12" fmla="*/ 1010725 w 1278361"/>
                  <a:gd name="connsiteY12" fmla="*/ 99668 h 902721"/>
                  <a:gd name="connsiteX13" fmla="*/ 1122644 w 1278361"/>
                  <a:gd name="connsiteY13" fmla="*/ 190155 h 902721"/>
                  <a:gd name="connsiteX14" fmla="*/ 1217894 w 1278361"/>
                  <a:gd name="connsiteY14" fmla="*/ 280643 h 902721"/>
                  <a:gd name="connsiteX15" fmla="*/ 1272663 w 1278361"/>
                  <a:gd name="connsiteY15" fmla="*/ 344936 h 902721"/>
                  <a:gd name="connsiteX16" fmla="*/ 1275044 w 1278361"/>
                  <a:gd name="connsiteY16" fmla="*/ 440186 h 902721"/>
                  <a:gd name="connsiteX17" fmla="*/ 1258375 w 1278361"/>
                  <a:gd name="connsiteY17" fmla="*/ 571155 h 902721"/>
                  <a:gd name="connsiteX18" fmla="*/ 1222657 w 1278361"/>
                  <a:gd name="connsiteY18" fmla="*/ 697361 h 902721"/>
                  <a:gd name="connsiteX19" fmla="*/ 1163125 w 1278361"/>
                  <a:gd name="connsiteY19" fmla="*/ 804518 h 902721"/>
                  <a:gd name="connsiteX20" fmla="*/ 1110738 w 1278361"/>
                  <a:gd name="connsiteY20" fmla="*/ 835474 h 902721"/>
                  <a:gd name="connsiteX21" fmla="*/ 1075019 w 1278361"/>
                  <a:gd name="connsiteY21" fmla="*/ 814043 h 902721"/>
                  <a:gd name="connsiteX22" fmla="*/ 1072638 w 1278361"/>
                  <a:gd name="connsiteY22" fmla="*/ 728318 h 902721"/>
                  <a:gd name="connsiteX23" fmla="*/ 1084544 w 1278361"/>
                  <a:gd name="connsiteY23" fmla="*/ 635449 h 902721"/>
                  <a:gd name="connsiteX24" fmla="*/ 1103594 w 1278361"/>
                  <a:gd name="connsiteY24" fmla="*/ 509243 h 902721"/>
                  <a:gd name="connsiteX25" fmla="*/ 1091688 w 1278361"/>
                  <a:gd name="connsiteY25" fmla="*/ 430661 h 902721"/>
                  <a:gd name="connsiteX26" fmla="*/ 1046444 w 1278361"/>
                  <a:gd name="connsiteY26" fmla="*/ 385417 h 902721"/>
                  <a:gd name="connsiteX27" fmla="*/ 998819 w 1278361"/>
                  <a:gd name="connsiteY27" fmla="*/ 352080 h 902721"/>
                  <a:gd name="connsiteX28" fmla="*/ 905950 w 1278361"/>
                  <a:gd name="connsiteY28" fmla="*/ 285405 h 902721"/>
                  <a:gd name="connsiteX29" fmla="*/ 805938 w 1278361"/>
                  <a:gd name="connsiteY29" fmla="*/ 244924 h 902721"/>
                  <a:gd name="connsiteX30" fmla="*/ 739263 w 1278361"/>
                  <a:gd name="connsiteY30" fmla="*/ 242543 h 902721"/>
                  <a:gd name="connsiteX31" fmla="*/ 651157 w 1278361"/>
                  <a:gd name="connsiteY31" fmla="*/ 304455 h 902721"/>
                  <a:gd name="connsiteX32" fmla="*/ 579719 w 1278361"/>
                  <a:gd name="connsiteY32" fmla="*/ 373511 h 902721"/>
                  <a:gd name="connsiteX33" fmla="*/ 484469 w 1278361"/>
                  <a:gd name="connsiteY33" fmla="*/ 487811 h 902721"/>
                  <a:gd name="connsiteX34" fmla="*/ 405888 w 1278361"/>
                  <a:gd name="connsiteY34" fmla="*/ 616399 h 902721"/>
                  <a:gd name="connsiteX35" fmla="*/ 358263 w 1278361"/>
                  <a:gd name="connsiteY35" fmla="*/ 714030 h 902721"/>
                  <a:gd name="connsiteX36" fmla="*/ 291588 w 1278361"/>
                  <a:gd name="connsiteY36" fmla="*/ 844999 h 902721"/>
                  <a:gd name="connsiteX37" fmla="*/ 153475 w 1278361"/>
                  <a:gd name="connsiteY37" fmla="*/ 875955 h 902721"/>
                  <a:gd name="connsiteX38" fmla="*/ 3457 w 1278361"/>
                  <a:gd name="connsiteY38" fmla="*/ 899768 h 902721"/>
                  <a:gd name="connsiteX0" fmla="*/ 3832 w 1271592"/>
                  <a:gd name="connsiteY0" fmla="*/ 899768 h 902782"/>
                  <a:gd name="connsiteX1" fmla="*/ 46694 w 1271592"/>
                  <a:gd name="connsiteY1" fmla="*/ 804518 h 902782"/>
                  <a:gd name="connsiteX2" fmla="*/ 108606 w 1271592"/>
                  <a:gd name="connsiteY2" fmla="*/ 683074 h 902782"/>
                  <a:gd name="connsiteX3" fmla="*/ 189569 w 1271592"/>
                  <a:gd name="connsiteY3" fmla="*/ 547343 h 902782"/>
                  <a:gd name="connsiteX4" fmla="*/ 277675 w 1271592"/>
                  <a:gd name="connsiteY4" fmla="*/ 406849 h 902782"/>
                  <a:gd name="connsiteX5" fmla="*/ 334825 w 1271592"/>
                  <a:gd name="connsiteY5" fmla="*/ 325886 h 902782"/>
                  <a:gd name="connsiteX6" fmla="*/ 430075 w 1271592"/>
                  <a:gd name="connsiteY6" fmla="*/ 211586 h 902782"/>
                  <a:gd name="connsiteX7" fmla="*/ 506275 w 1271592"/>
                  <a:gd name="connsiteY7" fmla="*/ 133005 h 902782"/>
                  <a:gd name="connsiteX8" fmla="*/ 589619 w 1271592"/>
                  <a:gd name="connsiteY8" fmla="*/ 54424 h 902782"/>
                  <a:gd name="connsiteX9" fmla="*/ 692013 w 1271592"/>
                  <a:gd name="connsiteY9" fmla="*/ 9180 h 902782"/>
                  <a:gd name="connsiteX10" fmla="*/ 794406 w 1271592"/>
                  <a:gd name="connsiteY10" fmla="*/ 2036 h 902782"/>
                  <a:gd name="connsiteX11" fmla="*/ 896800 w 1271592"/>
                  <a:gd name="connsiteY11" fmla="*/ 35374 h 902782"/>
                  <a:gd name="connsiteX12" fmla="*/ 1003956 w 1271592"/>
                  <a:gd name="connsiteY12" fmla="*/ 99668 h 902782"/>
                  <a:gd name="connsiteX13" fmla="*/ 1115875 w 1271592"/>
                  <a:gd name="connsiteY13" fmla="*/ 190155 h 902782"/>
                  <a:gd name="connsiteX14" fmla="*/ 1211125 w 1271592"/>
                  <a:gd name="connsiteY14" fmla="*/ 280643 h 902782"/>
                  <a:gd name="connsiteX15" fmla="*/ 1265894 w 1271592"/>
                  <a:gd name="connsiteY15" fmla="*/ 344936 h 902782"/>
                  <a:gd name="connsiteX16" fmla="*/ 1268275 w 1271592"/>
                  <a:gd name="connsiteY16" fmla="*/ 440186 h 902782"/>
                  <a:gd name="connsiteX17" fmla="*/ 1251606 w 1271592"/>
                  <a:gd name="connsiteY17" fmla="*/ 571155 h 902782"/>
                  <a:gd name="connsiteX18" fmla="*/ 1215888 w 1271592"/>
                  <a:gd name="connsiteY18" fmla="*/ 697361 h 902782"/>
                  <a:gd name="connsiteX19" fmla="*/ 1156356 w 1271592"/>
                  <a:gd name="connsiteY19" fmla="*/ 804518 h 902782"/>
                  <a:gd name="connsiteX20" fmla="*/ 1103969 w 1271592"/>
                  <a:gd name="connsiteY20" fmla="*/ 835474 h 902782"/>
                  <a:gd name="connsiteX21" fmla="*/ 1068250 w 1271592"/>
                  <a:gd name="connsiteY21" fmla="*/ 814043 h 902782"/>
                  <a:gd name="connsiteX22" fmla="*/ 1065869 w 1271592"/>
                  <a:gd name="connsiteY22" fmla="*/ 728318 h 902782"/>
                  <a:gd name="connsiteX23" fmla="*/ 1077775 w 1271592"/>
                  <a:gd name="connsiteY23" fmla="*/ 635449 h 902782"/>
                  <a:gd name="connsiteX24" fmla="*/ 1096825 w 1271592"/>
                  <a:gd name="connsiteY24" fmla="*/ 509243 h 902782"/>
                  <a:gd name="connsiteX25" fmla="*/ 1084919 w 1271592"/>
                  <a:gd name="connsiteY25" fmla="*/ 430661 h 902782"/>
                  <a:gd name="connsiteX26" fmla="*/ 1039675 w 1271592"/>
                  <a:gd name="connsiteY26" fmla="*/ 385417 h 902782"/>
                  <a:gd name="connsiteX27" fmla="*/ 992050 w 1271592"/>
                  <a:gd name="connsiteY27" fmla="*/ 352080 h 902782"/>
                  <a:gd name="connsiteX28" fmla="*/ 899181 w 1271592"/>
                  <a:gd name="connsiteY28" fmla="*/ 285405 h 902782"/>
                  <a:gd name="connsiteX29" fmla="*/ 799169 w 1271592"/>
                  <a:gd name="connsiteY29" fmla="*/ 244924 h 902782"/>
                  <a:gd name="connsiteX30" fmla="*/ 732494 w 1271592"/>
                  <a:gd name="connsiteY30" fmla="*/ 242543 h 902782"/>
                  <a:gd name="connsiteX31" fmla="*/ 644388 w 1271592"/>
                  <a:gd name="connsiteY31" fmla="*/ 304455 h 902782"/>
                  <a:gd name="connsiteX32" fmla="*/ 572950 w 1271592"/>
                  <a:gd name="connsiteY32" fmla="*/ 373511 h 902782"/>
                  <a:gd name="connsiteX33" fmla="*/ 477700 w 1271592"/>
                  <a:gd name="connsiteY33" fmla="*/ 487811 h 902782"/>
                  <a:gd name="connsiteX34" fmla="*/ 399119 w 1271592"/>
                  <a:gd name="connsiteY34" fmla="*/ 616399 h 902782"/>
                  <a:gd name="connsiteX35" fmla="*/ 351494 w 1271592"/>
                  <a:gd name="connsiteY35" fmla="*/ 714030 h 902782"/>
                  <a:gd name="connsiteX36" fmla="*/ 284819 w 1271592"/>
                  <a:gd name="connsiteY36" fmla="*/ 844999 h 902782"/>
                  <a:gd name="connsiteX37" fmla="*/ 146706 w 1271592"/>
                  <a:gd name="connsiteY37" fmla="*/ 875955 h 902782"/>
                  <a:gd name="connsiteX38" fmla="*/ 3832 w 1271592"/>
                  <a:gd name="connsiteY38" fmla="*/ 899768 h 902782"/>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32494 w 1271592"/>
                  <a:gd name="connsiteY30" fmla="*/ 242543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92050 w 1271592"/>
                  <a:gd name="connsiteY27" fmla="*/ 352080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943"/>
                  <a:gd name="connsiteX1" fmla="*/ 46694 w 1271592"/>
                  <a:gd name="connsiteY1" fmla="*/ 804518 h 902943"/>
                  <a:gd name="connsiteX2" fmla="*/ 108606 w 1271592"/>
                  <a:gd name="connsiteY2" fmla="*/ 683074 h 902943"/>
                  <a:gd name="connsiteX3" fmla="*/ 189569 w 1271592"/>
                  <a:gd name="connsiteY3" fmla="*/ 547343 h 902943"/>
                  <a:gd name="connsiteX4" fmla="*/ 277675 w 1271592"/>
                  <a:gd name="connsiteY4" fmla="*/ 406849 h 902943"/>
                  <a:gd name="connsiteX5" fmla="*/ 334825 w 1271592"/>
                  <a:gd name="connsiteY5" fmla="*/ 325886 h 902943"/>
                  <a:gd name="connsiteX6" fmla="*/ 430075 w 1271592"/>
                  <a:gd name="connsiteY6" fmla="*/ 211586 h 902943"/>
                  <a:gd name="connsiteX7" fmla="*/ 506275 w 1271592"/>
                  <a:gd name="connsiteY7" fmla="*/ 133005 h 902943"/>
                  <a:gd name="connsiteX8" fmla="*/ 589619 w 1271592"/>
                  <a:gd name="connsiteY8" fmla="*/ 54424 h 902943"/>
                  <a:gd name="connsiteX9" fmla="*/ 692013 w 1271592"/>
                  <a:gd name="connsiteY9" fmla="*/ 9180 h 902943"/>
                  <a:gd name="connsiteX10" fmla="*/ 794406 w 1271592"/>
                  <a:gd name="connsiteY10" fmla="*/ 2036 h 902943"/>
                  <a:gd name="connsiteX11" fmla="*/ 896800 w 1271592"/>
                  <a:gd name="connsiteY11" fmla="*/ 35374 h 902943"/>
                  <a:gd name="connsiteX12" fmla="*/ 1003956 w 1271592"/>
                  <a:gd name="connsiteY12" fmla="*/ 99668 h 902943"/>
                  <a:gd name="connsiteX13" fmla="*/ 1115875 w 1271592"/>
                  <a:gd name="connsiteY13" fmla="*/ 190155 h 902943"/>
                  <a:gd name="connsiteX14" fmla="*/ 1211125 w 1271592"/>
                  <a:gd name="connsiteY14" fmla="*/ 280643 h 902943"/>
                  <a:gd name="connsiteX15" fmla="*/ 1265894 w 1271592"/>
                  <a:gd name="connsiteY15" fmla="*/ 344936 h 902943"/>
                  <a:gd name="connsiteX16" fmla="*/ 1268275 w 1271592"/>
                  <a:gd name="connsiteY16" fmla="*/ 440186 h 902943"/>
                  <a:gd name="connsiteX17" fmla="*/ 1251606 w 1271592"/>
                  <a:gd name="connsiteY17" fmla="*/ 571155 h 902943"/>
                  <a:gd name="connsiteX18" fmla="*/ 1215888 w 1271592"/>
                  <a:gd name="connsiteY18" fmla="*/ 697361 h 902943"/>
                  <a:gd name="connsiteX19" fmla="*/ 1156356 w 1271592"/>
                  <a:gd name="connsiteY19" fmla="*/ 804518 h 902943"/>
                  <a:gd name="connsiteX20" fmla="*/ 1103969 w 1271592"/>
                  <a:gd name="connsiteY20" fmla="*/ 835474 h 902943"/>
                  <a:gd name="connsiteX21" fmla="*/ 1068250 w 1271592"/>
                  <a:gd name="connsiteY21" fmla="*/ 814043 h 902943"/>
                  <a:gd name="connsiteX22" fmla="*/ 1065869 w 1271592"/>
                  <a:gd name="connsiteY22" fmla="*/ 728318 h 902943"/>
                  <a:gd name="connsiteX23" fmla="*/ 1077775 w 1271592"/>
                  <a:gd name="connsiteY23" fmla="*/ 635449 h 902943"/>
                  <a:gd name="connsiteX24" fmla="*/ 1096825 w 1271592"/>
                  <a:gd name="connsiteY24" fmla="*/ 509243 h 902943"/>
                  <a:gd name="connsiteX25" fmla="*/ 1084919 w 1271592"/>
                  <a:gd name="connsiteY25" fmla="*/ 430661 h 902943"/>
                  <a:gd name="connsiteX26" fmla="*/ 1039675 w 1271592"/>
                  <a:gd name="connsiteY26" fmla="*/ 385417 h 902943"/>
                  <a:gd name="connsiteX27" fmla="*/ 977762 w 1271592"/>
                  <a:gd name="connsiteY27" fmla="*/ 344937 h 902943"/>
                  <a:gd name="connsiteX28" fmla="*/ 899181 w 1271592"/>
                  <a:gd name="connsiteY28" fmla="*/ 285405 h 902943"/>
                  <a:gd name="connsiteX29" fmla="*/ 799169 w 1271592"/>
                  <a:gd name="connsiteY29" fmla="*/ 244924 h 902943"/>
                  <a:gd name="connsiteX30" fmla="*/ 706300 w 1271592"/>
                  <a:gd name="connsiteY30" fmla="*/ 254450 h 902943"/>
                  <a:gd name="connsiteX31" fmla="*/ 644388 w 1271592"/>
                  <a:gd name="connsiteY31" fmla="*/ 304455 h 902943"/>
                  <a:gd name="connsiteX32" fmla="*/ 572950 w 1271592"/>
                  <a:gd name="connsiteY32" fmla="*/ 373511 h 902943"/>
                  <a:gd name="connsiteX33" fmla="*/ 477700 w 1271592"/>
                  <a:gd name="connsiteY33" fmla="*/ 487811 h 902943"/>
                  <a:gd name="connsiteX34" fmla="*/ 399119 w 1271592"/>
                  <a:gd name="connsiteY34" fmla="*/ 616399 h 902943"/>
                  <a:gd name="connsiteX35" fmla="*/ 351494 w 1271592"/>
                  <a:gd name="connsiteY35" fmla="*/ 714030 h 902943"/>
                  <a:gd name="connsiteX36" fmla="*/ 284819 w 1271592"/>
                  <a:gd name="connsiteY36" fmla="*/ 833092 h 902943"/>
                  <a:gd name="connsiteX37" fmla="*/ 146706 w 1271592"/>
                  <a:gd name="connsiteY37" fmla="*/ 875955 h 902943"/>
                  <a:gd name="connsiteX38" fmla="*/ 3832 w 1271592"/>
                  <a:gd name="connsiteY38" fmla="*/ 899768 h 902943"/>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51494 w 1271592"/>
                  <a:gd name="connsiteY35" fmla="*/ 714030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43296 w 1271592"/>
                  <a:gd name="connsiteY35" fmla="*/ 716556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832 w 1271592"/>
                  <a:gd name="connsiteY0" fmla="*/ 899768 h 902761"/>
                  <a:gd name="connsiteX1" fmla="*/ 46694 w 1271592"/>
                  <a:gd name="connsiteY1" fmla="*/ 804518 h 902761"/>
                  <a:gd name="connsiteX2" fmla="*/ 108606 w 1271592"/>
                  <a:gd name="connsiteY2" fmla="*/ 683074 h 902761"/>
                  <a:gd name="connsiteX3" fmla="*/ 189569 w 1271592"/>
                  <a:gd name="connsiteY3" fmla="*/ 547343 h 902761"/>
                  <a:gd name="connsiteX4" fmla="*/ 277675 w 1271592"/>
                  <a:gd name="connsiteY4" fmla="*/ 406849 h 902761"/>
                  <a:gd name="connsiteX5" fmla="*/ 334825 w 1271592"/>
                  <a:gd name="connsiteY5" fmla="*/ 325886 h 902761"/>
                  <a:gd name="connsiteX6" fmla="*/ 430075 w 1271592"/>
                  <a:gd name="connsiteY6" fmla="*/ 211586 h 902761"/>
                  <a:gd name="connsiteX7" fmla="*/ 506275 w 1271592"/>
                  <a:gd name="connsiteY7" fmla="*/ 133005 h 902761"/>
                  <a:gd name="connsiteX8" fmla="*/ 589619 w 1271592"/>
                  <a:gd name="connsiteY8" fmla="*/ 54424 h 902761"/>
                  <a:gd name="connsiteX9" fmla="*/ 692013 w 1271592"/>
                  <a:gd name="connsiteY9" fmla="*/ 9180 h 902761"/>
                  <a:gd name="connsiteX10" fmla="*/ 794406 w 1271592"/>
                  <a:gd name="connsiteY10" fmla="*/ 2036 h 902761"/>
                  <a:gd name="connsiteX11" fmla="*/ 896800 w 1271592"/>
                  <a:gd name="connsiteY11" fmla="*/ 35374 h 902761"/>
                  <a:gd name="connsiteX12" fmla="*/ 1003956 w 1271592"/>
                  <a:gd name="connsiteY12" fmla="*/ 99668 h 902761"/>
                  <a:gd name="connsiteX13" fmla="*/ 1115875 w 1271592"/>
                  <a:gd name="connsiteY13" fmla="*/ 190155 h 902761"/>
                  <a:gd name="connsiteX14" fmla="*/ 1211125 w 1271592"/>
                  <a:gd name="connsiteY14" fmla="*/ 280643 h 902761"/>
                  <a:gd name="connsiteX15" fmla="*/ 1265894 w 1271592"/>
                  <a:gd name="connsiteY15" fmla="*/ 344936 h 902761"/>
                  <a:gd name="connsiteX16" fmla="*/ 1268275 w 1271592"/>
                  <a:gd name="connsiteY16" fmla="*/ 440186 h 902761"/>
                  <a:gd name="connsiteX17" fmla="*/ 1251606 w 1271592"/>
                  <a:gd name="connsiteY17" fmla="*/ 571155 h 902761"/>
                  <a:gd name="connsiteX18" fmla="*/ 1215888 w 1271592"/>
                  <a:gd name="connsiteY18" fmla="*/ 697361 h 902761"/>
                  <a:gd name="connsiteX19" fmla="*/ 1156356 w 1271592"/>
                  <a:gd name="connsiteY19" fmla="*/ 804518 h 902761"/>
                  <a:gd name="connsiteX20" fmla="*/ 1103969 w 1271592"/>
                  <a:gd name="connsiteY20" fmla="*/ 835474 h 902761"/>
                  <a:gd name="connsiteX21" fmla="*/ 1068250 w 1271592"/>
                  <a:gd name="connsiteY21" fmla="*/ 814043 h 902761"/>
                  <a:gd name="connsiteX22" fmla="*/ 1065869 w 1271592"/>
                  <a:gd name="connsiteY22" fmla="*/ 728318 h 902761"/>
                  <a:gd name="connsiteX23" fmla="*/ 1077775 w 1271592"/>
                  <a:gd name="connsiteY23" fmla="*/ 635449 h 902761"/>
                  <a:gd name="connsiteX24" fmla="*/ 1096825 w 1271592"/>
                  <a:gd name="connsiteY24" fmla="*/ 509243 h 902761"/>
                  <a:gd name="connsiteX25" fmla="*/ 1084919 w 1271592"/>
                  <a:gd name="connsiteY25" fmla="*/ 430661 h 902761"/>
                  <a:gd name="connsiteX26" fmla="*/ 1039675 w 1271592"/>
                  <a:gd name="connsiteY26" fmla="*/ 385417 h 902761"/>
                  <a:gd name="connsiteX27" fmla="*/ 977762 w 1271592"/>
                  <a:gd name="connsiteY27" fmla="*/ 344937 h 902761"/>
                  <a:gd name="connsiteX28" fmla="*/ 899181 w 1271592"/>
                  <a:gd name="connsiteY28" fmla="*/ 285405 h 902761"/>
                  <a:gd name="connsiteX29" fmla="*/ 799169 w 1271592"/>
                  <a:gd name="connsiteY29" fmla="*/ 244924 h 902761"/>
                  <a:gd name="connsiteX30" fmla="*/ 706300 w 1271592"/>
                  <a:gd name="connsiteY30" fmla="*/ 254450 h 902761"/>
                  <a:gd name="connsiteX31" fmla="*/ 644388 w 1271592"/>
                  <a:gd name="connsiteY31" fmla="*/ 304455 h 902761"/>
                  <a:gd name="connsiteX32" fmla="*/ 572950 w 1271592"/>
                  <a:gd name="connsiteY32" fmla="*/ 373511 h 902761"/>
                  <a:gd name="connsiteX33" fmla="*/ 477700 w 1271592"/>
                  <a:gd name="connsiteY33" fmla="*/ 487811 h 902761"/>
                  <a:gd name="connsiteX34" fmla="*/ 399119 w 1271592"/>
                  <a:gd name="connsiteY34" fmla="*/ 616399 h 902761"/>
                  <a:gd name="connsiteX35" fmla="*/ 338242 w 1271592"/>
                  <a:gd name="connsiteY35" fmla="*/ 718528 h 902761"/>
                  <a:gd name="connsiteX36" fmla="*/ 245062 w 1271592"/>
                  <a:gd name="connsiteY36" fmla="*/ 846585 h 902761"/>
                  <a:gd name="connsiteX37" fmla="*/ 146706 w 1271592"/>
                  <a:gd name="connsiteY37" fmla="*/ 875955 h 902761"/>
                  <a:gd name="connsiteX38" fmla="*/ 3832 w 1271592"/>
                  <a:gd name="connsiteY38" fmla="*/ 899768 h 902761"/>
                  <a:gd name="connsiteX0" fmla="*/ 3442 w 1278658"/>
                  <a:gd name="connsiteY0" fmla="*/ 888118 h 892214"/>
                  <a:gd name="connsiteX1" fmla="*/ 53760 w 1278658"/>
                  <a:gd name="connsiteY1" fmla="*/ 804518 h 892214"/>
                  <a:gd name="connsiteX2" fmla="*/ 115672 w 1278658"/>
                  <a:gd name="connsiteY2" fmla="*/ 683074 h 892214"/>
                  <a:gd name="connsiteX3" fmla="*/ 196635 w 1278658"/>
                  <a:gd name="connsiteY3" fmla="*/ 547343 h 892214"/>
                  <a:gd name="connsiteX4" fmla="*/ 284741 w 1278658"/>
                  <a:gd name="connsiteY4" fmla="*/ 406849 h 892214"/>
                  <a:gd name="connsiteX5" fmla="*/ 341891 w 1278658"/>
                  <a:gd name="connsiteY5" fmla="*/ 325886 h 892214"/>
                  <a:gd name="connsiteX6" fmla="*/ 437141 w 1278658"/>
                  <a:gd name="connsiteY6" fmla="*/ 211586 h 892214"/>
                  <a:gd name="connsiteX7" fmla="*/ 513341 w 1278658"/>
                  <a:gd name="connsiteY7" fmla="*/ 133005 h 892214"/>
                  <a:gd name="connsiteX8" fmla="*/ 596685 w 1278658"/>
                  <a:gd name="connsiteY8" fmla="*/ 54424 h 892214"/>
                  <a:gd name="connsiteX9" fmla="*/ 699079 w 1278658"/>
                  <a:gd name="connsiteY9" fmla="*/ 9180 h 892214"/>
                  <a:gd name="connsiteX10" fmla="*/ 801472 w 1278658"/>
                  <a:gd name="connsiteY10" fmla="*/ 2036 h 892214"/>
                  <a:gd name="connsiteX11" fmla="*/ 903866 w 1278658"/>
                  <a:gd name="connsiteY11" fmla="*/ 35374 h 892214"/>
                  <a:gd name="connsiteX12" fmla="*/ 1011022 w 1278658"/>
                  <a:gd name="connsiteY12" fmla="*/ 99668 h 892214"/>
                  <a:gd name="connsiteX13" fmla="*/ 1122941 w 1278658"/>
                  <a:gd name="connsiteY13" fmla="*/ 190155 h 892214"/>
                  <a:gd name="connsiteX14" fmla="*/ 1218191 w 1278658"/>
                  <a:gd name="connsiteY14" fmla="*/ 280643 h 892214"/>
                  <a:gd name="connsiteX15" fmla="*/ 1272960 w 1278658"/>
                  <a:gd name="connsiteY15" fmla="*/ 344936 h 892214"/>
                  <a:gd name="connsiteX16" fmla="*/ 1275341 w 1278658"/>
                  <a:gd name="connsiteY16" fmla="*/ 440186 h 892214"/>
                  <a:gd name="connsiteX17" fmla="*/ 1258672 w 1278658"/>
                  <a:gd name="connsiteY17" fmla="*/ 571155 h 892214"/>
                  <a:gd name="connsiteX18" fmla="*/ 1222954 w 1278658"/>
                  <a:gd name="connsiteY18" fmla="*/ 697361 h 892214"/>
                  <a:gd name="connsiteX19" fmla="*/ 1163422 w 1278658"/>
                  <a:gd name="connsiteY19" fmla="*/ 804518 h 892214"/>
                  <a:gd name="connsiteX20" fmla="*/ 1111035 w 1278658"/>
                  <a:gd name="connsiteY20" fmla="*/ 835474 h 892214"/>
                  <a:gd name="connsiteX21" fmla="*/ 1075316 w 1278658"/>
                  <a:gd name="connsiteY21" fmla="*/ 814043 h 892214"/>
                  <a:gd name="connsiteX22" fmla="*/ 1072935 w 1278658"/>
                  <a:gd name="connsiteY22" fmla="*/ 728318 h 892214"/>
                  <a:gd name="connsiteX23" fmla="*/ 1084841 w 1278658"/>
                  <a:gd name="connsiteY23" fmla="*/ 635449 h 892214"/>
                  <a:gd name="connsiteX24" fmla="*/ 1103891 w 1278658"/>
                  <a:gd name="connsiteY24" fmla="*/ 509243 h 892214"/>
                  <a:gd name="connsiteX25" fmla="*/ 1091985 w 1278658"/>
                  <a:gd name="connsiteY25" fmla="*/ 430661 h 892214"/>
                  <a:gd name="connsiteX26" fmla="*/ 1046741 w 1278658"/>
                  <a:gd name="connsiteY26" fmla="*/ 385417 h 892214"/>
                  <a:gd name="connsiteX27" fmla="*/ 984828 w 1278658"/>
                  <a:gd name="connsiteY27" fmla="*/ 344937 h 892214"/>
                  <a:gd name="connsiteX28" fmla="*/ 906247 w 1278658"/>
                  <a:gd name="connsiteY28" fmla="*/ 285405 h 892214"/>
                  <a:gd name="connsiteX29" fmla="*/ 806235 w 1278658"/>
                  <a:gd name="connsiteY29" fmla="*/ 244924 h 892214"/>
                  <a:gd name="connsiteX30" fmla="*/ 713366 w 1278658"/>
                  <a:gd name="connsiteY30" fmla="*/ 254450 h 892214"/>
                  <a:gd name="connsiteX31" fmla="*/ 651454 w 1278658"/>
                  <a:gd name="connsiteY31" fmla="*/ 304455 h 892214"/>
                  <a:gd name="connsiteX32" fmla="*/ 580016 w 1278658"/>
                  <a:gd name="connsiteY32" fmla="*/ 373511 h 892214"/>
                  <a:gd name="connsiteX33" fmla="*/ 484766 w 1278658"/>
                  <a:gd name="connsiteY33" fmla="*/ 487811 h 892214"/>
                  <a:gd name="connsiteX34" fmla="*/ 406185 w 1278658"/>
                  <a:gd name="connsiteY34" fmla="*/ 616399 h 892214"/>
                  <a:gd name="connsiteX35" fmla="*/ 345308 w 1278658"/>
                  <a:gd name="connsiteY35" fmla="*/ 718528 h 892214"/>
                  <a:gd name="connsiteX36" fmla="*/ 252128 w 1278658"/>
                  <a:gd name="connsiteY36" fmla="*/ 846585 h 892214"/>
                  <a:gd name="connsiteX37" fmla="*/ 153772 w 1278658"/>
                  <a:gd name="connsiteY37" fmla="*/ 875955 h 892214"/>
                  <a:gd name="connsiteX38" fmla="*/ 3442 w 1278658"/>
                  <a:gd name="connsiteY38" fmla="*/ 888118 h 892214"/>
                  <a:gd name="connsiteX0" fmla="*/ 4706 w 1279922"/>
                  <a:gd name="connsiteY0" fmla="*/ 888118 h 892773"/>
                  <a:gd name="connsiteX1" fmla="*/ 44978 w 1279922"/>
                  <a:gd name="connsiteY1" fmla="*/ 796565 h 892773"/>
                  <a:gd name="connsiteX2" fmla="*/ 116936 w 1279922"/>
                  <a:gd name="connsiteY2" fmla="*/ 683074 h 892773"/>
                  <a:gd name="connsiteX3" fmla="*/ 197899 w 1279922"/>
                  <a:gd name="connsiteY3" fmla="*/ 547343 h 892773"/>
                  <a:gd name="connsiteX4" fmla="*/ 286005 w 1279922"/>
                  <a:gd name="connsiteY4" fmla="*/ 406849 h 892773"/>
                  <a:gd name="connsiteX5" fmla="*/ 343155 w 1279922"/>
                  <a:gd name="connsiteY5" fmla="*/ 325886 h 892773"/>
                  <a:gd name="connsiteX6" fmla="*/ 438405 w 1279922"/>
                  <a:gd name="connsiteY6" fmla="*/ 211586 h 892773"/>
                  <a:gd name="connsiteX7" fmla="*/ 514605 w 1279922"/>
                  <a:gd name="connsiteY7" fmla="*/ 133005 h 892773"/>
                  <a:gd name="connsiteX8" fmla="*/ 597949 w 1279922"/>
                  <a:gd name="connsiteY8" fmla="*/ 54424 h 892773"/>
                  <a:gd name="connsiteX9" fmla="*/ 700343 w 1279922"/>
                  <a:gd name="connsiteY9" fmla="*/ 9180 h 892773"/>
                  <a:gd name="connsiteX10" fmla="*/ 802736 w 1279922"/>
                  <a:gd name="connsiteY10" fmla="*/ 2036 h 892773"/>
                  <a:gd name="connsiteX11" fmla="*/ 905130 w 1279922"/>
                  <a:gd name="connsiteY11" fmla="*/ 35374 h 892773"/>
                  <a:gd name="connsiteX12" fmla="*/ 1012286 w 1279922"/>
                  <a:gd name="connsiteY12" fmla="*/ 99668 h 892773"/>
                  <a:gd name="connsiteX13" fmla="*/ 1124205 w 1279922"/>
                  <a:gd name="connsiteY13" fmla="*/ 190155 h 892773"/>
                  <a:gd name="connsiteX14" fmla="*/ 1219455 w 1279922"/>
                  <a:gd name="connsiteY14" fmla="*/ 280643 h 892773"/>
                  <a:gd name="connsiteX15" fmla="*/ 1274224 w 1279922"/>
                  <a:gd name="connsiteY15" fmla="*/ 344936 h 892773"/>
                  <a:gd name="connsiteX16" fmla="*/ 1276605 w 1279922"/>
                  <a:gd name="connsiteY16" fmla="*/ 440186 h 892773"/>
                  <a:gd name="connsiteX17" fmla="*/ 1259936 w 1279922"/>
                  <a:gd name="connsiteY17" fmla="*/ 571155 h 892773"/>
                  <a:gd name="connsiteX18" fmla="*/ 1224218 w 1279922"/>
                  <a:gd name="connsiteY18" fmla="*/ 697361 h 892773"/>
                  <a:gd name="connsiteX19" fmla="*/ 1164686 w 1279922"/>
                  <a:gd name="connsiteY19" fmla="*/ 804518 h 892773"/>
                  <a:gd name="connsiteX20" fmla="*/ 1112299 w 1279922"/>
                  <a:gd name="connsiteY20" fmla="*/ 835474 h 892773"/>
                  <a:gd name="connsiteX21" fmla="*/ 1076580 w 1279922"/>
                  <a:gd name="connsiteY21" fmla="*/ 814043 h 892773"/>
                  <a:gd name="connsiteX22" fmla="*/ 1074199 w 1279922"/>
                  <a:gd name="connsiteY22" fmla="*/ 728318 h 892773"/>
                  <a:gd name="connsiteX23" fmla="*/ 1086105 w 1279922"/>
                  <a:gd name="connsiteY23" fmla="*/ 635449 h 892773"/>
                  <a:gd name="connsiteX24" fmla="*/ 1105155 w 1279922"/>
                  <a:gd name="connsiteY24" fmla="*/ 509243 h 892773"/>
                  <a:gd name="connsiteX25" fmla="*/ 1093249 w 1279922"/>
                  <a:gd name="connsiteY25" fmla="*/ 430661 h 892773"/>
                  <a:gd name="connsiteX26" fmla="*/ 1048005 w 1279922"/>
                  <a:gd name="connsiteY26" fmla="*/ 385417 h 892773"/>
                  <a:gd name="connsiteX27" fmla="*/ 986092 w 1279922"/>
                  <a:gd name="connsiteY27" fmla="*/ 344937 h 892773"/>
                  <a:gd name="connsiteX28" fmla="*/ 907511 w 1279922"/>
                  <a:gd name="connsiteY28" fmla="*/ 285405 h 892773"/>
                  <a:gd name="connsiteX29" fmla="*/ 807499 w 1279922"/>
                  <a:gd name="connsiteY29" fmla="*/ 244924 h 892773"/>
                  <a:gd name="connsiteX30" fmla="*/ 714630 w 1279922"/>
                  <a:gd name="connsiteY30" fmla="*/ 254450 h 892773"/>
                  <a:gd name="connsiteX31" fmla="*/ 652718 w 1279922"/>
                  <a:gd name="connsiteY31" fmla="*/ 304455 h 892773"/>
                  <a:gd name="connsiteX32" fmla="*/ 581280 w 1279922"/>
                  <a:gd name="connsiteY32" fmla="*/ 373511 h 892773"/>
                  <a:gd name="connsiteX33" fmla="*/ 486030 w 1279922"/>
                  <a:gd name="connsiteY33" fmla="*/ 487811 h 892773"/>
                  <a:gd name="connsiteX34" fmla="*/ 407449 w 1279922"/>
                  <a:gd name="connsiteY34" fmla="*/ 616399 h 892773"/>
                  <a:gd name="connsiteX35" fmla="*/ 346572 w 1279922"/>
                  <a:gd name="connsiteY35" fmla="*/ 718528 h 892773"/>
                  <a:gd name="connsiteX36" fmla="*/ 253392 w 1279922"/>
                  <a:gd name="connsiteY36" fmla="*/ 846585 h 892773"/>
                  <a:gd name="connsiteX37" fmla="*/ 155036 w 1279922"/>
                  <a:gd name="connsiteY37" fmla="*/ 875955 h 892773"/>
                  <a:gd name="connsiteX38" fmla="*/ 4706 w 1279922"/>
                  <a:gd name="connsiteY38" fmla="*/ 888118 h 892773"/>
                  <a:gd name="connsiteX0" fmla="*/ 4407 w 1284060"/>
                  <a:gd name="connsiteY0" fmla="*/ 881337 h 887120"/>
                  <a:gd name="connsiteX1" fmla="*/ 49116 w 1284060"/>
                  <a:gd name="connsiteY1" fmla="*/ 796565 h 887120"/>
                  <a:gd name="connsiteX2" fmla="*/ 121074 w 1284060"/>
                  <a:gd name="connsiteY2" fmla="*/ 683074 h 887120"/>
                  <a:gd name="connsiteX3" fmla="*/ 202037 w 1284060"/>
                  <a:gd name="connsiteY3" fmla="*/ 547343 h 887120"/>
                  <a:gd name="connsiteX4" fmla="*/ 290143 w 1284060"/>
                  <a:gd name="connsiteY4" fmla="*/ 406849 h 887120"/>
                  <a:gd name="connsiteX5" fmla="*/ 347293 w 1284060"/>
                  <a:gd name="connsiteY5" fmla="*/ 325886 h 887120"/>
                  <a:gd name="connsiteX6" fmla="*/ 442543 w 1284060"/>
                  <a:gd name="connsiteY6" fmla="*/ 211586 h 887120"/>
                  <a:gd name="connsiteX7" fmla="*/ 518743 w 1284060"/>
                  <a:gd name="connsiteY7" fmla="*/ 133005 h 887120"/>
                  <a:gd name="connsiteX8" fmla="*/ 602087 w 1284060"/>
                  <a:gd name="connsiteY8" fmla="*/ 54424 h 887120"/>
                  <a:gd name="connsiteX9" fmla="*/ 704481 w 1284060"/>
                  <a:gd name="connsiteY9" fmla="*/ 9180 h 887120"/>
                  <a:gd name="connsiteX10" fmla="*/ 806874 w 1284060"/>
                  <a:gd name="connsiteY10" fmla="*/ 2036 h 887120"/>
                  <a:gd name="connsiteX11" fmla="*/ 909268 w 1284060"/>
                  <a:gd name="connsiteY11" fmla="*/ 35374 h 887120"/>
                  <a:gd name="connsiteX12" fmla="*/ 1016424 w 1284060"/>
                  <a:gd name="connsiteY12" fmla="*/ 99668 h 887120"/>
                  <a:gd name="connsiteX13" fmla="*/ 1128343 w 1284060"/>
                  <a:gd name="connsiteY13" fmla="*/ 190155 h 887120"/>
                  <a:gd name="connsiteX14" fmla="*/ 1223593 w 1284060"/>
                  <a:gd name="connsiteY14" fmla="*/ 280643 h 887120"/>
                  <a:gd name="connsiteX15" fmla="*/ 1278362 w 1284060"/>
                  <a:gd name="connsiteY15" fmla="*/ 344936 h 887120"/>
                  <a:gd name="connsiteX16" fmla="*/ 1280743 w 1284060"/>
                  <a:gd name="connsiteY16" fmla="*/ 440186 h 887120"/>
                  <a:gd name="connsiteX17" fmla="*/ 1264074 w 1284060"/>
                  <a:gd name="connsiteY17" fmla="*/ 571155 h 887120"/>
                  <a:gd name="connsiteX18" fmla="*/ 1228356 w 1284060"/>
                  <a:gd name="connsiteY18" fmla="*/ 697361 h 887120"/>
                  <a:gd name="connsiteX19" fmla="*/ 1168824 w 1284060"/>
                  <a:gd name="connsiteY19" fmla="*/ 804518 h 887120"/>
                  <a:gd name="connsiteX20" fmla="*/ 1116437 w 1284060"/>
                  <a:gd name="connsiteY20" fmla="*/ 835474 h 887120"/>
                  <a:gd name="connsiteX21" fmla="*/ 1080718 w 1284060"/>
                  <a:gd name="connsiteY21" fmla="*/ 814043 h 887120"/>
                  <a:gd name="connsiteX22" fmla="*/ 1078337 w 1284060"/>
                  <a:gd name="connsiteY22" fmla="*/ 728318 h 887120"/>
                  <a:gd name="connsiteX23" fmla="*/ 1090243 w 1284060"/>
                  <a:gd name="connsiteY23" fmla="*/ 635449 h 887120"/>
                  <a:gd name="connsiteX24" fmla="*/ 1109293 w 1284060"/>
                  <a:gd name="connsiteY24" fmla="*/ 509243 h 887120"/>
                  <a:gd name="connsiteX25" fmla="*/ 1097387 w 1284060"/>
                  <a:gd name="connsiteY25" fmla="*/ 430661 h 887120"/>
                  <a:gd name="connsiteX26" fmla="*/ 1052143 w 1284060"/>
                  <a:gd name="connsiteY26" fmla="*/ 385417 h 887120"/>
                  <a:gd name="connsiteX27" fmla="*/ 990230 w 1284060"/>
                  <a:gd name="connsiteY27" fmla="*/ 344937 h 887120"/>
                  <a:gd name="connsiteX28" fmla="*/ 911649 w 1284060"/>
                  <a:gd name="connsiteY28" fmla="*/ 285405 h 887120"/>
                  <a:gd name="connsiteX29" fmla="*/ 811637 w 1284060"/>
                  <a:gd name="connsiteY29" fmla="*/ 244924 h 887120"/>
                  <a:gd name="connsiteX30" fmla="*/ 718768 w 1284060"/>
                  <a:gd name="connsiteY30" fmla="*/ 254450 h 887120"/>
                  <a:gd name="connsiteX31" fmla="*/ 656856 w 1284060"/>
                  <a:gd name="connsiteY31" fmla="*/ 304455 h 887120"/>
                  <a:gd name="connsiteX32" fmla="*/ 585418 w 1284060"/>
                  <a:gd name="connsiteY32" fmla="*/ 373511 h 887120"/>
                  <a:gd name="connsiteX33" fmla="*/ 490168 w 1284060"/>
                  <a:gd name="connsiteY33" fmla="*/ 487811 h 887120"/>
                  <a:gd name="connsiteX34" fmla="*/ 411587 w 1284060"/>
                  <a:gd name="connsiteY34" fmla="*/ 616399 h 887120"/>
                  <a:gd name="connsiteX35" fmla="*/ 350710 w 1284060"/>
                  <a:gd name="connsiteY35" fmla="*/ 718528 h 887120"/>
                  <a:gd name="connsiteX36" fmla="*/ 257530 w 1284060"/>
                  <a:gd name="connsiteY36" fmla="*/ 846585 h 887120"/>
                  <a:gd name="connsiteX37" fmla="*/ 159174 w 1284060"/>
                  <a:gd name="connsiteY37" fmla="*/ 875955 h 887120"/>
                  <a:gd name="connsiteX38" fmla="*/ 4407 w 1284060"/>
                  <a:gd name="connsiteY38" fmla="*/ 881337 h 887120"/>
                  <a:gd name="connsiteX0" fmla="*/ 4634 w 1284287"/>
                  <a:gd name="connsiteY0" fmla="*/ 881337 h 887817"/>
                  <a:gd name="connsiteX1" fmla="*/ 47680 w 1284287"/>
                  <a:gd name="connsiteY1" fmla="*/ 787135 h 887817"/>
                  <a:gd name="connsiteX2" fmla="*/ 121301 w 1284287"/>
                  <a:gd name="connsiteY2" fmla="*/ 683074 h 887817"/>
                  <a:gd name="connsiteX3" fmla="*/ 202264 w 1284287"/>
                  <a:gd name="connsiteY3" fmla="*/ 547343 h 887817"/>
                  <a:gd name="connsiteX4" fmla="*/ 290370 w 1284287"/>
                  <a:gd name="connsiteY4" fmla="*/ 406849 h 887817"/>
                  <a:gd name="connsiteX5" fmla="*/ 347520 w 1284287"/>
                  <a:gd name="connsiteY5" fmla="*/ 325886 h 887817"/>
                  <a:gd name="connsiteX6" fmla="*/ 442770 w 1284287"/>
                  <a:gd name="connsiteY6" fmla="*/ 211586 h 887817"/>
                  <a:gd name="connsiteX7" fmla="*/ 518970 w 1284287"/>
                  <a:gd name="connsiteY7" fmla="*/ 133005 h 887817"/>
                  <a:gd name="connsiteX8" fmla="*/ 602314 w 1284287"/>
                  <a:gd name="connsiteY8" fmla="*/ 54424 h 887817"/>
                  <a:gd name="connsiteX9" fmla="*/ 704708 w 1284287"/>
                  <a:gd name="connsiteY9" fmla="*/ 9180 h 887817"/>
                  <a:gd name="connsiteX10" fmla="*/ 807101 w 1284287"/>
                  <a:gd name="connsiteY10" fmla="*/ 2036 h 887817"/>
                  <a:gd name="connsiteX11" fmla="*/ 909495 w 1284287"/>
                  <a:gd name="connsiteY11" fmla="*/ 35374 h 887817"/>
                  <a:gd name="connsiteX12" fmla="*/ 1016651 w 1284287"/>
                  <a:gd name="connsiteY12" fmla="*/ 99668 h 887817"/>
                  <a:gd name="connsiteX13" fmla="*/ 1128570 w 1284287"/>
                  <a:gd name="connsiteY13" fmla="*/ 190155 h 887817"/>
                  <a:gd name="connsiteX14" fmla="*/ 1223820 w 1284287"/>
                  <a:gd name="connsiteY14" fmla="*/ 280643 h 887817"/>
                  <a:gd name="connsiteX15" fmla="*/ 1278589 w 1284287"/>
                  <a:gd name="connsiteY15" fmla="*/ 344936 h 887817"/>
                  <a:gd name="connsiteX16" fmla="*/ 1280970 w 1284287"/>
                  <a:gd name="connsiteY16" fmla="*/ 440186 h 887817"/>
                  <a:gd name="connsiteX17" fmla="*/ 1264301 w 1284287"/>
                  <a:gd name="connsiteY17" fmla="*/ 571155 h 887817"/>
                  <a:gd name="connsiteX18" fmla="*/ 1228583 w 1284287"/>
                  <a:gd name="connsiteY18" fmla="*/ 697361 h 887817"/>
                  <a:gd name="connsiteX19" fmla="*/ 1169051 w 1284287"/>
                  <a:gd name="connsiteY19" fmla="*/ 804518 h 887817"/>
                  <a:gd name="connsiteX20" fmla="*/ 1116664 w 1284287"/>
                  <a:gd name="connsiteY20" fmla="*/ 835474 h 887817"/>
                  <a:gd name="connsiteX21" fmla="*/ 1080945 w 1284287"/>
                  <a:gd name="connsiteY21" fmla="*/ 814043 h 887817"/>
                  <a:gd name="connsiteX22" fmla="*/ 1078564 w 1284287"/>
                  <a:gd name="connsiteY22" fmla="*/ 728318 h 887817"/>
                  <a:gd name="connsiteX23" fmla="*/ 1090470 w 1284287"/>
                  <a:gd name="connsiteY23" fmla="*/ 635449 h 887817"/>
                  <a:gd name="connsiteX24" fmla="*/ 1109520 w 1284287"/>
                  <a:gd name="connsiteY24" fmla="*/ 509243 h 887817"/>
                  <a:gd name="connsiteX25" fmla="*/ 1097614 w 1284287"/>
                  <a:gd name="connsiteY25" fmla="*/ 430661 h 887817"/>
                  <a:gd name="connsiteX26" fmla="*/ 1052370 w 1284287"/>
                  <a:gd name="connsiteY26" fmla="*/ 385417 h 887817"/>
                  <a:gd name="connsiteX27" fmla="*/ 990457 w 1284287"/>
                  <a:gd name="connsiteY27" fmla="*/ 344937 h 887817"/>
                  <a:gd name="connsiteX28" fmla="*/ 911876 w 1284287"/>
                  <a:gd name="connsiteY28" fmla="*/ 285405 h 887817"/>
                  <a:gd name="connsiteX29" fmla="*/ 811864 w 1284287"/>
                  <a:gd name="connsiteY29" fmla="*/ 244924 h 887817"/>
                  <a:gd name="connsiteX30" fmla="*/ 718995 w 1284287"/>
                  <a:gd name="connsiteY30" fmla="*/ 254450 h 887817"/>
                  <a:gd name="connsiteX31" fmla="*/ 657083 w 1284287"/>
                  <a:gd name="connsiteY31" fmla="*/ 304455 h 887817"/>
                  <a:gd name="connsiteX32" fmla="*/ 585645 w 1284287"/>
                  <a:gd name="connsiteY32" fmla="*/ 373511 h 887817"/>
                  <a:gd name="connsiteX33" fmla="*/ 490395 w 1284287"/>
                  <a:gd name="connsiteY33" fmla="*/ 487811 h 887817"/>
                  <a:gd name="connsiteX34" fmla="*/ 411814 w 1284287"/>
                  <a:gd name="connsiteY34" fmla="*/ 616399 h 887817"/>
                  <a:gd name="connsiteX35" fmla="*/ 350937 w 1284287"/>
                  <a:gd name="connsiteY35" fmla="*/ 718528 h 887817"/>
                  <a:gd name="connsiteX36" fmla="*/ 257757 w 1284287"/>
                  <a:gd name="connsiteY36" fmla="*/ 846585 h 887817"/>
                  <a:gd name="connsiteX37" fmla="*/ 159401 w 1284287"/>
                  <a:gd name="connsiteY37" fmla="*/ 875955 h 887817"/>
                  <a:gd name="connsiteX38" fmla="*/ 4634 w 1284287"/>
                  <a:gd name="connsiteY38" fmla="*/ 881337 h 887817"/>
                  <a:gd name="connsiteX0" fmla="*/ 4514 w 1284167"/>
                  <a:gd name="connsiteY0" fmla="*/ 881337 h 887817"/>
                  <a:gd name="connsiteX1" fmla="*/ 47560 w 1284167"/>
                  <a:gd name="connsiteY1" fmla="*/ 787135 h 887817"/>
                  <a:gd name="connsiteX2" fmla="*/ 111257 w 1284167"/>
                  <a:gd name="connsiteY2" fmla="*/ 688065 h 887817"/>
                  <a:gd name="connsiteX3" fmla="*/ 202144 w 1284167"/>
                  <a:gd name="connsiteY3" fmla="*/ 547343 h 887817"/>
                  <a:gd name="connsiteX4" fmla="*/ 290250 w 1284167"/>
                  <a:gd name="connsiteY4" fmla="*/ 406849 h 887817"/>
                  <a:gd name="connsiteX5" fmla="*/ 347400 w 1284167"/>
                  <a:gd name="connsiteY5" fmla="*/ 325886 h 887817"/>
                  <a:gd name="connsiteX6" fmla="*/ 442650 w 1284167"/>
                  <a:gd name="connsiteY6" fmla="*/ 211586 h 887817"/>
                  <a:gd name="connsiteX7" fmla="*/ 518850 w 1284167"/>
                  <a:gd name="connsiteY7" fmla="*/ 133005 h 887817"/>
                  <a:gd name="connsiteX8" fmla="*/ 602194 w 1284167"/>
                  <a:gd name="connsiteY8" fmla="*/ 54424 h 887817"/>
                  <a:gd name="connsiteX9" fmla="*/ 704588 w 1284167"/>
                  <a:gd name="connsiteY9" fmla="*/ 9180 h 887817"/>
                  <a:gd name="connsiteX10" fmla="*/ 806981 w 1284167"/>
                  <a:gd name="connsiteY10" fmla="*/ 2036 h 887817"/>
                  <a:gd name="connsiteX11" fmla="*/ 909375 w 1284167"/>
                  <a:gd name="connsiteY11" fmla="*/ 35374 h 887817"/>
                  <a:gd name="connsiteX12" fmla="*/ 1016531 w 1284167"/>
                  <a:gd name="connsiteY12" fmla="*/ 99668 h 887817"/>
                  <a:gd name="connsiteX13" fmla="*/ 1128450 w 1284167"/>
                  <a:gd name="connsiteY13" fmla="*/ 190155 h 887817"/>
                  <a:gd name="connsiteX14" fmla="*/ 1223700 w 1284167"/>
                  <a:gd name="connsiteY14" fmla="*/ 280643 h 887817"/>
                  <a:gd name="connsiteX15" fmla="*/ 1278469 w 1284167"/>
                  <a:gd name="connsiteY15" fmla="*/ 344936 h 887817"/>
                  <a:gd name="connsiteX16" fmla="*/ 1280850 w 1284167"/>
                  <a:gd name="connsiteY16" fmla="*/ 440186 h 887817"/>
                  <a:gd name="connsiteX17" fmla="*/ 1264181 w 1284167"/>
                  <a:gd name="connsiteY17" fmla="*/ 571155 h 887817"/>
                  <a:gd name="connsiteX18" fmla="*/ 1228463 w 1284167"/>
                  <a:gd name="connsiteY18" fmla="*/ 697361 h 887817"/>
                  <a:gd name="connsiteX19" fmla="*/ 1168931 w 1284167"/>
                  <a:gd name="connsiteY19" fmla="*/ 804518 h 887817"/>
                  <a:gd name="connsiteX20" fmla="*/ 1116544 w 1284167"/>
                  <a:gd name="connsiteY20" fmla="*/ 835474 h 887817"/>
                  <a:gd name="connsiteX21" fmla="*/ 1080825 w 1284167"/>
                  <a:gd name="connsiteY21" fmla="*/ 814043 h 887817"/>
                  <a:gd name="connsiteX22" fmla="*/ 1078444 w 1284167"/>
                  <a:gd name="connsiteY22" fmla="*/ 728318 h 887817"/>
                  <a:gd name="connsiteX23" fmla="*/ 1090350 w 1284167"/>
                  <a:gd name="connsiteY23" fmla="*/ 635449 h 887817"/>
                  <a:gd name="connsiteX24" fmla="*/ 1109400 w 1284167"/>
                  <a:gd name="connsiteY24" fmla="*/ 509243 h 887817"/>
                  <a:gd name="connsiteX25" fmla="*/ 1097494 w 1284167"/>
                  <a:gd name="connsiteY25" fmla="*/ 430661 h 887817"/>
                  <a:gd name="connsiteX26" fmla="*/ 1052250 w 1284167"/>
                  <a:gd name="connsiteY26" fmla="*/ 385417 h 887817"/>
                  <a:gd name="connsiteX27" fmla="*/ 990337 w 1284167"/>
                  <a:gd name="connsiteY27" fmla="*/ 344937 h 887817"/>
                  <a:gd name="connsiteX28" fmla="*/ 911756 w 1284167"/>
                  <a:gd name="connsiteY28" fmla="*/ 285405 h 887817"/>
                  <a:gd name="connsiteX29" fmla="*/ 811744 w 1284167"/>
                  <a:gd name="connsiteY29" fmla="*/ 244924 h 887817"/>
                  <a:gd name="connsiteX30" fmla="*/ 718875 w 1284167"/>
                  <a:gd name="connsiteY30" fmla="*/ 254450 h 887817"/>
                  <a:gd name="connsiteX31" fmla="*/ 656963 w 1284167"/>
                  <a:gd name="connsiteY31" fmla="*/ 304455 h 887817"/>
                  <a:gd name="connsiteX32" fmla="*/ 585525 w 1284167"/>
                  <a:gd name="connsiteY32" fmla="*/ 373511 h 887817"/>
                  <a:gd name="connsiteX33" fmla="*/ 490275 w 1284167"/>
                  <a:gd name="connsiteY33" fmla="*/ 487811 h 887817"/>
                  <a:gd name="connsiteX34" fmla="*/ 411694 w 1284167"/>
                  <a:gd name="connsiteY34" fmla="*/ 616399 h 887817"/>
                  <a:gd name="connsiteX35" fmla="*/ 350817 w 1284167"/>
                  <a:gd name="connsiteY35" fmla="*/ 718528 h 887817"/>
                  <a:gd name="connsiteX36" fmla="*/ 257637 w 1284167"/>
                  <a:gd name="connsiteY36" fmla="*/ 846585 h 887817"/>
                  <a:gd name="connsiteX37" fmla="*/ 159281 w 1284167"/>
                  <a:gd name="connsiteY37" fmla="*/ 875955 h 887817"/>
                  <a:gd name="connsiteX38" fmla="*/ 4514 w 1284167"/>
                  <a:gd name="connsiteY38" fmla="*/ 881337 h 887817"/>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90849 w 1284766"/>
                  <a:gd name="connsiteY4" fmla="*/ 406849 h 887762"/>
                  <a:gd name="connsiteX5" fmla="*/ 347999 w 1284766"/>
                  <a:gd name="connsiteY5" fmla="*/ 325886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90849 w 1284766"/>
                  <a:gd name="connsiteY4" fmla="*/ 406849 h 887762"/>
                  <a:gd name="connsiteX5" fmla="*/ 345289 w 1284766"/>
                  <a:gd name="connsiteY5" fmla="*/ 316640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43249 w 1284766"/>
                  <a:gd name="connsiteY6" fmla="*/ 211586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32834 w 1284766"/>
                  <a:gd name="connsiteY6" fmla="*/ 201538 h 887762"/>
                  <a:gd name="connsiteX7" fmla="*/ 519449 w 1284766"/>
                  <a:gd name="connsiteY7" fmla="*/ 133005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32834 w 1284766"/>
                  <a:gd name="connsiteY6" fmla="*/ 201538 h 887762"/>
                  <a:gd name="connsiteX7" fmla="*/ 499912 w 1284766"/>
                  <a:gd name="connsiteY7" fmla="*/ 1202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27534 w 1284766"/>
                  <a:gd name="connsiteY6" fmla="*/ 195991 h 887762"/>
                  <a:gd name="connsiteX7" fmla="*/ 499912 w 1284766"/>
                  <a:gd name="connsiteY7" fmla="*/ 1202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337 h 887762"/>
                  <a:gd name="connsiteX1" fmla="*/ 43967 w 1284766"/>
                  <a:gd name="connsiteY1" fmla="*/ 787874 h 887762"/>
                  <a:gd name="connsiteX2" fmla="*/ 111856 w 1284766"/>
                  <a:gd name="connsiteY2" fmla="*/ 688065 h 887762"/>
                  <a:gd name="connsiteX3" fmla="*/ 202743 w 1284766"/>
                  <a:gd name="connsiteY3" fmla="*/ 547343 h 887762"/>
                  <a:gd name="connsiteX4" fmla="*/ 286473 w 1284766"/>
                  <a:gd name="connsiteY4" fmla="*/ 406540 h 887762"/>
                  <a:gd name="connsiteX5" fmla="*/ 345289 w 1284766"/>
                  <a:gd name="connsiteY5" fmla="*/ 316640 h 887762"/>
                  <a:gd name="connsiteX6" fmla="*/ 427534 w 1284766"/>
                  <a:gd name="connsiteY6" fmla="*/ 195991 h 887762"/>
                  <a:gd name="connsiteX7" fmla="*/ 494797 w 1284766"/>
                  <a:gd name="connsiteY7" fmla="*/ 115744 h 887762"/>
                  <a:gd name="connsiteX8" fmla="*/ 602793 w 1284766"/>
                  <a:gd name="connsiteY8" fmla="*/ 54424 h 887762"/>
                  <a:gd name="connsiteX9" fmla="*/ 705187 w 1284766"/>
                  <a:gd name="connsiteY9" fmla="*/ 9180 h 887762"/>
                  <a:gd name="connsiteX10" fmla="*/ 807580 w 1284766"/>
                  <a:gd name="connsiteY10" fmla="*/ 2036 h 887762"/>
                  <a:gd name="connsiteX11" fmla="*/ 909974 w 1284766"/>
                  <a:gd name="connsiteY11" fmla="*/ 35374 h 887762"/>
                  <a:gd name="connsiteX12" fmla="*/ 1017130 w 1284766"/>
                  <a:gd name="connsiteY12" fmla="*/ 99668 h 887762"/>
                  <a:gd name="connsiteX13" fmla="*/ 1129049 w 1284766"/>
                  <a:gd name="connsiteY13" fmla="*/ 190155 h 887762"/>
                  <a:gd name="connsiteX14" fmla="*/ 1224299 w 1284766"/>
                  <a:gd name="connsiteY14" fmla="*/ 280643 h 887762"/>
                  <a:gd name="connsiteX15" fmla="*/ 1279068 w 1284766"/>
                  <a:gd name="connsiteY15" fmla="*/ 344936 h 887762"/>
                  <a:gd name="connsiteX16" fmla="*/ 1281449 w 1284766"/>
                  <a:gd name="connsiteY16" fmla="*/ 440186 h 887762"/>
                  <a:gd name="connsiteX17" fmla="*/ 1264780 w 1284766"/>
                  <a:gd name="connsiteY17" fmla="*/ 571155 h 887762"/>
                  <a:gd name="connsiteX18" fmla="*/ 1229062 w 1284766"/>
                  <a:gd name="connsiteY18" fmla="*/ 697361 h 887762"/>
                  <a:gd name="connsiteX19" fmla="*/ 1169530 w 1284766"/>
                  <a:gd name="connsiteY19" fmla="*/ 804518 h 887762"/>
                  <a:gd name="connsiteX20" fmla="*/ 1117143 w 1284766"/>
                  <a:gd name="connsiteY20" fmla="*/ 835474 h 887762"/>
                  <a:gd name="connsiteX21" fmla="*/ 1081424 w 1284766"/>
                  <a:gd name="connsiteY21" fmla="*/ 814043 h 887762"/>
                  <a:gd name="connsiteX22" fmla="*/ 1079043 w 1284766"/>
                  <a:gd name="connsiteY22" fmla="*/ 728318 h 887762"/>
                  <a:gd name="connsiteX23" fmla="*/ 1090949 w 1284766"/>
                  <a:gd name="connsiteY23" fmla="*/ 635449 h 887762"/>
                  <a:gd name="connsiteX24" fmla="*/ 1109999 w 1284766"/>
                  <a:gd name="connsiteY24" fmla="*/ 509243 h 887762"/>
                  <a:gd name="connsiteX25" fmla="*/ 1098093 w 1284766"/>
                  <a:gd name="connsiteY25" fmla="*/ 430661 h 887762"/>
                  <a:gd name="connsiteX26" fmla="*/ 1052849 w 1284766"/>
                  <a:gd name="connsiteY26" fmla="*/ 385417 h 887762"/>
                  <a:gd name="connsiteX27" fmla="*/ 990936 w 1284766"/>
                  <a:gd name="connsiteY27" fmla="*/ 344937 h 887762"/>
                  <a:gd name="connsiteX28" fmla="*/ 912355 w 1284766"/>
                  <a:gd name="connsiteY28" fmla="*/ 285405 h 887762"/>
                  <a:gd name="connsiteX29" fmla="*/ 812343 w 1284766"/>
                  <a:gd name="connsiteY29" fmla="*/ 244924 h 887762"/>
                  <a:gd name="connsiteX30" fmla="*/ 719474 w 1284766"/>
                  <a:gd name="connsiteY30" fmla="*/ 254450 h 887762"/>
                  <a:gd name="connsiteX31" fmla="*/ 657562 w 1284766"/>
                  <a:gd name="connsiteY31" fmla="*/ 304455 h 887762"/>
                  <a:gd name="connsiteX32" fmla="*/ 586124 w 1284766"/>
                  <a:gd name="connsiteY32" fmla="*/ 373511 h 887762"/>
                  <a:gd name="connsiteX33" fmla="*/ 490874 w 1284766"/>
                  <a:gd name="connsiteY33" fmla="*/ 487811 h 887762"/>
                  <a:gd name="connsiteX34" fmla="*/ 412293 w 1284766"/>
                  <a:gd name="connsiteY34" fmla="*/ 616399 h 887762"/>
                  <a:gd name="connsiteX35" fmla="*/ 351416 w 1284766"/>
                  <a:gd name="connsiteY35" fmla="*/ 718528 h 887762"/>
                  <a:gd name="connsiteX36" fmla="*/ 258236 w 1284766"/>
                  <a:gd name="connsiteY36" fmla="*/ 846585 h 887762"/>
                  <a:gd name="connsiteX37" fmla="*/ 159880 w 1284766"/>
                  <a:gd name="connsiteY37" fmla="*/ 875955 h 887762"/>
                  <a:gd name="connsiteX38" fmla="*/ 5113 w 1284766"/>
                  <a:gd name="connsiteY38" fmla="*/ 881337 h 887762"/>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57562 w 1284766"/>
                  <a:gd name="connsiteY31" fmla="*/ 304192 h 887499"/>
                  <a:gd name="connsiteX32" fmla="*/ 586124 w 1284766"/>
                  <a:gd name="connsiteY32" fmla="*/ 373248 h 887499"/>
                  <a:gd name="connsiteX33" fmla="*/ 490874 w 1284766"/>
                  <a:gd name="connsiteY33" fmla="*/ 487548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6124 w 1284766"/>
                  <a:gd name="connsiteY32" fmla="*/ 373248 h 887499"/>
                  <a:gd name="connsiteX33" fmla="*/ 490874 w 1284766"/>
                  <a:gd name="connsiteY33" fmla="*/ 487548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6124 w 1284766"/>
                  <a:gd name="connsiteY32" fmla="*/ 373248 h 887499"/>
                  <a:gd name="connsiteX33" fmla="*/ 493524 w 1284766"/>
                  <a:gd name="connsiteY33" fmla="*/ 490322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1074 h 887499"/>
                  <a:gd name="connsiteX1" fmla="*/ 43967 w 1284766"/>
                  <a:gd name="connsiteY1" fmla="*/ 787611 h 887499"/>
                  <a:gd name="connsiteX2" fmla="*/ 111856 w 1284766"/>
                  <a:gd name="connsiteY2" fmla="*/ 687802 h 887499"/>
                  <a:gd name="connsiteX3" fmla="*/ 202743 w 1284766"/>
                  <a:gd name="connsiteY3" fmla="*/ 547080 h 887499"/>
                  <a:gd name="connsiteX4" fmla="*/ 286473 w 1284766"/>
                  <a:gd name="connsiteY4" fmla="*/ 406277 h 887499"/>
                  <a:gd name="connsiteX5" fmla="*/ 345289 w 1284766"/>
                  <a:gd name="connsiteY5" fmla="*/ 316377 h 887499"/>
                  <a:gd name="connsiteX6" fmla="*/ 427534 w 1284766"/>
                  <a:gd name="connsiteY6" fmla="*/ 195728 h 887499"/>
                  <a:gd name="connsiteX7" fmla="*/ 494797 w 1284766"/>
                  <a:gd name="connsiteY7" fmla="*/ 115481 h 887499"/>
                  <a:gd name="connsiteX8" fmla="*/ 577523 w 1284766"/>
                  <a:gd name="connsiteY8" fmla="*/ 45652 h 887499"/>
                  <a:gd name="connsiteX9" fmla="*/ 705187 w 1284766"/>
                  <a:gd name="connsiteY9" fmla="*/ 8917 h 887499"/>
                  <a:gd name="connsiteX10" fmla="*/ 807580 w 1284766"/>
                  <a:gd name="connsiteY10" fmla="*/ 1773 h 887499"/>
                  <a:gd name="connsiteX11" fmla="*/ 909974 w 1284766"/>
                  <a:gd name="connsiteY11" fmla="*/ 35111 h 887499"/>
                  <a:gd name="connsiteX12" fmla="*/ 1017130 w 1284766"/>
                  <a:gd name="connsiteY12" fmla="*/ 99405 h 887499"/>
                  <a:gd name="connsiteX13" fmla="*/ 1129049 w 1284766"/>
                  <a:gd name="connsiteY13" fmla="*/ 189892 h 887499"/>
                  <a:gd name="connsiteX14" fmla="*/ 1224299 w 1284766"/>
                  <a:gd name="connsiteY14" fmla="*/ 280380 h 887499"/>
                  <a:gd name="connsiteX15" fmla="*/ 1279068 w 1284766"/>
                  <a:gd name="connsiteY15" fmla="*/ 344673 h 887499"/>
                  <a:gd name="connsiteX16" fmla="*/ 1281449 w 1284766"/>
                  <a:gd name="connsiteY16" fmla="*/ 439923 h 887499"/>
                  <a:gd name="connsiteX17" fmla="*/ 1264780 w 1284766"/>
                  <a:gd name="connsiteY17" fmla="*/ 570892 h 887499"/>
                  <a:gd name="connsiteX18" fmla="*/ 1229062 w 1284766"/>
                  <a:gd name="connsiteY18" fmla="*/ 697098 h 887499"/>
                  <a:gd name="connsiteX19" fmla="*/ 1169530 w 1284766"/>
                  <a:gd name="connsiteY19" fmla="*/ 804255 h 887499"/>
                  <a:gd name="connsiteX20" fmla="*/ 1117143 w 1284766"/>
                  <a:gd name="connsiteY20" fmla="*/ 835211 h 887499"/>
                  <a:gd name="connsiteX21" fmla="*/ 1081424 w 1284766"/>
                  <a:gd name="connsiteY21" fmla="*/ 813780 h 887499"/>
                  <a:gd name="connsiteX22" fmla="*/ 1079043 w 1284766"/>
                  <a:gd name="connsiteY22" fmla="*/ 728055 h 887499"/>
                  <a:gd name="connsiteX23" fmla="*/ 1090949 w 1284766"/>
                  <a:gd name="connsiteY23" fmla="*/ 635186 h 887499"/>
                  <a:gd name="connsiteX24" fmla="*/ 1109999 w 1284766"/>
                  <a:gd name="connsiteY24" fmla="*/ 508980 h 887499"/>
                  <a:gd name="connsiteX25" fmla="*/ 1098093 w 1284766"/>
                  <a:gd name="connsiteY25" fmla="*/ 430398 h 887499"/>
                  <a:gd name="connsiteX26" fmla="*/ 1052849 w 1284766"/>
                  <a:gd name="connsiteY26" fmla="*/ 385154 h 887499"/>
                  <a:gd name="connsiteX27" fmla="*/ 990936 w 1284766"/>
                  <a:gd name="connsiteY27" fmla="*/ 344674 h 887499"/>
                  <a:gd name="connsiteX28" fmla="*/ 912355 w 1284766"/>
                  <a:gd name="connsiteY28" fmla="*/ 285142 h 887499"/>
                  <a:gd name="connsiteX29" fmla="*/ 812343 w 1284766"/>
                  <a:gd name="connsiteY29" fmla="*/ 244661 h 887499"/>
                  <a:gd name="connsiteX30" fmla="*/ 719474 w 1284766"/>
                  <a:gd name="connsiteY30" fmla="*/ 254187 h 887499"/>
                  <a:gd name="connsiteX31" fmla="*/ 644927 w 1284766"/>
                  <a:gd name="connsiteY31" fmla="*/ 299938 h 887499"/>
                  <a:gd name="connsiteX32" fmla="*/ 580022 w 1284766"/>
                  <a:gd name="connsiteY32" fmla="*/ 375404 h 887499"/>
                  <a:gd name="connsiteX33" fmla="*/ 493524 w 1284766"/>
                  <a:gd name="connsiteY33" fmla="*/ 490322 h 887499"/>
                  <a:gd name="connsiteX34" fmla="*/ 412293 w 1284766"/>
                  <a:gd name="connsiteY34" fmla="*/ 616136 h 887499"/>
                  <a:gd name="connsiteX35" fmla="*/ 351416 w 1284766"/>
                  <a:gd name="connsiteY35" fmla="*/ 718265 h 887499"/>
                  <a:gd name="connsiteX36" fmla="*/ 258236 w 1284766"/>
                  <a:gd name="connsiteY36" fmla="*/ 846322 h 887499"/>
                  <a:gd name="connsiteX37" fmla="*/ 159880 w 1284766"/>
                  <a:gd name="connsiteY37" fmla="*/ 875692 h 887499"/>
                  <a:gd name="connsiteX38" fmla="*/ 5113 w 1284766"/>
                  <a:gd name="connsiteY38" fmla="*/ 881074 h 887499"/>
                  <a:gd name="connsiteX0" fmla="*/ 5113 w 1284766"/>
                  <a:gd name="connsiteY0" fmla="*/ 888014 h 894439"/>
                  <a:gd name="connsiteX1" fmla="*/ 43967 w 1284766"/>
                  <a:gd name="connsiteY1" fmla="*/ 794551 h 894439"/>
                  <a:gd name="connsiteX2" fmla="*/ 111856 w 1284766"/>
                  <a:gd name="connsiteY2" fmla="*/ 694742 h 894439"/>
                  <a:gd name="connsiteX3" fmla="*/ 202743 w 1284766"/>
                  <a:gd name="connsiteY3" fmla="*/ 554020 h 894439"/>
                  <a:gd name="connsiteX4" fmla="*/ 286473 w 1284766"/>
                  <a:gd name="connsiteY4" fmla="*/ 413217 h 894439"/>
                  <a:gd name="connsiteX5" fmla="*/ 345289 w 1284766"/>
                  <a:gd name="connsiteY5" fmla="*/ 323317 h 894439"/>
                  <a:gd name="connsiteX6" fmla="*/ 427534 w 1284766"/>
                  <a:gd name="connsiteY6" fmla="*/ 202668 h 894439"/>
                  <a:gd name="connsiteX7" fmla="*/ 494797 w 1284766"/>
                  <a:gd name="connsiteY7" fmla="*/ 122421 h 894439"/>
                  <a:gd name="connsiteX8" fmla="*/ 577523 w 1284766"/>
                  <a:gd name="connsiteY8" fmla="*/ 52592 h 894439"/>
                  <a:gd name="connsiteX9" fmla="*/ 702970 w 1284766"/>
                  <a:gd name="connsiteY9" fmla="*/ 3283 h 894439"/>
                  <a:gd name="connsiteX10" fmla="*/ 807580 w 1284766"/>
                  <a:gd name="connsiteY10" fmla="*/ 8713 h 894439"/>
                  <a:gd name="connsiteX11" fmla="*/ 909974 w 1284766"/>
                  <a:gd name="connsiteY11" fmla="*/ 42051 h 894439"/>
                  <a:gd name="connsiteX12" fmla="*/ 1017130 w 1284766"/>
                  <a:gd name="connsiteY12" fmla="*/ 106345 h 894439"/>
                  <a:gd name="connsiteX13" fmla="*/ 1129049 w 1284766"/>
                  <a:gd name="connsiteY13" fmla="*/ 196832 h 894439"/>
                  <a:gd name="connsiteX14" fmla="*/ 1224299 w 1284766"/>
                  <a:gd name="connsiteY14" fmla="*/ 287320 h 894439"/>
                  <a:gd name="connsiteX15" fmla="*/ 1279068 w 1284766"/>
                  <a:gd name="connsiteY15" fmla="*/ 351613 h 894439"/>
                  <a:gd name="connsiteX16" fmla="*/ 1281449 w 1284766"/>
                  <a:gd name="connsiteY16" fmla="*/ 446863 h 894439"/>
                  <a:gd name="connsiteX17" fmla="*/ 1264780 w 1284766"/>
                  <a:gd name="connsiteY17" fmla="*/ 577832 h 894439"/>
                  <a:gd name="connsiteX18" fmla="*/ 1229062 w 1284766"/>
                  <a:gd name="connsiteY18" fmla="*/ 704038 h 894439"/>
                  <a:gd name="connsiteX19" fmla="*/ 1169530 w 1284766"/>
                  <a:gd name="connsiteY19" fmla="*/ 811195 h 894439"/>
                  <a:gd name="connsiteX20" fmla="*/ 1117143 w 1284766"/>
                  <a:gd name="connsiteY20" fmla="*/ 842151 h 894439"/>
                  <a:gd name="connsiteX21" fmla="*/ 1081424 w 1284766"/>
                  <a:gd name="connsiteY21" fmla="*/ 820720 h 894439"/>
                  <a:gd name="connsiteX22" fmla="*/ 1079043 w 1284766"/>
                  <a:gd name="connsiteY22" fmla="*/ 734995 h 894439"/>
                  <a:gd name="connsiteX23" fmla="*/ 1090949 w 1284766"/>
                  <a:gd name="connsiteY23" fmla="*/ 642126 h 894439"/>
                  <a:gd name="connsiteX24" fmla="*/ 1109999 w 1284766"/>
                  <a:gd name="connsiteY24" fmla="*/ 515920 h 894439"/>
                  <a:gd name="connsiteX25" fmla="*/ 1098093 w 1284766"/>
                  <a:gd name="connsiteY25" fmla="*/ 437338 h 894439"/>
                  <a:gd name="connsiteX26" fmla="*/ 1052849 w 1284766"/>
                  <a:gd name="connsiteY26" fmla="*/ 392094 h 894439"/>
                  <a:gd name="connsiteX27" fmla="*/ 990936 w 1284766"/>
                  <a:gd name="connsiteY27" fmla="*/ 351614 h 894439"/>
                  <a:gd name="connsiteX28" fmla="*/ 912355 w 1284766"/>
                  <a:gd name="connsiteY28" fmla="*/ 292082 h 894439"/>
                  <a:gd name="connsiteX29" fmla="*/ 812343 w 1284766"/>
                  <a:gd name="connsiteY29" fmla="*/ 251601 h 894439"/>
                  <a:gd name="connsiteX30" fmla="*/ 719474 w 1284766"/>
                  <a:gd name="connsiteY30" fmla="*/ 261127 h 894439"/>
                  <a:gd name="connsiteX31" fmla="*/ 644927 w 1284766"/>
                  <a:gd name="connsiteY31" fmla="*/ 306878 h 894439"/>
                  <a:gd name="connsiteX32" fmla="*/ 580022 w 1284766"/>
                  <a:gd name="connsiteY32" fmla="*/ 382344 h 894439"/>
                  <a:gd name="connsiteX33" fmla="*/ 493524 w 1284766"/>
                  <a:gd name="connsiteY33" fmla="*/ 497262 h 894439"/>
                  <a:gd name="connsiteX34" fmla="*/ 412293 w 1284766"/>
                  <a:gd name="connsiteY34" fmla="*/ 623076 h 894439"/>
                  <a:gd name="connsiteX35" fmla="*/ 351416 w 1284766"/>
                  <a:gd name="connsiteY35" fmla="*/ 725205 h 894439"/>
                  <a:gd name="connsiteX36" fmla="*/ 258236 w 1284766"/>
                  <a:gd name="connsiteY36" fmla="*/ 853262 h 894439"/>
                  <a:gd name="connsiteX37" fmla="*/ 159880 w 1284766"/>
                  <a:gd name="connsiteY37" fmla="*/ 882632 h 894439"/>
                  <a:gd name="connsiteX38" fmla="*/ 5113 w 1284766"/>
                  <a:gd name="connsiteY38" fmla="*/ 888014 h 894439"/>
                  <a:gd name="connsiteX0" fmla="*/ 5113 w 1284766"/>
                  <a:gd name="connsiteY0" fmla="*/ 888521 h 894946"/>
                  <a:gd name="connsiteX1" fmla="*/ 43967 w 1284766"/>
                  <a:gd name="connsiteY1" fmla="*/ 795058 h 894946"/>
                  <a:gd name="connsiteX2" fmla="*/ 111856 w 1284766"/>
                  <a:gd name="connsiteY2" fmla="*/ 695249 h 894946"/>
                  <a:gd name="connsiteX3" fmla="*/ 202743 w 1284766"/>
                  <a:gd name="connsiteY3" fmla="*/ 554527 h 894946"/>
                  <a:gd name="connsiteX4" fmla="*/ 286473 w 1284766"/>
                  <a:gd name="connsiteY4" fmla="*/ 413724 h 894946"/>
                  <a:gd name="connsiteX5" fmla="*/ 345289 w 1284766"/>
                  <a:gd name="connsiteY5" fmla="*/ 323824 h 894946"/>
                  <a:gd name="connsiteX6" fmla="*/ 427534 w 1284766"/>
                  <a:gd name="connsiteY6" fmla="*/ 203175 h 894946"/>
                  <a:gd name="connsiteX7" fmla="*/ 494797 w 1284766"/>
                  <a:gd name="connsiteY7" fmla="*/ 122928 h 894946"/>
                  <a:gd name="connsiteX8" fmla="*/ 577523 w 1284766"/>
                  <a:gd name="connsiteY8" fmla="*/ 53099 h 894946"/>
                  <a:gd name="connsiteX9" fmla="*/ 702970 w 1284766"/>
                  <a:gd name="connsiteY9" fmla="*/ 3790 h 894946"/>
                  <a:gd name="connsiteX10" fmla="*/ 807580 w 1284766"/>
                  <a:gd name="connsiteY10" fmla="*/ 9220 h 894946"/>
                  <a:gd name="connsiteX11" fmla="*/ 908000 w 1284766"/>
                  <a:gd name="connsiteY11" fmla="*/ 55871 h 894946"/>
                  <a:gd name="connsiteX12" fmla="*/ 1017130 w 1284766"/>
                  <a:gd name="connsiteY12" fmla="*/ 106852 h 894946"/>
                  <a:gd name="connsiteX13" fmla="*/ 1129049 w 1284766"/>
                  <a:gd name="connsiteY13" fmla="*/ 197339 h 894946"/>
                  <a:gd name="connsiteX14" fmla="*/ 1224299 w 1284766"/>
                  <a:gd name="connsiteY14" fmla="*/ 287827 h 894946"/>
                  <a:gd name="connsiteX15" fmla="*/ 1279068 w 1284766"/>
                  <a:gd name="connsiteY15" fmla="*/ 352120 h 894946"/>
                  <a:gd name="connsiteX16" fmla="*/ 1281449 w 1284766"/>
                  <a:gd name="connsiteY16" fmla="*/ 447370 h 894946"/>
                  <a:gd name="connsiteX17" fmla="*/ 1264780 w 1284766"/>
                  <a:gd name="connsiteY17" fmla="*/ 578339 h 894946"/>
                  <a:gd name="connsiteX18" fmla="*/ 1229062 w 1284766"/>
                  <a:gd name="connsiteY18" fmla="*/ 704545 h 894946"/>
                  <a:gd name="connsiteX19" fmla="*/ 1169530 w 1284766"/>
                  <a:gd name="connsiteY19" fmla="*/ 811702 h 894946"/>
                  <a:gd name="connsiteX20" fmla="*/ 1117143 w 1284766"/>
                  <a:gd name="connsiteY20" fmla="*/ 842658 h 894946"/>
                  <a:gd name="connsiteX21" fmla="*/ 1081424 w 1284766"/>
                  <a:gd name="connsiteY21" fmla="*/ 821227 h 894946"/>
                  <a:gd name="connsiteX22" fmla="*/ 1079043 w 1284766"/>
                  <a:gd name="connsiteY22" fmla="*/ 735502 h 894946"/>
                  <a:gd name="connsiteX23" fmla="*/ 1090949 w 1284766"/>
                  <a:gd name="connsiteY23" fmla="*/ 642633 h 894946"/>
                  <a:gd name="connsiteX24" fmla="*/ 1109999 w 1284766"/>
                  <a:gd name="connsiteY24" fmla="*/ 516427 h 894946"/>
                  <a:gd name="connsiteX25" fmla="*/ 1098093 w 1284766"/>
                  <a:gd name="connsiteY25" fmla="*/ 437845 h 894946"/>
                  <a:gd name="connsiteX26" fmla="*/ 1052849 w 1284766"/>
                  <a:gd name="connsiteY26" fmla="*/ 392601 h 894946"/>
                  <a:gd name="connsiteX27" fmla="*/ 990936 w 1284766"/>
                  <a:gd name="connsiteY27" fmla="*/ 352121 h 894946"/>
                  <a:gd name="connsiteX28" fmla="*/ 912355 w 1284766"/>
                  <a:gd name="connsiteY28" fmla="*/ 292589 h 894946"/>
                  <a:gd name="connsiteX29" fmla="*/ 812343 w 1284766"/>
                  <a:gd name="connsiteY29" fmla="*/ 252108 h 894946"/>
                  <a:gd name="connsiteX30" fmla="*/ 719474 w 1284766"/>
                  <a:gd name="connsiteY30" fmla="*/ 261634 h 894946"/>
                  <a:gd name="connsiteX31" fmla="*/ 644927 w 1284766"/>
                  <a:gd name="connsiteY31" fmla="*/ 307385 h 894946"/>
                  <a:gd name="connsiteX32" fmla="*/ 580022 w 1284766"/>
                  <a:gd name="connsiteY32" fmla="*/ 382851 h 894946"/>
                  <a:gd name="connsiteX33" fmla="*/ 493524 w 1284766"/>
                  <a:gd name="connsiteY33" fmla="*/ 497769 h 894946"/>
                  <a:gd name="connsiteX34" fmla="*/ 412293 w 1284766"/>
                  <a:gd name="connsiteY34" fmla="*/ 623583 h 894946"/>
                  <a:gd name="connsiteX35" fmla="*/ 351416 w 1284766"/>
                  <a:gd name="connsiteY35" fmla="*/ 725712 h 894946"/>
                  <a:gd name="connsiteX36" fmla="*/ 258236 w 1284766"/>
                  <a:gd name="connsiteY36" fmla="*/ 853769 h 894946"/>
                  <a:gd name="connsiteX37" fmla="*/ 159880 w 1284766"/>
                  <a:gd name="connsiteY37" fmla="*/ 883139 h 894946"/>
                  <a:gd name="connsiteX38" fmla="*/ 5113 w 1284766"/>
                  <a:gd name="connsiteY38" fmla="*/ 888521 h 894946"/>
                  <a:gd name="connsiteX0" fmla="*/ 5113 w 1284766"/>
                  <a:gd name="connsiteY0" fmla="*/ 887372 h 893797"/>
                  <a:gd name="connsiteX1" fmla="*/ 43967 w 1284766"/>
                  <a:gd name="connsiteY1" fmla="*/ 793909 h 893797"/>
                  <a:gd name="connsiteX2" fmla="*/ 111856 w 1284766"/>
                  <a:gd name="connsiteY2" fmla="*/ 694100 h 893797"/>
                  <a:gd name="connsiteX3" fmla="*/ 202743 w 1284766"/>
                  <a:gd name="connsiteY3" fmla="*/ 553378 h 893797"/>
                  <a:gd name="connsiteX4" fmla="*/ 286473 w 1284766"/>
                  <a:gd name="connsiteY4" fmla="*/ 412575 h 893797"/>
                  <a:gd name="connsiteX5" fmla="*/ 345289 w 1284766"/>
                  <a:gd name="connsiteY5" fmla="*/ 322675 h 893797"/>
                  <a:gd name="connsiteX6" fmla="*/ 427534 w 1284766"/>
                  <a:gd name="connsiteY6" fmla="*/ 202026 h 893797"/>
                  <a:gd name="connsiteX7" fmla="*/ 494797 w 1284766"/>
                  <a:gd name="connsiteY7" fmla="*/ 121779 h 893797"/>
                  <a:gd name="connsiteX8" fmla="*/ 577523 w 1284766"/>
                  <a:gd name="connsiteY8" fmla="*/ 51950 h 893797"/>
                  <a:gd name="connsiteX9" fmla="*/ 702970 w 1284766"/>
                  <a:gd name="connsiteY9" fmla="*/ 2641 h 893797"/>
                  <a:gd name="connsiteX10" fmla="*/ 804991 w 1284766"/>
                  <a:gd name="connsiteY10" fmla="*/ 11769 h 893797"/>
                  <a:gd name="connsiteX11" fmla="*/ 908000 w 1284766"/>
                  <a:gd name="connsiteY11" fmla="*/ 54722 h 893797"/>
                  <a:gd name="connsiteX12" fmla="*/ 1017130 w 1284766"/>
                  <a:gd name="connsiteY12" fmla="*/ 105703 h 893797"/>
                  <a:gd name="connsiteX13" fmla="*/ 1129049 w 1284766"/>
                  <a:gd name="connsiteY13" fmla="*/ 196190 h 893797"/>
                  <a:gd name="connsiteX14" fmla="*/ 1224299 w 1284766"/>
                  <a:gd name="connsiteY14" fmla="*/ 286678 h 893797"/>
                  <a:gd name="connsiteX15" fmla="*/ 1279068 w 1284766"/>
                  <a:gd name="connsiteY15" fmla="*/ 350971 h 893797"/>
                  <a:gd name="connsiteX16" fmla="*/ 1281449 w 1284766"/>
                  <a:gd name="connsiteY16" fmla="*/ 446221 h 893797"/>
                  <a:gd name="connsiteX17" fmla="*/ 1264780 w 1284766"/>
                  <a:gd name="connsiteY17" fmla="*/ 577190 h 893797"/>
                  <a:gd name="connsiteX18" fmla="*/ 1229062 w 1284766"/>
                  <a:gd name="connsiteY18" fmla="*/ 703396 h 893797"/>
                  <a:gd name="connsiteX19" fmla="*/ 1169530 w 1284766"/>
                  <a:gd name="connsiteY19" fmla="*/ 810553 h 893797"/>
                  <a:gd name="connsiteX20" fmla="*/ 1117143 w 1284766"/>
                  <a:gd name="connsiteY20" fmla="*/ 841509 h 893797"/>
                  <a:gd name="connsiteX21" fmla="*/ 1081424 w 1284766"/>
                  <a:gd name="connsiteY21" fmla="*/ 820078 h 893797"/>
                  <a:gd name="connsiteX22" fmla="*/ 1079043 w 1284766"/>
                  <a:gd name="connsiteY22" fmla="*/ 734353 h 893797"/>
                  <a:gd name="connsiteX23" fmla="*/ 1090949 w 1284766"/>
                  <a:gd name="connsiteY23" fmla="*/ 641484 h 893797"/>
                  <a:gd name="connsiteX24" fmla="*/ 1109999 w 1284766"/>
                  <a:gd name="connsiteY24" fmla="*/ 515278 h 893797"/>
                  <a:gd name="connsiteX25" fmla="*/ 1098093 w 1284766"/>
                  <a:gd name="connsiteY25" fmla="*/ 436696 h 893797"/>
                  <a:gd name="connsiteX26" fmla="*/ 1052849 w 1284766"/>
                  <a:gd name="connsiteY26" fmla="*/ 391452 h 893797"/>
                  <a:gd name="connsiteX27" fmla="*/ 990936 w 1284766"/>
                  <a:gd name="connsiteY27" fmla="*/ 350972 h 893797"/>
                  <a:gd name="connsiteX28" fmla="*/ 912355 w 1284766"/>
                  <a:gd name="connsiteY28" fmla="*/ 291440 h 893797"/>
                  <a:gd name="connsiteX29" fmla="*/ 812343 w 1284766"/>
                  <a:gd name="connsiteY29" fmla="*/ 250959 h 893797"/>
                  <a:gd name="connsiteX30" fmla="*/ 719474 w 1284766"/>
                  <a:gd name="connsiteY30" fmla="*/ 260485 h 893797"/>
                  <a:gd name="connsiteX31" fmla="*/ 644927 w 1284766"/>
                  <a:gd name="connsiteY31" fmla="*/ 306236 h 893797"/>
                  <a:gd name="connsiteX32" fmla="*/ 580022 w 1284766"/>
                  <a:gd name="connsiteY32" fmla="*/ 381702 h 893797"/>
                  <a:gd name="connsiteX33" fmla="*/ 493524 w 1284766"/>
                  <a:gd name="connsiteY33" fmla="*/ 496620 h 893797"/>
                  <a:gd name="connsiteX34" fmla="*/ 412293 w 1284766"/>
                  <a:gd name="connsiteY34" fmla="*/ 622434 h 893797"/>
                  <a:gd name="connsiteX35" fmla="*/ 351416 w 1284766"/>
                  <a:gd name="connsiteY35" fmla="*/ 724563 h 893797"/>
                  <a:gd name="connsiteX36" fmla="*/ 258236 w 1284766"/>
                  <a:gd name="connsiteY36" fmla="*/ 852620 h 893797"/>
                  <a:gd name="connsiteX37" fmla="*/ 159880 w 1284766"/>
                  <a:gd name="connsiteY37" fmla="*/ 881990 h 893797"/>
                  <a:gd name="connsiteX38" fmla="*/ 5113 w 1284766"/>
                  <a:gd name="connsiteY38" fmla="*/ 887372 h 893797"/>
                  <a:gd name="connsiteX0" fmla="*/ 5113 w 1284766"/>
                  <a:gd name="connsiteY0" fmla="*/ 887490 h 893915"/>
                  <a:gd name="connsiteX1" fmla="*/ 43967 w 1284766"/>
                  <a:gd name="connsiteY1" fmla="*/ 794027 h 893915"/>
                  <a:gd name="connsiteX2" fmla="*/ 111856 w 1284766"/>
                  <a:gd name="connsiteY2" fmla="*/ 694218 h 893915"/>
                  <a:gd name="connsiteX3" fmla="*/ 202743 w 1284766"/>
                  <a:gd name="connsiteY3" fmla="*/ 553496 h 893915"/>
                  <a:gd name="connsiteX4" fmla="*/ 286473 w 1284766"/>
                  <a:gd name="connsiteY4" fmla="*/ 412693 h 893915"/>
                  <a:gd name="connsiteX5" fmla="*/ 345289 w 1284766"/>
                  <a:gd name="connsiteY5" fmla="*/ 322793 h 893915"/>
                  <a:gd name="connsiteX6" fmla="*/ 427534 w 1284766"/>
                  <a:gd name="connsiteY6" fmla="*/ 202144 h 893915"/>
                  <a:gd name="connsiteX7" fmla="*/ 494797 w 1284766"/>
                  <a:gd name="connsiteY7" fmla="*/ 121897 h 893915"/>
                  <a:gd name="connsiteX8" fmla="*/ 577523 w 1284766"/>
                  <a:gd name="connsiteY8" fmla="*/ 52068 h 893915"/>
                  <a:gd name="connsiteX9" fmla="*/ 702970 w 1284766"/>
                  <a:gd name="connsiteY9" fmla="*/ 2759 h 893915"/>
                  <a:gd name="connsiteX10" fmla="*/ 804991 w 1284766"/>
                  <a:gd name="connsiteY10" fmla="*/ 11887 h 893915"/>
                  <a:gd name="connsiteX11" fmla="*/ 908739 w 1284766"/>
                  <a:gd name="connsiteY11" fmla="*/ 59032 h 893915"/>
                  <a:gd name="connsiteX12" fmla="*/ 1017130 w 1284766"/>
                  <a:gd name="connsiteY12" fmla="*/ 105821 h 893915"/>
                  <a:gd name="connsiteX13" fmla="*/ 1129049 w 1284766"/>
                  <a:gd name="connsiteY13" fmla="*/ 196308 h 893915"/>
                  <a:gd name="connsiteX14" fmla="*/ 1224299 w 1284766"/>
                  <a:gd name="connsiteY14" fmla="*/ 286796 h 893915"/>
                  <a:gd name="connsiteX15" fmla="*/ 1279068 w 1284766"/>
                  <a:gd name="connsiteY15" fmla="*/ 351089 h 893915"/>
                  <a:gd name="connsiteX16" fmla="*/ 1281449 w 1284766"/>
                  <a:gd name="connsiteY16" fmla="*/ 446339 h 893915"/>
                  <a:gd name="connsiteX17" fmla="*/ 1264780 w 1284766"/>
                  <a:gd name="connsiteY17" fmla="*/ 577308 h 893915"/>
                  <a:gd name="connsiteX18" fmla="*/ 1229062 w 1284766"/>
                  <a:gd name="connsiteY18" fmla="*/ 703514 h 893915"/>
                  <a:gd name="connsiteX19" fmla="*/ 1169530 w 1284766"/>
                  <a:gd name="connsiteY19" fmla="*/ 810671 h 893915"/>
                  <a:gd name="connsiteX20" fmla="*/ 1117143 w 1284766"/>
                  <a:gd name="connsiteY20" fmla="*/ 841627 h 893915"/>
                  <a:gd name="connsiteX21" fmla="*/ 1081424 w 1284766"/>
                  <a:gd name="connsiteY21" fmla="*/ 820196 h 893915"/>
                  <a:gd name="connsiteX22" fmla="*/ 1079043 w 1284766"/>
                  <a:gd name="connsiteY22" fmla="*/ 734471 h 893915"/>
                  <a:gd name="connsiteX23" fmla="*/ 1090949 w 1284766"/>
                  <a:gd name="connsiteY23" fmla="*/ 641602 h 893915"/>
                  <a:gd name="connsiteX24" fmla="*/ 1109999 w 1284766"/>
                  <a:gd name="connsiteY24" fmla="*/ 515396 h 893915"/>
                  <a:gd name="connsiteX25" fmla="*/ 1098093 w 1284766"/>
                  <a:gd name="connsiteY25" fmla="*/ 436814 h 893915"/>
                  <a:gd name="connsiteX26" fmla="*/ 1052849 w 1284766"/>
                  <a:gd name="connsiteY26" fmla="*/ 391570 h 893915"/>
                  <a:gd name="connsiteX27" fmla="*/ 990936 w 1284766"/>
                  <a:gd name="connsiteY27" fmla="*/ 351090 h 893915"/>
                  <a:gd name="connsiteX28" fmla="*/ 912355 w 1284766"/>
                  <a:gd name="connsiteY28" fmla="*/ 291558 h 893915"/>
                  <a:gd name="connsiteX29" fmla="*/ 812343 w 1284766"/>
                  <a:gd name="connsiteY29" fmla="*/ 251077 h 893915"/>
                  <a:gd name="connsiteX30" fmla="*/ 719474 w 1284766"/>
                  <a:gd name="connsiteY30" fmla="*/ 260603 h 893915"/>
                  <a:gd name="connsiteX31" fmla="*/ 644927 w 1284766"/>
                  <a:gd name="connsiteY31" fmla="*/ 306354 h 893915"/>
                  <a:gd name="connsiteX32" fmla="*/ 580022 w 1284766"/>
                  <a:gd name="connsiteY32" fmla="*/ 381820 h 893915"/>
                  <a:gd name="connsiteX33" fmla="*/ 493524 w 1284766"/>
                  <a:gd name="connsiteY33" fmla="*/ 496738 h 893915"/>
                  <a:gd name="connsiteX34" fmla="*/ 412293 w 1284766"/>
                  <a:gd name="connsiteY34" fmla="*/ 622552 h 893915"/>
                  <a:gd name="connsiteX35" fmla="*/ 351416 w 1284766"/>
                  <a:gd name="connsiteY35" fmla="*/ 724681 h 893915"/>
                  <a:gd name="connsiteX36" fmla="*/ 258236 w 1284766"/>
                  <a:gd name="connsiteY36" fmla="*/ 852738 h 893915"/>
                  <a:gd name="connsiteX37" fmla="*/ 159880 w 1284766"/>
                  <a:gd name="connsiteY37" fmla="*/ 882108 h 893915"/>
                  <a:gd name="connsiteX38" fmla="*/ 5113 w 1284766"/>
                  <a:gd name="connsiteY38" fmla="*/ 887490 h 893915"/>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7130 w 1284766"/>
                  <a:gd name="connsiteY12" fmla="*/ 105628 h 893722"/>
                  <a:gd name="connsiteX13" fmla="*/ 1129049 w 1284766"/>
                  <a:gd name="connsiteY13" fmla="*/ 196115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9286 w 1284766"/>
                  <a:gd name="connsiteY12" fmla="*/ 111730 h 893722"/>
                  <a:gd name="connsiteX13" fmla="*/ 1129049 w 1284766"/>
                  <a:gd name="connsiteY13" fmla="*/ 196115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4766"/>
                  <a:gd name="connsiteY0" fmla="*/ 887297 h 893722"/>
                  <a:gd name="connsiteX1" fmla="*/ 43967 w 1284766"/>
                  <a:gd name="connsiteY1" fmla="*/ 793834 h 893722"/>
                  <a:gd name="connsiteX2" fmla="*/ 111856 w 1284766"/>
                  <a:gd name="connsiteY2" fmla="*/ 694025 h 893722"/>
                  <a:gd name="connsiteX3" fmla="*/ 202743 w 1284766"/>
                  <a:gd name="connsiteY3" fmla="*/ 553303 h 893722"/>
                  <a:gd name="connsiteX4" fmla="*/ 286473 w 1284766"/>
                  <a:gd name="connsiteY4" fmla="*/ 412500 h 893722"/>
                  <a:gd name="connsiteX5" fmla="*/ 345289 w 1284766"/>
                  <a:gd name="connsiteY5" fmla="*/ 322600 h 893722"/>
                  <a:gd name="connsiteX6" fmla="*/ 427534 w 1284766"/>
                  <a:gd name="connsiteY6" fmla="*/ 201951 h 893722"/>
                  <a:gd name="connsiteX7" fmla="*/ 494797 w 1284766"/>
                  <a:gd name="connsiteY7" fmla="*/ 121704 h 893722"/>
                  <a:gd name="connsiteX8" fmla="*/ 577523 w 1284766"/>
                  <a:gd name="connsiteY8" fmla="*/ 51875 h 893722"/>
                  <a:gd name="connsiteX9" fmla="*/ 702970 w 1284766"/>
                  <a:gd name="connsiteY9" fmla="*/ 2566 h 893722"/>
                  <a:gd name="connsiteX10" fmla="*/ 800800 w 1284766"/>
                  <a:gd name="connsiteY10" fmla="*/ 12433 h 893722"/>
                  <a:gd name="connsiteX11" fmla="*/ 908739 w 1284766"/>
                  <a:gd name="connsiteY11" fmla="*/ 58839 h 893722"/>
                  <a:gd name="connsiteX12" fmla="*/ 1019286 w 1284766"/>
                  <a:gd name="connsiteY12" fmla="*/ 111730 h 893722"/>
                  <a:gd name="connsiteX13" fmla="*/ 1136263 w 1284766"/>
                  <a:gd name="connsiteY13" fmla="*/ 181878 h 893722"/>
                  <a:gd name="connsiteX14" fmla="*/ 1224299 w 1284766"/>
                  <a:gd name="connsiteY14" fmla="*/ 286603 h 893722"/>
                  <a:gd name="connsiteX15" fmla="*/ 1279068 w 1284766"/>
                  <a:gd name="connsiteY15" fmla="*/ 350896 h 893722"/>
                  <a:gd name="connsiteX16" fmla="*/ 1281449 w 1284766"/>
                  <a:gd name="connsiteY16" fmla="*/ 446146 h 893722"/>
                  <a:gd name="connsiteX17" fmla="*/ 1264780 w 1284766"/>
                  <a:gd name="connsiteY17" fmla="*/ 577115 h 893722"/>
                  <a:gd name="connsiteX18" fmla="*/ 1229062 w 1284766"/>
                  <a:gd name="connsiteY18" fmla="*/ 703321 h 893722"/>
                  <a:gd name="connsiteX19" fmla="*/ 1169530 w 1284766"/>
                  <a:gd name="connsiteY19" fmla="*/ 810478 h 893722"/>
                  <a:gd name="connsiteX20" fmla="*/ 1117143 w 1284766"/>
                  <a:gd name="connsiteY20" fmla="*/ 841434 h 893722"/>
                  <a:gd name="connsiteX21" fmla="*/ 1081424 w 1284766"/>
                  <a:gd name="connsiteY21" fmla="*/ 820003 h 893722"/>
                  <a:gd name="connsiteX22" fmla="*/ 1079043 w 1284766"/>
                  <a:gd name="connsiteY22" fmla="*/ 734278 h 893722"/>
                  <a:gd name="connsiteX23" fmla="*/ 1090949 w 1284766"/>
                  <a:gd name="connsiteY23" fmla="*/ 641409 h 893722"/>
                  <a:gd name="connsiteX24" fmla="*/ 1109999 w 1284766"/>
                  <a:gd name="connsiteY24" fmla="*/ 515203 h 893722"/>
                  <a:gd name="connsiteX25" fmla="*/ 1098093 w 1284766"/>
                  <a:gd name="connsiteY25" fmla="*/ 436621 h 893722"/>
                  <a:gd name="connsiteX26" fmla="*/ 1052849 w 1284766"/>
                  <a:gd name="connsiteY26" fmla="*/ 391377 h 893722"/>
                  <a:gd name="connsiteX27" fmla="*/ 990936 w 1284766"/>
                  <a:gd name="connsiteY27" fmla="*/ 350897 h 893722"/>
                  <a:gd name="connsiteX28" fmla="*/ 912355 w 1284766"/>
                  <a:gd name="connsiteY28" fmla="*/ 291365 h 893722"/>
                  <a:gd name="connsiteX29" fmla="*/ 812343 w 1284766"/>
                  <a:gd name="connsiteY29" fmla="*/ 250884 h 893722"/>
                  <a:gd name="connsiteX30" fmla="*/ 719474 w 1284766"/>
                  <a:gd name="connsiteY30" fmla="*/ 260410 h 893722"/>
                  <a:gd name="connsiteX31" fmla="*/ 644927 w 1284766"/>
                  <a:gd name="connsiteY31" fmla="*/ 306161 h 893722"/>
                  <a:gd name="connsiteX32" fmla="*/ 580022 w 1284766"/>
                  <a:gd name="connsiteY32" fmla="*/ 381627 h 893722"/>
                  <a:gd name="connsiteX33" fmla="*/ 493524 w 1284766"/>
                  <a:gd name="connsiteY33" fmla="*/ 496545 h 893722"/>
                  <a:gd name="connsiteX34" fmla="*/ 412293 w 1284766"/>
                  <a:gd name="connsiteY34" fmla="*/ 622359 h 893722"/>
                  <a:gd name="connsiteX35" fmla="*/ 351416 w 1284766"/>
                  <a:gd name="connsiteY35" fmla="*/ 724488 h 893722"/>
                  <a:gd name="connsiteX36" fmla="*/ 258236 w 1284766"/>
                  <a:gd name="connsiteY36" fmla="*/ 852545 h 893722"/>
                  <a:gd name="connsiteX37" fmla="*/ 159880 w 1284766"/>
                  <a:gd name="connsiteY37" fmla="*/ 881915 h 893722"/>
                  <a:gd name="connsiteX38" fmla="*/ 5113 w 1284766"/>
                  <a:gd name="connsiteY38" fmla="*/ 887297 h 893722"/>
                  <a:gd name="connsiteX0" fmla="*/ 5113 w 1285200"/>
                  <a:gd name="connsiteY0" fmla="*/ 887297 h 893722"/>
                  <a:gd name="connsiteX1" fmla="*/ 43967 w 1285200"/>
                  <a:gd name="connsiteY1" fmla="*/ 793834 h 893722"/>
                  <a:gd name="connsiteX2" fmla="*/ 111856 w 1285200"/>
                  <a:gd name="connsiteY2" fmla="*/ 694025 h 893722"/>
                  <a:gd name="connsiteX3" fmla="*/ 202743 w 1285200"/>
                  <a:gd name="connsiteY3" fmla="*/ 553303 h 893722"/>
                  <a:gd name="connsiteX4" fmla="*/ 286473 w 1285200"/>
                  <a:gd name="connsiteY4" fmla="*/ 412500 h 893722"/>
                  <a:gd name="connsiteX5" fmla="*/ 345289 w 1285200"/>
                  <a:gd name="connsiteY5" fmla="*/ 322600 h 893722"/>
                  <a:gd name="connsiteX6" fmla="*/ 427534 w 1285200"/>
                  <a:gd name="connsiteY6" fmla="*/ 201951 h 893722"/>
                  <a:gd name="connsiteX7" fmla="*/ 494797 w 1285200"/>
                  <a:gd name="connsiteY7" fmla="*/ 121704 h 893722"/>
                  <a:gd name="connsiteX8" fmla="*/ 577523 w 1285200"/>
                  <a:gd name="connsiteY8" fmla="*/ 51875 h 893722"/>
                  <a:gd name="connsiteX9" fmla="*/ 702970 w 1285200"/>
                  <a:gd name="connsiteY9" fmla="*/ 2566 h 893722"/>
                  <a:gd name="connsiteX10" fmla="*/ 800800 w 1285200"/>
                  <a:gd name="connsiteY10" fmla="*/ 12433 h 893722"/>
                  <a:gd name="connsiteX11" fmla="*/ 908739 w 1285200"/>
                  <a:gd name="connsiteY11" fmla="*/ 58839 h 893722"/>
                  <a:gd name="connsiteX12" fmla="*/ 1019286 w 1285200"/>
                  <a:gd name="connsiteY12" fmla="*/ 111730 h 893722"/>
                  <a:gd name="connsiteX13" fmla="*/ 1136263 w 1285200"/>
                  <a:gd name="connsiteY13" fmla="*/ 181878 h 893722"/>
                  <a:gd name="connsiteX14" fmla="*/ 1217954 w 1285200"/>
                  <a:gd name="connsiteY14" fmla="*/ 262872 h 893722"/>
                  <a:gd name="connsiteX15" fmla="*/ 1279068 w 1285200"/>
                  <a:gd name="connsiteY15" fmla="*/ 350896 h 893722"/>
                  <a:gd name="connsiteX16" fmla="*/ 1281449 w 1285200"/>
                  <a:gd name="connsiteY16" fmla="*/ 446146 h 893722"/>
                  <a:gd name="connsiteX17" fmla="*/ 1264780 w 1285200"/>
                  <a:gd name="connsiteY17" fmla="*/ 577115 h 893722"/>
                  <a:gd name="connsiteX18" fmla="*/ 1229062 w 1285200"/>
                  <a:gd name="connsiteY18" fmla="*/ 703321 h 893722"/>
                  <a:gd name="connsiteX19" fmla="*/ 1169530 w 1285200"/>
                  <a:gd name="connsiteY19" fmla="*/ 810478 h 893722"/>
                  <a:gd name="connsiteX20" fmla="*/ 1117143 w 1285200"/>
                  <a:gd name="connsiteY20" fmla="*/ 841434 h 893722"/>
                  <a:gd name="connsiteX21" fmla="*/ 1081424 w 1285200"/>
                  <a:gd name="connsiteY21" fmla="*/ 820003 h 893722"/>
                  <a:gd name="connsiteX22" fmla="*/ 1079043 w 1285200"/>
                  <a:gd name="connsiteY22" fmla="*/ 734278 h 893722"/>
                  <a:gd name="connsiteX23" fmla="*/ 1090949 w 1285200"/>
                  <a:gd name="connsiteY23" fmla="*/ 641409 h 893722"/>
                  <a:gd name="connsiteX24" fmla="*/ 1109999 w 1285200"/>
                  <a:gd name="connsiteY24" fmla="*/ 515203 h 893722"/>
                  <a:gd name="connsiteX25" fmla="*/ 1098093 w 1285200"/>
                  <a:gd name="connsiteY25" fmla="*/ 436621 h 893722"/>
                  <a:gd name="connsiteX26" fmla="*/ 1052849 w 1285200"/>
                  <a:gd name="connsiteY26" fmla="*/ 391377 h 893722"/>
                  <a:gd name="connsiteX27" fmla="*/ 990936 w 1285200"/>
                  <a:gd name="connsiteY27" fmla="*/ 350897 h 893722"/>
                  <a:gd name="connsiteX28" fmla="*/ 912355 w 1285200"/>
                  <a:gd name="connsiteY28" fmla="*/ 291365 h 893722"/>
                  <a:gd name="connsiteX29" fmla="*/ 812343 w 1285200"/>
                  <a:gd name="connsiteY29" fmla="*/ 250884 h 893722"/>
                  <a:gd name="connsiteX30" fmla="*/ 719474 w 1285200"/>
                  <a:gd name="connsiteY30" fmla="*/ 260410 h 893722"/>
                  <a:gd name="connsiteX31" fmla="*/ 644927 w 1285200"/>
                  <a:gd name="connsiteY31" fmla="*/ 306161 h 893722"/>
                  <a:gd name="connsiteX32" fmla="*/ 580022 w 1285200"/>
                  <a:gd name="connsiteY32" fmla="*/ 381627 h 893722"/>
                  <a:gd name="connsiteX33" fmla="*/ 493524 w 1285200"/>
                  <a:gd name="connsiteY33" fmla="*/ 496545 h 893722"/>
                  <a:gd name="connsiteX34" fmla="*/ 412293 w 1285200"/>
                  <a:gd name="connsiteY34" fmla="*/ 622359 h 893722"/>
                  <a:gd name="connsiteX35" fmla="*/ 351416 w 1285200"/>
                  <a:gd name="connsiteY35" fmla="*/ 724488 h 893722"/>
                  <a:gd name="connsiteX36" fmla="*/ 258236 w 1285200"/>
                  <a:gd name="connsiteY36" fmla="*/ 852545 h 893722"/>
                  <a:gd name="connsiteX37" fmla="*/ 159880 w 1285200"/>
                  <a:gd name="connsiteY37" fmla="*/ 881915 h 893722"/>
                  <a:gd name="connsiteX38" fmla="*/ 5113 w 1285200"/>
                  <a:gd name="connsiteY38" fmla="*/ 887297 h 893722"/>
                  <a:gd name="connsiteX0" fmla="*/ 5113 w 1281470"/>
                  <a:gd name="connsiteY0" fmla="*/ 887297 h 893722"/>
                  <a:gd name="connsiteX1" fmla="*/ 43967 w 1281470"/>
                  <a:gd name="connsiteY1" fmla="*/ 793834 h 893722"/>
                  <a:gd name="connsiteX2" fmla="*/ 111856 w 1281470"/>
                  <a:gd name="connsiteY2" fmla="*/ 694025 h 893722"/>
                  <a:gd name="connsiteX3" fmla="*/ 202743 w 1281470"/>
                  <a:gd name="connsiteY3" fmla="*/ 553303 h 893722"/>
                  <a:gd name="connsiteX4" fmla="*/ 286473 w 1281470"/>
                  <a:gd name="connsiteY4" fmla="*/ 412500 h 893722"/>
                  <a:gd name="connsiteX5" fmla="*/ 345289 w 1281470"/>
                  <a:gd name="connsiteY5" fmla="*/ 322600 h 893722"/>
                  <a:gd name="connsiteX6" fmla="*/ 427534 w 1281470"/>
                  <a:gd name="connsiteY6" fmla="*/ 201951 h 893722"/>
                  <a:gd name="connsiteX7" fmla="*/ 494797 w 1281470"/>
                  <a:gd name="connsiteY7" fmla="*/ 121704 h 893722"/>
                  <a:gd name="connsiteX8" fmla="*/ 577523 w 1281470"/>
                  <a:gd name="connsiteY8" fmla="*/ 51875 h 893722"/>
                  <a:gd name="connsiteX9" fmla="*/ 702970 w 1281470"/>
                  <a:gd name="connsiteY9" fmla="*/ 2566 h 893722"/>
                  <a:gd name="connsiteX10" fmla="*/ 800800 w 1281470"/>
                  <a:gd name="connsiteY10" fmla="*/ 12433 h 893722"/>
                  <a:gd name="connsiteX11" fmla="*/ 908739 w 1281470"/>
                  <a:gd name="connsiteY11" fmla="*/ 58839 h 893722"/>
                  <a:gd name="connsiteX12" fmla="*/ 1019286 w 1281470"/>
                  <a:gd name="connsiteY12" fmla="*/ 111730 h 893722"/>
                  <a:gd name="connsiteX13" fmla="*/ 1136263 w 1281470"/>
                  <a:gd name="connsiteY13" fmla="*/ 181878 h 893722"/>
                  <a:gd name="connsiteX14" fmla="*/ 1217954 w 1281470"/>
                  <a:gd name="connsiteY14" fmla="*/ 262872 h 893722"/>
                  <a:gd name="connsiteX15" fmla="*/ 1266988 w 1281470"/>
                  <a:gd name="connsiteY15" fmla="*/ 349785 h 893722"/>
                  <a:gd name="connsiteX16" fmla="*/ 1281449 w 1281470"/>
                  <a:gd name="connsiteY16" fmla="*/ 446146 h 893722"/>
                  <a:gd name="connsiteX17" fmla="*/ 1264780 w 1281470"/>
                  <a:gd name="connsiteY17" fmla="*/ 577115 h 893722"/>
                  <a:gd name="connsiteX18" fmla="*/ 1229062 w 1281470"/>
                  <a:gd name="connsiteY18" fmla="*/ 703321 h 893722"/>
                  <a:gd name="connsiteX19" fmla="*/ 1169530 w 1281470"/>
                  <a:gd name="connsiteY19" fmla="*/ 810478 h 893722"/>
                  <a:gd name="connsiteX20" fmla="*/ 1117143 w 1281470"/>
                  <a:gd name="connsiteY20" fmla="*/ 841434 h 893722"/>
                  <a:gd name="connsiteX21" fmla="*/ 1081424 w 1281470"/>
                  <a:gd name="connsiteY21" fmla="*/ 820003 h 893722"/>
                  <a:gd name="connsiteX22" fmla="*/ 1079043 w 1281470"/>
                  <a:gd name="connsiteY22" fmla="*/ 734278 h 893722"/>
                  <a:gd name="connsiteX23" fmla="*/ 1090949 w 1281470"/>
                  <a:gd name="connsiteY23" fmla="*/ 641409 h 893722"/>
                  <a:gd name="connsiteX24" fmla="*/ 1109999 w 1281470"/>
                  <a:gd name="connsiteY24" fmla="*/ 515203 h 893722"/>
                  <a:gd name="connsiteX25" fmla="*/ 1098093 w 1281470"/>
                  <a:gd name="connsiteY25" fmla="*/ 436621 h 893722"/>
                  <a:gd name="connsiteX26" fmla="*/ 1052849 w 1281470"/>
                  <a:gd name="connsiteY26" fmla="*/ 391377 h 893722"/>
                  <a:gd name="connsiteX27" fmla="*/ 990936 w 1281470"/>
                  <a:gd name="connsiteY27" fmla="*/ 350897 h 893722"/>
                  <a:gd name="connsiteX28" fmla="*/ 912355 w 1281470"/>
                  <a:gd name="connsiteY28" fmla="*/ 291365 h 893722"/>
                  <a:gd name="connsiteX29" fmla="*/ 812343 w 1281470"/>
                  <a:gd name="connsiteY29" fmla="*/ 250884 h 893722"/>
                  <a:gd name="connsiteX30" fmla="*/ 719474 w 1281470"/>
                  <a:gd name="connsiteY30" fmla="*/ 260410 h 893722"/>
                  <a:gd name="connsiteX31" fmla="*/ 644927 w 1281470"/>
                  <a:gd name="connsiteY31" fmla="*/ 306161 h 893722"/>
                  <a:gd name="connsiteX32" fmla="*/ 580022 w 1281470"/>
                  <a:gd name="connsiteY32" fmla="*/ 381627 h 893722"/>
                  <a:gd name="connsiteX33" fmla="*/ 493524 w 1281470"/>
                  <a:gd name="connsiteY33" fmla="*/ 496545 h 893722"/>
                  <a:gd name="connsiteX34" fmla="*/ 412293 w 1281470"/>
                  <a:gd name="connsiteY34" fmla="*/ 622359 h 893722"/>
                  <a:gd name="connsiteX35" fmla="*/ 351416 w 1281470"/>
                  <a:gd name="connsiteY35" fmla="*/ 724488 h 893722"/>
                  <a:gd name="connsiteX36" fmla="*/ 258236 w 1281470"/>
                  <a:gd name="connsiteY36" fmla="*/ 852545 h 893722"/>
                  <a:gd name="connsiteX37" fmla="*/ 159880 w 1281470"/>
                  <a:gd name="connsiteY37" fmla="*/ 881915 h 893722"/>
                  <a:gd name="connsiteX38" fmla="*/ 5113 w 1281470"/>
                  <a:gd name="connsiteY38" fmla="*/ 887297 h 893722"/>
                  <a:gd name="connsiteX0" fmla="*/ 5113 w 1281470"/>
                  <a:gd name="connsiteY0" fmla="*/ 887297 h 893722"/>
                  <a:gd name="connsiteX1" fmla="*/ 43967 w 1281470"/>
                  <a:gd name="connsiteY1" fmla="*/ 793834 h 893722"/>
                  <a:gd name="connsiteX2" fmla="*/ 111856 w 1281470"/>
                  <a:gd name="connsiteY2" fmla="*/ 694025 h 893722"/>
                  <a:gd name="connsiteX3" fmla="*/ 202743 w 1281470"/>
                  <a:gd name="connsiteY3" fmla="*/ 553303 h 893722"/>
                  <a:gd name="connsiteX4" fmla="*/ 286473 w 1281470"/>
                  <a:gd name="connsiteY4" fmla="*/ 412500 h 893722"/>
                  <a:gd name="connsiteX5" fmla="*/ 345289 w 1281470"/>
                  <a:gd name="connsiteY5" fmla="*/ 322600 h 893722"/>
                  <a:gd name="connsiteX6" fmla="*/ 427534 w 1281470"/>
                  <a:gd name="connsiteY6" fmla="*/ 201951 h 893722"/>
                  <a:gd name="connsiteX7" fmla="*/ 494797 w 1281470"/>
                  <a:gd name="connsiteY7" fmla="*/ 121704 h 893722"/>
                  <a:gd name="connsiteX8" fmla="*/ 577523 w 1281470"/>
                  <a:gd name="connsiteY8" fmla="*/ 51875 h 893722"/>
                  <a:gd name="connsiteX9" fmla="*/ 702970 w 1281470"/>
                  <a:gd name="connsiteY9" fmla="*/ 2566 h 893722"/>
                  <a:gd name="connsiteX10" fmla="*/ 800800 w 1281470"/>
                  <a:gd name="connsiteY10" fmla="*/ 12433 h 893722"/>
                  <a:gd name="connsiteX11" fmla="*/ 908739 w 1281470"/>
                  <a:gd name="connsiteY11" fmla="*/ 58839 h 893722"/>
                  <a:gd name="connsiteX12" fmla="*/ 1019286 w 1281470"/>
                  <a:gd name="connsiteY12" fmla="*/ 111730 h 893722"/>
                  <a:gd name="connsiteX13" fmla="*/ 1136263 w 1281470"/>
                  <a:gd name="connsiteY13" fmla="*/ 181878 h 893722"/>
                  <a:gd name="connsiteX14" fmla="*/ 1217954 w 1281470"/>
                  <a:gd name="connsiteY14" fmla="*/ 262872 h 893722"/>
                  <a:gd name="connsiteX15" fmla="*/ 1266988 w 1281470"/>
                  <a:gd name="connsiteY15" fmla="*/ 349785 h 893722"/>
                  <a:gd name="connsiteX16" fmla="*/ 1281449 w 1281470"/>
                  <a:gd name="connsiteY16" fmla="*/ 446146 h 893722"/>
                  <a:gd name="connsiteX17" fmla="*/ 1264780 w 1281470"/>
                  <a:gd name="connsiteY17" fmla="*/ 577115 h 893722"/>
                  <a:gd name="connsiteX18" fmla="*/ 1229062 w 1281470"/>
                  <a:gd name="connsiteY18" fmla="*/ 703321 h 893722"/>
                  <a:gd name="connsiteX19" fmla="*/ 1169530 w 1281470"/>
                  <a:gd name="connsiteY19" fmla="*/ 810478 h 893722"/>
                  <a:gd name="connsiteX20" fmla="*/ 1108507 w 1281470"/>
                  <a:gd name="connsiteY20" fmla="*/ 890495 h 893722"/>
                  <a:gd name="connsiteX21" fmla="*/ 1081424 w 1281470"/>
                  <a:gd name="connsiteY21" fmla="*/ 820003 h 893722"/>
                  <a:gd name="connsiteX22" fmla="*/ 1079043 w 1281470"/>
                  <a:gd name="connsiteY22" fmla="*/ 734278 h 893722"/>
                  <a:gd name="connsiteX23" fmla="*/ 1090949 w 1281470"/>
                  <a:gd name="connsiteY23" fmla="*/ 641409 h 893722"/>
                  <a:gd name="connsiteX24" fmla="*/ 1109999 w 1281470"/>
                  <a:gd name="connsiteY24" fmla="*/ 515203 h 893722"/>
                  <a:gd name="connsiteX25" fmla="*/ 1098093 w 1281470"/>
                  <a:gd name="connsiteY25" fmla="*/ 436621 h 893722"/>
                  <a:gd name="connsiteX26" fmla="*/ 1052849 w 1281470"/>
                  <a:gd name="connsiteY26" fmla="*/ 391377 h 893722"/>
                  <a:gd name="connsiteX27" fmla="*/ 990936 w 1281470"/>
                  <a:gd name="connsiteY27" fmla="*/ 350897 h 893722"/>
                  <a:gd name="connsiteX28" fmla="*/ 912355 w 1281470"/>
                  <a:gd name="connsiteY28" fmla="*/ 291365 h 893722"/>
                  <a:gd name="connsiteX29" fmla="*/ 812343 w 1281470"/>
                  <a:gd name="connsiteY29" fmla="*/ 250884 h 893722"/>
                  <a:gd name="connsiteX30" fmla="*/ 719474 w 1281470"/>
                  <a:gd name="connsiteY30" fmla="*/ 260410 h 893722"/>
                  <a:gd name="connsiteX31" fmla="*/ 644927 w 1281470"/>
                  <a:gd name="connsiteY31" fmla="*/ 306161 h 893722"/>
                  <a:gd name="connsiteX32" fmla="*/ 580022 w 1281470"/>
                  <a:gd name="connsiteY32" fmla="*/ 381627 h 893722"/>
                  <a:gd name="connsiteX33" fmla="*/ 493524 w 1281470"/>
                  <a:gd name="connsiteY33" fmla="*/ 496545 h 893722"/>
                  <a:gd name="connsiteX34" fmla="*/ 412293 w 1281470"/>
                  <a:gd name="connsiteY34" fmla="*/ 622359 h 893722"/>
                  <a:gd name="connsiteX35" fmla="*/ 351416 w 1281470"/>
                  <a:gd name="connsiteY35" fmla="*/ 724488 h 893722"/>
                  <a:gd name="connsiteX36" fmla="*/ 258236 w 1281470"/>
                  <a:gd name="connsiteY36" fmla="*/ 852545 h 893722"/>
                  <a:gd name="connsiteX37" fmla="*/ 159880 w 1281470"/>
                  <a:gd name="connsiteY37" fmla="*/ 881915 h 893722"/>
                  <a:gd name="connsiteX38" fmla="*/ 5113 w 1281470"/>
                  <a:gd name="connsiteY38" fmla="*/ 887297 h 893722"/>
                  <a:gd name="connsiteX0" fmla="*/ 5113 w 1281470"/>
                  <a:gd name="connsiteY0" fmla="*/ 887297 h 901213"/>
                  <a:gd name="connsiteX1" fmla="*/ 43967 w 1281470"/>
                  <a:gd name="connsiteY1" fmla="*/ 793834 h 901213"/>
                  <a:gd name="connsiteX2" fmla="*/ 111856 w 1281470"/>
                  <a:gd name="connsiteY2" fmla="*/ 694025 h 901213"/>
                  <a:gd name="connsiteX3" fmla="*/ 202743 w 1281470"/>
                  <a:gd name="connsiteY3" fmla="*/ 553303 h 901213"/>
                  <a:gd name="connsiteX4" fmla="*/ 286473 w 1281470"/>
                  <a:gd name="connsiteY4" fmla="*/ 412500 h 901213"/>
                  <a:gd name="connsiteX5" fmla="*/ 345289 w 1281470"/>
                  <a:gd name="connsiteY5" fmla="*/ 322600 h 901213"/>
                  <a:gd name="connsiteX6" fmla="*/ 427534 w 1281470"/>
                  <a:gd name="connsiteY6" fmla="*/ 201951 h 901213"/>
                  <a:gd name="connsiteX7" fmla="*/ 494797 w 1281470"/>
                  <a:gd name="connsiteY7" fmla="*/ 121704 h 901213"/>
                  <a:gd name="connsiteX8" fmla="*/ 577523 w 1281470"/>
                  <a:gd name="connsiteY8" fmla="*/ 51875 h 901213"/>
                  <a:gd name="connsiteX9" fmla="*/ 702970 w 1281470"/>
                  <a:gd name="connsiteY9" fmla="*/ 2566 h 901213"/>
                  <a:gd name="connsiteX10" fmla="*/ 800800 w 1281470"/>
                  <a:gd name="connsiteY10" fmla="*/ 12433 h 901213"/>
                  <a:gd name="connsiteX11" fmla="*/ 908739 w 1281470"/>
                  <a:gd name="connsiteY11" fmla="*/ 58839 h 901213"/>
                  <a:gd name="connsiteX12" fmla="*/ 1019286 w 1281470"/>
                  <a:gd name="connsiteY12" fmla="*/ 111730 h 901213"/>
                  <a:gd name="connsiteX13" fmla="*/ 1136263 w 1281470"/>
                  <a:gd name="connsiteY13" fmla="*/ 181878 h 901213"/>
                  <a:gd name="connsiteX14" fmla="*/ 1217954 w 1281470"/>
                  <a:gd name="connsiteY14" fmla="*/ 262872 h 901213"/>
                  <a:gd name="connsiteX15" fmla="*/ 1266988 w 1281470"/>
                  <a:gd name="connsiteY15" fmla="*/ 349785 h 901213"/>
                  <a:gd name="connsiteX16" fmla="*/ 1281449 w 1281470"/>
                  <a:gd name="connsiteY16" fmla="*/ 446146 h 901213"/>
                  <a:gd name="connsiteX17" fmla="*/ 1264780 w 1281470"/>
                  <a:gd name="connsiteY17" fmla="*/ 577115 h 901213"/>
                  <a:gd name="connsiteX18" fmla="*/ 1229062 w 1281470"/>
                  <a:gd name="connsiteY18" fmla="*/ 703321 h 901213"/>
                  <a:gd name="connsiteX19" fmla="*/ 1169530 w 1281470"/>
                  <a:gd name="connsiteY19" fmla="*/ 810478 h 901213"/>
                  <a:gd name="connsiteX20" fmla="*/ 1108507 w 1281470"/>
                  <a:gd name="connsiteY20" fmla="*/ 890495 h 901213"/>
                  <a:gd name="connsiteX21" fmla="*/ 1065574 w 1281470"/>
                  <a:gd name="connsiteY21" fmla="*/ 883301 h 901213"/>
                  <a:gd name="connsiteX22" fmla="*/ 1079043 w 1281470"/>
                  <a:gd name="connsiteY22" fmla="*/ 734278 h 901213"/>
                  <a:gd name="connsiteX23" fmla="*/ 1090949 w 1281470"/>
                  <a:gd name="connsiteY23" fmla="*/ 641409 h 901213"/>
                  <a:gd name="connsiteX24" fmla="*/ 1109999 w 1281470"/>
                  <a:gd name="connsiteY24" fmla="*/ 515203 h 901213"/>
                  <a:gd name="connsiteX25" fmla="*/ 1098093 w 1281470"/>
                  <a:gd name="connsiteY25" fmla="*/ 436621 h 901213"/>
                  <a:gd name="connsiteX26" fmla="*/ 1052849 w 1281470"/>
                  <a:gd name="connsiteY26" fmla="*/ 391377 h 901213"/>
                  <a:gd name="connsiteX27" fmla="*/ 990936 w 1281470"/>
                  <a:gd name="connsiteY27" fmla="*/ 350897 h 901213"/>
                  <a:gd name="connsiteX28" fmla="*/ 912355 w 1281470"/>
                  <a:gd name="connsiteY28" fmla="*/ 291365 h 901213"/>
                  <a:gd name="connsiteX29" fmla="*/ 812343 w 1281470"/>
                  <a:gd name="connsiteY29" fmla="*/ 250884 h 901213"/>
                  <a:gd name="connsiteX30" fmla="*/ 719474 w 1281470"/>
                  <a:gd name="connsiteY30" fmla="*/ 260410 h 901213"/>
                  <a:gd name="connsiteX31" fmla="*/ 644927 w 1281470"/>
                  <a:gd name="connsiteY31" fmla="*/ 306161 h 901213"/>
                  <a:gd name="connsiteX32" fmla="*/ 580022 w 1281470"/>
                  <a:gd name="connsiteY32" fmla="*/ 381627 h 901213"/>
                  <a:gd name="connsiteX33" fmla="*/ 493524 w 1281470"/>
                  <a:gd name="connsiteY33" fmla="*/ 496545 h 901213"/>
                  <a:gd name="connsiteX34" fmla="*/ 412293 w 1281470"/>
                  <a:gd name="connsiteY34" fmla="*/ 622359 h 901213"/>
                  <a:gd name="connsiteX35" fmla="*/ 351416 w 1281470"/>
                  <a:gd name="connsiteY35" fmla="*/ 724488 h 901213"/>
                  <a:gd name="connsiteX36" fmla="*/ 258236 w 1281470"/>
                  <a:gd name="connsiteY36" fmla="*/ 852545 h 901213"/>
                  <a:gd name="connsiteX37" fmla="*/ 159880 w 1281470"/>
                  <a:gd name="connsiteY37" fmla="*/ 881915 h 901213"/>
                  <a:gd name="connsiteX38" fmla="*/ 5113 w 1281470"/>
                  <a:gd name="connsiteY38" fmla="*/ 887297 h 901213"/>
                  <a:gd name="connsiteX0" fmla="*/ 5113 w 1281470"/>
                  <a:gd name="connsiteY0" fmla="*/ 887297 h 899758"/>
                  <a:gd name="connsiteX1" fmla="*/ 43967 w 1281470"/>
                  <a:gd name="connsiteY1" fmla="*/ 793834 h 899758"/>
                  <a:gd name="connsiteX2" fmla="*/ 111856 w 1281470"/>
                  <a:gd name="connsiteY2" fmla="*/ 694025 h 899758"/>
                  <a:gd name="connsiteX3" fmla="*/ 202743 w 1281470"/>
                  <a:gd name="connsiteY3" fmla="*/ 553303 h 899758"/>
                  <a:gd name="connsiteX4" fmla="*/ 286473 w 1281470"/>
                  <a:gd name="connsiteY4" fmla="*/ 412500 h 899758"/>
                  <a:gd name="connsiteX5" fmla="*/ 345289 w 1281470"/>
                  <a:gd name="connsiteY5" fmla="*/ 322600 h 899758"/>
                  <a:gd name="connsiteX6" fmla="*/ 427534 w 1281470"/>
                  <a:gd name="connsiteY6" fmla="*/ 201951 h 899758"/>
                  <a:gd name="connsiteX7" fmla="*/ 494797 w 1281470"/>
                  <a:gd name="connsiteY7" fmla="*/ 121704 h 899758"/>
                  <a:gd name="connsiteX8" fmla="*/ 577523 w 1281470"/>
                  <a:gd name="connsiteY8" fmla="*/ 51875 h 899758"/>
                  <a:gd name="connsiteX9" fmla="*/ 702970 w 1281470"/>
                  <a:gd name="connsiteY9" fmla="*/ 2566 h 899758"/>
                  <a:gd name="connsiteX10" fmla="*/ 800800 w 1281470"/>
                  <a:gd name="connsiteY10" fmla="*/ 12433 h 899758"/>
                  <a:gd name="connsiteX11" fmla="*/ 908739 w 1281470"/>
                  <a:gd name="connsiteY11" fmla="*/ 58839 h 899758"/>
                  <a:gd name="connsiteX12" fmla="*/ 1019286 w 1281470"/>
                  <a:gd name="connsiteY12" fmla="*/ 111730 h 899758"/>
                  <a:gd name="connsiteX13" fmla="*/ 1136263 w 1281470"/>
                  <a:gd name="connsiteY13" fmla="*/ 181878 h 899758"/>
                  <a:gd name="connsiteX14" fmla="*/ 1217954 w 1281470"/>
                  <a:gd name="connsiteY14" fmla="*/ 262872 h 899758"/>
                  <a:gd name="connsiteX15" fmla="*/ 1266988 w 1281470"/>
                  <a:gd name="connsiteY15" fmla="*/ 349785 h 899758"/>
                  <a:gd name="connsiteX16" fmla="*/ 1281449 w 1281470"/>
                  <a:gd name="connsiteY16" fmla="*/ 446146 h 899758"/>
                  <a:gd name="connsiteX17" fmla="*/ 1264780 w 1281470"/>
                  <a:gd name="connsiteY17" fmla="*/ 577115 h 899758"/>
                  <a:gd name="connsiteX18" fmla="*/ 1229062 w 1281470"/>
                  <a:gd name="connsiteY18" fmla="*/ 703321 h 899758"/>
                  <a:gd name="connsiteX19" fmla="*/ 1187771 w 1281470"/>
                  <a:gd name="connsiteY19" fmla="*/ 834272 h 899758"/>
                  <a:gd name="connsiteX20" fmla="*/ 1108507 w 1281470"/>
                  <a:gd name="connsiteY20" fmla="*/ 890495 h 899758"/>
                  <a:gd name="connsiteX21" fmla="*/ 1065574 w 1281470"/>
                  <a:gd name="connsiteY21" fmla="*/ 883301 h 899758"/>
                  <a:gd name="connsiteX22" fmla="*/ 1079043 w 1281470"/>
                  <a:gd name="connsiteY22" fmla="*/ 734278 h 899758"/>
                  <a:gd name="connsiteX23" fmla="*/ 1090949 w 1281470"/>
                  <a:gd name="connsiteY23" fmla="*/ 641409 h 899758"/>
                  <a:gd name="connsiteX24" fmla="*/ 1109999 w 1281470"/>
                  <a:gd name="connsiteY24" fmla="*/ 515203 h 899758"/>
                  <a:gd name="connsiteX25" fmla="*/ 1098093 w 1281470"/>
                  <a:gd name="connsiteY25" fmla="*/ 436621 h 899758"/>
                  <a:gd name="connsiteX26" fmla="*/ 1052849 w 1281470"/>
                  <a:gd name="connsiteY26" fmla="*/ 391377 h 899758"/>
                  <a:gd name="connsiteX27" fmla="*/ 990936 w 1281470"/>
                  <a:gd name="connsiteY27" fmla="*/ 350897 h 899758"/>
                  <a:gd name="connsiteX28" fmla="*/ 912355 w 1281470"/>
                  <a:gd name="connsiteY28" fmla="*/ 291365 h 899758"/>
                  <a:gd name="connsiteX29" fmla="*/ 812343 w 1281470"/>
                  <a:gd name="connsiteY29" fmla="*/ 250884 h 899758"/>
                  <a:gd name="connsiteX30" fmla="*/ 719474 w 1281470"/>
                  <a:gd name="connsiteY30" fmla="*/ 260410 h 899758"/>
                  <a:gd name="connsiteX31" fmla="*/ 644927 w 1281470"/>
                  <a:gd name="connsiteY31" fmla="*/ 306161 h 899758"/>
                  <a:gd name="connsiteX32" fmla="*/ 580022 w 1281470"/>
                  <a:gd name="connsiteY32" fmla="*/ 381627 h 899758"/>
                  <a:gd name="connsiteX33" fmla="*/ 493524 w 1281470"/>
                  <a:gd name="connsiteY33" fmla="*/ 496545 h 899758"/>
                  <a:gd name="connsiteX34" fmla="*/ 412293 w 1281470"/>
                  <a:gd name="connsiteY34" fmla="*/ 622359 h 899758"/>
                  <a:gd name="connsiteX35" fmla="*/ 351416 w 1281470"/>
                  <a:gd name="connsiteY35" fmla="*/ 724488 h 899758"/>
                  <a:gd name="connsiteX36" fmla="*/ 258236 w 1281470"/>
                  <a:gd name="connsiteY36" fmla="*/ 852545 h 899758"/>
                  <a:gd name="connsiteX37" fmla="*/ 159880 w 1281470"/>
                  <a:gd name="connsiteY37" fmla="*/ 881915 h 899758"/>
                  <a:gd name="connsiteX38" fmla="*/ 5113 w 1281470"/>
                  <a:gd name="connsiteY38" fmla="*/ 887297 h 899758"/>
                  <a:gd name="connsiteX0" fmla="*/ 5113 w 1281470"/>
                  <a:gd name="connsiteY0" fmla="*/ 887297 h 895374"/>
                  <a:gd name="connsiteX1" fmla="*/ 43967 w 1281470"/>
                  <a:gd name="connsiteY1" fmla="*/ 793834 h 895374"/>
                  <a:gd name="connsiteX2" fmla="*/ 111856 w 1281470"/>
                  <a:gd name="connsiteY2" fmla="*/ 694025 h 895374"/>
                  <a:gd name="connsiteX3" fmla="*/ 202743 w 1281470"/>
                  <a:gd name="connsiteY3" fmla="*/ 553303 h 895374"/>
                  <a:gd name="connsiteX4" fmla="*/ 286473 w 1281470"/>
                  <a:gd name="connsiteY4" fmla="*/ 412500 h 895374"/>
                  <a:gd name="connsiteX5" fmla="*/ 345289 w 1281470"/>
                  <a:gd name="connsiteY5" fmla="*/ 322600 h 895374"/>
                  <a:gd name="connsiteX6" fmla="*/ 427534 w 1281470"/>
                  <a:gd name="connsiteY6" fmla="*/ 201951 h 895374"/>
                  <a:gd name="connsiteX7" fmla="*/ 494797 w 1281470"/>
                  <a:gd name="connsiteY7" fmla="*/ 121704 h 895374"/>
                  <a:gd name="connsiteX8" fmla="*/ 577523 w 1281470"/>
                  <a:gd name="connsiteY8" fmla="*/ 51875 h 895374"/>
                  <a:gd name="connsiteX9" fmla="*/ 702970 w 1281470"/>
                  <a:gd name="connsiteY9" fmla="*/ 2566 h 895374"/>
                  <a:gd name="connsiteX10" fmla="*/ 800800 w 1281470"/>
                  <a:gd name="connsiteY10" fmla="*/ 12433 h 895374"/>
                  <a:gd name="connsiteX11" fmla="*/ 908739 w 1281470"/>
                  <a:gd name="connsiteY11" fmla="*/ 58839 h 895374"/>
                  <a:gd name="connsiteX12" fmla="*/ 1019286 w 1281470"/>
                  <a:gd name="connsiteY12" fmla="*/ 111730 h 895374"/>
                  <a:gd name="connsiteX13" fmla="*/ 1136263 w 1281470"/>
                  <a:gd name="connsiteY13" fmla="*/ 181878 h 895374"/>
                  <a:gd name="connsiteX14" fmla="*/ 1217954 w 1281470"/>
                  <a:gd name="connsiteY14" fmla="*/ 262872 h 895374"/>
                  <a:gd name="connsiteX15" fmla="*/ 1266988 w 1281470"/>
                  <a:gd name="connsiteY15" fmla="*/ 349785 h 895374"/>
                  <a:gd name="connsiteX16" fmla="*/ 1281449 w 1281470"/>
                  <a:gd name="connsiteY16" fmla="*/ 446146 h 895374"/>
                  <a:gd name="connsiteX17" fmla="*/ 1264780 w 1281470"/>
                  <a:gd name="connsiteY17" fmla="*/ 577115 h 895374"/>
                  <a:gd name="connsiteX18" fmla="*/ 1229062 w 1281470"/>
                  <a:gd name="connsiteY18" fmla="*/ 703321 h 895374"/>
                  <a:gd name="connsiteX19" fmla="*/ 1187771 w 1281470"/>
                  <a:gd name="connsiteY19" fmla="*/ 834272 h 895374"/>
                  <a:gd name="connsiteX20" fmla="*/ 1108507 w 1281470"/>
                  <a:gd name="connsiteY20" fmla="*/ 890495 h 895374"/>
                  <a:gd name="connsiteX21" fmla="*/ 1065574 w 1281470"/>
                  <a:gd name="connsiteY21" fmla="*/ 883301 h 895374"/>
                  <a:gd name="connsiteX22" fmla="*/ 1117186 w 1281470"/>
                  <a:gd name="connsiteY22" fmla="*/ 809665 h 895374"/>
                  <a:gd name="connsiteX23" fmla="*/ 1090949 w 1281470"/>
                  <a:gd name="connsiteY23" fmla="*/ 641409 h 895374"/>
                  <a:gd name="connsiteX24" fmla="*/ 1109999 w 1281470"/>
                  <a:gd name="connsiteY24" fmla="*/ 515203 h 895374"/>
                  <a:gd name="connsiteX25" fmla="*/ 1098093 w 1281470"/>
                  <a:gd name="connsiteY25" fmla="*/ 436621 h 895374"/>
                  <a:gd name="connsiteX26" fmla="*/ 1052849 w 1281470"/>
                  <a:gd name="connsiteY26" fmla="*/ 391377 h 895374"/>
                  <a:gd name="connsiteX27" fmla="*/ 990936 w 1281470"/>
                  <a:gd name="connsiteY27" fmla="*/ 350897 h 895374"/>
                  <a:gd name="connsiteX28" fmla="*/ 912355 w 1281470"/>
                  <a:gd name="connsiteY28" fmla="*/ 291365 h 895374"/>
                  <a:gd name="connsiteX29" fmla="*/ 812343 w 1281470"/>
                  <a:gd name="connsiteY29" fmla="*/ 250884 h 895374"/>
                  <a:gd name="connsiteX30" fmla="*/ 719474 w 1281470"/>
                  <a:gd name="connsiteY30" fmla="*/ 260410 h 895374"/>
                  <a:gd name="connsiteX31" fmla="*/ 644927 w 1281470"/>
                  <a:gd name="connsiteY31" fmla="*/ 306161 h 895374"/>
                  <a:gd name="connsiteX32" fmla="*/ 580022 w 1281470"/>
                  <a:gd name="connsiteY32" fmla="*/ 381627 h 895374"/>
                  <a:gd name="connsiteX33" fmla="*/ 493524 w 1281470"/>
                  <a:gd name="connsiteY33" fmla="*/ 496545 h 895374"/>
                  <a:gd name="connsiteX34" fmla="*/ 412293 w 1281470"/>
                  <a:gd name="connsiteY34" fmla="*/ 622359 h 895374"/>
                  <a:gd name="connsiteX35" fmla="*/ 351416 w 1281470"/>
                  <a:gd name="connsiteY35" fmla="*/ 724488 h 895374"/>
                  <a:gd name="connsiteX36" fmla="*/ 258236 w 1281470"/>
                  <a:gd name="connsiteY36" fmla="*/ 852545 h 895374"/>
                  <a:gd name="connsiteX37" fmla="*/ 159880 w 1281470"/>
                  <a:gd name="connsiteY37" fmla="*/ 881915 h 895374"/>
                  <a:gd name="connsiteX38" fmla="*/ 5113 w 1281470"/>
                  <a:gd name="connsiteY38" fmla="*/ 887297 h 895374"/>
                  <a:gd name="connsiteX0" fmla="*/ 5113 w 1281470"/>
                  <a:gd name="connsiteY0" fmla="*/ 887297 h 899886"/>
                  <a:gd name="connsiteX1" fmla="*/ 43967 w 1281470"/>
                  <a:gd name="connsiteY1" fmla="*/ 793834 h 899886"/>
                  <a:gd name="connsiteX2" fmla="*/ 111856 w 1281470"/>
                  <a:gd name="connsiteY2" fmla="*/ 694025 h 899886"/>
                  <a:gd name="connsiteX3" fmla="*/ 202743 w 1281470"/>
                  <a:gd name="connsiteY3" fmla="*/ 553303 h 899886"/>
                  <a:gd name="connsiteX4" fmla="*/ 286473 w 1281470"/>
                  <a:gd name="connsiteY4" fmla="*/ 412500 h 899886"/>
                  <a:gd name="connsiteX5" fmla="*/ 345289 w 1281470"/>
                  <a:gd name="connsiteY5" fmla="*/ 322600 h 899886"/>
                  <a:gd name="connsiteX6" fmla="*/ 427534 w 1281470"/>
                  <a:gd name="connsiteY6" fmla="*/ 201951 h 899886"/>
                  <a:gd name="connsiteX7" fmla="*/ 494797 w 1281470"/>
                  <a:gd name="connsiteY7" fmla="*/ 121704 h 899886"/>
                  <a:gd name="connsiteX8" fmla="*/ 577523 w 1281470"/>
                  <a:gd name="connsiteY8" fmla="*/ 51875 h 899886"/>
                  <a:gd name="connsiteX9" fmla="*/ 702970 w 1281470"/>
                  <a:gd name="connsiteY9" fmla="*/ 2566 h 899886"/>
                  <a:gd name="connsiteX10" fmla="*/ 800800 w 1281470"/>
                  <a:gd name="connsiteY10" fmla="*/ 12433 h 899886"/>
                  <a:gd name="connsiteX11" fmla="*/ 908739 w 1281470"/>
                  <a:gd name="connsiteY11" fmla="*/ 58839 h 899886"/>
                  <a:gd name="connsiteX12" fmla="*/ 1019286 w 1281470"/>
                  <a:gd name="connsiteY12" fmla="*/ 111730 h 899886"/>
                  <a:gd name="connsiteX13" fmla="*/ 1136263 w 1281470"/>
                  <a:gd name="connsiteY13" fmla="*/ 181878 h 899886"/>
                  <a:gd name="connsiteX14" fmla="*/ 1217954 w 1281470"/>
                  <a:gd name="connsiteY14" fmla="*/ 262872 h 899886"/>
                  <a:gd name="connsiteX15" fmla="*/ 1266988 w 1281470"/>
                  <a:gd name="connsiteY15" fmla="*/ 349785 h 899886"/>
                  <a:gd name="connsiteX16" fmla="*/ 1281449 w 1281470"/>
                  <a:gd name="connsiteY16" fmla="*/ 446146 h 899886"/>
                  <a:gd name="connsiteX17" fmla="*/ 1264780 w 1281470"/>
                  <a:gd name="connsiteY17" fmla="*/ 577115 h 899886"/>
                  <a:gd name="connsiteX18" fmla="*/ 1229062 w 1281470"/>
                  <a:gd name="connsiteY18" fmla="*/ 703321 h 899886"/>
                  <a:gd name="connsiteX19" fmla="*/ 1187771 w 1281470"/>
                  <a:gd name="connsiteY19" fmla="*/ 834272 h 899886"/>
                  <a:gd name="connsiteX20" fmla="*/ 1108507 w 1281470"/>
                  <a:gd name="connsiteY20" fmla="*/ 890495 h 899886"/>
                  <a:gd name="connsiteX21" fmla="*/ 1067052 w 1281470"/>
                  <a:gd name="connsiteY21" fmla="*/ 891684 h 899886"/>
                  <a:gd name="connsiteX22" fmla="*/ 1117186 w 1281470"/>
                  <a:gd name="connsiteY22" fmla="*/ 809665 h 899886"/>
                  <a:gd name="connsiteX23" fmla="*/ 1090949 w 1281470"/>
                  <a:gd name="connsiteY23" fmla="*/ 641409 h 899886"/>
                  <a:gd name="connsiteX24" fmla="*/ 1109999 w 1281470"/>
                  <a:gd name="connsiteY24" fmla="*/ 515203 h 899886"/>
                  <a:gd name="connsiteX25" fmla="*/ 1098093 w 1281470"/>
                  <a:gd name="connsiteY25" fmla="*/ 436621 h 899886"/>
                  <a:gd name="connsiteX26" fmla="*/ 1052849 w 1281470"/>
                  <a:gd name="connsiteY26" fmla="*/ 391377 h 899886"/>
                  <a:gd name="connsiteX27" fmla="*/ 990936 w 1281470"/>
                  <a:gd name="connsiteY27" fmla="*/ 350897 h 899886"/>
                  <a:gd name="connsiteX28" fmla="*/ 912355 w 1281470"/>
                  <a:gd name="connsiteY28" fmla="*/ 291365 h 899886"/>
                  <a:gd name="connsiteX29" fmla="*/ 812343 w 1281470"/>
                  <a:gd name="connsiteY29" fmla="*/ 250884 h 899886"/>
                  <a:gd name="connsiteX30" fmla="*/ 719474 w 1281470"/>
                  <a:gd name="connsiteY30" fmla="*/ 260410 h 899886"/>
                  <a:gd name="connsiteX31" fmla="*/ 644927 w 1281470"/>
                  <a:gd name="connsiteY31" fmla="*/ 306161 h 899886"/>
                  <a:gd name="connsiteX32" fmla="*/ 580022 w 1281470"/>
                  <a:gd name="connsiteY32" fmla="*/ 381627 h 899886"/>
                  <a:gd name="connsiteX33" fmla="*/ 493524 w 1281470"/>
                  <a:gd name="connsiteY33" fmla="*/ 496545 h 899886"/>
                  <a:gd name="connsiteX34" fmla="*/ 412293 w 1281470"/>
                  <a:gd name="connsiteY34" fmla="*/ 622359 h 899886"/>
                  <a:gd name="connsiteX35" fmla="*/ 351416 w 1281470"/>
                  <a:gd name="connsiteY35" fmla="*/ 724488 h 899886"/>
                  <a:gd name="connsiteX36" fmla="*/ 258236 w 1281470"/>
                  <a:gd name="connsiteY36" fmla="*/ 852545 h 899886"/>
                  <a:gd name="connsiteX37" fmla="*/ 159880 w 1281470"/>
                  <a:gd name="connsiteY37" fmla="*/ 881915 h 899886"/>
                  <a:gd name="connsiteX38" fmla="*/ 5113 w 1281470"/>
                  <a:gd name="connsiteY38" fmla="*/ 887297 h 899886"/>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090949 w 1281470"/>
                  <a:gd name="connsiteY23" fmla="*/ 641409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09127 w 1281470"/>
                  <a:gd name="connsiteY23" fmla="*/ 677099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9474 w 1281470"/>
                  <a:gd name="connsiteY30" fmla="*/ 260410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12343 w 1281470"/>
                  <a:gd name="connsiteY29" fmla="*/ 250884 h 900014"/>
                  <a:gd name="connsiteX30" fmla="*/ 718180 w 1281470"/>
                  <a:gd name="connsiteY30" fmla="*/ 253075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08151 w 1281470"/>
                  <a:gd name="connsiteY29" fmla="*/ 251623 h 900014"/>
                  <a:gd name="connsiteX30" fmla="*/ 718180 w 1281470"/>
                  <a:gd name="connsiteY30" fmla="*/ 253075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12355 w 1281470"/>
                  <a:gd name="connsiteY28" fmla="*/ 291365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901938 w 1281470"/>
                  <a:gd name="connsiteY28" fmla="*/ 299684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699 w 1281470"/>
                  <a:gd name="connsiteY28" fmla="*/ 300608 h 900014"/>
                  <a:gd name="connsiteX29" fmla="*/ 808151 w 1281470"/>
                  <a:gd name="connsiteY29" fmla="*/ 251623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699 w 1281470"/>
                  <a:gd name="connsiteY28" fmla="*/ 300608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0936 w 1281470"/>
                  <a:gd name="connsiteY27" fmla="*/ 350897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2849 w 1281470"/>
                  <a:gd name="connsiteY26" fmla="*/ 391377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98093 w 1281470"/>
                  <a:gd name="connsiteY25" fmla="*/ 436621 h 900014"/>
                  <a:gd name="connsiteX26" fmla="*/ 1050814 w 1281470"/>
                  <a:gd name="connsiteY26" fmla="*/ 398218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1470"/>
                  <a:gd name="connsiteY0" fmla="*/ 887297 h 900014"/>
                  <a:gd name="connsiteX1" fmla="*/ 43967 w 1281470"/>
                  <a:gd name="connsiteY1" fmla="*/ 793834 h 900014"/>
                  <a:gd name="connsiteX2" fmla="*/ 111856 w 1281470"/>
                  <a:gd name="connsiteY2" fmla="*/ 694025 h 900014"/>
                  <a:gd name="connsiteX3" fmla="*/ 202743 w 1281470"/>
                  <a:gd name="connsiteY3" fmla="*/ 553303 h 900014"/>
                  <a:gd name="connsiteX4" fmla="*/ 286473 w 1281470"/>
                  <a:gd name="connsiteY4" fmla="*/ 412500 h 900014"/>
                  <a:gd name="connsiteX5" fmla="*/ 345289 w 1281470"/>
                  <a:gd name="connsiteY5" fmla="*/ 322600 h 900014"/>
                  <a:gd name="connsiteX6" fmla="*/ 427534 w 1281470"/>
                  <a:gd name="connsiteY6" fmla="*/ 201951 h 900014"/>
                  <a:gd name="connsiteX7" fmla="*/ 494797 w 1281470"/>
                  <a:gd name="connsiteY7" fmla="*/ 121704 h 900014"/>
                  <a:gd name="connsiteX8" fmla="*/ 577523 w 1281470"/>
                  <a:gd name="connsiteY8" fmla="*/ 51875 h 900014"/>
                  <a:gd name="connsiteX9" fmla="*/ 702970 w 1281470"/>
                  <a:gd name="connsiteY9" fmla="*/ 2566 h 900014"/>
                  <a:gd name="connsiteX10" fmla="*/ 800800 w 1281470"/>
                  <a:gd name="connsiteY10" fmla="*/ 12433 h 900014"/>
                  <a:gd name="connsiteX11" fmla="*/ 908739 w 1281470"/>
                  <a:gd name="connsiteY11" fmla="*/ 58839 h 900014"/>
                  <a:gd name="connsiteX12" fmla="*/ 1019286 w 1281470"/>
                  <a:gd name="connsiteY12" fmla="*/ 111730 h 900014"/>
                  <a:gd name="connsiteX13" fmla="*/ 1136263 w 1281470"/>
                  <a:gd name="connsiteY13" fmla="*/ 181878 h 900014"/>
                  <a:gd name="connsiteX14" fmla="*/ 1217954 w 1281470"/>
                  <a:gd name="connsiteY14" fmla="*/ 262872 h 900014"/>
                  <a:gd name="connsiteX15" fmla="*/ 1266988 w 1281470"/>
                  <a:gd name="connsiteY15" fmla="*/ 349785 h 900014"/>
                  <a:gd name="connsiteX16" fmla="*/ 1281449 w 1281470"/>
                  <a:gd name="connsiteY16" fmla="*/ 446146 h 900014"/>
                  <a:gd name="connsiteX17" fmla="*/ 1264780 w 1281470"/>
                  <a:gd name="connsiteY17" fmla="*/ 577115 h 900014"/>
                  <a:gd name="connsiteX18" fmla="*/ 1229062 w 1281470"/>
                  <a:gd name="connsiteY18" fmla="*/ 703321 h 900014"/>
                  <a:gd name="connsiteX19" fmla="*/ 1187771 w 1281470"/>
                  <a:gd name="connsiteY19" fmla="*/ 834272 h 900014"/>
                  <a:gd name="connsiteX20" fmla="*/ 1108507 w 1281470"/>
                  <a:gd name="connsiteY20" fmla="*/ 890495 h 900014"/>
                  <a:gd name="connsiteX21" fmla="*/ 1067052 w 1281470"/>
                  <a:gd name="connsiteY21" fmla="*/ 891684 h 900014"/>
                  <a:gd name="connsiteX22" fmla="*/ 1127665 w 1281470"/>
                  <a:gd name="connsiteY22" fmla="*/ 807817 h 900014"/>
                  <a:gd name="connsiteX23" fmla="*/ 1125148 w 1281470"/>
                  <a:gd name="connsiteY23" fmla="*/ 706687 h 900014"/>
                  <a:gd name="connsiteX24" fmla="*/ 1109999 w 1281470"/>
                  <a:gd name="connsiteY24" fmla="*/ 515203 h 900014"/>
                  <a:gd name="connsiteX25" fmla="*/ 1087861 w 1281470"/>
                  <a:gd name="connsiteY25" fmla="*/ 445988 h 900014"/>
                  <a:gd name="connsiteX26" fmla="*/ 1050814 w 1281470"/>
                  <a:gd name="connsiteY26" fmla="*/ 398218 h 900014"/>
                  <a:gd name="connsiteX27" fmla="*/ 992414 w 1281470"/>
                  <a:gd name="connsiteY27" fmla="*/ 359279 h 900014"/>
                  <a:gd name="connsiteX28" fmla="*/ 896884 w 1281470"/>
                  <a:gd name="connsiteY28" fmla="*/ 301656 h 900014"/>
                  <a:gd name="connsiteX29" fmla="*/ 797611 w 1281470"/>
                  <a:gd name="connsiteY29" fmla="*/ 246999 h 900014"/>
                  <a:gd name="connsiteX30" fmla="*/ 731064 w 1281470"/>
                  <a:gd name="connsiteY30" fmla="*/ 246482 h 900014"/>
                  <a:gd name="connsiteX31" fmla="*/ 644927 w 1281470"/>
                  <a:gd name="connsiteY31" fmla="*/ 306161 h 900014"/>
                  <a:gd name="connsiteX32" fmla="*/ 580022 w 1281470"/>
                  <a:gd name="connsiteY32" fmla="*/ 381627 h 900014"/>
                  <a:gd name="connsiteX33" fmla="*/ 493524 w 1281470"/>
                  <a:gd name="connsiteY33" fmla="*/ 496545 h 900014"/>
                  <a:gd name="connsiteX34" fmla="*/ 412293 w 1281470"/>
                  <a:gd name="connsiteY34" fmla="*/ 622359 h 900014"/>
                  <a:gd name="connsiteX35" fmla="*/ 351416 w 1281470"/>
                  <a:gd name="connsiteY35" fmla="*/ 724488 h 900014"/>
                  <a:gd name="connsiteX36" fmla="*/ 258236 w 1281470"/>
                  <a:gd name="connsiteY36" fmla="*/ 852545 h 900014"/>
                  <a:gd name="connsiteX37" fmla="*/ 159880 w 1281470"/>
                  <a:gd name="connsiteY37" fmla="*/ 881915 h 900014"/>
                  <a:gd name="connsiteX38" fmla="*/ 5113 w 1281470"/>
                  <a:gd name="connsiteY38" fmla="*/ 887297 h 900014"/>
                  <a:gd name="connsiteX0" fmla="*/ 5113 w 1284995"/>
                  <a:gd name="connsiteY0" fmla="*/ 887297 h 900014"/>
                  <a:gd name="connsiteX1" fmla="*/ 43967 w 1284995"/>
                  <a:gd name="connsiteY1" fmla="*/ 793834 h 900014"/>
                  <a:gd name="connsiteX2" fmla="*/ 111856 w 1284995"/>
                  <a:gd name="connsiteY2" fmla="*/ 694025 h 900014"/>
                  <a:gd name="connsiteX3" fmla="*/ 202743 w 1284995"/>
                  <a:gd name="connsiteY3" fmla="*/ 553303 h 900014"/>
                  <a:gd name="connsiteX4" fmla="*/ 286473 w 1284995"/>
                  <a:gd name="connsiteY4" fmla="*/ 412500 h 900014"/>
                  <a:gd name="connsiteX5" fmla="*/ 345289 w 1284995"/>
                  <a:gd name="connsiteY5" fmla="*/ 322600 h 900014"/>
                  <a:gd name="connsiteX6" fmla="*/ 427534 w 1284995"/>
                  <a:gd name="connsiteY6" fmla="*/ 201951 h 900014"/>
                  <a:gd name="connsiteX7" fmla="*/ 494797 w 1284995"/>
                  <a:gd name="connsiteY7" fmla="*/ 121704 h 900014"/>
                  <a:gd name="connsiteX8" fmla="*/ 577523 w 1284995"/>
                  <a:gd name="connsiteY8" fmla="*/ 51875 h 900014"/>
                  <a:gd name="connsiteX9" fmla="*/ 702970 w 1284995"/>
                  <a:gd name="connsiteY9" fmla="*/ 2566 h 900014"/>
                  <a:gd name="connsiteX10" fmla="*/ 800800 w 1284995"/>
                  <a:gd name="connsiteY10" fmla="*/ 12433 h 900014"/>
                  <a:gd name="connsiteX11" fmla="*/ 908739 w 1284995"/>
                  <a:gd name="connsiteY11" fmla="*/ 58839 h 900014"/>
                  <a:gd name="connsiteX12" fmla="*/ 1019286 w 1284995"/>
                  <a:gd name="connsiteY12" fmla="*/ 111730 h 900014"/>
                  <a:gd name="connsiteX13" fmla="*/ 1136263 w 1284995"/>
                  <a:gd name="connsiteY13" fmla="*/ 181878 h 900014"/>
                  <a:gd name="connsiteX14" fmla="*/ 1217954 w 1284995"/>
                  <a:gd name="connsiteY14" fmla="*/ 262872 h 900014"/>
                  <a:gd name="connsiteX15" fmla="*/ 1266988 w 1284995"/>
                  <a:gd name="connsiteY15" fmla="*/ 349785 h 900014"/>
                  <a:gd name="connsiteX16" fmla="*/ 1281449 w 1284995"/>
                  <a:gd name="connsiteY16" fmla="*/ 446146 h 900014"/>
                  <a:gd name="connsiteX17" fmla="*/ 1205605 w 1284995"/>
                  <a:gd name="connsiteY17" fmla="*/ 609157 h 900014"/>
                  <a:gd name="connsiteX18" fmla="*/ 1229062 w 1284995"/>
                  <a:gd name="connsiteY18" fmla="*/ 703321 h 900014"/>
                  <a:gd name="connsiteX19" fmla="*/ 1187771 w 1284995"/>
                  <a:gd name="connsiteY19" fmla="*/ 834272 h 900014"/>
                  <a:gd name="connsiteX20" fmla="*/ 1108507 w 1284995"/>
                  <a:gd name="connsiteY20" fmla="*/ 890495 h 900014"/>
                  <a:gd name="connsiteX21" fmla="*/ 1067052 w 1284995"/>
                  <a:gd name="connsiteY21" fmla="*/ 891684 h 900014"/>
                  <a:gd name="connsiteX22" fmla="*/ 1127665 w 1284995"/>
                  <a:gd name="connsiteY22" fmla="*/ 807817 h 900014"/>
                  <a:gd name="connsiteX23" fmla="*/ 1125148 w 1284995"/>
                  <a:gd name="connsiteY23" fmla="*/ 706687 h 900014"/>
                  <a:gd name="connsiteX24" fmla="*/ 1109999 w 1284995"/>
                  <a:gd name="connsiteY24" fmla="*/ 515203 h 900014"/>
                  <a:gd name="connsiteX25" fmla="*/ 1087861 w 1284995"/>
                  <a:gd name="connsiteY25" fmla="*/ 445988 h 900014"/>
                  <a:gd name="connsiteX26" fmla="*/ 1050814 w 1284995"/>
                  <a:gd name="connsiteY26" fmla="*/ 398218 h 900014"/>
                  <a:gd name="connsiteX27" fmla="*/ 992414 w 1284995"/>
                  <a:gd name="connsiteY27" fmla="*/ 359279 h 900014"/>
                  <a:gd name="connsiteX28" fmla="*/ 896884 w 1284995"/>
                  <a:gd name="connsiteY28" fmla="*/ 301656 h 900014"/>
                  <a:gd name="connsiteX29" fmla="*/ 797611 w 1284995"/>
                  <a:gd name="connsiteY29" fmla="*/ 246999 h 900014"/>
                  <a:gd name="connsiteX30" fmla="*/ 731064 w 1284995"/>
                  <a:gd name="connsiteY30" fmla="*/ 246482 h 900014"/>
                  <a:gd name="connsiteX31" fmla="*/ 644927 w 1284995"/>
                  <a:gd name="connsiteY31" fmla="*/ 306161 h 900014"/>
                  <a:gd name="connsiteX32" fmla="*/ 580022 w 1284995"/>
                  <a:gd name="connsiteY32" fmla="*/ 381627 h 900014"/>
                  <a:gd name="connsiteX33" fmla="*/ 493524 w 1284995"/>
                  <a:gd name="connsiteY33" fmla="*/ 496545 h 900014"/>
                  <a:gd name="connsiteX34" fmla="*/ 412293 w 1284995"/>
                  <a:gd name="connsiteY34" fmla="*/ 622359 h 900014"/>
                  <a:gd name="connsiteX35" fmla="*/ 351416 w 1284995"/>
                  <a:gd name="connsiteY35" fmla="*/ 724488 h 900014"/>
                  <a:gd name="connsiteX36" fmla="*/ 258236 w 1284995"/>
                  <a:gd name="connsiteY36" fmla="*/ 852545 h 900014"/>
                  <a:gd name="connsiteX37" fmla="*/ 159880 w 1284995"/>
                  <a:gd name="connsiteY37" fmla="*/ 881915 h 900014"/>
                  <a:gd name="connsiteX38" fmla="*/ 5113 w 1284995"/>
                  <a:gd name="connsiteY38" fmla="*/ 887297 h 900014"/>
                  <a:gd name="connsiteX0" fmla="*/ 5113 w 1284995"/>
                  <a:gd name="connsiteY0" fmla="*/ 887297 h 900014"/>
                  <a:gd name="connsiteX1" fmla="*/ 43967 w 1284995"/>
                  <a:gd name="connsiteY1" fmla="*/ 793834 h 900014"/>
                  <a:gd name="connsiteX2" fmla="*/ 111856 w 1284995"/>
                  <a:gd name="connsiteY2" fmla="*/ 694025 h 900014"/>
                  <a:gd name="connsiteX3" fmla="*/ 202743 w 1284995"/>
                  <a:gd name="connsiteY3" fmla="*/ 553303 h 900014"/>
                  <a:gd name="connsiteX4" fmla="*/ 286473 w 1284995"/>
                  <a:gd name="connsiteY4" fmla="*/ 412500 h 900014"/>
                  <a:gd name="connsiteX5" fmla="*/ 345289 w 1284995"/>
                  <a:gd name="connsiteY5" fmla="*/ 322600 h 900014"/>
                  <a:gd name="connsiteX6" fmla="*/ 427534 w 1284995"/>
                  <a:gd name="connsiteY6" fmla="*/ 201951 h 900014"/>
                  <a:gd name="connsiteX7" fmla="*/ 494797 w 1284995"/>
                  <a:gd name="connsiteY7" fmla="*/ 121704 h 900014"/>
                  <a:gd name="connsiteX8" fmla="*/ 577523 w 1284995"/>
                  <a:gd name="connsiteY8" fmla="*/ 51875 h 900014"/>
                  <a:gd name="connsiteX9" fmla="*/ 702970 w 1284995"/>
                  <a:gd name="connsiteY9" fmla="*/ 2566 h 900014"/>
                  <a:gd name="connsiteX10" fmla="*/ 800800 w 1284995"/>
                  <a:gd name="connsiteY10" fmla="*/ 12433 h 900014"/>
                  <a:gd name="connsiteX11" fmla="*/ 908739 w 1284995"/>
                  <a:gd name="connsiteY11" fmla="*/ 58839 h 900014"/>
                  <a:gd name="connsiteX12" fmla="*/ 1019286 w 1284995"/>
                  <a:gd name="connsiteY12" fmla="*/ 111730 h 900014"/>
                  <a:gd name="connsiteX13" fmla="*/ 1136263 w 1284995"/>
                  <a:gd name="connsiteY13" fmla="*/ 181878 h 900014"/>
                  <a:gd name="connsiteX14" fmla="*/ 1217954 w 1284995"/>
                  <a:gd name="connsiteY14" fmla="*/ 262872 h 900014"/>
                  <a:gd name="connsiteX15" fmla="*/ 1266988 w 1284995"/>
                  <a:gd name="connsiteY15" fmla="*/ 349785 h 900014"/>
                  <a:gd name="connsiteX16" fmla="*/ 1281449 w 1284995"/>
                  <a:gd name="connsiteY16" fmla="*/ 446146 h 900014"/>
                  <a:gd name="connsiteX17" fmla="*/ 1205605 w 1284995"/>
                  <a:gd name="connsiteY17" fmla="*/ 609157 h 900014"/>
                  <a:gd name="connsiteX18" fmla="*/ 1215189 w 1284995"/>
                  <a:gd name="connsiteY18" fmla="*/ 734938 h 900014"/>
                  <a:gd name="connsiteX19" fmla="*/ 1187771 w 1284995"/>
                  <a:gd name="connsiteY19" fmla="*/ 834272 h 900014"/>
                  <a:gd name="connsiteX20" fmla="*/ 1108507 w 1284995"/>
                  <a:gd name="connsiteY20" fmla="*/ 890495 h 900014"/>
                  <a:gd name="connsiteX21" fmla="*/ 1067052 w 1284995"/>
                  <a:gd name="connsiteY21" fmla="*/ 891684 h 900014"/>
                  <a:gd name="connsiteX22" fmla="*/ 1127665 w 1284995"/>
                  <a:gd name="connsiteY22" fmla="*/ 807817 h 900014"/>
                  <a:gd name="connsiteX23" fmla="*/ 1125148 w 1284995"/>
                  <a:gd name="connsiteY23" fmla="*/ 706687 h 900014"/>
                  <a:gd name="connsiteX24" fmla="*/ 1109999 w 1284995"/>
                  <a:gd name="connsiteY24" fmla="*/ 515203 h 900014"/>
                  <a:gd name="connsiteX25" fmla="*/ 1087861 w 1284995"/>
                  <a:gd name="connsiteY25" fmla="*/ 445988 h 900014"/>
                  <a:gd name="connsiteX26" fmla="*/ 1050814 w 1284995"/>
                  <a:gd name="connsiteY26" fmla="*/ 398218 h 900014"/>
                  <a:gd name="connsiteX27" fmla="*/ 992414 w 1284995"/>
                  <a:gd name="connsiteY27" fmla="*/ 359279 h 900014"/>
                  <a:gd name="connsiteX28" fmla="*/ 896884 w 1284995"/>
                  <a:gd name="connsiteY28" fmla="*/ 301656 h 900014"/>
                  <a:gd name="connsiteX29" fmla="*/ 797611 w 1284995"/>
                  <a:gd name="connsiteY29" fmla="*/ 246999 h 900014"/>
                  <a:gd name="connsiteX30" fmla="*/ 731064 w 1284995"/>
                  <a:gd name="connsiteY30" fmla="*/ 246482 h 900014"/>
                  <a:gd name="connsiteX31" fmla="*/ 644927 w 1284995"/>
                  <a:gd name="connsiteY31" fmla="*/ 306161 h 900014"/>
                  <a:gd name="connsiteX32" fmla="*/ 580022 w 1284995"/>
                  <a:gd name="connsiteY32" fmla="*/ 381627 h 900014"/>
                  <a:gd name="connsiteX33" fmla="*/ 493524 w 1284995"/>
                  <a:gd name="connsiteY33" fmla="*/ 496545 h 900014"/>
                  <a:gd name="connsiteX34" fmla="*/ 412293 w 1284995"/>
                  <a:gd name="connsiteY34" fmla="*/ 622359 h 900014"/>
                  <a:gd name="connsiteX35" fmla="*/ 351416 w 1284995"/>
                  <a:gd name="connsiteY35" fmla="*/ 724488 h 900014"/>
                  <a:gd name="connsiteX36" fmla="*/ 258236 w 1284995"/>
                  <a:gd name="connsiteY36" fmla="*/ 852545 h 900014"/>
                  <a:gd name="connsiteX37" fmla="*/ 159880 w 1284995"/>
                  <a:gd name="connsiteY37" fmla="*/ 881915 h 900014"/>
                  <a:gd name="connsiteX38" fmla="*/ 5113 w 1284995"/>
                  <a:gd name="connsiteY38" fmla="*/ 887297 h 900014"/>
                  <a:gd name="connsiteX0" fmla="*/ 5113 w 1278227"/>
                  <a:gd name="connsiteY0" fmla="*/ 887297 h 900014"/>
                  <a:gd name="connsiteX1" fmla="*/ 43967 w 1278227"/>
                  <a:gd name="connsiteY1" fmla="*/ 793834 h 900014"/>
                  <a:gd name="connsiteX2" fmla="*/ 111856 w 1278227"/>
                  <a:gd name="connsiteY2" fmla="*/ 694025 h 900014"/>
                  <a:gd name="connsiteX3" fmla="*/ 202743 w 1278227"/>
                  <a:gd name="connsiteY3" fmla="*/ 553303 h 900014"/>
                  <a:gd name="connsiteX4" fmla="*/ 286473 w 1278227"/>
                  <a:gd name="connsiteY4" fmla="*/ 412500 h 900014"/>
                  <a:gd name="connsiteX5" fmla="*/ 345289 w 1278227"/>
                  <a:gd name="connsiteY5" fmla="*/ 322600 h 900014"/>
                  <a:gd name="connsiteX6" fmla="*/ 427534 w 1278227"/>
                  <a:gd name="connsiteY6" fmla="*/ 201951 h 900014"/>
                  <a:gd name="connsiteX7" fmla="*/ 494797 w 1278227"/>
                  <a:gd name="connsiteY7" fmla="*/ 121704 h 900014"/>
                  <a:gd name="connsiteX8" fmla="*/ 577523 w 1278227"/>
                  <a:gd name="connsiteY8" fmla="*/ 51875 h 900014"/>
                  <a:gd name="connsiteX9" fmla="*/ 702970 w 1278227"/>
                  <a:gd name="connsiteY9" fmla="*/ 2566 h 900014"/>
                  <a:gd name="connsiteX10" fmla="*/ 800800 w 1278227"/>
                  <a:gd name="connsiteY10" fmla="*/ 12433 h 900014"/>
                  <a:gd name="connsiteX11" fmla="*/ 908739 w 1278227"/>
                  <a:gd name="connsiteY11" fmla="*/ 58839 h 900014"/>
                  <a:gd name="connsiteX12" fmla="*/ 1019286 w 1278227"/>
                  <a:gd name="connsiteY12" fmla="*/ 111730 h 900014"/>
                  <a:gd name="connsiteX13" fmla="*/ 1136263 w 1278227"/>
                  <a:gd name="connsiteY13" fmla="*/ 181878 h 900014"/>
                  <a:gd name="connsiteX14" fmla="*/ 1217954 w 1278227"/>
                  <a:gd name="connsiteY14" fmla="*/ 262872 h 900014"/>
                  <a:gd name="connsiteX15" fmla="*/ 1266988 w 1278227"/>
                  <a:gd name="connsiteY15" fmla="*/ 349785 h 900014"/>
                  <a:gd name="connsiteX16" fmla="*/ 1273251 w 1278227"/>
                  <a:gd name="connsiteY16" fmla="*/ 448672 h 900014"/>
                  <a:gd name="connsiteX17" fmla="*/ 1205605 w 1278227"/>
                  <a:gd name="connsiteY17" fmla="*/ 609157 h 900014"/>
                  <a:gd name="connsiteX18" fmla="*/ 1215189 w 1278227"/>
                  <a:gd name="connsiteY18" fmla="*/ 734938 h 900014"/>
                  <a:gd name="connsiteX19" fmla="*/ 1187771 w 1278227"/>
                  <a:gd name="connsiteY19" fmla="*/ 834272 h 900014"/>
                  <a:gd name="connsiteX20" fmla="*/ 1108507 w 1278227"/>
                  <a:gd name="connsiteY20" fmla="*/ 890495 h 900014"/>
                  <a:gd name="connsiteX21" fmla="*/ 1067052 w 1278227"/>
                  <a:gd name="connsiteY21" fmla="*/ 891684 h 900014"/>
                  <a:gd name="connsiteX22" fmla="*/ 1127665 w 1278227"/>
                  <a:gd name="connsiteY22" fmla="*/ 807817 h 900014"/>
                  <a:gd name="connsiteX23" fmla="*/ 1125148 w 1278227"/>
                  <a:gd name="connsiteY23" fmla="*/ 706687 h 900014"/>
                  <a:gd name="connsiteX24" fmla="*/ 1109999 w 1278227"/>
                  <a:gd name="connsiteY24" fmla="*/ 515203 h 900014"/>
                  <a:gd name="connsiteX25" fmla="*/ 1087861 w 1278227"/>
                  <a:gd name="connsiteY25" fmla="*/ 445988 h 900014"/>
                  <a:gd name="connsiteX26" fmla="*/ 1050814 w 1278227"/>
                  <a:gd name="connsiteY26" fmla="*/ 398218 h 900014"/>
                  <a:gd name="connsiteX27" fmla="*/ 992414 w 1278227"/>
                  <a:gd name="connsiteY27" fmla="*/ 359279 h 900014"/>
                  <a:gd name="connsiteX28" fmla="*/ 896884 w 1278227"/>
                  <a:gd name="connsiteY28" fmla="*/ 301656 h 900014"/>
                  <a:gd name="connsiteX29" fmla="*/ 797611 w 1278227"/>
                  <a:gd name="connsiteY29" fmla="*/ 246999 h 900014"/>
                  <a:gd name="connsiteX30" fmla="*/ 731064 w 1278227"/>
                  <a:gd name="connsiteY30" fmla="*/ 246482 h 900014"/>
                  <a:gd name="connsiteX31" fmla="*/ 644927 w 1278227"/>
                  <a:gd name="connsiteY31" fmla="*/ 306161 h 900014"/>
                  <a:gd name="connsiteX32" fmla="*/ 580022 w 1278227"/>
                  <a:gd name="connsiteY32" fmla="*/ 381627 h 900014"/>
                  <a:gd name="connsiteX33" fmla="*/ 493524 w 1278227"/>
                  <a:gd name="connsiteY33" fmla="*/ 496545 h 900014"/>
                  <a:gd name="connsiteX34" fmla="*/ 412293 w 1278227"/>
                  <a:gd name="connsiteY34" fmla="*/ 622359 h 900014"/>
                  <a:gd name="connsiteX35" fmla="*/ 351416 w 1278227"/>
                  <a:gd name="connsiteY35" fmla="*/ 724488 h 900014"/>
                  <a:gd name="connsiteX36" fmla="*/ 258236 w 1278227"/>
                  <a:gd name="connsiteY36" fmla="*/ 852545 h 900014"/>
                  <a:gd name="connsiteX37" fmla="*/ 159880 w 1278227"/>
                  <a:gd name="connsiteY37" fmla="*/ 881915 h 900014"/>
                  <a:gd name="connsiteX38" fmla="*/ 5113 w 1278227"/>
                  <a:gd name="connsiteY38" fmla="*/ 887297 h 900014"/>
                  <a:gd name="connsiteX0" fmla="*/ 5113 w 1278227"/>
                  <a:gd name="connsiteY0" fmla="*/ 887297 h 900014"/>
                  <a:gd name="connsiteX1" fmla="*/ 43967 w 1278227"/>
                  <a:gd name="connsiteY1" fmla="*/ 793834 h 900014"/>
                  <a:gd name="connsiteX2" fmla="*/ 111856 w 1278227"/>
                  <a:gd name="connsiteY2" fmla="*/ 694025 h 900014"/>
                  <a:gd name="connsiteX3" fmla="*/ 202743 w 1278227"/>
                  <a:gd name="connsiteY3" fmla="*/ 553303 h 900014"/>
                  <a:gd name="connsiteX4" fmla="*/ 286473 w 1278227"/>
                  <a:gd name="connsiteY4" fmla="*/ 412500 h 900014"/>
                  <a:gd name="connsiteX5" fmla="*/ 345289 w 1278227"/>
                  <a:gd name="connsiteY5" fmla="*/ 322600 h 900014"/>
                  <a:gd name="connsiteX6" fmla="*/ 427534 w 1278227"/>
                  <a:gd name="connsiteY6" fmla="*/ 201951 h 900014"/>
                  <a:gd name="connsiteX7" fmla="*/ 494797 w 1278227"/>
                  <a:gd name="connsiteY7" fmla="*/ 121704 h 900014"/>
                  <a:gd name="connsiteX8" fmla="*/ 577523 w 1278227"/>
                  <a:gd name="connsiteY8" fmla="*/ 51875 h 900014"/>
                  <a:gd name="connsiteX9" fmla="*/ 702970 w 1278227"/>
                  <a:gd name="connsiteY9" fmla="*/ 2566 h 900014"/>
                  <a:gd name="connsiteX10" fmla="*/ 800800 w 1278227"/>
                  <a:gd name="connsiteY10" fmla="*/ 12433 h 900014"/>
                  <a:gd name="connsiteX11" fmla="*/ 908739 w 1278227"/>
                  <a:gd name="connsiteY11" fmla="*/ 58839 h 900014"/>
                  <a:gd name="connsiteX12" fmla="*/ 1019286 w 1278227"/>
                  <a:gd name="connsiteY12" fmla="*/ 111730 h 900014"/>
                  <a:gd name="connsiteX13" fmla="*/ 1136263 w 1278227"/>
                  <a:gd name="connsiteY13" fmla="*/ 181878 h 900014"/>
                  <a:gd name="connsiteX14" fmla="*/ 1217954 w 1278227"/>
                  <a:gd name="connsiteY14" fmla="*/ 262872 h 900014"/>
                  <a:gd name="connsiteX15" fmla="*/ 1266988 w 1278227"/>
                  <a:gd name="connsiteY15" fmla="*/ 349785 h 900014"/>
                  <a:gd name="connsiteX16" fmla="*/ 1273251 w 1278227"/>
                  <a:gd name="connsiteY16" fmla="*/ 448672 h 900014"/>
                  <a:gd name="connsiteX17" fmla="*/ 1205605 w 1278227"/>
                  <a:gd name="connsiteY17" fmla="*/ 609157 h 900014"/>
                  <a:gd name="connsiteX18" fmla="*/ 1215189 w 1278227"/>
                  <a:gd name="connsiteY18" fmla="*/ 734938 h 900014"/>
                  <a:gd name="connsiteX19" fmla="*/ 1213541 w 1278227"/>
                  <a:gd name="connsiteY19" fmla="*/ 803947 h 900014"/>
                  <a:gd name="connsiteX20" fmla="*/ 1187771 w 1278227"/>
                  <a:gd name="connsiteY20" fmla="*/ 834272 h 900014"/>
                  <a:gd name="connsiteX21" fmla="*/ 1108507 w 1278227"/>
                  <a:gd name="connsiteY21" fmla="*/ 890495 h 900014"/>
                  <a:gd name="connsiteX22" fmla="*/ 1067052 w 1278227"/>
                  <a:gd name="connsiteY22" fmla="*/ 891684 h 900014"/>
                  <a:gd name="connsiteX23" fmla="*/ 1127665 w 1278227"/>
                  <a:gd name="connsiteY23" fmla="*/ 807817 h 900014"/>
                  <a:gd name="connsiteX24" fmla="*/ 1125148 w 1278227"/>
                  <a:gd name="connsiteY24" fmla="*/ 706687 h 900014"/>
                  <a:gd name="connsiteX25" fmla="*/ 1109999 w 1278227"/>
                  <a:gd name="connsiteY25" fmla="*/ 515203 h 900014"/>
                  <a:gd name="connsiteX26" fmla="*/ 1087861 w 1278227"/>
                  <a:gd name="connsiteY26" fmla="*/ 445988 h 900014"/>
                  <a:gd name="connsiteX27" fmla="*/ 1050814 w 1278227"/>
                  <a:gd name="connsiteY27" fmla="*/ 398218 h 900014"/>
                  <a:gd name="connsiteX28" fmla="*/ 992414 w 1278227"/>
                  <a:gd name="connsiteY28" fmla="*/ 359279 h 900014"/>
                  <a:gd name="connsiteX29" fmla="*/ 896884 w 1278227"/>
                  <a:gd name="connsiteY29" fmla="*/ 301656 h 900014"/>
                  <a:gd name="connsiteX30" fmla="*/ 797611 w 1278227"/>
                  <a:gd name="connsiteY30" fmla="*/ 246999 h 900014"/>
                  <a:gd name="connsiteX31" fmla="*/ 731064 w 1278227"/>
                  <a:gd name="connsiteY31" fmla="*/ 246482 h 900014"/>
                  <a:gd name="connsiteX32" fmla="*/ 644927 w 1278227"/>
                  <a:gd name="connsiteY32" fmla="*/ 306161 h 900014"/>
                  <a:gd name="connsiteX33" fmla="*/ 580022 w 1278227"/>
                  <a:gd name="connsiteY33" fmla="*/ 381627 h 900014"/>
                  <a:gd name="connsiteX34" fmla="*/ 493524 w 1278227"/>
                  <a:gd name="connsiteY34" fmla="*/ 496545 h 900014"/>
                  <a:gd name="connsiteX35" fmla="*/ 412293 w 1278227"/>
                  <a:gd name="connsiteY35" fmla="*/ 622359 h 900014"/>
                  <a:gd name="connsiteX36" fmla="*/ 351416 w 1278227"/>
                  <a:gd name="connsiteY36" fmla="*/ 724488 h 900014"/>
                  <a:gd name="connsiteX37" fmla="*/ 258236 w 1278227"/>
                  <a:gd name="connsiteY37" fmla="*/ 852545 h 900014"/>
                  <a:gd name="connsiteX38" fmla="*/ 159880 w 1278227"/>
                  <a:gd name="connsiteY38" fmla="*/ 881915 h 900014"/>
                  <a:gd name="connsiteX39" fmla="*/ 5113 w 1278227"/>
                  <a:gd name="connsiteY39" fmla="*/ 887297 h 900014"/>
                  <a:gd name="connsiteX0" fmla="*/ 5113 w 1278227"/>
                  <a:gd name="connsiteY0" fmla="*/ 887297 h 899013"/>
                  <a:gd name="connsiteX1" fmla="*/ 43967 w 1278227"/>
                  <a:gd name="connsiteY1" fmla="*/ 793834 h 899013"/>
                  <a:gd name="connsiteX2" fmla="*/ 111856 w 1278227"/>
                  <a:gd name="connsiteY2" fmla="*/ 694025 h 899013"/>
                  <a:gd name="connsiteX3" fmla="*/ 202743 w 1278227"/>
                  <a:gd name="connsiteY3" fmla="*/ 553303 h 899013"/>
                  <a:gd name="connsiteX4" fmla="*/ 286473 w 1278227"/>
                  <a:gd name="connsiteY4" fmla="*/ 412500 h 899013"/>
                  <a:gd name="connsiteX5" fmla="*/ 345289 w 1278227"/>
                  <a:gd name="connsiteY5" fmla="*/ 322600 h 899013"/>
                  <a:gd name="connsiteX6" fmla="*/ 427534 w 1278227"/>
                  <a:gd name="connsiteY6" fmla="*/ 201951 h 899013"/>
                  <a:gd name="connsiteX7" fmla="*/ 494797 w 1278227"/>
                  <a:gd name="connsiteY7" fmla="*/ 121704 h 899013"/>
                  <a:gd name="connsiteX8" fmla="*/ 577523 w 1278227"/>
                  <a:gd name="connsiteY8" fmla="*/ 51875 h 899013"/>
                  <a:gd name="connsiteX9" fmla="*/ 702970 w 1278227"/>
                  <a:gd name="connsiteY9" fmla="*/ 2566 h 899013"/>
                  <a:gd name="connsiteX10" fmla="*/ 800800 w 1278227"/>
                  <a:gd name="connsiteY10" fmla="*/ 12433 h 899013"/>
                  <a:gd name="connsiteX11" fmla="*/ 908739 w 1278227"/>
                  <a:gd name="connsiteY11" fmla="*/ 58839 h 899013"/>
                  <a:gd name="connsiteX12" fmla="*/ 1019286 w 1278227"/>
                  <a:gd name="connsiteY12" fmla="*/ 111730 h 899013"/>
                  <a:gd name="connsiteX13" fmla="*/ 1136263 w 1278227"/>
                  <a:gd name="connsiteY13" fmla="*/ 181878 h 899013"/>
                  <a:gd name="connsiteX14" fmla="*/ 1217954 w 1278227"/>
                  <a:gd name="connsiteY14" fmla="*/ 262872 h 899013"/>
                  <a:gd name="connsiteX15" fmla="*/ 1266988 w 1278227"/>
                  <a:gd name="connsiteY15" fmla="*/ 349785 h 899013"/>
                  <a:gd name="connsiteX16" fmla="*/ 1273251 w 1278227"/>
                  <a:gd name="connsiteY16" fmla="*/ 448672 h 899013"/>
                  <a:gd name="connsiteX17" fmla="*/ 1205605 w 1278227"/>
                  <a:gd name="connsiteY17" fmla="*/ 609157 h 899013"/>
                  <a:gd name="connsiteX18" fmla="*/ 1215189 w 1278227"/>
                  <a:gd name="connsiteY18" fmla="*/ 734938 h 899013"/>
                  <a:gd name="connsiteX19" fmla="*/ 1213541 w 1278227"/>
                  <a:gd name="connsiteY19" fmla="*/ 803947 h 899013"/>
                  <a:gd name="connsiteX20" fmla="*/ 1171866 w 1278227"/>
                  <a:gd name="connsiteY20" fmla="*/ 854363 h 899013"/>
                  <a:gd name="connsiteX21" fmla="*/ 1108507 w 1278227"/>
                  <a:gd name="connsiteY21" fmla="*/ 890495 h 899013"/>
                  <a:gd name="connsiteX22" fmla="*/ 1067052 w 1278227"/>
                  <a:gd name="connsiteY22" fmla="*/ 891684 h 899013"/>
                  <a:gd name="connsiteX23" fmla="*/ 1127665 w 1278227"/>
                  <a:gd name="connsiteY23" fmla="*/ 807817 h 899013"/>
                  <a:gd name="connsiteX24" fmla="*/ 1125148 w 1278227"/>
                  <a:gd name="connsiteY24" fmla="*/ 706687 h 899013"/>
                  <a:gd name="connsiteX25" fmla="*/ 1109999 w 1278227"/>
                  <a:gd name="connsiteY25" fmla="*/ 515203 h 899013"/>
                  <a:gd name="connsiteX26" fmla="*/ 1087861 w 1278227"/>
                  <a:gd name="connsiteY26" fmla="*/ 445988 h 899013"/>
                  <a:gd name="connsiteX27" fmla="*/ 1050814 w 1278227"/>
                  <a:gd name="connsiteY27" fmla="*/ 398218 h 899013"/>
                  <a:gd name="connsiteX28" fmla="*/ 992414 w 1278227"/>
                  <a:gd name="connsiteY28" fmla="*/ 359279 h 899013"/>
                  <a:gd name="connsiteX29" fmla="*/ 896884 w 1278227"/>
                  <a:gd name="connsiteY29" fmla="*/ 301656 h 899013"/>
                  <a:gd name="connsiteX30" fmla="*/ 797611 w 1278227"/>
                  <a:gd name="connsiteY30" fmla="*/ 246999 h 899013"/>
                  <a:gd name="connsiteX31" fmla="*/ 731064 w 1278227"/>
                  <a:gd name="connsiteY31" fmla="*/ 246482 h 899013"/>
                  <a:gd name="connsiteX32" fmla="*/ 644927 w 1278227"/>
                  <a:gd name="connsiteY32" fmla="*/ 306161 h 899013"/>
                  <a:gd name="connsiteX33" fmla="*/ 580022 w 1278227"/>
                  <a:gd name="connsiteY33" fmla="*/ 381627 h 899013"/>
                  <a:gd name="connsiteX34" fmla="*/ 493524 w 1278227"/>
                  <a:gd name="connsiteY34" fmla="*/ 496545 h 899013"/>
                  <a:gd name="connsiteX35" fmla="*/ 412293 w 1278227"/>
                  <a:gd name="connsiteY35" fmla="*/ 622359 h 899013"/>
                  <a:gd name="connsiteX36" fmla="*/ 351416 w 1278227"/>
                  <a:gd name="connsiteY36" fmla="*/ 724488 h 899013"/>
                  <a:gd name="connsiteX37" fmla="*/ 258236 w 1278227"/>
                  <a:gd name="connsiteY37" fmla="*/ 852545 h 899013"/>
                  <a:gd name="connsiteX38" fmla="*/ 159880 w 1278227"/>
                  <a:gd name="connsiteY38" fmla="*/ 881915 h 899013"/>
                  <a:gd name="connsiteX39" fmla="*/ 5113 w 1278227"/>
                  <a:gd name="connsiteY39" fmla="*/ 887297 h 899013"/>
                  <a:gd name="connsiteX0" fmla="*/ 5113 w 1278227"/>
                  <a:gd name="connsiteY0" fmla="*/ 887297 h 903510"/>
                  <a:gd name="connsiteX1" fmla="*/ 43967 w 1278227"/>
                  <a:gd name="connsiteY1" fmla="*/ 793834 h 903510"/>
                  <a:gd name="connsiteX2" fmla="*/ 111856 w 1278227"/>
                  <a:gd name="connsiteY2" fmla="*/ 694025 h 903510"/>
                  <a:gd name="connsiteX3" fmla="*/ 202743 w 1278227"/>
                  <a:gd name="connsiteY3" fmla="*/ 553303 h 903510"/>
                  <a:gd name="connsiteX4" fmla="*/ 286473 w 1278227"/>
                  <a:gd name="connsiteY4" fmla="*/ 412500 h 903510"/>
                  <a:gd name="connsiteX5" fmla="*/ 345289 w 1278227"/>
                  <a:gd name="connsiteY5" fmla="*/ 322600 h 903510"/>
                  <a:gd name="connsiteX6" fmla="*/ 427534 w 1278227"/>
                  <a:gd name="connsiteY6" fmla="*/ 201951 h 903510"/>
                  <a:gd name="connsiteX7" fmla="*/ 494797 w 1278227"/>
                  <a:gd name="connsiteY7" fmla="*/ 121704 h 903510"/>
                  <a:gd name="connsiteX8" fmla="*/ 577523 w 1278227"/>
                  <a:gd name="connsiteY8" fmla="*/ 51875 h 903510"/>
                  <a:gd name="connsiteX9" fmla="*/ 702970 w 1278227"/>
                  <a:gd name="connsiteY9" fmla="*/ 2566 h 903510"/>
                  <a:gd name="connsiteX10" fmla="*/ 800800 w 1278227"/>
                  <a:gd name="connsiteY10" fmla="*/ 12433 h 903510"/>
                  <a:gd name="connsiteX11" fmla="*/ 908739 w 1278227"/>
                  <a:gd name="connsiteY11" fmla="*/ 58839 h 903510"/>
                  <a:gd name="connsiteX12" fmla="*/ 1019286 w 1278227"/>
                  <a:gd name="connsiteY12" fmla="*/ 111730 h 903510"/>
                  <a:gd name="connsiteX13" fmla="*/ 1136263 w 1278227"/>
                  <a:gd name="connsiteY13" fmla="*/ 181878 h 903510"/>
                  <a:gd name="connsiteX14" fmla="*/ 1217954 w 1278227"/>
                  <a:gd name="connsiteY14" fmla="*/ 262872 h 903510"/>
                  <a:gd name="connsiteX15" fmla="*/ 1266988 w 1278227"/>
                  <a:gd name="connsiteY15" fmla="*/ 349785 h 903510"/>
                  <a:gd name="connsiteX16" fmla="*/ 1273251 w 1278227"/>
                  <a:gd name="connsiteY16" fmla="*/ 448672 h 903510"/>
                  <a:gd name="connsiteX17" fmla="*/ 1205605 w 1278227"/>
                  <a:gd name="connsiteY17" fmla="*/ 609157 h 903510"/>
                  <a:gd name="connsiteX18" fmla="*/ 1215189 w 1278227"/>
                  <a:gd name="connsiteY18" fmla="*/ 734938 h 903510"/>
                  <a:gd name="connsiteX19" fmla="*/ 1213541 w 1278227"/>
                  <a:gd name="connsiteY19" fmla="*/ 803947 h 903510"/>
                  <a:gd name="connsiteX20" fmla="*/ 1171866 w 1278227"/>
                  <a:gd name="connsiteY20" fmla="*/ 854363 h 903510"/>
                  <a:gd name="connsiteX21" fmla="*/ 1108507 w 1278227"/>
                  <a:gd name="connsiteY21" fmla="*/ 890495 h 903510"/>
                  <a:gd name="connsiteX22" fmla="*/ 1070256 w 1278227"/>
                  <a:gd name="connsiteY22" fmla="*/ 897601 h 903510"/>
                  <a:gd name="connsiteX23" fmla="*/ 1127665 w 1278227"/>
                  <a:gd name="connsiteY23" fmla="*/ 807817 h 903510"/>
                  <a:gd name="connsiteX24" fmla="*/ 1125148 w 1278227"/>
                  <a:gd name="connsiteY24" fmla="*/ 706687 h 903510"/>
                  <a:gd name="connsiteX25" fmla="*/ 1109999 w 1278227"/>
                  <a:gd name="connsiteY25" fmla="*/ 515203 h 903510"/>
                  <a:gd name="connsiteX26" fmla="*/ 1087861 w 1278227"/>
                  <a:gd name="connsiteY26" fmla="*/ 445988 h 903510"/>
                  <a:gd name="connsiteX27" fmla="*/ 1050814 w 1278227"/>
                  <a:gd name="connsiteY27" fmla="*/ 398218 h 903510"/>
                  <a:gd name="connsiteX28" fmla="*/ 992414 w 1278227"/>
                  <a:gd name="connsiteY28" fmla="*/ 359279 h 903510"/>
                  <a:gd name="connsiteX29" fmla="*/ 896884 w 1278227"/>
                  <a:gd name="connsiteY29" fmla="*/ 301656 h 903510"/>
                  <a:gd name="connsiteX30" fmla="*/ 797611 w 1278227"/>
                  <a:gd name="connsiteY30" fmla="*/ 246999 h 903510"/>
                  <a:gd name="connsiteX31" fmla="*/ 731064 w 1278227"/>
                  <a:gd name="connsiteY31" fmla="*/ 246482 h 903510"/>
                  <a:gd name="connsiteX32" fmla="*/ 644927 w 1278227"/>
                  <a:gd name="connsiteY32" fmla="*/ 306161 h 903510"/>
                  <a:gd name="connsiteX33" fmla="*/ 580022 w 1278227"/>
                  <a:gd name="connsiteY33" fmla="*/ 381627 h 903510"/>
                  <a:gd name="connsiteX34" fmla="*/ 493524 w 1278227"/>
                  <a:gd name="connsiteY34" fmla="*/ 496545 h 903510"/>
                  <a:gd name="connsiteX35" fmla="*/ 412293 w 1278227"/>
                  <a:gd name="connsiteY35" fmla="*/ 622359 h 903510"/>
                  <a:gd name="connsiteX36" fmla="*/ 351416 w 1278227"/>
                  <a:gd name="connsiteY36" fmla="*/ 724488 h 903510"/>
                  <a:gd name="connsiteX37" fmla="*/ 258236 w 1278227"/>
                  <a:gd name="connsiteY37" fmla="*/ 852545 h 903510"/>
                  <a:gd name="connsiteX38" fmla="*/ 159880 w 1278227"/>
                  <a:gd name="connsiteY38" fmla="*/ 881915 h 903510"/>
                  <a:gd name="connsiteX39" fmla="*/ 5113 w 1278227"/>
                  <a:gd name="connsiteY39" fmla="*/ 887297 h 903510"/>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27665 w 1278227"/>
                  <a:gd name="connsiteY24" fmla="*/ 807817 h 899606"/>
                  <a:gd name="connsiteX25" fmla="*/ 1125148 w 1278227"/>
                  <a:gd name="connsiteY25" fmla="*/ 706687 h 899606"/>
                  <a:gd name="connsiteX26" fmla="*/ 1109999 w 1278227"/>
                  <a:gd name="connsiteY26" fmla="*/ 51520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109999 w 1278227"/>
                  <a:gd name="connsiteY26" fmla="*/ 51520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8225 w 1278227"/>
                  <a:gd name="connsiteY26" fmla="*/ 528083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0209 w 1278227"/>
                  <a:gd name="connsiteY26" fmla="*/ 550025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0178 w 1278227"/>
                  <a:gd name="connsiteY24" fmla="*/ 799128 h 899606"/>
                  <a:gd name="connsiteX25" fmla="*/ 1125148 w 1278227"/>
                  <a:gd name="connsiteY25" fmla="*/ 706687 h 899606"/>
                  <a:gd name="connsiteX26" fmla="*/ 1090392 w 1278227"/>
                  <a:gd name="connsiteY26" fmla="*/ 569441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606"/>
                  <a:gd name="connsiteX1" fmla="*/ 43967 w 1278227"/>
                  <a:gd name="connsiteY1" fmla="*/ 793834 h 899606"/>
                  <a:gd name="connsiteX2" fmla="*/ 111856 w 1278227"/>
                  <a:gd name="connsiteY2" fmla="*/ 694025 h 899606"/>
                  <a:gd name="connsiteX3" fmla="*/ 202743 w 1278227"/>
                  <a:gd name="connsiteY3" fmla="*/ 553303 h 899606"/>
                  <a:gd name="connsiteX4" fmla="*/ 286473 w 1278227"/>
                  <a:gd name="connsiteY4" fmla="*/ 412500 h 899606"/>
                  <a:gd name="connsiteX5" fmla="*/ 345289 w 1278227"/>
                  <a:gd name="connsiteY5" fmla="*/ 322600 h 899606"/>
                  <a:gd name="connsiteX6" fmla="*/ 427534 w 1278227"/>
                  <a:gd name="connsiteY6" fmla="*/ 201951 h 899606"/>
                  <a:gd name="connsiteX7" fmla="*/ 494797 w 1278227"/>
                  <a:gd name="connsiteY7" fmla="*/ 121704 h 899606"/>
                  <a:gd name="connsiteX8" fmla="*/ 577523 w 1278227"/>
                  <a:gd name="connsiteY8" fmla="*/ 51875 h 899606"/>
                  <a:gd name="connsiteX9" fmla="*/ 702970 w 1278227"/>
                  <a:gd name="connsiteY9" fmla="*/ 2566 h 899606"/>
                  <a:gd name="connsiteX10" fmla="*/ 800800 w 1278227"/>
                  <a:gd name="connsiteY10" fmla="*/ 12433 h 899606"/>
                  <a:gd name="connsiteX11" fmla="*/ 908739 w 1278227"/>
                  <a:gd name="connsiteY11" fmla="*/ 58839 h 899606"/>
                  <a:gd name="connsiteX12" fmla="*/ 1019286 w 1278227"/>
                  <a:gd name="connsiteY12" fmla="*/ 111730 h 899606"/>
                  <a:gd name="connsiteX13" fmla="*/ 1136263 w 1278227"/>
                  <a:gd name="connsiteY13" fmla="*/ 181878 h 899606"/>
                  <a:gd name="connsiteX14" fmla="*/ 1217954 w 1278227"/>
                  <a:gd name="connsiteY14" fmla="*/ 262872 h 899606"/>
                  <a:gd name="connsiteX15" fmla="*/ 1266988 w 1278227"/>
                  <a:gd name="connsiteY15" fmla="*/ 349785 h 899606"/>
                  <a:gd name="connsiteX16" fmla="*/ 1273251 w 1278227"/>
                  <a:gd name="connsiteY16" fmla="*/ 448672 h 899606"/>
                  <a:gd name="connsiteX17" fmla="*/ 1205605 w 1278227"/>
                  <a:gd name="connsiteY17" fmla="*/ 609157 h 899606"/>
                  <a:gd name="connsiteX18" fmla="*/ 1215189 w 1278227"/>
                  <a:gd name="connsiteY18" fmla="*/ 734938 h 899606"/>
                  <a:gd name="connsiteX19" fmla="*/ 1213541 w 1278227"/>
                  <a:gd name="connsiteY19" fmla="*/ 803947 h 899606"/>
                  <a:gd name="connsiteX20" fmla="*/ 1171866 w 1278227"/>
                  <a:gd name="connsiteY20" fmla="*/ 854363 h 899606"/>
                  <a:gd name="connsiteX21" fmla="*/ 1108507 w 1278227"/>
                  <a:gd name="connsiteY21" fmla="*/ 890495 h 899606"/>
                  <a:gd name="connsiteX22" fmla="*/ 1070256 w 1278227"/>
                  <a:gd name="connsiteY22" fmla="*/ 897601 h 899606"/>
                  <a:gd name="connsiteX23" fmla="*/ 1086378 w 1278227"/>
                  <a:gd name="connsiteY23" fmla="*/ 860943 h 899606"/>
                  <a:gd name="connsiteX24" fmla="*/ 1142582 w 1278227"/>
                  <a:gd name="connsiteY24" fmla="*/ 794382 h 899606"/>
                  <a:gd name="connsiteX25" fmla="*/ 1125148 w 1278227"/>
                  <a:gd name="connsiteY25" fmla="*/ 706687 h 899606"/>
                  <a:gd name="connsiteX26" fmla="*/ 1090392 w 1278227"/>
                  <a:gd name="connsiteY26" fmla="*/ 569441 h 899606"/>
                  <a:gd name="connsiteX27" fmla="*/ 1087861 w 1278227"/>
                  <a:gd name="connsiteY27" fmla="*/ 445988 h 899606"/>
                  <a:gd name="connsiteX28" fmla="*/ 1050814 w 1278227"/>
                  <a:gd name="connsiteY28" fmla="*/ 398218 h 899606"/>
                  <a:gd name="connsiteX29" fmla="*/ 992414 w 1278227"/>
                  <a:gd name="connsiteY29" fmla="*/ 359279 h 899606"/>
                  <a:gd name="connsiteX30" fmla="*/ 896884 w 1278227"/>
                  <a:gd name="connsiteY30" fmla="*/ 301656 h 899606"/>
                  <a:gd name="connsiteX31" fmla="*/ 797611 w 1278227"/>
                  <a:gd name="connsiteY31" fmla="*/ 246999 h 899606"/>
                  <a:gd name="connsiteX32" fmla="*/ 731064 w 1278227"/>
                  <a:gd name="connsiteY32" fmla="*/ 246482 h 899606"/>
                  <a:gd name="connsiteX33" fmla="*/ 644927 w 1278227"/>
                  <a:gd name="connsiteY33" fmla="*/ 306161 h 899606"/>
                  <a:gd name="connsiteX34" fmla="*/ 580022 w 1278227"/>
                  <a:gd name="connsiteY34" fmla="*/ 381627 h 899606"/>
                  <a:gd name="connsiteX35" fmla="*/ 493524 w 1278227"/>
                  <a:gd name="connsiteY35" fmla="*/ 496545 h 899606"/>
                  <a:gd name="connsiteX36" fmla="*/ 412293 w 1278227"/>
                  <a:gd name="connsiteY36" fmla="*/ 622359 h 899606"/>
                  <a:gd name="connsiteX37" fmla="*/ 351416 w 1278227"/>
                  <a:gd name="connsiteY37" fmla="*/ 724488 h 899606"/>
                  <a:gd name="connsiteX38" fmla="*/ 258236 w 1278227"/>
                  <a:gd name="connsiteY38" fmla="*/ 852545 h 899606"/>
                  <a:gd name="connsiteX39" fmla="*/ 159880 w 1278227"/>
                  <a:gd name="connsiteY39" fmla="*/ 881915 h 899606"/>
                  <a:gd name="connsiteX40" fmla="*/ 5113 w 1278227"/>
                  <a:gd name="connsiteY40" fmla="*/ 887297 h 899606"/>
                  <a:gd name="connsiteX0" fmla="*/ 5113 w 1278227"/>
                  <a:gd name="connsiteY0" fmla="*/ 887297 h 899746"/>
                  <a:gd name="connsiteX1" fmla="*/ 43967 w 1278227"/>
                  <a:gd name="connsiteY1" fmla="*/ 793834 h 899746"/>
                  <a:gd name="connsiteX2" fmla="*/ 111856 w 1278227"/>
                  <a:gd name="connsiteY2" fmla="*/ 694025 h 899746"/>
                  <a:gd name="connsiteX3" fmla="*/ 202743 w 1278227"/>
                  <a:gd name="connsiteY3" fmla="*/ 553303 h 899746"/>
                  <a:gd name="connsiteX4" fmla="*/ 286473 w 1278227"/>
                  <a:gd name="connsiteY4" fmla="*/ 412500 h 899746"/>
                  <a:gd name="connsiteX5" fmla="*/ 345289 w 1278227"/>
                  <a:gd name="connsiteY5" fmla="*/ 322600 h 899746"/>
                  <a:gd name="connsiteX6" fmla="*/ 427534 w 1278227"/>
                  <a:gd name="connsiteY6" fmla="*/ 201951 h 899746"/>
                  <a:gd name="connsiteX7" fmla="*/ 494797 w 1278227"/>
                  <a:gd name="connsiteY7" fmla="*/ 121704 h 899746"/>
                  <a:gd name="connsiteX8" fmla="*/ 577523 w 1278227"/>
                  <a:gd name="connsiteY8" fmla="*/ 51875 h 899746"/>
                  <a:gd name="connsiteX9" fmla="*/ 702970 w 1278227"/>
                  <a:gd name="connsiteY9" fmla="*/ 2566 h 899746"/>
                  <a:gd name="connsiteX10" fmla="*/ 800800 w 1278227"/>
                  <a:gd name="connsiteY10" fmla="*/ 12433 h 899746"/>
                  <a:gd name="connsiteX11" fmla="*/ 908739 w 1278227"/>
                  <a:gd name="connsiteY11" fmla="*/ 58839 h 899746"/>
                  <a:gd name="connsiteX12" fmla="*/ 1019286 w 1278227"/>
                  <a:gd name="connsiteY12" fmla="*/ 111730 h 899746"/>
                  <a:gd name="connsiteX13" fmla="*/ 1136263 w 1278227"/>
                  <a:gd name="connsiteY13" fmla="*/ 181878 h 899746"/>
                  <a:gd name="connsiteX14" fmla="*/ 1217954 w 1278227"/>
                  <a:gd name="connsiteY14" fmla="*/ 262872 h 899746"/>
                  <a:gd name="connsiteX15" fmla="*/ 1266988 w 1278227"/>
                  <a:gd name="connsiteY15" fmla="*/ 349785 h 899746"/>
                  <a:gd name="connsiteX16" fmla="*/ 1273251 w 1278227"/>
                  <a:gd name="connsiteY16" fmla="*/ 448672 h 899746"/>
                  <a:gd name="connsiteX17" fmla="*/ 1205605 w 1278227"/>
                  <a:gd name="connsiteY17" fmla="*/ 609157 h 899746"/>
                  <a:gd name="connsiteX18" fmla="*/ 1215189 w 1278227"/>
                  <a:gd name="connsiteY18" fmla="*/ 734938 h 899746"/>
                  <a:gd name="connsiteX19" fmla="*/ 1213541 w 1278227"/>
                  <a:gd name="connsiteY19" fmla="*/ 803947 h 899746"/>
                  <a:gd name="connsiteX20" fmla="*/ 1171866 w 1278227"/>
                  <a:gd name="connsiteY20" fmla="*/ 854363 h 899746"/>
                  <a:gd name="connsiteX21" fmla="*/ 1108507 w 1278227"/>
                  <a:gd name="connsiteY21" fmla="*/ 890495 h 899746"/>
                  <a:gd name="connsiteX22" fmla="*/ 1070256 w 1278227"/>
                  <a:gd name="connsiteY22" fmla="*/ 897601 h 899746"/>
                  <a:gd name="connsiteX23" fmla="*/ 1084961 w 1278227"/>
                  <a:gd name="connsiteY23" fmla="*/ 859032 h 899746"/>
                  <a:gd name="connsiteX24" fmla="*/ 1142582 w 1278227"/>
                  <a:gd name="connsiteY24" fmla="*/ 794382 h 899746"/>
                  <a:gd name="connsiteX25" fmla="*/ 1125148 w 1278227"/>
                  <a:gd name="connsiteY25" fmla="*/ 706687 h 899746"/>
                  <a:gd name="connsiteX26" fmla="*/ 1090392 w 1278227"/>
                  <a:gd name="connsiteY26" fmla="*/ 569441 h 899746"/>
                  <a:gd name="connsiteX27" fmla="*/ 1087861 w 1278227"/>
                  <a:gd name="connsiteY27" fmla="*/ 445988 h 899746"/>
                  <a:gd name="connsiteX28" fmla="*/ 1050814 w 1278227"/>
                  <a:gd name="connsiteY28" fmla="*/ 398218 h 899746"/>
                  <a:gd name="connsiteX29" fmla="*/ 992414 w 1278227"/>
                  <a:gd name="connsiteY29" fmla="*/ 359279 h 899746"/>
                  <a:gd name="connsiteX30" fmla="*/ 896884 w 1278227"/>
                  <a:gd name="connsiteY30" fmla="*/ 301656 h 899746"/>
                  <a:gd name="connsiteX31" fmla="*/ 797611 w 1278227"/>
                  <a:gd name="connsiteY31" fmla="*/ 246999 h 899746"/>
                  <a:gd name="connsiteX32" fmla="*/ 731064 w 1278227"/>
                  <a:gd name="connsiteY32" fmla="*/ 246482 h 899746"/>
                  <a:gd name="connsiteX33" fmla="*/ 644927 w 1278227"/>
                  <a:gd name="connsiteY33" fmla="*/ 306161 h 899746"/>
                  <a:gd name="connsiteX34" fmla="*/ 580022 w 1278227"/>
                  <a:gd name="connsiteY34" fmla="*/ 381627 h 899746"/>
                  <a:gd name="connsiteX35" fmla="*/ 493524 w 1278227"/>
                  <a:gd name="connsiteY35" fmla="*/ 496545 h 899746"/>
                  <a:gd name="connsiteX36" fmla="*/ 412293 w 1278227"/>
                  <a:gd name="connsiteY36" fmla="*/ 622359 h 899746"/>
                  <a:gd name="connsiteX37" fmla="*/ 351416 w 1278227"/>
                  <a:gd name="connsiteY37" fmla="*/ 724488 h 899746"/>
                  <a:gd name="connsiteX38" fmla="*/ 258236 w 1278227"/>
                  <a:gd name="connsiteY38" fmla="*/ 852545 h 899746"/>
                  <a:gd name="connsiteX39" fmla="*/ 159880 w 1278227"/>
                  <a:gd name="connsiteY39" fmla="*/ 881915 h 899746"/>
                  <a:gd name="connsiteX40" fmla="*/ 5113 w 1278227"/>
                  <a:gd name="connsiteY40" fmla="*/ 887297 h 899746"/>
                  <a:gd name="connsiteX0" fmla="*/ 5113 w 1278227"/>
                  <a:gd name="connsiteY0" fmla="*/ 887297 h 901087"/>
                  <a:gd name="connsiteX1" fmla="*/ 43967 w 1278227"/>
                  <a:gd name="connsiteY1" fmla="*/ 793834 h 901087"/>
                  <a:gd name="connsiteX2" fmla="*/ 111856 w 1278227"/>
                  <a:gd name="connsiteY2" fmla="*/ 694025 h 901087"/>
                  <a:gd name="connsiteX3" fmla="*/ 202743 w 1278227"/>
                  <a:gd name="connsiteY3" fmla="*/ 553303 h 901087"/>
                  <a:gd name="connsiteX4" fmla="*/ 286473 w 1278227"/>
                  <a:gd name="connsiteY4" fmla="*/ 412500 h 901087"/>
                  <a:gd name="connsiteX5" fmla="*/ 345289 w 1278227"/>
                  <a:gd name="connsiteY5" fmla="*/ 322600 h 901087"/>
                  <a:gd name="connsiteX6" fmla="*/ 427534 w 1278227"/>
                  <a:gd name="connsiteY6" fmla="*/ 201951 h 901087"/>
                  <a:gd name="connsiteX7" fmla="*/ 494797 w 1278227"/>
                  <a:gd name="connsiteY7" fmla="*/ 121704 h 901087"/>
                  <a:gd name="connsiteX8" fmla="*/ 577523 w 1278227"/>
                  <a:gd name="connsiteY8" fmla="*/ 51875 h 901087"/>
                  <a:gd name="connsiteX9" fmla="*/ 702970 w 1278227"/>
                  <a:gd name="connsiteY9" fmla="*/ 2566 h 901087"/>
                  <a:gd name="connsiteX10" fmla="*/ 800800 w 1278227"/>
                  <a:gd name="connsiteY10" fmla="*/ 12433 h 901087"/>
                  <a:gd name="connsiteX11" fmla="*/ 908739 w 1278227"/>
                  <a:gd name="connsiteY11" fmla="*/ 58839 h 901087"/>
                  <a:gd name="connsiteX12" fmla="*/ 1019286 w 1278227"/>
                  <a:gd name="connsiteY12" fmla="*/ 111730 h 901087"/>
                  <a:gd name="connsiteX13" fmla="*/ 1136263 w 1278227"/>
                  <a:gd name="connsiteY13" fmla="*/ 181878 h 901087"/>
                  <a:gd name="connsiteX14" fmla="*/ 1217954 w 1278227"/>
                  <a:gd name="connsiteY14" fmla="*/ 262872 h 901087"/>
                  <a:gd name="connsiteX15" fmla="*/ 1266988 w 1278227"/>
                  <a:gd name="connsiteY15" fmla="*/ 349785 h 901087"/>
                  <a:gd name="connsiteX16" fmla="*/ 1273251 w 1278227"/>
                  <a:gd name="connsiteY16" fmla="*/ 448672 h 901087"/>
                  <a:gd name="connsiteX17" fmla="*/ 1205605 w 1278227"/>
                  <a:gd name="connsiteY17" fmla="*/ 609157 h 901087"/>
                  <a:gd name="connsiteX18" fmla="*/ 1215189 w 1278227"/>
                  <a:gd name="connsiteY18" fmla="*/ 734938 h 901087"/>
                  <a:gd name="connsiteX19" fmla="*/ 1213541 w 1278227"/>
                  <a:gd name="connsiteY19" fmla="*/ 803947 h 901087"/>
                  <a:gd name="connsiteX20" fmla="*/ 1171866 w 1278227"/>
                  <a:gd name="connsiteY20" fmla="*/ 854363 h 901087"/>
                  <a:gd name="connsiteX21" fmla="*/ 1104870 w 1278227"/>
                  <a:gd name="connsiteY21" fmla="*/ 894378 h 901087"/>
                  <a:gd name="connsiteX22" fmla="*/ 1070256 w 1278227"/>
                  <a:gd name="connsiteY22" fmla="*/ 897601 h 901087"/>
                  <a:gd name="connsiteX23" fmla="*/ 1084961 w 1278227"/>
                  <a:gd name="connsiteY23" fmla="*/ 859032 h 901087"/>
                  <a:gd name="connsiteX24" fmla="*/ 1142582 w 1278227"/>
                  <a:gd name="connsiteY24" fmla="*/ 794382 h 901087"/>
                  <a:gd name="connsiteX25" fmla="*/ 1125148 w 1278227"/>
                  <a:gd name="connsiteY25" fmla="*/ 706687 h 901087"/>
                  <a:gd name="connsiteX26" fmla="*/ 1090392 w 1278227"/>
                  <a:gd name="connsiteY26" fmla="*/ 569441 h 901087"/>
                  <a:gd name="connsiteX27" fmla="*/ 1087861 w 1278227"/>
                  <a:gd name="connsiteY27" fmla="*/ 445988 h 901087"/>
                  <a:gd name="connsiteX28" fmla="*/ 1050814 w 1278227"/>
                  <a:gd name="connsiteY28" fmla="*/ 398218 h 901087"/>
                  <a:gd name="connsiteX29" fmla="*/ 992414 w 1278227"/>
                  <a:gd name="connsiteY29" fmla="*/ 359279 h 901087"/>
                  <a:gd name="connsiteX30" fmla="*/ 896884 w 1278227"/>
                  <a:gd name="connsiteY30" fmla="*/ 301656 h 901087"/>
                  <a:gd name="connsiteX31" fmla="*/ 797611 w 1278227"/>
                  <a:gd name="connsiteY31" fmla="*/ 246999 h 901087"/>
                  <a:gd name="connsiteX32" fmla="*/ 731064 w 1278227"/>
                  <a:gd name="connsiteY32" fmla="*/ 246482 h 901087"/>
                  <a:gd name="connsiteX33" fmla="*/ 644927 w 1278227"/>
                  <a:gd name="connsiteY33" fmla="*/ 306161 h 901087"/>
                  <a:gd name="connsiteX34" fmla="*/ 580022 w 1278227"/>
                  <a:gd name="connsiteY34" fmla="*/ 381627 h 901087"/>
                  <a:gd name="connsiteX35" fmla="*/ 493524 w 1278227"/>
                  <a:gd name="connsiteY35" fmla="*/ 496545 h 901087"/>
                  <a:gd name="connsiteX36" fmla="*/ 412293 w 1278227"/>
                  <a:gd name="connsiteY36" fmla="*/ 622359 h 901087"/>
                  <a:gd name="connsiteX37" fmla="*/ 351416 w 1278227"/>
                  <a:gd name="connsiteY37" fmla="*/ 724488 h 901087"/>
                  <a:gd name="connsiteX38" fmla="*/ 258236 w 1278227"/>
                  <a:gd name="connsiteY38" fmla="*/ 852545 h 901087"/>
                  <a:gd name="connsiteX39" fmla="*/ 159880 w 1278227"/>
                  <a:gd name="connsiteY39" fmla="*/ 881915 h 901087"/>
                  <a:gd name="connsiteX40" fmla="*/ 5113 w 1278227"/>
                  <a:gd name="connsiteY40" fmla="*/ 887297 h 901087"/>
                  <a:gd name="connsiteX0" fmla="*/ 5113 w 1278227"/>
                  <a:gd name="connsiteY0" fmla="*/ 917076 h 930866"/>
                  <a:gd name="connsiteX1" fmla="*/ 43967 w 1278227"/>
                  <a:gd name="connsiteY1" fmla="*/ 823613 h 930866"/>
                  <a:gd name="connsiteX2" fmla="*/ 111856 w 1278227"/>
                  <a:gd name="connsiteY2" fmla="*/ 723804 h 930866"/>
                  <a:gd name="connsiteX3" fmla="*/ 202743 w 1278227"/>
                  <a:gd name="connsiteY3" fmla="*/ 583082 h 930866"/>
                  <a:gd name="connsiteX4" fmla="*/ 286473 w 1278227"/>
                  <a:gd name="connsiteY4" fmla="*/ 442279 h 930866"/>
                  <a:gd name="connsiteX5" fmla="*/ 345289 w 1278227"/>
                  <a:gd name="connsiteY5" fmla="*/ 352379 h 930866"/>
                  <a:gd name="connsiteX6" fmla="*/ 427534 w 1278227"/>
                  <a:gd name="connsiteY6" fmla="*/ 231730 h 930866"/>
                  <a:gd name="connsiteX7" fmla="*/ 494797 w 1278227"/>
                  <a:gd name="connsiteY7" fmla="*/ 151483 h 930866"/>
                  <a:gd name="connsiteX8" fmla="*/ 574846 w 1278227"/>
                  <a:gd name="connsiteY8" fmla="*/ 5418 h 930866"/>
                  <a:gd name="connsiteX9" fmla="*/ 702970 w 1278227"/>
                  <a:gd name="connsiteY9" fmla="*/ 32345 h 930866"/>
                  <a:gd name="connsiteX10" fmla="*/ 800800 w 1278227"/>
                  <a:gd name="connsiteY10" fmla="*/ 42212 h 930866"/>
                  <a:gd name="connsiteX11" fmla="*/ 908739 w 1278227"/>
                  <a:gd name="connsiteY11" fmla="*/ 88618 h 930866"/>
                  <a:gd name="connsiteX12" fmla="*/ 1019286 w 1278227"/>
                  <a:gd name="connsiteY12" fmla="*/ 141509 h 930866"/>
                  <a:gd name="connsiteX13" fmla="*/ 1136263 w 1278227"/>
                  <a:gd name="connsiteY13" fmla="*/ 211657 h 930866"/>
                  <a:gd name="connsiteX14" fmla="*/ 1217954 w 1278227"/>
                  <a:gd name="connsiteY14" fmla="*/ 292651 h 930866"/>
                  <a:gd name="connsiteX15" fmla="*/ 1266988 w 1278227"/>
                  <a:gd name="connsiteY15" fmla="*/ 379564 h 930866"/>
                  <a:gd name="connsiteX16" fmla="*/ 1273251 w 1278227"/>
                  <a:gd name="connsiteY16" fmla="*/ 478451 h 930866"/>
                  <a:gd name="connsiteX17" fmla="*/ 1205605 w 1278227"/>
                  <a:gd name="connsiteY17" fmla="*/ 638936 h 930866"/>
                  <a:gd name="connsiteX18" fmla="*/ 1215189 w 1278227"/>
                  <a:gd name="connsiteY18" fmla="*/ 764717 h 930866"/>
                  <a:gd name="connsiteX19" fmla="*/ 1213541 w 1278227"/>
                  <a:gd name="connsiteY19" fmla="*/ 833726 h 930866"/>
                  <a:gd name="connsiteX20" fmla="*/ 1171866 w 1278227"/>
                  <a:gd name="connsiteY20" fmla="*/ 884142 h 930866"/>
                  <a:gd name="connsiteX21" fmla="*/ 1104870 w 1278227"/>
                  <a:gd name="connsiteY21" fmla="*/ 924157 h 930866"/>
                  <a:gd name="connsiteX22" fmla="*/ 1070256 w 1278227"/>
                  <a:gd name="connsiteY22" fmla="*/ 927380 h 930866"/>
                  <a:gd name="connsiteX23" fmla="*/ 1084961 w 1278227"/>
                  <a:gd name="connsiteY23" fmla="*/ 888811 h 930866"/>
                  <a:gd name="connsiteX24" fmla="*/ 1142582 w 1278227"/>
                  <a:gd name="connsiteY24" fmla="*/ 824161 h 930866"/>
                  <a:gd name="connsiteX25" fmla="*/ 1125148 w 1278227"/>
                  <a:gd name="connsiteY25" fmla="*/ 736466 h 930866"/>
                  <a:gd name="connsiteX26" fmla="*/ 1090392 w 1278227"/>
                  <a:gd name="connsiteY26" fmla="*/ 599220 h 930866"/>
                  <a:gd name="connsiteX27" fmla="*/ 1087861 w 1278227"/>
                  <a:gd name="connsiteY27" fmla="*/ 475767 h 930866"/>
                  <a:gd name="connsiteX28" fmla="*/ 1050814 w 1278227"/>
                  <a:gd name="connsiteY28" fmla="*/ 427997 h 930866"/>
                  <a:gd name="connsiteX29" fmla="*/ 992414 w 1278227"/>
                  <a:gd name="connsiteY29" fmla="*/ 389058 h 930866"/>
                  <a:gd name="connsiteX30" fmla="*/ 896884 w 1278227"/>
                  <a:gd name="connsiteY30" fmla="*/ 331435 h 930866"/>
                  <a:gd name="connsiteX31" fmla="*/ 797611 w 1278227"/>
                  <a:gd name="connsiteY31" fmla="*/ 276778 h 930866"/>
                  <a:gd name="connsiteX32" fmla="*/ 731064 w 1278227"/>
                  <a:gd name="connsiteY32" fmla="*/ 276261 h 930866"/>
                  <a:gd name="connsiteX33" fmla="*/ 644927 w 1278227"/>
                  <a:gd name="connsiteY33" fmla="*/ 335940 h 930866"/>
                  <a:gd name="connsiteX34" fmla="*/ 580022 w 1278227"/>
                  <a:gd name="connsiteY34" fmla="*/ 411406 h 930866"/>
                  <a:gd name="connsiteX35" fmla="*/ 493524 w 1278227"/>
                  <a:gd name="connsiteY35" fmla="*/ 526324 h 930866"/>
                  <a:gd name="connsiteX36" fmla="*/ 412293 w 1278227"/>
                  <a:gd name="connsiteY36" fmla="*/ 652138 h 930866"/>
                  <a:gd name="connsiteX37" fmla="*/ 351416 w 1278227"/>
                  <a:gd name="connsiteY37" fmla="*/ 754267 h 930866"/>
                  <a:gd name="connsiteX38" fmla="*/ 258236 w 1278227"/>
                  <a:gd name="connsiteY38" fmla="*/ 882324 h 930866"/>
                  <a:gd name="connsiteX39" fmla="*/ 159880 w 1278227"/>
                  <a:gd name="connsiteY39" fmla="*/ 911694 h 930866"/>
                  <a:gd name="connsiteX40" fmla="*/ 5113 w 1278227"/>
                  <a:gd name="connsiteY40" fmla="*/ 917076 h 930866"/>
                  <a:gd name="connsiteX0" fmla="*/ 5113 w 1278227"/>
                  <a:gd name="connsiteY0" fmla="*/ 913813 h 927603"/>
                  <a:gd name="connsiteX1" fmla="*/ 43967 w 1278227"/>
                  <a:gd name="connsiteY1" fmla="*/ 820350 h 927603"/>
                  <a:gd name="connsiteX2" fmla="*/ 111856 w 1278227"/>
                  <a:gd name="connsiteY2" fmla="*/ 720541 h 927603"/>
                  <a:gd name="connsiteX3" fmla="*/ 202743 w 1278227"/>
                  <a:gd name="connsiteY3" fmla="*/ 579819 h 927603"/>
                  <a:gd name="connsiteX4" fmla="*/ 286473 w 1278227"/>
                  <a:gd name="connsiteY4" fmla="*/ 439016 h 927603"/>
                  <a:gd name="connsiteX5" fmla="*/ 345289 w 1278227"/>
                  <a:gd name="connsiteY5" fmla="*/ 349116 h 927603"/>
                  <a:gd name="connsiteX6" fmla="*/ 427534 w 1278227"/>
                  <a:gd name="connsiteY6" fmla="*/ 228467 h 927603"/>
                  <a:gd name="connsiteX7" fmla="*/ 473473 w 1278227"/>
                  <a:gd name="connsiteY7" fmla="*/ 92419 h 927603"/>
                  <a:gd name="connsiteX8" fmla="*/ 574846 w 1278227"/>
                  <a:gd name="connsiteY8" fmla="*/ 2155 h 927603"/>
                  <a:gd name="connsiteX9" fmla="*/ 702970 w 1278227"/>
                  <a:gd name="connsiteY9" fmla="*/ 29082 h 927603"/>
                  <a:gd name="connsiteX10" fmla="*/ 800800 w 1278227"/>
                  <a:gd name="connsiteY10" fmla="*/ 38949 h 927603"/>
                  <a:gd name="connsiteX11" fmla="*/ 908739 w 1278227"/>
                  <a:gd name="connsiteY11" fmla="*/ 85355 h 927603"/>
                  <a:gd name="connsiteX12" fmla="*/ 1019286 w 1278227"/>
                  <a:gd name="connsiteY12" fmla="*/ 138246 h 927603"/>
                  <a:gd name="connsiteX13" fmla="*/ 1136263 w 1278227"/>
                  <a:gd name="connsiteY13" fmla="*/ 208394 h 927603"/>
                  <a:gd name="connsiteX14" fmla="*/ 1217954 w 1278227"/>
                  <a:gd name="connsiteY14" fmla="*/ 289388 h 927603"/>
                  <a:gd name="connsiteX15" fmla="*/ 1266988 w 1278227"/>
                  <a:gd name="connsiteY15" fmla="*/ 376301 h 927603"/>
                  <a:gd name="connsiteX16" fmla="*/ 1273251 w 1278227"/>
                  <a:gd name="connsiteY16" fmla="*/ 475188 h 927603"/>
                  <a:gd name="connsiteX17" fmla="*/ 1205605 w 1278227"/>
                  <a:gd name="connsiteY17" fmla="*/ 635673 h 927603"/>
                  <a:gd name="connsiteX18" fmla="*/ 1215189 w 1278227"/>
                  <a:gd name="connsiteY18" fmla="*/ 761454 h 927603"/>
                  <a:gd name="connsiteX19" fmla="*/ 1213541 w 1278227"/>
                  <a:gd name="connsiteY19" fmla="*/ 830463 h 927603"/>
                  <a:gd name="connsiteX20" fmla="*/ 1171866 w 1278227"/>
                  <a:gd name="connsiteY20" fmla="*/ 880879 h 927603"/>
                  <a:gd name="connsiteX21" fmla="*/ 1104870 w 1278227"/>
                  <a:gd name="connsiteY21" fmla="*/ 920894 h 927603"/>
                  <a:gd name="connsiteX22" fmla="*/ 1070256 w 1278227"/>
                  <a:gd name="connsiteY22" fmla="*/ 924117 h 927603"/>
                  <a:gd name="connsiteX23" fmla="*/ 1084961 w 1278227"/>
                  <a:gd name="connsiteY23" fmla="*/ 885548 h 927603"/>
                  <a:gd name="connsiteX24" fmla="*/ 1142582 w 1278227"/>
                  <a:gd name="connsiteY24" fmla="*/ 820898 h 927603"/>
                  <a:gd name="connsiteX25" fmla="*/ 1125148 w 1278227"/>
                  <a:gd name="connsiteY25" fmla="*/ 733203 h 927603"/>
                  <a:gd name="connsiteX26" fmla="*/ 1090392 w 1278227"/>
                  <a:gd name="connsiteY26" fmla="*/ 595957 h 927603"/>
                  <a:gd name="connsiteX27" fmla="*/ 1087861 w 1278227"/>
                  <a:gd name="connsiteY27" fmla="*/ 472504 h 927603"/>
                  <a:gd name="connsiteX28" fmla="*/ 1050814 w 1278227"/>
                  <a:gd name="connsiteY28" fmla="*/ 424734 h 927603"/>
                  <a:gd name="connsiteX29" fmla="*/ 992414 w 1278227"/>
                  <a:gd name="connsiteY29" fmla="*/ 385795 h 927603"/>
                  <a:gd name="connsiteX30" fmla="*/ 896884 w 1278227"/>
                  <a:gd name="connsiteY30" fmla="*/ 328172 h 927603"/>
                  <a:gd name="connsiteX31" fmla="*/ 797611 w 1278227"/>
                  <a:gd name="connsiteY31" fmla="*/ 273515 h 927603"/>
                  <a:gd name="connsiteX32" fmla="*/ 731064 w 1278227"/>
                  <a:gd name="connsiteY32" fmla="*/ 272998 h 927603"/>
                  <a:gd name="connsiteX33" fmla="*/ 644927 w 1278227"/>
                  <a:gd name="connsiteY33" fmla="*/ 332677 h 927603"/>
                  <a:gd name="connsiteX34" fmla="*/ 580022 w 1278227"/>
                  <a:gd name="connsiteY34" fmla="*/ 408143 h 927603"/>
                  <a:gd name="connsiteX35" fmla="*/ 493524 w 1278227"/>
                  <a:gd name="connsiteY35" fmla="*/ 523061 h 927603"/>
                  <a:gd name="connsiteX36" fmla="*/ 412293 w 1278227"/>
                  <a:gd name="connsiteY36" fmla="*/ 648875 h 927603"/>
                  <a:gd name="connsiteX37" fmla="*/ 351416 w 1278227"/>
                  <a:gd name="connsiteY37" fmla="*/ 751004 h 927603"/>
                  <a:gd name="connsiteX38" fmla="*/ 258236 w 1278227"/>
                  <a:gd name="connsiteY38" fmla="*/ 879061 h 927603"/>
                  <a:gd name="connsiteX39" fmla="*/ 159880 w 1278227"/>
                  <a:gd name="connsiteY39" fmla="*/ 908431 h 927603"/>
                  <a:gd name="connsiteX40" fmla="*/ 5113 w 1278227"/>
                  <a:gd name="connsiteY40" fmla="*/ 913813 h 927603"/>
                  <a:gd name="connsiteX0" fmla="*/ 5113 w 1278227"/>
                  <a:gd name="connsiteY0" fmla="*/ 920597 h 934387"/>
                  <a:gd name="connsiteX1" fmla="*/ 43967 w 1278227"/>
                  <a:gd name="connsiteY1" fmla="*/ 827134 h 934387"/>
                  <a:gd name="connsiteX2" fmla="*/ 111856 w 1278227"/>
                  <a:gd name="connsiteY2" fmla="*/ 727325 h 934387"/>
                  <a:gd name="connsiteX3" fmla="*/ 202743 w 1278227"/>
                  <a:gd name="connsiteY3" fmla="*/ 586603 h 934387"/>
                  <a:gd name="connsiteX4" fmla="*/ 286473 w 1278227"/>
                  <a:gd name="connsiteY4" fmla="*/ 445800 h 934387"/>
                  <a:gd name="connsiteX5" fmla="*/ 345289 w 1278227"/>
                  <a:gd name="connsiteY5" fmla="*/ 355900 h 934387"/>
                  <a:gd name="connsiteX6" fmla="*/ 427534 w 1278227"/>
                  <a:gd name="connsiteY6" fmla="*/ 235251 h 934387"/>
                  <a:gd name="connsiteX7" fmla="*/ 473473 w 1278227"/>
                  <a:gd name="connsiteY7" fmla="*/ 99203 h 934387"/>
                  <a:gd name="connsiteX8" fmla="*/ 574846 w 1278227"/>
                  <a:gd name="connsiteY8" fmla="*/ 8939 h 934387"/>
                  <a:gd name="connsiteX9" fmla="*/ 673281 w 1278227"/>
                  <a:gd name="connsiteY9" fmla="*/ 7446 h 934387"/>
                  <a:gd name="connsiteX10" fmla="*/ 800800 w 1278227"/>
                  <a:gd name="connsiteY10" fmla="*/ 45733 h 934387"/>
                  <a:gd name="connsiteX11" fmla="*/ 908739 w 1278227"/>
                  <a:gd name="connsiteY11" fmla="*/ 92139 h 934387"/>
                  <a:gd name="connsiteX12" fmla="*/ 1019286 w 1278227"/>
                  <a:gd name="connsiteY12" fmla="*/ 145030 h 934387"/>
                  <a:gd name="connsiteX13" fmla="*/ 1136263 w 1278227"/>
                  <a:gd name="connsiteY13" fmla="*/ 215178 h 934387"/>
                  <a:gd name="connsiteX14" fmla="*/ 1217954 w 1278227"/>
                  <a:gd name="connsiteY14" fmla="*/ 296172 h 934387"/>
                  <a:gd name="connsiteX15" fmla="*/ 1266988 w 1278227"/>
                  <a:gd name="connsiteY15" fmla="*/ 383085 h 934387"/>
                  <a:gd name="connsiteX16" fmla="*/ 1273251 w 1278227"/>
                  <a:gd name="connsiteY16" fmla="*/ 481972 h 934387"/>
                  <a:gd name="connsiteX17" fmla="*/ 1205605 w 1278227"/>
                  <a:gd name="connsiteY17" fmla="*/ 642457 h 934387"/>
                  <a:gd name="connsiteX18" fmla="*/ 1215189 w 1278227"/>
                  <a:gd name="connsiteY18" fmla="*/ 768238 h 934387"/>
                  <a:gd name="connsiteX19" fmla="*/ 1213541 w 1278227"/>
                  <a:gd name="connsiteY19" fmla="*/ 837247 h 934387"/>
                  <a:gd name="connsiteX20" fmla="*/ 1171866 w 1278227"/>
                  <a:gd name="connsiteY20" fmla="*/ 887663 h 934387"/>
                  <a:gd name="connsiteX21" fmla="*/ 1104870 w 1278227"/>
                  <a:gd name="connsiteY21" fmla="*/ 927678 h 934387"/>
                  <a:gd name="connsiteX22" fmla="*/ 1070256 w 1278227"/>
                  <a:gd name="connsiteY22" fmla="*/ 930901 h 934387"/>
                  <a:gd name="connsiteX23" fmla="*/ 1084961 w 1278227"/>
                  <a:gd name="connsiteY23" fmla="*/ 892332 h 934387"/>
                  <a:gd name="connsiteX24" fmla="*/ 1142582 w 1278227"/>
                  <a:gd name="connsiteY24" fmla="*/ 827682 h 934387"/>
                  <a:gd name="connsiteX25" fmla="*/ 1125148 w 1278227"/>
                  <a:gd name="connsiteY25" fmla="*/ 739987 h 934387"/>
                  <a:gd name="connsiteX26" fmla="*/ 1090392 w 1278227"/>
                  <a:gd name="connsiteY26" fmla="*/ 602741 h 934387"/>
                  <a:gd name="connsiteX27" fmla="*/ 1087861 w 1278227"/>
                  <a:gd name="connsiteY27" fmla="*/ 479288 h 934387"/>
                  <a:gd name="connsiteX28" fmla="*/ 1050814 w 1278227"/>
                  <a:gd name="connsiteY28" fmla="*/ 431518 h 934387"/>
                  <a:gd name="connsiteX29" fmla="*/ 992414 w 1278227"/>
                  <a:gd name="connsiteY29" fmla="*/ 392579 h 934387"/>
                  <a:gd name="connsiteX30" fmla="*/ 896884 w 1278227"/>
                  <a:gd name="connsiteY30" fmla="*/ 334956 h 934387"/>
                  <a:gd name="connsiteX31" fmla="*/ 797611 w 1278227"/>
                  <a:gd name="connsiteY31" fmla="*/ 280299 h 934387"/>
                  <a:gd name="connsiteX32" fmla="*/ 731064 w 1278227"/>
                  <a:gd name="connsiteY32" fmla="*/ 279782 h 934387"/>
                  <a:gd name="connsiteX33" fmla="*/ 644927 w 1278227"/>
                  <a:gd name="connsiteY33" fmla="*/ 339461 h 934387"/>
                  <a:gd name="connsiteX34" fmla="*/ 580022 w 1278227"/>
                  <a:gd name="connsiteY34" fmla="*/ 414927 h 934387"/>
                  <a:gd name="connsiteX35" fmla="*/ 493524 w 1278227"/>
                  <a:gd name="connsiteY35" fmla="*/ 529845 h 934387"/>
                  <a:gd name="connsiteX36" fmla="*/ 412293 w 1278227"/>
                  <a:gd name="connsiteY36" fmla="*/ 655659 h 934387"/>
                  <a:gd name="connsiteX37" fmla="*/ 351416 w 1278227"/>
                  <a:gd name="connsiteY37" fmla="*/ 757788 h 934387"/>
                  <a:gd name="connsiteX38" fmla="*/ 258236 w 1278227"/>
                  <a:gd name="connsiteY38" fmla="*/ 885845 h 934387"/>
                  <a:gd name="connsiteX39" fmla="*/ 159880 w 1278227"/>
                  <a:gd name="connsiteY39" fmla="*/ 915215 h 934387"/>
                  <a:gd name="connsiteX40" fmla="*/ 5113 w 1278227"/>
                  <a:gd name="connsiteY40" fmla="*/ 920597 h 934387"/>
                  <a:gd name="connsiteX0" fmla="*/ 5113 w 1278227"/>
                  <a:gd name="connsiteY0" fmla="*/ 920597 h 934387"/>
                  <a:gd name="connsiteX1" fmla="*/ 43967 w 1278227"/>
                  <a:gd name="connsiteY1" fmla="*/ 827134 h 934387"/>
                  <a:gd name="connsiteX2" fmla="*/ 111856 w 1278227"/>
                  <a:gd name="connsiteY2" fmla="*/ 727325 h 934387"/>
                  <a:gd name="connsiteX3" fmla="*/ 202743 w 1278227"/>
                  <a:gd name="connsiteY3" fmla="*/ 586603 h 934387"/>
                  <a:gd name="connsiteX4" fmla="*/ 286473 w 1278227"/>
                  <a:gd name="connsiteY4" fmla="*/ 445800 h 934387"/>
                  <a:gd name="connsiteX5" fmla="*/ 345289 w 1278227"/>
                  <a:gd name="connsiteY5" fmla="*/ 355900 h 934387"/>
                  <a:gd name="connsiteX6" fmla="*/ 427534 w 1278227"/>
                  <a:gd name="connsiteY6" fmla="*/ 235251 h 934387"/>
                  <a:gd name="connsiteX7" fmla="*/ 473473 w 1278227"/>
                  <a:gd name="connsiteY7" fmla="*/ 99203 h 934387"/>
                  <a:gd name="connsiteX8" fmla="*/ 574846 w 1278227"/>
                  <a:gd name="connsiteY8" fmla="*/ 8939 h 934387"/>
                  <a:gd name="connsiteX9" fmla="*/ 673281 w 1278227"/>
                  <a:gd name="connsiteY9" fmla="*/ 7446 h 934387"/>
                  <a:gd name="connsiteX10" fmla="*/ 800800 w 1278227"/>
                  <a:gd name="connsiteY10" fmla="*/ 45733 h 934387"/>
                  <a:gd name="connsiteX11" fmla="*/ 908739 w 1278227"/>
                  <a:gd name="connsiteY11" fmla="*/ 92139 h 934387"/>
                  <a:gd name="connsiteX12" fmla="*/ 1019286 w 1278227"/>
                  <a:gd name="connsiteY12" fmla="*/ 145030 h 934387"/>
                  <a:gd name="connsiteX13" fmla="*/ 1006015 w 1278227"/>
                  <a:gd name="connsiteY13" fmla="*/ 278262 h 934387"/>
                  <a:gd name="connsiteX14" fmla="*/ 1217954 w 1278227"/>
                  <a:gd name="connsiteY14" fmla="*/ 296172 h 934387"/>
                  <a:gd name="connsiteX15" fmla="*/ 1266988 w 1278227"/>
                  <a:gd name="connsiteY15" fmla="*/ 383085 h 934387"/>
                  <a:gd name="connsiteX16" fmla="*/ 1273251 w 1278227"/>
                  <a:gd name="connsiteY16" fmla="*/ 481972 h 934387"/>
                  <a:gd name="connsiteX17" fmla="*/ 1205605 w 1278227"/>
                  <a:gd name="connsiteY17" fmla="*/ 642457 h 934387"/>
                  <a:gd name="connsiteX18" fmla="*/ 1215189 w 1278227"/>
                  <a:gd name="connsiteY18" fmla="*/ 768238 h 934387"/>
                  <a:gd name="connsiteX19" fmla="*/ 1213541 w 1278227"/>
                  <a:gd name="connsiteY19" fmla="*/ 837247 h 934387"/>
                  <a:gd name="connsiteX20" fmla="*/ 1171866 w 1278227"/>
                  <a:gd name="connsiteY20" fmla="*/ 887663 h 934387"/>
                  <a:gd name="connsiteX21" fmla="*/ 1104870 w 1278227"/>
                  <a:gd name="connsiteY21" fmla="*/ 927678 h 934387"/>
                  <a:gd name="connsiteX22" fmla="*/ 1070256 w 1278227"/>
                  <a:gd name="connsiteY22" fmla="*/ 930901 h 934387"/>
                  <a:gd name="connsiteX23" fmla="*/ 1084961 w 1278227"/>
                  <a:gd name="connsiteY23" fmla="*/ 892332 h 934387"/>
                  <a:gd name="connsiteX24" fmla="*/ 1142582 w 1278227"/>
                  <a:gd name="connsiteY24" fmla="*/ 827682 h 934387"/>
                  <a:gd name="connsiteX25" fmla="*/ 1125148 w 1278227"/>
                  <a:gd name="connsiteY25" fmla="*/ 739987 h 934387"/>
                  <a:gd name="connsiteX26" fmla="*/ 1090392 w 1278227"/>
                  <a:gd name="connsiteY26" fmla="*/ 602741 h 934387"/>
                  <a:gd name="connsiteX27" fmla="*/ 1087861 w 1278227"/>
                  <a:gd name="connsiteY27" fmla="*/ 479288 h 934387"/>
                  <a:gd name="connsiteX28" fmla="*/ 1050814 w 1278227"/>
                  <a:gd name="connsiteY28" fmla="*/ 431518 h 934387"/>
                  <a:gd name="connsiteX29" fmla="*/ 992414 w 1278227"/>
                  <a:gd name="connsiteY29" fmla="*/ 392579 h 934387"/>
                  <a:gd name="connsiteX30" fmla="*/ 896884 w 1278227"/>
                  <a:gd name="connsiteY30" fmla="*/ 334956 h 934387"/>
                  <a:gd name="connsiteX31" fmla="*/ 797611 w 1278227"/>
                  <a:gd name="connsiteY31" fmla="*/ 280299 h 934387"/>
                  <a:gd name="connsiteX32" fmla="*/ 731064 w 1278227"/>
                  <a:gd name="connsiteY32" fmla="*/ 279782 h 934387"/>
                  <a:gd name="connsiteX33" fmla="*/ 644927 w 1278227"/>
                  <a:gd name="connsiteY33" fmla="*/ 339461 h 934387"/>
                  <a:gd name="connsiteX34" fmla="*/ 580022 w 1278227"/>
                  <a:gd name="connsiteY34" fmla="*/ 414927 h 934387"/>
                  <a:gd name="connsiteX35" fmla="*/ 493524 w 1278227"/>
                  <a:gd name="connsiteY35" fmla="*/ 529845 h 934387"/>
                  <a:gd name="connsiteX36" fmla="*/ 412293 w 1278227"/>
                  <a:gd name="connsiteY36" fmla="*/ 655659 h 934387"/>
                  <a:gd name="connsiteX37" fmla="*/ 351416 w 1278227"/>
                  <a:gd name="connsiteY37" fmla="*/ 757788 h 934387"/>
                  <a:gd name="connsiteX38" fmla="*/ 258236 w 1278227"/>
                  <a:gd name="connsiteY38" fmla="*/ 885845 h 934387"/>
                  <a:gd name="connsiteX39" fmla="*/ 159880 w 1278227"/>
                  <a:gd name="connsiteY39" fmla="*/ 915215 h 934387"/>
                  <a:gd name="connsiteX40" fmla="*/ 5113 w 1278227"/>
                  <a:gd name="connsiteY40" fmla="*/ 920597 h 934387"/>
                  <a:gd name="connsiteX0" fmla="*/ 5113 w 1278227"/>
                  <a:gd name="connsiteY0" fmla="*/ 920597 h 934387"/>
                  <a:gd name="connsiteX1" fmla="*/ 43967 w 1278227"/>
                  <a:gd name="connsiteY1" fmla="*/ 827134 h 934387"/>
                  <a:gd name="connsiteX2" fmla="*/ 111856 w 1278227"/>
                  <a:gd name="connsiteY2" fmla="*/ 727325 h 934387"/>
                  <a:gd name="connsiteX3" fmla="*/ 202743 w 1278227"/>
                  <a:gd name="connsiteY3" fmla="*/ 586603 h 934387"/>
                  <a:gd name="connsiteX4" fmla="*/ 286473 w 1278227"/>
                  <a:gd name="connsiteY4" fmla="*/ 445800 h 934387"/>
                  <a:gd name="connsiteX5" fmla="*/ 345289 w 1278227"/>
                  <a:gd name="connsiteY5" fmla="*/ 355900 h 934387"/>
                  <a:gd name="connsiteX6" fmla="*/ 427534 w 1278227"/>
                  <a:gd name="connsiteY6" fmla="*/ 235251 h 934387"/>
                  <a:gd name="connsiteX7" fmla="*/ 473473 w 1278227"/>
                  <a:gd name="connsiteY7" fmla="*/ 99203 h 934387"/>
                  <a:gd name="connsiteX8" fmla="*/ 574846 w 1278227"/>
                  <a:gd name="connsiteY8" fmla="*/ 8939 h 934387"/>
                  <a:gd name="connsiteX9" fmla="*/ 673281 w 1278227"/>
                  <a:gd name="connsiteY9" fmla="*/ 7446 h 934387"/>
                  <a:gd name="connsiteX10" fmla="*/ 800800 w 1278227"/>
                  <a:gd name="connsiteY10" fmla="*/ 45733 h 934387"/>
                  <a:gd name="connsiteX11" fmla="*/ 908739 w 1278227"/>
                  <a:gd name="connsiteY11" fmla="*/ 92139 h 934387"/>
                  <a:gd name="connsiteX12" fmla="*/ 931209 w 1278227"/>
                  <a:gd name="connsiteY12" fmla="*/ 197842 h 934387"/>
                  <a:gd name="connsiteX13" fmla="*/ 1006015 w 1278227"/>
                  <a:gd name="connsiteY13" fmla="*/ 278262 h 934387"/>
                  <a:gd name="connsiteX14" fmla="*/ 1217954 w 1278227"/>
                  <a:gd name="connsiteY14" fmla="*/ 296172 h 934387"/>
                  <a:gd name="connsiteX15" fmla="*/ 1266988 w 1278227"/>
                  <a:gd name="connsiteY15" fmla="*/ 383085 h 934387"/>
                  <a:gd name="connsiteX16" fmla="*/ 1273251 w 1278227"/>
                  <a:gd name="connsiteY16" fmla="*/ 481972 h 934387"/>
                  <a:gd name="connsiteX17" fmla="*/ 1205605 w 1278227"/>
                  <a:gd name="connsiteY17" fmla="*/ 642457 h 934387"/>
                  <a:gd name="connsiteX18" fmla="*/ 1215189 w 1278227"/>
                  <a:gd name="connsiteY18" fmla="*/ 768238 h 934387"/>
                  <a:gd name="connsiteX19" fmla="*/ 1213541 w 1278227"/>
                  <a:gd name="connsiteY19" fmla="*/ 837247 h 934387"/>
                  <a:gd name="connsiteX20" fmla="*/ 1171866 w 1278227"/>
                  <a:gd name="connsiteY20" fmla="*/ 887663 h 934387"/>
                  <a:gd name="connsiteX21" fmla="*/ 1104870 w 1278227"/>
                  <a:gd name="connsiteY21" fmla="*/ 927678 h 934387"/>
                  <a:gd name="connsiteX22" fmla="*/ 1070256 w 1278227"/>
                  <a:gd name="connsiteY22" fmla="*/ 930901 h 934387"/>
                  <a:gd name="connsiteX23" fmla="*/ 1084961 w 1278227"/>
                  <a:gd name="connsiteY23" fmla="*/ 892332 h 934387"/>
                  <a:gd name="connsiteX24" fmla="*/ 1142582 w 1278227"/>
                  <a:gd name="connsiteY24" fmla="*/ 827682 h 934387"/>
                  <a:gd name="connsiteX25" fmla="*/ 1125148 w 1278227"/>
                  <a:gd name="connsiteY25" fmla="*/ 739987 h 934387"/>
                  <a:gd name="connsiteX26" fmla="*/ 1090392 w 1278227"/>
                  <a:gd name="connsiteY26" fmla="*/ 602741 h 934387"/>
                  <a:gd name="connsiteX27" fmla="*/ 1087861 w 1278227"/>
                  <a:gd name="connsiteY27" fmla="*/ 479288 h 934387"/>
                  <a:gd name="connsiteX28" fmla="*/ 1050814 w 1278227"/>
                  <a:gd name="connsiteY28" fmla="*/ 431518 h 934387"/>
                  <a:gd name="connsiteX29" fmla="*/ 992414 w 1278227"/>
                  <a:gd name="connsiteY29" fmla="*/ 392579 h 934387"/>
                  <a:gd name="connsiteX30" fmla="*/ 896884 w 1278227"/>
                  <a:gd name="connsiteY30" fmla="*/ 334956 h 934387"/>
                  <a:gd name="connsiteX31" fmla="*/ 797611 w 1278227"/>
                  <a:gd name="connsiteY31" fmla="*/ 280299 h 934387"/>
                  <a:gd name="connsiteX32" fmla="*/ 731064 w 1278227"/>
                  <a:gd name="connsiteY32" fmla="*/ 279782 h 934387"/>
                  <a:gd name="connsiteX33" fmla="*/ 644927 w 1278227"/>
                  <a:gd name="connsiteY33" fmla="*/ 339461 h 934387"/>
                  <a:gd name="connsiteX34" fmla="*/ 580022 w 1278227"/>
                  <a:gd name="connsiteY34" fmla="*/ 414927 h 934387"/>
                  <a:gd name="connsiteX35" fmla="*/ 493524 w 1278227"/>
                  <a:gd name="connsiteY35" fmla="*/ 529845 h 934387"/>
                  <a:gd name="connsiteX36" fmla="*/ 412293 w 1278227"/>
                  <a:gd name="connsiteY36" fmla="*/ 655659 h 934387"/>
                  <a:gd name="connsiteX37" fmla="*/ 351416 w 1278227"/>
                  <a:gd name="connsiteY37" fmla="*/ 757788 h 934387"/>
                  <a:gd name="connsiteX38" fmla="*/ 258236 w 1278227"/>
                  <a:gd name="connsiteY38" fmla="*/ 885845 h 934387"/>
                  <a:gd name="connsiteX39" fmla="*/ 159880 w 1278227"/>
                  <a:gd name="connsiteY39" fmla="*/ 915215 h 934387"/>
                  <a:gd name="connsiteX40" fmla="*/ 5113 w 1278227"/>
                  <a:gd name="connsiteY40" fmla="*/ 920597 h 934387"/>
                  <a:gd name="connsiteX0" fmla="*/ 5113 w 1278227"/>
                  <a:gd name="connsiteY0" fmla="*/ 920597 h 934387"/>
                  <a:gd name="connsiteX1" fmla="*/ 43967 w 1278227"/>
                  <a:gd name="connsiteY1" fmla="*/ 827134 h 934387"/>
                  <a:gd name="connsiteX2" fmla="*/ 111856 w 1278227"/>
                  <a:gd name="connsiteY2" fmla="*/ 727325 h 934387"/>
                  <a:gd name="connsiteX3" fmla="*/ 202743 w 1278227"/>
                  <a:gd name="connsiteY3" fmla="*/ 586603 h 934387"/>
                  <a:gd name="connsiteX4" fmla="*/ 286473 w 1278227"/>
                  <a:gd name="connsiteY4" fmla="*/ 445800 h 934387"/>
                  <a:gd name="connsiteX5" fmla="*/ 345289 w 1278227"/>
                  <a:gd name="connsiteY5" fmla="*/ 355900 h 934387"/>
                  <a:gd name="connsiteX6" fmla="*/ 427534 w 1278227"/>
                  <a:gd name="connsiteY6" fmla="*/ 235251 h 934387"/>
                  <a:gd name="connsiteX7" fmla="*/ 473473 w 1278227"/>
                  <a:gd name="connsiteY7" fmla="*/ 99203 h 934387"/>
                  <a:gd name="connsiteX8" fmla="*/ 574846 w 1278227"/>
                  <a:gd name="connsiteY8" fmla="*/ 8939 h 934387"/>
                  <a:gd name="connsiteX9" fmla="*/ 673281 w 1278227"/>
                  <a:gd name="connsiteY9" fmla="*/ 7446 h 934387"/>
                  <a:gd name="connsiteX10" fmla="*/ 800800 w 1278227"/>
                  <a:gd name="connsiteY10" fmla="*/ 45733 h 934387"/>
                  <a:gd name="connsiteX11" fmla="*/ 858204 w 1278227"/>
                  <a:gd name="connsiteY11" fmla="*/ 129791 h 934387"/>
                  <a:gd name="connsiteX12" fmla="*/ 931209 w 1278227"/>
                  <a:gd name="connsiteY12" fmla="*/ 197842 h 934387"/>
                  <a:gd name="connsiteX13" fmla="*/ 1006015 w 1278227"/>
                  <a:gd name="connsiteY13" fmla="*/ 278262 h 934387"/>
                  <a:gd name="connsiteX14" fmla="*/ 1217954 w 1278227"/>
                  <a:gd name="connsiteY14" fmla="*/ 296172 h 934387"/>
                  <a:gd name="connsiteX15" fmla="*/ 1266988 w 1278227"/>
                  <a:gd name="connsiteY15" fmla="*/ 383085 h 934387"/>
                  <a:gd name="connsiteX16" fmla="*/ 1273251 w 1278227"/>
                  <a:gd name="connsiteY16" fmla="*/ 481972 h 934387"/>
                  <a:gd name="connsiteX17" fmla="*/ 1205605 w 1278227"/>
                  <a:gd name="connsiteY17" fmla="*/ 642457 h 934387"/>
                  <a:gd name="connsiteX18" fmla="*/ 1215189 w 1278227"/>
                  <a:gd name="connsiteY18" fmla="*/ 768238 h 934387"/>
                  <a:gd name="connsiteX19" fmla="*/ 1213541 w 1278227"/>
                  <a:gd name="connsiteY19" fmla="*/ 837247 h 934387"/>
                  <a:gd name="connsiteX20" fmla="*/ 1171866 w 1278227"/>
                  <a:gd name="connsiteY20" fmla="*/ 887663 h 934387"/>
                  <a:gd name="connsiteX21" fmla="*/ 1104870 w 1278227"/>
                  <a:gd name="connsiteY21" fmla="*/ 927678 h 934387"/>
                  <a:gd name="connsiteX22" fmla="*/ 1070256 w 1278227"/>
                  <a:gd name="connsiteY22" fmla="*/ 930901 h 934387"/>
                  <a:gd name="connsiteX23" fmla="*/ 1084961 w 1278227"/>
                  <a:gd name="connsiteY23" fmla="*/ 892332 h 934387"/>
                  <a:gd name="connsiteX24" fmla="*/ 1142582 w 1278227"/>
                  <a:gd name="connsiteY24" fmla="*/ 827682 h 934387"/>
                  <a:gd name="connsiteX25" fmla="*/ 1125148 w 1278227"/>
                  <a:gd name="connsiteY25" fmla="*/ 739987 h 934387"/>
                  <a:gd name="connsiteX26" fmla="*/ 1090392 w 1278227"/>
                  <a:gd name="connsiteY26" fmla="*/ 602741 h 934387"/>
                  <a:gd name="connsiteX27" fmla="*/ 1087861 w 1278227"/>
                  <a:gd name="connsiteY27" fmla="*/ 479288 h 934387"/>
                  <a:gd name="connsiteX28" fmla="*/ 1050814 w 1278227"/>
                  <a:gd name="connsiteY28" fmla="*/ 431518 h 934387"/>
                  <a:gd name="connsiteX29" fmla="*/ 992414 w 1278227"/>
                  <a:gd name="connsiteY29" fmla="*/ 392579 h 934387"/>
                  <a:gd name="connsiteX30" fmla="*/ 896884 w 1278227"/>
                  <a:gd name="connsiteY30" fmla="*/ 334956 h 934387"/>
                  <a:gd name="connsiteX31" fmla="*/ 797611 w 1278227"/>
                  <a:gd name="connsiteY31" fmla="*/ 280299 h 934387"/>
                  <a:gd name="connsiteX32" fmla="*/ 731064 w 1278227"/>
                  <a:gd name="connsiteY32" fmla="*/ 279782 h 934387"/>
                  <a:gd name="connsiteX33" fmla="*/ 644927 w 1278227"/>
                  <a:gd name="connsiteY33" fmla="*/ 339461 h 934387"/>
                  <a:gd name="connsiteX34" fmla="*/ 580022 w 1278227"/>
                  <a:gd name="connsiteY34" fmla="*/ 414927 h 934387"/>
                  <a:gd name="connsiteX35" fmla="*/ 493524 w 1278227"/>
                  <a:gd name="connsiteY35" fmla="*/ 529845 h 934387"/>
                  <a:gd name="connsiteX36" fmla="*/ 412293 w 1278227"/>
                  <a:gd name="connsiteY36" fmla="*/ 655659 h 934387"/>
                  <a:gd name="connsiteX37" fmla="*/ 351416 w 1278227"/>
                  <a:gd name="connsiteY37" fmla="*/ 757788 h 934387"/>
                  <a:gd name="connsiteX38" fmla="*/ 258236 w 1278227"/>
                  <a:gd name="connsiteY38" fmla="*/ 885845 h 934387"/>
                  <a:gd name="connsiteX39" fmla="*/ 159880 w 1278227"/>
                  <a:gd name="connsiteY39" fmla="*/ 915215 h 934387"/>
                  <a:gd name="connsiteX40" fmla="*/ 5113 w 1278227"/>
                  <a:gd name="connsiteY40" fmla="*/ 920597 h 934387"/>
                  <a:gd name="connsiteX0" fmla="*/ 5113 w 1278227"/>
                  <a:gd name="connsiteY0" fmla="*/ 921563 h 935353"/>
                  <a:gd name="connsiteX1" fmla="*/ 43967 w 1278227"/>
                  <a:gd name="connsiteY1" fmla="*/ 828100 h 935353"/>
                  <a:gd name="connsiteX2" fmla="*/ 111856 w 1278227"/>
                  <a:gd name="connsiteY2" fmla="*/ 728291 h 935353"/>
                  <a:gd name="connsiteX3" fmla="*/ 202743 w 1278227"/>
                  <a:gd name="connsiteY3" fmla="*/ 587569 h 935353"/>
                  <a:gd name="connsiteX4" fmla="*/ 286473 w 1278227"/>
                  <a:gd name="connsiteY4" fmla="*/ 446766 h 935353"/>
                  <a:gd name="connsiteX5" fmla="*/ 345289 w 1278227"/>
                  <a:gd name="connsiteY5" fmla="*/ 356866 h 935353"/>
                  <a:gd name="connsiteX6" fmla="*/ 427534 w 1278227"/>
                  <a:gd name="connsiteY6" fmla="*/ 236217 h 935353"/>
                  <a:gd name="connsiteX7" fmla="*/ 473473 w 1278227"/>
                  <a:gd name="connsiteY7" fmla="*/ 100169 h 935353"/>
                  <a:gd name="connsiteX8" fmla="*/ 574846 w 1278227"/>
                  <a:gd name="connsiteY8" fmla="*/ 9905 h 935353"/>
                  <a:gd name="connsiteX9" fmla="*/ 673281 w 1278227"/>
                  <a:gd name="connsiteY9" fmla="*/ 8412 h 935353"/>
                  <a:gd name="connsiteX10" fmla="*/ 773669 w 1278227"/>
                  <a:gd name="connsiteY10" fmla="*/ 64046 h 935353"/>
                  <a:gd name="connsiteX11" fmla="*/ 858204 w 1278227"/>
                  <a:gd name="connsiteY11" fmla="*/ 130757 h 935353"/>
                  <a:gd name="connsiteX12" fmla="*/ 931209 w 1278227"/>
                  <a:gd name="connsiteY12" fmla="*/ 198808 h 935353"/>
                  <a:gd name="connsiteX13" fmla="*/ 1006015 w 1278227"/>
                  <a:gd name="connsiteY13" fmla="*/ 279228 h 935353"/>
                  <a:gd name="connsiteX14" fmla="*/ 1217954 w 1278227"/>
                  <a:gd name="connsiteY14" fmla="*/ 297138 h 935353"/>
                  <a:gd name="connsiteX15" fmla="*/ 1266988 w 1278227"/>
                  <a:gd name="connsiteY15" fmla="*/ 384051 h 935353"/>
                  <a:gd name="connsiteX16" fmla="*/ 1273251 w 1278227"/>
                  <a:gd name="connsiteY16" fmla="*/ 482938 h 935353"/>
                  <a:gd name="connsiteX17" fmla="*/ 1205605 w 1278227"/>
                  <a:gd name="connsiteY17" fmla="*/ 643423 h 935353"/>
                  <a:gd name="connsiteX18" fmla="*/ 1215189 w 1278227"/>
                  <a:gd name="connsiteY18" fmla="*/ 769204 h 935353"/>
                  <a:gd name="connsiteX19" fmla="*/ 1213541 w 1278227"/>
                  <a:gd name="connsiteY19" fmla="*/ 838213 h 935353"/>
                  <a:gd name="connsiteX20" fmla="*/ 1171866 w 1278227"/>
                  <a:gd name="connsiteY20" fmla="*/ 888629 h 935353"/>
                  <a:gd name="connsiteX21" fmla="*/ 1104870 w 1278227"/>
                  <a:gd name="connsiteY21" fmla="*/ 928644 h 935353"/>
                  <a:gd name="connsiteX22" fmla="*/ 1070256 w 1278227"/>
                  <a:gd name="connsiteY22" fmla="*/ 931867 h 935353"/>
                  <a:gd name="connsiteX23" fmla="*/ 1084961 w 1278227"/>
                  <a:gd name="connsiteY23" fmla="*/ 893298 h 935353"/>
                  <a:gd name="connsiteX24" fmla="*/ 1142582 w 1278227"/>
                  <a:gd name="connsiteY24" fmla="*/ 828648 h 935353"/>
                  <a:gd name="connsiteX25" fmla="*/ 1125148 w 1278227"/>
                  <a:gd name="connsiteY25" fmla="*/ 740953 h 935353"/>
                  <a:gd name="connsiteX26" fmla="*/ 1090392 w 1278227"/>
                  <a:gd name="connsiteY26" fmla="*/ 603707 h 935353"/>
                  <a:gd name="connsiteX27" fmla="*/ 1087861 w 1278227"/>
                  <a:gd name="connsiteY27" fmla="*/ 480254 h 935353"/>
                  <a:gd name="connsiteX28" fmla="*/ 1050814 w 1278227"/>
                  <a:gd name="connsiteY28" fmla="*/ 432484 h 935353"/>
                  <a:gd name="connsiteX29" fmla="*/ 992414 w 1278227"/>
                  <a:gd name="connsiteY29" fmla="*/ 393545 h 935353"/>
                  <a:gd name="connsiteX30" fmla="*/ 896884 w 1278227"/>
                  <a:gd name="connsiteY30" fmla="*/ 335922 h 935353"/>
                  <a:gd name="connsiteX31" fmla="*/ 797611 w 1278227"/>
                  <a:gd name="connsiteY31" fmla="*/ 281265 h 935353"/>
                  <a:gd name="connsiteX32" fmla="*/ 731064 w 1278227"/>
                  <a:gd name="connsiteY32" fmla="*/ 280748 h 935353"/>
                  <a:gd name="connsiteX33" fmla="*/ 644927 w 1278227"/>
                  <a:gd name="connsiteY33" fmla="*/ 340427 h 935353"/>
                  <a:gd name="connsiteX34" fmla="*/ 580022 w 1278227"/>
                  <a:gd name="connsiteY34" fmla="*/ 415893 h 935353"/>
                  <a:gd name="connsiteX35" fmla="*/ 493524 w 1278227"/>
                  <a:gd name="connsiteY35" fmla="*/ 530811 h 935353"/>
                  <a:gd name="connsiteX36" fmla="*/ 412293 w 1278227"/>
                  <a:gd name="connsiteY36" fmla="*/ 656625 h 935353"/>
                  <a:gd name="connsiteX37" fmla="*/ 351416 w 1278227"/>
                  <a:gd name="connsiteY37" fmla="*/ 758754 h 935353"/>
                  <a:gd name="connsiteX38" fmla="*/ 258236 w 1278227"/>
                  <a:gd name="connsiteY38" fmla="*/ 886811 h 935353"/>
                  <a:gd name="connsiteX39" fmla="*/ 159880 w 1278227"/>
                  <a:gd name="connsiteY39" fmla="*/ 916181 h 935353"/>
                  <a:gd name="connsiteX40" fmla="*/ 5113 w 1278227"/>
                  <a:gd name="connsiteY40" fmla="*/ 921563 h 935353"/>
                  <a:gd name="connsiteX0" fmla="*/ 5113 w 1278227"/>
                  <a:gd name="connsiteY0" fmla="*/ 921563 h 935353"/>
                  <a:gd name="connsiteX1" fmla="*/ 43967 w 1278227"/>
                  <a:gd name="connsiteY1" fmla="*/ 828100 h 935353"/>
                  <a:gd name="connsiteX2" fmla="*/ 111856 w 1278227"/>
                  <a:gd name="connsiteY2" fmla="*/ 728291 h 935353"/>
                  <a:gd name="connsiteX3" fmla="*/ 202743 w 1278227"/>
                  <a:gd name="connsiteY3" fmla="*/ 587569 h 935353"/>
                  <a:gd name="connsiteX4" fmla="*/ 286473 w 1278227"/>
                  <a:gd name="connsiteY4" fmla="*/ 446766 h 935353"/>
                  <a:gd name="connsiteX5" fmla="*/ 345289 w 1278227"/>
                  <a:gd name="connsiteY5" fmla="*/ 356866 h 935353"/>
                  <a:gd name="connsiteX6" fmla="*/ 427534 w 1278227"/>
                  <a:gd name="connsiteY6" fmla="*/ 236217 h 935353"/>
                  <a:gd name="connsiteX7" fmla="*/ 473473 w 1278227"/>
                  <a:gd name="connsiteY7" fmla="*/ 100169 h 935353"/>
                  <a:gd name="connsiteX8" fmla="*/ 574846 w 1278227"/>
                  <a:gd name="connsiteY8" fmla="*/ 9905 h 935353"/>
                  <a:gd name="connsiteX9" fmla="*/ 673281 w 1278227"/>
                  <a:gd name="connsiteY9" fmla="*/ 8412 h 935353"/>
                  <a:gd name="connsiteX10" fmla="*/ 773669 w 1278227"/>
                  <a:gd name="connsiteY10" fmla="*/ 64046 h 935353"/>
                  <a:gd name="connsiteX11" fmla="*/ 858204 w 1278227"/>
                  <a:gd name="connsiteY11" fmla="*/ 130757 h 935353"/>
                  <a:gd name="connsiteX12" fmla="*/ 931209 w 1278227"/>
                  <a:gd name="connsiteY12" fmla="*/ 198808 h 935353"/>
                  <a:gd name="connsiteX13" fmla="*/ 1006015 w 1278227"/>
                  <a:gd name="connsiteY13" fmla="*/ 279228 h 935353"/>
                  <a:gd name="connsiteX14" fmla="*/ 1217954 w 1278227"/>
                  <a:gd name="connsiteY14" fmla="*/ 297138 h 935353"/>
                  <a:gd name="connsiteX15" fmla="*/ 1266988 w 1278227"/>
                  <a:gd name="connsiteY15" fmla="*/ 384051 h 935353"/>
                  <a:gd name="connsiteX16" fmla="*/ 1273251 w 1278227"/>
                  <a:gd name="connsiteY16" fmla="*/ 482938 h 935353"/>
                  <a:gd name="connsiteX17" fmla="*/ 1205605 w 1278227"/>
                  <a:gd name="connsiteY17" fmla="*/ 643423 h 935353"/>
                  <a:gd name="connsiteX18" fmla="*/ 1215189 w 1278227"/>
                  <a:gd name="connsiteY18" fmla="*/ 769204 h 935353"/>
                  <a:gd name="connsiteX19" fmla="*/ 1213541 w 1278227"/>
                  <a:gd name="connsiteY19" fmla="*/ 838213 h 935353"/>
                  <a:gd name="connsiteX20" fmla="*/ 1171866 w 1278227"/>
                  <a:gd name="connsiteY20" fmla="*/ 888629 h 935353"/>
                  <a:gd name="connsiteX21" fmla="*/ 1104870 w 1278227"/>
                  <a:gd name="connsiteY21" fmla="*/ 928644 h 935353"/>
                  <a:gd name="connsiteX22" fmla="*/ 1070256 w 1278227"/>
                  <a:gd name="connsiteY22" fmla="*/ 931867 h 935353"/>
                  <a:gd name="connsiteX23" fmla="*/ 1084961 w 1278227"/>
                  <a:gd name="connsiteY23" fmla="*/ 893298 h 935353"/>
                  <a:gd name="connsiteX24" fmla="*/ 1142582 w 1278227"/>
                  <a:gd name="connsiteY24" fmla="*/ 828648 h 935353"/>
                  <a:gd name="connsiteX25" fmla="*/ 1125148 w 1278227"/>
                  <a:gd name="connsiteY25" fmla="*/ 740953 h 935353"/>
                  <a:gd name="connsiteX26" fmla="*/ 1067118 w 1278227"/>
                  <a:gd name="connsiteY26" fmla="*/ 619255 h 935353"/>
                  <a:gd name="connsiteX27" fmla="*/ 1087861 w 1278227"/>
                  <a:gd name="connsiteY27" fmla="*/ 480254 h 935353"/>
                  <a:gd name="connsiteX28" fmla="*/ 1050814 w 1278227"/>
                  <a:gd name="connsiteY28" fmla="*/ 432484 h 935353"/>
                  <a:gd name="connsiteX29" fmla="*/ 992414 w 1278227"/>
                  <a:gd name="connsiteY29" fmla="*/ 393545 h 935353"/>
                  <a:gd name="connsiteX30" fmla="*/ 896884 w 1278227"/>
                  <a:gd name="connsiteY30" fmla="*/ 335922 h 935353"/>
                  <a:gd name="connsiteX31" fmla="*/ 797611 w 1278227"/>
                  <a:gd name="connsiteY31" fmla="*/ 281265 h 935353"/>
                  <a:gd name="connsiteX32" fmla="*/ 731064 w 1278227"/>
                  <a:gd name="connsiteY32" fmla="*/ 280748 h 935353"/>
                  <a:gd name="connsiteX33" fmla="*/ 644927 w 1278227"/>
                  <a:gd name="connsiteY33" fmla="*/ 340427 h 935353"/>
                  <a:gd name="connsiteX34" fmla="*/ 580022 w 1278227"/>
                  <a:gd name="connsiteY34" fmla="*/ 415893 h 935353"/>
                  <a:gd name="connsiteX35" fmla="*/ 493524 w 1278227"/>
                  <a:gd name="connsiteY35" fmla="*/ 530811 h 935353"/>
                  <a:gd name="connsiteX36" fmla="*/ 412293 w 1278227"/>
                  <a:gd name="connsiteY36" fmla="*/ 656625 h 935353"/>
                  <a:gd name="connsiteX37" fmla="*/ 351416 w 1278227"/>
                  <a:gd name="connsiteY37" fmla="*/ 758754 h 935353"/>
                  <a:gd name="connsiteX38" fmla="*/ 258236 w 1278227"/>
                  <a:gd name="connsiteY38" fmla="*/ 886811 h 935353"/>
                  <a:gd name="connsiteX39" fmla="*/ 159880 w 1278227"/>
                  <a:gd name="connsiteY39" fmla="*/ 916181 h 935353"/>
                  <a:gd name="connsiteX40" fmla="*/ 5113 w 1278227"/>
                  <a:gd name="connsiteY40" fmla="*/ 921563 h 935353"/>
                  <a:gd name="connsiteX0" fmla="*/ 5113 w 1278227"/>
                  <a:gd name="connsiteY0" fmla="*/ 921563 h 935353"/>
                  <a:gd name="connsiteX1" fmla="*/ 43967 w 1278227"/>
                  <a:gd name="connsiteY1" fmla="*/ 828100 h 935353"/>
                  <a:gd name="connsiteX2" fmla="*/ 111856 w 1278227"/>
                  <a:gd name="connsiteY2" fmla="*/ 728291 h 935353"/>
                  <a:gd name="connsiteX3" fmla="*/ 202743 w 1278227"/>
                  <a:gd name="connsiteY3" fmla="*/ 587569 h 935353"/>
                  <a:gd name="connsiteX4" fmla="*/ 286473 w 1278227"/>
                  <a:gd name="connsiteY4" fmla="*/ 446766 h 935353"/>
                  <a:gd name="connsiteX5" fmla="*/ 345289 w 1278227"/>
                  <a:gd name="connsiteY5" fmla="*/ 356866 h 935353"/>
                  <a:gd name="connsiteX6" fmla="*/ 427534 w 1278227"/>
                  <a:gd name="connsiteY6" fmla="*/ 236217 h 935353"/>
                  <a:gd name="connsiteX7" fmla="*/ 473473 w 1278227"/>
                  <a:gd name="connsiteY7" fmla="*/ 100169 h 935353"/>
                  <a:gd name="connsiteX8" fmla="*/ 574846 w 1278227"/>
                  <a:gd name="connsiteY8" fmla="*/ 9905 h 935353"/>
                  <a:gd name="connsiteX9" fmla="*/ 673281 w 1278227"/>
                  <a:gd name="connsiteY9" fmla="*/ 8412 h 935353"/>
                  <a:gd name="connsiteX10" fmla="*/ 773669 w 1278227"/>
                  <a:gd name="connsiteY10" fmla="*/ 64046 h 935353"/>
                  <a:gd name="connsiteX11" fmla="*/ 858204 w 1278227"/>
                  <a:gd name="connsiteY11" fmla="*/ 130757 h 935353"/>
                  <a:gd name="connsiteX12" fmla="*/ 931209 w 1278227"/>
                  <a:gd name="connsiteY12" fmla="*/ 198808 h 935353"/>
                  <a:gd name="connsiteX13" fmla="*/ 1006015 w 1278227"/>
                  <a:gd name="connsiteY13" fmla="*/ 279228 h 935353"/>
                  <a:gd name="connsiteX14" fmla="*/ 1217954 w 1278227"/>
                  <a:gd name="connsiteY14" fmla="*/ 297138 h 935353"/>
                  <a:gd name="connsiteX15" fmla="*/ 1266988 w 1278227"/>
                  <a:gd name="connsiteY15" fmla="*/ 384051 h 935353"/>
                  <a:gd name="connsiteX16" fmla="*/ 1273251 w 1278227"/>
                  <a:gd name="connsiteY16" fmla="*/ 482938 h 935353"/>
                  <a:gd name="connsiteX17" fmla="*/ 1205605 w 1278227"/>
                  <a:gd name="connsiteY17" fmla="*/ 643423 h 935353"/>
                  <a:gd name="connsiteX18" fmla="*/ 1215189 w 1278227"/>
                  <a:gd name="connsiteY18" fmla="*/ 769204 h 935353"/>
                  <a:gd name="connsiteX19" fmla="*/ 1213541 w 1278227"/>
                  <a:gd name="connsiteY19" fmla="*/ 838213 h 935353"/>
                  <a:gd name="connsiteX20" fmla="*/ 1171866 w 1278227"/>
                  <a:gd name="connsiteY20" fmla="*/ 888629 h 935353"/>
                  <a:gd name="connsiteX21" fmla="*/ 1104870 w 1278227"/>
                  <a:gd name="connsiteY21" fmla="*/ 928644 h 935353"/>
                  <a:gd name="connsiteX22" fmla="*/ 1070256 w 1278227"/>
                  <a:gd name="connsiteY22" fmla="*/ 931867 h 935353"/>
                  <a:gd name="connsiteX23" fmla="*/ 1084961 w 1278227"/>
                  <a:gd name="connsiteY23" fmla="*/ 893298 h 935353"/>
                  <a:gd name="connsiteX24" fmla="*/ 1142582 w 1278227"/>
                  <a:gd name="connsiteY24" fmla="*/ 828648 h 935353"/>
                  <a:gd name="connsiteX25" fmla="*/ 1127347 w 1278227"/>
                  <a:gd name="connsiteY25" fmla="*/ 695315 h 935353"/>
                  <a:gd name="connsiteX26" fmla="*/ 1067118 w 1278227"/>
                  <a:gd name="connsiteY26" fmla="*/ 619255 h 935353"/>
                  <a:gd name="connsiteX27" fmla="*/ 1087861 w 1278227"/>
                  <a:gd name="connsiteY27" fmla="*/ 480254 h 935353"/>
                  <a:gd name="connsiteX28" fmla="*/ 1050814 w 1278227"/>
                  <a:gd name="connsiteY28" fmla="*/ 432484 h 935353"/>
                  <a:gd name="connsiteX29" fmla="*/ 992414 w 1278227"/>
                  <a:gd name="connsiteY29" fmla="*/ 393545 h 935353"/>
                  <a:gd name="connsiteX30" fmla="*/ 896884 w 1278227"/>
                  <a:gd name="connsiteY30" fmla="*/ 335922 h 935353"/>
                  <a:gd name="connsiteX31" fmla="*/ 797611 w 1278227"/>
                  <a:gd name="connsiteY31" fmla="*/ 281265 h 935353"/>
                  <a:gd name="connsiteX32" fmla="*/ 731064 w 1278227"/>
                  <a:gd name="connsiteY32" fmla="*/ 280748 h 935353"/>
                  <a:gd name="connsiteX33" fmla="*/ 644927 w 1278227"/>
                  <a:gd name="connsiteY33" fmla="*/ 340427 h 935353"/>
                  <a:gd name="connsiteX34" fmla="*/ 580022 w 1278227"/>
                  <a:gd name="connsiteY34" fmla="*/ 415893 h 935353"/>
                  <a:gd name="connsiteX35" fmla="*/ 493524 w 1278227"/>
                  <a:gd name="connsiteY35" fmla="*/ 530811 h 935353"/>
                  <a:gd name="connsiteX36" fmla="*/ 412293 w 1278227"/>
                  <a:gd name="connsiteY36" fmla="*/ 656625 h 935353"/>
                  <a:gd name="connsiteX37" fmla="*/ 351416 w 1278227"/>
                  <a:gd name="connsiteY37" fmla="*/ 758754 h 935353"/>
                  <a:gd name="connsiteX38" fmla="*/ 258236 w 1278227"/>
                  <a:gd name="connsiteY38" fmla="*/ 886811 h 935353"/>
                  <a:gd name="connsiteX39" fmla="*/ 159880 w 1278227"/>
                  <a:gd name="connsiteY39" fmla="*/ 916181 h 935353"/>
                  <a:gd name="connsiteX40" fmla="*/ 5113 w 1278227"/>
                  <a:gd name="connsiteY40" fmla="*/ 921563 h 935353"/>
                  <a:gd name="connsiteX0" fmla="*/ 5113 w 1278227"/>
                  <a:gd name="connsiteY0" fmla="*/ 921563 h 935353"/>
                  <a:gd name="connsiteX1" fmla="*/ 43967 w 1278227"/>
                  <a:gd name="connsiteY1" fmla="*/ 828100 h 935353"/>
                  <a:gd name="connsiteX2" fmla="*/ 111856 w 1278227"/>
                  <a:gd name="connsiteY2" fmla="*/ 728291 h 935353"/>
                  <a:gd name="connsiteX3" fmla="*/ 202743 w 1278227"/>
                  <a:gd name="connsiteY3" fmla="*/ 587569 h 935353"/>
                  <a:gd name="connsiteX4" fmla="*/ 286473 w 1278227"/>
                  <a:gd name="connsiteY4" fmla="*/ 446766 h 935353"/>
                  <a:gd name="connsiteX5" fmla="*/ 345289 w 1278227"/>
                  <a:gd name="connsiteY5" fmla="*/ 356866 h 935353"/>
                  <a:gd name="connsiteX6" fmla="*/ 427534 w 1278227"/>
                  <a:gd name="connsiteY6" fmla="*/ 236217 h 935353"/>
                  <a:gd name="connsiteX7" fmla="*/ 473473 w 1278227"/>
                  <a:gd name="connsiteY7" fmla="*/ 100169 h 935353"/>
                  <a:gd name="connsiteX8" fmla="*/ 574846 w 1278227"/>
                  <a:gd name="connsiteY8" fmla="*/ 9905 h 935353"/>
                  <a:gd name="connsiteX9" fmla="*/ 673281 w 1278227"/>
                  <a:gd name="connsiteY9" fmla="*/ 8412 h 935353"/>
                  <a:gd name="connsiteX10" fmla="*/ 773669 w 1278227"/>
                  <a:gd name="connsiteY10" fmla="*/ 64046 h 935353"/>
                  <a:gd name="connsiteX11" fmla="*/ 858204 w 1278227"/>
                  <a:gd name="connsiteY11" fmla="*/ 130757 h 935353"/>
                  <a:gd name="connsiteX12" fmla="*/ 931209 w 1278227"/>
                  <a:gd name="connsiteY12" fmla="*/ 198808 h 935353"/>
                  <a:gd name="connsiteX13" fmla="*/ 1006015 w 1278227"/>
                  <a:gd name="connsiteY13" fmla="*/ 279228 h 935353"/>
                  <a:gd name="connsiteX14" fmla="*/ 1217954 w 1278227"/>
                  <a:gd name="connsiteY14" fmla="*/ 297138 h 935353"/>
                  <a:gd name="connsiteX15" fmla="*/ 1266988 w 1278227"/>
                  <a:gd name="connsiteY15" fmla="*/ 384051 h 935353"/>
                  <a:gd name="connsiteX16" fmla="*/ 1273251 w 1278227"/>
                  <a:gd name="connsiteY16" fmla="*/ 482938 h 935353"/>
                  <a:gd name="connsiteX17" fmla="*/ 1205605 w 1278227"/>
                  <a:gd name="connsiteY17" fmla="*/ 643423 h 935353"/>
                  <a:gd name="connsiteX18" fmla="*/ 1215189 w 1278227"/>
                  <a:gd name="connsiteY18" fmla="*/ 769204 h 935353"/>
                  <a:gd name="connsiteX19" fmla="*/ 1213541 w 1278227"/>
                  <a:gd name="connsiteY19" fmla="*/ 838213 h 935353"/>
                  <a:gd name="connsiteX20" fmla="*/ 1171866 w 1278227"/>
                  <a:gd name="connsiteY20" fmla="*/ 888629 h 935353"/>
                  <a:gd name="connsiteX21" fmla="*/ 1104870 w 1278227"/>
                  <a:gd name="connsiteY21" fmla="*/ 928644 h 935353"/>
                  <a:gd name="connsiteX22" fmla="*/ 1070256 w 1278227"/>
                  <a:gd name="connsiteY22" fmla="*/ 931867 h 935353"/>
                  <a:gd name="connsiteX23" fmla="*/ 1084961 w 1278227"/>
                  <a:gd name="connsiteY23" fmla="*/ 893298 h 935353"/>
                  <a:gd name="connsiteX24" fmla="*/ 1140533 w 1278227"/>
                  <a:gd name="connsiteY24" fmla="*/ 799079 h 935353"/>
                  <a:gd name="connsiteX25" fmla="*/ 1127347 w 1278227"/>
                  <a:gd name="connsiteY25" fmla="*/ 695315 h 935353"/>
                  <a:gd name="connsiteX26" fmla="*/ 1067118 w 1278227"/>
                  <a:gd name="connsiteY26" fmla="*/ 619255 h 935353"/>
                  <a:gd name="connsiteX27" fmla="*/ 1087861 w 1278227"/>
                  <a:gd name="connsiteY27" fmla="*/ 480254 h 935353"/>
                  <a:gd name="connsiteX28" fmla="*/ 1050814 w 1278227"/>
                  <a:gd name="connsiteY28" fmla="*/ 432484 h 935353"/>
                  <a:gd name="connsiteX29" fmla="*/ 992414 w 1278227"/>
                  <a:gd name="connsiteY29" fmla="*/ 393545 h 935353"/>
                  <a:gd name="connsiteX30" fmla="*/ 896884 w 1278227"/>
                  <a:gd name="connsiteY30" fmla="*/ 335922 h 935353"/>
                  <a:gd name="connsiteX31" fmla="*/ 797611 w 1278227"/>
                  <a:gd name="connsiteY31" fmla="*/ 281265 h 935353"/>
                  <a:gd name="connsiteX32" fmla="*/ 731064 w 1278227"/>
                  <a:gd name="connsiteY32" fmla="*/ 280748 h 935353"/>
                  <a:gd name="connsiteX33" fmla="*/ 644927 w 1278227"/>
                  <a:gd name="connsiteY33" fmla="*/ 340427 h 935353"/>
                  <a:gd name="connsiteX34" fmla="*/ 580022 w 1278227"/>
                  <a:gd name="connsiteY34" fmla="*/ 415893 h 935353"/>
                  <a:gd name="connsiteX35" fmla="*/ 493524 w 1278227"/>
                  <a:gd name="connsiteY35" fmla="*/ 530811 h 935353"/>
                  <a:gd name="connsiteX36" fmla="*/ 412293 w 1278227"/>
                  <a:gd name="connsiteY36" fmla="*/ 656625 h 935353"/>
                  <a:gd name="connsiteX37" fmla="*/ 351416 w 1278227"/>
                  <a:gd name="connsiteY37" fmla="*/ 758754 h 935353"/>
                  <a:gd name="connsiteX38" fmla="*/ 258236 w 1278227"/>
                  <a:gd name="connsiteY38" fmla="*/ 886811 h 935353"/>
                  <a:gd name="connsiteX39" fmla="*/ 159880 w 1278227"/>
                  <a:gd name="connsiteY39" fmla="*/ 916181 h 935353"/>
                  <a:gd name="connsiteX40" fmla="*/ 5113 w 1278227"/>
                  <a:gd name="connsiteY40" fmla="*/ 921563 h 935353"/>
                  <a:gd name="connsiteX0" fmla="*/ 5113 w 1278227"/>
                  <a:gd name="connsiteY0" fmla="*/ 921563 h 938897"/>
                  <a:gd name="connsiteX1" fmla="*/ 43967 w 1278227"/>
                  <a:gd name="connsiteY1" fmla="*/ 828100 h 938897"/>
                  <a:gd name="connsiteX2" fmla="*/ 111856 w 1278227"/>
                  <a:gd name="connsiteY2" fmla="*/ 728291 h 938897"/>
                  <a:gd name="connsiteX3" fmla="*/ 202743 w 1278227"/>
                  <a:gd name="connsiteY3" fmla="*/ 587569 h 938897"/>
                  <a:gd name="connsiteX4" fmla="*/ 286473 w 1278227"/>
                  <a:gd name="connsiteY4" fmla="*/ 446766 h 938897"/>
                  <a:gd name="connsiteX5" fmla="*/ 345289 w 1278227"/>
                  <a:gd name="connsiteY5" fmla="*/ 356866 h 938897"/>
                  <a:gd name="connsiteX6" fmla="*/ 427534 w 1278227"/>
                  <a:gd name="connsiteY6" fmla="*/ 236217 h 938897"/>
                  <a:gd name="connsiteX7" fmla="*/ 473473 w 1278227"/>
                  <a:gd name="connsiteY7" fmla="*/ 100169 h 938897"/>
                  <a:gd name="connsiteX8" fmla="*/ 574846 w 1278227"/>
                  <a:gd name="connsiteY8" fmla="*/ 9905 h 938897"/>
                  <a:gd name="connsiteX9" fmla="*/ 673281 w 1278227"/>
                  <a:gd name="connsiteY9" fmla="*/ 8412 h 938897"/>
                  <a:gd name="connsiteX10" fmla="*/ 773669 w 1278227"/>
                  <a:gd name="connsiteY10" fmla="*/ 64046 h 938897"/>
                  <a:gd name="connsiteX11" fmla="*/ 858204 w 1278227"/>
                  <a:gd name="connsiteY11" fmla="*/ 130757 h 938897"/>
                  <a:gd name="connsiteX12" fmla="*/ 931209 w 1278227"/>
                  <a:gd name="connsiteY12" fmla="*/ 198808 h 938897"/>
                  <a:gd name="connsiteX13" fmla="*/ 1006015 w 1278227"/>
                  <a:gd name="connsiteY13" fmla="*/ 279228 h 938897"/>
                  <a:gd name="connsiteX14" fmla="*/ 1217954 w 1278227"/>
                  <a:gd name="connsiteY14" fmla="*/ 297138 h 938897"/>
                  <a:gd name="connsiteX15" fmla="*/ 1266988 w 1278227"/>
                  <a:gd name="connsiteY15" fmla="*/ 384051 h 938897"/>
                  <a:gd name="connsiteX16" fmla="*/ 1273251 w 1278227"/>
                  <a:gd name="connsiteY16" fmla="*/ 482938 h 938897"/>
                  <a:gd name="connsiteX17" fmla="*/ 1205605 w 1278227"/>
                  <a:gd name="connsiteY17" fmla="*/ 643423 h 938897"/>
                  <a:gd name="connsiteX18" fmla="*/ 1215189 w 1278227"/>
                  <a:gd name="connsiteY18" fmla="*/ 769204 h 938897"/>
                  <a:gd name="connsiteX19" fmla="*/ 1213541 w 1278227"/>
                  <a:gd name="connsiteY19" fmla="*/ 838213 h 938897"/>
                  <a:gd name="connsiteX20" fmla="*/ 1171866 w 1278227"/>
                  <a:gd name="connsiteY20" fmla="*/ 888629 h 938897"/>
                  <a:gd name="connsiteX21" fmla="*/ 1104870 w 1278227"/>
                  <a:gd name="connsiteY21" fmla="*/ 928644 h 938897"/>
                  <a:gd name="connsiteX22" fmla="*/ 1070256 w 1278227"/>
                  <a:gd name="connsiteY22" fmla="*/ 931867 h 938897"/>
                  <a:gd name="connsiteX23" fmla="*/ 1118658 w 1278227"/>
                  <a:gd name="connsiteY23" fmla="*/ 844713 h 938897"/>
                  <a:gd name="connsiteX24" fmla="*/ 1140533 w 1278227"/>
                  <a:gd name="connsiteY24" fmla="*/ 799079 h 938897"/>
                  <a:gd name="connsiteX25" fmla="*/ 1127347 w 1278227"/>
                  <a:gd name="connsiteY25" fmla="*/ 695315 h 938897"/>
                  <a:gd name="connsiteX26" fmla="*/ 1067118 w 1278227"/>
                  <a:gd name="connsiteY26" fmla="*/ 619255 h 938897"/>
                  <a:gd name="connsiteX27" fmla="*/ 1087861 w 1278227"/>
                  <a:gd name="connsiteY27" fmla="*/ 480254 h 938897"/>
                  <a:gd name="connsiteX28" fmla="*/ 1050814 w 1278227"/>
                  <a:gd name="connsiteY28" fmla="*/ 432484 h 938897"/>
                  <a:gd name="connsiteX29" fmla="*/ 992414 w 1278227"/>
                  <a:gd name="connsiteY29" fmla="*/ 393545 h 938897"/>
                  <a:gd name="connsiteX30" fmla="*/ 896884 w 1278227"/>
                  <a:gd name="connsiteY30" fmla="*/ 335922 h 938897"/>
                  <a:gd name="connsiteX31" fmla="*/ 797611 w 1278227"/>
                  <a:gd name="connsiteY31" fmla="*/ 281265 h 938897"/>
                  <a:gd name="connsiteX32" fmla="*/ 731064 w 1278227"/>
                  <a:gd name="connsiteY32" fmla="*/ 280748 h 938897"/>
                  <a:gd name="connsiteX33" fmla="*/ 644927 w 1278227"/>
                  <a:gd name="connsiteY33" fmla="*/ 340427 h 938897"/>
                  <a:gd name="connsiteX34" fmla="*/ 580022 w 1278227"/>
                  <a:gd name="connsiteY34" fmla="*/ 415893 h 938897"/>
                  <a:gd name="connsiteX35" fmla="*/ 493524 w 1278227"/>
                  <a:gd name="connsiteY35" fmla="*/ 530811 h 938897"/>
                  <a:gd name="connsiteX36" fmla="*/ 412293 w 1278227"/>
                  <a:gd name="connsiteY36" fmla="*/ 656625 h 938897"/>
                  <a:gd name="connsiteX37" fmla="*/ 351416 w 1278227"/>
                  <a:gd name="connsiteY37" fmla="*/ 758754 h 938897"/>
                  <a:gd name="connsiteX38" fmla="*/ 258236 w 1278227"/>
                  <a:gd name="connsiteY38" fmla="*/ 886811 h 938897"/>
                  <a:gd name="connsiteX39" fmla="*/ 159880 w 1278227"/>
                  <a:gd name="connsiteY39" fmla="*/ 916181 h 938897"/>
                  <a:gd name="connsiteX40" fmla="*/ 5113 w 1278227"/>
                  <a:gd name="connsiteY40" fmla="*/ 921563 h 938897"/>
                  <a:gd name="connsiteX0" fmla="*/ 5113 w 1278227"/>
                  <a:gd name="connsiteY0" fmla="*/ 921563 h 928644"/>
                  <a:gd name="connsiteX1" fmla="*/ 43967 w 1278227"/>
                  <a:gd name="connsiteY1" fmla="*/ 828100 h 928644"/>
                  <a:gd name="connsiteX2" fmla="*/ 111856 w 1278227"/>
                  <a:gd name="connsiteY2" fmla="*/ 728291 h 928644"/>
                  <a:gd name="connsiteX3" fmla="*/ 202743 w 1278227"/>
                  <a:gd name="connsiteY3" fmla="*/ 587569 h 928644"/>
                  <a:gd name="connsiteX4" fmla="*/ 286473 w 1278227"/>
                  <a:gd name="connsiteY4" fmla="*/ 446766 h 928644"/>
                  <a:gd name="connsiteX5" fmla="*/ 345289 w 1278227"/>
                  <a:gd name="connsiteY5" fmla="*/ 356866 h 928644"/>
                  <a:gd name="connsiteX6" fmla="*/ 427534 w 1278227"/>
                  <a:gd name="connsiteY6" fmla="*/ 236217 h 928644"/>
                  <a:gd name="connsiteX7" fmla="*/ 473473 w 1278227"/>
                  <a:gd name="connsiteY7" fmla="*/ 100169 h 928644"/>
                  <a:gd name="connsiteX8" fmla="*/ 574846 w 1278227"/>
                  <a:gd name="connsiteY8" fmla="*/ 9905 h 928644"/>
                  <a:gd name="connsiteX9" fmla="*/ 673281 w 1278227"/>
                  <a:gd name="connsiteY9" fmla="*/ 8412 h 928644"/>
                  <a:gd name="connsiteX10" fmla="*/ 773669 w 1278227"/>
                  <a:gd name="connsiteY10" fmla="*/ 64046 h 928644"/>
                  <a:gd name="connsiteX11" fmla="*/ 858204 w 1278227"/>
                  <a:gd name="connsiteY11" fmla="*/ 130757 h 928644"/>
                  <a:gd name="connsiteX12" fmla="*/ 931209 w 1278227"/>
                  <a:gd name="connsiteY12" fmla="*/ 198808 h 928644"/>
                  <a:gd name="connsiteX13" fmla="*/ 1006015 w 1278227"/>
                  <a:gd name="connsiteY13" fmla="*/ 279228 h 928644"/>
                  <a:gd name="connsiteX14" fmla="*/ 1217954 w 1278227"/>
                  <a:gd name="connsiteY14" fmla="*/ 297138 h 928644"/>
                  <a:gd name="connsiteX15" fmla="*/ 1266988 w 1278227"/>
                  <a:gd name="connsiteY15" fmla="*/ 384051 h 928644"/>
                  <a:gd name="connsiteX16" fmla="*/ 1273251 w 1278227"/>
                  <a:gd name="connsiteY16" fmla="*/ 482938 h 928644"/>
                  <a:gd name="connsiteX17" fmla="*/ 1205605 w 1278227"/>
                  <a:gd name="connsiteY17" fmla="*/ 643423 h 928644"/>
                  <a:gd name="connsiteX18" fmla="*/ 1215189 w 1278227"/>
                  <a:gd name="connsiteY18" fmla="*/ 769204 h 928644"/>
                  <a:gd name="connsiteX19" fmla="*/ 1213541 w 1278227"/>
                  <a:gd name="connsiteY19" fmla="*/ 838213 h 928644"/>
                  <a:gd name="connsiteX20" fmla="*/ 1171866 w 1278227"/>
                  <a:gd name="connsiteY20" fmla="*/ 888629 h 928644"/>
                  <a:gd name="connsiteX21" fmla="*/ 1104870 w 1278227"/>
                  <a:gd name="connsiteY21" fmla="*/ 928644 h 928644"/>
                  <a:gd name="connsiteX22" fmla="*/ 1097137 w 1278227"/>
                  <a:gd name="connsiteY22" fmla="*/ 888808 h 928644"/>
                  <a:gd name="connsiteX23" fmla="*/ 1118658 w 1278227"/>
                  <a:gd name="connsiteY23" fmla="*/ 844713 h 928644"/>
                  <a:gd name="connsiteX24" fmla="*/ 1140533 w 1278227"/>
                  <a:gd name="connsiteY24" fmla="*/ 799079 h 928644"/>
                  <a:gd name="connsiteX25" fmla="*/ 1127347 w 1278227"/>
                  <a:gd name="connsiteY25" fmla="*/ 695315 h 928644"/>
                  <a:gd name="connsiteX26" fmla="*/ 1067118 w 1278227"/>
                  <a:gd name="connsiteY26" fmla="*/ 619255 h 928644"/>
                  <a:gd name="connsiteX27" fmla="*/ 1087861 w 1278227"/>
                  <a:gd name="connsiteY27" fmla="*/ 480254 h 928644"/>
                  <a:gd name="connsiteX28" fmla="*/ 1050814 w 1278227"/>
                  <a:gd name="connsiteY28" fmla="*/ 432484 h 928644"/>
                  <a:gd name="connsiteX29" fmla="*/ 992414 w 1278227"/>
                  <a:gd name="connsiteY29" fmla="*/ 393545 h 928644"/>
                  <a:gd name="connsiteX30" fmla="*/ 896884 w 1278227"/>
                  <a:gd name="connsiteY30" fmla="*/ 335922 h 928644"/>
                  <a:gd name="connsiteX31" fmla="*/ 797611 w 1278227"/>
                  <a:gd name="connsiteY31" fmla="*/ 281265 h 928644"/>
                  <a:gd name="connsiteX32" fmla="*/ 731064 w 1278227"/>
                  <a:gd name="connsiteY32" fmla="*/ 280748 h 928644"/>
                  <a:gd name="connsiteX33" fmla="*/ 644927 w 1278227"/>
                  <a:gd name="connsiteY33" fmla="*/ 340427 h 928644"/>
                  <a:gd name="connsiteX34" fmla="*/ 580022 w 1278227"/>
                  <a:gd name="connsiteY34" fmla="*/ 415893 h 928644"/>
                  <a:gd name="connsiteX35" fmla="*/ 493524 w 1278227"/>
                  <a:gd name="connsiteY35" fmla="*/ 530811 h 928644"/>
                  <a:gd name="connsiteX36" fmla="*/ 412293 w 1278227"/>
                  <a:gd name="connsiteY36" fmla="*/ 656625 h 928644"/>
                  <a:gd name="connsiteX37" fmla="*/ 351416 w 1278227"/>
                  <a:gd name="connsiteY37" fmla="*/ 758754 h 928644"/>
                  <a:gd name="connsiteX38" fmla="*/ 258236 w 1278227"/>
                  <a:gd name="connsiteY38" fmla="*/ 886811 h 928644"/>
                  <a:gd name="connsiteX39" fmla="*/ 159880 w 1278227"/>
                  <a:gd name="connsiteY39" fmla="*/ 916181 h 928644"/>
                  <a:gd name="connsiteX40" fmla="*/ 5113 w 1278227"/>
                  <a:gd name="connsiteY40" fmla="*/ 921563 h 928644"/>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27374 w 1278227"/>
                  <a:gd name="connsiteY21" fmla="*/ 906410 h 927988"/>
                  <a:gd name="connsiteX22" fmla="*/ 1097137 w 1278227"/>
                  <a:gd name="connsiteY22" fmla="*/ 888808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87861 w 1278227"/>
                  <a:gd name="connsiteY27" fmla="*/ 480254 h 927988"/>
                  <a:gd name="connsiteX28" fmla="*/ 1050814 w 1278227"/>
                  <a:gd name="connsiteY28" fmla="*/ 432484 h 927988"/>
                  <a:gd name="connsiteX29" fmla="*/ 992414 w 1278227"/>
                  <a:gd name="connsiteY29" fmla="*/ 393545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27374 w 1278227"/>
                  <a:gd name="connsiteY21" fmla="*/ 906410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87861 w 1278227"/>
                  <a:gd name="connsiteY27" fmla="*/ 480254 h 927988"/>
                  <a:gd name="connsiteX28" fmla="*/ 1050814 w 1278227"/>
                  <a:gd name="connsiteY28" fmla="*/ 432484 h 927988"/>
                  <a:gd name="connsiteX29" fmla="*/ 992414 w 1278227"/>
                  <a:gd name="connsiteY29" fmla="*/ 393545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87861 w 1278227"/>
                  <a:gd name="connsiteY27" fmla="*/ 480254 h 927988"/>
                  <a:gd name="connsiteX28" fmla="*/ 1050814 w 1278227"/>
                  <a:gd name="connsiteY28" fmla="*/ 432484 h 927988"/>
                  <a:gd name="connsiteX29" fmla="*/ 992414 w 1278227"/>
                  <a:gd name="connsiteY29" fmla="*/ 393545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1050814 w 1278227"/>
                  <a:gd name="connsiteY28" fmla="*/ 432484 h 927988"/>
                  <a:gd name="connsiteX29" fmla="*/ 992414 w 1278227"/>
                  <a:gd name="connsiteY29" fmla="*/ 393545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951803 w 1278227"/>
                  <a:gd name="connsiteY28" fmla="*/ 502134 h 927988"/>
                  <a:gd name="connsiteX29" fmla="*/ 992414 w 1278227"/>
                  <a:gd name="connsiteY29" fmla="*/ 393545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951803 w 1278227"/>
                  <a:gd name="connsiteY28" fmla="*/ 502134 h 927988"/>
                  <a:gd name="connsiteX29" fmla="*/ 920145 w 1278227"/>
                  <a:gd name="connsiteY29" fmla="*/ 460117 h 927988"/>
                  <a:gd name="connsiteX30" fmla="*/ 896884 w 1278227"/>
                  <a:gd name="connsiteY30" fmla="*/ 335922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951803 w 1278227"/>
                  <a:gd name="connsiteY28" fmla="*/ 502134 h 927988"/>
                  <a:gd name="connsiteX29" fmla="*/ 920145 w 1278227"/>
                  <a:gd name="connsiteY29" fmla="*/ 460117 h 927988"/>
                  <a:gd name="connsiteX30" fmla="*/ 848647 w 1278227"/>
                  <a:gd name="connsiteY30" fmla="*/ 428856 h 927988"/>
                  <a:gd name="connsiteX31" fmla="*/ 797611 w 1278227"/>
                  <a:gd name="connsiteY31" fmla="*/ 281265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951803 w 1278227"/>
                  <a:gd name="connsiteY28" fmla="*/ 502134 h 927988"/>
                  <a:gd name="connsiteX29" fmla="*/ 920145 w 1278227"/>
                  <a:gd name="connsiteY29" fmla="*/ 460117 h 927988"/>
                  <a:gd name="connsiteX30" fmla="*/ 848647 w 1278227"/>
                  <a:gd name="connsiteY30" fmla="*/ 428856 h 927988"/>
                  <a:gd name="connsiteX31" fmla="*/ 783050 w 1278227"/>
                  <a:gd name="connsiteY31" fmla="*/ 396063 h 927988"/>
                  <a:gd name="connsiteX32" fmla="*/ 731064 w 1278227"/>
                  <a:gd name="connsiteY32" fmla="*/ 280748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8227"/>
                  <a:gd name="connsiteY0" fmla="*/ 921563 h 927988"/>
                  <a:gd name="connsiteX1" fmla="*/ 43967 w 1278227"/>
                  <a:gd name="connsiteY1" fmla="*/ 828100 h 927988"/>
                  <a:gd name="connsiteX2" fmla="*/ 111856 w 1278227"/>
                  <a:gd name="connsiteY2" fmla="*/ 728291 h 927988"/>
                  <a:gd name="connsiteX3" fmla="*/ 202743 w 1278227"/>
                  <a:gd name="connsiteY3" fmla="*/ 587569 h 927988"/>
                  <a:gd name="connsiteX4" fmla="*/ 286473 w 1278227"/>
                  <a:gd name="connsiteY4" fmla="*/ 446766 h 927988"/>
                  <a:gd name="connsiteX5" fmla="*/ 345289 w 1278227"/>
                  <a:gd name="connsiteY5" fmla="*/ 356866 h 927988"/>
                  <a:gd name="connsiteX6" fmla="*/ 427534 w 1278227"/>
                  <a:gd name="connsiteY6" fmla="*/ 236217 h 927988"/>
                  <a:gd name="connsiteX7" fmla="*/ 473473 w 1278227"/>
                  <a:gd name="connsiteY7" fmla="*/ 100169 h 927988"/>
                  <a:gd name="connsiteX8" fmla="*/ 574846 w 1278227"/>
                  <a:gd name="connsiteY8" fmla="*/ 9905 h 927988"/>
                  <a:gd name="connsiteX9" fmla="*/ 673281 w 1278227"/>
                  <a:gd name="connsiteY9" fmla="*/ 8412 h 927988"/>
                  <a:gd name="connsiteX10" fmla="*/ 773669 w 1278227"/>
                  <a:gd name="connsiteY10" fmla="*/ 64046 h 927988"/>
                  <a:gd name="connsiteX11" fmla="*/ 858204 w 1278227"/>
                  <a:gd name="connsiteY11" fmla="*/ 130757 h 927988"/>
                  <a:gd name="connsiteX12" fmla="*/ 931209 w 1278227"/>
                  <a:gd name="connsiteY12" fmla="*/ 198808 h 927988"/>
                  <a:gd name="connsiteX13" fmla="*/ 1006015 w 1278227"/>
                  <a:gd name="connsiteY13" fmla="*/ 279228 h 927988"/>
                  <a:gd name="connsiteX14" fmla="*/ 1217954 w 1278227"/>
                  <a:gd name="connsiteY14" fmla="*/ 297138 h 927988"/>
                  <a:gd name="connsiteX15" fmla="*/ 1266988 w 1278227"/>
                  <a:gd name="connsiteY15" fmla="*/ 384051 h 927988"/>
                  <a:gd name="connsiteX16" fmla="*/ 1273251 w 1278227"/>
                  <a:gd name="connsiteY16" fmla="*/ 482938 h 927988"/>
                  <a:gd name="connsiteX17" fmla="*/ 1205605 w 1278227"/>
                  <a:gd name="connsiteY17" fmla="*/ 643423 h 927988"/>
                  <a:gd name="connsiteX18" fmla="*/ 1215189 w 1278227"/>
                  <a:gd name="connsiteY18" fmla="*/ 769204 h 927988"/>
                  <a:gd name="connsiteX19" fmla="*/ 1213541 w 1278227"/>
                  <a:gd name="connsiteY19" fmla="*/ 838213 h 927988"/>
                  <a:gd name="connsiteX20" fmla="*/ 1171866 w 1278227"/>
                  <a:gd name="connsiteY20" fmla="*/ 888629 h 927988"/>
                  <a:gd name="connsiteX21" fmla="*/ 1139205 w 1278227"/>
                  <a:gd name="connsiteY21" fmla="*/ 891501 h 927988"/>
                  <a:gd name="connsiteX22" fmla="*/ 1116423 w 1278227"/>
                  <a:gd name="connsiteY22" fmla="*/ 879814 h 927988"/>
                  <a:gd name="connsiteX23" fmla="*/ 1118658 w 1278227"/>
                  <a:gd name="connsiteY23" fmla="*/ 844713 h 927988"/>
                  <a:gd name="connsiteX24" fmla="*/ 1140533 w 1278227"/>
                  <a:gd name="connsiteY24" fmla="*/ 799079 h 927988"/>
                  <a:gd name="connsiteX25" fmla="*/ 1127347 w 1278227"/>
                  <a:gd name="connsiteY25" fmla="*/ 695315 h 927988"/>
                  <a:gd name="connsiteX26" fmla="*/ 1067118 w 1278227"/>
                  <a:gd name="connsiteY26" fmla="*/ 619255 h 927988"/>
                  <a:gd name="connsiteX27" fmla="*/ 1007108 w 1278227"/>
                  <a:gd name="connsiteY27" fmla="*/ 543738 h 927988"/>
                  <a:gd name="connsiteX28" fmla="*/ 951803 w 1278227"/>
                  <a:gd name="connsiteY28" fmla="*/ 502134 h 927988"/>
                  <a:gd name="connsiteX29" fmla="*/ 920145 w 1278227"/>
                  <a:gd name="connsiteY29" fmla="*/ 460117 h 927988"/>
                  <a:gd name="connsiteX30" fmla="*/ 848647 w 1278227"/>
                  <a:gd name="connsiteY30" fmla="*/ 428856 h 927988"/>
                  <a:gd name="connsiteX31" fmla="*/ 783050 w 1278227"/>
                  <a:gd name="connsiteY31" fmla="*/ 396063 h 927988"/>
                  <a:gd name="connsiteX32" fmla="*/ 710738 w 1278227"/>
                  <a:gd name="connsiteY32" fmla="*/ 327794 h 927988"/>
                  <a:gd name="connsiteX33" fmla="*/ 644927 w 1278227"/>
                  <a:gd name="connsiteY33" fmla="*/ 340427 h 927988"/>
                  <a:gd name="connsiteX34" fmla="*/ 580022 w 1278227"/>
                  <a:gd name="connsiteY34" fmla="*/ 415893 h 927988"/>
                  <a:gd name="connsiteX35" fmla="*/ 493524 w 1278227"/>
                  <a:gd name="connsiteY35" fmla="*/ 530811 h 927988"/>
                  <a:gd name="connsiteX36" fmla="*/ 412293 w 1278227"/>
                  <a:gd name="connsiteY36" fmla="*/ 656625 h 927988"/>
                  <a:gd name="connsiteX37" fmla="*/ 351416 w 1278227"/>
                  <a:gd name="connsiteY37" fmla="*/ 758754 h 927988"/>
                  <a:gd name="connsiteX38" fmla="*/ 258236 w 1278227"/>
                  <a:gd name="connsiteY38" fmla="*/ 886811 h 927988"/>
                  <a:gd name="connsiteX39" fmla="*/ 159880 w 1278227"/>
                  <a:gd name="connsiteY39" fmla="*/ 916181 h 927988"/>
                  <a:gd name="connsiteX40" fmla="*/ 5113 w 1278227"/>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15189 w 1276633"/>
                  <a:gd name="connsiteY18" fmla="*/ 769204 h 927988"/>
                  <a:gd name="connsiteX19" fmla="*/ 1213541 w 1276633"/>
                  <a:gd name="connsiteY19" fmla="*/ 838213 h 927988"/>
                  <a:gd name="connsiteX20" fmla="*/ 1171866 w 1276633"/>
                  <a:gd name="connsiteY20" fmla="*/ 888629 h 927988"/>
                  <a:gd name="connsiteX21" fmla="*/ 1139205 w 1276633"/>
                  <a:gd name="connsiteY21" fmla="*/ 891501 h 927988"/>
                  <a:gd name="connsiteX22" fmla="*/ 1116423 w 1276633"/>
                  <a:gd name="connsiteY22" fmla="*/ 879814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541 w 1276633"/>
                  <a:gd name="connsiteY19" fmla="*/ 838213 h 927988"/>
                  <a:gd name="connsiteX20" fmla="*/ 1171866 w 1276633"/>
                  <a:gd name="connsiteY20" fmla="*/ 888629 h 927988"/>
                  <a:gd name="connsiteX21" fmla="*/ 1139205 w 1276633"/>
                  <a:gd name="connsiteY21" fmla="*/ 891501 h 927988"/>
                  <a:gd name="connsiteX22" fmla="*/ 1116423 w 1276633"/>
                  <a:gd name="connsiteY22" fmla="*/ 879814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71866 w 1276633"/>
                  <a:gd name="connsiteY20" fmla="*/ 888629 h 927988"/>
                  <a:gd name="connsiteX21" fmla="*/ 1139205 w 1276633"/>
                  <a:gd name="connsiteY21" fmla="*/ 891501 h 927988"/>
                  <a:gd name="connsiteX22" fmla="*/ 1116423 w 1276633"/>
                  <a:gd name="connsiteY22" fmla="*/ 879814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39205 w 1276633"/>
                  <a:gd name="connsiteY21" fmla="*/ 891501 h 927988"/>
                  <a:gd name="connsiteX22" fmla="*/ 1116423 w 1276633"/>
                  <a:gd name="connsiteY22" fmla="*/ 879814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16423 w 1276633"/>
                  <a:gd name="connsiteY22" fmla="*/ 879814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18658 w 1276633"/>
                  <a:gd name="connsiteY23" fmla="*/ 844713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0533 w 1276633"/>
                  <a:gd name="connsiteY24" fmla="*/ 799079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6584 w 1276633"/>
                  <a:gd name="connsiteY24" fmla="*/ 769256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27347 w 1276633"/>
                  <a:gd name="connsiteY25" fmla="*/ 695315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33518 w 1276633"/>
                  <a:gd name="connsiteY25" fmla="*/ 695960 h 927988"/>
                  <a:gd name="connsiteX26" fmla="*/ 1067118 w 1276633"/>
                  <a:gd name="connsiteY26" fmla="*/ 619255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33518 w 1276633"/>
                  <a:gd name="connsiteY25" fmla="*/ 695960 h 927988"/>
                  <a:gd name="connsiteX26" fmla="*/ 1063710 w 1276633"/>
                  <a:gd name="connsiteY26" fmla="*/ 622018 h 927988"/>
                  <a:gd name="connsiteX27" fmla="*/ 1007108 w 1276633"/>
                  <a:gd name="connsiteY27" fmla="*/ 54373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33518 w 1276633"/>
                  <a:gd name="connsiteY25" fmla="*/ 695960 h 927988"/>
                  <a:gd name="connsiteX26" fmla="*/ 1063710 w 1276633"/>
                  <a:gd name="connsiteY26" fmla="*/ 622018 h 927988"/>
                  <a:gd name="connsiteX27" fmla="*/ 996560 w 1276633"/>
                  <a:gd name="connsiteY27" fmla="*/ 563918 h 927988"/>
                  <a:gd name="connsiteX28" fmla="*/ 951803 w 1276633"/>
                  <a:gd name="connsiteY28" fmla="*/ 502134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33518 w 1276633"/>
                  <a:gd name="connsiteY25" fmla="*/ 695960 h 927988"/>
                  <a:gd name="connsiteX26" fmla="*/ 1063710 w 1276633"/>
                  <a:gd name="connsiteY26" fmla="*/ 622018 h 927988"/>
                  <a:gd name="connsiteX27" fmla="*/ 996560 w 1276633"/>
                  <a:gd name="connsiteY27" fmla="*/ 563918 h 927988"/>
                  <a:gd name="connsiteX28" fmla="*/ 941770 w 1276633"/>
                  <a:gd name="connsiteY28" fmla="*/ 520901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633"/>
                  <a:gd name="connsiteY0" fmla="*/ 921563 h 927988"/>
                  <a:gd name="connsiteX1" fmla="*/ 43967 w 1276633"/>
                  <a:gd name="connsiteY1" fmla="*/ 828100 h 927988"/>
                  <a:gd name="connsiteX2" fmla="*/ 111856 w 1276633"/>
                  <a:gd name="connsiteY2" fmla="*/ 728291 h 927988"/>
                  <a:gd name="connsiteX3" fmla="*/ 202743 w 1276633"/>
                  <a:gd name="connsiteY3" fmla="*/ 587569 h 927988"/>
                  <a:gd name="connsiteX4" fmla="*/ 286473 w 1276633"/>
                  <a:gd name="connsiteY4" fmla="*/ 446766 h 927988"/>
                  <a:gd name="connsiteX5" fmla="*/ 345289 w 1276633"/>
                  <a:gd name="connsiteY5" fmla="*/ 356866 h 927988"/>
                  <a:gd name="connsiteX6" fmla="*/ 427534 w 1276633"/>
                  <a:gd name="connsiteY6" fmla="*/ 236217 h 927988"/>
                  <a:gd name="connsiteX7" fmla="*/ 473473 w 1276633"/>
                  <a:gd name="connsiteY7" fmla="*/ 100169 h 927988"/>
                  <a:gd name="connsiteX8" fmla="*/ 574846 w 1276633"/>
                  <a:gd name="connsiteY8" fmla="*/ 9905 h 927988"/>
                  <a:gd name="connsiteX9" fmla="*/ 673281 w 1276633"/>
                  <a:gd name="connsiteY9" fmla="*/ 8412 h 927988"/>
                  <a:gd name="connsiteX10" fmla="*/ 773669 w 1276633"/>
                  <a:gd name="connsiteY10" fmla="*/ 64046 h 927988"/>
                  <a:gd name="connsiteX11" fmla="*/ 858204 w 1276633"/>
                  <a:gd name="connsiteY11" fmla="*/ 130757 h 927988"/>
                  <a:gd name="connsiteX12" fmla="*/ 931209 w 1276633"/>
                  <a:gd name="connsiteY12" fmla="*/ 198808 h 927988"/>
                  <a:gd name="connsiteX13" fmla="*/ 1006015 w 1276633"/>
                  <a:gd name="connsiteY13" fmla="*/ 279228 h 927988"/>
                  <a:gd name="connsiteX14" fmla="*/ 1217954 w 1276633"/>
                  <a:gd name="connsiteY14" fmla="*/ 297138 h 927988"/>
                  <a:gd name="connsiteX15" fmla="*/ 1266988 w 1276633"/>
                  <a:gd name="connsiteY15" fmla="*/ 384051 h 927988"/>
                  <a:gd name="connsiteX16" fmla="*/ 1273251 w 1276633"/>
                  <a:gd name="connsiteY16" fmla="*/ 482938 h 927988"/>
                  <a:gd name="connsiteX17" fmla="*/ 1227140 w 1276633"/>
                  <a:gd name="connsiteY17" fmla="*/ 639251 h 927988"/>
                  <a:gd name="connsiteX18" fmla="*/ 1224328 w 1276633"/>
                  <a:gd name="connsiteY18" fmla="*/ 730896 h 927988"/>
                  <a:gd name="connsiteX19" fmla="*/ 1213292 w 1276633"/>
                  <a:gd name="connsiteY19" fmla="*/ 812501 h 927988"/>
                  <a:gd name="connsiteX20" fmla="*/ 1183763 w 1276633"/>
                  <a:gd name="connsiteY20" fmla="*/ 871341 h 927988"/>
                  <a:gd name="connsiteX21" fmla="*/ 1151291 w 1276633"/>
                  <a:gd name="connsiteY21" fmla="*/ 884691 h 927988"/>
                  <a:gd name="connsiteX22" fmla="*/ 1132881 w 1276633"/>
                  <a:gd name="connsiteY22" fmla="*/ 869791 h 927988"/>
                  <a:gd name="connsiteX23" fmla="*/ 1132223 w 1276633"/>
                  <a:gd name="connsiteY23" fmla="*/ 836039 h 927988"/>
                  <a:gd name="connsiteX24" fmla="*/ 1143886 w 1276633"/>
                  <a:gd name="connsiteY24" fmla="*/ 763470 h 927988"/>
                  <a:gd name="connsiteX25" fmla="*/ 1133518 w 1276633"/>
                  <a:gd name="connsiteY25" fmla="*/ 695960 h 927988"/>
                  <a:gd name="connsiteX26" fmla="*/ 1063710 w 1276633"/>
                  <a:gd name="connsiteY26" fmla="*/ 622018 h 927988"/>
                  <a:gd name="connsiteX27" fmla="*/ 994821 w 1276633"/>
                  <a:gd name="connsiteY27" fmla="*/ 575295 h 927988"/>
                  <a:gd name="connsiteX28" fmla="*/ 941770 w 1276633"/>
                  <a:gd name="connsiteY28" fmla="*/ 520901 h 927988"/>
                  <a:gd name="connsiteX29" fmla="*/ 920145 w 1276633"/>
                  <a:gd name="connsiteY29" fmla="*/ 460117 h 927988"/>
                  <a:gd name="connsiteX30" fmla="*/ 848647 w 1276633"/>
                  <a:gd name="connsiteY30" fmla="*/ 428856 h 927988"/>
                  <a:gd name="connsiteX31" fmla="*/ 783050 w 1276633"/>
                  <a:gd name="connsiteY31" fmla="*/ 396063 h 927988"/>
                  <a:gd name="connsiteX32" fmla="*/ 710738 w 1276633"/>
                  <a:gd name="connsiteY32" fmla="*/ 327794 h 927988"/>
                  <a:gd name="connsiteX33" fmla="*/ 644927 w 1276633"/>
                  <a:gd name="connsiteY33" fmla="*/ 340427 h 927988"/>
                  <a:gd name="connsiteX34" fmla="*/ 580022 w 1276633"/>
                  <a:gd name="connsiteY34" fmla="*/ 415893 h 927988"/>
                  <a:gd name="connsiteX35" fmla="*/ 493524 w 1276633"/>
                  <a:gd name="connsiteY35" fmla="*/ 530811 h 927988"/>
                  <a:gd name="connsiteX36" fmla="*/ 412293 w 1276633"/>
                  <a:gd name="connsiteY36" fmla="*/ 656625 h 927988"/>
                  <a:gd name="connsiteX37" fmla="*/ 351416 w 1276633"/>
                  <a:gd name="connsiteY37" fmla="*/ 758754 h 927988"/>
                  <a:gd name="connsiteX38" fmla="*/ 258236 w 1276633"/>
                  <a:gd name="connsiteY38" fmla="*/ 886811 h 927988"/>
                  <a:gd name="connsiteX39" fmla="*/ 159880 w 1276633"/>
                  <a:gd name="connsiteY39" fmla="*/ 916181 h 927988"/>
                  <a:gd name="connsiteX40" fmla="*/ 5113 w 1276633"/>
                  <a:gd name="connsiteY40" fmla="*/ 921563 h 927988"/>
                  <a:gd name="connsiteX0" fmla="*/ 5113 w 1276420"/>
                  <a:gd name="connsiteY0" fmla="*/ 921563 h 927988"/>
                  <a:gd name="connsiteX1" fmla="*/ 43967 w 1276420"/>
                  <a:gd name="connsiteY1" fmla="*/ 828100 h 927988"/>
                  <a:gd name="connsiteX2" fmla="*/ 111856 w 1276420"/>
                  <a:gd name="connsiteY2" fmla="*/ 728291 h 927988"/>
                  <a:gd name="connsiteX3" fmla="*/ 202743 w 1276420"/>
                  <a:gd name="connsiteY3" fmla="*/ 587569 h 927988"/>
                  <a:gd name="connsiteX4" fmla="*/ 286473 w 1276420"/>
                  <a:gd name="connsiteY4" fmla="*/ 446766 h 927988"/>
                  <a:gd name="connsiteX5" fmla="*/ 345289 w 1276420"/>
                  <a:gd name="connsiteY5" fmla="*/ 356866 h 927988"/>
                  <a:gd name="connsiteX6" fmla="*/ 427534 w 1276420"/>
                  <a:gd name="connsiteY6" fmla="*/ 236217 h 927988"/>
                  <a:gd name="connsiteX7" fmla="*/ 473473 w 1276420"/>
                  <a:gd name="connsiteY7" fmla="*/ 100169 h 927988"/>
                  <a:gd name="connsiteX8" fmla="*/ 574846 w 1276420"/>
                  <a:gd name="connsiteY8" fmla="*/ 9905 h 927988"/>
                  <a:gd name="connsiteX9" fmla="*/ 673281 w 1276420"/>
                  <a:gd name="connsiteY9" fmla="*/ 8412 h 927988"/>
                  <a:gd name="connsiteX10" fmla="*/ 773669 w 1276420"/>
                  <a:gd name="connsiteY10" fmla="*/ 64046 h 927988"/>
                  <a:gd name="connsiteX11" fmla="*/ 858204 w 1276420"/>
                  <a:gd name="connsiteY11" fmla="*/ 130757 h 927988"/>
                  <a:gd name="connsiteX12" fmla="*/ 931209 w 1276420"/>
                  <a:gd name="connsiteY12" fmla="*/ 198808 h 927988"/>
                  <a:gd name="connsiteX13" fmla="*/ 1006015 w 1276420"/>
                  <a:gd name="connsiteY13" fmla="*/ 279228 h 927988"/>
                  <a:gd name="connsiteX14" fmla="*/ 1217954 w 1276420"/>
                  <a:gd name="connsiteY14" fmla="*/ 297138 h 927988"/>
                  <a:gd name="connsiteX15" fmla="*/ 1266988 w 1276420"/>
                  <a:gd name="connsiteY15" fmla="*/ 384051 h 927988"/>
                  <a:gd name="connsiteX16" fmla="*/ 1273251 w 1276420"/>
                  <a:gd name="connsiteY16" fmla="*/ 482938 h 927988"/>
                  <a:gd name="connsiteX17" fmla="*/ 1230033 w 1276420"/>
                  <a:gd name="connsiteY17" fmla="*/ 637902 h 927988"/>
                  <a:gd name="connsiteX18" fmla="*/ 1224328 w 1276420"/>
                  <a:gd name="connsiteY18" fmla="*/ 730896 h 927988"/>
                  <a:gd name="connsiteX19" fmla="*/ 1213292 w 1276420"/>
                  <a:gd name="connsiteY19" fmla="*/ 812501 h 927988"/>
                  <a:gd name="connsiteX20" fmla="*/ 1183763 w 1276420"/>
                  <a:gd name="connsiteY20" fmla="*/ 871341 h 927988"/>
                  <a:gd name="connsiteX21" fmla="*/ 1151291 w 1276420"/>
                  <a:gd name="connsiteY21" fmla="*/ 884691 h 927988"/>
                  <a:gd name="connsiteX22" fmla="*/ 1132881 w 1276420"/>
                  <a:gd name="connsiteY22" fmla="*/ 869791 h 927988"/>
                  <a:gd name="connsiteX23" fmla="*/ 1132223 w 1276420"/>
                  <a:gd name="connsiteY23" fmla="*/ 836039 h 927988"/>
                  <a:gd name="connsiteX24" fmla="*/ 1143886 w 1276420"/>
                  <a:gd name="connsiteY24" fmla="*/ 763470 h 927988"/>
                  <a:gd name="connsiteX25" fmla="*/ 1133518 w 1276420"/>
                  <a:gd name="connsiteY25" fmla="*/ 695960 h 927988"/>
                  <a:gd name="connsiteX26" fmla="*/ 1063710 w 1276420"/>
                  <a:gd name="connsiteY26" fmla="*/ 622018 h 927988"/>
                  <a:gd name="connsiteX27" fmla="*/ 994821 w 1276420"/>
                  <a:gd name="connsiteY27" fmla="*/ 575295 h 927988"/>
                  <a:gd name="connsiteX28" fmla="*/ 941770 w 1276420"/>
                  <a:gd name="connsiteY28" fmla="*/ 520901 h 927988"/>
                  <a:gd name="connsiteX29" fmla="*/ 920145 w 1276420"/>
                  <a:gd name="connsiteY29" fmla="*/ 460117 h 927988"/>
                  <a:gd name="connsiteX30" fmla="*/ 848647 w 1276420"/>
                  <a:gd name="connsiteY30" fmla="*/ 428856 h 927988"/>
                  <a:gd name="connsiteX31" fmla="*/ 783050 w 1276420"/>
                  <a:gd name="connsiteY31" fmla="*/ 396063 h 927988"/>
                  <a:gd name="connsiteX32" fmla="*/ 710738 w 1276420"/>
                  <a:gd name="connsiteY32" fmla="*/ 327794 h 927988"/>
                  <a:gd name="connsiteX33" fmla="*/ 644927 w 1276420"/>
                  <a:gd name="connsiteY33" fmla="*/ 340427 h 927988"/>
                  <a:gd name="connsiteX34" fmla="*/ 580022 w 1276420"/>
                  <a:gd name="connsiteY34" fmla="*/ 415893 h 927988"/>
                  <a:gd name="connsiteX35" fmla="*/ 493524 w 1276420"/>
                  <a:gd name="connsiteY35" fmla="*/ 530811 h 927988"/>
                  <a:gd name="connsiteX36" fmla="*/ 412293 w 1276420"/>
                  <a:gd name="connsiteY36" fmla="*/ 656625 h 927988"/>
                  <a:gd name="connsiteX37" fmla="*/ 351416 w 1276420"/>
                  <a:gd name="connsiteY37" fmla="*/ 758754 h 927988"/>
                  <a:gd name="connsiteX38" fmla="*/ 258236 w 1276420"/>
                  <a:gd name="connsiteY38" fmla="*/ 886811 h 927988"/>
                  <a:gd name="connsiteX39" fmla="*/ 159880 w 1276420"/>
                  <a:gd name="connsiteY39" fmla="*/ 916181 h 927988"/>
                  <a:gd name="connsiteX40" fmla="*/ 5113 w 1276420"/>
                  <a:gd name="connsiteY40" fmla="*/ 921563 h 927988"/>
                  <a:gd name="connsiteX0" fmla="*/ 5113 w 1267114"/>
                  <a:gd name="connsiteY0" fmla="*/ 921563 h 927988"/>
                  <a:gd name="connsiteX1" fmla="*/ 43967 w 1267114"/>
                  <a:gd name="connsiteY1" fmla="*/ 828100 h 927988"/>
                  <a:gd name="connsiteX2" fmla="*/ 111856 w 1267114"/>
                  <a:gd name="connsiteY2" fmla="*/ 728291 h 927988"/>
                  <a:gd name="connsiteX3" fmla="*/ 202743 w 1267114"/>
                  <a:gd name="connsiteY3" fmla="*/ 587569 h 927988"/>
                  <a:gd name="connsiteX4" fmla="*/ 286473 w 1267114"/>
                  <a:gd name="connsiteY4" fmla="*/ 446766 h 927988"/>
                  <a:gd name="connsiteX5" fmla="*/ 345289 w 1267114"/>
                  <a:gd name="connsiteY5" fmla="*/ 356866 h 927988"/>
                  <a:gd name="connsiteX6" fmla="*/ 427534 w 1267114"/>
                  <a:gd name="connsiteY6" fmla="*/ 236217 h 927988"/>
                  <a:gd name="connsiteX7" fmla="*/ 473473 w 1267114"/>
                  <a:gd name="connsiteY7" fmla="*/ 100169 h 927988"/>
                  <a:gd name="connsiteX8" fmla="*/ 574846 w 1267114"/>
                  <a:gd name="connsiteY8" fmla="*/ 9905 h 927988"/>
                  <a:gd name="connsiteX9" fmla="*/ 673281 w 1267114"/>
                  <a:gd name="connsiteY9" fmla="*/ 8412 h 927988"/>
                  <a:gd name="connsiteX10" fmla="*/ 773669 w 1267114"/>
                  <a:gd name="connsiteY10" fmla="*/ 64046 h 927988"/>
                  <a:gd name="connsiteX11" fmla="*/ 858204 w 1267114"/>
                  <a:gd name="connsiteY11" fmla="*/ 130757 h 927988"/>
                  <a:gd name="connsiteX12" fmla="*/ 931209 w 1267114"/>
                  <a:gd name="connsiteY12" fmla="*/ 198808 h 927988"/>
                  <a:gd name="connsiteX13" fmla="*/ 1006015 w 1267114"/>
                  <a:gd name="connsiteY13" fmla="*/ 279228 h 927988"/>
                  <a:gd name="connsiteX14" fmla="*/ 1217954 w 1267114"/>
                  <a:gd name="connsiteY14" fmla="*/ 297138 h 927988"/>
                  <a:gd name="connsiteX15" fmla="*/ 1266988 w 1267114"/>
                  <a:gd name="connsiteY15" fmla="*/ 384051 h 927988"/>
                  <a:gd name="connsiteX16" fmla="*/ 1232036 w 1267114"/>
                  <a:gd name="connsiteY16" fmla="*/ 527986 h 927988"/>
                  <a:gd name="connsiteX17" fmla="*/ 1230033 w 1267114"/>
                  <a:gd name="connsiteY17" fmla="*/ 637902 h 927988"/>
                  <a:gd name="connsiteX18" fmla="*/ 1224328 w 1267114"/>
                  <a:gd name="connsiteY18" fmla="*/ 730896 h 927988"/>
                  <a:gd name="connsiteX19" fmla="*/ 1213292 w 1267114"/>
                  <a:gd name="connsiteY19" fmla="*/ 812501 h 927988"/>
                  <a:gd name="connsiteX20" fmla="*/ 1183763 w 1267114"/>
                  <a:gd name="connsiteY20" fmla="*/ 871341 h 927988"/>
                  <a:gd name="connsiteX21" fmla="*/ 1151291 w 1267114"/>
                  <a:gd name="connsiteY21" fmla="*/ 884691 h 927988"/>
                  <a:gd name="connsiteX22" fmla="*/ 1132881 w 1267114"/>
                  <a:gd name="connsiteY22" fmla="*/ 869791 h 927988"/>
                  <a:gd name="connsiteX23" fmla="*/ 1132223 w 1267114"/>
                  <a:gd name="connsiteY23" fmla="*/ 836039 h 927988"/>
                  <a:gd name="connsiteX24" fmla="*/ 1143886 w 1267114"/>
                  <a:gd name="connsiteY24" fmla="*/ 763470 h 927988"/>
                  <a:gd name="connsiteX25" fmla="*/ 1133518 w 1267114"/>
                  <a:gd name="connsiteY25" fmla="*/ 695960 h 927988"/>
                  <a:gd name="connsiteX26" fmla="*/ 1063710 w 1267114"/>
                  <a:gd name="connsiteY26" fmla="*/ 622018 h 927988"/>
                  <a:gd name="connsiteX27" fmla="*/ 994821 w 1267114"/>
                  <a:gd name="connsiteY27" fmla="*/ 575295 h 927988"/>
                  <a:gd name="connsiteX28" fmla="*/ 941770 w 1267114"/>
                  <a:gd name="connsiteY28" fmla="*/ 520901 h 927988"/>
                  <a:gd name="connsiteX29" fmla="*/ 920145 w 1267114"/>
                  <a:gd name="connsiteY29" fmla="*/ 460117 h 927988"/>
                  <a:gd name="connsiteX30" fmla="*/ 848647 w 1267114"/>
                  <a:gd name="connsiteY30" fmla="*/ 428856 h 927988"/>
                  <a:gd name="connsiteX31" fmla="*/ 783050 w 1267114"/>
                  <a:gd name="connsiteY31" fmla="*/ 396063 h 927988"/>
                  <a:gd name="connsiteX32" fmla="*/ 710738 w 1267114"/>
                  <a:gd name="connsiteY32" fmla="*/ 327794 h 927988"/>
                  <a:gd name="connsiteX33" fmla="*/ 644927 w 1267114"/>
                  <a:gd name="connsiteY33" fmla="*/ 340427 h 927988"/>
                  <a:gd name="connsiteX34" fmla="*/ 580022 w 1267114"/>
                  <a:gd name="connsiteY34" fmla="*/ 415893 h 927988"/>
                  <a:gd name="connsiteX35" fmla="*/ 493524 w 1267114"/>
                  <a:gd name="connsiteY35" fmla="*/ 530811 h 927988"/>
                  <a:gd name="connsiteX36" fmla="*/ 412293 w 1267114"/>
                  <a:gd name="connsiteY36" fmla="*/ 656625 h 927988"/>
                  <a:gd name="connsiteX37" fmla="*/ 351416 w 1267114"/>
                  <a:gd name="connsiteY37" fmla="*/ 758754 h 927988"/>
                  <a:gd name="connsiteX38" fmla="*/ 258236 w 1267114"/>
                  <a:gd name="connsiteY38" fmla="*/ 886811 h 927988"/>
                  <a:gd name="connsiteX39" fmla="*/ 159880 w 1267114"/>
                  <a:gd name="connsiteY39" fmla="*/ 916181 h 927988"/>
                  <a:gd name="connsiteX40" fmla="*/ 5113 w 1267114"/>
                  <a:gd name="connsiteY40" fmla="*/ 921563 h 927988"/>
                  <a:gd name="connsiteX0" fmla="*/ 5113 w 1234885"/>
                  <a:gd name="connsiteY0" fmla="*/ 921563 h 927988"/>
                  <a:gd name="connsiteX1" fmla="*/ 43967 w 1234885"/>
                  <a:gd name="connsiteY1" fmla="*/ 828100 h 927988"/>
                  <a:gd name="connsiteX2" fmla="*/ 111856 w 1234885"/>
                  <a:gd name="connsiteY2" fmla="*/ 728291 h 927988"/>
                  <a:gd name="connsiteX3" fmla="*/ 202743 w 1234885"/>
                  <a:gd name="connsiteY3" fmla="*/ 587569 h 927988"/>
                  <a:gd name="connsiteX4" fmla="*/ 286473 w 1234885"/>
                  <a:gd name="connsiteY4" fmla="*/ 446766 h 927988"/>
                  <a:gd name="connsiteX5" fmla="*/ 345289 w 1234885"/>
                  <a:gd name="connsiteY5" fmla="*/ 356866 h 927988"/>
                  <a:gd name="connsiteX6" fmla="*/ 427534 w 1234885"/>
                  <a:gd name="connsiteY6" fmla="*/ 236217 h 927988"/>
                  <a:gd name="connsiteX7" fmla="*/ 473473 w 1234885"/>
                  <a:gd name="connsiteY7" fmla="*/ 100169 h 927988"/>
                  <a:gd name="connsiteX8" fmla="*/ 574846 w 1234885"/>
                  <a:gd name="connsiteY8" fmla="*/ 9905 h 927988"/>
                  <a:gd name="connsiteX9" fmla="*/ 673281 w 1234885"/>
                  <a:gd name="connsiteY9" fmla="*/ 8412 h 927988"/>
                  <a:gd name="connsiteX10" fmla="*/ 773669 w 1234885"/>
                  <a:gd name="connsiteY10" fmla="*/ 64046 h 927988"/>
                  <a:gd name="connsiteX11" fmla="*/ 858204 w 1234885"/>
                  <a:gd name="connsiteY11" fmla="*/ 130757 h 927988"/>
                  <a:gd name="connsiteX12" fmla="*/ 931209 w 1234885"/>
                  <a:gd name="connsiteY12" fmla="*/ 198808 h 927988"/>
                  <a:gd name="connsiteX13" fmla="*/ 1006015 w 1234885"/>
                  <a:gd name="connsiteY13" fmla="*/ 279228 h 927988"/>
                  <a:gd name="connsiteX14" fmla="*/ 1217954 w 1234885"/>
                  <a:gd name="connsiteY14" fmla="*/ 297138 h 927988"/>
                  <a:gd name="connsiteX15" fmla="*/ 1223068 w 1234885"/>
                  <a:gd name="connsiteY15" fmla="*/ 440925 h 927988"/>
                  <a:gd name="connsiteX16" fmla="*/ 1232036 w 1234885"/>
                  <a:gd name="connsiteY16" fmla="*/ 527986 h 927988"/>
                  <a:gd name="connsiteX17" fmla="*/ 1230033 w 1234885"/>
                  <a:gd name="connsiteY17" fmla="*/ 637902 h 927988"/>
                  <a:gd name="connsiteX18" fmla="*/ 1224328 w 1234885"/>
                  <a:gd name="connsiteY18" fmla="*/ 730896 h 927988"/>
                  <a:gd name="connsiteX19" fmla="*/ 1213292 w 1234885"/>
                  <a:gd name="connsiteY19" fmla="*/ 812501 h 927988"/>
                  <a:gd name="connsiteX20" fmla="*/ 1183763 w 1234885"/>
                  <a:gd name="connsiteY20" fmla="*/ 871341 h 927988"/>
                  <a:gd name="connsiteX21" fmla="*/ 1151291 w 1234885"/>
                  <a:gd name="connsiteY21" fmla="*/ 884691 h 927988"/>
                  <a:gd name="connsiteX22" fmla="*/ 1132881 w 1234885"/>
                  <a:gd name="connsiteY22" fmla="*/ 869791 h 927988"/>
                  <a:gd name="connsiteX23" fmla="*/ 1132223 w 1234885"/>
                  <a:gd name="connsiteY23" fmla="*/ 836039 h 927988"/>
                  <a:gd name="connsiteX24" fmla="*/ 1143886 w 1234885"/>
                  <a:gd name="connsiteY24" fmla="*/ 763470 h 927988"/>
                  <a:gd name="connsiteX25" fmla="*/ 1133518 w 1234885"/>
                  <a:gd name="connsiteY25" fmla="*/ 695960 h 927988"/>
                  <a:gd name="connsiteX26" fmla="*/ 1063710 w 1234885"/>
                  <a:gd name="connsiteY26" fmla="*/ 622018 h 927988"/>
                  <a:gd name="connsiteX27" fmla="*/ 994821 w 1234885"/>
                  <a:gd name="connsiteY27" fmla="*/ 575295 h 927988"/>
                  <a:gd name="connsiteX28" fmla="*/ 941770 w 1234885"/>
                  <a:gd name="connsiteY28" fmla="*/ 520901 h 927988"/>
                  <a:gd name="connsiteX29" fmla="*/ 920145 w 1234885"/>
                  <a:gd name="connsiteY29" fmla="*/ 460117 h 927988"/>
                  <a:gd name="connsiteX30" fmla="*/ 848647 w 1234885"/>
                  <a:gd name="connsiteY30" fmla="*/ 428856 h 927988"/>
                  <a:gd name="connsiteX31" fmla="*/ 783050 w 1234885"/>
                  <a:gd name="connsiteY31" fmla="*/ 396063 h 927988"/>
                  <a:gd name="connsiteX32" fmla="*/ 710738 w 1234885"/>
                  <a:gd name="connsiteY32" fmla="*/ 327794 h 927988"/>
                  <a:gd name="connsiteX33" fmla="*/ 644927 w 1234885"/>
                  <a:gd name="connsiteY33" fmla="*/ 340427 h 927988"/>
                  <a:gd name="connsiteX34" fmla="*/ 580022 w 1234885"/>
                  <a:gd name="connsiteY34" fmla="*/ 415893 h 927988"/>
                  <a:gd name="connsiteX35" fmla="*/ 493524 w 1234885"/>
                  <a:gd name="connsiteY35" fmla="*/ 530811 h 927988"/>
                  <a:gd name="connsiteX36" fmla="*/ 412293 w 1234885"/>
                  <a:gd name="connsiteY36" fmla="*/ 656625 h 927988"/>
                  <a:gd name="connsiteX37" fmla="*/ 351416 w 1234885"/>
                  <a:gd name="connsiteY37" fmla="*/ 758754 h 927988"/>
                  <a:gd name="connsiteX38" fmla="*/ 258236 w 1234885"/>
                  <a:gd name="connsiteY38" fmla="*/ 886811 h 927988"/>
                  <a:gd name="connsiteX39" fmla="*/ 159880 w 1234885"/>
                  <a:gd name="connsiteY39" fmla="*/ 916181 h 927988"/>
                  <a:gd name="connsiteX40" fmla="*/ 5113 w 1234885"/>
                  <a:gd name="connsiteY40" fmla="*/ 921563 h 927988"/>
                  <a:gd name="connsiteX0" fmla="*/ 5113 w 1232399"/>
                  <a:gd name="connsiteY0" fmla="*/ 921563 h 927988"/>
                  <a:gd name="connsiteX1" fmla="*/ 43967 w 1232399"/>
                  <a:gd name="connsiteY1" fmla="*/ 828100 h 927988"/>
                  <a:gd name="connsiteX2" fmla="*/ 111856 w 1232399"/>
                  <a:gd name="connsiteY2" fmla="*/ 728291 h 927988"/>
                  <a:gd name="connsiteX3" fmla="*/ 202743 w 1232399"/>
                  <a:gd name="connsiteY3" fmla="*/ 587569 h 927988"/>
                  <a:gd name="connsiteX4" fmla="*/ 286473 w 1232399"/>
                  <a:gd name="connsiteY4" fmla="*/ 446766 h 927988"/>
                  <a:gd name="connsiteX5" fmla="*/ 345289 w 1232399"/>
                  <a:gd name="connsiteY5" fmla="*/ 356866 h 927988"/>
                  <a:gd name="connsiteX6" fmla="*/ 427534 w 1232399"/>
                  <a:gd name="connsiteY6" fmla="*/ 236217 h 927988"/>
                  <a:gd name="connsiteX7" fmla="*/ 473473 w 1232399"/>
                  <a:gd name="connsiteY7" fmla="*/ 100169 h 927988"/>
                  <a:gd name="connsiteX8" fmla="*/ 574846 w 1232399"/>
                  <a:gd name="connsiteY8" fmla="*/ 9905 h 927988"/>
                  <a:gd name="connsiteX9" fmla="*/ 673281 w 1232399"/>
                  <a:gd name="connsiteY9" fmla="*/ 8412 h 927988"/>
                  <a:gd name="connsiteX10" fmla="*/ 773669 w 1232399"/>
                  <a:gd name="connsiteY10" fmla="*/ 64046 h 927988"/>
                  <a:gd name="connsiteX11" fmla="*/ 858204 w 1232399"/>
                  <a:gd name="connsiteY11" fmla="*/ 130757 h 927988"/>
                  <a:gd name="connsiteX12" fmla="*/ 931209 w 1232399"/>
                  <a:gd name="connsiteY12" fmla="*/ 198808 h 927988"/>
                  <a:gd name="connsiteX13" fmla="*/ 1006015 w 1232399"/>
                  <a:gd name="connsiteY13" fmla="*/ 279228 h 927988"/>
                  <a:gd name="connsiteX14" fmla="*/ 1174290 w 1232399"/>
                  <a:gd name="connsiteY14" fmla="*/ 362112 h 927988"/>
                  <a:gd name="connsiteX15" fmla="*/ 1223068 w 1232399"/>
                  <a:gd name="connsiteY15" fmla="*/ 440925 h 927988"/>
                  <a:gd name="connsiteX16" fmla="*/ 1232036 w 1232399"/>
                  <a:gd name="connsiteY16" fmla="*/ 527986 h 927988"/>
                  <a:gd name="connsiteX17" fmla="*/ 1230033 w 1232399"/>
                  <a:gd name="connsiteY17" fmla="*/ 637902 h 927988"/>
                  <a:gd name="connsiteX18" fmla="*/ 1224328 w 1232399"/>
                  <a:gd name="connsiteY18" fmla="*/ 730896 h 927988"/>
                  <a:gd name="connsiteX19" fmla="*/ 1213292 w 1232399"/>
                  <a:gd name="connsiteY19" fmla="*/ 812501 h 927988"/>
                  <a:gd name="connsiteX20" fmla="*/ 1183763 w 1232399"/>
                  <a:gd name="connsiteY20" fmla="*/ 871341 h 927988"/>
                  <a:gd name="connsiteX21" fmla="*/ 1151291 w 1232399"/>
                  <a:gd name="connsiteY21" fmla="*/ 884691 h 927988"/>
                  <a:gd name="connsiteX22" fmla="*/ 1132881 w 1232399"/>
                  <a:gd name="connsiteY22" fmla="*/ 869791 h 927988"/>
                  <a:gd name="connsiteX23" fmla="*/ 1132223 w 1232399"/>
                  <a:gd name="connsiteY23" fmla="*/ 836039 h 927988"/>
                  <a:gd name="connsiteX24" fmla="*/ 1143886 w 1232399"/>
                  <a:gd name="connsiteY24" fmla="*/ 763470 h 927988"/>
                  <a:gd name="connsiteX25" fmla="*/ 1133518 w 1232399"/>
                  <a:gd name="connsiteY25" fmla="*/ 695960 h 927988"/>
                  <a:gd name="connsiteX26" fmla="*/ 1063710 w 1232399"/>
                  <a:gd name="connsiteY26" fmla="*/ 622018 h 927988"/>
                  <a:gd name="connsiteX27" fmla="*/ 994821 w 1232399"/>
                  <a:gd name="connsiteY27" fmla="*/ 575295 h 927988"/>
                  <a:gd name="connsiteX28" fmla="*/ 941770 w 1232399"/>
                  <a:gd name="connsiteY28" fmla="*/ 520901 h 927988"/>
                  <a:gd name="connsiteX29" fmla="*/ 920145 w 1232399"/>
                  <a:gd name="connsiteY29" fmla="*/ 460117 h 927988"/>
                  <a:gd name="connsiteX30" fmla="*/ 848647 w 1232399"/>
                  <a:gd name="connsiteY30" fmla="*/ 428856 h 927988"/>
                  <a:gd name="connsiteX31" fmla="*/ 783050 w 1232399"/>
                  <a:gd name="connsiteY31" fmla="*/ 396063 h 927988"/>
                  <a:gd name="connsiteX32" fmla="*/ 710738 w 1232399"/>
                  <a:gd name="connsiteY32" fmla="*/ 327794 h 927988"/>
                  <a:gd name="connsiteX33" fmla="*/ 644927 w 1232399"/>
                  <a:gd name="connsiteY33" fmla="*/ 340427 h 927988"/>
                  <a:gd name="connsiteX34" fmla="*/ 580022 w 1232399"/>
                  <a:gd name="connsiteY34" fmla="*/ 415893 h 927988"/>
                  <a:gd name="connsiteX35" fmla="*/ 493524 w 1232399"/>
                  <a:gd name="connsiteY35" fmla="*/ 530811 h 927988"/>
                  <a:gd name="connsiteX36" fmla="*/ 412293 w 1232399"/>
                  <a:gd name="connsiteY36" fmla="*/ 656625 h 927988"/>
                  <a:gd name="connsiteX37" fmla="*/ 351416 w 1232399"/>
                  <a:gd name="connsiteY37" fmla="*/ 758754 h 927988"/>
                  <a:gd name="connsiteX38" fmla="*/ 258236 w 1232399"/>
                  <a:gd name="connsiteY38" fmla="*/ 886811 h 927988"/>
                  <a:gd name="connsiteX39" fmla="*/ 159880 w 1232399"/>
                  <a:gd name="connsiteY39" fmla="*/ 916181 h 927988"/>
                  <a:gd name="connsiteX40" fmla="*/ 5113 w 1232399"/>
                  <a:gd name="connsiteY40" fmla="*/ 921563 h 927988"/>
                  <a:gd name="connsiteX0" fmla="*/ 5113 w 1230200"/>
                  <a:gd name="connsiteY0" fmla="*/ 921563 h 927988"/>
                  <a:gd name="connsiteX1" fmla="*/ 43967 w 1230200"/>
                  <a:gd name="connsiteY1" fmla="*/ 828100 h 927988"/>
                  <a:gd name="connsiteX2" fmla="*/ 111856 w 1230200"/>
                  <a:gd name="connsiteY2" fmla="*/ 728291 h 927988"/>
                  <a:gd name="connsiteX3" fmla="*/ 202743 w 1230200"/>
                  <a:gd name="connsiteY3" fmla="*/ 587569 h 927988"/>
                  <a:gd name="connsiteX4" fmla="*/ 286473 w 1230200"/>
                  <a:gd name="connsiteY4" fmla="*/ 446766 h 927988"/>
                  <a:gd name="connsiteX5" fmla="*/ 345289 w 1230200"/>
                  <a:gd name="connsiteY5" fmla="*/ 356866 h 927988"/>
                  <a:gd name="connsiteX6" fmla="*/ 427534 w 1230200"/>
                  <a:gd name="connsiteY6" fmla="*/ 236217 h 927988"/>
                  <a:gd name="connsiteX7" fmla="*/ 473473 w 1230200"/>
                  <a:gd name="connsiteY7" fmla="*/ 100169 h 927988"/>
                  <a:gd name="connsiteX8" fmla="*/ 574846 w 1230200"/>
                  <a:gd name="connsiteY8" fmla="*/ 9905 h 927988"/>
                  <a:gd name="connsiteX9" fmla="*/ 673281 w 1230200"/>
                  <a:gd name="connsiteY9" fmla="*/ 8412 h 927988"/>
                  <a:gd name="connsiteX10" fmla="*/ 773669 w 1230200"/>
                  <a:gd name="connsiteY10" fmla="*/ 64046 h 927988"/>
                  <a:gd name="connsiteX11" fmla="*/ 858204 w 1230200"/>
                  <a:gd name="connsiteY11" fmla="*/ 130757 h 927988"/>
                  <a:gd name="connsiteX12" fmla="*/ 931209 w 1230200"/>
                  <a:gd name="connsiteY12" fmla="*/ 198808 h 927988"/>
                  <a:gd name="connsiteX13" fmla="*/ 1006015 w 1230200"/>
                  <a:gd name="connsiteY13" fmla="*/ 279228 h 927988"/>
                  <a:gd name="connsiteX14" fmla="*/ 1174290 w 1230200"/>
                  <a:gd name="connsiteY14" fmla="*/ 362112 h 927988"/>
                  <a:gd name="connsiteX15" fmla="*/ 1223068 w 1230200"/>
                  <a:gd name="connsiteY15" fmla="*/ 440925 h 927988"/>
                  <a:gd name="connsiteX16" fmla="*/ 1218146 w 1230200"/>
                  <a:gd name="connsiteY16" fmla="*/ 548551 h 927988"/>
                  <a:gd name="connsiteX17" fmla="*/ 1230033 w 1230200"/>
                  <a:gd name="connsiteY17" fmla="*/ 637902 h 927988"/>
                  <a:gd name="connsiteX18" fmla="*/ 1224328 w 1230200"/>
                  <a:gd name="connsiteY18" fmla="*/ 730896 h 927988"/>
                  <a:gd name="connsiteX19" fmla="*/ 1213292 w 1230200"/>
                  <a:gd name="connsiteY19" fmla="*/ 812501 h 927988"/>
                  <a:gd name="connsiteX20" fmla="*/ 1183763 w 1230200"/>
                  <a:gd name="connsiteY20" fmla="*/ 871341 h 927988"/>
                  <a:gd name="connsiteX21" fmla="*/ 1151291 w 1230200"/>
                  <a:gd name="connsiteY21" fmla="*/ 884691 h 927988"/>
                  <a:gd name="connsiteX22" fmla="*/ 1132881 w 1230200"/>
                  <a:gd name="connsiteY22" fmla="*/ 869791 h 927988"/>
                  <a:gd name="connsiteX23" fmla="*/ 1132223 w 1230200"/>
                  <a:gd name="connsiteY23" fmla="*/ 836039 h 927988"/>
                  <a:gd name="connsiteX24" fmla="*/ 1143886 w 1230200"/>
                  <a:gd name="connsiteY24" fmla="*/ 763470 h 927988"/>
                  <a:gd name="connsiteX25" fmla="*/ 1133518 w 1230200"/>
                  <a:gd name="connsiteY25" fmla="*/ 695960 h 927988"/>
                  <a:gd name="connsiteX26" fmla="*/ 1063710 w 1230200"/>
                  <a:gd name="connsiteY26" fmla="*/ 622018 h 927988"/>
                  <a:gd name="connsiteX27" fmla="*/ 994821 w 1230200"/>
                  <a:gd name="connsiteY27" fmla="*/ 575295 h 927988"/>
                  <a:gd name="connsiteX28" fmla="*/ 941770 w 1230200"/>
                  <a:gd name="connsiteY28" fmla="*/ 520901 h 927988"/>
                  <a:gd name="connsiteX29" fmla="*/ 920145 w 1230200"/>
                  <a:gd name="connsiteY29" fmla="*/ 460117 h 927988"/>
                  <a:gd name="connsiteX30" fmla="*/ 848647 w 1230200"/>
                  <a:gd name="connsiteY30" fmla="*/ 428856 h 927988"/>
                  <a:gd name="connsiteX31" fmla="*/ 783050 w 1230200"/>
                  <a:gd name="connsiteY31" fmla="*/ 396063 h 927988"/>
                  <a:gd name="connsiteX32" fmla="*/ 710738 w 1230200"/>
                  <a:gd name="connsiteY32" fmla="*/ 327794 h 927988"/>
                  <a:gd name="connsiteX33" fmla="*/ 644927 w 1230200"/>
                  <a:gd name="connsiteY33" fmla="*/ 340427 h 927988"/>
                  <a:gd name="connsiteX34" fmla="*/ 580022 w 1230200"/>
                  <a:gd name="connsiteY34" fmla="*/ 415893 h 927988"/>
                  <a:gd name="connsiteX35" fmla="*/ 493524 w 1230200"/>
                  <a:gd name="connsiteY35" fmla="*/ 530811 h 927988"/>
                  <a:gd name="connsiteX36" fmla="*/ 412293 w 1230200"/>
                  <a:gd name="connsiteY36" fmla="*/ 656625 h 927988"/>
                  <a:gd name="connsiteX37" fmla="*/ 351416 w 1230200"/>
                  <a:gd name="connsiteY37" fmla="*/ 758754 h 927988"/>
                  <a:gd name="connsiteX38" fmla="*/ 258236 w 1230200"/>
                  <a:gd name="connsiteY38" fmla="*/ 886811 h 927988"/>
                  <a:gd name="connsiteX39" fmla="*/ 159880 w 1230200"/>
                  <a:gd name="connsiteY39" fmla="*/ 916181 h 927988"/>
                  <a:gd name="connsiteX40" fmla="*/ 5113 w 1230200"/>
                  <a:gd name="connsiteY40" fmla="*/ 921563 h 927988"/>
                  <a:gd name="connsiteX0" fmla="*/ 5113 w 1230200"/>
                  <a:gd name="connsiteY0" fmla="*/ 921563 h 927988"/>
                  <a:gd name="connsiteX1" fmla="*/ 43967 w 1230200"/>
                  <a:gd name="connsiteY1" fmla="*/ 828100 h 927988"/>
                  <a:gd name="connsiteX2" fmla="*/ 111856 w 1230200"/>
                  <a:gd name="connsiteY2" fmla="*/ 728291 h 927988"/>
                  <a:gd name="connsiteX3" fmla="*/ 202743 w 1230200"/>
                  <a:gd name="connsiteY3" fmla="*/ 587569 h 927988"/>
                  <a:gd name="connsiteX4" fmla="*/ 286473 w 1230200"/>
                  <a:gd name="connsiteY4" fmla="*/ 446766 h 927988"/>
                  <a:gd name="connsiteX5" fmla="*/ 345289 w 1230200"/>
                  <a:gd name="connsiteY5" fmla="*/ 356866 h 927988"/>
                  <a:gd name="connsiteX6" fmla="*/ 427534 w 1230200"/>
                  <a:gd name="connsiteY6" fmla="*/ 236217 h 927988"/>
                  <a:gd name="connsiteX7" fmla="*/ 473473 w 1230200"/>
                  <a:gd name="connsiteY7" fmla="*/ 100169 h 927988"/>
                  <a:gd name="connsiteX8" fmla="*/ 574846 w 1230200"/>
                  <a:gd name="connsiteY8" fmla="*/ 9905 h 927988"/>
                  <a:gd name="connsiteX9" fmla="*/ 673281 w 1230200"/>
                  <a:gd name="connsiteY9" fmla="*/ 8412 h 927988"/>
                  <a:gd name="connsiteX10" fmla="*/ 773669 w 1230200"/>
                  <a:gd name="connsiteY10" fmla="*/ 64046 h 927988"/>
                  <a:gd name="connsiteX11" fmla="*/ 858204 w 1230200"/>
                  <a:gd name="connsiteY11" fmla="*/ 130757 h 927988"/>
                  <a:gd name="connsiteX12" fmla="*/ 931209 w 1230200"/>
                  <a:gd name="connsiteY12" fmla="*/ 198808 h 927988"/>
                  <a:gd name="connsiteX13" fmla="*/ 1006015 w 1230200"/>
                  <a:gd name="connsiteY13" fmla="*/ 279228 h 927988"/>
                  <a:gd name="connsiteX14" fmla="*/ 1174290 w 1230200"/>
                  <a:gd name="connsiteY14" fmla="*/ 362112 h 927988"/>
                  <a:gd name="connsiteX15" fmla="*/ 1197796 w 1230200"/>
                  <a:gd name="connsiteY15" fmla="*/ 477364 h 927988"/>
                  <a:gd name="connsiteX16" fmla="*/ 1218146 w 1230200"/>
                  <a:gd name="connsiteY16" fmla="*/ 548551 h 927988"/>
                  <a:gd name="connsiteX17" fmla="*/ 1230033 w 1230200"/>
                  <a:gd name="connsiteY17" fmla="*/ 637902 h 927988"/>
                  <a:gd name="connsiteX18" fmla="*/ 1224328 w 1230200"/>
                  <a:gd name="connsiteY18" fmla="*/ 730896 h 927988"/>
                  <a:gd name="connsiteX19" fmla="*/ 1213292 w 1230200"/>
                  <a:gd name="connsiteY19" fmla="*/ 812501 h 927988"/>
                  <a:gd name="connsiteX20" fmla="*/ 1183763 w 1230200"/>
                  <a:gd name="connsiteY20" fmla="*/ 871341 h 927988"/>
                  <a:gd name="connsiteX21" fmla="*/ 1151291 w 1230200"/>
                  <a:gd name="connsiteY21" fmla="*/ 884691 h 927988"/>
                  <a:gd name="connsiteX22" fmla="*/ 1132881 w 1230200"/>
                  <a:gd name="connsiteY22" fmla="*/ 869791 h 927988"/>
                  <a:gd name="connsiteX23" fmla="*/ 1132223 w 1230200"/>
                  <a:gd name="connsiteY23" fmla="*/ 836039 h 927988"/>
                  <a:gd name="connsiteX24" fmla="*/ 1143886 w 1230200"/>
                  <a:gd name="connsiteY24" fmla="*/ 763470 h 927988"/>
                  <a:gd name="connsiteX25" fmla="*/ 1133518 w 1230200"/>
                  <a:gd name="connsiteY25" fmla="*/ 695960 h 927988"/>
                  <a:gd name="connsiteX26" fmla="*/ 1063710 w 1230200"/>
                  <a:gd name="connsiteY26" fmla="*/ 622018 h 927988"/>
                  <a:gd name="connsiteX27" fmla="*/ 994821 w 1230200"/>
                  <a:gd name="connsiteY27" fmla="*/ 575295 h 927988"/>
                  <a:gd name="connsiteX28" fmla="*/ 941770 w 1230200"/>
                  <a:gd name="connsiteY28" fmla="*/ 520901 h 927988"/>
                  <a:gd name="connsiteX29" fmla="*/ 920145 w 1230200"/>
                  <a:gd name="connsiteY29" fmla="*/ 460117 h 927988"/>
                  <a:gd name="connsiteX30" fmla="*/ 848647 w 1230200"/>
                  <a:gd name="connsiteY30" fmla="*/ 428856 h 927988"/>
                  <a:gd name="connsiteX31" fmla="*/ 783050 w 1230200"/>
                  <a:gd name="connsiteY31" fmla="*/ 396063 h 927988"/>
                  <a:gd name="connsiteX32" fmla="*/ 710738 w 1230200"/>
                  <a:gd name="connsiteY32" fmla="*/ 327794 h 927988"/>
                  <a:gd name="connsiteX33" fmla="*/ 644927 w 1230200"/>
                  <a:gd name="connsiteY33" fmla="*/ 340427 h 927988"/>
                  <a:gd name="connsiteX34" fmla="*/ 580022 w 1230200"/>
                  <a:gd name="connsiteY34" fmla="*/ 415893 h 927988"/>
                  <a:gd name="connsiteX35" fmla="*/ 493524 w 1230200"/>
                  <a:gd name="connsiteY35" fmla="*/ 530811 h 927988"/>
                  <a:gd name="connsiteX36" fmla="*/ 412293 w 1230200"/>
                  <a:gd name="connsiteY36" fmla="*/ 656625 h 927988"/>
                  <a:gd name="connsiteX37" fmla="*/ 351416 w 1230200"/>
                  <a:gd name="connsiteY37" fmla="*/ 758754 h 927988"/>
                  <a:gd name="connsiteX38" fmla="*/ 258236 w 1230200"/>
                  <a:gd name="connsiteY38" fmla="*/ 886811 h 927988"/>
                  <a:gd name="connsiteX39" fmla="*/ 159880 w 1230200"/>
                  <a:gd name="connsiteY39" fmla="*/ 916181 h 927988"/>
                  <a:gd name="connsiteX40" fmla="*/ 5113 w 1230200"/>
                  <a:gd name="connsiteY40" fmla="*/ 921563 h 927988"/>
                  <a:gd name="connsiteX0" fmla="*/ 5113 w 1230200"/>
                  <a:gd name="connsiteY0" fmla="*/ 921563 h 927988"/>
                  <a:gd name="connsiteX1" fmla="*/ 43967 w 1230200"/>
                  <a:gd name="connsiteY1" fmla="*/ 828100 h 927988"/>
                  <a:gd name="connsiteX2" fmla="*/ 111856 w 1230200"/>
                  <a:gd name="connsiteY2" fmla="*/ 728291 h 927988"/>
                  <a:gd name="connsiteX3" fmla="*/ 202743 w 1230200"/>
                  <a:gd name="connsiteY3" fmla="*/ 587569 h 927988"/>
                  <a:gd name="connsiteX4" fmla="*/ 286473 w 1230200"/>
                  <a:gd name="connsiteY4" fmla="*/ 446766 h 927988"/>
                  <a:gd name="connsiteX5" fmla="*/ 345289 w 1230200"/>
                  <a:gd name="connsiteY5" fmla="*/ 356866 h 927988"/>
                  <a:gd name="connsiteX6" fmla="*/ 427534 w 1230200"/>
                  <a:gd name="connsiteY6" fmla="*/ 236217 h 927988"/>
                  <a:gd name="connsiteX7" fmla="*/ 473473 w 1230200"/>
                  <a:gd name="connsiteY7" fmla="*/ 100169 h 927988"/>
                  <a:gd name="connsiteX8" fmla="*/ 574846 w 1230200"/>
                  <a:gd name="connsiteY8" fmla="*/ 9905 h 927988"/>
                  <a:gd name="connsiteX9" fmla="*/ 673281 w 1230200"/>
                  <a:gd name="connsiteY9" fmla="*/ 8412 h 927988"/>
                  <a:gd name="connsiteX10" fmla="*/ 773669 w 1230200"/>
                  <a:gd name="connsiteY10" fmla="*/ 64046 h 927988"/>
                  <a:gd name="connsiteX11" fmla="*/ 858204 w 1230200"/>
                  <a:gd name="connsiteY11" fmla="*/ 130757 h 927988"/>
                  <a:gd name="connsiteX12" fmla="*/ 931209 w 1230200"/>
                  <a:gd name="connsiteY12" fmla="*/ 198808 h 927988"/>
                  <a:gd name="connsiteX13" fmla="*/ 1006015 w 1230200"/>
                  <a:gd name="connsiteY13" fmla="*/ 279228 h 927988"/>
                  <a:gd name="connsiteX14" fmla="*/ 1147988 w 1230200"/>
                  <a:gd name="connsiteY14" fmla="*/ 401379 h 927988"/>
                  <a:gd name="connsiteX15" fmla="*/ 1197796 w 1230200"/>
                  <a:gd name="connsiteY15" fmla="*/ 477364 h 927988"/>
                  <a:gd name="connsiteX16" fmla="*/ 1218146 w 1230200"/>
                  <a:gd name="connsiteY16" fmla="*/ 548551 h 927988"/>
                  <a:gd name="connsiteX17" fmla="*/ 1230033 w 1230200"/>
                  <a:gd name="connsiteY17" fmla="*/ 637902 h 927988"/>
                  <a:gd name="connsiteX18" fmla="*/ 1224328 w 1230200"/>
                  <a:gd name="connsiteY18" fmla="*/ 730896 h 927988"/>
                  <a:gd name="connsiteX19" fmla="*/ 1213292 w 1230200"/>
                  <a:gd name="connsiteY19" fmla="*/ 812501 h 927988"/>
                  <a:gd name="connsiteX20" fmla="*/ 1183763 w 1230200"/>
                  <a:gd name="connsiteY20" fmla="*/ 871341 h 927988"/>
                  <a:gd name="connsiteX21" fmla="*/ 1151291 w 1230200"/>
                  <a:gd name="connsiteY21" fmla="*/ 884691 h 927988"/>
                  <a:gd name="connsiteX22" fmla="*/ 1132881 w 1230200"/>
                  <a:gd name="connsiteY22" fmla="*/ 869791 h 927988"/>
                  <a:gd name="connsiteX23" fmla="*/ 1132223 w 1230200"/>
                  <a:gd name="connsiteY23" fmla="*/ 836039 h 927988"/>
                  <a:gd name="connsiteX24" fmla="*/ 1143886 w 1230200"/>
                  <a:gd name="connsiteY24" fmla="*/ 763470 h 927988"/>
                  <a:gd name="connsiteX25" fmla="*/ 1133518 w 1230200"/>
                  <a:gd name="connsiteY25" fmla="*/ 695960 h 927988"/>
                  <a:gd name="connsiteX26" fmla="*/ 1063710 w 1230200"/>
                  <a:gd name="connsiteY26" fmla="*/ 622018 h 927988"/>
                  <a:gd name="connsiteX27" fmla="*/ 994821 w 1230200"/>
                  <a:gd name="connsiteY27" fmla="*/ 575295 h 927988"/>
                  <a:gd name="connsiteX28" fmla="*/ 941770 w 1230200"/>
                  <a:gd name="connsiteY28" fmla="*/ 520901 h 927988"/>
                  <a:gd name="connsiteX29" fmla="*/ 920145 w 1230200"/>
                  <a:gd name="connsiteY29" fmla="*/ 460117 h 927988"/>
                  <a:gd name="connsiteX30" fmla="*/ 848647 w 1230200"/>
                  <a:gd name="connsiteY30" fmla="*/ 428856 h 927988"/>
                  <a:gd name="connsiteX31" fmla="*/ 783050 w 1230200"/>
                  <a:gd name="connsiteY31" fmla="*/ 396063 h 927988"/>
                  <a:gd name="connsiteX32" fmla="*/ 710738 w 1230200"/>
                  <a:gd name="connsiteY32" fmla="*/ 327794 h 927988"/>
                  <a:gd name="connsiteX33" fmla="*/ 644927 w 1230200"/>
                  <a:gd name="connsiteY33" fmla="*/ 340427 h 927988"/>
                  <a:gd name="connsiteX34" fmla="*/ 580022 w 1230200"/>
                  <a:gd name="connsiteY34" fmla="*/ 415893 h 927988"/>
                  <a:gd name="connsiteX35" fmla="*/ 493524 w 1230200"/>
                  <a:gd name="connsiteY35" fmla="*/ 530811 h 927988"/>
                  <a:gd name="connsiteX36" fmla="*/ 412293 w 1230200"/>
                  <a:gd name="connsiteY36" fmla="*/ 656625 h 927988"/>
                  <a:gd name="connsiteX37" fmla="*/ 351416 w 1230200"/>
                  <a:gd name="connsiteY37" fmla="*/ 758754 h 927988"/>
                  <a:gd name="connsiteX38" fmla="*/ 258236 w 1230200"/>
                  <a:gd name="connsiteY38" fmla="*/ 886811 h 927988"/>
                  <a:gd name="connsiteX39" fmla="*/ 159880 w 1230200"/>
                  <a:gd name="connsiteY39" fmla="*/ 916181 h 927988"/>
                  <a:gd name="connsiteX40" fmla="*/ 5113 w 1230200"/>
                  <a:gd name="connsiteY40" fmla="*/ 921563 h 927988"/>
                  <a:gd name="connsiteX0" fmla="*/ 5113 w 1230508"/>
                  <a:gd name="connsiteY0" fmla="*/ 921563 h 927988"/>
                  <a:gd name="connsiteX1" fmla="*/ 43967 w 1230508"/>
                  <a:gd name="connsiteY1" fmla="*/ 828100 h 927988"/>
                  <a:gd name="connsiteX2" fmla="*/ 111856 w 1230508"/>
                  <a:gd name="connsiteY2" fmla="*/ 728291 h 927988"/>
                  <a:gd name="connsiteX3" fmla="*/ 202743 w 1230508"/>
                  <a:gd name="connsiteY3" fmla="*/ 587569 h 927988"/>
                  <a:gd name="connsiteX4" fmla="*/ 286473 w 1230508"/>
                  <a:gd name="connsiteY4" fmla="*/ 446766 h 927988"/>
                  <a:gd name="connsiteX5" fmla="*/ 345289 w 1230508"/>
                  <a:gd name="connsiteY5" fmla="*/ 356866 h 927988"/>
                  <a:gd name="connsiteX6" fmla="*/ 427534 w 1230508"/>
                  <a:gd name="connsiteY6" fmla="*/ 236217 h 927988"/>
                  <a:gd name="connsiteX7" fmla="*/ 473473 w 1230508"/>
                  <a:gd name="connsiteY7" fmla="*/ 100169 h 927988"/>
                  <a:gd name="connsiteX8" fmla="*/ 574846 w 1230508"/>
                  <a:gd name="connsiteY8" fmla="*/ 9905 h 927988"/>
                  <a:gd name="connsiteX9" fmla="*/ 673281 w 1230508"/>
                  <a:gd name="connsiteY9" fmla="*/ 8412 h 927988"/>
                  <a:gd name="connsiteX10" fmla="*/ 773669 w 1230508"/>
                  <a:gd name="connsiteY10" fmla="*/ 64046 h 927988"/>
                  <a:gd name="connsiteX11" fmla="*/ 858204 w 1230508"/>
                  <a:gd name="connsiteY11" fmla="*/ 130757 h 927988"/>
                  <a:gd name="connsiteX12" fmla="*/ 931209 w 1230508"/>
                  <a:gd name="connsiteY12" fmla="*/ 198808 h 927988"/>
                  <a:gd name="connsiteX13" fmla="*/ 1006015 w 1230508"/>
                  <a:gd name="connsiteY13" fmla="*/ 279228 h 927988"/>
                  <a:gd name="connsiteX14" fmla="*/ 1147988 w 1230508"/>
                  <a:gd name="connsiteY14" fmla="*/ 401379 h 927988"/>
                  <a:gd name="connsiteX15" fmla="*/ 1197796 w 1230508"/>
                  <a:gd name="connsiteY15" fmla="*/ 477364 h 927988"/>
                  <a:gd name="connsiteX16" fmla="*/ 1212166 w 1230508"/>
                  <a:gd name="connsiteY16" fmla="*/ 558384 h 927988"/>
                  <a:gd name="connsiteX17" fmla="*/ 1230033 w 1230508"/>
                  <a:gd name="connsiteY17" fmla="*/ 637902 h 927988"/>
                  <a:gd name="connsiteX18" fmla="*/ 1224328 w 1230508"/>
                  <a:gd name="connsiteY18" fmla="*/ 730896 h 927988"/>
                  <a:gd name="connsiteX19" fmla="*/ 1213292 w 1230508"/>
                  <a:gd name="connsiteY19" fmla="*/ 812501 h 927988"/>
                  <a:gd name="connsiteX20" fmla="*/ 1183763 w 1230508"/>
                  <a:gd name="connsiteY20" fmla="*/ 871341 h 927988"/>
                  <a:gd name="connsiteX21" fmla="*/ 1151291 w 1230508"/>
                  <a:gd name="connsiteY21" fmla="*/ 884691 h 927988"/>
                  <a:gd name="connsiteX22" fmla="*/ 1132881 w 1230508"/>
                  <a:gd name="connsiteY22" fmla="*/ 869791 h 927988"/>
                  <a:gd name="connsiteX23" fmla="*/ 1132223 w 1230508"/>
                  <a:gd name="connsiteY23" fmla="*/ 836039 h 927988"/>
                  <a:gd name="connsiteX24" fmla="*/ 1143886 w 1230508"/>
                  <a:gd name="connsiteY24" fmla="*/ 763470 h 927988"/>
                  <a:gd name="connsiteX25" fmla="*/ 1133518 w 1230508"/>
                  <a:gd name="connsiteY25" fmla="*/ 695960 h 927988"/>
                  <a:gd name="connsiteX26" fmla="*/ 1063710 w 1230508"/>
                  <a:gd name="connsiteY26" fmla="*/ 622018 h 927988"/>
                  <a:gd name="connsiteX27" fmla="*/ 994821 w 1230508"/>
                  <a:gd name="connsiteY27" fmla="*/ 575295 h 927988"/>
                  <a:gd name="connsiteX28" fmla="*/ 941770 w 1230508"/>
                  <a:gd name="connsiteY28" fmla="*/ 520901 h 927988"/>
                  <a:gd name="connsiteX29" fmla="*/ 920145 w 1230508"/>
                  <a:gd name="connsiteY29" fmla="*/ 460117 h 927988"/>
                  <a:gd name="connsiteX30" fmla="*/ 848647 w 1230508"/>
                  <a:gd name="connsiteY30" fmla="*/ 428856 h 927988"/>
                  <a:gd name="connsiteX31" fmla="*/ 783050 w 1230508"/>
                  <a:gd name="connsiteY31" fmla="*/ 396063 h 927988"/>
                  <a:gd name="connsiteX32" fmla="*/ 710738 w 1230508"/>
                  <a:gd name="connsiteY32" fmla="*/ 327794 h 927988"/>
                  <a:gd name="connsiteX33" fmla="*/ 644927 w 1230508"/>
                  <a:gd name="connsiteY33" fmla="*/ 340427 h 927988"/>
                  <a:gd name="connsiteX34" fmla="*/ 580022 w 1230508"/>
                  <a:gd name="connsiteY34" fmla="*/ 415893 h 927988"/>
                  <a:gd name="connsiteX35" fmla="*/ 493524 w 1230508"/>
                  <a:gd name="connsiteY35" fmla="*/ 530811 h 927988"/>
                  <a:gd name="connsiteX36" fmla="*/ 412293 w 1230508"/>
                  <a:gd name="connsiteY36" fmla="*/ 656625 h 927988"/>
                  <a:gd name="connsiteX37" fmla="*/ 351416 w 1230508"/>
                  <a:gd name="connsiteY37" fmla="*/ 758754 h 927988"/>
                  <a:gd name="connsiteX38" fmla="*/ 258236 w 1230508"/>
                  <a:gd name="connsiteY38" fmla="*/ 886811 h 927988"/>
                  <a:gd name="connsiteX39" fmla="*/ 159880 w 1230508"/>
                  <a:gd name="connsiteY39" fmla="*/ 916181 h 927988"/>
                  <a:gd name="connsiteX40" fmla="*/ 5113 w 1230508"/>
                  <a:gd name="connsiteY40" fmla="*/ 921563 h 927988"/>
                  <a:gd name="connsiteX0" fmla="*/ 5113 w 1230508"/>
                  <a:gd name="connsiteY0" fmla="*/ 921563 h 927988"/>
                  <a:gd name="connsiteX1" fmla="*/ 43967 w 1230508"/>
                  <a:gd name="connsiteY1" fmla="*/ 828100 h 927988"/>
                  <a:gd name="connsiteX2" fmla="*/ 111856 w 1230508"/>
                  <a:gd name="connsiteY2" fmla="*/ 728291 h 927988"/>
                  <a:gd name="connsiteX3" fmla="*/ 202743 w 1230508"/>
                  <a:gd name="connsiteY3" fmla="*/ 587569 h 927988"/>
                  <a:gd name="connsiteX4" fmla="*/ 286473 w 1230508"/>
                  <a:gd name="connsiteY4" fmla="*/ 446766 h 927988"/>
                  <a:gd name="connsiteX5" fmla="*/ 345289 w 1230508"/>
                  <a:gd name="connsiteY5" fmla="*/ 356866 h 927988"/>
                  <a:gd name="connsiteX6" fmla="*/ 427534 w 1230508"/>
                  <a:gd name="connsiteY6" fmla="*/ 236217 h 927988"/>
                  <a:gd name="connsiteX7" fmla="*/ 473473 w 1230508"/>
                  <a:gd name="connsiteY7" fmla="*/ 100169 h 927988"/>
                  <a:gd name="connsiteX8" fmla="*/ 574846 w 1230508"/>
                  <a:gd name="connsiteY8" fmla="*/ 9905 h 927988"/>
                  <a:gd name="connsiteX9" fmla="*/ 673281 w 1230508"/>
                  <a:gd name="connsiteY9" fmla="*/ 8412 h 927988"/>
                  <a:gd name="connsiteX10" fmla="*/ 773669 w 1230508"/>
                  <a:gd name="connsiteY10" fmla="*/ 64046 h 927988"/>
                  <a:gd name="connsiteX11" fmla="*/ 858204 w 1230508"/>
                  <a:gd name="connsiteY11" fmla="*/ 130757 h 927988"/>
                  <a:gd name="connsiteX12" fmla="*/ 931209 w 1230508"/>
                  <a:gd name="connsiteY12" fmla="*/ 198808 h 927988"/>
                  <a:gd name="connsiteX13" fmla="*/ 1006015 w 1230508"/>
                  <a:gd name="connsiteY13" fmla="*/ 279228 h 927988"/>
                  <a:gd name="connsiteX14" fmla="*/ 1147988 w 1230508"/>
                  <a:gd name="connsiteY14" fmla="*/ 401379 h 927988"/>
                  <a:gd name="connsiteX15" fmla="*/ 1188147 w 1230508"/>
                  <a:gd name="connsiteY15" fmla="*/ 499474 h 927988"/>
                  <a:gd name="connsiteX16" fmla="*/ 1212166 w 1230508"/>
                  <a:gd name="connsiteY16" fmla="*/ 558384 h 927988"/>
                  <a:gd name="connsiteX17" fmla="*/ 1230033 w 1230508"/>
                  <a:gd name="connsiteY17" fmla="*/ 637902 h 927988"/>
                  <a:gd name="connsiteX18" fmla="*/ 1224328 w 1230508"/>
                  <a:gd name="connsiteY18" fmla="*/ 730896 h 927988"/>
                  <a:gd name="connsiteX19" fmla="*/ 1213292 w 1230508"/>
                  <a:gd name="connsiteY19" fmla="*/ 812501 h 927988"/>
                  <a:gd name="connsiteX20" fmla="*/ 1183763 w 1230508"/>
                  <a:gd name="connsiteY20" fmla="*/ 871341 h 927988"/>
                  <a:gd name="connsiteX21" fmla="*/ 1151291 w 1230508"/>
                  <a:gd name="connsiteY21" fmla="*/ 884691 h 927988"/>
                  <a:gd name="connsiteX22" fmla="*/ 1132881 w 1230508"/>
                  <a:gd name="connsiteY22" fmla="*/ 869791 h 927988"/>
                  <a:gd name="connsiteX23" fmla="*/ 1132223 w 1230508"/>
                  <a:gd name="connsiteY23" fmla="*/ 836039 h 927988"/>
                  <a:gd name="connsiteX24" fmla="*/ 1143886 w 1230508"/>
                  <a:gd name="connsiteY24" fmla="*/ 763470 h 927988"/>
                  <a:gd name="connsiteX25" fmla="*/ 1133518 w 1230508"/>
                  <a:gd name="connsiteY25" fmla="*/ 695960 h 927988"/>
                  <a:gd name="connsiteX26" fmla="*/ 1063710 w 1230508"/>
                  <a:gd name="connsiteY26" fmla="*/ 622018 h 927988"/>
                  <a:gd name="connsiteX27" fmla="*/ 994821 w 1230508"/>
                  <a:gd name="connsiteY27" fmla="*/ 575295 h 927988"/>
                  <a:gd name="connsiteX28" fmla="*/ 941770 w 1230508"/>
                  <a:gd name="connsiteY28" fmla="*/ 520901 h 927988"/>
                  <a:gd name="connsiteX29" fmla="*/ 920145 w 1230508"/>
                  <a:gd name="connsiteY29" fmla="*/ 460117 h 927988"/>
                  <a:gd name="connsiteX30" fmla="*/ 848647 w 1230508"/>
                  <a:gd name="connsiteY30" fmla="*/ 428856 h 927988"/>
                  <a:gd name="connsiteX31" fmla="*/ 783050 w 1230508"/>
                  <a:gd name="connsiteY31" fmla="*/ 396063 h 927988"/>
                  <a:gd name="connsiteX32" fmla="*/ 710738 w 1230508"/>
                  <a:gd name="connsiteY32" fmla="*/ 327794 h 927988"/>
                  <a:gd name="connsiteX33" fmla="*/ 644927 w 1230508"/>
                  <a:gd name="connsiteY33" fmla="*/ 340427 h 927988"/>
                  <a:gd name="connsiteX34" fmla="*/ 580022 w 1230508"/>
                  <a:gd name="connsiteY34" fmla="*/ 415893 h 927988"/>
                  <a:gd name="connsiteX35" fmla="*/ 493524 w 1230508"/>
                  <a:gd name="connsiteY35" fmla="*/ 530811 h 927988"/>
                  <a:gd name="connsiteX36" fmla="*/ 412293 w 1230508"/>
                  <a:gd name="connsiteY36" fmla="*/ 656625 h 927988"/>
                  <a:gd name="connsiteX37" fmla="*/ 351416 w 1230508"/>
                  <a:gd name="connsiteY37" fmla="*/ 758754 h 927988"/>
                  <a:gd name="connsiteX38" fmla="*/ 258236 w 1230508"/>
                  <a:gd name="connsiteY38" fmla="*/ 886811 h 927988"/>
                  <a:gd name="connsiteX39" fmla="*/ 159880 w 1230508"/>
                  <a:gd name="connsiteY39" fmla="*/ 916181 h 927988"/>
                  <a:gd name="connsiteX40" fmla="*/ 5113 w 1230508"/>
                  <a:gd name="connsiteY40" fmla="*/ 921563 h 927988"/>
                  <a:gd name="connsiteX0" fmla="*/ 5113 w 1230508"/>
                  <a:gd name="connsiteY0" fmla="*/ 921563 h 927988"/>
                  <a:gd name="connsiteX1" fmla="*/ 43967 w 1230508"/>
                  <a:gd name="connsiteY1" fmla="*/ 828100 h 927988"/>
                  <a:gd name="connsiteX2" fmla="*/ 111856 w 1230508"/>
                  <a:gd name="connsiteY2" fmla="*/ 728291 h 927988"/>
                  <a:gd name="connsiteX3" fmla="*/ 202743 w 1230508"/>
                  <a:gd name="connsiteY3" fmla="*/ 587569 h 927988"/>
                  <a:gd name="connsiteX4" fmla="*/ 286473 w 1230508"/>
                  <a:gd name="connsiteY4" fmla="*/ 446766 h 927988"/>
                  <a:gd name="connsiteX5" fmla="*/ 345289 w 1230508"/>
                  <a:gd name="connsiteY5" fmla="*/ 356866 h 927988"/>
                  <a:gd name="connsiteX6" fmla="*/ 427534 w 1230508"/>
                  <a:gd name="connsiteY6" fmla="*/ 236217 h 927988"/>
                  <a:gd name="connsiteX7" fmla="*/ 473473 w 1230508"/>
                  <a:gd name="connsiteY7" fmla="*/ 100169 h 927988"/>
                  <a:gd name="connsiteX8" fmla="*/ 574846 w 1230508"/>
                  <a:gd name="connsiteY8" fmla="*/ 9905 h 927988"/>
                  <a:gd name="connsiteX9" fmla="*/ 673281 w 1230508"/>
                  <a:gd name="connsiteY9" fmla="*/ 8412 h 927988"/>
                  <a:gd name="connsiteX10" fmla="*/ 773669 w 1230508"/>
                  <a:gd name="connsiteY10" fmla="*/ 64046 h 927988"/>
                  <a:gd name="connsiteX11" fmla="*/ 858204 w 1230508"/>
                  <a:gd name="connsiteY11" fmla="*/ 130757 h 927988"/>
                  <a:gd name="connsiteX12" fmla="*/ 931209 w 1230508"/>
                  <a:gd name="connsiteY12" fmla="*/ 198808 h 927988"/>
                  <a:gd name="connsiteX13" fmla="*/ 1006015 w 1230508"/>
                  <a:gd name="connsiteY13" fmla="*/ 279228 h 927988"/>
                  <a:gd name="connsiteX14" fmla="*/ 1134032 w 1230508"/>
                  <a:gd name="connsiteY14" fmla="*/ 424323 h 927988"/>
                  <a:gd name="connsiteX15" fmla="*/ 1188147 w 1230508"/>
                  <a:gd name="connsiteY15" fmla="*/ 499474 h 927988"/>
                  <a:gd name="connsiteX16" fmla="*/ 1212166 w 1230508"/>
                  <a:gd name="connsiteY16" fmla="*/ 558384 h 927988"/>
                  <a:gd name="connsiteX17" fmla="*/ 1230033 w 1230508"/>
                  <a:gd name="connsiteY17" fmla="*/ 637902 h 927988"/>
                  <a:gd name="connsiteX18" fmla="*/ 1224328 w 1230508"/>
                  <a:gd name="connsiteY18" fmla="*/ 730896 h 927988"/>
                  <a:gd name="connsiteX19" fmla="*/ 1213292 w 1230508"/>
                  <a:gd name="connsiteY19" fmla="*/ 812501 h 927988"/>
                  <a:gd name="connsiteX20" fmla="*/ 1183763 w 1230508"/>
                  <a:gd name="connsiteY20" fmla="*/ 871341 h 927988"/>
                  <a:gd name="connsiteX21" fmla="*/ 1151291 w 1230508"/>
                  <a:gd name="connsiteY21" fmla="*/ 884691 h 927988"/>
                  <a:gd name="connsiteX22" fmla="*/ 1132881 w 1230508"/>
                  <a:gd name="connsiteY22" fmla="*/ 869791 h 927988"/>
                  <a:gd name="connsiteX23" fmla="*/ 1132223 w 1230508"/>
                  <a:gd name="connsiteY23" fmla="*/ 836039 h 927988"/>
                  <a:gd name="connsiteX24" fmla="*/ 1143886 w 1230508"/>
                  <a:gd name="connsiteY24" fmla="*/ 763470 h 927988"/>
                  <a:gd name="connsiteX25" fmla="*/ 1133518 w 1230508"/>
                  <a:gd name="connsiteY25" fmla="*/ 695960 h 927988"/>
                  <a:gd name="connsiteX26" fmla="*/ 1063710 w 1230508"/>
                  <a:gd name="connsiteY26" fmla="*/ 622018 h 927988"/>
                  <a:gd name="connsiteX27" fmla="*/ 994821 w 1230508"/>
                  <a:gd name="connsiteY27" fmla="*/ 575295 h 927988"/>
                  <a:gd name="connsiteX28" fmla="*/ 941770 w 1230508"/>
                  <a:gd name="connsiteY28" fmla="*/ 520901 h 927988"/>
                  <a:gd name="connsiteX29" fmla="*/ 920145 w 1230508"/>
                  <a:gd name="connsiteY29" fmla="*/ 460117 h 927988"/>
                  <a:gd name="connsiteX30" fmla="*/ 848647 w 1230508"/>
                  <a:gd name="connsiteY30" fmla="*/ 428856 h 927988"/>
                  <a:gd name="connsiteX31" fmla="*/ 783050 w 1230508"/>
                  <a:gd name="connsiteY31" fmla="*/ 396063 h 927988"/>
                  <a:gd name="connsiteX32" fmla="*/ 710738 w 1230508"/>
                  <a:gd name="connsiteY32" fmla="*/ 327794 h 927988"/>
                  <a:gd name="connsiteX33" fmla="*/ 644927 w 1230508"/>
                  <a:gd name="connsiteY33" fmla="*/ 340427 h 927988"/>
                  <a:gd name="connsiteX34" fmla="*/ 580022 w 1230508"/>
                  <a:gd name="connsiteY34" fmla="*/ 415893 h 927988"/>
                  <a:gd name="connsiteX35" fmla="*/ 493524 w 1230508"/>
                  <a:gd name="connsiteY35" fmla="*/ 530811 h 927988"/>
                  <a:gd name="connsiteX36" fmla="*/ 412293 w 1230508"/>
                  <a:gd name="connsiteY36" fmla="*/ 656625 h 927988"/>
                  <a:gd name="connsiteX37" fmla="*/ 351416 w 1230508"/>
                  <a:gd name="connsiteY37" fmla="*/ 758754 h 927988"/>
                  <a:gd name="connsiteX38" fmla="*/ 258236 w 1230508"/>
                  <a:gd name="connsiteY38" fmla="*/ 886811 h 927988"/>
                  <a:gd name="connsiteX39" fmla="*/ 159880 w 1230508"/>
                  <a:gd name="connsiteY39" fmla="*/ 916181 h 927988"/>
                  <a:gd name="connsiteX40" fmla="*/ 5113 w 1230508"/>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58204 w 1230861"/>
                  <a:gd name="connsiteY11" fmla="*/ 130757 h 927988"/>
                  <a:gd name="connsiteX12" fmla="*/ 931209 w 1230861"/>
                  <a:gd name="connsiteY12" fmla="*/ 198808 h 927988"/>
                  <a:gd name="connsiteX13" fmla="*/ 1006015 w 1230861"/>
                  <a:gd name="connsiteY13" fmla="*/ 279228 h 927988"/>
                  <a:gd name="connsiteX14" fmla="*/ 1134032 w 1230861"/>
                  <a:gd name="connsiteY14" fmla="*/ 424323 h 927988"/>
                  <a:gd name="connsiteX15" fmla="*/ 1188147 w 1230861"/>
                  <a:gd name="connsiteY15" fmla="*/ 499474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58204 w 1230861"/>
                  <a:gd name="connsiteY11" fmla="*/ 130757 h 927988"/>
                  <a:gd name="connsiteX12" fmla="*/ 931209 w 1230861"/>
                  <a:gd name="connsiteY12" fmla="*/ 198808 h 927988"/>
                  <a:gd name="connsiteX13" fmla="*/ 1006015 w 1230861"/>
                  <a:gd name="connsiteY13" fmla="*/ 279228 h 927988"/>
                  <a:gd name="connsiteX14" fmla="*/ 1134032 w 1230861"/>
                  <a:gd name="connsiteY14" fmla="*/ 424323 h 927988"/>
                  <a:gd name="connsiteX15" fmla="*/ 1179788 w 1230861"/>
                  <a:gd name="connsiteY15" fmla="*/ 509242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58204 w 1230861"/>
                  <a:gd name="connsiteY11" fmla="*/ 130757 h 927988"/>
                  <a:gd name="connsiteX12" fmla="*/ 931209 w 1230861"/>
                  <a:gd name="connsiteY12" fmla="*/ 198808 h 927988"/>
                  <a:gd name="connsiteX13" fmla="*/ 1006015 w 1230861"/>
                  <a:gd name="connsiteY13" fmla="*/ 279228 h 927988"/>
                  <a:gd name="connsiteX14" fmla="*/ 1124384 w 1230861"/>
                  <a:gd name="connsiteY14" fmla="*/ 446433 h 927988"/>
                  <a:gd name="connsiteX15" fmla="*/ 1179788 w 1230861"/>
                  <a:gd name="connsiteY15" fmla="*/ 509242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58204 w 1230861"/>
                  <a:gd name="connsiteY11" fmla="*/ 130757 h 927988"/>
                  <a:gd name="connsiteX12" fmla="*/ 931209 w 1230861"/>
                  <a:gd name="connsiteY12" fmla="*/ 198808 h 927988"/>
                  <a:gd name="connsiteX13" fmla="*/ 995272 w 1230861"/>
                  <a:gd name="connsiteY13" fmla="*/ 306543 h 927988"/>
                  <a:gd name="connsiteX14" fmla="*/ 1124384 w 1230861"/>
                  <a:gd name="connsiteY14" fmla="*/ 446433 h 927988"/>
                  <a:gd name="connsiteX15" fmla="*/ 1179788 w 1230861"/>
                  <a:gd name="connsiteY15" fmla="*/ 509242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58204 w 1230861"/>
                  <a:gd name="connsiteY11" fmla="*/ 130757 h 927988"/>
                  <a:gd name="connsiteX12" fmla="*/ 918922 w 1230861"/>
                  <a:gd name="connsiteY12" fmla="*/ 230365 h 927988"/>
                  <a:gd name="connsiteX13" fmla="*/ 995272 w 1230861"/>
                  <a:gd name="connsiteY13" fmla="*/ 306543 h 927988"/>
                  <a:gd name="connsiteX14" fmla="*/ 1124384 w 1230861"/>
                  <a:gd name="connsiteY14" fmla="*/ 446433 h 927988"/>
                  <a:gd name="connsiteX15" fmla="*/ 1179788 w 1230861"/>
                  <a:gd name="connsiteY15" fmla="*/ 509242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30861"/>
                  <a:gd name="connsiteY0" fmla="*/ 921563 h 927988"/>
                  <a:gd name="connsiteX1" fmla="*/ 43967 w 1230861"/>
                  <a:gd name="connsiteY1" fmla="*/ 828100 h 927988"/>
                  <a:gd name="connsiteX2" fmla="*/ 111856 w 1230861"/>
                  <a:gd name="connsiteY2" fmla="*/ 728291 h 927988"/>
                  <a:gd name="connsiteX3" fmla="*/ 202743 w 1230861"/>
                  <a:gd name="connsiteY3" fmla="*/ 587569 h 927988"/>
                  <a:gd name="connsiteX4" fmla="*/ 286473 w 1230861"/>
                  <a:gd name="connsiteY4" fmla="*/ 446766 h 927988"/>
                  <a:gd name="connsiteX5" fmla="*/ 345289 w 1230861"/>
                  <a:gd name="connsiteY5" fmla="*/ 356866 h 927988"/>
                  <a:gd name="connsiteX6" fmla="*/ 427534 w 1230861"/>
                  <a:gd name="connsiteY6" fmla="*/ 236217 h 927988"/>
                  <a:gd name="connsiteX7" fmla="*/ 473473 w 1230861"/>
                  <a:gd name="connsiteY7" fmla="*/ 100169 h 927988"/>
                  <a:gd name="connsiteX8" fmla="*/ 574846 w 1230861"/>
                  <a:gd name="connsiteY8" fmla="*/ 9905 h 927988"/>
                  <a:gd name="connsiteX9" fmla="*/ 673281 w 1230861"/>
                  <a:gd name="connsiteY9" fmla="*/ 8412 h 927988"/>
                  <a:gd name="connsiteX10" fmla="*/ 773669 w 1230861"/>
                  <a:gd name="connsiteY10" fmla="*/ 64046 h 927988"/>
                  <a:gd name="connsiteX11" fmla="*/ 843989 w 1230861"/>
                  <a:gd name="connsiteY11" fmla="*/ 163214 h 927988"/>
                  <a:gd name="connsiteX12" fmla="*/ 918922 w 1230861"/>
                  <a:gd name="connsiteY12" fmla="*/ 230365 h 927988"/>
                  <a:gd name="connsiteX13" fmla="*/ 995272 w 1230861"/>
                  <a:gd name="connsiteY13" fmla="*/ 306543 h 927988"/>
                  <a:gd name="connsiteX14" fmla="*/ 1124384 w 1230861"/>
                  <a:gd name="connsiteY14" fmla="*/ 446433 h 927988"/>
                  <a:gd name="connsiteX15" fmla="*/ 1179788 w 1230861"/>
                  <a:gd name="connsiteY15" fmla="*/ 509242 h 927988"/>
                  <a:gd name="connsiteX16" fmla="*/ 1206315 w 1230861"/>
                  <a:gd name="connsiteY16" fmla="*/ 563460 h 927988"/>
                  <a:gd name="connsiteX17" fmla="*/ 1230033 w 1230861"/>
                  <a:gd name="connsiteY17" fmla="*/ 637902 h 927988"/>
                  <a:gd name="connsiteX18" fmla="*/ 1224328 w 1230861"/>
                  <a:gd name="connsiteY18" fmla="*/ 730896 h 927988"/>
                  <a:gd name="connsiteX19" fmla="*/ 1213292 w 1230861"/>
                  <a:gd name="connsiteY19" fmla="*/ 812501 h 927988"/>
                  <a:gd name="connsiteX20" fmla="*/ 1183763 w 1230861"/>
                  <a:gd name="connsiteY20" fmla="*/ 871341 h 927988"/>
                  <a:gd name="connsiteX21" fmla="*/ 1151291 w 1230861"/>
                  <a:gd name="connsiteY21" fmla="*/ 884691 h 927988"/>
                  <a:gd name="connsiteX22" fmla="*/ 1132881 w 1230861"/>
                  <a:gd name="connsiteY22" fmla="*/ 869791 h 927988"/>
                  <a:gd name="connsiteX23" fmla="*/ 1132223 w 1230861"/>
                  <a:gd name="connsiteY23" fmla="*/ 836039 h 927988"/>
                  <a:gd name="connsiteX24" fmla="*/ 1143886 w 1230861"/>
                  <a:gd name="connsiteY24" fmla="*/ 763470 h 927988"/>
                  <a:gd name="connsiteX25" fmla="*/ 1133518 w 1230861"/>
                  <a:gd name="connsiteY25" fmla="*/ 695960 h 927988"/>
                  <a:gd name="connsiteX26" fmla="*/ 1063710 w 1230861"/>
                  <a:gd name="connsiteY26" fmla="*/ 622018 h 927988"/>
                  <a:gd name="connsiteX27" fmla="*/ 994821 w 1230861"/>
                  <a:gd name="connsiteY27" fmla="*/ 575295 h 927988"/>
                  <a:gd name="connsiteX28" fmla="*/ 941770 w 1230861"/>
                  <a:gd name="connsiteY28" fmla="*/ 520901 h 927988"/>
                  <a:gd name="connsiteX29" fmla="*/ 920145 w 1230861"/>
                  <a:gd name="connsiteY29" fmla="*/ 460117 h 927988"/>
                  <a:gd name="connsiteX30" fmla="*/ 848647 w 1230861"/>
                  <a:gd name="connsiteY30" fmla="*/ 428856 h 927988"/>
                  <a:gd name="connsiteX31" fmla="*/ 783050 w 1230861"/>
                  <a:gd name="connsiteY31" fmla="*/ 396063 h 927988"/>
                  <a:gd name="connsiteX32" fmla="*/ 710738 w 1230861"/>
                  <a:gd name="connsiteY32" fmla="*/ 327794 h 927988"/>
                  <a:gd name="connsiteX33" fmla="*/ 644927 w 1230861"/>
                  <a:gd name="connsiteY33" fmla="*/ 340427 h 927988"/>
                  <a:gd name="connsiteX34" fmla="*/ 580022 w 1230861"/>
                  <a:gd name="connsiteY34" fmla="*/ 415893 h 927988"/>
                  <a:gd name="connsiteX35" fmla="*/ 493524 w 1230861"/>
                  <a:gd name="connsiteY35" fmla="*/ 530811 h 927988"/>
                  <a:gd name="connsiteX36" fmla="*/ 412293 w 1230861"/>
                  <a:gd name="connsiteY36" fmla="*/ 656625 h 927988"/>
                  <a:gd name="connsiteX37" fmla="*/ 351416 w 1230861"/>
                  <a:gd name="connsiteY37" fmla="*/ 758754 h 927988"/>
                  <a:gd name="connsiteX38" fmla="*/ 258236 w 1230861"/>
                  <a:gd name="connsiteY38" fmla="*/ 886811 h 927988"/>
                  <a:gd name="connsiteX39" fmla="*/ 159880 w 1230861"/>
                  <a:gd name="connsiteY39" fmla="*/ 916181 h 927988"/>
                  <a:gd name="connsiteX40" fmla="*/ 5113 w 1230861"/>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8922 w 1228794"/>
                  <a:gd name="connsiteY12" fmla="*/ 230365 h 927988"/>
                  <a:gd name="connsiteX13" fmla="*/ 995272 w 1228794"/>
                  <a:gd name="connsiteY13" fmla="*/ 306543 h 927988"/>
                  <a:gd name="connsiteX14" fmla="*/ 1124384 w 1228794"/>
                  <a:gd name="connsiteY14" fmla="*/ 446433 h 927988"/>
                  <a:gd name="connsiteX15" fmla="*/ 1179788 w 1228794"/>
                  <a:gd name="connsiteY15" fmla="*/ 509242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8922 w 1228794"/>
                  <a:gd name="connsiteY12" fmla="*/ 230365 h 927988"/>
                  <a:gd name="connsiteX13" fmla="*/ 995272 w 1228794"/>
                  <a:gd name="connsiteY13" fmla="*/ 306543 h 927988"/>
                  <a:gd name="connsiteX14" fmla="*/ 1124384 w 1228794"/>
                  <a:gd name="connsiteY14" fmla="*/ 446433 h 927988"/>
                  <a:gd name="connsiteX15" fmla="*/ 1174517 w 1228794"/>
                  <a:gd name="connsiteY15" fmla="*/ 510526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8922 w 1228794"/>
                  <a:gd name="connsiteY12" fmla="*/ 230365 h 927988"/>
                  <a:gd name="connsiteX13" fmla="*/ 995272 w 1228794"/>
                  <a:gd name="connsiteY13" fmla="*/ 306543 h 927988"/>
                  <a:gd name="connsiteX14" fmla="*/ 1116734 w 1228794"/>
                  <a:gd name="connsiteY14" fmla="*/ 447652 h 927988"/>
                  <a:gd name="connsiteX15" fmla="*/ 1174517 w 1228794"/>
                  <a:gd name="connsiteY15" fmla="*/ 510526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8922 w 1228794"/>
                  <a:gd name="connsiteY12" fmla="*/ 230365 h 927988"/>
                  <a:gd name="connsiteX13" fmla="*/ 995272 w 1228794"/>
                  <a:gd name="connsiteY13" fmla="*/ 306543 h 927988"/>
                  <a:gd name="connsiteX14" fmla="*/ 1116734 w 1228794"/>
                  <a:gd name="connsiteY14" fmla="*/ 447652 h 927988"/>
                  <a:gd name="connsiteX15" fmla="*/ 1167382 w 1228794"/>
                  <a:gd name="connsiteY15" fmla="*/ 510332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8922 w 1228794"/>
                  <a:gd name="connsiteY12" fmla="*/ 230365 h 927988"/>
                  <a:gd name="connsiteX13" fmla="*/ 989936 w 1228794"/>
                  <a:gd name="connsiteY13" fmla="*/ 310205 h 927988"/>
                  <a:gd name="connsiteX14" fmla="*/ 1116734 w 1228794"/>
                  <a:gd name="connsiteY14" fmla="*/ 447652 h 927988"/>
                  <a:gd name="connsiteX15" fmla="*/ 1167382 w 1228794"/>
                  <a:gd name="connsiteY15" fmla="*/ 510332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1563 h 927988"/>
                  <a:gd name="connsiteX1" fmla="*/ 43967 w 1228794"/>
                  <a:gd name="connsiteY1" fmla="*/ 828100 h 927988"/>
                  <a:gd name="connsiteX2" fmla="*/ 111856 w 1228794"/>
                  <a:gd name="connsiteY2" fmla="*/ 728291 h 927988"/>
                  <a:gd name="connsiteX3" fmla="*/ 202743 w 1228794"/>
                  <a:gd name="connsiteY3" fmla="*/ 587569 h 927988"/>
                  <a:gd name="connsiteX4" fmla="*/ 286473 w 1228794"/>
                  <a:gd name="connsiteY4" fmla="*/ 446766 h 927988"/>
                  <a:gd name="connsiteX5" fmla="*/ 345289 w 1228794"/>
                  <a:gd name="connsiteY5" fmla="*/ 356866 h 927988"/>
                  <a:gd name="connsiteX6" fmla="*/ 427534 w 1228794"/>
                  <a:gd name="connsiteY6" fmla="*/ 236217 h 927988"/>
                  <a:gd name="connsiteX7" fmla="*/ 473473 w 1228794"/>
                  <a:gd name="connsiteY7" fmla="*/ 100169 h 927988"/>
                  <a:gd name="connsiteX8" fmla="*/ 574846 w 1228794"/>
                  <a:gd name="connsiteY8" fmla="*/ 9905 h 927988"/>
                  <a:gd name="connsiteX9" fmla="*/ 673281 w 1228794"/>
                  <a:gd name="connsiteY9" fmla="*/ 8412 h 927988"/>
                  <a:gd name="connsiteX10" fmla="*/ 773669 w 1228794"/>
                  <a:gd name="connsiteY10" fmla="*/ 64046 h 927988"/>
                  <a:gd name="connsiteX11" fmla="*/ 843989 w 1228794"/>
                  <a:gd name="connsiteY11" fmla="*/ 163214 h 927988"/>
                  <a:gd name="connsiteX12" fmla="*/ 914036 w 1228794"/>
                  <a:gd name="connsiteY12" fmla="*/ 234992 h 927988"/>
                  <a:gd name="connsiteX13" fmla="*/ 989936 w 1228794"/>
                  <a:gd name="connsiteY13" fmla="*/ 310205 h 927988"/>
                  <a:gd name="connsiteX14" fmla="*/ 1116734 w 1228794"/>
                  <a:gd name="connsiteY14" fmla="*/ 447652 h 927988"/>
                  <a:gd name="connsiteX15" fmla="*/ 1167382 w 1228794"/>
                  <a:gd name="connsiteY15" fmla="*/ 510332 h 927988"/>
                  <a:gd name="connsiteX16" fmla="*/ 1206315 w 1228794"/>
                  <a:gd name="connsiteY16" fmla="*/ 563460 h 927988"/>
                  <a:gd name="connsiteX17" fmla="*/ 1227720 w 1228794"/>
                  <a:gd name="connsiteY17" fmla="*/ 635460 h 927988"/>
                  <a:gd name="connsiteX18" fmla="*/ 1224328 w 1228794"/>
                  <a:gd name="connsiteY18" fmla="*/ 730896 h 927988"/>
                  <a:gd name="connsiteX19" fmla="*/ 1213292 w 1228794"/>
                  <a:gd name="connsiteY19" fmla="*/ 812501 h 927988"/>
                  <a:gd name="connsiteX20" fmla="*/ 1183763 w 1228794"/>
                  <a:gd name="connsiteY20" fmla="*/ 871341 h 927988"/>
                  <a:gd name="connsiteX21" fmla="*/ 1151291 w 1228794"/>
                  <a:gd name="connsiteY21" fmla="*/ 884691 h 927988"/>
                  <a:gd name="connsiteX22" fmla="*/ 1132881 w 1228794"/>
                  <a:gd name="connsiteY22" fmla="*/ 869791 h 927988"/>
                  <a:gd name="connsiteX23" fmla="*/ 1132223 w 1228794"/>
                  <a:gd name="connsiteY23" fmla="*/ 836039 h 927988"/>
                  <a:gd name="connsiteX24" fmla="*/ 1143886 w 1228794"/>
                  <a:gd name="connsiteY24" fmla="*/ 763470 h 927988"/>
                  <a:gd name="connsiteX25" fmla="*/ 1133518 w 1228794"/>
                  <a:gd name="connsiteY25" fmla="*/ 695960 h 927988"/>
                  <a:gd name="connsiteX26" fmla="*/ 1063710 w 1228794"/>
                  <a:gd name="connsiteY26" fmla="*/ 622018 h 927988"/>
                  <a:gd name="connsiteX27" fmla="*/ 994821 w 1228794"/>
                  <a:gd name="connsiteY27" fmla="*/ 575295 h 927988"/>
                  <a:gd name="connsiteX28" fmla="*/ 941770 w 1228794"/>
                  <a:gd name="connsiteY28" fmla="*/ 520901 h 927988"/>
                  <a:gd name="connsiteX29" fmla="*/ 920145 w 1228794"/>
                  <a:gd name="connsiteY29" fmla="*/ 460117 h 927988"/>
                  <a:gd name="connsiteX30" fmla="*/ 848647 w 1228794"/>
                  <a:gd name="connsiteY30" fmla="*/ 428856 h 927988"/>
                  <a:gd name="connsiteX31" fmla="*/ 783050 w 1228794"/>
                  <a:gd name="connsiteY31" fmla="*/ 396063 h 927988"/>
                  <a:gd name="connsiteX32" fmla="*/ 710738 w 1228794"/>
                  <a:gd name="connsiteY32" fmla="*/ 327794 h 927988"/>
                  <a:gd name="connsiteX33" fmla="*/ 644927 w 1228794"/>
                  <a:gd name="connsiteY33" fmla="*/ 340427 h 927988"/>
                  <a:gd name="connsiteX34" fmla="*/ 580022 w 1228794"/>
                  <a:gd name="connsiteY34" fmla="*/ 415893 h 927988"/>
                  <a:gd name="connsiteX35" fmla="*/ 493524 w 1228794"/>
                  <a:gd name="connsiteY35" fmla="*/ 530811 h 927988"/>
                  <a:gd name="connsiteX36" fmla="*/ 412293 w 1228794"/>
                  <a:gd name="connsiteY36" fmla="*/ 656625 h 927988"/>
                  <a:gd name="connsiteX37" fmla="*/ 351416 w 1228794"/>
                  <a:gd name="connsiteY37" fmla="*/ 758754 h 927988"/>
                  <a:gd name="connsiteX38" fmla="*/ 258236 w 1228794"/>
                  <a:gd name="connsiteY38" fmla="*/ 886811 h 927988"/>
                  <a:gd name="connsiteX39" fmla="*/ 159880 w 1228794"/>
                  <a:gd name="connsiteY39" fmla="*/ 916181 h 927988"/>
                  <a:gd name="connsiteX40" fmla="*/ 5113 w 1228794"/>
                  <a:gd name="connsiteY40" fmla="*/ 921563 h 927988"/>
                  <a:gd name="connsiteX0" fmla="*/ 5113 w 1228794"/>
                  <a:gd name="connsiteY0" fmla="*/ 922295 h 928720"/>
                  <a:gd name="connsiteX1" fmla="*/ 43967 w 1228794"/>
                  <a:gd name="connsiteY1" fmla="*/ 828832 h 928720"/>
                  <a:gd name="connsiteX2" fmla="*/ 111856 w 1228794"/>
                  <a:gd name="connsiteY2" fmla="*/ 729023 h 928720"/>
                  <a:gd name="connsiteX3" fmla="*/ 202743 w 1228794"/>
                  <a:gd name="connsiteY3" fmla="*/ 588301 h 928720"/>
                  <a:gd name="connsiteX4" fmla="*/ 286473 w 1228794"/>
                  <a:gd name="connsiteY4" fmla="*/ 447498 h 928720"/>
                  <a:gd name="connsiteX5" fmla="*/ 345289 w 1228794"/>
                  <a:gd name="connsiteY5" fmla="*/ 357598 h 928720"/>
                  <a:gd name="connsiteX6" fmla="*/ 427534 w 1228794"/>
                  <a:gd name="connsiteY6" fmla="*/ 236949 h 928720"/>
                  <a:gd name="connsiteX7" fmla="*/ 473473 w 1228794"/>
                  <a:gd name="connsiteY7" fmla="*/ 100901 h 928720"/>
                  <a:gd name="connsiteX8" fmla="*/ 574846 w 1228794"/>
                  <a:gd name="connsiteY8" fmla="*/ 10637 h 928720"/>
                  <a:gd name="connsiteX9" fmla="*/ 673281 w 1228794"/>
                  <a:gd name="connsiteY9" fmla="*/ 9144 h 928720"/>
                  <a:gd name="connsiteX10" fmla="*/ 752389 w 1228794"/>
                  <a:gd name="connsiteY10" fmla="*/ 77049 h 928720"/>
                  <a:gd name="connsiteX11" fmla="*/ 843989 w 1228794"/>
                  <a:gd name="connsiteY11" fmla="*/ 163946 h 928720"/>
                  <a:gd name="connsiteX12" fmla="*/ 914036 w 1228794"/>
                  <a:gd name="connsiteY12" fmla="*/ 235724 h 928720"/>
                  <a:gd name="connsiteX13" fmla="*/ 989936 w 1228794"/>
                  <a:gd name="connsiteY13" fmla="*/ 310937 h 928720"/>
                  <a:gd name="connsiteX14" fmla="*/ 1116734 w 1228794"/>
                  <a:gd name="connsiteY14" fmla="*/ 448384 h 928720"/>
                  <a:gd name="connsiteX15" fmla="*/ 1167382 w 1228794"/>
                  <a:gd name="connsiteY15" fmla="*/ 511064 h 928720"/>
                  <a:gd name="connsiteX16" fmla="*/ 1206315 w 1228794"/>
                  <a:gd name="connsiteY16" fmla="*/ 564192 h 928720"/>
                  <a:gd name="connsiteX17" fmla="*/ 1227720 w 1228794"/>
                  <a:gd name="connsiteY17" fmla="*/ 636192 h 928720"/>
                  <a:gd name="connsiteX18" fmla="*/ 1224328 w 1228794"/>
                  <a:gd name="connsiteY18" fmla="*/ 731628 h 928720"/>
                  <a:gd name="connsiteX19" fmla="*/ 1213292 w 1228794"/>
                  <a:gd name="connsiteY19" fmla="*/ 813233 h 928720"/>
                  <a:gd name="connsiteX20" fmla="*/ 1183763 w 1228794"/>
                  <a:gd name="connsiteY20" fmla="*/ 872073 h 928720"/>
                  <a:gd name="connsiteX21" fmla="*/ 1151291 w 1228794"/>
                  <a:gd name="connsiteY21" fmla="*/ 885423 h 928720"/>
                  <a:gd name="connsiteX22" fmla="*/ 1132881 w 1228794"/>
                  <a:gd name="connsiteY22" fmla="*/ 870523 h 928720"/>
                  <a:gd name="connsiteX23" fmla="*/ 1132223 w 1228794"/>
                  <a:gd name="connsiteY23" fmla="*/ 836771 h 928720"/>
                  <a:gd name="connsiteX24" fmla="*/ 1143886 w 1228794"/>
                  <a:gd name="connsiteY24" fmla="*/ 764202 h 928720"/>
                  <a:gd name="connsiteX25" fmla="*/ 1133518 w 1228794"/>
                  <a:gd name="connsiteY25" fmla="*/ 696692 h 928720"/>
                  <a:gd name="connsiteX26" fmla="*/ 1063710 w 1228794"/>
                  <a:gd name="connsiteY26" fmla="*/ 622750 h 928720"/>
                  <a:gd name="connsiteX27" fmla="*/ 994821 w 1228794"/>
                  <a:gd name="connsiteY27" fmla="*/ 576027 h 928720"/>
                  <a:gd name="connsiteX28" fmla="*/ 941770 w 1228794"/>
                  <a:gd name="connsiteY28" fmla="*/ 521633 h 928720"/>
                  <a:gd name="connsiteX29" fmla="*/ 920145 w 1228794"/>
                  <a:gd name="connsiteY29" fmla="*/ 460849 h 928720"/>
                  <a:gd name="connsiteX30" fmla="*/ 848647 w 1228794"/>
                  <a:gd name="connsiteY30" fmla="*/ 429588 h 928720"/>
                  <a:gd name="connsiteX31" fmla="*/ 783050 w 1228794"/>
                  <a:gd name="connsiteY31" fmla="*/ 396795 h 928720"/>
                  <a:gd name="connsiteX32" fmla="*/ 710738 w 1228794"/>
                  <a:gd name="connsiteY32" fmla="*/ 328526 h 928720"/>
                  <a:gd name="connsiteX33" fmla="*/ 644927 w 1228794"/>
                  <a:gd name="connsiteY33" fmla="*/ 341159 h 928720"/>
                  <a:gd name="connsiteX34" fmla="*/ 580022 w 1228794"/>
                  <a:gd name="connsiteY34" fmla="*/ 416625 h 928720"/>
                  <a:gd name="connsiteX35" fmla="*/ 493524 w 1228794"/>
                  <a:gd name="connsiteY35" fmla="*/ 531543 h 928720"/>
                  <a:gd name="connsiteX36" fmla="*/ 412293 w 1228794"/>
                  <a:gd name="connsiteY36" fmla="*/ 657357 h 928720"/>
                  <a:gd name="connsiteX37" fmla="*/ 351416 w 1228794"/>
                  <a:gd name="connsiteY37" fmla="*/ 759486 h 928720"/>
                  <a:gd name="connsiteX38" fmla="*/ 258236 w 1228794"/>
                  <a:gd name="connsiteY38" fmla="*/ 887543 h 928720"/>
                  <a:gd name="connsiteX39" fmla="*/ 159880 w 1228794"/>
                  <a:gd name="connsiteY39" fmla="*/ 916913 h 928720"/>
                  <a:gd name="connsiteX40" fmla="*/ 5113 w 1228794"/>
                  <a:gd name="connsiteY40" fmla="*/ 922295 h 928720"/>
                  <a:gd name="connsiteX0" fmla="*/ 5113 w 1228794"/>
                  <a:gd name="connsiteY0" fmla="*/ 924397 h 930822"/>
                  <a:gd name="connsiteX1" fmla="*/ 43967 w 1228794"/>
                  <a:gd name="connsiteY1" fmla="*/ 830934 h 930822"/>
                  <a:gd name="connsiteX2" fmla="*/ 111856 w 1228794"/>
                  <a:gd name="connsiteY2" fmla="*/ 731125 h 930822"/>
                  <a:gd name="connsiteX3" fmla="*/ 202743 w 1228794"/>
                  <a:gd name="connsiteY3" fmla="*/ 590403 h 930822"/>
                  <a:gd name="connsiteX4" fmla="*/ 286473 w 1228794"/>
                  <a:gd name="connsiteY4" fmla="*/ 449600 h 930822"/>
                  <a:gd name="connsiteX5" fmla="*/ 345289 w 1228794"/>
                  <a:gd name="connsiteY5" fmla="*/ 359700 h 930822"/>
                  <a:gd name="connsiteX6" fmla="*/ 427534 w 1228794"/>
                  <a:gd name="connsiteY6" fmla="*/ 239051 h 930822"/>
                  <a:gd name="connsiteX7" fmla="*/ 473473 w 1228794"/>
                  <a:gd name="connsiteY7" fmla="*/ 103003 h 930822"/>
                  <a:gd name="connsiteX8" fmla="*/ 572083 w 1228794"/>
                  <a:gd name="connsiteY8" fmla="*/ 9332 h 930822"/>
                  <a:gd name="connsiteX9" fmla="*/ 673281 w 1228794"/>
                  <a:gd name="connsiteY9" fmla="*/ 11246 h 930822"/>
                  <a:gd name="connsiteX10" fmla="*/ 752389 w 1228794"/>
                  <a:gd name="connsiteY10" fmla="*/ 79151 h 930822"/>
                  <a:gd name="connsiteX11" fmla="*/ 843989 w 1228794"/>
                  <a:gd name="connsiteY11" fmla="*/ 166048 h 930822"/>
                  <a:gd name="connsiteX12" fmla="*/ 914036 w 1228794"/>
                  <a:gd name="connsiteY12" fmla="*/ 237826 h 930822"/>
                  <a:gd name="connsiteX13" fmla="*/ 989936 w 1228794"/>
                  <a:gd name="connsiteY13" fmla="*/ 313039 h 930822"/>
                  <a:gd name="connsiteX14" fmla="*/ 1116734 w 1228794"/>
                  <a:gd name="connsiteY14" fmla="*/ 450486 h 930822"/>
                  <a:gd name="connsiteX15" fmla="*/ 1167382 w 1228794"/>
                  <a:gd name="connsiteY15" fmla="*/ 513166 h 930822"/>
                  <a:gd name="connsiteX16" fmla="*/ 1206315 w 1228794"/>
                  <a:gd name="connsiteY16" fmla="*/ 566294 h 930822"/>
                  <a:gd name="connsiteX17" fmla="*/ 1227720 w 1228794"/>
                  <a:gd name="connsiteY17" fmla="*/ 638294 h 930822"/>
                  <a:gd name="connsiteX18" fmla="*/ 1224328 w 1228794"/>
                  <a:gd name="connsiteY18" fmla="*/ 733730 h 930822"/>
                  <a:gd name="connsiteX19" fmla="*/ 1213292 w 1228794"/>
                  <a:gd name="connsiteY19" fmla="*/ 815335 h 930822"/>
                  <a:gd name="connsiteX20" fmla="*/ 1183763 w 1228794"/>
                  <a:gd name="connsiteY20" fmla="*/ 874175 h 930822"/>
                  <a:gd name="connsiteX21" fmla="*/ 1151291 w 1228794"/>
                  <a:gd name="connsiteY21" fmla="*/ 887525 h 930822"/>
                  <a:gd name="connsiteX22" fmla="*/ 1132881 w 1228794"/>
                  <a:gd name="connsiteY22" fmla="*/ 872625 h 930822"/>
                  <a:gd name="connsiteX23" fmla="*/ 1132223 w 1228794"/>
                  <a:gd name="connsiteY23" fmla="*/ 838873 h 930822"/>
                  <a:gd name="connsiteX24" fmla="*/ 1143886 w 1228794"/>
                  <a:gd name="connsiteY24" fmla="*/ 766304 h 930822"/>
                  <a:gd name="connsiteX25" fmla="*/ 1133518 w 1228794"/>
                  <a:gd name="connsiteY25" fmla="*/ 698794 h 930822"/>
                  <a:gd name="connsiteX26" fmla="*/ 1063710 w 1228794"/>
                  <a:gd name="connsiteY26" fmla="*/ 624852 h 930822"/>
                  <a:gd name="connsiteX27" fmla="*/ 994821 w 1228794"/>
                  <a:gd name="connsiteY27" fmla="*/ 578129 h 930822"/>
                  <a:gd name="connsiteX28" fmla="*/ 941770 w 1228794"/>
                  <a:gd name="connsiteY28" fmla="*/ 523735 h 930822"/>
                  <a:gd name="connsiteX29" fmla="*/ 920145 w 1228794"/>
                  <a:gd name="connsiteY29" fmla="*/ 462951 h 930822"/>
                  <a:gd name="connsiteX30" fmla="*/ 848647 w 1228794"/>
                  <a:gd name="connsiteY30" fmla="*/ 431690 h 930822"/>
                  <a:gd name="connsiteX31" fmla="*/ 783050 w 1228794"/>
                  <a:gd name="connsiteY31" fmla="*/ 398897 h 930822"/>
                  <a:gd name="connsiteX32" fmla="*/ 710738 w 1228794"/>
                  <a:gd name="connsiteY32" fmla="*/ 330628 h 930822"/>
                  <a:gd name="connsiteX33" fmla="*/ 644927 w 1228794"/>
                  <a:gd name="connsiteY33" fmla="*/ 343261 h 930822"/>
                  <a:gd name="connsiteX34" fmla="*/ 580022 w 1228794"/>
                  <a:gd name="connsiteY34" fmla="*/ 418727 h 930822"/>
                  <a:gd name="connsiteX35" fmla="*/ 493524 w 1228794"/>
                  <a:gd name="connsiteY35" fmla="*/ 533645 h 930822"/>
                  <a:gd name="connsiteX36" fmla="*/ 412293 w 1228794"/>
                  <a:gd name="connsiteY36" fmla="*/ 659459 h 930822"/>
                  <a:gd name="connsiteX37" fmla="*/ 351416 w 1228794"/>
                  <a:gd name="connsiteY37" fmla="*/ 761588 h 930822"/>
                  <a:gd name="connsiteX38" fmla="*/ 258236 w 1228794"/>
                  <a:gd name="connsiteY38" fmla="*/ 889645 h 930822"/>
                  <a:gd name="connsiteX39" fmla="*/ 159880 w 1228794"/>
                  <a:gd name="connsiteY39" fmla="*/ 919015 h 930822"/>
                  <a:gd name="connsiteX40" fmla="*/ 5113 w 1228794"/>
                  <a:gd name="connsiteY40" fmla="*/ 924397 h 930822"/>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3518 w 1228794"/>
                  <a:gd name="connsiteY25" fmla="*/ 702060 h 934088"/>
                  <a:gd name="connsiteX26" fmla="*/ 1063710 w 1228794"/>
                  <a:gd name="connsiteY26" fmla="*/ 628118 h 934088"/>
                  <a:gd name="connsiteX27" fmla="*/ 994821 w 1228794"/>
                  <a:gd name="connsiteY27" fmla="*/ 581395 h 934088"/>
                  <a:gd name="connsiteX28" fmla="*/ 941770 w 1228794"/>
                  <a:gd name="connsiteY28" fmla="*/ 527001 h 934088"/>
                  <a:gd name="connsiteX29" fmla="*/ 920145 w 1228794"/>
                  <a:gd name="connsiteY29" fmla="*/ 46621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3518 w 1228794"/>
                  <a:gd name="connsiteY25" fmla="*/ 702060 h 934088"/>
                  <a:gd name="connsiteX26" fmla="*/ 1063710 w 1228794"/>
                  <a:gd name="connsiteY26" fmla="*/ 628118 h 934088"/>
                  <a:gd name="connsiteX27" fmla="*/ 994821 w 1228794"/>
                  <a:gd name="connsiteY27" fmla="*/ 581395 h 934088"/>
                  <a:gd name="connsiteX28" fmla="*/ 941770 w 1228794"/>
                  <a:gd name="connsiteY28" fmla="*/ 527001 h 934088"/>
                  <a:gd name="connsiteX29" fmla="*/ 896936 w 1228794"/>
                  <a:gd name="connsiteY29" fmla="*/ 47938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3518 w 1228794"/>
                  <a:gd name="connsiteY25" fmla="*/ 702060 h 934088"/>
                  <a:gd name="connsiteX26" fmla="*/ 1063710 w 1228794"/>
                  <a:gd name="connsiteY26" fmla="*/ 628118 h 934088"/>
                  <a:gd name="connsiteX27" fmla="*/ 994821 w 1228794"/>
                  <a:gd name="connsiteY27" fmla="*/ 581395 h 934088"/>
                  <a:gd name="connsiteX28" fmla="*/ 932062 w 1228794"/>
                  <a:gd name="connsiteY28" fmla="*/ 533876 h 934088"/>
                  <a:gd name="connsiteX29" fmla="*/ 896936 w 1228794"/>
                  <a:gd name="connsiteY29" fmla="*/ 47938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3518 w 1228794"/>
                  <a:gd name="connsiteY25" fmla="*/ 702060 h 934088"/>
                  <a:gd name="connsiteX26" fmla="*/ 1063710 w 1228794"/>
                  <a:gd name="connsiteY26" fmla="*/ 628118 h 934088"/>
                  <a:gd name="connsiteX27" fmla="*/ 988071 w 1228794"/>
                  <a:gd name="connsiteY27" fmla="*/ 584543 h 934088"/>
                  <a:gd name="connsiteX28" fmla="*/ 932062 w 1228794"/>
                  <a:gd name="connsiteY28" fmla="*/ 533876 h 934088"/>
                  <a:gd name="connsiteX29" fmla="*/ 896936 w 1228794"/>
                  <a:gd name="connsiteY29" fmla="*/ 47938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3710 w 1228794"/>
                  <a:gd name="connsiteY26" fmla="*/ 628118 h 934088"/>
                  <a:gd name="connsiteX27" fmla="*/ 988071 w 1228794"/>
                  <a:gd name="connsiteY27" fmla="*/ 584543 h 934088"/>
                  <a:gd name="connsiteX28" fmla="*/ 932062 w 1228794"/>
                  <a:gd name="connsiteY28" fmla="*/ 533876 h 934088"/>
                  <a:gd name="connsiteX29" fmla="*/ 896936 w 1228794"/>
                  <a:gd name="connsiteY29" fmla="*/ 47938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32062 w 1228794"/>
                  <a:gd name="connsiteY28" fmla="*/ 533876 h 934088"/>
                  <a:gd name="connsiteX29" fmla="*/ 896936 w 1228794"/>
                  <a:gd name="connsiteY29" fmla="*/ 479387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32062 w 1228794"/>
                  <a:gd name="connsiteY28" fmla="*/ 533876 h 934088"/>
                  <a:gd name="connsiteX29" fmla="*/ 887358 w 1228794"/>
                  <a:gd name="connsiteY29" fmla="*/ 481506 h 934088"/>
                  <a:gd name="connsiteX30" fmla="*/ 848647 w 1228794"/>
                  <a:gd name="connsiteY30" fmla="*/ 434956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32062 w 1228794"/>
                  <a:gd name="connsiteY28" fmla="*/ 533876 h 934088"/>
                  <a:gd name="connsiteX29" fmla="*/ 887358 w 1228794"/>
                  <a:gd name="connsiteY29" fmla="*/ 481506 h 934088"/>
                  <a:gd name="connsiteX30" fmla="*/ 839004 w 1228794"/>
                  <a:gd name="connsiteY30" fmla="*/ 439453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87358 w 1228794"/>
                  <a:gd name="connsiteY29" fmla="*/ 481506 h 934088"/>
                  <a:gd name="connsiteX30" fmla="*/ 839004 w 1228794"/>
                  <a:gd name="connsiteY30" fmla="*/ 439453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82022 w 1228794"/>
                  <a:gd name="connsiteY29" fmla="*/ 485169 h 934088"/>
                  <a:gd name="connsiteX30" fmla="*/ 839004 w 1228794"/>
                  <a:gd name="connsiteY30" fmla="*/ 439453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82022 w 1228794"/>
                  <a:gd name="connsiteY29" fmla="*/ 485169 h 934088"/>
                  <a:gd name="connsiteX30" fmla="*/ 833218 w 1228794"/>
                  <a:gd name="connsiteY30" fmla="*/ 442151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33218 w 1228794"/>
                  <a:gd name="connsiteY30" fmla="*/ 442151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710738 w 1228794"/>
                  <a:gd name="connsiteY32" fmla="*/ 333894 h 934088"/>
                  <a:gd name="connsiteX33" fmla="*/ 644927 w 1228794"/>
                  <a:gd name="connsiteY33" fmla="*/ 346527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710738 w 1228794"/>
                  <a:gd name="connsiteY32" fmla="*/ 333894 h 934088"/>
                  <a:gd name="connsiteX33" fmla="*/ 637732 w 1228794"/>
                  <a:gd name="connsiteY33" fmla="*/ 331098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89853 w 1228794"/>
                  <a:gd name="connsiteY32" fmla="*/ 314282 h 934088"/>
                  <a:gd name="connsiteX33" fmla="*/ 637732 w 1228794"/>
                  <a:gd name="connsiteY33" fmla="*/ 331098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89853 w 1228794"/>
                  <a:gd name="connsiteY32" fmla="*/ 314282 h 934088"/>
                  <a:gd name="connsiteX33" fmla="*/ 620895 w 1228794"/>
                  <a:gd name="connsiteY33" fmla="*/ 320165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72246 w 1228794"/>
                  <a:gd name="connsiteY32" fmla="*/ 296664 h 934088"/>
                  <a:gd name="connsiteX33" fmla="*/ 620895 w 1228794"/>
                  <a:gd name="connsiteY33" fmla="*/ 320165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72246 w 1228794"/>
                  <a:gd name="connsiteY32" fmla="*/ 296664 h 934088"/>
                  <a:gd name="connsiteX33" fmla="*/ 612606 w 1228794"/>
                  <a:gd name="connsiteY33" fmla="*/ 309942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791 w 1228794"/>
                  <a:gd name="connsiteY32" fmla="*/ 290748 h 934088"/>
                  <a:gd name="connsiteX33" fmla="*/ 612606 w 1228794"/>
                  <a:gd name="connsiteY33" fmla="*/ 309942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80022 w 1228794"/>
                  <a:gd name="connsiteY34" fmla="*/ 421993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58108 w 1228794"/>
                  <a:gd name="connsiteY34" fmla="*/ 405210 h 934088"/>
                  <a:gd name="connsiteX35" fmla="*/ 493524 w 1228794"/>
                  <a:gd name="connsiteY35" fmla="*/ 536911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58108 w 1228794"/>
                  <a:gd name="connsiteY34" fmla="*/ 405210 h 934088"/>
                  <a:gd name="connsiteX35" fmla="*/ 474823 w 1228794"/>
                  <a:gd name="connsiteY35" fmla="*/ 524500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48340 w 1228794"/>
                  <a:gd name="connsiteY34" fmla="*/ 396851 h 934088"/>
                  <a:gd name="connsiteX35" fmla="*/ 474823 w 1228794"/>
                  <a:gd name="connsiteY35" fmla="*/ 524500 h 934088"/>
                  <a:gd name="connsiteX36" fmla="*/ 412293 w 1228794"/>
                  <a:gd name="connsiteY36" fmla="*/ 662725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48340 w 1228794"/>
                  <a:gd name="connsiteY34" fmla="*/ 396851 h 934088"/>
                  <a:gd name="connsiteX35" fmla="*/ 474823 w 1228794"/>
                  <a:gd name="connsiteY35" fmla="*/ 524500 h 934088"/>
                  <a:gd name="connsiteX36" fmla="*/ 390059 w 1228794"/>
                  <a:gd name="connsiteY36" fmla="*/ 640221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2606 w 1228794"/>
                  <a:gd name="connsiteY33" fmla="*/ 309942 h 934088"/>
                  <a:gd name="connsiteX34" fmla="*/ 548340 w 1228794"/>
                  <a:gd name="connsiteY34" fmla="*/ 396851 h 934088"/>
                  <a:gd name="connsiteX35" fmla="*/ 468782 w 1228794"/>
                  <a:gd name="connsiteY35" fmla="*/ 519099 h 934088"/>
                  <a:gd name="connsiteX36" fmla="*/ 390059 w 1228794"/>
                  <a:gd name="connsiteY36" fmla="*/ 640221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088"/>
                  <a:gd name="connsiteX1" fmla="*/ 43967 w 1228794"/>
                  <a:gd name="connsiteY1" fmla="*/ 834200 h 934088"/>
                  <a:gd name="connsiteX2" fmla="*/ 111856 w 1228794"/>
                  <a:gd name="connsiteY2" fmla="*/ 734391 h 934088"/>
                  <a:gd name="connsiteX3" fmla="*/ 202743 w 1228794"/>
                  <a:gd name="connsiteY3" fmla="*/ 593669 h 934088"/>
                  <a:gd name="connsiteX4" fmla="*/ 286473 w 1228794"/>
                  <a:gd name="connsiteY4" fmla="*/ 452866 h 934088"/>
                  <a:gd name="connsiteX5" fmla="*/ 345289 w 1228794"/>
                  <a:gd name="connsiteY5" fmla="*/ 362966 h 934088"/>
                  <a:gd name="connsiteX6" fmla="*/ 427534 w 1228794"/>
                  <a:gd name="connsiteY6" fmla="*/ 242317 h 934088"/>
                  <a:gd name="connsiteX7" fmla="*/ 473473 w 1228794"/>
                  <a:gd name="connsiteY7" fmla="*/ 106269 h 934088"/>
                  <a:gd name="connsiteX8" fmla="*/ 574592 w 1228794"/>
                  <a:gd name="connsiteY8" fmla="*/ 7906 h 934088"/>
                  <a:gd name="connsiteX9" fmla="*/ 673281 w 1228794"/>
                  <a:gd name="connsiteY9" fmla="*/ 14512 h 934088"/>
                  <a:gd name="connsiteX10" fmla="*/ 752389 w 1228794"/>
                  <a:gd name="connsiteY10" fmla="*/ 82417 h 934088"/>
                  <a:gd name="connsiteX11" fmla="*/ 843989 w 1228794"/>
                  <a:gd name="connsiteY11" fmla="*/ 169314 h 934088"/>
                  <a:gd name="connsiteX12" fmla="*/ 914036 w 1228794"/>
                  <a:gd name="connsiteY12" fmla="*/ 241092 h 934088"/>
                  <a:gd name="connsiteX13" fmla="*/ 989936 w 1228794"/>
                  <a:gd name="connsiteY13" fmla="*/ 316305 h 934088"/>
                  <a:gd name="connsiteX14" fmla="*/ 1116734 w 1228794"/>
                  <a:gd name="connsiteY14" fmla="*/ 453752 h 934088"/>
                  <a:gd name="connsiteX15" fmla="*/ 1167382 w 1228794"/>
                  <a:gd name="connsiteY15" fmla="*/ 516432 h 934088"/>
                  <a:gd name="connsiteX16" fmla="*/ 1206315 w 1228794"/>
                  <a:gd name="connsiteY16" fmla="*/ 569560 h 934088"/>
                  <a:gd name="connsiteX17" fmla="*/ 1227720 w 1228794"/>
                  <a:gd name="connsiteY17" fmla="*/ 641560 h 934088"/>
                  <a:gd name="connsiteX18" fmla="*/ 1224328 w 1228794"/>
                  <a:gd name="connsiteY18" fmla="*/ 736996 h 934088"/>
                  <a:gd name="connsiteX19" fmla="*/ 1213292 w 1228794"/>
                  <a:gd name="connsiteY19" fmla="*/ 818601 h 934088"/>
                  <a:gd name="connsiteX20" fmla="*/ 1183763 w 1228794"/>
                  <a:gd name="connsiteY20" fmla="*/ 877441 h 934088"/>
                  <a:gd name="connsiteX21" fmla="*/ 1151291 w 1228794"/>
                  <a:gd name="connsiteY21" fmla="*/ 890791 h 934088"/>
                  <a:gd name="connsiteX22" fmla="*/ 1132881 w 1228794"/>
                  <a:gd name="connsiteY22" fmla="*/ 875891 h 934088"/>
                  <a:gd name="connsiteX23" fmla="*/ 1132223 w 1228794"/>
                  <a:gd name="connsiteY23" fmla="*/ 842139 h 934088"/>
                  <a:gd name="connsiteX24" fmla="*/ 1143886 w 1228794"/>
                  <a:gd name="connsiteY24" fmla="*/ 769570 h 934088"/>
                  <a:gd name="connsiteX25" fmla="*/ 1130885 w 1228794"/>
                  <a:gd name="connsiteY25" fmla="*/ 693896 h 934088"/>
                  <a:gd name="connsiteX26" fmla="*/ 1060817 w 1228794"/>
                  <a:gd name="connsiteY26" fmla="*/ 629467 h 934088"/>
                  <a:gd name="connsiteX27" fmla="*/ 988071 w 1228794"/>
                  <a:gd name="connsiteY27" fmla="*/ 584543 h 934088"/>
                  <a:gd name="connsiteX28" fmla="*/ 929169 w 1228794"/>
                  <a:gd name="connsiteY28" fmla="*/ 535225 h 934088"/>
                  <a:gd name="connsiteX29" fmla="*/ 879514 w 1228794"/>
                  <a:gd name="connsiteY29" fmla="*/ 489861 h 934088"/>
                  <a:gd name="connsiteX30" fmla="*/ 828331 w 1228794"/>
                  <a:gd name="connsiteY30" fmla="*/ 446778 h 934088"/>
                  <a:gd name="connsiteX31" fmla="*/ 783050 w 1228794"/>
                  <a:gd name="connsiteY31" fmla="*/ 402163 h 934088"/>
                  <a:gd name="connsiteX32" fmla="*/ 664407 w 1228794"/>
                  <a:gd name="connsiteY32" fmla="*/ 287405 h 934088"/>
                  <a:gd name="connsiteX33" fmla="*/ 610807 w 1228794"/>
                  <a:gd name="connsiteY33" fmla="*/ 306085 h 934088"/>
                  <a:gd name="connsiteX34" fmla="*/ 548340 w 1228794"/>
                  <a:gd name="connsiteY34" fmla="*/ 396851 h 934088"/>
                  <a:gd name="connsiteX35" fmla="*/ 468782 w 1228794"/>
                  <a:gd name="connsiteY35" fmla="*/ 519099 h 934088"/>
                  <a:gd name="connsiteX36" fmla="*/ 390059 w 1228794"/>
                  <a:gd name="connsiteY36" fmla="*/ 640221 h 934088"/>
                  <a:gd name="connsiteX37" fmla="*/ 351416 w 1228794"/>
                  <a:gd name="connsiteY37" fmla="*/ 764854 h 934088"/>
                  <a:gd name="connsiteX38" fmla="*/ 258236 w 1228794"/>
                  <a:gd name="connsiteY38" fmla="*/ 892911 h 934088"/>
                  <a:gd name="connsiteX39" fmla="*/ 159880 w 1228794"/>
                  <a:gd name="connsiteY39" fmla="*/ 922281 h 934088"/>
                  <a:gd name="connsiteX40" fmla="*/ 5113 w 1228794"/>
                  <a:gd name="connsiteY40" fmla="*/ 927663 h 934088"/>
                  <a:gd name="connsiteX0" fmla="*/ 5113 w 1228794"/>
                  <a:gd name="connsiteY0" fmla="*/ 927663 h 934215"/>
                  <a:gd name="connsiteX1" fmla="*/ 43967 w 1228794"/>
                  <a:gd name="connsiteY1" fmla="*/ 834200 h 934215"/>
                  <a:gd name="connsiteX2" fmla="*/ 111856 w 1228794"/>
                  <a:gd name="connsiteY2" fmla="*/ 734391 h 934215"/>
                  <a:gd name="connsiteX3" fmla="*/ 202743 w 1228794"/>
                  <a:gd name="connsiteY3" fmla="*/ 593669 h 934215"/>
                  <a:gd name="connsiteX4" fmla="*/ 286473 w 1228794"/>
                  <a:gd name="connsiteY4" fmla="*/ 452866 h 934215"/>
                  <a:gd name="connsiteX5" fmla="*/ 345289 w 1228794"/>
                  <a:gd name="connsiteY5" fmla="*/ 362966 h 934215"/>
                  <a:gd name="connsiteX6" fmla="*/ 427534 w 1228794"/>
                  <a:gd name="connsiteY6" fmla="*/ 242317 h 934215"/>
                  <a:gd name="connsiteX7" fmla="*/ 473473 w 1228794"/>
                  <a:gd name="connsiteY7" fmla="*/ 106269 h 934215"/>
                  <a:gd name="connsiteX8" fmla="*/ 574592 w 1228794"/>
                  <a:gd name="connsiteY8" fmla="*/ 7906 h 934215"/>
                  <a:gd name="connsiteX9" fmla="*/ 673281 w 1228794"/>
                  <a:gd name="connsiteY9" fmla="*/ 14512 h 934215"/>
                  <a:gd name="connsiteX10" fmla="*/ 752389 w 1228794"/>
                  <a:gd name="connsiteY10" fmla="*/ 82417 h 934215"/>
                  <a:gd name="connsiteX11" fmla="*/ 843989 w 1228794"/>
                  <a:gd name="connsiteY11" fmla="*/ 169314 h 934215"/>
                  <a:gd name="connsiteX12" fmla="*/ 914036 w 1228794"/>
                  <a:gd name="connsiteY12" fmla="*/ 241092 h 934215"/>
                  <a:gd name="connsiteX13" fmla="*/ 989936 w 1228794"/>
                  <a:gd name="connsiteY13" fmla="*/ 316305 h 934215"/>
                  <a:gd name="connsiteX14" fmla="*/ 1116734 w 1228794"/>
                  <a:gd name="connsiteY14" fmla="*/ 453752 h 934215"/>
                  <a:gd name="connsiteX15" fmla="*/ 1167382 w 1228794"/>
                  <a:gd name="connsiteY15" fmla="*/ 516432 h 934215"/>
                  <a:gd name="connsiteX16" fmla="*/ 1206315 w 1228794"/>
                  <a:gd name="connsiteY16" fmla="*/ 569560 h 934215"/>
                  <a:gd name="connsiteX17" fmla="*/ 1227720 w 1228794"/>
                  <a:gd name="connsiteY17" fmla="*/ 641560 h 934215"/>
                  <a:gd name="connsiteX18" fmla="*/ 1224328 w 1228794"/>
                  <a:gd name="connsiteY18" fmla="*/ 736996 h 934215"/>
                  <a:gd name="connsiteX19" fmla="*/ 1213292 w 1228794"/>
                  <a:gd name="connsiteY19" fmla="*/ 818601 h 934215"/>
                  <a:gd name="connsiteX20" fmla="*/ 1183763 w 1228794"/>
                  <a:gd name="connsiteY20" fmla="*/ 877441 h 934215"/>
                  <a:gd name="connsiteX21" fmla="*/ 1151291 w 1228794"/>
                  <a:gd name="connsiteY21" fmla="*/ 890791 h 934215"/>
                  <a:gd name="connsiteX22" fmla="*/ 1132881 w 1228794"/>
                  <a:gd name="connsiteY22" fmla="*/ 875891 h 934215"/>
                  <a:gd name="connsiteX23" fmla="*/ 1132223 w 1228794"/>
                  <a:gd name="connsiteY23" fmla="*/ 842139 h 934215"/>
                  <a:gd name="connsiteX24" fmla="*/ 1143886 w 1228794"/>
                  <a:gd name="connsiteY24" fmla="*/ 769570 h 934215"/>
                  <a:gd name="connsiteX25" fmla="*/ 1130885 w 1228794"/>
                  <a:gd name="connsiteY25" fmla="*/ 693896 h 934215"/>
                  <a:gd name="connsiteX26" fmla="*/ 1060817 w 1228794"/>
                  <a:gd name="connsiteY26" fmla="*/ 629467 h 934215"/>
                  <a:gd name="connsiteX27" fmla="*/ 988071 w 1228794"/>
                  <a:gd name="connsiteY27" fmla="*/ 584543 h 934215"/>
                  <a:gd name="connsiteX28" fmla="*/ 929169 w 1228794"/>
                  <a:gd name="connsiteY28" fmla="*/ 535225 h 934215"/>
                  <a:gd name="connsiteX29" fmla="*/ 879514 w 1228794"/>
                  <a:gd name="connsiteY29" fmla="*/ 489861 h 934215"/>
                  <a:gd name="connsiteX30" fmla="*/ 828331 w 1228794"/>
                  <a:gd name="connsiteY30" fmla="*/ 446778 h 934215"/>
                  <a:gd name="connsiteX31" fmla="*/ 783050 w 1228794"/>
                  <a:gd name="connsiteY31" fmla="*/ 402163 h 934215"/>
                  <a:gd name="connsiteX32" fmla="*/ 664407 w 1228794"/>
                  <a:gd name="connsiteY32" fmla="*/ 287405 h 934215"/>
                  <a:gd name="connsiteX33" fmla="*/ 610807 w 1228794"/>
                  <a:gd name="connsiteY33" fmla="*/ 306085 h 934215"/>
                  <a:gd name="connsiteX34" fmla="*/ 548340 w 1228794"/>
                  <a:gd name="connsiteY34" fmla="*/ 396851 h 934215"/>
                  <a:gd name="connsiteX35" fmla="*/ 468782 w 1228794"/>
                  <a:gd name="connsiteY35" fmla="*/ 519099 h 934215"/>
                  <a:gd name="connsiteX36" fmla="*/ 390059 w 1228794"/>
                  <a:gd name="connsiteY36" fmla="*/ 640221 h 934215"/>
                  <a:gd name="connsiteX37" fmla="*/ 351416 w 1228794"/>
                  <a:gd name="connsiteY37" fmla="*/ 764854 h 934215"/>
                  <a:gd name="connsiteX38" fmla="*/ 248338 w 1228794"/>
                  <a:gd name="connsiteY38" fmla="*/ 889308 h 934215"/>
                  <a:gd name="connsiteX39" fmla="*/ 159880 w 1228794"/>
                  <a:gd name="connsiteY39" fmla="*/ 922281 h 934215"/>
                  <a:gd name="connsiteX40" fmla="*/ 5113 w 1228794"/>
                  <a:gd name="connsiteY40" fmla="*/ 927663 h 934215"/>
                  <a:gd name="connsiteX0" fmla="*/ 5113 w 1228794"/>
                  <a:gd name="connsiteY0" fmla="*/ 927663 h 934215"/>
                  <a:gd name="connsiteX1" fmla="*/ 43967 w 1228794"/>
                  <a:gd name="connsiteY1" fmla="*/ 834200 h 934215"/>
                  <a:gd name="connsiteX2" fmla="*/ 111856 w 1228794"/>
                  <a:gd name="connsiteY2" fmla="*/ 734391 h 934215"/>
                  <a:gd name="connsiteX3" fmla="*/ 202743 w 1228794"/>
                  <a:gd name="connsiteY3" fmla="*/ 593669 h 934215"/>
                  <a:gd name="connsiteX4" fmla="*/ 286473 w 1228794"/>
                  <a:gd name="connsiteY4" fmla="*/ 452866 h 934215"/>
                  <a:gd name="connsiteX5" fmla="*/ 345289 w 1228794"/>
                  <a:gd name="connsiteY5" fmla="*/ 362966 h 934215"/>
                  <a:gd name="connsiteX6" fmla="*/ 427534 w 1228794"/>
                  <a:gd name="connsiteY6" fmla="*/ 242317 h 934215"/>
                  <a:gd name="connsiteX7" fmla="*/ 473473 w 1228794"/>
                  <a:gd name="connsiteY7" fmla="*/ 106269 h 934215"/>
                  <a:gd name="connsiteX8" fmla="*/ 574592 w 1228794"/>
                  <a:gd name="connsiteY8" fmla="*/ 7906 h 934215"/>
                  <a:gd name="connsiteX9" fmla="*/ 673281 w 1228794"/>
                  <a:gd name="connsiteY9" fmla="*/ 14512 h 934215"/>
                  <a:gd name="connsiteX10" fmla="*/ 752389 w 1228794"/>
                  <a:gd name="connsiteY10" fmla="*/ 82417 h 934215"/>
                  <a:gd name="connsiteX11" fmla="*/ 843989 w 1228794"/>
                  <a:gd name="connsiteY11" fmla="*/ 169314 h 934215"/>
                  <a:gd name="connsiteX12" fmla="*/ 914036 w 1228794"/>
                  <a:gd name="connsiteY12" fmla="*/ 241092 h 934215"/>
                  <a:gd name="connsiteX13" fmla="*/ 989936 w 1228794"/>
                  <a:gd name="connsiteY13" fmla="*/ 316305 h 934215"/>
                  <a:gd name="connsiteX14" fmla="*/ 1116734 w 1228794"/>
                  <a:gd name="connsiteY14" fmla="*/ 453752 h 934215"/>
                  <a:gd name="connsiteX15" fmla="*/ 1167382 w 1228794"/>
                  <a:gd name="connsiteY15" fmla="*/ 516432 h 934215"/>
                  <a:gd name="connsiteX16" fmla="*/ 1206315 w 1228794"/>
                  <a:gd name="connsiteY16" fmla="*/ 569560 h 934215"/>
                  <a:gd name="connsiteX17" fmla="*/ 1227720 w 1228794"/>
                  <a:gd name="connsiteY17" fmla="*/ 641560 h 934215"/>
                  <a:gd name="connsiteX18" fmla="*/ 1224328 w 1228794"/>
                  <a:gd name="connsiteY18" fmla="*/ 736996 h 934215"/>
                  <a:gd name="connsiteX19" fmla="*/ 1213292 w 1228794"/>
                  <a:gd name="connsiteY19" fmla="*/ 818601 h 934215"/>
                  <a:gd name="connsiteX20" fmla="*/ 1183763 w 1228794"/>
                  <a:gd name="connsiteY20" fmla="*/ 877441 h 934215"/>
                  <a:gd name="connsiteX21" fmla="*/ 1151291 w 1228794"/>
                  <a:gd name="connsiteY21" fmla="*/ 890791 h 934215"/>
                  <a:gd name="connsiteX22" fmla="*/ 1132881 w 1228794"/>
                  <a:gd name="connsiteY22" fmla="*/ 875891 h 934215"/>
                  <a:gd name="connsiteX23" fmla="*/ 1132223 w 1228794"/>
                  <a:gd name="connsiteY23" fmla="*/ 842139 h 934215"/>
                  <a:gd name="connsiteX24" fmla="*/ 1143886 w 1228794"/>
                  <a:gd name="connsiteY24" fmla="*/ 769570 h 934215"/>
                  <a:gd name="connsiteX25" fmla="*/ 1130885 w 1228794"/>
                  <a:gd name="connsiteY25" fmla="*/ 693896 h 934215"/>
                  <a:gd name="connsiteX26" fmla="*/ 1060817 w 1228794"/>
                  <a:gd name="connsiteY26" fmla="*/ 629467 h 934215"/>
                  <a:gd name="connsiteX27" fmla="*/ 988071 w 1228794"/>
                  <a:gd name="connsiteY27" fmla="*/ 584543 h 934215"/>
                  <a:gd name="connsiteX28" fmla="*/ 929169 w 1228794"/>
                  <a:gd name="connsiteY28" fmla="*/ 535225 h 934215"/>
                  <a:gd name="connsiteX29" fmla="*/ 879514 w 1228794"/>
                  <a:gd name="connsiteY29" fmla="*/ 489861 h 934215"/>
                  <a:gd name="connsiteX30" fmla="*/ 828331 w 1228794"/>
                  <a:gd name="connsiteY30" fmla="*/ 446778 h 934215"/>
                  <a:gd name="connsiteX31" fmla="*/ 783050 w 1228794"/>
                  <a:gd name="connsiteY31" fmla="*/ 402163 h 934215"/>
                  <a:gd name="connsiteX32" fmla="*/ 664407 w 1228794"/>
                  <a:gd name="connsiteY32" fmla="*/ 287405 h 934215"/>
                  <a:gd name="connsiteX33" fmla="*/ 610807 w 1228794"/>
                  <a:gd name="connsiteY33" fmla="*/ 306085 h 934215"/>
                  <a:gd name="connsiteX34" fmla="*/ 548340 w 1228794"/>
                  <a:gd name="connsiteY34" fmla="*/ 396851 h 934215"/>
                  <a:gd name="connsiteX35" fmla="*/ 468782 w 1228794"/>
                  <a:gd name="connsiteY35" fmla="*/ 519099 h 934215"/>
                  <a:gd name="connsiteX36" fmla="*/ 390059 w 1228794"/>
                  <a:gd name="connsiteY36" fmla="*/ 640221 h 934215"/>
                  <a:gd name="connsiteX37" fmla="*/ 341778 w 1228794"/>
                  <a:gd name="connsiteY37" fmla="*/ 751738 h 934215"/>
                  <a:gd name="connsiteX38" fmla="*/ 248338 w 1228794"/>
                  <a:gd name="connsiteY38" fmla="*/ 889308 h 934215"/>
                  <a:gd name="connsiteX39" fmla="*/ 159880 w 1228794"/>
                  <a:gd name="connsiteY39" fmla="*/ 922281 h 934215"/>
                  <a:gd name="connsiteX40" fmla="*/ 5113 w 1228794"/>
                  <a:gd name="connsiteY40" fmla="*/ 927663 h 934215"/>
                  <a:gd name="connsiteX0" fmla="*/ 5113 w 1228794"/>
                  <a:gd name="connsiteY0" fmla="*/ 927663 h 934215"/>
                  <a:gd name="connsiteX1" fmla="*/ 43967 w 1228794"/>
                  <a:gd name="connsiteY1" fmla="*/ 834200 h 934215"/>
                  <a:gd name="connsiteX2" fmla="*/ 111856 w 1228794"/>
                  <a:gd name="connsiteY2" fmla="*/ 734391 h 934215"/>
                  <a:gd name="connsiteX3" fmla="*/ 202743 w 1228794"/>
                  <a:gd name="connsiteY3" fmla="*/ 593669 h 934215"/>
                  <a:gd name="connsiteX4" fmla="*/ 286473 w 1228794"/>
                  <a:gd name="connsiteY4" fmla="*/ 452866 h 934215"/>
                  <a:gd name="connsiteX5" fmla="*/ 345289 w 1228794"/>
                  <a:gd name="connsiteY5" fmla="*/ 362966 h 934215"/>
                  <a:gd name="connsiteX6" fmla="*/ 427534 w 1228794"/>
                  <a:gd name="connsiteY6" fmla="*/ 242317 h 934215"/>
                  <a:gd name="connsiteX7" fmla="*/ 473473 w 1228794"/>
                  <a:gd name="connsiteY7" fmla="*/ 106269 h 934215"/>
                  <a:gd name="connsiteX8" fmla="*/ 574592 w 1228794"/>
                  <a:gd name="connsiteY8" fmla="*/ 7906 h 934215"/>
                  <a:gd name="connsiteX9" fmla="*/ 673281 w 1228794"/>
                  <a:gd name="connsiteY9" fmla="*/ 14512 h 934215"/>
                  <a:gd name="connsiteX10" fmla="*/ 752389 w 1228794"/>
                  <a:gd name="connsiteY10" fmla="*/ 82417 h 934215"/>
                  <a:gd name="connsiteX11" fmla="*/ 843989 w 1228794"/>
                  <a:gd name="connsiteY11" fmla="*/ 169314 h 934215"/>
                  <a:gd name="connsiteX12" fmla="*/ 914036 w 1228794"/>
                  <a:gd name="connsiteY12" fmla="*/ 241092 h 934215"/>
                  <a:gd name="connsiteX13" fmla="*/ 989936 w 1228794"/>
                  <a:gd name="connsiteY13" fmla="*/ 316305 h 934215"/>
                  <a:gd name="connsiteX14" fmla="*/ 1116734 w 1228794"/>
                  <a:gd name="connsiteY14" fmla="*/ 453752 h 934215"/>
                  <a:gd name="connsiteX15" fmla="*/ 1167382 w 1228794"/>
                  <a:gd name="connsiteY15" fmla="*/ 516432 h 934215"/>
                  <a:gd name="connsiteX16" fmla="*/ 1206315 w 1228794"/>
                  <a:gd name="connsiteY16" fmla="*/ 569560 h 934215"/>
                  <a:gd name="connsiteX17" fmla="*/ 1227720 w 1228794"/>
                  <a:gd name="connsiteY17" fmla="*/ 641560 h 934215"/>
                  <a:gd name="connsiteX18" fmla="*/ 1224328 w 1228794"/>
                  <a:gd name="connsiteY18" fmla="*/ 736996 h 934215"/>
                  <a:gd name="connsiteX19" fmla="*/ 1213292 w 1228794"/>
                  <a:gd name="connsiteY19" fmla="*/ 818601 h 934215"/>
                  <a:gd name="connsiteX20" fmla="*/ 1183763 w 1228794"/>
                  <a:gd name="connsiteY20" fmla="*/ 877441 h 934215"/>
                  <a:gd name="connsiteX21" fmla="*/ 1151291 w 1228794"/>
                  <a:gd name="connsiteY21" fmla="*/ 890791 h 934215"/>
                  <a:gd name="connsiteX22" fmla="*/ 1132881 w 1228794"/>
                  <a:gd name="connsiteY22" fmla="*/ 875891 h 934215"/>
                  <a:gd name="connsiteX23" fmla="*/ 1132223 w 1228794"/>
                  <a:gd name="connsiteY23" fmla="*/ 842139 h 934215"/>
                  <a:gd name="connsiteX24" fmla="*/ 1143886 w 1228794"/>
                  <a:gd name="connsiteY24" fmla="*/ 769570 h 934215"/>
                  <a:gd name="connsiteX25" fmla="*/ 1130885 w 1228794"/>
                  <a:gd name="connsiteY25" fmla="*/ 693896 h 934215"/>
                  <a:gd name="connsiteX26" fmla="*/ 1060817 w 1228794"/>
                  <a:gd name="connsiteY26" fmla="*/ 629467 h 934215"/>
                  <a:gd name="connsiteX27" fmla="*/ 988071 w 1228794"/>
                  <a:gd name="connsiteY27" fmla="*/ 584543 h 934215"/>
                  <a:gd name="connsiteX28" fmla="*/ 929169 w 1228794"/>
                  <a:gd name="connsiteY28" fmla="*/ 535225 h 934215"/>
                  <a:gd name="connsiteX29" fmla="*/ 879514 w 1228794"/>
                  <a:gd name="connsiteY29" fmla="*/ 489861 h 934215"/>
                  <a:gd name="connsiteX30" fmla="*/ 828331 w 1228794"/>
                  <a:gd name="connsiteY30" fmla="*/ 446778 h 934215"/>
                  <a:gd name="connsiteX31" fmla="*/ 783050 w 1228794"/>
                  <a:gd name="connsiteY31" fmla="*/ 402163 h 934215"/>
                  <a:gd name="connsiteX32" fmla="*/ 664407 w 1228794"/>
                  <a:gd name="connsiteY32" fmla="*/ 287405 h 934215"/>
                  <a:gd name="connsiteX33" fmla="*/ 610807 w 1228794"/>
                  <a:gd name="connsiteY33" fmla="*/ 306085 h 934215"/>
                  <a:gd name="connsiteX34" fmla="*/ 548340 w 1228794"/>
                  <a:gd name="connsiteY34" fmla="*/ 396851 h 934215"/>
                  <a:gd name="connsiteX35" fmla="*/ 468782 w 1228794"/>
                  <a:gd name="connsiteY35" fmla="*/ 519099 h 934215"/>
                  <a:gd name="connsiteX36" fmla="*/ 390059 w 1228794"/>
                  <a:gd name="connsiteY36" fmla="*/ 640221 h 934215"/>
                  <a:gd name="connsiteX37" fmla="*/ 331046 w 1228794"/>
                  <a:gd name="connsiteY37" fmla="*/ 743828 h 934215"/>
                  <a:gd name="connsiteX38" fmla="*/ 248338 w 1228794"/>
                  <a:gd name="connsiteY38" fmla="*/ 889308 h 934215"/>
                  <a:gd name="connsiteX39" fmla="*/ 159880 w 1228794"/>
                  <a:gd name="connsiteY39" fmla="*/ 922281 h 934215"/>
                  <a:gd name="connsiteX40" fmla="*/ 5113 w 1228794"/>
                  <a:gd name="connsiteY40" fmla="*/ 927663 h 934215"/>
                  <a:gd name="connsiteX0" fmla="*/ 5113 w 1228794"/>
                  <a:gd name="connsiteY0" fmla="*/ 927663 h 934174"/>
                  <a:gd name="connsiteX1" fmla="*/ 43967 w 1228794"/>
                  <a:gd name="connsiteY1" fmla="*/ 834200 h 934174"/>
                  <a:gd name="connsiteX2" fmla="*/ 111856 w 1228794"/>
                  <a:gd name="connsiteY2" fmla="*/ 734391 h 934174"/>
                  <a:gd name="connsiteX3" fmla="*/ 202743 w 1228794"/>
                  <a:gd name="connsiteY3" fmla="*/ 593669 h 934174"/>
                  <a:gd name="connsiteX4" fmla="*/ 286473 w 1228794"/>
                  <a:gd name="connsiteY4" fmla="*/ 452866 h 934174"/>
                  <a:gd name="connsiteX5" fmla="*/ 345289 w 1228794"/>
                  <a:gd name="connsiteY5" fmla="*/ 362966 h 934174"/>
                  <a:gd name="connsiteX6" fmla="*/ 427534 w 1228794"/>
                  <a:gd name="connsiteY6" fmla="*/ 242317 h 934174"/>
                  <a:gd name="connsiteX7" fmla="*/ 473473 w 1228794"/>
                  <a:gd name="connsiteY7" fmla="*/ 106269 h 934174"/>
                  <a:gd name="connsiteX8" fmla="*/ 574592 w 1228794"/>
                  <a:gd name="connsiteY8" fmla="*/ 7906 h 934174"/>
                  <a:gd name="connsiteX9" fmla="*/ 673281 w 1228794"/>
                  <a:gd name="connsiteY9" fmla="*/ 14512 h 934174"/>
                  <a:gd name="connsiteX10" fmla="*/ 752389 w 1228794"/>
                  <a:gd name="connsiteY10" fmla="*/ 82417 h 934174"/>
                  <a:gd name="connsiteX11" fmla="*/ 843989 w 1228794"/>
                  <a:gd name="connsiteY11" fmla="*/ 169314 h 934174"/>
                  <a:gd name="connsiteX12" fmla="*/ 914036 w 1228794"/>
                  <a:gd name="connsiteY12" fmla="*/ 241092 h 934174"/>
                  <a:gd name="connsiteX13" fmla="*/ 989936 w 1228794"/>
                  <a:gd name="connsiteY13" fmla="*/ 316305 h 934174"/>
                  <a:gd name="connsiteX14" fmla="*/ 1116734 w 1228794"/>
                  <a:gd name="connsiteY14" fmla="*/ 453752 h 934174"/>
                  <a:gd name="connsiteX15" fmla="*/ 1167382 w 1228794"/>
                  <a:gd name="connsiteY15" fmla="*/ 516432 h 934174"/>
                  <a:gd name="connsiteX16" fmla="*/ 1206315 w 1228794"/>
                  <a:gd name="connsiteY16" fmla="*/ 569560 h 934174"/>
                  <a:gd name="connsiteX17" fmla="*/ 1227720 w 1228794"/>
                  <a:gd name="connsiteY17" fmla="*/ 641560 h 934174"/>
                  <a:gd name="connsiteX18" fmla="*/ 1224328 w 1228794"/>
                  <a:gd name="connsiteY18" fmla="*/ 736996 h 934174"/>
                  <a:gd name="connsiteX19" fmla="*/ 1213292 w 1228794"/>
                  <a:gd name="connsiteY19" fmla="*/ 818601 h 934174"/>
                  <a:gd name="connsiteX20" fmla="*/ 1183763 w 1228794"/>
                  <a:gd name="connsiteY20" fmla="*/ 877441 h 934174"/>
                  <a:gd name="connsiteX21" fmla="*/ 1151291 w 1228794"/>
                  <a:gd name="connsiteY21" fmla="*/ 890791 h 934174"/>
                  <a:gd name="connsiteX22" fmla="*/ 1132881 w 1228794"/>
                  <a:gd name="connsiteY22" fmla="*/ 875891 h 934174"/>
                  <a:gd name="connsiteX23" fmla="*/ 1132223 w 1228794"/>
                  <a:gd name="connsiteY23" fmla="*/ 842139 h 934174"/>
                  <a:gd name="connsiteX24" fmla="*/ 1143886 w 1228794"/>
                  <a:gd name="connsiteY24" fmla="*/ 769570 h 934174"/>
                  <a:gd name="connsiteX25" fmla="*/ 1130885 w 1228794"/>
                  <a:gd name="connsiteY25" fmla="*/ 693896 h 934174"/>
                  <a:gd name="connsiteX26" fmla="*/ 1060817 w 1228794"/>
                  <a:gd name="connsiteY26" fmla="*/ 629467 h 934174"/>
                  <a:gd name="connsiteX27" fmla="*/ 988071 w 1228794"/>
                  <a:gd name="connsiteY27" fmla="*/ 584543 h 934174"/>
                  <a:gd name="connsiteX28" fmla="*/ 929169 w 1228794"/>
                  <a:gd name="connsiteY28" fmla="*/ 535225 h 934174"/>
                  <a:gd name="connsiteX29" fmla="*/ 879514 w 1228794"/>
                  <a:gd name="connsiteY29" fmla="*/ 489861 h 934174"/>
                  <a:gd name="connsiteX30" fmla="*/ 828331 w 1228794"/>
                  <a:gd name="connsiteY30" fmla="*/ 446778 h 934174"/>
                  <a:gd name="connsiteX31" fmla="*/ 783050 w 1228794"/>
                  <a:gd name="connsiteY31" fmla="*/ 402163 h 934174"/>
                  <a:gd name="connsiteX32" fmla="*/ 664407 w 1228794"/>
                  <a:gd name="connsiteY32" fmla="*/ 287405 h 934174"/>
                  <a:gd name="connsiteX33" fmla="*/ 610807 w 1228794"/>
                  <a:gd name="connsiteY33" fmla="*/ 306085 h 934174"/>
                  <a:gd name="connsiteX34" fmla="*/ 548340 w 1228794"/>
                  <a:gd name="connsiteY34" fmla="*/ 396851 h 934174"/>
                  <a:gd name="connsiteX35" fmla="*/ 468782 w 1228794"/>
                  <a:gd name="connsiteY35" fmla="*/ 519099 h 934174"/>
                  <a:gd name="connsiteX36" fmla="*/ 390059 w 1228794"/>
                  <a:gd name="connsiteY36" fmla="*/ 640221 h 934174"/>
                  <a:gd name="connsiteX37" fmla="*/ 331046 w 1228794"/>
                  <a:gd name="connsiteY37" fmla="*/ 743828 h 934174"/>
                  <a:gd name="connsiteX38" fmla="*/ 238310 w 1228794"/>
                  <a:gd name="connsiteY38" fmla="*/ 890463 h 934174"/>
                  <a:gd name="connsiteX39" fmla="*/ 159880 w 1228794"/>
                  <a:gd name="connsiteY39" fmla="*/ 922281 h 934174"/>
                  <a:gd name="connsiteX40" fmla="*/ 5113 w 1228794"/>
                  <a:gd name="connsiteY40" fmla="*/ 927663 h 934174"/>
                  <a:gd name="connsiteX0" fmla="*/ 5113 w 1228794"/>
                  <a:gd name="connsiteY0" fmla="*/ 927663 h 934163"/>
                  <a:gd name="connsiteX1" fmla="*/ 43967 w 1228794"/>
                  <a:gd name="connsiteY1" fmla="*/ 834200 h 934163"/>
                  <a:gd name="connsiteX2" fmla="*/ 111856 w 1228794"/>
                  <a:gd name="connsiteY2" fmla="*/ 734391 h 934163"/>
                  <a:gd name="connsiteX3" fmla="*/ 202743 w 1228794"/>
                  <a:gd name="connsiteY3" fmla="*/ 593669 h 934163"/>
                  <a:gd name="connsiteX4" fmla="*/ 286473 w 1228794"/>
                  <a:gd name="connsiteY4" fmla="*/ 452866 h 934163"/>
                  <a:gd name="connsiteX5" fmla="*/ 345289 w 1228794"/>
                  <a:gd name="connsiteY5" fmla="*/ 362966 h 934163"/>
                  <a:gd name="connsiteX6" fmla="*/ 427534 w 1228794"/>
                  <a:gd name="connsiteY6" fmla="*/ 242317 h 934163"/>
                  <a:gd name="connsiteX7" fmla="*/ 473473 w 1228794"/>
                  <a:gd name="connsiteY7" fmla="*/ 106269 h 934163"/>
                  <a:gd name="connsiteX8" fmla="*/ 574592 w 1228794"/>
                  <a:gd name="connsiteY8" fmla="*/ 7906 h 934163"/>
                  <a:gd name="connsiteX9" fmla="*/ 673281 w 1228794"/>
                  <a:gd name="connsiteY9" fmla="*/ 14512 h 934163"/>
                  <a:gd name="connsiteX10" fmla="*/ 752389 w 1228794"/>
                  <a:gd name="connsiteY10" fmla="*/ 82417 h 934163"/>
                  <a:gd name="connsiteX11" fmla="*/ 843989 w 1228794"/>
                  <a:gd name="connsiteY11" fmla="*/ 169314 h 934163"/>
                  <a:gd name="connsiteX12" fmla="*/ 914036 w 1228794"/>
                  <a:gd name="connsiteY12" fmla="*/ 241092 h 934163"/>
                  <a:gd name="connsiteX13" fmla="*/ 989936 w 1228794"/>
                  <a:gd name="connsiteY13" fmla="*/ 316305 h 934163"/>
                  <a:gd name="connsiteX14" fmla="*/ 1116734 w 1228794"/>
                  <a:gd name="connsiteY14" fmla="*/ 453752 h 934163"/>
                  <a:gd name="connsiteX15" fmla="*/ 1167382 w 1228794"/>
                  <a:gd name="connsiteY15" fmla="*/ 516432 h 934163"/>
                  <a:gd name="connsiteX16" fmla="*/ 1206315 w 1228794"/>
                  <a:gd name="connsiteY16" fmla="*/ 569560 h 934163"/>
                  <a:gd name="connsiteX17" fmla="*/ 1227720 w 1228794"/>
                  <a:gd name="connsiteY17" fmla="*/ 641560 h 934163"/>
                  <a:gd name="connsiteX18" fmla="*/ 1224328 w 1228794"/>
                  <a:gd name="connsiteY18" fmla="*/ 736996 h 934163"/>
                  <a:gd name="connsiteX19" fmla="*/ 1213292 w 1228794"/>
                  <a:gd name="connsiteY19" fmla="*/ 818601 h 934163"/>
                  <a:gd name="connsiteX20" fmla="*/ 1183763 w 1228794"/>
                  <a:gd name="connsiteY20" fmla="*/ 877441 h 934163"/>
                  <a:gd name="connsiteX21" fmla="*/ 1151291 w 1228794"/>
                  <a:gd name="connsiteY21" fmla="*/ 890791 h 934163"/>
                  <a:gd name="connsiteX22" fmla="*/ 1132881 w 1228794"/>
                  <a:gd name="connsiteY22" fmla="*/ 875891 h 934163"/>
                  <a:gd name="connsiteX23" fmla="*/ 1132223 w 1228794"/>
                  <a:gd name="connsiteY23" fmla="*/ 842139 h 934163"/>
                  <a:gd name="connsiteX24" fmla="*/ 1143886 w 1228794"/>
                  <a:gd name="connsiteY24" fmla="*/ 769570 h 934163"/>
                  <a:gd name="connsiteX25" fmla="*/ 1130885 w 1228794"/>
                  <a:gd name="connsiteY25" fmla="*/ 693896 h 934163"/>
                  <a:gd name="connsiteX26" fmla="*/ 1060817 w 1228794"/>
                  <a:gd name="connsiteY26" fmla="*/ 629467 h 934163"/>
                  <a:gd name="connsiteX27" fmla="*/ 988071 w 1228794"/>
                  <a:gd name="connsiteY27" fmla="*/ 584543 h 934163"/>
                  <a:gd name="connsiteX28" fmla="*/ 929169 w 1228794"/>
                  <a:gd name="connsiteY28" fmla="*/ 535225 h 934163"/>
                  <a:gd name="connsiteX29" fmla="*/ 879514 w 1228794"/>
                  <a:gd name="connsiteY29" fmla="*/ 489861 h 934163"/>
                  <a:gd name="connsiteX30" fmla="*/ 828331 w 1228794"/>
                  <a:gd name="connsiteY30" fmla="*/ 446778 h 934163"/>
                  <a:gd name="connsiteX31" fmla="*/ 783050 w 1228794"/>
                  <a:gd name="connsiteY31" fmla="*/ 402163 h 934163"/>
                  <a:gd name="connsiteX32" fmla="*/ 664407 w 1228794"/>
                  <a:gd name="connsiteY32" fmla="*/ 287405 h 934163"/>
                  <a:gd name="connsiteX33" fmla="*/ 610807 w 1228794"/>
                  <a:gd name="connsiteY33" fmla="*/ 306085 h 934163"/>
                  <a:gd name="connsiteX34" fmla="*/ 548340 w 1228794"/>
                  <a:gd name="connsiteY34" fmla="*/ 396851 h 934163"/>
                  <a:gd name="connsiteX35" fmla="*/ 468782 w 1228794"/>
                  <a:gd name="connsiteY35" fmla="*/ 519099 h 934163"/>
                  <a:gd name="connsiteX36" fmla="*/ 390059 w 1228794"/>
                  <a:gd name="connsiteY36" fmla="*/ 640221 h 934163"/>
                  <a:gd name="connsiteX37" fmla="*/ 331046 w 1228794"/>
                  <a:gd name="connsiteY37" fmla="*/ 743828 h 934163"/>
                  <a:gd name="connsiteX38" fmla="*/ 232589 w 1228794"/>
                  <a:gd name="connsiteY38" fmla="*/ 890782 h 934163"/>
                  <a:gd name="connsiteX39" fmla="*/ 159880 w 1228794"/>
                  <a:gd name="connsiteY39" fmla="*/ 922281 h 934163"/>
                  <a:gd name="connsiteX40" fmla="*/ 5113 w 1228794"/>
                  <a:gd name="connsiteY40" fmla="*/ 927663 h 934163"/>
                  <a:gd name="connsiteX0" fmla="*/ 5113 w 1228794"/>
                  <a:gd name="connsiteY0" fmla="*/ 927663 h 934111"/>
                  <a:gd name="connsiteX1" fmla="*/ 43967 w 1228794"/>
                  <a:gd name="connsiteY1" fmla="*/ 834200 h 934111"/>
                  <a:gd name="connsiteX2" fmla="*/ 111856 w 1228794"/>
                  <a:gd name="connsiteY2" fmla="*/ 734391 h 934111"/>
                  <a:gd name="connsiteX3" fmla="*/ 202743 w 1228794"/>
                  <a:gd name="connsiteY3" fmla="*/ 593669 h 934111"/>
                  <a:gd name="connsiteX4" fmla="*/ 286473 w 1228794"/>
                  <a:gd name="connsiteY4" fmla="*/ 452866 h 934111"/>
                  <a:gd name="connsiteX5" fmla="*/ 345289 w 1228794"/>
                  <a:gd name="connsiteY5" fmla="*/ 362966 h 934111"/>
                  <a:gd name="connsiteX6" fmla="*/ 427534 w 1228794"/>
                  <a:gd name="connsiteY6" fmla="*/ 242317 h 934111"/>
                  <a:gd name="connsiteX7" fmla="*/ 473473 w 1228794"/>
                  <a:gd name="connsiteY7" fmla="*/ 106269 h 934111"/>
                  <a:gd name="connsiteX8" fmla="*/ 574592 w 1228794"/>
                  <a:gd name="connsiteY8" fmla="*/ 7906 h 934111"/>
                  <a:gd name="connsiteX9" fmla="*/ 673281 w 1228794"/>
                  <a:gd name="connsiteY9" fmla="*/ 14512 h 934111"/>
                  <a:gd name="connsiteX10" fmla="*/ 752389 w 1228794"/>
                  <a:gd name="connsiteY10" fmla="*/ 82417 h 934111"/>
                  <a:gd name="connsiteX11" fmla="*/ 843989 w 1228794"/>
                  <a:gd name="connsiteY11" fmla="*/ 169314 h 934111"/>
                  <a:gd name="connsiteX12" fmla="*/ 914036 w 1228794"/>
                  <a:gd name="connsiteY12" fmla="*/ 241092 h 934111"/>
                  <a:gd name="connsiteX13" fmla="*/ 989936 w 1228794"/>
                  <a:gd name="connsiteY13" fmla="*/ 316305 h 934111"/>
                  <a:gd name="connsiteX14" fmla="*/ 1116734 w 1228794"/>
                  <a:gd name="connsiteY14" fmla="*/ 453752 h 934111"/>
                  <a:gd name="connsiteX15" fmla="*/ 1167382 w 1228794"/>
                  <a:gd name="connsiteY15" fmla="*/ 516432 h 934111"/>
                  <a:gd name="connsiteX16" fmla="*/ 1206315 w 1228794"/>
                  <a:gd name="connsiteY16" fmla="*/ 569560 h 934111"/>
                  <a:gd name="connsiteX17" fmla="*/ 1227720 w 1228794"/>
                  <a:gd name="connsiteY17" fmla="*/ 641560 h 934111"/>
                  <a:gd name="connsiteX18" fmla="*/ 1224328 w 1228794"/>
                  <a:gd name="connsiteY18" fmla="*/ 736996 h 934111"/>
                  <a:gd name="connsiteX19" fmla="*/ 1213292 w 1228794"/>
                  <a:gd name="connsiteY19" fmla="*/ 818601 h 934111"/>
                  <a:gd name="connsiteX20" fmla="*/ 1183763 w 1228794"/>
                  <a:gd name="connsiteY20" fmla="*/ 877441 h 934111"/>
                  <a:gd name="connsiteX21" fmla="*/ 1151291 w 1228794"/>
                  <a:gd name="connsiteY21" fmla="*/ 890791 h 934111"/>
                  <a:gd name="connsiteX22" fmla="*/ 1132881 w 1228794"/>
                  <a:gd name="connsiteY22" fmla="*/ 875891 h 934111"/>
                  <a:gd name="connsiteX23" fmla="*/ 1132223 w 1228794"/>
                  <a:gd name="connsiteY23" fmla="*/ 842139 h 934111"/>
                  <a:gd name="connsiteX24" fmla="*/ 1143886 w 1228794"/>
                  <a:gd name="connsiteY24" fmla="*/ 769570 h 934111"/>
                  <a:gd name="connsiteX25" fmla="*/ 1130885 w 1228794"/>
                  <a:gd name="connsiteY25" fmla="*/ 693896 h 934111"/>
                  <a:gd name="connsiteX26" fmla="*/ 1060817 w 1228794"/>
                  <a:gd name="connsiteY26" fmla="*/ 629467 h 934111"/>
                  <a:gd name="connsiteX27" fmla="*/ 988071 w 1228794"/>
                  <a:gd name="connsiteY27" fmla="*/ 584543 h 934111"/>
                  <a:gd name="connsiteX28" fmla="*/ 929169 w 1228794"/>
                  <a:gd name="connsiteY28" fmla="*/ 535225 h 934111"/>
                  <a:gd name="connsiteX29" fmla="*/ 879514 w 1228794"/>
                  <a:gd name="connsiteY29" fmla="*/ 489861 h 934111"/>
                  <a:gd name="connsiteX30" fmla="*/ 828331 w 1228794"/>
                  <a:gd name="connsiteY30" fmla="*/ 446778 h 934111"/>
                  <a:gd name="connsiteX31" fmla="*/ 783050 w 1228794"/>
                  <a:gd name="connsiteY31" fmla="*/ 402163 h 934111"/>
                  <a:gd name="connsiteX32" fmla="*/ 664407 w 1228794"/>
                  <a:gd name="connsiteY32" fmla="*/ 287405 h 934111"/>
                  <a:gd name="connsiteX33" fmla="*/ 610807 w 1228794"/>
                  <a:gd name="connsiteY33" fmla="*/ 306085 h 934111"/>
                  <a:gd name="connsiteX34" fmla="*/ 548340 w 1228794"/>
                  <a:gd name="connsiteY34" fmla="*/ 396851 h 934111"/>
                  <a:gd name="connsiteX35" fmla="*/ 468782 w 1228794"/>
                  <a:gd name="connsiteY35" fmla="*/ 519099 h 934111"/>
                  <a:gd name="connsiteX36" fmla="*/ 390059 w 1228794"/>
                  <a:gd name="connsiteY36" fmla="*/ 640221 h 934111"/>
                  <a:gd name="connsiteX37" fmla="*/ 331046 w 1228794"/>
                  <a:gd name="connsiteY37" fmla="*/ 743828 h 934111"/>
                  <a:gd name="connsiteX38" fmla="*/ 234453 w 1228794"/>
                  <a:gd name="connsiteY38" fmla="*/ 892261 h 934111"/>
                  <a:gd name="connsiteX39" fmla="*/ 159880 w 1228794"/>
                  <a:gd name="connsiteY39" fmla="*/ 922281 h 934111"/>
                  <a:gd name="connsiteX40" fmla="*/ 5113 w 1228794"/>
                  <a:gd name="connsiteY40" fmla="*/ 927663 h 934111"/>
                  <a:gd name="connsiteX0" fmla="*/ 5113 w 1228794"/>
                  <a:gd name="connsiteY0" fmla="*/ 927663 h 934111"/>
                  <a:gd name="connsiteX1" fmla="*/ 43967 w 1228794"/>
                  <a:gd name="connsiteY1" fmla="*/ 834200 h 934111"/>
                  <a:gd name="connsiteX2" fmla="*/ 111856 w 1228794"/>
                  <a:gd name="connsiteY2" fmla="*/ 734391 h 934111"/>
                  <a:gd name="connsiteX3" fmla="*/ 202743 w 1228794"/>
                  <a:gd name="connsiteY3" fmla="*/ 593669 h 934111"/>
                  <a:gd name="connsiteX4" fmla="*/ 286473 w 1228794"/>
                  <a:gd name="connsiteY4" fmla="*/ 452866 h 934111"/>
                  <a:gd name="connsiteX5" fmla="*/ 345289 w 1228794"/>
                  <a:gd name="connsiteY5" fmla="*/ 362966 h 934111"/>
                  <a:gd name="connsiteX6" fmla="*/ 389871 w 1228794"/>
                  <a:gd name="connsiteY6" fmla="*/ 227007 h 934111"/>
                  <a:gd name="connsiteX7" fmla="*/ 473473 w 1228794"/>
                  <a:gd name="connsiteY7" fmla="*/ 106269 h 934111"/>
                  <a:gd name="connsiteX8" fmla="*/ 574592 w 1228794"/>
                  <a:gd name="connsiteY8" fmla="*/ 7906 h 934111"/>
                  <a:gd name="connsiteX9" fmla="*/ 673281 w 1228794"/>
                  <a:gd name="connsiteY9" fmla="*/ 14512 h 934111"/>
                  <a:gd name="connsiteX10" fmla="*/ 752389 w 1228794"/>
                  <a:gd name="connsiteY10" fmla="*/ 82417 h 934111"/>
                  <a:gd name="connsiteX11" fmla="*/ 843989 w 1228794"/>
                  <a:gd name="connsiteY11" fmla="*/ 169314 h 934111"/>
                  <a:gd name="connsiteX12" fmla="*/ 914036 w 1228794"/>
                  <a:gd name="connsiteY12" fmla="*/ 241092 h 934111"/>
                  <a:gd name="connsiteX13" fmla="*/ 989936 w 1228794"/>
                  <a:gd name="connsiteY13" fmla="*/ 316305 h 934111"/>
                  <a:gd name="connsiteX14" fmla="*/ 1116734 w 1228794"/>
                  <a:gd name="connsiteY14" fmla="*/ 453752 h 934111"/>
                  <a:gd name="connsiteX15" fmla="*/ 1167382 w 1228794"/>
                  <a:gd name="connsiteY15" fmla="*/ 516432 h 934111"/>
                  <a:gd name="connsiteX16" fmla="*/ 1206315 w 1228794"/>
                  <a:gd name="connsiteY16" fmla="*/ 569560 h 934111"/>
                  <a:gd name="connsiteX17" fmla="*/ 1227720 w 1228794"/>
                  <a:gd name="connsiteY17" fmla="*/ 641560 h 934111"/>
                  <a:gd name="connsiteX18" fmla="*/ 1224328 w 1228794"/>
                  <a:gd name="connsiteY18" fmla="*/ 736996 h 934111"/>
                  <a:gd name="connsiteX19" fmla="*/ 1213292 w 1228794"/>
                  <a:gd name="connsiteY19" fmla="*/ 818601 h 934111"/>
                  <a:gd name="connsiteX20" fmla="*/ 1183763 w 1228794"/>
                  <a:gd name="connsiteY20" fmla="*/ 877441 h 934111"/>
                  <a:gd name="connsiteX21" fmla="*/ 1151291 w 1228794"/>
                  <a:gd name="connsiteY21" fmla="*/ 890791 h 934111"/>
                  <a:gd name="connsiteX22" fmla="*/ 1132881 w 1228794"/>
                  <a:gd name="connsiteY22" fmla="*/ 875891 h 934111"/>
                  <a:gd name="connsiteX23" fmla="*/ 1132223 w 1228794"/>
                  <a:gd name="connsiteY23" fmla="*/ 842139 h 934111"/>
                  <a:gd name="connsiteX24" fmla="*/ 1143886 w 1228794"/>
                  <a:gd name="connsiteY24" fmla="*/ 769570 h 934111"/>
                  <a:gd name="connsiteX25" fmla="*/ 1130885 w 1228794"/>
                  <a:gd name="connsiteY25" fmla="*/ 693896 h 934111"/>
                  <a:gd name="connsiteX26" fmla="*/ 1060817 w 1228794"/>
                  <a:gd name="connsiteY26" fmla="*/ 629467 h 934111"/>
                  <a:gd name="connsiteX27" fmla="*/ 988071 w 1228794"/>
                  <a:gd name="connsiteY27" fmla="*/ 584543 h 934111"/>
                  <a:gd name="connsiteX28" fmla="*/ 929169 w 1228794"/>
                  <a:gd name="connsiteY28" fmla="*/ 535225 h 934111"/>
                  <a:gd name="connsiteX29" fmla="*/ 879514 w 1228794"/>
                  <a:gd name="connsiteY29" fmla="*/ 489861 h 934111"/>
                  <a:gd name="connsiteX30" fmla="*/ 828331 w 1228794"/>
                  <a:gd name="connsiteY30" fmla="*/ 446778 h 934111"/>
                  <a:gd name="connsiteX31" fmla="*/ 783050 w 1228794"/>
                  <a:gd name="connsiteY31" fmla="*/ 402163 h 934111"/>
                  <a:gd name="connsiteX32" fmla="*/ 664407 w 1228794"/>
                  <a:gd name="connsiteY32" fmla="*/ 287405 h 934111"/>
                  <a:gd name="connsiteX33" fmla="*/ 610807 w 1228794"/>
                  <a:gd name="connsiteY33" fmla="*/ 306085 h 934111"/>
                  <a:gd name="connsiteX34" fmla="*/ 548340 w 1228794"/>
                  <a:gd name="connsiteY34" fmla="*/ 396851 h 934111"/>
                  <a:gd name="connsiteX35" fmla="*/ 468782 w 1228794"/>
                  <a:gd name="connsiteY35" fmla="*/ 519099 h 934111"/>
                  <a:gd name="connsiteX36" fmla="*/ 390059 w 1228794"/>
                  <a:gd name="connsiteY36" fmla="*/ 640221 h 934111"/>
                  <a:gd name="connsiteX37" fmla="*/ 331046 w 1228794"/>
                  <a:gd name="connsiteY37" fmla="*/ 743828 h 934111"/>
                  <a:gd name="connsiteX38" fmla="*/ 234453 w 1228794"/>
                  <a:gd name="connsiteY38" fmla="*/ 892261 h 934111"/>
                  <a:gd name="connsiteX39" fmla="*/ 159880 w 1228794"/>
                  <a:gd name="connsiteY39" fmla="*/ 922281 h 934111"/>
                  <a:gd name="connsiteX40" fmla="*/ 5113 w 1228794"/>
                  <a:gd name="connsiteY40" fmla="*/ 927663 h 934111"/>
                  <a:gd name="connsiteX0" fmla="*/ 5113 w 1228794"/>
                  <a:gd name="connsiteY0" fmla="*/ 927663 h 934111"/>
                  <a:gd name="connsiteX1" fmla="*/ 43967 w 1228794"/>
                  <a:gd name="connsiteY1" fmla="*/ 834200 h 934111"/>
                  <a:gd name="connsiteX2" fmla="*/ 111856 w 1228794"/>
                  <a:gd name="connsiteY2" fmla="*/ 734391 h 934111"/>
                  <a:gd name="connsiteX3" fmla="*/ 202743 w 1228794"/>
                  <a:gd name="connsiteY3" fmla="*/ 593669 h 934111"/>
                  <a:gd name="connsiteX4" fmla="*/ 286473 w 1228794"/>
                  <a:gd name="connsiteY4" fmla="*/ 452866 h 934111"/>
                  <a:gd name="connsiteX5" fmla="*/ 314760 w 1228794"/>
                  <a:gd name="connsiteY5" fmla="*/ 347851 h 934111"/>
                  <a:gd name="connsiteX6" fmla="*/ 389871 w 1228794"/>
                  <a:gd name="connsiteY6" fmla="*/ 227007 h 934111"/>
                  <a:gd name="connsiteX7" fmla="*/ 473473 w 1228794"/>
                  <a:gd name="connsiteY7" fmla="*/ 106269 h 934111"/>
                  <a:gd name="connsiteX8" fmla="*/ 574592 w 1228794"/>
                  <a:gd name="connsiteY8" fmla="*/ 7906 h 934111"/>
                  <a:gd name="connsiteX9" fmla="*/ 673281 w 1228794"/>
                  <a:gd name="connsiteY9" fmla="*/ 14512 h 934111"/>
                  <a:gd name="connsiteX10" fmla="*/ 752389 w 1228794"/>
                  <a:gd name="connsiteY10" fmla="*/ 82417 h 934111"/>
                  <a:gd name="connsiteX11" fmla="*/ 843989 w 1228794"/>
                  <a:gd name="connsiteY11" fmla="*/ 169314 h 934111"/>
                  <a:gd name="connsiteX12" fmla="*/ 914036 w 1228794"/>
                  <a:gd name="connsiteY12" fmla="*/ 241092 h 934111"/>
                  <a:gd name="connsiteX13" fmla="*/ 989936 w 1228794"/>
                  <a:gd name="connsiteY13" fmla="*/ 316305 h 934111"/>
                  <a:gd name="connsiteX14" fmla="*/ 1116734 w 1228794"/>
                  <a:gd name="connsiteY14" fmla="*/ 453752 h 934111"/>
                  <a:gd name="connsiteX15" fmla="*/ 1167382 w 1228794"/>
                  <a:gd name="connsiteY15" fmla="*/ 516432 h 934111"/>
                  <a:gd name="connsiteX16" fmla="*/ 1206315 w 1228794"/>
                  <a:gd name="connsiteY16" fmla="*/ 569560 h 934111"/>
                  <a:gd name="connsiteX17" fmla="*/ 1227720 w 1228794"/>
                  <a:gd name="connsiteY17" fmla="*/ 641560 h 934111"/>
                  <a:gd name="connsiteX18" fmla="*/ 1224328 w 1228794"/>
                  <a:gd name="connsiteY18" fmla="*/ 736996 h 934111"/>
                  <a:gd name="connsiteX19" fmla="*/ 1213292 w 1228794"/>
                  <a:gd name="connsiteY19" fmla="*/ 818601 h 934111"/>
                  <a:gd name="connsiteX20" fmla="*/ 1183763 w 1228794"/>
                  <a:gd name="connsiteY20" fmla="*/ 877441 h 934111"/>
                  <a:gd name="connsiteX21" fmla="*/ 1151291 w 1228794"/>
                  <a:gd name="connsiteY21" fmla="*/ 890791 h 934111"/>
                  <a:gd name="connsiteX22" fmla="*/ 1132881 w 1228794"/>
                  <a:gd name="connsiteY22" fmla="*/ 875891 h 934111"/>
                  <a:gd name="connsiteX23" fmla="*/ 1132223 w 1228794"/>
                  <a:gd name="connsiteY23" fmla="*/ 842139 h 934111"/>
                  <a:gd name="connsiteX24" fmla="*/ 1143886 w 1228794"/>
                  <a:gd name="connsiteY24" fmla="*/ 769570 h 934111"/>
                  <a:gd name="connsiteX25" fmla="*/ 1130885 w 1228794"/>
                  <a:gd name="connsiteY25" fmla="*/ 693896 h 934111"/>
                  <a:gd name="connsiteX26" fmla="*/ 1060817 w 1228794"/>
                  <a:gd name="connsiteY26" fmla="*/ 629467 h 934111"/>
                  <a:gd name="connsiteX27" fmla="*/ 988071 w 1228794"/>
                  <a:gd name="connsiteY27" fmla="*/ 584543 h 934111"/>
                  <a:gd name="connsiteX28" fmla="*/ 929169 w 1228794"/>
                  <a:gd name="connsiteY28" fmla="*/ 535225 h 934111"/>
                  <a:gd name="connsiteX29" fmla="*/ 879514 w 1228794"/>
                  <a:gd name="connsiteY29" fmla="*/ 489861 h 934111"/>
                  <a:gd name="connsiteX30" fmla="*/ 828331 w 1228794"/>
                  <a:gd name="connsiteY30" fmla="*/ 446778 h 934111"/>
                  <a:gd name="connsiteX31" fmla="*/ 783050 w 1228794"/>
                  <a:gd name="connsiteY31" fmla="*/ 402163 h 934111"/>
                  <a:gd name="connsiteX32" fmla="*/ 664407 w 1228794"/>
                  <a:gd name="connsiteY32" fmla="*/ 287405 h 934111"/>
                  <a:gd name="connsiteX33" fmla="*/ 610807 w 1228794"/>
                  <a:gd name="connsiteY33" fmla="*/ 306085 h 934111"/>
                  <a:gd name="connsiteX34" fmla="*/ 548340 w 1228794"/>
                  <a:gd name="connsiteY34" fmla="*/ 396851 h 934111"/>
                  <a:gd name="connsiteX35" fmla="*/ 468782 w 1228794"/>
                  <a:gd name="connsiteY35" fmla="*/ 519099 h 934111"/>
                  <a:gd name="connsiteX36" fmla="*/ 390059 w 1228794"/>
                  <a:gd name="connsiteY36" fmla="*/ 640221 h 934111"/>
                  <a:gd name="connsiteX37" fmla="*/ 331046 w 1228794"/>
                  <a:gd name="connsiteY37" fmla="*/ 743828 h 934111"/>
                  <a:gd name="connsiteX38" fmla="*/ 234453 w 1228794"/>
                  <a:gd name="connsiteY38" fmla="*/ 892261 h 934111"/>
                  <a:gd name="connsiteX39" fmla="*/ 159880 w 1228794"/>
                  <a:gd name="connsiteY39" fmla="*/ 922281 h 934111"/>
                  <a:gd name="connsiteX40" fmla="*/ 5113 w 1228794"/>
                  <a:gd name="connsiteY40" fmla="*/ 927663 h 934111"/>
                  <a:gd name="connsiteX0" fmla="*/ 5113 w 1228794"/>
                  <a:gd name="connsiteY0" fmla="*/ 927663 h 934111"/>
                  <a:gd name="connsiteX1" fmla="*/ 43967 w 1228794"/>
                  <a:gd name="connsiteY1" fmla="*/ 834200 h 934111"/>
                  <a:gd name="connsiteX2" fmla="*/ 111856 w 1228794"/>
                  <a:gd name="connsiteY2" fmla="*/ 734391 h 934111"/>
                  <a:gd name="connsiteX3" fmla="*/ 202743 w 1228794"/>
                  <a:gd name="connsiteY3" fmla="*/ 593669 h 934111"/>
                  <a:gd name="connsiteX4" fmla="*/ 286473 w 1228794"/>
                  <a:gd name="connsiteY4" fmla="*/ 452866 h 934111"/>
                  <a:gd name="connsiteX5" fmla="*/ 314760 w 1228794"/>
                  <a:gd name="connsiteY5" fmla="*/ 347851 h 934111"/>
                  <a:gd name="connsiteX6" fmla="*/ 388972 w 1228794"/>
                  <a:gd name="connsiteY6" fmla="*/ 225078 h 934111"/>
                  <a:gd name="connsiteX7" fmla="*/ 473473 w 1228794"/>
                  <a:gd name="connsiteY7" fmla="*/ 106269 h 934111"/>
                  <a:gd name="connsiteX8" fmla="*/ 574592 w 1228794"/>
                  <a:gd name="connsiteY8" fmla="*/ 7906 h 934111"/>
                  <a:gd name="connsiteX9" fmla="*/ 673281 w 1228794"/>
                  <a:gd name="connsiteY9" fmla="*/ 14512 h 934111"/>
                  <a:gd name="connsiteX10" fmla="*/ 752389 w 1228794"/>
                  <a:gd name="connsiteY10" fmla="*/ 82417 h 934111"/>
                  <a:gd name="connsiteX11" fmla="*/ 843989 w 1228794"/>
                  <a:gd name="connsiteY11" fmla="*/ 169314 h 934111"/>
                  <a:gd name="connsiteX12" fmla="*/ 914036 w 1228794"/>
                  <a:gd name="connsiteY12" fmla="*/ 241092 h 934111"/>
                  <a:gd name="connsiteX13" fmla="*/ 989936 w 1228794"/>
                  <a:gd name="connsiteY13" fmla="*/ 316305 h 934111"/>
                  <a:gd name="connsiteX14" fmla="*/ 1116734 w 1228794"/>
                  <a:gd name="connsiteY14" fmla="*/ 453752 h 934111"/>
                  <a:gd name="connsiteX15" fmla="*/ 1167382 w 1228794"/>
                  <a:gd name="connsiteY15" fmla="*/ 516432 h 934111"/>
                  <a:gd name="connsiteX16" fmla="*/ 1206315 w 1228794"/>
                  <a:gd name="connsiteY16" fmla="*/ 569560 h 934111"/>
                  <a:gd name="connsiteX17" fmla="*/ 1227720 w 1228794"/>
                  <a:gd name="connsiteY17" fmla="*/ 641560 h 934111"/>
                  <a:gd name="connsiteX18" fmla="*/ 1224328 w 1228794"/>
                  <a:gd name="connsiteY18" fmla="*/ 736996 h 934111"/>
                  <a:gd name="connsiteX19" fmla="*/ 1213292 w 1228794"/>
                  <a:gd name="connsiteY19" fmla="*/ 818601 h 934111"/>
                  <a:gd name="connsiteX20" fmla="*/ 1183763 w 1228794"/>
                  <a:gd name="connsiteY20" fmla="*/ 877441 h 934111"/>
                  <a:gd name="connsiteX21" fmla="*/ 1151291 w 1228794"/>
                  <a:gd name="connsiteY21" fmla="*/ 890791 h 934111"/>
                  <a:gd name="connsiteX22" fmla="*/ 1132881 w 1228794"/>
                  <a:gd name="connsiteY22" fmla="*/ 875891 h 934111"/>
                  <a:gd name="connsiteX23" fmla="*/ 1132223 w 1228794"/>
                  <a:gd name="connsiteY23" fmla="*/ 842139 h 934111"/>
                  <a:gd name="connsiteX24" fmla="*/ 1143886 w 1228794"/>
                  <a:gd name="connsiteY24" fmla="*/ 769570 h 934111"/>
                  <a:gd name="connsiteX25" fmla="*/ 1130885 w 1228794"/>
                  <a:gd name="connsiteY25" fmla="*/ 693896 h 934111"/>
                  <a:gd name="connsiteX26" fmla="*/ 1060817 w 1228794"/>
                  <a:gd name="connsiteY26" fmla="*/ 629467 h 934111"/>
                  <a:gd name="connsiteX27" fmla="*/ 988071 w 1228794"/>
                  <a:gd name="connsiteY27" fmla="*/ 584543 h 934111"/>
                  <a:gd name="connsiteX28" fmla="*/ 929169 w 1228794"/>
                  <a:gd name="connsiteY28" fmla="*/ 535225 h 934111"/>
                  <a:gd name="connsiteX29" fmla="*/ 879514 w 1228794"/>
                  <a:gd name="connsiteY29" fmla="*/ 489861 h 934111"/>
                  <a:gd name="connsiteX30" fmla="*/ 828331 w 1228794"/>
                  <a:gd name="connsiteY30" fmla="*/ 446778 h 934111"/>
                  <a:gd name="connsiteX31" fmla="*/ 783050 w 1228794"/>
                  <a:gd name="connsiteY31" fmla="*/ 402163 h 934111"/>
                  <a:gd name="connsiteX32" fmla="*/ 664407 w 1228794"/>
                  <a:gd name="connsiteY32" fmla="*/ 287405 h 934111"/>
                  <a:gd name="connsiteX33" fmla="*/ 610807 w 1228794"/>
                  <a:gd name="connsiteY33" fmla="*/ 306085 h 934111"/>
                  <a:gd name="connsiteX34" fmla="*/ 548340 w 1228794"/>
                  <a:gd name="connsiteY34" fmla="*/ 396851 h 934111"/>
                  <a:gd name="connsiteX35" fmla="*/ 468782 w 1228794"/>
                  <a:gd name="connsiteY35" fmla="*/ 519099 h 934111"/>
                  <a:gd name="connsiteX36" fmla="*/ 390059 w 1228794"/>
                  <a:gd name="connsiteY36" fmla="*/ 640221 h 934111"/>
                  <a:gd name="connsiteX37" fmla="*/ 331046 w 1228794"/>
                  <a:gd name="connsiteY37" fmla="*/ 743828 h 934111"/>
                  <a:gd name="connsiteX38" fmla="*/ 234453 w 1228794"/>
                  <a:gd name="connsiteY38" fmla="*/ 892261 h 934111"/>
                  <a:gd name="connsiteX39" fmla="*/ 159880 w 1228794"/>
                  <a:gd name="connsiteY39" fmla="*/ 922281 h 934111"/>
                  <a:gd name="connsiteX40" fmla="*/ 5113 w 1228794"/>
                  <a:gd name="connsiteY40" fmla="*/ 927663 h 934111"/>
                  <a:gd name="connsiteX0" fmla="*/ 5113 w 1228794"/>
                  <a:gd name="connsiteY0" fmla="*/ 927343 h 933791"/>
                  <a:gd name="connsiteX1" fmla="*/ 43967 w 1228794"/>
                  <a:gd name="connsiteY1" fmla="*/ 833880 h 933791"/>
                  <a:gd name="connsiteX2" fmla="*/ 111856 w 1228794"/>
                  <a:gd name="connsiteY2" fmla="*/ 734071 h 933791"/>
                  <a:gd name="connsiteX3" fmla="*/ 202743 w 1228794"/>
                  <a:gd name="connsiteY3" fmla="*/ 593349 h 933791"/>
                  <a:gd name="connsiteX4" fmla="*/ 286473 w 1228794"/>
                  <a:gd name="connsiteY4" fmla="*/ 452546 h 933791"/>
                  <a:gd name="connsiteX5" fmla="*/ 314760 w 1228794"/>
                  <a:gd name="connsiteY5" fmla="*/ 347531 h 933791"/>
                  <a:gd name="connsiteX6" fmla="*/ 388972 w 1228794"/>
                  <a:gd name="connsiteY6" fmla="*/ 224758 h 933791"/>
                  <a:gd name="connsiteX7" fmla="*/ 470261 w 1228794"/>
                  <a:gd name="connsiteY7" fmla="*/ 101577 h 933791"/>
                  <a:gd name="connsiteX8" fmla="*/ 574592 w 1228794"/>
                  <a:gd name="connsiteY8" fmla="*/ 7586 h 933791"/>
                  <a:gd name="connsiteX9" fmla="*/ 673281 w 1228794"/>
                  <a:gd name="connsiteY9" fmla="*/ 14192 h 933791"/>
                  <a:gd name="connsiteX10" fmla="*/ 752389 w 1228794"/>
                  <a:gd name="connsiteY10" fmla="*/ 82097 h 933791"/>
                  <a:gd name="connsiteX11" fmla="*/ 843989 w 1228794"/>
                  <a:gd name="connsiteY11" fmla="*/ 168994 h 933791"/>
                  <a:gd name="connsiteX12" fmla="*/ 914036 w 1228794"/>
                  <a:gd name="connsiteY12" fmla="*/ 240772 h 933791"/>
                  <a:gd name="connsiteX13" fmla="*/ 989936 w 1228794"/>
                  <a:gd name="connsiteY13" fmla="*/ 315985 h 933791"/>
                  <a:gd name="connsiteX14" fmla="*/ 1116734 w 1228794"/>
                  <a:gd name="connsiteY14" fmla="*/ 453432 h 933791"/>
                  <a:gd name="connsiteX15" fmla="*/ 1167382 w 1228794"/>
                  <a:gd name="connsiteY15" fmla="*/ 516112 h 933791"/>
                  <a:gd name="connsiteX16" fmla="*/ 1206315 w 1228794"/>
                  <a:gd name="connsiteY16" fmla="*/ 569240 h 933791"/>
                  <a:gd name="connsiteX17" fmla="*/ 1227720 w 1228794"/>
                  <a:gd name="connsiteY17" fmla="*/ 641240 h 933791"/>
                  <a:gd name="connsiteX18" fmla="*/ 1224328 w 1228794"/>
                  <a:gd name="connsiteY18" fmla="*/ 736676 h 933791"/>
                  <a:gd name="connsiteX19" fmla="*/ 1213292 w 1228794"/>
                  <a:gd name="connsiteY19" fmla="*/ 818281 h 933791"/>
                  <a:gd name="connsiteX20" fmla="*/ 1183763 w 1228794"/>
                  <a:gd name="connsiteY20" fmla="*/ 877121 h 933791"/>
                  <a:gd name="connsiteX21" fmla="*/ 1151291 w 1228794"/>
                  <a:gd name="connsiteY21" fmla="*/ 890471 h 933791"/>
                  <a:gd name="connsiteX22" fmla="*/ 1132881 w 1228794"/>
                  <a:gd name="connsiteY22" fmla="*/ 875571 h 933791"/>
                  <a:gd name="connsiteX23" fmla="*/ 1132223 w 1228794"/>
                  <a:gd name="connsiteY23" fmla="*/ 841819 h 933791"/>
                  <a:gd name="connsiteX24" fmla="*/ 1143886 w 1228794"/>
                  <a:gd name="connsiteY24" fmla="*/ 769250 h 933791"/>
                  <a:gd name="connsiteX25" fmla="*/ 1130885 w 1228794"/>
                  <a:gd name="connsiteY25" fmla="*/ 693576 h 933791"/>
                  <a:gd name="connsiteX26" fmla="*/ 1060817 w 1228794"/>
                  <a:gd name="connsiteY26" fmla="*/ 629147 h 933791"/>
                  <a:gd name="connsiteX27" fmla="*/ 988071 w 1228794"/>
                  <a:gd name="connsiteY27" fmla="*/ 584223 h 933791"/>
                  <a:gd name="connsiteX28" fmla="*/ 929169 w 1228794"/>
                  <a:gd name="connsiteY28" fmla="*/ 534905 h 933791"/>
                  <a:gd name="connsiteX29" fmla="*/ 879514 w 1228794"/>
                  <a:gd name="connsiteY29" fmla="*/ 489541 h 933791"/>
                  <a:gd name="connsiteX30" fmla="*/ 828331 w 1228794"/>
                  <a:gd name="connsiteY30" fmla="*/ 446458 h 933791"/>
                  <a:gd name="connsiteX31" fmla="*/ 783050 w 1228794"/>
                  <a:gd name="connsiteY31" fmla="*/ 401843 h 933791"/>
                  <a:gd name="connsiteX32" fmla="*/ 664407 w 1228794"/>
                  <a:gd name="connsiteY32" fmla="*/ 287085 h 933791"/>
                  <a:gd name="connsiteX33" fmla="*/ 610807 w 1228794"/>
                  <a:gd name="connsiteY33" fmla="*/ 305765 h 933791"/>
                  <a:gd name="connsiteX34" fmla="*/ 548340 w 1228794"/>
                  <a:gd name="connsiteY34" fmla="*/ 396531 h 933791"/>
                  <a:gd name="connsiteX35" fmla="*/ 468782 w 1228794"/>
                  <a:gd name="connsiteY35" fmla="*/ 518779 h 933791"/>
                  <a:gd name="connsiteX36" fmla="*/ 390059 w 1228794"/>
                  <a:gd name="connsiteY36" fmla="*/ 639901 h 933791"/>
                  <a:gd name="connsiteX37" fmla="*/ 331046 w 1228794"/>
                  <a:gd name="connsiteY37" fmla="*/ 743508 h 933791"/>
                  <a:gd name="connsiteX38" fmla="*/ 234453 w 1228794"/>
                  <a:gd name="connsiteY38" fmla="*/ 891941 h 933791"/>
                  <a:gd name="connsiteX39" fmla="*/ 159880 w 1228794"/>
                  <a:gd name="connsiteY39" fmla="*/ 921961 h 933791"/>
                  <a:gd name="connsiteX40" fmla="*/ 5113 w 1228794"/>
                  <a:gd name="connsiteY40" fmla="*/ 927343 h 933791"/>
                  <a:gd name="connsiteX0" fmla="*/ 5113 w 1228794"/>
                  <a:gd name="connsiteY0" fmla="*/ 927343 h 933791"/>
                  <a:gd name="connsiteX1" fmla="*/ 43967 w 1228794"/>
                  <a:gd name="connsiteY1" fmla="*/ 833880 h 933791"/>
                  <a:gd name="connsiteX2" fmla="*/ 111856 w 1228794"/>
                  <a:gd name="connsiteY2" fmla="*/ 734071 h 933791"/>
                  <a:gd name="connsiteX3" fmla="*/ 202743 w 1228794"/>
                  <a:gd name="connsiteY3" fmla="*/ 593349 h 933791"/>
                  <a:gd name="connsiteX4" fmla="*/ 260252 w 1228794"/>
                  <a:gd name="connsiteY4" fmla="*/ 436597 h 933791"/>
                  <a:gd name="connsiteX5" fmla="*/ 314760 w 1228794"/>
                  <a:gd name="connsiteY5" fmla="*/ 347531 h 933791"/>
                  <a:gd name="connsiteX6" fmla="*/ 388972 w 1228794"/>
                  <a:gd name="connsiteY6" fmla="*/ 224758 h 933791"/>
                  <a:gd name="connsiteX7" fmla="*/ 470261 w 1228794"/>
                  <a:gd name="connsiteY7" fmla="*/ 101577 h 933791"/>
                  <a:gd name="connsiteX8" fmla="*/ 574592 w 1228794"/>
                  <a:gd name="connsiteY8" fmla="*/ 7586 h 933791"/>
                  <a:gd name="connsiteX9" fmla="*/ 673281 w 1228794"/>
                  <a:gd name="connsiteY9" fmla="*/ 14192 h 933791"/>
                  <a:gd name="connsiteX10" fmla="*/ 752389 w 1228794"/>
                  <a:gd name="connsiteY10" fmla="*/ 82097 h 933791"/>
                  <a:gd name="connsiteX11" fmla="*/ 843989 w 1228794"/>
                  <a:gd name="connsiteY11" fmla="*/ 168994 h 933791"/>
                  <a:gd name="connsiteX12" fmla="*/ 914036 w 1228794"/>
                  <a:gd name="connsiteY12" fmla="*/ 240772 h 933791"/>
                  <a:gd name="connsiteX13" fmla="*/ 989936 w 1228794"/>
                  <a:gd name="connsiteY13" fmla="*/ 315985 h 933791"/>
                  <a:gd name="connsiteX14" fmla="*/ 1116734 w 1228794"/>
                  <a:gd name="connsiteY14" fmla="*/ 453432 h 933791"/>
                  <a:gd name="connsiteX15" fmla="*/ 1167382 w 1228794"/>
                  <a:gd name="connsiteY15" fmla="*/ 516112 h 933791"/>
                  <a:gd name="connsiteX16" fmla="*/ 1206315 w 1228794"/>
                  <a:gd name="connsiteY16" fmla="*/ 569240 h 933791"/>
                  <a:gd name="connsiteX17" fmla="*/ 1227720 w 1228794"/>
                  <a:gd name="connsiteY17" fmla="*/ 641240 h 933791"/>
                  <a:gd name="connsiteX18" fmla="*/ 1224328 w 1228794"/>
                  <a:gd name="connsiteY18" fmla="*/ 736676 h 933791"/>
                  <a:gd name="connsiteX19" fmla="*/ 1213292 w 1228794"/>
                  <a:gd name="connsiteY19" fmla="*/ 818281 h 933791"/>
                  <a:gd name="connsiteX20" fmla="*/ 1183763 w 1228794"/>
                  <a:gd name="connsiteY20" fmla="*/ 877121 h 933791"/>
                  <a:gd name="connsiteX21" fmla="*/ 1151291 w 1228794"/>
                  <a:gd name="connsiteY21" fmla="*/ 890471 h 933791"/>
                  <a:gd name="connsiteX22" fmla="*/ 1132881 w 1228794"/>
                  <a:gd name="connsiteY22" fmla="*/ 875571 h 933791"/>
                  <a:gd name="connsiteX23" fmla="*/ 1132223 w 1228794"/>
                  <a:gd name="connsiteY23" fmla="*/ 841819 h 933791"/>
                  <a:gd name="connsiteX24" fmla="*/ 1143886 w 1228794"/>
                  <a:gd name="connsiteY24" fmla="*/ 769250 h 933791"/>
                  <a:gd name="connsiteX25" fmla="*/ 1130885 w 1228794"/>
                  <a:gd name="connsiteY25" fmla="*/ 693576 h 933791"/>
                  <a:gd name="connsiteX26" fmla="*/ 1060817 w 1228794"/>
                  <a:gd name="connsiteY26" fmla="*/ 629147 h 933791"/>
                  <a:gd name="connsiteX27" fmla="*/ 988071 w 1228794"/>
                  <a:gd name="connsiteY27" fmla="*/ 584223 h 933791"/>
                  <a:gd name="connsiteX28" fmla="*/ 929169 w 1228794"/>
                  <a:gd name="connsiteY28" fmla="*/ 534905 h 933791"/>
                  <a:gd name="connsiteX29" fmla="*/ 879514 w 1228794"/>
                  <a:gd name="connsiteY29" fmla="*/ 489541 h 933791"/>
                  <a:gd name="connsiteX30" fmla="*/ 828331 w 1228794"/>
                  <a:gd name="connsiteY30" fmla="*/ 446458 h 933791"/>
                  <a:gd name="connsiteX31" fmla="*/ 783050 w 1228794"/>
                  <a:gd name="connsiteY31" fmla="*/ 401843 h 933791"/>
                  <a:gd name="connsiteX32" fmla="*/ 664407 w 1228794"/>
                  <a:gd name="connsiteY32" fmla="*/ 287085 h 933791"/>
                  <a:gd name="connsiteX33" fmla="*/ 610807 w 1228794"/>
                  <a:gd name="connsiteY33" fmla="*/ 305765 h 933791"/>
                  <a:gd name="connsiteX34" fmla="*/ 548340 w 1228794"/>
                  <a:gd name="connsiteY34" fmla="*/ 396531 h 933791"/>
                  <a:gd name="connsiteX35" fmla="*/ 468782 w 1228794"/>
                  <a:gd name="connsiteY35" fmla="*/ 518779 h 933791"/>
                  <a:gd name="connsiteX36" fmla="*/ 390059 w 1228794"/>
                  <a:gd name="connsiteY36" fmla="*/ 639901 h 933791"/>
                  <a:gd name="connsiteX37" fmla="*/ 331046 w 1228794"/>
                  <a:gd name="connsiteY37" fmla="*/ 743508 h 933791"/>
                  <a:gd name="connsiteX38" fmla="*/ 234453 w 1228794"/>
                  <a:gd name="connsiteY38" fmla="*/ 891941 h 933791"/>
                  <a:gd name="connsiteX39" fmla="*/ 159880 w 1228794"/>
                  <a:gd name="connsiteY39" fmla="*/ 921961 h 933791"/>
                  <a:gd name="connsiteX40" fmla="*/ 5113 w 1228794"/>
                  <a:gd name="connsiteY40" fmla="*/ 927343 h 933791"/>
                  <a:gd name="connsiteX0" fmla="*/ 5113 w 1228794"/>
                  <a:gd name="connsiteY0" fmla="*/ 927343 h 933791"/>
                  <a:gd name="connsiteX1" fmla="*/ 43967 w 1228794"/>
                  <a:gd name="connsiteY1" fmla="*/ 833880 h 933791"/>
                  <a:gd name="connsiteX2" fmla="*/ 111856 w 1228794"/>
                  <a:gd name="connsiteY2" fmla="*/ 734071 h 933791"/>
                  <a:gd name="connsiteX3" fmla="*/ 173954 w 1228794"/>
                  <a:gd name="connsiteY3" fmla="*/ 566857 h 933791"/>
                  <a:gd name="connsiteX4" fmla="*/ 260252 w 1228794"/>
                  <a:gd name="connsiteY4" fmla="*/ 436597 h 933791"/>
                  <a:gd name="connsiteX5" fmla="*/ 314760 w 1228794"/>
                  <a:gd name="connsiteY5" fmla="*/ 347531 h 933791"/>
                  <a:gd name="connsiteX6" fmla="*/ 388972 w 1228794"/>
                  <a:gd name="connsiteY6" fmla="*/ 224758 h 933791"/>
                  <a:gd name="connsiteX7" fmla="*/ 470261 w 1228794"/>
                  <a:gd name="connsiteY7" fmla="*/ 101577 h 933791"/>
                  <a:gd name="connsiteX8" fmla="*/ 574592 w 1228794"/>
                  <a:gd name="connsiteY8" fmla="*/ 7586 h 933791"/>
                  <a:gd name="connsiteX9" fmla="*/ 673281 w 1228794"/>
                  <a:gd name="connsiteY9" fmla="*/ 14192 h 933791"/>
                  <a:gd name="connsiteX10" fmla="*/ 752389 w 1228794"/>
                  <a:gd name="connsiteY10" fmla="*/ 82097 h 933791"/>
                  <a:gd name="connsiteX11" fmla="*/ 843989 w 1228794"/>
                  <a:gd name="connsiteY11" fmla="*/ 168994 h 933791"/>
                  <a:gd name="connsiteX12" fmla="*/ 914036 w 1228794"/>
                  <a:gd name="connsiteY12" fmla="*/ 240772 h 933791"/>
                  <a:gd name="connsiteX13" fmla="*/ 989936 w 1228794"/>
                  <a:gd name="connsiteY13" fmla="*/ 315985 h 933791"/>
                  <a:gd name="connsiteX14" fmla="*/ 1116734 w 1228794"/>
                  <a:gd name="connsiteY14" fmla="*/ 453432 h 933791"/>
                  <a:gd name="connsiteX15" fmla="*/ 1167382 w 1228794"/>
                  <a:gd name="connsiteY15" fmla="*/ 516112 h 933791"/>
                  <a:gd name="connsiteX16" fmla="*/ 1206315 w 1228794"/>
                  <a:gd name="connsiteY16" fmla="*/ 569240 h 933791"/>
                  <a:gd name="connsiteX17" fmla="*/ 1227720 w 1228794"/>
                  <a:gd name="connsiteY17" fmla="*/ 641240 h 933791"/>
                  <a:gd name="connsiteX18" fmla="*/ 1224328 w 1228794"/>
                  <a:gd name="connsiteY18" fmla="*/ 736676 h 933791"/>
                  <a:gd name="connsiteX19" fmla="*/ 1213292 w 1228794"/>
                  <a:gd name="connsiteY19" fmla="*/ 818281 h 933791"/>
                  <a:gd name="connsiteX20" fmla="*/ 1183763 w 1228794"/>
                  <a:gd name="connsiteY20" fmla="*/ 877121 h 933791"/>
                  <a:gd name="connsiteX21" fmla="*/ 1151291 w 1228794"/>
                  <a:gd name="connsiteY21" fmla="*/ 890471 h 933791"/>
                  <a:gd name="connsiteX22" fmla="*/ 1132881 w 1228794"/>
                  <a:gd name="connsiteY22" fmla="*/ 875571 h 933791"/>
                  <a:gd name="connsiteX23" fmla="*/ 1132223 w 1228794"/>
                  <a:gd name="connsiteY23" fmla="*/ 841819 h 933791"/>
                  <a:gd name="connsiteX24" fmla="*/ 1143886 w 1228794"/>
                  <a:gd name="connsiteY24" fmla="*/ 769250 h 933791"/>
                  <a:gd name="connsiteX25" fmla="*/ 1130885 w 1228794"/>
                  <a:gd name="connsiteY25" fmla="*/ 693576 h 933791"/>
                  <a:gd name="connsiteX26" fmla="*/ 1060817 w 1228794"/>
                  <a:gd name="connsiteY26" fmla="*/ 629147 h 933791"/>
                  <a:gd name="connsiteX27" fmla="*/ 988071 w 1228794"/>
                  <a:gd name="connsiteY27" fmla="*/ 584223 h 933791"/>
                  <a:gd name="connsiteX28" fmla="*/ 929169 w 1228794"/>
                  <a:gd name="connsiteY28" fmla="*/ 534905 h 933791"/>
                  <a:gd name="connsiteX29" fmla="*/ 879514 w 1228794"/>
                  <a:gd name="connsiteY29" fmla="*/ 489541 h 933791"/>
                  <a:gd name="connsiteX30" fmla="*/ 828331 w 1228794"/>
                  <a:gd name="connsiteY30" fmla="*/ 446458 h 933791"/>
                  <a:gd name="connsiteX31" fmla="*/ 783050 w 1228794"/>
                  <a:gd name="connsiteY31" fmla="*/ 401843 h 933791"/>
                  <a:gd name="connsiteX32" fmla="*/ 664407 w 1228794"/>
                  <a:gd name="connsiteY32" fmla="*/ 287085 h 933791"/>
                  <a:gd name="connsiteX33" fmla="*/ 610807 w 1228794"/>
                  <a:gd name="connsiteY33" fmla="*/ 305765 h 933791"/>
                  <a:gd name="connsiteX34" fmla="*/ 548340 w 1228794"/>
                  <a:gd name="connsiteY34" fmla="*/ 396531 h 933791"/>
                  <a:gd name="connsiteX35" fmla="*/ 468782 w 1228794"/>
                  <a:gd name="connsiteY35" fmla="*/ 518779 h 933791"/>
                  <a:gd name="connsiteX36" fmla="*/ 390059 w 1228794"/>
                  <a:gd name="connsiteY36" fmla="*/ 639901 h 933791"/>
                  <a:gd name="connsiteX37" fmla="*/ 331046 w 1228794"/>
                  <a:gd name="connsiteY37" fmla="*/ 743508 h 933791"/>
                  <a:gd name="connsiteX38" fmla="*/ 234453 w 1228794"/>
                  <a:gd name="connsiteY38" fmla="*/ 891941 h 933791"/>
                  <a:gd name="connsiteX39" fmla="*/ 159880 w 1228794"/>
                  <a:gd name="connsiteY39" fmla="*/ 921961 h 933791"/>
                  <a:gd name="connsiteX40" fmla="*/ 5113 w 1228794"/>
                  <a:gd name="connsiteY40" fmla="*/ 927343 h 933791"/>
                  <a:gd name="connsiteX0" fmla="*/ 4737 w 1228418"/>
                  <a:gd name="connsiteY0" fmla="*/ 927343 h 933791"/>
                  <a:gd name="connsiteX1" fmla="*/ 43591 w 1228418"/>
                  <a:gd name="connsiteY1" fmla="*/ 833880 h 933791"/>
                  <a:gd name="connsiteX2" fmla="*/ 82691 w 1228418"/>
                  <a:gd name="connsiteY2" fmla="*/ 707579 h 933791"/>
                  <a:gd name="connsiteX3" fmla="*/ 173578 w 1228418"/>
                  <a:gd name="connsiteY3" fmla="*/ 566857 h 933791"/>
                  <a:gd name="connsiteX4" fmla="*/ 259876 w 1228418"/>
                  <a:gd name="connsiteY4" fmla="*/ 436597 h 933791"/>
                  <a:gd name="connsiteX5" fmla="*/ 314384 w 1228418"/>
                  <a:gd name="connsiteY5" fmla="*/ 347531 h 933791"/>
                  <a:gd name="connsiteX6" fmla="*/ 388596 w 1228418"/>
                  <a:gd name="connsiteY6" fmla="*/ 224758 h 933791"/>
                  <a:gd name="connsiteX7" fmla="*/ 469885 w 1228418"/>
                  <a:gd name="connsiteY7" fmla="*/ 101577 h 933791"/>
                  <a:gd name="connsiteX8" fmla="*/ 574216 w 1228418"/>
                  <a:gd name="connsiteY8" fmla="*/ 7586 h 933791"/>
                  <a:gd name="connsiteX9" fmla="*/ 672905 w 1228418"/>
                  <a:gd name="connsiteY9" fmla="*/ 14192 h 933791"/>
                  <a:gd name="connsiteX10" fmla="*/ 752013 w 1228418"/>
                  <a:gd name="connsiteY10" fmla="*/ 82097 h 933791"/>
                  <a:gd name="connsiteX11" fmla="*/ 843613 w 1228418"/>
                  <a:gd name="connsiteY11" fmla="*/ 168994 h 933791"/>
                  <a:gd name="connsiteX12" fmla="*/ 913660 w 1228418"/>
                  <a:gd name="connsiteY12" fmla="*/ 240772 h 933791"/>
                  <a:gd name="connsiteX13" fmla="*/ 989560 w 1228418"/>
                  <a:gd name="connsiteY13" fmla="*/ 315985 h 933791"/>
                  <a:gd name="connsiteX14" fmla="*/ 1116358 w 1228418"/>
                  <a:gd name="connsiteY14" fmla="*/ 453432 h 933791"/>
                  <a:gd name="connsiteX15" fmla="*/ 1167006 w 1228418"/>
                  <a:gd name="connsiteY15" fmla="*/ 516112 h 933791"/>
                  <a:gd name="connsiteX16" fmla="*/ 1205939 w 1228418"/>
                  <a:gd name="connsiteY16" fmla="*/ 569240 h 933791"/>
                  <a:gd name="connsiteX17" fmla="*/ 1227344 w 1228418"/>
                  <a:gd name="connsiteY17" fmla="*/ 641240 h 933791"/>
                  <a:gd name="connsiteX18" fmla="*/ 1223952 w 1228418"/>
                  <a:gd name="connsiteY18" fmla="*/ 736676 h 933791"/>
                  <a:gd name="connsiteX19" fmla="*/ 1212916 w 1228418"/>
                  <a:gd name="connsiteY19" fmla="*/ 818281 h 933791"/>
                  <a:gd name="connsiteX20" fmla="*/ 1183387 w 1228418"/>
                  <a:gd name="connsiteY20" fmla="*/ 877121 h 933791"/>
                  <a:gd name="connsiteX21" fmla="*/ 1150915 w 1228418"/>
                  <a:gd name="connsiteY21" fmla="*/ 890471 h 933791"/>
                  <a:gd name="connsiteX22" fmla="*/ 1132505 w 1228418"/>
                  <a:gd name="connsiteY22" fmla="*/ 875571 h 933791"/>
                  <a:gd name="connsiteX23" fmla="*/ 1131847 w 1228418"/>
                  <a:gd name="connsiteY23" fmla="*/ 841819 h 933791"/>
                  <a:gd name="connsiteX24" fmla="*/ 1143510 w 1228418"/>
                  <a:gd name="connsiteY24" fmla="*/ 769250 h 933791"/>
                  <a:gd name="connsiteX25" fmla="*/ 1130509 w 1228418"/>
                  <a:gd name="connsiteY25" fmla="*/ 693576 h 933791"/>
                  <a:gd name="connsiteX26" fmla="*/ 1060441 w 1228418"/>
                  <a:gd name="connsiteY26" fmla="*/ 629147 h 933791"/>
                  <a:gd name="connsiteX27" fmla="*/ 987695 w 1228418"/>
                  <a:gd name="connsiteY27" fmla="*/ 584223 h 933791"/>
                  <a:gd name="connsiteX28" fmla="*/ 928793 w 1228418"/>
                  <a:gd name="connsiteY28" fmla="*/ 534905 h 933791"/>
                  <a:gd name="connsiteX29" fmla="*/ 879138 w 1228418"/>
                  <a:gd name="connsiteY29" fmla="*/ 489541 h 933791"/>
                  <a:gd name="connsiteX30" fmla="*/ 827955 w 1228418"/>
                  <a:gd name="connsiteY30" fmla="*/ 446458 h 933791"/>
                  <a:gd name="connsiteX31" fmla="*/ 782674 w 1228418"/>
                  <a:gd name="connsiteY31" fmla="*/ 401843 h 933791"/>
                  <a:gd name="connsiteX32" fmla="*/ 664031 w 1228418"/>
                  <a:gd name="connsiteY32" fmla="*/ 287085 h 933791"/>
                  <a:gd name="connsiteX33" fmla="*/ 610431 w 1228418"/>
                  <a:gd name="connsiteY33" fmla="*/ 305765 h 933791"/>
                  <a:gd name="connsiteX34" fmla="*/ 547964 w 1228418"/>
                  <a:gd name="connsiteY34" fmla="*/ 396531 h 933791"/>
                  <a:gd name="connsiteX35" fmla="*/ 468406 w 1228418"/>
                  <a:gd name="connsiteY35" fmla="*/ 518779 h 933791"/>
                  <a:gd name="connsiteX36" fmla="*/ 389683 w 1228418"/>
                  <a:gd name="connsiteY36" fmla="*/ 639901 h 933791"/>
                  <a:gd name="connsiteX37" fmla="*/ 330670 w 1228418"/>
                  <a:gd name="connsiteY37" fmla="*/ 743508 h 933791"/>
                  <a:gd name="connsiteX38" fmla="*/ 234077 w 1228418"/>
                  <a:gd name="connsiteY38" fmla="*/ 891941 h 933791"/>
                  <a:gd name="connsiteX39" fmla="*/ 159504 w 1228418"/>
                  <a:gd name="connsiteY39" fmla="*/ 921961 h 933791"/>
                  <a:gd name="connsiteX40" fmla="*/ 4737 w 1228418"/>
                  <a:gd name="connsiteY40" fmla="*/ 927343 h 933791"/>
                  <a:gd name="connsiteX0" fmla="*/ 4737 w 1228418"/>
                  <a:gd name="connsiteY0" fmla="*/ 927343 h 933791"/>
                  <a:gd name="connsiteX1" fmla="*/ 43591 w 1228418"/>
                  <a:gd name="connsiteY1" fmla="*/ 833880 h 933791"/>
                  <a:gd name="connsiteX2" fmla="*/ 82691 w 1228418"/>
                  <a:gd name="connsiteY2" fmla="*/ 707579 h 933791"/>
                  <a:gd name="connsiteX3" fmla="*/ 172229 w 1228418"/>
                  <a:gd name="connsiteY3" fmla="*/ 563965 h 933791"/>
                  <a:gd name="connsiteX4" fmla="*/ 259876 w 1228418"/>
                  <a:gd name="connsiteY4" fmla="*/ 436597 h 933791"/>
                  <a:gd name="connsiteX5" fmla="*/ 314384 w 1228418"/>
                  <a:gd name="connsiteY5" fmla="*/ 347531 h 933791"/>
                  <a:gd name="connsiteX6" fmla="*/ 388596 w 1228418"/>
                  <a:gd name="connsiteY6" fmla="*/ 224758 h 933791"/>
                  <a:gd name="connsiteX7" fmla="*/ 469885 w 1228418"/>
                  <a:gd name="connsiteY7" fmla="*/ 101577 h 933791"/>
                  <a:gd name="connsiteX8" fmla="*/ 574216 w 1228418"/>
                  <a:gd name="connsiteY8" fmla="*/ 7586 h 933791"/>
                  <a:gd name="connsiteX9" fmla="*/ 672905 w 1228418"/>
                  <a:gd name="connsiteY9" fmla="*/ 14192 h 933791"/>
                  <a:gd name="connsiteX10" fmla="*/ 752013 w 1228418"/>
                  <a:gd name="connsiteY10" fmla="*/ 82097 h 933791"/>
                  <a:gd name="connsiteX11" fmla="*/ 843613 w 1228418"/>
                  <a:gd name="connsiteY11" fmla="*/ 168994 h 933791"/>
                  <a:gd name="connsiteX12" fmla="*/ 913660 w 1228418"/>
                  <a:gd name="connsiteY12" fmla="*/ 240772 h 933791"/>
                  <a:gd name="connsiteX13" fmla="*/ 989560 w 1228418"/>
                  <a:gd name="connsiteY13" fmla="*/ 315985 h 933791"/>
                  <a:gd name="connsiteX14" fmla="*/ 1116358 w 1228418"/>
                  <a:gd name="connsiteY14" fmla="*/ 453432 h 933791"/>
                  <a:gd name="connsiteX15" fmla="*/ 1167006 w 1228418"/>
                  <a:gd name="connsiteY15" fmla="*/ 516112 h 933791"/>
                  <a:gd name="connsiteX16" fmla="*/ 1205939 w 1228418"/>
                  <a:gd name="connsiteY16" fmla="*/ 569240 h 933791"/>
                  <a:gd name="connsiteX17" fmla="*/ 1227344 w 1228418"/>
                  <a:gd name="connsiteY17" fmla="*/ 641240 h 933791"/>
                  <a:gd name="connsiteX18" fmla="*/ 1223952 w 1228418"/>
                  <a:gd name="connsiteY18" fmla="*/ 736676 h 933791"/>
                  <a:gd name="connsiteX19" fmla="*/ 1212916 w 1228418"/>
                  <a:gd name="connsiteY19" fmla="*/ 818281 h 933791"/>
                  <a:gd name="connsiteX20" fmla="*/ 1183387 w 1228418"/>
                  <a:gd name="connsiteY20" fmla="*/ 877121 h 933791"/>
                  <a:gd name="connsiteX21" fmla="*/ 1150915 w 1228418"/>
                  <a:gd name="connsiteY21" fmla="*/ 890471 h 933791"/>
                  <a:gd name="connsiteX22" fmla="*/ 1132505 w 1228418"/>
                  <a:gd name="connsiteY22" fmla="*/ 875571 h 933791"/>
                  <a:gd name="connsiteX23" fmla="*/ 1131847 w 1228418"/>
                  <a:gd name="connsiteY23" fmla="*/ 841819 h 933791"/>
                  <a:gd name="connsiteX24" fmla="*/ 1143510 w 1228418"/>
                  <a:gd name="connsiteY24" fmla="*/ 769250 h 933791"/>
                  <a:gd name="connsiteX25" fmla="*/ 1130509 w 1228418"/>
                  <a:gd name="connsiteY25" fmla="*/ 693576 h 933791"/>
                  <a:gd name="connsiteX26" fmla="*/ 1060441 w 1228418"/>
                  <a:gd name="connsiteY26" fmla="*/ 629147 h 933791"/>
                  <a:gd name="connsiteX27" fmla="*/ 987695 w 1228418"/>
                  <a:gd name="connsiteY27" fmla="*/ 584223 h 933791"/>
                  <a:gd name="connsiteX28" fmla="*/ 928793 w 1228418"/>
                  <a:gd name="connsiteY28" fmla="*/ 534905 h 933791"/>
                  <a:gd name="connsiteX29" fmla="*/ 879138 w 1228418"/>
                  <a:gd name="connsiteY29" fmla="*/ 489541 h 933791"/>
                  <a:gd name="connsiteX30" fmla="*/ 827955 w 1228418"/>
                  <a:gd name="connsiteY30" fmla="*/ 446458 h 933791"/>
                  <a:gd name="connsiteX31" fmla="*/ 782674 w 1228418"/>
                  <a:gd name="connsiteY31" fmla="*/ 401843 h 933791"/>
                  <a:gd name="connsiteX32" fmla="*/ 664031 w 1228418"/>
                  <a:gd name="connsiteY32" fmla="*/ 287085 h 933791"/>
                  <a:gd name="connsiteX33" fmla="*/ 610431 w 1228418"/>
                  <a:gd name="connsiteY33" fmla="*/ 305765 h 933791"/>
                  <a:gd name="connsiteX34" fmla="*/ 547964 w 1228418"/>
                  <a:gd name="connsiteY34" fmla="*/ 396531 h 933791"/>
                  <a:gd name="connsiteX35" fmla="*/ 468406 w 1228418"/>
                  <a:gd name="connsiteY35" fmla="*/ 518779 h 933791"/>
                  <a:gd name="connsiteX36" fmla="*/ 389683 w 1228418"/>
                  <a:gd name="connsiteY36" fmla="*/ 639901 h 933791"/>
                  <a:gd name="connsiteX37" fmla="*/ 330670 w 1228418"/>
                  <a:gd name="connsiteY37" fmla="*/ 743508 h 933791"/>
                  <a:gd name="connsiteX38" fmla="*/ 234077 w 1228418"/>
                  <a:gd name="connsiteY38" fmla="*/ 891941 h 933791"/>
                  <a:gd name="connsiteX39" fmla="*/ 159504 w 1228418"/>
                  <a:gd name="connsiteY39" fmla="*/ 921961 h 933791"/>
                  <a:gd name="connsiteX40" fmla="*/ 4737 w 1228418"/>
                  <a:gd name="connsiteY40" fmla="*/ 927343 h 933791"/>
                  <a:gd name="connsiteX0" fmla="*/ 4737 w 1228418"/>
                  <a:gd name="connsiteY0" fmla="*/ 927343 h 933791"/>
                  <a:gd name="connsiteX1" fmla="*/ 43591 w 1228418"/>
                  <a:gd name="connsiteY1" fmla="*/ 833880 h 933791"/>
                  <a:gd name="connsiteX2" fmla="*/ 82691 w 1228418"/>
                  <a:gd name="connsiteY2" fmla="*/ 707579 h 933791"/>
                  <a:gd name="connsiteX3" fmla="*/ 172229 w 1228418"/>
                  <a:gd name="connsiteY3" fmla="*/ 563965 h 933791"/>
                  <a:gd name="connsiteX4" fmla="*/ 256663 w 1228418"/>
                  <a:gd name="connsiteY4" fmla="*/ 432225 h 933791"/>
                  <a:gd name="connsiteX5" fmla="*/ 314384 w 1228418"/>
                  <a:gd name="connsiteY5" fmla="*/ 347531 h 933791"/>
                  <a:gd name="connsiteX6" fmla="*/ 388596 w 1228418"/>
                  <a:gd name="connsiteY6" fmla="*/ 224758 h 933791"/>
                  <a:gd name="connsiteX7" fmla="*/ 469885 w 1228418"/>
                  <a:gd name="connsiteY7" fmla="*/ 101577 h 933791"/>
                  <a:gd name="connsiteX8" fmla="*/ 574216 w 1228418"/>
                  <a:gd name="connsiteY8" fmla="*/ 7586 h 933791"/>
                  <a:gd name="connsiteX9" fmla="*/ 672905 w 1228418"/>
                  <a:gd name="connsiteY9" fmla="*/ 14192 h 933791"/>
                  <a:gd name="connsiteX10" fmla="*/ 752013 w 1228418"/>
                  <a:gd name="connsiteY10" fmla="*/ 82097 h 933791"/>
                  <a:gd name="connsiteX11" fmla="*/ 843613 w 1228418"/>
                  <a:gd name="connsiteY11" fmla="*/ 168994 h 933791"/>
                  <a:gd name="connsiteX12" fmla="*/ 913660 w 1228418"/>
                  <a:gd name="connsiteY12" fmla="*/ 240772 h 933791"/>
                  <a:gd name="connsiteX13" fmla="*/ 989560 w 1228418"/>
                  <a:gd name="connsiteY13" fmla="*/ 315985 h 933791"/>
                  <a:gd name="connsiteX14" fmla="*/ 1116358 w 1228418"/>
                  <a:gd name="connsiteY14" fmla="*/ 453432 h 933791"/>
                  <a:gd name="connsiteX15" fmla="*/ 1167006 w 1228418"/>
                  <a:gd name="connsiteY15" fmla="*/ 516112 h 933791"/>
                  <a:gd name="connsiteX16" fmla="*/ 1205939 w 1228418"/>
                  <a:gd name="connsiteY16" fmla="*/ 569240 h 933791"/>
                  <a:gd name="connsiteX17" fmla="*/ 1227344 w 1228418"/>
                  <a:gd name="connsiteY17" fmla="*/ 641240 h 933791"/>
                  <a:gd name="connsiteX18" fmla="*/ 1223952 w 1228418"/>
                  <a:gd name="connsiteY18" fmla="*/ 736676 h 933791"/>
                  <a:gd name="connsiteX19" fmla="*/ 1212916 w 1228418"/>
                  <a:gd name="connsiteY19" fmla="*/ 818281 h 933791"/>
                  <a:gd name="connsiteX20" fmla="*/ 1183387 w 1228418"/>
                  <a:gd name="connsiteY20" fmla="*/ 877121 h 933791"/>
                  <a:gd name="connsiteX21" fmla="*/ 1150915 w 1228418"/>
                  <a:gd name="connsiteY21" fmla="*/ 890471 h 933791"/>
                  <a:gd name="connsiteX22" fmla="*/ 1132505 w 1228418"/>
                  <a:gd name="connsiteY22" fmla="*/ 875571 h 933791"/>
                  <a:gd name="connsiteX23" fmla="*/ 1131847 w 1228418"/>
                  <a:gd name="connsiteY23" fmla="*/ 841819 h 933791"/>
                  <a:gd name="connsiteX24" fmla="*/ 1143510 w 1228418"/>
                  <a:gd name="connsiteY24" fmla="*/ 769250 h 933791"/>
                  <a:gd name="connsiteX25" fmla="*/ 1130509 w 1228418"/>
                  <a:gd name="connsiteY25" fmla="*/ 693576 h 933791"/>
                  <a:gd name="connsiteX26" fmla="*/ 1060441 w 1228418"/>
                  <a:gd name="connsiteY26" fmla="*/ 629147 h 933791"/>
                  <a:gd name="connsiteX27" fmla="*/ 987695 w 1228418"/>
                  <a:gd name="connsiteY27" fmla="*/ 584223 h 933791"/>
                  <a:gd name="connsiteX28" fmla="*/ 928793 w 1228418"/>
                  <a:gd name="connsiteY28" fmla="*/ 534905 h 933791"/>
                  <a:gd name="connsiteX29" fmla="*/ 879138 w 1228418"/>
                  <a:gd name="connsiteY29" fmla="*/ 489541 h 933791"/>
                  <a:gd name="connsiteX30" fmla="*/ 827955 w 1228418"/>
                  <a:gd name="connsiteY30" fmla="*/ 446458 h 933791"/>
                  <a:gd name="connsiteX31" fmla="*/ 782674 w 1228418"/>
                  <a:gd name="connsiteY31" fmla="*/ 401843 h 933791"/>
                  <a:gd name="connsiteX32" fmla="*/ 664031 w 1228418"/>
                  <a:gd name="connsiteY32" fmla="*/ 287085 h 933791"/>
                  <a:gd name="connsiteX33" fmla="*/ 610431 w 1228418"/>
                  <a:gd name="connsiteY33" fmla="*/ 305765 h 933791"/>
                  <a:gd name="connsiteX34" fmla="*/ 547964 w 1228418"/>
                  <a:gd name="connsiteY34" fmla="*/ 396531 h 933791"/>
                  <a:gd name="connsiteX35" fmla="*/ 468406 w 1228418"/>
                  <a:gd name="connsiteY35" fmla="*/ 518779 h 933791"/>
                  <a:gd name="connsiteX36" fmla="*/ 389683 w 1228418"/>
                  <a:gd name="connsiteY36" fmla="*/ 639901 h 933791"/>
                  <a:gd name="connsiteX37" fmla="*/ 330670 w 1228418"/>
                  <a:gd name="connsiteY37" fmla="*/ 743508 h 933791"/>
                  <a:gd name="connsiteX38" fmla="*/ 234077 w 1228418"/>
                  <a:gd name="connsiteY38" fmla="*/ 891941 h 933791"/>
                  <a:gd name="connsiteX39" fmla="*/ 159504 w 1228418"/>
                  <a:gd name="connsiteY39" fmla="*/ 921961 h 933791"/>
                  <a:gd name="connsiteX40" fmla="*/ 4737 w 1228418"/>
                  <a:gd name="connsiteY40" fmla="*/ 927343 h 933791"/>
                  <a:gd name="connsiteX0" fmla="*/ 10164 w 1233845"/>
                  <a:gd name="connsiteY0" fmla="*/ 927343 h 935147"/>
                  <a:gd name="connsiteX1" fmla="*/ 22862 w 1233845"/>
                  <a:gd name="connsiteY1" fmla="*/ 815553 h 935147"/>
                  <a:gd name="connsiteX2" fmla="*/ 88118 w 1233845"/>
                  <a:gd name="connsiteY2" fmla="*/ 707579 h 935147"/>
                  <a:gd name="connsiteX3" fmla="*/ 177656 w 1233845"/>
                  <a:gd name="connsiteY3" fmla="*/ 563965 h 935147"/>
                  <a:gd name="connsiteX4" fmla="*/ 262090 w 1233845"/>
                  <a:gd name="connsiteY4" fmla="*/ 432225 h 935147"/>
                  <a:gd name="connsiteX5" fmla="*/ 319811 w 1233845"/>
                  <a:gd name="connsiteY5" fmla="*/ 347531 h 935147"/>
                  <a:gd name="connsiteX6" fmla="*/ 394023 w 1233845"/>
                  <a:gd name="connsiteY6" fmla="*/ 224758 h 935147"/>
                  <a:gd name="connsiteX7" fmla="*/ 475312 w 1233845"/>
                  <a:gd name="connsiteY7" fmla="*/ 101577 h 935147"/>
                  <a:gd name="connsiteX8" fmla="*/ 579643 w 1233845"/>
                  <a:gd name="connsiteY8" fmla="*/ 7586 h 935147"/>
                  <a:gd name="connsiteX9" fmla="*/ 678332 w 1233845"/>
                  <a:gd name="connsiteY9" fmla="*/ 14192 h 935147"/>
                  <a:gd name="connsiteX10" fmla="*/ 757440 w 1233845"/>
                  <a:gd name="connsiteY10" fmla="*/ 82097 h 935147"/>
                  <a:gd name="connsiteX11" fmla="*/ 849040 w 1233845"/>
                  <a:gd name="connsiteY11" fmla="*/ 168994 h 935147"/>
                  <a:gd name="connsiteX12" fmla="*/ 919087 w 1233845"/>
                  <a:gd name="connsiteY12" fmla="*/ 240772 h 935147"/>
                  <a:gd name="connsiteX13" fmla="*/ 994987 w 1233845"/>
                  <a:gd name="connsiteY13" fmla="*/ 315985 h 935147"/>
                  <a:gd name="connsiteX14" fmla="*/ 1121785 w 1233845"/>
                  <a:gd name="connsiteY14" fmla="*/ 453432 h 935147"/>
                  <a:gd name="connsiteX15" fmla="*/ 1172433 w 1233845"/>
                  <a:gd name="connsiteY15" fmla="*/ 516112 h 935147"/>
                  <a:gd name="connsiteX16" fmla="*/ 1211366 w 1233845"/>
                  <a:gd name="connsiteY16" fmla="*/ 569240 h 935147"/>
                  <a:gd name="connsiteX17" fmla="*/ 1232771 w 1233845"/>
                  <a:gd name="connsiteY17" fmla="*/ 641240 h 935147"/>
                  <a:gd name="connsiteX18" fmla="*/ 1229379 w 1233845"/>
                  <a:gd name="connsiteY18" fmla="*/ 736676 h 935147"/>
                  <a:gd name="connsiteX19" fmla="*/ 1218343 w 1233845"/>
                  <a:gd name="connsiteY19" fmla="*/ 818281 h 935147"/>
                  <a:gd name="connsiteX20" fmla="*/ 1188814 w 1233845"/>
                  <a:gd name="connsiteY20" fmla="*/ 877121 h 935147"/>
                  <a:gd name="connsiteX21" fmla="*/ 1156342 w 1233845"/>
                  <a:gd name="connsiteY21" fmla="*/ 890471 h 935147"/>
                  <a:gd name="connsiteX22" fmla="*/ 1137932 w 1233845"/>
                  <a:gd name="connsiteY22" fmla="*/ 875571 h 935147"/>
                  <a:gd name="connsiteX23" fmla="*/ 1137274 w 1233845"/>
                  <a:gd name="connsiteY23" fmla="*/ 841819 h 935147"/>
                  <a:gd name="connsiteX24" fmla="*/ 1148937 w 1233845"/>
                  <a:gd name="connsiteY24" fmla="*/ 769250 h 935147"/>
                  <a:gd name="connsiteX25" fmla="*/ 1135936 w 1233845"/>
                  <a:gd name="connsiteY25" fmla="*/ 693576 h 935147"/>
                  <a:gd name="connsiteX26" fmla="*/ 1065868 w 1233845"/>
                  <a:gd name="connsiteY26" fmla="*/ 629147 h 935147"/>
                  <a:gd name="connsiteX27" fmla="*/ 993122 w 1233845"/>
                  <a:gd name="connsiteY27" fmla="*/ 584223 h 935147"/>
                  <a:gd name="connsiteX28" fmla="*/ 934220 w 1233845"/>
                  <a:gd name="connsiteY28" fmla="*/ 534905 h 935147"/>
                  <a:gd name="connsiteX29" fmla="*/ 884565 w 1233845"/>
                  <a:gd name="connsiteY29" fmla="*/ 489541 h 935147"/>
                  <a:gd name="connsiteX30" fmla="*/ 833382 w 1233845"/>
                  <a:gd name="connsiteY30" fmla="*/ 446458 h 935147"/>
                  <a:gd name="connsiteX31" fmla="*/ 788101 w 1233845"/>
                  <a:gd name="connsiteY31" fmla="*/ 401843 h 935147"/>
                  <a:gd name="connsiteX32" fmla="*/ 669458 w 1233845"/>
                  <a:gd name="connsiteY32" fmla="*/ 287085 h 935147"/>
                  <a:gd name="connsiteX33" fmla="*/ 615858 w 1233845"/>
                  <a:gd name="connsiteY33" fmla="*/ 305765 h 935147"/>
                  <a:gd name="connsiteX34" fmla="*/ 553391 w 1233845"/>
                  <a:gd name="connsiteY34" fmla="*/ 396531 h 935147"/>
                  <a:gd name="connsiteX35" fmla="*/ 473833 w 1233845"/>
                  <a:gd name="connsiteY35" fmla="*/ 518779 h 935147"/>
                  <a:gd name="connsiteX36" fmla="*/ 395110 w 1233845"/>
                  <a:gd name="connsiteY36" fmla="*/ 639901 h 935147"/>
                  <a:gd name="connsiteX37" fmla="*/ 336097 w 1233845"/>
                  <a:gd name="connsiteY37" fmla="*/ 743508 h 935147"/>
                  <a:gd name="connsiteX38" fmla="*/ 239504 w 1233845"/>
                  <a:gd name="connsiteY38" fmla="*/ 891941 h 935147"/>
                  <a:gd name="connsiteX39" fmla="*/ 164931 w 1233845"/>
                  <a:gd name="connsiteY39" fmla="*/ 921961 h 935147"/>
                  <a:gd name="connsiteX40" fmla="*/ 10164 w 1233845"/>
                  <a:gd name="connsiteY40" fmla="*/ 927343 h 935147"/>
                  <a:gd name="connsiteX0" fmla="*/ 12185 w 1235866"/>
                  <a:gd name="connsiteY0" fmla="*/ 927343 h 935547"/>
                  <a:gd name="connsiteX1" fmla="*/ 18843 w 1235866"/>
                  <a:gd name="connsiteY1" fmla="*/ 810152 h 935547"/>
                  <a:gd name="connsiteX2" fmla="*/ 90139 w 1235866"/>
                  <a:gd name="connsiteY2" fmla="*/ 707579 h 935547"/>
                  <a:gd name="connsiteX3" fmla="*/ 179677 w 1235866"/>
                  <a:gd name="connsiteY3" fmla="*/ 563965 h 935547"/>
                  <a:gd name="connsiteX4" fmla="*/ 264111 w 1235866"/>
                  <a:gd name="connsiteY4" fmla="*/ 432225 h 935547"/>
                  <a:gd name="connsiteX5" fmla="*/ 321832 w 1235866"/>
                  <a:gd name="connsiteY5" fmla="*/ 347531 h 935547"/>
                  <a:gd name="connsiteX6" fmla="*/ 396044 w 1235866"/>
                  <a:gd name="connsiteY6" fmla="*/ 224758 h 935547"/>
                  <a:gd name="connsiteX7" fmla="*/ 477333 w 1235866"/>
                  <a:gd name="connsiteY7" fmla="*/ 101577 h 935547"/>
                  <a:gd name="connsiteX8" fmla="*/ 581664 w 1235866"/>
                  <a:gd name="connsiteY8" fmla="*/ 7586 h 935547"/>
                  <a:gd name="connsiteX9" fmla="*/ 680353 w 1235866"/>
                  <a:gd name="connsiteY9" fmla="*/ 14192 h 935547"/>
                  <a:gd name="connsiteX10" fmla="*/ 759461 w 1235866"/>
                  <a:gd name="connsiteY10" fmla="*/ 82097 h 935547"/>
                  <a:gd name="connsiteX11" fmla="*/ 851061 w 1235866"/>
                  <a:gd name="connsiteY11" fmla="*/ 168994 h 935547"/>
                  <a:gd name="connsiteX12" fmla="*/ 921108 w 1235866"/>
                  <a:gd name="connsiteY12" fmla="*/ 240772 h 935547"/>
                  <a:gd name="connsiteX13" fmla="*/ 997008 w 1235866"/>
                  <a:gd name="connsiteY13" fmla="*/ 315985 h 935547"/>
                  <a:gd name="connsiteX14" fmla="*/ 1123806 w 1235866"/>
                  <a:gd name="connsiteY14" fmla="*/ 453432 h 935547"/>
                  <a:gd name="connsiteX15" fmla="*/ 1174454 w 1235866"/>
                  <a:gd name="connsiteY15" fmla="*/ 516112 h 935547"/>
                  <a:gd name="connsiteX16" fmla="*/ 1213387 w 1235866"/>
                  <a:gd name="connsiteY16" fmla="*/ 569240 h 935547"/>
                  <a:gd name="connsiteX17" fmla="*/ 1234792 w 1235866"/>
                  <a:gd name="connsiteY17" fmla="*/ 641240 h 935547"/>
                  <a:gd name="connsiteX18" fmla="*/ 1231400 w 1235866"/>
                  <a:gd name="connsiteY18" fmla="*/ 736676 h 935547"/>
                  <a:gd name="connsiteX19" fmla="*/ 1220364 w 1235866"/>
                  <a:gd name="connsiteY19" fmla="*/ 818281 h 935547"/>
                  <a:gd name="connsiteX20" fmla="*/ 1190835 w 1235866"/>
                  <a:gd name="connsiteY20" fmla="*/ 877121 h 935547"/>
                  <a:gd name="connsiteX21" fmla="*/ 1158363 w 1235866"/>
                  <a:gd name="connsiteY21" fmla="*/ 890471 h 935547"/>
                  <a:gd name="connsiteX22" fmla="*/ 1139953 w 1235866"/>
                  <a:gd name="connsiteY22" fmla="*/ 875571 h 935547"/>
                  <a:gd name="connsiteX23" fmla="*/ 1139295 w 1235866"/>
                  <a:gd name="connsiteY23" fmla="*/ 841819 h 935547"/>
                  <a:gd name="connsiteX24" fmla="*/ 1150958 w 1235866"/>
                  <a:gd name="connsiteY24" fmla="*/ 769250 h 935547"/>
                  <a:gd name="connsiteX25" fmla="*/ 1137957 w 1235866"/>
                  <a:gd name="connsiteY25" fmla="*/ 693576 h 935547"/>
                  <a:gd name="connsiteX26" fmla="*/ 1067889 w 1235866"/>
                  <a:gd name="connsiteY26" fmla="*/ 629147 h 935547"/>
                  <a:gd name="connsiteX27" fmla="*/ 995143 w 1235866"/>
                  <a:gd name="connsiteY27" fmla="*/ 584223 h 935547"/>
                  <a:gd name="connsiteX28" fmla="*/ 936241 w 1235866"/>
                  <a:gd name="connsiteY28" fmla="*/ 534905 h 935547"/>
                  <a:gd name="connsiteX29" fmla="*/ 886586 w 1235866"/>
                  <a:gd name="connsiteY29" fmla="*/ 489541 h 935547"/>
                  <a:gd name="connsiteX30" fmla="*/ 835403 w 1235866"/>
                  <a:gd name="connsiteY30" fmla="*/ 446458 h 935547"/>
                  <a:gd name="connsiteX31" fmla="*/ 790122 w 1235866"/>
                  <a:gd name="connsiteY31" fmla="*/ 401843 h 935547"/>
                  <a:gd name="connsiteX32" fmla="*/ 671479 w 1235866"/>
                  <a:gd name="connsiteY32" fmla="*/ 287085 h 935547"/>
                  <a:gd name="connsiteX33" fmla="*/ 617879 w 1235866"/>
                  <a:gd name="connsiteY33" fmla="*/ 305765 h 935547"/>
                  <a:gd name="connsiteX34" fmla="*/ 555412 w 1235866"/>
                  <a:gd name="connsiteY34" fmla="*/ 396531 h 935547"/>
                  <a:gd name="connsiteX35" fmla="*/ 475854 w 1235866"/>
                  <a:gd name="connsiteY35" fmla="*/ 518779 h 935547"/>
                  <a:gd name="connsiteX36" fmla="*/ 397131 w 1235866"/>
                  <a:gd name="connsiteY36" fmla="*/ 639901 h 935547"/>
                  <a:gd name="connsiteX37" fmla="*/ 338118 w 1235866"/>
                  <a:gd name="connsiteY37" fmla="*/ 743508 h 935547"/>
                  <a:gd name="connsiteX38" fmla="*/ 241525 w 1235866"/>
                  <a:gd name="connsiteY38" fmla="*/ 891941 h 935547"/>
                  <a:gd name="connsiteX39" fmla="*/ 166952 w 1235866"/>
                  <a:gd name="connsiteY39" fmla="*/ 921961 h 935547"/>
                  <a:gd name="connsiteX40" fmla="*/ 12185 w 1235866"/>
                  <a:gd name="connsiteY40" fmla="*/ 927343 h 935547"/>
                  <a:gd name="connsiteX0" fmla="*/ 12021 w 1235702"/>
                  <a:gd name="connsiteY0" fmla="*/ 927343 h 935476"/>
                  <a:gd name="connsiteX1" fmla="*/ 19129 w 1235702"/>
                  <a:gd name="connsiteY1" fmla="*/ 811116 h 935476"/>
                  <a:gd name="connsiteX2" fmla="*/ 89975 w 1235702"/>
                  <a:gd name="connsiteY2" fmla="*/ 707579 h 935476"/>
                  <a:gd name="connsiteX3" fmla="*/ 179513 w 1235702"/>
                  <a:gd name="connsiteY3" fmla="*/ 563965 h 935476"/>
                  <a:gd name="connsiteX4" fmla="*/ 263947 w 1235702"/>
                  <a:gd name="connsiteY4" fmla="*/ 432225 h 935476"/>
                  <a:gd name="connsiteX5" fmla="*/ 321668 w 1235702"/>
                  <a:gd name="connsiteY5" fmla="*/ 347531 h 935476"/>
                  <a:gd name="connsiteX6" fmla="*/ 395880 w 1235702"/>
                  <a:gd name="connsiteY6" fmla="*/ 224758 h 935476"/>
                  <a:gd name="connsiteX7" fmla="*/ 477169 w 1235702"/>
                  <a:gd name="connsiteY7" fmla="*/ 101577 h 935476"/>
                  <a:gd name="connsiteX8" fmla="*/ 581500 w 1235702"/>
                  <a:gd name="connsiteY8" fmla="*/ 7586 h 935476"/>
                  <a:gd name="connsiteX9" fmla="*/ 680189 w 1235702"/>
                  <a:gd name="connsiteY9" fmla="*/ 14192 h 935476"/>
                  <a:gd name="connsiteX10" fmla="*/ 759297 w 1235702"/>
                  <a:gd name="connsiteY10" fmla="*/ 82097 h 935476"/>
                  <a:gd name="connsiteX11" fmla="*/ 850897 w 1235702"/>
                  <a:gd name="connsiteY11" fmla="*/ 168994 h 935476"/>
                  <a:gd name="connsiteX12" fmla="*/ 920944 w 1235702"/>
                  <a:gd name="connsiteY12" fmla="*/ 240772 h 935476"/>
                  <a:gd name="connsiteX13" fmla="*/ 996844 w 1235702"/>
                  <a:gd name="connsiteY13" fmla="*/ 315985 h 935476"/>
                  <a:gd name="connsiteX14" fmla="*/ 1123642 w 1235702"/>
                  <a:gd name="connsiteY14" fmla="*/ 453432 h 935476"/>
                  <a:gd name="connsiteX15" fmla="*/ 1174290 w 1235702"/>
                  <a:gd name="connsiteY15" fmla="*/ 516112 h 935476"/>
                  <a:gd name="connsiteX16" fmla="*/ 1213223 w 1235702"/>
                  <a:gd name="connsiteY16" fmla="*/ 569240 h 935476"/>
                  <a:gd name="connsiteX17" fmla="*/ 1234628 w 1235702"/>
                  <a:gd name="connsiteY17" fmla="*/ 641240 h 935476"/>
                  <a:gd name="connsiteX18" fmla="*/ 1231236 w 1235702"/>
                  <a:gd name="connsiteY18" fmla="*/ 736676 h 935476"/>
                  <a:gd name="connsiteX19" fmla="*/ 1220200 w 1235702"/>
                  <a:gd name="connsiteY19" fmla="*/ 818281 h 935476"/>
                  <a:gd name="connsiteX20" fmla="*/ 1190671 w 1235702"/>
                  <a:gd name="connsiteY20" fmla="*/ 877121 h 935476"/>
                  <a:gd name="connsiteX21" fmla="*/ 1158199 w 1235702"/>
                  <a:gd name="connsiteY21" fmla="*/ 890471 h 935476"/>
                  <a:gd name="connsiteX22" fmla="*/ 1139789 w 1235702"/>
                  <a:gd name="connsiteY22" fmla="*/ 875571 h 935476"/>
                  <a:gd name="connsiteX23" fmla="*/ 1139131 w 1235702"/>
                  <a:gd name="connsiteY23" fmla="*/ 841819 h 935476"/>
                  <a:gd name="connsiteX24" fmla="*/ 1150794 w 1235702"/>
                  <a:gd name="connsiteY24" fmla="*/ 769250 h 935476"/>
                  <a:gd name="connsiteX25" fmla="*/ 1137793 w 1235702"/>
                  <a:gd name="connsiteY25" fmla="*/ 693576 h 935476"/>
                  <a:gd name="connsiteX26" fmla="*/ 1067725 w 1235702"/>
                  <a:gd name="connsiteY26" fmla="*/ 629147 h 935476"/>
                  <a:gd name="connsiteX27" fmla="*/ 994979 w 1235702"/>
                  <a:gd name="connsiteY27" fmla="*/ 584223 h 935476"/>
                  <a:gd name="connsiteX28" fmla="*/ 936077 w 1235702"/>
                  <a:gd name="connsiteY28" fmla="*/ 534905 h 935476"/>
                  <a:gd name="connsiteX29" fmla="*/ 886422 w 1235702"/>
                  <a:gd name="connsiteY29" fmla="*/ 489541 h 935476"/>
                  <a:gd name="connsiteX30" fmla="*/ 835239 w 1235702"/>
                  <a:gd name="connsiteY30" fmla="*/ 446458 h 935476"/>
                  <a:gd name="connsiteX31" fmla="*/ 789958 w 1235702"/>
                  <a:gd name="connsiteY31" fmla="*/ 401843 h 935476"/>
                  <a:gd name="connsiteX32" fmla="*/ 671315 w 1235702"/>
                  <a:gd name="connsiteY32" fmla="*/ 287085 h 935476"/>
                  <a:gd name="connsiteX33" fmla="*/ 617715 w 1235702"/>
                  <a:gd name="connsiteY33" fmla="*/ 305765 h 935476"/>
                  <a:gd name="connsiteX34" fmla="*/ 555248 w 1235702"/>
                  <a:gd name="connsiteY34" fmla="*/ 396531 h 935476"/>
                  <a:gd name="connsiteX35" fmla="*/ 475690 w 1235702"/>
                  <a:gd name="connsiteY35" fmla="*/ 518779 h 935476"/>
                  <a:gd name="connsiteX36" fmla="*/ 396967 w 1235702"/>
                  <a:gd name="connsiteY36" fmla="*/ 639901 h 935476"/>
                  <a:gd name="connsiteX37" fmla="*/ 337954 w 1235702"/>
                  <a:gd name="connsiteY37" fmla="*/ 743508 h 935476"/>
                  <a:gd name="connsiteX38" fmla="*/ 241361 w 1235702"/>
                  <a:gd name="connsiteY38" fmla="*/ 891941 h 935476"/>
                  <a:gd name="connsiteX39" fmla="*/ 166788 w 1235702"/>
                  <a:gd name="connsiteY39" fmla="*/ 921961 h 935476"/>
                  <a:gd name="connsiteX40" fmla="*/ 12021 w 1235702"/>
                  <a:gd name="connsiteY40" fmla="*/ 927343 h 935476"/>
                  <a:gd name="connsiteX0" fmla="*/ 11948 w 1235629"/>
                  <a:gd name="connsiteY0" fmla="*/ 927343 h 935476"/>
                  <a:gd name="connsiteX1" fmla="*/ 19056 w 1235629"/>
                  <a:gd name="connsiteY1" fmla="*/ 811116 h 935476"/>
                  <a:gd name="connsiteX2" fmla="*/ 88103 w 1235629"/>
                  <a:gd name="connsiteY2" fmla="*/ 703722 h 935476"/>
                  <a:gd name="connsiteX3" fmla="*/ 179440 w 1235629"/>
                  <a:gd name="connsiteY3" fmla="*/ 563965 h 935476"/>
                  <a:gd name="connsiteX4" fmla="*/ 263874 w 1235629"/>
                  <a:gd name="connsiteY4" fmla="*/ 432225 h 935476"/>
                  <a:gd name="connsiteX5" fmla="*/ 321595 w 1235629"/>
                  <a:gd name="connsiteY5" fmla="*/ 347531 h 935476"/>
                  <a:gd name="connsiteX6" fmla="*/ 395807 w 1235629"/>
                  <a:gd name="connsiteY6" fmla="*/ 224758 h 935476"/>
                  <a:gd name="connsiteX7" fmla="*/ 477096 w 1235629"/>
                  <a:gd name="connsiteY7" fmla="*/ 101577 h 935476"/>
                  <a:gd name="connsiteX8" fmla="*/ 581427 w 1235629"/>
                  <a:gd name="connsiteY8" fmla="*/ 7586 h 935476"/>
                  <a:gd name="connsiteX9" fmla="*/ 680116 w 1235629"/>
                  <a:gd name="connsiteY9" fmla="*/ 14192 h 935476"/>
                  <a:gd name="connsiteX10" fmla="*/ 759224 w 1235629"/>
                  <a:gd name="connsiteY10" fmla="*/ 82097 h 935476"/>
                  <a:gd name="connsiteX11" fmla="*/ 850824 w 1235629"/>
                  <a:gd name="connsiteY11" fmla="*/ 168994 h 935476"/>
                  <a:gd name="connsiteX12" fmla="*/ 920871 w 1235629"/>
                  <a:gd name="connsiteY12" fmla="*/ 240772 h 935476"/>
                  <a:gd name="connsiteX13" fmla="*/ 996771 w 1235629"/>
                  <a:gd name="connsiteY13" fmla="*/ 315985 h 935476"/>
                  <a:gd name="connsiteX14" fmla="*/ 1123569 w 1235629"/>
                  <a:gd name="connsiteY14" fmla="*/ 453432 h 935476"/>
                  <a:gd name="connsiteX15" fmla="*/ 1174217 w 1235629"/>
                  <a:gd name="connsiteY15" fmla="*/ 516112 h 935476"/>
                  <a:gd name="connsiteX16" fmla="*/ 1213150 w 1235629"/>
                  <a:gd name="connsiteY16" fmla="*/ 569240 h 935476"/>
                  <a:gd name="connsiteX17" fmla="*/ 1234555 w 1235629"/>
                  <a:gd name="connsiteY17" fmla="*/ 641240 h 935476"/>
                  <a:gd name="connsiteX18" fmla="*/ 1231163 w 1235629"/>
                  <a:gd name="connsiteY18" fmla="*/ 736676 h 935476"/>
                  <a:gd name="connsiteX19" fmla="*/ 1220127 w 1235629"/>
                  <a:gd name="connsiteY19" fmla="*/ 818281 h 935476"/>
                  <a:gd name="connsiteX20" fmla="*/ 1190598 w 1235629"/>
                  <a:gd name="connsiteY20" fmla="*/ 877121 h 935476"/>
                  <a:gd name="connsiteX21" fmla="*/ 1158126 w 1235629"/>
                  <a:gd name="connsiteY21" fmla="*/ 890471 h 935476"/>
                  <a:gd name="connsiteX22" fmla="*/ 1139716 w 1235629"/>
                  <a:gd name="connsiteY22" fmla="*/ 875571 h 935476"/>
                  <a:gd name="connsiteX23" fmla="*/ 1139058 w 1235629"/>
                  <a:gd name="connsiteY23" fmla="*/ 841819 h 935476"/>
                  <a:gd name="connsiteX24" fmla="*/ 1150721 w 1235629"/>
                  <a:gd name="connsiteY24" fmla="*/ 769250 h 935476"/>
                  <a:gd name="connsiteX25" fmla="*/ 1137720 w 1235629"/>
                  <a:gd name="connsiteY25" fmla="*/ 693576 h 935476"/>
                  <a:gd name="connsiteX26" fmla="*/ 1067652 w 1235629"/>
                  <a:gd name="connsiteY26" fmla="*/ 629147 h 935476"/>
                  <a:gd name="connsiteX27" fmla="*/ 994906 w 1235629"/>
                  <a:gd name="connsiteY27" fmla="*/ 584223 h 935476"/>
                  <a:gd name="connsiteX28" fmla="*/ 936004 w 1235629"/>
                  <a:gd name="connsiteY28" fmla="*/ 534905 h 935476"/>
                  <a:gd name="connsiteX29" fmla="*/ 886349 w 1235629"/>
                  <a:gd name="connsiteY29" fmla="*/ 489541 h 935476"/>
                  <a:gd name="connsiteX30" fmla="*/ 835166 w 1235629"/>
                  <a:gd name="connsiteY30" fmla="*/ 446458 h 935476"/>
                  <a:gd name="connsiteX31" fmla="*/ 789885 w 1235629"/>
                  <a:gd name="connsiteY31" fmla="*/ 401843 h 935476"/>
                  <a:gd name="connsiteX32" fmla="*/ 671242 w 1235629"/>
                  <a:gd name="connsiteY32" fmla="*/ 287085 h 935476"/>
                  <a:gd name="connsiteX33" fmla="*/ 617642 w 1235629"/>
                  <a:gd name="connsiteY33" fmla="*/ 305765 h 935476"/>
                  <a:gd name="connsiteX34" fmla="*/ 555175 w 1235629"/>
                  <a:gd name="connsiteY34" fmla="*/ 396531 h 935476"/>
                  <a:gd name="connsiteX35" fmla="*/ 475617 w 1235629"/>
                  <a:gd name="connsiteY35" fmla="*/ 518779 h 935476"/>
                  <a:gd name="connsiteX36" fmla="*/ 396894 w 1235629"/>
                  <a:gd name="connsiteY36" fmla="*/ 639901 h 935476"/>
                  <a:gd name="connsiteX37" fmla="*/ 337881 w 1235629"/>
                  <a:gd name="connsiteY37" fmla="*/ 743508 h 935476"/>
                  <a:gd name="connsiteX38" fmla="*/ 241288 w 1235629"/>
                  <a:gd name="connsiteY38" fmla="*/ 891941 h 935476"/>
                  <a:gd name="connsiteX39" fmla="*/ 166715 w 1235629"/>
                  <a:gd name="connsiteY39" fmla="*/ 921961 h 935476"/>
                  <a:gd name="connsiteX40" fmla="*/ 11948 w 1235629"/>
                  <a:gd name="connsiteY40" fmla="*/ 927343 h 935476"/>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4769 w 1235492"/>
                  <a:gd name="connsiteY27" fmla="*/ 584223 h 935228"/>
                  <a:gd name="connsiteX28" fmla="*/ 935867 w 1235492"/>
                  <a:gd name="connsiteY28" fmla="*/ 534905 h 935228"/>
                  <a:gd name="connsiteX29" fmla="*/ 886212 w 1235492"/>
                  <a:gd name="connsiteY29" fmla="*/ 489541 h 935228"/>
                  <a:gd name="connsiteX30" fmla="*/ 835029 w 1235492"/>
                  <a:gd name="connsiteY30" fmla="*/ 446458 h 935228"/>
                  <a:gd name="connsiteX31" fmla="*/ 789748 w 1235492"/>
                  <a:gd name="connsiteY31" fmla="*/ 401843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912 w 1235492"/>
                  <a:gd name="connsiteY27" fmla="*/ 586022 h 935228"/>
                  <a:gd name="connsiteX28" fmla="*/ 935867 w 1235492"/>
                  <a:gd name="connsiteY28" fmla="*/ 534905 h 935228"/>
                  <a:gd name="connsiteX29" fmla="*/ 886212 w 1235492"/>
                  <a:gd name="connsiteY29" fmla="*/ 489541 h 935228"/>
                  <a:gd name="connsiteX30" fmla="*/ 835029 w 1235492"/>
                  <a:gd name="connsiteY30" fmla="*/ 446458 h 935228"/>
                  <a:gd name="connsiteX31" fmla="*/ 789748 w 1235492"/>
                  <a:gd name="connsiteY31" fmla="*/ 401843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912 w 1235492"/>
                  <a:gd name="connsiteY27" fmla="*/ 586022 h 935228"/>
                  <a:gd name="connsiteX28" fmla="*/ 928153 w 1235492"/>
                  <a:gd name="connsiteY28" fmla="*/ 538502 h 935228"/>
                  <a:gd name="connsiteX29" fmla="*/ 886212 w 1235492"/>
                  <a:gd name="connsiteY29" fmla="*/ 489541 h 935228"/>
                  <a:gd name="connsiteX30" fmla="*/ 835029 w 1235492"/>
                  <a:gd name="connsiteY30" fmla="*/ 446458 h 935228"/>
                  <a:gd name="connsiteX31" fmla="*/ 789748 w 1235492"/>
                  <a:gd name="connsiteY31" fmla="*/ 401843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912 w 1235492"/>
                  <a:gd name="connsiteY27" fmla="*/ 586022 h 935228"/>
                  <a:gd name="connsiteX28" fmla="*/ 928153 w 1235492"/>
                  <a:gd name="connsiteY28" fmla="*/ 538502 h 935228"/>
                  <a:gd name="connsiteX29" fmla="*/ 874640 w 1235492"/>
                  <a:gd name="connsiteY29" fmla="*/ 494937 h 935228"/>
                  <a:gd name="connsiteX30" fmla="*/ 835029 w 1235492"/>
                  <a:gd name="connsiteY30" fmla="*/ 446458 h 935228"/>
                  <a:gd name="connsiteX31" fmla="*/ 789748 w 1235492"/>
                  <a:gd name="connsiteY31" fmla="*/ 401843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912 w 1235492"/>
                  <a:gd name="connsiteY27" fmla="*/ 586022 h 935228"/>
                  <a:gd name="connsiteX28" fmla="*/ 928153 w 1235492"/>
                  <a:gd name="connsiteY28" fmla="*/ 538502 h 935228"/>
                  <a:gd name="connsiteX29" fmla="*/ 874640 w 1235492"/>
                  <a:gd name="connsiteY29" fmla="*/ 494937 h 935228"/>
                  <a:gd name="connsiteX30" fmla="*/ 835029 w 1235492"/>
                  <a:gd name="connsiteY30" fmla="*/ 446458 h 935228"/>
                  <a:gd name="connsiteX31" fmla="*/ 775993 w 1235492"/>
                  <a:gd name="connsiteY31" fmla="*/ 400039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912 w 1235492"/>
                  <a:gd name="connsiteY27" fmla="*/ 586022 h 935228"/>
                  <a:gd name="connsiteX28" fmla="*/ 928153 w 1235492"/>
                  <a:gd name="connsiteY28" fmla="*/ 538502 h 935228"/>
                  <a:gd name="connsiteX29" fmla="*/ 874640 w 1235492"/>
                  <a:gd name="connsiteY29" fmla="*/ 494937 h 935228"/>
                  <a:gd name="connsiteX30" fmla="*/ 822108 w 1235492"/>
                  <a:gd name="connsiteY30" fmla="*/ 448961 h 935228"/>
                  <a:gd name="connsiteX31" fmla="*/ 775993 w 1235492"/>
                  <a:gd name="connsiteY31" fmla="*/ 400039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 name="connsiteX0" fmla="*/ 11811 w 1235492"/>
                  <a:gd name="connsiteY0" fmla="*/ 927343 h 935228"/>
                  <a:gd name="connsiteX1" fmla="*/ 19304 w 1235492"/>
                  <a:gd name="connsiteY1" fmla="*/ 814459 h 935228"/>
                  <a:gd name="connsiteX2" fmla="*/ 87966 w 1235492"/>
                  <a:gd name="connsiteY2" fmla="*/ 703722 h 935228"/>
                  <a:gd name="connsiteX3" fmla="*/ 179303 w 1235492"/>
                  <a:gd name="connsiteY3" fmla="*/ 563965 h 935228"/>
                  <a:gd name="connsiteX4" fmla="*/ 263737 w 1235492"/>
                  <a:gd name="connsiteY4" fmla="*/ 432225 h 935228"/>
                  <a:gd name="connsiteX5" fmla="*/ 321458 w 1235492"/>
                  <a:gd name="connsiteY5" fmla="*/ 347531 h 935228"/>
                  <a:gd name="connsiteX6" fmla="*/ 395670 w 1235492"/>
                  <a:gd name="connsiteY6" fmla="*/ 224758 h 935228"/>
                  <a:gd name="connsiteX7" fmla="*/ 476959 w 1235492"/>
                  <a:gd name="connsiteY7" fmla="*/ 101577 h 935228"/>
                  <a:gd name="connsiteX8" fmla="*/ 581290 w 1235492"/>
                  <a:gd name="connsiteY8" fmla="*/ 7586 h 935228"/>
                  <a:gd name="connsiteX9" fmla="*/ 679979 w 1235492"/>
                  <a:gd name="connsiteY9" fmla="*/ 14192 h 935228"/>
                  <a:gd name="connsiteX10" fmla="*/ 759087 w 1235492"/>
                  <a:gd name="connsiteY10" fmla="*/ 82097 h 935228"/>
                  <a:gd name="connsiteX11" fmla="*/ 850687 w 1235492"/>
                  <a:gd name="connsiteY11" fmla="*/ 168994 h 935228"/>
                  <a:gd name="connsiteX12" fmla="*/ 920734 w 1235492"/>
                  <a:gd name="connsiteY12" fmla="*/ 240772 h 935228"/>
                  <a:gd name="connsiteX13" fmla="*/ 996634 w 1235492"/>
                  <a:gd name="connsiteY13" fmla="*/ 315985 h 935228"/>
                  <a:gd name="connsiteX14" fmla="*/ 1123432 w 1235492"/>
                  <a:gd name="connsiteY14" fmla="*/ 453432 h 935228"/>
                  <a:gd name="connsiteX15" fmla="*/ 1174080 w 1235492"/>
                  <a:gd name="connsiteY15" fmla="*/ 516112 h 935228"/>
                  <a:gd name="connsiteX16" fmla="*/ 1213013 w 1235492"/>
                  <a:gd name="connsiteY16" fmla="*/ 569240 h 935228"/>
                  <a:gd name="connsiteX17" fmla="*/ 1234418 w 1235492"/>
                  <a:gd name="connsiteY17" fmla="*/ 641240 h 935228"/>
                  <a:gd name="connsiteX18" fmla="*/ 1231026 w 1235492"/>
                  <a:gd name="connsiteY18" fmla="*/ 736676 h 935228"/>
                  <a:gd name="connsiteX19" fmla="*/ 1219990 w 1235492"/>
                  <a:gd name="connsiteY19" fmla="*/ 818281 h 935228"/>
                  <a:gd name="connsiteX20" fmla="*/ 1190461 w 1235492"/>
                  <a:gd name="connsiteY20" fmla="*/ 877121 h 935228"/>
                  <a:gd name="connsiteX21" fmla="*/ 1157989 w 1235492"/>
                  <a:gd name="connsiteY21" fmla="*/ 890471 h 935228"/>
                  <a:gd name="connsiteX22" fmla="*/ 1139579 w 1235492"/>
                  <a:gd name="connsiteY22" fmla="*/ 875571 h 935228"/>
                  <a:gd name="connsiteX23" fmla="*/ 1138921 w 1235492"/>
                  <a:gd name="connsiteY23" fmla="*/ 841819 h 935228"/>
                  <a:gd name="connsiteX24" fmla="*/ 1150584 w 1235492"/>
                  <a:gd name="connsiteY24" fmla="*/ 769250 h 935228"/>
                  <a:gd name="connsiteX25" fmla="*/ 1137583 w 1235492"/>
                  <a:gd name="connsiteY25" fmla="*/ 693576 h 935228"/>
                  <a:gd name="connsiteX26" fmla="*/ 1067515 w 1235492"/>
                  <a:gd name="connsiteY26" fmla="*/ 629147 h 935228"/>
                  <a:gd name="connsiteX27" fmla="*/ 990078 w 1235492"/>
                  <a:gd name="connsiteY27" fmla="*/ 581715 h 935228"/>
                  <a:gd name="connsiteX28" fmla="*/ 928153 w 1235492"/>
                  <a:gd name="connsiteY28" fmla="*/ 538502 h 935228"/>
                  <a:gd name="connsiteX29" fmla="*/ 874640 w 1235492"/>
                  <a:gd name="connsiteY29" fmla="*/ 494937 h 935228"/>
                  <a:gd name="connsiteX30" fmla="*/ 822108 w 1235492"/>
                  <a:gd name="connsiteY30" fmla="*/ 448961 h 935228"/>
                  <a:gd name="connsiteX31" fmla="*/ 775993 w 1235492"/>
                  <a:gd name="connsiteY31" fmla="*/ 400039 h 935228"/>
                  <a:gd name="connsiteX32" fmla="*/ 671105 w 1235492"/>
                  <a:gd name="connsiteY32" fmla="*/ 287085 h 935228"/>
                  <a:gd name="connsiteX33" fmla="*/ 617505 w 1235492"/>
                  <a:gd name="connsiteY33" fmla="*/ 305765 h 935228"/>
                  <a:gd name="connsiteX34" fmla="*/ 555038 w 1235492"/>
                  <a:gd name="connsiteY34" fmla="*/ 396531 h 935228"/>
                  <a:gd name="connsiteX35" fmla="*/ 475480 w 1235492"/>
                  <a:gd name="connsiteY35" fmla="*/ 518779 h 935228"/>
                  <a:gd name="connsiteX36" fmla="*/ 396757 w 1235492"/>
                  <a:gd name="connsiteY36" fmla="*/ 639901 h 935228"/>
                  <a:gd name="connsiteX37" fmla="*/ 337744 w 1235492"/>
                  <a:gd name="connsiteY37" fmla="*/ 743508 h 935228"/>
                  <a:gd name="connsiteX38" fmla="*/ 241151 w 1235492"/>
                  <a:gd name="connsiteY38" fmla="*/ 891941 h 935228"/>
                  <a:gd name="connsiteX39" fmla="*/ 166578 w 1235492"/>
                  <a:gd name="connsiteY39" fmla="*/ 921961 h 935228"/>
                  <a:gd name="connsiteX40" fmla="*/ 11811 w 1235492"/>
                  <a:gd name="connsiteY40" fmla="*/ 927343 h 935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235492" h="935228">
                    <a:moveTo>
                      <a:pt x="11811" y="927343"/>
                    </a:moveTo>
                    <a:cubicBezTo>
                      <a:pt x="-12735" y="909426"/>
                      <a:pt x="6611" y="851729"/>
                      <a:pt x="19304" y="814459"/>
                    </a:cubicBezTo>
                    <a:cubicBezTo>
                      <a:pt x="31997" y="777189"/>
                      <a:pt x="61300" y="745471"/>
                      <a:pt x="87966" y="703722"/>
                    </a:cubicBezTo>
                    <a:cubicBezTo>
                      <a:pt x="114633" y="661973"/>
                      <a:pt x="150008" y="609215"/>
                      <a:pt x="179303" y="563965"/>
                    </a:cubicBezTo>
                    <a:cubicBezTo>
                      <a:pt x="208598" y="518716"/>
                      <a:pt x="240045" y="468297"/>
                      <a:pt x="263737" y="432225"/>
                    </a:cubicBezTo>
                    <a:cubicBezTo>
                      <a:pt x="287429" y="396153"/>
                      <a:pt x="299469" y="382109"/>
                      <a:pt x="321458" y="347531"/>
                    </a:cubicBezTo>
                    <a:cubicBezTo>
                      <a:pt x="343447" y="312953"/>
                      <a:pt x="369753" y="265750"/>
                      <a:pt x="395670" y="224758"/>
                    </a:cubicBezTo>
                    <a:cubicBezTo>
                      <a:pt x="421587" y="183766"/>
                      <a:pt x="446022" y="137772"/>
                      <a:pt x="476959" y="101577"/>
                    </a:cubicBezTo>
                    <a:cubicBezTo>
                      <a:pt x="507896" y="65382"/>
                      <a:pt x="547453" y="22150"/>
                      <a:pt x="581290" y="7586"/>
                    </a:cubicBezTo>
                    <a:cubicBezTo>
                      <a:pt x="615127" y="-6978"/>
                      <a:pt x="650346" y="1774"/>
                      <a:pt x="679979" y="14192"/>
                    </a:cubicBezTo>
                    <a:cubicBezTo>
                      <a:pt x="709612" y="26610"/>
                      <a:pt x="730636" y="56297"/>
                      <a:pt x="759087" y="82097"/>
                    </a:cubicBezTo>
                    <a:cubicBezTo>
                      <a:pt x="787538" y="107897"/>
                      <a:pt x="823746" y="142548"/>
                      <a:pt x="850687" y="168994"/>
                    </a:cubicBezTo>
                    <a:cubicBezTo>
                      <a:pt x="877628" y="195440"/>
                      <a:pt x="896410" y="216274"/>
                      <a:pt x="920734" y="240772"/>
                    </a:cubicBezTo>
                    <a:cubicBezTo>
                      <a:pt x="945058" y="265270"/>
                      <a:pt x="962851" y="280542"/>
                      <a:pt x="996634" y="315985"/>
                    </a:cubicBezTo>
                    <a:cubicBezTo>
                      <a:pt x="1030417" y="351428"/>
                      <a:pt x="1093858" y="420078"/>
                      <a:pt x="1123432" y="453432"/>
                    </a:cubicBezTo>
                    <a:cubicBezTo>
                      <a:pt x="1153006" y="486786"/>
                      <a:pt x="1159150" y="496811"/>
                      <a:pt x="1174080" y="516112"/>
                    </a:cubicBezTo>
                    <a:cubicBezTo>
                      <a:pt x="1189010" y="535413"/>
                      <a:pt x="1202957" y="548385"/>
                      <a:pt x="1213013" y="569240"/>
                    </a:cubicBezTo>
                    <a:cubicBezTo>
                      <a:pt x="1223069" y="590095"/>
                      <a:pt x="1231416" y="613334"/>
                      <a:pt x="1234418" y="641240"/>
                    </a:cubicBezTo>
                    <a:cubicBezTo>
                      <a:pt x="1237420" y="669146"/>
                      <a:pt x="1233431" y="707169"/>
                      <a:pt x="1231026" y="736676"/>
                    </a:cubicBezTo>
                    <a:cubicBezTo>
                      <a:pt x="1228621" y="766183"/>
                      <a:pt x="1226751" y="794874"/>
                      <a:pt x="1219990" y="818281"/>
                    </a:cubicBezTo>
                    <a:cubicBezTo>
                      <a:pt x="1213229" y="841688"/>
                      <a:pt x="1200794" y="865089"/>
                      <a:pt x="1190461" y="877121"/>
                    </a:cubicBezTo>
                    <a:cubicBezTo>
                      <a:pt x="1180128" y="889153"/>
                      <a:pt x="1166469" y="890729"/>
                      <a:pt x="1157989" y="890471"/>
                    </a:cubicBezTo>
                    <a:cubicBezTo>
                      <a:pt x="1149509" y="890213"/>
                      <a:pt x="1142757" y="883680"/>
                      <a:pt x="1139579" y="875571"/>
                    </a:cubicBezTo>
                    <a:cubicBezTo>
                      <a:pt x="1136401" y="867462"/>
                      <a:pt x="1137087" y="859539"/>
                      <a:pt x="1138921" y="841819"/>
                    </a:cubicBezTo>
                    <a:cubicBezTo>
                      <a:pt x="1140755" y="824099"/>
                      <a:pt x="1150807" y="793957"/>
                      <a:pt x="1150584" y="769250"/>
                    </a:cubicBezTo>
                    <a:cubicBezTo>
                      <a:pt x="1150361" y="744543"/>
                      <a:pt x="1151428" y="716927"/>
                      <a:pt x="1137583" y="693576"/>
                    </a:cubicBezTo>
                    <a:cubicBezTo>
                      <a:pt x="1123738" y="670226"/>
                      <a:pt x="1092099" y="647790"/>
                      <a:pt x="1067515" y="629147"/>
                    </a:cubicBezTo>
                    <a:cubicBezTo>
                      <a:pt x="1042931" y="610504"/>
                      <a:pt x="1013305" y="596822"/>
                      <a:pt x="990078" y="581715"/>
                    </a:cubicBezTo>
                    <a:cubicBezTo>
                      <a:pt x="966851" y="566608"/>
                      <a:pt x="947393" y="552965"/>
                      <a:pt x="928153" y="538502"/>
                    </a:cubicBezTo>
                    <a:cubicBezTo>
                      <a:pt x="908913" y="524039"/>
                      <a:pt x="892314" y="509860"/>
                      <a:pt x="874640" y="494937"/>
                    </a:cubicBezTo>
                    <a:cubicBezTo>
                      <a:pt x="856966" y="480014"/>
                      <a:pt x="838549" y="464777"/>
                      <a:pt x="822108" y="448961"/>
                    </a:cubicBezTo>
                    <a:cubicBezTo>
                      <a:pt x="805667" y="433145"/>
                      <a:pt x="801160" y="427018"/>
                      <a:pt x="775993" y="400039"/>
                    </a:cubicBezTo>
                    <a:cubicBezTo>
                      <a:pt x="750826" y="373060"/>
                      <a:pt x="697520" y="302797"/>
                      <a:pt x="671105" y="287085"/>
                    </a:cubicBezTo>
                    <a:cubicBezTo>
                      <a:pt x="644690" y="271373"/>
                      <a:pt x="636849" y="287524"/>
                      <a:pt x="617505" y="305765"/>
                    </a:cubicBezTo>
                    <a:cubicBezTo>
                      <a:pt x="598161" y="324006"/>
                      <a:pt x="578709" y="361029"/>
                      <a:pt x="555038" y="396531"/>
                    </a:cubicBezTo>
                    <a:cubicBezTo>
                      <a:pt x="531367" y="432033"/>
                      <a:pt x="501860" y="478217"/>
                      <a:pt x="475480" y="518779"/>
                    </a:cubicBezTo>
                    <a:cubicBezTo>
                      <a:pt x="449100" y="559341"/>
                      <a:pt x="419713" y="602446"/>
                      <a:pt x="396757" y="639901"/>
                    </a:cubicBezTo>
                    <a:cubicBezTo>
                      <a:pt x="373801" y="677356"/>
                      <a:pt x="363678" y="701501"/>
                      <a:pt x="337744" y="743508"/>
                    </a:cubicBezTo>
                    <a:cubicBezTo>
                      <a:pt x="311810" y="785515"/>
                      <a:pt x="275282" y="864954"/>
                      <a:pt x="241151" y="891941"/>
                    </a:cubicBezTo>
                    <a:cubicBezTo>
                      <a:pt x="207020" y="918928"/>
                      <a:pt x="204801" y="916061"/>
                      <a:pt x="166578" y="921961"/>
                    </a:cubicBezTo>
                    <a:cubicBezTo>
                      <a:pt x="128355" y="927861"/>
                      <a:pt x="36357" y="945260"/>
                      <a:pt x="11811" y="927343"/>
                    </a:cubicBezTo>
                    <a:close/>
                  </a:path>
                </a:pathLst>
              </a:custGeom>
              <a:solidFill>
                <a:srgbClr val="C8DF75"/>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 name="任意多边形 69"/>
              <p:cNvSpPr/>
              <p:nvPr/>
            </p:nvSpPr>
            <p:spPr>
              <a:xfrm rot="17940000" flipH="1" flipV="1">
                <a:off x="6304292" y="2885847"/>
                <a:ext cx="2828569" cy="2976180"/>
              </a:xfrm>
              <a:custGeom>
                <a:avLst/>
                <a:gdLst>
                  <a:gd name="connsiteX0" fmla="*/ 54988 w 1177134"/>
                  <a:gd name="connsiteY0" fmla="*/ 368228 h 1581921"/>
                  <a:gd name="connsiteX1" fmla="*/ 19269 w 1177134"/>
                  <a:gd name="connsiteY1" fmla="*/ 280122 h 1581921"/>
                  <a:gd name="connsiteX2" fmla="*/ 219 w 1177134"/>
                  <a:gd name="connsiteY2" fmla="*/ 165822 h 1581921"/>
                  <a:gd name="connsiteX3" fmla="*/ 31175 w 1177134"/>
                  <a:gd name="connsiteY3" fmla="*/ 58666 h 1581921"/>
                  <a:gd name="connsiteX4" fmla="*/ 95469 w 1177134"/>
                  <a:gd name="connsiteY4" fmla="*/ 13422 h 1581921"/>
                  <a:gd name="connsiteX5" fmla="*/ 195481 w 1177134"/>
                  <a:gd name="connsiteY5" fmla="*/ 1516 h 1581921"/>
                  <a:gd name="connsiteX6" fmla="*/ 302638 w 1177134"/>
                  <a:gd name="connsiteY6" fmla="*/ 41997 h 1581921"/>
                  <a:gd name="connsiteX7" fmla="*/ 409794 w 1177134"/>
                  <a:gd name="connsiteY7" fmla="*/ 139628 h 1581921"/>
                  <a:gd name="connsiteX8" fmla="*/ 500281 w 1177134"/>
                  <a:gd name="connsiteY8" fmla="*/ 244403 h 1581921"/>
                  <a:gd name="connsiteX9" fmla="*/ 569338 w 1177134"/>
                  <a:gd name="connsiteY9" fmla="*/ 344416 h 1581921"/>
                  <a:gd name="connsiteX10" fmla="*/ 655063 w 1177134"/>
                  <a:gd name="connsiteY10" fmla="*/ 461097 h 1581921"/>
                  <a:gd name="connsiteX11" fmla="*/ 750313 w 1177134"/>
                  <a:gd name="connsiteY11" fmla="*/ 615878 h 1581921"/>
                  <a:gd name="connsiteX12" fmla="*/ 862231 w 1177134"/>
                  <a:gd name="connsiteY12" fmla="*/ 784947 h 1581921"/>
                  <a:gd name="connsiteX13" fmla="*/ 943194 w 1177134"/>
                  <a:gd name="connsiteY13" fmla="*/ 915916 h 1581921"/>
                  <a:gd name="connsiteX14" fmla="*/ 1036063 w 1177134"/>
                  <a:gd name="connsiteY14" fmla="*/ 1070697 h 1581921"/>
                  <a:gd name="connsiteX15" fmla="*/ 1095594 w 1177134"/>
                  <a:gd name="connsiteY15" fmla="*/ 1189760 h 1581921"/>
                  <a:gd name="connsiteX16" fmla="*/ 1150363 w 1177134"/>
                  <a:gd name="connsiteY16" fmla="*/ 1346922 h 1581921"/>
                  <a:gd name="connsiteX17" fmla="*/ 1176556 w 1177134"/>
                  <a:gd name="connsiteY17" fmla="*/ 1439791 h 1581921"/>
                  <a:gd name="connsiteX18" fmla="*/ 1164650 w 1177134"/>
                  <a:gd name="connsiteY18" fmla="*/ 1527897 h 1581921"/>
                  <a:gd name="connsiteX19" fmla="*/ 1121788 w 1177134"/>
                  <a:gd name="connsiteY19" fmla="*/ 1577903 h 1581921"/>
                  <a:gd name="connsiteX20" fmla="*/ 1043206 w 1177134"/>
                  <a:gd name="connsiteY20" fmla="*/ 1570760 h 1581921"/>
                  <a:gd name="connsiteX21" fmla="*/ 978913 w 1177134"/>
                  <a:gd name="connsiteY21" fmla="*/ 1506466 h 1581921"/>
                  <a:gd name="connsiteX22" fmla="*/ 914619 w 1177134"/>
                  <a:gd name="connsiteY22" fmla="*/ 1394547 h 1581921"/>
                  <a:gd name="connsiteX23" fmla="*/ 807463 w 1177134"/>
                  <a:gd name="connsiteY23" fmla="*/ 1196903 h 1581921"/>
                  <a:gd name="connsiteX24" fmla="*/ 728881 w 1177134"/>
                  <a:gd name="connsiteY24" fmla="*/ 1070697 h 1581921"/>
                  <a:gd name="connsiteX25" fmla="*/ 638394 w 1177134"/>
                  <a:gd name="connsiteY25" fmla="*/ 918297 h 1581921"/>
                  <a:gd name="connsiteX26" fmla="*/ 531238 w 1177134"/>
                  <a:gd name="connsiteY26" fmla="*/ 749228 h 1581921"/>
                  <a:gd name="connsiteX27" fmla="*/ 421700 w 1177134"/>
                  <a:gd name="connsiteY27" fmla="*/ 592066 h 1581921"/>
                  <a:gd name="connsiteX28" fmla="*/ 369313 w 1177134"/>
                  <a:gd name="connsiteY28" fmla="*/ 480147 h 1581921"/>
                  <a:gd name="connsiteX29" fmla="*/ 276444 w 1177134"/>
                  <a:gd name="connsiteY29" fmla="*/ 320603 h 1581921"/>
                  <a:gd name="connsiteX30" fmla="*/ 207388 w 1177134"/>
                  <a:gd name="connsiteY30" fmla="*/ 213447 h 1581921"/>
                  <a:gd name="connsiteX31" fmla="*/ 262156 w 1177134"/>
                  <a:gd name="connsiteY31" fmla="*/ 296791 h 1581921"/>
                  <a:gd name="connsiteX32" fmla="*/ 285969 w 1177134"/>
                  <a:gd name="connsiteY32" fmla="*/ 334891 h 1581921"/>
                  <a:gd name="connsiteX33" fmla="*/ 300256 w 1177134"/>
                  <a:gd name="connsiteY33" fmla="*/ 387278 h 1581921"/>
                  <a:gd name="connsiteX34" fmla="*/ 207388 w 1177134"/>
                  <a:gd name="connsiteY34" fmla="*/ 401566 h 1581921"/>
                  <a:gd name="connsiteX35" fmla="*/ 93088 w 1177134"/>
                  <a:gd name="connsiteY35" fmla="*/ 403947 h 1581921"/>
                  <a:gd name="connsiteX36" fmla="*/ 54988 w 1177134"/>
                  <a:gd name="connsiteY36" fmla="*/ 368228 h 1581921"/>
                  <a:gd name="connsiteX0" fmla="*/ 54988 w 1177134"/>
                  <a:gd name="connsiteY0" fmla="*/ 369446 h 1583139"/>
                  <a:gd name="connsiteX1" fmla="*/ 19269 w 1177134"/>
                  <a:gd name="connsiteY1" fmla="*/ 281340 h 1583139"/>
                  <a:gd name="connsiteX2" fmla="*/ 219 w 1177134"/>
                  <a:gd name="connsiteY2" fmla="*/ 167040 h 1583139"/>
                  <a:gd name="connsiteX3" fmla="*/ 31175 w 1177134"/>
                  <a:gd name="connsiteY3" fmla="*/ 59884 h 1583139"/>
                  <a:gd name="connsiteX4" fmla="*/ 100232 w 1177134"/>
                  <a:gd name="connsiteY4" fmla="*/ 9877 h 1583139"/>
                  <a:gd name="connsiteX5" fmla="*/ 195481 w 1177134"/>
                  <a:gd name="connsiteY5" fmla="*/ 2734 h 1583139"/>
                  <a:gd name="connsiteX6" fmla="*/ 302638 w 1177134"/>
                  <a:gd name="connsiteY6" fmla="*/ 43215 h 1583139"/>
                  <a:gd name="connsiteX7" fmla="*/ 409794 w 1177134"/>
                  <a:gd name="connsiteY7" fmla="*/ 140846 h 1583139"/>
                  <a:gd name="connsiteX8" fmla="*/ 500281 w 1177134"/>
                  <a:gd name="connsiteY8" fmla="*/ 245621 h 1583139"/>
                  <a:gd name="connsiteX9" fmla="*/ 569338 w 1177134"/>
                  <a:gd name="connsiteY9" fmla="*/ 345634 h 1583139"/>
                  <a:gd name="connsiteX10" fmla="*/ 655063 w 1177134"/>
                  <a:gd name="connsiteY10" fmla="*/ 462315 h 1583139"/>
                  <a:gd name="connsiteX11" fmla="*/ 750313 w 1177134"/>
                  <a:gd name="connsiteY11" fmla="*/ 617096 h 1583139"/>
                  <a:gd name="connsiteX12" fmla="*/ 862231 w 1177134"/>
                  <a:gd name="connsiteY12" fmla="*/ 786165 h 1583139"/>
                  <a:gd name="connsiteX13" fmla="*/ 943194 w 1177134"/>
                  <a:gd name="connsiteY13" fmla="*/ 917134 h 1583139"/>
                  <a:gd name="connsiteX14" fmla="*/ 1036063 w 1177134"/>
                  <a:gd name="connsiteY14" fmla="*/ 1071915 h 1583139"/>
                  <a:gd name="connsiteX15" fmla="*/ 1095594 w 1177134"/>
                  <a:gd name="connsiteY15" fmla="*/ 1190978 h 1583139"/>
                  <a:gd name="connsiteX16" fmla="*/ 1150363 w 1177134"/>
                  <a:gd name="connsiteY16" fmla="*/ 1348140 h 1583139"/>
                  <a:gd name="connsiteX17" fmla="*/ 1176556 w 1177134"/>
                  <a:gd name="connsiteY17" fmla="*/ 1441009 h 1583139"/>
                  <a:gd name="connsiteX18" fmla="*/ 1164650 w 1177134"/>
                  <a:gd name="connsiteY18" fmla="*/ 1529115 h 1583139"/>
                  <a:gd name="connsiteX19" fmla="*/ 1121788 w 1177134"/>
                  <a:gd name="connsiteY19" fmla="*/ 1579121 h 1583139"/>
                  <a:gd name="connsiteX20" fmla="*/ 1043206 w 1177134"/>
                  <a:gd name="connsiteY20" fmla="*/ 1571978 h 1583139"/>
                  <a:gd name="connsiteX21" fmla="*/ 978913 w 1177134"/>
                  <a:gd name="connsiteY21" fmla="*/ 1507684 h 1583139"/>
                  <a:gd name="connsiteX22" fmla="*/ 914619 w 1177134"/>
                  <a:gd name="connsiteY22" fmla="*/ 1395765 h 1583139"/>
                  <a:gd name="connsiteX23" fmla="*/ 807463 w 1177134"/>
                  <a:gd name="connsiteY23" fmla="*/ 1198121 h 1583139"/>
                  <a:gd name="connsiteX24" fmla="*/ 728881 w 1177134"/>
                  <a:gd name="connsiteY24" fmla="*/ 1071915 h 1583139"/>
                  <a:gd name="connsiteX25" fmla="*/ 638394 w 1177134"/>
                  <a:gd name="connsiteY25" fmla="*/ 919515 h 1583139"/>
                  <a:gd name="connsiteX26" fmla="*/ 531238 w 1177134"/>
                  <a:gd name="connsiteY26" fmla="*/ 750446 h 1583139"/>
                  <a:gd name="connsiteX27" fmla="*/ 421700 w 1177134"/>
                  <a:gd name="connsiteY27" fmla="*/ 593284 h 1583139"/>
                  <a:gd name="connsiteX28" fmla="*/ 369313 w 1177134"/>
                  <a:gd name="connsiteY28" fmla="*/ 481365 h 1583139"/>
                  <a:gd name="connsiteX29" fmla="*/ 276444 w 1177134"/>
                  <a:gd name="connsiteY29" fmla="*/ 321821 h 1583139"/>
                  <a:gd name="connsiteX30" fmla="*/ 207388 w 1177134"/>
                  <a:gd name="connsiteY30" fmla="*/ 214665 h 1583139"/>
                  <a:gd name="connsiteX31" fmla="*/ 262156 w 1177134"/>
                  <a:gd name="connsiteY31" fmla="*/ 298009 h 1583139"/>
                  <a:gd name="connsiteX32" fmla="*/ 285969 w 1177134"/>
                  <a:gd name="connsiteY32" fmla="*/ 336109 h 1583139"/>
                  <a:gd name="connsiteX33" fmla="*/ 300256 w 1177134"/>
                  <a:gd name="connsiteY33" fmla="*/ 388496 h 1583139"/>
                  <a:gd name="connsiteX34" fmla="*/ 207388 w 1177134"/>
                  <a:gd name="connsiteY34" fmla="*/ 402784 h 1583139"/>
                  <a:gd name="connsiteX35" fmla="*/ 93088 w 1177134"/>
                  <a:gd name="connsiteY35" fmla="*/ 405165 h 1583139"/>
                  <a:gd name="connsiteX36" fmla="*/ 54988 w 1177134"/>
                  <a:gd name="connsiteY36" fmla="*/ 369446 h 1583139"/>
                  <a:gd name="connsiteX0" fmla="*/ 52645 w 1174791"/>
                  <a:gd name="connsiteY0" fmla="*/ 369446 h 1583139"/>
                  <a:gd name="connsiteX1" fmla="*/ 16926 w 1174791"/>
                  <a:gd name="connsiteY1" fmla="*/ 281340 h 1583139"/>
                  <a:gd name="connsiteX2" fmla="*/ 257 w 1174791"/>
                  <a:gd name="connsiteY2" fmla="*/ 171803 h 1583139"/>
                  <a:gd name="connsiteX3" fmla="*/ 28832 w 1174791"/>
                  <a:gd name="connsiteY3" fmla="*/ 59884 h 1583139"/>
                  <a:gd name="connsiteX4" fmla="*/ 97889 w 1174791"/>
                  <a:gd name="connsiteY4" fmla="*/ 9877 h 1583139"/>
                  <a:gd name="connsiteX5" fmla="*/ 193138 w 1174791"/>
                  <a:gd name="connsiteY5" fmla="*/ 2734 h 1583139"/>
                  <a:gd name="connsiteX6" fmla="*/ 300295 w 1174791"/>
                  <a:gd name="connsiteY6" fmla="*/ 43215 h 1583139"/>
                  <a:gd name="connsiteX7" fmla="*/ 407451 w 1174791"/>
                  <a:gd name="connsiteY7" fmla="*/ 140846 h 1583139"/>
                  <a:gd name="connsiteX8" fmla="*/ 497938 w 1174791"/>
                  <a:gd name="connsiteY8" fmla="*/ 245621 h 1583139"/>
                  <a:gd name="connsiteX9" fmla="*/ 566995 w 1174791"/>
                  <a:gd name="connsiteY9" fmla="*/ 345634 h 1583139"/>
                  <a:gd name="connsiteX10" fmla="*/ 652720 w 1174791"/>
                  <a:gd name="connsiteY10" fmla="*/ 462315 h 1583139"/>
                  <a:gd name="connsiteX11" fmla="*/ 747970 w 1174791"/>
                  <a:gd name="connsiteY11" fmla="*/ 617096 h 1583139"/>
                  <a:gd name="connsiteX12" fmla="*/ 859888 w 1174791"/>
                  <a:gd name="connsiteY12" fmla="*/ 786165 h 1583139"/>
                  <a:gd name="connsiteX13" fmla="*/ 940851 w 1174791"/>
                  <a:gd name="connsiteY13" fmla="*/ 917134 h 1583139"/>
                  <a:gd name="connsiteX14" fmla="*/ 1033720 w 1174791"/>
                  <a:gd name="connsiteY14" fmla="*/ 1071915 h 1583139"/>
                  <a:gd name="connsiteX15" fmla="*/ 1093251 w 1174791"/>
                  <a:gd name="connsiteY15" fmla="*/ 1190978 h 1583139"/>
                  <a:gd name="connsiteX16" fmla="*/ 1148020 w 1174791"/>
                  <a:gd name="connsiteY16" fmla="*/ 1348140 h 1583139"/>
                  <a:gd name="connsiteX17" fmla="*/ 1174213 w 1174791"/>
                  <a:gd name="connsiteY17" fmla="*/ 1441009 h 1583139"/>
                  <a:gd name="connsiteX18" fmla="*/ 1162307 w 1174791"/>
                  <a:gd name="connsiteY18" fmla="*/ 1529115 h 1583139"/>
                  <a:gd name="connsiteX19" fmla="*/ 1119445 w 1174791"/>
                  <a:gd name="connsiteY19" fmla="*/ 1579121 h 1583139"/>
                  <a:gd name="connsiteX20" fmla="*/ 1040863 w 1174791"/>
                  <a:gd name="connsiteY20" fmla="*/ 1571978 h 1583139"/>
                  <a:gd name="connsiteX21" fmla="*/ 976570 w 1174791"/>
                  <a:gd name="connsiteY21" fmla="*/ 1507684 h 1583139"/>
                  <a:gd name="connsiteX22" fmla="*/ 912276 w 1174791"/>
                  <a:gd name="connsiteY22" fmla="*/ 1395765 h 1583139"/>
                  <a:gd name="connsiteX23" fmla="*/ 805120 w 1174791"/>
                  <a:gd name="connsiteY23" fmla="*/ 1198121 h 1583139"/>
                  <a:gd name="connsiteX24" fmla="*/ 726538 w 1174791"/>
                  <a:gd name="connsiteY24" fmla="*/ 1071915 h 1583139"/>
                  <a:gd name="connsiteX25" fmla="*/ 636051 w 1174791"/>
                  <a:gd name="connsiteY25" fmla="*/ 919515 h 1583139"/>
                  <a:gd name="connsiteX26" fmla="*/ 528895 w 1174791"/>
                  <a:gd name="connsiteY26" fmla="*/ 750446 h 1583139"/>
                  <a:gd name="connsiteX27" fmla="*/ 419357 w 1174791"/>
                  <a:gd name="connsiteY27" fmla="*/ 593284 h 1583139"/>
                  <a:gd name="connsiteX28" fmla="*/ 366970 w 1174791"/>
                  <a:gd name="connsiteY28" fmla="*/ 481365 h 1583139"/>
                  <a:gd name="connsiteX29" fmla="*/ 274101 w 1174791"/>
                  <a:gd name="connsiteY29" fmla="*/ 321821 h 1583139"/>
                  <a:gd name="connsiteX30" fmla="*/ 205045 w 1174791"/>
                  <a:gd name="connsiteY30" fmla="*/ 214665 h 1583139"/>
                  <a:gd name="connsiteX31" fmla="*/ 259813 w 1174791"/>
                  <a:gd name="connsiteY31" fmla="*/ 298009 h 1583139"/>
                  <a:gd name="connsiteX32" fmla="*/ 283626 w 1174791"/>
                  <a:gd name="connsiteY32" fmla="*/ 336109 h 1583139"/>
                  <a:gd name="connsiteX33" fmla="*/ 297913 w 1174791"/>
                  <a:gd name="connsiteY33" fmla="*/ 388496 h 1583139"/>
                  <a:gd name="connsiteX34" fmla="*/ 205045 w 1174791"/>
                  <a:gd name="connsiteY34" fmla="*/ 402784 h 1583139"/>
                  <a:gd name="connsiteX35" fmla="*/ 90745 w 1174791"/>
                  <a:gd name="connsiteY35" fmla="*/ 405165 h 1583139"/>
                  <a:gd name="connsiteX36" fmla="*/ 52645 w 1174791"/>
                  <a:gd name="connsiteY36" fmla="*/ 369446 h 1583139"/>
                  <a:gd name="connsiteX0" fmla="*/ 52494 w 1174640"/>
                  <a:gd name="connsiteY0" fmla="*/ 369928 h 1583621"/>
                  <a:gd name="connsiteX1" fmla="*/ 16775 w 1174640"/>
                  <a:gd name="connsiteY1" fmla="*/ 281822 h 1583621"/>
                  <a:gd name="connsiteX2" fmla="*/ 106 w 1174640"/>
                  <a:gd name="connsiteY2" fmla="*/ 172285 h 1583621"/>
                  <a:gd name="connsiteX3" fmla="*/ 23919 w 1174640"/>
                  <a:gd name="connsiteY3" fmla="*/ 72272 h 1583621"/>
                  <a:gd name="connsiteX4" fmla="*/ 97738 w 1174640"/>
                  <a:gd name="connsiteY4" fmla="*/ 10359 h 1583621"/>
                  <a:gd name="connsiteX5" fmla="*/ 192987 w 1174640"/>
                  <a:gd name="connsiteY5" fmla="*/ 3216 h 1583621"/>
                  <a:gd name="connsiteX6" fmla="*/ 300144 w 1174640"/>
                  <a:gd name="connsiteY6" fmla="*/ 43697 h 1583621"/>
                  <a:gd name="connsiteX7" fmla="*/ 407300 w 1174640"/>
                  <a:gd name="connsiteY7" fmla="*/ 141328 h 1583621"/>
                  <a:gd name="connsiteX8" fmla="*/ 497787 w 1174640"/>
                  <a:gd name="connsiteY8" fmla="*/ 246103 h 1583621"/>
                  <a:gd name="connsiteX9" fmla="*/ 566844 w 1174640"/>
                  <a:gd name="connsiteY9" fmla="*/ 346116 h 1583621"/>
                  <a:gd name="connsiteX10" fmla="*/ 652569 w 1174640"/>
                  <a:gd name="connsiteY10" fmla="*/ 462797 h 1583621"/>
                  <a:gd name="connsiteX11" fmla="*/ 747819 w 1174640"/>
                  <a:gd name="connsiteY11" fmla="*/ 617578 h 1583621"/>
                  <a:gd name="connsiteX12" fmla="*/ 859737 w 1174640"/>
                  <a:gd name="connsiteY12" fmla="*/ 786647 h 1583621"/>
                  <a:gd name="connsiteX13" fmla="*/ 940700 w 1174640"/>
                  <a:gd name="connsiteY13" fmla="*/ 917616 h 1583621"/>
                  <a:gd name="connsiteX14" fmla="*/ 1033569 w 1174640"/>
                  <a:gd name="connsiteY14" fmla="*/ 1072397 h 1583621"/>
                  <a:gd name="connsiteX15" fmla="*/ 1093100 w 1174640"/>
                  <a:gd name="connsiteY15" fmla="*/ 1191460 h 1583621"/>
                  <a:gd name="connsiteX16" fmla="*/ 1147869 w 1174640"/>
                  <a:gd name="connsiteY16" fmla="*/ 1348622 h 1583621"/>
                  <a:gd name="connsiteX17" fmla="*/ 1174062 w 1174640"/>
                  <a:gd name="connsiteY17" fmla="*/ 1441491 h 1583621"/>
                  <a:gd name="connsiteX18" fmla="*/ 1162156 w 1174640"/>
                  <a:gd name="connsiteY18" fmla="*/ 1529597 h 1583621"/>
                  <a:gd name="connsiteX19" fmla="*/ 1119294 w 1174640"/>
                  <a:gd name="connsiteY19" fmla="*/ 1579603 h 1583621"/>
                  <a:gd name="connsiteX20" fmla="*/ 1040712 w 1174640"/>
                  <a:gd name="connsiteY20" fmla="*/ 1572460 h 1583621"/>
                  <a:gd name="connsiteX21" fmla="*/ 976419 w 1174640"/>
                  <a:gd name="connsiteY21" fmla="*/ 1508166 h 1583621"/>
                  <a:gd name="connsiteX22" fmla="*/ 912125 w 1174640"/>
                  <a:gd name="connsiteY22" fmla="*/ 1396247 h 1583621"/>
                  <a:gd name="connsiteX23" fmla="*/ 804969 w 1174640"/>
                  <a:gd name="connsiteY23" fmla="*/ 1198603 h 1583621"/>
                  <a:gd name="connsiteX24" fmla="*/ 726387 w 1174640"/>
                  <a:gd name="connsiteY24" fmla="*/ 1072397 h 1583621"/>
                  <a:gd name="connsiteX25" fmla="*/ 635900 w 1174640"/>
                  <a:gd name="connsiteY25" fmla="*/ 919997 h 1583621"/>
                  <a:gd name="connsiteX26" fmla="*/ 528744 w 1174640"/>
                  <a:gd name="connsiteY26" fmla="*/ 750928 h 1583621"/>
                  <a:gd name="connsiteX27" fmla="*/ 419206 w 1174640"/>
                  <a:gd name="connsiteY27" fmla="*/ 593766 h 1583621"/>
                  <a:gd name="connsiteX28" fmla="*/ 366819 w 1174640"/>
                  <a:gd name="connsiteY28" fmla="*/ 481847 h 1583621"/>
                  <a:gd name="connsiteX29" fmla="*/ 273950 w 1174640"/>
                  <a:gd name="connsiteY29" fmla="*/ 322303 h 1583621"/>
                  <a:gd name="connsiteX30" fmla="*/ 204894 w 1174640"/>
                  <a:gd name="connsiteY30" fmla="*/ 215147 h 1583621"/>
                  <a:gd name="connsiteX31" fmla="*/ 259662 w 1174640"/>
                  <a:gd name="connsiteY31" fmla="*/ 298491 h 1583621"/>
                  <a:gd name="connsiteX32" fmla="*/ 283475 w 1174640"/>
                  <a:gd name="connsiteY32" fmla="*/ 336591 h 1583621"/>
                  <a:gd name="connsiteX33" fmla="*/ 297762 w 1174640"/>
                  <a:gd name="connsiteY33" fmla="*/ 388978 h 1583621"/>
                  <a:gd name="connsiteX34" fmla="*/ 204894 w 1174640"/>
                  <a:gd name="connsiteY34" fmla="*/ 403266 h 1583621"/>
                  <a:gd name="connsiteX35" fmla="*/ 90594 w 1174640"/>
                  <a:gd name="connsiteY35" fmla="*/ 405647 h 1583621"/>
                  <a:gd name="connsiteX36" fmla="*/ 52494 w 1174640"/>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19206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69928 h 1583621"/>
                  <a:gd name="connsiteX1" fmla="*/ 16775 w 1174267"/>
                  <a:gd name="connsiteY1" fmla="*/ 281822 h 1583621"/>
                  <a:gd name="connsiteX2" fmla="*/ 106 w 1174267"/>
                  <a:gd name="connsiteY2" fmla="*/ 172285 h 1583621"/>
                  <a:gd name="connsiteX3" fmla="*/ 23919 w 1174267"/>
                  <a:gd name="connsiteY3" fmla="*/ 72272 h 1583621"/>
                  <a:gd name="connsiteX4" fmla="*/ 97738 w 1174267"/>
                  <a:gd name="connsiteY4" fmla="*/ 10359 h 1583621"/>
                  <a:gd name="connsiteX5" fmla="*/ 192987 w 1174267"/>
                  <a:gd name="connsiteY5" fmla="*/ 3216 h 1583621"/>
                  <a:gd name="connsiteX6" fmla="*/ 300144 w 1174267"/>
                  <a:gd name="connsiteY6" fmla="*/ 43697 h 1583621"/>
                  <a:gd name="connsiteX7" fmla="*/ 407300 w 1174267"/>
                  <a:gd name="connsiteY7" fmla="*/ 141328 h 1583621"/>
                  <a:gd name="connsiteX8" fmla="*/ 497787 w 1174267"/>
                  <a:gd name="connsiteY8" fmla="*/ 246103 h 1583621"/>
                  <a:gd name="connsiteX9" fmla="*/ 566844 w 1174267"/>
                  <a:gd name="connsiteY9" fmla="*/ 346116 h 1583621"/>
                  <a:gd name="connsiteX10" fmla="*/ 652569 w 1174267"/>
                  <a:gd name="connsiteY10" fmla="*/ 462797 h 1583621"/>
                  <a:gd name="connsiteX11" fmla="*/ 747819 w 1174267"/>
                  <a:gd name="connsiteY11" fmla="*/ 617578 h 1583621"/>
                  <a:gd name="connsiteX12" fmla="*/ 859737 w 1174267"/>
                  <a:gd name="connsiteY12" fmla="*/ 786647 h 1583621"/>
                  <a:gd name="connsiteX13" fmla="*/ 940700 w 1174267"/>
                  <a:gd name="connsiteY13" fmla="*/ 917616 h 1583621"/>
                  <a:gd name="connsiteX14" fmla="*/ 1033569 w 1174267"/>
                  <a:gd name="connsiteY14" fmla="*/ 1072397 h 1583621"/>
                  <a:gd name="connsiteX15" fmla="*/ 1093100 w 1174267"/>
                  <a:gd name="connsiteY15" fmla="*/ 1191460 h 1583621"/>
                  <a:gd name="connsiteX16" fmla="*/ 1155013 w 1174267"/>
                  <a:gd name="connsiteY16" fmla="*/ 1348622 h 1583621"/>
                  <a:gd name="connsiteX17" fmla="*/ 1174062 w 1174267"/>
                  <a:gd name="connsiteY17" fmla="*/ 1441491 h 1583621"/>
                  <a:gd name="connsiteX18" fmla="*/ 1162156 w 1174267"/>
                  <a:gd name="connsiteY18" fmla="*/ 1529597 h 1583621"/>
                  <a:gd name="connsiteX19" fmla="*/ 1119294 w 1174267"/>
                  <a:gd name="connsiteY19" fmla="*/ 1579603 h 1583621"/>
                  <a:gd name="connsiteX20" fmla="*/ 1040712 w 1174267"/>
                  <a:gd name="connsiteY20" fmla="*/ 1572460 h 1583621"/>
                  <a:gd name="connsiteX21" fmla="*/ 976419 w 1174267"/>
                  <a:gd name="connsiteY21" fmla="*/ 1508166 h 1583621"/>
                  <a:gd name="connsiteX22" fmla="*/ 912125 w 1174267"/>
                  <a:gd name="connsiteY22" fmla="*/ 1396247 h 1583621"/>
                  <a:gd name="connsiteX23" fmla="*/ 804969 w 1174267"/>
                  <a:gd name="connsiteY23" fmla="*/ 1198603 h 1583621"/>
                  <a:gd name="connsiteX24" fmla="*/ 726387 w 1174267"/>
                  <a:gd name="connsiteY24" fmla="*/ 1072397 h 1583621"/>
                  <a:gd name="connsiteX25" fmla="*/ 635900 w 1174267"/>
                  <a:gd name="connsiteY25" fmla="*/ 919997 h 1583621"/>
                  <a:gd name="connsiteX26" fmla="*/ 528744 w 1174267"/>
                  <a:gd name="connsiteY26" fmla="*/ 750928 h 1583621"/>
                  <a:gd name="connsiteX27" fmla="*/ 426349 w 1174267"/>
                  <a:gd name="connsiteY27" fmla="*/ 593766 h 1583621"/>
                  <a:gd name="connsiteX28" fmla="*/ 366819 w 1174267"/>
                  <a:gd name="connsiteY28" fmla="*/ 481847 h 1583621"/>
                  <a:gd name="connsiteX29" fmla="*/ 273950 w 1174267"/>
                  <a:gd name="connsiteY29" fmla="*/ 322303 h 1583621"/>
                  <a:gd name="connsiteX30" fmla="*/ 204894 w 1174267"/>
                  <a:gd name="connsiteY30" fmla="*/ 215147 h 1583621"/>
                  <a:gd name="connsiteX31" fmla="*/ 259662 w 1174267"/>
                  <a:gd name="connsiteY31" fmla="*/ 298491 h 1583621"/>
                  <a:gd name="connsiteX32" fmla="*/ 283475 w 1174267"/>
                  <a:gd name="connsiteY32" fmla="*/ 336591 h 1583621"/>
                  <a:gd name="connsiteX33" fmla="*/ 297762 w 1174267"/>
                  <a:gd name="connsiteY33" fmla="*/ 388978 h 1583621"/>
                  <a:gd name="connsiteX34" fmla="*/ 204894 w 1174267"/>
                  <a:gd name="connsiteY34" fmla="*/ 403266 h 1583621"/>
                  <a:gd name="connsiteX35" fmla="*/ 90594 w 1174267"/>
                  <a:gd name="connsiteY35" fmla="*/ 405647 h 1583621"/>
                  <a:gd name="connsiteX36" fmla="*/ 52494 w 1174267"/>
                  <a:gd name="connsiteY36" fmla="*/ 369928 h 1583621"/>
                  <a:gd name="connsiteX0" fmla="*/ 52494 w 1174267"/>
                  <a:gd name="connsiteY0" fmla="*/ 385794 h 1599487"/>
                  <a:gd name="connsiteX1" fmla="*/ 16775 w 1174267"/>
                  <a:gd name="connsiteY1" fmla="*/ 297688 h 1599487"/>
                  <a:gd name="connsiteX2" fmla="*/ 106 w 1174267"/>
                  <a:gd name="connsiteY2" fmla="*/ 188151 h 1599487"/>
                  <a:gd name="connsiteX3" fmla="*/ 23919 w 1174267"/>
                  <a:gd name="connsiteY3" fmla="*/ 88138 h 1599487"/>
                  <a:gd name="connsiteX4" fmla="*/ 102426 w 1174267"/>
                  <a:gd name="connsiteY4" fmla="*/ 3790 h 1599487"/>
                  <a:gd name="connsiteX5" fmla="*/ 192987 w 1174267"/>
                  <a:gd name="connsiteY5" fmla="*/ 19082 h 1599487"/>
                  <a:gd name="connsiteX6" fmla="*/ 300144 w 1174267"/>
                  <a:gd name="connsiteY6" fmla="*/ 59563 h 1599487"/>
                  <a:gd name="connsiteX7" fmla="*/ 407300 w 1174267"/>
                  <a:gd name="connsiteY7" fmla="*/ 157194 h 1599487"/>
                  <a:gd name="connsiteX8" fmla="*/ 497787 w 1174267"/>
                  <a:gd name="connsiteY8" fmla="*/ 261969 h 1599487"/>
                  <a:gd name="connsiteX9" fmla="*/ 566844 w 1174267"/>
                  <a:gd name="connsiteY9" fmla="*/ 361982 h 1599487"/>
                  <a:gd name="connsiteX10" fmla="*/ 652569 w 1174267"/>
                  <a:gd name="connsiteY10" fmla="*/ 478663 h 1599487"/>
                  <a:gd name="connsiteX11" fmla="*/ 747819 w 1174267"/>
                  <a:gd name="connsiteY11" fmla="*/ 633444 h 1599487"/>
                  <a:gd name="connsiteX12" fmla="*/ 859737 w 1174267"/>
                  <a:gd name="connsiteY12" fmla="*/ 802513 h 1599487"/>
                  <a:gd name="connsiteX13" fmla="*/ 940700 w 1174267"/>
                  <a:gd name="connsiteY13" fmla="*/ 933482 h 1599487"/>
                  <a:gd name="connsiteX14" fmla="*/ 1033569 w 1174267"/>
                  <a:gd name="connsiteY14" fmla="*/ 1088263 h 1599487"/>
                  <a:gd name="connsiteX15" fmla="*/ 1093100 w 1174267"/>
                  <a:gd name="connsiteY15" fmla="*/ 1207326 h 1599487"/>
                  <a:gd name="connsiteX16" fmla="*/ 1155013 w 1174267"/>
                  <a:gd name="connsiteY16" fmla="*/ 1364488 h 1599487"/>
                  <a:gd name="connsiteX17" fmla="*/ 1174062 w 1174267"/>
                  <a:gd name="connsiteY17" fmla="*/ 1457357 h 1599487"/>
                  <a:gd name="connsiteX18" fmla="*/ 1162156 w 1174267"/>
                  <a:gd name="connsiteY18" fmla="*/ 1545463 h 1599487"/>
                  <a:gd name="connsiteX19" fmla="*/ 1119294 w 1174267"/>
                  <a:gd name="connsiteY19" fmla="*/ 1595469 h 1599487"/>
                  <a:gd name="connsiteX20" fmla="*/ 1040712 w 1174267"/>
                  <a:gd name="connsiteY20" fmla="*/ 1588326 h 1599487"/>
                  <a:gd name="connsiteX21" fmla="*/ 976419 w 1174267"/>
                  <a:gd name="connsiteY21" fmla="*/ 1524032 h 1599487"/>
                  <a:gd name="connsiteX22" fmla="*/ 912125 w 1174267"/>
                  <a:gd name="connsiteY22" fmla="*/ 1412113 h 1599487"/>
                  <a:gd name="connsiteX23" fmla="*/ 804969 w 1174267"/>
                  <a:gd name="connsiteY23" fmla="*/ 1214469 h 1599487"/>
                  <a:gd name="connsiteX24" fmla="*/ 726387 w 1174267"/>
                  <a:gd name="connsiteY24" fmla="*/ 1088263 h 1599487"/>
                  <a:gd name="connsiteX25" fmla="*/ 635900 w 1174267"/>
                  <a:gd name="connsiteY25" fmla="*/ 935863 h 1599487"/>
                  <a:gd name="connsiteX26" fmla="*/ 528744 w 1174267"/>
                  <a:gd name="connsiteY26" fmla="*/ 766794 h 1599487"/>
                  <a:gd name="connsiteX27" fmla="*/ 426349 w 1174267"/>
                  <a:gd name="connsiteY27" fmla="*/ 609632 h 1599487"/>
                  <a:gd name="connsiteX28" fmla="*/ 366819 w 1174267"/>
                  <a:gd name="connsiteY28" fmla="*/ 497713 h 1599487"/>
                  <a:gd name="connsiteX29" fmla="*/ 273950 w 1174267"/>
                  <a:gd name="connsiteY29" fmla="*/ 338169 h 1599487"/>
                  <a:gd name="connsiteX30" fmla="*/ 204894 w 1174267"/>
                  <a:gd name="connsiteY30" fmla="*/ 231013 h 1599487"/>
                  <a:gd name="connsiteX31" fmla="*/ 259662 w 1174267"/>
                  <a:gd name="connsiteY31" fmla="*/ 314357 h 1599487"/>
                  <a:gd name="connsiteX32" fmla="*/ 283475 w 1174267"/>
                  <a:gd name="connsiteY32" fmla="*/ 352457 h 1599487"/>
                  <a:gd name="connsiteX33" fmla="*/ 297762 w 1174267"/>
                  <a:gd name="connsiteY33" fmla="*/ 404844 h 1599487"/>
                  <a:gd name="connsiteX34" fmla="*/ 204894 w 1174267"/>
                  <a:gd name="connsiteY34" fmla="*/ 419132 h 1599487"/>
                  <a:gd name="connsiteX35" fmla="*/ 90594 w 1174267"/>
                  <a:gd name="connsiteY35" fmla="*/ 421513 h 1599487"/>
                  <a:gd name="connsiteX36" fmla="*/ 52494 w 1174267"/>
                  <a:gd name="connsiteY36" fmla="*/ 385794 h 1599487"/>
                  <a:gd name="connsiteX0" fmla="*/ 52494 w 1174267"/>
                  <a:gd name="connsiteY0" fmla="*/ 392601 h 1606294"/>
                  <a:gd name="connsiteX1" fmla="*/ 16775 w 1174267"/>
                  <a:gd name="connsiteY1" fmla="*/ 304495 h 1606294"/>
                  <a:gd name="connsiteX2" fmla="*/ 106 w 1174267"/>
                  <a:gd name="connsiteY2" fmla="*/ 194958 h 1606294"/>
                  <a:gd name="connsiteX3" fmla="*/ 23919 w 1174267"/>
                  <a:gd name="connsiteY3" fmla="*/ 94945 h 1606294"/>
                  <a:gd name="connsiteX4" fmla="*/ 102426 w 1174267"/>
                  <a:gd name="connsiteY4" fmla="*/ 10597 h 1606294"/>
                  <a:gd name="connsiteX5" fmla="*/ 194038 w 1174267"/>
                  <a:gd name="connsiteY5" fmla="*/ 7336 h 1606294"/>
                  <a:gd name="connsiteX6" fmla="*/ 300144 w 1174267"/>
                  <a:gd name="connsiteY6" fmla="*/ 66370 h 1606294"/>
                  <a:gd name="connsiteX7" fmla="*/ 407300 w 1174267"/>
                  <a:gd name="connsiteY7" fmla="*/ 164001 h 1606294"/>
                  <a:gd name="connsiteX8" fmla="*/ 497787 w 1174267"/>
                  <a:gd name="connsiteY8" fmla="*/ 268776 h 1606294"/>
                  <a:gd name="connsiteX9" fmla="*/ 566844 w 1174267"/>
                  <a:gd name="connsiteY9" fmla="*/ 368789 h 1606294"/>
                  <a:gd name="connsiteX10" fmla="*/ 652569 w 1174267"/>
                  <a:gd name="connsiteY10" fmla="*/ 485470 h 1606294"/>
                  <a:gd name="connsiteX11" fmla="*/ 747819 w 1174267"/>
                  <a:gd name="connsiteY11" fmla="*/ 640251 h 1606294"/>
                  <a:gd name="connsiteX12" fmla="*/ 859737 w 1174267"/>
                  <a:gd name="connsiteY12" fmla="*/ 809320 h 1606294"/>
                  <a:gd name="connsiteX13" fmla="*/ 940700 w 1174267"/>
                  <a:gd name="connsiteY13" fmla="*/ 940289 h 1606294"/>
                  <a:gd name="connsiteX14" fmla="*/ 1033569 w 1174267"/>
                  <a:gd name="connsiteY14" fmla="*/ 1095070 h 1606294"/>
                  <a:gd name="connsiteX15" fmla="*/ 1093100 w 1174267"/>
                  <a:gd name="connsiteY15" fmla="*/ 1214133 h 1606294"/>
                  <a:gd name="connsiteX16" fmla="*/ 1155013 w 1174267"/>
                  <a:gd name="connsiteY16" fmla="*/ 1371295 h 1606294"/>
                  <a:gd name="connsiteX17" fmla="*/ 1174062 w 1174267"/>
                  <a:gd name="connsiteY17" fmla="*/ 1464164 h 1606294"/>
                  <a:gd name="connsiteX18" fmla="*/ 1162156 w 1174267"/>
                  <a:gd name="connsiteY18" fmla="*/ 1552270 h 1606294"/>
                  <a:gd name="connsiteX19" fmla="*/ 1119294 w 1174267"/>
                  <a:gd name="connsiteY19" fmla="*/ 1602276 h 1606294"/>
                  <a:gd name="connsiteX20" fmla="*/ 1040712 w 1174267"/>
                  <a:gd name="connsiteY20" fmla="*/ 1595133 h 1606294"/>
                  <a:gd name="connsiteX21" fmla="*/ 976419 w 1174267"/>
                  <a:gd name="connsiteY21" fmla="*/ 1530839 h 1606294"/>
                  <a:gd name="connsiteX22" fmla="*/ 912125 w 1174267"/>
                  <a:gd name="connsiteY22" fmla="*/ 1418920 h 1606294"/>
                  <a:gd name="connsiteX23" fmla="*/ 804969 w 1174267"/>
                  <a:gd name="connsiteY23" fmla="*/ 1221276 h 1606294"/>
                  <a:gd name="connsiteX24" fmla="*/ 726387 w 1174267"/>
                  <a:gd name="connsiteY24" fmla="*/ 1095070 h 1606294"/>
                  <a:gd name="connsiteX25" fmla="*/ 635900 w 1174267"/>
                  <a:gd name="connsiteY25" fmla="*/ 942670 h 1606294"/>
                  <a:gd name="connsiteX26" fmla="*/ 528744 w 1174267"/>
                  <a:gd name="connsiteY26" fmla="*/ 773601 h 1606294"/>
                  <a:gd name="connsiteX27" fmla="*/ 426349 w 1174267"/>
                  <a:gd name="connsiteY27" fmla="*/ 616439 h 1606294"/>
                  <a:gd name="connsiteX28" fmla="*/ 366819 w 1174267"/>
                  <a:gd name="connsiteY28" fmla="*/ 504520 h 1606294"/>
                  <a:gd name="connsiteX29" fmla="*/ 273950 w 1174267"/>
                  <a:gd name="connsiteY29" fmla="*/ 344976 h 1606294"/>
                  <a:gd name="connsiteX30" fmla="*/ 204894 w 1174267"/>
                  <a:gd name="connsiteY30" fmla="*/ 237820 h 1606294"/>
                  <a:gd name="connsiteX31" fmla="*/ 259662 w 1174267"/>
                  <a:gd name="connsiteY31" fmla="*/ 321164 h 1606294"/>
                  <a:gd name="connsiteX32" fmla="*/ 283475 w 1174267"/>
                  <a:gd name="connsiteY32" fmla="*/ 359264 h 1606294"/>
                  <a:gd name="connsiteX33" fmla="*/ 297762 w 1174267"/>
                  <a:gd name="connsiteY33" fmla="*/ 411651 h 1606294"/>
                  <a:gd name="connsiteX34" fmla="*/ 204894 w 1174267"/>
                  <a:gd name="connsiteY34" fmla="*/ 425939 h 1606294"/>
                  <a:gd name="connsiteX35" fmla="*/ 90594 w 1174267"/>
                  <a:gd name="connsiteY35" fmla="*/ 428320 h 1606294"/>
                  <a:gd name="connsiteX36" fmla="*/ 52494 w 1174267"/>
                  <a:gd name="connsiteY36" fmla="*/ 392601 h 1606294"/>
                  <a:gd name="connsiteX0" fmla="*/ 52738 w 1174511"/>
                  <a:gd name="connsiteY0" fmla="*/ 391763 h 1605456"/>
                  <a:gd name="connsiteX1" fmla="*/ 17019 w 1174511"/>
                  <a:gd name="connsiteY1" fmla="*/ 303657 h 1605456"/>
                  <a:gd name="connsiteX2" fmla="*/ 350 w 1174511"/>
                  <a:gd name="connsiteY2" fmla="*/ 194120 h 1605456"/>
                  <a:gd name="connsiteX3" fmla="*/ 31376 w 1174511"/>
                  <a:gd name="connsiteY3" fmla="*/ 79870 h 1605456"/>
                  <a:gd name="connsiteX4" fmla="*/ 102670 w 1174511"/>
                  <a:gd name="connsiteY4" fmla="*/ 9759 h 1605456"/>
                  <a:gd name="connsiteX5" fmla="*/ 194282 w 1174511"/>
                  <a:gd name="connsiteY5" fmla="*/ 6498 h 1605456"/>
                  <a:gd name="connsiteX6" fmla="*/ 300388 w 1174511"/>
                  <a:gd name="connsiteY6" fmla="*/ 65532 h 1605456"/>
                  <a:gd name="connsiteX7" fmla="*/ 407544 w 1174511"/>
                  <a:gd name="connsiteY7" fmla="*/ 163163 h 1605456"/>
                  <a:gd name="connsiteX8" fmla="*/ 498031 w 1174511"/>
                  <a:gd name="connsiteY8" fmla="*/ 267938 h 1605456"/>
                  <a:gd name="connsiteX9" fmla="*/ 567088 w 1174511"/>
                  <a:gd name="connsiteY9" fmla="*/ 367951 h 1605456"/>
                  <a:gd name="connsiteX10" fmla="*/ 652813 w 1174511"/>
                  <a:gd name="connsiteY10" fmla="*/ 484632 h 1605456"/>
                  <a:gd name="connsiteX11" fmla="*/ 748063 w 1174511"/>
                  <a:gd name="connsiteY11" fmla="*/ 639413 h 1605456"/>
                  <a:gd name="connsiteX12" fmla="*/ 859981 w 1174511"/>
                  <a:gd name="connsiteY12" fmla="*/ 808482 h 1605456"/>
                  <a:gd name="connsiteX13" fmla="*/ 940944 w 1174511"/>
                  <a:gd name="connsiteY13" fmla="*/ 939451 h 1605456"/>
                  <a:gd name="connsiteX14" fmla="*/ 1033813 w 1174511"/>
                  <a:gd name="connsiteY14" fmla="*/ 1094232 h 1605456"/>
                  <a:gd name="connsiteX15" fmla="*/ 1093344 w 1174511"/>
                  <a:gd name="connsiteY15" fmla="*/ 1213295 h 1605456"/>
                  <a:gd name="connsiteX16" fmla="*/ 1155257 w 1174511"/>
                  <a:gd name="connsiteY16" fmla="*/ 1370457 h 1605456"/>
                  <a:gd name="connsiteX17" fmla="*/ 1174306 w 1174511"/>
                  <a:gd name="connsiteY17" fmla="*/ 1463326 h 1605456"/>
                  <a:gd name="connsiteX18" fmla="*/ 1162400 w 1174511"/>
                  <a:gd name="connsiteY18" fmla="*/ 1551432 h 1605456"/>
                  <a:gd name="connsiteX19" fmla="*/ 1119538 w 1174511"/>
                  <a:gd name="connsiteY19" fmla="*/ 1601438 h 1605456"/>
                  <a:gd name="connsiteX20" fmla="*/ 1040956 w 1174511"/>
                  <a:gd name="connsiteY20" fmla="*/ 1594295 h 1605456"/>
                  <a:gd name="connsiteX21" fmla="*/ 976663 w 1174511"/>
                  <a:gd name="connsiteY21" fmla="*/ 1530001 h 1605456"/>
                  <a:gd name="connsiteX22" fmla="*/ 912369 w 1174511"/>
                  <a:gd name="connsiteY22" fmla="*/ 1418082 h 1605456"/>
                  <a:gd name="connsiteX23" fmla="*/ 805213 w 1174511"/>
                  <a:gd name="connsiteY23" fmla="*/ 1220438 h 1605456"/>
                  <a:gd name="connsiteX24" fmla="*/ 726631 w 1174511"/>
                  <a:gd name="connsiteY24" fmla="*/ 1094232 h 1605456"/>
                  <a:gd name="connsiteX25" fmla="*/ 636144 w 1174511"/>
                  <a:gd name="connsiteY25" fmla="*/ 941832 h 1605456"/>
                  <a:gd name="connsiteX26" fmla="*/ 528988 w 1174511"/>
                  <a:gd name="connsiteY26" fmla="*/ 772763 h 1605456"/>
                  <a:gd name="connsiteX27" fmla="*/ 426593 w 1174511"/>
                  <a:gd name="connsiteY27" fmla="*/ 615601 h 1605456"/>
                  <a:gd name="connsiteX28" fmla="*/ 367063 w 1174511"/>
                  <a:gd name="connsiteY28" fmla="*/ 503682 h 1605456"/>
                  <a:gd name="connsiteX29" fmla="*/ 274194 w 1174511"/>
                  <a:gd name="connsiteY29" fmla="*/ 344138 h 1605456"/>
                  <a:gd name="connsiteX30" fmla="*/ 205138 w 1174511"/>
                  <a:gd name="connsiteY30" fmla="*/ 236982 h 1605456"/>
                  <a:gd name="connsiteX31" fmla="*/ 259906 w 1174511"/>
                  <a:gd name="connsiteY31" fmla="*/ 320326 h 1605456"/>
                  <a:gd name="connsiteX32" fmla="*/ 283719 w 1174511"/>
                  <a:gd name="connsiteY32" fmla="*/ 358426 h 1605456"/>
                  <a:gd name="connsiteX33" fmla="*/ 298006 w 1174511"/>
                  <a:gd name="connsiteY33" fmla="*/ 410813 h 1605456"/>
                  <a:gd name="connsiteX34" fmla="*/ 205138 w 1174511"/>
                  <a:gd name="connsiteY34" fmla="*/ 425101 h 1605456"/>
                  <a:gd name="connsiteX35" fmla="*/ 90838 w 1174511"/>
                  <a:gd name="connsiteY35" fmla="*/ 427482 h 1605456"/>
                  <a:gd name="connsiteX36" fmla="*/ 52738 w 1174511"/>
                  <a:gd name="connsiteY36" fmla="*/ 391763 h 1605456"/>
                  <a:gd name="connsiteX0" fmla="*/ 37122 w 1158895"/>
                  <a:gd name="connsiteY0" fmla="*/ 391763 h 1605456"/>
                  <a:gd name="connsiteX1" fmla="*/ 1403 w 1158895"/>
                  <a:gd name="connsiteY1" fmla="*/ 303657 h 1605456"/>
                  <a:gd name="connsiteX2" fmla="*/ 8035 w 1158895"/>
                  <a:gd name="connsiteY2" fmla="*/ 179207 h 1605456"/>
                  <a:gd name="connsiteX3" fmla="*/ 15760 w 1158895"/>
                  <a:gd name="connsiteY3" fmla="*/ 79870 h 1605456"/>
                  <a:gd name="connsiteX4" fmla="*/ 87054 w 1158895"/>
                  <a:gd name="connsiteY4" fmla="*/ 9759 h 1605456"/>
                  <a:gd name="connsiteX5" fmla="*/ 178666 w 1158895"/>
                  <a:gd name="connsiteY5" fmla="*/ 6498 h 1605456"/>
                  <a:gd name="connsiteX6" fmla="*/ 284772 w 1158895"/>
                  <a:gd name="connsiteY6" fmla="*/ 65532 h 1605456"/>
                  <a:gd name="connsiteX7" fmla="*/ 391928 w 1158895"/>
                  <a:gd name="connsiteY7" fmla="*/ 163163 h 1605456"/>
                  <a:gd name="connsiteX8" fmla="*/ 482415 w 1158895"/>
                  <a:gd name="connsiteY8" fmla="*/ 267938 h 1605456"/>
                  <a:gd name="connsiteX9" fmla="*/ 551472 w 1158895"/>
                  <a:gd name="connsiteY9" fmla="*/ 367951 h 1605456"/>
                  <a:gd name="connsiteX10" fmla="*/ 637197 w 1158895"/>
                  <a:gd name="connsiteY10" fmla="*/ 484632 h 1605456"/>
                  <a:gd name="connsiteX11" fmla="*/ 732447 w 1158895"/>
                  <a:gd name="connsiteY11" fmla="*/ 639413 h 1605456"/>
                  <a:gd name="connsiteX12" fmla="*/ 844365 w 1158895"/>
                  <a:gd name="connsiteY12" fmla="*/ 808482 h 1605456"/>
                  <a:gd name="connsiteX13" fmla="*/ 925328 w 1158895"/>
                  <a:gd name="connsiteY13" fmla="*/ 939451 h 1605456"/>
                  <a:gd name="connsiteX14" fmla="*/ 1018197 w 1158895"/>
                  <a:gd name="connsiteY14" fmla="*/ 1094232 h 1605456"/>
                  <a:gd name="connsiteX15" fmla="*/ 1077728 w 1158895"/>
                  <a:gd name="connsiteY15" fmla="*/ 1213295 h 1605456"/>
                  <a:gd name="connsiteX16" fmla="*/ 1139641 w 1158895"/>
                  <a:gd name="connsiteY16" fmla="*/ 1370457 h 1605456"/>
                  <a:gd name="connsiteX17" fmla="*/ 1158690 w 1158895"/>
                  <a:gd name="connsiteY17" fmla="*/ 1463326 h 1605456"/>
                  <a:gd name="connsiteX18" fmla="*/ 1146784 w 1158895"/>
                  <a:gd name="connsiteY18" fmla="*/ 1551432 h 1605456"/>
                  <a:gd name="connsiteX19" fmla="*/ 1103922 w 1158895"/>
                  <a:gd name="connsiteY19" fmla="*/ 1601438 h 1605456"/>
                  <a:gd name="connsiteX20" fmla="*/ 1025340 w 1158895"/>
                  <a:gd name="connsiteY20" fmla="*/ 1594295 h 1605456"/>
                  <a:gd name="connsiteX21" fmla="*/ 961047 w 1158895"/>
                  <a:gd name="connsiteY21" fmla="*/ 1530001 h 1605456"/>
                  <a:gd name="connsiteX22" fmla="*/ 896753 w 1158895"/>
                  <a:gd name="connsiteY22" fmla="*/ 1418082 h 1605456"/>
                  <a:gd name="connsiteX23" fmla="*/ 789597 w 1158895"/>
                  <a:gd name="connsiteY23" fmla="*/ 1220438 h 1605456"/>
                  <a:gd name="connsiteX24" fmla="*/ 711015 w 1158895"/>
                  <a:gd name="connsiteY24" fmla="*/ 1094232 h 1605456"/>
                  <a:gd name="connsiteX25" fmla="*/ 620528 w 1158895"/>
                  <a:gd name="connsiteY25" fmla="*/ 941832 h 1605456"/>
                  <a:gd name="connsiteX26" fmla="*/ 513372 w 1158895"/>
                  <a:gd name="connsiteY26" fmla="*/ 772763 h 1605456"/>
                  <a:gd name="connsiteX27" fmla="*/ 410977 w 1158895"/>
                  <a:gd name="connsiteY27" fmla="*/ 615601 h 1605456"/>
                  <a:gd name="connsiteX28" fmla="*/ 351447 w 1158895"/>
                  <a:gd name="connsiteY28" fmla="*/ 503682 h 1605456"/>
                  <a:gd name="connsiteX29" fmla="*/ 258578 w 1158895"/>
                  <a:gd name="connsiteY29" fmla="*/ 344138 h 1605456"/>
                  <a:gd name="connsiteX30" fmla="*/ 189522 w 1158895"/>
                  <a:gd name="connsiteY30" fmla="*/ 236982 h 1605456"/>
                  <a:gd name="connsiteX31" fmla="*/ 244290 w 1158895"/>
                  <a:gd name="connsiteY31" fmla="*/ 320326 h 1605456"/>
                  <a:gd name="connsiteX32" fmla="*/ 268103 w 1158895"/>
                  <a:gd name="connsiteY32" fmla="*/ 358426 h 1605456"/>
                  <a:gd name="connsiteX33" fmla="*/ 282390 w 1158895"/>
                  <a:gd name="connsiteY33" fmla="*/ 410813 h 1605456"/>
                  <a:gd name="connsiteX34" fmla="*/ 189522 w 1158895"/>
                  <a:gd name="connsiteY34" fmla="*/ 425101 h 1605456"/>
                  <a:gd name="connsiteX35" fmla="*/ 75222 w 1158895"/>
                  <a:gd name="connsiteY35" fmla="*/ 427482 h 1605456"/>
                  <a:gd name="connsiteX36" fmla="*/ 37122 w 1158895"/>
                  <a:gd name="connsiteY36" fmla="*/ 391763 h 1605456"/>
                  <a:gd name="connsiteX0" fmla="*/ 30906 w 1152679"/>
                  <a:gd name="connsiteY0" fmla="*/ 391763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69006 w 1152679"/>
                  <a:gd name="connsiteY35" fmla="*/ 427482 h 1605456"/>
                  <a:gd name="connsiteX36" fmla="*/ 30906 w 1152679"/>
                  <a:gd name="connsiteY36" fmla="*/ 391763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69006 w 1152679"/>
                  <a:gd name="connsiteY35" fmla="*/ 427482 h 1605456"/>
                  <a:gd name="connsiteX36" fmla="*/ 48477 w 1152679"/>
                  <a:gd name="connsiteY36" fmla="*/ 362735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79484 w 1152679"/>
                  <a:gd name="connsiteY35" fmla="*/ 425634 h 1605456"/>
                  <a:gd name="connsiteX36" fmla="*/ 48477 w 1152679"/>
                  <a:gd name="connsiteY36" fmla="*/ 362735 h 1605456"/>
                  <a:gd name="connsiteX0" fmla="*/ 48477 w 1152679"/>
                  <a:gd name="connsiteY0" fmla="*/ 362735 h 1605456"/>
                  <a:gd name="connsiteX1" fmla="*/ 19723 w 1152679"/>
                  <a:gd name="connsiteY1" fmla="*/ 271240 h 1605456"/>
                  <a:gd name="connsiteX2" fmla="*/ 1819 w 1152679"/>
                  <a:gd name="connsiteY2" fmla="*/ 179207 h 1605456"/>
                  <a:gd name="connsiteX3" fmla="*/ 9544 w 1152679"/>
                  <a:gd name="connsiteY3" fmla="*/ 79870 h 1605456"/>
                  <a:gd name="connsiteX4" fmla="*/ 80838 w 1152679"/>
                  <a:gd name="connsiteY4" fmla="*/ 9759 h 1605456"/>
                  <a:gd name="connsiteX5" fmla="*/ 172450 w 1152679"/>
                  <a:gd name="connsiteY5" fmla="*/ 6498 h 1605456"/>
                  <a:gd name="connsiteX6" fmla="*/ 278556 w 1152679"/>
                  <a:gd name="connsiteY6" fmla="*/ 65532 h 1605456"/>
                  <a:gd name="connsiteX7" fmla="*/ 385712 w 1152679"/>
                  <a:gd name="connsiteY7" fmla="*/ 163163 h 1605456"/>
                  <a:gd name="connsiteX8" fmla="*/ 476199 w 1152679"/>
                  <a:gd name="connsiteY8" fmla="*/ 267938 h 1605456"/>
                  <a:gd name="connsiteX9" fmla="*/ 545256 w 1152679"/>
                  <a:gd name="connsiteY9" fmla="*/ 367951 h 1605456"/>
                  <a:gd name="connsiteX10" fmla="*/ 630981 w 1152679"/>
                  <a:gd name="connsiteY10" fmla="*/ 484632 h 1605456"/>
                  <a:gd name="connsiteX11" fmla="*/ 726231 w 1152679"/>
                  <a:gd name="connsiteY11" fmla="*/ 639413 h 1605456"/>
                  <a:gd name="connsiteX12" fmla="*/ 838149 w 1152679"/>
                  <a:gd name="connsiteY12" fmla="*/ 808482 h 1605456"/>
                  <a:gd name="connsiteX13" fmla="*/ 919112 w 1152679"/>
                  <a:gd name="connsiteY13" fmla="*/ 939451 h 1605456"/>
                  <a:gd name="connsiteX14" fmla="*/ 1011981 w 1152679"/>
                  <a:gd name="connsiteY14" fmla="*/ 1094232 h 1605456"/>
                  <a:gd name="connsiteX15" fmla="*/ 1071512 w 1152679"/>
                  <a:gd name="connsiteY15" fmla="*/ 1213295 h 1605456"/>
                  <a:gd name="connsiteX16" fmla="*/ 1133425 w 1152679"/>
                  <a:gd name="connsiteY16" fmla="*/ 1370457 h 1605456"/>
                  <a:gd name="connsiteX17" fmla="*/ 1152474 w 1152679"/>
                  <a:gd name="connsiteY17" fmla="*/ 1463326 h 1605456"/>
                  <a:gd name="connsiteX18" fmla="*/ 1140568 w 1152679"/>
                  <a:gd name="connsiteY18" fmla="*/ 1551432 h 1605456"/>
                  <a:gd name="connsiteX19" fmla="*/ 1097706 w 1152679"/>
                  <a:gd name="connsiteY19" fmla="*/ 1601438 h 1605456"/>
                  <a:gd name="connsiteX20" fmla="*/ 1019124 w 1152679"/>
                  <a:gd name="connsiteY20" fmla="*/ 1594295 h 1605456"/>
                  <a:gd name="connsiteX21" fmla="*/ 954831 w 1152679"/>
                  <a:gd name="connsiteY21" fmla="*/ 1530001 h 1605456"/>
                  <a:gd name="connsiteX22" fmla="*/ 890537 w 1152679"/>
                  <a:gd name="connsiteY22" fmla="*/ 1418082 h 1605456"/>
                  <a:gd name="connsiteX23" fmla="*/ 783381 w 1152679"/>
                  <a:gd name="connsiteY23" fmla="*/ 1220438 h 1605456"/>
                  <a:gd name="connsiteX24" fmla="*/ 704799 w 1152679"/>
                  <a:gd name="connsiteY24" fmla="*/ 1094232 h 1605456"/>
                  <a:gd name="connsiteX25" fmla="*/ 614312 w 1152679"/>
                  <a:gd name="connsiteY25" fmla="*/ 941832 h 1605456"/>
                  <a:gd name="connsiteX26" fmla="*/ 507156 w 1152679"/>
                  <a:gd name="connsiteY26" fmla="*/ 772763 h 1605456"/>
                  <a:gd name="connsiteX27" fmla="*/ 404761 w 1152679"/>
                  <a:gd name="connsiteY27" fmla="*/ 615601 h 1605456"/>
                  <a:gd name="connsiteX28" fmla="*/ 345231 w 1152679"/>
                  <a:gd name="connsiteY28" fmla="*/ 503682 h 1605456"/>
                  <a:gd name="connsiteX29" fmla="*/ 252362 w 1152679"/>
                  <a:gd name="connsiteY29" fmla="*/ 344138 h 1605456"/>
                  <a:gd name="connsiteX30" fmla="*/ 183306 w 1152679"/>
                  <a:gd name="connsiteY30" fmla="*/ 236982 h 1605456"/>
                  <a:gd name="connsiteX31" fmla="*/ 238074 w 1152679"/>
                  <a:gd name="connsiteY31" fmla="*/ 320326 h 1605456"/>
                  <a:gd name="connsiteX32" fmla="*/ 261887 w 1152679"/>
                  <a:gd name="connsiteY32" fmla="*/ 358426 h 1605456"/>
                  <a:gd name="connsiteX33" fmla="*/ 276174 w 1152679"/>
                  <a:gd name="connsiteY33" fmla="*/ 410813 h 1605456"/>
                  <a:gd name="connsiteX34" fmla="*/ 183306 w 1152679"/>
                  <a:gd name="connsiteY34" fmla="*/ 425101 h 1605456"/>
                  <a:gd name="connsiteX35" fmla="*/ 83675 w 1152679"/>
                  <a:gd name="connsiteY35" fmla="*/ 424895 h 1605456"/>
                  <a:gd name="connsiteX36" fmla="*/ 48477 w 1152679"/>
                  <a:gd name="connsiteY36" fmla="*/ 362735 h 1605456"/>
                  <a:gd name="connsiteX0" fmla="*/ 48794 w 1152996"/>
                  <a:gd name="connsiteY0" fmla="*/ 362735 h 1605456"/>
                  <a:gd name="connsiteX1" fmla="*/ 24540 w 1152996"/>
                  <a:gd name="connsiteY1" fmla="*/ 266125 h 1605456"/>
                  <a:gd name="connsiteX2" fmla="*/ 2136 w 1152996"/>
                  <a:gd name="connsiteY2" fmla="*/ 179207 h 1605456"/>
                  <a:gd name="connsiteX3" fmla="*/ 9861 w 1152996"/>
                  <a:gd name="connsiteY3" fmla="*/ 79870 h 1605456"/>
                  <a:gd name="connsiteX4" fmla="*/ 81155 w 1152996"/>
                  <a:gd name="connsiteY4" fmla="*/ 9759 h 1605456"/>
                  <a:gd name="connsiteX5" fmla="*/ 172767 w 1152996"/>
                  <a:gd name="connsiteY5" fmla="*/ 6498 h 1605456"/>
                  <a:gd name="connsiteX6" fmla="*/ 278873 w 1152996"/>
                  <a:gd name="connsiteY6" fmla="*/ 65532 h 1605456"/>
                  <a:gd name="connsiteX7" fmla="*/ 386029 w 1152996"/>
                  <a:gd name="connsiteY7" fmla="*/ 163163 h 1605456"/>
                  <a:gd name="connsiteX8" fmla="*/ 476516 w 1152996"/>
                  <a:gd name="connsiteY8" fmla="*/ 267938 h 1605456"/>
                  <a:gd name="connsiteX9" fmla="*/ 545573 w 1152996"/>
                  <a:gd name="connsiteY9" fmla="*/ 367951 h 1605456"/>
                  <a:gd name="connsiteX10" fmla="*/ 631298 w 1152996"/>
                  <a:gd name="connsiteY10" fmla="*/ 484632 h 1605456"/>
                  <a:gd name="connsiteX11" fmla="*/ 726548 w 1152996"/>
                  <a:gd name="connsiteY11" fmla="*/ 639413 h 1605456"/>
                  <a:gd name="connsiteX12" fmla="*/ 838466 w 1152996"/>
                  <a:gd name="connsiteY12" fmla="*/ 808482 h 1605456"/>
                  <a:gd name="connsiteX13" fmla="*/ 919429 w 1152996"/>
                  <a:gd name="connsiteY13" fmla="*/ 939451 h 1605456"/>
                  <a:gd name="connsiteX14" fmla="*/ 1012298 w 1152996"/>
                  <a:gd name="connsiteY14" fmla="*/ 1094232 h 1605456"/>
                  <a:gd name="connsiteX15" fmla="*/ 1071829 w 1152996"/>
                  <a:gd name="connsiteY15" fmla="*/ 1213295 h 1605456"/>
                  <a:gd name="connsiteX16" fmla="*/ 1133742 w 1152996"/>
                  <a:gd name="connsiteY16" fmla="*/ 1370457 h 1605456"/>
                  <a:gd name="connsiteX17" fmla="*/ 1152791 w 1152996"/>
                  <a:gd name="connsiteY17" fmla="*/ 1463326 h 1605456"/>
                  <a:gd name="connsiteX18" fmla="*/ 1140885 w 1152996"/>
                  <a:gd name="connsiteY18" fmla="*/ 1551432 h 1605456"/>
                  <a:gd name="connsiteX19" fmla="*/ 1098023 w 1152996"/>
                  <a:gd name="connsiteY19" fmla="*/ 1601438 h 1605456"/>
                  <a:gd name="connsiteX20" fmla="*/ 1019441 w 1152996"/>
                  <a:gd name="connsiteY20" fmla="*/ 1594295 h 1605456"/>
                  <a:gd name="connsiteX21" fmla="*/ 955148 w 1152996"/>
                  <a:gd name="connsiteY21" fmla="*/ 1530001 h 1605456"/>
                  <a:gd name="connsiteX22" fmla="*/ 890854 w 1152996"/>
                  <a:gd name="connsiteY22" fmla="*/ 1418082 h 1605456"/>
                  <a:gd name="connsiteX23" fmla="*/ 783698 w 1152996"/>
                  <a:gd name="connsiteY23" fmla="*/ 1220438 h 1605456"/>
                  <a:gd name="connsiteX24" fmla="*/ 705116 w 1152996"/>
                  <a:gd name="connsiteY24" fmla="*/ 1094232 h 1605456"/>
                  <a:gd name="connsiteX25" fmla="*/ 614629 w 1152996"/>
                  <a:gd name="connsiteY25" fmla="*/ 941832 h 1605456"/>
                  <a:gd name="connsiteX26" fmla="*/ 507473 w 1152996"/>
                  <a:gd name="connsiteY26" fmla="*/ 772763 h 1605456"/>
                  <a:gd name="connsiteX27" fmla="*/ 405078 w 1152996"/>
                  <a:gd name="connsiteY27" fmla="*/ 615601 h 1605456"/>
                  <a:gd name="connsiteX28" fmla="*/ 345548 w 1152996"/>
                  <a:gd name="connsiteY28" fmla="*/ 503682 h 1605456"/>
                  <a:gd name="connsiteX29" fmla="*/ 252679 w 1152996"/>
                  <a:gd name="connsiteY29" fmla="*/ 344138 h 1605456"/>
                  <a:gd name="connsiteX30" fmla="*/ 183623 w 1152996"/>
                  <a:gd name="connsiteY30" fmla="*/ 236982 h 1605456"/>
                  <a:gd name="connsiteX31" fmla="*/ 238391 w 1152996"/>
                  <a:gd name="connsiteY31" fmla="*/ 320326 h 1605456"/>
                  <a:gd name="connsiteX32" fmla="*/ 262204 w 1152996"/>
                  <a:gd name="connsiteY32" fmla="*/ 358426 h 1605456"/>
                  <a:gd name="connsiteX33" fmla="*/ 276491 w 1152996"/>
                  <a:gd name="connsiteY33" fmla="*/ 410813 h 1605456"/>
                  <a:gd name="connsiteX34" fmla="*/ 183623 w 1152996"/>
                  <a:gd name="connsiteY34" fmla="*/ 425101 h 1605456"/>
                  <a:gd name="connsiteX35" fmla="*/ 83992 w 1152996"/>
                  <a:gd name="connsiteY35" fmla="*/ 424895 h 1605456"/>
                  <a:gd name="connsiteX36" fmla="*/ 48794 w 1152996"/>
                  <a:gd name="connsiteY36" fmla="*/ 362735 h 1605456"/>
                  <a:gd name="connsiteX0" fmla="*/ 45930 w 1150132"/>
                  <a:gd name="connsiteY0" fmla="*/ 362735 h 1605456"/>
                  <a:gd name="connsiteX1" fmla="*/ 21676 w 1150132"/>
                  <a:gd name="connsiteY1" fmla="*/ 266125 h 1605456"/>
                  <a:gd name="connsiteX2" fmla="*/ 4327 w 1150132"/>
                  <a:gd name="connsiteY2" fmla="*/ 177236 h 1605456"/>
                  <a:gd name="connsiteX3" fmla="*/ 6997 w 1150132"/>
                  <a:gd name="connsiteY3" fmla="*/ 79870 h 1605456"/>
                  <a:gd name="connsiteX4" fmla="*/ 78291 w 1150132"/>
                  <a:gd name="connsiteY4" fmla="*/ 9759 h 1605456"/>
                  <a:gd name="connsiteX5" fmla="*/ 169903 w 1150132"/>
                  <a:gd name="connsiteY5" fmla="*/ 6498 h 1605456"/>
                  <a:gd name="connsiteX6" fmla="*/ 276009 w 1150132"/>
                  <a:gd name="connsiteY6" fmla="*/ 65532 h 1605456"/>
                  <a:gd name="connsiteX7" fmla="*/ 383165 w 1150132"/>
                  <a:gd name="connsiteY7" fmla="*/ 163163 h 1605456"/>
                  <a:gd name="connsiteX8" fmla="*/ 473652 w 1150132"/>
                  <a:gd name="connsiteY8" fmla="*/ 267938 h 1605456"/>
                  <a:gd name="connsiteX9" fmla="*/ 542709 w 1150132"/>
                  <a:gd name="connsiteY9" fmla="*/ 367951 h 1605456"/>
                  <a:gd name="connsiteX10" fmla="*/ 628434 w 1150132"/>
                  <a:gd name="connsiteY10" fmla="*/ 484632 h 1605456"/>
                  <a:gd name="connsiteX11" fmla="*/ 723684 w 1150132"/>
                  <a:gd name="connsiteY11" fmla="*/ 639413 h 1605456"/>
                  <a:gd name="connsiteX12" fmla="*/ 835602 w 1150132"/>
                  <a:gd name="connsiteY12" fmla="*/ 808482 h 1605456"/>
                  <a:gd name="connsiteX13" fmla="*/ 916565 w 1150132"/>
                  <a:gd name="connsiteY13" fmla="*/ 939451 h 1605456"/>
                  <a:gd name="connsiteX14" fmla="*/ 1009434 w 1150132"/>
                  <a:gd name="connsiteY14" fmla="*/ 1094232 h 1605456"/>
                  <a:gd name="connsiteX15" fmla="*/ 1068965 w 1150132"/>
                  <a:gd name="connsiteY15" fmla="*/ 1213295 h 1605456"/>
                  <a:gd name="connsiteX16" fmla="*/ 1130878 w 1150132"/>
                  <a:gd name="connsiteY16" fmla="*/ 1370457 h 1605456"/>
                  <a:gd name="connsiteX17" fmla="*/ 1149927 w 1150132"/>
                  <a:gd name="connsiteY17" fmla="*/ 1463326 h 1605456"/>
                  <a:gd name="connsiteX18" fmla="*/ 1138021 w 1150132"/>
                  <a:gd name="connsiteY18" fmla="*/ 1551432 h 1605456"/>
                  <a:gd name="connsiteX19" fmla="*/ 1095159 w 1150132"/>
                  <a:gd name="connsiteY19" fmla="*/ 1601438 h 1605456"/>
                  <a:gd name="connsiteX20" fmla="*/ 1016577 w 1150132"/>
                  <a:gd name="connsiteY20" fmla="*/ 1594295 h 1605456"/>
                  <a:gd name="connsiteX21" fmla="*/ 952284 w 1150132"/>
                  <a:gd name="connsiteY21" fmla="*/ 1530001 h 1605456"/>
                  <a:gd name="connsiteX22" fmla="*/ 887990 w 1150132"/>
                  <a:gd name="connsiteY22" fmla="*/ 1418082 h 1605456"/>
                  <a:gd name="connsiteX23" fmla="*/ 780834 w 1150132"/>
                  <a:gd name="connsiteY23" fmla="*/ 1220438 h 1605456"/>
                  <a:gd name="connsiteX24" fmla="*/ 702252 w 1150132"/>
                  <a:gd name="connsiteY24" fmla="*/ 1094232 h 1605456"/>
                  <a:gd name="connsiteX25" fmla="*/ 611765 w 1150132"/>
                  <a:gd name="connsiteY25" fmla="*/ 941832 h 1605456"/>
                  <a:gd name="connsiteX26" fmla="*/ 504609 w 1150132"/>
                  <a:gd name="connsiteY26" fmla="*/ 772763 h 1605456"/>
                  <a:gd name="connsiteX27" fmla="*/ 402214 w 1150132"/>
                  <a:gd name="connsiteY27" fmla="*/ 615601 h 1605456"/>
                  <a:gd name="connsiteX28" fmla="*/ 342684 w 1150132"/>
                  <a:gd name="connsiteY28" fmla="*/ 503682 h 1605456"/>
                  <a:gd name="connsiteX29" fmla="*/ 249815 w 1150132"/>
                  <a:gd name="connsiteY29" fmla="*/ 344138 h 1605456"/>
                  <a:gd name="connsiteX30" fmla="*/ 180759 w 1150132"/>
                  <a:gd name="connsiteY30" fmla="*/ 236982 h 1605456"/>
                  <a:gd name="connsiteX31" fmla="*/ 235527 w 1150132"/>
                  <a:gd name="connsiteY31" fmla="*/ 320326 h 1605456"/>
                  <a:gd name="connsiteX32" fmla="*/ 259340 w 1150132"/>
                  <a:gd name="connsiteY32" fmla="*/ 358426 h 1605456"/>
                  <a:gd name="connsiteX33" fmla="*/ 273627 w 1150132"/>
                  <a:gd name="connsiteY33" fmla="*/ 410813 h 1605456"/>
                  <a:gd name="connsiteX34" fmla="*/ 180759 w 1150132"/>
                  <a:gd name="connsiteY34" fmla="*/ 425101 h 1605456"/>
                  <a:gd name="connsiteX35" fmla="*/ 81128 w 1150132"/>
                  <a:gd name="connsiteY35" fmla="*/ 424895 h 1605456"/>
                  <a:gd name="connsiteX36" fmla="*/ 45930 w 1150132"/>
                  <a:gd name="connsiteY36" fmla="*/ 362735 h 1605456"/>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83165 w 1150132"/>
                  <a:gd name="connsiteY7" fmla="*/ 163487 h 1605780"/>
                  <a:gd name="connsiteX8" fmla="*/ 473652 w 1150132"/>
                  <a:gd name="connsiteY8" fmla="*/ 268262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73652 w 1150132"/>
                  <a:gd name="connsiteY8" fmla="*/ 268262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80759 w 1150132"/>
                  <a:gd name="connsiteY30" fmla="*/ 237306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5527 w 1150132"/>
                  <a:gd name="connsiteY31" fmla="*/ 320650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9340 w 1150132"/>
                  <a:gd name="connsiteY32" fmla="*/ 358750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73627 w 1150132"/>
                  <a:gd name="connsiteY33" fmla="*/ 411137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402214 w 1150132"/>
                  <a:gd name="connsiteY27" fmla="*/ 615925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504609 w 1150132"/>
                  <a:gd name="connsiteY26" fmla="*/ 773087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611765 w 1150132"/>
                  <a:gd name="connsiteY25" fmla="*/ 942156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702252 w 1150132"/>
                  <a:gd name="connsiteY24" fmla="*/ 1094556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80834 w 1150132"/>
                  <a:gd name="connsiteY23" fmla="*/ 1220762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7990 w 1150132"/>
                  <a:gd name="connsiteY22" fmla="*/ 1418406 h 1605780"/>
                  <a:gd name="connsiteX23" fmla="*/ 766225 w 1150132"/>
                  <a:gd name="connsiteY23" fmla="*/ 1229821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6225 w 1150132"/>
                  <a:gd name="connsiteY23" fmla="*/ 1229821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4869 w 1150132"/>
                  <a:gd name="connsiteY23" fmla="*/ 1234383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32"/>
                  <a:gd name="connsiteY0" fmla="*/ 363059 h 1605780"/>
                  <a:gd name="connsiteX1" fmla="*/ 21676 w 1150132"/>
                  <a:gd name="connsiteY1" fmla="*/ 266449 h 1605780"/>
                  <a:gd name="connsiteX2" fmla="*/ 4327 w 1150132"/>
                  <a:gd name="connsiteY2" fmla="*/ 177560 h 1605780"/>
                  <a:gd name="connsiteX3" fmla="*/ 6997 w 1150132"/>
                  <a:gd name="connsiteY3" fmla="*/ 80194 h 1605780"/>
                  <a:gd name="connsiteX4" fmla="*/ 78291 w 1150132"/>
                  <a:gd name="connsiteY4" fmla="*/ 10083 h 1605780"/>
                  <a:gd name="connsiteX5" fmla="*/ 169903 w 1150132"/>
                  <a:gd name="connsiteY5" fmla="*/ 6822 h 1605780"/>
                  <a:gd name="connsiteX6" fmla="*/ 267133 w 1150132"/>
                  <a:gd name="connsiteY6" fmla="*/ 70663 h 1605780"/>
                  <a:gd name="connsiteX7" fmla="*/ 357275 w 1150132"/>
                  <a:gd name="connsiteY7" fmla="*/ 182098 h 1605780"/>
                  <a:gd name="connsiteX8" fmla="*/ 433646 w 1150132"/>
                  <a:gd name="connsiteY8" fmla="*/ 292603 h 1605780"/>
                  <a:gd name="connsiteX9" fmla="*/ 542709 w 1150132"/>
                  <a:gd name="connsiteY9" fmla="*/ 368275 h 1605780"/>
                  <a:gd name="connsiteX10" fmla="*/ 628434 w 1150132"/>
                  <a:gd name="connsiteY10" fmla="*/ 484956 h 1605780"/>
                  <a:gd name="connsiteX11" fmla="*/ 723684 w 1150132"/>
                  <a:gd name="connsiteY11" fmla="*/ 639737 h 1605780"/>
                  <a:gd name="connsiteX12" fmla="*/ 835602 w 1150132"/>
                  <a:gd name="connsiteY12" fmla="*/ 808806 h 1605780"/>
                  <a:gd name="connsiteX13" fmla="*/ 916565 w 1150132"/>
                  <a:gd name="connsiteY13" fmla="*/ 939775 h 1605780"/>
                  <a:gd name="connsiteX14" fmla="*/ 1009434 w 1150132"/>
                  <a:gd name="connsiteY14" fmla="*/ 1094556 h 1605780"/>
                  <a:gd name="connsiteX15" fmla="*/ 1068965 w 1150132"/>
                  <a:gd name="connsiteY15" fmla="*/ 1213619 h 1605780"/>
                  <a:gd name="connsiteX16" fmla="*/ 1130878 w 1150132"/>
                  <a:gd name="connsiteY16" fmla="*/ 1370781 h 1605780"/>
                  <a:gd name="connsiteX17" fmla="*/ 1149927 w 1150132"/>
                  <a:gd name="connsiteY17" fmla="*/ 1463650 h 1605780"/>
                  <a:gd name="connsiteX18" fmla="*/ 1138021 w 1150132"/>
                  <a:gd name="connsiteY18" fmla="*/ 1551756 h 1605780"/>
                  <a:gd name="connsiteX19" fmla="*/ 1095159 w 1150132"/>
                  <a:gd name="connsiteY19" fmla="*/ 1601762 h 1605780"/>
                  <a:gd name="connsiteX20" fmla="*/ 1016577 w 1150132"/>
                  <a:gd name="connsiteY20" fmla="*/ 1594619 h 1605780"/>
                  <a:gd name="connsiteX21" fmla="*/ 952284 w 1150132"/>
                  <a:gd name="connsiteY21" fmla="*/ 1530325 h 1605780"/>
                  <a:gd name="connsiteX22" fmla="*/ 882073 w 1150132"/>
                  <a:gd name="connsiteY22" fmla="*/ 1421610 h 1605780"/>
                  <a:gd name="connsiteX23" fmla="*/ 763513 w 1150132"/>
                  <a:gd name="connsiteY23" fmla="*/ 1238944 h 1605780"/>
                  <a:gd name="connsiteX24" fmla="*/ 676486 w 1150132"/>
                  <a:gd name="connsiteY24" fmla="*/ 1107743 h 1605780"/>
                  <a:gd name="connsiteX25" fmla="*/ 577862 w 1150132"/>
                  <a:gd name="connsiteY25" fmla="*/ 964340 h 1605780"/>
                  <a:gd name="connsiteX26" fmla="*/ 458441 w 1150132"/>
                  <a:gd name="connsiteY26" fmla="*/ 793112 h 1605780"/>
                  <a:gd name="connsiteX27" fmla="*/ 360422 w 1150132"/>
                  <a:gd name="connsiteY27" fmla="*/ 636260 h 1605780"/>
                  <a:gd name="connsiteX28" fmla="*/ 342684 w 1150132"/>
                  <a:gd name="connsiteY28" fmla="*/ 504006 h 1605780"/>
                  <a:gd name="connsiteX29" fmla="*/ 249815 w 1150132"/>
                  <a:gd name="connsiteY29" fmla="*/ 344462 h 1605780"/>
                  <a:gd name="connsiteX30" fmla="*/ 176074 w 1150132"/>
                  <a:gd name="connsiteY30" fmla="*/ 241373 h 1605780"/>
                  <a:gd name="connsiteX31" fmla="*/ 231705 w 1150132"/>
                  <a:gd name="connsiteY31" fmla="*/ 323485 h 1605780"/>
                  <a:gd name="connsiteX32" fmla="*/ 251326 w 1150132"/>
                  <a:gd name="connsiteY32" fmla="*/ 362324 h 1605780"/>
                  <a:gd name="connsiteX33" fmla="*/ 261792 w 1150132"/>
                  <a:gd name="connsiteY33" fmla="*/ 417545 h 1605780"/>
                  <a:gd name="connsiteX34" fmla="*/ 180759 w 1150132"/>
                  <a:gd name="connsiteY34" fmla="*/ 425425 h 1605780"/>
                  <a:gd name="connsiteX35" fmla="*/ 81128 w 1150132"/>
                  <a:gd name="connsiteY35" fmla="*/ 425219 h 1605780"/>
                  <a:gd name="connsiteX36" fmla="*/ 45930 w 1150132"/>
                  <a:gd name="connsiteY36" fmla="*/ 363059 h 1605780"/>
                  <a:gd name="connsiteX0" fmla="*/ 45930 w 1150117"/>
                  <a:gd name="connsiteY0" fmla="*/ 363059 h 1613371"/>
                  <a:gd name="connsiteX1" fmla="*/ 21676 w 1150117"/>
                  <a:gd name="connsiteY1" fmla="*/ 266449 h 1613371"/>
                  <a:gd name="connsiteX2" fmla="*/ 4327 w 1150117"/>
                  <a:gd name="connsiteY2" fmla="*/ 177560 h 1613371"/>
                  <a:gd name="connsiteX3" fmla="*/ 6997 w 1150117"/>
                  <a:gd name="connsiteY3" fmla="*/ 80194 h 1613371"/>
                  <a:gd name="connsiteX4" fmla="*/ 78291 w 1150117"/>
                  <a:gd name="connsiteY4" fmla="*/ 10083 h 1613371"/>
                  <a:gd name="connsiteX5" fmla="*/ 169903 w 1150117"/>
                  <a:gd name="connsiteY5" fmla="*/ 6822 h 1613371"/>
                  <a:gd name="connsiteX6" fmla="*/ 267133 w 1150117"/>
                  <a:gd name="connsiteY6" fmla="*/ 70663 h 1613371"/>
                  <a:gd name="connsiteX7" fmla="*/ 357275 w 1150117"/>
                  <a:gd name="connsiteY7" fmla="*/ 182098 h 1613371"/>
                  <a:gd name="connsiteX8" fmla="*/ 433646 w 1150117"/>
                  <a:gd name="connsiteY8" fmla="*/ 292603 h 1613371"/>
                  <a:gd name="connsiteX9" fmla="*/ 542709 w 1150117"/>
                  <a:gd name="connsiteY9" fmla="*/ 368275 h 1613371"/>
                  <a:gd name="connsiteX10" fmla="*/ 628434 w 1150117"/>
                  <a:gd name="connsiteY10" fmla="*/ 484956 h 1613371"/>
                  <a:gd name="connsiteX11" fmla="*/ 723684 w 1150117"/>
                  <a:gd name="connsiteY11" fmla="*/ 639737 h 1613371"/>
                  <a:gd name="connsiteX12" fmla="*/ 835602 w 1150117"/>
                  <a:gd name="connsiteY12" fmla="*/ 808806 h 1613371"/>
                  <a:gd name="connsiteX13" fmla="*/ 916565 w 1150117"/>
                  <a:gd name="connsiteY13" fmla="*/ 939775 h 1613371"/>
                  <a:gd name="connsiteX14" fmla="*/ 1009434 w 1150117"/>
                  <a:gd name="connsiteY14" fmla="*/ 1094556 h 1613371"/>
                  <a:gd name="connsiteX15" fmla="*/ 1068965 w 1150117"/>
                  <a:gd name="connsiteY15" fmla="*/ 1213619 h 1613371"/>
                  <a:gd name="connsiteX16" fmla="*/ 1130878 w 1150117"/>
                  <a:gd name="connsiteY16" fmla="*/ 1370781 h 1613371"/>
                  <a:gd name="connsiteX17" fmla="*/ 1149927 w 1150117"/>
                  <a:gd name="connsiteY17" fmla="*/ 1463650 h 1613371"/>
                  <a:gd name="connsiteX18" fmla="*/ 1138021 w 1150117"/>
                  <a:gd name="connsiteY18" fmla="*/ 1551756 h 1613371"/>
                  <a:gd name="connsiteX19" fmla="*/ 1097870 w 1150117"/>
                  <a:gd name="connsiteY19" fmla="*/ 1611008 h 1613371"/>
                  <a:gd name="connsiteX20" fmla="*/ 1016577 w 1150117"/>
                  <a:gd name="connsiteY20" fmla="*/ 1594619 h 1613371"/>
                  <a:gd name="connsiteX21" fmla="*/ 952284 w 1150117"/>
                  <a:gd name="connsiteY21" fmla="*/ 1530325 h 1613371"/>
                  <a:gd name="connsiteX22" fmla="*/ 882073 w 1150117"/>
                  <a:gd name="connsiteY22" fmla="*/ 1421610 h 1613371"/>
                  <a:gd name="connsiteX23" fmla="*/ 763513 w 1150117"/>
                  <a:gd name="connsiteY23" fmla="*/ 1238944 h 1613371"/>
                  <a:gd name="connsiteX24" fmla="*/ 676486 w 1150117"/>
                  <a:gd name="connsiteY24" fmla="*/ 1107743 h 1613371"/>
                  <a:gd name="connsiteX25" fmla="*/ 577862 w 1150117"/>
                  <a:gd name="connsiteY25" fmla="*/ 964340 h 1613371"/>
                  <a:gd name="connsiteX26" fmla="*/ 458441 w 1150117"/>
                  <a:gd name="connsiteY26" fmla="*/ 793112 h 1613371"/>
                  <a:gd name="connsiteX27" fmla="*/ 360422 w 1150117"/>
                  <a:gd name="connsiteY27" fmla="*/ 636260 h 1613371"/>
                  <a:gd name="connsiteX28" fmla="*/ 342684 w 1150117"/>
                  <a:gd name="connsiteY28" fmla="*/ 504006 h 1613371"/>
                  <a:gd name="connsiteX29" fmla="*/ 249815 w 1150117"/>
                  <a:gd name="connsiteY29" fmla="*/ 344462 h 1613371"/>
                  <a:gd name="connsiteX30" fmla="*/ 176074 w 1150117"/>
                  <a:gd name="connsiteY30" fmla="*/ 241373 h 1613371"/>
                  <a:gd name="connsiteX31" fmla="*/ 231705 w 1150117"/>
                  <a:gd name="connsiteY31" fmla="*/ 323485 h 1613371"/>
                  <a:gd name="connsiteX32" fmla="*/ 251326 w 1150117"/>
                  <a:gd name="connsiteY32" fmla="*/ 362324 h 1613371"/>
                  <a:gd name="connsiteX33" fmla="*/ 261792 w 1150117"/>
                  <a:gd name="connsiteY33" fmla="*/ 417545 h 1613371"/>
                  <a:gd name="connsiteX34" fmla="*/ 180759 w 1150117"/>
                  <a:gd name="connsiteY34" fmla="*/ 425425 h 1613371"/>
                  <a:gd name="connsiteX35" fmla="*/ 81128 w 1150117"/>
                  <a:gd name="connsiteY35" fmla="*/ 425219 h 1613371"/>
                  <a:gd name="connsiteX36" fmla="*/ 45930 w 1150117"/>
                  <a:gd name="connsiteY36" fmla="*/ 363059 h 1613371"/>
                  <a:gd name="connsiteX0" fmla="*/ 45930 w 1155694"/>
                  <a:gd name="connsiteY0" fmla="*/ 363059 h 1612382"/>
                  <a:gd name="connsiteX1" fmla="*/ 21676 w 1155694"/>
                  <a:gd name="connsiteY1" fmla="*/ 266449 h 1612382"/>
                  <a:gd name="connsiteX2" fmla="*/ 4327 w 1155694"/>
                  <a:gd name="connsiteY2" fmla="*/ 177560 h 1612382"/>
                  <a:gd name="connsiteX3" fmla="*/ 6997 w 1155694"/>
                  <a:gd name="connsiteY3" fmla="*/ 80194 h 1612382"/>
                  <a:gd name="connsiteX4" fmla="*/ 78291 w 1155694"/>
                  <a:gd name="connsiteY4" fmla="*/ 10083 h 1612382"/>
                  <a:gd name="connsiteX5" fmla="*/ 169903 w 1155694"/>
                  <a:gd name="connsiteY5" fmla="*/ 6822 h 1612382"/>
                  <a:gd name="connsiteX6" fmla="*/ 267133 w 1155694"/>
                  <a:gd name="connsiteY6" fmla="*/ 70663 h 1612382"/>
                  <a:gd name="connsiteX7" fmla="*/ 357275 w 1155694"/>
                  <a:gd name="connsiteY7" fmla="*/ 182098 h 1612382"/>
                  <a:gd name="connsiteX8" fmla="*/ 433646 w 1155694"/>
                  <a:gd name="connsiteY8" fmla="*/ 292603 h 1612382"/>
                  <a:gd name="connsiteX9" fmla="*/ 542709 w 1155694"/>
                  <a:gd name="connsiteY9" fmla="*/ 368275 h 1612382"/>
                  <a:gd name="connsiteX10" fmla="*/ 628434 w 1155694"/>
                  <a:gd name="connsiteY10" fmla="*/ 484956 h 1612382"/>
                  <a:gd name="connsiteX11" fmla="*/ 723684 w 1155694"/>
                  <a:gd name="connsiteY11" fmla="*/ 639737 h 1612382"/>
                  <a:gd name="connsiteX12" fmla="*/ 835602 w 1155694"/>
                  <a:gd name="connsiteY12" fmla="*/ 808806 h 1612382"/>
                  <a:gd name="connsiteX13" fmla="*/ 916565 w 1155694"/>
                  <a:gd name="connsiteY13" fmla="*/ 939775 h 1612382"/>
                  <a:gd name="connsiteX14" fmla="*/ 1009434 w 1155694"/>
                  <a:gd name="connsiteY14" fmla="*/ 1094556 h 1612382"/>
                  <a:gd name="connsiteX15" fmla="*/ 1068965 w 1155694"/>
                  <a:gd name="connsiteY15" fmla="*/ 1213619 h 1612382"/>
                  <a:gd name="connsiteX16" fmla="*/ 1130878 w 1155694"/>
                  <a:gd name="connsiteY16" fmla="*/ 1370781 h 1612382"/>
                  <a:gd name="connsiteX17" fmla="*/ 1149927 w 1155694"/>
                  <a:gd name="connsiteY17" fmla="*/ 1463650 h 1612382"/>
                  <a:gd name="connsiteX18" fmla="*/ 1151455 w 1155694"/>
                  <a:gd name="connsiteY18" fmla="*/ 1566674 h 1612382"/>
                  <a:gd name="connsiteX19" fmla="*/ 1097870 w 1155694"/>
                  <a:gd name="connsiteY19" fmla="*/ 1611008 h 1612382"/>
                  <a:gd name="connsiteX20" fmla="*/ 1016577 w 1155694"/>
                  <a:gd name="connsiteY20" fmla="*/ 1594619 h 1612382"/>
                  <a:gd name="connsiteX21" fmla="*/ 952284 w 1155694"/>
                  <a:gd name="connsiteY21" fmla="*/ 1530325 h 1612382"/>
                  <a:gd name="connsiteX22" fmla="*/ 882073 w 1155694"/>
                  <a:gd name="connsiteY22" fmla="*/ 1421610 h 1612382"/>
                  <a:gd name="connsiteX23" fmla="*/ 763513 w 1155694"/>
                  <a:gd name="connsiteY23" fmla="*/ 1238944 h 1612382"/>
                  <a:gd name="connsiteX24" fmla="*/ 676486 w 1155694"/>
                  <a:gd name="connsiteY24" fmla="*/ 1107743 h 1612382"/>
                  <a:gd name="connsiteX25" fmla="*/ 577862 w 1155694"/>
                  <a:gd name="connsiteY25" fmla="*/ 964340 h 1612382"/>
                  <a:gd name="connsiteX26" fmla="*/ 458441 w 1155694"/>
                  <a:gd name="connsiteY26" fmla="*/ 793112 h 1612382"/>
                  <a:gd name="connsiteX27" fmla="*/ 360422 w 1155694"/>
                  <a:gd name="connsiteY27" fmla="*/ 636260 h 1612382"/>
                  <a:gd name="connsiteX28" fmla="*/ 342684 w 1155694"/>
                  <a:gd name="connsiteY28" fmla="*/ 504006 h 1612382"/>
                  <a:gd name="connsiteX29" fmla="*/ 249815 w 1155694"/>
                  <a:gd name="connsiteY29" fmla="*/ 344462 h 1612382"/>
                  <a:gd name="connsiteX30" fmla="*/ 176074 w 1155694"/>
                  <a:gd name="connsiteY30" fmla="*/ 241373 h 1612382"/>
                  <a:gd name="connsiteX31" fmla="*/ 231705 w 1155694"/>
                  <a:gd name="connsiteY31" fmla="*/ 323485 h 1612382"/>
                  <a:gd name="connsiteX32" fmla="*/ 251326 w 1155694"/>
                  <a:gd name="connsiteY32" fmla="*/ 362324 h 1612382"/>
                  <a:gd name="connsiteX33" fmla="*/ 261792 w 1155694"/>
                  <a:gd name="connsiteY33" fmla="*/ 417545 h 1612382"/>
                  <a:gd name="connsiteX34" fmla="*/ 180759 w 1155694"/>
                  <a:gd name="connsiteY34" fmla="*/ 425425 h 1612382"/>
                  <a:gd name="connsiteX35" fmla="*/ 81128 w 1155694"/>
                  <a:gd name="connsiteY35" fmla="*/ 425219 h 1612382"/>
                  <a:gd name="connsiteX36" fmla="*/ 45930 w 1155694"/>
                  <a:gd name="connsiteY36" fmla="*/ 363059 h 1612382"/>
                  <a:gd name="connsiteX0" fmla="*/ 45930 w 1174390"/>
                  <a:gd name="connsiteY0" fmla="*/ 363059 h 1612382"/>
                  <a:gd name="connsiteX1" fmla="*/ 21676 w 1174390"/>
                  <a:gd name="connsiteY1" fmla="*/ 266449 h 1612382"/>
                  <a:gd name="connsiteX2" fmla="*/ 4327 w 1174390"/>
                  <a:gd name="connsiteY2" fmla="*/ 177560 h 1612382"/>
                  <a:gd name="connsiteX3" fmla="*/ 6997 w 1174390"/>
                  <a:gd name="connsiteY3" fmla="*/ 80194 h 1612382"/>
                  <a:gd name="connsiteX4" fmla="*/ 78291 w 1174390"/>
                  <a:gd name="connsiteY4" fmla="*/ 10083 h 1612382"/>
                  <a:gd name="connsiteX5" fmla="*/ 169903 w 1174390"/>
                  <a:gd name="connsiteY5" fmla="*/ 6822 h 1612382"/>
                  <a:gd name="connsiteX6" fmla="*/ 267133 w 1174390"/>
                  <a:gd name="connsiteY6" fmla="*/ 70663 h 1612382"/>
                  <a:gd name="connsiteX7" fmla="*/ 357275 w 1174390"/>
                  <a:gd name="connsiteY7" fmla="*/ 182098 h 1612382"/>
                  <a:gd name="connsiteX8" fmla="*/ 433646 w 1174390"/>
                  <a:gd name="connsiteY8" fmla="*/ 292603 h 1612382"/>
                  <a:gd name="connsiteX9" fmla="*/ 542709 w 1174390"/>
                  <a:gd name="connsiteY9" fmla="*/ 368275 h 1612382"/>
                  <a:gd name="connsiteX10" fmla="*/ 628434 w 1174390"/>
                  <a:gd name="connsiteY10" fmla="*/ 484956 h 1612382"/>
                  <a:gd name="connsiteX11" fmla="*/ 723684 w 1174390"/>
                  <a:gd name="connsiteY11" fmla="*/ 639737 h 1612382"/>
                  <a:gd name="connsiteX12" fmla="*/ 835602 w 1174390"/>
                  <a:gd name="connsiteY12" fmla="*/ 808806 h 1612382"/>
                  <a:gd name="connsiteX13" fmla="*/ 916565 w 1174390"/>
                  <a:gd name="connsiteY13" fmla="*/ 939775 h 1612382"/>
                  <a:gd name="connsiteX14" fmla="*/ 1009434 w 1174390"/>
                  <a:gd name="connsiteY14" fmla="*/ 1094556 h 1612382"/>
                  <a:gd name="connsiteX15" fmla="*/ 1068965 w 1174390"/>
                  <a:gd name="connsiteY15" fmla="*/ 1213619 h 1612382"/>
                  <a:gd name="connsiteX16" fmla="*/ 1130878 w 1174390"/>
                  <a:gd name="connsiteY16" fmla="*/ 1370781 h 1612382"/>
                  <a:gd name="connsiteX17" fmla="*/ 1173838 w 1174390"/>
                  <a:gd name="connsiteY17" fmla="*/ 1495088 h 1612382"/>
                  <a:gd name="connsiteX18" fmla="*/ 1151455 w 1174390"/>
                  <a:gd name="connsiteY18" fmla="*/ 1566674 h 1612382"/>
                  <a:gd name="connsiteX19" fmla="*/ 1097870 w 1174390"/>
                  <a:gd name="connsiteY19" fmla="*/ 1611008 h 1612382"/>
                  <a:gd name="connsiteX20" fmla="*/ 1016577 w 1174390"/>
                  <a:gd name="connsiteY20" fmla="*/ 1594619 h 1612382"/>
                  <a:gd name="connsiteX21" fmla="*/ 952284 w 1174390"/>
                  <a:gd name="connsiteY21" fmla="*/ 1530325 h 1612382"/>
                  <a:gd name="connsiteX22" fmla="*/ 882073 w 1174390"/>
                  <a:gd name="connsiteY22" fmla="*/ 1421610 h 1612382"/>
                  <a:gd name="connsiteX23" fmla="*/ 763513 w 1174390"/>
                  <a:gd name="connsiteY23" fmla="*/ 1238944 h 1612382"/>
                  <a:gd name="connsiteX24" fmla="*/ 676486 w 1174390"/>
                  <a:gd name="connsiteY24" fmla="*/ 1107743 h 1612382"/>
                  <a:gd name="connsiteX25" fmla="*/ 577862 w 1174390"/>
                  <a:gd name="connsiteY25" fmla="*/ 964340 h 1612382"/>
                  <a:gd name="connsiteX26" fmla="*/ 458441 w 1174390"/>
                  <a:gd name="connsiteY26" fmla="*/ 793112 h 1612382"/>
                  <a:gd name="connsiteX27" fmla="*/ 360422 w 1174390"/>
                  <a:gd name="connsiteY27" fmla="*/ 636260 h 1612382"/>
                  <a:gd name="connsiteX28" fmla="*/ 342684 w 1174390"/>
                  <a:gd name="connsiteY28" fmla="*/ 504006 h 1612382"/>
                  <a:gd name="connsiteX29" fmla="*/ 249815 w 1174390"/>
                  <a:gd name="connsiteY29" fmla="*/ 344462 h 1612382"/>
                  <a:gd name="connsiteX30" fmla="*/ 176074 w 1174390"/>
                  <a:gd name="connsiteY30" fmla="*/ 241373 h 1612382"/>
                  <a:gd name="connsiteX31" fmla="*/ 231705 w 1174390"/>
                  <a:gd name="connsiteY31" fmla="*/ 323485 h 1612382"/>
                  <a:gd name="connsiteX32" fmla="*/ 251326 w 1174390"/>
                  <a:gd name="connsiteY32" fmla="*/ 362324 h 1612382"/>
                  <a:gd name="connsiteX33" fmla="*/ 261792 w 1174390"/>
                  <a:gd name="connsiteY33" fmla="*/ 417545 h 1612382"/>
                  <a:gd name="connsiteX34" fmla="*/ 180759 w 1174390"/>
                  <a:gd name="connsiteY34" fmla="*/ 425425 h 1612382"/>
                  <a:gd name="connsiteX35" fmla="*/ 81128 w 1174390"/>
                  <a:gd name="connsiteY35" fmla="*/ 425219 h 1612382"/>
                  <a:gd name="connsiteX36" fmla="*/ 45930 w 1174390"/>
                  <a:gd name="connsiteY36" fmla="*/ 363059 h 1612382"/>
                  <a:gd name="connsiteX0" fmla="*/ 45930 w 1174702"/>
                  <a:gd name="connsiteY0" fmla="*/ 363059 h 1612351"/>
                  <a:gd name="connsiteX1" fmla="*/ 21676 w 1174702"/>
                  <a:gd name="connsiteY1" fmla="*/ 266449 h 1612351"/>
                  <a:gd name="connsiteX2" fmla="*/ 4327 w 1174702"/>
                  <a:gd name="connsiteY2" fmla="*/ 177560 h 1612351"/>
                  <a:gd name="connsiteX3" fmla="*/ 6997 w 1174702"/>
                  <a:gd name="connsiteY3" fmla="*/ 80194 h 1612351"/>
                  <a:gd name="connsiteX4" fmla="*/ 78291 w 1174702"/>
                  <a:gd name="connsiteY4" fmla="*/ 10083 h 1612351"/>
                  <a:gd name="connsiteX5" fmla="*/ 169903 w 1174702"/>
                  <a:gd name="connsiteY5" fmla="*/ 6822 h 1612351"/>
                  <a:gd name="connsiteX6" fmla="*/ 267133 w 1174702"/>
                  <a:gd name="connsiteY6" fmla="*/ 70663 h 1612351"/>
                  <a:gd name="connsiteX7" fmla="*/ 357275 w 1174702"/>
                  <a:gd name="connsiteY7" fmla="*/ 182098 h 1612351"/>
                  <a:gd name="connsiteX8" fmla="*/ 433646 w 1174702"/>
                  <a:gd name="connsiteY8" fmla="*/ 292603 h 1612351"/>
                  <a:gd name="connsiteX9" fmla="*/ 542709 w 1174702"/>
                  <a:gd name="connsiteY9" fmla="*/ 368275 h 1612351"/>
                  <a:gd name="connsiteX10" fmla="*/ 628434 w 1174702"/>
                  <a:gd name="connsiteY10" fmla="*/ 484956 h 1612351"/>
                  <a:gd name="connsiteX11" fmla="*/ 723684 w 1174702"/>
                  <a:gd name="connsiteY11" fmla="*/ 639737 h 1612351"/>
                  <a:gd name="connsiteX12" fmla="*/ 835602 w 1174702"/>
                  <a:gd name="connsiteY12" fmla="*/ 808806 h 1612351"/>
                  <a:gd name="connsiteX13" fmla="*/ 916565 w 1174702"/>
                  <a:gd name="connsiteY13" fmla="*/ 939775 h 1612351"/>
                  <a:gd name="connsiteX14" fmla="*/ 1009434 w 1174702"/>
                  <a:gd name="connsiteY14" fmla="*/ 1094556 h 1612351"/>
                  <a:gd name="connsiteX15" fmla="*/ 1068965 w 1174702"/>
                  <a:gd name="connsiteY15" fmla="*/ 1213619 h 1612351"/>
                  <a:gd name="connsiteX16" fmla="*/ 1130878 w 1174702"/>
                  <a:gd name="connsiteY16" fmla="*/ 1370781 h 1612351"/>
                  <a:gd name="connsiteX17" fmla="*/ 1173838 w 1174702"/>
                  <a:gd name="connsiteY17" fmla="*/ 1495088 h 1612351"/>
                  <a:gd name="connsiteX18" fmla="*/ 1154784 w 1174702"/>
                  <a:gd name="connsiteY18" fmla="*/ 1567168 h 1612351"/>
                  <a:gd name="connsiteX19" fmla="*/ 1097870 w 1174702"/>
                  <a:gd name="connsiteY19" fmla="*/ 1611008 h 1612351"/>
                  <a:gd name="connsiteX20" fmla="*/ 1016577 w 1174702"/>
                  <a:gd name="connsiteY20" fmla="*/ 1594619 h 1612351"/>
                  <a:gd name="connsiteX21" fmla="*/ 952284 w 1174702"/>
                  <a:gd name="connsiteY21" fmla="*/ 1530325 h 1612351"/>
                  <a:gd name="connsiteX22" fmla="*/ 882073 w 1174702"/>
                  <a:gd name="connsiteY22" fmla="*/ 1421610 h 1612351"/>
                  <a:gd name="connsiteX23" fmla="*/ 763513 w 1174702"/>
                  <a:gd name="connsiteY23" fmla="*/ 1238944 h 1612351"/>
                  <a:gd name="connsiteX24" fmla="*/ 676486 w 1174702"/>
                  <a:gd name="connsiteY24" fmla="*/ 1107743 h 1612351"/>
                  <a:gd name="connsiteX25" fmla="*/ 577862 w 1174702"/>
                  <a:gd name="connsiteY25" fmla="*/ 964340 h 1612351"/>
                  <a:gd name="connsiteX26" fmla="*/ 458441 w 1174702"/>
                  <a:gd name="connsiteY26" fmla="*/ 793112 h 1612351"/>
                  <a:gd name="connsiteX27" fmla="*/ 360422 w 1174702"/>
                  <a:gd name="connsiteY27" fmla="*/ 636260 h 1612351"/>
                  <a:gd name="connsiteX28" fmla="*/ 342684 w 1174702"/>
                  <a:gd name="connsiteY28" fmla="*/ 504006 h 1612351"/>
                  <a:gd name="connsiteX29" fmla="*/ 249815 w 1174702"/>
                  <a:gd name="connsiteY29" fmla="*/ 344462 h 1612351"/>
                  <a:gd name="connsiteX30" fmla="*/ 176074 w 1174702"/>
                  <a:gd name="connsiteY30" fmla="*/ 241373 h 1612351"/>
                  <a:gd name="connsiteX31" fmla="*/ 231705 w 1174702"/>
                  <a:gd name="connsiteY31" fmla="*/ 323485 h 1612351"/>
                  <a:gd name="connsiteX32" fmla="*/ 251326 w 1174702"/>
                  <a:gd name="connsiteY32" fmla="*/ 362324 h 1612351"/>
                  <a:gd name="connsiteX33" fmla="*/ 261792 w 1174702"/>
                  <a:gd name="connsiteY33" fmla="*/ 417545 h 1612351"/>
                  <a:gd name="connsiteX34" fmla="*/ 180759 w 1174702"/>
                  <a:gd name="connsiteY34" fmla="*/ 425425 h 1612351"/>
                  <a:gd name="connsiteX35" fmla="*/ 81128 w 1174702"/>
                  <a:gd name="connsiteY35" fmla="*/ 425219 h 1612351"/>
                  <a:gd name="connsiteX36" fmla="*/ 45930 w 1174702"/>
                  <a:gd name="connsiteY36" fmla="*/ 363059 h 1612351"/>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1009434 w 1174789"/>
                  <a:gd name="connsiteY14" fmla="*/ 1094556 h 1612087"/>
                  <a:gd name="connsiteX15" fmla="*/ 1068965 w 1174789"/>
                  <a:gd name="connsiteY15" fmla="*/ 1213619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974113 w 1174789"/>
                  <a:gd name="connsiteY14" fmla="*/ 1114830 h 1612087"/>
                  <a:gd name="connsiteX15" fmla="*/ 1068965 w 1174789"/>
                  <a:gd name="connsiteY15" fmla="*/ 1213619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4789"/>
                  <a:gd name="connsiteY0" fmla="*/ 363059 h 1612087"/>
                  <a:gd name="connsiteX1" fmla="*/ 21676 w 1174789"/>
                  <a:gd name="connsiteY1" fmla="*/ 266449 h 1612087"/>
                  <a:gd name="connsiteX2" fmla="*/ 4327 w 1174789"/>
                  <a:gd name="connsiteY2" fmla="*/ 177560 h 1612087"/>
                  <a:gd name="connsiteX3" fmla="*/ 6997 w 1174789"/>
                  <a:gd name="connsiteY3" fmla="*/ 80194 h 1612087"/>
                  <a:gd name="connsiteX4" fmla="*/ 78291 w 1174789"/>
                  <a:gd name="connsiteY4" fmla="*/ 10083 h 1612087"/>
                  <a:gd name="connsiteX5" fmla="*/ 169903 w 1174789"/>
                  <a:gd name="connsiteY5" fmla="*/ 6822 h 1612087"/>
                  <a:gd name="connsiteX6" fmla="*/ 267133 w 1174789"/>
                  <a:gd name="connsiteY6" fmla="*/ 70663 h 1612087"/>
                  <a:gd name="connsiteX7" fmla="*/ 357275 w 1174789"/>
                  <a:gd name="connsiteY7" fmla="*/ 182098 h 1612087"/>
                  <a:gd name="connsiteX8" fmla="*/ 433646 w 1174789"/>
                  <a:gd name="connsiteY8" fmla="*/ 292603 h 1612087"/>
                  <a:gd name="connsiteX9" fmla="*/ 542709 w 1174789"/>
                  <a:gd name="connsiteY9" fmla="*/ 368275 h 1612087"/>
                  <a:gd name="connsiteX10" fmla="*/ 628434 w 1174789"/>
                  <a:gd name="connsiteY10" fmla="*/ 484956 h 1612087"/>
                  <a:gd name="connsiteX11" fmla="*/ 723684 w 1174789"/>
                  <a:gd name="connsiteY11" fmla="*/ 639737 h 1612087"/>
                  <a:gd name="connsiteX12" fmla="*/ 835602 w 1174789"/>
                  <a:gd name="connsiteY12" fmla="*/ 808806 h 1612087"/>
                  <a:gd name="connsiteX13" fmla="*/ 916565 w 1174789"/>
                  <a:gd name="connsiteY13" fmla="*/ 939775 h 1612087"/>
                  <a:gd name="connsiteX14" fmla="*/ 974113 w 1174789"/>
                  <a:gd name="connsiteY14" fmla="*/ 1114830 h 1612087"/>
                  <a:gd name="connsiteX15" fmla="*/ 1041040 w 1174789"/>
                  <a:gd name="connsiteY15" fmla="*/ 1239070 h 1612087"/>
                  <a:gd name="connsiteX16" fmla="*/ 1130878 w 1174789"/>
                  <a:gd name="connsiteY16" fmla="*/ 1370781 h 1612087"/>
                  <a:gd name="connsiteX17" fmla="*/ 1173838 w 1174789"/>
                  <a:gd name="connsiteY17" fmla="*/ 1495088 h 1612087"/>
                  <a:gd name="connsiteX18" fmla="*/ 1155523 w 1174789"/>
                  <a:gd name="connsiteY18" fmla="*/ 1571359 h 1612087"/>
                  <a:gd name="connsiteX19" fmla="*/ 1097870 w 1174789"/>
                  <a:gd name="connsiteY19" fmla="*/ 1611008 h 1612087"/>
                  <a:gd name="connsiteX20" fmla="*/ 1016577 w 1174789"/>
                  <a:gd name="connsiteY20" fmla="*/ 1594619 h 1612087"/>
                  <a:gd name="connsiteX21" fmla="*/ 952284 w 1174789"/>
                  <a:gd name="connsiteY21" fmla="*/ 1530325 h 1612087"/>
                  <a:gd name="connsiteX22" fmla="*/ 882073 w 1174789"/>
                  <a:gd name="connsiteY22" fmla="*/ 1421610 h 1612087"/>
                  <a:gd name="connsiteX23" fmla="*/ 763513 w 1174789"/>
                  <a:gd name="connsiteY23" fmla="*/ 1238944 h 1612087"/>
                  <a:gd name="connsiteX24" fmla="*/ 676486 w 1174789"/>
                  <a:gd name="connsiteY24" fmla="*/ 1107743 h 1612087"/>
                  <a:gd name="connsiteX25" fmla="*/ 577862 w 1174789"/>
                  <a:gd name="connsiteY25" fmla="*/ 964340 h 1612087"/>
                  <a:gd name="connsiteX26" fmla="*/ 458441 w 1174789"/>
                  <a:gd name="connsiteY26" fmla="*/ 793112 h 1612087"/>
                  <a:gd name="connsiteX27" fmla="*/ 360422 w 1174789"/>
                  <a:gd name="connsiteY27" fmla="*/ 636260 h 1612087"/>
                  <a:gd name="connsiteX28" fmla="*/ 342684 w 1174789"/>
                  <a:gd name="connsiteY28" fmla="*/ 504006 h 1612087"/>
                  <a:gd name="connsiteX29" fmla="*/ 249815 w 1174789"/>
                  <a:gd name="connsiteY29" fmla="*/ 344462 h 1612087"/>
                  <a:gd name="connsiteX30" fmla="*/ 176074 w 1174789"/>
                  <a:gd name="connsiteY30" fmla="*/ 241373 h 1612087"/>
                  <a:gd name="connsiteX31" fmla="*/ 231705 w 1174789"/>
                  <a:gd name="connsiteY31" fmla="*/ 323485 h 1612087"/>
                  <a:gd name="connsiteX32" fmla="*/ 251326 w 1174789"/>
                  <a:gd name="connsiteY32" fmla="*/ 362324 h 1612087"/>
                  <a:gd name="connsiteX33" fmla="*/ 261792 w 1174789"/>
                  <a:gd name="connsiteY33" fmla="*/ 417545 h 1612087"/>
                  <a:gd name="connsiteX34" fmla="*/ 180759 w 1174789"/>
                  <a:gd name="connsiteY34" fmla="*/ 425425 h 1612087"/>
                  <a:gd name="connsiteX35" fmla="*/ 81128 w 1174789"/>
                  <a:gd name="connsiteY35" fmla="*/ 425219 h 1612087"/>
                  <a:gd name="connsiteX36" fmla="*/ 45930 w 1174789"/>
                  <a:gd name="connsiteY36" fmla="*/ 363059 h 1612087"/>
                  <a:gd name="connsiteX0" fmla="*/ 45930 w 1175094"/>
                  <a:gd name="connsiteY0" fmla="*/ 363059 h 1612087"/>
                  <a:gd name="connsiteX1" fmla="*/ 21676 w 1175094"/>
                  <a:gd name="connsiteY1" fmla="*/ 266449 h 1612087"/>
                  <a:gd name="connsiteX2" fmla="*/ 4327 w 1175094"/>
                  <a:gd name="connsiteY2" fmla="*/ 177560 h 1612087"/>
                  <a:gd name="connsiteX3" fmla="*/ 6997 w 1175094"/>
                  <a:gd name="connsiteY3" fmla="*/ 80194 h 1612087"/>
                  <a:gd name="connsiteX4" fmla="*/ 78291 w 1175094"/>
                  <a:gd name="connsiteY4" fmla="*/ 10083 h 1612087"/>
                  <a:gd name="connsiteX5" fmla="*/ 169903 w 1175094"/>
                  <a:gd name="connsiteY5" fmla="*/ 6822 h 1612087"/>
                  <a:gd name="connsiteX6" fmla="*/ 267133 w 1175094"/>
                  <a:gd name="connsiteY6" fmla="*/ 70663 h 1612087"/>
                  <a:gd name="connsiteX7" fmla="*/ 357275 w 1175094"/>
                  <a:gd name="connsiteY7" fmla="*/ 182098 h 1612087"/>
                  <a:gd name="connsiteX8" fmla="*/ 433646 w 1175094"/>
                  <a:gd name="connsiteY8" fmla="*/ 292603 h 1612087"/>
                  <a:gd name="connsiteX9" fmla="*/ 542709 w 1175094"/>
                  <a:gd name="connsiteY9" fmla="*/ 368275 h 1612087"/>
                  <a:gd name="connsiteX10" fmla="*/ 628434 w 1175094"/>
                  <a:gd name="connsiteY10" fmla="*/ 484956 h 1612087"/>
                  <a:gd name="connsiteX11" fmla="*/ 723684 w 1175094"/>
                  <a:gd name="connsiteY11" fmla="*/ 639737 h 1612087"/>
                  <a:gd name="connsiteX12" fmla="*/ 835602 w 1175094"/>
                  <a:gd name="connsiteY12" fmla="*/ 808806 h 1612087"/>
                  <a:gd name="connsiteX13" fmla="*/ 916565 w 1175094"/>
                  <a:gd name="connsiteY13" fmla="*/ 939775 h 1612087"/>
                  <a:gd name="connsiteX14" fmla="*/ 974113 w 1175094"/>
                  <a:gd name="connsiteY14" fmla="*/ 1114830 h 1612087"/>
                  <a:gd name="connsiteX15" fmla="*/ 1041040 w 1175094"/>
                  <a:gd name="connsiteY15" fmla="*/ 1239070 h 1612087"/>
                  <a:gd name="connsiteX16" fmla="*/ 1125575 w 1175094"/>
                  <a:gd name="connsiteY16" fmla="*/ 1383601 h 1612087"/>
                  <a:gd name="connsiteX17" fmla="*/ 1173838 w 1175094"/>
                  <a:gd name="connsiteY17" fmla="*/ 1495088 h 1612087"/>
                  <a:gd name="connsiteX18" fmla="*/ 1155523 w 1175094"/>
                  <a:gd name="connsiteY18" fmla="*/ 1571359 h 1612087"/>
                  <a:gd name="connsiteX19" fmla="*/ 1097870 w 1175094"/>
                  <a:gd name="connsiteY19" fmla="*/ 1611008 h 1612087"/>
                  <a:gd name="connsiteX20" fmla="*/ 1016577 w 1175094"/>
                  <a:gd name="connsiteY20" fmla="*/ 1594619 h 1612087"/>
                  <a:gd name="connsiteX21" fmla="*/ 952284 w 1175094"/>
                  <a:gd name="connsiteY21" fmla="*/ 1530325 h 1612087"/>
                  <a:gd name="connsiteX22" fmla="*/ 882073 w 1175094"/>
                  <a:gd name="connsiteY22" fmla="*/ 1421610 h 1612087"/>
                  <a:gd name="connsiteX23" fmla="*/ 763513 w 1175094"/>
                  <a:gd name="connsiteY23" fmla="*/ 1238944 h 1612087"/>
                  <a:gd name="connsiteX24" fmla="*/ 676486 w 1175094"/>
                  <a:gd name="connsiteY24" fmla="*/ 1107743 h 1612087"/>
                  <a:gd name="connsiteX25" fmla="*/ 577862 w 1175094"/>
                  <a:gd name="connsiteY25" fmla="*/ 964340 h 1612087"/>
                  <a:gd name="connsiteX26" fmla="*/ 458441 w 1175094"/>
                  <a:gd name="connsiteY26" fmla="*/ 793112 h 1612087"/>
                  <a:gd name="connsiteX27" fmla="*/ 360422 w 1175094"/>
                  <a:gd name="connsiteY27" fmla="*/ 636260 h 1612087"/>
                  <a:gd name="connsiteX28" fmla="*/ 342684 w 1175094"/>
                  <a:gd name="connsiteY28" fmla="*/ 504006 h 1612087"/>
                  <a:gd name="connsiteX29" fmla="*/ 249815 w 1175094"/>
                  <a:gd name="connsiteY29" fmla="*/ 344462 h 1612087"/>
                  <a:gd name="connsiteX30" fmla="*/ 176074 w 1175094"/>
                  <a:gd name="connsiteY30" fmla="*/ 241373 h 1612087"/>
                  <a:gd name="connsiteX31" fmla="*/ 231705 w 1175094"/>
                  <a:gd name="connsiteY31" fmla="*/ 323485 h 1612087"/>
                  <a:gd name="connsiteX32" fmla="*/ 251326 w 1175094"/>
                  <a:gd name="connsiteY32" fmla="*/ 362324 h 1612087"/>
                  <a:gd name="connsiteX33" fmla="*/ 261792 w 1175094"/>
                  <a:gd name="connsiteY33" fmla="*/ 417545 h 1612087"/>
                  <a:gd name="connsiteX34" fmla="*/ 180759 w 1175094"/>
                  <a:gd name="connsiteY34" fmla="*/ 425425 h 1612087"/>
                  <a:gd name="connsiteX35" fmla="*/ 81128 w 1175094"/>
                  <a:gd name="connsiteY35" fmla="*/ 425219 h 1612087"/>
                  <a:gd name="connsiteX36" fmla="*/ 45930 w 1175094"/>
                  <a:gd name="connsiteY36" fmla="*/ 363059 h 1612087"/>
                  <a:gd name="connsiteX0" fmla="*/ 45930 w 1175094"/>
                  <a:gd name="connsiteY0" fmla="*/ 363059 h 1612087"/>
                  <a:gd name="connsiteX1" fmla="*/ 21676 w 1175094"/>
                  <a:gd name="connsiteY1" fmla="*/ 266449 h 1612087"/>
                  <a:gd name="connsiteX2" fmla="*/ 4327 w 1175094"/>
                  <a:gd name="connsiteY2" fmla="*/ 177560 h 1612087"/>
                  <a:gd name="connsiteX3" fmla="*/ 6997 w 1175094"/>
                  <a:gd name="connsiteY3" fmla="*/ 80194 h 1612087"/>
                  <a:gd name="connsiteX4" fmla="*/ 78291 w 1175094"/>
                  <a:gd name="connsiteY4" fmla="*/ 10083 h 1612087"/>
                  <a:gd name="connsiteX5" fmla="*/ 169903 w 1175094"/>
                  <a:gd name="connsiteY5" fmla="*/ 6822 h 1612087"/>
                  <a:gd name="connsiteX6" fmla="*/ 267133 w 1175094"/>
                  <a:gd name="connsiteY6" fmla="*/ 70663 h 1612087"/>
                  <a:gd name="connsiteX7" fmla="*/ 357275 w 1175094"/>
                  <a:gd name="connsiteY7" fmla="*/ 182098 h 1612087"/>
                  <a:gd name="connsiteX8" fmla="*/ 433646 w 1175094"/>
                  <a:gd name="connsiteY8" fmla="*/ 292603 h 1612087"/>
                  <a:gd name="connsiteX9" fmla="*/ 542709 w 1175094"/>
                  <a:gd name="connsiteY9" fmla="*/ 368275 h 1612087"/>
                  <a:gd name="connsiteX10" fmla="*/ 628434 w 1175094"/>
                  <a:gd name="connsiteY10" fmla="*/ 484956 h 1612087"/>
                  <a:gd name="connsiteX11" fmla="*/ 723684 w 1175094"/>
                  <a:gd name="connsiteY11" fmla="*/ 639737 h 1612087"/>
                  <a:gd name="connsiteX12" fmla="*/ 835602 w 1175094"/>
                  <a:gd name="connsiteY12" fmla="*/ 808806 h 1612087"/>
                  <a:gd name="connsiteX13" fmla="*/ 916565 w 1175094"/>
                  <a:gd name="connsiteY13" fmla="*/ 939775 h 1612087"/>
                  <a:gd name="connsiteX14" fmla="*/ 974113 w 1175094"/>
                  <a:gd name="connsiteY14" fmla="*/ 1114830 h 1612087"/>
                  <a:gd name="connsiteX15" fmla="*/ 1037340 w 1175094"/>
                  <a:gd name="connsiteY15" fmla="*/ 1254849 h 1612087"/>
                  <a:gd name="connsiteX16" fmla="*/ 1125575 w 1175094"/>
                  <a:gd name="connsiteY16" fmla="*/ 1383601 h 1612087"/>
                  <a:gd name="connsiteX17" fmla="*/ 1173838 w 1175094"/>
                  <a:gd name="connsiteY17" fmla="*/ 1495088 h 1612087"/>
                  <a:gd name="connsiteX18" fmla="*/ 1155523 w 1175094"/>
                  <a:gd name="connsiteY18" fmla="*/ 1571359 h 1612087"/>
                  <a:gd name="connsiteX19" fmla="*/ 1097870 w 1175094"/>
                  <a:gd name="connsiteY19" fmla="*/ 1611008 h 1612087"/>
                  <a:gd name="connsiteX20" fmla="*/ 1016577 w 1175094"/>
                  <a:gd name="connsiteY20" fmla="*/ 1594619 h 1612087"/>
                  <a:gd name="connsiteX21" fmla="*/ 952284 w 1175094"/>
                  <a:gd name="connsiteY21" fmla="*/ 1530325 h 1612087"/>
                  <a:gd name="connsiteX22" fmla="*/ 882073 w 1175094"/>
                  <a:gd name="connsiteY22" fmla="*/ 1421610 h 1612087"/>
                  <a:gd name="connsiteX23" fmla="*/ 763513 w 1175094"/>
                  <a:gd name="connsiteY23" fmla="*/ 1238944 h 1612087"/>
                  <a:gd name="connsiteX24" fmla="*/ 676486 w 1175094"/>
                  <a:gd name="connsiteY24" fmla="*/ 1107743 h 1612087"/>
                  <a:gd name="connsiteX25" fmla="*/ 577862 w 1175094"/>
                  <a:gd name="connsiteY25" fmla="*/ 964340 h 1612087"/>
                  <a:gd name="connsiteX26" fmla="*/ 458441 w 1175094"/>
                  <a:gd name="connsiteY26" fmla="*/ 793112 h 1612087"/>
                  <a:gd name="connsiteX27" fmla="*/ 360422 w 1175094"/>
                  <a:gd name="connsiteY27" fmla="*/ 636260 h 1612087"/>
                  <a:gd name="connsiteX28" fmla="*/ 342684 w 1175094"/>
                  <a:gd name="connsiteY28" fmla="*/ 504006 h 1612087"/>
                  <a:gd name="connsiteX29" fmla="*/ 249815 w 1175094"/>
                  <a:gd name="connsiteY29" fmla="*/ 344462 h 1612087"/>
                  <a:gd name="connsiteX30" fmla="*/ 176074 w 1175094"/>
                  <a:gd name="connsiteY30" fmla="*/ 241373 h 1612087"/>
                  <a:gd name="connsiteX31" fmla="*/ 231705 w 1175094"/>
                  <a:gd name="connsiteY31" fmla="*/ 323485 h 1612087"/>
                  <a:gd name="connsiteX32" fmla="*/ 251326 w 1175094"/>
                  <a:gd name="connsiteY32" fmla="*/ 362324 h 1612087"/>
                  <a:gd name="connsiteX33" fmla="*/ 261792 w 1175094"/>
                  <a:gd name="connsiteY33" fmla="*/ 417545 h 1612087"/>
                  <a:gd name="connsiteX34" fmla="*/ 180759 w 1175094"/>
                  <a:gd name="connsiteY34" fmla="*/ 425425 h 1612087"/>
                  <a:gd name="connsiteX35" fmla="*/ 81128 w 1175094"/>
                  <a:gd name="connsiteY35" fmla="*/ 425219 h 1612087"/>
                  <a:gd name="connsiteX36" fmla="*/ 45930 w 1175094"/>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835602 w 1175186"/>
                  <a:gd name="connsiteY12" fmla="*/ 808806 h 1612087"/>
                  <a:gd name="connsiteX13" fmla="*/ 916565 w 1175186"/>
                  <a:gd name="connsiteY13" fmla="*/ 939775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916565 w 1175186"/>
                  <a:gd name="connsiteY13" fmla="*/ 939775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69470 w 1175186"/>
                  <a:gd name="connsiteY13" fmla="*/ 972929 h 1612087"/>
                  <a:gd name="connsiteX14" fmla="*/ 974113 w 1175186"/>
                  <a:gd name="connsiteY14" fmla="*/ 1114830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69470 w 1175186"/>
                  <a:gd name="connsiteY13" fmla="*/ 972929 h 1612087"/>
                  <a:gd name="connsiteX14" fmla="*/ 954634 w 1175186"/>
                  <a:gd name="connsiteY14" fmla="*/ 1126908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4634 w 1175186"/>
                  <a:gd name="connsiteY14" fmla="*/ 1126908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1491 w 1175186"/>
                  <a:gd name="connsiteY14" fmla="*/ 1127462 h 1612087"/>
                  <a:gd name="connsiteX15" fmla="*/ 1037340 w 1175186"/>
                  <a:gd name="connsiteY15" fmla="*/ 1254849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86"/>
                  <a:gd name="connsiteY0" fmla="*/ 363059 h 1612087"/>
                  <a:gd name="connsiteX1" fmla="*/ 21676 w 1175186"/>
                  <a:gd name="connsiteY1" fmla="*/ 266449 h 1612087"/>
                  <a:gd name="connsiteX2" fmla="*/ 4327 w 1175186"/>
                  <a:gd name="connsiteY2" fmla="*/ 177560 h 1612087"/>
                  <a:gd name="connsiteX3" fmla="*/ 6997 w 1175186"/>
                  <a:gd name="connsiteY3" fmla="*/ 80194 h 1612087"/>
                  <a:gd name="connsiteX4" fmla="*/ 78291 w 1175186"/>
                  <a:gd name="connsiteY4" fmla="*/ 10083 h 1612087"/>
                  <a:gd name="connsiteX5" fmla="*/ 169903 w 1175186"/>
                  <a:gd name="connsiteY5" fmla="*/ 6822 h 1612087"/>
                  <a:gd name="connsiteX6" fmla="*/ 267133 w 1175186"/>
                  <a:gd name="connsiteY6" fmla="*/ 70663 h 1612087"/>
                  <a:gd name="connsiteX7" fmla="*/ 357275 w 1175186"/>
                  <a:gd name="connsiteY7" fmla="*/ 182098 h 1612087"/>
                  <a:gd name="connsiteX8" fmla="*/ 433646 w 1175186"/>
                  <a:gd name="connsiteY8" fmla="*/ 292603 h 1612087"/>
                  <a:gd name="connsiteX9" fmla="*/ 542709 w 1175186"/>
                  <a:gd name="connsiteY9" fmla="*/ 368275 h 1612087"/>
                  <a:gd name="connsiteX10" fmla="*/ 628434 w 1175186"/>
                  <a:gd name="connsiteY10" fmla="*/ 484956 h 1612087"/>
                  <a:gd name="connsiteX11" fmla="*/ 723684 w 1175186"/>
                  <a:gd name="connsiteY11" fmla="*/ 639737 h 1612087"/>
                  <a:gd name="connsiteX12" fmla="*/ 782838 w 1175186"/>
                  <a:gd name="connsiteY12" fmla="*/ 834317 h 1612087"/>
                  <a:gd name="connsiteX13" fmla="*/ 851533 w 1175186"/>
                  <a:gd name="connsiteY13" fmla="*/ 981494 h 1612087"/>
                  <a:gd name="connsiteX14" fmla="*/ 951491 w 1175186"/>
                  <a:gd name="connsiteY14" fmla="*/ 1127462 h 1612087"/>
                  <a:gd name="connsiteX15" fmla="*/ 1033518 w 1175186"/>
                  <a:gd name="connsiteY15" fmla="*/ 1257684 h 1612087"/>
                  <a:gd name="connsiteX16" fmla="*/ 1124034 w 1175186"/>
                  <a:gd name="connsiteY16" fmla="*/ 1387114 h 1612087"/>
                  <a:gd name="connsiteX17" fmla="*/ 1173838 w 1175186"/>
                  <a:gd name="connsiteY17" fmla="*/ 1495088 h 1612087"/>
                  <a:gd name="connsiteX18" fmla="*/ 1155523 w 1175186"/>
                  <a:gd name="connsiteY18" fmla="*/ 1571359 h 1612087"/>
                  <a:gd name="connsiteX19" fmla="*/ 1097870 w 1175186"/>
                  <a:gd name="connsiteY19" fmla="*/ 1611008 h 1612087"/>
                  <a:gd name="connsiteX20" fmla="*/ 1016577 w 1175186"/>
                  <a:gd name="connsiteY20" fmla="*/ 1594619 h 1612087"/>
                  <a:gd name="connsiteX21" fmla="*/ 952284 w 1175186"/>
                  <a:gd name="connsiteY21" fmla="*/ 1530325 h 1612087"/>
                  <a:gd name="connsiteX22" fmla="*/ 882073 w 1175186"/>
                  <a:gd name="connsiteY22" fmla="*/ 1421610 h 1612087"/>
                  <a:gd name="connsiteX23" fmla="*/ 763513 w 1175186"/>
                  <a:gd name="connsiteY23" fmla="*/ 1238944 h 1612087"/>
                  <a:gd name="connsiteX24" fmla="*/ 676486 w 1175186"/>
                  <a:gd name="connsiteY24" fmla="*/ 1107743 h 1612087"/>
                  <a:gd name="connsiteX25" fmla="*/ 577862 w 1175186"/>
                  <a:gd name="connsiteY25" fmla="*/ 964340 h 1612087"/>
                  <a:gd name="connsiteX26" fmla="*/ 458441 w 1175186"/>
                  <a:gd name="connsiteY26" fmla="*/ 793112 h 1612087"/>
                  <a:gd name="connsiteX27" fmla="*/ 360422 w 1175186"/>
                  <a:gd name="connsiteY27" fmla="*/ 636260 h 1612087"/>
                  <a:gd name="connsiteX28" fmla="*/ 342684 w 1175186"/>
                  <a:gd name="connsiteY28" fmla="*/ 504006 h 1612087"/>
                  <a:gd name="connsiteX29" fmla="*/ 249815 w 1175186"/>
                  <a:gd name="connsiteY29" fmla="*/ 344462 h 1612087"/>
                  <a:gd name="connsiteX30" fmla="*/ 176074 w 1175186"/>
                  <a:gd name="connsiteY30" fmla="*/ 241373 h 1612087"/>
                  <a:gd name="connsiteX31" fmla="*/ 231705 w 1175186"/>
                  <a:gd name="connsiteY31" fmla="*/ 323485 h 1612087"/>
                  <a:gd name="connsiteX32" fmla="*/ 251326 w 1175186"/>
                  <a:gd name="connsiteY32" fmla="*/ 362324 h 1612087"/>
                  <a:gd name="connsiteX33" fmla="*/ 261792 w 1175186"/>
                  <a:gd name="connsiteY33" fmla="*/ 417545 h 1612087"/>
                  <a:gd name="connsiteX34" fmla="*/ 180759 w 1175186"/>
                  <a:gd name="connsiteY34" fmla="*/ 425425 h 1612087"/>
                  <a:gd name="connsiteX35" fmla="*/ 81128 w 1175186"/>
                  <a:gd name="connsiteY35" fmla="*/ 425219 h 1612087"/>
                  <a:gd name="connsiteX36" fmla="*/ 45930 w 1175186"/>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628434 w 1175142"/>
                  <a:gd name="connsiteY10" fmla="*/ 484956 h 1612087"/>
                  <a:gd name="connsiteX11" fmla="*/ 723684 w 1175142"/>
                  <a:gd name="connsiteY11" fmla="*/ 639737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628434 w 1175142"/>
                  <a:gd name="connsiteY10" fmla="*/ 484956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542709 w 1175142"/>
                  <a:gd name="connsiteY9" fmla="*/ 368275 h 1612087"/>
                  <a:gd name="connsiteX10" fmla="*/ 598229 w 1175142"/>
                  <a:gd name="connsiteY10" fmla="*/ 509730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98229 w 1175142"/>
                  <a:gd name="connsiteY10" fmla="*/ 509730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91876 w 1175142"/>
                  <a:gd name="connsiteY11" fmla="*/ 66155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82838 w 1175142"/>
                  <a:gd name="connsiteY12" fmla="*/ 834317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57275 w 1175142"/>
                  <a:gd name="connsiteY7" fmla="*/ 182098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33646 w 1175142"/>
                  <a:gd name="connsiteY8" fmla="*/ 292603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92534 w 1175142"/>
                  <a:gd name="connsiteY9" fmla="*/ 390088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72648 w 1175142"/>
                  <a:gd name="connsiteY10" fmla="*/ 523964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56128 w 1175142"/>
                  <a:gd name="connsiteY10" fmla="*/ 534439 h 1612087"/>
                  <a:gd name="connsiteX11" fmla="*/ 666665 w 1175142"/>
                  <a:gd name="connsiteY11" fmla="*/ 677882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59 h 1612087"/>
                  <a:gd name="connsiteX1" fmla="*/ 21676 w 1175142"/>
                  <a:gd name="connsiteY1" fmla="*/ 266449 h 1612087"/>
                  <a:gd name="connsiteX2" fmla="*/ 4327 w 1175142"/>
                  <a:gd name="connsiteY2" fmla="*/ 177560 h 1612087"/>
                  <a:gd name="connsiteX3" fmla="*/ 6997 w 1175142"/>
                  <a:gd name="connsiteY3" fmla="*/ 80194 h 1612087"/>
                  <a:gd name="connsiteX4" fmla="*/ 78291 w 1175142"/>
                  <a:gd name="connsiteY4" fmla="*/ 10083 h 1612087"/>
                  <a:gd name="connsiteX5" fmla="*/ 169903 w 1175142"/>
                  <a:gd name="connsiteY5" fmla="*/ 6822 h 1612087"/>
                  <a:gd name="connsiteX6" fmla="*/ 267133 w 1175142"/>
                  <a:gd name="connsiteY6" fmla="*/ 70663 h 1612087"/>
                  <a:gd name="connsiteX7" fmla="*/ 348214 w 1175142"/>
                  <a:gd name="connsiteY7" fmla="*/ 185856 h 1612087"/>
                  <a:gd name="connsiteX8" fmla="*/ 413613 w 1175142"/>
                  <a:gd name="connsiteY8" fmla="*/ 301538 h 1612087"/>
                  <a:gd name="connsiteX9" fmla="*/ 472192 w 1175142"/>
                  <a:gd name="connsiteY9" fmla="*/ 403399 h 1612087"/>
                  <a:gd name="connsiteX10" fmla="*/ 556128 w 1175142"/>
                  <a:gd name="connsiteY10" fmla="*/ 534439 h 1612087"/>
                  <a:gd name="connsiteX11" fmla="*/ 650269 w 1175142"/>
                  <a:gd name="connsiteY11" fmla="*/ 682934 h 1612087"/>
                  <a:gd name="connsiteX12" fmla="*/ 760340 w 1175142"/>
                  <a:gd name="connsiteY12" fmla="*/ 841526 h 1612087"/>
                  <a:gd name="connsiteX13" fmla="*/ 851533 w 1175142"/>
                  <a:gd name="connsiteY13" fmla="*/ 981494 h 1612087"/>
                  <a:gd name="connsiteX14" fmla="*/ 951491 w 1175142"/>
                  <a:gd name="connsiteY14" fmla="*/ 1127462 h 1612087"/>
                  <a:gd name="connsiteX15" fmla="*/ 1033518 w 1175142"/>
                  <a:gd name="connsiteY15" fmla="*/ 1257684 h 1612087"/>
                  <a:gd name="connsiteX16" fmla="*/ 1124773 w 1175142"/>
                  <a:gd name="connsiteY16" fmla="*/ 1391305 h 1612087"/>
                  <a:gd name="connsiteX17" fmla="*/ 1173838 w 1175142"/>
                  <a:gd name="connsiteY17" fmla="*/ 1495088 h 1612087"/>
                  <a:gd name="connsiteX18" fmla="*/ 1155523 w 1175142"/>
                  <a:gd name="connsiteY18" fmla="*/ 1571359 h 1612087"/>
                  <a:gd name="connsiteX19" fmla="*/ 1097870 w 1175142"/>
                  <a:gd name="connsiteY19" fmla="*/ 1611008 h 1612087"/>
                  <a:gd name="connsiteX20" fmla="*/ 1016577 w 1175142"/>
                  <a:gd name="connsiteY20" fmla="*/ 1594619 h 1612087"/>
                  <a:gd name="connsiteX21" fmla="*/ 952284 w 1175142"/>
                  <a:gd name="connsiteY21" fmla="*/ 1530325 h 1612087"/>
                  <a:gd name="connsiteX22" fmla="*/ 882073 w 1175142"/>
                  <a:gd name="connsiteY22" fmla="*/ 1421610 h 1612087"/>
                  <a:gd name="connsiteX23" fmla="*/ 763513 w 1175142"/>
                  <a:gd name="connsiteY23" fmla="*/ 1238944 h 1612087"/>
                  <a:gd name="connsiteX24" fmla="*/ 676486 w 1175142"/>
                  <a:gd name="connsiteY24" fmla="*/ 1107743 h 1612087"/>
                  <a:gd name="connsiteX25" fmla="*/ 577862 w 1175142"/>
                  <a:gd name="connsiteY25" fmla="*/ 964340 h 1612087"/>
                  <a:gd name="connsiteX26" fmla="*/ 458441 w 1175142"/>
                  <a:gd name="connsiteY26" fmla="*/ 793112 h 1612087"/>
                  <a:gd name="connsiteX27" fmla="*/ 360422 w 1175142"/>
                  <a:gd name="connsiteY27" fmla="*/ 636260 h 1612087"/>
                  <a:gd name="connsiteX28" fmla="*/ 342684 w 1175142"/>
                  <a:gd name="connsiteY28" fmla="*/ 504006 h 1612087"/>
                  <a:gd name="connsiteX29" fmla="*/ 249815 w 1175142"/>
                  <a:gd name="connsiteY29" fmla="*/ 344462 h 1612087"/>
                  <a:gd name="connsiteX30" fmla="*/ 176074 w 1175142"/>
                  <a:gd name="connsiteY30" fmla="*/ 241373 h 1612087"/>
                  <a:gd name="connsiteX31" fmla="*/ 231705 w 1175142"/>
                  <a:gd name="connsiteY31" fmla="*/ 323485 h 1612087"/>
                  <a:gd name="connsiteX32" fmla="*/ 251326 w 1175142"/>
                  <a:gd name="connsiteY32" fmla="*/ 362324 h 1612087"/>
                  <a:gd name="connsiteX33" fmla="*/ 261792 w 1175142"/>
                  <a:gd name="connsiteY33" fmla="*/ 417545 h 1612087"/>
                  <a:gd name="connsiteX34" fmla="*/ 180759 w 1175142"/>
                  <a:gd name="connsiteY34" fmla="*/ 425425 h 1612087"/>
                  <a:gd name="connsiteX35" fmla="*/ 81128 w 1175142"/>
                  <a:gd name="connsiteY35" fmla="*/ 425219 h 1612087"/>
                  <a:gd name="connsiteX36" fmla="*/ 45930 w 1175142"/>
                  <a:gd name="connsiteY36" fmla="*/ 363059 h 1612087"/>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8214 w 1175142"/>
                  <a:gd name="connsiteY7" fmla="*/ 185873 h 1612104"/>
                  <a:gd name="connsiteX8" fmla="*/ 413613 w 1175142"/>
                  <a:gd name="connsiteY8" fmla="*/ 301555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4392 w 1175142"/>
                  <a:gd name="connsiteY7" fmla="*/ 188708 h 1612104"/>
                  <a:gd name="connsiteX8" fmla="*/ 413613 w 1175142"/>
                  <a:gd name="connsiteY8" fmla="*/ 301555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4392 w 1175142"/>
                  <a:gd name="connsiteY7" fmla="*/ 188708 h 1612104"/>
                  <a:gd name="connsiteX8" fmla="*/ 410285 w 1175142"/>
                  <a:gd name="connsiteY8" fmla="*/ 301061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076 h 1612104"/>
                  <a:gd name="connsiteX1" fmla="*/ 21676 w 1175142"/>
                  <a:gd name="connsiteY1" fmla="*/ 266466 h 1612104"/>
                  <a:gd name="connsiteX2" fmla="*/ 4327 w 1175142"/>
                  <a:gd name="connsiteY2" fmla="*/ 177577 h 1612104"/>
                  <a:gd name="connsiteX3" fmla="*/ 6997 w 1175142"/>
                  <a:gd name="connsiteY3" fmla="*/ 80211 h 1612104"/>
                  <a:gd name="connsiteX4" fmla="*/ 78291 w 1175142"/>
                  <a:gd name="connsiteY4" fmla="*/ 10100 h 1612104"/>
                  <a:gd name="connsiteX5" fmla="*/ 169903 w 1175142"/>
                  <a:gd name="connsiteY5" fmla="*/ 6839 h 1612104"/>
                  <a:gd name="connsiteX6" fmla="*/ 259613 w 1175142"/>
                  <a:gd name="connsiteY6" fmla="*/ 70926 h 1612104"/>
                  <a:gd name="connsiteX7" fmla="*/ 342296 w 1175142"/>
                  <a:gd name="connsiteY7" fmla="*/ 189077 h 1612104"/>
                  <a:gd name="connsiteX8" fmla="*/ 410285 w 1175142"/>
                  <a:gd name="connsiteY8" fmla="*/ 301061 h 1612104"/>
                  <a:gd name="connsiteX9" fmla="*/ 472192 w 1175142"/>
                  <a:gd name="connsiteY9" fmla="*/ 403416 h 1612104"/>
                  <a:gd name="connsiteX10" fmla="*/ 556128 w 1175142"/>
                  <a:gd name="connsiteY10" fmla="*/ 534456 h 1612104"/>
                  <a:gd name="connsiteX11" fmla="*/ 650269 w 1175142"/>
                  <a:gd name="connsiteY11" fmla="*/ 682951 h 1612104"/>
                  <a:gd name="connsiteX12" fmla="*/ 760340 w 1175142"/>
                  <a:gd name="connsiteY12" fmla="*/ 841543 h 1612104"/>
                  <a:gd name="connsiteX13" fmla="*/ 851533 w 1175142"/>
                  <a:gd name="connsiteY13" fmla="*/ 981511 h 1612104"/>
                  <a:gd name="connsiteX14" fmla="*/ 951491 w 1175142"/>
                  <a:gd name="connsiteY14" fmla="*/ 1127479 h 1612104"/>
                  <a:gd name="connsiteX15" fmla="*/ 1033518 w 1175142"/>
                  <a:gd name="connsiteY15" fmla="*/ 1257701 h 1612104"/>
                  <a:gd name="connsiteX16" fmla="*/ 1124773 w 1175142"/>
                  <a:gd name="connsiteY16" fmla="*/ 1391322 h 1612104"/>
                  <a:gd name="connsiteX17" fmla="*/ 1173838 w 1175142"/>
                  <a:gd name="connsiteY17" fmla="*/ 1495105 h 1612104"/>
                  <a:gd name="connsiteX18" fmla="*/ 1155523 w 1175142"/>
                  <a:gd name="connsiteY18" fmla="*/ 1571376 h 1612104"/>
                  <a:gd name="connsiteX19" fmla="*/ 1097870 w 1175142"/>
                  <a:gd name="connsiteY19" fmla="*/ 1611025 h 1612104"/>
                  <a:gd name="connsiteX20" fmla="*/ 1016577 w 1175142"/>
                  <a:gd name="connsiteY20" fmla="*/ 1594636 h 1612104"/>
                  <a:gd name="connsiteX21" fmla="*/ 952284 w 1175142"/>
                  <a:gd name="connsiteY21" fmla="*/ 1530342 h 1612104"/>
                  <a:gd name="connsiteX22" fmla="*/ 882073 w 1175142"/>
                  <a:gd name="connsiteY22" fmla="*/ 1421627 h 1612104"/>
                  <a:gd name="connsiteX23" fmla="*/ 763513 w 1175142"/>
                  <a:gd name="connsiteY23" fmla="*/ 1238961 h 1612104"/>
                  <a:gd name="connsiteX24" fmla="*/ 676486 w 1175142"/>
                  <a:gd name="connsiteY24" fmla="*/ 1107760 h 1612104"/>
                  <a:gd name="connsiteX25" fmla="*/ 577862 w 1175142"/>
                  <a:gd name="connsiteY25" fmla="*/ 964357 h 1612104"/>
                  <a:gd name="connsiteX26" fmla="*/ 458441 w 1175142"/>
                  <a:gd name="connsiteY26" fmla="*/ 793129 h 1612104"/>
                  <a:gd name="connsiteX27" fmla="*/ 360422 w 1175142"/>
                  <a:gd name="connsiteY27" fmla="*/ 636277 h 1612104"/>
                  <a:gd name="connsiteX28" fmla="*/ 342684 w 1175142"/>
                  <a:gd name="connsiteY28" fmla="*/ 504023 h 1612104"/>
                  <a:gd name="connsiteX29" fmla="*/ 249815 w 1175142"/>
                  <a:gd name="connsiteY29" fmla="*/ 344479 h 1612104"/>
                  <a:gd name="connsiteX30" fmla="*/ 176074 w 1175142"/>
                  <a:gd name="connsiteY30" fmla="*/ 241390 h 1612104"/>
                  <a:gd name="connsiteX31" fmla="*/ 231705 w 1175142"/>
                  <a:gd name="connsiteY31" fmla="*/ 323502 h 1612104"/>
                  <a:gd name="connsiteX32" fmla="*/ 251326 w 1175142"/>
                  <a:gd name="connsiteY32" fmla="*/ 362341 h 1612104"/>
                  <a:gd name="connsiteX33" fmla="*/ 261792 w 1175142"/>
                  <a:gd name="connsiteY33" fmla="*/ 417562 h 1612104"/>
                  <a:gd name="connsiteX34" fmla="*/ 180759 w 1175142"/>
                  <a:gd name="connsiteY34" fmla="*/ 425442 h 1612104"/>
                  <a:gd name="connsiteX35" fmla="*/ 81128 w 1175142"/>
                  <a:gd name="connsiteY35" fmla="*/ 425236 h 1612104"/>
                  <a:gd name="connsiteX36" fmla="*/ 45930 w 1175142"/>
                  <a:gd name="connsiteY36" fmla="*/ 363076 h 1612104"/>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0422 w 1175142"/>
                  <a:gd name="connsiteY27" fmla="*/ 636302 h 1612129"/>
                  <a:gd name="connsiteX28" fmla="*/ 342684 w 1175142"/>
                  <a:gd name="connsiteY28" fmla="*/ 504048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42684 w 1175142"/>
                  <a:gd name="connsiteY28" fmla="*/ 504048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1792 w 1175142"/>
                  <a:gd name="connsiteY33" fmla="*/ 417587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0759 w 1175142"/>
                  <a:gd name="connsiteY34" fmla="*/ 425467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64059 w 1175142"/>
                  <a:gd name="connsiteY27" fmla="*/ 632419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71268 w 1175142"/>
                  <a:gd name="connsiteY27" fmla="*/ 654918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 name="connsiteX0" fmla="*/ 45930 w 1175142"/>
                  <a:gd name="connsiteY0" fmla="*/ 363101 h 1612129"/>
                  <a:gd name="connsiteX1" fmla="*/ 21676 w 1175142"/>
                  <a:gd name="connsiteY1" fmla="*/ 266491 h 1612129"/>
                  <a:gd name="connsiteX2" fmla="*/ 4327 w 1175142"/>
                  <a:gd name="connsiteY2" fmla="*/ 177602 h 1612129"/>
                  <a:gd name="connsiteX3" fmla="*/ 6997 w 1175142"/>
                  <a:gd name="connsiteY3" fmla="*/ 80236 h 1612129"/>
                  <a:gd name="connsiteX4" fmla="*/ 78291 w 1175142"/>
                  <a:gd name="connsiteY4" fmla="*/ 10125 h 1612129"/>
                  <a:gd name="connsiteX5" fmla="*/ 169903 w 1175142"/>
                  <a:gd name="connsiteY5" fmla="*/ 6864 h 1612129"/>
                  <a:gd name="connsiteX6" fmla="*/ 257517 w 1175142"/>
                  <a:gd name="connsiteY6" fmla="*/ 71320 h 1612129"/>
                  <a:gd name="connsiteX7" fmla="*/ 342296 w 1175142"/>
                  <a:gd name="connsiteY7" fmla="*/ 189102 h 1612129"/>
                  <a:gd name="connsiteX8" fmla="*/ 410285 w 1175142"/>
                  <a:gd name="connsiteY8" fmla="*/ 301086 h 1612129"/>
                  <a:gd name="connsiteX9" fmla="*/ 472192 w 1175142"/>
                  <a:gd name="connsiteY9" fmla="*/ 403441 h 1612129"/>
                  <a:gd name="connsiteX10" fmla="*/ 556128 w 1175142"/>
                  <a:gd name="connsiteY10" fmla="*/ 534481 h 1612129"/>
                  <a:gd name="connsiteX11" fmla="*/ 650269 w 1175142"/>
                  <a:gd name="connsiteY11" fmla="*/ 682976 h 1612129"/>
                  <a:gd name="connsiteX12" fmla="*/ 760340 w 1175142"/>
                  <a:gd name="connsiteY12" fmla="*/ 841568 h 1612129"/>
                  <a:gd name="connsiteX13" fmla="*/ 851533 w 1175142"/>
                  <a:gd name="connsiteY13" fmla="*/ 981536 h 1612129"/>
                  <a:gd name="connsiteX14" fmla="*/ 951491 w 1175142"/>
                  <a:gd name="connsiteY14" fmla="*/ 1127504 h 1612129"/>
                  <a:gd name="connsiteX15" fmla="*/ 1033518 w 1175142"/>
                  <a:gd name="connsiteY15" fmla="*/ 1257726 h 1612129"/>
                  <a:gd name="connsiteX16" fmla="*/ 1124773 w 1175142"/>
                  <a:gd name="connsiteY16" fmla="*/ 1391347 h 1612129"/>
                  <a:gd name="connsiteX17" fmla="*/ 1173838 w 1175142"/>
                  <a:gd name="connsiteY17" fmla="*/ 1495130 h 1612129"/>
                  <a:gd name="connsiteX18" fmla="*/ 1155523 w 1175142"/>
                  <a:gd name="connsiteY18" fmla="*/ 1571401 h 1612129"/>
                  <a:gd name="connsiteX19" fmla="*/ 1097870 w 1175142"/>
                  <a:gd name="connsiteY19" fmla="*/ 1611050 h 1612129"/>
                  <a:gd name="connsiteX20" fmla="*/ 1016577 w 1175142"/>
                  <a:gd name="connsiteY20" fmla="*/ 1594661 h 1612129"/>
                  <a:gd name="connsiteX21" fmla="*/ 952284 w 1175142"/>
                  <a:gd name="connsiteY21" fmla="*/ 1530367 h 1612129"/>
                  <a:gd name="connsiteX22" fmla="*/ 882073 w 1175142"/>
                  <a:gd name="connsiteY22" fmla="*/ 1421652 h 1612129"/>
                  <a:gd name="connsiteX23" fmla="*/ 763513 w 1175142"/>
                  <a:gd name="connsiteY23" fmla="*/ 1238986 h 1612129"/>
                  <a:gd name="connsiteX24" fmla="*/ 676486 w 1175142"/>
                  <a:gd name="connsiteY24" fmla="*/ 1107785 h 1612129"/>
                  <a:gd name="connsiteX25" fmla="*/ 577862 w 1175142"/>
                  <a:gd name="connsiteY25" fmla="*/ 964382 h 1612129"/>
                  <a:gd name="connsiteX26" fmla="*/ 458441 w 1175142"/>
                  <a:gd name="connsiteY26" fmla="*/ 793154 h 1612129"/>
                  <a:gd name="connsiteX27" fmla="*/ 371268 w 1175142"/>
                  <a:gd name="connsiteY27" fmla="*/ 654918 h 1612129"/>
                  <a:gd name="connsiteX28" fmla="*/ 322281 w 1175142"/>
                  <a:gd name="connsiteY28" fmla="*/ 510887 h 1612129"/>
                  <a:gd name="connsiteX29" fmla="*/ 249815 w 1175142"/>
                  <a:gd name="connsiteY29" fmla="*/ 344504 h 1612129"/>
                  <a:gd name="connsiteX30" fmla="*/ 176074 w 1175142"/>
                  <a:gd name="connsiteY30" fmla="*/ 241415 h 1612129"/>
                  <a:gd name="connsiteX31" fmla="*/ 231705 w 1175142"/>
                  <a:gd name="connsiteY31" fmla="*/ 323527 h 1612129"/>
                  <a:gd name="connsiteX32" fmla="*/ 251326 w 1175142"/>
                  <a:gd name="connsiteY32" fmla="*/ 362366 h 1612129"/>
                  <a:gd name="connsiteX33" fmla="*/ 267401 w 1175142"/>
                  <a:gd name="connsiteY33" fmla="*/ 418759 h 1612129"/>
                  <a:gd name="connsiteX34" fmla="*/ 181498 w 1175142"/>
                  <a:gd name="connsiteY34" fmla="*/ 429658 h 1612129"/>
                  <a:gd name="connsiteX35" fmla="*/ 81128 w 1175142"/>
                  <a:gd name="connsiteY35" fmla="*/ 425261 h 1612129"/>
                  <a:gd name="connsiteX36" fmla="*/ 45930 w 1175142"/>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50269 w 1174569"/>
                  <a:gd name="connsiteY11" fmla="*/ 682976 h 1612129"/>
                  <a:gd name="connsiteX12" fmla="*/ 760340 w 1174569"/>
                  <a:gd name="connsiteY12" fmla="*/ 841568 h 1612129"/>
                  <a:gd name="connsiteX13" fmla="*/ 851533 w 1174569"/>
                  <a:gd name="connsiteY13" fmla="*/ 981536 h 1612129"/>
                  <a:gd name="connsiteX14" fmla="*/ 951491 w 1174569"/>
                  <a:gd name="connsiteY14" fmla="*/ 1127504 h 1612129"/>
                  <a:gd name="connsiteX15" fmla="*/ 1033518 w 1174569"/>
                  <a:gd name="connsiteY15" fmla="*/ 1257726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50269 w 1174569"/>
                  <a:gd name="connsiteY11" fmla="*/ 682976 h 1612129"/>
                  <a:gd name="connsiteX12" fmla="*/ 760340 w 1174569"/>
                  <a:gd name="connsiteY12" fmla="*/ 841568 h 1612129"/>
                  <a:gd name="connsiteX13" fmla="*/ 851533 w 1174569"/>
                  <a:gd name="connsiteY13" fmla="*/ 981536 h 1612129"/>
                  <a:gd name="connsiteX14" fmla="*/ 951491 w 1174569"/>
                  <a:gd name="connsiteY14" fmla="*/ 1127504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50269 w 1174569"/>
                  <a:gd name="connsiteY11" fmla="*/ 682976 h 1612129"/>
                  <a:gd name="connsiteX12" fmla="*/ 760340 w 1174569"/>
                  <a:gd name="connsiteY12" fmla="*/ 841568 h 1612129"/>
                  <a:gd name="connsiteX13" fmla="*/ 851533 w 1174569"/>
                  <a:gd name="connsiteY13" fmla="*/ 98153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50269 w 1174569"/>
                  <a:gd name="connsiteY11" fmla="*/ 682976 h 1612129"/>
                  <a:gd name="connsiteX12" fmla="*/ 760340 w 1174569"/>
                  <a:gd name="connsiteY12" fmla="*/ 8415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50269 w 1174569"/>
                  <a:gd name="connsiteY11" fmla="*/ 682976 h 1612129"/>
                  <a:gd name="connsiteX12" fmla="*/ 767785 w 1174569"/>
                  <a:gd name="connsiteY12" fmla="*/ 8368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56128 w 1174569"/>
                  <a:gd name="connsiteY10" fmla="*/ 534481 h 1612129"/>
                  <a:gd name="connsiteX11" fmla="*/ 665159 w 1174569"/>
                  <a:gd name="connsiteY11" fmla="*/ 673576 h 1612129"/>
                  <a:gd name="connsiteX12" fmla="*/ 767785 w 1174569"/>
                  <a:gd name="connsiteY12" fmla="*/ 8368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72192 w 1174569"/>
                  <a:gd name="connsiteY9" fmla="*/ 403441 h 1612129"/>
                  <a:gd name="connsiteX10" fmla="*/ 565232 w 1174569"/>
                  <a:gd name="connsiteY10" fmla="*/ 523192 h 1612129"/>
                  <a:gd name="connsiteX11" fmla="*/ 665159 w 1174569"/>
                  <a:gd name="connsiteY11" fmla="*/ 673576 h 1612129"/>
                  <a:gd name="connsiteX12" fmla="*/ 767785 w 1174569"/>
                  <a:gd name="connsiteY12" fmla="*/ 8368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0285 w 1174569"/>
                  <a:gd name="connsiteY8" fmla="*/ 301086 h 1612129"/>
                  <a:gd name="connsiteX9" fmla="*/ 481296 w 1174569"/>
                  <a:gd name="connsiteY9" fmla="*/ 392152 h 1612129"/>
                  <a:gd name="connsiteX10" fmla="*/ 565232 w 1174569"/>
                  <a:gd name="connsiteY10" fmla="*/ 523192 h 1612129"/>
                  <a:gd name="connsiteX11" fmla="*/ 665159 w 1174569"/>
                  <a:gd name="connsiteY11" fmla="*/ 673576 h 1612129"/>
                  <a:gd name="connsiteX12" fmla="*/ 767785 w 1174569"/>
                  <a:gd name="connsiteY12" fmla="*/ 8368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4569"/>
                  <a:gd name="connsiteY0" fmla="*/ 363101 h 1612129"/>
                  <a:gd name="connsiteX1" fmla="*/ 21676 w 1174569"/>
                  <a:gd name="connsiteY1" fmla="*/ 266491 h 1612129"/>
                  <a:gd name="connsiteX2" fmla="*/ 4327 w 1174569"/>
                  <a:gd name="connsiteY2" fmla="*/ 177602 h 1612129"/>
                  <a:gd name="connsiteX3" fmla="*/ 6997 w 1174569"/>
                  <a:gd name="connsiteY3" fmla="*/ 80236 h 1612129"/>
                  <a:gd name="connsiteX4" fmla="*/ 78291 w 1174569"/>
                  <a:gd name="connsiteY4" fmla="*/ 10125 h 1612129"/>
                  <a:gd name="connsiteX5" fmla="*/ 169903 w 1174569"/>
                  <a:gd name="connsiteY5" fmla="*/ 6864 h 1612129"/>
                  <a:gd name="connsiteX6" fmla="*/ 257517 w 1174569"/>
                  <a:gd name="connsiteY6" fmla="*/ 71320 h 1612129"/>
                  <a:gd name="connsiteX7" fmla="*/ 342296 w 1174569"/>
                  <a:gd name="connsiteY7" fmla="*/ 189102 h 1612129"/>
                  <a:gd name="connsiteX8" fmla="*/ 412976 w 1174569"/>
                  <a:gd name="connsiteY8" fmla="*/ 296617 h 1612129"/>
                  <a:gd name="connsiteX9" fmla="*/ 481296 w 1174569"/>
                  <a:gd name="connsiteY9" fmla="*/ 392152 h 1612129"/>
                  <a:gd name="connsiteX10" fmla="*/ 565232 w 1174569"/>
                  <a:gd name="connsiteY10" fmla="*/ 523192 h 1612129"/>
                  <a:gd name="connsiteX11" fmla="*/ 665159 w 1174569"/>
                  <a:gd name="connsiteY11" fmla="*/ 673576 h 1612129"/>
                  <a:gd name="connsiteX12" fmla="*/ 767785 w 1174569"/>
                  <a:gd name="connsiteY12" fmla="*/ 836868 h 1612129"/>
                  <a:gd name="connsiteX13" fmla="*/ 857946 w 1174569"/>
                  <a:gd name="connsiteY13" fmla="*/ 974716 h 1612129"/>
                  <a:gd name="connsiteX14" fmla="*/ 958936 w 1174569"/>
                  <a:gd name="connsiteY14" fmla="*/ 1122805 h 1612129"/>
                  <a:gd name="connsiteX15" fmla="*/ 1040761 w 1174569"/>
                  <a:gd name="connsiteY15" fmla="*/ 1247612 h 1612129"/>
                  <a:gd name="connsiteX16" fmla="*/ 1134908 w 1174569"/>
                  <a:gd name="connsiteY16" fmla="*/ 1382178 h 1612129"/>
                  <a:gd name="connsiteX17" fmla="*/ 1173838 w 1174569"/>
                  <a:gd name="connsiteY17" fmla="*/ 1495130 h 1612129"/>
                  <a:gd name="connsiteX18" fmla="*/ 1155523 w 1174569"/>
                  <a:gd name="connsiteY18" fmla="*/ 1571401 h 1612129"/>
                  <a:gd name="connsiteX19" fmla="*/ 1097870 w 1174569"/>
                  <a:gd name="connsiteY19" fmla="*/ 1611050 h 1612129"/>
                  <a:gd name="connsiteX20" fmla="*/ 1016577 w 1174569"/>
                  <a:gd name="connsiteY20" fmla="*/ 1594661 h 1612129"/>
                  <a:gd name="connsiteX21" fmla="*/ 952284 w 1174569"/>
                  <a:gd name="connsiteY21" fmla="*/ 1530367 h 1612129"/>
                  <a:gd name="connsiteX22" fmla="*/ 882073 w 1174569"/>
                  <a:gd name="connsiteY22" fmla="*/ 1421652 h 1612129"/>
                  <a:gd name="connsiteX23" fmla="*/ 763513 w 1174569"/>
                  <a:gd name="connsiteY23" fmla="*/ 1238986 h 1612129"/>
                  <a:gd name="connsiteX24" fmla="*/ 676486 w 1174569"/>
                  <a:gd name="connsiteY24" fmla="*/ 1107785 h 1612129"/>
                  <a:gd name="connsiteX25" fmla="*/ 577862 w 1174569"/>
                  <a:gd name="connsiteY25" fmla="*/ 964382 h 1612129"/>
                  <a:gd name="connsiteX26" fmla="*/ 458441 w 1174569"/>
                  <a:gd name="connsiteY26" fmla="*/ 793154 h 1612129"/>
                  <a:gd name="connsiteX27" fmla="*/ 371268 w 1174569"/>
                  <a:gd name="connsiteY27" fmla="*/ 654918 h 1612129"/>
                  <a:gd name="connsiteX28" fmla="*/ 322281 w 1174569"/>
                  <a:gd name="connsiteY28" fmla="*/ 510887 h 1612129"/>
                  <a:gd name="connsiteX29" fmla="*/ 249815 w 1174569"/>
                  <a:gd name="connsiteY29" fmla="*/ 344504 h 1612129"/>
                  <a:gd name="connsiteX30" fmla="*/ 176074 w 1174569"/>
                  <a:gd name="connsiteY30" fmla="*/ 241415 h 1612129"/>
                  <a:gd name="connsiteX31" fmla="*/ 231705 w 1174569"/>
                  <a:gd name="connsiteY31" fmla="*/ 323527 h 1612129"/>
                  <a:gd name="connsiteX32" fmla="*/ 251326 w 1174569"/>
                  <a:gd name="connsiteY32" fmla="*/ 362366 h 1612129"/>
                  <a:gd name="connsiteX33" fmla="*/ 267401 w 1174569"/>
                  <a:gd name="connsiteY33" fmla="*/ 418759 h 1612129"/>
                  <a:gd name="connsiteX34" fmla="*/ 181498 w 1174569"/>
                  <a:gd name="connsiteY34" fmla="*/ 429658 h 1612129"/>
                  <a:gd name="connsiteX35" fmla="*/ 81128 w 1174569"/>
                  <a:gd name="connsiteY35" fmla="*/ 425261 h 1612129"/>
                  <a:gd name="connsiteX36" fmla="*/ 45930 w 1174569"/>
                  <a:gd name="connsiteY36" fmla="*/ 363101 h 1612129"/>
                  <a:gd name="connsiteX0" fmla="*/ 45930 w 1177561"/>
                  <a:gd name="connsiteY0" fmla="*/ 363101 h 1612129"/>
                  <a:gd name="connsiteX1" fmla="*/ 21676 w 1177561"/>
                  <a:gd name="connsiteY1" fmla="*/ 266491 h 1612129"/>
                  <a:gd name="connsiteX2" fmla="*/ 4327 w 1177561"/>
                  <a:gd name="connsiteY2" fmla="*/ 177602 h 1612129"/>
                  <a:gd name="connsiteX3" fmla="*/ 6997 w 1177561"/>
                  <a:gd name="connsiteY3" fmla="*/ 80236 h 1612129"/>
                  <a:gd name="connsiteX4" fmla="*/ 78291 w 1177561"/>
                  <a:gd name="connsiteY4" fmla="*/ 10125 h 1612129"/>
                  <a:gd name="connsiteX5" fmla="*/ 169903 w 1177561"/>
                  <a:gd name="connsiteY5" fmla="*/ 6864 h 1612129"/>
                  <a:gd name="connsiteX6" fmla="*/ 257517 w 1177561"/>
                  <a:gd name="connsiteY6" fmla="*/ 71320 h 1612129"/>
                  <a:gd name="connsiteX7" fmla="*/ 342296 w 1177561"/>
                  <a:gd name="connsiteY7" fmla="*/ 189102 h 1612129"/>
                  <a:gd name="connsiteX8" fmla="*/ 412976 w 1177561"/>
                  <a:gd name="connsiteY8" fmla="*/ 296617 h 1612129"/>
                  <a:gd name="connsiteX9" fmla="*/ 481296 w 1177561"/>
                  <a:gd name="connsiteY9" fmla="*/ 392152 h 1612129"/>
                  <a:gd name="connsiteX10" fmla="*/ 565232 w 1177561"/>
                  <a:gd name="connsiteY10" fmla="*/ 523192 h 1612129"/>
                  <a:gd name="connsiteX11" fmla="*/ 665159 w 1177561"/>
                  <a:gd name="connsiteY11" fmla="*/ 673576 h 1612129"/>
                  <a:gd name="connsiteX12" fmla="*/ 767785 w 1177561"/>
                  <a:gd name="connsiteY12" fmla="*/ 836868 h 1612129"/>
                  <a:gd name="connsiteX13" fmla="*/ 857946 w 1177561"/>
                  <a:gd name="connsiteY13" fmla="*/ 974716 h 1612129"/>
                  <a:gd name="connsiteX14" fmla="*/ 958936 w 1177561"/>
                  <a:gd name="connsiteY14" fmla="*/ 1122805 h 1612129"/>
                  <a:gd name="connsiteX15" fmla="*/ 1040761 w 1177561"/>
                  <a:gd name="connsiteY15" fmla="*/ 1247612 h 1612129"/>
                  <a:gd name="connsiteX16" fmla="*/ 1134908 w 1177561"/>
                  <a:gd name="connsiteY16" fmla="*/ 1382178 h 1612129"/>
                  <a:gd name="connsiteX17" fmla="*/ 1176954 w 1177561"/>
                  <a:gd name="connsiteY17" fmla="*/ 1476537 h 1612129"/>
                  <a:gd name="connsiteX18" fmla="*/ 1155523 w 1177561"/>
                  <a:gd name="connsiteY18" fmla="*/ 1571401 h 1612129"/>
                  <a:gd name="connsiteX19" fmla="*/ 1097870 w 1177561"/>
                  <a:gd name="connsiteY19" fmla="*/ 1611050 h 1612129"/>
                  <a:gd name="connsiteX20" fmla="*/ 1016577 w 1177561"/>
                  <a:gd name="connsiteY20" fmla="*/ 1594661 h 1612129"/>
                  <a:gd name="connsiteX21" fmla="*/ 952284 w 1177561"/>
                  <a:gd name="connsiteY21" fmla="*/ 1530367 h 1612129"/>
                  <a:gd name="connsiteX22" fmla="*/ 882073 w 1177561"/>
                  <a:gd name="connsiteY22" fmla="*/ 1421652 h 1612129"/>
                  <a:gd name="connsiteX23" fmla="*/ 763513 w 1177561"/>
                  <a:gd name="connsiteY23" fmla="*/ 1238986 h 1612129"/>
                  <a:gd name="connsiteX24" fmla="*/ 676486 w 1177561"/>
                  <a:gd name="connsiteY24" fmla="*/ 1107785 h 1612129"/>
                  <a:gd name="connsiteX25" fmla="*/ 577862 w 1177561"/>
                  <a:gd name="connsiteY25" fmla="*/ 964382 h 1612129"/>
                  <a:gd name="connsiteX26" fmla="*/ 458441 w 1177561"/>
                  <a:gd name="connsiteY26" fmla="*/ 793154 h 1612129"/>
                  <a:gd name="connsiteX27" fmla="*/ 371268 w 1177561"/>
                  <a:gd name="connsiteY27" fmla="*/ 654918 h 1612129"/>
                  <a:gd name="connsiteX28" fmla="*/ 322281 w 1177561"/>
                  <a:gd name="connsiteY28" fmla="*/ 510887 h 1612129"/>
                  <a:gd name="connsiteX29" fmla="*/ 249815 w 1177561"/>
                  <a:gd name="connsiteY29" fmla="*/ 344504 h 1612129"/>
                  <a:gd name="connsiteX30" fmla="*/ 176074 w 1177561"/>
                  <a:gd name="connsiteY30" fmla="*/ 241415 h 1612129"/>
                  <a:gd name="connsiteX31" fmla="*/ 231705 w 1177561"/>
                  <a:gd name="connsiteY31" fmla="*/ 323527 h 1612129"/>
                  <a:gd name="connsiteX32" fmla="*/ 251326 w 1177561"/>
                  <a:gd name="connsiteY32" fmla="*/ 362366 h 1612129"/>
                  <a:gd name="connsiteX33" fmla="*/ 267401 w 1177561"/>
                  <a:gd name="connsiteY33" fmla="*/ 418759 h 1612129"/>
                  <a:gd name="connsiteX34" fmla="*/ 181498 w 1177561"/>
                  <a:gd name="connsiteY34" fmla="*/ 429658 h 1612129"/>
                  <a:gd name="connsiteX35" fmla="*/ 81128 w 1177561"/>
                  <a:gd name="connsiteY35" fmla="*/ 425261 h 1612129"/>
                  <a:gd name="connsiteX36" fmla="*/ 45930 w 1177561"/>
                  <a:gd name="connsiteY36" fmla="*/ 363101 h 1612129"/>
                  <a:gd name="connsiteX0" fmla="*/ 45930 w 1177561"/>
                  <a:gd name="connsiteY0" fmla="*/ 363101 h 1614139"/>
                  <a:gd name="connsiteX1" fmla="*/ 21676 w 1177561"/>
                  <a:gd name="connsiteY1" fmla="*/ 266491 h 1614139"/>
                  <a:gd name="connsiteX2" fmla="*/ 4327 w 1177561"/>
                  <a:gd name="connsiteY2" fmla="*/ 177602 h 1614139"/>
                  <a:gd name="connsiteX3" fmla="*/ 6997 w 1177561"/>
                  <a:gd name="connsiteY3" fmla="*/ 80236 h 1614139"/>
                  <a:gd name="connsiteX4" fmla="*/ 78291 w 1177561"/>
                  <a:gd name="connsiteY4" fmla="*/ 10125 h 1614139"/>
                  <a:gd name="connsiteX5" fmla="*/ 169903 w 1177561"/>
                  <a:gd name="connsiteY5" fmla="*/ 6864 h 1614139"/>
                  <a:gd name="connsiteX6" fmla="*/ 257517 w 1177561"/>
                  <a:gd name="connsiteY6" fmla="*/ 71320 h 1614139"/>
                  <a:gd name="connsiteX7" fmla="*/ 342296 w 1177561"/>
                  <a:gd name="connsiteY7" fmla="*/ 189102 h 1614139"/>
                  <a:gd name="connsiteX8" fmla="*/ 412976 w 1177561"/>
                  <a:gd name="connsiteY8" fmla="*/ 296617 h 1614139"/>
                  <a:gd name="connsiteX9" fmla="*/ 481296 w 1177561"/>
                  <a:gd name="connsiteY9" fmla="*/ 392152 h 1614139"/>
                  <a:gd name="connsiteX10" fmla="*/ 565232 w 1177561"/>
                  <a:gd name="connsiteY10" fmla="*/ 523192 h 1614139"/>
                  <a:gd name="connsiteX11" fmla="*/ 665159 w 1177561"/>
                  <a:gd name="connsiteY11" fmla="*/ 673576 h 1614139"/>
                  <a:gd name="connsiteX12" fmla="*/ 767785 w 1177561"/>
                  <a:gd name="connsiteY12" fmla="*/ 836868 h 1614139"/>
                  <a:gd name="connsiteX13" fmla="*/ 857946 w 1177561"/>
                  <a:gd name="connsiteY13" fmla="*/ 974716 h 1614139"/>
                  <a:gd name="connsiteX14" fmla="*/ 958936 w 1177561"/>
                  <a:gd name="connsiteY14" fmla="*/ 1122805 h 1614139"/>
                  <a:gd name="connsiteX15" fmla="*/ 1040761 w 1177561"/>
                  <a:gd name="connsiteY15" fmla="*/ 1247612 h 1614139"/>
                  <a:gd name="connsiteX16" fmla="*/ 1134908 w 1177561"/>
                  <a:gd name="connsiteY16" fmla="*/ 1382178 h 1614139"/>
                  <a:gd name="connsiteX17" fmla="*/ 1176954 w 1177561"/>
                  <a:gd name="connsiteY17" fmla="*/ 1476537 h 1614139"/>
                  <a:gd name="connsiteX18" fmla="*/ 1155523 w 1177561"/>
                  <a:gd name="connsiteY18" fmla="*/ 1571401 h 1614139"/>
                  <a:gd name="connsiteX19" fmla="*/ 1097870 w 1177561"/>
                  <a:gd name="connsiteY19" fmla="*/ 1611050 h 1614139"/>
                  <a:gd name="connsiteX20" fmla="*/ 1013057 w 1177561"/>
                  <a:gd name="connsiteY20" fmla="*/ 1602426 h 1614139"/>
                  <a:gd name="connsiteX21" fmla="*/ 952284 w 1177561"/>
                  <a:gd name="connsiteY21" fmla="*/ 1530367 h 1614139"/>
                  <a:gd name="connsiteX22" fmla="*/ 882073 w 1177561"/>
                  <a:gd name="connsiteY22" fmla="*/ 1421652 h 1614139"/>
                  <a:gd name="connsiteX23" fmla="*/ 763513 w 1177561"/>
                  <a:gd name="connsiteY23" fmla="*/ 1238986 h 1614139"/>
                  <a:gd name="connsiteX24" fmla="*/ 676486 w 1177561"/>
                  <a:gd name="connsiteY24" fmla="*/ 1107785 h 1614139"/>
                  <a:gd name="connsiteX25" fmla="*/ 577862 w 1177561"/>
                  <a:gd name="connsiteY25" fmla="*/ 964382 h 1614139"/>
                  <a:gd name="connsiteX26" fmla="*/ 458441 w 1177561"/>
                  <a:gd name="connsiteY26" fmla="*/ 793154 h 1614139"/>
                  <a:gd name="connsiteX27" fmla="*/ 371268 w 1177561"/>
                  <a:gd name="connsiteY27" fmla="*/ 654918 h 1614139"/>
                  <a:gd name="connsiteX28" fmla="*/ 322281 w 1177561"/>
                  <a:gd name="connsiteY28" fmla="*/ 510887 h 1614139"/>
                  <a:gd name="connsiteX29" fmla="*/ 249815 w 1177561"/>
                  <a:gd name="connsiteY29" fmla="*/ 344504 h 1614139"/>
                  <a:gd name="connsiteX30" fmla="*/ 176074 w 1177561"/>
                  <a:gd name="connsiteY30" fmla="*/ 241415 h 1614139"/>
                  <a:gd name="connsiteX31" fmla="*/ 231705 w 1177561"/>
                  <a:gd name="connsiteY31" fmla="*/ 323527 h 1614139"/>
                  <a:gd name="connsiteX32" fmla="*/ 251326 w 1177561"/>
                  <a:gd name="connsiteY32" fmla="*/ 362366 h 1614139"/>
                  <a:gd name="connsiteX33" fmla="*/ 267401 w 1177561"/>
                  <a:gd name="connsiteY33" fmla="*/ 418759 h 1614139"/>
                  <a:gd name="connsiteX34" fmla="*/ 181498 w 1177561"/>
                  <a:gd name="connsiteY34" fmla="*/ 429658 h 1614139"/>
                  <a:gd name="connsiteX35" fmla="*/ 81128 w 1177561"/>
                  <a:gd name="connsiteY35" fmla="*/ 425261 h 1614139"/>
                  <a:gd name="connsiteX36" fmla="*/ 45930 w 1177561"/>
                  <a:gd name="connsiteY36" fmla="*/ 363101 h 1614139"/>
                  <a:gd name="connsiteX0" fmla="*/ 45930 w 1177561"/>
                  <a:gd name="connsiteY0" fmla="*/ 363101 h 1614139"/>
                  <a:gd name="connsiteX1" fmla="*/ 21676 w 1177561"/>
                  <a:gd name="connsiteY1" fmla="*/ 266491 h 1614139"/>
                  <a:gd name="connsiteX2" fmla="*/ 4327 w 1177561"/>
                  <a:gd name="connsiteY2" fmla="*/ 177602 h 1614139"/>
                  <a:gd name="connsiteX3" fmla="*/ 6997 w 1177561"/>
                  <a:gd name="connsiteY3" fmla="*/ 80236 h 1614139"/>
                  <a:gd name="connsiteX4" fmla="*/ 78291 w 1177561"/>
                  <a:gd name="connsiteY4" fmla="*/ 10125 h 1614139"/>
                  <a:gd name="connsiteX5" fmla="*/ 169903 w 1177561"/>
                  <a:gd name="connsiteY5" fmla="*/ 6864 h 1614139"/>
                  <a:gd name="connsiteX6" fmla="*/ 257517 w 1177561"/>
                  <a:gd name="connsiteY6" fmla="*/ 71320 h 1614139"/>
                  <a:gd name="connsiteX7" fmla="*/ 342296 w 1177561"/>
                  <a:gd name="connsiteY7" fmla="*/ 189102 h 1614139"/>
                  <a:gd name="connsiteX8" fmla="*/ 412976 w 1177561"/>
                  <a:gd name="connsiteY8" fmla="*/ 296617 h 1614139"/>
                  <a:gd name="connsiteX9" fmla="*/ 481296 w 1177561"/>
                  <a:gd name="connsiteY9" fmla="*/ 392152 h 1614139"/>
                  <a:gd name="connsiteX10" fmla="*/ 565232 w 1177561"/>
                  <a:gd name="connsiteY10" fmla="*/ 523192 h 1614139"/>
                  <a:gd name="connsiteX11" fmla="*/ 665159 w 1177561"/>
                  <a:gd name="connsiteY11" fmla="*/ 673576 h 1614139"/>
                  <a:gd name="connsiteX12" fmla="*/ 767785 w 1177561"/>
                  <a:gd name="connsiteY12" fmla="*/ 836868 h 1614139"/>
                  <a:gd name="connsiteX13" fmla="*/ 857946 w 1177561"/>
                  <a:gd name="connsiteY13" fmla="*/ 974716 h 1614139"/>
                  <a:gd name="connsiteX14" fmla="*/ 958936 w 1177561"/>
                  <a:gd name="connsiteY14" fmla="*/ 1122805 h 1614139"/>
                  <a:gd name="connsiteX15" fmla="*/ 1040761 w 1177561"/>
                  <a:gd name="connsiteY15" fmla="*/ 1247612 h 1614139"/>
                  <a:gd name="connsiteX16" fmla="*/ 1134908 w 1177561"/>
                  <a:gd name="connsiteY16" fmla="*/ 1382178 h 1614139"/>
                  <a:gd name="connsiteX17" fmla="*/ 1176954 w 1177561"/>
                  <a:gd name="connsiteY17" fmla="*/ 1476537 h 1614139"/>
                  <a:gd name="connsiteX18" fmla="*/ 1155523 w 1177561"/>
                  <a:gd name="connsiteY18" fmla="*/ 1571401 h 1614139"/>
                  <a:gd name="connsiteX19" fmla="*/ 1097870 w 1177561"/>
                  <a:gd name="connsiteY19" fmla="*/ 1611050 h 1614139"/>
                  <a:gd name="connsiteX20" fmla="*/ 1013057 w 1177561"/>
                  <a:gd name="connsiteY20" fmla="*/ 1602426 h 1614139"/>
                  <a:gd name="connsiteX21" fmla="*/ 952284 w 1177561"/>
                  <a:gd name="connsiteY21" fmla="*/ 1530367 h 1614139"/>
                  <a:gd name="connsiteX22" fmla="*/ 882073 w 1177561"/>
                  <a:gd name="connsiteY22" fmla="*/ 1421652 h 1614139"/>
                  <a:gd name="connsiteX23" fmla="*/ 763513 w 1177561"/>
                  <a:gd name="connsiteY23" fmla="*/ 1238986 h 1614139"/>
                  <a:gd name="connsiteX24" fmla="*/ 676486 w 1177561"/>
                  <a:gd name="connsiteY24" fmla="*/ 1107785 h 1614139"/>
                  <a:gd name="connsiteX25" fmla="*/ 582414 w 1177561"/>
                  <a:gd name="connsiteY25" fmla="*/ 958737 h 1614139"/>
                  <a:gd name="connsiteX26" fmla="*/ 458441 w 1177561"/>
                  <a:gd name="connsiteY26" fmla="*/ 793154 h 1614139"/>
                  <a:gd name="connsiteX27" fmla="*/ 371268 w 1177561"/>
                  <a:gd name="connsiteY27" fmla="*/ 654918 h 1614139"/>
                  <a:gd name="connsiteX28" fmla="*/ 322281 w 1177561"/>
                  <a:gd name="connsiteY28" fmla="*/ 510887 h 1614139"/>
                  <a:gd name="connsiteX29" fmla="*/ 249815 w 1177561"/>
                  <a:gd name="connsiteY29" fmla="*/ 344504 h 1614139"/>
                  <a:gd name="connsiteX30" fmla="*/ 176074 w 1177561"/>
                  <a:gd name="connsiteY30" fmla="*/ 241415 h 1614139"/>
                  <a:gd name="connsiteX31" fmla="*/ 231705 w 1177561"/>
                  <a:gd name="connsiteY31" fmla="*/ 323527 h 1614139"/>
                  <a:gd name="connsiteX32" fmla="*/ 251326 w 1177561"/>
                  <a:gd name="connsiteY32" fmla="*/ 362366 h 1614139"/>
                  <a:gd name="connsiteX33" fmla="*/ 267401 w 1177561"/>
                  <a:gd name="connsiteY33" fmla="*/ 418759 h 1614139"/>
                  <a:gd name="connsiteX34" fmla="*/ 181498 w 1177561"/>
                  <a:gd name="connsiteY34" fmla="*/ 429658 h 1614139"/>
                  <a:gd name="connsiteX35" fmla="*/ 81128 w 1177561"/>
                  <a:gd name="connsiteY35" fmla="*/ 425261 h 1614139"/>
                  <a:gd name="connsiteX36" fmla="*/ 45930 w 1177561"/>
                  <a:gd name="connsiteY36" fmla="*/ 363101 h 1614139"/>
                  <a:gd name="connsiteX0" fmla="*/ 45930 w 1177561"/>
                  <a:gd name="connsiteY0" fmla="*/ 363101 h 1614139"/>
                  <a:gd name="connsiteX1" fmla="*/ 21676 w 1177561"/>
                  <a:gd name="connsiteY1" fmla="*/ 266491 h 1614139"/>
                  <a:gd name="connsiteX2" fmla="*/ 4327 w 1177561"/>
                  <a:gd name="connsiteY2" fmla="*/ 177602 h 1614139"/>
                  <a:gd name="connsiteX3" fmla="*/ 6997 w 1177561"/>
                  <a:gd name="connsiteY3" fmla="*/ 80236 h 1614139"/>
                  <a:gd name="connsiteX4" fmla="*/ 78291 w 1177561"/>
                  <a:gd name="connsiteY4" fmla="*/ 10125 h 1614139"/>
                  <a:gd name="connsiteX5" fmla="*/ 169903 w 1177561"/>
                  <a:gd name="connsiteY5" fmla="*/ 6864 h 1614139"/>
                  <a:gd name="connsiteX6" fmla="*/ 257517 w 1177561"/>
                  <a:gd name="connsiteY6" fmla="*/ 71320 h 1614139"/>
                  <a:gd name="connsiteX7" fmla="*/ 342296 w 1177561"/>
                  <a:gd name="connsiteY7" fmla="*/ 189102 h 1614139"/>
                  <a:gd name="connsiteX8" fmla="*/ 412976 w 1177561"/>
                  <a:gd name="connsiteY8" fmla="*/ 296617 h 1614139"/>
                  <a:gd name="connsiteX9" fmla="*/ 481296 w 1177561"/>
                  <a:gd name="connsiteY9" fmla="*/ 392152 h 1614139"/>
                  <a:gd name="connsiteX10" fmla="*/ 565232 w 1177561"/>
                  <a:gd name="connsiteY10" fmla="*/ 523192 h 1614139"/>
                  <a:gd name="connsiteX11" fmla="*/ 665159 w 1177561"/>
                  <a:gd name="connsiteY11" fmla="*/ 673576 h 1614139"/>
                  <a:gd name="connsiteX12" fmla="*/ 767785 w 1177561"/>
                  <a:gd name="connsiteY12" fmla="*/ 836868 h 1614139"/>
                  <a:gd name="connsiteX13" fmla="*/ 857946 w 1177561"/>
                  <a:gd name="connsiteY13" fmla="*/ 974716 h 1614139"/>
                  <a:gd name="connsiteX14" fmla="*/ 958936 w 1177561"/>
                  <a:gd name="connsiteY14" fmla="*/ 1122805 h 1614139"/>
                  <a:gd name="connsiteX15" fmla="*/ 1040761 w 1177561"/>
                  <a:gd name="connsiteY15" fmla="*/ 1247612 h 1614139"/>
                  <a:gd name="connsiteX16" fmla="*/ 1134908 w 1177561"/>
                  <a:gd name="connsiteY16" fmla="*/ 1382178 h 1614139"/>
                  <a:gd name="connsiteX17" fmla="*/ 1176954 w 1177561"/>
                  <a:gd name="connsiteY17" fmla="*/ 1476537 h 1614139"/>
                  <a:gd name="connsiteX18" fmla="*/ 1155523 w 1177561"/>
                  <a:gd name="connsiteY18" fmla="*/ 1571401 h 1614139"/>
                  <a:gd name="connsiteX19" fmla="*/ 1097870 w 1177561"/>
                  <a:gd name="connsiteY19" fmla="*/ 1611050 h 1614139"/>
                  <a:gd name="connsiteX20" fmla="*/ 1013057 w 1177561"/>
                  <a:gd name="connsiteY20" fmla="*/ 1602426 h 1614139"/>
                  <a:gd name="connsiteX21" fmla="*/ 952284 w 1177561"/>
                  <a:gd name="connsiteY21" fmla="*/ 1530367 h 1614139"/>
                  <a:gd name="connsiteX22" fmla="*/ 882073 w 1177561"/>
                  <a:gd name="connsiteY22" fmla="*/ 1421652 h 1614139"/>
                  <a:gd name="connsiteX23" fmla="*/ 763513 w 1177561"/>
                  <a:gd name="connsiteY23" fmla="*/ 1238986 h 1614139"/>
                  <a:gd name="connsiteX24" fmla="*/ 676486 w 1177561"/>
                  <a:gd name="connsiteY24" fmla="*/ 1107785 h 1614139"/>
                  <a:gd name="connsiteX25" fmla="*/ 582414 w 1177561"/>
                  <a:gd name="connsiteY25" fmla="*/ 958737 h 1614139"/>
                  <a:gd name="connsiteX26" fmla="*/ 465886 w 1177561"/>
                  <a:gd name="connsiteY26" fmla="*/ 788454 h 1614139"/>
                  <a:gd name="connsiteX27" fmla="*/ 371268 w 1177561"/>
                  <a:gd name="connsiteY27" fmla="*/ 654918 h 1614139"/>
                  <a:gd name="connsiteX28" fmla="*/ 322281 w 1177561"/>
                  <a:gd name="connsiteY28" fmla="*/ 510887 h 1614139"/>
                  <a:gd name="connsiteX29" fmla="*/ 249815 w 1177561"/>
                  <a:gd name="connsiteY29" fmla="*/ 344504 h 1614139"/>
                  <a:gd name="connsiteX30" fmla="*/ 176074 w 1177561"/>
                  <a:gd name="connsiteY30" fmla="*/ 241415 h 1614139"/>
                  <a:gd name="connsiteX31" fmla="*/ 231705 w 1177561"/>
                  <a:gd name="connsiteY31" fmla="*/ 323527 h 1614139"/>
                  <a:gd name="connsiteX32" fmla="*/ 251326 w 1177561"/>
                  <a:gd name="connsiteY32" fmla="*/ 362366 h 1614139"/>
                  <a:gd name="connsiteX33" fmla="*/ 267401 w 1177561"/>
                  <a:gd name="connsiteY33" fmla="*/ 418759 h 1614139"/>
                  <a:gd name="connsiteX34" fmla="*/ 181498 w 1177561"/>
                  <a:gd name="connsiteY34" fmla="*/ 429658 h 1614139"/>
                  <a:gd name="connsiteX35" fmla="*/ 81128 w 1177561"/>
                  <a:gd name="connsiteY35" fmla="*/ 425261 h 1614139"/>
                  <a:gd name="connsiteX36" fmla="*/ 45930 w 1177561"/>
                  <a:gd name="connsiteY36" fmla="*/ 363101 h 1614139"/>
                  <a:gd name="connsiteX0" fmla="*/ 45930 w 1177561"/>
                  <a:gd name="connsiteY0" fmla="*/ 363101 h 1614139"/>
                  <a:gd name="connsiteX1" fmla="*/ 21676 w 1177561"/>
                  <a:gd name="connsiteY1" fmla="*/ 266491 h 1614139"/>
                  <a:gd name="connsiteX2" fmla="*/ 4327 w 1177561"/>
                  <a:gd name="connsiteY2" fmla="*/ 177602 h 1614139"/>
                  <a:gd name="connsiteX3" fmla="*/ 6997 w 1177561"/>
                  <a:gd name="connsiteY3" fmla="*/ 80236 h 1614139"/>
                  <a:gd name="connsiteX4" fmla="*/ 78291 w 1177561"/>
                  <a:gd name="connsiteY4" fmla="*/ 10125 h 1614139"/>
                  <a:gd name="connsiteX5" fmla="*/ 169903 w 1177561"/>
                  <a:gd name="connsiteY5" fmla="*/ 6864 h 1614139"/>
                  <a:gd name="connsiteX6" fmla="*/ 257517 w 1177561"/>
                  <a:gd name="connsiteY6" fmla="*/ 71320 h 1614139"/>
                  <a:gd name="connsiteX7" fmla="*/ 342296 w 1177561"/>
                  <a:gd name="connsiteY7" fmla="*/ 189102 h 1614139"/>
                  <a:gd name="connsiteX8" fmla="*/ 412976 w 1177561"/>
                  <a:gd name="connsiteY8" fmla="*/ 296617 h 1614139"/>
                  <a:gd name="connsiteX9" fmla="*/ 481296 w 1177561"/>
                  <a:gd name="connsiteY9" fmla="*/ 392152 h 1614139"/>
                  <a:gd name="connsiteX10" fmla="*/ 565232 w 1177561"/>
                  <a:gd name="connsiteY10" fmla="*/ 523192 h 1614139"/>
                  <a:gd name="connsiteX11" fmla="*/ 665159 w 1177561"/>
                  <a:gd name="connsiteY11" fmla="*/ 673576 h 1614139"/>
                  <a:gd name="connsiteX12" fmla="*/ 767785 w 1177561"/>
                  <a:gd name="connsiteY12" fmla="*/ 836868 h 1614139"/>
                  <a:gd name="connsiteX13" fmla="*/ 857946 w 1177561"/>
                  <a:gd name="connsiteY13" fmla="*/ 974716 h 1614139"/>
                  <a:gd name="connsiteX14" fmla="*/ 958936 w 1177561"/>
                  <a:gd name="connsiteY14" fmla="*/ 1122805 h 1614139"/>
                  <a:gd name="connsiteX15" fmla="*/ 1040761 w 1177561"/>
                  <a:gd name="connsiteY15" fmla="*/ 1247612 h 1614139"/>
                  <a:gd name="connsiteX16" fmla="*/ 1134908 w 1177561"/>
                  <a:gd name="connsiteY16" fmla="*/ 1382178 h 1614139"/>
                  <a:gd name="connsiteX17" fmla="*/ 1176954 w 1177561"/>
                  <a:gd name="connsiteY17" fmla="*/ 1476537 h 1614139"/>
                  <a:gd name="connsiteX18" fmla="*/ 1155523 w 1177561"/>
                  <a:gd name="connsiteY18" fmla="*/ 1571401 h 1614139"/>
                  <a:gd name="connsiteX19" fmla="*/ 1097870 w 1177561"/>
                  <a:gd name="connsiteY19" fmla="*/ 1611050 h 1614139"/>
                  <a:gd name="connsiteX20" fmla="*/ 1013057 w 1177561"/>
                  <a:gd name="connsiteY20" fmla="*/ 1602426 h 1614139"/>
                  <a:gd name="connsiteX21" fmla="*/ 952284 w 1177561"/>
                  <a:gd name="connsiteY21" fmla="*/ 1530367 h 1614139"/>
                  <a:gd name="connsiteX22" fmla="*/ 882073 w 1177561"/>
                  <a:gd name="connsiteY22" fmla="*/ 1421652 h 1614139"/>
                  <a:gd name="connsiteX23" fmla="*/ 763513 w 1177561"/>
                  <a:gd name="connsiteY23" fmla="*/ 1238986 h 1614139"/>
                  <a:gd name="connsiteX24" fmla="*/ 676486 w 1177561"/>
                  <a:gd name="connsiteY24" fmla="*/ 1107785 h 1614139"/>
                  <a:gd name="connsiteX25" fmla="*/ 582414 w 1177561"/>
                  <a:gd name="connsiteY25" fmla="*/ 958737 h 1614139"/>
                  <a:gd name="connsiteX26" fmla="*/ 465886 w 1177561"/>
                  <a:gd name="connsiteY26" fmla="*/ 788454 h 1614139"/>
                  <a:gd name="connsiteX27" fmla="*/ 377681 w 1177561"/>
                  <a:gd name="connsiteY27" fmla="*/ 648099 h 1614139"/>
                  <a:gd name="connsiteX28" fmla="*/ 322281 w 1177561"/>
                  <a:gd name="connsiteY28" fmla="*/ 510887 h 1614139"/>
                  <a:gd name="connsiteX29" fmla="*/ 249815 w 1177561"/>
                  <a:gd name="connsiteY29" fmla="*/ 344504 h 1614139"/>
                  <a:gd name="connsiteX30" fmla="*/ 176074 w 1177561"/>
                  <a:gd name="connsiteY30" fmla="*/ 241415 h 1614139"/>
                  <a:gd name="connsiteX31" fmla="*/ 231705 w 1177561"/>
                  <a:gd name="connsiteY31" fmla="*/ 323527 h 1614139"/>
                  <a:gd name="connsiteX32" fmla="*/ 251326 w 1177561"/>
                  <a:gd name="connsiteY32" fmla="*/ 362366 h 1614139"/>
                  <a:gd name="connsiteX33" fmla="*/ 267401 w 1177561"/>
                  <a:gd name="connsiteY33" fmla="*/ 418759 h 1614139"/>
                  <a:gd name="connsiteX34" fmla="*/ 181498 w 1177561"/>
                  <a:gd name="connsiteY34" fmla="*/ 429658 h 1614139"/>
                  <a:gd name="connsiteX35" fmla="*/ 81128 w 1177561"/>
                  <a:gd name="connsiteY35" fmla="*/ 425261 h 1614139"/>
                  <a:gd name="connsiteX36" fmla="*/ 45930 w 1177561"/>
                  <a:gd name="connsiteY36" fmla="*/ 363101 h 1614139"/>
                  <a:gd name="connsiteX0" fmla="*/ 45930 w 1177561"/>
                  <a:gd name="connsiteY0" fmla="*/ 363101 h 1614139"/>
                  <a:gd name="connsiteX1" fmla="*/ 21676 w 1177561"/>
                  <a:gd name="connsiteY1" fmla="*/ 266491 h 1614139"/>
                  <a:gd name="connsiteX2" fmla="*/ 4327 w 1177561"/>
                  <a:gd name="connsiteY2" fmla="*/ 177602 h 1614139"/>
                  <a:gd name="connsiteX3" fmla="*/ 6997 w 1177561"/>
                  <a:gd name="connsiteY3" fmla="*/ 80236 h 1614139"/>
                  <a:gd name="connsiteX4" fmla="*/ 78291 w 1177561"/>
                  <a:gd name="connsiteY4" fmla="*/ 10125 h 1614139"/>
                  <a:gd name="connsiteX5" fmla="*/ 169903 w 1177561"/>
                  <a:gd name="connsiteY5" fmla="*/ 6864 h 1614139"/>
                  <a:gd name="connsiteX6" fmla="*/ 257517 w 1177561"/>
                  <a:gd name="connsiteY6" fmla="*/ 71320 h 1614139"/>
                  <a:gd name="connsiteX7" fmla="*/ 342296 w 1177561"/>
                  <a:gd name="connsiteY7" fmla="*/ 189102 h 1614139"/>
                  <a:gd name="connsiteX8" fmla="*/ 412976 w 1177561"/>
                  <a:gd name="connsiteY8" fmla="*/ 296617 h 1614139"/>
                  <a:gd name="connsiteX9" fmla="*/ 481296 w 1177561"/>
                  <a:gd name="connsiteY9" fmla="*/ 392152 h 1614139"/>
                  <a:gd name="connsiteX10" fmla="*/ 565232 w 1177561"/>
                  <a:gd name="connsiteY10" fmla="*/ 523192 h 1614139"/>
                  <a:gd name="connsiteX11" fmla="*/ 665159 w 1177561"/>
                  <a:gd name="connsiteY11" fmla="*/ 673576 h 1614139"/>
                  <a:gd name="connsiteX12" fmla="*/ 767785 w 1177561"/>
                  <a:gd name="connsiteY12" fmla="*/ 836868 h 1614139"/>
                  <a:gd name="connsiteX13" fmla="*/ 857946 w 1177561"/>
                  <a:gd name="connsiteY13" fmla="*/ 974716 h 1614139"/>
                  <a:gd name="connsiteX14" fmla="*/ 958936 w 1177561"/>
                  <a:gd name="connsiteY14" fmla="*/ 1122805 h 1614139"/>
                  <a:gd name="connsiteX15" fmla="*/ 1040761 w 1177561"/>
                  <a:gd name="connsiteY15" fmla="*/ 1247612 h 1614139"/>
                  <a:gd name="connsiteX16" fmla="*/ 1134908 w 1177561"/>
                  <a:gd name="connsiteY16" fmla="*/ 1382178 h 1614139"/>
                  <a:gd name="connsiteX17" fmla="*/ 1176954 w 1177561"/>
                  <a:gd name="connsiteY17" fmla="*/ 1476537 h 1614139"/>
                  <a:gd name="connsiteX18" fmla="*/ 1155523 w 1177561"/>
                  <a:gd name="connsiteY18" fmla="*/ 1571401 h 1614139"/>
                  <a:gd name="connsiteX19" fmla="*/ 1097870 w 1177561"/>
                  <a:gd name="connsiteY19" fmla="*/ 1611050 h 1614139"/>
                  <a:gd name="connsiteX20" fmla="*/ 1013057 w 1177561"/>
                  <a:gd name="connsiteY20" fmla="*/ 1602426 h 1614139"/>
                  <a:gd name="connsiteX21" fmla="*/ 952284 w 1177561"/>
                  <a:gd name="connsiteY21" fmla="*/ 1530367 h 1614139"/>
                  <a:gd name="connsiteX22" fmla="*/ 882073 w 1177561"/>
                  <a:gd name="connsiteY22" fmla="*/ 1421652 h 1614139"/>
                  <a:gd name="connsiteX23" fmla="*/ 763513 w 1177561"/>
                  <a:gd name="connsiteY23" fmla="*/ 1238986 h 1614139"/>
                  <a:gd name="connsiteX24" fmla="*/ 676486 w 1177561"/>
                  <a:gd name="connsiteY24" fmla="*/ 1107785 h 1614139"/>
                  <a:gd name="connsiteX25" fmla="*/ 582414 w 1177561"/>
                  <a:gd name="connsiteY25" fmla="*/ 958737 h 1614139"/>
                  <a:gd name="connsiteX26" fmla="*/ 465886 w 1177561"/>
                  <a:gd name="connsiteY26" fmla="*/ 788454 h 1614139"/>
                  <a:gd name="connsiteX27" fmla="*/ 377681 w 1177561"/>
                  <a:gd name="connsiteY27" fmla="*/ 648099 h 1614139"/>
                  <a:gd name="connsiteX28" fmla="*/ 322281 w 1177561"/>
                  <a:gd name="connsiteY28" fmla="*/ 510887 h 1614139"/>
                  <a:gd name="connsiteX29" fmla="*/ 249815 w 1177561"/>
                  <a:gd name="connsiteY29" fmla="*/ 344504 h 1614139"/>
                  <a:gd name="connsiteX30" fmla="*/ 176074 w 1177561"/>
                  <a:gd name="connsiteY30" fmla="*/ 241415 h 1614139"/>
                  <a:gd name="connsiteX31" fmla="*/ 231705 w 1177561"/>
                  <a:gd name="connsiteY31" fmla="*/ 323527 h 1614139"/>
                  <a:gd name="connsiteX32" fmla="*/ 251326 w 1177561"/>
                  <a:gd name="connsiteY32" fmla="*/ 362366 h 1614139"/>
                  <a:gd name="connsiteX33" fmla="*/ 267401 w 1177561"/>
                  <a:gd name="connsiteY33" fmla="*/ 418759 h 1614139"/>
                  <a:gd name="connsiteX34" fmla="*/ 181498 w 1177561"/>
                  <a:gd name="connsiteY34" fmla="*/ 429658 h 1614139"/>
                  <a:gd name="connsiteX35" fmla="*/ 16188 w 1177561"/>
                  <a:gd name="connsiteY35" fmla="*/ 471799 h 1614139"/>
                  <a:gd name="connsiteX36" fmla="*/ 45930 w 1177561"/>
                  <a:gd name="connsiteY36" fmla="*/ 363101 h 1614139"/>
                  <a:gd name="connsiteX0" fmla="*/ 30 w 1216852"/>
                  <a:gd name="connsiteY0" fmla="*/ 403026 h 1614139"/>
                  <a:gd name="connsiteX1" fmla="*/ 60967 w 1216852"/>
                  <a:gd name="connsiteY1" fmla="*/ 266491 h 1614139"/>
                  <a:gd name="connsiteX2" fmla="*/ 43618 w 1216852"/>
                  <a:gd name="connsiteY2" fmla="*/ 177602 h 1614139"/>
                  <a:gd name="connsiteX3" fmla="*/ 46288 w 1216852"/>
                  <a:gd name="connsiteY3" fmla="*/ 80236 h 1614139"/>
                  <a:gd name="connsiteX4" fmla="*/ 117582 w 1216852"/>
                  <a:gd name="connsiteY4" fmla="*/ 10125 h 1614139"/>
                  <a:gd name="connsiteX5" fmla="*/ 209194 w 1216852"/>
                  <a:gd name="connsiteY5" fmla="*/ 6864 h 1614139"/>
                  <a:gd name="connsiteX6" fmla="*/ 296808 w 1216852"/>
                  <a:gd name="connsiteY6" fmla="*/ 71320 h 1614139"/>
                  <a:gd name="connsiteX7" fmla="*/ 381587 w 1216852"/>
                  <a:gd name="connsiteY7" fmla="*/ 189102 h 1614139"/>
                  <a:gd name="connsiteX8" fmla="*/ 452267 w 1216852"/>
                  <a:gd name="connsiteY8" fmla="*/ 296617 h 1614139"/>
                  <a:gd name="connsiteX9" fmla="*/ 520587 w 1216852"/>
                  <a:gd name="connsiteY9" fmla="*/ 392152 h 1614139"/>
                  <a:gd name="connsiteX10" fmla="*/ 604523 w 1216852"/>
                  <a:gd name="connsiteY10" fmla="*/ 523192 h 1614139"/>
                  <a:gd name="connsiteX11" fmla="*/ 704450 w 1216852"/>
                  <a:gd name="connsiteY11" fmla="*/ 673576 h 1614139"/>
                  <a:gd name="connsiteX12" fmla="*/ 807076 w 1216852"/>
                  <a:gd name="connsiteY12" fmla="*/ 836868 h 1614139"/>
                  <a:gd name="connsiteX13" fmla="*/ 897237 w 1216852"/>
                  <a:gd name="connsiteY13" fmla="*/ 974716 h 1614139"/>
                  <a:gd name="connsiteX14" fmla="*/ 998227 w 1216852"/>
                  <a:gd name="connsiteY14" fmla="*/ 1122805 h 1614139"/>
                  <a:gd name="connsiteX15" fmla="*/ 1080052 w 1216852"/>
                  <a:gd name="connsiteY15" fmla="*/ 1247612 h 1614139"/>
                  <a:gd name="connsiteX16" fmla="*/ 1174199 w 1216852"/>
                  <a:gd name="connsiteY16" fmla="*/ 1382178 h 1614139"/>
                  <a:gd name="connsiteX17" fmla="*/ 1216245 w 1216852"/>
                  <a:gd name="connsiteY17" fmla="*/ 1476537 h 1614139"/>
                  <a:gd name="connsiteX18" fmla="*/ 1194814 w 1216852"/>
                  <a:gd name="connsiteY18" fmla="*/ 1571401 h 1614139"/>
                  <a:gd name="connsiteX19" fmla="*/ 1137161 w 1216852"/>
                  <a:gd name="connsiteY19" fmla="*/ 1611050 h 1614139"/>
                  <a:gd name="connsiteX20" fmla="*/ 1052348 w 1216852"/>
                  <a:gd name="connsiteY20" fmla="*/ 1602426 h 1614139"/>
                  <a:gd name="connsiteX21" fmla="*/ 991575 w 1216852"/>
                  <a:gd name="connsiteY21" fmla="*/ 1530367 h 1614139"/>
                  <a:gd name="connsiteX22" fmla="*/ 921364 w 1216852"/>
                  <a:gd name="connsiteY22" fmla="*/ 1421652 h 1614139"/>
                  <a:gd name="connsiteX23" fmla="*/ 802804 w 1216852"/>
                  <a:gd name="connsiteY23" fmla="*/ 1238986 h 1614139"/>
                  <a:gd name="connsiteX24" fmla="*/ 715777 w 1216852"/>
                  <a:gd name="connsiteY24" fmla="*/ 1107785 h 1614139"/>
                  <a:gd name="connsiteX25" fmla="*/ 621705 w 1216852"/>
                  <a:gd name="connsiteY25" fmla="*/ 958737 h 1614139"/>
                  <a:gd name="connsiteX26" fmla="*/ 505177 w 1216852"/>
                  <a:gd name="connsiteY26" fmla="*/ 788454 h 1614139"/>
                  <a:gd name="connsiteX27" fmla="*/ 416972 w 1216852"/>
                  <a:gd name="connsiteY27" fmla="*/ 648099 h 1614139"/>
                  <a:gd name="connsiteX28" fmla="*/ 361572 w 1216852"/>
                  <a:gd name="connsiteY28" fmla="*/ 510887 h 1614139"/>
                  <a:gd name="connsiteX29" fmla="*/ 289106 w 1216852"/>
                  <a:gd name="connsiteY29" fmla="*/ 344504 h 1614139"/>
                  <a:gd name="connsiteX30" fmla="*/ 215365 w 1216852"/>
                  <a:gd name="connsiteY30" fmla="*/ 241415 h 1614139"/>
                  <a:gd name="connsiteX31" fmla="*/ 270996 w 1216852"/>
                  <a:gd name="connsiteY31" fmla="*/ 323527 h 1614139"/>
                  <a:gd name="connsiteX32" fmla="*/ 290617 w 1216852"/>
                  <a:gd name="connsiteY32" fmla="*/ 362366 h 1614139"/>
                  <a:gd name="connsiteX33" fmla="*/ 306692 w 1216852"/>
                  <a:gd name="connsiteY33" fmla="*/ 418759 h 1614139"/>
                  <a:gd name="connsiteX34" fmla="*/ 220789 w 1216852"/>
                  <a:gd name="connsiteY34" fmla="*/ 429658 h 1614139"/>
                  <a:gd name="connsiteX35" fmla="*/ 55479 w 1216852"/>
                  <a:gd name="connsiteY35" fmla="*/ 471799 h 1614139"/>
                  <a:gd name="connsiteX36" fmla="*/ 30 w 1216852"/>
                  <a:gd name="connsiteY36" fmla="*/ 403026 h 1614139"/>
                  <a:gd name="connsiteX0" fmla="*/ 38840 w 1255662"/>
                  <a:gd name="connsiteY0" fmla="*/ 403026 h 1614139"/>
                  <a:gd name="connsiteX1" fmla="*/ 1133 w 1255662"/>
                  <a:gd name="connsiteY1" fmla="*/ 328763 h 1614139"/>
                  <a:gd name="connsiteX2" fmla="*/ 82428 w 1255662"/>
                  <a:gd name="connsiteY2" fmla="*/ 177602 h 1614139"/>
                  <a:gd name="connsiteX3" fmla="*/ 85098 w 1255662"/>
                  <a:gd name="connsiteY3" fmla="*/ 80236 h 1614139"/>
                  <a:gd name="connsiteX4" fmla="*/ 156392 w 1255662"/>
                  <a:gd name="connsiteY4" fmla="*/ 10125 h 1614139"/>
                  <a:gd name="connsiteX5" fmla="*/ 248004 w 1255662"/>
                  <a:gd name="connsiteY5" fmla="*/ 6864 h 1614139"/>
                  <a:gd name="connsiteX6" fmla="*/ 335618 w 1255662"/>
                  <a:gd name="connsiteY6" fmla="*/ 71320 h 1614139"/>
                  <a:gd name="connsiteX7" fmla="*/ 420397 w 1255662"/>
                  <a:gd name="connsiteY7" fmla="*/ 189102 h 1614139"/>
                  <a:gd name="connsiteX8" fmla="*/ 491077 w 1255662"/>
                  <a:gd name="connsiteY8" fmla="*/ 296617 h 1614139"/>
                  <a:gd name="connsiteX9" fmla="*/ 559397 w 1255662"/>
                  <a:gd name="connsiteY9" fmla="*/ 392152 h 1614139"/>
                  <a:gd name="connsiteX10" fmla="*/ 643333 w 1255662"/>
                  <a:gd name="connsiteY10" fmla="*/ 523192 h 1614139"/>
                  <a:gd name="connsiteX11" fmla="*/ 743260 w 1255662"/>
                  <a:gd name="connsiteY11" fmla="*/ 673576 h 1614139"/>
                  <a:gd name="connsiteX12" fmla="*/ 845886 w 1255662"/>
                  <a:gd name="connsiteY12" fmla="*/ 836868 h 1614139"/>
                  <a:gd name="connsiteX13" fmla="*/ 936047 w 1255662"/>
                  <a:gd name="connsiteY13" fmla="*/ 974716 h 1614139"/>
                  <a:gd name="connsiteX14" fmla="*/ 1037037 w 1255662"/>
                  <a:gd name="connsiteY14" fmla="*/ 1122805 h 1614139"/>
                  <a:gd name="connsiteX15" fmla="*/ 1118862 w 1255662"/>
                  <a:gd name="connsiteY15" fmla="*/ 1247612 h 1614139"/>
                  <a:gd name="connsiteX16" fmla="*/ 1213009 w 1255662"/>
                  <a:gd name="connsiteY16" fmla="*/ 1382178 h 1614139"/>
                  <a:gd name="connsiteX17" fmla="*/ 1255055 w 1255662"/>
                  <a:gd name="connsiteY17" fmla="*/ 1476537 h 1614139"/>
                  <a:gd name="connsiteX18" fmla="*/ 1233624 w 1255662"/>
                  <a:gd name="connsiteY18" fmla="*/ 1571401 h 1614139"/>
                  <a:gd name="connsiteX19" fmla="*/ 1175971 w 1255662"/>
                  <a:gd name="connsiteY19" fmla="*/ 1611050 h 1614139"/>
                  <a:gd name="connsiteX20" fmla="*/ 1091158 w 1255662"/>
                  <a:gd name="connsiteY20" fmla="*/ 1602426 h 1614139"/>
                  <a:gd name="connsiteX21" fmla="*/ 1030385 w 1255662"/>
                  <a:gd name="connsiteY21" fmla="*/ 1530367 h 1614139"/>
                  <a:gd name="connsiteX22" fmla="*/ 960174 w 1255662"/>
                  <a:gd name="connsiteY22" fmla="*/ 1421652 h 1614139"/>
                  <a:gd name="connsiteX23" fmla="*/ 841614 w 1255662"/>
                  <a:gd name="connsiteY23" fmla="*/ 1238986 h 1614139"/>
                  <a:gd name="connsiteX24" fmla="*/ 754587 w 1255662"/>
                  <a:gd name="connsiteY24" fmla="*/ 1107785 h 1614139"/>
                  <a:gd name="connsiteX25" fmla="*/ 660515 w 1255662"/>
                  <a:gd name="connsiteY25" fmla="*/ 958737 h 1614139"/>
                  <a:gd name="connsiteX26" fmla="*/ 543987 w 1255662"/>
                  <a:gd name="connsiteY26" fmla="*/ 788454 h 1614139"/>
                  <a:gd name="connsiteX27" fmla="*/ 455782 w 1255662"/>
                  <a:gd name="connsiteY27" fmla="*/ 648099 h 1614139"/>
                  <a:gd name="connsiteX28" fmla="*/ 400382 w 1255662"/>
                  <a:gd name="connsiteY28" fmla="*/ 510887 h 1614139"/>
                  <a:gd name="connsiteX29" fmla="*/ 327916 w 1255662"/>
                  <a:gd name="connsiteY29" fmla="*/ 344504 h 1614139"/>
                  <a:gd name="connsiteX30" fmla="*/ 254175 w 1255662"/>
                  <a:gd name="connsiteY30" fmla="*/ 241415 h 1614139"/>
                  <a:gd name="connsiteX31" fmla="*/ 309806 w 1255662"/>
                  <a:gd name="connsiteY31" fmla="*/ 323527 h 1614139"/>
                  <a:gd name="connsiteX32" fmla="*/ 329427 w 1255662"/>
                  <a:gd name="connsiteY32" fmla="*/ 362366 h 1614139"/>
                  <a:gd name="connsiteX33" fmla="*/ 345502 w 1255662"/>
                  <a:gd name="connsiteY33" fmla="*/ 418759 h 1614139"/>
                  <a:gd name="connsiteX34" fmla="*/ 259599 w 1255662"/>
                  <a:gd name="connsiteY34" fmla="*/ 429658 h 1614139"/>
                  <a:gd name="connsiteX35" fmla="*/ 94289 w 1255662"/>
                  <a:gd name="connsiteY35" fmla="*/ 471799 h 1614139"/>
                  <a:gd name="connsiteX36" fmla="*/ 38840 w 1255662"/>
                  <a:gd name="connsiteY36" fmla="*/ 403026 h 1614139"/>
                  <a:gd name="connsiteX0" fmla="*/ 38437 w 1255259"/>
                  <a:gd name="connsiteY0" fmla="*/ 403026 h 1614139"/>
                  <a:gd name="connsiteX1" fmla="*/ 730 w 1255259"/>
                  <a:gd name="connsiteY1" fmla="*/ 328763 h 1614139"/>
                  <a:gd name="connsiteX2" fmla="*/ 19148 w 1255259"/>
                  <a:gd name="connsiteY2" fmla="*/ 228379 h 1614139"/>
                  <a:gd name="connsiteX3" fmla="*/ 84695 w 1255259"/>
                  <a:gd name="connsiteY3" fmla="*/ 80236 h 1614139"/>
                  <a:gd name="connsiteX4" fmla="*/ 155989 w 1255259"/>
                  <a:gd name="connsiteY4" fmla="*/ 10125 h 1614139"/>
                  <a:gd name="connsiteX5" fmla="*/ 247601 w 1255259"/>
                  <a:gd name="connsiteY5" fmla="*/ 6864 h 1614139"/>
                  <a:gd name="connsiteX6" fmla="*/ 335215 w 1255259"/>
                  <a:gd name="connsiteY6" fmla="*/ 71320 h 1614139"/>
                  <a:gd name="connsiteX7" fmla="*/ 419994 w 1255259"/>
                  <a:gd name="connsiteY7" fmla="*/ 189102 h 1614139"/>
                  <a:gd name="connsiteX8" fmla="*/ 490674 w 1255259"/>
                  <a:gd name="connsiteY8" fmla="*/ 296617 h 1614139"/>
                  <a:gd name="connsiteX9" fmla="*/ 558994 w 1255259"/>
                  <a:gd name="connsiteY9" fmla="*/ 392152 h 1614139"/>
                  <a:gd name="connsiteX10" fmla="*/ 642930 w 1255259"/>
                  <a:gd name="connsiteY10" fmla="*/ 523192 h 1614139"/>
                  <a:gd name="connsiteX11" fmla="*/ 742857 w 1255259"/>
                  <a:gd name="connsiteY11" fmla="*/ 673576 h 1614139"/>
                  <a:gd name="connsiteX12" fmla="*/ 845483 w 1255259"/>
                  <a:gd name="connsiteY12" fmla="*/ 836868 h 1614139"/>
                  <a:gd name="connsiteX13" fmla="*/ 935644 w 1255259"/>
                  <a:gd name="connsiteY13" fmla="*/ 974716 h 1614139"/>
                  <a:gd name="connsiteX14" fmla="*/ 1036634 w 1255259"/>
                  <a:gd name="connsiteY14" fmla="*/ 1122805 h 1614139"/>
                  <a:gd name="connsiteX15" fmla="*/ 1118459 w 1255259"/>
                  <a:gd name="connsiteY15" fmla="*/ 1247612 h 1614139"/>
                  <a:gd name="connsiteX16" fmla="*/ 1212606 w 1255259"/>
                  <a:gd name="connsiteY16" fmla="*/ 1382178 h 1614139"/>
                  <a:gd name="connsiteX17" fmla="*/ 1254652 w 1255259"/>
                  <a:gd name="connsiteY17" fmla="*/ 1476537 h 1614139"/>
                  <a:gd name="connsiteX18" fmla="*/ 1233221 w 1255259"/>
                  <a:gd name="connsiteY18" fmla="*/ 1571401 h 1614139"/>
                  <a:gd name="connsiteX19" fmla="*/ 1175568 w 1255259"/>
                  <a:gd name="connsiteY19" fmla="*/ 1611050 h 1614139"/>
                  <a:gd name="connsiteX20" fmla="*/ 1090755 w 1255259"/>
                  <a:gd name="connsiteY20" fmla="*/ 1602426 h 1614139"/>
                  <a:gd name="connsiteX21" fmla="*/ 1029982 w 1255259"/>
                  <a:gd name="connsiteY21" fmla="*/ 1530367 h 1614139"/>
                  <a:gd name="connsiteX22" fmla="*/ 959771 w 1255259"/>
                  <a:gd name="connsiteY22" fmla="*/ 1421652 h 1614139"/>
                  <a:gd name="connsiteX23" fmla="*/ 841211 w 1255259"/>
                  <a:gd name="connsiteY23" fmla="*/ 1238986 h 1614139"/>
                  <a:gd name="connsiteX24" fmla="*/ 754184 w 1255259"/>
                  <a:gd name="connsiteY24" fmla="*/ 1107785 h 1614139"/>
                  <a:gd name="connsiteX25" fmla="*/ 660112 w 1255259"/>
                  <a:gd name="connsiteY25" fmla="*/ 958737 h 1614139"/>
                  <a:gd name="connsiteX26" fmla="*/ 543584 w 1255259"/>
                  <a:gd name="connsiteY26" fmla="*/ 788454 h 1614139"/>
                  <a:gd name="connsiteX27" fmla="*/ 455379 w 1255259"/>
                  <a:gd name="connsiteY27" fmla="*/ 648099 h 1614139"/>
                  <a:gd name="connsiteX28" fmla="*/ 399979 w 1255259"/>
                  <a:gd name="connsiteY28" fmla="*/ 510887 h 1614139"/>
                  <a:gd name="connsiteX29" fmla="*/ 327513 w 1255259"/>
                  <a:gd name="connsiteY29" fmla="*/ 344504 h 1614139"/>
                  <a:gd name="connsiteX30" fmla="*/ 253772 w 1255259"/>
                  <a:gd name="connsiteY30" fmla="*/ 241415 h 1614139"/>
                  <a:gd name="connsiteX31" fmla="*/ 309403 w 1255259"/>
                  <a:gd name="connsiteY31" fmla="*/ 323527 h 1614139"/>
                  <a:gd name="connsiteX32" fmla="*/ 329024 w 1255259"/>
                  <a:gd name="connsiteY32" fmla="*/ 362366 h 1614139"/>
                  <a:gd name="connsiteX33" fmla="*/ 345099 w 1255259"/>
                  <a:gd name="connsiteY33" fmla="*/ 418759 h 1614139"/>
                  <a:gd name="connsiteX34" fmla="*/ 259196 w 1255259"/>
                  <a:gd name="connsiteY34" fmla="*/ 429658 h 1614139"/>
                  <a:gd name="connsiteX35" fmla="*/ 93886 w 1255259"/>
                  <a:gd name="connsiteY35" fmla="*/ 471799 h 1614139"/>
                  <a:gd name="connsiteX36" fmla="*/ 38437 w 1255259"/>
                  <a:gd name="connsiteY36" fmla="*/ 403026 h 1614139"/>
                  <a:gd name="connsiteX0" fmla="*/ 38437 w 1255259"/>
                  <a:gd name="connsiteY0" fmla="*/ 406923 h 1618036"/>
                  <a:gd name="connsiteX1" fmla="*/ 730 w 1255259"/>
                  <a:gd name="connsiteY1" fmla="*/ 332660 h 1618036"/>
                  <a:gd name="connsiteX2" fmla="*/ 19148 w 1255259"/>
                  <a:gd name="connsiteY2" fmla="*/ 232276 h 1618036"/>
                  <a:gd name="connsiteX3" fmla="*/ 84695 w 1255259"/>
                  <a:gd name="connsiteY3" fmla="*/ 84133 h 1618036"/>
                  <a:gd name="connsiteX4" fmla="*/ 155989 w 1255259"/>
                  <a:gd name="connsiteY4" fmla="*/ 14022 h 1618036"/>
                  <a:gd name="connsiteX5" fmla="*/ 247601 w 1255259"/>
                  <a:gd name="connsiteY5" fmla="*/ 10761 h 1618036"/>
                  <a:gd name="connsiteX6" fmla="*/ 313466 w 1255259"/>
                  <a:gd name="connsiteY6" fmla="*/ 130511 h 1618036"/>
                  <a:gd name="connsiteX7" fmla="*/ 419994 w 1255259"/>
                  <a:gd name="connsiteY7" fmla="*/ 192999 h 1618036"/>
                  <a:gd name="connsiteX8" fmla="*/ 490674 w 1255259"/>
                  <a:gd name="connsiteY8" fmla="*/ 300514 h 1618036"/>
                  <a:gd name="connsiteX9" fmla="*/ 558994 w 1255259"/>
                  <a:gd name="connsiteY9" fmla="*/ 396049 h 1618036"/>
                  <a:gd name="connsiteX10" fmla="*/ 642930 w 1255259"/>
                  <a:gd name="connsiteY10" fmla="*/ 527089 h 1618036"/>
                  <a:gd name="connsiteX11" fmla="*/ 742857 w 1255259"/>
                  <a:gd name="connsiteY11" fmla="*/ 677473 h 1618036"/>
                  <a:gd name="connsiteX12" fmla="*/ 845483 w 1255259"/>
                  <a:gd name="connsiteY12" fmla="*/ 840765 h 1618036"/>
                  <a:gd name="connsiteX13" fmla="*/ 935644 w 1255259"/>
                  <a:gd name="connsiteY13" fmla="*/ 978613 h 1618036"/>
                  <a:gd name="connsiteX14" fmla="*/ 1036634 w 1255259"/>
                  <a:gd name="connsiteY14" fmla="*/ 1126702 h 1618036"/>
                  <a:gd name="connsiteX15" fmla="*/ 1118459 w 1255259"/>
                  <a:gd name="connsiteY15" fmla="*/ 1251509 h 1618036"/>
                  <a:gd name="connsiteX16" fmla="*/ 1212606 w 1255259"/>
                  <a:gd name="connsiteY16" fmla="*/ 1386075 h 1618036"/>
                  <a:gd name="connsiteX17" fmla="*/ 1254652 w 1255259"/>
                  <a:gd name="connsiteY17" fmla="*/ 1480434 h 1618036"/>
                  <a:gd name="connsiteX18" fmla="*/ 1233221 w 1255259"/>
                  <a:gd name="connsiteY18" fmla="*/ 1575298 h 1618036"/>
                  <a:gd name="connsiteX19" fmla="*/ 1175568 w 1255259"/>
                  <a:gd name="connsiteY19" fmla="*/ 1614947 h 1618036"/>
                  <a:gd name="connsiteX20" fmla="*/ 1090755 w 1255259"/>
                  <a:gd name="connsiteY20" fmla="*/ 1606323 h 1618036"/>
                  <a:gd name="connsiteX21" fmla="*/ 1029982 w 1255259"/>
                  <a:gd name="connsiteY21" fmla="*/ 1534264 h 1618036"/>
                  <a:gd name="connsiteX22" fmla="*/ 959771 w 1255259"/>
                  <a:gd name="connsiteY22" fmla="*/ 1425549 h 1618036"/>
                  <a:gd name="connsiteX23" fmla="*/ 841211 w 1255259"/>
                  <a:gd name="connsiteY23" fmla="*/ 1242883 h 1618036"/>
                  <a:gd name="connsiteX24" fmla="*/ 754184 w 1255259"/>
                  <a:gd name="connsiteY24" fmla="*/ 1111682 h 1618036"/>
                  <a:gd name="connsiteX25" fmla="*/ 660112 w 1255259"/>
                  <a:gd name="connsiteY25" fmla="*/ 962634 h 1618036"/>
                  <a:gd name="connsiteX26" fmla="*/ 543584 w 1255259"/>
                  <a:gd name="connsiteY26" fmla="*/ 792351 h 1618036"/>
                  <a:gd name="connsiteX27" fmla="*/ 455379 w 1255259"/>
                  <a:gd name="connsiteY27" fmla="*/ 651996 h 1618036"/>
                  <a:gd name="connsiteX28" fmla="*/ 399979 w 1255259"/>
                  <a:gd name="connsiteY28" fmla="*/ 514784 h 1618036"/>
                  <a:gd name="connsiteX29" fmla="*/ 327513 w 1255259"/>
                  <a:gd name="connsiteY29" fmla="*/ 348401 h 1618036"/>
                  <a:gd name="connsiteX30" fmla="*/ 253772 w 1255259"/>
                  <a:gd name="connsiteY30" fmla="*/ 245312 h 1618036"/>
                  <a:gd name="connsiteX31" fmla="*/ 309403 w 1255259"/>
                  <a:gd name="connsiteY31" fmla="*/ 327424 h 1618036"/>
                  <a:gd name="connsiteX32" fmla="*/ 329024 w 1255259"/>
                  <a:gd name="connsiteY32" fmla="*/ 366263 h 1618036"/>
                  <a:gd name="connsiteX33" fmla="*/ 345099 w 1255259"/>
                  <a:gd name="connsiteY33" fmla="*/ 422656 h 1618036"/>
                  <a:gd name="connsiteX34" fmla="*/ 259196 w 1255259"/>
                  <a:gd name="connsiteY34" fmla="*/ 433555 h 1618036"/>
                  <a:gd name="connsiteX35" fmla="*/ 93886 w 1255259"/>
                  <a:gd name="connsiteY35" fmla="*/ 475696 h 1618036"/>
                  <a:gd name="connsiteX36" fmla="*/ 38437 w 1255259"/>
                  <a:gd name="connsiteY36" fmla="*/ 406923 h 1618036"/>
                  <a:gd name="connsiteX0" fmla="*/ 38437 w 1255259"/>
                  <a:gd name="connsiteY0" fmla="*/ 393170 h 1604283"/>
                  <a:gd name="connsiteX1" fmla="*/ 730 w 1255259"/>
                  <a:gd name="connsiteY1" fmla="*/ 318907 h 1604283"/>
                  <a:gd name="connsiteX2" fmla="*/ 19148 w 1255259"/>
                  <a:gd name="connsiteY2" fmla="*/ 218523 h 1604283"/>
                  <a:gd name="connsiteX3" fmla="*/ 84695 w 1255259"/>
                  <a:gd name="connsiteY3" fmla="*/ 70380 h 1604283"/>
                  <a:gd name="connsiteX4" fmla="*/ 155989 w 1255259"/>
                  <a:gd name="connsiteY4" fmla="*/ 269 h 1604283"/>
                  <a:gd name="connsiteX5" fmla="*/ 253102 w 1255259"/>
                  <a:gd name="connsiteY5" fmla="*/ 93290 h 1604283"/>
                  <a:gd name="connsiteX6" fmla="*/ 313466 w 1255259"/>
                  <a:gd name="connsiteY6" fmla="*/ 116758 h 1604283"/>
                  <a:gd name="connsiteX7" fmla="*/ 419994 w 1255259"/>
                  <a:gd name="connsiteY7" fmla="*/ 179246 h 1604283"/>
                  <a:gd name="connsiteX8" fmla="*/ 490674 w 1255259"/>
                  <a:gd name="connsiteY8" fmla="*/ 286761 h 1604283"/>
                  <a:gd name="connsiteX9" fmla="*/ 558994 w 1255259"/>
                  <a:gd name="connsiteY9" fmla="*/ 382296 h 1604283"/>
                  <a:gd name="connsiteX10" fmla="*/ 642930 w 1255259"/>
                  <a:gd name="connsiteY10" fmla="*/ 513336 h 1604283"/>
                  <a:gd name="connsiteX11" fmla="*/ 742857 w 1255259"/>
                  <a:gd name="connsiteY11" fmla="*/ 663720 h 1604283"/>
                  <a:gd name="connsiteX12" fmla="*/ 845483 w 1255259"/>
                  <a:gd name="connsiteY12" fmla="*/ 827012 h 1604283"/>
                  <a:gd name="connsiteX13" fmla="*/ 935644 w 1255259"/>
                  <a:gd name="connsiteY13" fmla="*/ 964860 h 1604283"/>
                  <a:gd name="connsiteX14" fmla="*/ 1036634 w 1255259"/>
                  <a:gd name="connsiteY14" fmla="*/ 1112949 h 1604283"/>
                  <a:gd name="connsiteX15" fmla="*/ 1118459 w 1255259"/>
                  <a:gd name="connsiteY15" fmla="*/ 1237756 h 1604283"/>
                  <a:gd name="connsiteX16" fmla="*/ 1212606 w 1255259"/>
                  <a:gd name="connsiteY16" fmla="*/ 1372322 h 1604283"/>
                  <a:gd name="connsiteX17" fmla="*/ 1254652 w 1255259"/>
                  <a:gd name="connsiteY17" fmla="*/ 1466681 h 1604283"/>
                  <a:gd name="connsiteX18" fmla="*/ 1233221 w 1255259"/>
                  <a:gd name="connsiteY18" fmla="*/ 1561545 h 1604283"/>
                  <a:gd name="connsiteX19" fmla="*/ 1175568 w 1255259"/>
                  <a:gd name="connsiteY19" fmla="*/ 1601194 h 1604283"/>
                  <a:gd name="connsiteX20" fmla="*/ 1090755 w 1255259"/>
                  <a:gd name="connsiteY20" fmla="*/ 1592570 h 1604283"/>
                  <a:gd name="connsiteX21" fmla="*/ 1029982 w 1255259"/>
                  <a:gd name="connsiteY21" fmla="*/ 1520511 h 1604283"/>
                  <a:gd name="connsiteX22" fmla="*/ 959771 w 1255259"/>
                  <a:gd name="connsiteY22" fmla="*/ 1411796 h 1604283"/>
                  <a:gd name="connsiteX23" fmla="*/ 841211 w 1255259"/>
                  <a:gd name="connsiteY23" fmla="*/ 1229130 h 1604283"/>
                  <a:gd name="connsiteX24" fmla="*/ 754184 w 1255259"/>
                  <a:gd name="connsiteY24" fmla="*/ 1097929 h 1604283"/>
                  <a:gd name="connsiteX25" fmla="*/ 660112 w 1255259"/>
                  <a:gd name="connsiteY25" fmla="*/ 948881 h 1604283"/>
                  <a:gd name="connsiteX26" fmla="*/ 543584 w 1255259"/>
                  <a:gd name="connsiteY26" fmla="*/ 778598 h 1604283"/>
                  <a:gd name="connsiteX27" fmla="*/ 455379 w 1255259"/>
                  <a:gd name="connsiteY27" fmla="*/ 638243 h 1604283"/>
                  <a:gd name="connsiteX28" fmla="*/ 399979 w 1255259"/>
                  <a:gd name="connsiteY28" fmla="*/ 501031 h 1604283"/>
                  <a:gd name="connsiteX29" fmla="*/ 327513 w 1255259"/>
                  <a:gd name="connsiteY29" fmla="*/ 334648 h 1604283"/>
                  <a:gd name="connsiteX30" fmla="*/ 253772 w 1255259"/>
                  <a:gd name="connsiteY30" fmla="*/ 231559 h 1604283"/>
                  <a:gd name="connsiteX31" fmla="*/ 309403 w 1255259"/>
                  <a:gd name="connsiteY31" fmla="*/ 313671 h 1604283"/>
                  <a:gd name="connsiteX32" fmla="*/ 329024 w 1255259"/>
                  <a:gd name="connsiteY32" fmla="*/ 352510 h 1604283"/>
                  <a:gd name="connsiteX33" fmla="*/ 345099 w 1255259"/>
                  <a:gd name="connsiteY33" fmla="*/ 408903 h 1604283"/>
                  <a:gd name="connsiteX34" fmla="*/ 259196 w 1255259"/>
                  <a:gd name="connsiteY34" fmla="*/ 419802 h 1604283"/>
                  <a:gd name="connsiteX35" fmla="*/ 93886 w 1255259"/>
                  <a:gd name="connsiteY35" fmla="*/ 461943 h 1604283"/>
                  <a:gd name="connsiteX36" fmla="*/ 38437 w 1255259"/>
                  <a:gd name="connsiteY36" fmla="*/ 393170 h 1604283"/>
                  <a:gd name="connsiteX0" fmla="*/ 38437 w 1255259"/>
                  <a:gd name="connsiteY0" fmla="*/ 334469 h 1545582"/>
                  <a:gd name="connsiteX1" fmla="*/ 730 w 1255259"/>
                  <a:gd name="connsiteY1" fmla="*/ 260206 h 1545582"/>
                  <a:gd name="connsiteX2" fmla="*/ 19148 w 1255259"/>
                  <a:gd name="connsiteY2" fmla="*/ 159822 h 1545582"/>
                  <a:gd name="connsiteX3" fmla="*/ 84695 w 1255259"/>
                  <a:gd name="connsiteY3" fmla="*/ 11679 h 1545582"/>
                  <a:gd name="connsiteX4" fmla="*/ 175772 w 1255259"/>
                  <a:gd name="connsiteY4" fmla="*/ 12208 h 1545582"/>
                  <a:gd name="connsiteX5" fmla="*/ 253102 w 1255259"/>
                  <a:gd name="connsiteY5" fmla="*/ 34589 h 1545582"/>
                  <a:gd name="connsiteX6" fmla="*/ 313466 w 1255259"/>
                  <a:gd name="connsiteY6" fmla="*/ 58057 h 1545582"/>
                  <a:gd name="connsiteX7" fmla="*/ 419994 w 1255259"/>
                  <a:gd name="connsiteY7" fmla="*/ 120545 h 1545582"/>
                  <a:gd name="connsiteX8" fmla="*/ 490674 w 1255259"/>
                  <a:gd name="connsiteY8" fmla="*/ 228060 h 1545582"/>
                  <a:gd name="connsiteX9" fmla="*/ 558994 w 1255259"/>
                  <a:gd name="connsiteY9" fmla="*/ 323595 h 1545582"/>
                  <a:gd name="connsiteX10" fmla="*/ 642930 w 1255259"/>
                  <a:gd name="connsiteY10" fmla="*/ 454635 h 1545582"/>
                  <a:gd name="connsiteX11" fmla="*/ 742857 w 1255259"/>
                  <a:gd name="connsiteY11" fmla="*/ 605019 h 1545582"/>
                  <a:gd name="connsiteX12" fmla="*/ 845483 w 1255259"/>
                  <a:gd name="connsiteY12" fmla="*/ 768311 h 1545582"/>
                  <a:gd name="connsiteX13" fmla="*/ 935644 w 1255259"/>
                  <a:gd name="connsiteY13" fmla="*/ 906159 h 1545582"/>
                  <a:gd name="connsiteX14" fmla="*/ 1036634 w 1255259"/>
                  <a:gd name="connsiteY14" fmla="*/ 1054248 h 1545582"/>
                  <a:gd name="connsiteX15" fmla="*/ 1118459 w 1255259"/>
                  <a:gd name="connsiteY15" fmla="*/ 1179055 h 1545582"/>
                  <a:gd name="connsiteX16" fmla="*/ 1212606 w 1255259"/>
                  <a:gd name="connsiteY16" fmla="*/ 1313621 h 1545582"/>
                  <a:gd name="connsiteX17" fmla="*/ 1254652 w 1255259"/>
                  <a:gd name="connsiteY17" fmla="*/ 1407980 h 1545582"/>
                  <a:gd name="connsiteX18" fmla="*/ 1233221 w 1255259"/>
                  <a:gd name="connsiteY18" fmla="*/ 1502844 h 1545582"/>
                  <a:gd name="connsiteX19" fmla="*/ 1175568 w 1255259"/>
                  <a:gd name="connsiteY19" fmla="*/ 1542493 h 1545582"/>
                  <a:gd name="connsiteX20" fmla="*/ 1090755 w 1255259"/>
                  <a:gd name="connsiteY20" fmla="*/ 1533869 h 1545582"/>
                  <a:gd name="connsiteX21" fmla="*/ 1029982 w 1255259"/>
                  <a:gd name="connsiteY21" fmla="*/ 1461810 h 1545582"/>
                  <a:gd name="connsiteX22" fmla="*/ 959771 w 1255259"/>
                  <a:gd name="connsiteY22" fmla="*/ 1353095 h 1545582"/>
                  <a:gd name="connsiteX23" fmla="*/ 841211 w 1255259"/>
                  <a:gd name="connsiteY23" fmla="*/ 1170429 h 1545582"/>
                  <a:gd name="connsiteX24" fmla="*/ 754184 w 1255259"/>
                  <a:gd name="connsiteY24" fmla="*/ 1039228 h 1545582"/>
                  <a:gd name="connsiteX25" fmla="*/ 660112 w 1255259"/>
                  <a:gd name="connsiteY25" fmla="*/ 890180 h 1545582"/>
                  <a:gd name="connsiteX26" fmla="*/ 543584 w 1255259"/>
                  <a:gd name="connsiteY26" fmla="*/ 719897 h 1545582"/>
                  <a:gd name="connsiteX27" fmla="*/ 455379 w 1255259"/>
                  <a:gd name="connsiteY27" fmla="*/ 579542 h 1545582"/>
                  <a:gd name="connsiteX28" fmla="*/ 399979 w 1255259"/>
                  <a:gd name="connsiteY28" fmla="*/ 442330 h 1545582"/>
                  <a:gd name="connsiteX29" fmla="*/ 327513 w 1255259"/>
                  <a:gd name="connsiteY29" fmla="*/ 275947 h 1545582"/>
                  <a:gd name="connsiteX30" fmla="*/ 253772 w 1255259"/>
                  <a:gd name="connsiteY30" fmla="*/ 172858 h 1545582"/>
                  <a:gd name="connsiteX31" fmla="*/ 309403 w 1255259"/>
                  <a:gd name="connsiteY31" fmla="*/ 254970 h 1545582"/>
                  <a:gd name="connsiteX32" fmla="*/ 329024 w 1255259"/>
                  <a:gd name="connsiteY32" fmla="*/ 293809 h 1545582"/>
                  <a:gd name="connsiteX33" fmla="*/ 345099 w 1255259"/>
                  <a:gd name="connsiteY33" fmla="*/ 350202 h 1545582"/>
                  <a:gd name="connsiteX34" fmla="*/ 259196 w 1255259"/>
                  <a:gd name="connsiteY34" fmla="*/ 361101 h 1545582"/>
                  <a:gd name="connsiteX35" fmla="*/ 93886 w 1255259"/>
                  <a:gd name="connsiteY35" fmla="*/ 403242 h 1545582"/>
                  <a:gd name="connsiteX36" fmla="*/ 38437 w 1255259"/>
                  <a:gd name="connsiteY36" fmla="*/ 334469 h 1545582"/>
                  <a:gd name="connsiteX0" fmla="*/ 38581 w 1255403"/>
                  <a:gd name="connsiteY0" fmla="*/ 322338 h 1533451"/>
                  <a:gd name="connsiteX1" fmla="*/ 874 w 1255403"/>
                  <a:gd name="connsiteY1" fmla="*/ 248075 h 1533451"/>
                  <a:gd name="connsiteX2" fmla="*/ 19292 w 1255403"/>
                  <a:gd name="connsiteY2" fmla="*/ 147691 h 1533451"/>
                  <a:gd name="connsiteX3" fmla="*/ 97422 w 1255403"/>
                  <a:gd name="connsiteY3" fmla="*/ 30398 h 1533451"/>
                  <a:gd name="connsiteX4" fmla="*/ 175916 w 1255403"/>
                  <a:gd name="connsiteY4" fmla="*/ 77 h 1533451"/>
                  <a:gd name="connsiteX5" fmla="*/ 253246 w 1255403"/>
                  <a:gd name="connsiteY5" fmla="*/ 22458 h 1533451"/>
                  <a:gd name="connsiteX6" fmla="*/ 313610 w 1255403"/>
                  <a:gd name="connsiteY6" fmla="*/ 45926 h 1533451"/>
                  <a:gd name="connsiteX7" fmla="*/ 420138 w 1255403"/>
                  <a:gd name="connsiteY7" fmla="*/ 108414 h 1533451"/>
                  <a:gd name="connsiteX8" fmla="*/ 490818 w 1255403"/>
                  <a:gd name="connsiteY8" fmla="*/ 215929 h 1533451"/>
                  <a:gd name="connsiteX9" fmla="*/ 559138 w 1255403"/>
                  <a:gd name="connsiteY9" fmla="*/ 311464 h 1533451"/>
                  <a:gd name="connsiteX10" fmla="*/ 643074 w 1255403"/>
                  <a:gd name="connsiteY10" fmla="*/ 442504 h 1533451"/>
                  <a:gd name="connsiteX11" fmla="*/ 743001 w 1255403"/>
                  <a:gd name="connsiteY11" fmla="*/ 592888 h 1533451"/>
                  <a:gd name="connsiteX12" fmla="*/ 845627 w 1255403"/>
                  <a:gd name="connsiteY12" fmla="*/ 756180 h 1533451"/>
                  <a:gd name="connsiteX13" fmla="*/ 935788 w 1255403"/>
                  <a:gd name="connsiteY13" fmla="*/ 894028 h 1533451"/>
                  <a:gd name="connsiteX14" fmla="*/ 1036778 w 1255403"/>
                  <a:gd name="connsiteY14" fmla="*/ 1042117 h 1533451"/>
                  <a:gd name="connsiteX15" fmla="*/ 1118603 w 1255403"/>
                  <a:gd name="connsiteY15" fmla="*/ 1166924 h 1533451"/>
                  <a:gd name="connsiteX16" fmla="*/ 1212750 w 1255403"/>
                  <a:gd name="connsiteY16" fmla="*/ 1301490 h 1533451"/>
                  <a:gd name="connsiteX17" fmla="*/ 1254796 w 1255403"/>
                  <a:gd name="connsiteY17" fmla="*/ 1395849 h 1533451"/>
                  <a:gd name="connsiteX18" fmla="*/ 1233365 w 1255403"/>
                  <a:gd name="connsiteY18" fmla="*/ 1490713 h 1533451"/>
                  <a:gd name="connsiteX19" fmla="*/ 1175712 w 1255403"/>
                  <a:gd name="connsiteY19" fmla="*/ 1530362 h 1533451"/>
                  <a:gd name="connsiteX20" fmla="*/ 1090899 w 1255403"/>
                  <a:gd name="connsiteY20" fmla="*/ 1521738 h 1533451"/>
                  <a:gd name="connsiteX21" fmla="*/ 1030126 w 1255403"/>
                  <a:gd name="connsiteY21" fmla="*/ 1449679 h 1533451"/>
                  <a:gd name="connsiteX22" fmla="*/ 959915 w 1255403"/>
                  <a:gd name="connsiteY22" fmla="*/ 1340964 h 1533451"/>
                  <a:gd name="connsiteX23" fmla="*/ 841355 w 1255403"/>
                  <a:gd name="connsiteY23" fmla="*/ 1158298 h 1533451"/>
                  <a:gd name="connsiteX24" fmla="*/ 754328 w 1255403"/>
                  <a:gd name="connsiteY24" fmla="*/ 1027097 h 1533451"/>
                  <a:gd name="connsiteX25" fmla="*/ 660256 w 1255403"/>
                  <a:gd name="connsiteY25" fmla="*/ 878049 h 1533451"/>
                  <a:gd name="connsiteX26" fmla="*/ 543728 w 1255403"/>
                  <a:gd name="connsiteY26" fmla="*/ 707766 h 1533451"/>
                  <a:gd name="connsiteX27" fmla="*/ 455523 w 1255403"/>
                  <a:gd name="connsiteY27" fmla="*/ 567411 h 1533451"/>
                  <a:gd name="connsiteX28" fmla="*/ 400123 w 1255403"/>
                  <a:gd name="connsiteY28" fmla="*/ 430199 h 1533451"/>
                  <a:gd name="connsiteX29" fmla="*/ 327657 w 1255403"/>
                  <a:gd name="connsiteY29" fmla="*/ 263816 h 1533451"/>
                  <a:gd name="connsiteX30" fmla="*/ 253916 w 1255403"/>
                  <a:gd name="connsiteY30" fmla="*/ 160727 h 1533451"/>
                  <a:gd name="connsiteX31" fmla="*/ 309547 w 1255403"/>
                  <a:gd name="connsiteY31" fmla="*/ 242839 h 1533451"/>
                  <a:gd name="connsiteX32" fmla="*/ 329168 w 1255403"/>
                  <a:gd name="connsiteY32" fmla="*/ 281678 h 1533451"/>
                  <a:gd name="connsiteX33" fmla="*/ 345243 w 1255403"/>
                  <a:gd name="connsiteY33" fmla="*/ 338071 h 1533451"/>
                  <a:gd name="connsiteX34" fmla="*/ 259340 w 1255403"/>
                  <a:gd name="connsiteY34" fmla="*/ 348970 h 1533451"/>
                  <a:gd name="connsiteX35" fmla="*/ 94030 w 1255403"/>
                  <a:gd name="connsiteY35" fmla="*/ 391111 h 1533451"/>
                  <a:gd name="connsiteX36" fmla="*/ 38581 w 1255403"/>
                  <a:gd name="connsiteY36" fmla="*/ 322338 h 1533451"/>
                  <a:gd name="connsiteX0" fmla="*/ 38581 w 1255403"/>
                  <a:gd name="connsiteY0" fmla="*/ 304973 h 1516086"/>
                  <a:gd name="connsiteX1" fmla="*/ 874 w 1255403"/>
                  <a:gd name="connsiteY1" fmla="*/ 230710 h 1516086"/>
                  <a:gd name="connsiteX2" fmla="*/ 19292 w 1255403"/>
                  <a:gd name="connsiteY2" fmla="*/ 130326 h 1516086"/>
                  <a:gd name="connsiteX3" fmla="*/ 97422 w 1255403"/>
                  <a:gd name="connsiteY3" fmla="*/ 13033 h 1516086"/>
                  <a:gd name="connsiteX4" fmla="*/ 180447 w 1255403"/>
                  <a:gd name="connsiteY4" fmla="*/ 2019 h 1516086"/>
                  <a:gd name="connsiteX5" fmla="*/ 253246 w 1255403"/>
                  <a:gd name="connsiteY5" fmla="*/ 5093 h 1516086"/>
                  <a:gd name="connsiteX6" fmla="*/ 313610 w 1255403"/>
                  <a:gd name="connsiteY6" fmla="*/ 28561 h 1516086"/>
                  <a:gd name="connsiteX7" fmla="*/ 420138 w 1255403"/>
                  <a:gd name="connsiteY7" fmla="*/ 91049 h 1516086"/>
                  <a:gd name="connsiteX8" fmla="*/ 490818 w 1255403"/>
                  <a:gd name="connsiteY8" fmla="*/ 198564 h 1516086"/>
                  <a:gd name="connsiteX9" fmla="*/ 559138 w 1255403"/>
                  <a:gd name="connsiteY9" fmla="*/ 294099 h 1516086"/>
                  <a:gd name="connsiteX10" fmla="*/ 643074 w 1255403"/>
                  <a:gd name="connsiteY10" fmla="*/ 425139 h 1516086"/>
                  <a:gd name="connsiteX11" fmla="*/ 743001 w 1255403"/>
                  <a:gd name="connsiteY11" fmla="*/ 575523 h 1516086"/>
                  <a:gd name="connsiteX12" fmla="*/ 845627 w 1255403"/>
                  <a:gd name="connsiteY12" fmla="*/ 738815 h 1516086"/>
                  <a:gd name="connsiteX13" fmla="*/ 935788 w 1255403"/>
                  <a:gd name="connsiteY13" fmla="*/ 876663 h 1516086"/>
                  <a:gd name="connsiteX14" fmla="*/ 1036778 w 1255403"/>
                  <a:gd name="connsiteY14" fmla="*/ 1024752 h 1516086"/>
                  <a:gd name="connsiteX15" fmla="*/ 1118603 w 1255403"/>
                  <a:gd name="connsiteY15" fmla="*/ 1149559 h 1516086"/>
                  <a:gd name="connsiteX16" fmla="*/ 1212750 w 1255403"/>
                  <a:gd name="connsiteY16" fmla="*/ 1284125 h 1516086"/>
                  <a:gd name="connsiteX17" fmla="*/ 1254796 w 1255403"/>
                  <a:gd name="connsiteY17" fmla="*/ 1378484 h 1516086"/>
                  <a:gd name="connsiteX18" fmla="*/ 1233365 w 1255403"/>
                  <a:gd name="connsiteY18" fmla="*/ 1473348 h 1516086"/>
                  <a:gd name="connsiteX19" fmla="*/ 1175712 w 1255403"/>
                  <a:gd name="connsiteY19" fmla="*/ 1512997 h 1516086"/>
                  <a:gd name="connsiteX20" fmla="*/ 1090899 w 1255403"/>
                  <a:gd name="connsiteY20" fmla="*/ 1504373 h 1516086"/>
                  <a:gd name="connsiteX21" fmla="*/ 1030126 w 1255403"/>
                  <a:gd name="connsiteY21" fmla="*/ 1432314 h 1516086"/>
                  <a:gd name="connsiteX22" fmla="*/ 959915 w 1255403"/>
                  <a:gd name="connsiteY22" fmla="*/ 1323599 h 1516086"/>
                  <a:gd name="connsiteX23" fmla="*/ 841355 w 1255403"/>
                  <a:gd name="connsiteY23" fmla="*/ 1140933 h 1516086"/>
                  <a:gd name="connsiteX24" fmla="*/ 754328 w 1255403"/>
                  <a:gd name="connsiteY24" fmla="*/ 1009732 h 1516086"/>
                  <a:gd name="connsiteX25" fmla="*/ 660256 w 1255403"/>
                  <a:gd name="connsiteY25" fmla="*/ 860684 h 1516086"/>
                  <a:gd name="connsiteX26" fmla="*/ 543728 w 1255403"/>
                  <a:gd name="connsiteY26" fmla="*/ 690401 h 1516086"/>
                  <a:gd name="connsiteX27" fmla="*/ 455523 w 1255403"/>
                  <a:gd name="connsiteY27" fmla="*/ 550046 h 1516086"/>
                  <a:gd name="connsiteX28" fmla="*/ 400123 w 1255403"/>
                  <a:gd name="connsiteY28" fmla="*/ 412834 h 1516086"/>
                  <a:gd name="connsiteX29" fmla="*/ 327657 w 1255403"/>
                  <a:gd name="connsiteY29" fmla="*/ 246451 h 1516086"/>
                  <a:gd name="connsiteX30" fmla="*/ 253916 w 1255403"/>
                  <a:gd name="connsiteY30" fmla="*/ 143362 h 1516086"/>
                  <a:gd name="connsiteX31" fmla="*/ 309547 w 1255403"/>
                  <a:gd name="connsiteY31" fmla="*/ 225474 h 1516086"/>
                  <a:gd name="connsiteX32" fmla="*/ 329168 w 1255403"/>
                  <a:gd name="connsiteY32" fmla="*/ 264313 h 1516086"/>
                  <a:gd name="connsiteX33" fmla="*/ 345243 w 1255403"/>
                  <a:gd name="connsiteY33" fmla="*/ 320706 h 1516086"/>
                  <a:gd name="connsiteX34" fmla="*/ 259340 w 1255403"/>
                  <a:gd name="connsiteY34" fmla="*/ 331605 h 1516086"/>
                  <a:gd name="connsiteX35" fmla="*/ 94030 w 1255403"/>
                  <a:gd name="connsiteY35" fmla="*/ 373746 h 1516086"/>
                  <a:gd name="connsiteX36" fmla="*/ 38581 w 1255403"/>
                  <a:gd name="connsiteY36" fmla="*/ 304973 h 1516086"/>
                  <a:gd name="connsiteX0" fmla="*/ 38496 w 1255318"/>
                  <a:gd name="connsiteY0" fmla="*/ 304881 h 1515994"/>
                  <a:gd name="connsiteX1" fmla="*/ 789 w 1255318"/>
                  <a:gd name="connsiteY1" fmla="*/ 230618 h 1515994"/>
                  <a:gd name="connsiteX2" fmla="*/ 19207 w 1255318"/>
                  <a:gd name="connsiteY2" fmla="*/ 130234 h 1515994"/>
                  <a:gd name="connsiteX3" fmla="*/ 90296 w 1255318"/>
                  <a:gd name="connsiteY3" fmla="*/ 28469 h 1515994"/>
                  <a:gd name="connsiteX4" fmla="*/ 180362 w 1255318"/>
                  <a:gd name="connsiteY4" fmla="*/ 1927 h 1515994"/>
                  <a:gd name="connsiteX5" fmla="*/ 253161 w 1255318"/>
                  <a:gd name="connsiteY5" fmla="*/ 5001 h 1515994"/>
                  <a:gd name="connsiteX6" fmla="*/ 313525 w 1255318"/>
                  <a:gd name="connsiteY6" fmla="*/ 28469 h 1515994"/>
                  <a:gd name="connsiteX7" fmla="*/ 420053 w 1255318"/>
                  <a:gd name="connsiteY7" fmla="*/ 90957 h 1515994"/>
                  <a:gd name="connsiteX8" fmla="*/ 490733 w 1255318"/>
                  <a:gd name="connsiteY8" fmla="*/ 198472 h 1515994"/>
                  <a:gd name="connsiteX9" fmla="*/ 559053 w 1255318"/>
                  <a:gd name="connsiteY9" fmla="*/ 294007 h 1515994"/>
                  <a:gd name="connsiteX10" fmla="*/ 642989 w 1255318"/>
                  <a:gd name="connsiteY10" fmla="*/ 425047 h 1515994"/>
                  <a:gd name="connsiteX11" fmla="*/ 742916 w 1255318"/>
                  <a:gd name="connsiteY11" fmla="*/ 575431 h 1515994"/>
                  <a:gd name="connsiteX12" fmla="*/ 845542 w 1255318"/>
                  <a:gd name="connsiteY12" fmla="*/ 738723 h 1515994"/>
                  <a:gd name="connsiteX13" fmla="*/ 935703 w 1255318"/>
                  <a:gd name="connsiteY13" fmla="*/ 876571 h 1515994"/>
                  <a:gd name="connsiteX14" fmla="*/ 1036693 w 1255318"/>
                  <a:gd name="connsiteY14" fmla="*/ 1024660 h 1515994"/>
                  <a:gd name="connsiteX15" fmla="*/ 1118518 w 1255318"/>
                  <a:gd name="connsiteY15" fmla="*/ 1149467 h 1515994"/>
                  <a:gd name="connsiteX16" fmla="*/ 1212665 w 1255318"/>
                  <a:gd name="connsiteY16" fmla="*/ 1284033 h 1515994"/>
                  <a:gd name="connsiteX17" fmla="*/ 1254711 w 1255318"/>
                  <a:gd name="connsiteY17" fmla="*/ 1378392 h 1515994"/>
                  <a:gd name="connsiteX18" fmla="*/ 1233280 w 1255318"/>
                  <a:gd name="connsiteY18" fmla="*/ 1473256 h 1515994"/>
                  <a:gd name="connsiteX19" fmla="*/ 1175627 w 1255318"/>
                  <a:gd name="connsiteY19" fmla="*/ 1512905 h 1515994"/>
                  <a:gd name="connsiteX20" fmla="*/ 1090814 w 1255318"/>
                  <a:gd name="connsiteY20" fmla="*/ 1504281 h 1515994"/>
                  <a:gd name="connsiteX21" fmla="*/ 1030041 w 1255318"/>
                  <a:gd name="connsiteY21" fmla="*/ 1432222 h 1515994"/>
                  <a:gd name="connsiteX22" fmla="*/ 959830 w 1255318"/>
                  <a:gd name="connsiteY22" fmla="*/ 1323507 h 1515994"/>
                  <a:gd name="connsiteX23" fmla="*/ 841270 w 1255318"/>
                  <a:gd name="connsiteY23" fmla="*/ 1140841 h 1515994"/>
                  <a:gd name="connsiteX24" fmla="*/ 754243 w 1255318"/>
                  <a:gd name="connsiteY24" fmla="*/ 1009640 h 1515994"/>
                  <a:gd name="connsiteX25" fmla="*/ 660171 w 1255318"/>
                  <a:gd name="connsiteY25" fmla="*/ 860592 h 1515994"/>
                  <a:gd name="connsiteX26" fmla="*/ 543643 w 1255318"/>
                  <a:gd name="connsiteY26" fmla="*/ 690309 h 1515994"/>
                  <a:gd name="connsiteX27" fmla="*/ 455438 w 1255318"/>
                  <a:gd name="connsiteY27" fmla="*/ 549954 h 1515994"/>
                  <a:gd name="connsiteX28" fmla="*/ 400038 w 1255318"/>
                  <a:gd name="connsiteY28" fmla="*/ 412742 h 1515994"/>
                  <a:gd name="connsiteX29" fmla="*/ 327572 w 1255318"/>
                  <a:gd name="connsiteY29" fmla="*/ 246359 h 1515994"/>
                  <a:gd name="connsiteX30" fmla="*/ 253831 w 1255318"/>
                  <a:gd name="connsiteY30" fmla="*/ 143270 h 1515994"/>
                  <a:gd name="connsiteX31" fmla="*/ 309462 w 1255318"/>
                  <a:gd name="connsiteY31" fmla="*/ 225382 h 1515994"/>
                  <a:gd name="connsiteX32" fmla="*/ 329083 w 1255318"/>
                  <a:gd name="connsiteY32" fmla="*/ 264221 h 1515994"/>
                  <a:gd name="connsiteX33" fmla="*/ 345158 w 1255318"/>
                  <a:gd name="connsiteY33" fmla="*/ 320614 h 1515994"/>
                  <a:gd name="connsiteX34" fmla="*/ 259255 w 1255318"/>
                  <a:gd name="connsiteY34" fmla="*/ 331513 h 1515994"/>
                  <a:gd name="connsiteX35" fmla="*/ 93945 w 1255318"/>
                  <a:gd name="connsiteY35" fmla="*/ 373654 h 1515994"/>
                  <a:gd name="connsiteX36" fmla="*/ 38496 w 1255318"/>
                  <a:gd name="connsiteY36" fmla="*/ 304881 h 1515994"/>
                  <a:gd name="connsiteX0" fmla="*/ 46850 w 1263672"/>
                  <a:gd name="connsiteY0" fmla="*/ 304881 h 1515994"/>
                  <a:gd name="connsiteX1" fmla="*/ 464 w 1263672"/>
                  <a:gd name="connsiteY1" fmla="*/ 227784 h 1515994"/>
                  <a:gd name="connsiteX2" fmla="*/ 27561 w 1263672"/>
                  <a:gd name="connsiteY2" fmla="*/ 130234 h 1515994"/>
                  <a:gd name="connsiteX3" fmla="*/ 98650 w 1263672"/>
                  <a:gd name="connsiteY3" fmla="*/ 28469 h 1515994"/>
                  <a:gd name="connsiteX4" fmla="*/ 188716 w 1263672"/>
                  <a:gd name="connsiteY4" fmla="*/ 1927 h 1515994"/>
                  <a:gd name="connsiteX5" fmla="*/ 261515 w 1263672"/>
                  <a:gd name="connsiteY5" fmla="*/ 5001 h 1515994"/>
                  <a:gd name="connsiteX6" fmla="*/ 321879 w 1263672"/>
                  <a:gd name="connsiteY6" fmla="*/ 28469 h 1515994"/>
                  <a:gd name="connsiteX7" fmla="*/ 428407 w 1263672"/>
                  <a:gd name="connsiteY7" fmla="*/ 90957 h 1515994"/>
                  <a:gd name="connsiteX8" fmla="*/ 499087 w 1263672"/>
                  <a:gd name="connsiteY8" fmla="*/ 198472 h 1515994"/>
                  <a:gd name="connsiteX9" fmla="*/ 567407 w 1263672"/>
                  <a:gd name="connsiteY9" fmla="*/ 294007 h 1515994"/>
                  <a:gd name="connsiteX10" fmla="*/ 651343 w 1263672"/>
                  <a:gd name="connsiteY10" fmla="*/ 425047 h 1515994"/>
                  <a:gd name="connsiteX11" fmla="*/ 751270 w 1263672"/>
                  <a:gd name="connsiteY11" fmla="*/ 575431 h 1515994"/>
                  <a:gd name="connsiteX12" fmla="*/ 853896 w 1263672"/>
                  <a:gd name="connsiteY12" fmla="*/ 738723 h 1515994"/>
                  <a:gd name="connsiteX13" fmla="*/ 944057 w 1263672"/>
                  <a:gd name="connsiteY13" fmla="*/ 876571 h 1515994"/>
                  <a:gd name="connsiteX14" fmla="*/ 1045047 w 1263672"/>
                  <a:gd name="connsiteY14" fmla="*/ 1024660 h 1515994"/>
                  <a:gd name="connsiteX15" fmla="*/ 1126872 w 1263672"/>
                  <a:gd name="connsiteY15" fmla="*/ 1149467 h 1515994"/>
                  <a:gd name="connsiteX16" fmla="*/ 1221019 w 1263672"/>
                  <a:gd name="connsiteY16" fmla="*/ 1284033 h 1515994"/>
                  <a:gd name="connsiteX17" fmla="*/ 1263065 w 1263672"/>
                  <a:gd name="connsiteY17" fmla="*/ 1378392 h 1515994"/>
                  <a:gd name="connsiteX18" fmla="*/ 1241634 w 1263672"/>
                  <a:gd name="connsiteY18" fmla="*/ 1473256 h 1515994"/>
                  <a:gd name="connsiteX19" fmla="*/ 1183981 w 1263672"/>
                  <a:gd name="connsiteY19" fmla="*/ 1512905 h 1515994"/>
                  <a:gd name="connsiteX20" fmla="*/ 1099168 w 1263672"/>
                  <a:gd name="connsiteY20" fmla="*/ 1504281 h 1515994"/>
                  <a:gd name="connsiteX21" fmla="*/ 1038395 w 1263672"/>
                  <a:gd name="connsiteY21" fmla="*/ 1432222 h 1515994"/>
                  <a:gd name="connsiteX22" fmla="*/ 968184 w 1263672"/>
                  <a:gd name="connsiteY22" fmla="*/ 1323507 h 1515994"/>
                  <a:gd name="connsiteX23" fmla="*/ 849624 w 1263672"/>
                  <a:gd name="connsiteY23" fmla="*/ 1140841 h 1515994"/>
                  <a:gd name="connsiteX24" fmla="*/ 762597 w 1263672"/>
                  <a:gd name="connsiteY24" fmla="*/ 1009640 h 1515994"/>
                  <a:gd name="connsiteX25" fmla="*/ 668525 w 1263672"/>
                  <a:gd name="connsiteY25" fmla="*/ 860592 h 1515994"/>
                  <a:gd name="connsiteX26" fmla="*/ 551997 w 1263672"/>
                  <a:gd name="connsiteY26" fmla="*/ 690309 h 1515994"/>
                  <a:gd name="connsiteX27" fmla="*/ 463792 w 1263672"/>
                  <a:gd name="connsiteY27" fmla="*/ 549954 h 1515994"/>
                  <a:gd name="connsiteX28" fmla="*/ 408392 w 1263672"/>
                  <a:gd name="connsiteY28" fmla="*/ 412742 h 1515994"/>
                  <a:gd name="connsiteX29" fmla="*/ 335926 w 1263672"/>
                  <a:gd name="connsiteY29" fmla="*/ 246359 h 1515994"/>
                  <a:gd name="connsiteX30" fmla="*/ 262185 w 1263672"/>
                  <a:gd name="connsiteY30" fmla="*/ 143270 h 1515994"/>
                  <a:gd name="connsiteX31" fmla="*/ 317816 w 1263672"/>
                  <a:gd name="connsiteY31" fmla="*/ 225382 h 1515994"/>
                  <a:gd name="connsiteX32" fmla="*/ 337437 w 1263672"/>
                  <a:gd name="connsiteY32" fmla="*/ 264221 h 1515994"/>
                  <a:gd name="connsiteX33" fmla="*/ 353512 w 1263672"/>
                  <a:gd name="connsiteY33" fmla="*/ 320614 h 1515994"/>
                  <a:gd name="connsiteX34" fmla="*/ 267609 w 1263672"/>
                  <a:gd name="connsiteY34" fmla="*/ 331513 h 1515994"/>
                  <a:gd name="connsiteX35" fmla="*/ 102299 w 1263672"/>
                  <a:gd name="connsiteY35" fmla="*/ 373654 h 1515994"/>
                  <a:gd name="connsiteX36" fmla="*/ 46850 w 1263672"/>
                  <a:gd name="connsiteY36" fmla="*/ 304881 h 1515994"/>
                  <a:gd name="connsiteX0" fmla="*/ 48027 w 1264849"/>
                  <a:gd name="connsiteY0" fmla="*/ 304881 h 1515994"/>
                  <a:gd name="connsiteX1" fmla="*/ 1641 w 1264849"/>
                  <a:gd name="connsiteY1" fmla="*/ 227784 h 1515994"/>
                  <a:gd name="connsiteX2" fmla="*/ 19028 w 1264849"/>
                  <a:gd name="connsiteY2" fmla="*/ 125280 h 1515994"/>
                  <a:gd name="connsiteX3" fmla="*/ 99827 w 1264849"/>
                  <a:gd name="connsiteY3" fmla="*/ 28469 h 1515994"/>
                  <a:gd name="connsiteX4" fmla="*/ 189893 w 1264849"/>
                  <a:gd name="connsiteY4" fmla="*/ 1927 h 1515994"/>
                  <a:gd name="connsiteX5" fmla="*/ 262692 w 1264849"/>
                  <a:gd name="connsiteY5" fmla="*/ 5001 h 1515994"/>
                  <a:gd name="connsiteX6" fmla="*/ 323056 w 1264849"/>
                  <a:gd name="connsiteY6" fmla="*/ 28469 h 1515994"/>
                  <a:gd name="connsiteX7" fmla="*/ 429584 w 1264849"/>
                  <a:gd name="connsiteY7" fmla="*/ 90957 h 1515994"/>
                  <a:gd name="connsiteX8" fmla="*/ 500264 w 1264849"/>
                  <a:gd name="connsiteY8" fmla="*/ 198472 h 1515994"/>
                  <a:gd name="connsiteX9" fmla="*/ 568584 w 1264849"/>
                  <a:gd name="connsiteY9" fmla="*/ 294007 h 1515994"/>
                  <a:gd name="connsiteX10" fmla="*/ 652520 w 1264849"/>
                  <a:gd name="connsiteY10" fmla="*/ 425047 h 1515994"/>
                  <a:gd name="connsiteX11" fmla="*/ 752447 w 1264849"/>
                  <a:gd name="connsiteY11" fmla="*/ 575431 h 1515994"/>
                  <a:gd name="connsiteX12" fmla="*/ 855073 w 1264849"/>
                  <a:gd name="connsiteY12" fmla="*/ 738723 h 1515994"/>
                  <a:gd name="connsiteX13" fmla="*/ 945234 w 1264849"/>
                  <a:gd name="connsiteY13" fmla="*/ 876571 h 1515994"/>
                  <a:gd name="connsiteX14" fmla="*/ 1046224 w 1264849"/>
                  <a:gd name="connsiteY14" fmla="*/ 1024660 h 1515994"/>
                  <a:gd name="connsiteX15" fmla="*/ 1128049 w 1264849"/>
                  <a:gd name="connsiteY15" fmla="*/ 1149467 h 1515994"/>
                  <a:gd name="connsiteX16" fmla="*/ 1222196 w 1264849"/>
                  <a:gd name="connsiteY16" fmla="*/ 1284033 h 1515994"/>
                  <a:gd name="connsiteX17" fmla="*/ 1264242 w 1264849"/>
                  <a:gd name="connsiteY17" fmla="*/ 1378392 h 1515994"/>
                  <a:gd name="connsiteX18" fmla="*/ 1242811 w 1264849"/>
                  <a:gd name="connsiteY18" fmla="*/ 1473256 h 1515994"/>
                  <a:gd name="connsiteX19" fmla="*/ 1185158 w 1264849"/>
                  <a:gd name="connsiteY19" fmla="*/ 1512905 h 1515994"/>
                  <a:gd name="connsiteX20" fmla="*/ 1100345 w 1264849"/>
                  <a:gd name="connsiteY20" fmla="*/ 1504281 h 1515994"/>
                  <a:gd name="connsiteX21" fmla="*/ 1039572 w 1264849"/>
                  <a:gd name="connsiteY21" fmla="*/ 1432222 h 1515994"/>
                  <a:gd name="connsiteX22" fmla="*/ 969361 w 1264849"/>
                  <a:gd name="connsiteY22" fmla="*/ 1323507 h 1515994"/>
                  <a:gd name="connsiteX23" fmla="*/ 850801 w 1264849"/>
                  <a:gd name="connsiteY23" fmla="*/ 1140841 h 1515994"/>
                  <a:gd name="connsiteX24" fmla="*/ 763774 w 1264849"/>
                  <a:gd name="connsiteY24" fmla="*/ 1009640 h 1515994"/>
                  <a:gd name="connsiteX25" fmla="*/ 669702 w 1264849"/>
                  <a:gd name="connsiteY25" fmla="*/ 860592 h 1515994"/>
                  <a:gd name="connsiteX26" fmla="*/ 553174 w 1264849"/>
                  <a:gd name="connsiteY26" fmla="*/ 690309 h 1515994"/>
                  <a:gd name="connsiteX27" fmla="*/ 464969 w 1264849"/>
                  <a:gd name="connsiteY27" fmla="*/ 549954 h 1515994"/>
                  <a:gd name="connsiteX28" fmla="*/ 409569 w 1264849"/>
                  <a:gd name="connsiteY28" fmla="*/ 412742 h 1515994"/>
                  <a:gd name="connsiteX29" fmla="*/ 337103 w 1264849"/>
                  <a:gd name="connsiteY29" fmla="*/ 246359 h 1515994"/>
                  <a:gd name="connsiteX30" fmla="*/ 263362 w 1264849"/>
                  <a:gd name="connsiteY30" fmla="*/ 143270 h 1515994"/>
                  <a:gd name="connsiteX31" fmla="*/ 318993 w 1264849"/>
                  <a:gd name="connsiteY31" fmla="*/ 225382 h 1515994"/>
                  <a:gd name="connsiteX32" fmla="*/ 338614 w 1264849"/>
                  <a:gd name="connsiteY32" fmla="*/ 264221 h 1515994"/>
                  <a:gd name="connsiteX33" fmla="*/ 354689 w 1264849"/>
                  <a:gd name="connsiteY33" fmla="*/ 320614 h 1515994"/>
                  <a:gd name="connsiteX34" fmla="*/ 268786 w 1264849"/>
                  <a:gd name="connsiteY34" fmla="*/ 331513 h 1515994"/>
                  <a:gd name="connsiteX35" fmla="*/ 103476 w 1264849"/>
                  <a:gd name="connsiteY35" fmla="*/ 373654 h 1515994"/>
                  <a:gd name="connsiteX36" fmla="*/ 48027 w 1264849"/>
                  <a:gd name="connsiteY36" fmla="*/ 304881 h 1515994"/>
                  <a:gd name="connsiteX0" fmla="*/ 48243 w 1265065"/>
                  <a:gd name="connsiteY0" fmla="*/ 304881 h 1515994"/>
                  <a:gd name="connsiteX1" fmla="*/ 1857 w 1265065"/>
                  <a:gd name="connsiteY1" fmla="*/ 227784 h 1515994"/>
                  <a:gd name="connsiteX2" fmla="*/ 18212 w 1265065"/>
                  <a:gd name="connsiteY2" fmla="*/ 123160 h 1515994"/>
                  <a:gd name="connsiteX3" fmla="*/ 100043 w 1265065"/>
                  <a:gd name="connsiteY3" fmla="*/ 28469 h 1515994"/>
                  <a:gd name="connsiteX4" fmla="*/ 190109 w 1265065"/>
                  <a:gd name="connsiteY4" fmla="*/ 1927 h 1515994"/>
                  <a:gd name="connsiteX5" fmla="*/ 262908 w 1265065"/>
                  <a:gd name="connsiteY5" fmla="*/ 5001 h 1515994"/>
                  <a:gd name="connsiteX6" fmla="*/ 323272 w 1265065"/>
                  <a:gd name="connsiteY6" fmla="*/ 28469 h 1515994"/>
                  <a:gd name="connsiteX7" fmla="*/ 429800 w 1265065"/>
                  <a:gd name="connsiteY7" fmla="*/ 90957 h 1515994"/>
                  <a:gd name="connsiteX8" fmla="*/ 500480 w 1265065"/>
                  <a:gd name="connsiteY8" fmla="*/ 198472 h 1515994"/>
                  <a:gd name="connsiteX9" fmla="*/ 568800 w 1265065"/>
                  <a:gd name="connsiteY9" fmla="*/ 294007 h 1515994"/>
                  <a:gd name="connsiteX10" fmla="*/ 652736 w 1265065"/>
                  <a:gd name="connsiteY10" fmla="*/ 425047 h 1515994"/>
                  <a:gd name="connsiteX11" fmla="*/ 752663 w 1265065"/>
                  <a:gd name="connsiteY11" fmla="*/ 575431 h 1515994"/>
                  <a:gd name="connsiteX12" fmla="*/ 855289 w 1265065"/>
                  <a:gd name="connsiteY12" fmla="*/ 738723 h 1515994"/>
                  <a:gd name="connsiteX13" fmla="*/ 945450 w 1265065"/>
                  <a:gd name="connsiteY13" fmla="*/ 876571 h 1515994"/>
                  <a:gd name="connsiteX14" fmla="*/ 1046440 w 1265065"/>
                  <a:gd name="connsiteY14" fmla="*/ 1024660 h 1515994"/>
                  <a:gd name="connsiteX15" fmla="*/ 1128265 w 1265065"/>
                  <a:gd name="connsiteY15" fmla="*/ 1149467 h 1515994"/>
                  <a:gd name="connsiteX16" fmla="*/ 1222412 w 1265065"/>
                  <a:gd name="connsiteY16" fmla="*/ 1284033 h 1515994"/>
                  <a:gd name="connsiteX17" fmla="*/ 1264458 w 1265065"/>
                  <a:gd name="connsiteY17" fmla="*/ 1378392 h 1515994"/>
                  <a:gd name="connsiteX18" fmla="*/ 1243027 w 1265065"/>
                  <a:gd name="connsiteY18" fmla="*/ 1473256 h 1515994"/>
                  <a:gd name="connsiteX19" fmla="*/ 1185374 w 1265065"/>
                  <a:gd name="connsiteY19" fmla="*/ 1512905 h 1515994"/>
                  <a:gd name="connsiteX20" fmla="*/ 1100561 w 1265065"/>
                  <a:gd name="connsiteY20" fmla="*/ 1504281 h 1515994"/>
                  <a:gd name="connsiteX21" fmla="*/ 1039788 w 1265065"/>
                  <a:gd name="connsiteY21" fmla="*/ 1432222 h 1515994"/>
                  <a:gd name="connsiteX22" fmla="*/ 969577 w 1265065"/>
                  <a:gd name="connsiteY22" fmla="*/ 1323507 h 1515994"/>
                  <a:gd name="connsiteX23" fmla="*/ 851017 w 1265065"/>
                  <a:gd name="connsiteY23" fmla="*/ 1140841 h 1515994"/>
                  <a:gd name="connsiteX24" fmla="*/ 763990 w 1265065"/>
                  <a:gd name="connsiteY24" fmla="*/ 1009640 h 1515994"/>
                  <a:gd name="connsiteX25" fmla="*/ 669918 w 1265065"/>
                  <a:gd name="connsiteY25" fmla="*/ 860592 h 1515994"/>
                  <a:gd name="connsiteX26" fmla="*/ 553390 w 1265065"/>
                  <a:gd name="connsiteY26" fmla="*/ 690309 h 1515994"/>
                  <a:gd name="connsiteX27" fmla="*/ 465185 w 1265065"/>
                  <a:gd name="connsiteY27" fmla="*/ 549954 h 1515994"/>
                  <a:gd name="connsiteX28" fmla="*/ 409785 w 1265065"/>
                  <a:gd name="connsiteY28" fmla="*/ 412742 h 1515994"/>
                  <a:gd name="connsiteX29" fmla="*/ 337319 w 1265065"/>
                  <a:gd name="connsiteY29" fmla="*/ 246359 h 1515994"/>
                  <a:gd name="connsiteX30" fmla="*/ 263578 w 1265065"/>
                  <a:gd name="connsiteY30" fmla="*/ 143270 h 1515994"/>
                  <a:gd name="connsiteX31" fmla="*/ 319209 w 1265065"/>
                  <a:gd name="connsiteY31" fmla="*/ 225382 h 1515994"/>
                  <a:gd name="connsiteX32" fmla="*/ 338830 w 1265065"/>
                  <a:gd name="connsiteY32" fmla="*/ 264221 h 1515994"/>
                  <a:gd name="connsiteX33" fmla="*/ 354905 w 1265065"/>
                  <a:gd name="connsiteY33" fmla="*/ 320614 h 1515994"/>
                  <a:gd name="connsiteX34" fmla="*/ 269002 w 1265065"/>
                  <a:gd name="connsiteY34" fmla="*/ 331513 h 1515994"/>
                  <a:gd name="connsiteX35" fmla="*/ 103692 w 1265065"/>
                  <a:gd name="connsiteY35" fmla="*/ 373654 h 1515994"/>
                  <a:gd name="connsiteX36" fmla="*/ 48243 w 1265065"/>
                  <a:gd name="connsiteY36" fmla="*/ 304881 h 1515994"/>
                  <a:gd name="connsiteX0" fmla="*/ 48243 w 1265065"/>
                  <a:gd name="connsiteY0" fmla="*/ 304881 h 1515994"/>
                  <a:gd name="connsiteX1" fmla="*/ 1857 w 1265065"/>
                  <a:gd name="connsiteY1" fmla="*/ 227784 h 1515994"/>
                  <a:gd name="connsiteX2" fmla="*/ 18212 w 1265065"/>
                  <a:gd name="connsiteY2" fmla="*/ 123160 h 1515994"/>
                  <a:gd name="connsiteX3" fmla="*/ 100043 w 1265065"/>
                  <a:gd name="connsiteY3" fmla="*/ 28469 h 1515994"/>
                  <a:gd name="connsiteX4" fmla="*/ 190109 w 1265065"/>
                  <a:gd name="connsiteY4" fmla="*/ 1927 h 1515994"/>
                  <a:gd name="connsiteX5" fmla="*/ 262908 w 1265065"/>
                  <a:gd name="connsiteY5" fmla="*/ 5001 h 1515994"/>
                  <a:gd name="connsiteX6" fmla="*/ 323272 w 1265065"/>
                  <a:gd name="connsiteY6" fmla="*/ 28469 h 1515994"/>
                  <a:gd name="connsiteX7" fmla="*/ 421121 w 1265065"/>
                  <a:gd name="connsiteY7" fmla="*/ 88123 h 1515994"/>
                  <a:gd name="connsiteX8" fmla="*/ 500480 w 1265065"/>
                  <a:gd name="connsiteY8" fmla="*/ 198472 h 1515994"/>
                  <a:gd name="connsiteX9" fmla="*/ 568800 w 1265065"/>
                  <a:gd name="connsiteY9" fmla="*/ 294007 h 1515994"/>
                  <a:gd name="connsiteX10" fmla="*/ 652736 w 1265065"/>
                  <a:gd name="connsiteY10" fmla="*/ 425047 h 1515994"/>
                  <a:gd name="connsiteX11" fmla="*/ 752663 w 1265065"/>
                  <a:gd name="connsiteY11" fmla="*/ 575431 h 1515994"/>
                  <a:gd name="connsiteX12" fmla="*/ 855289 w 1265065"/>
                  <a:gd name="connsiteY12" fmla="*/ 738723 h 1515994"/>
                  <a:gd name="connsiteX13" fmla="*/ 945450 w 1265065"/>
                  <a:gd name="connsiteY13" fmla="*/ 876571 h 1515994"/>
                  <a:gd name="connsiteX14" fmla="*/ 1046440 w 1265065"/>
                  <a:gd name="connsiteY14" fmla="*/ 1024660 h 1515994"/>
                  <a:gd name="connsiteX15" fmla="*/ 1128265 w 1265065"/>
                  <a:gd name="connsiteY15" fmla="*/ 1149467 h 1515994"/>
                  <a:gd name="connsiteX16" fmla="*/ 1222412 w 1265065"/>
                  <a:gd name="connsiteY16" fmla="*/ 1284033 h 1515994"/>
                  <a:gd name="connsiteX17" fmla="*/ 1264458 w 1265065"/>
                  <a:gd name="connsiteY17" fmla="*/ 1378392 h 1515994"/>
                  <a:gd name="connsiteX18" fmla="*/ 1243027 w 1265065"/>
                  <a:gd name="connsiteY18" fmla="*/ 1473256 h 1515994"/>
                  <a:gd name="connsiteX19" fmla="*/ 1185374 w 1265065"/>
                  <a:gd name="connsiteY19" fmla="*/ 1512905 h 1515994"/>
                  <a:gd name="connsiteX20" fmla="*/ 1100561 w 1265065"/>
                  <a:gd name="connsiteY20" fmla="*/ 1504281 h 1515994"/>
                  <a:gd name="connsiteX21" fmla="*/ 1039788 w 1265065"/>
                  <a:gd name="connsiteY21" fmla="*/ 1432222 h 1515994"/>
                  <a:gd name="connsiteX22" fmla="*/ 969577 w 1265065"/>
                  <a:gd name="connsiteY22" fmla="*/ 1323507 h 1515994"/>
                  <a:gd name="connsiteX23" fmla="*/ 851017 w 1265065"/>
                  <a:gd name="connsiteY23" fmla="*/ 1140841 h 1515994"/>
                  <a:gd name="connsiteX24" fmla="*/ 763990 w 1265065"/>
                  <a:gd name="connsiteY24" fmla="*/ 1009640 h 1515994"/>
                  <a:gd name="connsiteX25" fmla="*/ 669918 w 1265065"/>
                  <a:gd name="connsiteY25" fmla="*/ 860592 h 1515994"/>
                  <a:gd name="connsiteX26" fmla="*/ 553390 w 1265065"/>
                  <a:gd name="connsiteY26" fmla="*/ 690309 h 1515994"/>
                  <a:gd name="connsiteX27" fmla="*/ 465185 w 1265065"/>
                  <a:gd name="connsiteY27" fmla="*/ 549954 h 1515994"/>
                  <a:gd name="connsiteX28" fmla="*/ 409785 w 1265065"/>
                  <a:gd name="connsiteY28" fmla="*/ 412742 h 1515994"/>
                  <a:gd name="connsiteX29" fmla="*/ 337319 w 1265065"/>
                  <a:gd name="connsiteY29" fmla="*/ 246359 h 1515994"/>
                  <a:gd name="connsiteX30" fmla="*/ 263578 w 1265065"/>
                  <a:gd name="connsiteY30" fmla="*/ 143270 h 1515994"/>
                  <a:gd name="connsiteX31" fmla="*/ 319209 w 1265065"/>
                  <a:gd name="connsiteY31" fmla="*/ 225382 h 1515994"/>
                  <a:gd name="connsiteX32" fmla="*/ 338830 w 1265065"/>
                  <a:gd name="connsiteY32" fmla="*/ 264221 h 1515994"/>
                  <a:gd name="connsiteX33" fmla="*/ 354905 w 1265065"/>
                  <a:gd name="connsiteY33" fmla="*/ 320614 h 1515994"/>
                  <a:gd name="connsiteX34" fmla="*/ 269002 w 1265065"/>
                  <a:gd name="connsiteY34" fmla="*/ 331513 h 1515994"/>
                  <a:gd name="connsiteX35" fmla="*/ 103692 w 1265065"/>
                  <a:gd name="connsiteY35" fmla="*/ 373654 h 1515994"/>
                  <a:gd name="connsiteX36" fmla="*/ 48243 w 1265065"/>
                  <a:gd name="connsiteY36" fmla="*/ 304881 h 1515994"/>
                  <a:gd name="connsiteX0" fmla="*/ 48243 w 1265065"/>
                  <a:gd name="connsiteY0" fmla="*/ 304881 h 1515994"/>
                  <a:gd name="connsiteX1" fmla="*/ 1857 w 1265065"/>
                  <a:gd name="connsiteY1" fmla="*/ 227784 h 1515994"/>
                  <a:gd name="connsiteX2" fmla="*/ 18212 w 1265065"/>
                  <a:gd name="connsiteY2" fmla="*/ 123160 h 1515994"/>
                  <a:gd name="connsiteX3" fmla="*/ 100043 w 1265065"/>
                  <a:gd name="connsiteY3" fmla="*/ 28469 h 1515994"/>
                  <a:gd name="connsiteX4" fmla="*/ 190109 w 1265065"/>
                  <a:gd name="connsiteY4" fmla="*/ 1927 h 1515994"/>
                  <a:gd name="connsiteX5" fmla="*/ 262908 w 1265065"/>
                  <a:gd name="connsiteY5" fmla="*/ 5001 h 1515994"/>
                  <a:gd name="connsiteX6" fmla="*/ 323272 w 1265065"/>
                  <a:gd name="connsiteY6" fmla="*/ 28469 h 1515994"/>
                  <a:gd name="connsiteX7" fmla="*/ 409751 w 1265065"/>
                  <a:gd name="connsiteY7" fmla="*/ 89759 h 1515994"/>
                  <a:gd name="connsiteX8" fmla="*/ 500480 w 1265065"/>
                  <a:gd name="connsiteY8" fmla="*/ 198472 h 1515994"/>
                  <a:gd name="connsiteX9" fmla="*/ 568800 w 1265065"/>
                  <a:gd name="connsiteY9" fmla="*/ 294007 h 1515994"/>
                  <a:gd name="connsiteX10" fmla="*/ 652736 w 1265065"/>
                  <a:gd name="connsiteY10" fmla="*/ 425047 h 1515994"/>
                  <a:gd name="connsiteX11" fmla="*/ 752663 w 1265065"/>
                  <a:gd name="connsiteY11" fmla="*/ 575431 h 1515994"/>
                  <a:gd name="connsiteX12" fmla="*/ 855289 w 1265065"/>
                  <a:gd name="connsiteY12" fmla="*/ 738723 h 1515994"/>
                  <a:gd name="connsiteX13" fmla="*/ 945450 w 1265065"/>
                  <a:gd name="connsiteY13" fmla="*/ 876571 h 1515994"/>
                  <a:gd name="connsiteX14" fmla="*/ 1046440 w 1265065"/>
                  <a:gd name="connsiteY14" fmla="*/ 1024660 h 1515994"/>
                  <a:gd name="connsiteX15" fmla="*/ 1128265 w 1265065"/>
                  <a:gd name="connsiteY15" fmla="*/ 1149467 h 1515994"/>
                  <a:gd name="connsiteX16" fmla="*/ 1222412 w 1265065"/>
                  <a:gd name="connsiteY16" fmla="*/ 1284033 h 1515994"/>
                  <a:gd name="connsiteX17" fmla="*/ 1264458 w 1265065"/>
                  <a:gd name="connsiteY17" fmla="*/ 1378392 h 1515994"/>
                  <a:gd name="connsiteX18" fmla="*/ 1243027 w 1265065"/>
                  <a:gd name="connsiteY18" fmla="*/ 1473256 h 1515994"/>
                  <a:gd name="connsiteX19" fmla="*/ 1185374 w 1265065"/>
                  <a:gd name="connsiteY19" fmla="*/ 1512905 h 1515994"/>
                  <a:gd name="connsiteX20" fmla="*/ 1100561 w 1265065"/>
                  <a:gd name="connsiteY20" fmla="*/ 1504281 h 1515994"/>
                  <a:gd name="connsiteX21" fmla="*/ 1039788 w 1265065"/>
                  <a:gd name="connsiteY21" fmla="*/ 1432222 h 1515994"/>
                  <a:gd name="connsiteX22" fmla="*/ 969577 w 1265065"/>
                  <a:gd name="connsiteY22" fmla="*/ 1323507 h 1515994"/>
                  <a:gd name="connsiteX23" fmla="*/ 851017 w 1265065"/>
                  <a:gd name="connsiteY23" fmla="*/ 1140841 h 1515994"/>
                  <a:gd name="connsiteX24" fmla="*/ 763990 w 1265065"/>
                  <a:gd name="connsiteY24" fmla="*/ 1009640 h 1515994"/>
                  <a:gd name="connsiteX25" fmla="*/ 669918 w 1265065"/>
                  <a:gd name="connsiteY25" fmla="*/ 860592 h 1515994"/>
                  <a:gd name="connsiteX26" fmla="*/ 553390 w 1265065"/>
                  <a:gd name="connsiteY26" fmla="*/ 690309 h 1515994"/>
                  <a:gd name="connsiteX27" fmla="*/ 465185 w 1265065"/>
                  <a:gd name="connsiteY27" fmla="*/ 549954 h 1515994"/>
                  <a:gd name="connsiteX28" fmla="*/ 409785 w 1265065"/>
                  <a:gd name="connsiteY28" fmla="*/ 412742 h 1515994"/>
                  <a:gd name="connsiteX29" fmla="*/ 337319 w 1265065"/>
                  <a:gd name="connsiteY29" fmla="*/ 246359 h 1515994"/>
                  <a:gd name="connsiteX30" fmla="*/ 263578 w 1265065"/>
                  <a:gd name="connsiteY30" fmla="*/ 143270 h 1515994"/>
                  <a:gd name="connsiteX31" fmla="*/ 319209 w 1265065"/>
                  <a:gd name="connsiteY31" fmla="*/ 225382 h 1515994"/>
                  <a:gd name="connsiteX32" fmla="*/ 338830 w 1265065"/>
                  <a:gd name="connsiteY32" fmla="*/ 264221 h 1515994"/>
                  <a:gd name="connsiteX33" fmla="*/ 354905 w 1265065"/>
                  <a:gd name="connsiteY33" fmla="*/ 320614 h 1515994"/>
                  <a:gd name="connsiteX34" fmla="*/ 269002 w 1265065"/>
                  <a:gd name="connsiteY34" fmla="*/ 331513 h 1515994"/>
                  <a:gd name="connsiteX35" fmla="*/ 103692 w 1265065"/>
                  <a:gd name="connsiteY35" fmla="*/ 373654 h 1515994"/>
                  <a:gd name="connsiteX36" fmla="*/ 48243 w 1265065"/>
                  <a:gd name="connsiteY36" fmla="*/ 304881 h 1515994"/>
                  <a:gd name="connsiteX0" fmla="*/ 48243 w 1265065"/>
                  <a:gd name="connsiteY0" fmla="*/ 305449 h 1516562"/>
                  <a:gd name="connsiteX1" fmla="*/ 1857 w 1265065"/>
                  <a:gd name="connsiteY1" fmla="*/ 228352 h 1516562"/>
                  <a:gd name="connsiteX2" fmla="*/ 18212 w 1265065"/>
                  <a:gd name="connsiteY2" fmla="*/ 123728 h 1516562"/>
                  <a:gd name="connsiteX3" fmla="*/ 100043 w 1265065"/>
                  <a:gd name="connsiteY3" fmla="*/ 29037 h 1516562"/>
                  <a:gd name="connsiteX4" fmla="*/ 190109 w 1265065"/>
                  <a:gd name="connsiteY4" fmla="*/ 2495 h 1516562"/>
                  <a:gd name="connsiteX5" fmla="*/ 262908 w 1265065"/>
                  <a:gd name="connsiteY5" fmla="*/ 5569 h 1516562"/>
                  <a:gd name="connsiteX6" fmla="*/ 329462 w 1265065"/>
                  <a:gd name="connsiteY6" fmla="*/ 41755 h 1516562"/>
                  <a:gd name="connsiteX7" fmla="*/ 409751 w 1265065"/>
                  <a:gd name="connsiteY7" fmla="*/ 90327 h 1516562"/>
                  <a:gd name="connsiteX8" fmla="*/ 500480 w 1265065"/>
                  <a:gd name="connsiteY8" fmla="*/ 199040 h 1516562"/>
                  <a:gd name="connsiteX9" fmla="*/ 568800 w 1265065"/>
                  <a:gd name="connsiteY9" fmla="*/ 294575 h 1516562"/>
                  <a:gd name="connsiteX10" fmla="*/ 652736 w 1265065"/>
                  <a:gd name="connsiteY10" fmla="*/ 425615 h 1516562"/>
                  <a:gd name="connsiteX11" fmla="*/ 752663 w 1265065"/>
                  <a:gd name="connsiteY11" fmla="*/ 575999 h 1516562"/>
                  <a:gd name="connsiteX12" fmla="*/ 855289 w 1265065"/>
                  <a:gd name="connsiteY12" fmla="*/ 739291 h 1516562"/>
                  <a:gd name="connsiteX13" fmla="*/ 945450 w 1265065"/>
                  <a:gd name="connsiteY13" fmla="*/ 877139 h 1516562"/>
                  <a:gd name="connsiteX14" fmla="*/ 1046440 w 1265065"/>
                  <a:gd name="connsiteY14" fmla="*/ 1025228 h 1516562"/>
                  <a:gd name="connsiteX15" fmla="*/ 1128265 w 1265065"/>
                  <a:gd name="connsiteY15" fmla="*/ 1150035 h 1516562"/>
                  <a:gd name="connsiteX16" fmla="*/ 1222412 w 1265065"/>
                  <a:gd name="connsiteY16" fmla="*/ 1284601 h 1516562"/>
                  <a:gd name="connsiteX17" fmla="*/ 1264458 w 1265065"/>
                  <a:gd name="connsiteY17" fmla="*/ 1378960 h 1516562"/>
                  <a:gd name="connsiteX18" fmla="*/ 1243027 w 1265065"/>
                  <a:gd name="connsiteY18" fmla="*/ 1473824 h 1516562"/>
                  <a:gd name="connsiteX19" fmla="*/ 1185374 w 1265065"/>
                  <a:gd name="connsiteY19" fmla="*/ 1513473 h 1516562"/>
                  <a:gd name="connsiteX20" fmla="*/ 1100561 w 1265065"/>
                  <a:gd name="connsiteY20" fmla="*/ 1504849 h 1516562"/>
                  <a:gd name="connsiteX21" fmla="*/ 1039788 w 1265065"/>
                  <a:gd name="connsiteY21" fmla="*/ 1432790 h 1516562"/>
                  <a:gd name="connsiteX22" fmla="*/ 969577 w 1265065"/>
                  <a:gd name="connsiteY22" fmla="*/ 1324075 h 1516562"/>
                  <a:gd name="connsiteX23" fmla="*/ 851017 w 1265065"/>
                  <a:gd name="connsiteY23" fmla="*/ 1141409 h 1516562"/>
                  <a:gd name="connsiteX24" fmla="*/ 763990 w 1265065"/>
                  <a:gd name="connsiteY24" fmla="*/ 1010208 h 1516562"/>
                  <a:gd name="connsiteX25" fmla="*/ 669918 w 1265065"/>
                  <a:gd name="connsiteY25" fmla="*/ 861160 h 1516562"/>
                  <a:gd name="connsiteX26" fmla="*/ 553390 w 1265065"/>
                  <a:gd name="connsiteY26" fmla="*/ 690877 h 1516562"/>
                  <a:gd name="connsiteX27" fmla="*/ 465185 w 1265065"/>
                  <a:gd name="connsiteY27" fmla="*/ 550522 h 1516562"/>
                  <a:gd name="connsiteX28" fmla="*/ 409785 w 1265065"/>
                  <a:gd name="connsiteY28" fmla="*/ 413310 h 1516562"/>
                  <a:gd name="connsiteX29" fmla="*/ 337319 w 1265065"/>
                  <a:gd name="connsiteY29" fmla="*/ 246927 h 1516562"/>
                  <a:gd name="connsiteX30" fmla="*/ 263578 w 1265065"/>
                  <a:gd name="connsiteY30" fmla="*/ 143838 h 1516562"/>
                  <a:gd name="connsiteX31" fmla="*/ 319209 w 1265065"/>
                  <a:gd name="connsiteY31" fmla="*/ 225950 h 1516562"/>
                  <a:gd name="connsiteX32" fmla="*/ 338830 w 1265065"/>
                  <a:gd name="connsiteY32" fmla="*/ 264789 h 1516562"/>
                  <a:gd name="connsiteX33" fmla="*/ 354905 w 1265065"/>
                  <a:gd name="connsiteY33" fmla="*/ 321182 h 1516562"/>
                  <a:gd name="connsiteX34" fmla="*/ 269002 w 1265065"/>
                  <a:gd name="connsiteY34" fmla="*/ 332081 h 1516562"/>
                  <a:gd name="connsiteX35" fmla="*/ 103692 w 1265065"/>
                  <a:gd name="connsiteY35" fmla="*/ 374222 h 1516562"/>
                  <a:gd name="connsiteX36" fmla="*/ 48243 w 1265065"/>
                  <a:gd name="connsiteY36" fmla="*/ 305449 h 1516562"/>
                  <a:gd name="connsiteX0" fmla="*/ 48243 w 1265065"/>
                  <a:gd name="connsiteY0" fmla="*/ 303340 h 1514453"/>
                  <a:gd name="connsiteX1" fmla="*/ 1857 w 1265065"/>
                  <a:gd name="connsiteY1" fmla="*/ 226243 h 1514453"/>
                  <a:gd name="connsiteX2" fmla="*/ 18212 w 1265065"/>
                  <a:gd name="connsiteY2" fmla="*/ 121619 h 1514453"/>
                  <a:gd name="connsiteX3" fmla="*/ 100043 w 1265065"/>
                  <a:gd name="connsiteY3" fmla="*/ 26928 h 1514453"/>
                  <a:gd name="connsiteX4" fmla="*/ 190109 w 1265065"/>
                  <a:gd name="connsiteY4" fmla="*/ 386 h 1514453"/>
                  <a:gd name="connsiteX5" fmla="*/ 265173 w 1265065"/>
                  <a:gd name="connsiteY5" fmla="*/ 13114 h 1514453"/>
                  <a:gd name="connsiteX6" fmla="*/ 329462 w 1265065"/>
                  <a:gd name="connsiteY6" fmla="*/ 39646 h 1514453"/>
                  <a:gd name="connsiteX7" fmla="*/ 409751 w 1265065"/>
                  <a:gd name="connsiteY7" fmla="*/ 88218 h 1514453"/>
                  <a:gd name="connsiteX8" fmla="*/ 500480 w 1265065"/>
                  <a:gd name="connsiteY8" fmla="*/ 196931 h 1514453"/>
                  <a:gd name="connsiteX9" fmla="*/ 568800 w 1265065"/>
                  <a:gd name="connsiteY9" fmla="*/ 292466 h 1514453"/>
                  <a:gd name="connsiteX10" fmla="*/ 652736 w 1265065"/>
                  <a:gd name="connsiteY10" fmla="*/ 423506 h 1514453"/>
                  <a:gd name="connsiteX11" fmla="*/ 752663 w 1265065"/>
                  <a:gd name="connsiteY11" fmla="*/ 573890 h 1514453"/>
                  <a:gd name="connsiteX12" fmla="*/ 855289 w 1265065"/>
                  <a:gd name="connsiteY12" fmla="*/ 737182 h 1514453"/>
                  <a:gd name="connsiteX13" fmla="*/ 945450 w 1265065"/>
                  <a:gd name="connsiteY13" fmla="*/ 875030 h 1514453"/>
                  <a:gd name="connsiteX14" fmla="*/ 1046440 w 1265065"/>
                  <a:gd name="connsiteY14" fmla="*/ 1023119 h 1514453"/>
                  <a:gd name="connsiteX15" fmla="*/ 1128265 w 1265065"/>
                  <a:gd name="connsiteY15" fmla="*/ 1147926 h 1514453"/>
                  <a:gd name="connsiteX16" fmla="*/ 1222412 w 1265065"/>
                  <a:gd name="connsiteY16" fmla="*/ 1282492 h 1514453"/>
                  <a:gd name="connsiteX17" fmla="*/ 1264458 w 1265065"/>
                  <a:gd name="connsiteY17" fmla="*/ 1376851 h 1514453"/>
                  <a:gd name="connsiteX18" fmla="*/ 1243027 w 1265065"/>
                  <a:gd name="connsiteY18" fmla="*/ 1471715 h 1514453"/>
                  <a:gd name="connsiteX19" fmla="*/ 1185374 w 1265065"/>
                  <a:gd name="connsiteY19" fmla="*/ 1511364 h 1514453"/>
                  <a:gd name="connsiteX20" fmla="*/ 1100561 w 1265065"/>
                  <a:gd name="connsiteY20" fmla="*/ 1502740 h 1514453"/>
                  <a:gd name="connsiteX21" fmla="*/ 1039788 w 1265065"/>
                  <a:gd name="connsiteY21" fmla="*/ 1430681 h 1514453"/>
                  <a:gd name="connsiteX22" fmla="*/ 969577 w 1265065"/>
                  <a:gd name="connsiteY22" fmla="*/ 1321966 h 1514453"/>
                  <a:gd name="connsiteX23" fmla="*/ 851017 w 1265065"/>
                  <a:gd name="connsiteY23" fmla="*/ 1139300 h 1514453"/>
                  <a:gd name="connsiteX24" fmla="*/ 763990 w 1265065"/>
                  <a:gd name="connsiteY24" fmla="*/ 1008099 h 1514453"/>
                  <a:gd name="connsiteX25" fmla="*/ 669918 w 1265065"/>
                  <a:gd name="connsiteY25" fmla="*/ 859051 h 1514453"/>
                  <a:gd name="connsiteX26" fmla="*/ 553390 w 1265065"/>
                  <a:gd name="connsiteY26" fmla="*/ 688768 h 1514453"/>
                  <a:gd name="connsiteX27" fmla="*/ 465185 w 1265065"/>
                  <a:gd name="connsiteY27" fmla="*/ 548413 h 1514453"/>
                  <a:gd name="connsiteX28" fmla="*/ 409785 w 1265065"/>
                  <a:gd name="connsiteY28" fmla="*/ 411201 h 1514453"/>
                  <a:gd name="connsiteX29" fmla="*/ 337319 w 1265065"/>
                  <a:gd name="connsiteY29" fmla="*/ 244818 h 1514453"/>
                  <a:gd name="connsiteX30" fmla="*/ 263578 w 1265065"/>
                  <a:gd name="connsiteY30" fmla="*/ 141729 h 1514453"/>
                  <a:gd name="connsiteX31" fmla="*/ 319209 w 1265065"/>
                  <a:gd name="connsiteY31" fmla="*/ 223841 h 1514453"/>
                  <a:gd name="connsiteX32" fmla="*/ 338830 w 1265065"/>
                  <a:gd name="connsiteY32" fmla="*/ 262680 h 1514453"/>
                  <a:gd name="connsiteX33" fmla="*/ 354905 w 1265065"/>
                  <a:gd name="connsiteY33" fmla="*/ 319073 h 1514453"/>
                  <a:gd name="connsiteX34" fmla="*/ 269002 w 1265065"/>
                  <a:gd name="connsiteY34" fmla="*/ 329972 h 1514453"/>
                  <a:gd name="connsiteX35" fmla="*/ 103692 w 1265065"/>
                  <a:gd name="connsiteY35" fmla="*/ 372113 h 1514453"/>
                  <a:gd name="connsiteX36" fmla="*/ 48243 w 1265065"/>
                  <a:gd name="connsiteY36" fmla="*/ 303340 h 1514453"/>
                  <a:gd name="connsiteX0" fmla="*/ 48243 w 1265065"/>
                  <a:gd name="connsiteY0" fmla="*/ 303340 h 1514453"/>
                  <a:gd name="connsiteX1" fmla="*/ 1857 w 1265065"/>
                  <a:gd name="connsiteY1" fmla="*/ 226243 h 1514453"/>
                  <a:gd name="connsiteX2" fmla="*/ 18212 w 1265065"/>
                  <a:gd name="connsiteY2" fmla="*/ 121619 h 1514453"/>
                  <a:gd name="connsiteX3" fmla="*/ 100043 w 1265065"/>
                  <a:gd name="connsiteY3" fmla="*/ 26928 h 1514453"/>
                  <a:gd name="connsiteX4" fmla="*/ 190109 w 1265065"/>
                  <a:gd name="connsiteY4" fmla="*/ 386 h 1514453"/>
                  <a:gd name="connsiteX5" fmla="*/ 265173 w 1265065"/>
                  <a:gd name="connsiteY5" fmla="*/ 13114 h 1514453"/>
                  <a:gd name="connsiteX6" fmla="*/ 329462 w 1265065"/>
                  <a:gd name="connsiteY6" fmla="*/ 39646 h 1514453"/>
                  <a:gd name="connsiteX7" fmla="*/ 402306 w 1265065"/>
                  <a:gd name="connsiteY7" fmla="*/ 92917 h 1514453"/>
                  <a:gd name="connsiteX8" fmla="*/ 500480 w 1265065"/>
                  <a:gd name="connsiteY8" fmla="*/ 196931 h 1514453"/>
                  <a:gd name="connsiteX9" fmla="*/ 568800 w 1265065"/>
                  <a:gd name="connsiteY9" fmla="*/ 292466 h 1514453"/>
                  <a:gd name="connsiteX10" fmla="*/ 652736 w 1265065"/>
                  <a:gd name="connsiteY10" fmla="*/ 423506 h 1514453"/>
                  <a:gd name="connsiteX11" fmla="*/ 752663 w 1265065"/>
                  <a:gd name="connsiteY11" fmla="*/ 573890 h 1514453"/>
                  <a:gd name="connsiteX12" fmla="*/ 855289 w 1265065"/>
                  <a:gd name="connsiteY12" fmla="*/ 737182 h 1514453"/>
                  <a:gd name="connsiteX13" fmla="*/ 945450 w 1265065"/>
                  <a:gd name="connsiteY13" fmla="*/ 875030 h 1514453"/>
                  <a:gd name="connsiteX14" fmla="*/ 1046440 w 1265065"/>
                  <a:gd name="connsiteY14" fmla="*/ 1023119 h 1514453"/>
                  <a:gd name="connsiteX15" fmla="*/ 1128265 w 1265065"/>
                  <a:gd name="connsiteY15" fmla="*/ 1147926 h 1514453"/>
                  <a:gd name="connsiteX16" fmla="*/ 1222412 w 1265065"/>
                  <a:gd name="connsiteY16" fmla="*/ 1282492 h 1514453"/>
                  <a:gd name="connsiteX17" fmla="*/ 1264458 w 1265065"/>
                  <a:gd name="connsiteY17" fmla="*/ 1376851 h 1514453"/>
                  <a:gd name="connsiteX18" fmla="*/ 1243027 w 1265065"/>
                  <a:gd name="connsiteY18" fmla="*/ 1471715 h 1514453"/>
                  <a:gd name="connsiteX19" fmla="*/ 1185374 w 1265065"/>
                  <a:gd name="connsiteY19" fmla="*/ 1511364 h 1514453"/>
                  <a:gd name="connsiteX20" fmla="*/ 1100561 w 1265065"/>
                  <a:gd name="connsiteY20" fmla="*/ 1502740 h 1514453"/>
                  <a:gd name="connsiteX21" fmla="*/ 1039788 w 1265065"/>
                  <a:gd name="connsiteY21" fmla="*/ 1430681 h 1514453"/>
                  <a:gd name="connsiteX22" fmla="*/ 969577 w 1265065"/>
                  <a:gd name="connsiteY22" fmla="*/ 1321966 h 1514453"/>
                  <a:gd name="connsiteX23" fmla="*/ 851017 w 1265065"/>
                  <a:gd name="connsiteY23" fmla="*/ 1139300 h 1514453"/>
                  <a:gd name="connsiteX24" fmla="*/ 763990 w 1265065"/>
                  <a:gd name="connsiteY24" fmla="*/ 1008099 h 1514453"/>
                  <a:gd name="connsiteX25" fmla="*/ 669918 w 1265065"/>
                  <a:gd name="connsiteY25" fmla="*/ 859051 h 1514453"/>
                  <a:gd name="connsiteX26" fmla="*/ 553390 w 1265065"/>
                  <a:gd name="connsiteY26" fmla="*/ 688768 h 1514453"/>
                  <a:gd name="connsiteX27" fmla="*/ 465185 w 1265065"/>
                  <a:gd name="connsiteY27" fmla="*/ 548413 h 1514453"/>
                  <a:gd name="connsiteX28" fmla="*/ 409785 w 1265065"/>
                  <a:gd name="connsiteY28" fmla="*/ 411201 h 1514453"/>
                  <a:gd name="connsiteX29" fmla="*/ 337319 w 1265065"/>
                  <a:gd name="connsiteY29" fmla="*/ 244818 h 1514453"/>
                  <a:gd name="connsiteX30" fmla="*/ 263578 w 1265065"/>
                  <a:gd name="connsiteY30" fmla="*/ 141729 h 1514453"/>
                  <a:gd name="connsiteX31" fmla="*/ 319209 w 1265065"/>
                  <a:gd name="connsiteY31" fmla="*/ 223841 h 1514453"/>
                  <a:gd name="connsiteX32" fmla="*/ 338830 w 1265065"/>
                  <a:gd name="connsiteY32" fmla="*/ 262680 h 1514453"/>
                  <a:gd name="connsiteX33" fmla="*/ 354905 w 1265065"/>
                  <a:gd name="connsiteY33" fmla="*/ 319073 h 1514453"/>
                  <a:gd name="connsiteX34" fmla="*/ 269002 w 1265065"/>
                  <a:gd name="connsiteY34" fmla="*/ 329972 h 1514453"/>
                  <a:gd name="connsiteX35" fmla="*/ 103692 w 1265065"/>
                  <a:gd name="connsiteY35" fmla="*/ 372113 h 1514453"/>
                  <a:gd name="connsiteX36" fmla="*/ 48243 w 1265065"/>
                  <a:gd name="connsiteY36" fmla="*/ 303340 h 1514453"/>
                  <a:gd name="connsiteX0" fmla="*/ 48101 w 1264923"/>
                  <a:gd name="connsiteY0" fmla="*/ 303403 h 1514516"/>
                  <a:gd name="connsiteX1" fmla="*/ 1715 w 1264923"/>
                  <a:gd name="connsiteY1" fmla="*/ 226306 h 1514516"/>
                  <a:gd name="connsiteX2" fmla="*/ 18070 w 1264923"/>
                  <a:gd name="connsiteY2" fmla="*/ 121682 h 1514516"/>
                  <a:gd name="connsiteX3" fmla="*/ 93286 w 1264923"/>
                  <a:gd name="connsiteY3" fmla="*/ 28396 h 1514516"/>
                  <a:gd name="connsiteX4" fmla="*/ 189967 w 1264923"/>
                  <a:gd name="connsiteY4" fmla="*/ 449 h 1514516"/>
                  <a:gd name="connsiteX5" fmla="*/ 265031 w 1264923"/>
                  <a:gd name="connsiteY5" fmla="*/ 13177 h 1514516"/>
                  <a:gd name="connsiteX6" fmla="*/ 329320 w 1264923"/>
                  <a:gd name="connsiteY6" fmla="*/ 39709 h 1514516"/>
                  <a:gd name="connsiteX7" fmla="*/ 402164 w 1264923"/>
                  <a:gd name="connsiteY7" fmla="*/ 92980 h 1514516"/>
                  <a:gd name="connsiteX8" fmla="*/ 500338 w 1264923"/>
                  <a:gd name="connsiteY8" fmla="*/ 196994 h 1514516"/>
                  <a:gd name="connsiteX9" fmla="*/ 568658 w 1264923"/>
                  <a:gd name="connsiteY9" fmla="*/ 292529 h 1514516"/>
                  <a:gd name="connsiteX10" fmla="*/ 652594 w 1264923"/>
                  <a:gd name="connsiteY10" fmla="*/ 423569 h 1514516"/>
                  <a:gd name="connsiteX11" fmla="*/ 752521 w 1264923"/>
                  <a:gd name="connsiteY11" fmla="*/ 573953 h 1514516"/>
                  <a:gd name="connsiteX12" fmla="*/ 855147 w 1264923"/>
                  <a:gd name="connsiteY12" fmla="*/ 737245 h 1514516"/>
                  <a:gd name="connsiteX13" fmla="*/ 945308 w 1264923"/>
                  <a:gd name="connsiteY13" fmla="*/ 875093 h 1514516"/>
                  <a:gd name="connsiteX14" fmla="*/ 1046298 w 1264923"/>
                  <a:gd name="connsiteY14" fmla="*/ 1023182 h 1514516"/>
                  <a:gd name="connsiteX15" fmla="*/ 1128123 w 1264923"/>
                  <a:gd name="connsiteY15" fmla="*/ 1147989 h 1514516"/>
                  <a:gd name="connsiteX16" fmla="*/ 1222270 w 1264923"/>
                  <a:gd name="connsiteY16" fmla="*/ 1282555 h 1514516"/>
                  <a:gd name="connsiteX17" fmla="*/ 1264316 w 1264923"/>
                  <a:gd name="connsiteY17" fmla="*/ 1376914 h 1514516"/>
                  <a:gd name="connsiteX18" fmla="*/ 1242885 w 1264923"/>
                  <a:gd name="connsiteY18" fmla="*/ 1471778 h 1514516"/>
                  <a:gd name="connsiteX19" fmla="*/ 1185232 w 1264923"/>
                  <a:gd name="connsiteY19" fmla="*/ 1511427 h 1514516"/>
                  <a:gd name="connsiteX20" fmla="*/ 1100419 w 1264923"/>
                  <a:gd name="connsiteY20" fmla="*/ 1502803 h 1514516"/>
                  <a:gd name="connsiteX21" fmla="*/ 1039646 w 1264923"/>
                  <a:gd name="connsiteY21" fmla="*/ 1430744 h 1514516"/>
                  <a:gd name="connsiteX22" fmla="*/ 969435 w 1264923"/>
                  <a:gd name="connsiteY22" fmla="*/ 1322029 h 1514516"/>
                  <a:gd name="connsiteX23" fmla="*/ 850875 w 1264923"/>
                  <a:gd name="connsiteY23" fmla="*/ 1139363 h 1514516"/>
                  <a:gd name="connsiteX24" fmla="*/ 763848 w 1264923"/>
                  <a:gd name="connsiteY24" fmla="*/ 1008162 h 1514516"/>
                  <a:gd name="connsiteX25" fmla="*/ 669776 w 1264923"/>
                  <a:gd name="connsiteY25" fmla="*/ 859114 h 1514516"/>
                  <a:gd name="connsiteX26" fmla="*/ 553248 w 1264923"/>
                  <a:gd name="connsiteY26" fmla="*/ 688831 h 1514516"/>
                  <a:gd name="connsiteX27" fmla="*/ 465043 w 1264923"/>
                  <a:gd name="connsiteY27" fmla="*/ 548476 h 1514516"/>
                  <a:gd name="connsiteX28" fmla="*/ 409643 w 1264923"/>
                  <a:gd name="connsiteY28" fmla="*/ 411264 h 1514516"/>
                  <a:gd name="connsiteX29" fmla="*/ 337177 w 1264923"/>
                  <a:gd name="connsiteY29" fmla="*/ 244881 h 1514516"/>
                  <a:gd name="connsiteX30" fmla="*/ 263436 w 1264923"/>
                  <a:gd name="connsiteY30" fmla="*/ 141792 h 1514516"/>
                  <a:gd name="connsiteX31" fmla="*/ 319067 w 1264923"/>
                  <a:gd name="connsiteY31" fmla="*/ 223904 h 1514516"/>
                  <a:gd name="connsiteX32" fmla="*/ 338688 w 1264923"/>
                  <a:gd name="connsiteY32" fmla="*/ 262743 h 1514516"/>
                  <a:gd name="connsiteX33" fmla="*/ 354763 w 1264923"/>
                  <a:gd name="connsiteY33" fmla="*/ 319136 h 1514516"/>
                  <a:gd name="connsiteX34" fmla="*/ 268860 w 1264923"/>
                  <a:gd name="connsiteY34" fmla="*/ 330035 h 1514516"/>
                  <a:gd name="connsiteX35" fmla="*/ 103550 w 1264923"/>
                  <a:gd name="connsiteY35" fmla="*/ 372176 h 1514516"/>
                  <a:gd name="connsiteX36" fmla="*/ 48101 w 1264923"/>
                  <a:gd name="connsiteY36" fmla="*/ 30340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4272 w 1264048"/>
                  <a:gd name="connsiteY12" fmla="*/ 737245 h 1514516"/>
                  <a:gd name="connsiteX13" fmla="*/ 944433 w 1264048"/>
                  <a:gd name="connsiteY13" fmla="*/ 875093 h 1514516"/>
                  <a:gd name="connsiteX14" fmla="*/ 1045423 w 1264048"/>
                  <a:gd name="connsiteY14" fmla="*/ 1023182 h 1514516"/>
                  <a:gd name="connsiteX15" fmla="*/ 1127248 w 1264048"/>
                  <a:gd name="connsiteY15" fmla="*/ 114798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7985 w 1264048"/>
                  <a:gd name="connsiteY34" fmla="*/ 330035 h 1514516"/>
                  <a:gd name="connsiteX35" fmla="*/ 102675 w 1264048"/>
                  <a:gd name="connsiteY35" fmla="*/ 372176 h 1514516"/>
                  <a:gd name="connsiteX36" fmla="*/ 33995 w 1264048"/>
                  <a:gd name="connsiteY36" fmla="*/ 30621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4272 w 1264048"/>
                  <a:gd name="connsiteY12" fmla="*/ 737245 h 1514516"/>
                  <a:gd name="connsiteX13" fmla="*/ 944433 w 1264048"/>
                  <a:gd name="connsiteY13" fmla="*/ 875093 h 1514516"/>
                  <a:gd name="connsiteX14" fmla="*/ 1045423 w 1264048"/>
                  <a:gd name="connsiteY14" fmla="*/ 1023182 h 1514516"/>
                  <a:gd name="connsiteX15" fmla="*/ 1127248 w 1264048"/>
                  <a:gd name="connsiteY15" fmla="*/ 114798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7985 w 1264048"/>
                  <a:gd name="connsiteY34" fmla="*/ 330035 h 1514516"/>
                  <a:gd name="connsiteX35" fmla="*/ 96485 w 1264048"/>
                  <a:gd name="connsiteY35" fmla="*/ 359458 h 1514516"/>
                  <a:gd name="connsiteX36" fmla="*/ 33995 w 1264048"/>
                  <a:gd name="connsiteY36" fmla="*/ 30621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4272 w 1264048"/>
                  <a:gd name="connsiteY12" fmla="*/ 737245 h 1514516"/>
                  <a:gd name="connsiteX13" fmla="*/ 944433 w 1264048"/>
                  <a:gd name="connsiteY13" fmla="*/ 875093 h 1514516"/>
                  <a:gd name="connsiteX14" fmla="*/ 1045423 w 1264048"/>
                  <a:gd name="connsiteY14" fmla="*/ 1023182 h 1514516"/>
                  <a:gd name="connsiteX15" fmla="*/ 1127248 w 1264048"/>
                  <a:gd name="connsiteY15" fmla="*/ 114798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4465 w 1264048"/>
                  <a:gd name="connsiteY34" fmla="*/ 337799 h 1514516"/>
                  <a:gd name="connsiteX35" fmla="*/ 96485 w 1264048"/>
                  <a:gd name="connsiteY35" fmla="*/ 359458 h 1514516"/>
                  <a:gd name="connsiteX36" fmla="*/ 33995 w 1264048"/>
                  <a:gd name="connsiteY36" fmla="*/ 30621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7994 w 1264048"/>
                  <a:gd name="connsiteY12" fmla="*/ 734895 h 1514516"/>
                  <a:gd name="connsiteX13" fmla="*/ 944433 w 1264048"/>
                  <a:gd name="connsiteY13" fmla="*/ 875093 h 1514516"/>
                  <a:gd name="connsiteX14" fmla="*/ 1045423 w 1264048"/>
                  <a:gd name="connsiteY14" fmla="*/ 1023182 h 1514516"/>
                  <a:gd name="connsiteX15" fmla="*/ 1127248 w 1264048"/>
                  <a:gd name="connsiteY15" fmla="*/ 114798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4465 w 1264048"/>
                  <a:gd name="connsiteY34" fmla="*/ 337799 h 1514516"/>
                  <a:gd name="connsiteX35" fmla="*/ 96485 w 1264048"/>
                  <a:gd name="connsiteY35" fmla="*/ 359458 h 1514516"/>
                  <a:gd name="connsiteX36" fmla="*/ 33995 w 1264048"/>
                  <a:gd name="connsiteY36" fmla="*/ 30621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7994 w 1264048"/>
                  <a:gd name="connsiteY12" fmla="*/ 734895 h 1514516"/>
                  <a:gd name="connsiteX13" fmla="*/ 946294 w 1264048"/>
                  <a:gd name="connsiteY13" fmla="*/ 873918 h 1514516"/>
                  <a:gd name="connsiteX14" fmla="*/ 1045423 w 1264048"/>
                  <a:gd name="connsiteY14" fmla="*/ 1023182 h 1514516"/>
                  <a:gd name="connsiteX15" fmla="*/ 1127248 w 1264048"/>
                  <a:gd name="connsiteY15" fmla="*/ 114798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4465 w 1264048"/>
                  <a:gd name="connsiteY34" fmla="*/ 337799 h 1514516"/>
                  <a:gd name="connsiteX35" fmla="*/ 96485 w 1264048"/>
                  <a:gd name="connsiteY35" fmla="*/ 359458 h 1514516"/>
                  <a:gd name="connsiteX36" fmla="*/ 33995 w 1264048"/>
                  <a:gd name="connsiteY36" fmla="*/ 306213 h 1514516"/>
                  <a:gd name="connsiteX0" fmla="*/ 33995 w 1264048"/>
                  <a:gd name="connsiteY0" fmla="*/ 306213 h 1514516"/>
                  <a:gd name="connsiteX1" fmla="*/ 840 w 1264048"/>
                  <a:gd name="connsiteY1" fmla="*/ 226306 h 1514516"/>
                  <a:gd name="connsiteX2" fmla="*/ 17195 w 1264048"/>
                  <a:gd name="connsiteY2" fmla="*/ 121682 h 1514516"/>
                  <a:gd name="connsiteX3" fmla="*/ 92411 w 1264048"/>
                  <a:gd name="connsiteY3" fmla="*/ 28396 h 1514516"/>
                  <a:gd name="connsiteX4" fmla="*/ 189092 w 1264048"/>
                  <a:gd name="connsiteY4" fmla="*/ 449 h 1514516"/>
                  <a:gd name="connsiteX5" fmla="*/ 264156 w 1264048"/>
                  <a:gd name="connsiteY5" fmla="*/ 13177 h 1514516"/>
                  <a:gd name="connsiteX6" fmla="*/ 328445 w 1264048"/>
                  <a:gd name="connsiteY6" fmla="*/ 39709 h 1514516"/>
                  <a:gd name="connsiteX7" fmla="*/ 401289 w 1264048"/>
                  <a:gd name="connsiteY7" fmla="*/ 92980 h 1514516"/>
                  <a:gd name="connsiteX8" fmla="*/ 499463 w 1264048"/>
                  <a:gd name="connsiteY8" fmla="*/ 196994 h 1514516"/>
                  <a:gd name="connsiteX9" fmla="*/ 567783 w 1264048"/>
                  <a:gd name="connsiteY9" fmla="*/ 292529 h 1514516"/>
                  <a:gd name="connsiteX10" fmla="*/ 651719 w 1264048"/>
                  <a:gd name="connsiteY10" fmla="*/ 423569 h 1514516"/>
                  <a:gd name="connsiteX11" fmla="*/ 751646 w 1264048"/>
                  <a:gd name="connsiteY11" fmla="*/ 573953 h 1514516"/>
                  <a:gd name="connsiteX12" fmla="*/ 857994 w 1264048"/>
                  <a:gd name="connsiteY12" fmla="*/ 734895 h 1514516"/>
                  <a:gd name="connsiteX13" fmla="*/ 946294 w 1264048"/>
                  <a:gd name="connsiteY13" fmla="*/ 873918 h 1514516"/>
                  <a:gd name="connsiteX14" fmla="*/ 1045423 w 1264048"/>
                  <a:gd name="connsiteY14" fmla="*/ 1023182 h 1514516"/>
                  <a:gd name="connsiteX15" fmla="*/ 1130971 w 1264048"/>
                  <a:gd name="connsiteY15" fmla="*/ 1145639 h 1514516"/>
                  <a:gd name="connsiteX16" fmla="*/ 1221395 w 1264048"/>
                  <a:gd name="connsiteY16" fmla="*/ 1282555 h 1514516"/>
                  <a:gd name="connsiteX17" fmla="*/ 1263441 w 1264048"/>
                  <a:gd name="connsiteY17" fmla="*/ 1376914 h 1514516"/>
                  <a:gd name="connsiteX18" fmla="*/ 1242010 w 1264048"/>
                  <a:gd name="connsiteY18" fmla="*/ 1471778 h 1514516"/>
                  <a:gd name="connsiteX19" fmla="*/ 1184357 w 1264048"/>
                  <a:gd name="connsiteY19" fmla="*/ 1511427 h 1514516"/>
                  <a:gd name="connsiteX20" fmla="*/ 1099544 w 1264048"/>
                  <a:gd name="connsiteY20" fmla="*/ 1502803 h 1514516"/>
                  <a:gd name="connsiteX21" fmla="*/ 1038771 w 1264048"/>
                  <a:gd name="connsiteY21" fmla="*/ 1430744 h 1514516"/>
                  <a:gd name="connsiteX22" fmla="*/ 968560 w 1264048"/>
                  <a:gd name="connsiteY22" fmla="*/ 1322029 h 1514516"/>
                  <a:gd name="connsiteX23" fmla="*/ 850000 w 1264048"/>
                  <a:gd name="connsiteY23" fmla="*/ 1139363 h 1514516"/>
                  <a:gd name="connsiteX24" fmla="*/ 762973 w 1264048"/>
                  <a:gd name="connsiteY24" fmla="*/ 1008162 h 1514516"/>
                  <a:gd name="connsiteX25" fmla="*/ 668901 w 1264048"/>
                  <a:gd name="connsiteY25" fmla="*/ 859114 h 1514516"/>
                  <a:gd name="connsiteX26" fmla="*/ 552373 w 1264048"/>
                  <a:gd name="connsiteY26" fmla="*/ 688831 h 1514516"/>
                  <a:gd name="connsiteX27" fmla="*/ 464168 w 1264048"/>
                  <a:gd name="connsiteY27" fmla="*/ 548476 h 1514516"/>
                  <a:gd name="connsiteX28" fmla="*/ 408768 w 1264048"/>
                  <a:gd name="connsiteY28" fmla="*/ 411264 h 1514516"/>
                  <a:gd name="connsiteX29" fmla="*/ 336302 w 1264048"/>
                  <a:gd name="connsiteY29" fmla="*/ 244881 h 1514516"/>
                  <a:gd name="connsiteX30" fmla="*/ 262561 w 1264048"/>
                  <a:gd name="connsiteY30" fmla="*/ 141792 h 1514516"/>
                  <a:gd name="connsiteX31" fmla="*/ 318192 w 1264048"/>
                  <a:gd name="connsiteY31" fmla="*/ 223904 h 1514516"/>
                  <a:gd name="connsiteX32" fmla="*/ 337813 w 1264048"/>
                  <a:gd name="connsiteY32" fmla="*/ 262743 h 1514516"/>
                  <a:gd name="connsiteX33" fmla="*/ 353888 w 1264048"/>
                  <a:gd name="connsiteY33" fmla="*/ 319136 h 1514516"/>
                  <a:gd name="connsiteX34" fmla="*/ 264465 w 1264048"/>
                  <a:gd name="connsiteY34" fmla="*/ 337799 h 1514516"/>
                  <a:gd name="connsiteX35" fmla="*/ 96485 w 1264048"/>
                  <a:gd name="connsiteY35" fmla="*/ 359458 h 1514516"/>
                  <a:gd name="connsiteX36" fmla="*/ 33995 w 1264048"/>
                  <a:gd name="connsiteY36" fmla="*/ 306213 h 1514516"/>
                  <a:gd name="connsiteX0" fmla="*/ 33995 w 1263882"/>
                  <a:gd name="connsiteY0" fmla="*/ 306213 h 1514516"/>
                  <a:gd name="connsiteX1" fmla="*/ 840 w 1263882"/>
                  <a:gd name="connsiteY1" fmla="*/ 226306 h 1514516"/>
                  <a:gd name="connsiteX2" fmla="*/ 17195 w 1263882"/>
                  <a:gd name="connsiteY2" fmla="*/ 121682 h 1514516"/>
                  <a:gd name="connsiteX3" fmla="*/ 92411 w 1263882"/>
                  <a:gd name="connsiteY3" fmla="*/ 28396 h 1514516"/>
                  <a:gd name="connsiteX4" fmla="*/ 189092 w 1263882"/>
                  <a:gd name="connsiteY4" fmla="*/ 449 h 1514516"/>
                  <a:gd name="connsiteX5" fmla="*/ 264156 w 1263882"/>
                  <a:gd name="connsiteY5" fmla="*/ 13177 h 1514516"/>
                  <a:gd name="connsiteX6" fmla="*/ 328445 w 1263882"/>
                  <a:gd name="connsiteY6" fmla="*/ 39709 h 1514516"/>
                  <a:gd name="connsiteX7" fmla="*/ 401289 w 1263882"/>
                  <a:gd name="connsiteY7" fmla="*/ 92980 h 1514516"/>
                  <a:gd name="connsiteX8" fmla="*/ 499463 w 1263882"/>
                  <a:gd name="connsiteY8" fmla="*/ 196994 h 1514516"/>
                  <a:gd name="connsiteX9" fmla="*/ 567783 w 1263882"/>
                  <a:gd name="connsiteY9" fmla="*/ 292529 h 1514516"/>
                  <a:gd name="connsiteX10" fmla="*/ 651719 w 1263882"/>
                  <a:gd name="connsiteY10" fmla="*/ 423569 h 1514516"/>
                  <a:gd name="connsiteX11" fmla="*/ 751646 w 1263882"/>
                  <a:gd name="connsiteY11" fmla="*/ 573953 h 1514516"/>
                  <a:gd name="connsiteX12" fmla="*/ 857994 w 1263882"/>
                  <a:gd name="connsiteY12" fmla="*/ 734895 h 1514516"/>
                  <a:gd name="connsiteX13" fmla="*/ 946294 w 1263882"/>
                  <a:gd name="connsiteY13" fmla="*/ 873918 h 1514516"/>
                  <a:gd name="connsiteX14" fmla="*/ 1045423 w 1263882"/>
                  <a:gd name="connsiteY14" fmla="*/ 1023182 h 1514516"/>
                  <a:gd name="connsiteX15" fmla="*/ 1130971 w 1263882"/>
                  <a:gd name="connsiteY15" fmla="*/ 1145639 h 1514516"/>
                  <a:gd name="connsiteX16" fmla="*/ 1225117 w 1263882"/>
                  <a:gd name="connsiteY16" fmla="*/ 1280205 h 1514516"/>
                  <a:gd name="connsiteX17" fmla="*/ 1263441 w 1263882"/>
                  <a:gd name="connsiteY17" fmla="*/ 1376914 h 1514516"/>
                  <a:gd name="connsiteX18" fmla="*/ 1242010 w 1263882"/>
                  <a:gd name="connsiteY18" fmla="*/ 1471778 h 1514516"/>
                  <a:gd name="connsiteX19" fmla="*/ 1184357 w 1263882"/>
                  <a:gd name="connsiteY19" fmla="*/ 1511427 h 1514516"/>
                  <a:gd name="connsiteX20" fmla="*/ 1099544 w 1263882"/>
                  <a:gd name="connsiteY20" fmla="*/ 1502803 h 1514516"/>
                  <a:gd name="connsiteX21" fmla="*/ 1038771 w 1263882"/>
                  <a:gd name="connsiteY21" fmla="*/ 1430744 h 1514516"/>
                  <a:gd name="connsiteX22" fmla="*/ 968560 w 1263882"/>
                  <a:gd name="connsiteY22" fmla="*/ 1322029 h 1514516"/>
                  <a:gd name="connsiteX23" fmla="*/ 850000 w 1263882"/>
                  <a:gd name="connsiteY23" fmla="*/ 1139363 h 1514516"/>
                  <a:gd name="connsiteX24" fmla="*/ 762973 w 1263882"/>
                  <a:gd name="connsiteY24" fmla="*/ 1008162 h 1514516"/>
                  <a:gd name="connsiteX25" fmla="*/ 668901 w 1263882"/>
                  <a:gd name="connsiteY25" fmla="*/ 859114 h 1514516"/>
                  <a:gd name="connsiteX26" fmla="*/ 552373 w 1263882"/>
                  <a:gd name="connsiteY26" fmla="*/ 688831 h 1514516"/>
                  <a:gd name="connsiteX27" fmla="*/ 464168 w 1263882"/>
                  <a:gd name="connsiteY27" fmla="*/ 548476 h 1514516"/>
                  <a:gd name="connsiteX28" fmla="*/ 408768 w 1263882"/>
                  <a:gd name="connsiteY28" fmla="*/ 411264 h 1514516"/>
                  <a:gd name="connsiteX29" fmla="*/ 336302 w 1263882"/>
                  <a:gd name="connsiteY29" fmla="*/ 244881 h 1514516"/>
                  <a:gd name="connsiteX30" fmla="*/ 262561 w 1263882"/>
                  <a:gd name="connsiteY30" fmla="*/ 141792 h 1514516"/>
                  <a:gd name="connsiteX31" fmla="*/ 318192 w 1263882"/>
                  <a:gd name="connsiteY31" fmla="*/ 223904 h 1514516"/>
                  <a:gd name="connsiteX32" fmla="*/ 337813 w 1263882"/>
                  <a:gd name="connsiteY32" fmla="*/ 262743 h 1514516"/>
                  <a:gd name="connsiteX33" fmla="*/ 353888 w 1263882"/>
                  <a:gd name="connsiteY33" fmla="*/ 319136 h 1514516"/>
                  <a:gd name="connsiteX34" fmla="*/ 264465 w 1263882"/>
                  <a:gd name="connsiteY34" fmla="*/ 337799 h 1514516"/>
                  <a:gd name="connsiteX35" fmla="*/ 96485 w 1263882"/>
                  <a:gd name="connsiteY35" fmla="*/ 359458 h 1514516"/>
                  <a:gd name="connsiteX36" fmla="*/ 33995 w 1263882"/>
                  <a:gd name="connsiteY36" fmla="*/ 306213 h 1514516"/>
                  <a:gd name="connsiteX0" fmla="*/ 33995 w 1263882"/>
                  <a:gd name="connsiteY0" fmla="*/ 306213 h 1514516"/>
                  <a:gd name="connsiteX1" fmla="*/ 840 w 1263882"/>
                  <a:gd name="connsiteY1" fmla="*/ 226306 h 1514516"/>
                  <a:gd name="connsiteX2" fmla="*/ 17195 w 1263882"/>
                  <a:gd name="connsiteY2" fmla="*/ 121682 h 1514516"/>
                  <a:gd name="connsiteX3" fmla="*/ 92411 w 1263882"/>
                  <a:gd name="connsiteY3" fmla="*/ 28396 h 1514516"/>
                  <a:gd name="connsiteX4" fmla="*/ 189092 w 1263882"/>
                  <a:gd name="connsiteY4" fmla="*/ 449 h 1514516"/>
                  <a:gd name="connsiteX5" fmla="*/ 264156 w 1263882"/>
                  <a:gd name="connsiteY5" fmla="*/ 13177 h 1514516"/>
                  <a:gd name="connsiteX6" fmla="*/ 328445 w 1263882"/>
                  <a:gd name="connsiteY6" fmla="*/ 39709 h 1514516"/>
                  <a:gd name="connsiteX7" fmla="*/ 401289 w 1263882"/>
                  <a:gd name="connsiteY7" fmla="*/ 92980 h 1514516"/>
                  <a:gd name="connsiteX8" fmla="*/ 499463 w 1263882"/>
                  <a:gd name="connsiteY8" fmla="*/ 196994 h 1514516"/>
                  <a:gd name="connsiteX9" fmla="*/ 567783 w 1263882"/>
                  <a:gd name="connsiteY9" fmla="*/ 292529 h 1514516"/>
                  <a:gd name="connsiteX10" fmla="*/ 651719 w 1263882"/>
                  <a:gd name="connsiteY10" fmla="*/ 423569 h 1514516"/>
                  <a:gd name="connsiteX11" fmla="*/ 751646 w 1263882"/>
                  <a:gd name="connsiteY11" fmla="*/ 573953 h 1514516"/>
                  <a:gd name="connsiteX12" fmla="*/ 857994 w 1263882"/>
                  <a:gd name="connsiteY12" fmla="*/ 734895 h 1514516"/>
                  <a:gd name="connsiteX13" fmla="*/ 946294 w 1263882"/>
                  <a:gd name="connsiteY13" fmla="*/ 873918 h 1514516"/>
                  <a:gd name="connsiteX14" fmla="*/ 1045423 w 1263882"/>
                  <a:gd name="connsiteY14" fmla="*/ 1023182 h 1514516"/>
                  <a:gd name="connsiteX15" fmla="*/ 1130971 w 1263882"/>
                  <a:gd name="connsiteY15" fmla="*/ 1145639 h 1514516"/>
                  <a:gd name="connsiteX16" fmla="*/ 1225117 w 1263882"/>
                  <a:gd name="connsiteY16" fmla="*/ 1280205 h 1514516"/>
                  <a:gd name="connsiteX17" fmla="*/ 1263441 w 1263882"/>
                  <a:gd name="connsiteY17" fmla="*/ 1376914 h 1514516"/>
                  <a:gd name="connsiteX18" fmla="*/ 1242010 w 1263882"/>
                  <a:gd name="connsiteY18" fmla="*/ 1471778 h 1514516"/>
                  <a:gd name="connsiteX19" fmla="*/ 1184357 w 1263882"/>
                  <a:gd name="connsiteY19" fmla="*/ 1511427 h 1514516"/>
                  <a:gd name="connsiteX20" fmla="*/ 1099544 w 1263882"/>
                  <a:gd name="connsiteY20" fmla="*/ 1502803 h 1514516"/>
                  <a:gd name="connsiteX21" fmla="*/ 1038771 w 1263882"/>
                  <a:gd name="connsiteY21" fmla="*/ 1430744 h 1514516"/>
                  <a:gd name="connsiteX22" fmla="*/ 968560 w 1263882"/>
                  <a:gd name="connsiteY22" fmla="*/ 1322029 h 1514516"/>
                  <a:gd name="connsiteX23" fmla="*/ 850000 w 1263882"/>
                  <a:gd name="connsiteY23" fmla="*/ 1139363 h 1514516"/>
                  <a:gd name="connsiteX24" fmla="*/ 762973 w 1263882"/>
                  <a:gd name="connsiteY24" fmla="*/ 1008162 h 1514516"/>
                  <a:gd name="connsiteX25" fmla="*/ 668901 w 1263882"/>
                  <a:gd name="connsiteY25" fmla="*/ 859114 h 1514516"/>
                  <a:gd name="connsiteX26" fmla="*/ 552373 w 1263882"/>
                  <a:gd name="connsiteY26" fmla="*/ 688831 h 1514516"/>
                  <a:gd name="connsiteX27" fmla="*/ 464168 w 1263882"/>
                  <a:gd name="connsiteY27" fmla="*/ 548476 h 1514516"/>
                  <a:gd name="connsiteX28" fmla="*/ 408768 w 1263882"/>
                  <a:gd name="connsiteY28" fmla="*/ 411264 h 1514516"/>
                  <a:gd name="connsiteX29" fmla="*/ 336302 w 1263882"/>
                  <a:gd name="connsiteY29" fmla="*/ 244881 h 1514516"/>
                  <a:gd name="connsiteX30" fmla="*/ 262561 w 1263882"/>
                  <a:gd name="connsiteY30" fmla="*/ 141792 h 1514516"/>
                  <a:gd name="connsiteX31" fmla="*/ 318192 w 1263882"/>
                  <a:gd name="connsiteY31" fmla="*/ 223904 h 1514516"/>
                  <a:gd name="connsiteX32" fmla="*/ 340807 w 1263882"/>
                  <a:gd name="connsiteY32" fmla="*/ 266395 h 1514516"/>
                  <a:gd name="connsiteX33" fmla="*/ 353888 w 1263882"/>
                  <a:gd name="connsiteY33" fmla="*/ 319136 h 1514516"/>
                  <a:gd name="connsiteX34" fmla="*/ 264465 w 1263882"/>
                  <a:gd name="connsiteY34" fmla="*/ 337799 h 1514516"/>
                  <a:gd name="connsiteX35" fmla="*/ 96485 w 1263882"/>
                  <a:gd name="connsiteY35" fmla="*/ 359458 h 1514516"/>
                  <a:gd name="connsiteX36" fmla="*/ 33995 w 1263882"/>
                  <a:gd name="connsiteY36" fmla="*/ 306213 h 1514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63882" h="1514516">
                    <a:moveTo>
                      <a:pt x="33995" y="306213"/>
                    </a:moveTo>
                    <a:cubicBezTo>
                      <a:pt x="18054" y="284021"/>
                      <a:pt x="3640" y="257061"/>
                      <a:pt x="840" y="226306"/>
                    </a:cubicBezTo>
                    <a:cubicBezTo>
                      <a:pt x="-1960" y="195551"/>
                      <a:pt x="1933" y="154667"/>
                      <a:pt x="17195" y="121682"/>
                    </a:cubicBezTo>
                    <a:cubicBezTo>
                      <a:pt x="32457" y="88697"/>
                      <a:pt x="63762" y="48602"/>
                      <a:pt x="92411" y="28396"/>
                    </a:cubicBezTo>
                    <a:cubicBezTo>
                      <a:pt x="121061" y="8191"/>
                      <a:pt x="160468" y="2985"/>
                      <a:pt x="189092" y="449"/>
                    </a:cubicBezTo>
                    <a:cubicBezTo>
                      <a:pt x="217716" y="-2087"/>
                      <a:pt x="240931" y="6634"/>
                      <a:pt x="264156" y="13177"/>
                    </a:cubicBezTo>
                    <a:cubicBezTo>
                      <a:pt x="287381" y="19720"/>
                      <a:pt x="305589" y="26408"/>
                      <a:pt x="328445" y="39709"/>
                    </a:cubicBezTo>
                    <a:cubicBezTo>
                      <a:pt x="351301" y="53010"/>
                      <a:pt x="372786" y="66766"/>
                      <a:pt x="401289" y="92980"/>
                    </a:cubicBezTo>
                    <a:cubicBezTo>
                      <a:pt x="429792" y="119194"/>
                      <a:pt x="471714" y="163736"/>
                      <a:pt x="499463" y="196994"/>
                    </a:cubicBezTo>
                    <a:cubicBezTo>
                      <a:pt x="527212" y="230252"/>
                      <a:pt x="542407" y="254767"/>
                      <a:pt x="567783" y="292529"/>
                    </a:cubicBezTo>
                    <a:cubicBezTo>
                      <a:pt x="593159" y="330291"/>
                      <a:pt x="621075" y="376665"/>
                      <a:pt x="651719" y="423569"/>
                    </a:cubicBezTo>
                    <a:cubicBezTo>
                      <a:pt x="682363" y="470473"/>
                      <a:pt x="717267" y="522065"/>
                      <a:pt x="751646" y="573953"/>
                    </a:cubicBezTo>
                    <a:cubicBezTo>
                      <a:pt x="786025" y="625841"/>
                      <a:pt x="825553" y="684901"/>
                      <a:pt x="857994" y="734895"/>
                    </a:cubicBezTo>
                    <a:cubicBezTo>
                      <a:pt x="890435" y="784889"/>
                      <a:pt x="915056" y="825870"/>
                      <a:pt x="946294" y="873918"/>
                    </a:cubicBezTo>
                    <a:cubicBezTo>
                      <a:pt x="977532" y="921966"/>
                      <a:pt x="1014644" y="977895"/>
                      <a:pt x="1045423" y="1023182"/>
                    </a:cubicBezTo>
                    <a:cubicBezTo>
                      <a:pt x="1076202" y="1068469"/>
                      <a:pt x="1101022" y="1102802"/>
                      <a:pt x="1130971" y="1145639"/>
                    </a:cubicBezTo>
                    <a:cubicBezTo>
                      <a:pt x="1160920" y="1188476"/>
                      <a:pt x="1203039" y="1241659"/>
                      <a:pt x="1225117" y="1280205"/>
                    </a:cubicBezTo>
                    <a:cubicBezTo>
                      <a:pt x="1247195" y="1318751"/>
                      <a:pt x="1260626" y="1344985"/>
                      <a:pt x="1263441" y="1376914"/>
                    </a:cubicBezTo>
                    <a:cubicBezTo>
                      <a:pt x="1266257" y="1408843"/>
                      <a:pt x="1255191" y="1449359"/>
                      <a:pt x="1242010" y="1471778"/>
                    </a:cubicBezTo>
                    <a:cubicBezTo>
                      <a:pt x="1228829" y="1494197"/>
                      <a:pt x="1208101" y="1506256"/>
                      <a:pt x="1184357" y="1511427"/>
                    </a:cubicBezTo>
                    <a:cubicBezTo>
                      <a:pt x="1160613" y="1516598"/>
                      <a:pt x="1123808" y="1516250"/>
                      <a:pt x="1099544" y="1502803"/>
                    </a:cubicBezTo>
                    <a:cubicBezTo>
                      <a:pt x="1075280" y="1489356"/>
                      <a:pt x="1060602" y="1460873"/>
                      <a:pt x="1038771" y="1430744"/>
                    </a:cubicBezTo>
                    <a:cubicBezTo>
                      <a:pt x="1016940" y="1400615"/>
                      <a:pt x="1000022" y="1370592"/>
                      <a:pt x="968560" y="1322029"/>
                    </a:cubicBezTo>
                    <a:lnTo>
                      <a:pt x="850000" y="1139363"/>
                    </a:lnTo>
                    <a:cubicBezTo>
                      <a:pt x="815736" y="1087052"/>
                      <a:pt x="793156" y="1054870"/>
                      <a:pt x="762973" y="1008162"/>
                    </a:cubicBezTo>
                    <a:cubicBezTo>
                      <a:pt x="732790" y="961454"/>
                      <a:pt x="704001" y="912336"/>
                      <a:pt x="668901" y="859114"/>
                    </a:cubicBezTo>
                    <a:cubicBezTo>
                      <a:pt x="633801" y="805892"/>
                      <a:pt x="586495" y="740604"/>
                      <a:pt x="552373" y="688831"/>
                    </a:cubicBezTo>
                    <a:cubicBezTo>
                      <a:pt x="518251" y="637058"/>
                      <a:pt x="488102" y="594737"/>
                      <a:pt x="464168" y="548476"/>
                    </a:cubicBezTo>
                    <a:cubicBezTo>
                      <a:pt x="440234" y="502215"/>
                      <a:pt x="430079" y="461863"/>
                      <a:pt x="408768" y="411264"/>
                    </a:cubicBezTo>
                    <a:cubicBezTo>
                      <a:pt x="387457" y="360665"/>
                      <a:pt x="360670" y="289793"/>
                      <a:pt x="336302" y="244881"/>
                    </a:cubicBezTo>
                    <a:cubicBezTo>
                      <a:pt x="311934" y="199969"/>
                      <a:pt x="265579" y="145288"/>
                      <a:pt x="262561" y="141792"/>
                    </a:cubicBezTo>
                    <a:cubicBezTo>
                      <a:pt x="259543" y="138296"/>
                      <a:pt x="305151" y="203137"/>
                      <a:pt x="318192" y="223904"/>
                    </a:cubicBezTo>
                    <a:cubicBezTo>
                      <a:pt x="331233" y="244671"/>
                      <a:pt x="334858" y="250523"/>
                      <a:pt x="340807" y="266395"/>
                    </a:cubicBezTo>
                    <a:cubicBezTo>
                      <a:pt x="346756" y="282267"/>
                      <a:pt x="366612" y="307235"/>
                      <a:pt x="353888" y="319136"/>
                    </a:cubicBezTo>
                    <a:cubicBezTo>
                      <a:pt x="341164" y="331037"/>
                      <a:pt x="298993" y="335021"/>
                      <a:pt x="264465" y="337799"/>
                    </a:cubicBezTo>
                    <a:cubicBezTo>
                      <a:pt x="229937" y="340577"/>
                      <a:pt x="134897" y="364722"/>
                      <a:pt x="96485" y="359458"/>
                    </a:cubicBezTo>
                    <a:cubicBezTo>
                      <a:pt x="58073" y="354194"/>
                      <a:pt x="49936" y="328405"/>
                      <a:pt x="33995" y="306213"/>
                    </a:cubicBezTo>
                    <a:close/>
                  </a:path>
                </a:pathLst>
              </a:custGeom>
              <a:solidFill>
                <a:srgbClr val="C8DF75"/>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 name="任意多边形 70"/>
              <p:cNvSpPr/>
              <p:nvPr/>
            </p:nvSpPr>
            <p:spPr>
              <a:xfrm>
                <a:off x="6345885" y="2616538"/>
                <a:ext cx="3050620" cy="3448419"/>
              </a:xfrm>
              <a:custGeom>
                <a:avLst/>
                <a:gdLst>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59954 w 3047926"/>
                  <a:gd name="connsiteY20" fmla="*/ 291247 h 3455842"/>
                  <a:gd name="connsiteX21" fmla="*/ 2131366 w 3047926"/>
                  <a:gd name="connsiteY21" fmla="*/ 438884 h 3455842"/>
                  <a:gd name="connsiteX22" fmla="*/ 2007541 w 3047926"/>
                  <a:gd name="connsiteY22" fmla="*/ 634147 h 3455842"/>
                  <a:gd name="connsiteX23" fmla="*/ 1893241 w 3047926"/>
                  <a:gd name="connsiteY23" fmla="*/ 757972 h 3455842"/>
                  <a:gd name="connsiteX24" fmla="*/ 1717029 w 3047926"/>
                  <a:gd name="connsiteY24" fmla="*/ 805597 h 3455842"/>
                  <a:gd name="connsiteX25" fmla="*/ 1555104 w 3047926"/>
                  <a:gd name="connsiteY25" fmla="*/ 743684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59954 w 3047926"/>
                  <a:gd name="connsiteY20" fmla="*/ 291247 h 3455842"/>
                  <a:gd name="connsiteX21" fmla="*/ 2131366 w 3047926"/>
                  <a:gd name="connsiteY21" fmla="*/ 438884 h 3455842"/>
                  <a:gd name="connsiteX22" fmla="*/ 2007541 w 3047926"/>
                  <a:gd name="connsiteY22" fmla="*/ 634147 h 3455842"/>
                  <a:gd name="connsiteX23" fmla="*/ 1893241 w 3047926"/>
                  <a:gd name="connsiteY23" fmla="*/ 757972 h 3455842"/>
                  <a:gd name="connsiteX24" fmla="*/ 1717029 w 3047926"/>
                  <a:gd name="connsiteY24" fmla="*/ 805597 h 3455842"/>
                  <a:gd name="connsiteX25" fmla="*/ 1571773 w 3047926"/>
                  <a:gd name="connsiteY25" fmla="*/ 750828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59954 w 3047926"/>
                  <a:gd name="connsiteY20" fmla="*/ 291247 h 3455842"/>
                  <a:gd name="connsiteX21" fmla="*/ 2131366 w 3047926"/>
                  <a:gd name="connsiteY21" fmla="*/ 438884 h 3455842"/>
                  <a:gd name="connsiteX22" fmla="*/ 2007541 w 3047926"/>
                  <a:gd name="connsiteY22" fmla="*/ 634147 h 3455842"/>
                  <a:gd name="connsiteX23" fmla="*/ 1893241 w 3047926"/>
                  <a:gd name="connsiteY23" fmla="*/ 757972 h 3455842"/>
                  <a:gd name="connsiteX24" fmla="*/ 1717029 w 3047926"/>
                  <a:gd name="connsiteY24" fmla="*/ 812741 h 3455842"/>
                  <a:gd name="connsiteX25" fmla="*/ 1571773 w 3047926"/>
                  <a:gd name="connsiteY25" fmla="*/ 750828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59954 w 3047926"/>
                  <a:gd name="connsiteY20" fmla="*/ 291247 h 3455842"/>
                  <a:gd name="connsiteX21" fmla="*/ 2131366 w 3047926"/>
                  <a:gd name="connsiteY21" fmla="*/ 438884 h 3455842"/>
                  <a:gd name="connsiteX22" fmla="*/ 2007541 w 3047926"/>
                  <a:gd name="connsiteY22" fmla="*/ 634147 h 3455842"/>
                  <a:gd name="connsiteX23" fmla="*/ 1890860 w 3047926"/>
                  <a:gd name="connsiteY23" fmla="*/ 767497 h 3455842"/>
                  <a:gd name="connsiteX24" fmla="*/ 1717029 w 3047926"/>
                  <a:gd name="connsiteY24" fmla="*/ 812741 h 3455842"/>
                  <a:gd name="connsiteX25" fmla="*/ 1571773 w 3047926"/>
                  <a:gd name="connsiteY25" fmla="*/ 750828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59954 w 3047926"/>
                  <a:gd name="connsiteY20" fmla="*/ 291247 h 3455842"/>
                  <a:gd name="connsiteX21" fmla="*/ 2131366 w 3047926"/>
                  <a:gd name="connsiteY21" fmla="*/ 438884 h 3455842"/>
                  <a:gd name="connsiteX22" fmla="*/ 2007541 w 3047926"/>
                  <a:gd name="connsiteY22" fmla="*/ 638909 h 3455842"/>
                  <a:gd name="connsiteX23" fmla="*/ 1890860 w 3047926"/>
                  <a:gd name="connsiteY23" fmla="*/ 767497 h 3455842"/>
                  <a:gd name="connsiteX24" fmla="*/ 1717029 w 3047926"/>
                  <a:gd name="connsiteY24" fmla="*/ 812741 h 3455842"/>
                  <a:gd name="connsiteX25" fmla="*/ 1571773 w 3047926"/>
                  <a:gd name="connsiteY25" fmla="*/ 750828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7926"/>
                  <a:gd name="connsiteY0" fmla="*/ 1253272 h 3455842"/>
                  <a:gd name="connsiteX1" fmla="*/ 2529 w 3047926"/>
                  <a:gd name="connsiteY1" fmla="*/ 1524734 h 3455842"/>
                  <a:gd name="connsiteX2" fmla="*/ 31104 w 3047926"/>
                  <a:gd name="connsiteY2" fmla="*/ 1829534 h 3455842"/>
                  <a:gd name="connsiteX3" fmla="*/ 212079 w 3047926"/>
                  <a:gd name="connsiteY3" fmla="*/ 2396272 h 3455842"/>
                  <a:gd name="connsiteX4" fmla="*/ 469254 w 3047926"/>
                  <a:gd name="connsiteY4" fmla="*/ 3110647 h 3455842"/>
                  <a:gd name="connsiteX5" fmla="*/ 626416 w 3047926"/>
                  <a:gd name="connsiteY5" fmla="*/ 3353534 h 3455842"/>
                  <a:gd name="connsiteX6" fmla="*/ 788341 w 3047926"/>
                  <a:gd name="connsiteY6" fmla="*/ 3448784 h 3455842"/>
                  <a:gd name="connsiteX7" fmla="*/ 983604 w 3047926"/>
                  <a:gd name="connsiteY7" fmla="*/ 3444022 h 3455842"/>
                  <a:gd name="connsiteX8" fmla="*/ 1174104 w 3047926"/>
                  <a:gd name="connsiteY8" fmla="*/ 3405922 h 3455842"/>
                  <a:gd name="connsiteX9" fmla="*/ 1302691 w 3047926"/>
                  <a:gd name="connsiteY9" fmla="*/ 3415447 h 3455842"/>
                  <a:gd name="connsiteX10" fmla="*/ 1602729 w 3047926"/>
                  <a:gd name="connsiteY10" fmla="*/ 3448784 h 3455842"/>
                  <a:gd name="connsiteX11" fmla="*/ 1807516 w 3047926"/>
                  <a:gd name="connsiteY11" fmla="*/ 3386872 h 3455842"/>
                  <a:gd name="connsiteX12" fmla="*/ 1917054 w 3047926"/>
                  <a:gd name="connsiteY12" fmla="*/ 3267809 h 3455842"/>
                  <a:gd name="connsiteX13" fmla="*/ 2212329 w 3047926"/>
                  <a:gd name="connsiteY13" fmla="*/ 2667734 h 3455842"/>
                  <a:gd name="connsiteX14" fmla="*/ 2545704 w 3047926"/>
                  <a:gd name="connsiteY14" fmla="*/ 1981934 h 3455842"/>
                  <a:gd name="connsiteX15" fmla="*/ 2821929 w 3047926"/>
                  <a:gd name="connsiteY15" fmla="*/ 1396147 h 3455842"/>
                  <a:gd name="connsiteX16" fmla="*/ 3012429 w 3047926"/>
                  <a:gd name="connsiteY16" fmla="*/ 867509 h 3455842"/>
                  <a:gd name="connsiteX17" fmla="*/ 3036241 w 3047926"/>
                  <a:gd name="connsiteY17" fmla="*/ 481747 h 3455842"/>
                  <a:gd name="connsiteX18" fmla="*/ 2879079 w 3047926"/>
                  <a:gd name="connsiteY18" fmla="*/ 291247 h 3455842"/>
                  <a:gd name="connsiteX19" fmla="*/ 2521891 w 3047926"/>
                  <a:gd name="connsiteY19" fmla="*/ 210284 h 3455842"/>
                  <a:gd name="connsiteX20" fmla="*/ 2269479 w 3047926"/>
                  <a:gd name="connsiteY20" fmla="*/ 298391 h 3455842"/>
                  <a:gd name="connsiteX21" fmla="*/ 2131366 w 3047926"/>
                  <a:gd name="connsiteY21" fmla="*/ 438884 h 3455842"/>
                  <a:gd name="connsiteX22" fmla="*/ 2007541 w 3047926"/>
                  <a:gd name="connsiteY22" fmla="*/ 638909 h 3455842"/>
                  <a:gd name="connsiteX23" fmla="*/ 1890860 w 3047926"/>
                  <a:gd name="connsiteY23" fmla="*/ 767497 h 3455842"/>
                  <a:gd name="connsiteX24" fmla="*/ 1717029 w 3047926"/>
                  <a:gd name="connsiteY24" fmla="*/ 812741 h 3455842"/>
                  <a:gd name="connsiteX25" fmla="*/ 1571773 w 3047926"/>
                  <a:gd name="connsiteY25" fmla="*/ 750828 h 3455842"/>
                  <a:gd name="connsiteX26" fmla="*/ 1478904 w 3047926"/>
                  <a:gd name="connsiteY26" fmla="*/ 657959 h 3455842"/>
                  <a:gd name="connsiteX27" fmla="*/ 1388416 w 3047926"/>
                  <a:gd name="connsiteY27" fmla="*/ 576997 h 3455842"/>
                  <a:gd name="connsiteX28" fmla="*/ 1383654 w 3047926"/>
                  <a:gd name="connsiteY28" fmla="*/ 491272 h 3455842"/>
                  <a:gd name="connsiteX29" fmla="*/ 1469379 w 3047926"/>
                  <a:gd name="connsiteY29" fmla="*/ 443647 h 3455842"/>
                  <a:gd name="connsiteX30" fmla="*/ 1564629 w 3047926"/>
                  <a:gd name="connsiteY30" fmla="*/ 467459 h 3455842"/>
                  <a:gd name="connsiteX31" fmla="*/ 1655116 w 3047926"/>
                  <a:gd name="connsiteY31" fmla="*/ 591284 h 3455842"/>
                  <a:gd name="connsiteX32" fmla="*/ 1736079 w 3047926"/>
                  <a:gd name="connsiteY32" fmla="*/ 696059 h 3455842"/>
                  <a:gd name="connsiteX33" fmla="*/ 1783704 w 3047926"/>
                  <a:gd name="connsiteY33" fmla="*/ 772259 h 3455842"/>
                  <a:gd name="connsiteX34" fmla="*/ 1883716 w 3047926"/>
                  <a:gd name="connsiteY34" fmla="*/ 729397 h 3455842"/>
                  <a:gd name="connsiteX35" fmla="*/ 1969441 w 3047926"/>
                  <a:gd name="connsiteY35" fmla="*/ 638909 h 3455842"/>
                  <a:gd name="connsiteX36" fmla="*/ 2026591 w 3047926"/>
                  <a:gd name="connsiteY36" fmla="*/ 529372 h 3455842"/>
                  <a:gd name="connsiteX37" fmla="*/ 2107554 w 3047926"/>
                  <a:gd name="connsiteY37" fmla="*/ 419834 h 3455842"/>
                  <a:gd name="connsiteX38" fmla="*/ 2150416 w 3047926"/>
                  <a:gd name="connsiteY38" fmla="*/ 357922 h 3455842"/>
                  <a:gd name="connsiteX39" fmla="*/ 2059929 w 3047926"/>
                  <a:gd name="connsiteY39" fmla="*/ 224572 h 3455842"/>
                  <a:gd name="connsiteX40" fmla="*/ 1902766 w 3047926"/>
                  <a:gd name="connsiteY40" fmla="*/ 67409 h 3455842"/>
                  <a:gd name="connsiteX41" fmla="*/ 1707504 w 3047926"/>
                  <a:gd name="connsiteY41" fmla="*/ 734 h 3455842"/>
                  <a:gd name="connsiteX42" fmla="*/ 1288404 w 3047926"/>
                  <a:gd name="connsiteY42" fmla="*/ 38834 h 3455842"/>
                  <a:gd name="connsiteX43" fmla="*/ 1007416 w 3047926"/>
                  <a:gd name="connsiteY43" fmla="*/ 143609 h 3455842"/>
                  <a:gd name="connsiteX44" fmla="*/ 859779 w 3047926"/>
                  <a:gd name="connsiteY44" fmla="*/ 315059 h 3455842"/>
                  <a:gd name="connsiteX45" fmla="*/ 764529 w 3047926"/>
                  <a:gd name="connsiteY45" fmla="*/ 543659 h 3455842"/>
                  <a:gd name="connsiteX46" fmla="*/ 750241 w 3047926"/>
                  <a:gd name="connsiteY46" fmla="*/ 772259 h 3455842"/>
                  <a:gd name="connsiteX47" fmla="*/ 840729 w 3047926"/>
                  <a:gd name="connsiteY47" fmla="*/ 977047 h 3455842"/>
                  <a:gd name="connsiteX48" fmla="*/ 1107429 w 3047926"/>
                  <a:gd name="connsiteY48" fmla="*/ 1034197 h 3455842"/>
                  <a:gd name="connsiteX49" fmla="*/ 1364604 w 3047926"/>
                  <a:gd name="connsiteY49" fmla="*/ 1024672 h 3455842"/>
                  <a:gd name="connsiteX50" fmla="*/ 1521766 w 3047926"/>
                  <a:gd name="connsiteY50" fmla="*/ 1081822 h 3455842"/>
                  <a:gd name="connsiteX51" fmla="*/ 1764654 w 3047926"/>
                  <a:gd name="connsiteY51" fmla="*/ 1096109 h 3455842"/>
                  <a:gd name="connsiteX52" fmla="*/ 2040879 w 3047926"/>
                  <a:gd name="connsiteY52" fmla="*/ 1019909 h 3455842"/>
                  <a:gd name="connsiteX53" fmla="*/ 2207566 w 3047926"/>
                  <a:gd name="connsiteY53" fmla="*/ 872272 h 3455842"/>
                  <a:gd name="connsiteX54" fmla="*/ 2312341 w 3047926"/>
                  <a:gd name="connsiteY54" fmla="*/ 643672 h 3455842"/>
                  <a:gd name="connsiteX55" fmla="*/ 2412354 w 3047926"/>
                  <a:gd name="connsiteY55" fmla="*/ 491272 h 3455842"/>
                  <a:gd name="connsiteX56" fmla="*/ 2550466 w 3047926"/>
                  <a:gd name="connsiteY56" fmla="*/ 415072 h 3455842"/>
                  <a:gd name="connsiteX57" fmla="*/ 2688579 w 3047926"/>
                  <a:gd name="connsiteY57" fmla="*/ 496034 h 3455842"/>
                  <a:gd name="connsiteX58" fmla="*/ 2698104 w 3047926"/>
                  <a:gd name="connsiteY58" fmla="*/ 657959 h 3455842"/>
                  <a:gd name="connsiteX59" fmla="*/ 2526654 w 3047926"/>
                  <a:gd name="connsiteY59" fmla="*/ 838934 h 3455842"/>
                  <a:gd name="connsiteX60" fmla="*/ 2321866 w 3047926"/>
                  <a:gd name="connsiteY60" fmla="*/ 1015147 h 3455842"/>
                  <a:gd name="connsiteX61" fmla="*/ 2117079 w 3047926"/>
                  <a:gd name="connsiteY61" fmla="*/ 1343759 h 3455842"/>
                  <a:gd name="connsiteX62" fmla="*/ 1926579 w 3047926"/>
                  <a:gd name="connsiteY62" fmla="*/ 1834297 h 3455842"/>
                  <a:gd name="connsiteX63" fmla="*/ 1759891 w 3047926"/>
                  <a:gd name="connsiteY63" fmla="*/ 2272447 h 3455842"/>
                  <a:gd name="connsiteX64" fmla="*/ 1550341 w 3047926"/>
                  <a:gd name="connsiteY64" fmla="*/ 2767747 h 3455842"/>
                  <a:gd name="connsiteX65" fmla="*/ 1426516 w 3047926"/>
                  <a:gd name="connsiteY65" fmla="*/ 3020159 h 3455842"/>
                  <a:gd name="connsiteX66" fmla="*/ 1264591 w 3047926"/>
                  <a:gd name="connsiteY66" fmla="*/ 3096359 h 3455842"/>
                  <a:gd name="connsiteX67" fmla="*/ 1059804 w 3047926"/>
                  <a:gd name="connsiteY67" fmla="*/ 3034447 h 3455842"/>
                  <a:gd name="connsiteX68" fmla="*/ 988366 w 3047926"/>
                  <a:gd name="connsiteY68" fmla="*/ 2920147 h 3455842"/>
                  <a:gd name="connsiteX69" fmla="*/ 788341 w 3047926"/>
                  <a:gd name="connsiteY69" fmla="*/ 2429609 h 3455842"/>
                  <a:gd name="connsiteX70" fmla="*/ 535929 w 3047926"/>
                  <a:gd name="connsiteY70" fmla="*/ 1762859 h 3455842"/>
                  <a:gd name="connsiteX71" fmla="*/ 497829 w 3047926"/>
                  <a:gd name="connsiteY71" fmla="*/ 1553309 h 3455842"/>
                  <a:gd name="connsiteX72" fmla="*/ 545454 w 3047926"/>
                  <a:gd name="connsiteY72" fmla="*/ 1396147 h 3455842"/>
                  <a:gd name="connsiteX73" fmla="*/ 674041 w 3047926"/>
                  <a:gd name="connsiteY73" fmla="*/ 1324709 h 3455842"/>
                  <a:gd name="connsiteX74" fmla="*/ 921691 w 3047926"/>
                  <a:gd name="connsiteY74" fmla="*/ 1329472 h 3455842"/>
                  <a:gd name="connsiteX75" fmla="*/ 1369366 w 3047926"/>
                  <a:gd name="connsiteY75" fmla="*/ 1358047 h 3455842"/>
                  <a:gd name="connsiteX76" fmla="*/ 1764654 w 3047926"/>
                  <a:gd name="connsiteY76" fmla="*/ 1367572 h 3455842"/>
                  <a:gd name="connsiteX77" fmla="*/ 2017066 w 3047926"/>
                  <a:gd name="connsiteY77" fmla="*/ 1362809 h 3455842"/>
                  <a:gd name="connsiteX78" fmla="*/ 2093266 w 3047926"/>
                  <a:gd name="connsiteY78" fmla="*/ 1362809 h 3455842"/>
                  <a:gd name="connsiteX79" fmla="*/ 2117079 w 3047926"/>
                  <a:gd name="connsiteY79" fmla="*/ 1291372 h 3455842"/>
                  <a:gd name="connsiteX80" fmla="*/ 2059929 w 3047926"/>
                  <a:gd name="connsiteY80" fmla="*/ 1215172 h 3455842"/>
                  <a:gd name="connsiteX81" fmla="*/ 1998016 w 3047926"/>
                  <a:gd name="connsiteY81" fmla="*/ 1105634 h 3455842"/>
                  <a:gd name="connsiteX82" fmla="*/ 1969441 w 3047926"/>
                  <a:gd name="connsiteY82" fmla="*/ 1062772 h 3455842"/>
                  <a:gd name="connsiteX83" fmla="*/ 1821804 w 3047926"/>
                  <a:gd name="connsiteY83" fmla="*/ 1100872 h 3455842"/>
                  <a:gd name="connsiteX84" fmla="*/ 1602729 w 3047926"/>
                  <a:gd name="connsiteY84" fmla="*/ 1105634 h 3455842"/>
                  <a:gd name="connsiteX85" fmla="*/ 1407466 w 3047926"/>
                  <a:gd name="connsiteY85" fmla="*/ 1062772 h 3455842"/>
                  <a:gd name="connsiteX86" fmla="*/ 1236016 w 3047926"/>
                  <a:gd name="connsiteY86" fmla="*/ 1043722 h 3455842"/>
                  <a:gd name="connsiteX87" fmla="*/ 1045516 w 3047926"/>
                  <a:gd name="connsiteY87" fmla="*/ 1043722 h 3455842"/>
                  <a:gd name="connsiteX88" fmla="*/ 869304 w 3047926"/>
                  <a:gd name="connsiteY88" fmla="*/ 1015147 h 3455842"/>
                  <a:gd name="connsiteX89" fmla="*/ 764529 w 3047926"/>
                  <a:gd name="connsiteY89" fmla="*/ 919897 h 3455842"/>
                  <a:gd name="connsiteX90" fmla="*/ 726429 w 3047926"/>
                  <a:gd name="connsiteY90" fmla="*/ 857984 h 3455842"/>
                  <a:gd name="connsiteX91" fmla="*/ 688329 w 3047926"/>
                  <a:gd name="connsiteY91" fmla="*/ 853222 h 3455842"/>
                  <a:gd name="connsiteX92" fmla="*/ 431154 w 3047926"/>
                  <a:gd name="connsiteY92" fmla="*/ 877034 h 3455842"/>
                  <a:gd name="connsiteX93" fmla="*/ 240654 w 3047926"/>
                  <a:gd name="connsiteY93" fmla="*/ 962759 h 3455842"/>
                  <a:gd name="connsiteX94" fmla="*/ 112066 w 3047926"/>
                  <a:gd name="connsiteY94" fmla="*/ 1115159 h 3455842"/>
                  <a:gd name="connsiteX95" fmla="*/ 59679 w 3047926"/>
                  <a:gd name="connsiteY95" fmla="*/ 1253272 h 3455842"/>
                  <a:gd name="connsiteX0" fmla="*/ 59679 w 3048805"/>
                  <a:gd name="connsiteY0" fmla="*/ 1253272 h 3455842"/>
                  <a:gd name="connsiteX1" fmla="*/ 2529 w 3048805"/>
                  <a:gd name="connsiteY1" fmla="*/ 1524734 h 3455842"/>
                  <a:gd name="connsiteX2" fmla="*/ 31104 w 3048805"/>
                  <a:gd name="connsiteY2" fmla="*/ 1829534 h 3455842"/>
                  <a:gd name="connsiteX3" fmla="*/ 212079 w 3048805"/>
                  <a:gd name="connsiteY3" fmla="*/ 2396272 h 3455842"/>
                  <a:gd name="connsiteX4" fmla="*/ 469254 w 3048805"/>
                  <a:gd name="connsiteY4" fmla="*/ 3110647 h 3455842"/>
                  <a:gd name="connsiteX5" fmla="*/ 626416 w 3048805"/>
                  <a:gd name="connsiteY5" fmla="*/ 3353534 h 3455842"/>
                  <a:gd name="connsiteX6" fmla="*/ 788341 w 3048805"/>
                  <a:gd name="connsiteY6" fmla="*/ 3448784 h 3455842"/>
                  <a:gd name="connsiteX7" fmla="*/ 983604 w 3048805"/>
                  <a:gd name="connsiteY7" fmla="*/ 3444022 h 3455842"/>
                  <a:gd name="connsiteX8" fmla="*/ 1174104 w 3048805"/>
                  <a:gd name="connsiteY8" fmla="*/ 3405922 h 3455842"/>
                  <a:gd name="connsiteX9" fmla="*/ 1302691 w 3048805"/>
                  <a:gd name="connsiteY9" fmla="*/ 3415447 h 3455842"/>
                  <a:gd name="connsiteX10" fmla="*/ 1602729 w 3048805"/>
                  <a:gd name="connsiteY10" fmla="*/ 3448784 h 3455842"/>
                  <a:gd name="connsiteX11" fmla="*/ 1807516 w 3048805"/>
                  <a:gd name="connsiteY11" fmla="*/ 3386872 h 3455842"/>
                  <a:gd name="connsiteX12" fmla="*/ 1917054 w 3048805"/>
                  <a:gd name="connsiteY12" fmla="*/ 3267809 h 3455842"/>
                  <a:gd name="connsiteX13" fmla="*/ 2212329 w 3048805"/>
                  <a:gd name="connsiteY13" fmla="*/ 2667734 h 3455842"/>
                  <a:gd name="connsiteX14" fmla="*/ 2545704 w 3048805"/>
                  <a:gd name="connsiteY14" fmla="*/ 1981934 h 3455842"/>
                  <a:gd name="connsiteX15" fmla="*/ 2821929 w 3048805"/>
                  <a:gd name="connsiteY15" fmla="*/ 1396147 h 3455842"/>
                  <a:gd name="connsiteX16" fmla="*/ 3012429 w 3048805"/>
                  <a:gd name="connsiteY16" fmla="*/ 867509 h 3455842"/>
                  <a:gd name="connsiteX17" fmla="*/ 3036241 w 3048805"/>
                  <a:gd name="connsiteY17" fmla="*/ 481747 h 3455842"/>
                  <a:gd name="connsiteX18" fmla="*/ 2867172 w 3048805"/>
                  <a:gd name="connsiteY18" fmla="*/ 286485 h 3455842"/>
                  <a:gd name="connsiteX19" fmla="*/ 2521891 w 3048805"/>
                  <a:gd name="connsiteY19" fmla="*/ 210284 h 3455842"/>
                  <a:gd name="connsiteX20" fmla="*/ 2269479 w 3048805"/>
                  <a:gd name="connsiteY20" fmla="*/ 298391 h 3455842"/>
                  <a:gd name="connsiteX21" fmla="*/ 2131366 w 3048805"/>
                  <a:gd name="connsiteY21" fmla="*/ 438884 h 3455842"/>
                  <a:gd name="connsiteX22" fmla="*/ 2007541 w 3048805"/>
                  <a:gd name="connsiteY22" fmla="*/ 638909 h 3455842"/>
                  <a:gd name="connsiteX23" fmla="*/ 1890860 w 3048805"/>
                  <a:gd name="connsiteY23" fmla="*/ 767497 h 3455842"/>
                  <a:gd name="connsiteX24" fmla="*/ 1717029 w 3048805"/>
                  <a:gd name="connsiteY24" fmla="*/ 812741 h 3455842"/>
                  <a:gd name="connsiteX25" fmla="*/ 1571773 w 3048805"/>
                  <a:gd name="connsiteY25" fmla="*/ 750828 h 3455842"/>
                  <a:gd name="connsiteX26" fmla="*/ 1478904 w 3048805"/>
                  <a:gd name="connsiteY26" fmla="*/ 657959 h 3455842"/>
                  <a:gd name="connsiteX27" fmla="*/ 1388416 w 3048805"/>
                  <a:gd name="connsiteY27" fmla="*/ 576997 h 3455842"/>
                  <a:gd name="connsiteX28" fmla="*/ 1383654 w 3048805"/>
                  <a:gd name="connsiteY28" fmla="*/ 491272 h 3455842"/>
                  <a:gd name="connsiteX29" fmla="*/ 1469379 w 3048805"/>
                  <a:gd name="connsiteY29" fmla="*/ 443647 h 3455842"/>
                  <a:gd name="connsiteX30" fmla="*/ 1564629 w 3048805"/>
                  <a:gd name="connsiteY30" fmla="*/ 467459 h 3455842"/>
                  <a:gd name="connsiteX31" fmla="*/ 1655116 w 3048805"/>
                  <a:gd name="connsiteY31" fmla="*/ 591284 h 3455842"/>
                  <a:gd name="connsiteX32" fmla="*/ 1736079 w 3048805"/>
                  <a:gd name="connsiteY32" fmla="*/ 696059 h 3455842"/>
                  <a:gd name="connsiteX33" fmla="*/ 1783704 w 3048805"/>
                  <a:gd name="connsiteY33" fmla="*/ 772259 h 3455842"/>
                  <a:gd name="connsiteX34" fmla="*/ 1883716 w 3048805"/>
                  <a:gd name="connsiteY34" fmla="*/ 729397 h 3455842"/>
                  <a:gd name="connsiteX35" fmla="*/ 1969441 w 3048805"/>
                  <a:gd name="connsiteY35" fmla="*/ 638909 h 3455842"/>
                  <a:gd name="connsiteX36" fmla="*/ 2026591 w 3048805"/>
                  <a:gd name="connsiteY36" fmla="*/ 529372 h 3455842"/>
                  <a:gd name="connsiteX37" fmla="*/ 2107554 w 3048805"/>
                  <a:gd name="connsiteY37" fmla="*/ 419834 h 3455842"/>
                  <a:gd name="connsiteX38" fmla="*/ 2150416 w 3048805"/>
                  <a:gd name="connsiteY38" fmla="*/ 357922 h 3455842"/>
                  <a:gd name="connsiteX39" fmla="*/ 2059929 w 3048805"/>
                  <a:gd name="connsiteY39" fmla="*/ 224572 h 3455842"/>
                  <a:gd name="connsiteX40" fmla="*/ 1902766 w 3048805"/>
                  <a:gd name="connsiteY40" fmla="*/ 67409 h 3455842"/>
                  <a:gd name="connsiteX41" fmla="*/ 1707504 w 3048805"/>
                  <a:gd name="connsiteY41" fmla="*/ 734 h 3455842"/>
                  <a:gd name="connsiteX42" fmla="*/ 1288404 w 3048805"/>
                  <a:gd name="connsiteY42" fmla="*/ 38834 h 3455842"/>
                  <a:gd name="connsiteX43" fmla="*/ 1007416 w 3048805"/>
                  <a:gd name="connsiteY43" fmla="*/ 143609 h 3455842"/>
                  <a:gd name="connsiteX44" fmla="*/ 859779 w 3048805"/>
                  <a:gd name="connsiteY44" fmla="*/ 315059 h 3455842"/>
                  <a:gd name="connsiteX45" fmla="*/ 764529 w 3048805"/>
                  <a:gd name="connsiteY45" fmla="*/ 543659 h 3455842"/>
                  <a:gd name="connsiteX46" fmla="*/ 750241 w 3048805"/>
                  <a:gd name="connsiteY46" fmla="*/ 772259 h 3455842"/>
                  <a:gd name="connsiteX47" fmla="*/ 840729 w 3048805"/>
                  <a:gd name="connsiteY47" fmla="*/ 977047 h 3455842"/>
                  <a:gd name="connsiteX48" fmla="*/ 1107429 w 3048805"/>
                  <a:gd name="connsiteY48" fmla="*/ 1034197 h 3455842"/>
                  <a:gd name="connsiteX49" fmla="*/ 1364604 w 3048805"/>
                  <a:gd name="connsiteY49" fmla="*/ 1024672 h 3455842"/>
                  <a:gd name="connsiteX50" fmla="*/ 1521766 w 3048805"/>
                  <a:gd name="connsiteY50" fmla="*/ 1081822 h 3455842"/>
                  <a:gd name="connsiteX51" fmla="*/ 1764654 w 3048805"/>
                  <a:gd name="connsiteY51" fmla="*/ 1096109 h 3455842"/>
                  <a:gd name="connsiteX52" fmla="*/ 2040879 w 3048805"/>
                  <a:gd name="connsiteY52" fmla="*/ 1019909 h 3455842"/>
                  <a:gd name="connsiteX53" fmla="*/ 2207566 w 3048805"/>
                  <a:gd name="connsiteY53" fmla="*/ 872272 h 3455842"/>
                  <a:gd name="connsiteX54" fmla="*/ 2312341 w 3048805"/>
                  <a:gd name="connsiteY54" fmla="*/ 643672 h 3455842"/>
                  <a:gd name="connsiteX55" fmla="*/ 2412354 w 3048805"/>
                  <a:gd name="connsiteY55" fmla="*/ 491272 h 3455842"/>
                  <a:gd name="connsiteX56" fmla="*/ 2550466 w 3048805"/>
                  <a:gd name="connsiteY56" fmla="*/ 415072 h 3455842"/>
                  <a:gd name="connsiteX57" fmla="*/ 2688579 w 3048805"/>
                  <a:gd name="connsiteY57" fmla="*/ 496034 h 3455842"/>
                  <a:gd name="connsiteX58" fmla="*/ 2698104 w 3048805"/>
                  <a:gd name="connsiteY58" fmla="*/ 657959 h 3455842"/>
                  <a:gd name="connsiteX59" fmla="*/ 2526654 w 3048805"/>
                  <a:gd name="connsiteY59" fmla="*/ 838934 h 3455842"/>
                  <a:gd name="connsiteX60" fmla="*/ 2321866 w 3048805"/>
                  <a:gd name="connsiteY60" fmla="*/ 1015147 h 3455842"/>
                  <a:gd name="connsiteX61" fmla="*/ 2117079 w 3048805"/>
                  <a:gd name="connsiteY61" fmla="*/ 1343759 h 3455842"/>
                  <a:gd name="connsiteX62" fmla="*/ 1926579 w 3048805"/>
                  <a:gd name="connsiteY62" fmla="*/ 1834297 h 3455842"/>
                  <a:gd name="connsiteX63" fmla="*/ 1759891 w 3048805"/>
                  <a:gd name="connsiteY63" fmla="*/ 2272447 h 3455842"/>
                  <a:gd name="connsiteX64" fmla="*/ 1550341 w 3048805"/>
                  <a:gd name="connsiteY64" fmla="*/ 2767747 h 3455842"/>
                  <a:gd name="connsiteX65" fmla="*/ 1426516 w 3048805"/>
                  <a:gd name="connsiteY65" fmla="*/ 3020159 h 3455842"/>
                  <a:gd name="connsiteX66" fmla="*/ 1264591 w 3048805"/>
                  <a:gd name="connsiteY66" fmla="*/ 3096359 h 3455842"/>
                  <a:gd name="connsiteX67" fmla="*/ 1059804 w 3048805"/>
                  <a:gd name="connsiteY67" fmla="*/ 3034447 h 3455842"/>
                  <a:gd name="connsiteX68" fmla="*/ 988366 w 3048805"/>
                  <a:gd name="connsiteY68" fmla="*/ 2920147 h 3455842"/>
                  <a:gd name="connsiteX69" fmla="*/ 788341 w 3048805"/>
                  <a:gd name="connsiteY69" fmla="*/ 2429609 h 3455842"/>
                  <a:gd name="connsiteX70" fmla="*/ 535929 w 3048805"/>
                  <a:gd name="connsiteY70" fmla="*/ 1762859 h 3455842"/>
                  <a:gd name="connsiteX71" fmla="*/ 497829 w 3048805"/>
                  <a:gd name="connsiteY71" fmla="*/ 1553309 h 3455842"/>
                  <a:gd name="connsiteX72" fmla="*/ 545454 w 3048805"/>
                  <a:gd name="connsiteY72" fmla="*/ 1396147 h 3455842"/>
                  <a:gd name="connsiteX73" fmla="*/ 674041 w 3048805"/>
                  <a:gd name="connsiteY73" fmla="*/ 1324709 h 3455842"/>
                  <a:gd name="connsiteX74" fmla="*/ 921691 w 3048805"/>
                  <a:gd name="connsiteY74" fmla="*/ 1329472 h 3455842"/>
                  <a:gd name="connsiteX75" fmla="*/ 1369366 w 3048805"/>
                  <a:gd name="connsiteY75" fmla="*/ 1358047 h 3455842"/>
                  <a:gd name="connsiteX76" fmla="*/ 1764654 w 3048805"/>
                  <a:gd name="connsiteY76" fmla="*/ 1367572 h 3455842"/>
                  <a:gd name="connsiteX77" fmla="*/ 2017066 w 3048805"/>
                  <a:gd name="connsiteY77" fmla="*/ 1362809 h 3455842"/>
                  <a:gd name="connsiteX78" fmla="*/ 2093266 w 3048805"/>
                  <a:gd name="connsiteY78" fmla="*/ 1362809 h 3455842"/>
                  <a:gd name="connsiteX79" fmla="*/ 2117079 w 3048805"/>
                  <a:gd name="connsiteY79" fmla="*/ 1291372 h 3455842"/>
                  <a:gd name="connsiteX80" fmla="*/ 2059929 w 3048805"/>
                  <a:gd name="connsiteY80" fmla="*/ 1215172 h 3455842"/>
                  <a:gd name="connsiteX81" fmla="*/ 1998016 w 3048805"/>
                  <a:gd name="connsiteY81" fmla="*/ 1105634 h 3455842"/>
                  <a:gd name="connsiteX82" fmla="*/ 1969441 w 3048805"/>
                  <a:gd name="connsiteY82" fmla="*/ 1062772 h 3455842"/>
                  <a:gd name="connsiteX83" fmla="*/ 1821804 w 3048805"/>
                  <a:gd name="connsiteY83" fmla="*/ 1100872 h 3455842"/>
                  <a:gd name="connsiteX84" fmla="*/ 1602729 w 3048805"/>
                  <a:gd name="connsiteY84" fmla="*/ 1105634 h 3455842"/>
                  <a:gd name="connsiteX85" fmla="*/ 1407466 w 3048805"/>
                  <a:gd name="connsiteY85" fmla="*/ 1062772 h 3455842"/>
                  <a:gd name="connsiteX86" fmla="*/ 1236016 w 3048805"/>
                  <a:gd name="connsiteY86" fmla="*/ 1043722 h 3455842"/>
                  <a:gd name="connsiteX87" fmla="*/ 1045516 w 3048805"/>
                  <a:gd name="connsiteY87" fmla="*/ 1043722 h 3455842"/>
                  <a:gd name="connsiteX88" fmla="*/ 869304 w 3048805"/>
                  <a:gd name="connsiteY88" fmla="*/ 1015147 h 3455842"/>
                  <a:gd name="connsiteX89" fmla="*/ 764529 w 3048805"/>
                  <a:gd name="connsiteY89" fmla="*/ 919897 h 3455842"/>
                  <a:gd name="connsiteX90" fmla="*/ 726429 w 3048805"/>
                  <a:gd name="connsiteY90" fmla="*/ 857984 h 3455842"/>
                  <a:gd name="connsiteX91" fmla="*/ 688329 w 3048805"/>
                  <a:gd name="connsiteY91" fmla="*/ 853222 h 3455842"/>
                  <a:gd name="connsiteX92" fmla="*/ 431154 w 3048805"/>
                  <a:gd name="connsiteY92" fmla="*/ 877034 h 3455842"/>
                  <a:gd name="connsiteX93" fmla="*/ 240654 w 3048805"/>
                  <a:gd name="connsiteY93" fmla="*/ 962759 h 3455842"/>
                  <a:gd name="connsiteX94" fmla="*/ 112066 w 3048805"/>
                  <a:gd name="connsiteY94" fmla="*/ 1115159 h 3455842"/>
                  <a:gd name="connsiteX95" fmla="*/ 59679 w 3048805"/>
                  <a:gd name="connsiteY95" fmla="*/ 1253272 h 3455842"/>
                  <a:gd name="connsiteX0" fmla="*/ 59679 w 3050620"/>
                  <a:gd name="connsiteY0" fmla="*/ 1253272 h 3455842"/>
                  <a:gd name="connsiteX1" fmla="*/ 2529 w 3050620"/>
                  <a:gd name="connsiteY1" fmla="*/ 1524734 h 3455842"/>
                  <a:gd name="connsiteX2" fmla="*/ 31104 w 3050620"/>
                  <a:gd name="connsiteY2" fmla="*/ 1829534 h 3455842"/>
                  <a:gd name="connsiteX3" fmla="*/ 212079 w 3050620"/>
                  <a:gd name="connsiteY3" fmla="*/ 2396272 h 3455842"/>
                  <a:gd name="connsiteX4" fmla="*/ 469254 w 3050620"/>
                  <a:gd name="connsiteY4" fmla="*/ 3110647 h 3455842"/>
                  <a:gd name="connsiteX5" fmla="*/ 626416 w 3050620"/>
                  <a:gd name="connsiteY5" fmla="*/ 3353534 h 3455842"/>
                  <a:gd name="connsiteX6" fmla="*/ 788341 w 3050620"/>
                  <a:gd name="connsiteY6" fmla="*/ 3448784 h 3455842"/>
                  <a:gd name="connsiteX7" fmla="*/ 983604 w 3050620"/>
                  <a:gd name="connsiteY7" fmla="*/ 3444022 h 3455842"/>
                  <a:gd name="connsiteX8" fmla="*/ 1174104 w 3050620"/>
                  <a:gd name="connsiteY8" fmla="*/ 3405922 h 3455842"/>
                  <a:gd name="connsiteX9" fmla="*/ 1302691 w 3050620"/>
                  <a:gd name="connsiteY9" fmla="*/ 3415447 h 3455842"/>
                  <a:gd name="connsiteX10" fmla="*/ 1602729 w 3050620"/>
                  <a:gd name="connsiteY10" fmla="*/ 3448784 h 3455842"/>
                  <a:gd name="connsiteX11" fmla="*/ 1807516 w 3050620"/>
                  <a:gd name="connsiteY11" fmla="*/ 3386872 h 3455842"/>
                  <a:gd name="connsiteX12" fmla="*/ 1917054 w 3050620"/>
                  <a:gd name="connsiteY12" fmla="*/ 3267809 h 3455842"/>
                  <a:gd name="connsiteX13" fmla="*/ 2212329 w 3050620"/>
                  <a:gd name="connsiteY13" fmla="*/ 2667734 h 3455842"/>
                  <a:gd name="connsiteX14" fmla="*/ 2545704 w 3050620"/>
                  <a:gd name="connsiteY14" fmla="*/ 1981934 h 3455842"/>
                  <a:gd name="connsiteX15" fmla="*/ 2821929 w 3050620"/>
                  <a:gd name="connsiteY15" fmla="*/ 1396147 h 3455842"/>
                  <a:gd name="connsiteX16" fmla="*/ 3012429 w 3050620"/>
                  <a:gd name="connsiteY16" fmla="*/ 867509 h 3455842"/>
                  <a:gd name="connsiteX17" fmla="*/ 3038622 w 3050620"/>
                  <a:gd name="connsiteY17" fmla="*/ 503179 h 3455842"/>
                  <a:gd name="connsiteX18" fmla="*/ 2867172 w 3050620"/>
                  <a:gd name="connsiteY18" fmla="*/ 286485 h 3455842"/>
                  <a:gd name="connsiteX19" fmla="*/ 2521891 w 3050620"/>
                  <a:gd name="connsiteY19" fmla="*/ 210284 h 3455842"/>
                  <a:gd name="connsiteX20" fmla="*/ 2269479 w 3050620"/>
                  <a:gd name="connsiteY20" fmla="*/ 298391 h 3455842"/>
                  <a:gd name="connsiteX21" fmla="*/ 2131366 w 3050620"/>
                  <a:gd name="connsiteY21" fmla="*/ 438884 h 3455842"/>
                  <a:gd name="connsiteX22" fmla="*/ 2007541 w 3050620"/>
                  <a:gd name="connsiteY22" fmla="*/ 638909 h 3455842"/>
                  <a:gd name="connsiteX23" fmla="*/ 1890860 w 3050620"/>
                  <a:gd name="connsiteY23" fmla="*/ 767497 h 3455842"/>
                  <a:gd name="connsiteX24" fmla="*/ 1717029 w 3050620"/>
                  <a:gd name="connsiteY24" fmla="*/ 812741 h 3455842"/>
                  <a:gd name="connsiteX25" fmla="*/ 1571773 w 3050620"/>
                  <a:gd name="connsiteY25" fmla="*/ 750828 h 3455842"/>
                  <a:gd name="connsiteX26" fmla="*/ 1478904 w 3050620"/>
                  <a:gd name="connsiteY26" fmla="*/ 657959 h 3455842"/>
                  <a:gd name="connsiteX27" fmla="*/ 1388416 w 3050620"/>
                  <a:gd name="connsiteY27" fmla="*/ 576997 h 3455842"/>
                  <a:gd name="connsiteX28" fmla="*/ 1383654 w 3050620"/>
                  <a:gd name="connsiteY28" fmla="*/ 491272 h 3455842"/>
                  <a:gd name="connsiteX29" fmla="*/ 1469379 w 3050620"/>
                  <a:gd name="connsiteY29" fmla="*/ 443647 h 3455842"/>
                  <a:gd name="connsiteX30" fmla="*/ 1564629 w 3050620"/>
                  <a:gd name="connsiteY30" fmla="*/ 467459 h 3455842"/>
                  <a:gd name="connsiteX31" fmla="*/ 1655116 w 3050620"/>
                  <a:gd name="connsiteY31" fmla="*/ 591284 h 3455842"/>
                  <a:gd name="connsiteX32" fmla="*/ 1736079 w 3050620"/>
                  <a:gd name="connsiteY32" fmla="*/ 696059 h 3455842"/>
                  <a:gd name="connsiteX33" fmla="*/ 1783704 w 3050620"/>
                  <a:gd name="connsiteY33" fmla="*/ 772259 h 3455842"/>
                  <a:gd name="connsiteX34" fmla="*/ 1883716 w 3050620"/>
                  <a:gd name="connsiteY34" fmla="*/ 729397 h 3455842"/>
                  <a:gd name="connsiteX35" fmla="*/ 1969441 w 3050620"/>
                  <a:gd name="connsiteY35" fmla="*/ 638909 h 3455842"/>
                  <a:gd name="connsiteX36" fmla="*/ 2026591 w 3050620"/>
                  <a:gd name="connsiteY36" fmla="*/ 529372 h 3455842"/>
                  <a:gd name="connsiteX37" fmla="*/ 2107554 w 3050620"/>
                  <a:gd name="connsiteY37" fmla="*/ 419834 h 3455842"/>
                  <a:gd name="connsiteX38" fmla="*/ 2150416 w 3050620"/>
                  <a:gd name="connsiteY38" fmla="*/ 357922 h 3455842"/>
                  <a:gd name="connsiteX39" fmla="*/ 2059929 w 3050620"/>
                  <a:gd name="connsiteY39" fmla="*/ 224572 h 3455842"/>
                  <a:gd name="connsiteX40" fmla="*/ 1902766 w 3050620"/>
                  <a:gd name="connsiteY40" fmla="*/ 67409 h 3455842"/>
                  <a:gd name="connsiteX41" fmla="*/ 1707504 w 3050620"/>
                  <a:gd name="connsiteY41" fmla="*/ 734 h 3455842"/>
                  <a:gd name="connsiteX42" fmla="*/ 1288404 w 3050620"/>
                  <a:gd name="connsiteY42" fmla="*/ 38834 h 3455842"/>
                  <a:gd name="connsiteX43" fmla="*/ 1007416 w 3050620"/>
                  <a:gd name="connsiteY43" fmla="*/ 143609 h 3455842"/>
                  <a:gd name="connsiteX44" fmla="*/ 859779 w 3050620"/>
                  <a:gd name="connsiteY44" fmla="*/ 315059 h 3455842"/>
                  <a:gd name="connsiteX45" fmla="*/ 764529 w 3050620"/>
                  <a:gd name="connsiteY45" fmla="*/ 543659 h 3455842"/>
                  <a:gd name="connsiteX46" fmla="*/ 750241 w 3050620"/>
                  <a:gd name="connsiteY46" fmla="*/ 772259 h 3455842"/>
                  <a:gd name="connsiteX47" fmla="*/ 840729 w 3050620"/>
                  <a:gd name="connsiteY47" fmla="*/ 977047 h 3455842"/>
                  <a:gd name="connsiteX48" fmla="*/ 1107429 w 3050620"/>
                  <a:gd name="connsiteY48" fmla="*/ 1034197 h 3455842"/>
                  <a:gd name="connsiteX49" fmla="*/ 1364604 w 3050620"/>
                  <a:gd name="connsiteY49" fmla="*/ 1024672 h 3455842"/>
                  <a:gd name="connsiteX50" fmla="*/ 1521766 w 3050620"/>
                  <a:gd name="connsiteY50" fmla="*/ 1081822 h 3455842"/>
                  <a:gd name="connsiteX51" fmla="*/ 1764654 w 3050620"/>
                  <a:gd name="connsiteY51" fmla="*/ 1096109 h 3455842"/>
                  <a:gd name="connsiteX52" fmla="*/ 2040879 w 3050620"/>
                  <a:gd name="connsiteY52" fmla="*/ 1019909 h 3455842"/>
                  <a:gd name="connsiteX53" fmla="*/ 2207566 w 3050620"/>
                  <a:gd name="connsiteY53" fmla="*/ 872272 h 3455842"/>
                  <a:gd name="connsiteX54" fmla="*/ 2312341 w 3050620"/>
                  <a:gd name="connsiteY54" fmla="*/ 643672 h 3455842"/>
                  <a:gd name="connsiteX55" fmla="*/ 2412354 w 3050620"/>
                  <a:gd name="connsiteY55" fmla="*/ 491272 h 3455842"/>
                  <a:gd name="connsiteX56" fmla="*/ 2550466 w 3050620"/>
                  <a:gd name="connsiteY56" fmla="*/ 415072 h 3455842"/>
                  <a:gd name="connsiteX57" fmla="*/ 2688579 w 3050620"/>
                  <a:gd name="connsiteY57" fmla="*/ 496034 h 3455842"/>
                  <a:gd name="connsiteX58" fmla="*/ 2698104 w 3050620"/>
                  <a:gd name="connsiteY58" fmla="*/ 657959 h 3455842"/>
                  <a:gd name="connsiteX59" fmla="*/ 2526654 w 3050620"/>
                  <a:gd name="connsiteY59" fmla="*/ 838934 h 3455842"/>
                  <a:gd name="connsiteX60" fmla="*/ 2321866 w 3050620"/>
                  <a:gd name="connsiteY60" fmla="*/ 1015147 h 3455842"/>
                  <a:gd name="connsiteX61" fmla="*/ 2117079 w 3050620"/>
                  <a:gd name="connsiteY61" fmla="*/ 1343759 h 3455842"/>
                  <a:gd name="connsiteX62" fmla="*/ 1926579 w 3050620"/>
                  <a:gd name="connsiteY62" fmla="*/ 1834297 h 3455842"/>
                  <a:gd name="connsiteX63" fmla="*/ 1759891 w 3050620"/>
                  <a:gd name="connsiteY63" fmla="*/ 2272447 h 3455842"/>
                  <a:gd name="connsiteX64" fmla="*/ 1550341 w 3050620"/>
                  <a:gd name="connsiteY64" fmla="*/ 2767747 h 3455842"/>
                  <a:gd name="connsiteX65" fmla="*/ 1426516 w 3050620"/>
                  <a:gd name="connsiteY65" fmla="*/ 3020159 h 3455842"/>
                  <a:gd name="connsiteX66" fmla="*/ 1264591 w 3050620"/>
                  <a:gd name="connsiteY66" fmla="*/ 3096359 h 3455842"/>
                  <a:gd name="connsiteX67" fmla="*/ 1059804 w 3050620"/>
                  <a:gd name="connsiteY67" fmla="*/ 3034447 h 3455842"/>
                  <a:gd name="connsiteX68" fmla="*/ 988366 w 3050620"/>
                  <a:gd name="connsiteY68" fmla="*/ 2920147 h 3455842"/>
                  <a:gd name="connsiteX69" fmla="*/ 788341 w 3050620"/>
                  <a:gd name="connsiteY69" fmla="*/ 2429609 h 3455842"/>
                  <a:gd name="connsiteX70" fmla="*/ 535929 w 3050620"/>
                  <a:gd name="connsiteY70" fmla="*/ 1762859 h 3455842"/>
                  <a:gd name="connsiteX71" fmla="*/ 497829 w 3050620"/>
                  <a:gd name="connsiteY71" fmla="*/ 1553309 h 3455842"/>
                  <a:gd name="connsiteX72" fmla="*/ 545454 w 3050620"/>
                  <a:gd name="connsiteY72" fmla="*/ 1396147 h 3455842"/>
                  <a:gd name="connsiteX73" fmla="*/ 674041 w 3050620"/>
                  <a:gd name="connsiteY73" fmla="*/ 1324709 h 3455842"/>
                  <a:gd name="connsiteX74" fmla="*/ 921691 w 3050620"/>
                  <a:gd name="connsiteY74" fmla="*/ 1329472 h 3455842"/>
                  <a:gd name="connsiteX75" fmla="*/ 1369366 w 3050620"/>
                  <a:gd name="connsiteY75" fmla="*/ 1358047 h 3455842"/>
                  <a:gd name="connsiteX76" fmla="*/ 1764654 w 3050620"/>
                  <a:gd name="connsiteY76" fmla="*/ 1367572 h 3455842"/>
                  <a:gd name="connsiteX77" fmla="*/ 2017066 w 3050620"/>
                  <a:gd name="connsiteY77" fmla="*/ 1362809 h 3455842"/>
                  <a:gd name="connsiteX78" fmla="*/ 2093266 w 3050620"/>
                  <a:gd name="connsiteY78" fmla="*/ 1362809 h 3455842"/>
                  <a:gd name="connsiteX79" fmla="*/ 2117079 w 3050620"/>
                  <a:gd name="connsiteY79" fmla="*/ 1291372 h 3455842"/>
                  <a:gd name="connsiteX80" fmla="*/ 2059929 w 3050620"/>
                  <a:gd name="connsiteY80" fmla="*/ 1215172 h 3455842"/>
                  <a:gd name="connsiteX81" fmla="*/ 1998016 w 3050620"/>
                  <a:gd name="connsiteY81" fmla="*/ 1105634 h 3455842"/>
                  <a:gd name="connsiteX82" fmla="*/ 1969441 w 3050620"/>
                  <a:gd name="connsiteY82" fmla="*/ 1062772 h 3455842"/>
                  <a:gd name="connsiteX83" fmla="*/ 1821804 w 3050620"/>
                  <a:gd name="connsiteY83" fmla="*/ 1100872 h 3455842"/>
                  <a:gd name="connsiteX84" fmla="*/ 1602729 w 3050620"/>
                  <a:gd name="connsiteY84" fmla="*/ 1105634 h 3455842"/>
                  <a:gd name="connsiteX85" fmla="*/ 1407466 w 3050620"/>
                  <a:gd name="connsiteY85" fmla="*/ 1062772 h 3455842"/>
                  <a:gd name="connsiteX86" fmla="*/ 1236016 w 3050620"/>
                  <a:gd name="connsiteY86" fmla="*/ 1043722 h 3455842"/>
                  <a:gd name="connsiteX87" fmla="*/ 1045516 w 3050620"/>
                  <a:gd name="connsiteY87" fmla="*/ 1043722 h 3455842"/>
                  <a:gd name="connsiteX88" fmla="*/ 869304 w 3050620"/>
                  <a:gd name="connsiteY88" fmla="*/ 1015147 h 3455842"/>
                  <a:gd name="connsiteX89" fmla="*/ 764529 w 3050620"/>
                  <a:gd name="connsiteY89" fmla="*/ 919897 h 3455842"/>
                  <a:gd name="connsiteX90" fmla="*/ 726429 w 3050620"/>
                  <a:gd name="connsiteY90" fmla="*/ 857984 h 3455842"/>
                  <a:gd name="connsiteX91" fmla="*/ 688329 w 3050620"/>
                  <a:gd name="connsiteY91" fmla="*/ 853222 h 3455842"/>
                  <a:gd name="connsiteX92" fmla="*/ 431154 w 3050620"/>
                  <a:gd name="connsiteY92" fmla="*/ 877034 h 3455842"/>
                  <a:gd name="connsiteX93" fmla="*/ 240654 w 3050620"/>
                  <a:gd name="connsiteY93" fmla="*/ 962759 h 3455842"/>
                  <a:gd name="connsiteX94" fmla="*/ 112066 w 3050620"/>
                  <a:gd name="connsiteY94" fmla="*/ 1115159 h 3455842"/>
                  <a:gd name="connsiteX95" fmla="*/ 59679 w 3050620"/>
                  <a:gd name="connsiteY95" fmla="*/ 1253272 h 3455842"/>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3704 w 3050620"/>
                  <a:gd name="connsiteY33" fmla="*/ 765355 h 3448938"/>
                  <a:gd name="connsiteX34" fmla="*/ 1883716 w 3050620"/>
                  <a:gd name="connsiteY34" fmla="*/ 722493 h 3448938"/>
                  <a:gd name="connsiteX35" fmla="*/ 1969441 w 3050620"/>
                  <a:gd name="connsiteY35" fmla="*/ 632005 h 3448938"/>
                  <a:gd name="connsiteX36" fmla="*/ 2026591 w 3050620"/>
                  <a:gd name="connsiteY36" fmla="*/ 522468 h 3448938"/>
                  <a:gd name="connsiteX37" fmla="*/ 2107554 w 3050620"/>
                  <a:gd name="connsiteY37" fmla="*/ 412930 h 3448938"/>
                  <a:gd name="connsiteX38" fmla="*/ 2150416 w 3050620"/>
                  <a:gd name="connsiteY38" fmla="*/ 351018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3704 w 3050620"/>
                  <a:gd name="connsiteY33" fmla="*/ 765355 h 3448938"/>
                  <a:gd name="connsiteX34" fmla="*/ 1883716 w 3050620"/>
                  <a:gd name="connsiteY34" fmla="*/ 722493 h 3448938"/>
                  <a:gd name="connsiteX35" fmla="*/ 1969441 w 3050620"/>
                  <a:gd name="connsiteY35" fmla="*/ 632005 h 3448938"/>
                  <a:gd name="connsiteX36" fmla="*/ 2026591 w 3050620"/>
                  <a:gd name="connsiteY36" fmla="*/ 522468 h 3448938"/>
                  <a:gd name="connsiteX37" fmla="*/ 2107554 w 3050620"/>
                  <a:gd name="connsiteY37" fmla="*/ 412930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3704 w 3050620"/>
                  <a:gd name="connsiteY33" fmla="*/ 765355 h 3448938"/>
                  <a:gd name="connsiteX34" fmla="*/ 1883716 w 3050620"/>
                  <a:gd name="connsiteY34" fmla="*/ 722493 h 3448938"/>
                  <a:gd name="connsiteX35" fmla="*/ 1969441 w 3050620"/>
                  <a:gd name="connsiteY35" fmla="*/ 632005 h 3448938"/>
                  <a:gd name="connsiteX36" fmla="*/ 2026591 w 3050620"/>
                  <a:gd name="connsiteY36" fmla="*/ 522468 h 3448938"/>
                  <a:gd name="connsiteX37" fmla="*/ 2109935 w 3050620"/>
                  <a:gd name="connsiteY37" fmla="*/ 424836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3704 w 3050620"/>
                  <a:gd name="connsiteY33" fmla="*/ 765355 h 3448938"/>
                  <a:gd name="connsiteX34" fmla="*/ 1883716 w 3050620"/>
                  <a:gd name="connsiteY34" fmla="*/ 722493 h 3448938"/>
                  <a:gd name="connsiteX35" fmla="*/ 1969441 w 3050620"/>
                  <a:gd name="connsiteY35" fmla="*/ 632005 h 3448938"/>
                  <a:gd name="connsiteX36" fmla="*/ 2048022 w 3050620"/>
                  <a:gd name="connsiteY36" fmla="*/ 529612 h 3448938"/>
                  <a:gd name="connsiteX37" fmla="*/ 2109935 w 3050620"/>
                  <a:gd name="connsiteY37" fmla="*/ 424836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3704 w 3050620"/>
                  <a:gd name="connsiteY33" fmla="*/ 765355 h 3448938"/>
                  <a:gd name="connsiteX34" fmla="*/ 1883716 w 3050620"/>
                  <a:gd name="connsiteY34" fmla="*/ 722493 h 3448938"/>
                  <a:gd name="connsiteX35" fmla="*/ 1969441 w 3050620"/>
                  <a:gd name="connsiteY35" fmla="*/ 632005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8467 w 3050620"/>
                  <a:gd name="connsiteY33" fmla="*/ 772499 h 3448938"/>
                  <a:gd name="connsiteX34" fmla="*/ 1883716 w 3050620"/>
                  <a:gd name="connsiteY34" fmla="*/ 722493 h 3448938"/>
                  <a:gd name="connsiteX35" fmla="*/ 1969441 w 3050620"/>
                  <a:gd name="connsiteY35" fmla="*/ 632005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8467 w 3050620"/>
                  <a:gd name="connsiteY33" fmla="*/ 772499 h 3448938"/>
                  <a:gd name="connsiteX34" fmla="*/ 1888479 w 3050620"/>
                  <a:gd name="connsiteY34" fmla="*/ 736781 h 3448938"/>
                  <a:gd name="connsiteX35" fmla="*/ 1969441 w 3050620"/>
                  <a:gd name="connsiteY35" fmla="*/ 632005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8467 w 3050620"/>
                  <a:gd name="connsiteY33" fmla="*/ 772499 h 3448938"/>
                  <a:gd name="connsiteX34" fmla="*/ 1888479 w 3050620"/>
                  <a:gd name="connsiteY34" fmla="*/ 736781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7668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6079 w 3050620"/>
                  <a:gd name="connsiteY32" fmla="*/ 689155 h 3448938"/>
                  <a:gd name="connsiteX33" fmla="*/ 1788467 w 3050620"/>
                  <a:gd name="connsiteY33" fmla="*/ 772499 h 3448938"/>
                  <a:gd name="connsiteX34" fmla="*/ 1888479 w 3050620"/>
                  <a:gd name="connsiteY34" fmla="*/ 736781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64629 w 3050620"/>
                  <a:gd name="connsiteY30" fmla="*/ 460555 h 3448938"/>
                  <a:gd name="connsiteX31" fmla="*/ 1655116 w 3050620"/>
                  <a:gd name="connsiteY31" fmla="*/ 584380 h 3448938"/>
                  <a:gd name="connsiteX32" fmla="*/ 1731317 w 3050620"/>
                  <a:gd name="connsiteY32" fmla="*/ 693917 h 3448938"/>
                  <a:gd name="connsiteX33" fmla="*/ 1788467 w 3050620"/>
                  <a:gd name="connsiteY33" fmla="*/ 772499 h 3448938"/>
                  <a:gd name="connsiteX34" fmla="*/ 1888479 w 3050620"/>
                  <a:gd name="connsiteY34" fmla="*/ 736781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57485 w 3050620"/>
                  <a:gd name="connsiteY30" fmla="*/ 467699 h 3448938"/>
                  <a:gd name="connsiteX31" fmla="*/ 1655116 w 3050620"/>
                  <a:gd name="connsiteY31" fmla="*/ 584380 h 3448938"/>
                  <a:gd name="connsiteX32" fmla="*/ 1731317 w 3050620"/>
                  <a:gd name="connsiteY32" fmla="*/ 693917 h 3448938"/>
                  <a:gd name="connsiteX33" fmla="*/ 1788467 w 3050620"/>
                  <a:gd name="connsiteY33" fmla="*/ 772499 h 3448938"/>
                  <a:gd name="connsiteX34" fmla="*/ 1888479 w 3050620"/>
                  <a:gd name="connsiteY34" fmla="*/ 736781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57485 w 3050620"/>
                  <a:gd name="connsiteY30" fmla="*/ 467699 h 3448938"/>
                  <a:gd name="connsiteX31" fmla="*/ 1655116 w 3050620"/>
                  <a:gd name="connsiteY31" fmla="*/ 584380 h 3448938"/>
                  <a:gd name="connsiteX32" fmla="*/ 1731317 w 3050620"/>
                  <a:gd name="connsiteY32" fmla="*/ 693917 h 3448938"/>
                  <a:gd name="connsiteX33" fmla="*/ 1790848 w 3050620"/>
                  <a:gd name="connsiteY33" fmla="*/ 779643 h 3448938"/>
                  <a:gd name="connsiteX34" fmla="*/ 1888479 w 3050620"/>
                  <a:gd name="connsiteY34" fmla="*/ 736781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57485 w 3050620"/>
                  <a:gd name="connsiteY30" fmla="*/ 467699 h 3448938"/>
                  <a:gd name="connsiteX31" fmla="*/ 1655116 w 3050620"/>
                  <a:gd name="connsiteY31" fmla="*/ 584380 h 3448938"/>
                  <a:gd name="connsiteX32" fmla="*/ 1731317 w 3050620"/>
                  <a:gd name="connsiteY32" fmla="*/ 693917 h 3448938"/>
                  <a:gd name="connsiteX33" fmla="*/ 1790848 w 3050620"/>
                  <a:gd name="connsiteY33" fmla="*/ 779643 h 3448938"/>
                  <a:gd name="connsiteX34" fmla="*/ 1888479 w 3050620"/>
                  <a:gd name="connsiteY34" fmla="*/ 743925 h 3448938"/>
                  <a:gd name="connsiteX35" fmla="*/ 1974203 w 3050620"/>
                  <a:gd name="connsiteY35" fmla="*/ 655817 h 3448938"/>
                  <a:gd name="connsiteX36" fmla="*/ 2048022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368 h 3448938"/>
                  <a:gd name="connsiteX1" fmla="*/ 2529 w 3050620"/>
                  <a:gd name="connsiteY1" fmla="*/ 1517830 h 3448938"/>
                  <a:gd name="connsiteX2" fmla="*/ 31104 w 3050620"/>
                  <a:gd name="connsiteY2" fmla="*/ 1822630 h 3448938"/>
                  <a:gd name="connsiteX3" fmla="*/ 212079 w 3050620"/>
                  <a:gd name="connsiteY3" fmla="*/ 2389368 h 3448938"/>
                  <a:gd name="connsiteX4" fmla="*/ 469254 w 3050620"/>
                  <a:gd name="connsiteY4" fmla="*/ 3103743 h 3448938"/>
                  <a:gd name="connsiteX5" fmla="*/ 626416 w 3050620"/>
                  <a:gd name="connsiteY5" fmla="*/ 3346630 h 3448938"/>
                  <a:gd name="connsiteX6" fmla="*/ 788341 w 3050620"/>
                  <a:gd name="connsiteY6" fmla="*/ 3441880 h 3448938"/>
                  <a:gd name="connsiteX7" fmla="*/ 983604 w 3050620"/>
                  <a:gd name="connsiteY7" fmla="*/ 3437118 h 3448938"/>
                  <a:gd name="connsiteX8" fmla="*/ 1174104 w 3050620"/>
                  <a:gd name="connsiteY8" fmla="*/ 3399018 h 3448938"/>
                  <a:gd name="connsiteX9" fmla="*/ 1302691 w 3050620"/>
                  <a:gd name="connsiteY9" fmla="*/ 3408543 h 3448938"/>
                  <a:gd name="connsiteX10" fmla="*/ 1602729 w 3050620"/>
                  <a:gd name="connsiteY10" fmla="*/ 3441880 h 3448938"/>
                  <a:gd name="connsiteX11" fmla="*/ 1807516 w 3050620"/>
                  <a:gd name="connsiteY11" fmla="*/ 3379968 h 3448938"/>
                  <a:gd name="connsiteX12" fmla="*/ 1917054 w 3050620"/>
                  <a:gd name="connsiteY12" fmla="*/ 3260905 h 3448938"/>
                  <a:gd name="connsiteX13" fmla="*/ 2212329 w 3050620"/>
                  <a:gd name="connsiteY13" fmla="*/ 2660830 h 3448938"/>
                  <a:gd name="connsiteX14" fmla="*/ 2545704 w 3050620"/>
                  <a:gd name="connsiteY14" fmla="*/ 1975030 h 3448938"/>
                  <a:gd name="connsiteX15" fmla="*/ 2821929 w 3050620"/>
                  <a:gd name="connsiteY15" fmla="*/ 1389243 h 3448938"/>
                  <a:gd name="connsiteX16" fmla="*/ 3012429 w 3050620"/>
                  <a:gd name="connsiteY16" fmla="*/ 860605 h 3448938"/>
                  <a:gd name="connsiteX17" fmla="*/ 3038622 w 3050620"/>
                  <a:gd name="connsiteY17" fmla="*/ 496275 h 3448938"/>
                  <a:gd name="connsiteX18" fmla="*/ 2867172 w 3050620"/>
                  <a:gd name="connsiteY18" fmla="*/ 279581 h 3448938"/>
                  <a:gd name="connsiteX19" fmla="*/ 2521891 w 3050620"/>
                  <a:gd name="connsiteY19" fmla="*/ 203380 h 3448938"/>
                  <a:gd name="connsiteX20" fmla="*/ 2269479 w 3050620"/>
                  <a:gd name="connsiteY20" fmla="*/ 291487 h 3448938"/>
                  <a:gd name="connsiteX21" fmla="*/ 2131366 w 3050620"/>
                  <a:gd name="connsiteY21" fmla="*/ 431980 h 3448938"/>
                  <a:gd name="connsiteX22" fmla="*/ 2007541 w 3050620"/>
                  <a:gd name="connsiteY22" fmla="*/ 632005 h 3448938"/>
                  <a:gd name="connsiteX23" fmla="*/ 1890860 w 3050620"/>
                  <a:gd name="connsiteY23" fmla="*/ 760593 h 3448938"/>
                  <a:gd name="connsiteX24" fmla="*/ 1717029 w 3050620"/>
                  <a:gd name="connsiteY24" fmla="*/ 805837 h 3448938"/>
                  <a:gd name="connsiteX25" fmla="*/ 1571773 w 3050620"/>
                  <a:gd name="connsiteY25" fmla="*/ 743924 h 3448938"/>
                  <a:gd name="connsiteX26" fmla="*/ 1478904 w 3050620"/>
                  <a:gd name="connsiteY26" fmla="*/ 651055 h 3448938"/>
                  <a:gd name="connsiteX27" fmla="*/ 1388416 w 3050620"/>
                  <a:gd name="connsiteY27" fmla="*/ 570093 h 3448938"/>
                  <a:gd name="connsiteX28" fmla="*/ 1383654 w 3050620"/>
                  <a:gd name="connsiteY28" fmla="*/ 484368 h 3448938"/>
                  <a:gd name="connsiteX29" fmla="*/ 1469379 w 3050620"/>
                  <a:gd name="connsiteY29" fmla="*/ 436743 h 3448938"/>
                  <a:gd name="connsiteX30" fmla="*/ 1557485 w 3050620"/>
                  <a:gd name="connsiteY30" fmla="*/ 467699 h 3448938"/>
                  <a:gd name="connsiteX31" fmla="*/ 1655116 w 3050620"/>
                  <a:gd name="connsiteY31" fmla="*/ 584380 h 3448938"/>
                  <a:gd name="connsiteX32" fmla="*/ 1731317 w 3050620"/>
                  <a:gd name="connsiteY32" fmla="*/ 693917 h 3448938"/>
                  <a:gd name="connsiteX33" fmla="*/ 1790848 w 3050620"/>
                  <a:gd name="connsiteY33" fmla="*/ 779643 h 3448938"/>
                  <a:gd name="connsiteX34" fmla="*/ 1888479 w 3050620"/>
                  <a:gd name="connsiteY34" fmla="*/ 743925 h 3448938"/>
                  <a:gd name="connsiteX35" fmla="*/ 1974203 w 3050620"/>
                  <a:gd name="connsiteY35" fmla="*/ 655817 h 3448938"/>
                  <a:gd name="connsiteX36" fmla="*/ 2052784 w 3050620"/>
                  <a:gd name="connsiteY36" fmla="*/ 529612 h 3448938"/>
                  <a:gd name="connsiteX37" fmla="*/ 2109935 w 3050620"/>
                  <a:gd name="connsiteY37" fmla="*/ 434361 h 3448938"/>
                  <a:gd name="connsiteX38" fmla="*/ 2155179 w 3050620"/>
                  <a:gd name="connsiteY38" fmla="*/ 353399 h 3448938"/>
                  <a:gd name="connsiteX39" fmla="*/ 2059929 w 3050620"/>
                  <a:gd name="connsiteY39" fmla="*/ 212905 h 3448938"/>
                  <a:gd name="connsiteX40" fmla="*/ 1902766 w 3050620"/>
                  <a:gd name="connsiteY40" fmla="*/ 60505 h 3448938"/>
                  <a:gd name="connsiteX41" fmla="*/ 1697979 w 3050620"/>
                  <a:gd name="connsiteY41" fmla="*/ 974 h 3448938"/>
                  <a:gd name="connsiteX42" fmla="*/ 1288404 w 3050620"/>
                  <a:gd name="connsiteY42" fmla="*/ 31930 h 3448938"/>
                  <a:gd name="connsiteX43" fmla="*/ 1007416 w 3050620"/>
                  <a:gd name="connsiteY43" fmla="*/ 136705 h 3448938"/>
                  <a:gd name="connsiteX44" fmla="*/ 859779 w 3050620"/>
                  <a:gd name="connsiteY44" fmla="*/ 308155 h 3448938"/>
                  <a:gd name="connsiteX45" fmla="*/ 764529 w 3050620"/>
                  <a:gd name="connsiteY45" fmla="*/ 536755 h 3448938"/>
                  <a:gd name="connsiteX46" fmla="*/ 750241 w 3050620"/>
                  <a:gd name="connsiteY46" fmla="*/ 765355 h 3448938"/>
                  <a:gd name="connsiteX47" fmla="*/ 840729 w 3050620"/>
                  <a:gd name="connsiteY47" fmla="*/ 970143 h 3448938"/>
                  <a:gd name="connsiteX48" fmla="*/ 1107429 w 3050620"/>
                  <a:gd name="connsiteY48" fmla="*/ 1027293 h 3448938"/>
                  <a:gd name="connsiteX49" fmla="*/ 1364604 w 3050620"/>
                  <a:gd name="connsiteY49" fmla="*/ 1017768 h 3448938"/>
                  <a:gd name="connsiteX50" fmla="*/ 1521766 w 3050620"/>
                  <a:gd name="connsiteY50" fmla="*/ 1074918 h 3448938"/>
                  <a:gd name="connsiteX51" fmla="*/ 1764654 w 3050620"/>
                  <a:gd name="connsiteY51" fmla="*/ 1089205 h 3448938"/>
                  <a:gd name="connsiteX52" fmla="*/ 2040879 w 3050620"/>
                  <a:gd name="connsiteY52" fmla="*/ 1013005 h 3448938"/>
                  <a:gd name="connsiteX53" fmla="*/ 2207566 w 3050620"/>
                  <a:gd name="connsiteY53" fmla="*/ 865368 h 3448938"/>
                  <a:gd name="connsiteX54" fmla="*/ 2312341 w 3050620"/>
                  <a:gd name="connsiteY54" fmla="*/ 636768 h 3448938"/>
                  <a:gd name="connsiteX55" fmla="*/ 2412354 w 3050620"/>
                  <a:gd name="connsiteY55" fmla="*/ 484368 h 3448938"/>
                  <a:gd name="connsiteX56" fmla="*/ 2550466 w 3050620"/>
                  <a:gd name="connsiteY56" fmla="*/ 408168 h 3448938"/>
                  <a:gd name="connsiteX57" fmla="*/ 2688579 w 3050620"/>
                  <a:gd name="connsiteY57" fmla="*/ 489130 h 3448938"/>
                  <a:gd name="connsiteX58" fmla="*/ 2698104 w 3050620"/>
                  <a:gd name="connsiteY58" fmla="*/ 651055 h 3448938"/>
                  <a:gd name="connsiteX59" fmla="*/ 2526654 w 3050620"/>
                  <a:gd name="connsiteY59" fmla="*/ 832030 h 3448938"/>
                  <a:gd name="connsiteX60" fmla="*/ 2321866 w 3050620"/>
                  <a:gd name="connsiteY60" fmla="*/ 1008243 h 3448938"/>
                  <a:gd name="connsiteX61" fmla="*/ 2117079 w 3050620"/>
                  <a:gd name="connsiteY61" fmla="*/ 1336855 h 3448938"/>
                  <a:gd name="connsiteX62" fmla="*/ 1926579 w 3050620"/>
                  <a:gd name="connsiteY62" fmla="*/ 1827393 h 3448938"/>
                  <a:gd name="connsiteX63" fmla="*/ 1759891 w 3050620"/>
                  <a:gd name="connsiteY63" fmla="*/ 2265543 h 3448938"/>
                  <a:gd name="connsiteX64" fmla="*/ 1550341 w 3050620"/>
                  <a:gd name="connsiteY64" fmla="*/ 2760843 h 3448938"/>
                  <a:gd name="connsiteX65" fmla="*/ 1426516 w 3050620"/>
                  <a:gd name="connsiteY65" fmla="*/ 3013255 h 3448938"/>
                  <a:gd name="connsiteX66" fmla="*/ 1264591 w 3050620"/>
                  <a:gd name="connsiteY66" fmla="*/ 3089455 h 3448938"/>
                  <a:gd name="connsiteX67" fmla="*/ 1059804 w 3050620"/>
                  <a:gd name="connsiteY67" fmla="*/ 3027543 h 3448938"/>
                  <a:gd name="connsiteX68" fmla="*/ 988366 w 3050620"/>
                  <a:gd name="connsiteY68" fmla="*/ 2913243 h 3448938"/>
                  <a:gd name="connsiteX69" fmla="*/ 788341 w 3050620"/>
                  <a:gd name="connsiteY69" fmla="*/ 2422705 h 3448938"/>
                  <a:gd name="connsiteX70" fmla="*/ 535929 w 3050620"/>
                  <a:gd name="connsiteY70" fmla="*/ 1755955 h 3448938"/>
                  <a:gd name="connsiteX71" fmla="*/ 497829 w 3050620"/>
                  <a:gd name="connsiteY71" fmla="*/ 1546405 h 3448938"/>
                  <a:gd name="connsiteX72" fmla="*/ 545454 w 3050620"/>
                  <a:gd name="connsiteY72" fmla="*/ 1389243 h 3448938"/>
                  <a:gd name="connsiteX73" fmla="*/ 674041 w 3050620"/>
                  <a:gd name="connsiteY73" fmla="*/ 1317805 h 3448938"/>
                  <a:gd name="connsiteX74" fmla="*/ 921691 w 3050620"/>
                  <a:gd name="connsiteY74" fmla="*/ 1322568 h 3448938"/>
                  <a:gd name="connsiteX75" fmla="*/ 1369366 w 3050620"/>
                  <a:gd name="connsiteY75" fmla="*/ 1351143 h 3448938"/>
                  <a:gd name="connsiteX76" fmla="*/ 1764654 w 3050620"/>
                  <a:gd name="connsiteY76" fmla="*/ 1360668 h 3448938"/>
                  <a:gd name="connsiteX77" fmla="*/ 2017066 w 3050620"/>
                  <a:gd name="connsiteY77" fmla="*/ 1355905 h 3448938"/>
                  <a:gd name="connsiteX78" fmla="*/ 2093266 w 3050620"/>
                  <a:gd name="connsiteY78" fmla="*/ 1355905 h 3448938"/>
                  <a:gd name="connsiteX79" fmla="*/ 2117079 w 3050620"/>
                  <a:gd name="connsiteY79" fmla="*/ 1284468 h 3448938"/>
                  <a:gd name="connsiteX80" fmla="*/ 2059929 w 3050620"/>
                  <a:gd name="connsiteY80" fmla="*/ 1208268 h 3448938"/>
                  <a:gd name="connsiteX81" fmla="*/ 1998016 w 3050620"/>
                  <a:gd name="connsiteY81" fmla="*/ 1098730 h 3448938"/>
                  <a:gd name="connsiteX82" fmla="*/ 1969441 w 3050620"/>
                  <a:gd name="connsiteY82" fmla="*/ 1055868 h 3448938"/>
                  <a:gd name="connsiteX83" fmla="*/ 1821804 w 3050620"/>
                  <a:gd name="connsiteY83" fmla="*/ 1093968 h 3448938"/>
                  <a:gd name="connsiteX84" fmla="*/ 1602729 w 3050620"/>
                  <a:gd name="connsiteY84" fmla="*/ 1098730 h 3448938"/>
                  <a:gd name="connsiteX85" fmla="*/ 1407466 w 3050620"/>
                  <a:gd name="connsiteY85" fmla="*/ 1055868 h 3448938"/>
                  <a:gd name="connsiteX86" fmla="*/ 1236016 w 3050620"/>
                  <a:gd name="connsiteY86" fmla="*/ 1036818 h 3448938"/>
                  <a:gd name="connsiteX87" fmla="*/ 1045516 w 3050620"/>
                  <a:gd name="connsiteY87" fmla="*/ 1036818 h 3448938"/>
                  <a:gd name="connsiteX88" fmla="*/ 869304 w 3050620"/>
                  <a:gd name="connsiteY88" fmla="*/ 1008243 h 3448938"/>
                  <a:gd name="connsiteX89" fmla="*/ 764529 w 3050620"/>
                  <a:gd name="connsiteY89" fmla="*/ 912993 h 3448938"/>
                  <a:gd name="connsiteX90" fmla="*/ 726429 w 3050620"/>
                  <a:gd name="connsiteY90" fmla="*/ 851080 h 3448938"/>
                  <a:gd name="connsiteX91" fmla="*/ 688329 w 3050620"/>
                  <a:gd name="connsiteY91" fmla="*/ 846318 h 3448938"/>
                  <a:gd name="connsiteX92" fmla="*/ 431154 w 3050620"/>
                  <a:gd name="connsiteY92" fmla="*/ 870130 h 3448938"/>
                  <a:gd name="connsiteX93" fmla="*/ 240654 w 3050620"/>
                  <a:gd name="connsiteY93" fmla="*/ 955855 h 3448938"/>
                  <a:gd name="connsiteX94" fmla="*/ 112066 w 3050620"/>
                  <a:gd name="connsiteY94" fmla="*/ 1108255 h 3448938"/>
                  <a:gd name="connsiteX95" fmla="*/ 59679 w 3050620"/>
                  <a:gd name="connsiteY95" fmla="*/ 1246368 h 3448938"/>
                  <a:gd name="connsiteX0" fmla="*/ 59679 w 3050620"/>
                  <a:gd name="connsiteY0" fmla="*/ 1246429 h 3448999"/>
                  <a:gd name="connsiteX1" fmla="*/ 2529 w 3050620"/>
                  <a:gd name="connsiteY1" fmla="*/ 1517891 h 3448999"/>
                  <a:gd name="connsiteX2" fmla="*/ 31104 w 3050620"/>
                  <a:gd name="connsiteY2" fmla="*/ 1822691 h 3448999"/>
                  <a:gd name="connsiteX3" fmla="*/ 212079 w 3050620"/>
                  <a:gd name="connsiteY3" fmla="*/ 2389429 h 3448999"/>
                  <a:gd name="connsiteX4" fmla="*/ 469254 w 3050620"/>
                  <a:gd name="connsiteY4" fmla="*/ 3103804 h 3448999"/>
                  <a:gd name="connsiteX5" fmla="*/ 626416 w 3050620"/>
                  <a:gd name="connsiteY5" fmla="*/ 3346691 h 3448999"/>
                  <a:gd name="connsiteX6" fmla="*/ 788341 w 3050620"/>
                  <a:gd name="connsiteY6" fmla="*/ 3441941 h 3448999"/>
                  <a:gd name="connsiteX7" fmla="*/ 983604 w 3050620"/>
                  <a:gd name="connsiteY7" fmla="*/ 3437179 h 3448999"/>
                  <a:gd name="connsiteX8" fmla="*/ 1174104 w 3050620"/>
                  <a:gd name="connsiteY8" fmla="*/ 3399079 h 3448999"/>
                  <a:gd name="connsiteX9" fmla="*/ 1302691 w 3050620"/>
                  <a:gd name="connsiteY9" fmla="*/ 3408604 h 3448999"/>
                  <a:gd name="connsiteX10" fmla="*/ 1602729 w 3050620"/>
                  <a:gd name="connsiteY10" fmla="*/ 3441941 h 3448999"/>
                  <a:gd name="connsiteX11" fmla="*/ 1807516 w 3050620"/>
                  <a:gd name="connsiteY11" fmla="*/ 3380029 h 3448999"/>
                  <a:gd name="connsiteX12" fmla="*/ 1917054 w 3050620"/>
                  <a:gd name="connsiteY12" fmla="*/ 3260966 h 3448999"/>
                  <a:gd name="connsiteX13" fmla="*/ 2212329 w 3050620"/>
                  <a:gd name="connsiteY13" fmla="*/ 2660891 h 3448999"/>
                  <a:gd name="connsiteX14" fmla="*/ 2545704 w 3050620"/>
                  <a:gd name="connsiteY14" fmla="*/ 1975091 h 3448999"/>
                  <a:gd name="connsiteX15" fmla="*/ 2821929 w 3050620"/>
                  <a:gd name="connsiteY15" fmla="*/ 1389304 h 3448999"/>
                  <a:gd name="connsiteX16" fmla="*/ 3012429 w 3050620"/>
                  <a:gd name="connsiteY16" fmla="*/ 860666 h 3448999"/>
                  <a:gd name="connsiteX17" fmla="*/ 3038622 w 3050620"/>
                  <a:gd name="connsiteY17" fmla="*/ 496336 h 3448999"/>
                  <a:gd name="connsiteX18" fmla="*/ 2867172 w 3050620"/>
                  <a:gd name="connsiteY18" fmla="*/ 279642 h 3448999"/>
                  <a:gd name="connsiteX19" fmla="*/ 2521891 w 3050620"/>
                  <a:gd name="connsiteY19" fmla="*/ 203441 h 3448999"/>
                  <a:gd name="connsiteX20" fmla="*/ 2269479 w 3050620"/>
                  <a:gd name="connsiteY20" fmla="*/ 291548 h 3448999"/>
                  <a:gd name="connsiteX21" fmla="*/ 2131366 w 3050620"/>
                  <a:gd name="connsiteY21" fmla="*/ 432041 h 3448999"/>
                  <a:gd name="connsiteX22" fmla="*/ 2007541 w 3050620"/>
                  <a:gd name="connsiteY22" fmla="*/ 632066 h 3448999"/>
                  <a:gd name="connsiteX23" fmla="*/ 1890860 w 3050620"/>
                  <a:gd name="connsiteY23" fmla="*/ 760654 h 3448999"/>
                  <a:gd name="connsiteX24" fmla="*/ 1717029 w 3050620"/>
                  <a:gd name="connsiteY24" fmla="*/ 805898 h 3448999"/>
                  <a:gd name="connsiteX25" fmla="*/ 1571773 w 3050620"/>
                  <a:gd name="connsiteY25" fmla="*/ 743985 h 3448999"/>
                  <a:gd name="connsiteX26" fmla="*/ 1478904 w 3050620"/>
                  <a:gd name="connsiteY26" fmla="*/ 651116 h 3448999"/>
                  <a:gd name="connsiteX27" fmla="*/ 1388416 w 3050620"/>
                  <a:gd name="connsiteY27" fmla="*/ 570154 h 3448999"/>
                  <a:gd name="connsiteX28" fmla="*/ 1383654 w 3050620"/>
                  <a:gd name="connsiteY28" fmla="*/ 484429 h 3448999"/>
                  <a:gd name="connsiteX29" fmla="*/ 1469379 w 3050620"/>
                  <a:gd name="connsiteY29" fmla="*/ 436804 h 3448999"/>
                  <a:gd name="connsiteX30" fmla="*/ 1557485 w 3050620"/>
                  <a:gd name="connsiteY30" fmla="*/ 467760 h 3448999"/>
                  <a:gd name="connsiteX31" fmla="*/ 1655116 w 3050620"/>
                  <a:gd name="connsiteY31" fmla="*/ 584441 h 3448999"/>
                  <a:gd name="connsiteX32" fmla="*/ 1731317 w 3050620"/>
                  <a:gd name="connsiteY32" fmla="*/ 693978 h 3448999"/>
                  <a:gd name="connsiteX33" fmla="*/ 1790848 w 3050620"/>
                  <a:gd name="connsiteY33" fmla="*/ 779704 h 3448999"/>
                  <a:gd name="connsiteX34" fmla="*/ 1888479 w 3050620"/>
                  <a:gd name="connsiteY34" fmla="*/ 743986 h 3448999"/>
                  <a:gd name="connsiteX35" fmla="*/ 1974203 w 3050620"/>
                  <a:gd name="connsiteY35" fmla="*/ 655878 h 3448999"/>
                  <a:gd name="connsiteX36" fmla="*/ 2052784 w 3050620"/>
                  <a:gd name="connsiteY36" fmla="*/ 529673 h 3448999"/>
                  <a:gd name="connsiteX37" fmla="*/ 2109935 w 3050620"/>
                  <a:gd name="connsiteY37" fmla="*/ 434422 h 3448999"/>
                  <a:gd name="connsiteX38" fmla="*/ 2155179 w 3050620"/>
                  <a:gd name="connsiteY38" fmla="*/ 353460 h 3448999"/>
                  <a:gd name="connsiteX39" fmla="*/ 2059929 w 3050620"/>
                  <a:gd name="connsiteY39" fmla="*/ 212966 h 3448999"/>
                  <a:gd name="connsiteX40" fmla="*/ 1902766 w 3050620"/>
                  <a:gd name="connsiteY40" fmla="*/ 60566 h 3448999"/>
                  <a:gd name="connsiteX41" fmla="*/ 1697979 w 3050620"/>
                  <a:gd name="connsiteY41" fmla="*/ 1035 h 3448999"/>
                  <a:gd name="connsiteX42" fmla="*/ 1288404 w 3050620"/>
                  <a:gd name="connsiteY42" fmla="*/ 31991 h 3448999"/>
                  <a:gd name="connsiteX43" fmla="*/ 1005035 w 3050620"/>
                  <a:gd name="connsiteY43" fmla="*/ 143910 h 3448999"/>
                  <a:gd name="connsiteX44" fmla="*/ 859779 w 3050620"/>
                  <a:gd name="connsiteY44" fmla="*/ 308216 h 3448999"/>
                  <a:gd name="connsiteX45" fmla="*/ 764529 w 3050620"/>
                  <a:gd name="connsiteY45" fmla="*/ 536816 h 3448999"/>
                  <a:gd name="connsiteX46" fmla="*/ 750241 w 3050620"/>
                  <a:gd name="connsiteY46" fmla="*/ 765416 h 3448999"/>
                  <a:gd name="connsiteX47" fmla="*/ 840729 w 3050620"/>
                  <a:gd name="connsiteY47" fmla="*/ 970204 h 3448999"/>
                  <a:gd name="connsiteX48" fmla="*/ 1107429 w 3050620"/>
                  <a:gd name="connsiteY48" fmla="*/ 1027354 h 3448999"/>
                  <a:gd name="connsiteX49" fmla="*/ 1364604 w 3050620"/>
                  <a:gd name="connsiteY49" fmla="*/ 1017829 h 3448999"/>
                  <a:gd name="connsiteX50" fmla="*/ 1521766 w 3050620"/>
                  <a:gd name="connsiteY50" fmla="*/ 1074979 h 3448999"/>
                  <a:gd name="connsiteX51" fmla="*/ 1764654 w 3050620"/>
                  <a:gd name="connsiteY51" fmla="*/ 1089266 h 3448999"/>
                  <a:gd name="connsiteX52" fmla="*/ 2040879 w 3050620"/>
                  <a:gd name="connsiteY52" fmla="*/ 1013066 h 3448999"/>
                  <a:gd name="connsiteX53" fmla="*/ 2207566 w 3050620"/>
                  <a:gd name="connsiteY53" fmla="*/ 865429 h 3448999"/>
                  <a:gd name="connsiteX54" fmla="*/ 2312341 w 3050620"/>
                  <a:gd name="connsiteY54" fmla="*/ 636829 h 3448999"/>
                  <a:gd name="connsiteX55" fmla="*/ 2412354 w 3050620"/>
                  <a:gd name="connsiteY55" fmla="*/ 484429 h 3448999"/>
                  <a:gd name="connsiteX56" fmla="*/ 2550466 w 3050620"/>
                  <a:gd name="connsiteY56" fmla="*/ 408229 h 3448999"/>
                  <a:gd name="connsiteX57" fmla="*/ 2688579 w 3050620"/>
                  <a:gd name="connsiteY57" fmla="*/ 489191 h 3448999"/>
                  <a:gd name="connsiteX58" fmla="*/ 2698104 w 3050620"/>
                  <a:gd name="connsiteY58" fmla="*/ 651116 h 3448999"/>
                  <a:gd name="connsiteX59" fmla="*/ 2526654 w 3050620"/>
                  <a:gd name="connsiteY59" fmla="*/ 832091 h 3448999"/>
                  <a:gd name="connsiteX60" fmla="*/ 2321866 w 3050620"/>
                  <a:gd name="connsiteY60" fmla="*/ 1008304 h 3448999"/>
                  <a:gd name="connsiteX61" fmla="*/ 2117079 w 3050620"/>
                  <a:gd name="connsiteY61" fmla="*/ 1336916 h 3448999"/>
                  <a:gd name="connsiteX62" fmla="*/ 1926579 w 3050620"/>
                  <a:gd name="connsiteY62" fmla="*/ 1827454 h 3448999"/>
                  <a:gd name="connsiteX63" fmla="*/ 1759891 w 3050620"/>
                  <a:gd name="connsiteY63" fmla="*/ 2265604 h 3448999"/>
                  <a:gd name="connsiteX64" fmla="*/ 1550341 w 3050620"/>
                  <a:gd name="connsiteY64" fmla="*/ 2760904 h 3448999"/>
                  <a:gd name="connsiteX65" fmla="*/ 1426516 w 3050620"/>
                  <a:gd name="connsiteY65" fmla="*/ 3013316 h 3448999"/>
                  <a:gd name="connsiteX66" fmla="*/ 1264591 w 3050620"/>
                  <a:gd name="connsiteY66" fmla="*/ 3089516 h 3448999"/>
                  <a:gd name="connsiteX67" fmla="*/ 1059804 w 3050620"/>
                  <a:gd name="connsiteY67" fmla="*/ 3027604 h 3448999"/>
                  <a:gd name="connsiteX68" fmla="*/ 988366 w 3050620"/>
                  <a:gd name="connsiteY68" fmla="*/ 2913304 h 3448999"/>
                  <a:gd name="connsiteX69" fmla="*/ 788341 w 3050620"/>
                  <a:gd name="connsiteY69" fmla="*/ 2422766 h 3448999"/>
                  <a:gd name="connsiteX70" fmla="*/ 535929 w 3050620"/>
                  <a:gd name="connsiteY70" fmla="*/ 1756016 h 3448999"/>
                  <a:gd name="connsiteX71" fmla="*/ 497829 w 3050620"/>
                  <a:gd name="connsiteY71" fmla="*/ 1546466 h 3448999"/>
                  <a:gd name="connsiteX72" fmla="*/ 545454 w 3050620"/>
                  <a:gd name="connsiteY72" fmla="*/ 1389304 h 3448999"/>
                  <a:gd name="connsiteX73" fmla="*/ 674041 w 3050620"/>
                  <a:gd name="connsiteY73" fmla="*/ 1317866 h 3448999"/>
                  <a:gd name="connsiteX74" fmla="*/ 921691 w 3050620"/>
                  <a:gd name="connsiteY74" fmla="*/ 1322629 h 3448999"/>
                  <a:gd name="connsiteX75" fmla="*/ 1369366 w 3050620"/>
                  <a:gd name="connsiteY75" fmla="*/ 1351204 h 3448999"/>
                  <a:gd name="connsiteX76" fmla="*/ 1764654 w 3050620"/>
                  <a:gd name="connsiteY76" fmla="*/ 1360729 h 3448999"/>
                  <a:gd name="connsiteX77" fmla="*/ 2017066 w 3050620"/>
                  <a:gd name="connsiteY77" fmla="*/ 1355966 h 3448999"/>
                  <a:gd name="connsiteX78" fmla="*/ 2093266 w 3050620"/>
                  <a:gd name="connsiteY78" fmla="*/ 1355966 h 3448999"/>
                  <a:gd name="connsiteX79" fmla="*/ 2117079 w 3050620"/>
                  <a:gd name="connsiteY79" fmla="*/ 1284529 h 3448999"/>
                  <a:gd name="connsiteX80" fmla="*/ 2059929 w 3050620"/>
                  <a:gd name="connsiteY80" fmla="*/ 1208329 h 3448999"/>
                  <a:gd name="connsiteX81" fmla="*/ 1998016 w 3050620"/>
                  <a:gd name="connsiteY81" fmla="*/ 1098791 h 3448999"/>
                  <a:gd name="connsiteX82" fmla="*/ 1969441 w 3050620"/>
                  <a:gd name="connsiteY82" fmla="*/ 1055929 h 3448999"/>
                  <a:gd name="connsiteX83" fmla="*/ 1821804 w 3050620"/>
                  <a:gd name="connsiteY83" fmla="*/ 1094029 h 3448999"/>
                  <a:gd name="connsiteX84" fmla="*/ 1602729 w 3050620"/>
                  <a:gd name="connsiteY84" fmla="*/ 1098791 h 3448999"/>
                  <a:gd name="connsiteX85" fmla="*/ 1407466 w 3050620"/>
                  <a:gd name="connsiteY85" fmla="*/ 1055929 h 3448999"/>
                  <a:gd name="connsiteX86" fmla="*/ 1236016 w 3050620"/>
                  <a:gd name="connsiteY86" fmla="*/ 1036879 h 3448999"/>
                  <a:gd name="connsiteX87" fmla="*/ 1045516 w 3050620"/>
                  <a:gd name="connsiteY87" fmla="*/ 1036879 h 3448999"/>
                  <a:gd name="connsiteX88" fmla="*/ 869304 w 3050620"/>
                  <a:gd name="connsiteY88" fmla="*/ 1008304 h 3448999"/>
                  <a:gd name="connsiteX89" fmla="*/ 764529 w 3050620"/>
                  <a:gd name="connsiteY89" fmla="*/ 913054 h 3448999"/>
                  <a:gd name="connsiteX90" fmla="*/ 726429 w 3050620"/>
                  <a:gd name="connsiteY90" fmla="*/ 851141 h 3448999"/>
                  <a:gd name="connsiteX91" fmla="*/ 688329 w 3050620"/>
                  <a:gd name="connsiteY91" fmla="*/ 846379 h 3448999"/>
                  <a:gd name="connsiteX92" fmla="*/ 431154 w 3050620"/>
                  <a:gd name="connsiteY92" fmla="*/ 870191 h 3448999"/>
                  <a:gd name="connsiteX93" fmla="*/ 240654 w 3050620"/>
                  <a:gd name="connsiteY93" fmla="*/ 955916 h 3448999"/>
                  <a:gd name="connsiteX94" fmla="*/ 112066 w 3050620"/>
                  <a:gd name="connsiteY94" fmla="*/ 1108316 h 3448999"/>
                  <a:gd name="connsiteX95" fmla="*/ 59679 w 3050620"/>
                  <a:gd name="connsiteY95" fmla="*/ 1246429 h 3448999"/>
                  <a:gd name="connsiteX0" fmla="*/ 59679 w 3050620"/>
                  <a:gd name="connsiteY0" fmla="*/ 1245729 h 3448299"/>
                  <a:gd name="connsiteX1" fmla="*/ 2529 w 3050620"/>
                  <a:gd name="connsiteY1" fmla="*/ 1517191 h 3448299"/>
                  <a:gd name="connsiteX2" fmla="*/ 31104 w 3050620"/>
                  <a:gd name="connsiteY2" fmla="*/ 1821991 h 3448299"/>
                  <a:gd name="connsiteX3" fmla="*/ 212079 w 3050620"/>
                  <a:gd name="connsiteY3" fmla="*/ 2388729 h 3448299"/>
                  <a:gd name="connsiteX4" fmla="*/ 469254 w 3050620"/>
                  <a:gd name="connsiteY4" fmla="*/ 3103104 h 3448299"/>
                  <a:gd name="connsiteX5" fmla="*/ 626416 w 3050620"/>
                  <a:gd name="connsiteY5" fmla="*/ 3345991 h 3448299"/>
                  <a:gd name="connsiteX6" fmla="*/ 788341 w 3050620"/>
                  <a:gd name="connsiteY6" fmla="*/ 3441241 h 3448299"/>
                  <a:gd name="connsiteX7" fmla="*/ 983604 w 3050620"/>
                  <a:gd name="connsiteY7" fmla="*/ 3436479 h 3448299"/>
                  <a:gd name="connsiteX8" fmla="*/ 1174104 w 3050620"/>
                  <a:gd name="connsiteY8" fmla="*/ 3398379 h 3448299"/>
                  <a:gd name="connsiteX9" fmla="*/ 1302691 w 3050620"/>
                  <a:gd name="connsiteY9" fmla="*/ 3407904 h 3448299"/>
                  <a:gd name="connsiteX10" fmla="*/ 1602729 w 3050620"/>
                  <a:gd name="connsiteY10" fmla="*/ 3441241 h 3448299"/>
                  <a:gd name="connsiteX11" fmla="*/ 1807516 w 3050620"/>
                  <a:gd name="connsiteY11" fmla="*/ 3379329 h 3448299"/>
                  <a:gd name="connsiteX12" fmla="*/ 1917054 w 3050620"/>
                  <a:gd name="connsiteY12" fmla="*/ 3260266 h 3448299"/>
                  <a:gd name="connsiteX13" fmla="*/ 2212329 w 3050620"/>
                  <a:gd name="connsiteY13" fmla="*/ 2660191 h 3448299"/>
                  <a:gd name="connsiteX14" fmla="*/ 2545704 w 3050620"/>
                  <a:gd name="connsiteY14" fmla="*/ 1974391 h 3448299"/>
                  <a:gd name="connsiteX15" fmla="*/ 2821929 w 3050620"/>
                  <a:gd name="connsiteY15" fmla="*/ 1388604 h 3448299"/>
                  <a:gd name="connsiteX16" fmla="*/ 3012429 w 3050620"/>
                  <a:gd name="connsiteY16" fmla="*/ 859966 h 3448299"/>
                  <a:gd name="connsiteX17" fmla="*/ 3038622 w 3050620"/>
                  <a:gd name="connsiteY17" fmla="*/ 495636 h 3448299"/>
                  <a:gd name="connsiteX18" fmla="*/ 2867172 w 3050620"/>
                  <a:gd name="connsiteY18" fmla="*/ 278942 h 3448299"/>
                  <a:gd name="connsiteX19" fmla="*/ 2521891 w 3050620"/>
                  <a:gd name="connsiteY19" fmla="*/ 202741 h 3448299"/>
                  <a:gd name="connsiteX20" fmla="*/ 2269479 w 3050620"/>
                  <a:gd name="connsiteY20" fmla="*/ 290848 h 3448299"/>
                  <a:gd name="connsiteX21" fmla="*/ 2131366 w 3050620"/>
                  <a:gd name="connsiteY21" fmla="*/ 431341 h 3448299"/>
                  <a:gd name="connsiteX22" fmla="*/ 2007541 w 3050620"/>
                  <a:gd name="connsiteY22" fmla="*/ 631366 h 3448299"/>
                  <a:gd name="connsiteX23" fmla="*/ 1890860 w 3050620"/>
                  <a:gd name="connsiteY23" fmla="*/ 759954 h 3448299"/>
                  <a:gd name="connsiteX24" fmla="*/ 1717029 w 3050620"/>
                  <a:gd name="connsiteY24" fmla="*/ 805198 h 3448299"/>
                  <a:gd name="connsiteX25" fmla="*/ 1571773 w 3050620"/>
                  <a:gd name="connsiteY25" fmla="*/ 743285 h 3448299"/>
                  <a:gd name="connsiteX26" fmla="*/ 1478904 w 3050620"/>
                  <a:gd name="connsiteY26" fmla="*/ 650416 h 3448299"/>
                  <a:gd name="connsiteX27" fmla="*/ 1388416 w 3050620"/>
                  <a:gd name="connsiteY27" fmla="*/ 569454 h 3448299"/>
                  <a:gd name="connsiteX28" fmla="*/ 1383654 w 3050620"/>
                  <a:gd name="connsiteY28" fmla="*/ 483729 h 3448299"/>
                  <a:gd name="connsiteX29" fmla="*/ 1469379 w 3050620"/>
                  <a:gd name="connsiteY29" fmla="*/ 436104 h 3448299"/>
                  <a:gd name="connsiteX30" fmla="*/ 1557485 w 3050620"/>
                  <a:gd name="connsiteY30" fmla="*/ 467060 h 3448299"/>
                  <a:gd name="connsiteX31" fmla="*/ 1655116 w 3050620"/>
                  <a:gd name="connsiteY31" fmla="*/ 583741 h 3448299"/>
                  <a:gd name="connsiteX32" fmla="*/ 1731317 w 3050620"/>
                  <a:gd name="connsiteY32" fmla="*/ 693278 h 3448299"/>
                  <a:gd name="connsiteX33" fmla="*/ 1790848 w 3050620"/>
                  <a:gd name="connsiteY33" fmla="*/ 779004 h 3448299"/>
                  <a:gd name="connsiteX34" fmla="*/ 1888479 w 3050620"/>
                  <a:gd name="connsiteY34" fmla="*/ 743286 h 3448299"/>
                  <a:gd name="connsiteX35" fmla="*/ 1974203 w 3050620"/>
                  <a:gd name="connsiteY35" fmla="*/ 655178 h 3448299"/>
                  <a:gd name="connsiteX36" fmla="*/ 2052784 w 3050620"/>
                  <a:gd name="connsiteY36" fmla="*/ 528973 h 3448299"/>
                  <a:gd name="connsiteX37" fmla="*/ 2109935 w 3050620"/>
                  <a:gd name="connsiteY37" fmla="*/ 433722 h 3448299"/>
                  <a:gd name="connsiteX38" fmla="*/ 2155179 w 3050620"/>
                  <a:gd name="connsiteY38" fmla="*/ 352760 h 3448299"/>
                  <a:gd name="connsiteX39" fmla="*/ 2059929 w 3050620"/>
                  <a:gd name="connsiteY39" fmla="*/ 212266 h 3448299"/>
                  <a:gd name="connsiteX40" fmla="*/ 1902766 w 3050620"/>
                  <a:gd name="connsiteY40" fmla="*/ 59866 h 3448299"/>
                  <a:gd name="connsiteX41" fmla="*/ 1697979 w 3050620"/>
                  <a:gd name="connsiteY41" fmla="*/ 335 h 3448299"/>
                  <a:gd name="connsiteX42" fmla="*/ 1288404 w 3050620"/>
                  <a:gd name="connsiteY42" fmla="*/ 40816 h 3448299"/>
                  <a:gd name="connsiteX43" fmla="*/ 1005035 w 3050620"/>
                  <a:gd name="connsiteY43" fmla="*/ 143210 h 3448299"/>
                  <a:gd name="connsiteX44" fmla="*/ 859779 w 3050620"/>
                  <a:gd name="connsiteY44" fmla="*/ 307516 h 3448299"/>
                  <a:gd name="connsiteX45" fmla="*/ 764529 w 3050620"/>
                  <a:gd name="connsiteY45" fmla="*/ 536116 h 3448299"/>
                  <a:gd name="connsiteX46" fmla="*/ 750241 w 3050620"/>
                  <a:gd name="connsiteY46" fmla="*/ 764716 h 3448299"/>
                  <a:gd name="connsiteX47" fmla="*/ 840729 w 3050620"/>
                  <a:gd name="connsiteY47" fmla="*/ 969504 h 3448299"/>
                  <a:gd name="connsiteX48" fmla="*/ 1107429 w 3050620"/>
                  <a:gd name="connsiteY48" fmla="*/ 1026654 h 3448299"/>
                  <a:gd name="connsiteX49" fmla="*/ 1364604 w 3050620"/>
                  <a:gd name="connsiteY49" fmla="*/ 1017129 h 3448299"/>
                  <a:gd name="connsiteX50" fmla="*/ 1521766 w 3050620"/>
                  <a:gd name="connsiteY50" fmla="*/ 1074279 h 3448299"/>
                  <a:gd name="connsiteX51" fmla="*/ 1764654 w 3050620"/>
                  <a:gd name="connsiteY51" fmla="*/ 1088566 h 3448299"/>
                  <a:gd name="connsiteX52" fmla="*/ 2040879 w 3050620"/>
                  <a:gd name="connsiteY52" fmla="*/ 1012366 h 3448299"/>
                  <a:gd name="connsiteX53" fmla="*/ 2207566 w 3050620"/>
                  <a:gd name="connsiteY53" fmla="*/ 864729 h 3448299"/>
                  <a:gd name="connsiteX54" fmla="*/ 2312341 w 3050620"/>
                  <a:gd name="connsiteY54" fmla="*/ 636129 h 3448299"/>
                  <a:gd name="connsiteX55" fmla="*/ 2412354 w 3050620"/>
                  <a:gd name="connsiteY55" fmla="*/ 483729 h 3448299"/>
                  <a:gd name="connsiteX56" fmla="*/ 2550466 w 3050620"/>
                  <a:gd name="connsiteY56" fmla="*/ 407529 h 3448299"/>
                  <a:gd name="connsiteX57" fmla="*/ 2688579 w 3050620"/>
                  <a:gd name="connsiteY57" fmla="*/ 488491 h 3448299"/>
                  <a:gd name="connsiteX58" fmla="*/ 2698104 w 3050620"/>
                  <a:gd name="connsiteY58" fmla="*/ 650416 h 3448299"/>
                  <a:gd name="connsiteX59" fmla="*/ 2526654 w 3050620"/>
                  <a:gd name="connsiteY59" fmla="*/ 831391 h 3448299"/>
                  <a:gd name="connsiteX60" fmla="*/ 2321866 w 3050620"/>
                  <a:gd name="connsiteY60" fmla="*/ 1007604 h 3448299"/>
                  <a:gd name="connsiteX61" fmla="*/ 2117079 w 3050620"/>
                  <a:gd name="connsiteY61" fmla="*/ 1336216 h 3448299"/>
                  <a:gd name="connsiteX62" fmla="*/ 1926579 w 3050620"/>
                  <a:gd name="connsiteY62" fmla="*/ 1826754 h 3448299"/>
                  <a:gd name="connsiteX63" fmla="*/ 1759891 w 3050620"/>
                  <a:gd name="connsiteY63" fmla="*/ 2264904 h 3448299"/>
                  <a:gd name="connsiteX64" fmla="*/ 1550341 w 3050620"/>
                  <a:gd name="connsiteY64" fmla="*/ 2760204 h 3448299"/>
                  <a:gd name="connsiteX65" fmla="*/ 1426516 w 3050620"/>
                  <a:gd name="connsiteY65" fmla="*/ 3012616 h 3448299"/>
                  <a:gd name="connsiteX66" fmla="*/ 1264591 w 3050620"/>
                  <a:gd name="connsiteY66" fmla="*/ 3088816 h 3448299"/>
                  <a:gd name="connsiteX67" fmla="*/ 1059804 w 3050620"/>
                  <a:gd name="connsiteY67" fmla="*/ 3026904 h 3448299"/>
                  <a:gd name="connsiteX68" fmla="*/ 988366 w 3050620"/>
                  <a:gd name="connsiteY68" fmla="*/ 2912604 h 3448299"/>
                  <a:gd name="connsiteX69" fmla="*/ 788341 w 3050620"/>
                  <a:gd name="connsiteY69" fmla="*/ 2422066 h 3448299"/>
                  <a:gd name="connsiteX70" fmla="*/ 535929 w 3050620"/>
                  <a:gd name="connsiteY70" fmla="*/ 1755316 h 3448299"/>
                  <a:gd name="connsiteX71" fmla="*/ 497829 w 3050620"/>
                  <a:gd name="connsiteY71" fmla="*/ 1545766 h 3448299"/>
                  <a:gd name="connsiteX72" fmla="*/ 545454 w 3050620"/>
                  <a:gd name="connsiteY72" fmla="*/ 1388604 h 3448299"/>
                  <a:gd name="connsiteX73" fmla="*/ 674041 w 3050620"/>
                  <a:gd name="connsiteY73" fmla="*/ 1317166 h 3448299"/>
                  <a:gd name="connsiteX74" fmla="*/ 921691 w 3050620"/>
                  <a:gd name="connsiteY74" fmla="*/ 1321929 h 3448299"/>
                  <a:gd name="connsiteX75" fmla="*/ 1369366 w 3050620"/>
                  <a:gd name="connsiteY75" fmla="*/ 1350504 h 3448299"/>
                  <a:gd name="connsiteX76" fmla="*/ 1764654 w 3050620"/>
                  <a:gd name="connsiteY76" fmla="*/ 1360029 h 3448299"/>
                  <a:gd name="connsiteX77" fmla="*/ 2017066 w 3050620"/>
                  <a:gd name="connsiteY77" fmla="*/ 1355266 h 3448299"/>
                  <a:gd name="connsiteX78" fmla="*/ 2093266 w 3050620"/>
                  <a:gd name="connsiteY78" fmla="*/ 1355266 h 3448299"/>
                  <a:gd name="connsiteX79" fmla="*/ 2117079 w 3050620"/>
                  <a:gd name="connsiteY79" fmla="*/ 1283829 h 3448299"/>
                  <a:gd name="connsiteX80" fmla="*/ 2059929 w 3050620"/>
                  <a:gd name="connsiteY80" fmla="*/ 1207629 h 3448299"/>
                  <a:gd name="connsiteX81" fmla="*/ 1998016 w 3050620"/>
                  <a:gd name="connsiteY81" fmla="*/ 1098091 h 3448299"/>
                  <a:gd name="connsiteX82" fmla="*/ 1969441 w 3050620"/>
                  <a:gd name="connsiteY82" fmla="*/ 1055229 h 3448299"/>
                  <a:gd name="connsiteX83" fmla="*/ 1821804 w 3050620"/>
                  <a:gd name="connsiteY83" fmla="*/ 1093329 h 3448299"/>
                  <a:gd name="connsiteX84" fmla="*/ 1602729 w 3050620"/>
                  <a:gd name="connsiteY84" fmla="*/ 1098091 h 3448299"/>
                  <a:gd name="connsiteX85" fmla="*/ 1407466 w 3050620"/>
                  <a:gd name="connsiteY85" fmla="*/ 1055229 h 3448299"/>
                  <a:gd name="connsiteX86" fmla="*/ 1236016 w 3050620"/>
                  <a:gd name="connsiteY86" fmla="*/ 1036179 h 3448299"/>
                  <a:gd name="connsiteX87" fmla="*/ 1045516 w 3050620"/>
                  <a:gd name="connsiteY87" fmla="*/ 1036179 h 3448299"/>
                  <a:gd name="connsiteX88" fmla="*/ 869304 w 3050620"/>
                  <a:gd name="connsiteY88" fmla="*/ 1007604 h 3448299"/>
                  <a:gd name="connsiteX89" fmla="*/ 764529 w 3050620"/>
                  <a:gd name="connsiteY89" fmla="*/ 912354 h 3448299"/>
                  <a:gd name="connsiteX90" fmla="*/ 726429 w 3050620"/>
                  <a:gd name="connsiteY90" fmla="*/ 850441 h 3448299"/>
                  <a:gd name="connsiteX91" fmla="*/ 688329 w 3050620"/>
                  <a:gd name="connsiteY91" fmla="*/ 845679 h 3448299"/>
                  <a:gd name="connsiteX92" fmla="*/ 431154 w 3050620"/>
                  <a:gd name="connsiteY92" fmla="*/ 869491 h 3448299"/>
                  <a:gd name="connsiteX93" fmla="*/ 240654 w 3050620"/>
                  <a:gd name="connsiteY93" fmla="*/ 955216 h 3448299"/>
                  <a:gd name="connsiteX94" fmla="*/ 112066 w 3050620"/>
                  <a:gd name="connsiteY94" fmla="*/ 1107616 h 3448299"/>
                  <a:gd name="connsiteX95" fmla="*/ 59679 w 3050620"/>
                  <a:gd name="connsiteY95" fmla="*/ 1245729 h 344829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9779 w 3050620"/>
                  <a:gd name="connsiteY44" fmla="*/ 307636 h 3448419"/>
                  <a:gd name="connsiteX45" fmla="*/ 764529 w 3050620"/>
                  <a:gd name="connsiteY45" fmla="*/ 536236 h 3448419"/>
                  <a:gd name="connsiteX46" fmla="*/ 750241 w 3050620"/>
                  <a:gd name="connsiteY46" fmla="*/ 764836 h 3448419"/>
                  <a:gd name="connsiteX47" fmla="*/ 840729 w 3050620"/>
                  <a:gd name="connsiteY47" fmla="*/ 969624 h 3448419"/>
                  <a:gd name="connsiteX48" fmla="*/ 1107429 w 3050620"/>
                  <a:gd name="connsiteY48" fmla="*/ 1026774 h 3448419"/>
                  <a:gd name="connsiteX49" fmla="*/ 1364604 w 3050620"/>
                  <a:gd name="connsiteY49" fmla="*/ 1017249 h 3448419"/>
                  <a:gd name="connsiteX50" fmla="*/ 1521766 w 3050620"/>
                  <a:gd name="connsiteY50" fmla="*/ 1074399 h 3448419"/>
                  <a:gd name="connsiteX51" fmla="*/ 1764654 w 3050620"/>
                  <a:gd name="connsiteY51" fmla="*/ 108868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40729 w 3050620"/>
                  <a:gd name="connsiteY47" fmla="*/ 969624 h 3448419"/>
                  <a:gd name="connsiteX48" fmla="*/ 1107429 w 3050620"/>
                  <a:gd name="connsiteY48" fmla="*/ 1026774 h 3448419"/>
                  <a:gd name="connsiteX49" fmla="*/ 1364604 w 3050620"/>
                  <a:gd name="connsiteY49" fmla="*/ 1017249 h 3448419"/>
                  <a:gd name="connsiteX50" fmla="*/ 1521766 w 3050620"/>
                  <a:gd name="connsiteY50" fmla="*/ 1074399 h 3448419"/>
                  <a:gd name="connsiteX51" fmla="*/ 1764654 w 3050620"/>
                  <a:gd name="connsiteY51" fmla="*/ 108868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2635 w 3050620"/>
                  <a:gd name="connsiteY47" fmla="*/ 969624 h 3448419"/>
                  <a:gd name="connsiteX48" fmla="*/ 1107429 w 3050620"/>
                  <a:gd name="connsiteY48" fmla="*/ 1026774 h 3448419"/>
                  <a:gd name="connsiteX49" fmla="*/ 1364604 w 3050620"/>
                  <a:gd name="connsiteY49" fmla="*/ 1017249 h 3448419"/>
                  <a:gd name="connsiteX50" fmla="*/ 1521766 w 3050620"/>
                  <a:gd name="connsiteY50" fmla="*/ 1074399 h 3448419"/>
                  <a:gd name="connsiteX51" fmla="*/ 1764654 w 3050620"/>
                  <a:gd name="connsiteY51" fmla="*/ 108868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2635 w 3050620"/>
                  <a:gd name="connsiteY47" fmla="*/ 969624 h 3448419"/>
                  <a:gd name="connsiteX48" fmla="*/ 1116954 w 3050620"/>
                  <a:gd name="connsiteY48" fmla="*/ 1019630 h 3448419"/>
                  <a:gd name="connsiteX49" fmla="*/ 1364604 w 3050620"/>
                  <a:gd name="connsiteY49" fmla="*/ 1017249 h 3448419"/>
                  <a:gd name="connsiteX50" fmla="*/ 1521766 w 3050620"/>
                  <a:gd name="connsiteY50" fmla="*/ 1074399 h 3448419"/>
                  <a:gd name="connsiteX51" fmla="*/ 1764654 w 3050620"/>
                  <a:gd name="connsiteY51" fmla="*/ 108868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2635 w 3050620"/>
                  <a:gd name="connsiteY47" fmla="*/ 969624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64654 w 3050620"/>
                  <a:gd name="connsiteY51" fmla="*/ 108868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2635 w 3050620"/>
                  <a:gd name="connsiteY47" fmla="*/ 969624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807516 w 3050620"/>
                  <a:gd name="connsiteY11" fmla="*/ 3379449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2066 w 3050620"/>
                  <a:gd name="connsiteY94" fmla="*/ 1107736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0654 w 3050620"/>
                  <a:gd name="connsiteY93" fmla="*/ 955336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69611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26429 w 3050620"/>
                  <a:gd name="connsiteY90" fmla="*/ 850561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64529 w 3050620"/>
                  <a:gd name="connsiteY89" fmla="*/ 912474 h 3448419"/>
                  <a:gd name="connsiteX90" fmla="*/ 745479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69304 w 3050620"/>
                  <a:gd name="connsiteY88" fmla="*/ 1007724 h 3448419"/>
                  <a:gd name="connsiteX89" fmla="*/ 783579 w 3050620"/>
                  <a:gd name="connsiteY89" fmla="*/ 919618 h 3448419"/>
                  <a:gd name="connsiteX90" fmla="*/ 745479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85973 w 3050620"/>
                  <a:gd name="connsiteY88" fmla="*/ 1000580 h 3448419"/>
                  <a:gd name="connsiteX89" fmla="*/ 783579 w 3050620"/>
                  <a:gd name="connsiteY89" fmla="*/ 919618 h 3448419"/>
                  <a:gd name="connsiteX90" fmla="*/ 745479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85973 w 3050620"/>
                  <a:gd name="connsiteY88" fmla="*/ 1000580 h 3448419"/>
                  <a:gd name="connsiteX89" fmla="*/ 783579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85973 w 3050620"/>
                  <a:gd name="connsiteY88" fmla="*/ 1000580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5516 w 3050620"/>
                  <a:gd name="connsiteY87" fmla="*/ 1036299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407466 w 3050620"/>
                  <a:gd name="connsiteY85" fmla="*/ 1055349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602729 w 3050620"/>
                  <a:gd name="connsiteY84" fmla="*/ 1098211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21804 w 3050620"/>
                  <a:gd name="connsiteY83" fmla="*/ 1093449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64604 w 3050620"/>
                  <a:gd name="connsiteY49" fmla="*/ 1017249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2748 w 3050620"/>
                  <a:gd name="connsiteY51" fmla="*/ 1069636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2748 w 3050620"/>
                  <a:gd name="connsiteY51" fmla="*/ 1072017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1998016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59929 w 3050620"/>
                  <a:gd name="connsiteY80" fmla="*/ 1207749 h 3448419"/>
                  <a:gd name="connsiteX81" fmla="*/ 2005160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64692 w 3050620"/>
                  <a:gd name="connsiteY80" fmla="*/ 1186318 h 3448419"/>
                  <a:gd name="connsiteX81" fmla="*/ 2005160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7079 w 3050620"/>
                  <a:gd name="connsiteY79" fmla="*/ 1283949 h 3448419"/>
                  <a:gd name="connsiteX80" fmla="*/ 2064692 w 3050620"/>
                  <a:gd name="connsiteY80" fmla="*/ 1186318 h 3448419"/>
                  <a:gd name="connsiteX81" fmla="*/ 2009923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24222 w 3050620"/>
                  <a:gd name="connsiteY79" fmla="*/ 1279186 h 3448419"/>
                  <a:gd name="connsiteX80" fmla="*/ 2064692 w 3050620"/>
                  <a:gd name="connsiteY80" fmla="*/ 1186318 h 3448419"/>
                  <a:gd name="connsiteX81" fmla="*/ 2009923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17066 w 3050620"/>
                  <a:gd name="connsiteY77" fmla="*/ 1355386 h 3448419"/>
                  <a:gd name="connsiteX78" fmla="*/ 2093266 w 3050620"/>
                  <a:gd name="connsiteY78" fmla="*/ 1355386 h 3448419"/>
                  <a:gd name="connsiteX79" fmla="*/ 2119460 w 3050620"/>
                  <a:gd name="connsiteY79" fmla="*/ 1269661 h 3448419"/>
                  <a:gd name="connsiteX80" fmla="*/ 2064692 w 3050620"/>
                  <a:gd name="connsiteY80" fmla="*/ 1186318 h 3448419"/>
                  <a:gd name="connsiteX81" fmla="*/ 2009923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19460 w 3050620"/>
                  <a:gd name="connsiteY79" fmla="*/ 1269661 h 3448419"/>
                  <a:gd name="connsiteX80" fmla="*/ 2064692 w 3050620"/>
                  <a:gd name="connsiteY80" fmla="*/ 1186318 h 3448419"/>
                  <a:gd name="connsiteX81" fmla="*/ 2009923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19460 w 3050620"/>
                  <a:gd name="connsiteY79" fmla="*/ 1269661 h 3448419"/>
                  <a:gd name="connsiteX80" fmla="*/ 2074217 w 3050620"/>
                  <a:gd name="connsiteY80" fmla="*/ 1186318 h 3448419"/>
                  <a:gd name="connsiteX81" fmla="*/ 2009923 w 3050620"/>
                  <a:gd name="connsiteY81" fmla="*/ 1098211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19460 w 3050620"/>
                  <a:gd name="connsiteY79" fmla="*/ 1269661 h 3448419"/>
                  <a:gd name="connsiteX80" fmla="*/ 2074217 w 3050620"/>
                  <a:gd name="connsiteY80" fmla="*/ 1186318 h 3448419"/>
                  <a:gd name="connsiteX81" fmla="*/ 2012304 w 3050620"/>
                  <a:gd name="connsiteY81" fmla="*/ 1091068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12316 w 3050620"/>
                  <a:gd name="connsiteY79" fmla="*/ 1250611 h 3448419"/>
                  <a:gd name="connsiteX80" fmla="*/ 2074217 w 3050620"/>
                  <a:gd name="connsiteY80" fmla="*/ 1186318 h 3448419"/>
                  <a:gd name="connsiteX81" fmla="*/ 2012304 w 3050620"/>
                  <a:gd name="connsiteY81" fmla="*/ 1091068 h 3448419"/>
                  <a:gd name="connsiteX82" fmla="*/ 1969441 w 3050620"/>
                  <a:gd name="connsiteY82" fmla="*/ 1055349 h 3448419"/>
                  <a:gd name="connsiteX83" fmla="*/ 1807516 w 3050620"/>
                  <a:gd name="connsiteY83" fmla="*/ 1086305 h 3448419"/>
                  <a:gd name="connsiteX84" fmla="*/ 1597966 w 3050620"/>
                  <a:gd name="connsiteY84" fmla="*/ 1088686 h 3448419"/>
                  <a:gd name="connsiteX85" fmla="*/ 1393178 w 3050620"/>
                  <a:gd name="connsiteY85" fmla="*/ 1045824 h 3448419"/>
                  <a:gd name="connsiteX86" fmla="*/ 1236016 w 3050620"/>
                  <a:gd name="connsiteY86" fmla="*/ 1036299 h 3448419"/>
                  <a:gd name="connsiteX87" fmla="*/ 1040754 w 3050620"/>
                  <a:gd name="connsiteY87" fmla="*/ 1029156 h 3448419"/>
                  <a:gd name="connsiteX88" fmla="*/ 888355 w 3050620"/>
                  <a:gd name="connsiteY88" fmla="*/ 995818 h 3448419"/>
                  <a:gd name="connsiteX89" fmla="*/ 788342 w 3050620"/>
                  <a:gd name="connsiteY89" fmla="*/ 919618 h 3448419"/>
                  <a:gd name="connsiteX90" fmla="*/ 750241 w 3050620"/>
                  <a:gd name="connsiteY90" fmla="*/ 848180 h 3448419"/>
                  <a:gd name="connsiteX91" fmla="*/ 688329 w 3050620"/>
                  <a:gd name="connsiteY91" fmla="*/ 845799 h 3448419"/>
                  <a:gd name="connsiteX92" fmla="*/ 431154 w 3050620"/>
                  <a:gd name="connsiteY92" fmla="*/ 876755 h 3448419"/>
                  <a:gd name="connsiteX93" fmla="*/ 247798 w 3050620"/>
                  <a:gd name="connsiteY93" fmla="*/ 960099 h 3448419"/>
                  <a:gd name="connsiteX94" fmla="*/ 119209 w 3050620"/>
                  <a:gd name="connsiteY94" fmla="*/ 1114880 h 3448419"/>
                  <a:gd name="connsiteX95" fmla="*/ 59679 w 3050620"/>
                  <a:gd name="connsiteY95"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26603 w 3050620"/>
                  <a:gd name="connsiteY79" fmla="*/ 1281568 h 3448419"/>
                  <a:gd name="connsiteX80" fmla="*/ 2112316 w 3050620"/>
                  <a:gd name="connsiteY80" fmla="*/ 1250611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88342 w 3050620"/>
                  <a:gd name="connsiteY90" fmla="*/ 919618 h 3448419"/>
                  <a:gd name="connsiteX91" fmla="*/ 750241 w 3050620"/>
                  <a:gd name="connsiteY91" fmla="*/ 848180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26603 w 3050620"/>
                  <a:gd name="connsiteY79" fmla="*/ 1281568 h 3448419"/>
                  <a:gd name="connsiteX80" fmla="*/ 2109934 w 3050620"/>
                  <a:gd name="connsiteY80" fmla="*/ 1241086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88342 w 3050620"/>
                  <a:gd name="connsiteY90" fmla="*/ 919618 h 3448419"/>
                  <a:gd name="connsiteX91" fmla="*/ 750241 w 3050620"/>
                  <a:gd name="connsiteY91" fmla="*/ 848180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41086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88342 w 3050620"/>
                  <a:gd name="connsiteY90" fmla="*/ 919618 h 3448419"/>
                  <a:gd name="connsiteX91" fmla="*/ 750241 w 3050620"/>
                  <a:gd name="connsiteY91" fmla="*/ 848180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88342 w 3050620"/>
                  <a:gd name="connsiteY90" fmla="*/ 919618 h 3448419"/>
                  <a:gd name="connsiteX91" fmla="*/ 750241 w 3050620"/>
                  <a:gd name="connsiteY91" fmla="*/ 848180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88342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40754 w 3050620"/>
                  <a:gd name="connsiteY88" fmla="*/ 1029156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7461 w 3050620"/>
                  <a:gd name="connsiteY49" fmla="*/ 1022011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597966 w 3050620"/>
                  <a:gd name="connsiteY85" fmla="*/ 1088686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7516 w 3050620"/>
                  <a:gd name="connsiteY84" fmla="*/ 1086305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33842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2784 w 3050620"/>
                  <a:gd name="connsiteY36" fmla="*/ 529093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888479 w 3050620"/>
                  <a:gd name="connsiteY34" fmla="*/ 743406 h 3448419"/>
                  <a:gd name="connsiteX35" fmla="*/ 1974203 w 3050620"/>
                  <a:gd name="connsiteY35" fmla="*/ 655298 h 3448419"/>
                  <a:gd name="connsiteX36" fmla="*/ 2055166 w 3050620"/>
                  <a:gd name="connsiteY36" fmla="*/ 533855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912292 w 3050620"/>
                  <a:gd name="connsiteY34" fmla="*/ 731500 h 3448419"/>
                  <a:gd name="connsiteX35" fmla="*/ 1974203 w 3050620"/>
                  <a:gd name="connsiteY35" fmla="*/ 655298 h 3448419"/>
                  <a:gd name="connsiteX36" fmla="*/ 2055166 w 3050620"/>
                  <a:gd name="connsiteY36" fmla="*/ 533855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912292 w 3050620"/>
                  <a:gd name="connsiteY34" fmla="*/ 731500 h 3448419"/>
                  <a:gd name="connsiteX35" fmla="*/ 1976584 w 3050620"/>
                  <a:gd name="connsiteY35" fmla="*/ 655298 h 3448419"/>
                  <a:gd name="connsiteX36" fmla="*/ 2055166 w 3050620"/>
                  <a:gd name="connsiteY36" fmla="*/ 533855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9441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912292 w 3050620"/>
                  <a:gd name="connsiteY34" fmla="*/ 731500 h 3448419"/>
                  <a:gd name="connsiteX35" fmla="*/ 1976584 w 3050620"/>
                  <a:gd name="connsiteY35" fmla="*/ 655298 h 3448419"/>
                  <a:gd name="connsiteX36" fmla="*/ 2055166 w 3050620"/>
                  <a:gd name="connsiteY36" fmla="*/ 533855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12304 w 3050620"/>
                  <a:gd name="connsiteY82" fmla="*/ 1091068 h 3448419"/>
                  <a:gd name="connsiteX83" fmla="*/ 1964678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 name="connsiteX0" fmla="*/ 59679 w 3050620"/>
                  <a:gd name="connsiteY0" fmla="*/ 1245849 h 3448419"/>
                  <a:gd name="connsiteX1" fmla="*/ 2529 w 3050620"/>
                  <a:gd name="connsiteY1" fmla="*/ 1517311 h 3448419"/>
                  <a:gd name="connsiteX2" fmla="*/ 31104 w 3050620"/>
                  <a:gd name="connsiteY2" fmla="*/ 1822111 h 3448419"/>
                  <a:gd name="connsiteX3" fmla="*/ 212079 w 3050620"/>
                  <a:gd name="connsiteY3" fmla="*/ 2388849 h 3448419"/>
                  <a:gd name="connsiteX4" fmla="*/ 469254 w 3050620"/>
                  <a:gd name="connsiteY4" fmla="*/ 3103224 h 3448419"/>
                  <a:gd name="connsiteX5" fmla="*/ 626416 w 3050620"/>
                  <a:gd name="connsiteY5" fmla="*/ 3346111 h 3448419"/>
                  <a:gd name="connsiteX6" fmla="*/ 788341 w 3050620"/>
                  <a:gd name="connsiteY6" fmla="*/ 3441361 h 3448419"/>
                  <a:gd name="connsiteX7" fmla="*/ 983604 w 3050620"/>
                  <a:gd name="connsiteY7" fmla="*/ 3436599 h 3448419"/>
                  <a:gd name="connsiteX8" fmla="*/ 1174104 w 3050620"/>
                  <a:gd name="connsiteY8" fmla="*/ 3398499 h 3448419"/>
                  <a:gd name="connsiteX9" fmla="*/ 1302691 w 3050620"/>
                  <a:gd name="connsiteY9" fmla="*/ 3408024 h 3448419"/>
                  <a:gd name="connsiteX10" fmla="*/ 1602729 w 3050620"/>
                  <a:gd name="connsiteY10" fmla="*/ 3441361 h 3448419"/>
                  <a:gd name="connsiteX11" fmla="*/ 1797991 w 3050620"/>
                  <a:gd name="connsiteY11" fmla="*/ 3391355 h 3448419"/>
                  <a:gd name="connsiteX12" fmla="*/ 1917054 w 3050620"/>
                  <a:gd name="connsiteY12" fmla="*/ 3260386 h 3448419"/>
                  <a:gd name="connsiteX13" fmla="*/ 2212329 w 3050620"/>
                  <a:gd name="connsiteY13" fmla="*/ 2660311 h 3448419"/>
                  <a:gd name="connsiteX14" fmla="*/ 2545704 w 3050620"/>
                  <a:gd name="connsiteY14" fmla="*/ 1974511 h 3448419"/>
                  <a:gd name="connsiteX15" fmla="*/ 2821929 w 3050620"/>
                  <a:gd name="connsiteY15" fmla="*/ 1388724 h 3448419"/>
                  <a:gd name="connsiteX16" fmla="*/ 3012429 w 3050620"/>
                  <a:gd name="connsiteY16" fmla="*/ 860086 h 3448419"/>
                  <a:gd name="connsiteX17" fmla="*/ 3038622 w 3050620"/>
                  <a:gd name="connsiteY17" fmla="*/ 495756 h 3448419"/>
                  <a:gd name="connsiteX18" fmla="*/ 2867172 w 3050620"/>
                  <a:gd name="connsiteY18" fmla="*/ 279062 h 3448419"/>
                  <a:gd name="connsiteX19" fmla="*/ 2521891 w 3050620"/>
                  <a:gd name="connsiteY19" fmla="*/ 202861 h 3448419"/>
                  <a:gd name="connsiteX20" fmla="*/ 2269479 w 3050620"/>
                  <a:gd name="connsiteY20" fmla="*/ 290968 h 3448419"/>
                  <a:gd name="connsiteX21" fmla="*/ 2131366 w 3050620"/>
                  <a:gd name="connsiteY21" fmla="*/ 431461 h 3448419"/>
                  <a:gd name="connsiteX22" fmla="*/ 2007541 w 3050620"/>
                  <a:gd name="connsiteY22" fmla="*/ 631486 h 3448419"/>
                  <a:gd name="connsiteX23" fmla="*/ 1890860 w 3050620"/>
                  <a:gd name="connsiteY23" fmla="*/ 760074 h 3448419"/>
                  <a:gd name="connsiteX24" fmla="*/ 1717029 w 3050620"/>
                  <a:gd name="connsiteY24" fmla="*/ 805318 h 3448419"/>
                  <a:gd name="connsiteX25" fmla="*/ 1571773 w 3050620"/>
                  <a:gd name="connsiteY25" fmla="*/ 743405 h 3448419"/>
                  <a:gd name="connsiteX26" fmla="*/ 1478904 w 3050620"/>
                  <a:gd name="connsiteY26" fmla="*/ 650536 h 3448419"/>
                  <a:gd name="connsiteX27" fmla="*/ 1388416 w 3050620"/>
                  <a:gd name="connsiteY27" fmla="*/ 569574 h 3448419"/>
                  <a:gd name="connsiteX28" fmla="*/ 1383654 w 3050620"/>
                  <a:gd name="connsiteY28" fmla="*/ 483849 h 3448419"/>
                  <a:gd name="connsiteX29" fmla="*/ 1469379 w 3050620"/>
                  <a:gd name="connsiteY29" fmla="*/ 436224 h 3448419"/>
                  <a:gd name="connsiteX30" fmla="*/ 1557485 w 3050620"/>
                  <a:gd name="connsiteY30" fmla="*/ 467180 h 3448419"/>
                  <a:gd name="connsiteX31" fmla="*/ 1655116 w 3050620"/>
                  <a:gd name="connsiteY31" fmla="*/ 583861 h 3448419"/>
                  <a:gd name="connsiteX32" fmla="*/ 1731317 w 3050620"/>
                  <a:gd name="connsiteY32" fmla="*/ 693398 h 3448419"/>
                  <a:gd name="connsiteX33" fmla="*/ 1790848 w 3050620"/>
                  <a:gd name="connsiteY33" fmla="*/ 779124 h 3448419"/>
                  <a:gd name="connsiteX34" fmla="*/ 1912292 w 3050620"/>
                  <a:gd name="connsiteY34" fmla="*/ 731500 h 3448419"/>
                  <a:gd name="connsiteX35" fmla="*/ 1976584 w 3050620"/>
                  <a:gd name="connsiteY35" fmla="*/ 655298 h 3448419"/>
                  <a:gd name="connsiteX36" fmla="*/ 2055166 w 3050620"/>
                  <a:gd name="connsiteY36" fmla="*/ 533855 h 3448419"/>
                  <a:gd name="connsiteX37" fmla="*/ 2109935 w 3050620"/>
                  <a:gd name="connsiteY37" fmla="*/ 440985 h 3448419"/>
                  <a:gd name="connsiteX38" fmla="*/ 2155179 w 3050620"/>
                  <a:gd name="connsiteY38" fmla="*/ 352880 h 3448419"/>
                  <a:gd name="connsiteX39" fmla="*/ 2059929 w 3050620"/>
                  <a:gd name="connsiteY39" fmla="*/ 212386 h 3448419"/>
                  <a:gd name="connsiteX40" fmla="*/ 1902766 w 3050620"/>
                  <a:gd name="connsiteY40" fmla="*/ 59986 h 3448419"/>
                  <a:gd name="connsiteX41" fmla="*/ 1697979 w 3050620"/>
                  <a:gd name="connsiteY41" fmla="*/ 455 h 3448419"/>
                  <a:gd name="connsiteX42" fmla="*/ 1290786 w 3050620"/>
                  <a:gd name="connsiteY42" fmla="*/ 38555 h 3448419"/>
                  <a:gd name="connsiteX43" fmla="*/ 1005035 w 3050620"/>
                  <a:gd name="connsiteY43" fmla="*/ 143330 h 3448419"/>
                  <a:gd name="connsiteX44" fmla="*/ 855016 w 3050620"/>
                  <a:gd name="connsiteY44" fmla="*/ 314780 h 3448419"/>
                  <a:gd name="connsiteX45" fmla="*/ 764529 w 3050620"/>
                  <a:gd name="connsiteY45" fmla="*/ 536236 h 3448419"/>
                  <a:gd name="connsiteX46" fmla="*/ 750241 w 3050620"/>
                  <a:gd name="connsiteY46" fmla="*/ 764836 h 3448419"/>
                  <a:gd name="connsiteX47" fmla="*/ 850254 w 3050620"/>
                  <a:gd name="connsiteY47" fmla="*/ 962480 h 3448419"/>
                  <a:gd name="connsiteX48" fmla="*/ 1116954 w 3050620"/>
                  <a:gd name="connsiteY48" fmla="*/ 1019630 h 3448419"/>
                  <a:gd name="connsiteX49" fmla="*/ 1352699 w 3050620"/>
                  <a:gd name="connsiteY49" fmla="*/ 1029155 h 3448419"/>
                  <a:gd name="connsiteX50" fmla="*/ 1528909 w 3050620"/>
                  <a:gd name="connsiteY50" fmla="*/ 1062493 h 3448419"/>
                  <a:gd name="connsiteX51" fmla="*/ 1757511 w 3050620"/>
                  <a:gd name="connsiteY51" fmla="*/ 1074398 h 3448419"/>
                  <a:gd name="connsiteX52" fmla="*/ 2040879 w 3050620"/>
                  <a:gd name="connsiteY52" fmla="*/ 1012486 h 3448419"/>
                  <a:gd name="connsiteX53" fmla="*/ 2207566 w 3050620"/>
                  <a:gd name="connsiteY53" fmla="*/ 864849 h 3448419"/>
                  <a:gd name="connsiteX54" fmla="*/ 2312341 w 3050620"/>
                  <a:gd name="connsiteY54" fmla="*/ 636249 h 3448419"/>
                  <a:gd name="connsiteX55" fmla="*/ 2412354 w 3050620"/>
                  <a:gd name="connsiteY55" fmla="*/ 483849 h 3448419"/>
                  <a:gd name="connsiteX56" fmla="*/ 2550466 w 3050620"/>
                  <a:gd name="connsiteY56" fmla="*/ 407649 h 3448419"/>
                  <a:gd name="connsiteX57" fmla="*/ 2688579 w 3050620"/>
                  <a:gd name="connsiteY57" fmla="*/ 488611 h 3448419"/>
                  <a:gd name="connsiteX58" fmla="*/ 2698104 w 3050620"/>
                  <a:gd name="connsiteY58" fmla="*/ 650536 h 3448419"/>
                  <a:gd name="connsiteX59" fmla="*/ 2526654 w 3050620"/>
                  <a:gd name="connsiteY59" fmla="*/ 831511 h 3448419"/>
                  <a:gd name="connsiteX60" fmla="*/ 2321866 w 3050620"/>
                  <a:gd name="connsiteY60" fmla="*/ 1007724 h 3448419"/>
                  <a:gd name="connsiteX61" fmla="*/ 2117079 w 3050620"/>
                  <a:gd name="connsiteY61" fmla="*/ 1336336 h 3448419"/>
                  <a:gd name="connsiteX62" fmla="*/ 1926579 w 3050620"/>
                  <a:gd name="connsiteY62" fmla="*/ 1826874 h 3448419"/>
                  <a:gd name="connsiteX63" fmla="*/ 1759891 w 3050620"/>
                  <a:gd name="connsiteY63" fmla="*/ 2265024 h 3448419"/>
                  <a:gd name="connsiteX64" fmla="*/ 1550341 w 3050620"/>
                  <a:gd name="connsiteY64" fmla="*/ 2760324 h 3448419"/>
                  <a:gd name="connsiteX65" fmla="*/ 1426516 w 3050620"/>
                  <a:gd name="connsiteY65" fmla="*/ 3012736 h 3448419"/>
                  <a:gd name="connsiteX66" fmla="*/ 1264591 w 3050620"/>
                  <a:gd name="connsiteY66" fmla="*/ 3088936 h 3448419"/>
                  <a:gd name="connsiteX67" fmla="*/ 1059804 w 3050620"/>
                  <a:gd name="connsiteY67" fmla="*/ 3027024 h 3448419"/>
                  <a:gd name="connsiteX68" fmla="*/ 988366 w 3050620"/>
                  <a:gd name="connsiteY68" fmla="*/ 2912724 h 3448419"/>
                  <a:gd name="connsiteX69" fmla="*/ 788341 w 3050620"/>
                  <a:gd name="connsiteY69" fmla="*/ 2422186 h 3448419"/>
                  <a:gd name="connsiteX70" fmla="*/ 535929 w 3050620"/>
                  <a:gd name="connsiteY70" fmla="*/ 1755436 h 3448419"/>
                  <a:gd name="connsiteX71" fmla="*/ 497829 w 3050620"/>
                  <a:gd name="connsiteY71" fmla="*/ 1545886 h 3448419"/>
                  <a:gd name="connsiteX72" fmla="*/ 545454 w 3050620"/>
                  <a:gd name="connsiteY72" fmla="*/ 1388724 h 3448419"/>
                  <a:gd name="connsiteX73" fmla="*/ 674041 w 3050620"/>
                  <a:gd name="connsiteY73" fmla="*/ 1317286 h 3448419"/>
                  <a:gd name="connsiteX74" fmla="*/ 921691 w 3050620"/>
                  <a:gd name="connsiteY74" fmla="*/ 1322049 h 3448419"/>
                  <a:gd name="connsiteX75" fmla="*/ 1369366 w 3050620"/>
                  <a:gd name="connsiteY75" fmla="*/ 1350624 h 3448419"/>
                  <a:gd name="connsiteX76" fmla="*/ 1764654 w 3050620"/>
                  <a:gd name="connsiteY76" fmla="*/ 1360149 h 3448419"/>
                  <a:gd name="connsiteX77" fmla="*/ 2009922 w 3050620"/>
                  <a:gd name="connsiteY77" fmla="*/ 1360149 h 3448419"/>
                  <a:gd name="connsiteX78" fmla="*/ 2093266 w 3050620"/>
                  <a:gd name="connsiteY78" fmla="*/ 1355386 h 3448419"/>
                  <a:gd name="connsiteX79" fmla="*/ 2131365 w 3050620"/>
                  <a:gd name="connsiteY79" fmla="*/ 1274424 h 3448419"/>
                  <a:gd name="connsiteX80" fmla="*/ 2109934 w 3050620"/>
                  <a:gd name="connsiteY80" fmla="*/ 1236323 h 3448419"/>
                  <a:gd name="connsiteX81" fmla="*/ 2074217 w 3050620"/>
                  <a:gd name="connsiteY81" fmla="*/ 1186318 h 3448419"/>
                  <a:gd name="connsiteX82" fmla="*/ 2009923 w 3050620"/>
                  <a:gd name="connsiteY82" fmla="*/ 1095831 h 3448419"/>
                  <a:gd name="connsiteX83" fmla="*/ 1964678 w 3050620"/>
                  <a:gd name="connsiteY83" fmla="*/ 1055349 h 3448419"/>
                  <a:gd name="connsiteX84" fmla="*/ 1809897 w 3050620"/>
                  <a:gd name="connsiteY84" fmla="*/ 1081543 h 3448419"/>
                  <a:gd name="connsiteX85" fmla="*/ 1605109 w 3050620"/>
                  <a:gd name="connsiteY85" fmla="*/ 1083924 h 3448419"/>
                  <a:gd name="connsiteX86" fmla="*/ 1393178 w 3050620"/>
                  <a:gd name="connsiteY86" fmla="*/ 1045824 h 3448419"/>
                  <a:gd name="connsiteX87" fmla="*/ 1236016 w 3050620"/>
                  <a:gd name="connsiteY87" fmla="*/ 1036299 h 3448419"/>
                  <a:gd name="connsiteX88" fmla="*/ 1035991 w 3050620"/>
                  <a:gd name="connsiteY88" fmla="*/ 1024393 h 3448419"/>
                  <a:gd name="connsiteX89" fmla="*/ 888355 w 3050620"/>
                  <a:gd name="connsiteY89" fmla="*/ 995818 h 3448419"/>
                  <a:gd name="connsiteX90" fmla="*/ 797867 w 3050620"/>
                  <a:gd name="connsiteY90" fmla="*/ 919618 h 3448419"/>
                  <a:gd name="connsiteX91" fmla="*/ 755004 w 3050620"/>
                  <a:gd name="connsiteY91" fmla="*/ 850562 h 3448419"/>
                  <a:gd name="connsiteX92" fmla="*/ 688329 w 3050620"/>
                  <a:gd name="connsiteY92" fmla="*/ 845799 h 3448419"/>
                  <a:gd name="connsiteX93" fmla="*/ 431154 w 3050620"/>
                  <a:gd name="connsiteY93" fmla="*/ 876755 h 3448419"/>
                  <a:gd name="connsiteX94" fmla="*/ 247798 w 3050620"/>
                  <a:gd name="connsiteY94" fmla="*/ 960099 h 3448419"/>
                  <a:gd name="connsiteX95" fmla="*/ 119209 w 3050620"/>
                  <a:gd name="connsiteY95" fmla="*/ 1114880 h 3448419"/>
                  <a:gd name="connsiteX96" fmla="*/ 59679 w 3050620"/>
                  <a:gd name="connsiteY96" fmla="*/ 1245849 h 3448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3050620" h="3448419">
                    <a:moveTo>
                      <a:pt x="59679" y="1245849"/>
                    </a:moveTo>
                    <a:cubicBezTo>
                      <a:pt x="40232" y="1312921"/>
                      <a:pt x="7291" y="1421267"/>
                      <a:pt x="2529" y="1517311"/>
                    </a:cubicBezTo>
                    <a:cubicBezTo>
                      <a:pt x="-2233" y="1613355"/>
                      <a:pt x="-3821" y="1676855"/>
                      <a:pt x="31104" y="1822111"/>
                    </a:cubicBezTo>
                    <a:cubicBezTo>
                      <a:pt x="66029" y="1967367"/>
                      <a:pt x="139054" y="2175330"/>
                      <a:pt x="212079" y="2388849"/>
                    </a:cubicBezTo>
                    <a:cubicBezTo>
                      <a:pt x="285104" y="2602368"/>
                      <a:pt x="400198" y="2943680"/>
                      <a:pt x="469254" y="3103224"/>
                    </a:cubicBezTo>
                    <a:cubicBezTo>
                      <a:pt x="538310" y="3262768"/>
                      <a:pt x="573235" y="3289755"/>
                      <a:pt x="626416" y="3346111"/>
                    </a:cubicBezTo>
                    <a:cubicBezTo>
                      <a:pt x="679597" y="3402467"/>
                      <a:pt x="728810" y="3426280"/>
                      <a:pt x="788341" y="3441361"/>
                    </a:cubicBezTo>
                    <a:cubicBezTo>
                      <a:pt x="847872" y="3456442"/>
                      <a:pt x="919310" y="3443743"/>
                      <a:pt x="983604" y="3436599"/>
                    </a:cubicBezTo>
                    <a:cubicBezTo>
                      <a:pt x="1047898" y="3429455"/>
                      <a:pt x="1120923" y="3403262"/>
                      <a:pt x="1174104" y="3398499"/>
                    </a:cubicBezTo>
                    <a:cubicBezTo>
                      <a:pt x="1227285" y="3393737"/>
                      <a:pt x="1231254" y="3400880"/>
                      <a:pt x="1302691" y="3408024"/>
                    </a:cubicBezTo>
                    <a:cubicBezTo>
                      <a:pt x="1374128" y="3415168"/>
                      <a:pt x="1520179" y="3444139"/>
                      <a:pt x="1602729" y="3441361"/>
                    </a:cubicBezTo>
                    <a:cubicBezTo>
                      <a:pt x="1685279" y="3438583"/>
                      <a:pt x="1745604" y="3421517"/>
                      <a:pt x="1797991" y="3391355"/>
                    </a:cubicBezTo>
                    <a:cubicBezTo>
                      <a:pt x="1850378" y="3361193"/>
                      <a:pt x="1847998" y="3382227"/>
                      <a:pt x="1917054" y="3260386"/>
                    </a:cubicBezTo>
                    <a:cubicBezTo>
                      <a:pt x="1986110" y="3138545"/>
                      <a:pt x="2107554" y="2874624"/>
                      <a:pt x="2212329" y="2660311"/>
                    </a:cubicBezTo>
                    <a:cubicBezTo>
                      <a:pt x="2317104" y="2445999"/>
                      <a:pt x="2444104" y="2186442"/>
                      <a:pt x="2545704" y="1974511"/>
                    </a:cubicBezTo>
                    <a:cubicBezTo>
                      <a:pt x="2647304" y="1762580"/>
                      <a:pt x="2744142" y="1574461"/>
                      <a:pt x="2821929" y="1388724"/>
                    </a:cubicBezTo>
                    <a:cubicBezTo>
                      <a:pt x="2899716" y="1202987"/>
                      <a:pt x="2976314" y="1008914"/>
                      <a:pt x="3012429" y="860086"/>
                    </a:cubicBezTo>
                    <a:cubicBezTo>
                      <a:pt x="3048545" y="711258"/>
                      <a:pt x="3062831" y="592593"/>
                      <a:pt x="3038622" y="495756"/>
                    </a:cubicBezTo>
                    <a:cubicBezTo>
                      <a:pt x="3014413" y="398919"/>
                      <a:pt x="2953294" y="327878"/>
                      <a:pt x="2867172" y="279062"/>
                    </a:cubicBezTo>
                    <a:cubicBezTo>
                      <a:pt x="2781050" y="230246"/>
                      <a:pt x="2621506" y="200877"/>
                      <a:pt x="2521891" y="202861"/>
                    </a:cubicBezTo>
                    <a:cubicBezTo>
                      <a:pt x="2422276" y="204845"/>
                      <a:pt x="2334566" y="252868"/>
                      <a:pt x="2269479" y="290968"/>
                    </a:cubicBezTo>
                    <a:cubicBezTo>
                      <a:pt x="2204392" y="329068"/>
                      <a:pt x="2175022" y="374708"/>
                      <a:pt x="2131366" y="431461"/>
                    </a:cubicBezTo>
                    <a:cubicBezTo>
                      <a:pt x="2087710" y="488214"/>
                      <a:pt x="2047625" y="576717"/>
                      <a:pt x="2007541" y="631486"/>
                    </a:cubicBezTo>
                    <a:cubicBezTo>
                      <a:pt x="1967457" y="686255"/>
                      <a:pt x="1939279" y="731102"/>
                      <a:pt x="1890860" y="760074"/>
                    </a:cubicBezTo>
                    <a:cubicBezTo>
                      <a:pt x="1842441" y="789046"/>
                      <a:pt x="1770210" y="808096"/>
                      <a:pt x="1717029" y="805318"/>
                    </a:cubicBezTo>
                    <a:cubicBezTo>
                      <a:pt x="1663848" y="802540"/>
                      <a:pt x="1611460" y="769202"/>
                      <a:pt x="1571773" y="743405"/>
                    </a:cubicBezTo>
                    <a:cubicBezTo>
                      <a:pt x="1532086" y="717608"/>
                      <a:pt x="1509463" y="679508"/>
                      <a:pt x="1478904" y="650536"/>
                    </a:cubicBezTo>
                    <a:cubicBezTo>
                      <a:pt x="1448345" y="621564"/>
                      <a:pt x="1404291" y="597355"/>
                      <a:pt x="1388416" y="569574"/>
                    </a:cubicBezTo>
                    <a:cubicBezTo>
                      <a:pt x="1372541" y="541793"/>
                      <a:pt x="1370160" y="506074"/>
                      <a:pt x="1383654" y="483849"/>
                    </a:cubicBezTo>
                    <a:cubicBezTo>
                      <a:pt x="1397148" y="461624"/>
                      <a:pt x="1440407" y="439002"/>
                      <a:pt x="1469379" y="436224"/>
                    </a:cubicBezTo>
                    <a:cubicBezTo>
                      <a:pt x="1498351" y="433446"/>
                      <a:pt x="1526529" y="442574"/>
                      <a:pt x="1557485" y="467180"/>
                    </a:cubicBezTo>
                    <a:cubicBezTo>
                      <a:pt x="1588441" y="491786"/>
                      <a:pt x="1626144" y="546158"/>
                      <a:pt x="1655116" y="583861"/>
                    </a:cubicBezTo>
                    <a:cubicBezTo>
                      <a:pt x="1684088" y="621564"/>
                      <a:pt x="1708695" y="660854"/>
                      <a:pt x="1731317" y="693398"/>
                    </a:cubicBezTo>
                    <a:cubicBezTo>
                      <a:pt x="1753939" y="725942"/>
                      <a:pt x="1760686" y="772774"/>
                      <a:pt x="1790848" y="779124"/>
                    </a:cubicBezTo>
                    <a:cubicBezTo>
                      <a:pt x="1821010" y="785474"/>
                      <a:pt x="1881336" y="752138"/>
                      <a:pt x="1912292" y="731500"/>
                    </a:cubicBezTo>
                    <a:cubicBezTo>
                      <a:pt x="1943248" y="710862"/>
                      <a:pt x="1952772" y="688239"/>
                      <a:pt x="1976584" y="655298"/>
                    </a:cubicBezTo>
                    <a:cubicBezTo>
                      <a:pt x="2000396" y="622357"/>
                      <a:pt x="2032941" y="569574"/>
                      <a:pt x="2055166" y="533855"/>
                    </a:cubicBezTo>
                    <a:cubicBezTo>
                      <a:pt x="2077391" y="498136"/>
                      <a:pt x="2093266" y="471147"/>
                      <a:pt x="2109935" y="440985"/>
                    </a:cubicBezTo>
                    <a:cubicBezTo>
                      <a:pt x="2126604" y="410823"/>
                      <a:pt x="2163513" y="390980"/>
                      <a:pt x="2155179" y="352880"/>
                    </a:cubicBezTo>
                    <a:cubicBezTo>
                      <a:pt x="2146845" y="314780"/>
                      <a:pt x="2101998" y="261202"/>
                      <a:pt x="2059929" y="212386"/>
                    </a:cubicBezTo>
                    <a:cubicBezTo>
                      <a:pt x="2017860" y="163570"/>
                      <a:pt x="1963091" y="95308"/>
                      <a:pt x="1902766" y="59986"/>
                    </a:cubicBezTo>
                    <a:cubicBezTo>
                      <a:pt x="1842441" y="24664"/>
                      <a:pt x="1799976" y="4027"/>
                      <a:pt x="1697979" y="455"/>
                    </a:cubicBezTo>
                    <a:cubicBezTo>
                      <a:pt x="1595982" y="-3117"/>
                      <a:pt x="1406277" y="14742"/>
                      <a:pt x="1290786" y="38555"/>
                    </a:cubicBezTo>
                    <a:cubicBezTo>
                      <a:pt x="1175295" y="62368"/>
                      <a:pt x="1077663" y="97293"/>
                      <a:pt x="1005035" y="143330"/>
                    </a:cubicBezTo>
                    <a:cubicBezTo>
                      <a:pt x="932407" y="189368"/>
                      <a:pt x="895100" y="249296"/>
                      <a:pt x="855016" y="314780"/>
                    </a:cubicBezTo>
                    <a:cubicBezTo>
                      <a:pt x="814932" y="380264"/>
                      <a:pt x="781992" y="461227"/>
                      <a:pt x="764529" y="536236"/>
                    </a:cubicBezTo>
                    <a:cubicBezTo>
                      <a:pt x="747067" y="611245"/>
                      <a:pt x="735954" y="693795"/>
                      <a:pt x="750241" y="764836"/>
                    </a:cubicBezTo>
                    <a:cubicBezTo>
                      <a:pt x="764528" y="835877"/>
                      <a:pt x="789135" y="920014"/>
                      <a:pt x="850254" y="962480"/>
                    </a:cubicBezTo>
                    <a:cubicBezTo>
                      <a:pt x="911373" y="1004946"/>
                      <a:pt x="1033213" y="1008518"/>
                      <a:pt x="1116954" y="1019630"/>
                    </a:cubicBezTo>
                    <a:cubicBezTo>
                      <a:pt x="1200695" y="1030743"/>
                      <a:pt x="1284040" y="1022011"/>
                      <a:pt x="1352699" y="1029155"/>
                    </a:cubicBezTo>
                    <a:cubicBezTo>
                      <a:pt x="1421358" y="1036299"/>
                      <a:pt x="1461440" y="1054953"/>
                      <a:pt x="1528909" y="1062493"/>
                    </a:cubicBezTo>
                    <a:cubicBezTo>
                      <a:pt x="1596378" y="1070034"/>
                      <a:pt x="1672183" y="1082733"/>
                      <a:pt x="1757511" y="1074398"/>
                    </a:cubicBezTo>
                    <a:cubicBezTo>
                      <a:pt x="1842839" y="1066064"/>
                      <a:pt x="1965870" y="1047411"/>
                      <a:pt x="2040879" y="1012486"/>
                    </a:cubicBezTo>
                    <a:cubicBezTo>
                      <a:pt x="2115888" y="977561"/>
                      <a:pt x="2162322" y="927555"/>
                      <a:pt x="2207566" y="864849"/>
                    </a:cubicBezTo>
                    <a:cubicBezTo>
                      <a:pt x="2252810" y="802143"/>
                      <a:pt x="2278210" y="699749"/>
                      <a:pt x="2312341" y="636249"/>
                    </a:cubicBezTo>
                    <a:cubicBezTo>
                      <a:pt x="2346472" y="572749"/>
                      <a:pt x="2372667" y="521949"/>
                      <a:pt x="2412354" y="483849"/>
                    </a:cubicBezTo>
                    <a:cubicBezTo>
                      <a:pt x="2452041" y="445749"/>
                      <a:pt x="2504429" y="406855"/>
                      <a:pt x="2550466" y="407649"/>
                    </a:cubicBezTo>
                    <a:cubicBezTo>
                      <a:pt x="2596503" y="408443"/>
                      <a:pt x="2663973" y="448130"/>
                      <a:pt x="2688579" y="488611"/>
                    </a:cubicBezTo>
                    <a:cubicBezTo>
                      <a:pt x="2713185" y="529092"/>
                      <a:pt x="2725091" y="593386"/>
                      <a:pt x="2698104" y="650536"/>
                    </a:cubicBezTo>
                    <a:cubicBezTo>
                      <a:pt x="2671117" y="707686"/>
                      <a:pt x="2589360" y="771980"/>
                      <a:pt x="2526654" y="831511"/>
                    </a:cubicBezTo>
                    <a:cubicBezTo>
                      <a:pt x="2463948" y="891042"/>
                      <a:pt x="2390129" y="923586"/>
                      <a:pt x="2321866" y="1007724"/>
                    </a:cubicBezTo>
                    <a:cubicBezTo>
                      <a:pt x="2253604" y="1091861"/>
                      <a:pt x="2182960" y="1199811"/>
                      <a:pt x="2117079" y="1336336"/>
                    </a:cubicBezTo>
                    <a:cubicBezTo>
                      <a:pt x="2051198" y="1472861"/>
                      <a:pt x="1986110" y="1672093"/>
                      <a:pt x="1926579" y="1826874"/>
                    </a:cubicBezTo>
                    <a:cubicBezTo>
                      <a:pt x="1867048" y="1981655"/>
                      <a:pt x="1822597" y="2109449"/>
                      <a:pt x="1759891" y="2265024"/>
                    </a:cubicBezTo>
                    <a:cubicBezTo>
                      <a:pt x="1697185" y="2420599"/>
                      <a:pt x="1605903" y="2635705"/>
                      <a:pt x="1550341" y="2760324"/>
                    </a:cubicBezTo>
                    <a:cubicBezTo>
                      <a:pt x="1494779" y="2884943"/>
                      <a:pt x="1474141" y="2957967"/>
                      <a:pt x="1426516" y="3012736"/>
                    </a:cubicBezTo>
                    <a:cubicBezTo>
                      <a:pt x="1378891" y="3067505"/>
                      <a:pt x="1325710" y="3086555"/>
                      <a:pt x="1264591" y="3088936"/>
                    </a:cubicBezTo>
                    <a:cubicBezTo>
                      <a:pt x="1203472" y="3091317"/>
                      <a:pt x="1105841" y="3056393"/>
                      <a:pt x="1059804" y="3027024"/>
                    </a:cubicBezTo>
                    <a:cubicBezTo>
                      <a:pt x="1013767" y="2997655"/>
                      <a:pt x="1033610" y="3013530"/>
                      <a:pt x="988366" y="2912724"/>
                    </a:cubicBezTo>
                    <a:cubicBezTo>
                      <a:pt x="943122" y="2811918"/>
                      <a:pt x="863747" y="2615067"/>
                      <a:pt x="788341" y="2422186"/>
                    </a:cubicBezTo>
                    <a:cubicBezTo>
                      <a:pt x="712935" y="2229305"/>
                      <a:pt x="584348" y="1901486"/>
                      <a:pt x="535929" y="1755436"/>
                    </a:cubicBezTo>
                    <a:cubicBezTo>
                      <a:pt x="487510" y="1609386"/>
                      <a:pt x="496242" y="1607005"/>
                      <a:pt x="497829" y="1545886"/>
                    </a:cubicBezTo>
                    <a:cubicBezTo>
                      <a:pt x="499416" y="1484767"/>
                      <a:pt x="516085" y="1426824"/>
                      <a:pt x="545454" y="1388724"/>
                    </a:cubicBezTo>
                    <a:cubicBezTo>
                      <a:pt x="574823" y="1350624"/>
                      <a:pt x="611335" y="1328398"/>
                      <a:pt x="674041" y="1317286"/>
                    </a:cubicBezTo>
                    <a:cubicBezTo>
                      <a:pt x="736747" y="1306174"/>
                      <a:pt x="805804" y="1316493"/>
                      <a:pt x="921691" y="1322049"/>
                    </a:cubicBezTo>
                    <a:cubicBezTo>
                      <a:pt x="1037578" y="1327605"/>
                      <a:pt x="1228872" y="1344274"/>
                      <a:pt x="1369366" y="1350624"/>
                    </a:cubicBezTo>
                    <a:cubicBezTo>
                      <a:pt x="1509860" y="1356974"/>
                      <a:pt x="1657895" y="1358562"/>
                      <a:pt x="1764654" y="1360149"/>
                    </a:cubicBezTo>
                    <a:cubicBezTo>
                      <a:pt x="1871413" y="1361737"/>
                      <a:pt x="1955153" y="1360943"/>
                      <a:pt x="2009922" y="1360149"/>
                    </a:cubicBezTo>
                    <a:cubicBezTo>
                      <a:pt x="2064691" y="1359355"/>
                      <a:pt x="2073026" y="1369673"/>
                      <a:pt x="2093266" y="1355386"/>
                    </a:cubicBezTo>
                    <a:cubicBezTo>
                      <a:pt x="2113506" y="1341099"/>
                      <a:pt x="2128190" y="1291887"/>
                      <a:pt x="2131365" y="1274424"/>
                    </a:cubicBezTo>
                    <a:cubicBezTo>
                      <a:pt x="2134540" y="1256962"/>
                      <a:pt x="2119459" y="1251007"/>
                      <a:pt x="2109934" y="1236323"/>
                    </a:cubicBezTo>
                    <a:lnTo>
                      <a:pt x="2074217" y="1186318"/>
                    </a:lnTo>
                    <a:cubicBezTo>
                      <a:pt x="2057549" y="1162903"/>
                      <a:pt x="2028180" y="1117659"/>
                      <a:pt x="2009923" y="1095831"/>
                    </a:cubicBezTo>
                    <a:cubicBezTo>
                      <a:pt x="1991666" y="1074003"/>
                      <a:pt x="1998016" y="1057730"/>
                      <a:pt x="1964678" y="1055349"/>
                    </a:cubicBezTo>
                    <a:cubicBezTo>
                      <a:pt x="1931340" y="1052968"/>
                      <a:pt x="1869825" y="1076781"/>
                      <a:pt x="1809897" y="1081543"/>
                    </a:cubicBezTo>
                    <a:cubicBezTo>
                      <a:pt x="1749969" y="1086306"/>
                      <a:pt x="1674562" y="1089877"/>
                      <a:pt x="1605109" y="1083924"/>
                    </a:cubicBezTo>
                    <a:cubicBezTo>
                      <a:pt x="1535656" y="1077971"/>
                      <a:pt x="1454693" y="1053761"/>
                      <a:pt x="1393178" y="1045824"/>
                    </a:cubicBezTo>
                    <a:cubicBezTo>
                      <a:pt x="1331663" y="1037887"/>
                      <a:pt x="1295547" y="1039871"/>
                      <a:pt x="1236016" y="1036299"/>
                    </a:cubicBezTo>
                    <a:cubicBezTo>
                      <a:pt x="1176485" y="1032727"/>
                      <a:pt x="1093934" y="1031140"/>
                      <a:pt x="1035991" y="1024393"/>
                    </a:cubicBezTo>
                    <a:cubicBezTo>
                      <a:pt x="978048" y="1017646"/>
                      <a:pt x="928042" y="1013281"/>
                      <a:pt x="888355" y="995818"/>
                    </a:cubicBezTo>
                    <a:cubicBezTo>
                      <a:pt x="848668" y="978356"/>
                      <a:pt x="820092" y="943827"/>
                      <a:pt x="797867" y="919618"/>
                    </a:cubicBezTo>
                    <a:cubicBezTo>
                      <a:pt x="775642" y="895409"/>
                      <a:pt x="773260" y="862865"/>
                      <a:pt x="755004" y="850562"/>
                    </a:cubicBezTo>
                    <a:cubicBezTo>
                      <a:pt x="736748" y="838259"/>
                      <a:pt x="742304" y="841434"/>
                      <a:pt x="688329" y="845799"/>
                    </a:cubicBezTo>
                    <a:cubicBezTo>
                      <a:pt x="634354" y="850165"/>
                      <a:pt x="504576" y="857705"/>
                      <a:pt x="431154" y="876755"/>
                    </a:cubicBezTo>
                    <a:cubicBezTo>
                      <a:pt x="357732" y="895805"/>
                      <a:pt x="300979" y="920411"/>
                      <a:pt x="247798" y="960099"/>
                    </a:cubicBezTo>
                    <a:cubicBezTo>
                      <a:pt x="194617" y="999787"/>
                      <a:pt x="150562" y="1067255"/>
                      <a:pt x="119209" y="1114880"/>
                    </a:cubicBezTo>
                    <a:cubicBezTo>
                      <a:pt x="87856" y="1162505"/>
                      <a:pt x="79126" y="1178777"/>
                      <a:pt x="59679" y="1245849"/>
                    </a:cubicBezTo>
                    <a:close/>
                  </a:path>
                </a:pathLst>
              </a:custGeom>
              <a:solidFill>
                <a:srgbClr val="C8DF75"/>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 name="任意多边形 71"/>
              <p:cNvSpPr/>
              <p:nvPr/>
            </p:nvSpPr>
            <p:spPr>
              <a:xfrm rot="6900000">
                <a:off x="8234298" y="3376640"/>
                <a:ext cx="675898" cy="389397"/>
              </a:xfrm>
              <a:custGeom>
                <a:avLst/>
                <a:gdLst>
                  <a:gd name="connsiteX0" fmla="*/ 0 w 675898"/>
                  <a:gd name="connsiteY0" fmla="*/ 246423 h 389397"/>
                  <a:gd name="connsiteX1" fmla="*/ 42801 w 675898"/>
                  <a:gd name="connsiteY1" fmla="*/ 181198 h 389397"/>
                  <a:gd name="connsiteX2" fmla="*/ 147212 w 675898"/>
                  <a:gd name="connsiteY2" fmla="*/ 21873 h 389397"/>
                  <a:gd name="connsiteX3" fmla="*/ 161197 w 675898"/>
                  <a:gd name="connsiteY3" fmla="*/ 0 h 389397"/>
                  <a:gd name="connsiteX4" fmla="*/ 213090 w 675898"/>
                  <a:gd name="connsiteY4" fmla="*/ 28187 h 389397"/>
                  <a:gd name="connsiteX5" fmla="*/ 345459 w 675898"/>
                  <a:gd name="connsiteY5" fmla="*/ 81741 h 389397"/>
                  <a:gd name="connsiteX6" fmla="*/ 620606 w 675898"/>
                  <a:gd name="connsiteY6" fmla="*/ 124015 h 389397"/>
                  <a:gd name="connsiteX7" fmla="*/ 675898 w 675898"/>
                  <a:gd name="connsiteY7" fmla="*/ 126267 h 389397"/>
                  <a:gd name="connsiteX8" fmla="*/ 663834 w 675898"/>
                  <a:gd name="connsiteY8" fmla="*/ 145085 h 389397"/>
                  <a:gd name="connsiteX9" fmla="*/ 651987 w 675898"/>
                  <a:gd name="connsiteY9" fmla="*/ 155568 h 389397"/>
                  <a:gd name="connsiteX10" fmla="*/ 642206 w 675898"/>
                  <a:gd name="connsiteY10" fmla="*/ 177207 h 389397"/>
                  <a:gd name="connsiteX11" fmla="*/ 634531 w 675898"/>
                  <a:gd name="connsiteY11" fmla="*/ 190793 h 389397"/>
                  <a:gd name="connsiteX12" fmla="*/ 633875 w 675898"/>
                  <a:gd name="connsiteY12" fmla="*/ 191816 h 389397"/>
                  <a:gd name="connsiteX13" fmla="*/ 599727 w 675898"/>
                  <a:gd name="connsiteY13" fmla="*/ 250189 h 389397"/>
                  <a:gd name="connsiteX14" fmla="*/ 588769 w 675898"/>
                  <a:gd name="connsiteY14" fmla="*/ 270228 h 389397"/>
                  <a:gd name="connsiteX15" fmla="*/ 583771 w 675898"/>
                  <a:gd name="connsiteY15" fmla="*/ 278678 h 389397"/>
                  <a:gd name="connsiteX16" fmla="*/ 557144 w 675898"/>
                  <a:gd name="connsiteY16" fmla="*/ 327222 h 389397"/>
                  <a:gd name="connsiteX17" fmla="*/ 539360 w 675898"/>
                  <a:gd name="connsiteY17" fmla="*/ 354236 h 389397"/>
                  <a:gd name="connsiteX18" fmla="*/ 535696 w 675898"/>
                  <a:gd name="connsiteY18" fmla="*/ 366359 h 389397"/>
                  <a:gd name="connsiteX19" fmla="*/ 522076 w 675898"/>
                  <a:gd name="connsiteY19" fmla="*/ 389397 h 389397"/>
                  <a:gd name="connsiteX20" fmla="*/ 516598 w 675898"/>
                  <a:gd name="connsiteY20" fmla="*/ 382501 h 389397"/>
                  <a:gd name="connsiteX21" fmla="*/ 468525 w 675898"/>
                  <a:gd name="connsiteY21" fmla="*/ 334389 h 389397"/>
                  <a:gd name="connsiteX22" fmla="*/ 264276 w 675898"/>
                  <a:gd name="connsiteY22" fmla="*/ 245714 h 389397"/>
                  <a:gd name="connsiteX23" fmla="*/ 12814 w 675898"/>
                  <a:gd name="connsiteY23" fmla="*/ 247366 h 389397"/>
                  <a:gd name="connsiteX24" fmla="*/ 0 w 675898"/>
                  <a:gd name="connsiteY24" fmla="*/ 246423 h 389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675898" h="389397">
                    <a:moveTo>
                      <a:pt x="0" y="246423"/>
                    </a:moveTo>
                    <a:lnTo>
                      <a:pt x="42801" y="181198"/>
                    </a:lnTo>
                    <a:cubicBezTo>
                      <a:pt x="78248" y="127342"/>
                      <a:pt x="114431" y="72507"/>
                      <a:pt x="147212" y="21873"/>
                    </a:cubicBezTo>
                    <a:lnTo>
                      <a:pt x="161197" y="0"/>
                    </a:lnTo>
                    <a:lnTo>
                      <a:pt x="213090" y="28187"/>
                    </a:lnTo>
                    <a:cubicBezTo>
                      <a:pt x="251458" y="48722"/>
                      <a:pt x="292907" y="68587"/>
                      <a:pt x="345459" y="81741"/>
                    </a:cubicBezTo>
                    <a:cubicBezTo>
                      <a:pt x="424286" y="101473"/>
                      <a:pt x="515819" y="116758"/>
                      <a:pt x="620606" y="124015"/>
                    </a:cubicBezTo>
                    <a:lnTo>
                      <a:pt x="675898" y="126267"/>
                    </a:lnTo>
                    <a:lnTo>
                      <a:pt x="663834" y="145085"/>
                    </a:lnTo>
                    <a:lnTo>
                      <a:pt x="651987" y="155568"/>
                    </a:lnTo>
                    <a:cubicBezTo>
                      <a:pt x="648924" y="162032"/>
                      <a:pt x="646848" y="169787"/>
                      <a:pt x="642206" y="177207"/>
                    </a:cubicBezTo>
                    <a:lnTo>
                      <a:pt x="634531" y="190793"/>
                    </a:lnTo>
                    <a:lnTo>
                      <a:pt x="633875" y="191816"/>
                    </a:lnTo>
                    <a:cubicBezTo>
                      <a:pt x="621031" y="212772"/>
                      <a:pt x="609982" y="231867"/>
                      <a:pt x="599727" y="250189"/>
                    </a:cubicBezTo>
                    <a:lnTo>
                      <a:pt x="588769" y="270228"/>
                    </a:lnTo>
                    <a:lnTo>
                      <a:pt x="583771" y="278678"/>
                    </a:lnTo>
                    <a:cubicBezTo>
                      <a:pt x="573342" y="296459"/>
                      <a:pt x="563177" y="314336"/>
                      <a:pt x="557144" y="327222"/>
                    </a:cubicBezTo>
                    <a:cubicBezTo>
                      <a:pt x="551110" y="340108"/>
                      <a:pt x="543735" y="346831"/>
                      <a:pt x="539360" y="354236"/>
                    </a:cubicBezTo>
                    <a:lnTo>
                      <a:pt x="535696" y="366359"/>
                    </a:lnTo>
                    <a:lnTo>
                      <a:pt x="522076" y="389397"/>
                    </a:lnTo>
                    <a:lnTo>
                      <a:pt x="516598" y="382501"/>
                    </a:lnTo>
                    <a:cubicBezTo>
                      <a:pt x="500548" y="364150"/>
                      <a:pt x="484363" y="347694"/>
                      <a:pt x="468525" y="334389"/>
                    </a:cubicBezTo>
                    <a:cubicBezTo>
                      <a:pt x="405172" y="281168"/>
                      <a:pt x="340227" y="260218"/>
                      <a:pt x="264276" y="245714"/>
                    </a:cubicBezTo>
                    <a:cubicBezTo>
                      <a:pt x="188324" y="231209"/>
                      <a:pt x="84789" y="251463"/>
                      <a:pt x="12814" y="247366"/>
                    </a:cubicBezTo>
                    <a:lnTo>
                      <a:pt x="0" y="246423"/>
                    </a:lnTo>
                    <a:close/>
                  </a:path>
                </a:pathLst>
              </a:custGeom>
              <a:solidFill>
                <a:srgbClr val="C8DF75"/>
              </a:solid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73" name="任意多边形 72"/>
              <p:cNvSpPr/>
              <p:nvPr/>
            </p:nvSpPr>
            <p:spPr>
              <a:xfrm>
                <a:off x="7177560" y="2703067"/>
                <a:ext cx="1250021" cy="849859"/>
              </a:xfrm>
              <a:custGeom>
                <a:avLst/>
                <a:gdLst>
                  <a:gd name="connsiteX0" fmla="*/ 632940 w 1250021"/>
                  <a:gd name="connsiteY0" fmla="*/ 747364 h 832659"/>
                  <a:gd name="connsiteX1" fmla="*/ 373384 w 1250021"/>
                  <a:gd name="connsiteY1" fmla="*/ 828327 h 832659"/>
                  <a:gd name="connsiteX2" fmla="*/ 75728 w 1250021"/>
                  <a:gd name="connsiteY2" fmla="*/ 792608 h 832659"/>
                  <a:gd name="connsiteX3" fmla="*/ 1909 w 1250021"/>
                  <a:gd name="connsiteY3" fmla="*/ 552102 h 832659"/>
                  <a:gd name="connsiteX4" fmla="*/ 128115 w 1250021"/>
                  <a:gd name="connsiteY4" fmla="*/ 211583 h 832659"/>
                  <a:gd name="connsiteX5" fmla="*/ 406721 w 1250021"/>
                  <a:gd name="connsiteY5" fmla="*/ 66327 h 832659"/>
                  <a:gd name="connsiteX6" fmla="*/ 697234 w 1250021"/>
                  <a:gd name="connsiteY6" fmla="*/ 25846 h 832659"/>
                  <a:gd name="connsiteX7" fmla="*/ 925834 w 1250021"/>
                  <a:gd name="connsiteY7" fmla="*/ 4414 h 832659"/>
                  <a:gd name="connsiteX8" fmla="*/ 1161578 w 1250021"/>
                  <a:gd name="connsiteY8" fmla="*/ 113952 h 832659"/>
                  <a:gd name="connsiteX9" fmla="*/ 1249684 w 1250021"/>
                  <a:gd name="connsiteY9" fmla="*/ 311596 h 832659"/>
                  <a:gd name="connsiteX10" fmla="*/ 1135384 w 1250021"/>
                  <a:gd name="connsiteY10" fmla="*/ 418752 h 832659"/>
                  <a:gd name="connsiteX11" fmla="*/ 1002034 w 1250021"/>
                  <a:gd name="connsiteY11" fmla="*/ 342552 h 832659"/>
                  <a:gd name="connsiteX12" fmla="*/ 847253 w 1250021"/>
                  <a:gd name="connsiteY12" fmla="*/ 209202 h 832659"/>
                  <a:gd name="connsiteX13" fmla="*/ 668659 w 1250021"/>
                  <a:gd name="connsiteY13" fmla="*/ 152052 h 832659"/>
                  <a:gd name="connsiteX14" fmla="*/ 444821 w 1250021"/>
                  <a:gd name="connsiteY14" fmla="*/ 183008 h 832659"/>
                  <a:gd name="connsiteX15" fmla="*/ 273371 w 1250021"/>
                  <a:gd name="connsiteY15" fmla="*/ 330646 h 832659"/>
                  <a:gd name="connsiteX16" fmla="*/ 225746 w 1250021"/>
                  <a:gd name="connsiteY16" fmla="*/ 471139 h 832659"/>
                  <a:gd name="connsiteX17" fmla="*/ 287659 w 1250021"/>
                  <a:gd name="connsiteY17" fmla="*/ 525908 h 832659"/>
                  <a:gd name="connsiteX18" fmla="*/ 501971 w 1250021"/>
                  <a:gd name="connsiteY18" fmla="*/ 502096 h 832659"/>
                  <a:gd name="connsiteX19" fmla="*/ 632940 w 1250021"/>
                  <a:gd name="connsiteY19" fmla="*/ 747364 h 832659"/>
                  <a:gd name="connsiteX0" fmla="*/ 632940 w 1250021"/>
                  <a:gd name="connsiteY0" fmla="*/ 747364 h 832659"/>
                  <a:gd name="connsiteX1" fmla="*/ 373384 w 1250021"/>
                  <a:gd name="connsiteY1" fmla="*/ 828327 h 832659"/>
                  <a:gd name="connsiteX2" fmla="*/ 75728 w 1250021"/>
                  <a:gd name="connsiteY2" fmla="*/ 792608 h 832659"/>
                  <a:gd name="connsiteX3" fmla="*/ 1909 w 1250021"/>
                  <a:gd name="connsiteY3" fmla="*/ 552102 h 832659"/>
                  <a:gd name="connsiteX4" fmla="*/ 128115 w 1250021"/>
                  <a:gd name="connsiteY4" fmla="*/ 211583 h 832659"/>
                  <a:gd name="connsiteX5" fmla="*/ 406721 w 1250021"/>
                  <a:gd name="connsiteY5" fmla="*/ 66327 h 832659"/>
                  <a:gd name="connsiteX6" fmla="*/ 697234 w 1250021"/>
                  <a:gd name="connsiteY6" fmla="*/ 25846 h 832659"/>
                  <a:gd name="connsiteX7" fmla="*/ 925834 w 1250021"/>
                  <a:gd name="connsiteY7" fmla="*/ 4414 h 832659"/>
                  <a:gd name="connsiteX8" fmla="*/ 1161578 w 1250021"/>
                  <a:gd name="connsiteY8" fmla="*/ 113952 h 832659"/>
                  <a:gd name="connsiteX9" fmla="*/ 1249684 w 1250021"/>
                  <a:gd name="connsiteY9" fmla="*/ 311596 h 832659"/>
                  <a:gd name="connsiteX10" fmla="*/ 1135384 w 1250021"/>
                  <a:gd name="connsiteY10" fmla="*/ 418752 h 832659"/>
                  <a:gd name="connsiteX11" fmla="*/ 1002034 w 1250021"/>
                  <a:gd name="connsiteY11" fmla="*/ 342552 h 832659"/>
                  <a:gd name="connsiteX12" fmla="*/ 847253 w 1250021"/>
                  <a:gd name="connsiteY12" fmla="*/ 209202 h 832659"/>
                  <a:gd name="connsiteX13" fmla="*/ 668659 w 1250021"/>
                  <a:gd name="connsiteY13" fmla="*/ 152052 h 832659"/>
                  <a:gd name="connsiteX14" fmla="*/ 444821 w 1250021"/>
                  <a:gd name="connsiteY14" fmla="*/ 183008 h 832659"/>
                  <a:gd name="connsiteX15" fmla="*/ 273371 w 1250021"/>
                  <a:gd name="connsiteY15" fmla="*/ 330646 h 832659"/>
                  <a:gd name="connsiteX16" fmla="*/ 225746 w 1250021"/>
                  <a:gd name="connsiteY16" fmla="*/ 471139 h 832659"/>
                  <a:gd name="connsiteX17" fmla="*/ 287659 w 1250021"/>
                  <a:gd name="connsiteY17" fmla="*/ 525908 h 832659"/>
                  <a:gd name="connsiteX18" fmla="*/ 521021 w 1250021"/>
                  <a:gd name="connsiteY18" fmla="*/ 552103 h 832659"/>
                  <a:gd name="connsiteX19" fmla="*/ 632940 w 1250021"/>
                  <a:gd name="connsiteY19" fmla="*/ 747364 h 832659"/>
                  <a:gd name="connsiteX0" fmla="*/ 644846 w 1250021"/>
                  <a:gd name="connsiteY0" fmla="*/ 785464 h 829842"/>
                  <a:gd name="connsiteX1" fmla="*/ 373384 w 1250021"/>
                  <a:gd name="connsiteY1" fmla="*/ 828327 h 829842"/>
                  <a:gd name="connsiteX2" fmla="*/ 75728 w 1250021"/>
                  <a:gd name="connsiteY2" fmla="*/ 792608 h 829842"/>
                  <a:gd name="connsiteX3" fmla="*/ 1909 w 1250021"/>
                  <a:gd name="connsiteY3" fmla="*/ 552102 h 829842"/>
                  <a:gd name="connsiteX4" fmla="*/ 128115 w 1250021"/>
                  <a:gd name="connsiteY4" fmla="*/ 211583 h 829842"/>
                  <a:gd name="connsiteX5" fmla="*/ 406721 w 1250021"/>
                  <a:gd name="connsiteY5" fmla="*/ 66327 h 829842"/>
                  <a:gd name="connsiteX6" fmla="*/ 697234 w 1250021"/>
                  <a:gd name="connsiteY6" fmla="*/ 25846 h 829842"/>
                  <a:gd name="connsiteX7" fmla="*/ 925834 w 1250021"/>
                  <a:gd name="connsiteY7" fmla="*/ 4414 h 829842"/>
                  <a:gd name="connsiteX8" fmla="*/ 1161578 w 1250021"/>
                  <a:gd name="connsiteY8" fmla="*/ 113952 h 829842"/>
                  <a:gd name="connsiteX9" fmla="*/ 1249684 w 1250021"/>
                  <a:gd name="connsiteY9" fmla="*/ 311596 h 829842"/>
                  <a:gd name="connsiteX10" fmla="*/ 1135384 w 1250021"/>
                  <a:gd name="connsiteY10" fmla="*/ 418752 h 829842"/>
                  <a:gd name="connsiteX11" fmla="*/ 1002034 w 1250021"/>
                  <a:gd name="connsiteY11" fmla="*/ 342552 h 829842"/>
                  <a:gd name="connsiteX12" fmla="*/ 847253 w 1250021"/>
                  <a:gd name="connsiteY12" fmla="*/ 209202 h 829842"/>
                  <a:gd name="connsiteX13" fmla="*/ 668659 w 1250021"/>
                  <a:gd name="connsiteY13" fmla="*/ 152052 h 829842"/>
                  <a:gd name="connsiteX14" fmla="*/ 444821 w 1250021"/>
                  <a:gd name="connsiteY14" fmla="*/ 183008 h 829842"/>
                  <a:gd name="connsiteX15" fmla="*/ 273371 w 1250021"/>
                  <a:gd name="connsiteY15" fmla="*/ 330646 h 829842"/>
                  <a:gd name="connsiteX16" fmla="*/ 225746 w 1250021"/>
                  <a:gd name="connsiteY16" fmla="*/ 471139 h 829842"/>
                  <a:gd name="connsiteX17" fmla="*/ 287659 w 1250021"/>
                  <a:gd name="connsiteY17" fmla="*/ 525908 h 829842"/>
                  <a:gd name="connsiteX18" fmla="*/ 521021 w 1250021"/>
                  <a:gd name="connsiteY18" fmla="*/ 552103 h 829842"/>
                  <a:gd name="connsiteX19" fmla="*/ 644846 w 1250021"/>
                  <a:gd name="connsiteY19" fmla="*/ 785464 h 829842"/>
                  <a:gd name="connsiteX0" fmla="*/ 644846 w 1250021"/>
                  <a:gd name="connsiteY0" fmla="*/ 785464 h 849859"/>
                  <a:gd name="connsiteX1" fmla="*/ 373384 w 1250021"/>
                  <a:gd name="connsiteY1" fmla="*/ 849758 h 849859"/>
                  <a:gd name="connsiteX2" fmla="*/ 75728 w 1250021"/>
                  <a:gd name="connsiteY2" fmla="*/ 792608 h 849859"/>
                  <a:gd name="connsiteX3" fmla="*/ 1909 w 1250021"/>
                  <a:gd name="connsiteY3" fmla="*/ 552102 h 849859"/>
                  <a:gd name="connsiteX4" fmla="*/ 128115 w 1250021"/>
                  <a:gd name="connsiteY4" fmla="*/ 211583 h 849859"/>
                  <a:gd name="connsiteX5" fmla="*/ 406721 w 1250021"/>
                  <a:gd name="connsiteY5" fmla="*/ 66327 h 849859"/>
                  <a:gd name="connsiteX6" fmla="*/ 697234 w 1250021"/>
                  <a:gd name="connsiteY6" fmla="*/ 25846 h 849859"/>
                  <a:gd name="connsiteX7" fmla="*/ 925834 w 1250021"/>
                  <a:gd name="connsiteY7" fmla="*/ 4414 h 849859"/>
                  <a:gd name="connsiteX8" fmla="*/ 1161578 w 1250021"/>
                  <a:gd name="connsiteY8" fmla="*/ 113952 h 849859"/>
                  <a:gd name="connsiteX9" fmla="*/ 1249684 w 1250021"/>
                  <a:gd name="connsiteY9" fmla="*/ 311596 h 849859"/>
                  <a:gd name="connsiteX10" fmla="*/ 1135384 w 1250021"/>
                  <a:gd name="connsiteY10" fmla="*/ 418752 h 849859"/>
                  <a:gd name="connsiteX11" fmla="*/ 1002034 w 1250021"/>
                  <a:gd name="connsiteY11" fmla="*/ 342552 h 849859"/>
                  <a:gd name="connsiteX12" fmla="*/ 847253 w 1250021"/>
                  <a:gd name="connsiteY12" fmla="*/ 209202 h 849859"/>
                  <a:gd name="connsiteX13" fmla="*/ 668659 w 1250021"/>
                  <a:gd name="connsiteY13" fmla="*/ 152052 h 849859"/>
                  <a:gd name="connsiteX14" fmla="*/ 444821 w 1250021"/>
                  <a:gd name="connsiteY14" fmla="*/ 183008 h 849859"/>
                  <a:gd name="connsiteX15" fmla="*/ 273371 w 1250021"/>
                  <a:gd name="connsiteY15" fmla="*/ 330646 h 849859"/>
                  <a:gd name="connsiteX16" fmla="*/ 225746 w 1250021"/>
                  <a:gd name="connsiteY16" fmla="*/ 471139 h 849859"/>
                  <a:gd name="connsiteX17" fmla="*/ 287659 w 1250021"/>
                  <a:gd name="connsiteY17" fmla="*/ 525908 h 849859"/>
                  <a:gd name="connsiteX18" fmla="*/ 521021 w 1250021"/>
                  <a:gd name="connsiteY18" fmla="*/ 552103 h 849859"/>
                  <a:gd name="connsiteX19" fmla="*/ 644846 w 1250021"/>
                  <a:gd name="connsiteY19" fmla="*/ 785464 h 849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50021" h="849859">
                    <a:moveTo>
                      <a:pt x="644846" y="785464"/>
                    </a:moveTo>
                    <a:cubicBezTo>
                      <a:pt x="620240" y="835073"/>
                      <a:pt x="468237" y="848567"/>
                      <a:pt x="373384" y="849758"/>
                    </a:cubicBezTo>
                    <a:cubicBezTo>
                      <a:pt x="278531" y="850949"/>
                      <a:pt x="137640" y="842217"/>
                      <a:pt x="75728" y="792608"/>
                    </a:cubicBezTo>
                    <a:cubicBezTo>
                      <a:pt x="13816" y="742999"/>
                      <a:pt x="-6822" y="648939"/>
                      <a:pt x="1909" y="552102"/>
                    </a:cubicBezTo>
                    <a:cubicBezTo>
                      <a:pt x="10640" y="455265"/>
                      <a:pt x="60646" y="292545"/>
                      <a:pt x="128115" y="211583"/>
                    </a:cubicBezTo>
                    <a:cubicBezTo>
                      <a:pt x="195584" y="130620"/>
                      <a:pt x="311868" y="97283"/>
                      <a:pt x="406721" y="66327"/>
                    </a:cubicBezTo>
                    <a:cubicBezTo>
                      <a:pt x="501574" y="35371"/>
                      <a:pt x="610715" y="36165"/>
                      <a:pt x="697234" y="25846"/>
                    </a:cubicBezTo>
                    <a:cubicBezTo>
                      <a:pt x="783753" y="15527"/>
                      <a:pt x="848443" y="-10270"/>
                      <a:pt x="925834" y="4414"/>
                    </a:cubicBezTo>
                    <a:cubicBezTo>
                      <a:pt x="1003225" y="19098"/>
                      <a:pt x="1107603" y="62755"/>
                      <a:pt x="1161578" y="113952"/>
                    </a:cubicBezTo>
                    <a:cubicBezTo>
                      <a:pt x="1215553" y="165149"/>
                      <a:pt x="1254050" y="260796"/>
                      <a:pt x="1249684" y="311596"/>
                    </a:cubicBezTo>
                    <a:cubicBezTo>
                      <a:pt x="1245318" y="362396"/>
                      <a:pt x="1176659" y="413593"/>
                      <a:pt x="1135384" y="418752"/>
                    </a:cubicBezTo>
                    <a:cubicBezTo>
                      <a:pt x="1094109" y="423911"/>
                      <a:pt x="1050056" y="377477"/>
                      <a:pt x="1002034" y="342552"/>
                    </a:cubicBezTo>
                    <a:cubicBezTo>
                      <a:pt x="954012" y="307627"/>
                      <a:pt x="902815" y="240952"/>
                      <a:pt x="847253" y="209202"/>
                    </a:cubicBezTo>
                    <a:cubicBezTo>
                      <a:pt x="791691" y="177452"/>
                      <a:pt x="735731" y="156418"/>
                      <a:pt x="668659" y="152052"/>
                    </a:cubicBezTo>
                    <a:cubicBezTo>
                      <a:pt x="601587" y="147686"/>
                      <a:pt x="510702" y="153242"/>
                      <a:pt x="444821" y="183008"/>
                    </a:cubicBezTo>
                    <a:cubicBezTo>
                      <a:pt x="378940" y="212774"/>
                      <a:pt x="309883" y="282624"/>
                      <a:pt x="273371" y="330646"/>
                    </a:cubicBezTo>
                    <a:cubicBezTo>
                      <a:pt x="236859" y="378668"/>
                      <a:pt x="223365" y="438595"/>
                      <a:pt x="225746" y="471139"/>
                    </a:cubicBezTo>
                    <a:cubicBezTo>
                      <a:pt x="228127" y="503683"/>
                      <a:pt x="241621" y="520748"/>
                      <a:pt x="287659" y="525908"/>
                    </a:cubicBezTo>
                    <a:cubicBezTo>
                      <a:pt x="333696" y="531067"/>
                      <a:pt x="461490" y="508844"/>
                      <a:pt x="521021" y="552103"/>
                    </a:cubicBezTo>
                    <a:cubicBezTo>
                      <a:pt x="580552" y="595362"/>
                      <a:pt x="669452" y="735855"/>
                      <a:pt x="644846" y="785464"/>
                    </a:cubicBezTo>
                    <a:close/>
                  </a:path>
                </a:pathLst>
              </a:custGeom>
              <a:solidFill>
                <a:schemeClr val="bg1"/>
              </a:solidFill>
              <a:ln>
                <a:noFill/>
              </a:ln>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任意多边形 73"/>
              <p:cNvSpPr/>
              <p:nvPr/>
            </p:nvSpPr>
            <p:spPr>
              <a:xfrm>
                <a:off x="7959393" y="3069907"/>
                <a:ext cx="665557" cy="510452"/>
              </a:xfrm>
              <a:custGeom>
                <a:avLst/>
                <a:gdLst>
                  <a:gd name="connsiteX0" fmla="*/ 10652 w 646453"/>
                  <a:gd name="connsiteY0" fmla="*/ 421136 h 505819"/>
                  <a:gd name="connsiteX1" fmla="*/ 151146 w 646453"/>
                  <a:gd name="connsiteY1" fmla="*/ 418755 h 505819"/>
                  <a:gd name="connsiteX2" fmla="*/ 327358 w 646453"/>
                  <a:gd name="connsiteY2" fmla="*/ 335411 h 505819"/>
                  <a:gd name="connsiteX3" fmla="*/ 472614 w 646453"/>
                  <a:gd name="connsiteY3" fmla="*/ 178249 h 505819"/>
                  <a:gd name="connsiteX4" fmla="*/ 558339 w 646453"/>
                  <a:gd name="connsiteY4" fmla="*/ 6799 h 505819"/>
                  <a:gd name="connsiteX5" fmla="*/ 646446 w 646453"/>
                  <a:gd name="connsiteY5" fmla="*/ 56805 h 505819"/>
                  <a:gd name="connsiteX6" fmla="*/ 553577 w 646453"/>
                  <a:gd name="connsiteY6" fmla="*/ 263974 h 505819"/>
                  <a:gd name="connsiteX7" fmla="*/ 424989 w 646453"/>
                  <a:gd name="connsiteY7" fmla="*/ 428280 h 505819"/>
                  <a:gd name="connsiteX8" fmla="*/ 220202 w 646453"/>
                  <a:gd name="connsiteY8" fmla="*/ 497336 h 505819"/>
                  <a:gd name="connsiteX9" fmla="*/ 34464 w 646453"/>
                  <a:gd name="connsiteY9" fmla="*/ 497336 h 505819"/>
                  <a:gd name="connsiteX10" fmla="*/ 10652 w 646453"/>
                  <a:gd name="connsiteY10" fmla="*/ 421136 h 505819"/>
                  <a:gd name="connsiteX0" fmla="*/ 10652 w 665502"/>
                  <a:gd name="connsiteY0" fmla="*/ 434506 h 519189"/>
                  <a:gd name="connsiteX1" fmla="*/ 151146 w 665502"/>
                  <a:gd name="connsiteY1" fmla="*/ 432125 h 519189"/>
                  <a:gd name="connsiteX2" fmla="*/ 327358 w 665502"/>
                  <a:gd name="connsiteY2" fmla="*/ 348781 h 519189"/>
                  <a:gd name="connsiteX3" fmla="*/ 472614 w 665502"/>
                  <a:gd name="connsiteY3" fmla="*/ 191619 h 519189"/>
                  <a:gd name="connsiteX4" fmla="*/ 558339 w 665502"/>
                  <a:gd name="connsiteY4" fmla="*/ 20169 h 519189"/>
                  <a:gd name="connsiteX5" fmla="*/ 665496 w 665502"/>
                  <a:gd name="connsiteY5" fmla="*/ 32075 h 519189"/>
                  <a:gd name="connsiteX6" fmla="*/ 553577 w 665502"/>
                  <a:gd name="connsiteY6" fmla="*/ 277344 h 519189"/>
                  <a:gd name="connsiteX7" fmla="*/ 424989 w 665502"/>
                  <a:gd name="connsiteY7" fmla="*/ 441650 h 519189"/>
                  <a:gd name="connsiteX8" fmla="*/ 220202 w 665502"/>
                  <a:gd name="connsiteY8" fmla="*/ 510706 h 519189"/>
                  <a:gd name="connsiteX9" fmla="*/ 34464 w 665502"/>
                  <a:gd name="connsiteY9" fmla="*/ 510706 h 519189"/>
                  <a:gd name="connsiteX10" fmla="*/ 10652 w 665502"/>
                  <a:gd name="connsiteY10" fmla="*/ 434506 h 519189"/>
                  <a:gd name="connsiteX0" fmla="*/ 10652 w 665557"/>
                  <a:gd name="connsiteY0" fmla="*/ 425769 h 510452"/>
                  <a:gd name="connsiteX1" fmla="*/ 151146 w 665557"/>
                  <a:gd name="connsiteY1" fmla="*/ 423388 h 510452"/>
                  <a:gd name="connsiteX2" fmla="*/ 327358 w 665557"/>
                  <a:gd name="connsiteY2" fmla="*/ 340044 h 510452"/>
                  <a:gd name="connsiteX3" fmla="*/ 472614 w 665557"/>
                  <a:gd name="connsiteY3" fmla="*/ 182882 h 510452"/>
                  <a:gd name="connsiteX4" fmla="*/ 567864 w 665557"/>
                  <a:gd name="connsiteY4" fmla="*/ 28100 h 510452"/>
                  <a:gd name="connsiteX5" fmla="*/ 665496 w 665557"/>
                  <a:gd name="connsiteY5" fmla="*/ 23338 h 510452"/>
                  <a:gd name="connsiteX6" fmla="*/ 553577 w 665557"/>
                  <a:gd name="connsiteY6" fmla="*/ 268607 h 510452"/>
                  <a:gd name="connsiteX7" fmla="*/ 424989 w 665557"/>
                  <a:gd name="connsiteY7" fmla="*/ 432913 h 510452"/>
                  <a:gd name="connsiteX8" fmla="*/ 220202 w 665557"/>
                  <a:gd name="connsiteY8" fmla="*/ 501969 h 510452"/>
                  <a:gd name="connsiteX9" fmla="*/ 34464 w 665557"/>
                  <a:gd name="connsiteY9" fmla="*/ 501969 h 510452"/>
                  <a:gd name="connsiteX10" fmla="*/ 10652 w 665557"/>
                  <a:gd name="connsiteY10" fmla="*/ 425769 h 51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65557" h="510452">
                    <a:moveTo>
                      <a:pt x="10652" y="425769"/>
                    </a:moveTo>
                    <a:cubicBezTo>
                      <a:pt x="30099" y="412672"/>
                      <a:pt x="98362" y="437676"/>
                      <a:pt x="151146" y="423388"/>
                    </a:cubicBezTo>
                    <a:cubicBezTo>
                      <a:pt x="203930" y="409100"/>
                      <a:pt x="273780" y="380128"/>
                      <a:pt x="327358" y="340044"/>
                    </a:cubicBezTo>
                    <a:cubicBezTo>
                      <a:pt x="380936" y="299960"/>
                      <a:pt x="432530" y="234873"/>
                      <a:pt x="472614" y="182882"/>
                    </a:cubicBezTo>
                    <a:cubicBezTo>
                      <a:pt x="512698" y="130891"/>
                      <a:pt x="535717" y="54691"/>
                      <a:pt x="567864" y="28100"/>
                    </a:cubicBezTo>
                    <a:cubicBezTo>
                      <a:pt x="600011" y="1509"/>
                      <a:pt x="667877" y="-16746"/>
                      <a:pt x="665496" y="23338"/>
                    </a:cubicBezTo>
                    <a:cubicBezTo>
                      <a:pt x="663115" y="63422"/>
                      <a:pt x="593662" y="200345"/>
                      <a:pt x="553577" y="268607"/>
                    </a:cubicBezTo>
                    <a:cubicBezTo>
                      <a:pt x="513493" y="336870"/>
                      <a:pt x="480552" y="394019"/>
                      <a:pt x="424989" y="432913"/>
                    </a:cubicBezTo>
                    <a:cubicBezTo>
                      <a:pt x="369426" y="471807"/>
                      <a:pt x="285289" y="490460"/>
                      <a:pt x="220202" y="501969"/>
                    </a:cubicBezTo>
                    <a:cubicBezTo>
                      <a:pt x="155115" y="513478"/>
                      <a:pt x="70976" y="513081"/>
                      <a:pt x="34464" y="501969"/>
                    </a:cubicBezTo>
                    <a:cubicBezTo>
                      <a:pt x="-2048" y="490857"/>
                      <a:pt x="-8795" y="438866"/>
                      <a:pt x="10652" y="425769"/>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任意多边形 74"/>
              <p:cNvSpPr/>
              <p:nvPr/>
            </p:nvSpPr>
            <p:spPr>
              <a:xfrm>
                <a:off x="8122267" y="2914323"/>
                <a:ext cx="1151152" cy="2553092"/>
              </a:xfrm>
              <a:custGeom>
                <a:avLst/>
                <a:gdLst>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808636 w 1142845"/>
                  <a:gd name="connsiteY5" fmla="*/ 1062365 h 2562615"/>
                  <a:gd name="connsiteX6" fmla="*/ 656236 w 1142845"/>
                  <a:gd name="connsiteY6" fmla="*/ 1381452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75261 w 1142845"/>
                  <a:gd name="connsiteY13" fmla="*/ 1433840 h 2562615"/>
                  <a:gd name="connsiteX14" fmla="*/ 470499 w 1142845"/>
                  <a:gd name="connsiteY14" fmla="*/ 1090940 h 2562615"/>
                  <a:gd name="connsiteX15" fmla="*/ 675286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808636 w 1142845"/>
                  <a:gd name="connsiteY5" fmla="*/ 1062365 h 2562615"/>
                  <a:gd name="connsiteX6" fmla="*/ 656236 w 1142845"/>
                  <a:gd name="connsiteY6" fmla="*/ 1381452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75261 w 1142845"/>
                  <a:gd name="connsiteY13" fmla="*/ 1433840 h 2562615"/>
                  <a:gd name="connsiteX14" fmla="*/ 503836 w 1142845"/>
                  <a:gd name="connsiteY14" fmla="*/ 1081415 h 2562615"/>
                  <a:gd name="connsiteX15" fmla="*/ 675286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808636 w 1142845"/>
                  <a:gd name="connsiteY5" fmla="*/ 1062365 h 2562615"/>
                  <a:gd name="connsiteX6" fmla="*/ 656236 w 1142845"/>
                  <a:gd name="connsiteY6" fmla="*/ 1381452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75261 w 1142845"/>
                  <a:gd name="connsiteY13" fmla="*/ 1433840 h 2562615"/>
                  <a:gd name="connsiteX14" fmla="*/ 503836 w 1142845"/>
                  <a:gd name="connsiteY14" fmla="*/ 1081415 h 2562615"/>
                  <a:gd name="connsiteX15" fmla="*/ 699098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808636 w 1142845"/>
                  <a:gd name="connsiteY5" fmla="*/ 1062365 h 2562615"/>
                  <a:gd name="connsiteX6" fmla="*/ 656236 w 1142845"/>
                  <a:gd name="connsiteY6" fmla="*/ 1381452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46686 w 1142845"/>
                  <a:gd name="connsiteY13" fmla="*/ 1429077 h 2562615"/>
                  <a:gd name="connsiteX14" fmla="*/ 503836 w 1142845"/>
                  <a:gd name="connsiteY14" fmla="*/ 1081415 h 2562615"/>
                  <a:gd name="connsiteX15" fmla="*/ 699098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808636 w 1142845"/>
                  <a:gd name="connsiteY5" fmla="*/ 1062365 h 2562615"/>
                  <a:gd name="connsiteX6" fmla="*/ 637186 w 1142845"/>
                  <a:gd name="connsiteY6" fmla="*/ 1357640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46686 w 1142845"/>
                  <a:gd name="connsiteY13" fmla="*/ 1429077 h 2562615"/>
                  <a:gd name="connsiteX14" fmla="*/ 503836 w 1142845"/>
                  <a:gd name="connsiteY14" fmla="*/ 1081415 h 2562615"/>
                  <a:gd name="connsiteX15" fmla="*/ 699098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08636 w 1142845"/>
                  <a:gd name="connsiteY0" fmla="*/ 327 h 2562615"/>
                  <a:gd name="connsiteX1" fmla="*/ 1075336 w 1142845"/>
                  <a:gd name="connsiteY1" fmla="*/ 95577 h 2562615"/>
                  <a:gd name="connsiteX2" fmla="*/ 1142011 w 1142845"/>
                  <a:gd name="connsiteY2" fmla="*/ 333702 h 2562615"/>
                  <a:gd name="connsiteX3" fmla="*/ 1099149 w 1142845"/>
                  <a:gd name="connsiteY3" fmla="*/ 552777 h 2562615"/>
                  <a:gd name="connsiteX4" fmla="*/ 918174 w 1142845"/>
                  <a:gd name="connsiteY4" fmla="*/ 762327 h 2562615"/>
                  <a:gd name="connsiteX5" fmla="*/ 775299 w 1142845"/>
                  <a:gd name="connsiteY5" fmla="*/ 1052840 h 2562615"/>
                  <a:gd name="connsiteX6" fmla="*/ 637186 w 1142845"/>
                  <a:gd name="connsiteY6" fmla="*/ 1357640 h 2562615"/>
                  <a:gd name="connsiteX7" fmla="*/ 484786 w 1142845"/>
                  <a:gd name="connsiteY7" fmla="*/ 1533852 h 2562615"/>
                  <a:gd name="connsiteX8" fmla="*/ 413349 w 1142845"/>
                  <a:gd name="connsiteY8" fmla="*/ 1824365 h 2562615"/>
                  <a:gd name="connsiteX9" fmla="*/ 246661 w 1142845"/>
                  <a:gd name="connsiteY9" fmla="*/ 2200602 h 2562615"/>
                  <a:gd name="connsiteX10" fmla="*/ 94261 w 1142845"/>
                  <a:gd name="connsiteY10" fmla="*/ 2562552 h 2562615"/>
                  <a:gd name="connsiteX11" fmla="*/ 8536 w 1142845"/>
                  <a:gd name="connsiteY11" fmla="*/ 2224415 h 2562615"/>
                  <a:gd name="connsiteX12" fmla="*/ 303811 w 1142845"/>
                  <a:gd name="connsiteY12" fmla="*/ 1614815 h 2562615"/>
                  <a:gd name="connsiteX13" fmla="*/ 446686 w 1142845"/>
                  <a:gd name="connsiteY13" fmla="*/ 1429077 h 2562615"/>
                  <a:gd name="connsiteX14" fmla="*/ 503836 w 1142845"/>
                  <a:gd name="connsiteY14" fmla="*/ 1081415 h 2562615"/>
                  <a:gd name="connsiteX15" fmla="*/ 699098 w 1142845"/>
                  <a:gd name="connsiteY15" fmla="*/ 752802 h 2562615"/>
                  <a:gd name="connsiteX16" fmla="*/ 899124 w 1142845"/>
                  <a:gd name="connsiteY16" fmla="*/ 576590 h 2562615"/>
                  <a:gd name="connsiteX17" fmla="*/ 980086 w 1142845"/>
                  <a:gd name="connsiteY17" fmla="*/ 371802 h 2562615"/>
                  <a:gd name="connsiteX18" fmla="*/ 937224 w 1142845"/>
                  <a:gd name="connsiteY18" fmla="*/ 157490 h 2562615"/>
                  <a:gd name="connsiteX19" fmla="*/ 813399 w 1142845"/>
                  <a:gd name="connsiteY19" fmla="*/ 67002 h 2562615"/>
                  <a:gd name="connsiteX20" fmla="*/ 808636 w 1142845"/>
                  <a:gd name="connsiteY20" fmla="*/ 327 h 2562615"/>
                  <a:gd name="connsiteX0" fmla="*/ 816943 w 1151152"/>
                  <a:gd name="connsiteY0" fmla="*/ 327 h 2553092"/>
                  <a:gd name="connsiteX1" fmla="*/ 1083643 w 1151152"/>
                  <a:gd name="connsiteY1" fmla="*/ 95577 h 2553092"/>
                  <a:gd name="connsiteX2" fmla="*/ 1150318 w 1151152"/>
                  <a:gd name="connsiteY2" fmla="*/ 333702 h 2553092"/>
                  <a:gd name="connsiteX3" fmla="*/ 1107456 w 1151152"/>
                  <a:gd name="connsiteY3" fmla="*/ 552777 h 2553092"/>
                  <a:gd name="connsiteX4" fmla="*/ 926481 w 1151152"/>
                  <a:gd name="connsiteY4" fmla="*/ 762327 h 2553092"/>
                  <a:gd name="connsiteX5" fmla="*/ 783606 w 1151152"/>
                  <a:gd name="connsiteY5" fmla="*/ 1052840 h 2553092"/>
                  <a:gd name="connsiteX6" fmla="*/ 645493 w 1151152"/>
                  <a:gd name="connsiteY6" fmla="*/ 1357640 h 2553092"/>
                  <a:gd name="connsiteX7" fmla="*/ 493093 w 1151152"/>
                  <a:gd name="connsiteY7" fmla="*/ 1533852 h 2553092"/>
                  <a:gd name="connsiteX8" fmla="*/ 421656 w 1151152"/>
                  <a:gd name="connsiteY8" fmla="*/ 1824365 h 2553092"/>
                  <a:gd name="connsiteX9" fmla="*/ 254968 w 1151152"/>
                  <a:gd name="connsiteY9" fmla="*/ 2200602 h 2553092"/>
                  <a:gd name="connsiteX10" fmla="*/ 59706 w 1151152"/>
                  <a:gd name="connsiteY10" fmla="*/ 2553027 h 2553092"/>
                  <a:gd name="connsiteX11" fmla="*/ 16843 w 1151152"/>
                  <a:gd name="connsiteY11" fmla="*/ 2224415 h 2553092"/>
                  <a:gd name="connsiteX12" fmla="*/ 312118 w 1151152"/>
                  <a:gd name="connsiteY12" fmla="*/ 1614815 h 2553092"/>
                  <a:gd name="connsiteX13" fmla="*/ 454993 w 1151152"/>
                  <a:gd name="connsiteY13" fmla="*/ 1429077 h 2553092"/>
                  <a:gd name="connsiteX14" fmla="*/ 512143 w 1151152"/>
                  <a:gd name="connsiteY14" fmla="*/ 1081415 h 2553092"/>
                  <a:gd name="connsiteX15" fmla="*/ 707405 w 1151152"/>
                  <a:gd name="connsiteY15" fmla="*/ 752802 h 2553092"/>
                  <a:gd name="connsiteX16" fmla="*/ 907431 w 1151152"/>
                  <a:gd name="connsiteY16" fmla="*/ 576590 h 2553092"/>
                  <a:gd name="connsiteX17" fmla="*/ 988393 w 1151152"/>
                  <a:gd name="connsiteY17" fmla="*/ 371802 h 2553092"/>
                  <a:gd name="connsiteX18" fmla="*/ 945531 w 1151152"/>
                  <a:gd name="connsiteY18" fmla="*/ 157490 h 2553092"/>
                  <a:gd name="connsiteX19" fmla="*/ 821706 w 1151152"/>
                  <a:gd name="connsiteY19" fmla="*/ 67002 h 2553092"/>
                  <a:gd name="connsiteX20" fmla="*/ 816943 w 1151152"/>
                  <a:gd name="connsiteY20" fmla="*/ 327 h 2553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51152" h="2553092">
                    <a:moveTo>
                      <a:pt x="816943" y="327"/>
                    </a:moveTo>
                    <a:cubicBezTo>
                      <a:pt x="860599" y="5089"/>
                      <a:pt x="1028081" y="40015"/>
                      <a:pt x="1083643" y="95577"/>
                    </a:cubicBezTo>
                    <a:cubicBezTo>
                      <a:pt x="1139205" y="151139"/>
                      <a:pt x="1146349" y="257502"/>
                      <a:pt x="1150318" y="333702"/>
                    </a:cubicBezTo>
                    <a:cubicBezTo>
                      <a:pt x="1154287" y="409902"/>
                      <a:pt x="1144762" y="481340"/>
                      <a:pt x="1107456" y="552777"/>
                    </a:cubicBezTo>
                    <a:cubicBezTo>
                      <a:pt x="1070150" y="624214"/>
                      <a:pt x="980456" y="678983"/>
                      <a:pt x="926481" y="762327"/>
                    </a:cubicBezTo>
                    <a:cubicBezTo>
                      <a:pt x="872506" y="845671"/>
                      <a:pt x="830437" y="953621"/>
                      <a:pt x="783606" y="1052840"/>
                    </a:cubicBezTo>
                    <a:cubicBezTo>
                      <a:pt x="736775" y="1152059"/>
                      <a:pt x="693912" y="1277471"/>
                      <a:pt x="645493" y="1357640"/>
                    </a:cubicBezTo>
                    <a:cubicBezTo>
                      <a:pt x="597074" y="1437809"/>
                      <a:pt x="530399" y="1456065"/>
                      <a:pt x="493093" y="1533852"/>
                    </a:cubicBezTo>
                    <a:cubicBezTo>
                      <a:pt x="455787" y="1611639"/>
                      <a:pt x="461343" y="1713240"/>
                      <a:pt x="421656" y="1824365"/>
                    </a:cubicBezTo>
                    <a:cubicBezTo>
                      <a:pt x="381969" y="1935490"/>
                      <a:pt x="315293" y="2079158"/>
                      <a:pt x="254968" y="2200602"/>
                    </a:cubicBezTo>
                    <a:cubicBezTo>
                      <a:pt x="194643" y="2322046"/>
                      <a:pt x="99394" y="2549058"/>
                      <a:pt x="59706" y="2553027"/>
                    </a:cubicBezTo>
                    <a:cubicBezTo>
                      <a:pt x="20018" y="2556996"/>
                      <a:pt x="-25226" y="2380784"/>
                      <a:pt x="16843" y="2224415"/>
                    </a:cubicBezTo>
                    <a:cubicBezTo>
                      <a:pt x="58912" y="2068046"/>
                      <a:pt x="239093" y="1747371"/>
                      <a:pt x="312118" y="1614815"/>
                    </a:cubicBezTo>
                    <a:cubicBezTo>
                      <a:pt x="385143" y="1482259"/>
                      <a:pt x="421655" y="1517977"/>
                      <a:pt x="454993" y="1429077"/>
                    </a:cubicBezTo>
                    <a:cubicBezTo>
                      <a:pt x="488331" y="1340177"/>
                      <a:pt x="470074" y="1194127"/>
                      <a:pt x="512143" y="1081415"/>
                    </a:cubicBezTo>
                    <a:cubicBezTo>
                      <a:pt x="554212" y="968703"/>
                      <a:pt x="641524" y="836940"/>
                      <a:pt x="707405" y="752802"/>
                    </a:cubicBezTo>
                    <a:cubicBezTo>
                      <a:pt x="773286" y="668665"/>
                      <a:pt x="860600" y="640090"/>
                      <a:pt x="907431" y="576590"/>
                    </a:cubicBezTo>
                    <a:cubicBezTo>
                      <a:pt x="954262" y="513090"/>
                      <a:pt x="982043" y="441652"/>
                      <a:pt x="988393" y="371802"/>
                    </a:cubicBezTo>
                    <a:cubicBezTo>
                      <a:pt x="994743" y="301952"/>
                      <a:pt x="973312" y="208290"/>
                      <a:pt x="945531" y="157490"/>
                    </a:cubicBezTo>
                    <a:cubicBezTo>
                      <a:pt x="917750" y="106690"/>
                      <a:pt x="844725" y="90021"/>
                      <a:pt x="821706" y="67002"/>
                    </a:cubicBezTo>
                    <a:cubicBezTo>
                      <a:pt x="798687" y="43983"/>
                      <a:pt x="773287" y="-4435"/>
                      <a:pt x="816943" y="327"/>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任意多边形 75"/>
              <p:cNvSpPr/>
              <p:nvPr/>
            </p:nvSpPr>
            <p:spPr>
              <a:xfrm>
                <a:off x="6433974" y="3595691"/>
                <a:ext cx="1755635" cy="2344107"/>
              </a:xfrm>
              <a:custGeom>
                <a:avLst/>
                <a:gdLst>
                  <a:gd name="connsiteX0" fmla="*/ 471731 w 1755686"/>
                  <a:gd name="connsiteY0" fmla="*/ 147 h 2329079"/>
                  <a:gd name="connsiteX1" fmla="*/ 114543 w 1755686"/>
                  <a:gd name="connsiteY1" fmla="*/ 190647 h 2329079"/>
                  <a:gd name="connsiteX2" fmla="*/ 243 w 1755686"/>
                  <a:gd name="connsiteY2" fmla="*/ 490685 h 2329079"/>
                  <a:gd name="connsiteX3" fmla="*/ 90731 w 1755686"/>
                  <a:gd name="connsiteY3" fmla="*/ 981222 h 2329079"/>
                  <a:gd name="connsiteX4" fmla="*/ 295518 w 1755686"/>
                  <a:gd name="connsiteY4" fmla="*/ 1633685 h 2329079"/>
                  <a:gd name="connsiteX5" fmla="*/ 438393 w 1755686"/>
                  <a:gd name="connsiteY5" fmla="*/ 2024210 h 2329079"/>
                  <a:gd name="connsiteX6" fmla="*/ 547931 w 1755686"/>
                  <a:gd name="connsiteY6" fmla="*/ 2238522 h 2329079"/>
                  <a:gd name="connsiteX7" fmla="*/ 747956 w 1755686"/>
                  <a:gd name="connsiteY7" fmla="*/ 2319485 h 2329079"/>
                  <a:gd name="connsiteX8" fmla="*/ 1009893 w 1755686"/>
                  <a:gd name="connsiteY8" fmla="*/ 2271860 h 2329079"/>
                  <a:gd name="connsiteX9" fmla="*/ 1305168 w 1755686"/>
                  <a:gd name="connsiteY9" fmla="*/ 2262335 h 2329079"/>
                  <a:gd name="connsiteX10" fmla="*/ 1562343 w 1755686"/>
                  <a:gd name="connsiteY10" fmla="*/ 2329010 h 2329079"/>
                  <a:gd name="connsiteX11" fmla="*/ 1752843 w 1755686"/>
                  <a:gd name="connsiteY11" fmla="*/ 2248047 h 2329079"/>
                  <a:gd name="connsiteX12" fmla="*/ 1657593 w 1755686"/>
                  <a:gd name="connsiteY12" fmla="*/ 2119460 h 2329079"/>
                  <a:gd name="connsiteX13" fmla="*/ 1405181 w 1755686"/>
                  <a:gd name="connsiteY13" fmla="*/ 2167085 h 2329079"/>
                  <a:gd name="connsiteX14" fmla="*/ 1100381 w 1755686"/>
                  <a:gd name="connsiteY14" fmla="*/ 2195660 h 2329079"/>
                  <a:gd name="connsiteX15" fmla="*/ 776531 w 1755686"/>
                  <a:gd name="connsiteY15" fmla="*/ 2138510 h 2329079"/>
                  <a:gd name="connsiteX16" fmla="*/ 481256 w 1755686"/>
                  <a:gd name="connsiteY16" fmla="*/ 1828947 h 2329079"/>
                  <a:gd name="connsiteX17" fmla="*/ 233606 w 1755686"/>
                  <a:gd name="connsiteY17" fmla="*/ 1100285 h 2329079"/>
                  <a:gd name="connsiteX18" fmla="*/ 133593 w 1755686"/>
                  <a:gd name="connsiteY18" fmla="*/ 576410 h 2329079"/>
                  <a:gd name="connsiteX19" fmla="*/ 295518 w 1755686"/>
                  <a:gd name="connsiteY19" fmla="*/ 338285 h 2329079"/>
                  <a:gd name="connsiteX20" fmla="*/ 443156 w 1755686"/>
                  <a:gd name="connsiteY20" fmla="*/ 162072 h 2329079"/>
                  <a:gd name="connsiteX21" fmla="*/ 471731 w 1755686"/>
                  <a:gd name="connsiteY21" fmla="*/ 147 h 2329079"/>
                  <a:gd name="connsiteX0" fmla="*/ 471649 w 1755604"/>
                  <a:gd name="connsiteY0" fmla="*/ 0 h 2328932"/>
                  <a:gd name="connsiteX1" fmla="*/ 109698 w 1755604"/>
                  <a:gd name="connsiteY1" fmla="*/ 161925 h 2328932"/>
                  <a:gd name="connsiteX2" fmla="*/ 161 w 1755604"/>
                  <a:gd name="connsiteY2" fmla="*/ 490538 h 2328932"/>
                  <a:gd name="connsiteX3" fmla="*/ 90649 w 1755604"/>
                  <a:gd name="connsiteY3" fmla="*/ 981075 h 2328932"/>
                  <a:gd name="connsiteX4" fmla="*/ 295436 w 1755604"/>
                  <a:gd name="connsiteY4" fmla="*/ 1633538 h 2328932"/>
                  <a:gd name="connsiteX5" fmla="*/ 438311 w 1755604"/>
                  <a:gd name="connsiteY5" fmla="*/ 2024063 h 2328932"/>
                  <a:gd name="connsiteX6" fmla="*/ 547849 w 1755604"/>
                  <a:gd name="connsiteY6" fmla="*/ 2238375 h 2328932"/>
                  <a:gd name="connsiteX7" fmla="*/ 747874 w 1755604"/>
                  <a:gd name="connsiteY7" fmla="*/ 2319338 h 2328932"/>
                  <a:gd name="connsiteX8" fmla="*/ 1009811 w 1755604"/>
                  <a:gd name="connsiteY8" fmla="*/ 2271713 h 2328932"/>
                  <a:gd name="connsiteX9" fmla="*/ 1305086 w 1755604"/>
                  <a:gd name="connsiteY9" fmla="*/ 2262188 h 2328932"/>
                  <a:gd name="connsiteX10" fmla="*/ 1562261 w 1755604"/>
                  <a:gd name="connsiteY10" fmla="*/ 2328863 h 2328932"/>
                  <a:gd name="connsiteX11" fmla="*/ 1752761 w 1755604"/>
                  <a:gd name="connsiteY11" fmla="*/ 2247900 h 2328932"/>
                  <a:gd name="connsiteX12" fmla="*/ 1657511 w 1755604"/>
                  <a:gd name="connsiteY12" fmla="*/ 2119313 h 2328932"/>
                  <a:gd name="connsiteX13" fmla="*/ 1405099 w 1755604"/>
                  <a:gd name="connsiteY13" fmla="*/ 2166938 h 2328932"/>
                  <a:gd name="connsiteX14" fmla="*/ 1100299 w 1755604"/>
                  <a:gd name="connsiteY14" fmla="*/ 2195513 h 2328932"/>
                  <a:gd name="connsiteX15" fmla="*/ 776449 w 1755604"/>
                  <a:gd name="connsiteY15" fmla="*/ 2138363 h 2328932"/>
                  <a:gd name="connsiteX16" fmla="*/ 481174 w 1755604"/>
                  <a:gd name="connsiteY16" fmla="*/ 1828800 h 2328932"/>
                  <a:gd name="connsiteX17" fmla="*/ 233524 w 1755604"/>
                  <a:gd name="connsiteY17" fmla="*/ 1100138 h 2328932"/>
                  <a:gd name="connsiteX18" fmla="*/ 133511 w 1755604"/>
                  <a:gd name="connsiteY18" fmla="*/ 576263 h 2328932"/>
                  <a:gd name="connsiteX19" fmla="*/ 295436 w 1755604"/>
                  <a:gd name="connsiteY19" fmla="*/ 338138 h 2328932"/>
                  <a:gd name="connsiteX20" fmla="*/ 443074 w 1755604"/>
                  <a:gd name="connsiteY20" fmla="*/ 161925 h 2328932"/>
                  <a:gd name="connsiteX21" fmla="*/ 471649 w 1755604"/>
                  <a:gd name="connsiteY21" fmla="*/ 0 h 2328932"/>
                  <a:gd name="connsiteX0" fmla="*/ 471649 w 1755604"/>
                  <a:gd name="connsiteY0" fmla="*/ 0 h 2328932"/>
                  <a:gd name="connsiteX1" fmla="*/ 109698 w 1755604"/>
                  <a:gd name="connsiteY1" fmla="*/ 161925 h 2328932"/>
                  <a:gd name="connsiteX2" fmla="*/ 161 w 1755604"/>
                  <a:gd name="connsiteY2" fmla="*/ 490538 h 2328932"/>
                  <a:gd name="connsiteX3" fmla="*/ 90649 w 1755604"/>
                  <a:gd name="connsiteY3" fmla="*/ 981075 h 2328932"/>
                  <a:gd name="connsiteX4" fmla="*/ 295436 w 1755604"/>
                  <a:gd name="connsiteY4" fmla="*/ 1633538 h 2328932"/>
                  <a:gd name="connsiteX5" fmla="*/ 438311 w 1755604"/>
                  <a:gd name="connsiteY5" fmla="*/ 2024063 h 2328932"/>
                  <a:gd name="connsiteX6" fmla="*/ 547849 w 1755604"/>
                  <a:gd name="connsiteY6" fmla="*/ 2238375 h 2328932"/>
                  <a:gd name="connsiteX7" fmla="*/ 747874 w 1755604"/>
                  <a:gd name="connsiteY7" fmla="*/ 2319338 h 2328932"/>
                  <a:gd name="connsiteX8" fmla="*/ 1009811 w 1755604"/>
                  <a:gd name="connsiteY8" fmla="*/ 2271713 h 2328932"/>
                  <a:gd name="connsiteX9" fmla="*/ 1305086 w 1755604"/>
                  <a:gd name="connsiteY9" fmla="*/ 2262188 h 2328932"/>
                  <a:gd name="connsiteX10" fmla="*/ 1562261 w 1755604"/>
                  <a:gd name="connsiteY10" fmla="*/ 2328863 h 2328932"/>
                  <a:gd name="connsiteX11" fmla="*/ 1752761 w 1755604"/>
                  <a:gd name="connsiteY11" fmla="*/ 2247900 h 2328932"/>
                  <a:gd name="connsiteX12" fmla="*/ 1657511 w 1755604"/>
                  <a:gd name="connsiteY12" fmla="*/ 2119313 h 2328932"/>
                  <a:gd name="connsiteX13" fmla="*/ 1405099 w 1755604"/>
                  <a:gd name="connsiteY13" fmla="*/ 2166938 h 2328932"/>
                  <a:gd name="connsiteX14" fmla="*/ 1100299 w 1755604"/>
                  <a:gd name="connsiteY14" fmla="*/ 2195513 h 2328932"/>
                  <a:gd name="connsiteX15" fmla="*/ 776449 w 1755604"/>
                  <a:gd name="connsiteY15" fmla="*/ 2138363 h 2328932"/>
                  <a:gd name="connsiteX16" fmla="*/ 481174 w 1755604"/>
                  <a:gd name="connsiteY16" fmla="*/ 1828800 h 2328932"/>
                  <a:gd name="connsiteX17" fmla="*/ 233524 w 1755604"/>
                  <a:gd name="connsiteY17" fmla="*/ 1100138 h 2328932"/>
                  <a:gd name="connsiteX18" fmla="*/ 133511 w 1755604"/>
                  <a:gd name="connsiteY18" fmla="*/ 576263 h 2328932"/>
                  <a:gd name="connsiteX19" fmla="*/ 281149 w 1755604"/>
                  <a:gd name="connsiteY19" fmla="*/ 319088 h 2328932"/>
                  <a:gd name="connsiteX20" fmla="*/ 443074 w 1755604"/>
                  <a:gd name="connsiteY20" fmla="*/ 161925 h 2328932"/>
                  <a:gd name="connsiteX21" fmla="*/ 471649 w 1755604"/>
                  <a:gd name="connsiteY21" fmla="*/ 0 h 2328932"/>
                  <a:gd name="connsiteX0" fmla="*/ 471649 w 1755604"/>
                  <a:gd name="connsiteY0" fmla="*/ 0 h 2328932"/>
                  <a:gd name="connsiteX1" fmla="*/ 109698 w 1755604"/>
                  <a:gd name="connsiteY1" fmla="*/ 161925 h 2328932"/>
                  <a:gd name="connsiteX2" fmla="*/ 161 w 1755604"/>
                  <a:gd name="connsiteY2" fmla="*/ 490538 h 2328932"/>
                  <a:gd name="connsiteX3" fmla="*/ 90649 w 1755604"/>
                  <a:gd name="connsiteY3" fmla="*/ 981075 h 2328932"/>
                  <a:gd name="connsiteX4" fmla="*/ 295436 w 1755604"/>
                  <a:gd name="connsiteY4" fmla="*/ 1633538 h 2328932"/>
                  <a:gd name="connsiteX5" fmla="*/ 438311 w 1755604"/>
                  <a:gd name="connsiteY5" fmla="*/ 2024063 h 2328932"/>
                  <a:gd name="connsiteX6" fmla="*/ 547849 w 1755604"/>
                  <a:gd name="connsiteY6" fmla="*/ 2238375 h 2328932"/>
                  <a:gd name="connsiteX7" fmla="*/ 747874 w 1755604"/>
                  <a:gd name="connsiteY7" fmla="*/ 2319338 h 2328932"/>
                  <a:gd name="connsiteX8" fmla="*/ 1009811 w 1755604"/>
                  <a:gd name="connsiteY8" fmla="*/ 2271713 h 2328932"/>
                  <a:gd name="connsiteX9" fmla="*/ 1305086 w 1755604"/>
                  <a:gd name="connsiteY9" fmla="*/ 2262188 h 2328932"/>
                  <a:gd name="connsiteX10" fmla="*/ 1562261 w 1755604"/>
                  <a:gd name="connsiteY10" fmla="*/ 2328863 h 2328932"/>
                  <a:gd name="connsiteX11" fmla="*/ 1752761 w 1755604"/>
                  <a:gd name="connsiteY11" fmla="*/ 2247900 h 2328932"/>
                  <a:gd name="connsiteX12" fmla="*/ 1657511 w 1755604"/>
                  <a:gd name="connsiteY12" fmla="*/ 2119313 h 2328932"/>
                  <a:gd name="connsiteX13" fmla="*/ 1405099 w 1755604"/>
                  <a:gd name="connsiteY13" fmla="*/ 2166938 h 2328932"/>
                  <a:gd name="connsiteX14" fmla="*/ 1100299 w 1755604"/>
                  <a:gd name="connsiteY14" fmla="*/ 2195513 h 2328932"/>
                  <a:gd name="connsiteX15" fmla="*/ 776449 w 1755604"/>
                  <a:gd name="connsiteY15" fmla="*/ 2138363 h 2328932"/>
                  <a:gd name="connsiteX16" fmla="*/ 481174 w 1755604"/>
                  <a:gd name="connsiteY16" fmla="*/ 1828800 h 2328932"/>
                  <a:gd name="connsiteX17" fmla="*/ 257336 w 1755604"/>
                  <a:gd name="connsiteY17" fmla="*/ 1100138 h 2328932"/>
                  <a:gd name="connsiteX18" fmla="*/ 133511 w 1755604"/>
                  <a:gd name="connsiteY18" fmla="*/ 576263 h 2328932"/>
                  <a:gd name="connsiteX19" fmla="*/ 281149 w 1755604"/>
                  <a:gd name="connsiteY19" fmla="*/ 319088 h 2328932"/>
                  <a:gd name="connsiteX20" fmla="*/ 443074 w 1755604"/>
                  <a:gd name="connsiteY20" fmla="*/ 161925 h 2328932"/>
                  <a:gd name="connsiteX21" fmla="*/ 471649 w 1755604"/>
                  <a:gd name="connsiteY21" fmla="*/ 0 h 2328932"/>
                  <a:gd name="connsiteX0" fmla="*/ 471649 w 1755604"/>
                  <a:gd name="connsiteY0" fmla="*/ 0 h 2328932"/>
                  <a:gd name="connsiteX1" fmla="*/ 109698 w 1755604"/>
                  <a:gd name="connsiteY1" fmla="*/ 161925 h 2328932"/>
                  <a:gd name="connsiteX2" fmla="*/ 161 w 1755604"/>
                  <a:gd name="connsiteY2" fmla="*/ 490538 h 2328932"/>
                  <a:gd name="connsiteX3" fmla="*/ 90649 w 1755604"/>
                  <a:gd name="connsiteY3" fmla="*/ 981075 h 2328932"/>
                  <a:gd name="connsiteX4" fmla="*/ 295436 w 1755604"/>
                  <a:gd name="connsiteY4" fmla="*/ 1633538 h 2328932"/>
                  <a:gd name="connsiteX5" fmla="*/ 438311 w 1755604"/>
                  <a:gd name="connsiteY5" fmla="*/ 2024063 h 2328932"/>
                  <a:gd name="connsiteX6" fmla="*/ 547849 w 1755604"/>
                  <a:gd name="connsiteY6" fmla="*/ 2238375 h 2328932"/>
                  <a:gd name="connsiteX7" fmla="*/ 747874 w 1755604"/>
                  <a:gd name="connsiteY7" fmla="*/ 2319338 h 2328932"/>
                  <a:gd name="connsiteX8" fmla="*/ 1009811 w 1755604"/>
                  <a:gd name="connsiteY8" fmla="*/ 2271713 h 2328932"/>
                  <a:gd name="connsiteX9" fmla="*/ 1305086 w 1755604"/>
                  <a:gd name="connsiteY9" fmla="*/ 2262188 h 2328932"/>
                  <a:gd name="connsiteX10" fmla="*/ 1562261 w 1755604"/>
                  <a:gd name="connsiteY10" fmla="*/ 2328863 h 2328932"/>
                  <a:gd name="connsiteX11" fmla="*/ 1752761 w 1755604"/>
                  <a:gd name="connsiteY11" fmla="*/ 2247900 h 2328932"/>
                  <a:gd name="connsiteX12" fmla="*/ 1657511 w 1755604"/>
                  <a:gd name="connsiteY12" fmla="*/ 2119313 h 2328932"/>
                  <a:gd name="connsiteX13" fmla="*/ 1405099 w 1755604"/>
                  <a:gd name="connsiteY13" fmla="*/ 2166938 h 2328932"/>
                  <a:gd name="connsiteX14" fmla="*/ 1100299 w 1755604"/>
                  <a:gd name="connsiteY14" fmla="*/ 2195513 h 2328932"/>
                  <a:gd name="connsiteX15" fmla="*/ 776449 w 1755604"/>
                  <a:gd name="connsiteY15" fmla="*/ 2138363 h 2328932"/>
                  <a:gd name="connsiteX16" fmla="*/ 509749 w 1755604"/>
                  <a:gd name="connsiteY16" fmla="*/ 1824037 h 2328932"/>
                  <a:gd name="connsiteX17" fmla="*/ 257336 w 1755604"/>
                  <a:gd name="connsiteY17" fmla="*/ 1100138 h 2328932"/>
                  <a:gd name="connsiteX18" fmla="*/ 133511 w 1755604"/>
                  <a:gd name="connsiteY18" fmla="*/ 576263 h 2328932"/>
                  <a:gd name="connsiteX19" fmla="*/ 281149 w 1755604"/>
                  <a:gd name="connsiteY19" fmla="*/ 319088 h 2328932"/>
                  <a:gd name="connsiteX20" fmla="*/ 443074 w 1755604"/>
                  <a:gd name="connsiteY20" fmla="*/ 161925 h 2328932"/>
                  <a:gd name="connsiteX21" fmla="*/ 471649 w 1755604"/>
                  <a:gd name="connsiteY21" fmla="*/ 0 h 2328932"/>
                  <a:gd name="connsiteX0" fmla="*/ 471649 w 1755604"/>
                  <a:gd name="connsiteY0" fmla="*/ 0 h 2330124"/>
                  <a:gd name="connsiteX1" fmla="*/ 109698 w 1755604"/>
                  <a:gd name="connsiteY1" fmla="*/ 161925 h 2330124"/>
                  <a:gd name="connsiteX2" fmla="*/ 161 w 1755604"/>
                  <a:gd name="connsiteY2" fmla="*/ 490538 h 2330124"/>
                  <a:gd name="connsiteX3" fmla="*/ 90649 w 1755604"/>
                  <a:gd name="connsiteY3" fmla="*/ 981075 h 2330124"/>
                  <a:gd name="connsiteX4" fmla="*/ 295436 w 1755604"/>
                  <a:gd name="connsiteY4" fmla="*/ 1633538 h 2330124"/>
                  <a:gd name="connsiteX5" fmla="*/ 438311 w 1755604"/>
                  <a:gd name="connsiteY5" fmla="*/ 2024063 h 2330124"/>
                  <a:gd name="connsiteX6" fmla="*/ 547849 w 1755604"/>
                  <a:gd name="connsiteY6" fmla="*/ 2238375 h 2330124"/>
                  <a:gd name="connsiteX7" fmla="*/ 747874 w 1755604"/>
                  <a:gd name="connsiteY7" fmla="*/ 2319338 h 2330124"/>
                  <a:gd name="connsiteX8" fmla="*/ 1009811 w 1755604"/>
                  <a:gd name="connsiteY8" fmla="*/ 2271713 h 2330124"/>
                  <a:gd name="connsiteX9" fmla="*/ 1295561 w 1755604"/>
                  <a:gd name="connsiteY9" fmla="*/ 2295526 h 2330124"/>
                  <a:gd name="connsiteX10" fmla="*/ 1562261 w 1755604"/>
                  <a:gd name="connsiteY10" fmla="*/ 2328863 h 2330124"/>
                  <a:gd name="connsiteX11" fmla="*/ 1752761 w 1755604"/>
                  <a:gd name="connsiteY11" fmla="*/ 2247900 h 2330124"/>
                  <a:gd name="connsiteX12" fmla="*/ 1657511 w 1755604"/>
                  <a:gd name="connsiteY12" fmla="*/ 2119313 h 2330124"/>
                  <a:gd name="connsiteX13" fmla="*/ 1405099 w 1755604"/>
                  <a:gd name="connsiteY13" fmla="*/ 2166938 h 2330124"/>
                  <a:gd name="connsiteX14" fmla="*/ 1100299 w 1755604"/>
                  <a:gd name="connsiteY14" fmla="*/ 2195513 h 2330124"/>
                  <a:gd name="connsiteX15" fmla="*/ 776449 w 1755604"/>
                  <a:gd name="connsiteY15" fmla="*/ 2138363 h 2330124"/>
                  <a:gd name="connsiteX16" fmla="*/ 509749 w 1755604"/>
                  <a:gd name="connsiteY16" fmla="*/ 1824037 h 2330124"/>
                  <a:gd name="connsiteX17" fmla="*/ 257336 w 1755604"/>
                  <a:gd name="connsiteY17" fmla="*/ 1100138 h 2330124"/>
                  <a:gd name="connsiteX18" fmla="*/ 133511 w 1755604"/>
                  <a:gd name="connsiteY18" fmla="*/ 576263 h 2330124"/>
                  <a:gd name="connsiteX19" fmla="*/ 281149 w 1755604"/>
                  <a:gd name="connsiteY19" fmla="*/ 319088 h 2330124"/>
                  <a:gd name="connsiteX20" fmla="*/ 443074 w 1755604"/>
                  <a:gd name="connsiteY20" fmla="*/ 161925 h 2330124"/>
                  <a:gd name="connsiteX21" fmla="*/ 471649 w 1755604"/>
                  <a:gd name="connsiteY21" fmla="*/ 0 h 2330124"/>
                  <a:gd name="connsiteX0" fmla="*/ 471649 w 1755635"/>
                  <a:gd name="connsiteY0" fmla="*/ 0 h 2330124"/>
                  <a:gd name="connsiteX1" fmla="*/ 109698 w 1755635"/>
                  <a:gd name="connsiteY1" fmla="*/ 161925 h 2330124"/>
                  <a:gd name="connsiteX2" fmla="*/ 161 w 1755635"/>
                  <a:gd name="connsiteY2" fmla="*/ 490538 h 2330124"/>
                  <a:gd name="connsiteX3" fmla="*/ 90649 w 1755635"/>
                  <a:gd name="connsiteY3" fmla="*/ 981075 h 2330124"/>
                  <a:gd name="connsiteX4" fmla="*/ 295436 w 1755635"/>
                  <a:gd name="connsiteY4" fmla="*/ 1633538 h 2330124"/>
                  <a:gd name="connsiteX5" fmla="*/ 438311 w 1755635"/>
                  <a:gd name="connsiteY5" fmla="*/ 2024063 h 2330124"/>
                  <a:gd name="connsiteX6" fmla="*/ 547849 w 1755635"/>
                  <a:gd name="connsiteY6" fmla="*/ 2238375 h 2330124"/>
                  <a:gd name="connsiteX7" fmla="*/ 747874 w 1755635"/>
                  <a:gd name="connsiteY7" fmla="*/ 2319338 h 2330124"/>
                  <a:gd name="connsiteX8" fmla="*/ 1009811 w 1755635"/>
                  <a:gd name="connsiteY8" fmla="*/ 2271713 h 2330124"/>
                  <a:gd name="connsiteX9" fmla="*/ 1295561 w 1755635"/>
                  <a:gd name="connsiteY9" fmla="*/ 2295526 h 2330124"/>
                  <a:gd name="connsiteX10" fmla="*/ 1562261 w 1755635"/>
                  <a:gd name="connsiteY10" fmla="*/ 2328863 h 2330124"/>
                  <a:gd name="connsiteX11" fmla="*/ 1752761 w 1755635"/>
                  <a:gd name="connsiteY11" fmla="*/ 2247900 h 2330124"/>
                  <a:gd name="connsiteX12" fmla="*/ 1657511 w 1755635"/>
                  <a:gd name="connsiteY12" fmla="*/ 2119313 h 2330124"/>
                  <a:gd name="connsiteX13" fmla="*/ 1400337 w 1755635"/>
                  <a:gd name="connsiteY13" fmla="*/ 2143125 h 2330124"/>
                  <a:gd name="connsiteX14" fmla="*/ 1100299 w 1755635"/>
                  <a:gd name="connsiteY14" fmla="*/ 2195513 h 2330124"/>
                  <a:gd name="connsiteX15" fmla="*/ 776449 w 1755635"/>
                  <a:gd name="connsiteY15" fmla="*/ 2138363 h 2330124"/>
                  <a:gd name="connsiteX16" fmla="*/ 509749 w 1755635"/>
                  <a:gd name="connsiteY16" fmla="*/ 1824037 h 2330124"/>
                  <a:gd name="connsiteX17" fmla="*/ 257336 w 1755635"/>
                  <a:gd name="connsiteY17" fmla="*/ 1100138 h 2330124"/>
                  <a:gd name="connsiteX18" fmla="*/ 133511 w 1755635"/>
                  <a:gd name="connsiteY18" fmla="*/ 576263 h 2330124"/>
                  <a:gd name="connsiteX19" fmla="*/ 281149 w 1755635"/>
                  <a:gd name="connsiteY19" fmla="*/ 319088 h 2330124"/>
                  <a:gd name="connsiteX20" fmla="*/ 443074 w 1755635"/>
                  <a:gd name="connsiteY20" fmla="*/ 161925 h 2330124"/>
                  <a:gd name="connsiteX21" fmla="*/ 471649 w 1755635"/>
                  <a:gd name="connsiteY21" fmla="*/ 0 h 2330124"/>
                  <a:gd name="connsiteX0" fmla="*/ 471649 w 1755635"/>
                  <a:gd name="connsiteY0" fmla="*/ 0 h 2344107"/>
                  <a:gd name="connsiteX1" fmla="*/ 109698 w 1755635"/>
                  <a:gd name="connsiteY1" fmla="*/ 161925 h 2344107"/>
                  <a:gd name="connsiteX2" fmla="*/ 161 w 1755635"/>
                  <a:gd name="connsiteY2" fmla="*/ 490538 h 2344107"/>
                  <a:gd name="connsiteX3" fmla="*/ 90649 w 1755635"/>
                  <a:gd name="connsiteY3" fmla="*/ 981075 h 2344107"/>
                  <a:gd name="connsiteX4" fmla="*/ 295436 w 1755635"/>
                  <a:gd name="connsiteY4" fmla="*/ 1633538 h 2344107"/>
                  <a:gd name="connsiteX5" fmla="*/ 438311 w 1755635"/>
                  <a:gd name="connsiteY5" fmla="*/ 2024063 h 2344107"/>
                  <a:gd name="connsiteX6" fmla="*/ 547849 w 1755635"/>
                  <a:gd name="connsiteY6" fmla="*/ 2238375 h 2344107"/>
                  <a:gd name="connsiteX7" fmla="*/ 747874 w 1755635"/>
                  <a:gd name="connsiteY7" fmla="*/ 2319338 h 2344107"/>
                  <a:gd name="connsiteX8" fmla="*/ 1009811 w 1755635"/>
                  <a:gd name="connsiteY8" fmla="*/ 2271713 h 2344107"/>
                  <a:gd name="connsiteX9" fmla="*/ 1295561 w 1755635"/>
                  <a:gd name="connsiteY9" fmla="*/ 2295526 h 2344107"/>
                  <a:gd name="connsiteX10" fmla="*/ 1562261 w 1755635"/>
                  <a:gd name="connsiteY10" fmla="*/ 2343150 h 2344107"/>
                  <a:gd name="connsiteX11" fmla="*/ 1752761 w 1755635"/>
                  <a:gd name="connsiteY11" fmla="*/ 2247900 h 2344107"/>
                  <a:gd name="connsiteX12" fmla="*/ 1657511 w 1755635"/>
                  <a:gd name="connsiteY12" fmla="*/ 2119313 h 2344107"/>
                  <a:gd name="connsiteX13" fmla="*/ 1400337 w 1755635"/>
                  <a:gd name="connsiteY13" fmla="*/ 2143125 h 2344107"/>
                  <a:gd name="connsiteX14" fmla="*/ 1100299 w 1755635"/>
                  <a:gd name="connsiteY14" fmla="*/ 2195513 h 2344107"/>
                  <a:gd name="connsiteX15" fmla="*/ 776449 w 1755635"/>
                  <a:gd name="connsiteY15" fmla="*/ 2138363 h 2344107"/>
                  <a:gd name="connsiteX16" fmla="*/ 509749 w 1755635"/>
                  <a:gd name="connsiteY16" fmla="*/ 1824037 h 2344107"/>
                  <a:gd name="connsiteX17" fmla="*/ 257336 w 1755635"/>
                  <a:gd name="connsiteY17" fmla="*/ 1100138 h 2344107"/>
                  <a:gd name="connsiteX18" fmla="*/ 133511 w 1755635"/>
                  <a:gd name="connsiteY18" fmla="*/ 576263 h 2344107"/>
                  <a:gd name="connsiteX19" fmla="*/ 281149 w 1755635"/>
                  <a:gd name="connsiteY19" fmla="*/ 319088 h 2344107"/>
                  <a:gd name="connsiteX20" fmla="*/ 443074 w 1755635"/>
                  <a:gd name="connsiteY20" fmla="*/ 161925 h 2344107"/>
                  <a:gd name="connsiteX21" fmla="*/ 471649 w 1755635"/>
                  <a:gd name="connsiteY21" fmla="*/ 0 h 234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55635" h="2344107">
                    <a:moveTo>
                      <a:pt x="471649" y="0"/>
                    </a:moveTo>
                    <a:cubicBezTo>
                      <a:pt x="416086" y="0"/>
                      <a:pt x="188279" y="80169"/>
                      <a:pt x="109698" y="161925"/>
                    </a:cubicBezTo>
                    <a:cubicBezTo>
                      <a:pt x="31117" y="243681"/>
                      <a:pt x="3336" y="354013"/>
                      <a:pt x="161" y="490538"/>
                    </a:cubicBezTo>
                    <a:cubicBezTo>
                      <a:pt x="-3014" y="627063"/>
                      <a:pt x="41437" y="790575"/>
                      <a:pt x="90649" y="981075"/>
                    </a:cubicBezTo>
                    <a:cubicBezTo>
                      <a:pt x="139861" y="1171575"/>
                      <a:pt x="237492" y="1459707"/>
                      <a:pt x="295436" y="1633538"/>
                    </a:cubicBezTo>
                    <a:cubicBezTo>
                      <a:pt x="353380" y="1807369"/>
                      <a:pt x="396242" y="1923257"/>
                      <a:pt x="438311" y="2024063"/>
                    </a:cubicBezTo>
                    <a:cubicBezTo>
                      <a:pt x="480380" y="2124869"/>
                      <a:pt x="496255" y="2189163"/>
                      <a:pt x="547849" y="2238375"/>
                    </a:cubicBezTo>
                    <a:cubicBezTo>
                      <a:pt x="599443" y="2287588"/>
                      <a:pt x="670880" y="2313782"/>
                      <a:pt x="747874" y="2319338"/>
                    </a:cubicBezTo>
                    <a:cubicBezTo>
                      <a:pt x="824868" y="2324894"/>
                      <a:pt x="918530" y="2275682"/>
                      <a:pt x="1009811" y="2271713"/>
                    </a:cubicBezTo>
                    <a:cubicBezTo>
                      <a:pt x="1101092" y="2267744"/>
                      <a:pt x="1203486" y="2283620"/>
                      <a:pt x="1295561" y="2295526"/>
                    </a:cubicBezTo>
                    <a:cubicBezTo>
                      <a:pt x="1387636" y="2307432"/>
                      <a:pt x="1486061" y="2351088"/>
                      <a:pt x="1562261" y="2343150"/>
                    </a:cubicBezTo>
                    <a:cubicBezTo>
                      <a:pt x="1638461" y="2335212"/>
                      <a:pt x="1736886" y="2285206"/>
                      <a:pt x="1752761" y="2247900"/>
                    </a:cubicBezTo>
                    <a:cubicBezTo>
                      <a:pt x="1768636" y="2210594"/>
                      <a:pt x="1716248" y="2136775"/>
                      <a:pt x="1657511" y="2119313"/>
                    </a:cubicBezTo>
                    <a:cubicBezTo>
                      <a:pt x="1598774" y="2101851"/>
                      <a:pt x="1493206" y="2130425"/>
                      <a:pt x="1400337" y="2143125"/>
                    </a:cubicBezTo>
                    <a:cubicBezTo>
                      <a:pt x="1307468" y="2155825"/>
                      <a:pt x="1204280" y="2196307"/>
                      <a:pt x="1100299" y="2195513"/>
                    </a:cubicBezTo>
                    <a:cubicBezTo>
                      <a:pt x="996318" y="2194719"/>
                      <a:pt x="874874" y="2200276"/>
                      <a:pt x="776449" y="2138363"/>
                    </a:cubicBezTo>
                    <a:cubicBezTo>
                      <a:pt x="678024" y="2076450"/>
                      <a:pt x="596268" y="1997075"/>
                      <a:pt x="509749" y="1824037"/>
                    </a:cubicBezTo>
                    <a:cubicBezTo>
                      <a:pt x="423230" y="1651000"/>
                      <a:pt x="320042" y="1308100"/>
                      <a:pt x="257336" y="1100138"/>
                    </a:cubicBezTo>
                    <a:cubicBezTo>
                      <a:pt x="194630" y="892176"/>
                      <a:pt x="129542" y="706438"/>
                      <a:pt x="133511" y="576263"/>
                    </a:cubicBezTo>
                    <a:cubicBezTo>
                      <a:pt x="137480" y="446088"/>
                      <a:pt x="229555" y="388144"/>
                      <a:pt x="281149" y="319088"/>
                    </a:cubicBezTo>
                    <a:cubicBezTo>
                      <a:pt x="332743" y="250032"/>
                      <a:pt x="411324" y="215106"/>
                      <a:pt x="443074" y="161925"/>
                    </a:cubicBezTo>
                    <a:cubicBezTo>
                      <a:pt x="474824" y="108744"/>
                      <a:pt x="527212" y="0"/>
                      <a:pt x="471649" y="0"/>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任意多边形 76"/>
              <p:cNvSpPr/>
              <p:nvPr/>
            </p:nvSpPr>
            <p:spPr>
              <a:xfrm>
                <a:off x="8875105" y="4277262"/>
                <a:ext cx="607067" cy="734403"/>
              </a:xfrm>
              <a:custGeom>
                <a:avLst/>
                <a:gdLst>
                  <a:gd name="connsiteX0" fmla="*/ 339675 w 630545"/>
                  <a:gd name="connsiteY0" fmla="*/ 13751 h 728183"/>
                  <a:gd name="connsiteX1" fmla="*/ 506362 w 630545"/>
                  <a:gd name="connsiteY1" fmla="*/ 261401 h 728183"/>
                  <a:gd name="connsiteX2" fmla="*/ 601612 w 630545"/>
                  <a:gd name="connsiteY2" fmla="*/ 466188 h 728183"/>
                  <a:gd name="connsiteX3" fmla="*/ 606375 w 630545"/>
                  <a:gd name="connsiteY3" fmla="*/ 585251 h 728183"/>
                  <a:gd name="connsiteX4" fmla="*/ 311100 w 630545"/>
                  <a:gd name="connsiteY4" fmla="*/ 694788 h 728183"/>
                  <a:gd name="connsiteX5" fmla="*/ 6300 w 630545"/>
                  <a:gd name="connsiteY5" fmla="*/ 723363 h 728183"/>
                  <a:gd name="connsiteX6" fmla="*/ 120600 w 630545"/>
                  <a:gd name="connsiteY6" fmla="*/ 609063 h 728183"/>
                  <a:gd name="connsiteX7" fmla="*/ 306337 w 630545"/>
                  <a:gd name="connsiteY7" fmla="*/ 442376 h 728183"/>
                  <a:gd name="connsiteX8" fmla="*/ 273000 w 630545"/>
                  <a:gd name="connsiteY8" fmla="*/ 185201 h 728183"/>
                  <a:gd name="connsiteX9" fmla="*/ 282525 w 630545"/>
                  <a:gd name="connsiteY9" fmla="*/ 47088 h 728183"/>
                  <a:gd name="connsiteX10" fmla="*/ 339675 w 630545"/>
                  <a:gd name="connsiteY10" fmla="*/ 13751 h 728183"/>
                  <a:gd name="connsiteX0" fmla="*/ 339675 w 627197"/>
                  <a:gd name="connsiteY0" fmla="*/ 13751 h 728183"/>
                  <a:gd name="connsiteX1" fmla="*/ 506362 w 627197"/>
                  <a:gd name="connsiteY1" fmla="*/ 261401 h 728183"/>
                  <a:gd name="connsiteX2" fmla="*/ 592087 w 627197"/>
                  <a:gd name="connsiteY2" fmla="*/ 428088 h 728183"/>
                  <a:gd name="connsiteX3" fmla="*/ 606375 w 627197"/>
                  <a:gd name="connsiteY3" fmla="*/ 585251 h 728183"/>
                  <a:gd name="connsiteX4" fmla="*/ 311100 w 627197"/>
                  <a:gd name="connsiteY4" fmla="*/ 694788 h 728183"/>
                  <a:gd name="connsiteX5" fmla="*/ 6300 w 627197"/>
                  <a:gd name="connsiteY5" fmla="*/ 723363 h 728183"/>
                  <a:gd name="connsiteX6" fmla="*/ 120600 w 627197"/>
                  <a:gd name="connsiteY6" fmla="*/ 609063 h 728183"/>
                  <a:gd name="connsiteX7" fmla="*/ 306337 w 627197"/>
                  <a:gd name="connsiteY7" fmla="*/ 442376 h 728183"/>
                  <a:gd name="connsiteX8" fmla="*/ 273000 w 627197"/>
                  <a:gd name="connsiteY8" fmla="*/ 185201 h 728183"/>
                  <a:gd name="connsiteX9" fmla="*/ 282525 w 627197"/>
                  <a:gd name="connsiteY9" fmla="*/ 47088 h 728183"/>
                  <a:gd name="connsiteX10" fmla="*/ 339675 w 627197"/>
                  <a:gd name="connsiteY10" fmla="*/ 13751 h 728183"/>
                  <a:gd name="connsiteX0" fmla="*/ 339675 w 627197"/>
                  <a:gd name="connsiteY0" fmla="*/ 13751 h 728183"/>
                  <a:gd name="connsiteX1" fmla="*/ 506362 w 627197"/>
                  <a:gd name="connsiteY1" fmla="*/ 261401 h 728183"/>
                  <a:gd name="connsiteX2" fmla="*/ 592087 w 627197"/>
                  <a:gd name="connsiteY2" fmla="*/ 428088 h 728183"/>
                  <a:gd name="connsiteX3" fmla="*/ 606375 w 627197"/>
                  <a:gd name="connsiteY3" fmla="*/ 585251 h 728183"/>
                  <a:gd name="connsiteX4" fmla="*/ 311100 w 627197"/>
                  <a:gd name="connsiteY4" fmla="*/ 694788 h 728183"/>
                  <a:gd name="connsiteX5" fmla="*/ 6300 w 627197"/>
                  <a:gd name="connsiteY5" fmla="*/ 723363 h 728183"/>
                  <a:gd name="connsiteX6" fmla="*/ 120600 w 627197"/>
                  <a:gd name="connsiteY6" fmla="*/ 609063 h 728183"/>
                  <a:gd name="connsiteX7" fmla="*/ 306337 w 627197"/>
                  <a:gd name="connsiteY7" fmla="*/ 442376 h 728183"/>
                  <a:gd name="connsiteX8" fmla="*/ 273000 w 627197"/>
                  <a:gd name="connsiteY8" fmla="*/ 185201 h 728183"/>
                  <a:gd name="connsiteX9" fmla="*/ 282525 w 627197"/>
                  <a:gd name="connsiteY9" fmla="*/ 47088 h 728183"/>
                  <a:gd name="connsiteX10" fmla="*/ 339675 w 627197"/>
                  <a:gd name="connsiteY10" fmla="*/ 13751 h 728183"/>
                  <a:gd name="connsiteX0" fmla="*/ 340166 w 626983"/>
                  <a:gd name="connsiteY0" fmla="*/ 13751 h 736511"/>
                  <a:gd name="connsiteX1" fmla="*/ 506853 w 626983"/>
                  <a:gd name="connsiteY1" fmla="*/ 261401 h 736511"/>
                  <a:gd name="connsiteX2" fmla="*/ 592578 w 626983"/>
                  <a:gd name="connsiteY2" fmla="*/ 428088 h 736511"/>
                  <a:gd name="connsiteX3" fmla="*/ 606866 w 626983"/>
                  <a:gd name="connsiteY3" fmla="*/ 585251 h 736511"/>
                  <a:gd name="connsiteX4" fmla="*/ 321116 w 626983"/>
                  <a:gd name="connsiteY4" fmla="*/ 718601 h 736511"/>
                  <a:gd name="connsiteX5" fmla="*/ 6791 w 626983"/>
                  <a:gd name="connsiteY5" fmla="*/ 723363 h 736511"/>
                  <a:gd name="connsiteX6" fmla="*/ 121091 w 626983"/>
                  <a:gd name="connsiteY6" fmla="*/ 609063 h 736511"/>
                  <a:gd name="connsiteX7" fmla="*/ 306828 w 626983"/>
                  <a:gd name="connsiteY7" fmla="*/ 442376 h 736511"/>
                  <a:gd name="connsiteX8" fmla="*/ 273491 w 626983"/>
                  <a:gd name="connsiteY8" fmla="*/ 185201 h 736511"/>
                  <a:gd name="connsiteX9" fmla="*/ 283016 w 626983"/>
                  <a:gd name="connsiteY9" fmla="*/ 47088 h 736511"/>
                  <a:gd name="connsiteX10" fmla="*/ 340166 w 626983"/>
                  <a:gd name="connsiteY10" fmla="*/ 13751 h 736511"/>
                  <a:gd name="connsiteX0" fmla="*/ 340166 w 606902"/>
                  <a:gd name="connsiteY0" fmla="*/ 13751 h 734403"/>
                  <a:gd name="connsiteX1" fmla="*/ 506853 w 606902"/>
                  <a:gd name="connsiteY1" fmla="*/ 261401 h 734403"/>
                  <a:gd name="connsiteX2" fmla="*/ 592578 w 606902"/>
                  <a:gd name="connsiteY2" fmla="*/ 428088 h 734403"/>
                  <a:gd name="connsiteX3" fmla="*/ 578291 w 606902"/>
                  <a:gd name="connsiteY3" fmla="*/ 623351 h 734403"/>
                  <a:gd name="connsiteX4" fmla="*/ 321116 w 606902"/>
                  <a:gd name="connsiteY4" fmla="*/ 718601 h 734403"/>
                  <a:gd name="connsiteX5" fmla="*/ 6791 w 606902"/>
                  <a:gd name="connsiteY5" fmla="*/ 723363 h 734403"/>
                  <a:gd name="connsiteX6" fmla="*/ 121091 w 606902"/>
                  <a:gd name="connsiteY6" fmla="*/ 609063 h 734403"/>
                  <a:gd name="connsiteX7" fmla="*/ 306828 w 606902"/>
                  <a:gd name="connsiteY7" fmla="*/ 442376 h 734403"/>
                  <a:gd name="connsiteX8" fmla="*/ 273491 w 606902"/>
                  <a:gd name="connsiteY8" fmla="*/ 185201 h 734403"/>
                  <a:gd name="connsiteX9" fmla="*/ 283016 w 606902"/>
                  <a:gd name="connsiteY9" fmla="*/ 47088 h 734403"/>
                  <a:gd name="connsiteX10" fmla="*/ 340166 w 606902"/>
                  <a:gd name="connsiteY10" fmla="*/ 13751 h 734403"/>
                  <a:gd name="connsiteX0" fmla="*/ 340331 w 607067"/>
                  <a:gd name="connsiteY0" fmla="*/ 13751 h 734403"/>
                  <a:gd name="connsiteX1" fmla="*/ 507018 w 607067"/>
                  <a:gd name="connsiteY1" fmla="*/ 261401 h 734403"/>
                  <a:gd name="connsiteX2" fmla="*/ 592743 w 607067"/>
                  <a:gd name="connsiteY2" fmla="*/ 428088 h 734403"/>
                  <a:gd name="connsiteX3" fmla="*/ 578456 w 607067"/>
                  <a:gd name="connsiteY3" fmla="*/ 623351 h 734403"/>
                  <a:gd name="connsiteX4" fmla="*/ 321281 w 607067"/>
                  <a:gd name="connsiteY4" fmla="*/ 718601 h 734403"/>
                  <a:gd name="connsiteX5" fmla="*/ 6956 w 607067"/>
                  <a:gd name="connsiteY5" fmla="*/ 723363 h 734403"/>
                  <a:gd name="connsiteX6" fmla="*/ 121256 w 607067"/>
                  <a:gd name="connsiteY6" fmla="*/ 609063 h 734403"/>
                  <a:gd name="connsiteX7" fmla="*/ 326043 w 607067"/>
                  <a:gd name="connsiteY7" fmla="*/ 442376 h 734403"/>
                  <a:gd name="connsiteX8" fmla="*/ 273656 w 607067"/>
                  <a:gd name="connsiteY8" fmla="*/ 185201 h 734403"/>
                  <a:gd name="connsiteX9" fmla="*/ 283181 w 607067"/>
                  <a:gd name="connsiteY9" fmla="*/ 47088 h 734403"/>
                  <a:gd name="connsiteX10" fmla="*/ 340331 w 607067"/>
                  <a:gd name="connsiteY10" fmla="*/ 13751 h 734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7067" h="734403">
                    <a:moveTo>
                      <a:pt x="340331" y="13751"/>
                    </a:moveTo>
                    <a:cubicBezTo>
                      <a:pt x="377637" y="49470"/>
                      <a:pt x="464949" y="192345"/>
                      <a:pt x="507018" y="261401"/>
                    </a:cubicBezTo>
                    <a:cubicBezTo>
                      <a:pt x="549087" y="330457"/>
                      <a:pt x="580837" y="367763"/>
                      <a:pt x="592743" y="428088"/>
                    </a:cubicBezTo>
                    <a:cubicBezTo>
                      <a:pt x="604649" y="488413"/>
                      <a:pt x="623700" y="574932"/>
                      <a:pt x="578456" y="623351"/>
                    </a:cubicBezTo>
                    <a:cubicBezTo>
                      <a:pt x="533212" y="671770"/>
                      <a:pt x="416531" y="701932"/>
                      <a:pt x="321281" y="718601"/>
                    </a:cubicBezTo>
                    <a:cubicBezTo>
                      <a:pt x="226031" y="735270"/>
                      <a:pt x="40294" y="741619"/>
                      <a:pt x="6956" y="723363"/>
                    </a:cubicBezTo>
                    <a:cubicBezTo>
                      <a:pt x="-26382" y="705107"/>
                      <a:pt x="68075" y="655894"/>
                      <a:pt x="121256" y="609063"/>
                    </a:cubicBezTo>
                    <a:cubicBezTo>
                      <a:pt x="174437" y="562232"/>
                      <a:pt x="300643" y="513020"/>
                      <a:pt x="326043" y="442376"/>
                    </a:cubicBezTo>
                    <a:cubicBezTo>
                      <a:pt x="351443" y="371732"/>
                      <a:pt x="277625" y="251082"/>
                      <a:pt x="273656" y="185201"/>
                    </a:cubicBezTo>
                    <a:cubicBezTo>
                      <a:pt x="269687" y="119320"/>
                      <a:pt x="272862" y="74076"/>
                      <a:pt x="283181" y="47088"/>
                    </a:cubicBezTo>
                    <a:cubicBezTo>
                      <a:pt x="293500" y="20100"/>
                      <a:pt x="303025" y="-21968"/>
                      <a:pt x="340331" y="13751"/>
                    </a:cubicBezTo>
                    <a:close/>
                  </a:path>
                </a:pathLst>
              </a:custGeom>
              <a:solidFill>
                <a:schemeClr val="bg1"/>
              </a:solidFill>
              <a:ln>
                <a:no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任意多边形 77"/>
              <p:cNvSpPr/>
              <p:nvPr/>
            </p:nvSpPr>
            <p:spPr>
              <a:xfrm>
                <a:off x="5882605" y="4609961"/>
                <a:ext cx="501236" cy="263583"/>
              </a:xfrm>
              <a:custGeom>
                <a:avLst/>
                <a:gdLst>
                  <a:gd name="connsiteX0" fmla="*/ 13370 w 501236"/>
                  <a:gd name="connsiteY0" fmla="*/ 52527 h 263583"/>
                  <a:gd name="connsiteX1" fmla="*/ 151483 w 501236"/>
                  <a:gd name="connsiteY1" fmla="*/ 139 h 263583"/>
                  <a:gd name="connsiteX2" fmla="*/ 275308 w 501236"/>
                  <a:gd name="connsiteY2" fmla="*/ 66814 h 263583"/>
                  <a:gd name="connsiteX3" fmla="*/ 475333 w 501236"/>
                  <a:gd name="connsiteY3" fmla="*/ 66814 h 263583"/>
                  <a:gd name="connsiteX4" fmla="*/ 475333 w 501236"/>
                  <a:gd name="connsiteY4" fmla="*/ 171589 h 263583"/>
                  <a:gd name="connsiteX5" fmla="*/ 261020 w 501236"/>
                  <a:gd name="connsiteY5" fmla="*/ 252552 h 263583"/>
                  <a:gd name="connsiteX6" fmla="*/ 46708 w 501236"/>
                  <a:gd name="connsiteY6" fmla="*/ 252552 h 263583"/>
                  <a:gd name="connsiteX7" fmla="*/ 8608 w 501236"/>
                  <a:gd name="connsiteY7" fmla="*/ 157302 h 263583"/>
                  <a:gd name="connsiteX8" fmla="*/ 13370 w 501236"/>
                  <a:gd name="connsiteY8" fmla="*/ 52527 h 263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1236" h="263583">
                    <a:moveTo>
                      <a:pt x="13370" y="52527"/>
                    </a:moveTo>
                    <a:cubicBezTo>
                      <a:pt x="37182" y="26333"/>
                      <a:pt x="107827" y="-2242"/>
                      <a:pt x="151483" y="139"/>
                    </a:cubicBezTo>
                    <a:cubicBezTo>
                      <a:pt x="195139" y="2520"/>
                      <a:pt x="221333" y="55702"/>
                      <a:pt x="275308" y="66814"/>
                    </a:cubicBezTo>
                    <a:cubicBezTo>
                      <a:pt x="329283" y="77926"/>
                      <a:pt x="441996" y="49352"/>
                      <a:pt x="475333" y="66814"/>
                    </a:cubicBezTo>
                    <a:cubicBezTo>
                      <a:pt x="508670" y="84276"/>
                      <a:pt x="511052" y="140633"/>
                      <a:pt x="475333" y="171589"/>
                    </a:cubicBezTo>
                    <a:cubicBezTo>
                      <a:pt x="439614" y="202545"/>
                      <a:pt x="332458" y="239058"/>
                      <a:pt x="261020" y="252552"/>
                    </a:cubicBezTo>
                    <a:cubicBezTo>
                      <a:pt x="189583" y="266046"/>
                      <a:pt x="88777" y="268427"/>
                      <a:pt x="46708" y="252552"/>
                    </a:cubicBezTo>
                    <a:cubicBezTo>
                      <a:pt x="4639" y="236677"/>
                      <a:pt x="13370" y="189052"/>
                      <a:pt x="8608" y="157302"/>
                    </a:cubicBezTo>
                    <a:cubicBezTo>
                      <a:pt x="3846" y="125552"/>
                      <a:pt x="-10442" y="78721"/>
                      <a:pt x="13370" y="52527"/>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任意多边形 78"/>
              <p:cNvSpPr/>
              <p:nvPr/>
            </p:nvSpPr>
            <p:spPr>
              <a:xfrm>
                <a:off x="6960860" y="4400011"/>
                <a:ext cx="1203849" cy="306307"/>
              </a:xfrm>
              <a:custGeom>
                <a:avLst/>
                <a:gdLst>
                  <a:gd name="connsiteX0" fmla="*/ 20964 w 1132622"/>
                  <a:gd name="connsiteY0" fmla="*/ 148233 h 315890"/>
                  <a:gd name="connsiteX1" fmla="*/ 411489 w 1132622"/>
                  <a:gd name="connsiteY1" fmla="*/ 105370 h 315890"/>
                  <a:gd name="connsiteX2" fmla="*/ 721051 w 1132622"/>
                  <a:gd name="connsiteY2" fmla="*/ 38695 h 315890"/>
                  <a:gd name="connsiteX3" fmla="*/ 982989 w 1132622"/>
                  <a:gd name="connsiteY3" fmla="*/ 5358 h 315890"/>
                  <a:gd name="connsiteX4" fmla="*/ 1121101 w 1132622"/>
                  <a:gd name="connsiteY4" fmla="*/ 14883 h 315890"/>
                  <a:gd name="connsiteX5" fmla="*/ 1097289 w 1132622"/>
                  <a:gd name="connsiteY5" fmla="*/ 143470 h 315890"/>
                  <a:gd name="connsiteX6" fmla="*/ 878214 w 1132622"/>
                  <a:gd name="connsiteY6" fmla="*/ 205383 h 315890"/>
                  <a:gd name="connsiteX7" fmla="*/ 392439 w 1132622"/>
                  <a:gd name="connsiteY7" fmla="*/ 276820 h 315890"/>
                  <a:gd name="connsiteX8" fmla="*/ 125739 w 1132622"/>
                  <a:gd name="connsiteY8" fmla="*/ 314920 h 315890"/>
                  <a:gd name="connsiteX9" fmla="*/ 59064 w 1132622"/>
                  <a:gd name="connsiteY9" fmla="*/ 238720 h 315890"/>
                  <a:gd name="connsiteX10" fmla="*/ 20964 w 1132622"/>
                  <a:gd name="connsiteY10" fmla="*/ 148233 h 315890"/>
                  <a:gd name="connsiteX0" fmla="*/ 20964 w 1182720"/>
                  <a:gd name="connsiteY0" fmla="*/ 147647 h 315304"/>
                  <a:gd name="connsiteX1" fmla="*/ 411489 w 1182720"/>
                  <a:gd name="connsiteY1" fmla="*/ 104784 h 315304"/>
                  <a:gd name="connsiteX2" fmla="*/ 721051 w 1182720"/>
                  <a:gd name="connsiteY2" fmla="*/ 38109 h 315304"/>
                  <a:gd name="connsiteX3" fmla="*/ 982989 w 1182720"/>
                  <a:gd name="connsiteY3" fmla="*/ 4772 h 315304"/>
                  <a:gd name="connsiteX4" fmla="*/ 1121101 w 1182720"/>
                  <a:gd name="connsiteY4" fmla="*/ 14297 h 315304"/>
                  <a:gd name="connsiteX5" fmla="*/ 1168727 w 1182720"/>
                  <a:gd name="connsiteY5" fmla="*/ 133359 h 315304"/>
                  <a:gd name="connsiteX6" fmla="*/ 878214 w 1182720"/>
                  <a:gd name="connsiteY6" fmla="*/ 204797 h 315304"/>
                  <a:gd name="connsiteX7" fmla="*/ 392439 w 1182720"/>
                  <a:gd name="connsiteY7" fmla="*/ 276234 h 315304"/>
                  <a:gd name="connsiteX8" fmla="*/ 125739 w 1182720"/>
                  <a:gd name="connsiteY8" fmla="*/ 314334 h 315304"/>
                  <a:gd name="connsiteX9" fmla="*/ 59064 w 1182720"/>
                  <a:gd name="connsiteY9" fmla="*/ 238134 h 315304"/>
                  <a:gd name="connsiteX10" fmla="*/ 20964 w 1182720"/>
                  <a:gd name="connsiteY10" fmla="*/ 147647 h 315304"/>
                  <a:gd name="connsiteX0" fmla="*/ 20964 w 1203849"/>
                  <a:gd name="connsiteY0" fmla="*/ 145402 h 313059"/>
                  <a:gd name="connsiteX1" fmla="*/ 411489 w 1203849"/>
                  <a:gd name="connsiteY1" fmla="*/ 102539 h 313059"/>
                  <a:gd name="connsiteX2" fmla="*/ 721051 w 1203849"/>
                  <a:gd name="connsiteY2" fmla="*/ 35864 h 313059"/>
                  <a:gd name="connsiteX3" fmla="*/ 982989 w 1203849"/>
                  <a:gd name="connsiteY3" fmla="*/ 2527 h 313059"/>
                  <a:gd name="connsiteX4" fmla="*/ 1178251 w 1203849"/>
                  <a:gd name="connsiteY4" fmla="*/ 16814 h 313059"/>
                  <a:gd name="connsiteX5" fmla="*/ 1168727 w 1203849"/>
                  <a:gd name="connsiteY5" fmla="*/ 131114 h 313059"/>
                  <a:gd name="connsiteX6" fmla="*/ 878214 w 1203849"/>
                  <a:gd name="connsiteY6" fmla="*/ 202552 h 313059"/>
                  <a:gd name="connsiteX7" fmla="*/ 392439 w 1203849"/>
                  <a:gd name="connsiteY7" fmla="*/ 273989 h 313059"/>
                  <a:gd name="connsiteX8" fmla="*/ 125739 w 1203849"/>
                  <a:gd name="connsiteY8" fmla="*/ 312089 h 313059"/>
                  <a:gd name="connsiteX9" fmla="*/ 59064 w 1203849"/>
                  <a:gd name="connsiteY9" fmla="*/ 235889 h 313059"/>
                  <a:gd name="connsiteX10" fmla="*/ 20964 w 1203849"/>
                  <a:gd name="connsiteY10" fmla="*/ 145402 h 313059"/>
                  <a:gd name="connsiteX0" fmla="*/ 20964 w 1203849"/>
                  <a:gd name="connsiteY0" fmla="*/ 146797 h 314454"/>
                  <a:gd name="connsiteX1" fmla="*/ 411489 w 1203849"/>
                  <a:gd name="connsiteY1" fmla="*/ 103934 h 314454"/>
                  <a:gd name="connsiteX2" fmla="*/ 721051 w 1203849"/>
                  <a:gd name="connsiteY2" fmla="*/ 56309 h 314454"/>
                  <a:gd name="connsiteX3" fmla="*/ 982989 w 1203849"/>
                  <a:gd name="connsiteY3" fmla="*/ 3922 h 314454"/>
                  <a:gd name="connsiteX4" fmla="*/ 1178251 w 1203849"/>
                  <a:gd name="connsiteY4" fmla="*/ 18209 h 314454"/>
                  <a:gd name="connsiteX5" fmla="*/ 1168727 w 1203849"/>
                  <a:gd name="connsiteY5" fmla="*/ 132509 h 314454"/>
                  <a:gd name="connsiteX6" fmla="*/ 878214 w 1203849"/>
                  <a:gd name="connsiteY6" fmla="*/ 203947 h 314454"/>
                  <a:gd name="connsiteX7" fmla="*/ 392439 w 1203849"/>
                  <a:gd name="connsiteY7" fmla="*/ 275384 h 314454"/>
                  <a:gd name="connsiteX8" fmla="*/ 125739 w 1203849"/>
                  <a:gd name="connsiteY8" fmla="*/ 313484 h 314454"/>
                  <a:gd name="connsiteX9" fmla="*/ 59064 w 1203849"/>
                  <a:gd name="connsiteY9" fmla="*/ 237284 h 314454"/>
                  <a:gd name="connsiteX10" fmla="*/ 20964 w 1203849"/>
                  <a:gd name="connsiteY10" fmla="*/ 146797 h 314454"/>
                  <a:gd name="connsiteX0" fmla="*/ 20964 w 1203849"/>
                  <a:gd name="connsiteY0" fmla="*/ 138650 h 306307"/>
                  <a:gd name="connsiteX1" fmla="*/ 411489 w 1203849"/>
                  <a:gd name="connsiteY1" fmla="*/ 95787 h 306307"/>
                  <a:gd name="connsiteX2" fmla="*/ 721051 w 1203849"/>
                  <a:gd name="connsiteY2" fmla="*/ 48162 h 306307"/>
                  <a:gd name="connsiteX3" fmla="*/ 982989 w 1203849"/>
                  <a:gd name="connsiteY3" fmla="*/ 10062 h 306307"/>
                  <a:gd name="connsiteX4" fmla="*/ 1178251 w 1203849"/>
                  <a:gd name="connsiteY4" fmla="*/ 10062 h 306307"/>
                  <a:gd name="connsiteX5" fmla="*/ 1168727 w 1203849"/>
                  <a:gd name="connsiteY5" fmla="*/ 124362 h 306307"/>
                  <a:gd name="connsiteX6" fmla="*/ 878214 w 1203849"/>
                  <a:gd name="connsiteY6" fmla="*/ 195800 h 306307"/>
                  <a:gd name="connsiteX7" fmla="*/ 392439 w 1203849"/>
                  <a:gd name="connsiteY7" fmla="*/ 267237 h 306307"/>
                  <a:gd name="connsiteX8" fmla="*/ 125739 w 1203849"/>
                  <a:gd name="connsiteY8" fmla="*/ 305337 h 306307"/>
                  <a:gd name="connsiteX9" fmla="*/ 59064 w 1203849"/>
                  <a:gd name="connsiteY9" fmla="*/ 229137 h 306307"/>
                  <a:gd name="connsiteX10" fmla="*/ 20964 w 1203849"/>
                  <a:gd name="connsiteY10" fmla="*/ 138650 h 306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3849" h="306307">
                    <a:moveTo>
                      <a:pt x="20964" y="138650"/>
                    </a:moveTo>
                    <a:cubicBezTo>
                      <a:pt x="79701" y="116425"/>
                      <a:pt x="294808" y="110868"/>
                      <a:pt x="411489" y="95787"/>
                    </a:cubicBezTo>
                    <a:cubicBezTo>
                      <a:pt x="528170" y="80706"/>
                      <a:pt x="625801" y="62450"/>
                      <a:pt x="721051" y="48162"/>
                    </a:cubicBezTo>
                    <a:cubicBezTo>
                      <a:pt x="816301" y="33875"/>
                      <a:pt x="906789" y="16412"/>
                      <a:pt x="982989" y="10062"/>
                    </a:cubicBezTo>
                    <a:cubicBezTo>
                      <a:pt x="1059189" y="3712"/>
                      <a:pt x="1147295" y="-8988"/>
                      <a:pt x="1178251" y="10062"/>
                    </a:cubicBezTo>
                    <a:cubicBezTo>
                      <a:pt x="1209207" y="29112"/>
                      <a:pt x="1218733" y="93406"/>
                      <a:pt x="1168727" y="124362"/>
                    </a:cubicBezTo>
                    <a:cubicBezTo>
                      <a:pt x="1118721" y="155318"/>
                      <a:pt x="1007595" y="171988"/>
                      <a:pt x="878214" y="195800"/>
                    </a:cubicBezTo>
                    <a:cubicBezTo>
                      <a:pt x="748833" y="219612"/>
                      <a:pt x="392439" y="267237"/>
                      <a:pt x="392439" y="267237"/>
                    </a:cubicBezTo>
                    <a:cubicBezTo>
                      <a:pt x="267026" y="285493"/>
                      <a:pt x="181301" y="311687"/>
                      <a:pt x="125739" y="305337"/>
                    </a:cubicBezTo>
                    <a:cubicBezTo>
                      <a:pt x="70177" y="298987"/>
                      <a:pt x="74145" y="256918"/>
                      <a:pt x="59064" y="229137"/>
                    </a:cubicBezTo>
                    <a:cubicBezTo>
                      <a:pt x="43983" y="201356"/>
                      <a:pt x="-37773" y="160875"/>
                      <a:pt x="20964" y="138650"/>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任意多边形 79"/>
              <p:cNvSpPr/>
              <p:nvPr/>
            </p:nvSpPr>
            <p:spPr>
              <a:xfrm>
                <a:off x="9290844" y="3752611"/>
                <a:ext cx="200224" cy="386757"/>
              </a:xfrm>
              <a:custGeom>
                <a:avLst/>
                <a:gdLst>
                  <a:gd name="connsiteX0" fmla="*/ 72231 w 194130"/>
                  <a:gd name="connsiteY0" fmla="*/ 239 h 358788"/>
                  <a:gd name="connsiteX1" fmla="*/ 172244 w 194130"/>
                  <a:gd name="connsiteY1" fmla="*/ 105014 h 358788"/>
                  <a:gd name="connsiteX2" fmla="*/ 191294 w 194130"/>
                  <a:gd name="connsiteY2" fmla="*/ 252652 h 358788"/>
                  <a:gd name="connsiteX3" fmla="*/ 129381 w 194130"/>
                  <a:gd name="connsiteY3" fmla="*/ 357427 h 358788"/>
                  <a:gd name="connsiteX4" fmla="*/ 29369 w 194130"/>
                  <a:gd name="connsiteY4" fmla="*/ 300277 h 358788"/>
                  <a:gd name="connsiteX5" fmla="*/ 794 w 194130"/>
                  <a:gd name="connsiteY5" fmla="*/ 133589 h 358788"/>
                  <a:gd name="connsiteX6" fmla="*/ 72231 w 194130"/>
                  <a:gd name="connsiteY6" fmla="*/ 239 h 358788"/>
                  <a:gd name="connsiteX0" fmla="*/ 72231 w 194472"/>
                  <a:gd name="connsiteY0" fmla="*/ 239 h 386757"/>
                  <a:gd name="connsiteX1" fmla="*/ 172244 w 194472"/>
                  <a:gd name="connsiteY1" fmla="*/ 105014 h 386757"/>
                  <a:gd name="connsiteX2" fmla="*/ 191294 w 194472"/>
                  <a:gd name="connsiteY2" fmla="*/ 252652 h 386757"/>
                  <a:gd name="connsiteX3" fmla="*/ 124618 w 194472"/>
                  <a:gd name="connsiteY3" fmla="*/ 386002 h 386757"/>
                  <a:gd name="connsiteX4" fmla="*/ 29369 w 194472"/>
                  <a:gd name="connsiteY4" fmla="*/ 300277 h 386757"/>
                  <a:gd name="connsiteX5" fmla="*/ 794 w 194472"/>
                  <a:gd name="connsiteY5" fmla="*/ 133589 h 386757"/>
                  <a:gd name="connsiteX6" fmla="*/ 72231 w 194472"/>
                  <a:gd name="connsiteY6" fmla="*/ 239 h 386757"/>
                  <a:gd name="connsiteX0" fmla="*/ 72231 w 200224"/>
                  <a:gd name="connsiteY0" fmla="*/ 239 h 386757"/>
                  <a:gd name="connsiteX1" fmla="*/ 186532 w 200224"/>
                  <a:gd name="connsiteY1" fmla="*/ 105014 h 386757"/>
                  <a:gd name="connsiteX2" fmla="*/ 191294 w 200224"/>
                  <a:gd name="connsiteY2" fmla="*/ 252652 h 386757"/>
                  <a:gd name="connsiteX3" fmla="*/ 124618 w 200224"/>
                  <a:gd name="connsiteY3" fmla="*/ 386002 h 386757"/>
                  <a:gd name="connsiteX4" fmla="*/ 29369 w 200224"/>
                  <a:gd name="connsiteY4" fmla="*/ 300277 h 386757"/>
                  <a:gd name="connsiteX5" fmla="*/ 794 w 200224"/>
                  <a:gd name="connsiteY5" fmla="*/ 133589 h 386757"/>
                  <a:gd name="connsiteX6" fmla="*/ 72231 w 200224"/>
                  <a:gd name="connsiteY6" fmla="*/ 239 h 38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224" h="386757">
                    <a:moveTo>
                      <a:pt x="72231" y="239"/>
                    </a:moveTo>
                    <a:cubicBezTo>
                      <a:pt x="103187" y="-4524"/>
                      <a:pt x="166688" y="62945"/>
                      <a:pt x="186532" y="105014"/>
                    </a:cubicBezTo>
                    <a:cubicBezTo>
                      <a:pt x="206376" y="147083"/>
                      <a:pt x="201613" y="205821"/>
                      <a:pt x="191294" y="252652"/>
                    </a:cubicBezTo>
                    <a:cubicBezTo>
                      <a:pt x="180975" y="299483"/>
                      <a:pt x="151605" y="378065"/>
                      <a:pt x="124618" y="386002"/>
                    </a:cubicBezTo>
                    <a:cubicBezTo>
                      <a:pt x="97631" y="393939"/>
                      <a:pt x="50800" y="337583"/>
                      <a:pt x="29369" y="300277"/>
                    </a:cubicBezTo>
                    <a:cubicBezTo>
                      <a:pt x="7938" y="262971"/>
                      <a:pt x="-3175" y="182008"/>
                      <a:pt x="794" y="133589"/>
                    </a:cubicBezTo>
                    <a:cubicBezTo>
                      <a:pt x="4763" y="85170"/>
                      <a:pt x="41275" y="5002"/>
                      <a:pt x="72231" y="239"/>
                    </a:cubicBezTo>
                    <a:close/>
                  </a:path>
                </a:pathLst>
              </a:custGeom>
              <a:solidFill>
                <a:schemeClr val="bg1"/>
              </a:solidFill>
              <a:ln>
                <a:no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 name="组合 18"/>
            <p:cNvGrpSpPr>
              <a:grpSpLocks noChangeAspect="1"/>
            </p:cNvGrpSpPr>
            <p:nvPr/>
          </p:nvGrpSpPr>
          <p:grpSpPr>
            <a:xfrm>
              <a:off x="5323843" y="2055053"/>
              <a:ext cx="706703" cy="936000"/>
              <a:chOff x="4542791" y="1112044"/>
              <a:chExt cx="2811909" cy="3724275"/>
            </a:xfrm>
          </p:grpSpPr>
          <p:sp>
            <p:nvSpPr>
              <p:cNvPr id="45" name="任意多边形 44"/>
              <p:cNvSpPr/>
              <p:nvPr/>
            </p:nvSpPr>
            <p:spPr>
              <a:xfrm rot="11352280">
                <a:off x="4739969" y="1605702"/>
                <a:ext cx="2317590" cy="2651879"/>
              </a:xfrm>
              <a:custGeom>
                <a:avLst/>
                <a:gdLst>
                  <a:gd name="connsiteX0" fmla="*/ 2110199 w 2317590"/>
                  <a:gd name="connsiteY0" fmla="*/ 2651879 h 2651879"/>
                  <a:gd name="connsiteX1" fmla="*/ 1786285 w 2317590"/>
                  <a:gd name="connsiteY1" fmla="*/ 2604812 h 2651879"/>
                  <a:gd name="connsiteX2" fmla="*/ 1443692 w 2317590"/>
                  <a:gd name="connsiteY2" fmla="*/ 2171257 h 2651879"/>
                  <a:gd name="connsiteX3" fmla="*/ 1037733 w 2317590"/>
                  <a:gd name="connsiteY3" fmla="*/ 2026213 h 2651879"/>
                  <a:gd name="connsiteX4" fmla="*/ 752606 w 2317590"/>
                  <a:gd name="connsiteY4" fmla="*/ 1568167 h 2651879"/>
                  <a:gd name="connsiteX5" fmla="*/ 283442 w 2317590"/>
                  <a:gd name="connsiteY5" fmla="*/ 1349465 h 2651879"/>
                  <a:gd name="connsiteX6" fmla="*/ 0 w 2317590"/>
                  <a:gd name="connsiteY6" fmla="*/ 862555 h 2651879"/>
                  <a:gd name="connsiteX7" fmla="*/ 294659 w 2317590"/>
                  <a:gd name="connsiteY7" fmla="*/ 824797 h 2651879"/>
                  <a:gd name="connsiteX8" fmla="*/ 83203 w 2317590"/>
                  <a:gd name="connsiteY8" fmla="*/ 375532 h 2651879"/>
                  <a:gd name="connsiteX9" fmla="*/ 390156 w 2317590"/>
                  <a:gd name="connsiteY9" fmla="*/ 374900 h 2651879"/>
                  <a:gd name="connsiteX10" fmla="*/ 295724 w 2317590"/>
                  <a:gd name="connsiteY10" fmla="*/ 1841 h 2651879"/>
                  <a:gd name="connsiteX11" fmla="*/ 296914 w 2317590"/>
                  <a:gd name="connsiteY11" fmla="*/ 0 h 2651879"/>
                  <a:gd name="connsiteX12" fmla="*/ 654442 w 2317590"/>
                  <a:gd name="connsiteY12" fmla="*/ 118331 h 2651879"/>
                  <a:gd name="connsiteX13" fmla="*/ 661975 w 2317590"/>
                  <a:gd name="connsiteY13" fmla="*/ 123202 h 2651879"/>
                  <a:gd name="connsiteX14" fmla="*/ 998725 w 2317590"/>
                  <a:gd name="connsiteY14" fmla="*/ 569709 h 2651879"/>
                  <a:gd name="connsiteX15" fmla="*/ 1399719 w 2317590"/>
                  <a:gd name="connsiteY15" fmla="*/ 739726 h 2651879"/>
                  <a:gd name="connsiteX16" fmla="*/ 1689590 w 2317590"/>
                  <a:gd name="connsiteY16" fmla="*/ 1200748 h 2651879"/>
                  <a:gd name="connsiteX17" fmla="*/ 2070297 w 2317590"/>
                  <a:gd name="connsiteY17" fmla="*/ 1393238 h 2651879"/>
                  <a:gd name="connsiteX18" fmla="*/ 2317590 w 2317590"/>
                  <a:gd name="connsiteY18" fmla="*/ 1822015 h 2651879"/>
                  <a:gd name="connsiteX19" fmla="*/ 2063887 w 2317590"/>
                  <a:gd name="connsiteY19" fmla="*/ 1866997 h 2651879"/>
                  <a:gd name="connsiteX20" fmla="*/ 2259491 w 2317590"/>
                  <a:gd name="connsiteY20" fmla="*/ 2256379 h 2651879"/>
                  <a:gd name="connsiteX21" fmla="*/ 2001361 w 2317590"/>
                  <a:gd name="connsiteY21" fmla="*/ 2297753 h 2651879"/>
                  <a:gd name="connsiteX22" fmla="*/ 2110199 w 2317590"/>
                  <a:gd name="connsiteY22" fmla="*/ 2651879 h 265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17590" h="2651879">
                    <a:moveTo>
                      <a:pt x="2110199" y="2651879"/>
                    </a:moveTo>
                    <a:lnTo>
                      <a:pt x="1786285" y="2604812"/>
                    </a:lnTo>
                    <a:lnTo>
                      <a:pt x="1443692" y="2171257"/>
                    </a:lnTo>
                    <a:lnTo>
                      <a:pt x="1037733" y="2026213"/>
                    </a:lnTo>
                    <a:lnTo>
                      <a:pt x="752606" y="1568167"/>
                    </a:lnTo>
                    <a:lnTo>
                      <a:pt x="283442" y="1349465"/>
                    </a:lnTo>
                    <a:lnTo>
                      <a:pt x="0" y="862555"/>
                    </a:lnTo>
                    <a:lnTo>
                      <a:pt x="294659" y="824797"/>
                    </a:lnTo>
                    <a:lnTo>
                      <a:pt x="83203" y="375532"/>
                    </a:lnTo>
                    <a:lnTo>
                      <a:pt x="390156" y="374900"/>
                    </a:lnTo>
                    <a:lnTo>
                      <a:pt x="295724" y="1841"/>
                    </a:lnTo>
                    <a:lnTo>
                      <a:pt x="296914" y="0"/>
                    </a:lnTo>
                    <a:lnTo>
                      <a:pt x="654442" y="118331"/>
                    </a:lnTo>
                    <a:lnTo>
                      <a:pt x="661975" y="123202"/>
                    </a:lnTo>
                    <a:lnTo>
                      <a:pt x="998725" y="569709"/>
                    </a:lnTo>
                    <a:lnTo>
                      <a:pt x="1399719" y="739726"/>
                    </a:lnTo>
                    <a:lnTo>
                      <a:pt x="1689590" y="1200748"/>
                    </a:lnTo>
                    <a:lnTo>
                      <a:pt x="2070297" y="1393238"/>
                    </a:lnTo>
                    <a:lnTo>
                      <a:pt x="2317590" y="1822015"/>
                    </a:lnTo>
                    <a:lnTo>
                      <a:pt x="2063887" y="1866997"/>
                    </a:lnTo>
                    <a:lnTo>
                      <a:pt x="2259491" y="2256379"/>
                    </a:lnTo>
                    <a:lnTo>
                      <a:pt x="2001361" y="2297753"/>
                    </a:lnTo>
                    <a:lnTo>
                      <a:pt x="2110199" y="2651879"/>
                    </a:lnTo>
                    <a:close/>
                  </a:path>
                </a:pathLst>
              </a:custGeom>
              <a:solidFill>
                <a:srgbClr val="F7BD5A"/>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46" name="直接连接符 45"/>
              <p:cNvCxnSpPr/>
              <p:nvPr/>
            </p:nvCxnSpPr>
            <p:spPr>
              <a:xfrm>
                <a:off x="5219700" y="1833562"/>
                <a:ext cx="369094" cy="3929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接连接符 46"/>
              <p:cNvCxnSpPr/>
              <p:nvPr/>
            </p:nvCxnSpPr>
            <p:spPr>
              <a:xfrm>
                <a:off x="5088732" y="2250281"/>
                <a:ext cx="315515" cy="43576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接连接符 47"/>
              <p:cNvCxnSpPr>
                <a:endCxn id="45" idx="7"/>
              </p:cNvCxnSpPr>
              <p:nvPr/>
            </p:nvCxnSpPr>
            <p:spPr>
              <a:xfrm>
                <a:off x="6305550" y="3036094"/>
                <a:ext cx="366059" cy="52846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接连接符 48"/>
              <p:cNvCxnSpPr>
                <a:endCxn id="45" idx="9"/>
              </p:cNvCxnSpPr>
              <p:nvPr/>
            </p:nvCxnSpPr>
            <p:spPr>
              <a:xfrm>
                <a:off x="6088856" y="3545511"/>
                <a:ext cx="416520" cy="4478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接连接符 49"/>
              <p:cNvCxnSpPr>
                <a:endCxn id="45" idx="16"/>
              </p:cNvCxnSpPr>
              <p:nvPr/>
            </p:nvCxnSpPr>
            <p:spPr>
              <a:xfrm flipH="1">
                <a:off x="5354778" y="2686050"/>
                <a:ext cx="49469" cy="2842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直接连接符 50"/>
              <p:cNvCxnSpPr>
                <a:endCxn id="45" idx="2"/>
              </p:cNvCxnSpPr>
              <p:nvPr/>
            </p:nvCxnSpPr>
            <p:spPr>
              <a:xfrm flipV="1">
                <a:off x="5588794" y="2051636"/>
                <a:ext cx="163960" cy="1748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flipH="1" flipV="1">
                <a:off x="5588794" y="2226469"/>
                <a:ext cx="108000" cy="2448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a:endCxn id="45" idx="4"/>
              </p:cNvCxnSpPr>
              <p:nvPr/>
            </p:nvCxnSpPr>
            <p:spPr>
              <a:xfrm flipV="1">
                <a:off x="6305550" y="2757508"/>
                <a:ext cx="32920" cy="27858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flipH="1" flipV="1">
                <a:off x="6115047" y="2996505"/>
                <a:ext cx="190503" cy="395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接连接符 54"/>
              <p:cNvCxnSpPr>
                <a:endCxn id="45" idx="14"/>
              </p:cNvCxnSpPr>
              <p:nvPr/>
            </p:nvCxnSpPr>
            <p:spPr>
              <a:xfrm flipH="1">
                <a:off x="5935805" y="3545511"/>
                <a:ext cx="153051" cy="1582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接连接符 55"/>
              <p:cNvCxnSpPr/>
              <p:nvPr/>
            </p:nvCxnSpPr>
            <p:spPr>
              <a:xfrm flipH="1" flipV="1">
                <a:off x="5998368" y="3257553"/>
                <a:ext cx="90488" cy="28795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直接连接符 56"/>
              <p:cNvCxnSpPr/>
              <p:nvPr/>
            </p:nvCxnSpPr>
            <p:spPr>
              <a:xfrm>
                <a:off x="5404247" y="2686050"/>
                <a:ext cx="170259" cy="5479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直接连接符 57"/>
              <p:cNvCxnSpPr>
                <a:endCxn id="45" idx="18"/>
              </p:cNvCxnSpPr>
              <p:nvPr/>
            </p:nvCxnSpPr>
            <p:spPr>
              <a:xfrm>
                <a:off x="4542791" y="1864519"/>
                <a:ext cx="291453" cy="3920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直接连接符 58"/>
              <p:cNvCxnSpPr>
                <a:endCxn id="45" idx="17"/>
              </p:cNvCxnSpPr>
              <p:nvPr/>
            </p:nvCxnSpPr>
            <p:spPr>
              <a:xfrm flipV="1">
                <a:off x="4989336" y="2719404"/>
                <a:ext cx="20428" cy="27710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p:cNvCxnSpPr>
                <a:endCxn id="45" idx="1"/>
              </p:cNvCxnSpPr>
              <p:nvPr/>
            </p:nvCxnSpPr>
            <p:spPr>
              <a:xfrm flipH="1">
                <a:off x="5483925" y="1362075"/>
                <a:ext cx="158869" cy="2067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p:cNvCxnSpPr>
                <a:endCxn id="45" idx="0"/>
              </p:cNvCxnSpPr>
              <p:nvPr/>
            </p:nvCxnSpPr>
            <p:spPr>
              <a:xfrm>
                <a:off x="4834244" y="1112044"/>
                <a:ext cx="337466" cy="3585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p:cNvCxnSpPr>
                <a:endCxn id="45" idx="5"/>
              </p:cNvCxnSpPr>
              <p:nvPr/>
            </p:nvCxnSpPr>
            <p:spPr>
              <a:xfrm flipH="1">
                <a:off x="6766608" y="2713445"/>
                <a:ext cx="41386" cy="3349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直接连接符 62"/>
              <p:cNvCxnSpPr>
                <a:endCxn id="45" idx="13"/>
              </p:cNvCxnSpPr>
              <p:nvPr/>
            </p:nvCxnSpPr>
            <p:spPr>
              <a:xfrm flipV="1">
                <a:off x="6043612" y="4198364"/>
                <a:ext cx="153183" cy="19028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a:endCxn id="45" idx="10"/>
              </p:cNvCxnSpPr>
              <p:nvPr/>
            </p:nvCxnSpPr>
            <p:spPr>
              <a:xfrm flipH="1" flipV="1">
                <a:off x="6538917" y="4376748"/>
                <a:ext cx="414333" cy="45957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flipH="1" flipV="1">
                <a:off x="6972295" y="3573861"/>
                <a:ext cx="382405" cy="49751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 name="组合 65"/>
              <p:cNvGrpSpPr/>
              <p:nvPr/>
            </p:nvGrpSpPr>
            <p:grpSpPr>
              <a:xfrm>
                <a:off x="5634001" y="2374795"/>
                <a:ext cx="386512" cy="980570"/>
                <a:chOff x="5634001" y="2374795"/>
                <a:chExt cx="386512" cy="980570"/>
              </a:xfrm>
            </p:grpSpPr>
            <p:sp>
              <p:nvSpPr>
                <p:cNvPr id="67" name="椭圆 66"/>
                <p:cNvSpPr/>
                <p:nvPr/>
              </p:nvSpPr>
              <p:spPr>
                <a:xfrm rot="19560000">
                  <a:off x="5660513" y="2374795"/>
                  <a:ext cx="360000" cy="972000"/>
                </a:xfrm>
                <a:prstGeom prst="ellipse">
                  <a:avLst/>
                </a:prstGeom>
                <a:solidFill>
                  <a:srgbClr val="EC4D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椭圆 67"/>
                <p:cNvSpPr/>
                <p:nvPr/>
              </p:nvSpPr>
              <p:spPr>
                <a:xfrm rot="19560000">
                  <a:off x="5634001" y="2383365"/>
                  <a:ext cx="360000" cy="972000"/>
                </a:xfrm>
                <a:prstGeom prst="ellipse">
                  <a:avLst/>
                </a:prstGeom>
                <a:solidFill>
                  <a:schemeClr val="bg1"/>
                </a:solidFill>
                <a:ln w="1270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grpSp>
          <p:nvGrpSpPr>
            <p:cNvPr id="20" name="组合 19"/>
            <p:cNvGrpSpPr>
              <a:grpSpLocks noChangeAspect="1"/>
            </p:cNvGrpSpPr>
            <p:nvPr/>
          </p:nvGrpSpPr>
          <p:grpSpPr>
            <a:xfrm>
              <a:off x="7244501" y="3830713"/>
              <a:ext cx="701667" cy="936000"/>
              <a:chOff x="4542791" y="1112044"/>
              <a:chExt cx="2791870" cy="3724275"/>
            </a:xfrm>
          </p:grpSpPr>
          <p:sp>
            <p:nvSpPr>
              <p:cNvPr id="21" name="任意多边形 20"/>
              <p:cNvSpPr/>
              <p:nvPr/>
            </p:nvSpPr>
            <p:spPr>
              <a:xfrm rot="11352280">
                <a:off x="4739969" y="1605702"/>
                <a:ext cx="2317590" cy="2651879"/>
              </a:xfrm>
              <a:custGeom>
                <a:avLst/>
                <a:gdLst>
                  <a:gd name="connsiteX0" fmla="*/ 2110199 w 2317590"/>
                  <a:gd name="connsiteY0" fmla="*/ 2651879 h 2651879"/>
                  <a:gd name="connsiteX1" fmla="*/ 1786285 w 2317590"/>
                  <a:gd name="connsiteY1" fmla="*/ 2604812 h 2651879"/>
                  <a:gd name="connsiteX2" fmla="*/ 1443692 w 2317590"/>
                  <a:gd name="connsiteY2" fmla="*/ 2171257 h 2651879"/>
                  <a:gd name="connsiteX3" fmla="*/ 1037733 w 2317590"/>
                  <a:gd name="connsiteY3" fmla="*/ 2026213 h 2651879"/>
                  <a:gd name="connsiteX4" fmla="*/ 752606 w 2317590"/>
                  <a:gd name="connsiteY4" fmla="*/ 1568167 h 2651879"/>
                  <a:gd name="connsiteX5" fmla="*/ 283442 w 2317590"/>
                  <a:gd name="connsiteY5" fmla="*/ 1349465 h 2651879"/>
                  <a:gd name="connsiteX6" fmla="*/ 0 w 2317590"/>
                  <a:gd name="connsiteY6" fmla="*/ 862555 h 2651879"/>
                  <a:gd name="connsiteX7" fmla="*/ 294659 w 2317590"/>
                  <a:gd name="connsiteY7" fmla="*/ 824797 h 2651879"/>
                  <a:gd name="connsiteX8" fmla="*/ 83203 w 2317590"/>
                  <a:gd name="connsiteY8" fmla="*/ 375532 h 2651879"/>
                  <a:gd name="connsiteX9" fmla="*/ 390156 w 2317590"/>
                  <a:gd name="connsiteY9" fmla="*/ 374900 h 2651879"/>
                  <a:gd name="connsiteX10" fmla="*/ 295724 w 2317590"/>
                  <a:gd name="connsiteY10" fmla="*/ 1841 h 2651879"/>
                  <a:gd name="connsiteX11" fmla="*/ 296914 w 2317590"/>
                  <a:gd name="connsiteY11" fmla="*/ 0 h 2651879"/>
                  <a:gd name="connsiteX12" fmla="*/ 654442 w 2317590"/>
                  <a:gd name="connsiteY12" fmla="*/ 118331 h 2651879"/>
                  <a:gd name="connsiteX13" fmla="*/ 661975 w 2317590"/>
                  <a:gd name="connsiteY13" fmla="*/ 123202 h 2651879"/>
                  <a:gd name="connsiteX14" fmla="*/ 998725 w 2317590"/>
                  <a:gd name="connsiteY14" fmla="*/ 569709 h 2651879"/>
                  <a:gd name="connsiteX15" fmla="*/ 1399719 w 2317590"/>
                  <a:gd name="connsiteY15" fmla="*/ 739726 h 2651879"/>
                  <a:gd name="connsiteX16" fmla="*/ 1689590 w 2317590"/>
                  <a:gd name="connsiteY16" fmla="*/ 1200748 h 2651879"/>
                  <a:gd name="connsiteX17" fmla="*/ 2070297 w 2317590"/>
                  <a:gd name="connsiteY17" fmla="*/ 1393238 h 2651879"/>
                  <a:gd name="connsiteX18" fmla="*/ 2317590 w 2317590"/>
                  <a:gd name="connsiteY18" fmla="*/ 1822015 h 2651879"/>
                  <a:gd name="connsiteX19" fmla="*/ 2063887 w 2317590"/>
                  <a:gd name="connsiteY19" fmla="*/ 1866997 h 2651879"/>
                  <a:gd name="connsiteX20" fmla="*/ 2259491 w 2317590"/>
                  <a:gd name="connsiteY20" fmla="*/ 2256379 h 2651879"/>
                  <a:gd name="connsiteX21" fmla="*/ 2001361 w 2317590"/>
                  <a:gd name="connsiteY21" fmla="*/ 2297753 h 2651879"/>
                  <a:gd name="connsiteX22" fmla="*/ 2110199 w 2317590"/>
                  <a:gd name="connsiteY22" fmla="*/ 2651879 h 2651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17590" h="2651879">
                    <a:moveTo>
                      <a:pt x="2110199" y="2651879"/>
                    </a:moveTo>
                    <a:lnTo>
                      <a:pt x="1786285" y="2604812"/>
                    </a:lnTo>
                    <a:lnTo>
                      <a:pt x="1443692" y="2171257"/>
                    </a:lnTo>
                    <a:lnTo>
                      <a:pt x="1037733" y="2026213"/>
                    </a:lnTo>
                    <a:lnTo>
                      <a:pt x="752606" y="1568167"/>
                    </a:lnTo>
                    <a:lnTo>
                      <a:pt x="283442" y="1349465"/>
                    </a:lnTo>
                    <a:lnTo>
                      <a:pt x="0" y="862555"/>
                    </a:lnTo>
                    <a:lnTo>
                      <a:pt x="294659" y="824797"/>
                    </a:lnTo>
                    <a:lnTo>
                      <a:pt x="83203" y="375532"/>
                    </a:lnTo>
                    <a:lnTo>
                      <a:pt x="390156" y="374900"/>
                    </a:lnTo>
                    <a:lnTo>
                      <a:pt x="295724" y="1841"/>
                    </a:lnTo>
                    <a:lnTo>
                      <a:pt x="296914" y="0"/>
                    </a:lnTo>
                    <a:lnTo>
                      <a:pt x="654442" y="118331"/>
                    </a:lnTo>
                    <a:lnTo>
                      <a:pt x="661975" y="123202"/>
                    </a:lnTo>
                    <a:lnTo>
                      <a:pt x="998725" y="569709"/>
                    </a:lnTo>
                    <a:lnTo>
                      <a:pt x="1399719" y="739726"/>
                    </a:lnTo>
                    <a:lnTo>
                      <a:pt x="1689590" y="1200748"/>
                    </a:lnTo>
                    <a:lnTo>
                      <a:pt x="2070297" y="1393238"/>
                    </a:lnTo>
                    <a:lnTo>
                      <a:pt x="2317590" y="1822015"/>
                    </a:lnTo>
                    <a:lnTo>
                      <a:pt x="2063887" y="1866997"/>
                    </a:lnTo>
                    <a:lnTo>
                      <a:pt x="2259491" y="2256379"/>
                    </a:lnTo>
                    <a:lnTo>
                      <a:pt x="2001361" y="2297753"/>
                    </a:lnTo>
                    <a:lnTo>
                      <a:pt x="2110199" y="2651879"/>
                    </a:lnTo>
                    <a:close/>
                  </a:path>
                </a:pathLst>
              </a:custGeom>
              <a:solidFill>
                <a:srgbClr val="F7BD5A"/>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2" name="直接连接符 21"/>
              <p:cNvCxnSpPr/>
              <p:nvPr/>
            </p:nvCxnSpPr>
            <p:spPr>
              <a:xfrm>
                <a:off x="5219700" y="1833562"/>
                <a:ext cx="369094" cy="39290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接连接符 22"/>
              <p:cNvCxnSpPr/>
              <p:nvPr/>
            </p:nvCxnSpPr>
            <p:spPr>
              <a:xfrm>
                <a:off x="5088732" y="2250281"/>
                <a:ext cx="315515" cy="43576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接连接符 23"/>
              <p:cNvCxnSpPr>
                <a:endCxn id="21" idx="7"/>
              </p:cNvCxnSpPr>
              <p:nvPr/>
            </p:nvCxnSpPr>
            <p:spPr>
              <a:xfrm>
                <a:off x="6305550" y="3036094"/>
                <a:ext cx="366059" cy="52846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a:endCxn id="21" idx="9"/>
              </p:cNvCxnSpPr>
              <p:nvPr/>
            </p:nvCxnSpPr>
            <p:spPr>
              <a:xfrm>
                <a:off x="6088856" y="3545511"/>
                <a:ext cx="416520" cy="44787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a:endCxn id="21" idx="16"/>
              </p:cNvCxnSpPr>
              <p:nvPr/>
            </p:nvCxnSpPr>
            <p:spPr>
              <a:xfrm flipH="1">
                <a:off x="5354778" y="2686050"/>
                <a:ext cx="49469" cy="28426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a:endCxn id="21" idx="2"/>
              </p:cNvCxnSpPr>
              <p:nvPr/>
            </p:nvCxnSpPr>
            <p:spPr>
              <a:xfrm flipV="1">
                <a:off x="5588794" y="2051636"/>
                <a:ext cx="163960" cy="174833"/>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flipH="1" flipV="1">
                <a:off x="5588794" y="2226469"/>
                <a:ext cx="108000" cy="24480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a:endCxn id="21" idx="4"/>
              </p:cNvCxnSpPr>
              <p:nvPr/>
            </p:nvCxnSpPr>
            <p:spPr>
              <a:xfrm flipV="1">
                <a:off x="6305550" y="2757508"/>
                <a:ext cx="32920" cy="278586"/>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直接连接符 29"/>
              <p:cNvCxnSpPr/>
              <p:nvPr/>
            </p:nvCxnSpPr>
            <p:spPr>
              <a:xfrm flipH="1" flipV="1">
                <a:off x="6115047" y="2996505"/>
                <a:ext cx="190503" cy="39589"/>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接连接符 30"/>
              <p:cNvCxnSpPr>
                <a:endCxn id="21" idx="14"/>
              </p:cNvCxnSpPr>
              <p:nvPr/>
            </p:nvCxnSpPr>
            <p:spPr>
              <a:xfrm flipH="1">
                <a:off x="5935805" y="3545511"/>
                <a:ext cx="153051" cy="15822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接连接符 31"/>
              <p:cNvCxnSpPr/>
              <p:nvPr/>
            </p:nvCxnSpPr>
            <p:spPr>
              <a:xfrm flipH="1" flipV="1">
                <a:off x="5998368" y="3257553"/>
                <a:ext cx="90488" cy="287958"/>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接连接符 32"/>
              <p:cNvCxnSpPr/>
              <p:nvPr/>
            </p:nvCxnSpPr>
            <p:spPr>
              <a:xfrm>
                <a:off x="5404247" y="2686050"/>
                <a:ext cx="170259" cy="5479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接连接符 33"/>
              <p:cNvCxnSpPr>
                <a:endCxn id="21" idx="18"/>
              </p:cNvCxnSpPr>
              <p:nvPr/>
            </p:nvCxnSpPr>
            <p:spPr>
              <a:xfrm>
                <a:off x="4542791" y="1864519"/>
                <a:ext cx="291453" cy="39207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接连接符 34"/>
              <p:cNvCxnSpPr>
                <a:endCxn id="21" idx="17"/>
              </p:cNvCxnSpPr>
              <p:nvPr/>
            </p:nvCxnSpPr>
            <p:spPr>
              <a:xfrm flipV="1">
                <a:off x="4989336" y="2719404"/>
                <a:ext cx="20428" cy="27710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a:endCxn id="21" idx="1"/>
              </p:cNvCxnSpPr>
              <p:nvPr/>
            </p:nvCxnSpPr>
            <p:spPr>
              <a:xfrm flipH="1">
                <a:off x="5483925" y="1362075"/>
                <a:ext cx="158869" cy="2067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直接连接符 36"/>
              <p:cNvCxnSpPr>
                <a:endCxn id="21" idx="0"/>
              </p:cNvCxnSpPr>
              <p:nvPr/>
            </p:nvCxnSpPr>
            <p:spPr>
              <a:xfrm>
                <a:off x="4834244" y="1112044"/>
                <a:ext cx="337466" cy="3585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接连接符 37"/>
              <p:cNvCxnSpPr>
                <a:endCxn id="21" idx="5"/>
              </p:cNvCxnSpPr>
              <p:nvPr/>
            </p:nvCxnSpPr>
            <p:spPr>
              <a:xfrm flipH="1">
                <a:off x="6766608" y="2713445"/>
                <a:ext cx="41386" cy="33499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a:endCxn id="21" idx="13"/>
              </p:cNvCxnSpPr>
              <p:nvPr/>
            </p:nvCxnSpPr>
            <p:spPr>
              <a:xfrm flipV="1">
                <a:off x="6043612" y="4198364"/>
                <a:ext cx="153183" cy="19028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a:endCxn id="21" idx="10"/>
              </p:cNvCxnSpPr>
              <p:nvPr/>
            </p:nvCxnSpPr>
            <p:spPr>
              <a:xfrm flipH="1" flipV="1">
                <a:off x="6538917" y="4376748"/>
                <a:ext cx="414333" cy="45957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接连接符 40"/>
              <p:cNvCxnSpPr/>
              <p:nvPr/>
            </p:nvCxnSpPr>
            <p:spPr>
              <a:xfrm flipH="1" flipV="1">
                <a:off x="6952256" y="3569445"/>
                <a:ext cx="382405" cy="49751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2" name="组合 41"/>
              <p:cNvGrpSpPr/>
              <p:nvPr/>
            </p:nvGrpSpPr>
            <p:grpSpPr>
              <a:xfrm>
                <a:off x="5634001" y="2374795"/>
                <a:ext cx="386512" cy="980570"/>
                <a:chOff x="5634001" y="2374795"/>
                <a:chExt cx="386512" cy="980570"/>
              </a:xfrm>
            </p:grpSpPr>
            <p:sp>
              <p:nvSpPr>
                <p:cNvPr id="43" name="椭圆 42"/>
                <p:cNvSpPr/>
                <p:nvPr/>
              </p:nvSpPr>
              <p:spPr>
                <a:xfrm rot="19560000">
                  <a:off x="5660513" y="2374795"/>
                  <a:ext cx="360000" cy="972000"/>
                </a:xfrm>
                <a:prstGeom prst="ellipse">
                  <a:avLst/>
                </a:prstGeom>
                <a:solidFill>
                  <a:srgbClr val="EC4D39"/>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椭圆 43"/>
                <p:cNvSpPr/>
                <p:nvPr/>
              </p:nvSpPr>
              <p:spPr>
                <a:xfrm rot="19560000">
                  <a:off x="5634001" y="2383365"/>
                  <a:ext cx="360000" cy="972000"/>
                </a:xfrm>
                <a:prstGeom prst="ellipse">
                  <a:avLst/>
                </a:prstGeom>
                <a:solidFill>
                  <a:schemeClr val="bg1"/>
                </a:solidFill>
                <a:ln w="12700">
                  <a:solidFill>
                    <a:schemeClr val="tx1"/>
                  </a:solid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grpSp>
      <p:cxnSp>
        <p:nvCxnSpPr>
          <p:cNvPr id="169" name="直接连接符 168"/>
          <p:cNvCxnSpPr>
            <a:cxnSpLocks noChangeAspect="1"/>
          </p:cNvCxnSpPr>
          <p:nvPr/>
        </p:nvCxnSpPr>
        <p:spPr>
          <a:xfrm flipH="1">
            <a:off x="8837876" y="3013761"/>
            <a:ext cx="396000" cy="7304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0" name="直接连接符 169"/>
          <p:cNvCxnSpPr>
            <a:cxnSpLocks noChangeAspect="1"/>
          </p:cNvCxnSpPr>
          <p:nvPr/>
        </p:nvCxnSpPr>
        <p:spPr>
          <a:xfrm>
            <a:off x="9237926" y="3005296"/>
            <a:ext cx="360000" cy="809999"/>
          </a:xfrm>
          <a:prstGeom prst="line">
            <a:avLst/>
          </a:prstGeom>
        </p:spPr>
        <p:style>
          <a:lnRef idx="1">
            <a:schemeClr val="accent1"/>
          </a:lnRef>
          <a:fillRef idx="0">
            <a:schemeClr val="accent1"/>
          </a:fillRef>
          <a:effectRef idx="0">
            <a:schemeClr val="accent1"/>
          </a:effectRef>
          <a:fontRef idx="minor">
            <a:schemeClr val="tx1"/>
          </a:fontRef>
        </p:style>
      </p:cxnSp>
      <p:cxnSp>
        <p:nvCxnSpPr>
          <p:cNvPr id="171" name="直接连接符 170"/>
          <p:cNvCxnSpPr>
            <a:cxnSpLocks noChangeAspect="1"/>
          </p:cNvCxnSpPr>
          <p:nvPr/>
        </p:nvCxnSpPr>
        <p:spPr>
          <a:xfrm flipV="1">
            <a:off x="9249833" y="4790023"/>
            <a:ext cx="576000" cy="739273"/>
          </a:xfrm>
          <a:prstGeom prst="line">
            <a:avLst/>
          </a:prstGeom>
        </p:spPr>
        <p:style>
          <a:lnRef idx="1">
            <a:schemeClr val="accent1"/>
          </a:lnRef>
          <a:fillRef idx="0">
            <a:schemeClr val="accent1"/>
          </a:fillRef>
          <a:effectRef idx="0">
            <a:schemeClr val="accent1"/>
          </a:effectRef>
          <a:fontRef idx="minor">
            <a:schemeClr val="tx1"/>
          </a:fontRef>
        </p:style>
      </p:cxnSp>
      <p:cxnSp>
        <p:nvCxnSpPr>
          <p:cNvPr id="172" name="直接连接符 171"/>
          <p:cNvCxnSpPr>
            <a:cxnSpLocks noChangeAspect="1"/>
          </p:cNvCxnSpPr>
          <p:nvPr/>
        </p:nvCxnSpPr>
        <p:spPr>
          <a:xfrm flipH="1" flipV="1">
            <a:off x="8849783" y="4746625"/>
            <a:ext cx="396000" cy="774400"/>
          </a:xfrm>
          <a:prstGeom prst="line">
            <a:avLst/>
          </a:prstGeom>
        </p:spPr>
        <p:style>
          <a:lnRef idx="1">
            <a:schemeClr val="accent1"/>
          </a:lnRef>
          <a:fillRef idx="0">
            <a:schemeClr val="accent1"/>
          </a:fillRef>
          <a:effectRef idx="0">
            <a:schemeClr val="accent1"/>
          </a:effectRef>
          <a:fontRef idx="minor">
            <a:schemeClr val="tx1"/>
          </a:fontRef>
        </p:style>
      </p:cxnSp>
      <p:sp>
        <p:nvSpPr>
          <p:cNvPr id="173" name="Rectangle 4"/>
          <p:cNvSpPr>
            <a:spLocks noChangeAspect="1" noChangeArrowheads="1"/>
          </p:cNvSpPr>
          <p:nvPr/>
        </p:nvSpPr>
        <p:spPr bwMode="auto">
          <a:xfrm>
            <a:off x="8839772" y="2424295"/>
            <a:ext cx="800219" cy="584775"/>
          </a:xfrm>
          <a:prstGeom prst="rect">
            <a:avLst/>
          </a:prstGeom>
        </p:spPr>
        <p:txBody>
          <a:bodyPr wrap="none">
            <a:spAutoFit/>
          </a:bodyPr>
          <a:lstStyle/>
          <a:p>
            <a:pPr algn="ctr">
              <a:spcBef>
                <a:spcPct val="0"/>
              </a:spcBef>
              <a:buClr>
                <a:srgbClr val="C00000"/>
              </a:buClr>
              <a:buSzPct val="80000"/>
            </a:pPr>
            <a:r>
              <a:rPr lang="zh-CN" altLang="en-US" sz="1600" dirty="0">
                <a:effectLst>
                  <a:outerShdw blurRad="38100" dist="38100" dir="2700000" algn="tl">
                    <a:srgbClr val="C0C0C0"/>
                  </a:outerShdw>
                </a:effectLst>
                <a:latin typeface="Times New Roman" pitchFamily="18" charset="0"/>
              </a:rPr>
              <a:t>血红素</a:t>
            </a:r>
            <a:endParaRPr lang="en-US" altLang="zh-CN" sz="1600" dirty="0">
              <a:effectLst>
                <a:outerShdw blurRad="38100" dist="38100" dir="2700000" algn="tl">
                  <a:srgbClr val="C0C0C0"/>
                </a:outerShdw>
              </a:effectLst>
              <a:latin typeface="Times New Roman" pitchFamily="18" charset="0"/>
            </a:endParaRPr>
          </a:p>
          <a:p>
            <a:pPr algn="ctr">
              <a:spcBef>
                <a:spcPct val="0"/>
              </a:spcBef>
              <a:buClr>
                <a:srgbClr val="C00000"/>
              </a:buClr>
              <a:buSzPct val="80000"/>
            </a:pPr>
            <a:r>
              <a:rPr lang="zh-CN" altLang="en-US" sz="1600" dirty="0">
                <a:effectLst>
                  <a:outerShdw blurRad="38100" dist="38100" dir="2700000" algn="tl">
                    <a:srgbClr val="C0C0C0"/>
                  </a:outerShdw>
                </a:effectLst>
                <a:latin typeface="Times New Roman" pitchFamily="18" charset="0"/>
              </a:rPr>
              <a:t>基团</a:t>
            </a:r>
          </a:p>
        </p:txBody>
      </p:sp>
      <p:sp>
        <p:nvSpPr>
          <p:cNvPr id="174" name="Rectangle 4"/>
          <p:cNvSpPr>
            <a:spLocks noChangeAspect="1" noChangeArrowheads="1"/>
          </p:cNvSpPr>
          <p:nvPr/>
        </p:nvSpPr>
        <p:spPr bwMode="auto">
          <a:xfrm>
            <a:off x="8847530" y="5632660"/>
            <a:ext cx="800219" cy="584775"/>
          </a:xfrm>
          <a:prstGeom prst="rect">
            <a:avLst/>
          </a:prstGeom>
        </p:spPr>
        <p:txBody>
          <a:bodyPr wrap="none">
            <a:spAutoFit/>
          </a:bodyPr>
          <a:lstStyle/>
          <a:p>
            <a:pPr algn="ctr">
              <a:spcBef>
                <a:spcPct val="0"/>
              </a:spcBef>
              <a:buClr>
                <a:srgbClr val="C00000"/>
              </a:buClr>
              <a:buSzPct val="80000"/>
            </a:pPr>
            <a:r>
              <a:rPr lang="zh-CN" altLang="en-US" sz="1600" dirty="0">
                <a:effectLst>
                  <a:outerShdw blurRad="38100" dist="38100" dir="2700000" algn="tl">
                    <a:srgbClr val="C0C0C0"/>
                  </a:outerShdw>
                </a:effectLst>
                <a:latin typeface="Times New Roman" pitchFamily="18" charset="0"/>
              </a:rPr>
              <a:t>血红素</a:t>
            </a:r>
            <a:endParaRPr lang="en-US" altLang="zh-CN" sz="1600" dirty="0">
              <a:effectLst>
                <a:outerShdw blurRad="38100" dist="38100" dir="2700000" algn="tl">
                  <a:srgbClr val="C0C0C0"/>
                </a:outerShdw>
              </a:effectLst>
              <a:latin typeface="Times New Roman" pitchFamily="18" charset="0"/>
            </a:endParaRPr>
          </a:p>
          <a:p>
            <a:pPr algn="ctr">
              <a:spcBef>
                <a:spcPct val="0"/>
              </a:spcBef>
              <a:buClr>
                <a:srgbClr val="C00000"/>
              </a:buClr>
              <a:buSzPct val="80000"/>
            </a:pPr>
            <a:r>
              <a:rPr lang="zh-CN" altLang="en-US" sz="1600" dirty="0">
                <a:effectLst>
                  <a:outerShdw blurRad="38100" dist="38100" dir="2700000" algn="tl">
                    <a:srgbClr val="C0C0C0"/>
                  </a:outerShdw>
                </a:effectLst>
                <a:latin typeface="Times New Roman" pitchFamily="18" charset="0"/>
              </a:rPr>
              <a:t>基团</a:t>
            </a:r>
          </a:p>
        </p:txBody>
      </p:sp>
      <p:sp>
        <p:nvSpPr>
          <p:cNvPr id="175" name="Rectangle 4"/>
          <p:cNvSpPr>
            <a:spLocks noChangeAspect="1" noChangeArrowheads="1"/>
          </p:cNvSpPr>
          <p:nvPr/>
        </p:nvSpPr>
        <p:spPr bwMode="auto">
          <a:xfrm>
            <a:off x="7329792" y="3018951"/>
            <a:ext cx="357790" cy="338554"/>
          </a:xfrm>
          <a:prstGeom prst="rect">
            <a:avLst/>
          </a:prstGeom>
        </p:spPr>
        <p:txBody>
          <a:bodyPr wrap="none">
            <a:spAutoFit/>
          </a:bodyPr>
          <a:lstStyle/>
          <a:p>
            <a:pPr algn="ctr">
              <a:spcBef>
                <a:spcPct val="0"/>
              </a:spcBef>
              <a:buClr>
                <a:srgbClr val="C00000"/>
              </a:buClr>
              <a:buSzPct val="80000"/>
            </a:pPr>
            <a:r>
              <a:rPr lang="en-US" altLang="zh-CN" sz="1600" dirty="0">
                <a:effectLst>
                  <a:outerShdw blurRad="38100" dist="38100" dir="2700000" algn="tl">
                    <a:srgbClr val="C0C0C0"/>
                  </a:outerShdw>
                </a:effectLst>
                <a:latin typeface="Times New Roman" pitchFamily="18" charset="0"/>
              </a:rPr>
              <a:t>β</a:t>
            </a:r>
            <a:r>
              <a:rPr lang="en-US" altLang="zh-CN" sz="1600" baseline="-25000" dirty="0">
                <a:effectLst>
                  <a:outerShdw blurRad="38100" dist="38100" dir="2700000" algn="tl">
                    <a:srgbClr val="C0C0C0"/>
                  </a:outerShdw>
                </a:effectLst>
                <a:latin typeface="Times New Roman" pitchFamily="18" charset="0"/>
              </a:rPr>
              <a:t>2</a:t>
            </a:r>
            <a:endParaRPr lang="zh-CN" altLang="en-US" sz="1600" baseline="-25000" dirty="0">
              <a:effectLst>
                <a:outerShdw blurRad="38100" dist="38100" dir="2700000" algn="tl">
                  <a:srgbClr val="C0C0C0"/>
                </a:outerShdw>
              </a:effectLst>
              <a:latin typeface="Times New Roman" pitchFamily="18" charset="0"/>
            </a:endParaRPr>
          </a:p>
        </p:txBody>
      </p:sp>
      <p:sp>
        <p:nvSpPr>
          <p:cNvPr id="176" name="Rectangle 4"/>
          <p:cNvSpPr>
            <a:spLocks noChangeAspect="1" noChangeArrowheads="1"/>
          </p:cNvSpPr>
          <p:nvPr/>
        </p:nvSpPr>
        <p:spPr bwMode="auto">
          <a:xfrm>
            <a:off x="10568134" y="5332669"/>
            <a:ext cx="360996" cy="338554"/>
          </a:xfrm>
          <a:prstGeom prst="rect">
            <a:avLst/>
          </a:prstGeom>
        </p:spPr>
        <p:txBody>
          <a:bodyPr wrap="none">
            <a:spAutoFit/>
          </a:bodyPr>
          <a:lstStyle/>
          <a:p>
            <a:pPr algn="ctr">
              <a:spcBef>
                <a:spcPct val="0"/>
              </a:spcBef>
              <a:buClr>
                <a:srgbClr val="C00000"/>
              </a:buClr>
              <a:buSzPct val="80000"/>
            </a:pPr>
            <a:r>
              <a:rPr lang="en-US" altLang="zh-CN" sz="1600" dirty="0">
                <a:effectLst>
                  <a:outerShdw blurRad="38100" dist="38100" dir="2700000" algn="tl">
                    <a:srgbClr val="C0C0C0"/>
                  </a:outerShdw>
                </a:effectLst>
                <a:latin typeface="Times New Roman" pitchFamily="18" charset="0"/>
              </a:rPr>
              <a:t>α</a:t>
            </a:r>
            <a:r>
              <a:rPr lang="en-US" altLang="zh-CN" sz="1600" baseline="-25000" dirty="0">
                <a:effectLst>
                  <a:outerShdw blurRad="38100" dist="38100" dir="2700000" algn="tl">
                    <a:srgbClr val="C0C0C0"/>
                  </a:outerShdw>
                </a:effectLst>
                <a:latin typeface="Times New Roman" pitchFamily="18" charset="0"/>
              </a:rPr>
              <a:t>1</a:t>
            </a:r>
            <a:endParaRPr lang="zh-CN" altLang="en-US" sz="1600" baseline="-25000" dirty="0">
              <a:effectLst>
                <a:outerShdw blurRad="38100" dist="38100" dir="2700000" algn="tl">
                  <a:srgbClr val="C0C0C0"/>
                </a:outerShdw>
              </a:effectLst>
              <a:latin typeface="Times New Roman" pitchFamily="18" charset="0"/>
            </a:endParaRPr>
          </a:p>
        </p:txBody>
      </p:sp>
      <p:sp>
        <p:nvSpPr>
          <p:cNvPr id="177" name="Rectangle 4"/>
          <p:cNvSpPr>
            <a:spLocks noChangeAspect="1" noChangeArrowheads="1"/>
          </p:cNvSpPr>
          <p:nvPr/>
        </p:nvSpPr>
        <p:spPr bwMode="auto">
          <a:xfrm>
            <a:off x="7712486" y="5388336"/>
            <a:ext cx="360996" cy="338554"/>
          </a:xfrm>
          <a:prstGeom prst="rect">
            <a:avLst/>
          </a:prstGeom>
        </p:spPr>
        <p:txBody>
          <a:bodyPr wrap="none">
            <a:spAutoFit/>
          </a:bodyPr>
          <a:lstStyle/>
          <a:p>
            <a:pPr algn="ctr">
              <a:spcBef>
                <a:spcPct val="0"/>
              </a:spcBef>
              <a:buClr>
                <a:srgbClr val="C00000"/>
              </a:buClr>
              <a:buSzPct val="80000"/>
            </a:pPr>
            <a:r>
              <a:rPr lang="en-US" altLang="zh-CN" sz="1600" dirty="0">
                <a:effectLst>
                  <a:outerShdw blurRad="38100" dist="38100" dir="2700000" algn="tl">
                    <a:srgbClr val="C0C0C0"/>
                  </a:outerShdw>
                </a:effectLst>
                <a:latin typeface="Times New Roman" pitchFamily="18" charset="0"/>
              </a:rPr>
              <a:t>α</a:t>
            </a:r>
            <a:r>
              <a:rPr lang="en-US" altLang="zh-CN" sz="1600" baseline="-25000" dirty="0">
                <a:effectLst>
                  <a:outerShdw blurRad="38100" dist="38100" dir="2700000" algn="tl">
                    <a:srgbClr val="C0C0C0"/>
                  </a:outerShdw>
                </a:effectLst>
                <a:latin typeface="Times New Roman" pitchFamily="18" charset="0"/>
              </a:rPr>
              <a:t>2</a:t>
            </a:r>
            <a:endParaRPr lang="zh-CN" altLang="en-US" sz="1600" baseline="-25000" dirty="0">
              <a:effectLst>
                <a:outerShdw blurRad="38100" dist="38100" dir="2700000" algn="tl">
                  <a:srgbClr val="C0C0C0"/>
                </a:outerShdw>
              </a:effectLst>
              <a:latin typeface="Times New Roman" pitchFamily="18" charset="0"/>
            </a:endParaRPr>
          </a:p>
        </p:txBody>
      </p:sp>
      <p:sp>
        <p:nvSpPr>
          <p:cNvPr id="178" name="Rectangle 4"/>
          <p:cNvSpPr>
            <a:spLocks noChangeAspect="1" noChangeArrowheads="1"/>
          </p:cNvSpPr>
          <p:nvPr/>
        </p:nvSpPr>
        <p:spPr bwMode="auto">
          <a:xfrm>
            <a:off x="10567137" y="2742350"/>
            <a:ext cx="357790" cy="338554"/>
          </a:xfrm>
          <a:prstGeom prst="rect">
            <a:avLst/>
          </a:prstGeom>
        </p:spPr>
        <p:txBody>
          <a:bodyPr wrap="none">
            <a:spAutoFit/>
          </a:bodyPr>
          <a:lstStyle/>
          <a:p>
            <a:pPr algn="ctr">
              <a:spcBef>
                <a:spcPct val="0"/>
              </a:spcBef>
              <a:buClr>
                <a:srgbClr val="C00000"/>
              </a:buClr>
              <a:buSzPct val="80000"/>
            </a:pPr>
            <a:r>
              <a:rPr lang="en-US" altLang="zh-CN" sz="1600" dirty="0">
                <a:effectLst>
                  <a:outerShdw blurRad="38100" dist="38100" dir="2700000" algn="tl">
                    <a:srgbClr val="C0C0C0"/>
                  </a:outerShdw>
                </a:effectLst>
                <a:latin typeface="Times New Roman" pitchFamily="18" charset="0"/>
              </a:rPr>
              <a:t>β</a:t>
            </a:r>
            <a:r>
              <a:rPr lang="en-US" altLang="zh-CN" sz="1600" baseline="-25000" dirty="0">
                <a:effectLst>
                  <a:outerShdw blurRad="38100" dist="38100" dir="2700000" algn="tl">
                    <a:srgbClr val="C0C0C0"/>
                  </a:outerShdw>
                </a:effectLst>
                <a:latin typeface="Times New Roman" pitchFamily="18" charset="0"/>
              </a:rPr>
              <a:t>1</a:t>
            </a:r>
            <a:endParaRPr lang="zh-CN" altLang="en-US" sz="1600" baseline="-25000" dirty="0">
              <a:effectLst>
                <a:outerShdw blurRad="38100" dist="38100" dir="2700000" algn="tl">
                  <a:srgbClr val="C0C0C0"/>
                </a:outerShdw>
              </a:effectLst>
              <a:latin typeface="Times New Roman" pitchFamily="18" charset="0"/>
            </a:endParaRPr>
          </a:p>
        </p:txBody>
      </p:sp>
    </p:spTree>
    <p:extLst>
      <p:ext uri="{BB962C8B-B14F-4D97-AF65-F5344CB8AC3E}">
        <p14:creationId xmlns:p14="http://schemas.microsoft.com/office/powerpoint/2010/main" val="341567713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2896458" y="5218355"/>
            <a:ext cx="6823037" cy="983358"/>
          </a:xfrm>
          <a:prstGeom prst="rect">
            <a:avLst/>
          </a:prstGeom>
        </p:spPr>
        <p:txBody>
          <a:bodyPr vert="horz" lIns="91440" tIns="45720" rIns="91440" bIns="45720" rtlCol="0">
            <a:normAutofit/>
          </a:bodyPr>
          <a:lstStyle>
            <a:lvl1pPr marL="182880" indent="-182880" algn="l" defTabSz="914400" rtl="0" eaLnBrk="1" latinLnBrk="0" hangingPunct="1">
              <a:lnSpc>
                <a:spcPct val="90000"/>
              </a:lnSpc>
              <a:spcBef>
                <a:spcPts val="1200"/>
              </a:spcBef>
              <a:buClr>
                <a:schemeClr val="accent1">
                  <a:lumMod val="75000"/>
                </a:schemeClr>
              </a:buClr>
              <a:buSzPct val="85000"/>
              <a:buFont typeface="Wingdings" pitchFamily="2" charset="2"/>
              <a:buChar char="§"/>
              <a:defRPr sz="2000" kern="1200">
                <a:solidFill>
                  <a:schemeClr val="tx1"/>
                </a:solidFill>
                <a:latin typeface="+mn-lt"/>
                <a:ea typeface="+mn-ea"/>
                <a:cs typeface="+mn-cs"/>
              </a:defRPr>
            </a:lvl1pPr>
            <a:lvl2pPr marL="45720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800" kern="1200">
                <a:solidFill>
                  <a:schemeClr val="tx1"/>
                </a:solidFill>
                <a:latin typeface="+mn-lt"/>
                <a:ea typeface="+mn-ea"/>
                <a:cs typeface="+mn-cs"/>
              </a:defRPr>
            </a:lvl2pPr>
            <a:lvl3pPr marL="73152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3pPr>
            <a:lvl4pPr marL="100584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4pPr>
            <a:lvl5pPr marL="1280160" indent="-18288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5pPr>
            <a:lvl6pPr marL="16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6pPr>
            <a:lvl7pPr marL="19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7pPr>
            <a:lvl8pPr marL="22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8pPr>
            <a:lvl9pPr marL="2500000" indent="-228600" algn="l" defTabSz="914400" rtl="0" eaLnBrk="1" latinLnBrk="0" hangingPunct="1">
              <a:lnSpc>
                <a:spcPct val="90000"/>
              </a:lnSpc>
              <a:spcBef>
                <a:spcPts val="400"/>
              </a:spcBef>
              <a:spcAft>
                <a:spcPts val="200"/>
              </a:spcAft>
              <a:buClr>
                <a:schemeClr val="accent1">
                  <a:lumMod val="75000"/>
                </a:schemeClr>
              </a:buClr>
              <a:buSzPct val="85000"/>
              <a:buFont typeface="Wingdings" pitchFamily="2" charset="2"/>
              <a:buChar char="§"/>
              <a:defRPr sz="1600" kern="1200">
                <a:solidFill>
                  <a:schemeClr val="tx1"/>
                </a:solidFill>
                <a:latin typeface="+mn-lt"/>
                <a:ea typeface="+mn-ea"/>
                <a:cs typeface="+mn-cs"/>
              </a:defRPr>
            </a:lvl9pPr>
          </a:lstStyle>
          <a:p>
            <a:pPr marL="0" indent="0">
              <a:lnSpc>
                <a:spcPct val="80000"/>
              </a:lnSpc>
              <a:buNone/>
              <a:defRPr/>
            </a:pPr>
            <a:r>
              <a:rPr lang="zh-CN" altLang="en-US"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    阳离子                          兼性离子                          阴离子</a:t>
            </a:r>
          </a:p>
          <a:p>
            <a:pPr marL="0" indent="0">
              <a:lnSpc>
                <a:spcPct val="80000"/>
              </a:lnSpc>
              <a:buNone/>
              <a:defRPr/>
            </a:pPr>
            <a:r>
              <a:rPr lang="zh-CN" altLang="en-US"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pH&lt;</a:t>
            </a:r>
            <a:r>
              <a:rPr lang="en-US" altLang="zh-CN" dirty="0" err="1">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pI</a:t>
            </a:r>
            <a:r>
              <a:rPr lang="zh-CN" altLang="en-US"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                      （</a:t>
            </a:r>
            <a:r>
              <a:rPr lang="en-US" altLang="zh-CN"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pH=</a:t>
            </a:r>
            <a:r>
              <a:rPr lang="en-US" altLang="zh-CN" dirty="0" err="1">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pI</a:t>
            </a:r>
            <a:r>
              <a:rPr lang="zh-CN" altLang="en-US"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                      （</a:t>
            </a:r>
            <a:r>
              <a:rPr lang="en-US" altLang="zh-CN"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pH&gt;</a:t>
            </a:r>
            <a:r>
              <a:rPr lang="en-US" altLang="zh-CN" dirty="0" err="1">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pI</a:t>
            </a:r>
            <a:r>
              <a:rPr lang="zh-CN" altLang="en-US"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a:t>
            </a:r>
          </a:p>
        </p:txBody>
      </p:sp>
      <p:sp>
        <p:nvSpPr>
          <p:cNvPr id="7" name="Rectangle 12"/>
          <p:cNvSpPr>
            <a:spLocks noChangeArrowheads="1"/>
          </p:cNvSpPr>
          <p:nvPr/>
        </p:nvSpPr>
        <p:spPr bwMode="auto">
          <a:xfrm>
            <a:off x="4697051" y="4106792"/>
            <a:ext cx="5778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solidFill>
                  <a:srgbClr val="000000"/>
                </a:solidFill>
              </a:rPr>
              <a:t>OH</a:t>
            </a:r>
            <a:r>
              <a:rPr lang="en-US" altLang="zh-CN" b="1" baseline="30000">
                <a:solidFill>
                  <a:srgbClr val="000000"/>
                </a:solidFill>
              </a:rPr>
              <a:t>-</a:t>
            </a:r>
          </a:p>
        </p:txBody>
      </p:sp>
      <p:sp>
        <p:nvSpPr>
          <p:cNvPr id="8" name="Rectangle 13"/>
          <p:cNvSpPr>
            <a:spLocks noChangeArrowheads="1"/>
          </p:cNvSpPr>
          <p:nvPr/>
        </p:nvSpPr>
        <p:spPr bwMode="auto">
          <a:xfrm>
            <a:off x="4770076" y="4683055"/>
            <a:ext cx="438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solidFill>
                  <a:srgbClr val="000000"/>
                </a:solidFill>
              </a:rPr>
              <a:t>H</a:t>
            </a:r>
            <a:r>
              <a:rPr lang="en-US" altLang="zh-CN" b="1" baseline="30000">
                <a:solidFill>
                  <a:srgbClr val="000000"/>
                </a:solidFill>
              </a:rPr>
              <a:t>+</a:t>
            </a:r>
          </a:p>
        </p:txBody>
      </p:sp>
      <p:sp>
        <p:nvSpPr>
          <p:cNvPr id="11" name="Rectangle 16"/>
          <p:cNvSpPr>
            <a:spLocks noChangeArrowheads="1"/>
          </p:cNvSpPr>
          <p:nvPr/>
        </p:nvSpPr>
        <p:spPr bwMode="auto">
          <a:xfrm>
            <a:off x="7287851" y="4106792"/>
            <a:ext cx="577850"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dirty="0">
                <a:solidFill>
                  <a:srgbClr val="000000"/>
                </a:solidFill>
              </a:rPr>
              <a:t>OH</a:t>
            </a:r>
            <a:r>
              <a:rPr lang="en-US" altLang="zh-CN" b="1" baseline="30000" dirty="0">
                <a:solidFill>
                  <a:srgbClr val="000000"/>
                </a:solidFill>
              </a:rPr>
              <a:t>-</a:t>
            </a:r>
          </a:p>
        </p:txBody>
      </p:sp>
      <p:sp>
        <p:nvSpPr>
          <p:cNvPr id="12" name="Rectangle 17"/>
          <p:cNvSpPr>
            <a:spLocks noChangeArrowheads="1"/>
          </p:cNvSpPr>
          <p:nvPr/>
        </p:nvSpPr>
        <p:spPr bwMode="auto">
          <a:xfrm>
            <a:off x="7360876" y="4683055"/>
            <a:ext cx="4381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eaLnBrk="1" hangingPunct="1"/>
            <a:r>
              <a:rPr lang="en-US" altLang="zh-CN" b="1">
                <a:solidFill>
                  <a:srgbClr val="000000"/>
                </a:solidFill>
              </a:rPr>
              <a:t>H</a:t>
            </a:r>
            <a:r>
              <a:rPr lang="en-US" altLang="zh-CN" b="1" baseline="30000">
                <a:solidFill>
                  <a:srgbClr val="000000"/>
                </a:solidFill>
              </a:rPr>
              <a:t>+</a:t>
            </a:r>
          </a:p>
        </p:txBody>
      </p:sp>
      <p:sp>
        <p:nvSpPr>
          <p:cNvPr id="15" name="Rectangle 4"/>
          <p:cNvSpPr>
            <a:spLocks noChangeArrowheads="1"/>
          </p:cNvSpPr>
          <p:nvPr/>
        </p:nvSpPr>
        <p:spPr bwMode="auto">
          <a:xfrm>
            <a:off x="1083836" y="691152"/>
            <a:ext cx="10517614" cy="22766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蛋白质的等电点</a:t>
            </a:r>
            <a:r>
              <a:rPr lang="en-US" altLang="zh-CN" sz="20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(isoelectric point, </a:t>
            </a:r>
            <a:r>
              <a:rPr lang="en-US" altLang="zh-CN" sz="2000" kern="0" dirty="0" err="1">
                <a:effectLst>
                  <a:outerShdw blurRad="38100" dist="38100" dir="2700000" algn="tl">
                    <a:srgbClr val="C0C0C0"/>
                  </a:outerShdw>
                </a:effectLst>
                <a:latin typeface="Times New Roman" panose="02020603050405020304" pitchFamily="18" charset="0"/>
                <a:ea typeface="方正姚体" panose="02010601030101010101" pitchFamily="2" charset="-122"/>
              </a:rPr>
              <a:t>pI</a:t>
            </a:r>
            <a:r>
              <a:rPr lang="en-US" altLang="zh-CN" sz="20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：当蛋白质溶液处于某一</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pH</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时，蛋白质解离成阳离子和阴离子的趋势相等，净电荷为零，以兼性离子存在时溶液的</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pH</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值。</a:t>
            </a:r>
            <a:endPar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大部分蛋白质</a:t>
            </a:r>
            <a:r>
              <a:rPr lang="en-US" altLang="zh-CN" sz="2800" kern="0" dirty="0" err="1">
                <a:effectLst>
                  <a:outerShdw blurRad="38100" dist="38100" dir="2700000" algn="tl">
                    <a:srgbClr val="C0C0C0"/>
                  </a:outerShdw>
                </a:effectLst>
                <a:latin typeface="Times New Roman" panose="02020603050405020304" pitchFamily="18" charset="0"/>
                <a:ea typeface="方正姚体" panose="02010601030101010101" pitchFamily="2" charset="-122"/>
              </a:rPr>
              <a:t>pI</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7.0</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p>
        </p:txBody>
      </p:sp>
      <p:sp>
        <p:nvSpPr>
          <p:cNvPr id="16" name="矩形 15"/>
          <p:cNvSpPr/>
          <p:nvPr/>
        </p:nvSpPr>
        <p:spPr>
          <a:xfrm>
            <a:off x="5494926" y="2410552"/>
            <a:ext cx="1792925" cy="940322"/>
          </a:xfrm>
          <a:prstGeom prst="rect">
            <a:avLst/>
          </a:prstGeom>
        </p:spPr>
        <p:txBody>
          <a:bodyPr wrap="square">
            <a:spAutoFit/>
          </a:bodyPr>
          <a:lstStyle/>
          <a:p>
            <a:pPr>
              <a:lnSpc>
                <a:spcPts val="2200"/>
              </a:lnSpc>
              <a:defRPr/>
            </a:pPr>
            <a:r>
              <a:rPr lang="en-US" altLang="zh-CN" sz="2400" b="1" dirty="0">
                <a:effectLst>
                  <a:outerShdw blurRad="38100" dist="38100" dir="2700000" algn="tl">
                    <a:srgbClr val="C0C0C0"/>
                  </a:outerShdw>
                </a:effectLst>
                <a:latin typeface="Times New Roman" panose="02020603050405020304" pitchFamily="18" charset="0"/>
              </a:rPr>
              <a:t>P ─ COOH</a:t>
            </a:r>
          </a:p>
          <a:p>
            <a:pPr>
              <a:lnSpc>
                <a:spcPts val="2200"/>
              </a:lnSpc>
              <a:defRPr/>
            </a:pPr>
            <a:r>
              <a:rPr lang="en-US" altLang="zh-CN" sz="2400" b="1" dirty="0">
                <a:effectLst>
                  <a:outerShdw blurRad="38100" dist="38100" dir="2700000" algn="tl">
                    <a:srgbClr val="C0C0C0"/>
                  </a:outerShdw>
                </a:effectLst>
                <a:latin typeface="Times New Roman" panose="02020603050405020304" pitchFamily="18" charset="0"/>
              </a:rPr>
              <a:t> </a:t>
            </a:r>
            <a:r>
              <a:rPr lang="he-IL" altLang="zh-CN" sz="2400" b="1" dirty="0">
                <a:effectLst>
                  <a:outerShdw blurRad="38100" dist="38100" dir="2700000" algn="tl">
                    <a:srgbClr val="C0C0C0"/>
                  </a:outerShdw>
                </a:effectLst>
                <a:latin typeface="Times New Roman" panose="02020603050405020304" pitchFamily="18" charset="0"/>
              </a:rPr>
              <a:t>׀</a:t>
            </a:r>
            <a:r>
              <a:rPr lang="en-US" altLang="zh-CN" sz="2400" b="1" dirty="0">
                <a:effectLst>
                  <a:outerShdw blurRad="38100" dist="38100" dir="2700000" algn="tl">
                    <a:srgbClr val="C0C0C0"/>
                  </a:outerShdw>
                </a:effectLst>
                <a:latin typeface="Times New Roman" panose="02020603050405020304" pitchFamily="18" charset="0"/>
              </a:rPr>
              <a:t>                                                 NH</a:t>
            </a:r>
            <a:r>
              <a:rPr lang="en-US" altLang="zh-CN" sz="2400" b="1" baseline="-25000" dirty="0">
                <a:effectLst>
                  <a:outerShdw blurRad="38100" dist="38100" dir="2700000" algn="tl">
                    <a:srgbClr val="C0C0C0"/>
                  </a:outerShdw>
                </a:effectLst>
                <a:latin typeface="Times New Roman" panose="02020603050405020304" pitchFamily="18" charset="0"/>
              </a:rPr>
              <a:t>2</a:t>
            </a:r>
          </a:p>
        </p:txBody>
      </p:sp>
      <p:sp>
        <p:nvSpPr>
          <p:cNvPr id="17" name="矩形 16"/>
          <p:cNvSpPr/>
          <p:nvPr/>
        </p:nvSpPr>
        <p:spPr>
          <a:xfrm>
            <a:off x="2904125" y="4142257"/>
            <a:ext cx="1792925" cy="940322"/>
          </a:xfrm>
          <a:prstGeom prst="rect">
            <a:avLst/>
          </a:prstGeom>
        </p:spPr>
        <p:txBody>
          <a:bodyPr wrap="square">
            <a:spAutoFit/>
          </a:bodyPr>
          <a:lstStyle/>
          <a:p>
            <a:pPr>
              <a:lnSpc>
                <a:spcPts val="2200"/>
              </a:lnSpc>
              <a:defRPr/>
            </a:pPr>
            <a:r>
              <a:rPr lang="en-US" altLang="zh-CN" sz="2400" b="1" dirty="0">
                <a:effectLst>
                  <a:outerShdw blurRad="38100" dist="38100" dir="2700000" algn="tl">
                    <a:srgbClr val="C0C0C0"/>
                  </a:outerShdw>
                </a:effectLst>
                <a:latin typeface="Times New Roman" panose="02020603050405020304" pitchFamily="18" charset="0"/>
              </a:rPr>
              <a:t>P ─ COOH</a:t>
            </a:r>
          </a:p>
          <a:p>
            <a:pPr>
              <a:lnSpc>
                <a:spcPts val="2200"/>
              </a:lnSpc>
              <a:defRPr/>
            </a:pPr>
            <a:r>
              <a:rPr lang="en-US" altLang="zh-CN" sz="2400" b="1" dirty="0">
                <a:effectLst>
                  <a:outerShdw blurRad="38100" dist="38100" dir="2700000" algn="tl">
                    <a:srgbClr val="C0C0C0"/>
                  </a:outerShdw>
                </a:effectLst>
                <a:latin typeface="Times New Roman" panose="02020603050405020304" pitchFamily="18" charset="0"/>
              </a:rPr>
              <a:t> </a:t>
            </a:r>
            <a:r>
              <a:rPr lang="he-IL" altLang="zh-CN" sz="2400" b="1" dirty="0">
                <a:effectLst>
                  <a:outerShdw blurRad="38100" dist="38100" dir="2700000" algn="tl">
                    <a:srgbClr val="C0C0C0"/>
                  </a:outerShdw>
                </a:effectLst>
                <a:latin typeface="Times New Roman" panose="02020603050405020304" pitchFamily="18" charset="0"/>
              </a:rPr>
              <a:t>׀</a:t>
            </a:r>
            <a:r>
              <a:rPr lang="en-US" altLang="zh-CN" sz="2400" b="1" dirty="0">
                <a:effectLst>
                  <a:outerShdw blurRad="38100" dist="38100" dir="2700000" algn="tl">
                    <a:srgbClr val="C0C0C0"/>
                  </a:outerShdw>
                </a:effectLst>
                <a:latin typeface="Times New Roman" panose="02020603050405020304" pitchFamily="18" charset="0"/>
              </a:rPr>
              <a:t>                          NH</a:t>
            </a:r>
            <a:r>
              <a:rPr lang="en-US" altLang="zh-CN" sz="2400" b="1" baseline="-25000" dirty="0">
                <a:effectLst>
                  <a:outerShdw blurRad="38100" dist="38100" dir="2700000" algn="tl">
                    <a:srgbClr val="C0C0C0"/>
                  </a:outerShdw>
                </a:effectLst>
                <a:latin typeface="Times New Roman" panose="02020603050405020304" pitchFamily="18" charset="0"/>
              </a:rPr>
              <a:t>3</a:t>
            </a:r>
            <a:r>
              <a:rPr lang="en-US" altLang="zh-CN" sz="2400" b="1" baseline="30000" dirty="0">
                <a:effectLst>
                  <a:outerShdw blurRad="38100" dist="38100" dir="2700000" algn="tl">
                    <a:srgbClr val="C0C0C0"/>
                  </a:outerShdw>
                </a:effectLst>
                <a:latin typeface="Times New Roman" panose="02020603050405020304" pitchFamily="18" charset="0"/>
              </a:rPr>
              <a:t>+</a:t>
            </a:r>
          </a:p>
        </p:txBody>
      </p:sp>
      <p:sp>
        <p:nvSpPr>
          <p:cNvPr id="18" name="矩形 17"/>
          <p:cNvSpPr/>
          <p:nvPr/>
        </p:nvSpPr>
        <p:spPr>
          <a:xfrm>
            <a:off x="8085726" y="4142257"/>
            <a:ext cx="1792925" cy="938719"/>
          </a:xfrm>
          <a:prstGeom prst="rect">
            <a:avLst/>
          </a:prstGeom>
        </p:spPr>
        <p:txBody>
          <a:bodyPr wrap="square">
            <a:spAutoFit/>
          </a:bodyPr>
          <a:lstStyle/>
          <a:p>
            <a:pPr>
              <a:lnSpc>
                <a:spcPts val="2200"/>
              </a:lnSpc>
              <a:defRPr/>
            </a:pPr>
            <a:r>
              <a:rPr lang="en-US" altLang="zh-CN" sz="2400" b="1" dirty="0">
                <a:effectLst>
                  <a:outerShdw blurRad="38100" dist="38100" dir="2700000" algn="tl">
                    <a:srgbClr val="C0C0C0"/>
                  </a:outerShdw>
                </a:effectLst>
                <a:latin typeface="Times New Roman" panose="02020603050405020304" pitchFamily="18" charset="0"/>
              </a:rPr>
              <a:t>P ─ COO</a:t>
            </a:r>
            <a:r>
              <a:rPr lang="en-US" altLang="zh-CN" sz="2400" b="1" baseline="30000" dirty="0">
                <a:effectLst>
                  <a:outerShdw blurRad="38100" dist="38100" dir="2700000" algn="tl">
                    <a:srgbClr val="C0C0C0"/>
                  </a:outerShdw>
                </a:effectLst>
                <a:latin typeface="Times New Roman" panose="02020603050405020304" pitchFamily="18" charset="0"/>
              </a:rPr>
              <a:t>-</a:t>
            </a:r>
          </a:p>
          <a:p>
            <a:pPr>
              <a:lnSpc>
                <a:spcPts val="2200"/>
              </a:lnSpc>
              <a:defRPr/>
            </a:pPr>
            <a:r>
              <a:rPr lang="en-US" altLang="zh-CN" sz="2400" b="1" dirty="0">
                <a:effectLst>
                  <a:outerShdw blurRad="38100" dist="38100" dir="2700000" algn="tl">
                    <a:srgbClr val="C0C0C0"/>
                  </a:outerShdw>
                </a:effectLst>
                <a:latin typeface="Times New Roman" panose="02020603050405020304" pitchFamily="18" charset="0"/>
              </a:rPr>
              <a:t> </a:t>
            </a:r>
            <a:r>
              <a:rPr lang="he-IL" altLang="zh-CN" sz="2400" b="1" dirty="0">
                <a:effectLst>
                  <a:outerShdw blurRad="38100" dist="38100" dir="2700000" algn="tl">
                    <a:srgbClr val="C0C0C0"/>
                  </a:outerShdw>
                </a:effectLst>
                <a:latin typeface="Times New Roman" panose="02020603050405020304" pitchFamily="18" charset="0"/>
              </a:rPr>
              <a:t>׀</a:t>
            </a:r>
            <a:r>
              <a:rPr lang="en-US" altLang="zh-CN" sz="2400" b="1" dirty="0">
                <a:effectLst>
                  <a:outerShdw blurRad="38100" dist="38100" dir="2700000" algn="tl">
                    <a:srgbClr val="C0C0C0"/>
                  </a:outerShdw>
                </a:effectLst>
                <a:latin typeface="Times New Roman" panose="02020603050405020304" pitchFamily="18" charset="0"/>
              </a:rPr>
              <a:t>                                                 NH</a:t>
            </a:r>
            <a:r>
              <a:rPr lang="en-US" altLang="zh-CN" sz="2400" b="1" baseline="-25000" dirty="0">
                <a:effectLst>
                  <a:outerShdw blurRad="38100" dist="38100" dir="2700000" algn="tl">
                    <a:srgbClr val="C0C0C0"/>
                  </a:outerShdw>
                </a:effectLst>
                <a:latin typeface="Times New Roman" panose="02020603050405020304" pitchFamily="18" charset="0"/>
              </a:rPr>
              <a:t>2</a:t>
            </a:r>
            <a:endParaRPr lang="en-US" altLang="zh-CN" sz="2400" b="1" baseline="30000" dirty="0">
              <a:effectLst>
                <a:outerShdw blurRad="38100" dist="38100" dir="2700000" algn="tl">
                  <a:srgbClr val="C0C0C0"/>
                </a:outerShdw>
              </a:effectLst>
              <a:latin typeface="Times New Roman" panose="02020603050405020304" pitchFamily="18" charset="0"/>
            </a:endParaRPr>
          </a:p>
        </p:txBody>
      </p:sp>
      <p:sp>
        <p:nvSpPr>
          <p:cNvPr id="19" name="矩形 18"/>
          <p:cNvSpPr/>
          <p:nvPr/>
        </p:nvSpPr>
        <p:spPr>
          <a:xfrm>
            <a:off x="5567951" y="4142257"/>
            <a:ext cx="1792925" cy="938719"/>
          </a:xfrm>
          <a:prstGeom prst="rect">
            <a:avLst/>
          </a:prstGeom>
        </p:spPr>
        <p:txBody>
          <a:bodyPr wrap="square">
            <a:spAutoFit/>
          </a:bodyPr>
          <a:lstStyle/>
          <a:p>
            <a:pPr>
              <a:lnSpc>
                <a:spcPts val="2200"/>
              </a:lnSpc>
              <a:defRPr/>
            </a:pPr>
            <a:r>
              <a:rPr lang="en-US" altLang="zh-CN" sz="2400" b="1" dirty="0">
                <a:effectLst>
                  <a:outerShdw blurRad="38100" dist="38100" dir="2700000" algn="tl">
                    <a:srgbClr val="C0C0C0"/>
                  </a:outerShdw>
                </a:effectLst>
                <a:latin typeface="Times New Roman" panose="02020603050405020304" pitchFamily="18" charset="0"/>
              </a:rPr>
              <a:t>P ─ COO</a:t>
            </a:r>
            <a:r>
              <a:rPr lang="en-US" altLang="zh-CN" sz="2400" b="1" baseline="30000" dirty="0">
                <a:effectLst>
                  <a:outerShdw blurRad="38100" dist="38100" dir="2700000" algn="tl">
                    <a:srgbClr val="C0C0C0"/>
                  </a:outerShdw>
                </a:effectLst>
                <a:latin typeface="Times New Roman" panose="02020603050405020304" pitchFamily="18" charset="0"/>
              </a:rPr>
              <a:t>-</a:t>
            </a:r>
          </a:p>
          <a:p>
            <a:pPr>
              <a:lnSpc>
                <a:spcPts val="2200"/>
              </a:lnSpc>
              <a:defRPr/>
            </a:pPr>
            <a:r>
              <a:rPr lang="en-US" altLang="zh-CN" sz="2400" b="1" dirty="0">
                <a:effectLst>
                  <a:outerShdw blurRad="38100" dist="38100" dir="2700000" algn="tl">
                    <a:srgbClr val="C0C0C0"/>
                  </a:outerShdw>
                </a:effectLst>
                <a:latin typeface="Times New Roman" panose="02020603050405020304" pitchFamily="18" charset="0"/>
              </a:rPr>
              <a:t> </a:t>
            </a:r>
            <a:r>
              <a:rPr lang="he-IL" altLang="zh-CN" sz="2400" b="1" dirty="0">
                <a:effectLst>
                  <a:outerShdw blurRad="38100" dist="38100" dir="2700000" algn="tl">
                    <a:srgbClr val="C0C0C0"/>
                  </a:outerShdw>
                </a:effectLst>
                <a:latin typeface="Times New Roman" panose="02020603050405020304" pitchFamily="18" charset="0"/>
              </a:rPr>
              <a:t>׀</a:t>
            </a:r>
            <a:r>
              <a:rPr lang="en-US" altLang="zh-CN" sz="2400" b="1" dirty="0">
                <a:effectLst>
                  <a:outerShdw blurRad="38100" dist="38100" dir="2700000" algn="tl">
                    <a:srgbClr val="C0C0C0"/>
                  </a:outerShdw>
                </a:effectLst>
                <a:latin typeface="Times New Roman" panose="02020603050405020304" pitchFamily="18" charset="0"/>
              </a:rPr>
              <a:t>                                                 NH</a:t>
            </a:r>
            <a:r>
              <a:rPr lang="en-US" altLang="zh-CN" sz="2400" b="1" baseline="-25000" dirty="0">
                <a:effectLst>
                  <a:outerShdw blurRad="38100" dist="38100" dir="2700000" algn="tl">
                    <a:srgbClr val="C0C0C0"/>
                  </a:outerShdw>
                </a:effectLst>
                <a:latin typeface="Times New Roman" panose="02020603050405020304" pitchFamily="18" charset="0"/>
              </a:rPr>
              <a:t>3</a:t>
            </a:r>
            <a:r>
              <a:rPr lang="en-US" altLang="zh-CN" sz="2400" b="1" baseline="30000" dirty="0">
                <a:effectLst>
                  <a:outerShdw blurRad="38100" dist="38100" dir="2700000" algn="tl">
                    <a:srgbClr val="C0C0C0"/>
                  </a:outerShdw>
                </a:effectLst>
                <a:latin typeface="Times New Roman" panose="02020603050405020304" pitchFamily="18" charset="0"/>
              </a:rPr>
              <a:t>+</a:t>
            </a:r>
          </a:p>
        </p:txBody>
      </p:sp>
      <p:sp>
        <p:nvSpPr>
          <p:cNvPr id="20" name="任意多边形 19"/>
          <p:cNvSpPr/>
          <p:nvPr/>
        </p:nvSpPr>
        <p:spPr>
          <a:xfrm flipV="1">
            <a:off x="7153266" y="4437795"/>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1" name="任意多边形 20"/>
          <p:cNvSpPr/>
          <p:nvPr/>
        </p:nvSpPr>
        <p:spPr>
          <a:xfrm flipH="1">
            <a:off x="7153265" y="4586565"/>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2" name="任意多边形 21"/>
          <p:cNvSpPr/>
          <p:nvPr/>
        </p:nvSpPr>
        <p:spPr>
          <a:xfrm flipV="1">
            <a:off x="4561930" y="4472851"/>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3" name="任意多边形 22"/>
          <p:cNvSpPr/>
          <p:nvPr/>
        </p:nvSpPr>
        <p:spPr>
          <a:xfrm flipH="1">
            <a:off x="4561929" y="4621621"/>
            <a:ext cx="789109"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4" name="任意多边形 23"/>
          <p:cNvSpPr/>
          <p:nvPr/>
        </p:nvSpPr>
        <p:spPr>
          <a:xfrm rot="16200000" flipH="1" flipV="1">
            <a:off x="5797251" y="3700315"/>
            <a:ext cx="720000"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5" name="任意多边形 24"/>
          <p:cNvSpPr/>
          <p:nvPr/>
        </p:nvSpPr>
        <p:spPr>
          <a:xfrm rot="16200000">
            <a:off x="5947273" y="3685329"/>
            <a:ext cx="720000" cy="91235"/>
          </a:xfrm>
          <a:custGeom>
            <a:avLst/>
            <a:gdLst>
              <a:gd name="connsiteX0" fmla="*/ 633224 w 789109"/>
              <a:gd name="connsiteY0" fmla="*/ 91235 h 91235"/>
              <a:gd name="connsiteX1" fmla="*/ 789109 w 789109"/>
              <a:gd name="connsiteY1" fmla="*/ 1235 h 91235"/>
              <a:gd name="connsiteX2" fmla="*/ 751864 w 789109"/>
              <a:gd name="connsiteY2" fmla="*/ 1401 h 91235"/>
              <a:gd name="connsiteX3" fmla="*/ 753265 w 789109"/>
              <a:gd name="connsiteY3" fmla="*/ 0 h 91235"/>
              <a:gd name="connsiteX4" fmla="*/ 0 w 789109"/>
              <a:gd name="connsiteY4" fmla="*/ 0 h 91235"/>
              <a:gd name="connsiteX5" fmla="*/ 0 w 789109"/>
              <a:gd name="connsiteY5" fmla="*/ 24265 h 91235"/>
              <a:gd name="connsiteX6" fmla="*/ 672288 w 789109"/>
              <a:gd name="connsiteY6" fmla="*/ 24265 h 91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9109" h="91235">
                <a:moveTo>
                  <a:pt x="633224" y="91235"/>
                </a:moveTo>
                <a:lnTo>
                  <a:pt x="789109" y="1235"/>
                </a:lnTo>
                <a:lnTo>
                  <a:pt x="751864" y="1401"/>
                </a:lnTo>
                <a:lnTo>
                  <a:pt x="753265" y="0"/>
                </a:lnTo>
                <a:lnTo>
                  <a:pt x="0" y="0"/>
                </a:lnTo>
                <a:lnTo>
                  <a:pt x="0" y="24265"/>
                </a:lnTo>
                <a:lnTo>
                  <a:pt x="672288" y="24265"/>
                </a:ln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Tree>
    <p:extLst>
      <p:ext uri="{BB962C8B-B14F-4D97-AF65-F5344CB8AC3E}">
        <p14:creationId xmlns:p14="http://schemas.microsoft.com/office/powerpoint/2010/main" val="245876233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2" name="Picture 5" descr="wcd%20spep%20normal%20c%20graph"/>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46263" y="455614"/>
            <a:ext cx="3529012" cy="232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任意多边形 9"/>
          <p:cNvSpPr/>
          <p:nvPr/>
        </p:nvSpPr>
        <p:spPr>
          <a:xfrm>
            <a:off x="3159126" y="4216668"/>
            <a:ext cx="1454266" cy="900000"/>
          </a:xfrm>
          <a:custGeom>
            <a:avLst/>
            <a:gdLst>
              <a:gd name="connsiteX0" fmla="*/ 0 w 1454266"/>
              <a:gd name="connsiteY0" fmla="*/ 0 h 900000"/>
              <a:gd name="connsiteX1" fmla="*/ 126000 w 1454266"/>
              <a:gd name="connsiteY1" fmla="*/ 0 h 900000"/>
              <a:gd name="connsiteX2" fmla="*/ 126000 w 1454266"/>
              <a:gd name="connsiteY2" fmla="*/ 774000 h 900000"/>
              <a:gd name="connsiteX3" fmla="*/ 252000 w 1454266"/>
              <a:gd name="connsiteY3" fmla="*/ 774000 h 900000"/>
              <a:gd name="connsiteX4" fmla="*/ 252000 w 1454266"/>
              <a:gd name="connsiteY4" fmla="*/ 772934 h 900000"/>
              <a:gd name="connsiteX5" fmla="*/ 1224000 w 1454266"/>
              <a:gd name="connsiteY5" fmla="*/ 772934 h 900000"/>
              <a:gd name="connsiteX6" fmla="*/ 1224000 w 1454266"/>
              <a:gd name="connsiteY6" fmla="*/ 774000 h 900000"/>
              <a:gd name="connsiteX7" fmla="*/ 1328266 w 1454266"/>
              <a:gd name="connsiteY7" fmla="*/ 774000 h 900000"/>
              <a:gd name="connsiteX8" fmla="*/ 1328266 w 1454266"/>
              <a:gd name="connsiteY8" fmla="*/ 0 h 900000"/>
              <a:gd name="connsiteX9" fmla="*/ 1454266 w 1454266"/>
              <a:gd name="connsiteY9" fmla="*/ 0 h 900000"/>
              <a:gd name="connsiteX10" fmla="*/ 1454266 w 1454266"/>
              <a:gd name="connsiteY10" fmla="*/ 900000 h 900000"/>
              <a:gd name="connsiteX11" fmla="*/ 1202266 w 1454266"/>
              <a:gd name="connsiteY11" fmla="*/ 900000 h 900000"/>
              <a:gd name="connsiteX12" fmla="*/ 1202266 w 1454266"/>
              <a:gd name="connsiteY12" fmla="*/ 898934 h 900000"/>
              <a:gd name="connsiteX13" fmla="*/ 252000 w 1454266"/>
              <a:gd name="connsiteY13" fmla="*/ 898934 h 900000"/>
              <a:gd name="connsiteX14" fmla="*/ 252000 w 1454266"/>
              <a:gd name="connsiteY14" fmla="*/ 900000 h 900000"/>
              <a:gd name="connsiteX15" fmla="*/ 0 w 1454266"/>
              <a:gd name="connsiteY15" fmla="*/ 90000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4266" h="900000">
                <a:moveTo>
                  <a:pt x="0" y="0"/>
                </a:moveTo>
                <a:lnTo>
                  <a:pt x="126000" y="0"/>
                </a:lnTo>
                <a:lnTo>
                  <a:pt x="126000" y="774000"/>
                </a:lnTo>
                <a:lnTo>
                  <a:pt x="252000" y="774000"/>
                </a:lnTo>
                <a:lnTo>
                  <a:pt x="252000" y="772934"/>
                </a:lnTo>
                <a:lnTo>
                  <a:pt x="1224000" y="772934"/>
                </a:lnTo>
                <a:lnTo>
                  <a:pt x="1224000" y="774000"/>
                </a:lnTo>
                <a:lnTo>
                  <a:pt x="1328266" y="774000"/>
                </a:lnTo>
                <a:lnTo>
                  <a:pt x="1328266" y="0"/>
                </a:lnTo>
                <a:lnTo>
                  <a:pt x="1454266" y="0"/>
                </a:lnTo>
                <a:lnTo>
                  <a:pt x="1454266" y="900000"/>
                </a:lnTo>
                <a:lnTo>
                  <a:pt x="1202266" y="900000"/>
                </a:lnTo>
                <a:lnTo>
                  <a:pt x="1202266" y="898934"/>
                </a:lnTo>
                <a:lnTo>
                  <a:pt x="252000" y="898934"/>
                </a:lnTo>
                <a:lnTo>
                  <a:pt x="252000" y="900000"/>
                </a:lnTo>
                <a:lnTo>
                  <a:pt x="0" y="900000"/>
                </a:lnTo>
                <a:close/>
              </a:path>
            </a:pathLst>
          </a:custGeom>
          <a:solidFill>
            <a:schemeClr val="bg1">
              <a:lumMod val="75000"/>
            </a:schemeClr>
          </a:solidFill>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矩形 26"/>
          <p:cNvSpPr/>
          <p:nvPr/>
        </p:nvSpPr>
        <p:spPr>
          <a:xfrm>
            <a:off x="3283784" y="4450245"/>
            <a:ext cx="1202400" cy="540000"/>
          </a:xfrm>
          <a:prstGeom prst="rect">
            <a:avLst/>
          </a:prstGeom>
          <a:gradFill flip="none" rotWithShape="1">
            <a:gsLst>
              <a:gs pos="0">
                <a:srgbClr val="71DAFF">
                  <a:tint val="66000"/>
                  <a:satMod val="160000"/>
                </a:srgbClr>
              </a:gs>
              <a:gs pos="50000">
                <a:srgbClr val="71DAFF">
                  <a:tint val="44500"/>
                  <a:satMod val="160000"/>
                </a:srgbClr>
              </a:gs>
              <a:gs pos="100000">
                <a:srgbClr val="71DAFF">
                  <a:tint val="23500"/>
                  <a:satMod val="160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任意多边形 36"/>
          <p:cNvSpPr/>
          <p:nvPr/>
        </p:nvSpPr>
        <p:spPr>
          <a:xfrm>
            <a:off x="3902187" y="3859075"/>
            <a:ext cx="936000" cy="1044000"/>
          </a:xfrm>
          <a:custGeom>
            <a:avLst/>
            <a:gdLst>
              <a:gd name="connsiteX0" fmla="*/ 156123 w 900000"/>
              <a:gd name="connsiteY0" fmla="*/ 0 h 1044000"/>
              <a:gd name="connsiteX1" fmla="*/ 312245 w 900000"/>
              <a:gd name="connsiteY1" fmla="*/ 0 h 1044000"/>
              <a:gd name="connsiteX2" fmla="*/ 900000 w 900000"/>
              <a:gd name="connsiteY2" fmla="*/ 0 h 1044000"/>
              <a:gd name="connsiteX3" fmla="*/ 900000 w 900000"/>
              <a:gd name="connsiteY3" fmla="*/ 59961 h 1044000"/>
              <a:gd name="connsiteX4" fmla="*/ 369458 w 900000"/>
              <a:gd name="connsiteY4" fmla="*/ 59961 h 1044000"/>
              <a:gd name="connsiteX5" fmla="*/ 216458 w 900000"/>
              <a:gd name="connsiteY5" fmla="*/ 59961 h 1044000"/>
              <a:gd name="connsiteX6" fmla="*/ 63458 w 900000"/>
              <a:gd name="connsiteY6" fmla="*/ 307461 h 1044000"/>
              <a:gd name="connsiteX7" fmla="*/ 64058 w 900000"/>
              <a:gd name="connsiteY7" fmla="*/ 312269 h 1044000"/>
              <a:gd name="connsiteX8" fmla="*/ 64058 w 900000"/>
              <a:gd name="connsiteY8" fmla="*/ 1044000 h 1044000"/>
              <a:gd name="connsiteX9" fmla="*/ 612 w 900000"/>
              <a:gd name="connsiteY9" fmla="*/ 1044000 h 1044000"/>
              <a:gd name="connsiteX10" fmla="*/ 612 w 900000"/>
              <a:gd name="connsiteY10" fmla="*/ 266070 h 1044000"/>
              <a:gd name="connsiteX11" fmla="*/ 0 w 900000"/>
              <a:gd name="connsiteY11" fmla="*/ 261000 h 1044000"/>
              <a:gd name="connsiteX12" fmla="*/ 156123 w 900000"/>
              <a:gd name="connsiteY12" fmla="*/ 0 h 10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00000" h="1044000">
                <a:moveTo>
                  <a:pt x="156123" y="0"/>
                </a:moveTo>
                <a:lnTo>
                  <a:pt x="312245" y="0"/>
                </a:lnTo>
                <a:lnTo>
                  <a:pt x="900000" y="0"/>
                </a:lnTo>
                <a:lnTo>
                  <a:pt x="900000" y="59961"/>
                </a:lnTo>
                <a:lnTo>
                  <a:pt x="369458" y="59961"/>
                </a:lnTo>
                <a:lnTo>
                  <a:pt x="216458" y="59961"/>
                </a:lnTo>
                <a:cubicBezTo>
                  <a:pt x="131958" y="59961"/>
                  <a:pt x="63458" y="170770"/>
                  <a:pt x="63458" y="307461"/>
                </a:cubicBezTo>
                <a:lnTo>
                  <a:pt x="64058" y="312269"/>
                </a:lnTo>
                <a:lnTo>
                  <a:pt x="64058" y="1044000"/>
                </a:lnTo>
                <a:lnTo>
                  <a:pt x="612" y="1044000"/>
                </a:lnTo>
                <a:lnTo>
                  <a:pt x="612" y="266070"/>
                </a:lnTo>
                <a:lnTo>
                  <a:pt x="0" y="261000"/>
                </a:lnTo>
                <a:cubicBezTo>
                  <a:pt x="0" y="116853"/>
                  <a:pt x="69898" y="0"/>
                  <a:pt x="156123" y="0"/>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任意多边形 38"/>
          <p:cNvSpPr/>
          <p:nvPr/>
        </p:nvSpPr>
        <p:spPr>
          <a:xfrm>
            <a:off x="3978809" y="3926587"/>
            <a:ext cx="864000" cy="864000"/>
          </a:xfrm>
          <a:custGeom>
            <a:avLst/>
            <a:gdLst>
              <a:gd name="connsiteX0" fmla="*/ 153000 w 882000"/>
              <a:gd name="connsiteY0" fmla="*/ 0 h 864000"/>
              <a:gd name="connsiteX1" fmla="*/ 306000 w 882000"/>
              <a:gd name="connsiteY1" fmla="*/ 0 h 864000"/>
              <a:gd name="connsiteX2" fmla="*/ 882000 w 882000"/>
              <a:gd name="connsiteY2" fmla="*/ 0 h 864000"/>
              <a:gd name="connsiteX3" fmla="*/ 882000 w 882000"/>
              <a:gd name="connsiteY3" fmla="*/ 288000 h 864000"/>
              <a:gd name="connsiteX4" fmla="*/ 306600 w 882000"/>
              <a:gd name="connsiteY4" fmla="*/ 288000 h 864000"/>
              <a:gd name="connsiteX5" fmla="*/ 306600 w 882000"/>
              <a:gd name="connsiteY5" fmla="*/ 864000 h 864000"/>
              <a:gd name="connsiteX6" fmla="*/ 600 w 882000"/>
              <a:gd name="connsiteY6" fmla="*/ 864000 h 864000"/>
              <a:gd name="connsiteX7" fmla="*/ 600 w 882000"/>
              <a:gd name="connsiteY7" fmla="*/ 220196 h 864000"/>
              <a:gd name="connsiteX8" fmla="*/ 0 w 882000"/>
              <a:gd name="connsiteY8" fmla="*/ 216000 h 864000"/>
              <a:gd name="connsiteX9" fmla="*/ 153000 w 882000"/>
              <a:gd name="connsiteY9" fmla="*/ 0 h 86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2000" h="864000">
                <a:moveTo>
                  <a:pt x="153000" y="0"/>
                </a:moveTo>
                <a:lnTo>
                  <a:pt x="306000" y="0"/>
                </a:lnTo>
                <a:lnTo>
                  <a:pt x="882000" y="0"/>
                </a:lnTo>
                <a:lnTo>
                  <a:pt x="882000" y="288000"/>
                </a:lnTo>
                <a:lnTo>
                  <a:pt x="306600" y="288000"/>
                </a:lnTo>
                <a:lnTo>
                  <a:pt x="306600" y="864000"/>
                </a:lnTo>
                <a:lnTo>
                  <a:pt x="600" y="864000"/>
                </a:lnTo>
                <a:lnTo>
                  <a:pt x="600" y="220196"/>
                </a:lnTo>
                <a:lnTo>
                  <a:pt x="0" y="216000"/>
                </a:lnTo>
                <a:cubicBezTo>
                  <a:pt x="0" y="96706"/>
                  <a:pt x="68500" y="0"/>
                  <a:pt x="153000" y="0"/>
                </a:cubicBezTo>
                <a:close/>
              </a:path>
            </a:pathLst>
          </a:custGeom>
          <a:solidFill>
            <a:srgbClr val="41719C"/>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任意多边形 41"/>
          <p:cNvSpPr/>
          <p:nvPr/>
        </p:nvSpPr>
        <p:spPr>
          <a:xfrm>
            <a:off x="7578726" y="4208201"/>
            <a:ext cx="1454266" cy="900000"/>
          </a:xfrm>
          <a:custGeom>
            <a:avLst/>
            <a:gdLst>
              <a:gd name="connsiteX0" fmla="*/ 0 w 1454266"/>
              <a:gd name="connsiteY0" fmla="*/ 0 h 900000"/>
              <a:gd name="connsiteX1" fmla="*/ 126000 w 1454266"/>
              <a:gd name="connsiteY1" fmla="*/ 0 h 900000"/>
              <a:gd name="connsiteX2" fmla="*/ 126000 w 1454266"/>
              <a:gd name="connsiteY2" fmla="*/ 774000 h 900000"/>
              <a:gd name="connsiteX3" fmla="*/ 252000 w 1454266"/>
              <a:gd name="connsiteY3" fmla="*/ 774000 h 900000"/>
              <a:gd name="connsiteX4" fmla="*/ 252000 w 1454266"/>
              <a:gd name="connsiteY4" fmla="*/ 772934 h 900000"/>
              <a:gd name="connsiteX5" fmla="*/ 1224000 w 1454266"/>
              <a:gd name="connsiteY5" fmla="*/ 772934 h 900000"/>
              <a:gd name="connsiteX6" fmla="*/ 1224000 w 1454266"/>
              <a:gd name="connsiteY6" fmla="*/ 774000 h 900000"/>
              <a:gd name="connsiteX7" fmla="*/ 1328266 w 1454266"/>
              <a:gd name="connsiteY7" fmla="*/ 774000 h 900000"/>
              <a:gd name="connsiteX8" fmla="*/ 1328266 w 1454266"/>
              <a:gd name="connsiteY8" fmla="*/ 0 h 900000"/>
              <a:gd name="connsiteX9" fmla="*/ 1454266 w 1454266"/>
              <a:gd name="connsiteY9" fmla="*/ 0 h 900000"/>
              <a:gd name="connsiteX10" fmla="*/ 1454266 w 1454266"/>
              <a:gd name="connsiteY10" fmla="*/ 900000 h 900000"/>
              <a:gd name="connsiteX11" fmla="*/ 1202266 w 1454266"/>
              <a:gd name="connsiteY11" fmla="*/ 900000 h 900000"/>
              <a:gd name="connsiteX12" fmla="*/ 1202266 w 1454266"/>
              <a:gd name="connsiteY12" fmla="*/ 898934 h 900000"/>
              <a:gd name="connsiteX13" fmla="*/ 252000 w 1454266"/>
              <a:gd name="connsiteY13" fmla="*/ 898934 h 900000"/>
              <a:gd name="connsiteX14" fmla="*/ 252000 w 1454266"/>
              <a:gd name="connsiteY14" fmla="*/ 900000 h 900000"/>
              <a:gd name="connsiteX15" fmla="*/ 0 w 1454266"/>
              <a:gd name="connsiteY15" fmla="*/ 90000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54266" h="900000">
                <a:moveTo>
                  <a:pt x="0" y="0"/>
                </a:moveTo>
                <a:lnTo>
                  <a:pt x="126000" y="0"/>
                </a:lnTo>
                <a:lnTo>
                  <a:pt x="126000" y="774000"/>
                </a:lnTo>
                <a:lnTo>
                  <a:pt x="252000" y="774000"/>
                </a:lnTo>
                <a:lnTo>
                  <a:pt x="252000" y="772934"/>
                </a:lnTo>
                <a:lnTo>
                  <a:pt x="1224000" y="772934"/>
                </a:lnTo>
                <a:lnTo>
                  <a:pt x="1224000" y="774000"/>
                </a:lnTo>
                <a:lnTo>
                  <a:pt x="1328266" y="774000"/>
                </a:lnTo>
                <a:lnTo>
                  <a:pt x="1328266" y="0"/>
                </a:lnTo>
                <a:lnTo>
                  <a:pt x="1454266" y="0"/>
                </a:lnTo>
                <a:lnTo>
                  <a:pt x="1454266" y="900000"/>
                </a:lnTo>
                <a:lnTo>
                  <a:pt x="1202266" y="900000"/>
                </a:lnTo>
                <a:lnTo>
                  <a:pt x="1202266" y="898934"/>
                </a:lnTo>
                <a:lnTo>
                  <a:pt x="252000" y="898934"/>
                </a:lnTo>
                <a:lnTo>
                  <a:pt x="252000" y="900000"/>
                </a:lnTo>
                <a:lnTo>
                  <a:pt x="0" y="900000"/>
                </a:lnTo>
                <a:close/>
              </a:path>
            </a:pathLst>
          </a:custGeom>
          <a:solidFill>
            <a:schemeClr val="bg1">
              <a:lumMod val="75000"/>
            </a:schemeClr>
          </a:solidFill>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矩形 42"/>
          <p:cNvSpPr/>
          <p:nvPr/>
        </p:nvSpPr>
        <p:spPr>
          <a:xfrm>
            <a:off x="7703384" y="4441778"/>
            <a:ext cx="1202400" cy="540000"/>
          </a:xfrm>
          <a:prstGeom prst="rect">
            <a:avLst/>
          </a:prstGeom>
          <a:gradFill flip="none" rotWithShape="1">
            <a:gsLst>
              <a:gs pos="0">
                <a:srgbClr val="71DAFF">
                  <a:tint val="66000"/>
                  <a:satMod val="160000"/>
                </a:srgbClr>
              </a:gs>
              <a:gs pos="50000">
                <a:srgbClr val="71DAFF">
                  <a:tint val="44500"/>
                  <a:satMod val="160000"/>
                </a:srgbClr>
              </a:gs>
              <a:gs pos="100000">
                <a:srgbClr val="71DAFF">
                  <a:tint val="23500"/>
                  <a:satMod val="160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任意多边形 14"/>
          <p:cNvSpPr/>
          <p:nvPr/>
        </p:nvSpPr>
        <p:spPr>
          <a:xfrm flipH="1">
            <a:off x="7300484" y="3918455"/>
            <a:ext cx="882000" cy="864000"/>
          </a:xfrm>
          <a:custGeom>
            <a:avLst/>
            <a:gdLst>
              <a:gd name="connsiteX0" fmla="*/ 153000 w 882000"/>
              <a:gd name="connsiteY0" fmla="*/ 0 h 864000"/>
              <a:gd name="connsiteX1" fmla="*/ 306000 w 882000"/>
              <a:gd name="connsiteY1" fmla="*/ 0 h 864000"/>
              <a:gd name="connsiteX2" fmla="*/ 882000 w 882000"/>
              <a:gd name="connsiteY2" fmla="*/ 0 h 864000"/>
              <a:gd name="connsiteX3" fmla="*/ 882000 w 882000"/>
              <a:gd name="connsiteY3" fmla="*/ 288000 h 864000"/>
              <a:gd name="connsiteX4" fmla="*/ 306600 w 882000"/>
              <a:gd name="connsiteY4" fmla="*/ 288000 h 864000"/>
              <a:gd name="connsiteX5" fmla="*/ 306600 w 882000"/>
              <a:gd name="connsiteY5" fmla="*/ 864000 h 864000"/>
              <a:gd name="connsiteX6" fmla="*/ 600 w 882000"/>
              <a:gd name="connsiteY6" fmla="*/ 864000 h 864000"/>
              <a:gd name="connsiteX7" fmla="*/ 600 w 882000"/>
              <a:gd name="connsiteY7" fmla="*/ 220196 h 864000"/>
              <a:gd name="connsiteX8" fmla="*/ 0 w 882000"/>
              <a:gd name="connsiteY8" fmla="*/ 216000 h 864000"/>
              <a:gd name="connsiteX9" fmla="*/ 153000 w 882000"/>
              <a:gd name="connsiteY9" fmla="*/ 0 h 86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2000" h="864000">
                <a:moveTo>
                  <a:pt x="153000" y="0"/>
                </a:moveTo>
                <a:lnTo>
                  <a:pt x="306000" y="0"/>
                </a:lnTo>
                <a:lnTo>
                  <a:pt x="882000" y="0"/>
                </a:lnTo>
                <a:lnTo>
                  <a:pt x="882000" y="288000"/>
                </a:lnTo>
                <a:lnTo>
                  <a:pt x="306600" y="288000"/>
                </a:lnTo>
                <a:lnTo>
                  <a:pt x="306600" y="864000"/>
                </a:lnTo>
                <a:lnTo>
                  <a:pt x="600" y="864000"/>
                </a:lnTo>
                <a:lnTo>
                  <a:pt x="600" y="220196"/>
                </a:lnTo>
                <a:lnTo>
                  <a:pt x="0" y="216000"/>
                </a:lnTo>
                <a:cubicBezTo>
                  <a:pt x="0" y="96706"/>
                  <a:pt x="68500" y="0"/>
                  <a:pt x="153000" y="0"/>
                </a:cubicBezTo>
                <a:close/>
              </a:path>
            </a:pathLst>
          </a:custGeom>
          <a:solidFill>
            <a:srgbClr val="41719C"/>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任意多边形 39"/>
          <p:cNvSpPr/>
          <p:nvPr/>
        </p:nvSpPr>
        <p:spPr>
          <a:xfrm flipH="1">
            <a:off x="7300184" y="3855972"/>
            <a:ext cx="936000" cy="1044000"/>
          </a:xfrm>
          <a:custGeom>
            <a:avLst/>
            <a:gdLst>
              <a:gd name="connsiteX0" fmla="*/ 156123 w 900000"/>
              <a:gd name="connsiteY0" fmla="*/ 0 h 1044000"/>
              <a:gd name="connsiteX1" fmla="*/ 312245 w 900000"/>
              <a:gd name="connsiteY1" fmla="*/ 0 h 1044000"/>
              <a:gd name="connsiteX2" fmla="*/ 900000 w 900000"/>
              <a:gd name="connsiteY2" fmla="*/ 0 h 1044000"/>
              <a:gd name="connsiteX3" fmla="*/ 900000 w 900000"/>
              <a:gd name="connsiteY3" fmla="*/ 59961 h 1044000"/>
              <a:gd name="connsiteX4" fmla="*/ 369458 w 900000"/>
              <a:gd name="connsiteY4" fmla="*/ 59961 h 1044000"/>
              <a:gd name="connsiteX5" fmla="*/ 216458 w 900000"/>
              <a:gd name="connsiteY5" fmla="*/ 59961 h 1044000"/>
              <a:gd name="connsiteX6" fmla="*/ 63458 w 900000"/>
              <a:gd name="connsiteY6" fmla="*/ 307461 h 1044000"/>
              <a:gd name="connsiteX7" fmla="*/ 64058 w 900000"/>
              <a:gd name="connsiteY7" fmla="*/ 312269 h 1044000"/>
              <a:gd name="connsiteX8" fmla="*/ 64058 w 900000"/>
              <a:gd name="connsiteY8" fmla="*/ 1044000 h 1044000"/>
              <a:gd name="connsiteX9" fmla="*/ 612 w 900000"/>
              <a:gd name="connsiteY9" fmla="*/ 1044000 h 1044000"/>
              <a:gd name="connsiteX10" fmla="*/ 612 w 900000"/>
              <a:gd name="connsiteY10" fmla="*/ 266070 h 1044000"/>
              <a:gd name="connsiteX11" fmla="*/ 0 w 900000"/>
              <a:gd name="connsiteY11" fmla="*/ 261000 h 1044000"/>
              <a:gd name="connsiteX12" fmla="*/ 156123 w 900000"/>
              <a:gd name="connsiteY12" fmla="*/ 0 h 10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00000" h="1044000">
                <a:moveTo>
                  <a:pt x="156123" y="0"/>
                </a:moveTo>
                <a:lnTo>
                  <a:pt x="312245" y="0"/>
                </a:lnTo>
                <a:lnTo>
                  <a:pt x="900000" y="0"/>
                </a:lnTo>
                <a:lnTo>
                  <a:pt x="900000" y="59961"/>
                </a:lnTo>
                <a:lnTo>
                  <a:pt x="369458" y="59961"/>
                </a:lnTo>
                <a:lnTo>
                  <a:pt x="216458" y="59961"/>
                </a:lnTo>
                <a:cubicBezTo>
                  <a:pt x="131958" y="59961"/>
                  <a:pt x="63458" y="170770"/>
                  <a:pt x="63458" y="307461"/>
                </a:cubicBezTo>
                <a:lnTo>
                  <a:pt x="64058" y="312269"/>
                </a:lnTo>
                <a:lnTo>
                  <a:pt x="64058" y="1044000"/>
                </a:lnTo>
                <a:lnTo>
                  <a:pt x="612" y="1044000"/>
                </a:lnTo>
                <a:lnTo>
                  <a:pt x="612" y="266070"/>
                </a:lnTo>
                <a:lnTo>
                  <a:pt x="0" y="261000"/>
                </a:lnTo>
                <a:cubicBezTo>
                  <a:pt x="0" y="116853"/>
                  <a:pt x="69898" y="0"/>
                  <a:pt x="156123" y="0"/>
                </a:cubicBezTo>
                <a:close/>
              </a:path>
            </a:pathLst>
          </a:cu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矩形 27"/>
          <p:cNvSpPr/>
          <p:nvPr/>
        </p:nvSpPr>
        <p:spPr>
          <a:xfrm>
            <a:off x="4382558" y="3781102"/>
            <a:ext cx="3419475" cy="72000"/>
          </a:xfrm>
          <a:prstGeom prst="rect">
            <a:avLst/>
          </a:prstGeom>
          <a:solidFill>
            <a:schemeClr val="bg1">
              <a:lumMod val="85000"/>
            </a:schemeClr>
          </a:solidFill>
          <a:ln>
            <a:noFill/>
          </a:ln>
          <a:effectLst/>
          <a:scene3d>
            <a:camera prst="orthographicFront">
              <a:rot lat="0" lon="0" rev="0"/>
            </a:camera>
            <a:lightRig rig="chilly" dir="t">
              <a:rot lat="0" lon="0" rev="18480000"/>
            </a:lightRig>
          </a:scene3d>
          <a:sp3d prstMaterial="clear">
            <a:bevelT h="635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48" name="组合 47"/>
          <p:cNvGrpSpPr/>
          <p:nvPr/>
        </p:nvGrpSpPr>
        <p:grpSpPr>
          <a:xfrm>
            <a:off x="8736252" y="3868600"/>
            <a:ext cx="684225" cy="1017790"/>
            <a:chOff x="8736252" y="3868600"/>
            <a:chExt cx="684225" cy="1017790"/>
          </a:xfrm>
        </p:grpSpPr>
        <p:sp>
          <p:nvSpPr>
            <p:cNvPr id="46" name="流程图: 终止 45"/>
            <p:cNvSpPr/>
            <p:nvPr/>
          </p:nvSpPr>
          <p:spPr>
            <a:xfrm rot="16200000">
              <a:off x="8331252" y="4427390"/>
              <a:ext cx="864000" cy="54000"/>
            </a:xfrm>
            <a:prstGeom prst="flowChartTerminator">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任意多边形 44"/>
            <p:cNvSpPr/>
            <p:nvPr/>
          </p:nvSpPr>
          <p:spPr>
            <a:xfrm>
              <a:off x="8763252" y="3868600"/>
              <a:ext cx="657225" cy="209550"/>
            </a:xfrm>
            <a:custGeom>
              <a:avLst/>
              <a:gdLst>
                <a:gd name="connsiteX0" fmla="*/ 0 w 657225"/>
                <a:gd name="connsiteY0" fmla="*/ 161925 h 209550"/>
                <a:gd name="connsiteX1" fmla="*/ 47625 w 657225"/>
                <a:gd name="connsiteY1" fmla="*/ 123825 h 209550"/>
                <a:gd name="connsiteX2" fmla="*/ 76200 w 657225"/>
                <a:gd name="connsiteY2" fmla="*/ 114300 h 209550"/>
                <a:gd name="connsiteX3" fmla="*/ 104775 w 657225"/>
                <a:gd name="connsiteY3" fmla="*/ 95250 h 209550"/>
                <a:gd name="connsiteX4" fmla="*/ 200025 w 657225"/>
                <a:gd name="connsiteY4" fmla="*/ 104775 h 209550"/>
                <a:gd name="connsiteX5" fmla="*/ 190500 w 657225"/>
                <a:gd name="connsiteY5" fmla="*/ 190500 h 209550"/>
                <a:gd name="connsiteX6" fmla="*/ 133350 w 657225"/>
                <a:gd name="connsiteY6" fmla="*/ 209550 h 209550"/>
                <a:gd name="connsiteX7" fmla="*/ 104775 w 657225"/>
                <a:gd name="connsiteY7" fmla="*/ 190500 h 209550"/>
                <a:gd name="connsiteX8" fmla="*/ 104775 w 657225"/>
                <a:gd name="connsiteY8" fmla="*/ 104775 h 209550"/>
                <a:gd name="connsiteX9" fmla="*/ 123825 w 657225"/>
                <a:gd name="connsiteY9" fmla="*/ 76200 h 209550"/>
                <a:gd name="connsiteX10" fmla="*/ 228600 w 657225"/>
                <a:gd name="connsiteY10" fmla="*/ 47625 h 209550"/>
                <a:gd name="connsiteX11" fmla="*/ 352425 w 657225"/>
                <a:gd name="connsiteY11" fmla="*/ 85725 h 209550"/>
                <a:gd name="connsiteX12" fmla="*/ 361950 w 657225"/>
                <a:gd name="connsiteY12" fmla="*/ 114300 h 209550"/>
                <a:gd name="connsiteX13" fmla="*/ 342900 w 657225"/>
                <a:gd name="connsiteY13" fmla="*/ 142875 h 209550"/>
                <a:gd name="connsiteX14" fmla="*/ 276225 w 657225"/>
                <a:gd name="connsiteY14" fmla="*/ 142875 h 209550"/>
                <a:gd name="connsiteX15" fmla="*/ 247650 w 657225"/>
                <a:gd name="connsiteY15" fmla="*/ 114300 h 209550"/>
                <a:gd name="connsiteX16" fmla="*/ 238125 w 657225"/>
                <a:gd name="connsiteY16" fmla="*/ 85725 h 209550"/>
                <a:gd name="connsiteX17" fmla="*/ 247650 w 657225"/>
                <a:gd name="connsiteY17" fmla="*/ 47625 h 209550"/>
                <a:gd name="connsiteX18" fmla="*/ 276225 w 657225"/>
                <a:gd name="connsiteY18" fmla="*/ 28575 h 209550"/>
                <a:gd name="connsiteX19" fmla="*/ 352425 w 657225"/>
                <a:gd name="connsiteY19" fmla="*/ 9525 h 209550"/>
                <a:gd name="connsiteX20" fmla="*/ 457200 w 657225"/>
                <a:gd name="connsiteY20" fmla="*/ 28575 h 209550"/>
                <a:gd name="connsiteX21" fmla="*/ 485775 w 657225"/>
                <a:gd name="connsiteY21" fmla="*/ 47625 h 209550"/>
                <a:gd name="connsiteX22" fmla="*/ 495300 w 657225"/>
                <a:gd name="connsiteY22" fmla="*/ 76200 h 209550"/>
                <a:gd name="connsiteX23" fmla="*/ 514350 w 657225"/>
                <a:gd name="connsiteY23" fmla="*/ 104775 h 209550"/>
                <a:gd name="connsiteX24" fmla="*/ 485775 w 657225"/>
                <a:gd name="connsiteY24" fmla="*/ 133350 h 209550"/>
                <a:gd name="connsiteX25" fmla="*/ 438150 w 657225"/>
                <a:gd name="connsiteY25" fmla="*/ 123825 h 209550"/>
                <a:gd name="connsiteX26" fmla="*/ 409575 w 657225"/>
                <a:gd name="connsiteY26" fmla="*/ 114300 h 209550"/>
                <a:gd name="connsiteX27" fmla="*/ 390525 w 657225"/>
                <a:gd name="connsiteY27" fmla="*/ 57150 h 209550"/>
                <a:gd name="connsiteX28" fmla="*/ 419100 w 657225"/>
                <a:gd name="connsiteY28" fmla="*/ 47625 h 209550"/>
                <a:gd name="connsiteX29" fmla="*/ 447675 w 657225"/>
                <a:gd name="connsiteY29" fmla="*/ 28575 h 209550"/>
                <a:gd name="connsiteX30" fmla="*/ 485775 w 657225"/>
                <a:gd name="connsiteY30" fmla="*/ 19050 h 209550"/>
                <a:gd name="connsiteX31" fmla="*/ 561975 w 657225"/>
                <a:gd name="connsiteY31" fmla="*/ 0 h 209550"/>
                <a:gd name="connsiteX32" fmla="*/ 609600 w 657225"/>
                <a:gd name="connsiteY32" fmla="*/ 9525 h 209550"/>
                <a:gd name="connsiteX33" fmla="*/ 657225 w 657225"/>
                <a:gd name="connsiteY33" fmla="*/ 190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57225" h="209550">
                  <a:moveTo>
                    <a:pt x="0" y="161925"/>
                  </a:moveTo>
                  <a:cubicBezTo>
                    <a:pt x="15875" y="149225"/>
                    <a:pt x="30385" y="134600"/>
                    <a:pt x="47625" y="123825"/>
                  </a:cubicBezTo>
                  <a:cubicBezTo>
                    <a:pt x="56139" y="118504"/>
                    <a:pt x="67220" y="118790"/>
                    <a:pt x="76200" y="114300"/>
                  </a:cubicBezTo>
                  <a:cubicBezTo>
                    <a:pt x="86439" y="109180"/>
                    <a:pt x="95250" y="101600"/>
                    <a:pt x="104775" y="95250"/>
                  </a:cubicBezTo>
                  <a:cubicBezTo>
                    <a:pt x="136525" y="98425"/>
                    <a:pt x="178679" y="81058"/>
                    <a:pt x="200025" y="104775"/>
                  </a:cubicBezTo>
                  <a:cubicBezTo>
                    <a:pt x="219258" y="126145"/>
                    <a:pt x="205936" y="166244"/>
                    <a:pt x="190500" y="190500"/>
                  </a:cubicBezTo>
                  <a:cubicBezTo>
                    <a:pt x="179719" y="207441"/>
                    <a:pt x="133350" y="209550"/>
                    <a:pt x="133350" y="209550"/>
                  </a:cubicBezTo>
                  <a:cubicBezTo>
                    <a:pt x="123825" y="203200"/>
                    <a:pt x="111926" y="199439"/>
                    <a:pt x="104775" y="190500"/>
                  </a:cubicBezTo>
                  <a:cubicBezTo>
                    <a:pt x="86807" y="168040"/>
                    <a:pt x="98092" y="124823"/>
                    <a:pt x="104775" y="104775"/>
                  </a:cubicBezTo>
                  <a:cubicBezTo>
                    <a:pt x="108395" y="93915"/>
                    <a:pt x="114117" y="82267"/>
                    <a:pt x="123825" y="76200"/>
                  </a:cubicBezTo>
                  <a:cubicBezTo>
                    <a:pt x="146573" y="61983"/>
                    <a:pt x="201403" y="53064"/>
                    <a:pt x="228600" y="47625"/>
                  </a:cubicBezTo>
                  <a:cubicBezTo>
                    <a:pt x="313884" y="55378"/>
                    <a:pt x="324006" y="28888"/>
                    <a:pt x="352425" y="85725"/>
                  </a:cubicBezTo>
                  <a:cubicBezTo>
                    <a:pt x="356915" y="94705"/>
                    <a:pt x="358775" y="104775"/>
                    <a:pt x="361950" y="114300"/>
                  </a:cubicBezTo>
                  <a:cubicBezTo>
                    <a:pt x="355600" y="123825"/>
                    <a:pt x="351839" y="135724"/>
                    <a:pt x="342900" y="142875"/>
                  </a:cubicBezTo>
                  <a:cubicBezTo>
                    <a:pt x="320126" y="161095"/>
                    <a:pt x="300310" y="148896"/>
                    <a:pt x="276225" y="142875"/>
                  </a:cubicBezTo>
                  <a:cubicBezTo>
                    <a:pt x="266700" y="133350"/>
                    <a:pt x="255122" y="125508"/>
                    <a:pt x="247650" y="114300"/>
                  </a:cubicBezTo>
                  <a:cubicBezTo>
                    <a:pt x="242081" y="105946"/>
                    <a:pt x="238125" y="95765"/>
                    <a:pt x="238125" y="85725"/>
                  </a:cubicBezTo>
                  <a:cubicBezTo>
                    <a:pt x="238125" y="72634"/>
                    <a:pt x="240388" y="58517"/>
                    <a:pt x="247650" y="47625"/>
                  </a:cubicBezTo>
                  <a:cubicBezTo>
                    <a:pt x="254000" y="38100"/>
                    <a:pt x="265986" y="33695"/>
                    <a:pt x="276225" y="28575"/>
                  </a:cubicBezTo>
                  <a:cubicBezTo>
                    <a:pt x="295751" y="18812"/>
                    <a:pt x="334311" y="13148"/>
                    <a:pt x="352425" y="9525"/>
                  </a:cubicBezTo>
                  <a:cubicBezTo>
                    <a:pt x="378692" y="12808"/>
                    <a:pt x="427834" y="13892"/>
                    <a:pt x="457200" y="28575"/>
                  </a:cubicBezTo>
                  <a:cubicBezTo>
                    <a:pt x="467439" y="33695"/>
                    <a:pt x="476250" y="41275"/>
                    <a:pt x="485775" y="47625"/>
                  </a:cubicBezTo>
                  <a:cubicBezTo>
                    <a:pt x="488950" y="57150"/>
                    <a:pt x="490810" y="67220"/>
                    <a:pt x="495300" y="76200"/>
                  </a:cubicBezTo>
                  <a:cubicBezTo>
                    <a:pt x="500420" y="86439"/>
                    <a:pt x="516232" y="93483"/>
                    <a:pt x="514350" y="104775"/>
                  </a:cubicBezTo>
                  <a:cubicBezTo>
                    <a:pt x="512135" y="118062"/>
                    <a:pt x="495300" y="123825"/>
                    <a:pt x="485775" y="133350"/>
                  </a:cubicBezTo>
                  <a:cubicBezTo>
                    <a:pt x="469900" y="130175"/>
                    <a:pt x="453856" y="127752"/>
                    <a:pt x="438150" y="123825"/>
                  </a:cubicBezTo>
                  <a:cubicBezTo>
                    <a:pt x="428410" y="121390"/>
                    <a:pt x="415411" y="122470"/>
                    <a:pt x="409575" y="114300"/>
                  </a:cubicBezTo>
                  <a:cubicBezTo>
                    <a:pt x="397903" y="97960"/>
                    <a:pt x="390525" y="57150"/>
                    <a:pt x="390525" y="57150"/>
                  </a:cubicBezTo>
                  <a:cubicBezTo>
                    <a:pt x="400050" y="53975"/>
                    <a:pt x="410120" y="52115"/>
                    <a:pt x="419100" y="47625"/>
                  </a:cubicBezTo>
                  <a:cubicBezTo>
                    <a:pt x="429339" y="42505"/>
                    <a:pt x="437153" y="33084"/>
                    <a:pt x="447675" y="28575"/>
                  </a:cubicBezTo>
                  <a:cubicBezTo>
                    <a:pt x="459707" y="23418"/>
                    <a:pt x="472996" y="21890"/>
                    <a:pt x="485775" y="19050"/>
                  </a:cubicBezTo>
                  <a:cubicBezTo>
                    <a:pt x="554739" y="3725"/>
                    <a:pt x="510913" y="17021"/>
                    <a:pt x="561975" y="0"/>
                  </a:cubicBezTo>
                  <a:cubicBezTo>
                    <a:pt x="577850" y="3175"/>
                    <a:pt x="593894" y="5598"/>
                    <a:pt x="609600" y="9525"/>
                  </a:cubicBezTo>
                  <a:cubicBezTo>
                    <a:pt x="655732" y="21058"/>
                    <a:pt x="620841" y="19050"/>
                    <a:pt x="657225" y="1905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7" name="组合 46"/>
          <p:cNvGrpSpPr/>
          <p:nvPr/>
        </p:nvGrpSpPr>
        <p:grpSpPr>
          <a:xfrm>
            <a:off x="2773461" y="3876868"/>
            <a:ext cx="682791" cy="1028572"/>
            <a:chOff x="2773461" y="3876868"/>
            <a:chExt cx="682791" cy="1028572"/>
          </a:xfrm>
        </p:grpSpPr>
        <p:sp>
          <p:nvSpPr>
            <p:cNvPr id="41" name="流程图: 终止 40"/>
            <p:cNvSpPr/>
            <p:nvPr/>
          </p:nvSpPr>
          <p:spPr>
            <a:xfrm rot="16200000">
              <a:off x="2997252" y="4446440"/>
              <a:ext cx="864000" cy="54000"/>
            </a:xfrm>
            <a:prstGeom prst="flowChartTerminator">
              <a:avLst/>
            </a:prstGeom>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任意多边形 48"/>
            <p:cNvSpPr/>
            <p:nvPr/>
          </p:nvSpPr>
          <p:spPr>
            <a:xfrm flipH="1">
              <a:off x="2773461" y="3876868"/>
              <a:ext cx="657225" cy="209550"/>
            </a:xfrm>
            <a:custGeom>
              <a:avLst/>
              <a:gdLst>
                <a:gd name="connsiteX0" fmla="*/ 0 w 657225"/>
                <a:gd name="connsiteY0" fmla="*/ 161925 h 209550"/>
                <a:gd name="connsiteX1" fmla="*/ 47625 w 657225"/>
                <a:gd name="connsiteY1" fmla="*/ 123825 h 209550"/>
                <a:gd name="connsiteX2" fmla="*/ 76200 w 657225"/>
                <a:gd name="connsiteY2" fmla="*/ 114300 h 209550"/>
                <a:gd name="connsiteX3" fmla="*/ 104775 w 657225"/>
                <a:gd name="connsiteY3" fmla="*/ 95250 h 209550"/>
                <a:gd name="connsiteX4" fmla="*/ 200025 w 657225"/>
                <a:gd name="connsiteY4" fmla="*/ 104775 h 209550"/>
                <a:gd name="connsiteX5" fmla="*/ 190500 w 657225"/>
                <a:gd name="connsiteY5" fmla="*/ 190500 h 209550"/>
                <a:gd name="connsiteX6" fmla="*/ 133350 w 657225"/>
                <a:gd name="connsiteY6" fmla="*/ 209550 h 209550"/>
                <a:gd name="connsiteX7" fmla="*/ 104775 w 657225"/>
                <a:gd name="connsiteY7" fmla="*/ 190500 h 209550"/>
                <a:gd name="connsiteX8" fmla="*/ 104775 w 657225"/>
                <a:gd name="connsiteY8" fmla="*/ 104775 h 209550"/>
                <a:gd name="connsiteX9" fmla="*/ 123825 w 657225"/>
                <a:gd name="connsiteY9" fmla="*/ 76200 h 209550"/>
                <a:gd name="connsiteX10" fmla="*/ 228600 w 657225"/>
                <a:gd name="connsiteY10" fmla="*/ 47625 h 209550"/>
                <a:gd name="connsiteX11" fmla="*/ 352425 w 657225"/>
                <a:gd name="connsiteY11" fmla="*/ 85725 h 209550"/>
                <a:gd name="connsiteX12" fmla="*/ 361950 w 657225"/>
                <a:gd name="connsiteY12" fmla="*/ 114300 h 209550"/>
                <a:gd name="connsiteX13" fmla="*/ 342900 w 657225"/>
                <a:gd name="connsiteY13" fmla="*/ 142875 h 209550"/>
                <a:gd name="connsiteX14" fmla="*/ 276225 w 657225"/>
                <a:gd name="connsiteY14" fmla="*/ 142875 h 209550"/>
                <a:gd name="connsiteX15" fmla="*/ 247650 w 657225"/>
                <a:gd name="connsiteY15" fmla="*/ 114300 h 209550"/>
                <a:gd name="connsiteX16" fmla="*/ 238125 w 657225"/>
                <a:gd name="connsiteY16" fmla="*/ 85725 h 209550"/>
                <a:gd name="connsiteX17" fmla="*/ 247650 w 657225"/>
                <a:gd name="connsiteY17" fmla="*/ 47625 h 209550"/>
                <a:gd name="connsiteX18" fmla="*/ 276225 w 657225"/>
                <a:gd name="connsiteY18" fmla="*/ 28575 h 209550"/>
                <a:gd name="connsiteX19" fmla="*/ 352425 w 657225"/>
                <a:gd name="connsiteY19" fmla="*/ 9525 h 209550"/>
                <a:gd name="connsiteX20" fmla="*/ 457200 w 657225"/>
                <a:gd name="connsiteY20" fmla="*/ 28575 h 209550"/>
                <a:gd name="connsiteX21" fmla="*/ 485775 w 657225"/>
                <a:gd name="connsiteY21" fmla="*/ 47625 h 209550"/>
                <a:gd name="connsiteX22" fmla="*/ 495300 w 657225"/>
                <a:gd name="connsiteY22" fmla="*/ 76200 h 209550"/>
                <a:gd name="connsiteX23" fmla="*/ 514350 w 657225"/>
                <a:gd name="connsiteY23" fmla="*/ 104775 h 209550"/>
                <a:gd name="connsiteX24" fmla="*/ 485775 w 657225"/>
                <a:gd name="connsiteY24" fmla="*/ 133350 h 209550"/>
                <a:gd name="connsiteX25" fmla="*/ 438150 w 657225"/>
                <a:gd name="connsiteY25" fmla="*/ 123825 h 209550"/>
                <a:gd name="connsiteX26" fmla="*/ 409575 w 657225"/>
                <a:gd name="connsiteY26" fmla="*/ 114300 h 209550"/>
                <a:gd name="connsiteX27" fmla="*/ 390525 w 657225"/>
                <a:gd name="connsiteY27" fmla="*/ 57150 h 209550"/>
                <a:gd name="connsiteX28" fmla="*/ 419100 w 657225"/>
                <a:gd name="connsiteY28" fmla="*/ 47625 h 209550"/>
                <a:gd name="connsiteX29" fmla="*/ 447675 w 657225"/>
                <a:gd name="connsiteY29" fmla="*/ 28575 h 209550"/>
                <a:gd name="connsiteX30" fmla="*/ 485775 w 657225"/>
                <a:gd name="connsiteY30" fmla="*/ 19050 h 209550"/>
                <a:gd name="connsiteX31" fmla="*/ 561975 w 657225"/>
                <a:gd name="connsiteY31" fmla="*/ 0 h 209550"/>
                <a:gd name="connsiteX32" fmla="*/ 609600 w 657225"/>
                <a:gd name="connsiteY32" fmla="*/ 9525 h 209550"/>
                <a:gd name="connsiteX33" fmla="*/ 657225 w 657225"/>
                <a:gd name="connsiteY33" fmla="*/ 190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57225" h="209550">
                  <a:moveTo>
                    <a:pt x="0" y="161925"/>
                  </a:moveTo>
                  <a:cubicBezTo>
                    <a:pt x="15875" y="149225"/>
                    <a:pt x="30385" y="134600"/>
                    <a:pt x="47625" y="123825"/>
                  </a:cubicBezTo>
                  <a:cubicBezTo>
                    <a:pt x="56139" y="118504"/>
                    <a:pt x="67220" y="118790"/>
                    <a:pt x="76200" y="114300"/>
                  </a:cubicBezTo>
                  <a:cubicBezTo>
                    <a:pt x="86439" y="109180"/>
                    <a:pt x="95250" y="101600"/>
                    <a:pt x="104775" y="95250"/>
                  </a:cubicBezTo>
                  <a:cubicBezTo>
                    <a:pt x="136525" y="98425"/>
                    <a:pt x="178679" y="81058"/>
                    <a:pt x="200025" y="104775"/>
                  </a:cubicBezTo>
                  <a:cubicBezTo>
                    <a:pt x="219258" y="126145"/>
                    <a:pt x="205936" y="166244"/>
                    <a:pt x="190500" y="190500"/>
                  </a:cubicBezTo>
                  <a:cubicBezTo>
                    <a:pt x="179719" y="207441"/>
                    <a:pt x="133350" y="209550"/>
                    <a:pt x="133350" y="209550"/>
                  </a:cubicBezTo>
                  <a:cubicBezTo>
                    <a:pt x="123825" y="203200"/>
                    <a:pt x="111926" y="199439"/>
                    <a:pt x="104775" y="190500"/>
                  </a:cubicBezTo>
                  <a:cubicBezTo>
                    <a:pt x="86807" y="168040"/>
                    <a:pt x="98092" y="124823"/>
                    <a:pt x="104775" y="104775"/>
                  </a:cubicBezTo>
                  <a:cubicBezTo>
                    <a:pt x="108395" y="93915"/>
                    <a:pt x="114117" y="82267"/>
                    <a:pt x="123825" y="76200"/>
                  </a:cubicBezTo>
                  <a:cubicBezTo>
                    <a:pt x="146573" y="61983"/>
                    <a:pt x="201403" y="53064"/>
                    <a:pt x="228600" y="47625"/>
                  </a:cubicBezTo>
                  <a:cubicBezTo>
                    <a:pt x="313884" y="55378"/>
                    <a:pt x="324006" y="28888"/>
                    <a:pt x="352425" y="85725"/>
                  </a:cubicBezTo>
                  <a:cubicBezTo>
                    <a:pt x="356915" y="94705"/>
                    <a:pt x="358775" y="104775"/>
                    <a:pt x="361950" y="114300"/>
                  </a:cubicBezTo>
                  <a:cubicBezTo>
                    <a:pt x="355600" y="123825"/>
                    <a:pt x="351839" y="135724"/>
                    <a:pt x="342900" y="142875"/>
                  </a:cubicBezTo>
                  <a:cubicBezTo>
                    <a:pt x="320126" y="161095"/>
                    <a:pt x="300310" y="148896"/>
                    <a:pt x="276225" y="142875"/>
                  </a:cubicBezTo>
                  <a:cubicBezTo>
                    <a:pt x="266700" y="133350"/>
                    <a:pt x="255122" y="125508"/>
                    <a:pt x="247650" y="114300"/>
                  </a:cubicBezTo>
                  <a:cubicBezTo>
                    <a:pt x="242081" y="105946"/>
                    <a:pt x="238125" y="95765"/>
                    <a:pt x="238125" y="85725"/>
                  </a:cubicBezTo>
                  <a:cubicBezTo>
                    <a:pt x="238125" y="72634"/>
                    <a:pt x="240388" y="58517"/>
                    <a:pt x="247650" y="47625"/>
                  </a:cubicBezTo>
                  <a:cubicBezTo>
                    <a:pt x="254000" y="38100"/>
                    <a:pt x="265986" y="33695"/>
                    <a:pt x="276225" y="28575"/>
                  </a:cubicBezTo>
                  <a:cubicBezTo>
                    <a:pt x="295751" y="18812"/>
                    <a:pt x="334311" y="13148"/>
                    <a:pt x="352425" y="9525"/>
                  </a:cubicBezTo>
                  <a:cubicBezTo>
                    <a:pt x="378692" y="12808"/>
                    <a:pt x="427834" y="13892"/>
                    <a:pt x="457200" y="28575"/>
                  </a:cubicBezTo>
                  <a:cubicBezTo>
                    <a:pt x="467439" y="33695"/>
                    <a:pt x="476250" y="41275"/>
                    <a:pt x="485775" y="47625"/>
                  </a:cubicBezTo>
                  <a:cubicBezTo>
                    <a:pt x="488950" y="57150"/>
                    <a:pt x="490810" y="67220"/>
                    <a:pt x="495300" y="76200"/>
                  </a:cubicBezTo>
                  <a:cubicBezTo>
                    <a:pt x="500420" y="86439"/>
                    <a:pt x="516232" y="93483"/>
                    <a:pt x="514350" y="104775"/>
                  </a:cubicBezTo>
                  <a:cubicBezTo>
                    <a:pt x="512135" y="118062"/>
                    <a:pt x="495300" y="123825"/>
                    <a:pt x="485775" y="133350"/>
                  </a:cubicBezTo>
                  <a:cubicBezTo>
                    <a:pt x="469900" y="130175"/>
                    <a:pt x="453856" y="127752"/>
                    <a:pt x="438150" y="123825"/>
                  </a:cubicBezTo>
                  <a:cubicBezTo>
                    <a:pt x="428410" y="121390"/>
                    <a:pt x="415411" y="122470"/>
                    <a:pt x="409575" y="114300"/>
                  </a:cubicBezTo>
                  <a:cubicBezTo>
                    <a:pt x="397903" y="97960"/>
                    <a:pt x="390525" y="57150"/>
                    <a:pt x="390525" y="57150"/>
                  </a:cubicBezTo>
                  <a:cubicBezTo>
                    <a:pt x="400050" y="53975"/>
                    <a:pt x="410120" y="52115"/>
                    <a:pt x="419100" y="47625"/>
                  </a:cubicBezTo>
                  <a:cubicBezTo>
                    <a:pt x="429339" y="42505"/>
                    <a:pt x="437153" y="33084"/>
                    <a:pt x="447675" y="28575"/>
                  </a:cubicBezTo>
                  <a:cubicBezTo>
                    <a:pt x="459707" y="23418"/>
                    <a:pt x="472996" y="21890"/>
                    <a:pt x="485775" y="19050"/>
                  </a:cubicBezTo>
                  <a:cubicBezTo>
                    <a:pt x="554739" y="3725"/>
                    <a:pt x="510913" y="17021"/>
                    <a:pt x="561975" y="0"/>
                  </a:cubicBezTo>
                  <a:cubicBezTo>
                    <a:pt x="577850" y="3175"/>
                    <a:pt x="593894" y="5598"/>
                    <a:pt x="609600" y="9525"/>
                  </a:cubicBezTo>
                  <a:cubicBezTo>
                    <a:pt x="655732" y="21058"/>
                    <a:pt x="620841" y="19050"/>
                    <a:pt x="657225" y="1905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0" name="文本框 49"/>
          <p:cNvSpPr txBox="1"/>
          <p:nvPr/>
        </p:nvSpPr>
        <p:spPr>
          <a:xfrm>
            <a:off x="5332878" y="4450245"/>
            <a:ext cx="1467068" cy="400110"/>
          </a:xfrm>
          <a:prstGeom prst="rect">
            <a:avLst/>
          </a:prstGeom>
          <a:noFill/>
        </p:spPr>
        <p:txBody>
          <a:bodyPr wrap="none" rtlCol="0">
            <a:spAutoFit/>
          </a:bodyPr>
          <a:lstStyle>
            <a:defPPr>
              <a:defRPr lang="zh-CN"/>
            </a:defPPr>
            <a:lvl1pPr>
              <a:defRPr sz="2000" b="1">
                <a:effectLst>
                  <a:outerShdw blurRad="38100" dist="38100" dir="2700000" algn="tl">
                    <a:srgbClr val="000000">
                      <a:alpha val="43137"/>
                    </a:srgbClr>
                  </a:outerShdw>
                </a:effectLst>
              </a:defRPr>
            </a:lvl1pPr>
          </a:lstStyle>
          <a:p>
            <a:r>
              <a:rPr lang="zh-CN" altLang="en-US" b="0" dirty="0"/>
              <a:t>电极槽支架</a:t>
            </a:r>
          </a:p>
        </p:txBody>
      </p:sp>
      <p:sp>
        <p:nvSpPr>
          <p:cNvPr id="53" name="文本框 52"/>
          <p:cNvSpPr txBox="1"/>
          <p:nvPr/>
        </p:nvSpPr>
        <p:spPr>
          <a:xfrm>
            <a:off x="5089525" y="3062096"/>
            <a:ext cx="1991251" cy="400110"/>
          </a:xfrm>
          <a:prstGeom prst="rect">
            <a:avLst/>
          </a:prstGeom>
          <a:noFill/>
        </p:spPr>
        <p:txBody>
          <a:bodyPr wrap="none" rtlCol="0">
            <a:spAutoFit/>
          </a:bodyPr>
          <a:lstStyle/>
          <a:p>
            <a:r>
              <a:rPr lang="zh-CN" altLang="en-US" sz="2000" dirty="0">
                <a:effectLst>
                  <a:outerShdw blurRad="38100" dist="38100" dir="2700000" algn="tl">
                    <a:srgbClr val="000000">
                      <a:alpha val="43137"/>
                    </a:srgbClr>
                  </a:outerShdw>
                </a:effectLst>
              </a:rPr>
              <a:t>醋酸纤维素薄膜</a:t>
            </a:r>
          </a:p>
        </p:txBody>
      </p:sp>
      <p:sp>
        <p:nvSpPr>
          <p:cNvPr id="54" name="文本框 53"/>
          <p:cNvSpPr txBox="1"/>
          <p:nvPr/>
        </p:nvSpPr>
        <p:spPr>
          <a:xfrm>
            <a:off x="7959775" y="3062096"/>
            <a:ext cx="958917" cy="400110"/>
          </a:xfrm>
          <a:prstGeom prst="rect">
            <a:avLst/>
          </a:prstGeom>
          <a:noFill/>
        </p:spPr>
        <p:txBody>
          <a:bodyPr wrap="none" rtlCol="0">
            <a:spAutoFit/>
          </a:bodyPr>
          <a:lstStyle/>
          <a:p>
            <a:r>
              <a:rPr lang="zh-CN" altLang="en-US" sz="2000" dirty="0">
                <a:effectLst>
                  <a:outerShdw blurRad="38100" dist="38100" dir="2700000" algn="tl">
                    <a:srgbClr val="000000">
                      <a:alpha val="43137"/>
                    </a:srgbClr>
                  </a:outerShdw>
                </a:effectLst>
              </a:rPr>
              <a:t>滤纸桥</a:t>
            </a:r>
          </a:p>
        </p:txBody>
      </p:sp>
      <p:sp>
        <p:nvSpPr>
          <p:cNvPr id="55" name="文本框 54"/>
          <p:cNvSpPr txBox="1"/>
          <p:nvPr/>
        </p:nvSpPr>
        <p:spPr>
          <a:xfrm>
            <a:off x="3245645" y="3057740"/>
            <a:ext cx="958917" cy="400110"/>
          </a:xfrm>
          <a:prstGeom prst="rect">
            <a:avLst/>
          </a:prstGeom>
          <a:noFill/>
        </p:spPr>
        <p:txBody>
          <a:bodyPr wrap="none" rtlCol="0">
            <a:spAutoFit/>
          </a:bodyPr>
          <a:lstStyle/>
          <a:p>
            <a:r>
              <a:rPr lang="zh-CN" altLang="en-US" sz="2000" dirty="0">
                <a:effectLst>
                  <a:outerShdw blurRad="38100" dist="38100" dir="2700000" algn="tl">
                    <a:srgbClr val="000000">
                      <a:alpha val="43137"/>
                    </a:srgbClr>
                  </a:outerShdw>
                </a:effectLst>
              </a:rPr>
              <a:t>滤纸桥</a:t>
            </a:r>
          </a:p>
        </p:txBody>
      </p:sp>
      <p:sp>
        <p:nvSpPr>
          <p:cNvPr id="56" name="文本框 55"/>
          <p:cNvSpPr txBox="1"/>
          <p:nvPr/>
        </p:nvSpPr>
        <p:spPr>
          <a:xfrm>
            <a:off x="9290320" y="4031278"/>
            <a:ext cx="619080" cy="400110"/>
          </a:xfrm>
          <a:prstGeom prst="rect">
            <a:avLst/>
          </a:prstGeom>
          <a:noFill/>
        </p:spPr>
        <p:txBody>
          <a:bodyPr wrap="none" rtlCol="0">
            <a:spAutoFit/>
          </a:bodyPr>
          <a:lstStyle/>
          <a:p>
            <a:r>
              <a:rPr lang="en-US" altLang="zh-CN" sz="2000" b="1" dirty="0"/>
              <a:t>(</a:t>
            </a:r>
            <a:r>
              <a:rPr lang="zh-CN" altLang="en-US" sz="2000" b="1" dirty="0"/>
              <a:t>＋</a:t>
            </a:r>
            <a:r>
              <a:rPr lang="en-US" altLang="zh-CN" sz="2000" b="1" dirty="0"/>
              <a:t>)</a:t>
            </a:r>
            <a:endParaRPr lang="zh-CN" altLang="en-US" sz="2000" b="1" dirty="0"/>
          </a:p>
        </p:txBody>
      </p:sp>
      <p:sp>
        <p:nvSpPr>
          <p:cNvPr id="57" name="文本框 56"/>
          <p:cNvSpPr txBox="1"/>
          <p:nvPr/>
        </p:nvSpPr>
        <p:spPr>
          <a:xfrm>
            <a:off x="1936277" y="4026876"/>
            <a:ext cx="619080" cy="400110"/>
          </a:xfrm>
          <a:prstGeom prst="rect">
            <a:avLst/>
          </a:prstGeom>
          <a:noFill/>
        </p:spPr>
        <p:txBody>
          <a:bodyPr wrap="none" rtlCol="0">
            <a:spAutoFit/>
          </a:bodyPr>
          <a:lstStyle/>
          <a:p>
            <a:r>
              <a:rPr lang="en-US" altLang="zh-CN" sz="2000" b="1" dirty="0"/>
              <a:t>(</a:t>
            </a:r>
            <a:r>
              <a:rPr lang="zh-CN" altLang="en-US" sz="2000" b="1" dirty="0"/>
              <a:t>－</a:t>
            </a:r>
            <a:r>
              <a:rPr lang="en-US" altLang="zh-CN" sz="2000" b="1" dirty="0"/>
              <a:t>)</a:t>
            </a:r>
            <a:endParaRPr lang="zh-CN" altLang="en-US" sz="2000" b="1" dirty="0"/>
          </a:p>
        </p:txBody>
      </p:sp>
      <p:cxnSp>
        <p:nvCxnSpPr>
          <p:cNvPr id="52" name="直接连接符 51"/>
          <p:cNvCxnSpPr/>
          <p:nvPr/>
        </p:nvCxnSpPr>
        <p:spPr>
          <a:xfrm flipV="1">
            <a:off x="6799946" y="4086418"/>
            <a:ext cx="600979" cy="36382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直接连接符 59"/>
          <p:cNvCxnSpPr/>
          <p:nvPr/>
        </p:nvCxnSpPr>
        <p:spPr>
          <a:xfrm flipH="1" flipV="1">
            <a:off x="4723496" y="4076893"/>
            <a:ext cx="600979" cy="363827"/>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p:cNvCxnSpPr/>
          <p:nvPr/>
        </p:nvCxnSpPr>
        <p:spPr>
          <a:xfrm rot="780000" flipH="1" flipV="1">
            <a:off x="3719825" y="3526228"/>
            <a:ext cx="468000" cy="288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直接连接符 61"/>
          <p:cNvCxnSpPr/>
          <p:nvPr/>
        </p:nvCxnSpPr>
        <p:spPr>
          <a:xfrm rot="20820000" flipV="1">
            <a:off x="7969118" y="3524641"/>
            <a:ext cx="468000" cy="288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文本框 28"/>
          <p:cNvSpPr txBox="1"/>
          <p:nvPr/>
        </p:nvSpPr>
        <p:spPr>
          <a:xfrm>
            <a:off x="3988994" y="5581021"/>
            <a:ext cx="4206601" cy="461665"/>
          </a:xfrm>
          <a:prstGeom prst="rect">
            <a:avLst/>
          </a:prstGeom>
          <a:noFill/>
        </p:spPr>
        <p:txBody>
          <a:bodyPr wrap="none" rtlCol="0">
            <a:spAutoFit/>
          </a:bodyPr>
          <a:lstStyle/>
          <a:p>
            <a:r>
              <a:rPr lang="zh-CN" altLang="en-US" sz="2400" dirty="0">
                <a:effectLst>
                  <a:outerShdw blurRad="38100" dist="38100" dir="2700000" algn="tl">
                    <a:srgbClr val="000000">
                      <a:alpha val="43137"/>
                    </a:srgbClr>
                  </a:outerShdw>
                </a:effectLst>
              </a:rPr>
              <a:t>血浆蛋白醋酸纤维素薄膜电泳</a:t>
            </a:r>
          </a:p>
        </p:txBody>
      </p:sp>
    </p:spTree>
    <p:extLst>
      <p:ext uri="{BB962C8B-B14F-4D97-AF65-F5344CB8AC3E}">
        <p14:creationId xmlns:p14="http://schemas.microsoft.com/office/powerpoint/2010/main" val="306535680"/>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ChangeArrowheads="1"/>
          </p:cNvSpPr>
          <p:nvPr/>
        </p:nvSpPr>
        <p:spPr bwMode="auto">
          <a:xfrm>
            <a:off x="1572157" y="1260059"/>
            <a:ext cx="9513765" cy="28879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蛋白质属生物大分子（分子量</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1</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万至</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100</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万以上）。</a:t>
            </a:r>
          </a:p>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分子直径：</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1</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100nm</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p>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sym typeface="Wingdings" pitchFamily="2" charset="2"/>
              </a:rPr>
              <a:t>胶体性质：溶于水、</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丁达尔现象、布郎运动、</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sym typeface="Wingdings" pitchFamily="2" charset="2"/>
              </a:rPr>
              <a:t>不易透过半透膜，可用透析方法纯化蛋白质。</a:t>
            </a:r>
          </a:p>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蛋白质胶体溶液稳定的因素：颗粒表面电荷、水化膜。</a:t>
            </a:r>
          </a:p>
        </p:txBody>
      </p:sp>
      <p:sp>
        <p:nvSpPr>
          <p:cNvPr id="7" name="Rectangle 4"/>
          <p:cNvSpPr>
            <a:spLocks noChangeArrowheads="1"/>
          </p:cNvSpPr>
          <p:nvPr/>
        </p:nvSpPr>
        <p:spPr bwMode="auto">
          <a:xfrm>
            <a:off x="1085323" y="519644"/>
            <a:ext cx="428835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二、蛋白质的胶体性质</a:t>
            </a:r>
          </a:p>
        </p:txBody>
      </p:sp>
      <p:cxnSp>
        <p:nvCxnSpPr>
          <p:cNvPr id="8" name="直接连接符 7"/>
          <p:cNvCxnSpPr/>
          <p:nvPr/>
        </p:nvCxnSpPr>
        <p:spPr>
          <a:xfrm>
            <a:off x="1078172" y="1126072"/>
            <a:ext cx="4320000"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537763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2"/>
          <p:cNvSpPr>
            <a:spLocks noGrp="1" noChangeArrowheads="1"/>
          </p:cNvSpPr>
          <p:nvPr>
            <p:ph type="title"/>
          </p:nvPr>
        </p:nvSpPr>
        <p:spPr>
          <a:xfrm>
            <a:off x="940859" y="552474"/>
            <a:ext cx="4473575" cy="519113"/>
          </a:xfrm>
          <a:extLst>
            <a:ext uri="{91240B29-F687-4F45-9708-019B960494DF}">
              <a14:hiddenLine xmlns:a14="http://schemas.microsoft.com/office/drawing/2010/main" w="9525" cap="flat" cmpd="sng" algn="ctr">
                <a:solidFill>
                  <a:schemeClr val="tx1"/>
                </a:solidFill>
                <a:prstDash val="solid"/>
                <a:miter lim="800000"/>
                <a:headEnd/>
                <a:tailEnd/>
              </a14:hiddenLine>
            </a:ext>
          </a:extLst>
        </p:spPr>
        <p:txBody>
          <a:bodyPr anchor="t">
            <a:noAutofit/>
          </a:bodyPr>
          <a:lstStyle/>
          <a:p>
            <a:pPr marL="360000" indent="-360000" algn="just">
              <a:lnSpc>
                <a:spcPct val="100000"/>
              </a:lnSpc>
              <a:spcBef>
                <a:spcPts val="600"/>
              </a:spcBef>
              <a:buClr>
                <a:srgbClr val="C00000"/>
              </a:buClr>
              <a:buSzPct val="80000"/>
              <a:buFont typeface="Wingdings" panose="05000000000000000000" pitchFamily="2" charset="2"/>
              <a:buChar char="l"/>
              <a:defRPr/>
            </a:pPr>
            <a:r>
              <a:rPr lang="zh-CN" altLang="en-US" sz="2800" cap="none" dirty="0">
                <a:solidFill>
                  <a:schemeClr val="tx1"/>
                </a:solidFill>
                <a:effectLst>
                  <a:outerShdw blurRad="38100" dist="38100" dir="2700000" algn="tl">
                    <a:srgbClr val="000000">
                      <a:alpha val="43137"/>
                    </a:srgbClr>
                  </a:outerShdw>
                </a:effectLst>
                <a:latin typeface="Times New Roman" pitchFamily="18" charset="0"/>
                <a:ea typeface="+mn-ea"/>
                <a:cs typeface="+mn-cs"/>
              </a:rPr>
              <a:t>蛋白质透析</a:t>
            </a:r>
            <a:r>
              <a:rPr lang="zh-CN" altLang="en-US" sz="2000" cap="none" dirty="0">
                <a:solidFill>
                  <a:schemeClr val="tx1"/>
                </a:solidFill>
                <a:effectLst>
                  <a:outerShdw blurRad="38100" dist="38100" dir="2700000" algn="tl">
                    <a:srgbClr val="000000">
                      <a:alpha val="43137"/>
                    </a:srgbClr>
                  </a:outerShdw>
                </a:effectLst>
                <a:latin typeface="Times New Roman" pitchFamily="18" charset="0"/>
                <a:ea typeface="+mn-ea"/>
                <a:cs typeface="+mn-cs"/>
              </a:rPr>
              <a:t>（</a:t>
            </a:r>
            <a:r>
              <a:rPr lang="en-US" altLang="zh-CN" sz="2000" cap="none" dirty="0">
                <a:solidFill>
                  <a:schemeClr val="tx1"/>
                </a:solidFill>
                <a:effectLst>
                  <a:outerShdw blurRad="38100" dist="38100" dir="2700000" algn="tl">
                    <a:srgbClr val="000000">
                      <a:alpha val="43137"/>
                    </a:srgbClr>
                  </a:outerShdw>
                </a:effectLst>
                <a:latin typeface="Times New Roman" pitchFamily="18" charset="0"/>
                <a:ea typeface="+mn-ea"/>
                <a:cs typeface="+mn-cs"/>
              </a:rPr>
              <a:t>Protein dialysis</a:t>
            </a:r>
            <a:r>
              <a:rPr lang="zh-CN" altLang="en-US" sz="2000" cap="none" dirty="0">
                <a:solidFill>
                  <a:schemeClr val="tx1"/>
                </a:solidFill>
                <a:effectLst>
                  <a:outerShdw blurRad="38100" dist="38100" dir="2700000" algn="tl">
                    <a:srgbClr val="000000">
                      <a:alpha val="43137"/>
                    </a:srgbClr>
                  </a:outerShdw>
                </a:effectLst>
                <a:latin typeface="Times New Roman" pitchFamily="18" charset="0"/>
                <a:ea typeface="+mn-ea"/>
                <a:cs typeface="+mn-cs"/>
              </a:rPr>
              <a:t>）</a:t>
            </a:r>
          </a:p>
        </p:txBody>
      </p:sp>
      <p:cxnSp>
        <p:nvCxnSpPr>
          <p:cNvPr id="4" name="直接连接符 3"/>
          <p:cNvCxnSpPr/>
          <p:nvPr/>
        </p:nvCxnSpPr>
        <p:spPr>
          <a:xfrm>
            <a:off x="1078172" y="1126072"/>
            <a:ext cx="414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92" name="矩形 91"/>
          <p:cNvSpPr/>
          <p:nvPr/>
        </p:nvSpPr>
        <p:spPr>
          <a:xfrm>
            <a:off x="7021686" y="5098603"/>
            <a:ext cx="877163" cy="369332"/>
          </a:xfrm>
          <a:prstGeom prst="rect">
            <a:avLst/>
          </a:prstGeom>
        </p:spPr>
        <p:txBody>
          <a:bodyPr wrap="none">
            <a:spAutoFit/>
          </a:bodyPr>
          <a:lstStyle/>
          <a:p>
            <a:r>
              <a:rPr lang="zh-CN" altLang="en-US" kern="0" dirty="0">
                <a:effectLst>
                  <a:outerShdw blurRad="38100" dist="38100" dir="2700000" algn="tl">
                    <a:srgbClr val="C0C0C0"/>
                  </a:outerShdw>
                </a:effectLst>
                <a:latin typeface="Times New Roman" panose="02020603050405020304" pitchFamily="18" charset="0"/>
              </a:rPr>
              <a:t>半透膜</a:t>
            </a:r>
            <a:endParaRPr lang="zh-CN" altLang="en-US" dirty="0"/>
          </a:p>
        </p:txBody>
      </p:sp>
      <p:sp>
        <p:nvSpPr>
          <p:cNvPr id="129" name="矩形 128"/>
          <p:cNvSpPr/>
          <p:nvPr/>
        </p:nvSpPr>
        <p:spPr>
          <a:xfrm>
            <a:off x="3301504" y="1357689"/>
            <a:ext cx="1126622" cy="646331"/>
          </a:xfrm>
          <a:prstGeom prst="rect">
            <a:avLst/>
          </a:prstGeom>
        </p:spPr>
        <p:txBody>
          <a:bodyPr wrap="square">
            <a:spAutoFit/>
          </a:bodyPr>
          <a:lstStyle/>
          <a:p>
            <a:r>
              <a:rPr lang="zh-CN" altLang="en-US" kern="0" dirty="0">
                <a:effectLst>
                  <a:outerShdw blurRad="38100" dist="38100" dir="2700000" algn="tl">
                    <a:srgbClr val="C0C0C0"/>
                  </a:outerShdw>
                </a:effectLst>
                <a:latin typeface="Times New Roman" panose="02020603050405020304" pitchFamily="18" charset="0"/>
              </a:rPr>
              <a:t>大分子不能通过膜</a:t>
            </a:r>
            <a:endParaRPr lang="zh-CN" altLang="en-US" dirty="0"/>
          </a:p>
        </p:txBody>
      </p:sp>
      <p:sp>
        <p:nvSpPr>
          <p:cNvPr id="130" name="矩形 129"/>
          <p:cNvSpPr/>
          <p:nvPr/>
        </p:nvSpPr>
        <p:spPr>
          <a:xfrm>
            <a:off x="4492690" y="1358468"/>
            <a:ext cx="1126622" cy="646331"/>
          </a:xfrm>
          <a:prstGeom prst="rect">
            <a:avLst/>
          </a:prstGeom>
        </p:spPr>
        <p:txBody>
          <a:bodyPr wrap="square">
            <a:spAutoFit/>
          </a:bodyPr>
          <a:lstStyle/>
          <a:p>
            <a:r>
              <a:rPr lang="zh-CN" altLang="en-US" kern="0" dirty="0">
                <a:effectLst>
                  <a:outerShdw blurRad="38100" dist="38100" dir="2700000" algn="tl">
                    <a:srgbClr val="C0C0C0"/>
                  </a:outerShdw>
                </a:effectLst>
                <a:latin typeface="Times New Roman" panose="02020603050405020304" pitchFamily="18" charset="0"/>
              </a:rPr>
              <a:t>小分子可以通过膜</a:t>
            </a:r>
            <a:endParaRPr lang="zh-CN" altLang="en-US" dirty="0"/>
          </a:p>
        </p:txBody>
      </p:sp>
      <p:grpSp>
        <p:nvGrpSpPr>
          <p:cNvPr id="47" name="组合 46"/>
          <p:cNvGrpSpPr/>
          <p:nvPr/>
        </p:nvGrpSpPr>
        <p:grpSpPr>
          <a:xfrm>
            <a:off x="5053690" y="2473166"/>
            <a:ext cx="2217634" cy="2624083"/>
            <a:chOff x="3307234" y="3095627"/>
            <a:chExt cx="1137600" cy="1346101"/>
          </a:xfrm>
          <a:solidFill>
            <a:srgbClr val="DDC580"/>
          </a:solidFill>
        </p:grpSpPr>
        <p:sp>
          <p:nvSpPr>
            <p:cNvPr id="2" name="矩形 1"/>
            <p:cNvSpPr/>
            <p:nvPr/>
          </p:nvSpPr>
          <p:spPr>
            <a:xfrm>
              <a:off x="3319463" y="3095627"/>
              <a:ext cx="1073944" cy="1345406"/>
            </a:xfrm>
            <a:custGeom>
              <a:avLst/>
              <a:gdLst>
                <a:gd name="connsiteX0" fmla="*/ 0 w 1071563"/>
                <a:gd name="connsiteY0" fmla="*/ 0 h 1362075"/>
                <a:gd name="connsiteX1" fmla="*/ 1071563 w 1071563"/>
                <a:gd name="connsiteY1" fmla="*/ 0 h 1362075"/>
                <a:gd name="connsiteX2" fmla="*/ 1071563 w 1071563"/>
                <a:gd name="connsiteY2" fmla="*/ 1362075 h 1362075"/>
                <a:gd name="connsiteX3" fmla="*/ 0 w 1071563"/>
                <a:gd name="connsiteY3" fmla="*/ 1362075 h 1362075"/>
                <a:gd name="connsiteX4" fmla="*/ 0 w 1071563"/>
                <a:gd name="connsiteY4" fmla="*/ 0 h 1362075"/>
                <a:gd name="connsiteX0" fmla="*/ 0 w 1076325"/>
                <a:gd name="connsiteY0" fmla="*/ 0 h 1362075"/>
                <a:gd name="connsiteX1" fmla="*/ 1076325 w 1076325"/>
                <a:gd name="connsiteY1" fmla="*/ 221456 h 1362075"/>
                <a:gd name="connsiteX2" fmla="*/ 1071563 w 1076325"/>
                <a:gd name="connsiteY2" fmla="*/ 1362075 h 1362075"/>
                <a:gd name="connsiteX3" fmla="*/ 0 w 1076325"/>
                <a:gd name="connsiteY3" fmla="*/ 1362075 h 1362075"/>
                <a:gd name="connsiteX4" fmla="*/ 0 w 1076325"/>
                <a:gd name="connsiteY4" fmla="*/ 0 h 1362075"/>
                <a:gd name="connsiteX0" fmla="*/ 0 w 1076325"/>
                <a:gd name="connsiteY0" fmla="*/ 0 h 1345406"/>
                <a:gd name="connsiteX1" fmla="*/ 1076325 w 1076325"/>
                <a:gd name="connsiteY1" fmla="*/ 204787 h 1345406"/>
                <a:gd name="connsiteX2" fmla="*/ 1071563 w 1076325"/>
                <a:gd name="connsiteY2" fmla="*/ 1345406 h 1345406"/>
                <a:gd name="connsiteX3" fmla="*/ 0 w 1076325"/>
                <a:gd name="connsiteY3" fmla="*/ 1345406 h 1345406"/>
                <a:gd name="connsiteX4" fmla="*/ 0 w 1076325"/>
                <a:gd name="connsiteY4" fmla="*/ 0 h 1345406"/>
                <a:gd name="connsiteX0" fmla="*/ 0 w 1078706"/>
                <a:gd name="connsiteY0" fmla="*/ 0 h 1345406"/>
                <a:gd name="connsiteX1" fmla="*/ 1078706 w 1078706"/>
                <a:gd name="connsiteY1" fmla="*/ 209549 h 1345406"/>
                <a:gd name="connsiteX2" fmla="*/ 1071563 w 1078706"/>
                <a:gd name="connsiteY2" fmla="*/ 1345406 h 1345406"/>
                <a:gd name="connsiteX3" fmla="*/ 0 w 1078706"/>
                <a:gd name="connsiteY3" fmla="*/ 1345406 h 1345406"/>
                <a:gd name="connsiteX4" fmla="*/ 0 w 1078706"/>
                <a:gd name="connsiteY4" fmla="*/ 0 h 1345406"/>
                <a:gd name="connsiteX0" fmla="*/ 0 w 1078706"/>
                <a:gd name="connsiteY0" fmla="*/ 0 h 1345406"/>
                <a:gd name="connsiteX1" fmla="*/ 1078706 w 1078706"/>
                <a:gd name="connsiteY1" fmla="*/ 204786 h 1345406"/>
                <a:gd name="connsiteX2" fmla="*/ 1071563 w 1078706"/>
                <a:gd name="connsiteY2" fmla="*/ 1345406 h 1345406"/>
                <a:gd name="connsiteX3" fmla="*/ 0 w 1078706"/>
                <a:gd name="connsiteY3" fmla="*/ 1345406 h 1345406"/>
                <a:gd name="connsiteX4" fmla="*/ 0 w 1078706"/>
                <a:gd name="connsiteY4" fmla="*/ 0 h 1345406"/>
                <a:gd name="connsiteX0" fmla="*/ 0 w 1076325"/>
                <a:gd name="connsiteY0" fmla="*/ 0 h 1345406"/>
                <a:gd name="connsiteX1" fmla="*/ 1076325 w 1076325"/>
                <a:gd name="connsiteY1" fmla="*/ 204786 h 1345406"/>
                <a:gd name="connsiteX2" fmla="*/ 1071563 w 1076325"/>
                <a:gd name="connsiteY2" fmla="*/ 1345406 h 1345406"/>
                <a:gd name="connsiteX3" fmla="*/ 0 w 1076325"/>
                <a:gd name="connsiteY3" fmla="*/ 1345406 h 1345406"/>
                <a:gd name="connsiteX4" fmla="*/ 0 w 1076325"/>
                <a:gd name="connsiteY4" fmla="*/ 0 h 1345406"/>
                <a:gd name="connsiteX0" fmla="*/ 0 w 1073944"/>
                <a:gd name="connsiteY0" fmla="*/ 0 h 1345406"/>
                <a:gd name="connsiteX1" fmla="*/ 1073944 w 1073944"/>
                <a:gd name="connsiteY1" fmla="*/ 202404 h 1345406"/>
                <a:gd name="connsiteX2" fmla="*/ 1071563 w 1073944"/>
                <a:gd name="connsiteY2" fmla="*/ 1345406 h 1345406"/>
                <a:gd name="connsiteX3" fmla="*/ 0 w 1073944"/>
                <a:gd name="connsiteY3" fmla="*/ 1345406 h 1345406"/>
                <a:gd name="connsiteX4" fmla="*/ 0 w 1073944"/>
                <a:gd name="connsiteY4" fmla="*/ 0 h 1345406"/>
                <a:gd name="connsiteX0" fmla="*/ 0 w 1073944"/>
                <a:gd name="connsiteY0" fmla="*/ 0 h 1345406"/>
                <a:gd name="connsiteX1" fmla="*/ 1073944 w 1073944"/>
                <a:gd name="connsiteY1" fmla="*/ 202404 h 1345406"/>
                <a:gd name="connsiteX2" fmla="*/ 1071563 w 1073944"/>
                <a:gd name="connsiteY2" fmla="*/ 1345406 h 1345406"/>
                <a:gd name="connsiteX3" fmla="*/ 0 w 1073944"/>
                <a:gd name="connsiteY3" fmla="*/ 1054894 h 1345406"/>
                <a:gd name="connsiteX4" fmla="*/ 0 w 1073944"/>
                <a:gd name="connsiteY4" fmla="*/ 0 h 1345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73944" h="1345406">
                  <a:moveTo>
                    <a:pt x="0" y="0"/>
                  </a:moveTo>
                  <a:lnTo>
                    <a:pt x="1073944" y="202404"/>
                  </a:lnTo>
                  <a:cubicBezTo>
                    <a:pt x="1072357" y="582610"/>
                    <a:pt x="1073150" y="965200"/>
                    <a:pt x="1071563" y="1345406"/>
                  </a:cubicBezTo>
                  <a:lnTo>
                    <a:pt x="0" y="1054894"/>
                  </a:lnTo>
                  <a:lnTo>
                    <a:pt x="0" y="0"/>
                  </a:lnTo>
                  <a:close/>
                </a:path>
              </a:pathLst>
            </a:cu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矩形 2"/>
            <p:cNvSpPr/>
            <p:nvPr/>
          </p:nvSpPr>
          <p:spPr>
            <a:xfrm>
              <a:off x="4395788" y="3286128"/>
              <a:ext cx="36000" cy="1155600"/>
            </a:xfrm>
            <a:custGeom>
              <a:avLst/>
              <a:gdLst>
                <a:gd name="connsiteX0" fmla="*/ 0 w 36000"/>
                <a:gd name="connsiteY0" fmla="*/ 0 h 1152000"/>
                <a:gd name="connsiteX1" fmla="*/ 36000 w 36000"/>
                <a:gd name="connsiteY1" fmla="*/ 0 h 1152000"/>
                <a:gd name="connsiteX2" fmla="*/ 36000 w 36000"/>
                <a:gd name="connsiteY2" fmla="*/ 1152000 h 1152000"/>
                <a:gd name="connsiteX3" fmla="*/ 0 w 36000"/>
                <a:gd name="connsiteY3" fmla="*/ 1152000 h 1152000"/>
                <a:gd name="connsiteX4" fmla="*/ 0 w 36000"/>
                <a:gd name="connsiteY4" fmla="*/ 0 h 1152000"/>
                <a:gd name="connsiteX0" fmla="*/ 0 w 36000"/>
                <a:gd name="connsiteY0" fmla="*/ 11907 h 1163907"/>
                <a:gd name="connsiteX1" fmla="*/ 36000 w 36000"/>
                <a:gd name="connsiteY1" fmla="*/ 0 h 1163907"/>
                <a:gd name="connsiteX2" fmla="*/ 36000 w 36000"/>
                <a:gd name="connsiteY2" fmla="*/ 1163907 h 1163907"/>
                <a:gd name="connsiteX3" fmla="*/ 0 w 36000"/>
                <a:gd name="connsiteY3" fmla="*/ 1163907 h 1163907"/>
                <a:gd name="connsiteX4" fmla="*/ 0 w 36000"/>
                <a:gd name="connsiteY4" fmla="*/ 11907 h 1163907"/>
                <a:gd name="connsiteX0" fmla="*/ 0 w 36000"/>
                <a:gd name="connsiteY0" fmla="*/ 11907 h 1163907"/>
                <a:gd name="connsiteX1" fmla="*/ 36000 w 36000"/>
                <a:gd name="connsiteY1" fmla="*/ 0 h 1163907"/>
                <a:gd name="connsiteX2" fmla="*/ 36000 w 36000"/>
                <a:gd name="connsiteY2" fmla="*/ 1147238 h 1163907"/>
                <a:gd name="connsiteX3" fmla="*/ 0 w 36000"/>
                <a:gd name="connsiteY3" fmla="*/ 1163907 h 1163907"/>
                <a:gd name="connsiteX4" fmla="*/ 0 w 36000"/>
                <a:gd name="connsiteY4" fmla="*/ 11907 h 1163907"/>
                <a:gd name="connsiteX0" fmla="*/ 0 w 36000"/>
                <a:gd name="connsiteY0" fmla="*/ 11907 h 1163907"/>
                <a:gd name="connsiteX1" fmla="*/ 36000 w 36000"/>
                <a:gd name="connsiteY1" fmla="*/ 0 h 1163907"/>
                <a:gd name="connsiteX2" fmla="*/ 36000 w 36000"/>
                <a:gd name="connsiteY2" fmla="*/ 1142441 h 1163907"/>
                <a:gd name="connsiteX3" fmla="*/ 0 w 36000"/>
                <a:gd name="connsiteY3" fmla="*/ 1163907 h 1163907"/>
                <a:gd name="connsiteX4" fmla="*/ 0 w 36000"/>
                <a:gd name="connsiteY4" fmla="*/ 11907 h 1163907"/>
                <a:gd name="connsiteX0" fmla="*/ 0 w 36000"/>
                <a:gd name="connsiteY0" fmla="*/ 11907 h 1163907"/>
                <a:gd name="connsiteX1" fmla="*/ 36000 w 36000"/>
                <a:gd name="connsiteY1" fmla="*/ 0 h 1163907"/>
                <a:gd name="connsiteX2" fmla="*/ 36000 w 36000"/>
                <a:gd name="connsiteY2" fmla="*/ 1147238 h 1163907"/>
                <a:gd name="connsiteX3" fmla="*/ 0 w 36000"/>
                <a:gd name="connsiteY3" fmla="*/ 1163907 h 1163907"/>
                <a:gd name="connsiteX4" fmla="*/ 0 w 36000"/>
                <a:gd name="connsiteY4" fmla="*/ 11907 h 1163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000" h="1163907">
                  <a:moveTo>
                    <a:pt x="0" y="11907"/>
                  </a:moveTo>
                  <a:lnTo>
                    <a:pt x="36000" y="0"/>
                  </a:lnTo>
                  <a:lnTo>
                    <a:pt x="36000" y="1147238"/>
                  </a:lnTo>
                  <a:lnTo>
                    <a:pt x="0" y="1163907"/>
                  </a:lnTo>
                  <a:lnTo>
                    <a:pt x="0" y="11907"/>
                  </a:lnTo>
                  <a:close/>
                </a:path>
              </a:pathLst>
            </a:cu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矩形 2"/>
            <p:cNvSpPr/>
            <p:nvPr/>
          </p:nvSpPr>
          <p:spPr>
            <a:xfrm rot="6060000" flipV="1">
              <a:off x="3863454" y="2618133"/>
              <a:ext cx="25159" cy="1137600"/>
            </a:xfrm>
            <a:custGeom>
              <a:avLst/>
              <a:gdLst>
                <a:gd name="connsiteX0" fmla="*/ 0 w 36000"/>
                <a:gd name="connsiteY0" fmla="*/ 0 h 1152000"/>
                <a:gd name="connsiteX1" fmla="*/ 36000 w 36000"/>
                <a:gd name="connsiteY1" fmla="*/ 0 h 1152000"/>
                <a:gd name="connsiteX2" fmla="*/ 36000 w 36000"/>
                <a:gd name="connsiteY2" fmla="*/ 1152000 h 1152000"/>
                <a:gd name="connsiteX3" fmla="*/ 0 w 36000"/>
                <a:gd name="connsiteY3" fmla="*/ 1152000 h 1152000"/>
                <a:gd name="connsiteX4" fmla="*/ 0 w 36000"/>
                <a:gd name="connsiteY4" fmla="*/ 0 h 1152000"/>
                <a:gd name="connsiteX0" fmla="*/ 0 w 36000"/>
                <a:gd name="connsiteY0" fmla="*/ 11907 h 1163907"/>
                <a:gd name="connsiteX1" fmla="*/ 36000 w 36000"/>
                <a:gd name="connsiteY1" fmla="*/ 0 h 1163907"/>
                <a:gd name="connsiteX2" fmla="*/ 36000 w 36000"/>
                <a:gd name="connsiteY2" fmla="*/ 1163907 h 1163907"/>
                <a:gd name="connsiteX3" fmla="*/ 0 w 36000"/>
                <a:gd name="connsiteY3" fmla="*/ 1163907 h 1163907"/>
                <a:gd name="connsiteX4" fmla="*/ 0 w 36000"/>
                <a:gd name="connsiteY4" fmla="*/ 11907 h 1163907"/>
                <a:gd name="connsiteX0" fmla="*/ 0 w 36000"/>
                <a:gd name="connsiteY0" fmla="*/ 11907 h 1163907"/>
                <a:gd name="connsiteX1" fmla="*/ 36000 w 36000"/>
                <a:gd name="connsiteY1" fmla="*/ 0 h 1163907"/>
                <a:gd name="connsiteX2" fmla="*/ 36000 w 36000"/>
                <a:gd name="connsiteY2" fmla="*/ 1147238 h 1163907"/>
                <a:gd name="connsiteX3" fmla="*/ 0 w 36000"/>
                <a:gd name="connsiteY3" fmla="*/ 1163907 h 1163907"/>
                <a:gd name="connsiteX4" fmla="*/ 0 w 36000"/>
                <a:gd name="connsiteY4" fmla="*/ 11907 h 1163907"/>
                <a:gd name="connsiteX0" fmla="*/ 0 w 36000"/>
                <a:gd name="connsiteY0" fmla="*/ 11907 h 1163907"/>
                <a:gd name="connsiteX1" fmla="*/ 36000 w 36000"/>
                <a:gd name="connsiteY1" fmla="*/ 0 h 1163907"/>
                <a:gd name="connsiteX2" fmla="*/ 36000 w 36000"/>
                <a:gd name="connsiteY2" fmla="*/ 1142441 h 1163907"/>
                <a:gd name="connsiteX3" fmla="*/ 0 w 36000"/>
                <a:gd name="connsiteY3" fmla="*/ 1163907 h 1163907"/>
                <a:gd name="connsiteX4" fmla="*/ 0 w 36000"/>
                <a:gd name="connsiteY4" fmla="*/ 11907 h 1163907"/>
                <a:gd name="connsiteX0" fmla="*/ 0 w 36000"/>
                <a:gd name="connsiteY0" fmla="*/ 11907 h 1163907"/>
                <a:gd name="connsiteX1" fmla="*/ 36000 w 36000"/>
                <a:gd name="connsiteY1" fmla="*/ 0 h 1163907"/>
                <a:gd name="connsiteX2" fmla="*/ 36000 w 36000"/>
                <a:gd name="connsiteY2" fmla="*/ 1147238 h 1163907"/>
                <a:gd name="connsiteX3" fmla="*/ 0 w 36000"/>
                <a:gd name="connsiteY3" fmla="*/ 1163907 h 1163907"/>
                <a:gd name="connsiteX4" fmla="*/ 0 w 36000"/>
                <a:gd name="connsiteY4" fmla="*/ 11907 h 1163907"/>
                <a:gd name="connsiteX0" fmla="*/ 0 w 36000"/>
                <a:gd name="connsiteY0" fmla="*/ 11907 h 1171428"/>
                <a:gd name="connsiteX1" fmla="*/ 36000 w 36000"/>
                <a:gd name="connsiteY1" fmla="*/ 0 h 1171428"/>
                <a:gd name="connsiteX2" fmla="*/ 36000 w 36000"/>
                <a:gd name="connsiteY2" fmla="*/ 1147238 h 1171428"/>
                <a:gd name="connsiteX3" fmla="*/ 974 w 36000"/>
                <a:gd name="connsiteY3" fmla="*/ 1171428 h 1171428"/>
                <a:gd name="connsiteX4" fmla="*/ 0 w 36000"/>
                <a:gd name="connsiteY4" fmla="*/ 11907 h 1171428"/>
                <a:gd name="connsiteX0" fmla="*/ 0 w 36000"/>
                <a:gd name="connsiteY0" fmla="*/ 11907 h 1183657"/>
                <a:gd name="connsiteX1" fmla="*/ 36000 w 36000"/>
                <a:gd name="connsiteY1" fmla="*/ 0 h 1183657"/>
                <a:gd name="connsiteX2" fmla="*/ 36000 w 36000"/>
                <a:gd name="connsiteY2" fmla="*/ 1147238 h 1183657"/>
                <a:gd name="connsiteX3" fmla="*/ 1039 w 36000"/>
                <a:gd name="connsiteY3" fmla="*/ 1183657 h 1183657"/>
                <a:gd name="connsiteX4" fmla="*/ 0 w 36000"/>
                <a:gd name="connsiteY4" fmla="*/ 11907 h 1183657"/>
                <a:gd name="connsiteX0" fmla="*/ 0 w 41661"/>
                <a:gd name="connsiteY0" fmla="*/ 0 h 1171750"/>
                <a:gd name="connsiteX1" fmla="*/ 41662 w 41661"/>
                <a:gd name="connsiteY1" fmla="*/ 30404 h 1171750"/>
                <a:gd name="connsiteX2" fmla="*/ 36000 w 41661"/>
                <a:gd name="connsiteY2" fmla="*/ 1135331 h 1171750"/>
                <a:gd name="connsiteX3" fmla="*/ 1039 w 41661"/>
                <a:gd name="connsiteY3" fmla="*/ 1171750 h 1171750"/>
                <a:gd name="connsiteX4" fmla="*/ 0 w 41661"/>
                <a:gd name="connsiteY4" fmla="*/ 0 h 1171750"/>
                <a:gd name="connsiteX0" fmla="*/ 1 w 45831"/>
                <a:gd name="connsiteY0" fmla="*/ 34990 h 1141346"/>
                <a:gd name="connsiteX1" fmla="*/ 45831 w 45831"/>
                <a:gd name="connsiteY1" fmla="*/ 0 h 1141346"/>
                <a:gd name="connsiteX2" fmla="*/ 40169 w 45831"/>
                <a:gd name="connsiteY2" fmla="*/ 1104927 h 1141346"/>
                <a:gd name="connsiteX3" fmla="*/ 5208 w 45831"/>
                <a:gd name="connsiteY3" fmla="*/ 1141346 h 1141346"/>
                <a:gd name="connsiteX4" fmla="*/ 1 w 45831"/>
                <a:gd name="connsiteY4" fmla="*/ 34990 h 1141346"/>
                <a:gd name="connsiteX0" fmla="*/ 0 w 46385"/>
                <a:gd name="connsiteY0" fmla="*/ 49574 h 1155930"/>
                <a:gd name="connsiteX1" fmla="*/ 46385 w 46385"/>
                <a:gd name="connsiteY1" fmla="*/ 0 h 1155930"/>
                <a:gd name="connsiteX2" fmla="*/ 40168 w 46385"/>
                <a:gd name="connsiteY2" fmla="*/ 1119511 h 1155930"/>
                <a:gd name="connsiteX3" fmla="*/ 5207 w 46385"/>
                <a:gd name="connsiteY3" fmla="*/ 1155930 h 1155930"/>
                <a:gd name="connsiteX4" fmla="*/ 0 w 46385"/>
                <a:gd name="connsiteY4" fmla="*/ 49574 h 1155930"/>
                <a:gd name="connsiteX0" fmla="*/ 0 w 46385"/>
                <a:gd name="connsiteY0" fmla="*/ 49574 h 1155930"/>
                <a:gd name="connsiteX1" fmla="*/ 46385 w 46385"/>
                <a:gd name="connsiteY1" fmla="*/ 0 h 1155930"/>
                <a:gd name="connsiteX2" fmla="*/ 40168 w 46385"/>
                <a:gd name="connsiteY2" fmla="*/ 1119511 h 1155930"/>
                <a:gd name="connsiteX3" fmla="*/ 5207 w 46385"/>
                <a:gd name="connsiteY3" fmla="*/ 1155930 h 1155930"/>
                <a:gd name="connsiteX4" fmla="*/ 0 w 46385"/>
                <a:gd name="connsiteY4" fmla="*/ 49574 h 1155930"/>
                <a:gd name="connsiteX0" fmla="*/ 0 w 40435"/>
                <a:gd name="connsiteY0" fmla="*/ 34010 h 1140366"/>
                <a:gd name="connsiteX1" fmla="*/ 35163 w 40435"/>
                <a:gd name="connsiteY1" fmla="*/ 0 h 1140366"/>
                <a:gd name="connsiteX2" fmla="*/ 40168 w 40435"/>
                <a:gd name="connsiteY2" fmla="*/ 1103947 h 1140366"/>
                <a:gd name="connsiteX3" fmla="*/ 5207 w 40435"/>
                <a:gd name="connsiteY3" fmla="*/ 1140366 h 1140366"/>
                <a:gd name="connsiteX4" fmla="*/ 0 w 40435"/>
                <a:gd name="connsiteY4" fmla="*/ 34010 h 1140366"/>
                <a:gd name="connsiteX0" fmla="*/ 0 w 41844"/>
                <a:gd name="connsiteY0" fmla="*/ 33095 h 1139451"/>
                <a:gd name="connsiteX1" fmla="*/ 41843 w 41844"/>
                <a:gd name="connsiteY1" fmla="*/ 0 h 1139451"/>
                <a:gd name="connsiteX2" fmla="*/ 40168 w 41844"/>
                <a:gd name="connsiteY2" fmla="*/ 1103032 h 1139451"/>
                <a:gd name="connsiteX3" fmla="*/ 5207 w 41844"/>
                <a:gd name="connsiteY3" fmla="*/ 1139451 h 1139451"/>
                <a:gd name="connsiteX4" fmla="*/ 0 w 41844"/>
                <a:gd name="connsiteY4" fmla="*/ 33095 h 1139451"/>
                <a:gd name="connsiteX0" fmla="*/ 871 w 36684"/>
                <a:gd name="connsiteY0" fmla="*/ 36364 h 1139451"/>
                <a:gd name="connsiteX1" fmla="*/ 36684 w 36684"/>
                <a:gd name="connsiteY1" fmla="*/ 0 h 1139451"/>
                <a:gd name="connsiteX2" fmla="*/ 35009 w 36684"/>
                <a:gd name="connsiteY2" fmla="*/ 1103032 h 1139451"/>
                <a:gd name="connsiteX3" fmla="*/ 48 w 36684"/>
                <a:gd name="connsiteY3" fmla="*/ 1139451 h 1139451"/>
                <a:gd name="connsiteX4" fmla="*/ 871 w 36684"/>
                <a:gd name="connsiteY4" fmla="*/ 36364 h 1139451"/>
                <a:gd name="connsiteX0" fmla="*/ 871 w 35295"/>
                <a:gd name="connsiteY0" fmla="*/ 39633 h 1142720"/>
                <a:gd name="connsiteX1" fmla="*/ 30654 w 35295"/>
                <a:gd name="connsiteY1" fmla="*/ 0 h 1142720"/>
                <a:gd name="connsiteX2" fmla="*/ 35009 w 35295"/>
                <a:gd name="connsiteY2" fmla="*/ 1106301 h 1142720"/>
                <a:gd name="connsiteX3" fmla="*/ 48 w 35295"/>
                <a:gd name="connsiteY3" fmla="*/ 1142720 h 1142720"/>
                <a:gd name="connsiteX4" fmla="*/ 871 w 35295"/>
                <a:gd name="connsiteY4" fmla="*/ 39633 h 1142720"/>
                <a:gd name="connsiteX0" fmla="*/ 871 w 35941"/>
                <a:gd name="connsiteY0" fmla="*/ 46239 h 1149326"/>
                <a:gd name="connsiteX1" fmla="*/ 35941 w 35941"/>
                <a:gd name="connsiteY1" fmla="*/ 0 h 1149326"/>
                <a:gd name="connsiteX2" fmla="*/ 35009 w 35941"/>
                <a:gd name="connsiteY2" fmla="*/ 1112907 h 1149326"/>
                <a:gd name="connsiteX3" fmla="*/ 48 w 35941"/>
                <a:gd name="connsiteY3" fmla="*/ 1149326 h 1149326"/>
                <a:gd name="connsiteX4" fmla="*/ 871 w 35941"/>
                <a:gd name="connsiteY4" fmla="*/ 46239 h 1149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941" h="1149326">
                  <a:moveTo>
                    <a:pt x="871" y="46239"/>
                  </a:moveTo>
                  <a:lnTo>
                    <a:pt x="35941" y="0"/>
                  </a:lnTo>
                  <a:cubicBezTo>
                    <a:pt x="34054" y="368309"/>
                    <a:pt x="36896" y="744598"/>
                    <a:pt x="35009" y="1112907"/>
                  </a:cubicBezTo>
                  <a:lnTo>
                    <a:pt x="48" y="1149326"/>
                  </a:lnTo>
                  <a:cubicBezTo>
                    <a:pt x="-277" y="762819"/>
                    <a:pt x="1196" y="432746"/>
                    <a:pt x="871" y="46239"/>
                  </a:cubicBezTo>
                  <a:close/>
                </a:path>
              </a:pathLst>
            </a:cu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p:nvGrpSpPr>
          <p:grpSpPr>
            <a:xfrm>
              <a:off x="4202905" y="3802178"/>
              <a:ext cx="90000" cy="112248"/>
              <a:chOff x="4291011" y="3804559"/>
              <a:chExt cx="90000" cy="112248"/>
            </a:xfrm>
            <a:grpFill/>
          </p:grpSpPr>
          <p:sp>
            <p:nvSpPr>
              <p:cNvPr id="5" name="椭圆 4"/>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 name="组合 10"/>
            <p:cNvGrpSpPr/>
            <p:nvPr/>
          </p:nvGrpSpPr>
          <p:grpSpPr>
            <a:xfrm>
              <a:off x="4200524" y="4190321"/>
              <a:ext cx="90000" cy="112248"/>
              <a:chOff x="4291011" y="3804559"/>
              <a:chExt cx="90000" cy="112248"/>
            </a:xfrm>
            <a:grpFill/>
          </p:grpSpPr>
          <p:sp>
            <p:nvSpPr>
              <p:cNvPr id="12" name="椭圆 11"/>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 name="组合 13"/>
            <p:cNvGrpSpPr/>
            <p:nvPr/>
          </p:nvGrpSpPr>
          <p:grpSpPr>
            <a:xfrm>
              <a:off x="3983830" y="3934771"/>
              <a:ext cx="90000" cy="112248"/>
              <a:chOff x="4291011" y="3804559"/>
              <a:chExt cx="90000" cy="112248"/>
            </a:xfrm>
            <a:grpFill/>
          </p:grpSpPr>
          <p:sp>
            <p:nvSpPr>
              <p:cNvPr id="15" name="椭圆 14"/>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 name="组合 16"/>
            <p:cNvGrpSpPr/>
            <p:nvPr/>
          </p:nvGrpSpPr>
          <p:grpSpPr>
            <a:xfrm>
              <a:off x="4194211" y="3384563"/>
              <a:ext cx="90000" cy="112248"/>
              <a:chOff x="4291011" y="3804559"/>
              <a:chExt cx="90000" cy="112248"/>
            </a:xfrm>
            <a:grpFill/>
          </p:grpSpPr>
          <p:sp>
            <p:nvSpPr>
              <p:cNvPr id="18" name="椭圆 17"/>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0" name="组合 19"/>
            <p:cNvGrpSpPr/>
            <p:nvPr/>
          </p:nvGrpSpPr>
          <p:grpSpPr>
            <a:xfrm>
              <a:off x="3981449" y="3540244"/>
              <a:ext cx="90000" cy="112248"/>
              <a:chOff x="4291011" y="3804559"/>
              <a:chExt cx="90000" cy="112248"/>
            </a:xfrm>
            <a:grpFill/>
          </p:grpSpPr>
          <p:sp>
            <p:nvSpPr>
              <p:cNvPr id="21" name="椭圆 20"/>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3" name="组合 22"/>
            <p:cNvGrpSpPr/>
            <p:nvPr/>
          </p:nvGrpSpPr>
          <p:grpSpPr>
            <a:xfrm>
              <a:off x="3774270" y="4076021"/>
              <a:ext cx="90000" cy="112248"/>
              <a:chOff x="4291011" y="3804559"/>
              <a:chExt cx="90000" cy="112248"/>
            </a:xfrm>
            <a:grpFill/>
          </p:grpSpPr>
          <p:sp>
            <p:nvSpPr>
              <p:cNvPr id="24" name="椭圆 23"/>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椭圆 24"/>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 name="组合 25"/>
            <p:cNvGrpSpPr/>
            <p:nvPr/>
          </p:nvGrpSpPr>
          <p:grpSpPr>
            <a:xfrm>
              <a:off x="3774269" y="3695021"/>
              <a:ext cx="90000" cy="112248"/>
              <a:chOff x="4291011" y="3804559"/>
              <a:chExt cx="90000" cy="112248"/>
            </a:xfrm>
            <a:grpFill/>
          </p:grpSpPr>
          <p:sp>
            <p:nvSpPr>
              <p:cNvPr id="27" name="椭圆 26"/>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椭圆 27"/>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9" name="组合 28"/>
            <p:cNvGrpSpPr/>
            <p:nvPr/>
          </p:nvGrpSpPr>
          <p:grpSpPr>
            <a:xfrm>
              <a:off x="3400409" y="3978388"/>
              <a:ext cx="90000" cy="112248"/>
              <a:chOff x="4291011" y="3804559"/>
              <a:chExt cx="90000" cy="112248"/>
            </a:xfrm>
            <a:grpFill/>
          </p:grpSpPr>
          <p:sp>
            <p:nvSpPr>
              <p:cNvPr id="30" name="椭圆 29"/>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椭圆 30"/>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2" name="组合 31"/>
            <p:cNvGrpSpPr/>
            <p:nvPr/>
          </p:nvGrpSpPr>
          <p:grpSpPr>
            <a:xfrm>
              <a:off x="3568457" y="3819777"/>
              <a:ext cx="90000" cy="112248"/>
              <a:chOff x="4291011" y="3804559"/>
              <a:chExt cx="90000" cy="112248"/>
            </a:xfrm>
            <a:grpFill/>
          </p:grpSpPr>
          <p:sp>
            <p:nvSpPr>
              <p:cNvPr id="33" name="椭圆 32"/>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椭圆 33"/>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5" name="组合 34"/>
            <p:cNvGrpSpPr/>
            <p:nvPr/>
          </p:nvGrpSpPr>
          <p:grpSpPr>
            <a:xfrm>
              <a:off x="3401708" y="3600873"/>
              <a:ext cx="90000" cy="112248"/>
              <a:chOff x="4291011" y="3804559"/>
              <a:chExt cx="90000" cy="112248"/>
            </a:xfrm>
            <a:grpFill/>
          </p:grpSpPr>
          <p:sp>
            <p:nvSpPr>
              <p:cNvPr id="36" name="椭圆 35"/>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椭圆 36"/>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8" name="组合 37"/>
            <p:cNvGrpSpPr/>
            <p:nvPr/>
          </p:nvGrpSpPr>
          <p:grpSpPr>
            <a:xfrm>
              <a:off x="3779522" y="3284475"/>
              <a:ext cx="90000" cy="112248"/>
              <a:chOff x="4291011" y="3804559"/>
              <a:chExt cx="90000" cy="112248"/>
            </a:xfrm>
            <a:grpFill/>
          </p:grpSpPr>
          <p:sp>
            <p:nvSpPr>
              <p:cNvPr id="39" name="椭圆 38"/>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椭圆 39"/>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1" name="组合 40"/>
            <p:cNvGrpSpPr/>
            <p:nvPr/>
          </p:nvGrpSpPr>
          <p:grpSpPr>
            <a:xfrm>
              <a:off x="3576897" y="3443283"/>
              <a:ext cx="90000" cy="112248"/>
              <a:chOff x="4291011" y="3804559"/>
              <a:chExt cx="90000" cy="112248"/>
            </a:xfrm>
            <a:grpFill/>
          </p:grpSpPr>
          <p:sp>
            <p:nvSpPr>
              <p:cNvPr id="42" name="椭圆 41"/>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椭圆 42"/>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4" name="组合 43"/>
            <p:cNvGrpSpPr/>
            <p:nvPr/>
          </p:nvGrpSpPr>
          <p:grpSpPr>
            <a:xfrm>
              <a:off x="3404089" y="3214102"/>
              <a:ext cx="90000" cy="112248"/>
              <a:chOff x="4291011" y="3804559"/>
              <a:chExt cx="90000" cy="112248"/>
            </a:xfrm>
            <a:grpFill/>
          </p:grpSpPr>
          <p:sp>
            <p:nvSpPr>
              <p:cNvPr id="45" name="椭圆 44"/>
              <p:cNvSpPr/>
              <p:nvPr/>
            </p:nvSpPr>
            <p:spPr>
              <a:xfrm rot="-600000">
                <a:off x="4291011" y="3808807"/>
                <a:ext cx="90000" cy="108000"/>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椭圆 45"/>
              <p:cNvSpPr/>
              <p:nvPr/>
            </p:nvSpPr>
            <p:spPr>
              <a:xfrm rot="-1980000">
                <a:off x="4308451" y="3804559"/>
                <a:ext cx="72000" cy="972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sp>
        <p:nvSpPr>
          <p:cNvPr id="48" name="矩形 9"/>
          <p:cNvSpPr/>
          <p:nvPr/>
        </p:nvSpPr>
        <p:spPr>
          <a:xfrm rot="20478747">
            <a:off x="2765676" y="4142883"/>
            <a:ext cx="6516223" cy="1642722"/>
          </a:xfrm>
          <a:custGeom>
            <a:avLst/>
            <a:gdLst>
              <a:gd name="connsiteX0" fmla="*/ 0 w 3312000"/>
              <a:gd name="connsiteY0" fmla="*/ 0 h 900000"/>
              <a:gd name="connsiteX1" fmla="*/ 3312000 w 3312000"/>
              <a:gd name="connsiteY1" fmla="*/ 0 h 900000"/>
              <a:gd name="connsiteX2" fmla="*/ 3312000 w 3312000"/>
              <a:gd name="connsiteY2" fmla="*/ 900000 h 900000"/>
              <a:gd name="connsiteX3" fmla="*/ 0 w 3312000"/>
              <a:gd name="connsiteY3" fmla="*/ 900000 h 900000"/>
              <a:gd name="connsiteX4" fmla="*/ 0 w 3312000"/>
              <a:gd name="connsiteY4" fmla="*/ 0 h 900000"/>
              <a:gd name="connsiteX0" fmla="*/ 0 w 3312000"/>
              <a:gd name="connsiteY0" fmla="*/ 0 h 900000"/>
              <a:gd name="connsiteX1" fmla="*/ 2446667 w 3312000"/>
              <a:gd name="connsiteY1" fmla="*/ 194984 h 900000"/>
              <a:gd name="connsiteX2" fmla="*/ 3312000 w 3312000"/>
              <a:gd name="connsiteY2" fmla="*/ 900000 h 900000"/>
              <a:gd name="connsiteX3" fmla="*/ 0 w 3312000"/>
              <a:gd name="connsiteY3" fmla="*/ 900000 h 900000"/>
              <a:gd name="connsiteX4" fmla="*/ 0 w 3312000"/>
              <a:gd name="connsiteY4" fmla="*/ 0 h 900000"/>
              <a:gd name="connsiteX0" fmla="*/ 0 w 3281482"/>
              <a:gd name="connsiteY0" fmla="*/ 0 h 900000"/>
              <a:gd name="connsiteX1" fmla="*/ 2446667 w 3281482"/>
              <a:gd name="connsiteY1" fmla="*/ 194984 h 900000"/>
              <a:gd name="connsiteX2" fmla="*/ 3281482 w 3281482"/>
              <a:gd name="connsiteY2" fmla="*/ 648355 h 900000"/>
              <a:gd name="connsiteX3" fmla="*/ 0 w 3281482"/>
              <a:gd name="connsiteY3" fmla="*/ 900000 h 900000"/>
              <a:gd name="connsiteX4" fmla="*/ 0 w 3281482"/>
              <a:gd name="connsiteY4" fmla="*/ 0 h 900000"/>
              <a:gd name="connsiteX0" fmla="*/ 0 w 3281482"/>
              <a:gd name="connsiteY0" fmla="*/ 0 h 648355"/>
              <a:gd name="connsiteX1" fmla="*/ 2446667 w 3281482"/>
              <a:gd name="connsiteY1" fmla="*/ 194984 h 648355"/>
              <a:gd name="connsiteX2" fmla="*/ 3281482 w 3281482"/>
              <a:gd name="connsiteY2" fmla="*/ 648355 h 648355"/>
              <a:gd name="connsiteX3" fmla="*/ 960470 w 3281482"/>
              <a:gd name="connsiteY3" fmla="*/ 646700 h 648355"/>
              <a:gd name="connsiteX4" fmla="*/ 0 w 3281482"/>
              <a:gd name="connsiteY4" fmla="*/ 0 h 648355"/>
              <a:gd name="connsiteX0" fmla="*/ 0 w 3281482"/>
              <a:gd name="connsiteY0" fmla="*/ 0 h 739913"/>
              <a:gd name="connsiteX1" fmla="*/ 2446667 w 3281482"/>
              <a:gd name="connsiteY1" fmla="*/ 194984 h 739913"/>
              <a:gd name="connsiteX2" fmla="*/ 3281482 w 3281482"/>
              <a:gd name="connsiteY2" fmla="*/ 648355 h 739913"/>
              <a:gd name="connsiteX3" fmla="*/ 923914 w 3281482"/>
              <a:gd name="connsiteY3" fmla="*/ 739913 h 739913"/>
              <a:gd name="connsiteX4" fmla="*/ 0 w 3281482"/>
              <a:gd name="connsiteY4" fmla="*/ 0 h 739913"/>
              <a:gd name="connsiteX0" fmla="*/ 0 w 3281482"/>
              <a:gd name="connsiteY0" fmla="*/ 102770 h 842683"/>
              <a:gd name="connsiteX1" fmla="*/ 2547379 w 3281482"/>
              <a:gd name="connsiteY1" fmla="*/ 0 h 842683"/>
              <a:gd name="connsiteX2" fmla="*/ 3281482 w 3281482"/>
              <a:gd name="connsiteY2" fmla="*/ 751125 h 842683"/>
              <a:gd name="connsiteX3" fmla="*/ 923914 w 3281482"/>
              <a:gd name="connsiteY3" fmla="*/ 842683 h 842683"/>
              <a:gd name="connsiteX4" fmla="*/ 0 w 3281482"/>
              <a:gd name="connsiteY4" fmla="*/ 102770 h 842683"/>
              <a:gd name="connsiteX0" fmla="*/ 0 w 3350216"/>
              <a:gd name="connsiteY0" fmla="*/ 102770 h 842683"/>
              <a:gd name="connsiteX1" fmla="*/ 2547379 w 3350216"/>
              <a:gd name="connsiteY1" fmla="*/ 0 h 842683"/>
              <a:gd name="connsiteX2" fmla="*/ 3350216 w 3350216"/>
              <a:gd name="connsiteY2" fmla="*/ 533051 h 842683"/>
              <a:gd name="connsiteX3" fmla="*/ 923914 w 3350216"/>
              <a:gd name="connsiteY3" fmla="*/ 842683 h 842683"/>
              <a:gd name="connsiteX4" fmla="*/ 0 w 3350216"/>
              <a:gd name="connsiteY4" fmla="*/ 102770 h 842683"/>
              <a:gd name="connsiteX0" fmla="*/ 0 w 3342686"/>
              <a:gd name="connsiteY0" fmla="*/ 102770 h 842683"/>
              <a:gd name="connsiteX1" fmla="*/ 2547379 w 3342686"/>
              <a:gd name="connsiteY1" fmla="*/ 0 h 842683"/>
              <a:gd name="connsiteX2" fmla="*/ 3342686 w 3342686"/>
              <a:gd name="connsiteY2" fmla="*/ 533018 h 842683"/>
              <a:gd name="connsiteX3" fmla="*/ 923914 w 3342686"/>
              <a:gd name="connsiteY3" fmla="*/ 842683 h 842683"/>
              <a:gd name="connsiteX4" fmla="*/ 0 w 3342686"/>
              <a:gd name="connsiteY4" fmla="*/ 102770 h 8426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42686" h="842683">
                <a:moveTo>
                  <a:pt x="0" y="102770"/>
                </a:moveTo>
                <a:lnTo>
                  <a:pt x="2547379" y="0"/>
                </a:lnTo>
                <a:lnTo>
                  <a:pt x="3342686" y="533018"/>
                </a:lnTo>
                <a:lnTo>
                  <a:pt x="923914" y="842683"/>
                </a:lnTo>
                <a:lnTo>
                  <a:pt x="0" y="102770"/>
                </a:ln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矩形 49"/>
          <p:cNvSpPr/>
          <p:nvPr/>
        </p:nvSpPr>
        <p:spPr>
          <a:xfrm>
            <a:off x="7371963" y="1873725"/>
            <a:ext cx="1809015" cy="2252830"/>
          </a:xfrm>
          <a:custGeom>
            <a:avLst/>
            <a:gdLst>
              <a:gd name="connsiteX0" fmla="*/ 0 w 1116000"/>
              <a:gd name="connsiteY0" fmla="*/ 0 h 1620000"/>
              <a:gd name="connsiteX1" fmla="*/ 1116000 w 1116000"/>
              <a:gd name="connsiteY1" fmla="*/ 0 h 1620000"/>
              <a:gd name="connsiteX2" fmla="*/ 1116000 w 1116000"/>
              <a:gd name="connsiteY2" fmla="*/ 1620000 h 1620000"/>
              <a:gd name="connsiteX3" fmla="*/ 0 w 1116000"/>
              <a:gd name="connsiteY3" fmla="*/ 1620000 h 1620000"/>
              <a:gd name="connsiteX4" fmla="*/ 0 w 1116000"/>
              <a:gd name="connsiteY4" fmla="*/ 0 h 1620000"/>
              <a:gd name="connsiteX0" fmla="*/ 0 w 1118381"/>
              <a:gd name="connsiteY0" fmla="*/ 0 h 1620000"/>
              <a:gd name="connsiteX1" fmla="*/ 1118381 w 1118381"/>
              <a:gd name="connsiteY1" fmla="*/ 302418 h 1620000"/>
              <a:gd name="connsiteX2" fmla="*/ 1116000 w 1118381"/>
              <a:gd name="connsiteY2" fmla="*/ 1620000 h 1620000"/>
              <a:gd name="connsiteX3" fmla="*/ 0 w 1118381"/>
              <a:gd name="connsiteY3" fmla="*/ 1620000 h 1620000"/>
              <a:gd name="connsiteX4" fmla="*/ 0 w 1118381"/>
              <a:gd name="connsiteY4" fmla="*/ 0 h 1620000"/>
              <a:gd name="connsiteX0" fmla="*/ 0 w 1118381"/>
              <a:gd name="connsiteY0" fmla="*/ 0 h 1620000"/>
              <a:gd name="connsiteX1" fmla="*/ 1118381 w 1118381"/>
              <a:gd name="connsiteY1" fmla="*/ 302418 h 1620000"/>
              <a:gd name="connsiteX2" fmla="*/ 1116000 w 1118381"/>
              <a:gd name="connsiteY2" fmla="*/ 1620000 h 1620000"/>
              <a:gd name="connsiteX3" fmla="*/ 2381 w 1118381"/>
              <a:gd name="connsiteY3" fmla="*/ 1219950 h 1620000"/>
              <a:gd name="connsiteX4" fmla="*/ 0 w 1118381"/>
              <a:gd name="connsiteY4" fmla="*/ 0 h 1620000"/>
              <a:gd name="connsiteX0" fmla="*/ 0 w 1116002"/>
              <a:gd name="connsiteY0" fmla="*/ 0 h 1620000"/>
              <a:gd name="connsiteX1" fmla="*/ 925499 w 1116002"/>
              <a:gd name="connsiteY1" fmla="*/ 159543 h 1620000"/>
              <a:gd name="connsiteX2" fmla="*/ 1116000 w 1116002"/>
              <a:gd name="connsiteY2" fmla="*/ 1620000 h 1620000"/>
              <a:gd name="connsiteX3" fmla="*/ 2381 w 1116002"/>
              <a:gd name="connsiteY3" fmla="*/ 1219950 h 1620000"/>
              <a:gd name="connsiteX4" fmla="*/ 0 w 1116002"/>
              <a:gd name="connsiteY4" fmla="*/ 0 h 1620000"/>
              <a:gd name="connsiteX0" fmla="*/ 0 w 930331"/>
              <a:gd name="connsiteY0" fmla="*/ 0 h 1219950"/>
              <a:gd name="connsiteX1" fmla="*/ 925499 w 930331"/>
              <a:gd name="connsiteY1" fmla="*/ 159543 h 1219950"/>
              <a:gd name="connsiteX2" fmla="*/ 930263 w 930331"/>
              <a:gd name="connsiteY2" fmla="*/ 1160419 h 1219950"/>
              <a:gd name="connsiteX3" fmla="*/ 2381 w 930331"/>
              <a:gd name="connsiteY3" fmla="*/ 1219950 h 1219950"/>
              <a:gd name="connsiteX4" fmla="*/ 0 w 930331"/>
              <a:gd name="connsiteY4" fmla="*/ 0 h 1219950"/>
              <a:gd name="connsiteX0" fmla="*/ 0 w 930331"/>
              <a:gd name="connsiteY0" fmla="*/ 0 h 1160419"/>
              <a:gd name="connsiteX1" fmla="*/ 925499 w 930331"/>
              <a:gd name="connsiteY1" fmla="*/ 159543 h 1160419"/>
              <a:gd name="connsiteX2" fmla="*/ 930263 w 930331"/>
              <a:gd name="connsiteY2" fmla="*/ 1160419 h 1160419"/>
              <a:gd name="connsiteX3" fmla="*/ 2381 w 930331"/>
              <a:gd name="connsiteY3" fmla="*/ 900863 h 1160419"/>
              <a:gd name="connsiteX4" fmla="*/ 0 w 930331"/>
              <a:gd name="connsiteY4" fmla="*/ 0 h 1160419"/>
              <a:gd name="connsiteX0" fmla="*/ 0 w 927987"/>
              <a:gd name="connsiteY0" fmla="*/ 0 h 1155656"/>
              <a:gd name="connsiteX1" fmla="*/ 925499 w 927987"/>
              <a:gd name="connsiteY1" fmla="*/ 159543 h 1155656"/>
              <a:gd name="connsiteX2" fmla="*/ 927882 w 927987"/>
              <a:gd name="connsiteY2" fmla="*/ 1155656 h 1155656"/>
              <a:gd name="connsiteX3" fmla="*/ 2381 w 927987"/>
              <a:gd name="connsiteY3" fmla="*/ 900863 h 1155656"/>
              <a:gd name="connsiteX4" fmla="*/ 0 w 927987"/>
              <a:gd name="connsiteY4" fmla="*/ 0 h 11556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7987" h="1155656">
                <a:moveTo>
                  <a:pt x="0" y="0"/>
                </a:moveTo>
                <a:lnTo>
                  <a:pt x="925499" y="159543"/>
                </a:lnTo>
                <a:cubicBezTo>
                  <a:pt x="924705" y="598737"/>
                  <a:pt x="928676" y="716462"/>
                  <a:pt x="927882" y="1155656"/>
                </a:cubicBezTo>
                <a:lnTo>
                  <a:pt x="2381" y="900863"/>
                </a:lnTo>
                <a:cubicBezTo>
                  <a:pt x="1587" y="494213"/>
                  <a:pt x="794" y="406650"/>
                  <a:pt x="0" y="0"/>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53" name="组合 52"/>
          <p:cNvGrpSpPr/>
          <p:nvPr/>
        </p:nvGrpSpPr>
        <p:grpSpPr>
          <a:xfrm>
            <a:off x="4449012" y="2833535"/>
            <a:ext cx="359424" cy="361667"/>
            <a:chOff x="2997047" y="3280489"/>
            <a:chExt cx="184377" cy="185528"/>
          </a:xfrm>
        </p:grpSpPr>
        <p:sp>
          <p:nvSpPr>
            <p:cNvPr id="51" name="椭圆 50"/>
            <p:cNvSpPr/>
            <p:nvPr/>
          </p:nvSpPr>
          <p:spPr>
            <a:xfrm>
              <a:off x="3019424" y="3304017"/>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椭圆 53"/>
            <p:cNvSpPr/>
            <p:nvPr/>
          </p:nvSpPr>
          <p:spPr>
            <a:xfrm>
              <a:off x="2997047" y="3280489"/>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9" name="组合 78"/>
          <p:cNvGrpSpPr/>
          <p:nvPr/>
        </p:nvGrpSpPr>
        <p:grpSpPr>
          <a:xfrm>
            <a:off x="3982615" y="3261265"/>
            <a:ext cx="359424" cy="361667"/>
            <a:chOff x="2757795" y="3509430"/>
            <a:chExt cx="184377" cy="185528"/>
          </a:xfrm>
        </p:grpSpPr>
        <p:sp>
          <p:nvSpPr>
            <p:cNvPr id="55" name="椭圆 54"/>
            <p:cNvSpPr/>
            <p:nvPr/>
          </p:nvSpPr>
          <p:spPr>
            <a:xfrm>
              <a:off x="2780172" y="3532958"/>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椭圆 55"/>
            <p:cNvSpPr/>
            <p:nvPr/>
          </p:nvSpPr>
          <p:spPr>
            <a:xfrm>
              <a:off x="2757795" y="3509430"/>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0" name="组合 79"/>
          <p:cNvGrpSpPr/>
          <p:nvPr/>
        </p:nvGrpSpPr>
        <p:grpSpPr>
          <a:xfrm>
            <a:off x="3305615" y="3678666"/>
            <a:ext cx="359424" cy="361667"/>
            <a:chOff x="2422413" y="3702119"/>
            <a:chExt cx="184377" cy="185528"/>
          </a:xfrm>
        </p:grpSpPr>
        <p:sp>
          <p:nvSpPr>
            <p:cNvPr id="57" name="椭圆 56"/>
            <p:cNvSpPr/>
            <p:nvPr/>
          </p:nvSpPr>
          <p:spPr>
            <a:xfrm>
              <a:off x="2444790" y="3725647"/>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2422413" y="3702119"/>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1" name="组合 80"/>
          <p:cNvGrpSpPr/>
          <p:nvPr/>
        </p:nvGrpSpPr>
        <p:grpSpPr>
          <a:xfrm>
            <a:off x="2992485" y="4519021"/>
            <a:ext cx="359424" cy="361667"/>
            <a:chOff x="2235593" y="4157014"/>
            <a:chExt cx="184377" cy="185528"/>
          </a:xfrm>
        </p:grpSpPr>
        <p:sp>
          <p:nvSpPr>
            <p:cNvPr id="59" name="椭圆 58"/>
            <p:cNvSpPr/>
            <p:nvPr/>
          </p:nvSpPr>
          <p:spPr>
            <a:xfrm>
              <a:off x="2257970" y="4180542"/>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椭圆 59"/>
            <p:cNvSpPr/>
            <p:nvPr/>
          </p:nvSpPr>
          <p:spPr>
            <a:xfrm>
              <a:off x="2235593" y="4157014"/>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2" name="组合 81"/>
          <p:cNvGrpSpPr/>
          <p:nvPr/>
        </p:nvGrpSpPr>
        <p:grpSpPr>
          <a:xfrm>
            <a:off x="4118248" y="5191139"/>
            <a:ext cx="359424" cy="361667"/>
            <a:chOff x="2827372" y="4489892"/>
            <a:chExt cx="184377" cy="185528"/>
          </a:xfrm>
        </p:grpSpPr>
        <p:sp>
          <p:nvSpPr>
            <p:cNvPr id="61" name="椭圆 60"/>
            <p:cNvSpPr/>
            <p:nvPr/>
          </p:nvSpPr>
          <p:spPr>
            <a:xfrm>
              <a:off x="2849749" y="4513420"/>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椭圆 61"/>
            <p:cNvSpPr/>
            <p:nvPr/>
          </p:nvSpPr>
          <p:spPr>
            <a:xfrm>
              <a:off x="2827372" y="4489892"/>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3" name="组合 82"/>
          <p:cNvGrpSpPr/>
          <p:nvPr/>
        </p:nvGrpSpPr>
        <p:grpSpPr>
          <a:xfrm>
            <a:off x="4197479" y="4597260"/>
            <a:ext cx="359424" cy="361667"/>
            <a:chOff x="2879921" y="4190006"/>
            <a:chExt cx="184377" cy="185528"/>
          </a:xfrm>
        </p:grpSpPr>
        <p:sp>
          <p:nvSpPr>
            <p:cNvPr id="63" name="椭圆 62"/>
            <p:cNvSpPr/>
            <p:nvPr/>
          </p:nvSpPr>
          <p:spPr>
            <a:xfrm>
              <a:off x="2902298" y="4213534"/>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椭圆 63"/>
            <p:cNvSpPr/>
            <p:nvPr/>
          </p:nvSpPr>
          <p:spPr>
            <a:xfrm>
              <a:off x="2879921" y="4190006"/>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4" name="组合 83"/>
          <p:cNvGrpSpPr/>
          <p:nvPr/>
        </p:nvGrpSpPr>
        <p:grpSpPr>
          <a:xfrm>
            <a:off x="4343021" y="4234419"/>
            <a:ext cx="359424" cy="361667"/>
            <a:chOff x="2942676" y="3999114"/>
            <a:chExt cx="184377" cy="185528"/>
          </a:xfrm>
        </p:grpSpPr>
        <p:sp>
          <p:nvSpPr>
            <p:cNvPr id="65" name="椭圆 64"/>
            <p:cNvSpPr/>
            <p:nvPr/>
          </p:nvSpPr>
          <p:spPr>
            <a:xfrm>
              <a:off x="2965053" y="4022642"/>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p:cNvSpPr/>
            <p:nvPr/>
          </p:nvSpPr>
          <p:spPr>
            <a:xfrm>
              <a:off x="2942676" y="3999114"/>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5" name="组合 84"/>
          <p:cNvGrpSpPr/>
          <p:nvPr/>
        </p:nvGrpSpPr>
        <p:grpSpPr>
          <a:xfrm>
            <a:off x="4811881" y="3827575"/>
            <a:ext cx="359424" cy="361667"/>
            <a:chOff x="3183191" y="3790411"/>
            <a:chExt cx="184377" cy="185528"/>
          </a:xfrm>
        </p:grpSpPr>
        <p:sp>
          <p:nvSpPr>
            <p:cNvPr id="67" name="椭圆 66"/>
            <p:cNvSpPr/>
            <p:nvPr/>
          </p:nvSpPr>
          <p:spPr>
            <a:xfrm>
              <a:off x="3205568" y="3813939"/>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椭圆 67"/>
            <p:cNvSpPr/>
            <p:nvPr/>
          </p:nvSpPr>
          <p:spPr>
            <a:xfrm>
              <a:off x="3183191" y="3790411"/>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6" name="组合 85"/>
          <p:cNvGrpSpPr/>
          <p:nvPr/>
        </p:nvGrpSpPr>
        <p:grpSpPr>
          <a:xfrm>
            <a:off x="5202945" y="3084715"/>
            <a:ext cx="359424" cy="361667"/>
            <a:chOff x="3386180" y="3414101"/>
            <a:chExt cx="184377" cy="185528"/>
          </a:xfrm>
        </p:grpSpPr>
        <p:sp>
          <p:nvSpPr>
            <p:cNvPr id="69" name="椭圆 68"/>
            <p:cNvSpPr/>
            <p:nvPr/>
          </p:nvSpPr>
          <p:spPr>
            <a:xfrm>
              <a:off x="3408557" y="3437629"/>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p:cNvSpPr/>
            <p:nvPr/>
          </p:nvSpPr>
          <p:spPr>
            <a:xfrm>
              <a:off x="3386180" y="3414101"/>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7" name="组合 86"/>
          <p:cNvGrpSpPr/>
          <p:nvPr/>
        </p:nvGrpSpPr>
        <p:grpSpPr>
          <a:xfrm>
            <a:off x="5649086" y="3325545"/>
            <a:ext cx="359424" cy="361667"/>
            <a:chOff x="3612660" y="3532880"/>
            <a:chExt cx="184377" cy="185528"/>
          </a:xfrm>
        </p:grpSpPr>
        <p:sp>
          <p:nvSpPr>
            <p:cNvPr id="71" name="椭圆 70"/>
            <p:cNvSpPr/>
            <p:nvPr/>
          </p:nvSpPr>
          <p:spPr>
            <a:xfrm>
              <a:off x="3635037" y="3556408"/>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p:cNvSpPr/>
            <p:nvPr/>
          </p:nvSpPr>
          <p:spPr>
            <a:xfrm>
              <a:off x="3612660" y="3532880"/>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8" name="组合 87"/>
          <p:cNvGrpSpPr/>
          <p:nvPr/>
        </p:nvGrpSpPr>
        <p:grpSpPr>
          <a:xfrm>
            <a:off x="6056567" y="4227427"/>
            <a:ext cx="359424" cy="361667"/>
            <a:chOff x="3821689" y="3995527"/>
            <a:chExt cx="184377" cy="185528"/>
          </a:xfrm>
        </p:grpSpPr>
        <p:sp>
          <p:nvSpPr>
            <p:cNvPr id="73" name="椭圆 72"/>
            <p:cNvSpPr/>
            <p:nvPr/>
          </p:nvSpPr>
          <p:spPr>
            <a:xfrm>
              <a:off x="3844066" y="4019055"/>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椭圆 73"/>
            <p:cNvSpPr/>
            <p:nvPr/>
          </p:nvSpPr>
          <p:spPr>
            <a:xfrm>
              <a:off x="3821689" y="3995527"/>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0" name="组合 89"/>
          <p:cNvGrpSpPr/>
          <p:nvPr/>
        </p:nvGrpSpPr>
        <p:grpSpPr>
          <a:xfrm>
            <a:off x="5491185" y="4868629"/>
            <a:ext cx="359424" cy="361667"/>
            <a:chOff x="3531660" y="4324451"/>
            <a:chExt cx="184377" cy="185528"/>
          </a:xfrm>
        </p:grpSpPr>
        <p:sp>
          <p:nvSpPr>
            <p:cNvPr id="75" name="椭圆 74"/>
            <p:cNvSpPr/>
            <p:nvPr/>
          </p:nvSpPr>
          <p:spPr>
            <a:xfrm>
              <a:off x="3554037" y="4347979"/>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p:cNvSpPr/>
            <p:nvPr/>
          </p:nvSpPr>
          <p:spPr>
            <a:xfrm>
              <a:off x="3531660" y="4324451"/>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9" name="组合 88"/>
          <p:cNvGrpSpPr/>
          <p:nvPr/>
        </p:nvGrpSpPr>
        <p:grpSpPr>
          <a:xfrm>
            <a:off x="6305263" y="4833644"/>
            <a:ext cx="359424" cy="361667"/>
            <a:chOff x="3944503" y="4301742"/>
            <a:chExt cx="184377" cy="185528"/>
          </a:xfrm>
        </p:grpSpPr>
        <p:sp>
          <p:nvSpPr>
            <p:cNvPr id="77" name="椭圆 76"/>
            <p:cNvSpPr/>
            <p:nvPr/>
          </p:nvSpPr>
          <p:spPr>
            <a:xfrm>
              <a:off x="3966880" y="4325270"/>
              <a:ext cx="162000" cy="162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p:cNvSpPr/>
            <p:nvPr/>
          </p:nvSpPr>
          <p:spPr>
            <a:xfrm>
              <a:off x="3944503" y="4301742"/>
              <a:ext cx="162000" cy="162000"/>
            </a:xfrm>
            <a:prstGeom prst="ellipse">
              <a:avLst/>
            </a:prstGeom>
            <a:solidFill>
              <a:schemeClr val="bg1"/>
            </a:solidFill>
            <a:effectLst>
              <a:softEdge rad="889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91" name="椭圆 90"/>
          <p:cNvSpPr/>
          <p:nvPr/>
        </p:nvSpPr>
        <p:spPr>
          <a:xfrm>
            <a:off x="2983202" y="3457379"/>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p:cNvSpPr/>
          <p:nvPr/>
        </p:nvSpPr>
        <p:spPr>
          <a:xfrm>
            <a:off x="3629234" y="2968305"/>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椭圆 93"/>
          <p:cNvSpPr/>
          <p:nvPr/>
        </p:nvSpPr>
        <p:spPr>
          <a:xfrm>
            <a:off x="3305615" y="4418879"/>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椭圆 94"/>
          <p:cNvSpPr/>
          <p:nvPr/>
        </p:nvSpPr>
        <p:spPr>
          <a:xfrm>
            <a:off x="3955914" y="3927918"/>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p:cNvSpPr/>
          <p:nvPr/>
        </p:nvSpPr>
        <p:spPr>
          <a:xfrm>
            <a:off x="4620900" y="3427752"/>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椭圆 96"/>
          <p:cNvSpPr/>
          <p:nvPr/>
        </p:nvSpPr>
        <p:spPr>
          <a:xfrm>
            <a:off x="4567935" y="4078674"/>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椭圆 97"/>
          <p:cNvSpPr/>
          <p:nvPr/>
        </p:nvSpPr>
        <p:spPr>
          <a:xfrm>
            <a:off x="4073595" y="4562639"/>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椭圆 98"/>
          <p:cNvSpPr/>
          <p:nvPr/>
        </p:nvSpPr>
        <p:spPr>
          <a:xfrm>
            <a:off x="3842225" y="5072745"/>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椭圆 99"/>
          <p:cNvSpPr/>
          <p:nvPr/>
        </p:nvSpPr>
        <p:spPr>
          <a:xfrm>
            <a:off x="4628160" y="4915054"/>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椭圆 100"/>
          <p:cNvSpPr/>
          <p:nvPr/>
        </p:nvSpPr>
        <p:spPr>
          <a:xfrm>
            <a:off x="4569140" y="5722831"/>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椭圆 101"/>
          <p:cNvSpPr/>
          <p:nvPr/>
        </p:nvSpPr>
        <p:spPr>
          <a:xfrm>
            <a:off x="4991946" y="5315125"/>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椭圆 102"/>
          <p:cNvSpPr/>
          <p:nvPr/>
        </p:nvSpPr>
        <p:spPr>
          <a:xfrm>
            <a:off x="5108321" y="4736806"/>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 name="椭圆 103"/>
          <p:cNvSpPr/>
          <p:nvPr/>
        </p:nvSpPr>
        <p:spPr>
          <a:xfrm>
            <a:off x="5897521" y="5305598"/>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椭圆 104"/>
          <p:cNvSpPr/>
          <p:nvPr/>
        </p:nvSpPr>
        <p:spPr>
          <a:xfrm>
            <a:off x="5647402" y="4420257"/>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椭圆 105"/>
          <p:cNvSpPr/>
          <p:nvPr/>
        </p:nvSpPr>
        <p:spPr>
          <a:xfrm>
            <a:off x="6620165" y="4036813"/>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椭圆 106"/>
          <p:cNvSpPr/>
          <p:nvPr/>
        </p:nvSpPr>
        <p:spPr>
          <a:xfrm>
            <a:off x="5418603" y="3799244"/>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椭圆 107"/>
          <p:cNvSpPr/>
          <p:nvPr/>
        </p:nvSpPr>
        <p:spPr>
          <a:xfrm>
            <a:off x="4880616" y="2672841"/>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椭圆 108"/>
          <p:cNvSpPr/>
          <p:nvPr/>
        </p:nvSpPr>
        <p:spPr>
          <a:xfrm>
            <a:off x="5098467" y="2952571"/>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椭圆 109"/>
          <p:cNvSpPr/>
          <p:nvPr/>
        </p:nvSpPr>
        <p:spPr>
          <a:xfrm>
            <a:off x="6402000" y="2317082"/>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椭圆 110"/>
          <p:cNvSpPr/>
          <p:nvPr/>
        </p:nvSpPr>
        <p:spPr>
          <a:xfrm>
            <a:off x="7321636" y="3732222"/>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椭圆 111"/>
          <p:cNvSpPr/>
          <p:nvPr/>
        </p:nvSpPr>
        <p:spPr>
          <a:xfrm>
            <a:off x="6538072" y="2924133"/>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椭圆 112"/>
          <p:cNvSpPr/>
          <p:nvPr/>
        </p:nvSpPr>
        <p:spPr>
          <a:xfrm>
            <a:off x="6759628" y="2600810"/>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椭圆 113"/>
          <p:cNvSpPr/>
          <p:nvPr/>
        </p:nvSpPr>
        <p:spPr>
          <a:xfrm>
            <a:off x="7088882" y="2349744"/>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椭圆 114"/>
          <p:cNvSpPr/>
          <p:nvPr/>
        </p:nvSpPr>
        <p:spPr>
          <a:xfrm>
            <a:off x="7309134" y="3222599"/>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6" name="椭圆 115"/>
          <p:cNvSpPr/>
          <p:nvPr/>
        </p:nvSpPr>
        <p:spPr>
          <a:xfrm>
            <a:off x="7391793" y="1997977"/>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椭圆 116"/>
          <p:cNvSpPr/>
          <p:nvPr/>
        </p:nvSpPr>
        <p:spPr>
          <a:xfrm>
            <a:off x="8100972" y="2161639"/>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椭圆 117"/>
          <p:cNvSpPr/>
          <p:nvPr/>
        </p:nvSpPr>
        <p:spPr>
          <a:xfrm>
            <a:off x="7484978" y="2772209"/>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椭圆 118"/>
          <p:cNvSpPr/>
          <p:nvPr/>
        </p:nvSpPr>
        <p:spPr>
          <a:xfrm>
            <a:off x="8486625" y="2349744"/>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椭圆 119"/>
          <p:cNvSpPr/>
          <p:nvPr/>
        </p:nvSpPr>
        <p:spPr>
          <a:xfrm>
            <a:off x="7724009" y="3084775"/>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椭圆 120"/>
          <p:cNvSpPr/>
          <p:nvPr/>
        </p:nvSpPr>
        <p:spPr>
          <a:xfrm>
            <a:off x="8363996" y="2767195"/>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椭圆 121"/>
          <p:cNvSpPr/>
          <p:nvPr/>
        </p:nvSpPr>
        <p:spPr>
          <a:xfrm>
            <a:off x="8040722" y="3530214"/>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3" name="椭圆 122"/>
          <p:cNvSpPr/>
          <p:nvPr/>
        </p:nvSpPr>
        <p:spPr>
          <a:xfrm>
            <a:off x="7496516" y="4336257"/>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椭圆 123"/>
          <p:cNvSpPr/>
          <p:nvPr/>
        </p:nvSpPr>
        <p:spPr>
          <a:xfrm>
            <a:off x="7867535" y="4238632"/>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椭圆 124"/>
          <p:cNvSpPr/>
          <p:nvPr/>
        </p:nvSpPr>
        <p:spPr>
          <a:xfrm>
            <a:off x="8826467" y="3179157"/>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椭圆 125"/>
          <p:cNvSpPr/>
          <p:nvPr/>
        </p:nvSpPr>
        <p:spPr>
          <a:xfrm>
            <a:off x="8359333" y="3779949"/>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椭圆 126"/>
          <p:cNvSpPr/>
          <p:nvPr/>
        </p:nvSpPr>
        <p:spPr>
          <a:xfrm>
            <a:off x="8746924" y="3668079"/>
            <a:ext cx="140357" cy="140356"/>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矩形 49"/>
          <p:cNvSpPr/>
          <p:nvPr/>
        </p:nvSpPr>
        <p:spPr>
          <a:xfrm>
            <a:off x="2719384" y="3035705"/>
            <a:ext cx="2180169" cy="3158020"/>
          </a:xfrm>
          <a:custGeom>
            <a:avLst/>
            <a:gdLst>
              <a:gd name="connsiteX0" fmla="*/ 0 w 1116000"/>
              <a:gd name="connsiteY0" fmla="*/ 0 h 1620000"/>
              <a:gd name="connsiteX1" fmla="*/ 1116000 w 1116000"/>
              <a:gd name="connsiteY1" fmla="*/ 0 h 1620000"/>
              <a:gd name="connsiteX2" fmla="*/ 1116000 w 1116000"/>
              <a:gd name="connsiteY2" fmla="*/ 1620000 h 1620000"/>
              <a:gd name="connsiteX3" fmla="*/ 0 w 1116000"/>
              <a:gd name="connsiteY3" fmla="*/ 1620000 h 1620000"/>
              <a:gd name="connsiteX4" fmla="*/ 0 w 1116000"/>
              <a:gd name="connsiteY4" fmla="*/ 0 h 1620000"/>
              <a:gd name="connsiteX0" fmla="*/ 0 w 1118381"/>
              <a:gd name="connsiteY0" fmla="*/ 0 h 1620000"/>
              <a:gd name="connsiteX1" fmla="*/ 1118381 w 1118381"/>
              <a:gd name="connsiteY1" fmla="*/ 302418 h 1620000"/>
              <a:gd name="connsiteX2" fmla="*/ 1116000 w 1118381"/>
              <a:gd name="connsiteY2" fmla="*/ 1620000 h 1620000"/>
              <a:gd name="connsiteX3" fmla="*/ 0 w 1118381"/>
              <a:gd name="connsiteY3" fmla="*/ 1620000 h 1620000"/>
              <a:gd name="connsiteX4" fmla="*/ 0 w 1118381"/>
              <a:gd name="connsiteY4" fmla="*/ 0 h 1620000"/>
              <a:gd name="connsiteX0" fmla="*/ 0 w 1118381"/>
              <a:gd name="connsiteY0" fmla="*/ 0 h 1620000"/>
              <a:gd name="connsiteX1" fmla="*/ 1118381 w 1118381"/>
              <a:gd name="connsiteY1" fmla="*/ 302418 h 1620000"/>
              <a:gd name="connsiteX2" fmla="*/ 1116000 w 1118381"/>
              <a:gd name="connsiteY2" fmla="*/ 1620000 h 1620000"/>
              <a:gd name="connsiteX3" fmla="*/ 2381 w 1118381"/>
              <a:gd name="connsiteY3" fmla="*/ 1219950 h 1620000"/>
              <a:gd name="connsiteX4" fmla="*/ 0 w 1118381"/>
              <a:gd name="connsiteY4" fmla="*/ 0 h 162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8381" h="1620000">
                <a:moveTo>
                  <a:pt x="0" y="0"/>
                </a:moveTo>
                <a:lnTo>
                  <a:pt x="1118381" y="302418"/>
                </a:lnTo>
                <a:cubicBezTo>
                  <a:pt x="1117587" y="741612"/>
                  <a:pt x="1116794" y="1180806"/>
                  <a:pt x="1116000" y="1620000"/>
                </a:cubicBezTo>
                <a:lnTo>
                  <a:pt x="2381" y="1219950"/>
                </a:lnTo>
                <a:cubicBezTo>
                  <a:pt x="1587" y="813300"/>
                  <a:pt x="794" y="406650"/>
                  <a:pt x="0" y="0"/>
                </a:cubicBezTo>
                <a:close/>
              </a:path>
            </a:pathLst>
          </a:custGeom>
          <a:solidFill>
            <a:srgbClr val="B5B5AC">
              <a:alpha val="40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矩形 9"/>
          <p:cNvSpPr/>
          <p:nvPr/>
        </p:nvSpPr>
        <p:spPr>
          <a:xfrm rot="20478747">
            <a:off x="2763551" y="1977347"/>
            <a:ext cx="6386629" cy="1265323"/>
          </a:xfrm>
          <a:custGeom>
            <a:avLst/>
            <a:gdLst>
              <a:gd name="connsiteX0" fmla="*/ 0 w 3312000"/>
              <a:gd name="connsiteY0" fmla="*/ 0 h 900000"/>
              <a:gd name="connsiteX1" fmla="*/ 3312000 w 3312000"/>
              <a:gd name="connsiteY1" fmla="*/ 0 h 900000"/>
              <a:gd name="connsiteX2" fmla="*/ 3312000 w 3312000"/>
              <a:gd name="connsiteY2" fmla="*/ 900000 h 900000"/>
              <a:gd name="connsiteX3" fmla="*/ 0 w 3312000"/>
              <a:gd name="connsiteY3" fmla="*/ 900000 h 900000"/>
              <a:gd name="connsiteX4" fmla="*/ 0 w 3312000"/>
              <a:gd name="connsiteY4" fmla="*/ 0 h 900000"/>
              <a:gd name="connsiteX0" fmla="*/ 0 w 3312000"/>
              <a:gd name="connsiteY0" fmla="*/ 0 h 900000"/>
              <a:gd name="connsiteX1" fmla="*/ 2446667 w 3312000"/>
              <a:gd name="connsiteY1" fmla="*/ 194984 h 900000"/>
              <a:gd name="connsiteX2" fmla="*/ 3312000 w 3312000"/>
              <a:gd name="connsiteY2" fmla="*/ 900000 h 900000"/>
              <a:gd name="connsiteX3" fmla="*/ 0 w 3312000"/>
              <a:gd name="connsiteY3" fmla="*/ 900000 h 900000"/>
              <a:gd name="connsiteX4" fmla="*/ 0 w 3312000"/>
              <a:gd name="connsiteY4" fmla="*/ 0 h 900000"/>
              <a:gd name="connsiteX0" fmla="*/ 0 w 3281482"/>
              <a:gd name="connsiteY0" fmla="*/ 0 h 900000"/>
              <a:gd name="connsiteX1" fmla="*/ 2446667 w 3281482"/>
              <a:gd name="connsiteY1" fmla="*/ 194984 h 900000"/>
              <a:gd name="connsiteX2" fmla="*/ 3281482 w 3281482"/>
              <a:gd name="connsiteY2" fmla="*/ 648355 h 900000"/>
              <a:gd name="connsiteX3" fmla="*/ 0 w 3281482"/>
              <a:gd name="connsiteY3" fmla="*/ 900000 h 900000"/>
              <a:gd name="connsiteX4" fmla="*/ 0 w 3281482"/>
              <a:gd name="connsiteY4" fmla="*/ 0 h 900000"/>
              <a:gd name="connsiteX0" fmla="*/ 0 w 3281482"/>
              <a:gd name="connsiteY0" fmla="*/ 0 h 648355"/>
              <a:gd name="connsiteX1" fmla="*/ 2446667 w 3281482"/>
              <a:gd name="connsiteY1" fmla="*/ 194984 h 648355"/>
              <a:gd name="connsiteX2" fmla="*/ 3281482 w 3281482"/>
              <a:gd name="connsiteY2" fmla="*/ 648355 h 648355"/>
              <a:gd name="connsiteX3" fmla="*/ 960470 w 3281482"/>
              <a:gd name="connsiteY3" fmla="*/ 646700 h 648355"/>
              <a:gd name="connsiteX4" fmla="*/ 0 w 3281482"/>
              <a:gd name="connsiteY4" fmla="*/ 0 h 648355"/>
              <a:gd name="connsiteX0" fmla="*/ 0 w 3276207"/>
              <a:gd name="connsiteY0" fmla="*/ 0 h 649085"/>
              <a:gd name="connsiteX1" fmla="*/ 2446667 w 3276207"/>
              <a:gd name="connsiteY1" fmla="*/ 194984 h 649085"/>
              <a:gd name="connsiteX2" fmla="*/ 3276207 w 3276207"/>
              <a:gd name="connsiteY2" fmla="*/ 649085 h 649085"/>
              <a:gd name="connsiteX3" fmla="*/ 960470 w 3276207"/>
              <a:gd name="connsiteY3" fmla="*/ 646700 h 649085"/>
              <a:gd name="connsiteX4" fmla="*/ 0 w 3276207"/>
              <a:gd name="connsiteY4" fmla="*/ 0 h 6490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76207" h="649085">
                <a:moveTo>
                  <a:pt x="0" y="0"/>
                </a:moveTo>
                <a:lnTo>
                  <a:pt x="2446667" y="194984"/>
                </a:lnTo>
                <a:lnTo>
                  <a:pt x="3276207" y="649085"/>
                </a:lnTo>
                <a:lnTo>
                  <a:pt x="960470" y="646700"/>
                </a:lnTo>
                <a:lnTo>
                  <a:pt x="0" y="0"/>
                </a:lnTo>
                <a:close/>
              </a:path>
            </a:pathLst>
          </a:custGeom>
          <a:solidFill>
            <a:srgbClr val="B5B5AC">
              <a:alpha val="40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矩形 9"/>
          <p:cNvSpPr/>
          <p:nvPr/>
        </p:nvSpPr>
        <p:spPr>
          <a:xfrm rot="20478747">
            <a:off x="4366381" y="2975270"/>
            <a:ext cx="5342276" cy="2434869"/>
          </a:xfrm>
          <a:custGeom>
            <a:avLst/>
            <a:gdLst>
              <a:gd name="connsiteX0" fmla="*/ 0 w 3312000"/>
              <a:gd name="connsiteY0" fmla="*/ 0 h 900000"/>
              <a:gd name="connsiteX1" fmla="*/ 3312000 w 3312000"/>
              <a:gd name="connsiteY1" fmla="*/ 0 h 900000"/>
              <a:gd name="connsiteX2" fmla="*/ 3312000 w 3312000"/>
              <a:gd name="connsiteY2" fmla="*/ 900000 h 900000"/>
              <a:gd name="connsiteX3" fmla="*/ 0 w 3312000"/>
              <a:gd name="connsiteY3" fmla="*/ 900000 h 900000"/>
              <a:gd name="connsiteX4" fmla="*/ 0 w 3312000"/>
              <a:gd name="connsiteY4" fmla="*/ 0 h 900000"/>
              <a:gd name="connsiteX0" fmla="*/ 0 w 3312000"/>
              <a:gd name="connsiteY0" fmla="*/ 0 h 900000"/>
              <a:gd name="connsiteX1" fmla="*/ 2446667 w 3312000"/>
              <a:gd name="connsiteY1" fmla="*/ 194984 h 900000"/>
              <a:gd name="connsiteX2" fmla="*/ 3312000 w 3312000"/>
              <a:gd name="connsiteY2" fmla="*/ 900000 h 900000"/>
              <a:gd name="connsiteX3" fmla="*/ 0 w 3312000"/>
              <a:gd name="connsiteY3" fmla="*/ 900000 h 900000"/>
              <a:gd name="connsiteX4" fmla="*/ 0 w 3312000"/>
              <a:gd name="connsiteY4" fmla="*/ 0 h 900000"/>
              <a:gd name="connsiteX0" fmla="*/ 0 w 3281482"/>
              <a:gd name="connsiteY0" fmla="*/ 0 h 900000"/>
              <a:gd name="connsiteX1" fmla="*/ 2446667 w 3281482"/>
              <a:gd name="connsiteY1" fmla="*/ 194984 h 900000"/>
              <a:gd name="connsiteX2" fmla="*/ 3281482 w 3281482"/>
              <a:gd name="connsiteY2" fmla="*/ 648355 h 900000"/>
              <a:gd name="connsiteX3" fmla="*/ 0 w 3281482"/>
              <a:gd name="connsiteY3" fmla="*/ 900000 h 900000"/>
              <a:gd name="connsiteX4" fmla="*/ 0 w 3281482"/>
              <a:gd name="connsiteY4" fmla="*/ 0 h 900000"/>
              <a:gd name="connsiteX0" fmla="*/ 0 w 3281482"/>
              <a:gd name="connsiteY0" fmla="*/ 0 h 648355"/>
              <a:gd name="connsiteX1" fmla="*/ 2446667 w 3281482"/>
              <a:gd name="connsiteY1" fmla="*/ 194984 h 648355"/>
              <a:gd name="connsiteX2" fmla="*/ 3281482 w 3281482"/>
              <a:gd name="connsiteY2" fmla="*/ 648355 h 648355"/>
              <a:gd name="connsiteX3" fmla="*/ 960470 w 3281482"/>
              <a:gd name="connsiteY3" fmla="*/ 646700 h 648355"/>
              <a:gd name="connsiteX4" fmla="*/ 0 w 3281482"/>
              <a:gd name="connsiteY4" fmla="*/ 0 h 648355"/>
              <a:gd name="connsiteX0" fmla="*/ 430776 w 3712258"/>
              <a:gd name="connsiteY0" fmla="*/ 0 h 1252023"/>
              <a:gd name="connsiteX1" fmla="*/ 2877443 w 3712258"/>
              <a:gd name="connsiteY1" fmla="*/ 194984 h 1252023"/>
              <a:gd name="connsiteX2" fmla="*/ 3712258 w 3712258"/>
              <a:gd name="connsiteY2" fmla="*/ 648355 h 1252023"/>
              <a:gd name="connsiteX3" fmla="*/ 0 w 3712258"/>
              <a:gd name="connsiteY3" fmla="*/ 1252023 h 1252023"/>
              <a:gd name="connsiteX4" fmla="*/ 430776 w 3712258"/>
              <a:gd name="connsiteY4" fmla="*/ 0 h 1252023"/>
              <a:gd name="connsiteX0" fmla="*/ 424738 w 3706220"/>
              <a:gd name="connsiteY0" fmla="*/ 0 h 1249038"/>
              <a:gd name="connsiteX1" fmla="*/ 2871405 w 3706220"/>
              <a:gd name="connsiteY1" fmla="*/ 194984 h 1249038"/>
              <a:gd name="connsiteX2" fmla="*/ 3706220 w 3706220"/>
              <a:gd name="connsiteY2" fmla="*/ 648355 h 1249038"/>
              <a:gd name="connsiteX3" fmla="*/ 0 w 3706220"/>
              <a:gd name="connsiteY3" fmla="*/ 1249038 h 1249038"/>
              <a:gd name="connsiteX4" fmla="*/ 424738 w 3706220"/>
              <a:gd name="connsiteY4" fmla="*/ 0 h 1249038"/>
              <a:gd name="connsiteX0" fmla="*/ 424738 w 3706220"/>
              <a:gd name="connsiteY0" fmla="*/ 0 h 1249038"/>
              <a:gd name="connsiteX1" fmla="*/ 2738187 w 3706220"/>
              <a:gd name="connsiteY1" fmla="*/ 9153 h 1249038"/>
              <a:gd name="connsiteX2" fmla="*/ 3706220 w 3706220"/>
              <a:gd name="connsiteY2" fmla="*/ 648355 h 1249038"/>
              <a:gd name="connsiteX3" fmla="*/ 0 w 3706220"/>
              <a:gd name="connsiteY3" fmla="*/ 1249038 h 1249038"/>
              <a:gd name="connsiteX4" fmla="*/ 424738 w 3706220"/>
              <a:gd name="connsiteY4" fmla="*/ 0 h 1249038"/>
              <a:gd name="connsiteX0" fmla="*/ 424738 w 2738187"/>
              <a:gd name="connsiteY0" fmla="*/ 0 h 1249038"/>
              <a:gd name="connsiteX1" fmla="*/ 2738187 w 2738187"/>
              <a:gd name="connsiteY1" fmla="*/ 9153 h 1249038"/>
              <a:gd name="connsiteX2" fmla="*/ 2421724 w 2738187"/>
              <a:gd name="connsiteY2" fmla="*/ 952938 h 1249038"/>
              <a:gd name="connsiteX3" fmla="*/ 0 w 2738187"/>
              <a:gd name="connsiteY3" fmla="*/ 1249038 h 1249038"/>
              <a:gd name="connsiteX4" fmla="*/ 424738 w 2738187"/>
              <a:gd name="connsiteY4" fmla="*/ 0 h 1249038"/>
              <a:gd name="connsiteX0" fmla="*/ 424738 w 2740476"/>
              <a:gd name="connsiteY0" fmla="*/ 0 h 1249038"/>
              <a:gd name="connsiteX1" fmla="*/ 2740476 w 2740476"/>
              <a:gd name="connsiteY1" fmla="*/ 2386 h 1249038"/>
              <a:gd name="connsiteX2" fmla="*/ 2421724 w 2740476"/>
              <a:gd name="connsiteY2" fmla="*/ 952938 h 1249038"/>
              <a:gd name="connsiteX3" fmla="*/ 0 w 2740476"/>
              <a:gd name="connsiteY3" fmla="*/ 1249038 h 1249038"/>
              <a:gd name="connsiteX4" fmla="*/ 424738 w 2740476"/>
              <a:gd name="connsiteY4" fmla="*/ 0 h 1249038"/>
              <a:gd name="connsiteX0" fmla="*/ 424738 w 2740476"/>
              <a:gd name="connsiteY0" fmla="*/ 0 h 1249038"/>
              <a:gd name="connsiteX1" fmla="*/ 2740476 w 2740476"/>
              <a:gd name="connsiteY1" fmla="*/ 2386 h 1249038"/>
              <a:gd name="connsiteX2" fmla="*/ 2423250 w 2740476"/>
              <a:gd name="connsiteY2" fmla="*/ 948426 h 1249038"/>
              <a:gd name="connsiteX3" fmla="*/ 0 w 2740476"/>
              <a:gd name="connsiteY3" fmla="*/ 1249038 h 1249038"/>
              <a:gd name="connsiteX4" fmla="*/ 424738 w 2740476"/>
              <a:gd name="connsiteY4" fmla="*/ 0 h 1249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0476" h="1249038">
                <a:moveTo>
                  <a:pt x="424738" y="0"/>
                </a:moveTo>
                <a:lnTo>
                  <a:pt x="2740476" y="2386"/>
                </a:lnTo>
                <a:lnTo>
                  <a:pt x="2423250" y="948426"/>
                </a:lnTo>
                <a:lnTo>
                  <a:pt x="0" y="1249038"/>
                </a:lnTo>
                <a:lnTo>
                  <a:pt x="424738" y="0"/>
                </a:lnTo>
                <a:close/>
              </a:path>
            </a:pathLst>
          </a:custGeom>
          <a:solidFill>
            <a:srgbClr val="B5B5AC">
              <a:alpha val="40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1" name="直接连接符 130"/>
          <p:cNvCxnSpPr/>
          <p:nvPr/>
        </p:nvCxnSpPr>
        <p:spPr>
          <a:xfrm flipV="1">
            <a:off x="4950795" y="1997977"/>
            <a:ext cx="0" cy="602833"/>
          </a:xfrm>
          <a:prstGeom prst="line">
            <a:avLst/>
          </a:prstGeom>
        </p:spPr>
        <p:style>
          <a:lnRef idx="1">
            <a:schemeClr val="accent1"/>
          </a:lnRef>
          <a:fillRef idx="0">
            <a:schemeClr val="accent1"/>
          </a:fillRef>
          <a:effectRef idx="0">
            <a:schemeClr val="accent1"/>
          </a:effectRef>
          <a:fontRef idx="minor">
            <a:schemeClr val="tx1"/>
          </a:fontRef>
        </p:style>
      </p:cxnSp>
      <p:cxnSp>
        <p:nvCxnSpPr>
          <p:cNvPr id="133" name="直接连接符 132"/>
          <p:cNvCxnSpPr/>
          <p:nvPr/>
        </p:nvCxnSpPr>
        <p:spPr>
          <a:xfrm flipH="1" flipV="1">
            <a:off x="4161870" y="2004799"/>
            <a:ext cx="406065" cy="839729"/>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01063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右箭头 2"/>
          <p:cNvSpPr/>
          <p:nvPr/>
        </p:nvSpPr>
        <p:spPr>
          <a:xfrm>
            <a:off x="5875338" y="3357563"/>
            <a:ext cx="1692000" cy="215900"/>
          </a:xfrm>
          <a:prstGeom prst="rightArrow">
            <a:avLst/>
          </a:prstGeom>
          <a:gradFill flip="none" rotWithShape="1">
            <a:gsLst>
              <a:gs pos="0">
                <a:srgbClr val="0070C0">
                  <a:shade val="30000"/>
                  <a:satMod val="115000"/>
                </a:srgbClr>
              </a:gs>
              <a:gs pos="50000">
                <a:srgbClr val="0070C0">
                  <a:shade val="67500"/>
                  <a:satMod val="115000"/>
                </a:srgbClr>
              </a:gs>
              <a:gs pos="100000">
                <a:srgbClr val="9BD2FF"/>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zh-CN" altLang="en-US"/>
          </a:p>
        </p:txBody>
      </p:sp>
      <p:sp>
        <p:nvSpPr>
          <p:cNvPr id="6" name="Rectangle 2"/>
          <p:cNvSpPr>
            <a:spLocks noGrp="1" noChangeArrowheads="1"/>
          </p:cNvSpPr>
          <p:nvPr>
            <p:ph type="title"/>
          </p:nvPr>
        </p:nvSpPr>
        <p:spPr>
          <a:xfrm>
            <a:off x="940859" y="552474"/>
            <a:ext cx="4473575" cy="519113"/>
          </a:xfrm>
          <a:extLst>
            <a:ext uri="{91240B29-F687-4F45-9708-019B960494DF}">
              <a14:hiddenLine xmlns:a14="http://schemas.microsoft.com/office/drawing/2010/main" w="9525" cap="flat" cmpd="sng" algn="ctr">
                <a:solidFill>
                  <a:schemeClr val="tx1"/>
                </a:solidFill>
                <a:prstDash val="solid"/>
                <a:miter lim="800000"/>
                <a:headEnd/>
                <a:tailEnd/>
              </a14:hiddenLine>
            </a:ext>
          </a:extLst>
        </p:spPr>
        <p:txBody>
          <a:bodyPr anchor="t">
            <a:noAutofit/>
          </a:bodyPr>
          <a:lstStyle/>
          <a:p>
            <a:pPr marL="360000" indent="-360000" algn="just">
              <a:lnSpc>
                <a:spcPct val="100000"/>
              </a:lnSpc>
              <a:spcBef>
                <a:spcPts val="600"/>
              </a:spcBef>
              <a:buClr>
                <a:srgbClr val="C00000"/>
              </a:buClr>
              <a:buSzPct val="80000"/>
              <a:buFont typeface="Wingdings" panose="05000000000000000000" pitchFamily="2" charset="2"/>
              <a:buChar char="l"/>
              <a:defRPr/>
            </a:pPr>
            <a:r>
              <a:rPr lang="zh-CN" altLang="en-US" sz="2800" cap="none" dirty="0">
                <a:solidFill>
                  <a:schemeClr val="tx1"/>
                </a:solidFill>
                <a:effectLst>
                  <a:outerShdw blurRad="38100" dist="38100" dir="2700000" algn="tl">
                    <a:srgbClr val="000000">
                      <a:alpha val="43137"/>
                    </a:srgbClr>
                  </a:outerShdw>
                </a:effectLst>
                <a:latin typeface="Times New Roman" pitchFamily="18" charset="0"/>
                <a:ea typeface="+mn-ea"/>
                <a:cs typeface="+mn-cs"/>
              </a:rPr>
              <a:t>蛋白质透析</a:t>
            </a:r>
            <a:r>
              <a:rPr lang="zh-CN" altLang="en-US" sz="2000" cap="none" dirty="0">
                <a:solidFill>
                  <a:schemeClr val="tx1"/>
                </a:solidFill>
                <a:effectLst>
                  <a:outerShdw blurRad="38100" dist="38100" dir="2700000" algn="tl">
                    <a:srgbClr val="000000">
                      <a:alpha val="43137"/>
                    </a:srgbClr>
                  </a:outerShdw>
                </a:effectLst>
                <a:latin typeface="Times New Roman" pitchFamily="18" charset="0"/>
                <a:ea typeface="+mn-ea"/>
                <a:cs typeface="+mn-cs"/>
              </a:rPr>
              <a:t>（</a:t>
            </a:r>
            <a:r>
              <a:rPr lang="en-US" altLang="zh-CN" sz="2000" cap="none" dirty="0">
                <a:solidFill>
                  <a:schemeClr val="tx1"/>
                </a:solidFill>
                <a:effectLst>
                  <a:outerShdw blurRad="38100" dist="38100" dir="2700000" algn="tl">
                    <a:srgbClr val="000000">
                      <a:alpha val="43137"/>
                    </a:srgbClr>
                  </a:outerShdw>
                </a:effectLst>
                <a:latin typeface="Times New Roman" pitchFamily="18" charset="0"/>
                <a:ea typeface="+mn-ea"/>
                <a:cs typeface="+mn-cs"/>
              </a:rPr>
              <a:t>Protein dialysis</a:t>
            </a:r>
            <a:r>
              <a:rPr lang="zh-CN" altLang="en-US" sz="2000" cap="none" dirty="0">
                <a:solidFill>
                  <a:schemeClr val="tx1"/>
                </a:solidFill>
                <a:effectLst>
                  <a:outerShdw blurRad="38100" dist="38100" dir="2700000" algn="tl">
                    <a:srgbClr val="000000">
                      <a:alpha val="43137"/>
                    </a:srgbClr>
                  </a:outerShdw>
                </a:effectLst>
                <a:latin typeface="Times New Roman" pitchFamily="18" charset="0"/>
                <a:ea typeface="+mn-ea"/>
                <a:cs typeface="+mn-cs"/>
              </a:rPr>
              <a:t>）</a:t>
            </a:r>
          </a:p>
        </p:txBody>
      </p:sp>
      <p:cxnSp>
        <p:nvCxnSpPr>
          <p:cNvPr id="5" name="直接连接符 4"/>
          <p:cNvCxnSpPr/>
          <p:nvPr/>
        </p:nvCxnSpPr>
        <p:spPr>
          <a:xfrm>
            <a:off x="1078172" y="1126072"/>
            <a:ext cx="414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7" name="矩形 6"/>
          <p:cNvSpPr/>
          <p:nvPr/>
        </p:nvSpPr>
        <p:spPr>
          <a:xfrm>
            <a:off x="8130719" y="6085573"/>
            <a:ext cx="1440000" cy="369332"/>
          </a:xfrm>
          <a:prstGeom prst="rect">
            <a:avLst/>
          </a:prstGeom>
          <a:solidFill>
            <a:schemeClr val="bg1"/>
          </a:solidFill>
        </p:spPr>
        <p:txBody>
          <a:bodyPr wrap="square">
            <a:spAutoFit/>
          </a:bodyPr>
          <a:lstStyle/>
          <a:p>
            <a:pPr algn="ctr"/>
            <a:r>
              <a:rPr lang="zh-CN" altLang="en-US" kern="0" dirty="0">
                <a:effectLst>
                  <a:outerShdw blurRad="38100" dist="38100" dir="2700000" algn="tl">
                    <a:srgbClr val="C0C0C0"/>
                  </a:outerShdw>
                </a:effectLst>
                <a:latin typeface="Times New Roman" pitchFamily="18" charset="0"/>
              </a:rPr>
              <a:t>在平衡状态</a:t>
            </a:r>
            <a:endParaRPr lang="zh-CN" altLang="en-US" dirty="0"/>
          </a:p>
        </p:txBody>
      </p:sp>
      <p:sp>
        <p:nvSpPr>
          <p:cNvPr id="8" name="矩形 7"/>
          <p:cNvSpPr/>
          <p:nvPr/>
        </p:nvSpPr>
        <p:spPr>
          <a:xfrm>
            <a:off x="3586820" y="6085573"/>
            <a:ext cx="1826428" cy="369332"/>
          </a:xfrm>
          <a:prstGeom prst="rect">
            <a:avLst/>
          </a:prstGeom>
          <a:solidFill>
            <a:schemeClr val="bg1"/>
          </a:solidFill>
        </p:spPr>
        <p:txBody>
          <a:bodyPr wrap="square">
            <a:spAutoFit/>
          </a:bodyPr>
          <a:lstStyle/>
          <a:p>
            <a:pPr algn="ctr"/>
            <a:r>
              <a:rPr lang="zh-CN" altLang="en-US" kern="0" dirty="0">
                <a:effectLst>
                  <a:outerShdw blurRad="38100" dist="38100" dir="2700000" algn="tl">
                    <a:srgbClr val="C0C0C0"/>
                  </a:outerShdw>
                </a:effectLst>
                <a:latin typeface="Times New Roman" pitchFamily="18" charset="0"/>
              </a:rPr>
              <a:t>在透析起始状态</a:t>
            </a:r>
            <a:endParaRPr lang="zh-CN" altLang="en-US" dirty="0"/>
          </a:p>
        </p:txBody>
      </p:sp>
      <p:sp>
        <p:nvSpPr>
          <p:cNvPr id="9" name="矩形 8"/>
          <p:cNvSpPr/>
          <p:nvPr/>
        </p:nvSpPr>
        <p:spPr>
          <a:xfrm>
            <a:off x="2102507" y="2580373"/>
            <a:ext cx="909605" cy="369332"/>
          </a:xfrm>
          <a:prstGeom prst="rect">
            <a:avLst/>
          </a:prstGeom>
          <a:solidFill>
            <a:schemeClr val="bg1"/>
          </a:solidFill>
        </p:spPr>
        <p:txBody>
          <a:bodyPr wrap="square">
            <a:spAutoFit/>
          </a:bodyPr>
          <a:lstStyle/>
          <a:p>
            <a:pPr algn="ctr"/>
            <a:r>
              <a:rPr lang="zh-CN" altLang="en-US" kern="0" dirty="0">
                <a:effectLst>
                  <a:outerShdw blurRad="38100" dist="38100" dir="2700000" algn="tl">
                    <a:srgbClr val="C0C0C0"/>
                  </a:outerShdw>
                </a:effectLst>
                <a:latin typeface="Times New Roman" pitchFamily="18" charset="0"/>
              </a:rPr>
              <a:t>透析袋</a:t>
            </a:r>
            <a:endParaRPr lang="zh-CN" altLang="en-US" dirty="0"/>
          </a:p>
        </p:txBody>
      </p:sp>
      <p:sp>
        <p:nvSpPr>
          <p:cNvPr id="10" name="矩形 9"/>
          <p:cNvSpPr/>
          <p:nvPr/>
        </p:nvSpPr>
        <p:spPr>
          <a:xfrm>
            <a:off x="2131082" y="4018306"/>
            <a:ext cx="880337" cy="369332"/>
          </a:xfrm>
          <a:prstGeom prst="rect">
            <a:avLst/>
          </a:prstGeom>
          <a:solidFill>
            <a:schemeClr val="bg1"/>
          </a:solidFill>
        </p:spPr>
        <p:txBody>
          <a:bodyPr wrap="square">
            <a:spAutoFit/>
          </a:bodyPr>
          <a:lstStyle/>
          <a:p>
            <a:pPr algn="ctr"/>
            <a:r>
              <a:rPr lang="zh-CN" altLang="en-US" kern="0" dirty="0">
                <a:effectLst>
                  <a:outerShdw blurRad="38100" dist="38100" dir="2700000" algn="tl">
                    <a:srgbClr val="C0C0C0"/>
                  </a:outerShdw>
                </a:effectLst>
                <a:latin typeface="Times New Roman" pitchFamily="18" charset="0"/>
              </a:rPr>
              <a:t>缓冲液</a:t>
            </a:r>
            <a:endParaRPr lang="zh-CN" altLang="en-US" dirty="0"/>
          </a:p>
        </p:txBody>
      </p:sp>
      <p:sp>
        <p:nvSpPr>
          <p:cNvPr id="11" name="矩形 10"/>
          <p:cNvSpPr/>
          <p:nvPr/>
        </p:nvSpPr>
        <p:spPr>
          <a:xfrm>
            <a:off x="2120357" y="3264361"/>
            <a:ext cx="888942" cy="369332"/>
          </a:xfrm>
          <a:prstGeom prst="rect">
            <a:avLst/>
          </a:prstGeom>
          <a:solidFill>
            <a:schemeClr val="bg1"/>
          </a:solidFill>
        </p:spPr>
        <p:txBody>
          <a:bodyPr wrap="square">
            <a:spAutoFit/>
          </a:bodyPr>
          <a:lstStyle/>
          <a:p>
            <a:pPr algn="ctr"/>
            <a:r>
              <a:rPr lang="zh-CN" altLang="en-US" kern="0" dirty="0">
                <a:effectLst>
                  <a:outerShdw blurRad="38100" dist="38100" dir="2700000" algn="tl">
                    <a:srgbClr val="C0C0C0"/>
                  </a:outerShdw>
                </a:effectLst>
                <a:latin typeface="Times New Roman" pitchFamily="18" charset="0"/>
              </a:rPr>
              <a:t>浓溶液</a:t>
            </a:r>
            <a:endParaRPr lang="zh-CN" altLang="en-US" dirty="0"/>
          </a:p>
        </p:txBody>
      </p:sp>
      <p:grpSp>
        <p:nvGrpSpPr>
          <p:cNvPr id="4" name="组合 3"/>
          <p:cNvGrpSpPr/>
          <p:nvPr/>
        </p:nvGrpSpPr>
        <p:grpSpPr>
          <a:xfrm>
            <a:off x="3446676" y="1333528"/>
            <a:ext cx="2089374" cy="4681459"/>
            <a:chOff x="4313451" y="1333528"/>
            <a:chExt cx="2089374" cy="4681459"/>
          </a:xfrm>
        </p:grpSpPr>
        <p:sp>
          <p:nvSpPr>
            <p:cNvPr id="20" name="任意多边形 19"/>
            <p:cNvSpPr/>
            <p:nvPr/>
          </p:nvSpPr>
          <p:spPr>
            <a:xfrm>
              <a:off x="4741403" y="2261248"/>
              <a:ext cx="989355" cy="2857695"/>
            </a:xfrm>
            <a:custGeom>
              <a:avLst/>
              <a:gdLst>
                <a:gd name="connsiteX0" fmla="*/ 35462 w 989178"/>
                <a:gd name="connsiteY0" fmla="*/ 2405910 h 2860993"/>
                <a:gd name="connsiteX1" fmla="*/ 2124 w 989178"/>
                <a:gd name="connsiteY1" fmla="*/ 2301135 h 2860993"/>
                <a:gd name="connsiteX2" fmla="*/ 6887 w 989178"/>
                <a:gd name="connsiteY2" fmla="*/ 2191598 h 2860993"/>
                <a:gd name="connsiteX3" fmla="*/ 35462 w 989178"/>
                <a:gd name="connsiteY3" fmla="*/ 2029673 h 2860993"/>
                <a:gd name="connsiteX4" fmla="*/ 54512 w 989178"/>
                <a:gd name="connsiteY4" fmla="*/ 1872510 h 2860993"/>
                <a:gd name="connsiteX5" fmla="*/ 106899 w 989178"/>
                <a:gd name="connsiteY5" fmla="*/ 1601048 h 2860993"/>
                <a:gd name="connsiteX6" fmla="*/ 125949 w 989178"/>
                <a:gd name="connsiteY6" fmla="*/ 1429598 h 2860993"/>
                <a:gd name="connsiteX7" fmla="*/ 159287 w 989178"/>
                <a:gd name="connsiteY7" fmla="*/ 1210523 h 2860993"/>
                <a:gd name="connsiteX8" fmla="*/ 192624 w 989178"/>
                <a:gd name="connsiteY8" fmla="*/ 1067648 h 2860993"/>
                <a:gd name="connsiteX9" fmla="*/ 235487 w 989178"/>
                <a:gd name="connsiteY9" fmla="*/ 834285 h 2860993"/>
                <a:gd name="connsiteX10" fmla="*/ 264062 w 989178"/>
                <a:gd name="connsiteY10" fmla="*/ 648548 h 2860993"/>
                <a:gd name="connsiteX11" fmla="*/ 335499 w 989178"/>
                <a:gd name="connsiteY11" fmla="*/ 467573 h 2860993"/>
                <a:gd name="connsiteX12" fmla="*/ 430749 w 989178"/>
                <a:gd name="connsiteY12" fmla="*/ 377085 h 2860993"/>
                <a:gd name="connsiteX13" fmla="*/ 535524 w 989178"/>
                <a:gd name="connsiteY13" fmla="*/ 324698 h 2860993"/>
                <a:gd name="connsiteX14" fmla="*/ 587912 w 989178"/>
                <a:gd name="connsiteY14" fmla="*/ 315173 h 2860993"/>
                <a:gd name="connsiteX15" fmla="*/ 602199 w 989178"/>
                <a:gd name="connsiteY15" fmla="*/ 291360 h 2860993"/>
                <a:gd name="connsiteX16" fmla="*/ 616487 w 989178"/>
                <a:gd name="connsiteY16" fmla="*/ 272310 h 2860993"/>
                <a:gd name="connsiteX17" fmla="*/ 645062 w 989178"/>
                <a:gd name="connsiteY17" fmla="*/ 253260 h 2860993"/>
                <a:gd name="connsiteX18" fmla="*/ 635537 w 989178"/>
                <a:gd name="connsiteY18" fmla="*/ 172298 h 2860993"/>
                <a:gd name="connsiteX19" fmla="*/ 626012 w 989178"/>
                <a:gd name="connsiteY19" fmla="*/ 110385 h 2860993"/>
                <a:gd name="connsiteX20" fmla="*/ 635537 w 989178"/>
                <a:gd name="connsiteY20" fmla="*/ 81810 h 2860993"/>
                <a:gd name="connsiteX21" fmla="*/ 649824 w 989178"/>
                <a:gd name="connsiteY21" fmla="*/ 57998 h 2860993"/>
                <a:gd name="connsiteX22" fmla="*/ 683162 w 989178"/>
                <a:gd name="connsiteY22" fmla="*/ 48473 h 2860993"/>
                <a:gd name="connsiteX23" fmla="*/ 721262 w 989178"/>
                <a:gd name="connsiteY23" fmla="*/ 43710 h 2860993"/>
                <a:gd name="connsiteX24" fmla="*/ 764124 w 989178"/>
                <a:gd name="connsiteY24" fmla="*/ 15135 h 2860993"/>
                <a:gd name="connsiteX25" fmla="*/ 802224 w 989178"/>
                <a:gd name="connsiteY25" fmla="*/ 10373 h 2860993"/>
                <a:gd name="connsiteX26" fmla="*/ 816512 w 989178"/>
                <a:gd name="connsiteY26" fmla="*/ 848 h 2860993"/>
                <a:gd name="connsiteX27" fmla="*/ 835562 w 989178"/>
                <a:gd name="connsiteY27" fmla="*/ 34185 h 2860993"/>
                <a:gd name="connsiteX28" fmla="*/ 902237 w 989178"/>
                <a:gd name="connsiteY28" fmla="*/ 34185 h 2860993"/>
                <a:gd name="connsiteX29" fmla="*/ 930812 w 989178"/>
                <a:gd name="connsiteY29" fmla="*/ 34185 h 2860993"/>
                <a:gd name="connsiteX30" fmla="*/ 926049 w 989178"/>
                <a:gd name="connsiteY30" fmla="*/ 86573 h 2860993"/>
                <a:gd name="connsiteX31" fmla="*/ 906999 w 989178"/>
                <a:gd name="connsiteY31" fmla="*/ 115148 h 2860993"/>
                <a:gd name="connsiteX32" fmla="*/ 878424 w 989178"/>
                <a:gd name="connsiteY32" fmla="*/ 181823 h 2860993"/>
                <a:gd name="connsiteX33" fmla="*/ 840324 w 989178"/>
                <a:gd name="connsiteY33" fmla="*/ 238973 h 2860993"/>
                <a:gd name="connsiteX34" fmla="*/ 816512 w 989178"/>
                <a:gd name="connsiteY34" fmla="*/ 272310 h 2860993"/>
                <a:gd name="connsiteX35" fmla="*/ 840324 w 989178"/>
                <a:gd name="connsiteY35" fmla="*/ 272310 h 2860993"/>
                <a:gd name="connsiteX36" fmla="*/ 897474 w 989178"/>
                <a:gd name="connsiteY36" fmla="*/ 238973 h 2860993"/>
                <a:gd name="connsiteX37" fmla="*/ 935574 w 989178"/>
                <a:gd name="connsiteY37" fmla="*/ 224685 h 2860993"/>
                <a:gd name="connsiteX38" fmla="*/ 949862 w 989178"/>
                <a:gd name="connsiteY38" fmla="*/ 258023 h 2860993"/>
                <a:gd name="connsiteX39" fmla="*/ 902237 w 989178"/>
                <a:gd name="connsiteY39" fmla="*/ 277073 h 2860993"/>
                <a:gd name="connsiteX40" fmla="*/ 854612 w 989178"/>
                <a:gd name="connsiteY40" fmla="*/ 310410 h 2860993"/>
                <a:gd name="connsiteX41" fmla="*/ 906999 w 989178"/>
                <a:gd name="connsiteY41" fmla="*/ 329460 h 2860993"/>
                <a:gd name="connsiteX42" fmla="*/ 930812 w 989178"/>
                <a:gd name="connsiteY42" fmla="*/ 353273 h 2860993"/>
                <a:gd name="connsiteX43" fmla="*/ 916524 w 989178"/>
                <a:gd name="connsiteY43" fmla="*/ 381848 h 2860993"/>
                <a:gd name="connsiteX44" fmla="*/ 887949 w 989178"/>
                <a:gd name="connsiteY44" fmla="*/ 367560 h 2860993"/>
                <a:gd name="connsiteX45" fmla="*/ 845087 w 989178"/>
                <a:gd name="connsiteY45" fmla="*/ 343748 h 2860993"/>
                <a:gd name="connsiteX46" fmla="*/ 826037 w 989178"/>
                <a:gd name="connsiteY46" fmla="*/ 362798 h 2860993"/>
                <a:gd name="connsiteX47" fmla="*/ 873662 w 989178"/>
                <a:gd name="connsiteY47" fmla="*/ 400898 h 2860993"/>
                <a:gd name="connsiteX48" fmla="*/ 935574 w 989178"/>
                <a:gd name="connsiteY48" fmla="*/ 486623 h 2860993"/>
                <a:gd name="connsiteX49" fmla="*/ 983199 w 989178"/>
                <a:gd name="connsiteY49" fmla="*/ 596160 h 2860993"/>
                <a:gd name="connsiteX50" fmla="*/ 987962 w 989178"/>
                <a:gd name="connsiteY50" fmla="*/ 729510 h 2860993"/>
                <a:gd name="connsiteX51" fmla="*/ 978437 w 989178"/>
                <a:gd name="connsiteY51" fmla="*/ 867623 h 2860993"/>
                <a:gd name="connsiteX52" fmla="*/ 987962 w 989178"/>
                <a:gd name="connsiteY52" fmla="*/ 1039073 h 2860993"/>
                <a:gd name="connsiteX53" fmla="*/ 959387 w 989178"/>
                <a:gd name="connsiteY53" fmla="*/ 1181948 h 2860993"/>
                <a:gd name="connsiteX54" fmla="*/ 916524 w 989178"/>
                <a:gd name="connsiteY54" fmla="*/ 1358160 h 2860993"/>
                <a:gd name="connsiteX55" fmla="*/ 878424 w 989178"/>
                <a:gd name="connsiteY55" fmla="*/ 1548660 h 2860993"/>
                <a:gd name="connsiteX56" fmla="*/ 835562 w 989178"/>
                <a:gd name="connsiteY56" fmla="*/ 1791548 h 2860993"/>
                <a:gd name="connsiteX57" fmla="*/ 811749 w 989178"/>
                <a:gd name="connsiteY57" fmla="*/ 1986810 h 2860993"/>
                <a:gd name="connsiteX58" fmla="*/ 787937 w 989178"/>
                <a:gd name="connsiteY58" fmla="*/ 2177310 h 2860993"/>
                <a:gd name="connsiteX59" fmla="*/ 740312 w 989178"/>
                <a:gd name="connsiteY59" fmla="*/ 2358285 h 2860993"/>
                <a:gd name="connsiteX60" fmla="*/ 683162 w 989178"/>
                <a:gd name="connsiteY60" fmla="*/ 2472585 h 2860993"/>
                <a:gd name="connsiteX61" fmla="*/ 578387 w 989178"/>
                <a:gd name="connsiteY61" fmla="*/ 2563073 h 2860993"/>
                <a:gd name="connsiteX62" fmla="*/ 487899 w 989178"/>
                <a:gd name="connsiteY62" fmla="*/ 2591648 h 2860993"/>
                <a:gd name="connsiteX63" fmla="*/ 411699 w 989178"/>
                <a:gd name="connsiteY63" fmla="*/ 2591648 h 2860993"/>
                <a:gd name="connsiteX64" fmla="*/ 406937 w 989178"/>
                <a:gd name="connsiteY64" fmla="*/ 2605935 h 2860993"/>
                <a:gd name="connsiteX65" fmla="*/ 411699 w 989178"/>
                <a:gd name="connsiteY65" fmla="*/ 2639273 h 2860993"/>
                <a:gd name="connsiteX66" fmla="*/ 387887 w 989178"/>
                <a:gd name="connsiteY66" fmla="*/ 2667848 h 2860993"/>
                <a:gd name="connsiteX67" fmla="*/ 378362 w 989178"/>
                <a:gd name="connsiteY67" fmla="*/ 2672610 h 2860993"/>
                <a:gd name="connsiteX68" fmla="*/ 397412 w 989178"/>
                <a:gd name="connsiteY68" fmla="*/ 2763098 h 2860993"/>
                <a:gd name="connsiteX69" fmla="*/ 411699 w 989178"/>
                <a:gd name="connsiteY69" fmla="*/ 2820248 h 2860993"/>
                <a:gd name="connsiteX70" fmla="*/ 368837 w 989178"/>
                <a:gd name="connsiteY70" fmla="*/ 2853585 h 2860993"/>
                <a:gd name="connsiteX71" fmla="*/ 325974 w 989178"/>
                <a:gd name="connsiteY71" fmla="*/ 2858348 h 2860993"/>
                <a:gd name="connsiteX72" fmla="*/ 306924 w 989178"/>
                <a:gd name="connsiteY72" fmla="*/ 2820248 h 2860993"/>
                <a:gd name="connsiteX73" fmla="*/ 283112 w 989178"/>
                <a:gd name="connsiteY73" fmla="*/ 2848823 h 2860993"/>
                <a:gd name="connsiteX74" fmla="*/ 249774 w 989178"/>
                <a:gd name="connsiteY74" fmla="*/ 2848823 h 2860993"/>
                <a:gd name="connsiteX75" fmla="*/ 240249 w 989178"/>
                <a:gd name="connsiteY75" fmla="*/ 2829773 h 2860993"/>
                <a:gd name="connsiteX76" fmla="*/ 225962 w 989178"/>
                <a:gd name="connsiteY76" fmla="*/ 2810723 h 2860993"/>
                <a:gd name="connsiteX77" fmla="*/ 197387 w 989178"/>
                <a:gd name="connsiteY77" fmla="*/ 2834535 h 2860993"/>
                <a:gd name="connsiteX78" fmla="*/ 159287 w 989178"/>
                <a:gd name="connsiteY78" fmla="*/ 2820248 h 2860993"/>
                <a:gd name="connsiteX79" fmla="*/ 164049 w 989178"/>
                <a:gd name="connsiteY79" fmla="*/ 2782148 h 2860993"/>
                <a:gd name="connsiteX80" fmla="*/ 202149 w 989178"/>
                <a:gd name="connsiteY80" fmla="*/ 2724998 h 2860993"/>
                <a:gd name="connsiteX81" fmla="*/ 221199 w 989178"/>
                <a:gd name="connsiteY81" fmla="*/ 2672610 h 2860993"/>
                <a:gd name="connsiteX82" fmla="*/ 230724 w 989178"/>
                <a:gd name="connsiteY82" fmla="*/ 2639273 h 2860993"/>
                <a:gd name="connsiteX83" fmla="*/ 221199 w 989178"/>
                <a:gd name="connsiteY83" fmla="*/ 2605935 h 2860993"/>
                <a:gd name="connsiteX84" fmla="*/ 221199 w 989178"/>
                <a:gd name="connsiteY84" fmla="*/ 2567835 h 2860993"/>
                <a:gd name="connsiteX85" fmla="*/ 140237 w 989178"/>
                <a:gd name="connsiteY85" fmla="*/ 2539260 h 2860993"/>
                <a:gd name="connsiteX86" fmla="*/ 78324 w 989178"/>
                <a:gd name="connsiteY86" fmla="*/ 2472585 h 2860993"/>
                <a:gd name="connsiteX87" fmla="*/ 35462 w 989178"/>
                <a:gd name="connsiteY87" fmla="*/ 2405910 h 2860993"/>
                <a:gd name="connsiteX0" fmla="*/ 35462 w 989178"/>
                <a:gd name="connsiteY0" fmla="*/ 2405910 h 2857752"/>
                <a:gd name="connsiteX1" fmla="*/ 2124 w 989178"/>
                <a:gd name="connsiteY1" fmla="*/ 2301135 h 2857752"/>
                <a:gd name="connsiteX2" fmla="*/ 6887 w 989178"/>
                <a:gd name="connsiteY2" fmla="*/ 2191598 h 2857752"/>
                <a:gd name="connsiteX3" fmla="*/ 35462 w 989178"/>
                <a:gd name="connsiteY3" fmla="*/ 2029673 h 2857752"/>
                <a:gd name="connsiteX4" fmla="*/ 54512 w 989178"/>
                <a:gd name="connsiteY4" fmla="*/ 1872510 h 2857752"/>
                <a:gd name="connsiteX5" fmla="*/ 106899 w 989178"/>
                <a:gd name="connsiteY5" fmla="*/ 1601048 h 2857752"/>
                <a:gd name="connsiteX6" fmla="*/ 125949 w 989178"/>
                <a:gd name="connsiteY6" fmla="*/ 1429598 h 2857752"/>
                <a:gd name="connsiteX7" fmla="*/ 159287 w 989178"/>
                <a:gd name="connsiteY7" fmla="*/ 1210523 h 2857752"/>
                <a:gd name="connsiteX8" fmla="*/ 192624 w 989178"/>
                <a:gd name="connsiteY8" fmla="*/ 1067648 h 2857752"/>
                <a:gd name="connsiteX9" fmla="*/ 235487 w 989178"/>
                <a:gd name="connsiteY9" fmla="*/ 834285 h 2857752"/>
                <a:gd name="connsiteX10" fmla="*/ 264062 w 989178"/>
                <a:gd name="connsiteY10" fmla="*/ 648548 h 2857752"/>
                <a:gd name="connsiteX11" fmla="*/ 335499 w 989178"/>
                <a:gd name="connsiteY11" fmla="*/ 467573 h 2857752"/>
                <a:gd name="connsiteX12" fmla="*/ 430749 w 989178"/>
                <a:gd name="connsiteY12" fmla="*/ 377085 h 2857752"/>
                <a:gd name="connsiteX13" fmla="*/ 535524 w 989178"/>
                <a:gd name="connsiteY13" fmla="*/ 324698 h 2857752"/>
                <a:gd name="connsiteX14" fmla="*/ 587912 w 989178"/>
                <a:gd name="connsiteY14" fmla="*/ 315173 h 2857752"/>
                <a:gd name="connsiteX15" fmla="*/ 602199 w 989178"/>
                <a:gd name="connsiteY15" fmla="*/ 291360 h 2857752"/>
                <a:gd name="connsiteX16" fmla="*/ 616487 w 989178"/>
                <a:gd name="connsiteY16" fmla="*/ 272310 h 2857752"/>
                <a:gd name="connsiteX17" fmla="*/ 645062 w 989178"/>
                <a:gd name="connsiteY17" fmla="*/ 253260 h 2857752"/>
                <a:gd name="connsiteX18" fmla="*/ 635537 w 989178"/>
                <a:gd name="connsiteY18" fmla="*/ 172298 h 2857752"/>
                <a:gd name="connsiteX19" fmla="*/ 626012 w 989178"/>
                <a:gd name="connsiteY19" fmla="*/ 110385 h 2857752"/>
                <a:gd name="connsiteX20" fmla="*/ 635537 w 989178"/>
                <a:gd name="connsiteY20" fmla="*/ 81810 h 2857752"/>
                <a:gd name="connsiteX21" fmla="*/ 649824 w 989178"/>
                <a:gd name="connsiteY21" fmla="*/ 57998 h 2857752"/>
                <a:gd name="connsiteX22" fmla="*/ 683162 w 989178"/>
                <a:gd name="connsiteY22" fmla="*/ 48473 h 2857752"/>
                <a:gd name="connsiteX23" fmla="*/ 721262 w 989178"/>
                <a:gd name="connsiteY23" fmla="*/ 43710 h 2857752"/>
                <a:gd name="connsiteX24" fmla="*/ 764124 w 989178"/>
                <a:gd name="connsiteY24" fmla="*/ 15135 h 2857752"/>
                <a:gd name="connsiteX25" fmla="*/ 802224 w 989178"/>
                <a:gd name="connsiteY25" fmla="*/ 10373 h 2857752"/>
                <a:gd name="connsiteX26" fmla="*/ 816512 w 989178"/>
                <a:gd name="connsiteY26" fmla="*/ 848 h 2857752"/>
                <a:gd name="connsiteX27" fmla="*/ 835562 w 989178"/>
                <a:gd name="connsiteY27" fmla="*/ 34185 h 2857752"/>
                <a:gd name="connsiteX28" fmla="*/ 902237 w 989178"/>
                <a:gd name="connsiteY28" fmla="*/ 34185 h 2857752"/>
                <a:gd name="connsiteX29" fmla="*/ 930812 w 989178"/>
                <a:gd name="connsiteY29" fmla="*/ 34185 h 2857752"/>
                <a:gd name="connsiteX30" fmla="*/ 926049 w 989178"/>
                <a:gd name="connsiteY30" fmla="*/ 86573 h 2857752"/>
                <a:gd name="connsiteX31" fmla="*/ 906999 w 989178"/>
                <a:gd name="connsiteY31" fmla="*/ 115148 h 2857752"/>
                <a:gd name="connsiteX32" fmla="*/ 878424 w 989178"/>
                <a:gd name="connsiteY32" fmla="*/ 181823 h 2857752"/>
                <a:gd name="connsiteX33" fmla="*/ 840324 w 989178"/>
                <a:gd name="connsiteY33" fmla="*/ 238973 h 2857752"/>
                <a:gd name="connsiteX34" fmla="*/ 816512 w 989178"/>
                <a:gd name="connsiteY34" fmla="*/ 272310 h 2857752"/>
                <a:gd name="connsiteX35" fmla="*/ 840324 w 989178"/>
                <a:gd name="connsiteY35" fmla="*/ 272310 h 2857752"/>
                <a:gd name="connsiteX36" fmla="*/ 897474 w 989178"/>
                <a:gd name="connsiteY36" fmla="*/ 238973 h 2857752"/>
                <a:gd name="connsiteX37" fmla="*/ 935574 w 989178"/>
                <a:gd name="connsiteY37" fmla="*/ 224685 h 2857752"/>
                <a:gd name="connsiteX38" fmla="*/ 949862 w 989178"/>
                <a:gd name="connsiteY38" fmla="*/ 258023 h 2857752"/>
                <a:gd name="connsiteX39" fmla="*/ 902237 w 989178"/>
                <a:gd name="connsiteY39" fmla="*/ 277073 h 2857752"/>
                <a:gd name="connsiteX40" fmla="*/ 854612 w 989178"/>
                <a:gd name="connsiteY40" fmla="*/ 310410 h 2857752"/>
                <a:gd name="connsiteX41" fmla="*/ 906999 w 989178"/>
                <a:gd name="connsiteY41" fmla="*/ 329460 h 2857752"/>
                <a:gd name="connsiteX42" fmla="*/ 930812 w 989178"/>
                <a:gd name="connsiteY42" fmla="*/ 353273 h 2857752"/>
                <a:gd name="connsiteX43" fmla="*/ 916524 w 989178"/>
                <a:gd name="connsiteY43" fmla="*/ 381848 h 2857752"/>
                <a:gd name="connsiteX44" fmla="*/ 887949 w 989178"/>
                <a:gd name="connsiteY44" fmla="*/ 367560 h 2857752"/>
                <a:gd name="connsiteX45" fmla="*/ 845087 w 989178"/>
                <a:gd name="connsiteY45" fmla="*/ 343748 h 2857752"/>
                <a:gd name="connsiteX46" fmla="*/ 826037 w 989178"/>
                <a:gd name="connsiteY46" fmla="*/ 362798 h 2857752"/>
                <a:gd name="connsiteX47" fmla="*/ 873662 w 989178"/>
                <a:gd name="connsiteY47" fmla="*/ 400898 h 2857752"/>
                <a:gd name="connsiteX48" fmla="*/ 935574 w 989178"/>
                <a:gd name="connsiteY48" fmla="*/ 486623 h 2857752"/>
                <a:gd name="connsiteX49" fmla="*/ 983199 w 989178"/>
                <a:gd name="connsiteY49" fmla="*/ 596160 h 2857752"/>
                <a:gd name="connsiteX50" fmla="*/ 987962 w 989178"/>
                <a:gd name="connsiteY50" fmla="*/ 729510 h 2857752"/>
                <a:gd name="connsiteX51" fmla="*/ 978437 w 989178"/>
                <a:gd name="connsiteY51" fmla="*/ 867623 h 2857752"/>
                <a:gd name="connsiteX52" fmla="*/ 987962 w 989178"/>
                <a:gd name="connsiteY52" fmla="*/ 1039073 h 2857752"/>
                <a:gd name="connsiteX53" fmla="*/ 959387 w 989178"/>
                <a:gd name="connsiteY53" fmla="*/ 1181948 h 2857752"/>
                <a:gd name="connsiteX54" fmla="*/ 916524 w 989178"/>
                <a:gd name="connsiteY54" fmla="*/ 1358160 h 2857752"/>
                <a:gd name="connsiteX55" fmla="*/ 878424 w 989178"/>
                <a:gd name="connsiteY55" fmla="*/ 1548660 h 2857752"/>
                <a:gd name="connsiteX56" fmla="*/ 835562 w 989178"/>
                <a:gd name="connsiteY56" fmla="*/ 1791548 h 2857752"/>
                <a:gd name="connsiteX57" fmla="*/ 811749 w 989178"/>
                <a:gd name="connsiteY57" fmla="*/ 1986810 h 2857752"/>
                <a:gd name="connsiteX58" fmla="*/ 787937 w 989178"/>
                <a:gd name="connsiteY58" fmla="*/ 2177310 h 2857752"/>
                <a:gd name="connsiteX59" fmla="*/ 740312 w 989178"/>
                <a:gd name="connsiteY59" fmla="*/ 2358285 h 2857752"/>
                <a:gd name="connsiteX60" fmla="*/ 683162 w 989178"/>
                <a:gd name="connsiteY60" fmla="*/ 2472585 h 2857752"/>
                <a:gd name="connsiteX61" fmla="*/ 578387 w 989178"/>
                <a:gd name="connsiteY61" fmla="*/ 2563073 h 2857752"/>
                <a:gd name="connsiteX62" fmla="*/ 487899 w 989178"/>
                <a:gd name="connsiteY62" fmla="*/ 2591648 h 2857752"/>
                <a:gd name="connsiteX63" fmla="*/ 411699 w 989178"/>
                <a:gd name="connsiteY63" fmla="*/ 2591648 h 2857752"/>
                <a:gd name="connsiteX64" fmla="*/ 406937 w 989178"/>
                <a:gd name="connsiteY64" fmla="*/ 2605935 h 2857752"/>
                <a:gd name="connsiteX65" fmla="*/ 411699 w 989178"/>
                <a:gd name="connsiteY65" fmla="*/ 2639273 h 2857752"/>
                <a:gd name="connsiteX66" fmla="*/ 387887 w 989178"/>
                <a:gd name="connsiteY66" fmla="*/ 2667848 h 2857752"/>
                <a:gd name="connsiteX67" fmla="*/ 378362 w 989178"/>
                <a:gd name="connsiteY67" fmla="*/ 2672610 h 2857752"/>
                <a:gd name="connsiteX68" fmla="*/ 397412 w 989178"/>
                <a:gd name="connsiteY68" fmla="*/ 2763098 h 2857752"/>
                <a:gd name="connsiteX69" fmla="*/ 411699 w 989178"/>
                <a:gd name="connsiteY69" fmla="*/ 2820248 h 2857752"/>
                <a:gd name="connsiteX70" fmla="*/ 368837 w 989178"/>
                <a:gd name="connsiteY70" fmla="*/ 2853585 h 2857752"/>
                <a:gd name="connsiteX71" fmla="*/ 333118 w 989178"/>
                <a:gd name="connsiteY71" fmla="*/ 2853585 h 2857752"/>
                <a:gd name="connsiteX72" fmla="*/ 306924 w 989178"/>
                <a:gd name="connsiteY72" fmla="*/ 2820248 h 2857752"/>
                <a:gd name="connsiteX73" fmla="*/ 283112 w 989178"/>
                <a:gd name="connsiteY73" fmla="*/ 2848823 h 2857752"/>
                <a:gd name="connsiteX74" fmla="*/ 249774 w 989178"/>
                <a:gd name="connsiteY74" fmla="*/ 2848823 h 2857752"/>
                <a:gd name="connsiteX75" fmla="*/ 240249 w 989178"/>
                <a:gd name="connsiteY75" fmla="*/ 2829773 h 2857752"/>
                <a:gd name="connsiteX76" fmla="*/ 225962 w 989178"/>
                <a:gd name="connsiteY76" fmla="*/ 2810723 h 2857752"/>
                <a:gd name="connsiteX77" fmla="*/ 197387 w 989178"/>
                <a:gd name="connsiteY77" fmla="*/ 2834535 h 2857752"/>
                <a:gd name="connsiteX78" fmla="*/ 159287 w 989178"/>
                <a:gd name="connsiteY78" fmla="*/ 2820248 h 2857752"/>
                <a:gd name="connsiteX79" fmla="*/ 164049 w 989178"/>
                <a:gd name="connsiteY79" fmla="*/ 2782148 h 2857752"/>
                <a:gd name="connsiteX80" fmla="*/ 202149 w 989178"/>
                <a:gd name="connsiteY80" fmla="*/ 2724998 h 2857752"/>
                <a:gd name="connsiteX81" fmla="*/ 221199 w 989178"/>
                <a:gd name="connsiteY81" fmla="*/ 2672610 h 2857752"/>
                <a:gd name="connsiteX82" fmla="*/ 230724 w 989178"/>
                <a:gd name="connsiteY82" fmla="*/ 2639273 h 2857752"/>
                <a:gd name="connsiteX83" fmla="*/ 221199 w 989178"/>
                <a:gd name="connsiteY83" fmla="*/ 2605935 h 2857752"/>
                <a:gd name="connsiteX84" fmla="*/ 221199 w 989178"/>
                <a:gd name="connsiteY84" fmla="*/ 2567835 h 2857752"/>
                <a:gd name="connsiteX85" fmla="*/ 140237 w 989178"/>
                <a:gd name="connsiteY85" fmla="*/ 2539260 h 2857752"/>
                <a:gd name="connsiteX86" fmla="*/ 78324 w 989178"/>
                <a:gd name="connsiteY86" fmla="*/ 2472585 h 2857752"/>
                <a:gd name="connsiteX87" fmla="*/ 35462 w 989178"/>
                <a:gd name="connsiteY87" fmla="*/ 2405910 h 2857752"/>
                <a:gd name="connsiteX0" fmla="*/ 35462 w 989178"/>
                <a:gd name="connsiteY0" fmla="*/ 2405910 h 2857752"/>
                <a:gd name="connsiteX1" fmla="*/ 2124 w 989178"/>
                <a:gd name="connsiteY1" fmla="*/ 2301135 h 2857752"/>
                <a:gd name="connsiteX2" fmla="*/ 6887 w 989178"/>
                <a:gd name="connsiteY2" fmla="*/ 2191598 h 2857752"/>
                <a:gd name="connsiteX3" fmla="*/ 35462 w 989178"/>
                <a:gd name="connsiteY3" fmla="*/ 2029673 h 2857752"/>
                <a:gd name="connsiteX4" fmla="*/ 54512 w 989178"/>
                <a:gd name="connsiteY4" fmla="*/ 1872510 h 2857752"/>
                <a:gd name="connsiteX5" fmla="*/ 106899 w 989178"/>
                <a:gd name="connsiteY5" fmla="*/ 1601048 h 2857752"/>
                <a:gd name="connsiteX6" fmla="*/ 125949 w 989178"/>
                <a:gd name="connsiteY6" fmla="*/ 1429598 h 2857752"/>
                <a:gd name="connsiteX7" fmla="*/ 159287 w 989178"/>
                <a:gd name="connsiteY7" fmla="*/ 1210523 h 2857752"/>
                <a:gd name="connsiteX8" fmla="*/ 192624 w 989178"/>
                <a:gd name="connsiteY8" fmla="*/ 1067648 h 2857752"/>
                <a:gd name="connsiteX9" fmla="*/ 235487 w 989178"/>
                <a:gd name="connsiteY9" fmla="*/ 834285 h 2857752"/>
                <a:gd name="connsiteX10" fmla="*/ 264062 w 989178"/>
                <a:gd name="connsiteY10" fmla="*/ 648548 h 2857752"/>
                <a:gd name="connsiteX11" fmla="*/ 335499 w 989178"/>
                <a:gd name="connsiteY11" fmla="*/ 467573 h 2857752"/>
                <a:gd name="connsiteX12" fmla="*/ 430749 w 989178"/>
                <a:gd name="connsiteY12" fmla="*/ 377085 h 2857752"/>
                <a:gd name="connsiteX13" fmla="*/ 535524 w 989178"/>
                <a:gd name="connsiteY13" fmla="*/ 324698 h 2857752"/>
                <a:gd name="connsiteX14" fmla="*/ 587912 w 989178"/>
                <a:gd name="connsiteY14" fmla="*/ 315173 h 2857752"/>
                <a:gd name="connsiteX15" fmla="*/ 602199 w 989178"/>
                <a:gd name="connsiteY15" fmla="*/ 291360 h 2857752"/>
                <a:gd name="connsiteX16" fmla="*/ 616487 w 989178"/>
                <a:gd name="connsiteY16" fmla="*/ 272310 h 2857752"/>
                <a:gd name="connsiteX17" fmla="*/ 645062 w 989178"/>
                <a:gd name="connsiteY17" fmla="*/ 253260 h 2857752"/>
                <a:gd name="connsiteX18" fmla="*/ 635537 w 989178"/>
                <a:gd name="connsiteY18" fmla="*/ 172298 h 2857752"/>
                <a:gd name="connsiteX19" fmla="*/ 626012 w 989178"/>
                <a:gd name="connsiteY19" fmla="*/ 110385 h 2857752"/>
                <a:gd name="connsiteX20" fmla="*/ 635537 w 989178"/>
                <a:gd name="connsiteY20" fmla="*/ 81810 h 2857752"/>
                <a:gd name="connsiteX21" fmla="*/ 649824 w 989178"/>
                <a:gd name="connsiteY21" fmla="*/ 57998 h 2857752"/>
                <a:gd name="connsiteX22" fmla="*/ 683162 w 989178"/>
                <a:gd name="connsiteY22" fmla="*/ 48473 h 2857752"/>
                <a:gd name="connsiteX23" fmla="*/ 721262 w 989178"/>
                <a:gd name="connsiteY23" fmla="*/ 43710 h 2857752"/>
                <a:gd name="connsiteX24" fmla="*/ 764124 w 989178"/>
                <a:gd name="connsiteY24" fmla="*/ 15135 h 2857752"/>
                <a:gd name="connsiteX25" fmla="*/ 802224 w 989178"/>
                <a:gd name="connsiteY25" fmla="*/ 10373 h 2857752"/>
                <a:gd name="connsiteX26" fmla="*/ 816512 w 989178"/>
                <a:gd name="connsiteY26" fmla="*/ 848 h 2857752"/>
                <a:gd name="connsiteX27" fmla="*/ 835562 w 989178"/>
                <a:gd name="connsiteY27" fmla="*/ 34185 h 2857752"/>
                <a:gd name="connsiteX28" fmla="*/ 902237 w 989178"/>
                <a:gd name="connsiteY28" fmla="*/ 34185 h 2857752"/>
                <a:gd name="connsiteX29" fmla="*/ 930812 w 989178"/>
                <a:gd name="connsiteY29" fmla="*/ 34185 h 2857752"/>
                <a:gd name="connsiteX30" fmla="*/ 926049 w 989178"/>
                <a:gd name="connsiteY30" fmla="*/ 86573 h 2857752"/>
                <a:gd name="connsiteX31" fmla="*/ 906999 w 989178"/>
                <a:gd name="connsiteY31" fmla="*/ 115148 h 2857752"/>
                <a:gd name="connsiteX32" fmla="*/ 878424 w 989178"/>
                <a:gd name="connsiteY32" fmla="*/ 181823 h 2857752"/>
                <a:gd name="connsiteX33" fmla="*/ 840324 w 989178"/>
                <a:gd name="connsiteY33" fmla="*/ 238973 h 2857752"/>
                <a:gd name="connsiteX34" fmla="*/ 816512 w 989178"/>
                <a:gd name="connsiteY34" fmla="*/ 272310 h 2857752"/>
                <a:gd name="connsiteX35" fmla="*/ 840324 w 989178"/>
                <a:gd name="connsiteY35" fmla="*/ 272310 h 2857752"/>
                <a:gd name="connsiteX36" fmla="*/ 897474 w 989178"/>
                <a:gd name="connsiteY36" fmla="*/ 238973 h 2857752"/>
                <a:gd name="connsiteX37" fmla="*/ 935574 w 989178"/>
                <a:gd name="connsiteY37" fmla="*/ 224685 h 2857752"/>
                <a:gd name="connsiteX38" fmla="*/ 949862 w 989178"/>
                <a:gd name="connsiteY38" fmla="*/ 258023 h 2857752"/>
                <a:gd name="connsiteX39" fmla="*/ 902237 w 989178"/>
                <a:gd name="connsiteY39" fmla="*/ 277073 h 2857752"/>
                <a:gd name="connsiteX40" fmla="*/ 854612 w 989178"/>
                <a:gd name="connsiteY40" fmla="*/ 310410 h 2857752"/>
                <a:gd name="connsiteX41" fmla="*/ 906999 w 989178"/>
                <a:gd name="connsiteY41" fmla="*/ 329460 h 2857752"/>
                <a:gd name="connsiteX42" fmla="*/ 930812 w 989178"/>
                <a:gd name="connsiteY42" fmla="*/ 353273 h 2857752"/>
                <a:gd name="connsiteX43" fmla="*/ 916524 w 989178"/>
                <a:gd name="connsiteY43" fmla="*/ 381848 h 2857752"/>
                <a:gd name="connsiteX44" fmla="*/ 887949 w 989178"/>
                <a:gd name="connsiteY44" fmla="*/ 367560 h 2857752"/>
                <a:gd name="connsiteX45" fmla="*/ 845087 w 989178"/>
                <a:gd name="connsiteY45" fmla="*/ 343748 h 2857752"/>
                <a:gd name="connsiteX46" fmla="*/ 826037 w 989178"/>
                <a:gd name="connsiteY46" fmla="*/ 362798 h 2857752"/>
                <a:gd name="connsiteX47" fmla="*/ 873662 w 989178"/>
                <a:gd name="connsiteY47" fmla="*/ 400898 h 2857752"/>
                <a:gd name="connsiteX48" fmla="*/ 935574 w 989178"/>
                <a:gd name="connsiteY48" fmla="*/ 486623 h 2857752"/>
                <a:gd name="connsiteX49" fmla="*/ 983199 w 989178"/>
                <a:gd name="connsiteY49" fmla="*/ 596160 h 2857752"/>
                <a:gd name="connsiteX50" fmla="*/ 987962 w 989178"/>
                <a:gd name="connsiteY50" fmla="*/ 729510 h 2857752"/>
                <a:gd name="connsiteX51" fmla="*/ 978437 w 989178"/>
                <a:gd name="connsiteY51" fmla="*/ 867623 h 2857752"/>
                <a:gd name="connsiteX52" fmla="*/ 987962 w 989178"/>
                <a:gd name="connsiteY52" fmla="*/ 1039073 h 2857752"/>
                <a:gd name="connsiteX53" fmla="*/ 959387 w 989178"/>
                <a:gd name="connsiteY53" fmla="*/ 1181948 h 2857752"/>
                <a:gd name="connsiteX54" fmla="*/ 916524 w 989178"/>
                <a:gd name="connsiteY54" fmla="*/ 1358160 h 2857752"/>
                <a:gd name="connsiteX55" fmla="*/ 878424 w 989178"/>
                <a:gd name="connsiteY55" fmla="*/ 1548660 h 2857752"/>
                <a:gd name="connsiteX56" fmla="*/ 835562 w 989178"/>
                <a:gd name="connsiteY56" fmla="*/ 1791548 h 2857752"/>
                <a:gd name="connsiteX57" fmla="*/ 811749 w 989178"/>
                <a:gd name="connsiteY57" fmla="*/ 1986810 h 2857752"/>
                <a:gd name="connsiteX58" fmla="*/ 787937 w 989178"/>
                <a:gd name="connsiteY58" fmla="*/ 2177310 h 2857752"/>
                <a:gd name="connsiteX59" fmla="*/ 740312 w 989178"/>
                <a:gd name="connsiteY59" fmla="*/ 2358285 h 2857752"/>
                <a:gd name="connsiteX60" fmla="*/ 683162 w 989178"/>
                <a:gd name="connsiteY60" fmla="*/ 2472585 h 2857752"/>
                <a:gd name="connsiteX61" fmla="*/ 578387 w 989178"/>
                <a:gd name="connsiteY61" fmla="*/ 2563073 h 2857752"/>
                <a:gd name="connsiteX62" fmla="*/ 487899 w 989178"/>
                <a:gd name="connsiteY62" fmla="*/ 2591648 h 2857752"/>
                <a:gd name="connsiteX63" fmla="*/ 411699 w 989178"/>
                <a:gd name="connsiteY63" fmla="*/ 2591648 h 2857752"/>
                <a:gd name="connsiteX64" fmla="*/ 406937 w 989178"/>
                <a:gd name="connsiteY64" fmla="*/ 2605935 h 2857752"/>
                <a:gd name="connsiteX65" fmla="*/ 411699 w 989178"/>
                <a:gd name="connsiteY65" fmla="*/ 2639273 h 2857752"/>
                <a:gd name="connsiteX66" fmla="*/ 387887 w 989178"/>
                <a:gd name="connsiteY66" fmla="*/ 2667848 h 2857752"/>
                <a:gd name="connsiteX67" fmla="*/ 378362 w 989178"/>
                <a:gd name="connsiteY67" fmla="*/ 2672610 h 2857752"/>
                <a:gd name="connsiteX68" fmla="*/ 399793 w 989178"/>
                <a:gd name="connsiteY68" fmla="*/ 2760717 h 2857752"/>
                <a:gd name="connsiteX69" fmla="*/ 411699 w 989178"/>
                <a:gd name="connsiteY69" fmla="*/ 2820248 h 2857752"/>
                <a:gd name="connsiteX70" fmla="*/ 368837 w 989178"/>
                <a:gd name="connsiteY70" fmla="*/ 2853585 h 2857752"/>
                <a:gd name="connsiteX71" fmla="*/ 333118 w 989178"/>
                <a:gd name="connsiteY71" fmla="*/ 2853585 h 2857752"/>
                <a:gd name="connsiteX72" fmla="*/ 306924 w 989178"/>
                <a:gd name="connsiteY72" fmla="*/ 2820248 h 2857752"/>
                <a:gd name="connsiteX73" fmla="*/ 283112 w 989178"/>
                <a:gd name="connsiteY73" fmla="*/ 2848823 h 2857752"/>
                <a:gd name="connsiteX74" fmla="*/ 249774 w 989178"/>
                <a:gd name="connsiteY74" fmla="*/ 2848823 h 2857752"/>
                <a:gd name="connsiteX75" fmla="*/ 240249 w 989178"/>
                <a:gd name="connsiteY75" fmla="*/ 2829773 h 2857752"/>
                <a:gd name="connsiteX76" fmla="*/ 225962 w 989178"/>
                <a:gd name="connsiteY76" fmla="*/ 2810723 h 2857752"/>
                <a:gd name="connsiteX77" fmla="*/ 197387 w 989178"/>
                <a:gd name="connsiteY77" fmla="*/ 2834535 h 2857752"/>
                <a:gd name="connsiteX78" fmla="*/ 159287 w 989178"/>
                <a:gd name="connsiteY78" fmla="*/ 2820248 h 2857752"/>
                <a:gd name="connsiteX79" fmla="*/ 164049 w 989178"/>
                <a:gd name="connsiteY79" fmla="*/ 2782148 h 2857752"/>
                <a:gd name="connsiteX80" fmla="*/ 202149 w 989178"/>
                <a:gd name="connsiteY80" fmla="*/ 2724998 h 2857752"/>
                <a:gd name="connsiteX81" fmla="*/ 221199 w 989178"/>
                <a:gd name="connsiteY81" fmla="*/ 2672610 h 2857752"/>
                <a:gd name="connsiteX82" fmla="*/ 230724 w 989178"/>
                <a:gd name="connsiteY82" fmla="*/ 2639273 h 2857752"/>
                <a:gd name="connsiteX83" fmla="*/ 221199 w 989178"/>
                <a:gd name="connsiteY83" fmla="*/ 2605935 h 2857752"/>
                <a:gd name="connsiteX84" fmla="*/ 221199 w 989178"/>
                <a:gd name="connsiteY84" fmla="*/ 2567835 h 2857752"/>
                <a:gd name="connsiteX85" fmla="*/ 140237 w 989178"/>
                <a:gd name="connsiteY85" fmla="*/ 2539260 h 2857752"/>
                <a:gd name="connsiteX86" fmla="*/ 78324 w 989178"/>
                <a:gd name="connsiteY86" fmla="*/ 2472585 h 2857752"/>
                <a:gd name="connsiteX87" fmla="*/ 35462 w 989178"/>
                <a:gd name="connsiteY87" fmla="*/ 2405910 h 2857752"/>
                <a:gd name="connsiteX0" fmla="*/ 35462 w 989178"/>
                <a:gd name="connsiteY0" fmla="*/ 2405910 h 2857604"/>
                <a:gd name="connsiteX1" fmla="*/ 2124 w 989178"/>
                <a:gd name="connsiteY1" fmla="*/ 2301135 h 2857604"/>
                <a:gd name="connsiteX2" fmla="*/ 6887 w 989178"/>
                <a:gd name="connsiteY2" fmla="*/ 2191598 h 2857604"/>
                <a:gd name="connsiteX3" fmla="*/ 35462 w 989178"/>
                <a:gd name="connsiteY3" fmla="*/ 2029673 h 2857604"/>
                <a:gd name="connsiteX4" fmla="*/ 54512 w 989178"/>
                <a:gd name="connsiteY4" fmla="*/ 1872510 h 2857604"/>
                <a:gd name="connsiteX5" fmla="*/ 106899 w 989178"/>
                <a:gd name="connsiteY5" fmla="*/ 1601048 h 2857604"/>
                <a:gd name="connsiteX6" fmla="*/ 125949 w 989178"/>
                <a:gd name="connsiteY6" fmla="*/ 1429598 h 2857604"/>
                <a:gd name="connsiteX7" fmla="*/ 159287 w 989178"/>
                <a:gd name="connsiteY7" fmla="*/ 1210523 h 2857604"/>
                <a:gd name="connsiteX8" fmla="*/ 192624 w 989178"/>
                <a:gd name="connsiteY8" fmla="*/ 1067648 h 2857604"/>
                <a:gd name="connsiteX9" fmla="*/ 235487 w 989178"/>
                <a:gd name="connsiteY9" fmla="*/ 834285 h 2857604"/>
                <a:gd name="connsiteX10" fmla="*/ 264062 w 989178"/>
                <a:gd name="connsiteY10" fmla="*/ 648548 h 2857604"/>
                <a:gd name="connsiteX11" fmla="*/ 335499 w 989178"/>
                <a:gd name="connsiteY11" fmla="*/ 467573 h 2857604"/>
                <a:gd name="connsiteX12" fmla="*/ 430749 w 989178"/>
                <a:gd name="connsiteY12" fmla="*/ 377085 h 2857604"/>
                <a:gd name="connsiteX13" fmla="*/ 535524 w 989178"/>
                <a:gd name="connsiteY13" fmla="*/ 324698 h 2857604"/>
                <a:gd name="connsiteX14" fmla="*/ 587912 w 989178"/>
                <a:gd name="connsiteY14" fmla="*/ 315173 h 2857604"/>
                <a:gd name="connsiteX15" fmla="*/ 602199 w 989178"/>
                <a:gd name="connsiteY15" fmla="*/ 291360 h 2857604"/>
                <a:gd name="connsiteX16" fmla="*/ 616487 w 989178"/>
                <a:gd name="connsiteY16" fmla="*/ 272310 h 2857604"/>
                <a:gd name="connsiteX17" fmla="*/ 645062 w 989178"/>
                <a:gd name="connsiteY17" fmla="*/ 253260 h 2857604"/>
                <a:gd name="connsiteX18" fmla="*/ 635537 w 989178"/>
                <a:gd name="connsiteY18" fmla="*/ 172298 h 2857604"/>
                <a:gd name="connsiteX19" fmla="*/ 626012 w 989178"/>
                <a:gd name="connsiteY19" fmla="*/ 110385 h 2857604"/>
                <a:gd name="connsiteX20" fmla="*/ 635537 w 989178"/>
                <a:gd name="connsiteY20" fmla="*/ 81810 h 2857604"/>
                <a:gd name="connsiteX21" fmla="*/ 649824 w 989178"/>
                <a:gd name="connsiteY21" fmla="*/ 57998 h 2857604"/>
                <a:gd name="connsiteX22" fmla="*/ 683162 w 989178"/>
                <a:gd name="connsiteY22" fmla="*/ 48473 h 2857604"/>
                <a:gd name="connsiteX23" fmla="*/ 721262 w 989178"/>
                <a:gd name="connsiteY23" fmla="*/ 43710 h 2857604"/>
                <a:gd name="connsiteX24" fmla="*/ 764124 w 989178"/>
                <a:gd name="connsiteY24" fmla="*/ 15135 h 2857604"/>
                <a:gd name="connsiteX25" fmla="*/ 802224 w 989178"/>
                <a:gd name="connsiteY25" fmla="*/ 10373 h 2857604"/>
                <a:gd name="connsiteX26" fmla="*/ 816512 w 989178"/>
                <a:gd name="connsiteY26" fmla="*/ 848 h 2857604"/>
                <a:gd name="connsiteX27" fmla="*/ 835562 w 989178"/>
                <a:gd name="connsiteY27" fmla="*/ 34185 h 2857604"/>
                <a:gd name="connsiteX28" fmla="*/ 902237 w 989178"/>
                <a:gd name="connsiteY28" fmla="*/ 34185 h 2857604"/>
                <a:gd name="connsiteX29" fmla="*/ 930812 w 989178"/>
                <a:gd name="connsiteY29" fmla="*/ 34185 h 2857604"/>
                <a:gd name="connsiteX30" fmla="*/ 926049 w 989178"/>
                <a:gd name="connsiteY30" fmla="*/ 86573 h 2857604"/>
                <a:gd name="connsiteX31" fmla="*/ 906999 w 989178"/>
                <a:gd name="connsiteY31" fmla="*/ 115148 h 2857604"/>
                <a:gd name="connsiteX32" fmla="*/ 878424 w 989178"/>
                <a:gd name="connsiteY32" fmla="*/ 181823 h 2857604"/>
                <a:gd name="connsiteX33" fmla="*/ 840324 w 989178"/>
                <a:gd name="connsiteY33" fmla="*/ 238973 h 2857604"/>
                <a:gd name="connsiteX34" fmla="*/ 816512 w 989178"/>
                <a:gd name="connsiteY34" fmla="*/ 272310 h 2857604"/>
                <a:gd name="connsiteX35" fmla="*/ 840324 w 989178"/>
                <a:gd name="connsiteY35" fmla="*/ 272310 h 2857604"/>
                <a:gd name="connsiteX36" fmla="*/ 897474 w 989178"/>
                <a:gd name="connsiteY36" fmla="*/ 238973 h 2857604"/>
                <a:gd name="connsiteX37" fmla="*/ 935574 w 989178"/>
                <a:gd name="connsiteY37" fmla="*/ 224685 h 2857604"/>
                <a:gd name="connsiteX38" fmla="*/ 949862 w 989178"/>
                <a:gd name="connsiteY38" fmla="*/ 258023 h 2857604"/>
                <a:gd name="connsiteX39" fmla="*/ 902237 w 989178"/>
                <a:gd name="connsiteY39" fmla="*/ 277073 h 2857604"/>
                <a:gd name="connsiteX40" fmla="*/ 854612 w 989178"/>
                <a:gd name="connsiteY40" fmla="*/ 310410 h 2857604"/>
                <a:gd name="connsiteX41" fmla="*/ 906999 w 989178"/>
                <a:gd name="connsiteY41" fmla="*/ 329460 h 2857604"/>
                <a:gd name="connsiteX42" fmla="*/ 930812 w 989178"/>
                <a:gd name="connsiteY42" fmla="*/ 353273 h 2857604"/>
                <a:gd name="connsiteX43" fmla="*/ 916524 w 989178"/>
                <a:gd name="connsiteY43" fmla="*/ 381848 h 2857604"/>
                <a:gd name="connsiteX44" fmla="*/ 887949 w 989178"/>
                <a:gd name="connsiteY44" fmla="*/ 367560 h 2857604"/>
                <a:gd name="connsiteX45" fmla="*/ 845087 w 989178"/>
                <a:gd name="connsiteY45" fmla="*/ 343748 h 2857604"/>
                <a:gd name="connsiteX46" fmla="*/ 826037 w 989178"/>
                <a:gd name="connsiteY46" fmla="*/ 362798 h 2857604"/>
                <a:gd name="connsiteX47" fmla="*/ 873662 w 989178"/>
                <a:gd name="connsiteY47" fmla="*/ 400898 h 2857604"/>
                <a:gd name="connsiteX48" fmla="*/ 935574 w 989178"/>
                <a:gd name="connsiteY48" fmla="*/ 486623 h 2857604"/>
                <a:gd name="connsiteX49" fmla="*/ 983199 w 989178"/>
                <a:gd name="connsiteY49" fmla="*/ 596160 h 2857604"/>
                <a:gd name="connsiteX50" fmla="*/ 987962 w 989178"/>
                <a:gd name="connsiteY50" fmla="*/ 729510 h 2857604"/>
                <a:gd name="connsiteX51" fmla="*/ 978437 w 989178"/>
                <a:gd name="connsiteY51" fmla="*/ 867623 h 2857604"/>
                <a:gd name="connsiteX52" fmla="*/ 987962 w 989178"/>
                <a:gd name="connsiteY52" fmla="*/ 1039073 h 2857604"/>
                <a:gd name="connsiteX53" fmla="*/ 959387 w 989178"/>
                <a:gd name="connsiteY53" fmla="*/ 1181948 h 2857604"/>
                <a:gd name="connsiteX54" fmla="*/ 916524 w 989178"/>
                <a:gd name="connsiteY54" fmla="*/ 1358160 h 2857604"/>
                <a:gd name="connsiteX55" fmla="*/ 878424 w 989178"/>
                <a:gd name="connsiteY55" fmla="*/ 1548660 h 2857604"/>
                <a:gd name="connsiteX56" fmla="*/ 835562 w 989178"/>
                <a:gd name="connsiteY56" fmla="*/ 1791548 h 2857604"/>
                <a:gd name="connsiteX57" fmla="*/ 811749 w 989178"/>
                <a:gd name="connsiteY57" fmla="*/ 1986810 h 2857604"/>
                <a:gd name="connsiteX58" fmla="*/ 787937 w 989178"/>
                <a:gd name="connsiteY58" fmla="*/ 2177310 h 2857604"/>
                <a:gd name="connsiteX59" fmla="*/ 740312 w 989178"/>
                <a:gd name="connsiteY59" fmla="*/ 2358285 h 2857604"/>
                <a:gd name="connsiteX60" fmla="*/ 683162 w 989178"/>
                <a:gd name="connsiteY60" fmla="*/ 2472585 h 2857604"/>
                <a:gd name="connsiteX61" fmla="*/ 578387 w 989178"/>
                <a:gd name="connsiteY61" fmla="*/ 2563073 h 2857604"/>
                <a:gd name="connsiteX62" fmla="*/ 487899 w 989178"/>
                <a:gd name="connsiteY62" fmla="*/ 2591648 h 2857604"/>
                <a:gd name="connsiteX63" fmla="*/ 411699 w 989178"/>
                <a:gd name="connsiteY63" fmla="*/ 2591648 h 2857604"/>
                <a:gd name="connsiteX64" fmla="*/ 406937 w 989178"/>
                <a:gd name="connsiteY64" fmla="*/ 2605935 h 2857604"/>
                <a:gd name="connsiteX65" fmla="*/ 411699 w 989178"/>
                <a:gd name="connsiteY65" fmla="*/ 2639273 h 2857604"/>
                <a:gd name="connsiteX66" fmla="*/ 387887 w 989178"/>
                <a:gd name="connsiteY66" fmla="*/ 2667848 h 2857604"/>
                <a:gd name="connsiteX67" fmla="*/ 378362 w 989178"/>
                <a:gd name="connsiteY67" fmla="*/ 2672610 h 2857604"/>
                <a:gd name="connsiteX68" fmla="*/ 399793 w 989178"/>
                <a:gd name="connsiteY68" fmla="*/ 2760717 h 2857604"/>
                <a:gd name="connsiteX69" fmla="*/ 411699 w 989178"/>
                <a:gd name="connsiteY69" fmla="*/ 2822629 h 2857604"/>
                <a:gd name="connsiteX70" fmla="*/ 368837 w 989178"/>
                <a:gd name="connsiteY70" fmla="*/ 2853585 h 2857604"/>
                <a:gd name="connsiteX71" fmla="*/ 333118 w 989178"/>
                <a:gd name="connsiteY71" fmla="*/ 2853585 h 2857604"/>
                <a:gd name="connsiteX72" fmla="*/ 306924 w 989178"/>
                <a:gd name="connsiteY72" fmla="*/ 2820248 h 2857604"/>
                <a:gd name="connsiteX73" fmla="*/ 283112 w 989178"/>
                <a:gd name="connsiteY73" fmla="*/ 2848823 h 2857604"/>
                <a:gd name="connsiteX74" fmla="*/ 249774 w 989178"/>
                <a:gd name="connsiteY74" fmla="*/ 2848823 h 2857604"/>
                <a:gd name="connsiteX75" fmla="*/ 240249 w 989178"/>
                <a:gd name="connsiteY75" fmla="*/ 2829773 h 2857604"/>
                <a:gd name="connsiteX76" fmla="*/ 225962 w 989178"/>
                <a:gd name="connsiteY76" fmla="*/ 2810723 h 2857604"/>
                <a:gd name="connsiteX77" fmla="*/ 197387 w 989178"/>
                <a:gd name="connsiteY77" fmla="*/ 2834535 h 2857604"/>
                <a:gd name="connsiteX78" fmla="*/ 159287 w 989178"/>
                <a:gd name="connsiteY78" fmla="*/ 2820248 h 2857604"/>
                <a:gd name="connsiteX79" fmla="*/ 164049 w 989178"/>
                <a:gd name="connsiteY79" fmla="*/ 2782148 h 2857604"/>
                <a:gd name="connsiteX80" fmla="*/ 202149 w 989178"/>
                <a:gd name="connsiteY80" fmla="*/ 2724998 h 2857604"/>
                <a:gd name="connsiteX81" fmla="*/ 221199 w 989178"/>
                <a:gd name="connsiteY81" fmla="*/ 2672610 h 2857604"/>
                <a:gd name="connsiteX82" fmla="*/ 230724 w 989178"/>
                <a:gd name="connsiteY82" fmla="*/ 2639273 h 2857604"/>
                <a:gd name="connsiteX83" fmla="*/ 221199 w 989178"/>
                <a:gd name="connsiteY83" fmla="*/ 2605935 h 2857604"/>
                <a:gd name="connsiteX84" fmla="*/ 221199 w 989178"/>
                <a:gd name="connsiteY84" fmla="*/ 2567835 h 2857604"/>
                <a:gd name="connsiteX85" fmla="*/ 140237 w 989178"/>
                <a:gd name="connsiteY85" fmla="*/ 2539260 h 2857604"/>
                <a:gd name="connsiteX86" fmla="*/ 78324 w 989178"/>
                <a:gd name="connsiteY86" fmla="*/ 2472585 h 2857604"/>
                <a:gd name="connsiteX87" fmla="*/ 35462 w 989178"/>
                <a:gd name="connsiteY87" fmla="*/ 2405910 h 2857604"/>
                <a:gd name="connsiteX0" fmla="*/ 35462 w 989178"/>
                <a:gd name="connsiteY0" fmla="*/ 2405910 h 2857604"/>
                <a:gd name="connsiteX1" fmla="*/ 2124 w 989178"/>
                <a:gd name="connsiteY1" fmla="*/ 2301135 h 2857604"/>
                <a:gd name="connsiteX2" fmla="*/ 6887 w 989178"/>
                <a:gd name="connsiteY2" fmla="*/ 2191598 h 2857604"/>
                <a:gd name="connsiteX3" fmla="*/ 35462 w 989178"/>
                <a:gd name="connsiteY3" fmla="*/ 2029673 h 2857604"/>
                <a:gd name="connsiteX4" fmla="*/ 54512 w 989178"/>
                <a:gd name="connsiteY4" fmla="*/ 1872510 h 2857604"/>
                <a:gd name="connsiteX5" fmla="*/ 106899 w 989178"/>
                <a:gd name="connsiteY5" fmla="*/ 1601048 h 2857604"/>
                <a:gd name="connsiteX6" fmla="*/ 125949 w 989178"/>
                <a:gd name="connsiteY6" fmla="*/ 1429598 h 2857604"/>
                <a:gd name="connsiteX7" fmla="*/ 159287 w 989178"/>
                <a:gd name="connsiteY7" fmla="*/ 1210523 h 2857604"/>
                <a:gd name="connsiteX8" fmla="*/ 192624 w 989178"/>
                <a:gd name="connsiteY8" fmla="*/ 1067648 h 2857604"/>
                <a:gd name="connsiteX9" fmla="*/ 235487 w 989178"/>
                <a:gd name="connsiteY9" fmla="*/ 834285 h 2857604"/>
                <a:gd name="connsiteX10" fmla="*/ 264062 w 989178"/>
                <a:gd name="connsiteY10" fmla="*/ 648548 h 2857604"/>
                <a:gd name="connsiteX11" fmla="*/ 335499 w 989178"/>
                <a:gd name="connsiteY11" fmla="*/ 467573 h 2857604"/>
                <a:gd name="connsiteX12" fmla="*/ 430749 w 989178"/>
                <a:gd name="connsiteY12" fmla="*/ 377085 h 2857604"/>
                <a:gd name="connsiteX13" fmla="*/ 535524 w 989178"/>
                <a:gd name="connsiteY13" fmla="*/ 324698 h 2857604"/>
                <a:gd name="connsiteX14" fmla="*/ 587912 w 989178"/>
                <a:gd name="connsiteY14" fmla="*/ 315173 h 2857604"/>
                <a:gd name="connsiteX15" fmla="*/ 602199 w 989178"/>
                <a:gd name="connsiteY15" fmla="*/ 291360 h 2857604"/>
                <a:gd name="connsiteX16" fmla="*/ 616487 w 989178"/>
                <a:gd name="connsiteY16" fmla="*/ 272310 h 2857604"/>
                <a:gd name="connsiteX17" fmla="*/ 645062 w 989178"/>
                <a:gd name="connsiteY17" fmla="*/ 253260 h 2857604"/>
                <a:gd name="connsiteX18" fmla="*/ 635537 w 989178"/>
                <a:gd name="connsiteY18" fmla="*/ 172298 h 2857604"/>
                <a:gd name="connsiteX19" fmla="*/ 626012 w 989178"/>
                <a:gd name="connsiteY19" fmla="*/ 110385 h 2857604"/>
                <a:gd name="connsiteX20" fmla="*/ 635537 w 989178"/>
                <a:gd name="connsiteY20" fmla="*/ 81810 h 2857604"/>
                <a:gd name="connsiteX21" fmla="*/ 649824 w 989178"/>
                <a:gd name="connsiteY21" fmla="*/ 57998 h 2857604"/>
                <a:gd name="connsiteX22" fmla="*/ 683162 w 989178"/>
                <a:gd name="connsiteY22" fmla="*/ 48473 h 2857604"/>
                <a:gd name="connsiteX23" fmla="*/ 721262 w 989178"/>
                <a:gd name="connsiteY23" fmla="*/ 43710 h 2857604"/>
                <a:gd name="connsiteX24" fmla="*/ 764124 w 989178"/>
                <a:gd name="connsiteY24" fmla="*/ 15135 h 2857604"/>
                <a:gd name="connsiteX25" fmla="*/ 802224 w 989178"/>
                <a:gd name="connsiteY25" fmla="*/ 10373 h 2857604"/>
                <a:gd name="connsiteX26" fmla="*/ 816512 w 989178"/>
                <a:gd name="connsiteY26" fmla="*/ 848 h 2857604"/>
                <a:gd name="connsiteX27" fmla="*/ 835562 w 989178"/>
                <a:gd name="connsiteY27" fmla="*/ 34185 h 2857604"/>
                <a:gd name="connsiteX28" fmla="*/ 902237 w 989178"/>
                <a:gd name="connsiteY28" fmla="*/ 34185 h 2857604"/>
                <a:gd name="connsiteX29" fmla="*/ 930812 w 989178"/>
                <a:gd name="connsiteY29" fmla="*/ 34185 h 2857604"/>
                <a:gd name="connsiteX30" fmla="*/ 926049 w 989178"/>
                <a:gd name="connsiteY30" fmla="*/ 86573 h 2857604"/>
                <a:gd name="connsiteX31" fmla="*/ 906999 w 989178"/>
                <a:gd name="connsiteY31" fmla="*/ 115148 h 2857604"/>
                <a:gd name="connsiteX32" fmla="*/ 878424 w 989178"/>
                <a:gd name="connsiteY32" fmla="*/ 181823 h 2857604"/>
                <a:gd name="connsiteX33" fmla="*/ 840324 w 989178"/>
                <a:gd name="connsiteY33" fmla="*/ 238973 h 2857604"/>
                <a:gd name="connsiteX34" fmla="*/ 816512 w 989178"/>
                <a:gd name="connsiteY34" fmla="*/ 272310 h 2857604"/>
                <a:gd name="connsiteX35" fmla="*/ 840324 w 989178"/>
                <a:gd name="connsiteY35" fmla="*/ 272310 h 2857604"/>
                <a:gd name="connsiteX36" fmla="*/ 897474 w 989178"/>
                <a:gd name="connsiteY36" fmla="*/ 238973 h 2857604"/>
                <a:gd name="connsiteX37" fmla="*/ 935574 w 989178"/>
                <a:gd name="connsiteY37" fmla="*/ 224685 h 2857604"/>
                <a:gd name="connsiteX38" fmla="*/ 949862 w 989178"/>
                <a:gd name="connsiteY38" fmla="*/ 258023 h 2857604"/>
                <a:gd name="connsiteX39" fmla="*/ 902237 w 989178"/>
                <a:gd name="connsiteY39" fmla="*/ 277073 h 2857604"/>
                <a:gd name="connsiteX40" fmla="*/ 854612 w 989178"/>
                <a:gd name="connsiteY40" fmla="*/ 310410 h 2857604"/>
                <a:gd name="connsiteX41" fmla="*/ 906999 w 989178"/>
                <a:gd name="connsiteY41" fmla="*/ 329460 h 2857604"/>
                <a:gd name="connsiteX42" fmla="*/ 930812 w 989178"/>
                <a:gd name="connsiteY42" fmla="*/ 353273 h 2857604"/>
                <a:gd name="connsiteX43" fmla="*/ 916524 w 989178"/>
                <a:gd name="connsiteY43" fmla="*/ 381848 h 2857604"/>
                <a:gd name="connsiteX44" fmla="*/ 887949 w 989178"/>
                <a:gd name="connsiteY44" fmla="*/ 367560 h 2857604"/>
                <a:gd name="connsiteX45" fmla="*/ 845087 w 989178"/>
                <a:gd name="connsiteY45" fmla="*/ 343748 h 2857604"/>
                <a:gd name="connsiteX46" fmla="*/ 826037 w 989178"/>
                <a:gd name="connsiteY46" fmla="*/ 362798 h 2857604"/>
                <a:gd name="connsiteX47" fmla="*/ 873662 w 989178"/>
                <a:gd name="connsiteY47" fmla="*/ 400898 h 2857604"/>
                <a:gd name="connsiteX48" fmla="*/ 935574 w 989178"/>
                <a:gd name="connsiteY48" fmla="*/ 486623 h 2857604"/>
                <a:gd name="connsiteX49" fmla="*/ 983199 w 989178"/>
                <a:gd name="connsiteY49" fmla="*/ 596160 h 2857604"/>
                <a:gd name="connsiteX50" fmla="*/ 987962 w 989178"/>
                <a:gd name="connsiteY50" fmla="*/ 729510 h 2857604"/>
                <a:gd name="connsiteX51" fmla="*/ 978437 w 989178"/>
                <a:gd name="connsiteY51" fmla="*/ 867623 h 2857604"/>
                <a:gd name="connsiteX52" fmla="*/ 987962 w 989178"/>
                <a:gd name="connsiteY52" fmla="*/ 1039073 h 2857604"/>
                <a:gd name="connsiteX53" fmla="*/ 959387 w 989178"/>
                <a:gd name="connsiteY53" fmla="*/ 1181948 h 2857604"/>
                <a:gd name="connsiteX54" fmla="*/ 916524 w 989178"/>
                <a:gd name="connsiteY54" fmla="*/ 1358160 h 2857604"/>
                <a:gd name="connsiteX55" fmla="*/ 878424 w 989178"/>
                <a:gd name="connsiteY55" fmla="*/ 1548660 h 2857604"/>
                <a:gd name="connsiteX56" fmla="*/ 835562 w 989178"/>
                <a:gd name="connsiteY56" fmla="*/ 1791548 h 2857604"/>
                <a:gd name="connsiteX57" fmla="*/ 811749 w 989178"/>
                <a:gd name="connsiteY57" fmla="*/ 1986810 h 2857604"/>
                <a:gd name="connsiteX58" fmla="*/ 787937 w 989178"/>
                <a:gd name="connsiteY58" fmla="*/ 2177310 h 2857604"/>
                <a:gd name="connsiteX59" fmla="*/ 740312 w 989178"/>
                <a:gd name="connsiteY59" fmla="*/ 2358285 h 2857604"/>
                <a:gd name="connsiteX60" fmla="*/ 683162 w 989178"/>
                <a:gd name="connsiteY60" fmla="*/ 2472585 h 2857604"/>
                <a:gd name="connsiteX61" fmla="*/ 578387 w 989178"/>
                <a:gd name="connsiteY61" fmla="*/ 2563073 h 2857604"/>
                <a:gd name="connsiteX62" fmla="*/ 487899 w 989178"/>
                <a:gd name="connsiteY62" fmla="*/ 2591648 h 2857604"/>
                <a:gd name="connsiteX63" fmla="*/ 411699 w 989178"/>
                <a:gd name="connsiteY63" fmla="*/ 2591648 h 2857604"/>
                <a:gd name="connsiteX64" fmla="*/ 406937 w 989178"/>
                <a:gd name="connsiteY64" fmla="*/ 2605935 h 2857604"/>
                <a:gd name="connsiteX65" fmla="*/ 411699 w 989178"/>
                <a:gd name="connsiteY65" fmla="*/ 2639273 h 2857604"/>
                <a:gd name="connsiteX66" fmla="*/ 387887 w 989178"/>
                <a:gd name="connsiteY66" fmla="*/ 2667848 h 2857604"/>
                <a:gd name="connsiteX67" fmla="*/ 387887 w 989178"/>
                <a:gd name="connsiteY67" fmla="*/ 2701185 h 2857604"/>
                <a:gd name="connsiteX68" fmla="*/ 399793 w 989178"/>
                <a:gd name="connsiteY68" fmla="*/ 2760717 h 2857604"/>
                <a:gd name="connsiteX69" fmla="*/ 411699 w 989178"/>
                <a:gd name="connsiteY69" fmla="*/ 2822629 h 2857604"/>
                <a:gd name="connsiteX70" fmla="*/ 368837 w 989178"/>
                <a:gd name="connsiteY70" fmla="*/ 2853585 h 2857604"/>
                <a:gd name="connsiteX71" fmla="*/ 333118 w 989178"/>
                <a:gd name="connsiteY71" fmla="*/ 2853585 h 2857604"/>
                <a:gd name="connsiteX72" fmla="*/ 306924 w 989178"/>
                <a:gd name="connsiteY72" fmla="*/ 2820248 h 2857604"/>
                <a:gd name="connsiteX73" fmla="*/ 283112 w 989178"/>
                <a:gd name="connsiteY73" fmla="*/ 2848823 h 2857604"/>
                <a:gd name="connsiteX74" fmla="*/ 249774 w 989178"/>
                <a:gd name="connsiteY74" fmla="*/ 2848823 h 2857604"/>
                <a:gd name="connsiteX75" fmla="*/ 240249 w 989178"/>
                <a:gd name="connsiteY75" fmla="*/ 2829773 h 2857604"/>
                <a:gd name="connsiteX76" fmla="*/ 225962 w 989178"/>
                <a:gd name="connsiteY76" fmla="*/ 2810723 h 2857604"/>
                <a:gd name="connsiteX77" fmla="*/ 197387 w 989178"/>
                <a:gd name="connsiteY77" fmla="*/ 2834535 h 2857604"/>
                <a:gd name="connsiteX78" fmla="*/ 159287 w 989178"/>
                <a:gd name="connsiteY78" fmla="*/ 2820248 h 2857604"/>
                <a:gd name="connsiteX79" fmla="*/ 164049 w 989178"/>
                <a:gd name="connsiteY79" fmla="*/ 2782148 h 2857604"/>
                <a:gd name="connsiteX80" fmla="*/ 202149 w 989178"/>
                <a:gd name="connsiteY80" fmla="*/ 2724998 h 2857604"/>
                <a:gd name="connsiteX81" fmla="*/ 221199 w 989178"/>
                <a:gd name="connsiteY81" fmla="*/ 2672610 h 2857604"/>
                <a:gd name="connsiteX82" fmla="*/ 230724 w 989178"/>
                <a:gd name="connsiteY82" fmla="*/ 2639273 h 2857604"/>
                <a:gd name="connsiteX83" fmla="*/ 221199 w 989178"/>
                <a:gd name="connsiteY83" fmla="*/ 2605935 h 2857604"/>
                <a:gd name="connsiteX84" fmla="*/ 221199 w 989178"/>
                <a:gd name="connsiteY84" fmla="*/ 2567835 h 2857604"/>
                <a:gd name="connsiteX85" fmla="*/ 140237 w 989178"/>
                <a:gd name="connsiteY85" fmla="*/ 2539260 h 2857604"/>
                <a:gd name="connsiteX86" fmla="*/ 78324 w 989178"/>
                <a:gd name="connsiteY86" fmla="*/ 2472585 h 2857604"/>
                <a:gd name="connsiteX87" fmla="*/ 35462 w 989178"/>
                <a:gd name="connsiteY87" fmla="*/ 2405910 h 2857604"/>
                <a:gd name="connsiteX0" fmla="*/ 35462 w 989178"/>
                <a:gd name="connsiteY0" fmla="*/ 2405910 h 2857604"/>
                <a:gd name="connsiteX1" fmla="*/ 2124 w 989178"/>
                <a:gd name="connsiteY1" fmla="*/ 2301135 h 2857604"/>
                <a:gd name="connsiteX2" fmla="*/ 6887 w 989178"/>
                <a:gd name="connsiteY2" fmla="*/ 2191598 h 2857604"/>
                <a:gd name="connsiteX3" fmla="*/ 35462 w 989178"/>
                <a:gd name="connsiteY3" fmla="*/ 2029673 h 2857604"/>
                <a:gd name="connsiteX4" fmla="*/ 54512 w 989178"/>
                <a:gd name="connsiteY4" fmla="*/ 1872510 h 2857604"/>
                <a:gd name="connsiteX5" fmla="*/ 106899 w 989178"/>
                <a:gd name="connsiteY5" fmla="*/ 1601048 h 2857604"/>
                <a:gd name="connsiteX6" fmla="*/ 125949 w 989178"/>
                <a:gd name="connsiteY6" fmla="*/ 1429598 h 2857604"/>
                <a:gd name="connsiteX7" fmla="*/ 159287 w 989178"/>
                <a:gd name="connsiteY7" fmla="*/ 1210523 h 2857604"/>
                <a:gd name="connsiteX8" fmla="*/ 192624 w 989178"/>
                <a:gd name="connsiteY8" fmla="*/ 1067648 h 2857604"/>
                <a:gd name="connsiteX9" fmla="*/ 235487 w 989178"/>
                <a:gd name="connsiteY9" fmla="*/ 834285 h 2857604"/>
                <a:gd name="connsiteX10" fmla="*/ 264062 w 989178"/>
                <a:gd name="connsiteY10" fmla="*/ 648548 h 2857604"/>
                <a:gd name="connsiteX11" fmla="*/ 335499 w 989178"/>
                <a:gd name="connsiteY11" fmla="*/ 467573 h 2857604"/>
                <a:gd name="connsiteX12" fmla="*/ 430749 w 989178"/>
                <a:gd name="connsiteY12" fmla="*/ 377085 h 2857604"/>
                <a:gd name="connsiteX13" fmla="*/ 535524 w 989178"/>
                <a:gd name="connsiteY13" fmla="*/ 324698 h 2857604"/>
                <a:gd name="connsiteX14" fmla="*/ 587912 w 989178"/>
                <a:gd name="connsiteY14" fmla="*/ 315173 h 2857604"/>
                <a:gd name="connsiteX15" fmla="*/ 602199 w 989178"/>
                <a:gd name="connsiteY15" fmla="*/ 291360 h 2857604"/>
                <a:gd name="connsiteX16" fmla="*/ 616487 w 989178"/>
                <a:gd name="connsiteY16" fmla="*/ 272310 h 2857604"/>
                <a:gd name="connsiteX17" fmla="*/ 645062 w 989178"/>
                <a:gd name="connsiteY17" fmla="*/ 253260 h 2857604"/>
                <a:gd name="connsiteX18" fmla="*/ 635537 w 989178"/>
                <a:gd name="connsiteY18" fmla="*/ 172298 h 2857604"/>
                <a:gd name="connsiteX19" fmla="*/ 626012 w 989178"/>
                <a:gd name="connsiteY19" fmla="*/ 110385 h 2857604"/>
                <a:gd name="connsiteX20" fmla="*/ 635537 w 989178"/>
                <a:gd name="connsiteY20" fmla="*/ 81810 h 2857604"/>
                <a:gd name="connsiteX21" fmla="*/ 649824 w 989178"/>
                <a:gd name="connsiteY21" fmla="*/ 57998 h 2857604"/>
                <a:gd name="connsiteX22" fmla="*/ 683162 w 989178"/>
                <a:gd name="connsiteY22" fmla="*/ 48473 h 2857604"/>
                <a:gd name="connsiteX23" fmla="*/ 721262 w 989178"/>
                <a:gd name="connsiteY23" fmla="*/ 43710 h 2857604"/>
                <a:gd name="connsiteX24" fmla="*/ 764124 w 989178"/>
                <a:gd name="connsiteY24" fmla="*/ 15135 h 2857604"/>
                <a:gd name="connsiteX25" fmla="*/ 802224 w 989178"/>
                <a:gd name="connsiteY25" fmla="*/ 10373 h 2857604"/>
                <a:gd name="connsiteX26" fmla="*/ 816512 w 989178"/>
                <a:gd name="connsiteY26" fmla="*/ 848 h 2857604"/>
                <a:gd name="connsiteX27" fmla="*/ 835562 w 989178"/>
                <a:gd name="connsiteY27" fmla="*/ 34185 h 2857604"/>
                <a:gd name="connsiteX28" fmla="*/ 902237 w 989178"/>
                <a:gd name="connsiteY28" fmla="*/ 34185 h 2857604"/>
                <a:gd name="connsiteX29" fmla="*/ 930812 w 989178"/>
                <a:gd name="connsiteY29" fmla="*/ 34185 h 2857604"/>
                <a:gd name="connsiteX30" fmla="*/ 926049 w 989178"/>
                <a:gd name="connsiteY30" fmla="*/ 86573 h 2857604"/>
                <a:gd name="connsiteX31" fmla="*/ 906999 w 989178"/>
                <a:gd name="connsiteY31" fmla="*/ 115148 h 2857604"/>
                <a:gd name="connsiteX32" fmla="*/ 878424 w 989178"/>
                <a:gd name="connsiteY32" fmla="*/ 181823 h 2857604"/>
                <a:gd name="connsiteX33" fmla="*/ 840324 w 989178"/>
                <a:gd name="connsiteY33" fmla="*/ 238973 h 2857604"/>
                <a:gd name="connsiteX34" fmla="*/ 816512 w 989178"/>
                <a:gd name="connsiteY34" fmla="*/ 272310 h 2857604"/>
                <a:gd name="connsiteX35" fmla="*/ 840324 w 989178"/>
                <a:gd name="connsiteY35" fmla="*/ 272310 h 2857604"/>
                <a:gd name="connsiteX36" fmla="*/ 897474 w 989178"/>
                <a:gd name="connsiteY36" fmla="*/ 238973 h 2857604"/>
                <a:gd name="connsiteX37" fmla="*/ 935574 w 989178"/>
                <a:gd name="connsiteY37" fmla="*/ 224685 h 2857604"/>
                <a:gd name="connsiteX38" fmla="*/ 949862 w 989178"/>
                <a:gd name="connsiteY38" fmla="*/ 258023 h 2857604"/>
                <a:gd name="connsiteX39" fmla="*/ 902237 w 989178"/>
                <a:gd name="connsiteY39" fmla="*/ 277073 h 2857604"/>
                <a:gd name="connsiteX40" fmla="*/ 854612 w 989178"/>
                <a:gd name="connsiteY40" fmla="*/ 310410 h 2857604"/>
                <a:gd name="connsiteX41" fmla="*/ 906999 w 989178"/>
                <a:gd name="connsiteY41" fmla="*/ 329460 h 2857604"/>
                <a:gd name="connsiteX42" fmla="*/ 930812 w 989178"/>
                <a:gd name="connsiteY42" fmla="*/ 353273 h 2857604"/>
                <a:gd name="connsiteX43" fmla="*/ 916524 w 989178"/>
                <a:gd name="connsiteY43" fmla="*/ 381848 h 2857604"/>
                <a:gd name="connsiteX44" fmla="*/ 887949 w 989178"/>
                <a:gd name="connsiteY44" fmla="*/ 367560 h 2857604"/>
                <a:gd name="connsiteX45" fmla="*/ 845087 w 989178"/>
                <a:gd name="connsiteY45" fmla="*/ 343748 h 2857604"/>
                <a:gd name="connsiteX46" fmla="*/ 826037 w 989178"/>
                <a:gd name="connsiteY46" fmla="*/ 362798 h 2857604"/>
                <a:gd name="connsiteX47" fmla="*/ 873662 w 989178"/>
                <a:gd name="connsiteY47" fmla="*/ 400898 h 2857604"/>
                <a:gd name="connsiteX48" fmla="*/ 935574 w 989178"/>
                <a:gd name="connsiteY48" fmla="*/ 486623 h 2857604"/>
                <a:gd name="connsiteX49" fmla="*/ 983199 w 989178"/>
                <a:gd name="connsiteY49" fmla="*/ 596160 h 2857604"/>
                <a:gd name="connsiteX50" fmla="*/ 987962 w 989178"/>
                <a:gd name="connsiteY50" fmla="*/ 729510 h 2857604"/>
                <a:gd name="connsiteX51" fmla="*/ 978437 w 989178"/>
                <a:gd name="connsiteY51" fmla="*/ 867623 h 2857604"/>
                <a:gd name="connsiteX52" fmla="*/ 987962 w 989178"/>
                <a:gd name="connsiteY52" fmla="*/ 1039073 h 2857604"/>
                <a:gd name="connsiteX53" fmla="*/ 959387 w 989178"/>
                <a:gd name="connsiteY53" fmla="*/ 1181948 h 2857604"/>
                <a:gd name="connsiteX54" fmla="*/ 916524 w 989178"/>
                <a:gd name="connsiteY54" fmla="*/ 1358160 h 2857604"/>
                <a:gd name="connsiteX55" fmla="*/ 878424 w 989178"/>
                <a:gd name="connsiteY55" fmla="*/ 1548660 h 2857604"/>
                <a:gd name="connsiteX56" fmla="*/ 835562 w 989178"/>
                <a:gd name="connsiteY56" fmla="*/ 1791548 h 2857604"/>
                <a:gd name="connsiteX57" fmla="*/ 811749 w 989178"/>
                <a:gd name="connsiteY57" fmla="*/ 1986810 h 2857604"/>
                <a:gd name="connsiteX58" fmla="*/ 787937 w 989178"/>
                <a:gd name="connsiteY58" fmla="*/ 2177310 h 2857604"/>
                <a:gd name="connsiteX59" fmla="*/ 740312 w 989178"/>
                <a:gd name="connsiteY59" fmla="*/ 2358285 h 2857604"/>
                <a:gd name="connsiteX60" fmla="*/ 683162 w 989178"/>
                <a:gd name="connsiteY60" fmla="*/ 2472585 h 2857604"/>
                <a:gd name="connsiteX61" fmla="*/ 578387 w 989178"/>
                <a:gd name="connsiteY61" fmla="*/ 2563073 h 2857604"/>
                <a:gd name="connsiteX62" fmla="*/ 487899 w 989178"/>
                <a:gd name="connsiteY62" fmla="*/ 2591648 h 2857604"/>
                <a:gd name="connsiteX63" fmla="*/ 411699 w 989178"/>
                <a:gd name="connsiteY63" fmla="*/ 2591648 h 2857604"/>
                <a:gd name="connsiteX64" fmla="*/ 409318 w 989178"/>
                <a:gd name="connsiteY64" fmla="*/ 2615460 h 2857604"/>
                <a:gd name="connsiteX65" fmla="*/ 411699 w 989178"/>
                <a:gd name="connsiteY65" fmla="*/ 2639273 h 2857604"/>
                <a:gd name="connsiteX66" fmla="*/ 387887 w 989178"/>
                <a:gd name="connsiteY66" fmla="*/ 2667848 h 2857604"/>
                <a:gd name="connsiteX67" fmla="*/ 387887 w 989178"/>
                <a:gd name="connsiteY67" fmla="*/ 2701185 h 2857604"/>
                <a:gd name="connsiteX68" fmla="*/ 399793 w 989178"/>
                <a:gd name="connsiteY68" fmla="*/ 2760717 h 2857604"/>
                <a:gd name="connsiteX69" fmla="*/ 411699 w 989178"/>
                <a:gd name="connsiteY69" fmla="*/ 2822629 h 2857604"/>
                <a:gd name="connsiteX70" fmla="*/ 368837 w 989178"/>
                <a:gd name="connsiteY70" fmla="*/ 2853585 h 2857604"/>
                <a:gd name="connsiteX71" fmla="*/ 333118 w 989178"/>
                <a:gd name="connsiteY71" fmla="*/ 2853585 h 2857604"/>
                <a:gd name="connsiteX72" fmla="*/ 306924 w 989178"/>
                <a:gd name="connsiteY72" fmla="*/ 2820248 h 2857604"/>
                <a:gd name="connsiteX73" fmla="*/ 283112 w 989178"/>
                <a:gd name="connsiteY73" fmla="*/ 2848823 h 2857604"/>
                <a:gd name="connsiteX74" fmla="*/ 249774 w 989178"/>
                <a:gd name="connsiteY74" fmla="*/ 2848823 h 2857604"/>
                <a:gd name="connsiteX75" fmla="*/ 240249 w 989178"/>
                <a:gd name="connsiteY75" fmla="*/ 2829773 h 2857604"/>
                <a:gd name="connsiteX76" fmla="*/ 225962 w 989178"/>
                <a:gd name="connsiteY76" fmla="*/ 2810723 h 2857604"/>
                <a:gd name="connsiteX77" fmla="*/ 197387 w 989178"/>
                <a:gd name="connsiteY77" fmla="*/ 2834535 h 2857604"/>
                <a:gd name="connsiteX78" fmla="*/ 159287 w 989178"/>
                <a:gd name="connsiteY78" fmla="*/ 2820248 h 2857604"/>
                <a:gd name="connsiteX79" fmla="*/ 164049 w 989178"/>
                <a:gd name="connsiteY79" fmla="*/ 2782148 h 2857604"/>
                <a:gd name="connsiteX80" fmla="*/ 202149 w 989178"/>
                <a:gd name="connsiteY80" fmla="*/ 2724998 h 2857604"/>
                <a:gd name="connsiteX81" fmla="*/ 221199 w 989178"/>
                <a:gd name="connsiteY81" fmla="*/ 2672610 h 2857604"/>
                <a:gd name="connsiteX82" fmla="*/ 230724 w 989178"/>
                <a:gd name="connsiteY82" fmla="*/ 2639273 h 2857604"/>
                <a:gd name="connsiteX83" fmla="*/ 221199 w 989178"/>
                <a:gd name="connsiteY83" fmla="*/ 2605935 h 2857604"/>
                <a:gd name="connsiteX84" fmla="*/ 221199 w 989178"/>
                <a:gd name="connsiteY84" fmla="*/ 2567835 h 2857604"/>
                <a:gd name="connsiteX85" fmla="*/ 140237 w 989178"/>
                <a:gd name="connsiteY85" fmla="*/ 2539260 h 2857604"/>
                <a:gd name="connsiteX86" fmla="*/ 78324 w 989178"/>
                <a:gd name="connsiteY86" fmla="*/ 2472585 h 2857604"/>
                <a:gd name="connsiteX87" fmla="*/ 35462 w 989178"/>
                <a:gd name="connsiteY87" fmla="*/ 2405910 h 2857604"/>
                <a:gd name="connsiteX0" fmla="*/ 35462 w 989178"/>
                <a:gd name="connsiteY0" fmla="*/ 2405910 h 2857604"/>
                <a:gd name="connsiteX1" fmla="*/ 2124 w 989178"/>
                <a:gd name="connsiteY1" fmla="*/ 2301135 h 2857604"/>
                <a:gd name="connsiteX2" fmla="*/ 6887 w 989178"/>
                <a:gd name="connsiteY2" fmla="*/ 2191598 h 2857604"/>
                <a:gd name="connsiteX3" fmla="*/ 35462 w 989178"/>
                <a:gd name="connsiteY3" fmla="*/ 2029673 h 2857604"/>
                <a:gd name="connsiteX4" fmla="*/ 54512 w 989178"/>
                <a:gd name="connsiteY4" fmla="*/ 1872510 h 2857604"/>
                <a:gd name="connsiteX5" fmla="*/ 106899 w 989178"/>
                <a:gd name="connsiteY5" fmla="*/ 1601048 h 2857604"/>
                <a:gd name="connsiteX6" fmla="*/ 125949 w 989178"/>
                <a:gd name="connsiteY6" fmla="*/ 1429598 h 2857604"/>
                <a:gd name="connsiteX7" fmla="*/ 159287 w 989178"/>
                <a:gd name="connsiteY7" fmla="*/ 1210523 h 2857604"/>
                <a:gd name="connsiteX8" fmla="*/ 192624 w 989178"/>
                <a:gd name="connsiteY8" fmla="*/ 1067648 h 2857604"/>
                <a:gd name="connsiteX9" fmla="*/ 235487 w 989178"/>
                <a:gd name="connsiteY9" fmla="*/ 834285 h 2857604"/>
                <a:gd name="connsiteX10" fmla="*/ 264062 w 989178"/>
                <a:gd name="connsiteY10" fmla="*/ 648548 h 2857604"/>
                <a:gd name="connsiteX11" fmla="*/ 335499 w 989178"/>
                <a:gd name="connsiteY11" fmla="*/ 467573 h 2857604"/>
                <a:gd name="connsiteX12" fmla="*/ 430749 w 989178"/>
                <a:gd name="connsiteY12" fmla="*/ 377085 h 2857604"/>
                <a:gd name="connsiteX13" fmla="*/ 535524 w 989178"/>
                <a:gd name="connsiteY13" fmla="*/ 324698 h 2857604"/>
                <a:gd name="connsiteX14" fmla="*/ 587912 w 989178"/>
                <a:gd name="connsiteY14" fmla="*/ 315173 h 2857604"/>
                <a:gd name="connsiteX15" fmla="*/ 602199 w 989178"/>
                <a:gd name="connsiteY15" fmla="*/ 291360 h 2857604"/>
                <a:gd name="connsiteX16" fmla="*/ 616487 w 989178"/>
                <a:gd name="connsiteY16" fmla="*/ 272310 h 2857604"/>
                <a:gd name="connsiteX17" fmla="*/ 645062 w 989178"/>
                <a:gd name="connsiteY17" fmla="*/ 253260 h 2857604"/>
                <a:gd name="connsiteX18" fmla="*/ 635537 w 989178"/>
                <a:gd name="connsiteY18" fmla="*/ 172298 h 2857604"/>
                <a:gd name="connsiteX19" fmla="*/ 626012 w 989178"/>
                <a:gd name="connsiteY19" fmla="*/ 110385 h 2857604"/>
                <a:gd name="connsiteX20" fmla="*/ 635537 w 989178"/>
                <a:gd name="connsiteY20" fmla="*/ 81810 h 2857604"/>
                <a:gd name="connsiteX21" fmla="*/ 649824 w 989178"/>
                <a:gd name="connsiteY21" fmla="*/ 57998 h 2857604"/>
                <a:gd name="connsiteX22" fmla="*/ 683162 w 989178"/>
                <a:gd name="connsiteY22" fmla="*/ 48473 h 2857604"/>
                <a:gd name="connsiteX23" fmla="*/ 721262 w 989178"/>
                <a:gd name="connsiteY23" fmla="*/ 43710 h 2857604"/>
                <a:gd name="connsiteX24" fmla="*/ 764124 w 989178"/>
                <a:gd name="connsiteY24" fmla="*/ 15135 h 2857604"/>
                <a:gd name="connsiteX25" fmla="*/ 802224 w 989178"/>
                <a:gd name="connsiteY25" fmla="*/ 10373 h 2857604"/>
                <a:gd name="connsiteX26" fmla="*/ 816512 w 989178"/>
                <a:gd name="connsiteY26" fmla="*/ 848 h 2857604"/>
                <a:gd name="connsiteX27" fmla="*/ 835562 w 989178"/>
                <a:gd name="connsiteY27" fmla="*/ 34185 h 2857604"/>
                <a:gd name="connsiteX28" fmla="*/ 902237 w 989178"/>
                <a:gd name="connsiteY28" fmla="*/ 34185 h 2857604"/>
                <a:gd name="connsiteX29" fmla="*/ 930812 w 989178"/>
                <a:gd name="connsiteY29" fmla="*/ 34185 h 2857604"/>
                <a:gd name="connsiteX30" fmla="*/ 926049 w 989178"/>
                <a:gd name="connsiteY30" fmla="*/ 86573 h 2857604"/>
                <a:gd name="connsiteX31" fmla="*/ 906999 w 989178"/>
                <a:gd name="connsiteY31" fmla="*/ 115148 h 2857604"/>
                <a:gd name="connsiteX32" fmla="*/ 878424 w 989178"/>
                <a:gd name="connsiteY32" fmla="*/ 181823 h 2857604"/>
                <a:gd name="connsiteX33" fmla="*/ 840324 w 989178"/>
                <a:gd name="connsiteY33" fmla="*/ 238973 h 2857604"/>
                <a:gd name="connsiteX34" fmla="*/ 816512 w 989178"/>
                <a:gd name="connsiteY34" fmla="*/ 272310 h 2857604"/>
                <a:gd name="connsiteX35" fmla="*/ 840324 w 989178"/>
                <a:gd name="connsiteY35" fmla="*/ 272310 h 2857604"/>
                <a:gd name="connsiteX36" fmla="*/ 897474 w 989178"/>
                <a:gd name="connsiteY36" fmla="*/ 238973 h 2857604"/>
                <a:gd name="connsiteX37" fmla="*/ 935574 w 989178"/>
                <a:gd name="connsiteY37" fmla="*/ 224685 h 2857604"/>
                <a:gd name="connsiteX38" fmla="*/ 949862 w 989178"/>
                <a:gd name="connsiteY38" fmla="*/ 258023 h 2857604"/>
                <a:gd name="connsiteX39" fmla="*/ 902237 w 989178"/>
                <a:gd name="connsiteY39" fmla="*/ 277073 h 2857604"/>
                <a:gd name="connsiteX40" fmla="*/ 854612 w 989178"/>
                <a:gd name="connsiteY40" fmla="*/ 310410 h 2857604"/>
                <a:gd name="connsiteX41" fmla="*/ 906999 w 989178"/>
                <a:gd name="connsiteY41" fmla="*/ 329460 h 2857604"/>
                <a:gd name="connsiteX42" fmla="*/ 930812 w 989178"/>
                <a:gd name="connsiteY42" fmla="*/ 353273 h 2857604"/>
                <a:gd name="connsiteX43" fmla="*/ 916524 w 989178"/>
                <a:gd name="connsiteY43" fmla="*/ 381848 h 2857604"/>
                <a:gd name="connsiteX44" fmla="*/ 887949 w 989178"/>
                <a:gd name="connsiteY44" fmla="*/ 367560 h 2857604"/>
                <a:gd name="connsiteX45" fmla="*/ 845087 w 989178"/>
                <a:gd name="connsiteY45" fmla="*/ 343748 h 2857604"/>
                <a:gd name="connsiteX46" fmla="*/ 826037 w 989178"/>
                <a:gd name="connsiteY46" fmla="*/ 362798 h 2857604"/>
                <a:gd name="connsiteX47" fmla="*/ 873662 w 989178"/>
                <a:gd name="connsiteY47" fmla="*/ 400898 h 2857604"/>
                <a:gd name="connsiteX48" fmla="*/ 935574 w 989178"/>
                <a:gd name="connsiteY48" fmla="*/ 486623 h 2857604"/>
                <a:gd name="connsiteX49" fmla="*/ 983199 w 989178"/>
                <a:gd name="connsiteY49" fmla="*/ 596160 h 2857604"/>
                <a:gd name="connsiteX50" fmla="*/ 987962 w 989178"/>
                <a:gd name="connsiteY50" fmla="*/ 729510 h 2857604"/>
                <a:gd name="connsiteX51" fmla="*/ 978437 w 989178"/>
                <a:gd name="connsiteY51" fmla="*/ 867623 h 2857604"/>
                <a:gd name="connsiteX52" fmla="*/ 987962 w 989178"/>
                <a:gd name="connsiteY52" fmla="*/ 1039073 h 2857604"/>
                <a:gd name="connsiteX53" fmla="*/ 959387 w 989178"/>
                <a:gd name="connsiteY53" fmla="*/ 1181948 h 2857604"/>
                <a:gd name="connsiteX54" fmla="*/ 916524 w 989178"/>
                <a:gd name="connsiteY54" fmla="*/ 1358160 h 2857604"/>
                <a:gd name="connsiteX55" fmla="*/ 878424 w 989178"/>
                <a:gd name="connsiteY55" fmla="*/ 1548660 h 2857604"/>
                <a:gd name="connsiteX56" fmla="*/ 835562 w 989178"/>
                <a:gd name="connsiteY56" fmla="*/ 1791548 h 2857604"/>
                <a:gd name="connsiteX57" fmla="*/ 811749 w 989178"/>
                <a:gd name="connsiteY57" fmla="*/ 1986810 h 2857604"/>
                <a:gd name="connsiteX58" fmla="*/ 787937 w 989178"/>
                <a:gd name="connsiteY58" fmla="*/ 2177310 h 2857604"/>
                <a:gd name="connsiteX59" fmla="*/ 740312 w 989178"/>
                <a:gd name="connsiteY59" fmla="*/ 2358285 h 2857604"/>
                <a:gd name="connsiteX60" fmla="*/ 683162 w 989178"/>
                <a:gd name="connsiteY60" fmla="*/ 2472585 h 2857604"/>
                <a:gd name="connsiteX61" fmla="*/ 578387 w 989178"/>
                <a:gd name="connsiteY61" fmla="*/ 2563073 h 2857604"/>
                <a:gd name="connsiteX62" fmla="*/ 487899 w 989178"/>
                <a:gd name="connsiteY62" fmla="*/ 2591648 h 2857604"/>
                <a:gd name="connsiteX63" fmla="*/ 411699 w 989178"/>
                <a:gd name="connsiteY63" fmla="*/ 2591648 h 2857604"/>
                <a:gd name="connsiteX64" fmla="*/ 409318 w 989178"/>
                <a:gd name="connsiteY64" fmla="*/ 2615460 h 2857604"/>
                <a:gd name="connsiteX65" fmla="*/ 406937 w 989178"/>
                <a:gd name="connsiteY65" fmla="*/ 2648798 h 2857604"/>
                <a:gd name="connsiteX66" fmla="*/ 387887 w 989178"/>
                <a:gd name="connsiteY66" fmla="*/ 2667848 h 2857604"/>
                <a:gd name="connsiteX67" fmla="*/ 387887 w 989178"/>
                <a:gd name="connsiteY67" fmla="*/ 2701185 h 2857604"/>
                <a:gd name="connsiteX68" fmla="*/ 399793 w 989178"/>
                <a:gd name="connsiteY68" fmla="*/ 2760717 h 2857604"/>
                <a:gd name="connsiteX69" fmla="*/ 411699 w 989178"/>
                <a:gd name="connsiteY69" fmla="*/ 2822629 h 2857604"/>
                <a:gd name="connsiteX70" fmla="*/ 368837 w 989178"/>
                <a:gd name="connsiteY70" fmla="*/ 2853585 h 2857604"/>
                <a:gd name="connsiteX71" fmla="*/ 333118 w 989178"/>
                <a:gd name="connsiteY71" fmla="*/ 2853585 h 2857604"/>
                <a:gd name="connsiteX72" fmla="*/ 306924 w 989178"/>
                <a:gd name="connsiteY72" fmla="*/ 2820248 h 2857604"/>
                <a:gd name="connsiteX73" fmla="*/ 283112 w 989178"/>
                <a:gd name="connsiteY73" fmla="*/ 2848823 h 2857604"/>
                <a:gd name="connsiteX74" fmla="*/ 249774 w 989178"/>
                <a:gd name="connsiteY74" fmla="*/ 2848823 h 2857604"/>
                <a:gd name="connsiteX75" fmla="*/ 240249 w 989178"/>
                <a:gd name="connsiteY75" fmla="*/ 2829773 h 2857604"/>
                <a:gd name="connsiteX76" fmla="*/ 225962 w 989178"/>
                <a:gd name="connsiteY76" fmla="*/ 2810723 h 2857604"/>
                <a:gd name="connsiteX77" fmla="*/ 197387 w 989178"/>
                <a:gd name="connsiteY77" fmla="*/ 2834535 h 2857604"/>
                <a:gd name="connsiteX78" fmla="*/ 159287 w 989178"/>
                <a:gd name="connsiteY78" fmla="*/ 2820248 h 2857604"/>
                <a:gd name="connsiteX79" fmla="*/ 164049 w 989178"/>
                <a:gd name="connsiteY79" fmla="*/ 2782148 h 2857604"/>
                <a:gd name="connsiteX80" fmla="*/ 202149 w 989178"/>
                <a:gd name="connsiteY80" fmla="*/ 2724998 h 2857604"/>
                <a:gd name="connsiteX81" fmla="*/ 221199 w 989178"/>
                <a:gd name="connsiteY81" fmla="*/ 2672610 h 2857604"/>
                <a:gd name="connsiteX82" fmla="*/ 230724 w 989178"/>
                <a:gd name="connsiteY82" fmla="*/ 2639273 h 2857604"/>
                <a:gd name="connsiteX83" fmla="*/ 221199 w 989178"/>
                <a:gd name="connsiteY83" fmla="*/ 2605935 h 2857604"/>
                <a:gd name="connsiteX84" fmla="*/ 221199 w 989178"/>
                <a:gd name="connsiteY84" fmla="*/ 2567835 h 2857604"/>
                <a:gd name="connsiteX85" fmla="*/ 140237 w 989178"/>
                <a:gd name="connsiteY85" fmla="*/ 2539260 h 2857604"/>
                <a:gd name="connsiteX86" fmla="*/ 78324 w 989178"/>
                <a:gd name="connsiteY86" fmla="*/ 2472585 h 2857604"/>
                <a:gd name="connsiteX87" fmla="*/ 35462 w 989178"/>
                <a:gd name="connsiteY87" fmla="*/ 2405910 h 2857604"/>
                <a:gd name="connsiteX0" fmla="*/ 35462 w 989178"/>
                <a:gd name="connsiteY0" fmla="*/ 2405910 h 2857604"/>
                <a:gd name="connsiteX1" fmla="*/ 2124 w 989178"/>
                <a:gd name="connsiteY1" fmla="*/ 2301135 h 2857604"/>
                <a:gd name="connsiteX2" fmla="*/ 6887 w 989178"/>
                <a:gd name="connsiteY2" fmla="*/ 2191598 h 2857604"/>
                <a:gd name="connsiteX3" fmla="*/ 35462 w 989178"/>
                <a:gd name="connsiteY3" fmla="*/ 2029673 h 2857604"/>
                <a:gd name="connsiteX4" fmla="*/ 54512 w 989178"/>
                <a:gd name="connsiteY4" fmla="*/ 1872510 h 2857604"/>
                <a:gd name="connsiteX5" fmla="*/ 106899 w 989178"/>
                <a:gd name="connsiteY5" fmla="*/ 1601048 h 2857604"/>
                <a:gd name="connsiteX6" fmla="*/ 125949 w 989178"/>
                <a:gd name="connsiteY6" fmla="*/ 1429598 h 2857604"/>
                <a:gd name="connsiteX7" fmla="*/ 159287 w 989178"/>
                <a:gd name="connsiteY7" fmla="*/ 1210523 h 2857604"/>
                <a:gd name="connsiteX8" fmla="*/ 192624 w 989178"/>
                <a:gd name="connsiteY8" fmla="*/ 1067648 h 2857604"/>
                <a:gd name="connsiteX9" fmla="*/ 235487 w 989178"/>
                <a:gd name="connsiteY9" fmla="*/ 834285 h 2857604"/>
                <a:gd name="connsiteX10" fmla="*/ 264062 w 989178"/>
                <a:gd name="connsiteY10" fmla="*/ 648548 h 2857604"/>
                <a:gd name="connsiteX11" fmla="*/ 335499 w 989178"/>
                <a:gd name="connsiteY11" fmla="*/ 467573 h 2857604"/>
                <a:gd name="connsiteX12" fmla="*/ 430749 w 989178"/>
                <a:gd name="connsiteY12" fmla="*/ 377085 h 2857604"/>
                <a:gd name="connsiteX13" fmla="*/ 535524 w 989178"/>
                <a:gd name="connsiteY13" fmla="*/ 324698 h 2857604"/>
                <a:gd name="connsiteX14" fmla="*/ 587912 w 989178"/>
                <a:gd name="connsiteY14" fmla="*/ 315173 h 2857604"/>
                <a:gd name="connsiteX15" fmla="*/ 602199 w 989178"/>
                <a:gd name="connsiteY15" fmla="*/ 291360 h 2857604"/>
                <a:gd name="connsiteX16" fmla="*/ 616487 w 989178"/>
                <a:gd name="connsiteY16" fmla="*/ 272310 h 2857604"/>
                <a:gd name="connsiteX17" fmla="*/ 645062 w 989178"/>
                <a:gd name="connsiteY17" fmla="*/ 253260 h 2857604"/>
                <a:gd name="connsiteX18" fmla="*/ 635537 w 989178"/>
                <a:gd name="connsiteY18" fmla="*/ 172298 h 2857604"/>
                <a:gd name="connsiteX19" fmla="*/ 626012 w 989178"/>
                <a:gd name="connsiteY19" fmla="*/ 110385 h 2857604"/>
                <a:gd name="connsiteX20" fmla="*/ 635537 w 989178"/>
                <a:gd name="connsiteY20" fmla="*/ 81810 h 2857604"/>
                <a:gd name="connsiteX21" fmla="*/ 649824 w 989178"/>
                <a:gd name="connsiteY21" fmla="*/ 57998 h 2857604"/>
                <a:gd name="connsiteX22" fmla="*/ 683162 w 989178"/>
                <a:gd name="connsiteY22" fmla="*/ 48473 h 2857604"/>
                <a:gd name="connsiteX23" fmla="*/ 721262 w 989178"/>
                <a:gd name="connsiteY23" fmla="*/ 43710 h 2857604"/>
                <a:gd name="connsiteX24" fmla="*/ 764124 w 989178"/>
                <a:gd name="connsiteY24" fmla="*/ 15135 h 2857604"/>
                <a:gd name="connsiteX25" fmla="*/ 802224 w 989178"/>
                <a:gd name="connsiteY25" fmla="*/ 10373 h 2857604"/>
                <a:gd name="connsiteX26" fmla="*/ 816512 w 989178"/>
                <a:gd name="connsiteY26" fmla="*/ 848 h 2857604"/>
                <a:gd name="connsiteX27" fmla="*/ 835562 w 989178"/>
                <a:gd name="connsiteY27" fmla="*/ 34185 h 2857604"/>
                <a:gd name="connsiteX28" fmla="*/ 902237 w 989178"/>
                <a:gd name="connsiteY28" fmla="*/ 34185 h 2857604"/>
                <a:gd name="connsiteX29" fmla="*/ 930812 w 989178"/>
                <a:gd name="connsiteY29" fmla="*/ 34185 h 2857604"/>
                <a:gd name="connsiteX30" fmla="*/ 926049 w 989178"/>
                <a:gd name="connsiteY30" fmla="*/ 86573 h 2857604"/>
                <a:gd name="connsiteX31" fmla="*/ 906999 w 989178"/>
                <a:gd name="connsiteY31" fmla="*/ 115148 h 2857604"/>
                <a:gd name="connsiteX32" fmla="*/ 878424 w 989178"/>
                <a:gd name="connsiteY32" fmla="*/ 181823 h 2857604"/>
                <a:gd name="connsiteX33" fmla="*/ 840324 w 989178"/>
                <a:gd name="connsiteY33" fmla="*/ 238973 h 2857604"/>
                <a:gd name="connsiteX34" fmla="*/ 816512 w 989178"/>
                <a:gd name="connsiteY34" fmla="*/ 272310 h 2857604"/>
                <a:gd name="connsiteX35" fmla="*/ 840324 w 989178"/>
                <a:gd name="connsiteY35" fmla="*/ 272310 h 2857604"/>
                <a:gd name="connsiteX36" fmla="*/ 897474 w 989178"/>
                <a:gd name="connsiteY36" fmla="*/ 238973 h 2857604"/>
                <a:gd name="connsiteX37" fmla="*/ 935574 w 989178"/>
                <a:gd name="connsiteY37" fmla="*/ 224685 h 2857604"/>
                <a:gd name="connsiteX38" fmla="*/ 949862 w 989178"/>
                <a:gd name="connsiteY38" fmla="*/ 258023 h 2857604"/>
                <a:gd name="connsiteX39" fmla="*/ 902237 w 989178"/>
                <a:gd name="connsiteY39" fmla="*/ 277073 h 2857604"/>
                <a:gd name="connsiteX40" fmla="*/ 854612 w 989178"/>
                <a:gd name="connsiteY40" fmla="*/ 310410 h 2857604"/>
                <a:gd name="connsiteX41" fmla="*/ 906999 w 989178"/>
                <a:gd name="connsiteY41" fmla="*/ 329460 h 2857604"/>
                <a:gd name="connsiteX42" fmla="*/ 930812 w 989178"/>
                <a:gd name="connsiteY42" fmla="*/ 353273 h 2857604"/>
                <a:gd name="connsiteX43" fmla="*/ 916524 w 989178"/>
                <a:gd name="connsiteY43" fmla="*/ 381848 h 2857604"/>
                <a:gd name="connsiteX44" fmla="*/ 887949 w 989178"/>
                <a:gd name="connsiteY44" fmla="*/ 367560 h 2857604"/>
                <a:gd name="connsiteX45" fmla="*/ 845087 w 989178"/>
                <a:gd name="connsiteY45" fmla="*/ 343748 h 2857604"/>
                <a:gd name="connsiteX46" fmla="*/ 826037 w 989178"/>
                <a:gd name="connsiteY46" fmla="*/ 362798 h 2857604"/>
                <a:gd name="connsiteX47" fmla="*/ 873662 w 989178"/>
                <a:gd name="connsiteY47" fmla="*/ 400898 h 2857604"/>
                <a:gd name="connsiteX48" fmla="*/ 935574 w 989178"/>
                <a:gd name="connsiteY48" fmla="*/ 486623 h 2857604"/>
                <a:gd name="connsiteX49" fmla="*/ 983199 w 989178"/>
                <a:gd name="connsiteY49" fmla="*/ 596160 h 2857604"/>
                <a:gd name="connsiteX50" fmla="*/ 987962 w 989178"/>
                <a:gd name="connsiteY50" fmla="*/ 729510 h 2857604"/>
                <a:gd name="connsiteX51" fmla="*/ 978437 w 989178"/>
                <a:gd name="connsiteY51" fmla="*/ 867623 h 2857604"/>
                <a:gd name="connsiteX52" fmla="*/ 987962 w 989178"/>
                <a:gd name="connsiteY52" fmla="*/ 1039073 h 2857604"/>
                <a:gd name="connsiteX53" fmla="*/ 959387 w 989178"/>
                <a:gd name="connsiteY53" fmla="*/ 1181948 h 2857604"/>
                <a:gd name="connsiteX54" fmla="*/ 916524 w 989178"/>
                <a:gd name="connsiteY54" fmla="*/ 1358160 h 2857604"/>
                <a:gd name="connsiteX55" fmla="*/ 878424 w 989178"/>
                <a:gd name="connsiteY55" fmla="*/ 1548660 h 2857604"/>
                <a:gd name="connsiteX56" fmla="*/ 835562 w 989178"/>
                <a:gd name="connsiteY56" fmla="*/ 1791548 h 2857604"/>
                <a:gd name="connsiteX57" fmla="*/ 811749 w 989178"/>
                <a:gd name="connsiteY57" fmla="*/ 1986810 h 2857604"/>
                <a:gd name="connsiteX58" fmla="*/ 787937 w 989178"/>
                <a:gd name="connsiteY58" fmla="*/ 2177310 h 2857604"/>
                <a:gd name="connsiteX59" fmla="*/ 740312 w 989178"/>
                <a:gd name="connsiteY59" fmla="*/ 2358285 h 2857604"/>
                <a:gd name="connsiteX60" fmla="*/ 683162 w 989178"/>
                <a:gd name="connsiteY60" fmla="*/ 2472585 h 2857604"/>
                <a:gd name="connsiteX61" fmla="*/ 578387 w 989178"/>
                <a:gd name="connsiteY61" fmla="*/ 2563073 h 2857604"/>
                <a:gd name="connsiteX62" fmla="*/ 487899 w 989178"/>
                <a:gd name="connsiteY62" fmla="*/ 2591648 h 2857604"/>
                <a:gd name="connsiteX63" fmla="*/ 411699 w 989178"/>
                <a:gd name="connsiteY63" fmla="*/ 2591648 h 2857604"/>
                <a:gd name="connsiteX64" fmla="*/ 409318 w 989178"/>
                <a:gd name="connsiteY64" fmla="*/ 2615460 h 2857604"/>
                <a:gd name="connsiteX65" fmla="*/ 406937 w 989178"/>
                <a:gd name="connsiteY65" fmla="*/ 2646417 h 2857604"/>
                <a:gd name="connsiteX66" fmla="*/ 387887 w 989178"/>
                <a:gd name="connsiteY66" fmla="*/ 2667848 h 2857604"/>
                <a:gd name="connsiteX67" fmla="*/ 387887 w 989178"/>
                <a:gd name="connsiteY67" fmla="*/ 2701185 h 2857604"/>
                <a:gd name="connsiteX68" fmla="*/ 399793 w 989178"/>
                <a:gd name="connsiteY68" fmla="*/ 2760717 h 2857604"/>
                <a:gd name="connsiteX69" fmla="*/ 411699 w 989178"/>
                <a:gd name="connsiteY69" fmla="*/ 2822629 h 2857604"/>
                <a:gd name="connsiteX70" fmla="*/ 368837 w 989178"/>
                <a:gd name="connsiteY70" fmla="*/ 2853585 h 2857604"/>
                <a:gd name="connsiteX71" fmla="*/ 333118 w 989178"/>
                <a:gd name="connsiteY71" fmla="*/ 2853585 h 2857604"/>
                <a:gd name="connsiteX72" fmla="*/ 306924 w 989178"/>
                <a:gd name="connsiteY72" fmla="*/ 2820248 h 2857604"/>
                <a:gd name="connsiteX73" fmla="*/ 283112 w 989178"/>
                <a:gd name="connsiteY73" fmla="*/ 2848823 h 2857604"/>
                <a:gd name="connsiteX74" fmla="*/ 249774 w 989178"/>
                <a:gd name="connsiteY74" fmla="*/ 2848823 h 2857604"/>
                <a:gd name="connsiteX75" fmla="*/ 240249 w 989178"/>
                <a:gd name="connsiteY75" fmla="*/ 2829773 h 2857604"/>
                <a:gd name="connsiteX76" fmla="*/ 225962 w 989178"/>
                <a:gd name="connsiteY76" fmla="*/ 2810723 h 2857604"/>
                <a:gd name="connsiteX77" fmla="*/ 197387 w 989178"/>
                <a:gd name="connsiteY77" fmla="*/ 2834535 h 2857604"/>
                <a:gd name="connsiteX78" fmla="*/ 159287 w 989178"/>
                <a:gd name="connsiteY78" fmla="*/ 2820248 h 2857604"/>
                <a:gd name="connsiteX79" fmla="*/ 164049 w 989178"/>
                <a:gd name="connsiteY79" fmla="*/ 2782148 h 2857604"/>
                <a:gd name="connsiteX80" fmla="*/ 202149 w 989178"/>
                <a:gd name="connsiteY80" fmla="*/ 2724998 h 2857604"/>
                <a:gd name="connsiteX81" fmla="*/ 221199 w 989178"/>
                <a:gd name="connsiteY81" fmla="*/ 2672610 h 2857604"/>
                <a:gd name="connsiteX82" fmla="*/ 230724 w 989178"/>
                <a:gd name="connsiteY82" fmla="*/ 2639273 h 2857604"/>
                <a:gd name="connsiteX83" fmla="*/ 221199 w 989178"/>
                <a:gd name="connsiteY83" fmla="*/ 2605935 h 2857604"/>
                <a:gd name="connsiteX84" fmla="*/ 221199 w 989178"/>
                <a:gd name="connsiteY84" fmla="*/ 2567835 h 2857604"/>
                <a:gd name="connsiteX85" fmla="*/ 140237 w 989178"/>
                <a:gd name="connsiteY85" fmla="*/ 2539260 h 2857604"/>
                <a:gd name="connsiteX86" fmla="*/ 78324 w 989178"/>
                <a:gd name="connsiteY86" fmla="*/ 2472585 h 2857604"/>
                <a:gd name="connsiteX87" fmla="*/ 35462 w 989178"/>
                <a:gd name="connsiteY87" fmla="*/ 2405910 h 2857604"/>
                <a:gd name="connsiteX0" fmla="*/ 35462 w 989178"/>
                <a:gd name="connsiteY0" fmla="*/ 2405910 h 2857604"/>
                <a:gd name="connsiteX1" fmla="*/ 2124 w 989178"/>
                <a:gd name="connsiteY1" fmla="*/ 2301135 h 2857604"/>
                <a:gd name="connsiteX2" fmla="*/ 6887 w 989178"/>
                <a:gd name="connsiteY2" fmla="*/ 2191598 h 2857604"/>
                <a:gd name="connsiteX3" fmla="*/ 35462 w 989178"/>
                <a:gd name="connsiteY3" fmla="*/ 2029673 h 2857604"/>
                <a:gd name="connsiteX4" fmla="*/ 54512 w 989178"/>
                <a:gd name="connsiteY4" fmla="*/ 1872510 h 2857604"/>
                <a:gd name="connsiteX5" fmla="*/ 106899 w 989178"/>
                <a:gd name="connsiteY5" fmla="*/ 1601048 h 2857604"/>
                <a:gd name="connsiteX6" fmla="*/ 125949 w 989178"/>
                <a:gd name="connsiteY6" fmla="*/ 1429598 h 2857604"/>
                <a:gd name="connsiteX7" fmla="*/ 159287 w 989178"/>
                <a:gd name="connsiteY7" fmla="*/ 1210523 h 2857604"/>
                <a:gd name="connsiteX8" fmla="*/ 192624 w 989178"/>
                <a:gd name="connsiteY8" fmla="*/ 1067648 h 2857604"/>
                <a:gd name="connsiteX9" fmla="*/ 235487 w 989178"/>
                <a:gd name="connsiteY9" fmla="*/ 834285 h 2857604"/>
                <a:gd name="connsiteX10" fmla="*/ 264062 w 989178"/>
                <a:gd name="connsiteY10" fmla="*/ 648548 h 2857604"/>
                <a:gd name="connsiteX11" fmla="*/ 335499 w 989178"/>
                <a:gd name="connsiteY11" fmla="*/ 467573 h 2857604"/>
                <a:gd name="connsiteX12" fmla="*/ 430749 w 989178"/>
                <a:gd name="connsiteY12" fmla="*/ 377085 h 2857604"/>
                <a:gd name="connsiteX13" fmla="*/ 535524 w 989178"/>
                <a:gd name="connsiteY13" fmla="*/ 324698 h 2857604"/>
                <a:gd name="connsiteX14" fmla="*/ 587912 w 989178"/>
                <a:gd name="connsiteY14" fmla="*/ 315173 h 2857604"/>
                <a:gd name="connsiteX15" fmla="*/ 602199 w 989178"/>
                <a:gd name="connsiteY15" fmla="*/ 291360 h 2857604"/>
                <a:gd name="connsiteX16" fmla="*/ 616487 w 989178"/>
                <a:gd name="connsiteY16" fmla="*/ 272310 h 2857604"/>
                <a:gd name="connsiteX17" fmla="*/ 645062 w 989178"/>
                <a:gd name="connsiteY17" fmla="*/ 253260 h 2857604"/>
                <a:gd name="connsiteX18" fmla="*/ 635537 w 989178"/>
                <a:gd name="connsiteY18" fmla="*/ 172298 h 2857604"/>
                <a:gd name="connsiteX19" fmla="*/ 626012 w 989178"/>
                <a:gd name="connsiteY19" fmla="*/ 110385 h 2857604"/>
                <a:gd name="connsiteX20" fmla="*/ 635537 w 989178"/>
                <a:gd name="connsiteY20" fmla="*/ 81810 h 2857604"/>
                <a:gd name="connsiteX21" fmla="*/ 649824 w 989178"/>
                <a:gd name="connsiteY21" fmla="*/ 57998 h 2857604"/>
                <a:gd name="connsiteX22" fmla="*/ 683162 w 989178"/>
                <a:gd name="connsiteY22" fmla="*/ 48473 h 2857604"/>
                <a:gd name="connsiteX23" fmla="*/ 721262 w 989178"/>
                <a:gd name="connsiteY23" fmla="*/ 43710 h 2857604"/>
                <a:gd name="connsiteX24" fmla="*/ 764124 w 989178"/>
                <a:gd name="connsiteY24" fmla="*/ 15135 h 2857604"/>
                <a:gd name="connsiteX25" fmla="*/ 802224 w 989178"/>
                <a:gd name="connsiteY25" fmla="*/ 10373 h 2857604"/>
                <a:gd name="connsiteX26" fmla="*/ 816512 w 989178"/>
                <a:gd name="connsiteY26" fmla="*/ 848 h 2857604"/>
                <a:gd name="connsiteX27" fmla="*/ 835562 w 989178"/>
                <a:gd name="connsiteY27" fmla="*/ 34185 h 2857604"/>
                <a:gd name="connsiteX28" fmla="*/ 902237 w 989178"/>
                <a:gd name="connsiteY28" fmla="*/ 34185 h 2857604"/>
                <a:gd name="connsiteX29" fmla="*/ 930812 w 989178"/>
                <a:gd name="connsiteY29" fmla="*/ 34185 h 2857604"/>
                <a:gd name="connsiteX30" fmla="*/ 926049 w 989178"/>
                <a:gd name="connsiteY30" fmla="*/ 86573 h 2857604"/>
                <a:gd name="connsiteX31" fmla="*/ 906999 w 989178"/>
                <a:gd name="connsiteY31" fmla="*/ 115148 h 2857604"/>
                <a:gd name="connsiteX32" fmla="*/ 878424 w 989178"/>
                <a:gd name="connsiteY32" fmla="*/ 181823 h 2857604"/>
                <a:gd name="connsiteX33" fmla="*/ 840324 w 989178"/>
                <a:gd name="connsiteY33" fmla="*/ 238973 h 2857604"/>
                <a:gd name="connsiteX34" fmla="*/ 816512 w 989178"/>
                <a:gd name="connsiteY34" fmla="*/ 272310 h 2857604"/>
                <a:gd name="connsiteX35" fmla="*/ 840324 w 989178"/>
                <a:gd name="connsiteY35" fmla="*/ 272310 h 2857604"/>
                <a:gd name="connsiteX36" fmla="*/ 897474 w 989178"/>
                <a:gd name="connsiteY36" fmla="*/ 238973 h 2857604"/>
                <a:gd name="connsiteX37" fmla="*/ 935574 w 989178"/>
                <a:gd name="connsiteY37" fmla="*/ 224685 h 2857604"/>
                <a:gd name="connsiteX38" fmla="*/ 949862 w 989178"/>
                <a:gd name="connsiteY38" fmla="*/ 258023 h 2857604"/>
                <a:gd name="connsiteX39" fmla="*/ 902237 w 989178"/>
                <a:gd name="connsiteY39" fmla="*/ 277073 h 2857604"/>
                <a:gd name="connsiteX40" fmla="*/ 854612 w 989178"/>
                <a:gd name="connsiteY40" fmla="*/ 310410 h 2857604"/>
                <a:gd name="connsiteX41" fmla="*/ 906999 w 989178"/>
                <a:gd name="connsiteY41" fmla="*/ 329460 h 2857604"/>
                <a:gd name="connsiteX42" fmla="*/ 930812 w 989178"/>
                <a:gd name="connsiteY42" fmla="*/ 353273 h 2857604"/>
                <a:gd name="connsiteX43" fmla="*/ 916524 w 989178"/>
                <a:gd name="connsiteY43" fmla="*/ 381848 h 2857604"/>
                <a:gd name="connsiteX44" fmla="*/ 887949 w 989178"/>
                <a:gd name="connsiteY44" fmla="*/ 367560 h 2857604"/>
                <a:gd name="connsiteX45" fmla="*/ 845087 w 989178"/>
                <a:gd name="connsiteY45" fmla="*/ 343748 h 2857604"/>
                <a:gd name="connsiteX46" fmla="*/ 826037 w 989178"/>
                <a:gd name="connsiteY46" fmla="*/ 362798 h 2857604"/>
                <a:gd name="connsiteX47" fmla="*/ 873662 w 989178"/>
                <a:gd name="connsiteY47" fmla="*/ 400898 h 2857604"/>
                <a:gd name="connsiteX48" fmla="*/ 935574 w 989178"/>
                <a:gd name="connsiteY48" fmla="*/ 486623 h 2857604"/>
                <a:gd name="connsiteX49" fmla="*/ 983199 w 989178"/>
                <a:gd name="connsiteY49" fmla="*/ 596160 h 2857604"/>
                <a:gd name="connsiteX50" fmla="*/ 987962 w 989178"/>
                <a:gd name="connsiteY50" fmla="*/ 729510 h 2857604"/>
                <a:gd name="connsiteX51" fmla="*/ 978437 w 989178"/>
                <a:gd name="connsiteY51" fmla="*/ 867623 h 2857604"/>
                <a:gd name="connsiteX52" fmla="*/ 987962 w 989178"/>
                <a:gd name="connsiteY52" fmla="*/ 1039073 h 2857604"/>
                <a:gd name="connsiteX53" fmla="*/ 959387 w 989178"/>
                <a:gd name="connsiteY53" fmla="*/ 1181948 h 2857604"/>
                <a:gd name="connsiteX54" fmla="*/ 916524 w 989178"/>
                <a:gd name="connsiteY54" fmla="*/ 1358160 h 2857604"/>
                <a:gd name="connsiteX55" fmla="*/ 878424 w 989178"/>
                <a:gd name="connsiteY55" fmla="*/ 1548660 h 2857604"/>
                <a:gd name="connsiteX56" fmla="*/ 835562 w 989178"/>
                <a:gd name="connsiteY56" fmla="*/ 1791548 h 2857604"/>
                <a:gd name="connsiteX57" fmla="*/ 811749 w 989178"/>
                <a:gd name="connsiteY57" fmla="*/ 1986810 h 2857604"/>
                <a:gd name="connsiteX58" fmla="*/ 787937 w 989178"/>
                <a:gd name="connsiteY58" fmla="*/ 2177310 h 2857604"/>
                <a:gd name="connsiteX59" fmla="*/ 740312 w 989178"/>
                <a:gd name="connsiteY59" fmla="*/ 2358285 h 2857604"/>
                <a:gd name="connsiteX60" fmla="*/ 683162 w 989178"/>
                <a:gd name="connsiteY60" fmla="*/ 2472585 h 2857604"/>
                <a:gd name="connsiteX61" fmla="*/ 578387 w 989178"/>
                <a:gd name="connsiteY61" fmla="*/ 2563073 h 2857604"/>
                <a:gd name="connsiteX62" fmla="*/ 487899 w 989178"/>
                <a:gd name="connsiteY62" fmla="*/ 2591648 h 2857604"/>
                <a:gd name="connsiteX63" fmla="*/ 414080 w 989178"/>
                <a:gd name="connsiteY63" fmla="*/ 2598791 h 2857604"/>
                <a:gd name="connsiteX64" fmla="*/ 409318 w 989178"/>
                <a:gd name="connsiteY64" fmla="*/ 2615460 h 2857604"/>
                <a:gd name="connsiteX65" fmla="*/ 406937 w 989178"/>
                <a:gd name="connsiteY65" fmla="*/ 2646417 h 2857604"/>
                <a:gd name="connsiteX66" fmla="*/ 387887 w 989178"/>
                <a:gd name="connsiteY66" fmla="*/ 2667848 h 2857604"/>
                <a:gd name="connsiteX67" fmla="*/ 387887 w 989178"/>
                <a:gd name="connsiteY67" fmla="*/ 2701185 h 2857604"/>
                <a:gd name="connsiteX68" fmla="*/ 399793 w 989178"/>
                <a:gd name="connsiteY68" fmla="*/ 2760717 h 2857604"/>
                <a:gd name="connsiteX69" fmla="*/ 411699 w 989178"/>
                <a:gd name="connsiteY69" fmla="*/ 2822629 h 2857604"/>
                <a:gd name="connsiteX70" fmla="*/ 368837 w 989178"/>
                <a:gd name="connsiteY70" fmla="*/ 2853585 h 2857604"/>
                <a:gd name="connsiteX71" fmla="*/ 333118 w 989178"/>
                <a:gd name="connsiteY71" fmla="*/ 2853585 h 2857604"/>
                <a:gd name="connsiteX72" fmla="*/ 306924 w 989178"/>
                <a:gd name="connsiteY72" fmla="*/ 2820248 h 2857604"/>
                <a:gd name="connsiteX73" fmla="*/ 283112 w 989178"/>
                <a:gd name="connsiteY73" fmla="*/ 2848823 h 2857604"/>
                <a:gd name="connsiteX74" fmla="*/ 249774 w 989178"/>
                <a:gd name="connsiteY74" fmla="*/ 2848823 h 2857604"/>
                <a:gd name="connsiteX75" fmla="*/ 240249 w 989178"/>
                <a:gd name="connsiteY75" fmla="*/ 2829773 h 2857604"/>
                <a:gd name="connsiteX76" fmla="*/ 225962 w 989178"/>
                <a:gd name="connsiteY76" fmla="*/ 2810723 h 2857604"/>
                <a:gd name="connsiteX77" fmla="*/ 197387 w 989178"/>
                <a:gd name="connsiteY77" fmla="*/ 2834535 h 2857604"/>
                <a:gd name="connsiteX78" fmla="*/ 159287 w 989178"/>
                <a:gd name="connsiteY78" fmla="*/ 2820248 h 2857604"/>
                <a:gd name="connsiteX79" fmla="*/ 164049 w 989178"/>
                <a:gd name="connsiteY79" fmla="*/ 2782148 h 2857604"/>
                <a:gd name="connsiteX80" fmla="*/ 202149 w 989178"/>
                <a:gd name="connsiteY80" fmla="*/ 2724998 h 2857604"/>
                <a:gd name="connsiteX81" fmla="*/ 221199 w 989178"/>
                <a:gd name="connsiteY81" fmla="*/ 2672610 h 2857604"/>
                <a:gd name="connsiteX82" fmla="*/ 230724 w 989178"/>
                <a:gd name="connsiteY82" fmla="*/ 2639273 h 2857604"/>
                <a:gd name="connsiteX83" fmla="*/ 221199 w 989178"/>
                <a:gd name="connsiteY83" fmla="*/ 2605935 h 2857604"/>
                <a:gd name="connsiteX84" fmla="*/ 221199 w 989178"/>
                <a:gd name="connsiteY84" fmla="*/ 2567835 h 2857604"/>
                <a:gd name="connsiteX85" fmla="*/ 140237 w 989178"/>
                <a:gd name="connsiteY85" fmla="*/ 2539260 h 2857604"/>
                <a:gd name="connsiteX86" fmla="*/ 78324 w 989178"/>
                <a:gd name="connsiteY86" fmla="*/ 2472585 h 2857604"/>
                <a:gd name="connsiteX87" fmla="*/ 35462 w 989178"/>
                <a:gd name="connsiteY87" fmla="*/ 2405910 h 2857604"/>
                <a:gd name="connsiteX0" fmla="*/ 35462 w 989178"/>
                <a:gd name="connsiteY0" fmla="*/ 2405910 h 2857604"/>
                <a:gd name="connsiteX1" fmla="*/ 2124 w 989178"/>
                <a:gd name="connsiteY1" fmla="*/ 2301135 h 2857604"/>
                <a:gd name="connsiteX2" fmla="*/ 6887 w 989178"/>
                <a:gd name="connsiteY2" fmla="*/ 2191598 h 2857604"/>
                <a:gd name="connsiteX3" fmla="*/ 35462 w 989178"/>
                <a:gd name="connsiteY3" fmla="*/ 2029673 h 2857604"/>
                <a:gd name="connsiteX4" fmla="*/ 54512 w 989178"/>
                <a:gd name="connsiteY4" fmla="*/ 1872510 h 2857604"/>
                <a:gd name="connsiteX5" fmla="*/ 106899 w 989178"/>
                <a:gd name="connsiteY5" fmla="*/ 1601048 h 2857604"/>
                <a:gd name="connsiteX6" fmla="*/ 125949 w 989178"/>
                <a:gd name="connsiteY6" fmla="*/ 1429598 h 2857604"/>
                <a:gd name="connsiteX7" fmla="*/ 159287 w 989178"/>
                <a:gd name="connsiteY7" fmla="*/ 1210523 h 2857604"/>
                <a:gd name="connsiteX8" fmla="*/ 192624 w 989178"/>
                <a:gd name="connsiteY8" fmla="*/ 1067648 h 2857604"/>
                <a:gd name="connsiteX9" fmla="*/ 235487 w 989178"/>
                <a:gd name="connsiteY9" fmla="*/ 834285 h 2857604"/>
                <a:gd name="connsiteX10" fmla="*/ 264062 w 989178"/>
                <a:gd name="connsiteY10" fmla="*/ 648548 h 2857604"/>
                <a:gd name="connsiteX11" fmla="*/ 335499 w 989178"/>
                <a:gd name="connsiteY11" fmla="*/ 467573 h 2857604"/>
                <a:gd name="connsiteX12" fmla="*/ 430749 w 989178"/>
                <a:gd name="connsiteY12" fmla="*/ 377085 h 2857604"/>
                <a:gd name="connsiteX13" fmla="*/ 535524 w 989178"/>
                <a:gd name="connsiteY13" fmla="*/ 324698 h 2857604"/>
                <a:gd name="connsiteX14" fmla="*/ 587912 w 989178"/>
                <a:gd name="connsiteY14" fmla="*/ 315173 h 2857604"/>
                <a:gd name="connsiteX15" fmla="*/ 602199 w 989178"/>
                <a:gd name="connsiteY15" fmla="*/ 291360 h 2857604"/>
                <a:gd name="connsiteX16" fmla="*/ 616487 w 989178"/>
                <a:gd name="connsiteY16" fmla="*/ 272310 h 2857604"/>
                <a:gd name="connsiteX17" fmla="*/ 645062 w 989178"/>
                <a:gd name="connsiteY17" fmla="*/ 253260 h 2857604"/>
                <a:gd name="connsiteX18" fmla="*/ 635537 w 989178"/>
                <a:gd name="connsiteY18" fmla="*/ 172298 h 2857604"/>
                <a:gd name="connsiteX19" fmla="*/ 626012 w 989178"/>
                <a:gd name="connsiteY19" fmla="*/ 110385 h 2857604"/>
                <a:gd name="connsiteX20" fmla="*/ 635537 w 989178"/>
                <a:gd name="connsiteY20" fmla="*/ 81810 h 2857604"/>
                <a:gd name="connsiteX21" fmla="*/ 649824 w 989178"/>
                <a:gd name="connsiteY21" fmla="*/ 57998 h 2857604"/>
                <a:gd name="connsiteX22" fmla="*/ 683162 w 989178"/>
                <a:gd name="connsiteY22" fmla="*/ 48473 h 2857604"/>
                <a:gd name="connsiteX23" fmla="*/ 721262 w 989178"/>
                <a:gd name="connsiteY23" fmla="*/ 43710 h 2857604"/>
                <a:gd name="connsiteX24" fmla="*/ 764124 w 989178"/>
                <a:gd name="connsiteY24" fmla="*/ 15135 h 2857604"/>
                <a:gd name="connsiteX25" fmla="*/ 802224 w 989178"/>
                <a:gd name="connsiteY25" fmla="*/ 10373 h 2857604"/>
                <a:gd name="connsiteX26" fmla="*/ 816512 w 989178"/>
                <a:gd name="connsiteY26" fmla="*/ 848 h 2857604"/>
                <a:gd name="connsiteX27" fmla="*/ 835562 w 989178"/>
                <a:gd name="connsiteY27" fmla="*/ 34185 h 2857604"/>
                <a:gd name="connsiteX28" fmla="*/ 902237 w 989178"/>
                <a:gd name="connsiteY28" fmla="*/ 34185 h 2857604"/>
                <a:gd name="connsiteX29" fmla="*/ 930812 w 989178"/>
                <a:gd name="connsiteY29" fmla="*/ 34185 h 2857604"/>
                <a:gd name="connsiteX30" fmla="*/ 926049 w 989178"/>
                <a:gd name="connsiteY30" fmla="*/ 86573 h 2857604"/>
                <a:gd name="connsiteX31" fmla="*/ 906999 w 989178"/>
                <a:gd name="connsiteY31" fmla="*/ 115148 h 2857604"/>
                <a:gd name="connsiteX32" fmla="*/ 878424 w 989178"/>
                <a:gd name="connsiteY32" fmla="*/ 181823 h 2857604"/>
                <a:gd name="connsiteX33" fmla="*/ 840324 w 989178"/>
                <a:gd name="connsiteY33" fmla="*/ 238973 h 2857604"/>
                <a:gd name="connsiteX34" fmla="*/ 816512 w 989178"/>
                <a:gd name="connsiteY34" fmla="*/ 272310 h 2857604"/>
                <a:gd name="connsiteX35" fmla="*/ 840324 w 989178"/>
                <a:gd name="connsiteY35" fmla="*/ 272310 h 2857604"/>
                <a:gd name="connsiteX36" fmla="*/ 897474 w 989178"/>
                <a:gd name="connsiteY36" fmla="*/ 238973 h 2857604"/>
                <a:gd name="connsiteX37" fmla="*/ 935574 w 989178"/>
                <a:gd name="connsiteY37" fmla="*/ 224685 h 2857604"/>
                <a:gd name="connsiteX38" fmla="*/ 949862 w 989178"/>
                <a:gd name="connsiteY38" fmla="*/ 258023 h 2857604"/>
                <a:gd name="connsiteX39" fmla="*/ 902237 w 989178"/>
                <a:gd name="connsiteY39" fmla="*/ 277073 h 2857604"/>
                <a:gd name="connsiteX40" fmla="*/ 854612 w 989178"/>
                <a:gd name="connsiteY40" fmla="*/ 310410 h 2857604"/>
                <a:gd name="connsiteX41" fmla="*/ 906999 w 989178"/>
                <a:gd name="connsiteY41" fmla="*/ 329460 h 2857604"/>
                <a:gd name="connsiteX42" fmla="*/ 930812 w 989178"/>
                <a:gd name="connsiteY42" fmla="*/ 353273 h 2857604"/>
                <a:gd name="connsiteX43" fmla="*/ 916524 w 989178"/>
                <a:gd name="connsiteY43" fmla="*/ 381848 h 2857604"/>
                <a:gd name="connsiteX44" fmla="*/ 887949 w 989178"/>
                <a:gd name="connsiteY44" fmla="*/ 367560 h 2857604"/>
                <a:gd name="connsiteX45" fmla="*/ 845087 w 989178"/>
                <a:gd name="connsiteY45" fmla="*/ 343748 h 2857604"/>
                <a:gd name="connsiteX46" fmla="*/ 826037 w 989178"/>
                <a:gd name="connsiteY46" fmla="*/ 362798 h 2857604"/>
                <a:gd name="connsiteX47" fmla="*/ 873662 w 989178"/>
                <a:gd name="connsiteY47" fmla="*/ 400898 h 2857604"/>
                <a:gd name="connsiteX48" fmla="*/ 935574 w 989178"/>
                <a:gd name="connsiteY48" fmla="*/ 486623 h 2857604"/>
                <a:gd name="connsiteX49" fmla="*/ 983199 w 989178"/>
                <a:gd name="connsiteY49" fmla="*/ 596160 h 2857604"/>
                <a:gd name="connsiteX50" fmla="*/ 987962 w 989178"/>
                <a:gd name="connsiteY50" fmla="*/ 729510 h 2857604"/>
                <a:gd name="connsiteX51" fmla="*/ 978437 w 989178"/>
                <a:gd name="connsiteY51" fmla="*/ 867623 h 2857604"/>
                <a:gd name="connsiteX52" fmla="*/ 987962 w 989178"/>
                <a:gd name="connsiteY52" fmla="*/ 1039073 h 2857604"/>
                <a:gd name="connsiteX53" fmla="*/ 959387 w 989178"/>
                <a:gd name="connsiteY53" fmla="*/ 1181948 h 2857604"/>
                <a:gd name="connsiteX54" fmla="*/ 916524 w 989178"/>
                <a:gd name="connsiteY54" fmla="*/ 1358160 h 2857604"/>
                <a:gd name="connsiteX55" fmla="*/ 878424 w 989178"/>
                <a:gd name="connsiteY55" fmla="*/ 1548660 h 2857604"/>
                <a:gd name="connsiteX56" fmla="*/ 835562 w 989178"/>
                <a:gd name="connsiteY56" fmla="*/ 1791548 h 2857604"/>
                <a:gd name="connsiteX57" fmla="*/ 811749 w 989178"/>
                <a:gd name="connsiteY57" fmla="*/ 1986810 h 2857604"/>
                <a:gd name="connsiteX58" fmla="*/ 787937 w 989178"/>
                <a:gd name="connsiteY58" fmla="*/ 2177310 h 2857604"/>
                <a:gd name="connsiteX59" fmla="*/ 740312 w 989178"/>
                <a:gd name="connsiteY59" fmla="*/ 2358285 h 2857604"/>
                <a:gd name="connsiteX60" fmla="*/ 683162 w 989178"/>
                <a:gd name="connsiteY60" fmla="*/ 2472585 h 2857604"/>
                <a:gd name="connsiteX61" fmla="*/ 576006 w 989178"/>
                <a:gd name="connsiteY61" fmla="*/ 2560692 h 2857604"/>
                <a:gd name="connsiteX62" fmla="*/ 487899 w 989178"/>
                <a:gd name="connsiteY62" fmla="*/ 2591648 h 2857604"/>
                <a:gd name="connsiteX63" fmla="*/ 414080 w 989178"/>
                <a:gd name="connsiteY63" fmla="*/ 2598791 h 2857604"/>
                <a:gd name="connsiteX64" fmla="*/ 409318 w 989178"/>
                <a:gd name="connsiteY64" fmla="*/ 2615460 h 2857604"/>
                <a:gd name="connsiteX65" fmla="*/ 406937 w 989178"/>
                <a:gd name="connsiteY65" fmla="*/ 2646417 h 2857604"/>
                <a:gd name="connsiteX66" fmla="*/ 387887 w 989178"/>
                <a:gd name="connsiteY66" fmla="*/ 2667848 h 2857604"/>
                <a:gd name="connsiteX67" fmla="*/ 387887 w 989178"/>
                <a:gd name="connsiteY67" fmla="*/ 2701185 h 2857604"/>
                <a:gd name="connsiteX68" fmla="*/ 399793 w 989178"/>
                <a:gd name="connsiteY68" fmla="*/ 2760717 h 2857604"/>
                <a:gd name="connsiteX69" fmla="*/ 411699 w 989178"/>
                <a:gd name="connsiteY69" fmla="*/ 2822629 h 2857604"/>
                <a:gd name="connsiteX70" fmla="*/ 368837 w 989178"/>
                <a:gd name="connsiteY70" fmla="*/ 2853585 h 2857604"/>
                <a:gd name="connsiteX71" fmla="*/ 333118 w 989178"/>
                <a:gd name="connsiteY71" fmla="*/ 2853585 h 2857604"/>
                <a:gd name="connsiteX72" fmla="*/ 306924 w 989178"/>
                <a:gd name="connsiteY72" fmla="*/ 2820248 h 2857604"/>
                <a:gd name="connsiteX73" fmla="*/ 283112 w 989178"/>
                <a:gd name="connsiteY73" fmla="*/ 2848823 h 2857604"/>
                <a:gd name="connsiteX74" fmla="*/ 249774 w 989178"/>
                <a:gd name="connsiteY74" fmla="*/ 2848823 h 2857604"/>
                <a:gd name="connsiteX75" fmla="*/ 240249 w 989178"/>
                <a:gd name="connsiteY75" fmla="*/ 2829773 h 2857604"/>
                <a:gd name="connsiteX76" fmla="*/ 225962 w 989178"/>
                <a:gd name="connsiteY76" fmla="*/ 2810723 h 2857604"/>
                <a:gd name="connsiteX77" fmla="*/ 197387 w 989178"/>
                <a:gd name="connsiteY77" fmla="*/ 2834535 h 2857604"/>
                <a:gd name="connsiteX78" fmla="*/ 159287 w 989178"/>
                <a:gd name="connsiteY78" fmla="*/ 2820248 h 2857604"/>
                <a:gd name="connsiteX79" fmla="*/ 164049 w 989178"/>
                <a:gd name="connsiteY79" fmla="*/ 2782148 h 2857604"/>
                <a:gd name="connsiteX80" fmla="*/ 202149 w 989178"/>
                <a:gd name="connsiteY80" fmla="*/ 2724998 h 2857604"/>
                <a:gd name="connsiteX81" fmla="*/ 221199 w 989178"/>
                <a:gd name="connsiteY81" fmla="*/ 2672610 h 2857604"/>
                <a:gd name="connsiteX82" fmla="*/ 230724 w 989178"/>
                <a:gd name="connsiteY82" fmla="*/ 2639273 h 2857604"/>
                <a:gd name="connsiteX83" fmla="*/ 221199 w 989178"/>
                <a:gd name="connsiteY83" fmla="*/ 2605935 h 2857604"/>
                <a:gd name="connsiteX84" fmla="*/ 221199 w 989178"/>
                <a:gd name="connsiteY84" fmla="*/ 2567835 h 2857604"/>
                <a:gd name="connsiteX85" fmla="*/ 140237 w 989178"/>
                <a:gd name="connsiteY85" fmla="*/ 2539260 h 2857604"/>
                <a:gd name="connsiteX86" fmla="*/ 78324 w 989178"/>
                <a:gd name="connsiteY86" fmla="*/ 2472585 h 2857604"/>
                <a:gd name="connsiteX87" fmla="*/ 35462 w 989178"/>
                <a:gd name="connsiteY87" fmla="*/ 2405910 h 2857604"/>
                <a:gd name="connsiteX0" fmla="*/ 35462 w 989432"/>
                <a:gd name="connsiteY0" fmla="*/ 2405910 h 2857604"/>
                <a:gd name="connsiteX1" fmla="*/ 2124 w 989432"/>
                <a:gd name="connsiteY1" fmla="*/ 2301135 h 2857604"/>
                <a:gd name="connsiteX2" fmla="*/ 6887 w 989432"/>
                <a:gd name="connsiteY2" fmla="*/ 2191598 h 2857604"/>
                <a:gd name="connsiteX3" fmla="*/ 35462 w 989432"/>
                <a:gd name="connsiteY3" fmla="*/ 2029673 h 2857604"/>
                <a:gd name="connsiteX4" fmla="*/ 54512 w 989432"/>
                <a:gd name="connsiteY4" fmla="*/ 1872510 h 2857604"/>
                <a:gd name="connsiteX5" fmla="*/ 106899 w 989432"/>
                <a:gd name="connsiteY5" fmla="*/ 1601048 h 2857604"/>
                <a:gd name="connsiteX6" fmla="*/ 125949 w 989432"/>
                <a:gd name="connsiteY6" fmla="*/ 1429598 h 2857604"/>
                <a:gd name="connsiteX7" fmla="*/ 159287 w 989432"/>
                <a:gd name="connsiteY7" fmla="*/ 1210523 h 2857604"/>
                <a:gd name="connsiteX8" fmla="*/ 192624 w 989432"/>
                <a:gd name="connsiteY8" fmla="*/ 1067648 h 2857604"/>
                <a:gd name="connsiteX9" fmla="*/ 235487 w 989432"/>
                <a:gd name="connsiteY9" fmla="*/ 834285 h 2857604"/>
                <a:gd name="connsiteX10" fmla="*/ 264062 w 989432"/>
                <a:gd name="connsiteY10" fmla="*/ 648548 h 2857604"/>
                <a:gd name="connsiteX11" fmla="*/ 335499 w 989432"/>
                <a:gd name="connsiteY11" fmla="*/ 467573 h 2857604"/>
                <a:gd name="connsiteX12" fmla="*/ 430749 w 989432"/>
                <a:gd name="connsiteY12" fmla="*/ 377085 h 2857604"/>
                <a:gd name="connsiteX13" fmla="*/ 535524 w 989432"/>
                <a:gd name="connsiteY13" fmla="*/ 324698 h 2857604"/>
                <a:gd name="connsiteX14" fmla="*/ 587912 w 989432"/>
                <a:gd name="connsiteY14" fmla="*/ 315173 h 2857604"/>
                <a:gd name="connsiteX15" fmla="*/ 602199 w 989432"/>
                <a:gd name="connsiteY15" fmla="*/ 291360 h 2857604"/>
                <a:gd name="connsiteX16" fmla="*/ 616487 w 989432"/>
                <a:gd name="connsiteY16" fmla="*/ 272310 h 2857604"/>
                <a:gd name="connsiteX17" fmla="*/ 645062 w 989432"/>
                <a:gd name="connsiteY17" fmla="*/ 253260 h 2857604"/>
                <a:gd name="connsiteX18" fmla="*/ 635537 w 989432"/>
                <a:gd name="connsiteY18" fmla="*/ 172298 h 2857604"/>
                <a:gd name="connsiteX19" fmla="*/ 626012 w 989432"/>
                <a:gd name="connsiteY19" fmla="*/ 110385 h 2857604"/>
                <a:gd name="connsiteX20" fmla="*/ 635537 w 989432"/>
                <a:gd name="connsiteY20" fmla="*/ 81810 h 2857604"/>
                <a:gd name="connsiteX21" fmla="*/ 649824 w 989432"/>
                <a:gd name="connsiteY21" fmla="*/ 57998 h 2857604"/>
                <a:gd name="connsiteX22" fmla="*/ 683162 w 989432"/>
                <a:gd name="connsiteY22" fmla="*/ 48473 h 2857604"/>
                <a:gd name="connsiteX23" fmla="*/ 721262 w 989432"/>
                <a:gd name="connsiteY23" fmla="*/ 43710 h 2857604"/>
                <a:gd name="connsiteX24" fmla="*/ 764124 w 989432"/>
                <a:gd name="connsiteY24" fmla="*/ 15135 h 2857604"/>
                <a:gd name="connsiteX25" fmla="*/ 802224 w 989432"/>
                <a:gd name="connsiteY25" fmla="*/ 10373 h 2857604"/>
                <a:gd name="connsiteX26" fmla="*/ 816512 w 989432"/>
                <a:gd name="connsiteY26" fmla="*/ 848 h 2857604"/>
                <a:gd name="connsiteX27" fmla="*/ 835562 w 989432"/>
                <a:gd name="connsiteY27" fmla="*/ 34185 h 2857604"/>
                <a:gd name="connsiteX28" fmla="*/ 902237 w 989432"/>
                <a:gd name="connsiteY28" fmla="*/ 34185 h 2857604"/>
                <a:gd name="connsiteX29" fmla="*/ 930812 w 989432"/>
                <a:gd name="connsiteY29" fmla="*/ 34185 h 2857604"/>
                <a:gd name="connsiteX30" fmla="*/ 926049 w 989432"/>
                <a:gd name="connsiteY30" fmla="*/ 86573 h 2857604"/>
                <a:gd name="connsiteX31" fmla="*/ 906999 w 989432"/>
                <a:gd name="connsiteY31" fmla="*/ 115148 h 2857604"/>
                <a:gd name="connsiteX32" fmla="*/ 878424 w 989432"/>
                <a:gd name="connsiteY32" fmla="*/ 181823 h 2857604"/>
                <a:gd name="connsiteX33" fmla="*/ 840324 w 989432"/>
                <a:gd name="connsiteY33" fmla="*/ 238973 h 2857604"/>
                <a:gd name="connsiteX34" fmla="*/ 816512 w 989432"/>
                <a:gd name="connsiteY34" fmla="*/ 272310 h 2857604"/>
                <a:gd name="connsiteX35" fmla="*/ 840324 w 989432"/>
                <a:gd name="connsiteY35" fmla="*/ 272310 h 2857604"/>
                <a:gd name="connsiteX36" fmla="*/ 897474 w 989432"/>
                <a:gd name="connsiteY36" fmla="*/ 238973 h 2857604"/>
                <a:gd name="connsiteX37" fmla="*/ 935574 w 989432"/>
                <a:gd name="connsiteY37" fmla="*/ 224685 h 2857604"/>
                <a:gd name="connsiteX38" fmla="*/ 949862 w 989432"/>
                <a:gd name="connsiteY38" fmla="*/ 258023 h 2857604"/>
                <a:gd name="connsiteX39" fmla="*/ 902237 w 989432"/>
                <a:gd name="connsiteY39" fmla="*/ 277073 h 2857604"/>
                <a:gd name="connsiteX40" fmla="*/ 854612 w 989432"/>
                <a:gd name="connsiteY40" fmla="*/ 310410 h 2857604"/>
                <a:gd name="connsiteX41" fmla="*/ 906999 w 989432"/>
                <a:gd name="connsiteY41" fmla="*/ 329460 h 2857604"/>
                <a:gd name="connsiteX42" fmla="*/ 930812 w 989432"/>
                <a:gd name="connsiteY42" fmla="*/ 353273 h 2857604"/>
                <a:gd name="connsiteX43" fmla="*/ 916524 w 989432"/>
                <a:gd name="connsiteY43" fmla="*/ 381848 h 2857604"/>
                <a:gd name="connsiteX44" fmla="*/ 887949 w 989432"/>
                <a:gd name="connsiteY44" fmla="*/ 367560 h 2857604"/>
                <a:gd name="connsiteX45" fmla="*/ 845087 w 989432"/>
                <a:gd name="connsiteY45" fmla="*/ 343748 h 2857604"/>
                <a:gd name="connsiteX46" fmla="*/ 826037 w 989432"/>
                <a:gd name="connsiteY46" fmla="*/ 362798 h 2857604"/>
                <a:gd name="connsiteX47" fmla="*/ 873662 w 989432"/>
                <a:gd name="connsiteY47" fmla="*/ 400898 h 2857604"/>
                <a:gd name="connsiteX48" fmla="*/ 935574 w 989432"/>
                <a:gd name="connsiteY48" fmla="*/ 486623 h 2857604"/>
                <a:gd name="connsiteX49" fmla="*/ 983199 w 989432"/>
                <a:gd name="connsiteY49" fmla="*/ 596160 h 2857604"/>
                <a:gd name="connsiteX50" fmla="*/ 987962 w 989432"/>
                <a:gd name="connsiteY50" fmla="*/ 729510 h 2857604"/>
                <a:gd name="connsiteX51" fmla="*/ 985581 w 989432"/>
                <a:gd name="connsiteY51" fmla="*/ 867623 h 2857604"/>
                <a:gd name="connsiteX52" fmla="*/ 987962 w 989432"/>
                <a:gd name="connsiteY52" fmla="*/ 1039073 h 2857604"/>
                <a:gd name="connsiteX53" fmla="*/ 959387 w 989432"/>
                <a:gd name="connsiteY53" fmla="*/ 1181948 h 2857604"/>
                <a:gd name="connsiteX54" fmla="*/ 916524 w 989432"/>
                <a:gd name="connsiteY54" fmla="*/ 1358160 h 2857604"/>
                <a:gd name="connsiteX55" fmla="*/ 878424 w 989432"/>
                <a:gd name="connsiteY55" fmla="*/ 1548660 h 2857604"/>
                <a:gd name="connsiteX56" fmla="*/ 835562 w 989432"/>
                <a:gd name="connsiteY56" fmla="*/ 1791548 h 2857604"/>
                <a:gd name="connsiteX57" fmla="*/ 811749 w 989432"/>
                <a:gd name="connsiteY57" fmla="*/ 1986810 h 2857604"/>
                <a:gd name="connsiteX58" fmla="*/ 787937 w 989432"/>
                <a:gd name="connsiteY58" fmla="*/ 2177310 h 2857604"/>
                <a:gd name="connsiteX59" fmla="*/ 740312 w 989432"/>
                <a:gd name="connsiteY59" fmla="*/ 2358285 h 2857604"/>
                <a:gd name="connsiteX60" fmla="*/ 683162 w 989432"/>
                <a:gd name="connsiteY60" fmla="*/ 2472585 h 2857604"/>
                <a:gd name="connsiteX61" fmla="*/ 576006 w 989432"/>
                <a:gd name="connsiteY61" fmla="*/ 2560692 h 2857604"/>
                <a:gd name="connsiteX62" fmla="*/ 487899 w 989432"/>
                <a:gd name="connsiteY62" fmla="*/ 2591648 h 2857604"/>
                <a:gd name="connsiteX63" fmla="*/ 414080 w 989432"/>
                <a:gd name="connsiteY63" fmla="*/ 2598791 h 2857604"/>
                <a:gd name="connsiteX64" fmla="*/ 409318 w 989432"/>
                <a:gd name="connsiteY64" fmla="*/ 2615460 h 2857604"/>
                <a:gd name="connsiteX65" fmla="*/ 406937 w 989432"/>
                <a:gd name="connsiteY65" fmla="*/ 2646417 h 2857604"/>
                <a:gd name="connsiteX66" fmla="*/ 387887 w 989432"/>
                <a:gd name="connsiteY66" fmla="*/ 2667848 h 2857604"/>
                <a:gd name="connsiteX67" fmla="*/ 387887 w 989432"/>
                <a:gd name="connsiteY67" fmla="*/ 2701185 h 2857604"/>
                <a:gd name="connsiteX68" fmla="*/ 399793 w 989432"/>
                <a:gd name="connsiteY68" fmla="*/ 2760717 h 2857604"/>
                <a:gd name="connsiteX69" fmla="*/ 411699 w 989432"/>
                <a:gd name="connsiteY69" fmla="*/ 2822629 h 2857604"/>
                <a:gd name="connsiteX70" fmla="*/ 368837 w 989432"/>
                <a:gd name="connsiteY70" fmla="*/ 2853585 h 2857604"/>
                <a:gd name="connsiteX71" fmla="*/ 333118 w 989432"/>
                <a:gd name="connsiteY71" fmla="*/ 2853585 h 2857604"/>
                <a:gd name="connsiteX72" fmla="*/ 306924 w 989432"/>
                <a:gd name="connsiteY72" fmla="*/ 2820248 h 2857604"/>
                <a:gd name="connsiteX73" fmla="*/ 283112 w 989432"/>
                <a:gd name="connsiteY73" fmla="*/ 2848823 h 2857604"/>
                <a:gd name="connsiteX74" fmla="*/ 249774 w 989432"/>
                <a:gd name="connsiteY74" fmla="*/ 2848823 h 2857604"/>
                <a:gd name="connsiteX75" fmla="*/ 240249 w 989432"/>
                <a:gd name="connsiteY75" fmla="*/ 2829773 h 2857604"/>
                <a:gd name="connsiteX76" fmla="*/ 225962 w 989432"/>
                <a:gd name="connsiteY76" fmla="*/ 2810723 h 2857604"/>
                <a:gd name="connsiteX77" fmla="*/ 197387 w 989432"/>
                <a:gd name="connsiteY77" fmla="*/ 2834535 h 2857604"/>
                <a:gd name="connsiteX78" fmla="*/ 159287 w 989432"/>
                <a:gd name="connsiteY78" fmla="*/ 2820248 h 2857604"/>
                <a:gd name="connsiteX79" fmla="*/ 164049 w 989432"/>
                <a:gd name="connsiteY79" fmla="*/ 2782148 h 2857604"/>
                <a:gd name="connsiteX80" fmla="*/ 202149 w 989432"/>
                <a:gd name="connsiteY80" fmla="*/ 2724998 h 2857604"/>
                <a:gd name="connsiteX81" fmla="*/ 221199 w 989432"/>
                <a:gd name="connsiteY81" fmla="*/ 2672610 h 2857604"/>
                <a:gd name="connsiteX82" fmla="*/ 230724 w 989432"/>
                <a:gd name="connsiteY82" fmla="*/ 2639273 h 2857604"/>
                <a:gd name="connsiteX83" fmla="*/ 221199 w 989432"/>
                <a:gd name="connsiteY83" fmla="*/ 2605935 h 2857604"/>
                <a:gd name="connsiteX84" fmla="*/ 221199 w 989432"/>
                <a:gd name="connsiteY84" fmla="*/ 2567835 h 2857604"/>
                <a:gd name="connsiteX85" fmla="*/ 140237 w 989432"/>
                <a:gd name="connsiteY85" fmla="*/ 2539260 h 2857604"/>
                <a:gd name="connsiteX86" fmla="*/ 78324 w 989432"/>
                <a:gd name="connsiteY86" fmla="*/ 2472585 h 2857604"/>
                <a:gd name="connsiteX87" fmla="*/ 35462 w 989432"/>
                <a:gd name="connsiteY87" fmla="*/ 2405910 h 2857604"/>
                <a:gd name="connsiteX0" fmla="*/ 35462 w 989432"/>
                <a:gd name="connsiteY0" fmla="*/ 2405910 h 2857604"/>
                <a:gd name="connsiteX1" fmla="*/ 2124 w 989432"/>
                <a:gd name="connsiteY1" fmla="*/ 2301135 h 2857604"/>
                <a:gd name="connsiteX2" fmla="*/ 6887 w 989432"/>
                <a:gd name="connsiteY2" fmla="*/ 2191598 h 2857604"/>
                <a:gd name="connsiteX3" fmla="*/ 35462 w 989432"/>
                <a:gd name="connsiteY3" fmla="*/ 2029673 h 2857604"/>
                <a:gd name="connsiteX4" fmla="*/ 54512 w 989432"/>
                <a:gd name="connsiteY4" fmla="*/ 1872510 h 2857604"/>
                <a:gd name="connsiteX5" fmla="*/ 106899 w 989432"/>
                <a:gd name="connsiteY5" fmla="*/ 1601048 h 2857604"/>
                <a:gd name="connsiteX6" fmla="*/ 125949 w 989432"/>
                <a:gd name="connsiteY6" fmla="*/ 1429598 h 2857604"/>
                <a:gd name="connsiteX7" fmla="*/ 159287 w 989432"/>
                <a:gd name="connsiteY7" fmla="*/ 1210523 h 2857604"/>
                <a:gd name="connsiteX8" fmla="*/ 192624 w 989432"/>
                <a:gd name="connsiteY8" fmla="*/ 1067648 h 2857604"/>
                <a:gd name="connsiteX9" fmla="*/ 235487 w 989432"/>
                <a:gd name="connsiteY9" fmla="*/ 834285 h 2857604"/>
                <a:gd name="connsiteX10" fmla="*/ 264062 w 989432"/>
                <a:gd name="connsiteY10" fmla="*/ 648548 h 2857604"/>
                <a:gd name="connsiteX11" fmla="*/ 335499 w 989432"/>
                <a:gd name="connsiteY11" fmla="*/ 467573 h 2857604"/>
                <a:gd name="connsiteX12" fmla="*/ 430749 w 989432"/>
                <a:gd name="connsiteY12" fmla="*/ 377085 h 2857604"/>
                <a:gd name="connsiteX13" fmla="*/ 535524 w 989432"/>
                <a:gd name="connsiteY13" fmla="*/ 324698 h 2857604"/>
                <a:gd name="connsiteX14" fmla="*/ 587912 w 989432"/>
                <a:gd name="connsiteY14" fmla="*/ 315173 h 2857604"/>
                <a:gd name="connsiteX15" fmla="*/ 602199 w 989432"/>
                <a:gd name="connsiteY15" fmla="*/ 291360 h 2857604"/>
                <a:gd name="connsiteX16" fmla="*/ 616487 w 989432"/>
                <a:gd name="connsiteY16" fmla="*/ 272310 h 2857604"/>
                <a:gd name="connsiteX17" fmla="*/ 645062 w 989432"/>
                <a:gd name="connsiteY17" fmla="*/ 253260 h 2857604"/>
                <a:gd name="connsiteX18" fmla="*/ 635537 w 989432"/>
                <a:gd name="connsiteY18" fmla="*/ 172298 h 2857604"/>
                <a:gd name="connsiteX19" fmla="*/ 626012 w 989432"/>
                <a:gd name="connsiteY19" fmla="*/ 110385 h 2857604"/>
                <a:gd name="connsiteX20" fmla="*/ 635537 w 989432"/>
                <a:gd name="connsiteY20" fmla="*/ 81810 h 2857604"/>
                <a:gd name="connsiteX21" fmla="*/ 649824 w 989432"/>
                <a:gd name="connsiteY21" fmla="*/ 57998 h 2857604"/>
                <a:gd name="connsiteX22" fmla="*/ 683162 w 989432"/>
                <a:gd name="connsiteY22" fmla="*/ 48473 h 2857604"/>
                <a:gd name="connsiteX23" fmla="*/ 721262 w 989432"/>
                <a:gd name="connsiteY23" fmla="*/ 43710 h 2857604"/>
                <a:gd name="connsiteX24" fmla="*/ 764124 w 989432"/>
                <a:gd name="connsiteY24" fmla="*/ 15135 h 2857604"/>
                <a:gd name="connsiteX25" fmla="*/ 802224 w 989432"/>
                <a:gd name="connsiteY25" fmla="*/ 10373 h 2857604"/>
                <a:gd name="connsiteX26" fmla="*/ 816512 w 989432"/>
                <a:gd name="connsiteY26" fmla="*/ 848 h 2857604"/>
                <a:gd name="connsiteX27" fmla="*/ 835562 w 989432"/>
                <a:gd name="connsiteY27" fmla="*/ 34185 h 2857604"/>
                <a:gd name="connsiteX28" fmla="*/ 902237 w 989432"/>
                <a:gd name="connsiteY28" fmla="*/ 34185 h 2857604"/>
                <a:gd name="connsiteX29" fmla="*/ 930812 w 989432"/>
                <a:gd name="connsiteY29" fmla="*/ 34185 h 2857604"/>
                <a:gd name="connsiteX30" fmla="*/ 926049 w 989432"/>
                <a:gd name="connsiteY30" fmla="*/ 86573 h 2857604"/>
                <a:gd name="connsiteX31" fmla="*/ 906999 w 989432"/>
                <a:gd name="connsiteY31" fmla="*/ 115148 h 2857604"/>
                <a:gd name="connsiteX32" fmla="*/ 878424 w 989432"/>
                <a:gd name="connsiteY32" fmla="*/ 181823 h 2857604"/>
                <a:gd name="connsiteX33" fmla="*/ 840324 w 989432"/>
                <a:gd name="connsiteY33" fmla="*/ 238973 h 2857604"/>
                <a:gd name="connsiteX34" fmla="*/ 816512 w 989432"/>
                <a:gd name="connsiteY34" fmla="*/ 272310 h 2857604"/>
                <a:gd name="connsiteX35" fmla="*/ 840324 w 989432"/>
                <a:gd name="connsiteY35" fmla="*/ 272310 h 2857604"/>
                <a:gd name="connsiteX36" fmla="*/ 897474 w 989432"/>
                <a:gd name="connsiteY36" fmla="*/ 238973 h 2857604"/>
                <a:gd name="connsiteX37" fmla="*/ 935574 w 989432"/>
                <a:gd name="connsiteY37" fmla="*/ 224685 h 2857604"/>
                <a:gd name="connsiteX38" fmla="*/ 949862 w 989432"/>
                <a:gd name="connsiteY38" fmla="*/ 258023 h 2857604"/>
                <a:gd name="connsiteX39" fmla="*/ 902237 w 989432"/>
                <a:gd name="connsiteY39" fmla="*/ 277073 h 2857604"/>
                <a:gd name="connsiteX40" fmla="*/ 854612 w 989432"/>
                <a:gd name="connsiteY40" fmla="*/ 310410 h 2857604"/>
                <a:gd name="connsiteX41" fmla="*/ 906999 w 989432"/>
                <a:gd name="connsiteY41" fmla="*/ 329460 h 2857604"/>
                <a:gd name="connsiteX42" fmla="*/ 930812 w 989432"/>
                <a:gd name="connsiteY42" fmla="*/ 353273 h 2857604"/>
                <a:gd name="connsiteX43" fmla="*/ 916524 w 989432"/>
                <a:gd name="connsiteY43" fmla="*/ 381848 h 2857604"/>
                <a:gd name="connsiteX44" fmla="*/ 887949 w 989432"/>
                <a:gd name="connsiteY44" fmla="*/ 367560 h 2857604"/>
                <a:gd name="connsiteX45" fmla="*/ 845087 w 989432"/>
                <a:gd name="connsiteY45" fmla="*/ 343748 h 2857604"/>
                <a:gd name="connsiteX46" fmla="*/ 826037 w 989432"/>
                <a:gd name="connsiteY46" fmla="*/ 362798 h 2857604"/>
                <a:gd name="connsiteX47" fmla="*/ 873662 w 989432"/>
                <a:gd name="connsiteY47" fmla="*/ 400898 h 2857604"/>
                <a:gd name="connsiteX48" fmla="*/ 933193 w 989432"/>
                <a:gd name="connsiteY48" fmla="*/ 474717 h 2857604"/>
                <a:gd name="connsiteX49" fmla="*/ 983199 w 989432"/>
                <a:gd name="connsiteY49" fmla="*/ 596160 h 2857604"/>
                <a:gd name="connsiteX50" fmla="*/ 987962 w 989432"/>
                <a:gd name="connsiteY50" fmla="*/ 729510 h 2857604"/>
                <a:gd name="connsiteX51" fmla="*/ 985581 w 989432"/>
                <a:gd name="connsiteY51" fmla="*/ 867623 h 2857604"/>
                <a:gd name="connsiteX52" fmla="*/ 987962 w 989432"/>
                <a:gd name="connsiteY52" fmla="*/ 1039073 h 2857604"/>
                <a:gd name="connsiteX53" fmla="*/ 959387 w 989432"/>
                <a:gd name="connsiteY53" fmla="*/ 1181948 h 2857604"/>
                <a:gd name="connsiteX54" fmla="*/ 916524 w 989432"/>
                <a:gd name="connsiteY54" fmla="*/ 1358160 h 2857604"/>
                <a:gd name="connsiteX55" fmla="*/ 878424 w 989432"/>
                <a:gd name="connsiteY55" fmla="*/ 1548660 h 2857604"/>
                <a:gd name="connsiteX56" fmla="*/ 835562 w 989432"/>
                <a:gd name="connsiteY56" fmla="*/ 1791548 h 2857604"/>
                <a:gd name="connsiteX57" fmla="*/ 811749 w 989432"/>
                <a:gd name="connsiteY57" fmla="*/ 1986810 h 2857604"/>
                <a:gd name="connsiteX58" fmla="*/ 787937 w 989432"/>
                <a:gd name="connsiteY58" fmla="*/ 2177310 h 2857604"/>
                <a:gd name="connsiteX59" fmla="*/ 740312 w 989432"/>
                <a:gd name="connsiteY59" fmla="*/ 2358285 h 2857604"/>
                <a:gd name="connsiteX60" fmla="*/ 683162 w 989432"/>
                <a:gd name="connsiteY60" fmla="*/ 2472585 h 2857604"/>
                <a:gd name="connsiteX61" fmla="*/ 576006 w 989432"/>
                <a:gd name="connsiteY61" fmla="*/ 2560692 h 2857604"/>
                <a:gd name="connsiteX62" fmla="*/ 487899 w 989432"/>
                <a:gd name="connsiteY62" fmla="*/ 2591648 h 2857604"/>
                <a:gd name="connsiteX63" fmla="*/ 414080 w 989432"/>
                <a:gd name="connsiteY63" fmla="*/ 2598791 h 2857604"/>
                <a:gd name="connsiteX64" fmla="*/ 409318 w 989432"/>
                <a:gd name="connsiteY64" fmla="*/ 2615460 h 2857604"/>
                <a:gd name="connsiteX65" fmla="*/ 406937 w 989432"/>
                <a:gd name="connsiteY65" fmla="*/ 2646417 h 2857604"/>
                <a:gd name="connsiteX66" fmla="*/ 387887 w 989432"/>
                <a:gd name="connsiteY66" fmla="*/ 2667848 h 2857604"/>
                <a:gd name="connsiteX67" fmla="*/ 387887 w 989432"/>
                <a:gd name="connsiteY67" fmla="*/ 2701185 h 2857604"/>
                <a:gd name="connsiteX68" fmla="*/ 399793 w 989432"/>
                <a:gd name="connsiteY68" fmla="*/ 2760717 h 2857604"/>
                <a:gd name="connsiteX69" fmla="*/ 411699 w 989432"/>
                <a:gd name="connsiteY69" fmla="*/ 2822629 h 2857604"/>
                <a:gd name="connsiteX70" fmla="*/ 368837 w 989432"/>
                <a:gd name="connsiteY70" fmla="*/ 2853585 h 2857604"/>
                <a:gd name="connsiteX71" fmla="*/ 333118 w 989432"/>
                <a:gd name="connsiteY71" fmla="*/ 2853585 h 2857604"/>
                <a:gd name="connsiteX72" fmla="*/ 306924 w 989432"/>
                <a:gd name="connsiteY72" fmla="*/ 2820248 h 2857604"/>
                <a:gd name="connsiteX73" fmla="*/ 283112 w 989432"/>
                <a:gd name="connsiteY73" fmla="*/ 2848823 h 2857604"/>
                <a:gd name="connsiteX74" fmla="*/ 249774 w 989432"/>
                <a:gd name="connsiteY74" fmla="*/ 2848823 h 2857604"/>
                <a:gd name="connsiteX75" fmla="*/ 240249 w 989432"/>
                <a:gd name="connsiteY75" fmla="*/ 2829773 h 2857604"/>
                <a:gd name="connsiteX76" fmla="*/ 225962 w 989432"/>
                <a:gd name="connsiteY76" fmla="*/ 2810723 h 2857604"/>
                <a:gd name="connsiteX77" fmla="*/ 197387 w 989432"/>
                <a:gd name="connsiteY77" fmla="*/ 2834535 h 2857604"/>
                <a:gd name="connsiteX78" fmla="*/ 159287 w 989432"/>
                <a:gd name="connsiteY78" fmla="*/ 2820248 h 2857604"/>
                <a:gd name="connsiteX79" fmla="*/ 164049 w 989432"/>
                <a:gd name="connsiteY79" fmla="*/ 2782148 h 2857604"/>
                <a:gd name="connsiteX80" fmla="*/ 202149 w 989432"/>
                <a:gd name="connsiteY80" fmla="*/ 2724998 h 2857604"/>
                <a:gd name="connsiteX81" fmla="*/ 221199 w 989432"/>
                <a:gd name="connsiteY81" fmla="*/ 2672610 h 2857604"/>
                <a:gd name="connsiteX82" fmla="*/ 230724 w 989432"/>
                <a:gd name="connsiteY82" fmla="*/ 2639273 h 2857604"/>
                <a:gd name="connsiteX83" fmla="*/ 221199 w 989432"/>
                <a:gd name="connsiteY83" fmla="*/ 2605935 h 2857604"/>
                <a:gd name="connsiteX84" fmla="*/ 221199 w 989432"/>
                <a:gd name="connsiteY84" fmla="*/ 2567835 h 2857604"/>
                <a:gd name="connsiteX85" fmla="*/ 140237 w 989432"/>
                <a:gd name="connsiteY85" fmla="*/ 2539260 h 2857604"/>
                <a:gd name="connsiteX86" fmla="*/ 78324 w 989432"/>
                <a:gd name="connsiteY86" fmla="*/ 2472585 h 2857604"/>
                <a:gd name="connsiteX87" fmla="*/ 35462 w 989432"/>
                <a:gd name="connsiteY87" fmla="*/ 2405910 h 2857604"/>
                <a:gd name="connsiteX0" fmla="*/ 35462 w 989432"/>
                <a:gd name="connsiteY0" fmla="*/ 2405910 h 2857604"/>
                <a:gd name="connsiteX1" fmla="*/ 2124 w 989432"/>
                <a:gd name="connsiteY1" fmla="*/ 2301135 h 2857604"/>
                <a:gd name="connsiteX2" fmla="*/ 6887 w 989432"/>
                <a:gd name="connsiteY2" fmla="*/ 2191598 h 2857604"/>
                <a:gd name="connsiteX3" fmla="*/ 35462 w 989432"/>
                <a:gd name="connsiteY3" fmla="*/ 2029673 h 2857604"/>
                <a:gd name="connsiteX4" fmla="*/ 54512 w 989432"/>
                <a:gd name="connsiteY4" fmla="*/ 1872510 h 2857604"/>
                <a:gd name="connsiteX5" fmla="*/ 106899 w 989432"/>
                <a:gd name="connsiteY5" fmla="*/ 1601048 h 2857604"/>
                <a:gd name="connsiteX6" fmla="*/ 125949 w 989432"/>
                <a:gd name="connsiteY6" fmla="*/ 1429598 h 2857604"/>
                <a:gd name="connsiteX7" fmla="*/ 159287 w 989432"/>
                <a:gd name="connsiteY7" fmla="*/ 1210523 h 2857604"/>
                <a:gd name="connsiteX8" fmla="*/ 192624 w 989432"/>
                <a:gd name="connsiteY8" fmla="*/ 1067648 h 2857604"/>
                <a:gd name="connsiteX9" fmla="*/ 235487 w 989432"/>
                <a:gd name="connsiteY9" fmla="*/ 834285 h 2857604"/>
                <a:gd name="connsiteX10" fmla="*/ 264062 w 989432"/>
                <a:gd name="connsiteY10" fmla="*/ 648548 h 2857604"/>
                <a:gd name="connsiteX11" fmla="*/ 335499 w 989432"/>
                <a:gd name="connsiteY11" fmla="*/ 467573 h 2857604"/>
                <a:gd name="connsiteX12" fmla="*/ 430749 w 989432"/>
                <a:gd name="connsiteY12" fmla="*/ 377085 h 2857604"/>
                <a:gd name="connsiteX13" fmla="*/ 535524 w 989432"/>
                <a:gd name="connsiteY13" fmla="*/ 324698 h 2857604"/>
                <a:gd name="connsiteX14" fmla="*/ 587912 w 989432"/>
                <a:gd name="connsiteY14" fmla="*/ 315173 h 2857604"/>
                <a:gd name="connsiteX15" fmla="*/ 602199 w 989432"/>
                <a:gd name="connsiteY15" fmla="*/ 291360 h 2857604"/>
                <a:gd name="connsiteX16" fmla="*/ 616487 w 989432"/>
                <a:gd name="connsiteY16" fmla="*/ 272310 h 2857604"/>
                <a:gd name="connsiteX17" fmla="*/ 645062 w 989432"/>
                <a:gd name="connsiteY17" fmla="*/ 253260 h 2857604"/>
                <a:gd name="connsiteX18" fmla="*/ 635537 w 989432"/>
                <a:gd name="connsiteY18" fmla="*/ 172298 h 2857604"/>
                <a:gd name="connsiteX19" fmla="*/ 626012 w 989432"/>
                <a:gd name="connsiteY19" fmla="*/ 110385 h 2857604"/>
                <a:gd name="connsiteX20" fmla="*/ 635537 w 989432"/>
                <a:gd name="connsiteY20" fmla="*/ 81810 h 2857604"/>
                <a:gd name="connsiteX21" fmla="*/ 649824 w 989432"/>
                <a:gd name="connsiteY21" fmla="*/ 57998 h 2857604"/>
                <a:gd name="connsiteX22" fmla="*/ 683162 w 989432"/>
                <a:gd name="connsiteY22" fmla="*/ 48473 h 2857604"/>
                <a:gd name="connsiteX23" fmla="*/ 721262 w 989432"/>
                <a:gd name="connsiteY23" fmla="*/ 43710 h 2857604"/>
                <a:gd name="connsiteX24" fmla="*/ 764124 w 989432"/>
                <a:gd name="connsiteY24" fmla="*/ 15135 h 2857604"/>
                <a:gd name="connsiteX25" fmla="*/ 802224 w 989432"/>
                <a:gd name="connsiteY25" fmla="*/ 10373 h 2857604"/>
                <a:gd name="connsiteX26" fmla="*/ 816512 w 989432"/>
                <a:gd name="connsiteY26" fmla="*/ 848 h 2857604"/>
                <a:gd name="connsiteX27" fmla="*/ 835562 w 989432"/>
                <a:gd name="connsiteY27" fmla="*/ 34185 h 2857604"/>
                <a:gd name="connsiteX28" fmla="*/ 902237 w 989432"/>
                <a:gd name="connsiteY28" fmla="*/ 34185 h 2857604"/>
                <a:gd name="connsiteX29" fmla="*/ 930812 w 989432"/>
                <a:gd name="connsiteY29" fmla="*/ 34185 h 2857604"/>
                <a:gd name="connsiteX30" fmla="*/ 926049 w 989432"/>
                <a:gd name="connsiteY30" fmla="*/ 86573 h 2857604"/>
                <a:gd name="connsiteX31" fmla="*/ 906999 w 989432"/>
                <a:gd name="connsiteY31" fmla="*/ 115148 h 2857604"/>
                <a:gd name="connsiteX32" fmla="*/ 878424 w 989432"/>
                <a:gd name="connsiteY32" fmla="*/ 181823 h 2857604"/>
                <a:gd name="connsiteX33" fmla="*/ 840324 w 989432"/>
                <a:gd name="connsiteY33" fmla="*/ 238973 h 2857604"/>
                <a:gd name="connsiteX34" fmla="*/ 816512 w 989432"/>
                <a:gd name="connsiteY34" fmla="*/ 272310 h 2857604"/>
                <a:gd name="connsiteX35" fmla="*/ 840324 w 989432"/>
                <a:gd name="connsiteY35" fmla="*/ 272310 h 2857604"/>
                <a:gd name="connsiteX36" fmla="*/ 897474 w 989432"/>
                <a:gd name="connsiteY36" fmla="*/ 238973 h 2857604"/>
                <a:gd name="connsiteX37" fmla="*/ 935574 w 989432"/>
                <a:gd name="connsiteY37" fmla="*/ 224685 h 2857604"/>
                <a:gd name="connsiteX38" fmla="*/ 949862 w 989432"/>
                <a:gd name="connsiteY38" fmla="*/ 258023 h 2857604"/>
                <a:gd name="connsiteX39" fmla="*/ 902237 w 989432"/>
                <a:gd name="connsiteY39" fmla="*/ 277073 h 2857604"/>
                <a:gd name="connsiteX40" fmla="*/ 854612 w 989432"/>
                <a:gd name="connsiteY40" fmla="*/ 310410 h 2857604"/>
                <a:gd name="connsiteX41" fmla="*/ 906999 w 989432"/>
                <a:gd name="connsiteY41" fmla="*/ 331842 h 2857604"/>
                <a:gd name="connsiteX42" fmla="*/ 930812 w 989432"/>
                <a:gd name="connsiteY42" fmla="*/ 353273 h 2857604"/>
                <a:gd name="connsiteX43" fmla="*/ 916524 w 989432"/>
                <a:gd name="connsiteY43" fmla="*/ 381848 h 2857604"/>
                <a:gd name="connsiteX44" fmla="*/ 887949 w 989432"/>
                <a:gd name="connsiteY44" fmla="*/ 367560 h 2857604"/>
                <a:gd name="connsiteX45" fmla="*/ 845087 w 989432"/>
                <a:gd name="connsiteY45" fmla="*/ 343748 h 2857604"/>
                <a:gd name="connsiteX46" fmla="*/ 826037 w 989432"/>
                <a:gd name="connsiteY46" fmla="*/ 362798 h 2857604"/>
                <a:gd name="connsiteX47" fmla="*/ 873662 w 989432"/>
                <a:gd name="connsiteY47" fmla="*/ 400898 h 2857604"/>
                <a:gd name="connsiteX48" fmla="*/ 933193 w 989432"/>
                <a:gd name="connsiteY48" fmla="*/ 474717 h 2857604"/>
                <a:gd name="connsiteX49" fmla="*/ 983199 w 989432"/>
                <a:gd name="connsiteY49" fmla="*/ 596160 h 2857604"/>
                <a:gd name="connsiteX50" fmla="*/ 987962 w 989432"/>
                <a:gd name="connsiteY50" fmla="*/ 729510 h 2857604"/>
                <a:gd name="connsiteX51" fmla="*/ 985581 w 989432"/>
                <a:gd name="connsiteY51" fmla="*/ 867623 h 2857604"/>
                <a:gd name="connsiteX52" fmla="*/ 987962 w 989432"/>
                <a:gd name="connsiteY52" fmla="*/ 1039073 h 2857604"/>
                <a:gd name="connsiteX53" fmla="*/ 959387 w 989432"/>
                <a:gd name="connsiteY53" fmla="*/ 1181948 h 2857604"/>
                <a:gd name="connsiteX54" fmla="*/ 916524 w 989432"/>
                <a:gd name="connsiteY54" fmla="*/ 1358160 h 2857604"/>
                <a:gd name="connsiteX55" fmla="*/ 878424 w 989432"/>
                <a:gd name="connsiteY55" fmla="*/ 1548660 h 2857604"/>
                <a:gd name="connsiteX56" fmla="*/ 835562 w 989432"/>
                <a:gd name="connsiteY56" fmla="*/ 1791548 h 2857604"/>
                <a:gd name="connsiteX57" fmla="*/ 811749 w 989432"/>
                <a:gd name="connsiteY57" fmla="*/ 1986810 h 2857604"/>
                <a:gd name="connsiteX58" fmla="*/ 787937 w 989432"/>
                <a:gd name="connsiteY58" fmla="*/ 2177310 h 2857604"/>
                <a:gd name="connsiteX59" fmla="*/ 740312 w 989432"/>
                <a:gd name="connsiteY59" fmla="*/ 2358285 h 2857604"/>
                <a:gd name="connsiteX60" fmla="*/ 683162 w 989432"/>
                <a:gd name="connsiteY60" fmla="*/ 2472585 h 2857604"/>
                <a:gd name="connsiteX61" fmla="*/ 576006 w 989432"/>
                <a:gd name="connsiteY61" fmla="*/ 2560692 h 2857604"/>
                <a:gd name="connsiteX62" fmla="*/ 487899 w 989432"/>
                <a:gd name="connsiteY62" fmla="*/ 2591648 h 2857604"/>
                <a:gd name="connsiteX63" fmla="*/ 414080 w 989432"/>
                <a:gd name="connsiteY63" fmla="*/ 2598791 h 2857604"/>
                <a:gd name="connsiteX64" fmla="*/ 409318 w 989432"/>
                <a:gd name="connsiteY64" fmla="*/ 2615460 h 2857604"/>
                <a:gd name="connsiteX65" fmla="*/ 406937 w 989432"/>
                <a:gd name="connsiteY65" fmla="*/ 2646417 h 2857604"/>
                <a:gd name="connsiteX66" fmla="*/ 387887 w 989432"/>
                <a:gd name="connsiteY66" fmla="*/ 2667848 h 2857604"/>
                <a:gd name="connsiteX67" fmla="*/ 387887 w 989432"/>
                <a:gd name="connsiteY67" fmla="*/ 2701185 h 2857604"/>
                <a:gd name="connsiteX68" fmla="*/ 399793 w 989432"/>
                <a:gd name="connsiteY68" fmla="*/ 2760717 h 2857604"/>
                <a:gd name="connsiteX69" fmla="*/ 411699 w 989432"/>
                <a:gd name="connsiteY69" fmla="*/ 2822629 h 2857604"/>
                <a:gd name="connsiteX70" fmla="*/ 368837 w 989432"/>
                <a:gd name="connsiteY70" fmla="*/ 2853585 h 2857604"/>
                <a:gd name="connsiteX71" fmla="*/ 333118 w 989432"/>
                <a:gd name="connsiteY71" fmla="*/ 2853585 h 2857604"/>
                <a:gd name="connsiteX72" fmla="*/ 306924 w 989432"/>
                <a:gd name="connsiteY72" fmla="*/ 2820248 h 2857604"/>
                <a:gd name="connsiteX73" fmla="*/ 283112 w 989432"/>
                <a:gd name="connsiteY73" fmla="*/ 2848823 h 2857604"/>
                <a:gd name="connsiteX74" fmla="*/ 249774 w 989432"/>
                <a:gd name="connsiteY74" fmla="*/ 2848823 h 2857604"/>
                <a:gd name="connsiteX75" fmla="*/ 240249 w 989432"/>
                <a:gd name="connsiteY75" fmla="*/ 2829773 h 2857604"/>
                <a:gd name="connsiteX76" fmla="*/ 225962 w 989432"/>
                <a:gd name="connsiteY76" fmla="*/ 2810723 h 2857604"/>
                <a:gd name="connsiteX77" fmla="*/ 197387 w 989432"/>
                <a:gd name="connsiteY77" fmla="*/ 2834535 h 2857604"/>
                <a:gd name="connsiteX78" fmla="*/ 159287 w 989432"/>
                <a:gd name="connsiteY78" fmla="*/ 2820248 h 2857604"/>
                <a:gd name="connsiteX79" fmla="*/ 164049 w 989432"/>
                <a:gd name="connsiteY79" fmla="*/ 2782148 h 2857604"/>
                <a:gd name="connsiteX80" fmla="*/ 202149 w 989432"/>
                <a:gd name="connsiteY80" fmla="*/ 2724998 h 2857604"/>
                <a:gd name="connsiteX81" fmla="*/ 221199 w 989432"/>
                <a:gd name="connsiteY81" fmla="*/ 2672610 h 2857604"/>
                <a:gd name="connsiteX82" fmla="*/ 230724 w 989432"/>
                <a:gd name="connsiteY82" fmla="*/ 2639273 h 2857604"/>
                <a:gd name="connsiteX83" fmla="*/ 221199 w 989432"/>
                <a:gd name="connsiteY83" fmla="*/ 2605935 h 2857604"/>
                <a:gd name="connsiteX84" fmla="*/ 221199 w 989432"/>
                <a:gd name="connsiteY84" fmla="*/ 2567835 h 2857604"/>
                <a:gd name="connsiteX85" fmla="*/ 140237 w 989432"/>
                <a:gd name="connsiteY85" fmla="*/ 2539260 h 2857604"/>
                <a:gd name="connsiteX86" fmla="*/ 78324 w 989432"/>
                <a:gd name="connsiteY86" fmla="*/ 2472585 h 2857604"/>
                <a:gd name="connsiteX87" fmla="*/ 35462 w 989432"/>
                <a:gd name="connsiteY87" fmla="*/ 2405910 h 2857604"/>
                <a:gd name="connsiteX0" fmla="*/ 35462 w 989432"/>
                <a:gd name="connsiteY0" fmla="*/ 2405910 h 2857604"/>
                <a:gd name="connsiteX1" fmla="*/ 2124 w 989432"/>
                <a:gd name="connsiteY1" fmla="*/ 2301135 h 2857604"/>
                <a:gd name="connsiteX2" fmla="*/ 6887 w 989432"/>
                <a:gd name="connsiteY2" fmla="*/ 2191598 h 2857604"/>
                <a:gd name="connsiteX3" fmla="*/ 35462 w 989432"/>
                <a:gd name="connsiteY3" fmla="*/ 2029673 h 2857604"/>
                <a:gd name="connsiteX4" fmla="*/ 54512 w 989432"/>
                <a:gd name="connsiteY4" fmla="*/ 1872510 h 2857604"/>
                <a:gd name="connsiteX5" fmla="*/ 106899 w 989432"/>
                <a:gd name="connsiteY5" fmla="*/ 1601048 h 2857604"/>
                <a:gd name="connsiteX6" fmla="*/ 125949 w 989432"/>
                <a:gd name="connsiteY6" fmla="*/ 1429598 h 2857604"/>
                <a:gd name="connsiteX7" fmla="*/ 159287 w 989432"/>
                <a:gd name="connsiteY7" fmla="*/ 1210523 h 2857604"/>
                <a:gd name="connsiteX8" fmla="*/ 192624 w 989432"/>
                <a:gd name="connsiteY8" fmla="*/ 1067648 h 2857604"/>
                <a:gd name="connsiteX9" fmla="*/ 235487 w 989432"/>
                <a:gd name="connsiteY9" fmla="*/ 834285 h 2857604"/>
                <a:gd name="connsiteX10" fmla="*/ 264062 w 989432"/>
                <a:gd name="connsiteY10" fmla="*/ 648548 h 2857604"/>
                <a:gd name="connsiteX11" fmla="*/ 335499 w 989432"/>
                <a:gd name="connsiteY11" fmla="*/ 467573 h 2857604"/>
                <a:gd name="connsiteX12" fmla="*/ 430749 w 989432"/>
                <a:gd name="connsiteY12" fmla="*/ 377085 h 2857604"/>
                <a:gd name="connsiteX13" fmla="*/ 535524 w 989432"/>
                <a:gd name="connsiteY13" fmla="*/ 324698 h 2857604"/>
                <a:gd name="connsiteX14" fmla="*/ 587912 w 989432"/>
                <a:gd name="connsiteY14" fmla="*/ 315173 h 2857604"/>
                <a:gd name="connsiteX15" fmla="*/ 602199 w 989432"/>
                <a:gd name="connsiteY15" fmla="*/ 291360 h 2857604"/>
                <a:gd name="connsiteX16" fmla="*/ 616487 w 989432"/>
                <a:gd name="connsiteY16" fmla="*/ 272310 h 2857604"/>
                <a:gd name="connsiteX17" fmla="*/ 645062 w 989432"/>
                <a:gd name="connsiteY17" fmla="*/ 253260 h 2857604"/>
                <a:gd name="connsiteX18" fmla="*/ 635537 w 989432"/>
                <a:gd name="connsiteY18" fmla="*/ 172298 h 2857604"/>
                <a:gd name="connsiteX19" fmla="*/ 626012 w 989432"/>
                <a:gd name="connsiteY19" fmla="*/ 110385 h 2857604"/>
                <a:gd name="connsiteX20" fmla="*/ 635537 w 989432"/>
                <a:gd name="connsiteY20" fmla="*/ 81810 h 2857604"/>
                <a:gd name="connsiteX21" fmla="*/ 649824 w 989432"/>
                <a:gd name="connsiteY21" fmla="*/ 57998 h 2857604"/>
                <a:gd name="connsiteX22" fmla="*/ 683162 w 989432"/>
                <a:gd name="connsiteY22" fmla="*/ 48473 h 2857604"/>
                <a:gd name="connsiteX23" fmla="*/ 721262 w 989432"/>
                <a:gd name="connsiteY23" fmla="*/ 43710 h 2857604"/>
                <a:gd name="connsiteX24" fmla="*/ 764124 w 989432"/>
                <a:gd name="connsiteY24" fmla="*/ 15135 h 2857604"/>
                <a:gd name="connsiteX25" fmla="*/ 802224 w 989432"/>
                <a:gd name="connsiteY25" fmla="*/ 10373 h 2857604"/>
                <a:gd name="connsiteX26" fmla="*/ 816512 w 989432"/>
                <a:gd name="connsiteY26" fmla="*/ 848 h 2857604"/>
                <a:gd name="connsiteX27" fmla="*/ 835562 w 989432"/>
                <a:gd name="connsiteY27" fmla="*/ 34185 h 2857604"/>
                <a:gd name="connsiteX28" fmla="*/ 902237 w 989432"/>
                <a:gd name="connsiteY28" fmla="*/ 34185 h 2857604"/>
                <a:gd name="connsiteX29" fmla="*/ 930812 w 989432"/>
                <a:gd name="connsiteY29" fmla="*/ 34185 h 2857604"/>
                <a:gd name="connsiteX30" fmla="*/ 926049 w 989432"/>
                <a:gd name="connsiteY30" fmla="*/ 86573 h 2857604"/>
                <a:gd name="connsiteX31" fmla="*/ 906999 w 989432"/>
                <a:gd name="connsiteY31" fmla="*/ 115148 h 2857604"/>
                <a:gd name="connsiteX32" fmla="*/ 878424 w 989432"/>
                <a:gd name="connsiteY32" fmla="*/ 181823 h 2857604"/>
                <a:gd name="connsiteX33" fmla="*/ 840324 w 989432"/>
                <a:gd name="connsiteY33" fmla="*/ 238973 h 2857604"/>
                <a:gd name="connsiteX34" fmla="*/ 816512 w 989432"/>
                <a:gd name="connsiteY34" fmla="*/ 272310 h 2857604"/>
                <a:gd name="connsiteX35" fmla="*/ 840324 w 989432"/>
                <a:gd name="connsiteY35" fmla="*/ 272310 h 2857604"/>
                <a:gd name="connsiteX36" fmla="*/ 897474 w 989432"/>
                <a:gd name="connsiteY36" fmla="*/ 238973 h 2857604"/>
                <a:gd name="connsiteX37" fmla="*/ 935574 w 989432"/>
                <a:gd name="connsiteY37" fmla="*/ 224685 h 2857604"/>
                <a:gd name="connsiteX38" fmla="*/ 949862 w 989432"/>
                <a:gd name="connsiteY38" fmla="*/ 258023 h 2857604"/>
                <a:gd name="connsiteX39" fmla="*/ 902237 w 989432"/>
                <a:gd name="connsiteY39" fmla="*/ 277073 h 2857604"/>
                <a:gd name="connsiteX40" fmla="*/ 854612 w 989432"/>
                <a:gd name="connsiteY40" fmla="*/ 310410 h 2857604"/>
                <a:gd name="connsiteX41" fmla="*/ 906999 w 989432"/>
                <a:gd name="connsiteY41" fmla="*/ 331842 h 2857604"/>
                <a:gd name="connsiteX42" fmla="*/ 930812 w 989432"/>
                <a:gd name="connsiteY42" fmla="*/ 353273 h 2857604"/>
                <a:gd name="connsiteX43" fmla="*/ 916524 w 989432"/>
                <a:gd name="connsiteY43" fmla="*/ 381848 h 2857604"/>
                <a:gd name="connsiteX44" fmla="*/ 887949 w 989432"/>
                <a:gd name="connsiteY44" fmla="*/ 367560 h 2857604"/>
                <a:gd name="connsiteX45" fmla="*/ 847468 w 989432"/>
                <a:gd name="connsiteY45" fmla="*/ 341367 h 2857604"/>
                <a:gd name="connsiteX46" fmla="*/ 826037 w 989432"/>
                <a:gd name="connsiteY46" fmla="*/ 362798 h 2857604"/>
                <a:gd name="connsiteX47" fmla="*/ 873662 w 989432"/>
                <a:gd name="connsiteY47" fmla="*/ 400898 h 2857604"/>
                <a:gd name="connsiteX48" fmla="*/ 933193 w 989432"/>
                <a:gd name="connsiteY48" fmla="*/ 474717 h 2857604"/>
                <a:gd name="connsiteX49" fmla="*/ 983199 w 989432"/>
                <a:gd name="connsiteY49" fmla="*/ 596160 h 2857604"/>
                <a:gd name="connsiteX50" fmla="*/ 987962 w 989432"/>
                <a:gd name="connsiteY50" fmla="*/ 729510 h 2857604"/>
                <a:gd name="connsiteX51" fmla="*/ 985581 w 989432"/>
                <a:gd name="connsiteY51" fmla="*/ 867623 h 2857604"/>
                <a:gd name="connsiteX52" fmla="*/ 987962 w 989432"/>
                <a:gd name="connsiteY52" fmla="*/ 1039073 h 2857604"/>
                <a:gd name="connsiteX53" fmla="*/ 959387 w 989432"/>
                <a:gd name="connsiteY53" fmla="*/ 1181948 h 2857604"/>
                <a:gd name="connsiteX54" fmla="*/ 916524 w 989432"/>
                <a:gd name="connsiteY54" fmla="*/ 1358160 h 2857604"/>
                <a:gd name="connsiteX55" fmla="*/ 878424 w 989432"/>
                <a:gd name="connsiteY55" fmla="*/ 1548660 h 2857604"/>
                <a:gd name="connsiteX56" fmla="*/ 835562 w 989432"/>
                <a:gd name="connsiteY56" fmla="*/ 1791548 h 2857604"/>
                <a:gd name="connsiteX57" fmla="*/ 811749 w 989432"/>
                <a:gd name="connsiteY57" fmla="*/ 1986810 h 2857604"/>
                <a:gd name="connsiteX58" fmla="*/ 787937 w 989432"/>
                <a:gd name="connsiteY58" fmla="*/ 2177310 h 2857604"/>
                <a:gd name="connsiteX59" fmla="*/ 740312 w 989432"/>
                <a:gd name="connsiteY59" fmla="*/ 2358285 h 2857604"/>
                <a:gd name="connsiteX60" fmla="*/ 683162 w 989432"/>
                <a:gd name="connsiteY60" fmla="*/ 2472585 h 2857604"/>
                <a:gd name="connsiteX61" fmla="*/ 576006 w 989432"/>
                <a:gd name="connsiteY61" fmla="*/ 2560692 h 2857604"/>
                <a:gd name="connsiteX62" fmla="*/ 487899 w 989432"/>
                <a:gd name="connsiteY62" fmla="*/ 2591648 h 2857604"/>
                <a:gd name="connsiteX63" fmla="*/ 414080 w 989432"/>
                <a:gd name="connsiteY63" fmla="*/ 2598791 h 2857604"/>
                <a:gd name="connsiteX64" fmla="*/ 409318 w 989432"/>
                <a:gd name="connsiteY64" fmla="*/ 2615460 h 2857604"/>
                <a:gd name="connsiteX65" fmla="*/ 406937 w 989432"/>
                <a:gd name="connsiteY65" fmla="*/ 2646417 h 2857604"/>
                <a:gd name="connsiteX66" fmla="*/ 387887 w 989432"/>
                <a:gd name="connsiteY66" fmla="*/ 2667848 h 2857604"/>
                <a:gd name="connsiteX67" fmla="*/ 387887 w 989432"/>
                <a:gd name="connsiteY67" fmla="*/ 2701185 h 2857604"/>
                <a:gd name="connsiteX68" fmla="*/ 399793 w 989432"/>
                <a:gd name="connsiteY68" fmla="*/ 2760717 h 2857604"/>
                <a:gd name="connsiteX69" fmla="*/ 411699 w 989432"/>
                <a:gd name="connsiteY69" fmla="*/ 2822629 h 2857604"/>
                <a:gd name="connsiteX70" fmla="*/ 368837 w 989432"/>
                <a:gd name="connsiteY70" fmla="*/ 2853585 h 2857604"/>
                <a:gd name="connsiteX71" fmla="*/ 333118 w 989432"/>
                <a:gd name="connsiteY71" fmla="*/ 2853585 h 2857604"/>
                <a:gd name="connsiteX72" fmla="*/ 306924 w 989432"/>
                <a:gd name="connsiteY72" fmla="*/ 2820248 h 2857604"/>
                <a:gd name="connsiteX73" fmla="*/ 283112 w 989432"/>
                <a:gd name="connsiteY73" fmla="*/ 2848823 h 2857604"/>
                <a:gd name="connsiteX74" fmla="*/ 249774 w 989432"/>
                <a:gd name="connsiteY74" fmla="*/ 2848823 h 2857604"/>
                <a:gd name="connsiteX75" fmla="*/ 240249 w 989432"/>
                <a:gd name="connsiteY75" fmla="*/ 2829773 h 2857604"/>
                <a:gd name="connsiteX76" fmla="*/ 225962 w 989432"/>
                <a:gd name="connsiteY76" fmla="*/ 2810723 h 2857604"/>
                <a:gd name="connsiteX77" fmla="*/ 197387 w 989432"/>
                <a:gd name="connsiteY77" fmla="*/ 2834535 h 2857604"/>
                <a:gd name="connsiteX78" fmla="*/ 159287 w 989432"/>
                <a:gd name="connsiteY78" fmla="*/ 2820248 h 2857604"/>
                <a:gd name="connsiteX79" fmla="*/ 164049 w 989432"/>
                <a:gd name="connsiteY79" fmla="*/ 2782148 h 2857604"/>
                <a:gd name="connsiteX80" fmla="*/ 202149 w 989432"/>
                <a:gd name="connsiteY80" fmla="*/ 2724998 h 2857604"/>
                <a:gd name="connsiteX81" fmla="*/ 221199 w 989432"/>
                <a:gd name="connsiteY81" fmla="*/ 2672610 h 2857604"/>
                <a:gd name="connsiteX82" fmla="*/ 230724 w 989432"/>
                <a:gd name="connsiteY82" fmla="*/ 2639273 h 2857604"/>
                <a:gd name="connsiteX83" fmla="*/ 221199 w 989432"/>
                <a:gd name="connsiteY83" fmla="*/ 2605935 h 2857604"/>
                <a:gd name="connsiteX84" fmla="*/ 221199 w 989432"/>
                <a:gd name="connsiteY84" fmla="*/ 2567835 h 2857604"/>
                <a:gd name="connsiteX85" fmla="*/ 140237 w 989432"/>
                <a:gd name="connsiteY85" fmla="*/ 2539260 h 2857604"/>
                <a:gd name="connsiteX86" fmla="*/ 78324 w 989432"/>
                <a:gd name="connsiteY86" fmla="*/ 2472585 h 2857604"/>
                <a:gd name="connsiteX87" fmla="*/ 35462 w 989432"/>
                <a:gd name="connsiteY87" fmla="*/ 2405910 h 2857604"/>
                <a:gd name="connsiteX0" fmla="*/ 35462 w 989432"/>
                <a:gd name="connsiteY0" fmla="*/ 2405910 h 2857604"/>
                <a:gd name="connsiteX1" fmla="*/ 2124 w 989432"/>
                <a:gd name="connsiteY1" fmla="*/ 2301135 h 2857604"/>
                <a:gd name="connsiteX2" fmla="*/ 6887 w 989432"/>
                <a:gd name="connsiteY2" fmla="*/ 2191598 h 2857604"/>
                <a:gd name="connsiteX3" fmla="*/ 35462 w 989432"/>
                <a:gd name="connsiteY3" fmla="*/ 2029673 h 2857604"/>
                <a:gd name="connsiteX4" fmla="*/ 54512 w 989432"/>
                <a:gd name="connsiteY4" fmla="*/ 1872510 h 2857604"/>
                <a:gd name="connsiteX5" fmla="*/ 106899 w 989432"/>
                <a:gd name="connsiteY5" fmla="*/ 1601048 h 2857604"/>
                <a:gd name="connsiteX6" fmla="*/ 125949 w 989432"/>
                <a:gd name="connsiteY6" fmla="*/ 1429598 h 2857604"/>
                <a:gd name="connsiteX7" fmla="*/ 159287 w 989432"/>
                <a:gd name="connsiteY7" fmla="*/ 1210523 h 2857604"/>
                <a:gd name="connsiteX8" fmla="*/ 192624 w 989432"/>
                <a:gd name="connsiteY8" fmla="*/ 1067648 h 2857604"/>
                <a:gd name="connsiteX9" fmla="*/ 235487 w 989432"/>
                <a:gd name="connsiteY9" fmla="*/ 834285 h 2857604"/>
                <a:gd name="connsiteX10" fmla="*/ 264062 w 989432"/>
                <a:gd name="connsiteY10" fmla="*/ 648548 h 2857604"/>
                <a:gd name="connsiteX11" fmla="*/ 335499 w 989432"/>
                <a:gd name="connsiteY11" fmla="*/ 467573 h 2857604"/>
                <a:gd name="connsiteX12" fmla="*/ 430749 w 989432"/>
                <a:gd name="connsiteY12" fmla="*/ 377085 h 2857604"/>
                <a:gd name="connsiteX13" fmla="*/ 535524 w 989432"/>
                <a:gd name="connsiteY13" fmla="*/ 324698 h 2857604"/>
                <a:gd name="connsiteX14" fmla="*/ 587912 w 989432"/>
                <a:gd name="connsiteY14" fmla="*/ 315173 h 2857604"/>
                <a:gd name="connsiteX15" fmla="*/ 602199 w 989432"/>
                <a:gd name="connsiteY15" fmla="*/ 291360 h 2857604"/>
                <a:gd name="connsiteX16" fmla="*/ 616487 w 989432"/>
                <a:gd name="connsiteY16" fmla="*/ 272310 h 2857604"/>
                <a:gd name="connsiteX17" fmla="*/ 645062 w 989432"/>
                <a:gd name="connsiteY17" fmla="*/ 253260 h 2857604"/>
                <a:gd name="connsiteX18" fmla="*/ 635537 w 989432"/>
                <a:gd name="connsiteY18" fmla="*/ 172298 h 2857604"/>
                <a:gd name="connsiteX19" fmla="*/ 626012 w 989432"/>
                <a:gd name="connsiteY19" fmla="*/ 110385 h 2857604"/>
                <a:gd name="connsiteX20" fmla="*/ 635537 w 989432"/>
                <a:gd name="connsiteY20" fmla="*/ 81810 h 2857604"/>
                <a:gd name="connsiteX21" fmla="*/ 649824 w 989432"/>
                <a:gd name="connsiteY21" fmla="*/ 57998 h 2857604"/>
                <a:gd name="connsiteX22" fmla="*/ 683162 w 989432"/>
                <a:gd name="connsiteY22" fmla="*/ 48473 h 2857604"/>
                <a:gd name="connsiteX23" fmla="*/ 721262 w 989432"/>
                <a:gd name="connsiteY23" fmla="*/ 43710 h 2857604"/>
                <a:gd name="connsiteX24" fmla="*/ 764124 w 989432"/>
                <a:gd name="connsiteY24" fmla="*/ 15135 h 2857604"/>
                <a:gd name="connsiteX25" fmla="*/ 802224 w 989432"/>
                <a:gd name="connsiteY25" fmla="*/ 10373 h 2857604"/>
                <a:gd name="connsiteX26" fmla="*/ 816512 w 989432"/>
                <a:gd name="connsiteY26" fmla="*/ 848 h 2857604"/>
                <a:gd name="connsiteX27" fmla="*/ 835562 w 989432"/>
                <a:gd name="connsiteY27" fmla="*/ 34185 h 2857604"/>
                <a:gd name="connsiteX28" fmla="*/ 902237 w 989432"/>
                <a:gd name="connsiteY28" fmla="*/ 34185 h 2857604"/>
                <a:gd name="connsiteX29" fmla="*/ 930812 w 989432"/>
                <a:gd name="connsiteY29" fmla="*/ 34185 h 2857604"/>
                <a:gd name="connsiteX30" fmla="*/ 926049 w 989432"/>
                <a:gd name="connsiteY30" fmla="*/ 86573 h 2857604"/>
                <a:gd name="connsiteX31" fmla="*/ 906999 w 989432"/>
                <a:gd name="connsiteY31" fmla="*/ 115148 h 2857604"/>
                <a:gd name="connsiteX32" fmla="*/ 878424 w 989432"/>
                <a:gd name="connsiteY32" fmla="*/ 181823 h 2857604"/>
                <a:gd name="connsiteX33" fmla="*/ 840324 w 989432"/>
                <a:gd name="connsiteY33" fmla="*/ 238973 h 2857604"/>
                <a:gd name="connsiteX34" fmla="*/ 816512 w 989432"/>
                <a:gd name="connsiteY34" fmla="*/ 272310 h 2857604"/>
                <a:gd name="connsiteX35" fmla="*/ 840324 w 989432"/>
                <a:gd name="connsiteY35" fmla="*/ 272310 h 2857604"/>
                <a:gd name="connsiteX36" fmla="*/ 897474 w 989432"/>
                <a:gd name="connsiteY36" fmla="*/ 238973 h 2857604"/>
                <a:gd name="connsiteX37" fmla="*/ 935574 w 989432"/>
                <a:gd name="connsiteY37" fmla="*/ 224685 h 2857604"/>
                <a:gd name="connsiteX38" fmla="*/ 949862 w 989432"/>
                <a:gd name="connsiteY38" fmla="*/ 258023 h 2857604"/>
                <a:gd name="connsiteX39" fmla="*/ 899856 w 989432"/>
                <a:gd name="connsiteY39" fmla="*/ 274692 h 2857604"/>
                <a:gd name="connsiteX40" fmla="*/ 854612 w 989432"/>
                <a:gd name="connsiteY40" fmla="*/ 310410 h 2857604"/>
                <a:gd name="connsiteX41" fmla="*/ 906999 w 989432"/>
                <a:gd name="connsiteY41" fmla="*/ 331842 h 2857604"/>
                <a:gd name="connsiteX42" fmla="*/ 930812 w 989432"/>
                <a:gd name="connsiteY42" fmla="*/ 353273 h 2857604"/>
                <a:gd name="connsiteX43" fmla="*/ 916524 w 989432"/>
                <a:gd name="connsiteY43" fmla="*/ 381848 h 2857604"/>
                <a:gd name="connsiteX44" fmla="*/ 887949 w 989432"/>
                <a:gd name="connsiteY44" fmla="*/ 367560 h 2857604"/>
                <a:gd name="connsiteX45" fmla="*/ 847468 w 989432"/>
                <a:gd name="connsiteY45" fmla="*/ 341367 h 2857604"/>
                <a:gd name="connsiteX46" fmla="*/ 826037 w 989432"/>
                <a:gd name="connsiteY46" fmla="*/ 362798 h 2857604"/>
                <a:gd name="connsiteX47" fmla="*/ 873662 w 989432"/>
                <a:gd name="connsiteY47" fmla="*/ 400898 h 2857604"/>
                <a:gd name="connsiteX48" fmla="*/ 933193 w 989432"/>
                <a:gd name="connsiteY48" fmla="*/ 474717 h 2857604"/>
                <a:gd name="connsiteX49" fmla="*/ 983199 w 989432"/>
                <a:gd name="connsiteY49" fmla="*/ 596160 h 2857604"/>
                <a:gd name="connsiteX50" fmla="*/ 987962 w 989432"/>
                <a:gd name="connsiteY50" fmla="*/ 729510 h 2857604"/>
                <a:gd name="connsiteX51" fmla="*/ 985581 w 989432"/>
                <a:gd name="connsiteY51" fmla="*/ 867623 h 2857604"/>
                <a:gd name="connsiteX52" fmla="*/ 987962 w 989432"/>
                <a:gd name="connsiteY52" fmla="*/ 1039073 h 2857604"/>
                <a:gd name="connsiteX53" fmla="*/ 959387 w 989432"/>
                <a:gd name="connsiteY53" fmla="*/ 1181948 h 2857604"/>
                <a:gd name="connsiteX54" fmla="*/ 916524 w 989432"/>
                <a:gd name="connsiteY54" fmla="*/ 1358160 h 2857604"/>
                <a:gd name="connsiteX55" fmla="*/ 878424 w 989432"/>
                <a:gd name="connsiteY55" fmla="*/ 1548660 h 2857604"/>
                <a:gd name="connsiteX56" fmla="*/ 835562 w 989432"/>
                <a:gd name="connsiteY56" fmla="*/ 1791548 h 2857604"/>
                <a:gd name="connsiteX57" fmla="*/ 811749 w 989432"/>
                <a:gd name="connsiteY57" fmla="*/ 1986810 h 2857604"/>
                <a:gd name="connsiteX58" fmla="*/ 787937 w 989432"/>
                <a:gd name="connsiteY58" fmla="*/ 2177310 h 2857604"/>
                <a:gd name="connsiteX59" fmla="*/ 740312 w 989432"/>
                <a:gd name="connsiteY59" fmla="*/ 2358285 h 2857604"/>
                <a:gd name="connsiteX60" fmla="*/ 683162 w 989432"/>
                <a:gd name="connsiteY60" fmla="*/ 2472585 h 2857604"/>
                <a:gd name="connsiteX61" fmla="*/ 576006 w 989432"/>
                <a:gd name="connsiteY61" fmla="*/ 2560692 h 2857604"/>
                <a:gd name="connsiteX62" fmla="*/ 487899 w 989432"/>
                <a:gd name="connsiteY62" fmla="*/ 2591648 h 2857604"/>
                <a:gd name="connsiteX63" fmla="*/ 414080 w 989432"/>
                <a:gd name="connsiteY63" fmla="*/ 2598791 h 2857604"/>
                <a:gd name="connsiteX64" fmla="*/ 409318 w 989432"/>
                <a:gd name="connsiteY64" fmla="*/ 2615460 h 2857604"/>
                <a:gd name="connsiteX65" fmla="*/ 406937 w 989432"/>
                <a:gd name="connsiteY65" fmla="*/ 2646417 h 2857604"/>
                <a:gd name="connsiteX66" fmla="*/ 387887 w 989432"/>
                <a:gd name="connsiteY66" fmla="*/ 2667848 h 2857604"/>
                <a:gd name="connsiteX67" fmla="*/ 387887 w 989432"/>
                <a:gd name="connsiteY67" fmla="*/ 2701185 h 2857604"/>
                <a:gd name="connsiteX68" fmla="*/ 399793 w 989432"/>
                <a:gd name="connsiteY68" fmla="*/ 2760717 h 2857604"/>
                <a:gd name="connsiteX69" fmla="*/ 411699 w 989432"/>
                <a:gd name="connsiteY69" fmla="*/ 2822629 h 2857604"/>
                <a:gd name="connsiteX70" fmla="*/ 368837 w 989432"/>
                <a:gd name="connsiteY70" fmla="*/ 2853585 h 2857604"/>
                <a:gd name="connsiteX71" fmla="*/ 333118 w 989432"/>
                <a:gd name="connsiteY71" fmla="*/ 2853585 h 2857604"/>
                <a:gd name="connsiteX72" fmla="*/ 306924 w 989432"/>
                <a:gd name="connsiteY72" fmla="*/ 2820248 h 2857604"/>
                <a:gd name="connsiteX73" fmla="*/ 283112 w 989432"/>
                <a:gd name="connsiteY73" fmla="*/ 2848823 h 2857604"/>
                <a:gd name="connsiteX74" fmla="*/ 249774 w 989432"/>
                <a:gd name="connsiteY74" fmla="*/ 2848823 h 2857604"/>
                <a:gd name="connsiteX75" fmla="*/ 240249 w 989432"/>
                <a:gd name="connsiteY75" fmla="*/ 2829773 h 2857604"/>
                <a:gd name="connsiteX76" fmla="*/ 225962 w 989432"/>
                <a:gd name="connsiteY76" fmla="*/ 2810723 h 2857604"/>
                <a:gd name="connsiteX77" fmla="*/ 197387 w 989432"/>
                <a:gd name="connsiteY77" fmla="*/ 2834535 h 2857604"/>
                <a:gd name="connsiteX78" fmla="*/ 159287 w 989432"/>
                <a:gd name="connsiteY78" fmla="*/ 2820248 h 2857604"/>
                <a:gd name="connsiteX79" fmla="*/ 164049 w 989432"/>
                <a:gd name="connsiteY79" fmla="*/ 2782148 h 2857604"/>
                <a:gd name="connsiteX80" fmla="*/ 202149 w 989432"/>
                <a:gd name="connsiteY80" fmla="*/ 2724998 h 2857604"/>
                <a:gd name="connsiteX81" fmla="*/ 221199 w 989432"/>
                <a:gd name="connsiteY81" fmla="*/ 2672610 h 2857604"/>
                <a:gd name="connsiteX82" fmla="*/ 230724 w 989432"/>
                <a:gd name="connsiteY82" fmla="*/ 2639273 h 2857604"/>
                <a:gd name="connsiteX83" fmla="*/ 221199 w 989432"/>
                <a:gd name="connsiteY83" fmla="*/ 2605935 h 2857604"/>
                <a:gd name="connsiteX84" fmla="*/ 221199 w 989432"/>
                <a:gd name="connsiteY84" fmla="*/ 2567835 h 2857604"/>
                <a:gd name="connsiteX85" fmla="*/ 140237 w 989432"/>
                <a:gd name="connsiteY85" fmla="*/ 2539260 h 2857604"/>
                <a:gd name="connsiteX86" fmla="*/ 78324 w 989432"/>
                <a:gd name="connsiteY86" fmla="*/ 2472585 h 2857604"/>
                <a:gd name="connsiteX87" fmla="*/ 35462 w 989432"/>
                <a:gd name="connsiteY87" fmla="*/ 2405910 h 2857604"/>
                <a:gd name="connsiteX0" fmla="*/ 35462 w 989432"/>
                <a:gd name="connsiteY0" fmla="*/ 2405910 h 2857604"/>
                <a:gd name="connsiteX1" fmla="*/ 2124 w 989432"/>
                <a:gd name="connsiteY1" fmla="*/ 2301135 h 2857604"/>
                <a:gd name="connsiteX2" fmla="*/ 6887 w 989432"/>
                <a:gd name="connsiteY2" fmla="*/ 2191598 h 2857604"/>
                <a:gd name="connsiteX3" fmla="*/ 35462 w 989432"/>
                <a:gd name="connsiteY3" fmla="*/ 2029673 h 2857604"/>
                <a:gd name="connsiteX4" fmla="*/ 54512 w 989432"/>
                <a:gd name="connsiteY4" fmla="*/ 1872510 h 2857604"/>
                <a:gd name="connsiteX5" fmla="*/ 106899 w 989432"/>
                <a:gd name="connsiteY5" fmla="*/ 1601048 h 2857604"/>
                <a:gd name="connsiteX6" fmla="*/ 125949 w 989432"/>
                <a:gd name="connsiteY6" fmla="*/ 1429598 h 2857604"/>
                <a:gd name="connsiteX7" fmla="*/ 159287 w 989432"/>
                <a:gd name="connsiteY7" fmla="*/ 1210523 h 2857604"/>
                <a:gd name="connsiteX8" fmla="*/ 192624 w 989432"/>
                <a:gd name="connsiteY8" fmla="*/ 1067648 h 2857604"/>
                <a:gd name="connsiteX9" fmla="*/ 235487 w 989432"/>
                <a:gd name="connsiteY9" fmla="*/ 834285 h 2857604"/>
                <a:gd name="connsiteX10" fmla="*/ 264062 w 989432"/>
                <a:gd name="connsiteY10" fmla="*/ 648548 h 2857604"/>
                <a:gd name="connsiteX11" fmla="*/ 335499 w 989432"/>
                <a:gd name="connsiteY11" fmla="*/ 467573 h 2857604"/>
                <a:gd name="connsiteX12" fmla="*/ 430749 w 989432"/>
                <a:gd name="connsiteY12" fmla="*/ 377085 h 2857604"/>
                <a:gd name="connsiteX13" fmla="*/ 535524 w 989432"/>
                <a:gd name="connsiteY13" fmla="*/ 324698 h 2857604"/>
                <a:gd name="connsiteX14" fmla="*/ 587912 w 989432"/>
                <a:gd name="connsiteY14" fmla="*/ 315173 h 2857604"/>
                <a:gd name="connsiteX15" fmla="*/ 602199 w 989432"/>
                <a:gd name="connsiteY15" fmla="*/ 291360 h 2857604"/>
                <a:gd name="connsiteX16" fmla="*/ 616487 w 989432"/>
                <a:gd name="connsiteY16" fmla="*/ 272310 h 2857604"/>
                <a:gd name="connsiteX17" fmla="*/ 645062 w 989432"/>
                <a:gd name="connsiteY17" fmla="*/ 253260 h 2857604"/>
                <a:gd name="connsiteX18" fmla="*/ 635537 w 989432"/>
                <a:gd name="connsiteY18" fmla="*/ 172298 h 2857604"/>
                <a:gd name="connsiteX19" fmla="*/ 626012 w 989432"/>
                <a:gd name="connsiteY19" fmla="*/ 110385 h 2857604"/>
                <a:gd name="connsiteX20" fmla="*/ 635537 w 989432"/>
                <a:gd name="connsiteY20" fmla="*/ 81810 h 2857604"/>
                <a:gd name="connsiteX21" fmla="*/ 649824 w 989432"/>
                <a:gd name="connsiteY21" fmla="*/ 57998 h 2857604"/>
                <a:gd name="connsiteX22" fmla="*/ 683162 w 989432"/>
                <a:gd name="connsiteY22" fmla="*/ 48473 h 2857604"/>
                <a:gd name="connsiteX23" fmla="*/ 721262 w 989432"/>
                <a:gd name="connsiteY23" fmla="*/ 43710 h 2857604"/>
                <a:gd name="connsiteX24" fmla="*/ 764124 w 989432"/>
                <a:gd name="connsiteY24" fmla="*/ 15135 h 2857604"/>
                <a:gd name="connsiteX25" fmla="*/ 802224 w 989432"/>
                <a:gd name="connsiteY25" fmla="*/ 10373 h 2857604"/>
                <a:gd name="connsiteX26" fmla="*/ 816512 w 989432"/>
                <a:gd name="connsiteY26" fmla="*/ 848 h 2857604"/>
                <a:gd name="connsiteX27" fmla="*/ 835562 w 989432"/>
                <a:gd name="connsiteY27" fmla="*/ 34185 h 2857604"/>
                <a:gd name="connsiteX28" fmla="*/ 902237 w 989432"/>
                <a:gd name="connsiteY28" fmla="*/ 34185 h 2857604"/>
                <a:gd name="connsiteX29" fmla="*/ 930812 w 989432"/>
                <a:gd name="connsiteY29" fmla="*/ 34185 h 2857604"/>
                <a:gd name="connsiteX30" fmla="*/ 926049 w 989432"/>
                <a:gd name="connsiteY30" fmla="*/ 86573 h 2857604"/>
                <a:gd name="connsiteX31" fmla="*/ 906999 w 989432"/>
                <a:gd name="connsiteY31" fmla="*/ 115148 h 2857604"/>
                <a:gd name="connsiteX32" fmla="*/ 878424 w 989432"/>
                <a:gd name="connsiteY32" fmla="*/ 181823 h 2857604"/>
                <a:gd name="connsiteX33" fmla="*/ 840324 w 989432"/>
                <a:gd name="connsiteY33" fmla="*/ 238973 h 2857604"/>
                <a:gd name="connsiteX34" fmla="*/ 816512 w 989432"/>
                <a:gd name="connsiteY34" fmla="*/ 272310 h 2857604"/>
                <a:gd name="connsiteX35" fmla="*/ 840324 w 989432"/>
                <a:gd name="connsiteY35" fmla="*/ 272310 h 2857604"/>
                <a:gd name="connsiteX36" fmla="*/ 897474 w 989432"/>
                <a:gd name="connsiteY36" fmla="*/ 238973 h 2857604"/>
                <a:gd name="connsiteX37" fmla="*/ 935574 w 989432"/>
                <a:gd name="connsiteY37" fmla="*/ 224685 h 2857604"/>
                <a:gd name="connsiteX38" fmla="*/ 945100 w 989432"/>
                <a:gd name="connsiteY38" fmla="*/ 258023 h 2857604"/>
                <a:gd name="connsiteX39" fmla="*/ 899856 w 989432"/>
                <a:gd name="connsiteY39" fmla="*/ 274692 h 2857604"/>
                <a:gd name="connsiteX40" fmla="*/ 854612 w 989432"/>
                <a:gd name="connsiteY40" fmla="*/ 310410 h 2857604"/>
                <a:gd name="connsiteX41" fmla="*/ 906999 w 989432"/>
                <a:gd name="connsiteY41" fmla="*/ 331842 h 2857604"/>
                <a:gd name="connsiteX42" fmla="*/ 930812 w 989432"/>
                <a:gd name="connsiteY42" fmla="*/ 353273 h 2857604"/>
                <a:gd name="connsiteX43" fmla="*/ 916524 w 989432"/>
                <a:gd name="connsiteY43" fmla="*/ 381848 h 2857604"/>
                <a:gd name="connsiteX44" fmla="*/ 887949 w 989432"/>
                <a:gd name="connsiteY44" fmla="*/ 367560 h 2857604"/>
                <a:gd name="connsiteX45" fmla="*/ 847468 w 989432"/>
                <a:gd name="connsiteY45" fmla="*/ 341367 h 2857604"/>
                <a:gd name="connsiteX46" fmla="*/ 826037 w 989432"/>
                <a:gd name="connsiteY46" fmla="*/ 362798 h 2857604"/>
                <a:gd name="connsiteX47" fmla="*/ 873662 w 989432"/>
                <a:gd name="connsiteY47" fmla="*/ 400898 h 2857604"/>
                <a:gd name="connsiteX48" fmla="*/ 933193 w 989432"/>
                <a:gd name="connsiteY48" fmla="*/ 474717 h 2857604"/>
                <a:gd name="connsiteX49" fmla="*/ 983199 w 989432"/>
                <a:gd name="connsiteY49" fmla="*/ 596160 h 2857604"/>
                <a:gd name="connsiteX50" fmla="*/ 987962 w 989432"/>
                <a:gd name="connsiteY50" fmla="*/ 729510 h 2857604"/>
                <a:gd name="connsiteX51" fmla="*/ 985581 w 989432"/>
                <a:gd name="connsiteY51" fmla="*/ 867623 h 2857604"/>
                <a:gd name="connsiteX52" fmla="*/ 987962 w 989432"/>
                <a:gd name="connsiteY52" fmla="*/ 1039073 h 2857604"/>
                <a:gd name="connsiteX53" fmla="*/ 959387 w 989432"/>
                <a:gd name="connsiteY53" fmla="*/ 1181948 h 2857604"/>
                <a:gd name="connsiteX54" fmla="*/ 916524 w 989432"/>
                <a:gd name="connsiteY54" fmla="*/ 1358160 h 2857604"/>
                <a:gd name="connsiteX55" fmla="*/ 878424 w 989432"/>
                <a:gd name="connsiteY55" fmla="*/ 1548660 h 2857604"/>
                <a:gd name="connsiteX56" fmla="*/ 835562 w 989432"/>
                <a:gd name="connsiteY56" fmla="*/ 1791548 h 2857604"/>
                <a:gd name="connsiteX57" fmla="*/ 811749 w 989432"/>
                <a:gd name="connsiteY57" fmla="*/ 1986810 h 2857604"/>
                <a:gd name="connsiteX58" fmla="*/ 787937 w 989432"/>
                <a:gd name="connsiteY58" fmla="*/ 2177310 h 2857604"/>
                <a:gd name="connsiteX59" fmla="*/ 740312 w 989432"/>
                <a:gd name="connsiteY59" fmla="*/ 2358285 h 2857604"/>
                <a:gd name="connsiteX60" fmla="*/ 683162 w 989432"/>
                <a:gd name="connsiteY60" fmla="*/ 2472585 h 2857604"/>
                <a:gd name="connsiteX61" fmla="*/ 576006 w 989432"/>
                <a:gd name="connsiteY61" fmla="*/ 2560692 h 2857604"/>
                <a:gd name="connsiteX62" fmla="*/ 487899 w 989432"/>
                <a:gd name="connsiteY62" fmla="*/ 2591648 h 2857604"/>
                <a:gd name="connsiteX63" fmla="*/ 414080 w 989432"/>
                <a:gd name="connsiteY63" fmla="*/ 2598791 h 2857604"/>
                <a:gd name="connsiteX64" fmla="*/ 409318 w 989432"/>
                <a:gd name="connsiteY64" fmla="*/ 2615460 h 2857604"/>
                <a:gd name="connsiteX65" fmla="*/ 406937 w 989432"/>
                <a:gd name="connsiteY65" fmla="*/ 2646417 h 2857604"/>
                <a:gd name="connsiteX66" fmla="*/ 387887 w 989432"/>
                <a:gd name="connsiteY66" fmla="*/ 2667848 h 2857604"/>
                <a:gd name="connsiteX67" fmla="*/ 387887 w 989432"/>
                <a:gd name="connsiteY67" fmla="*/ 2701185 h 2857604"/>
                <a:gd name="connsiteX68" fmla="*/ 399793 w 989432"/>
                <a:gd name="connsiteY68" fmla="*/ 2760717 h 2857604"/>
                <a:gd name="connsiteX69" fmla="*/ 411699 w 989432"/>
                <a:gd name="connsiteY69" fmla="*/ 2822629 h 2857604"/>
                <a:gd name="connsiteX70" fmla="*/ 368837 w 989432"/>
                <a:gd name="connsiteY70" fmla="*/ 2853585 h 2857604"/>
                <a:gd name="connsiteX71" fmla="*/ 333118 w 989432"/>
                <a:gd name="connsiteY71" fmla="*/ 2853585 h 2857604"/>
                <a:gd name="connsiteX72" fmla="*/ 306924 w 989432"/>
                <a:gd name="connsiteY72" fmla="*/ 2820248 h 2857604"/>
                <a:gd name="connsiteX73" fmla="*/ 283112 w 989432"/>
                <a:gd name="connsiteY73" fmla="*/ 2848823 h 2857604"/>
                <a:gd name="connsiteX74" fmla="*/ 249774 w 989432"/>
                <a:gd name="connsiteY74" fmla="*/ 2848823 h 2857604"/>
                <a:gd name="connsiteX75" fmla="*/ 240249 w 989432"/>
                <a:gd name="connsiteY75" fmla="*/ 2829773 h 2857604"/>
                <a:gd name="connsiteX76" fmla="*/ 225962 w 989432"/>
                <a:gd name="connsiteY76" fmla="*/ 2810723 h 2857604"/>
                <a:gd name="connsiteX77" fmla="*/ 197387 w 989432"/>
                <a:gd name="connsiteY77" fmla="*/ 2834535 h 2857604"/>
                <a:gd name="connsiteX78" fmla="*/ 159287 w 989432"/>
                <a:gd name="connsiteY78" fmla="*/ 2820248 h 2857604"/>
                <a:gd name="connsiteX79" fmla="*/ 164049 w 989432"/>
                <a:gd name="connsiteY79" fmla="*/ 2782148 h 2857604"/>
                <a:gd name="connsiteX80" fmla="*/ 202149 w 989432"/>
                <a:gd name="connsiteY80" fmla="*/ 2724998 h 2857604"/>
                <a:gd name="connsiteX81" fmla="*/ 221199 w 989432"/>
                <a:gd name="connsiteY81" fmla="*/ 2672610 h 2857604"/>
                <a:gd name="connsiteX82" fmla="*/ 230724 w 989432"/>
                <a:gd name="connsiteY82" fmla="*/ 2639273 h 2857604"/>
                <a:gd name="connsiteX83" fmla="*/ 221199 w 989432"/>
                <a:gd name="connsiteY83" fmla="*/ 2605935 h 2857604"/>
                <a:gd name="connsiteX84" fmla="*/ 221199 w 989432"/>
                <a:gd name="connsiteY84" fmla="*/ 2567835 h 2857604"/>
                <a:gd name="connsiteX85" fmla="*/ 140237 w 989432"/>
                <a:gd name="connsiteY85" fmla="*/ 2539260 h 2857604"/>
                <a:gd name="connsiteX86" fmla="*/ 78324 w 989432"/>
                <a:gd name="connsiteY86" fmla="*/ 2472585 h 2857604"/>
                <a:gd name="connsiteX87" fmla="*/ 35462 w 989432"/>
                <a:gd name="connsiteY87" fmla="*/ 2405910 h 2857604"/>
                <a:gd name="connsiteX0" fmla="*/ 35462 w 989432"/>
                <a:gd name="connsiteY0" fmla="*/ 2405910 h 2857604"/>
                <a:gd name="connsiteX1" fmla="*/ 2124 w 989432"/>
                <a:gd name="connsiteY1" fmla="*/ 2301135 h 2857604"/>
                <a:gd name="connsiteX2" fmla="*/ 6887 w 989432"/>
                <a:gd name="connsiteY2" fmla="*/ 2191598 h 2857604"/>
                <a:gd name="connsiteX3" fmla="*/ 35462 w 989432"/>
                <a:gd name="connsiteY3" fmla="*/ 2029673 h 2857604"/>
                <a:gd name="connsiteX4" fmla="*/ 54512 w 989432"/>
                <a:gd name="connsiteY4" fmla="*/ 1872510 h 2857604"/>
                <a:gd name="connsiteX5" fmla="*/ 106899 w 989432"/>
                <a:gd name="connsiteY5" fmla="*/ 1601048 h 2857604"/>
                <a:gd name="connsiteX6" fmla="*/ 125949 w 989432"/>
                <a:gd name="connsiteY6" fmla="*/ 1429598 h 2857604"/>
                <a:gd name="connsiteX7" fmla="*/ 159287 w 989432"/>
                <a:gd name="connsiteY7" fmla="*/ 1210523 h 2857604"/>
                <a:gd name="connsiteX8" fmla="*/ 192624 w 989432"/>
                <a:gd name="connsiteY8" fmla="*/ 1067648 h 2857604"/>
                <a:gd name="connsiteX9" fmla="*/ 235487 w 989432"/>
                <a:gd name="connsiteY9" fmla="*/ 834285 h 2857604"/>
                <a:gd name="connsiteX10" fmla="*/ 264062 w 989432"/>
                <a:gd name="connsiteY10" fmla="*/ 648548 h 2857604"/>
                <a:gd name="connsiteX11" fmla="*/ 335499 w 989432"/>
                <a:gd name="connsiteY11" fmla="*/ 467573 h 2857604"/>
                <a:gd name="connsiteX12" fmla="*/ 430749 w 989432"/>
                <a:gd name="connsiteY12" fmla="*/ 377085 h 2857604"/>
                <a:gd name="connsiteX13" fmla="*/ 535524 w 989432"/>
                <a:gd name="connsiteY13" fmla="*/ 324698 h 2857604"/>
                <a:gd name="connsiteX14" fmla="*/ 587912 w 989432"/>
                <a:gd name="connsiteY14" fmla="*/ 315173 h 2857604"/>
                <a:gd name="connsiteX15" fmla="*/ 602199 w 989432"/>
                <a:gd name="connsiteY15" fmla="*/ 291360 h 2857604"/>
                <a:gd name="connsiteX16" fmla="*/ 616487 w 989432"/>
                <a:gd name="connsiteY16" fmla="*/ 272310 h 2857604"/>
                <a:gd name="connsiteX17" fmla="*/ 645062 w 989432"/>
                <a:gd name="connsiteY17" fmla="*/ 253260 h 2857604"/>
                <a:gd name="connsiteX18" fmla="*/ 635537 w 989432"/>
                <a:gd name="connsiteY18" fmla="*/ 172298 h 2857604"/>
                <a:gd name="connsiteX19" fmla="*/ 626012 w 989432"/>
                <a:gd name="connsiteY19" fmla="*/ 110385 h 2857604"/>
                <a:gd name="connsiteX20" fmla="*/ 635537 w 989432"/>
                <a:gd name="connsiteY20" fmla="*/ 81810 h 2857604"/>
                <a:gd name="connsiteX21" fmla="*/ 649824 w 989432"/>
                <a:gd name="connsiteY21" fmla="*/ 57998 h 2857604"/>
                <a:gd name="connsiteX22" fmla="*/ 683162 w 989432"/>
                <a:gd name="connsiteY22" fmla="*/ 48473 h 2857604"/>
                <a:gd name="connsiteX23" fmla="*/ 721262 w 989432"/>
                <a:gd name="connsiteY23" fmla="*/ 43710 h 2857604"/>
                <a:gd name="connsiteX24" fmla="*/ 764124 w 989432"/>
                <a:gd name="connsiteY24" fmla="*/ 15135 h 2857604"/>
                <a:gd name="connsiteX25" fmla="*/ 802224 w 989432"/>
                <a:gd name="connsiteY25" fmla="*/ 10373 h 2857604"/>
                <a:gd name="connsiteX26" fmla="*/ 816512 w 989432"/>
                <a:gd name="connsiteY26" fmla="*/ 848 h 2857604"/>
                <a:gd name="connsiteX27" fmla="*/ 835562 w 989432"/>
                <a:gd name="connsiteY27" fmla="*/ 34185 h 2857604"/>
                <a:gd name="connsiteX28" fmla="*/ 902237 w 989432"/>
                <a:gd name="connsiteY28" fmla="*/ 34185 h 2857604"/>
                <a:gd name="connsiteX29" fmla="*/ 933193 w 989432"/>
                <a:gd name="connsiteY29" fmla="*/ 34185 h 2857604"/>
                <a:gd name="connsiteX30" fmla="*/ 926049 w 989432"/>
                <a:gd name="connsiteY30" fmla="*/ 86573 h 2857604"/>
                <a:gd name="connsiteX31" fmla="*/ 906999 w 989432"/>
                <a:gd name="connsiteY31" fmla="*/ 115148 h 2857604"/>
                <a:gd name="connsiteX32" fmla="*/ 878424 w 989432"/>
                <a:gd name="connsiteY32" fmla="*/ 181823 h 2857604"/>
                <a:gd name="connsiteX33" fmla="*/ 840324 w 989432"/>
                <a:gd name="connsiteY33" fmla="*/ 238973 h 2857604"/>
                <a:gd name="connsiteX34" fmla="*/ 816512 w 989432"/>
                <a:gd name="connsiteY34" fmla="*/ 272310 h 2857604"/>
                <a:gd name="connsiteX35" fmla="*/ 840324 w 989432"/>
                <a:gd name="connsiteY35" fmla="*/ 272310 h 2857604"/>
                <a:gd name="connsiteX36" fmla="*/ 897474 w 989432"/>
                <a:gd name="connsiteY36" fmla="*/ 238973 h 2857604"/>
                <a:gd name="connsiteX37" fmla="*/ 935574 w 989432"/>
                <a:gd name="connsiteY37" fmla="*/ 224685 h 2857604"/>
                <a:gd name="connsiteX38" fmla="*/ 945100 w 989432"/>
                <a:gd name="connsiteY38" fmla="*/ 258023 h 2857604"/>
                <a:gd name="connsiteX39" fmla="*/ 899856 w 989432"/>
                <a:gd name="connsiteY39" fmla="*/ 274692 h 2857604"/>
                <a:gd name="connsiteX40" fmla="*/ 854612 w 989432"/>
                <a:gd name="connsiteY40" fmla="*/ 310410 h 2857604"/>
                <a:gd name="connsiteX41" fmla="*/ 906999 w 989432"/>
                <a:gd name="connsiteY41" fmla="*/ 331842 h 2857604"/>
                <a:gd name="connsiteX42" fmla="*/ 930812 w 989432"/>
                <a:gd name="connsiteY42" fmla="*/ 353273 h 2857604"/>
                <a:gd name="connsiteX43" fmla="*/ 916524 w 989432"/>
                <a:gd name="connsiteY43" fmla="*/ 381848 h 2857604"/>
                <a:gd name="connsiteX44" fmla="*/ 887949 w 989432"/>
                <a:gd name="connsiteY44" fmla="*/ 367560 h 2857604"/>
                <a:gd name="connsiteX45" fmla="*/ 847468 w 989432"/>
                <a:gd name="connsiteY45" fmla="*/ 341367 h 2857604"/>
                <a:gd name="connsiteX46" fmla="*/ 826037 w 989432"/>
                <a:gd name="connsiteY46" fmla="*/ 362798 h 2857604"/>
                <a:gd name="connsiteX47" fmla="*/ 873662 w 989432"/>
                <a:gd name="connsiteY47" fmla="*/ 400898 h 2857604"/>
                <a:gd name="connsiteX48" fmla="*/ 933193 w 989432"/>
                <a:gd name="connsiteY48" fmla="*/ 474717 h 2857604"/>
                <a:gd name="connsiteX49" fmla="*/ 983199 w 989432"/>
                <a:gd name="connsiteY49" fmla="*/ 596160 h 2857604"/>
                <a:gd name="connsiteX50" fmla="*/ 987962 w 989432"/>
                <a:gd name="connsiteY50" fmla="*/ 729510 h 2857604"/>
                <a:gd name="connsiteX51" fmla="*/ 985581 w 989432"/>
                <a:gd name="connsiteY51" fmla="*/ 867623 h 2857604"/>
                <a:gd name="connsiteX52" fmla="*/ 987962 w 989432"/>
                <a:gd name="connsiteY52" fmla="*/ 1039073 h 2857604"/>
                <a:gd name="connsiteX53" fmla="*/ 959387 w 989432"/>
                <a:gd name="connsiteY53" fmla="*/ 1181948 h 2857604"/>
                <a:gd name="connsiteX54" fmla="*/ 916524 w 989432"/>
                <a:gd name="connsiteY54" fmla="*/ 1358160 h 2857604"/>
                <a:gd name="connsiteX55" fmla="*/ 878424 w 989432"/>
                <a:gd name="connsiteY55" fmla="*/ 1548660 h 2857604"/>
                <a:gd name="connsiteX56" fmla="*/ 835562 w 989432"/>
                <a:gd name="connsiteY56" fmla="*/ 1791548 h 2857604"/>
                <a:gd name="connsiteX57" fmla="*/ 811749 w 989432"/>
                <a:gd name="connsiteY57" fmla="*/ 1986810 h 2857604"/>
                <a:gd name="connsiteX58" fmla="*/ 787937 w 989432"/>
                <a:gd name="connsiteY58" fmla="*/ 2177310 h 2857604"/>
                <a:gd name="connsiteX59" fmla="*/ 740312 w 989432"/>
                <a:gd name="connsiteY59" fmla="*/ 2358285 h 2857604"/>
                <a:gd name="connsiteX60" fmla="*/ 683162 w 989432"/>
                <a:gd name="connsiteY60" fmla="*/ 2472585 h 2857604"/>
                <a:gd name="connsiteX61" fmla="*/ 576006 w 989432"/>
                <a:gd name="connsiteY61" fmla="*/ 2560692 h 2857604"/>
                <a:gd name="connsiteX62" fmla="*/ 487899 w 989432"/>
                <a:gd name="connsiteY62" fmla="*/ 2591648 h 2857604"/>
                <a:gd name="connsiteX63" fmla="*/ 414080 w 989432"/>
                <a:gd name="connsiteY63" fmla="*/ 2598791 h 2857604"/>
                <a:gd name="connsiteX64" fmla="*/ 409318 w 989432"/>
                <a:gd name="connsiteY64" fmla="*/ 2615460 h 2857604"/>
                <a:gd name="connsiteX65" fmla="*/ 406937 w 989432"/>
                <a:gd name="connsiteY65" fmla="*/ 2646417 h 2857604"/>
                <a:gd name="connsiteX66" fmla="*/ 387887 w 989432"/>
                <a:gd name="connsiteY66" fmla="*/ 2667848 h 2857604"/>
                <a:gd name="connsiteX67" fmla="*/ 387887 w 989432"/>
                <a:gd name="connsiteY67" fmla="*/ 2701185 h 2857604"/>
                <a:gd name="connsiteX68" fmla="*/ 399793 w 989432"/>
                <a:gd name="connsiteY68" fmla="*/ 2760717 h 2857604"/>
                <a:gd name="connsiteX69" fmla="*/ 411699 w 989432"/>
                <a:gd name="connsiteY69" fmla="*/ 2822629 h 2857604"/>
                <a:gd name="connsiteX70" fmla="*/ 368837 w 989432"/>
                <a:gd name="connsiteY70" fmla="*/ 2853585 h 2857604"/>
                <a:gd name="connsiteX71" fmla="*/ 333118 w 989432"/>
                <a:gd name="connsiteY71" fmla="*/ 2853585 h 2857604"/>
                <a:gd name="connsiteX72" fmla="*/ 306924 w 989432"/>
                <a:gd name="connsiteY72" fmla="*/ 2820248 h 2857604"/>
                <a:gd name="connsiteX73" fmla="*/ 283112 w 989432"/>
                <a:gd name="connsiteY73" fmla="*/ 2848823 h 2857604"/>
                <a:gd name="connsiteX74" fmla="*/ 249774 w 989432"/>
                <a:gd name="connsiteY74" fmla="*/ 2848823 h 2857604"/>
                <a:gd name="connsiteX75" fmla="*/ 240249 w 989432"/>
                <a:gd name="connsiteY75" fmla="*/ 2829773 h 2857604"/>
                <a:gd name="connsiteX76" fmla="*/ 225962 w 989432"/>
                <a:gd name="connsiteY76" fmla="*/ 2810723 h 2857604"/>
                <a:gd name="connsiteX77" fmla="*/ 197387 w 989432"/>
                <a:gd name="connsiteY77" fmla="*/ 2834535 h 2857604"/>
                <a:gd name="connsiteX78" fmla="*/ 159287 w 989432"/>
                <a:gd name="connsiteY78" fmla="*/ 2820248 h 2857604"/>
                <a:gd name="connsiteX79" fmla="*/ 164049 w 989432"/>
                <a:gd name="connsiteY79" fmla="*/ 2782148 h 2857604"/>
                <a:gd name="connsiteX80" fmla="*/ 202149 w 989432"/>
                <a:gd name="connsiteY80" fmla="*/ 2724998 h 2857604"/>
                <a:gd name="connsiteX81" fmla="*/ 221199 w 989432"/>
                <a:gd name="connsiteY81" fmla="*/ 2672610 h 2857604"/>
                <a:gd name="connsiteX82" fmla="*/ 230724 w 989432"/>
                <a:gd name="connsiteY82" fmla="*/ 2639273 h 2857604"/>
                <a:gd name="connsiteX83" fmla="*/ 221199 w 989432"/>
                <a:gd name="connsiteY83" fmla="*/ 2605935 h 2857604"/>
                <a:gd name="connsiteX84" fmla="*/ 221199 w 989432"/>
                <a:gd name="connsiteY84" fmla="*/ 2567835 h 2857604"/>
                <a:gd name="connsiteX85" fmla="*/ 140237 w 989432"/>
                <a:gd name="connsiteY85" fmla="*/ 2539260 h 2857604"/>
                <a:gd name="connsiteX86" fmla="*/ 78324 w 989432"/>
                <a:gd name="connsiteY86" fmla="*/ 2472585 h 2857604"/>
                <a:gd name="connsiteX87" fmla="*/ 35462 w 989432"/>
                <a:gd name="connsiteY87" fmla="*/ 2405910 h 2857604"/>
                <a:gd name="connsiteX0" fmla="*/ 35462 w 989432"/>
                <a:gd name="connsiteY0" fmla="*/ 2405910 h 2857604"/>
                <a:gd name="connsiteX1" fmla="*/ 2124 w 989432"/>
                <a:gd name="connsiteY1" fmla="*/ 2301135 h 2857604"/>
                <a:gd name="connsiteX2" fmla="*/ 6887 w 989432"/>
                <a:gd name="connsiteY2" fmla="*/ 2191598 h 2857604"/>
                <a:gd name="connsiteX3" fmla="*/ 35462 w 989432"/>
                <a:gd name="connsiteY3" fmla="*/ 2029673 h 2857604"/>
                <a:gd name="connsiteX4" fmla="*/ 54512 w 989432"/>
                <a:gd name="connsiteY4" fmla="*/ 1872510 h 2857604"/>
                <a:gd name="connsiteX5" fmla="*/ 106899 w 989432"/>
                <a:gd name="connsiteY5" fmla="*/ 1601048 h 2857604"/>
                <a:gd name="connsiteX6" fmla="*/ 125949 w 989432"/>
                <a:gd name="connsiteY6" fmla="*/ 1429598 h 2857604"/>
                <a:gd name="connsiteX7" fmla="*/ 159287 w 989432"/>
                <a:gd name="connsiteY7" fmla="*/ 1210523 h 2857604"/>
                <a:gd name="connsiteX8" fmla="*/ 192624 w 989432"/>
                <a:gd name="connsiteY8" fmla="*/ 1067648 h 2857604"/>
                <a:gd name="connsiteX9" fmla="*/ 235487 w 989432"/>
                <a:gd name="connsiteY9" fmla="*/ 834285 h 2857604"/>
                <a:gd name="connsiteX10" fmla="*/ 264062 w 989432"/>
                <a:gd name="connsiteY10" fmla="*/ 648548 h 2857604"/>
                <a:gd name="connsiteX11" fmla="*/ 335499 w 989432"/>
                <a:gd name="connsiteY11" fmla="*/ 467573 h 2857604"/>
                <a:gd name="connsiteX12" fmla="*/ 430749 w 989432"/>
                <a:gd name="connsiteY12" fmla="*/ 377085 h 2857604"/>
                <a:gd name="connsiteX13" fmla="*/ 535524 w 989432"/>
                <a:gd name="connsiteY13" fmla="*/ 324698 h 2857604"/>
                <a:gd name="connsiteX14" fmla="*/ 587912 w 989432"/>
                <a:gd name="connsiteY14" fmla="*/ 315173 h 2857604"/>
                <a:gd name="connsiteX15" fmla="*/ 602199 w 989432"/>
                <a:gd name="connsiteY15" fmla="*/ 291360 h 2857604"/>
                <a:gd name="connsiteX16" fmla="*/ 616487 w 989432"/>
                <a:gd name="connsiteY16" fmla="*/ 272310 h 2857604"/>
                <a:gd name="connsiteX17" fmla="*/ 645062 w 989432"/>
                <a:gd name="connsiteY17" fmla="*/ 253260 h 2857604"/>
                <a:gd name="connsiteX18" fmla="*/ 635537 w 989432"/>
                <a:gd name="connsiteY18" fmla="*/ 172298 h 2857604"/>
                <a:gd name="connsiteX19" fmla="*/ 626012 w 989432"/>
                <a:gd name="connsiteY19" fmla="*/ 110385 h 2857604"/>
                <a:gd name="connsiteX20" fmla="*/ 635537 w 989432"/>
                <a:gd name="connsiteY20" fmla="*/ 81810 h 2857604"/>
                <a:gd name="connsiteX21" fmla="*/ 649824 w 989432"/>
                <a:gd name="connsiteY21" fmla="*/ 57998 h 2857604"/>
                <a:gd name="connsiteX22" fmla="*/ 683162 w 989432"/>
                <a:gd name="connsiteY22" fmla="*/ 48473 h 2857604"/>
                <a:gd name="connsiteX23" fmla="*/ 721262 w 989432"/>
                <a:gd name="connsiteY23" fmla="*/ 43710 h 2857604"/>
                <a:gd name="connsiteX24" fmla="*/ 764124 w 989432"/>
                <a:gd name="connsiteY24" fmla="*/ 15135 h 2857604"/>
                <a:gd name="connsiteX25" fmla="*/ 802224 w 989432"/>
                <a:gd name="connsiteY25" fmla="*/ 10373 h 2857604"/>
                <a:gd name="connsiteX26" fmla="*/ 816512 w 989432"/>
                <a:gd name="connsiteY26" fmla="*/ 848 h 2857604"/>
                <a:gd name="connsiteX27" fmla="*/ 835562 w 989432"/>
                <a:gd name="connsiteY27" fmla="*/ 34185 h 2857604"/>
                <a:gd name="connsiteX28" fmla="*/ 902237 w 989432"/>
                <a:gd name="connsiteY28" fmla="*/ 34185 h 2857604"/>
                <a:gd name="connsiteX29" fmla="*/ 933193 w 989432"/>
                <a:gd name="connsiteY29" fmla="*/ 34185 h 2857604"/>
                <a:gd name="connsiteX30" fmla="*/ 930812 w 989432"/>
                <a:gd name="connsiteY30" fmla="*/ 86573 h 2857604"/>
                <a:gd name="connsiteX31" fmla="*/ 906999 w 989432"/>
                <a:gd name="connsiteY31" fmla="*/ 115148 h 2857604"/>
                <a:gd name="connsiteX32" fmla="*/ 878424 w 989432"/>
                <a:gd name="connsiteY32" fmla="*/ 181823 h 2857604"/>
                <a:gd name="connsiteX33" fmla="*/ 840324 w 989432"/>
                <a:gd name="connsiteY33" fmla="*/ 238973 h 2857604"/>
                <a:gd name="connsiteX34" fmla="*/ 816512 w 989432"/>
                <a:gd name="connsiteY34" fmla="*/ 272310 h 2857604"/>
                <a:gd name="connsiteX35" fmla="*/ 840324 w 989432"/>
                <a:gd name="connsiteY35" fmla="*/ 272310 h 2857604"/>
                <a:gd name="connsiteX36" fmla="*/ 897474 w 989432"/>
                <a:gd name="connsiteY36" fmla="*/ 238973 h 2857604"/>
                <a:gd name="connsiteX37" fmla="*/ 935574 w 989432"/>
                <a:gd name="connsiteY37" fmla="*/ 224685 h 2857604"/>
                <a:gd name="connsiteX38" fmla="*/ 945100 w 989432"/>
                <a:gd name="connsiteY38" fmla="*/ 258023 h 2857604"/>
                <a:gd name="connsiteX39" fmla="*/ 899856 w 989432"/>
                <a:gd name="connsiteY39" fmla="*/ 274692 h 2857604"/>
                <a:gd name="connsiteX40" fmla="*/ 854612 w 989432"/>
                <a:gd name="connsiteY40" fmla="*/ 310410 h 2857604"/>
                <a:gd name="connsiteX41" fmla="*/ 906999 w 989432"/>
                <a:gd name="connsiteY41" fmla="*/ 331842 h 2857604"/>
                <a:gd name="connsiteX42" fmla="*/ 930812 w 989432"/>
                <a:gd name="connsiteY42" fmla="*/ 353273 h 2857604"/>
                <a:gd name="connsiteX43" fmla="*/ 916524 w 989432"/>
                <a:gd name="connsiteY43" fmla="*/ 381848 h 2857604"/>
                <a:gd name="connsiteX44" fmla="*/ 887949 w 989432"/>
                <a:gd name="connsiteY44" fmla="*/ 367560 h 2857604"/>
                <a:gd name="connsiteX45" fmla="*/ 847468 w 989432"/>
                <a:gd name="connsiteY45" fmla="*/ 341367 h 2857604"/>
                <a:gd name="connsiteX46" fmla="*/ 826037 w 989432"/>
                <a:gd name="connsiteY46" fmla="*/ 362798 h 2857604"/>
                <a:gd name="connsiteX47" fmla="*/ 873662 w 989432"/>
                <a:gd name="connsiteY47" fmla="*/ 400898 h 2857604"/>
                <a:gd name="connsiteX48" fmla="*/ 933193 w 989432"/>
                <a:gd name="connsiteY48" fmla="*/ 474717 h 2857604"/>
                <a:gd name="connsiteX49" fmla="*/ 983199 w 989432"/>
                <a:gd name="connsiteY49" fmla="*/ 596160 h 2857604"/>
                <a:gd name="connsiteX50" fmla="*/ 987962 w 989432"/>
                <a:gd name="connsiteY50" fmla="*/ 729510 h 2857604"/>
                <a:gd name="connsiteX51" fmla="*/ 985581 w 989432"/>
                <a:gd name="connsiteY51" fmla="*/ 867623 h 2857604"/>
                <a:gd name="connsiteX52" fmla="*/ 987962 w 989432"/>
                <a:gd name="connsiteY52" fmla="*/ 1039073 h 2857604"/>
                <a:gd name="connsiteX53" fmla="*/ 959387 w 989432"/>
                <a:gd name="connsiteY53" fmla="*/ 1181948 h 2857604"/>
                <a:gd name="connsiteX54" fmla="*/ 916524 w 989432"/>
                <a:gd name="connsiteY54" fmla="*/ 1358160 h 2857604"/>
                <a:gd name="connsiteX55" fmla="*/ 878424 w 989432"/>
                <a:gd name="connsiteY55" fmla="*/ 1548660 h 2857604"/>
                <a:gd name="connsiteX56" fmla="*/ 835562 w 989432"/>
                <a:gd name="connsiteY56" fmla="*/ 1791548 h 2857604"/>
                <a:gd name="connsiteX57" fmla="*/ 811749 w 989432"/>
                <a:gd name="connsiteY57" fmla="*/ 1986810 h 2857604"/>
                <a:gd name="connsiteX58" fmla="*/ 787937 w 989432"/>
                <a:gd name="connsiteY58" fmla="*/ 2177310 h 2857604"/>
                <a:gd name="connsiteX59" fmla="*/ 740312 w 989432"/>
                <a:gd name="connsiteY59" fmla="*/ 2358285 h 2857604"/>
                <a:gd name="connsiteX60" fmla="*/ 683162 w 989432"/>
                <a:gd name="connsiteY60" fmla="*/ 2472585 h 2857604"/>
                <a:gd name="connsiteX61" fmla="*/ 576006 w 989432"/>
                <a:gd name="connsiteY61" fmla="*/ 2560692 h 2857604"/>
                <a:gd name="connsiteX62" fmla="*/ 487899 w 989432"/>
                <a:gd name="connsiteY62" fmla="*/ 2591648 h 2857604"/>
                <a:gd name="connsiteX63" fmla="*/ 414080 w 989432"/>
                <a:gd name="connsiteY63" fmla="*/ 2598791 h 2857604"/>
                <a:gd name="connsiteX64" fmla="*/ 409318 w 989432"/>
                <a:gd name="connsiteY64" fmla="*/ 2615460 h 2857604"/>
                <a:gd name="connsiteX65" fmla="*/ 406937 w 989432"/>
                <a:gd name="connsiteY65" fmla="*/ 2646417 h 2857604"/>
                <a:gd name="connsiteX66" fmla="*/ 387887 w 989432"/>
                <a:gd name="connsiteY66" fmla="*/ 2667848 h 2857604"/>
                <a:gd name="connsiteX67" fmla="*/ 387887 w 989432"/>
                <a:gd name="connsiteY67" fmla="*/ 2701185 h 2857604"/>
                <a:gd name="connsiteX68" fmla="*/ 399793 w 989432"/>
                <a:gd name="connsiteY68" fmla="*/ 2760717 h 2857604"/>
                <a:gd name="connsiteX69" fmla="*/ 411699 w 989432"/>
                <a:gd name="connsiteY69" fmla="*/ 2822629 h 2857604"/>
                <a:gd name="connsiteX70" fmla="*/ 368837 w 989432"/>
                <a:gd name="connsiteY70" fmla="*/ 2853585 h 2857604"/>
                <a:gd name="connsiteX71" fmla="*/ 333118 w 989432"/>
                <a:gd name="connsiteY71" fmla="*/ 2853585 h 2857604"/>
                <a:gd name="connsiteX72" fmla="*/ 306924 w 989432"/>
                <a:gd name="connsiteY72" fmla="*/ 2820248 h 2857604"/>
                <a:gd name="connsiteX73" fmla="*/ 283112 w 989432"/>
                <a:gd name="connsiteY73" fmla="*/ 2848823 h 2857604"/>
                <a:gd name="connsiteX74" fmla="*/ 249774 w 989432"/>
                <a:gd name="connsiteY74" fmla="*/ 2848823 h 2857604"/>
                <a:gd name="connsiteX75" fmla="*/ 240249 w 989432"/>
                <a:gd name="connsiteY75" fmla="*/ 2829773 h 2857604"/>
                <a:gd name="connsiteX76" fmla="*/ 225962 w 989432"/>
                <a:gd name="connsiteY76" fmla="*/ 2810723 h 2857604"/>
                <a:gd name="connsiteX77" fmla="*/ 197387 w 989432"/>
                <a:gd name="connsiteY77" fmla="*/ 2834535 h 2857604"/>
                <a:gd name="connsiteX78" fmla="*/ 159287 w 989432"/>
                <a:gd name="connsiteY78" fmla="*/ 2820248 h 2857604"/>
                <a:gd name="connsiteX79" fmla="*/ 164049 w 989432"/>
                <a:gd name="connsiteY79" fmla="*/ 2782148 h 2857604"/>
                <a:gd name="connsiteX80" fmla="*/ 202149 w 989432"/>
                <a:gd name="connsiteY80" fmla="*/ 2724998 h 2857604"/>
                <a:gd name="connsiteX81" fmla="*/ 221199 w 989432"/>
                <a:gd name="connsiteY81" fmla="*/ 2672610 h 2857604"/>
                <a:gd name="connsiteX82" fmla="*/ 230724 w 989432"/>
                <a:gd name="connsiteY82" fmla="*/ 2639273 h 2857604"/>
                <a:gd name="connsiteX83" fmla="*/ 221199 w 989432"/>
                <a:gd name="connsiteY83" fmla="*/ 2605935 h 2857604"/>
                <a:gd name="connsiteX84" fmla="*/ 221199 w 989432"/>
                <a:gd name="connsiteY84" fmla="*/ 2567835 h 2857604"/>
                <a:gd name="connsiteX85" fmla="*/ 140237 w 989432"/>
                <a:gd name="connsiteY85" fmla="*/ 2539260 h 2857604"/>
                <a:gd name="connsiteX86" fmla="*/ 78324 w 989432"/>
                <a:gd name="connsiteY86" fmla="*/ 2472585 h 2857604"/>
                <a:gd name="connsiteX87" fmla="*/ 35462 w 989432"/>
                <a:gd name="connsiteY87" fmla="*/ 2405910 h 2857604"/>
                <a:gd name="connsiteX0" fmla="*/ 35462 w 989432"/>
                <a:gd name="connsiteY0" fmla="*/ 2405910 h 2857604"/>
                <a:gd name="connsiteX1" fmla="*/ 2124 w 989432"/>
                <a:gd name="connsiteY1" fmla="*/ 2301135 h 2857604"/>
                <a:gd name="connsiteX2" fmla="*/ 6887 w 989432"/>
                <a:gd name="connsiteY2" fmla="*/ 2191598 h 2857604"/>
                <a:gd name="connsiteX3" fmla="*/ 35462 w 989432"/>
                <a:gd name="connsiteY3" fmla="*/ 2029673 h 2857604"/>
                <a:gd name="connsiteX4" fmla="*/ 54512 w 989432"/>
                <a:gd name="connsiteY4" fmla="*/ 1872510 h 2857604"/>
                <a:gd name="connsiteX5" fmla="*/ 106899 w 989432"/>
                <a:gd name="connsiteY5" fmla="*/ 1601048 h 2857604"/>
                <a:gd name="connsiteX6" fmla="*/ 125949 w 989432"/>
                <a:gd name="connsiteY6" fmla="*/ 1429598 h 2857604"/>
                <a:gd name="connsiteX7" fmla="*/ 159287 w 989432"/>
                <a:gd name="connsiteY7" fmla="*/ 1210523 h 2857604"/>
                <a:gd name="connsiteX8" fmla="*/ 192624 w 989432"/>
                <a:gd name="connsiteY8" fmla="*/ 1067648 h 2857604"/>
                <a:gd name="connsiteX9" fmla="*/ 235487 w 989432"/>
                <a:gd name="connsiteY9" fmla="*/ 834285 h 2857604"/>
                <a:gd name="connsiteX10" fmla="*/ 264062 w 989432"/>
                <a:gd name="connsiteY10" fmla="*/ 648548 h 2857604"/>
                <a:gd name="connsiteX11" fmla="*/ 335499 w 989432"/>
                <a:gd name="connsiteY11" fmla="*/ 467573 h 2857604"/>
                <a:gd name="connsiteX12" fmla="*/ 430749 w 989432"/>
                <a:gd name="connsiteY12" fmla="*/ 377085 h 2857604"/>
                <a:gd name="connsiteX13" fmla="*/ 535524 w 989432"/>
                <a:gd name="connsiteY13" fmla="*/ 324698 h 2857604"/>
                <a:gd name="connsiteX14" fmla="*/ 587912 w 989432"/>
                <a:gd name="connsiteY14" fmla="*/ 315173 h 2857604"/>
                <a:gd name="connsiteX15" fmla="*/ 602199 w 989432"/>
                <a:gd name="connsiteY15" fmla="*/ 291360 h 2857604"/>
                <a:gd name="connsiteX16" fmla="*/ 616487 w 989432"/>
                <a:gd name="connsiteY16" fmla="*/ 272310 h 2857604"/>
                <a:gd name="connsiteX17" fmla="*/ 645062 w 989432"/>
                <a:gd name="connsiteY17" fmla="*/ 253260 h 2857604"/>
                <a:gd name="connsiteX18" fmla="*/ 635537 w 989432"/>
                <a:gd name="connsiteY18" fmla="*/ 172298 h 2857604"/>
                <a:gd name="connsiteX19" fmla="*/ 626012 w 989432"/>
                <a:gd name="connsiteY19" fmla="*/ 110385 h 2857604"/>
                <a:gd name="connsiteX20" fmla="*/ 635537 w 989432"/>
                <a:gd name="connsiteY20" fmla="*/ 81810 h 2857604"/>
                <a:gd name="connsiteX21" fmla="*/ 649824 w 989432"/>
                <a:gd name="connsiteY21" fmla="*/ 57998 h 2857604"/>
                <a:gd name="connsiteX22" fmla="*/ 683162 w 989432"/>
                <a:gd name="connsiteY22" fmla="*/ 48473 h 2857604"/>
                <a:gd name="connsiteX23" fmla="*/ 721262 w 989432"/>
                <a:gd name="connsiteY23" fmla="*/ 43710 h 2857604"/>
                <a:gd name="connsiteX24" fmla="*/ 764124 w 989432"/>
                <a:gd name="connsiteY24" fmla="*/ 15135 h 2857604"/>
                <a:gd name="connsiteX25" fmla="*/ 802224 w 989432"/>
                <a:gd name="connsiteY25" fmla="*/ 10373 h 2857604"/>
                <a:gd name="connsiteX26" fmla="*/ 816512 w 989432"/>
                <a:gd name="connsiteY26" fmla="*/ 848 h 2857604"/>
                <a:gd name="connsiteX27" fmla="*/ 835562 w 989432"/>
                <a:gd name="connsiteY27" fmla="*/ 34185 h 2857604"/>
                <a:gd name="connsiteX28" fmla="*/ 902237 w 989432"/>
                <a:gd name="connsiteY28" fmla="*/ 34185 h 2857604"/>
                <a:gd name="connsiteX29" fmla="*/ 933193 w 989432"/>
                <a:gd name="connsiteY29" fmla="*/ 34185 h 2857604"/>
                <a:gd name="connsiteX30" fmla="*/ 930812 w 989432"/>
                <a:gd name="connsiteY30" fmla="*/ 86573 h 2857604"/>
                <a:gd name="connsiteX31" fmla="*/ 909380 w 989432"/>
                <a:gd name="connsiteY31" fmla="*/ 119910 h 2857604"/>
                <a:gd name="connsiteX32" fmla="*/ 878424 w 989432"/>
                <a:gd name="connsiteY32" fmla="*/ 181823 h 2857604"/>
                <a:gd name="connsiteX33" fmla="*/ 840324 w 989432"/>
                <a:gd name="connsiteY33" fmla="*/ 238973 h 2857604"/>
                <a:gd name="connsiteX34" fmla="*/ 816512 w 989432"/>
                <a:gd name="connsiteY34" fmla="*/ 272310 h 2857604"/>
                <a:gd name="connsiteX35" fmla="*/ 840324 w 989432"/>
                <a:gd name="connsiteY35" fmla="*/ 272310 h 2857604"/>
                <a:gd name="connsiteX36" fmla="*/ 897474 w 989432"/>
                <a:gd name="connsiteY36" fmla="*/ 238973 h 2857604"/>
                <a:gd name="connsiteX37" fmla="*/ 935574 w 989432"/>
                <a:gd name="connsiteY37" fmla="*/ 224685 h 2857604"/>
                <a:gd name="connsiteX38" fmla="*/ 945100 w 989432"/>
                <a:gd name="connsiteY38" fmla="*/ 258023 h 2857604"/>
                <a:gd name="connsiteX39" fmla="*/ 899856 w 989432"/>
                <a:gd name="connsiteY39" fmla="*/ 274692 h 2857604"/>
                <a:gd name="connsiteX40" fmla="*/ 854612 w 989432"/>
                <a:gd name="connsiteY40" fmla="*/ 310410 h 2857604"/>
                <a:gd name="connsiteX41" fmla="*/ 906999 w 989432"/>
                <a:gd name="connsiteY41" fmla="*/ 331842 h 2857604"/>
                <a:gd name="connsiteX42" fmla="*/ 930812 w 989432"/>
                <a:gd name="connsiteY42" fmla="*/ 353273 h 2857604"/>
                <a:gd name="connsiteX43" fmla="*/ 916524 w 989432"/>
                <a:gd name="connsiteY43" fmla="*/ 381848 h 2857604"/>
                <a:gd name="connsiteX44" fmla="*/ 887949 w 989432"/>
                <a:gd name="connsiteY44" fmla="*/ 367560 h 2857604"/>
                <a:gd name="connsiteX45" fmla="*/ 847468 w 989432"/>
                <a:gd name="connsiteY45" fmla="*/ 341367 h 2857604"/>
                <a:gd name="connsiteX46" fmla="*/ 826037 w 989432"/>
                <a:gd name="connsiteY46" fmla="*/ 362798 h 2857604"/>
                <a:gd name="connsiteX47" fmla="*/ 873662 w 989432"/>
                <a:gd name="connsiteY47" fmla="*/ 400898 h 2857604"/>
                <a:gd name="connsiteX48" fmla="*/ 933193 w 989432"/>
                <a:gd name="connsiteY48" fmla="*/ 474717 h 2857604"/>
                <a:gd name="connsiteX49" fmla="*/ 983199 w 989432"/>
                <a:gd name="connsiteY49" fmla="*/ 596160 h 2857604"/>
                <a:gd name="connsiteX50" fmla="*/ 987962 w 989432"/>
                <a:gd name="connsiteY50" fmla="*/ 729510 h 2857604"/>
                <a:gd name="connsiteX51" fmla="*/ 985581 w 989432"/>
                <a:gd name="connsiteY51" fmla="*/ 867623 h 2857604"/>
                <a:gd name="connsiteX52" fmla="*/ 987962 w 989432"/>
                <a:gd name="connsiteY52" fmla="*/ 1039073 h 2857604"/>
                <a:gd name="connsiteX53" fmla="*/ 959387 w 989432"/>
                <a:gd name="connsiteY53" fmla="*/ 1181948 h 2857604"/>
                <a:gd name="connsiteX54" fmla="*/ 916524 w 989432"/>
                <a:gd name="connsiteY54" fmla="*/ 1358160 h 2857604"/>
                <a:gd name="connsiteX55" fmla="*/ 878424 w 989432"/>
                <a:gd name="connsiteY55" fmla="*/ 1548660 h 2857604"/>
                <a:gd name="connsiteX56" fmla="*/ 835562 w 989432"/>
                <a:gd name="connsiteY56" fmla="*/ 1791548 h 2857604"/>
                <a:gd name="connsiteX57" fmla="*/ 811749 w 989432"/>
                <a:gd name="connsiteY57" fmla="*/ 1986810 h 2857604"/>
                <a:gd name="connsiteX58" fmla="*/ 787937 w 989432"/>
                <a:gd name="connsiteY58" fmla="*/ 2177310 h 2857604"/>
                <a:gd name="connsiteX59" fmla="*/ 740312 w 989432"/>
                <a:gd name="connsiteY59" fmla="*/ 2358285 h 2857604"/>
                <a:gd name="connsiteX60" fmla="*/ 683162 w 989432"/>
                <a:gd name="connsiteY60" fmla="*/ 2472585 h 2857604"/>
                <a:gd name="connsiteX61" fmla="*/ 576006 w 989432"/>
                <a:gd name="connsiteY61" fmla="*/ 2560692 h 2857604"/>
                <a:gd name="connsiteX62" fmla="*/ 487899 w 989432"/>
                <a:gd name="connsiteY62" fmla="*/ 2591648 h 2857604"/>
                <a:gd name="connsiteX63" fmla="*/ 414080 w 989432"/>
                <a:gd name="connsiteY63" fmla="*/ 2598791 h 2857604"/>
                <a:gd name="connsiteX64" fmla="*/ 409318 w 989432"/>
                <a:gd name="connsiteY64" fmla="*/ 2615460 h 2857604"/>
                <a:gd name="connsiteX65" fmla="*/ 406937 w 989432"/>
                <a:gd name="connsiteY65" fmla="*/ 2646417 h 2857604"/>
                <a:gd name="connsiteX66" fmla="*/ 387887 w 989432"/>
                <a:gd name="connsiteY66" fmla="*/ 2667848 h 2857604"/>
                <a:gd name="connsiteX67" fmla="*/ 387887 w 989432"/>
                <a:gd name="connsiteY67" fmla="*/ 2701185 h 2857604"/>
                <a:gd name="connsiteX68" fmla="*/ 399793 w 989432"/>
                <a:gd name="connsiteY68" fmla="*/ 2760717 h 2857604"/>
                <a:gd name="connsiteX69" fmla="*/ 411699 w 989432"/>
                <a:gd name="connsiteY69" fmla="*/ 2822629 h 2857604"/>
                <a:gd name="connsiteX70" fmla="*/ 368837 w 989432"/>
                <a:gd name="connsiteY70" fmla="*/ 2853585 h 2857604"/>
                <a:gd name="connsiteX71" fmla="*/ 333118 w 989432"/>
                <a:gd name="connsiteY71" fmla="*/ 2853585 h 2857604"/>
                <a:gd name="connsiteX72" fmla="*/ 306924 w 989432"/>
                <a:gd name="connsiteY72" fmla="*/ 2820248 h 2857604"/>
                <a:gd name="connsiteX73" fmla="*/ 283112 w 989432"/>
                <a:gd name="connsiteY73" fmla="*/ 2848823 h 2857604"/>
                <a:gd name="connsiteX74" fmla="*/ 249774 w 989432"/>
                <a:gd name="connsiteY74" fmla="*/ 2848823 h 2857604"/>
                <a:gd name="connsiteX75" fmla="*/ 240249 w 989432"/>
                <a:gd name="connsiteY75" fmla="*/ 2829773 h 2857604"/>
                <a:gd name="connsiteX76" fmla="*/ 225962 w 989432"/>
                <a:gd name="connsiteY76" fmla="*/ 2810723 h 2857604"/>
                <a:gd name="connsiteX77" fmla="*/ 197387 w 989432"/>
                <a:gd name="connsiteY77" fmla="*/ 2834535 h 2857604"/>
                <a:gd name="connsiteX78" fmla="*/ 159287 w 989432"/>
                <a:gd name="connsiteY78" fmla="*/ 2820248 h 2857604"/>
                <a:gd name="connsiteX79" fmla="*/ 164049 w 989432"/>
                <a:gd name="connsiteY79" fmla="*/ 2782148 h 2857604"/>
                <a:gd name="connsiteX80" fmla="*/ 202149 w 989432"/>
                <a:gd name="connsiteY80" fmla="*/ 2724998 h 2857604"/>
                <a:gd name="connsiteX81" fmla="*/ 221199 w 989432"/>
                <a:gd name="connsiteY81" fmla="*/ 2672610 h 2857604"/>
                <a:gd name="connsiteX82" fmla="*/ 230724 w 989432"/>
                <a:gd name="connsiteY82" fmla="*/ 2639273 h 2857604"/>
                <a:gd name="connsiteX83" fmla="*/ 221199 w 989432"/>
                <a:gd name="connsiteY83" fmla="*/ 2605935 h 2857604"/>
                <a:gd name="connsiteX84" fmla="*/ 221199 w 989432"/>
                <a:gd name="connsiteY84" fmla="*/ 2567835 h 2857604"/>
                <a:gd name="connsiteX85" fmla="*/ 140237 w 989432"/>
                <a:gd name="connsiteY85" fmla="*/ 2539260 h 2857604"/>
                <a:gd name="connsiteX86" fmla="*/ 78324 w 989432"/>
                <a:gd name="connsiteY86" fmla="*/ 2472585 h 2857604"/>
                <a:gd name="connsiteX87" fmla="*/ 35462 w 989432"/>
                <a:gd name="connsiteY87" fmla="*/ 2405910 h 2857604"/>
                <a:gd name="connsiteX0" fmla="*/ 35462 w 989432"/>
                <a:gd name="connsiteY0" fmla="*/ 2405933 h 2857627"/>
                <a:gd name="connsiteX1" fmla="*/ 2124 w 989432"/>
                <a:gd name="connsiteY1" fmla="*/ 2301158 h 2857627"/>
                <a:gd name="connsiteX2" fmla="*/ 6887 w 989432"/>
                <a:gd name="connsiteY2" fmla="*/ 2191621 h 2857627"/>
                <a:gd name="connsiteX3" fmla="*/ 35462 w 989432"/>
                <a:gd name="connsiteY3" fmla="*/ 2029696 h 2857627"/>
                <a:gd name="connsiteX4" fmla="*/ 54512 w 989432"/>
                <a:gd name="connsiteY4" fmla="*/ 1872533 h 2857627"/>
                <a:gd name="connsiteX5" fmla="*/ 106899 w 989432"/>
                <a:gd name="connsiteY5" fmla="*/ 1601071 h 2857627"/>
                <a:gd name="connsiteX6" fmla="*/ 125949 w 989432"/>
                <a:gd name="connsiteY6" fmla="*/ 1429621 h 2857627"/>
                <a:gd name="connsiteX7" fmla="*/ 159287 w 989432"/>
                <a:gd name="connsiteY7" fmla="*/ 1210546 h 2857627"/>
                <a:gd name="connsiteX8" fmla="*/ 192624 w 989432"/>
                <a:gd name="connsiteY8" fmla="*/ 1067671 h 2857627"/>
                <a:gd name="connsiteX9" fmla="*/ 235487 w 989432"/>
                <a:gd name="connsiteY9" fmla="*/ 834308 h 2857627"/>
                <a:gd name="connsiteX10" fmla="*/ 264062 w 989432"/>
                <a:gd name="connsiteY10" fmla="*/ 648571 h 2857627"/>
                <a:gd name="connsiteX11" fmla="*/ 335499 w 989432"/>
                <a:gd name="connsiteY11" fmla="*/ 467596 h 2857627"/>
                <a:gd name="connsiteX12" fmla="*/ 430749 w 989432"/>
                <a:gd name="connsiteY12" fmla="*/ 377108 h 2857627"/>
                <a:gd name="connsiteX13" fmla="*/ 535524 w 989432"/>
                <a:gd name="connsiteY13" fmla="*/ 324721 h 2857627"/>
                <a:gd name="connsiteX14" fmla="*/ 587912 w 989432"/>
                <a:gd name="connsiteY14" fmla="*/ 315196 h 2857627"/>
                <a:gd name="connsiteX15" fmla="*/ 602199 w 989432"/>
                <a:gd name="connsiteY15" fmla="*/ 291383 h 2857627"/>
                <a:gd name="connsiteX16" fmla="*/ 616487 w 989432"/>
                <a:gd name="connsiteY16" fmla="*/ 272333 h 2857627"/>
                <a:gd name="connsiteX17" fmla="*/ 645062 w 989432"/>
                <a:gd name="connsiteY17" fmla="*/ 253283 h 2857627"/>
                <a:gd name="connsiteX18" fmla="*/ 635537 w 989432"/>
                <a:gd name="connsiteY18" fmla="*/ 172321 h 2857627"/>
                <a:gd name="connsiteX19" fmla="*/ 626012 w 989432"/>
                <a:gd name="connsiteY19" fmla="*/ 110408 h 2857627"/>
                <a:gd name="connsiteX20" fmla="*/ 635537 w 989432"/>
                <a:gd name="connsiteY20" fmla="*/ 81833 h 2857627"/>
                <a:gd name="connsiteX21" fmla="*/ 649824 w 989432"/>
                <a:gd name="connsiteY21" fmla="*/ 58021 h 2857627"/>
                <a:gd name="connsiteX22" fmla="*/ 683162 w 989432"/>
                <a:gd name="connsiteY22" fmla="*/ 48496 h 2857627"/>
                <a:gd name="connsiteX23" fmla="*/ 721262 w 989432"/>
                <a:gd name="connsiteY23" fmla="*/ 43733 h 2857627"/>
                <a:gd name="connsiteX24" fmla="*/ 756980 w 989432"/>
                <a:gd name="connsiteY24" fmla="*/ 17539 h 2857627"/>
                <a:gd name="connsiteX25" fmla="*/ 802224 w 989432"/>
                <a:gd name="connsiteY25" fmla="*/ 10396 h 2857627"/>
                <a:gd name="connsiteX26" fmla="*/ 816512 w 989432"/>
                <a:gd name="connsiteY26" fmla="*/ 871 h 2857627"/>
                <a:gd name="connsiteX27" fmla="*/ 835562 w 989432"/>
                <a:gd name="connsiteY27" fmla="*/ 34208 h 2857627"/>
                <a:gd name="connsiteX28" fmla="*/ 902237 w 989432"/>
                <a:gd name="connsiteY28" fmla="*/ 34208 h 2857627"/>
                <a:gd name="connsiteX29" fmla="*/ 933193 w 989432"/>
                <a:gd name="connsiteY29" fmla="*/ 34208 h 2857627"/>
                <a:gd name="connsiteX30" fmla="*/ 930812 w 989432"/>
                <a:gd name="connsiteY30" fmla="*/ 86596 h 2857627"/>
                <a:gd name="connsiteX31" fmla="*/ 909380 w 989432"/>
                <a:gd name="connsiteY31" fmla="*/ 119933 h 2857627"/>
                <a:gd name="connsiteX32" fmla="*/ 878424 w 989432"/>
                <a:gd name="connsiteY32" fmla="*/ 181846 h 2857627"/>
                <a:gd name="connsiteX33" fmla="*/ 840324 w 989432"/>
                <a:gd name="connsiteY33" fmla="*/ 238996 h 2857627"/>
                <a:gd name="connsiteX34" fmla="*/ 816512 w 989432"/>
                <a:gd name="connsiteY34" fmla="*/ 272333 h 2857627"/>
                <a:gd name="connsiteX35" fmla="*/ 840324 w 989432"/>
                <a:gd name="connsiteY35" fmla="*/ 272333 h 2857627"/>
                <a:gd name="connsiteX36" fmla="*/ 897474 w 989432"/>
                <a:gd name="connsiteY36" fmla="*/ 238996 h 2857627"/>
                <a:gd name="connsiteX37" fmla="*/ 935574 w 989432"/>
                <a:gd name="connsiteY37" fmla="*/ 224708 h 2857627"/>
                <a:gd name="connsiteX38" fmla="*/ 945100 w 989432"/>
                <a:gd name="connsiteY38" fmla="*/ 258046 h 2857627"/>
                <a:gd name="connsiteX39" fmla="*/ 899856 w 989432"/>
                <a:gd name="connsiteY39" fmla="*/ 274715 h 2857627"/>
                <a:gd name="connsiteX40" fmla="*/ 854612 w 989432"/>
                <a:gd name="connsiteY40" fmla="*/ 310433 h 2857627"/>
                <a:gd name="connsiteX41" fmla="*/ 906999 w 989432"/>
                <a:gd name="connsiteY41" fmla="*/ 331865 h 2857627"/>
                <a:gd name="connsiteX42" fmla="*/ 930812 w 989432"/>
                <a:gd name="connsiteY42" fmla="*/ 353296 h 2857627"/>
                <a:gd name="connsiteX43" fmla="*/ 916524 w 989432"/>
                <a:gd name="connsiteY43" fmla="*/ 381871 h 2857627"/>
                <a:gd name="connsiteX44" fmla="*/ 887949 w 989432"/>
                <a:gd name="connsiteY44" fmla="*/ 367583 h 2857627"/>
                <a:gd name="connsiteX45" fmla="*/ 847468 w 989432"/>
                <a:gd name="connsiteY45" fmla="*/ 341390 h 2857627"/>
                <a:gd name="connsiteX46" fmla="*/ 826037 w 989432"/>
                <a:gd name="connsiteY46" fmla="*/ 362821 h 2857627"/>
                <a:gd name="connsiteX47" fmla="*/ 873662 w 989432"/>
                <a:gd name="connsiteY47" fmla="*/ 400921 h 2857627"/>
                <a:gd name="connsiteX48" fmla="*/ 933193 w 989432"/>
                <a:gd name="connsiteY48" fmla="*/ 474740 h 2857627"/>
                <a:gd name="connsiteX49" fmla="*/ 983199 w 989432"/>
                <a:gd name="connsiteY49" fmla="*/ 596183 h 2857627"/>
                <a:gd name="connsiteX50" fmla="*/ 987962 w 989432"/>
                <a:gd name="connsiteY50" fmla="*/ 729533 h 2857627"/>
                <a:gd name="connsiteX51" fmla="*/ 985581 w 989432"/>
                <a:gd name="connsiteY51" fmla="*/ 867646 h 2857627"/>
                <a:gd name="connsiteX52" fmla="*/ 987962 w 989432"/>
                <a:gd name="connsiteY52" fmla="*/ 1039096 h 2857627"/>
                <a:gd name="connsiteX53" fmla="*/ 959387 w 989432"/>
                <a:gd name="connsiteY53" fmla="*/ 1181971 h 2857627"/>
                <a:gd name="connsiteX54" fmla="*/ 916524 w 989432"/>
                <a:gd name="connsiteY54" fmla="*/ 1358183 h 2857627"/>
                <a:gd name="connsiteX55" fmla="*/ 878424 w 989432"/>
                <a:gd name="connsiteY55" fmla="*/ 1548683 h 2857627"/>
                <a:gd name="connsiteX56" fmla="*/ 835562 w 989432"/>
                <a:gd name="connsiteY56" fmla="*/ 1791571 h 2857627"/>
                <a:gd name="connsiteX57" fmla="*/ 811749 w 989432"/>
                <a:gd name="connsiteY57" fmla="*/ 1986833 h 2857627"/>
                <a:gd name="connsiteX58" fmla="*/ 787937 w 989432"/>
                <a:gd name="connsiteY58" fmla="*/ 2177333 h 2857627"/>
                <a:gd name="connsiteX59" fmla="*/ 740312 w 989432"/>
                <a:gd name="connsiteY59" fmla="*/ 2358308 h 2857627"/>
                <a:gd name="connsiteX60" fmla="*/ 683162 w 989432"/>
                <a:gd name="connsiteY60" fmla="*/ 2472608 h 2857627"/>
                <a:gd name="connsiteX61" fmla="*/ 576006 w 989432"/>
                <a:gd name="connsiteY61" fmla="*/ 2560715 h 2857627"/>
                <a:gd name="connsiteX62" fmla="*/ 487899 w 989432"/>
                <a:gd name="connsiteY62" fmla="*/ 2591671 h 2857627"/>
                <a:gd name="connsiteX63" fmla="*/ 414080 w 989432"/>
                <a:gd name="connsiteY63" fmla="*/ 2598814 h 2857627"/>
                <a:gd name="connsiteX64" fmla="*/ 409318 w 989432"/>
                <a:gd name="connsiteY64" fmla="*/ 2615483 h 2857627"/>
                <a:gd name="connsiteX65" fmla="*/ 406937 w 989432"/>
                <a:gd name="connsiteY65" fmla="*/ 2646440 h 2857627"/>
                <a:gd name="connsiteX66" fmla="*/ 387887 w 989432"/>
                <a:gd name="connsiteY66" fmla="*/ 2667871 h 2857627"/>
                <a:gd name="connsiteX67" fmla="*/ 387887 w 989432"/>
                <a:gd name="connsiteY67" fmla="*/ 2701208 h 2857627"/>
                <a:gd name="connsiteX68" fmla="*/ 399793 w 989432"/>
                <a:gd name="connsiteY68" fmla="*/ 2760740 h 2857627"/>
                <a:gd name="connsiteX69" fmla="*/ 411699 w 989432"/>
                <a:gd name="connsiteY69" fmla="*/ 2822652 h 2857627"/>
                <a:gd name="connsiteX70" fmla="*/ 368837 w 989432"/>
                <a:gd name="connsiteY70" fmla="*/ 2853608 h 2857627"/>
                <a:gd name="connsiteX71" fmla="*/ 333118 w 989432"/>
                <a:gd name="connsiteY71" fmla="*/ 2853608 h 2857627"/>
                <a:gd name="connsiteX72" fmla="*/ 306924 w 989432"/>
                <a:gd name="connsiteY72" fmla="*/ 2820271 h 2857627"/>
                <a:gd name="connsiteX73" fmla="*/ 283112 w 989432"/>
                <a:gd name="connsiteY73" fmla="*/ 2848846 h 2857627"/>
                <a:gd name="connsiteX74" fmla="*/ 249774 w 989432"/>
                <a:gd name="connsiteY74" fmla="*/ 2848846 h 2857627"/>
                <a:gd name="connsiteX75" fmla="*/ 240249 w 989432"/>
                <a:gd name="connsiteY75" fmla="*/ 2829796 h 2857627"/>
                <a:gd name="connsiteX76" fmla="*/ 225962 w 989432"/>
                <a:gd name="connsiteY76" fmla="*/ 2810746 h 2857627"/>
                <a:gd name="connsiteX77" fmla="*/ 197387 w 989432"/>
                <a:gd name="connsiteY77" fmla="*/ 2834558 h 2857627"/>
                <a:gd name="connsiteX78" fmla="*/ 159287 w 989432"/>
                <a:gd name="connsiteY78" fmla="*/ 2820271 h 2857627"/>
                <a:gd name="connsiteX79" fmla="*/ 164049 w 989432"/>
                <a:gd name="connsiteY79" fmla="*/ 2782171 h 2857627"/>
                <a:gd name="connsiteX80" fmla="*/ 202149 w 989432"/>
                <a:gd name="connsiteY80" fmla="*/ 2725021 h 2857627"/>
                <a:gd name="connsiteX81" fmla="*/ 221199 w 989432"/>
                <a:gd name="connsiteY81" fmla="*/ 2672633 h 2857627"/>
                <a:gd name="connsiteX82" fmla="*/ 230724 w 989432"/>
                <a:gd name="connsiteY82" fmla="*/ 2639296 h 2857627"/>
                <a:gd name="connsiteX83" fmla="*/ 221199 w 989432"/>
                <a:gd name="connsiteY83" fmla="*/ 2605958 h 2857627"/>
                <a:gd name="connsiteX84" fmla="*/ 221199 w 989432"/>
                <a:gd name="connsiteY84" fmla="*/ 2567858 h 2857627"/>
                <a:gd name="connsiteX85" fmla="*/ 140237 w 989432"/>
                <a:gd name="connsiteY85" fmla="*/ 2539283 h 2857627"/>
                <a:gd name="connsiteX86" fmla="*/ 78324 w 989432"/>
                <a:gd name="connsiteY86" fmla="*/ 2472608 h 2857627"/>
                <a:gd name="connsiteX87" fmla="*/ 35462 w 989432"/>
                <a:gd name="connsiteY87" fmla="*/ 2405933 h 2857627"/>
                <a:gd name="connsiteX0" fmla="*/ 35462 w 989432"/>
                <a:gd name="connsiteY0" fmla="*/ 2406263 h 2857957"/>
                <a:gd name="connsiteX1" fmla="*/ 2124 w 989432"/>
                <a:gd name="connsiteY1" fmla="*/ 2301488 h 2857957"/>
                <a:gd name="connsiteX2" fmla="*/ 6887 w 989432"/>
                <a:gd name="connsiteY2" fmla="*/ 2191951 h 2857957"/>
                <a:gd name="connsiteX3" fmla="*/ 35462 w 989432"/>
                <a:gd name="connsiteY3" fmla="*/ 2030026 h 2857957"/>
                <a:gd name="connsiteX4" fmla="*/ 54512 w 989432"/>
                <a:gd name="connsiteY4" fmla="*/ 1872863 h 2857957"/>
                <a:gd name="connsiteX5" fmla="*/ 106899 w 989432"/>
                <a:gd name="connsiteY5" fmla="*/ 1601401 h 2857957"/>
                <a:gd name="connsiteX6" fmla="*/ 125949 w 989432"/>
                <a:gd name="connsiteY6" fmla="*/ 1429951 h 2857957"/>
                <a:gd name="connsiteX7" fmla="*/ 159287 w 989432"/>
                <a:gd name="connsiteY7" fmla="*/ 1210876 h 2857957"/>
                <a:gd name="connsiteX8" fmla="*/ 192624 w 989432"/>
                <a:gd name="connsiteY8" fmla="*/ 1068001 h 2857957"/>
                <a:gd name="connsiteX9" fmla="*/ 235487 w 989432"/>
                <a:gd name="connsiteY9" fmla="*/ 834638 h 2857957"/>
                <a:gd name="connsiteX10" fmla="*/ 264062 w 989432"/>
                <a:gd name="connsiteY10" fmla="*/ 648901 h 2857957"/>
                <a:gd name="connsiteX11" fmla="*/ 335499 w 989432"/>
                <a:gd name="connsiteY11" fmla="*/ 467926 h 2857957"/>
                <a:gd name="connsiteX12" fmla="*/ 430749 w 989432"/>
                <a:gd name="connsiteY12" fmla="*/ 377438 h 2857957"/>
                <a:gd name="connsiteX13" fmla="*/ 535524 w 989432"/>
                <a:gd name="connsiteY13" fmla="*/ 325051 h 2857957"/>
                <a:gd name="connsiteX14" fmla="*/ 587912 w 989432"/>
                <a:gd name="connsiteY14" fmla="*/ 315526 h 2857957"/>
                <a:gd name="connsiteX15" fmla="*/ 602199 w 989432"/>
                <a:gd name="connsiteY15" fmla="*/ 291713 h 2857957"/>
                <a:gd name="connsiteX16" fmla="*/ 616487 w 989432"/>
                <a:gd name="connsiteY16" fmla="*/ 272663 h 2857957"/>
                <a:gd name="connsiteX17" fmla="*/ 645062 w 989432"/>
                <a:gd name="connsiteY17" fmla="*/ 253613 h 2857957"/>
                <a:gd name="connsiteX18" fmla="*/ 635537 w 989432"/>
                <a:gd name="connsiteY18" fmla="*/ 172651 h 2857957"/>
                <a:gd name="connsiteX19" fmla="*/ 626012 w 989432"/>
                <a:gd name="connsiteY19" fmla="*/ 110738 h 2857957"/>
                <a:gd name="connsiteX20" fmla="*/ 635537 w 989432"/>
                <a:gd name="connsiteY20" fmla="*/ 82163 h 2857957"/>
                <a:gd name="connsiteX21" fmla="*/ 649824 w 989432"/>
                <a:gd name="connsiteY21" fmla="*/ 58351 h 2857957"/>
                <a:gd name="connsiteX22" fmla="*/ 683162 w 989432"/>
                <a:gd name="connsiteY22" fmla="*/ 48826 h 2857957"/>
                <a:gd name="connsiteX23" fmla="*/ 721262 w 989432"/>
                <a:gd name="connsiteY23" fmla="*/ 44063 h 2857957"/>
                <a:gd name="connsiteX24" fmla="*/ 756980 w 989432"/>
                <a:gd name="connsiteY24" fmla="*/ 17869 h 2857957"/>
                <a:gd name="connsiteX25" fmla="*/ 785555 w 989432"/>
                <a:gd name="connsiteY25" fmla="*/ 8344 h 2857957"/>
                <a:gd name="connsiteX26" fmla="*/ 816512 w 989432"/>
                <a:gd name="connsiteY26" fmla="*/ 1201 h 2857957"/>
                <a:gd name="connsiteX27" fmla="*/ 835562 w 989432"/>
                <a:gd name="connsiteY27" fmla="*/ 34538 h 2857957"/>
                <a:gd name="connsiteX28" fmla="*/ 902237 w 989432"/>
                <a:gd name="connsiteY28" fmla="*/ 34538 h 2857957"/>
                <a:gd name="connsiteX29" fmla="*/ 933193 w 989432"/>
                <a:gd name="connsiteY29" fmla="*/ 34538 h 2857957"/>
                <a:gd name="connsiteX30" fmla="*/ 930812 w 989432"/>
                <a:gd name="connsiteY30" fmla="*/ 86926 h 2857957"/>
                <a:gd name="connsiteX31" fmla="*/ 909380 w 989432"/>
                <a:gd name="connsiteY31" fmla="*/ 120263 h 2857957"/>
                <a:gd name="connsiteX32" fmla="*/ 878424 w 989432"/>
                <a:gd name="connsiteY32" fmla="*/ 182176 h 2857957"/>
                <a:gd name="connsiteX33" fmla="*/ 840324 w 989432"/>
                <a:gd name="connsiteY33" fmla="*/ 239326 h 2857957"/>
                <a:gd name="connsiteX34" fmla="*/ 816512 w 989432"/>
                <a:gd name="connsiteY34" fmla="*/ 272663 h 2857957"/>
                <a:gd name="connsiteX35" fmla="*/ 840324 w 989432"/>
                <a:gd name="connsiteY35" fmla="*/ 272663 h 2857957"/>
                <a:gd name="connsiteX36" fmla="*/ 897474 w 989432"/>
                <a:gd name="connsiteY36" fmla="*/ 239326 h 2857957"/>
                <a:gd name="connsiteX37" fmla="*/ 935574 w 989432"/>
                <a:gd name="connsiteY37" fmla="*/ 225038 h 2857957"/>
                <a:gd name="connsiteX38" fmla="*/ 945100 w 989432"/>
                <a:gd name="connsiteY38" fmla="*/ 258376 h 2857957"/>
                <a:gd name="connsiteX39" fmla="*/ 899856 w 989432"/>
                <a:gd name="connsiteY39" fmla="*/ 275045 h 2857957"/>
                <a:gd name="connsiteX40" fmla="*/ 854612 w 989432"/>
                <a:gd name="connsiteY40" fmla="*/ 310763 h 2857957"/>
                <a:gd name="connsiteX41" fmla="*/ 906999 w 989432"/>
                <a:gd name="connsiteY41" fmla="*/ 332195 h 2857957"/>
                <a:gd name="connsiteX42" fmla="*/ 930812 w 989432"/>
                <a:gd name="connsiteY42" fmla="*/ 353626 h 2857957"/>
                <a:gd name="connsiteX43" fmla="*/ 916524 w 989432"/>
                <a:gd name="connsiteY43" fmla="*/ 382201 h 2857957"/>
                <a:gd name="connsiteX44" fmla="*/ 887949 w 989432"/>
                <a:gd name="connsiteY44" fmla="*/ 367913 h 2857957"/>
                <a:gd name="connsiteX45" fmla="*/ 847468 w 989432"/>
                <a:gd name="connsiteY45" fmla="*/ 341720 h 2857957"/>
                <a:gd name="connsiteX46" fmla="*/ 826037 w 989432"/>
                <a:gd name="connsiteY46" fmla="*/ 363151 h 2857957"/>
                <a:gd name="connsiteX47" fmla="*/ 873662 w 989432"/>
                <a:gd name="connsiteY47" fmla="*/ 401251 h 2857957"/>
                <a:gd name="connsiteX48" fmla="*/ 933193 w 989432"/>
                <a:gd name="connsiteY48" fmla="*/ 475070 h 2857957"/>
                <a:gd name="connsiteX49" fmla="*/ 983199 w 989432"/>
                <a:gd name="connsiteY49" fmla="*/ 596513 h 2857957"/>
                <a:gd name="connsiteX50" fmla="*/ 987962 w 989432"/>
                <a:gd name="connsiteY50" fmla="*/ 729863 h 2857957"/>
                <a:gd name="connsiteX51" fmla="*/ 985581 w 989432"/>
                <a:gd name="connsiteY51" fmla="*/ 867976 h 2857957"/>
                <a:gd name="connsiteX52" fmla="*/ 987962 w 989432"/>
                <a:gd name="connsiteY52" fmla="*/ 1039426 h 2857957"/>
                <a:gd name="connsiteX53" fmla="*/ 959387 w 989432"/>
                <a:gd name="connsiteY53" fmla="*/ 1182301 h 2857957"/>
                <a:gd name="connsiteX54" fmla="*/ 916524 w 989432"/>
                <a:gd name="connsiteY54" fmla="*/ 1358513 h 2857957"/>
                <a:gd name="connsiteX55" fmla="*/ 878424 w 989432"/>
                <a:gd name="connsiteY55" fmla="*/ 1549013 h 2857957"/>
                <a:gd name="connsiteX56" fmla="*/ 835562 w 989432"/>
                <a:gd name="connsiteY56" fmla="*/ 1791901 h 2857957"/>
                <a:gd name="connsiteX57" fmla="*/ 811749 w 989432"/>
                <a:gd name="connsiteY57" fmla="*/ 1987163 h 2857957"/>
                <a:gd name="connsiteX58" fmla="*/ 787937 w 989432"/>
                <a:gd name="connsiteY58" fmla="*/ 2177663 h 2857957"/>
                <a:gd name="connsiteX59" fmla="*/ 740312 w 989432"/>
                <a:gd name="connsiteY59" fmla="*/ 2358638 h 2857957"/>
                <a:gd name="connsiteX60" fmla="*/ 683162 w 989432"/>
                <a:gd name="connsiteY60" fmla="*/ 2472938 h 2857957"/>
                <a:gd name="connsiteX61" fmla="*/ 576006 w 989432"/>
                <a:gd name="connsiteY61" fmla="*/ 2561045 h 2857957"/>
                <a:gd name="connsiteX62" fmla="*/ 487899 w 989432"/>
                <a:gd name="connsiteY62" fmla="*/ 2592001 h 2857957"/>
                <a:gd name="connsiteX63" fmla="*/ 414080 w 989432"/>
                <a:gd name="connsiteY63" fmla="*/ 2599144 h 2857957"/>
                <a:gd name="connsiteX64" fmla="*/ 409318 w 989432"/>
                <a:gd name="connsiteY64" fmla="*/ 2615813 h 2857957"/>
                <a:gd name="connsiteX65" fmla="*/ 406937 w 989432"/>
                <a:gd name="connsiteY65" fmla="*/ 2646770 h 2857957"/>
                <a:gd name="connsiteX66" fmla="*/ 387887 w 989432"/>
                <a:gd name="connsiteY66" fmla="*/ 2668201 h 2857957"/>
                <a:gd name="connsiteX67" fmla="*/ 387887 w 989432"/>
                <a:gd name="connsiteY67" fmla="*/ 2701538 h 2857957"/>
                <a:gd name="connsiteX68" fmla="*/ 399793 w 989432"/>
                <a:gd name="connsiteY68" fmla="*/ 2761070 h 2857957"/>
                <a:gd name="connsiteX69" fmla="*/ 411699 w 989432"/>
                <a:gd name="connsiteY69" fmla="*/ 2822982 h 2857957"/>
                <a:gd name="connsiteX70" fmla="*/ 368837 w 989432"/>
                <a:gd name="connsiteY70" fmla="*/ 2853938 h 2857957"/>
                <a:gd name="connsiteX71" fmla="*/ 333118 w 989432"/>
                <a:gd name="connsiteY71" fmla="*/ 2853938 h 2857957"/>
                <a:gd name="connsiteX72" fmla="*/ 306924 w 989432"/>
                <a:gd name="connsiteY72" fmla="*/ 2820601 h 2857957"/>
                <a:gd name="connsiteX73" fmla="*/ 283112 w 989432"/>
                <a:gd name="connsiteY73" fmla="*/ 2849176 h 2857957"/>
                <a:gd name="connsiteX74" fmla="*/ 249774 w 989432"/>
                <a:gd name="connsiteY74" fmla="*/ 2849176 h 2857957"/>
                <a:gd name="connsiteX75" fmla="*/ 240249 w 989432"/>
                <a:gd name="connsiteY75" fmla="*/ 2830126 h 2857957"/>
                <a:gd name="connsiteX76" fmla="*/ 225962 w 989432"/>
                <a:gd name="connsiteY76" fmla="*/ 2811076 h 2857957"/>
                <a:gd name="connsiteX77" fmla="*/ 197387 w 989432"/>
                <a:gd name="connsiteY77" fmla="*/ 2834888 h 2857957"/>
                <a:gd name="connsiteX78" fmla="*/ 159287 w 989432"/>
                <a:gd name="connsiteY78" fmla="*/ 2820601 h 2857957"/>
                <a:gd name="connsiteX79" fmla="*/ 164049 w 989432"/>
                <a:gd name="connsiteY79" fmla="*/ 2782501 h 2857957"/>
                <a:gd name="connsiteX80" fmla="*/ 202149 w 989432"/>
                <a:gd name="connsiteY80" fmla="*/ 2725351 h 2857957"/>
                <a:gd name="connsiteX81" fmla="*/ 221199 w 989432"/>
                <a:gd name="connsiteY81" fmla="*/ 2672963 h 2857957"/>
                <a:gd name="connsiteX82" fmla="*/ 230724 w 989432"/>
                <a:gd name="connsiteY82" fmla="*/ 2639626 h 2857957"/>
                <a:gd name="connsiteX83" fmla="*/ 221199 w 989432"/>
                <a:gd name="connsiteY83" fmla="*/ 2606288 h 2857957"/>
                <a:gd name="connsiteX84" fmla="*/ 221199 w 989432"/>
                <a:gd name="connsiteY84" fmla="*/ 2568188 h 2857957"/>
                <a:gd name="connsiteX85" fmla="*/ 140237 w 989432"/>
                <a:gd name="connsiteY85" fmla="*/ 2539613 h 2857957"/>
                <a:gd name="connsiteX86" fmla="*/ 78324 w 989432"/>
                <a:gd name="connsiteY86" fmla="*/ 2472938 h 2857957"/>
                <a:gd name="connsiteX87" fmla="*/ 35462 w 989432"/>
                <a:gd name="connsiteY87" fmla="*/ 2406263 h 2857957"/>
                <a:gd name="connsiteX0" fmla="*/ 35462 w 989432"/>
                <a:gd name="connsiteY0" fmla="*/ 2405970 h 2857664"/>
                <a:gd name="connsiteX1" fmla="*/ 2124 w 989432"/>
                <a:gd name="connsiteY1" fmla="*/ 2301195 h 2857664"/>
                <a:gd name="connsiteX2" fmla="*/ 6887 w 989432"/>
                <a:gd name="connsiteY2" fmla="*/ 2191658 h 2857664"/>
                <a:gd name="connsiteX3" fmla="*/ 35462 w 989432"/>
                <a:gd name="connsiteY3" fmla="*/ 2029733 h 2857664"/>
                <a:gd name="connsiteX4" fmla="*/ 54512 w 989432"/>
                <a:gd name="connsiteY4" fmla="*/ 1872570 h 2857664"/>
                <a:gd name="connsiteX5" fmla="*/ 106899 w 989432"/>
                <a:gd name="connsiteY5" fmla="*/ 1601108 h 2857664"/>
                <a:gd name="connsiteX6" fmla="*/ 125949 w 989432"/>
                <a:gd name="connsiteY6" fmla="*/ 1429658 h 2857664"/>
                <a:gd name="connsiteX7" fmla="*/ 159287 w 989432"/>
                <a:gd name="connsiteY7" fmla="*/ 1210583 h 2857664"/>
                <a:gd name="connsiteX8" fmla="*/ 192624 w 989432"/>
                <a:gd name="connsiteY8" fmla="*/ 1067708 h 2857664"/>
                <a:gd name="connsiteX9" fmla="*/ 235487 w 989432"/>
                <a:gd name="connsiteY9" fmla="*/ 834345 h 2857664"/>
                <a:gd name="connsiteX10" fmla="*/ 264062 w 989432"/>
                <a:gd name="connsiteY10" fmla="*/ 648608 h 2857664"/>
                <a:gd name="connsiteX11" fmla="*/ 335499 w 989432"/>
                <a:gd name="connsiteY11" fmla="*/ 467633 h 2857664"/>
                <a:gd name="connsiteX12" fmla="*/ 430749 w 989432"/>
                <a:gd name="connsiteY12" fmla="*/ 377145 h 2857664"/>
                <a:gd name="connsiteX13" fmla="*/ 535524 w 989432"/>
                <a:gd name="connsiteY13" fmla="*/ 324758 h 2857664"/>
                <a:gd name="connsiteX14" fmla="*/ 587912 w 989432"/>
                <a:gd name="connsiteY14" fmla="*/ 315233 h 2857664"/>
                <a:gd name="connsiteX15" fmla="*/ 602199 w 989432"/>
                <a:gd name="connsiteY15" fmla="*/ 291420 h 2857664"/>
                <a:gd name="connsiteX16" fmla="*/ 616487 w 989432"/>
                <a:gd name="connsiteY16" fmla="*/ 272370 h 2857664"/>
                <a:gd name="connsiteX17" fmla="*/ 645062 w 989432"/>
                <a:gd name="connsiteY17" fmla="*/ 253320 h 2857664"/>
                <a:gd name="connsiteX18" fmla="*/ 635537 w 989432"/>
                <a:gd name="connsiteY18" fmla="*/ 172358 h 2857664"/>
                <a:gd name="connsiteX19" fmla="*/ 626012 w 989432"/>
                <a:gd name="connsiteY19" fmla="*/ 110445 h 2857664"/>
                <a:gd name="connsiteX20" fmla="*/ 635537 w 989432"/>
                <a:gd name="connsiteY20" fmla="*/ 81870 h 2857664"/>
                <a:gd name="connsiteX21" fmla="*/ 649824 w 989432"/>
                <a:gd name="connsiteY21" fmla="*/ 58058 h 2857664"/>
                <a:gd name="connsiteX22" fmla="*/ 683162 w 989432"/>
                <a:gd name="connsiteY22" fmla="*/ 48533 h 2857664"/>
                <a:gd name="connsiteX23" fmla="*/ 721262 w 989432"/>
                <a:gd name="connsiteY23" fmla="*/ 43770 h 2857664"/>
                <a:gd name="connsiteX24" fmla="*/ 756980 w 989432"/>
                <a:gd name="connsiteY24" fmla="*/ 17576 h 2857664"/>
                <a:gd name="connsiteX25" fmla="*/ 785555 w 989432"/>
                <a:gd name="connsiteY25" fmla="*/ 8051 h 2857664"/>
                <a:gd name="connsiteX26" fmla="*/ 816512 w 989432"/>
                <a:gd name="connsiteY26" fmla="*/ 908 h 2857664"/>
                <a:gd name="connsiteX27" fmla="*/ 837943 w 989432"/>
                <a:gd name="connsiteY27" fmla="*/ 29482 h 2857664"/>
                <a:gd name="connsiteX28" fmla="*/ 902237 w 989432"/>
                <a:gd name="connsiteY28" fmla="*/ 34245 h 2857664"/>
                <a:gd name="connsiteX29" fmla="*/ 933193 w 989432"/>
                <a:gd name="connsiteY29" fmla="*/ 34245 h 2857664"/>
                <a:gd name="connsiteX30" fmla="*/ 930812 w 989432"/>
                <a:gd name="connsiteY30" fmla="*/ 86633 h 2857664"/>
                <a:gd name="connsiteX31" fmla="*/ 909380 w 989432"/>
                <a:gd name="connsiteY31" fmla="*/ 119970 h 2857664"/>
                <a:gd name="connsiteX32" fmla="*/ 878424 w 989432"/>
                <a:gd name="connsiteY32" fmla="*/ 181883 h 2857664"/>
                <a:gd name="connsiteX33" fmla="*/ 840324 w 989432"/>
                <a:gd name="connsiteY33" fmla="*/ 239033 h 2857664"/>
                <a:gd name="connsiteX34" fmla="*/ 816512 w 989432"/>
                <a:gd name="connsiteY34" fmla="*/ 272370 h 2857664"/>
                <a:gd name="connsiteX35" fmla="*/ 840324 w 989432"/>
                <a:gd name="connsiteY35" fmla="*/ 272370 h 2857664"/>
                <a:gd name="connsiteX36" fmla="*/ 897474 w 989432"/>
                <a:gd name="connsiteY36" fmla="*/ 239033 h 2857664"/>
                <a:gd name="connsiteX37" fmla="*/ 935574 w 989432"/>
                <a:gd name="connsiteY37" fmla="*/ 224745 h 2857664"/>
                <a:gd name="connsiteX38" fmla="*/ 945100 w 989432"/>
                <a:gd name="connsiteY38" fmla="*/ 258083 h 2857664"/>
                <a:gd name="connsiteX39" fmla="*/ 899856 w 989432"/>
                <a:gd name="connsiteY39" fmla="*/ 274752 h 2857664"/>
                <a:gd name="connsiteX40" fmla="*/ 854612 w 989432"/>
                <a:gd name="connsiteY40" fmla="*/ 310470 h 2857664"/>
                <a:gd name="connsiteX41" fmla="*/ 906999 w 989432"/>
                <a:gd name="connsiteY41" fmla="*/ 331902 h 2857664"/>
                <a:gd name="connsiteX42" fmla="*/ 930812 w 989432"/>
                <a:gd name="connsiteY42" fmla="*/ 353333 h 2857664"/>
                <a:gd name="connsiteX43" fmla="*/ 916524 w 989432"/>
                <a:gd name="connsiteY43" fmla="*/ 381908 h 2857664"/>
                <a:gd name="connsiteX44" fmla="*/ 887949 w 989432"/>
                <a:gd name="connsiteY44" fmla="*/ 367620 h 2857664"/>
                <a:gd name="connsiteX45" fmla="*/ 847468 w 989432"/>
                <a:gd name="connsiteY45" fmla="*/ 341427 h 2857664"/>
                <a:gd name="connsiteX46" fmla="*/ 826037 w 989432"/>
                <a:gd name="connsiteY46" fmla="*/ 362858 h 2857664"/>
                <a:gd name="connsiteX47" fmla="*/ 873662 w 989432"/>
                <a:gd name="connsiteY47" fmla="*/ 400958 h 2857664"/>
                <a:gd name="connsiteX48" fmla="*/ 933193 w 989432"/>
                <a:gd name="connsiteY48" fmla="*/ 474777 h 2857664"/>
                <a:gd name="connsiteX49" fmla="*/ 983199 w 989432"/>
                <a:gd name="connsiteY49" fmla="*/ 596220 h 2857664"/>
                <a:gd name="connsiteX50" fmla="*/ 987962 w 989432"/>
                <a:gd name="connsiteY50" fmla="*/ 729570 h 2857664"/>
                <a:gd name="connsiteX51" fmla="*/ 985581 w 989432"/>
                <a:gd name="connsiteY51" fmla="*/ 867683 h 2857664"/>
                <a:gd name="connsiteX52" fmla="*/ 987962 w 989432"/>
                <a:gd name="connsiteY52" fmla="*/ 1039133 h 2857664"/>
                <a:gd name="connsiteX53" fmla="*/ 959387 w 989432"/>
                <a:gd name="connsiteY53" fmla="*/ 1182008 h 2857664"/>
                <a:gd name="connsiteX54" fmla="*/ 916524 w 989432"/>
                <a:gd name="connsiteY54" fmla="*/ 1358220 h 2857664"/>
                <a:gd name="connsiteX55" fmla="*/ 878424 w 989432"/>
                <a:gd name="connsiteY55" fmla="*/ 1548720 h 2857664"/>
                <a:gd name="connsiteX56" fmla="*/ 835562 w 989432"/>
                <a:gd name="connsiteY56" fmla="*/ 1791608 h 2857664"/>
                <a:gd name="connsiteX57" fmla="*/ 811749 w 989432"/>
                <a:gd name="connsiteY57" fmla="*/ 1986870 h 2857664"/>
                <a:gd name="connsiteX58" fmla="*/ 787937 w 989432"/>
                <a:gd name="connsiteY58" fmla="*/ 2177370 h 2857664"/>
                <a:gd name="connsiteX59" fmla="*/ 740312 w 989432"/>
                <a:gd name="connsiteY59" fmla="*/ 2358345 h 2857664"/>
                <a:gd name="connsiteX60" fmla="*/ 683162 w 989432"/>
                <a:gd name="connsiteY60" fmla="*/ 2472645 h 2857664"/>
                <a:gd name="connsiteX61" fmla="*/ 576006 w 989432"/>
                <a:gd name="connsiteY61" fmla="*/ 2560752 h 2857664"/>
                <a:gd name="connsiteX62" fmla="*/ 487899 w 989432"/>
                <a:gd name="connsiteY62" fmla="*/ 2591708 h 2857664"/>
                <a:gd name="connsiteX63" fmla="*/ 414080 w 989432"/>
                <a:gd name="connsiteY63" fmla="*/ 2598851 h 2857664"/>
                <a:gd name="connsiteX64" fmla="*/ 409318 w 989432"/>
                <a:gd name="connsiteY64" fmla="*/ 2615520 h 2857664"/>
                <a:gd name="connsiteX65" fmla="*/ 406937 w 989432"/>
                <a:gd name="connsiteY65" fmla="*/ 2646477 h 2857664"/>
                <a:gd name="connsiteX66" fmla="*/ 387887 w 989432"/>
                <a:gd name="connsiteY66" fmla="*/ 2667908 h 2857664"/>
                <a:gd name="connsiteX67" fmla="*/ 387887 w 989432"/>
                <a:gd name="connsiteY67" fmla="*/ 2701245 h 2857664"/>
                <a:gd name="connsiteX68" fmla="*/ 399793 w 989432"/>
                <a:gd name="connsiteY68" fmla="*/ 2760777 h 2857664"/>
                <a:gd name="connsiteX69" fmla="*/ 411699 w 989432"/>
                <a:gd name="connsiteY69" fmla="*/ 2822689 h 2857664"/>
                <a:gd name="connsiteX70" fmla="*/ 368837 w 989432"/>
                <a:gd name="connsiteY70" fmla="*/ 2853645 h 2857664"/>
                <a:gd name="connsiteX71" fmla="*/ 333118 w 989432"/>
                <a:gd name="connsiteY71" fmla="*/ 2853645 h 2857664"/>
                <a:gd name="connsiteX72" fmla="*/ 306924 w 989432"/>
                <a:gd name="connsiteY72" fmla="*/ 2820308 h 2857664"/>
                <a:gd name="connsiteX73" fmla="*/ 283112 w 989432"/>
                <a:gd name="connsiteY73" fmla="*/ 2848883 h 2857664"/>
                <a:gd name="connsiteX74" fmla="*/ 249774 w 989432"/>
                <a:gd name="connsiteY74" fmla="*/ 2848883 h 2857664"/>
                <a:gd name="connsiteX75" fmla="*/ 240249 w 989432"/>
                <a:gd name="connsiteY75" fmla="*/ 2829833 h 2857664"/>
                <a:gd name="connsiteX76" fmla="*/ 225962 w 989432"/>
                <a:gd name="connsiteY76" fmla="*/ 2810783 h 2857664"/>
                <a:gd name="connsiteX77" fmla="*/ 197387 w 989432"/>
                <a:gd name="connsiteY77" fmla="*/ 2834595 h 2857664"/>
                <a:gd name="connsiteX78" fmla="*/ 159287 w 989432"/>
                <a:gd name="connsiteY78" fmla="*/ 2820308 h 2857664"/>
                <a:gd name="connsiteX79" fmla="*/ 164049 w 989432"/>
                <a:gd name="connsiteY79" fmla="*/ 2782208 h 2857664"/>
                <a:gd name="connsiteX80" fmla="*/ 202149 w 989432"/>
                <a:gd name="connsiteY80" fmla="*/ 2725058 h 2857664"/>
                <a:gd name="connsiteX81" fmla="*/ 221199 w 989432"/>
                <a:gd name="connsiteY81" fmla="*/ 2672670 h 2857664"/>
                <a:gd name="connsiteX82" fmla="*/ 230724 w 989432"/>
                <a:gd name="connsiteY82" fmla="*/ 2639333 h 2857664"/>
                <a:gd name="connsiteX83" fmla="*/ 221199 w 989432"/>
                <a:gd name="connsiteY83" fmla="*/ 2605995 h 2857664"/>
                <a:gd name="connsiteX84" fmla="*/ 221199 w 989432"/>
                <a:gd name="connsiteY84" fmla="*/ 2567895 h 2857664"/>
                <a:gd name="connsiteX85" fmla="*/ 140237 w 989432"/>
                <a:gd name="connsiteY85" fmla="*/ 2539320 h 2857664"/>
                <a:gd name="connsiteX86" fmla="*/ 78324 w 989432"/>
                <a:gd name="connsiteY86" fmla="*/ 2472645 h 2857664"/>
                <a:gd name="connsiteX87" fmla="*/ 35462 w 989432"/>
                <a:gd name="connsiteY87" fmla="*/ 2405970 h 2857664"/>
                <a:gd name="connsiteX0" fmla="*/ 35462 w 989432"/>
                <a:gd name="connsiteY0" fmla="*/ 2405970 h 2857664"/>
                <a:gd name="connsiteX1" fmla="*/ 2124 w 989432"/>
                <a:gd name="connsiteY1" fmla="*/ 2301195 h 2857664"/>
                <a:gd name="connsiteX2" fmla="*/ 6887 w 989432"/>
                <a:gd name="connsiteY2" fmla="*/ 2191658 h 2857664"/>
                <a:gd name="connsiteX3" fmla="*/ 35462 w 989432"/>
                <a:gd name="connsiteY3" fmla="*/ 2029733 h 2857664"/>
                <a:gd name="connsiteX4" fmla="*/ 54512 w 989432"/>
                <a:gd name="connsiteY4" fmla="*/ 1872570 h 2857664"/>
                <a:gd name="connsiteX5" fmla="*/ 106899 w 989432"/>
                <a:gd name="connsiteY5" fmla="*/ 1601108 h 2857664"/>
                <a:gd name="connsiteX6" fmla="*/ 125949 w 989432"/>
                <a:gd name="connsiteY6" fmla="*/ 1429658 h 2857664"/>
                <a:gd name="connsiteX7" fmla="*/ 159287 w 989432"/>
                <a:gd name="connsiteY7" fmla="*/ 1210583 h 2857664"/>
                <a:gd name="connsiteX8" fmla="*/ 192624 w 989432"/>
                <a:gd name="connsiteY8" fmla="*/ 1067708 h 2857664"/>
                <a:gd name="connsiteX9" fmla="*/ 235487 w 989432"/>
                <a:gd name="connsiteY9" fmla="*/ 834345 h 2857664"/>
                <a:gd name="connsiteX10" fmla="*/ 264062 w 989432"/>
                <a:gd name="connsiteY10" fmla="*/ 648608 h 2857664"/>
                <a:gd name="connsiteX11" fmla="*/ 335499 w 989432"/>
                <a:gd name="connsiteY11" fmla="*/ 467633 h 2857664"/>
                <a:gd name="connsiteX12" fmla="*/ 430749 w 989432"/>
                <a:gd name="connsiteY12" fmla="*/ 377145 h 2857664"/>
                <a:gd name="connsiteX13" fmla="*/ 525999 w 989432"/>
                <a:gd name="connsiteY13" fmla="*/ 329520 h 2857664"/>
                <a:gd name="connsiteX14" fmla="*/ 587912 w 989432"/>
                <a:gd name="connsiteY14" fmla="*/ 315233 h 2857664"/>
                <a:gd name="connsiteX15" fmla="*/ 602199 w 989432"/>
                <a:gd name="connsiteY15" fmla="*/ 291420 h 2857664"/>
                <a:gd name="connsiteX16" fmla="*/ 616487 w 989432"/>
                <a:gd name="connsiteY16" fmla="*/ 272370 h 2857664"/>
                <a:gd name="connsiteX17" fmla="*/ 645062 w 989432"/>
                <a:gd name="connsiteY17" fmla="*/ 253320 h 2857664"/>
                <a:gd name="connsiteX18" fmla="*/ 635537 w 989432"/>
                <a:gd name="connsiteY18" fmla="*/ 172358 h 2857664"/>
                <a:gd name="connsiteX19" fmla="*/ 626012 w 989432"/>
                <a:gd name="connsiteY19" fmla="*/ 110445 h 2857664"/>
                <a:gd name="connsiteX20" fmla="*/ 635537 w 989432"/>
                <a:gd name="connsiteY20" fmla="*/ 81870 h 2857664"/>
                <a:gd name="connsiteX21" fmla="*/ 649824 w 989432"/>
                <a:gd name="connsiteY21" fmla="*/ 58058 h 2857664"/>
                <a:gd name="connsiteX22" fmla="*/ 683162 w 989432"/>
                <a:gd name="connsiteY22" fmla="*/ 48533 h 2857664"/>
                <a:gd name="connsiteX23" fmla="*/ 721262 w 989432"/>
                <a:gd name="connsiteY23" fmla="*/ 43770 h 2857664"/>
                <a:gd name="connsiteX24" fmla="*/ 756980 w 989432"/>
                <a:gd name="connsiteY24" fmla="*/ 17576 h 2857664"/>
                <a:gd name="connsiteX25" fmla="*/ 785555 w 989432"/>
                <a:gd name="connsiteY25" fmla="*/ 8051 h 2857664"/>
                <a:gd name="connsiteX26" fmla="*/ 816512 w 989432"/>
                <a:gd name="connsiteY26" fmla="*/ 908 h 2857664"/>
                <a:gd name="connsiteX27" fmla="*/ 837943 w 989432"/>
                <a:gd name="connsiteY27" fmla="*/ 29482 h 2857664"/>
                <a:gd name="connsiteX28" fmla="*/ 902237 w 989432"/>
                <a:gd name="connsiteY28" fmla="*/ 34245 h 2857664"/>
                <a:gd name="connsiteX29" fmla="*/ 933193 w 989432"/>
                <a:gd name="connsiteY29" fmla="*/ 34245 h 2857664"/>
                <a:gd name="connsiteX30" fmla="*/ 930812 w 989432"/>
                <a:gd name="connsiteY30" fmla="*/ 86633 h 2857664"/>
                <a:gd name="connsiteX31" fmla="*/ 909380 w 989432"/>
                <a:gd name="connsiteY31" fmla="*/ 119970 h 2857664"/>
                <a:gd name="connsiteX32" fmla="*/ 878424 w 989432"/>
                <a:gd name="connsiteY32" fmla="*/ 181883 h 2857664"/>
                <a:gd name="connsiteX33" fmla="*/ 840324 w 989432"/>
                <a:gd name="connsiteY33" fmla="*/ 239033 h 2857664"/>
                <a:gd name="connsiteX34" fmla="*/ 816512 w 989432"/>
                <a:gd name="connsiteY34" fmla="*/ 272370 h 2857664"/>
                <a:gd name="connsiteX35" fmla="*/ 840324 w 989432"/>
                <a:gd name="connsiteY35" fmla="*/ 272370 h 2857664"/>
                <a:gd name="connsiteX36" fmla="*/ 897474 w 989432"/>
                <a:gd name="connsiteY36" fmla="*/ 239033 h 2857664"/>
                <a:gd name="connsiteX37" fmla="*/ 935574 w 989432"/>
                <a:gd name="connsiteY37" fmla="*/ 224745 h 2857664"/>
                <a:gd name="connsiteX38" fmla="*/ 945100 w 989432"/>
                <a:gd name="connsiteY38" fmla="*/ 258083 h 2857664"/>
                <a:gd name="connsiteX39" fmla="*/ 899856 w 989432"/>
                <a:gd name="connsiteY39" fmla="*/ 274752 h 2857664"/>
                <a:gd name="connsiteX40" fmla="*/ 854612 w 989432"/>
                <a:gd name="connsiteY40" fmla="*/ 310470 h 2857664"/>
                <a:gd name="connsiteX41" fmla="*/ 906999 w 989432"/>
                <a:gd name="connsiteY41" fmla="*/ 331902 h 2857664"/>
                <a:gd name="connsiteX42" fmla="*/ 930812 w 989432"/>
                <a:gd name="connsiteY42" fmla="*/ 353333 h 2857664"/>
                <a:gd name="connsiteX43" fmla="*/ 916524 w 989432"/>
                <a:gd name="connsiteY43" fmla="*/ 381908 h 2857664"/>
                <a:gd name="connsiteX44" fmla="*/ 887949 w 989432"/>
                <a:gd name="connsiteY44" fmla="*/ 367620 h 2857664"/>
                <a:gd name="connsiteX45" fmla="*/ 847468 w 989432"/>
                <a:gd name="connsiteY45" fmla="*/ 341427 h 2857664"/>
                <a:gd name="connsiteX46" fmla="*/ 826037 w 989432"/>
                <a:gd name="connsiteY46" fmla="*/ 362858 h 2857664"/>
                <a:gd name="connsiteX47" fmla="*/ 873662 w 989432"/>
                <a:gd name="connsiteY47" fmla="*/ 400958 h 2857664"/>
                <a:gd name="connsiteX48" fmla="*/ 933193 w 989432"/>
                <a:gd name="connsiteY48" fmla="*/ 474777 h 2857664"/>
                <a:gd name="connsiteX49" fmla="*/ 983199 w 989432"/>
                <a:gd name="connsiteY49" fmla="*/ 596220 h 2857664"/>
                <a:gd name="connsiteX50" fmla="*/ 987962 w 989432"/>
                <a:gd name="connsiteY50" fmla="*/ 729570 h 2857664"/>
                <a:gd name="connsiteX51" fmla="*/ 985581 w 989432"/>
                <a:gd name="connsiteY51" fmla="*/ 867683 h 2857664"/>
                <a:gd name="connsiteX52" fmla="*/ 987962 w 989432"/>
                <a:gd name="connsiteY52" fmla="*/ 1039133 h 2857664"/>
                <a:gd name="connsiteX53" fmla="*/ 959387 w 989432"/>
                <a:gd name="connsiteY53" fmla="*/ 1182008 h 2857664"/>
                <a:gd name="connsiteX54" fmla="*/ 916524 w 989432"/>
                <a:gd name="connsiteY54" fmla="*/ 1358220 h 2857664"/>
                <a:gd name="connsiteX55" fmla="*/ 878424 w 989432"/>
                <a:gd name="connsiteY55" fmla="*/ 1548720 h 2857664"/>
                <a:gd name="connsiteX56" fmla="*/ 835562 w 989432"/>
                <a:gd name="connsiteY56" fmla="*/ 1791608 h 2857664"/>
                <a:gd name="connsiteX57" fmla="*/ 811749 w 989432"/>
                <a:gd name="connsiteY57" fmla="*/ 1986870 h 2857664"/>
                <a:gd name="connsiteX58" fmla="*/ 787937 w 989432"/>
                <a:gd name="connsiteY58" fmla="*/ 2177370 h 2857664"/>
                <a:gd name="connsiteX59" fmla="*/ 740312 w 989432"/>
                <a:gd name="connsiteY59" fmla="*/ 2358345 h 2857664"/>
                <a:gd name="connsiteX60" fmla="*/ 683162 w 989432"/>
                <a:gd name="connsiteY60" fmla="*/ 2472645 h 2857664"/>
                <a:gd name="connsiteX61" fmla="*/ 576006 w 989432"/>
                <a:gd name="connsiteY61" fmla="*/ 2560752 h 2857664"/>
                <a:gd name="connsiteX62" fmla="*/ 487899 w 989432"/>
                <a:gd name="connsiteY62" fmla="*/ 2591708 h 2857664"/>
                <a:gd name="connsiteX63" fmla="*/ 414080 w 989432"/>
                <a:gd name="connsiteY63" fmla="*/ 2598851 h 2857664"/>
                <a:gd name="connsiteX64" fmla="*/ 409318 w 989432"/>
                <a:gd name="connsiteY64" fmla="*/ 2615520 h 2857664"/>
                <a:gd name="connsiteX65" fmla="*/ 406937 w 989432"/>
                <a:gd name="connsiteY65" fmla="*/ 2646477 h 2857664"/>
                <a:gd name="connsiteX66" fmla="*/ 387887 w 989432"/>
                <a:gd name="connsiteY66" fmla="*/ 2667908 h 2857664"/>
                <a:gd name="connsiteX67" fmla="*/ 387887 w 989432"/>
                <a:gd name="connsiteY67" fmla="*/ 2701245 h 2857664"/>
                <a:gd name="connsiteX68" fmla="*/ 399793 w 989432"/>
                <a:gd name="connsiteY68" fmla="*/ 2760777 h 2857664"/>
                <a:gd name="connsiteX69" fmla="*/ 411699 w 989432"/>
                <a:gd name="connsiteY69" fmla="*/ 2822689 h 2857664"/>
                <a:gd name="connsiteX70" fmla="*/ 368837 w 989432"/>
                <a:gd name="connsiteY70" fmla="*/ 2853645 h 2857664"/>
                <a:gd name="connsiteX71" fmla="*/ 333118 w 989432"/>
                <a:gd name="connsiteY71" fmla="*/ 2853645 h 2857664"/>
                <a:gd name="connsiteX72" fmla="*/ 306924 w 989432"/>
                <a:gd name="connsiteY72" fmla="*/ 2820308 h 2857664"/>
                <a:gd name="connsiteX73" fmla="*/ 283112 w 989432"/>
                <a:gd name="connsiteY73" fmla="*/ 2848883 h 2857664"/>
                <a:gd name="connsiteX74" fmla="*/ 249774 w 989432"/>
                <a:gd name="connsiteY74" fmla="*/ 2848883 h 2857664"/>
                <a:gd name="connsiteX75" fmla="*/ 240249 w 989432"/>
                <a:gd name="connsiteY75" fmla="*/ 2829833 h 2857664"/>
                <a:gd name="connsiteX76" fmla="*/ 225962 w 989432"/>
                <a:gd name="connsiteY76" fmla="*/ 2810783 h 2857664"/>
                <a:gd name="connsiteX77" fmla="*/ 197387 w 989432"/>
                <a:gd name="connsiteY77" fmla="*/ 2834595 h 2857664"/>
                <a:gd name="connsiteX78" fmla="*/ 159287 w 989432"/>
                <a:gd name="connsiteY78" fmla="*/ 2820308 h 2857664"/>
                <a:gd name="connsiteX79" fmla="*/ 164049 w 989432"/>
                <a:gd name="connsiteY79" fmla="*/ 2782208 h 2857664"/>
                <a:gd name="connsiteX80" fmla="*/ 202149 w 989432"/>
                <a:gd name="connsiteY80" fmla="*/ 2725058 h 2857664"/>
                <a:gd name="connsiteX81" fmla="*/ 221199 w 989432"/>
                <a:gd name="connsiteY81" fmla="*/ 2672670 h 2857664"/>
                <a:gd name="connsiteX82" fmla="*/ 230724 w 989432"/>
                <a:gd name="connsiteY82" fmla="*/ 2639333 h 2857664"/>
                <a:gd name="connsiteX83" fmla="*/ 221199 w 989432"/>
                <a:gd name="connsiteY83" fmla="*/ 2605995 h 2857664"/>
                <a:gd name="connsiteX84" fmla="*/ 221199 w 989432"/>
                <a:gd name="connsiteY84" fmla="*/ 2567895 h 2857664"/>
                <a:gd name="connsiteX85" fmla="*/ 140237 w 989432"/>
                <a:gd name="connsiteY85" fmla="*/ 2539320 h 2857664"/>
                <a:gd name="connsiteX86" fmla="*/ 78324 w 989432"/>
                <a:gd name="connsiteY86" fmla="*/ 2472645 h 2857664"/>
                <a:gd name="connsiteX87" fmla="*/ 35462 w 989432"/>
                <a:gd name="connsiteY87" fmla="*/ 2405970 h 2857664"/>
                <a:gd name="connsiteX0" fmla="*/ 35462 w 989432"/>
                <a:gd name="connsiteY0" fmla="*/ 2405970 h 2857664"/>
                <a:gd name="connsiteX1" fmla="*/ 2124 w 989432"/>
                <a:gd name="connsiteY1" fmla="*/ 2301195 h 2857664"/>
                <a:gd name="connsiteX2" fmla="*/ 6887 w 989432"/>
                <a:gd name="connsiteY2" fmla="*/ 2191658 h 2857664"/>
                <a:gd name="connsiteX3" fmla="*/ 35462 w 989432"/>
                <a:gd name="connsiteY3" fmla="*/ 2029733 h 2857664"/>
                <a:gd name="connsiteX4" fmla="*/ 54512 w 989432"/>
                <a:gd name="connsiteY4" fmla="*/ 1872570 h 2857664"/>
                <a:gd name="connsiteX5" fmla="*/ 106899 w 989432"/>
                <a:gd name="connsiteY5" fmla="*/ 1601108 h 2857664"/>
                <a:gd name="connsiteX6" fmla="*/ 125949 w 989432"/>
                <a:gd name="connsiteY6" fmla="*/ 1429658 h 2857664"/>
                <a:gd name="connsiteX7" fmla="*/ 159287 w 989432"/>
                <a:gd name="connsiteY7" fmla="*/ 1210583 h 2857664"/>
                <a:gd name="connsiteX8" fmla="*/ 192624 w 989432"/>
                <a:gd name="connsiteY8" fmla="*/ 1067708 h 2857664"/>
                <a:gd name="connsiteX9" fmla="*/ 228343 w 989432"/>
                <a:gd name="connsiteY9" fmla="*/ 834345 h 2857664"/>
                <a:gd name="connsiteX10" fmla="*/ 264062 w 989432"/>
                <a:gd name="connsiteY10" fmla="*/ 648608 h 2857664"/>
                <a:gd name="connsiteX11" fmla="*/ 335499 w 989432"/>
                <a:gd name="connsiteY11" fmla="*/ 467633 h 2857664"/>
                <a:gd name="connsiteX12" fmla="*/ 430749 w 989432"/>
                <a:gd name="connsiteY12" fmla="*/ 377145 h 2857664"/>
                <a:gd name="connsiteX13" fmla="*/ 525999 w 989432"/>
                <a:gd name="connsiteY13" fmla="*/ 329520 h 2857664"/>
                <a:gd name="connsiteX14" fmla="*/ 587912 w 989432"/>
                <a:gd name="connsiteY14" fmla="*/ 315233 h 2857664"/>
                <a:gd name="connsiteX15" fmla="*/ 602199 w 989432"/>
                <a:gd name="connsiteY15" fmla="*/ 291420 h 2857664"/>
                <a:gd name="connsiteX16" fmla="*/ 616487 w 989432"/>
                <a:gd name="connsiteY16" fmla="*/ 272370 h 2857664"/>
                <a:gd name="connsiteX17" fmla="*/ 645062 w 989432"/>
                <a:gd name="connsiteY17" fmla="*/ 253320 h 2857664"/>
                <a:gd name="connsiteX18" fmla="*/ 635537 w 989432"/>
                <a:gd name="connsiteY18" fmla="*/ 172358 h 2857664"/>
                <a:gd name="connsiteX19" fmla="*/ 626012 w 989432"/>
                <a:gd name="connsiteY19" fmla="*/ 110445 h 2857664"/>
                <a:gd name="connsiteX20" fmla="*/ 635537 w 989432"/>
                <a:gd name="connsiteY20" fmla="*/ 81870 h 2857664"/>
                <a:gd name="connsiteX21" fmla="*/ 649824 w 989432"/>
                <a:gd name="connsiteY21" fmla="*/ 58058 h 2857664"/>
                <a:gd name="connsiteX22" fmla="*/ 683162 w 989432"/>
                <a:gd name="connsiteY22" fmla="*/ 48533 h 2857664"/>
                <a:gd name="connsiteX23" fmla="*/ 721262 w 989432"/>
                <a:gd name="connsiteY23" fmla="*/ 43770 h 2857664"/>
                <a:gd name="connsiteX24" fmla="*/ 756980 w 989432"/>
                <a:gd name="connsiteY24" fmla="*/ 17576 h 2857664"/>
                <a:gd name="connsiteX25" fmla="*/ 785555 w 989432"/>
                <a:gd name="connsiteY25" fmla="*/ 8051 h 2857664"/>
                <a:gd name="connsiteX26" fmla="*/ 816512 w 989432"/>
                <a:gd name="connsiteY26" fmla="*/ 908 h 2857664"/>
                <a:gd name="connsiteX27" fmla="*/ 837943 w 989432"/>
                <a:gd name="connsiteY27" fmla="*/ 29482 h 2857664"/>
                <a:gd name="connsiteX28" fmla="*/ 902237 w 989432"/>
                <a:gd name="connsiteY28" fmla="*/ 34245 h 2857664"/>
                <a:gd name="connsiteX29" fmla="*/ 933193 w 989432"/>
                <a:gd name="connsiteY29" fmla="*/ 34245 h 2857664"/>
                <a:gd name="connsiteX30" fmla="*/ 930812 w 989432"/>
                <a:gd name="connsiteY30" fmla="*/ 86633 h 2857664"/>
                <a:gd name="connsiteX31" fmla="*/ 909380 w 989432"/>
                <a:gd name="connsiteY31" fmla="*/ 119970 h 2857664"/>
                <a:gd name="connsiteX32" fmla="*/ 878424 w 989432"/>
                <a:gd name="connsiteY32" fmla="*/ 181883 h 2857664"/>
                <a:gd name="connsiteX33" fmla="*/ 840324 w 989432"/>
                <a:gd name="connsiteY33" fmla="*/ 239033 h 2857664"/>
                <a:gd name="connsiteX34" fmla="*/ 816512 w 989432"/>
                <a:gd name="connsiteY34" fmla="*/ 272370 h 2857664"/>
                <a:gd name="connsiteX35" fmla="*/ 840324 w 989432"/>
                <a:gd name="connsiteY35" fmla="*/ 272370 h 2857664"/>
                <a:gd name="connsiteX36" fmla="*/ 897474 w 989432"/>
                <a:gd name="connsiteY36" fmla="*/ 239033 h 2857664"/>
                <a:gd name="connsiteX37" fmla="*/ 935574 w 989432"/>
                <a:gd name="connsiteY37" fmla="*/ 224745 h 2857664"/>
                <a:gd name="connsiteX38" fmla="*/ 945100 w 989432"/>
                <a:gd name="connsiteY38" fmla="*/ 258083 h 2857664"/>
                <a:gd name="connsiteX39" fmla="*/ 899856 w 989432"/>
                <a:gd name="connsiteY39" fmla="*/ 274752 h 2857664"/>
                <a:gd name="connsiteX40" fmla="*/ 854612 w 989432"/>
                <a:gd name="connsiteY40" fmla="*/ 310470 h 2857664"/>
                <a:gd name="connsiteX41" fmla="*/ 906999 w 989432"/>
                <a:gd name="connsiteY41" fmla="*/ 331902 h 2857664"/>
                <a:gd name="connsiteX42" fmla="*/ 930812 w 989432"/>
                <a:gd name="connsiteY42" fmla="*/ 353333 h 2857664"/>
                <a:gd name="connsiteX43" fmla="*/ 916524 w 989432"/>
                <a:gd name="connsiteY43" fmla="*/ 381908 h 2857664"/>
                <a:gd name="connsiteX44" fmla="*/ 887949 w 989432"/>
                <a:gd name="connsiteY44" fmla="*/ 367620 h 2857664"/>
                <a:gd name="connsiteX45" fmla="*/ 847468 w 989432"/>
                <a:gd name="connsiteY45" fmla="*/ 341427 h 2857664"/>
                <a:gd name="connsiteX46" fmla="*/ 826037 w 989432"/>
                <a:gd name="connsiteY46" fmla="*/ 362858 h 2857664"/>
                <a:gd name="connsiteX47" fmla="*/ 873662 w 989432"/>
                <a:gd name="connsiteY47" fmla="*/ 400958 h 2857664"/>
                <a:gd name="connsiteX48" fmla="*/ 933193 w 989432"/>
                <a:gd name="connsiteY48" fmla="*/ 474777 h 2857664"/>
                <a:gd name="connsiteX49" fmla="*/ 983199 w 989432"/>
                <a:gd name="connsiteY49" fmla="*/ 596220 h 2857664"/>
                <a:gd name="connsiteX50" fmla="*/ 987962 w 989432"/>
                <a:gd name="connsiteY50" fmla="*/ 729570 h 2857664"/>
                <a:gd name="connsiteX51" fmla="*/ 985581 w 989432"/>
                <a:gd name="connsiteY51" fmla="*/ 867683 h 2857664"/>
                <a:gd name="connsiteX52" fmla="*/ 987962 w 989432"/>
                <a:gd name="connsiteY52" fmla="*/ 1039133 h 2857664"/>
                <a:gd name="connsiteX53" fmla="*/ 959387 w 989432"/>
                <a:gd name="connsiteY53" fmla="*/ 1182008 h 2857664"/>
                <a:gd name="connsiteX54" fmla="*/ 916524 w 989432"/>
                <a:gd name="connsiteY54" fmla="*/ 1358220 h 2857664"/>
                <a:gd name="connsiteX55" fmla="*/ 878424 w 989432"/>
                <a:gd name="connsiteY55" fmla="*/ 1548720 h 2857664"/>
                <a:gd name="connsiteX56" fmla="*/ 835562 w 989432"/>
                <a:gd name="connsiteY56" fmla="*/ 1791608 h 2857664"/>
                <a:gd name="connsiteX57" fmla="*/ 811749 w 989432"/>
                <a:gd name="connsiteY57" fmla="*/ 1986870 h 2857664"/>
                <a:gd name="connsiteX58" fmla="*/ 787937 w 989432"/>
                <a:gd name="connsiteY58" fmla="*/ 2177370 h 2857664"/>
                <a:gd name="connsiteX59" fmla="*/ 740312 w 989432"/>
                <a:gd name="connsiteY59" fmla="*/ 2358345 h 2857664"/>
                <a:gd name="connsiteX60" fmla="*/ 683162 w 989432"/>
                <a:gd name="connsiteY60" fmla="*/ 2472645 h 2857664"/>
                <a:gd name="connsiteX61" fmla="*/ 576006 w 989432"/>
                <a:gd name="connsiteY61" fmla="*/ 2560752 h 2857664"/>
                <a:gd name="connsiteX62" fmla="*/ 487899 w 989432"/>
                <a:gd name="connsiteY62" fmla="*/ 2591708 h 2857664"/>
                <a:gd name="connsiteX63" fmla="*/ 414080 w 989432"/>
                <a:gd name="connsiteY63" fmla="*/ 2598851 h 2857664"/>
                <a:gd name="connsiteX64" fmla="*/ 409318 w 989432"/>
                <a:gd name="connsiteY64" fmla="*/ 2615520 h 2857664"/>
                <a:gd name="connsiteX65" fmla="*/ 406937 w 989432"/>
                <a:gd name="connsiteY65" fmla="*/ 2646477 h 2857664"/>
                <a:gd name="connsiteX66" fmla="*/ 387887 w 989432"/>
                <a:gd name="connsiteY66" fmla="*/ 2667908 h 2857664"/>
                <a:gd name="connsiteX67" fmla="*/ 387887 w 989432"/>
                <a:gd name="connsiteY67" fmla="*/ 2701245 h 2857664"/>
                <a:gd name="connsiteX68" fmla="*/ 399793 w 989432"/>
                <a:gd name="connsiteY68" fmla="*/ 2760777 h 2857664"/>
                <a:gd name="connsiteX69" fmla="*/ 411699 w 989432"/>
                <a:gd name="connsiteY69" fmla="*/ 2822689 h 2857664"/>
                <a:gd name="connsiteX70" fmla="*/ 368837 w 989432"/>
                <a:gd name="connsiteY70" fmla="*/ 2853645 h 2857664"/>
                <a:gd name="connsiteX71" fmla="*/ 333118 w 989432"/>
                <a:gd name="connsiteY71" fmla="*/ 2853645 h 2857664"/>
                <a:gd name="connsiteX72" fmla="*/ 306924 w 989432"/>
                <a:gd name="connsiteY72" fmla="*/ 2820308 h 2857664"/>
                <a:gd name="connsiteX73" fmla="*/ 283112 w 989432"/>
                <a:gd name="connsiteY73" fmla="*/ 2848883 h 2857664"/>
                <a:gd name="connsiteX74" fmla="*/ 249774 w 989432"/>
                <a:gd name="connsiteY74" fmla="*/ 2848883 h 2857664"/>
                <a:gd name="connsiteX75" fmla="*/ 240249 w 989432"/>
                <a:gd name="connsiteY75" fmla="*/ 2829833 h 2857664"/>
                <a:gd name="connsiteX76" fmla="*/ 225962 w 989432"/>
                <a:gd name="connsiteY76" fmla="*/ 2810783 h 2857664"/>
                <a:gd name="connsiteX77" fmla="*/ 197387 w 989432"/>
                <a:gd name="connsiteY77" fmla="*/ 2834595 h 2857664"/>
                <a:gd name="connsiteX78" fmla="*/ 159287 w 989432"/>
                <a:gd name="connsiteY78" fmla="*/ 2820308 h 2857664"/>
                <a:gd name="connsiteX79" fmla="*/ 164049 w 989432"/>
                <a:gd name="connsiteY79" fmla="*/ 2782208 h 2857664"/>
                <a:gd name="connsiteX80" fmla="*/ 202149 w 989432"/>
                <a:gd name="connsiteY80" fmla="*/ 2725058 h 2857664"/>
                <a:gd name="connsiteX81" fmla="*/ 221199 w 989432"/>
                <a:gd name="connsiteY81" fmla="*/ 2672670 h 2857664"/>
                <a:gd name="connsiteX82" fmla="*/ 230724 w 989432"/>
                <a:gd name="connsiteY82" fmla="*/ 2639333 h 2857664"/>
                <a:gd name="connsiteX83" fmla="*/ 221199 w 989432"/>
                <a:gd name="connsiteY83" fmla="*/ 2605995 h 2857664"/>
                <a:gd name="connsiteX84" fmla="*/ 221199 w 989432"/>
                <a:gd name="connsiteY84" fmla="*/ 2567895 h 2857664"/>
                <a:gd name="connsiteX85" fmla="*/ 140237 w 989432"/>
                <a:gd name="connsiteY85" fmla="*/ 2539320 h 2857664"/>
                <a:gd name="connsiteX86" fmla="*/ 78324 w 989432"/>
                <a:gd name="connsiteY86" fmla="*/ 2472645 h 2857664"/>
                <a:gd name="connsiteX87" fmla="*/ 35462 w 989432"/>
                <a:gd name="connsiteY87" fmla="*/ 2405970 h 2857664"/>
                <a:gd name="connsiteX0" fmla="*/ 35462 w 989432"/>
                <a:gd name="connsiteY0" fmla="*/ 2405970 h 2857664"/>
                <a:gd name="connsiteX1" fmla="*/ 2124 w 989432"/>
                <a:gd name="connsiteY1" fmla="*/ 2301195 h 2857664"/>
                <a:gd name="connsiteX2" fmla="*/ 6887 w 989432"/>
                <a:gd name="connsiteY2" fmla="*/ 2191658 h 2857664"/>
                <a:gd name="connsiteX3" fmla="*/ 35462 w 989432"/>
                <a:gd name="connsiteY3" fmla="*/ 2029733 h 2857664"/>
                <a:gd name="connsiteX4" fmla="*/ 54512 w 989432"/>
                <a:gd name="connsiteY4" fmla="*/ 1872570 h 2857664"/>
                <a:gd name="connsiteX5" fmla="*/ 106899 w 989432"/>
                <a:gd name="connsiteY5" fmla="*/ 1601108 h 2857664"/>
                <a:gd name="connsiteX6" fmla="*/ 125949 w 989432"/>
                <a:gd name="connsiteY6" fmla="*/ 1429658 h 2857664"/>
                <a:gd name="connsiteX7" fmla="*/ 164050 w 989432"/>
                <a:gd name="connsiteY7" fmla="*/ 1210583 h 2857664"/>
                <a:gd name="connsiteX8" fmla="*/ 192624 w 989432"/>
                <a:gd name="connsiteY8" fmla="*/ 1067708 h 2857664"/>
                <a:gd name="connsiteX9" fmla="*/ 228343 w 989432"/>
                <a:gd name="connsiteY9" fmla="*/ 834345 h 2857664"/>
                <a:gd name="connsiteX10" fmla="*/ 264062 w 989432"/>
                <a:gd name="connsiteY10" fmla="*/ 648608 h 2857664"/>
                <a:gd name="connsiteX11" fmla="*/ 335499 w 989432"/>
                <a:gd name="connsiteY11" fmla="*/ 467633 h 2857664"/>
                <a:gd name="connsiteX12" fmla="*/ 430749 w 989432"/>
                <a:gd name="connsiteY12" fmla="*/ 377145 h 2857664"/>
                <a:gd name="connsiteX13" fmla="*/ 525999 w 989432"/>
                <a:gd name="connsiteY13" fmla="*/ 329520 h 2857664"/>
                <a:gd name="connsiteX14" fmla="*/ 587912 w 989432"/>
                <a:gd name="connsiteY14" fmla="*/ 315233 h 2857664"/>
                <a:gd name="connsiteX15" fmla="*/ 602199 w 989432"/>
                <a:gd name="connsiteY15" fmla="*/ 291420 h 2857664"/>
                <a:gd name="connsiteX16" fmla="*/ 616487 w 989432"/>
                <a:gd name="connsiteY16" fmla="*/ 272370 h 2857664"/>
                <a:gd name="connsiteX17" fmla="*/ 645062 w 989432"/>
                <a:gd name="connsiteY17" fmla="*/ 253320 h 2857664"/>
                <a:gd name="connsiteX18" fmla="*/ 635537 w 989432"/>
                <a:gd name="connsiteY18" fmla="*/ 172358 h 2857664"/>
                <a:gd name="connsiteX19" fmla="*/ 626012 w 989432"/>
                <a:gd name="connsiteY19" fmla="*/ 110445 h 2857664"/>
                <a:gd name="connsiteX20" fmla="*/ 635537 w 989432"/>
                <a:gd name="connsiteY20" fmla="*/ 81870 h 2857664"/>
                <a:gd name="connsiteX21" fmla="*/ 649824 w 989432"/>
                <a:gd name="connsiteY21" fmla="*/ 58058 h 2857664"/>
                <a:gd name="connsiteX22" fmla="*/ 683162 w 989432"/>
                <a:gd name="connsiteY22" fmla="*/ 48533 h 2857664"/>
                <a:gd name="connsiteX23" fmla="*/ 721262 w 989432"/>
                <a:gd name="connsiteY23" fmla="*/ 43770 h 2857664"/>
                <a:gd name="connsiteX24" fmla="*/ 756980 w 989432"/>
                <a:gd name="connsiteY24" fmla="*/ 17576 h 2857664"/>
                <a:gd name="connsiteX25" fmla="*/ 785555 w 989432"/>
                <a:gd name="connsiteY25" fmla="*/ 8051 h 2857664"/>
                <a:gd name="connsiteX26" fmla="*/ 816512 w 989432"/>
                <a:gd name="connsiteY26" fmla="*/ 908 h 2857664"/>
                <a:gd name="connsiteX27" fmla="*/ 837943 w 989432"/>
                <a:gd name="connsiteY27" fmla="*/ 29482 h 2857664"/>
                <a:gd name="connsiteX28" fmla="*/ 902237 w 989432"/>
                <a:gd name="connsiteY28" fmla="*/ 34245 h 2857664"/>
                <a:gd name="connsiteX29" fmla="*/ 933193 w 989432"/>
                <a:gd name="connsiteY29" fmla="*/ 34245 h 2857664"/>
                <a:gd name="connsiteX30" fmla="*/ 930812 w 989432"/>
                <a:gd name="connsiteY30" fmla="*/ 86633 h 2857664"/>
                <a:gd name="connsiteX31" fmla="*/ 909380 w 989432"/>
                <a:gd name="connsiteY31" fmla="*/ 119970 h 2857664"/>
                <a:gd name="connsiteX32" fmla="*/ 878424 w 989432"/>
                <a:gd name="connsiteY32" fmla="*/ 181883 h 2857664"/>
                <a:gd name="connsiteX33" fmla="*/ 840324 w 989432"/>
                <a:gd name="connsiteY33" fmla="*/ 239033 h 2857664"/>
                <a:gd name="connsiteX34" fmla="*/ 816512 w 989432"/>
                <a:gd name="connsiteY34" fmla="*/ 272370 h 2857664"/>
                <a:gd name="connsiteX35" fmla="*/ 840324 w 989432"/>
                <a:gd name="connsiteY35" fmla="*/ 272370 h 2857664"/>
                <a:gd name="connsiteX36" fmla="*/ 897474 w 989432"/>
                <a:gd name="connsiteY36" fmla="*/ 239033 h 2857664"/>
                <a:gd name="connsiteX37" fmla="*/ 935574 w 989432"/>
                <a:gd name="connsiteY37" fmla="*/ 224745 h 2857664"/>
                <a:gd name="connsiteX38" fmla="*/ 945100 w 989432"/>
                <a:gd name="connsiteY38" fmla="*/ 258083 h 2857664"/>
                <a:gd name="connsiteX39" fmla="*/ 899856 w 989432"/>
                <a:gd name="connsiteY39" fmla="*/ 274752 h 2857664"/>
                <a:gd name="connsiteX40" fmla="*/ 854612 w 989432"/>
                <a:gd name="connsiteY40" fmla="*/ 310470 h 2857664"/>
                <a:gd name="connsiteX41" fmla="*/ 906999 w 989432"/>
                <a:gd name="connsiteY41" fmla="*/ 331902 h 2857664"/>
                <a:gd name="connsiteX42" fmla="*/ 930812 w 989432"/>
                <a:gd name="connsiteY42" fmla="*/ 353333 h 2857664"/>
                <a:gd name="connsiteX43" fmla="*/ 916524 w 989432"/>
                <a:gd name="connsiteY43" fmla="*/ 381908 h 2857664"/>
                <a:gd name="connsiteX44" fmla="*/ 887949 w 989432"/>
                <a:gd name="connsiteY44" fmla="*/ 367620 h 2857664"/>
                <a:gd name="connsiteX45" fmla="*/ 847468 w 989432"/>
                <a:gd name="connsiteY45" fmla="*/ 341427 h 2857664"/>
                <a:gd name="connsiteX46" fmla="*/ 826037 w 989432"/>
                <a:gd name="connsiteY46" fmla="*/ 362858 h 2857664"/>
                <a:gd name="connsiteX47" fmla="*/ 873662 w 989432"/>
                <a:gd name="connsiteY47" fmla="*/ 400958 h 2857664"/>
                <a:gd name="connsiteX48" fmla="*/ 933193 w 989432"/>
                <a:gd name="connsiteY48" fmla="*/ 474777 h 2857664"/>
                <a:gd name="connsiteX49" fmla="*/ 983199 w 989432"/>
                <a:gd name="connsiteY49" fmla="*/ 596220 h 2857664"/>
                <a:gd name="connsiteX50" fmla="*/ 987962 w 989432"/>
                <a:gd name="connsiteY50" fmla="*/ 729570 h 2857664"/>
                <a:gd name="connsiteX51" fmla="*/ 985581 w 989432"/>
                <a:gd name="connsiteY51" fmla="*/ 867683 h 2857664"/>
                <a:gd name="connsiteX52" fmla="*/ 987962 w 989432"/>
                <a:gd name="connsiteY52" fmla="*/ 1039133 h 2857664"/>
                <a:gd name="connsiteX53" fmla="*/ 959387 w 989432"/>
                <a:gd name="connsiteY53" fmla="*/ 1182008 h 2857664"/>
                <a:gd name="connsiteX54" fmla="*/ 916524 w 989432"/>
                <a:gd name="connsiteY54" fmla="*/ 1358220 h 2857664"/>
                <a:gd name="connsiteX55" fmla="*/ 878424 w 989432"/>
                <a:gd name="connsiteY55" fmla="*/ 1548720 h 2857664"/>
                <a:gd name="connsiteX56" fmla="*/ 835562 w 989432"/>
                <a:gd name="connsiteY56" fmla="*/ 1791608 h 2857664"/>
                <a:gd name="connsiteX57" fmla="*/ 811749 w 989432"/>
                <a:gd name="connsiteY57" fmla="*/ 1986870 h 2857664"/>
                <a:gd name="connsiteX58" fmla="*/ 787937 w 989432"/>
                <a:gd name="connsiteY58" fmla="*/ 2177370 h 2857664"/>
                <a:gd name="connsiteX59" fmla="*/ 740312 w 989432"/>
                <a:gd name="connsiteY59" fmla="*/ 2358345 h 2857664"/>
                <a:gd name="connsiteX60" fmla="*/ 683162 w 989432"/>
                <a:gd name="connsiteY60" fmla="*/ 2472645 h 2857664"/>
                <a:gd name="connsiteX61" fmla="*/ 576006 w 989432"/>
                <a:gd name="connsiteY61" fmla="*/ 2560752 h 2857664"/>
                <a:gd name="connsiteX62" fmla="*/ 487899 w 989432"/>
                <a:gd name="connsiteY62" fmla="*/ 2591708 h 2857664"/>
                <a:gd name="connsiteX63" fmla="*/ 414080 w 989432"/>
                <a:gd name="connsiteY63" fmla="*/ 2598851 h 2857664"/>
                <a:gd name="connsiteX64" fmla="*/ 409318 w 989432"/>
                <a:gd name="connsiteY64" fmla="*/ 2615520 h 2857664"/>
                <a:gd name="connsiteX65" fmla="*/ 406937 w 989432"/>
                <a:gd name="connsiteY65" fmla="*/ 2646477 h 2857664"/>
                <a:gd name="connsiteX66" fmla="*/ 387887 w 989432"/>
                <a:gd name="connsiteY66" fmla="*/ 2667908 h 2857664"/>
                <a:gd name="connsiteX67" fmla="*/ 387887 w 989432"/>
                <a:gd name="connsiteY67" fmla="*/ 2701245 h 2857664"/>
                <a:gd name="connsiteX68" fmla="*/ 399793 w 989432"/>
                <a:gd name="connsiteY68" fmla="*/ 2760777 h 2857664"/>
                <a:gd name="connsiteX69" fmla="*/ 411699 w 989432"/>
                <a:gd name="connsiteY69" fmla="*/ 2822689 h 2857664"/>
                <a:gd name="connsiteX70" fmla="*/ 368837 w 989432"/>
                <a:gd name="connsiteY70" fmla="*/ 2853645 h 2857664"/>
                <a:gd name="connsiteX71" fmla="*/ 333118 w 989432"/>
                <a:gd name="connsiteY71" fmla="*/ 2853645 h 2857664"/>
                <a:gd name="connsiteX72" fmla="*/ 306924 w 989432"/>
                <a:gd name="connsiteY72" fmla="*/ 2820308 h 2857664"/>
                <a:gd name="connsiteX73" fmla="*/ 283112 w 989432"/>
                <a:gd name="connsiteY73" fmla="*/ 2848883 h 2857664"/>
                <a:gd name="connsiteX74" fmla="*/ 249774 w 989432"/>
                <a:gd name="connsiteY74" fmla="*/ 2848883 h 2857664"/>
                <a:gd name="connsiteX75" fmla="*/ 240249 w 989432"/>
                <a:gd name="connsiteY75" fmla="*/ 2829833 h 2857664"/>
                <a:gd name="connsiteX76" fmla="*/ 225962 w 989432"/>
                <a:gd name="connsiteY76" fmla="*/ 2810783 h 2857664"/>
                <a:gd name="connsiteX77" fmla="*/ 197387 w 989432"/>
                <a:gd name="connsiteY77" fmla="*/ 2834595 h 2857664"/>
                <a:gd name="connsiteX78" fmla="*/ 159287 w 989432"/>
                <a:gd name="connsiteY78" fmla="*/ 2820308 h 2857664"/>
                <a:gd name="connsiteX79" fmla="*/ 164049 w 989432"/>
                <a:gd name="connsiteY79" fmla="*/ 2782208 h 2857664"/>
                <a:gd name="connsiteX80" fmla="*/ 202149 w 989432"/>
                <a:gd name="connsiteY80" fmla="*/ 2725058 h 2857664"/>
                <a:gd name="connsiteX81" fmla="*/ 221199 w 989432"/>
                <a:gd name="connsiteY81" fmla="*/ 2672670 h 2857664"/>
                <a:gd name="connsiteX82" fmla="*/ 230724 w 989432"/>
                <a:gd name="connsiteY82" fmla="*/ 2639333 h 2857664"/>
                <a:gd name="connsiteX83" fmla="*/ 221199 w 989432"/>
                <a:gd name="connsiteY83" fmla="*/ 2605995 h 2857664"/>
                <a:gd name="connsiteX84" fmla="*/ 221199 w 989432"/>
                <a:gd name="connsiteY84" fmla="*/ 2567895 h 2857664"/>
                <a:gd name="connsiteX85" fmla="*/ 140237 w 989432"/>
                <a:gd name="connsiteY85" fmla="*/ 2539320 h 2857664"/>
                <a:gd name="connsiteX86" fmla="*/ 78324 w 989432"/>
                <a:gd name="connsiteY86" fmla="*/ 2472645 h 2857664"/>
                <a:gd name="connsiteX87" fmla="*/ 35462 w 989432"/>
                <a:gd name="connsiteY87" fmla="*/ 2405970 h 2857664"/>
                <a:gd name="connsiteX0" fmla="*/ 35385 w 989355"/>
                <a:gd name="connsiteY0" fmla="*/ 2405970 h 2857664"/>
                <a:gd name="connsiteX1" fmla="*/ 2047 w 989355"/>
                <a:gd name="connsiteY1" fmla="*/ 2301195 h 2857664"/>
                <a:gd name="connsiteX2" fmla="*/ 6810 w 989355"/>
                <a:gd name="connsiteY2" fmla="*/ 2191658 h 2857664"/>
                <a:gd name="connsiteX3" fmla="*/ 33004 w 989355"/>
                <a:gd name="connsiteY3" fmla="*/ 2029733 h 2857664"/>
                <a:gd name="connsiteX4" fmla="*/ 54435 w 989355"/>
                <a:gd name="connsiteY4" fmla="*/ 1872570 h 2857664"/>
                <a:gd name="connsiteX5" fmla="*/ 106822 w 989355"/>
                <a:gd name="connsiteY5" fmla="*/ 1601108 h 2857664"/>
                <a:gd name="connsiteX6" fmla="*/ 125872 w 989355"/>
                <a:gd name="connsiteY6" fmla="*/ 1429658 h 2857664"/>
                <a:gd name="connsiteX7" fmla="*/ 163973 w 989355"/>
                <a:gd name="connsiteY7" fmla="*/ 1210583 h 2857664"/>
                <a:gd name="connsiteX8" fmla="*/ 192547 w 989355"/>
                <a:gd name="connsiteY8" fmla="*/ 1067708 h 2857664"/>
                <a:gd name="connsiteX9" fmla="*/ 228266 w 989355"/>
                <a:gd name="connsiteY9" fmla="*/ 834345 h 2857664"/>
                <a:gd name="connsiteX10" fmla="*/ 263985 w 989355"/>
                <a:gd name="connsiteY10" fmla="*/ 648608 h 2857664"/>
                <a:gd name="connsiteX11" fmla="*/ 335422 w 989355"/>
                <a:gd name="connsiteY11" fmla="*/ 467633 h 2857664"/>
                <a:gd name="connsiteX12" fmla="*/ 430672 w 989355"/>
                <a:gd name="connsiteY12" fmla="*/ 377145 h 2857664"/>
                <a:gd name="connsiteX13" fmla="*/ 525922 w 989355"/>
                <a:gd name="connsiteY13" fmla="*/ 329520 h 2857664"/>
                <a:gd name="connsiteX14" fmla="*/ 587835 w 989355"/>
                <a:gd name="connsiteY14" fmla="*/ 315233 h 2857664"/>
                <a:gd name="connsiteX15" fmla="*/ 602122 w 989355"/>
                <a:gd name="connsiteY15" fmla="*/ 291420 h 2857664"/>
                <a:gd name="connsiteX16" fmla="*/ 616410 w 989355"/>
                <a:gd name="connsiteY16" fmla="*/ 272370 h 2857664"/>
                <a:gd name="connsiteX17" fmla="*/ 644985 w 989355"/>
                <a:gd name="connsiteY17" fmla="*/ 253320 h 2857664"/>
                <a:gd name="connsiteX18" fmla="*/ 635460 w 989355"/>
                <a:gd name="connsiteY18" fmla="*/ 172358 h 2857664"/>
                <a:gd name="connsiteX19" fmla="*/ 625935 w 989355"/>
                <a:gd name="connsiteY19" fmla="*/ 110445 h 2857664"/>
                <a:gd name="connsiteX20" fmla="*/ 635460 w 989355"/>
                <a:gd name="connsiteY20" fmla="*/ 81870 h 2857664"/>
                <a:gd name="connsiteX21" fmla="*/ 649747 w 989355"/>
                <a:gd name="connsiteY21" fmla="*/ 58058 h 2857664"/>
                <a:gd name="connsiteX22" fmla="*/ 683085 w 989355"/>
                <a:gd name="connsiteY22" fmla="*/ 48533 h 2857664"/>
                <a:gd name="connsiteX23" fmla="*/ 721185 w 989355"/>
                <a:gd name="connsiteY23" fmla="*/ 43770 h 2857664"/>
                <a:gd name="connsiteX24" fmla="*/ 756903 w 989355"/>
                <a:gd name="connsiteY24" fmla="*/ 17576 h 2857664"/>
                <a:gd name="connsiteX25" fmla="*/ 785478 w 989355"/>
                <a:gd name="connsiteY25" fmla="*/ 8051 h 2857664"/>
                <a:gd name="connsiteX26" fmla="*/ 816435 w 989355"/>
                <a:gd name="connsiteY26" fmla="*/ 908 h 2857664"/>
                <a:gd name="connsiteX27" fmla="*/ 837866 w 989355"/>
                <a:gd name="connsiteY27" fmla="*/ 29482 h 2857664"/>
                <a:gd name="connsiteX28" fmla="*/ 902160 w 989355"/>
                <a:gd name="connsiteY28" fmla="*/ 34245 h 2857664"/>
                <a:gd name="connsiteX29" fmla="*/ 933116 w 989355"/>
                <a:gd name="connsiteY29" fmla="*/ 34245 h 2857664"/>
                <a:gd name="connsiteX30" fmla="*/ 930735 w 989355"/>
                <a:gd name="connsiteY30" fmla="*/ 86633 h 2857664"/>
                <a:gd name="connsiteX31" fmla="*/ 909303 w 989355"/>
                <a:gd name="connsiteY31" fmla="*/ 119970 h 2857664"/>
                <a:gd name="connsiteX32" fmla="*/ 878347 w 989355"/>
                <a:gd name="connsiteY32" fmla="*/ 181883 h 2857664"/>
                <a:gd name="connsiteX33" fmla="*/ 840247 w 989355"/>
                <a:gd name="connsiteY33" fmla="*/ 239033 h 2857664"/>
                <a:gd name="connsiteX34" fmla="*/ 816435 w 989355"/>
                <a:gd name="connsiteY34" fmla="*/ 272370 h 2857664"/>
                <a:gd name="connsiteX35" fmla="*/ 840247 w 989355"/>
                <a:gd name="connsiteY35" fmla="*/ 272370 h 2857664"/>
                <a:gd name="connsiteX36" fmla="*/ 897397 w 989355"/>
                <a:gd name="connsiteY36" fmla="*/ 239033 h 2857664"/>
                <a:gd name="connsiteX37" fmla="*/ 935497 w 989355"/>
                <a:gd name="connsiteY37" fmla="*/ 224745 h 2857664"/>
                <a:gd name="connsiteX38" fmla="*/ 945023 w 989355"/>
                <a:gd name="connsiteY38" fmla="*/ 258083 h 2857664"/>
                <a:gd name="connsiteX39" fmla="*/ 899779 w 989355"/>
                <a:gd name="connsiteY39" fmla="*/ 274752 h 2857664"/>
                <a:gd name="connsiteX40" fmla="*/ 854535 w 989355"/>
                <a:gd name="connsiteY40" fmla="*/ 310470 h 2857664"/>
                <a:gd name="connsiteX41" fmla="*/ 906922 w 989355"/>
                <a:gd name="connsiteY41" fmla="*/ 331902 h 2857664"/>
                <a:gd name="connsiteX42" fmla="*/ 930735 w 989355"/>
                <a:gd name="connsiteY42" fmla="*/ 353333 h 2857664"/>
                <a:gd name="connsiteX43" fmla="*/ 916447 w 989355"/>
                <a:gd name="connsiteY43" fmla="*/ 381908 h 2857664"/>
                <a:gd name="connsiteX44" fmla="*/ 887872 w 989355"/>
                <a:gd name="connsiteY44" fmla="*/ 367620 h 2857664"/>
                <a:gd name="connsiteX45" fmla="*/ 847391 w 989355"/>
                <a:gd name="connsiteY45" fmla="*/ 341427 h 2857664"/>
                <a:gd name="connsiteX46" fmla="*/ 825960 w 989355"/>
                <a:gd name="connsiteY46" fmla="*/ 362858 h 2857664"/>
                <a:gd name="connsiteX47" fmla="*/ 873585 w 989355"/>
                <a:gd name="connsiteY47" fmla="*/ 400958 h 2857664"/>
                <a:gd name="connsiteX48" fmla="*/ 933116 w 989355"/>
                <a:gd name="connsiteY48" fmla="*/ 474777 h 2857664"/>
                <a:gd name="connsiteX49" fmla="*/ 983122 w 989355"/>
                <a:gd name="connsiteY49" fmla="*/ 596220 h 2857664"/>
                <a:gd name="connsiteX50" fmla="*/ 987885 w 989355"/>
                <a:gd name="connsiteY50" fmla="*/ 729570 h 2857664"/>
                <a:gd name="connsiteX51" fmla="*/ 985504 w 989355"/>
                <a:gd name="connsiteY51" fmla="*/ 867683 h 2857664"/>
                <a:gd name="connsiteX52" fmla="*/ 987885 w 989355"/>
                <a:gd name="connsiteY52" fmla="*/ 1039133 h 2857664"/>
                <a:gd name="connsiteX53" fmla="*/ 959310 w 989355"/>
                <a:gd name="connsiteY53" fmla="*/ 1182008 h 2857664"/>
                <a:gd name="connsiteX54" fmla="*/ 916447 w 989355"/>
                <a:gd name="connsiteY54" fmla="*/ 1358220 h 2857664"/>
                <a:gd name="connsiteX55" fmla="*/ 878347 w 989355"/>
                <a:gd name="connsiteY55" fmla="*/ 1548720 h 2857664"/>
                <a:gd name="connsiteX56" fmla="*/ 835485 w 989355"/>
                <a:gd name="connsiteY56" fmla="*/ 1791608 h 2857664"/>
                <a:gd name="connsiteX57" fmla="*/ 811672 w 989355"/>
                <a:gd name="connsiteY57" fmla="*/ 1986870 h 2857664"/>
                <a:gd name="connsiteX58" fmla="*/ 787860 w 989355"/>
                <a:gd name="connsiteY58" fmla="*/ 2177370 h 2857664"/>
                <a:gd name="connsiteX59" fmla="*/ 740235 w 989355"/>
                <a:gd name="connsiteY59" fmla="*/ 2358345 h 2857664"/>
                <a:gd name="connsiteX60" fmla="*/ 683085 w 989355"/>
                <a:gd name="connsiteY60" fmla="*/ 2472645 h 2857664"/>
                <a:gd name="connsiteX61" fmla="*/ 575929 w 989355"/>
                <a:gd name="connsiteY61" fmla="*/ 2560752 h 2857664"/>
                <a:gd name="connsiteX62" fmla="*/ 487822 w 989355"/>
                <a:gd name="connsiteY62" fmla="*/ 2591708 h 2857664"/>
                <a:gd name="connsiteX63" fmla="*/ 414003 w 989355"/>
                <a:gd name="connsiteY63" fmla="*/ 2598851 h 2857664"/>
                <a:gd name="connsiteX64" fmla="*/ 409241 w 989355"/>
                <a:gd name="connsiteY64" fmla="*/ 2615520 h 2857664"/>
                <a:gd name="connsiteX65" fmla="*/ 406860 w 989355"/>
                <a:gd name="connsiteY65" fmla="*/ 2646477 h 2857664"/>
                <a:gd name="connsiteX66" fmla="*/ 387810 w 989355"/>
                <a:gd name="connsiteY66" fmla="*/ 2667908 h 2857664"/>
                <a:gd name="connsiteX67" fmla="*/ 387810 w 989355"/>
                <a:gd name="connsiteY67" fmla="*/ 2701245 h 2857664"/>
                <a:gd name="connsiteX68" fmla="*/ 399716 w 989355"/>
                <a:gd name="connsiteY68" fmla="*/ 2760777 h 2857664"/>
                <a:gd name="connsiteX69" fmla="*/ 411622 w 989355"/>
                <a:gd name="connsiteY69" fmla="*/ 2822689 h 2857664"/>
                <a:gd name="connsiteX70" fmla="*/ 368760 w 989355"/>
                <a:gd name="connsiteY70" fmla="*/ 2853645 h 2857664"/>
                <a:gd name="connsiteX71" fmla="*/ 333041 w 989355"/>
                <a:gd name="connsiteY71" fmla="*/ 2853645 h 2857664"/>
                <a:gd name="connsiteX72" fmla="*/ 306847 w 989355"/>
                <a:gd name="connsiteY72" fmla="*/ 2820308 h 2857664"/>
                <a:gd name="connsiteX73" fmla="*/ 283035 w 989355"/>
                <a:gd name="connsiteY73" fmla="*/ 2848883 h 2857664"/>
                <a:gd name="connsiteX74" fmla="*/ 249697 w 989355"/>
                <a:gd name="connsiteY74" fmla="*/ 2848883 h 2857664"/>
                <a:gd name="connsiteX75" fmla="*/ 240172 w 989355"/>
                <a:gd name="connsiteY75" fmla="*/ 2829833 h 2857664"/>
                <a:gd name="connsiteX76" fmla="*/ 225885 w 989355"/>
                <a:gd name="connsiteY76" fmla="*/ 2810783 h 2857664"/>
                <a:gd name="connsiteX77" fmla="*/ 197310 w 989355"/>
                <a:gd name="connsiteY77" fmla="*/ 2834595 h 2857664"/>
                <a:gd name="connsiteX78" fmla="*/ 159210 w 989355"/>
                <a:gd name="connsiteY78" fmla="*/ 2820308 h 2857664"/>
                <a:gd name="connsiteX79" fmla="*/ 163972 w 989355"/>
                <a:gd name="connsiteY79" fmla="*/ 2782208 h 2857664"/>
                <a:gd name="connsiteX80" fmla="*/ 202072 w 989355"/>
                <a:gd name="connsiteY80" fmla="*/ 2725058 h 2857664"/>
                <a:gd name="connsiteX81" fmla="*/ 221122 w 989355"/>
                <a:gd name="connsiteY81" fmla="*/ 2672670 h 2857664"/>
                <a:gd name="connsiteX82" fmla="*/ 230647 w 989355"/>
                <a:gd name="connsiteY82" fmla="*/ 2639333 h 2857664"/>
                <a:gd name="connsiteX83" fmla="*/ 221122 w 989355"/>
                <a:gd name="connsiteY83" fmla="*/ 2605995 h 2857664"/>
                <a:gd name="connsiteX84" fmla="*/ 221122 w 989355"/>
                <a:gd name="connsiteY84" fmla="*/ 2567895 h 2857664"/>
                <a:gd name="connsiteX85" fmla="*/ 140160 w 989355"/>
                <a:gd name="connsiteY85" fmla="*/ 2539320 h 2857664"/>
                <a:gd name="connsiteX86" fmla="*/ 78247 w 989355"/>
                <a:gd name="connsiteY86" fmla="*/ 2472645 h 2857664"/>
                <a:gd name="connsiteX87" fmla="*/ 35385 w 989355"/>
                <a:gd name="connsiteY87" fmla="*/ 2405970 h 2857664"/>
                <a:gd name="connsiteX0" fmla="*/ 35385 w 989355"/>
                <a:gd name="connsiteY0" fmla="*/ 2405970 h 2857664"/>
                <a:gd name="connsiteX1" fmla="*/ 2047 w 989355"/>
                <a:gd name="connsiteY1" fmla="*/ 2301195 h 2857664"/>
                <a:gd name="connsiteX2" fmla="*/ 6810 w 989355"/>
                <a:gd name="connsiteY2" fmla="*/ 2191658 h 2857664"/>
                <a:gd name="connsiteX3" fmla="*/ 33004 w 989355"/>
                <a:gd name="connsiteY3" fmla="*/ 2029733 h 2857664"/>
                <a:gd name="connsiteX4" fmla="*/ 54435 w 989355"/>
                <a:gd name="connsiteY4" fmla="*/ 1872570 h 2857664"/>
                <a:gd name="connsiteX5" fmla="*/ 106822 w 989355"/>
                <a:gd name="connsiteY5" fmla="*/ 1601108 h 2857664"/>
                <a:gd name="connsiteX6" fmla="*/ 125872 w 989355"/>
                <a:gd name="connsiteY6" fmla="*/ 1429658 h 2857664"/>
                <a:gd name="connsiteX7" fmla="*/ 163973 w 989355"/>
                <a:gd name="connsiteY7" fmla="*/ 1210583 h 2857664"/>
                <a:gd name="connsiteX8" fmla="*/ 192547 w 989355"/>
                <a:gd name="connsiteY8" fmla="*/ 1067708 h 2857664"/>
                <a:gd name="connsiteX9" fmla="*/ 228266 w 989355"/>
                <a:gd name="connsiteY9" fmla="*/ 834345 h 2857664"/>
                <a:gd name="connsiteX10" fmla="*/ 263985 w 989355"/>
                <a:gd name="connsiteY10" fmla="*/ 648608 h 2857664"/>
                <a:gd name="connsiteX11" fmla="*/ 335422 w 989355"/>
                <a:gd name="connsiteY11" fmla="*/ 467633 h 2857664"/>
                <a:gd name="connsiteX12" fmla="*/ 430672 w 989355"/>
                <a:gd name="connsiteY12" fmla="*/ 377145 h 2857664"/>
                <a:gd name="connsiteX13" fmla="*/ 525922 w 989355"/>
                <a:gd name="connsiteY13" fmla="*/ 329520 h 2857664"/>
                <a:gd name="connsiteX14" fmla="*/ 587835 w 989355"/>
                <a:gd name="connsiteY14" fmla="*/ 315233 h 2857664"/>
                <a:gd name="connsiteX15" fmla="*/ 602122 w 989355"/>
                <a:gd name="connsiteY15" fmla="*/ 291420 h 2857664"/>
                <a:gd name="connsiteX16" fmla="*/ 616410 w 989355"/>
                <a:gd name="connsiteY16" fmla="*/ 272370 h 2857664"/>
                <a:gd name="connsiteX17" fmla="*/ 644985 w 989355"/>
                <a:gd name="connsiteY17" fmla="*/ 253320 h 2857664"/>
                <a:gd name="connsiteX18" fmla="*/ 635460 w 989355"/>
                <a:gd name="connsiteY18" fmla="*/ 172358 h 2857664"/>
                <a:gd name="connsiteX19" fmla="*/ 625935 w 989355"/>
                <a:gd name="connsiteY19" fmla="*/ 110445 h 2857664"/>
                <a:gd name="connsiteX20" fmla="*/ 635460 w 989355"/>
                <a:gd name="connsiteY20" fmla="*/ 81870 h 2857664"/>
                <a:gd name="connsiteX21" fmla="*/ 649747 w 989355"/>
                <a:gd name="connsiteY21" fmla="*/ 58058 h 2857664"/>
                <a:gd name="connsiteX22" fmla="*/ 683085 w 989355"/>
                <a:gd name="connsiteY22" fmla="*/ 48533 h 2857664"/>
                <a:gd name="connsiteX23" fmla="*/ 721185 w 989355"/>
                <a:gd name="connsiteY23" fmla="*/ 43770 h 2857664"/>
                <a:gd name="connsiteX24" fmla="*/ 756903 w 989355"/>
                <a:gd name="connsiteY24" fmla="*/ 17576 h 2857664"/>
                <a:gd name="connsiteX25" fmla="*/ 785478 w 989355"/>
                <a:gd name="connsiteY25" fmla="*/ 8051 h 2857664"/>
                <a:gd name="connsiteX26" fmla="*/ 816435 w 989355"/>
                <a:gd name="connsiteY26" fmla="*/ 908 h 2857664"/>
                <a:gd name="connsiteX27" fmla="*/ 837866 w 989355"/>
                <a:gd name="connsiteY27" fmla="*/ 29482 h 2857664"/>
                <a:gd name="connsiteX28" fmla="*/ 902160 w 989355"/>
                <a:gd name="connsiteY28" fmla="*/ 34245 h 2857664"/>
                <a:gd name="connsiteX29" fmla="*/ 933116 w 989355"/>
                <a:gd name="connsiteY29" fmla="*/ 34245 h 2857664"/>
                <a:gd name="connsiteX30" fmla="*/ 930735 w 989355"/>
                <a:gd name="connsiteY30" fmla="*/ 86633 h 2857664"/>
                <a:gd name="connsiteX31" fmla="*/ 909303 w 989355"/>
                <a:gd name="connsiteY31" fmla="*/ 119970 h 2857664"/>
                <a:gd name="connsiteX32" fmla="*/ 878347 w 989355"/>
                <a:gd name="connsiteY32" fmla="*/ 181883 h 2857664"/>
                <a:gd name="connsiteX33" fmla="*/ 840247 w 989355"/>
                <a:gd name="connsiteY33" fmla="*/ 239033 h 2857664"/>
                <a:gd name="connsiteX34" fmla="*/ 816435 w 989355"/>
                <a:gd name="connsiteY34" fmla="*/ 272370 h 2857664"/>
                <a:gd name="connsiteX35" fmla="*/ 840247 w 989355"/>
                <a:gd name="connsiteY35" fmla="*/ 272370 h 2857664"/>
                <a:gd name="connsiteX36" fmla="*/ 897397 w 989355"/>
                <a:gd name="connsiteY36" fmla="*/ 239033 h 2857664"/>
                <a:gd name="connsiteX37" fmla="*/ 935497 w 989355"/>
                <a:gd name="connsiteY37" fmla="*/ 224745 h 2857664"/>
                <a:gd name="connsiteX38" fmla="*/ 945023 w 989355"/>
                <a:gd name="connsiteY38" fmla="*/ 258083 h 2857664"/>
                <a:gd name="connsiteX39" fmla="*/ 899779 w 989355"/>
                <a:gd name="connsiteY39" fmla="*/ 274752 h 2857664"/>
                <a:gd name="connsiteX40" fmla="*/ 854535 w 989355"/>
                <a:gd name="connsiteY40" fmla="*/ 310470 h 2857664"/>
                <a:gd name="connsiteX41" fmla="*/ 906922 w 989355"/>
                <a:gd name="connsiteY41" fmla="*/ 331902 h 2857664"/>
                <a:gd name="connsiteX42" fmla="*/ 930735 w 989355"/>
                <a:gd name="connsiteY42" fmla="*/ 353333 h 2857664"/>
                <a:gd name="connsiteX43" fmla="*/ 916447 w 989355"/>
                <a:gd name="connsiteY43" fmla="*/ 381908 h 2857664"/>
                <a:gd name="connsiteX44" fmla="*/ 887872 w 989355"/>
                <a:gd name="connsiteY44" fmla="*/ 367620 h 2857664"/>
                <a:gd name="connsiteX45" fmla="*/ 847391 w 989355"/>
                <a:gd name="connsiteY45" fmla="*/ 341427 h 2857664"/>
                <a:gd name="connsiteX46" fmla="*/ 825960 w 989355"/>
                <a:gd name="connsiteY46" fmla="*/ 362858 h 2857664"/>
                <a:gd name="connsiteX47" fmla="*/ 873585 w 989355"/>
                <a:gd name="connsiteY47" fmla="*/ 400958 h 2857664"/>
                <a:gd name="connsiteX48" fmla="*/ 933116 w 989355"/>
                <a:gd name="connsiteY48" fmla="*/ 474777 h 2857664"/>
                <a:gd name="connsiteX49" fmla="*/ 983122 w 989355"/>
                <a:gd name="connsiteY49" fmla="*/ 596220 h 2857664"/>
                <a:gd name="connsiteX50" fmla="*/ 987885 w 989355"/>
                <a:gd name="connsiteY50" fmla="*/ 729570 h 2857664"/>
                <a:gd name="connsiteX51" fmla="*/ 985504 w 989355"/>
                <a:gd name="connsiteY51" fmla="*/ 867683 h 2857664"/>
                <a:gd name="connsiteX52" fmla="*/ 987885 w 989355"/>
                <a:gd name="connsiteY52" fmla="*/ 1039133 h 2857664"/>
                <a:gd name="connsiteX53" fmla="*/ 959310 w 989355"/>
                <a:gd name="connsiteY53" fmla="*/ 1182008 h 2857664"/>
                <a:gd name="connsiteX54" fmla="*/ 916447 w 989355"/>
                <a:gd name="connsiteY54" fmla="*/ 1358220 h 2857664"/>
                <a:gd name="connsiteX55" fmla="*/ 878347 w 989355"/>
                <a:gd name="connsiteY55" fmla="*/ 1548720 h 2857664"/>
                <a:gd name="connsiteX56" fmla="*/ 835485 w 989355"/>
                <a:gd name="connsiteY56" fmla="*/ 1791608 h 2857664"/>
                <a:gd name="connsiteX57" fmla="*/ 811672 w 989355"/>
                <a:gd name="connsiteY57" fmla="*/ 1986870 h 2857664"/>
                <a:gd name="connsiteX58" fmla="*/ 787860 w 989355"/>
                <a:gd name="connsiteY58" fmla="*/ 2177370 h 2857664"/>
                <a:gd name="connsiteX59" fmla="*/ 740235 w 989355"/>
                <a:gd name="connsiteY59" fmla="*/ 2358345 h 2857664"/>
                <a:gd name="connsiteX60" fmla="*/ 683085 w 989355"/>
                <a:gd name="connsiteY60" fmla="*/ 2472645 h 2857664"/>
                <a:gd name="connsiteX61" fmla="*/ 575929 w 989355"/>
                <a:gd name="connsiteY61" fmla="*/ 2560752 h 2857664"/>
                <a:gd name="connsiteX62" fmla="*/ 487822 w 989355"/>
                <a:gd name="connsiteY62" fmla="*/ 2591708 h 2857664"/>
                <a:gd name="connsiteX63" fmla="*/ 414003 w 989355"/>
                <a:gd name="connsiteY63" fmla="*/ 2598851 h 2857664"/>
                <a:gd name="connsiteX64" fmla="*/ 409241 w 989355"/>
                <a:gd name="connsiteY64" fmla="*/ 2615520 h 2857664"/>
                <a:gd name="connsiteX65" fmla="*/ 406860 w 989355"/>
                <a:gd name="connsiteY65" fmla="*/ 2646477 h 2857664"/>
                <a:gd name="connsiteX66" fmla="*/ 387810 w 989355"/>
                <a:gd name="connsiteY66" fmla="*/ 2667908 h 2857664"/>
                <a:gd name="connsiteX67" fmla="*/ 387810 w 989355"/>
                <a:gd name="connsiteY67" fmla="*/ 2701245 h 2857664"/>
                <a:gd name="connsiteX68" fmla="*/ 399716 w 989355"/>
                <a:gd name="connsiteY68" fmla="*/ 2760777 h 2857664"/>
                <a:gd name="connsiteX69" fmla="*/ 411622 w 989355"/>
                <a:gd name="connsiteY69" fmla="*/ 2822689 h 2857664"/>
                <a:gd name="connsiteX70" fmla="*/ 368760 w 989355"/>
                <a:gd name="connsiteY70" fmla="*/ 2853645 h 2857664"/>
                <a:gd name="connsiteX71" fmla="*/ 333041 w 989355"/>
                <a:gd name="connsiteY71" fmla="*/ 2853645 h 2857664"/>
                <a:gd name="connsiteX72" fmla="*/ 306847 w 989355"/>
                <a:gd name="connsiteY72" fmla="*/ 2820308 h 2857664"/>
                <a:gd name="connsiteX73" fmla="*/ 283035 w 989355"/>
                <a:gd name="connsiteY73" fmla="*/ 2848883 h 2857664"/>
                <a:gd name="connsiteX74" fmla="*/ 249697 w 989355"/>
                <a:gd name="connsiteY74" fmla="*/ 2848883 h 2857664"/>
                <a:gd name="connsiteX75" fmla="*/ 240172 w 989355"/>
                <a:gd name="connsiteY75" fmla="*/ 2829833 h 2857664"/>
                <a:gd name="connsiteX76" fmla="*/ 225885 w 989355"/>
                <a:gd name="connsiteY76" fmla="*/ 2810783 h 2857664"/>
                <a:gd name="connsiteX77" fmla="*/ 197310 w 989355"/>
                <a:gd name="connsiteY77" fmla="*/ 2834595 h 2857664"/>
                <a:gd name="connsiteX78" fmla="*/ 159210 w 989355"/>
                <a:gd name="connsiteY78" fmla="*/ 2820308 h 2857664"/>
                <a:gd name="connsiteX79" fmla="*/ 163972 w 989355"/>
                <a:gd name="connsiteY79" fmla="*/ 2782208 h 2857664"/>
                <a:gd name="connsiteX80" fmla="*/ 202072 w 989355"/>
                <a:gd name="connsiteY80" fmla="*/ 2725058 h 2857664"/>
                <a:gd name="connsiteX81" fmla="*/ 221122 w 989355"/>
                <a:gd name="connsiteY81" fmla="*/ 2672670 h 2857664"/>
                <a:gd name="connsiteX82" fmla="*/ 230647 w 989355"/>
                <a:gd name="connsiteY82" fmla="*/ 2639333 h 2857664"/>
                <a:gd name="connsiteX83" fmla="*/ 221122 w 989355"/>
                <a:gd name="connsiteY83" fmla="*/ 2605995 h 2857664"/>
                <a:gd name="connsiteX84" fmla="*/ 221122 w 989355"/>
                <a:gd name="connsiteY84" fmla="*/ 2567895 h 2857664"/>
                <a:gd name="connsiteX85" fmla="*/ 140160 w 989355"/>
                <a:gd name="connsiteY85" fmla="*/ 2534557 h 2857664"/>
                <a:gd name="connsiteX86" fmla="*/ 78247 w 989355"/>
                <a:gd name="connsiteY86" fmla="*/ 2472645 h 2857664"/>
                <a:gd name="connsiteX87" fmla="*/ 35385 w 989355"/>
                <a:gd name="connsiteY87" fmla="*/ 2405970 h 2857664"/>
                <a:gd name="connsiteX0" fmla="*/ 35385 w 989355"/>
                <a:gd name="connsiteY0" fmla="*/ 2405970 h 2857664"/>
                <a:gd name="connsiteX1" fmla="*/ 2047 w 989355"/>
                <a:gd name="connsiteY1" fmla="*/ 2301195 h 2857664"/>
                <a:gd name="connsiteX2" fmla="*/ 6810 w 989355"/>
                <a:gd name="connsiteY2" fmla="*/ 2191658 h 2857664"/>
                <a:gd name="connsiteX3" fmla="*/ 33004 w 989355"/>
                <a:gd name="connsiteY3" fmla="*/ 2029733 h 2857664"/>
                <a:gd name="connsiteX4" fmla="*/ 54435 w 989355"/>
                <a:gd name="connsiteY4" fmla="*/ 1872570 h 2857664"/>
                <a:gd name="connsiteX5" fmla="*/ 106822 w 989355"/>
                <a:gd name="connsiteY5" fmla="*/ 1601108 h 2857664"/>
                <a:gd name="connsiteX6" fmla="*/ 125872 w 989355"/>
                <a:gd name="connsiteY6" fmla="*/ 1429658 h 2857664"/>
                <a:gd name="connsiteX7" fmla="*/ 163973 w 989355"/>
                <a:gd name="connsiteY7" fmla="*/ 1210583 h 2857664"/>
                <a:gd name="connsiteX8" fmla="*/ 192547 w 989355"/>
                <a:gd name="connsiteY8" fmla="*/ 1067708 h 2857664"/>
                <a:gd name="connsiteX9" fmla="*/ 228266 w 989355"/>
                <a:gd name="connsiteY9" fmla="*/ 834345 h 2857664"/>
                <a:gd name="connsiteX10" fmla="*/ 263985 w 989355"/>
                <a:gd name="connsiteY10" fmla="*/ 648608 h 2857664"/>
                <a:gd name="connsiteX11" fmla="*/ 335422 w 989355"/>
                <a:gd name="connsiteY11" fmla="*/ 467633 h 2857664"/>
                <a:gd name="connsiteX12" fmla="*/ 430672 w 989355"/>
                <a:gd name="connsiteY12" fmla="*/ 377145 h 2857664"/>
                <a:gd name="connsiteX13" fmla="*/ 525922 w 989355"/>
                <a:gd name="connsiteY13" fmla="*/ 329520 h 2857664"/>
                <a:gd name="connsiteX14" fmla="*/ 587835 w 989355"/>
                <a:gd name="connsiteY14" fmla="*/ 315233 h 2857664"/>
                <a:gd name="connsiteX15" fmla="*/ 602122 w 989355"/>
                <a:gd name="connsiteY15" fmla="*/ 291420 h 2857664"/>
                <a:gd name="connsiteX16" fmla="*/ 616410 w 989355"/>
                <a:gd name="connsiteY16" fmla="*/ 272370 h 2857664"/>
                <a:gd name="connsiteX17" fmla="*/ 644985 w 989355"/>
                <a:gd name="connsiteY17" fmla="*/ 253320 h 2857664"/>
                <a:gd name="connsiteX18" fmla="*/ 635460 w 989355"/>
                <a:gd name="connsiteY18" fmla="*/ 172358 h 2857664"/>
                <a:gd name="connsiteX19" fmla="*/ 625935 w 989355"/>
                <a:gd name="connsiteY19" fmla="*/ 110445 h 2857664"/>
                <a:gd name="connsiteX20" fmla="*/ 635460 w 989355"/>
                <a:gd name="connsiteY20" fmla="*/ 81870 h 2857664"/>
                <a:gd name="connsiteX21" fmla="*/ 649747 w 989355"/>
                <a:gd name="connsiteY21" fmla="*/ 58058 h 2857664"/>
                <a:gd name="connsiteX22" fmla="*/ 683085 w 989355"/>
                <a:gd name="connsiteY22" fmla="*/ 48533 h 2857664"/>
                <a:gd name="connsiteX23" fmla="*/ 721185 w 989355"/>
                <a:gd name="connsiteY23" fmla="*/ 43770 h 2857664"/>
                <a:gd name="connsiteX24" fmla="*/ 756903 w 989355"/>
                <a:gd name="connsiteY24" fmla="*/ 17576 h 2857664"/>
                <a:gd name="connsiteX25" fmla="*/ 785478 w 989355"/>
                <a:gd name="connsiteY25" fmla="*/ 8051 h 2857664"/>
                <a:gd name="connsiteX26" fmla="*/ 816435 w 989355"/>
                <a:gd name="connsiteY26" fmla="*/ 908 h 2857664"/>
                <a:gd name="connsiteX27" fmla="*/ 837866 w 989355"/>
                <a:gd name="connsiteY27" fmla="*/ 29482 h 2857664"/>
                <a:gd name="connsiteX28" fmla="*/ 902160 w 989355"/>
                <a:gd name="connsiteY28" fmla="*/ 34245 h 2857664"/>
                <a:gd name="connsiteX29" fmla="*/ 933116 w 989355"/>
                <a:gd name="connsiteY29" fmla="*/ 34245 h 2857664"/>
                <a:gd name="connsiteX30" fmla="*/ 930735 w 989355"/>
                <a:gd name="connsiteY30" fmla="*/ 86633 h 2857664"/>
                <a:gd name="connsiteX31" fmla="*/ 909303 w 989355"/>
                <a:gd name="connsiteY31" fmla="*/ 119970 h 2857664"/>
                <a:gd name="connsiteX32" fmla="*/ 878347 w 989355"/>
                <a:gd name="connsiteY32" fmla="*/ 181883 h 2857664"/>
                <a:gd name="connsiteX33" fmla="*/ 840247 w 989355"/>
                <a:gd name="connsiteY33" fmla="*/ 239033 h 2857664"/>
                <a:gd name="connsiteX34" fmla="*/ 816435 w 989355"/>
                <a:gd name="connsiteY34" fmla="*/ 272370 h 2857664"/>
                <a:gd name="connsiteX35" fmla="*/ 840247 w 989355"/>
                <a:gd name="connsiteY35" fmla="*/ 272370 h 2857664"/>
                <a:gd name="connsiteX36" fmla="*/ 897397 w 989355"/>
                <a:gd name="connsiteY36" fmla="*/ 239033 h 2857664"/>
                <a:gd name="connsiteX37" fmla="*/ 935497 w 989355"/>
                <a:gd name="connsiteY37" fmla="*/ 224745 h 2857664"/>
                <a:gd name="connsiteX38" fmla="*/ 945023 w 989355"/>
                <a:gd name="connsiteY38" fmla="*/ 258083 h 2857664"/>
                <a:gd name="connsiteX39" fmla="*/ 899779 w 989355"/>
                <a:gd name="connsiteY39" fmla="*/ 274752 h 2857664"/>
                <a:gd name="connsiteX40" fmla="*/ 854535 w 989355"/>
                <a:gd name="connsiteY40" fmla="*/ 310470 h 2857664"/>
                <a:gd name="connsiteX41" fmla="*/ 906922 w 989355"/>
                <a:gd name="connsiteY41" fmla="*/ 331902 h 2857664"/>
                <a:gd name="connsiteX42" fmla="*/ 930735 w 989355"/>
                <a:gd name="connsiteY42" fmla="*/ 353333 h 2857664"/>
                <a:gd name="connsiteX43" fmla="*/ 916447 w 989355"/>
                <a:gd name="connsiteY43" fmla="*/ 381908 h 2857664"/>
                <a:gd name="connsiteX44" fmla="*/ 887872 w 989355"/>
                <a:gd name="connsiteY44" fmla="*/ 367620 h 2857664"/>
                <a:gd name="connsiteX45" fmla="*/ 847391 w 989355"/>
                <a:gd name="connsiteY45" fmla="*/ 341427 h 2857664"/>
                <a:gd name="connsiteX46" fmla="*/ 825960 w 989355"/>
                <a:gd name="connsiteY46" fmla="*/ 362858 h 2857664"/>
                <a:gd name="connsiteX47" fmla="*/ 873585 w 989355"/>
                <a:gd name="connsiteY47" fmla="*/ 400958 h 2857664"/>
                <a:gd name="connsiteX48" fmla="*/ 933116 w 989355"/>
                <a:gd name="connsiteY48" fmla="*/ 474777 h 2857664"/>
                <a:gd name="connsiteX49" fmla="*/ 983122 w 989355"/>
                <a:gd name="connsiteY49" fmla="*/ 596220 h 2857664"/>
                <a:gd name="connsiteX50" fmla="*/ 987885 w 989355"/>
                <a:gd name="connsiteY50" fmla="*/ 729570 h 2857664"/>
                <a:gd name="connsiteX51" fmla="*/ 985504 w 989355"/>
                <a:gd name="connsiteY51" fmla="*/ 867683 h 2857664"/>
                <a:gd name="connsiteX52" fmla="*/ 987885 w 989355"/>
                <a:gd name="connsiteY52" fmla="*/ 1039133 h 2857664"/>
                <a:gd name="connsiteX53" fmla="*/ 959310 w 989355"/>
                <a:gd name="connsiteY53" fmla="*/ 1182008 h 2857664"/>
                <a:gd name="connsiteX54" fmla="*/ 916447 w 989355"/>
                <a:gd name="connsiteY54" fmla="*/ 1358220 h 2857664"/>
                <a:gd name="connsiteX55" fmla="*/ 878347 w 989355"/>
                <a:gd name="connsiteY55" fmla="*/ 1548720 h 2857664"/>
                <a:gd name="connsiteX56" fmla="*/ 835485 w 989355"/>
                <a:gd name="connsiteY56" fmla="*/ 1791608 h 2857664"/>
                <a:gd name="connsiteX57" fmla="*/ 811672 w 989355"/>
                <a:gd name="connsiteY57" fmla="*/ 1986870 h 2857664"/>
                <a:gd name="connsiteX58" fmla="*/ 787860 w 989355"/>
                <a:gd name="connsiteY58" fmla="*/ 2177370 h 2857664"/>
                <a:gd name="connsiteX59" fmla="*/ 740235 w 989355"/>
                <a:gd name="connsiteY59" fmla="*/ 2358345 h 2857664"/>
                <a:gd name="connsiteX60" fmla="*/ 683085 w 989355"/>
                <a:gd name="connsiteY60" fmla="*/ 2472645 h 2857664"/>
                <a:gd name="connsiteX61" fmla="*/ 575929 w 989355"/>
                <a:gd name="connsiteY61" fmla="*/ 2560752 h 2857664"/>
                <a:gd name="connsiteX62" fmla="*/ 487822 w 989355"/>
                <a:gd name="connsiteY62" fmla="*/ 2591708 h 2857664"/>
                <a:gd name="connsiteX63" fmla="*/ 414003 w 989355"/>
                <a:gd name="connsiteY63" fmla="*/ 2598851 h 2857664"/>
                <a:gd name="connsiteX64" fmla="*/ 409241 w 989355"/>
                <a:gd name="connsiteY64" fmla="*/ 2615520 h 2857664"/>
                <a:gd name="connsiteX65" fmla="*/ 406860 w 989355"/>
                <a:gd name="connsiteY65" fmla="*/ 2646477 h 2857664"/>
                <a:gd name="connsiteX66" fmla="*/ 387810 w 989355"/>
                <a:gd name="connsiteY66" fmla="*/ 2667908 h 2857664"/>
                <a:gd name="connsiteX67" fmla="*/ 387810 w 989355"/>
                <a:gd name="connsiteY67" fmla="*/ 2701245 h 2857664"/>
                <a:gd name="connsiteX68" fmla="*/ 399716 w 989355"/>
                <a:gd name="connsiteY68" fmla="*/ 2760777 h 2857664"/>
                <a:gd name="connsiteX69" fmla="*/ 411622 w 989355"/>
                <a:gd name="connsiteY69" fmla="*/ 2822689 h 2857664"/>
                <a:gd name="connsiteX70" fmla="*/ 368760 w 989355"/>
                <a:gd name="connsiteY70" fmla="*/ 2853645 h 2857664"/>
                <a:gd name="connsiteX71" fmla="*/ 333041 w 989355"/>
                <a:gd name="connsiteY71" fmla="*/ 2853645 h 2857664"/>
                <a:gd name="connsiteX72" fmla="*/ 306847 w 989355"/>
                <a:gd name="connsiteY72" fmla="*/ 2820308 h 2857664"/>
                <a:gd name="connsiteX73" fmla="*/ 283035 w 989355"/>
                <a:gd name="connsiteY73" fmla="*/ 2848883 h 2857664"/>
                <a:gd name="connsiteX74" fmla="*/ 249697 w 989355"/>
                <a:gd name="connsiteY74" fmla="*/ 2848883 h 2857664"/>
                <a:gd name="connsiteX75" fmla="*/ 240172 w 989355"/>
                <a:gd name="connsiteY75" fmla="*/ 2829833 h 2857664"/>
                <a:gd name="connsiteX76" fmla="*/ 225885 w 989355"/>
                <a:gd name="connsiteY76" fmla="*/ 2810783 h 2857664"/>
                <a:gd name="connsiteX77" fmla="*/ 197310 w 989355"/>
                <a:gd name="connsiteY77" fmla="*/ 2834595 h 2857664"/>
                <a:gd name="connsiteX78" fmla="*/ 159210 w 989355"/>
                <a:gd name="connsiteY78" fmla="*/ 2820308 h 2857664"/>
                <a:gd name="connsiteX79" fmla="*/ 163972 w 989355"/>
                <a:gd name="connsiteY79" fmla="*/ 2782208 h 2857664"/>
                <a:gd name="connsiteX80" fmla="*/ 202072 w 989355"/>
                <a:gd name="connsiteY80" fmla="*/ 2725058 h 2857664"/>
                <a:gd name="connsiteX81" fmla="*/ 221122 w 989355"/>
                <a:gd name="connsiteY81" fmla="*/ 2672670 h 2857664"/>
                <a:gd name="connsiteX82" fmla="*/ 230647 w 989355"/>
                <a:gd name="connsiteY82" fmla="*/ 2639333 h 2857664"/>
                <a:gd name="connsiteX83" fmla="*/ 216360 w 989355"/>
                <a:gd name="connsiteY83" fmla="*/ 2605995 h 2857664"/>
                <a:gd name="connsiteX84" fmla="*/ 221122 w 989355"/>
                <a:gd name="connsiteY84" fmla="*/ 2567895 h 2857664"/>
                <a:gd name="connsiteX85" fmla="*/ 140160 w 989355"/>
                <a:gd name="connsiteY85" fmla="*/ 2534557 h 2857664"/>
                <a:gd name="connsiteX86" fmla="*/ 78247 w 989355"/>
                <a:gd name="connsiteY86" fmla="*/ 2472645 h 2857664"/>
                <a:gd name="connsiteX87" fmla="*/ 35385 w 989355"/>
                <a:gd name="connsiteY87" fmla="*/ 2405970 h 2857664"/>
                <a:gd name="connsiteX0" fmla="*/ 35385 w 989355"/>
                <a:gd name="connsiteY0" fmla="*/ 2405970 h 2857664"/>
                <a:gd name="connsiteX1" fmla="*/ 2047 w 989355"/>
                <a:gd name="connsiteY1" fmla="*/ 2301195 h 2857664"/>
                <a:gd name="connsiteX2" fmla="*/ 6810 w 989355"/>
                <a:gd name="connsiteY2" fmla="*/ 2191658 h 2857664"/>
                <a:gd name="connsiteX3" fmla="*/ 33004 w 989355"/>
                <a:gd name="connsiteY3" fmla="*/ 2029733 h 2857664"/>
                <a:gd name="connsiteX4" fmla="*/ 54435 w 989355"/>
                <a:gd name="connsiteY4" fmla="*/ 1872570 h 2857664"/>
                <a:gd name="connsiteX5" fmla="*/ 106822 w 989355"/>
                <a:gd name="connsiteY5" fmla="*/ 1601108 h 2857664"/>
                <a:gd name="connsiteX6" fmla="*/ 125872 w 989355"/>
                <a:gd name="connsiteY6" fmla="*/ 1429658 h 2857664"/>
                <a:gd name="connsiteX7" fmla="*/ 163973 w 989355"/>
                <a:gd name="connsiteY7" fmla="*/ 1210583 h 2857664"/>
                <a:gd name="connsiteX8" fmla="*/ 192547 w 989355"/>
                <a:gd name="connsiteY8" fmla="*/ 1067708 h 2857664"/>
                <a:gd name="connsiteX9" fmla="*/ 228266 w 989355"/>
                <a:gd name="connsiteY9" fmla="*/ 834345 h 2857664"/>
                <a:gd name="connsiteX10" fmla="*/ 263985 w 989355"/>
                <a:gd name="connsiteY10" fmla="*/ 648608 h 2857664"/>
                <a:gd name="connsiteX11" fmla="*/ 335422 w 989355"/>
                <a:gd name="connsiteY11" fmla="*/ 467633 h 2857664"/>
                <a:gd name="connsiteX12" fmla="*/ 430672 w 989355"/>
                <a:gd name="connsiteY12" fmla="*/ 377145 h 2857664"/>
                <a:gd name="connsiteX13" fmla="*/ 525922 w 989355"/>
                <a:gd name="connsiteY13" fmla="*/ 329520 h 2857664"/>
                <a:gd name="connsiteX14" fmla="*/ 587835 w 989355"/>
                <a:gd name="connsiteY14" fmla="*/ 315233 h 2857664"/>
                <a:gd name="connsiteX15" fmla="*/ 602122 w 989355"/>
                <a:gd name="connsiteY15" fmla="*/ 291420 h 2857664"/>
                <a:gd name="connsiteX16" fmla="*/ 616410 w 989355"/>
                <a:gd name="connsiteY16" fmla="*/ 272370 h 2857664"/>
                <a:gd name="connsiteX17" fmla="*/ 644985 w 989355"/>
                <a:gd name="connsiteY17" fmla="*/ 253320 h 2857664"/>
                <a:gd name="connsiteX18" fmla="*/ 635460 w 989355"/>
                <a:gd name="connsiteY18" fmla="*/ 172358 h 2857664"/>
                <a:gd name="connsiteX19" fmla="*/ 625935 w 989355"/>
                <a:gd name="connsiteY19" fmla="*/ 110445 h 2857664"/>
                <a:gd name="connsiteX20" fmla="*/ 635460 w 989355"/>
                <a:gd name="connsiteY20" fmla="*/ 81870 h 2857664"/>
                <a:gd name="connsiteX21" fmla="*/ 649747 w 989355"/>
                <a:gd name="connsiteY21" fmla="*/ 58058 h 2857664"/>
                <a:gd name="connsiteX22" fmla="*/ 683085 w 989355"/>
                <a:gd name="connsiteY22" fmla="*/ 48533 h 2857664"/>
                <a:gd name="connsiteX23" fmla="*/ 721185 w 989355"/>
                <a:gd name="connsiteY23" fmla="*/ 43770 h 2857664"/>
                <a:gd name="connsiteX24" fmla="*/ 756903 w 989355"/>
                <a:gd name="connsiteY24" fmla="*/ 17576 h 2857664"/>
                <a:gd name="connsiteX25" fmla="*/ 785478 w 989355"/>
                <a:gd name="connsiteY25" fmla="*/ 8051 h 2857664"/>
                <a:gd name="connsiteX26" fmla="*/ 816435 w 989355"/>
                <a:gd name="connsiteY26" fmla="*/ 908 h 2857664"/>
                <a:gd name="connsiteX27" fmla="*/ 837866 w 989355"/>
                <a:gd name="connsiteY27" fmla="*/ 29482 h 2857664"/>
                <a:gd name="connsiteX28" fmla="*/ 902160 w 989355"/>
                <a:gd name="connsiteY28" fmla="*/ 34245 h 2857664"/>
                <a:gd name="connsiteX29" fmla="*/ 933116 w 989355"/>
                <a:gd name="connsiteY29" fmla="*/ 34245 h 2857664"/>
                <a:gd name="connsiteX30" fmla="*/ 930735 w 989355"/>
                <a:gd name="connsiteY30" fmla="*/ 86633 h 2857664"/>
                <a:gd name="connsiteX31" fmla="*/ 909303 w 989355"/>
                <a:gd name="connsiteY31" fmla="*/ 119970 h 2857664"/>
                <a:gd name="connsiteX32" fmla="*/ 878347 w 989355"/>
                <a:gd name="connsiteY32" fmla="*/ 181883 h 2857664"/>
                <a:gd name="connsiteX33" fmla="*/ 840247 w 989355"/>
                <a:gd name="connsiteY33" fmla="*/ 239033 h 2857664"/>
                <a:gd name="connsiteX34" fmla="*/ 816435 w 989355"/>
                <a:gd name="connsiteY34" fmla="*/ 272370 h 2857664"/>
                <a:gd name="connsiteX35" fmla="*/ 840247 w 989355"/>
                <a:gd name="connsiteY35" fmla="*/ 272370 h 2857664"/>
                <a:gd name="connsiteX36" fmla="*/ 897397 w 989355"/>
                <a:gd name="connsiteY36" fmla="*/ 239033 h 2857664"/>
                <a:gd name="connsiteX37" fmla="*/ 935497 w 989355"/>
                <a:gd name="connsiteY37" fmla="*/ 224745 h 2857664"/>
                <a:gd name="connsiteX38" fmla="*/ 945023 w 989355"/>
                <a:gd name="connsiteY38" fmla="*/ 258083 h 2857664"/>
                <a:gd name="connsiteX39" fmla="*/ 899779 w 989355"/>
                <a:gd name="connsiteY39" fmla="*/ 274752 h 2857664"/>
                <a:gd name="connsiteX40" fmla="*/ 854535 w 989355"/>
                <a:gd name="connsiteY40" fmla="*/ 310470 h 2857664"/>
                <a:gd name="connsiteX41" fmla="*/ 906922 w 989355"/>
                <a:gd name="connsiteY41" fmla="*/ 331902 h 2857664"/>
                <a:gd name="connsiteX42" fmla="*/ 930735 w 989355"/>
                <a:gd name="connsiteY42" fmla="*/ 353333 h 2857664"/>
                <a:gd name="connsiteX43" fmla="*/ 916447 w 989355"/>
                <a:gd name="connsiteY43" fmla="*/ 381908 h 2857664"/>
                <a:gd name="connsiteX44" fmla="*/ 887872 w 989355"/>
                <a:gd name="connsiteY44" fmla="*/ 367620 h 2857664"/>
                <a:gd name="connsiteX45" fmla="*/ 847391 w 989355"/>
                <a:gd name="connsiteY45" fmla="*/ 341427 h 2857664"/>
                <a:gd name="connsiteX46" fmla="*/ 825960 w 989355"/>
                <a:gd name="connsiteY46" fmla="*/ 362858 h 2857664"/>
                <a:gd name="connsiteX47" fmla="*/ 873585 w 989355"/>
                <a:gd name="connsiteY47" fmla="*/ 400958 h 2857664"/>
                <a:gd name="connsiteX48" fmla="*/ 933116 w 989355"/>
                <a:gd name="connsiteY48" fmla="*/ 474777 h 2857664"/>
                <a:gd name="connsiteX49" fmla="*/ 983122 w 989355"/>
                <a:gd name="connsiteY49" fmla="*/ 596220 h 2857664"/>
                <a:gd name="connsiteX50" fmla="*/ 987885 w 989355"/>
                <a:gd name="connsiteY50" fmla="*/ 729570 h 2857664"/>
                <a:gd name="connsiteX51" fmla="*/ 985504 w 989355"/>
                <a:gd name="connsiteY51" fmla="*/ 867683 h 2857664"/>
                <a:gd name="connsiteX52" fmla="*/ 987885 w 989355"/>
                <a:gd name="connsiteY52" fmla="*/ 1039133 h 2857664"/>
                <a:gd name="connsiteX53" fmla="*/ 959310 w 989355"/>
                <a:gd name="connsiteY53" fmla="*/ 1182008 h 2857664"/>
                <a:gd name="connsiteX54" fmla="*/ 916447 w 989355"/>
                <a:gd name="connsiteY54" fmla="*/ 1358220 h 2857664"/>
                <a:gd name="connsiteX55" fmla="*/ 878347 w 989355"/>
                <a:gd name="connsiteY55" fmla="*/ 1548720 h 2857664"/>
                <a:gd name="connsiteX56" fmla="*/ 835485 w 989355"/>
                <a:gd name="connsiteY56" fmla="*/ 1791608 h 2857664"/>
                <a:gd name="connsiteX57" fmla="*/ 811672 w 989355"/>
                <a:gd name="connsiteY57" fmla="*/ 1986870 h 2857664"/>
                <a:gd name="connsiteX58" fmla="*/ 787860 w 989355"/>
                <a:gd name="connsiteY58" fmla="*/ 2177370 h 2857664"/>
                <a:gd name="connsiteX59" fmla="*/ 740235 w 989355"/>
                <a:gd name="connsiteY59" fmla="*/ 2358345 h 2857664"/>
                <a:gd name="connsiteX60" fmla="*/ 683085 w 989355"/>
                <a:gd name="connsiteY60" fmla="*/ 2472645 h 2857664"/>
                <a:gd name="connsiteX61" fmla="*/ 575929 w 989355"/>
                <a:gd name="connsiteY61" fmla="*/ 2560752 h 2857664"/>
                <a:gd name="connsiteX62" fmla="*/ 487822 w 989355"/>
                <a:gd name="connsiteY62" fmla="*/ 2591708 h 2857664"/>
                <a:gd name="connsiteX63" fmla="*/ 414003 w 989355"/>
                <a:gd name="connsiteY63" fmla="*/ 2598851 h 2857664"/>
                <a:gd name="connsiteX64" fmla="*/ 409241 w 989355"/>
                <a:gd name="connsiteY64" fmla="*/ 2615520 h 2857664"/>
                <a:gd name="connsiteX65" fmla="*/ 406860 w 989355"/>
                <a:gd name="connsiteY65" fmla="*/ 2646477 h 2857664"/>
                <a:gd name="connsiteX66" fmla="*/ 387810 w 989355"/>
                <a:gd name="connsiteY66" fmla="*/ 2667908 h 2857664"/>
                <a:gd name="connsiteX67" fmla="*/ 387810 w 989355"/>
                <a:gd name="connsiteY67" fmla="*/ 2701245 h 2857664"/>
                <a:gd name="connsiteX68" fmla="*/ 399716 w 989355"/>
                <a:gd name="connsiteY68" fmla="*/ 2760777 h 2857664"/>
                <a:gd name="connsiteX69" fmla="*/ 411622 w 989355"/>
                <a:gd name="connsiteY69" fmla="*/ 2822689 h 2857664"/>
                <a:gd name="connsiteX70" fmla="*/ 368760 w 989355"/>
                <a:gd name="connsiteY70" fmla="*/ 2853645 h 2857664"/>
                <a:gd name="connsiteX71" fmla="*/ 333041 w 989355"/>
                <a:gd name="connsiteY71" fmla="*/ 2853645 h 2857664"/>
                <a:gd name="connsiteX72" fmla="*/ 306847 w 989355"/>
                <a:gd name="connsiteY72" fmla="*/ 2820308 h 2857664"/>
                <a:gd name="connsiteX73" fmla="*/ 283035 w 989355"/>
                <a:gd name="connsiteY73" fmla="*/ 2848883 h 2857664"/>
                <a:gd name="connsiteX74" fmla="*/ 249697 w 989355"/>
                <a:gd name="connsiteY74" fmla="*/ 2848883 h 2857664"/>
                <a:gd name="connsiteX75" fmla="*/ 240172 w 989355"/>
                <a:gd name="connsiteY75" fmla="*/ 2829833 h 2857664"/>
                <a:gd name="connsiteX76" fmla="*/ 225885 w 989355"/>
                <a:gd name="connsiteY76" fmla="*/ 2810783 h 2857664"/>
                <a:gd name="connsiteX77" fmla="*/ 197310 w 989355"/>
                <a:gd name="connsiteY77" fmla="*/ 2834595 h 2857664"/>
                <a:gd name="connsiteX78" fmla="*/ 159210 w 989355"/>
                <a:gd name="connsiteY78" fmla="*/ 2820308 h 2857664"/>
                <a:gd name="connsiteX79" fmla="*/ 163972 w 989355"/>
                <a:gd name="connsiteY79" fmla="*/ 2782208 h 2857664"/>
                <a:gd name="connsiteX80" fmla="*/ 202072 w 989355"/>
                <a:gd name="connsiteY80" fmla="*/ 2725058 h 2857664"/>
                <a:gd name="connsiteX81" fmla="*/ 221122 w 989355"/>
                <a:gd name="connsiteY81" fmla="*/ 2677432 h 2857664"/>
                <a:gd name="connsiteX82" fmla="*/ 230647 w 989355"/>
                <a:gd name="connsiteY82" fmla="*/ 2639333 h 2857664"/>
                <a:gd name="connsiteX83" fmla="*/ 216360 w 989355"/>
                <a:gd name="connsiteY83" fmla="*/ 2605995 h 2857664"/>
                <a:gd name="connsiteX84" fmla="*/ 221122 w 989355"/>
                <a:gd name="connsiteY84" fmla="*/ 2567895 h 2857664"/>
                <a:gd name="connsiteX85" fmla="*/ 140160 w 989355"/>
                <a:gd name="connsiteY85" fmla="*/ 2534557 h 2857664"/>
                <a:gd name="connsiteX86" fmla="*/ 78247 w 989355"/>
                <a:gd name="connsiteY86" fmla="*/ 2472645 h 2857664"/>
                <a:gd name="connsiteX87" fmla="*/ 35385 w 989355"/>
                <a:gd name="connsiteY87" fmla="*/ 2405970 h 2857664"/>
                <a:gd name="connsiteX0" fmla="*/ 35385 w 989355"/>
                <a:gd name="connsiteY0" fmla="*/ 2405970 h 2857664"/>
                <a:gd name="connsiteX1" fmla="*/ 2047 w 989355"/>
                <a:gd name="connsiteY1" fmla="*/ 2301195 h 2857664"/>
                <a:gd name="connsiteX2" fmla="*/ 6810 w 989355"/>
                <a:gd name="connsiteY2" fmla="*/ 2191658 h 2857664"/>
                <a:gd name="connsiteX3" fmla="*/ 33004 w 989355"/>
                <a:gd name="connsiteY3" fmla="*/ 2029733 h 2857664"/>
                <a:gd name="connsiteX4" fmla="*/ 54435 w 989355"/>
                <a:gd name="connsiteY4" fmla="*/ 1872570 h 2857664"/>
                <a:gd name="connsiteX5" fmla="*/ 106822 w 989355"/>
                <a:gd name="connsiteY5" fmla="*/ 1601108 h 2857664"/>
                <a:gd name="connsiteX6" fmla="*/ 125872 w 989355"/>
                <a:gd name="connsiteY6" fmla="*/ 1429658 h 2857664"/>
                <a:gd name="connsiteX7" fmla="*/ 163973 w 989355"/>
                <a:gd name="connsiteY7" fmla="*/ 1210583 h 2857664"/>
                <a:gd name="connsiteX8" fmla="*/ 192547 w 989355"/>
                <a:gd name="connsiteY8" fmla="*/ 1067708 h 2857664"/>
                <a:gd name="connsiteX9" fmla="*/ 228266 w 989355"/>
                <a:gd name="connsiteY9" fmla="*/ 834345 h 2857664"/>
                <a:gd name="connsiteX10" fmla="*/ 263985 w 989355"/>
                <a:gd name="connsiteY10" fmla="*/ 648608 h 2857664"/>
                <a:gd name="connsiteX11" fmla="*/ 335422 w 989355"/>
                <a:gd name="connsiteY11" fmla="*/ 467633 h 2857664"/>
                <a:gd name="connsiteX12" fmla="*/ 430672 w 989355"/>
                <a:gd name="connsiteY12" fmla="*/ 377145 h 2857664"/>
                <a:gd name="connsiteX13" fmla="*/ 525922 w 989355"/>
                <a:gd name="connsiteY13" fmla="*/ 329520 h 2857664"/>
                <a:gd name="connsiteX14" fmla="*/ 587835 w 989355"/>
                <a:gd name="connsiteY14" fmla="*/ 315233 h 2857664"/>
                <a:gd name="connsiteX15" fmla="*/ 602122 w 989355"/>
                <a:gd name="connsiteY15" fmla="*/ 291420 h 2857664"/>
                <a:gd name="connsiteX16" fmla="*/ 616410 w 989355"/>
                <a:gd name="connsiteY16" fmla="*/ 272370 h 2857664"/>
                <a:gd name="connsiteX17" fmla="*/ 644985 w 989355"/>
                <a:gd name="connsiteY17" fmla="*/ 253320 h 2857664"/>
                <a:gd name="connsiteX18" fmla="*/ 635460 w 989355"/>
                <a:gd name="connsiteY18" fmla="*/ 172358 h 2857664"/>
                <a:gd name="connsiteX19" fmla="*/ 625935 w 989355"/>
                <a:gd name="connsiteY19" fmla="*/ 110445 h 2857664"/>
                <a:gd name="connsiteX20" fmla="*/ 635460 w 989355"/>
                <a:gd name="connsiteY20" fmla="*/ 81870 h 2857664"/>
                <a:gd name="connsiteX21" fmla="*/ 649747 w 989355"/>
                <a:gd name="connsiteY21" fmla="*/ 58058 h 2857664"/>
                <a:gd name="connsiteX22" fmla="*/ 683085 w 989355"/>
                <a:gd name="connsiteY22" fmla="*/ 48533 h 2857664"/>
                <a:gd name="connsiteX23" fmla="*/ 721185 w 989355"/>
                <a:gd name="connsiteY23" fmla="*/ 43770 h 2857664"/>
                <a:gd name="connsiteX24" fmla="*/ 756903 w 989355"/>
                <a:gd name="connsiteY24" fmla="*/ 17576 h 2857664"/>
                <a:gd name="connsiteX25" fmla="*/ 785478 w 989355"/>
                <a:gd name="connsiteY25" fmla="*/ 8051 h 2857664"/>
                <a:gd name="connsiteX26" fmla="*/ 816435 w 989355"/>
                <a:gd name="connsiteY26" fmla="*/ 908 h 2857664"/>
                <a:gd name="connsiteX27" fmla="*/ 837866 w 989355"/>
                <a:gd name="connsiteY27" fmla="*/ 29482 h 2857664"/>
                <a:gd name="connsiteX28" fmla="*/ 902160 w 989355"/>
                <a:gd name="connsiteY28" fmla="*/ 34245 h 2857664"/>
                <a:gd name="connsiteX29" fmla="*/ 933116 w 989355"/>
                <a:gd name="connsiteY29" fmla="*/ 34245 h 2857664"/>
                <a:gd name="connsiteX30" fmla="*/ 930735 w 989355"/>
                <a:gd name="connsiteY30" fmla="*/ 86633 h 2857664"/>
                <a:gd name="connsiteX31" fmla="*/ 909303 w 989355"/>
                <a:gd name="connsiteY31" fmla="*/ 119970 h 2857664"/>
                <a:gd name="connsiteX32" fmla="*/ 878347 w 989355"/>
                <a:gd name="connsiteY32" fmla="*/ 181883 h 2857664"/>
                <a:gd name="connsiteX33" fmla="*/ 840247 w 989355"/>
                <a:gd name="connsiteY33" fmla="*/ 239033 h 2857664"/>
                <a:gd name="connsiteX34" fmla="*/ 816435 w 989355"/>
                <a:gd name="connsiteY34" fmla="*/ 272370 h 2857664"/>
                <a:gd name="connsiteX35" fmla="*/ 840247 w 989355"/>
                <a:gd name="connsiteY35" fmla="*/ 272370 h 2857664"/>
                <a:gd name="connsiteX36" fmla="*/ 897397 w 989355"/>
                <a:gd name="connsiteY36" fmla="*/ 239033 h 2857664"/>
                <a:gd name="connsiteX37" fmla="*/ 935497 w 989355"/>
                <a:gd name="connsiteY37" fmla="*/ 224745 h 2857664"/>
                <a:gd name="connsiteX38" fmla="*/ 945023 w 989355"/>
                <a:gd name="connsiteY38" fmla="*/ 258083 h 2857664"/>
                <a:gd name="connsiteX39" fmla="*/ 899779 w 989355"/>
                <a:gd name="connsiteY39" fmla="*/ 274752 h 2857664"/>
                <a:gd name="connsiteX40" fmla="*/ 854535 w 989355"/>
                <a:gd name="connsiteY40" fmla="*/ 310470 h 2857664"/>
                <a:gd name="connsiteX41" fmla="*/ 906922 w 989355"/>
                <a:gd name="connsiteY41" fmla="*/ 331902 h 2857664"/>
                <a:gd name="connsiteX42" fmla="*/ 930735 w 989355"/>
                <a:gd name="connsiteY42" fmla="*/ 353333 h 2857664"/>
                <a:gd name="connsiteX43" fmla="*/ 916447 w 989355"/>
                <a:gd name="connsiteY43" fmla="*/ 381908 h 2857664"/>
                <a:gd name="connsiteX44" fmla="*/ 887872 w 989355"/>
                <a:gd name="connsiteY44" fmla="*/ 367620 h 2857664"/>
                <a:gd name="connsiteX45" fmla="*/ 847391 w 989355"/>
                <a:gd name="connsiteY45" fmla="*/ 341427 h 2857664"/>
                <a:gd name="connsiteX46" fmla="*/ 825960 w 989355"/>
                <a:gd name="connsiteY46" fmla="*/ 362858 h 2857664"/>
                <a:gd name="connsiteX47" fmla="*/ 873585 w 989355"/>
                <a:gd name="connsiteY47" fmla="*/ 400958 h 2857664"/>
                <a:gd name="connsiteX48" fmla="*/ 933116 w 989355"/>
                <a:gd name="connsiteY48" fmla="*/ 474777 h 2857664"/>
                <a:gd name="connsiteX49" fmla="*/ 983122 w 989355"/>
                <a:gd name="connsiteY49" fmla="*/ 596220 h 2857664"/>
                <a:gd name="connsiteX50" fmla="*/ 987885 w 989355"/>
                <a:gd name="connsiteY50" fmla="*/ 729570 h 2857664"/>
                <a:gd name="connsiteX51" fmla="*/ 985504 w 989355"/>
                <a:gd name="connsiteY51" fmla="*/ 867683 h 2857664"/>
                <a:gd name="connsiteX52" fmla="*/ 987885 w 989355"/>
                <a:gd name="connsiteY52" fmla="*/ 1039133 h 2857664"/>
                <a:gd name="connsiteX53" fmla="*/ 959310 w 989355"/>
                <a:gd name="connsiteY53" fmla="*/ 1182008 h 2857664"/>
                <a:gd name="connsiteX54" fmla="*/ 916447 w 989355"/>
                <a:gd name="connsiteY54" fmla="*/ 1358220 h 2857664"/>
                <a:gd name="connsiteX55" fmla="*/ 878347 w 989355"/>
                <a:gd name="connsiteY55" fmla="*/ 1548720 h 2857664"/>
                <a:gd name="connsiteX56" fmla="*/ 835485 w 989355"/>
                <a:gd name="connsiteY56" fmla="*/ 1791608 h 2857664"/>
                <a:gd name="connsiteX57" fmla="*/ 811672 w 989355"/>
                <a:gd name="connsiteY57" fmla="*/ 1986870 h 2857664"/>
                <a:gd name="connsiteX58" fmla="*/ 787860 w 989355"/>
                <a:gd name="connsiteY58" fmla="*/ 2177370 h 2857664"/>
                <a:gd name="connsiteX59" fmla="*/ 740235 w 989355"/>
                <a:gd name="connsiteY59" fmla="*/ 2358345 h 2857664"/>
                <a:gd name="connsiteX60" fmla="*/ 683085 w 989355"/>
                <a:gd name="connsiteY60" fmla="*/ 2472645 h 2857664"/>
                <a:gd name="connsiteX61" fmla="*/ 575929 w 989355"/>
                <a:gd name="connsiteY61" fmla="*/ 2560752 h 2857664"/>
                <a:gd name="connsiteX62" fmla="*/ 487822 w 989355"/>
                <a:gd name="connsiteY62" fmla="*/ 2591708 h 2857664"/>
                <a:gd name="connsiteX63" fmla="*/ 414003 w 989355"/>
                <a:gd name="connsiteY63" fmla="*/ 2598851 h 2857664"/>
                <a:gd name="connsiteX64" fmla="*/ 409241 w 989355"/>
                <a:gd name="connsiteY64" fmla="*/ 2615520 h 2857664"/>
                <a:gd name="connsiteX65" fmla="*/ 406860 w 989355"/>
                <a:gd name="connsiteY65" fmla="*/ 2646477 h 2857664"/>
                <a:gd name="connsiteX66" fmla="*/ 387810 w 989355"/>
                <a:gd name="connsiteY66" fmla="*/ 2667908 h 2857664"/>
                <a:gd name="connsiteX67" fmla="*/ 387810 w 989355"/>
                <a:gd name="connsiteY67" fmla="*/ 2701245 h 2857664"/>
                <a:gd name="connsiteX68" fmla="*/ 399716 w 989355"/>
                <a:gd name="connsiteY68" fmla="*/ 2760777 h 2857664"/>
                <a:gd name="connsiteX69" fmla="*/ 411622 w 989355"/>
                <a:gd name="connsiteY69" fmla="*/ 2822689 h 2857664"/>
                <a:gd name="connsiteX70" fmla="*/ 368760 w 989355"/>
                <a:gd name="connsiteY70" fmla="*/ 2853645 h 2857664"/>
                <a:gd name="connsiteX71" fmla="*/ 333041 w 989355"/>
                <a:gd name="connsiteY71" fmla="*/ 2853645 h 2857664"/>
                <a:gd name="connsiteX72" fmla="*/ 306847 w 989355"/>
                <a:gd name="connsiteY72" fmla="*/ 2820308 h 2857664"/>
                <a:gd name="connsiteX73" fmla="*/ 283035 w 989355"/>
                <a:gd name="connsiteY73" fmla="*/ 2848883 h 2857664"/>
                <a:gd name="connsiteX74" fmla="*/ 249697 w 989355"/>
                <a:gd name="connsiteY74" fmla="*/ 2848883 h 2857664"/>
                <a:gd name="connsiteX75" fmla="*/ 240172 w 989355"/>
                <a:gd name="connsiteY75" fmla="*/ 2829833 h 2857664"/>
                <a:gd name="connsiteX76" fmla="*/ 225885 w 989355"/>
                <a:gd name="connsiteY76" fmla="*/ 2810783 h 2857664"/>
                <a:gd name="connsiteX77" fmla="*/ 197310 w 989355"/>
                <a:gd name="connsiteY77" fmla="*/ 2834595 h 2857664"/>
                <a:gd name="connsiteX78" fmla="*/ 161591 w 989355"/>
                <a:gd name="connsiteY78" fmla="*/ 2815545 h 2857664"/>
                <a:gd name="connsiteX79" fmla="*/ 163972 w 989355"/>
                <a:gd name="connsiteY79" fmla="*/ 2782208 h 2857664"/>
                <a:gd name="connsiteX80" fmla="*/ 202072 w 989355"/>
                <a:gd name="connsiteY80" fmla="*/ 2725058 h 2857664"/>
                <a:gd name="connsiteX81" fmla="*/ 221122 w 989355"/>
                <a:gd name="connsiteY81" fmla="*/ 2677432 h 2857664"/>
                <a:gd name="connsiteX82" fmla="*/ 230647 w 989355"/>
                <a:gd name="connsiteY82" fmla="*/ 2639333 h 2857664"/>
                <a:gd name="connsiteX83" fmla="*/ 216360 w 989355"/>
                <a:gd name="connsiteY83" fmla="*/ 2605995 h 2857664"/>
                <a:gd name="connsiteX84" fmla="*/ 221122 w 989355"/>
                <a:gd name="connsiteY84" fmla="*/ 2567895 h 2857664"/>
                <a:gd name="connsiteX85" fmla="*/ 140160 w 989355"/>
                <a:gd name="connsiteY85" fmla="*/ 2534557 h 2857664"/>
                <a:gd name="connsiteX86" fmla="*/ 78247 w 989355"/>
                <a:gd name="connsiteY86" fmla="*/ 2472645 h 2857664"/>
                <a:gd name="connsiteX87" fmla="*/ 35385 w 989355"/>
                <a:gd name="connsiteY87" fmla="*/ 2405970 h 2857664"/>
                <a:gd name="connsiteX0" fmla="*/ 35385 w 989355"/>
                <a:gd name="connsiteY0" fmla="*/ 2405970 h 2857664"/>
                <a:gd name="connsiteX1" fmla="*/ 2047 w 989355"/>
                <a:gd name="connsiteY1" fmla="*/ 2301195 h 2857664"/>
                <a:gd name="connsiteX2" fmla="*/ 6810 w 989355"/>
                <a:gd name="connsiteY2" fmla="*/ 2191658 h 2857664"/>
                <a:gd name="connsiteX3" fmla="*/ 33004 w 989355"/>
                <a:gd name="connsiteY3" fmla="*/ 2029733 h 2857664"/>
                <a:gd name="connsiteX4" fmla="*/ 54435 w 989355"/>
                <a:gd name="connsiteY4" fmla="*/ 1872570 h 2857664"/>
                <a:gd name="connsiteX5" fmla="*/ 106822 w 989355"/>
                <a:gd name="connsiteY5" fmla="*/ 1601108 h 2857664"/>
                <a:gd name="connsiteX6" fmla="*/ 125872 w 989355"/>
                <a:gd name="connsiteY6" fmla="*/ 1429658 h 2857664"/>
                <a:gd name="connsiteX7" fmla="*/ 163973 w 989355"/>
                <a:gd name="connsiteY7" fmla="*/ 1210583 h 2857664"/>
                <a:gd name="connsiteX8" fmla="*/ 192547 w 989355"/>
                <a:gd name="connsiteY8" fmla="*/ 1067708 h 2857664"/>
                <a:gd name="connsiteX9" fmla="*/ 228266 w 989355"/>
                <a:gd name="connsiteY9" fmla="*/ 834345 h 2857664"/>
                <a:gd name="connsiteX10" fmla="*/ 263985 w 989355"/>
                <a:gd name="connsiteY10" fmla="*/ 648608 h 2857664"/>
                <a:gd name="connsiteX11" fmla="*/ 335422 w 989355"/>
                <a:gd name="connsiteY11" fmla="*/ 467633 h 2857664"/>
                <a:gd name="connsiteX12" fmla="*/ 430672 w 989355"/>
                <a:gd name="connsiteY12" fmla="*/ 377145 h 2857664"/>
                <a:gd name="connsiteX13" fmla="*/ 525922 w 989355"/>
                <a:gd name="connsiteY13" fmla="*/ 329520 h 2857664"/>
                <a:gd name="connsiteX14" fmla="*/ 587835 w 989355"/>
                <a:gd name="connsiteY14" fmla="*/ 315233 h 2857664"/>
                <a:gd name="connsiteX15" fmla="*/ 602122 w 989355"/>
                <a:gd name="connsiteY15" fmla="*/ 291420 h 2857664"/>
                <a:gd name="connsiteX16" fmla="*/ 616410 w 989355"/>
                <a:gd name="connsiteY16" fmla="*/ 272370 h 2857664"/>
                <a:gd name="connsiteX17" fmla="*/ 644985 w 989355"/>
                <a:gd name="connsiteY17" fmla="*/ 253320 h 2857664"/>
                <a:gd name="connsiteX18" fmla="*/ 635460 w 989355"/>
                <a:gd name="connsiteY18" fmla="*/ 172358 h 2857664"/>
                <a:gd name="connsiteX19" fmla="*/ 625935 w 989355"/>
                <a:gd name="connsiteY19" fmla="*/ 110445 h 2857664"/>
                <a:gd name="connsiteX20" fmla="*/ 635460 w 989355"/>
                <a:gd name="connsiteY20" fmla="*/ 81870 h 2857664"/>
                <a:gd name="connsiteX21" fmla="*/ 649747 w 989355"/>
                <a:gd name="connsiteY21" fmla="*/ 58058 h 2857664"/>
                <a:gd name="connsiteX22" fmla="*/ 683085 w 989355"/>
                <a:gd name="connsiteY22" fmla="*/ 48533 h 2857664"/>
                <a:gd name="connsiteX23" fmla="*/ 721185 w 989355"/>
                <a:gd name="connsiteY23" fmla="*/ 43770 h 2857664"/>
                <a:gd name="connsiteX24" fmla="*/ 756903 w 989355"/>
                <a:gd name="connsiteY24" fmla="*/ 17576 h 2857664"/>
                <a:gd name="connsiteX25" fmla="*/ 785478 w 989355"/>
                <a:gd name="connsiteY25" fmla="*/ 8051 h 2857664"/>
                <a:gd name="connsiteX26" fmla="*/ 816435 w 989355"/>
                <a:gd name="connsiteY26" fmla="*/ 908 h 2857664"/>
                <a:gd name="connsiteX27" fmla="*/ 837866 w 989355"/>
                <a:gd name="connsiteY27" fmla="*/ 29482 h 2857664"/>
                <a:gd name="connsiteX28" fmla="*/ 902160 w 989355"/>
                <a:gd name="connsiteY28" fmla="*/ 34245 h 2857664"/>
                <a:gd name="connsiteX29" fmla="*/ 933116 w 989355"/>
                <a:gd name="connsiteY29" fmla="*/ 34245 h 2857664"/>
                <a:gd name="connsiteX30" fmla="*/ 930735 w 989355"/>
                <a:gd name="connsiteY30" fmla="*/ 86633 h 2857664"/>
                <a:gd name="connsiteX31" fmla="*/ 909303 w 989355"/>
                <a:gd name="connsiteY31" fmla="*/ 119970 h 2857664"/>
                <a:gd name="connsiteX32" fmla="*/ 878347 w 989355"/>
                <a:gd name="connsiteY32" fmla="*/ 181883 h 2857664"/>
                <a:gd name="connsiteX33" fmla="*/ 840247 w 989355"/>
                <a:gd name="connsiteY33" fmla="*/ 239033 h 2857664"/>
                <a:gd name="connsiteX34" fmla="*/ 816435 w 989355"/>
                <a:gd name="connsiteY34" fmla="*/ 272370 h 2857664"/>
                <a:gd name="connsiteX35" fmla="*/ 840247 w 989355"/>
                <a:gd name="connsiteY35" fmla="*/ 272370 h 2857664"/>
                <a:gd name="connsiteX36" fmla="*/ 897397 w 989355"/>
                <a:gd name="connsiteY36" fmla="*/ 239033 h 2857664"/>
                <a:gd name="connsiteX37" fmla="*/ 935497 w 989355"/>
                <a:gd name="connsiteY37" fmla="*/ 224745 h 2857664"/>
                <a:gd name="connsiteX38" fmla="*/ 945023 w 989355"/>
                <a:gd name="connsiteY38" fmla="*/ 258083 h 2857664"/>
                <a:gd name="connsiteX39" fmla="*/ 899779 w 989355"/>
                <a:gd name="connsiteY39" fmla="*/ 274752 h 2857664"/>
                <a:gd name="connsiteX40" fmla="*/ 854535 w 989355"/>
                <a:gd name="connsiteY40" fmla="*/ 310470 h 2857664"/>
                <a:gd name="connsiteX41" fmla="*/ 906922 w 989355"/>
                <a:gd name="connsiteY41" fmla="*/ 331902 h 2857664"/>
                <a:gd name="connsiteX42" fmla="*/ 930735 w 989355"/>
                <a:gd name="connsiteY42" fmla="*/ 353333 h 2857664"/>
                <a:gd name="connsiteX43" fmla="*/ 916447 w 989355"/>
                <a:gd name="connsiteY43" fmla="*/ 381908 h 2857664"/>
                <a:gd name="connsiteX44" fmla="*/ 887872 w 989355"/>
                <a:gd name="connsiteY44" fmla="*/ 367620 h 2857664"/>
                <a:gd name="connsiteX45" fmla="*/ 847391 w 989355"/>
                <a:gd name="connsiteY45" fmla="*/ 341427 h 2857664"/>
                <a:gd name="connsiteX46" fmla="*/ 825960 w 989355"/>
                <a:gd name="connsiteY46" fmla="*/ 362858 h 2857664"/>
                <a:gd name="connsiteX47" fmla="*/ 873585 w 989355"/>
                <a:gd name="connsiteY47" fmla="*/ 400958 h 2857664"/>
                <a:gd name="connsiteX48" fmla="*/ 933116 w 989355"/>
                <a:gd name="connsiteY48" fmla="*/ 474777 h 2857664"/>
                <a:gd name="connsiteX49" fmla="*/ 983122 w 989355"/>
                <a:gd name="connsiteY49" fmla="*/ 596220 h 2857664"/>
                <a:gd name="connsiteX50" fmla="*/ 987885 w 989355"/>
                <a:gd name="connsiteY50" fmla="*/ 729570 h 2857664"/>
                <a:gd name="connsiteX51" fmla="*/ 985504 w 989355"/>
                <a:gd name="connsiteY51" fmla="*/ 867683 h 2857664"/>
                <a:gd name="connsiteX52" fmla="*/ 987885 w 989355"/>
                <a:gd name="connsiteY52" fmla="*/ 1039133 h 2857664"/>
                <a:gd name="connsiteX53" fmla="*/ 959310 w 989355"/>
                <a:gd name="connsiteY53" fmla="*/ 1182008 h 2857664"/>
                <a:gd name="connsiteX54" fmla="*/ 916447 w 989355"/>
                <a:gd name="connsiteY54" fmla="*/ 1358220 h 2857664"/>
                <a:gd name="connsiteX55" fmla="*/ 878347 w 989355"/>
                <a:gd name="connsiteY55" fmla="*/ 1548720 h 2857664"/>
                <a:gd name="connsiteX56" fmla="*/ 835485 w 989355"/>
                <a:gd name="connsiteY56" fmla="*/ 1791608 h 2857664"/>
                <a:gd name="connsiteX57" fmla="*/ 811672 w 989355"/>
                <a:gd name="connsiteY57" fmla="*/ 1986870 h 2857664"/>
                <a:gd name="connsiteX58" fmla="*/ 787860 w 989355"/>
                <a:gd name="connsiteY58" fmla="*/ 2177370 h 2857664"/>
                <a:gd name="connsiteX59" fmla="*/ 740235 w 989355"/>
                <a:gd name="connsiteY59" fmla="*/ 2358345 h 2857664"/>
                <a:gd name="connsiteX60" fmla="*/ 683085 w 989355"/>
                <a:gd name="connsiteY60" fmla="*/ 2472645 h 2857664"/>
                <a:gd name="connsiteX61" fmla="*/ 575929 w 989355"/>
                <a:gd name="connsiteY61" fmla="*/ 2560752 h 2857664"/>
                <a:gd name="connsiteX62" fmla="*/ 487822 w 989355"/>
                <a:gd name="connsiteY62" fmla="*/ 2591708 h 2857664"/>
                <a:gd name="connsiteX63" fmla="*/ 414003 w 989355"/>
                <a:gd name="connsiteY63" fmla="*/ 2598851 h 2857664"/>
                <a:gd name="connsiteX64" fmla="*/ 409241 w 989355"/>
                <a:gd name="connsiteY64" fmla="*/ 2615520 h 2857664"/>
                <a:gd name="connsiteX65" fmla="*/ 406860 w 989355"/>
                <a:gd name="connsiteY65" fmla="*/ 2646477 h 2857664"/>
                <a:gd name="connsiteX66" fmla="*/ 387810 w 989355"/>
                <a:gd name="connsiteY66" fmla="*/ 2667908 h 2857664"/>
                <a:gd name="connsiteX67" fmla="*/ 387810 w 989355"/>
                <a:gd name="connsiteY67" fmla="*/ 2701245 h 2857664"/>
                <a:gd name="connsiteX68" fmla="*/ 399716 w 989355"/>
                <a:gd name="connsiteY68" fmla="*/ 2760777 h 2857664"/>
                <a:gd name="connsiteX69" fmla="*/ 411622 w 989355"/>
                <a:gd name="connsiteY69" fmla="*/ 2822689 h 2857664"/>
                <a:gd name="connsiteX70" fmla="*/ 368760 w 989355"/>
                <a:gd name="connsiteY70" fmla="*/ 2853645 h 2857664"/>
                <a:gd name="connsiteX71" fmla="*/ 333041 w 989355"/>
                <a:gd name="connsiteY71" fmla="*/ 2853645 h 2857664"/>
                <a:gd name="connsiteX72" fmla="*/ 306847 w 989355"/>
                <a:gd name="connsiteY72" fmla="*/ 2820308 h 2857664"/>
                <a:gd name="connsiteX73" fmla="*/ 283035 w 989355"/>
                <a:gd name="connsiteY73" fmla="*/ 2848883 h 2857664"/>
                <a:gd name="connsiteX74" fmla="*/ 249697 w 989355"/>
                <a:gd name="connsiteY74" fmla="*/ 2848883 h 2857664"/>
                <a:gd name="connsiteX75" fmla="*/ 240172 w 989355"/>
                <a:gd name="connsiteY75" fmla="*/ 2829833 h 2857664"/>
                <a:gd name="connsiteX76" fmla="*/ 225885 w 989355"/>
                <a:gd name="connsiteY76" fmla="*/ 2810783 h 2857664"/>
                <a:gd name="connsiteX77" fmla="*/ 206835 w 989355"/>
                <a:gd name="connsiteY77" fmla="*/ 2836977 h 2857664"/>
                <a:gd name="connsiteX78" fmla="*/ 161591 w 989355"/>
                <a:gd name="connsiteY78" fmla="*/ 2815545 h 2857664"/>
                <a:gd name="connsiteX79" fmla="*/ 163972 w 989355"/>
                <a:gd name="connsiteY79" fmla="*/ 2782208 h 2857664"/>
                <a:gd name="connsiteX80" fmla="*/ 202072 w 989355"/>
                <a:gd name="connsiteY80" fmla="*/ 2725058 h 2857664"/>
                <a:gd name="connsiteX81" fmla="*/ 221122 w 989355"/>
                <a:gd name="connsiteY81" fmla="*/ 2677432 h 2857664"/>
                <a:gd name="connsiteX82" fmla="*/ 230647 w 989355"/>
                <a:gd name="connsiteY82" fmla="*/ 2639333 h 2857664"/>
                <a:gd name="connsiteX83" fmla="*/ 216360 w 989355"/>
                <a:gd name="connsiteY83" fmla="*/ 2605995 h 2857664"/>
                <a:gd name="connsiteX84" fmla="*/ 221122 w 989355"/>
                <a:gd name="connsiteY84" fmla="*/ 2567895 h 2857664"/>
                <a:gd name="connsiteX85" fmla="*/ 140160 w 989355"/>
                <a:gd name="connsiteY85" fmla="*/ 2534557 h 2857664"/>
                <a:gd name="connsiteX86" fmla="*/ 78247 w 989355"/>
                <a:gd name="connsiteY86" fmla="*/ 2472645 h 2857664"/>
                <a:gd name="connsiteX87" fmla="*/ 35385 w 989355"/>
                <a:gd name="connsiteY87" fmla="*/ 2405970 h 2857664"/>
                <a:gd name="connsiteX0" fmla="*/ 35385 w 989355"/>
                <a:gd name="connsiteY0" fmla="*/ 2405970 h 2857664"/>
                <a:gd name="connsiteX1" fmla="*/ 2047 w 989355"/>
                <a:gd name="connsiteY1" fmla="*/ 2301195 h 2857664"/>
                <a:gd name="connsiteX2" fmla="*/ 6810 w 989355"/>
                <a:gd name="connsiteY2" fmla="*/ 2191658 h 2857664"/>
                <a:gd name="connsiteX3" fmla="*/ 33004 w 989355"/>
                <a:gd name="connsiteY3" fmla="*/ 2029733 h 2857664"/>
                <a:gd name="connsiteX4" fmla="*/ 54435 w 989355"/>
                <a:gd name="connsiteY4" fmla="*/ 1872570 h 2857664"/>
                <a:gd name="connsiteX5" fmla="*/ 106822 w 989355"/>
                <a:gd name="connsiteY5" fmla="*/ 1601108 h 2857664"/>
                <a:gd name="connsiteX6" fmla="*/ 125872 w 989355"/>
                <a:gd name="connsiteY6" fmla="*/ 1429658 h 2857664"/>
                <a:gd name="connsiteX7" fmla="*/ 163973 w 989355"/>
                <a:gd name="connsiteY7" fmla="*/ 1210583 h 2857664"/>
                <a:gd name="connsiteX8" fmla="*/ 192547 w 989355"/>
                <a:gd name="connsiteY8" fmla="*/ 1067708 h 2857664"/>
                <a:gd name="connsiteX9" fmla="*/ 228266 w 989355"/>
                <a:gd name="connsiteY9" fmla="*/ 834345 h 2857664"/>
                <a:gd name="connsiteX10" fmla="*/ 263985 w 989355"/>
                <a:gd name="connsiteY10" fmla="*/ 648608 h 2857664"/>
                <a:gd name="connsiteX11" fmla="*/ 335422 w 989355"/>
                <a:gd name="connsiteY11" fmla="*/ 467633 h 2857664"/>
                <a:gd name="connsiteX12" fmla="*/ 430672 w 989355"/>
                <a:gd name="connsiteY12" fmla="*/ 377145 h 2857664"/>
                <a:gd name="connsiteX13" fmla="*/ 525922 w 989355"/>
                <a:gd name="connsiteY13" fmla="*/ 329520 h 2857664"/>
                <a:gd name="connsiteX14" fmla="*/ 587835 w 989355"/>
                <a:gd name="connsiteY14" fmla="*/ 315233 h 2857664"/>
                <a:gd name="connsiteX15" fmla="*/ 602122 w 989355"/>
                <a:gd name="connsiteY15" fmla="*/ 291420 h 2857664"/>
                <a:gd name="connsiteX16" fmla="*/ 616410 w 989355"/>
                <a:gd name="connsiteY16" fmla="*/ 272370 h 2857664"/>
                <a:gd name="connsiteX17" fmla="*/ 644985 w 989355"/>
                <a:gd name="connsiteY17" fmla="*/ 253320 h 2857664"/>
                <a:gd name="connsiteX18" fmla="*/ 635460 w 989355"/>
                <a:gd name="connsiteY18" fmla="*/ 172358 h 2857664"/>
                <a:gd name="connsiteX19" fmla="*/ 625935 w 989355"/>
                <a:gd name="connsiteY19" fmla="*/ 110445 h 2857664"/>
                <a:gd name="connsiteX20" fmla="*/ 635460 w 989355"/>
                <a:gd name="connsiteY20" fmla="*/ 81870 h 2857664"/>
                <a:gd name="connsiteX21" fmla="*/ 649747 w 989355"/>
                <a:gd name="connsiteY21" fmla="*/ 58058 h 2857664"/>
                <a:gd name="connsiteX22" fmla="*/ 683085 w 989355"/>
                <a:gd name="connsiteY22" fmla="*/ 48533 h 2857664"/>
                <a:gd name="connsiteX23" fmla="*/ 721185 w 989355"/>
                <a:gd name="connsiteY23" fmla="*/ 43770 h 2857664"/>
                <a:gd name="connsiteX24" fmla="*/ 756903 w 989355"/>
                <a:gd name="connsiteY24" fmla="*/ 17576 h 2857664"/>
                <a:gd name="connsiteX25" fmla="*/ 785478 w 989355"/>
                <a:gd name="connsiteY25" fmla="*/ 8051 h 2857664"/>
                <a:gd name="connsiteX26" fmla="*/ 816435 w 989355"/>
                <a:gd name="connsiteY26" fmla="*/ 908 h 2857664"/>
                <a:gd name="connsiteX27" fmla="*/ 837866 w 989355"/>
                <a:gd name="connsiteY27" fmla="*/ 29482 h 2857664"/>
                <a:gd name="connsiteX28" fmla="*/ 902160 w 989355"/>
                <a:gd name="connsiteY28" fmla="*/ 34245 h 2857664"/>
                <a:gd name="connsiteX29" fmla="*/ 933116 w 989355"/>
                <a:gd name="connsiteY29" fmla="*/ 34245 h 2857664"/>
                <a:gd name="connsiteX30" fmla="*/ 930735 w 989355"/>
                <a:gd name="connsiteY30" fmla="*/ 86633 h 2857664"/>
                <a:gd name="connsiteX31" fmla="*/ 909303 w 989355"/>
                <a:gd name="connsiteY31" fmla="*/ 119970 h 2857664"/>
                <a:gd name="connsiteX32" fmla="*/ 878347 w 989355"/>
                <a:gd name="connsiteY32" fmla="*/ 181883 h 2857664"/>
                <a:gd name="connsiteX33" fmla="*/ 840247 w 989355"/>
                <a:gd name="connsiteY33" fmla="*/ 239033 h 2857664"/>
                <a:gd name="connsiteX34" fmla="*/ 816435 w 989355"/>
                <a:gd name="connsiteY34" fmla="*/ 272370 h 2857664"/>
                <a:gd name="connsiteX35" fmla="*/ 840247 w 989355"/>
                <a:gd name="connsiteY35" fmla="*/ 272370 h 2857664"/>
                <a:gd name="connsiteX36" fmla="*/ 897397 w 989355"/>
                <a:gd name="connsiteY36" fmla="*/ 239033 h 2857664"/>
                <a:gd name="connsiteX37" fmla="*/ 935497 w 989355"/>
                <a:gd name="connsiteY37" fmla="*/ 224745 h 2857664"/>
                <a:gd name="connsiteX38" fmla="*/ 945023 w 989355"/>
                <a:gd name="connsiteY38" fmla="*/ 258083 h 2857664"/>
                <a:gd name="connsiteX39" fmla="*/ 899779 w 989355"/>
                <a:gd name="connsiteY39" fmla="*/ 274752 h 2857664"/>
                <a:gd name="connsiteX40" fmla="*/ 854535 w 989355"/>
                <a:gd name="connsiteY40" fmla="*/ 310470 h 2857664"/>
                <a:gd name="connsiteX41" fmla="*/ 906922 w 989355"/>
                <a:gd name="connsiteY41" fmla="*/ 331902 h 2857664"/>
                <a:gd name="connsiteX42" fmla="*/ 930735 w 989355"/>
                <a:gd name="connsiteY42" fmla="*/ 353333 h 2857664"/>
                <a:gd name="connsiteX43" fmla="*/ 916447 w 989355"/>
                <a:gd name="connsiteY43" fmla="*/ 381908 h 2857664"/>
                <a:gd name="connsiteX44" fmla="*/ 887872 w 989355"/>
                <a:gd name="connsiteY44" fmla="*/ 367620 h 2857664"/>
                <a:gd name="connsiteX45" fmla="*/ 847391 w 989355"/>
                <a:gd name="connsiteY45" fmla="*/ 341427 h 2857664"/>
                <a:gd name="connsiteX46" fmla="*/ 825960 w 989355"/>
                <a:gd name="connsiteY46" fmla="*/ 362858 h 2857664"/>
                <a:gd name="connsiteX47" fmla="*/ 873585 w 989355"/>
                <a:gd name="connsiteY47" fmla="*/ 400958 h 2857664"/>
                <a:gd name="connsiteX48" fmla="*/ 933116 w 989355"/>
                <a:gd name="connsiteY48" fmla="*/ 474777 h 2857664"/>
                <a:gd name="connsiteX49" fmla="*/ 983122 w 989355"/>
                <a:gd name="connsiteY49" fmla="*/ 596220 h 2857664"/>
                <a:gd name="connsiteX50" fmla="*/ 987885 w 989355"/>
                <a:gd name="connsiteY50" fmla="*/ 729570 h 2857664"/>
                <a:gd name="connsiteX51" fmla="*/ 985504 w 989355"/>
                <a:gd name="connsiteY51" fmla="*/ 867683 h 2857664"/>
                <a:gd name="connsiteX52" fmla="*/ 987885 w 989355"/>
                <a:gd name="connsiteY52" fmla="*/ 1039133 h 2857664"/>
                <a:gd name="connsiteX53" fmla="*/ 959310 w 989355"/>
                <a:gd name="connsiteY53" fmla="*/ 1182008 h 2857664"/>
                <a:gd name="connsiteX54" fmla="*/ 916447 w 989355"/>
                <a:gd name="connsiteY54" fmla="*/ 1358220 h 2857664"/>
                <a:gd name="connsiteX55" fmla="*/ 878347 w 989355"/>
                <a:gd name="connsiteY55" fmla="*/ 1548720 h 2857664"/>
                <a:gd name="connsiteX56" fmla="*/ 835485 w 989355"/>
                <a:gd name="connsiteY56" fmla="*/ 1791608 h 2857664"/>
                <a:gd name="connsiteX57" fmla="*/ 811672 w 989355"/>
                <a:gd name="connsiteY57" fmla="*/ 1986870 h 2857664"/>
                <a:gd name="connsiteX58" fmla="*/ 787860 w 989355"/>
                <a:gd name="connsiteY58" fmla="*/ 2177370 h 2857664"/>
                <a:gd name="connsiteX59" fmla="*/ 740235 w 989355"/>
                <a:gd name="connsiteY59" fmla="*/ 2358345 h 2857664"/>
                <a:gd name="connsiteX60" fmla="*/ 683085 w 989355"/>
                <a:gd name="connsiteY60" fmla="*/ 2472645 h 2857664"/>
                <a:gd name="connsiteX61" fmla="*/ 575929 w 989355"/>
                <a:gd name="connsiteY61" fmla="*/ 2560752 h 2857664"/>
                <a:gd name="connsiteX62" fmla="*/ 487822 w 989355"/>
                <a:gd name="connsiteY62" fmla="*/ 2591708 h 2857664"/>
                <a:gd name="connsiteX63" fmla="*/ 414003 w 989355"/>
                <a:gd name="connsiteY63" fmla="*/ 2598851 h 2857664"/>
                <a:gd name="connsiteX64" fmla="*/ 409241 w 989355"/>
                <a:gd name="connsiteY64" fmla="*/ 2615520 h 2857664"/>
                <a:gd name="connsiteX65" fmla="*/ 406860 w 989355"/>
                <a:gd name="connsiteY65" fmla="*/ 2646477 h 2857664"/>
                <a:gd name="connsiteX66" fmla="*/ 387810 w 989355"/>
                <a:gd name="connsiteY66" fmla="*/ 2667908 h 2857664"/>
                <a:gd name="connsiteX67" fmla="*/ 387810 w 989355"/>
                <a:gd name="connsiteY67" fmla="*/ 2701245 h 2857664"/>
                <a:gd name="connsiteX68" fmla="*/ 399716 w 989355"/>
                <a:gd name="connsiteY68" fmla="*/ 2760777 h 2857664"/>
                <a:gd name="connsiteX69" fmla="*/ 411622 w 989355"/>
                <a:gd name="connsiteY69" fmla="*/ 2822689 h 2857664"/>
                <a:gd name="connsiteX70" fmla="*/ 368760 w 989355"/>
                <a:gd name="connsiteY70" fmla="*/ 2853645 h 2857664"/>
                <a:gd name="connsiteX71" fmla="*/ 333041 w 989355"/>
                <a:gd name="connsiteY71" fmla="*/ 2853645 h 2857664"/>
                <a:gd name="connsiteX72" fmla="*/ 306847 w 989355"/>
                <a:gd name="connsiteY72" fmla="*/ 2820308 h 2857664"/>
                <a:gd name="connsiteX73" fmla="*/ 283035 w 989355"/>
                <a:gd name="connsiteY73" fmla="*/ 2848883 h 2857664"/>
                <a:gd name="connsiteX74" fmla="*/ 249697 w 989355"/>
                <a:gd name="connsiteY74" fmla="*/ 2848883 h 2857664"/>
                <a:gd name="connsiteX75" fmla="*/ 240172 w 989355"/>
                <a:gd name="connsiteY75" fmla="*/ 2829833 h 2857664"/>
                <a:gd name="connsiteX76" fmla="*/ 225885 w 989355"/>
                <a:gd name="connsiteY76" fmla="*/ 2810783 h 2857664"/>
                <a:gd name="connsiteX77" fmla="*/ 213979 w 989355"/>
                <a:gd name="connsiteY77" fmla="*/ 2841739 h 2857664"/>
                <a:gd name="connsiteX78" fmla="*/ 161591 w 989355"/>
                <a:gd name="connsiteY78" fmla="*/ 2815545 h 2857664"/>
                <a:gd name="connsiteX79" fmla="*/ 163972 w 989355"/>
                <a:gd name="connsiteY79" fmla="*/ 2782208 h 2857664"/>
                <a:gd name="connsiteX80" fmla="*/ 202072 w 989355"/>
                <a:gd name="connsiteY80" fmla="*/ 2725058 h 2857664"/>
                <a:gd name="connsiteX81" fmla="*/ 221122 w 989355"/>
                <a:gd name="connsiteY81" fmla="*/ 2677432 h 2857664"/>
                <a:gd name="connsiteX82" fmla="*/ 230647 w 989355"/>
                <a:gd name="connsiteY82" fmla="*/ 2639333 h 2857664"/>
                <a:gd name="connsiteX83" fmla="*/ 216360 w 989355"/>
                <a:gd name="connsiteY83" fmla="*/ 2605995 h 2857664"/>
                <a:gd name="connsiteX84" fmla="*/ 221122 w 989355"/>
                <a:gd name="connsiteY84" fmla="*/ 2567895 h 2857664"/>
                <a:gd name="connsiteX85" fmla="*/ 140160 w 989355"/>
                <a:gd name="connsiteY85" fmla="*/ 2534557 h 2857664"/>
                <a:gd name="connsiteX86" fmla="*/ 78247 w 989355"/>
                <a:gd name="connsiteY86" fmla="*/ 2472645 h 2857664"/>
                <a:gd name="connsiteX87" fmla="*/ 35385 w 989355"/>
                <a:gd name="connsiteY87" fmla="*/ 2405970 h 2857664"/>
                <a:gd name="connsiteX0" fmla="*/ 35385 w 989355"/>
                <a:gd name="connsiteY0" fmla="*/ 2405970 h 2857664"/>
                <a:gd name="connsiteX1" fmla="*/ 2047 w 989355"/>
                <a:gd name="connsiteY1" fmla="*/ 2301195 h 2857664"/>
                <a:gd name="connsiteX2" fmla="*/ 6810 w 989355"/>
                <a:gd name="connsiteY2" fmla="*/ 2191658 h 2857664"/>
                <a:gd name="connsiteX3" fmla="*/ 33004 w 989355"/>
                <a:gd name="connsiteY3" fmla="*/ 2029733 h 2857664"/>
                <a:gd name="connsiteX4" fmla="*/ 54435 w 989355"/>
                <a:gd name="connsiteY4" fmla="*/ 1872570 h 2857664"/>
                <a:gd name="connsiteX5" fmla="*/ 106822 w 989355"/>
                <a:gd name="connsiteY5" fmla="*/ 1601108 h 2857664"/>
                <a:gd name="connsiteX6" fmla="*/ 125872 w 989355"/>
                <a:gd name="connsiteY6" fmla="*/ 1429658 h 2857664"/>
                <a:gd name="connsiteX7" fmla="*/ 163973 w 989355"/>
                <a:gd name="connsiteY7" fmla="*/ 1210583 h 2857664"/>
                <a:gd name="connsiteX8" fmla="*/ 192547 w 989355"/>
                <a:gd name="connsiteY8" fmla="*/ 1067708 h 2857664"/>
                <a:gd name="connsiteX9" fmla="*/ 228266 w 989355"/>
                <a:gd name="connsiteY9" fmla="*/ 834345 h 2857664"/>
                <a:gd name="connsiteX10" fmla="*/ 263985 w 989355"/>
                <a:gd name="connsiteY10" fmla="*/ 648608 h 2857664"/>
                <a:gd name="connsiteX11" fmla="*/ 335422 w 989355"/>
                <a:gd name="connsiteY11" fmla="*/ 467633 h 2857664"/>
                <a:gd name="connsiteX12" fmla="*/ 430672 w 989355"/>
                <a:gd name="connsiteY12" fmla="*/ 377145 h 2857664"/>
                <a:gd name="connsiteX13" fmla="*/ 525922 w 989355"/>
                <a:gd name="connsiteY13" fmla="*/ 329520 h 2857664"/>
                <a:gd name="connsiteX14" fmla="*/ 587835 w 989355"/>
                <a:gd name="connsiteY14" fmla="*/ 315233 h 2857664"/>
                <a:gd name="connsiteX15" fmla="*/ 602122 w 989355"/>
                <a:gd name="connsiteY15" fmla="*/ 291420 h 2857664"/>
                <a:gd name="connsiteX16" fmla="*/ 616410 w 989355"/>
                <a:gd name="connsiteY16" fmla="*/ 272370 h 2857664"/>
                <a:gd name="connsiteX17" fmla="*/ 644985 w 989355"/>
                <a:gd name="connsiteY17" fmla="*/ 253320 h 2857664"/>
                <a:gd name="connsiteX18" fmla="*/ 635460 w 989355"/>
                <a:gd name="connsiteY18" fmla="*/ 172358 h 2857664"/>
                <a:gd name="connsiteX19" fmla="*/ 625935 w 989355"/>
                <a:gd name="connsiteY19" fmla="*/ 110445 h 2857664"/>
                <a:gd name="connsiteX20" fmla="*/ 635460 w 989355"/>
                <a:gd name="connsiteY20" fmla="*/ 81870 h 2857664"/>
                <a:gd name="connsiteX21" fmla="*/ 649747 w 989355"/>
                <a:gd name="connsiteY21" fmla="*/ 58058 h 2857664"/>
                <a:gd name="connsiteX22" fmla="*/ 683085 w 989355"/>
                <a:gd name="connsiteY22" fmla="*/ 48533 h 2857664"/>
                <a:gd name="connsiteX23" fmla="*/ 721185 w 989355"/>
                <a:gd name="connsiteY23" fmla="*/ 43770 h 2857664"/>
                <a:gd name="connsiteX24" fmla="*/ 756903 w 989355"/>
                <a:gd name="connsiteY24" fmla="*/ 17576 h 2857664"/>
                <a:gd name="connsiteX25" fmla="*/ 785478 w 989355"/>
                <a:gd name="connsiteY25" fmla="*/ 8051 h 2857664"/>
                <a:gd name="connsiteX26" fmla="*/ 816435 w 989355"/>
                <a:gd name="connsiteY26" fmla="*/ 908 h 2857664"/>
                <a:gd name="connsiteX27" fmla="*/ 837866 w 989355"/>
                <a:gd name="connsiteY27" fmla="*/ 29482 h 2857664"/>
                <a:gd name="connsiteX28" fmla="*/ 902160 w 989355"/>
                <a:gd name="connsiteY28" fmla="*/ 34245 h 2857664"/>
                <a:gd name="connsiteX29" fmla="*/ 933116 w 989355"/>
                <a:gd name="connsiteY29" fmla="*/ 34245 h 2857664"/>
                <a:gd name="connsiteX30" fmla="*/ 930735 w 989355"/>
                <a:gd name="connsiteY30" fmla="*/ 86633 h 2857664"/>
                <a:gd name="connsiteX31" fmla="*/ 909303 w 989355"/>
                <a:gd name="connsiteY31" fmla="*/ 119970 h 2857664"/>
                <a:gd name="connsiteX32" fmla="*/ 878347 w 989355"/>
                <a:gd name="connsiteY32" fmla="*/ 181883 h 2857664"/>
                <a:gd name="connsiteX33" fmla="*/ 840247 w 989355"/>
                <a:gd name="connsiteY33" fmla="*/ 239033 h 2857664"/>
                <a:gd name="connsiteX34" fmla="*/ 816435 w 989355"/>
                <a:gd name="connsiteY34" fmla="*/ 272370 h 2857664"/>
                <a:gd name="connsiteX35" fmla="*/ 840247 w 989355"/>
                <a:gd name="connsiteY35" fmla="*/ 272370 h 2857664"/>
                <a:gd name="connsiteX36" fmla="*/ 897397 w 989355"/>
                <a:gd name="connsiteY36" fmla="*/ 239033 h 2857664"/>
                <a:gd name="connsiteX37" fmla="*/ 935497 w 989355"/>
                <a:gd name="connsiteY37" fmla="*/ 224745 h 2857664"/>
                <a:gd name="connsiteX38" fmla="*/ 945023 w 989355"/>
                <a:gd name="connsiteY38" fmla="*/ 258083 h 2857664"/>
                <a:gd name="connsiteX39" fmla="*/ 899779 w 989355"/>
                <a:gd name="connsiteY39" fmla="*/ 274752 h 2857664"/>
                <a:gd name="connsiteX40" fmla="*/ 854535 w 989355"/>
                <a:gd name="connsiteY40" fmla="*/ 310470 h 2857664"/>
                <a:gd name="connsiteX41" fmla="*/ 906922 w 989355"/>
                <a:gd name="connsiteY41" fmla="*/ 331902 h 2857664"/>
                <a:gd name="connsiteX42" fmla="*/ 930735 w 989355"/>
                <a:gd name="connsiteY42" fmla="*/ 353333 h 2857664"/>
                <a:gd name="connsiteX43" fmla="*/ 916447 w 989355"/>
                <a:gd name="connsiteY43" fmla="*/ 381908 h 2857664"/>
                <a:gd name="connsiteX44" fmla="*/ 887872 w 989355"/>
                <a:gd name="connsiteY44" fmla="*/ 367620 h 2857664"/>
                <a:gd name="connsiteX45" fmla="*/ 847391 w 989355"/>
                <a:gd name="connsiteY45" fmla="*/ 341427 h 2857664"/>
                <a:gd name="connsiteX46" fmla="*/ 825960 w 989355"/>
                <a:gd name="connsiteY46" fmla="*/ 362858 h 2857664"/>
                <a:gd name="connsiteX47" fmla="*/ 873585 w 989355"/>
                <a:gd name="connsiteY47" fmla="*/ 400958 h 2857664"/>
                <a:gd name="connsiteX48" fmla="*/ 933116 w 989355"/>
                <a:gd name="connsiteY48" fmla="*/ 474777 h 2857664"/>
                <a:gd name="connsiteX49" fmla="*/ 983122 w 989355"/>
                <a:gd name="connsiteY49" fmla="*/ 596220 h 2857664"/>
                <a:gd name="connsiteX50" fmla="*/ 987885 w 989355"/>
                <a:gd name="connsiteY50" fmla="*/ 729570 h 2857664"/>
                <a:gd name="connsiteX51" fmla="*/ 985504 w 989355"/>
                <a:gd name="connsiteY51" fmla="*/ 867683 h 2857664"/>
                <a:gd name="connsiteX52" fmla="*/ 987885 w 989355"/>
                <a:gd name="connsiteY52" fmla="*/ 1039133 h 2857664"/>
                <a:gd name="connsiteX53" fmla="*/ 959310 w 989355"/>
                <a:gd name="connsiteY53" fmla="*/ 1182008 h 2857664"/>
                <a:gd name="connsiteX54" fmla="*/ 916447 w 989355"/>
                <a:gd name="connsiteY54" fmla="*/ 1358220 h 2857664"/>
                <a:gd name="connsiteX55" fmla="*/ 878347 w 989355"/>
                <a:gd name="connsiteY55" fmla="*/ 1548720 h 2857664"/>
                <a:gd name="connsiteX56" fmla="*/ 835485 w 989355"/>
                <a:gd name="connsiteY56" fmla="*/ 1791608 h 2857664"/>
                <a:gd name="connsiteX57" fmla="*/ 811672 w 989355"/>
                <a:gd name="connsiteY57" fmla="*/ 1986870 h 2857664"/>
                <a:gd name="connsiteX58" fmla="*/ 787860 w 989355"/>
                <a:gd name="connsiteY58" fmla="*/ 2177370 h 2857664"/>
                <a:gd name="connsiteX59" fmla="*/ 740235 w 989355"/>
                <a:gd name="connsiteY59" fmla="*/ 2358345 h 2857664"/>
                <a:gd name="connsiteX60" fmla="*/ 683085 w 989355"/>
                <a:gd name="connsiteY60" fmla="*/ 2472645 h 2857664"/>
                <a:gd name="connsiteX61" fmla="*/ 575929 w 989355"/>
                <a:gd name="connsiteY61" fmla="*/ 2560752 h 2857664"/>
                <a:gd name="connsiteX62" fmla="*/ 487822 w 989355"/>
                <a:gd name="connsiteY62" fmla="*/ 2591708 h 2857664"/>
                <a:gd name="connsiteX63" fmla="*/ 414003 w 989355"/>
                <a:gd name="connsiteY63" fmla="*/ 2598851 h 2857664"/>
                <a:gd name="connsiteX64" fmla="*/ 409241 w 989355"/>
                <a:gd name="connsiteY64" fmla="*/ 2615520 h 2857664"/>
                <a:gd name="connsiteX65" fmla="*/ 406860 w 989355"/>
                <a:gd name="connsiteY65" fmla="*/ 2646477 h 2857664"/>
                <a:gd name="connsiteX66" fmla="*/ 387810 w 989355"/>
                <a:gd name="connsiteY66" fmla="*/ 2667908 h 2857664"/>
                <a:gd name="connsiteX67" fmla="*/ 387810 w 989355"/>
                <a:gd name="connsiteY67" fmla="*/ 2701245 h 2857664"/>
                <a:gd name="connsiteX68" fmla="*/ 399716 w 989355"/>
                <a:gd name="connsiteY68" fmla="*/ 2760777 h 2857664"/>
                <a:gd name="connsiteX69" fmla="*/ 411622 w 989355"/>
                <a:gd name="connsiteY69" fmla="*/ 2822689 h 2857664"/>
                <a:gd name="connsiteX70" fmla="*/ 368760 w 989355"/>
                <a:gd name="connsiteY70" fmla="*/ 2853645 h 2857664"/>
                <a:gd name="connsiteX71" fmla="*/ 333041 w 989355"/>
                <a:gd name="connsiteY71" fmla="*/ 2853645 h 2857664"/>
                <a:gd name="connsiteX72" fmla="*/ 306847 w 989355"/>
                <a:gd name="connsiteY72" fmla="*/ 2820308 h 2857664"/>
                <a:gd name="connsiteX73" fmla="*/ 283035 w 989355"/>
                <a:gd name="connsiteY73" fmla="*/ 2848883 h 2857664"/>
                <a:gd name="connsiteX74" fmla="*/ 249697 w 989355"/>
                <a:gd name="connsiteY74" fmla="*/ 2848883 h 2857664"/>
                <a:gd name="connsiteX75" fmla="*/ 240172 w 989355"/>
                <a:gd name="connsiteY75" fmla="*/ 2829833 h 2857664"/>
                <a:gd name="connsiteX76" fmla="*/ 225885 w 989355"/>
                <a:gd name="connsiteY76" fmla="*/ 2810783 h 2857664"/>
                <a:gd name="connsiteX77" fmla="*/ 206836 w 989355"/>
                <a:gd name="connsiteY77" fmla="*/ 2841739 h 2857664"/>
                <a:gd name="connsiteX78" fmla="*/ 161591 w 989355"/>
                <a:gd name="connsiteY78" fmla="*/ 2815545 h 2857664"/>
                <a:gd name="connsiteX79" fmla="*/ 163972 w 989355"/>
                <a:gd name="connsiteY79" fmla="*/ 2782208 h 2857664"/>
                <a:gd name="connsiteX80" fmla="*/ 202072 w 989355"/>
                <a:gd name="connsiteY80" fmla="*/ 2725058 h 2857664"/>
                <a:gd name="connsiteX81" fmla="*/ 221122 w 989355"/>
                <a:gd name="connsiteY81" fmla="*/ 2677432 h 2857664"/>
                <a:gd name="connsiteX82" fmla="*/ 230647 w 989355"/>
                <a:gd name="connsiteY82" fmla="*/ 2639333 h 2857664"/>
                <a:gd name="connsiteX83" fmla="*/ 216360 w 989355"/>
                <a:gd name="connsiteY83" fmla="*/ 2605995 h 2857664"/>
                <a:gd name="connsiteX84" fmla="*/ 221122 w 989355"/>
                <a:gd name="connsiteY84" fmla="*/ 2567895 h 2857664"/>
                <a:gd name="connsiteX85" fmla="*/ 140160 w 989355"/>
                <a:gd name="connsiteY85" fmla="*/ 2534557 h 2857664"/>
                <a:gd name="connsiteX86" fmla="*/ 78247 w 989355"/>
                <a:gd name="connsiteY86" fmla="*/ 2472645 h 2857664"/>
                <a:gd name="connsiteX87" fmla="*/ 35385 w 989355"/>
                <a:gd name="connsiteY87" fmla="*/ 2405970 h 2857664"/>
                <a:gd name="connsiteX0" fmla="*/ 35385 w 989355"/>
                <a:gd name="connsiteY0" fmla="*/ 2405970 h 2857664"/>
                <a:gd name="connsiteX1" fmla="*/ 2047 w 989355"/>
                <a:gd name="connsiteY1" fmla="*/ 2301195 h 2857664"/>
                <a:gd name="connsiteX2" fmla="*/ 6810 w 989355"/>
                <a:gd name="connsiteY2" fmla="*/ 2191658 h 2857664"/>
                <a:gd name="connsiteX3" fmla="*/ 33004 w 989355"/>
                <a:gd name="connsiteY3" fmla="*/ 2029733 h 2857664"/>
                <a:gd name="connsiteX4" fmla="*/ 54435 w 989355"/>
                <a:gd name="connsiteY4" fmla="*/ 1872570 h 2857664"/>
                <a:gd name="connsiteX5" fmla="*/ 106822 w 989355"/>
                <a:gd name="connsiteY5" fmla="*/ 1601108 h 2857664"/>
                <a:gd name="connsiteX6" fmla="*/ 125872 w 989355"/>
                <a:gd name="connsiteY6" fmla="*/ 1429658 h 2857664"/>
                <a:gd name="connsiteX7" fmla="*/ 163973 w 989355"/>
                <a:gd name="connsiteY7" fmla="*/ 1210583 h 2857664"/>
                <a:gd name="connsiteX8" fmla="*/ 192547 w 989355"/>
                <a:gd name="connsiteY8" fmla="*/ 1067708 h 2857664"/>
                <a:gd name="connsiteX9" fmla="*/ 228266 w 989355"/>
                <a:gd name="connsiteY9" fmla="*/ 834345 h 2857664"/>
                <a:gd name="connsiteX10" fmla="*/ 263985 w 989355"/>
                <a:gd name="connsiteY10" fmla="*/ 648608 h 2857664"/>
                <a:gd name="connsiteX11" fmla="*/ 335422 w 989355"/>
                <a:gd name="connsiteY11" fmla="*/ 467633 h 2857664"/>
                <a:gd name="connsiteX12" fmla="*/ 430672 w 989355"/>
                <a:gd name="connsiteY12" fmla="*/ 377145 h 2857664"/>
                <a:gd name="connsiteX13" fmla="*/ 525922 w 989355"/>
                <a:gd name="connsiteY13" fmla="*/ 329520 h 2857664"/>
                <a:gd name="connsiteX14" fmla="*/ 587835 w 989355"/>
                <a:gd name="connsiteY14" fmla="*/ 315233 h 2857664"/>
                <a:gd name="connsiteX15" fmla="*/ 602122 w 989355"/>
                <a:gd name="connsiteY15" fmla="*/ 291420 h 2857664"/>
                <a:gd name="connsiteX16" fmla="*/ 616410 w 989355"/>
                <a:gd name="connsiteY16" fmla="*/ 272370 h 2857664"/>
                <a:gd name="connsiteX17" fmla="*/ 644985 w 989355"/>
                <a:gd name="connsiteY17" fmla="*/ 253320 h 2857664"/>
                <a:gd name="connsiteX18" fmla="*/ 635460 w 989355"/>
                <a:gd name="connsiteY18" fmla="*/ 172358 h 2857664"/>
                <a:gd name="connsiteX19" fmla="*/ 625935 w 989355"/>
                <a:gd name="connsiteY19" fmla="*/ 110445 h 2857664"/>
                <a:gd name="connsiteX20" fmla="*/ 635460 w 989355"/>
                <a:gd name="connsiteY20" fmla="*/ 81870 h 2857664"/>
                <a:gd name="connsiteX21" fmla="*/ 649747 w 989355"/>
                <a:gd name="connsiteY21" fmla="*/ 58058 h 2857664"/>
                <a:gd name="connsiteX22" fmla="*/ 683085 w 989355"/>
                <a:gd name="connsiteY22" fmla="*/ 48533 h 2857664"/>
                <a:gd name="connsiteX23" fmla="*/ 721185 w 989355"/>
                <a:gd name="connsiteY23" fmla="*/ 43770 h 2857664"/>
                <a:gd name="connsiteX24" fmla="*/ 756903 w 989355"/>
                <a:gd name="connsiteY24" fmla="*/ 17576 h 2857664"/>
                <a:gd name="connsiteX25" fmla="*/ 785478 w 989355"/>
                <a:gd name="connsiteY25" fmla="*/ 8051 h 2857664"/>
                <a:gd name="connsiteX26" fmla="*/ 816435 w 989355"/>
                <a:gd name="connsiteY26" fmla="*/ 908 h 2857664"/>
                <a:gd name="connsiteX27" fmla="*/ 837866 w 989355"/>
                <a:gd name="connsiteY27" fmla="*/ 29482 h 2857664"/>
                <a:gd name="connsiteX28" fmla="*/ 902160 w 989355"/>
                <a:gd name="connsiteY28" fmla="*/ 34245 h 2857664"/>
                <a:gd name="connsiteX29" fmla="*/ 933116 w 989355"/>
                <a:gd name="connsiteY29" fmla="*/ 34245 h 2857664"/>
                <a:gd name="connsiteX30" fmla="*/ 930735 w 989355"/>
                <a:gd name="connsiteY30" fmla="*/ 86633 h 2857664"/>
                <a:gd name="connsiteX31" fmla="*/ 909303 w 989355"/>
                <a:gd name="connsiteY31" fmla="*/ 119970 h 2857664"/>
                <a:gd name="connsiteX32" fmla="*/ 878347 w 989355"/>
                <a:gd name="connsiteY32" fmla="*/ 181883 h 2857664"/>
                <a:gd name="connsiteX33" fmla="*/ 840247 w 989355"/>
                <a:gd name="connsiteY33" fmla="*/ 239033 h 2857664"/>
                <a:gd name="connsiteX34" fmla="*/ 816435 w 989355"/>
                <a:gd name="connsiteY34" fmla="*/ 272370 h 2857664"/>
                <a:gd name="connsiteX35" fmla="*/ 840247 w 989355"/>
                <a:gd name="connsiteY35" fmla="*/ 272370 h 2857664"/>
                <a:gd name="connsiteX36" fmla="*/ 897397 w 989355"/>
                <a:gd name="connsiteY36" fmla="*/ 239033 h 2857664"/>
                <a:gd name="connsiteX37" fmla="*/ 935497 w 989355"/>
                <a:gd name="connsiteY37" fmla="*/ 224745 h 2857664"/>
                <a:gd name="connsiteX38" fmla="*/ 945023 w 989355"/>
                <a:gd name="connsiteY38" fmla="*/ 258083 h 2857664"/>
                <a:gd name="connsiteX39" fmla="*/ 899779 w 989355"/>
                <a:gd name="connsiteY39" fmla="*/ 274752 h 2857664"/>
                <a:gd name="connsiteX40" fmla="*/ 854535 w 989355"/>
                <a:gd name="connsiteY40" fmla="*/ 310470 h 2857664"/>
                <a:gd name="connsiteX41" fmla="*/ 906922 w 989355"/>
                <a:gd name="connsiteY41" fmla="*/ 331902 h 2857664"/>
                <a:gd name="connsiteX42" fmla="*/ 930735 w 989355"/>
                <a:gd name="connsiteY42" fmla="*/ 353333 h 2857664"/>
                <a:gd name="connsiteX43" fmla="*/ 916447 w 989355"/>
                <a:gd name="connsiteY43" fmla="*/ 381908 h 2857664"/>
                <a:gd name="connsiteX44" fmla="*/ 887872 w 989355"/>
                <a:gd name="connsiteY44" fmla="*/ 367620 h 2857664"/>
                <a:gd name="connsiteX45" fmla="*/ 847391 w 989355"/>
                <a:gd name="connsiteY45" fmla="*/ 341427 h 2857664"/>
                <a:gd name="connsiteX46" fmla="*/ 825960 w 989355"/>
                <a:gd name="connsiteY46" fmla="*/ 362858 h 2857664"/>
                <a:gd name="connsiteX47" fmla="*/ 873585 w 989355"/>
                <a:gd name="connsiteY47" fmla="*/ 400958 h 2857664"/>
                <a:gd name="connsiteX48" fmla="*/ 933116 w 989355"/>
                <a:gd name="connsiteY48" fmla="*/ 474777 h 2857664"/>
                <a:gd name="connsiteX49" fmla="*/ 983122 w 989355"/>
                <a:gd name="connsiteY49" fmla="*/ 596220 h 2857664"/>
                <a:gd name="connsiteX50" fmla="*/ 987885 w 989355"/>
                <a:gd name="connsiteY50" fmla="*/ 729570 h 2857664"/>
                <a:gd name="connsiteX51" fmla="*/ 985504 w 989355"/>
                <a:gd name="connsiteY51" fmla="*/ 867683 h 2857664"/>
                <a:gd name="connsiteX52" fmla="*/ 987885 w 989355"/>
                <a:gd name="connsiteY52" fmla="*/ 1039133 h 2857664"/>
                <a:gd name="connsiteX53" fmla="*/ 959310 w 989355"/>
                <a:gd name="connsiteY53" fmla="*/ 1182008 h 2857664"/>
                <a:gd name="connsiteX54" fmla="*/ 916447 w 989355"/>
                <a:gd name="connsiteY54" fmla="*/ 1358220 h 2857664"/>
                <a:gd name="connsiteX55" fmla="*/ 878347 w 989355"/>
                <a:gd name="connsiteY55" fmla="*/ 1548720 h 2857664"/>
                <a:gd name="connsiteX56" fmla="*/ 835485 w 989355"/>
                <a:gd name="connsiteY56" fmla="*/ 1791608 h 2857664"/>
                <a:gd name="connsiteX57" fmla="*/ 811672 w 989355"/>
                <a:gd name="connsiteY57" fmla="*/ 1986870 h 2857664"/>
                <a:gd name="connsiteX58" fmla="*/ 787860 w 989355"/>
                <a:gd name="connsiteY58" fmla="*/ 2177370 h 2857664"/>
                <a:gd name="connsiteX59" fmla="*/ 740235 w 989355"/>
                <a:gd name="connsiteY59" fmla="*/ 2358345 h 2857664"/>
                <a:gd name="connsiteX60" fmla="*/ 683085 w 989355"/>
                <a:gd name="connsiteY60" fmla="*/ 2472645 h 2857664"/>
                <a:gd name="connsiteX61" fmla="*/ 575929 w 989355"/>
                <a:gd name="connsiteY61" fmla="*/ 2560752 h 2857664"/>
                <a:gd name="connsiteX62" fmla="*/ 487822 w 989355"/>
                <a:gd name="connsiteY62" fmla="*/ 2589326 h 2857664"/>
                <a:gd name="connsiteX63" fmla="*/ 414003 w 989355"/>
                <a:gd name="connsiteY63" fmla="*/ 2598851 h 2857664"/>
                <a:gd name="connsiteX64" fmla="*/ 409241 w 989355"/>
                <a:gd name="connsiteY64" fmla="*/ 2615520 h 2857664"/>
                <a:gd name="connsiteX65" fmla="*/ 406860 w 989355"/>
                <a:gd name="connsiteY65" fmla="*/ 2646477 h 2857664"/>
                <a:gd name="connsiteX66" fmla="*/ 387810 w 989355"/>
                <a:gd name="connsiteY66" fmla="*/ 2667908 h 2857664"/>
                <a:gd name="connsiteX67" fmla="*/ 387810 w 989355"/>
                <a:gd name="connsiteY67" fmla="*/ 2701245 h 2857664"/>
                <a:gd name="connsiteX68" fmla="*/ 399716 w 989355"/>
                <a:gd name="connsiteY68" fmla="*/ 2760777 h 2857664"/>
                <a:gd name="connsiteX69" fmla="*/ 411622 w 989355"/>
                <a:gd name="connsiteY69" fmla="*/ 2822689 h 2857664"/>
                <a:gd name="connsiteX70" fmla="*/ 368760 w 989355"/>
                <a:gd name="connsiteY70" fmla="*/ 2853645 h 2857664"/>
                <a:gd name="connsiteX71" fmla="*/ 333041 w 989355"/>
                <a:gd name="connsiteY71" fmla="*/ 2853645 h 2857664"/>
                <a:gd name="connsiteX72" fmla="*/ 306847 w 989355"/>
                <a:gd name="connsiteY72" fmla="*/ 2820308 h 2857664"/>
                <a:gd name="connsiteX73" fmla="*/ 283035 w 989355"/>
                <a:gd name="connsiteY73" fmla="*/ 2848883 h 2857664"/>
                <a:gd name="connsiteX74" fmla="*/ 249697 w 989355"/>
                <a:gd name="connsiteY74" fmla="*/ 2848883 h 2857664"/>
                <a:gd name="connsiteX75" fmla="*/ 240172 w 989355"/>
                <a:gd name="connsiteY75" fmla="*/ 2829833 h 2857664"/>
                <a:gd name="connsiteX76" fmla="*/ 225885 w 989355"/>
                <a:gd name="connsiteY76" fmla="*/ 2810783 h 2857664"/>
                <a:gd name="connsiteX77" fmla="*/ 206836 w 989355"/>
                <a:gd name="connsiteY77" fmla="*/ 2841739 h 2857664"/>
                <a:gd name="connsiteX78" fmla="*/ 161591 w 989355"/>
                <a:gd name="connsiteY78" fmla="*/ 2815545 h 2857664"/>
                <a:gd name="connsiteX79" fmla="*/ 163972 w 989355"/>
                <a:gd name="connsiteY79" fmla="*/ 2782208 h 2857664"/>
                <a:gd name="connsiteX80" fmla="*/ 202072 w 989355"/>
                <a:gd name="connsiteY80" fmla="*/ 2725058 h 2857664"/>
                <a:gd name="connsiteX81" fmla="*/ 221122 w 989355"/>
                <a:gd name="connsiteY81" fmla="*/ 2677432 h 2857664"/>
                <a:gd name="connsiteX82" fmla="*/ 230647 w 989355"/>
                <a:gd name="connsiteY82" fmla="*/ 2639333 h 2857664"/>
                <a:gd name="connsiteX83" fmla="*/ 216360 w 989355"/>
                <a:gd name="connsiteY83" fmla="*/ 2605995 h 2857664"/>
                <a:gd name="connsiteX84" fmla="*/ 221122 w 989355"/>
                <a:gd name="connsiteY84" fmla="*/ 2567895 h 2857664"/>
                <a:gd name="connsiteX85" fmla="*/ 140160 w 989355"/>
                <a:gd name="connsiteY85" fmla="*/ 2534557 h 2857664"/>
                <a:gd name="connsiteX86" fmla="*/ 78247 w 989355"/>
                <a:gd name="connsiteY86" fmla="*/ 2472645 h 2857664"/>
                <a:gd name="connsiteX87" fmla="*/ 35385 w 989355"/>
                <a:gd name="connsiteY87" fmla="*/ 2405970 h 2857664"/>
                <a:gd name="connsiteX0" fmla="*/ 35385 w 989355"/>
                <a:gd name="connsiteY0" fmla="*/ 2405970 h 2857664"/>
                <a:gd name="connsiteX1" fmla="*/ 2047 w 989355"/>
                <a:gd name="connsiteY1" fmla="*/ 2301195 h 2857664"/>
                <a:gd name="connsiteX2" fmla="*/ 6810 w 989355"/>
                <a:gd name="connsiteY2" fmla="*/ 2191658 h 2857664"/>
                <a:gd name="connsiteX3" fmla="*/ 33004 w 989355"/>
                <a:gd name="connsiteY3" fmla="*/ 2029733 h 2857664"/>
                <a:gd name="connsiteX4" fmla="*/ 54435 w 989355"/>
                <a:gd name="connsiteY4" fmla="*/ 1872570 h 2857664"/>
                <a:gd name="connsiteX5" fmla="*/ 106822 w 989355"/>
                <a:gd name="connsiteY5" fmla="*/ 1601108 h 2857664"/>
                <a:gd name="connsiteX6" fmla="*/ 125872 w 989355"/>
                <a:gd name="connsiteY6" fmla="*/ 1429658 h 2857664"/>
                <a:gd name="connsiteX7" fmla="*/ 163973 w 989355"/>
                <a:gd name="connsiteY7" fmla="*/ 1210583 h 2857664"/>
                <a:gd name="connsiteX8" fmla="*/ 192547 w 989355"/>
                <a:gd name="connsiteY8" fmla="*/ 1067708 h 2857664"/>
                <a:gd name="connsiteX9" fmla="*/ 228266 w 989355"/>
                <a:gd name="connsiteY9" fmla="*/ 834345 h 2857664"/>
                <a:gd name="connsiteX10" fmla="*/ 263985 w 989355"/>
                <a:gd name="connsiteY10" fmla="*/ 648608 h 2857664"/>
                <a:gd name="connsiteX11" fmla="*/ 335422 w 989355"/>
                <a:gd name="connsiteY11" fmla="*/ 467633 h 2857664"/>
                <a:gd name="connsiteX12" fmla="*/ 430672 w 989355"/>
                <a:gd name="connsiteY12" fmla="*/ 377145 h 2857664"/>
                <a:gd name="connsiteX13" fmla="*/ 525922 w 989355"/>
                <a:gd name="connsiteY13" fmla="*/ 329520 h 2857664"/>
                <a:gd name="connsiteX14" fmla="*/ 587835 w 989355"/>
                <a:gd name="connsiteY14" fmla="*/ 315233 h 2857664"/>
                <a:gd name="connsiteX15" fmla="*/ 602122 w 989355"/>
                <a:gd name="connsiteY15" fmla="*/ 291420 h 2857664"/>
                <a:gd name="connsiteX16" fmla="*/ 616410 w 989355"/>
                <a:gd name="connsiteY16" fmla="*/ 272370 h 2857664"/>
                <a:gd name="connsiteX17" fmla="*/ 644985 w 989355"/>
                <a:gd name="connsiteY17" fmla="*/ 253320 h 2857664"/>
                <a:gd name="connsiteX18" fmla="*/ 635460 w 989355"/>
                <a:gd name="connsiteY18" fmla="*/ 172358 h 2857664"/>
                <a:gd name="connsiteX19" fmla="*/ 625935 w 989355"/>
                <a:gd name="connsiteY19" fmla="*/ 110445 h 2857664"/>
                <a:gd name="connsiteX20" fmla="*/ 635460 w 989355"/>
                <a:gd name="connsiteY20" fmla="*/ 81870 h 2857664"/>
                <a:gd name="connsiteX21" fmla="*/ 649747 w 989355"/>
                <a:gd name="connsiteY21" fmla="*/ 58058 h 2857664"/>
                <a:gd name="connsiteX22" fmla="*/ 683085 w 989355"/>
                <a:gd name="connsiteY22" fmla="*/ 48533 h 2857664"/>
                <a:gd name="connsiteX23" fmla="*/ 721185 w 989355"/>
                <a:gd name="connsiteY23" fmla="*/ 43770 h 2857664"/>
                <a:gd name="connsiteX24" fmla="*/ 756903 w 989355"/>
                <a:gd name="connsiteY24" fmla="*/ 17576 h 2857664"/>
                <a:gd name="connsiteX25" fmla="*/ 785478 w 989355"/>
                <a:gd name="connsiteY25" fmla="*/ 8051 h 2857664"/>
                <a:gd name="connsiteX26" fmla="*/ 816435 w 989355"/>
                <a:gd name="connsiteY26" fmla="*/ 908 h 2857664"/>
                <a:gd name="connsiteX27" fmla="*/ 837866 w 989355"/>
                <a:gd name="connsiteY27" fmla="*/ 29482 h 2857664"/>
                <a:gd name="connsiteX28" fmla="*/ 902160 w 989355"/>
                <a:gd name="connsiteY28" fmla="*/ 34245 h 2857664"/>
                <a:gd name="connsiteX29" fmla="*/ 933116 w 989355"/>
                <a:gd name="connsiteY29" fmla="*/ 34245 h 2857664"/>
                <a:gd name="connsiteX30" fmla="*/ 930735 w 989355"/>
                <a:gd name="connsiteY30" fmla="*/ 86633 h 2857664"/>
                <a:gd name="connsiteX31" fmla="*/ 909303 w 989355"/>
                <a:gd name="connsiteY31" fmla="*/ 119970 h 2857664"/>
                <a:gd name="connsiteX32" fmla="*/ 878347 w 989355"/>
                <a:gd name="connsiteY32" fmla="*/ 181883 h 2857664"/>
                <a:gd name="connsiteX33" fmla="*/ 840247 w 989355"/>
                <a:gd name="connsiteY33" fmla="*/ 239033 h 2857664"/>
                <a:gd name="connsiteX34" fmla="*/ 816435 w 989355"/>
                <a:gd name="connsiteY34" fmla="*/ 272370 h 2857664"/>
                <a:gd name="connsiteX35" fmla="*/ 840247 w 989355"/>
                <a:gd name="connsiteY35" fmla="*/ 272370 h 2857664"/>
                <a:gd name="connsiteX36" fmla="*/ 897397 w 989355"/>
                <a:gd name="connsiteY36" fmla="*/ 239033 h 2857664"/>
                <a:gd name="connsiteX37" fmla="*/ 935497 w 989355"/>
                <a:gd name="connsiteY37" fmla="*/ 224745 h 2857664"/>
                <a:gd name="connsiteX38" fmla="*/ 945023 w 989355"/>
                <a:gd name="connsiteY38" fmla="*/ 258083 h 2857664"/>
                <a:gd name="connsiteX39" fmla="*/ 899779 w 989355"/>
                <a:gd name="connsiteY39" fmla="*/ 274752 h 2857664"/>
                <a:gd name="connsiteX40" fmla="*/ 854535 w 989355"/>
                <a:gd name="connsiteY40" fmla="*/ 310470 h 2857664"/>
                <a:gd name="connsiteX41" fmla="*/ 906922 w 989355"/>
                <a:gd name="connsiteY41" fmla="*/ 331902 h 2857664"/>
                <a:gd name="connsiteX42" fmla="*/ 930735 w 989355"/>
                <a:gd name="connsiteY42" fmla="*/ 353333 h 2857664"/>
                <a:gd name="connsiteX43" fmla="*/ 916447 w 989355"/>
                <a:gd name="connsiteY43" fmla="*/ 381908 h 2857664"/>
                <a:gd name="connsiteX44" fmla="*/ 887872 w 989355"/>
                <a:gd name="connsiteY44" fmla="*/ 367620 h 2857664"/>
                <a:gd name="connsiteX45" fmla="*/ 847391 w 989355"/>
                <a:gd name="connsiteY45" fmla="*/ 341427 h 2857664"/>
                <a:gd name="connsiteX46" fmla="*/ 825960 w 989355"/>
                <a:gd name="connsiteY46" fmla="*/ 362858 h 2857664"/>
                <a:gd name="connsiteX47" fmla="*/ 873585 w 989355"/>
                <a:gd name="connsiteY47" fmla="*/ 400958 h 2857664"/>
                <a:gd name="connsiteX48" fmla="*/ 933116 w 989355"/>
                <a:gd name="connsiteY48" fmla="*/ 474777 h 2857664"/>
                <a:gd name="connsiteX49" fmla="*/ 983122 w 989355"/>
                <a:gd name="connsiteY49" fmla="*/ 596220 h 2857664"/>
                <a:gd name="connsiteX50" fmla="*/ 987885 w 989355"/>
                <a:gd name="connsiteY50" fmla="*/ 729570 h 2857664"/>
                <a:gd name="connsiteX51" fmla="*/ 985504 w 989355"/>
                <a:gd name="connsiteY51" fmla="*/ 867683 h 2857664"/>
                <a:gd name="connsiteX52" fmla="*/ 987885 w 989355"/>
                <a:gd name="connsiteY52" fmla="*/ 1039133 h 2857664"/>
                <a:gd name="connsiteX53" fmla="*/ 959310 w 989355"/>
                <a:gd name="connsiteY53" fmla="*/ 1182008 h 2857664"/>
                <a:gd name="connsiteX54" fmla="*/ 916447 w 989355"/>
                <a:gd name="connsiteY54" fmla="*/ 1358220 h 2857664"/>
                <a:gd name="connsiteX55" fmla="*/ 878347 w 989355"/>
                <a:gd name="connsiteY55" fmla="*/ 1548720 h 2857664"/>
                <a:gd name="connsiteX56" fmla="*/ 835485 w 989355"/>
                <a:gd name="connsiteY56" fmla="*/ 1791608 h 2857664"/>
                <a:gd name="connsiteX57" fmla="*/ 811672 w 989355"/>
                <a:gd name="connsiteY57" fmla="*/ 1986870 h 2857664"/>
                <a:gd name="connsiteX58" fmla="*/ 787860 w 989355"/>
                <a:gd name="connsiteY58" fmla="*/ 2177370 h 2857664"/>
                <a:gd name="connsiteX59" fmla="*/ 740235 w 989355"/>
                <a:gd name="connsiteY59" fmla="*/ 2358345 h 2857664"/>
                <a:gd name="connsiteX60" fmla="*/ 683085 w 989355"/>
                <a:gd name="connsiteY60" fmla="*/ 2472645 h 2857664"/>
                <a:gd name="connsiteX61" fmla="*/ 575929 w 989355"/>
                <a:gd name="connsiteY61" fmla="*/ 2555990 h 2857664"/>
                <a:gd name="connsiteX62" fmla="*/ 487822 w 989355"/>
                <a:gd name="connsiteY62" fmla="*/ 2589326 h 2857664"/>
                <a:gd name="connsiteX63" fmla="*/ 414003 w 989355"/>
                <a:gd name="connsiteY63" fmla="*/ 2598851 h 2857664"/>
                <a:gd name="connsiteX64" fmla="*/ 409241 w 989355"/>
                <a:gd name="connsiteY64" fmla="*/ 2615520 h 2857664"/>
                <a:gd name="connsiteX65" fmla="*/ 406860 w 989355"/>
                <a:gd name="connsiteY65" fmla="*/ 2646477 h 2857664"/>
                <a:gd name="connsiteX66" fmla="*/ 387810 w 989355"/>
                <a:gd name="connsiteY66" fmla="*/ 2667908 h 2857664"/>
                <a:gd name="connsiteX67" fmla="*/ 387810 w 989355"/>
                <a:gd name="connsiteY67" fmla="*/ 2701245 h 2857664"/>
                <a:gd name="connsiteX68" fmla="*/ 399716 w 989355"/>
                <a:gd name="connsiteY68" fmla="*/ 2760777 h 2857664"/>
                <a:gd name="connsiteX69" fmla="*/ 411622 w 989355"/>
                <a:gd name="connsiteY69" fmla="*/ 2822689 h 2857664"/>
                <a:gd name="connsiteX70" fmla="*/ 368760 w 989355"/>
                <a:gd name="connsiteY70" fmla="*/ 2853645 h 2857664"/>
                <a:gd name="connsiteX71" fmla="*/ 333041 w 989355"/>
                <a:gd name="connsiteY71" fmla="*/ 2853645 h 2857664"/>
                <a:gd name="connsiteX72" fmla="*/ 306847 w 989355"/>
                <a:gd name="connsiteY72" fmla="*/ 2820308 h 2857664"/>
                <a:gd name="connsiteX73" fmla="*/ 283035 w 989355"/>
                <a:gd name="connsiteY73" fmla="*/ 2848883 h 2857664"/>
                <a:gd name="connsiteX74" fmla="*/ 249697 w 989355"/>
                <a:gd name="connsiteY74" fmla="*/ 2848883 h 2857664"/>
                <a:gd name="connsiteX75" fmla="*/ 240172 w 989355"/>
                <a:gd name="connsiteY75" fmla="*/ 2829833 h 2857664"/>
                <a:gd name="connsiteX76" fmla="*/ 225885 w 989355"/>
                <a:gd name="connsiteY76" fmla="*/ 2810783 h 2857664"/>
                <a:gd name="connsiteX77" fmla="*/ 206836 w 989355"/>
                <a:gd name="connsiteY77" fmla="*/ 2841739 h 2857664"/>
                <a:gd name="connsiteX78" fmla="*/ 161591 w 989355"/>
                <a:gd name="connsiteY78" fmla="*/ 2815545 h 2857664"/>
                <a:gd name="connsiteX79" fmla="*/ 163972 w 989355"/>
                <a:gd name="connsiteY79" fmla="*/ 2782208 h 2857664"/>
                <a:gd name="connsiteX80" fmla="*/ 202072 w 989355"/>
                <a:gd name="connsiteY80" fmla="*/ 2725058 h 2857664"/>
                <a:gd name="connsiteX81" fmla="*/ 221122 w 989355"/>
                <a:gd name="connsiteY81" fmla="*/ 2677432 h 2857664"/>
                <a:gd name="connsiteX82" fmla="*/ 230647 w 989355"/>
                <a:gd name="connsiteY82" fmla="*/ 2639333 h 2857664"/>
                <a:gd name="connsiteX83" fmla="*/ 216360 w 989355"/>
                <a:gd name="connsiteY83" fmla="*/ 2605995 h 2857664"/>
                <a:gd name="connsiteX84" fmla="*/ 221122 w 989355"/>
                <a:gd name="connsiteY84" fmla="*/ 2567895 h 2857664"/>
                <a:gd name="connsiteX85" fmla="*/ 140160 w 989355"/>
                <a:gd name="connsiteY85" fmla="*/ 2534557 h 2857664"/>
                <a:gd name="connsiteX86" fmla="*/ 78247 w 989355"/>
                <a:gd name="connsiteY86" fmla="*/ 2472645 h 2857664"/>
                <a:gd name="connsiteX87" fmla="*/ 35385 w 989355"/>
                <a:gd name="connsiteY87" fmla="*/ 2405970 h 2857664"/>
                <a:gd name="connsiteX0" fmla="*/ 35385 w 989355"/>
                <a:gd name="connsiteY0" fmla="*/ 2405970 h 2857664"/>
                <a:gd name="connsiteX1" fmla="*/ 2047 w 989355"/>
                <a:gd name="connsiteY1" fmla="*/ 2301195 h 2857664"/>
                <a:gd name="connsiteX2" fmla="*/ 6810 w 989355"/>
                <a:gd name="connsiteY2" fmla="*/ 2191658 h 2857664"/>
                <a:gd name="connsiteX3" fmla="*/ 33004 w 989355"/>
                <a:gd name="connsiteY3" fmla="*/ 2029733 h 2857664"/>
                <a:gd name="connsiteX4" fmla="*/ 54435 w 989355"/>
                <a:gd name="connsiteY4" fmla="*/ 1872570 h 2857664"/>
                <a:gd name="connsiteX5" fmla="*/ 106822 w 989355"/>
                <a:gd name="connsiteY5" fmla="*/ 1601108 h 2857664"/>
                <a:gd name="connsiteX6" fmla="*/ 125872 w 989355"/>
                <a:gd name="connsiteY6" fmla="*/ 1429658 h 2857664"/>
                <a:gd name="connsiteX7" fmla="*/ 163973 w 989355"/>
                <a:gd name="connsiteY7" fmla="*/ 1210583 h 2857664"/>
                <a:gd name="connsiteX8" fmla="*/ 192547 w 989355"/>
                <a:gd name="connsiteY8" fmla="*/ 1067708 h 2857664"/>
                <a:gd name="connsiteX9" fmla="*/ 228266 w 989355"/>
                <a:gd name="connsiteY9" fmla="*/ 834345 h 2857664"/>
                <a:gd name="connsiteX10" fmla="*/ 263985 w 989355"/>
                <a:gd name="connsiteY10" fmla="*/ 648608 h 2857664"/>
                <a:gd name="connsiteX11" fmla="*/ 335422 w 989355"/>
                <a:gd name="connsiteY11" fmla="*/ 467633 h 2857664"/>
                <a:gd name="connsiteX12" fmla="*/ 430672 w 989355"/>
                <a:gd name="connsiteY12" fmla="*/ 377145 h 2857664"/>
                <a:gd name="connsiteX13" fmla="*/ 525922 w 989355"/>
                <a:gd name="connsiteY13" fmla="*/ 329520 h 2857664"/>
                <a:gd name="connsiteX14" fmla="*/ 587835 w 989355"/>
                <a:gd name="connsiteY14" fmla="*/ 315233 h 2857664"/>
                <a:gd name="connsiteX15" fmla="*/ 602122 w 989355"/>
                <a:gd name="connsiteY15" fmla="*/ 291420 h 2857664"/>
                <a:gd name="connsiteX16" fmla="*/ 616410 w 989355"/>
                <a:gd name="connsiteY16" fmla="*/ 272370 h 2857664"/>
                <a:gd name="connsiteX17" fmla="*/ 644985 w 989355"/>
                <a:gd name="connsiteY17" fmla="*/ 253320 h 2857664"/>
                <a:gd name="connsiteX18" fmla="*/ 635460 w 989355"/>
                <a:gd name="connsiteY18" fmla="*/ 172358 h 2857664"/>
                <a:gd name="connsiteX19" fmla="*/ 625935 w 989355"/>
                <a:gd name="connsiteY19" fmla="*/ 110445 h 2857664"/>
                <a:gd name="connsiteX20" fmla="*/ 635460 w 989355"/>
                <a:gd name="connsiteY20" fmla="*/ 81870 h 2857664"/>
                <a:gd name="connsiteX21" fmla="*/ 649747 w 989355"/>
                <a:gd name="connsiteY21" fmla="*/ 58058 h 2857664"/>
                <a:gd name="connsiteX22" fmla="*/ 683085 w 989355"/>
                <a:gd name="connsiteY22" fmla="*/ 48533 h 2857664"/>
                <a:gd name="connsiteX23" fmla="*/ 721185 w 989355"/>
                <a:gd name="connsiteY23" fmla="*/ 43770 h 2857664"/>
                <a:gd name="connsiteX24" fmla="*/ 756903 w 989355"/>
                <a:gd name="connsiteY24" fmla="*/ 17576 h 2857664"/>
                <a:gd name="connsiteX25" fmla="*/ 785478 w 989355"/>
                <a:gd name="connsiteY25" fmla="*/ 8051 h 2857664"/>
                <a:gd name="connsiteX26" fmla="*/ 816435 w 989355"/>
                <a:gd name="connsiteY26" fmla="*/ 908 h 2857664"/>
                <a:gd name="connsiteX27" fmla="*/ 837866 w 989355"/>
                <a:gd name="connsiteY27" fmla="*/ 29482 h 2857664"/>
                <a:gd name="connsiteX28" fmla="*/ 902160 w 989355"/>
                <a:gd name="connsiteY28" fmla="*/ 34245 h 2857664"/>
                <a:gd name="connsiteX29" fmla="*/ 933116 w 989355"/>
                <a:gd name="connsiteY29" fmla="*/ 34245 h 2857664"/>
                <a:gd name="connsiteX30" fmla="*/ 930735 w 989355"/>
                <a:gd name="connsiteY30" fmla="*/ 86633 h 2857664"/>
                <a:gd name="connsiteX31" fmla="*/ 909303 w 989355"/>
                <a:gd name="connsiteY31" fmla="*/ 119970 h 2857664"/>
                <a:gd name="connsiteX32" fmla="*/ 878347 w 989355"/>
                <a:gd name="connsiteY32" fmla="*/ 181883 h 2857664"/>
                <a:gd name="connsiteX33" fmla="*/ 840247 w 989355"/>
                <a:gd name="connsiteY33" fmla="*/ 239033 h 2857664"/>
                <a:gd name="connsiteX34" fmla="*/ 816435 w 989355"/>
                <a:gd name="connsiteY34" fmla="*/ 272370 h 2857664"/>
                <a:gd name="connsiteX35" fmla="*/ 840247 w 989355"/>
                <a:gd name="connsiteY35" fmla="*/ 272370 h 2857664"/>
                <a:gd name="connsiteX36" fmla="*/ 897397 w 989355"/>
                <a:gd name="connsiteY36" fmla="*/ 239033 h 2857664"/>
                <a:gd name="connsiteX37" fmla="*/ 935497 w 989355"/>
                <a:gd name="connsiteY37" fmla="*/ 224745 h 2857664"/>
                <a:gd name="connsiteX38" fmla="*/ 945023 w 989355"/>
                <a:gd name="connsiteY38" fmla="*/ 258083 h 2857664"/>
                <a:gd name="connsiteX39" fmla="*/ 899779 w 989355"/>
                <a:gd name="connsiteY39" fmla="*/ 274752 h 2857664"/>
                <a:gd name="connsiteX40" fmla="*/ 854535 w 989355"/>
                <a:gd name="connsiteY40" fmla="*/ 310470 h 2857664"/>
                <a:gd name="connsiteX41" fmla="*/ 906922 w 989355"/>
                <a:gd name="connsiteY41" fmla="*/ 331902 h 2857664"/>
                <a:gd name="connsiteX42" fmla="*/ 930735 w 989355"/>
                <a:gd name="connsiteY42" fmla="*/ 353333 h 2857664"/>
                <a:gd name="connsiteX43" fmla="*/ 916447 w 989355"/>
                <a:gd name="connsiteY43" fmla="*/ 381908 h 2857664"/>
                <a:gd name="connsiteX44" fmla="*/ 887872 w 989355"/>
                <a:gd name="connsiteY44" fmla="*/ 367620 h 2857664"/>
                <a:gd name="connsiteX45" fmla="*/ 847391 w 989355"/>
                <a:gd name="connsiteY45" fmla="*/ 341427 h 2857664"/>
                <a:gd name="connsiteX46" fmla="*/ 825960 w 989355"/>
                <a:gd name="connsiteY46" fmla="*/ 362858 h 2857664"/>
                <a:gd name="connsiteX47" fmla="*/ 873585 w 989355"/>
                <a:gd name="connsiteY47" fmla="*/ 400958 h 2857664"/>
                <a:gd name="connsiteX48" fmla="*/ 933116 w 989355"/>
                <a:gd name="connsiteY48" fmla="*/ 474777 h 2857664"/>
                <a:gd name="connsiteX49" fmla="*/ 983122 w 989355"/>
                <a:gd name="connsiteY49" fmla="*/ 596220 h 2857664"/>
                <a:gd name="connsiteX50" fmla="*/ 987885 w 989355"/>
                <a:gd name="connsiteY50" fmla="*/ 729570 h 2857664"/>
                <a:gd name="connsiteX51" fmla="*/ 985504 w 989355"/>
                <a:gd name="connsiteY51" fmla="*/ 867683 h 2857664"/>
                <a:gd name="connsiteX52" fmla="*/ 987885 w 989355"/>
                <a:gd name="connsiteY52" fmla="*/ 1039133 h 2857664"/>
                <a:gd name="connsiteX53" fmla="*/ 959310 w 989355"/>
                <a:gd name="connsiteY53" fmla="*/ 1182008 h 2857664"/>
                <a:gd name="connsiteX54" fmla="*/ 916447 w 989355"/>
                <a:gd name="connsiteY54" fmla="*/ 1358220 h 2857664"/>
                <a:gd name="connsiteX55" fmla="*/ 878347 w 989355"/>
                <a:gd name="connsiteY55" fmla="*/ 1548720 h 2857664"/>
                <a:gd name="connsiteX56" fmla="*/ 835485 w 989355"/>
                <a:gd name="connsiteY56" fmla="*/ 1791608 h 2857664"/>
                <a:gd name="connsiteX57" fmla="*/ 811672 w 989355"/>
                <a:gd name="connsiteY57" fmla="*/ 1986870 h 2857664"/>
                <a:gd name="connsiteX58" fmla="*/ 787860 w 989355"/>
                <a:gd name="connsiteY58" fmla="*/ 2177370 h 2857664"/>
                <a:gd name="connsiteX59" fmla="*/ 740235 w 989355"/>
                <a:gd name="connsiteY59" fmla="*/ 2358345 h 2857664"/>
                <a:gd name="connsiteX60" fmla="*/ 678323 w 989355"/>
                <a:gd name="connsiteY60" fmla="*/ 2472645 h 2857664"/>
                <a:gd name="connsiteX61" fmla="*/ 575929 w 989355"/>
                <a:gd name="connsiteY61" fmla="*/ 2555990 h 2857664"/>
                <a:gd name="connsiteX62" fmla="*/ 487822 w 989355"/>
                <a:gd name="connsiteY62" fmla="*/ 2589326 h 2857664"/>
                <a:gd name="connsiteX63" fmla="*/ 414003 w 989355"/>
                <a:gd name="connsiteY63" fmla="*/ 2598851 h 2857664"/>
                <a:gd name="connsiteX64" fmla="*/ 409241 w 989355"/>
                <a:gd name="connsiteY64" fmla="*/ 2615520 h 2857664"/>
                <a:gd name="connsiteX65" fmla="*/ 406860 w 989355"/>
                <a:gd name="connsiteY65" fmla="*/ 2646477 h 2857664"/>
                <a:gd name="connsiteX66" fmla="*/ 387810 w 989355"/>
                <a:gd name="connsiteY66" fmla="*/ 2667908 h 2857664"/>
                <a:gd name="connsiteX67" fmla="*/ 387810 w 989355"/>
                <a:gd name="connsiteY67" fmla="*/ 2701245 h 2857664"/>
                <a:gd name="connsiteX68" fmla="*/ 399716 w 989355"/>
                <a:gd name="connsiteY68" fmla="*/ 2760777 h 2857664"/>
                <a:gd name="connsiteX69" fmla="*/ 411622 w 989355"/>
                <a:gd name="connsiteY69" fmla="*/ 2822689 h 2857664"/>
                <a:gd name="connsiteX70" fmla="*/ 368760 w 989355"/>
                <a:gd name="connsiteY70" fmla="*/ 2853645 h 2857664"/>
                <a:gd name="connsiteX71" fmla="*/ 333041 w 989355"/>
                <a:gd name="connsiteY71" fmla="*/ 2853645 h 2857664"/>
                <a:gd name="connsiteX72" fmla="*/ 306847 w 989355"/>
                <a:gd name="connsiteY72" fmla="*/ 2820308 h 2857664"/>
                <a:gd name="connsiteX73" fmla="*/ 283035 w 989355"/>
                <a:gd name="connsiteY73" fmla="*/ 2848883 h 2857664"/>
                <a:gd name="connsiteX74" fmla="*/ 249697 w 989355"/>
                <a:gd name="connsiteY74" fmla="*/ 2848883 h 2857664"/>
                <a:gd name="connsiteX75" fmla="*/ 240172 w 989355"/>
                <a:gd name="connsiteY75" fmla="*/ 2829833 h 2857664"/>
                <a:gd name="connsiteX76" fmla="*/ 225885 w 989355"/>
                <a:gd name="connsiteY76" fmla="*/ 2810783 h 2857664"/>
                <a:gd name="connsiteX77" fmla="*/ 206836 w 989355"/>
                <a:gd name="connsiteY77" fmla="*/ 2841739 h 2857664"/>
                <a:gd name="connsiteX78" fmla="*/ 161591 w 989355"/>
                <a:gd name="connsiteY78" fmla="*/ 2815545 h 2857664"/>
                <a:gd name="connsiteX79" fmla="*/ 163972 w 989355"/>
                <a:gd name="connsiteY79" fmla="*/ 2782208 h 2857664"/>
                <a:gd name="connsiteX80" fmla="*/ 202072 w 989355"/>
                <a:gd name="connsiteY80" fmla="*/ 2725058 h 2857664"/>
                <a:gd name="connsiteX81" fmla="*/ 221122 w 989355"/>
                <a:gd name="connsiteY81" fmla="*/ 2677432 h 2857664"/>
                <a:gd name="connsiteX82" fmla="*/ 230647 w 989355"/>
                <a:gd name="connsiteY82" fmla="*/ 2639333 h 2857664"/>
                <a:gd name="connsiteX83" fmla="*/ 216360 w 989355"/>
                <a:gd name="connsiteY83" fmla="*/ 2605995 h 2857664"/>
                <a:gd name="connsiteX84" fmla="*/ 221122 w 989355"/>
                <a:gd name="connsiteY84" fmla="*/ 2567895 h 2857664"/>
                <a:gd name="connsiteX85" fmla="*/ 140160 w 989355"/>
                <a:gd name="connsiteY85" fmla="*/ 2534557 h 2857664"/>
                <a:gd name="connsiteX86" fmla="*/ 78247 w 989355"/>
                <a:gd name="connsiteY86" fmla="*/ 2472645 h 2857664"/>
                <a:gd name="connsiteX87" fmla="*/ 35385 w 989355"/>
                <a:gd name="connsiteY87" fmla="*/ 2405970 h 2857664"/>
                <a:gd name="connsiteX0" fmla="*/ 35385 w 989355"/>
                <a:gd name="connsiteY0" fmla="*/ 2406001 h 2857695"/>
                <a:gd name="connsiteX1" fmla="*/ 2047 w 989355"/>
                <a:gd name="connsiteY1" fmla="*/ 2301226 h 2857695"/>
                <a:gd name="connsiteX2" fmla="*/ 6810 w 989355"/>
                <a:gd name="connsiteY2" fmla="*/ 2191689 h 2857695"/>
                <a:gd name="connsiteX3" fmla="*/ 33004 w 989355"/>
                <a:gd name="connsiteY3" fmla="*/ 2029764 h 2857695"/>
                <a:gd name="connsiteX4" fmla="*/ 54435 w 989355"/>
                <a:gd name="connsiteY4" fmla="*/ 1872601 h 2857695"/>
                <a:gd name="connsiteX5" fmla="*/ 106822 w 989355"/>
                <a:gd name="connsiteY5" fmla="*/ 1601139 h 2857695"/>
                <a:gd name="connsiteX6" fmla="*/ 125872 w 989355"/>
                <a:gd name="connsiteY6" fmla="*/ 1429689 h 2857695"/>
                <a:gd name="connsiteX7" fmla="*/ 163973 w 989355"/>
                <a:gd name="connsiteY7" fmla="*/ 1210614 h 2857695"/>
                <a:gd name="connsiteX8" fmla="*/ 192547 w 989355"/>
                <a:gd name="connsiteY8" fmla="*/ 1067739 h 2857695"/>
                <a:gd name="connsiteX9" fmla="*/ 228266 w 989355"/>
                <a:gd name="connsiteY9" fmla="*/ 834376 h 2857695"/>
                <a:gd name="connsiteX10" fmla="*/ 263985 w 989355"/>
                <a:gd name="connsiteY10" fmla="*/ 648639 h 2857695"/>
                <a:gd name="connsiteX11" fmla="*/ 335422 w 989355"/>
                <a:gd name="connsiteY11" fmla="*/ 467664 h 2857695"/>
                <a:gd name="connsiteX12" fmla="*/ 430672 w 989355"/>
                <a:gd name="connsiteY12" fmla="*/ 377176 h 2857695"/>
                <a:gd name="connsiteX13" fmla="*/ 525922 w 989355"/>
                <a:gd name="connsiteY13" fmla="*/ 329551 h 2857695"/>
                <a:gd name="connsiteX14" fmla="*/ 587835 w 989355"/>
                <a:gd name="connsiteY14" fmla="*/ 315264 h 2857695"/>
                <a:gd name="connsiteX15" fmla="*/ 602122 w 989355"/>
                <a:gd name="connsiteY15" fmla="*/ 291451 h 2857695"/>
                <a:gd name="connsiteX16" fmla="*/ 616410 w 989355"/>
                <a:gd name="connsiteY16" fmla="*/ 272401 h 2857695"/>
                <a:gd name="connsiteX17" fmla="*/ 644985 w 989355"/>
                <a:gd name="connsiteY17" fmla="*/ 253351 h 2857695"/>
                <a:gd name="connsiteX18" fmla="*/ 635460 w 989355"/>
                <a:gd name="connsiteY18" fmla="*/ 172389 h 2857695"/>
                <a:gd name="connsiteX19" fmla="*/ 625935 w 989355"/>
                <a:gd name="connsiteY19" fmla="*/ 110476 h 2857695"/>
                <a:gd name="connsiteX20" fmla="*/ 635460 w 989355"/>
                <a:gd name="connsiteY20" fmla="*/ 81901 h 2857695"/>
                <a:gd name="connsiteX21" fmla="*/ 649747 w 989355"/>
                <a:gd name="connsiteY21" fmla="*/ 58089 h 2857695"/>
                <a:gd name="connsiteX22" fmla="*/ 683085 w 989355"/>
                <a:gd name="connsiteY22" fmla="*/ 48564 h 2857695"/>
                <a:gd name="connsiteX23" fmla="*/ 721185 w 989355"/>
                <a:gd name="connsiteY23" fmla="*/ 43801 h 2857695"/>
                <a:gd name="connsiteX24" fmla="*/ 740234 w 989355"/>
                <a:gd name="connsiteY24" fmla="*/ 19988 h 2857695"/>
                <a:gd name="connsiteX25" fmla="*/ 785478 w 989355"/>
                <a:gd name="connsiteY25" fmla="*/ 8082 h 2857695"/>
                <a:gd name="connsiteX26" fmla="*/ 816435 w 989355"/>
                <a:gd name="connsiteY26" fmla="*/ 939 h 2857695"/>
                <a:gd name="connsiteX27" fmla="*/ 837866 w 989355"/>
                <a:gd name="connsiteY27" fmla="*/ 29513 h 2857695"/>
                <a:gd name="connsiteX28" fmla="*/ 902160 w 989355"/>
                <a:gd name="connsiteY28" fmla="*/ 34276 h 2857695"/>
                <a:gd name="connsiteX29" fmla="*/ 933116 w 989355"/>
                <a:gd name="connsiteY29" fmla="*/ 34276 h 2857695"/>
                <a:gd name="connsiteX30" fmla="*/ 930735 w 989355"/>
                <a:gd name="connsiteY30" fmla="*/ 86664 h 2857695"/>
                <a:gd name="connsiteX31" fmla="*/ 909303 w 989355"/>
                <a:gd name="connsiteY31" fmla="*/ 120001 h 2857695"/>
                <a:gd name="connsiteX32" fmla="*/ 878347 w 989355"/>
                <a:gd name="connsiteY32" fmla="*/ 181914 h 2857695"/>
                <a:gd name="connsiteX33" fmla="*/ 840247 w 989355"/>
                <a:gd name="connsiteY33" fmla="*/ 239064 h 2857695"/>
                <a:gd name="connsiteX34" fmla="*/ 816435 w 989355"/>
                <a:gd name="connsiteY34" fmla="*/ 272401 h 2857695"/>
                <a:gd name="connsiteX35" fmla="*/ 840247 w 989355"/>
                <a:gd name="connsiteY35" fmla="*/ 272401 h 2857695"/>
                <a:gd name="connsiteX36" fmla="*/ 897397 w 989355"/>
                <a:gd name="connsiteY36" fmla="*/ 239064 h 2857695"/>
                <a:gd name="connsiteX37" fmla="*/ 935497 w 989355"/>
                <a:gd name="connsiteY37" fmla="*/ 224776 h 2857695"/>
                <a:gd name="connsiteX38" fmla="*/ 945023 w 989355"/>
                <a:gd name="connsiteY38" fmla="*/ 258114 h 2857695"/>
                <a:gd name="connsiteX39" fmla="*/ 899779 w 989355"/>
                <a:gd name="connsiteY39" fmla="*/ 274783 h 2857695"/>
                <a:gd name="connsiteX40" fmla="*/ 854535 w 989355"/>
                <a:gd name="connsiteY40" fmla="*/ 310501 h 2857695"/>
                <a:gd name="connsiteX41" fmla="*/ 906922 w 989355"/>
                <a:gd name="connsiteY41" fmla="*/ 331933 h 2857695"/>
                <a:gd name="connsiteX42" fmla="*/ 930735 w 989355"/>
                <a:gd name="connsiteY42" fmla="*/ 353364 h 2857695"/>
                <a:gd name="connsiteX43" fmla="*/ 916447 w 989355"/>
                <a:gd name="connsiteY43" fmla="*/ 381939 h 2857695"/>
                <a:gd name="connsiteX44" fmla="*/ 887872 w 989355"/>
                <a:gd name="connsiteY44" fmla="*/ 367651 h 2857695"/>
                <a:gd name="connsiteX45" fmla="*/ 847391 w 989355"/>
                <a:gd name="connsiteY45" fmla="*/ 341458 h 2857695"/>
                <a:gd name="connsiteX46" fmla="*/ 825960 w 989355"/>
                <a:gd name="connsiteY46" fmla="*/ 362889 h 2857695"/>
                <a:gd name="connsiteX47" fmla="*/ 873585 w 989355"/>
                <a:gd name="connsiteY47" fmla="*/ 400989 h 2857695"/>
                <a:gd name="connsiteX48" fmla="*/ 933116 w 989355"/>
                <a:gd name="connsiteY48" fmla="*/ 474808 h 2857695"/>
                <a:gd name="connsiteX49" fmla="*/ 983122 w 989355"/>
                <a:gd name="connsiteY49" fmla="*/ 596251 h 2857695"/>
                <a:gd name="connsiteX50" fmla="*/ 987885 w 989355"/>
                <a:gd name="connsiteY50" fmla="*/ 729601 h 2857695"/>
                <a:gd name="connsiteX51" fmla="*/ 985504 w 989355"/>
                <a:gd name="connsiteY51" fmla="*/ 867714 h 2857695"/>
                <a:gd name="connsiteX52" fmla="*/ 987885 w 989355"/>
                <a:gd name="connsiteY52" fmla="*/ 1039164 h 2857695"/>
                <a:gd name="connsiteX53" fmla="*/ 959310 w 989355"/>
                <a:gd name="connsiteY53" fmla="*/ 1182039 h 2857695"/>
                <a:gd name="connsiteX54" fmla="*/ 916447 w 989355"/>
                <a:gd name="connsiteY54" fmla="*/ 1358251 h 2857695"/>
                <a:gd name="connsiteX55" fmla="*/ 878347 w 989355"/>
                <a:gd name="connsiteY55" fmla="*/ 1548751 h 2857695"/>
                <a:gd name="connsiteX56" fmla="*/ 835485 w 989355"/>
                <a:gd name="connsiteY56" fmla="*/ 1791639 h 2857695"/>
                <a:gd name="connsiteX57" fmla="*/ 811672 w 989355"/>
                <a:gd name="connsiteY57" fmla="*/ 1986901 h 2857695"/>
                <a:gd name="connsiteX58" fmla="*/ 787860 w 989355"/>
                <a:gd name="connsiteY58" fmla="*/ 2177401 h 2857695"/>
                <a:gd name="connsiteX59" fmla="*/ 740235 w 989355"/>
                <a:gd name="connsiteY59" fmla="*/ 2358376 h 2857695"/>
                <a:gd name="connsiteX60" fmla="*/ 678323 w 989355"/>
                <a:gd name="connsiteY60" fmla="*/ 2472676 h 2857695"/>
                <a:gd name="connsiteX61" fmla="*/ 575929 w 989355"/>
                <a:gd name="connsiteY61" fmla="*/ 2556021 h 2857695"/>
                <a:gd name="connsiteX62" fmla="*/ 487822 w 989355"/>
                <a:gd name="connsiteY62" fmla="*/ 2589357 h 2857695"/>
                <a:gd name="connsiteX63" fmla="*/ 414003 w 989355"/>
                <a:gd name="connsiteY63" fmla="*/ 2598882 h 2857695"/>
                <a:gd name="connsiteX64" fmla="*/ 409241 w 989355"/>
                <a:gd name="connsiteY64" fmla="*/ 2615551 h 2857695"/>
                <a:gd name="connsiteX65" fmla="*/ 406860 w 989355"/>
                <a:gd name="connsiteY65" fmla="*/ 2646508 h 2857695"/>
                <a:gd name="connsiteX66" fmla="*/ 387810 w 989355"/>
                <a:gd name="connsiteY66" fmla="*/ 2667939 h 2857695"/>
                <a:gd name="connsiteX67" fmla="*/ 387810 w 989355"/>
                <a:gd name="connsiteY67" fmla="*/ 2701276 h 2857695"/>
                <a:gd name="connsiteX68" fmla="*/ 399716 w 989355"/>
                <a:gd name="connsiteY68" fmla="*/ 2760808 h 2857695"/>
                <a:gd name="connsiteX69" fmla="*/ 411622 w 989355"/>
                <a:gd name="connsiteY69" fmla="*/ 2822720 h 2857695"/>
                <a:gd name="connsiteX70" fmla="*/ 368760 w 989355"/>
                <a:gd name="connsiteY70" fmla="*/ 2853676 h 2857695"/>
                <a:gd name="connsiteX71" fmla="*/ 333041 w 989355"/>
                <a:gd name="connsiteY71" fmla="*/ 2853676 h 2857695"/>
                <a:gd name="connsiteX72" fmla="*/ 306847 w 989355"/>
                <a:gd name="connsiteY72" fmla="*/ 2820339 h 2857695"/>
                <a:gd name="connsiteX73" fmla="*/ 283035 w 989355"/>
                <a:gd name="connsiteY73" fmla="*/ 2848914 h 2857695"/>
                <a:gd name="connsiteX74" fmla="*/ 249697 w 989355"/>
                <a:gd name="connsiteY74" fmla="*/ 2848914 h 2857695"/>
                <a:gd name="connsiteX75" fmla="*/ 240172 w 989355"/>
                <a:gd name="connsiteY75" fmla="*/ 2829864 h 2857695"/>
                <a:gd name="connsiteX76" fmla="*/ 225885 w 989355"/>
                <a:gd name="connsiteY76" fmla="*/ 2810814 h 2857695"/>
                <a:gd name="connsiteX77" fmla="*/ 206836 w 989355"/>
                <a:gd name="connsiteY77" fmla="*/ 2841770 h 2857695"/>
                <a:gd name="connsiteX78" fmla="*/ 161591 w 989355"/>
                <a:gd name="connsiteY78" fmla="*/ 2815576 h 2857695"/>
                <a:gd name="connsiteX79" fmla="*/ 163972 w 989355"/>
                <a:gd name="connsiteY79" fmla="*/ 2782239 h 2857695"/>
                <a:gd name="connsiteX80" fmla="*/ 202072 w 989355"/>
                <a:gd name="connsiteY80" fmla="*/ 2725089 h 2857695"/>
                <a:gd name="connsiteX81" fmla="*/ 221122 w 989355"/>
                <a:gd name="connsiteY81" fmla="*/ 2677463 h 2857695"/>
                <a:gd name="connsiteX82" fmla="*/ 230647 w 989355"/>
                <a:gd name="connsiteY82" fmla="*/ 2639364 h 2857695"/>
                <a:gd name="connsiteX83" fmla="*/ 216360 w 989355"/>
                <a:gd name="connsiteY83" fmla="*/ 2606026 h 2857695"/>
                <a:gd name="connsiteX84" fmla="*/ 221122 w 989355"/>
                <a:gd name="connsiteY84" fmla="*/ 2567926 h 2857695"/>
                <a:gd name="connsiteX85" fmla="*/ 140160 w 989355"/>
                <a:gd name="connsiteY85" fmla="*/ 2534588 h 2857695"/>
                <a:gd name="connsiteX86" fmla="*/ 78247 w 989355"/>
                <a:gd name="connsiteY86" fmla="*/ 2472676 h 2857695"/>
                <a:gd name="connsiteX87" fmla="*/ 35385 w 989355"/>
                <a:gd name="connsiteY87" fmla="*/ 2406001 h 2857695"/>
                <a:gd name="connsiteX0" fmla="*/ 35385 w 989355"/>
                <a:gd name="connsiteY0" fmla="*/ 2406001 h 2857695"/>
                <a:gd name="connsiteX1" fmla="*/ 2047 w 989355"/>
                <a:gd name="connsiteY1" fmla="*/ 2301226 h 2857695"/>
                <a:gd name="connsiteX2" fmla="*/ 6810 w 989355"/>
                <a:gd name="connsiteY2" fmla="*/ 2191689 h 2857695"/>
                <a:gd name="connsiteX3" fmla="*/ 33004 w 989355"/>
                <a:gd name="connsiteY3" fmla="*/ 2029764 h 2857695"/>
                <a:gd name="connsiteX4" fmla="*/ 54435 w 989355"/>
                <a:gd name="connsiteY4" fmla="*/ 1872601 h 2857695"/>
                <a:gd name="connsiteX5" fmla="*/ 106822 w 989355"/>
                <a:gd name="connsiteY5" fmla="*/ 1601139 h 2857695"/>
                <a:gd name="connsiteX6" fmla="*/ 125872 w 989355"/>
                <a:gd name="connsiteY6" fmla="*/ 1429689 h 2857695"/>
                <a:gd name="connsiteX7" fmla="*/ 163973 w 989355"/>
                <a:gd name="connsiteY7" fmla="*/ 1210614 h 2857695"/>
                <a:gd name="connsiteX8" fmla="*/ 192547 w 989355"/>
                <a:gd name="connsiteY8" fmla="*/ 1067739 h 2857695"/>
                <a:gd name="connsiteX9" fmla="*/ 228266 w 989355"/>
                <a:gd name="connsiteY9" fmla="*/ 834376 h 2857695"/>
                <a:gd name="connsiteX10" fmla="*/ 263985 w 989355"/>
                <a:gd name="connsiteY10" fmla="*/ 648639 h 2857695"/>
                <a:gd name="connsiteX11" fmla="*/ 335422 w 989355"/>
                <a:gd name="connsiteY11" fmla="*/ 467664 h 2857695"/>
                <a:gd name="connsiteX12" fmla="*/ 430672 w 989355"/>
                <a:gd name="connsiteY12" fmla="*/ 377176 h 2857695"/>
                <a:gd name="connsiteX13" fmla="*/ 525922 w 989355"/>
                <a:gd name="connsiteY13" fmla="*/ 329551 h 2857695"/>
                <a:gd name="connsiteX14" fmla="*/ 587835 w 989355"/>
                <a:gd name="connsiteY14" fmla="*/ 315264 h 2857695"/>
                <a:gd name="connsiteX15" fmla="*/ 602122 w 989355"/>
                <a:gd name="connsiteY15" fmla="*/ 291451 h 2857695"/>
                <a:gd name="connsiteX16" fmla="*/ 616410 w 989355"/>
                <a:gd name="connsiteY16" fmla="*/ 272401 h 2857695"/>
                <a:gd name="connsiteX17" fmla="*/ 644985 w 989355"/>
                <a:gd name="connsiteY17" fmla="*/ 253351 h 2857695"/>
                <a:gd name="connsiteX18" fmla="*/ 635460 w 989355"/>
                <a:gd name="connsiteY18" fmla="*/ 172389 h 2857695"/>
                <a:gd name="connsiteX19" fmla="*/ 625935 w 989355"/>
                <a:gd name="connsiteY19" fmla="*/ 110476 h 2857695"/>
                <a:gd name="connsiteX20" fmla="*/ 635460 w 989355"/>
                <a:gd name="connsiteY20" fmla="*/ 81901 h 2857695"/>
                <a:gd name="connsiteX21" fmla="*/ 649747 w 989355"/>
                <a:gd name="connsiteY21" fmla="*/ 58089 h 2857695"/>
                <a:gd name="connsiteX22" fmla="*/ 683085 w 989355"/>
                <a:gd name="connsiteY22" fmla="*/ 48564 h 2857695"/>
                <a:gd name="connsiteX23" fmla="*/ 721185 w 989355"/>
                <a:gd name="connsiteY23" fmla="*/ 43801 h 2857695"/>
                <a:gd name="connsiteX24" fmla="*/ 740234 w 989355"/>
                <a:gd name="connsiteY24" fmla="*/ 19988 h 2857695"/>
                <a:gd name="connsiteX25" fmla="*/ 785478 w 989355"/>
                <a:gd name="connsiteY25" fmla="*/ 8082 h 2857695"/>
                <a:gd name="connsiteX26" fmla="*/ 816435 w 989355"/>
                <a:gd name="connsiteY26" fmla="*/ 939 h 2857695"/>
                <a:gd name="connsiteX27" fmla="*/ 837866 w 989355"/>
                <a:gd name="connsiteY27" fmla="*/ 29513 h 2857695"/>
                <a:gd name="connsiteX28" fmla="*/ 902160 w 989355"/>
                <a:gd name="connsiteY28" fmla="*/ 34276 h 2857695"/>
                <a:gd name="connsiteX29" fmla="*/ 933116 w 989355"/>
                <a:gd name="connsiteY29" fmla="*/ 34276 h 2857695"/>
                <a:gd name="connsiteX30" fmla="*/ 925972 w 989355"/>
                <a:gd name="connsiteY30" fmla="*/ 86664 h 2857695"/>
                <a:gd name="connsiteX31" fmla="*/ 909303 w 989355"/>
                <a:gd name="connsiteY31" fmla="*/ 120001 h 2857695"/>
                <a:gd name="connsiteX32" fmla="*/ 878347 w 989355"/>
                <a:gd name="connsiteY32" fmla="*/ 181914 h 2857695"/>
                <a:gd name="connsiteX33" fmla="*/ 840247 w 989355"/>
                <a:gd name="connsiteY33" fmla="*/ 239064 h 2857695"/>
                <a:gd name="connsiteX34" fmla="*/ 816435 w 989355"/>
                <a:gd name="connsiteY34" fmla="*/ 272401 h 2857695"/>
                <a:gd name="connsiteX35" fmla="*/ 840247 w 989355"/>
                <a:gd name="connsiteY35" fmla="*/ 272401 h 2857695"/>
                <a:gd name="connsiteX36" fmla="*/ 897397 w 989355"/>
                <a:gd name="connsiteY36" fmla="*/ 239064 h 2857695"/>
                <a:gd name="connsiteX37" fmla="*/ 935497 w 989355"/>
                <a:gd name="connsiteY37" fmla="*/ 224776 h 2857695"/>
                <a:gd name="connsiteX38" fmla="*/ 945023 w 989355"/>
                <a:gd name="connsiteY38" fmla="*/ 258114 h 2857695"/>
                <a:gd name="connsiteX39" fmla="*/ 899779 w 989355"/>
                <a:gd name="connsiteY39" fmla="*/ 274783 h 2857695"/>
                <a:gd name="connsiteX40" fmla="*/ 854535 w 989355"/>
                <a:gd name="connsiteY40" fmla="*/ 310501 h 2857695"/>
                <a:gd name="connsiteX41" fmla="*/ 906922 w 989355"/>
                <a:gd name="connsiteY41" fmla="*/ 331933 h 2857695"/>
                <a:gd name="connsiteX42" fmla="*/ 930735 w 989355"/>
                <a:gd name="connsiteY42" fmla="*/ 353364 h 2857695"/>
                <a:gd name="connsiteX43" fmla="*/ 916447 w 989355"/>
                <a:gd name="connsiteY43" fmla="*/ 381939 h 2857695"/>
                <a:gd name="connsiteX44" fmla="*/ 887872 w 989355"/>
                <a:gd name="connsiteY44" fmla="*/ 367651 h 2857695"/>
                <a:gd name="connsiteX45" fmla="*/ 847391 w 989355"/>
                <a:gd name="connsiteY45" fmla="*/ 341458 h 2857695"/>
                <a:gd name="connsiteX46" fmla="*/ 825960 w 989355"/>
                <a:gd name="connsiteY46" fmla="*/ 362889 h 2857695"/>
                <a:gd name="connsiteX47" fmla="*/ 873585 w 989355"/>
                <a:gd name="connsiteY47" fmla="*/ 400989 h 2857695"/>
                <a:gd name="connsiteX48" fmla="*/ 933116 w 989355"/>
                <a:gd name="connsiteY48" fmla="*/ 474808 h 2857695"/>
                <a:gd name="connsiteX49" fmla="*/ 983122 w 989355"/>
                <a:gd name="connsiteY49" fmla="*/ 596251 h 2857695"/>
                <a:gd name="connsiteX50" fmla="*/ 987885 w 989355"/>
                <a:gd name="connsiteY50" fmla="*/ 729601 h 2857695"/>
                <a:gd name="connsiteX51" fmla="*/ 985504 w 989355"/>
                <a:gd name="connsiteY51" fmla="*/ 867714 h 2857695"/>
                <a:gd name="connsiteX52" fmla="*/ 987885 w 989355"/>
                <a:gd name="connsiteY52" fmla="*/ 1039164 h 2857695"/>
                <a:gd name="connsiteX53" fmla="*/ 959310 w 989355"/>
                <a:gd name="connsiteY53" fmla="*/ 1182039 h 2857695"/>
                <a:gd name="connsiteX54" fmla="*/ 916447 w 989355"/>
                <a:gd name="connsiteY54" fmla="*/ 1358251 h 2857695"/>
                <a:gd name="connsiteX55" fmla="*/ 878347 w 989355"/>
                <a:gd name="connsiteY55" fmla="*/ 1548751 h 2857695"/>
                <a:gd name="connsiteX56" fmla="*/ 835485 w 989355"/>
                <a:gd name="connsiteY56" fmla="*/ 1791639 h 2857695"/>
                <a:gd name="connsiteX57" fmla="*/ 811672 w 989355"/>
                <a:gd name="connsiteY57" fmla="*/ 1986901 h 2857695"/>
                <a:gd name="connsiteX58" fmla="*/ 787860 w 989355"/>
                <a:gd name="connsiteY58" fmla="*/ 2177401 h 2857695"/>
                <a:gd name="connsiteX59" fmla="*/ 740235 w 989355"/>
                <a:gd name="connsiteY59" fmla="*/ 2358376 h 2857695"/>
                <a:gd name="connsiteX60" fmla="*/ 678323 w 989355"/>
                <a:gd name="connsiteY60" fmla="*/ 2472676 h 2857695"/>
                <a:gd name="connsiteX61" fmla="*/ 575929 w 989355"/>
                <a:gd name="connsiteY61" fmla="*/ 2556021 h 2857695"/>
                <a:gd name="connsiteX62" fmla="*/ 487822 w 989355"/>
                <a:gd name="connsiteY62" fmla="*/ 2589357 h 2857695"/>
                <a:gd name="connsiteX63" fmla="*/ 414003 w 989355"/>
                <a:gd name="connsiteY63" fmla="*/ 2598882 h 2857695"/>
                <a:gd name="connsiteX64" fmla="*/ 409241 w 989355"/>
                <a:gd name="connsiteY64" fmla="*/ 2615551 h 2857695"/>
                <a:gd name="connsiteX65" fmla="*/ 406860 w 989355"/>
                <a:gd name="connsiteY65" fmla="*/ 2646508 h 2857695"/>
                <a:gd name="connsiteX66" fmla="*/ 387810 w 989355"/>
                <a:gd name="connsiteY66" fmla="*/ 2667939 h 2857695"/>
                <a:gd name="connsiteX67" fmla="*/ 387810 w 989355"/>
                <a:gd name="connsiteY67" fmla="*/ 2701276 h 2857695"/>
                <a:gd name="connsiteX68" fmla="*/ 399716 w 989355"/>
                <a:gd name="connsiteY68" fmla="*/ 2760808 h 2857695"/>
                <a:gd name="connsiteX69" fmla="*/ 411622 w 989355"/>
                <a:gd name="connsiteY69" fmla="*/ 2822720 h 2857695"/>
                <a:gd name="connsiteX70" fmla="*/ 368760 w 989355"/>
                <a:gd name="connsiteY70" fmla="*/ 2853676 h 2857695"/>
                <a:gd name="connsiteX71" fmla="*/ 333041 w 989355"/>
                <a:gd name="connsiteY71" fmla="*/ 2853676 h 2857695"/>
                <a:gd name="connsiteX72" fmla="*/ 306847 w 989355"/>
                <a:gd name="connsiteY72" fmla="*/ 2820339 h 2857695"/>
                <a:gd name="connsiteX73" fmla="*/ 283035 w 989355"/>
                <a:gd name="connsiteY73" fmla="*/ 2848914 h 2857695"/>
                <a:gd name="connsiteX74" fmla="*/ 249697 w 989355"/>
                <a:gd name="connsiteY74" fmla="*/ 2848914 h 2857695"/>
                <a:gd name="connsiteX75" fmla="*/ 240172 w 989355"/>
                <a:gd name="connsiteY75" fmla="*/ 2829864 h 2857695"/>
                <a:gd name="connsiteX76" fmla="*/ 225885 w 989355"/>
                <a:gd name="connsiteY76" fmla="*/ 2810814 h 2857695"/>
                <a:gd name="connsiteX77" fmla="*/ 206836 w 989355"/>
                <a:gd name="connsiteY77" fmla="*/ 2841770 h 2857695"/>
                <a:gd name="connsiteX78" fmla="*/ 161591 w 989355"/>
                <a:gd name="connsiteY78" fmla="*/ 2815576 h 2857695"/>
                <a:gd name="connsiteX79" fmla="*/ 163972 w 989355"/>
                <a:gd name="connsiteY79" fmla="*/ 2782239 h 2857695"/>
                <a:gd name="connsiteX80" fmla="*/ 202072 w 989355"/>
                <a:gd name="connsiteY80" fmla="*/ 2725089 h 2857695"/>
                <a:gd name="connsiteX81" fmla="*/ 221122 w 989355"/>
                <a:gd name="connsiteY81" fmla="*/ 2677463 h 2857695"/>
                <a:gd name="connsiteX82" fmla="*/ 230647 w 989355"/>
                <a:gd name="connsiteY82" fmla="*/ 2639364 h 2857695"/>
                <a:gd name="connsiteX83" fmla="*/ 216360 w 989355"/>
                <a:gd name="connsiteY83" fmla="*/ 2606026 h 2857695"/>
                <a:gd name="connsiteX84" fmla="*/ 221122 w 989355"/>
                <a:gd name="connsiteY84" fmla="*/ 2567926 h 2857695"/>
                <a:gd name="connsiteX85" fmla="*/ 140160 w 989355"/>
                <a:gd name="connsiteY85" fmla="*/ 2534588 h 2857695"/>
                <a:gd name="connsiteX86" fmla="*/ 78247 w 989355"/>
                <a:gd name="connsiteY86" fmla="*/ 2472676 h 2857695"/>
                <a:gd name="connsiteX87" fmla="*/ 35385 w 989355"/>
                <a:gd name="connsiteY87" fmla="*/ 2406001 h 2857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989355" h="2857695">
                  <a:moveTo>
                    <a:pt x="35385" y="2406001"/>
                  </a:moveTo>
                  <a:cubicBezTo>
                    <a:pt x="22685" y="2377426"/>
                    <a:pt x="6809" y="2336945"/>
                    <a:pt x="2047" y="2301226"/>
                  </a:cubicBezTo>
                  <a:cubicBezTo>
                    <a:pt x="-2715" y="2265507"/>
                    <a:pt x="1651" y="2236933"/>
                    <a:pt x="6810" y="2191689"/>
                  </a:cubicBezTo>
                  <a:cubicBezTo>
                    <a:pt x="11969" y="2146445"/>
                    <a:pt x="25067" y="2082945"/>
                    <a:pt x="33004" y="2029764"/>
                  </a:cubicBezTo>
                  <a:cubicBezTo>
                    <a:pt x="40941" y="1976583"/>
                    <a:pt x="42132" y="1944038"/>
                    <a:pt x="54435" y="1872601"/>
                  </a:cubicBezTo>
                  <a:cubicBezTo>
                    <a:pt x="66738" y="1801164"/>
                    <a:pt x="94916" y="1674958"/>
                    <a:pt x="106822" y="1601139"/>
                  </a:cubicBezTo>
                  <a:cubicBezTo>
                    <a:pt x="118728" y="1527320"/>
                    <a:pt x="116347" y="1494776"/>
                    <a:pt x="125872" y="1429689"/>
                  </a:cubicBezTo>
                  <a:cubicBezTo>
                    <a:pt x="135397" y="1364602"/>
                    <a:pt x="152861" y="1270939"/>
                    <a:pt x="163973" y="1210614"/>
                  </a:cubicBezTo>
                  <a:cubicBezTo>
                    <a:pt x="175085" y="1150289"/>
                    <a:pt x="181832" y="1130445"/>
                    <a:pt x="192547" y="1067739"/>
                  </a:cubicBezTo>
                  <a:cubicBezTo>
                    <a:pt x="203262" y="1005033"/>
                    <a:pt x="216360" y="904226"/>
                    <a:pt x="228266" y="834376"/>
                  </a:cubicBezTo>
                  <a:cubicBezTo>
                    <a:pt x="240172" y="764526"/>
                    <a:pt x="246126" y="709758"/>
                    <a:pt x="263985" y="648639"/>
                  </a:cubicBezTo>
                  <a:cubicBezTo>
                    <a:pt x="281844" y="587520"/>
                    <a:pt x="307641" y="512908"/>
                    <a:pt x="335422" y="467664"/>
                  </a:cubicBezTo>
                  <a:cubicBezTo>
                    <a:pt x="363203" y="422420"/>
                    <a:pt x="398922" y="400195"/>
                    <a:pt x="430672" y="377176"/>
                  </a:cubicBezTo>
                  <a:cubicBezTo>
                    <a:pt x="462422" y="354157"/>
                    <a:pt x="499728" y="339870"/>
                    <a:pt x="525922" y="329551"/>
                  </a:cubicBezTo>
                  <a:cubicBezTo>
                    <a:pt x="552116" y="319232"/>
                    <a:pt x="575135" y="321614"/>
                    <a:pt x="587835" y="315264"/>
                  </a:cubicBezTo>
                  <a:cubicBezTo>
                    <a:pt x="600535" y="308914"/>
                    <a:pt x="597360" y="298595"/>
                    <a:pt x="602122" y="291451"/>
                  </a:cubicBezTo>
                  <a:cubicBezTo>
                    <a:pt x="606884" y="284307"/>
                    <a:pt x="609266" y="278751"/>
                    <a:pt x="616410" y="272401"/>
                  </a:cubicBezTo>
                  <a:cubicBezTo>
                    <a:pt x="623554" y="266051"/>
                    <a:pt x="641810" y="270020"/>
                    <a:pt x="644985" y="253351"/>
                  </a:cubicBezTo>
                  <a:cubicBezTo>
                    <a:pt x="648160" y="236682"/>
                    <a:pt x="638635" y="196201"/>
                    <a:pt x="635460" y="172389"/>
                  </a:cubicBezTo>
                  <a:cubicBezTo>
                    <a:pt x="632285" y="148576"/>
                    <a:pt x="625935" y="125557"/>
                    <a:pt x="625935" y="110476"/>
                  </a:cubicBezTo>
                  <a:cubicBezTo>
                    <a:pt x="625935" y="95395"/>
                    <a:pt x="631491" y="90632"/>
                    <a:pt x="635460" y="81901"/>
                  </a:cubicBezTo>
                  <a:cubicBezTo>
                    <a:pt x="639429" y="73170"/>
                    <a:pt x="641809" y="63645"/>
                    <a:pt x="649747" y="58089"/>
                  </a:cubicBezTo>
                  <a:cubicBezTo>
                    <a:pt x="657685" y="52533"/>
                    <a:pt x="671179" y="50945"/>
                    <a:pt x="683085" y="48564"/>
                  </a:cubicBezTo>
                  <a:cubicBezTo>
                    <a:pt x="694991" y="46183"/>
                    <a:pt x="711660" y="48564"/>
                    <a:pt x="721185" y="43801"/>
                  </a:cubicBezTo>
                  <a:cubicBezTo>
                    <a:pt x="730710" y="39038"/>
                    <a:pt x="729519" y="25941"/>
                    <a:pt x="740234" y="19988"/>
                  </a:cubicBezTo>
                  <a:cubicBezTo>
                    <a:pt x="750949" y="14035"/>
                    <a:pt x="772778" y="11257"/>
                    <a:pt x="785478" y="8082"/>
                  </a:cubicBezTo>
                  <a:cubicBezTo>
                    <a:pt x="798178" y="4907"/>
                    <a:pt x="807704" y="-2633"/>
                    <a:pt x="816435" y="939"/>
                  </a:cubicBezTo>
                  <a:cubicBezTo>
                    <a:pt x="825166" y="4511"/>
                    <a:pt x="823579" y="23957"/>
                    <a:pt x="837866" y="29513"/>
                  </a:cubicBezTo>
                  <a:cubicBezTo>
                    <a:pt x="852154" y="35069"/>
                    <a:pt x="886285" y="33482"/>
                    <a:pt x="902160" y="34276"/>
                  </a:cubicBezTo>
                  <a:cubicBezTo>
                    <a:pt x="918035" y="35070"/>
                    <a:pt x="929147" y="25545"/>
                    <a:pt x="933116" y="34276"/>
                  </a:cubicBezTo>
                  <a:cubicBezTo>
                    <a:pt x="937085" y="43007"/>
                    <a:pt x="929941" y="72377"/>
                    <a:pt x="925972" y="86664"/>
                  </a:cubicBezTo>
                  <a:cubicBezTo>
                    <a:pt x="922003" y="100951"/>
                    <a:pt x="917240" y="104126"/>
                    <a:pt x="909303" y="120001"/>
                  </a:cubicBezTo>
                  <a:cubicBezTo>
                    <a:pt x="901366" y="135876"/>
                    <a:pt x="889856" y="162070"/>
                    <a:pt x="878347" y="181914"/>
                  </a:cubicBezTo>
                  <a:cubicBezTo>
                    <a:pt x="866838" y="201758"/>
                    <a:pt x="850566" y="223983"/>
                    <a:pt x="840247" y="239064"/>
                  </a:cubicBezTo>
                  <a:cubicBezTo>
                    <a:pt x="829928" y="254145"/>
                    <a:pt x="816435" y="266845"/>
                    <a:pt x="816435" y="272401"/>
                  </a:cubicBezTo>
                  <a:cubicBezTo>
                    <a:pt x="816435" y="277957"/>
                    <a:pt x="826753" y="277957"/>
                    <a:pt x="840247" y="272401"/>
                  </a:cubicBezTo>
                  <a:cubicBezTo>
                    <a:pt x="853741" y="266845"/>
                    <a:pt x="881522" y="247001"/>
                    <a:pt x="897397" y="239064"/>
                  </a:cubicBezTo>
                  <a:cubicBezTo>
                    <a:pt x="913272" y="231127"/>
                    <a:pt x="927559" y="221601"/>
                    <a:pt x="935497" y="224776"/>
                  </a:cubicBezTo>
                  <a:cubicBezTo>
                    <a:pt x="943435" y="227951"/>
                    <a:pt x="950976" y="249780"/>
                    <a:pt x="945023" y="258114"/>
                  </a:cubicBezTo>
                  <a:cubicBezTo>
                    <a:pt x="939070" y="266448"/>
                    <a:pt x="914860" y="266052"/>
                    <a:pt x="899779" y="274783"/>
                  </a:cubicBezTo>
                  <a:cubicBezTo>
                    <a:pt x="884698" y="283514"/>
                    <a:pt x="853345" y="300976"/>
                    <a:pt x="854535" y="310501"/>
                  </a:cubicBezTo>
                  <a:cubicBezTo>
                    <a:pt x="855725" y="320026"/>
                    <a:pt x="894222" y="324789"/>
                    <a:pt x="906922" y="331933"/>
                  </a:cubicBezTo>
                  <a:cubicBezTo>
                    <a:pt x="919622" y="339077"/>
                    <a:pt x="929148" y="345030"/>
                    <a:pt x="930735" y="353364"/>
                  </a:cubicBezTo>
                  <a:cubicBezTo>
                    <a:pt x="932322" y="361698"/>
                    <a:pt x="923591" y="379558"/>
                    <a:pt x="916447" y="381939"/>
                  </a:cubicBezTo>
                  <a:cubicBezTo>
                    <a:pt x="909303" y="384320"/>
                    <a:pt x="899381" y="374398"/>
                    <a:pt x="887872" y="367651"/>
                  </a:cubicBezTo>
                  <a:cubicBezTo>
                    <a:pt x="876363" y="360904"/>
                    <a:pt x="857710" y="342252"/>
                    <a:pt x="847391" y="341458"/>
                  </a:cubicBezTo>
                  <a:cubicBezTo>
                    <a:pt x="837072" y="340664"/>
                    <a:pt x="821594" y="352967"/>
                    <a:pt x="825960" y="362889"/>
                  </a:cubicBezTo>
                  <a:cubicBezTo>
                    <a:pt x="830326" y="372811"/>
                    <a:pt x="855726" y="382336"/>
                    <a:pt x="873585" y="400989"/>
                  </a:cubicBezTo>
                  <a:cubicBezTo>
                    <a:pt x="891444" y="419642"/>
                    <a:pt x="914860" y="442264"/>
                    <a:pt x="933116" y="474808"/>
                  </a:cubicBezTo>
                  <a:cubicBezTo>
                    <a:pt x="951372" y="507352"/>
                    <a:pt x="973994" y="553786"/>
                    <a:pt x="983122" y="596251"/>
                  </a:cubicBezTo>
                  <a:cubicBezTo>
                    <a:pt x="992250" y="638716"/>
                    <a:pt x="987488" y="684357"/>
                    <a:pt x="987885" y="729601"/>
                  </a:cubicBezTo>
                  <a:cubicBezTo>
                    <a:pt x="988282" y="774845"/>
                    <a:pt x="985504" y="816120"/>
                    <a:pt x="985504" y="867714"/>
                  </a:cubicBezTo>
                  <a:cubicBezTo>
                    <a:pt x="985504" y="919308"/>
                    <a:pt x="992251" y="986777"/>
                    <a:pt x="987885" y="1039164"/>
                  </a:cubicBezTo>
                  <a:cubicBezTo>
                    <a:pt x="983519" y="1091551"/>
                    <a:pt x="971216" y="1128858"/>
                    <a:pt x="959310" y="1182039"/>
                  </a:cubicBezTo>
                  <a:cubicBezTo>
                    <a:pt x="947404" y="1235220"/>
                    <a:pt x="929941" y="1297132"/>
                    <a:pt x="916447" y="1358251"/>
                  </a:cubicBezTo>
                  <a:cubicBezTo>
                    <a:pt x="902953" y="1419370"/>
                    <a:pt x="891841" y="1476520"/>
                    <a:pt x="878347" y="1548751"/>
                  </a:cubicBezTo>
                  <a:cubicBezTo>
                    <a:pt x="864853" y="1620982"/>
                    <a:pt x="846597" y="1718614"/>
                    <a:pt x="835485" y="1791639"/>
                  </a:cubicBezTo>
                  <a:cubicBezTo>
                    <a:pt x="824373" y="1864664"/>
                    <a:pt x="819610" y="1922607"/>
                    <a:pt x="811672" y="1986901"/>
                  </a:cubicBezTo>
                  <a:cubicBezTo>
                    <a:pt x="803735" y="2051195"/>
                    <a:pt x="799766" y="2115488"/>
                    <a:pt x="787860" y="2177401"/>
                  </a:cubicBezTo>
                  <a:cubicBezTo>
                    <a:pt x="775954" y="2239313"/>
                    <a:pt x="758491" y="2309164"/>
                    <a:pt x="740235" y="2358376"/>
                  </a:cubicBezTo>
                  <a:cubicBezTo>
                    <a:pt x="721979" y="2407588"/>
                    <a:pt x="705707" y="2439735"/>
                    <a:pt x="678323" y="2472676"/>
                  </a:cubicBezTo>
                  <a:cubicBezTo>
                    <a:pt x="650939" y="2505617"/>
                    <a:pt x="607679" y="2536574"/>
                    <a:pt x="575929" y="2556021"/>
                  </a:cubicBezTo>
                  <a:cubicBezTo>
                    <a:pt x="544179" y="2575468"/>
                    <a:pt x="514810" y="2582214"/>
                    <a:pt x="487822" y="2589357"/>
                  </a:cubicBezTo>
                  <a:cubicBezTo>
                    <a:pt x="460834" y="2596501"/>
                    <a:pt x="427100" y="2594516"/>
                    <a:pt x="414003" y="2598882"/>
                  </a:cubicBezTo>
                  <a:cubicBezTo>
                    <a:pt x="400906" y="2603248"/>
                    <a:pt x="410431" y="2607613"/>
                    <a:pt x="409241" y="2615551"/>
                  </a:cubicBezTo>
                  <a:cubicBezTo>
                    <a:pt x="408051" y="2623489"/>
                    <a:pt x="410432" y="2637777"/>
                    <a:pt x="406860" y="2646508"/>
                  </a:cubicBezTo>
                  <a:cubicBezTo>
                    <a:pt x="403288" y="2655239"/>
                    <a:pt x="390985" y="2658811"/>
                    <a:pt x="387810" y="2667939"/>
                  </a:cubicBezTo>
                  <a:cubicBezTo>
                    <a:pt x="384635" y="2677067"/>
                    <a:pt x="385826" y="2685798"/>
                    <a:pt x="387810" y="2701276"/>
                  </a:cubicBezTo>
                  <a:cubicBezTo>
                    <a:pt x="389794" y="2716754"/>
                    <a:pt x="395747" y="2740567"/>
                    <a:pt x="399716" y="2760808"/>
                  </a:cubicBezTo>
                  <a:cubicBezTo>
                    <a:pt x="403685" y="2781049"/>
                    <a:pt x="416781" y="2807242"/>
                    <a:pt x="411622" y="2822720"/>
                  </a:cubicBezTo>
                  <a:cubicBezTo>
                    <a:pt x="406463" y="2838198"/>
                    <a:pt x="381857" y="2848517"/>
                    <a:pt x="368760" y="2853676"/>
                  </a:cubicBezTo>
                  <a:cubicBezTo>
                    <a:pt x="355663" y="2858835"/>
                    <a:pt x="343360" y="2859232"/>
                    <a:pt x="333041" y="2853676"/>
                  </a:cubicBezTo>
                  <a:cubicBezTo>
                    <a:pt x="322722" y="2848120"/>
                    <a:pt x="315181" y="2821133"/>
                    <a:pt x="306847" y="2820339"/>
                  </a:cubicBezTo>
                  <a:cubicBezTo>
                    <a:pt x="298513" y="2819545"/>
                    <a:pt x="292560" y="2844151"/>
                    <a:pt x="283035" y="2848914"/>
                  </a:cubicBezTo>
                  <a:cubicBezTo>
                    <a:pt x="273510" y="2853677"/>
                    <a:pt x="256841" y="2852089"/>
                    <a:pt x="249697" y="2848914"/>
                  </a:cubicBezTo>
                  <a:cubicBezTo>
                    <a:pt x="242553" y="2845739"/>
                    <a:pt x="244141" y="2836214"/>
                    <a:pt x="240172" y="2829864"/>
                  </a:cubicBezTo>
                  <a:cubicBezTo>
                    <a:pt x="236203" y="2823514"/>
                    <a:pt x="231441" y="2808830"/>
                    <a:pt x="225885" y="2810814"/>
                  </a:cubicBezTo>
                  <a:cubicBezTo>
                    <a:pt x="220329" y="2812798"/>
                    <a:pt x="217552" y="2840976"/>
                    <a:pt x="206836" y="2841770"/>
                  </a:cubicBezTo>
                  <a:cubicBezTo>
                    <a:pt x="196120" y="2842564"/>
                    <a:pt x="168735" y="2825498"/>
                    <a:pt x="161591" y="2815576"/>
                  </a:cubicBezTo>
                  <a:cubicBezTo>
                    <a:pt x="154447" y="2805654"/>
                    <a:pt x="157225" y="2797320"/>
                    <a:pt x="163972" y="2782239"/>
                  </a:cubicBezTo>
                  <a:cubicBezTo>
                    <a:pt x="170719" y="2767158"/>
                    <a:pt x="192547" y="2742552"/>
                    <a:pt x="202072" y="2725089"/>
                  </a:cubicBezTo>
                  <a:cubicBezTo>
                    <a:pt x="211597" y="2707626"/>
                    <a:pt x="216359" y="2691751"/>
                    <a:pt x="221122" y="2677463"/>
                  </a:cubicBezTo>
                  <a:cubicBezTo>
                    <a:pt x="225885" y="2663175"/>
                    <a:pt x="231441" y="2651270"/>
                    <a:pt x="230647" y="2639364"/>
                  </a:cubicBezTo>
                  <a:cubicBezTo>
                    <a:pt x="229853" y="2627458"/>
                    <a:pt x="217947" y="2617932"/>
                    <a:pt x="216360" y="2606026"/>
                  </a:cubicBezTo>
                  <a:cubicBezTo>
                    <a:pt x="214773" y="2594120"/>
                    <a:pt x="233822" y="2579832"/>
                    <a:pt x="221122" y="2567926"/>
                  </a:cubicBezTo>
                  <a:cubicBezTo>
                    <a:pt x="208422" y="2556020"/>
                    <a:pt x="163973" y="2550463"/>
                    <a:pt x="140160" y="2534588"/>
                  </a:cubicBezTo>
                  <a:cubicBezTo>
                    <a:pt x="116348" y="2518713"/>
                    <a:pt x="95710" y="2494107"/>
                    <a:pt x="78247" y="2472676"/>
                  </a:cubicBezTo>
                  <a:cubicBezTo>
                    <a:pt x="60784" y="2451245"/>
                    <a:pt x="48085" y="2434576"/>
                    <a:pt x="35385" y="2406001"/>
                  </a:cubicBezTo>
                  <a:close/>
                </a:path>
              </a:pathLst>
            </a:custGeom>
            <a:solidFill>
              <a:srgbClr val="FDDD62">
                <a:alpha val="80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8614" name="组合 68613"/>
            <p:cNvGrpSpPr/>
            <p:nvPr/>
          </p:nvGrpSpPr>
          <p:grpSpPr>
            <a:xfrm>
              <a:off x="5329238" y="2293144"/>
              <a:ext cx="350043" cy="595312"/>
              <a:chOff x="5329238" y="2293144"/>
              <a:chExt cx="350043" cy="595312"/>
            </a:xfrm>
          </p:grpSpPr>
          <p:sp>
            <p:nvSpPr>
              <p:cNvPr id="21" name="任意多边形 20"/>
              <p:cNvSpPr/>
              <p:nvPr/>
            </p:nvSpPr>
            <p:spPr>
              <a:xfrm>
                <a:off x="5329238" y="2576514"/>
                <a:ext cx="240506" cy="50006"/>
              </a:xfrm>
              <a:custGeom>
                <a:avLst/>
                <a:gdLst>
                  <a:gd name="connsiteX0" fmla="*/ 0 w 240506"/>
                  <a:gd name="connsiteY0" fmla="*/ 0 h 48083"/>
                  <a:gd name="connsiteX1" fmla="*/ 83343 w 240506"/>
                  <a:gd name="connsiteY1" fmla="*/ 35718 h 48083"/>
                  <a:gd name="connsiteX2" fmla="*/ 138112 w 240506"/>
                  <a:gd name="connsiteY2" fmla="*/ 42862 h 48083"/>
                  <a:gd name="connsiteX3" fmla="*/ 188118 w 240506"/>
                  <a:gd name="connsiteY3" fmla="*/ 47625 h 48083"/>
                  <a:gd name="connsiteX4" fmla="*/ 240506 w 240506"/>
                  <a:gd name="connsiteY4" fmla="*/ 47625 h 48083"/>
                  <a:gd name="connsiteX0" fmla="*/ 0 w 240506"/>
                  <a:gd name="connsiteY0" fmla="*/ 0 h 48507"/>
                  <a:gd name="connsiteX1" fmla="*/ 83343 w 240506"/>
                  <a:gd name="connsiteY1" fmla="*/ 35718 h 48507"/>
                  <a:gd name="connsiteX2" fmla="*/ 138112 w 240506"/>
                  <a:gd name="connsiteY2" fmla="*/ 47625 h 48507"/>
                  <a:gd name="connsiteX3" fmla="*/ 188118 w 240506"/>
                  <a:gd name="connsiteY3" fmla="*/ 47625 h 48507"/>
                  <a:gd name="connsiteX4" fmla="*/ 240506 w 240506"/>
                  <a:gd name="connsiteY4" fmla="*/ 47625 h 48507"/>
                  <a:gd name="connsiteX0" fmla="*/ 0 w 240506"/>
                  <a:gd name="connsiteY0" fmla="*/ 0 h 50006"/>
                  <a:gd name="connsiteX1" fmla="*/ 83343 w 240506"/>
                  <a:gd name="connsiteY1" fmla="*/ 35718 h 50006"/>
                  <a:gd name="connsiteX2" fmla="*/ 138112 w 240506"/>
                  <a:gd name="connsiteY2" fmla="*/ 47625 h 50006"/>
                  <a:gd name="connsiteX3" fmla="*/ 188118 w 240506"/>
                  <a:gd name="connsiteY3" fmla="*/ 50006 h 50006"/>
                  <a:gd name="connsiteX4" fmla="*/ 240506 w 240506"/>
                  <a:gd name="connsiteY4" fmla="*/ 47625 h 50006"/>
                  <a:gd name="connsiteX0" fmla="*/ 0 w 240506"/>
                  <a:gd name="connsiteY0" fmla="*/ 0 h 50006"/>
                  <a:gd name="connsiteX1" fmla="*/ 71436 w 240506"/>
                  <a:gd name="connsiteY1" fmla="*/ 38099 h 50006"/>
                  <a:gd name="connsiteX2" fmla="*/ 138112 w 240506"/>
                  <a:gd name="connsiteY2" fmla="*/ 47625 h 50006"/>
                  <a:gd name="connsiteX3" fmla="*/ 188118 w 240506"/>
                  <a:gd name="connsiteY3" fmla="*/ 50006 h 50006"/>
                  <a:gd name="connsiteX4" fmla="*/ 240506 w 240506"/>
                  <a:gd name="connsiteY4" fmla="*/ 47625 h 50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0506" h="50006">
                    <a:moveTo>
                      <a:pt x="0" y="0"/>
                    </a:moveTo>
                    <a:cubicBezTo>
                      <a:pt x="30162" y="14287"/>
                      <a:pt x="48417" y="30162"/>
                      <a:pt x="71436" y="38099"/>
                    </a:cubicBezTo>
                    <a:cubicBezTo>
                      <a:pt x="94455" y="46036"/>
                      <a:pt x="118665" y="45641"/>
                      <a:pt x="138112" y="47625"/>
                    </a:cubicBezTo>
                    <a:cubicBezTo>
                      <a:pt x="157559" y="49609"/>
                      <a:pt x="171052" y="50006"/>
                      <a:pt x="188118" y="50006"/>
                    </a:cubicBezTo>
                    <a:cubicBezTo>
                      <a:pt x="205184" y="50006"/>
                      <a:pt x="222845" y="48022"/>
                      <a:pt x="240506" y="47625"/>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任意多边形 21"/>
              <p:cNvSpPr/>
              <p:nvPr/>
            </p:nvSpPr>
            <p:spPr>
              <a:xfrm>
                <a:off x="5348288" y="2545556"/>
                <a:ext cx="242887" cy="67567"/>
              </a:xfrm>
              <a:custGeom>
                <a:avLst/>
                <a:gdLst>
                  <a:gd name="connsiteX0" fmla="*/ 0 w 242887"/>
                  <a:gd name="connsiteY0" fmla="*/ 0 h 67567"/>
                  <a:gd name="connsiteX1" fmla="*/ 66675 w 242887"/>
                  <a:gd name="connsiteY1" fmla="*/ 59532 h 67567"/>
                  <a:gd name="connsiteX2" fmla="*/ 128587 w 242887"/>
                  <a:gd name="connsiteY2" fmla="*/ 66675 h 67567"/>
                  <a:gd name="connsiteX3" fmla="*/ 180975 w 242887"/>
                  <a:gd name="connsiteY3" fmla="*/ 66675 h 67567"/>
                  <a:gd name="connsiteX4" fmla="*/ 242887 w 242887"/>
                  <a:gd name="connsiteY4" fmla="*/ 59532 h 67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887" h="67567">
                    <a:moveTo>
                      <a:pt x="0" y="0"/>
                    </a:moveTo>
                    <a:cubicBezTo>
                      <a:pt x="22622" y="24209"/>
                      <a:pt x="45244" y="48419"/>
                      <a:pt x="66675" y="59532"/>
                    </a:cubicBezTo>
                    <a:cubicBezTo>
                      <a:pt x="88106" y="70645"/>
                      <a:pt x="109537" y="65485"/>
                      <a:pt x="128587" y="66675"/>
                    </a:cubicBezTo>
                    <a:cubicBezTo>
                      <a:pt x="147637" y="67865"/>
                      <a:pt x="161925" y="67865"/>
                      <a:pt x="180975" y="66675"/>
                    </a:cubicBezTo>
                    <a:cubicBezTo>
                      <a:pt x="200025" y="65485"/>
                      <a:pt x="221456" y="62508"/>
                      <a:pt x="242887" y="59532"/>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任意多边形 22"/>
              <p:cNvSpPr/>
              <p:nvPr/>
            </p:nvSpPr>
            <p:spPr>
              <a:xfrm>
                <a:off x="5412581" y="2592889"/>
                <a:ext cx="180975" cy="12199"/>
              </a:xfrm>
              <a:custGeom>
                <a:avLst/>
                <a:gdLst>
                  <a:gd name="connsiteX0" fmla="*/ 0 w 180975"/>
                  <a:gd name="connsiteY0" fmla="*/ 14426 h 16808"/>
                  <a:gd name="connsiteX1" fmla="*/ 59532 w 180975"/>
                  <a:gd name="connsiteY1" fmla="*/ 139 h 16808"/>
                  <a:gd name="connsiteX2" fmla="*/ 109538 w 180975"/>
                  <a:gd name="connsiteY2" fmla="*/ 7283 h 16808"/>
                  <a:gd name="connsiteX3" fmla="*/ 152400 w 180975"/>
                  <a:gd name="connsiteY3" fmla="*/ 9664 h 16808"/>
                  <a:gd name="connsiteX4" fmla="*/ 180975 w 180975"/>
                  <a:gd name="connsiteY4" fmla="*/ 16808 h 16808"/>
                  <a:gd name="connsiteX0" fmla="*/ 0 w 180975"/>
                  <a:gd name="connsiteY0" fmla="*/ 9817 h 12199"/>
                  <a:gd name="connsiteX1" fmla="*/ 59532 w 180975"/>
                  <a:gd name="connsiteY1" fmla="*/ 293 h 12199"/>
                  <a:gd name="connsiteX2" fmla="*/ 109538 w 180975"/>
                  <a:gd name="connsiteY2" fmla="*/ 2674 h 12199"/>
                  <a:gd name="connsiteX3" fmla="*/ 152400 w 180975"/>
                  <a:gd name="connsiteY3" fmla="*/ 5055 h 12199"/>
                  <a:gd name="connsiteX4" fmla="*/ 180975 w 180975"/>
                  <a:gd name="connsiteY4" fmla="*/ 12199 h 12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12199">
                    <a:moveTo>
                      <a:pt x="0" y="9817"/>
                    </a:moveTo>
                    <a:cubicBezTo>
                      <a:pt x="20638" y="3268"/>
                      <a:pt x="41276" y="1483"/>
                      <a:pt x="59532" y="293"/>
                    </a:cubicBezTo>
                    <a:cubicBezTo>
                      <a:pt x="77788" y="-897"/>
                      <a:pt x="94060" y="1880"/>
                      <a:pt x="109538" y="2674"/>
                    </a:cubicBezTo>
                    <a:cubicBezTo>
                      <a:pt x="125016" y="3468"/>
                      <a:pt x="140494" y="3468"/>
                      <a:pt x="152400" y="5055"/>
                    </a:cubicBezTo>
                    <a:cubicBezTo>
                      <a:pt x="164306" y="6642"/>
                      <a:pt x="172640" y="9420"/>
                      <a:pt x="180975" y="12199"/>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任意多边形 23"/>
              <p:cNvSpPr/>
              <p:nvPr/>
            </p:nvSpPr>
            <p:spPr>
              <a:xfrm>
                <a:off x="5367338" y="2531269"/>
                <a:ext cx="73818" cy="59531"/>
              </a:xfrm>
              <a:custGeom>
                <a:avLst/>
                <a:gdLst>
                  <a:gd name="connsiteX0" fmla="*/ 0 w 73818"/>
                  <a:gd name="connsiteY0" fmla="*/ 0 h 59531"/>
                  <a:gd name="connsiteX1" fmla="*/ 50006 w 73818"/>
                  <a:gd name="connsiteY1" fmla="*/ 35719 h 59531"/>
                  <a:gd name="connsiteX2" fmla="*/ 73818 w 73818"/>
                  <a:gd name="connsiteY2" fmla="*/ 59531 h 59531"/>
                  <a:gd name="connsiteX0" fmla="*/ 0 w 73818"/>
                  <a:gd name="connsiteY0" fmla="*/ 0 h 59531"/>
                  <a:gd name="connsiteX1" fmla="*/ 42862 w 73818"/>
                  <a:gd name="connsiteY1" fmla="*/ 33337 h 59531"/>
                  <a:gd name="connsiteX2" fmla="*/ 73818 w 73818"/>
                  <a:gd name="connsiteY2" fmla="*/ 59531 h 59531"/>
                  <a:gd name="connsiteX0" fmla="*/ 0 w 73818"/>
                  <a:gd name="connsiteY0" fmla="*/ 0 h 59531"/>
                  <a:gd name="connsiteX1" fmla="*/ 42862 w 73818"/>
                  <a:gd name="connsiteY1" fmla="*/ 30956 h 59531"/>
                  <a:gd name="connsiteX2" fmla="*/ 73818 w 73818"/>
                  <a:gd name="connsiteY2" fmla="*/ 59531 h 59531"/>
                </a:gdLst>
                <a:ahLst/>
                <a:cxnLst>
                  <a:cxn ang="0">
                    <a:pos x="connsiteX0" y="connsiteY0"/>
                  </a:cxn>
                  <a:cxn ang="0">
                    <a:pos x="connsiteX1" y="connsiteY1"/>
                  </a:cxn>
                  <a:cxn ang="0">
                    <a:pos x="connsiteX2" y="connsiteY2"/>
                  </a:cxn>
                </a:cxnLst>
                <a:rect l="l" t="t" r="r" b="b"/>
                <a:pathLst>
                  <a:path w="73818" h="59531">
                    <a:moveTo>
                      <a:pt x="0" y="0"/>
                    </a:moveTo>
                    <a:cubicBezTo>
                      <a:pt x="18851" y="12898"/>
                      <a:pt x="30559" y="21034"/>
                      <a:pt x="42862" y="30956"/>
                    </a:cubicBezTo>
                    <a:cubicBezTo>
                      <a:pt x="55165" y="40878"/>
                      <a:pt x="68063" y="52586"/>
                      <a:pt x="73818" y="59531"/>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任意多边形 24"/>
              <p:cNvSpPr/>
              <p:nvPr/>
            </p:nvSpPr>
            <p:spPr>
              <a:xfrm>
                <a:off x="5412581" y="2562225"/>
                <a:ext cx="192882" cy="16669"/>
              </a:xfrm>
              <a:custGeom>
                <a:avLst/>
                <a:gdLst>
                  <a:gd name="connsiteX0" fmla="*/ 0 w 192882"/>
                  <a:gd name="connsiteY0" fmla="*/ 0 h 16669"/>
                  <a:gd name="connsiteX1" fmla="*/ 52388 w 192882"/>
                  <a:gd name="connsiteY1" fmla="*/ 7144 h 16669"/>
                  <a:gd name="connsiteX2" fmla="*/ 100013 w 192882"/>
                  <a:gd name="connsiteY2" fmla="*/ 9525 h 16669"/>
                  <a:gd name="connsiteX3" fmla="*/ 133350 w 192882"/>
                  <a:gd name="connsiteY3" fmla="*/ 11906 h 16669"/>
                  <a:gd name="connsiteX4" fmla="*/ 161925 w 192882"/>
                  <a:gd name="connsiteY4" fmla="*/ 11906 h 16669"/>
                  <a:gd name="connsiteX5" fmla="*/ 192882 w 192882"/>
                  <a:gd name="connsiteY5" fmla="*/ 16669 h 1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2882" h="16669">
                    <a:moveTo>
                      <a:pt x="0" y="0"/>
                    </a:moveTo>
                    <a:cubicBezTo>
                      <a:pt x="17859" y="2778"/>
                      <a:pt x="35719" y="5557"/>
                      <a:pt x="52388" y="7144"/>
                    </a:cubicBezTo>
                    <a:cubicBezTo>
                      <a:pt x="69057" y="8731"/>
                      <a:pt x="86519" y="8731"/>
                      <a:pt x="100013" y="9525"/>
                    </a:cubicBezTo>
                    <a:cubicBezTo>
                      <a:pt x="113507" y="10319"/>
                      <a:pt x="123031" y="11509"/>
                      <a:pt x="133350" y="11906"/>
                    </a:cubicBezTo>
                    <a:cubicBezTo>
                      <a:pt x="143669" y="12303"/>
                      <a:pt x="152003" y="11112"/>
                      <a:pt x="161925" y="11906"/>
                    </a:cubicBezTo>
                    <a:cubicBezTo>
                      <a:pt x="171847" y="12700"/>
                      <a:pt x="182364" y="14684"/>
                      <a:pt x="192882" y="16669"/>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任意多边形 25"/>
              <p:cNvSpPr/>
              <p:nvPr/>
            </p:nvSpPr>
            <p:spPr>
              <a:xfrm>
                <a:off x="5388769" y="2512218"/>
                <a:ext cx="180975" cy="27521"/>
              </a:xfrm>
              <a:custGeom>
                <a:avLst/>
                <a:gdLst>
                  <a:gd name="connsiteX0" fmla="*/ 0 w 180975"/>
                  <a:gd name="connsiteY0" fmla="*/ 0 h 28134"/>
                  <a:gd name="connsiteX1" fmla="*/ 88106 w 180975"/>
                  <a:gd name="connsiteY1" fmla="*/ 26194 h 28134"/>
                  <a:gd name="connsiteX2" fmla="*/ 128587 w 180975"/>
                  <a:gd name="connsiteY2" fmla="*/ 26194 h 28134"/>
                  <a:gd name="connsiteX3" fmla="*/ 159544 w 180975"/>
                  <a:gd name="connsiteY3" fmla="*/ 26194 h 28134"/>
                  <a:gd name="connsiteX4" fmla="*/ 180975 w 180975"/>
                  <a:gd name="connsiteY4" fmla="*/ 9525 h 28134"/>
                  <a:gd name="connsiteX0" fmla="*/ 0 w 180975"/>
                  <a:gd name="connsiteY0" fmla="*/ 0 h 27521"/>
                  <a:gd name="connsiteX1" fmla="*/ 57150 w 180975"/>
                  <a:gd name="connsiteY1" fmla="*/ 23812 h 27521"/>
                  <a:gd name="connsiteX2" fmla="*/ 128587 w 180975"/>
                  <a:gd name="connsiteY2" fmla="*/ 26194 h 27521"/>
                  <a:gd name="connsiteX3" fmla="*/ 159544 w 180975"/>
                  <a:gd name="connsiteY3" fmla="*/ 26194 h 27521"/>
                  <a:gd name="connsiteX4" fmla="*/ 180975 w 180975"/>
                  <a:gd name="connsiteY4" fmla="*/ 9525 h 27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975" h="27521">
                    <a:moveTo>
                      <a:pt x="0" y="0"/>
                    </a:moveTo>
                    <a:cubicBezTo>
                      <a:pt x="33337" y="10914"/>
                      <a:pt x="35719" y="19446"/>
                      <a:pt x="57150" y="23812"/>
                    </a:cubicBezTo>
                    <a:cubicBezTo>
                      <a:pt x="78581" y="28178"/>
                      <a:pt x="111521" y="25797"/>
                      <a:pt x="128587" y="26194"/>
                    </a:cubicBezTo>
                    <a:cubicBezTo>
                      <a:pt x="145653" y="26591"/>
                      <a:pt x="150813" y="28972"/>
                      <a:pt x="159544" y="26194"/>
                    </a:cubicBezTo>
                    <a:cubicBezTo>
                      <a:pt x="168275" y="23416"/>
                      <a:pt x="174625" y="16470"/>
                      <a:pt x="180975" y="9525"/>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任意多边形 26"/>
              <p:cNvSpPr/>
              <p:nvPr/>
            </p:nvSpPr>
            <p:spPr>
              <a:xfrm>
                <a:off x="5448300" y="2309813"/>
                <a:ext cx="28811" cy="228599"/>
              </a:xfrm>
              <a:custGeom>
                <a:avLst/>
                <a:gdLst>
                  <a:gd name="connsiteX0" fmla="*/ 0 w 28811"/>
                  <a:gd name="connsiteY0" fmla="*/ 226218 h 226218"/>
                  <a:gd name="connsiteX1" fmla="*/ 7144 w 28811"/>
                  <a:gd name="connsiteY1" fmla="*/ 164306 h 226218"/>
                  <a:gd name="connsiteX2" fmla="*/ 9525 w 28811"/>
                  <a:gd name="connsiteY2" fmla="*/ 119062 h 226218"/>
                  <a:gd name="connsiteX3" fmla="*/ 14288 w 28811"/>
                  <a:gd name="connsiteY3" fmla="*/ 83343 h 226218"/>
                  <a:gd name="connsiteX4" fmla="*/ 23813 w 28811"/>
                  <a:gd name="connsiteY4" fmla="*/ 64293 h 226218"/>
                  <a:gd name="connsiteX5" fmla="*/ 28575 w 28811"/>
                  <a:gd name="connsiteY5" fmla="*/ 47625 h 226218"/>
                  <a:gd name="connsiteX6" fmla="*/ 16669 w 28811"/>
                  <a:gd name="connsiteY6" fmla="*/ 30956 h 226218"/>
                  <a:gd name="connsiteX7" fmla="*/ 16669 w 28811"/>
                  <a:gd name="connsiteY7" fmla="*/ 0 h 226218"/>
                  <a:gd name="connsiteX0" fmla="*/ 0 w 33573"/>
                  <a:gd name="connsiteY0" fmla="*/ 228599 h 228599"/>
                  <a:gd name="connsiteX1" fmla="*/ 11906 w 33573"/>
                  <a:gd name="connsiteY1" fmla="*/ 164306 h 228599"/>
                  <a:gd name="connsiteX2" fmla="*/ 14287 w 33573"/>
                  <a:gd name="connsiteY2" fmla="*/ 119062 h 228599"/>
                  <a:gd name="connsiteX3" fmla="*/ 19050 w 33573"/>
                  <a:gd name="connsiteY3" fmla="*/ 83343 h 228599"/>
                  <a:gd name="connsiteX4" fmla="*/ 28575 w 33573"/>
                  <a:gd name="connsiteY4" fmla="*/ 64293 h 228599"/>
                  <a:gd name="connsiteX5" fmla="*/ 33337 w 33573"/>
                  <a:gd name="connsiteY5" fmla="*/ 47625 h 228599"/>
                  <a:gd name="connsiteX6" fmla="*/ 21431 w 33573"/>
                  <a:gd name="connsiteY6" fmla="*/ 30956 h 228599"/>
                  <a:gd name="connsiteX7" fmla="*/ 21431 w 33573"/>
                  <a:gd name="connsiteY7" fmla="*/ 0 h 228599"/>
                  <a:gd name="connsiteX0" fmla="*/ 0 w 28811"/>
                  <a:gd name="connsiteY0" fmla="*/ 228599 h 228599"/>
                  <a:gd name="connsiteX1" fmla="*/ 7144 w 28811"/>
                  <a:gd name="connsiteY1" fmla="*/ 164306 h 228599"/>
                  <a:gd name="connsiteX2" fmla="*/ 9525 w 28811"/>
                  <a:gd name="connsiteY2" fmla="*/ 119062 h 228599"/>
                  <a:gd name="connsiteX3" fmla="*/ 14288 w 28811"/>
                  <a:gd name="connsiteY3" fmla="*/ 83343 h 228599"/>
                  <a:gd name="connsiteX4" fmla="*/ 23813 w 28811"/>
                  <a:gd name="connsiteY4" fmla="*/ 64293 h 228599"/>
                  <a:gd name="connsiteX5" fmla="*/ 28575 w 28811"/>
                  <a:gd name="connsiteY5" fmla="*/ 47625 h 228599"/>
                  <a:gd name="connsiteX6" fmla="*/ 16669 w 28811"/>
                  <a:gd name="connsiteY6" fmla="*/ 30956 h 228599"/>
                  <a:gd name="connsiteX7" fmla="*/ 16669 w 28811"/>
                  <a:gd name="connsiteY7" fmla="*/ 0 h 228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11" h="228599">
                    <a:moveTo>
                      <a:pt x="0" y="228599"/>
                    </a:moveTo>
                    <a:cubicBezTo>
                      <a:pt x="2778" y="206572"/>
                      <a:pt x="5557" y="182562"/>
                      <a:pt x="7144" y="164306"/>
                    </a:cubicBezTo>
                    <a:cubicBezTo>
                      <a:pt x="8732" y="146050"/>
                      <a:pt x="8334" y="132556"/>
                      <a:pt x="9525" y="119062"/>
                    </a:cubicBezTo>
                    <a:cubicBezTo>
                      <a:pt x="10716" y="105568"/>
                      <a:pt x="11907" y="92471"/>
                      <a:pt x="14288" y="83343"/>
                    </a:cubicBezTo>
                    <a:cubicBezTo>
                      <a:pt x="16669" y="74215"/>
                      <a:pt x="21432" y="70246"/>
                      <a:pt x="23813" y="64293"/>
                    </a:cubicBezTo>
                    <a:cubicBezTo>
                      <a:pt x="26194" y="58340"/>
                      <a:pt x="29766" y="53181"/>
                      <a:pt x="28575" y="47625"/>
                    </a:cubicBezTo>
                    <a:cubicBezTo>
                      <a:pt x="27384" y="42069"/>
                      <a:pt x="18653" y="38893"/>
                      <a:pt x="16669" y="30956"/>
                    </a:cubicBezTo>
                    <a:cubicBezTo>
                      <a:pt x="14685" y="23019"/>
                      <a:pt x="15677" y="11509"/>
                      <a:pt x="16669"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任意多边形 27"/>
              <p:cNvSpPr/>
              <p:nvPr/>
            </p:nvSpPr>
            <p:spPr>
              <a:xfrm>
                <a:off x="5374481" y="2338250"/>
                <a:ext cx="276225" cy="47763"/>
              </a:xfrm>
              <a:custGeom>
                <a:avLst/>
                <a:gdLst>
                  <a:gd name="connsiteX0" fmla="*/ 0 w 276225"/>
                  <a:gd name="connsiteY0" fmla="*/ 257 h 47882"/>
                  <a:gd name="connsiteX1" fmla="*/ 69057 w 276225"/>
                  <a:gd name="connsiteY1" fmla="*/ 12163 h 47882"/>
                  <a:gd name="connsiteX2" fmla="*/ 90488 w 276225"/>
                  <a:gd name="connsiteY2" fmla="*/ 257 h 47882"/>
                  <a:gd name="connsiteX3" fmla="*/ 114300 w 276225"/>
                  <a:gd name="connsiteY3" fmla="*/ 5019 h 47882"/>
                  <a:gd name="connsiteX4" fmla="*/ 130969 w 276225"/>
                  <a:gd name="connsiteY4" fmla="*/ 16925 h 47882"/>
                  <a:gd name="connsiteX5" fmla="*/ 138113 w 276225"/>
                  <a:gd name="connsiteY5" fmla="*/ 38357 h 47882"/>
                  <a:gd name="connsiteX6" fmla="*/ 161925 w 276225"/>
                  <a:gd name="connsiteY6" fmla="*/ 35975 h 47882"/>
                  <a:gd name="connsiteX7" fmla="*/ 176213 w 276225"/>
                  <a:gd name="connsiteY7" fmla="*/ 26450 h 47882"/>
                  <a:gd name="connsiteX8" fmla="*/ 204788 w 276225"/>
                  <a:gd name="connsiteY8" fmla="*/ 28832 h 47882"/>
                  <a:gd name="connsiteX9" fmla="*/ 221457 w 276225"/>
                  <a:gd name="connsiteY9" fmla="*/ 40738 h 47882"/>
                  <a:gd name="connsiteX10" fmla="*/ 233363 w 276225"/>
                  <a:gd name="connsiteY10" fmla="*/ 47882 h 47882"/>
                  <a:gd name="connsiteX11" fmla="*/ 276225 w 276225"/>
                  <a:gd name="connsiteY11" fmla="*/ 40738 h 47882"/>
                  <a:gd name="connsiteX0" fmla="*/ 0 w 276225"/>
                  <a:gd name="connsiteY0" fmla="*/ 257 h 47882"/>
                  <a:gd name="connsiteX1" fmla="*/ 69057 w 276225"/>
                  <a:gd name="connsiteY1" fmla="*/ 12163 h 47882"/>
                  <a:gd name="connsiteX2" fmla="*/ 90488 w 276225"/>
                  <a:gd name="connsiteY2" fmla="*/ 257 h 47882"/>
                  <a:gd name="connsiteX3" fmla="*/ 114300 w 276225"/>
                  <a:gd name="connsiteY3" fmla="*/ 5019 h 47882"/>
                  <a:gd name="connsiteX4" fmla="*/ 130969 w 276225"/>
                  <a:gd name="connsiteY4" fmla="*/ 16925 h 47882"/>
                  <a:gd name="connsiteX5" fmla="*/ 138113 w 276225"/>
                  <a:gd name="connsiteY5" fmla="*/ 38357 h 47882"/>
                  <a:gd name="connsiteX6" fmla="*/ 161925 w 276225"/>
                  <a:gd name="connsiteY6" fmla="*/ 35975 h 47882"/>
                  <a:gd name="connsiteX7" fmla="*/ 176213 w 276225"/>
                  <a:gd name="connsiteY7" fmla="*/ 26450 h 47882"/>
                  <a:gd name="connsiteX8" fmla="*/ 204788 w 276225"/>
                  <a:gd name="connsiteY8" fmla="*/ 28832 h 47882"/>
                  <a:gd name="connsiteX9" fmla="*/ 221457 w 276225"/>
                  <a:gd name="connsiteY9" fmla="*/ 40738 h 47882"/>
                  <a:gd name="connsiteX10" fmla="*/ 245270 w 276225"/>
                  <a:gd name="connsiteY10" fmla="*/ 47882 h 47882"/>
                  <a:gd name="connsiteX11" fmla="*/ 276225 w 276225"/>
                  <a:gd name="connsiteY11" fmla="*/ 40738 h 47882"/>
                  <a:gd name="connsiteX0" fmla="*/ 0 w 276225"/>
                  <a:gd name="connsiteY0" fmla="*/ 138 h 47763"/>
                  <a:gd name="connsiteX1" fmla="*/ 45245 w 276225"/>
                  <a:gd name="connsiteY1" fmla="*/ 9662 h 47763"/>
                  <a:gd name="connsiteX2" fmla="*/ 90488 w 276225"/>
                  <a:gd name="connsiteY2" fmla="*/ 138 h 47763"/>
                  <a:gd name="connsiteX3" fmla="*/ 114300 w 276225"/>
                  <a:gd name="connsiteY3" fmla="*/ 4900 h 47763"/>
                  <a:gd name="connsiteX4" fmla="*/ 130969 w 276225"/>
                  <a:gd name="connsiteY4" fmla="*/ 16806 h 47763"/>
                  <a:gd name="connsiteX5" fmla="*/ 138113 w 276225"/>
                  <a:gd name="connsiteY5" fmla="*/ 38238 h 47763"/>
                  <a:gd name="connsiteX6" fmla="*/ 161925 w 276225"/>
                  <a:gd name="connsiteY6" fmla="*/ 35856 h 47763"/>
                  <a:gd name="connsiteX7" fmla="*/ 176213 w 276225"/>
                  <a:gd name="connsiteY7" fmla="*/ 26331 h 47763"/>
                  <a:gd name="connsiteX8" fmla="*/ 204788 w 276225"/>
                  <a:gd name="connsiteY8" fmla="*/ 28713 h 47763"/>
                  <a:gd name="connsiteX9" fmla="*/ 221457 w 276225"/>
                  <a:gd name="connsiteY9" fmla="*/ 40619 h 47763"/>
                  <a:gd name="connsiteX10" fmla="*/ 245270 w 276225"/>
                  <a:gd name="connsiteY10" fmla="*/ 47763 h 47763"/>
                  <a:gd name="connsiteX11" fmla="*/ 276225 w 276225"/>
                  <a:gd name="connsiteY11" fmla="*/ 40619 h 47763"/>
                  <a:gd name="connsiteX0" fmla="*/ 0 w 276225"/>
                  <a:gd name="connsiteY0" fmla="*/ 138 h 47763"/>
                  <a:gd name="connsiteX1" fmla="*/ 45245 w 276225"/>
                  <a:gd name="connsiteY1" fmla="*/ 9662 h 47763"/>
                  <a:gd name="connsiteX2" fmla="*/ 90488 w 276225"/>
                  <a:gd name="connsiteY2" fmla="*/ 138 h 47763"/>
                  <a:gd name="connsiteX3" fmla="*/ 114300 w 276225"/>
                  <a:gd name="connsiteY3" fmla="*/ 4900 h 47763"/>
                  <a:gd name="connsiteX4" fmla="*/ 130969 w 276225"/>
                  <a:gd name="connsiteY4" fmla="*/ 16806 h 47763"/>
                  <a:gd name="connsiteX5" fmla="*/ 138113 w 276225"/>
                  <a:gd name="connsiteY5" fmla="*/ 38238 h 47763"/>
                  <a:gd name="connsiteX6" fmla="*/ 161925 w 276225"/>
                  <a:gd name="connsiteY6" fmla="*/ 35856 h 47763"/>
                  <a:gd name="connsiteX7" fmla="*/ 180976 w 276225"/>
                  <a:gd name="connsiteY7" fmla="*/ 28713 h 47763"/>
                  <a:gd name="connsiteX8" fmla="*/ 204788 w 276225"/>
                  <a:gd name="connsiteY8" fmla="*/ 28713 h 47763"/>
                  <a:gd name="connsiteX9" fmla="*/ 221457 w 276225"/>
                  <a:gd name="connsiteY9" fmla="*/ 40619 h 47763"/>
                  <a:gd name="connsiteX10" fmla="*/ 245270 w 276225"/>
                  <a:gd name="connsiteY10" fmla="*/ 47763 h 47763"/>
                  <a:gd name="connsiteX11" fmla="*/ 276225 w 276225"/>
                  <a:gd name="connsiteY11" fmla="*/ 40619 h 47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6225" h="47763">
                    <a:moveTo>
                      <a:pt x="0" y="138"/>
                    </a:moveTo>
                    <a:cubicBezTo>
                      <a:pt x="26988" y="6091"/>
                      <a:pt x="30164" y="9662"/>
                      <a:pt x="45245" y="9662"/>
                    </a:cubicBezTo>
                    <a:cubicBezTo>
                      <a:pt x="60326" y="9662"/>
                      <a:pt x="78979" y="932"/>
                      <a:pt x="90488" y="138"/>
                    </a:cubicBezTo>
                    <a:cubicBezTo>
                      <a:pt x="101997" y="-656"/>
                      <a:pt x="107553" y="2122"/>
                      <a:pt x="114300" y="4900"/>
                    </a:cubicBezTo>
                    <a:cubicBezTo>
                      <a:pt x="121047" y="7678"/>
                      <a:pt x="127000" y="11250"/>
                      <a:pt x="130969" y="16806"/>
                    </a:cubicBezTo>
                    <a:cubicBezTo>
                      <a:pt x="134938" y="22362"/>
                      <a:pt x="132954" y="35063"/>
                      <a:pt x="138113" y="38238"/>
                    </a:cubicBezTo>
                    <a:cubicBezTo>
                      <a:pt x="143272" y="41413"/>
                      <a:pt x="154781" y="37444"/>
                      <a:pt x="161925" y="35856"/>
                    </a:cubicBezTo>
                    <a:cubicBezTo>
                      <a:pt x="169069" y="34269"/>
                      <a:pt x="173832" y="29903"/>
                      <a:pt x="180976" y="28713"/>
                    </a:cubicBezTo>
                    <a:cubicBezTo>
                      <a:pt x="188120" y="27523"/>
                      <a:pt x="198041" y="26729"/>
                      <a:pt x="204788" y="28713"/>
                    </a:cubicBezTo>
                    <a:cubicBezTo>
                      <a:pt x="211535" y="30697"/>
                      <a:pt x="214710" y="37444"/>
                      <a:pt x="221457" y="40619"/>
                    </a:cubicBezTo>
                    <a:cubicBezTo>
                      <a:pt x="228204" y="43794"/>
                      <a:pt x="236142" y="47763"/>
                      <a:pt x="245270" y="47763"/>
                    </a:cubicBezTo>
                    <a:cubicBezTo>
                      <a:pt x="254398" y="47763"/>
                      <a:pt x="259358" y="44191"/>
                      <a:pt x="276225" y="40619"/>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任意多边形 28"/>
              <p:cNvSpPr/>
              <p:nvPr/>
            </p:nvSpPr>
            <p:spPr>
              <a:xfrm>
                <a:off x="5514975" y="2319338"/>
                <a:ext cx="164306" cy="216693"/>
              </a:xfrm>
              <a:custGeom>
                <a:avLst/>
                <a:gdLst>
                  <a:gd name="connsiteX0" fmla="*/ 0 w 164306"/>
                  <a:gd name="connsiteY0" fmla="*/ 216693 h 216693"/>
                  <a:gd name="connsiteX1" fmla="*/ 21431 w 164306"/>
                  <a:gd name="connsiteY1" fmla="*/ 135731 h 216693"/>
                  <a:gd name="connsiteX2" fmla="*/ 38100 w 164306"/>
                  <a:gd name="connsiteY2" fmla="*/ 109537 h 216693"/>
                  <a:gd name="connsiteX3" fmla="*/ 47625 w 164306"/>
                  <a:gd name="connsiteY3" fmla="*/ 83343 h 216693"/>
                  <a:gd name="connsiteX4" fmla="*/ 45244 w 164306"/>
                  <a:gd name="connsiteY4" fmla="*/ 57150 h 216693"/>
                  <a:gd name="connsiteX5" fmla="*/ 26194 w 164306"/>
                  <a:gd name="connsiteY5" fmla="*/ 47625 h 216693"/>
                  <a:gd name="connsiteX6" fmla="*/ 42863 w 164306"/>
                  <a:gd name="connsiteY6" fmla="*/ 16668 h 216693"/>
                  <a:gd name="connsiteX7" fmla="*/ 66675 w 164306"/>
                  <a:gd name="connsiteY7" fmla="*/ 9525 h 216693"/>
                  <a:gd name="connsiteX8" fmla="*/ 100013 w 164306"/>
                  <a:gd name="connsiteY8" fmla="*/ 19050 h 216693"/>
                  <a:gd name="connsiteX9" fmla="*/ 133350 w 164306"/>
                  <a:gd name="connsiteY9" fmla="*/ 19050 h 216693"/>
                  <a:gd name="connsiteX10" fmla="*/ 164306 w 164306"/>
                  <a:gd name="connsiteY10" fmla="*/ 0 h 216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4306" h="216693">
                    <a:moveTo>
                      <a:pt x="0" y="216693"/>
                    </a:moveTo>
                    <a:cubicBezTo>
                      <a:pt x="7540" y="185141"/>
                      <a:pt x="15081" y="153590"/>
                      <a:pt x="21431" y="135731"/>
                    </a:cubicBezTo>
                    <a:cubicBezTo>
                      <a:pt x="27781" y="117872"/>
                      <a:pt x="33734" y="118268"/>
                      <a:pt x="38100" y="109537"/>
                    </a:cubicBezTo>
                    <a:cubicBezTo>
                      <a:pt x="42466" y="100806"/>
                      <a:pt x="46434" y="92074"/>
                      <a:pt x="47625" y="83343"/>
                    </a:cubicBezTo>
                    <a:cubicBezTo>
                      <a:pt x="48816" y="74612"/>
                      <a:pt x="48816" y="63103"/>
                      <a:pt x="45244" y="57150"/>
                    </a:cubicBezTo>
                    <a:cubicBezTo>
                      <a:pt x="41672" y="51197"/>
                      <a:pt x="26591" y="54372"/>
                      <a:pt x="26194" y="47625"/>
                    </a:cubicBezTo>
                    <a:cubicBezTo>
                      <a:pt x="25797" y="40878"/>
                      <a:pt x="36116" y="23018"/>
                      <a:pt x="42863" y="16668"/>
                    </a:cubicBezTo>
                    <a:cubicBezTo>
                      <a:pt x="49610" y="10318"/>
                      <a:pt x="57150" y="9128"/>
                      <a:pt x="66675" y="9525"/>
                    </a:cubicBezTo>
                    <a:cubicBezTo>
                      <a:pt x="76200" y="9922"/>
                      <a:pt x="88901" y="17463"/>
                      <a:pt x="100013" y="19050"/>
                    </a:cubicBezTo>
                    <a:cubicBezTo>
                      <a:pt x="111125" y="20637"/>
                      <a:pt x="122635" y="22225"/>
                      <a:pt x="133350" y="19050"/>
                    </a:cubicBezTo>
                    <a:cubicBezTo>
                      <a:pt x="144065" y="15875"/>
                      <a:pt x="154185" y="7937"/>
                      <a:pt x="164306"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任意多边形 29"/>
              <p:cNvSpPr/>
              <p:nvPr/>
            </p:nvSpPr>
            <p:spPr>
              <a:xfrm>
                <a:off x="5500688" y="2293144"/>
                <a:ext cx="78581" cy="54769"/>
              </a:xfrm>
              <a:custGeom>
                <a:avLst/>
                <a:gdLst>
                  <a:gd name="connsiteX0" fmla="*/ 0 w 78581"/>
                  <a:gd name="connsiteY0" fmla="*/ 54769 h 54769"/>
                  <a:gd name="connsiteX1" fmla="*/ 47625 w 78581"/>
                  <a:gd name="connsiteY1" fmla="*/ 7144 h 54769"/>
                  <a:gd name="connsiteX2" fmla="*/ 69056 w 78581"/>
                  <a:gd name="connsiteY2" fmla="*/ 11906 h 54769"/>
                  <a:gd name="connsiteX3" fmla="*/ 78581 w 78581"/>
                  <a:gd name="connsiteY3" fmla="*/ 0 h 54769"/>
                </a:gdLst>
                <a:ahLst/>
                <a:cxnLst>
                  <a:cxn ang="0">
                    <a:pos x="connsiteX0" y="connsiteY0"/>
                  </a:cxn>
                  <a:cxn ang="0">
                    <a:pos x="connsiteX1" y="connsiteY1"/>
                  </a:cxn>
                  <a:cxn ang="0">
                    <a:pos x="connsiteX2" y="connsiteY2"/>
                  </a:cxn>
                  <a:cxn ang="0">
                    <a:pos x="connsiteX3" y="connsiteY3"/>
                  </a:cxn>
                </a:cxnLst>
                <a:rect l="l" t="t" r="r" b="b"/>
                <a:pathLst>
                  <a:path w="78581" h="54769">
                    <a:moveTo>
                      <a:pt x="0" y="54769"/>
                    </a:moveTo>
                    <a:cubicBezTo>
                      <a:pt x="18058" y="34528"/>
                      <a:pt x="36116" y="14288"/>
                      <a:pt x="47625" y="7144"/>
                    </a:cubicBezTo>
                    <a:cubicBezTo>
                      <a:pt x="59134" y="0"/>
                      <a:pt x="63897" y="13097"/>
                      <a:pt x="69056" y="11906"/>
                    </a:cubicBezTo>
                    <a:cubicBezTo>
                      <a:pt x="74215" y="10715"/>
                      <a:pt x="76398" y="5357"/>
                      <a:pt x="78581"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任意多边形 30"/>
              <p:cNvSpPr/>
              <p:nvPr/>
            </p:nvSpPr>
            <p:spPr>
              <a:xfrm>
                <a:off x="5507831" y="2628900"/>
                <a:ext cx="78582" cy="259556"/>
              </a:xfrm>
              <a:custGeom>
                <a:avLst/>
                <a:gdLst>
                  <a:gd name="connsiteX0" fmla="*/ 0 w 78582"/>
                  <a:gd name="connsiteY0" fmla="*/ 0 h 259556"/>
                  <a:gd name="connsiteX1" fmla="*/ 38100 w 78582"/>
                  <a:gd name="connsiteY1" fmla="*/ 66675 h 259556"/>
                  <a:gd name="connsiteX2" fmla="*/ 52388 w 78582"/>
                  <a:gd name="connsiteY2" fmla="*/ 109538 h 259556"/>
                  <a:gd name="connsiteX3" fmla="*/ 64294 w 78582"/>
                  <a:gd name="connsiteY3" fmla="*/ 157163 h 259556"/>
                  <a:gd name="connsiteX4" fmla="*/ 61913 w 78582"/>
                  <a:gd name="connsiteY4" fmla="*/ 211931 h 259556"/>
                  <a:gd name="connsiteX5" fmla="*/ 78582 w 78582"/>
                  <a:gd name="connsiteY5" fmla="*/ 259556 h 25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582" h="259556">
                    <a:moveTo>
                      <a:pt x="0" y="0"/>
                    </a:moveTo>
                    <a:cubicBezTo>
                      <a:pt x="14684" y="24209"/>
                      <a:pt x="29369" y="48419"/>
                      <a:pt x="38100" y="66675"/>
                    </a:cubicBezTo>
                    <a:cubicBezTo>
                      <a:pt x="46831" y="84931"/>
                      <a:pt x="48022" y="94457"/>
                      <a:pt x="52388" y="109538"/>
                    </a:cubicBezTo>
                    <a:cubicBezTo>
                      <a:pt x="56754" y="124619"/>
                      <a:pt x="62707" y="140098"/>
                      <a:pt x="64294" y="157163"/>
                    </a:cubicBezTo>
                    <a:cubicBezTo>
                      <a:pt x="65881" y="174228"/>
                      <a:pt x="59532" y="194866"/>
                      <a:pt x="61913" y="211931"/>
                    </a:cubicBezTo>
                    <a:cubicBezTo>
                      <a:pt x="64294" y="228996"/>
                      <a:pt x="71438" y="244276"/>
                      <a:pt x="78582" y="259556"/>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9" name="椭圆 38"/>
            <p:cNvSpPr/>
            <p:nvPr/>
          </p:nvSpPr>
          <p:spPr>
            <a:xfrm>
              <a:off x="5157789" y="3095623"/>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椭圆 40"/>
            <p:cNvSpPr/>
            <p:nvPr/>
          </p:nvSpPr>
          <p:spPr>
            <a:xfrm>
              <a:off x="5560706" y="3273272"/>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椭圆 41"/>
            <p:cNvSpPr/>
            <p:nvPr/>
          </p:nvSpPr>
          <p:spPr>
            <a:xfrm>
              <a:off x="5462831" y="2838389"/>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3" name="椭圆 42"/>
            <p:cNvSpPr/>
            <p:nvPr/>
          </p:nvSpPr>
          <p:spPr>
            <a:xfrm>
              <a:off x="5346151" y="3780023"/>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4" name="椭圆 43"/>
            <p:cNvSpPr/>
            <p:nvPr/>
          </p:nvSpPr>
          <p:spPr>
            <a:xfrm>
              <a:off x="5017538" y="4191509"/>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椭圆 44"/>
            <p:cNvSpPr/>
            <p:nvPr/>
          </p:nvSpPr>
          <p:spPr>
            <a:xfrm>
              <a:off x="5275878" y="4420169"/>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8615" name="组合 68614"/>
            <p:cNvGrpSpPr/>
            <p:nvPr/>
          </p:nvGrpSpPr>
          <p:grpSpPr>
            <a:xfrm>
              <a:off x="4910138" y="4700587"/>
              <a:ext cx="326231" cy="395288"/>
              <a:chOff x="4910138" y="4700587"/>
              <a:chExt cx="326231" cy="395288"/>
            </a:xfrm>
          </p:grpSpPr>
          <p:sp>
            <p:nvSpPr>
              <p:cNvPr id="32" name="任意多边形 31"/>
              <p:cNvSpPr/>
              <p:nvPr/>
            </p:nvSpPr>
            <p:spPr>
              <a:xfrm>
                <a:off x="4910138" y="4700587"/>
                <a:ext cx="326231" cy="163163"/>
              </a:xfrm>
              <a:custGeom>
                <a:avLst/>
                <a:gdLst>
                  <a:gd name="connsiteX0" fmla="*/ 0 w 326231"/>
                  <a:gd name="connsiteY0" fmla="*/ 0 h 168454"/>
                  <a:gd name="connsiteX1" fmla="*/ 35718 w 326231"/>
                  <a:gd name="connsiteY1" fmla="*/ 66675 h 168454"/>
                  <a:gd name="connsiteX2" fmla="*/ 71437 w 326231"/>
                  <a:gd name="connsiteY2" fmla="*/ 114300 h 168454"/>
                  <a:gd name="connsiteX3" fmla="*/ 107156 w 326231"/>
                  <a:gd name="connsiteY3" fmla="*/ 145256 h 168454"/>
                  <a:gd name="connsiteX4" fmla="*/ 145256 w 326231"/>
                  <a:gd name="connsiteY4" fmla="*/ 164306 h 168454"/>
                  <a:gd name="connsiteX5" fmla="*/ 209550 w 326231"/>
                  <a:gd name="connsiteY5" fmla="*/ 166687 h 168454"/>
                  <a:gd name="connsiteX6" fmla="*/ 261937 w 326231"/>
                  <a:gd name="connsiteY6" fmla="*/ 142875 h 168454"/>
                  <a:gd name="connsiteX7" fmla="*/ 295275 w 326231"/>
                  <a:gd name="connsiteY7" fmla="*/ 114300 h 168454"/>
                  <a:gd name="connsiteX8" fmla="*/ 326231 w 326231"/>
                  <a:gd name="connsiteY8" fmla="*/ 76200 h 168454"/>
                  <a:gd name="connsiteX0" fmla="*/ 0 w 326231"/>
                  <a:gd name="connsiteY0" fmla="*/ 0 h 165720"/>
                  <a:gd name="connsiteX1" fmla="*/ 35718 w 326231"/>
                  <a:gd name="connsiteY1" fmla="*/ 66675 h 165720"/>
                  <a:gd name="connsiteX2" fmla="*/ 71437 w 326231"/>
                  <a:gd name="connsiteY2" fmla="*/ 114300 h 165720"/>
                  <a:gd name="connsiteX3" fmla="*/ 107156 w 326231"/>
                  <a:gd name="connsiteY3" fmla="*/ 145256 h 165720"/>
                  <a:gd name="connsiteX4" fmla="*/ 145256 w 326231"/>
                  <a:gd name="connsiteY4" fmla="*/ 164306 h 165720"/>
                  <a:gd name="connsiteX5" fmla="*/ 207168 w 326231"/>
                  <a:gd name="connsiteY5" fmla="*/ 161925 h 165720"/>
                  <a:gd name="connsiteX6" fmla="*/ 261937 w 326231"/>
                  <a:gd name="connsiteY6" fmla="*/ 142875 h 165720"/>
                  <a:gd name="connsiteX7" fmla="*/ 295275 w 326231"/>
                  <a:gd name="connsiteY7" fmla="*/ 114300 h 165720"/>
                  <a:gd name="connsiteX8" fmla="*/ 326231 w 326231"/>
                  <a:gd name="connsiteY8" fmla="*/ 76200 h 165720"/>
                  <a:gd name="connsiteX0" fmla="*/ 0 w 326231"/>
                  <a:gd name="connsiteY0" fmla="*/ 0 h 163163"/>
                  <a:gd name="connsiteX1" fmla="*/ 35718 w 326231"/>
                  <a:gd name="connsiteY1" fmla="*/ 66675 h 163163"/>
                  <a:gd name="connsiteX2" fmla="*/ 71437 w 326231"/>
                  <a:gd name="connsiteY2" fmla="*/ 114300 h 163163"/>
                  <a:gd name="connsiteX3" fmla="*/ 107156 w 326231"/>
                  <a:gd name="connsiteY3" fmla="*/ 145256 h 163163"/>
                  <a:gd name="connsiteX4" fmla="*/ 150018 w 326231"/>
                  <a:gd name="connsiteY4" fmla="*/ 159543 h 163163"/>
                  <a:gd name="connsiteX5" fmla="*/ 207168 w 326231"/>
                  <a:gd name="connsiteY5" fmla="*/ 161925 h 163163"/>
                  <a:gd name="connsiteX6" fmla="*/ 261937 w 326231"/>
                  <a:gd name="connsiteY6" fmla="*/ 142875 h 163163"/>
                  <a:gd name="connsiteX7" fmla="*/ 295275 w 326231"/>
                  <a:gd name="connsiteY7" fmla="*/ 114300 h 163163"/>
                  <a:gd name="connsiteX8" fmla="*/ 326231 w 326231"/>
                  <a:gd name="connsiteY8" fmla="*/ 76200 h 163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6231" h="163163">
                    <a:moveTo>
                      <a:pt x="0" y="0"/>
                    </a:moveTo>
                    <a:cubicBezTo>
                      <a:pt x="11906" y="23812"/>
                      <a:pt x="23812" y="47625"/>
                      <a:pt x="35718" y="66675"/>
                    </a:cubicBezTo>
                    <a:cubicBezTo>
                      <a:pt x="47624" y="85725"/>
                      <a:pt x="59531" y="101203"/>
                      <a:pt x="71437" y="114300"/>
                    </a:cubicBezTo>
                    <a:cubicBezTo>
                      <a:pt x="83343" y="127397"/>
                      <a:pt x="94059" y="137716"/>
                      <a:pt x="107156" y="145256"/>
                    </a:cubicBezTo>
                    <a:cubicBezTo>
                      <a:pt x="120253" y="152796"/>
                      <a:pt x="133349" y="156765"/>
                      <a:pt x="150018" y="159543"/>
                    </a:cubicBezTo>
                    <a:cubicBezTo>
                      <a:pt x="166687" y="162321"/>
                      <a:pt x="188515" y="164703"/>
                      <a:pt x="207168" y="161925"/>
                    </a:cubicBezTo>
                    <a:cubicBezTo>
                      <a:pt x="225821" y="159147"/>
                      <a:pt x="247253" y="150812"/>
                      <a:pt x="261937" y="142875"/>
                    </a:cubicBezTo>
                    <a:cubicBezTo>
                      <a:pt x="276621" y="134938"/>
                      <a:pt x="284559" y="125412"/>
                      <a:pt x="295275" y="114300"/>
                    </a:cubicBezTo>
                    <a:cubicBezTo>
                      <a:pt x="305991" y="103188"/>
                      <a:pt x="316111" y="89694"/>
                      <a:pt x="326231" y="7620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任意多边形 32"/>
              <p:cNvSpPr/>
              <p:nvPr/>
            </p:nvSpPr>
            <p:spPr>
              <a:xfrm>
                <a:off x="4969669" y="4888706"/>
                <a:ext cx="164306" cy="38176"/>
              </a:xfrm>
              <a:custGeom>
                <a:avLst/>
                <a:gdLst>
                  <a:gd name="connsiteX0" fmla="*/ 0 w 164306"/>
                  <a:gd name="connsiteY0" fmla="*/ 0 h 38162"/>
                  <a:gd name="connsiteX1" fmla="*/ 69056 w 164306"/>
                  <a:gd name="connsiteY1" fmla="*/ 30957 h 38162"/>
                  <a:gd name="connsiteX2" fmla="*/ 104775 w 164306"/>
                  <a:gd name="connsiteY2" fmla="*/ 35719 h 38162"/>
                  <a:gd name="connsiteX3" fmla="*/ 145256 w 164306"/>
                  <a:gd name="connsiteY3" fmla="*/ 38100 h 38162"/>
                  <a:gd name="connsiteX4" fmla="*/ 164306 w 164306"/>
                  <a:gd name="connsiteY4" fmla="*/ 33338 h 38162"/>
                  <a:gd name="connsiteX0" fmla="*/ 0 w 164306"/>
                  <a:gd name="connsiteY0" fmla="*/ 0 h 38176"/>
                  <a:gd name="connsiteX1" fmla="*/ 54769 w 164306"/>
                  <a:gd name="connsiteY1" fmla="*/ 28576 h 38176"/>
                  <a:gd name="connsiteX2" fmla="*/ 104775 w 164306"/>
                  <a:gd name="connsiteY2" fmla="*/ 35719 h 38176"/>
                  <a:gd name="connsiteX3" fmla="*/ 145256 w 164306"/>
                  <a:gd name="connsiteY3" fmla="*/ 38100 h 38176"/>
                  <a:gd name="connsiteX4" fmla="*/ 164306 w 164306"/>
                  <a:gd name="connsiteY4" fmla="*/ 33338 h 38176"/>
                  <a:gd name="connsiteX0" fmla="*/ 0 w 164306"/>
                  <a:gd name="connsiteY0" fmla="*/ 0 h 38176"/>
                  <a:gd name="connsiteX1" fmla="*/ 54769 w 164306"/>
                  <a:gd name="connsiteY1" fmla="*/ 28576 h 38176"/>
                  <a:gd name="connsiteX2" fmla="*/ 111919 w 164306"/>
                  <a:gd name="connsiteY2" fmla="*/ 35719 h 38176"/>
                  <a:gd name="connsiteX3" fmla="*/ 145256 w 164306"/>
                  <a:gd name="connsiteY3" fmla="*/ 38100 h 38176"/>
                  <a:gd name="connsiteX4" fmla="*/ 164306 w 164306"/>
                  <a:gd name="connsiteY4" fmla="*/ 33338 h 38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4306" h="38176">
                    <a:moveTo>
                      <a:pt x="0" y="0"/>
                    </a:moveTo>
                    <a:cubicBezTo>
                      <a:pt x="25797" y="12502"/>
                      <a:pt x="36116" y="22623"/>
                      <a:pt x="54769" y="28576"/>
                    </a:cubicBezTo>
                    <a:cubicBezTo>
                      <a:pt x="73422" y="34529"/>
                      <a:pt x="96838" y="34132"/>
                      <a:pt x="111919" y="35719"/>
                    </a:cubicBezTo>
                    <a:cubicBezTo>
                      <a:pt x="127000" y="37306"/>
                      <a:pt x="136525" y="38497"/>
                      <a:pt x="145256" y="38100"/>
                    </a:cubicBezTo>
                    <a:cubicBezTo>
                      <a:pt x="153987" y="37703"/>
                      <a:pt x="159742" y="35520"/>
                      <a:pt x="164306" y="33338"/>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任意多边形 33"/>
              <p:cNvSpPr/>
              <p:nvPr/>
            </p:nvSpPr>
            <p:spPr>
              <a:xfrm>
                <a:off x="5000625" y="4893233"/>
                <a:ext cx="147638" cy="14636"/>
              </a:xfrm>
              <a:custGeom>
                <a:avLst/>
                <a:gdLst>
                  <a:gd name="connsiteX0" fmla="*/ 0 w 147638"/>
                  <a:gd name="connsiteY0" fmla="*/ 12142 h 14636"/>
                  <a:gd name="connsiteX1" fmla="*/ 57150 w 147638"/>
                  <a:gd name="connsiteY1" fmla="*/ 236 h 14636"/>
                  <a:gd name="connsiteX2" fmla="*/ 76200 w 147638"/>
                  <a:gd name="connsiteY2" fmla="*/ 4998 h 14636"/>
                  <a:gd name="connsiteX3" fmla="*/ 85725 w 147638"/>
                  <a:gd name="connsiteY3" fmla="*/ 14523 h 14636"/>
                  <a:gd name="connsiteX4" fmla="*/ 116681 w 147638"/>
                  <a:gd name="connsiteY4" fmla="*/ 9761 h 14636"/>
                  <a:gd name="connsiteX5" fmla="*/ 147638 w 147638"/>
                  <a:gd name="connsiteY5" fmla="*/ 2617 h 14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8" h="14636">
                    <a:moveTo>
                      <a:pt x="0" y="12142"/>
                    </a:moveTo>
                    <a:cubicBezTo>
                      <a:pt x="22225" y="6784"/>
                      <a:pt x="44450" y="1427"/>
                      <a:pt x="57150" y="236"/>
                    </a:cubicBezTo>
                    <a:cubicBezTo>
                      <a:pt x="69850" y="-955"/>
                      <a:pt x="71438" y="2617"/>
                      <a:pt x="76200" y="4998"/>
                    </a:cubicBezTo>
                    <a:cubicBezTo>
                      <a:pt x="80962" y="7379"/>
                      <a:pt x="78978" y="13729"/>
                      <a:pt x="85725" y="14523"/>
                    </a:cubicBezTo>
                    <a:cubicBezTo>
                      <a:pt x="92472" y="15317"/>
                      <a:pt x="106362" y="11745"/>
                      <a:pt x="116681" y="9761"/>
                    </a:cubicBezTo>
                    <a:cubicBezTo>
                      <a:pt x="127000" y="7777"/>
                      <a:pt x="137319" y="5197"/>
                      <a:pt x="147638" y="2617"/>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任意多边形 34"/>
              <p:cNvSpPr/>
              <p:nvPr/>
            </p:nvSpPr>
            <p:spPr>
              <a:xfrm>
                <a:off x="4967288" y="4857313"/>
                <a:ext cx="71884" cy="38801"/>
              </a:xfrm>
              <a:custGeom>
                <a:avLst/>
                <a:gdLst>
                  <a:gd name="connsiteX0" fmla="*/ 0 w 75014"/>
                  <a:gd name="connsiteY0" fmla="*/ 27020 h 41571"/>
                  <a:gd name="connsiteX1" fmla="*/ 52387 w 75014"/>
                  <a:gd name="connsiteY1" fmla="*/ 826 h 41571"/>
                  <a:gd name="connsiteX2" fmla="*/ 73818 w 75014"/>
                  <a:gd name="connsiteY2" fmla="*/ 7970 h 41571"/>
                  <a:gd name="connsiteX3" fmla="*/ 71437 w 75014"/>
                  <a:gd name="connsiteY3" fmla="*/ 22257 h 41571"/>
                  <a:gd name="connsiteX4" fmla="*/ 64293 w 75014"/>
                  <a:gd name="connsiteY4" fmla="*/ 38926 h 41571"/>
                  <a:gd name="connsiteX5" fmla="*/ 64293 w 75014"/>
                  <a:gd name="connsiteY5" fmla="*/ 41307 h 41571"/>
                  <a:gd name="connsiteX0" fmla="*/ 0 w 76579"/>
                  <a:gd name="connsiteY0" fmla="*/ 20021 h 34572"/>
                  <a:gd name="connsiteX1" fmla="*/ 30955 w 76579"/>
                  <a:gd name="connsiteY1" fmla="*/ 3352 h 34572"/>
                  <a:gd name="connsiteX2" fmla="*/ 73818 w 76579"/>
                  <a:gd name="connsiteY2" fmla="*/ 971 h 34572"/>
                  <a:gd name="connsiteX3" fmla="*/ 71437 w 76579"/>
                  <a:gd name="connsiteY3" fmla="*/ 15258 h 34572"/>
                  <a:gd name="connsiteX4" fmla="*/ 64293 w 76579"/>
                  <a:gd name="connsiteY4" fmla="*/ 31927 h 34572"/>
                  <a:gd name="connsiteX5" fmla="*/ 64293 w 76579"/>
                  <a:gd name="connsiteY5" fmla="*/ 34308 h 34572"/>
                  <a:gd name="connsiteX0" fmla="*/ 0 w 71454"/>
                  <a:gd name="connsiteY0" fmla="*/ 22042 h 36593"/>
                  <a:gd name="connsiteX1" fmla="*/ 30955 w 71454"/>
                  <a:gd name="connsiteY1" fmla="*/ 5373 h 36593"/>
                  <a:gd name="connsiteX2" fmla="*/ 61912 w 71454"/>
                  <a:gd name="connsiteY2" fmla="*/ 611 h 36593"/>
                  <a:gd name="connsiteX3" fmla="*/ 71437 w 71454"/>
                  <a:gd name="connsiteY3" fmla="*/ 17279 h 36593"/>
                  <a:gd name="connsiteX4" fmla="*/ 64293 w 71454"/>
                  <a:gd name="connsiteY4" fmla="*/ 33948 h 36593"/>
                  <a:gd name="connsiteX5" fmla="*/ 64293 w 71454"/>
                  <a:gd name="connsiteY5" fmla="*/ 36329 h 36593"/>
                  <a:gd name="connsiteX0" fmla="*/ 0 w 71884"/>
                  <a:gd name="connsiteY0" fmla="*/ 24250 h 38801"/>
                  <a:gd name="connsiteX1" fmla="*/ 30955 w 71884"/>
                  <a:gd name="connsiteY1" fmla="*/ 7581 h 38801"/>
                  <a:gd name="connsiteX2" fmla="*/ 66675 w 71884"/>
                  <a:gd name="connsiteY2" fmla="*/ 438 h 38801"/>
                  <a:gd name="connsiteX3" fmla="*/ 71437 w 71884"/>
                  <a:gd name="connsiteY3" fmla="*/ 19487 h 38801"/>
                  <a:gd name="connsiteX4" fmla="*/ 64293 w 71884"/>
                  <a:gd name="connsiteY4" fmla="*/ 36156 h 38801"/>
                  <a:gd name="connsiteX5" fmla="*/ 64293 w 71884"/>
                  <a:gd name="connsiteY5" fmla="*/ 38537 h 38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884" h="38801">
                    <a:moveTo>
                      <a:pt x="0" y="24250"/>
                    </a:moveTo>
                    <a:cubicBezTo>
                      <a:pt x="20042" y="12740"/>
                      <a:pt x="19843" y="11550"/>
                      <a:pt x="30955" y="7581"/>
                    </a:cubicBezTo>
                    <a:cubicBezTo>
                      <a:pt x="42067" y="3612"/>
                      <a:pt x="59928" y="-1546"/>
                      <a:pt x="66675" y="438"/>
                    </a:cubicBezTo>
                    <a:cubicBezTo>
                      <a:pt x="73422" y="2422"/>
                      <a:pt x="71834" y="13534"/>
                      <a:pt x="71437" y="19487"/>
                    </a:cubicBezTo>
                    <a:cubicBezTo>
                      <a:pt x="71040" y="25440"/>
                      <a:pt x="65484" y="32981"/>
                      <a:pt x="64293" y="36156"/>
                    </a:cubicBezTo>
                    <a:cubicBezTo>
                      <a:pt x="63102" y="39331"/>
                      <a:pt x="63697" y="38934"/>
                      <a:pt x="64293" y="38537"/>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任意多边形 35"/>
              <p:cNvSpPr/>
              <p:nvPr/>
            </p:nvSpPr>
            <p:spPr>
              <a:xfrm>
                <a:off x="4967288" y="4907757"/>
                <a:ext cx="116681" cy="164306"/>
              </a:xfrm>
              <a:custGeom>
                <a:avLst/>
                <a:gdLst>
                  <a:gd name="connsiteX0" fmla="*/ 0 w 57150"/>
                  <a:gd name="connsiteY0" fmla="*/ 152400 h 152400"/>
                  <a:gd name="connsiteX1" fmla="*/ 26193 w 57150"/>
                  <a:gd name="connsiteY1" fmla="*/ 78581 h 152400"/>
                  <a:gd name="connsiteX2" fmla="*/ 45243 w 57150"/>
                  <a:gd name="connsiteY2" fmla="*/ 38100 h 152400"/>
                  <a:gd name="connsiteX3" fmla="*/ 57150 w 57150"/>
                  <a:gd name="connsiteY3" fmla="*/ 0 h 152400"/>
                  <a:gd name="connsiteX0" fmla="*/ 0 w 109538"/>
                  <a:gd name="connsiteY0" fmla="*/ 166687 h 166687"/>
                  <a:gd name="connsiteX1" fmla="*/ 26193 w 109538"/>
                  <a:gd name="connsiteY1" fmla="*/ 92868 h 166687"/>
                  <a:gd name="connsiteX2" fmla="*/ 45243 w 109538"/>
                  <a:gd name="connsiteY2" fmla="*/ 52387 h 166687"/>
                  <a:gd name="connsiteX3" fmla="*/ 109538 w 109538"/>
                  <a:gd name="connsiteY3" fmla="*/ 0 h 166687"/>
                  <a:gd name="connsiteX0" fmla="*/ 0 w 116681"/>
                  <a:gd name="connsiteY0" fmla="*/ 164306 h 164306"/>
                  <a:gd name="connsiteX1" fmla="*/ 26193 w 116681"/>
                  <a:gd name="connsiteY1" fmla="*/ 90487 h 164306"/>
                  <a:gd name="connsiteX2" fmla="*/ 45243 w 116681"/>
                  <a:gd name="connsiteY2" fmla="*/ 50006 h 164306"/>
                  <a:gd name="connsiteX3" fmla="*/ 116681 w 116681"/>
                  <a:gd name="connsiteY3" fmla="*/ 0 h 164306"/>
                  <a:gd name="connsiteX0" fmla="*/ 0 w 116681"/>
                  <a:gd name="connsiteY0" fmla="*/ 164306 h 164306"/>
                  <a:gd name="connsiteX1" fmla="*/ 26193 w 116681"/>
                  <a:gd name="connsiteY1" fmla="*/ 90487 h 164306"/>
                  <a:gd name="connsiteX2" fmla="*/ 45243 w 116681"/>
                  <a:gd name="connsiteY2" fmla="*/ 50006 h 164306"/>
                  <a:gd name="connsiteX3" fmla="*/ 57150 w 116681"/>
                  <a:gd name="connsiteY3" fmla="*/ 7143 h 164306"/>
                  <a:gd name="connsiteX4" fmla="*/ 116681 w 116681"/>
                  <a:gd name="connsiteY4" fmla="*/ 0 h 164306"/>
                  <a:gd name="connsiteX0" fmla="*/ 0 w 116681"/>
                  <a:gd name="connsiteY0" fmla="*/ 164306 h 164306"/>
                  <a:gd name="connsiteX1" fmla="*/ 26193 w 116681"/>
                  <a:gd name="connsiteY1" fmla="*/ 90487 h 164306"/>
                  <a:gd name="connsiteX2" fmla="*/ 45243 w 116681"/>
                  <a:gd name="connsiteY2" fmla="*/ 50006 h 164306"/>
                  <a:gd name="connsiteX3" fmla="*/ 61913 w 116681"/>
                  <a:gd name="connsiteY3" fmla="*/ 7143 h 164306"/>
                  <a:gd name="connsiteX4" fmla="*/ 116681 w 116681"/>
                  <a:gd name="connsiteY4" fmla="*/ 0 h 164306"/>
                  <a:gd name="connsiteX0" fmla="*/ 0 w 116681"/>
                  <a:gd name="connsiteY0" fmla="*/ 164306 h 164306"/>
                  <a:gd name="connsiteX1" fmla="*/ 26193 w 116681"/>
                  <a:gd name="connsiteY1" fmla="*/ 90487 h 164306"/>
                  <a:gd name="connsiteX2" fmla="*/ 45243 w 116681"/>
                  <a:gd name="connsiteY2" fmla="*/ 50006 h 164306"/>
                  <a:gd name="connsiteX3" fmla="*/ 64295 w 116681"/>
                  <a:gd name="connsiteY3" fmla="*/ 7143 h 164306"/>
                  <a:gd name="connsiteX4" fmla="*/ 116681 w 116681"/>
                  <a:gd name="connsiteY4" fmla="*/ 0 h 1643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164306">
                    <a:moveTo>
                      <a:pt x="0" y="164306"/>
                    </a:moveTo>
                    <a:cubicBezTo>
                      <a:pt x="9326" y="136921"/>
                      <a:pt x="18653" y="109537"/>
                      <a:pt x="26193" y="90487"/>
                    </a:cubicBezTo>
                    <a:cubicBezTo>
                      <a:pt x="33733" y="71437"/>
                      <a:pt x="38893" y="63897"/>
                      <a:pt x="45243" y="50006"/>
                    </a:cubicBezTo>
                    <a:cubicBezTo>
                      <a:pt x="51593" y="36115"/>
                      <a:pt x="52389" y="15477"/>
                      <a:pt x="64295" y="7143"/>
                    </a:cubicBezTo>
                    <a:cubicBezTo>
                      <a:pt x="76201" y="-1191"/>
                      <a:pt x="109934" y="4365"/>
                      <a:pt x="116681"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任意多边形 36"/>
              <p:cNvSpPr/>
              <p:nvPr/>
            </p:nvSpPr>
            <p:spPr>
              <a:xfrm>
                <a:off x="5048250" y="4907756"/>
                <a:ext cx="42863" cy="173832"/>
              </a:xfrm>
              <a:custGeom>
                <a:avLst/>
                <a:gdLst>
                  <a:gd name="connsiteX0" fmla="*/ 0 w 33338"/>
                  <a:gd name="connsiteY0" fmla="*/ 147638 h 147638"/>
                  <a:gd name="connsiteX1" fmla="*/ 16669 w 33338"/>
                  <a:gd name="connsiteY1" fmla="*/ 59531 h 147638"/>
                  <a:gd name="connsiteX2" fmla="*/ 26194 w 33338"/>
                  <a:gd name="connsiteY2" fmla="*/ 23813 h 147638"/>
                  <a:gd name="connsiteX3" fmla="*/ 33338 w 33338"/>
                  <a:gd name="connsiteY3" fmla="*/ 0 h 147638"/>
                  <a:gd name="connsiteX0" fmla="*/ 0 w 38101"/>
                  <a:gd name="connsiteY0" fmla="*/ 169070 h 169070"/>
                  <a:gd name="connsiteX1" fmla="*/ 16669 w 38101"/>
                  <a:gd name="connsiteY1" fmla="*/ 80963 h 169070"/>
                  <a:gd name="connsiteX2" fmla="*/ 26194 w 38101"/>
                  <a:gd name="connsiteY2" fmla="*/ 45245 h 169070"/>
                  <a:gd name="connsiteX3" fmla="*/ 38101 w 38101"/>
                  <a:gd name="connsiteY3" fmla="*/ 0 h 169070"/>
                  <a:gd name="connsiteX0" fmla="*/ 0 w 45245"/>
                  <a:gd name="connsiteY0" fmla="*/ 173832 h 173832"/>
                  <a:gd name="connsiteX1" fmla="*/ 16669 w 45245"/>
                  <a:gd name="connsiteY1" fmla="*/ 85725 h 173832"/>
                  <a:gd name="connsiteX2" fmla="*/ 26194 w 45245"/>
                  <a:gd name="connsiteY2" fmla="*/ 50007 h 173832"/>
                  <a:gd name="connsiteX3" fmla="*/ 45245 w 45245"/>
                  <a:gd name="connsiteY3" fmla="*/ 0 h 173832"/>
                  <a:gd name="connsiteX0" fmla="*/ 0 w 42863"/>
                  <a:gd name="connsiteY0" fmla="*/ 173832 h 173832"/>
                  <a:gd name="connsiteX1" fmla="*/ 16669 w 42863"/>
                  <a:gd name="connsiteY1" fmla="*/ 85725 h 173832"/>
                  <a:gd name="connsiteX2" fmla="*/ 26194 w 42863"/>
                  <a:gd name="connsiteY2" fmla="*/ 50007 h 173832"/>
                  <a:gd name="connsiteX3" fmla="*/ 42863 w 42863"/>
                  <a:gd name="connsiteY3" fmla="*/ 0 h 173832"/>
                </a:gdLst>
                <a:ahLst/>
                <a:cxnLst>
                  <a:cxn ang="0">
                    <a:pos x="connsiteX0" y="connsiteY0"/>
                  </a:cxn>
                  <a:cxn ang="0">
                    <a:pos x="connsiteX1" y="connsiteY1"/>
                  </a:cxn>
                  <a:cxn ang="0">
                    <a:pos x="connsiteX2" y="connsiteY2"/>
                  </a:cxn>
                  <a:cxn ang="0">
                    <a:pos x="connsiteX3" y="connsiteY3"/>
                  </a:cxn>
                </a:cxnLst>
                <a:rect l="l" t="t" r="r" b="b"/>
                <a:pathLst>
                  <a:path w="42863" h="173832">
                    <a:moveTo>
                      <a:pt x="0" y="173832"/>
                    </a:moveTo>
                    <a:cubicBezTo>
                      <a:pt x="6151" y="140097"/>
                      <a:pt x="12303" y="106362"/>
                      <a:pt x="16669" y="85725"/>
                    </a:cubicBezTo>
                    <a:cubicBezTo>
                      <a:pt x="21035" y="65087"/>
                      <a:pt x="21828" y="64294"/>
                      <a:pt x="26194" y="50007"/>
                    </a:cubicBezTo>
                    <a:cubicBezTo>
                      <a:pt x="30560" y="35720"/>
                      <a:pt x="40680" y="6945"/>
                      <a:pt x="42863"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任意多边形 37"/>
              <p:cNvSpPr/>
              <p:nvPr/>
            </p:nvSpPr>
            <p:spPr>
              <a:xfrm>
                <a:off x="5124450" y="4995863"/>
                <a:ext cx="11906" cy="100012"/>
              </a:xfrm>
              <a:custGeom>
                <a:avLst/>
                <a:gdLst>
                  <a:gd name="connsiteX0" fmla="*/ 7144 w 11906"/>
                  <a:gd name="connsiteY0" fmla="*/ 0 h 100012"/>
                  <a:gd name="connsiteX1" fmla="*/ 0 w 11906"/>
                  <a:gd name="connsiteY1" fmla="*/ 66675 h 100012"/>
                  <a:gd name="connsiteX2" fmla="*/ 7144 w 11906"/>
                  <a:gd name="connsiteY2" fmla="*/ 76200 h 100012"/>
                  <a:gd name="connsiteX3" fmla="*/ 11906 w 11906"/>
                  <a:gd name="connsiteY3" fmla="*/ 100012 h 100012"/>
                </a:gdLst>
                <a:ahLst/>
                <a:cxnLst>
                  <a:cxn ang="0">
                    <a:pos x="connsiteX0" y="connsiteY0"/>
                  </a:cxn>
                  <a:cxn ang="0">
                    <a:pos x="connsiteX1" y="connsiteY1"/>
                  </a:cxn>
                  <a:cxn ang="0">
                    <a:pos x="connsiteX2" y="connsiteY2"/>
                  </a:cxn>
                  <a:cxn ang="0">
                    <a:pos x="connsiteX3" y="connsiteY3"/>
                  </a:cxn>
                </a:cxnLst>
                <a:rect l="l" t="t" r="r" b="b"/>
                <a:pathLst>
                  <a:path w="11906" h="100012">
                    <a:moveTo>
                      <a:pt x="7144" y="0"/>
                    </a:moveTo>
                    <a:cubicBezTo>
                      <a:pt x="3572" y="26987"/>
                      <a:pt x="0" y="53975"/>
                      <a:pt x="0" y="66675"/>
                    </a:cubicBezTo>
                    <a:cubicBezTo>
                      <a:pt x="0" y="79375"/>
                      <a:pt x="5160" y="70644"/>
                      <a:pt x="7144" y="76200"/>
                    </a:cubicBezTo>
                    <a:cubicBezTo>
                      <a:pt x="9128" y="81756"/>
                      <a:pt x="10517" y="90884"/>
                      <a:pt x="11906" y="100012"/>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任意多边形 39"/>
              <p:cNvSpPr/>
              <p:nvPr/>
            </p:nvSpPr>
            <p:spPr>
              <a:xfrm>
                <a:off x="4976813" y="4874419"/>
                <a:ext cx="176212" cy="16669"/>
              </a:xfrm>
              <a:custGeom>
                <a:avLst/>
                <a:gdLst>
                  <a:gd name="connsiteX0" fmla="*/ 0 w 176212"/>
                  <a:gd name="connsiteY0" fmla="*/ 16669 h 16669"/>
                  <a:gd name="connsiteX1" fmla="*/ 71437 w 176212"/>
                  <a:gd name="connsiteY1" fmla="*/ 4762 h 16669"/>
                  <a:gd name="connsiteX2" fmla="*/ 116681 w 176212"/>
                  <a:gd name="connsiteY2" fmla="*/ 4762 h 16669"/>
                  <a:gd name="connsiteX3" fmla="*/ 150018 w 176212"/>
                  <a:gd name="connsiteY3" fmla="*/ 4762 h 16669"/>
                  <a:gd name="connsiteX4" fmla="*/ 176212 w 176212"/>
                  <a:gd name="connsiteY4" fmla="*/ 0 h 16669"/>
                  <a:gd name="connsiteX0" fmla="*/ 0 w 176212"/>
                  <a:gd name="connsiteY0" fmla="*/ 16669 h 16669"/>
                  <a:gd name="connsiteX1" fmla="*/ 71437 w 176212"/>
                  <a:gd name="connsiteY1" fmla="*/ 4762 h 16669"/>
                  <a:gd name="connsiteX2" fmla="*/ 111919 w 176212"/>
                  <a:gd name="connsiteY2" fmla="*/ 7143 h 16669"/>
                  <a:gd name="connsiteX3" fmla="*/ 150018 w 176212"/>
                  <a:gd name="connsiteY3" fmla="*/ 4762 h 16669"/>
                  <a:gd name="connsiteX4" fmla="*/ 176212 w 176212"/>
                  <a:gd name="connsiteY4" fmla="*/ 0 h 16669"/>
                  <a:gd name="connsiteX0" fmla="*/ 0 w 176212"/>
                  <a:gd name="connsiteY0" fmla="*/ 16669 h 16669"/>
                  <a:gd name="connsiteX1" fmla="*/ 66675 w 176212"/>
                  <a:gd name="connsiteY1" fmla="*/ 7144 h 16669"/>
                  <a:gd name="connsiteX2" fmla="*/ 111919 w 176212"/>
                  <a:gd name="connsiteY2" fmla="*/ 7143 h 16669"/>
                  <a:gd name="connsiteX3" fmla="*/ 150018 w 176212"/>
                  <a:gd name="connsiteY3" fmla="*/ 4762 h 16669"/>
                  <a:gd name="connsiteX4" fmla="*/ 176212 w 176212"/>
                  <a:gd name="connsiteY4" fmla="*/ 0 h 166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6212" h="16669">
                    <a:moveTo>
                      <a:pt x="0" y="16669"/>
                    </a:moveTo>
                    <a:cubicBezTo>
                      <a:pt x="25995" y="11707"/>
                      <a:pt x="48022" y="8732"/>
                      <a:pt x="66675" y="7144"/>
                    </a:cubicBezTo>
                    <a:cubicBezTo>
                      <a:pt x="85328" y="5556"/>
                      <a:pt x="98029" y="7540"/>
                      <a:pt x="111919" y="7143"/>
                    </a:cubicBezTo>
                    <a:cubicBezTo>
                      <a:pt x="125809" y="6746"/>
                      <a:pt x="139303" y="5952"/>
                      <a:pt x="150018" y="4762"/>
                    </a:cubicBezTo>
                    <a:cubicBezTo>
                      <a:pt x="160733" y="3572"/>
                      <a:pt x="168076" y="1984"/>
                      <a:pt x="176212"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6" name="椭圆 45"/>
            <p:cNvSpPr/>
            <p:nvPr/>
          </p:nvSpPr>
          <p:spPr>
            <a:xfrm>
              <a:off x="5067300" y="409813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椭圆 47"/>
            <p:cNvSpPr/>
            <p:nvPr/>
          </p:nvSpPr>
          <p:spPr>
            <a:xfrm>
              <a:off x="5162551" y="4161062"/>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椭圆 48"/>
            <p:cNvSpPr/>
            <p:nvPr/>
          </p:nvSpPr>
          <p:spPr>
            <a:xfrm>
              <a:off x="5104439" y="4305049"/>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椭圆 49"/>
            <p:cNvSpPr/>
            <p:nvPr/>
          </p:nvSpPr>
          <p:spPr>
            <a:xfrm>
              <a:off x="5048250" y="4726050"/>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椭圆 50"/>
            <p:cNvSpPr/>
            <p:nvPr/>
          </p:nvSpPr>
          <p:spPr>
            <a:xfrm>
              <a:off x="4878090" y="464243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椭圆 51"/>
            <p:cNvSpPr/>
            <p:nvPr/>
          </p:nvSpPr>
          <p:spPr>
            <a:xfrm>
              <a:off x="5213220" y="4698802"/>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椭圆 52"/>
            <p:cNvSpPr/>
            <p:nvPr/>
          </p:nvSpPr>
          <p:spPr>
            <a:xfrm>
              <a:off x="5316497" y="471992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椭圆 53"/>
            <p:cNvSpPr/>
            <p:nvPr/>
          </p:nvSpPr>
          <p:spPr>
            <a:xfrm>
              <a:off x="5408523" y="464154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椭圆 54"/>
            <p:cNvSpPr/>
            <p:nvPr/>
          </p:nvSpPr>
          <p:spPr>
            <a:xfrm>
              <a:off x="5441156" y="454069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椭圆 55"/>
            <p:cNvSpPr/>
            <p:nvPr/>
          </p:nvSpPr>
          <p:spPr>
            <a:xfrm>
              <a:off x="5488770" y="4451096"/>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椭圆 56"/>
            <p:cNvSpPr/>
            <p:nvPr/>
          </p:nvSpPr>
          <p:spPr>
            <a:xfrm>
              <a:off x="5404955" y="4414009"/>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p:nvPr/>
          </p:nvSpPr>
          <p:spPr>
            <a:xfrm>
              <a:off x="5125284" y="467907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椭圆 58"/>
            <p:cNvSpPr/>
            <p:nvPr/>
          </p:nvSpPr>
          <p:spPr>
            <a:xfrm>
              <a:off x="5014291" y="4625392"/>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椭圆 59"/>
            <p:cNvSpPr/>
            <p:nvPr/>
          </p:nvSpPr>
          <p:spPr>
            <a:xfrm>
              <a:off x="5154922" y="456442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椭圆 60"/>
            <p:cNvSpPr/>
            <p:nvPr/>
          </p:nvSpPr>
          <p:spPr>
            <a:xfrm>
              <a:off x="5259515" y="4531449"/>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椭圆 61"/>
            <p:cNvSpPr/>
            <p:nvPr/>
          </p:nvSpPr>
          <p:spPr>
            <a:xfrm>
              <a:off x="4993453" y="4490583"/>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椭圆 62"/>
            <p:cNvSpPr/>
            <p:nvPr/>
          </p:nvSpPr>
          <p:spPr>
            <a:xfrm>
              <a:off x="5070378" y="4481339"/>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椭圆 63"/>
            <p:cNvSpPr/>
            <p:nvPr/>
          </p:nvSpPr>
          <p:spPr>
            <a:xfrm>
              <a:off x="5187059" y="4400596"/>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椭圆 64"/>
            <p:cNvSpPr/>
            <p:nvPr/>
          </p:nvSpPr>
          <p:spPr>
            <a:xfrm>
              <a:off x="4981804" y="4390520"/>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p:cNvSpPr/>
            <p:nvPr/>
          </p:nvSpPr>
          <p:spPr>
            <a:xfrm>
              <a:off x="5000625" y="433663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椭圆 66"/>
            <p:cNvSpPr/>
            <p:nvPr/>
          </p:nvSpPr>
          <p:spPr>
            <a:xfrm>
              <a:off x="5253018" y="432397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椭圆 67"/>
            <p:cNvSpPr/>
            <p:nvPr/>
          </p:nvSpPr>
          <p:spPr>
            <a:xfrm>
              <a:off x="4851241" y="4481339"/>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椭圆 68"/>
            <p:cNvSpPr/>
            <p:nvPr/>
          </p:nvSpPr>
          <p:spPr>
            <a:xfrm>
              <a:off x="4816285" y="4418888"/>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p:cNvSpPr/>
            <p:nvPr/>
          </p:nvSpPr>
          <p:spPr>
            <a:xfrm>
              <a:off x="4906387" y="430098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椭圆 70"/>
            <p:cNvSpPr/>
            <p:nvPr/>
          </p:nvSpPr>
          <p:spPr>
            <a:xfrm>
              <a:off x="5474007" y="4343298"/>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椭圆 71"/>
            <p:cNvSpPr/>
            <p:nvPr/>
          </p:nvSpPr>
          <p:spPr>
            <a:xfrm>
              <a:off x="5311163" y="424995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8608" name="直接箭头连接符 68607"/>
            <p:cNvCxnSpPr/>
            <p:nvPr/>
          </p:nvCxnSpPr>
          <p:spPr>
            <a:xfrm>
              <a:off x="5365878" y="4281509"/>
              <a:ext cx="425322" cy="13187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75" name="椭圆 74"/>
            <p:cNvSpPr/>
            <p:nvPr/>
          </p:nvSpPr>
          <p:spPr>
            <a:xfrm>
              <a:off x="5507831" y="4221987"/>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椭圆 75"/>
            <p:cNvSpPr/>
            <p:nvPr/>
          </p:nvSpPr>
          <p:spPr>
            <a:xfrm>
              <a:off x="4846388" y="4146656"/>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p:cNvSpPr/>
            <p:nvPr/>
          </p:nvSpPr>
          <p:spPr>
            <a:xfrm>
              <a:off x="4908586" y="4134539"/>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p:cNvSpPr/>
            <p:nvPr/>
          </p:nvSpPr>
          <p:spPr>
            <a:xfrm>
              <a:off x="5444115" y="4134272"/>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椭圆 78"/>
            <p:cNvSpPr/>
            <p:nvPr/>
          </p:nvSpPr>
          <p:spPr>
            <a:xfrm>
              <a:off x="5255707" y="4091358"/>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椭圆 79"/>
            <p:cNvSpPr/>
            <p:nvPr/>
          </p:nvSpPr>
          <p:spPr>
            <a:xfrm>
              <a:off x="4944428" y="4026696"/>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p:cNvSpPr/>
            <p:nvPr/>
          </p:nvSpPr>
          <p:spPr>
            <a:xfrm>
              <a:off x="4910519" y="3902466"/>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8610" name="直接箭头连接符 68609"/>
            <p:cNvCxnSpPr/>
            <p:nvPr/>
          </p:nvCxnSpPr>
          <p:spPr>
            <a:xfrm flipH="1">
              <a:off x="4564856" y="3925325"/>
              <a:ext cx="327251" cy="41838"/>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84" name="椭圆 83"/>
            <p:cNvSpPr/>
            <p:nvPr/>
          </p:nvSpPr>
          <p:spPr>
            <a:xfrm>
              <a:off x="5366862" y="404690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p:cNvSpPr/>
            <p:nvPr/>
          </p:nvSpPr>
          <p:spPr>
            <a:xfrm>
              <a:off x="5524025" y="4039189"/>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p:cNvSpPr/>
            <p:nvPr/>
          </p:nvSpPr>
          <p:spPr>
            <a:xfrm>
              <a:off x="5501165" y="391277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椭圆 86"/>
            <p:cNvSpPr/>
            <p:nvPr/>
          </p:nvSpPr>
          <p:spPr>
            <a:xfrm>
              <a:off x="5078731" y="3996189"/>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8" name="椭圆 87"/>
            <p:cNvSpPr/>
            <p:nvPr/>
          </p:nvSpPr>
          <p:spPr>
            <a:xfrm>
              <a:off x="5185410" y="3959963"/>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p:cNvSpPr/>
            <p:nvPr/>
          </p:nvSpPr>
          <p:spPr>
            <a:xfrm>
              <a:off x="5353338" y="3946727"/>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p:cNvSpPr/>
            <p:nvPr/>
          </p:nvSpPr>
          <p:spPr>
            <a:xfrm>
              <a:off x="5067299" y="3920238"/>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椭圆 90"/>
            <p:cNvSpPr/>
            <p:nvPr/>
          </p:nvSpPr>
          <p:spPr>
            <a:xfrm>
              <a:off x="5007769" y="384679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椭圆 91"/>
            <p:cNvSpPr/>
            <p:nvPr/>
          </p:nvSpPr>
          <p:spPr>
            <a:xfrm>
              <a:off x="4923809" y="374063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p:cNvSpPr/>
            <p:nvPr/>
          </p:nvSpPr>
          <p:spPr>
            <a:xfrm>
              <a:off x="5160011" y="3805703"/>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椭圆 93"/>
            <p:cNvSpPr/>
            <p:nvPr/>
          </p:nvSpPr>
          <p:spPr>
            <a:xfrm>
              <a:off x="5542918" y="3855702"/>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椭圆 94"/>
            <p:cNvSpPr/>
            <p:nvPr/>
          </p:nvSpPr>
          <p:spPr>
            <a:xfrm>
              <a:off x="5586413" y="376441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p:cNvSpPr/>
            <p:nvPr/>
          </p:nvSpPr>
          <p:spPr>
            <a:xfrm>
              <a:off x="5247789" y="3257292"/>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椭圆 96"/>
            <p:cNvSpPr/>
            <p:nvPr/>
          </p:nvSpPr>
          <p:spPr>
            <a:xfrm>
              <a:off x="5291177" y="375442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椭圆 97"/>
            <p:cNvSpPr/>
            <p:nvPr/>
          </p:nvSpPr>
          <p:spPr>
            <a:xfrm>
              <a:off x="5472582" y="370724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椭圆 98"/>
            <p:cNvSpPr/>
            <p:nvPr/>
          </p:nvSpPr>
          <p:spPr>
            <a:xfrm>
              <a:off x="5609272" y="3659173"/>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椭圆 99"/>
            <p:cNvSpPr/>
            <p:nvPr/>
          </p:nvSpPr>
          <p:spPr>
            <a:xfrm>
              <a:off x="5074444" y="3697577"/>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椭圆 100"/>
            <p:cNvSpPr/>
            <p:nvPr/>
          </p:nvSpPr>
          <p:spPr>
            <a:xfrm>
              <a:off x="4982521" y="3628800"/>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椭圆 101"/>
            <p:cNvSpPr/>
            <p:nvPr/>
          </p:nvSpPr>
          <p:spPr>
            <a:xfrm>
              <a:off x="4954906" y="351249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椭圆 102"/>
            <p:cNvSpPr/>
            <p:nvPr/>
          </p:nvSpPr>
          <p:spPr>
            <a:xfrm>
              <a:off x="4972995" y="3458426"/>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 name="椭圆 103"/>
            <p:cNvSpPr/>
            <p:nvPr/>
          </p:nvSpPr>
          <p:spPr>
            <a:xfrm>
              <a:off x="5111115" y="359014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椭圆 104"/>
            <p:cNvSpPr/>
            <p:nvPr/>
          </p:nvSpPr>
          <p:spPr>
            <a:xfrm>
              <a:off x="5247789" y="3636313"/>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椭圆 105"/>
            <p:cNvSpPr/>
            <p:nvPr/>
          </p:nvSpPr>
          <p:spPr>
            <a:xfrm>
              <a:off x="5301377" y="359841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椭圆 106"/>
            <p:cNvSpPr/>
            <p:nvPr/>
          </p:nvSpPr>
          <p:spPr>
            <a:xfrm>
              <a:off x="5393711" y="360510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椭圆 107"/>
            <p:cNvSpPr/>
            <p:nvPr/>
          </p:nvSpPr>
          <p:spPr>
            <a:xfrm>
              <a:off x="5538197" y="3582932"/>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椭圆 108"/>
            <p:cNvSpPr/>
            <p:nvPr/>
          </p:nvSpPr>
          <p:spPr>
            <a:xfrm>
              <a:off x="5602308" y="355401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椭圆 109"/>
            <p:cNvSpPr/>
            <p:nvPr/>
          </p:nvSpPr>
          <p:spPr>
            <a:xfrm>
              <a:off x="5278566" y="349902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椭圆 110"/>
            <p:cNvSpPr/>
            <p:nvPr/>
          </p:nvSpPr>
          <p:spPr>
            <a:xfrm>
              <a:off x="5158015" y="3472836"/>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椭圆 111"/>
            <p:cNvSpPr/>
            <p:nvPr/>
          </p:nvSpPr>
          <p:spPr>
            <a:xfrm>
              <a:off x="5424012" y="266923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椭圆 112"/>
            <p:cNvSpPr/>
            <p:nvPr/>
          </p:nvSpPr>
          <p:spPr>
            <a:xfrm>
              <a:off x="5441156" y="3493047"/>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椭圆 113"/>
            <p:cNvSpPr/>
            <p:nvPr/>
          </p:nvSpPr>
          <p:spPr>
            <a:xfrm>
              <a:off x="5532820" y="342757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椭圆 114"/>
            <p:cNvSpPr/>
            <p:nvPr/>
          </p:nvSpPr>
          <p:spPr>
            <a:xfrm>
              <a:off x="5650230" y="3398469"/>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6" name="椭圆 115"/>
            <p:cNvSpPr/>
            <p:nvPr/>
          </p:nvSpPr>
          <p:spPr>
            <a:xfrm>
              <a:off x="5665015" y="3329443"/>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椭圆 116"/>
            <p:cNvSpPr/>
            <p:nvPr/>
          </p:nvSpPr>
          <p:spPr>
            <a:xfrm>
              <a:off x="5357741" y="340441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椭圆 117"/>
            <p:cNvSpPr/>
            <p:nvPr/>
          </p:nvSpPr>
          <p:spPr>
            <a:xfrm>
              <a:off x="5023484" y="3380753"/>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椭圆 118"/>
            <p:cNvSpPr/>
            <p:nvPr/>
          </p:nvSpPr>
          <p:spPr>
            <a:xfrm>
              <a:off x="5197524" y="3362140"/>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椭圆 119"/>
            <p:cNvSpPr/>
            <p:nvPr/>
          </p:nvSpPr>
          <p:spPr>
            <a:xfrm>
              <a:off x="5333396" y="3348626"/>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椭圆 120"/>
            <p:cNvSpPr/>
            <p:nvPr/>
          </p:nvSpPr>
          <p:spPr>
            <a:xfrm>
              <a:off x="5418757" y="329691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椭圆 121"/>
            <p:cNvSpPr/>
            <p:nvPr/>
          </p:nvSpPr>
          <p:spPr>
            <a:xfrm>
              <a:off x="5162305" y="3290700"/>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3" name="椭圆 122"/>
            <p:cNvSpPr/>
            <p:nvPr/>
          </p:nvSpPr>
          <p:spPr>
            <a:xfrm>
              <a:off x="5133974" y="3238766"/>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椭圆 123"/>
            <p:cNvSpPr/>
            <p:nvPr/>
          </p:nvSpPr>
          <p:spPr>
            <a:xfrm>
              <a:off x="5016423" y="3252656"/>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椭圆 124"/>
            <p:cNvSpPr/>
            <p:nvPr/>
          </p:nvSpPr>
          <p:spPr>
            <a:xfrm>
              <a:off x="5061819" y="3142112"/>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椭圆 125"/>
            <p:cNvSpPr/>
            <p:nvPr/>
          </p:nvSpPr>
          <p:spPr>
            <a:xfrm>
              <a:off x="5318062" y="3182200"/>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椭圆 126"/>
            <p:cNvSpPr/>
            <p:nvPr/>
          </p:nvSpPr>
          <p:spPr>
            <a:xfrm>
              <a:off x="5431143" y="319516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椭圆 127"/>
            <p:cNvSpPr/>
            <p:nvPr/>
          </p:nvSpPr>
          <p:spPr>
            <a:xfrm>
              <a:off x="5492449" y="317809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椭圆 128"/>
            <p:cNvSpPr/>
            <p:nvPr/>
          </p:nvSpPr>
          <p:spPr>
            <a:xfrm>
              <a:off x="5681689" y="318928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椭圆 129"/>
            <p:cNvSpPr/>
            <p:nvPr/>
          </p:nvSpPr>
          <p:spPr>
            <a:xfrm>
              <a:off x="5683460" y="301996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椭圆 130"/>
            <p:cNvSpPr/>
            <p:nvPr/>
          </p:nvSpPr>
          <p:spPr>
            <a:xfrm>
              <a:off x="5336896" y="308759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椭圆 131"/>
            <p:cNvSpPr/>
            <p:nvPr/>
          </p:nvSpPr>
          <p:spPr>
            <a:xfrm>
              <a:off x="5399001" y="3080720"/>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椭圆 132"/>
            <p:cNvSpPr/>
            <p:nvPr/>
          </p:nvSpPr>
          <p:spPr>
            <a:xfrm>
              <a:off x="5529828" y="3067039"/>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椭圆 133"/>
            <p:cNvSpPr/>
            <p:nvPr/>
          </p:nvSpPr>
          <p:spPr>
            <a:xfrm>
              <a:off x="5588183" y="3046420"/>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5" name="椭圆 134"/>
            <p:cNvSpPr/>
            <p:nvPr/>
          </p:nvSpPr>
          <p:spPr>
            <a:xfrm>
              <a:off x="5283519" y="2971528"/>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6" name="椭圆 135"/>
            <p:cNvSpPr/>
            <p:nvPr/>
          </p:nvSpPr>
          <p:spPr>
            <a:xfrm>
              <a:off x="5437770" y="299067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7" name="椭圆 136"/>
            <p:cNvSpPr/>
            <p:nvPr/>
          </p:nvSpPr>
          <p:spPr>
            <a:xfrm>
              <a:off x="5127177" y="2983706"/>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椭圆 137"/>
            <p:cNvSpPr/>
            <p:nvPr/>
          </p:nvSpPr>
          <p:spPr>
            <a:xfrm>
              <a:off x="5068253" y="2912134"/>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椭圆 138"/>
            <p:cNvSpPr/>
            <p:nvPr/>
          </p:nvSpPr>
          <p:spPr>
            <a:xfrm>
              <a:off x="5599316" y="2897422"/>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0" name="椭圆 139"/>
            <p:cNvSpPr/>
            <p:nvPr/>
          </p:nvSpPr>
          <p:spPr>
            <a:xfrm>
              <a:off x="5645588" y="277347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椭圆 140"/>
            <p:cNvSpPr/>
            <p:nvPr/>
          </p:nvSpPr>
          <p:spPr>
            <a:xfrm>
              <a:off x="5400468" y="2882967"/>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2" name="椭圆 141"/>
            <p:cNvSpPr/>
            <p:nvPr/>
          </p:nvSpPr>
          <p:spPr>
            <a:xfrm>
              <a:off x="5148143" y="2835228"/>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3" name="椭圆 142"/>
            <p:cNvSpPr/>
            <p:nvPr/>
          </p:nvSpPr>
          <p:spPr>
            <a:xfrm>
              <a:off x="5225556" y="2862378"/>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4" name="椭圆 143"/>
            <p:cNvSpPr/>
            <p:nvPr/>
          </p:nvSpPr>
          <p:spPr>
            <a:xfrm>
              <a:off x="5382623" y="279975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5" name="椭圆 144"/>
            <p:cNvSpPr/>
            <p:nvPr/>
          </p:nvSpPr>
          <p:spPr>
            <a:xfrm>
              <a:off x="5516460" y="2733385"/>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椭圆 145"/>
            <p:cNvSpPr/>
            <p:nvPr/>
          </p:nvSpPr>
          <p:spPr>
            <a:xfrm>
              <a:off x="5291176" y="2768613"/>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7" name="椭圆 146"/>
            <p:cNvSpPr/>
            <p:nvPr/>
          </p:nvSpPr>
          <p:spPr>
            <a:xfrm>
              <a:off x="5231129" y="2768932"/>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8" name="椭圆 147"/>
            <p:cNvSpPr/>
            <p:nvPr/>
          </p:nvSpPr>
          <p:spPr>
            <a:xfrm>
              <a:off x="5154921" y="2705031"/>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椭圆 148"/>
            <p:cNvSpPr/>
            <p:nvPr/>
          </p:nvSpPr>
          <p:spPr>
            <a:xfrm>
              <a:off x="5275716" y="2659469"/>
              <a:ext cx="45719" cy="45719"/>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4" name="任意多边形 153"/>
            <p:cNvSpPr/>
            <p:nvPr/>
          </p:nvSpPr>
          <p:spPr>
            <a:xfrm>
              <a:off x="4313451" y="1333544"/>
              <a:ext cx="2089374" cy="4681443"/>
            </a:xfrm>
            <a:custGeom>
              <a:avLst/>
              <a:gdLst>
                <a:gd name="connsiteX0" fmla="*/ 1044000 w 2089374"/>
                <a:gd name="connsiteY0" fmla="*/ 0 h 4681443"/>
                <a:gd name="connsiteX1" fmla="*/ 2082610 w 2089374"/>
                <a:gd name="connsiteY1" fmla="*/ 331272 h 4681443"/>
                <a:gd name="connsiteX2" fmla="*/ 2087668 w 2089374"/>
                <a:gd name="connsiteY2" fmla="*/ 366676 h 4681443"/>
                <a:gd name="connsiteX3" fmla="*/ 2089374 w 2089374"/>
                <a:gd name="connsiteY3" fmla="*/ 366676 h 4681443"/>
                <a:gd name="connsiteX4" fmla="*/ 2089374 w 2089374"/>
                <a:gd name="connsiteY4" fmla="*/ 4236676 h 4681443"/>
                <a:gd name="connsiteX5" fmla="*/ 2087389 w 2089374"/>
                <a:gd name="connsiteY5" fmla="*/ 4236676 h 4681443"/>
                <a:gd name="connsiteX6" fmla="*/ 2082612 w 2089374"/>
                <a:gd name="connsiteY6" fmla="*/ 4277453 h 4681443"/>
                <a:gd name="connsiteX7" fmla="*/ 1044002 w 2089374"/>
                <a:gd name="connsiteY7" fmla="*/ 4681443 h 4681443"/>
                <a:gd name="connsiteX8" fmla="*/ 2 w 2089374"/>
                <a:gd name="connsiteY8" fmla="*/ 4231443 h 4681443"/>
                <a:gd name="connsiteX9" fmla="*/ 1374 w 2089374"/>
                <a:gd name="connsiteY9" fmla="*/ 4219732 h 4681443"/>
                <a:gd name="connsiteX10" fmla="*/ 1374 w 2089374"/>
                <a:gd name="connsiteY10" fmla="*/ 378618 h 4681443"/>
                <a:gd name="connsiteX11" fmla="*/ 0 w 2089374"/>
                <a:gd name="connsiteY11" fmla="*/ 369000 h 4681443"/>
                <a:gd name="connsiteX12" fmla="*/ 1044000 w 2089374"/>
                <a:gd name="connsiteY12" fmla="*/ 0 h 468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89374" h="4681443">
                  <a:moveTo>
                    <a:pt x="1044000" y="0"/>
                  </a:moveTo>
                  <a:cubicBezTo>
                    <a:pt x="1584549" y="0"/>
                    <a:pt x="2029147" y="145202"/>
                    <a:pt x="2082610" y="331272"/>
                  </a:cubicBezTo>
                  <a:lnTo>
                    <a:pt x="2087668" y="366676"/>
                  </a:lnTo>
                  <a:lnTo>
                    <a:pt x="2089374" y="366676"/>
                  </a:lnTo>
                  <a:lnTo>
                    <a:pt x="2089374" y="4236676"/>
                  </a:lnTo>
                  <a:lnTo>
                    <a:pt x="2087389" y="4236676"/>
                  </a:lnTo>
                  <a:lnTo>
                    <a:pt x="2082612" y="4277453"/>
                  </a:lnTo>
                  <a:cubicBezTo>
                    <a:pt x="2029149" y="4504368"/>
                    <a:pt x="1584551" y="4681443"/>
                    <a:pt x="1044002" y="4681443"/>
                  </a:cubicBezTo>
                  <a:cubicBezTo>
                    <a:pt x="467417" y="4681443"/>
                    <a:pt x="2" y="4479971"/>
                    <a:pt x="2" y="4231443"/>
                  </a:cubicBezTo>
                  <a:lnTo>
                    <a:pt x="1374" y="4219732"/>
                  </a:lnTo>
                  <a:lnTo>
                    <a:pt x="1374" y="378618"/>
                  </a:lnTo>
                  <a:lnTo>
                    <a:pt x="0" y="369000"/>
                  </a:lnTo>
                  <a:cubicBezTo>
                    <a:pt x="0" y="165207"/>
                    <a:pt x="467415" y="0"/>
                    <a:pt x="1044000" y="0"/>
                  </a:cubicBezTo>
                  <a:close/>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椭圆 152"/>
            <p:cNvSpPr/>
            <p:nvPr/>
          </p:nvSpPr>
          <p:spPr>
            <a:xfrm>
              <a:off x="4318215" y="5114986"/>
              <a:ext cx="2084400" cy="900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椭圆 150"/>
            <p:cNvSpPr/>
            <p:nvPr/>
          </p:nvSpPr>
          <p:spPr>
            <a:xfrm>
              <a:off x="4391436" y="5148312"/>
              <a:ext cx="1944000" cy="828000"/>
            </a:xfrm>
            <a:prstGeom prst="ellipse">
              <a:avLst/>
            </a:prstGeom>
            <a:gradFill flip="none" rotWithShape="1">
              <a:gsLst>
                <a:gs pos="0">
                  <a:srgbClr val="A0A19A">
                    <a:tint val="66000"/>
                    <a:satMod val="160000"/>
                  </a:srgbClr>
                </a:gs>
                <a:gs pos="50000">
                  <a:srgbClr val="A0A19A">
                    <a:tint val="44500"/>
                    <a:satMod val="160000"/>
                  </a:srgbClr>
                </a:gs>
                <a:gs pos="100000">
                  <a:srgbClr val="A0A19A">
                    <a:tint val="23500"/>
                    <a:satMod val="16000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2" name="任意多边形 151"/>
            <p:cNvSpPr/>
            <p:nvPr/>
          </p:nvSpPr>
          <p:spPr>
            <a:xfrm>
              <a:off x="4389654" y="1838331"/>
              <a:ext cx="1945372" cy="4137981"/>
            </a:xfrm>
            <a:custGeom>
              <a:avLst/>
              <a:gdLst>
                <a:gd name="connsiteX0" fmla="*/ 1372 w 1945372"/>
                <a:gd name="connsiteY0" fmla="*/ 0 h 4137981"/>
                <a:gd name="connsiteX1" fmla="*/ 1945372 w 1945372"/>
                <a:gd name="connsiteY1" fmla="*/ 0 h 4137981"/>
                <a:gd name="connsiteX2" fmla="*/ 1945372 w 1945372"/>
                <a:gd name="connsiteY2" fmla="*/ 3726000 h 4137981"/>
                <a:gd name="connsiteX3" fmla="*/ 1943761 w 1945372"/>
                <a:gd name="connsiteY3" fmla="*/ 3726000 h 4137981"/>
                <a:gd name="connsiteX4" fmla="*/ 1938982 w 1945372"/>
                <a:gd name="connsiteY4" fmla="*/ 3766310 h 4137981"/>
                <a:gd name="connsiteX5" fmla="*/ 972000 w 1945372"/>
                <a:gd name="connsiteY5" fmla="*/ 4137981 h 4137981"/>
                <a:gd name="connsiteX6" fmla="*/ 0 w 1945372"/>
                <a:gd name="connsiteY6" fmla="*/ 3723981 h 4137981"/>
                <a:gd name="connsiteX7" fmla="*/ 1372 w 1945372"/>
                <a:gd name="connsiteY7" fmla="*/ 3712408 h 4137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45372" h="4137981">
                  <a:moveTo>
                    <a:pt x="1372" y="0"/>
                  </a:moveTo>
                  <a:lnTo>
                    <a:pt x="1945372" y="0"/>
                  </a:lnTo>
                  <a:lnTo>
                    <a:pt x="1945372" y="3726000"/>
                  </a:lnTo>
                  <a:lnTo>
                    <a:pt x="1943761" y="3726000"/>
                  </a:lnTo>
                  <a:lnTo>
                    <a:pt x="1938982" y="3766310"/>
                  </a:lnTo>
                  <a:cubicBezTo>
                    <a:pt x="1889206" y="3975072"/>
                    <a:pt x="1475270" y="4137981"/>
                    <a:pt x="972000" y="4137981"/>
                  </a:cubicBezTo>
                  <a:cubicBezTo>
                    <a:pt x="435179" y="4137981"/>
                    <a:pt x="0" y="3952627"/>
                    <a:pt x="0" y="3723981"/>
                  </a:cubicBezTo>
                  <a:lnTo>
                    <a:pt x="1372" y="3712408"/>
                  </a:lnTo>
                  <a:close/>
                </a:path>
              </a:pathLst>
            </a:custGeom>
            <a:solidFill>
              <a:srgbClr val="A0A19A">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p:cNvSpPr/>
            <p:nvPr/>
          </p:nvSpPr>
          <p:spPr>
            <a:xfrm>
              <a:off x="4389649" y="1543100"/>
              <a:ext cx="1944000" cy="676800"/>
            </a:xfrm>
            <a:prstGeom prst="ellipse">
              <a:avLst/>
            </a:prstGeom>
            <a:gradFill flip="none" rotWithShape="1">
              <a:gsLst>
                <a:gs pos="0">
                  <a:srgbClr val="A0A19A">
                    <a:tint val="66000"/>
                    <a:satMod val="160000"/>
                  </a:srgbClr>
                </a:gs>
                <a:gs pos="50000">
                  <a:srgbClr val="A0A19A">
                    <a:tint val="44500"/>
                    <a:satMod val="160000"/>
                  </a:srgbClr>
                </a:gs>
                <a:gs pos="100000">
                  <a:srgbClr val="A0A19A">
                    <a:tint val="23500"/>
                    <a:satMod val="16000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任意多边形 17"/>
            <p:cNvSpPr/>
            <p:nvPr/>
          </p:nvSpPr>
          <p:spPr>
            <a:xfrm>
              <a:off x="5007769" y="4452939"/>
              <a:ext cx="1271853" cy="1473114"/>
            </a:xfrm>
            <a:custGeom>
              <a:avLst/>
              <a:gdLst>
                <a:gd name="connsiteX0" fmla="*/ 0 w 1269735"/>
                <a:gd name="connsiteY0" fmla="*/ 1440656 h 1472079"/>
                <a:gd name="connsiteX1" fmla="*/ 161925 w 1269735"/>
                <a:gd name="connsiteY1" fmla="*/ 1462087 h 1472079"/>
                <a:gd name="connsiteX2" fmla="*/ 304800 w 1269735"/>
                <a:gd name="connsiteY2" fmla="*/ 1471612 h 1472079"/>
                <a:gd name="connsiteX3" fmla="*/ 478631 w 1269735"/>
                <a:gd name="connsiteY3" fmla="*/ 1469231 h 1472079"/>
                <a:gd name="connsiteX4" fmla="*/ 640556 w 1269735"/>
                <a:gd name="connsiteY4" fmla="*/ 1457325 h 1472079"/>
                <a:gd name="connsiteX5" fmla="*/ 788194 w 1269735"/>
                <a:gd name="connsiteY5" fmla="*/ 1431131 h 1472079"/>
                <a:gd name="connsiteX6" fmla="*/ 923925 w 1269735"/>
                <a:gd name="connsiteY6" fmla="*/ 1400175 h 1472079"/>
                <a:gd name="connsiteX7" fmla="*/ 1052512 w 1269735"/>
                <a:gd name="connsiteY7" fmla="*/ 1350168 h 1472079"/>
                <a:gd name="connsiteX8" fmla="*/ 1152525 w 1269735"/>
                <a:gd name="connsiteY8" fmla="*/ 1295400 h 1472079"/>
                <a:gd name="connsiteX9" fmla="*/ 1238250 w 1269735"/>
                <a:gd name="connsiteY9" fmla="*/ 1200150 h 1472079"/>
                <a:gd name="connsiteX10" fmla="*/ 1262062 w 1269735"/>
                <a:gd name="connsiteY10" fmla="*/ 1131093 h 1472079"/>
                <a:gd name="connsiteX11" fmla="*/ 1269206 w 1269735"/>
                <a:gd name="connsiteY11" fmla="*/ 983456 h 1472079"/>
                <a:gd name="connsiteX12" fmla="*/ 1269206 w 1269735"/>
                <a:gd name="connsiteY12" fmla="*/ 697706 h 1472079"/>
                <a:gd name="connsiteX13" fmla="*/ 1269206 w 1269735"/>
                <a:gd name="connsiteY13" fmla="*/ 435768 h 1472079"/>
                <a:gd name="connsiteX14" fmla="*/ 1269206 w 1269735"/>
                <a:gd name="connsiteY14" fmla="*/ 0 h 1472079"/>
                <a:gd name="connsiteX0" fmla="*/ 0 w 1271853"/>
                <a:gd name="connsiteY0" fmla="*/ 1440656 h 1472079"/>
                <a:gd name="connsiteX1" fmla="*/ 161925 w 1271853"/>
                <a:gd name="connsiteY1" fmla="*/ 1462087 h 1472079"/>
                <a:gd name="connsiteX2" fmla="*/ 304800 w 1271853"/>
                <a:gd name="connsiteY2" fmla="*/ 1471612 h 1472079"/>
                <a:gd name="connsiteX3" fmla="*/ 478631 w 1271853"/>
                <a:gd name="connsiteY3" fmla="*/ 1469231 h 1472079"/>
                <a:gd name="connsiteX4" fmla="*/ 640556 w 1271853"/>
                <a:gd name="connsiteY4" fmla="*/ 1457325 h 1472079"/>
                <a:gd name="connsiteX5" fmla="*/ 788194 w 1271853"/>
                <a:gd name="connsiteY5" fmla="*/ 1431131 h 1472079"/>
                <a:gd name="connsiteX6" fmla="*/ 923925 w 1271853"/>
                <a:gd name="connsiteY6" fmla="*/ 1400175 h 1472079"/>
                <a:gd name="connsiteX7" fmla="*/ 1052512 w 1271853"/>
                <a:gd name="connsiteY7" fmla="*/ 1350168 h 1472079"/>
                <a:gd name="connsiteX8" fmla="*/ 1152525 w 1271853"/>
                <a:gd name="connsiteY8" fmla="*/ 1295400 h 1472079"/>
                <a:gd name="connsiteX9" fmla="*/ 1238250 w 1271853"/>
                <a:gd name="connsiteY9" fmla="*/ 1200150 h 1472079"/>
                <a:gd name="connsiteX10" fmla="*/ 1262062 w 1271853"/>
                <a:gd name="connsiteY10" fmla="*/ 1131093 h 1472079"/>
                <a:gd name="connsiteX11" fmla="*/ 1271588 w 1271853"/>
                <a:gd name="connsiteY11" fmla="*/ 981075 h 1472079"/>
                <a:gd name="connsiteX12" fmla="*/ 1269206 w 1271853"/>
                <a:gd name="connsiteY12" fmla="*/ 697706 h 1472079"/>
                <a:gd name="connsiteX13" fmla="*/ 1269206 w 1271853"/>
                <a:gd name="connsiteY13" fmla="*/ 435768 h 1472079"/>
                <a:gd name="connsiteX14" fmla="*/ 1269206 w 1271853"/>
                <a:gd name="connsiteY14" fmla="*/ 0 h 1472079"/>
                <a:gd name="connsiteX0" fmla="*/ 0 w 1271853"/>
                <a:gd name="connsiteY0" fmla="*/ 1440656 h 1472079"/>
                <a:gd name="connsiteX1" fmla="*/ 161925 w 1271853"/>
                <a:gd name="connsiteY1" fmla="*/ 1462087 h 1472079"/>
                <a:gd name="connsiteX2" fmla="*/ 304800 w 1271853"/>
                <a:gd name="connsiteY2" fmla="*/ 1471612 h 1472079"/>
                <a:gd name="connsiteX3" fmla="*/ 478631 w 1271853"/>
                <a:gd name="connsiteY3" fmla="*/ 1469231 h 1472079"/>
                <a:gd name="connsiteX4" fmla="*/ 640556 w 1271853"/>
                <a:gd name="connsiteY4" fmla="*/ 1457325 h 1472079"/>
                <a:gd name="connsiteX5" fmla="*/ 788194 w 1271853"/>
                <a:gd name="connsiteY5" fmla="*/ 1431131 h 1472079"/>
                <a:gd name="connsiteX6" fmla="*/ 923925 w 1271853"/>
                <a:gd name="connsiteY6" fmla="*/ 1400175 h 1472079"/>
                <a:gd name="connsiteX7" fmla="*/ 1050131 w 1271853"/>
                <a:gd name="connsiteY7" fmla="*/ 1352549 h 1472079"/>
                <a:gd name="connsiteX8" fmla="*/ 1152525 w 1271853"/>
                <a:gd name="connsiteY8" fmla="*/ 1295400 h 1472079"/>
                <a:gd name="connsiteX9" fmla="*/ 1238250 w 1271853"/>
                <a:gd name="connsiteY9" fmla="*/ 1200150 h 1472079"/>
                <a:gd name="connsiteX10" fmla="*/ 1262062 w 1271853"/>
                <a:gd name="connsiteY10" fmla="*/ 1131093 h 1472079"/>
                <a:gd name="connsiteX11" fmla="*/ 1271588 w 1271853"/>
                <a:gd name="connsiteY11" fmla="*/ 981075 h 1472079"/>
                <a:gd name="connsiteX12" fmla="*/ 1269206 w 1271853"/>
                <a:gd name="connsiteY12" fmla="*/ 697706 h 1472079"/>
                <a:gd name="connsiteX13" fmla="*/ 1269206 w 1271853"/>
                <a:gd name="connsiteY13" fmla="*/ 435768 h 1472079"/>
                <a:gd name="connsiteX14" fmla="*/ 1269206 w 1271853"/>
                <a:gd name="connsiteY14" fmla="*/ 0 h 1472079"/>
                <a:gd name="connsiteX0" fmla="*/ 0 w 1271853"/>
                <a:gd name="connsiteY0" fmla="*/ 1440656 h 1473114"/>
                <a:gd name="connsiteX1" fmla="*/ 161925 w 1271853"/>
                <a:gd name="connsiteY1" fmla="*/ 1462087 h 1473114"/>
                <a:gd name="connsiteX2" fmla="*/ 304800 w 1271853"/>
                <a:gd name="connsiteY2" fmla="*/ 1471612 h 1473114"/>
                <a:gd name="connsiteX3" fmla="*/ 476250 w 1271853"/>
                <a:gd name="connsiteY3" fmla="*/ 1471612 h 1473114"/>
                <a:gd name="connsiteX4" fmla="*/ 640556 w 1271853"/>
                <a:gd name="connsiteY4" fmla="*/ 1457325 h 1473114"/>
                <a:gd name="connsiteX5" fmla="*/ 788194 w 1271853"/>
                <a:gd name="connsiteY5" fmla="*/ 1431131 h 1473114"/>
                <a:gd name="connsiteX6" fmla="*/ 923925 w 1271853"/>
                <a:gd name="connsiteY6" fmla="*/ 1400175 h 1473114"/>
                <a:gd name="connsiteX7" fmla="*/ 1050131 w 1271853"/>
                <a:gd name="connsiteY7" fmla="*/ 1352549 h 1473114"/>
                <a:gd name="connsiteX8" fmla="*/ 1152525 w 1271853"/>
                <a:gd name="connsiteY8" fmla="*/ 1295400 h 1473114"/>
                <a:gd name="connsiteX9" fmla="*/ 1238250 w 1271853"/>
                <a:gd name="connsiteY9" fmla="*/ 1200150 h 1473114"/>
                <a:gd name="connsiteX10" fmla="*/ 1262062 w 1271853"/>
                <a:gd name="connsiteY10" fmla="*/ 1131093 h 1473114"/>
                <a:gd name="connsiteX11" fmla="*/ 1271588 w 1271853"/>
                <a:gd name="connsiteY11" fmla="*/ 981075 h 1473114"/>
                <a:gd name="connsiteX12" fmla="*/ 1269206 w 1271853"/>
                <a:gd name="connsiteY12" fmla="*/ 697706 h 1473114"/>
                <a:gd name="connsiteX13" fmla="*/ 1269206 w 1271853"/>
                <a:gd name="connsiteY13" fmla="*/ 435768 h 1473114"/>
                <a:gd name="connsiteX14" fmla="*/ 1269206 w 1271853"/>
                <a:gd name="connsiteY14" fmla="*/ 0 h 1473114"/>
                <a:gd name="connsiteX0" fmla="*/ 0 w 1271853"/>
                <a:gd name="connsiteY0" fmla="*/ 1440656 h 1473114"/>
                <a:gd name="connsiteX1" fmla="*/ 161925 w 1271853"/>
                <a:gd name="connsiteY1" fmla="*/ 1462087 h 1473114"/>
                <a:gd name="connsiteX2" fmla="*/ 304800 w 1271853"/>
                <a:gd name="connsiteY2" fmla="*/ 1471612 h 1473114"/>
                <a:gd name="connsiteX3" fmla="*/ 476250 w 1271853"/>
                <a:gd name="connsiteY3" fmla="*/ 1471612 h 1473114"/>
                <a:gd name="connsiteX4" fmla="*/ 640556 w 1271853"/>
                <a:gd name="connsiteY4" fmla="*/ 1457325 h 1473114"/>
                <a:gd name="connsiteX5" fmla="*/ 788194 w 1271853"/>
                <a:gd name="connsiteY5" fmla="*/ 1431131 h 1473114"/>
                <a:gd name="connsiteX6" fmla="*/ 923925 w 1271853"/>
                <a:gd name="connsiteY6" fmla="*/ 1400175 h 1473114"/>
                <a:gd name="connsiteX7" fmla="*/ 1050131 w 1271853"/>
                <a:gd name="connsiteY7" fmla="*/ 1352549 h 1473114"/>
                <a:gd name="connsiteX8" fmla="*/ 1152525 w 1271853"/>
                <a:gd name="connsiteY8" fmla="*/ 1295400 h 1473114"/>
                <a:gd name="connsiteX9" fmla="*/ 1226343 w 1271853"/>
                <a:gd name="connsiteY9" fmla="*/ 1219200 h 1473114"/>
                <a:gd name="connsiteX10" fmla="*/ 1262062 w 1271853"/>
                <a:gd name="connsiteY10" fmla="*/ 1131093 h 1473114"/>
                <a:gd name="connsiteX11" fmla="*/ 1271588 w 1271853"/>
                <a:gd name="connsiteY11" fmla="*/ 981075 h 1473114"/>
                <a:gd name="connsiteX12" fmla="*/ 1269206 w 1271853"/>
                <a:gd name="connsiteY12" fmla="*/ 697706 h 1473114"/>
                <a:gd name="connsiteX13" fmla="*/ 1269206 w 1271853"/>
                <a:gd name="connsiteY13" fmla="*/ 435768 h 1473114"/>
                <a:gd name="connsiteX14" fmla="*/ 1269206 w 1271853"/>
                <a:gd name="connsiteY14" fmla="*/ 0 h 1473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1853" h="1473114">
                  <a:moveTo>
                    <a:pt x="0" y="1440656"/>
                  </a:moveTo>
                  <a:cubicBezTo>
                    <a:pt x="55562" y="1448792"/>
                    <a:pt x="111125" y="1456928"/>
                    <a:pt x="161925" y="1462087"/>
                  </a:cubicBezTo>
                  <a:cubicBezTo>
                    <a:pt x="212725" y="1467246"/>
                    <a:pt x="252413" y="1470025"/>
                    <a:pt x="304800" y="1471612"/>
                  </a:cubicBezTo>
                  <a:cubicBezTo>
                    <a:pt x="357187" y="1473199"/>
                    <a:pt x="420291" y="1473993"/>
                    <a:pt x="476250" y="1471612"/>
                  </a:cubicBezTo>
                  <a:cubicBezTo>
                    <a:pt x="532209" y="1469231"/>
                    <a:pt x="588565" y="1464072"/>
                    <a:pt x="640556" y="1457325"/>
                  </a:cubicBezTo>
                  <a:cubicBezTo>
                    <a:pt x="692547" y="1450578"/>
                    <a:pt x="740966" y="1440656"/>
                    <a:pt x="788194" y="1431131"/>
                  </a:cubicBezTo>
                  <a:cubicBezTo>
                    <a:pt x="835422" y="1421606"/>
                    <a:pt x="880269" y="1413272"/>
                    <a:pt x="923925" y="1400175"/>
                  </a:cubicBezTo>
                  <a:cubicBezTo>
                    <a:pt x="967581" y="1387078"/>
                    <a:pt x="1012031" y="1370011"/>
                    <a:pt x="1050131" y="1352549"/>
                  </a:cubicBezTo>
                  <a:cubicBezTo>
                    <a:pt x="1088231" y="1335087"/>
                    <a:pt x="1123156" y="1317625"/>
                    <a:pt x="1152525" y="1295400"/>
                  </a:cubicBezTo>
                  <a:cubicBezTo>
                    <a:pt x="1181894" y="1273175"/>
                    <a:pt x="1208087" y="1246584"/>
                    <a:pt x="1226343" y="1219200"/>
                  </a:cubicBezTo>
                  <a:cubicBezTo>
                    <a:pt x="1244599" y="1191816"/>
                    <a:pt x="1254521" y="1170781"/>
                    <a:pt x="1262062" y="1131093"/>
                  </a:cubicBezTo>
                  <a:cubicBezTo>
                    <a:pt x="1269603" y="1091405"/>
                    <a:pt x="1270397" y="1053306"/>
                    <a:pt x="1271588" y="981075"/>
                  </a:cubicBezTo>
                  <a:cubicBezTo>
                    <a:pt x="1272779" y="908844"/>
                    <a:pt x="1269603" y="788590"/>
                    <a:pt x="1269206" y="697706"/>
                  </a:cubicBezTo>
                  <a:cubicBezTo>
                    <a:pt x="1268809" y="606822"/>
                    <a:pt x="1269206" y="523081"/>
                    <a:pt x="1269206" y="435768"/>
                  </a:cubicBezTo>
                  <a:lnTo>
                    <a:pt x="1269206"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0" name="椭圆 149"/>
            <p:cNvSpPr/>
            <p:nvPr/>
          </p:nvSpPr>
          <p:spPr>
            <a:xfrm>
              <a:off x="4313471" y="1333528"/>
              <a:ext cx="2088000" cy="738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611" name="任意多边形 68610"/>
            <p:cNvSpPr/>
            <p:nvPr/>
          </p:nvSpPr>
          <p:spPr>
            <a:xfrm>
              <a:off x="4368444" y="1521619"/>
              <a:ext cx="1980999" cy="504825"/>
            </a:xfrm>
            <a:custGeom>
              <a:avLst/>
              <a:gdLst>
                <a:gd name="connsiteX0" fmla="*/ 55919 w 1980999"/>
                <a:gd name="connsiteY0" fmla="*/ 73819 h 503701"/>
                <a:gd name="connsiteX1" fmla="*/ 17819 w 1980999"/>
                <a:gd name="connsiteY1" fmla="*/ 114300 h 503701"/>
                <a:gd name="connsiteX2" fmla="*/ 1150 w 1980999"/>
                <a:gd name="connsiteY2" fmla="*/ 164306 h 503701"/>
                <a:gd name="connsiteX3" fmla="*/ 5912 w 1980999"/>
                <a:gd name="connsiteY3" fmla="*/ 214312 h 503701"/>
                <a:gd name="connsiteX4" fmla="*/ 41631 w 1980999"/>
                <a:gd name="connsiteY4" fmla="*/ 271462 h 503701"/>
                <a:gd name="connsiteX5" fmla="*/ 105925 w 1980999"/>
                <a:gd name="connsiteY5" fmla="*/ 321469 h 503701"/>
                <a:gd name="connsiteX6" fmla="*/ 189269 w 1980999"/>
                <a:gd name="connsiteY6" fmla="*/ 369094 h 503701"/>
                <a:gd name="connsiteX7" fmla="*/ 325000 w 1980999"/>
                <a:gd name="connsiteY7" fmla="*/ 419100 h 503701"/>
                <a:gd name="connsiteX8" fmla="*/ 463112 w 1980999"/>
                <a:gd name="connsiteY8" fmla="*/ 452437 h 503701"/>
                <a:gd name="connsiteX9" fmla="*/ 596462 w 1980999"/>
                <a:gd name="connsiteY9" fmla="*/ 478631 h 503701"/>
                <a:gd name="connsiteX10" fmla="*/ 758387 w 1980999"/>
                <a:gd name="connsiteY10" fmla="*/ 497681 h 503701"/>
                <a:gd name="connsiteX11" fmla="*/ 929837 w 1980999"/>
                <a:gd name="connsiteY11" fmla="*/ 502444 h 503701"/>
                <a:gd name="connsiteX12" fmla="*/ 1113194 w 1980999"/>
                <a:gd name="connsiteY12" fmla="*/ 502444 h 503701"/>
                <a:gd name="connsiteX13" fmla="*/ 1277500 w 1980999"/>
                <a:gd name="connsiteY13" fmla="*/ 488156 h 503701"/>
                <a:gd name="connsiteX14" fmla="*/ 1437044 w 1980999"/>
                <a:gd name="connsiteY14" fmla="*/ 469106 h 503701"/>
                <a:gd name="connsiteX15" fmla="*/ 1594206 w 1980999"/>
                <a:gd name="connsiteY15" fmla="*/ 440531 h 503701"/>
                <a:gd name="connsiteX16" fmla="*/ 1729937 w 1980999"/>
                <a:gd name="connsiteY16" fmla="*/ 395287 h 503701"/>
                <a:gd name="connsiteX17" fmla="*/ 1818044 w 1980999"/>
                <a:gd name="connsiteY17" fmla="*/ 354806 h 503701"/>
                <a:gd name="connsiteX18" fmla="*/ 1915675 w 1980999"/>
                <a:gd name="connsiteY18" fmla="*/ 288131 h 503701"/>
                <a:gd name="connsiteX19" fmla="*/ 1970444 w 1980999"/>
                <a:gd name="connsiteY19" fmla="*/ 221456 h 503701"/>
                <a:gd name="connsiteX20" fmla="*/ 1979969 w 1980999"/>
                <a:gd name="connsiteY20" fmla="*/ 157162 h 503701"/>
                <a:gd name="connsiteX21" fmla="*/ 1956156 w 1980999"/>
                <a:gd name="connsiteY21" fmla="*/ 102394 h 503701"/>
                <a:gd name="connsiteX22" fmla="*/ 1899006 w 1980999"/>
                <a:gd name="connsiteY22" fmla="*/ 57150 h 503701"/>
                <a:gd name="connsiteX23" fmla="*/ 1839475 w 1980999"/>
                <a:gd name="connsiteY23" fmla="*/ 16669 h 503701"/>
                <a:gd name="connsiteX24" fmla="*/ 1796612 w 1980999"/>
                <a:gd name="connsiteY24" fmla="*/ 0 h 503701"/>
                <a:gd name="connsiteX0" fmla="*/ 55919 w 1980999"/>
                <a:gd name="connsiteY0" fmla="*/ 73819 h 503701"/>
                <a:gd name="connsiteX1" fmla="*/ 17819 w 1980999"/>
                <a:gd name="connsiteY1" fmla="*/ 114300 h 503701"/>
                <a:gd name="connsiteX2" fmla="*/ 1150 w 1980999"/>
                <a:gd name="connsiteY2" fmla="*/ 164306 h 503701"/>
                <a:gd name="connsiteX3" fmla="*/ 5912 w 1980999"/>
                <a:gd name="connsiteY3" fmla="*/ 214312 h 503701"/>
                <a:gd name="connsiteX4" fmla="*/ 41631 w 1980999"/>
                <a:gd name="connsiteY4" fmla="*/ 271462 h 503701"/>
                <a:gd name="connsiteX5" fmla="*/ 105925 w 1980999"/>
                <a:gd name="connsiteY5" fmla="*/ 321469 h 503701"/>
                <a:gd name="connsiteX6" fmla="*/ 189269 w 1980999"/>
                <a:gd name="connsiteY6" fmla="*/ 369094 h 503701"/>
                <a:gd name="connsiteX7" fmla="*/ 325000 w 1980999"/>
                <a:gd name="connsiteY7" fmla="*/ 419100 h 503701"/>
                <a:gd name="connsiteX8" fmla="*/ 463112 w 1980999"/>
                <a:gd name="connsiteY8" fmla="*/ 452437 h 503701"/>
                <a:gd name="connsiteX9" fmla="*/ 596462 w 1980999"/>
                <a:gd name="connsiteY9" fmla="*/ 478631 h 503701"/>
                <a:gd name="connsiteX10" fmla="*/ 758387 w 1980999"/>
                <a:gd name="connsiteY10" fmla="*/ 497681 h 503701"/>
                <a:gd name="connsiteX11" fmla="*/ 929837 w 1980999"/>
                <a:gd name="connsiteY11" fmla="*/ 502444 h 503701"/>
                <a:gd name="connsiteX12" fmla="*/ 1113194 w 1980999"/>
                <a:gd name="connsiteY12" fmla="*/ 502444 h 503701"/>
                <a:gd name="connsiteX13" fmla="*/ 1277500 w 1980999"/>
                <a:gd name="connsiteY13" fmla="*/ 488156 h 503701"/>
                <a:gd name="connsiteX14" fmla="*/ 1437044 w 1980999"/>
                <a:gd name="connsiteY14" fmla="*/ 469106 h 503701"/>
                <a:gd name="connsiteX15" fmla="*/ 1594206 w 1980999"/>
                <a:gd name="connsiteY15" fmla="*/ 440531 h 503701"/>
                <a:gd name="connsiteX16" fmla="*/ 1729937 w 1980999"/>
                <a:gd name="connsiteY16" fmla="*/ 395287 h 503701"/>
                <a:gd name="connsiteX17" fmla="*/ 1818044 w 1980999"/>
                <a:gd name="connsiteY17" fmla="*/ 354806 h 503701"/>
                <a:gd name="connsiteX18" fmla="*/ 1915675 w 1980999"/>
                <a:gd name="connsiteY18" fmla="*/ 288131 h 503701"/>
                <a:gd name="connsiteX19" fmla="*/ 1970444 w 1980999"/>
                <a:gd name="connsiteY19" fmla="*/ 221456 h 503701"/>
                <a:gd name="connsiteX20" fmla="*/ 1979969 w 1980999"/>
                <a:gd name="connsiteY20" fmla="*/ 157162 h 503701"/>
                <a:gd name="connsiteX21" fmla="*/ 1956156 w 1980999"/>
                <a:gd name="connsiteY21" fmla="*/ 102394 h 503701"/>
                <a:gd name="connsiteX22" fmla="*/ 1901387 w 1980999"/>
                <a:gd name="connsiteY22" fmla="*/ 52387 h 503701"/>
                <a:gd name="connsiteX23" fmla="*/ 1839475 w 1980999"/>
                <a:gd name="connsiteY23" fmla="*/ 16669 h 503701"/>
                <a:gd name="connsiteX24" fmla="*/ 1796612 w 1980999"/>
                <a:gd name="connsiteY24" fmla="*/ 0 h 503701"/>
                <a:gd name="connsiteX0" fmla="*/ 55919 w 1980999"/>
                <a:gd name="connsiteY0" fmla="*/ 73819 h 504825"/>
                <a:gd name="connsiteX1" fmla="*/ 17819 w 1980999"/>
                <a:gd name="connsiteY1" fmla="*/ 114300 h 504825"/>
                <a:gd name="connsiteX2" fmla="*/ 1150 w 1980999"/>
                <a:gd name="connsiteY2" fmla="*/ 164306 h 504825"/>
                <a:gd name="connsiteX3" fmla="*/ 5912 w 1980999"/>
                <a:gd name="connsiteY3" fmla="*/ 214312 h 504825"/>
                <a:gd name="connsiteX4" fmla="*/ 41631 w 1980999"/>
                <a:gd name="connsiteY4" fmla="*/ 271462 h 504825"/>
                <a:gd name="connsiteX5" fmla="*/ 105925 w 1980999"/>
                <a:gd name="connsiteY5" fmla="*/ 321469 h 504825"/>
                <a:gd name="connsiteX6" fmla="*/ 189269 w 1980999"/>
                <a:gd name="connsiteY6" fmla="*/ 369094 h 504825"/>
                <a:gd name="connsiteX7" fmla="*/ 325000 w 1980999"/>
                <a:gd name="connsiteY7" fmla="*/ 419100 h 504825"/>
                <a:gd name="connsiteX8" fmla="*/ 463112 w 1980999"/>
                <a:gd name="connsiteY8" fmla="*/ 452437 h 504825"/>
                <a:gd name="connsiteX9" fmla="*/ 596462 w 1980999"/>
                <a:gd name="connsiteY9" fmla="*/ 478631 h 504825"/>
                <a:gd name="connsiteX10" fmla="*/ 758387 w 1980999"/>
                <a:gd name="connsiteY10" fmla="*/ 497681 h 504825"/>
                <a:gd name="connsiteX11" fmla="*/ 929837 w 1980999"/>
                <a:gd name="connsiteY11" fmla="*/ 504825 h 504825"/>
                <a:gd name="connsiteX12" fmla="*/ 1113194 w 1980999"/>
                <a:gd name="connsiteY12" fmla="*/ 502444 h 504825"/>
                <a:gd name="connsiteX13" fmla="*/ 1277500 w 1980999"/>
                <a:gd name="connsiteY13" fmla="*/ 488156 h 504825"/>
                <a:gd name="connsiteX14" fmla="*/ 1437044 w 1980999"/>
                <a:gd name="connsiteY14" fmla="*/ 469106 h 504825"/>
                <a:gd name="connsiteX15" fmla="*/ 1594206 w 1980999"/>
                <a:gd name="connsiteY15" fmla="*/ 440531 h 504825"/>
                <a:gd name="connsiteX16" fmla="*/ 1729937 w 1980999"/>
                <a:gd name="connsiteY16" fmla="*/ 395287 h 504825"/>
                <a:gd name="connsiteX17" fmla="*/ 1818044 w 1980999"/>
                <a:gd name="connsiteY17" fmla="*/ 354806 h 504825"/>
                <a:gd name="connsiteX18" fmla="*/ 1915675 w 1980999"/>
                <a:gd name="connsiteY18" fmla="*/ 288131 h 504825"/>
                <a:gd name="connsiteX19" fmla="*/ 1970444 w 1980999"/>
                <a:gd name="connsiteY19" fmla="*/ 221456 h 504825"/>
                <a:gd name="connsiteX20" fmla="*/ 1979969 w 1980999"/>
                <a:gd name="connsiteY20" fmla="*/ 157162 h 504825"/>
                <a:gd name="connsiteX21" fmla="*/ 1956156 w 1980999"/>
                <a:gd name="connsiteY21" fmla="*/ 102394 h 504825"/>
                <a:gd name="connsiteX22" fmla="*/ 1901387 w 1980999"/>
                <a:gd name="connsiteY22" fmla="*/ 52387 h 504825"/>
                <a:gd name="connsiteX23" fmla="*/ 1839475 w 1980999"/>
                <a:gd name="connsiteY23" fmla="*/ 16669 h 504825"/>
                <a:gd name="connsiteX24" fmla="*/ 1796612 w 1980999"/>
                <a:gd name="connsiteY24" fmla="*/ 0 h 504825"/>
                <a:gd name="connsiteX0" fmla="*/ 55919 w 1980999"/>
                <a:gd name="connsiteY0" fmla="*/ 73819 h 504825"/>
                <a:gd name="connsiteX1" fmla="*/ 17819 w 1980999"/>
                <a:gd name="connsiteY1" fmla="*/ 114300 h 504825"/>
                <a:gd name="connsiteX2" fmla="*/ 1150 w 1980999"/>
                <a:gd name="connsiteY2" fmla="*/ 164306 h 504825"/>
                <a:gd name="connsiteX3" fmla="*/ 5912 w 1980999"/>
                <a:gd name="connsiteY3" fmla="*/ 214312 h 504825"/>
                <a:gd name="connsiteX4" fmla="*/ 41631 w 1980999"/>
                <a:gd name="connsiteY4" fmla="*/ 271462 h 504825"/>
                <a:gd name="connsiteX5" fmla="*/ 105925 w 1980999"/>
                <a:gd name="connsiteY5" fmla="*/ 321469 h 504825"/>
                <a:gd name="connsiteX6" fmla="*/ 189269 w 1980999"/>
                <a:gd name="connsiteY6" fmla="*/ 369094 h 504825"/>
                <a:gd name="connsiteX7" fmla="*/ 325000 w 1980999"/>
                <a:gd name="connsiteY7" fmla="*/ 419100 h 504825"/>
                <a:gd name="connsiteX8" fmla="*/ 463112 w 1980999"/>
                <a:gd name="connsiteY8" fmla="*/ 452437 h 504825"/>
                <a:gd name="connsiteX9" fmla="*/ 596462 w 1980999"/>
                <a:gd name="connsiteY9" fmla="*/ 478631 h 504825"/>
                <a:gd name="connsiteX10" fmla="*/ 758387 w 1980999"/>
                <a:gd name="connsiteY10" fmla="*/ 497681 h 504825"/>
                <a:gd name="connsiteX11" fmla="*/ 929837 w 1980999"/>
                <a:gd name="connsiteY11" fmla="*/ 504825 h 504825"/>
                <a:gd name="connsiteX12" fmla="*/ 1113194 w 1980999"/>
                <a:gd name="connsiteY12" fmla="*/ 502444 h 504825"/>
                <a:gd name="connsiteX13" fmla="*/ 1279881 w 1980999"/>
                <a:gd name="connsiteY13" fmla="*/ 492919 h 504825"/>
                <a:gd name="connsiteX14" fmla="*/ 1437044 w 1980999"/>
                <a:gd name="connsiteY14" fmla="*/ 469106 h 504825"/>
                <a:gd name="connsiteX15" fmla="*/ 1594206 w 1980999"/>
                <a:gd name="connsiteY15" fmla="*/ 440531 h 504825"/>
                <a:gd name="connsiteX16" fmla="*/ 1729937 w 1980999"/>
                <a:gd name="connsiteY16" fmla="*/ 395287 h 504825"/>
                <a:gd name="connsiteX17" fmla="*/ 1818044 w 1980999"/>
                <a:gd name="connsiteY17" fmla="*/ 354806 h 504825"/>
                <a:gd name="connsiteX18" fmla="*/ 1915675 w 1980999"/>
                <a:gd name="connsiteY18" fmla="*/ 288131 h 504825"/>
                <a:gd name="connsiteX19" fmla="*/ 1970444 w 1980999"/>
                <a:gd name="connsiteY19" fmla="*/ 221456 h 504825"/>
                <a:gd name="connsiteX20" fmla="*/ 1979969 w 1980999"/>
                <a:gd name="connsiteY20" fmla="*/ 157162 h 504825"/>
                <a:gd name="connsiteX21" fmla="*/ 1956156 w 1980999"/>
                <a:gd name="connsiteY21" fmla="*/ 102394 h 504825"/>
                <a:gd name="connsiteX22" fmla="*/ 1901387 w 1980999"/>
                <a:gd name="connsiteY22" fmla="*/ 52387 h 504825"/>
                <a:gd name="connsiteX23" fmla="*/ 1839475 w 1980999"/>
                <a:gd name="connsiteY23" fmla="*/ 16669 h 504825"/>
                <a:gd name="connsiteX24" fmla="*/ 1796612 w 1980999"/>
                <a:gd name="connsiteY24" fmla="*/ 0 h 504825"/>
                <a:gd name="connsiteX0" fmla="*/ 55919 w 1980999"/>
                <a:gd name="connsiteY0" fmla="*/ 73819 h 504825"/>
                <a:gd name="connsiteX1" fmla="*/ 17819 w 1980999"/>
                <a:gd name="connsiteY1" fmla="*/ 114300 h 504825"/>
                <a:gd name="connsiteX2" fmla="*/ 1150 w 1980999"/>
                <a:gd name="connsiteY2" fmla="*/ 164306 h 504825"/>
                <a:gd name="connsiteX3" fmla="*/ 5912 w 1980999"/>
                <a:gd name="connsiteY3" fmla="*/ 214312 h 504825"/>
                <a:gd name="connsiteX4" fmla="*/ 41631 w 1980999"/>
                <a:gd name="connsiteY4" fmla="*/ 271462 h 504825"/>
                <a:gd name="connsiteX5" fmla="*/ 105925 w 1980999"/>
                <a:gd name="connsiteY5" fmla="*/ 321469 h 504825"/>
                <a:gd name="connsiteX6" fmla="*/ 189269 w 1980999"/>
                <a:gd name="connsiteY6" fmla="*/ 369094 h 504825"/>
                <a:gd name="connsiteX7" fmla="*/ 325000 w 1980999"/>
                <a:gd name="connsiteY7" fmla="*/ 419100 h 504825"/>
                <a:gd name="connsiteX8" fmla="*/ 463112 w 1980999"/>
                <a:gd name="connsiteY8" fmla="*/ 452437 h 504825"/>
                <a:gd name="connsiteX9" fmla="*/ 596462 w 1980999"/>
                <a:gd name="connsiteY9" fmla="*/ 478631 h 504825"/>
                <a:gd name="connsiteX10" fmla="*/ 758387 w 1980999"/>
                <a:gd name="connsiteY10" fmla="*/ 497681 h 504825"/>
                <a:gd name="connsiteX11" fmla="*/ 929837 w 1980999"/>
                <a:gd name="connsiteY11" fmla="*/ 504825 h 504825"/>
                <a:gd name="connsiteX12" fmla="*/ 1113194 w 1980999"/>
                <a:gd name="connsiteY12" fmla="*/ 502444 h 504825"/>
                <a:gd name="connsiteX13" fmla="*/ 1279881 w 1980999"/>
                <a:gd name="connsiteY13" fmla="*/ 492919 h 504825"/>
                <a:gd name="connsiteX14" fmla="*/ 1441807 w 1980999"/>
                <a:gd name="connsiteY14" fmla="*/ 473869 h 504825"/>
                <a:gd name="connsiteX15" fmla="*/ 1594206 w 1980999"/>
                <a:gd name="connsiteY15" fmla="*/ 440531 h 504825"/>
                <a:gd name="connsiteX16" fmla="*/ 1729937 w 1980999"/>
                <a:gd name="connsiteY16" fmla="*/ 395287 h 504825"/>
                <a:gd name="connsiteX17" fmla="*/ 1818044 w 1980999"/>
                <a:gd name="connsiteY17" fmla="*/ 354806 h 504825"/>
                <a:gd name="connsiteX18" fmla="*/ 1915675 w 1980999"/>
                <a:gd name="connsiteY18" fmla="*/ 288131 h 504825"/>
                <a:gd name="connsiteX19" fmla="*/ 1970444 w 1980999"/>
                <a:gd name="connsiteY19" fmla="*/ 221456 h 504825"/>
                <a:gd name="connsiteX20" fmla="*/ 1979969 w 1980999"/>
                <a:gd name="connsiteY20" fmla="*/ 157162 h 504825"/>
                <a:gd name="connsiteX21" fmla="*/ 1956156 w 1980999"/>
                <a:gd name="connsiteY21" fmla="*/ 102394 h 504825"/>
                <a:gd name="connsiteX22" fmla="*/ 1901387 w 1980999"/>
                <a:gd name="connsiteY22" fmla="*/ 52387 h 504825"/>
                <a:gd name="connsiteX23" fmla="*/ 1839475 w 1980999"/>
                <a:gd name="connsiteY23" fmla="*/ 16669 h 504825"/>
                <a:gd name="connsiteX24" fmla="*/ 1796612 w 1980999"/>
                <a:gd name="connsiteY24"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0999" h="504825">
                  <a:moveTo>
                    <a:pt x="55919" y="73819"/>
                  </a:moveTo>
                  <a:cubicBezTo>
                    <a:pt x="41433" y="86519"/>
                    <a:pt x="26947" y="99219"/>
                    <a:pt x="17819" y="114300"/>
                  </a:cubicBezTo>
                  <a:cubicBezTo>
                    <a:pt x="8691" y="129381"/>
                    <a:pt x="3135" y="147637"/>
                    <a:pt x="1150" y="164306"/>
                  </a:cubicBezTo>
                  <a:cubicBezTo>
                    <a:pt x="-835" y="180975"/>
                    <a:pt x="-835" y="196453"/>
                    <a:pt x="5912" y="214312"/>
                  </a:cubicBezTo>
                  <a:cubicBezTo>
                    <a:pt x="12659" y="232171"/>
                    <a:pt x="24962" y="253603"/>
                    <a:pt x="41631" y="271462"/>
                  </a:cubicBezTo>
                  <a:cubicBezTo>
                    <a:pt x="58300" y="289322"/>
                    <a:pt x="81319" y="305197"/>
                    <a:pt x="105925" y="321469"/>
                  </a:cubicBezTo>
                  <a:cubicBezTo>
                    <a:pt x="130531" y="337741"/>
                    <a:pt x="152757" y="352822"/>
                    <a:pt x="189269" y="369094"/>
                  </a:cubicBezTo>
                  <a:cubicBezTo>
                    <a:pt x="225781" y="385366"/>
                    <a:pt x="279360" y="405210"/>
                    <a:pt x="325000" y="419100"/>
                  </a:cubicBezTo>
                  <a:cubicBezTo>
                    <a:pt x="370640" y="432990"/>
                    <a:pt x="417868" y="442515"/>
                    <a:pt x="463112" y="452437"/>
                  </a:cubicBezTo>
                  <a:cubicBezTo>
                    <a:pt x="508356" y="462359"/>
                    <a:pt x="547250" y="471090"/>
                    <a:pt x="596462" y="478631"/>
                  </a:cubicBezTo>
                  <a:cubicBezTo>
                    <a:pt x="645675" y="486172"/>
                    <a:pt x="702825" y="493315"/>
                    <a:pt x="758387" y="497681"/>
                  </a:cubicBezTo>
                  <a:cubicBezTo>
                    <a:pt x="813949" y="502047"/>
                    <a:pt x="870703" y="504031"/>
                    <a:pt x="929837" y="504825"/>
                  </a:cubicBezTo>
                  <a:lnTo>
                    <a:pt x="1113194" y="502444"/>
                  </a:lnTo>
                  <a:cubicBezTo>
                    <a:pt x="1171535" y="500460"/>
                    <a:pt x="1225112" y="497681"/>
                    <a:pt x="1279881" y="492919"/>
                  </a:cubicBezTo>
                  <a:cubicBezTo>
                    <a:pt x="1334650" y="488157"/>
                    <a:pt x="1389420" y="482600"/>
                    <a:pt x="1441807" y="473869"/>
                  </a:cubicBezTo>
                  <a:cubicBezTo>
                    <a:pt x="1494194" y="465138"/>
                    <a:pt x="1546184" y="453628"/>
                    <a:pt x="1594206" y="440531"/>
                  </a:cubicBezTo>
                  <a:cubicBezTo>
                    <a:pt x="1642228" y="427434"/>
                    <a:pt x="1692631" y="409575"/>
                    <a:pt x="1729937" y="395287"/>
                  </a:cubicBezTo>
                  <a:cubicBezTo>
                    <a:pt x="1767243" y="381000"/>
                    <a:pt x="1787088" y="372665"/>
                    <a:pt x="1818044" y="354806"/>
                  </a:cubicBezTo>
                  <a:cubicBezTo>
                    <a:pt x="1849000" y="336947"/>
                    <a:pt x="1890275" y="310356"/>
                    <a:pt x="1915675" y="288131"/>
                  </a:cubicBezTo>
                  <a:cubicBezTo>
                    <a:pt x="1941075" y="265906"/>
                    <a:pt x="1959728" y="243284"/>
                    <a:pt x="1970444" y="221456"/>
                  </a:cubicBezTo>
                  <a:cubicBezTo>
                    <a:pt x="1981160" y="199628"/>
                    <a:pt x="1982350" y="177006"/>
                    <a:pt x="1979969" y="157162"/>
                  </a:cubicBezTo>
                  <a:cubicBezTo>
                    <a:pt x="1977588" y="137318"/>
                    <a:pt x="1969253" y="119857"/>
                    <a:pt x="1956156" y="102394"/>
                  </a:cubicBezTo>
                  <a:cubicBezTo>
                    <a:pt x="1943059" y="84931"/>
                    <a:pt x="1920834" y="66674"/>
                    <a:pt x="1901387" y="52387"/>
                  </a:cubicBezTo>
                  <a:cubicBezTo>
                    <a:pt x="1881940" y="38100"/>
                    <a:pt x="1856937" y="25400"/>
                    <a:pt x="1839475" y="16669"/>
                  </a:cubicBezTo>
                  <a:cubicBezTo>
                    <a:pt x="1822013" y="7938"/>
                    <a:pt x="1796612" y="0"/>
                    <a:pt x="1796612"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12" name="直接箭头连接符 11"/>
          <p:cNvCxnSpPr/>
          <p:nvPr/>
        </p:nvCxnSpPr>
        <p:spPr>
          <a:xfrm>
            <a:off x="3019425" y="2768613"/>
            <a:ext cx="116014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56" name="直接箭头连接符 155"/>
          <p:cNvCxnSpPr/>
          <p:nvPr/>
        </p:nvCxnSpPr>
        <p:spPr>
          <a:xfrm>
            <a:off x="3019425" y="3454413"/>
            <a:ext cx="1160144"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157" name="直接箭头连接符 156"/>
          <p:cNvCxnSpPr/>
          <p:nvPr/>
        </p:nvCxnSpPr>
        <p:spPr>
          <a:xfrm>
            <a:off x="3019425" y="4206888"/>
            <a:ext cx="720000"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grpSp>
        <p:nvGrpSpPr>
          <p:cNvPr id="13" name="组合 12"/>
          <p:cNvGrpSpPr/>
          <p:nvPr/>
        </p:nvGrpSpPr>
        <p:grpSpPr>
          <a:xfrm>
            <a:off x="7869960" y="1332027"/>
            <a:ext cx="2089374" cy="4681459"/>
            <a:chOff x="7869960" y="1332027"/>
            <a:chExt cx="2089374" cy="4681459"/>
          </a:xfrm>
        </p:grpSpPr>
        <p:sp>
          <p:nvSpPr>
            <p:cNvPr id="288" name="任意多边形 287"/>
            <p:cNvSpPr/>
            <p:nvPr/>
          </p:nvSpPr>
          <p:spPr>
            <a:xfrm>
              <a:off x="7869960" y="1332043"/>
              <a:ext cx="2089374" cy="4681443"/>
            </a:xfrm>
            <a:custGeom>
              <a:avLst/>
              <a:gdLst>
                <a:gd name="connsiteX0" fmla="*/ 1044000 w 2089374"/>
                <a:gd name="connsiteY0" fmla="*/ 0 h 4681443"/>
                <a:gd name="connsiteX1" fmla="*/ 2082610 w 2089374"/>
                <a:gd name="connsiteY1" fmla="*/ 331272 h 4681443"/>
                <a:gd name="connsiteX2" fmla="*/ 2087668 w 2089374"/>
                <a:gd name="connsiteY2" fmla="*/ 366676 h 4681443"/>
                <a:gd name="connsiteX3" fmla="*/ 2089374 w 2089374"/>
                <a:gd name="connsiteY3" fmla="*/ 366676 h 4681443"/>
                <a:gd name="connsiteX4" fmla="*/ 2089374 w 2089374"/>
                <a:gd name="connsiteY4" fmla="*/ 4236676 h 4681443"/>
                <a:gd name="connsiteX5" fmla="*/ 2087389 w 2089374"/>
                <a:gd name="connsiteY5" fmla="*/ 4236676 h 4681443"/>
                <a:gd name="connsiteX6" fmla="*/ 2082612 w 2089374"/>
                <a:gd name="connsiteY6" fmla="*/ 4277453 h 4681443"/>
                <a:gd name="connsiteX7" fmla="*/ 1044002 w 2089374"/>
                <a:gd name="connsiteY7" fmla="*/ 4681443 h 4681443"/>
                <a:gd name="connsiteX8" fmla="*/ 2 w 2089374"/>
                <a:gd name="connsiteY8" fmla="*/ 4231443 h 4681443"/>
                <a:gd name="connsiteX9" fmla="*/ 1374 w 2089374"/>
                <a:gd name="connsiteY9" fmla="*/ 4219732 h 4681443"/>
                <a:gd name="connsiteX10" fmla="*/ 1374 w 2089374"/>
                <a:gd name="connsiteY10" fmla="*/ 378618 h 4681443"/>
                <a:gd name="connsiteX11" fmla="*/ 0 w 2089374"/>
                <a:gd name="connsiteY11" fmla="*/ 369000 h 4681443"/>
                <a:gd name="connsiteX12" fmla="*/ 1044000 w 2089374"/>
                <a:gd name="connsiteY12" fmla="*/ 0 h 468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89374" h="4681443">
                  <a:moveTo>
                    <a:pt x="1044000" y="0"/>
                  </a:moveTo>
                  <a:cubicBezTo>
                    <a:pt x="1584549" y="0"/>
                    <a:pt x="2029147" y="145202"/>
                    <a:pt x="2082610" y="331272"/>
                  </a:cubicBezTo>
                  <a:lnTo>
                    <a:pt x="2087668" y="366676"/>
                  </a:lnTo>
                  <a:lnTo>
                    <a:pt x="2089374" y="366676"/>
                  </a:lnTo>
                  <a:lnTo>
                    <a:pt x="2089374" y="4236676"/>
                  </a:lnTo>
                  <a:lnTo>
                    <a:pt x="2087389" y="4236676"/>
                  </a:lnTo>
                  <a:lnTo>
                    <a:pt x="2082612" y="4277453"/>
                  </a:lnTo>
                  <a:cubicBezTo>
                    <a:pt x="2029149" y="4504368"/>
                    <a:pt x="1584551" y="4681443"/>
                    <a:pt x="1044002" y="4681443"/>
                  </a:cubicBezTo>
                  <a:cubicBezTo>
                    <a:pt x="467417" y="4681443"/>
                    <a:pt x="2" y="4479971"/>
                    <a:pt x="2" y="4231443"/>
                  </a:cubicBezTo>
                  <a:lnTo>
                    <a:pt x="1374" y="4219732"/>
                  </a:lnTo>
                  <a:lnTo>
                    <a:pt x="1374" y="378618"/>
                  </a:lnTo>
                  <a:lnTo>
                    <a:pt x="0" y="369000"/>
                  </a:lnTo>
                  <a:cubicBezTo>
                    <a:pt x="0" y="165207"/>
                    <a:pt x="467415" y="0"/>
                    <a:pt x="1044000" y="0"/>
                  </a:cubicBezTo>
                  <a:close/>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9" name="椭圆 288"/>
            <p:cNvSpPr/>
            <p:nvPr/>
          </p:nvSpPr>
          <p:spPr>
            <a:xfrm>
              <a:off x="7874724" y="5113485"/>
              <a:ext cx="2084400" cy="900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0" name="椭圆 289"/>
            <p:cNvSpPr/>
            <p:nvPr/>
          </p:nvSpPr>
          <p:spPr>
            <a:xfrm>
              <a:off x="7947945" y="5146811"/>
              <a:ext cx="1944000" cy="828000"/>
            </a:xfrm>
            <a:prstGeom prst="ellipse">
              <a:avLst/>
            </a:prstGeom>
            <a:gradFill flip="none" rotWithShape="1">
              <a:gsLst>
                <a:gs pos="0">
                  <a:srgbClr val="A0A19A">
                    <a:tint val="66000"/>
                    <a:satMod val="160000"/>
                  </a:srgbClr>
                </a:gs>
                <a:gs pos="50000">
                  <a:srgbClr val="A0A19A">
                    <a:tint val="44500"/>
                    <a:satMod val="160000"/>
                  </a:srgbClr>
                </a:gs>
                <a:gs pos="100000">
                  <a:srgbClr val="A0A19A">
                    <a:tint val="23500"/>
                    <a:satMod val="160000"/>
                  </a:srgbClr>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3" name="任意多边形 292"/>
            <p:cNvSpPr/>
            <p:nvPr/>
          </p:nvSpPr>
          <p:spPr>
            <a:xfrm>
              <a:off x="8564278" y="4451438"/>
              <a:ext cx="1271853" cy="1473114"/>
            </a:xfrm>
            <a:custGeom>
              <a:avLst/>
              <a:gdLst>
                <a:gd name="connsiteX0" fmla="*/ 0 w 1269735"/>
                <a:gd name="connsiteY0" fmla="*/ 1440656 h 1472079"/>
                <a:gd name="connsiteX1" fmla="*/ 161925 w 1269735"/>
                <a:gd name="connsiteY1" fmla="*/ 1462087 h 1472079"/>
                <a:gd name="connsiteX2" fmla="*/ 304800 w 1269735"/>
                <a:gd name="connsiteY2" fmla="*/ 1471612 h 1472079"/>
                <a:gd name="connsiteX3" fmla="*/ 478631 w 1269735"/>
                <a:gd name="connsiteY3" fmla="*/ 1469231 h 1472079"/>
                <a:gd name="connsiteX4" fmla="*/ 640556 w 1269735"/>
                <a:gd name="connsiteY4" fmla="*/ 1457325 h 1472079"/>
                <a:gd name="connsiteX5" fmla="*/ 788194 w 1269735"/>
                <a:gd name="connsiteY5" fmla="*/ 1431131 h 1472079"/>
                <a:gd name="connsiteX6" fmla="*/ 923925 w 1269735"/>
                <a:gd name="connsiteY6" fmla="*/ 1400175 h 1472079"/>
                <a:gd name="connsiteX7" fmla="*/ 1052512 w 1269735"/>
                <a:gd name="connsiteY7" fmla="*/ 1350168 h 1472079"/>
                <a:gd name="connsiteX8" fmla="*/ 1152525 w 1269735"/>
                <a:gd name="connsiteY8" fmla="*/ 1295400 h 1472079"/>
                <a:gd name="connsiteX9" fmla="*/ 1238250 w 1269735"/>
                <a:gd name="connsiteY9" fmla="*/ 1200150 h 1472079"/>
                <a:gd name="connsiteX10" fmla="*/ 1262062 w 1269735"/>
                <a:gd name="connsiteY10" fmla="*/ 1131093 h 1472079"/>
                <a:gd name="connsiteX11" fmla="*/ 1269206 w 1269735"/>
                <a:gd name="connsiteY11" fmla="*/ 983456 h 1472079"/>
                <a:gd name="connsiteX12" fmla="*/ 1269206 w 1269735"/>
                <a:gd name="connsiteY12" fmla="*/ 697706 h 1472079"/>
                <a:gd name="connsiteX13" fmla="*/ 1269206 w 1269735"/>
                <a:gd name="connsiteY13" fmla="*/ 435768 h 1472079"/>
                <a:gd name="connsiteX14" fmla="*/ 1269206 w 1269735"/>
                <a:gd name="connsiteY14" fmla="*/ 0 h 1472079"/>
                <a:gd name="connsiteX0" fmla="*/ 0 w 1271853"/>
                <a:gd name="connsiteY0" fmla="*/ 1440656 h 1472079"/>
                <a:gd name="connsiteX1" fmla="*/ 161925 w 1271853"/>
                <a:gd name="connsiteY1" fmla="*/ 1462087 h 1472079"/>
                <a:gd name="connsiteX2" fmla="*/ 304800 w 1271853"/>
                <a:gd name="connsiteY2" fmla="*/ 1471612 h 1472079"/>
                <a:gd name="connsiteX3" fmla="*/ 478631 w 1271853"/>
                <a:gd name="connsiteY3" fmla="*/ 1469231 h 1472079"/>
                <a:gd name="connsiteX4" fmla="*/ 640556 w 1271853"/>
                <a:gd name="connsiteY4" fmla="*/ 1457325 h 1472079"/>
                <a:gd name="connsiteX5" fmla="*/ 788194 w 1271853"/>
                <a:gd name="connsiteY5" fmla="*/ 1431131 h 1472079"/>
                <a:gd name="connsiteX6" fmla="*/ 923925 w 1271853"/>
                <a:gd name="connsiteY6" fmla="*/ 1400175 h 1472079"/>
                <a:gd name="connsiteX7" fmla="*/ 1052512 w 1271853"/>
                <a:gd name="connsiteY7" fmla="*/ 1350168 h 1472079"/>
                <a:gd name="connsiteX8" fmla="*/ 1152525 w 1271853"/>
                <a:gd name="connsiteY8" fmla="*/ 1295400 h 1472079"/>
                <a:gd name="connsiteX9" fmla="*/ 1238250 w 1271853"/>
                <a:gd name="connsiteY9" fmla="*/ 1200150 h 1472079"/>
                <a:gd name="connsiteX10" fmla="*/ 1262062 w 1271853"/>
                <a:gd name="connsiteY10" fmla="*/ 1131093 h 1472079"/>
                <a:gd name="connsiteX11" fmla="*/ 1271588 w 1271853"/>
                <a:gd name="connsiteY11" fmla="*/ 981075 h 1472079"/>
                <a:gd name="connsiteX12" fmla="*/ 1269206 w 1271853"/>
                <a:gd name="connsiteY12" fmla="*/ 697706 h 1472079"/>
                <a:gd name="connsiteX13" fmla="*/ 1269206 w 1271853"/>
                <a:gd name="connsiteY13" fmla="*/ 435768 h 1472079"/>
                <a:gd name="connsiteX14" fmla="*/ 1269206 w 1271853"/>
                <a:gd name="connsiteY14" fmla="*/ 0 h 1472079"/>
                <a:gd name="connsiteX0" fmla="*/ 0 w 1271853"/>
                <a:gd name="connsiteY0" fmla="*/ 1440656 h 1472079"/>
                <a:gd name="connsiteX1" fmla="*/ 161925 w 1271853"/>
                <a:gd name="connsiteY1" fmla="*/ 1462087 h 1472079"/>
                <a:gd name="connsiteX2" fmla="*/ 304800 w 1271853"/>
                <a:gd name="connsiteY2" fmla="*/ 1471612 h 1472079"/>
                <a:gd name="connsiteX3" fmla="*/ 478631 w 1271853"/>
                <a:gd name="connsiteY3" fmla="*/ 1469231 h 1472079"/>
                <a:gd name="connsiteX4" fmla="*/ 640556 w 1271853"/>
                <a:gd name="connsiteY4" fmla="*/ 1457325 h 1472079"/>
                <a:gd name="connsiteX5" fmla="*/ 788194 w 1271853"/>
                <a:gd name="connsiteY5" fmla="*/ 1431131 h 1472079"/>
                <a:gd name="connsiteX6" fmla="*/ 923925 w 1271853"/>
                <a:gd name="connsiteY6" fmla="*/ 1400175 h 1472079"/>
                <a:gd name="connsiteX7" fmla="*/ 1050131 w 1271853"/>
                <a:gd name="connsiteY7" fmla="*/ 1352549 h 1472079"/>
                <a:gd name="connsiteX8" fmla="*/ 1152525 w 1271853"/>
                <a:gd name="connsiteY8" fmla="*/ 1295400 h 1472079"/>
                <a:gd name="connsiteX9" fmla="*/ 1238250 w 1271853"/>
                <a:gd name="connsiteY9" fmla="*/ 1200150 h 1472079"/>
                <a:gd name="connsiteX10" fmla="*/ 1262062 w 1271853"/>
                <a:gd name="connsiteY10" fmla="*/ 1131093 h 1472079"/>
                <a:gd name="connsiteX11" fmla="*/ 1271588 w 1271853"/>
                <a:gd name="connsiteY11" fmla="*/ 981075 h 1472079"/>
                <a:gd name="connsiteX12" fmla="*/ 1269206 w 1271853"/>
                <a:gd name="connsiteY12" fmla="*/ 697706 h 1472079"/>
                <a:gd name="connsiteX13" fmla="*/ 1269206 w 1271853"/>
                <a:gd name="connsiteY13" fmla="*/ 435768 h 1472079"/>
                <a:gd name="connsiteX14" fmla="*/ 1269206 w 1271853"/>
                <a:gd name="connsiteY14" fmla="*/ 0 h 1472079"/>
                <a:gd name="connsiteX0" fmla="*/ 0 w 1271853"/>
                <a:gd name="connsiteY0" fmla="*/ 1440656 h 1473114"/>
                <a:gd name="connsiteX1" fmla="*/ 161925 w 1271853"/>
                <a:gd name="connsiteY1" fmla="*/ 1462087 h 1473114"/>
                <a:gd name="connsiteX2" fmla="*/ 304800 w 1271853"/>
                <a:gd name="connsiteY2" fmla="*/ 1471612 h 1473114"/>
                <a:gd name="connsiteX3" fmla="*/ 476250 w 1271853"/>
                <a:gd name="connsiteY3" fmla="*/ 1471612 h 1473114"/>
                <a:gd name="connsiteX4" fmla="*/ 640556 w 1271853"/>
                <a:gd name="connsiteY4" fmla="*/ 1457325 h 1473114"/>
                <a:gd name="connsiteX5" fmla="*/ 788194 w 1271853"/>
                <a:gd name="connsiteY5" fmla="*/ 1431131 h 1473114"/>
                <a:gd name="connsiteX6" fmla="*/ 923925 w 1271853"/>
                <a:gd name="connsiteY6" fmla="*/ 1400175 h 1473114"/>
                <a:gd name="connsiteX7" fmla="*/ 1050131 w 1271853"/>
                <a:gd name="connsiteY7" fmla="*/ 1352549 h 1473114"/>
                <a:gd name="connsiteX8" fmla="*/ 1152525 w 1271853"/>
                <a:gd name="connsiteY8" fmla="*/ 1295400 h 1473114"/>
                <a:gd name="connsiteX9" fmla="*/ 1238250 w 1271853"/>
                <a:gd name="connsiteY9" fmla="*/ 1200150 h 1473114"/>
                <a:gd name="connsiteX10" fmla="*/ 1262062 w 1271853"/>
                <a:gd name="connsiteY10" fmla="*/ 1131093 h 1473114"/>
                <a:gd name="connsiteX11" fmla="*/ 1271588 w 1271853"/>
                <a:gd name="connsiteY11" fmla="*/ 981075 h 1473114"/>
                <a:gd name="connsiteX12" fmla="*/ 1269206 w 1271853"/>
                <a:gd name="connsiteY12" fmla="*/ 697706 h 1473114"/>
                <a:gd name="connsiteX13" fmla="*/ 1269206 w 1271853"/>
                <a:gd name="connsiteY13" fmla="*/ 435768 h 1473114"/>
                <a:gd name="connsiteX14" fmla="*/ 1269206 w 1271853"/>
                <a:gd name="connsiteY14" fmla="*/ 0 h 1473114"/>
                <a:gd name="connsiteX0" fmla="*/ 0 w 1271853"/>
                <a:gd name="connsiteY0" fmla="*/ 1440656 h 1473114"/>
                <a:gd name="connsiteX1" fmla="*/ 161925 w 1271853"/>
                <a:gd name="connsiteY1" fmla="*/ 1462087 h 1473114"/>
                <a:gd name="connsiteX2" fmla="*/ 304800 w 1271853"/>
                <a:gd name="connsiteY2" fmla="*/ 1471612 h 1473114"/>
                <a:gd name="connsiteX3" fmla="*/ 476250 w 1271853"/>
                <a:gd name="connsiteY3" fmla="*/ 1471612 h 1473114"/>
                <a:gd name="connsiteX4" fmla="*/ 640556 w 1271853"/>
                <a:gd name="connsiteY4" fmla="*/ 1457325 h 1473114"/>
                <a:gd name="connsiteX5" fmla="*/ 788194 w 1271853"/>
                <a:gd name="connsiteY5" fmla="*/ 1431131 h 1473114"/>
                <a:gd name="connsiteX6" fmla="*/ 923925 w 1271853"/>
                <a:gd name="connsiteY6" fmla="*/ 1400175 h 1473114"/>
                <a:gd name="connsiteX7" fmla="*/ 1050131 w 1271853"/>
                <a:gd name="connsiteY7" fmla="*/ 1352549 h 1473114"/>
                <a:gd name="connsiteX8" fmla="*/ 1152525 w 1271853"/>
                <a:gd name="connsiteY8" fmla="*/ 1295400 h 1473114"/>
                <a:gd name="connsiteX9" fmla="*/ 1226343 w 1271853"/>
                <a:gd name="connsiteY9" fmla="*/ 1219200 h 1473114"/>
                <a:gd name="connsiteX10" fmla="*/ 1262062 w 1271853"/>
                <a:gd name="connsiteY10" fmla="*/ 1131093 h 1473114"/>
                <a:gd name="connsiteX11" fmla="*/ 1271588 w 1271853"/>
                <a:gd name="connsiteY11" fmla="*/ 981075 h 1473114"/>
                <a:gd name="connsiteX12" fmla="*/ 1269206 w 1271853"/>
                <a:gd name="connsiteY12" fmla="*/ 697706 h 1473114"/>
                <a:gd name="connsiteX13" fmla="*/ 1269206 w 1271853"/>
                <a:gd name="connsiteY13" fmla="*/ 435768 h 1473114"/>
                <a:gd name="connsiteX14" fmla="*/ 1269206 w 1271853"/>
                <a:gd name="connsiteY14" fmla="*/ 0 h 1473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71853" h="1473114">
                  <a:moveTo>
                    <a:pt x="0" y="1440656"/>
                  </a:moveTo>
                  <a:cubicBezTo>
                    <a:pt x="55562" y="1448792"/>
                    <a:pt x="111125" y="1456928"/>
                    <a:pt x="161925" y="1462087"/>
                  </a:cubicBezTo>
                  <a:cubicBezTo>
                    <a:pt x="212725" y="1467246"/>
                    <a:pt x="252413" y="1470025"/>
                    <a:pt x="304800" y="1471612"/>
                  </a:cubicBezTo>
                  <a:cubicBezTo>
                    <a:pt x="357187" y="1473199"/>
                    <a:pt x="420291" y="1473993"/>
                    <a:pt x="476250" y="1471612"/>
                  </a:cubicBezTo>
                  <a:cubicBezTo>
                    <a:pt x="532209" y="1469231"/>
                    <a:pt x="588565" y="1464072"/>
                    <a:pt x="640556" y="1457325"/>
                  </a:cubicBezTo>
                  <a:cubicBezTo>
                    <a:pt x="692547" y="1450578"/>
                    <a:pt x="740966" y="1440656"/>
                    <a:pt x="788194" y="1431131"/>
                  </a:cubicBezTo>
                  <a:cubicBezTo>
                    <a:pt x="835422" y="1421606"/>
                    <a:pt x="880269" y="1413272"/>
                    <a:pt x="923925" y="1400175"/>
                  </a:cubicBezTo>
                  <a:cubicBezTo>
                    <a:pt x="967581" y="1387078"/>
                    <a:pt x="1012031" y="1370011"/>
                    <a:pt x="1050131" y="1352549"/>
                  </a:cubicBezTo>
                  <a:cubicBezTo>
                    <a:pt x="1088231" y="1335087"/>
                    <a:pt x="1123156" y="1317625"/>
                    <a:pt x="1152525" y="1295400"/>
                  </a:cubicBezTo>
                  <a:cubicBezTo>
                    <a:pt x="1181894" y="1273175"/>
                    <a:pt x="1208087" y="1246584"/>
                    <a:pt x="1226343" y="1219200"/>
                  </a:cubicBezTo>
                  <a:cubicBezTo>
                    <a:pt x="1244599" y="1191816"/>
                    <a:pt x="1254521" y="1170781"/>
                    <a:pt x="1262062" y="1131093"/>
                  </a:cubicBezTo>
                  <a:cubicBezTo>
                    <a:pt x="1269603" y="1091405"/>
                    <a:pt x="1270397" y="1053306"/>
                    <a:pt x="1271588" y="981075"/>
                  </a:cubicBezTo>
                  <a:cubicBezTo>
                    <a:pt x="1272779" y="908844"/>
                    <a:pt x="1269603" y="788590"/>
                    <a:pt x="1269206" y="697706"/>
                  </a:cubicBezTo>
                  <a:cubicBezTo>
                    <a:pt x="1268809" y="606822"/>
                    <a:pt x="1269206" y="523081"/>
                    <a:pt x="1269206" y="435768"/>
                  </a:cubicBezTo>
                  <a:lnTo>
                    <a:pt x="1269206"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4" name="椭圆 293"/>
            <p:cNvSpPr/>
            <p:nvPr/>
          </p:nvSpPr>
          <p:spPr>
            <a:xfrm>
              <a:off x="7869980" y="1332027"/>
              <a:ext cx="2088000" cy="738000"/>
            </a:xfrm>
            <a:prstGeom prst="ellipse">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5" name="任意多边形 294"/>
            <p:cNvSpPr/>
            <p:nvPr/>
          </p:nvSpPr>
          <p:spPr>
            <a:xfrm>
              <a:off x="7924953" y="1520118"/>
              <a:ext cx="1980999" cy="504825"/>
            </a:xfrm>
            <a:custGeom>
              <a:avLst/>
              <a:gdLst>
                <a:gd name="connsiteX0" fmla="*/ 55919 w 1980999"/>
                <a:gd name="connsiteY0" fmla="*/ 73819 h 503701"/>
                <a:gd name="connsiteX1" fmla="*/ 17819 w 1980999"/>
                <a:gd name="connsiteY1" fmla="*/ 114300 h 503701"/>
                <a:gd name="connsiteX2" fmla="*/ 1150 w 1980999"/>
                <a:gd name="connsiteY2" fmla="*/ 164306 h 503701"/>
                <a:gd name="connsiteX3" fmla="*/ 5912 w 1980999"/>
                <a:gd name="connsiteY3" fmla="*/ 214312 h 503701"/>
                <a:gd name="connsiteX4" fmla="*/ 41631 w 1980999"/>
                <a:gd name="connsiteY4" fmla="*/ 271462 h 503701"/>
                <a:gd name="connsiteX5" fmla="*/ 105925 w 1980999"/>
                <a:gd name="connsiteY5" fmla="*/ 321469 h 503701"/>
                <a:gd name="connsiteX6" fmla="*/ 189269 w 1980999"/>
                <a:gd name="connsiteY6" fmla="*/ 369094 h 503701"/>
                <a:gd name="connsiteX7" fmla="*/ 325000 w 1980999"/>
                <a:gd name="connsiteY7" fmla="*/ 419100 h 503701"/>
                <a:gd name="connsiteX8" fmla="*/ 463112 w 1980999"/>
                <a:gd name="connsiteY8" fmla="*/ 452437 h 503701"/>
                <a:gd name="connsiteX9" fmla="*/ 596462 w 1980999"/>
                <a:gd name="connsiteY9" fmla="*/ 478631 h 503701"/>
                <a:gd name="connsiteX10" fmla="*/ 758387 w 1980999"/>
                <a:gd name="connsiteY10" fmla="*/ 497681 h 503701"/>
                <a:gd name="connsiteX11" fmla="*/ 929837 w 1980999"/>
                <a:gd name="connsiteY11" fmla="*/ 502444 h 503701"/>
                <a:gd name="connsiteX12" fmla="*/ 1113194 w 1980999"/>
                <a:gd name="connsiteY12" fmla="*/ 502444 h 503701"/>
                <a:gd name="connsiteX13" fmla="*/ 1277500 w 1980999"/>
                <a:gd name="connsiteY13" fmla="*/ 488156 h 503701"/>
                <a:gd name="connsiteX14" fmla="*/ 1437044 w 1980999"/>
                <a:gd name="connsiteY14" fmla="*/ 469106 h 503701"/>
                <a:gd name="connsiteX15" fmla="*/ 1594206 w 1980999"/>
                <a:gd name="connsiteY15" fmla="*/ 440531 h 503701"/>
                <a:gd name="connsiteX16" fmla="*/ 1729937 w 1980999"/>
                <a:gd name="connsiteY16" fmla="*/ 395287 h 503701"/>
                <a:gd name="connsiteX17" fmla="*/ 1818044 w 1980999"/>
                <a:gd name="connsiteY17" fmla="*/ 354806 h 503701"/>
                <a:gd name="connsiteX18" fmla="*/ 1915675 w 1980999"/>
                <a:gd name="connsiteY18" fmla="*/ 288131 h 503701"/>
                <a:gd name="connsiteX19" fmla="*/ 1970444 w 1980999"/>
                <a:gd name="connsiteY19" fmla="*/ 221456 h 503701"/>
                <a:gd name="connsiteX20" fmla="*/ 1979969 w 1980999"/>
                <a:gd name="connsiteY20" fmla="*/ 157162 h 503701"/>
                <a:gd name="connsiteX21" fmla="*/ 1956156 w 1980999"/>
                <a:gd name="connsiteY21" fmla="*/ 102394 h 503701"/>
                <a:gd name="connsiteX22" fmla="*/ 1899006 w 1980999"/>
                <a:gd name="connsiteY22" fmla="*/ 57150 h 503701"/>
                <a:gd name="connsiteX23" fmla="*/ 1839475 w 1980999"/>
                <a:gd name="connsiteY23" fmla="*/ 16669 h 503701"/>
                <a:gd name="connsiteX24" fmla="*/ 1796612 w 1980999"/>
                <a:gd name="connsiteY24" fmla="*/ 0 h 503701"/>
                <a:gd name="connsiteX0" fmla="*/ 55919 w 1980999"/>
                <a:gd name="connsiteY0" fmla="*/ 73819 h 503701"/>
                <a:gd name="connsiteX1" fmla="*/ 17819 w 1980999"/>
                <a:gd name="connsiteY1" fmla="*/ 114300 h 503701"/>
                <a:gd name="connsiteX2" fmla="*/ 1150 w 1980999"/>
                <a:gd name="connsiteY2" fmla="*/ 164306 h 503701"/>
                <a:gd name="connsiteX3" fmla="*/ 5912 w 1980999"/>
                <a:gd name="connsiteY3" fmla="*/ 214312 h 503701"/>
                <a:gd name="connsiteX4" fmla="*/ 41631 w 1980999"/>
                <a:gd name="connsiteY4" fmla="*/ 271462 h 503701"/>
                <a:gd name="connsiteX5" fmla="*/ 105925 w 1980999"/>
                <a:gd name="connsiteY5" fmla="*/ 321469 h 503701"/>
                <a:gd name="connsiteX6" fmla="*/ 189269 w 1980999"/>
                <a:gd name="connsiteY6" fmla="*/ 369094 h 503701"/>
                <a:gd name="connsiteX7" fmla="*/ 325000 w 1980999"/>
                <a:gd name="connsiteY7" fmla="*/ 419100 h 503701"/>
                <a:gd name="connsiteX8" fmla="*/ 463112 w 1980999"/>
                <a:gd name="connsiteY8" fmla="*/ 452437 h 503701"/>
                <a:gd name="connsiteX9" fmla="*/ 596462 w 1980999"/>
                <a:gd name="connsiteY9" fmla="*/ 478631 h 503701"/>
                <a:gd name="connsiteX10" fmla="*/ 758387 w 1980999"/>
                <a:gd name="connsiteY10" fmla="*/ 497681 h 503701"/>
                <a:gd name="connsiteX11" fmla="*/ 929837 w 1980999"/>
                <a:gd name="connsiteY11" fmla="*/ 502444 h 503701"/>
                <a:gd name="connsiteX12" fmla="*/ 1113194 w 1980999"/>
                <a:gd name="connsiteY12" fmla="*/ 502444 h 503701"/>
                <a:gd name="connsiteX13" fmla="*/ 1277500 w 1980999"/>
                <a:gd name="connsiteY13" fmla="*/ 488156 h 503701"/>
                <a:gd name="connsiteX14" fmla="*/ 1437044 w 1980999"/>
                <a:gd name="connsiteY14" fmla="*/ 469106 h 503701"/>
                <a:gd name="connsiteX15" fmla="*/ 1594206 w 1980999"/>
                <a:gd name="connsiteY15" fmla="*/ 440531 h 503701"/>
                <a:gd name="connsiteX16" fmla="*/ 1729937 w 1980999"/>
                <a:gd name="connsiteY16" fmla="*/ 395287 h 503701"/>
                <a:gd name="connsiteX17" fmla="*/ 1818044 w 1980999"/>
                <a:gd name="connsiteY17" fmla="*/ 354806 h 503701"/>
                <a:gd name="connsiteX18" fmla="*/ 1915675 w 1980999"/>
                <a:gd name="connsiteY18" fmla="*/ 288131 h 503701"/>
                <a:gd name="connsiteX19" fmla="*/ 1970444 w 1980999"/>
                <a:gd name="connsiteY19" fmla="*/ 221456 h 503701"/>
                <a:gd name="connsiteX20" fmla="*/ 1979969 w 1980999"/>
                <a:gd name="connsiteY20" fmla="*/ 157162 h 503701"/>
                <a:gd name="connsiteX21" fmla="*/ 1956156 w 1980999"/>
                <a:gd name="connsiteY21" fmla="*/ 102394 h 503701"/>
                <a:gd name="connsiteX22" fmla="*/ 1901387 w 1980999"/>
                <a:gd name="connsiteY22" fmla="*/ 52387 h 503701"/>
                <a:gd name="connsiteX23" fmla="*/ 1839475 w 1980999"/>
                <a:gd name="connsiteY23" fmla="*/ 16669 h 503701"/>
                <a:gd name="connsiteX24" fmla="*/ 1796612 w 1980999"/>
                <a:gd name="connsiteY24" fmla="*/ 0 h 503701"/>
                <a:gd name="connsiteX0" fmla="*/ 55919 w 1980999"/>
                <a:gd name="connsiteY0" fmla="*/ 73819 h 504825"/>
                <a:gd name="connsiteX1" fmla="*/ 17819 w 1980999"/>
                <a:gd name="connsiteY1" fmla="*/ 114300 h 504825"/>
                <a:gd name="connsiteX2" fmla="*/ 1150 w 1980999"/>
                <a:gd name="connsiteY2" fmla="*/ 164306 h 504825"/>
                <a:gd name="connsiteX3" fmla="*/ 5912 w 1980999"/>
                <a:gd name="connsiteY3" fmla="*/ 214312 h 504825"/>
                <a:gd name="connsiteX4" fmla="*/ 41631 w 1980999"/>
                <a:gd name="connsiteY4" fmla="*/ 271462 h 504825"/>
                <a:gd name="connsiteX5" fmla="*/ 105925 w 1980999"/>
                <a:gd name="connsiteY5" fmla="*/ 321469 h 504825"/>
                <a:gd name="connsiteX6" fmla="*/ 189269 w 1980999"/>
                <a:gd name="connsiteY6" fmla="*/ 369094 h 504825"/>
                <a:gd name="connsiteX7" fmla="*/ 325000 w 1980999"/>
                <a:gd name="connsiteY7" fmla="*/ 419100 h 504825"/>
                <a:gd name="connsiteX8" fmla="*/ 463112 w 1980999"/>
                <a:gd name="connsiteY8" fmla="*/ 452437 h 504825"/>
                <a:gd name="connsiteX9" fmla="*/ 596462 w 1980999"/>
                <a:gd name="connsiteY9" fmla="*/ 478631 h 504825"/>
                <a:gd name="connsiteX10" fmla="*/ 758387 w 1980999"/>
                <a:gd name="connsiteY10" fmla="*/ 497681 h 504825"/>
                <a:gd name="connsiteX11" fmla="*/ 929837 w 1980999"/>
                <a:gd name="connsiteY11" fmla="*/ 504825 h 504825"/>
                <a:gd name="connsiteX12" fmla="*/ 1113194 w 1980999"/>
                <a:gd name="connsiteY12" fmla="*/ 502444 h 504825"/>
                <a:gd name="connsiteX13" fmla="*/ 1277500 w 1980999"/>
                <a:gd name="connsiteY13" fmla="*/ 488156 h 504825"/>
                <a:gd name="connsiteX14" fmla="*/ 1437044 w 1980999"/>
                <a:gd name="connsiteY14" fmla="*/ 469106 h 504825"/>
                <a:gd name="connsiteX15" fmla="*/ 1594206 w 1980999"/>
                <a:gd name="connsiteY15" fmla="*/ 440531 h 504825"/>
                <a:gd name="connsiteX16" fmla="*/ 1729937 w 1980999"/>
                <a:gd name="connsiteY16" fmla="*/ 395287 h 504825"/>
                <a:gd name="connsiteX17" fmla="*/ 1818044 w 1980999"/>
                <a:gd name="connsiteY17" fmla="*/ 354806 h 504825"/>
                <a:gd name="connsiteX18" fmla="*/ 1915675 w 1980999"/>
                <a:gd name="connsiteY18" fmla="*/ 288131 h 504825"/>
                <a:gd name="connsiteX19" fmla="*/ 1970444 w 1980999"/>
                <a:gd name="connsiteY19" fmla="*/ 221456 h 504825"/>
                <a:gd name="connsiteX20" fmla="*/ 1979969 w 1980999"/>
                <a:gd name="connsiteY20" fmla="*/ 157162 h 504825"/>
                <a:gd name="connsiteX21" fmla="*/ 1956156 w 1980999"/>
                <a:gd name="connsiteY21" fmla="*/ 102394 h 504825"/>
                <a:gd name="connsiteX22" fmla="*/ 1901387 w 1980999"/>
                <a:gd name="connsiteY22" fmla="*/ 52387 h 504825"/>
                <a:gd name="connsiteX23" fmla="*/ 1839475 w 1980999"/>
                <a:gd name="connsiteY23" fmla="*/ 16669 h 504825"/>
                <a:gd name="connsiteX24" fmla="*/ 1796612 w 1980999"/>
                <a:gd name="connsiteY24" fmla="*/ 0 h 504825"/>
                <a:gd name="connsiteX0" fmla="*/ 55919 w 1980999"/>
                <a:gd name="connsiteY0" fmla="*/ 73819 h 504825"/>
                <a:gd name="connsiteX1" fmla="*/ 17819 w 1980999"/>
                <a:gd name="connsiteY1" fmla="*/ 114300 h 504825"/>
                <a:gd name="connsiteX2" fmla="*/ 1150 w 1980999"/>
                <a:gd name="connsiteY2" fmla="*/ 164306 h 504825"/>
                <a:gd name="connsiteX3" fmla="*/ 5912 w 1980999"/>
                <a:gd name="connsiteY3" fmla="*/ 214312 h 504825"/>
                <a:gd name="connsiteX4" fmla="*/ 41631 w 1980999"/>
                <a:gd name="connsiteY4" fmla="*/ 271462 h 504825"/>
                <a:gd name="connsiteX5" fmla="*/ 105925 w 1980999"/>
                <a:gd name="connsiteY5" fmla="*/ 321469 h 504825"/>
                <a:gd name="connsiteX6" fmla="*/ 189269 w 1980999"/>
                <a:gd name="connsiteY6" fmla="*/ 369094 h 504825"/>
                <a:gd name="connsiteX7" fmla="*/ 325000 w 1980999"/>
                <a:gd name="connsiteY7" fmla="*/ 419100 h 504825"/>
                <a:gd name="connsiteX8" fmla="*/ 463112 w 1980999"/>
                <a:gd name="connsiteY8" fmla="*/ 452437 h 504825"/>
                <a:gd name="connsiteX9" fmla="*/ 596462 w 1980999"/>
                <a:gd name="connsiteY9" fmla="*/ 478631 h 504825"/>
                <a:gd name="connsiteX10" fmla="*/ 758387 w 1980999"/>
                <a:gd name="connsiteY10" fmla="*/ 497681 h 504825"/>
                <a:gd name="connsiteX11" fmla="*/ 929837 w 1980999"/>
                <a:gd name="connsiteY11" fmla="*/ 504825 h 504825"/>
                <a:gd name="connsiteX12" fmla="*/ 1113194 w 1980999"/>
                <a:gd name="connsiteY12" fmla="*/ 502444 h 504825"/>
                <a:gd name="connsiteX13" fmla="*/ 1279881 w 1980999"/>
                <a:gd name="connsiteY13" fmla="*/ 492919 h 504825"/>
                <a:gd name="connsiteX14" fmla="*/ 1437044 w 1980999"/>
                <a:gd name="connsiteY14" fmla="*/ 469106 h 504825"/>
                <a:gd name="connsiteX15" fmla="*/ 1594206 w 1980999"/>
                <a:gd name="connsiteY15" fmla="*/ 440531 h 504825"/>
                <a:gd name="connsiteX16" fmla="*/ 1729937 w 1980999"/>
                <a:gd name="connsiteY16" fmla="*/ 395287 h 504825"/>
                <a:gd name="connsiteX17" fmla="*/ 1818044 w 1980999"/>
                <a:gd name="connsiteY17" fmla="*/ 354806 h 504825"/>
                <a:gd name="connsiteX18" fmla="*/ 1915675 w 1980999"/>
                <a:gd name="connsiteY18" fmla="*/ 288131 h 504825"/>
                <a:gd name="connsiteX19" fmla="*/ 1970444 w 1980999"/>
                <a:gd name="connsiteY19" fmla="*/ 221456 h 504825"/>
                <a:gd name="connsiteX20" fmla="*/ 1979969 w 1980999"/>
                <a:gd name="connsiteY20" fmla="*/ 157162 h 504825"/>
                <a:gd name="connsiteX21" fmla="*/ 1956156 w 1980999"/>
                <a:gd name="connsiteY21" fmla="*/ 102394 h 504825"/>
                <a:gd name="connsiteX22" fmla="*/ 1901387 w 1980999"/>
                <a:gd name="connsiteY22" fmla="*/ 52387 h 504825"/>
                <a:gd name="connsiteX23" fmla="*/ 1839475 w 1980999"/>
                <a:gd name="connsiteY23" fmla="*/ 16669 h 504825"/>
                <a:gd name="connsiteX24" fmla="*/ 1796612 w 1980999"/>
                <a:gd name="connsiteY24" fmla="*/ 0 h 504825"/>
                <a:gd name="connsiteX0" fmla="*/ 55919 w 1980999"/>
                <a:gd name="connsiteY0" fmla="*/ 73819 h 504825"/>
                <a:gd name="connsiteX1" fmla="*/ 17819 w 1980999"/>
                <a:gd name="connsiteY1" fmla="*/ 114300 h 504825"/>
                <a:gd name="connsiteX2" fmla="*/ 1150 w 1980999"/>
                <a:gd name="connsiteY2" fmla="*/ 164306 h 504825"/>
                <a:gd name="connsiteX3" fmla="*/ 5912 w 1980999"/>
                <a:gd name="connsiteY3" fmla="*/ 214312 h 504825"/>
                <a:gd name="connsiteX4" fmla="*/ 41631 w 1980999"/>
                <a:gd name="connsiteY4" fmla="*/ 271462 h 504825"/>
                <a:gd name="connsiteX5" fmla="*/ 105925 w 1980999"/>
                <a:gd name="connsiteY5" fmla="*/ 321469 h 504825"/>
                <a:gd name="connsiteX6" fmla="*/ 189269 w 1980999"/>
                <a:gd name="connsiteY6" fmla="*/ 369094 h 504825"/>
                <a:gd name="connsiteX7" fmla="*/ 325000 w 1980999"/>
                <a:gd name="connsiteY7" fmla="*/ 419100 h 504825"/>
                <a:gd name="connsiteX8" fmla="*/ 463112 w 1980999"/>
                <a:gd name="connsiteY8" fmla="*/ 452437 h 504825"/>
                <a:gd name="connsiteX9" fmla="*/ 596462 w 1980999"/>
                <a:gd name="connsiteY9" fmla="*/ 478631 h 504825"/>
                <a:gd name="connsiteX10" fmla="*/ 758387 w 1980999"/>
                <a:gd name="connsiteY10" fmla="*/ 497681 h 504825"/>
                <a:gd name="connsiteX11" fmla="*/ 929837 w 1980999"/>
                <a:gd name="connsiteY11" fmla="*/ 504825 h 504825"/>
                <a:gd name="connsiteX12" fmla="*/ 1113194 w 1980999"/>
                <a:gd name="connsiteY12" fmla="*/ 502444 h 504825"/>
                <a:gd name="connsiteX13" fmla="*/ 1279881 w 1980999"/>
                <a:gd name="connsiteY13" fmla="*/ 492919 h 504825"/>
                <a:gd name="connsiteX14" fmla="*/ 1441807 w 1980999"/>
                <a:gd name="connsiteY14" fmla="*/ 473869 h 504825"/>
                <a:gd name="connsiteX15" fmla="*/ 1594206 w 1980999"/>
                <a:gd name="connsiteY15" fmla="*/ 440531 h 504825"/>
                <a:gd name="connsiteX16" fmla="*/ 1729937 w 1980999"/>
                <a:gd name="connsiteY16" fmla="*/ 395287 h 504825"/>
                <a:gd name="connsiteX17" fmla="*/ 1818044 w 1980999"/>
                <a:gd name="connsiteY17" fmla="*/ 354806 h 504825"/>
                <a:gd name="connsiteX18" fmla="*/ 1915675 w 1980999"/>
                <a:gd name="connsiteY18" fmla="*/ 288131 h 504825"/>
                <a:gd name="connsiteX19" fmla="*/ 1970444 w 1980999"/>
                <a:gd name="connsiteY19" fmla="*/ 221456 h 504825"/>
                <a:gd name="connsiteX20" fmla="*/ 1979969 w 1980999"/>
                <a:gd name="connsiteY20" fmla="*/ 157162 h 504825"/>
                <a:gd name="connsiteX21" fmla="*/ 1956156 w 1980999"/>
                <a:gd name="connsiteY21" fmla="*/ 102394 h 504825"/>
                <a:gd name="connsiteX22" fmla="*/ 1901387 w 1980999"/>
                <a:gd name="connsiteY22" fmla="*/ 52387 h 504825"/>
                <a:gd name="connsiteX23" fmla="*/ 1839475 w 1980999"/>
                <a:gd name="connsiteY23" fmla="*/ 16669 h 504825"/>
                <a:gd name="connsiteX24" fmla="*/ 1796612 w 1980999"/>
                <a:gd name="connsiteY24" fmla="*/ 0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0999" h="504825">
                  <a:moveTo>
                    <a:pt x="55919" y="73819"/>
                  </a:moveTo>
                  <a:cubicBezTo>
                    <a:pt x="41433" y="86519"/>
                    <a:pt x="26947" y="99219"/>
                    <a:pt x="17819" y="114300"/>
                  </a:cubicBezTo>
                  <a:cubicBezTo>
                    <a:pt x="8691" y="129381"/>
                    <a:pt x="3135" y="147637"/>
                    <a:pt x="1150" y="164306"/>
                  </a:cubicBezTo>
                  <a:cubicBezTo>
                    <a:pt x="-835" y="180975"/>
                    <a:pt x="-835" y="196453"/>
                    <a:pt x="5912" y="214312"/>
                  </a:cubicBezTo>
                  <a:cubicBezTo>
                    <a:pt x="12659" y="232171"/>
                    <a:pt x="24962" y="253603"/>
                    <a:pt x="41631" y="271462"/>
                  </a:cubicBezTo>
                  <a:cubicBezTo>
                    <a:pt x="58300" y="289322"/>
                    <a:pt x="81319" y="305197"/>
                    <a:pt x="105925" y="321469"/>
                  </a:cubicBezTo>
                  <a:cubicBezTo>
                    <a:pt x="130531" y="337741"/>
                    <a:pt x="152757" y="352822"/>
                    <a:pt x="189269" y="369094"/>
                  </a:cubicBezTo>
                  <a:cubicBezTo>
                    <a:pt x="225781" y="385366"/>
                    <a:pt x="279360" y="405210"/>
                    <a:pt x="325000" y="419100"/>
                  </a:cubicBezTo>
                  <a:cubicBezTo>
                    <a:pt x="370640" y="432990"/>
                    <a:pt x="417868" y="442515"/>
                    <a:pt x="463112" y="452437"/>
                  </a:cubicBezTo>
                  <a:cubicBezTo>
                    <a:pt x="508356" y="462359"/>
                    <a:pt x="547250" y="471090"/>
                    <a:pt x="596462" y="478631"/>
                  </a:cubicBezTo>
                  <a:cubicBezTo>
                    <a:pt x="645675" y="486172"/>
                    <a:pt x="702825" y="493315"/>
                    <a:pt x="758387" y="497681"/>
                  </a:cubicBezTo>
                  <a:cubicBezTo>
                    <a:pt x="813949" y="502047"/>
                    <a:pt x="870703" y="504031"/>
                    <a:pt x="929837" y="504825"/>
                  </a:cubicBezTo>
                  <a:lnTo>
                    <a:pt x="1113194" y="502444"/>
                  </a:lnTo>
                  <a:cubicBezTo>
                    <a:pt x="1171535" y="500460"/>
                    <a:pt x="1225112" y="497681"/>
                    <a:pt x="1279881" y="492919"/>
                  </a:cubicBezTo>
                  <a:cubicBezTo>
                    <a:pt x="1334650" y="488157"/>
                    <a:pt x="1389420" y="482600"/>
                    <a:pt x="1441807" y="473869"/>
                  </a:cubicBezTo>
                  <a:cubicBezTo>
                    <a:pt x="1494194" y="465138"/>
                    <a:pt x="1546184" y="453628"/>
                    <a:pt x="1594206" y="440531"/>
                  </a:cubicBezTo>
                  <a:cubicBezTo>
                    <a:pt x="1642228" y="427434"/>
                    <a:pt x="1692631" y="409575"/>
                    <a:pt x="1729937" y="395287"/>
                  </a:cubicBezTo>
                  <a:cubicBezTo>
                    <a:pt x="1767243" y="381000"/>
                    <a:pt x="1787088" y="372665"/>
                    <a:pt x="1818044" y="354806"/>
                  </a:cubicBezTo>
                  <a:cubicBezTo>
                    <a:pt x="1849000" y="336947"/>
                    <a:pt x="1890275" y="310356"/>
                    <a:pt x="1915675" y="288131"/>
                  </a:cubicBezTo>
                  <a:cubicBezTo>
                    <a:pt x="1941075" y="265906"/>
                    <a:pt x="1959728" y="243284"/>
                    <a:pt x="1970444" y="221456"/>
                  </a:cubicBezTo>
                  <a:cubicBezTo>
                    <a:pt x="1981160" y="199628"/>
                    <a:pt x="1982350" y="177006"/>
                    <a:pt x="1979969" y="157162"/>
                  </a:cubicBezTo>
                  <a:cubicBezTo>
                    <a:pt x="1977588" y="137318"/>
                    <a:pt x="1969253" y="119857"/>
                    <a:pt x="1956156" y="102394"/>
                  </a:cubicBezTo>
                  <a:cubicBezTo>
                    <a:pt x="1943059" y="84931"/>
                    <a:pt x="1920834" y="66674"/>
                    <a:pt x="1901387" y="52387"/>
                  </a:cubicBezTo>
                  <a:cubicBezTo>
                    <a:pt x="1881940" y="38100"/>
                    <a:pt x="1856937" y="25400"/>
                    <a:pt x="1839475" y="16669"/>
                  </a:cubicBezTo>
                  <a:cubicBezTo>
                    <a:pt x="1822013" y="7938"/>
                    <a:pt x="1796612" y="0"/>
                    <a:pt x="1796612"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2" name="组合 1"/>
            <p:cNvGrpSpPr/>
            <p:nvPr/>
          </p:nvGrpSpPr>
          <p:grpSpPr>
            <a:xfrm>
              <a:off x="8021337" y="1608323"/>
              <a:ext cx="1773077" cy="4231632"/>
              <a:chOff x="7396656" y="1608323"/>
              <a:chExt cx="1773077" cy="4231632"/>
            </a:xfrm>
          </p:grpSpPr>
          <p:sp>
            <p:nvSpPr>
              <p:cNvPr id="299" name="任意多边形 298"/>
              <p:cNvSpPr/>
              <p:nvPr/>
            </p:nvSpPr>
            <p:spPr>
              <a:xfrm>
                <a:off x="7740360" y="2162056"/>
                <a:ext cx="1150216" cy="2948568"/>
              </a:xfrm>
              <a:custGeom>
                <a:avLst/>
                <a:gdLst>
                  <a:gd name="connsiteX0" fmla="*/ 114532 w 1150288"/>
                  <a:gd name="connsiteY0" fmla="*/ 1509832 h 2948568"/>
                  <a:gd name="connsiteX1" fmla="*/ 76432 w 1150288"/>
                  <a:gd name="connsiteY1" fmla="*/ 1319332 h 2948568"/>
                  <a:gd name="connsiteX2" fmla="*/ 57382 w 1150288"/>
                  <a:gd name="connsiteY2" fmla="*/ 1205032 h 2948568"/>
                  <a:gd name="connsiteX3" fmla="*/ 47857 w 1150288"/>
                  <a:gd name="connsiteY3" fmla="*/ 1095494 h 2948568"/>
                  <a:gd name="connsiteX4" fmla="*/ 33570 w 1150288"/>
                  <a:gd name="connsiteY4" fmla="*/ 1005007 h 2948568"/>
                  <a:gd name="connsiteX5" fmla="*/ 14520 w 1150288"/>
                  <a:gd name="connsiteY5" fmla="*/ 881182 h 2948568"/>
                  <a:gd name="connsiteX6" fmla="*/ 232 w 1150288"/>
                  <a:gd name="connsiteY6" fmla="*/ 728782 h 2948568"/>
                  <a:gd name="connsiteX7" fmla="*/ 9757 w 1150288"/>
                  <a:gd name="connsiteY7" fmla="*/ 590669 h 2948568"/>
                  <a:gd name="connsiteX8" fmla="*/ 57382 w 1150288"/>
                  <a:gd name="connsiteY8" fmla="*/ 476369 h 2948568"/>
                  <a:gd name="connsiteX9" fmla="*/ 95482 w 1150288"/>
                  <a:gd name="connsiteY9" fmla="*/ 428744 h 2948568"/>
                  <a:gd name="connsiteX10" fmla="*/ 147870 w 1150288"/>
                  <a:gd name="connsiteY10" fmla="*/ 400169 h 2948568"/>
                  <a:gd name="connsiteX11" fmla="*/ 176445 w 1150288"/>
                  <a:gd name="connsiteY11" fmla="*/ 362069 h 2948568"/>
                  <a:gd name="connsiteX12" fmla="*/ 219307 w 1150288"/>
                  <a:gd name="connsiteY12" fmla="*/ 333494 h 2948568"/>
                  <a:gd name="connsiteX13" fmla="*/ 247882 w 1150288"/>
                  <a:gd name="connsiteY13" fmla="*/ 319207 h 2948568"/>
                  <a:gd name="connsiteX14" fmla="*/ 243120 w 1150288"/>
                  <a:gd name="connsiteY14" fmla="*/ 300157 h 2948568"/>
                  <a:gd name="connsiteX15" fmla="*/ 238357 w 1150288"/>
                  <a:gd name="connsiteY15" fmla="*/ 271582 h 2948568"/>
                  <a:gd name="connsiteX16" fmla="*/ 243120 w 1150288"/>
                  <a:gd name="connsiteY16" fmla="*/ 252532 h 2948568"/>
                  <a:gd name="connsiteX17" fmla="*/ 209782 w 1150288"/>
                  <a:gd name="connsiteY17" fmla="*/ 223957 h 2948568"/>
                  <a:gd name="connsiteX18" fmla="*/ 176445 w 1150288"/>
                  <a:gd name="connsiteY18" fmla="*/ 185857 h 2948568"/>
                  <a:gd name="connsiteX19" fmla="*/ 162157 w 1150288"/>
                  <a:gd name="connsiteY19" fmla="*/ 162044 h 2948568"/>
                  <a:gd name="connsiteX20" fmla="*/ 128820 w 1150288"/>
                  <a:gd name="connsiteY20" fmla="*/ 147757 h 2948568"/>
                  <a:gd name="connsiteX21" fmla="*/ 114532 w 1150288"/>
                  <a:gd name="connsiteY21" fmla="*/ 119182 h 2948568"/>
                  <a:gd name="connsiteX22" fmla="*/ 124057 w 1150288"/>
                  <a:gd name="connsiteY22" fmla="*/ 100132 h 2948568"/>
                  <a:gd name="connsiteX23" fmla="*/ 147870 w 1150288"/>
                  <a:gd name="connsiteY23" fmla="*/ 81082 h 2948568"/>
                  <a:gd name="connsiteX24" fmla="*/ 128820 w 1150288"/>
                  <a:gd name="connsiteY24" fmla="*/ 42982 h 2948568"/>
                  <a:gd name="connsiteX25" fmla="*/ 166920 w 1150288"/>
                  <a:gd name="connsiteY25" fmla="*/ 14407 h 2948568"/>
                  <a:gd name="connsiteX26" fmla="*/ 205020 w 1150288"/>
                  <a:gd name="connsiteY26" fmla="*/ 119 h 2948568"/>
                  <a:gd name="connsiteX27" fmla="*/ 247882 w 1150288"/>
                  <a:gd name="connsiteY27" fmla="*/ 9644 h 2948568"/>
                  <a:gd name="connsiteX28" fmla="*/ 271695 w 1150288"/>
                  <a:gd name="connsiteY28" fmla="*/ 42982 h 2948568"/>
                  <a:gd name="connsiteX29" fmla="*/ 271695 w 1150288"/>
                  <a:gd name="connsiteY29" fmla="*/ 57269 h 2948568"/>
                  <a:gd name="connsiteX30" fmla="*/ 324082 w 1150288"/>
                  <a:gd name="connsiteY30" fmla="*/ 42982 h 2948568"/>
                  <a:gd name="connsiteX31" fmla="*/ 362182 w 1150288"/>
                  <a:gd name="connsiteY31" fmla="*/ 47744 h 2948568"/>
                  <a:gd name="connsiteX32" fmla="*/ 371707 w 1150288"/>
                  <a:gd name="connsiteY32" fmla="*/ 71557 h 2948568"/>
                  <a:gd name="connsiteX33" fmla="*/ 366945 w 1150288"/>
                  <a:gd name="connsiteY33" fmla="*/ 157282 h 2948568"/>
                  <a:gd name="connsiteX34" fmla="*/ 366945 w 1150288"/>
                  <a:gd name="connsiteY34" fmla="*/ 214432 h 2948568"/>
                  <a:gd name="connsiteX35" fmla="*/ 385995 w 1150288"/>
                  <a:gd name="connsiteY35" fmla="*/ 209669 h 2948568"/>
                  <a:gd name="connsiteX36" fmla="*/ 405045 w 1150288"/>
                  <a:gd name="connsiteY36" fmla="*/ 162044 h 2948568"/>
                  <a:gd name="connsiteX37" fmla="*/ 428857 w 1150288"/>
                  <a:gd name="connsiteY37" fmla="*/ 114419 h 2948568"/>
                  <a:gd name="connsiteX38" fmla="*/ 443145 w 1150288"/>
                  <a:gd name="connsiteY38" fmla="*/ 128707 h 2948568"/>
                  <a:gd name="connsiteX39" fmla="*/ 424095 w 1150288"/>
                  <a:gd name="connsiteY39" fmla="*/ 181094 h 2948568"/>
                  <a:gd name="connsiteX40" fmla="*/ 414570 w 1150288"/>
                  <a:gd name="connsiteY40" fmla="*/ 209669 h 2948568"/>
                  <a:gd name="connsiteX41" fmla="*/ 471720 w 1150288"/>
                  <a:gd name="connsiteY41" fmla="*/ 195382 h 2948568"/>
                  <a:gd name="connsiteX42" fmla="*/ 495532 w 1150288"/>
                  <a:gd name="connsiteY42" fmla="*/ 200144 h 2948568"/>
                  <a:gd name="connsiteX43" fmla="*/ 466957 w 1150288"/>
                  <a:gd name="connsiteY43" fmla="*/ 233482 h 2948568"/>
                  <a:gd name="connsiteX44" fmla="*/ 424095 w 1150288"/>
                  <a:gd name="connsiteY44" fmla="*/ 238244 h 2948568"/>
                  <a:gd name="connsiteX45" fmla="*/ 381232 w 1150288"/>
                  <a:gd name="connsiteY45" fmla="*/ 238244 h 2948568"/>
                  <a:gd name="connsiteX46" fmla="*/ 405045 w 1150288"/>
                  <a:gd name="connsiteY46" fmla="*/ 276344 h 2948568"/>
                  <a:gd name="connsiteX47" fmla="*/ 495532 w 1150288"/>
                  <a:gd name="connsiteY47" fmla="*/ 309682 h 2948568"/>
                  <a:gd name="connsiteX48" fmla="*/ 586020 w 1150288"/>
                  <a:gd name="connsiteY48" fmla="*/ 343019 h 2948568"/>
                  <a:gd name="connsiteX49" fmla="*/ 690795 w 1150288"/>
                  <a:gd name="connsiteY49" fmla="*/ 428744 h 2948568"/>
                  <a:gd name="connsiteX50" fmla="*/ 771757 w 1150288"/>
                  <a:gd name="connsiteY50" fmla="*/ 557332 h 2948568"/>
                  <a:gd name="connsiteX51" fmla="*/ 852720 w 1150288"/>
                  <a:gd name="connsiteY51" fmla="*/ 762119 h 2948568"/>
                  <a:gd name="connsiteX52" fmla="*/ 933682 w 1150288"/>
                  <a:gd name="connsiteY52" fmla="*/ 1090732 h 2948568"/>
                  <a:gd name="connsiteX53" fmla="*/ 976545 w 1150288"/>
                  <a:gd name="connsiteY53" fmla="*/ 1281232 h 2948568"/>
                  <a:gd name="connsiteX54" fmla="*/ 1014645 w 1150288"/>
                  <a:gd name="connsiteY54" fmla="*/ 1386007 h 2948568"/>
                  <a:gd name="connsiteX55" fmla="*/ 1038457 w 1150288"/>
                  <a:gd name="connsiteY55" fmla="*/ 1547932 h 2948568"/>
                  <a:gd name="connsiteX56" fmla="*/ 1076557 w 1150288"/>
                  <a:gd name="connsiteY56" fmla="*/ 1747957 h 2948568"/>
                  <a:gd name="connsiteX57" fmla="*/ 1109895 w 1150288"/>
                  <a:gd name="connsiteY57" fmla="*/ 1933694 h 2948568"/>
                  <a:gd name="connsiteX58" fmla="*/ 1143232 w 1150288"/>
                  <a:gd name="connsiteY58" fmla="*/ 2138482 h 2948568"/>
                  <a:gd name="connsiteX59" fmla="*/ 1147995 w 1150288"/>
                  <a:gd name="connsiteY59" fmla="*/ 2324219 h 2948568"/>
                  <a:gd name="connsiteX60" fmla="*/ 1114657 w 1150288"/>
                  <a:gd name="connsiteY60" fmla="*/ 2438519 h 2948568"/>
                  <a:gd name="connsiteX61" fmla="*/ 1062270 w 1150288"/>
                  <a:gd name="connsiteY61" fmla="*/ 2543294 h 2948568"/>
                  <a:gd name="connsiteX62" fmla="*/ 962257 w 1150288"/>
                  <a:gd name="connsiteY62" fmla="*/ 2619494 h 2948568"/>
                  <a:gd name="connsiteX63" fmla="*/ 924157 w 1150288"/>
                  <a:gd name="connsiteY63" fmla="*/ 2633782 h 2948568"/>
                  <a:gd name="connsiteX64" fmla="*/ 928920 w 1150288"/>
                  <a:gd name="connsiteY64" fmla="*/ 2671882 h 2948568"/>
                  <a:gd name="connsiteX65" fmla="*/ 938445 w 1150288"/>
                  <a:gd name="connsiteY65" fmla="*/ 2695694 h 2948568"/>
                  <a:gd name="connsiteX66" fmla="*/ 947970 w 1150288"/>
                  <a:gd name="connsiteY66" fmla="*/ 2724269 h 2948568"/>
                  <a:gd name="connsiteX67" fmla="*/ 986070 w 1150288"/>
                  <a:gd name="connsiteY67" fmla="*/ 2786182 h 2948568"/>
                  <a:gd name="connsiteX68" fmla="*/ 1014645 w 1150288"/>
                  <a:gd name="connsiteY68" fmla="*/ 2824282 h 2948568"/>
                  <a:gd name="connsiteX69" fmla="*/ 976545 w 1150288"/>
                  <a:gd name="connsiteY69" fmla="*/ 2843332 h 2948568"/>
                  <a:gd name="connsiteX70" fmla="*/ 995595 w 1150288"/>
                  <a:gd name="connsiteY70" fmla="*/ 2871907 h 2948568"/>
                  <a:gd name="connsiteX71" fmla="*/ 976545 w 1150288"/>
                  <a:gd name="connsiteY71" fmla="*/ 2895719 h 2948568"/>
                  <a:gd name="connsiteX72" fmla="*/ 924157 w 1150288"/>
                  <a:gd name="connsiteY72" fmla="*/ 2886194 h 2948568"/>
                  <a:gd name="connsiteX73" fmla="*/ 919395 w 1150288"/>
                  <a:gd name="connsiteY73" fmla="*/ 2938582 h 2948568"/>
                  <a:gd name="connsiteX74" fmla="*/ 871770 w 1150288"/>
                  <a:gd name="connsiteY74" fmla="*/ 2943344 h 2948568"/>
                  <a:gd name="connsiteX75" fmla="*/ 838432 w 1150288"/>
                  <a:gd name="connsiteY75" fmla="*/ 2919532 h 2948568"/>
                  <a:gd name="connsiteX76" fmla="*/ 833670 w 1150288"/>
                  <a:gd name="connsiteY76" fmla="*/ 2948107 h 2948568"/>
                  <a:gd name="connsiteX77" fmla="*/ 790807 w 1150288"/>
                  <a:gd name="connsiteY77" fmla="*/ 2933819 h 2948568"/>
                  <a:gd name="connsiteX78" fmla="*/ 776520 w 1150288"/>
                  <a:gd name="connsiteY78" fmla="*/ 2890957 h 2948568"/>
                  <a:gd name="connsiteX79" fmla="*/ 776520 w 1150288"/>
                  <a:gd name="connsiteY79" fmla="*/ 2795707 h 2948568"/>
                  <a:gd name="connsiteX80" fmla="*/ 776520 w 1150288"/>
                  <a:gd name="connsiteY80" fmla="*/ 2738557 h 2948568"/>
                  <a:gd name="connsiteX81" fmla="*/ 757470 w 1150288"/>
                  <a:gd name="connsiteY81" fmla="*/ 2724269 h 2948568"/>
                  <a:gd name="connsiteX82" fmla="*/ 743182 w 1150288"/>
                  <a:gd name="connsiteY82" fmla="*/ 2705219 h 2948568"/>
                  <a:gd name="connsiteX83" fmla="*/ 743182 w 1150288"/>
                  <a:gd name="connsiteY83" fmla="*/ 2681407 h 2948568"/>
                  <a:gd name="connsiteX84" fmla="*/ 719370 w 1150288"/>
                  <a:gd name="connsiteY84" fmla="*/ 2671882 h 2948568"/>
                  <a:gd name="connsiteX85" fmla="*/ 662220 w 1150288"/>
                  <a:gd name="connsiteY85" fmla="*/ 2676644 h 2948568"/>
                  <a:gd name="connsiteX86" fmla="*/ 562207 w 1150288"/>
                  <a:gd name="connsiteY86" fmla="*/ 2657594 h 2948568"/>
                  <a:gd name="connsiteX87" fmla="*/ 471720 w 1150288"/>
                  <a:gd name="connsiteY87" fmla="*/ 2590919 h 2948568"/>
                  <a:gd name="connsiteX88" fmla="*/ 390757 w 1150288"/>
                  <a:gd name="connsiteY88" fmla="*/ 2486144 h 2948568"/>
                  <a:gd name="connsiteX89" fmla="*/ 314557 w 1150288"/>
                  <a:gd name="connsiteY89" fmla="*/ 2314694 h 2948568"/>
                  <a:gd name="connsiteX90" fmla="*/ 271695 w 1150288"/>
                  <a:gd name="connsiteY90" fmla="*/ 2143244 h 2948568"/>
                  <a:gd name="connsiteX91" fmla="*/ 228832 w 1150288"/>
                  <a:gd name="connsiteY91" fmla="*/ 2005132 h 2948568"/>
                  <a:gd name="connsiteX92" fmla="*/ 209782 w 1150288"/>
                  <a:gd name="connsiteY92" fmla="*/ 1881307 h 2948568"/>
                  <a:gd name="connsiteX93" fmla="*/ 166920 w 1150288"/>
                  <a:gd name="connsiteY93" fmla="*/ 1747957 h 2948568"/>
                  <a:gd name="connsiteX94" fmla="*/ 143107 w 1150288"/>
                  <a:gd name="connsiteY94" fmla="*/ 1643182 h 2948568"/>
                  <a:gd name="connsiteX95" fmla="*/ 114532 w 1150288"/>
                  <a:gd name="connsiteY95" fmla="*/ 1509832 h 2948568"/>
                  <a:gd name="connsiteX0" fmla="*/ 114532 w 1150288"/>
                  <a:gd name="connsiteY0" fmla="*/ 1509832 h 2948568"/>
                  <a:gd name="connsiteX1" fmla="*/ 76432 w 1150288"/>
                  <a:gd name="connsiteY1" fmla="*/ 1319332 h 2948568"/>
                  <a:gd name="connsiteX2" fmla="*/ 57382 w 1150288"/>
                  <a:gd name="connsiteY2" fmla="*/ 1205032 h 2948568"/>
                  <a:gd name="connsiteX3" fmla="*/ 47857 w 1150288"/>
                  <a:gd name="connsiteY3" fmla="*/ 1095494 h 2948568"/>
                  <a:gd name="connsiteX4" fmla="*/ 33570 w 1150288"/>
                  <a:gd name="connsiteY4" fmla="*/ 1005007 h 2948568"/>
                  <a:gd name="connsiteX5" fmla="*/ 14520 w 1150288"/>
                  <a:gd name="connsiteY5" fmla="*/ 881182 h 2948568"/>
                  <a:gd name="connsiteX6" fmla="*/ 232 w 1150288"/>
                  <a:gd name="connsiteY6" fmla="*/ 728782 h 2948568"/>
                  <a:gd name="connsiteX7" fmla="*/ 9757 w 1150288"/>
                  <a:gd name="connsiteY7" fmla="*/ 590669 h 2948568"/>
                  <a:gd name="connsiteX8" fmla="*/ 57382 w 1150288"/>
                  <a:gd name="connsiteY8" fmla="*/ 476369 h 2948568"/>
                  <a:gd name="connsiteX9" fmla="*/ 95482 w 1150288"/>
                  <a:gd name="connsiteY9" fmla="*/ 428744 h 2948568"/>
                  <a:gd name="connsiteX10" fmla="*/ 147870 w 1150288"/>
                  <a:gd name="connsiteY10" fmla="*/ 400169 h 2948568"/>
                  <a:gd name="connsiteX11" fmla="*/ 176445 w 1150288"/>
                  <a:gd name="connsiteY11" fmla="*/ 362069 h 2948568"/>
                  <a:gd name="connsiteX12" fmla="*/ 219307 w 1150288"/>
                  <a:gd name="connsiteY12" fmla="*/ 333494 h 2948568"/>
                  <a:gd name="connsiteX13" fmla="*/ 247882 w 1150288"/>
                  <a:gd name="connsiteY13" fmla="*/ 319207 h 2948568"/>
                  <a:gd name="connsiteX14" fmla="*/ 243120 w 1150288"/>
                  <a:gd name="connsiteY14" fmla="*/ 300157 h 2948568"/>
                  <a:gd name="connsiteX15" fmla="*/ 238357 w 1150288"/>
                  <a:gd name="connsiteY15" fmla="*/ 271582 h 2948568"/>
                  <a:gd name="connsiteX16" fmla="*/ 243120 w 1150288"/>
                  <a:gd name="connsiteY16" fmla="*/ 252532 h 2948568"/>
                  <a:gd name="connsiteX17" fmla="*/ 209782 w 1150288"/>
                  <a:gd name="connsiteY17" fmla="*/ 223957 h 2948568"/>
                  <a:gd name="connsiteX18" fmla="*/ 176445 w 1150288"/>
                  <a:gd name="connsiteY18" fmla="*/ 185857 h 2948568"/>
                  <a:gd name="connsiteX19" fmla="*/ 162157 w 1150288"/>
                  <a:gd name="connsiteY19" fmla="*/ 162044 h 2948568"/>
                  <a:gd name="connsiteX20" fmla="*/ 128820 w 1150288"/>
                  <a:gd name="connsiteY20" fmla="*/ 147757 h 2948568"/>
                  <a:gd name="connsiteX21" fmla="*/ 114532 w 1150288"/>
                  <a:gd name="connsiteY21" fmla="*/ 119182 h 2948568"/>
                  <a:gd name="connsiteX22" fmla="*/ 124057 w 1150288"/>
                  <a:gd name="connsiteY22" fmla="*/ 100132 h 2948568"/>
                  <a:gd name="connsiteX23" fmla="*/ 147870 w 1150288"/>
                  <a:gd name="connsiteY23" fmla="*/ 81082 h 2948568"/>
                  <a:gd name="connsiteX24" fmla="*/ 128820 w 1150288"/>
                  <a:gd name="connsiteY24" fmla="*/ 42982 h 2948568"/>
                  <a:gd name="connsiteX25" fmla="*/ 166920 w 1150288"/>
                  <a:gd name="connsiteY25" fmla="*/ 14407 h 2948568"/>
                  <a:gd name="connsiteX26" fmla="*/ 205020 w 1150288"/>
                  <a:gd name="connsiteY26" fmla="*/ 119 h 2948568"/>
                  <a:gd name="connsiteX27" fmla="*/ 247882 w 1150288"/>
                  <a:gd name="connsiteY27" fmla="*/ 9644 h 2948568"/>
                  <a:gd name="connsiteX28" fmla="*/ 271695 w 1150288"/>
                  <a:gd name="connsiteY28" fmla="*/ 42982 h 2948568"/>
                  <a:gd name="connsiteX29" fmla="*/ 271695 w 1150288"/>
                  <a:gd name="connsiteY29" fmla="*/ 57269 h 2948568"/>
                  <a:gd name="connsiteX30" fmla="*/ 324082 w 1150288"/>
                  <a:gd name="connsiteY30" fmla="*/ 42982 h 2948568"/>
                  <a:gd name="connsiteX31" fmla="*/ 362182 w 1150288"/>
                  <a:gd name="connsiteY31" fmla="*/ 47744 h 2948568"/>
                  <a:gd name="connsiteX32" fmla="*/ 371707 w 1150288"/>
                  <a:gd name="connsiteY32" fmla="*/ 71557 h 2948568"/>
                  <a:gd name="connsiteX33" fmla="*/ 366945 w 1150288"/>
                  <a:gd name="connsiteY33" fmla="*/ 157282 h 2948568"/>
                  <a:gd name="connsiteX34" fmla="*/ 366945 w 1150288"/>
                  <a:gd name="connsiteY34" fmla="*/ 214432 h 2948568"/>
                  <a:gd name="connsiteX35" fmla="*/ 385995 w 1150288"/>
                  <a:gd name="connsiteY35" fmla="*/ 209669 h 2948568"/>
                  <a:gd name="connsiteX36" fmla="*/ 405045 w 1150288"/>
                  <a:gd name="connsiteY36" fmla="*/ 162044 h 2948568"/>
                  <a:gd name="connsiteX37" fmla="*/ 428857 w 1150288"/>
                  <a:gd name="connsiteY37" fmla="*/ 114419 h 2948568"/>
                  <a:gd name="connsiteX38" fmla="*/ 443145 w 1150288"/>
                  <a:gd name="connsiteY38" fmla="*/ 128707 h 2948568"/>
                  <a:gd name="connsiteX39" fmla="*/ 424095 w 1150288"/>
                  <a:gd name="connsiteY39" fmla="*/ 181094 h 2948568"/>
                  <a:gd name="connsiteX40" fmla="*/ 414570 w 1150288"/>
                  <a:gd name="connsiteY40" fmla="*/ 209669 h 2948568"/>
                  <a:gd name="connsiteX41" fmla="*/ 471720 w 1150288"/>
                  <a:gd name="connsiteY41" fmla="*/ 195382 h 2948568"/>
                  <a:gd name="connsiteX42" fmla="*/ 495532 w 1150288"/>
                  <a:gd name="connsiteY42" fmla="*/ 200144 h 2948568"/>
                  <a:gd name="connsiteX43" fmla="*/ 462194 w 1150288"/>
                  <a:gd name="connsiteY43" fmla="*/ 228719 h 2948568"/>
                  <a:gd name="connsiteX44" fmla="*/ 424095 w 1150288"/>
                  <a:gd name="connsiteY44" fmla="*/ 238244 h 2948568"/>
                  <a:gd name="connsiteX45" fmla="*/ 381232 w 1150288"/>
                  <a:gd name="connsiteY45" fmla="*/ 238244 h 2948568"/>
                  <a:gd name="connsiteX46" fmla="*/ 405045 w 1150288"/>
                  <a:gd name="connsiteY46" fmla="*/ 276344 h 2948568"/>
                  <a:gd name="connsiteX47" fmla="*/ 495532 w 1150288"/>
                  <a:gd name="connsiteY47" fmla="*/ 309682 h 2948568"/>
                  <a:gd name="connsiteX48" fmla="*/ 586020 w 1150288"/>
                  <a:gd name="connsiteY48" fmla="*/ 343019 h 2948568"/>
                  <a:gd name="connsiteX49" fmla="*/ 690795 w 1150288"/>
                  <a:gd name="connsiteY49" fmla="*/ 428744 h 2948568"/>
                  <a:gd name="connsiteX50" fmla="*/ 771757 w 1150288"/>
                  <a:gd name="connsiteY50" fmla="*/ 557332 h 2948568"/>
                  <a:gd name="connsiteX51" fmla="*/ 852720 w 1150288"/>
                  <a:gd name="connsiteY51" fmla="*/ 762119 h 2948568"/>
                  <a:gd name="connsiteX52" fmla="*/ 933682 w 1150288"/>
                  <a:gd name="connsiteY52" fmla="*/ 1090732 h 2948568"/>
                  <a:gd name="connsiteX53" fmla="*/ 976545 w 1150288"/>
                  <a:gd name="connsiteY53" fmla="*/ 1281232 h 2948568"/>
                  <a:gd name="connsiteX54" fmla="*/ 1014645 w 1150288"/>
                  <a:gd name="connsiteY54" fmla="*/ 1386007 h 2948568"/>
                  <a:gd name="connsiteX55" fmla="*/ 1038457 w 1150288"/>
                  <a:gd name="connsiteY55" fmla="*/ 1547932 h 2948568"/>
                  <a:gd name="connsiteX56" fmla="*/ 1076557 w 1150288"/>
                  <a:gd name="connsiteY56" fmla="*/ 1747957 h 2948568"/>
                  <a:gd name="connsiteX57" fmla="*/ 1109895 w 1150288"/>
                  <a:gd name="connsiteY57" fmla="*/ 1933694 h 2948568"/>
                  <a:gd name="connsiteX58" fmla="*/ 1143232 w 1150288"/>
                  <a:gd name="connsiteY58" fmla="*/ 2138482 h 2948568"/>
                  <a:gd name="connsiteX59" fmla="*/ 1147995 w 1150288"/>
                  <a:gd name="connsiteY59" fmla="*/ 2324219 h 2948568"/>
                  <a:gd name="connsiteX60" fmla="*/ 1114657 w 1150288"/>
                  <a:gd name="connsiteY60" fmla="*/ 2438519 h 2948568"/>
                  <a:gd name="connsiteX61" fmla="*/ 1062270 w 1150288"/>
                  <a:gd name="connsiteY61" fmla="*/ 2543294 h 2948568"/>
                  <a:gd name="connsiteX62" fmla="*/ 962257 w 1150288"/>
                  <a:gd name="connsiteY62" fmla="*/ 2619494 h 2948568"/>
                  <a:gd name="connsiteX63" fmla="*/ 924157 w 1150288"/>
                  <a:gd name="connsiteY63" fmla="*/ 2633782 h 2948568"/>
                  <a:gd name="connsiteX64" fmla="*/ 928920 w 1150288"/>
                  <a:gd name="connsiteY64" fmla="*/ 2671882 h 2948568"/>
                  <a:gd name="connsiteX65" fmla="*/ 938445 w 1150288"/>
                  <a:gd name="connsiteY65" fmla="*/ 2695694 h 2948568"/>
                  <a:gd name="connsiteX66" fmla="*/ 947970 w 1150288"/>
                  <a:gd name="connsiteY66" fmla="*/ 2724269 h 2948568"/>
                  <a:gd name="connsiteX67" fmla="*/ 986070 w 1150288"/>
                  <a:gd name="connsiteY67" fmla="*/ 2786182 h 2948568"/>
                  <a:gd name="connsiteX68" fmla="*/ 1014645 w 1150288"/>
                  <a:gd name="connsiteY68" fmla="*/ 2824282 h 2948568"/>
                  <a:gd name="connsiteX69" fmla="*/ 976545 w 1150288"/>
                  <a:gd name="connsiteY69" fmla="*/ 2843332 h 2948568"/>
                  <a:gd name="connsiteX70" fmla="*/ 995595 w 1150288"/>
                  <a:gd name="connsiteY70" fmla="*/ 2871907 h 2948568"/>
                  <a:gd name="connsiteX71" fmla="*/ 976545 w 1150288"/>
                  <a:gd name="connsiteY71" fmla="*/ 2895719 h 2948568"/>
                  <a:gd name="connsiteX72" fmla="*/ 924157 w 1150288"/>
                  <a:gd name="connsiteY72" fmla="*/ 2886194 h 2948568"/>
                  <a:gd name="connsiteX73" fmla="*/ 919395 w 1150288"/>
                  <a:gd name="connsiteY73" fmla="*/ 2938582 h 2948568"/>
                  <a:gd name="connsiteX74" fmla="*/ 871770 w 1150288"/>
                  <a:gd name="connsiteY74" fmla="*/ 2943344 h 2948568"/>
                  <a:gd name="connsiteX75" fmla="*/ 838432 w 1150288"/>
                  <a:gd name="connsiteY75" fmla="*/ 2919532 h 2948568"/>
                  <a:gd name="connsiteX76" fmla="*/ 833670 w 1150288"/>
                  <a:gd name="connsiteY76" fmla="*/ 2948107 h 2948568"/>
                  <a:gd name="connsiteX77" fmla="*/ 790807 w 1150288"/>
                  <a:gd name="connsiteY77" fmla="*/ 2933819 h 2948568"/>
                  <a:gd name="connsiteX78" fmla="*/ 776520 w 1150288"/>
                  <a:gd name="connsiteY78" fmla="*/ 2890957 h 2948568"/>
                  <a:gd name="connsiteX79" fmla="*/ 776520 w 1150288"/>
                  <a:gd name="connsiteY79" fmla="*/ 2795707 h 2948568"/>
                  <a:gd name="connsiteX80" fmla="*/ 776520 w 1150288"/>
                  <a:gd name="connsiteY80" fmla="*/ 2738557 h 2948568"/>
                  <a:gd name="connsiteX81" fmla="*/ 757470 w 1150288"/>
                  <a:gd name="connsiteY81" fmla="*/ 2724269 h 2948568"/>
                  <a:gd name="connsiteX82" fmla="*/ 743182 w 1150288"/>
                  <a:gd name="connsiteY82" fmla="*/ 2705219 h 2948568"/>
                  <a:gd name="connsiteX83" fmla="*/ 743182 w 1150288"/>
                  <a:gd name="connsiteY83" fmla="*/ 2681407 h 2948568"/>
                  <a:gd name="connsiteX84" fmla="*/ 719370 w 1150288"/>
                  <a:gd name="connsiteY84" fmla="*/ 2671882 h 2948568"/>
                  <a:gd name="connsiteX85" fmla="*/ 662220 w 1150288"/>
                  <a:gd name="connsiteY85" fmla="*/ 2676644 h 2948568"/>
                  <a:gd name="connsiteX86" fmla="*/ 562207 w 1150288"/>
                  <a:gd name="connsiteY86" fmla="*/ 2657594 h 2948568"/>
                  <a:gd name="connsiteX87" fmla="*/ 471720 w 1150288"/>
                  <a:gd name="connsiteY87" fmla="*/ 2590919 h 2948568"/>
                  <a:gd name="connsiteX88" fmla="*/ 390757 w 1150288"/>
                  <a:gd name="connsiteY88" fmla="*/ 2486144 h 2948568"/>
                  <a:gd name="connsiteX89" fmla="*/ 314557 w 1150288"/>
                  <a:gd name="connsiteY89" fmla="*/ 2314694 h 2948568"/>
                  <a:gd name="connsiteX90" fmla="*/ 271695 w 1150288"/>
                  <a:gd name="connsiteY90" fmla="*/ 2143244 h 2948568"/>
                  <a:gd name="connsiteX91" fmla="*/ 228832 w 1150288"/>
                  <a:gd name="connsiteY91" fmla="*/ 2005132 h 2948568"/>
                  <a:gd name="connsiteX92" fmla="*/ 209782 w 1150288"/>
                  <a:gd name="connsiteY92" fmla="*/ 1881307 h 2948568"/>
                  <a:gd name="connsiteX93" fmla="*/ 166920 w 1150288"/>
                  <a:gd name="connsiteY93" fmla="*/ 1747957 h 2948568"/>
                  <a:gd name="connsiteX94" fmla="*/ 143107 w 1150288"/>
                  <a:gd name="connsiteY94" fmla="*/ 1643182 h 2948568"/>
                  <a:gd name="connsiteX95" fmla="*/ 114532 w 1150288"/>
                  <a:gd name="connsiteY95" fmla="*/ 1509832 h 2948568"/>
                  <a:gd name="connsiteX0" fmla="*/ 114532 w 1150288"/>
                  <a:gd name="connsiteY0" fmla="*/ 1509832 h 2948568"/>
                  <a:gd name="connsiteX1" fmla="*/ 76432 w 1150288"/>
                  <a:gd name="connsiteY1" fmla="*/ 1319332 h 2948568"/>
                  <a:gd name="connsiteX2" fmla="*/ 57382 w 1150288"/>
                  <a:gd name="connsiteY2" fmla="*/ 1205032 h 2948568"/>
                  <a:gd name="connsiteX3" fmla="*/ 47857 w 1150288"/>
                  <a:gd name="connsiteY3" fmla="*/ 1095494 h 2948568"/>
                  <a:gd name="connsiteX4" fmla="*/ 33570 w 1150288"/>
                  <a:gd name="connsiteY4" fmla="*/ 1005007 h 2948568"/>
                  <a:gd name="connsiteX5" fmla="*/ 14520 w 1150288"/>
                  <a:gd name="connsiteY5" fmla="*/ 881182 h 2948568"/>
                  <a:gd name="connsiteX6" fmla="*/ 232 w 1150288"/>
                  <a:gd name="connsiteY6" fmla="*/ 728782 h 2948568"/>
                  <a:gd name="connsiteX7" fmla="*/ 9757 w 1150288"/>
                  <a:gd name="connsiteY7" fmla="*/ 590669 h 2948568"/>
                  <a:gd name="connsiteX8" fmla="*/ 57382 w 1150288"/>
                  <a:gd name="connsiteY8" fmla="*/ 476369 h 2948568"/>
                  <a:gd name="connsiteX9" fmla="*/ 95482 w 1150288"/>
                  <a:gd name="connsiteY9" fmla="*/ 428744 h 2948568"/>
                  <a:gd name="connsiteX10" fmla="*/ 147870 w 1150288"/>
                  <a:gd name="connsiteY10" fmla="*/ 400169 h 2948568"/>
                  <a:gd name="connsiteX11" fmla="*/ 176445 w 1150288"/>
                  <a:gd name="connsiteY11" fmla="*/ 362069 h 2948568"/>
                  <a:gd name="connsiteX12" fmla="*/ 219307 w 1150288"/>
                  <a:gd name="connsiteY12" fmla="*/ 333494 h 2948568"/>
                  <a:gd name="connsiteX13" fmla="*/ 247882 w 1150288"/>
                  <a:gd name="connsiteY13" fmla="*/ 319207 h 2948568"/>
                  <a:gd name="connsiteX14" fmla="*/ 243120 w 1150288"/>
                  <a:gd name="connsiteY14" fmla="*/ 300157 h 2948568"/>
                  <a:gd name="connsiteX15" fmla="*/ 238357 w 1150288"/>
                  <a:gd name="connsiteY15" fmla="*/ 271582 h 2948568"/>
                  <a:gd name="connsiteX16" fmla="*/ 243120 w 1150288"/>
                  <a:gd name="connsiteY16" fmla="*/ 252532 h 2948568"/>
                  <a:gd name="connsiteX17" fmla="*/ 209782 w 1150288"/>
                  <a:gd name="connsiteY17" fmla="*/ 223957 h 2948568"/>
                  <a:gd name="connsiteX18" fmla="*/ 176445 w 1150288"/>
                  <a:gd name="connsiteY18" fmla="*/ 185857 h 2948568"/>
                  <a:gd name="connsiteX19" fmla="*/ 162157 w 1150288"/>
                  <a:gd name="connsiteY19" fmla="*/ 162044 h 2948568"/>
                  <a:gd name="connsiteX20" fmla="*/ 128820 w 1150288"/>
                  <a:gd name="connsiteY20" fmla="*/ 147757 h 2948568"/>
                  <a:gd name="connsiteX21" fmla="*/ 114532 w 1150288"/>
                  <a:gd name="connsiteY21" fmla="*/ 119182 h 2948568"/>
                  <a:gd name="connsiteX22" fmla="*/ 124057 w 1150288"/>
                  <a:gd name="connsiteY22" fmla="*/ 100132 h 2948568"/>
                  <a:gd name="connsiteX23" fmla="*/ 147870 w 1150288"/>
                  <a:gd name="connsiteY23" fmla="*/ 81082 h 2948568"/>
                  <a:gd name="connsiteX24" fmla="*/ 128820 w 1150288"/>
                  <a:gd name="connsiteY24" fmla="*/ 42982 h 2948568"/>
                  <a:gd name="connsiteX25" fmla="*/ 166920 w 1150288"/>
                  <a:gd name="connsiteY25" fmla="*/ 14407 h 2948568"/>
                  <a:gd name="connsiteX26" fmla="*/ 205020 w 1150288"/>
                  <a:gd name="connsiteY26" fmla="*/ 119 h 2948568"/>
                  <a:gd name="connsiteX27" fmla="*/ 247882 w 1150288"/>
                  <a:gd name="connsiteY27" fmla="*/ 9644 h 2948568"/>
                  <a:gd name="connsiteX28" fmla="*/ 271695 w 1150288"/>
                  <a:gd name="connsiteY28" fmla="*/ 42982 h 2948568"/>
                  <a:gd name="connsiteX29" fmla="*/ 271695 w 1150288"/>
                  <a:gd name="connsiteY29" fmla="*/ 57269 h 2948568"/>
                  <a:gd name="connsiteX30" fmla="*/ 324082 w 1150288"/>
                  <a:gd name="connsiteY30" fmla="*/ 42982 h 2948568"/>
                  <a:gd name="connsiteX31" fmla="*/ 362182 w 1150288"/>
                  <a:gd name="connsiteY31" fmla="*/ 47744 h 2948568"/>
                  <a:gd name="connsiteX32" fmla="*/ 371707 w 1150288"/>
                  <a:gd name="connsiteY32" fmla="*/ 71557 h 2948568"/>
                  <a:gd name="connsiteX33" fmla="*/ 366945 w 1150288"/>
                  <a:gd name="connsiteY33" fmla="*/ 157282 h 2948568"/>
                  <a:gd name="connsiteX34" fmla="*/ 366945 w 1150288"/>
                  <a:gd name="connsiteY34" fmla="*/ 214432 h 2948568"/>
                  <a:gd name="connsiteX35" fmla="*/ 385995 w 1150288"/>
                  <a:gd name="connsiteY35" fmla="*/ 209669 h 2948568"/>
                  <a:gd name="connsiteX36" fmla="*/ 405045 w 1150288"/>
                  <a:gd name="connsiteY36" fmla="*/ 162044 h 2948568"/>
                  <a:gd name="connsiteX37" fmla="*/ 428857 w 1150288"/>
                  <a:gd name="connsiteY37" fmla="*/ 114419 h 2948568"/>
                  <a:gd name="connsiteX38" fmla="*/ 443145 w 1150288"/>
                  <a:gd name="connsiteY38" fmla="*/ 128707 h 2948568"/>
                  <a:gd name="connsiteX39" fmla="*/ 424095 w 1150288"/>
                  <a:gd name="connsiteY39" fmla="*/ 181094 h 2948568"/>
                  <a:gd name="connsiteX40" fmla="*/ 414570 w 1150288"/>
                  <a:gd name="connsiteY40" fmla="*/ 209669 h 2948568"/>
                  <a:gd name="connsiteX41" fmla="*/ 471720 w 1150288"/>
                  <a:gd name="connsiteY41" fmla="*/ 195382 h 2948568"/>
                  <a:gd name="connsiteX42" fmla="*/ 495532 w 1150288"/>
                  <a:gd name="connsiteY42" fmla="*/ 214432 h 2948568"/>
                  <a:gd name="connsiteX43" fmla="*/ 462194 w 1150288"/>
                  <a:gd name="connsiteY43" fmla="*/ 228719 h 2948568"/>
                  <a:gd name="connsiteX44" fmla="*/ 424095 w 1150288"/>
                  <a:gd name="connsiteY44" fmla="*/ 238244 h 2948568"/>
                  <a:gd name="connsiteX45" fmla="*/ 381232 w 1150288"/>
                  <a:gd name="connsiteY45" fmla="*/ 238244 h 2948568"/>
                  <a:gd name="connsiteX46" fmla="*/ 405045 w 1150288"/>
                  <a:gd name="connsiteY46" fmla="*/ 276344 h 2948568"/>
                  <a:gd name="connsiteX47" fmla="*/ 495532 w 1150288"/>
                  <a:gd name="connsiteY47" fmla="*/ 309682 h 2948568"/>
                  <a:gd name="connsiteX48" fmla="*/ 586020 w 1150288"/>
                  <a:gd name="connsiteY48" fmla="*/ 343019 h 2948568"/>
                  <a:gd name="connsiteX49" fmla="*/ 690795 w 1150288"/>
                  <a:gd name="connsiteY49" fmla="*/ 428744 h 2948568"/>
                  <a:gd name="connsiteX50" fmla="*/ 771757 w 1150288"/>
                  <a:gd name="connsiteY50" fmla="*/ 557332 h 2948568"/>
                  <a:gd name="connsiteX51" fmla="*/ 852720 w 1150288"/>
                  <a:gd name="connsiteY51" fmla="*/ 762119 h 2948568"/>
                  <a:gd name="connsiteX52" fmla="*/ 933682 w 1150288"/>
                  <a:gd name="connsiteY52" fmla="*/ 1090732 h 2948568"/>
                  <a:gd name="connsiteX53" fmla="*/ 976545 w 1150288"/>
                  <a:gd name="connsiteY53" fmla="*/ 1281232 h 2948568"/>
                  <a:gd name="connsiteX54" fmla="*/ 1014645 w 1150288"/>
                  <a:gd name="connsiteY54" fmla="*/ 1386007 h 2948568"/>
                  <a:gd name="connsiteX55" fmla="*/ 1038457 w 1150288"/>
                  <a:gd name="connsiteY55" fmla="*/ 1547932 h 2948568"/>
                  <a:gd name="connsiteX56" fmla="*/ 1076557 w 1150288"/>
                  <a:gd name="connsiteY56" fmla="*/ 1747957 h 2948568"/>
                  <a:gd name="connsiteX57" fmla="*/ 1109895 w 1150288"/>
                  <a:gd name="connsiteY57" fmla="*/ 1933694 h 2948568"/>
                  <a:gd name="connsiteX58" fmla="*/ 1143232 w 1150288"/>
                  <a:gd name="connsiteY58" fmla="*/ 2138482 h 2948568"/>
                  <a:gd name="connsiteX59" fmla="*/ 1147995 w 1150288"/>
                  <a:gd name="connsiteY59" fmla="*/ 2324219 h 2948568"/>
                  <a:gd name="connsiteX60" fmla="*/ 1114657 w 1150288"/>
                  <a:gd name="connsiteY60" fmla="*/ 2438519 h 2948568"/>
                  <a:gd name="connsiteX61" fmla="*/ 1062270 w 1150288"/>
                  <a:gd name="connsiteY61" fmla="*/ 2543294 h 2948568"/>
                  <a:gd name="connsiteX62" fmla="*/ 962257 w 1150288"/>
                  <a:gd name="connsiteY62" fmla="*/ 2619494 h 2948568"/>
                  <a:gd name="connsiteX63" fmla="*/ 924157 w 1150288"/>
                  <a:gd name="connsiteY63" fmla="*/ 2633782 h 2948568"/>
                  <a:gd name="connsiteX64" fmla="*/ 928920 w 1150288"/>
                  <a:gd name="connsiteY64" fmla="*/ 2671882 h 2948568"/>
                  <a:gd name="connsiteX65" fmla="*/ 938445 w 1150288"/>
                  <a:gd name="connsiteY65" fmla="*/ 2695694 h 2948568"/>
                  <a:gd name="connsiteX66" fmla="*/ 947970 w 1150288"/>
                  <a:gd name="connsiteY66" fmla="*/ 2724269 h 2948568"/>
                  <a:gd name="connsiteX67" fmla="*/ 986070 w 1150288"/>
                  <a:gd name="connsiteY67" fmla="*/ 2786182 h 2948568"/>
                  <a:gd name="connsiteX68" fmla="*/ 1014645 w 1150288"/>
                  <a:gd name="connsiteY68" fmla="*/ 2824282 h 2948568"/>
                  <a:gd name="connsiteX69" fmla="*/ 976545 w 1150288"/>
                  <a:gd name="connsiteY69" fmla="*/ 2843332 h 2948568"/>
                  <a:gd name="connsiteX70" fmla="*/ 995595 w 1150288"/>
                  <a:gd name="connsiteY70" fmla="*/ 2871907 h 2948568"/>
                  <a:gd name="connsiteX71" fmla="*/ 976545 w 1150288"/>
                  <a:gd name="connsiteY71" fmla="*/ 2895719 h 2948568"/>
                  <a:gd name="connsiteX72" fmla="*/ 924157 w 1150288"/>
                  <a:gd name="connsiteY72" fmla="*/ 2886194 h 2948568"/>
                  <a:gd name="connsiteX73" fmla="*/ 919395 w 1150288"/>
                  <a:gd name="connsiteY73" fmla="*/ 2938582 h 2948568"/>
                  <a:gd name="connsiteX74" fmla="*/ 871770 w 1150288"/>
                  <a:gd name="connsiteY74" fmla="*/ 2943344 h 2948568"/>
                  <a:gd name="connsiteX75" fmla="*/ 838432 w 1150288"/>
                  <a:gd name="connsiteY75" fmla="*/ 2919532 h 2948568"/>
                  <a:gd name="connsiteX76" fmla="*/ 833670 w 1150288"/>
                  <a:gd name="connsiteY76" fmla="*/ 2948107 h 2948568"/>
                  <a:gd name="connsiteX77" fmla="*/ 790807 w 1150288"/>
                  <a:gd name="connsiteY77" fmla="*/ 2933819 h 2948568"/>
                  <a:gd name="connsiteX78" fmla="*/ 776520 w 1150288"/>
                  <a:gd name="connsiteY78" fmla="*/ 2890957 h 2948568"/>
                  <a:gd name="connsiteX79" fmla="*/ 776520 w 1150288"/>
                  <a:gd name="connsiteY79" fmla="*/ 2795707 h 2948568"/>
                  <a:gd name="connsiteX80" fmla="*/ 776520 w 1150288"/>
                  <a:gd name="connsiteY80" fmla="*/ 2738557 h 2948568"/>
                  <a:gd name="connsiteX81" fmla="*/ 757470 w 1150288"/>
                  <a:gd name="connsiteY81" fmla="*/ 2724269 h 2948568"/>
                  <a:gd name="connsiteX82" fmla="*/ 743182 w 1150288"/>
                  <a:gd name="connsiteY82" fmla="*/ 2705219 h 2948568"/>
                  <a:gd name="connsiteX83" fmla="*/ 743182 w 1150288"/>
                  <a:gd name="connsiteY83" fmla="*/ 2681407 h 2948568"/>
                  <a:gd name="connsiteX84" fmla="*/ 719370 w 1150288"/>
                  <a:gd name="connsiteY84" fmla="*/ 2671882 h 2948568"/>
                  <a:gd name="connsiteX85" fmla="*/ 662220 w 1150288"/>
                  <a:gd name="connsiteY85" fmla="*/ 2676644 h 2948568"/>
                  <a:gd name="connsiteX86" fmla="*/ 562207 w 1150288"/>
                  <a:gd name="connsiteY86" fmla="*/ 2657594 h 2948568"/>
                  <a:gd name="connsiteX87" fmla="*/ 471720 w 1150288"/>
                  <a:gd name="connsiteY87" fmla="*/ 2590919 h 2948568"/>
                  <a:gd name="connsiteX88" fmla="*/ 390757 w 1150288"/>
                  <a:gd name="connsiteY88" fmla="*/ 2486144 h 2948568"/>
                  <a:gd name="connsiteX89" fmla="*/ 314557 w 1150288"/>
                  <a:gd name="connsiteY89" fmla="*/ 2314694 h 2948568"/>
                  <a:gd name="connsiteX90" fmla="*/ 271695 w 1150288"/>
                  <a:gd name="connsiteY90" fmla="*/ 2143244 h 2948568"/>
                  <a:gd name="connsiteX91" fmla="*/ 228832 w 1150288"/>
                  <a:gd name="connsiteY91" fmla="*/ 2005132 h 2948568"/>
                  <a:gd name="connsiteX92" fmla="*/ 209782 w 1150288"/>
                  <a:gd name="connsiteY92" fmla="*/ 1881307 h 2948568"/>
                  <a:gd name="connsiteX93" fmla="*/ 166920 w 1150288"/>
                  <a:gd name="connsiteY93" fmla="*/ 1747957 h 2948568"/>
                  <a:gd name="connsiteX94" fmla="*/ 143107 w 1150288"/>
                  <a:gd name="connsiteY94" fmla="*/ 1643182 h 2948568"/>
                  <a:gd name="connsiteX95" fmla="*/ 114532 w 1150288"/>
                  <a:gd name="connsiteY95" fmla="*/ 1509832 h 2948568"/>
                  <a:gd name="connsiteX0" fmla="*/ 114532 w 1150288"/>
                  <a:gd name="connsiteY0" fmla="*/ 1509832 h 2948568"/>
                  <a:gd name="connsiteX1" fmla="*/ 76432 w 1150288"/>
                  <a:gd name="connsiteY1" fmla="*/ 1319332 h 2948568"/>
                  <a:gd name="connsiteX2" fmla="*/ 57382 w 1150288"/>
                  <a:gd name="connsiteY2" fmla="*/ 1205032 h 2948568"/>
                  <a:gd name="connsiteX3" fmla="*/ 47857 w 1150288"/>
                  <a:gd name="connsiteY3" fmla="*/ 1095494 h 2948568"/>
                  <a:gd name="connsiteX4" fmla="*/ 33570 w 1150288"/>
                  <a:gd name="connsiteY4" fmla="*/ 1005007 h 2948568"/>
                  <a:gd name="connsiteX5" fmla="*/ 14520 w 1150288"/>
                  <a:gd name="connsiteY5" fmla="*/ 881182 h 2948568"/>
                  <a:gd name="connsiteX6" fmla="*/ 232 w 1150288"/>
                  <a:gd name="connsiteY6" fmla="*/ 728782 h 2948568"/>
                  <a:gd name="connsiteX7" fmla="*/ 9757 w 1150288"/>
                  <a:gd name="connsiteY7" fmla="*/ 590669 h 2948568"/>
                  <a:gd name="connsiteX8" fmla="*/ 57382 w 1150288"/>
                  <a:gd name="connsiteY8" fmla="*/ 476369 h 2948568"/>
                  <a:gd name="connsiteX9" fmla="*/ 95482 w 1150288"/>
                  <a:gd name="connsiteY9" fmla="*/ 428744 h 2948568"/>
                  <a:gd name="connsiteX10" fmla="*/ 147870 w 1150288"/>
                  <a:gd name="connsiteY10" fmla="*/ 400169 h 2948568"/>
                  <a:gd name="connsiteX11" fmla="*/ 176445 w 1150288"/>
                  <a:gd name="connsiteY11" fmla="*/ 362069 h 2948568"/>
                  <a:gd name="connsiteX12" fmla="*/ 219307 w 1150288"/>
                  <a:gd name="connsiteY12" fmla="*/ 333494 h 2948568"/>
                  <a:gd name="connsiteX13" fmla="*/ 247882 w 1150288"/>
                  <a:gd name="connsiteY13" fmla="*/ 319207 h 2948568"/>
                  <a:gd name="connsiteX14" fmla="*/ 243120 w 1150288"/>
                  <a:gd name="connsiteY14" fmla="*/ 300157 h 2948568"/>
                  <a:gd name="connsiteX15" fmla="*/ 238357 w 1150288"/>
                  <a:gd name="connsiteY15" fmla="*/ 271582 h 2948568"/>
                  <a:gd name="connsiteX16" fmla="*/ 243120 w 1150288"/>
                  <a:gd name="connsiteY16" fmla="*/ 252532 h 2948568"/>
                  <a:gd name="connsiteX17" fmla="*/ 209782 w 1150288"/>
                  <a:gd name="connsiteY17" fmla="*/ 223957 h 2948568"/>
                  <a:gd name="connsiteX18" fmla="*/ 176445 w 1150288"/>
                  <a:gd name="connsiteY18" fmla="*/ 185857 h 2948568"/>
                  <a:gd name="connsiteX19" fmla="*/ 162157 w 1150288"/>
                  <a:gd name="connsiteY19" fmla="*/ 162044 h 2948568"/>
                  <a:gd name="connsiteX20" fmla="*/ 128820 w 1150288"/>
                  <a:gd name="connsiteY20" fmla="*/ 147757 h 2948568"/>
                  <a:gd name="connsiteX21" fmla="*/ 114532 w 1150288"/>
                  <a:gd name="connsiteY21" fmla="*/ 119182 h 2948568"/>
                  <a:gd name="connsiteX22" fmla="*/ 124057 w 1150288"/>
                  <a:gd name="connsiteY22" fmla="*/ 100132 h 2948568"/>
                  <a:gd name="connsiteX23" fmla="*/ 147870 w 1150288"/>
                  <a:gd name="connsiteY23" fmla="*/ 81082 h 2948568"/>
                  <a:gd name="connsiteX24" fmla="*/ 128820 w 1150288"/>
                  <a:gd name="connsiteY24" fmla="*/ 42982 h 2948568"/>
                  <a:gd name="connsiteX25" fmla="*/ 166920 w 1150288"/>
                  <a:gd name="connsiteY25" fmla="*/ 14407 h 2948568"/>
                  <a:gd name="connsiteX26" fmla="*/ 205020 w 1150288"/>
                  <a:gd name="connsiteY26" fmla="*/ 119 h 2948568"/>
                  <a:gd name="connsiteX27" fmla="*/ 247882 w 1150288"/>
                  <a:gd name="connsiteY27" fmla="*/ 9644 h 2948568"/>
                  <a:gd name="connsiteX28" fmla="*/ 271695 w 1150288"/>
                  <a:gd name="connsiteY28" fmla="*/ 42982 h 2948568"/>
                  <a:gd name="connsiteX29" fmla="*/ 271695 w 1150288"/>
                  <a:gd name="connsiteY29" fmla="*/ 57269 h 2948568"/>
                  <a:gd name="connsiteX30" fmla="*/ 324082 w 1150288"/>
                  <a:gd name="connsiteY30" fmla="*/ 42982 h 2948568"/>
                  <a:gd name="connsiteX31" fmla="*/ 362182 w 1150288"/>
                  <a:gd name="connsiteY31" fmla="*/ 47744 h 2948568"/>
                  <a:gd name="connsiteX32" fmla="*/ 371707 w 1150288"/>
                  <a:gd name="connsiteY32" fmla="*/ 71557 h 2948568"/>
                  <a:gd name="connsiteX33" fmla="*/ 366945 w 1150288"/>
                  <a:gd name="connsiteY33" fmla="*/ 157282 h 2948568"/>
                  <a:gd name="connsiteX34" fmla="*/ 366945 w 1150288"/>
                  <a:gd name="connsiteY34" fmla="*/ 214432 h 2948568"/>
                  <a:gd name="connsiteX35" fmla="*/ 385995 w 1150288"/>
                  <a:gd name="connsiteY35" fmla="*/ 209669 h 2948568"/>
                  <a:gd name="connsiteX36" fmla="*/ 405045 w 1150288"/>
                  <a:gd name="connsiteY36" fmla="*/ 162044 h 2948568"/>
                  <a:gd name="connsiteX37" fmla="*/ 428857 w 1150288"/>
                  <a:gd name="connsiteY37" fmla="*/ 114419 h 2948568"/>
                  <a:gd name="connsiteX38" fmla="*/ 443145 w 1150288"/>
                  <a:gd name="connsiteY38" fmla="*/ 128707 h 2948568"/>
                  <a:gd name="connsiteX39" fmla="*/ 424095 w 1150288"/>
                  <a:gd name="connsiteY39" fmla="*/ 181094 h 2948568"/>
                  <a:gd name="connsiteX40" fmla="*/ 414570 w 1150288"/>
                  <a:gd name="connsiteY40" fmla="*/ 209669 h 2948568"/>
                  <a:gd name="connsiteX41" fmla="*/ 483626 w 1150288"/>
                  <a:gd name="connsiteY41" fmla="*/ 195382 h 2948568"/>
                  <a:gd name="connsiteX42" fmla="*/ 495532 w 1150288"/>
                  <a:gd name="connsiteY42" fmla="*/ 214432 h 2948568"/>
                  <a:gd name="connsiteX43" fmla="*/ 462194 w 1150288"/>
                  <a:gd name="connsiteY43" fmla="*/ 228719 h 2948568"/>
                  <a:gd name="connsiteX44" fmla="*/ 424095 w 1150288"/>
                  <a:gd name="connsiteY44" fmla="*/ 238244 h 2948568"/>
                  <a:gd name="connsiteX45" fmla="*/ 381232 w 1150288"/>
                  <a:gd name="connsiteY45" fmla="*/ 238244 h 2948568"/>
                  <a:gd name="connsiteX46" fmla="*/ 405045 w 1150288"/>
                  <a:gd name="connsiteY46" fmla="*/ 276344 h 2948568"/>
                  <a:gd name="connsiteX47" fmla="*/ 495532 w 1150288"/>
                  <a:gd name="connsiteY47" fmla="*/ 309682 h 2948568"/>
                  <a:gd name="connsiteX48" fmla="*/ 586020 w 1150288"/>
                  <a:gd name="connsiteY48" fmla="*/ 343019 h 2948568"/>
                  <a:gd name="connsiteX49" fmla="*/ 690795 w 1150288"/>
                  <a:gd name="connsiteY49" fmla="*/ 428744 h 2948568"/>
                  <a:gd name="connsiteX50" fmla="*/ 771757 w 1150288"/>
                  <a:gd name="connsiteY50" fmla="*/ 557332 h 2948568"/>
                  <a:gd name="connsiteX51" fmla="*/ 852720 w 1150288"/>
                  <a:gd name="connsiteY51" fmla="*/ 762119 h 2948568"/>
                  <a:gd name="connsiteX52" fmla="*/ 933682 w 1150288"/>
                  <a:gd name="connsiteY52" fmla="*/ 1090732 h 2948568"/>
                  <a:gd name="connsiteX53" fmla="*/ 976545 w 1150288"/>
                  <a:gd name="connsiteY53" fmla="*/ 1281232 h 2948568"/>
                  <a:gd name="connsiteX54" fmla="*/ 1014645 w 1150288"/>
                  <a:gd name="connsiteY54" fmla="*/ 1386007 h 2948568"/>
                  <a:gd name="connsiteX55" fmla="*/ 1038457 w 1150288"/>
                  <a:gd name="connsiteY55" fmla="*/ 1547932 h 2948568"/>
                  <a:gd name="connsiteX56" fmla="*/ 1076557 w 1150288"/>
                  <a:gd name="connsiteY56" fmla="*/ 1747957 h 2948568"/>
                  <a:gd name="connsiteX57" fmla="*/ 1109895 w 1150288"/>
                  <a:gd name="connsiteY57" fmla="*/ 1933694 h 2948568"/>
                  <a:gd name="connsiteX58" fmla="*/ 1143232 w 1150288"/>
                  <a:gd name="connsiteY58" fmla="*/ 2138482 h 2948568"/>
                  <a:gd name="connsiteX59" fmla="*/ 1147995 w 1150288"/>
                  <a:gd name="connsiteY59" fmla="*/ 2324219 h 2948568"/>
                  <a:gd name="connsiteX60" fmla="*/ 1114657 w 1150288"/>
                  <a:gd name="connsiteY60" fmla="*/ 2438519 h 2948568"/>
                  <a:gd name="connsiteX61" fmla="*/ 1062270 w 1150288"/>
                  <a:gd name="connsiteY61" fmla="*/ 2543294 h 2948568"/>
                  <a:gd name="connsiteX62" fmla="*/ 962257 w 1150288"/>
                  <a:gd name="connsiteY62" fmla="*/ 2619494 h 2948568"/>
                  <a:gd name="connsiteX63" fmla="*/ 924157 w 1150288"/>
                  <a:gd name="connsiteY63" fmla="*/ 2633782 h 2948568"/>
                  <a:gd name="connsiteX64" fmla="*/ 928920 w 1150288"/>
                  <a:gd name="connsiteY64" fmla="*/ 2671882 h 2948568"/>
                  <a:gd name="connsiteX65" fmla="*/ 938445 w 1150288"/>
                  <a:gd name="connsiteY65" fmla="*/ 2695694 h 2948568"/>
                  <a:gd name="connsiteX66" fmla="*/ 947970 w 1150288"/>
                  <a:gd name="connsiteY66" fmla="*/ 2724269 h 2948568"/>
                  <a:gd name="connsiteX67" fmla="*/ 986070 w 1150288"/>
                  <a:gd name="connsiteY67" fmla="*/ 2786182 h 2948568"/>
                  <a:gd name="connsiteX68" fmla="*/ 1014645 w 1150288"/>
                  <a:gd name="connsiteY68" fmla="*/ 2824282 h 2948568"/>
                  <a:gd name="connsiteX69" fmla="*/ 976545 w 1150288"/>
                  <a:gd name="connsiteY69" fmla="*/ 2843332 h 2948568"/>
                  <a:gd name="connsiteX70" fmla="*/ 995595 w 1150288"/>
                  <a:gd name="connsiteY70" fmla="*/ 2871907 h 2948568"/>
                  <a:gd name="connsiteX71" fmla="*/ 976545 w 1150288"/>
                  <a:gd name="connsiteY71" fmla="*/ 2895719 h 2948568"/>
                  <a:gd name="connsiteX72" fmla="*/ 924157 w 1150288"/>
                  <a:gd name="connsiteY72" fmla="*/ 2886194 h 2948568"/>
                  <a:gd name="connsiteX73" fmla="*/ 919395 w 1150288"/>
                  <a:gd name="connsiteY73" fmla="*/ 2938582 h 2948568"/>
                  <a:gd name="connsiteX74" fmla="*/ 871770 w 1150288"/>
                  <a:gd name="connsiteY74" fmla="*/ 2943344 h 2948568"/>
                  <a:gd name="connsiteX75" fmla="*/ 838432 w 1150288"/>
                  <a:gd name="connsiteY75" fmla="*/ 2919532 h 2948568"/>
                  <a:gd name="connsiteX76" fmla="*/ 833670 w 1150288"/>
                  <a:gd name="connsiteY76" fmla="*/ 2948107 h 2948568"/>
                  <a:gd name="connsiteX77" fmla="*/ 790807 w 1150288"/>
                  <a:gd name="connsiteY77" fmla="*/ 2933819 h 2948568"/>
                  <a:gd name="connsiteX78" fmla="*/ 776520 w 1150288"/>
                  <a:gd name="connsiteY78" fmla="*/ 2890957 h 2948568"/>
                  <a:gd name="connsiteX79" fmla="*/ 776520 w 1150288"/>
                  <a:gd name="connsiteY79" fmla="*/ 2795707 h 2948568"/>
                  <a:gd name="connsiteX80" fmla="*/ 776520 w 1150288"/>
                  <a:gd name="connsiteY80" fmla="*/ 2738557 h 2948568"/>
                  <a:gd name="connsiteX81" fmla="*/ 757470 w 1150288"/>
                  <a:gd name="connsiteY81" fmla="*/ 2724269 h 2948568"/>
                  <a:gd name="connsiteX82" fmla="*/ 743182 w 1150288"/>
                  <a:gd name="connsiteY82" fmla="*/ 2705219 h 2948568"/>
                  <a:gd name="connsiteX83" fmla="*/ 743182 w 1150288"/>
                  <a:gd name="connsiteY83" fmla="*/ 2681407 h 2948568"/>
                  <a:gd name="connsiteX84" fmla="*/ 719370 w 1150288"/>
                  <a:gd name="connsiteY84" fmla="*/ 2671882 h 2948568"/>
                  <a:gd name="connsiteX85" fmla="*/ 662220 w 1150288"/>
                  <a:gd name="connsiteY85" fmla="*/ 2676644 h 2948568"/>
                  <a:gd name="connsiteX86" fmla="*/ 562207 w 1150288"/>
                  <a:gd name="connsiteY86" fmla="*/ 2657594 h 2948568"/>
                  <a:gd name="connsiteX87" fmla="*/ 471720 w 1150288"/>
                  <a:gd name="connsiteY87" fmla="*/ 2590919 h 2948568"/>
                  <a:gd name="connsiteX88" fmla="*/ 390757 w 1150288"/>
                  <a:gd name="connsiteY88" fmla="*/ 2486144 h 2948568"/>
                  <a:gd name="connsiteX89" fmla="*/ 314557 w 1150288"/>
                  <a:gd name="connsiteY89" fmla="*/ 2314694 h 2948568"/>
                  <a:gd name="connsiteX90" fmla="*/ 271695 w 1150288"/>
                  <a:gd name="connsiteY90" fmla="*/ 2143244 h 2948568"/>
                  <a:gd name="connsiteX91" fmla="*/ 228832 w 1150288"/>
                  <a:gd name="connsiteY91" fmla="*/ 2005132 h 2948568"/>
                  <a:gd name="connsiteX92" fmla="*/ 209782 w 1150288"/>
                  <a:gd name="connsiteY92" fmla="*/ 1881307 h 2948568"/>
                  <a:gd name="connsiteX93" fmla="*/ 166920 w 1150288"/>
                  <a:gd name="connsiteY93" fmla="*/ 1747957 h 2948568"/>
                  <a:gd name="connsiteX94" fmla="*/ 143107 w 1150288"/>
                  <a:gd name="connsiteY94" fmla="*/ 1643182 h 2948568"/>
                  <a:gd name="connsiteX95" fmla="*/ 114532 w 1150288"/>
                  <a:gd name="connsiteY95" fmla="*/ 1509832 h 2948568"/>
                  <a:gd name="connsiteX0" fmla="*/ 114532 w 1150288"/>
                  <a:gd name="connsiteY0" fmla="*/ 1509832 h 2948568"/>
                  <a:gd name="connsiteX1" fmla="*/ 76432 w 1150288"/>
                  <a:gd name="connsiteY1" fmla="*/ 1319332 h 2948568"/>
                  <a:gd name="connsiteX2" fmla="*/ 57382 w 1150288"/>
                  <a:gd name="connsiteY2" fmla="*/ 1205032 h 2948568"/>
                  <a:gd name="connsiteX3" fmla="*/ 47857 w 1150288"/>
                  <a:gd name="connsiteY3" fmla="*/ 1095494 h 2948568"/>
                  <a:gd name="connsiteX4" fmla="*/ 33570 w 1150288"/>
                  <a:gd name="connsiteY4" fmla="*/ 1005007 h 2948568"/>
                  <a:gd name="connsiteX5" fmla="*/ 14520 w 1150288"/>
                  <a:gd name="connsiteY5" fmla="*/ 881182 h 2948568"/>
                  <a:gd name="connsiteX6" fmla="*/ 232 w 1150288"/>
                  <a:gd name="connsiteY6" fmla="*/ 728782 h 2948568"/>
                  <a:gd name="connsiteX7" fmla="*/ 9757 w 1150288"/>
                  <a:gd name="connsiteY7" fmla="*/ 590669 h 2948568"/>
                  <a:gd name="connsiteX8" fmla="*/ 57382 w 1150288"/>
                  <a:gd name="connsiteY8" fmla="*/ 476369 h 2948568"/>
                  <a:gd name="connsiteX9" fmla="*/ 95482 w 1150288"/>
                  <a:gd name="connsiteY9" fmla="*/ 428744 h 2948568"/>
                  <a:gd name="connsiteX10" fmla="*/ 147870 w 1150288"/>
                  <a:gd name="connsiteY10" fmla="*/ 400169 h 2948568"/>
                  <a:gd name="connsiteX11" fmla="*/ 176445 w 1150288"/>
                  <a:gd name="connsiteY11" fmla="*/ 362069 h 2948568"/>
                  <a:gd name="connsiteX12" fmla="*/ 219307 w 1150288"/>
                  <a:gd name="connsiteY12" fmla="*/ 333494 h 2948568"/>
                  <a:gd name="connsiteX13" fmla="*/ 247882 w 1150288"/>
                  <a:gd name="connsiteY13" fmla="*/ 319207 h 2948568"/>
                  <a:gd name="connsiteX14" fmla="*/ 243120 w 1150288"/>
                  <a:gd name="connsiteY14" fmla="*/ 300157 h 2948568"/>
                  <a:gd name="connsiteX15" fmla="*/ 238357 w 1150288"/>
                  <a:gd name="connsiteY15" fmla="*/ 271582 h 2948568"/>
                  <a:gd name="connsiteX16" fmla="*/ 243120 w 1150288"/>
                  <a:gd name="connsiteY16" fmla="*/ 252532 h 2948568"/>
                  <a:gd name="connsiteX17" fmla="*/ 209782 w 1150288"/>
                  <a:gd name="connsiteY17" fmla="*/ 223957 h 2948568"/>
                  <a:gd name="connsiteX18" fmla="*/ 176445 w 1150288"/>
                  <a:gd name="connsiteY18" fmla="*/ 185857 h 2948568"/>
                  <a:gd name="connsiteX19" fmla="*/ 162157 w 1150288"/>
                  <a:gd name="connsiteY19" fmla="*/ 162044 h 2948568"/>
                  <a:gd name="connsiteX20" fmla="*/ 128820 w 1150288"/>
                  <a:gd name="connsiteY20" fmla="*/ 147757 h 2948568"/>
                  <a:gd name="connsiteX21" fmla="*/ 114532 w 1150288"/>
                  <a:gd name="connsiteY21" fmla="*/ 119182 h 2948568"/>
                  <a:gd name="connsiteX22" fmla="*/ 124057 w 1150288"/>
                  <a:gd name="connsiteY22" fmla="*/ 100132 h 2948568"/>
                  <a:gd name="connsiteX23" fmla="*/ 147870 w 1150288"/>
                  <a:gd name="connsiteY23" fmla="*/ 81082 h 2948568"/>
                  <a:gd name="connsiteX24" fmla="*/ 128820 w 1150288"/>
                  <a:gd name="connsiteY24" fmla="*/ 42982 h 2948568"/>
                  <a:gd name="connsiteX25" fmla="*/ 166920 w 1150288"/>
                  <a:gd name="connsiteY25" fmla="*/ 14407 h 2948568"/>
                  <a:gd name="connsiteX26" fmla="*/ 205020 w 1150288"/>
                  <a:gd name="connsiteY26" fmla="*/ 119 h 2948568"/>
                  <a:gd name="connsiteX27" fmla="*/ 247882 w 1150288"/>
                  <a:gd name="connsiteY27" fmla="*/ 9644 h 2948568"/>
                  <a:gd name="connsiteX28" fmla="*/ 271695 w 1150288"/>
                  <a:gd name="connsiteY28" fmla="*/ 42982 h 2948568"/>
                  <a:gd name="connsiteX29" fmla="*/ 271695 w 1150288"/>
                  <a:gd name="connsiteY29" fmla="*/ 57269 h 2948568"/>
                  <a:gd name="connsiteX30" fmla="*/ 324082 w 1150288"/>
                  <a:gd name="connsiteY30" fmla="*/ 42982 h 2948568"/>
                  <a:gd name="connsiteX31" fmla="*/ 362182 w 1150288"/>
                  <a:gd name="connsiteY31" fmla="*/ 47744 h 2948568"/>
                  <a:gd name="connsiteX32" fmla="*/ 371707 w 1150288"/>
                  <a:gd name="connsiteY32" fmla="*/ 71557 h 2948568"/>
                  <a:gd name="connsiteX33" fmla="*/ 366945 w 1150288"/>
                  <a:gd name="connsiteY33" fmla="*/ 157282 h 2948568"/>
                  <a:gd name="connsiteX34" fmla="*/ 366945 w 1150288"/>
                  <a:gd name="connsiteY34" fmla="*/ 214432 h 2948568"/>
                  <a:gd name="connsiteX35" fmla="*/ 385995 w 1150288"/>
                  <a:gd name="connsiteY35" fmla="*/ 209669 h 2948568"/>
                  <a:gd name="connsiteX36" fmla="*/ 405045 w 1150288"/>
                  <a:gd name="connsiteY36" fmla="*/ 162044 h 2948568"/>
                  <a:gd name="connsiteX37" fmla="*/ 428857 w 1150288"/>
                  <a:gd name="connsiteY37" fmla="*/ 114419 h 2948568"/>
                  <a:gd name="connsiteX38" fmla="*/ 447907 w 1150288"/>
                  <a:gd name="connsiteY38" fmla="*/ 128707 h 2948568"/>
                  <a:gd name="connsiteX39" fmla="*/ 424095 w 1150288"/>
                  <a:gd name="connsiteY39" fmla="*/ 181094 h 2948568"/>
                  <a:gd name="connsiteX40" fmla="*/ 414570 w 1150288"/>
                  <a:gd name="connsiteY40" fmla="*/ 209669 h 2948568"/>
                  <a:gd name="connsiteX41" fmla="*/ 483626 w 1150288"/>
                  <a:gd name="connsiteY41" fmla="*/ 195382 h 2948568"/>
                  <a:gd name="connsiteX42" fmla="*/ 495532 w 1150288"/>
                  <a:gd name="connsiteY42" fmla="*/ 214432 h 2948568"/>
                  <a:gd name="connsiteX43" fmla="*/ 462194 w 1150288"/>
                  <a:gd name="connsiteY43" fmla="*/ 228719 h 2948568"/>
                  <a:gd name="connsiteX44" fmla="*/ 424095 w 1150288"/>
                  <a:gd name="connsiteY44" fmla="*/ 238244 h 2948568"/>
                  <a:gd name="connsiteX45" fmla="*/ 381232 w 1150288"/>
                  <a:gd name="connsiteY45" fmla="*/ 238244 h 2948568"/>
                  <a:gd name="connsiteX46" fmla="*/ 405045 w 1150288"/>
                  <a:gd name="connsiteY46" fmla="*/ 276344 h 2948568"/>
                  <a:gd name="connsiteX47" fmla="*/ 495532 w 1150288"/>
                  <a:gd name="connsiteY47" fmla="*/ 309682 h 2948568"/>
                  <a:gd name="connsiteX48" fmla="*/ 586020 w 1150288"/>
                  <a:gd name="connsiteY48" fmla="*/ 343019 h 2948568"/>
                  <a:gd name="connsiteX49" fmla="*/ 690795 w 1150288"/>
                  <a:gd name="connsiteY49" fmla="*/ 428744 h 2948568"/>
                  <a:gd name="connsiteX50" fmla="*/ 771757 w 1150288"/>
                  <a:gd name="connsiteY50" fmla="*/ 557332 h 2948568"/>
                  <a:gd name="connsiteX51" fmla="*/ 852720 w 1150288"/>
                  <a:gd name="connsiteY51" fmla="*/ 762119 h 2948568"/>
                  <a:gd name="connsiteX52" fmla="*/ 933682 w 1150288"/>
                  <a:gd name="connsiteY52" fmla="*/ 1090732 h 2948568"/>
                  <a:gd name="connsiteX53" fmla="*/ 976545 w 1150288"/>
                  <a:gd name="connsiteY53" fmla="*/ 1281232 h 2948568"/>
                  <a:gd name="connsiteX54" fmla="*/ 1014645 w 1150288"/>
                  <a:gd name="connsiteY54" fmla="*/ 1386007 h 2948568"/>
                  <a:gd name="connsiteX55" fmla="*/ 1038457 w 1150288"/>
                  <a:gd name="connsiteY55" fmla="*/ 1547932 h 2948568"/>
                  <a:gd name="connsiteX56" fmla="*/ 1076557 w 1150288"/>
                  <a:gd name="connsiteY56" fmla="*/ 1747957 h 2948568"/>
                  <a:gd name="connsiteX57" fmla="*/ 1109895 w 1150288"/>
                  <a:gd name="connsiteY57" fmla="*/ 1933694 h 2948568"/>
                  <a:gd name="connsiteX58" fmla="*/ 1143232 w 1150288"/>
                  <a:gd name="connsiteY58" fmla="*/ 2138482 h 2948568"/>
                  <a:gd name="connsiteX59" fmla="*/ 1147995 w 1150288"/>
                  <a:gd name="connsiteY59" fmla="*/ 2324219 h 2948568"/>
                  <a:gd name="connsiteX60" fmla="*/ 1114657 w 1150288"/>
                  <a:gd name="connsiteY60" fmla="*/ 2438519 h 2948568"/>
                  <a:gd name="connsiteX61" fmla="*/ 1062270 w 1150288"/>
                  <a:gd name="connsiteY61" fmla="*/ 2543294 h 2948568"/>
                  <a:gd name="connsiteX62" fmla="*/ 962257 w 1150288"/>
                  <a:gd name="connsiteY62" fmla="*/ 2619494 h 2948568"/>
                  <a:gd name="connsiteX63" fmla="*/ 924157 w 1150288"/>
                  <a:gd name="connsiteY63" fmla="*/ 2633782 h 2948568"/>
                  <a:gd name="connsiteX64" fmla="*/ 928920 w 1150288"/>
                  <a:gd name="connsiteY64" fmla="*/ 2671882 h 2948568"/>
                  <a:gd name="connsiteX65" fmla="*/ 938445 w 1150288"/>
                  <a:gd name="connsiteY65" fmla="*/ 2695694 h 2948568"/>
                  <a:gd name="connsiteX66" fmla="*/ 947970 w 1150288"/>
                  <a:gd name="connsiteY66" fmla="*/ 2724269 h 2948568"/>
                  <a:gd name="connsiteX67" fmla="*/ 986070 w 1150288"/>
                  <a:gd name="connsiteY67" fmla="*/ 2786182 h 2948568"/>
                  <a:gd name="connsiteX68" fmla="*/ 1014645 w 1150288"/>
                  <a:gd name="connsiteY68" fmla="*/ 2824282 h 2948568"/>
                  <a:gd name="connsiteX69" fmla="*/ 976545 w 1150288"/>
                  <a:gd name="connsiteY69" fmla="*/ 2843332 h 2948568"/>
                  <a:gd name="connsiteX70" fmla="*/ 995595 w 1150288"/>
                  <a:gd name="connsiteY70" fmla="*/ 2871907 h 2948568"/>
                  <a:gd name="connsiteX71" fmla="*/ 976545 w 1150288"/>
                  <a:gd name="connsiteY71" fmla="*/ 2895719 h 2948568"/>
                  <a:gd name="connsiteX72" fmla="*/ 924157 w 1150288"/>
                  <a:gd name="connsiteY72" fmla="*/ 2886194 h 2948568"/>
                  <a:gd name="connsiteX73" fmla="*/ 919395 w 1150288"/>
                  <a:gd name="connsiteY73" fmla="*/ 2938582 h 2948568"/>
                  <a:gd name="connsiteX74" fmla="*/ 871770 w 1150288"/>
                  <a:gd name="connsiteY74" fmla="*/ 2943344 h 2948568"/>
                  <a:gd name="connsiteX75" fmla="*/ 838432 w 1150288"/>
                  <a:gd name="connsiteY75" fmla="*/ 2919532 h 2948568"/>
                  <a:gd name="connsiteX76" fmla="*/ 833670 w 1150288"/>
                  <a:gd name="connsiteY76" fmla="*/ 2948107 h 2948568"/>
                  <a:gd name="connsiteX77" fmla="*/ 790807 w 1150288"/>
                  <a:gd name="connsiteY77" fmla="*/ 2933819 h 2948568"/>
                  <a:gd name="connsiteX78" fmla="*/ 776520 w 1150288"/>
                  <a:gd name="connsiteY78" fmla="*/ 2890957 h 2948568"/>
                  <a:gd name="connsiteX79" fmla="*/ 776520 w 1150288"/>
                  <a:gd name="connsiteY79" fmla="*/ 2795707 h 2948568"/>
                  <a:gd name="connsiteX80" fmla="*/ 776520 w 1150288"/>
                  <a:gd name="connsiteY80" fmla="*/ 2738557 h 2948568"/>
                  <a:gd name="connsiteX81" fmla="*/ 757470 w 1150288"/>
                  <a:gd name="connsiteY81" fmla="*/ 2724269 h 2948568"/>
                  <a:gd name="connsiteX82" fmla="*/ 743182 w 1150288"/>
                  <a:gd name="connsiteY82" fmla="*/ 2705219 h 2948568"/>
                  <a:gd name="connsiteX83" fmla="*/ 743182 w 1150288"/>
                  <a:gd name="connsiteY83" fmla="*/ 2681407 h 2948568"/>
                  <a:gd name="connsiteX84" fmla="*/ 719370 w 1150288"/>
                  <a:gd name="connsiteY84" fmla="*/ 2671882 h 2948568"/>
                  <a:gd name="connsiteX85" fmla="*/ 662220 w 1150288"/>
                  <a:gd name="connsiteY85" fmla="*/ 2676644 h 2948568"/>
                  <a:gd name="connsiteX86" fmla="*/ 562207 w 1150288"/>
                  <a:gd name="connsiteY86" fmla="*/ 2657594 h 2948568"/>
                  <a:gd name="connsiteX87" fmla="*/ 471720 w 1150288"/>
                  <a:gd name="connsiteY87" fmla="*/ 2590919 h 2948568"/>
                  <a:gd name="connsiteX88" fmla="*/ 390757 w 1150288"/>
                  <a:gd name="connsiteY88" fmla="*/ 2486144 h 2948568"/>
                  <a:gd name="connsiteX89" fmla="*/ 314557 w 1150288"/>
                  <a:gd name="connsiteY89" fmla="*/ 2314694 h 2948568"/>
                  <a:gd name="connsiteX90" fmla="*/ 271695 w 1150288"/>
                  <a:gd name="connsiteY90" fmla="*/ 2143244 h 2948568"/>
                  <a:gd name="connsiteX91" fmla="*/ 228832 w 1150288"/>
                  <a:gd name="connsiteY91" fmla="*/ 2005132 h 2948568"/>
                  <a:gd name="connsiteX92" fmla="*/ 209782 w 1150288"/>
                  <a:gd name="connsiteY92" fmla="*/ 1881307 h 2948568"/>
                  <a:gd name="connsiteX93" fmla="*/ 166920 w 1150288"/>
                  <a:gd name="connsiteY93" fmla="*/ 1747957 h 2948568"/>
                  <a:gd name="connsiteX94" fmla="*/ 143107 w 1150288"/>
                  <a:gd name="connsiteY94" fmla="*/ 1643182 h 2948568"/>
                  <a:gd name="connsiteX95" fmla="*/ 114532 w 1150288"/>
                  <a:gd name="connsiteY95" fmla="*/ 1509832 h 2948568"/>
                  <a:gd name="connsiteX0" fmla="*/ 114532 w 1150288"/>
                  <a:gd name="connsiteY0" fmla="*/ 1509832 h 2948568"/>
                  <a:gd name="connsiteX1" fmla="*/ 76432 w 1150288"/>
                  <a:gd name="connsiteY1" fmla="*/ 1319332 h 2948568"/>
                  <a:gd name="connsiteX2" fmla="*/ 57382 w 1150288"/>
                  <a:gd name="connsiteY2" fmla="*/ 1205032 h 2948568"/>
                  <a:gd name="connsiteX3" fmla="*/ 47857 w 1150288"/>
                  <a:gd name="connsiteY3" fmla="*/ 1095494 h 2948568"/>
                  <a:gd name="connsiteX4" fmla="*/ 33570 w 1150288"/>
                  <a:gd name="connsiteY4" fmla="*/ 1005007 h 2948568"/>
                  <a:gd name="connsiteX5" fmla="*/ 14520 w 1150288"/>
                  <a:gd name="connsiteY5" fmla="*/ 881182 h 2948568"/>
                  <a:gd name="connsiteX6" fmla="*/ 232 w 1150288"/>
                  <a:gd name="connsiteY6" fmla="*/ 728782 h 2948568"/>
                  <a:gd name="connsiteX7" fmla="*/ 9757 w 1150288"/>
                  <a:gd name="connsiteY7" fmla="*/ 590669 h 2948568"/>
                  <a:gd name="connsiteX8" fmla="*/ 57382 w 1150288"/>
                  <a:gd name="connsiteY8" fmla="*/ 476369 h 2948568"/>
                  <a:gd name="connsiteX9" fmla="*/ 95482 w 1150288"/>
                  <a:gd name="connsiteY9" fmla="*/ 428744 h 2948568"/>
                  <a:gd name="connsiteX10" fmla="*/ 147870 w 1150288"/>
                  <a:gd name="connsiteY10" fmla="*/ 400169 h 2948568"/>
                  <a:gd name="connsiteX11" fmla="*/ 176445 w 1150288"/>
                  <a:gd name="connsiteY11" fmla="*/ 362069 h 2948568"/>
                  <a:gd name="connsiteX12" fmla="*/ 219307 w 1150288"/>
                  <a:gd name="connsiteY12" fmla="*/ 333494 h 2948568"/>
                  <a:gd name="connsiteX13" fmla="*/ 247882 w 1150288"/>
                  <a:gd name="connsiteY13" fmla="*/ 319207 h 2948568"/>
                  <a:gd name="connsiteX14" fmla="*/ 243120 w 1150288"/>
                  <a:gd name="connsiteY14" fmla="*/ 300157 h 2948568"/>
                  <a:gd name="connsiteX15" fmla="*/ 238357 w 1150288"/>
                  <a:gd name="connsiteY15" fmla="*/ 271582 h 2948568"/>
                  <a:gd name="connsiteX16" fmla="*/ 243120 w 1150288"/>
                  <a:gd name="connsiteY16" fmla="*/ 252532 h 2948568"/>
                  <a:gd name="connsiteX17" fmla="*/ 209782 w 1150288"/>
                  <a:gd name="connsiteY17" fmla="*/ 223957 h 2948568"/>
                  <a:gd name="connsiteX18" fmla="*/ 176445 w 1150288"/>
                  <a:gd name="connsiteY18" fmla="*/ 185857 h 2948568"/>
                  <a:gd name="connsiteX19" fmla="*/ 162157 w 1150288"/>
                  <a:gd name="connsiteY19" fmla="*/ 162044 h 2948568"/>
                  <a:gd name="connsiteX20" fmla="*/ 128820 w 1150288"/>
                  <a:gd name="connsiteY20" fmla="*/ 147757 h 2948568"/>
                  <a:gd name="connsiteX21" fmla="*/ 114532 w 1150288"/>
                  <a:gd name="connsiteY21" fmla="*/ 119182 h 2948568"/>
                  <a:gd name="connsiteX22" fmla="*/ 124057 w 1150288"/>
                  <a:gd name="connsiteY22" fmla="*/ 100132 h 2948568"/>
                  <a:gd name="connsiteX23" fmla="*/ 147870 w 1150288"/>
                  <a:gd name="connsiteY23" fmla="*/ 81082 h 2948568"/>
                  <a:gd name="connsiteX24" fmla="*/ 128820 w 1150288"/>
                  <a:gd name="connsiteY24" fmla="*/ 42982 h 2948568"/>
                  <a:gd name="connsiteX25" fmla="*/ 166920 w 1150288"/>
                  <a:gd name="connsiteY25" fmla="*/ 14407 h 2948568"/>
                  <a:gd name="connsiteX26" fmla="*/ 205020 w 1150288"/>
                  <a:gd name="connsiteY26" fmla="*/ 119 h 2948568"/>
                  <a:gd name="connsiteX27" fmla="*/ 247882 w 1150288"/>
                  <a:gd name="connsiteY27" fmla="*/ 9644 h 2948568"/>
                  <a:gd name="connsiteX28" fmla="*/ 271695 w 1150288"/>
                  <a:gd name="connsiteY28" fmla="*/ 42982 h 2948568"/>
                  <a:gd name="connsiteX29" fmla="*/ 271695 w 1150288"/>
                  <a:gd name="connsiteY29" fmla="*/ 57269 h 2948568"/>
                  <a:gd name="connsiteX30" fmla="*/ 324082 w 1150288"/>
                  <a:gd name="connsiteY30" fmla="*/ 42982 h 2948568"/>
                  <a:gd name="connsiteX31" fmla="*/ 362182 w 1150288"/>
                  <a:gd name="connsiteY31" fmla="*/ 47744 h 2948568"/>
                  <a:gd name="connsiteX32" fmla="*/ 371707 w 1150288"/>
                  <a:gd name="connsiteY32" fmla="*/ 71557 h 2948568"/>
                  <a:gd name="connsiteX33" fmla="*/ 366945 w 1150288"/>
                  <a:gd name="connsiteY33" fmla="*/ 157282 h 2948568"/>
                  <a:gd name="connsiteX34" fmla="*/ 366945 w 1150288"/>
                  <a:gd name="connsiteY34" fmla="*/ 214432 h 2948568"/>
                  <a:gd name="connsiteX35" fmla="*/ 385995 w 1150288"/>
                  <a:gd name="connsiteY35" fmla="*/ 209669 h 2948568"/>
                  <a:gd name="connsiteX36" fmla="*/ 405045 w 1150288"/>
                  <a:gd name="connsiteY36" fmla="*/ 162044 h 2948568"/>
                  <a:gd name="connsiteX37" fmla="*/ 428857 w 1150288"/>
                  <a:gd name="connsiteY37" fmla="*/ 114419 h 2948568"/>
                  <a:gd name="connsiteX38" fmla="*/ 447907 w 1150288"/>
                  <a:gd name="connsiteY38" fmla="*/ 123945 h 2948568"/>
                  <a:gd name="connsiteX39" fmla="*/ 424095 w 1150288"/>
                  <a:gd name="connsiteY39" fmla="*/ 181094 h 2948568"/>
                  <a:gd name="connsiteX40" fmla="*/ 414570 w 1150288"/>
                  <a:gd name="connsiteY40" fmla="*/ 209669 h 2948568"/>
                  <a:gd name="connsiteX41" fmla="*/ 483626 w 1150288"/>
                  <a:gd name="connsiteY41" fmla="*/ 195382 h 2948568"/>
                  <a:gd name="connsiteX42" fmla="*/ 495532 w 1150288"/>
                  <a:gd name="connsiteY42" fmla="*/ 214432 h 2948568"/>
                  <a:gd name="connsiteX43" fmla="*/ 462194 w 1150288"/>
                  <a:gd name="connsiteY43" fmla="*/ 228719 h 2948568"/>
                  <a:gd name="connsiteX44" fmla="*/ 424095 w 1150288"/>
                  <a:gd name="connsiteY44" fmla="*/ 238244 h 2948568"/>
                  <a:gd name="connsiteX45" fmla="*/ 381232 w 1150288"/>
                  <a:gd name="connsiteY45" fmla="*/ 238244 h 2948568"/>
                  <a:gd name="connsiteX46" fmla="*/ 405045 w 1150288"/>
                  <a:gd name="connsiteY46" fmla="*/ 276344 h 2948568"/>
                  <a:gd name="connsiteX47" fmla="*/ 495532 w 1150288"/>
                  <a:gd name="connsiteY47" fmla="*/ 309682 h 2948568"/>
                  <a:gd name="connsiteX48" fmla="*/ 586020 w 1150288"/>
                  <a:gd name="connsiteY48" fmla="*/ 343019 h 2948568"/>
                  <a:gd name="connsiteX49" fmla="*/ 690795 w 1150288"/>
                  <a:gd name="connsiteY49" fmla="*/ 428744 h 2948568"/>
                  <a:gd name="connsiteX50" fmla="*/ 771757 w 1150288"/>
                  <a:gd name="connsiteY50" fmla="*/ 557332 h 2948568"/>
                  <a:gd name="connsiteX51" fmla="*/ 852720 w 1150288"/>
                  <a:gd name="connsiteY51" fmla="*/ 762119 h 2948568"/>
                  <a:gd name="connsiteX52" fmla="*/ 933682 w 1150288"/>
                  <a:gd name="connsiteY52" fmla="*/ 1090732 h 2948568"/>
                  <a:gd name="connsiteX53" fmla="*/ 976545 w 1150288"/>
                  <a:gd name="connsiteY53" fmla="*/ 1281232 h 2948568"/>
                  <a:gd name="connsiteX54" fmla="*/ 1014645 w 1150288"/>
                  <a:gd name="connsiteY54" fmla="*/ 1386007 h 2948568"/>
                  <a:gd name="connsiteX55" fmla="*/ 1038457 w 1150288"/>
                  <a:gd name="connsiteY55" fmla="*/ 1547932 h 2948568"/>
                  <a:gd name="connsiteX56" fmla="*/ 1076557 w 1150288"/>
                  <a:gd name="connsiteY56" fmla="*/ 1747957 h 2948568"/>
                  <a:gd name="connsiteX57" fmla="*/ 1109895 w 1150288"/>
                  <a:gd name="connsiteY57" fmla="*/ 1933694 h 2948568"/>
                  <a:gd name="connsiteX58" fmla="*/ 1143232 w 1150288"/>
                  <a:gd name="connsiteY58" fmla="*/ 2138482 h 2948568"/>
                  <a:gd name="connsiteX59" fmla="*/ 1147995 w 1150288"/>
                  <a:gd name="connsiteY59" fmla="*/ 2324219 h 2948568"/>
                  <a:gd name="connsiteX60" fmla="*/ 1114657 w 1150288"/>
                  <a:gd name="connsiteY60" fmla="*/ 2438519 h 2948568"/>
                  <a:gd name="connsiteX61" fmla="*/ 1062270 w 1150288"/>
                  <a:gd name="connsiteY61" fmla="*/ 2543294 h 2948568"/>
                  <a:gd name="connsiteX62" fmla="*/ 962257 w 1150288"/>
                  <a:gd name="connsiteY62" fmla="*/ 2619494 h 2948568"/>
                  <a:gd name="connsiteX63" fmla="*/ 924157 w 1150288"/>
                  <a:gd name="connsiteY63" fmla="*/ 2633782 h 2948568"/>
                  <a:gd name="connsiteX64" fmla="*/ 928920 w 1150288"/>
                  <a:gd name="connsiteY64" fmla="*/ 2671882 h 2948568"/>
                  <a:gd name="connsiteX65" fmla="*/ 938445 w 1150288"/>
                  <a:gd name="connsiteY65" fmla="*/ 2695694 h 2948568"/>
                  <a:gd name="connsiteX66" fmla="*/ 947970 w 1150288"/>
                  <a:gd name="connsiteY66" fmla="*/ 2724269 h 2948568"/>
                  <a:gd name="connsiteX67" fmla="*/ 986070 w 1150288"/>
                  <a:gd name="connsiteY67" fmla="*/ 2786182 h 2948568"/>
                  <a:gd name="connsiteX68" fmla="*/ 1014645 w 1150288"/>
                  <a:gd name="connsiteY68" fmla="*/ 2824282 h 2948568"/>
                  <a:gd name="connsiteX69" fmla="*/ 976545 w 1150288"/>
                  <a:gd name="connsiteY69" fmla="*/ 2843332 h 2948568"/>
                  <a:gd name="connsiteX70" fmla="*/ 995595 w 1150288"/>
                  <a:gd name="connsiteY70" fmla="*/ 2871907 h 2948568"/>
                  <a:gd name="connsiteX71" fmla="*/ 976545 w 1150288"/>
                  <a:gd name="connsiteY71" fmla="*/ 2895719 h 2948568"/>
                  <a:gd name="connsiteX72" fmla="*/ 924157 w 1150288"/>
                  <a:gd name="connsiteY72" fmla="*/ 2886194 h 2948568"/>
                  <a:gd name="connsiteX73" fmla="*/ 919395 w 1150288"/>
                  <a:gd name="connsiteY73" fmla="*/ 2938582 h 2948568"/>
                  <a:gd name="connsiteX74" fmla="*/ 871770 w 1150288"/>
                  <a:gd name="connsiteY74" fmla="*/ 2943344 h 2948568"/>
                  <a:gd name="connsiteX75" fmla="*/ 838432 w 1150288"/>
                  <a:gd name="connsiteY75" fmla="*/ 2919532 h 2948568"/>
                  <a:gd name="connsiteX76" fmla="*/ 833670 w 1150288"/>
                  <a:gd name="connsiteY76" fmla="*/ 2948107 h 2948568"/>
                  <a:gd name="connsiteX77" fmla="*/ 790807 w 1150288"/>
                  <a:gd name="connsiteY77" fmla="*/ 2933819 h 2948568"/>
                  <a:gd name="connsiteX78" fmla="*/ 776520 w 1150288"/>
                  <a:gd name="connsiteY78" fmla="*/ 2890957 h 2948568"/>
                  <a:gd name="connsiteX79" fmla="*/ 776520 w 1150288"/>
                  <a:gd name="connsiteY79" fmla="*/ 2795707 h 2948568"/>
                  <a:gd name="connsiteX80" fmla="*/ 776520 w 1150288"/>
                  <a:gd name="connsiteY80" fmla="*/ 2738557 h 2948568"/>
                  <a:gd name="connsiteX81" fmla="*/ 757470 w 1150288"/>
                  <a:gd name="connsiteY81" fmla="*/ 2724269 h 2948568"/>
                  <a:gd name="connsiteX82" fmla="*/ 743182 w 1150288"/>
                  <a:gd name="connsiteY82" fmla="*/ 2705219 h 2948568"/>
                  <a:gd name="connsiteX83" fmla="*/ 743182 w 1150288"/>
                  <a:gd name="connsiteY83" fmla="*/ 2681407 h 2948568"/>
                  <a:gd name="connsiteX84" fmla="*/ 719370 w 1150288"/>
                  <a:gd name="connsiteY84" fmla="*/ 2671882 h 2948568"/>
                  <a:gd name="connsiteX85" fmla="*/ 662220 w 1150288"/>
                  <a:gd name="connsiteY85" fmla="*/ 2676644 h 2948568"/>
                  <a:gd name="connsiteX86" fmla="*/ 562207 w 1150288"/>
                  <a:gd name="connsiteY86" fmla="*/ 2657594 h 2948568"/>
                  <a:gd name="connsiteX87" fmla="*/ 471720 w 1150288"/>
                  <a:gd name="connsiteY87" fmla="*/ 2590919 h 2948568"/>
                  <a:gd name="connsiteX88" fmla="*/ 390757 w 1150288"/>
                  <a:gd name="connsiteY88" fmla="*/ 2486144 h 2948568"/>
                  <a:gd name="connsiteX89" fmla="*/ 314557 w 1150288"/>
                  <a:gd name="connsiteY89" fmla="*/ 2314694 h 2948568"/>
                  <a:gd name="connsiteX90" fmla="*/ 271695 w 1150288"/>
                  <a:gd name="connsiteY90" fmla="*/ 2143244 h 2948568"/>
                  <a:gd name="connsiteX91" fmla="*/ 228832 w 1150288"/>
                  <a:gd name="connsiteY91" fmla="*/ 2005132 h 2948568"/>
                  <a:gd name="connsiteX92" fmla="*/ 209782 w 1150288"/>
                  <a:gd name="connsiteY92" fmla="*/ 1881307 h 2948568"/>
                  <a:gd name="connsiteX93" fmla="*/ 166920 w 1150288"/>
                  <a:gd name="connsiteY93" fmla="*/ 1747957 h 2948568"/>
                  <a:gd name="connsiteX94" fmla="*/ 143107 w 1150288"/>
                  <a:gd name="connsiteY94" fmla="*/ 1643182 h 2948568"/>
                  <a:gd name="connsiteX95" fmla="*/ 114532 w 1150288"/>
                  <a:gd name="connsiteY95" fmla="*/ 1509832 h 2948568"/>
                  <a:gd name="connsiteX0" fmla="*/ 114461 w 1150217"/>
                  <a:gd name="connsiteY0" fmla="*/ 1509832 h 2948568"/>
                  <a:gd name="connsiteX1" fmla="*/ 76361 w 1150217"/>
                  <a:gd name="connsiteY1" fmla="*/ 1319332 h 2948568"/>
                  <a:gd name="connsiteX2" fmla="*/ 57311 w 1150217"/>
                  <a:gd name="connsiteY2" fmla="*/ 1205032 h 2948568"/>
                  <a:gd name="connsiteX3" fmla="*/ 47786 w 1150217"/>
                  <a:gd name="connsiteY3" fmla="*/ 1095494 h 2948568"/>
                  <a:gd name="connsiteX4" fmla="*/ 33499 w 1150217"/>
                  <a:gd name="connsiteY4" fmla="*/ 1005007 h 2948568"/>
                  <a:gd name="connsiteX5" fmla="*/ 14449 w 1150217"/>
                  <a:gd name="connsiteY5" fmla="*/ 881182 h 2948568"/>
                  <a:gd name="connsiteX6" fmla="*/ 161 w 1150217"/>
                  <a:gd name="connsiteY6" fmla="*/ 728782 h 2948568"/>
                  <a:gd name="connsiteX7" fmla="*/ 9686 w 1150217"/>
                  <a:gd name="connsiteY7" fmla="*/ 590669 h 2948568"/>
                  <a:gd name="connsiteX8" fmla="*/ 50167 w 1150217"/>
                  <a:gd name="connsiteY8" fmla="*/ 490657 h 2948568"/>
                  <a:gd name="connsiteX9" fmla="*/ 95411 w 1150217"/>
                  <a:gd name="connsiteY9" fmla="*/ 428744 h 2948568"/>
                  <a:gd name="connsiteX10" fmla="*/ 147799 w 1150217"/>
                  <a:gd name="connsiteY10" fmla="*/ 400169 h 2948568"/>
                  <a:gd name="connsiteX11" fmla="*/ 176374 w 1150217"/>
                  <a:gd name="connsiteY11" fmla="*/ 362069 h 2948568"/>
                  <a:gd name="connsiteX12" fmla="*/ 219236 w 1150217"/>
                  <a:gd name="connsiteY12" fmla="*/ 333494 h 2948568"/>
                  <a:gd name="connsiteX13" fmla="*/ 247811 w 1150217"/>
                  <a:gd name="connsiteY13" fmla="*/ 319207 h 2948568"/>
                  <a:gd name="connsiteX14" fmla="*/ 243049 w 1150217"/>
                  <a:gd name="connsiteY14" fmla="*/ 300157 h 2948568"/>
                  <a:gd name="connsiteX15" fmla="*/ 238286 w 1150217"/>
                  <a:gd name="connsiteY15" fmla="*/ 271582 h 2948568"/>
                  <a:gd name="connsiteX16" fmla="*/ 243049 w 1150217"/>
                  <a:gd name="connsiteY16" fmla="*/ 252532 h 2948568"/>
                  <a:gd name="connsiteX17" fmla="*/ 209711 w 1150217"/>
                  <a:gd name="connsiteY17" fmla="*/ 223957 h 2948568"/>
                  <a:gd name="connsiteX18" fmla="*/ 176374 w 1150217"/>
                  <a:gd name="connsiteY18" fmla="*/ 185857 h 2948568"/>
                  <a:gd name="connsiteX19" fmla="*/ 162086 w 1150217"/>
                  <a:gd name="connsiteY19" fmla="*/ 162044 h 2948568"/>
                  <a:gd name="connsiteX20" fmla="*/ 128749 w 1150217"/>
                  <a:gd name="connsiteY20" fmla="*/ 147757 h 2948568"/>
                  <a:gd name="connsiteX21" fmla="*/ 114461 w 1150217"/>
                  <a:gd name="connsiteY21" fmla="*/ 119182 h 2948568"/>
                  <a:gd name="connsiteX22" fmla="*/ 123986 w 1150217"/>
                  <a:gd name="connsiteY22" fmla="*/ 100132 h 2948568"/>
                  <a:gd name="connsiteX23" fmla="*/ 147799 w 1150217"/>
                  <a:gd name="connsiteY23" fmla="*/ 81082 h 2948568"/>
                  <a:gd name="connsiteX24" fmla="*/ 128749 w 1150217"/>
                  <a:gd name="connsiteY24" fmla="*/ 42982 h 2948568"/>
                  <a:gd name="connsiteX25" fmla="*/ 166849 w 1150217"/>
                  <a:gd name="connsiteY25" fmla="*/ 14407 h 2948568"/>
                  <a:gd name="connsiteX26" fmla="*/ 204949 w 1150217"/>
                  <a:gd name="connsiteY26" fmla="*/ 119 h 2948568"/>
                  <a:gd name="connsiteX27" fmla="*/ 247811 w 1150217"/>
                  <a:gd name="connsiteY27" fmla="*/ 9644 h 2948568"/>
                  <a:gd name="connsiteX28" fmla="*/ 271624 w 1150217"/>
                  <a:gd name="connsiteY28" fmla="*/ 42982 h 2948568"/>
                  <a:gd name="connsiteX29" fmla="*/ 271624 w 1150217"/>
                  <a:gd name="connsiteY29" fmla="*/ 57269 h 2948568"/>
                  <a:gd name="connsiteX30" fmla="*/ 324011 w 1150217"/>
                  <a:gd name="connsiteY30" fmla="*/ 42982 h 2948568"/>
                  <a:gd name="connsiteX31" fmla="*/ 362111 w 1150217"/>
                  <a:gd name="connsiteY31" fmla="*/ 47744 h 2948568"/>
                  <a:gd name="connsiteX32" fmla="*/ 371636 w 1150217"/>
                  <a:gd name="connsiteY32" fmla="*/ 71557 h 2948568"/>
                  <a:gd name="connsiteX33" fmla="*/ 366874 w 1150217"/>
                  <a:gd name="connsiteY33" fmla="*/ 157282 h 2948568"/>
                  <a:gd name="connsiteX34" fmla="*/ 366874 w 1150217"/>
                  <a:gd name="connsiteY34" fmla="*/ 214432 h 2948568"/>
                  <a:gd name="connsiteX35" fmla="*/ 385924 w 1150217"/>
                  <a:gd name="connsiteY35" fmla="*/ 209669 h 2948568"/>
                  <a:gd name="connsiteX36" fmla="*/ 404974 w 1150217"/>
                  <a:gd name="connsiteY36" fmla="*/ 162044 h 2948568"/>
                  <a:gd name="connsiteX37" fmla="*/ 428786 w 1150217"/>
                  <a:gd name="connsiteY37" fmla="*/ 114419 h 2948568"/>
                  <a:gd name="connsiteX38" fmla="*/ 447836 w 1150217"/>
                  <a:gd name="connsiteY38" fmla="*/ 123945 h 2948568"/>
                  <a:gd name="connsiteX39" fmla="*/ 424024 w 1150217"/>
                  <a:gd name="connsiteY39" fmla="*/ 181094 h 2948568"/>
                  <a:gd name="connsiteX40" fmla="*/ 414499 w 1150217"/>
                  <a:gd name="connsiteY40" fmla="*/ 209669 h 2948568"/>
                  <a:gd name="connsiteX41" fmla="*/ 483555 w 1150217"/>
                  <a:gd name="connsiteY41" fmla="*/ 195382 h 2948568"/>
                  <a:gd name="connsiteX42" fmla="*/ 495461 w 1150217"/>
                  <a:gd name="connsiteY42" fmla="*/ 214432 h 2948568"/>
                  <a:gd name="connsiteX43" fmla="*/ 462123 w 1150217"/>
                  <a:gd name="connsiteY43" fmla="*/ 228719 h 2948568"/>
                  <a:gd name="connsiteX44" fmla="*/ 424024 w 1150217"/>
                  <a:gd name="connsiteY44" fmla="*/ 238244 h 2948568"/>
                  <a:gd name="connsiteX45" fmla="*/ 381161 w 1150217"/>
                  <a:gd name="connsiteY45" fmla="*/ 238244 h 2948568"/>
                  <a:gd name="connsiteX46" fmla="*/ 404974 w 1150217"/>
                  <a:gd name="connsiteY46" fmla="*/ 276344 h 2948568"/>
                  <a:gd name="connsiteX47" fmla="*/ 495461 w 1150217"/>
                  <a:gd name="connsiteY47" fmla="*/ 309682 h 2948568"/>
                  <a:gd name="connsiteX48" fmla="*/ 585949 w 1150217"/>
                  <a:gd name="connsiteY48" fmla="*/ 343019 h 2948568"/>
                  <a:gd name="connsiteX49" fmla="*/ 690724 w 1150217"/>
                  <a:gd name="connsiteY49" fmla="*/ 428744 h 2948568"/>
                  <a:gd name="connsiteX50" fmla="*/ 771686 w 1150217"/>
                  <a:gd name="connsiteY50" fmla="*/ 557332 h 2948568"/>
                  <a:gd name="connsiteX51" fmla="*/ 852649 w 1150217"/>
                  <a:gd name="connsiteY51" fmla="*/ 762119 h 2948568"/>
                  <a:gd name="connsiteX52" fmla="*/ 933611 w 1150217"/>
                  <a:gd name="connsiteY52" fmla="*/ 1090732 h 2948568"/>
                  <a:gd name="connsiteX53" fmla="*/ 976474 w 1150217"/>
                  <a:gd name="connsiteY53" fmla="*/ 1281232 h 2948568"/>
                  <a:gd name="connsiteX54" fmla="*/ 1014574 w 1150217"/>
                  <a:gd name="connsiteY54" fmla="*/ 1386007 h 2948568"/>
                  <a:gd name="connsiteX55" fmla="*/ 1038386 w 1150217"/>
                  <a:gd name="connsiteY55" fmla="*/ 1547932 h 2948568"/>
                  <a:gd name="connsiteX56" fmla="*/ 1076486 w 1150217"/>
                  <a:gd name="connsiteY56" fmla="*/ 1747957 h 2948568"/>
                  <a:gd name="connsiteX57" fmla="*/ 1109824 w 1150217"/>
                  <a:gd name="connsiteY57" fmla="*/ 1933694 h 2948568"/>
                  <a:gd name="connsiteX58" fmla="*/ 1143161 w 1150217"/>
                  <a:gd name="connsiteY58" fmla="*/ 2138482 h 2948568"/>
                  <a:gd name="connsiteX59" fmla="*/ 1147924 w 1150217"/>
                  <a:gd name="connsiteY59" fmla="*/ 2324219 h 2948568"/>
                  <a:gd name="connsiteX60" fmla="*/ 1114586 w 1150217"/>
                  <a:gd name="connsiteY60" fmla="*/ 2438519 h 2948568"/>
                  <a:gd name="connsiteX61" fmla="*/ 1062199 w 1150217"/>
                  <a:gd name="connsiteY61" fmla="*/ 2543294 h 2948568"/>
                  <a:gd name="connsiteX62" fmla="*/ 962186 w 1150217"/>
                  <a:gd name="connsiteY62" fmla="*/ 2619494 h 2948568"/>
                  <a:gd name="connsiteX63" fmla="*/ 924086 w 1150217"/>
                  <a:gd name="connsiteY63" fmla="*/ 2633782 h 2948568"/>
                  <a:gd name="connsiteX64" fmla="*/ 928849 w 1150217"/>
                  <a:gd name="connsiteY64" fmla="*/ 2671882 h 2948568"/>
                  <a:gd name="connsiteX65" fmla="*/ 938374 w 1150217"/>
                  <a:gd name="connsiteY65" fmla="*/ 2695694 h 2948568"/>
                  <a:gd name="connsiteX66" fmla="*/ 947899 w 1150217"/>
                  <a:gd name="connsiteY66" fmla="*/ 2724269 h 2948568"/>
                  <a:gd name="connsiteX67" fmla="*/ 985999 w 1150217"/>
                  <a:gd name="connsiteY67" fmla="*/ 2786182 h 2948568"/>
                  <a:gd name="connsiteX68" fmla="*/ 1014574 w 1150217"/>
                  <a:gd name="connsiteY68" fmla="*/ 2824282 h 2948568"/>
                  <a:gd name="connsiteX69" fmla="*/ 976474 w 1150217"/>
                  <a:gd name="connsiteY69" fmla="*/ 2843332 h 2948568"/>
                  <a:gd name="connsiteX70" fmla="*/ 995524 w 1150217"/>
                  <a:gd name="connsiteY70" fmla="*/ 2871907 h 2948568"/>
                  <a:gd name="connsiteX71" fmla="*/ 976474 w 1150217"/>
                  <a:gd name="connsiteY71" fmla="*/ 2895719 h 2948568"/>
                  <a:gd name="connsiteX72" fmla="*/ 924086 w 1150217"/>
                  <a:gd name="connsiteY72" fmla="*/ 2886194 h 2948568"/>
                  <a:gd name="connsiteX73" fmla="*/ 919324 w 1150217"/>
                  <a:gd name="connsiteY73" fmla="*/ 2938582 h 2948568"/>
                  <a:gd name="connsiteX74" fmla="*/ 871699 w 1150217"/>
                  <a:gd name="connsiteY74" fmla="*/ 2943344 h 2948568"/>
                  <a:gd name="connsiteX75" fmla="*/ 838361 w 1150217"/>
                  <a:gd name="connsiteY75" fmla="*/ 2919532 h 2948568"/>
                  <a:gd name="connsiteX76" fmla="*/ 833599 w 1150217"/>
                  <a:gd name="connsiteY76" fmla="*/ 2948107 h 2948568"/>
                  <a:gd name="connsiteX77" fmla="*/ 790736 w 1150217"/>
                  <a:gd name="connsiteY77" fmla="*/ 2933819 h 2948568"/>
                  <a:gd name="connsiteX78" fmla="*/ 776449 w 1150217"/>
                  <a:gd name="connsiteY78" fmla="*/ 2890957 h 2948568"/>
                  <a:gd name="connsiteX79" fmla="*/ 776449 w 1150217"/>
                  <a:gd name="connsiteY79" fmla="*/ 2795707 h 2948568"/>
                  <a:gd name="connsiteX80" fmla="*/ 776449 w 1150217"/>
                  <a:gd name="connsiteY80" fmla="*/ 2738557 h 2948568"/>
                  <a:gd name="connsiteX81" fmla="*/ 757399 w 1150217"/>
                  <a:gd name="connsiteY81" fmla="*/ 2724269 h 2948568"/>
                  <a:gd name="connsiteX82" fmla="*/ 743111 w 1150217"/>
                  <a:gd name="connsiteY82" fmla="*/ 2705219 h 2948568"/>
                  <a:gd name="connsiteX83" fmla="*/ 743111 w 1150217"/>
                  <a:gd name="connsiteY83" fmla="*/ 2681407 h 2948568"/>
                  <a:gd name="connsiteX84" fmla="*/ 719299 w 1150217"/>
                  <a:gd name="connsiteY84" fmla="*/ 2671882 h 2948568"/>
                  <a:gd name="connsiteX85" fmla="*/ 662149 w 1150217"/>
                  <a:gd name="connsiteY85" fmla="*/ 2676644 h 2948568"/>
                  <a:gd name="connsiteX86" fmla="*/ 562136 w 1150217"/>
                  <a:gd name="connsiteY86" fmla="*/ 2657594 h 2948568"/>
                  <a:gd name="connsiteX87" fmla="*/ 471649 w 1150217"/>
                  <a:gd name="connsiteY87" fmla="*/ 2590919 h 2948568"/>
                  <a:gd name="connsiteX88" fmla="*/ 390686 w 1150217"/>
                  <a:gd name="connsiteY88" fmla="*/ 2486144 h 2948568"/>
                  <a:gd name="connsiteX89" fmla="*/ 314486 w 1150217"/>
                  <a:gd name="connsiteY89" fmla="*/ 2314694 h 2948568"/>
                  <a:gd name="connsiteX90" fmla="*/ 271624 w 1150217"/>
                  <a:gd name="connsiteY90" fmla="*/ 2143244 h 2948568"/>
                  <a:gd name="connsiteX91" fmla="*/ 228761 w 1150217"/>
                  <a:gd name="connsiteY91" fmla="*/ 2005132 h 2948568"/>
                  <a:gd name="connsiteX92" fmla="*/ 209711 w 1150217"/>
                  <a:gd name="connsiteY92" fmla="*/ 1881307 h 2948568"/>
                  <a:gd name="connsiteX93" fmla="*/ 166849 w 1150217"/>
                  <a:gd name="connsiteY93" fmla="*/ 1747957 h 2948568"/>
                  <a:gd name="connsiteX94" fmla="*/ 143036 w 1150217"/>
                  <a:gd name="connsiteY94" fmla="*/ 1643182 h 2948568"/>
                  <a:gd name="connsiteX95" fmla="*/ 114461 w 1150217"/>
                  <a:gd name="connsiteY95" fmla="*/ 1509832 h 2948568"/>
                  <a:gd name="connsiteX0" fmla="*/ 114461 w 1150217"/>
                  <a:gd name="connsiteY0" fmla="*/ 1509832 h 2948568"/>
                  <a:gd name="connsiteX1" fmla="*/ 76361 w 1150217"/>
                  <a:gd name="connsiteY1" fmla="*/ 1319332 h 2948568"/>
                  <a:gd name="connsiteX2" fmla="*/ 57311 w 1150217"/>
                  <a:gd name="connsiteY2" fmla="*/ 1205032 h 2948568"/>
                  <a:gd name="connsiteX3" fmla="*/ 47786 w 1150217"/>
                  <a:gd name="connsiteY3" fmla="*/ 1095494 h 2948568"/>
                  <a:gd name="connsiteX4" fmla="*/ 33499 w 1150217"/>
                  <a:gd name="connsiteY4" fmla="*/ 1005007 h 2948568"/>
                  <a:gd name="connsiteX5" fmla="*/ 14449 w 1150217"/>
                  <a:gd name="connsiteY5" fmla="*/ 881182 h 2948568"/>
                  <a:gd name="connsiteX6" fmla="*/ 161 w 1150217"/>
                  <a:gd name="connsiteY6" fmla="*/ 728782 h 2948568"/>
                  <a:gd name="connsiteX7" fmla="*/ 9686 w 1150217"/>
                  <a:gd name="connsiteY7" fmla="*/ 590669 h 2948568"/>
                  <a:gd name="connsiteX8" fmla="*/ 50167 w 1150217"/>
                  <a:gd name="connsiteY8" fmla="*/ 490657 h 2948568"/>
                  <a:gd name="connsiteX9" fmla="*/ 95411 w 1150217"/>
                  <a:gd name="connsiteY9" fmla="*/ 428744 h 2948568"/>
                  <a:gd name="connsiteX10" fmla="*/ 147799 w 1150217"/>
                  <a:gd name="connsiteY10" fmla="*/ 400169 h 2948568"/>
                  <a:gd name="connsiteX11" fmla="*/ 176374 w 1150217"/>
                  <a:gd name="connsiteY11" fmla="*/ 362069 h 2948568"/>
                  <a:gd name="connsiteX12" fmla="*/ 219236 w 1150217"/>
                  <a:gd name="connsiteY12" fmla="*/ 333494 h 2948568"/>
                  <a:gd name="connsiteX13" fmla="*/ 247811 w 1150217"/>
                  <a:gd name="connsiteY13" fmla="*/ 319207 h 2948568"/>
                  <a:gd name="connsiteX14" fmla="*/ 243049 w 1150217"/>
                  <a:gd name="connsiteY14" fmla="*/ 300157 h 2948568"/>
                  <a:gd name="connsiteX15" fmla="*/ 238286 w 1150217"/>
                  <a:gd name="connsiteY15" fmla="*/ 271582 h 2948568"/>
                  <a:gd name="connsiteX16" fmla="*/ 243049 w 1150217"/>
                  <a:gd name="connsiteY16" fmla="*/ 252532 h 2948568"/>
                  <a:gd name="connsiteX17" fmla="*/ 209711 w 1150217"/>
                  <a:gd name="connsiteY17" fmla="*/ 223957 h 2948568"/>
                  <a:gd name="connsiteX18" fmla="*/ 176374 w 1150217"/>
                  <a:gd name="connsiteY18" fmla="*/ 185857 h 2948568"/>
                  <a:gd name="connsiteX19" fmla="*/ 162086 w 1150217"/>
                  <a:gd name="connsiteY19" fmla="*/ 162044 h 2948568"/>
                  <a:gd name="connsiteX20" fmla="*/ 128749 w 1150217"/>
                  <a:gd name="connsiteY20" fmla="*/ 147757 h 2948568"/>
                  <a:gd name="connsiteX21" fmla="*/ 114461 w 1150217"/>
                  <a:gd name="connsiteY21" fmla="*/ 119182 h 2948568"/>
                  <a:gd name="connsiteX22" fmla="*/ 123986 w 1150217"/>
                  <a:gd name="connsiteY22" fmla="*/ 100132 h 2948568"/>
                  <a:gd name="connsiteX23" fmla="*/ 147799 w 1150217"/>
                  <a:gd name="connsiteY23" fmla="*/ 81082 h 2948568"/>
                  <a:gd name="connsiteX24" fmla="*/ 128749 w 1150217"/>
                  <a:gd name="connsiteY24" fmla="*/ 42982 h 2948568"/>
                  <a:gd name="connsiteX25" fmla="*/ 166849 w 1150217"/>
                  <a:gd name="connsiteY25" fmla="*/ 14407 h 2948568"/>
                  <a:gd name="connsiteX26" fmla="*/ 204949 w 1150217"/>
                  <a:gd name="connsiteY26" fmla="*/ 119 h 2948568"/>
                  <a:gd name="connsiteX27" fmla="*/ 247811 w 1150217"/>
                  <a:gd name="connsiteY27" fmla="*/ 9644 h 2948568"/>
                  <a:gd name="connsiteX28" fmla="*/ 271624 w 1150217"/>
                  <a:gd name="connsiteY28" fmla="*/ 42982 h 2948568"/>
                  <a:gd name="connsiteX29" fmla="*/ 271624 w 1150217"/>
                  <a:gd name="connsiteY29" fmla="*/ 57269 h 2948568"/>
                  <a:gd name="connsiteX30" fmla="*/ 324011 w 1150217"/>
                  <a:gd name="connsiteY30" fmla="*/ 42982 h 2948568"/>
                  <a:gd name="connsiteX31" fmla="*/ 362111 w 1150217"/>
                  <a:gd name="connsiteY31" fmla="*/ 47744 h 2948568"/>
                  <a:gd name="connsiteX32" fmla="*/ 371636 w 1150217"/>
                  <a:gd name="connsiteY32" fmla="*/ 71557 h 2948568"/>
                  <a:gd name="connsiteX33" fmla="*/ 366874 w 1150217"/>
                  <a:gd name="connsiteY33" fmla="*/ 157282 h 2948568"/>
                  <a:gd name="connsiteX34" fmla="*/ 366874 w 1150217"/>
                  <a:gd name="connsiteY34" fmla="*/ 214432 h 2948568"/>
                  <a:gd name="connsiteX35" fmla="*/ 385924 w 1150217"/>
                  <a:gd name="connsiteY35" fmla="*/ 209669 h 2948568"/>
                  <a:gd name="connsiteX36" fmla="*/ 404974 w 1150217"/>
                  <a:gd name="connsiteY36" fmla="*/ 162044 h 2948568"/>
                  <a:gd name="connsiteX37" fmla="*/ 428786 w 1150217"/>
                  <a:gd name="connsiteY37" fmla="*/ 114419 h 2948568"/>
                  <a:gd name="connsiteX38" fmla="*/ 447836 w 1150217"/>
                  <a:gd name="connsiteY38" fmla="*/ 123945 h 2948568"/>
                  <a:gd name="connsiteX39" fmla="*/ 424024 w 1150217"/>
                  <a:gd name="connsiteY39" fmla="*/ 181094 h 2948568"/>
                  <a:gd name="connsiteX40" fmla="*/ 414499 w 1150217"/>
                  <a:gd name="connsiteY40" fmla="*/ 209669 h 2948568"/>
                  <a:gd name="connsiteX41" fmla="*/ 483555 w 1150217"/>
                  <a:gd name="connsiteY41" fmla="*/ 195382 h 2948568"/>
                  <a:gd name="connsiteX42" fmla="*/ 495461 w 1150217"/>
                  <a:gd name="connsiteY42" fmla="*/ 214432 h 2948568"/>
                  <a:gd name="connsiteX43" fmla="*/ 462123 w 1150217"/>
                  <a:gd name="connsiteY43" fmla="*/ 228719 h 2948568"/>
                  <a:gd name="connsiteX44" fmla="*/ 424024 w 1150217"/>
                  <a:gd name="connsiteY44" fmla="*/ 238244 h 2948568"/>
                  <a:gd name="connsiteX45" fmla="*/ 381161 w 1150217"/>
                  <a:gd name="connsiteY45" fmla="*/ 238244 h 2948568"/>
                  <a:gd name="connsiteX46" fmla="*/ 404974 w 1150217"/>
                  <a:gd name="connsiteY46" fmla="*/ 276344 h 2948568"/>
                  <a:gd name="connsiteX47" fmla="*/ 500224 w 1150217"/>
                  <a:gd name="connsiteY47" fmla="*/ 304920 h 2948568"/>
                  <a:gd name="connsiteX48" fmla="*/ 585949 w 1150217"/>
                  <a:gd name="connsiteY48" fmla="*/ 343019 h 2948568"/>
                  <a:gd name="connsiteX49" fmla="*/ 690724 w 1150217"/>
                  <a:gd name="connsiteY49" fmla="*/ 428744 h 2948568"/>
                  <a:gd name="connsiteX50" fmla="*/ 771686 w 1150217"/>
                  <a:gd name="connsiteY50" fmla="*/ 557332 h 2948568"/>
                  <a:gd name="connsiteX51" fmla="*/ 852649 w 1150217"/>
                  <a:gd name="connsiteY51" fmla="*/ 762119 h 2948568"/>
                  <a:gd name="connsiteX52" fmla="*/ 933611 w 1150217"/>
                  <a:gd name="connsiteY52" fmla="*/ 1090732 h 2948568"/>
                  <a:gd name="connsiteX53" fmla="*/ 976474 w 1150217"/>
                  <a:gd name="connsiteY53" fmla="*/ 1281232 h 2948568"/>
                  <a:gd name="connsiteX54" fmla="*/ 1014574 w 1150217"/>
                  <a:gd name="connsiteY54" fmla="*/ 1386007 h 2948568"/>
                  <a:gd name="connsiteX55" fmla="*/ 1038386 w 1150217"/>
                  <a:gd name="connsiteY55" fmla="*/ 1547932 h 2948568"/>
                  <a:gd name="connsiteX56" fmla="*/ 1076486 w 1150217"/>
                  <a:gd name="connsiteY56" fmla="*/ 1747957 h 2948568"/>
                  <a:gd name="connsiteX57" fmla="*/ 1109824 w 1150217"/>
                  <a:gd name="connsiteY57" fmla="*/ 1933694 h 2948568"/>
                  <a:gd name="connsiteX58" fmla="*/ 1143161 w 1150217"/>
                  <a:gd name="connsiteY58" fmla="*/ 2138482 h 2948568"/>
                  <a:gd name="connsiteX59" fmla="*/ 1147924 w 1150217"/>
                  <a:gd name="connsiteY59" fmla="*/ 2324219 h 2948568"/>
                  <a:gd name="connsiteX60" fmla="*/ 1114586 w 1150217"/>
                  <a:gd name="connsiteY60" fmla="*/ 2438519 h 2948568"/>
                  <a:gd name="connsiteX61" fmla="*/ 1062199 w 1150217"/>
                  <a:gd name="connsiteY61" fmla="*/ 2543294 h 2948568"/>
                  <a:gd name="connsiteX62" fmla="*/ 962186 w 1150217"/>
                  <a:gd name="connsiteY62" fmla="*/ 2619494 h 2948568"/>
                  <a:gd name="connsiteX63" fmla="*/ 924086 w 1150217"/>
                  <a:gd name="connsiteY63" fmla="*/ 2633782 h 2948568"/>
                  <a:gd name="connsiteX64" fmla="*/ 928849 w 1150217"/>
                  <a:gd name="connsiteY64" fmla="*/ 2671882 h 2948568"/>
                  <a:gd name="connsiteX65" fmla="*/ 938374 w 1150217"/>
                  <a:gd name="connsiteY65" fmla="*/ 2695694 h 2948568"/>
                  <a:gd name="connsiteX66" fmla="*/ 947899 w 1150217"/>
                  <a:gd name="connsiteY66" fmla="*/ 2724269 h 2948568"/>
                  <a:gd name="connsiteX67" fmla="*/ 985999 w 1150217"/>
                  <a:gd name="connsiteY67" fmla="*/ 2786182 h 2948568"/>
                  <a:gd name="connsiteX68" fmla="*/ 1014574 w 1150217"/>
                  <a:gd name="connsiteY68" fmla="*/ 2824282 h 2948568"/>
                  <a:gd name="connsiteX69" fmla="*/ 976474 w 1150217"/>
                  <a:gd name="connsiteY69" fmla="*/ 2843332 h 2948568"/>
                  <a:gd name="connsiteX70" fmla="*/ 995524 w 1150217"/>
                  <a:gd name="connsiteY70" fmla="*/ 2871907 h 2948568"/>
                  <a:gd name="connsiteX71" fmla="*/ 976474 w 1150217"/>
                  <a:gd name="connsiteY71" fmla="*/ 2895719 h 2948568"/>
                  <a:gd name="connsiteX72" fmla="*/ 924086 w 1150217"/>
                  <a:gd name="connsiteY72" fmla="*/ 2886194 h 2948568"/>
                  <a:gd name="connsiteX73" fmla="*/ 919324 w 1150217"/>
                  <a:gd name="connsiteY73" fmla="*/ 2938582 h 2948568"/>
                  <a:gd name="connsiteX74" fmla="*/ 871699 w 1150217"/>
                  <a:gd name="connsiteY74" fmla="*/ 2943344 h 2948568"/>
                  <a:gd name="connsiteX75" fmla="*/ 838361 w 1150217"/>
                  <a:gd name="connsiteY75" fmla="*/ 2919532 h 2948568"/>
                  <a:gd name="connsiteX76" fmla="*/ 833599 w 1150217"/>
                  <a:gd name="connsiteY76" fmla="*/ 2948107 h 2948568"/>
                  <a:gd name="connsiteX77" fmla="*/ 790736 w 1150217"/>
                  <a:gd name="connsiteY77" fmla="*/ 2933819 h 2948568"/>
                  <a:gd name="connsiteX78" fmla="*/ 776449 w 1150217"/>
                  <a:gd name="connsiteY78" fmla="*/ 2890957 h 2948568"/>
                  <a:gd name="connsiteX79" fmla="*/ 776449 w 1150217"/>
                  <a:gd name="connsiteY79" fmla="*/ 2795707 h 2948568"/>
                  <a:gd name="connsiteX80" fmla="*/ 776449 w 1150217"/>
                  <a:gd name="connsiteY80" fmla="*/ 2738557 h 2948568"/>
                  <a:gd name="connsiteX81" fmla="*/ 757399 w 1150217"/>
                  <a:gd name="connsiteY81" fmla="*/ 2724269 h 2948568"/>
                  <a:gd name="connsiteX82" fmla="*/ 743111 w 1150217"/>
                  <a:gd name="connsiteY82" fmla="*/ 2705219 h 2948568"/>
                  <a:gd name="connsiteX83" fmla="*/ 743111 w 1150217"/>
                  <a:gd name="connsiteY83" fmla="*/ 2681407 h 2948568"/>
                  <a:gd name="connsiteX84" fmla="*/ 719299 w 1150217"/>
                  <a:gd name="connsiteY84" fmla="*/ 2671882 h 2948568"/>
                  <a:gd name="connsiteX85" fmla="*/ 662149 w 1150217"/>
                  <a:gd name="connsiteY85" fmla="*/ 2676644 h 2948568"/>
                  <a:gd name="connsiteX86" fmla="*/ 562136 w 1150217"/>
                  <a:gd name="connsiteY86" fmla="*/ 2657594 h 2948568"/>
                  <a:gd name="connsiteX87" fmla="*/ 471649 w 1150217"/>
                  <a:gd name="connsiteY87" fmla="*/ 2590919 h 2948568"/>
                  <a:gd name="connsiteX88" fmla="*/ 390686 w 1150217"/>
                  <a:gd name="connsiteY88" fmla="*/ 2486144 h 2948568"/>
                  <a:gd name="connsiteX89" fmla="*/ 314486 w 1150217"/>
                  <a:gd name="connsiteY89" fmla="*/ 2314694 h 2948568"/>
                  <a:gd name="connsiteX90" fmla="*/ 271624 w 1150217"/>
                  <a:gd name="connsiteY90" fmla="*/ 2143244 h 2948568"/>
                  <a:gd name="connsiteX91" fmla="*/ 228761 w 1150217"/>
                  <a:gd name="connsiteY91" fmla="*/ 2005132 h 2948568"/>
                  <a:gd name="connsiteX92" fmla="*/ 209711 w 1150217"/>
                  <a:gd name="connsiteY92" fmla="*/ 1881307 h 2948568"/>
                  <a:gd name="connsiteX93" fmla="*/ 166849 w 1150217"/>
                  <a:gd name="connsiteY93" fmla="*/ 1747957 h 2948568"/>
                  <a:gd name="connsiteX94" fmla="*/ 143036 w 1150217"/>
                  <a:gd name="connsiteY94" fmla="*/ 1643182 h 2948568"/>
                  <a:gd name="connsiteX95" fmla="*/ 114461 w 1150217"/>
                  <a:gd name="connsiteY95" fmla="*/ 1509832 h 2948568"/>
                  <a:gd name="connsiteX0" fmla="*/ 114461 w 1150217"/>
                  <a:gd name="connsiteY0" fmla="*/ 1509832 h 2948568"/>
                  <a:gd name="connsiteX1" fmla="*/ 76361 w 1150217"/>
                  <a:gd name="connsiteY1" fmla="*/ 1319332 h 2948568"/>
                  <a:gd name="connsiteX2" fmla="*/ 57311 w 1150217"/>
                  <a:gd name="connsiteY2" fmla="*/ 1205032 h 2948568"/>
                  <a:gd name="connsiteX3" fmla="*/ 47786 w 1150217"/>
                  <a:gd name="connsiteY3" fmla="*/ 1095494 h 2948568"/>
                  <a:gd name="connsiteX4" fmla="*/ 33499 w 1150217"/>
                  <a:gd name="connsiteY4" fmla="*/ 1005007 h 2948568"/>
                  <a:gd name="connsiteX5" fmla="*/ 14449 w 1150217"/>
                  <a:gd name="connsiteY5" fmla="*/ 881182 h 2948568"/>
                  <a:gd name="connsiteX6" fmla="*/ 161 w 1150217"/>
                  <a:gd name="connsiteY6" fmla="*/ 728782 h 2948568"/>
                  <a:gd name="connsiteX7" fmla="*/ 9686 w 1150217"/>
                  <a:gd name="connsiteY7" fmla="*/ 590669 h 2948568"/>
                  <a:gd name="connsiteX8" fmla="*/ 50167 w 1150217"/>
                  <a:gd name="connsiteY8" fmla="*/ 490657 h 2948568"/>
                  <a:gd name="connsiteX9" fmla="*/ 95411 w 1150217"/>
                  <a:gd name="connsiteY9" fmla="*/ 428744 h 2948568"/>
                  <a:gd name="connsiteX10" fmla="*/ 147799 w 1150217"/>
                  <a:gd name="connsiteY10" fmla="*/ 400169 h 2948568"/>
                  <a:gd name="connsiteX11" fmla="*/ 176374 w 1150217"/>
                  <a:gd name="connsiteY11" fmla="*/ 362069 h 2948568"/>
                  <a:gd name="connsiteX12" fmla="*/ 219236 w 1150217"/>
                  <a:gd name="connsiteY12" fmla="*/ 333494 h 2948568"/>
                  <a:gd name="connsiteX13" fmla="*/ 247811 w 1150217"/>
                  <a:gd name="connsiteY13" fmla="*/ 319207 h 2948568"/>
                  <a:gd name="connsiteX14" fmla="*/ 243049 w 1150217"/>
                  <a:gd name="connsiteY14" fmla="*/ 300157 h 2948568"/>
                  <a:gd name="connsiteX15" fmla="*/ 238286 w 1150217"/>
                  <a:gd name="connsiteY15" fmla="*/ 271582 h 2948568"/>
                  <a:gd name="connsiteX16" fmla="*/ 243049 w 1150217"/>
                  <a:gd name="connsiteY16" fmla="*/ 252532 h 2948568"/>
                  <a:gd name="connsiteX17" fmla="*/ 209711 w 1150217"/>
                  <a:gd name="connsiteY17" fmla="*/ 223957 h 2948568"/>
                  <a:gd name="connsiteX18" fmla="*/ 176374 w 1150217"/>
                  <a:gd name="connsiteY18" fmla="*/ 185857 h 2948568"/>
                  <a:gd name="connsiteX19" fmla="*/ 162086 w 1150217"/>
                  <a:gd name="connsiteY19" fmla="*/ 162044 h 2948568"/>
                  <a:gd name="connsiteX20" fmla="*/ 128749 w 1150217"/>
                  <a:gd name="connsiteY20" fmla="*/ 147757 h 2948568"/>
                  <a:gd name="connsiteX21" fmla="*/ 114461 w 1150217"/>
                  <a:gd name="connsiteY21" fmla="*/ 119182 h 2948568"/>
                  <a:gd name="connsiteX22" fmla="*/ 123986 w 1150217"/>
                  <a:gd name="connsiteY22" fmla="*/ 100132 h 2948568"/>
                  <a:gd name="connsiteX23" fmla="*/ 147799 w 1150217"/>
                  <a:gd name="connsiteY23" fmla="*/ 81082 h 2948568"/>
                  <a:gd name="connsiteX24" fmla="*/ 128749 w 1150217"/>
                  <a:gd name="connsiteY24" fmla="*/ 42982 h 2948568"/>
                  <a:gd name="connsiteX25" fmla="*/ 166849 w 1150217"/>
                  <a:gd name="connsiteY25" fmla="*/ 14407 h 2948568"/>
                  <a:gd name="connsiteX26" fmla="*/ 204949 w 1150217"/>
                  <a:gd name="connsiteY26" fmla="*/ 119 h 2948568"/>
                  <a:gd name="connsiteX27" fmla="*/ 247811 w 1150217"/>
                  <a:gd name="connsiteY27" fmla="*/ 9644 h 2948568"/>
                  <a:gd name="connsiteX28" fmla="*/ 271624 w 1150217"/>
                  <a:gd name="connsiteY28" fmla="*/ 42982 h 2948568"/>
                  <a:gd name="connsiteX29" fmla="*/ 271624 w 1150217"/>
                  <a:gd name="connsiteY29" fmla="*/ 57269 h 2948568"/>
                  <a:gd name="connsiteX30" fmla="*/ 324011 w 1150217"/>
                  <a:gd name="connsiteY30" fmla="*/ 42982 h 2948568"/>
                  <a:gd name="connsiteX31" fmla="*/ 362111 w 1150217"/>
                  <a:gd name="connsiteY31" fmla="*/ 47744 h 2948568"/>
                  <a:gd name="connsiteX32" fmla="*/ 371636 w 1150217"/>
                  <a:gd name="connsiteY32" fmla="*/ 71557 h 2948568"/>
                  <a:gd name="connsiteX33" fmla="*/ 366874 w 1150217"/>
                  <a:gd name="connsiteY33" fmla="*/ 157282 h 2948568"/>
                  <a:gd name="connsiteX34" fmla="*/ 366874 w 1150217"/>
                  <a:gd name="connsiteY34" fmla="*/ 214432 h 2948568"/>
                  <a:gd name="connsiteX35" fmla="*/ 385924 w 1150217"/>
                  <a:gd name="connsiteY35" fmla="*/ 209669 h 2948568"/>
                  <a:gd name="connsiteX36" fmla="*/ 404974 w 1150217"/>
                  <a:gd name="connsiteY36" fmla="*/ 162044 h 2948568"/>
                  <a:gd name="connsiteX37" fmla="*/ 428786 w 1150217"/>
                  <a:gd name="connsiteY37" fmla="*/ 114419 h 2948568"/>
                  <a:gd name="connsiteX38" fmla="*/ 447836 w 1150217"/>
                  <a:gd name="connsiteY38" fmla="*/ 123945 h 2948568"/>
                  <a:gd name="connsiteX39" fmla="*/ 424024 w 1150217"/>
                  <a:gd name="connsiteY39" fmla="*/ 181094 h 2948568"/>
                  <a:gd name="connsiteX40" fmla="*/ 414499 w 1150217"/>
                  <a:gd name="connsiteY40" fmla="*/ 209669 h 2948568"/>
                  <a:gd name="connsiteX41" fmla="*/ 483555 w 1150217"/>
                  <a:gd name="connsiteY41" fmla="*/ 195382 h 2948568"/>
                  <a:gd name="connsiteX42" fmla="*/ 495461 w 1150217"/>
                  <a:gd name="connsiteY42" fmla="*/ 214432 h 2948568"/>
                  <a:gd name="connsiteX43" fmla="*/ 462123 w 1150217"/>
                  <a:gd name="connsiteY43" fmla="*/ 228719 h 2948568"/>
                  <a:gd name="connsiteX44" fmla="*/ 424024 w 1150217"/>
                  <a:gd name="connsiteY44" fmla="*/ 238244 h 2948568"/>
                  <a:gd name="connsiteX45" fmla="*/ 381161 w 1150217"/>
                  <a:gd name="connsiteY45" fmla="*/ 238244 h 2948568"/>
                  <a:gd name="connsiteX46" fmla="*/ 404974 w 1150217"/>
                  <a:gd name="connsiteY46" fmla="*/ 276344 h 2948568"/>
                  <a:gd name="connsiteX47" fmla="*/ 500224 w 1150217"/>
                  <a:gd name="connsiteY47" fmla="*/ 304920 h 2948568"/>
                  <a:gd name="connsiteX48" fmla="*/ 585949 w 1150217"/>
                  <a:gd name="connsiteY48" fmla="*/ 343019 h 2948568"/>
                  <a:gd name="connsiteX49" fmla="*/ 690724 w 1150217"/>
                  <a:gd name="connsiteY49" fmla="*/ 431126 h 2948568"/>
                  <a:gd name="connsiteX50" fmla="*/ 771686 w 1150217"/>
                  <a:gd name="connsiteY50" fmla="*/ 557332 h 2948568"/>
                  <a:gd name="connsiteX51" fmla="*/ 852649 w 1150217"/>
                  <a:gd name="connsiteY51" fmla="*/ 762119 h 2948568"/>
                  <a:gd name="connsiteX52" fmla="*/ 933611 w 1150217"/>
                  <a:gd name="connsiteY52" fmla="*/ 1090732 h 2948568"/>
                  <a:gd name="connsiteX53" fmla="*/ 976474 w 1150217"/>
                  <a:gd name="connsiteY53" fmla="*/ 1281232 h 2948568"/>
                  <a:gd name="connsiteX54" fmla="*/ 1014574 w 1150217"/>
                  <a:gd name="connsiteY54" fmla="*/ 1386007 h 2948568"/>
                  <a:gd name="connsiteX55" fmla="*/ 1038386 w 1150217"/>
                  <a:gd name="connsiteY55" fmla="*/ 1547932 h 2948568"/>
                  <a:gd name="connsiteX56" fmla="*/ 1076486 w 1150217"/>
                  <a:gd name="connsiteY56" fmla="*/ 1747957 h 2948568"/>
                  <a:gd name="connsiteX57" fmla="*/ 1109824 w 1150217"/>
                  <a:gd name="connsiteY57" fmla="*/ 1933694 h 2948568"/>
                  <a:gd name="connsiteX58" fmla="*/ 1143161 w 1150217"/>
                  <a:gd name="connsiteY58" fmla="*/ 2138482 h 2948568"/>
                  <a:gd name="connsiteX59" fmla="*/ 1147924 w 1150217"/>
                  <a:gd name="connsiteY59" fmla="*/ 2324219 h 2948568"/>
                  <a:gd name="connsiteX60" fmla="*/ 1114586 w 1150217"/>
                  <a:gd name="connsiteY60" fmla="*/ 2438519 h 2948568"/>
                  <a:gd name="connsiteX61" fmla="*/ 1062199 w 1150217"/>
                  <a:gd name="connsiteY61" fmla="*/ 2543294 h 2948568"/>
                  <a:gd name="connsiteX62" fmla="*/ 962186 w 1150217"/>
                  <a:gd name="connsiteY62" fmla="*/ 2619494 h 2948568"/>
                  <a:gd name="connsiteX63" fmla="*/ 924086 w 1150217"/>
                  <a:gd name="connsiteY63" fmla="*/ 2633782 h 2948568"/>
                  <a:gd name="connsiteX64" fmla="*/ 928849 w 1150217"/>
                  <a:gd name="connsiteY64" fmla="*/ 2671882 h 2948568"/>
                  <a:gd name="connsiteX65" fmla="*/ 938374 w 1150217"/>
                  <a:gd name="connsiteY65" fmla="*/ 2695694 h 2948568"/>
                  <a:gd name="connsiteX66" fmla="*/ 947899 w 1150217"/>
                  <a:gd name="connsiteY66" fmla="*/ 2724269 h 2948568"/>
                  <a:gd name="connsiteX67" fmla="*/ 985999 w 1150217"/>
                  <a:gd name="connsiteY67" fmla="*/ 2786182 h 2948568"/>
                  <a:gd name="connsiteX68" fmla="*/ 1014574 w 1150217"/>
                  <a:gd name="connsiteY68" fmla="*/ 2824282 h 2948568"/>
                  <a:gd name="connsiteX69" fmla="*/ 976474 w 1150217"/>
                  <a:gd name="connsiteY69" fmla="*/ 2843332 h 2948568"/>
                  <a:gd name="connsiteX70" fmla="*/ 995524 w 1150217"/>
                  <a:gd name="connsiteY70" fmla="*/ 2871907 h 2948568"/>
                  <a:gd name="connsiteX71" fmla="*/ 976474 w 1150217"/>
                  <a:gd name="connsiteY71" fmla="*/ 2895719 h 2948568"/>
                  <a:gd name="connsiteX72" fmla="*/ 924086 w 1150217"/>
                  <a:gd name="connsiteY72" fmla="*/ 2886194 h 2948568"/>
                  <a:gd name="connsiteX73" fmla="*/ 919324 w 1150217"/>
                  <a:gd name="connsiteY73" fmla="*/ 2938582 h 2948568"/>
                  <a:gd name="connsiteX74" fmla="*/ 871699 w 1150217"/>
                  <a:gd name="connsiteY74" fmla="*/ 2943344 h 2948568"/>
                  <a:gd name="connsiteX75" fmla="*/ 838361 w 1150217"/>
                  <a:gd name="connsiteY75" fmla="*/ 2919532 h 2948568"/>
                  <a:gd name="connsiteX76" fmla="*/ 833599 w 1150217"/>
                  <a:gd name="connsiteY76" fmla="*/ 2948107 h 2948568"/>
                  <a:gd name="connsiteX77" fmla="*/ 790736 w 1150217"/>
                  <a:gd name="connsiteY77" fmla="*/ 2933819 h 2948568"/>
                  <a:gd name="connsiteX78" fmla="*/ 776449 w 1150217"/>
                  <a:gd name="connsiteY78" fmla="*/ 2890957 h 2948568"/>
                  <a:gd name="connsiteX79" fmla="*/ 776449 w 1150217"/>
                  <a:gd name="connsiteY79" fmla="*/ 2795707 h 2948568"/>
                  <a:gd name="connsiteX80" fmla="*/ 776449 w 1150217"/>
                  <a:gd name="connsiteY80" fmla="*/ 2738557 h 2948568"/>
                  <a:gd name="connsiteX81" fmla="*/ 757399 w 1150217"/>
                  <a:gd name="connsiteY81" fmla="*/ 2724269 h 2948568"/>
                  <a:gd name="connsiteX82" fmla="*/ 743111 w 1150217"/>
                  <a:gd name="connsiteY82" fmla="*/ 2705219 h 2948568"/>
                  <a:gd name="connsiteX83" fmla="*/ 743111 w 1150217"/>
                  <a:gd name="connsiteY83" fmla="*/ 2681407 h 2948568"/>
                  <a:gd name="connsiteX84" fmla="*/ 719299 w 1150217"/>
                  <a:gd name="connsiteY84" fmla="*/ 2671882 h 2948568"/>
                  <a:gd name="connsiteX85" fmla="*/ 662149 w 1150217"/>
                  <a:gd name="connsiteY85" fmla="*/ 2676644 h 2948568"/>
                  <a:gd name="connsiteX86" fmla="*/ 562136 w 1150217"/>
                  <a:gd name="connsiteY86" fmla="*/ 2657594 h 2948568"/>
                  <a:gd name="connsiteX87" fmla="*/ 471649 w 1150217"/>
                  <a:gd name="connsiteY87" fmla="*/ 2590919 h 2948568"/>
                  <a:gd name="connsiteX88" fmla="*/ 390686 w 1150217"/>
                  <a:gd name="connsiteY88" fmla="*/ 2486144 h 2948568"/>
                  <a:gd name="connsiteX89" fmla="*/ 314486 w 1150217"/>
                  <a:gd name="connsiteY89" fmla="*/ 2314694 h 2948568"/>
                  <a:gd name="connsiteX90" fmla="*/ 271624 w 1150217"/>
                  <a:gd name="connsiteY90" fmla="*/ 2143244 h 2948568"/>
                  <a:gd name="connsiteX91" fmla="*/ 228761 w 1150217"/>
                  <a:gd name="connsiteY91" fmla="*/ 2005132 h 2948568"/>
                  <a:gd name="connsiteX92" fmla="*/ 209711 w 1150217"/>
                  <a:gd name="connsiteY92" fmla="*/ 1881307 h 2948568"/>
                  <a:gd name="connsiteX93" fmla="*/ 166849 w 1150217"/>
                  <a:gd name="connsiteY93" fmla="*/ 1747957 h 2948568"/>
                  <a:gd name="connsiteX94" fmla="*/ 143036 w 1150217"/>
                  <a:gd name="connsiteY94" fmla="*/ 1643182 h 2948568"/>
                  <a:gd name="connsiteX95" fmla="*/ 114461 w 1150217"/>
                  <a:gd name="connsiteY95" fmla="*/ 1509832 h 2948568"/>
                  <a:gd name="connsiteX0" fmla="*/ 114461 w 1150217"/>
                  <a:gd name="connsiteY0" fmla="*/ 1509832 h 2948568"/>
                  <a:gd name="connsiteX1" fmla="*/ 76361 w 1150217"/>
                  <a:gd name="connsiteY1" fmla="*/ 1319332 h 2948568"/>
                  <a:gd name="connsiteX2" fmla="*/ 57311 w 1150217"/>
                  <a:gd name="connsiteY2" fmla="*/ 1205032 h 2948568"/>
                  <a:gd name="connsiteX3" fmla="*/ 47786 w 1150217"/>
                  <a:gd name="connsiteY3" fmla="*/ 1095494 h 2948568"/>
                  <a:gd name="connsiteX4" fmla="*/ 33499 w 1150217"/>
                  <a:gd name="connsiteY4" fmla="*/ 1005007 h 2948568"/>
                  <a:gd name="connsiteX5" fmla="*/ 14449 w 1150217"/>
                  <a:gd name="connsiteY5" fmla="*/ 881182 h 2948568"/>
                  <a:gd name="connsiteX6" fmla="*/ 161 w 1150217"/>
                  <a:gd name="connsiteY6" fmla="*/ 728782 h 2948568"/>
                  <a:gd name="connsiteX7" fmla="*/ 9686 w 1150217"/>
                  <a:gd name="connsiteY7" fmla="*/ 590669 h 2948568"/>
                  <a:gd name="connsiteX8" fmla="*/ 50167 w 1150217"/>
                  <a:gd name="connsiteY8" fmla="*/ 490657 h 2948568"/>
                  <a:gd name="connsiteX9" fmla="*/ 95411 w 1150217"/>
                  <a:gd name="connsiteY9" fmla="*/ 428744 h 2948568"/>
                  <a:gd name="connsiteX10" fmla="*/ 147799 w 1150217"/>
                  <a:gd name="connsiteY10" fmla="*/ 400169 h 2948568"/>
                  <a:gd name="connsiteX11" fmla="*/ 176374 w 1150217"/>
                  <a:gd name="connsiteY11" fmla="*/ 362069 h 2948568"/>
                  <a:gd name="connsiteX12" fmla="*/ 219236 w 1150217"/>
                  <a:gd name="connsiteY12" fmla="*/ 333494 h 2948568"/>
                  <a:gd name="connsiteX13" fmla="*/ 247811 w 1150217"/>
                  <a:gd name="connsiteY13" fmla="*/ 319207 h 2948568"/>
                  <a:gd name="connsiteX14" fmla="*/ 243049 w 1150217"/>
                  <a:gd name="connsiteY14" fmla="*/ 300157 h 2948568"/>
                  <a:gd name="connsiteX15" fmla="*/ 238286 w 1150217"/>
                  <a:gd name="connsiteY15" fmla="*/ 271582 h 2948568"/>
                  <a:gd name="connsiteX16" fmla="*/ 243049 w 1150217"/>
                  <a:gd name="connsiteY16" fmla="*/ 252532 h 2948568"/>
                  <a:gd name="connsiteX17" fmla="*/ 209711 w 1150217"/>
                  <a:gd name="connsiteY17" fmla="*/ 223957 h 2948568"/>
                  <a:gd name="connsiteX18" fmla="*/ 176374 w 1150217"/>
                  <a:gd name="connsiteY18" fmla="*/ 185857 h 2948568"/>
                  <a:gd name="connsiteX19" fmla="*/ 162086 w 1150217"/>
                  <a:gd name="connsiteY19" fmla="*/ 162044 h 2948568"/>
                  <a:gd name="connsiteX20" fmla="*/ 128749 w 1150217"/>
                  <a:gd name="connsiteY20" fmla="*/ 147757 h 2948568"/>
                  <a:gd name="connsiteX21" fmla="*/ 114461 w 1150217"/>
                  <a:gd name="connsiteY21" fmla="*/ 119182 h 2948568"/>
                  <a:gd name="connsiteX22" fmla="*/ 123986 w 1150217"/>
                  <a:gd name="connsiteY22" fmla="*/ 100132 h 2948568"/>
                  <a:gd name="connsiteX23" fmla="*/ 147799 w 1150217"/>
                  <a:gd name="connsiteY23" fmla="*/ 81082 h 2948568"/>
                  <a:gd name="connsiteX24" fmla="*/ 128749 w 1150217"/>
                  <a:gd name="connsiteY24" fmla="*/ 42982 h 2948568"/>
                  <a:gd name="connsiteX25" fmla="*/ 166849 w 1150217"/>
                  <a:gd name="connsiteY25" fmla="*/ 14407 h 2948568"/>
                  <a:gd name="connsiteX26" fmla="*/ 204949 w 1150217"/>
                  <a:gd name="connsiteY26" fmla="*/ 119 h 2948568"/>
                  <a:gd name="connsiteX27" fmla="*/ 247811 w 1150217"/>
                  <a:gd name="connsiteY27" fmla="*/ 9644 h 2948568"/>
                  <a:gd name="connsiteX28" fmla="*/ 271624 w 1150217"/>
                  <a:gd name="connsiteY28" fmla="*/ 42982 h 2948568"/>
                  <a:gd name="connsiteX29" fmla="*/ 271624 w 1150217"/>
                  <a:gd name="connsiteY29" fmla="*/ 57269 h 2948568"/>
                  <a:gd name="connsiteX30" fmla="*/ 324011 w 1150217"/>
                  <a:gd name="connsiteY30" fmla="*/ 42982 h 2948568"/>
                  <a:gd name="connsiteX31" fmla="*/ 362111 w 1150217"/>
                  <a:gd name="connsiteY31" fmla="*/ 47744 h 2948568"/>
                  <a:gd name="connsiteX32" fmla="*/ 371636 w 1150217"/>
                  <a:gd name="connsiteY32" fmla="*/ 71557 h 2948568"/>
                  <a:gd name="connsiteX33" fmla="*/ 366874 w 1150217"/>
                  <a:gd name="connsiteY33" fmla="*/ 157282 h 2948568"/>
                  <a:gd name="connsiteX34" fmla="*/ 366874 w 1150217"/>
                  <a:gd name="connsiteY34" fmla="*/ 214432 h 2948568"/>
                  <a:gd name="connsiteX35" fmla="*/ 385924 w 1150217"/>
                  <a:gd name="connsiteY35" fmla="*/ 209669 h 2948568"/>
                  <a:gd name="connsiteX36" fmla="*/ 404974 w 1150217"/>
                  <a:gd name="connsiteY36" fmla="*/ 162044 h 2948568"/>
                  <a:gd name="connsiteX37" fmla="*/ 428786 w 1150217"/>
                  <a:gd name="connsiteY37" fmla="*/ 114419 h 2948568"/>
                  <a:gd name="connsiteX38" fmla="*/ 447836 w 1150217"/>
                  <a:gd name="connsiteY38" fmla="*/ 123945 h 2948568"/>
                  <a:gd name="connsiteX39" fmla="*/ 424024 w 1150217"/>
                  <a:gd name="connsiteY39" fmla="*/ 181094 h 2948568"/>
                  <a:gd name="connsiteX40" fmla="*/ 414499 w 1150217"/>
                  <a:gd name="connsiteY40" fmla="*/ 209669 h 2948568"/>
                  <a:gd name="connsiteX41" fmla="*/ 483555 w 1150217"/>
                  <a:gd name="connsiteY41" fmla="*/ 195382 h 2948568"/>
                  <a:gd name="connsiteX42" fmla="*/ 495461 w 1150217"/>
                  <a:gd name="connsiteY42" fmla="*/ 214432 h 2948568"/>
                  <a:gd name="connsiteX43" fmla="*/ 462123 w 1150217"/>
                  <a:gd name="connsiteY43" fmla="*/ 228719 h 2948568"/>
                  <a:gd name="connsiteX44" fmla="*/ 424024 w 1150217"/>
                  <a:gd name="connsiteY44" fmla="*/ 238244 h 2948568"/>
                  <a:gd name="connsiteX45" fmla="*/ 381161 w 1150217"/>
                  <a:gd name="connsiteY45" fmla="*/ 238244 h 2948568"/>
                  <a:gd name="connsiteX46" fmla="*/ 404974 w 1150217"/>
                  <a:gd name="connsiteY46" fmla="*/ 276344 h 2948568"/>
                  <a:gd name="connsiteX47" fmla="*/ 500224 w 1150217"/>
                  <a:gd name="connsiteY47" fmla="*/ 304920 h 2948568"/>
                  <a:gd name="connsiteX48" fmla="*/ 585949 w 1150217"/>
                  <a:gd name="connsiteY48" fmla="*/ 343019 h 2948568"/>
                  <a:gd name="connsiteX49" fmla="*/ 690724 w 1150217"/>
                  <a:gd name="connsiteY49" fmla="*/ 431126 h 2948568"/>
                  <a:gd name="connsiteX50" fmla="*/ 766923 w 1150217"/>
                  <a:gd name="connsiteY50" fmla="*/ 559713 h 2948568"/>
                  <a:gd name="connsiteX51" fmla="*/ 852649 w 1150217"/>
                  <a:gd name="connsiteY51" fmla="*/ 762119 h 2948568"/>
                  <a:gd name="connsiteX52" fmla="*/ 933611 w 1150217"/>
                  <a:gd name="connsiteY52" fmla="*/ 1090732 h 2948568"/>
                  <a:gd name="connsiteX53" fmla="*/ 976474 w 1150217"/>
                  <a:gd name="connsiteY53" fmla="*/ 1281232 h 2948568"/>
                  <a:gd name="connsiteX54" fmla="*/ 1014574 w 1150217"/>
                  <a:gd name="connsiteY54" fmla="*/ 1386007 h 2948568"/>
                  <a:gd name="connsiteX55" fmla="*/ 1038386 w 1150217"/>
                  <a:gd name="connsiteY55" fmla="*/ 1547932 h 2948568"/>
                  <a:gd name="connsiteX56" fmla="*/ 1076486 w 1150217"/>
                  <a:gd name="connsiteY56" fmla="*/ 1747957 h 2948568"/>
                  <a:gd name="connsiteX57" fmla="*/ 1109824 w 1150217"/>
                  <a:gd name="connsiteY57" fmla="*/ 1933694 h 2948568"/>
                  <a:gd name="connsiteX58" fmla="*/ 1143161 w 1150217"/>
                  <a:gd name="connsiteY58" fmla="*/ 2138482 h 2948568"/>
                  <a:gd name="connsiteX59" fmla="*/ 1147924 w 1150217"/>
                  <a:gd name="connsiteY59" fmla="*/ 2324219 h 2948568"/>
                  <a:gd name="connsiteX60" fmla="*/ 1114586 w 1150217"/>
                  <a:gd name="connsiteY60" fmla="*/ 2438519 h 2948568"/>
                  <a:gd name="connsiteX61" fmla="*/ 1062199 w 1150217"/>
                  <a:gd name="connsiteY61" fmla="*/ 2543294 h 2948568"/>
                  <a:gd name="connsiteX62" fmla="*/ 962186 w 1150217"/>
                  <a:gd name="connsiteY62" fmla="*/ 2619494 h 2948568"/>
                  <a:gd name="connsiteX63" fmla="*/ 924086 w 1150217"/>
                  <a:gd name="connsiteY63" fmla="*/ 2633782 h 2948568"/>
                  <a:gd name="connsiteX64" fmla="*/ 928849 w 1150217"/>
                  <a:gd name="connsiteY64" fmla="*/ 2671882 h 2948568"/>
                  <a:gd name="connsiteX65" fmla="*/ 938374 w 1150217"/>
                  <a:gd name="connsiteY65" fmla="*/ 2695694 h 2948568"/>
                  <a:gd name="connsiteX66" fmla="*/ 947899 w 1150217"/>
                  <a:gd name="connsiteY66" fmla="*/ 2724269 h 2948568"/>
                  <a:gd name="connsiteX67" fmla="*/ 985999 w 1150217"/>
                  <a:gd name="connsiteY67" fmla="*/ 2786182 h 2948568"/>
                  <a:gd name="connsiteX68" fmla="*/ 1014574 w 1150217"/>
                  <a:gd name="connsiteY68" fmla="*/ 2824282 h 2948568"/>
                  <a:gd name="connsiteX69" fmla="*/ 976474 w 1150217"/>
                  <a:gd name="connsiteY69" fmla="*/ 2843332 h 2948568"/>
                  <a:gd name="connsiteX70" fmla="*/ 995524 w 1150217"/>
                  <a:gd name="connsiteY70" fmla="*/ 2871907 h 2948568"/>
                  <a:gd name="connsiteX71" fmla="*/ 976474 w 1150217"/>
                  <a:gd name="connsiteY71" fmla="*/ 2895719 h 2948568"/>
                  <a:gd name="connsiteX72" fmla="*/ 924086 w 1150217"/>
                  <a:gd name="connsiteY72" fmla="*/ 2886194 h 2948568"/>
                  <a:gd name="connsiteX73" fmla="*/ 919324 w 1150217"/>
                  <a:gd name="connsiteY73" fmla="*/ 2938582 h 2948568"/>
                  <a:gd name="connsiteX74" fmla="*/ 871699 w 1150217"/>
                  <a:gd name="connsiteY74" fmla="*/ 2943344 h 2948568"/>
                  <a:gd name="connsiteX75" fmla="*/ 838361 w 1150217"/>
                  <a:gd name="connsiteY75" fmla="*/ 2919532 h 2948568"/>
                  <a:gd name="connsiteX76" fmla="*/ 833599 w 1150217"/>
                  <a:gd name="connsiteY76" fmla="*/ 2948107 h 2948568"/>
                  <a:gd name="connsiteX77" fmla="*/ 790736 w 1150217"/>
                  <a:gd name="connsiteY77" fmla="*/ 2933819 h 2948568"/>
                  <a:gd name="connsiteX78" fmla="*/ 776449 w 1150217"/>
                  <a:gd name="connsiteY78" fmla="*/ 2890957 h 2948568"/>
                  <a:gd name="connsiteX79" fmla="*/ 776449 w 1150217"/>
                  <a:gd name="connsiteY79" fmla="*/ 2795707 h 2948568"/>
                  <a:gd name="connsiteX80" fmla="*/ 776449 w 1150217"/>
                  <a:gd name="connsiteY80" fmla="*/ 2738557 h 2948568"/>
                  <a:gd name="connsiteX81" fmla="*/ 757399 w 1150217"/>
                  <a:gd name="connsiteY81" fmla="*/ 2724269 h 2948568"/>
                  <a:gd name="connsiteX82" fmla="*/ 743111 w 1150217"/>
                  <a:gd name="connsiteY82" fmla="*/ 2705219 h 2948568"/>
                  <a:gd name="connsiteX83" fmla="*/ 743111 w 1150217"/>
                  <a:gd name="connsiteY83" fmla="*/ 2681407 h 2948568"/>
                  <a:gd name="connsiteX84" fmla="*/ 719299 w 1150217"/>
                  <a:gd name="connsiteY84" fmla="*/ 2671882 h 2948568"/>
                  <a:gd name="connsiteX85" fmla="*/ 662149 w 1150217"/>
                  <a:gd name="connsiteY85" fmla="*/ 2676644 h 2948568"/>
                  <a:gd name="connsiteX86" fmla="*/ 562136 w 1150217"/>
                  <a:gd name="connsiteY86" fmla="*/ 2657594 h 2948568"/>
                  <a:gd name="connsiteX87" fmla="*/ 471649 w 1150217"/>
                  <a:gd name="connsiteY87" fmla="*/ 2590919 h 2948568"/>
                  <a:gd name="connsiteX88" fmla="*/ 390686 w 1150217"/>
                  <a:gd name="connsiteY88" fmla="*/ 2486144 h 2948568"/>
                  <a:gd name="connsiteX89" fmla="*/ 314486 w 1150217"/>
                  <a:gd name="connsiteY89" fmla="*/ 2314694 h 2948568"/>
                  <a:gd name="connsiteX90" fmla="*/ 271624 w 1150217"/>
                  <a:gd name="connsiteY90" fmla="*/ 2143244 h 2948568"/>
                  <a:gd name="connsiteX91" fmla="*/ 228761 w 1150217"/>
                  <a:gd name="connsiteY91" fmla="*/ 2005132 h 2948568"/>
                  <a:gd name="connsiteX92" fmla="*/ 209711 w 1150217"/>
                  <a:gd name="connsiteY92" fmla="*/ 1881307 h 2948568"/>
                  <a:gd name="connsiteX93" fmla="*/ 166849 w 1150217"/>
                  <a:gd name="connsiteY93" fmla="*/ 1747957 h 2948568"/>
                  <a:gd name="connsiteX94" fmla="*/ 143036 w 1150217"/>
                  <a:gd name="connsiteY94" fmla="*/ 1643182 h 2948568"/>
                  <a:gd name="connsiteX95" fmla="*/ 114461 w 1150217"/>
                  <a:gd name="connsiteY95" fmla="*/ 1509832 h 2948568"/>
                  <a:gd name="connsiteX0" fmla="*/ 114461 w 1150217"/>
                  <a:gd name="connsiteY0" fmla="*/ 1509832 h 2948568"/>
                  <a:gd name="connsiteX1" fmla="*/ 76361 w 1150217"/>
                  <a:gd name="connsiteY1" fmla="*/ 1319332 h 2948568"/>
                  <a:gd name="connsiteX2" fmla="*/ 57311 w 1150217"/>
                  <a:gd name="connsiteY2" fmla="*/ 1205032 h 2948568"/>
                  <a:gd name="connsiteX3" fmla="*/ 47786 w 1150217"/>
                  <a:gd name="connsiteY3" fmla="*/ 1095494 h 2948568"/>
                  <a:gd name="connsiteX4" fmla="*/ 33499 w 1150217"/>
                  <a:gd name="connsiteY4" fmla="*/ 1005007 h 2948568"/>
                  <a:gd name="connsiteX5" fmla="*/ 14449 w 1150217"/>
                  <a:gd name="connsiteY5" fmla="*/ 881182 h 2948568"/>
                  <a:gd name="connsiteX6" fmla="*/ 161 w 1150217"/>
                  <a:gd name="connsiteY6" fmla="*/ 728782 h 2948568"/>
                  <a:gd name="connsiteX7" fmla="*/ 9686 w 1150217"/>
                  <a:gd name="connsiteY7" fmla="*/ 590669 h 2948568"/>
                  <a:gd name="connsiteX8" fmla="*/ 50167 w 1150217"/>
                  <a:gd name="connsiteY8" fmla="*/ 490657 h 2948568"/>
                  <a:gd name="connsiteX9" fmla="*/ 95411 w 1150217"/>
                  <a:gd name="connsiteY9" fmla="*/ 428744 h 2948568"/>
                  <a:gd name="connsiteX10" fmla="*/ 147799 w 1150217"/>
                  <a:gd name="connsiteY10" fmla="*/ 400169 h 2948568"/>
                  <a:gd name="connsiteX11" fmla="*/ 176374 w 1150217"/>
                  <a:gd name="connsiteY11" fmla="*/ 362069 h 2948568"/>
                  <a:gd name="connsiteX12" fmla="*/ 219236 w 1150217"/>
                  <a:gd name="connsiteY12" fmla="*/ 333494 h 2948568"/>
                  <a:gd name="connsiteX13" fmla="*/ 247811 w 1150217"/>
                  <a:gd name="connsiteY13" fmla="*/ 319207 h 2948568"/>
                  <a:gd name="connsiteX14" fmla="*/ 243049 w 1150217"/>
                  <a:gd name="connsiteY14" fmla="*/ 300157 h 2948568"/>
                  <a:gd name="connsiteX15" fmla="*/ 238286 w 1150217"/>
                  <a:gd name="connsiteY15" fmla="*/ 271582 h 2948568"/>
                  <a:gd name="connsiteX16" fmla="*/ 243049 w 1150217"/>
                  <a:gd name="connsiteY16" fmla="*/ 252532 h 2948568"/>
                  <a:gd name="connsiteX17" fmla="*/ 209711 w 1150217"/>
                  <a:gd name="connsiteY17" fmla="*/ 223957 h 2948568"/>
                  <a:gd name="connsiteX18" fmla="*/ 176374 w 1150217"/>
                  <a:gd name="connsiteY18" fmla="*/ 185857 h 2948568"/>
                  <a:gd name="connsiteX19" fmla="*/ 162086 w 1150217"/>
                  <a:gd name="connsiteY19" fmla="*/ 162044 h 2948568"/>
                  <a:gd name="connsiteX20" fmla="*/ 128749 w 1150217"/>
                  <a:gd name="connsiteY20" fmla="*/ 147757 h 2948568"/>
                  <a:gd name="connsiteX21" fmla="*/ 114461 w 1150217"/>
                  <a:gd name="connsiteY21" fmla="*/ 119182 h 2948568"/>
                  <a:gd name="connsiteX22" fmla="*/ 123986 w 1150217"/>
                  <a:gd name="connsiteY22" fmla="*/ 100132 h 2948568"/>
                  <a:gd name="connsiteX23" fmla="*/ 147799 w 1150217"/>
                  <a:gd name="connsiteY23" fmla="*/ 81082 h 2948568"/>
                  <a:gd name="connsiteX24" fmla="*/ 128749 w 1150217"/>
                  <a:gd name="connsiteY24" fmla="*/ 42982 h 2948568"/>
                  <a:gd name="connsiteX25" fmla="*/ 166849 w 1150217"/>
                  <a:gd name="connsiteY25" fmla="*/ 14407 h 2948568"/>
                  <a:gd name="connsiteX26" fmla="*/ 204949 w 1150217"/>
                  <a:gd name="connsiteY26" fmla="*/ 119 h 2948568"/>
                  <a:gd name="connsiteX27" fmla="*/ 247811 w 1150217"/>
                  <a:gd name="connsiteY27" fmla="*/ 9644 h 2948568"/>
                  <a:gd name="connsiteX28" fmla="*/ 271624 w 1150217"/>
                  <a:gd name="connsiteY28" fmla="*/ 42982 h 2948568"/>
                  <a:gd name="connsiteX29" fmla="*/ 271624 w 1150217"/>
                  <a:gd name="connsiteY29" fmla="*/ 57269 h 2948568"/>
                  <a:gd name="connsiteX30" fmla="*/ 324011 w 1150217"/>
                  <a:gd name="connsiteY30" fmla="*/ 42982 h 2948568"/>
                  <a:gd name="connsiteX31" fmla="*/ 362111 w 1150217"/>
                  <a:gd name="connsiteY31" fmla="*/ 47744 h 2948568"/>
                  <a:gd name="connsiteX32" fmla="*/ 371636 w 1150217"/>
                  <a:gd name="connsiteY32" fmla="*/ 71557 h 2948568"/>
                  <a:gd name="connsiteX33" fmla="*/ 366874 w 1150217"/>
                  <a:gd name="connsiteY33" fmla="*/ 157282 h 2948568"/>
                  <a:gd name="connsiteX34" fmla="*/ 366874 w 1150217"/>
                  <a:gd name="connsiteY34" fmla="*/ 214432 h 2948568"/>
                  <a:gd name="connsiteX35" fmla="*/ 385924 w 1150217"/>
                  <a:gd name="connsiteY35" fmla="*/ 209669 h 2948568"/>
                  <a:gd name="connsiteX36" fmla="*/ 404974 w 1150217"/>
                  <a:gd name="connsiteY36" fmla="*/ 162044 h 2948568"/>
                  <a:gd name="connsiteX37" fmla="*/ 428786 w 1150217"/>
                  <a:gd name="connsiteY37" fmla="*/ 114419 h 2948568"/>
                  <a:gd name="connsiteX38" fmla="*/ 447836 w 1150217"/>
                  <a:gd name="connsiteY38" fmla="*/ 123945 h 2948568"/>
                  <a:gd name="connsiteX39" fmla="*/ 424024 w 1150217"/>
                  <a:gd name="connsiteY39" fmla="*/ 181094 h 2948568"/>
                  <a:gd name="connsiteX40" fmla="*/ 414499 w 1150217"/>
                  <a:gd name="connsiteY40" fmla="*/ 209669 h 2948568"/>
                  <a:gd name="connsiteX41" fmla="*/ 483555 w 1150217"/>
                  <a:gd name="connsiteY41" fmla="*/ 195382 h 2948568"/>
                  <a:gd name="connsiteX42" fmla="*/ 495461 w 1150217"/>
                  <a:gd name="connsiteY42" fmla="*/ 214432 h 2948568"/>
                  <a:gd name="connsiteX43" fmla="*/ 462123 w 1150217"/>
                  <a:gd name="connsiteY43" fmla="*/ 228719 h 2948568"/>
                  <a:gd name="connsiteX44" fmla="*/ 424024 w 1150217"/>
                  <a:gd name="connsiteY44" fmla="*/ 238244 h 2948568"/>
                  <a:gd name="connsiteX45" fmla="*/ 381161 w 1150217"/>
                  <a:gd name="connsiteY45" fmla="*/ 238244 h 2948568"/>
                  <a:gd name="connsiteX46" fmla="*/ 404974 w 1150217"/>
                  <a:gd name="connsiteY46" fmla="*/ 276344 h 2948568"/>
                  <a:gd name="connsiteX47" fmla="*/ 500224 w 1150217"/>
                  <a:gd name="connsiteY47" fmla="*/ 304920 h 2948568"/>
                  <a:gd name="connsiteX48" fmla="*/ 585949 w 1150217"/>
                  <a:gd name="connsiteY48" fmla="*/ 343019 h 2948568"/>
                  <a:gd name="connsiteX49" fmla="*/ 690724 w 1150217"/>
                  <a:gd name="connsiteY49" fmla="*/ 431126 h 2948568"/>
                  <a:gd name="connsiteX50" fmla="*/ 766923 w 1150217"/>
                  <a:gd name="connsiteY50" fmla="*/ 559713 h 2948568"/>
                  <a:gd name="connsiteX51" fmla="*/ 850268 w 1150217"/>
                  <a:gd name="connsiteY51" fmla="*/ 764500 h 2948568"/>
                  <a:gd name="connsiteX52" fmla="*/ 933611 w 1150217"/>
                  <a:gd name="connsiteY52" fmla="*/ 1090732 h 2948568"/>
                  <a:gd name="connsiteX53" fmla="*/ 976474 w 1150217"/>
                  <a:gd name="connsiteY53" fmla="*/ 1281232 h 2948568"/>
                  <a:gd name="connsiteX54" fmla="*/ 1014574 w 1150217"/>
                  <a:gd name="connsiteY54" fmla="*/ 1386007 h 2948568"/>
                  <a:gd name="connsiteX55" fmla="*/ 1038386 w 1150217"/>
                  <a:gd name="connsiteY55" fmla="*/ 1547932 h 2948568"/>
                  <a:gd name="connsiteX56" fmla="*/ 1076486 w 1150217"/>
                  <a:gd name="connsiteY56" fmla="*/ 1747957 h 2948568"/>
                  <a:gd name="connsiteX57" fmla="*/ 1109824 w 1150217"/>
                  <a:gd name="connsiteY57" fmla="*/ 1933694 h 2948568"/>
                  <a:gd name="connsiteX58" fmla="*/ 1143161 w 1150217"/>
                  <a:gd name="connsiteY58" fmla="*/ 2138482 h 2948568"/>
                  <a:gd name="connsiteX59" fmla="*/ 1147924 w 1150217"/>
                  <a:gd name="connsiteY59" fmla="*/ 2324219 h 2948568"/>
                  <a:gd name="connsiteX60" fmla="*/ 1114586 w 1150217"/>
                  <a:gd name="connsiteY60" fmla="*/ 2438519 h 2948568"/>
                  <a:gd name="connsiteX61" fmla="*/ 1062199 w 1150217"/>
                  <a:gd name="connsiteY61" fmla="*/ 2543294 h 2948568"/>
                  <a:gd name="connsiteX62" fmla="*/ 962186 w 1150217"/>
                  <a:gd name="connsiteY62" fmla="*/ 2619494 h 2948568"/>
                  <a:gd name="connsiteX63" fmla="*/ 924086 w 1150217"/>
                  <a:gd name="connsiteY63" fmla="*/ 2633782 h 2948568"/>
                  <a:gd name="connsiteX64" fmla="*/ 928849 w 1150217"/>
                  <a:gd name="connsiteY64" fmla="*/ 2671882 h 2948568"/>
                  <a:gd name="connsiteX65" fmla="*/ 938374 w 1150217"/>
                  <a:gd name="connsiteY65" fmla="*/ 2695694 h 2948568"/>
                  <a:gd name="connsiteX66" fmla="*/ 947899 w 1150217"/>
                  <a:gd name="connsiteY66" fmla="*/ 2724269 h 2948568"/>
                  <a:gd name="connsiteX67" fmla="*/ 985999 w 1150217"/>
                  <a:gd name="connsiteY67" fmla="*/ 2786182 h 2948568"/>
                  <a:gd name="connsiteX68" fmla="*/ 1014574 w 1150217"/>
                  <a:gd name="connsiteY68" fmla="*/ 2824282 h 2948568"/>
                  <a:gd name="connsiteX69" fmla="*/ 976474 w 1150217"/>
                  <a:gd name="connsiteY69" fmla="*/ 2843332 h 2948568"/>
                  <a:gd name="connsiteX70" fmla="*/ 995524 w 1150217"/>
                  <a:gd name="connsiteY70" fmla="*/ 2871907 h 2948568"/>
                  <a:gd name="connsiteX71" fmla="*/ 976474 w 1150217"/>
                  <a:gd name="connsiteY71" fmla="*/ 2895719 h 2948568"/>
                  <a:gd name="connsiteX72" fmla="*/ 924086 w 1150217"/>
                  <a:gd name="connsiteY72" fmla="*/ 2886194 h 2948568"/>
                  <a:gd name="connsiteX73" fmla="*/ 919324 w 1150217"/>
                  <a:gd name="connsiteY73" fmla="*/ 2938582 h 2948568"/>
                  <a:gd name="connsiteX74" fmla="*/ 871699 w 1150217"/>
                  <a:gd name="connsiteY74" fmla="*/ 2943344 h 2948568"/>
                  <a:gd name="connsiteX75" fmla="*/ 838361 w 1150217"/>
                  <a:gd name="connsiteY75" fmla="*/ 2919532 h 2948568"/>
                  <a:gd name="connsiteX76" fmla="*/ 833599 w 1150217"/>
                  <a:gd name="connsiteY76" fmla="*/ 2948107 h 2948568"/>
                  <a:gd name="connsiteX77" fmla="*/ 790736 w 1150217"/>
                  <a:gd name="connsiteY77" fmla="*/ 2933819 h 2948568"/>
                  <a:gd name="connsiteX78" fmla="*/ 776449 w 1150217"/>
                  <a:gd name="connsiteY78" fmla="*/ 2890957 h 2948568"/>
                  <a:gd name="connsiteX79" fmla="*/ 776449 w 1150217"/>
                  <a:gd name="connsiteY79" fmla="*/ 2795707 h 2948568"/>
                  <a:gd name="connsiteX80" fmla="*/ 776449 w 1150217"/>
                  <a:gd name="connsiteY80" fmla="*/ 2738557 h 2948568"/>
                  <a:gd name="connsiteX81" fmla="*/ 757399 w 1150217"/>
                  <a:gd name="connsiteY81" fmla="*/ 2724269 h 2948568"/>
                  <a:gd name="connsiteX82" fmla="*/ 743111 w 1150217"/>
                  <a:gd name="connsiteY82" fmla="*/ 2705219 h 2948568"/>
                  <a:gd name="connsiteX83" fmla="*/ 743111 w 1150217"/>
                  <a:gd name="connsiteY83" fmla="*/ 2681407 h 2948568"/>
                  <a:gd name="connsiteX84" fmla="*/ 719299 w 1150217"/>
                  <a:gd name="connsiteY84" fmla="*/ 2671882 h 2948568"/>
                  <a:gd name="connsiteX85" fmla="*/ 662149 w 1150217"/>
                  <a:gd name="connsiteY85" fmla="*/ 2676644 h 2948568"/>
                  <a:gd name="connsiteX86" fmla="*/ 562136 w 1150217"/>
                  <a:gd name="connsiteY86" fmla="*/ 2657594 h 2948568"/>
                  <a:gd name="connsiteX87" fmla="*/ 471649 w 1150217"/>
                  <a:gd name="connsiteY87" fmla="*/ 2590919 h 2948568"/>
                  <a:gd name="connsiteX88" fmla="*/ 390686 w 1150217"/>
                  <a:gd name="connsiteY88" fmla="*/ 2486144 h 2948568"/>
                  <a:gd name="connsiteX89" fmla="*/ 314486 w 1150217"/>
                  <a:gd name="connsiteY89" fmla="*/ 2314694 h 2948568"/>
                  <a:gd name="connsiteX90" fmla="*/ 271624 w 1150217"/>
                  <a:gd name="connsiteY90" fmla="*/ 2143244 h 2948568"/>
                  <a:gd name="connsiteX91" fmla="*/ 228761 w 1150217"/>
                  <a:gd name="connsiteY91" fmla="*/ 2005132 h 2948568"/>
                  <a:gd name="connsiteX92" fmla="*/ 209711 w 1150217"/>
                  <a:gd name="connsiteY92" fmla="*/ 1881307 h 2948568"/>
                  <a:gd name="connsiteX93" fmla="*/ 166849 w 1150217"/>
                  <a:gd name="connsiteY93" fmla="*/ 1747957 h 2948568"/>
                  <a:gd name="connsiteX94" fmla="*/ 143036 w 1150217"/>
                  <a:gd name="connsiteY94" fmla="*/ 1643182 h 2948568"/>
                  <a:gd name="connsiteX95" fmla="*/ 114461 w 1150217"/>
                  <a:gd name="connsiteY95" fmla="*/ 1509832 h 2948568"/>
                  <a:gd name="connsiteX0" fmla="*/ 114461 w 1150217"/>
                  <a:gd name="connsiteY0" fmla="*/ 1509832 h 2948568"/>
                  <a:gd name="connsiteX1" fmla="*/ 76361 w 1150217"/>
                  <a:gd name="connsiteY1" fmla="*/ 1319332 h 2948568"/>
                  <a:gd name="connsiteX2" fmla="*/ 57311 w 1150217"/>
                  <a:gd name="connsiteY2" fmla="*/ 1205032 h 2948568"/>
                  <a:gd name="connsiteX3" fmla="*/ 47786 w 1150217"/>
                  <a:gd name="connsiteY3" fmla="*/ 1095494 h 2948568"/>
                  <a:gd name="connsiteX4" fmla="*/ 33499 w 1150217"/>
                  <a:gd name="connsiteY4" fmla="*/ 1005007 h 2948568"/>
                  <a:gd name="connsiteX5" fmla="*/ 14449 w 1150217"/>
                  <a:gd name="connsiteY5" fmla="*/ 881182 h 2948568"/>
                  <a:gd name="connsiteX6" fmla="*/ 161 w 1150217"/>
                  <a:gd name="connsiteY6" fmla="*/ 728782 h 2948568"/>
                  <a:gd name="connsiteX7" fmla="*/ 9686 w 1150217"/>
                  <a:gd name="connsiteY7" fmla="*/ 590669 h 2948568"/>
                  <a:gd name="connsiteX8" fmla="*/ 50167 w 1150217"/>
                  <a:gd name="connsiteY8" fmla="*/ 490657 h 2948568"/>
                  <a:gd name="connsiteX9" fmla="*/ 95411 w 1150217"/>
                  <a:gd name="connsiteY9" fmla="*/ 428744 h 2948568"/>
                  <a:gd name="connsiteX10" fmla="*/ 147799 w 1150217"/>
                  <a:gd name="connsiteY10" fmla="*/ 400169 h 2948568"/>
                  <a:gd name="connsiteX11" fmla="*/ 176374 w 1150217"/>
                  <a:gd name="connsiteY11" fmla="*/ 362069 h 2948568"/>
                  <a:gd name="connsiteX12" fmla="*/ 219236 w 1150217"/>
                  <a:gd name="connsiteY12" fmla="*/ 333494 h 2948568"/>
                  <a:gd name="connsiteX13" fmla="*/ 247811 w 1150217"/>
                  <a:gd name="connsiteY13" fmla="*/ 319207 h 2948568"/>
                  <a:gd name="connsiteX14" fmla="*/ 243049 w 1150217"/>
                  <a:gd name="connsiteY14" fmla="*/ 300157 h 2948568"/>
                  <a:gd name="connsiteX15" fmla="*/ 238286 w 1150217"/>
                  <a:gd name="connsiteY15" fmla="*/ 271582 h 2948568"/>
                  <a:gd name="connsiteX16" fmla="*/ 243049 w 1150217"/>
                  <a:gd name="connsiteY16" fmla="*/ 252532 h 2948568"/>
                  <a:gd name="connsiteX17" fmla="*/ 209711 w 1150217"/>
                  <a:gd name="connsiteY17" fmla="*/ 223957 h 2948568"/>
                  <a:gd name="connsiteX18" fmla="*/ 176374 w 1150217"/>
                  <a:gd name="connsiteY18" fmla="*/ 185857 h 2948568"/>
                  <a:gd name="connsiteX19" fmla="*/ 162086 w 1150217"/>
                  <a:gd name="connsiteY19" fmla="*/ 162044 h 2948568"/>
                  <a:gd name="connsiteX20" fmla="*/ 128749 w 1150217"/>
                  <a:gd name="connsiteY20" fmla="*/ 147757 h 2948568"/>
                  <a:gd name="connsiteX21" fmla="*/ 114461 w 1150217"/>
                  <a:gd name="connsiteY21" fmla="*/ 119182 h 2948568"/>
                  <a:gd name="connsiteX22" fmla="*/ 123986 w 1150217"/>
                  <a:gd name="connsiteY22" fmla="*/ 100132 h 2948568"/>
                  <a:gd name="connsiteX23" fmla="*/ 147799 w 1150217"/>
                  <a:gd name="connsiteY23" fmla="*/ 81082 h 2948568"/>
                  <a:gd name="connsiteX24" fmla="*/ 128749 w 1150217"/>
                  <a:gd name="connsiteY24" fmla="*/ 42982 h 2948568"/>
                  <a:gd name="connsiteX25" fmla="*/ 166849 w 1150217"/>
                  <a:gd name="connsiteY25" fmla="*/ 14407 h 2948568"/>
                  <a:gd name="connsiteX26" fmla="*/ 204949 w 1150217"/>
                  <a:gd name="connsiteY26" fmla="*/ 119 h 2948568"/>
                  <a:gd name="connsiteX27" fmla="*/ 247811 w 1150217"/>
                  <a:gd name="connsiteY27" fmla="*/ 9644 h 2948568"/>
                  <a:gd name="connsiteX28" fmla="*/ 271624 w 1150217"/>
                  <a:gd name="connsiteY28" fmla="*/ 42982 h 2948568"/>
                  <a:gd name="connsiteX29" fmla="*/ 271624 w 1150217"/>
                  <a:gd name="connsiteY29" fmla="*/ 57269 h 2948568"/>
                  <a:gd name="connsiteX30" fmla="*/ 324011 w 1150217"/>
                  <a:gd name="connsiteY30" fmla="*/ 42982 h 2948568"/>
                  <a:gd name="connsiteX31" fmla="*/ 362111 w 1150217"/>
                  <a:gd name="connsiteY31" fmla="*/ 47744 h 2948568"/>
                  <a:gd name="connsiteX32" fmla="*/ 371636 w 1150217"/>
                  <a:gd name="connsiteY32" fmla="*/ 71557 h 2948568"/>
                  <a:gd name="connsiteX33" fmla="*/ 366874 w 1150217"/>
                  <a:gd name="connsiteY33" fmla="*/ 157282 h 2948568"/>
                  <a:gd name="connsiteX34" fmla="*/ 366874 w 1150217"/>
                  <a:gd name="connsiteY34" fmla="*/ 214432 h 2948568"/>
                  <a:gd name="connsiteX35" fmla="*/ 385924 w 1150217"/>
                  <a:gd name="connsiteY35" fmla="*/ 209669 h 2948568"/>
                  <a:gd name="connsiteX36" fmla="*/ 404974 w 1150217"/>
                  <a:gd name="connsiteY36" fmla="*/ 162044 h 2948568"/>
                  <a:gd name="connsiteX37" fmla="*/ 428786 w 1150217"/>
                  <a:gd name="connsiteY37" fmla="*/ 114419 h 2948568"/>
                  <a:gd name="connsiteX38" fmla="*/ 447836 w 1150217"/>
                  <a:gd name="connsiteY38" fmla="*/ 123945 h 2948568"/>
                  <a:gd name="connsiteX39" fmla="*/ 424024 w 1150217"/>
                  <a:gd name="connsiteY39" fmla="*/ 181094 h 2948568"/>
                  <a:gd name="connsiteX40" fmla="*/ 414499 w 1150217"/>
                  <a:gd name="connsiteY40" fmla="*/ 209669 h 2948568"/>
                  <a:gd name="connsiteX41" fmla="*/ 483555 w 1150217"/>
                  <a:gd name="connsiteY41" fmla="*/ 195382 h 2948568"/>
                  <a:gd name="connsiteX42" fmla="*/ 495461 w 1150217"/>
                  <a:gd name="connsiteY42" fmla="*/ 214432 h 2948568"/>
                  <a:gd name="connsiteX43" fmla="*/ 462123 w 1150217"/>
                  <a:gd name="connsiteY43" fmla="*/ 228719 h 2948568"/>
                  <a:gd name="connsiteX44" fmla="*/ 424024 w 1150217"/>
                  <a:gd name="connsiteY44" fmla="*/ 238244 h 2948568"/>
                  <a:gd name="connsiteX45" fmla="*/ 381161 w 1150217"/>
                  <a:gd name="connsiteY45" fmla="*/ 238244 h 2948568"/>
                  <a:gd name="connsiteX46" fmla="*/ 404974 w 1150217"/>
                  <a:gd name="connsiteY46" fmla="*/ 276344 h 2948568"/>
                  <a:gd name="connsiteX47" fmla="*/ 500224 w 1150217"/>
                  <a:gd name="connsiteY47" fmla="*/ 304920 h 2948568"/>
                  <a:gd name="connsiteX48" fmla="*/ 585949 w 1150217"/>
                  <a:gd name="connsiteY48" fmla="*/ 343019 h 2948568"/>
                  <a:gd name="connsiteX49" fmla="*/ 690724 w 1150217"/>
                  <a:gd name="connsiteY49" fmla="*/ 431126 h 2948568"/>
                  <a:gd name="connsiteX50" fmla="*/ 766923 w 1150217"/>
                  <a:gd name="connsiteY50" fmla="*/ 559713 h 2948568"/>
                  <a:gd name="connsiteX51" fmla="*/ 850268 w 1150217"/>
                  <a:gd name="connsiteY51" fmla="*/ 764500 h 2948568"/>
                  <a:gd name="connsiteX52" fmla="*/ 933611 w 1150217"/>
                  <a:gd name="connsiteY52" fmla="*/ 1090732 h 2948568"/>
                  <a:gd name="connsiteX53" fmla="*/ 976474 w 1150217"/>
                  <a:gd name="connsiteY53" fmla="*/ 1281232 h 2948568"/>
                  <a:gd name="connsiteX54" fmla="*/ 1014574 w 1150217"/>
                  <a:gd name="connsiteY54" fmla="*/ 1386007 h 2948568"/>
                  <a:gd name="connsiteX55" fmla="*/ 1038386 w 1150217"/>
                  <a:gd name="connsiteY55" fmla="*/ 1547932 h 2948568"/>
                  <a:gd name="connsiteX56" fmla="*/ 1076486 w 1150217"/>
                  <a:gd name="connsiteY56" fmla="*/ 1747957 h 2948568"/>
                  <a:gd name="connsiteX57" fmla="*/ 1109824 w 1150217"/>
                  <a:gd name="connsiteY57" fmla="*/ 1933694 h 2948568"/>
                  <a:gd name="connsiteX58" fmla="*/ 1143161 w 1150217"/>
                  <a:gd name="connsiteY58" fmla="*/ 2138482 h 2948568"/>
                  <a:gd name="connsiteX59" fmla="*/ 1147924 w 1150217"/>
                  <a:gd name="connsiteY59" fmla="*/ 2324219 h 2948568"/>
                  <a:gd name="connsiteX60" fmla="*/ 1114586 w 1150217"/>
                  <a:gd name="connsiteY60" fmla="*/ 2438519 h 2948568"/>
                  <a:gd name="connsiteX61" fmla="*/ 1057436 w 1150217"/>
                  <a:gd name="connsiteY61" fmla="*/ 2540913 h 2948568"/>
                  <a:gd name="connsiteX62" fmla="*/ 962186 w 1150217"/>
                  <a:gd name="connsiteY62" fmla="*/ 2619494 h 2948568"/>
                  <a:gd name="connsiteX63" fmla="*/ 924086 w 1150217"/>
                  <a:gd name="connsiteY63" fmla="*/ 2633782 h 2948568"/>
                  <a:gd name="connsiteX64" fmla="*/ 928849 w 1150217"/>
                  <a:gd name="connsiteY64" fmla="*/ 2671882 h 2948568"/>
                  <a:gd name="connsiteX65" fmla="*/ 938374 w 1150217"/>
                  <a:gd name="connsiteY65" fmla="*/ 2695694 h 2948568"/>
                  <a:gd name="connsiteX66" fmla="*/ 947899 w 1150217"/>
                  <a:gd name="connsiteY66" fmla="*/ 2724269 h 2948568"/>
                  <a:gd name="connsiteX67" fmla="*/ 985999 w 1150217"/>
                  <a:gd name="connsiteY67" fmla="*/ 2786182 h 2948568"/>
                  <a:gd name="connsiteX68" fmla="*/ 1014574 w 1150217"/>
                  <a:gd name="connsiteY68" fmla="*/ 2824282 h 2948568"/>
                  <a:gd name="connsiteX69" fmla="*/ 976474 w 1150217"/>
                  <a:gd name="connsiteY69" fmla="*/ 2843332 h 2948568"/>
                  <a:gd name="connsiteX70" fmla="*/ 995524 w 1150217"/>
                  <a:gd name="connsiteY70" fmla="*/ 2871907 h 2948568"/>
                  <a:gd name="connsiteX71" fmla="*/ 976474 w 1150217"/>
                  <a:gd name="connsiteY71" fmla="*/ 2895719 h 2948568"/>
                  <a:gd name="connsiteX72" fmla="*/ 924086 w 1150217"/>
                  <a:gd name="connsiteY72" fmla="*/ 2886194 h 2948568"/>
                  <a:gd name="connsiteX73" fmla="*/ 919324 w 1150217"/>
                  <a:gd name="connsiteY73" fmla="*/ 2938582 h 2948568"/>
                  <a:gd name="connsiteX74" fmla="*/ 871699 w 1150217"/>
                  <a:gd name="connsiteY74" fmla="*/ 2943344 h 2948568"/>
                  <a:gd name="connsiteX75" fmla="*/ 838361 w 1150217"/>
                  <a:gd name="connsiteY75" fmla="*/ 2919532 h 2948568"/>
                  <a:gd name="connsiteX76" fmla="*/ 833599 w 1150217"/>
                  <a:gd name="connsiteY76" fmla="*/ 2948107 h 2948568"/>
                  <a:gd name="connsiteX77" fmla="*/ 790736 w 1150217"/>
                  <a:gd name="connsiteY77" fmla="*/ 2933819 h 2948568"/>
                  <a:gd name="connsiteX78" fmla="*/ 776449 w 1150217"/>
                  <a:gd name="connsiteY78" fmla="*/ 2890957 h 2948568"/>
                  <a:gd name="connsiteX79" fmla="*/ 776449 w 1150217"/>
                  <a:gd name="connsiteY79" fmla="*/ 2795707 h 2948568"/>
                  <a:gd name="connsiteX80" fmla="*/ 776449 w 1150217"/>
                  <a:gd name="connsiteY80" fmla="*/ 2738557 h 2948568"/>
                  <a:gd name="connsiteX81" fmla="*/ 757399 w 1150217"/>
                  <a:gd name="connsiteY81" fmla="*/ 2724269 h 2948568"/>
                  <a:gd name="connsiteX82" fmla="*/ 743111 w 1150217"/>
                  <a:gd name="connsiteY82" fmla="*/ 2705219 h 2948568"/>
                  <a:gd name="connsiteX83" fmla="*/ 743111 w 1150217"/>
                  <a:gd name="connsiteY83" fmla="*/ 2681407 h 2948568"/>
                  <a:gd name="connsiteX84" fmla="*/ 719299 w 1150217"/>
                  <a:gd name="connsiteY84" fmla="*/ 2671882 h 2948568"/>
                  <a:gd name="connsiteX85" fmla="*/ 662149 w 1150217"/>
                  <a:gd name="connsiteY85" fmla="*/ 2676644 h 2948568"/>
                  <a:gd name="connsiteX86" fmla="*/ 562136 w 1150217"/>
                  <a:gd name="connsiteY86" fmla="*/ 2657594 h 2948568"/>
                  <a:gd name="connsiteX87" fmla="*/ 471649 w 1150217"/>
                  <a:gd name="connsiteY87" fmla="*/ 2590919 h 2948568"/>
                  <a:gd name="connsiteX88" fmla="*/ 390686 w 1150217"/>
                  <a:gd name="connsiteY88" fmla="*/ 2486144 h 2948568"/>
                  <a:gd name="connsiteX89" fmla="*/ 314486 w 1150217"/>
                  <a:gd name="connsiteY89" fmla="*/ 2314694 h 2948568"/>
                  <a:gd name="connsiteX90" fmla="*/ 271624 w 1150217"/>
                  <a:gd name="connsiteY90" fmla="*/ 2143244 h 2948568"/>
                  <a:gd name="connsiteX91" fmla="*/ 228761 w 1150217"/>
                  <a:gd name="connsiteY91" fmla="*/ 2005132 h 2948568"/>
                  <a:gd name="connsiteX92" fmla="*/ 209711 w 1150217"/>
                  <a:gd name="connsiteY92" fmla="*/ 1881307 h 2948568"/>
                  <a:gd name="connsiteX93" fmla="*/ 166849 w 1150217"/>
                  <a:gd name="connsiteY93" fmla="*/ 1747957 h 2948568"/>
                  <a:gd name="connsiteX94" fmla="*/ 143036 w 1150217"/>
                  <a:gd name="connsiteY94" fmla="*/ 1643182 h 2948568"/>
                  <a:gd name="connsiteX95" fmla="*/ 114461 w 1150217"/>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28744 h 2948568"/>
                  <a:gd name="connsiteX10" fmla="*/ 147799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14574 w 1150216"/>
                  <a:gd name="connsiteY68" fmla="*/ 2824282 h 2948568"/>
                  <a:gd name="connsiteX69" fmla="*/ 976474 w 1150216"/>
                  <a:gd name="connsiteY69" fmla="*/ 2843332 h 2948568"/>
                  <a:gd name="connsiteX70" fmla="*/ 995524 w 1150216"/>
                  <a:gd name="connsiteY70" fmla="*/ 2871907 h 2948568"/>
                  <a:gd name="connsiteX71" fmla="*/ 976474 w 1150216"/>
                  <a:gd name="connsiteY71" fmla="*/ 2895719 h 2948568"/>
                  <a:gd name="connsiteX72" fmla="*/ 924086 w 1150216"/>
                  <a:gd name="connsiteY72" fmla="*/ 2886194 h 2948568"/>
                  <a:gd name="connsiteX73" fmla="*/ 919324 w 1150216"/>
                  <a:gd name="connsiteY73" fmla="*/ 2938582 h 2948568"/>
                  <a:gd name="connsiteX74" fmla="*/ 871699 w 1150216"/>
                  <a:gd name="connsiteY74" fmla="*/ 2943344 h 2948568"/>
                  <a:gd name="connsiteX75" fmla="*/ 838361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71649 w 1150216"/>
                  <a:gd name="connsiteY87" fmla="*/ 2590919 h 2948568"/>
                  <a:gd name="connsiteX88" fmla="*/ 390686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9711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28744 h 2948568"/>
                  <a:gd name="connsiteX10" fmla="*/ 147799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14574 w 1150216"/>
                  <a:gd name="connsiteY68" fmla="*/ 2824282 h 2948568"/>
                  <a:gd name="connsiteX69" fmla="*/ 976474 w 1150216"/>
                  <a:gd name="connsiteY69" fmla="*/ 2843332 h 2948568"/>
                  <a:gd name="connsiteX70" fmla="*/ 995524 w 1150216"/>
                  <a:gd name="connsiteY70" fmla="*/ 2871907 h 2948568"/>
                  <a:gd name="connsiteX71" fmla="*/ 976474 w 1150216"/>
                  <a:gd name="connsiteY71" fmla="*/ 2895719 h 2948568"/>
                  <a:gd name="connsiteX72" fmla="*/ 924086 w 1150216"/>
                  <a:gd name="connsiteY72" fmla="*/ 2886194 h 2948568"/>
                  <a:gd name="connsiteX73" fmla="*/ 919324 w 1150216"/>
                  <a:gd name="connsiteY73" fmla="*/ 2938582 h 2948568"/>
                  <a:gd name="connsiteX74" fmla="*/ 871699 w 1150216"/>
                  <a:gd name="connsiteY74" fmla="*/ 2943344 h 2948568"/>
                  <a:gd name="connsiteX75" fmla="*/ 838361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71649 w 1150216"/>
                  <a:gd name="connsiteY87" fmla="*/ 2590919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9711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28744 h 2948568"/>
                  <a:gd name="connsiteX10" fmla="*/ 147799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14574 w 1150216"/>
                  <a:gd name="connsiteY68" fmla="*/ 2824282 h 2948568"/>
                  <a:gd name="connsiteX69" fmla="*/ 976474 w 1150216"/>
                  <a:gd name="connsiteY69" fmla="*/ 2843332 h 2948568"/>
                  <a:gd name="connsiteX70" fmla="*/ 995524 w 1150216"/>
                  <a:gd name="connsiteY70" fmla="*/ 2871907 h 2948568"/>
                  <a:gd name="connsiteX71" fmla="*/ 976474 w 1150216"/>
                  <a:gd name="connsiteY71" fmla="*/ 2895719 h 2948568"/>
                  <a:gd name="connsiteX72" fmla="*/ 924086 w 1150216"/>
                  <a:gd name="connsiteY72" fmla="*/ 2886194 h 2948568"/>
                  <a:gd name="connsiteX73" fmla="*/ 919324 w 1150216"/>
                  <a:gd name="connsiteY73" fmla="*/ 2938582 h 2948568"/>
                  <a:gd name="connsiteX74" fmla="*/ 871699 w 1150216"/>
                  <a:gd name="connsiteY74" fmla="*/ 2943344 h 2948568"/>
                  <a:gd name="connsiteX75" fmla="*/ 838361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59743 w 1150216"/>
                  <a:gd name="connsiteY87" fmla="*/ 2586157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9711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28744 h 2948568"/>
                  <a:gd name="connsiteX10" fmla="*/ 147799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14574 w 1150216"/>
                  <a:gd name="connsiteY68" fmla="*/ 2824282 h 2948568"/>
                  <a:gd name="connsiteX69" fmla="*/ 976474 w 1150216"/>
                  <a:gd name="connsiteY69" fmla="*/ 2843332 h 2948568"/>
                  <a:gd name="connsiteX70" fmla="*/ 995524 w 1150216"/>
                  <a:gd name="connsiteY70" fmla="*/ 2871907 h 2948568"/>
                  <a:gd name="connsiteX71" fmla="*/ 976474 w 1150216"/>
                  <a:gd name="connsiteY71" fmla="*/ 2895719 h 2948568"/>
                  <a:gd name="connsiteX72" fmla="*/ 924086 w 1150216"/>
                  <a:gd name="connsiteY72" fmla="*/ 2886194 h 2948568"/>
                  <a:gd name="connsiteX73" fmla="*/ 919324 w 1150216"/>
                  <a:gd name="connsiteY73" fmla="*/ 2938582 h 2948568"/>
                  <a:gd name="connsiteX74" fmla="*/ 871699 w 1150216"/>
                  <a:gd name="connsiteY74" fmla="*/ 2943344 h 2948568"/>
                  <a:gd name="connsiteX75" fmla="*/ 838361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59743 w 1150216"/>
                  <a:gd name="connsiteY87" fmla="*/ 2586157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7330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33507 h 2948568"/>
                  <a:gd name="connsiteX10" fmla="*/ 147799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14574 w 1150216"/>
                  <a:gd name="connsiteY68" fmla="*/ 2824282 h 2948568"/>
                  <a:gd name="connsiteX69" fmla="*/ 976474 w 1150216"/>
                  <a:gd name="connsiteY69" fmla="*/ 2843332 h 2948568"/>
                  <a:gd name="connsiteX70" fmla="*/ 995524 w 1150216"/>
                  <a:gd name="connsiteY70" fmla="*/ 2871907 h 2948568"/>
                  <a:gd name="connsiteX71" fmla="*/ 976474 w 1150216"/>
                  <a:gd name="connsiteY71" fmla="*/ 2895719 h 2948568"/>
                  <a:gd name="connsiteX72" fmla="*/ 924086 w 1150216"/>
                  <a:gd name="connsiteY72" fmla="*/ 2886194 h 2948568"/>
                  <a:gd name="connsiteX73" fmla="*/ 919324 w 1150216"/>
                  <a:gd name="connsiteY73" fmla="*/ 2938582 h 2948568"/>
                  <a:gd name="connsiteX74" fmla="*/ 871699 w 1150216"/>
                  <a:gd name="connsiteY74" fmla="*/ 2943344 h 2948568"/>
                  <a:gd name="connsiteX75" fmla="*/ 838361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59743 w 1150216"/>
                  <a:gd name="connsiteY87" fmla="*/ 2586157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7330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33507 h 2948568"/>
                  <a:gd name="connsiteX10" fmla="*/ 147799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07431 w 1150216"/>
                  <a:gd name="connsiteY68" fmla="*/ 2824282 h 2948568"/>
                  <a:gd name="connsiteX69" fmla="*/ 976474 w 1150216"/>
                  <a:gd name="connsiteY69" fmla="*/ 2843332 h 2948568"/>
                  <a:gd name="connsiteX70" fmla="*/ 995524 w 1150216"/>
                  <a:gd name="connsiteY70" fmla="*/ 2871907 h 2948568"/>
                  <a:gd name="connsiteX71" fmla="*/ 976474 w 1150216"/>
                  <a:gd name="connsiteY71" fmla="*/ 2895719 h 2948568"/>
                  <a:gd name="connsiteX72" fmla="*/ 924086 w 1150216"/>
                  <a:gd name="connsiteY72" fmla="*/ 2886194 h 2948568"/>
                  <a:gd name="connsiteX73" fmla="*/ 919324 w 1150216"/>
                  <a:gd name="connsiteY73" fmla="*/ 2938582 h 2948568"/>
                  <a:gd name="connsiteX74" fmla="*/ 871699 w 1150216"/>
                  <a:gd name="connsiteY74" fmla="*/ 2943344 h 2948568"/>
                  <a:gd name="connsiteX75" fmla="*/ 838361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59743 w 1150216"/>
                  <a:gd name="connsiteY87" fmla="*/ 2586157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7330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33507 h 2948568"/>
                  <a:gd name="connsiteX10" fmla="*/ 147799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07431 w 1150216"/>
                  <a:gd name="connsiteY68" fmla="*/ 2824282 h 2948568"/>
                  <a:gd name="connsiteX69" fmla="*/ 976474 w 1150216"/>
                  <a:gd name="connsiteY69" fmla="*/ 2843332 h 2948568"/>
                  <a:gd name="connsiteX70" fmla="*/ 995524 w 1150216"/>
                  <a:gd name="connsiteY70" fmla="*/ 2871907 h 2948568"/>
                  <a:gd name="connsiteX71" fmla="*/ 966949 w 1150216"/>
                  <a:gd name="connsiteY71" fmla="*/ 2893338 h 2948568"/>
                  <a:gd name="connsiteX72" fmla="*/ 924086 w 1150216"/>
                  <a:gd name="connsiteY72" fmla="*/ 2886194 h 2948568"/>
                  <a:gd name="connsiteX73" fmla="*/ 919324 w 1150216"/>
                  <a:gd name="connsiteY73" fmla="*/ 2938582 h 2948568"/>
                  <a:gd name="connsiteX74" fmla="*/ 871699 w 1150216"/>
                  <a:gd name="connsiteY74" fmla="*/ 2943344 h 2948568"/>
                  <a:gd name="connsiteX75" fmla="*/ 838361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59743 w 1150216"/>
                  <a:gd name="connsiteY87" fmla="*/ 2586157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7330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33507 h 2948568"/>
                  <a:gd name="connsiteX10" fmla="*/ 147799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07431 w 1150216"/>
                  <a:gd name="connsiteY68" fmla="*/ 2824282 h 2948568"/>
                  <a:gd name="connsiteX69" fmla="*/ 976474 w 1150216"/>
                  <a:gd name="connsiteY69" fmla="*/ 2843332 h 2948568"/>
                  <a:gd name="connsiteX70" fmla="*/ 995524 w 1150216"/>
                  <a:gd name="connsiteY70" fmla="*/ 2871907 h 2948568"/>
                  <a:gd name="connsiteX71" fmla="*/ 966949 w 1150216"/>
                  <a:gd name="connsiteY71" fmla="*/ 2893338 h 2948568"/>
                  <a:gd name="connsiteX72" fmla="*/ 924086 w 1150216"/>
                  <a:gd name="connsiteY72" fmla="*/ 2886194 h 2948568"/>
                  <a:gd name="connsiteX73" fmla="*/ 926468 w 1150216"/>
                  <a:gd name="connsiteY73" fmla="*/ 2936201 h 2948568"/>
                  <a:gd name="connsiteX74" fmla="*/ 871699 w 1150216"/>
                  <a:gd name="connsiteY74" fmla="*/ 2943344 h 2948568"/>
                  <a:gd name="connsiteX75" fmla="*/ 838361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59743 w 1150216"/>
                  <a:gd name="connsiteY87" fmla="*/ 2586157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7330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33507 h 2948568"/>
                  <a:gd name="connsiteX10" fmla="*/ 147799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07431 w 1150216"/>
                  <a:gd name="connsiteY68" fmla="*/ 2824282 h 2948568"/>
                  <a:gd name="connsiteX69" fmla="*/ 976474 w 1150216"/>
                  <a:gd name="connsiteY69" fmla="*/ 2843332 h 2948568"/>
                  <a:gd name="connsiteX70" fmla="*/ 995524 w 1150216"/>
                  <a:gd name="connsiteY70" fmla="*/ 2871907 h 2948568"/>
                  <a:gd name="connsiteX71" fmla="*/ 966949 w 1150216"/>
                  <a:gd name="connsiteY71" fmla="*/ 2893338 h 2948568"/>
                  <a:gd name="connsiteX72" fmla="*/ 926467 w 1150216"/>
                  <a:gd name="connsiteY72" fmla="*/ 2886194 h 2948568"/>
                  <a:gd name="connsiteX73" fmla="*/ 926468 w 1150216"/>
                  <a:gd name="connsiteY73" fmla="*/ 2936201 h 2948568"/>
                  <a:gd name="connsiteX74" fmla="*/ 871699 w 1150216"/>
                  <a:gd name="connsiteY74" fmla="*/ 2943344 h 2948568"/>
                  <a:gd name="connsiteX75" fmla="*/ 838361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59743 w 1150216"/>
                  <a:gd name="connsiteY87" fmla="*/ 2586157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7330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33507 h 2948568"/>
                  <a:gd name="connsiteX10" fmla="*/ 147799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07431 w 1150216"/>
                  <a:gd name="connsiteY68" fmla="*/ 2824282 h 2948568"/>
                  <a:gd name="connsiteX69" fmla="*/ 976474 w 1150216"/>
                  <a:gd name="connsiteY69" fmla="*/ 2843332 h 2948568"/>
                  <a:gd name="connsiteX70" fmla="*/ 995524 w 1150216"/>
                  <a:gd name="connsiteY70" fmla="*/ 2871907 h 2948568"/>
                  <a:gd name="connsiteX71" fmla="*/ 966949 w 1150216"/>
                  <a:gd name="connsiteY71" fmla="*/ 2893338 h 2948568"/>
                  <a:gd name="connsiteX72" fmla="*/ 926467 w 1150216"/>
                  <a:gd name="connsiteY72" fmla="*/ 2886194 h 2948568"/>
                  <a:gd name="connsiteX73" fmla="*/ 926468 w 1150216"/>
                  <a:gd name="connsiteY73" fmla="*/ 2936201 h 2948568"/>
                  <a:gd name="connsiteX74" fmla="*/ 871699 w 1150216"/>
                  <a:gd name="connsiteY74" fmla="*/ 2943344 h 2948568"/>
                  <a:gd name="connsiteX75" fmla="*/ 840743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59743 w 1150216"/>
                  <a:gd name="connsiteY87" fmla="*/ 2586157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7330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33507 h 2948568"/>
                  <a:gd name="connsiteX10" fmla="*/ 147799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07431 w 1150216"/>
                  <a:gd name="connsiteY68" fmla="*/ 2824282 h 2948568"/>
                  <a:gd name="connsiteX69" fmla="*/ 976474 w 1150216"/>
                  <a:gd name="connsiteY69" fmla="*/ 2843332 h 2948568"/>
                  <a:gd name="connsiteX70" fmla="*/ 995524 w 1150216"/>
                  <a:gd name="connsiteY70" fmla="*/ 2871907 h 2948568"/>
                  <a:gd name="connsiteX71" fmla="*/ 959805 w 1150216"/>
                  <a:gd name="connsiteY71" fmla="*/ 2898100 h 2948568"/>
                  <a:gd name="connsiteX72" fmla="*/ 926467 w 1150216"/>
                  <a:gd name="connsiteY72" fmla="*/ 2886194 h 2948568"/>
                  <a:gd name="connsiteX73" fmla="*/ 926468 w 1150216"/>
                  <a:gd name="connsiteY73" fmla="*/ 2936201 h 2948568"/>
                  <a:gd name="connsiteX74" fmla="*/ 871699 w 1150216"/>
                  <a:gd name="connsiteY74" fmla="*/ 2943344 h 2948568"/>
                  <a:gd name="connsiteX75" fmla="*/ 840743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59743 w 1150216"/>
                  <a:gd name="connsiteY87" fmla="*/ 2586157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7330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33507 h 2948568"/>
                  <a:gd name="connsiteX10" fmla="*/ 143036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4461 w 1150216"/>
                  <a:gd name="connsiteY21" fmla="*/ 119182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07431 w 1150216"/>
                  <a:gd name="connsiteY68" fmla="*/ 2824282 h 2948568"/>
                  <a:gd name="connsiteX69" fmla="*/ 976474 w 1150216"/>
                  <a:gd name="connsiteY69" fmla="*/ 2843332 h 2948568"/>
                  <a:gd name="connsiteX70" fmla="*/ 995524 w 1150216"/>
                  <a:gd name="connsiteY70" fmla="*/ 2871907 h 2948568"/>
                  <a:gd name="connsiteX71" fmla="*/ 959805 w 1150216"/>
                  <a:gd name="connsiteY71" fmla="*/ 2898100 h 2948568"/>
                  <a:gd name="connsiteX72" fmla="*/ 926467 w 1150216"/>
                  <a:gd name="connsiteY72" fmla="*/ 2886194 h 2948568"/>
                  <a:gd name="connsiteX73" fmla="*/ 926468 w 1150216"/>
                  <a:gd name="connsiteY73" fmla="*/ 2936201 h 2948568"/>
                  <a:gd name="connsiteX74" fmla="*/ 871699 w 1150216"/>
                  <a:gd name="connsiteY74" fmla="*/ 2943344 h 2948568"/>
                  <a:gd name="connsiteX75" fmla="*/ 840743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59743 w 1150216"/>
                  <a:gd name="connsiteY87" fmla="*/ 2586157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7330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 name="connsiteX0" fmla="*/ 114461 w 1150216"/>
                  <a:gd name="connsiteY0" fmla="*/ 1509832 h 2948568"/>
                  <a:gd name="connsiteX1" fmla="*/ 76361 w 1150216"/>
                  <a:gd name="connsiteY1" fmla="*/ 1319332 h 2948568"/>
                  <a:gd name="connsiteX2" fmla="*/ 57311 w 1150216"/>
                  <a:gd name="connsiteY2" fmla="*/ 1205032 h 2948568"/>
                  <a:gd name="connsiteX3" fmla="*/ 47786 w 1150216"/>
                  <a:gd name="connsiteY3" fmla="*/ 1095494 h 2948568"/>
                  <a:gd name="connsiteX4" fmla="*/ 33499 w 1150216"/>
                  <a:gd name="connsiteY4" fmla="*/ 1005007 h 2948568"/>
                  <a:gd name="connsiteX5" fmla="*/ 14449 w 1150216"/>
                  <a:gd name="connsiteY5" fmla="*/ 881182 h 2948568"/>
                  <a:gd name="connsiteX6" fmla="*/ 161 w 1150216"/>
                  <a:gd name="connsiteY6" fmla="*/ 728782 h 2948568"/>
                  <a:gd name="connsiteX7" fmla="*/ 9686 w 1150216"/>
                  <a:gd name="connsiteY7" fmla="*/ 590669 h 2948568"/>
                  <a:gd name="connsiteX8" fmla="*/ 50167 w 1150216"/>
                  <a:gd name="connsiteY8" fmla="*/ 490657 h 2948568"/>
                  <a:gd name="connsiteX9" fmla="*/ 95411 w 1150216"/>
                  <a:gd name="connsiteY9" fmla="*/ 433507 h 2948568"/>
                  <a:gd name="connsiteX10" fmla="*/ 143036 w 1150216"/>
                  <a:gd name="connsiteY10" fmla="*/ 400169 h 2948568"/>
                  <a:gd name="connsiteX11" fmla="*/ 176374 w 1150216"/>
                  <a:gd name="connsiteY11" fmla="*/ 362069 h 2948568"/>
                  <a:gd name="connsiteX12" fmla="*/ 219236 w 1150216"/>
                  <a:gd name="connsiteY12" fmla="*/ 333494 h 2948568"/>
                  <a:gd name="connsiteX13" fmla="*/ 247811 w 1150216"/>
                  <a:gd name="connsiteY13" fmla="*/ 319207 h 2948568"/>
                  <a:gd name="connsiteX14" fmla="*/ 243049 w 1150216"/>
                  <a:gd name="connsiteY14" fmla="*/ 300157 h 2948568"/>
                  <a:gd name="connsiteX15" fmla="*/ 238286 w 1150216"/>
                  <a:gd name="connsiteY15" fmla="*/ 271582 h 2948568"/>
                  <a:gd name="connsiteX16" fmla="*/ 243049 w 1150216"/>
                  <a:gd name="connsiteY16" fmla="*/ 252532 h 2948568"/>
                  <a:gd name="connsiteX17" fmla="*/ 209711 w 1150216"/>
                  <a:gd name="connsiteY17" fmla="*/ 223957 h 2948568"/>
                  <a:gd name="connsiteX18" fmla="*/ 176374 w 1150216"/>
                  <a:gd name="connsiteY18" fmla="*/ 185857 h 2948568"/>
                  <a:gd name="connsiteX19" fmla="*/ 162086 w 1150216"/>
                  <a:gd name="connsiteY19" fmla="*/ 162044 h 2948568"/>
                  <a:gd name="connsiteX20" fmla="*/ 128749 w 1150216"/>
                  <a:gd name="connsiteY20" fmla="*/ 147757 h 2948568"/>
                  <a:gd name="connsiteX21" fmla="*/ 119224 w 1150216"/>
                  <a:gd name="connsiteY21" fmla="*/ 123945 h 2948568"/>
                  <a:gd name="connsiteX22" fmla="*/ 123986 w 1150216"/>
                  <a:gd name="connsiteY22" fmla="*/ 100132 h 2948568"/>
                  <a:gd name="connsiteX23" fmla="*/ 147799 w 1150216"/>
                  <a:gd name="connsiteY23" fmla="*/ 81082 h 2948568"/>
                  <a:gd name="connsiteX24" fmla="*/ 128749 w 1150216"/>
                  <a:gd name="connsiteY24" fmla="*/ 42982 h 2948568"/>
                  <a:gd name="connsiteX25" fmla="*/ 166849 w 1150216"/>
                  <a:gd name="connsiteY25" fmla="*/ 14407 h 2948568"/>
                  <a:gd name="connsiteX26" fmla="*/ 204949 w 1150216"/>
                  <a:gd name="connsiteY26" fmla="*/ 119 h 2948568"/>
                  <a:gd name="connsiteX27" fmla="*/ 247811 w 1150216"/>
                  <a:gd name="connsiteY27" fmla="*/ 9644 h 2948568"/>
                  <a:gd name="connsiteX28" fmla="*/ 271624 w 1150216"/>
                  <a:gd name="connsiteY28" fmla="*/ 42982 h 2948568"/>
                  <a:gd name="connsiteX29" fmla="*/ 271624 w 1150216"/>
                  <a:gd name="connsiteY29" fmla="*/ 57269 h 2948568"/>
                  <a:gd name="connsiteX30" fmla="*/ 324011 w 1150216"/>
                  <a:gd name="connsiteY30" fmla="*/ 42982 h 2948568"/>
                  <a:gd name="connsiteX31" fmla="*/ 362111 w 1150216"/>
                  <a:gd name="connsiteY31" fmla="*/ 47744 h 2948568"/>
                  <a:gd name="connsiteX32" fmla="*/ 371636 w 1150216"/>
                  <a:gd name="connsiteY32" fmla="*/ 71557 h 2948568"/>
                  <a:gd name="connsiteX33" fmla="*/ 366874 w 1150216"/>
                  <a:gd name="connsiteY33" fmla="*/ 157282 h 2948568"/>
                  <a:gd name="connsiteX34" fmla="*/ 366874 w 1150216"/>
                  <a:gd name="connsiteY34" fmla="*/ 214432 h 2948568"/>
                  <a:gd name="connsiteX35" fmla="*/ 385924 w 1150216"/>
                  <a:gd name="connsiteY35" fmla="*/ 209669 h 2948568"/>
                  <a:gd name="connsiteX36" fmla="*/ 404974 w 1150216"/>
                  <a:gd name="connsiteY36" fmla="*/ 162044 h 2948568"/>
                  <a:gd name="connsiteX37" fmla="*/ 428786 w 1150216"/>
                  <a:gd name="connsiteY37" fmla="*/ 114419 h 2948568"/>
                  <a:gd name="connsiteX38" fmla="*/ 447836 w 1150216"/>
                  <a:gd name="connsiteY38" fmla="*/ 123945 h 2948568"/>
                  <a:gd name="connsiteX39" fmla="*/ 424024 w 1150216"/>
                  <a:gd name="connsiteY39" fmla="*/ 181094 h 2948568"/>
                  <a:gd name="connsiteX40" fmla="*/ 414499 w 1150216"/>
                  <a:gd name="connsiteY40" fmla="*/ 209669 h 2948568"/>
                  <a:gd name="connsiteX41" fmla="*/ 483555 w 1150216"/>
                  <a:gd name="connsiteY41" fmla="*/ 195382 h 2948568"/>
                  <a:gd name="connsiteX42" fmla="*/ 495461 w 1150216"/>
                  <a:gd name="connsiteY42" fmla="*/ 214432 h 2948568"/>
                  <a:gd name="connsiteX43" fmla="*/ 462123 w 1150216"/>
                  <a:gd name="connsiteY43" fmla="*/ 228719 h 2948568"/>
                  <a:gd name="connsiteX44" fmla="*/ 424024 w 1150216"/>
                  <a:gd name="connsiteY44" fmla="*/ 238244 h 2948568"/>
                  <a:gd name="connsiteX45" fmla="*/ 381161 w 1150216"/>
                  <a:gd name="connsiteY45" fmla="*/ 238244 h 2948568"/>
                  <a:gd name="connsiteX46" fmla="*/ 404974 w 1150216"/>
                  <a:gd name="connsiteY46" fmla="*/ 276344 h 2948568"/>
                  <a:gd name="connsiteX47" fmla="*/ 500224 w 1150216"/>
                  <a:gd name="connsiteY47" fmla="*/ 304920 h 2948568"/>
                  <a:gd name="connsiteX48" fmla="*/ 585949 w 1150216"/>
                  <a:gd name="connsiteY48" fmla="*/ 343019 h 2948568"/>
                  <a:gd name="connsiteX49" fmla="*/ 690724 w 1150216"/>
                  <a:gd name="connsiteY49" fmla="*/ 431126 h 2948568"/>
                  <a:gd name="connsiteX50" fmla="*/ 766923 w 1150216"/>
                  <a:gd name="connsiteY50" fmla="*/ 559713 h 2948568"/>
                  <a:gd name="connsiteX51" fmla="*/ 850268 w 1150216"/>
                  <a:gd name="connsiteY51" fmla="*/ 764500 h 2948568"/>
                  <a:gd name="connsiteX52" fmla="*/ 933611 w 1150216"/>
                  <a:gd name="connsiteY52" fmla="*/ 1090732 h 2948568"/>
                  <a:gd name="connsiteX53" fmla="*/ 976474 w 1150216"/>
                  <a:gd name="connsiteY53" fmla="*/ 1281232 h 2948568"/>
                  <a:gd name="connsiteX54" fmla="*/ 1014574 w 1150216"/>
                  <a:gd name="connsiteY54" fmla="*/ 1386007 h 2948568"/>
                  <a:gd name="connsiteX55" fmla="*/ 1038386 w 1150216"/>
                  <a:gd name="connsiteY55" fmla="*/ 1547932 h 2948568"/>
                  <a:gd name="connsiteX56" fmla="*/ 1076486 w 1150216"/>
                  <a:gd name="connsiteY56" fmla="*/ 1747957 h 2948568"/>
                  <a:gd name="connsiteX57" fmla="*/ 1109824 w 1150216"/>
                  <a:gd name="connsiteY57" fmla="*/ 1933694 h 2948568"/>
                  <a:gd name="connsiteX58" fmla="*/ 1143161 w 1150216"/>
                  <a:gd name="connsiteY58" fmla="*/ 2138482 h 2948568"/>
                  <a:gd name="connsiteX59" fmla="*/ 1147924 w 1150216"/>
                  <a:gd name="connsiteY59" fmla="*/ 2324219 h 2948568"/>
                  <a:gd name="connsiteX60" fmla="*/ 1114586 w 1150216"/>
                  <a:gd name="connsiteY60" fmla="*/ 2421850 h 2948568"/>
                  <a:gd name="connsiteX61" fmla="*/ 1057436 w 1150216"/>
                  <a:gd name="connsiteY61" fmla="*/ 2540913 h 2948568"/>
                  <a:gd name="connsiteX62" fmla="*/ 962186 w 1150216"/>
                  <a:gd name="connsiteY62" fmla="*/ 2619494 h 2948568"/>
                  <a:gd name="connsiteX63" fmla="*/ 924086 w 1150216"/>
                  <a:gd name="connsiteY63" fmla="*/ 2633782 h 2948568"/>
                  <a:gd name="connsiteX64" fmla="*/ 928849 w 1150216"/>
                  <a:gd name="connsiteY64" fmla="*/ 2671882 h 2948568"/>
                  <a:gd name="connsiteX65" fmla="*/ 938374 w 1150216"/>
                  <a:gd name="connsiteY65" fmla="*/ 2695694 h 2948568"/>
                  <a:gd name="connsiteX66" fmla="*/ 947899 w 1150216"/>
                  <a:gd name="connsiteY66" fmla="*/ 2724269 h 2948568"/>
                  <a:gd name="connsiteX67" fmla="*/ 985999 w 1150216"/>
                  <a:gd name="connsiteY67" fmla="*/ 2786182 h 2948568"/>
                  <a:gd name="connsiteX68" fmla="*/ 1007431 w 1150216"/>
                  <a:gd name="connsiteY68" fmla="*/ 2824282 h 2948568"/>
                  <a:gd name="connsiteX69" fmla="*/ 976474 w 1150216"/>
                  <a:gd name="connsiteY69" fmla="*/ 2843332 h 2948568"/>
                  <a:gd name="connsiteX70" fmla="*/ 995524 w 1150216"/>
                  <a:gd name="connsiteY70" fmla="*/ 2871907 h 2948568"/>
                  <a:gd name="connsiteX71" fmla="*/ 959805 w 1150216"/>
                  <a:gd name="connsiteY71" fmla="*/ 2898100 h 2948568"/>
                  <a:gd name="connsiteX72" fmla="*/ 926467 w 1150216"/>
                  <a:gd name="connsiteY72" fmla="*/ 2886194 h 2948568"/>
                  <a:gd name="connsiteX73" fmla="*/ 926468 w 1150216"/>
                  <a:gd name="connsiteY73" fmla="*/ 2936201 h 2948568"/>
                  <a:gd name="connsiteX74" fmla="*/ 871699 w 1150216"/>
                  <a:gd name="connsiteY74" fmla="*/ 2943344 h 2948568"/>
                  <a:gd name="connsiteX75" fmla="*/ 840743 w 1150216"/>
                  <a:gd name="connsiteY75" fmla="*/ 2919532 h 2948568"/>
                  <a:gd name="connsiteX76" fmla="*/ 833599 w 1150216"/>
                  <a:gd name="connsiteY76" fmla="*/ 2948107 h 2948568"/>
                  <a:gd name="connsiteX77" fmla="*/ 790736 w 1150216"/>
                  <a:gd name="connsiteY77" fmla="*/ 2933819 h 2948568"/>
                  <a:gd name="connsiteX78" fmla="*/ 776449 w 1150216"/>
                  <a:gd name="connsiteY78" fmla="*/ 2890957 h 2948568"/>
                  <a:gd name="connsiteX79" fmla="*/ 776449 w 1150216"/>
                  <a:gd name="connsiteY79" fmla="*/ 2795707 h 2948568"/>
                  <a:gd name="connsiteX80" fmla="*/ 776449 w 1150216"/>
                  <a:gd name="connsiteY80" fmla="*/ 2738557 h 2948568"/>
                  <a:gd name="connsiteX81" fmla="*/ 757399 w 1150216"/>
                  <a:gd name="connsiteY81" fmla="*/ 2724269 h 2948568"/>
                  <a:gd name="connsiteX82" fmla="*/ 743111 w 1150216"/>
                  <a:gd name="connsiteY82" fmla="*/ 2705219 h 2948568"/>
                  <a:gd name="connsiteX83" fmla="*/ 743111 w 1150216"/>
                  <a:gd name="connsiteY83" fmla="*/ 2681407 h 2948568"/>
                  <a:gd name="connsiteX84" fmla="*/ 719299 w 1150216"/>
                  <a:gd name="connsiteY84" fmla="*/ 2671882 h 2948568"/>
                  <a:gd name="connsiteX85" fmla="*/ 662149 w 1150216"/>
                  <a:gd name="connsiteY85" fmla="*/ 2676644 h 2948568"/>
                  <a:gd name="connsiteX86" fmla="*/ 562136 w 1150216"/>
                  <a:gd name="connsiteY86" fmla="*/ 2657594 h 2948568"/>
                  <a:gd name="connsiteX87" fmla="*/ 459743 w 1150216"/>
                  <a:gd name="connsiteY87" fmla="*/ 2586157 h 2948568"/>
                  <a:gd name="connsiteX88" fmla="*/ 388304 w 1150216"/>
                  <a:gd name="connsiteY88" fmla="*/ 2486144 h 2948568"/>
                  <a:gd name="connsiteX89" fmla="*/ 314486 w 1150216"/>
                  <a:gd name="connsiteY89" fmla="*/ 2314694 h 2948568"/>
                  <a:gd name="connsiteX90" fmla="*/ 271624 w 1150216"/>
                  <a:gd name="connsiteY90" fmla="*/ 2143244 h 2948568"/>
                  <a:gd name="connsiteX91" fmla="*/ 228761 w 1150216"/>
                  <a:gd name="connsiteY91" fmla="*/ 2005132 h 2948568"/>
                  <a:gd name="connsiteX92" fmla="*/ 207330 w 1150216"/>
                  <a:gd name="connsiteY92" fmla="*/ 1881307 h 2948568"/>
                  <a:gd name="connsiteX93" fmla="*/ 166849 w 1150216"/>
                  <a:gd name="connsiteY93" fmla="*/ 1747957 h 2948568"/>
                  <a:gd name="connsiteX94" fmla="*/ 143036 w 1150216"/>
                  <a:gd name="connsiteY94" fmla="*/ 1643182 h 2948568"/>
                  <a:gd name="connsiteX95" fmla="*/ 114461 w 1150216"/>
                  <a:gd name="connsiteY95" fmla="*/ 1509832 h 2948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1150216" h="2948568">
                    <a:moveTo>
                      <a:pt x="114461" y="1509832"/>
                    </a:moveTo>
                    <a:cubicBezTo>
                      <a:pt x="103349" y="1455857"/>
                      <a:pt x="85886" y="1370132"/>
                      <a:pt x="76361" y="1319332"/>
                    </a:cubicBezTo>
                    <a:cubicBezTo>
                      <a:pt x="66836" y="1268532"/>
                      <a:pt x="62073" y="1242338"/>
                      <a:pt x="57311" y="1205032"/>
                    </a:cubicBezTo>
                    <a:cubicBezTo>
                      <a:pt x="52548" y="1167726"/>
                      <a:pt x="51755" y="1128831"/>
                      <a:pt x="47786" y="1095494"/>
                    </a:cubicBezTo>
                    <a:cubicBezTo>
                      <a:pt x="43817" y="1062157"/>
                      <a:pt x="39055" y="1040726"/>
                      <a:pt x="33499" y="1005007"/>
                    </a:cubicBezTo>
                    <a:cubicBezTo>
                      <a:pt x="27943" y="969288"/>
                      <a:pt x="20005" y="927219"/>
                      <a:pt x="14449" y="881182"/>
                    </a:cubicBezTo>
                    <a:cubicBezTo>
                      <a:pt x="8893" y="835144"/>
                      <a:pt x="955" y="777201"/>
                      <a:pt x="161" y="728782"/>
                    </a:cubicBezTo>
                    <a:cubicBezTo>
                      <a:pt x="-633" y="680363"/>
                      <a:pt x="1352" y="630356"/>
                      <a:pt x="9686" y="590669"/>
                    </a:cubicBezTo>
                    <a:cubicBezTo>
                      <a:pt x="18020" y="550982"/>
                      <a:pt x="35880" y="516851"/>
                      <a:pt x="50167" y="490657"/>
                    </a:cubicBezTo>
                    <a:cubicBezTo>
                      <a:pt x="64454" y="464463"/>
                      <a:pt x="79933" y="448588"/>
                      <a:pt x="95411" y="433507"/>
                    </a:cubicBezTo>
                    <a:cubicBezTo>
                      <a:pt x="110889" y="418426"/>
                      <a:pt x="129542" y="412075"/>
                      <a:pt x="143036" y="400169"/>
                    </a:cubicBezTo>
                    <a:cubicBezTo>
                      <a:pt x="156530" y="388263"/>
                      <a:pt x="163674" y="373181"/>
                      <a:pt x="176374" y="362069"/>
                    </a:cubicBezTo>
                    <a:cubicBezTo>
                      <a:pt x="189074" y="350957"/>
                      <a:pt x="207330" y="340638"/>
                      <a:pt x="219236" y="333494"/>
                    </a:cubicBezTo>
                    <a:cubicBezTo>
                      <a:pt x="231142" y="326350"/>
                      <a:pt x="243842" y="324763"/>
                      <a:pt x="247811" y="319207"/>
                    </a:cubicBezTo>
                    <a:cubicBezTo>
                      <a:pt x="251780" y="313651"/>
                      <a:pt x="244637" y="308095"/>
                      <a:pt x="243049" y="300157"/>
                    </a:cubicBezTo>
                    <a:cubicBezTo>
                      <a:pt x="241461" y="292219"/>
                      <a:pt x="238286" y="279519"/>
                      <a:pt x="238286" y="271582"/>
                    </a:cubicBezTo>
                    <a:cubicBezTo>
                      <a:pt x="238286" y="263645"/>
                      <a:pt x="247812" y="260469"/>
                      <a:pt x="243049" y="252532"/>
                    </a:cubicBezTo>
                    <a:cubicBezTo>
                      <a:pt x="238287" y="244594"/>
                      <a:pt x="220823" y="235069"/>
                      <a:pt x="209711" y="223957"/>
                    </a:cubicBezTo>
                    <a:cubicBezTo>
                      <a:pt x="198599" y="212845"/>
                      <a:pt x="184311" y="196176"/>
                      <a:pt x="176374" y="185857"/>
                    </a:cubicBezTo>
                    <a:cubicBezTo>
                      <a:pt x="168437" y="175538"/>
                      <a:pt x="170023" y="168394"/>
                      <a:pt x="162086" y="162044"/>
                    </a:cubicBezTo>
                    <a:cubicBezTo>
                      <a:pt x="154149" y="155694"/>
                      <a:pt x="135893" y="154107"/>
                      <a:pt x="128749" y="147757"/>
                    </a:cubicBezTo>
                    <a:cubicBezTo>
                      <a:pt x="121605" y="141407"/>
                      <a:pt x="120018" y="131882"/>
                      <a:pt x="119224" y="123945"/>
                    </a:cubicBezTo>
                    <a:cubicBezTo>
                      <a:pt x="118430" y="116008"/>
                      <a:pt x="119224" y="107276"/>
                      <a:pt x="123986" y="100132"/>
                    </a:cubicBezTo>
                    <a:cubicBezTo>
                      <a:pt x="128748" y="92988"/>
                      <a:pt x="147005" y="90607"/>
                      <a:pt x="147799" y="81082"/>
                    </a:cubicBezTo>
                    <a:cubicBezTo>
                      <a:pt x="148593" y="71557"/>
                      <a:pt x="125574" y="54095"/>
                      <a:pt x="128749" y="42982"/>
                    </a:cubicBezTo>
                    <a:cubicBezTo>
                      <a:pt x="131924" y="31869"/>
                      <a:pt x="154149" y="21551"/>
                      <a:pt x="166849" y="14407"/>
                    </a:cubicBezTo>
                    <a:cubicBezTo>
                      <a:pt x="179549" y="7263"/>
                      <a:pt x="191455" y="913"/>
                      <a:pt x="204949" y="119"/>
                    </a:cubicBezTo>
                    <a:cubicBezTo>
                      <a:pt x="218443" y="-675"/>
                      <a:pt x="236699" y="2500"/>
                      <a:pt x="247811" y="9644"/>
                    </a:cubicBezTo>
                    <a:cubicBezTo>
                      <a:pt x="258923" y="16788"/>
                      <a:pt x="267655" y="35044"/>
                      <a:pt x="271624" y="42982"/>
                    </a:cubicBezTo>
                    <a:cubicBezTo>
                      <a:pt x="275593" y="50919"/>
                      <a:pt x="262893" y="57269"/>
                      <a:pt x="271624" y="57269"/>
                    </a:cubicBezTo>
                    <a:cubicBezTo>
                      <a:pt x="280355" y="57269"/>
                      <a:pt x="308930" y="44569"/>
                      <a:pt x="324011" y="42982"/>
                    </a:cubicBezTo>
                    <a:cubicBezTo>
                      <a:pt x="339092" y="41395"/>
                      <a:pt x="354174" y="42981"/>
                      <a:pt x="362111" y="47744"/>
                    </a:cubicBezTo>
                    <a:cubicBezTo>
                      <a:pt x="370049" y="52506"/>
                      <a:pt x="370842" y="53301"/>
                      <a:pt x="371636" y="71557"/>
                    </a:cubicBezTo>
                    <a:cubicBezTo>
                      <a:pt x="372430" y="89813"/>
                      <a:pt x="367668" y="133470"/>
                      <a:pt x="366874" y="157282"/>
                    </a:cubicBezTo>
                    <a:cubicBezTo>
                      <a:pt x="366080" y="181094"/>
                      <a:pt x="363699" y="205701"/>
                      <a:pt x="366874" y="214432"/>
                    </a:cubicBezTo>
                    <a:cubicBezTo>
                      <a:pt x="370049" y="223163"/>
                      <a:pt x="379574" y="218400"/>
                      <a:pt x="385924" y="209669"/>
                    </a:cubicBezTo>
                    <a:cubicBezTo>
                      <a:pt x="392274" y="200938"/>
                      <a:pt x="397830" y="177919"/>
                      <a:pt x="404974" y="162044"/>
                    </a:cubicBezTo>
                    <a:cubicBezTo>
                      <a:pt x="412118" y="146169"/>
                      <a:pt x="421642" y="120769"/>
                      <a:pt x="428786" y="114419"/>
                    </a:cubicBezTo>
                    <a:cubicBezTo>
                      <a:pt x="435930" y="108069"/>
                      <a:pt x="448630" y="112833"/>
                      <a:pt x="447836" y="123945"/>
                    </a:cubicBezTo>
                    <a:cubicBezTo>
                      <a:pt x="447042" y="135057"/>
                      <a:pt x="429580" y="166807"/>
                      <a:pt x="424024" y="181094"/>
                    </a:cubicBezTo>
                    <a:cubicBezTo>
                      <a:pt x="418468" y="195381"/>
                      <a:pt x="404577" y="207288"/>
                      <a:pt x="414499" y="209669"/>
                    </a:cubicBezTo>
                    <a:cubicBezTo>
                      <a:pt x="424421" y="212050"/>
                      <a:pt x="470061" y="194588"/>
                      <a:pt x="483555" y="195382"/>
                    </a:cubicBezTo>
                    <a:cubicBezTo>
                      <a:pt x="497049" y="196176"/>
                      <a:pt x="499033" y="208876"/>
                      <a:pt x="495461" y="214432"/>
                    </a:cubicBezTo>
                    <a:cubicBezTo>
                      <a:pt x="491889" y="219988"/>
                      <a:pt x="474029" y="224750"/>
                      <a:pt x="462123" y="228719"/>
                    </a:cubicBezTo>
                    <a:cubicBezTo>
                      <a:pt x="450217" y="232688"/>
                      <a:pt x="437518" y="236657"/>
                      <a:pt x="424024" y="238244"/>
                    </a:cubicBezTo>
                    <a:cubicBezTo>
                      <a:pt x="410530" y="239831"/>
                      <a:pt x="384336" y="231894"/>
                      <a:pt x="381161" y="238244"/>
                    </a:cubicBezTo>
                    <a:cubicBezTo>
                      <a:pt x="377986" y="244594"/>
                      <a:pt x="385130" y="265231"/>
                      <a:pt x="404974" y="276344"/>
                    </a:cubicBezTo>
                    <a:cubicBezTo>
                      <a:pt x="424818" y="287457"/>
                      <a:pt x="500224" y="304920"/>
                      <a:pt x="500224" y="304920"/>
                    </a:cubicBezTo>
                    <a:cubicBezTo>
                      <a:pt x="530386" y="316032"/>
                      <a:pt x="554199" y="321985"/>
                      <a:pt x="585949" y="343019"/>
                    </a:cubicBezTo>
                    <a:cubicBezTo>
                      <a:pt x="617699" y="364053"/>
                      <a:pt x="660562" y="395011"/>
                      <a:pt x="690724" y="431126"/>
                    </a:cubicBezTo>
                    <a:cubicBezTo>
                      <a:pt x="720886" y="467241"/>
                      <a:pt x="740332" y="504151"/>
                      <a:pt x="766923" y="559713"/>
                    </a:cubicBezTo>
                    <a:cubicBezTo>
                      <a:pt x="793514" y="615275"/>
                      <a:pt x="822487" y="675997"/>
                      <a:pt x="850268" y="764500"/>
                    </a:cubicBezTo>
                    <a:cubicBezTo>
                      <a:pt x="878049" y="853003"/>
                      <a:pt x="912577" y="1004610"/>
                      <a:pt x="933611" y="1090732"/>
                    </a:cubicBezTo>
                    <a:cubicBezTo>
                      <a:pt x="954645" y="1176854"/>
                      <a:pt x="962980" y="1232019"/>
                      <a:pt x="976474" y="1281232"/>
                    </a:cubicBezTo>
                    <a:cubicBezTo>
                      <a:pt x="989968" y="1330444"/>
                      <a:pt x="1004255" y="1341557"/>
                      <a:pt x="1014574" y="1386007"/>
                    </a:cubicBezTo>
                    <a:cubicBezTo>
                      <a:pt x="1024893" y="1430457"/>
                      <a:pt x="1028067" y="1487607"/>
                      <a:pt x="1038386" y="1547932"/>
                    </a:cubicBezTo>
                    <a:cubicBezTo>
                      <a:pt x="1048705" y="1608257"/>
                      <a:pt x="1064580" y="1683663"/>
                      <a:pt x="1076486" y="1747957"/>
                    </a:cubicBezTo>
                    <a:cubicBezTo>
                      <a:pt x="1088392" y="1812251"/>
                      <a:pt x="1098711" y="1868606"/>
                      <a:pt x="1109824" y="1933694"/>
                    </a:cubicBezTo>
                    <a:cubicBezTo>
                      <a:pt x="1120937" y="1998782"/>
                      <a:pt x="1136811" y="2073395"/>
                      <a:pt x="1143161" y="2138482"/>
                    </a:cubicBezTo>
                    <a:cubicBezTo>
                      <a:pt x="1149511" y="2203569"/>
                      <a:pt x="1152686" y="2276991"/>
                      <a:pt x="1147924" y="2324219"/>
                    </a:cubicBezTo>
                    <a:cubicBezTo>
                      <a:pt x="1143162" y="2371447"/>
                      <a:pt x="1129667" y="2385734"/>
                      <a:pt x="1114586" y="2421850"/>
                    </a:cubicBezTo>
                    <a:cubicBezTo>
                      <a:pt x="1099505" y="2457966"/>
                      <a:pt x="1082836" y="2507972"/>
                      <a:pt x="1057436" y="2540913"/>
                    </a:cubicBezTo>
                    <a:cubicBezTo>
                      <a:pt x="1032036" y="2573854"/>
                      <a:pt x="984411" y="2604016"/>
                      <a:pt x="962186" y="2619494"/>
                    </a:cubicBezTo>
                    <a:cubicBezTo>
                      <a:pt x="939961" y="2634972"/>
                      <a:pt x="929642" y="2625051"/>
                      <a:pt x="924086" y="2633782"/>
                    </a:cubicBezTo>
                    <a:cubicBezTo>
                      <a:pt x="918530" y="2642513"/>
                      <a:pt x="926468" y="2661563"/>
                      <a:pt x="928849" y="2671882"/>
                    </a:cubicBezTo>
                    <a:cubicBezTo>
                      <a:pt x="931230" y="2682201"/>
                      <a:pt x="935199" y="2686963"/>
                      <a:pt x="938374" y="2695694"/>
                    </a:cubicBezTo>
                    <a:cubicBezTo>
                      <a:pt x="941549" y="2704425"/>
                      <a:pt x="939962" y="2709188"/>
                      <a:pt x="947899" y="2724269"/>
                    </a:cubicBezTo>
                    <a:cubicBezTo>
                      <a:pt x="955837" y="2739350"/>
                      <a:pt x="976077" y="2769513"/>
                      <a:pt x="985999" y="2786182"/>
                    </a:cubicBezTo>
                    <a:cubicBezTo>
                      <a:pt x="995921" y="2802851"/>
                      <a:pt x="1009019" y="2814757"/>
                      <a:pt x="1007431" y="2824282"/>
                    </a:cubicBezTo>
                    <a:cubicBezTo>
                      <a:pt x="1005844" y="2833807"/>
                      <a:pt x="978459" y="2835395"/>
                      <a:pt x="976474" y="2843332"/>
                    </a:cubicBezTo>
                    <a:cubicBezTo>
                      <a:pt x="974490" y="2851270"/>
                      <a:pt x="998302" y="2862779"/>
                      <a:pt x="995524" y="2871907"/>
                    </a:cubicBezTo>
                    <a:cubicBezTo>
                      <a:pt x="992746" y="2881035"/>
                      <a:pt x="971314" y="2895719"/>
                      <a:pt x="959805" y="2898100"/>
                    </a:cubicBezTo>
                    <a:cubicBezTo>
                      <a:pt x="948296" y="2900481"/>
                      <a:pt x="932023" y="2879844"/>
                      <a:pt x="926467" y="2886194"/>
                    </a:cubicBezTo>
                    <a:cubicBezTo>
                      <a:pt x="920911" y="2892544"/>
                      <a:pt x="935596" y="2926676"/>
                      <a:pt x="926468" y="2936201"/>
                    </a:cubicBezTo>
                    <a:cubicBezTo>
                      <a:pt x="917340" y="2945726"/>
                      <a:pt x="885987" y="2946122"/>
                      <a:pt x="871699" y="2943344"/>
                    </a:cubicBezTo>
                    <a:cubicBezTo>
                      <a:pt x="857412" y="2940566"/>
                      <a:pt x="847093" y="2918738"/>
                      <a:pt x="840743" y="2919532"/>
                    </a:cubicBezTo>
                    <a:cubicBezTo>
                      <a:pt x="834393" y="2920326"/>
                      <a:pt x="841933" y="2945726"/>
                      <a:pt x="833599" y="2948107"/>
                    </a:cubicBezTo>
                    <a:cubicBezTo>
                      <a:pt x="825265" y="2950488"/>
                      <a:pt x="800261" y="2943344"/>
                      <a:pt x="790736" y="2933819"/>
                    </a:cubicBezTo>
                    <a:cubicBezTo>
                      <a:pt x="781211" y="2924294"/>
                      <a:pt x="778830" y="2913976"/>
                      <a:pt x="776449" y="2890957"/>
                    </a:cubicBezTo>
                    <a:cubicBezTo>
                      <a:pt x="774068" y="2867938"/>
                      <a:pt x="776449" y="2795707"/>
                      <a:pt x="776449" y="2795707"/>
                    </a:cubicBezTo>
                    <a:cubicBezTo>
                      <a:pt x="776449" y="2770307"/>
                      <a:pt x="779624" y="2750463"/>
                      <a:pt x="776449" y="2738557"/>
                    </a:cubicBezTo>
                    <a:cubicBezTo>
                      <a:pt x="773274" y="2726651"/>
                      <a:pt x="762955" y="2729825"/>
                      <a:pt x="757399" y="2724269"/>
                    </a:cubicBezTo>
                    <a:cubicBezTo>
                      <a:pt x="751843" y="2718713"/>
                      <a:pt x="745492" y="2712363"/>
                      <a:pt x="743111" y="2705219"/>
                    </a:cubicBezTo>
                    <a:cubicBezTo>
                      <a:pt x="740730" y="2698075"/>
                      <a:pt x="747080" y="2686963"/>
                      <a:pt x="743111" y="2681407"/>
                    </a:cubicBezTo>
                    <a:cubicBezTo>
                      <a:pt x="739142" y="2675851"/>
                      <a:pt x="732793" y="2672676"/>
                      <a:pt x="719299" y="2671882"/>
                    </a:cubicBezTo>
                    <a:cubicBezTo>
                      <a:pt x="705805" y="2671088"/>
                      <a:pt x="688343" y="2679025"/>
                      <a:pt x="662149" y="2676644"/>
                    </a:cubicBezTo>
                    <a:cubicBezTo>
                      <a:pt x="635955" y="2674263"/>
                      <a:pt x="595870" y="2672675"/>
                      <a:pt x="562136" y="2657594"/>
                    </a:cubicBezTo>
                    <a:cubicBezTo>
                      <a:pt x="528402" y="2642513"/>
                      <a:pt x="488715" y="2614732"/>
                      <a:pt x="459743" y="2586157"/>
                    </a:cubicBezTo>
                    <a:cubicBezTo>
                      <a:pt x="430771" y="2557582"/>
                      <a:pt x="412514" y="2531388"/>
                      <a:pt x="388304" y="2486144"/>
                    </a:cubicBezTo>
                    <a:cubicBezTo>
                      <a:pt x="364095" y="2440900"/>
                      <a:pt x="333933" y="2371844"/>
                      <a:pt x="314486" y="2314694"/>
                    </a:cubicBezTo>
                    <a:cubicBezTo>
                      <a:pt x="295039" y="2257544"/>
                      <a:pt x="285911" y="2194838"/>
                      <a:pt x="271624" y="2143244"/>
                    </a:cubicBezTo>
                    <a:cubicBezTo>
                      <a:pt x="257337" y="2091650"/>
                      <a:pt x="239477" y="2048788"/>
                      <a:pt x="228761" y="2005132"/>
                    </a:cubicBezTo>
                    <a:cubicBezTo>
                      <a:pt x="218045" y="1961476"/>
                      <a:pt x="217649" y="1924169"/>
                      <a:pt x="207330" y="1881307"/>
                    </a:cubicBezTo>
                    <a:cubicBezTo>
                      <a:pt x="197011" y="1838445"/>
                      <a:pt x="177962" y="1787645"/>
                      <a:pt x="166849" y="1747957"/>
                    </a:cubicBezTo>
                    <a:cubicBezTo>
                      <a:pt x="155737" y="1708270"/>
                      <a:pt x="150973" y="1684457"/>
                      <a:pt x="143036" y="1643182"/>
                    </a:cubicBezTo>
                    <a:cubicBezTo>
                      <a:pt x="135099" y="1601907"/>
                      <a:pt x="125573" y="1563807"/>
                      <a:pt x="114461" y="1509832"/>
                    </a:cubicBezTo>
                    <a:close/>
                  </a:path>
                </a:pathLst>
              </a:custGeom>
              <a:solidFill>
                <a:srgbClr val="FDE48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300" name="组合 299"/>
              <p:cNvGrpSpPr/>
              <p:nvPr/>
            </p:nvGrpSpPr>
            <p:grpSpPr>
              <a:xfrm>
                <a:off x="8481090" y="4631531"/>
                <a:ext cx="252412" cy="416719"/>
                <a:chOff x="8417719" y="4631531"/>
                <a:chExt cx="252412" cy="416719"/>
              </a:xfrm>
            </p:grpSpPr>
            <p:sp>
              <p:nvSpPr>
                <p:cNvPr id="301" name="任意多边形 300"/>
                <p:cNvSpPr/>
                <p:nvPr/>
              </p:nvSpPr>
              <p:spPr>
                <a:xfrm>
                  <a:off x="8424863" y="4631531"/>
                  <a:ext cx="245268" cy="209550"/>
                </a:xfrm>
                <a:custGeom>
                  <a:avLst/>
                  <a:gdLst>
                    <a:gd name="connsiteX0" fmla="*/ 245268 w 245268"/>
                    <a:gd name="connsiteY0" fmla="*/ 0 h 209550"/>
                    <a:gd name="connsiteX1" fmla="*/ 238125 w 245268"/>
                    <a:gd name="connsiteY1" fmla="*/ 64294 h 209550"/>
                    <a:gd name="connsiteX2" fmla="*/ 214312 w 245268"/>
                    <a:gd name="connsiteY2" fmla="*/ 104775 h 209550"/>
                    <a:gd name="connsiteX3" fmla="*/ 176212 w 245268"/>
                    <a:gd name="connsiteY3" fmla="*/ 142875 h 209550"/>
                    <a:gd name="connsiteX4" fmla="*/ 147637 w 245268"/>
                    <a:gd name="connsiteY4" fmla="*/ 176213 h 209550"/>
                    <a:gd name="connsiteX5" fmla="*/ 102393 w 245268"/>
                    <a:gd name="connsiteY5" fmla="*/ 195263 h 209550"/>
                    <a:gd name="connsiteX6" fmla="*/ 50006 w 245268"/>
                    <a:gd name="connsiteY6" fmla="*/ 200025 h 209550"/>
                    <a:gd name="connsiteX7" fmla="*/ 0 w 245268"/>
                    <a:gd name="connsiteY7" fmla="*/ 209550 h 209550"/>
                    <a:gd name="connsiteX0" fmla="*/ 245268 w 245268"/>
                    <a:gd name="connsiteY0" fmla="*/ 0 h 209550"/>
                    <a:gd name="connsiteX1" fmla="*/ 238125 w 245268"/>
                    <a:gd name="connsiteY1" fmla="*/ 64294 h 209550"/>
                    <a:gd name="connsiteX2" fmla="*/ 214312 w 245268"/>
                    <a:gd name="connsiteY2" fmla="*/ 104775 h 209550"/>
                    <a:gd name="connsiteX3" fmla="*/ 176212 w 245268"/>
                    <a:gd name="connsiteY3" fmla="*/ 142875 h 209550"/>
                    <a:gd name="connsiteX4" fmla="*/ 142874 w 245268"/>
                    <a:gd name="connsiteY4" fmla="*/ 171451 h 209550"/>
                    <a:gd name="connsiteX5" fmla="*/ 102393 w 245268"/>
                    <a:gd name="connsiteY5" fmla="*/ 195263 h 209550"/>
                    <a:gd name="connsiteX6" fmla="*/ 50006 w 245268"/>
                    <a:gd name="connsiteY6" fmla="*/ 200025 h 209550"/>
                    <a:gd name="connsiteX7" fmla="*/ 0 w 245268"/>
                    <a:gd name="connsiteY7" fmla="*/ 209550 h 209550"/>
                    <a:gd name="connsiteX0" fmla="*/ 245268 w 245268"/>
                    <a:gd name="connsiteY0" fmla="*/ 0 h 209550"/>
                    <a:gd name="connsiteX1" fmla="*/ 233362 w 245268"/>
                    <a:gd name="connsiteY1" fmla="*/ 64294 h 209550"/>
                    <a:gd name="connsiteX2" fmla="*/ 214312 w 245268"/>
                    <a:gd name="connsiteY2" fmla="*/ 104775 h 209550"/>
                    <a:gd name="connsiteX3" fmla="*/ 176212 w 245268"/>
                    <a:gd name="connsiteY3" fmla="*/ 142875 h 209550"/>
                    <a:gd name="connsiteX4" fmla="*/ 142874 w 245268"/>
                    <a:gd name="connsiteY4" fmla="*/ 171451 h 209550"/>
                    <a:gd name="connsiteX5" fmla="*/ 102393 w 245268"/>
                    <a:gd name="connsiteY5" fmla="*/ 195263 h 209550"/>
                    <a:gd name="connsiteX6" fmla="*/ 50006 w 245268"/>
                    <a:gd name="connsiteY6" fmla="*/ 200025 h 209550"/>
                    <a:gd name="connsiteX7" fmla="*/ 0 w 245268"/>
                    <a:gd name="connsiteY7" fmla="*/ 209550 h 209550"/>
                    <a:gd name="connsiteX0" fmla="*/ 245268 w 245268"/>
                    <a:gd name="connsiteY0" fmla="*/ 0 h 209550"/>
                    <a:gd name="connsiteX1" fmla="*/ 233362 w 245268"/>
                    <a:gd name="connsiteY1" fmla="*/ 64294 h 209550"/>
                    <a:gd name="connsiteX2" fmla="*/ 214312 w 245268"/>
                    <a:gd name="connsiteY2" fmla="*/ 104775 h 209550"/>
                    <a:gd name="connsiteX3" fmla="*/ 176212 w 245268"/>
                    <a:gd name="connsiteY3" fmla="*/ 142875 h 209550"/>
                    <a:gd name="connsiteX4" fmla="*/ 147636 w 245268"/>
                    <a:gd name="connsiteY4" fmla="*/ 173833 h 209550"/>
                    <a:gd name="connsiteX5" fmla="*/ 102393 w 245268"/>
                    <a:gd name="connsiteY5" fmla="*/ 195263 h 209550"/>
                    <a:gd name="connsiteX6" fmla="*/ 50006 w 245268"/>
                    <a:gd name="connsiteY6" fmla="*/ 200025 h 209550"/>
                    <a:gd name="connsiteX7" fmla="*/ 0 w 245268"/>
                    <a:gd name="connsiteY7" fmla="*/ 209550 h 209550"/>
                    <a:gd name="connsiteX0" fmla="*/ 245268 w 245268"/>
                    <a:gd name="connsiteY0" fmla="*/ 0 h 209550"/>
                    <a:gd name="connsiteX1" fmla="*/ 233362 w 245268"/>
                    <a:gd name="connsiteY1" fmla="*/ 64294 h 209550"/>
                    <a:gd name="connsiteX2" fmla="*/ 214312 w 245268"/>
                    <a:gd name="connsiteY2" fmla="*/ 104775 h 209550"/>
                    <a:gd name="connsiteX3" fmla="*/ 185737 w 245268"/>
                    <a:gd name="connsiteY3" fmla="*/ 142875 h 209550"/>
                    <a:gd name="connsiteX4" fmla="*/ 147636 w 245268"/>
                    <a:gd name="connsiteY4" fmla="*/ 173833 h 209550"/>
                    <a:gd name="connsiteX5" fmla="*/ 102393 w 245268"/>
                    <a:gd name="connsiteY5" fmla="*/ 195263 h 209550"/>
                    <a:gd name="connsiteX6" fmla="*/ 50006 w 245268"/>
                    <a:gd name="connsiteY6" fmla="*/ 200025 h 209550"/>
                    <a:gd name="connsiteX7" fmla="*/ 0 w 245268"/>
                    <a:gd name="connsiteY7" fmla="*/ 209550 h 209550"/>
                    <a:gd name="connsiteX0" fmla="*/ 245268 w 245268"/>
                    <a:gd name="connsiteY0" fmla="*/ 0 h 209550"/>
                    <a:gd name="connsiteX1" fmla="*/ 233362 w 245268"/>
                    <a:gd name="connsiteY1" fmla="*/ 64294 h 209550"/>
                    <a:gd name="connsiteX2" fmla="*/ 214312 w 245268"/>
                    <a:gd name="connsiteY2" fmla="*/ 104775 h 209550"/>
                    <a:gd name="connsiteX3" fmla="*/ 185737 w 245268"/>
                    <a:gd name="connsiteY3" fmla="*/ 142875 h 209550"/>
                    <a:gd name="connsiteX4" fmla="*/ 147636 w 245268"/>
                    <a:gd name="connsiteY4" fmla="*/ 173833 h 209550"/>
                    <a:gd name="connsiteX5" fmla="*/ 102393 w 245268"/>
                    <a:gd name="connsiteY5" fmla="*/ 195263 h 209550"/>
                    <a:gd name="connsiteX6" fmla="*/ 50006 w 245268"/>
                    <a:gd name="connsiteY6" fmla="*/ 202406 h 209550"/>
                    <a:gd name="connsiteX7" fmla="*/ 0 w 245268"/>
                    <a:gd name="connsiteY7" fmla="*/ 20955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5268" h="209550">
                      <a:moveTo>
                        <a:pt x="245268" y="0"/>
                      </a:moveTo>
                      <a:cubicBezTo>
                        <a:pt x="244276" y="23416"/>
                        <a:pt x="238521" y="46832"/>
                        <a:pt x="233362" y="64294"/>
                      </a:cubicBezTo>
                      <a:cubicBezTo>
                        <a:pt x="228203" y="81757"/>
                        <a:pt x="222249" y="91678"/>
                        <a:pt x="214312" y="104775"/>
                      </a:cubicBezTo>
                      <a:cubicBezTo>
                        <a:pt x="206375" y="117872"/>
                        <a:pt x="196850" y="131365"/>
                        <a:pt x="185737" y="142875"/>
                      </a:cubicBezTo>
                      <a:cubicBezTo>
                        <a:pt x="174624" y="154385"/>
                        <a:pt x="161527" y="165102"/>
                        <a:pt x="147636" y="173833"/>
                      </a:cubicBezTo>
                      <a:cubicBezTo>
                        <a:pt x="133745" y="182564"/>
                        <a:pt x="118665" y="190501"/>
                        <a:pt x="102393" y="195263"/>
                      </a:cubicBezTo>
                      <a:cubicBezTo>
                        <a:pt x="86121" y="200025"/>
                        <a:pt x="67072" y="200025"/>
                        <a:pt x="50006" y="202406"/>
                      </a:cubicBezTo>
                      <a:cubicBezTo>
                        <a:pt x="32940" y="204787"/>
                        <a:pt x="16470" y="205978"/>
                        <a:pt x="0" y="20955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2" name="任意多边形 301"/>
                <p:cNvSpPr/>
                <p:nvPr/>
              </p:nvSpPr>
              <p:spPr>
                <a:xfrm>
                  <a:off x="8451056" y="4864894"/>
                  <a:ext cx="166139" cy="46290"/>
                </a:xfrm>
                <a:custGeom>
                  <a:avLst/>
                  <a:gdLst>
                    <a:gd name="connsiteX0" fmla="*/ 0 w 166139"/>
                    <a:gd name="connsiteY0" fmla="*/ 35719 h 46160"/>
                    <a:gd name="connsiteX1" fmla="*/ 52388 w 166139"/>
                    <a:gd name="connsiteY1" fmla="*/ 45244 h 46160"/>
                    <a:gd name="connsiteX2" fmla="*/ 85725 w 166139"/>
                    <a:gd name="connsiteY2" fmla="*/ 45244 h 46160"/>
                    <a:gd name="connsiteX3" fmla="*/ 114300 w 166139"/>
                    <a:gd name="connsiteY3" fmla="*/ 40481 h 46160"/>
                    <a:gd name="connsiteX4" fmla="*/ 145257 w 166139"/>
                    <a:gd name="connsiteY4" fmla="*/ 23812 h 46160"/>
                    <a:gd name="connsiteX5" fmla="*/ 164307 w 166139"/>
                    <a:gd name="connsiteY5" fmla="*/ 7144 h 46160"/>
                    <a:gd name="connsiteX6" fmla="*/ 164307 w 166139"/>
                    <a:gd name="connsiteY6" fmla="*/ 0 h 46160"/>
                    <a:gd name="connsiteX0" fmla="*/ 0 w 166139"/>
                    <a:gd name="connsiteY0" fmla="*/ 35719 h 46290"/>
                    <a:gd name="connsiteX1" fmla="*/ 52388 w 166139"/>
                    <a:gd name="connsiteY1" fmla="*/ 45244 h 46290"/>
                    <a:gd name="connsiteX2" fmla="*/ 85725 w 166139"/>
                    <a:gd name="connsiteY2" fmla="*/ 45244 h 46290"/>
                    <a:gd name="connsiteX3" fmla="*/ 114300 w 166139"/>
                    <a:gd name="connsiteY3" fmla="*/ 38100 h 46290"/>
                    <a:gd name="connsiteX4" fmla="*/ 145257 w 166139"/>
                    <a:gd name="connsiteY4" fmla="*/ 23812 h 46290"/>
                    <a:gd name="connsiteX5" fmla="*/ 164307 w 166139"/>
                    <a:gd name="connsiteY5" fmla="*/ 7144 h 46290"/>
                    <a:gd name="connsiteX6" fmla="*/ 164307 w 166139"/>
                    <a:gd name="connsiteY6" fmla="*/ 0 h 46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139" h="46290">
                      <a:moveTo>
                        <a:pt x="0" y="35719"/>
                      </a:moveTo>
                      <a:cubicBezTo>
                        <a:pt x="19050" y="39688"/>
                        <a:pt x="38101" y="43657"/>
                        <a:pt x="52388" y="45244"/>
                      </a:cubicBezTo>
                      <a:cubicBezTo>
                        <a:pt x="66675" y="46831"/>
                        <a:pt x="75406" y="46435"/>
                        <a:pt x="85725" y="45244"/>
                      </a:cubicBezTo>
                      <a:cubicBezTo>
                        <a:pt x="96044" y="44053"/>
                        <a:pt x="104378" y="41672"/>
                        <a:pt x="114300" y="38100"/>
                      </a:cubicBezTo>
                      <a:cubicBezTo>
                        <a:pt x="124222" y="34528"/>
                        <a:pt x="136923" y="28971"/>
                        <a:pt x="145257" y="23812"/>
                      </a:cubicBezTo>
                      <a:cubicBezTo>
                        <a:pt x="153591" y="18653"/>
                        <a:pt x="161132" y="11113"/>
                        <a:pt x="164307" y="7144"/>
                      </a:cubicBezTo>
                      <a:cubicBezTo>
                        <a:pt x="167482" y="3175"/>
                        <a:pt x="165894" y="1587"/>
                        <a:pt x="164307"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3" name="任意多边形 302"/>
                <p:cNvSpPr/>
                <p:nvPr/>
              </p:nvSpPr>
              <p:spPr>
                <a:xfrm>
                  <a:off x="8434388" y="4836318"/>
                  <a:ext cx="176212" cy="50277"/>
                </a:xfrm>
                <a:custGeom>
                  <a:avLst/>
                  <a:gdLst>
                    <a:gd name="connsiteX0" fmla="*/ 0 w 176212"/>
                    <a:gd name="connsiteY0" fmla="*/ 50006 h 53165"/>
                    <a:gd name="connsiteX1" fmla="*/ 52387 w 176212"/>
                    <a:gd name="connsiteY1" fmla="*/ 52387 h 53165"/>
                    <a:gd name="connsiteX2" fmla="*/ 107156 w 176212"/>
                    <a:gd name="connsiteY2" fmla="*/ 38100 h 53165"/>
                    <a:gd name="connsiteX3" fmla="*/ 147637 w 176212"/>
                    <a:gd name="connsiteY3" fmla="*/ 26194 h 53165"/>
                    <a:gd name="connsiteX4" fmla="*/ 169068 w 176212"/>
                    <a:gd name="connsiteY4" fmla="*/ 14287 h 53165"/>
                    <a:gd name="connsiteX5" fmla="*/ 176212 w 176212"/>
                    <a:gd name="connsiteY5" fmla="*/ 0 h 53165"/>
                    <a:gd name="connsiteX0" fmla="*/ 0 w 176212"/>
                    <a:gd name="connsiteY0" fmla="*/ 50006 h 52824"/>
                    <a:gd name="connsiteX1" fmla="*/ 52387 w 176212"/>
                    <a:gd name="connsiteY1" fmla="*/ 52387 h 52824"/>
                    <a:gd name="connsiteX2" fmla="*/ 107156 w 176212"/>
                    <a:gd name="connsiteY2" fmla="*/ 42862 h 52824"/>
                    <a:gd name="connsiteX3" fmla="*/ 147637 w 176212"/>
                    <a:gd name="connsiteY3" fmla="*/ 26194 h 52824"/>
                    <a:gd name="connsiteX4" fmla="*/ 169068 w 176212"/>
                    <a:gd name="connsiteY4" fmla="*/ 14287 h 52824"/>
                    <a:gd name="connsiteX5" fmla="*/ 176212 w 176212"/>
                    <a:gd name="connsiteY5" fmla="*/ 0 h 52824"/>
                    <a:gd name="connsiteX0" fmla="*/ 0 w 176212"/>
                    <a:gd name="connsiteY0" fmla="*/ 47625 h 52505"/>
                    <a:gd name="connsiteX1" fmla="*/ 52387 w 176212"/>
                    <a:gd name="connsiteY1" fmla="*/ 52387 h 52505"/>
                    <a:gd name="connsiteX2" fmla="*/ 107156 w 176212"/>
                    <a:gd name="connsiteY2" fmla="*/ 42862 h 52505"/>
                    <a:gd name="connsiteX3" fmla="*/ 147637 w 176212"/>
                    <a:gd name="connsiteY3" fmla="*/ 26194 h 52505"/>
                    <a:gd name="connsiteX4" fmla="*/ 169068 w 176212"/>
                    <a:gd name="connsiteY4" fmla="*/ 14287 h 52505"/>
                    <a:gd name="connsiteX5" fmla="*/ 176212 w 176212"/>
                    <a:gd name="connsiteY5" fmla="*/ 0 h 52505"/>
                    <a:gd name="connsiteX0" fmla="*/ 0 w 176212"/>
                    <a:gd name="connsiteY0" fmla="*/ 47625 h 50277"/>
                    <a:gd name="connsiteX1" fmla="*/ 50006 w 176212"/>
                    <a:gd name="connsiteY1" fmla="*/ 50006 h 50277"/>
                    <a:gd name="connsiteX2" fmla="*/ 107156 w 176212"/>
                    <a:gd name="connsiteY2" fmla="*/ 42862 h 50277"/>
                    <a:gd name="connsiteX3" fmla="*/ 147637 w 176212"/>
                    <a:gd name="connsiteY3" fmla="*/ 26194 h 50277"/>
                    <a:gd name="connsiteX4" fmla="*/ 169068 w 176212"/>
                    <a:gd name="connsiteY4" fmla="*/ 14287 h 50277"/>
                    <a:gd name="connsiteX5" fmla="*/ 176212 w 176212"/>
                    <a:gd name="connsiteY5" fmla="*/ 0 h 50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6212" h="50277">
                      <a:moveTo>
                        <a:pt x="0" y="47625"/>
                      </a:moveTo>
                      <a:cubicBezTo>
                        <a:pt x="17264" y="49807"/>
                        <a:pt x="32147" y="50800"/>
                        <a:pt x="50006" y="50006"/>
                      </a:cubicBezTo>
                      <a:cubicBezTo>
                        <a:pt x="67865" y="49212"/>
                        <a:pt x="90884" y="46831"/>
                        <a:pt x="107156" y="42862"/>
                      </a:cubicBezTo>
                      <a:cubicBezTo>
                        <a:pt x="123428" y="38893"/>
                        <a:pt x="137318" y="30956"/>
                        <a:pt x="147637" y="26194"/>
                      </a:cubicBezTo>
                      <a:cubicBezTo>
                        <a:pt x="157956" y="21432"/>
                        <a:pt x="164306" y="18653"/>
                        <a:pt x="169068" y="14287"/>
                      </a:cubicBezTo>
                      <a:cubicBezTo>
                        <a:pt x="173830" y="9921"/>
                        <a:pt x="175021" y="4960"/>
                        <a:pt x="176212"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4" name="任意多边形 303"/>
                <p:cNvSpPr/>
                <p:nvPr/>
              </p:nvSpPr>
              <p:spPr>
                <a:xfrm>
                  <a:off x="8417719" y="4812506"/>
                  <a:ext cx="183356" cy="41912"/>
                </a:xfrm>
                <a:custGeom>
                  <a:avLst/>
                  <a:gdLst>
                    <a:gd name="connsiteX0" fmla="*/ 0 w 183356"/>
                    <a:gd name="connsiteY0" fmla="*/ 35719 h 41912"/>
                    <a:gd name="connsiteX1" fmla="*/ 90487 w 183356"/>
                    <a:gd name="connsiteY1" fmla="*/ 40482 h 41912"/>
                    <a:gd name="connsiteX2" fmla="*/ 121444 w 183356"/>
                    <a:gd name="connsiteY2" fmla="*/ 40482 h 41912"/>
                    <a:gd name="connsiteX3" fmla="*/ 154781 w 183356"/>
                    <a:gd name="connsiteY3" fmla="*/ 23813 h 41912"/>
                    <a:gd name="connsiteX4" fmla="*/ 183356 w 183356"/>
                    <a:gd name="connsiteY4" fmla="*/ 0 h 419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356" h="41912">
                      <a:moveTo>
                        <a:pt x="0" y="35719"/>
                      </a:moveTo>
                      <a:lnTo>
                        <a:pt x="90487" y="40482"/>
                      </a:lnTo>
                      <a:cubicBezTo>
                        <a:pt x="110728" y="41276"/>
                        <a:pt x="110728" y="43260"/>
                        <a:pt x="121444" y="40482"/>
                      </a:cubicBezTo>
                      <a:cubicBezTo>
                        <a:pt x="132160" y="37704"/>
                        <a:pt x="144462" y="30560"/>
                        <a:pt x="154781" y="23813"/>
                      </a:cubicBezTo>
                      <a:cubicBezTo>
                        <a:pt x="165100" y="17066"/>
                        <a:pt x="174228" y="8533"/>
                        <a:pt x="183356"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5" name="任意多边形 304"/>
                <p:cNvSpPr/>
                <p:nvPr/>
              </p:nvSpPr>
              <p:spPr>
                <a:xfrm>
                  <a:off x="8489156" y="4910138"/>
                  <a:ext cx="11907" cy="95250"/>
                </a:xfrm>
                <a:custGeom>
                  <a:avLst/>
                  <a:gdLst>
                    <a:gd name="connsiteX0" fmla="*/ 0 w 11907"/>
                    <a:gd name="connsiteY0" fmla="*/ 0 h 95250"/>
                    <a:gd name="connsiteX1" fmla="*/ 11907 w 11907"/>
                    <a:gd name="connsiteY1" fmla="*/ 95250 h 95250"/>
                  </a:gdLst>
                  <a:ahLst/>
                  <a:cxnLst>
                    <a:cxn ang="0">
                      <a:pos x="connsiteX0" y="connsiteY0"/>
                    </a:cxn>
                    <a:cxn ang="0">
                      <a:pos x="connsiteX1" y="connsiteY1"/>
                    </a:cxn>
                  </a:cxnLst>
                  <a:rect l="l" t="t" r="r" b="b"/>
                  <a:pathLst>
                    <a:path w="11907" h="95250">
                      <a:moveTo>
                        <a:pt x="0" y="0"/>
                      </a:moveTo>
                      <a:lnTo>
                        <a:pt x="11907" y="95250"/>
                      </a:ln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6" name="任意多边形 305"/>
                <p:cNvSpPr/>
                <p:nvPr/>
              </p:nvSpPr>
              <p:spPr>
                <a:xfrm>
                  <a:off x="8558213" y="4907756"/>
                  <a:ext cx="45243" cy="140494"/>
                </a:xfrm>
                <a:custGeom>
                  <a:avLst/>
                  <a:gdLst>
                    <a:gd name="connsiteX0" fmla="*/ 0 w 45243"/>
                    <a:gd name="connsiteY0" fmla="*/ 0 h 140494"/>
                    <a:gd name="connsiteX1" fmla="*/ 4762 w 45243"/>
                    <a:gd name="connsiteY1" fmla="*/ 64294 h 140494"/>
                    <a:gd name="connsiteX2" fmla="*/ 28575 w 45243"/>
                    <a:gd name="connsiteY2" fmla="*/ 107157 h 140494"/>
                    <a:gd name="connsiteX3" fmla="*/ 45243 w 45243"/>
                    <a:gd name="connsiteY3" fmla="*/ 140494 h 140494"/>
                    <a:gd name="connsiteX0" fmla="*/ 0 w 45243"/>
                    <a:gd name="connsiteY0" fmla="*/ 0 h 140494"/>
                    <a:gd name="connsiteX1" fmla="*/ 7143 w 45243"/>
                    <a:gd name="connsiteY1" fmla="*/ 64294 h 140494"/>
                    <a:gd name="connsiteX2" fmla="*/ 28575 w 45243"/>
                    <a:gd name="connsiteY2" fmla="*/ 107157 h 140494"/>
                    <a:gd name="connsiteX3" fmla="*/ 45243 w 45243"/>
                    <a:gd name="connsiteY3" fmla="*/ 140494 h 140494"/>
                  </a:gdLst>
                  <a:ahLst/>
                  <a:cxnLst>
                    <a:cxn ang="0">
                      <a:pos x="connsiteX0" y="connsiteY0"/>
                    </a:cxn>
                    <a:cxn ang="0">
                      <a:pos x="connsiteX1" y="connsiteY1"/>
                    </a:cxn>
                    <a:cxn ang="0">
                      <a:pos x="connsiteX2" y="connsiteY2"/>
                    </a:cxn>
                    <a:cxn ang="0">
                      <a:pos x="connsiteX3" y="connsiteY3"/>
                    </a:cxn>
                  </a:cxnLst>
                  <a:rect l="l" t="t" r="r" b="b"/>
                  <a:pathLst>
                    <a:path w="45243" h="140494">
                      <a:moveTo>
                        <a:pt x="0" y="0"/>
                      </a:moveTo>
                      <a:cubicBezTo>
                        <a:pt x="0" y="23217"/>
                        <a:pt x="2381" y="46435"/>
                        <a:pt x="7143" y="64294"/>
                      </a:cubicBezTo>
                      <a:cubicBezTo>
                        <a:pt x="11905" y="82153"/>
                        <a:pt x="22225" y="94457"/>
                        <a:pt x="28575" y="107157"/>
                      </a:cubicBezTo>
                      <a:cubicBezTo>
                        <a:pt x="34925" y="119857"/>
                        <a:pt x="40282" y="130175"/>
                        <a:pt x="45243" y="140494"/>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7" name="任意多边形 306"/>
                <p:cNvSpPr/>
                <p:nvPr/>
              </p:nvSpPr>
              <p:spPr>
                <a:xfrm>
                  <a:off x="8586788" y="4895850"/>
                  <a:ext cx="69056" cy="114300"/>
                </a:xfrm>
                <a:custGeom>
                  <a:avLst/>
                  <a:gdLst>
                    <a:gd name="connsiteX0" fmla="*/ 0 w 69056"/>
                    <a:gd name="connsiteY0" fmla="*/ 0 h 114300"/>
                    <a:gd name="connsiteX1" fmla="*/ 28575 w 69056"/>
                    <a:gd name="connsiteY1" fmla="*/ 45244 h 114300"/>
                    <a:gd name="connsiteX2" fmla="*/ 54768 w 69056"/>
                    <a:gd name="connsiteY2" fmla="*/ 78581 h 114300"/>
                    <a:gd name="connsiteX3" fmla="*/ 69056 w 69056"/>
                    <a:gd name="connsiteY3" fmla="*/ 114300 h 114300"/>
                    <a:gd name="connsiteX0" fmla="*/ 0 w 69056"/>
                    <a:gd name="connsiteY0" fmla="*/ 0 h 114300"/>
                    <a:gd name="connsiteX1" fmla="*/ 28575 w 69056"/>
                    <a:gd name="connsiteY1" fmla="*/ 45244 h 114300"/>
                    <a:gd name="connsiteX2" fmla="*/ 50006 w 69056"/>
                    <a:gd name="connsiteY2" fmla="*/ 80963 h 114300"/>
                    <a:gd name="connsiteX3" fmla="*/ 69056 w 69056"/>
                    <a:gd name="connsiteY3" fmla="*/ 114300 h 114300"/>
                  </a:gdLst>
                  <a:ahLst/>
                  <a:cxnLst>
                    <a:cxn ang="0">
                      <a:pos x="connsiteX0" y="connsiteY0"/>
                    </a:cxn>
                    <a:cxn ang="0">
                      <a:pos x="connsiteX1" y="connsiteY1"/>
                    </a:cxn>
                    <a:cxn ang="0">
                      <a:pos x="connsiteX2" y="connsiteY2"/>
                    </a:cxn>
                    <a:cxn ang="0">
                      <a:pos x="connsiteX3" y="connsiteY3"/>
                    </a:cxn>
                  </a:cxnLst>
                  <a:rect l="l" t="t" r="r" b="b"/>
                  <a:pathLst>
                    <a:path w="69056" h="114300">
                      <a:moveTo>
                        <a:pt x="0" y="0"/>
                      </a:moveTo>
                      <a:cubicBezTo>
                        <a:pt x="9723" y="16073"/>
                        <a:pt x="20241" y="31750"/>
                        <a:pt x="28575" y="45244"/>
                      </a:cubicBezTo>
                      <a:cubicBezTo>
                        <a:pt x="36909" y="58738"/>
                        <a:pt x="43259" y="69454"/>
                        <a:pt x="50006" y="80963"/>
                      </a:cubicBezTo>
                      <a:cubicBezTo>
                        <a:pt x="56753" y="92472"/>
                        <a:pt x="65285" y="102195"/>
                        <a:pt x="69056" y="11430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08" name="组合 307"/>
              <p:cNvGrpSpPr/>
              <p:nvPr/>
            </p:nvGrpSpPr>
            <p:grpSpPr>
              <a:xfrm>
                <a:off x="7819102" y="2188369"/>
                <a:ext cx="314325" cy="673894"/>
                <a:chOff x="7755731" y="2188369"/>
                <a:chExt cx="314325" cy="673894"/>
              </a:xfrm>
            </p:grpSpPr>
            <p:sp>
              <p:nvSpPr>
                <p:cNvPr id="309" name="任意多边形 308"/>
                <p:cNvSpPr/>
                <p:nvPr/>
              </p:nvSpPr>
              <p:spPr>
                <a:xfrm>
                  <a:off x="7755731" y="2559844"/>
                  <a:ext cx="66675" cy="302419"/>
                </a:xfrm>
                <a:custGeom>
                  <a:avLst/>
                  <a:gdLst>
                    <a:gd name="connsiteX0" fmla="*/ 0 w 66675"/>
                    <a:gd name="connsiteY0" fmla="*/ 302419 h 302419"/>
                    <a:gd name="connsiteX1" fmla="*/ 2382 w 66675"/>
                    <a:gd name="connsiteY1" fmla="*/ 223837 h 302419"/>
                    <a:gd name="connsiteX2" fmla="*/ 11907 w 66675"/>
                    <a:gd name="connsiteY2" fmla="*/ 140494 h 302419"/>
                    <a:gd name="connsiteX3" fmla="*/ 35719 w 66675"/>
                    <a:gd name="connsiteY3" fmla="*/ 76200 h 302419"/>
                    <a:gd name="connsiteX4" fmla="*/ 50007 w 66675"/>
                    <a:gd name="connsiteY4" fmla="*/ 28575 h 302419"/>
                    <a:gd name="connsiteX5" fmla="*/ 66675 w 66675"/>
                    <a:gd name="connsiteY5" fmla="*/ 0 h 3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675" h="302419">
                      <a:moveTo>
                        <a:pt x="0" y="302419"/>
                      </a:moveTo>
                      <a:cubicBezTo>
                        <a:pt x="199" y="276621"/>
                        <a:pt x="398" y="250824"/>
                        <a:pt x="2382" y="223837"/>
                      </a:cubicBezTo>
                      <a:cubicBezTo>
                        <a:pt x="4366" y="196850"/>
                        <a:pt x="6351" y="165100"/>
                        <a:pt x="11907" y="140494"/>
                      </a:cubicBezTo>
                      <a:cubicBezTo>
                        <a:pt x="17463" y="115888"/>
                        <a:pt x="29369" y="94853"/>
                        <a:pt x="35719" y="76200"/>
                      </a:cubicBezTo>
                      <a:cubicBezTo>
                        <a:pt x="42069" y="57547"/>
                        <a:pt x="44848" y="41275"/>
                        <a:pt x="50007" y="28575"/>
                      </a:cubicBezTo>
                      <a:cubicBezTo>
                        <a:pt x="55166" y="15875"/>
                        <a:pt x="60920" y="7937"/>
                        <a:pt x="66675"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0" name="任意多边形 309"/>
                <p:cNvSpPr/>
                <p:nvPr/>
              </p:nvSpPr>
              <p:spPr>
                <a:xfrm>
                  <a:off x="7927181" y="2431256"/>
                  <a:ext cx="142875" cy="52978"/>
                </a:xfrm>
                <a:custGeom>
                  <a:avLst/>
                  <a:gdLst>
                    <a:gd name="connsiteX0" fmla="*/ 0 w 142875"/>
                    <a:gd name="connsiteY0" fmla="*/ 47625 h 52978"/>
                    <a:gd name="connsiteX1" fmla="*/ 54769 w 142875"/>
                    <a:gd name="connsiteY1" fmla="*/ 52388 h 52978"/>
                    <a:gd name="connsiteX2" fmla="*/ 104775 w 142875"/>
                    <a:gd name="connsiteY2" fmla="*/ 35719 h 52978"/>
                    <a:gd name="connsiteX3" fmla="*/ 142875 w 142875"/>
                    <a:gd name="connsiteY3" fmla="*/ 0 h 52978"/>
                  </a:gdLst>
                  <a:ahLst/>
                  <a:cxnLst>
                    <a:cxn ang="0">
                      <a:pos x="connsiteX0" y="connsiteY0"/>
                    </a:cxn>
                    <a:cxn ang="0">
                      <a:pos x="connsiteX1" y="connsiteY1"/>
                    </a:cxn>
                    <a:cxn ang="0">
                      <a:pos x="connsiteX2" y="connsiteY2"/>
                    </a:cxn>
                    <a:cxn ang="0">
                      <a:pos x="connsiteX3" y="connsiteY3"/>
                    </a:cxn>
                  </a:cxnLst>
                  <a:rect l="l" t="t" r="r" b="b"/>
                  <a:pathLst>
                    <a:path w="142875" h="52978">
                      <a:moveTo>
                        <a:pt x="0" y="47625"/>
                      </a:moveTo>
                      <a:cubicBezTo>
                        <a:pt x="18653" y="50998"/>
                        <a:pt x="37307" y="54372"/>
                        <a:pt x="54769" y="52388"/>
                      </a:cubicBezTo>
                      <a:cubicBezTo>
                        <a:pt x="72232" y="50404"/>
                        <a:pt x="90091" y="44450"/>
                        <a:pt x="104775" y="35719"/>
                      </a:cubicBezTo>
                      <a:cubicBezTo>
                        <a:pt x="119459" y="26988"/>
                        <a:pt x="131167" y="13494"/>
                        <a:pt x="142875"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1" name="任意多边形 310"/>
                <p:cNvSpPr/>
                <p:nvPr/>
              </p:nvSpPr>
              <p:spPr>
                <a:xfrm>
                  <a:off x="7924800" y="2409825"/>
                  <a:ext cx="128588" cy="54769"/>
                </a:xfrm>
                <a:custGeom>
                  <a:avLst/>
                  <a:gdLst>
                    <a:gd name="connsiteX0" fmla="*/ 0 w 128588"/>
                    <a:gd name="connsiteY0" fmla="*/ 54769 h 54769"/>
                    <a:gd name="connsiteX1" fmla="*/ 76200 w 128588"/>
                    <a:gd name="connsiteY1" fmla="*/ 40481 h 54769"/>
                    <a:gd name="connsiteX2" fmla="*/ 111919 w 128588"/>
                    <a:gd name="connsiteY2" fmla="*/ 26194 h 54769"/>
                    <a:gd name="connsiteX3" fmla="*/ 128588 w 128588"/>
                    <a:gd name="connsiteY3" fmla="*/ 0 h 54769"/>
                  </a:gdLst>
                  <a:ahLst/>
                  <a:cxnLst>
                    <a:cxn ang="0">
                      <a:pos x="connsiteX0" y="connsiteY0"/>
                    </a:cxn>
                    <a:cxn ang="0">
                      <a:pos x="connsiteX1" y="connsiteY1"/>
                    </a:cxn>
                    <a:cxn ang="0">
                      <a:pos x="connsiteX2" y="connsiteY2"/>
                    </a:cxn>
                    <a:cxn ang="0">
                      <a:pos x="connsiteX3" y="connsiteY3"/>
                    </a:cxn>
                  </a:cxnLst>
                  <a:rect l="l" t="t" r="r" b="b"/>
                  <a:pathLst>
                    <a:path w="128588" h="54769">
                      <a:moveTo>
                        <a:pt x="0" y="54769"/>
                      </a:moveTo>
                      <a:cubicBezTo>
                        <a:pt x="28773" y="50006"/>
                        <a:pt x="57547" y="45243"/>
                        <a:pt x="76200" y="40481"/>
                      </a:cubicBezTo>
                      <a:cubicBezTo>
                        <a:pt x="94853" y="35719"/>
                        <a:pt x="103188" y="32941"/>
                        <a:pt x="111919" y="26194"/>
                      </a:cubicBezTo>
                      <a:cubicBezTo>
                        <a:pt x="120650" y="19447"/>
                        <a:pt x="124619" y="9723"/>
                        <a:pt x="128588"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2" name="任意多边形 311"/>
                <p:cNvSpPr/>
                <p:nvPr/>
              </p:nvSpPr>
              <p:spPr>
                <a:xfrm>
                  <a:off x="7941469" y="2390775"/>
                  <a:ext cx="111919" cy="54769"/>
                </a:xfrm>
                <a:custGeom>
                  <a:avLst/>
                  <a:gdLst>
                    <a:gd name="connsiteX0" fmla="*/ 0 w 111919"/>
                    <a:gd name="connsiteY0" fmla="*/ 54769 h 54769"/>
                    <a:gd name="connsiteX1" fmla="*/ 76200 w 111919"/>
                    <a:gd name="connsiteY1" fmla="*/ 30956 h 54769"/>
                    <a:gd name="connsiteX2" fmla="*/ 95250 w 111919"/>
                    <a:gd name="connsiteY2" fmla="*/ 21431 h 54769"/>
                    <a:gd name="connsiteX3" fmla="*/ 111919 w 111919"/>
                    <a:gd name="connsiteY3" fmla="*/ 0 h 54769"/>
                  </a:gdLst>
                  <a:ahLst/>
                  <a:cxnLst>
                    <a:cxn ang="0">
                      <a:pos x="connsiteX0" y="connsiteY0"/>
                    </a:cxn>
                    <a:cxn ang="0">
                      <a:pos x="connsiteX1" y="connsiteY1"/>
                    </a:cxn>
                    <a:cxn ang="0">
                      <a:pos x="connsiteX2" y="connsiteY2"/>
                    </a:cxn>
                    <a:cxn ang="0">
                      <a:pos x="connsiteX3" y="connsiteY3"/>
                    </a:cxn>
                  </a:cxnLst>
                  <a:rect l="l" t="t" r="r" b="b"/>
                  <a:pathLst>
                    <a:path w="111919" h="54769">
                      <a:moveTo>
                        <a:pt x="0" y="54769"/>
                      </a:moveTo>
                      <a:lnTo>
                        <a:pt x="76200" y="30956"/>
                      </a:lnTo>
                      <a:cubicBezTo>
                        <a:pt x="92075" y="25400"/>
                        <a:pt x="89297" y="26590"/>
                        <a:pt x="95250" y="21431"/>
                      </a:cubicBezTo>
                      <a:cubicBezTo>
                        <a:pt x="101203" y="16272"/>
                        <a:pt x="111919" y="0"/>
                        <a:pt x="111919"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3" name="任意多边形 312"/>
                <p:cNvSpPr/>
                <p:nvPr/>
              </p:nvSpPr>
              <p:spPr>
                <a:xfrm>
                  <a:off x="7920038" y="2371725"/>
                  <a:ext cx="119062" cy="47625"/>
                </a:xfrm>
                <a:custGeom>
                  <a:avLst/>
                  <a:gdLst>
                    <a:gd name="connsiteX0" fmla="*/ 0 w 119062"/>
                    <a:gd name="connsiteY0" fmla="*/ 47625 h 47625"/>
                    <a:gd name="connsiteX1" fmla="*/ 78581 w 119062"/>
                    <a:gd name="connsiteY1" fmla="*/ 28575 h 47625"/>
                    <a:gd name="connsiteX2" fmla="*/ 102393 w 119062"/>
                    <a:gd name="connsiteY2" fmla="*/ 19050 h 47625"/>
                    <a:gd name="connsiteX3" fmla="*/ 119062 w 119062"/>
                    <a:gd name="connsiteY3" fmla="*/ 0 h 47625"/>
                  </a:gdLst>
                  <a:ahLst/>
                  <a:cxnLst>
                    <a:cxn ang="0">
                      <a:pos x="connsiteX0" y="connsiteY0"/>
                    </a:cxn>
                    <a:cxn ang="0">
                      <a:pos x="connsiteX1" y="connsiteY1"/>
                    </a:cxn>
                    <a:cxn ang="0">
                      <a:pos x="connsiteX2" y="connsiteY2"/>
                    </a:cxn>
                    <a:cxn ang="0">
                      <a:pos x="connsiteX3" y="connsiteY3"/>
                    </a:cxn>
                  </a:cxnLst>
                  <a:rect l="l" t="t" r="r" b="b"/>
                  <a:pathLst>
                    <a:path w="119062" h="47625">
                      <a:moveTo>
                        <a:pt x="0" y="47625"/>
                      </a:moveTo>
                      <a:cubicBezTo>
                        <a:pt x="30758" y="40481"/>
                        <a:pt x="61516" y="33337"/>
                        <a:pt x="78581" y="28575"/>
                      </a:cubicBezTo>
                      <a:cubicBezTo>
                        <a:pt x="95647" y="23812"/>
                        <a:pt x="95646" y="23812"/>
                        <a:pt x="102393" y="19050"/>
                      </a:cubicBezTo>
                      <a:cubicBezTo>
                        <a:pt x="109140" y="14288"/>
                        <a:pt x="114101" y="7144"/>
                        <a:pt x="119062"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4" name="任意多边形 313"/>
                <p:cNvSpPr/>
                <p:nvPr/>
              </p:nvSpPr>
              <p:spPr>
                <a:xfrm>
                  <a:off x="7843838" y="2213498"/>
                  <a:ext cx="204072" cy="108221"/>
                </a:xfrm>
                <a:custGeom>
                  <a:avLst/>
                  <a:gdLst>
                    <a:gd name="connsiteX0" fmla="*/ 0 w 204238"/>
                    <a:gd name="connsiteY0" fmla="*/ 108221 h 108221"/>
                    <a:gd name="connsiteX1" fmla="*/ 45243 w 204238"/>
                    <a:gd name="connsiteY1" fmla="*/ 65358 h 108221"/>
                    <a:gd name="connsiteX2" fmla="*/ 73818 w 204238"/>
                    <a:gd name="connsiteY2" fmla="*/ 77265 h 108221"/>
                    <a:gd name="connsiteX3" fmla="*/ 109537 w 204238"/>
                    <a:gd name="connsiteY3" fmla="*/ 60596 h 108221"/>
                    <a:gd name="connsiteX4" fmla="*/ 128587 w 204238"/>
                    <a:gd name="connsiteY4" fmla="*/ 36783 h 108221"/>
                    <a:gd name="connsiteX5" fmla="*/ 147637 w 204238"/>
                    <a:gd name="connsiteY5" fmla="*/ 36783 h 108221"/>
                    <a:gd name="connsiteX6" fmla="*/ 166687 w 204238"/>
                    <a:gd name="connsiteY6" fmla="*/ 48690 h 108221"/>
                    <a:gd name="connsiteX7" fmla="*/ 183356 w 204238"/>
                    <a:gd name="connsiteY7" fmla="*/ 29640 h 108221"/>
                    <a:gd name="connsiteX8" fmla="*/ 202406 w 204238"/>
                    <a:gd name="connsiteY8" fmla="*/ 3446 h 108221"/>
                    <a:gd name="connsiteX9" fmla="*/ 202406 w 204238"/>
                    <a:gd name="connsiteY9" fmla="*/ 1065 h 108221"/>
                    <a:gd name="connsiteX0" fmla="*/ 0 w 204072"/>
                    <a:gd name="connsiteY0" fmla="*/ 108221 h 108221"/>
                    <a:gd name="connsiteX1" fmla="*/ 45243 w 204072"/>
                    <a:gd name="connsiteY1" fmla="*/ 65358 h 108221"/>
                    <a:gd name="connsiteX2" fmla="*/ 73818 w 204072"/>
                    <a:gd name="connsiteY2" fmla="*/ 77265 h 108221"/>
                    <a:gd name="connsiteX3" fmla="*/ 109537 w 204072"/>
                    <a:gd name="connsiteY3" fmla="*/ 60596 h 108221"/>
                    <a:gd name="connsiteX4" fmla="*/ 128587 w 204072"/>
                    <a:gd name="connsiteY4" fmla="*/ 36783 h 108221"/>
                    <a:gd name="connsiteX5" fmla="*/ 147637 w 204072"/>
                    <a:gd name="connsiteY5" fmla="*/ 36783 h 108221"/>
                    <a:gd name="connsiteX6" fmla="*/ 166687 w 204072"/>
                    <a:gd name="connsiteY6" fmla="*/ 48690 h 108221"/>
                    <a:gd name="connsiteX7" fmla="*/ 185737 w 204072"/>
                    <a:gd name="connsiteY7" fmla="*/ 29640 h 108221"/>
                    <a:gd name="connsiteX8" fmla="*/ 202406 w 204072"/>
                    <a:gd name="connsiteY8" fmla="*/ 3446 h 108221"/>
                    <a:gd name="connsiteX9" fmla="*/ 202406 w 204072"/>
                    <a:gd name="connsiteY9" fmla="*/ 1065 h 108221"/>
                    <a:gd name="connsiteX0" fmla="*/ 0 w 204072"/>
                    <a:gd name="connsiteY0" fmla="*/ 108221 h 108221"/>
                    <a:gd name="connsiteX1" fmla="*/ 45243 w 204072"/>
                    <a:gd name="connsiteY1" fmla="*/ 65358 h 108221"/>
                    <a:gd name="connsiteX2" fmla="*/ 73818 w 204072"/>
                    <a:gd name="connsiteY2" fmla="*/ 77265 h 108221"/>
                    <a:gd name="connsiteX3" fmla="*/ 104775 w 204072"/>
                    <a:gd name="connsiteY3" fmla="*/ 58215 h 108221"/>
                    <a:gd name="connsiteX4" fmla="*/ 128587 w 204072"/>
                    <a:gd name="connsiteY4" fmla="*/ 36783 h 108221"/>
                    <a:gd name="connsiteX5" fmla="*/ 147637 w 204072"/>
                    <a:gd name="connsiteY5" fmla="*/ 36783 h 108221"/>
                    <a:gd name="connsiteX6" fmla="*/ 166687 w 204072"/>
                    <a:gd name="connsiteY6" fmla="*/ 48690 h 108221"/>
                    <a:gd name="connsiteX7" fmla="*/ 185737 w 204072"/>
                    <a:gd name="connsiteY7" fmla="*/ 29640 h 108221"/>
                    <a:gd name="connsiteX8" fmla="*/ 202406 w 204072"/>
                    <a:gd name="connsiteY8" fmla="*/ 3446 h 108221"/>
                    <a:gd name="connsiteX9" fmla="*/ 202406 w 204072"/>
                    <a:gd name="connsiteY9" fmla="*/ 1065 h 108221"/>
                    <a:gd name="connsiteX0" fmla="*/ 0 w 204072"/>
                    <a:gd name="connsiteY0" fmla="*/ 108221 h 108221"/>
                    <a:gd name="connsiteX1" fmla="*/ 38100 w 204072"/>
                    <a:gd name="connsiteY1" fmla="*/ 77265 h 108221"/>
                    <a:gd name="connsiteX2" fmla="*/ 73818 w 204072"/>
                    <a:gd name="connsiteY2" fmla="*/ 77265 h 108221"/>
                    <a:gd name="connsiteX3" fmla="*/ 104775 w 204072"/>
                    <a:gd name="connsiteY3" fmla="*/ 58215 h 108221"/>
                    <a:gd name="connsiteX4" fmla="*/ 128587 w 204072"/>
                    <a:gd name="connsiteY4" fmla="*/ 36783 h 108221"/>
                    <a:gd name="connsiteX5" fmla="*/ 147637 w 204072"/>
                    <a:gd name="connsiteY5" fmla="*/ 36783 h 108221"/>
                    <a:gd name="connsiteX6" fmla="*/ 166687 w 204072"/>
                    <a:gd name="connsiteY6" fmla="*/ 48690 h 108221"/>
                    <a:gd name="connsiteX7" fmla="*/ 185737 w 204072"/>
                    <a:gd name="connsiteY7" fmla="*/ 29640 h 108221"/>
                    <a:gd name="connsiteX8" fmla="*/ 202406 w 204072"/>
                    <a:gd name="connsiteY8" fmla="*/ 3446 h 108221"/>
                    <a:gd name="connsiteX9" fmla="*/ 202406 w 204072"/>
                    <a:gd name="connsiteY9" fmla="*/ 1065 h 108221"/>
                    <a:gd name="connsiteX0" fmla="*/ 0 w 204072"/>
                    <a:gd name="connsiteY0" fmla="*/ 108221 h 108221"/>
                    <a:gd name="connsiteX1" fmla="*/ 38100 w 204072"/>
                    <a:gd name="connsiteY1" fmla="*/ 84408 h 108221"/>
                    <a:gd name="connsiteX2" fmla="*/ 73818 w 204072"/>
                    <a:gd name="connsiteY2" fmla="*/ 77265 h 108221"/>
                    <a:gd name="connsiteX3" fmla="*/ 104775 w 204072"/>
                    <a:gd name="connsiteY3" fmla="*/ 58215 h 108221"/>
                    <a:gd name="connsiteX4" fmla="*/ 128587 w 204072"/>
                    <a:gd name="connsiteY4" fmla="*/ 36783 h 108221"/>
                    <a:gd name="connsiteX5" fmla="*/ 147637 w 204072"/>
                    <a:gd name="connsiteY5" fmla="*/ 36783 h 108221"/>
                    <a:gd name="connsiteX6" fmla="*/ 166687 w 204072"/>
                    <a:gd name="connsiteY6" fmla="*/ 48690 h 108221"/>
                    <a:gd name="connsiteX7" fmla="*/ 185737 w 204072"/>
                    <a:gd name="connsiteY7" fmla="*/ 29640 h 108221"/>
                    <a:gd name="connsiteX8" fmla="*/ 202406 w 204072"/>
                    <a:gd name="connsiteY8" fmla="*/ 3446 h 108221"/>
                    <a:gd name="connsiteX9" fmla="*/ 202406 w 204072"/>
                    <a:gd name="connsiteY9" fmla="*/ 1065 h 108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4072" h="108221">
                      <a:moveTo>
                        <a:pt x="0" y="108221"/>
                      </a:moveTo>
                      <a:cubicBezTo>
                        <a:pt x="16470" y="89369"/>
                        <a:pt x="25797" y="89567"/>
                        <a:pt x="38100" y="84408"/>
                      </a:cubicBezTo>
                      <a:cubicBezTo>
                        <a:pt x="50403" y="79249"/>
                        <a:pt x="62706" y="81630"/>
                        <a:pt x="73818" y="77265"/>
                      </a:cubicBezTo>
                      <a:cubicBezTo>
                        <a:pt x="84930" y="72900"/>
                        <a:pt x="95647" y="64962"/>
                        <a:pt x="104775" y="58215"/>
                      </a:cubicBezTo>
                      <a:cubicBezTo>
                        <a:pt x="113903" y="51468"/>
                        <a:pt x="121443" y="40355"/>
                        <a:pt x="128587" y="36783"/>
                      </a:cubicBezTo>
                      <a:cubicBezTo>
                        <a:pt x="135731" y="33211"/>
                        <a:pt x="141287" y="34798"/>
                        <a:pt x="147637" y="36783"/>
                      </a:cubicBezTo>
                      <a:cubicBezTo>
                        <a:pt x="153987" y="38767"/>
                        <a:pt x="160337" y="49880"/>
                        <a:pt x="166687" y="48690"/>
                      </a:cubicBezTo>
                      <a:cubicBezTo>
                        <a:pt x="173037" y="47500"/>
                        <a:pt x="179784" y="37181"/>
                        <a:pt x="185737" y="29640"/>
                      </a:cubicBezTo>
                      <a:cubicBezTo>
                        <a:pt x="191690" y="22099"/>
                        <a:pt x="199628" y="8209"/>
                        <a:pt x="202406" y="3446"/>
                      </a:cubicBezTo>
                      <a:cubicBezTo>
                        <a:pt x="205184" y="-1317"/>
                        <a:pt x="203993" y="-126"/>
                        <a:pt x="202406" y="1065"/>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5" name="任意多边形 314"/>
                <p:cNvSpPr/>
                <p:nvPr/>
              </p:nvSpPr>
              <p:spPr>
                <a:xfrm>
                  <a:off x="7972425" y="2247900"/>
                  <a:ext cx="7144" cy="85725"/>
                </a:xfrm>
                <a:custGeom>
                  <a:avLst/>
                  <a:gdLst>
                    <a:gd name="connsiteX0" fmla="*/ 0 w 7144"/>
                    <a:gd name="connsiteY0" fmla="*/ 0 h 85725"/>
                    <a:gd name="connsiteX1" fmla="*/ 4763 w 7144"/>
                    <a:gd name="connsiteY1" fmla="*/ 71438 h 85725"/>
                    <a:gd name="connsiteX2" fmla="*/ 7144 w 7144"/>
                    <a:gd name="connsiteY2" fmla="*/ 85725 h 85725"/>
                  </a:gdLst>
                  <a:ahLst/>
                  <a:cxnLst>
                    <a:cxn ang="0">
                      <a:pos x="connsiteX0" y="connsiteY0"/>
                    </a:cxn>
                    <a:cxn ang="0">
                      <a:pos x="connsiteX1" y="connsiteY1"/>
                    </a:cxn>
                    <a:cxn ang="0">
                      <a:pos x="connsiteX2" y="connsiteY2"/>
                    </a:cxn>
                  </a:cxnLst>
                  <a:rect l="l" t="t" r="r" b="b"/>
                  <a:pathLst>
                    <a:path w="7144" h="85725">
                      <a:moveTo>
                        <a:pt x="0" y="0"/>
                      </a:moveTo>
                      <a:cubicBezTo>
                        <a:pt x="1786" y="28575"/>
                        <a:pt x="3572" y="57151"/>
                        <a:pt x="4763" y="71438"/>
                      </a:cubicBezTo>
                      <a:cubicBezTo>
                        <a:pt x="5954" y="85725"/>
                        <a:pt x="6549" y="85725"/>
                        <a:pt x="7144" y="85725"/>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6" name="任意多边形 315"/>
                <p:cNvSpPr/>
                <p:nvPr/>
              </p:nvSpPr>
              <p:spPr>
                <a:xfrm>
                  <a:off x="7869211" y="2216944"/>
                  <a:ext cx="96070" cy="192881"/>
                </a:xfrm>
                <a:custGeom>
                  <a:avLst/>
                  <a:gdLst>
                    <a:gd name="connsiteX0" fmla="*/ 84164 w 96070"/>
                    <a:gd name="connsiteY0" fmla="*/ 192881 h 192881"/>
                    <a:gd name="connsiteX1" fmla="*/ 50827 w 96070"/>
                    <a:gd name="connsiteY1" fmla="*/ 142875 h 192881"/>
                    <a:gd name="connsiteX2" fmla="*/ 46064 w 96070"/>
                    <a:gd name="connsiteY2" fmla="*/ 119062 h 192881"/>
                    <a:gd name="connsiteX3" fmla="*/ 24633 w 96070"/>
                    <a:gd name="connsiteY3" fmla="*/ 102394 h 192881"/>
                    <a:gd name="connsiteX4" fmla="*/ 5583 w 96070"/>
                    <a:gd name="connsiteY4" fmla="*/ 85725 h 192881"/>
                    <a:gd name="connsiteX5" fmla="*/ 820 w 96070"/>
                    <a:gd name="connsiteY5" fmla="*/ 69056 h 192881"/>
                    <a:gd name="connsiteX6" fmla="*/ 19870 w 96070"/>
                    <a:gd name="connsiteY6" fmla="*/ 52387 h 192881"/>
                    <a:gd name="connsiteX7" fmla="*/ 41302 w 96070"/>
                    <a:gd name="connsiteY7" fmla="*/ 47625 h 192881"/>
                    <a:gd name="connsiteX8" fmla="*/ 60352 w 96070"/>
                    <a:gd name="connsiteY8" fmla="*/ 28575 h 192881"/>
                    <a:gd name="connsiteX9" fmla="*/ 84164 w 96070"/>
                    <a:gd name="connsiteY9" fmla="*/ 4762 h 192881"/>
                    <a:gd name="connsiteX10" fmla="*/ 96070 w 96070"/>
                    <a:gd name="connsiteY10" fmla="*/ 0 h 192881"/>
                    <a:gd name="connsiteX0" fmla="*/ 84164 w 96070"/>
                    <a:gd name="connsiteY0" fmla="*/ 192881 h 192881"/>
                    <a:gd name="connsiteX1" fmla="*/ 57970 w 96070"/>
                    <a:gd name="connsiteY1" fmla="*/ 145256 h 192881"/>
                    <a:gd name="connsiteX2" fmla="*/ 46064 w 96070"/>
                    <a:gd name="connsiteY2" fmla="*/ 119062 h 192881"/>
                    <a:gd name="connsiteX3" fmla="*/ 24633 w 96070"/>
                    <a:gd name="connsiteY3" fmla="*/ 102394 h 192881"/>
                    <a:gd name="connsiteX4" fmla="*/ 5583 w 96070"/>
                    <a:gd name="connsiteY4" fmla="*/ 85725 h 192881"/>
                    <a:gd name="connsiteX5" fmla="*/ 820 w 96070"/>
                    <a:gd name="connsiteY5" fmla="*/ 69056 h 192881"/>
                    <a:gd name="connsiteX6" fmla="*/ 19870 w 96070"/>
                    <a:gd name="connsiteY6" fmla="*/ 52387 h 192881"/>
                    <a:gd name="connsiteX7" fmla="*/ 41302 w 96070"/>
                    <a:gd name="connsiteY7" fmla="*/ 47625 h 192881"/>
                    <a:gd name="connsiteX8" fmla="*/ 60352 w 96070"/>
                    <a:gd name="connsiteY8" fmla="*/ 28575 h 192881"/>
                    <a:gd name="connsiteX9" fmla="*/ 84164 w 96070"/>
                    <a:gd name="connsiteY9" fmla="*/ 4762 h 192881"/>
                    <a:gd name="connsiteX10" fmla="*/ 96070 w 96070"/>
                    <a:gd name="connsiteY10" fmla="*/ 0 h 192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6070" h="192881">
                      <a:moveTo>
                        <a:pt x="84164" y="192881"/>
                      </a:moveTo>
                      <a:cubicBezTo>
                        <a:pt x="70670" y="174029"/>
                        <a:pt x="64320" y="157559"/>
                        <a:pt x="57970" y="145256"/>
                      </a:cubicBezTo>
                      <a:cubicBezTo>
                        <a:pt x="51620" y="132953"/>
                        <a:pt x="51620" y="126206"/>
                        <a:pt x="46064" y="119062"/>
                      </a:cubicBezTo>
                      <a:cubicBezTo>
                        <a:pt x="40508" y="111918"/>
                        <a:pt x="31380" y="107950"/>
                        <a:pt x="24633" y="102394"/>
                      </a:cubicBezTo>
                      <a:cubicBezTo>
                        <a:pt x="17886" y="96838"/>
                        <a:pt x="9552" y="91281"/>
                        <a:pt x="5583" y="85725"/>
                      </a:cubicBezTo>
                      <a:cubicBezTo>
                        <a:pt x="1614" y="80169"/>
                        <a:pt x="-1561" y="74612"/>
                        <a:pt x="820" y="69056"/>
                      </a:cubicBezTo>
                      <a:cubicBezTo>
                        <a:pt x="3201" y="63500"/>
                        <a:pt x="13123" y="55959"/>
                        <a:pt x="19870" y="52387"/>
                      </a:cubicBezTo>
                      <a:cubicBezTo>
                        <a:pt x="26617" y="48815"/>
                        <a:pt x="34555" y="51594"/>
                        <a:pt x="41302" y="47625"/>
                      </a:cubicBezTo>
                      <a:cubicBezTo>
                        <a:pt x="48049" y="43656"/>
                        <a:pt x="60352" y="28575"/>
                        <a:pt x="60352" y="28575"/>
                      </a:cubicBezTo>
                      <a:cubicBezTo>
                        <a:pt x="67496" y="21431"/>
                        <a:pt x="78211" y="9524"/>
                        <a:pt x="84164" y="4762"/>
                      </a:cubicBezTo>
                      <a:cubicBezTo>
                        <a:pt x="90117" y="0"/>
                        <a:pt x="93093" y="0"/>
                        <a:pt x="96070"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7" name="任意多边形 316"/>
                <p:cNvSpPr/>
                <p:nvPr/>
              </p:nvSpPr>
              <p:spPr>
                <a:xfrm>
                  <a:off x="7882489" y="2188369"/>
                  <a:ext cx="56599" cy="80962"/>
                </a:xfrm>
                <a:custGeom>
                  <a:avLst/>
                  <a:gdLst>
                    <a:gd name="connsiteX0" fmla="*/ 0 w 50007"/>
                    <a:gd name="connsiteY0" fmla="*/ 80962 h 80962"/>
                    <a:gd name="connsiteX1" fmla="*/ 40482 w 50007"/>
                    <a:gd name="connsiteY1" fmla="*/ 30956 h 80962"/>
                    <a:gd name="connsiteX2" fmla="*/ 50007 w 50007"/>
                    <a:gd name="connsiteY2" fmla="*/ 0 h 80962"/>
                    <a:gd name="connsiteX0" fmla="*/ 6592 w 56599"/>
                    <a:gd name="connsiteY0" fmla="*/ 80962 h 80962"/>
                    <a:gd name="connsiteX1" fmla="*/ 1830 w 56599"/>
                    <a:gd name="connsiteY1" fmla="*/ 47625 h 80962"/>
                    <a:gd name="connsiteX2" fmla="*/ 47074 w 56599"/>
                    <a:gd name="connsiteY2" fmla="*/ 30956 h 80962"/>
                    <a:gd name="connsiteX3" fmla="*/ 56599 w 56599"/>
                    <a:gd name="connsiteY3" fmla="*/ 0 h 80962"/>
                  </a:gdLst>
                  <a:ahLst/>
                  <a:cxnLst>
                    <a:cxn ang="0">
                      <a:pos x="connsiteX0" y="connsiteY0"/>
                    </a:cxn>
                    <a:cxn ang="0">
                      <a:pos x="connsiteX1" y="connsiteY1"/>
                    </a:cxn>
                    <a:cxn ang="0">
                      <a:pos x="connsiteX2" y="connsiteY2"/>
                    </a:cxn>
                    <a:cxn ang="0">
                      <a:pos x="connsiteX3" y="connsiteY3"/>
                    </a:cxn>
                  </a:cxnLst>
                  <a:rect l="l" t="t" r="r" b="b"/>
                  <a:pathLst>
                    <a:path w="56599" h="80962">
                      <a:moveTo>
                        <a:pt x="6592" y="80962"/>
                      </a:moveTo>
                      <a:cubicBezTo>
                        <a:pt x="9370" y="76993"/>
                        <a:pt x="-4917" y="55959"/>
                        <a:pt x="1830" y="47625"/>
                      </a:cubicBezTo>
                      <a:cubicBezTo>
                        <a:pt x="8577" y="39291"/>
                        <a:pt x="37946" y="38894"/>
                        <a:pt x="47074" y="30956"/>
                      </a:cubicBezTo>
                      <a:cubicBezTo>
                        <a:pt x="56202" y="23018"/>
                        <a:pt x="56004" y="8731"/>
                        <a:pt x="56599" y="0"/>
                      </a:cubicBez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8" name="任意多边形 317"/>
                <p:cNvSpPr/>
                <p:nvPr/>
              </p:nvSpPr>
              <p:spPr>
                <a:xfrm>
                  <a:off x="7824788" y="2233613"/>
                  <a:ext cx="57150" cy="14287"/>
                </a:xfrm>
                <a:custGeom>
                  <a:avLst/>
                  <a:gdLst>
                    <a:gd name="connsiteX0" fmla="*/ 57150 w 57150"/>
                    <a:gd name="connsiteY0" fmla="*/ 0 h 14287"/>
                    <a:gd name="connsiteX1" fmla="*/ 0 w 57150"/>
                    <a:gd name="connsiteY1" fmla="*/ 14287 h 14287"/>
                  </a:gdLst>
                  <a:ahLst/>
                  <a:cxnLst>
                    <a:cxn ang="0">
                      <a:pos x="connsiteX0" y="connsiteY0"/>
                    </a:cxn>
                    <a:cxn ang="0">
                      <a:pos x="connsiteX1" y="connsiteY1"/>
                    </a:cxn>
                  </a:cxnLst>
                  <a:rect l="l" t="t" r="r" b="b"/>
                  <a:pathLst>
                    <a:path w="57150" h="14287">
                      <a:moveTo>
                        <a:pt x="57150" y="0"/>
                      </a:moveTo>
                      <a:lnTo>
                        <a:pt x="0" y="14287"/>
                      </a:ln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19" name="椭圆 318"/>
              <p:cNvSpPr/>
              <p:nvPr/>
            </p:nvSpPr>
            <p:spPr>
              <a:xfrm>
                <a:off x="8000078" y="2685983"/>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0" name="椭圆 319"/>
              <p:cNvSpPr/>
              <p:nvPr/>
            </p:nvSpPr>
            <p:spPr>
              <a:xfrm>
                <a:off x="8329407" y="2708760"/>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1" name="椭圆 320"/>
              <p:cNvSpPr/>
              <p:nvPr/>
            </p:nvSpPr>
            <p:spPr>
              <a:xfrm>
                <a:off x="8376207" y="3001794"/>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2" name="椭圆 321"/>
              <p:cNvSpPr/>
              <p:nvPr/>
            </p:nvSpPr>
            <p:spPr>
              <a:xfrm>
                <a:off x="7970799" y="3239443"/>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3" name="椭圆 322"/>
              <p:cNvSpPr/>
              <p:nvPr/>
            </p:nvSpPr>
            <p:spPr>
              <a:xfrm>
                <a:off x="8327026" y="3563204"/>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4" name="椭圆 323"/>
              <p:cNvSpPr/>
              <p:nvPr/>
            </p:nvSpPr>
            <p:spPr>
              <a:xfrm>
                <a:off x="8540865" y="4157227"/>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5" name="椭圆 324"/>
              <p:cNvSpPr/>
              <p:nvPr/>
            </p:nvSpPr>
            <p:spPr>
              <a:xfrm>
                <a:off x="8347281" y="4553926"/>
                <a:ext cx="90000" cy="90000"/>
              </a:xfrm>
              <a:prstGeom prst="ellipse">
                <a:avLst/>
              </a:prstGeom>
              <a:solidFill>
                <a:srgbClr val="FF0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6" name="椭圆 325"/>
              <p:cNvSpPr/>
              <p:nvPr/>
            </p:nvSpPr>
            <p:spPr>
              <a:xfrm>
                <a:off x="8155576" y="2532094"/>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7" name="椭圆 326"/>
              <p:cNvSpPr/>
              <p:nvPr/>
            </p:nvSpPr>
            <p:spPr>
              <a:xfrm>
                <a:off x="7853266" y="288242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8" name="椭圆 327"/>
              <p:cNvSpPr/>
              <p:nvPr/>
            </p:nvSpPr>
            <p:spPr>
              <a:xfrm>
                <a:off x="8654991" y="309287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9" name="椭圆 328"/>
              <p:cNvSpPr/>
              <p:nvPr/>
            </p:nvSpPr>
            <p:spPr>
              <a:xfrm>
                <a:off x="8267838" y="3246281"/>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0" name="椭圆 329"/>
              <p:cNvSpPr/>
              <p:nvPr/>
            </p:nvSpPr>
            <p:spPr>
              <a:xfrm>
                <a:off x="8529127" y="332669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1" name="椭圆 330"/>
              <p:cNvSpPr/>
              <p:nvPr/>
            </p:nvSpPr>
            <p:spPr>
              <a:xfrm>
                <a:off x="7980617" y="354927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2" name="椭圆 331"/>
              <p:cNvSpPr/>
              <p:nvPr/>
            </p:nvSpPr>
            <p:spPr>
              <a:xfrm>
                <a:off x="8650571" y="2778838"/>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3" name="椭圆 332"/>
              <p:cNvSpPr/>
              <p:nvPr/>
            </p:nvSpPr>
            <p:spPr>
              <a:xfrm>
                <a:off x="9036586" y="2603191"/>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4" name="椭圆 333"/>
              <p:cNvSpPr/>
              <p:nvPr/>
            </p:nvSpPr>
            <p:spPr>
              <a:xfrm>
                <a:off x="8956682" y="293224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5" name="椭圆 334"/>
              <p:cNvSpPr/>
              <p:nvPr/>
            </p:nvSpPr>
            <p:spPr>
              <a:xfrm>
                <a:off x="8843776" y="3333587"/>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6" name="椭圆 335"/>
              <p:cNvSpPr/>
              <p:nvPr/>
            </p:nvSpPr>
            <p:spPr>
              <a:xfrm>
                <a:off x="9080895" y="3480745"/>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7" name="椭圆 336"/>
              <p:cNvSpPr/>
              <p:nvPr/>
            </p:nvSpPr>
            <p:spPr>
              <a:xfrm>
                <a:off x="7636812" y="261037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8" name="椭圆 337"/>
              <p:cNvSpPr/>
              <p:nvPr/>
            </p:nvSpPr>
            <p:spPr>
              <a:xfrm>
                <a:off x="7669162" y="3118171"/>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9" name="椭圆 338"/>
              <p:cNvSpPr/>
              <p:nvPr/>
            </p:nvSpPr>
            <p:spPr>
              <a:xfrm>
                <a:off x="7396656" y="3072223"/>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0" name="椭圆 339"/>
              <p:cNvSpPr/>
              <p:nvPr/>
            </p:nvSpPr>
            <p:spPr>
              <a:xfrm>
                <a:off x="7662019" y="3428417"/>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1" name="椭圆 340"/>
              <p:cNvSpPr/>
              <p:nvPr/>
            </p:nvSpPr>
            <p:spPr>
              <a:xfrm>
                <a:off x="8406520" y="241868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2" name="椭圆 341"/>
              <p:cNvSpPr/>
              <p:nvPr/>
            </p:nvSpPr>
            <p:spPr>
              <a:xfrm>
                <a:off x="8719215" y="2434345"/>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3" name="椭圆 342"/>
              <p:cNvSpPr/>
              <p:nvPr/>
            </p:nvSpPr>
            <p:spPr>
              <a:xfrm>
                <a:off x="8890576" y="2339213"/>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4" name="椭圆 343"/>
              <p:cNvSpPr/>
              <p:nvPr/>
            </p:nvSpPr>
            <p:spPr>
              <a:xfrm>
                <a:off x="7834205" y="241868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5" name="椭圆 344"/>
              <p:cNvSpPr/>
              <p:nvPr/>
            </p:nvSpPr>
            <p:spPr>
              <a:xfrm>
                <a:off x="9122933" y="209201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6" name="椭圆 345"/>
              <p:cNvSpPr/>
              <p:nvPr/>
            </p:nvSpPr>
            <p:spPr>
              <a:xfrm>
                <a:off x="8710102" y="2143950"/>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7" name="椭圆 346"/>
              <p:cNvSpPr/>
              <p:nvPr/>
            </p:nvSpPr>
            <p:spPr>
              <a:xfrm>
                <a:off x="7583816" y="2286413"/>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8" name="椭圆 347"/>
              <p:cNvSpPr/>
              <p:nvPr/>
            </p:nvSpPr>
            <p:spPr>
              <a:xfrm>
                <a:off x="7420056" y="2214448"/>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9" name="椭圆 348"/>
              <p:cNvSpPr/>
              <p:nvPr/>
            </p:nvSpPr>
            <p:spPr>
              <a:xfrm>
                <a:off x="8463826" y="2068250"/>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0" name="椭圆 349"/>
              <p:cNvSpPr/>
              <p:nvPr/>
            </p:nvSpPr>
            <p:spPr>
              <a:xfrm>
                <a:off x="8695815" y="185593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1" name="椭圆 350"/>
              <p:cNvSpPr/>
              <p:nvPr/>
            </p:nvSpPr>
            <p:spPr>
              <a:xfrm>
                <a:off x="8153195" y="2063747"/>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2" name="椭圆 351"/>
              <p:cNvSpPr/>
              <p:nvPr/>
            </p:nvSpPr>
            <p:spPr>
              <a:xfrm>
                <a:off x="7787405" y="2018155"/>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3" name="椭圆 352"/>
              <p:cNvSpPr/>
              <p:nvPr/>
            </p:nvSpPr>
            <p:spPr>
              <a:xfrm>
                <a:off x="8243018" y="1762214"/>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4" name="椭圆 353"/>
              <p:cNvSpPr/>
              <p:nvPr/>
            </p:nvSpPr>
            <p:spPr>
              <a:xfrm>
                <a:off x="7876666" y="1869550"/>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5" name="椭圆 354"/>
              <p:cNvSpPr/>
              <p:nvPr/>
            </p:nvSpPr>
            <p:spPr>
              <a:xfrm>
                <a:off x="8867176" y="1702528"/>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6" name="椭圆 355"/>
              <p:cNvSpPr/>
              <p:nvPr/>
            </p:nvSpPr>
            <p:spPr>
              <a:xfrm>
                <a:off x="7452980" y="1773665"/>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7" name="椭圆 356"/>
              <p:cNvSpPr/>
              <p:nvPr/>
            </p:nvSpPr>
            <p:spPr>
              <a:xfrm>
                <a:off x="7716960" y="1634470"/>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8" name="椭圆 357"/>
              <p:cNvSpPr/>
              <p:nvPr/>
            </p:nvSpPr>
            <p:spPr>
              <a:xfrm>
                <a:off x="8429920" y="1608323"/>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9" name="椭圆 358"/>
              <p:cNvSpPr/>
              <p:nvPr/>
            </p:nvSpPr>
            <p:spPr>
              <a:xfrm>
                <a:off x="8102471" y="3774559"/>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0" name="椭圆 359"/>
              <p:cNvSpPr/>
              <p:nvPr/>
            </p:nvSpPr>
            <p:spPr>
              <a:xfrm>
                <a:off x="8695815" y="3808902"/>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1" name="椭圆 360"/>
              <p:cNvSpPr/>
              <p:nvPr/>
            </p:nvSpPr>
            <p:spPr>
              <a:xfrm>
                <a:off x="7404760" y="3831761"/>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2" name="椭圆 361"/>
              <p:cNvSpPr/>
              <p:nvPr/>
            </p:nvSpPr>
            <p:spPr>
              <a:xfrm>
                <a:off x="7839929" y="3857774"/>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3" name="椭圆 362"/>
              <p:cNvSpPr/>
              <p:nvPr/>
            </p:nvSpPr>
            <p:spPr>
              <a:xfrm>
                <a:off x="7968169" y="4188993"/>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4" name="椭圆 363"/>
              <p:cNvSpPr/>
              <p:nvPr/>
            </p:nvSpPr>
            <p:spPr>
              <a:xfrm>
                <a:off x="8529127" y="3910024"/>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5" name="椭圆 364"/>
              <p:cNvSpPr/>
              <p:nvPr/>
            </p:nvSpPr>
            <p:spPr>
              <a:xfrm>
                <a:off x="8291238" y="3972248"/>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6" name="椭圆 365"/>
              <p:cNvSpPr/>
              <p:nvPr/>
            </p:nvSpPr>
            <p:spPr>
              <a:xfrm>
                <a:off x="8195978" y="4219005"/>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7" name="椭圆 366"/>
              <p:cNvSpPr/>
              <p:nvPr/>
            </p:nvSpPr>
            <p:spPr>
              <a:xfrm>
                <a:off x="8587468" y="4457398"/>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8" name="椭圆 367"/>
              <p:cNvSpPr/>
              <p:nvPr/>
            </p:nvSpPr>
            <p:spPr>
              <a:xfrm>
                <a:off x="8768949" y="443138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9" name="椭圆 368"/>
              <p:cNvSpPr/>
              <p:nvPr/>
            </p:nvSpPr>
            <p:spPr>
              <a:xfrm>
                <a:off x="8989786" y="4143850"/>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0" name="椭圆 369"/>
              <p:cNvSpPr/>
              <p:nvPr/>
            </p:nvSpPr>
            <p:spPr>
              <a:xfrm>
                <a:off x="7654390" y="4211861"/>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1" name="椭圆 370"/>
              <p:cNvSpPr/>
              <p:nvPr/>
            </p:nvSpPr>
            <p:spPr>
              <a:xfrm>
                <a:off x="7437252" y="4446639"/>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2" name="椭圆 371"/>
              <p:cNvSpPr/>
              <p:nvPr/>
            </p:nvSpPr>
            <p:spPr>
              <a:xfrm>
                <a:off x="7826242" y="4516750"/>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3" name="椭圆 372"/>
              <p:cNvSpPr/>
              <p:nvPr/>
            </p:nvSpPr>
            <p:spPr>
              <a:xfrm>
                <a:off x="8971269" y="4794281"/>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4" name="椭圆 373"/>
              <p:cNvSpPr/>
              <p:nvPr/>
            </p:nvSpPr>
            <p:spPr>
              <a:xfrm>
                <a:off x="8318972" y="5793155"/>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5" name="椭圆 374"/>
              <p:cNvSpPr/>
              <p:nvPr/>
            </p:nvSpPr>
            <p:spPr>
              <a:xfrm>
                <a:off x="9037460" y="5422468"/>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6" name="椭圆 375"/>
              <p:cNvSpPr/>
              <p:nvPr/>
            </p:nvSpPr>
            <p:spPr>
              <a:xfrm>
                <a:off x="8756902" y="5081930"/>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7" name="椭圆 376"/>
              <p:cNvSpPr/>
              <p:nvPr/>
            </p:nvSpPr>
            <p:spPr>
              <a:xfrm>
                <a:off x="8645127" y="5421837"/>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8" name="椭圆 377"/>
              <p:cNvSpPr/>
              <p:nvPr/>
            </p:nvSpPr>
            <p:spPr>
              <a:xfrm>
                <a:off x="8858526" y="5597363"/>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9" name="椭圆 378"/>
              <p:cNvSpPr/>
              <p:nvPr/>
            </p:nvSpPr>
            <p:spPr>
              <a:xfrm>
                <a:off x="8370226" y="5334165"/>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0" name="椭圆 379"/>
              <p:cNvSpPr/>
              <p:nvPr/>
            </p:nvSpPr>
            <p:spPr>
              <a:xfrm>
                <a:off x="8423741" y="5095543"/>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1" name="椭圆 380"/>
              <p:cNvSpPr/>
              <p:nvPr/>
            </p:nvSpPr>
            <p:spPr>
              <a:xfrm>
                <a:off x="8283482" y="4930281"/>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2" name="椭圆 381"/>
              <p:cNvSpPr/>
              <p:nvPr/>
            </p:nvSpPr>
            <p:spPr>
              <a:xfrm>
                <a:off x="7968999" y="5474648"/>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3" name="椭圆 382"/>
              <p:cNvSpPr/>
              <p:nvPr/>
            </p:nvSpPr>
            <p:spPr>
              <a:xfrm>
                <a:off x="7586433" y="5479679"/>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4" name="椭圆 383"/>
              <p:cNvSpPr/>
              <p:nvPr/>
            </p:nvSpPr>
            <p:spPr>
              <a:xfrm>
                <a:off x="7765758" y="5222436"/>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5" name="椭圆 384"/>
              <p:cNvSpPr/>
              <p:nvPr/>
            </p:nvSpPr>
            <p:spPr>
              <a:xfrm>
                <a:off x="7549786" y="5183048"/>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6" name="椭圆 385"/>
              <p:cNvSpPr/>
              <p:nvPr/>
            </p:nvSpPr>
            <p:spPr>
              <a:xfrm>
                <a:off x="8041715" y="4966510"/>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7" name="椭圆 386"/>
              <p:cNvSpPr/>
              <p:nvPr/>
            </p:nvSpPr>
            <p:spPr>
              <a:xfrm>
                <a:off x="7525760" y="4835953"/>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8" name="椭圆 387"/>
              <p:cNvSpPr/>
              <p:nvPr/>
            </p:nvSpPr>
            <p:spPr>
              <a:xfrm>
                <a:off x="8102471" y="4606482"/>
                <a:ext cx="46800" cy="468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91" name="任意多边形 390"/>
            <p:cNvSpPr/>
            <p:nvPr/>
          </p:nvSpPr>
          <p:spPr>
            <a:xfrm>
              <a:off x="7946158" y="1541598"/>
              <a:ext cx="1945377" cy="4433212"/>
            </a:xfrm>
            <a:custGeom>
              <a:avLst/>
              <a:gdLst>
                <a:gd name="connsiteX0" fmla="*/ 972000 w 1945377"/>
                <a:gd name="connsiteY0" fmla="*/ 0 h 4433212"/>
                <a:gd name="connsiteX1" fmla="*/ 1924252 w 1945377"/>
                <a:gd name="connsiteY1" fmla="*/ 270201 h 4433212"/>
                <a:gd name="connsiteX2" fmla="*/ 1935225 w 1945377"/>
                <a:gd name="connsiteY2" fmla="*/ 295231 h 4433212"/>
                <a:gd name="connsiteX3" fmla="*/ 1945377 w 1945377"/>
                <a:gd name="connsiteY3" fmla="*/ 295231 h 4433212"/>
                <a:gd name="connsiteX4" fmla="*/ 1945377 w 1945377"/>
                <a:gd name="connsiteY4" fmla="*/ 4021231 h 4433212"/>
                <a:gd name="connsiteX5" fmla="*/ 1943766 w 1945377"/>
                <a:gd name="connsiteY5" fmla="*/ 4021231 h 4433212"/>
                <a:gd name="connsiteX6" fmla="*/ 1938987 w 1945377"/>
                <a:gd name="connsiteY6" fmla="*/ 4061541 h 4433212"/>
                <a:gd name="connsiteX7" fmla="*/ 972005 w 1945377"/>
                <a:gd name="connsiteY7" fmla="*/ 4433212 h 4433212"/>
                <a:gd name="connsiteX8" fmla="*/ 5 w 1945377"/>
                <a:gd name="connsiteY8" fmla="*/ 4019212 h 4433212"/>
                <a:gd name="connsiteX9" fmla="*/ 1377 w 1945377"/>
                <a:gd name="connsiteY9" fmla="*/ 4007639 h 4433212"/>
                <a:gd name="connsiteX10" fmla="*/ 1377 w 1945377"/>
                <a:gd name="connsiteY10" fmla="*/ 347894 h 4433212"/>
                <a:gd name="connsiteX11" fmla="*/ 0 w 1945377"/>
                <a:gd name="connsiteY11" fmla="*/ 338400 h 4433212"/>
                <a:gd name="connsiteX12" fmla="*/ 1377 w 1945377"/>
                <a:gd name="connsiteY12" fmla="*/ 328906 h 4433212"/>
                <a:gd name="connsiteX13" fmla="*/ 1377 w 1945377"/>
                <a:gd name="connsiteY13" fmla="*/ 295231 h 4433212"/>
                <a:gd name="connsiteX14" fmla="*/ 8775 w 1945377"/>
                <a:gd name="connsiteY14" fmla="*/ 295231 h 4433212"/>
                <a:gd name="connsiteX15" fmla="*/ 19748 w 1945377"/>
                <a:gd name="connsiteY15" fmla="*/ 270201 h 4433212"/>
                <a:gd name="connsiteX16" fmla="*/ 972000 w 1945377"/>
                <a:gd name="connsiteY16" fmla="*/ 0 h 443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45377" h="4433212">
                  <a:moveTo>
                    <a:pt x="972000" y="0"/>
                  </a:moveTo>
                  <a:cubicBezTo>
                    <a:pt x="1441718" y="0"/>
                    <a:pt x="1833617" y="115998"/>
                    <a:pt x="1924252" y="270201"/>
                  </a:cubicBezTo>
                  <a:lnTo>
                    <a:pt x="1935225" y="295231"/>
                  </a:lnTo>
                  <a:lnTo>
                    <a:pt x="1945377" y="295231"/>
                  </a:lnTo>
                  <a:lnTo>
                    <a:pt x="1945377" y="4021231"/>
                  </a:lnTo>
                  <a:lnTo>
                    <a:pt x="1943766" y="4021231"/>
                  </a:lnTo>
                  <a:lnTo>
                    <a:pt x="1938987" y="4061541"/>
                  </a:lnTo>
                  <a:cubicBezTo>
                    <a:pt x="1889211" y="4270303"/>
                    <a:pt x="1475275" y="4433212"/>
                    <a:pt x="972005" y="4433212"/>
                  </a:cubicBezTo>
                  <a:cubicBezTo>
                    <a:pt x="435184" y="4433212"/>
                    <a:pt x="5" y="4247858"/>
                    <a:pt x="5" y="4019212"/>
                  </a:cubicBezTo>
                  <a:lnTo>
                    <a:pt x="1377" y="4007639"/>
                  </a:lnTo>
                  <a:lnTo>
                    <a:pt x="1377" y="347894"/>
                  </a:lnTo>
                  <a:lnTo>
                    <a:pt x="0" y="338400"/>
                  </a:lnTo>
                  <a:lnTo>
                    <a:pt x="1377" y="328906"/>
                  </a:lnTo>
                  <a:lnTo>
                    <a:pt x="1377" y="295231"/>
                  </a:lnTo>
                  <a:lnTo>
                    <a:pt x="8775" y="295231"/>
                  </a:lnTo>
                  <a:lnTo>
                    <a:pt x="19748" y="270201"/>
                  </a:lnTo>
                  <a:cubicBezTo>
                    <a:pt x="110383" y="115998"/>
                    <a:pt x="502282" y="0"/>
                    <a:pt x="972000" y="0"/>
                  </a:cubicBezTo>
                  <a:close/>
                </a:path>
              </a:pathLst>
            </a:custGeom>
            <a:solidFill>
              <a:srgbClr val="A0A19A">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90" name="椭圆 389"/>
            <p:cNvSpPr/>
            <p:nvPr/>
          </p:nvSpPr>
          <p:spPr>
            <a:xfrm>
              <a:off x="7946175" y="1539227"/>
              <a:ext cx="1944000" cy="676800"/>
            </a:xfrm>
            <a:prstGeom prst="ellipse">
              <a:avLst/>
            </a:prstGeom>
            <a:solidFill>
              <a:srgbClr val="B5B5AC">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260525427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 name="组合 167"/>
          <p:cNvGrpSpPr/>
          <p:nvPr/>
        </p:nvGrpSpPr>
        <p:grpSpPr>
          <a:xfrm rot="20640911">
            <a:off x="3029325" y="3421033"/>
            <a:ext cx="339468" cy="360000"/>
            <a:chOff x="4058126" y="3319967"/>
            <a:chExt cx="339468" cy="360000"/>
          </a:xfrm>
        </p:grpSpPr>
        <p:sp>
          <p:nvSpPr>
            <p:cNvPr id="169" name="任意多边形 168"/>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0" name="任意多边形 169"/>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48" name="组合 247"/>
          <p:cNvGrpSpPr/>
          <p:nvPr/>
        </p:nvGrpSpPr>
        <p:grpSpPr>
          <a:xfrm rot="11031735">
            <a:off x="4644707" y="3731553"/>
            <a:ext cx="348496" cy="360000"/>
            <a:chOff x="4039509" y="3320236"/>
            <a:chExt cx="348496" cy="360000"/>
          </a:xfrm>
        </p:grpSpPr>
        <p:sp>
          <p:nvSpPr>
            <p:cNvPr id="249" name="任意多边形 248"/>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0" name="任意多边形 249"/>
            <p:cNvSpPr/>
            <p:nvPr/>
          </p:nvSpPr>
          <p:spPr>
            <a:xfrm>
              <a:off x="4039509" y="332023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21" name="组合 220"/>
          <p:cNvGrpSpPr>
            <a:grpSpLocks noChangeAspect="1"/>
          </p:cNvGrpSpPr>
          <p:nvPr/>
        </p:nvGrpSpPr>
        <p:grpSpPr>
          <a:xfrm rot="9984500">
            <a:off x="5258562" y="3714675"/>
            <a:ext cx="260123" cy="396000"/>
            <a:chOff x="8882405" y="1562875"/>
            <a:chExt cx="207840" cy="316406"/>
          </a:xfrm>
        </p:grpSpPr>
        <p:sp>
          <p:nvSpPr>
            <p:cNvPr id="222" name="任意多边形 221"/>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3" name="任意多边形 222"/>
            <p:cNvSpPr/>
            <p:nvPr/>
          </p:nvSpPr>
          <p:spPr>
            <a:xfrm>
              <a:off x="8882405" y="1562875"/>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4" name="组合 173"/>
          <p:cNvGrpSpPr/>
          <p:nvPr/>
        </p:nvGrpSpPr>
        <p:grpSpPr>
          <a:xfrm rot="19484499">
            <a:off x="5271004" y="3323827"/>
            <a:ext cx="339468" cy="360000"/>
            <a:chOff x="4058126" y="3319967"/>
            <a:chExt cx="339468" cy="360000"/>
          </a:xfrm>
        </p:grpSpPr>
        <p:sp>
          <p:nvSpPr>
            <p:cNvPr id="175" name="任意多边形 174"/>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6" name="任意多边形 175"/>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7" name="组合 176"/>
          <p:cNvGrpSpPr/>
          <p:nvPr/>
        </p:nvGrpSpPr>
        <p:grpSpPr>
          <a:xfrm rot="15941508">
            <a:off x="5416457" y="2841416"/>
            <a:ext cx="339468" cy="360000"/>
            <a:chOff x="4058126" y="3319967"/>
            <a:chExt cx="339468" cy="360000"/>
          </a:xfrm>
        </p:grpSpPr>
        <p:sp>
          <p:nvSpPr>
            <p:cNvPr id="178" name="任意多边形 177"/>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9" name="任意多边形 178"/>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18" name="组合 217"/>
          <p:cNvGrpSpPr>
            <a:grpSpLocks noChangeAspect="1"/>
          </p:cNvGrpSpPr>
          <p:nvPr/>
        </p:nvGrpSpPr>
        <p:grpSpPr>
          <a:xfrm rot="5400000">
            <a:off x="5782229" y="3132056"/>
            <a:ext cx="269275" cy="396000"/>
            <a:chOff x="8875091" y="1567996"/>
            <a:chExt cx="215154" cy="316406"/>
          </a:xfrm>
        </p:grpSpPr>
        <p:sp>
          <p:nvSpPr>
            <p:cNvPr id="219" name="任意多边形 218"/>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0" name="任意多边形 219"/>
            <p:cNvSpPr/>
            <p:nvPr/>
          </p:nvSpPr>
          <p:spPr>
            <a:xfrm>
              <a:off x="8875091" y="1567996"/>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15" name="组合 214"/>
          <p:cNvGrpSpPr>
            <a:grpSpLocks noChangeAspect="1"/>
          </p:cNvGrpSpPr>
          <p:nvPr/>
        </p:nvGrpSpPr>
        <p:grpSpPr>
          <a:xfrm rot="2595750">
            <a:off x="5630573" y="2371367"/>
            <a:ext cx="272990" cy="396000"/>
            <a:chOff x="8890445" y="1567996"/>
            <a:chExt cx="218122" cy="316406"/>
          </a:xfrm>
        </p:grpSpPr>
        <p:sp>
          <p:nvSpPr>
            <p:cNvPr id="216" name="任意多边形 215"/>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7" name="任意多边形 216"/>
            <p:cNvSpPr/>
            <p:nvPr/>
          </p:nvSpPr>
          <p:spPr>
            <a:xfrm>
              <a:off x="8935981" y="1567996"/>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0" name="组合 179"/>
          <p:cNvGrpSpPr/>
          <p:nvPr/>
        </p:nvGrpSpPr>
        <p:grpSpPr>
          <a:xfrm rot="1907317">
            <a:off x="5172725" y="2118401"/>
            <a:ext cx="339468" cy="360000"/>
            <a:chOff x="4058126" y="3319967"/>
            <a:chExt cx="339468" cy="360000"/>
          </a:xfrm>
        </p:grpSpPr>
        <p:sp>
          <p:nvSpPr>
            <p:cNvPr id="181" name="任意多边形 180"/>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2" name="任意多边形 181"/>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36" name="组合 235"/>
          <p:cNvGrpSpPr>
            <a:grpSpLocks noChangeAspect="1"/>
          </p:cNvGrpSpPr>
          <p:nvPr/>
        </p:nvGrpSpPr>
        <p:grpSpPr>
          <a:xfrm rot="1989468">
            <a:off x="4695268" y="1692792"/>
            <a:ext cx="272990" cy="396000"/>
            <a:chOff x="8890445" y="1567996"/>
            <a:chExt cx="218122" cy="316406"/>
          </a:xfrm>
        </p:grpSpPr>
        <p:sp>
          <p:nvSpPr>
            <p:cNvPr id="237" name="任意多边形 236"/>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8" name="任意多边形 237"/>
            <p:cNvSpPr/>
            <p:nvPr/>
          </p:nvSpPr>
          <p:spPr>
            <a:xfrm>
              <a:off x="8935981" y="1567996"/>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8" name="组合 197"/>
          <p:cNvGrpSpPr/>
          <p:nvPr/>
        </p:nvGrpSpPr>
        <p:grpSpPr>
          <a:xfrm rot="9946289">
            <a:off x="3844513" y="1847587"/>
            <a:ext cx="348496" cy="360000"/>
            <a:chOff x="4039509" y="3320236"/>
            <a:chExt cx="348496" cy="360000"/>
          </a:xfrm>
        </p:grpSpPr>
        <p:sp>
          <p:nvSpPr>
            <p:cNvPr id="199" name="任意多边形 198"/>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0" name="任意多边形 199"/>
            <p:cNvSpPr/>
            <p:nvPr/>
          </p:nvSpPr>
          <p:spPr>
            <a:xfrm>
              <a:off x="4039509" y="332023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39" name="组合 238"/>
          <p:cNvGrpSpPr>
            <a:grpSpLocks noChangeAspect="1"/>
          </p:cNvGrpSpPr>
          <p:nvPr/>
        </p:nvGrpSpPr>
        <p:grpSpPr>
          <a:xfrm rot="20416844">
            <a:off x="3569144" y="1567170"/>
            <a:ext cx="272990" cy="396000"/>
            <a:chOff x="8890445" y="1567996"/>
            <a:chExt cx="218122" cy="316406"/>
          </a:xfrm>
        </p:grpSpPr>
        <p:sp>
          <p:nvSpPr>
            <p:cNvPr id="240" name="任意多边形 239"/>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1" name="任意多边形 240"/>
            <p:cNvSpPr/>
            <p:nvPr/>
          </p:nvSpPr>
          <p:spPr>
            <a:xfrm>
              <a:off x="8935981" y="1567996"/>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6" name="组合 185"/>
          <p:cNvGrpSpPr/>
          <p:nvPr/>
        </p:nvGrpSpPr>
        <p:grpSpPr>
          <a:xfrm rot="20528720">
            <a:off x="3190222" y="1766539"/>
            <a:ext cx="339468" cy="360000"/>
            <a:chOff x="4058126" y="3319967"/>
            <a:chExt cx="339468" cy="360000"/>
          </a:xfrm>
        </p:grpSpPr>
        <p:sp>
          <p:nvSpPr>
            <p:cNvPr id="187" name="任意多边形 186"/>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8" name="任意多边形 187"/>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05" name="组合 204"/>
          <p:cNvGrpSpPr>
            <a:grpSpLocks noChangeAspect="1"/>
          </p:cNvGrpSpPr>
          <p:nvPr/>
        </p:nvGrpSpPr>
        <p:grpSpPr>
          <a:xfrm rot="9918689">
            <a:off x="2819132" y="2249022"/>
            <a:ext cx="271614" cy="396000"/>
            <a:chOff x="8873223" y="1567281"/>
            <a:chExt cx="217022" cy="316406"/>
          </a:xfrm>
        </p:grpSpPr>
        <p:sp>
          <p:nvSpPr>
            <p:cNvPr id="210" name="任意多边形 209"/>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1" name="任意多边形 210"/>
            <p:cNvSpPr/>
            <p:nvPr/>
          </p:nvSpPr>
          <p:spPr>
            <a:xfrm>
              <a:off x="8873223" y="1567281"/>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162" name="直接连接符 161"/>
          <p:cNvCxnSpPr/>
          <p:nvPr/>
        </p:nvCxnSpPr>
        <p:spPr>
          <a:xfrm>
            <a:off x="3079223" y="4149725"/>
            <a:ext cx="0" cy="5397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Text Box 90"/>
          <p:cNvSpPr txBox="1">
            <a:spLocks noChangeArrowheads="1"/>
          </p:cNvSpPr>
          <p:nvPr/>
        </p:nvSpPr>
        <p:spPr bwMode="auto">
          <a:xfrm>
            <a:off x="2431523" y="4652963"/>
            <a:ext cx="1214437" cy="709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algn="ctr" eaLnBrk="1" hangingPunct="1">
              <a:defRPr/>
            </a:pPr>
            <a:r>
              <a:rPr kumimoji="1" lang="zh-CN" altLang="en-US" sz="2000" dirty="0">
                <a:effectLst>
                  <a:outerShdw blurRad="38100" dist="38100" dir="2700000" algn="tl">
                    <a:srgbClr val="C0C0C0"/>
                  </a:outerShdw>
                </a:effectLst>
                <a:latin typeface="+mn-ea"/>
                <a:ea typeface="+mn-ea"/>
              </a:rPr>
              <a:t>亲水性氨</a:t>
            </a:r>
            <a:endParaRPr kumimoji="1" lang="en-US" altLang="zh-CN" sz="2000" dirty="0">
              <a:effectLst>
                <a:outerShdw blurRad="38100" dist="38100" dir="2700000" algn="tl">
                  <a:srgbClr val="C0C0C0"/>
                </a:outerShdw>
              </a:effectLst>
              <a:latin typeface="+mn-ea"/>
              <a:ea typeface="+mn-ea"/>
            </a:endParaRPr>
          </a:p>
          <a:p>
            <a:pPr algn="ctr" eaLnBrk="1" hangingPunct="1">
              <a:defRPr/>
            </a:pPr>
            <a:r>
              <a:rPr kumimoji="1" lang="zh-CN" altLang="en-US" sz="2000" dirty="0">
                <a:effectLst>
                  <a:outerShdw blurRad="38100" dist="38100" dir="2700000" algn="tl">
                    <a:srgbClr val="C0C0C0"/>
                  </a:outerShdw>
                </a:effectLst>
                <a:latin typeface="+mn-ea"/>
                <a:ea typeface="+mn-ea"/>
              </a:rPr>
              <a:t>基酸基团</a:t>
            </a:r>
          </a:p>
        </p:txBody>
      </p:sp>
      <p:cxnSp>
        <p:nvCxnSpPr>
          <p:cNvPr id="164" name="直接连接符 163"/>
          <p:cNvCxnSpPr/>
          <p:nvPr/>
        </p:nvCxnSpPr>
        <p:spPr>
          <a:xfrm>
            <a:off x="4808010" y="4076700"/>
            <a:ext cx="0" cy="53975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Text Box 90"/>
          <p:cNvSpPr txBox="1">
            <a:spLocks noChangeArrowheads="1"/>
          </p:cNvSpPr>
          <p:nvPr/>
        </p:nvSpPr>
        <p:spPr bwMode="auto">
          <a:xfrm>
            <a:off x="4231748" y="4652963"/>
            <a:ext cx="1214437" cy="709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algn="ctr" eaLnBrk="1" hangingPunct="1">
              <a:defRPr/>
            </a:pPr>
            <a:r>
              <a:rPr kumimoji="1" lang="zh-CN" altLang="en-US" sz="2000" dirty="0">
                <a:effectLst>
                  <a:outerShdw blurRad="38100" dist="38100" dir="2700000" algn="tl">
                    <a:srgbClr val="C0C0C0"/>
                  </a:outerShdw>
                </a:effectLst>
                <a:latin typeface="+mn-ea"/>
                <a:ea typeface="+mn-ea"/>
              </a:rPr>
              <a:t>疏水性氨</a:t>
            </a:r>
            <a:endParaRPr kumimoji="1" lang="en-US" altLang="zh-CN" sz="2000" dirty="0">
              <a:effectLst>
                <a:outerShdw blurRad="38100" dist="38100" dir="2700000" algn="tl">
                  <a:srgbClr val="C0C0C0"/>
                </a:outerShdw>
              </a:effectLst>
              <a:latin typeface="+mn-ea"/>
              <a:ea typeface="+mn-ea"/>
            </a:endParaRPr>
          </a:p>
          <a:p>
            <a:pPr algn="ctr" eaLnBrk="1" hangingPunct="1">
              <a:defRPr/>
            </a:pPr>
            <a:r>
              <a:rPr kumimoji="1" lang="zh-CN" altLang="en-US" sz="2000" dirty="0">
                <a:effectLst>
                  <a:outerShdw blurRad="38100" dist="38100" dir="2700000" algn="tl">
                    <a:srgbClr val="C0C0C0"/>
                  </a:outerShdw>
                </a:effectLst>
                <a:latin typeface="+mn-ea"/>
                <a:ea typeface="+mn-ea"/>
              </a:rPr>
              <a:t>基酸基团</a:t>
            </a:r>
          </a:p>
        </p:txBody>
      </p:sp>
      <p:sp>
        <p:nvSpPr>
          <p:cNvPr id="166" name="Text Box 90"/>
          <p:cNvSpPr txBox="1">
            <a:spLocks noChangeArrowheads="1"/>
          </p:cNvSpPr>
          <p:nvPr/>
        </p:nvSpPr>
        <p:spPr bwMode="auto">
          <a:xfrm>
            <a:off x="7655985" y="4652963"/>
            <a:ext cx="2552700" cy="1017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spAutoFit/>
          </a:bodyPr>
          <a:lstStyle/>
          <a:p>
            <a:pPr eaLnBrk="1" hangingPunct="1">
              <a:defRPr/>
            </a:pPr>
            <a:r>
              <a:rPr kumimoji="1" lang="zh-CN" altLang="en-US" sz="2000" dirty="0">
                <a:effectLst>
                  <a:outerShdw blurRad="38100" dist="38100" dir="2700000" algn="tl">
                    <a:srgbClr val="C0C0C0"/>
                  </a:outerShdw>
                </a:effectLst>
                <a:latin typeface="+mn-ea"/>
                <a:ea typeface="+mn-ea"/>
              </a:rPr>
              <a:t>亲水性氨基酸基团位于分子表面，能与水分子以氢键结合</a:t>
            </a:r>
          </a:p>
        </p:txBody>
      </p:sp>
      <p:sp>
        <p:nvSpPr>
          <p:cNvPr id="10" name="Rectangle 2"/>
          <p:cNvSpPr txBox="1">
            <a:spLocks noChangeArrowheads="1"/>
          </p:cNvSpPr>
          <p:nvPr/>
        </p:nvSpPr>
        <p:spPr>
          <a:xfrm>
            <a:off x="940860" y="581049"/>
            <a:ext cx="2682874" cy="519113"/>
          </a:xfrm>
          <a:prstGeom prst="rect">
            <a:avLst/>
          </a:prstGeom>
          <a:extLst>
            <a:ext uri="{91240B29-F687-4F45-9708-019B960494DF}">
              <a14:hiddenLine xmlns:a14="http://schemas.microsoft.com/office/drawing/2010/main" w="9525" cap="flat" cmpd="sng" algn="ctr">
                <a:solidFill>
                  <a:schemeClr val="tx1"/>
                </a:solidFill>
                <a:prstDash val="solid"/>
                <a:miter lim="800000"/>
                <a:headEnd/>
                <a:tailEnd/>
              </a14:hiddenLine>
            </a:ext>
          </a:extLst>
        </p:spPr>
        <p:txBody>
          <a:bodyPr vert="horz" lIns="91440" tIns="45720" rIns="91440" bIns="45720" rtlCol="0" anchor="t">
            <a:noAutofit/>
          </a:bodyPr>
          <a:lstStyle>
            <a:lvl1pPr algn="l" defTabSz="914400" rtl="0" eaLnBrk="1" latinLnBrk="0" hangingPunct="1">
              <a:lnSpc>
                <a:spcPct val="90000"/>
              </a:lnSpc>
              <a:spcBef>
                <a:spcPct val="0"/>
              </a:spcBef>
              <a:buNone/>
              <a:defRPr sz="5400" kern="1200" cap="all" baseline="0">
                <a:blipFill>
                  <a:blip r:embed="rId2">
                    <a:extLst>
                      <a:ext uri="{28A0092B-C50C-407E-A947-70E740481C1C}">
                        <a14:useLocalDpi xmlns:a14="http://schemas.microsoft.com/office/drawing/2010/main" val="0"/>
                      </a:ext>
                    </a:extLst>
                  </a:blip>
                  <a:tile tx="6350" ty="-127000" sx="65000" sy="64000" flip="none" algn="tl"/>
                </a:blipFill>
                <a:latin typeface="+mj-lt"/>
                <a:ea typeface="+mj-ea"/>
                <a:cs typeface="+mj-cs"/>
              </a:defRPr>
            </a:lvl1pPr>
          </a:lstStyle>
          <a:p>
            <a:pPr marL="360000" indent="-360000" algn="just">
              <a:lnSpc>
                <a:spcPct val="100000"/>
              </a:lnSpc>
              <a:spcBef>
                <a:spcPts val="600"/>
              </a:spcBef>
              <a:buClr>
                <a:srgbClr val="C00000"/>
              </a:buClr>
              <a:buSzPct val="80000"/>
              <a:buFont typeface="Wingdings" panose="05000000000000000000" pitchFamily="2" charset="2"/>
              <a:buChar char="l"/>
              <a:defRPr/>
            </a:pPr>
            <a:r>
              <a:rPr lang="zh-CN" altLang="en-US" sz="2800" cap="none" dirty="0">
                <a:solidFill>
                  <a:schemeClr val="tx1"/>
                </a:solidFill>
                <a:effectLst>
                  <a:outerShdw blurRad="38100" dist="38100" dir="2700000" algn="tl">
                    <a:srgbClr val="000000">
                      <a:alpha val="43137"/>
                    </a:srgbClr>
                  </a:outerShdw>
                </a:effectLst>
                <a:latin typeface="Times New Roman" pitchFamily="18" charset="0"/>
                <a:ea typeface="+mn-ea"/>
                <a:cs typeface="+mn-cs"/>
              </a:rPr>
              <a:t>水化膜的形成</a:t>
            </a:r>
            <a:endParaRPr lang="zh-CN" altLang="en-US" sz="2000" cap="none" dirty="0">
              <a:solidFill>
                <a:schemeClr val="tx1"/>
              </a:solidFill>
              <a:effectLst>
                <a:outerShdw blurRad="38100" dist="38100" dir="2700000" algn="tl">
                  <a:srgbClr val="000000">
                    <a:alpha val="43137"/>
                  </a:srgbClr>
                </a:outerShdw>
              </a:effectLst>
              <a:latin typeface="Times New Roman" pitchFamily="18" charset="0"/>
              <a:ea typeface="+mn-ea"/>
              <a:cs typeface="+mn-cs"/>
            </a:endParaRPr>
          </a:p>
        </p:txBody>
      </p:sp>
      <p:sp>
        <p:nvSpPr>
          <p:cNvPr id="11" name="下箭头 10"/>
          <p:cNvSpPr/>
          <p:nvPr/>
        </p:nvSpPr>
        <p:spPr>
          <a:xfrm rot="16200000">
            <a:off x="6596422" y="2544819"/>
            <a:ext cx="216000" cy="900000"/>
          </a:xfrm>
          <a:prstGeom prst="down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 name="直接连接符 11"/>
          <p:cNvCxnSpPr/>
          <p:nvPr/>
        </p:nvCxnSpPr>
        <p:spPr>
          <a:xfrm>
            <a:off x="1078172" y="1126072"/>
            <a:ext cx="3852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0" name="任意多边形 29"/>
          <p:cNvSpPr/>
          <p:nvPr/>
        </p:nvSpPr>
        <p:spPr>
          <a:xfrm>
            <a:off x="1883473" y="1704895"/>
            <a:ext cx="4056907" cy="2727324"/>
          </a:xfrm>
          <a:custGeom>
            <a:avLst/>
            <a:gdLst>
              <a:gd name="connsiteX0" fmla="*/ 373952 w 4055753"/>
              <a:gd name="connsiteY0" fmla="*/ 282786 h 2727520"/>
              <a:gd name="connsiteX1" fmla="*/ 559690 w 4055753"/>
              <a:gd name="connsiteY1" fmla="*/ 392323 h 2727520"/>
              <a:gd name="connsiteX2" fmla="*/ 721615 w 4055753"/>
              <a:gd name="connsiteY2" fmla="*/ 430423 h 2727520"/>
              <a:gd name="connsiteX3" fmla="*/ 912115 w 4055753"/>
              <a:gd name="connsiteY3" fmla="*/ 401848 h 2727520"/>
              <a:gd name="connsiteX4" fmla="*/ 1088327 w 4055753"/>
              <a:gd name="connsiteY4" fmla="*/ 330411 h 2727520"/>
              <a:gd name="connsiteX5" fmla="*/ 1355027 w 4055753"/>
              <a:gd name="connsiteY5" fmla="*/ 254211 h 2727520"/>
              <a:gd name="connsiteX6" fmla="*/ 1602677 w 4055753"/>
              <a:gd name="connsiteY6" fmla="*/ 187536 h 2727520"/>
              <a:gd name="connsiteX7" fmla="*/ 1788415 w 4055753"/>
              <a:gd name="connsiteY7" fmla="*/ 130386 h 2727520"/>
              <a:gd name="connsiteX8" fmla="*/ 2021777 w 4055753"/>
              <a:gd name="connsiteY8" fmla="*/ 63711 h 2727520"/>
              <a:gd name="connsiteX9" fmla="*/ 2236090 w 4055753"/>
              <a:gd name="connsiteY9" fmla="*/ 6561 h 2727520"/>
              <a:gd name="connsiteX10" fmla="*/ 2469452 w 4055753"/>
              <a:gd name="connsiteY10" fmla="*/ 6561 h 2727520"/>
              <a:gd name="connsiteX11" fmla="*/ 2669477 w 4055753"/>
              <a:gd name="connsiteY11" fmla="*/ 54186 h 2727520"/>
              <a:gd name="connsiteX12" fmla="*/ 2826640 w 4055753"/>
              <a:gd name="connsiteY12" fmla="*/ 173248 h 2727520"/>
              <a:gd name="connsiteX13" fmla="*/ 3060002 w 4055753"/>
              <a:gd name="connsiteY13" fmla="*/ 335173 h 2727520"/>
              <a:gd name="connsiteX14" fmla="*/ 3350515 w 4055753"/>
              <a:gd name="connsiteY14" fmla="*/ 535198 h 2727520"/>
              <a:gd name="connsiteX15" fmla="*/ 3583877 w 4055753"/>
              <a:gd name="connsiteY15" fmla="*/ 692361 h 2727520"/>
              <a:gd name="connsiteX16" fmla="*/ 3736277 w 4055753"/>
              <a:gd name="connsiteY16" fmla="*/ 797136 h 2727520"/>
              <a:gd name="connsiteX17" fmla="*/ 3855340 w 4055753"/>
              <a:gd name="connsiteY17" fmla="*/ 916198 h 2727520"/>
              <a:gd name="connsiteX18" fmla="*/ 3936302 w 4055753"/>
              <a:gd name="connsiteY18" fmla="*/ 1044786 h 2727520"/>
              <a:gd name="connsiteX19" fmla="*/ 3998215 w 4055753"/>
              <a:gd name="connsiteY19" fmla="*/ 1225761 h 2727520"/>
              <a:gd name="connsiteX20" fmla="*/ 4036315 w 4055753"/>
              <a:gd name="connsiteY20" fmla="*/ 1378161 h 2727520"/>
              <a:gd name="connsiteX21" fmla="*/ 4055365 w 4055753"/>
              <a:gd name="connsiteY21" fmla="*/ 1544848 h 2727520"/>
              <a:gd name="connsiteX22" fmla="*/ 4036315 w 4055753"/>
              <a:gd name="connsiteY22" fmla="*/ 1735348 h 2727520"/>
              <a:gd name="connsiteX23" fmla="*/ 3912490 w 4055753"/>
              <a:gd name="connsiteY23" fmla="*/ 1902036 h 2727520"/>
              <a:gd name="connsiteX24" fmla="*/ 3707702 w 4055753"/>
              <a:gd name="connsiteY24" fmla="*/ 2040148 h 2727520"/>
              <a:gd name="connsiteX25" fmla="*/ 3321940 w 4055753"/>
              <a:gd name="connsiteY25" fmla="*/ 2154448 h 2727520"/>
              <a:gd name="connsiteX26" fmla="*/ 3026665 w 4055753"/>
              <a:gd name="connsiteY26" fmla="*/ 2173498 h 2727520"/>
              <a:gd name="connsiteX27" fmla="*/ 2750440 w 4055753"/>
              <a:gd name="connsiteY27" fmla="*/ 2187786 h 2727520"/>
              <a:gd name="connsiteX28" fmla="*/ 2459927 w 4055753"/>
              <a:gd name="connsiteY28" fmla="*/ 2144923 h 2727520"/>
              <a:gd name="connsiteX29" fmla="*/ 2145602 w 4055753"/>
              <a:gd name="connsiteY29" fmla="*/ 2125873 h 2727520"/>
              <a:gd name="connsiteX30" fmla="*/ 1874140 w 4055753"/>
              <a:gd name="connsiteY30" fmla="*/ 2111586 h 2727520"/>
              <a:gd name="connsiteX31" fmla="*/ 1621727 w 4055753"/>
              <a:gd name="connsiteY31" fmla="*/ 2106823 h 2727520"/>
              <a:gd name="connsiteX32" fmla="*/ 1393127 w 4055753"/>
              <a:gd name="connsiteY32" fmla="*/ 2149686 h 2727520"/>
              <a:gd name="connsiteX33" fmla="*/ 1083565 w 4055753"/>
              <a:gd name="connsiteY33" fmla="*/ 2263986 h 2727520"/>
              <a:gd name="connsiteX34" fmla="*/ 916877 w 4055753"/>
              <a:gd name="connsiteY34" fmla="*/ 2378286 h 2727520"/>
              <a:gd name="connsiteX35" fmla="*/ 750190 w 4055753"/>
              <a:gd name="connsiteY35" fmla="*/ 2525923 h 2727520"/>
              <a:gd name="connsiteX36" fmla="*/ 640652 w 4055753"/>
              <a:gd name="connsiteY36" fmla="*/ 2649748 h 2727520"/>
              <a:gd name="connsiteX37" fmla="*/ 483490 w 4055753"/>
              <a:gd name="connsiteY37" fmla="*/ 2725948 h 2727520"/>
              <a:gd name="connsiteX38" fmla="*/ 359665 w 4055753"/>
              <a:gd name="connsiteY38" fmla="*/ 2692611 h 2727520"/>
              <a:gd name="connsiteX39" fmla="*/ 340615 w 4055753"/>
              <a:gd name="connsiteY39" fmla="*/ 2592598 h 2727520"/>
              <a:gd name="connsiteX40" fmla="*/ 450152 w 4055753"/>
              <a:gd name="connsiteY40" fmla="*/ 2468773 h 2727520"/>
              <a:gd name="connsiteX41" fmla="*/ 640652 w 4055753"/>
              <a:gd name="connsiteY41" fmla="*/ 2254461 h 2727520"/>
              <a:gd name="connsiteX42" fmla="*/ 926402 w 4055753"/>
              <a:gd name="connsiteY42" fmla="*/ 2068723 h 2727520"/>
              <a:gd name="connsiteX43" fmla="*/ 1245490 w 4055753"/>
              <a:gd name="connsiteY43" fmla="*/ 1940136 h 2727520"/>
              <a:gd name="connsiteX44" fmla="*/ 1597915 w 4055753"/>
              <a:gd name="connsiteY44" fmla="*/ 1863936 h 2727520"/>
              <a:gd name="connsiteX45" fmla="*/ 1931290 w 4055753"/>
              <a:gd name="connsiteY45" fmla="*/ 1844886 h 2727520"/>
              <a:gd name="connsiteX46" fmla="*/ 2274190 w 4055753"/>
              <a:gd name="connsiteY46" fmla="*/ 1854411 h 2727520"/>
              <a:gd name="connsiteX47" fmla="*/ 2636140 w 4055753"/>
              <a:gd name="connsiteY47" fmla="*/ 1916323 h 2727520"/>
              <a:gd name="connsiteX48" fmla="*/ 3031427 w 4055753"/>
              <a:gd name="connsiteY48" fmla="*/ 1954423 h 2727520"/>
              <a:gd name="connsiteX49" fmla="*/ 3441002 w 4055753"/>
              <a:gd name="connsiteY49" fmla="*/ 1897273 h 2727520"/>
              <a:gd name="connsiteX50" fmla="*/ 3688652 w 4055753"/>
              <a:gd name="connsiteY50" fmla="*/ 1792498 h 2727520"/>
              <a:gd name="connsiteX51" fmla="*/ 3769615 w 4055753"/>
              <a:gd name="connsiteY51" fmla="*/ 1635336 h 2727520"/>
              <a:gd name="connsiteX52" fmla="*/ 3774377 w 4055753"/>
              <a:gd name="connsiteY52" fmla="*/ 1382923 h 2727520"/>
              <a:gd name="connsiteX53" fmla="*/ 3688652 w 4055753"/>
              <a:gd name="connsiteY53" fmla="*/ 1206711 h 2727520"/>
              <a:gd name="connsiteX54" fmla="*/ 3550540 w 4055753"/>
              <a:gd name="connsiteY54" fmla="*/ 1054311 h 2727520"/>
              <a:gd name="connsiteX55" fmla="*/ 3302890 w 4055753"/>
              <a:gd name="connsiteY55" fmla="*/ 839998 h 2727520"/>
              <a:gd name="connsiteX56" fmla="*/ 2993327 w 4055753"/>
              <a:gd name="connsiteY56" fmla="*/ 630448 h 2727520"/>
              <a:gd name="connsiteX57" fmla="*/ 2674240 w 4055753"/>
              <a:gd name="connsiteY57" fmla="*/ 449473 h 2727520"/>
              <a:gd name="connsiteX58" fmla="*/ 2502790 w 4055753"/>
              <a:gd name="connsiteY58" fmla="*/ 301836 h 2727520"/>
              <a:gd name="connsiteX59" fmla="*/ 2321815 w 4055753"/>
              <a:gd name="connsiteY59" fmla="*/ 282786 h 2727520"/>
              <a:gd name="connsiteX60" fmla="*/ 1974152 w 4055753"/>
              <a:gd name="connsiteY60" fmla="*/ 335173 h 2727520"/>
              <a:gd name="connsiteX61" fmla="*/ 1659827 w 4055753"/>
              <a:gd name="connsiteY61" fmla="*/ 416136 h 2727520"/>
              <a:gd name="connsiteX62" fmla="*/ 1464565 w 4055753"/>
              <a:gd name="connsiteY62" fmla="*/ 516148 h 2727520"/>
              <a:gd name="connsiteX63" fmla="*/ 1188340 w 4055753"/>
              <a:gd name="connsiteY63" fmla="*/ 644736 h 2727520"/>
              <a:gd name="connsiteX64" fmla="*/ 969265 w 4055753"/>
              <a:gd name="connsiteY64" fmla="*/ 697123 h 2727520"/>
              <a:gd name="connsiteX65" fmla="*/ 645415 w 4055753"/>
              <a:gd name="connsiteY65" fmla="*/ 692361 h 2727520"/>
              <a:gd name="connsiteX66" fmla="*/ 445390 w 4055753"/>
              <a:gd name="connsiteY66" fmla="*/ 635211 h 2727520"/>
              <a:gd name="connsiteX67" fmla="*/ 173927 w 4055753"/>
              <a:gd name="connsiteY67" fmla="*/ 520911 h 2727520"/>
              <a:gd name="connsiteX68" fmla="*/ 16765 w 4055753"/>
              <a:gd name="connsiteY68" fmla="*/ 363748 h 2727520"/>
              <a:gd name="connsiteX69" fmla="*/ 12002 w 4055753"/>
              <a:gd name="connsiteY69" fmla="*/ 201823 h 2727520"/>
              <a:gd name="connsiteX70" fmla="*/ 83440 w 4055753"/>
              <a:gd name="connsiteY70" fmla="*/ 139911 h 2727520"/>
              <a:gd name="connsiteX71" fmla="*/ 178690 w 4055753"/>
              <a:gd name="connsiteY71" fmla="*/ 139911 h 2727520"/>
              <a:gd name="connsiteX72" fmla="*/ 302515 w 4055753"/>
              <a:gd name="connsiteY72" fmla="*/ 239923 h 2727520"/>
              <a:gd name="connsiteX73" fmla="*/ 373952 w 4055753"/>
              <a:gd name="connsiteY73" fmla="*/ 282786 h 2727520"/>
              <a:gd name="connsiteX0" fmla="*/ 373952 w 4055753"/>
              <a:gd name="connsiteY0" fmla="*/ 282786 h 2727520"/>
              <a:gd name="connsiteX1" fmla="*/ 559690 w 4055753"/>
              <a:gd name="connsiteY1" fmla="*/ 392323 h 2727520"/>
              <a:gd name="connsiteX2" fmla="*/ 721615 w 4055753"/>
              <a:gd name="connsiteY2" fmla="*/ 430423 h 2727520"/>
              <a:gd name="connsiteX3" fmla="*/ 912115 w 4055753"/>
              <a:gd name="connsiteY3" fmla="*/ 401848 h 2727520"/>
              <a:gd name="connsiteX4" fmla="*/ 1088327 w 4055753"/>
              <a:gd name="connsiteY4" fmla="*/ 330411 h 2727520"/>
              <a:gd name="connsiteX5" fmla="*/ 1355027 w 4055753"/>
              <a:gd name="connsiteY5" fmla="*/ 254211 h 2727520"/>
              <a:gd name="connsiteX6" fmla="*/ 1602677 w 4055753"/>
              <a:gd name="connsiteY6" fmla="*/ 187536 h 2727520"/>
              <a:gd name="connsiteX7" fmla="*/ 1788415 w 4055753"/>
              <a:gd name="connsiteY7" fmla="*/ 130386 h 2727520"/>
              <a:gd name="connsiteX8" fmla="*/ 2021777 w 4055753"/>
              <a:gd name="connsiteY8" fmla="*/ 63711 h 2727520"/>
              <a:gd name="connsiteX9" fmla="*/ 2236090 w 4055753"/>
              <a:gd name="connsiteY9" fmla="*/ 6561 h 2727520"/>
              <a:gd name="connsiteX10" fmla="*/ 2469452 w 4055753"/>
              <a:gd name="connsiteY10" fmla="*/ 6561 h 2727520"/>
              <a:gd name="connsiteX11" fmla="*/ 2669477 w 4055753"/>
              <a:gd name="connsiteY11" fmla="*/ 54186 h 2727520"/>
              <a:gd name="connsiteX12" fmla="*/ 2826640 w 4055753"/>
              <a:gd name="connsiteY12" fmla="*/ 173248 h 2727520"/>
              <a:gd name="connsiteX13" fmla="*/ 3060002 w 4055753"/>
              <a:gd name="connsiteY13" fmla="*/ 335173 h 2727520"/>
              <a:gd name="connsiteX14" fmla="*/ 3350515 w 4055753"/>
              <a:gd name="connsiteY14" fmla="*/ 535198 h 2727520"/>
              <a:gd name="connsiteX15" fmla="*/ 3583877 w 4055753"/>
              <a:gd name="connsiteY15" fmla="*/ 692361 h 2727520"/>
              <a:gd name="connsiteX16" fmla="*/ 3736277 w 4055753"/>
              <a:gd name="connsiteY16" fmla="*/ 797136 h 2727520"/>
              <a:gd name="connsiteX17" fmla="*/ 3855340 w 4055753"/>
              <a:gd name="connsiteY17" fmla="*/ 916198 h 2727520"/>
              <a:gd name="connsiteX18" fmla="*/ 3936302 w 4055753"/>
              <a:gd name="connsiteY18" fmla="*/ 1044786 h 2727520"/>
              <a:gd name="connsiteX19" fmla="*/ 3998215 w 4055753"/>
              <a:gd name="connsiteY19" fmla="*/ 1225761 h 2727520"/>
              <a:gd name="connsiteX20" fmla="*/ 4036315 w 4055753"/>
              <a:gd name="connsiteY20" fmla="*/ 1378161 h 2727520"/>
              <a:gd name="connsiteX21" fmla="*/ 4055365 w 4055753"/>
              <a:gd name="connsiteY21" fmla="*/ 1544848 h 2727520"/>
              <a:gd name="connsiteX22" fmla="*/ 4036315 w 4055753"/>
              <a:gd name="connsiteY22" fmla="*/ 1735348 h 2727520"/>
              <a:gd name="connsiteX23" fmla="*/ 3912490 w 4055753"/>
              <a:gd name="connsiteY23" fmla="*/ 1902036 h 2727520"/>
              <a:gd name="connsiteX24" fmla="*/ 3707702 w 4055753"/>
              <a:gd name="connsiteY24" fmla="*/ 2040148 h 2727520"/>
              <a:gd name="connsiteX25" fmla="*/ 3321940 w 4055753"/>
              <a:gd name="connsiteY25" fmla="*/ 2154448 h 2727520"/>
              <a:gd name="connsiteX26" fmla="*/ 3026665 w 4055753"/>
              <a:gd name="connsiteY26" fmla="*/ 2173498 h 2727520"/>
              <a:gd name="connsiteX27" fmla="*/ 2750440 w 4055753"/>
              <a:gd name="connsiteY27" fmla="*/ 2187786 h 2727520"/>
              <a:gd name="connsiteX28" fmla="*/ 2459927 w 4055753"/>
              <a:gd name="connsiteY28" fmla="*/ 2144923 h 2727520"/>
              <a:gd name="connsiteX29" fmla="*/ 2145602 w 4055753"/>
              <a:gd name="connsiteY29" fmla="*/ 2125873 h 2727520"/>
              <a:gd name="connsiteX30" fmla="*/ 1874140 w 4055753"/>
              <a:gd name="connsiteY30" fmla="*/ 2111586 h 2727520"/>
              <a:gd name="connsiteX31" fmla="*/ 1621727 w 4055753"/>
              <a:gd name="connsiteY31" fmla="*/ 2106823 h 2727520"/>
              <a:gd name="connsiteX32" fmla="*/ 1393127 w 4055753"/>
              <a:gd name="connsiteY32" fmla="*/ 2149686 h 2727520"/>
              <a:gd name="connsiteX33" fmla="*/ 1083565 w 4055753"/>
              <a:gd name="connsiteY33" fmla="*/ 2263986 h 2727520"/>
              <a:gd name="connsiteX34" fmla="*/ 916877 w 4055753"/>
              <a:gd name="connsiteY34" fmla="*/ 2378286 h 2727520"/>
              <a:gd name="connsiteX35" fmla="*/ 750190 w 4055753"/>
              <a:gd name="connsiteY35" fmla="*/ 2525923 h 2727520"/>
              <a:gd name="connsiteX36" fmla="*/ 640652 w 4055753"/>
              <a:gd name="connsiteY36" fmla="*/ 2649748 h 2727520"/>
              <a:gd name="connsiteX37" fmla="*/ 483490 w 4055753"/>
              <a:gd name="connsiteY37" fmla="*/ 2725948 h 2727520"/>
              <a:gd name="connsiteX38" fmla="*/ 359665 w 4055753"/>
              <a:gd name="connsiteY38" fmla="*/ 2692611 h 2727520"/>
              <a:gd name="connsiteX39" fmla="*/ 340615 w 4055753"/>
              <a:gd name="connsiteY39" fmla="*/ 2592598 h 2727520"/>
              <a:gd name="connsiteX40" fmla="*/ 450152 w 4055753"/>
              <a:gd name="connsiteY40" fmla="*/ 2468773 h 2727520"/>
              <a:gd name="connsiteX41" fmla="*/ 640652 w 4055753"/>
              <a:gd name="connsiteY41" fmla="*/ 2254461 h 2727520"/>
              <a:gd name="connsiteX42" fmla="*/ 926402 w 4055753"/>
              <a:gd name="connsiteY42" fmla="*/ 2068723 h 2727520"/>
              <a:gd name="connsiteX43" fmla="*/ 1245490 w 4055753"/>
              <a:gd name="connsiteY43" fmla="*/ 1940136 h 2727520"/>
              <a:gd name="connsiteX44" fmla="*/ 1597915 w 4055753"/>
              <a:gd name="connsiteY44" fmla="*/ 1863936 h 2727520"/>
              <a:gd name="connsiteX45" fmla="*/ 1931290 w 4055753"/>
              <a:gd name="connsiteY45" fmla="*/ 1844886 h 2727520"/>
              <a:gd name="connsiteX46" fmla="*/ 2274190 w 4055753"/>
              <a:gd name="connsiteY46" fmla="*/ 1854411 h 2727520"/>
              <a:gd name="connsiteX47" fmla="*/ 2636140 w 4055753"/>
              <a:gd name="connsiteY47" fmla="*/ 1916323 h 2727520"/>
              <a:gd name="connsiteX48" fmla="*/ 3031427 w 4055753"/>
              <a:gd name="connsiteY48" fmla="*/ 1954423 h 2727520"/>
              <a:gd name="connsiteX49" fmla="*/ 3441002 w 4055753"/>
              <a:gd name="connsiteY49" fmla="*/ 1897273 h 2727520"/>
              <a:gd name="connsiteX50" fmla="*/ 3688652 w 4055753"/>
              <a:gd name="connsiteY50" fmla="*/ 1792498 h 2727520"/>
              <a:gd name="connsiteX51" fmla="*/ 3769615 w 4055753"/>
              <a:gd name="connsiteY51" fmla="*/ 1635336 h 2727520"/>
              <a:gd name="connsiteX52" fmla="*/ 3774377 w 4055753"/>
              <a:gd name="connsiteY52" fmla="*/ 1382923 h 2727520"/>
              <a:gd name="connsiteX53" fmla="*/ 3688652 w 4055753"/>
              <a:gd name="connsiteY53" fmla="*/ 1206711 h 2727520"/>
              <a:gd name="connsiteX54" fmla="*/ 3550540 w 4055753"/>
              <a:gd name="connsiteY54" fmla="*/ 1054311 h 2727520"/>
              <a:gd name="connsiteX55" fmla="*/ 3302890 w 4055753"/>
              <a:gd name="connsiteY55" fmla="*/ 839998 h 2727520"/>
              <a:gd name="connsiteX56" fmla="*/ 2993327 w 4055753"/>
              <a:gd name="connsiteY56" fmla="*/ 630448 h 2727520"/>
              <a:gd name="connsiteX57" fmla="*/ 2674240 w 4055753"/>
              <a:gd name="connsiteY57" fmla="*/ 449473 h 2727520"/>
              <a:gd name="connsiteX58" fmla="*/ 2502790 w 4055753"/>
              <a:gd name="connsiteY58" fmla="*/ 301836 h 2727520"/>
              <a:gd name="connsiteX59" fmla="*/ 2321815 w 4055753"/>
              <a:gd name="connsiteY59" fmla="*/ 282786 h 2727520"/>
              <a:gd name="connsiteX60" fmla="*/ 1974152 w 4055753"/>
              <a:gd name="connsiteY60" fmla="*/ 335173 h 2727520"/>
              <a:gd name="connsiteX61" fmla="*/ 1659827 w 4055753"/>
              <a:gd name="connsiteY61" fmla="*/ 416136 h 2727520"/>
              <a:gd name="connsiteX62" fmla="*/ 1464565 w 4055753"/>
              <a:gd name="connsiteY62" fmla="*/ 516148 h 2727520"/>
              <a:gd name="connsiteX63" fmla="*/ 1188340 w 4055753"/>
              <a:gd name="connsiteY63" fmla="*/ 644736 h 2727520"/>
              <a:gd name="connsiteX64" fmla="*/ 969265 w 4055753"/>
              <a:gd name="connsiteY64" fmla="*/ 697123 h 2727520"/>
              <a:gd name="connsiteX65" fmla="*/ 645415 w 4055753"/>
              <a:gd name="connsiteY65" fmla="*/ 692361 h 2727520"/>
              <a:gd name="connsiteX66" fmla="*/ 445390 w 4055753"/>
              <a:gd name="connsiteY66" fmla="*/ 635211 h 2727520"/>
              <a:gd name="connsiteX67" fmla="*/ 173927 w 4055753"/>
              <a:gd name="connsiteY67" fmla="*/ 520911 h 2727520"/>
              <a:gd name="connsiteX68" fmla="*/ 16765 w 4055753"/>
              <a:gd name="connsiteY68" fmla="*/ 363748 h 2727520"/>
              <a:gd name="connsiteX69" fmla="*/ 12002 w 4055753"/>
              <a:gd name="connsiteY69" fmla="*/ 211348 h 2727520"/>
              <a:gd name="connsiteX70" fmla="*/ 83440 w 4055753"/>
              <a:gd name="connsiteY70" fmla="*/ 139911 h 2727520"/>
              <a:gd name="connsiteX71" fmla="*/ 178690 w 4055753"/>
              <a:gd name="connsiteY71" fmla="*/ 139911 h 2727520"/>
              <a:gd name="connsiteX72" fmla="*/ 302515 w 4055753"/>
              <a:gd name="connsiteY72" fmla="*/ 239923 h 2727520"/>
              <a:gd name="connsiteX73" fmla="*/ 373952 w 4055753"/>
              <a:gd name="connsiteY73" fmla="*/ 282786 h 2727520"/>
              <a:gd name="connsiteX0" fmla="*/ 393002 w 4055753"/>
              <a:gd name="connsiteY0" fmla="*/ 306598 h 2727520"/>
              <a:gd name="connsiteX1" fmla="*/ 559690 w 4055753"/>
              <a:gd name="connsiteY1" fmla="*/ 392323 h 2727520"/>
              <a:gd name="connsiteX2" fmla="*/ 721615 w 4055753"/>
              <a:gd name="connsiteY2" fmla="*/ 430423 h 2727520"/>
              <a:gd name="connsiteX3" fmla="*/ 912115 w 4055753"/>
              <a:gd name="connsiteY3" fmla="*/ 401848 h 2727520"/>
              <a:gd name="connsiteX4" fmla="*/ 1088327 w 4055753"/>
              <a:gd name="connsiteY4" fmla="*/ 330411 h 2727520"/>
              <a:gd name="connsiteX5" fmla="*/ 1355027 w 4055753"/>
              <a:gd name="connsiteY5" fmla="*/ 254211 h 2727520"/>
              <a:gd name="connsiteX6" fmla="*/ 1602677 w 4055753"/>
              <a:gd name="connsiteY6" fmla="*/ 187536 h 2727520"/>
              <a:gd name="connsiteX7" fmla="*/ 1788415 w 4055753"/>
              <a:gd name="connsiteY7" fmla="*/ 130386 h 2727520"/>
              <a:gd name="connsiteX8" fmla="*/ 2021777 w 4055753"/>
              <a:gd name="connsiteY8" fmla="*/ 63711 h 2727520"/>
              <a:gd name="connsiteX9" fmla="*/ 2236090 w 4055753"/>
              <a:gd name="connsiteY9" fmla="*/ 6561 h 2727520"/>
              <a:gd name="connsiteX10" fmla="*/ 2469452 w 4055753"/>
              <a:gd name="connsiteY10" fmla="*/ 6561 h 2727520"/>
              <a:gd name="connsiteX11" fmla="*/ 2669477 w 4055753"/>
              <a:gd name="connsiteY11" fmla="*/ 54186 h 2727520"/>
              <a:gd name="connsiteX12" fmla="*/ 2826640 w 4055753"/>
              <a:gd name="connsiteY12" fmla="*/ 173248 h 2727520"/>
              <a:gd name="connsiteX13" fmla="*/ 3060002 w 4055753"/>
              <a:gd name="connsiteY13" fmla="*/ 335173 h 2727520"/>
              <a:gd name="connsiteX14" fmla="*/ 3350515 w 4055753"/>
              <a:gd name="connsiteY14" fmla="*/ 535198 h 2727520"/>
              <a:gd name="connsiteX15" fmla="*/ 3583877 w 4055753"/>
              <a:gd name="connsiteY15" fmla="*/ 692361 h 2727520"/>
              <a:gd name="connsiteX16" fmla="*/ 3736277 w 4055753"/>
              <a:gd name="connsiteY16" fmla="*/ 797136 h 2727520"/>
              <a:gd name="connsiteX17" fmla="*/ 3855340 w 4055753"/>
              <a:gd name="connsiteY17" fmla="*/ 916198 h 2727520"/>
              <a:gd name="connsiteX18" fmla="*/ 3936302 w 4055753"/>
              <a:gd name="connsiteY18" fmla="*/ 1044786 h 2727520"/>
              <a:gd name="connsiteX19" fmla="*/ 3998215 w 4055753"/>
              <a:gd name="connsiteY19" fmla="*/ 1225761 h 2727520"/>
              <a:gd name="connsiteX20" fmla="*/ 4036315 w 4055753"/>
              <a:gd name="connsiteY20" fmla="*/ 1378161 h 2727520"/>
              <a:gd name="connsiteX21" fmla="*/ 4055365 w 4055753"/>
              <a:gd name="connsiteY21" fmla="*/ 1544848 h 2727520"/>
              <a:gd name="connsiteX22" fmla="*/ 4036315 w 4055753"/>
              <a:gd name="connsiteY22" fmla="*/ 1735348 h 2727520"/>
              <a:gd name="connsiteX23" fmla="*/ 3912490 w 4055753"/>
              <a:gd name="connsiteY23" fmla="*/ 1902036 h 2727520"/>
              <a:gd name="connsiteX24" fmla="*/ 3707702 w 4055753"/>
              <a:gd name="connsiteY24" fmla="*/ 2040148 h 2727520"/>
              <a:gd name="connsiteX25" fmla="*/ 3321940 w 4055753"/>
              <a:gd name="connsiteY25" fmla="*/ 2154448 h 2727520"/>
              <a:gd name="connsiteX26" fmla="*/ 3026665 w 4055753"/>
              <a:gd name="connsiteY26" fmla="*/ 2173498 h 2727520"/>
              <a:gd name="connsiteX27" fmla="*/ 2750440 w 4055753"/>
              <a:gd name="connsiteY27" fmla="*/ 2187786 h 2727520"/>
              <a:gd name="connsiteX28" fmla="*/ 2459927 w 4055753"/>
              <a:gd name="connsiteY28" fmla="*/ 2144923 h 2727520"/>
              <a:gd name="connsiteX29" fmla="*/ 2145602 w 4055753"/>
              <a:gd name="connsiteY29" fmla="*/ 2125873 h 2727520"/>
              <a:gd name="connsiteX30" fmla="*/ 1874140 w 4055753"/>
              <a:gd name="connsiteY30" fmla="*/ 2111586 h 2727520"/>
              <a:gd name="connsiteX31" fmla="*/ 1621727 w 4055753"/>
              <a:gd name="connsiteY31" fmla="*/ 2106823 h 2727520"/>
              <a:gd name="connsiteX32" fmla="*/ 1393127 w 4055753"/>
              <a:gd name="connsiteY32" fmla="*/ 2149686 h 2727520"/>
              <a:gd name="connsiteX33" fmla="*/ 1083565 w 4055753"/>
              <a:gd name="connsiteY33" fmla="*/ 2263986 h 2727520"/>
              <a:gd name="connsiteX34" fmla="*/ 916877 w 4055753"/>
              <a:gd name="connsiteY34" fmla="*/ 2378286 h 2727520"/>
              <a:gd name="connsiteX35" fmla="*/ 750190 w 4055753"/>
              <a:gd name="connsiteY35" fmla="*/ 2525923 h 2727520"/>
              <a:gd name="connsiteX36" fmla="*/ 640652 w 4055753"/>
              <a:gd name="connsiteY36" fmla="*/ 2649748 h 2727520"/>
              <a:gd name="connsiteX37" fmla="*/ 483490 w 4055753"/>
              <a:gd name="connsiteY37" fmla="*/ 2725948 h 2727520"/>
              <a:gd name="connsiteX38" fmla="*/ 359665 w 4055753"/>
              <a:gd name="connsiteY38" fmla="*/ 2692611 h 2727520"/>
              <a:gd name="connsiteX39" fmla="*/ 340615 w 4055753"/>
              <a:gd name="connsiteY39" fmla="*/ 2592598 h 2727520"/>
              <a:gd name="connsiteX40" fmla="*/ 450152 w 4055753"/>
              <a:gd name="connsiteY40" fmla="*/ 2468773 h 2727520"/>
              <a:gd name="connsiteX41" fmla="*/ 640652 w 4055753"/>
              <a:gd name="connsiteY41" fmla="*/ 2254461 h 2727520"/>
              <a:gd name="connsiteX42" fmla="*/ 926402 w 4055753"/>
              <a:gd name="connsiteY42" fmla="*/ 2068723 h 2727520"/>
              <a:gd name="connsiteX43" fmla="*/ 1245490 w 4055753"/>
              <a:gd name="connsiteY43" fmla="*/ 1940136 h 2727520"/>
              <a:gd name="connsiteX44" fmla="*/ 1597915 w 4055753"/>
              <a:gd name="connsiteY44" fmla="*/ 1863936 h 2727520"/>
              <a:gd name="connsiteX45" fmla="*/ 1931290 w 4055753"/>
              <a:gd name="connsiteY45" fmla="*/ 1844886 h 2727520"/>
              <a:gd name="connsiteX46" fmla="*/ 2274190 w 4055753"/>
              <a:gd name="connsiteY46" fmla="*/ 1854411 h 2727520"/>
              <a:gd name="connsiteX47" fmla="*/ 2636140 w 4055753"/>
              <a:gd name="connsiteY47" fmla="*/ 1916323 h 2727520"/>
              <a:gd name="connsiteX48" fmla="*/ 3031427 w 4055753"/>
              <a:gd name="connsiteY48" fmla="*/ 1954423 h 2727520"/>
              <a:gd name="connsiteX49" fmla="*/ 3441002 w 4055753"/>
              <a:gd name="connsiteY49" fmla="*/ 1897273 h 2727520"/>
              <a:gd name="connsiteX50" fmla="*/ 3688652 w 4055753"/>
              <a:gd name="connsiteY50" fmla="*/ 1792498 h 2727520"/>
              <a:gd name="connsiteX51" fmla="*/ 3769615 w 4055753"/>
              <a:gd name="connsiteY51" fmla="*/ 1635336 h 2727520"/>
              <a:gd name="connsiteX52" fmla="*/ 3774377 w 4055753"/>
              <a:gd name="connsiteY52" fmla="*/ 1382923 h 2727520"/>
              <a:gd name="connsiteX53" fmla="*/ 3688652 w 4055753"/>
              <a:gd name="connsiteY53" fmla="*/ 1206711 h 2727520"/>
              <a:gd name="connsiteX54" fmla="*/ 3550540 w 4055753"/>
              <a:gd name="connsiteY54" fmla="*/ 1054311 h 2727520"/>
              <a:gd name="connsiteX55" fmla="*/ 3302890 w 4055753"/>
              <a:gd name="connsiteY55" fmla="*/ 839998 h 2727520"/>
              <a:gd name="connsiteX56" fmla="*/ 2993327 w 4055753"/>
              <a:gd name="connsiteY56" fmla="*/ 630448 h 2727520"/>
              <a:gd name="connsiteX57" fmla="*/ 2674240 w 4055753"/>
              <a:gd name="connsiteY57" fmla="*/ 449473 h 2727520"/>
              <a:gd name="connsiteX58" fmla="*/ 2502790 w 4055753"/>
              <a:gd name="connsiteY58" fmla="*/ 301836 h 2727520"/>
              <a:gd name="connsiteX59" fmla="*/ 2321815 w 4055753"/>
              <a:gd name="connsiteY59" fmla="*/ 282786 h 2727520"/>
              <a:gd name="connsiteX60" fmla="*/ 1974152 w 4055753"/>
              <a:gd name="connsiteY60" fmla="*/ 335173 h 2727520"/>
              <a:gd name="connsiteX61" fmla="*/ 1659827 w 4055753"/>
              <a:gd name="connsiteY61" fmla="*/ 416136 h 2727520"/>
              <a:gd name="connsiteX62" fmla="*/ 1464565 w 4055753"/>
              <a:gd name="connsiteY62" fmla="*/ 516148 h 2727520"/>
              <a:gd name="connsiteX63" fmla="*/ 1188340 w 4055753"/>
              <a:gd name="connsiteY63" fmla="*/ 644736 h 2727520"/>
              <a:gd name="connsiteX64" fmla="*/ 969265 w 4055753"/>
              <a:gd name="connsiteY64" fmla="*/ 697123 h 2727520"/>
              <a:gd name="connsiteX65" fmla="*/ 645415 w 4055753"/>
              <a:gd name="connsiteY65" fmla="*/ 692361 h 2727520"/>
              <a:gd name="connsiteX66" fmla="*/ 445390 w 4055753"/>
              <a:gd name="connsiteY66" fmla="*/ 635211 h 2727520"/>
              <a:gd name="connsiteX67" fmla="*/ 173927 w 4055753"/>
              <a:gd name="connsiteY67" fmla="*/ 520911 h 2727520"/>
              <a:gd name="connsiteX68" fmla="*/ 16765 w 4055753"/>
              <a:gd name="connsiteY68" fmla="*/ 363748 h 2727520"/>
              <a:gd name="connsiteX69" fmla="*/ 12002 w 4055753"/>
              <a:gd name="connsiteY69" fmla="*/ 211348 h 2727520"/>
              <a:gd name="connsiteX70" fmla="*/ 83440 w 4055753"/>
              <a:gd name="connsiteY70" fmla="*/ 139911 h 2727520"/>
              <a:gd name="connsiteX71" fmla="*/ 178690 w 4055753"/>
              <a:gd name="connsiteY71" fmla="*/ 139911 h 2727520"/>
              <a:gd name="connsiteX72" fmla="*/ 302515 w 4055753"/>
              <a:gd name="connsiteY72" fmla="*/ 239923 h 2727520"/>
              <a:gd name="connsiteX73" fmla="*/ 393002 w 4055753"/>
              <a:gd name="connsiteY73" fmla="*/ 306598 h 2727520"/>
              <a:gd name="connsiteX0" fmla="*/ 393002 w 4055753"/>
              <a:gd name="connsiteY0" fmla="*/ 306598 h 2727520"/>
              <a:gd name="connsiteX1" fmla="*/ 559690 w 4055753"/>
              <a:gd name="connsiteY1" fmla="*/ 392323 h 2727520"/>
              <a:gd name="connsiteX2" fmla="*/ 721615 w 4055753"/>
              <a:gd name="connsiteY2" fmla="*/ 430423 h 2727520"/>
              <a:gd name="connsiteX3" fmla="*/ 912115 w 4055753"/>
              <a:gd name="connsiteY3" fmla="*/ 401848 h 2727520"/>
              <a:gd name="connsiteX4" fmla="*/ 1097852 w 4055753"/>
              <a:gd name="connsiteY4" fmla="*/ 335173 h 2727520"/>
              <a:gd name="connsiteX5" fmla="*/ 1355027 w 4055753"/>
              <a:gd name="connsiteY5" fmla="*/ 254211 h 2727520"/>
              <a:gd name="connsiteX6" fmla="*/ 1602677 w 4055753"/>
              <a:gd name="connsiteY6" fmla="*/ 187536 h 2727520"/>
              <a:gd name="connsiteX7" fmla="*/ 1788415 w 4055753"/>
              <a:gd name="connsiteY7" fmla="*/ 130386 h 2727520"/>
              <a:gd name="connsiteX8" fmla="*/ 2021777 w 4055753"/>
              <a:gd name="connsiteY8" fmla="*/ 63711 h 2727520"/>
              <a:gd name="connsiteX9" fmla="*/ 2236090 w 4055753"/>
              <a:gd name="connsiteY9" fmla="*/ 6561 h 2727520"/>
              <a:gd name="connsiteX10" fmla="*/ 2469452 w 4055753"/>
              <a:gd name="connsiteY10" fmla="*/ 6561 h 2727520"/>
              <a:gd name="connsiteX11" fmla="*/ 2669477 w 4055753"/>
              <a:gd name="connsiteY11" fmla="*/ 54186 h 2727520"/>
              <a:gd name="connsiteX12" fmla="*/ 2826640 w 4055753"/>
              <a:gd name="connsiteY12" fmla="*/ 173248 h 2727520"/>
              <a:gd name="connsiteX13" fmla="*/ 3060002 w 4055753"/>
              <a:gd name="connsiteY13" fmla="*/ 335173 h 2727520"/>
              <a:gd name="connsiteX14" fmla="*/ 3350515 w 4055753"/>
              <a:gd name="connsiteY14" fmla="*/ 535198 h 2727520"/>
              <a:gd name="connsiteX15" fmla="*/ 3583877 w 4055753"/>
              <a:gd name="connsiteY15" fmla="*/ 692361 h 2727520"/>
              <a:gd name="connsiteX16" fmla="*/ 3736277 w 4055753"/>
              <a:gd name="connsiteY16" fmla="*/ 797136 h 2727520"/>
              <a:gd name="connsiteX17" fmla="*/ 3855340 w 4055753"/>
              <a:gd name="connsiteY17" fmla="*/ 916198 h 2727520"/>
              <a:gd name="connsiteX18" fmla="*/ 3936302 w 4055753"/>
              <a:gd name="connsiteY18" fmla="*/ 1044786 h 2727520"/>
              <a:gd name="connsiteX19" fmla="*/ 3998215 w 4055753"/>
              <a:gd name="connsiteY19" fmla="*/ 1225761 h 2727520"/>
              <a:gd name="connsiteX20" fmla="*/ 4036315 w 4055753"/>
              <a:gd name="connsiteY20" fmla="*/ 1378161 h 2727520"/>
              <a:gd name="connsiteX21" fmla="*/ 4055365 w 4055753"/>
              <a:gd name="connsiteY21" fmla="*/ 1544848 h 2727520"/>
              <a:gd name="connsiteX22" fmla="*/ 4036315 w 4055753"/>
              <a:gd name="connsiteY22" fmla="*/ 1735348 h 2727520"/>
              <a:gd name="connsiteX23" fmla="*/ 3912490 w 4055753"/>
              <a:gd name="connsiteY23" fmla="*/ 1902036 h 2727520"/>
              <a:gd name="connsiteX24" fmla="*/ 3707702 w 4055753"/>
              <a:gd name="connsiteY24" fmla="*/ 2040148 h 2727520"/>
              <a:gd name="connsiteX25" fmla="*/ 3321940 w 4055753"/>
              <a:gd name="connsiteY25" fmla="*/ 2154448 h 2727520"/>
              <a:gd name="connsiteX26" fmla="*/ 3026665 w 4055753"/>
              <a:gd name="connsiteY26" fmla="*/ 2173498 h 2727520"/>
              <a:gd name="connsiteX27" fmla="*/ 2750440 w 4055753"/>
              <a:gd name="connsiteY27" fmla="*/ 2187786 h 2727520"/>
              <a:gd name="connsiteX28" fmla="*/ 2459927 w 4055753"/>
              <a:gd name="connsiteY28" fmla="*/ 2144923 h 2727520"/>
              <a:gd name="connsiteX29" fmla="*/ 2145602 w 4055753"/>
              <a:gd name="connsiteY29" fmla="*/ 2125873 h 2727520"/>
              <a:gd name="connsiteX30" fmla="*/ 1874140 w 4055753"/>
              <a:gd name="connsiteY30" fmla="*/ 2111586 h 2727520"/>
              <a:gd name="connsiteX31" fmla="*/ 1621727 w 4055753"/>
              <a:gd name="connsiteY31" fmla="*/ 2106823 h 2727520"/>
              <a:gd name="connsiteX32" fmla="*/ 1393127 w 4055753"/>
              <a:gd name="connsiteY32" fmla="*/ 2149686 h 2727520"/>
              <a:gd name="connsiteX33" fmla="*/ 1083565 w 4055753"/>
              <a:gd name="connsiteY33" fmla="*/ 2263986 h 2727520"/>
              <a:gd name="connsiteX34" fmla="*/ 916877 w 4055753"/>
              <a:gd name="connsiteY34" fmla="*/ 2378286 h 2727520"/>
              <a:gd name="connsiteX35" fmla="*/ 750190 w 4055753"/>
              <a:gd name="connsiteY35" fmla="*/ 2525923 h 2727520"/>
              <a:gd name="connsiteX36" fmla="*/ 640652 w 4055753"/>
              <a:gd name="connsiteY36" fmla="*/ 2649748 h 2727520"/>
              <a:gd name="connsiteX37" fmla="*/ 483490 w 4055753"/>
              <a:gd name="connsiteY37" fmla="*/ 2725948 h 2727520"/>
              <a:gd name="connsiteX38" fmla="*/ 359665 w 4055753"/>
              <a:gd name="connsiteY38" fmla="*/ 2692611 h 2727520"/>
              <a:gd name="connsiteX39" fmla="*/ 340615 w 4055753"/>
              <a:gd name="connsiteY39" fmla="*/ 2592598 h 2727520"/>
              <a:gd name="connsiteX40" fmla="*/ 450152 w 4055753"/>
              <a:gd name="connsiteY40" fmla="*/ 2468773 h 2727520"/>
              <a:gd name="connsiteX41" fmla="*/ 640652 w 4055753"/>
              <a:gd name="connsiteY41" fmla="*/ 2254461 h 2727520"/>
              <a:gd name="connsiteX42" fmla="*/ 926402 w 4055753"/>
              <a:gd name="connsiteY42" fmla="*/ 2068723 h 2727520"/>
              <a:gd name="connsiteX43" fmla="*/ 1245490 w 4055753"/>
              <a:gd name="connsiteY43" fmla="*/ 1940136 h 2727520"/>
              <a:gd name="connsiteX44" fmla="*/ 1597915 w 4055753"/>
              <a:gd name="connsiteY44" fmla="*/ 1863936 h 2727520"/>
              <a:gd name="connsiteX45" fmla="*/ 1931290 w 4055753"/>
              <a:gd name="connsiteY45" fmla="*/ 1844886 h 2727520"/>
              <a:gd name="connsiteX46" fmla="*/ 2274190 w 4055753"/>
              <a:gd name="connsiteY46" fmla="*/ 1854411 h 2727520"/>
              <a:gd name="connsiteX47" fmla="*/ 2636140 w 4055753"/>
              <a:gd name="connsiteY47" fmla="*/ 1916323 h 2727520"/>
              <a:gd name="connsiteX48" fmla="*/ 3031427 w 4055753"/>
              <a:gd name="connsiteY48" fmla="*/ 1954423 h 2727520"/>
              <a:gd name="connsiteX49" fmla="*/ 3441002 w 4055753"/>
              <a:gd name="connsiteY49" fmla="*/ 1897273 h 2727520"/>
              <a:gd name="connsiteX50" fmla="*/ 3688652 w 4055753"/>
              <a:gd name="connsiteY50" fmla="*/ 1792498 h 2727520"/>
              <a:gd name="connsiteX51" fmla="*/ 3769615 w 4055753"/>
              <a:gd name="connsiteY51" fmla="*/ 1635336 h 2727520"/>
              <a:gd name="connsiteX52" fmla="*/ 3774377 w 4055753"/>
              <a:gd name="connsiteY52" fmla="*/ 1382923 h 2727520"/>
              <a:gd name="connsiteX53" fmla="*/ 3688652 w 4055753"/>
              <a:gd name="connsiteY53" fmla="*/ 1206711 h 2727520"/>
              <a:gd name="connsiteX54" fmla="*/ 3550540 w 4055753"/>
              <a:gd name="connsiteY54" fmla="*/ 1054311 h 2727520"/>
              <a:gd name="connsiteX55" fmla="*/ 3302890 w 4055753"/>
              <a:gd name="connsiteY55" fmla="*/ 839998 h 2727520"/>
              <a:gd name="connsiteX56" fmla="*/ 2993327 w 4055753"/>
              <a:gd name="connsiteY56" fmla="*/ 630448 h 2727520"/>
              <a:gd name="connsiteX57" fmla="*/ 2674240 w 4055753"/>
              <a:gd name="connsiteY57" fmla="*/ 449473 h 2727520"/>
              <a:gd name="connsiteX58" fmla="*/ 2502790 w 4055753"/>
              <a:gd name="connsiteY58" fmla="*/ 301836 h 2727520"/>
              <a:gd name="connsiteX59" fmla="*/ 2321815 w 4055753"/>
              <a:gd name="connsiteY59" fmla="*/ 282786 h 2727520"/>
              <a:gd name="connsiteX60" fmla="*/ 1974152 w 4055753"/>
              <a:gd name="connsiteY60" fmla="*/ 335173 h 2727520"/>
              <a:gd name="connsiteX61" fmla="*/ 1659827 w 4055753"/>
              <a:gd name="connsiteY61" fmla="*/ 416136 h 2727520"/>
              <a:gd name="connsiteX62" fmla="*/ 1464565 w 4055753"/>
              <a:gd name="connsiteY62" fmla="*/ 516148 h 2727520"/>
              <a:gd name="connsiteX63" fmla="*/ 1188340 w 4055753"/>
              <a:gd name="connsiteY63" fmla="*/ 644736 h 2727520"/>
              <a:gd name="connsiteX64" fmla="*/ 969265 w 4055753"/>
              <a:gd name="connsiteY64" fmla="*/ 697123 h 2727520"/>
              <a:gd name="connsiteX65" fmla="*/ 645415 w 4055753"/>
              <a:gd name="connsiteY65" fmla="*/ 692361 h 2727520"/>
              <a:gd name="connsiteX66" fmla="*/ 445390 w 4055753"/>
              <a:gd name="connsiteY66" fmla="*/ 635211 h 2727520"/>
              <a:gd name="connsiteX67" fmla="*/ 173927 w 4055753"/>
              <a:gd name="connsiteY67" fmla="*/ 520911 h 2727520"/>
              <a:gd name="connsiteX68" fmla="*/ 16765 w 4055753"/>
              <a:gd name="connsiteY68" fmla="*/ 363748 h 2727520"/>
              <a:gd name="connsiteX69" fmla="*/ 12002 w 4055753"/>
              <a:gd name="connsiteY69" fmla="*/ 211348 h 2727520"/>
              <a:gd name="connsiteX70" fmla="*/ 83440 w 4055753"/>
              <a:gd name="connsiteY70" fmla="*/ 139911 h 2727520"/>
              <a:gd name="connsiteX71" fmla="*/ 178690 w 4055753"/>
              <a:gd name="connsiteY71" fmla="*/ 139911 h 2727520"/>
              <a:gd name="connsiteX72" fmla="*/ 302515 w 4055753"/>
              <a:gd name="connsiteY72" fmla="*/ 239923 h 2727520"/>
              <a:gd name="connsiteX73" fmla="*/ 393002 w 4055753"/>
              <a:gd name="connsiteY73" fmla="*/ 306598 h 2727520"/>
              <a:gd name="connsiteX0" fmla="*/ 393002 w 4055753"/>
              <a:gd name="connsiteY0" fmla="*/ 306598 h 2727520"/>
              <a:gd name="connsiteX1" fmla="*/ 559690 w 4055753"/>
              <a:gd name="connsiteY1" fmla="*/ 392323 h 2727520"/>
              <a:gd name="connsiteX2" fmla="*/ 721615 w 4055753"/>
              <a:gd name="connsiteY2" fmla="*/ 430423 h 2727520"/>
              <a:gd name="connsiteX3" fmla="*/ 912115 w 4055753"/>
              <a:gd name="connsiteY3" fmla="*/ 401848 h 2727520"/>
              <a:gd name="connsiteX4" fmla="*/ 1097852 w 4055753"/>
              <a:gd name="connsiteY4" fmla="*/ 335173 h 2727520"/>
              <a:gd name="connsiteX5" fmla="*/ 1355027 w 4055753"/>
              <a:gd name="connsiteY5" fmla="*/ 254211 h 2727520"/>
              <a:gd name="connsiteX6" fmla="*/ 1602677 w 4055753"/>
              <a:gd name="connsiteY6" fmla="*/ 187536 h 2727520"/>
              <a:gd name="connsiteX7" fmla="*/ 1788415 w 4055753"/>
              <a:gd name="connsiteY7" fmla="*/ 130386 h 2727520"/>
              <a:gd name="connsiteX8" fmla="*/ 2021777 w 4055753"/>
              <a:gd name="connsiteY8" fmla="*/ 63711 h 2727520"/>
              <a:gd name="connsiteX9" fmla="*/ 2236090 w 4055753"/>
              <a:gd name="connsiteY9" fmla="*/ 6561 h 2727520"/>
              <a:gd name="connsiteX10" fmla="*/ 2469452 w 4055753"/>
              <a:gd name="connsiteY10" fmla="*/ 6561 h 2727520"/>
              <a:gd name="connsiteX11" fmla="*/ 2669477 w 4055753"/>
              <a:gd name="connsiteY11" fmla="*/ 54186 h 2727520"/>
              <a:gd name="connsiteX12" fmla="*/ 2826640 w 4055753"/>
              <a:gd name="connsiteY12" fmla="*/ 173248 h 2727520"/>
              <a:gd name="connsiteX13" fmla="*/ 3060002 w 4055753"/>
              <a:gd name="connsiteY13" fmla="*/ 335173 h 2727520"/>
              <a:gd name="connsiteX14" fmla="*/ 3350515 w 4055753"/>
              <a:gd name="connsiteY14" fmla="*/ 535198 h 2727520"/>
              <a:gd name="connsiteX15" fmla="*/ 3583877 w 4055753"/>
              <a:gd name="connsiteY15" fmla="*/ 692361 h 2727520"/>
              <a:gd name="connsiteX16" fmla="*/ 3736277 w 4055753"/>
              <a:gd name="connsiteY16" fmla="*/ 797136 h 2727520"/>
              <a:gd name="connsiteX17" fmla="*/ 3855340 w 4055753"/>
              <a:gd name="connsiteY17" fmla="*/ 916198 h 2727520"/>
              <a:gd name="connsiteX18" fmla="*/ 3936302 w 4055753"/>
              <a:gd name="connsiteY18" fmla="*/ 1044786 h 2727520"/>
              <a:gd name="connsiteX19" fmla="*/ 3998215 w 4055753"/>
              <a:gd name="connsiteY19" fmla="*/ 1225761 h 2727520"/>
              <a:gd name="connsiteX20" fmla="*/ 4036315 w 4055753"/>
              <a:gd name="connsiteY20" fmla="*/ 1378161 h 2727520"/>
              <a:gd name="connsiteX21" fmla="*/ 4055365 w 4055753"/>
              <a:gd name="connsiteY21" fmla="*/ 1544848 h 2727520"/>
              <a:gd name="connsiteX22" fmla="*/ 4036315 w 4055753"/>
              <a:gd name="connsiteY22" fmla="*/ 1735348 h 2727520"/>
              <a:gd name="connsiteX23" fmla="*/ 3912490 w 4055753"/>
              <a:gd name="connsiteY23" fmla="*/ 1902036 h 2727520"/>
              <a:gd name="connsiteX24" fmla="*/ 3707702 w 4055753"/>
              <a:gd name="connsiteY24" fmla="*/ 2040148 h 2727520"/>
              <a:gd name="connsiteX25" fmla="*/ 3321940 w 4055753"/>
              <a:gd name="connsiteY25" fmla="*/ 2154448 h 2727520"/>
              <a:gd name="connsiteX26" fmla="*/ 3026665 w 4055753"/>
              <a:gd name="connsiteY26" fmla="*/ 2173498 h 2727520"/>
              <a:gd name="connsiteX27" fmla="*/ 2750440 w 4055753"/>
              <a:gd name="connsiteY27" fmla="*/ 2187786 h 2727520"/>
              <a:gd name="connsiteX28" fmla="*/ 2459927 w 4055753"/>
              <a:gd name="connsiteY28" fmla="*/ 2144923 h 2727520"/>
              <a:gd name="connsiteX29" fmla="*/ 2145602 w 4055753"/>
              <a:gd name="connsiteY29" fmla="*/ 2125873 h 2727520"/>
              <a:gd name="connsiteX30" fmla="*/ 1874140 w 4055753"/>
              <a:gd name="connsiteY30" fmla="*/ 2111586 h 2727520"/>
              <a:gd name="connsiteX31" fmla="*/ 1621727 w 4055753"/>
              <a:gd name="connsiteY31" fmla="*/ 2106823 h 2727520"/>
              <a:gd name="connsiteX32" fmla="*/ 1393127 w 4055753"/>
              <a:gd name="connsiteY32" fmla="*/ 2149686 h 2727520"/>
              <a:gd name="connsiteX33" fmla="*/ 1083565 w 4055753"/>
              <a:gd name="connsiteY33" fmla="*/ 2263986 h 2727520"/>
              <a:gd name="connsiteX34" fmla="*/ 916877 w 4055753"/>
              <a:gd name="connsiteY34" fmla="*/ 2378286 h 2727520"/>
              <a:gd name="connsiteX35" fmla="*/ 750190 w 4055753"/>
              <a:gd name="connsiteY35" fmla="*/ 2525923 h 2727520"/>
              <a:gd name="connsiteX36" fmla="*/ 640652 w 4055753"/>
              <a:gd name="connsiteY36" fmla="*/ 2649748 h 2727520"/>
              <a:gd name="connsiteX37" fmla="*/ 483490 w 4055753"/>
              <a:gd name="connsiteY37" fmla="*/ 2725948 h 2727520"/>
              <a:gd name="connsiteX38" fmla="*/ 359665 w 4055753"/>
              <a:gd name="connsiteY38" fmla="*/ 2692611 h 2727520"/>
              <a:gd name="connsiteX39" fmla="*/ 340615 w 4055753"/>
              <a:gd name="connsiteY39" fmla="*/ 2592598 h 2727520"/>
              <a:gd name="connsiteX40" fmla="*/ 450152 w 4055753"/>
              <a:gd name="connsiteY40" fmla="*/ 2468773 h 2727520"/>
              <a:gd name="connsiteX41" fmla="*/ 640652 w 4055753"/>
              <a:gd name="connsiteY41" fmla="*/ 2254461 h 2727520"/>
              <a:gd name="connsiteX42" fmla="*/ 926402 w 4055753"/>
              <a:gd name="connsiteY42" fmla="*/ 2068723 h 2727520"/>
              <a:gd name="connsiteX43" fmla="*/ 1245490 w 4055753"/>
              <a:gd name="connsiteY43" fmla="*/ 1940136 h 2727520"/>
              <a:gd name="connsiteX44" fmla="*/ 1597915 w 4055753"/>
              <a:gd name="connsiteY44" fmla="*/ 1863936 h 2727520"/>
              <a:gd name="connsiteX45" fmla="*/ 1931290 w 4055753"/>
              <a:gd name="connsiteY45" fmla="*/ 1844886 h 2727520"/>
              <a:gd name="connsiteX46" fmla="*/ 2274190 w 4055753"/>
              <a:gd name="connsiteY46" fmla="*/ 1854411 h 2727520"/>
              <a:gd name="connsiteX47" fmla="*/ 2636140 w 4055753"/>
              <a:gd name="connsiteY47" fmla="*/ 1916323 h 2727520"/>
              <a:gd name="connsiteX48" fmla="*/ 3031427 w 4055753"/>
              <a:gd name="connsiteY48" fmla="*/ 1954423 h 2727520"/>
              <a:gd name="connsiteX49" fmla="*/ 3441002 w 4055753"/>
              <a:gd name="connsiteY49" fmla="*/ 1897273 h 2727520"/>
              <a:gd name="connsiteX50" fmla="*/ 3688652 w 4055753"/>
              <a:gd name="connsiteY50" fmla="*/ 1792498 h 2727520"/>
              <a:gd name="connsiteX51" fmla="*/ 3769615 w 4055753"/>
              <a:gd name="connsiteY51" fmla="*/ 1635336 h 2727520"/>
              <a:gd name="connsiteX52" fmla="*/ 3774377 w 4055753"/>
              <a:gd name="connsiteY52" fmla="*/ 1382923 h 2727520"/>
              <a:gd name="connsiteX53" fmla="*/ 3688652 w 4055753"/>
              <a:gd name="connsiteY53" fmla="*/ 1206711 h 2727520"/>
              <a:gd name="connsiteX54" fmla="*/ 3550540 w 4055753"/>
              <a:gd name="connsiteY54" fmla="*/ 1054311 h 2727520"/>
              <a:gd name="connsiteX55" fmla="*/ 3302890 w 4055753"/>
              <a:gd name="connsiteY55" fmla="*/ 839998 h 2727520"/>
              <a:gd name="connsiteX56" fmla="*/ 2993327 w 4055753"/>
              <a:gd name="connsiteY56" fmla="*/ 630448 h 2727520"/>
              <a:gd name="connsiteX57" fmla="*/ 2674240 w 4055753"/>
              <a:gd name="connsiteY57" fmla="*/ 449473 h 2727520"/>
              <a:gd name="connsiteX58" fmla="*/ 2502790 w 4055753"/>
              <a:gd name="connsiteY58" fmla="*/ 301836 h 2727520"/>
              <a:gd name="connsiteX59" fmla="*/ 2321815 w 4055753"/>
              <a:gd name="connsiteY59" fmla="*/ 282786 h 2727520"/>
              <a:gd name="connsiteX60" fmla="*/ 1974152 w 4055753"/>
              <a:gd name="connsiteY60" fmla="*/ 335173 h 2727520"/>
              <a:gd name="connsiteX61" fmla="*/ 1659827 w 4055753"/>
              <a:gd name="connsiteY61" fmla="*/ 416136 h 2727520"/>
              <a:gd name="connsiteX62" fmla="*/ 1464565 w 4055753"/>
              <a:gd name="connsiteY62" fmla="*/ 516148 h 2727520"/>
              <a:gd name="connsiteX63" fmla="*/ 1188340 w 4055753"/>
              <a:gd name="connsiteY63" fmla="*/ 644736 h 2727520"/>
              <a:gd name="connsiteX64" fmla="*/ 969265 w 4055753"/>
              <a:gd name="connsiteY64" fmla="*/ 697123 h 2727520"/>
              <a:gd name="connsiteX65" fmla="*/ 645415 w 4055753"/>
              <a:gd name="connsiteY65" fmla="*/ 692361 h 2727520"/>
              <a:gd name="connsiteX66" fmla="*/ 445390 w 4055753"/>
              <a:gd name="connsiteY66" fmla="*/ 644736 h 2727520"/>
              <a:gd name="connsiteX67" fmla="*/ 173927 w 4055753"/>
              <a:gd name="connsiteY67" fmla="*/ 520911 h 2727520"/>
              <a:gd name="connsiteX68" fmla="*/ 16765 w 4055753"/>
              <a:gd name="connsiteY68" fmla="*/ 363748 h 2727520"/>
              <a:gd name="connsiteX69" fmla="*/ 12002 w 4055753"/>
              <a:gd name="connsiteY69" fmla="*/ 211348 h 2727520"/>
              <a:gd name="connsiteX70" fmla="*/ 83440 w 4055753"/>
              <a:gd name="connsiteY70" fmla="*/ 139911 h 2727520"/>
              <a:gd name="connsiteX71" fmla="*/ 178690 w 4055753"/>
              <a:gd name="connsiteY71" fmla="*/ 139911 h 2727520"/>
              <a:gd name="connsiteX72" fmla="*/ 302515 w 4055753"/>
              <a:gd name="connsiteY72" fmla="*/ 239923 h 2727520"/>
              <a:gd name="connsiteX73" fmla="*/ 393002 w 4055753"/>
              <a:gd name="connsiteY73" fmla="*/ 306598 h 2727520"/>
              <a:gd name="connsiteX0" fmla="*/ 393002 w 4055753"/>
              <a:gd name="connsiteY0" fmla="*/ 306598 h 2727520"/>
              <a:gd name="connsiteX1" fmla="*/ 559690 w 4055753"/>
              <a:gd name="connsiteY1" fmla="*/ 392323 h 2727520"/>
              <a:gd name="connsiteX2" fmla="*/ 721615 w 4055753"/>
              <a:gd name="connsiteY2" fmla="*/ 430423 h 2727520"/>
              <a:gd name="connsiteX3" fmla="*/ 912115 w 4055753"/>
              <a:gd name="connsiteY3" fmla="*/ 401848 h 2727520"/>
              <a:gd name="connsiteX4" fmla="*/ 1097852 w 4055753"/>
              <a:gd name="connsiteY4" fmla="*/ 335173 h 2727520"/>
              <a:gd name="connsiteX5" fmla="*/ 1355027 w 4055753"/>
              <a:gd name="connsiteY5" fmla="*/ 254211 h 2727520"/>
              <a:gd name="connsiteX6" fmla="*/ 1602677 w 4055753"/>
              <a:gd name="connsiteY6" fmla="*/ 187536 h 2727520"/>
              <a:gd name="connsiteX7" fmla="*/ 1788415 w 4055753"/>
              <a:gd name="connsiteY7" fmla="*/ 130386 h 2727520"/>
              <a:gd name="connsiteX8" fmla="*/ 2021777 w 4055753"/>
              <a:gd name="connsiteY8" fmla="*/ 63711 h 2727520"/>
              <a:gd name="connsiteX9" fmla="*/ 2236090 w 4055753"/>
              <a:gd name="connsiteY9" fmla="*/ 6561 h 2727520"/>
              <a:gd name="connsiteX10" fmla="*/ 2469452 w 4055753"/>
              <a:gd name="connsiteY10" fmla="*/ 6561 h 2727520"/>
              <a:gd name="connsiteX11" fmla="*/ 2669477 w 4055753"/>
              <a:gd name="connsiteY11" fmla="*/ 54186 h 2727520"/>
              <a:gd name="connsiteX12" fmla="*/ 2826640 w 4055753"/>
              <a:gd name="connsiteY12" fmla="*/ 173248 h 2727520"/>
              <a:gd name="connsiteX13" fmla="*/ 3060002 w 4055753"/>
              <a:gd name="connsiteY13" fmla="*/ 335173 h 2727520"/>
              <a:gd name="connsiteX14" fmla="*/ 3350515 w 4055753"/>
              <a:gd name="connsiteY14" fmla="*/ 535198 h 2727520"/>
              <a:gd name="connsiteX15" fmla="*/ 3583877 w 4055753"/>
              <a:gd name="connsiteY15" fmla="*/ 692361 h 2727520"/>
              <a:gd name="connsiteX16" fmla="*/ 3736277 w 4055753"/>
              <a:gd name="connsiteY16" fmla="*/ 797136 h 2727520"/>
              <a:gd name="connsiteX17" fmla="*/ 3855340 w 4055753"/>
              <a:gd name="connsiteY17" fmla="*/ 916198 h 2727520"/>
              <a:gd name="connsiteX18" fmla="*/ 3936302 w 4055753"/>
              <a:gd name="connsiteY18" fmla="*/ 1044786 h 2727520"/>
              <a:gd name="connsiteX19" fmla="*/ 3998215 w 4055753"/>
              <a:gd name="connsiteY19" fmla="*/ 1225761 h 2727520"/>
              <a:gd name="connsiteX20" fmla="*/ 4036315 w 4055753"/>
              <a:gd name="connsiteY20" fmla="*/ 1378161 h 2727520"/>
              <a:gd name="connsiteX21" fmla="*/ 4055365 w 4055753"/>
              <a:gd name="connsiteY21" fmla="*/ 1544848 h 2727520"/>
              <a:gd name="connsiteX22" fmla="*/ 4036315 w 4055753"/>
              <a:gd name="connsiteY22" fmla="*/ 1735348 h 2727520"/>
              <a:gd name="connsiteX23" fmla="*/ 3912490 w 4055753"/>
              <a:gd name="connsiteY23" fmla="*/ 1902036 h 2727520"/>
              <a:gd name="connsiteX24" fmla="*/ 3707702 w 4055753"/>
              <a:gd name="connsiteY24" fmla="*/ 2040148 h 2727520"/>
              <a:gd name="connsiteX25" fmla="*/ 3321940 w 4055753"/>
              <a:gd name="connsiteY25" fmla="*/ 2154448 h 2727520"/>
              <a:gd name="connsiteX26" fmla="*/ 3026665 w 4055753"/>
              <a:gd name="connsiteY26" fmla="*/ 2173498 h 2727520"/>
              <a:gd name="connsiteX27" fmla="*/ 2750440 w 4055753"/>
              <a:gd name="connsiteY27" fmla="*/ 2187786 h 2727520"/>
              <a:gd name="connsiteX28" fmla="*/ 2459927 w 4055753"/>
              <a:gd name="connsiteY28" fmla="*/ 2144923 h 2727520"/>
              <a:gd name="connsiteX29" fmla="*/ 2145602 w 4055753"/>
              <a:gd name="connsiteY29" fmla="*/ 2125873 h 2727520"/>
              <a:gd name="connsiteX30" fmla="*/ 1874140 w 4055753"/>
              <a:gd name="connsiteY30" fmla="*/ 2111586 h 2727520"/>
              <a:gd name="connsiteX31" fmla="*/ 1621727 w 4055753"/>
              <a:gd name="connsiteY31" fmla="*/ 2106823 h 2727520"/>
              <a:gd name="connsiteX32" fmla="*/ 1393127 w 4055753"/>
              <a:gd name="connsiteY32" fmla="*/ 2149686 h 2727520"/>
              <a:gd name="connsiteX33" fmla="*/ 1083565 w 4055753"/>
              <a:gd name="connsiteY33" fmla="*/ 2263986 h 2727520"/>
              <a:gd name="connsiteX34" fmla="*/ 916877 w 4055753"/>
              <a:gd name="connsiteY34" fmla="*/ 2378286 h 2727520"/>
              <a:gd name="connsiteX35" fmla="*/ 750190 w 4055753"/>
              <a:gd name="connsiteY35" fmla="*/ 2525923 h 2727520"/>
              <a:gd name="connsiteX36" fmla="*/ 640652 w 4055753"/>
              <a:gd name="connsiteY36" fmla="*/ 2649748 h 2727520"/>
              <a:gd name="connsiteX37" fmla="*/ 483490 w 4055753"/>
              <a:gd name="connsiteY37" fmla="*/ 2725948 h 2727520"/>
              <a:gd name="connsiteX38" fmla="*/ 359665 w 4055753"/>
              <a:gd name="connsiteY38" fmla="*/ 2692611 h 2727520"/>
              <a:gd name="connsiteX39" fmla="*/ 340615 w 4055753"/>
              <a:gd name="connsiteY39" fmla="*/ 2592598 h 2727520"/>
              <a:gd name="connsiteX40" fmla="*/ 450152 w 4055753"/>
              <a:gd name="connsiteY40" fmla="*/ 2468773 h 2727520"/>
              <a:gd name="connsiteX41" fmla="*/ 640652 w 4055753"/>
              <a:gd name="connsiteY41" fmla="*/ 2254461 h 2727520"/>
              <a:gd name="connsiteX42" fmla="*/ 926402 w 4055753"/>
              <a:gd name="connsiteY42" fmla="*/ 2068723 h 2727520"/>
              <a:gd name="connsiteX43" fmla="*/ 1245490 w 4055753"/>
              <a:gd name="connsiteY43" fmla="*/ 1940136 h 2727520"/>
              <a:gd name="connsiteX44" fmla="*/ 1597915 w 4055753"/>
              <a:gd name="connsiteY44" fmla="*/ 1863936 h 2727520"/>
              <a:gd name="connsiteX45" fmla="*/ 1931290 w 4055753"/>
              <a:gd name="connsiteY45" fmla="*/ 1844886 h 2727520"/>
              <a:gd name="connsiteX46" fmla="*/ 2274190 w 4055753"/>
              <a:gd name="connsiteY46" fmla="*/ 1854411 h 2727520"/>
              <a:gd name="connsiteX47" fmla="*/ 2636140 w 4055753"/>
              <a:gd name="connsiteY47" fmla="*/ 1916323 h 2727520"/>
              <a:gd name="connsiteX48" fmla="*/ 3031427 w 4055753"/>
              <a:gd name="connsiteY48" fmla="*/ 1954423 h 2727520"/>
              <a:gd name="connsiteX49" fmla="*/ 3441002 w 4055753"/>
              <a:gd name="connsiteY49" fmla="*/ 1897273 h 2727520"/>
              <a:gd name="connsiteX50" fmla="*/ 3688652 w 4055753"/>
              <a:gd name="connsiteY50" fmla="*/ 1792498 h 2727520"/>
              <a:gd name="connsiteX51" fmla="*/ 3769615 w 4055753"/>
              <a:gd name="connsiteY51" fmla="*/ 1635336 h 2727520"/>
              <a:gd name="connsiteX52" fmla="*/ 3774377 w 4055753"/>
              <a:gd name="connsiteY52" fmla="*/ 1382923 h 2727520"/>
              <a:gd name="connsiteX53" fmla="*/ 3688652 w 4055753"/>
              <a:gd name="connsiteY53" fmla="*/ 1206711 h 2727520"/>
              <a:gd name="connsiteX54" fmla="*/ 3550540 w 4055753"/>
              <a:gd name="connsiteY54" fmla="*/ 1054311 h 2727520"/>
              <a:gd name="connsiteX55" fmla="*/ 3302890 w 4055753"/>
              <a:gd name="connsiteY55" fmla="*/ 839998 h 2727520"/>
              <a:gd name="connsiteX56" fmla="*/ 2993327 w 4055753"/>
              <a:gd name="connsiteY56" fmla="*/ 630448 h 2727520"/>
              <a:gd name="connsiteX57" fmla="*/ 2674240 w 4055753"/>
              <a:gd name="connsiteY57" fmla="*/ 449473 h 2727520"/>
              <a:gd name="connsiteX58" fmla="*/ 2502790 w 4055753"/>
              <a:gd name="connsiteY58" fmla="*/ 301836 h 2727520"/>
              <a:gd name="connsiteX59" fmla="*/ 2321815 w 4055753"/>
              <a:gd name="connsiteY59" fmla="*/ 282786 h 2727520"/>
              <a:gd name="connsiteX60" fmla="*/ 1974152 w 4055753"/>
              <a:gd name="connsiteY60" fmla="*/ 335173 h 2727520"/>
              <a:gd name="connsiteX61" fmla="*/ 1659827 w 4055753"/>
              <a:gd name="connsiteY61" fmla="*/ 430423 h 2727520"/>
              <a:gd name="connsiteX62" fmla="*/ 1464565 w 4055753"/>
              <a:gd name="connsiteY62" fmla="*/ 516148 h 2727520"/>
              <a:gd name="connsiteX63" fmla="*/ 1188340 w 4055753"/>
              <a:gd name="connsiteY63" fmla="*/ 644736 h 2727520"/>
              <a:gd name="connsiteX64" fmla="*/ 969265 w 4055753"/>
              <a:gd name="connsiteY64" fmla="*/ 697123 h 2727520"/>
              <a:gd name="connsiteX65" fmla="*/ 645415 w 4055753"/>
              <a:gd name="connsiteY65" fmla="*/ 692361 h 2727520"/>
              <a:gd name="connsiteX66" fmla="*/ 445390 w 4055753"/>
              <a:gd name="connsiteY66" fmla="*/ 644736 h 2727520"/>
              <a:gd name="connsiteX67" fmla="*/ 173927 w 4055753"/>
              <a:gd name="connsiteY67" fmla="*/ 520911 h 2727520"/>
              <a:gd name="connsiteX68" fmla="*/ 16765 w 4055753"/>
              <a:gd name="connsiteY68" fmla="*/ 363748 h 2727520"/>
              <a:gd name="connsiteX69" fmla="*/ 12002 w 4055753"/>
              <a:gd name="connsiteY69" fmla="*/ 211348 h 2727520"/>
              <a:gd name="connsiteX70" fmla="*/ 83440 w 4055753"/>
              <a:gd name="connsiteY70" fmla="*/ 139911 h 2727520"/>
              <a:gd name="connsiteX71" fmla="*/ 178690 w 4055753"/>
              <a:gd name="connsiteY71" fmla="*/ 139911 h 2727520"/>
              <a:gd name="connsiteX72" fmla="*/ 302515 w 4055753"/>
              <a:gd name="connsiteY72" fmla="*/ 239923 h 2727520"/>
              <a:gd name="connsiteX73" fmla="*/ 393002 w 4055753"/>
              <a:gd name="connsiteY73" fmla="*/ 306598 h 2727520"/>
              <a:gd name="connsiteX0" fmla="*/ 393002 w 4055753"/>
              <a:gd name="connsiteY0" fmla="*/ 304191 h 2725113"/>
              <a:gd name="connsiteX1" fmla="*/ 559690 w 4055753"/>
              <a:gd name="connsiteY1" fmla="*/ 389916 h 2725113"/>
              <a:gd name="connsiteX2" fmla="*/ 721615 w 4055753"/>
              <a:gd name="connsiteY2" fmla="*/ 428016 h 2725113"/>
              <a:gd name="connsiteX3" fmla="*/ 912115 w 4055753"/>
              <a:gd name="connsiteY3" fmla="*/ 399441 h 2725113"/>
              <a:gd name="connsiteX4" fmla="*/ 1097852 w 4055753"/>
              <a:gd name="connsiteY4" fmla="*/ 332766 h 2725113"/>
              <a:gd name="connsiteX5" fmla="*/ 1355027 w 4055753"/>
              <a:gd name="connsiteY5" fmla="*/ 251804 h 2725113"/>
              <a:gd name="connsiteX6" fmla="*/ 1602677 w 4055753"/>
              <a:gd name="connsiteY6" fmla="*/ 185129 h 2725113"/>
              <a:gd name="connsiteX7" fmla="*/ 1788415 w 4055753"/>
              <a:gd name="connsiteY7" fmla="*/ 127979 h 2725113"/>
              <a:gd name="connsiteX8" fmla="*/ 2021777 w 4055753"/>
              <a:gd name="connsiteY8" fmla="*/ 61304 h 2725113"/>
              <a:gd name="connsiteX9" fmla="*/ 2236090 w 4055753"/>
              <a:gd name="connsiteY9" fmla="*/ 8916 h 2725113"/>
              <a:gd name="connsiteX10" fmla="*/ 2469452 w 4055753"/>
              <a:gd name="connsiteY10" fmla="*/ 4154 h 2725113"/>
              <a:gd name="connsiteX11" fmla="*/ 2669477 w 4055753"/>
              <a:gd name="connsiteY11" fmla="*/ 51779 h 2725113"/>
              <a:gd name="connsiteX12" fmla="*/ 2826640 w 4055753"/>
              <a:gd name="connsiteY12" fmla="*/ 170841 h 2725113"/>
              <a:gd name="connsiteX13" fmla="*/ 3060002 w 4055753"/>
              <a:gd name="connsiteY13" fmla="*/ 332766 h 2725113"/>
              <a:gd name="connsiteX14" fmla="*/ 3350515 w 4055753"/>
              <a:gd name="connsiteY14" fmla="*/ 532791 h 2725113"/>
              <a:gd name="connsiteX15" fmla="*/ 3583877 w 4055753"/>
              <a:gd name="connsiteY15" fmla="*/ 689954 h 2725113"/>
              <a:gd name="connsiteX16" fmla="*/ 3736277 w 4055753"/>
              <a:gd name="connsiteY16" fmla="*/ 794729 h 2725113"/>
              <a:gd name="connsiteX17" fmla="*/ 3855340 w 4055753"/>
              <a:gd name="connsiteY17" fmla="*/ 913791 h 2725113"/>
              <a:gd name="connsiteX18" fmla="*/ 3936302 w 4055753"/>
              <a:gd name="connsiteY18" fmla="*/ 1042379 h 2725113"/>
              <a:gd name="connsiteX19" fmla="*/ 3998215 w 4055753"/>
              <a:gd name="connsiteY19" fmla="*/ 1223354 h 2725113"/>
              <a:gd name="connsiteX20" fmla="*/ 4036315 w 4055753"/>
              <a:gd name="connsiteY20" fmla="*/ 1375754 h 2725113"/>
              <a:gd name="connsiteX21" fmla="*/ 4055365 w 4055753"/>
              <a:gd name="connsiteY21" fmla="*/ 1542441 h 2725113"/>
              <a:gd name="connsiteX22" fmla="*/ 4036315 w 4055753"/>
              <a:gd name="connsiteY22" fmla="*/ 1732941 h 2725113"/>
              <a:gd name="connsiteX23" fmla="*/ 3912490 w 4055753"/>
              <a:gd name="connsiteY23" fmla="*/ 1899629 h 2725113"/>
              <a:gd name="connsiteX24" fmla="*/ 3707702 w 4055753"/>
              <a:gd name="connsiteY24" fmla="*/ 2037741 h 2725113"/>
              <a:gd name="connsiteX25" fmla="*/ 3321940 w 4055753"/>
              <a:gd name="connsiteY25" fmla="*/ 2152041 h 2725113"/>
              <a:gd name="connsiteX26" fmla="*/ 3026665 w 4055753"/>
              <a:gd name="connsiteY26" fmla="*/ 2171091 h 2725113"/>
              <a:gd name="connsiteX27" fmla="*/ 2750440 w 4055753"/>
              <a:gd name="connsiteY27" fmla="*/ 2185379 h 2725113"/>
              <a:gd name="connsiteX28" fmla="*/ 2459927 w 4055753"/>
              <a:gd name="connsiteY28" fmla="*/ 2142516 h 2725113"/>
              <a:gd name="connsiteX29" fmla="*/ 2145602 w 4055753"/>
              <a:gd name="connsiteY29" fmla="*/ 2123466 h 2725113"/>
              <a:gd name="connsiteX30" fmla="*/ 1874140 w 4055753"/>
              <a:gd name="connsiteY30" fmla="*/ 2109179 h 2725113"/>
              <a:gd name="connsiteX31" fmla="*/ 1621727 w 4055753"/>
              <a:gd name="connsiteY31" fmla="*/ 2104416 h 2725113"/>
              <a:gd name="connsiteX32" fmla="*/ 1393127 w 4055753"/>
              <a:gd name="connsiteY32" fmla="*/ 2147279 h 2725113"/>
              <a:gd name="connsiteX33" fmla="*/ 1083565 w 4055753"/>
              <a:gd name="connsiteY33" fmla="*/ 2261579 h 2725113"/>
              <a:gd name="connsiteX34" fmla="*/ 916877 w 4055753"/>
              <a:gd name="connsiteY34" fmla="*/ 2375879 h 2725113"/>
              <a:gd name="connsiteX35" fmla="*/ 750190 w 4055753"/>
              <a:gd name="connsiteY35" fmla="*/ 2523516 h 2725113"/>
              <a:gd name="connsiteX36" fmla="*/ 640652 w 4055753"/>
              <a:gd name="connsiteY36" fmla="*/ 2647341 h 2725113"/>
              <a:gd name="connsiteX37" fmla="*/ 483490 w 4055753"/>
              <a:gd name="connsiteY37" fmla="*/ 2723541 h 2725113"/>
              <a:gd name="connsiteX38" fmla="*/ 359665 w 4055753"/>
              <a:gd name="connsiteY38" fmla="*/ 2690204 h 2725113"/>
              <a:gd name="connsiteX39" fmla="*/ 340615 w 4055753"/>
              <a:gd name="connsiteY39" fmla="*/ 2590191 h 2725113"/>
              <a:gd name="connsiteX40" fmla="*/ 450152 w 4055753"/>
              <a:gd name="connsiteY40" fmla="*/ 2466366 h 2725113"/>
              <a:gd name="connsiteX41" fmla="*/ 640652 w 4055753"/>
              <a:gd name="connsiteY41" fmla="*/ 2252054 h 2725113"/>
              <a:gd name="connsiteX42" fmla="*/ 926402 w 4055753"/>
              <a:gd name="connsiteY42" fmla="*/ 2066316 h 2725113"/>
              <a:gd name="connsiteX43" fmla="*/ 1245490 w 4055753"/>
              <a:gd name="connsiteY43" fmla="*/ 1937729 h 2725113"/>
              <a:gd name="connsiteX44" fmla="*/ 1597915 w 4055753"/>
              <a:gd name="connsiteY44" fmla="*/ 1861529 h 2725113"/>
              <a:gd name="connsiteX45" fmla="*/ 1931290 w 4055753"/>
              <a:gd name="connsiteY45" fmla="*/ 1842479 h 2725113"/>
              <a:gd name="connsiteX46" fmla="*/ 2274190 w 4055753"/>
              <a:gd name="connsiteY46" fmla="*/ 1852004 h 2725113"/>
              <a:gd name="connsiteX47" fmla="*/ 2636140 w 4055753"/>
              <a:gd name="connsiteY47" fmla="*/ 1913916 h 2725113"/>
              <a:gd name="connsiteX48" fmla="*/ 3031427 w 4055753"/>
              <a:gd name="connsiteY48" fmla="*/ 1952016 h 2725113"/>
              <a:gd name="connsiteX49" fmla="*/ 3441002 w 4055753"/>
              <a:gd name="connsiteY49" fmla="*/ 1894866 h 2725113"/>
              <a:gd name="connsiteX50" fmla="*/ 3688652 w 4055753"/>
              <a:gd name="connsiteY50" fmla="*/ 1790091 h 2725113"/>
              <a:gd name="connsiteX51" fmla="*/ 3769615 w 4055753"/>
              <a:gd name="connsiteY51" fmla="*/ 1632929 h 2725113"/>
              <a:gd name="connsiteX52" fmla="*/ 3774377 w 4055753"/>
              <a:gd name="connsiteY52" fmla="*/ 1380516 h 2725113"/>
              <a:gd name="connsiteX53" fmla="*/ 3688652 w 4055753"/>
              <a:gd name="connsiteY53" fmla="*/ 1204304 h 2725113"/>
              <a:gd name="connsiteX54" fmla="*/ 3550540 w 4055753"/>
              <a:gd name="connsiteY54" fmla="*/ 1051904 h 2725113"/>
              <a:gd name="connsiteX55" fmla="*/ 3302890 w 4055753"/>
              <a:gd name="connsiteY55" fmla="*/ 837591 h 2725113"/>
              <a:gd name="connsiteX56" fmla="*/ 2993327 w 4055753"/>
              <a:gd name="connsiteY56" fmla="*/ 628041 h 2725113"/>
              <a:gd name="connsiteX57" fmla="*/ 2674240 w 4055753"/>
              <a:gd name="connsiteY57" fmla="*/ 447066 h 2725113"/>
              <a:gd name="connsiteX58" fmla="*/ 2502790 w 4055753"/>
              <a:gd name="connsiteY58" fmla="*/ 299429 h 2725113"/>
              <a:gd name="connsiteX59" fmla="*/ 2321815 w 4055753"/>
              <a:gd name="connsiteY59" fmla="*/ 280379 h 2725113"/>
              <a:gd name="connsiteX60" fmla="*/ 1974152 w 4055753"/>
              <a:gd name="connsiteY60" fmla="*/ 332766 h 2725113"/>
              <a:gd name="connsiteX61" fmla="*/ 1659827 w 4055753"/>
              <a:gd name="connsiteY61" fmla="*/ 428016 h 2725113"/>
              <a:gd name="connsiteX62" fmla="*/ 1464565 w 4055753"/>
              <a:gd name="connsiteY62" fmla="*/ 513741 h 2725113"/>
              <a:gd name="connsiteX63" fmla="*/ 1188340 w 4055753"/>
              <a:gd name="connsiteY63" fmla="*/ 642329 h 2725113"/>
              <a:gd name="connsiteX64" fmla="*/ 969265 w 4055753"/>
              <a:gd name="connsiteY64" fmla="*/ 694716 h 2725113"/>
              <a:gd name="connsiteX65" fmla="*/ 645415 w 4055753"/>
              <a:gd name="connsiteY65" fmla="*/ 689954 h 2725113"/>
              <a:gd name="connsiteX66" fmla="*/ 445390 w 4055753"/>
              <a:gd name="connsiteY66" fmla="*/ 642329 h 2725113"/>
              <a:gd name="connsiteX67" fmla="*/ 173927 w 4055753"/>
              <a:gd name="connsiteY67" fmla="*/ 518504 h 2725113"/>
              <a:gd name="connsiteX68" fmla="*/ 16765 w 4055753"/>
              <a:gd name="connsiteY68" fmla="*/ 361341 h 2725113"/>
              <a:gd name="connsiteX69" fmla="*/ 12002 w 4055753"/>
              <a:gd name="connsiteY69" fmla="*/ 208941 h 2725113"/>
              <a:gd name="connsiteX70" fmla="*/ 83440 w 4055753"/>
              <a:gd name="connsiteY70" fmla="*/ 137504 h 2725113"/>
              <a:gd name="connsiteX71" fmla="*/ 178690 w 4055753"/>
              <a:gd name="connsiteY71" fmla="*/ 137504 h 2725113"/>
              <a:gd name="connsiteX72" fmla="*/ 302515 w 4055753"/>
              <a:gd name="connsiteY72" fmla="*/ 237516 h 2725113"/>
              <a:gd name="connsiteX73" fmla="*/ 393002 w 4055753"/>
              <a:gd name="connsiteY73" fmla="*/ 304191 h 2725113"/>
              <a:gd name="connsiteX0" fmla="*/ 393002 w 4055753"/>
              <a:gd name="connsiteY0" fmla="*/ 304881 h 2725803"/>
              <a:gd name="connsiteX1" fmla="*/ 559690 w 4055753"/>
              <a:gd name="connsiteY1" fmla="*/ 390606 h 2725803"/>
              <a:gd name="connsiteX2" fmla="*/ 721615 w 4055753"/>
              <a:gd name="connsiteY2" fmla="*/ 428706 h 2725803"/>
              <a:gd name="connsiteX3" fmla="*/ 912115 w 4055753"/>
              <a:gd name="connsiteY3" fmla="*/ 400131 h 2725803"/>
              <a:gd name="connsiteX4" fmla="*/ 1097852 w 4055753"/>
              <a:gd name="connsiteY4" fmla="*/ 333456 h 2725803"/>
              <a:gd name="connsiteX5" fmla="*/ 1355027 w 4055753"/>
              <a:gd name="connsiteY5" fmla="*/ 252494 h 2725803"/>
              <a:gd name="connsiteX6" fmla="*/ 1602677 w 4055753"/>
              <a:gd name="connsiteY6" fmla="*/ 185819 h 2725803"/>
              <a:gd name="connsiteX7" fmla="*/ 1788415 w 4055753"/>
              <a:gd name="connsiteY7" fmla="*/ 128669 h 2725803"/>
              <a:gd name="connsiteX8" fmla="*/ 2021777 w 4055753"/>
              <a:gd name="connsiteY8" fmla="*/ 61994 h 2725803"/>
              <a:gd name="connsiteX9" fmla="*/ 2236090 w 4055753"/>
              <a:gd name="connsiteY9" fmla="*/ 9606 h 2725803"/>
              <a:gd name="connsiteX10" fmla="*/ 2469452 w 4055753"/>
              <a:gd name="connsiteY10" fmla="*/ 4844 h 2725803"/>
              <a:gd name="connsiteX11" fmla="*/ 2674240 w 4055753"/>
              <a:gd name="connsiteY11" fmla="*/ 61994 h 2725803"/>
              <a:gd name="connsiteX12" fmla="*/ 2826640 w 4055753"/>
              <a:gd name="connsiteY12" fmla="*/ 171531 h 2725803"/>
              <a:gd name="connsiteX13" fmla="*/ 3060002 w 4055753"/>
              <a:gd name="connsiteY13" fmla="*/ 333456 h 2725803"/>
              <a:gd name="connsiteX14" fmla="*/ 3350515 w 4055753"/>
              <a:gd name="connsiteY14" fmla="*/ 533481 h 2725803"/>
              <a:gd name="connsiteX15" fmla="*/ 3583877 w 4055753"/>
              <a:gd name="connsiteY15" fmla="*/ 690644 h 2725803"/>
              <a:gd name="connsiteX16" fmla="*/ 3736277 w 4055753"/>
              <a:gd name="connsiteY16" fmla="*/ 795419 h 2725803"/>
              <a:gd name="connsiteX17" fmla="*/ 3855340 w 4055753"/>
              <a:gd name="connsiteY17" fmla="*/ 914481 h 2725803"/>
              <a:gd name="connsiteX18" fmla="*/ 3936302 w 4055753"/>
              <a:gd name="connsiteY18" fmla="*/ 1043069 h 2725803"/>
              <a:gd name="connsiteX19" fmla="*/ 3998215 w 4055753"/>
              <a:gd name="connsiteY19" fmla="*/ 1224044 h 2725803"/>
              <a:gd name="connsiteX20" fmla="*/ 4036315 w 4055753"/>
              <a:gd name="connsiteY20" fmla="*/ 1376444 h 2725803"/>
              <a:gd name="connsiteX21" fmla="*/ 4055365 w 4055753"/>
              <a:gd name="connsiteY21" fmla="*/ 1543131 h 2725803"/>
              <a:gd name="connsiteX22" fmla="*/ 4036315 w 4055753"/>
              <a:gd name="connsiteY22" fmla="*/ 1733631 h 2725803"/>
              <a:gd name="connsiteX23" fmla="*/ 3912490 w 4055753"/>
              <a:gd name="connsiteY23" fmla="*/ 1900319 h 2725803"/>
              <a:gd name="connsiteX24" fmla="*/ 3707702 w 4055753"/>
              <a:gd name="connsiteY24" fmla="*/ 2038431 h 2725803"/>
              <a:gd name="connsiteX25" fmla="*/ 3321940 w 4055753"/>
              <a:gd name="connsiteY25" fmla="*/ 2152731 h 2725803"/>
              <a:gd name="connsiteX26" fmla="*/ 3026665 w 4055753"/>
              <a:gd name="connsiteY26" fmla="*/ 2171781 h 2725803"/>
              <a:gd name="connsiteX27" fmla="*/ 2750440 w 4055753"/>
              <a:gd name="connsiteY27" fmla="*/ 2186069 h 2725803"/>
              <a:gd name="connsiteX28" fmla="*/ 2459927 w 4055753"/>
              <a:gd name="connsiteY28" fmla="*/ 2143206 h 2725803"/>
              <a:gd name="connsiteX29" fmla="*/ 2145602 w 4055753"/>
              <a:gd name="connsiteY29" fmla="*/ 2124156 h 2725803"/>
              <a:gd name="connsiteX30" fmla="*/ 1874140 w 4055753"/>
              <a:gd name="connsiteY30" fmla="*/ 2109869 h 2725803"/>
              <a:gd name="connsiteX31" fmla="*/ 1621727 w 4055753"/>
              <a:gd name="connsiteY31" fmla="*/ 2105106 h 2725803"/>
              <a:gd name="connsiteX32" fmla="*/ 1393127 w 4055753"/>
              <a:gd name="connsiteY32" fmla="*/ 2147969 h 2725803"/>
              <a:gd name="connsiteX33" fmla="*/ 1083565 w 4055753"/>
              <a:gd name="connsiteY33" fmla="*/ 2262269 h 2725803"/>
              <a:gd name="connsiteX34" fmla="*/ 916877 w 4055753"/>
              <a:gd name="connsiteY34" fmla="*/ 2376569 h 2725803"/>
              <a:gd name="connsiteX35" fmla="*/ 750190 w 4055753"/>
              <a:gd name="connsiteY35" fmla="*/ 2524206 h 2725803"/>
              <a:gd name="connsiteX36" fmla="*/ 640652 w 4055753"/>
              <a:gd name="connsiteY36" fmla="*/ 2648031 h 2725803"/>
              <a:gd name="connsiteX37" fmla="*/ 483490 w 4055753"/>
              <a:gd name="connsiteY37" fmla="*/ 2724231 h 2725803"/>
              <a:gd name="connsiteX38" fmla="*/ 359665 w 4055753"/>
              <a:gd name="connsiteY38" fmla="*/ 2690894 h 2725803"/>
              <a:gd name="connsiteX39" fmla="*/ 340615 w 4055753"/>
              <a:gd name="connsiteY39" fmla="*/ 2590881 h 2725803"/>
              <a:gd name="connsiteX40" fmla="*/ 450152 w 4055753"/>
              <a:gd name="connsiteY40" fmla="*/ 2467056 h 2725803"/>
              <a:gd name="connsiteX41" fmla="*/ 640652 w 4055753"/>
              <a:gd name="connsiteY41" fmla="*/ 2252744 h 2725803"/>
              <a:gd name="connsiteX42" fmla="*/ 926402 w 4055753"/>
              <a:gd name="connsiteY42" fmla="*/ 2067006 h 2725803"/>
              <a:gd name="connsiteX43" fmla="*/ 1245490 w 4055753"/>
              <a:gd name="connsiteY43" fmla="*/ 1938419 h 2725803"/>
              <a:gd name="connsiteX44" fmla="*/ 1597915 w 4055753"/>
              <a:gd name="connsiteY44" fmla="*/ 1862219 h 2725803"/>
              <a:gd name="connsiteX45" fmla="*/ 1931290 w 4055753"/>
              <a:gd name="connsiteY45" fmla="*/ 1843169 h 2725803"/>
              <a:gd name="connsiteX46" fmla="*/ 2274190 w 4055753"/>
              <a:gd name="connsiteY46" fmla="*/ 1852694 h 2725803"/>
              <a:gd name="connsiteX47" fmla="*/ 2636140 w 4055753"/>
              <a:gd name="connsiteY47" fmla="*/ 1914606 h 2725803"/>
              <a:gd name="connsiteX48" fmla="*/ 3031427 w 4055753"/>
              <a:gd name="connsiteY48" fmla="*/ 1952706 h 2725803"/>
              <a:gd name="connsiteX49" fmla="*/ 3441002 w 4055753"/>
              <a:gd name="connsiteY49" fmla="*/ 1895556 h 2725803"/>
              <a:gd name="connsiteX50" fmla="*/ 3688652 w 4055753"/>
              <a:gd name="connsiteY50" fmla="*/ 1790781 h 2725803"/>
              <a:gd name="connsiteX51" fmla="*/ 3769615 w 4055753"/>
              <a:gd name="connsiteY51" fmla="*/ 1633619 h 2725803"/>
              <a:gd name="connsiteX52" fmla="*/ 3774377 w 4055753"/>
              <a:gd name="connsiteY52" fmla="*/ 1381206 h 2725803"/>
              <a:gd name="connsiteX53" fmla="*/ 3688652 w 4055753"/>
              <a:gd name="connsiteY53" fmla="*/ 1204994 h 2725803"/>
              <a:gd name="connsiteX54" fmla="*/ 3550540 w 4055753"/>
              <a:gd name="connsiteY54" fmla="*/ 1052594 h 2725803"/>
              <a:gd name="connsiteX55" fmla="*/ 3302890 w 4055753"/>
              <a:gd name="connsiteY55" fmla="*/ 838281 h 2725803"/>
              <a:gd name="connsiteX56" fmla="*/ 2993327 w 4055753"/>
              <a:gd name="connsiteY56" fmla="*/ 628731 h 2725803"/>
              <a:gd name="connsiteX57" fmla="*/ 2674240 w 4055753"/>
              <a:gd name="connsiteY57" fmla="*/ 447756 h 2725803"/>
              <a:gd name="connsiteX58" fmla="*/ 2502790 w 4055753"/>
              <a:gd name="connsiteY58" fmla="*/ 300119 h 2725803"/>
              <a:gd name="connsiteX59" fmla="*/ 2321815 w 4055753"/>
              <a:gd name="connsiteY59" fmla="*/ 281069 h 2725803"/>
              <a:gd name="connsiteX60" fmla="*/ 1974152 w 4055753"/>
              <a:gd name="connsiteY60" fmla="*/ 333456 h 2725803"/>
              <a:gd name="connsiteX61" fmla="*/ 1659827 w 4055753"/>
              <a:gd name="connsiteY61" fmla="*/ 428706 h 2725803"/>
              <a:gd name="connsiteX62" fmla="*/ 1464565 w 4055753"/>
              <a:gd name="connsiteY62" fmla="*/ 514431 h 2725803"/>
              <a:gd name="connsiteX63" fmla="*/ 1188340 w 4055753"/>
              <a:gd name="connsiteY63" fmla="*/ 643019 h 2725803"/>
              <a:gd name="connsiteX64" fmla="*/ 969265 w 4055753"/>
              <a:gd name="connsiteY64" fmla="*/ 695406 h 2725803"/>
              <a:gd name="connsiteX65" fmla="*/ 645415 w 4055753"/>
              <a:gd name="connsiteY65" fmla="*/ 690644 h 2725803"/>
              <a:gd name="connsiteX66" fmla="*/ 445390 w 4055753"/>
              <a:gd name="connsiteY66" fmla="*/ 643019 h 2725803"/>
              <a:gd name="connsiteX67" fmla="*/ 173927 w 4055753"/>
              <a:gd name="connsiteY67" fmla="*/ 519194 h 2725803"/>
              <a:gd name="connsiteX68" fmla="*/ 16765 w 4055753"/>
              <a:gd name="connsiteY68" fmla="*/ 362031 h 2725803"/>
              <a:gd name="connsiteX69" fmla="*/ 12002 w 4055753"/>
              <a:gd name="connsiteY69" fmla="*/ 209631 h 2725803"/>
              <a:gd name="connsiteX70" fmla="*/ 83440 w 4055753"/>
              <a:gd name="connsiteY70" fmla="*/ 138194 h 2725803"/>
              <a:gd name="connsiteX71" fmla="*/ 178690 w 4055753"/>
              <a:gd name="connsiteY71" fmla="*/ 138194 h 2725803"/>
              <a:gd name="connsiteX72" fmla="*/ 302515 w 4055753"/>
              <a:gd name="connsiteY72" fmla="*/ 238206 h 2725803"/>
              <a:gd name="connsiteX73" fmla="*/ 393002 w 4055753"/>
              <a:gd name="connsiteY73" fmla="*/ 304881 h 2725803"/>
              <a:gd name="connsiteX0" fmla="*/ 393002 w 4055753"/>
              <a:gd name="connsiteY0" fmla="*/ 304881 h 2725803"/>
              <a:gd name="connsiteX1" fmla="*/ 559690 w 4055753"/>
              <a:gd name="connsiteY1" fmla="*/ 390606 h 2725803"/>
              <a:gd name="connsiteX2" fmla="*/ 721615 w 4055753"/>
              <a:gd name="connsiteY2" fmla="*/ 428706 h 2725803"/>
              <a:gd name="connsiteX3" fmla="*/ 912115 w 4055753"/>
              <a:gd name="connsiteY3" fmla="*/ 400131 h 2725803"/>
              <a:gd name="connsiteX4" fmla="*/ 1097852 w 4055753"/>
              <a:gd name="connsiteY4" fmla="*/ 333456 h 2725803"/>
              <a:gd name="connsiteX5" fmla="*/ 1355027 w 4055753"/>
              <a:gd name="connsiteY5" fmla="*/ 252494 h 2725803"/>
              <a:gd name="connsiteX6" fmla="*/ 1602677 w 4055753"/>
              <a:gd name="connsiteY6" fmla="*/ 185819 h 2725803"/>
              <a:gd name="connsiteX7" fmla="*/ 1788415 w 4055753"/>
              <a:gd name="connsiteY7" fmla="*/ 128669 h 2725803"/>
              <a:gd name="connsiteX8" fmla="*/ 2021777 w 4055753"/>
              <a:gd name="connsiteY8" fmla="*/ 61994 h 2725803"/>
              <a:gd name="connsiteX9" fmla="*/ 2236090 w 4055753"/>
              <a:gd name="connsiteY9" fmla="*/ 9606 h 2725803"/>
              <a:gd name="connsiteX10" fmla="*/ 2469452 w 4055753"/>
              <a:gd name="connsiteY10" fmla="*/ 4844 h 2725803"/>
              <a:gd name="connsiteX11" fmla="*/ 2674240 w 4055753"/>
              <a:gd name="connsiteY11" fmla="*/ 61994 h 2725803"/>
              <a:gd name="connsiteX12" fmla="*/ 2826640 w 4055753"/>
              <a:gd name="connsiteY12" fmla="*/ 171531 h 2725803"/>
              <a:gd name="connsiteX13" fmla="*/ 3060002 w 4055753"/>
              <a:gd name="connsiteY13" fmla="*/ 333456 h 2725803"/>
              <a:gd name="connsiteX14" fmla="*/ 3350515 w 4055753"/>
              <a:gd name="connsiteY14" fmla="*/ 533481 h 2725803"/>
              <a:gd name="connsiteX15" fmla="*/ 3583877 w 4055753"/>
              <a:gd name="connsiteY15" fmla="*/ 690644 h 2725803"/>
              <a:gd name="connsiteX16" fmla="*/ 3736277 w 4055753"/>
              <a:gd name="connsiteY16" fmla="*/ 795419 h 2725803"/>
              <a:gd name="connsiteX17" fmla="*/ 3855340 w 4055753"/>
              <a:gd name="connsiteY17" fmla="*/ 914481 h 2725803"/>
              <a:gd name="connsiteX18" fmla="*/ 3936302 w 4055753"/>
              <a:gd name="connsiteY18" fmla="*/ 1043069 h 2725803"/>
              <a:gd name="connsiteX19" fmla="*/ 3998215 w 4055753"/>
              <a:gd name="connsiteY19" fmla="*/ 1224044 h 2725803"/>
              <a:gd name="connsiteX20" fmla="*/ 4036315 w 4055753"/>
              <a:gd name="connsiteY20" fmla="*/ 1376444 h 2725803"/>
              <a:gd name="connsiteX21" fmla="*/ 4055365 w 4055753"/>
              <a:gd name="connsiteY21" fmla="*/ 1543131 h 2725803"/>
              <a:gd name="connsiteX22" fmla="*/ 4036315 w 4055753"/>
              <a:gd name="connsiteY22" fmla="*/ 1733631 h 2725803"/>
              <a:gd name="connsiteX23" fmla="*/ 3912490 w 4055753"/>
              <a:gd name="connsiteY23" fmla="*/ 1900319 h 2725803"/>
              <a:gd name="connsiteX24" fmla="*/ 3707702 w 4055753"/>
              <a:gd name="connsiteY24" fmla="*/ 2038431 h 2725803"/>
              <a:gd name="connsiteX25" fmla="*/ 3321940 w 4055753"/>
              <a:gd name="connsiteY25" fmla="*/ 2152731 h 2725803"/>
              <a:gd name="connsiteX26" fmla="*/ 3026665 w 4055753"/>
              <a:gd name="connsiteY26" fmla="*/ 2171781 h 2725803"/>
              <a:gd name="connsiteX27" fmla="*/ 2750440 w 4055753"/>
              <a:gd name="connsiteY27" fmla="*/ 2186069 h 2725803"/>
              <a:gd name="connsiteX28" fmla="*/ 2459927 w 4055753"/>
              <a:gd name="connsiteY28" fmla="*/ 2143206 h 2725803"/>
              <a:gd name="connsiteX29" fmla="*/ 2145602 w 4055753"/>
              <a:gd name="connsiteY29" fmla="*/ 2124156 h 2725803"/>
              <a:gd name="connsiteX30" fmla="*/ 1874140 w 4055753"/>
              <a:gd name="connsiteY30" fmla="*/ 2109869 h 2725803"/>
              <a:gd name="connsiteX31" fmla="*/ 1621727 w 4055753"/>
              <a:gd name="connsiteY31" fmla="*/ 2105106 h 2725803"/>
              <a:gd name="connsiteX32" fmla="*/ 1393127 w 4055753"/>
              <a:gd name="connsiteY32" fmla="*/ 2147969 h 2725803"/>
              <a:gd name="connsiteX33" fmla="*/ 1083565 w 4055753"/>
              <a:gd name="connsiteY33" fmla="*/ 2262269 h 2725803"/>
              <a:gd name="connsiteX34" fmla="*/ 916877 w 4055753"/>
              <a:gd name="connsiteY34" fmla="*/ 2376569 h 2725803"/>
              <a:gd name="connsiteX35" fmla="*/ 750190 w 4055753"/>
              <a:gd name="connsiteY35" fmla="*/ 2524206 h 2725803"/>
              <a:gd name="connsiteX36" fmla="*/ 640652 w 4055753"/>
              <a:gd name="connsiteY36" fmla="*/ 2648031 h 2725803"/>
              <a:gd name="connsiteX37" fmla="*/ 483490 w 4055753"/>
              <a:gd name="connsiteY37" fmla="*/ 2724231 h 2725803"/>
              <a:gd name="connsiteX38" fmla="*/ 359665 w 4055753"/>
              <a:gd name="connsiteY38" fmla="*/ 2690894 h 2725803"/>
              <a:gd name="connsiteX39" fmla="*/ 340615 w 4055753"/>
              <a:gd name="connsiteY39" fmla="*/ 2590881 h 2725803"/>
              <a:gd name="connsiteX40" fmla="*/ 450152 w 4055753"/>
              <a:gd name="connsiteY40" fmla="*/ 2467056 h 2725803"/>
              <a:gd name="connsiteX41" fmla="*/ 640652 w 4055753"/>
              <a:gd name="connsiteY41" fmla="*/ 2252744 h 2725803"/>
              <a:gd name="connsiteX42" fmla="*/ 926402 w 4055753"/>
              <a:gd name="connsiteY42" fmla="*/ 2067006 h 2725803"/>
              <a:gd name="connsiteX43" fmla="*/ 1245490 w 4055753"/>
              <a:gd name="connsiteY43" fmla="*/ 1938419 h 2725803"/>
              <a:gd name="connsiteX44" fmla="*/ 1597915 w 4055753"/>
              <a:gd name="connsiteY44" fmla="*/ 1862219 h 2725803"/>
              <a:gd name="connsiteX45" fmla="*/ 1931290 w 4055753"/>
              <a:gd name="connsiteY45" fmla="*/ 1843169 h 2725803"/>
              <a:gd name="connsiteX46" fmla="*/ 2274190 w 4055753"/>
              <a:gd name="connsiteY46" fmla="*/ 1852694 h 2725803"/>
              <a:gd name="connsiteX47" fmla="*/ 2636140 w 4055753"/>
              <a:gd name="connsiteY47" fmla="*/ 1914606 h 2725803"/>
              <a:gd name="connsiteX48" fmla="*/ 3031427 w 4055753"/>
              <a:gd name="connsiteY48" fmla="*/ 1952706 h 2725803"/>
              <a:gd name="connsiteX49" fmla="*/ 3441002 w 4055753"/>
              <a:gd name="connsiteY49" fmla="*/ 1895556 h 2725803"/>
              <a:gd name="connsiteX50" fmla="*/ 3688652 w 4055753"/>
              <a:gd name="connsiteY50" fmla="*/ 1790781 h 2725803"/>
              <a:gd name="connsiteX51" fmla="*/ 3769615 w 4055753"/>
              <a:gd name="connsiteY51" fmla="*/ 1633619 h 2725803"/>
              <a:gd name="connsiteX52" fmla="*/ 3774377 w 4055753"/>
              <a:gd name="connsiteY52" fmla="*/ 1381206 h 2725803"/>
              <a:gd name="connsiteX53" fmla="*/ 3688652 w 4055753"/>
              <a:gd name="connsiteY53" fmla="*/ 1204994 h 2725803"/>
              <a:gd name="connsiteX54" fmla="*/ 3550540 w 4055753"/>
              <a:gd name="connsiteY54" fmla="*/ 1052594 h 2725803"/>
              <a:gd name="connsiteX55" fmla="*/ 3302890 w 4055753"/>
              <a:gd name="connsiteY55" fmla="*/ 838281 h 2725803"/>
              <a:gd name="connsiteX56" fmla="*/ 2993327 w 4055753"/>
              <a:gd name="connsiteY56" fmla="*/ 628731 h 2725803"/>
              <a:gd name="connsiteX57" fmla="*/ 2674240 w 4055753"/>
              <a:gd name="connsiteY57" fmla="*/ 419181 h 2725803"/>
              <a:gd name="connsiteX58" fmla="*/ 2502790 w 4055753"/>
              <a:gd name="connsiteY58" fmla="*/ 300119 h 2725803"/>
              <a:gd name="connsiteX59" fmla="*/ 2321815 w 4055753"/>
              <a:gd name="connsiteY59" fmla="*/ 281069 h 2725803"/>
              <a:gd name="connsiteX60" fmla="*/ 1974152 w 4055753"/>
              <a:gd name="connsiteY60" fmla="*/ 333456 h 2725803"/>
              <a:gd name="connsiteX61" fmla="*/ 1659827 w 4055753"/>
              <a:gd name="connsiteY61" fmla="*/ 428706 h 2725803"/>
              <a:gd name="connsiteX62" fmla="*/ 1464565 w 4055753"/>
              <a:gd name="connsiteY62" fmla="*/ 514431 h 2725803"/>
              <a:gd name="connsiteX63" fmla="*/ 1188340 w 4055753"/>
              <a:gd name="connsiteY63" fmla="*/ 643019 h 2725803"/>
              <a:gd name="connsiteX64" fmla="*/ 969265 w 4055753"/>
              <a:gd name="connsiteY64" fmla="*/ 695406 h 2725803"/>
              <a:gd name="connsiteX65" fmla="*/ 645415 w 4055753"/>
              <a:gd name="connsiteY65" fmla="*/ 690644 h 2725803"/>
              <a:gd name="connsiteX66" fmla="*/ 445390 w 4055753"/>
              <a:gd name="connsiteY66" fmla="*/ 643019 h 2725803"/>
              <a:gd name="connsiteX67" fmla="*/ 173927 w 4055753"/>
              <a:gd name="connsiteY67" fmla="*/ 519194 h 2725803"/>
              <a:gd name="connsiteX68" fmla="*/ 16765 w 4055753"/>
              <a:gd name="connsiteY68" fmla="*/ 362031 h 2725803"/>
              <a:gd name="connsiteX69" fmla="*/ 12002 w 4055753"/>
              <a:gd name="connsiteY69" fmla="*/ 209631 h 2725803"/>
              <a:gd name="connsiteX70" fmla="*/ 83440 w 4055753"/>
              <a:gd name="connsiteY70" fmla="*/ 138194 h 2725803"/>
              <a:gd name="connsiteX71" fmla="*/ 178690 w 4055753"/>
              <a:gd name="connsiteY71" fmla="*/ 138194 h 2725803"/>
              <a:gd name="connsiteX72" fmla="*/ 302515 w 4055753"/>
              <a:gd name="connsiteY72" fmla="*/ 238206 h 2725803"/>
              <a:gd name="connsiteX73" fmla="*/ 393002 w 4055753"/>
              <a:gd name="connsiteY73" fmla="*/ 304881 h 2725803"/>
              <a:gd name="connsiteX0" fmla="*/ 393002 w 4055753"/>
              <a:gd name="connsiteY0" fmla="*/ 304881 h 2725803"/>
              <a:gd name="connsiteX1" fmla="*/ 559690 w 4055753"/>
              <a:gd name="connsiteY1" fmla="*/ 390606 h 2725803"/>
              <a:gd name="connsiteX2" fmla="*/ 721615 w 4055753"/>
              <a:gd name="connsiteY2" fmla="*/ 428706 h 2725803"/>
              <a:gd name="connsiteX3" fmla="*/ 912115 w 4055753"/>
              <a:gd name="connsiteY3" fmla="*/ 400131 h 2725803"/>
              <a:gd name="connsiteX4" fmla="*/ 1097852 w 4055753"/>
              <a:gd name="connsiteY4" fmla="*/ 333456 h 2725803"/>
              <a:gd name="connsiteX5" fmla="*/ 1355027 w 4055753"/>
              <a:gd name="connsiteY5" fmla="*/ 252494 h 2725803"/>
              <a:gd name="connsiteX6" fmla="*/ 1602677 w 4055753"/>
              <a:gd name="connsiteY6" fmla="*/ 185819 h 2725803"/>
              <a:gd name="connsiteX7" fmla="*/ 1788415 w 4055753"/>
              <a:gd name="connsiteY7" fmla="*/ 128669 h 2725803"/>
              <a:gd name="connsiteX8" fmla="*/ 2021777 w 4055753"/>
              <a:gd name="connsiteY8" fmla="*/ 61994 h 2725803"/>
              <a:gd name="connsiteX9" fmla="*/ 2236090 w 4055753"/>
              <a:gd name="connsiteY9" fmla="*/ 9606 h 2725803"/>
              <a:gd name="connsiteX10" fmla="*/ 2469452 w 4055753"/>
              <a:gd name="connsiteY10" fmla="*/ 4844 h 2725803"/>
              <a:gd name="connsiteX11" fmla="*/ 2674240 w 4055753"/>
              <a:gd name="connsiteY11" fmla="*/ 61994 h 2725803"/>
              <a:gd name="connsiteX12" fmla="*/ 2826640 w 4055753"/>
              <a:gd name="connsiteY12" fmla="*/ 171531 h 2725803"/>
              <a:gd name="connsiteX13" fmla="*/ 3060002 w 4055753"/>
              <a:gd name="connsiteY13" fmla="*/ 333456 h 2725803"/>
              <a:gd name="connsiteX14" fmla="*/ 3350515 w 4055753"/>
              <a:gd name="connsiteY14" fmla="*/ 533481 h 2725803"/>
              <a:gd name="connsiteX15" fmla="*/ 3583877 w 4055753"/>
              <a:gd name="connsiteY15" fmla="*/ 690644 h 2725803"/>
              <a:gd name="connsiteX16" fmla="*/ 3736277 w 4055753"/>
              <a:gd name="connsiteY16" fmla="*/ 795419 h 2725803"/>
              <a:gd name="connsiteX17" fmla="*/ 3855340 w 4055753"/>
              <a:gd name="connsiteY17" fmla="*/ 914481 h 2725803"/>
              <a:gd name="connsiteX18" fmla="*/ 3936302 w 4055753"/>
              <a:gd name="connsiteY18" fmla="*/ 1043069 h 2725803"/>
              <a:gd name="connsiteX19" fmla="*/ 4012502 w 4055753"/>
              <a:gd name="connsiteY19" fmla="*/ 1214519 h 2725803"/>
              <a:gd name="connsiteX20" fmla="*/ 4036315 w 4055753"/>
              <a:gd name="connsiteY20" fmla="*/ 1376444 h 2725803"/>
              <a:gd name="connsiteX21" fmla="*/ 4055365 w 4055753"/>
              <a:gd name="connsiteY21" fmla="*/ 1543131 h 2725803"/>
              <a:gd name="connsiteX22" fmla="*/ 4036315 w 4055753"/>
              <a:gd name="connsiteY22" fmla="*/ 1733631 h 2725803"/>
              <a:gd name="connsiteX23" fmla="*/ 3912490 w 4055753"/>
              <a:gd name="connsiteY23" fmla="*/ 1900319 h 2725803"/>
              <a:gd name="connsiteX24" fmla="*/ 3707702 w 4055753"/>
              <a:gd name="connsiteY24" fmla="*/ 2038431 h 2725803"/>
              <a:gd name="connsiteX25" fmla="*/ 3321940 w 4055753"/>
              <a:gd name="connsiteY25" fmla="*/ 2152731 h 2725803"/>
              <a:gd name="connsiteX26" fmla="*/ 3026665 w 4055753"/>
              <a:gd name="connsiteY26" fmla="*/ 2171781 h 2725803"/>
              <a:gd name="connsiteX27" fmla="*/ 2750440 w 4055753"/>
              <a:gd name="connsiteY27" fmla="*/ 2186069 h 2725803"/>
              <a:gd name="connsiteX28" fmla="*/ 2459927 w 4055753"/>
              <a:gd name="connsiteY28" fmla="*/ 2143206 h 2725803"/>
              <a:gd name="connsiteX29" fmla="*/ 2145602 w 4055753"/>
              <a:gd name="connsiteY29" fmla="*/ 2124156 h 2725803"/>
              <a:gd name="connsiteX30" fmla="*/ 1874140 w 4055753"/>
              <a:gd name="connsiteY30" fmla="*/ 2109869 h 2725803"/>
              <a:gd name="connsiteX31" fmla="*/ 1621727 w 4055753"/>
              <a:gd name="connsiteY31" fmla="*/ 2105106 h 2725803"/>
              <a:gd name="connsiteX32" fmla="*/ 1393127 w 4055753"/>
              <a:gd name="connsiteY32" fmla="*/ 2147969 h 2725803"/>
              <a:gd name="connsiteX33" fmla="*/ 1083565 w 4055753"/>
              <a:gd name="connsiteY33" fmla="*/ 2262269 h 2725803"/>
              <a:gd name="connsiteX34" fmla="*/ 916877 w 4055753"/>
              <a:gd name="connsiteY34" fmla="*/ 2376569 h 2725803"/>
              <a:gd name="connsiteX35" fmla="*/ 750190 w 4055753"/>
              <a:gd name="connsiteY35" fmla="*/ 2524206 h 2725803"/>
              <a:gd name="connsiteX36" fmla="*/ 640652 w 4055753"/>
              <a:gd name="connsiteY36" fmla="*/ 2648031 h 2725803"/>
              <a:gd name="connsiteX37" fmla="*/ 483490 w 4055753"/>
              <a:gd name="connsiteY37" fmla="*/ 2724231 h 2725803"/>
              <a:gd name="connsiteX38" fmla="*/ 359665 w 4055753"/>
              <a:gd name="connsiteY38" fmla="*/ 2690894 h 2725803"/>
              <a:gd name="connsiteX39" fmla="*/ 340615 w 4055753"/>
              <a:gd name="connsiteY39" fmla="*/ 2590881 h 2725803"/>
              <a:gd name="connsiteX40" fmla="*/ 450152 w 4055753"/>
              <a:gd name="connsiteY40" fmla="*/ 2467056 h 2725803"/>
              <a:gd name="connsiteX41" fmla="*/ 640652 w 4055753"/>
              <a:gd name="connsiteY41" fmla="*/ 2252744 h 2725803"/>
              <a:gd name="connsiteX42" fmla="*/ 926402 w 4055753"/>
              <a:gd name="connsiteY42" fmla="*/ 2067006 h 2725803"/>
              <a:gd name="connsiteX43" fmla="*/ 1245490 w 4055753"/>
              <a:gd name="connsiteY43" fmla="*/ 1938419 h 2725803"/>
              <a:gd name="connsiteX44" fmla="*/ 1597915 w 4055753"/>
              <a:gd name="connsiteY44" fmla="*/ 1862219 h 2725803"/>
              <a:gd name="connsiteX45" fmla="*/ 1931290 w 4055753"/>
              <a:gd name="connsiteY45" fmla="*/ 1843169 h 2725803"/>
              <a:gd name="connsiteX46" fmla="*/ 2274190 w 4055753"/>
              <a:gd name="connsiteY46" fmla="*/ 1852694 h 2725803"/>
              <a:gd name="connsiteX47" fmla="*/ 2636140 w 4055753"/>
              <a:gd name="connsiteY47" fmla="*/ 1914606 h 2725803"/>
              <a:gd name="connsiteX48" fmla="*/ 3031427 w 4055753"/>
              <a:gd name="connsiteY48" fmla="*/ 1952706 h 2725803"/>
              <a:gd name="connsiteX49" fmla="*/ 3441002 w 4055753"/>
              <a:gd name="connsiteY49" fmla="*/ 1895556 h 2725803"/>
              <a:gd name="connsiteX50" fmla="*/ 3688652 w 4055753"/>
              <a:gd name="connsiteY50" fmla="*/ 1790781 h 2725803"/>
              <a:gd name="connsiteX51" fmla="*/ 3769615 w 4055753"/>
              <a:gd name="connsiteY51" fmla="*/ 1633619 h 2725803"/>
              <a:gd name="connsiteX52" fmla="*/ 3774377 w 4055753"/>
              <a:gd name="connsiteY52" fmla="*/ 1381206 h 2725803"/>
              <a:gd name="connsiteX53" fmla="*/ 3688652 w 4055753"/>
              <a:gd name="connsiteY53" fmla="*/ 1204994 h 2725803"/>
              <a:gd name="connsiteX54" fmla="*/ 3550540 w 4055753"/>
              <a:gd name="connsiteY54" fmla="*/ 1052594 h 2725803"/>
              <a:gd name="connsiteX55" fmla="*/ 3302890 w 4055753"/>
              <a:gd name="connsiteY55" fmla="*/ 838281 h 2725803"/>
              <a:gd name="connsiteX56" fmla="*/ 2993327 w 4055753"/>
              <a:gd name="connsiteY56" fmla="*/ 628731 h 2725803"/>
              <a:gd name="connsiteX57" fmla="*/ 2674240 w 4055753"/>
              <a:gd name="connsiteY57" fmla="*/ 419181 h 2725803"/>
              <a:gd name="connsiteX58" fmla="*/ 2502790 w 4055753"/>
              <a:gd name="connsiteY58" fmla="*/ 300119 h 2725803"/>
              <a:gd name="connsiteX59" fmla="*/ 2321815 w 4055753"/>
              <a:gd name="connsiteY59" fmla="*/ 281069 h 2725803"/>
              <a:gd name="connsiteX60" fmla="*/ 1974152 w 4055753"/>
              <a:gd name="connsiteY60" fmla="*/ 333456 h 2725803"/>
              <a:gd name="connsiteX61" fmla="*/ 1659827 w 4055753"/>
              <a:gd name="connsiteY61" fmla="*/ 428706 h 2725803"/>
              <a:gd name="connsiteX62" fmla="*/ 1464565 w 4055753"/>
              <a:gd name="connsiteY62" fmla="*/ 514431 h 2725803"/>
              <a:gd name="connsiteX63" fmla="*/ 1188340 w 4055753"/>
              <a:gd name="connsiteY63" fmla="*/ 643019 h 2725803"/>
              <a:gd name="connsiteX64" fmla="*/ 969265 w 4055753"/>
              <a:gd name="connsiteY64" fmla="*/ 695406 h 2725803"/>
              <a:gd name="connsiteX65" fmla="*/ 645415 w 4055753"/>
              <a:gd name="connsiteY65" fmla="*/ 690644 h 2725803"/>
              <a:gd name="connsiteX66" fmla="*/ 445390 w 4055753"/>
              <a:gd name="connsiteY66" fmla="*/ 643019 h 2725803"/>
              <a:gd name="connsiteX67" fmla="*/ 173927 w 4055753"/>
              <a:gd name="connsiteY67" fmla="*/ 519194 h 2725803"/>
              <a:gd name="connsiteX68" fmla="*/ 16765 w 4055753"/>
              <a:gd name="connsiteY68" fmla="*/ 362031 h 2725803"/>
              <a:gd name="connsiteX69" fmla="*/ 12002 w 4055753"/>
              <a:gd name="connsiteY69" fmla="*/ 209631 h 2725803"/>
              <a:gd name="connsiteX70" fmla="*/ 83440 w 4055753"/>
              <a:gd name="connsiteY70" fmla="*/ 138194 h 2725803"/>
              <a:gd name="connsiteX71" fmla="*/ 178690 w 4055753"/>
              <a:gd name="connsiteY71" fmla="*/ 138194 h 2725803"/>
              <a:gd name="connsiteX72" fmla="*/ 302515 w 4055753"/>
              <a:gd name="connsiteY72" fmla="*/ 238206 h 2725803"/>
              <a:gd name="connsiteX73" fmla="*/ 393002 w 4055753"/>
              <a:gd name="connsiteY73" fmla="*/ 304881 h 2725803"/>
              <a:gd name="connsiteX0" fmla="*/ 393002 w 4055712"/>
              <a:gd name="connsiteY0" fmla="*/ 304881 h 2725803"/>
              <a:gd name="connsiteX1" fmla="*/ 559690 w 4055712"/>
              <a:gd name="connsiteY1" fmla="*/ 390606 h 2725803"/>
              <a:gd name="connsiteX2" fmla="*/ 721615 w 4055712"/>
              <a:gd name="connsiteY2" fmla="*/ 428706 h 2725803"/>
              <a:gd name="connsiteX3" fmla="*/ 912115 w 4055712"/>
              <a:gd name="connsiteY3" fmla="*/ 400131 h 2725803"/>
              <a:gd name="connsiteX4" fmla="*/ 1097852 w 4055712"/>
              <a:gd name="connsiteY4" fmla="*/ 333456 h 2725803"/>
              <a:gd name="connsiteX5" fmla="*/ 1355027 w 4055712"/>
              <a:gd name="connsiteY5" fmla="*/ 252494 h 2725803"/>
              <a:gd name="connsiteX6" fmla="*/ 1602677 w 4055712"/>
              <a:gd name="connsiteY6" fmla="*/ 185819 h 2725803"/>
              <a:gd name="connsiteX7" fmla="*/ 1788415 w 4055712"/>
              <a:gd name="connsiteY7" fmla="*/ 128669 h 2725803"/>
              <a:gd name="connsiteX8" fmla="*/ 2021777 w 4055712"/>
              <a:gd name="connsiteY8" fmla="*/ 61994 h 2725803"/>
              <a:gd name="connsiteX9" fmla="*/ 2236090 w 4055712"/>
              <a:gd name="connsiteY9" fmla="*/ 9606 h 2725803"/>
              <a:gd name="connsiteX10" fmla="*/ 2469452 w 4055712"/>
              <a:gd name="connsiteY10" fmla="*/ 4844 h 2725803"/>
              <a:gd name="connsiteX11" fmla="*/ 2674240 w 4055712"/>
              <a:gd name="connsiteY11" fmla="*/ 61994 h 2725803"/>
              <a:gd name="connsiteX12" fmla="*/ 2826640 w 4055712"/>
              <a:gd name="connsiteY12" fmla="*/ 171531 h 2725803"/>
              <a:gd name="connsiteX13" fmla="*/ 3060002 w 4055712"/>
              <a:gd name="connsiteY13" fmla="*/ 333456 h 2725803"/>
              <a:gd name="connsiteX14" fmla="*/ 3350515 w 4055712"/>
              <a:gd name="connsiteY14" fmla="*/ 533481 h 2725803"/>
              <a:gd name="connsiteX15" fmla="*/ 3583877 w 4055712"/>
              <a:gd name="connsiteY15" fmla="*/ 690644 h 2725803"/>
              <a:gd name="connsiteX16" fmla="*/ 3736277 w 4055712"/>
              <a:gd name="connsiteY16" fmla="*/ 795419 h 2725803"/>
              <a:gd name="connsiteX17" fmla="*/ 3855340 w 4055712"/>
              <a:gd name="connsiteY17" fmla="*/ 914481 h 2725803"/>
              <a:gd name="connsiteX18" fmla="*/ 3936302 w 4055712"/>
              <a:gd name="connsiteY18" fmla="*/ 1043069 h 2725803"/>
              <a:gd name="connsiteX19" fmla="*/ 4012502 w 4055712"/>
              <a:gd name="connsiteY19" fmla="*/ 1214519 h 2725803"/>
              <a:gd name="connsiteX20" fmla="*/ 4045840 w 4055712"/>
              <a:gd name="connsiteY20" fmla="*/ 1376444 h 2725803"/>
              <a:gd name="connsiteX21" fmla="*/ 4055365 w 4055712"/>
              <a:gd name="connsiteY21" fmla="*/ 1543131 h 2725803"/>
              <a:gd name="connsiteX22" fmla="*/ 4036315 w 4055712"/>
              <a:gd name="connsiteY22" fmla="*/ 1733631 h 2725803"/>
              <a:gd name="connsiteX23" fmla="*/ 3912490 w 4055712"/>
              <a:gd name="connsiteY23" fmla="*/ 1900319 h 2725803"/>
              <a:gd name="connsiteX24" fmla="*/ 3707702 w 4055712"/>
              <a:gd name="connsiteY24" fmla="*/ 2038431 h 2725803"/>
              <a:gd name="connsiteX25" fmla="*/ 3321940 w 4055712"/>
              <a:gd name="connsiteY25" fmla="*/ 2152731 h 2725803"/>
              <a:gd name="connsiteX26" fmla="*/ 3026665 w 4055712"/>
              <a:gd name="connsiteY26" fmla="*/ 2171781 h 2725803"/>
              <a:gd name="connsiteX27" fmla="*/ 2750440 w 4055712"/>
              <a:gd name="connsiteY27" fmla="*/ 2186069 h 2725803"/>
              <a:gd name="connsiteX28" fmla="*/ 2459927 w 4055712"/>
              <a:gd name="connsiteY28" fmla="*/ 2143206 h 2725803"/>
              <a:gd name="connsiteX29" fmla="*/ 2145602 w 4055712"/>
              <a:gd name="connsiteY29" fmla="*/ 2124156 h 2725803"/>
              <a:gd name="connsiteX30" fmla="*/ 1874140 w 4055712"/>
              <a:gd name="connsiteY30" fmla="*/ 2109869 h 2725803"/>
              <a:gd name="connsiteX31" fmla="*/ 1621727 w 4055712"/>
              <a:gd name="connsiteY31" fmla="*/ 2105106 h 2725803"/>
              <a:gd name="connsiteX32" fmla="*/ 1393127 w 4055712"/>
              <a:gd name="connsiteY32" fmla="*/ 2147969 h 2725803"/>
              <a:gd name="connsiteX33" fmla="*/ 1083565 w 4055712"/>
              <a:gd name="connsiteY33" fmla="*/ 2262269 h 2725803"/>
              <a:gd name="connsiteX34" fmla="*/ 916877 w 4055712"/>
              <a:gd name="connsiteY34" fmla="*/ 2376569 h 2725803"/>
              <a:gd name="connsiteX35" fmla="*/ 750190 w 4055712"/>
              <a:gd name="connsiteY35" fmla="*/ 2524206 h 2725803"/>
              <a:gd name="connsiteX36" fmla="*/ 640652 w 4055712"/>
              <a:gd name="connsiteY36" fmla="*/ 2648031 h 2725803"/>
              <a:gd name="connsiteX37" fmla="*/ 483490 w 4055712"/>
              <a:gd name="connsiteY37" fmla="*/ 2724231 h 2725803"/>
              <a:gd name="connsiteX38" fmla="*/ 359665 w 4055712"/>
              <a:gd name="connsiteY38" fmla="*/ 2690894 h 2725803"/>
              <a:gd name="connsiteX39" fmla="*/ 340615 w 4055712"/>
              <a:gd name="connsiteY39" fmla="*/ 2590881 h 2725803"/>
              <a:gd name="connsiteX40" fmla="*/ 450152 w 4055712"/>
              <a:gd name="connsiteY40" fmla="*/ 2467056 h 2725803"/>
              <a:gd name="connsiteX41" fmla="*/ 640652 w 4055712"/>
              <a:gd name="connsiteY41" fmla="*/ 2252744 h 2725803"/>
              <a:gd name="connsiteX42" fmla="*/ 926402 w 4055712"/>
              <a:gd name="connsiteY42" fmla="*/ 2067006 h 2725803"/>
              <a:gd name="connsiteX43" fmla="*/ 1245490 w 4055712"/>
              <a:gd name="connsiteY43" fmla="*/ 1938419 h 2725803"/>
              <a:gd name="connsiteX44" fmla="*/ 1597915 w 4055712"/>
              <a:gd name="connsiteY44" fmla="*/ 1862219 h 2725803"/>
              <a:gd name="connsiteX45" fmla="*/ 1931290 w 4055712"/>
              <a:gd name="connsiteY45" fmla="*/ 1843169 h 2725803"/>
              <a:gd name="connsiteX46" fmla="*/ 2274190 w 4055712"/>
              <a:gd name="connsiteY46" fmla="*/ 1852694 h 2725803"/>
              <a:gd name="connsiteX47" fmla="*/ 2636140 w 4055712"/>
              <a:gd name="connsiteY47" fmla="*/ 1914606 h 2725803"/>
              <a:gd name="connsiteX48" fmla="*/ 3031427 w 4055712"/>
              <a:gd name="connsiteY48" fmla="*/ 1952706 h 2725803"/>
              <a:gd name="connsiteX49" fmla="*/ 3441002 w 4055712"/>
              <a:gd name="connsiteY49" fmla="*/ 1895556 h 2725803"/>
              <a:gd name="connsiteX50" fmla="*/ 3688652 w 4055712"/>
              <a:gd name="connsiteY50" fmla="*/ 1790781 h 2725803"/>
              <a:gd name="connsiteX51" fmla="*/ 3769615 w 4055712"/>
              <a:gd name="connsiteY51" fmla="*/ 1633619 h 2725803"/>
              <a:gd name="connsiteX52" fmla="*/ 3774377 w 4055712"/>
              <a:gd name="connsiteY52" fmla="*/ 1381206 h 2725803"/>
              <a:gd name="connsiteX53" fmla="*/ 3688652 w 4055712"/>
              <a:gd name="connsiteY53" fmla="*/ 1204994 h 2725803"/>
              <a:gd name="connsiteX54" fmla="*/ 3550540 w 4055712"/>
              <a:gd name="connsiteY54" fmla="*/ 1052594 h 2725803"/>
              <a:gd name="connsiteX55" fmla="*/ 3302890 w 4055712"/>
              <a:gd name="connsiteY55" fmla="*/ 838281 h 2725803"/>
              <a:gd name="connsiteX56" fmla="*/ 2993327 w 4055712"/>
              <a:gd name="connsiteY56" fmla="*/ 628731 h 2725803"/>
              <a:gd name="connsiteX57" fmla="*/ 2674240 w 4055712"/>
              <a:gd name="connsiteY57" fmla="*/ 419181 h 2725803"/>
              <a:gd name="connsiteX58" fmla="*/ 2502790 w 4055712"/>
              <a:gd name="connsiteY58" fmla="*/ 300119 h 2725803"/>
              <a:gd name="connsiteX59" fmla="*/ 2321815 w 4055712"/>
              <a:gd name="connsiteY59" fmla="*/ 281069 h 2725803"/>
              <a:gd name="connsiteX60" fmla="*/ 1974152 w 4055712"/>
              <a:gd name="connsiteY60" fmla="*/ 333456 h 2725803"/>
              <a:gd name="connsiteX61" fmla="*/ 1659827 w 4055712"/>
              <a:gd name="connsiteY61" fmla="*/ 428706 h 2725803"/>
              <a:gd name="connsiteX62" fmla="*/ 1464565 w 4055712"/>
              <a:gd name="connsiteY62" fmla="*/ 514431 h 2725803"/>
              <a:gd name="connsiteX63" fmla="*/ 1188340 w 4055712"/>
              <a:gd name="connsiteY63" fmla="*/ 643019 h 2725803"/>
              <a:gd name="connsiteX64" fmla="*/ 969265 w 4055712"/>
              <a:gd name="connsiteY64" fmla="*/ 695406 h 2725803"/>
              <a:gd name="connsiteX65" fmla="*/ 645415 w 4055712"/>
              <a:gd name="connsiteY65" fmla="*/ 690644 h 2725803"/>
              <a:gd name="connsiteX66" fmla="*/ 445390 w 4055712"/>
              <a:gd name="connsiteY66" fmla="*/ 643019 h 2725803"/>
              <a:gd name="connsiteX67" fmla="*/ 173927 w 4055712"/>
              <a:gd name="connsiteY67" fmla="*/ 519194 h 2725803"/>
              <a:gd name="connsiteX68" fmla="*/ 16765 w 4055712"/>
              <a:gd name="connsiteY68" fmla="*/ 362031 h 2725803"/>
              <a:gd name="connsiteX69" fmla="*/ 12002 w 4055712"/>
              <a:gd name="connsiteY69" fmla="*/ 209631 h 2725803"/>
              <a:gd name="connsiteX70" fmla="*/ 83440 w 4055712"/>
              <a:gd name="connsiteY70" fmla="*/ 138194 h 2725803"/>
              <a:gd name="connsiteX71" fmla="*/ 178690 w 4055712"/>
              <a:gd name="connsiteY71" fmla="*/ 138194 h 2725803"/>
              <a:gd name="connsiteX72" fmla="*/ 302515 w 4055712"/>
              <a:gd name="connsiteY72" fmla="*/ 238206 h 2725803"/>
              <a:gd name="connsiteX73" fmla="*/ 393002 w 4055712"/>
              <a:gd name="connsiteY73" fmla="*/ 304881 h 2725803"/>
              <a:gd name="connsiteX0" fmla="*/ 393002 w 4056907"/>
              <a:gd name="connsiteY0" fmla="*/ 304881 h 2725803"/>
              <a:gd name="connsiteX1" fmla="*/ 559690 w 4056907"/>
              <a:gd name="connsiteY1" fmla="*/ 390606 h 2725803"/>
              <a:gd name="connsiteX2" fmla="*/ 721615 w 4056907"/>
              <a:gd name="connsiteY2" fmla="*/ 428706 h 2725803"/>
              <a:gd name="connsiteX3" fmla="*/ 912115 w 4056907"/>
              <a:gd name="connsiteY3" fmla="*/ 400131 h 2725803"/>
              <a:gd name="connsiteX4" fmla="*/ 1097852 w 4056907"/>
              <a:gd name="connsiteY4" fmla="*/ 333456 h 2725803"/>
              <a:gd name="connsiteX5" fmla="*/ 1355027 w 4056907"/>
              <a:gd name="connsiteY5" fmla="*/ 252494 h 2725803"/>
              <a:gd name="connsiteX6" fmla="*/ 1602677 w 4056907"/>
              <a:gd name="connsiteY6" fmla="*/ 185819 h 2725803"/>
              <a:gd name="connsiteX7" fmla="*/ 1788415 w 4056907"/>
              <a:gd name="connsiteY7" fmla="*/ 128669 h 2725803"/>
              <a:gd name="connsiteX8" fmla="*/ 2021777 w 4056907"/>
              <a:gd name="connsiteY8" fmla="*/ 61994 h 2725803"/>
              <a:gd name="connsiteX9" fmla="*/ 2236090 w 4056907"/>
              <a:gd name="connsiteY9" fmla="*/ 9606 h 2725803"/>
              <a:gd name="connsiteX10" fmla="*/ 2469452 w 4056907"/>
              <a:gd name="connsiteY10" fmla="*/ 4844 h 2725803"/>
              <a:gd name="connsiteX11" fmla="*/ 2674240 w 4056907"/>
              <a:gd name="connsiteY11" fmla="*/ 61994 h 2725803"/>
              <a:gd name="connsiteX12" fmla="*/ 2826640 w 4056907"/>
              <a:gd name="connsiteY12" fmla="*/ 171531 h 2725803"/>
              <a:gd name="connsiteX13" fmla="*/ 3060002 w 4056907"/>
              <a:gd name="connsiteY13" fmla="*/ 333456 h 2725803"/>
              <a:gd name="connsiteX14" fmla="*/ 3350515 w 4056907"/>
              <a:gd name="connsiteY14" fmla="*/ 533481 h 2725803"/>
              <a:gd name="connsiteX15" fmla="*/ 3583877 w 4056907"/>
              <a:gd name="connsiteY15" fmla="*/ 690644 h 2725803"/>
              <a:gd name="connsiteX16" fmla="*/ 3736277 w 4056907"/>
              <a:gd name="connsiteY16" fmla="*/ 795419 h 2725803"/>
              <a:gd name="connsiteX17" fmla="*/ 3855340 w 4056907"/>
              <a:gd name="connsiteY17" fmla="*/ 914481 h 2725803"/>
              <a:gd name="connsiteX18" fmla="*/ 3936302 w 4056907"/>
              <a:gd name="connsiteY18" fmla="*/ 1043069 h 2725803"/>
              <a:gd name="connsiteX19" fmla="*/ 4012502 w 4056907"/>
              <a:gd name="connsiteY19" fmla="*/ 1214519 h 2725803"/>
              <a:gd name="connsiteX20" fmla="*/ 4045840 w 4056907"/>
              <a:gd name="connsiteY20" fmla="*/ 1376444 h 2725803"/>
              <a:gd name="connsiteX21" fmla="*/ 4055365 w 4056907"/>
              <a:gd name="connsiteY21" fmla="*/ 1543131 h 2725803"/>
              <a:gd name="connsiteX22" fmla="*/ 4017265 w 4056907"/>
              <a:gd name="connsiteY22" fmla="*/ 1738394 h 2725803"/>
              <a:gd name="connsiteX23" fmla="*/ 3912490 w 4056907"/>
              <a:gd name="connsiteY23" fmla="*/ 1900319 h 2725803"/>
              <a:gd name="connsiteX24" fmla="*/ 3707702 w 4056907"/>
              <a:gd name="connsiteY24" fmla="*/ 2038431 h 2725803"/>
              <a:gd name="connsiteX25" fmla="*/ 3321940 w 4056907"/>
              <a:gd name="connsiteY25" fmla="*/ 2152731 h 2725803"/>
              <a:gd name="connsiteX26" fmla="*/ 3026665 w 4056907"/>
              <a:gd name="connsiteY26" fmla="*/ 2171781 h 2725803"/>
              <a:gd name="connsiteX27" fmla="*/ 2750440 w 4056907"/>
              <a:gd name="connsiteY27" fmla="*/ 2186069 h 2725803"/>
              <a:gd name="connsiteX28" fmla="*/ 2459927 w 4056907"/>
              <a:gd name="connsiteY28" fmla="*/ 2143206 h 2725803"/>
              <a:gd name="connsiteX29" fmla="*/ 2145602 w 4056907"/>
              <a:gd name="connsiteY29" fmla="*/ 2124156 h 2725803"/>
              <a:gd name="connsiteX30" fmla="*/ 1874140 w 4056907"/>
              <a:gd name="connsiteY30" fmla="*/ 2109869 h 2725803"/>
              <a:gd name="connsiteX31" fmla="*/ 1621727 w 4056907"/>
              <a:gd name="connsiteY31" fmla="*/ 2105106 h 2725803"/>
              <a:gd name="connsiteX32" fmla="*/ 1393127 w 4056907"/>
              <a:gd name="connsiteY32" fmla="*/ 2147969 h 2725803"/>
              <a:gd name="connsiteX33" fmla="*/ 1083565 w 4056907"/>
              <a:gd name="connsiteY33" fmla="*/ 2262269 h 2725803"/>
              <a:gd name="connsiteX34" fmla="*/ 916877 w 4056907"/>
              <a:gd name="connsiteY34" fmla="*/ 2376569 h 2725803"/>
              <a:gd name="connsiteX35" fmla="*/ 750190 w 4056907"/>
              <a:gd name="connsiteY35" fmla="*/ 2524206 h 2725803"/>
              <a:gd name="connsiteX36" fmla="*/ 640652 w 4056907"/>
              <a:gd name="connsiteY36" fmla="*/ 2648031 h 2725803"/>
              <a:gd name="connsiteX37" fmla="*/ 483490 w 4056907"/>
              <a:gd name="connsiteY37" fmla="*/ 2724231 h 2725803"/>
              <a:gd name="connsiteX38" fmla="*/ 359665 w 4056907"/>
              <a:gd name="connsiteY38" fmla="*/ 2690894 h 2725803"/>
              <a:gd name="connsiteX39" fmla="*/ 340615 w 4056907"/>
              <a:gd name="connsiteY39" fmla="*/ 2590881 h 2725803"/>
              <a:gd name="connsiteX40" fmla="*/ 450152 w 4056907"/>
              <a:gd name="connsiteY40" fmla="*/ 2467056 h 2725803"/>
              <a:gd name="connsiteX41" fmla="*/ 640652 w 4056907"/>
              <a:gd name="connsiteY41" fmla="*/ 2252744 h 2725803"/>
              <a:gd name="connsiteX42" fmla="*/ 926402 w 4056907"/>
              <a:gd name="connsiteY42" fmla="*/ 2067006 h 2725803"/>
              <a:gd name="connsiteX43" fmla="*/ 1245490 w 4056907"/>
              <a:gd name="connsiteY43" fmla="*/ 1938419 h 2725803"/>
              <a:gd name="connsiteX44" fmla="*/ 1597915 w 4056907"/>
              <a:gd name="connsiteY44" fmla="*/ 1862219 h 2725803"/>
              <a:gd name="connsiteX45" fmla="*/ 1931290 w 4056907"/>
              <a:gd name="connsiteY45" fmla="*/ 1843169 h 2725803"/>
              <a:gd name="connsiteX46" fmla="*/ 2274190 w 4056907"/>
              <a:gd name="connsiteY46" fmla="*/ 1852694 h 2725803"/>
              <a:gd name="connsiteX47" fmla="*/ 2636140 w 4056907"/>
              <a:gd name="connsiteY47" fmla="*/ 1914606 h 2725803"/>
              <a:gd name="connsiteX48" fmla="*/ 3031427 w 4056907"/>
              <a:gd name="connsiteY48" fmla="*/ 1952706 h 2725803"/>
              <a:gd name="connsiteX49" fmla="*/ 3441002 w 4056907"/>
              <a:gd name="connsiteY49" fmla="*/ 1895556 h 2725803"/>
              <a:gd name="connsiteX50" fmla="*/ 3688652 w 4056907"/>
              <a:gd name="connsiteY50" fmla="*/ 1790781 h 2725803"/>
              <a:gd name="connsiteX51" fmla="*/ 3769615 w 4056907"/>
              <a:gd name="connsiteY51" fmla="*/ 1633619 h 2725803"/>
              <a:gd name="connsiteX52" fmla="*/ 3774377 w 4056907"/>
              <a:gd name="connsiteY52" fmla="*/ 1381206 h 2725803"/>
              <a:gd name="connsiteX53" fmla="*/ 3688652 w 4056907"/>
              <a:gd name="connsiteY53" fmla="*/ 1204994 h 2725803"/>
              <a:gd name="connsiteX54" fmla="*/ 3550540 w 4056907"/>
              <a:gd name="connsiteY54" fmla="*/ 1052594 h 2725803"/>
              <a:gd name="connsiteX55" fmla="*/ 3302890 w 4056907"/>
              <a:gd name="connsiteY55" fmla="*/ 838281 h 2725803"/>
              <a:gd name="connsiteX56" fmla="*/ 2993327 w 4056907"/>
              <a:gd name="connsiteY56" fmla="*/ 628731 h 2725803"/>
              <a:gd name="connsiteX57" fmla="*/ 2674240 w 4056907"/>
              <a:gd name="connsiteY57" fmla="*/ 419181 h 2725803"/>
              <a:gd name="connsiteX58" fmla="*/ 2502790 w 4056907"/>
              <a:gd name="connsiteY58" fmla="*/ 300119 h 2725803"/>
              <a:gd name="connsiteX59" fmla="*/ 2321815 w 4056907"/>
              <a:gd name="connsiteY59" fmla="*/ 281069 h 2725803"/>
              <a:gd name="connsiteX60" fmla="*/ 1974152 w 4056907"/>
              <a:gd name="connsiteY60" fmla="*/ 333456 h 2725803"/>
              <a:gd name="connsiteX61" fmla="*/ 1659827 w 4056907"/>
              <a:gd name="connsiteY61" fmla="*/ 428706 h 2725803"/>
              <a:gd name="connsiteX62" fmla="*/ 1464565 w 4056907"/>
              <a:gd name="connsiteY62" fmla="*/ 514431 h 2725803"/>
              <a:gd name="connsiteX63" fmla="*/ 1188340 w 4056907"/>
              <a:gd name="connsiteY63" fmla="*/ 643019 h 2725803"/>
              <a:gd name="connsiteX64" fmla="*/ 969265 w 4056907"/>
              <a:gd name="connsiteY64" fmla="*/ 695406 h 2725803"/>
              <a:gd name="connsiteX65" fmla="*/ 645415 w 4056907"/>
              <a:gd name="connsiteY65" fmla="*/ 690644 h 2725803"/>
              <a:gd name="connsiteX66" fmla="*/ 445390 w 4056907"/>
              <a:gd name="connsiteY66" fmla="*/ 643019 h 2725803"/>
              <a:gd name="connsiteX67" fmla="*/ 173927 w 4056907"/>
              <a:gd name="connsiteY67" fmla="*/ 519194 h 2725803"/>
              <a:gd name="connsiteX68" fmla="*/ 16765 w 4056907"/>
              <a:gd name="connsiteY68" fmla="*/ 362031 h 2725803"/>
              <a:gd name="connsiteX69" fmla="*/ 12002 w 4056907"/>
              <a:gd name="connsiteY69" fmla="*/ 209631 h 2725803"/>
              <a:gd name="connsiteX70" fmla="*/ 83440 w 4056907"/>
              <a:gd name="connsiteY70" fmla="*/ 138194 h 2725803"/>
              <a:gd name="connsiteX71" fmla="*/ 178690 w 4056907"/>
              <a:gd name="connsiteY71" fmla="*/ 138194 h 2725803"/>
              <a:gd name="connsiteX72" fmla="*/ 302515 w 4056907"/>
              <a:gd name="connsiteY72" fmla="*/ 238206 h 2725803"/>
              <a:gd name="connsiteX73" fmla="*/ 393002 w 4056907"/>
              <a:gd name="connsiteY73" fmla="*/ 304881 h 2725803"/>
              <a:gd name="connsiteX0" fmla="*/ 393002 w 4056907"/>
              <a:gd name="connsiteY0" fmla="*/ 304881 h 2725803"/>
              <a:gd name="connsiteX1" fmla="*/ 559690 w 4056907"/>
              <a:gd name="connsiteY1" fmla="*/ 390606 h 2725803"/>
              <a:gd name="connsiteX2" fmla="*/ 721615 w 4056907"/>
              <a:gd name="connsiteY2" fmla="*/ 428706 h 2725803"/>
              <a:gd name="connsiteX3" fmla="*/ 912115 w 4056907"/>
              <a:gd name="connsiteY3" fmla="*/ 400131 h 2725803"/>
              <a:gd name="connsiteX4" fmla="*/ 1097852 w 4056907"/>
              <a:gd name="connsiteY4" fmla="*/ 333456 h 2725803"/>
              <a:gd name="connsiteX5" fmla="*/ 1355027 w 4056907"/>
              <a:gd name="connsiteY5" fmla="*/ 252494 h 2725803"/>
              <a:gd name="connsiteX6" fmla="*/ 1602677 w 4056907"/>
              <a:gd name="connsiteY6" fmla="*/ 185819 h 2725803"/>
              <a:gd name="connsiteX7" fmla="*/ 1788415 w 4056907"/>
              <a:gd name="connsiteY7" fmla="*/ 128669 h 2725803"/>
              <a:gd name="connsiteX8" fmla="*/ 2021777 w 4056907"/>
              <a:gd name="connsiteY8" fmla="*/ 61994 h 2725803"/>
              <a:gd name="connsiteX9" fmla="*/ 2236090 w 4056907"/>
              <a:gd name="connsiteY9" fmla="*/ 9606 h 2725803"/>
              <a:gd name="connsiteX10" fmla="*/ 2469452 w 4056907"/>
              <a:gd name="connsiteY10" fmla="*/ 4844 h 2725803"/>
              <a:gd name="connsiteX11" fmla="*/ 2674240 w 4056907"/>
              <a:gd name="connsiteY11" fmla="*/ 61994 h 2725803"/>
              <a:gd name="connsiteX12" fmla="*/ 2826640 w 4056907"/>
              <a:gd name="connsiteY12" fmla="*/ 171531 h 2725803"/>
              <a:gd name="connsiteX13" fmla="*/ 3060002 w 4056907"/>
              <a:gd name="connsiteY13" fmla="*/ 333456 h 2725803"/>
              <a:gd name="connsiteX14" fmla="*/ 3350515 w 4056907"/>
              <a:gd name="connsiteY14" fmla="*/ 533481 h 2725803"/>
              <a:gd name="connsiteX15" fmla="*/ 3583877 w 4056907"/>
              <a:gd name="connsiteY15" fmla="*/ 690644 h 2725803"/>
              <a:gd name="connsiteX16" fmla="*/ 3736277 w 4056907"/>
              <a:gd name="connsiteY16" fmla="*/ 795419 h 2725803"/>
              <a:gd name="connsiteX17" fmla="*/ 3855340 w 4056907"/>
              <a:gd name="connsiteY17" fmla="*/ 914481 h 2725803"/>
              <a:gd name="connsiteX18" fmla="*/ 3936302 w 4056907"/>
              <a:gd name="connsiteY18" fmla="*/ 1043069 h 2725803"/>
              <a:gd name="connsiteX19" fmla="*/ 4012502 w 4056907"/>
              <a:gd name="connsiteY19" fmla="*/ 1214519 h 2725803"/>
              <a:gd name="connsiteX20" fmla="*/ 4045840 w 4056907"/>
              <a:gd name="connsiteY20" fmla="*/ 1376444 h 2725803"/>
              <a:gd name="connsiteX21" fmla="*/ 4055365 w 4056907"/>
              <a:gd name="connsiteY21" fmla="*/ 1543131 h 2725803"/>
              <a:gd name="connsiteX22" fmla="*/ 4017265 w 4056907"/>
              <a:gd name="connsiteY22" fmla="*/ 1738394 h 2725803"/>
              <a:gd name="connsiteX23" fmla="*/ 3912490 w 4056907"/>
              <a:gd name="connsiteY23" fmla="*/ 1900319 h 2725803"/>
              <a:gd name="connsiteX24" fmla="*/ 3688652 w 4056907"/>
              <a:gd name="connsiteY24" fmla="*/ 2047956 h 2725803"/>
              <a:gd name="connsiteX25" fmla="*/ 3321940 w 4056907"/>
              <a:gd name="connsiteY25" fmla="*/ 2152731 h 2725803"/>
              <a:gd name="connsiteX26" fmla="*/ 3026665 w 4056907"/>
              <a:gd name="connsiteY26" fmla="*/ 2171781 h 2725803"/>
              <a:gd name="connsiteX27" fmla="*/ 2750440 w 4056907"/>
              <a:gd name="connsiteY27" fmla="*/ 2186069 h 2725803"/>
              <a:gd name="connsiteX28" fmla="*/ 2459927 w 4056907"/>
              <a:gd name="connsiteY28" fmla="*/ 2143206 h 2725803"/>
              <a:gd name="connsiteX29" fmla="*/ 2145602 w 4056907"/>
              <a:gd name="connsiteY29" fmla="*/ 2124156 h 2725803"/>
              <a:gd name="connsiteX30" fmla="*/ 1874140 w 4056907"/>
              <a:gd name="connsiteY30" fmla="*/ 2109869 h 2725803"/>
              <a:gd name="connsiteX31" fmla="*/ 1621727 w 4056907"/>
              <a:gd name="connsiteY31" fmla="*/ 2105106 h 2725803"/>
              <a:gd name="connsiteX32" fmla="*/ 1393127 w 4056907"/>
              <a:gd name="connsiteY32" fmla="*/ 2147969 h 2725803"/>
              <a:gd name="connsiteX33" fmla="*/ 1083565 w 4056907"/>
              <a:gd name="connsiteY33" fmla="*/ 2262269 h 2725803"/>
              <a:gd name="connsiteX34" fmla="*/ 916877 w 4056907"/>
              <a:gd name="connsiteY34" fmla="*/ 2376569 h 2725803"/>
              <a:gd name="connsiteX35" fmla="*/ 750190 w 4056907"/>
              <a:gd name="connsiteY35" fmla="*/ 2524206 h 2725803"/>
              <a:gd name="connsiteX36" fmla="*/ 640652 w 4056907"/>
              <a:gd name="connsiteY36" fmla="*/ 2648031 h 2725803"/>
              <a:gd name="connsiteX37" fmla="*/ 483490 w 4056907"/>
              <a:gd name="connsiteY37" fmla="*/ 2724231 h 2725803"/>
              <a:gd name="connsiteX38" fmla="*/ 359665 w 4056907"/>
              <a:gd name="connsiteY38" fmla="*/ 2690894 h 2725803"/>
              <a:gd name="connsiteX39" fmla="*/ 340615 w 4056907"/>
              <a:gd name="connsiteY39" fmla="*/ 2590881 h 2725803"/>
              <a:gd name="connsiteX40" fmla="*/ 450152 w 4056907"/>
              <a:gd name="connsiteY40" fmla="*/ 2467056 h 2725803"/>
              <a:gd name="connsiteX41" fmla="*/ 640652 w 4056907"/>
              <a:gd name="connsiteY41" fmla="*/ 2252744 h 2725803"/>
              <a:gd name="connsiteX42" fmla="*/ 926402 w 4056907"/>
              <a:gd name="connsiteY42" fmla="*/ 2067006 h 2725803"/>
              <a:gd name="connsiteX43" fmla="*/ 1245490 w 4056907"/>
              <a:gd name="connsiteY43" fmla="*/ 1938419 h 2725803"/>
              <a:gd name="connsiteX44" fmla="*/ 1597915 w 4056907"/>
              <a:gd name="connsiteY44" fmla="*/ 1862219 h 2725803"/>
              <a:gd name="connsiteX45" fmla="*/ 1931290 w 4056907"/>
              <a:gd name="connsiteY45" fmla="*/ 1843169 h 2725803"/>
              <a:gd name="connsiteX46" fmla="*/ 2274190 w 4056907"/>
              <a:gd name="connsiteY46" fmla="*/ 1852694 h 2725803"/>
              <a:gd name="connsiteX47" fmla="*/ 2636140 w 4056907"/>
              <a:gd name="connsiteY47" fmla="*/ 1914606 h 2725803"/>
              <a:gd name="connsiteX48" fmla="*/ 3031427 w 4056907"/>
              <a:gd name="connsiteY48" fmla="*/ 1952706 h 2725803"/>
              <a:gd name="connsiteX49" fmla="*/ 3441002 w 4056907"/>
              <a:gd name="connsiteY49" fmla="*/ 1895556 h 2725803"/>
              <a:gd name="connsiteX50" fmla="*/ 3688652 w 4056907"/>
              <a:gd name="connsiteY50" fmla="*/ 1790781 h 2725803"/>
              <a:gd name="connsiteX51" fmla="*/ 3769615 w 4056907"/>
              <a:gd name="connsiteY51" fmla="*/ 1633619 h 2725803"/>
              <a:gd name="connsiteX52" fmla="*/ 3774377 w 4056907"/>
              <a:gd name="connsiteY52" fmla="*/ 1381206 h 2725803"/>
              <a:gd name="connsiteX53" fmla="*/ 3688652 w 4056907"/>
              <a:gd name="connsiteY53" fmla="*/ 1204994 h 2725803"/>
              <a:gd name="connsiteX54" fmla="*/ 3550540 w 4056907"/>
              <a:gd name="connsiteY54" fmla="*/ 1052594 h 2725803"/>
              <a:gd name="connsiteX55" fmla="*/ 3302890 w 4056907"/>
              <a:gd name="connsiteY55" fmla="*/ 838281 h 2725803"/>
              <a:gd name="connsiteX56" fmla="*/ 2993327 w 4056907"/>
              <a:gd name="connsiteY56" fmla="*/ 628731 h 2725803"/>
              <a:gd name="connsiteX57" fmla="*/ 2674240 w 4056907"/>
              <a:gd name="connsiteY57" fmla="*/ 419181 h 2725803"/>
              <a:gd name="connsiteX58" fmla="*/ 2502790 w 4056907"/>
              <a:gd name="connsiteY58" fmla="*/ 300119 h 2725803"/>
              <a:gd name="connsiteX59" fmla="*/ 2321815 w 4056907"/>
              <a:gd name="connsiteY59" fmla="*/ 281069 h 2725803"/>
              <a:gd name="connsiteX60" fmla="*/ 1974152 w 4056907"/>
              <a:gd name="connsiteY60" fmla="*/ 333456 h 2725803"/>
              <a:gd name="connsiteX61" fmla="*/ 1659827 w 4056907"/>
              <a:gd name="connsiteY61" fmla="*/ 428706 h 2725803"/>
              <a:gd name="connsiteX62" fmla="*/ 1464565 w 4056907"/>
              <a:gd name="connsiteY62" fmla="*/ 514431 h 2725803"/>
              <a:gd name="connsiteX63" fmla="*/ 1188340 w 4056907"/>
              <a:gd name="connsiteY63" fmla="*/ 643019 h 2725803"/>
              <a:gd name="connsiteX64" fmla="*/ 969265 w 4056907"/>
              <a:gd name="connsiteY64" fmla="*/ 695406 h 2725803"/>
              <a:gd name="connsiteX65" fmla="*/ 645415 w 4056907"/>
              <a:gd name="connsiteY65" fmla="*/ 690644 h 2725803"/>
              <a:gd name="connsiteX66" fmla="*/ 445390 w 4056907"/>
              <a:gd name="connsiteY66" fmla="*/ 643019 h 2725803"/>
              <a:gd name="connsiteX67" fmla="*/ 173927 w 4056907"/>
              <a:gd name="connsiteY67" fmla="*/ 519194 h 2725803"/>
              <a:gd name="connsiteX68" fmla="*/ 16765 w 4056907"/>
              <a:gd name="connsiteY68" fmla="*/ 362031 h 2725803"/>
              <a:gd name="connsiteX69" fmla="*/ 12002 w 4056907"/>
              <a:gd name="connsiteY69" fmla="*/ 209631 h 2725803"/>
              <a:gd name="connsiteX70" fmla="*/ 83440 w 4056907"/>
              <a:gd name="connsiteY70" fmla="*/ 138194 h 2725803"/>
              <a:gd name="connsiteX71" fmla="*/ 178690 w 4056907"/>
              <a:gd name="connsiteY71" fmla="*/ 138194 h 2725803"/>
              <a:gd name="connsiteX72" fmla="*/ 302515 w 4056907"/>
              <a:gd name="connsiteY72" fmla="*/ 238206 h 2725803"/>
              <a:gd name="connsiteX73" fmla="*/ 393002 w 4056907"/>
              <a:gd name="connsiteY73" fmla="*/ 304881 h 2725803"/>
              <a:gd name="connsiteX0" fmla="*/ 393002 w 4056907"/>
              <a:gd name="connsiteY0" fmla="*/ 304881 h 2725803"/>
              <a:gd name="connsiteX1" fmla="*/ 559690 w 4056907"/>
              <a:gd name="connsiteY1" fmla="*/ 390606 h 2725803"/>
              <a:gd name="connsiteX2" fmla="*/ 721615 w 4056907"/>
              <a:gd name="connsiteY2" fmla="*/ 428706 h 2725803"/>
              <a:gd name="connsiteX3" fmla="*/ 912115 w 4056907"/>
              <a:gd name="connsiteY3" fmla="*/ 400131 h 2725803"/>
              <a:gd name="connsiteX4" fmla="*/ 1097852 w 4056907"/>
              <a:gd name="connsiteY4" fmla="*/ 333456 h 2725803"/>
              <a:gd name="connsiteX5" fmla="*/ 1355027 w 4056907"/>
              <a:gd name="connsiteY5" fmla="*/ 252494 h 2725803"/>
              <a:gd name="connsiteX6" fmla="*/ 1602677 w 4056907"/>
              <a:gd name="connsiteY6" fmla="*/ 185819 h 2725803"/>
              <a:gd name="connsiteX7" fmla="*/ 1788415 w 4056907"/>
              <a:gd name="connsiteY7" fmla="*/ 128669 h 2725803"/>
              <a:gd name="connsiteX8" fmla="*/ 2021777 w 4056907"/>
              <a:gd name="connsiteY8" fmla="*/ 61994 h 2725803"/>
              <a:gd name="connsiteX9" fmla="*/ 2236090 w 4056907"/>
              <a:gd name="connsiteY9" fmla="*/ 9606 h 2725803"/>
              <a:gd name="connsiteX10" fmla="*/ 2469452 w 4056907"/>
              <a:gd name="connsiteY10" fmla="*/ 4844 h 2725803"/>
              <a:gd name="connsiteX11" fmla="*/ 2674240 w 4056907"/>
              <a:gd name="connsiteY11" fmla="*/ 61994 h 2725803"/>
              <a:gd name="connsiteX12" fmla="*/ 2826640 w 4056907"/>
              <a:gd name="connsiteY12" fmla="*/ 171531 h 2725803"/>
              <a:gd name="connsiteX13" fmla="*/ 3060002 w 4056907"/>
              <a:gd name="connsiteY13" fmla="*/ 333456 h 2725803"/>
              <a:gd name="connsiteX14" fmla="*/ 3350515 w 4056907"/>
              <a:gd name="connsiteY14" fmla="*/ 533481 h 2725803"/>
              <a:gd name="connsiteX15" fmla="*/ 3583877 w 4056907"/>
              <a:gd name="connsiteY15" fmla="*/ 690644 h 2725803"/>
              <a:gd name="connsiteX16" fmla="*/ 3736277 w 4056907"/>
              <a:gd name="connsiteY16" fmla="*/ 795419 h 2725803"/>
              <a:gd name="connsiteX17" fmla="*/ 3855340 w 4056907"/>
              <a:gd name="connsiteY17" fmla="*/ 914481 h 2725803"/>
              <a:gd name="connsiteX18" fmla="*/ 3936302 w 4056907"/>
              <a:gd name="connsiteY18" fmla="*/ 1043069 h 2725803"/>
              <a:gd name="connsiteX19" fmla="*/ 4012502 w 4056907"/>
              <a:gd name="connsiteY19" fmla="*/ 1214519 h 2725803"/>
              <a:gd name="connsiteX20" fmla="*/ 4045840 w 4056907"/>
              <a:gd name="connsiteY20" fmla="*/ 1376444 h 2725803"/>
              <a:gd name="connsiteX21" fmla="*/ 4055365 w 4056907"/>
              <a:gd name="connsiteY21" fmla="*/ 1543131 h 2725803"/>
              <a:gd name="connsiteX22" fmla="*/ 4017265 w 4056907"/>
              <a:gd name="connsiteY22" fmla="*/ 1738394 h 2725803"/>
              <a:gd name="connsiteX23" fmla="*/ 3912490 w 4056907"/>
              <a:gd name="connsiteY23" fmla="*/ 1900319 h 2725803"/>
              <a:gd name="connsiteX24" fmla="*/ 3688652 w 4056907"/>
              <a:gd name="connsiteY24" fmla="*/ 2047956 h 2725803"/>
              <a:gd name="connsiteX25" fmla="*/ 3321940 w 4056907"/>
              <a:gd name="connsiteY25" fmla="*/ 2152731 h 2725803"/>
              <a:gd name="connsiteX26" fmla="*/ 3026665 w 4056907"/>
              <a:gd name="connsiteY26" fmla="*/ 2171781 h 2725803"/>
              <a:gd name="connsiteX27" fmla="*/ 2755203 w 4056907"/>
              <a:gd name="connsiteY27" fmla="*/ 2167019 h 2725803"/>
              <a:gd name="connsiteX28" fmla="*/ 2459927 w 4056907"/>
              <a:gd name="connsiteY28" fmla="*/ 2143206 h 2725803"/>
              <a:gd name="connsiteX29" fmla="*/ 2145602 w 4056907"/>
              <a:gd name="connsiteY29" fmla="*/ 2124156 h 2725803"/>
              <a:gd name="connsiteX30" fmla="*/ 1874140 w 4056907"/>
              <a:gd name="connsiteY30" fmla="*/ 2109869 h 2725803"/>
              <a:gd name="connsiteX31" fmla="*/ 1621727 w 4056907"/>
              <a:gd name="connsiteY31" fmla="*/ 2105106 h 2725803"/>
              <a:gd name="connsiteX32" fmla="*/ 1393127 w 4056907"/>
              <a:gd name="connsiteY32" fmla="*/ 2147969 h 2725803"/>
              <a:gd name="connsiteX33" fmla="*/ 1083565 w 4056907"/>
              <a:gd name="connsiteY33" fmla="*/ 2262269 h 2725803"/>
              <a:gd name="connsiteX34" fmla="*/ 916877 w 4056907"/>
              <a:gd name="connsiteY34" fmla="*/ 2376569 h 2725803"/>
              <a:gd name="connsiteX35" fmla="*/ 750190 w 4056907"/>
              <a:gd name="connsiteY35" fmla="*/ 2524206 h 2725803"/>
              <a:gd name="connsiteX36" fmla="*/ 640652 w 4056907"/>
              <a:gd name="connsiteY36" fmla="*/ 2648031 h 2725803"/>
              <a:gd name="connsiteX37" fmla="*/ 483490 w 4056907"/>
              <a:gd name="connsiteY37" fmla="*/ 2724231 h 2725803"/>
              <a:gd name="connsiteX38" fmla="*/ 359665 w 4056907"/>
              <a:gd name="connsiteY38" fmla="*/ 2690894 h 2725803"/>
              <a:gd name="connsiteX39" fmla="*/ 340615 w 4056907"/>
              <a:gd name="connsiteY39" fmla="*/ 2590881 h 2725803"/>
              <a:gd name="connsiteX40" fmla="*/ 450152 w 4056907"/>
              <a:gd name="connsiteY40" fmla="*/ 2467056 h 2725803"/>
              <a:gd name="connsiteX41" fmla="*/ 640652 w 4056907"/>
              <a:gd name="connsiteY41" fmla="*/ 2252744 h 2725803"/>
              <a:gd name="connsiteX42" fmla="*/ 926402 w 4056907"/>
              <a:gd name="connsiteY42" fmla="*/ 2067006 h 2725803"/>
              <a:gd name="connsiteX43" fmla="*/ 1245490 w 4056907"/>
              <a:gd name="connsiteY43" fmla="*/ 1938419 h 2725803"/>
              <a:gd name="connsiteX44" fmla="*/ 1597915 w 4056907"/>
              <a:gd name="connsiteY44" fmla="*/ 1862219 h 2725803"/>
              <a:gd name="connsiteX45" fmla="*/ 1931290 w 4056907"/>
              <a:gd name="connsiteY45" fmla="*/ 1843169 h 2725803"/>
              <a:gd name="connsiteX46" fmla="*/ 2274190 w 4056907"/>
              <a:gd name="connsiteY46" fmla="*/ 1852694 h 2725803"/>
              <a:gd name="connsiteX47" fmla="*/ 2636140 w 4056907"/>
              <a:gd name="connsiteY47" fmla="*/ 1914606 h 2725803"/>
              <a:gd name="connsiteX48" fmla="*/ 3031427 w 4056907"/>
              <a:gd name="connsiteY48" fmla="*/ 1952706 h 2725803"/>
              <a:gd name="connsiteX49" fmla="*/ 3441002 w 4056907"/>
              <a:gd name="connsiteY49" fmla="*/ 1895556 h 2725803"/>
              <a:gd name="connsiteX50" fmla="*/ 3688652 w 4056907"/>
              <a:gd name="connsiteY50" fmla="*/ 1790781 h 2725803"/>
              <a:gd name="connsiteX51" fmla="*/ 3769615 w 4056907"/>
              <a:gd name="connsiteY51" fmla="*/ 1633619 h 2725803"/>
              <a:gd name="connsiteX52" fmla="*/ 3774377 w 4056907"/>
              <a:gd name="connsiteY52" fmla="*/ 1381206 h 2725803"/>
              <a:gd name="connsiteX53" fmla="*/ 3688652 w 4056907"/>
              <a:gd name="connsiteY53" fmla="*/ 1204994 h 2725803"/>
              <a:gd name="connsiteX54" fmla="*/ 3550540 w 4056907"/>
              <a:gd name="connsiteY54" fmla="*/ 1052594 h 2725803"/>
              <a:gd name="connsiteX55" fmla="*/ 3302890 w 4056907"/>
              <a:gd name="connsiteY55" fmla="*/ 838281 h 2725803"/>
              <a:gd name="connsiteX56" fmla="*/ 2993327 w 4056907"/>
              <a:gd name="connsiteY56" fmla="*/ 628731 h 2725803"/>
              <a:gd name="connsiteX57" fmla="*/ 2674240 w 4056907"/>
              <a:gd name="connsiteY57" fmla="*/ 419181 h 2725803"/>
              <a:gd name="connsiteX58" fmla="*/ 2502790 w 4056907"/>
              <a:gd name="connsiteY58" fmla="*/ 300119 h 2725803"/>
              <a:gd name="connsiteX59" fmla="*/ 2321815 w 4056907"/>
              <a:gd name="connsiteY59" fmla="*/ 281069 h 2725803"/>
              <a:gd name="connsiteX60" fmla="*/ 1974152 w 4056907"/>
              <a:gd name="connsiteY60" fmla="*/ 333456 h 2725803"/>
              <a:gd name="connsiteX61" fmla="*/ 1659827 w 4056907"/>
              <a:gd name="connsiteY61" fmla="*/ 428706 h 2725803"/>
              <a:gd name="connsiteX62" fmla="*/ 1464565 w 4056907"/>
              <a:gd name="connsiteY62" fmla="*/ 514431 h 2725803"/>
              <a:gd name="connsiteX63" fmla="*/ 1188340 w 4056907"/>
              <a:gd name="connsiteY63" fmla="*/ 643019 h 2725803"/>
              <a:gd name="connsiteX64" fmla="*/ 969265 w 4056907"/>
              <a:gd name="connsiteY64" fmla="*/ 695406 h 2725803"/>
              <a:gd name="connsiteX65" fmla="*/ 645415 w 4056907"/>
              <a:gd name="connsiteY65" fmla="*/ 690644 h 2725803"/>
              <a:gd name="connsiteX66" fmla="*/ 445390 w 4056907"/>
              <a:gd name="connsiteY66" fmla="*/ 643019 h 2725803"/>
              <a:gd name="connsiteX67" fmla="*/ 173927 w 4056907"/>
              <a:gd name="connsiteY67" fmla="*/ 519194 h 2725803"/>
              <a:gd name="connsiteX68" fmla="*/ 16765 w 4056907"/>
              <a:gd name="connsiteY68" fmla="*/ 362031 h 2725803"/>
              <a:gd name="connsiteX69" fmla="*/ 12002 w 4056907"/>
              <a:gd name="connsiteY69" fmla="*/ 209631 h 2725803"/>
              <a:gd name="connsiteX70" fmla="*/ 83440 w 4056907"/>
              <a:gd name="connsiteY70" fmla="*/ 138194 h 2725803"/>
              <a:gd name="connsiteX71" fmla="*/ 178690 w 4056907"/>
              <a:gd name="connsiteY71" fmla="*/ 138194 h 2725803"/>
              <a:gd name="connsiteX72" fmla="*/ 302515 w 4056907"/>
              <a:gd name="connsiteY72" fmla="*/ 238206 h 2725803"/>
              <a:gd name="connsiteX73" fmla="*/ 393002 w 4056907"/>
              <a:gd name="connsiteY73" fmla="*/ 304881 h 2725803"/>
              <a:gd name="connsiteX0" fmla="*/ 393002 w 4056907"/>
              <a:gd name="connsiteY0" fmla="*/ 304881 h 2725803"/>
              <a:gd name="connsiteX1" fmla="*/ 559690 w 4056907"/>
              <a:gd name="connsiteY1" fmla="*/ 390606 h 2725803"/>
              <a:gd name="connsiteX2" fmla="*/ 721615 w 4056907"/>
              <a:gd name="connsiteY2" fmla="*/ 428706 h 2725803"/>
              <a:gd name="connsiteX3" fmla="*/ 912115 w 4056907"/>
              <a:gd name="connsiteY3" fmla="*/ 400131 h 2725803"/>
              <a:gd name="connsiteX4" fmla="*/ 1097852 w 4056907"/>
              <a:gd name="connsiteY4" fmla="*/ 333456 h 2725803"/>
              <a:gd name="connsiteX5" fmla="*/ 1355027 w 4056907"/>
              <a:gd name="connsiteY5" fmla="*/ 252494 h 2725803"/>
              <a:gd name="connsiteX6" fmla="*/ 1602677 w 4056907"/>
              <a:gd name="connsiteY6" fmla="*/ 185819 h 2725803"/>
              <a:gd name="connsiteX7" fmla="*/ 1788415 w 4056907"/>
              <a:gd name="connsiteY7" fmla="*/ 128669 h 2725803"/>
              <a:gd name="connsiteX8" fmla="*/ 2021777 w 4056907"/>
              <a:gd name="connsiteY8" fmla="*/ 61994 h 2725803"/>
              <a:gd name="connsiteX9" fmla="*/ 2236090 w 4056907"/>
              <a:gd name="connsiteY9" fmla="*/ 9606 h 2725803"/>
              <a:gd name="connsiteX10" fmla="*/ 2469452 w 4056907"/>
              <a:gd name="connsiteY10" fmla="*/ 4844 h 2725803"/>
              <a:gd name="connsiteX11" fmla="*/ 2674240 w 4056907"/>
              <a:gd name="connsiteY11" fmla="*/ 61994 h 2725803"/>
              <a:gd name="connsiteX12" fmla="*/ 2826640 w 4056907"/>
              <a:gd name="connsiteY12" fmla="*/ 171531 h 2725803"/>
              <a:gd name="connsiteX13" fmla="*/ 3060002 w 4056907"/>
              <a:gd name="connsiteY13" fmla="*/ 333456 h 2725803"/>
              <a:gd name="connsiteX14" fmla="*/ 3350515 w 4056907"/>
              <a:gd name="connsiteY14" fmla="*/ 533481 h 2725803"/>
              <a:gd name="connsiteX15" fmla="*/ 3583877 w 4056907"/>
              <a:gd name="connsiteY15" fmla="*/ 690644 h 2725803"/>
              <a:gd name="connsiteX16" fmla="*/ 3736277 w 4056907"/>
              <a:gd name="connsiteY16" fmla="*/ 795419 h 2725803"/>
              <a:gd name="connsiteX17" fmla="*/ 3855340 w 4056907"/>
              <a:gd name="connsiteY17" fmla="*/ 914481 h 2725803"/>
              <a:gd name="connsiteX18" fmla="*/ 3936302 w 4056907"/>
              <a:gd name="connsiteY18" fmla="*/ 1043069 h 2725803"/>
              <a:gd name="connsiteX19" fmla="*/ 4012502 w 4056907"/>
              <a:gd name="connsiteY19" fmla="*/ 1214519 h 2725803"/>
              <a:gd name="connsiteX20" fmla="*/ 4045840 w 4056907"/>
              <a:gd name="connsiteY20" fmla="*/ 1376444 h 2725803"/>
              <a:gd name="connsiteX21" fmla="*/ 4055365 w 4056907"/>
              <a:gd name="connsiteY21" fmla="*/ 1543131 h 2725803"/>
              <a:gd name="connsiteX22" fmla="*/ 4017265 w 4056907"/>
              <a:gd name="connsiteY22" fmla="*/ 1738394 h 2725803"/>
              <a:gd name="connsiteX23" fmla="*/ 3912490 w 4056907"/>
              <a:gd name="connsiteY23" fmla="*/ 1900319 h 2725803"/>
              <a:gd name="connsiteX24" fmla="*/ 3688652 w 4056907"/>
              <a:gd name="connsiteY24" fmla="*/ 2047956 h 2725803"/>
              <a:gd name="connsiteX25" fmla="*/ 3321940 w 4056907"/>
              <a:gd name="connsiteY25" fmla="*/ 2152731 h 2725803"/>
              <a:gd name="connsiteX26" fmla="*/ 3026665 w 4056907"/>
              <a:gd name="connsiteY26" fmla="*/ 2171781 h 2725803"/>
              <a:gd name="connsiteX27" fmla="*/ 2755203 w 4056907"/>
              <a:gd name="connsiteY27" fmla="*/ 2167019 h 2725803"/>
              <a:gd name="connsiteX28" fmla="*/ 2459927 w 4056907"/>
              <a:gd name="connsiteY28" fmla="*/ 2143206 h 2725803"/>
              <a:gd name="connsiteX29" fmla="*/ 2145602 w 4056907"/>
              <a:gd name="connsiteY29" fmla="*/ 2124156 h 2725803"/>
              <a:gd name="connsiteX30" fmla="*/ 1874140 w 4056907"/>
              <a:gd name="connsiteY30" fmla="*/ 2109869 h 2725803"/>
              <a:gd name="connsiteX31" fmla="*/ 1621727 w 4056907"/>
              <a:gd name="connsiteY31" fmla="*/ 2105106 h 2725803"/>
              <a:gd name="connsiteX32" fmla="*/ 1393127 w 4056907"/>
              <a:gd name="connsiteY32" fmla="*/ 2147969 h 2725803"/>
              <a:gd name="connsiteX33" fmla="*/ 1083565 w 4056907"/>
              <a:gd name="connsiteY33" fmla="*/ 2262269 h 2725803"/>
              <a:gd name="connsiteX34" fmla="*/ 916877 w 4056907"/>
              <a:gd name="connsiteY34" fmla="*/ 2376569 h 2725803"/>
              <a:gd name="connsiteX35" fmla="*/ 750190 w 4056907"/>
              <a:gd name="connsiteY35" fmla="*/ 2524206 h 2725803"/>
              <a:gd name="connsiteX36" fmla="*/ 640652 w 4056907"/>
              <a:gd name="connsiteY36" fmla="*/ 2648031 h 2725803"/>
              <a:gd name="connsiteX37" fmla="*/ 483490 w 4056907"/>
              <a:gd name="connsiteY37" fmla="*/ 2724231 h 2725803"/>
              <a:gd name="connsiteX38" fmla="*/ 359665 w 4056907"/>
              <a:gd name="connsiteY38" fmla="*/ 2690894 h 2725803"/>
              <a:gd name="connsiteX39" fmla="*/ 340615 w 4056907"/>
              <a:gd name="connsiteY39" fmla="*/ 2590881 h 2725803"/>
              <a:gd name="connsiteX40" fmla="*/ 450152 w 4056907"/>
              <a:gd name="connsiteY40" fmla="*/ 2467056 h 2725803"/>
              <a:gd name="connsiteX41" fmla="*/ 640652 w 4056907"/>
              <a:gd name="connsiteY41" fmla="*/ 2252744 h 2725803"/>
              <a:gd name="connsiteX42" fmla="*/ 926402 w 4056907"/>
              <a:gd name="connsiteY42" fmla="*/ 2067006 h 2725803"/>
              <a:gd name="connsiteX43" fmla="*/ 1245490 w 4056907"/>
              <a:gd name="connsiteY43" fmla="*/ 1938419 h 2725803"/>
              <a:gd name="connsiteX44" fmla="*/ 1597915 w 4056907"/>
              <a:gd name="connsiteY44" fmla="*/ 1862219 h 2725803"/>
              <a:gd name="connsiteX45" fmla="*/ 1931290 w 4056907"/>
              <a:gd name="connsiteY45" fmla="*/ 1843169 h 2725803"/>
              <a:gd name="connsiteX46" fmla="*/ 2274190 w 4056907"/>
              <a:gd name="connsiteY46" fmla="*/ 1862219 h 2725803"/>
              <a:gd name="connsiteX47" fmla="*/ 2636140 w 4056907"/>
              <a:gd name="connsiteY47" fmla="*/ 1914606 h 2725803"/>
              <a:gd name="connsiteX48" fmla="*/ 3031427 w 4056907"/>
              <a:gd name="connsiteY48" fmla="*/ 1952706 h 2725803"/>
              <a:gd name="connsiteX49" fmla="*/ 3441002 w 4056907"/>
              <a:gd name="connsiteY49" fmla="*/ 1895556 h 2725803"/>
              <a:gd name="connsiteX50" fmla="*/ 3688652 w 4056907"/>
              <a:gd name="connsiteY50" fmla="*/ 1790781 h 2725803"/>
              <a:gd name="connsiteX51" fmla="*/ 3769615 w 4056907"/>
              <a:gd name="connsiteY51" fmla="*/ 1633619 h 2725803"/>
              <a:gd name="connsiteX52" fmla="*/ 3774377 w 4056907"/>
              <a:gd name="connsiteY52" fmla="*/ 1381206 h 2725803"/>
              <a:gd name="connsiteX53" fmla="*/ 3688652 w 4056907"/>
              <a:gd name="connsiteY53" fmla="*/ 1204994 h 2725803"/>
              <a:gd name="connsiteX54" fmla="*/ 3550540 w 4056907"/>
              <a:gd name="connsiteY54" fmla="*/ 1052594 h 2725803"/>
              <a:gd name="connsiteX55" fmla="*/ 3302890 w 4056907"/>
              <a:gd name="connsiteY55" fmla="*/ 838281 h 2725803"/>
              <a:gd name="connsiteX56" fmla="*/ 2993327 w 4056907"/>
              <a:gd name="connsiteY56" fmla="*/ 628731 h 2725803"/>
              <a:gd name="connsiteX57" fmla="*/ 2674240 w 4056907"/>
              <a:gd name="connsiteY57" fmla="*/ 419181 h 2725803"/>
              <a:gd name="connsiteX58" fmla="*/ 2502790 w 4056907"/>
              <a:gd name="connsiteY58" fmla="*/ 300119 h 2725803"/>
              <a:gd name="connsiteX59" fmla="*/ 2321815 w 4056907"/>
              <a:gd name="connsiteY59" fmla="*/ 281069 h 2725803"/>
              <a:gd name="connsiteX60" fmla="*/ 1974152 w 4056907"/>
              <a:gd name="connsiteY60" fmla="*/ 333456 h 2725803"/>
              <a:gd name="connsiteX61" fmla="*/ 1659827 w 4056907"/>
              <a:gd name="connsiteY61" fmla="*/ 428706 h 2725803"/>
              <a:gd name="connsiteX62" fmla="*/ 1464565 w 4056907"/>
              <a:gd name="connsiteY62" fmla="*/ 514431 h 2725803"/>
              <a:gd name="connsiteX63" fmla="*/ 1188340 w 4056907"/>
              <a:gd name="connsiteY63" fmla="*/ 643019 h 2725803"/>
              <a:gd name="connsiteX64" fmla="*/ 969265 w 4056907"/>
              <a:gd name="connsiteY64" fmla="*/ 695406 h 2725803"/>
              <a:gd name="connsiteX65" fmla="*/ 645415 w 4056907"/>
              <a:gd name="connsiteY65" fmla="*/ 690644 h 2725803"/>
              <a:gd name="connsiteX66" fmla="*/ 445390 w 4056907"/>
              <a:gd name="connsiteY66" fmla="*/ 643019 h 2725803"/>
              <a:gd name="connsiteX67" fmla="*/ 173927 w 4056907"/>
              <a:gd name="connsiteY67" fmla="*/ 519194 h 2725803"/>
              <a:gd name="connsiteX68" fmla="*/ 16765 w 4056907"/>
              <a:gd name="connsiteY68" fmla="*/ 362031 h 2725803"/>
              <a:gd name="connsiteX69" fmla="*/ 12002 w 4056907"/>
              <a:gd name="connsiteY69" fmla="*/ 209631 h 2725803"/>
              <a:gd name="connsiteX70" fmla="*/ 83440 w 4056907"/>
              <a:gd name="connsiteY70" fmla="*/ 138194 h 2725803"/>
              <a:gd name="connsiteX71" fmla="*/ 178690 w 4056907"/>
              <a:gd name="connsiteY71" fmla="*/ 138194 h 2725803"/>
              <a:gd name="connsiteX72" fmla="*/ 302515 w 4056907"/>
              <a:gd name="connsiteY72" fmla="*/ 238206 h 2725803"/>
              <a:gd name="connsiteX73" fmla="*/ 393002 w 4056907"/>
              <a:gd name="connsiteY73" fmla="*/ 304881 h 2725803"/>
              <a:gd name="connsiteX0" fmla="*/ 393002 w 4056907"/>
              <a:gd name="connsiteY0" fmla="*/ 304881 h 2725803"/>
              <a:gd name="connsiteX1" fmla="*/ 559690 w 4056907"/>
              <a:gd name="connsiteY1" fmla="*/ 390606 h 2725803"/>
              <a:gd name="connsiteX2" fmla="*/ 721615 w 4056907"/>
              <a:gd name="connsiteY2" fmla="*/ 428706 h 2725803"/>
              <a:gd name="connsiteX3" fmla="*/ 912115 w 4056907"/>
              <a:gd name="connsiteY3" fmla="*/ 400131 h 2725803"/>
              <a:gd name="connsiteX4" fmla="*/ 1097852 w 4056907"/>
              <a:gd name="connsiteY4" fmla="*/ 333456 h 2725803"/>
              <a:gd name="connsiteX5" fmla="*/ 1355027 w 4056907"/>
              <a:gd name="connsiteY5" fmla="*/ 252494 h 2725803"/>
              <a:gd name="connsiteX6" fmla="*/ 1602677 w 4056907"/>
              <a:gd name="connsiteY6" fmla="*/ 185819 h 2725803"/>
              <a:gd name="connsiteX7" fmla="*/ 1788415 w 4056907"/>
              <a:gd name="connsiteY7" fmla="*/ 128669 h 2725803"/>
              <a:gd name="connsiteX8" fmla="*/ 2021777 w 4056907"/>
              <a:gd name="connsiteY8" fmla="*/ 61994 h 2725803"/>
              <a:gd name="connsiteX9" fmla="*/ 2236090 w 4056907"/>
              <a:gd name="connsiteY9" fmla="*/ 9606 h 2725803"/>
              <a:gd name="connsiteX10" fmla="*/ 2469452 w 4056907"/>
              <a:gd name="connsiteY10" fmla="*/ 4844 h 2725803"/>
              <a:gd name="connsiteX11" fmla="*/ 2674240 w 4056907"/>
              <a:gd name="connsiteY11" fmla="*/ 61994 h 2725803"/>
              <a:gd name="connsiteX12" fmla="*/ 2826640 w 4056907"/>
              <a:gd name="connsiteY12" fmla="*/ 171531 h 2725803"/>
              <a:gd name="connsiteX13" fmla="*/ 3060002 w 4056907"/>
              <a:gd name="connsiteY13" fmla="*/ 333456 h 2725803"/>
              <a:gd name="connsiteX14" fmla="*/ 3350515 w 4056907"/>
              <a:gd name="connsiteY14" fmla="*/ 533481 h 2725803"/>
              <a:gd name="connsiteX15" fmla="*/ 3583877 w 4056907"/>
              <a:gd name="connsiteY15" fmla="*/ 690644 h 2725803"/>
              <a:gd name="connsiteX16" fmla="*/ 3736277 w 4056907"/>
              <a:gd name="connsiteY16" fmla="*/ 795419 h 2725803"/>
              <a:gd name="connsiteX17" fmla="*/ 3855340 w 4056907"/>
              <a:gd name="connsiteY17" fmla="*/ 914481 h 2725803"/>
              <a:gd name="connsiteX18" fmla="*/ 3936302 w 4056907"/>
              <a:gd name="connsiteY18" fmla="*/ 1043069 h 2725803"/>
              <a:gd name="connsiteX19" fmla="*/ 4012502 w 4056907"/>
              <a:gd name="connsiteY19" fmla="*/ 1214519 h 2725803"/>
              <a:gd name="connsiteX20" fmla="*/ 4045840 w 4056907"/>
              <a:gd name="connsiteY20" fmla="*/ 1376444 h 2725803"/>
              <a:gd name="connsiteX21" fmla="*/ 4055365 w 4056907"/>
              <a:gd name="connsiteY21" fmla="*/ 1543131 h 2725803"/>
              <a:gd name="connsiteX22" fmla="*/ 4017265 w 4056907"/>
              <a:gd name="connsiteY22" fmla="*/ 1738394 h 2725803"/>
              <a:gd name="connsiteX23" fmla="*/ 3912490 w 4056907"/>
              <a:gd name="connsiteY23" fmla="*/ 1900319 h 2725803"/>
              <a:gd name="connsiteX24" fmla="*/ 3688652 w 4056907"/>
              <a:gd name="connsiteY24" fmla="*/ 2047956 h 2725803"/>
              <a:gd name="connsiteX25" fmla="*/ 3321940 w 4056907"/>
              <a:gd name="connsiteY25" fmla="*/ 2152731 h 2725803"/>
              <a:gd name="connsiteX26" fmla="*/ 3026665 w 4056907"/>
              <a:gd name="connsiteY26" fmla="*/ 2171781 h 2725803"/>
              <a:gd name="connsiteX27" fmla="*/ 2755203 w 4056907"/>
              <a:gd name="connsiteY27" fmla="*/ 2167019 h 2725803"/>
              <a:gd name="connsiteX28" fmla="*/ 2459927 w 4056907"/>
              <a:gd name="connsiteY28" fmla="*/ 2143206 h 2725803"/>
              <a:gd name="connsiteX29" fmla="*/ 2136077 w 4056907"/>
              <a:gd name="connsiteY29" fmla="*/ 2105106 h 2725803"/>
              <a:gd name="connsiteX30" fmla="*/ 1874140 w 4056907"/>
              <a:gd name="connsiteY30" fmla="*/ 2109869 h 2725803"/>
              <a:gd name="connsiteX31" fmla="*/ 1621727 w 4056907"/>
              <a:gd name="connsiteY31" fmla="*/ 2105106 h 2725803"/>
              <a:gd name="connsiteX32" fmla="*/ 1393127 w 4056907"/>
              <a:gd name="connsiteY32" fmla="*/ 2147969 h 2725803"/>
              <a:gd name="connsiteX33" fmla="*/ 1083565 w 4056907"/>
              <a:gd name="connsiteY33" fmla="*/ 2262269 h 2725803"/>
              <a:gd name="connsiteX34" fmla="*/ 916877 w 4056907"/>
              <a:gd name="connsiteY34" fmla="*/ 2376569 h 2725803"/>
              <a:gd name="connsiteX35" fmla="*/ 750190 w 4056907"/>
              <a:gd name="connsiteY35" fmla="*/ 2524206 h 2725803"/>
              <a:gd name="connsiteX36" fmla="*/ 640652 w 4056907"/>
              <a:gd name="connsiteY36" fmla="*/ 2648031 h 2725803"/>
              <a:gd name="connsiteX37" fmla="*/ 483490 w 4056907"/>
              <a:gd name="connsiteY37" fmla="*/ 2724231 h 2725803"/>
              <a:gd name="connsiteX38" fmla="*/ 359665 w 4056907"/>
              <a:gd name="connsiteY38" fmla="*/ 2690894 h 2725803"/>
              <a:gd name="connsiteX39" fmla="*/ 340615 w 4056907"/>
              <a:gd name="connsiteY39" fmla="*/ 2590881 h 2725803"/>
              <a:gd name="connsiteX40" fmla="*/ 450152 w 4056907"/>
              <a:gd name="connsiteY40" fmla="*/ 2467056 h 2725803"/>
              <a:gd name="connsiteX41" fmla="*/ 640652 w 4056907"/>
              <a:gd name="connsiteY41" fmla="*/ 2252744 h 2725803"/>
              <a:gd name="connsiteX42" fmla="*/ 926402 w 4056907"/>
              <a:gd name="connsiteY42" fmla="*/ 2067006 h 2725803"/>
              <a:gd name="connsiteX43" fmla="*/ 1245490 w 4056907"/>
              <a:gd name="connsiteY43" fmla="*/ 1938419 h 2725803"/>
              <a:gd name="connsiteX44" fmla="*/ 1597915 w 4056907"/>
              <a:gd name="connsiteY44" fmla="*/ 1862219 h 2725803"/>
              <a:gd name="connsiteX45" fmla="*/ 1931290 w 4056907"/>
              <a:gd name="connsiteY45" fmla="*/ 1843169 h 2725803"/>
              <a:gd name="connsiteX46" fmla="*/ 2274190 w 4056907"/>
              <a:gd name="connsiteY46" fmla="*/ 1862219 h 2725803"/>
              <a:gd name="connsiteX47" fmla="*/ 2636140 w 4056907"/>
              <a:gd name="connsiteY47" fmla="*/ 1914606 h 2725803"/>
              <a:gd name="connsiteX48" fmla="*/ 3031427 w 4056907"/>
              <a:gd name="connsiteY48" fmla="*/ 1952706 h 2725803"/>
              <a:gd name="connsiteX49" fmla="*/ 3441002 w 4056907"/>
              <a:gd name="connsiteY49" fmla="*/ 1895556 h 2725803"/>
              <a:gd name="connsiteX50" fmla="*/ 3688652 w 4056907"/>
              <a:gd name="connsiteY50" fmla="*/ 1790781 h 2725803"/>
              <a:gd name="connsiteX51" fmla="*/ 3769615 w 4056907"/>
              <a:gd name="connsiteY51" fmla="*/ 1633619 h 2725803"/>
              <a:gd name="connsiteX52" fmla="*/ 3774377 w 4056907"/>
              <a:gd name="connsiteY52" fmla="*/ 1381206 h 2725803"/>
              <a:gd name="connsiteX53" fmla="*/ 3688652 w 4056907"/>
              <a:gd name="connsiteY53" fmla="*/ 1204994 h 2725803"/>
              <a:gd name="connsiteX54" fmla="*/ 3550540 w 4056907"/>
              <a:gd name="connsiteY54" fmla="*/ 1052594 h 2725803"/>
              <a:gd name="connsiteX55" fmla="*/ 3302890 w 4056907"/>
              <a:gd name="connsiteY55" fmla="*/ 838281 h 2725803"/>
              <a:gd name="connsiteX56" fmla="*/ 2993327 w 4056907"/>
              <a:gd name="connsiteY56" fmla="*/ 628731 h 2725803"/>
              <a:gd name="connsiteX57" fmla="*/ 2674240 w 4056907"/>
              <a:gd name="connsiteY57" fmla="*/ 419181 h 2725803"/>
              <a:gd name="connsiteX58" fmla="*/ 2502790 w 4056907"/>
              <a:gd name="connsiteY58" fmla="*/ 300119 h 2725803"/>
              <a:gd name="connsiteX59" fmla="*/ 2321815 w 4056907"/>
              <a:gd name="connsiteY59" fmla="*/ 281069 h 2725803"/>
              <a:gd name="connsiteX60" fmla="*/ 1974152 w 4056907"/>
              <a:gd name="connsiteY60" fmla="*/ 333456 h 2725803"/>
              <a:gd name="connsiteX61" fmla="*/ 1659827 w 4056907"/>
              <a:gd name="connsiteY61" fmla="*/ 428706 h 2725803"/>
              <a:gd name="connsiteX62" fmla="*/ 1464565 w 4056907"/>
              <a:gd name="connsiteY62" fmla="*/ 514431 h 2725803"/>
              <a:gd name="connsiteX63" fmla="*/ 1188340 w 4056907"/>
              <a:gd name="connsiteY63" fmla="*/ 643019 h 2725803"/>
              <a:gd name="connsiteX64" fmla="*/ 969265 w 4056907"/>
              <a:gd name="connsiteY64" fmla="*/ 695406 h 2725803"/>
              <a:gd name="connsiteX65" fmla="*/ 645415 w 4056907"/>
              <a:gd name="connsiteY65" fmla="*/ 690644 h 2725803"/>
              <a:gd name="connsiteX66" fmla="*/ 445390 w 4056907"/>
              <a:gd name="connsiteY66" fmla="*/ 643019 h 2725803"/>
              <a:gd name="connsiteX67" fmla="*/ 173927 w 4056907"/>
              <a:gd name="connsiteY67" fmla="*/ 519194 h 2725803"/>
              <a:gd name="connsiteX68" fmla="*/ 16765 w 4056907"/>
              <a:gd name="connsiteY68" fmla="*/ 362031 h 2725803"/>
              <a:gd name="connsiteX69" fmla="*/ 12002 w 4056907"/>
              <a:gd name="connsiteY69" fmla="*/ 209631 h 2725803"/>
              <a:gd name="connsiteX70" fmla="*/ 83440 w 4056907"/>
              <a:gd name="connsiteY70" fmla="*/ 138194 h 2725803"/>
              <a:gd name="connsiteX71" fmla="*/ 178690 w 4056907"/>
              <a:gd name="connsiteY71" fmla="*/ 138194 h 2725803"/>
              <a:gd name="connsiteX72" fmla="*/ 302515 w 4056907"/>
              <a:gd name="connsiteY72" fmla="*/ 238206 h 2725803"/>
              <a:gd name="connsiteX73" fmla="*/ 393002 w 4056907"/>
              <a:gd name="connsiteY73" fmla="*/ 304881 h 2725803"/>
              <a:gd name="connsiteX0" fmla="*/ 393002 w 4056907"/>
              <a:gd name="connsiteY0" fmla="*/ 304881 h 2725803"/>
              <a:gd name="connsiteX1" fmla="*/ 559690 w 4056907"/>
              <a:gd name="connsiteY1" fmla="*/ 390606 h 2725803"/>
              <a:gd name="connsiteX2" fmla="*/ 721615 w 4056907"/>
              <a:gd name="connsiteY2" fmla="*/ 428706 h 2725803"/>
              <a:gd name="connsiteX3" fmla="*/ 912115 w 4056907"/>
              <a:gd name="connsiteY3" fmla="*/ 400131 h 2725803"/>
              <a:gd name="connsiteX4" fmla="*/ 1097852 w 4056907"/>
              <a:gd name="connsiteY4" fmla="*/ 333456 h 2725803"/>
              <a:gd name="connsiteX5" fmla="*/ 1355027 w 4056907"/>
              <a:gd name="connsiteY5" fmla="*/ 252494 h 2725803"/>
              <a:gd name="connsiteX6" fmla="*/ 1602677 w 4056907"/>
              <a:gd name="connsiteY6" fmla="*/ 185819 h 2725803"/>
              <a:gd name="connsiteX7" fmla="*/ 1788415 w 4056907"/>
              <a:gd name="connsiteY7" fmla="*/ 128669 h 2725803"/>
              <a:gd name="connsiteX8" fmla="*/ 2021777 w 4056907"/>
              <a:gd name="connsiteY8" fmla="*/ 61994 h 2725803"/>
              <a:gd name="connsiteX9" fmla="*/ 2236090 w 4056907"/>
              <a:gd name="connsiteY9" fmla="*/ 9606 h 2725803"/>
              <a:gd name="connsiteX10" fmla="*/ 2469452 w 4056907"/>
              <a:gd name="connsiteY10" fmla="*/ 4844 h 2725803"/>
              <a:gd name="connsiteX11" fmla="*/ 2674240 w 4056907"/>
              <a:gd name="connsiteY11" fmla="*/ 61994 h 2725803"/>
              <a:gd name="connsiteX12" fmla="*/ 2826640 w 4056907"/>
              <a:gd name="connsiteY12" fmla="*/ 171531 h 2725803"/>
              <a:gd name="connsiteX13" fmla="*/ 3060002 w 4056907"/>
              <a:gd name="connsiteY13" fmla="*/ 333456 h 2725803"/>
              <a:gd name="connsiteX14" fmla="*/ 3350515 w 4056907"/>
              <a:gd name="connsiteY14" fmla="*/ 533481 h 2725803"/>
              <a:gd name="connsiteX15" fmla="*/ 3583877 w 4056907"/>
              <a:gd name="connsiteY15" fmla="*/ 690644 h 2725803"/>
              <a:gd name="connsiteX16" fmla="*/ 3736277 w 4056907"/>
              <a:gd name="connsiteY16" fmla="*/ 795419 h 2725803"/>
              <a:gd name="connsiteX17" fmla="*/ 3855340 w 4056907"/>
              <a:gd name="connsiteY17" fmla="*/ 914481 h 2725803"/>
              <a:gd name="connsiteX18" fmla="*/ 3936302 w 4056907"/>
              <a:gd name="connsiteY18" fmla="*/ 1043069 h 2725803"/>
              <a:gd name="connsiteX19" fmla="*/ 4012502 w 4056907"/>
              <a:gd name="connsiteY19" fmla="*/ 1214519 h 2725803"/>
              <a:gd name="connsiteX20" fmla="*/ 4045840 w 4056907"/>
              <a:gd name="connsiteY20" fmla="*/ 1376444 h 2725803"/>
              <a:gd name="connsiteX21" fmla="*/ 4055365 w 4056907"/>
              <a:gd name="connsiteY21" fmla="*/ 1543131 h 2725803"/>
              <a:gd name="connsiteX22" fmla="*/ 4017265 w 4056907"/>
              <a:gd name="connsiteY22" fmla="*/ 1738394 h 2725803"/>
              <a:gd name="connsiteX23" fmla="*/ 3912490 w 4056907"/>
              <a:gd name="connsiteY23" fmla="*/ 1900319 h 2725803"/>
              <a:gd name="connsiteX24" fmla="*/ 3688652 w 4056907"/>
              <a:gd name="connsiteY24" fmla="*/ 2047956 h 2725803"/>
              <a:gd name="connsiteX25" fmla="*/ 3321940 w 4056907"/>
              <a:gd name="connsiteY25" fmla="*/ 2152731 h 2725803"/>
              <a:gd name="connsiteX26" fmla="*/ 3026665 w 4056907"/>
              <a:gd name="connsiteY26" fmla="*/ 2171781 h 2725803"/>
              <a:gd name="connsiteX27" fmla="*/ 2755203 w 4056907"/>
              <a:gd name="connsiteY27" fmla="*/ 2167019 h 2725803"/>
              <a:gd name="connsiteX28" fmla="*/ 2459927 w 4056907"/>
              <a:gd name="connsiteY28" fmla="*/ 2143206 h 2725803"/>
              <a:gd name="connsiteX29" fmla="*/ 2136077 w 4056907"/>
              <a:gd name="connsiteY29" fmla="*/ 2105106 h 2725803"/>
              <a:gd name="connsiteX30" fmla="*/ 1874140 w 4056907"/>
              <a:gd name="connsiteY30" fmla="*/ 2095581 h 2725803"/>
              <a:gd name="connsiteX31" fmla="*/ 1621727 w 4056907"/>
              <a:gd name="connsiteY31" fmla="*/ 2105106 h 2725803"/>
              <a:gd name="connsiteX32" fmla="*/ 1393127 w 4056907"/>
              <a:gd name="connsiteY32" fmla="*/ 2147969 h 2725803"/>
              <a:gd name="connsiteX33" fmla="*/ 1083565 w 4056907"/>
              <a:gd name="connsiteY33" fmla="*/ 2262269 h 2725803"/>
              <a:gd name="connsiteX34" fmla="*/ 916877 w 4056907"/>
              <a:gd name="connsiteY34" fmla="*/ 2376569 h 2725803"/>
              <a:gd name="connsiteX35" fmla="*/ 750190 w 4056907"/>
              <a:gd name="connsiteY35" fmla="*/ 2524206 h 2725803"/>
              <a:gd name="connsiteX36" fmla="*/ 640652 w 4056907"/>
              <a:gd name="connsiteY36" fmla="*/ 2648031 h 2725803"/>
              <a:gd name="connsiteX37" fmla="*/ 483490 w 4056907"/>
              <a:gd name="connsiteY37" fmla="*/ 2724231 h 2725803"/>
              <a:gd name="connsiteX38" fmla="*/ 359665 w 4056907"/>
              <a:gd name="connsiteY38" fmla="*/ 2690894 h 2725803"/>
              <a:gd name="connsiteX39" fmla="*/ 340615 w 4056907"/>
              <a:gd name="connsiteY39" fmla="*/ 2590881 h 2725803"/>
              <a:gd name="connsiteX40" fmla="*/ 450152 w 4056907"/>
              <a:gd name="connsiteY40" fmla="*/ 2467056 h 2725803"/>
              <a:gd name="connsiteX41" fmla="*/ 640652 w 4056907"/>
              <a:gd name="connsiteY41" fmla="*/ 2252744 h 2725803"/>
              <a:gd name="connsiteX42" fmla="*/ 926402 w 4056907"/>
              <a:gd name="connsiteY42" fmla="*/ 2067006 h 2725803"/>
              <a:gd name="connsiteX43" fmla="*/ 1245490 w 4056907"/>
              <a:gd name="connsiteY43" fmla="*/ 1938419 h 2725803"/>
              <a:gd name="connsiteX44" fmla="*/ 1597915 w 4056907"/>
              <a:gd name="connsiteY44" fmla="*/ 1862219 h 2725803"/>
              <a:gd name="connsiteX45" fmla="*/ 1931290 w 4056907"/>
              <a:gd name="connsiteY45" fmla="*/ 1843169 h 2725803"/>
              <a:gd name="connsiteX46" fmla="*/ 2274190 w 4056907"/>
              <a:gd name="connsiteY46" fmla="*/ 1862219 h 2725803"/>
              <a:gd name="connsiteX47" fmla="*/ 2636140 w 4056907"/>
              <a:gd name="connsiteY47" fmla="*/ 1914606 h 2725803"/>
              <a:gd name="connsiteX48" fmla="*/ 3031427 w 4056907"/>
              <a:gd name="connsiteY48" fmla="*/ 1952706 h 2725803"/>
              <a:gd name="connsiteX49" fmla="*/ 3441002 w 4056907"/>
              <a:gd name="connsiteY49" fmla="*/ 1895556 h 2725803"/>
              <a:gd name="connsiteX50" fmla="*/ 3688652 w 4056907"/>
              <a:gd name="connsiteY50" fmla="*/ 1790781 h 2725803"/>
              <a:gd name="connsiteX51" fmla="*/ 3769615 w 4056907"/>
              <a:gd name="connsiteY51" fmla="*/ 1633619 h 2725803"/>
              <a:gd name="connsiteX52" fmla="*/ 3774377 w 4056907"/>
              <a:gd name="connsiteY52" fmla="*/ 1381206 h 2725803"/>
              <a:gd name="connsiteX53" fmla="*/ 3688652 w 4056907"/>
              <a:gd name="connsiteY53" fmla="*/ 1204994 h 2725803"/>
              <a:gd name="connsiteX54" fmla="*/ 3550540 w 4056907"/>
              <a:gd name="connsiteY54" fmla="*/ 1052594 h 2725803"/>
              <a:gd name="connsiteX55" fmla="*/ 3302890 w 4056907"/>
              <a:gd name="connsiteY55" fmla="*/ 838281 h 2725803"/>
              <a:gd name="connsiteX56" fmla="*/ 2993327 w 4056907"/>
              <a:gd name="connsiteY56" fmla="*/ 628731 h 2725803"/>
              <a:gd name="connsiteX57" fmla="*/ 2674240 w 4056907"/>
              <a:gd name="connsiteY57" fmla="*/ 419181 h 2725803"/>
              <a:gd name="connsiteX58" fmla="*/ 2502790 w 4056907"/>
              <a:gd name="connsiteY58" fmla="*/ 300119 h 2725803"/>
              <a:gd name="connsiteX59" fmla="*/ 2321815 w 4056907"/>
              <a:gd name="connsiteY59" fmla="*/ 281069 h 2725803"/>
              <a:gd name="connsiteX60" fmla="*/ 1974152 w 4056907"/>
              <a:gd name="connsiteY60" fmla="*/ 333456 h 2725803"/>
              <a:gd name="connsiteX61" fmla="*/ 1659827 w 4056907"/>
              <a:gd name="connsiteY61" fmla="*/ 428706 h 2725803"/>
              <a:gd name="connsiteX62" fmla="*/ 1464565 w 4056907"/>
              <a:gd name="connsiteY62" fmla="*/ 514431 h 2725803"/>
              <a:gd name="connsiteX63" fmla="*/ 1188340 w 4056907"/>
              <a:gd name="connsiteY63" fmla="*/ 643019 h 2725803"/>
              <a:gd name="connsiteX64" fmla="*/ 969265 w 4056907"/>
              <a:gd name="connsiteY64" fmla="*/ 695406 h 2725803"/>
              <a:gd name="connsiteX65" fmla="*/ 645415 w 4056907"/>
              <a:gd name="connsiteY65" fmla="*/ 690644 h 2725803"/>
              <a:gd name="connsiteX66" fmla="*/ 445390 w 4056907"/>
              <a:gd name="connsiteY66" fmla="*/ 643019 h 2725803"/>
              <a:gd name="connsiteX67" fmla="*/ 173927 w 4056907"/>
              <a:gd name="connsiteY67" fmla="*/ 519194 h 2725803"/>
              <a:gd name="connsiteX68" fmla="*/ 16765 w 4056907"/>
              <a:gd name="connsiteY68" fmla="*/ 362031 h 2725803"/>
              <a:gd name="connsiteX69" fmla="*/ 12002 w 4056907"/>
              <a:gd name="connsiteY69" fmla="*/ 209631 h 2725803"/>
              <a:gd name="connsiteX70" fmla="*/ 83440 w 4056907"/>
              <a:gd name="connsiteY70" fmla="*/ 138194 h 2725803"/>
              <a:gd name="connsiteX71" fmla="*/ 178690 w 4056907"/>
              <a:gd name="connsiteY71" fmla="*/ 138194 h 2725803"/>
              <a:gd name="connsiteX72" fmla="*/ 302515 w 4056907"/>
              <a:gd name="connsiteY72" fmla="*/ 238206 h 2725803"/>
              <a:gd name="connsiteX73" fmla="*/ 393002 w 4056907"/>
              <a:gd name="connsiteY73" fmla="*/ 304881 h 2725803"/>
              <a:gd name="connsiteX0" fmla="*/ 393002 w 4056907"/>
              <a:gd name="connsiteY0" fmla="*/ 304881 h 2725803"/>
              <a:gd name="connsiteX1" fmla="*/ 559690 w 4056907"/>
              <a:gd name="connsiteY1" fmla="*/ 390606 h 2725803"/>
              <a:gd name="connsiteX2" fmla="*/ 721615 w 4056907"/>
              <a:gd name="connsiteY2" fmla="*/ 428706 h 2725803"/>
              <a:gd name="connsiteX3" fmla="*/ 912115 w 4056907"/>
              <a:gd name="connsiteY3" fmla="*/ 400131 h 2725803"/>
              <a:gd name="connsiteX4" fmla="*/ 1097852 w 4056907"/>
              <a:gd name="connsiteY4" fmla="*/ 333456 h 2725803"/>
              <a:gd name="connsiteX5" fmla="*/ 1355027 w 4056907"/>
              <a:gd name="connsiteY5" fmla="*/ 252494 h 2725803"/>
              <a:gd name="connsiteX6" fmla="*/ 1602677 w 4056907"/>
              <a:gd name="connsiteY6" fmla="*/ 185819 h 2725803"/>
              <a:gd name="connsiteX7" fmla="*/ 1788415 w 4056907"/>
              <a:gd name="connsiteY7" fmla="*/ 128669 h 2725803"/>
              <a:gd name="connsiteX8" fmla="*/ 2021777 w 4056907"/>
              <a:gd name="connsiteY8" fmla="*/ 61994 h 2725803"/>
              <a:gd name="connsiteX9" fmla="*/ 2236090 w 4056907"/>
              <a:gd name="connsiteY9" fmla="*/ 9606 h 2725803"/>
              <a:gd name="connsiteX10" fmla="*/ 2469452 w 4056907"/>
              <a:gd name="connsiteY10" fmla="*/ 4844 h 2725803"/>
              <a:gd name="connsiteX11" fmla="*/ 2674240 w 4056907"/>
              <a:gd name="connsiteY11" fmla="*/ 61994 h 2725803"/>
              <a:gd name="connsiteX12" fmla="*/ 2826640 w 4056907"/>
              <a:gd name="connsiteY12" fmla="*/ 171531 h 2725803"/>
              <a:gd name="connsiteX13" fmla="*/ 3060002 w 4056907"/>
              <a:gd name="connsiteY13" fmla="*/ 333456 h 2725803"/>
              <a:gd name="connsiteX14" fmla="*/ 3350515 w 4056907"/>
              <a:gd name="connsiteY14" fmla="*/ 533481 h 2725803"/>
              <a:gd name="connsiteX15" fmla="*/ 3583877 w 4056907"/>
              <a:gd name="connsiteY15" fmla="*/ 690644 h 2725803"/>
              <a:gd name="connsiteX16" fmla="*/ 3736277 w 4056907"/>
              <a:gd name="connsiteY16" fmla="*/ 795419 h 2725803"/>
              <a:gd name="connsiteX17" fmla="*/ 3855340 w 4056907"/>
              <a:gd name="connsiteY17" fmla="*/ 914481 h 2725803"/>
              <a:gd name="connsiteX18" fmla="*/ 3936302 w 4056907"/>
              <a:gd name="connsiteY18" fmla="*/ 1043069 h 2725803"/>
              <a:gd name="connsiteX19" fmla="*/ 4012502 w 4056907"/>
              <a:gd name="connsiteY19" fmla="*/ 1214519 h 2725803"/>
              <a:gd name="connsiteX20" fmla="*/ 4045840 w 4056907"/>
              <a:gd name="connsiteY20" fmla="*/ 1376444 h 2725803"/>
              <a:gd name="connsiteX21" fmla="*/ 4055365 w 4056907"/>
              <a:gd name="connsiteY21" fmla="*/ 1543131 h 2725803"/>
              <a:gd name="connsiteX22" fmla="*/ 4017265 w 4056907"/>
              <a:gd name="connsiteY22" fmla="*/ 1738394 h 2725803"/>
              <a:gd name="connsiteX23" fmla="*/ 3912490 w 4056907"/>
              <a:gd name="connsiteY23" fmla="*/ 1900319 h 2725803"/>
              <a:gd name="connsiteX24" fmla="*/ 3688652 w 4056907"/>
              <a:gd name="connsiteY24" fmla="*/ 2047956 h 2725803"/>
              <a:gd name="connsiteX25" fmla="*/ 3321940 w 4056907"/>
              <a:gd name="connsiteY25" fmla="*/ 2152731 h 2725803"/>
              <a:gd name="connsiteX26" fmla="*/ 3026665 w 4056907"/>
              <a:gd name="connsiteY26" fmla="*/ 2171781 h 2725803"/>
              <a:gd name="connsiteX27" fmla="*/ 2755203 w 4056907"/>
              <a:gd name="connsiteY27" fmla="*/ 2167019 h 2725803"/>
              <a:gd name="connsiteX28" fmla="*/ 2459927 w 4056907"/>
              <a:gd name="connsiteY28" fmla="*/ 2143206 h 2725803"/>
              <a:gd name="connsiteX29" fmla="*/ 2136077 w 4056907"/>
              <a:gd name="connsiteY29" fmla="*/ 2105106 h 2725803"/>
              <a:gd name="connsiteX30" fmla="*/ 1874140 w 4056907"/>
              <a:gd name="connsiteY30" fmla="*/ 2095581 h 2725803"/>
              <a:gd name="connsiteX31" fmla="*/ 1621727 w 4056907"/>
              <a:gd name="connsiteY31" fmla="*/ 2105106 h 2725803"/>
              <a:gd name="connsiteX32" fmla="*/ 1393127 w 4056907"/>
              <a:gd name="connsiteY32" fmla="*/ 2147969 h 2725803"/>
              <a:gd name="connsiteX33" fmla="*/ 1083565 w 4056907"/>
              <a:gd name="connsiteY33" fmla="*/ 2262269 h 2725803"/>
              <a:gd name="connsiteX34" fmla="*/ 916877 w 4056907"/>
              <a:gd name="connsiteY34" fmla="*/ 2376569 h 2725803"/>
              <a:gd name="connsiteX35" fmla="*/ 750190 w 4056907"/>
              <a:gd name="connsiteY35" fmla="*/ 2524206 h 2725803"/>
              <a:gd name="connsiteX36" fmla="*/ 640652 w 4056907"/>
              <a:gd name="connsiteY36" fmla="*/ 2648031 h 2725803"/>
              <a:gd name="connsiteX37" fmla="*/ 483490 w 4056907"/>
              <a:gd name="connsiteY37" fmla="*/ 2724231 h 2725803"/>
              <a:gd name="connsiteX38" fmla="*/ 359665 w 4056907"/>
              <a:gd name="connsiteY38" fmla="*/ 2690894 h 2725803"/>
              <a:gd name="connsiteX39" fmla="*/ 340615 w 4056907"/>
              <a:gd name="connsiteY39" fmla="*/ 2590881 h 2725803"/>
              <a:gd name="connsiteX40" fmla="*/ 450152 w 4056907"/>
              <a:gd name="connsiteY40" fmla="*/ 2467056 h 2725803"/>
              <a:gd name="connsiteX41" fmla="*/ 650177 w 4056907"/>
              <a:gd name="connsiteY41" fmla="*/ 2262269 h 2725803"/>
              <a:gd name="connsiteX42" fmla="*/ 926402 w 4056907"/>
              <a:gd name="connsiteY42" fmla="*/ 2067006 h 2725803"/>
              <a:gd name="connsiteX43" fmla="*/ 1245490 w 4056907"/>
              <a:gd name="connsiteY43" fmla="*/ 1938419 h 2725803"/>
              <a:gd name="connsiteX44" fmla="*/ 1597915 w 4056907"/>
              <a:gd name="connsiteY44" fmla="*/ 1862219 h 2725803"/>
              <a:gd name="connsiteX45" fmla="*/ 1931290 w 4056907"/>
              <a:gd name="connsiteY45" fmla="*/ 1843169 h 2725803"/>
              <a:gd name="connsiteX46" fmla="*/ 2274190 w 4056907"/>
              <a:gd name="connsiteY46" fmla="*/ 1862219 h 2725803"/>
              <a:gd name="connsiteX47" fmla="*/ 2636140 w 4056907"/>
              <a:gd name="connsiteY47" fmla="*/ 1914606 h 2725803"/>
              <a:gd name="connsiteX48" fmla="*/ 3031427 w 4056907"/>
              <a:gd name="connsiteY48" fmla="*/ 1952706 h 2725803"/>
              <a:gd name="connsiteX49" fmla="*/ 3441002 w 4056907"/>
              <a:gd name="connsiteY49" fmla="*/ 1895556 h 2725803"/>
              <a:gd name="connsiteX50" fmla="*/ 3688652 w 4056907"/>
              <a:gd name="connsiteY50" fmla="*/ 1790781 h 2725803"/>
              <a:gd name="connsiteX51" fmla="*/ 3769615 w 4056907"/>
              <a:gd name="connsiteY51" fmla="*/ 1633619 h 2725803"/>
              <a:gd name="connsiteX52" fmla="*/ 3774377 w 4056907"/>
              <a:gd name="connsiteY52" fmla="*/ 1381206 h 2725803"/>
              <a:gd name="connsiteX53" fmla="*/ 3688652 w 4056907"/>
              <a:gd name="connsiteY53" fmla="*/ 1204994 h 2725803"/>
              <a:gd name="connsiteX54" fmla="*/ 3550540 w 4056907"/>
              <a:gd name="connsiteY54" fmla="*/ 1052594 h 2725803"/>
              <a:gd name="connsiteX55" fmla="*/ 3302890 w 4056907"/>
              <a:gd name="connsiteY55" fmla="*/ 838281 h 2725803"/>
              <a:gd name="connsiteX56" fmla="*/ 2993327 w 4056907"/>
              <a:gd name="connsiteY56" fmla="*/ 628731 h 2725803"/>
              <a:gd name="connsiteX57" fmla="*/ 2674240 w 4056907"/>
              <a:gd name="connsiteY57" fmla="*/ 419181 h 2725803"/>
              <a:gd name="connsiteX58" fmla="*/ 2502790 w 4056907"/>
              <a:gd name="connsiteY58" fmla="*/ 300119 h 2725803"/>
              <a:gd name="connsiteX59" fmla="*/ 2321815 w 4056907"/>
              <a:gd name="connsiteY59" fmla="*/ 281069 h 2725803"/>
              <a:gd name="connsiteX60" fmla="*/ 1974152 w 4056907"/>
              <a:gd name="connsiteY60" fmla="*/ 333456 h 2725803"/>
              <a:gd name="connsiteX61" fmla="*/ 1659827 w 4056907"/>
              <a:gd name="connsiteY61" fmla="*/ 428706 h 2725803"/>
              <a:gd name="connsiteX62" fmla="*/ 1464565 w 4056907"/>
              <a:gd name="connsiteY62" fmla="*/ 514431 h 2725803"/>
              <a:gd name="connsiteX63" fmla="*/ 1188340 w 4056907"/>
              <a:gd name="connsiteY63" fmla="*/ 643019 h 2725803"/>
              <a:gd name="connsiteX64" fmla="*/ 969265 w 4056907"/>
              <a:gd name="connsiteY64" fmla="*/ 695406 h 2725803"/>
              <a:gd name="connsiteX65" fmla="*/ 645415 w 4056907"/>
              <a:gd name="connsiteY65" fmla="*/ 690644 h 2725803"/>
              <a:gd name="connsiteX66" fmla="*/ 445390 w 4056907"/>
              <a:gd name="connsiteY66" fmla="*/ 643019 h 2725803"/>
              <a:gd name="connsiteX67" fmla="*/ 173927 w 4056907"/>
              <a:gd name="connsiteY67" fmla="*/ 519194 h 2725803"/>
              <a:gd name="connsiteX68" fmla="*/ 16765 w 4056907"/>
              <a:gd name="connsiteY68" fmla="*/ 362031 h 2725803"/>
              <a:gd name="connsiteX69" fmla="*/ 12002 w 4056907"/>
              <a:gd name="connsiteY69" fmla="*/ 209631 h 2725803"/>
              <a:gd name="connsiteX70" fmla="*/ 83440 w 4056907"/>
              <a:gd name="connsiteY70" fmla="*/ 138194 h 2725803"/>
              <a:gd name="connsiteX71" fmla="*/ 178690 w 4056907"/>
              <a:gd name="connsiteY71" fmla="*/ 138194 h 2725803"/>
              <a:gd name="connsiteX72" fmla="*/ 302515 w 4056907"/>
              <a:gd name="connsiteY72" fmla="*/ 238206 h 2725803"/>
              <a:gd name="connsiteX73" fmla="*/ 393002 w 4056907"/>
              <a:gd name="connsiteY73" fmla="*/ 304881 h 2725803"/>
              <a:gd name="connsiteX0" fmla="*/ 393002 w 4056907"/>
              <a:gd name="connsiteY0" fmla="*/ 304881 h 2725803"/>
              <a:gd name="connsiteX1" fmla="*/ 559690 w 4056907"/>
              <a:gd name="connsiteY1" fmla="*/ 390606 h 2725803"/>
              <a:gd name="connsiteX2" fmla="*/ 721615 w 4056907"/>
              <a:gd name="connsiteY2" fmla="*/ 428706 h 2725803"/>
              <a:gd name="connsiteX3" fmla="*/ 912115 w 4056907"/>
              <a:gd name="connsiteY3" fmla="*/ 400131 h 2725803"/>
              <a:gd name="connsiteX4" fmla="*/ 1097852 w 4056907"/>
              <a:gd name="connsiteY4" fmla="*/ 333456 h 2725803"/>
              <a:gd name="connsiteX5" fmla="*/ 1355027 w 4056907"/>
              <a:gd name="connsiteY5" fmla="*/ 252494 h 2725803"/>
              <a:gd name="connsiteX6" fmla="*/ 1602677 w 4056907"/>
              <a:gd name="connsiteY6" fmla="*/ 185819 h 2725803"/>
              <a:gd name="connsiteX7" fmla="*/ 1788415 w 4056907"/>
              <a:gd name="connsiteY7" fmla="*/ 128669 h 2725803"/>
              <a:gd name="connsiteX8" fmla="*/ 2021777 w 4056907"/>
              <a:gd name="connsiteY8" fmla="*/ 61994 h 2725803"/>
              <a:gd name="connsiteX9" fmla="*/ 2236090 w 4056907"/>
              <a:gd name="connsiteY9" fmla="*/ 9606 h 2725803"/>
              <a:gd name="connsiteX10" fmla="*/ 2469452 w 4056907"/>
              <a:gd name="connsiteY10" fmla="*/ 4844 h 2725803"/>
              <a:gd name="connsiteX11" fmla="*/ 2674240 w 4056907"/>
              <a:gd name="connsiteY11" fmla="*/ 61994 h 2725803"/>
              <a:gd name="connsiteX12" fmla="*/ 2826640 w 4056907"/>
              <a:gd name="connsiteY12" fmla="*/ 171531 h 2725803"/>
              <a:gd name="connsiteX13" fmla="*/ 3060002 w 4056907"/>
              <a:gd name="connsiteY13" fmla="*/ 333456 h 2725803"/>
              <a:gd name="connsiteX14" fmla="*/ 3350515 w 4056907"/>
              <a:gd name="connsiteY14" fmla="*/ 533481 h 2725803"/>
              <a:gd name="connsiteX15" fmla="*/ 3583877 w 4056907"/>
              <a:gd name="connsiteY15" fmla="*/ 690644 h 2725803"/>
              <a:gd name="connsiteX16" fmla="*/ 3736277 w 4056907"/>
              <a:gd name="connsiteY16" fmla="*/ 795419 h 2725803"/>
              <a:gd name="connsiteX17" fmla="*/ 3855340 w 4056907"/>
              <a:gd name="connsiteY17" fmla="*/ 914481 h 2725803"/>
              <a:gd name="connsiteX18" fmla="*/ 3936302 w 4056907"/>
              <a:gd name="connsiteY18" fmla="*/ 1043069 h 2725803"/>
              <a:gd name="connsiteX19" fmla="*/ 4012502 w 4056907"/>
              <a:gd name="connsiteY19" fmla="*/ 1214519 h 2725803"/>
              <a:gd name="connsiteX20" fmla="*/ 4045840 w 4056907"/>
              <a:gd name="connsiteY20" fmla="*/ 1376444 h 2725803"/>
              <a:gd name="connsiteX21" fmla="*/ 4055365 w 4056907"/>
              <a:gd name="connsiteY21" fmla="*/ 1543131 h 2725803"/>
              <a:gd name="connsiteX22" fmla="*/ 4017265 w 4056907"/>
              <a:gd name="connsiteY22" fmla="*/ 1738394 h 2725803"/>
              <a:gd name="connsiteX23" fmla="*/ 3912490 w 4056907"/>
              <a:gd name="connsiteY23" fmla="*/ 1900319 h 2725803"/>
              <a:gd name="connsiteX24" fmla="*/ 3688652 w 4056907"/>
              <a:gd name="connsiteY24" fmla="*/ 2047956 h 2725803"/>
              <a:gd name="connsiteX25" fmla="*/ 3321940 w 4056907"/>
              <a:gd name="connsiteY25" fmla="*/ 2152731 h 2725803"/>
              <a:gd name="connsiteX26" fmla="*/ 3026665 w 4056907"/>
              <a:gd name="connsiteY26" fmla="*/ 2171781 h 2725803"/>
              <a:gd name="connsiteX27" fmla="*/ 2755203 w 4056907"/>
              <a:gd name="connsiteY27" fmla="*/ 2167019 h 2725803"/>
              <a:gd name="connsiteX28" fmla="*/ 2459927 w 4056907"/>
              <a:gd name="connsiteY28" fmla="*/ 2143206 h 2725803"/>
              <a:gd name="connsiteX29" fmla="*/ 2136077 w 4056907"/>
              <a:gd name="connsiteY29" fmla="*/ 2105106 h 2725803"/>
              <a:gd name="connsiteX30" fmla="*/ 1874140 w 4056907"/>
              <a:gd name="connsiteY30" fmla="*/ 2095581 h 2725803"/>
              <a:gd name="connsiteX31" fmla="*/ 1621727 w 4056907"/>
              <a:gd name="connsiteY31" fmla="*/ 2105106 h 2725803"/>
              <a:gd name="connsiteX32" fmla="*/ 1393127 w 4056907"/>
              <a:gd name="connsiteY32" fmla="*/ 2147969 h 2725803"/>
              <a:gd name="connsiteX33" fmla="*/ 1083565 w 4056907"/>
              <a:gd name="connsiteY33" fmla="*/ 2262269 h 2725803"/>
              <a:gd name="connsiteX34" fmla="*/ 916877 w 4056907"/>
              <a:gd name="connsiteY34" fmla="*/ 2376569 h 2725803"/>
              <a:gd name="connsiteX35" fmla="*/ 750190 w 4056907"/>
              <a:gd name="connsiteY35" fmla="*/ 2524206 h 2725803"/>
              <a:gd name="connsiteX36" fmla="*/ 640652 w 4056907"/>
              <a:gd name="connsiteY36" fmla="*/ 2648031 h 2725803"/>
              <a:gd name="connsiteX37" fmla="*/ 483490 w 4056907"/>
              <a:gd name="connsiteY37" fmla="*/ 2724231 h 2725803"/>
              <a:gd name="connsiteX38" fmla="*/ 359665 w 4056907"/>
              <a:gd name="connsiteY38" fmla="*/ 2690894 h 2725803"/>
              <a:gd name="connsiteX39" fmla="*/ 354902 w 4056907"/>
              <a:gd name="connsiteY39" fmla="*/ 2590881 h 2725803"/>
              <a:gd name="connsiteX40" fmla="*/ 450152 w 4056907"/>
              <a:gd name="connsiteY40" fmla="*/ 2467056 h 2725803"/>
              <a:gd name="connsiteX41" fmla="*/ 650177 w 4056907"/>
              <a:gd name="connsiteY41" fmla="*/ 2262269 h 2725803"/>
              <a:gd name="connsiteX42" fmla="*/ 926402 w 4056907"/>
              <a:gd name="connsiteY42" fmla="*/ 2067006 h 2725803"/>
              <a:gd name="connsiteX43" fmla="*/ 1245490 w 4056907"/>
              <a:gd name="connsiteY43" fmla="*/ 1938419 h 2725803"/>
              <a:gd name="connsiteX44" fmla="*/ 1597915 w 4056907"/>
              <a:gd name="connsiteY44" fmla="*/ 1862219 h 2725803"/>
              <a:gd name="connsiteX45" fmla="*/ 1931290 w 4056907"/>
              <a:gd name="connsiteY45" fmla="*/ 1843169 h 2725803"/>
              <a:gd name="connsiteX46" fmla="*/ 2274190 w 4056907"/>
              <a:gd name="connsiteY46" fmla="*/ 1862219 h 2725803"/>
              <a:gd name="connsiteX47" fmla="*/ 2636140 w 4056907"/>
              <a:gd name="connsiteY47" fmla="*/ 1914606 h 2725803"/>
              <a:gd name="connsiteX48" fmla="*/ 3031427 w 4056907"/>
              <a:gd name="connsiteY48" fmla="*/ 1952706 h 2725803"/>
              <a:gd name="connsiteX49" fmla="*/ 3441002 w 4056907"/>
              <a:gd name="connsiteY49" fmla="*/ 1895556 h 2725803"/>
              <a:gd name="connsiteX50" fmla="*/ 3688652 w 4056907"/>
              <a:gd name="connsiteY50" fmla="*/ 1790781 h 2725803"/>
              <a:gd name="connsiteX51" fmla="*/ 3769615 w 4056907"/>
              <a:gd name="connsiteY51" fmla="*/ 1633619 h 2725803"/>
              <a:gd name="connsiteX52" fmla="*/ 3774377 w 4056907"/>
              <a:gd name="connsiteY52" fmla="*/ 1381206 h 2725803"/>
              <a:gd name="connsiteX53" fmla="*/ 3688652 w 4056907"/>
              <a:gd name="connsiteY53" fmla="*/ 1204994 h 2725803"/>
              <a:gd name="connsiteX54" fmla="*/ 3550540 w 4056907"/>
              <a:gd name="connsiteY54" fmla="*/ 1052594 h 2725803"/>
              <a:gd name="connsiteX55" fmla="*/ 3302890 w 4056907"/>
              <a:gd name="connsiteY55" fmla="*/ 838281 h 2725803"/>
              <a:gd name="connsiteX56" fmla="*/ 2993327 w 4056907"/>
              <a:gd name="connsiteY56" fmla="*/ 628731 h 2725803"/>
              <a:gd name="connsiteX57" fmla="*/ 2674240 w 4056907"/>
              <a:gd name="connsiteY57" fmla="*/ 419181 h 2725803"/>
              <a:gd name="connsiteX58" fmla="*/ 2502790 w 4056907"/>
              <a:gd name="connsiteY58" fmla="*/ 300119 h 2725803"/>
              <a:gd name="connsiteX59" fmla="*/ 2321815 w 4056907"/>
              <a:gd name="connsiteY59" fmla="*/ 281069 h 2725803"/>
              <a:gd name="connsiteX60" fmla="*/ 1974152 w 4056907"/>
              <a:gd name="connsiteY60" fmla="*/ 333456 h 2725803"/>
              <a:gd name="connsiteX61" fmla="*/ 1659827 w 4056907"/>
              <a:gd name="connsiteY61" fmla="*/ 428706 h 2725803"/>
              <a:gd name="connsiteX62" fmla="*/ 1464565 w 4056907"/>
              <a:gd name="connsiteY62" fmla="*/ 514431 h 2725803"/>
              <a:gd name="connsiteX63" fmla="*/ 1188340 w 4056907"/>
              <a:gd name="connsiteY63" fmla="*/ 643019 h 2725803"/>
              <a:gd name="connsiteX64" fmla="*/ 969265 w 4056907"/>
              <a:gd name="connsiteY64" fmla="*/ 695406 h 2725803"/>
              <a:gd name="connsiteX65" fmla="*/ 645415 w 4056907"/>
              <a:gd name="connsiteY65" fmla="*/ 690644 h 2725803"/>
              <a:gd name="connsiteX66" fmla="*/ 445390 w 4056907"/>
              <a:gd name="connsiteY66" fmla="*/ 643019 h 2725803"/>
              <a:gd name="connsiteX67" fmla="*/ 173927 w 4056907"/>
              <a:gd name="connsiteY67" fmla="*/ 519194 h 2725803"/>
              <a:gd name="connsiteX68" fmla="*/ 16765 w 4056907"/>
              <a:gd name="connsiteY68" fmla="*/ 362031 h 2725803"/>
              <a:gd name="connsiteX69" fmla="*/ 12002 w 4056907"/>
              <a:gd name="connsiteY69" fmla="*/ 209631 h 2725803"/>
              <a:gd name="connsiteX70" fmla="*/ 83440 w 4056907"/>
              <a:gd name="connsiteY70" fmla="*/ 138194 h 2725803"/>
              <a:gd name="connsiteX71" fmla="*/ 178690 w 4056907"/>
              <a:gd name="connsiteY71" fmla="*/ 138194 h 2725803"/>
              <a:gd name="connsiteX72" fmla="*/ 302515 w 4056907"/>
              <a:gd name="connsiteY72" fmla="*/ 238206 h 2725803"/>
              <a:gd name="connsiteX73" fmla="*/ 393002 w 4056907"/>
              <a:gd name="connsiteY73" fmla="*/ 304881 h 2725803"/>
              <a:gd name="connsiteX0" fmla="*/ 393002 w 4056907"/>
              <a:gd name="connsiteY0" fmla="*/ 304881 h 2727324"/>
              <a:gd name="connsiteX1" fmla="*/ 559690 w 4056907"/>
              <a:gd name="connsiteY1" fmla="*/ 390606 h 2727324"/>
              <a:gd name="connsiteX2" fmla="*/ 721615 w 4056907"/>
              <a:gd name="connsiteY2" fmla="*/ 428706 h 2727324"/>
              <a:gd name="connsiteX3" fmla="*/ 912115 w 4056907"/>
              <a:gd name="connsiteY3" fmla="*/ 400131 h 2727324"/>
              <a:gd name="connsiteX4" fmla="*/ 1097852 w 4056907"/>
              <a:gd name="connsiteY4" fmla="*/ 333456 h 2727324"/>
              <a:gd name="connsiteX5" fmla="*/ 1355027 w 4056907"/>
              <a:gd name="connsiteY5" fmla="*/ 252494 h 2727324"/>
              <a:gd name="connsiteX6" fmla="*/ 1602677 w 4056907"/>
              <a:gd name="connsiteY6" fmla="*/ 185819 h 2727324"/>
              <a:gd name="connsiteX7" fmla="*/ 1788415 w 4056907"/>
              <a:gd name="connsiteY7" fmla="*/ 128669 h 2727324"/>
              <a:gd name="connsiteX8" fmla="*/ 2021777 w 4056907"/>
              <a:gd name="connsiteY8" fmla="*/ 61994 h 2727324"/>
              <a:gd name="connsiteX9" fmla="*/ 2236090 w 4056907"/>
              <a:gd name="connsiteY9" fmla="*/ 9606 h 2727324"/>
              <a:gd name="connsiteX10" fmla="*/ 2469452 w 4056907"/>
              <a:gd name="connsiteY10" fmla="*/ 4844 h 2727324"/>
              <a:gd name="connsiteX11" fmla="*/ 2674240 w 4056907"/>
              <a:gd name="connsiteY11" fmla="*/ 61994 h 2727324"/>
              <a:gd name="connsiteX12" fmla="*/ 2826640 w 4056907"/>
              <a:gd name="connsiteY12" fmla="*/ 171531 h 2727324"/>
              <a:gd name="connsiteX13" fmla="*/ 3060002 w 4056907"/>
              <a:gd name="connsiteY13" fmla="*/ 333456 h 2727324"/>
              <a:gd name="connsiteX14" fmla="*/ 3350515 w 4056907"/>
              <a:gd name="connsiteY14" fmla="*/ 533481 h 2727324"/>
              <a:gd name="connsiteX15" fmla="*/ 3583877 w 4056907"/>
              <a:gd name="connsiteY15" fmla="*/ 690644 h 2727324"/>
              <a:gd name="connsiteX16" fmla="*/ 3736277 w 4056907"/>
              <a:gd name="connsiteY16" fmla="*/ 795419 h 2727324"/>
              <a:gd name="connsiteX17" fmla="*/ 3855340 w 4056907"/>
              <a:gd name="connsiteY17" fmla="*/ 914481 h 2727324"/>
              <a:gd name="connsiteX18" fmla="*/ 3936302 w 4056907"/>
              <a:gd name="connsiteY18" fmla="*/ 1043069 h 2727324"/>
              <a:gd name="connsiteX19" fmla="*/ 4012502 w 4056907"/>
              <a:gd name="connsiteY19" fmla="*/ 1214519 h 2727324"/>
              <a:gd name="connsiteX20" fmla="*/ 4045840 w 4056907"/>
              <a:gd name="connsiteY20" fmla="*/ 1376444 h 2727324"/>
              <a:gd name="connsiteX21" fmla="*/ 4055365 w 4056907"/>
              <a:gd name="connsiteY21" fmla="*/ 1543131 h 2727324"/>
              <a:gd name="connsiteX22" fmla="*/ 4017265 w 4056907"/>
              <a:gd name="connsiteY22" fmla="*/ 1738394 h 2727324"/>
              <a:gd name="connsiteX23" fmla="*/ 3912490 w 4056907"/>
              <a:gd name="connsiteY23" fmla="*/ 1900319 h 2727324"/>
              <a:gd name="connsiteX24" fmla="*/ 3688652 w 4056907"/>
              <a:gd name="connsiteY24" fmla="*/ 2047956 h 2727324"/>
              <a:gd name="connsiteX25" fmla="*/ 3321940 w 4056907"/>
              <a:gd name="connsiteY25" fmla="*/ 2152731 h 2727324"/>
              <a:gd name="connsiteX26" fmla="*/ 3026665 w 4056907"/>
              <a:gd name="connsiteY26" fmla="*/ 2171781 h 2727324"/>
              <a:gd name="connsiteX27" fmla="*/ 2755203 w 4056907"/>
              <a:gd name="connsiteY27" fmla="*/ 2167019 h 2727324"/>
              <a:gd name="connsiteX28" fmla="*/ 2459927 w 4056907"/>
              <a:gd name="connsiteY28" fmla="*/ 2143206 h 2727324"/>
              <a:gd name="connsiteX29" fmla="*/ 2136077 w 4056907"/>
              <a:gd name="connsiteY29" fmla="*/ 2105106 h 2727324"/>
              <a:gd name="connsiteX30" fmla="*/ 1874140 w 4056907"/>
              <a:gd name="connsiteY30" fmla="*/ 2095581 h 2727324"/>
              <a:gd name="connsiteX31" fmla="*/ 1621727 w 4056907"/>
              <a:gd name="connsiteY31" fmla="*/ 2105106 h 2727324"/>
              <a:gd name="connsiteX32" fmla="*/ 1393127 w 4056907"/>
              <a:gd name="connsiteY32" fmla="*/ 2147969 h 2727324"/>
              <a:gd name="connsiteX33" fmla="*/ 1083565 w 4056907"/>
              <a:gd name="connsiteY33" fmla="*/ 2262269 h 2727324"/>
              <a:gd name="connsiteX34" fmla="*/ 916877 w 4056907"/>
              <a:gd name="connsiteY34" fmla="*/ 2376569 h 2727324"/>
              <a:gd name="connsiteX35" fmla="*/ 750190 w 4056907"/>
              <a:gd name="connsiteY35" fmla="*/ 2524206 h 2727324"/>
              <a:gd name="connsiteX36" fmla="*/ 640652 w 4056907"/>
              <a:gd name="connsiteY36" fmla="*/ 2648031 h 2727324"/>
              <a:gd name="connsiteX37" fmla="*/ 483490 w 4056907"/>
              <a:gd name="connsiteY37" fmla="*/ 2724231 h 2727324"/>
              <a:gd name="connsiteX38" fmla="*/ 373952 w 4056907"/>
              <a:gd name="connsiteY38" fmla="*/ 2700419 h 2727324"/>
              <a:gd name="connsiteX39" fmla="*/ 354902 w 4056907"/>
              <a:gd name="connsiteY39" fmla="*/ 2590881 h 2727324"/>
              <a:gd name="connsiteX40" fmla="*/ 450152 w 4056907"/>
              <a:gd name="connsiteY40" fmla="*/ 2467056 h 2727324"/>
              <a:gd name="connsiteX41" fmla="*/ 650177 w 4056907"/>
              <a:gd name="connsiteY41" fmla="*/ 2262269 h 2727324"/>
              <a:gd name="connsiteX42" fmla="*/ 926402 w 4056907"/>
              <a:gd name="connsiteY42" fmla="*/ 2067006 h 2727324"/>
              <a:gd name="connsiteX43" fmla="*/ 1245490 w 4056907"/>
              <a:gd name="connsiteY43" fmla="*/ 1938419 h 2727324"/>
              <a:gd name="connsiteX44" fmla="*/ 1597915 w 4056907"/>
              <a:gd name="connsiteY44" fmla="*/ 1862219 h 2727324"/>
              <a:gd name="connsiteX45" fmla="*/ 1931290 w 4056907"/>
              <a:gd name="connsiteY45" fmla="*/ 1843169 h 2727324"/>
              <a:gd name="connsiteX46" fmla="*/ 2274190 w 4056907"/>
              <a:gd name="connsiteY46" fmla="*/ 1862219 h 2727324"/>
              <a:gd name="connsiteX47" fmla="*/ 2636140 w 4056907"/>
              <a:gd name="connsiteY47" fmla="*/ 1914606 h 2727324"/>
              <a:gd name="connsiteX48" fmla="*/ 3031427 w 4056907"/>
              <a:gd name="connsiteY48" fmla="*/ 1952706 h 2727324"/>
              <a:gd name="connsiteX49" fmla="*/ 3441002 w 4056907"/>
              <a:gd name="connsiteY49" fmla="*/ 1895556 h 2727324"/>
              <a:gd name="connsiteX50" fmla="*/ 3688652 w 4056907"/>
              <a:gd name="connsiteY50" fmla="*/ 1790781 h 2727324"/>
              <a:gd name="connsiteX51" fmla="*/ 3769615 w 4056907"/>
              <a:gd name="connsiteY51" fmla="*/ 1633619 h 2727324"/>
              <a:gd name="connsiteX52" fmla="*/ 3774377 w 4056907"/>
              <a:gd name="connsiteY52" fmla="*/ 1381206 h 2727324"/>
              <a:gd name="connsiteX53" fmla="*/ 3688652 w 4056907"/>
              <a:gd name="connsiteY53" fmla="*/ 1204994 h 2727324"/>
              <a:gd name="connsiteX54" fmla="*/ 3550540 w 4056907"/>
              <a:gd name="connsiteY54" fmla="*/ 1052594 h 2727324"/>
              <a:gd name="connsiteX55" fmla="*/ 3302890 w 4056907"/>
              <a:gd name="connsiteY55" fmla="*/ 838281 h 2727324"/>
              <a:gd name="connsiteX56" fmla="*/ 2993327 w 4056907"/>
              <a:gd name="connsiteY56" fmla="*/ 628731 h 2727324"/>
              <a:gd name="connsiteX57" fmla="*/ 2674240 w 4056907"/>
              <a:gd name="connsiteY57" fmla="*/ 419181 h 2727324"/>
              <a:gd name="connsiteX58" fmla="*/ 2502790 w 4056907"/>
              <a:gd name="connsiteY58" fmla="*/ 300119 h 2727324"/>
              <a:gd name="connsiteX59" fmla="*/ 2321815 w 4056907"/>
              <a:gd name="connsiteY59" fmla="*/ 281069 h 2727324"/>
              <a:gd name="connsiteX60" fmla="*/ 1974152 w 4056907"/>
              <a:gd name="connsiteY60" fmla="*/ 333456 h 2727324"/>
              <a:gd name="connsiteX61" fmla="*/ 1659827 w 4056907"/>
              <a:gd name="connsiteY61" fmla="*/ 428706 h 2727324"/>
              <a:gd name="connsiteX62" fmla="*/ 1464565 w 4056907"/>
              <a:gd name="connsiteY62" fmla="*/ 514431 h 2727324"/>
              <a:gd name="connsiteX63" fmla="*/ 1188340 w 4056907"/>
              <a:gd name="connsiteY63" fmla="*/ 643019 h 2727324"/>
              <a:gd name="connsiteX64" fmla="*/ 969265 w 4056907"/>
              <a:gd name="connsiteY64" fmla="*/ 695406 h 2727324"/>
              <a:gd name="connsiteX65" fmla="*/ 645415 w 4056907"/>
              <a:gd name="connsiteY65" fmla="*/ 690644 h 2727324"/>
              <a:gd name="connsiteX66" fmla="*/ 445390 w 4056907"/>
              <a:gd name="connsiteY66" fmla="*/ 643019 h 2727324"/>
              <a:gd name="connsiteX67" fmla="*/ 173927 w 4056907"/>
              <a:gd name="connsiteY67" fmla="*/ 519194 h 2727324"/>
              <a:gd name="connsiteX68" fmla="*/ 16765 w 4056907"/>
              <a:gd name="connsiteY68" fmla="*/ 362031 h 2727324"/>
              <a:gd name="connsiteX69" fmla="*/ 12002 w 4056907"/>
              <a:gd name="connsiteY69" fmla="*/ 209631 h 2727324"/>
              <a:gd name="connsiteX70" fmla="*/ 83440 w 4056907"/>
              <a:gd name="connsiteY70" fmla="*/ 138194 h 2727324"/>
              <a:gd name="connsiteX71" fmla="*/ 178690 w 4056907"/>
              <a:gd name="connsiteY71" fmla="*/ 138194 h 2727324"/>
              <a:gd name="connsiteX72" fmla="*/ 302515 w 4056907"/>
              <a:gd name="connsiteY72" fmla="*/ 238206 h 2727324"/>
              <a:gd name="connsiteX73" fmla="*/ 393002 w 4056907"/>
              <a:gd name="connsiteY73" fmla="*/ 304881 h 2727324"/>
              <a:gd name="connsiteX0" fmla="*/ 393002 w 4056907"/>
              <a:gd name="connsiteY0" fmla="*/ 304881 h 2727324"/>
              <a:gd name="connsiteX1" fmla="*/ 559690 w 4056907"/>
              <a:gd name="connsiteY1" fmla="*/ 390606 h 2727324"/>
              <a:gd name="connsiteX2" fmla="*/ 721615 w 4056907"/>
              <a:gd name="connsiteY2" fmla="*/ 428706 h 2727324"/>
              <a:gd name="connsiteX3" fmla="*/ 912115 w 4056907"/>
              <a:gd name="connsiteY3" fmla="*/ 400131 h 2727324"/>
              <a:gd name="connsiteX4" fmla="*/ 1097852 w 4056907"/>
              <a:gd name="connsiteY4" fmla="*/ 333456 h 2727324"/>
              <a:gd name="connsiteX5" fmla="*/ 1355027 w 4056907"/>
              <a:gd name="connsiteY5" fmla="*/ 252494 h 2727324"/>
              <a:gd name="connsiteX6" fmla="*/ 1602677 w 4056907"/>
              <a:gd name="connsiteY6" fmla="*/ 185819 h 2727324"/>
              <a:gd name="connsiteX7" fmla="*/ 1788415 w 4056907"/>
              <a:gd name="connsiteY7" fmla="*/ 128669 h 2727324"/>
              <a:gd name="connsiteX8" fmla="*/ 2021777 w 4056907"/>
              <a:gd name="connsiteY8" fmla="*/ 61994 h 2727324"/>
              <a:gd name="connsiteX9" fmla="*/ 2236090 w 4056907"/>
              <a:gd name="connsiteY9" fmla="*/ 9606 h 2727324"/>
              <a:gd name="connsiteX10" fmla="*/ 2469452 w 4056907"/>
              <a:gd name="connsiteY10" fmla="*/ 4844 h 2727324"/>
              <a:gd name="connsiteX11" fmla="*/ 2674240 w 4056907"/>
              <a:gd name="connsiteY11" fmla="*/ 61994 h 2727324"/>
              <a:gd name="connsiteX12" fmla="*/ 2826640 w 4056907"/>
              <a:gd name="connsiteY12" fmla="*/ 171531 h 2727324"/>
              <a:gd name="connsiteX13" fmla="*/ 3060002 w 4056907"/>
              <a:gd name="connsiteY13" fmla="*/ 333456 h 2727324"/>
              <a:gd name="connsiteX14" fmla="*/ 3350515 w 4056907"/>
              <a:gd name="connsiteY14" fmla="*/ 533481 h 2727324"/>
              <a:gd name="connsiteX15" fmla="*/ 3583877 w 4056907"/>
              <a:gd name="connsiteY15" fmla="*/ 690644 h 2727324"/>
              <a:gd name="connsiteX16" fmla="*/ 3736277 w 4056907"/>
              <a:gd name="connsiteY16" fmla="*/ 795419 h 2727324"/>
              <a:gd name="connsiteX17" fmla="*/ 3855340 w 4056907"/>
              <a:gd name="connsiteY17" fmla="*/ 914481 h 2727324"/>
              <a:gd name="connsiteX18" fmla="*/ 3936302 w 4056907"/>
              <a:gd name="connsiteY18" fmla="*/ 1043069 h 2727324"/>
              <a:gd name="connsiteX19" fmla="*/ 4012502 w 4056907"/>
              <a:gd name="connsiteY19" fmla="*/ 1214519 h 2727324"/>
              <a:gd name="connsiteX20" fmla="*/ 4045840 w 4056907"/>
              <a:gd name="connsiteY20" fmla="*/ 1376444 h 2727324"/>
              <a:gd name="connsiteX21" fmla="*/ 4055365 w 4056907"/>
              <a:gd name="connsiteY21" fmla="*/ 1543131 h 2727324"/>
              <a:gd name="connsiteX22" fmla="*/ 4017265 w 4056907"/>
              <a:gd name="connsiteY22" fmla="*/ 1738394 h 2727324"/>
              <a:gd name="connsiteX23" fmla="*/ 3912490 w 4056907"/>
              <a:gd name="connsiteY23" fmla="*/ 1900319 h 2727324"/>
              <a:gd name="connsiteX24" fmla="*/ 3688652 w 4056907"/>
              <a:gd name="connsiteY24" fmla="*/ 2047956 h 2727324"/>
              <a:gd name="connsiteX25" fmla="*/ 3321940 w 4056907"/>
              <a:gd name="connsiteY25" fmla="*/ 2152731 h 2727324"/>
              <a:gd name="connsiteX26" fmla="*/ 3026665 w 4056907"/>
              <a:gd name="connsiteY26" fmla="*/ 2171781 h 2727324"/>
              <a:gd name="connsiteX27" fmla="*/ 2755203 w 4056907"/>
              <a:gd name="connsiteY27" fmla="*/ 2167019 h 2727324"/>
              <a:gd name="connsiteX28" fmla="*/ 2459927 w 4056907"/>
              <a:gd name="connsiteY28" fmla="*/ 2143206 h 2727324"/>
              <a:gd name="connsiteX29" fmla="*/ 2136077 w 4056907"/>
              <a:gd name="connsiteY29" fmla="*/ 2105106 h 2727324"/>
              <a:gd name="connsiteX30" fmla="*/ 1874140 w 4056907"/>
              <a:gd name="connsiteY30" fmla="*/ 2095581 h 2727324"/>
              <a:gd name="connsiteX31" fmla="*/ 1621727 w 4056907"/>
              <a:gd name="connsiteY31" fmla="*/ 2105106 h 2727324"/>
              <a:gd name="connsiteX32" fmla="*/ 1393127 w 4056907"/>
              <a:gd name="connsiteY32" fmla="*/ 2147969 h 2727324"/>
              <a:gd name="connsiteX33" fmla="*/ 1083565 w 4056907"/>
              <a:gd name="connsiteY33" fmla="*/ 2262269 h 2727324"/>
              <a:gd name="connsiteX34" fmla="*/ 916877 w 4056907"/>
              <a:gd name="connsiteY34" fmla="*/ 2376569 h 2727324"/>
              <a:gd name="connsiteX35" fmla="*/ 750190 w 4056907"/>
              <a:gd name="connsiteY35" fmla="*/ 2524206 h 2727324"/>
              <a:gd name="connsiteX36" fmla="*/ 626365 w 4056907"/>
              <a:gd name="connsiteY36" fmla="*/ 2648031 h 2727324"/>
              <a:gd name="connsiteX37" fmla="*/ 483490 w 4056907"/>
              <a:gd name="connsiteY37" fmla="*/ 2724231 h 2727324"/>
              <a:gd name="connsiteX38" fmla="*/ 373952 w 4056907"/>
              <a:gd name="connsiteY38" fmla="*/ 2700419 h 2727324"/>
              <a:gd name="connsiteX39" fmla="*/ 354902 w 4056907"/>
              <a:gd name="connsiteY39" fmla="*/ 2590881 h 2727324"/>
              <a:gd name="connsiteX40" fmla="*/ 450152 w 4056907"/>
              <a:gd name="connsiteY40" fmla="*/ 2467056 h 2727324"/>
              <a:gd name="connsiteX41" fmla="*/ 650177 w 4056907"/>
              <a:gd name="connsiteY41" fmla="*/ 2262269 h 2727324"/>
              <a:gd name="connsiteX42" fmla="*/ 926402 w 4056907"/>
              <a:gd name="connsiteY42" fmla="*/ 2067006 h 2727324"/>
              <a:gd name="connsiteX43" fmla="*/ 1245490 w 4056907"/>
              <a:gd name="connsiteY43" fmla="*/ 1938419 h 2727324"/>
              <a:gd name="connsiteX44" fmla="*/ 1597915 w 4056907"/>
              <a:gd name="connsiteY44" fmla="*/ 1862219 h 2727324"/>
              <a:gd name="connsiteX45" fmla="*/ 1931290 w 4056907"/>
              <a:gd name="connsiteY45" fmla="*/ 1843169 h 2727324"/>
              <a:gd name="connsiteX46" fmla="*/ 2274190 w 4056907"/>
              <a:gd name="connsiteY46" fmla="*/ 1862219 h 2727324"/>
              <a:gd name="connsiteX47" fmla="*/ 2636140 w 4056907"/>
              <a:gd name="connsiteY47" fmla="*/ 1914606 h 2727324"/>
              <a:gd name="connsiteX48" fmla="*/ 3031427 w 4056907"/>
              <a:gd name="connsiteY48" fmla="*/ 1952706 h 2727324"/>
              <a:gd name="connsiteX49" fmla="*/ 3441002 w 4056907"/>
              <a:gd name="connsiteY49" fmla="*/ 1895556 h 2727324"/>
              <a:gd name="connsiteX50" fmla="*/ 3688652 w 4056907"/>
              <a:gd name="connsiteY50" fmla="*/ 1790781 h 2727324"/>
              <a:gd name="connsiteX51" fmla="*/ 3769615 w 4056907"/>
              <a:gd name="connsiteY51" fmla="*/ 1633619 h 2727324"/>
              <a:gd name="connsiteX52" fmla="*/ 3774377 w 4056907"/>
              <a:gd name="connsiteY52" fmla="*/ 1381206 h 2727324"/>
              <a:gd name="connsiteX53" fmla="*/ 3688652 w 4056907"/>
              <a:gd name="connsiteY53" fmla="*/ 1204994 h 2727324"/>
              <a:gd name="connsiteX54" fmla="*/ 3550540 w 4056907"/>
              <a:gd name="connsiteY54" fmla="*/ 1052594 h 2727324"/>
              <a:gd name="connsiteX55" fmla="*/ 3302890 w 4056907"/>
              <a:gd name="connsiteY55" fmla="*/ 838281 h 2727324"/>
              <a:gd name="connsiteX56" fmla="*/ 2993327 w 4056907"/>
              <a:gd name="connsiteY56" fmla="*/ 628731 h 2727324"/>
              <a:gd name="connsiteX57" fmla="*/ 2674240 w 4056907"/>
              <a:gd name="connsiteY57" fmla="*/ 419181 h 2727324"/>
              <a:gd name="connsiteX58" fmla="*/ 2502790 w 4056907"/>
              <a:gd name="connsiteY58" fmla="*/ 300119 h 2727324"/>
              <a:gd name="connsiteX59" fmla="*/ 2321815 w 4056907"/>
              <a:gd name="connsiteY59" fmla="*/ 281069 h 2727324"/>
              <a:gd name="connsiteX60" fmla="*/ 1974152 w 4056907"/>
              <a:gd name="connsiteY60" fmla="*/ 333456 h 2727324"/>
              <a:gd name="connsiteX61" fmla="*/ 1659827 w 4056907"/>
              <a:gd name="connsiteY61" fmla="*/ 428706 h 2727324"/>
              <a:gd name="connsiteX62" fmla="*/ 1464565 w 4056907"/>
              <a:gd name="connsiteY62" fmla="*/ 514431 h 2727324"/>
              <a:gd name="connsiteX63" fmla="*/ 1188340 w 4056907"/>
              <a:gd name="connsiteY63" fmla="*/ 643019 h 2727324"/>
              <a:gd name="connsiteX64" fmla="*/ 969265 w 4056907"/>
              <a:gd name="connsiteY64" fmla="*/ 695406 h 2727324"/>
              <a:gd name="connsiteX65" fmla="*/ 645415 w 4056907"/>
              <a:gd name="connsiteY65" fmla="*/ 690644 h 2727324"/>
              <a:gd name="connsiteX66" fmla="*/ 445390 w 4056907"/>
              <a:gd name="connsiteY66" fmla="*/ 643019 h 2727324"/>
              <a:gd name="connsiteX67" fmla="*/ 173927 w 4056907"/>
              <a:gd name="connsiteY67" fmla="*/ 519194 h 2727324"/>
              <a:gd name="connsiteX68" fmla="*/ 16765 w 4056907"/>
              <a:gd name="connsiteY68" fmla="*/ 362031 h 2727324"/>
              <a:gd name="connsiteX69" fmla="*/ 12002 w 4056907"/>
              <a:gd name="connsiteY69" fmla="*/ 209631 h 2727324"/>
              <a:gd name="connsiteX70" fmla="*/ 83440 w 4056907"/>
              <a:gd name="connsiteY70" fmla="*/ 138194 h 2727324"/>
              <a:gd name="connsiteX71" fmla="*/ 178690 w 4056907"/>
              <a:gd name="connsiteY71" fmla="*/ 138194 h 2727324"/>
              <a:gd name="connsiteX72" fmla="*/ 302515 w 4056907"/>
              <a:gd name="connsiteY72" fmla="*/ 238206 h 2727324"/>
              <a:gd name="connsiteX73" fmla="*/ 393002 w 4056907"/>
              <a:gd name="connsiteY73" fmla="*/ 304881 h 2727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4056907" h="2727324">
                <a:moveTo>
                  <a:pt x="393002" y="304881"/>
                </a:moveTo>
                <a:cubicBezTo>
                  <a:pt x="435864" y="330281"/>
                  <a:pt x="504921" y="369969"/>
                  <a:pt x="559690" y="390606"/>
                </a:cubicBezTo>
                <a:cubicBezTo>
                  <a:pt x="614459" y="411243"/>
                  <a:pt x="662878" y="427119"/>
                  <a:pt x="721615" y="428706"/>
                </a:cubicBezTo>
                <a:cubicBezTo>
                  <a:pt x="780352" y="430293"/>
                  <a:pt x="849409" y="416006"/>
                  <a:pt x="912115" y="400131"/>
                </a:cubicBezTo>
                <a:cubicBezTo>
                  <a:pt x="974821" y="384256"/>
                  <a:pt x="1024033" y="358062"/>
                  <a:pt x="1097852" y="333456"/>
                </a:cubicBezTo>
                <a:cubicBezTo>
                  <a:pt x="1171671" y="308850"/>
                  <a:pt x="1270890" y="277100"/>
                  <a:pt x="1355027" y="252494"/>
                </a:cubicBezTo>
                <a:cubicBezTo>
                  <a:pt x="1439164" y="227888"/>
                  <a:pt x="1520127" y="208044"/>
                  <a:pt x="1602677" y="185819"/>
                </a:cubicBezTo>
                <a:cubicBezTo>
                  <a:pt x="1674908" y="165182"/>
                  <a:pt x="1788415" y="128669"/>
                  <a:pt x="1788415" y="128669"/>
                </a:cubicBezTo>
                <a:lnTo>
                  <a:pt x="2021777" y="61994"/>
                </a:lnTo>
                <a:cubicBezTo>
                  <a:pt x="2096389" y="42150"/>
                  <a:pt x="2161478" y="19131"/>
                  <a:pt x="2236090" y="9606"/>
                </a:cubicBezTo>
                <a:cubicBezTo>
                  <a:pt x="2310702" y="81"/>
                  <a:pt x="2396427" y="-3887"/>
                  <a:pt x="2469452" y="4844"/>
                </a:cubicBezTo>
                <a:cubicBezTo>
                  <a:pt x="2542477" y="13575"/>
                  <a:pt x="2614709" y="34213"/>
                  <a:pt x="2674240" y="61994"/>
                </a:cubicBezTo>
                <a:cubicBezTo>
                  <a:pt x="2733771" y="89775"/>
                  <a:pt x="2762346" y="126287"/>
                  <a:pt x="2826640" y="171531"/>
                </a:cubicBezTo>
                <a:lnTo>
                  <a:pt x="3060002" y="333456"/>
                </a:lnTo>
                <a:lnTo>
                  <a:pt x="3350515" y="533481"/>
                </a:lnTo>
                <a:lnTo>
                  <a:pt x="3583877" y="690644"/>
                </a:lnTo>
                <a:cubicBezTo>
                  <a:pt x="3648171" y="734300"/>
                  <a:pt x="3691033" y="758113"/>
                  <a:pt x="3736277" y="795419"/>
                </a:cubicBezTo>
                <a:cubicBezTo>
                  <a:pt x="3781521" y="832725"/>
                  <a:pt x="3822003" y="873206"/>
                  <a:pt x="3855340" y="914481"/>
                </a:cubicBezTo>
                <a:cubicBezTo>
                  <a:pt x="3888677" y="955756"/>
                  <a:pt x="3910108" y="993063"/>
                  <a:pt x="3936302" y="1043069"/>
                </a:cubicBezTo>
                <a:cubicBezTo>
                  <a:pt x="3962496" y="1093075"/>
                  <a:pt x="3994246" y="1158957"/>
                  <a:pt x="4012502" y="1214519"/>
                </a:cubicBezTo>
                <a:cubicBezTo>
                  <a:pt x="4030758" y="1270081"/>
                  <a:pt x="4038696" y="1321675"/>
                  <a:pt x="4045840" y="1376444"/>
                </a:cubicBezTo>
                <a:cubicBezTo>
                  <a:pt x="4052984" y="1431213"/>
                  <a:pt x="4060128" y="1482806"/>
                  <a:pt x="4055365" y="1543131"/>
                </a:cubicBezTo>
                <a:cubicBezTo>
                  <a:pt x="4050603" y="1603456"/>
                  <a:pt x="4041078" y="1678863"/>
                  <a:pt x="4017265" y="1738394"/>
                </a:cubicBezTo>
                <a:cubicBezTo>
                  <a:pt x="3993453" y="1797925"/>
                  <a:pt x="3967259" y="1848725"/>
                  <a:pt x="3912490" y="1900319"/>
                </a:cubicBezTo>
                <a:cubicBezTo>
                  <a:pt x="3857721" y="1951913"/>
                  <a:pt x="3787077" y="2005887"/>
                  <a:pt x="3688652" y="2047956"/>
                </a:cubicBezTo>
                <a:cubicBezTo>
                  <a:pt x="3590227" y="2090025"/>
                  <a:pt x="3432271" y="2132094"/>
                  <a:pt x="3321940" y="2152731"/>
                </a:cubicBezTo>
                <a:cubicBezTo>
                  <a:pt x="3211609" y="2173368"/>
                  <a:pt x="3121121" y="2169400"/>
                  <a:pt x="3026665" y="2171781"/>
                </a:cubicBezTo>
                <a:cubicBezTo>
                  <a:pt x="2932209" y="2174162"/>
                  <a:pt x="2849659" y="2171781"/>
                  <a:pt x="2755203" y="2167019"/>
                </a:cubicBezTo>
                <a:cubicBezTo>
                  <a:pt x="2660747" y="2162257"/>
                  <a:pt x="2563115" y="2153525"/>
                  <a:pt x="2459927" y="2143206"/>
                </a:cubicBezTo>
                <a:cubicBezTo>
                  <a:pt x="2356739" y="2132887"/>
                  <a:pt x="2233708" y="2113043"/>
                  <a:pt x="2136077" y="2105106"/>
                </a:cubicBezTo>
                <a:cubicBezTo>
                  <a:pt x="2038446" y="2097169"/>
                  <a:pt x="1961452" y="2098756"/>
                  <a:pt x="1874140" y="2095581"/>
                </a:cubicBezTo>
                <a:cubicBezTo>
                  <a:pt x="1788415" y="2095581"/>
                  <a:pt x="1701896" y="2096375"/>
                  <a:pt x="1621727" y="2105106"/>
                </a:cubicBezTo>
                <a:cubicBezTo>
                  <a:pt x="1541558" y="2113837"/>
                  <a:pt x="1482821" y="2121775"/>
                  <a:pt x="1393127" y="2147969"/>
                </a:cubicBezTo>
                <a:cubicBezTo>
                  <a:pt x="1303433" y="2174163"/>
                  <a:pt x="1162940" y="2224169"/>
                  <a:pt x="1083565" y="2262269"/>
                </a:cubicBezTo>
                <a:cubicBezTo>
                  <a:pt x="1004190" y="2300369"/>
                  <a:pt x="972439" y="2332913"/>
                  <a:pt x="916877" y="2376569"/>
                </a:cubicBezTo>
                <a:cubicBezTo>
                  <a:pt x="861315" y="2420225"/>
                  <a:pt x="798609" y="2478962"/>
                  <a:pt x="750190" y="2524206"/>
                </a:cubicBezTo>
                <a:cubicBezTo>
                  <a:pt x="701771" y="2569450"/>
                  <a:pt x="670815" y="2614694"/>
                  <a:pt x="626365" y="2648031"/>
                </a:cubicBezTo>
                <a:cubicBezTo>
                  <a:pt x="581915" y="2681368"/>
                  <a:pt x="525559" y="2715500"/>
                  <a:pt x="483490" y="2724231"/>
                </a:cubicBezTo>
                <a:cubicBezTo>
                  <a:pt x="441421" y="2732962"/>
                  <a:pt x="395383" y="2722644"/>
                  <a:pt x="373952" y="2700419"/>
                </a:cubicBezTo>
                <a:cubicBezTo>
                  <a:pt x="352521" y="2678194"/>
                  <a:pt x="342202" y="2629775"/>
                  <a:pt x="354902" y="2590881"/>
                </a:cubicBezTo>
                <a:cubicBezTo>
                  <a:pt x="367602" y="2551987"/>
                  <a:pt x="400940" y="2521825"/>
                  <a:pt x="450152" y="2467056"/>
                </a:cubicBezTo>
                <a:cubicBezTo>
                  <a:pt x="499364" y="2412287"/>
                  <a:pt x="570802" y="2328944"/>
                  <a:pt x="650177" y="2262269"/>
                </a:cubicBezTo>
                <a:cubicBezTo>
                  <a:pt x="729552" y="2195594"/>
                  <a:pt x="827183" y="2120981"/>
                  <a:pt x="926402" y="2067006"/>
                </a:cubicBezTo>
                <a:cubicBezTo>
                  <a:pt x="1025621" y="2013031"/>
                  <a:pt x="1133571" y="1972550"/>
                  <a:pt x="1245490" y="1938419"/>
                </a:cubicBezTo>
                <a:cubicBezTo>
                  <a:pt x="1357409" y="1904288"/>
                  <a:pt x="1483615" y="1878094"/>
                  <a:pt x="1597915" y="1862219"/>
                </a:cubicBezTo>
                <a:cubicBezTo>
                  <a:pt x="1712215" y="1846344"/>
                  <a:pt x="1818578" y="1843169"/>
                  <a:pt x="1931290" y="1843169"/>
                </a:cubicBezTo>
                <a:cubicBezTo>
                  <a:pt x="2044002" y="1843169"/>
                  <a:pt x="2156715" y="1850313"/>
                  <a:pt x="2274190" y="1862219"/>
                </a:cubicBezTo>
                <a:cubicBezTo>
                  <a:pt x="2391665" y="1874125"/>
                  <a:pt x="2509934" y="1899525"/>
                  <a:pt x="2636140" y="1914606"/>
                </a:cubicBezTo>
                <a:cubicBezTo>
                  <a:pt x="2762346" y="1929687"/>
                  <a:pt x="2897283" y="1955881"/>
                  <a:pt x="3031427" y="1952706"/>
                </a:cubicBezTo>
                <a:cubicBezTo>
                  <a:pt x="3165571" y="1949531"/>
                  <a:pt x="3331465" y="1922543"/>
                  <a:pt x="3441002" y="1895556"/>
                </a:cubicBezTo>
                <a:cubicBezTo>
                  <a:pt x="3550539" y="1868569"/>
                  <a:pt x="3633883" y="1834437"/>
                  <a:pt x="3688652" y="1790781"/>
                </a:cubicBezTo>
                <a:cubicBezTo>
                  <a:pt x="3743421" y="1747125"/>
                  <a:pt x="3755328" y="1701881"/>
                  <a:pt x="3769615" y="1633619"/>
                </a:cubicBezTo>
                <a:cubicBezTo>
                  <a:pt x="3783902" y="1565357"/>
                  <a:pt x="3787871" y="1452644"/>
                  <a:pt x="3774377" y="1381206"/>
                </a:cubicBezTo>
                <a:cubicBezTo>
                  <a:pt x="3760883" y="1309769"/>
                  <a:pt x="3725958" y="1259763"/>
                  <a:pt x="3688652" y="1204994"/>
                </a:cubicBezTo>
                <a:cubicBezTo>
                  <a:pt x="3651346" y="1150225"/>
                  <a:pt x="3614834" y="1113713"/>
                  <a:pt x="3550540" y="1052594"/>
                </a:cubicBezTo>
                <a:cubicBezTo>
                  <a:pt x="3486246" y="991475"/>
                  <a:pt x="3395759" y="908925"/>
                  <a:pt x="3302890" y="838281"/>
                </a:cubicBezTo>
                <a:cubicBezTo>
                  <a:pt x="3210021" y="767637"/>
                  <a:pt x="3098102" y="698581"/>
                  <a:pt x="2993327" y="628731"/>
                </a:cubicBezTo>
                <a:lnTo>
                  <a:pt x="2674240" y="419181"/>
                </a:lnTo>
                <a:cubicBezTo>
                  <a:pt x="2592484" y="364412"/>
                  <a:pt x="2561528" y="323138"/>
                  <a:pt x="2502790" y="300119"/>
                </a:cubicBezTo>
                <a:cubicBezTo>
                  <a:pt x="2444053" y="277100"/>
                  <a:pt x="2409921" y="275513"/>
                  <a:pt x="2321815" y="281069"/>
                </a:cubicBezTo>
                <a:cubicBezTo>
                  <a:pt x="2233709" y="286625"/>
                  <a:pt x="2084483" y="308850"/>
                  <a:pt x="1974152" y="333456"/>
                </a:cubicBezTo>
                <a:cubicBezTo>
                  <a:pt x="1863821" y="358062"/>
                  <a:pt x="1744758" y="398544"/>
                  <a:pt x="1659827" y="428706"/>
                </a:cubicBezTo>
                <a:cubicBezTo>
                  <a:pt x="1574896" y="458868"/>
                  <a:pt x="1543146" y="478712"/>
                  <a:pt x="1464565" y="514431"/>
                </a:cubicBezTo>
                <a:cubicBezTo>
                  <a:pt x="1385984" y="550150"/>
                  <a:pt x="1270890" y="612856"/>
                  <a:pt x="1188340" y="643019"/>
                </a:cubicBezTo>
                <a:cubicBezTo>
                  <a:pt x="1105790" y="673182"/>
                  <a:pt x="1059753" y="687469"/>
                  <a:pt x="969265" y="695406"/>
                </a:cubicBezTo>
                <a:cubicBezTo>
                  <a:pt x="878778" y="703344"/>
                  <a:pt x="732727" y="699375"/>
                  <a:pt x="645415" y="690644"/>
                </a:cubicBezTo>
                <a:cubicBezTo>
                  <a:pt x="558103" y="681913"/>
                  <a:pt x="523971" y="671594"/>
                  <a:pt x="445390" y="643019"/>
                </a:cubicBezTo>
                <a:cubicBezTo>
                  <a:pt x="366809" y="614444"/>
                  <a:pt x="245365" y="566025"/>
                  <a:pt x="173927" y="519194"/>
                </a:cubicBezTo>
                <a:cubicBezTo>
                  <a:pt x="102490" y="472363"/>
                  <a:pt x="43752" y="413625"/>
                  <a:pt x="16765" y="362031"/>
                </a:cubicBezTo>
                <a:cubicBezTo>
                  <a:pt x="-10222" y="310437"/>
                  <a:pt x="890" y="246937"/>
                  <a:pt x="12002" y="209631"/>
                </a:cubicBezTo>
                <a:cubicBezTo>
                  <a:pt x="23114" y="172325"/>
                  <a:pt x="55659" y="150100"/>
                  <a:pt x="83440" y="138194"/>
                </a:cubicBezTo>
                <a:cubicBezTo>
                  <a:pt x="111221" y="126288"/>
                  <a:pt x="142177" y="121525"/>
                  <a:pt x="178690" y="138194"/>
                </a:cubicBezTo>
                <a:cubicBezTo>
                  <a:pt x="215202" y="154863"/>
                  <a:pt x="266796" y="210425"/>
                  <a:pt x="302515" y="238206"/>
                </a:cubicBezTo>
                <a:cubicBezTo>
                  <a:pt x="338234" y="265987"/>
                  <a:pt x="350140" y="279481"/>
                  <a:pt x="393002" y="304881"/>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0" name="组合 159"/>
          <p:cNvGrpSpPr/>
          <p:nvPr/>
        </p:nvGrpSpPr>
        <p:grpSpPr>
          <a:xfrm>
            <a:off x="3672583" y="3308839"/>
            <a:ext cx="339468" cy="360000"/>
            <a:chOff x="4058126" y="3319967"/>
            <a:chExt cx="339468" cy="360000"/>
          </a:xfrm>
        </p:grpSpPr>
        <p:sp>
          <p:nvSpPr>
            <p:cNvPr id="161" name="任意多边形 160"/>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7" name="任意多边形 166"/>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1" name="组合 170"/>
          <p:cNvGrpSpPr/>
          <p:nvPr/>
        </p:nvGrpSpPr>
        <p:grpSpPr>
          <a:xfrm rot="18903961">
            <a:off x="2311616" y="3905289"/>
            <a:ext cx="339468" cy="360000"/>
            <a:chOff x="4058126" y="3319967"/>
            <a:chExt cx="339468" cy="360000"/>
          </a:xfrm>
        </p:grpSpPr>
        <p:sp>
          <p:nvSpPr>
            <p:cNvPr id="172" name="任意多边形 171"/>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3" name="任意多边形 172"/>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3" name="组合 182"/>
          <p:cNvGrpSpPr/>
          <p:nvPr/>
        </p:nvGrpSpPr>
        <p:grpSpPr>
          <a:xfrm rot="21144717">
            <a:off x="4080408" y="1485990"/>
            <a:ext cx="339468" cy="360000"/>
            <a:chOff x="4058126" y="3319967"/>
            <a:chExt cx="339468" cy="360000"/>
          </a:xfrm>
        </p:grpSpPr>
        <p:sp>
          <p:nvSpPr>
            <p:cNvPr id="184" name="任意多边形 183"/>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5" name="任意多边形 184"/>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9" name="组合 188"/>
          <p:cNvGrpSpPr/>
          <p:nvPr/>
        </p:nvGrpSpPr>
        <p:grpSpPr>
          <a:xfrm rot="11620823">
            <a:off x="2121814" y="2201293"/>
            <a:ext cx="348496" cy="360000"/>
            <a:chOff x="4039509" y="3320236"/>
            <a:chExt cx="348496" cy="360000"/>
          </a:xfrm>
        </p:grpSpPr>
        <p:sp>
          <p:nvSpPr>
            <p:cNvPr id="190" name="任意多边形 189"/>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1" name="任意多边形 190"/>
            <p:cNvSpPr/>
            <p:nvPr/>
          </p:nvSpPr>
          <p:spPr>
            <a:xfrm>
              <a:off x="4039509" y="332023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5" name="组合 194"/>
          <p:cNvGrpSpPr/>
          <p:nvPr/>
        </p:nvGrpSpPr>
        <p:grpSpPr>
          <a:xfrm rot="9474710">
            <a:off x="3099636" y="2143450"/>
            <a:ext cx="348496" cy="360000"/>
            <a:chOff x="4039509" y="3320236"/>
            <a:chExt cx="348496" cy="360000"/>
          </a:xfrm>
        </p:grpSpPr>
        <p:sp>
          <p:nvSpPr>
            <p:cNvPr id="196" name="任意多边形 195"/>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7" name="任意多边形 196"/>
            <p:cNvSpPr/>
            <p:nvPr/>
          </p:nvSpPr>
          <p:spPr>
            <a:xfrm>
              <a:off x="4039509" y="332023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01" name="组合 200"/>
          <p:cNvGrpSpPr/>
          <p:nvPr/>
        </p:nvGrpSpPr>
        <p:grpSpPr>
          <a:xfrm rot="12846459">
            <a:off x="5165432" y="2525413"/>
            <a:ext cx="348496" cy="360000"/>
            <a:chOff x="4039509" y="3320236"/>
            <a:chExt cx="348496" cy="360000"/>
          </a:xfrm>
        </p:grpSpPr>
        <p:sp>
          <p:nvSpPr>
            <p:cNvPr id="202" name="任意多边形 201"/>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3" name="任意多边形 202"/>
            <p:cNvSpPr/>
            <p:nvPr/>
          </p:nvSpPr>
          <p:spPr>
            <a:xfrm>
              <a:off x="4039509" y="332023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12" name="组合 211"/>
          <p:cNvGrpSpPr>
            <a:grpSpLocks noChangeAspect="1"/>
          </p:cNvGrpSpPr>
          <p:nvPr/>
        </p:nvGrpSpPr>
        <p:grpSpPr>
          <a:xfrm rot="21304354">
            <a:off x="4927920" y="3347429"/>
            <a:ext cx="272990" cy="396000"/>
            <a:chOff x="8890445" y="1567996"/>
            <a:chExt cx="218122" cy="316406"/>
          </a:xfrm>
        </p:grpSpPr>
        <p:sp>
          <p:nvSpPr>
            <p:cNvPr id="213" name="任意多边形 212"/>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4" name="任意多边形 213"/>
            <p:cNvSpPr/>
            <p:nvPr/>
          </p:nvSpPr>
          <p:spPr>
            <a:xfrm>
              <a:off x="8935981" y="1567996"/>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24" name="组合 223"/>
          <p:cNvGrpSpPr>
            <a:grpSpLocks noChangeAspect="1"/>
          </p:cNvGrpSpPr>
          <p:nvPr/>
        </p:nvGrpSpPr>
        <p:grpSpPr>
          <a:xfrm rot="11123862">
            <a:off x="4372708" y="3709248"/>
            <a:ext cx="269389" cy="396000"/>
            <a:chOff x="8875001" y="1569935"/>
            <a:chExt cx="215244" cy="316406"/>
          </a:xfrm>
        </p:grpSpPr>
        <p:sp>
          <p:nvSpPr>
            <p:cNvPr id="225" name="任意多边形 224"/>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6" name="任意多边形 225"/>
            <p:cNvSpPr/>
            <p:nvPr/>
          </p:nvSpPr>
          <p:spPr>
            <a:xfrm>
              <a:off x="8875001" y="1569935"/>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27" name="组合 226"/>
          <p:cNvGrpSpPr>
            <a:grpSpLocks noChangeAspect="1"/>
          </p:cNvGrpSpPr>
          <p:nvPr/>
        </p:nvGrpSpPr>
        <p:grpSpPr>
          <a:xfrm rot="10299492">
            <a:off x="3501695" y="3730759"/>
            <a:ext cx="268467" cy="396000"/>
            <a:chOff x="8875737" y="1559164"/>
            <a:chExt cx="214508" cy="316406"/>
          </a:xfrm>
        </p:grpSpPr>
        <p:sp>
          <p:nvSpPr>
            <p:cNvPr id="228" name="任意多边形 227"/>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9" name="任意多边形 228"/>
            <p:cNvSpPr/>
            <p:nvPr/>
          </p:nvSpPr>
          <p:spPr>
            <a:xfrm>
              <a:off x="8875737" y="1559164"/>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30" name="组合 229"/>
          <p:cNvGrpSpPr>
            <a:grpSpLocks noChangeAspect="1"/>
          </p:cNvGrpSpPr>
          <p:nvPr/>
        </p:nvGrpSpPr>
        <p:grpSpPr>
          <a:xfrm rot="8625650">
            <a:off x="2910237" y="3811155"/>
            <a:ext cx="272188" cy="396000"/>
            <a:chOff x="8872765" y="1564125"/>
            <a:chExt cx="217480" cy="316406"/>
          </a:xfrm>
        </p:grpSpPr>
        <p:sp>
          <p:nvSpPr>
            <p:cNvPr id="231" name="任意多边形 230"/>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2" name="任意多边形 231"/>
            <p:cNvSpPr/>
            <p:nvPr/>
          </p:nvSpPr>
          <p:spPr>
            <a:xfrm>
              <a:off x="8872765" y="1564125"/>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33" name="组合 232"/>
          <p:cNvGrpSpPr>
            <a:grpSpLocks noChangeAspect="1"/>
          </p:cNvGrpSpPr>
          <p:nvPr/>
        </p:nvGrpSpPr>
        <p:grpSpPr>
          <a:xfrm rot="2386803">
            <a:off x="4924304" y="1890856"/>
            <a:ext cx="272990" cy="396000"/>
            <a:chOff x="8890445" y="1567996"/>
            <a:chExt cx="218122" cy="316406"/>
          </a:xfrm>
        </p:grpSpPr>
        <p:sp>
          <p:nvSpPr>
            <p:cNvPr id="234" name="任意多边形 233"/>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5" name="任意多边形 234"/>
            <p:cNvSpPr/>
            <p:nvPr/>
          </p:nvSpPr>
          <p:spPr>
            <a:xfrm>
              <a:off x="8935981" y="1567996"/>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42" name="组合 241"/>
          <p:cNvGrpSpPr>
            <a:grpSpLocks noChangeAspect="1"/>
          </p:cNvGrpSpPr>
          <p:nvPr/>
        </p:nvGrpSpPr>
        <p:grpSpPr>
          <a:xfrm rot="20993554">
            <a:off x="2573378" y="1850676"/>
            <a:ext cx="272990" cy="396000"/>
            <a:chOff x="8890445" y="1567996"/>
            <a:chExt cx="218122" cy="316406"/>
          </a:xfrm>
        </p:grpSpPr>
        <p:sp>
          <p:nvSpPr>
            <p:cNvPr id="243" name="任意多边形 242"/>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4" name="任意多边形 243"/>
            <p:cNvSpPr/>
            <p:nvPr/>
          </p:nvSpPr>
          <p:spPr>
            <a:xfrm>
              <a:off x="8935981" y="1567996"/>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45" name="组合 244"/>
          <p:cNvGrpSpPr>
            <a:grpSpLocks noChangeAspect="1"/>
          </p:cNvGrpSpPr>
          <p:nvPr/>
        </p:nvGrpSpPr>
        <p:grpSpPr>
          <a:xfrm rot="12407244">
            <a:off x="4295402" y="1898545"/>
            <a:ext cx="269389" cy="396000"/>
            <a:chOff x="8875001" y="1569935"/>
            <a:chExt cx="215244" cy="316406"/>
          </a:xfrm>
        </p:grpSpPr>
        <p:sp>
          <p:nvSpPr>
            <p:cNvPr id="246" name="任意多边形 245"/>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7" name="任意多边形 246"/>
            <p:cNvSpPr/>
            <p:nvPr/>
          </p:nvSpPr>
          <p:spPr>
            <a:xfrm>
              <a:off x="8875001" y="1569935"/>
              <a:ext cx="172586" cy="316406"/>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9" name="组合 28"/>
          <p:cNvGrpSpPr/>
          <p:nvPr/>
        </p:nvGrpSpPr>
        <p:grpSpPr>
          <a:xfrm>
            <a:off x="4058126" y="3334256"/>
            <a:ext cx="339468" cy="360000"/>
            <a:chOff x="4058126" y="3319967"/>
            <a:chExt cx="339468" cy="360000"/>
          </a:xfrm>
        </p:grpSpPr>
        <p:sp>
          <p:nvSpPr>
            <p:cNvPr id="150" name="任意多边形 149"/>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任意多边形 150"/>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 name="组合 1">
            <a:extLst>
              <a:ext uri="{FF2B5EF4-FFF2-40B4-BE49-F238E27FC236}">
                <a16:creationId xmlns:a16="http://schemas.microsoft.com/office/drawing/2014/main" id="{5CC37200-D773-1113-D07E-E81C876B0218}"/>
              </a:ext>
            </a:extLst>
          </p:cNvPr>
          <p:cNvGrpSpPr/>
          <p:nvPr/>
        </p:nvGrpSpPr>
        <p:grpSpPr>
          <a:xfrm>
            <a:off x="7343059" y="1438158"/>
            <a:ext cx="3004928" cy="2817288"/>
            <a:chOff x="7343059" y="1438158"/>
            <a:chExt cx="3004928" cy="2817288"/>
          </a:xfrm>
        </p:grpSpPr>
        <p:grpSp>
          <p:nvGrpSpPr>
            <p:cNvPr id="272" name="组合 271"/>
            <p:cNvGrpSpPr/>
            <p:nvPr/>
          </p:nvGrpSpPr>
          <p:grpSpPr>
            <a:xfrm rot="9188777">
              <a:off x="8701869" y="2678608"/>
              <a:ext cx="334174" cy="360000"/>
              <a:chOff x="4053831" y="3323106"/>
              <a:chExt cx="334174" cy="360000"/>
            </a:xfrm>
          </p:grpSpPr>
          <p:sp>
            <p:nvSpPr>
              <p:cNvPr id="273" name="任意多边形 272"/>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4" name="任意多边形 273"/>
              <p:cNvSpPr/>
              <p:nvPr/>
            </p:nvSpPr>
            <p:spPr>
              <a:xfrm>
                <a:off x="4053831" y="332310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3" name="组合 152"/>
            <p:cNvGrpSpPr/>
            <p:nvPr/>
          </p:nvGrpSpPr>
          <p:grpSpPr>
            <a:xfrm rot="20677589">
              <a:off x="8636864" y="3331891"/>
              <a:ext cx="339468" cy="360000"/>
              <a:chOff x="4058126" y="3319967"/>
              <a:chExt cx="339468" cy="360000"/>
            </a:xfrm>
          </p:grpSpPr>
          <p:sp>
            <p:nvSpPr>
              <p:cNvPr id="154" name="任意多边形 153"/>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任意多边形 154"/>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9" name="组合 268"/>
            <p:cNvGrpSpPr/>
            <p:nvPr/>
          </p:nvGrpSpPr>
          <p:grpSpPr>
            <a:xfrm rot="16466576">
              <a:off x="9472328" y="2650278"/>
              <a:ext cx="339468" cy="360000"/>
              <a:chOff x="4058126" y="3319967"/>
              <a:chExt cx="339468" cy="360000"/>
            </a:xfrm>
          </p:grpSpPr>
          <p:sp>
            <p:nvSpPr>
              <p:cNvPr id="270" name="任意多边形 269"/>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1" name="任意多边形 270"/>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6" name="组合 265"/>
            <p:cNvGrpSpPr/>
            <p:nvPr/>
          </p:nvGrpSpPr>
          <p:grpSpPr>
            <a:xfrm rot="20141159">
              <a:off x="8432417" y="2570122"/>
              <a:ext cx="339468" cy="360000"/>
              <a:chOff x="4058126" y="3319967"/>
              <a:chExt cx="339468" cy="360000"/>
            </a:xfrm>
          </p:grpSpPr>
          <p:sp>
            <p:nvSpPr>
              <p:cNvPr id="267" name="任意多边形 266"/>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 name="任意多边形 267"/>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3" name="组合 262"/>
            <p:cNvGrpSpPr/>
            <p:nvPr/>
          </p:nvGrpSpPr>
          <p:grpSpPr>
            <a:xfrm rot="10114003">
              <a:off x="8895728" y="1945763"/>
              <a:ext cx="334174" cy="360000"/>
              <a:chOff x="4053831" y="3323106"/>
              <a:chExt cx="334174" cy="360000"/>
            </a:xfrm>
          </p:grpSpPr>
          <p:sp>
            <p:nvSpPr>
              <p:cNvPr id="264" name="任意多边形 263"/>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5" name="任意多边形 264"/>
              <p:cNvSpPr/>
              <p:nvPr/>
            </p:nvSpPr>
            <p:spPr>
              <a:xfrm>
                <a:off x="4053831" y="332310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0" name="组合 259"/>
            <p:cNvGrpSpPr/>
            <p:nvPr/>
          </p:nvGrpSpPr>
          <p:grpSpPr>
            <a:xfrm rot="12079860">
              <a:off x="8552377" y="2284479"/>
              <a:ext cx="334174" cy="360000"/>
              <a:chOff x="4053831" y="3323106"/>
              <a:chExt cx="334174" cy="360000"/>
            </a:xfrm>
          </p:grpSpPr>
          <p:sp>
            <p:nvSpPr>
              <p:cNvPr id="261" name="任意多边形 260"/>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2" name="任意多边形 261"/>
              <p:cNvSpPr/>
              <p:nvPr/>
            </p:nvSpPr>
            <p:spPr>
              <a:xfrm>
                <a:off x="4053831" y="332310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57" name="组合 256"/>
            <p:cNvGrpSpPr/>
            <p:nvPr/>
          </p:nvGrpSpPr>
          <p:grpSpPr>
            <a:xfrm rot="4118993">
              <a:off x="8334577" y="3184416"/>
              <a:ext cx="339468" cy="360000"/>
              <a:chOff x="4058126" y="3319967"/>
              <a:chExt cx="339468" cy="360000"/>
            </a:xfrm>
          </p:grpSpPr>
          <p:sp>
            <p:nvSpPr>
              <p:cNvPr id="258" name="任意多边形 257"/>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9" name="任意多边形 258"/>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54" name="组合 253"/>
            <p:cNvGrpSpPr/>
            <p:nvPr/>
          </p:nvGrpSpPr>
          <p:grpSpPr>
            <a:xfrm rot="18896440">
              <a:off x="8817542" y="2955058"/>
              <a:ext cx="339468" cy="360000"/>
              <a:chOff x="4058126" y="3319967"/>
              <a:chExt cx="339468" cy="360000"/>
            </a:xfrm>
          </p:grpSpPr>
          <p:sp>
            <p:nvSpPr>
              <p:cNvPr id="255" name="任意多边形 254"/>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6" name="任意多边形 255"/>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51" name="组合 250"/>
            <p:cNvGrpSpPr/>
            <p:nvPr/>
          </p:nvGrpSpPr>
          <p:grpSpPr>
            <a:xfrm rot="15090570">
              <a:off x="9018912" y="2693587"/>
              <a:ext cx="339468" cy="360000"/>
              <a:chOff x="4058126" y="3319967"/>
              <a:chExt cx="339468" cy="360000"/>
            </a:xfrm>
          </p:grpSpPr>
          <p:sp>
            <p:nvSpPr>
              <p:cNvPr id="252" name="任意多边形 251"/>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3" name="任意多边形 252"/>
              <p:cNvSpPr/>
              <p:nvPr/>
            </p:nvSpPr>
            <p:spPr>
              <a:xfrm>
                <a:off x="4181594" y="3319967"/>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7" name="任意多边形 6"/>
            <p:cNvSpPr/>
            <p:nvPr/>
          </p:nvSpPr>
          <p:spPr>
            <a:xfrm>
              <a:off x="9152432" y="2534849"/>
              <a:ext cx="395062" cy="422683"/>
            </a:xfrm>
            <a:custGeom>
              <a:avLst/>
              <a:gdLst>
                <a:gd name="connsiteX0" fmla="*/ 249 w 394354"/>
                <a:gd name="connsiteY0" fmla="*/ 150476 h 425530"/>
                <a:gd name="connsiteX1" fmla="*/ 43654 w 394354"/>
                <a:gd name="connsiteY1" fmla="*/ 231499 h 425530"/>
                <a:gd name="connsiteX2" fmla="*/ 84165 w 394354"/>
                <a:gd name="connsiteY2" fmla="*/ 289372 h 425530"/>
                <a:gd name="connsiteX3" fmla="*/ 113102 w 394354"/>
                <a:gd name="connsiteY3" fmla="*/ 355927 h 425530"/>
                <a:gd name="connsiteX4" fmla="*/ 139145 w 394354"/>
                <a:gd name="connsiteY4" fmla="*/ 425375 h 425530"/>
                <a:gd name="connsiteX5" fmla="*/ 228849 w 394354"/>
                <a:gd name="connsiteY5" fmla="*/ 376182 h 425530"/>
                <a:gd name="connsiteX6" fmla="*/ 321446 w 394354"/>
                <a:gd name="connsiteY6" fmla="*/ 324096 h 425530"/>
                <a:gd name="connsiteX7" fmla="*/ 390895 w 394354"/>
                <a:gd name="connsiteY7" fmla="*/ 303840 h 425530"/>
                <a:gd name="connsiteX8" fmla="*/ 382214 w 394354"/>
                <a:gd name="connsiteY8" fmla="*/ 254648 h 425530"/>
                <a:gd name="connsiteX9" fmla="*/ 367745 w 394354"/>
                <a:gd name="connsiteY9" fmla="*/ 205456 h 425530"/>
                <a:gd name="connsiteX10" fmla="*/ 344596 w 394354"/>
                <a:gd name="connsiteY10" fmla="*/ 150476 h 425530"/>
                <a:gd name="connsiteX11" fmla="*/ 324340 w 394354"/>
                <a:gd name="connsiteY11" fmla="*/ 107071 h 425530"/>
                <a:gd name="connsiteX12" fmla="*/ 301191 w 394354"/>
                <a:gd name="connsiteY12" fmla="*/ 49197 h 425530"/>
                <a:gd name="connsiteX13" fmla="*/ 251998 w 394354"/>
                <a:gd name="connsiteY13" fmla="*/ 5 h 425530"/>
                <a:gd name="connsiteX14" fmla="*/ 98634 w 394354"/>
                <a:gd name="connsiteY14" fmla="*/ 52091 h 425530"/>
                <a:gd name="connsiteX15" fmla="*/ 29186 w 394354"/>
                <a:gd name="connsiteY15" fmla="*/ 92602 h 425530"/>
                <a:gd name="connsiteX16" fmla="*/ 249 w 394354"/>
                <a:gd name="connsiteY16" fmla="*/ 150476 h 425530"/>
                <a:gd name="connsiteX0" fmla="*/ 249 w 394354"/>
                <a:gd name="connsiteY0" fmla="*/ 150476 h 425530"/>
                <a:gd name="connsiteX1" fmla="*/ 43654 w 394354"/>
                <a:gd name="connsiteY1" fmla="*/ 231499 h 425530"/>
                <a:gd name="connsiteX2" fmla="*/ 78378 w 394354"/>
                <a:gd name="connsiteY2" fmla="*/ 286478 h 425530"/>
                <a:gd name="connsiteX3" fmla="*/ 113102 w 394354"/>
                <a:gd name="connsiteY3" fmla="*/ 355927 h 425530"/>
                <a:gd name="connsiteX4" fmla="*/ 139145 w 394354"/>
                <a:gd name="connsiteY4" fmla="*/ 425375 h 425530"/>
                <a:gd name="connsiteX5" fmla="*/ 228849 w 394354"/>
                <a:gd name="connsiteY5" fmla="*/ 376182 h 425530"/>
                <a:gd name="connsiteX6" fmla="*/ 321446 w 394354"/>
                <a:gd name="connsiteY6" fmla="*/ 324096 h 425530"/>
                <a:gd name="connsiteX7" fmla="*/ 390895 w 394354"/>
                <a:gd name="connsiteY7" fmla="*/ 303840 h 425530"/>
                <a:gd name="connsiteX8" fmla="*/ 382214 w 394354"/>
                <a:gd name="connsiteY8" fmla="*/ 254648 h 425530"/>
                <a:gd name="connsiteX9" fmla="*/ 367745 w 394354"/>
                <a:gd name="connsiteY9" fmla="*/ 205456 h 425530"/>
                <a:gd name="connsiteX10" fmla="*/ 344596 w 394354"/>
                <a:gd name="connsiteY10" fmla="*/ 150476 h 425530"/>
                <a:gd name="connsiteX11" fmla="*/ 324340 w 394354"/>
                <a:gd name="connsiteY11" fmla="*/ 107071 h 425530"/>
                <a:gd name="connsiteX12" fmla="*/ 301191 w 394354"/>
                <a:gd name="connsiteY12" fmla="*/ 49197 h 425530"/>
                <a:gd name="connsiteX13" fmla="*/ 251998 w 394354"/>
                <a:gd name="connsiteY13" fmla="*/ 5 h 425530"/>
                <a:gd name="connsiteX14" fmla="*/ 98634 w 394354"/>
                <a:gd name="connsiteY14" fmla="*/ 52091 h 425530"/>
                <a:gd name="connsiteX15" fmla="*/ 29186 w 394354"/>
                <a:gd name="connsiteY15" fmla="*/ 92602 h 425530"/>
                <a:gd name="connsiteX16" fmla="*/ 249 w 394354"/>
                <a:gd name="connsiteY16" fmla="*/ 150476 h 425530"/>
                <a:gd name="connsiteX0" fmla="*/ 249 w 394354"/>
                <a:gd name="connsiteY0" fmla="*/ 150476 h 425575"/>
                <a:gd name="connsiteX1" fmla="*/ 43654 w 394354"/>
                <a:gd name="connsiteY1" fmla="*/ 231499 h 425575"/>
                <a:gd name="connsiteX2" fmla="*/ 78378 w 394354"/>
                <a:gd name="connsiteY2" fmla="*/ 286478 h 425575"/>
                <a:gd name="connsiteX3" fmla="*/ 107314 w 394354"/>
                <a:gd name="connsiteY3" fmla="*/ 353033 h 425575"/>
                <a:gd name="connsiteX4" fmla="*/ 139145 w 394354"/>
                <a:gd name="connsiteY4" fmla="*/ 425375 h 425575"/>
                <a:gd name="connsiteX5" fmla="*/ 228849 w 394354"/>
                <a:gd name="connsiteY5" fmla="*/ 376182 h 425575"/>
                <a:gd name="connsiteX6" fmla="*/ 321446 w 394354"/>
                <a:gd name="connsiteY6" fmla="*/ 324096 h 425575"/>
                <a:gd name="connsiteX7" fmla="*/ 390895 w 394354"/>
                <a:gd name="connsiteY7" fmla="*/ 303840 h 425575"/>
                <a:gd name="connsiteX8" fmla="*/ 382214 w 394354"/>
                <a:gd name="connsiteY8" fmla="*/ 254648 h 425575"/>
                <a:gd name="connsiteX9" fmla="*/ 367745 w 394354"/>
                <a:gd name="connsiteY9" fmla="*/ 205456 h 425575"/>
                <a:gd name="connsiteX10" fmla="*/ 344596 w 394354"/>
                <a:gd name="connsiteY10" fmla="*/ 150476 h 425575"/>
                <a:gd name="connsiteX11" fmla="*/ 324340 w 394354"/>
                <a:gd name="connsiteY11" fmla="*/ 107071 h 425575"/>
                <a:gd name="connsiteX12" fmla="*/ 301191 w 394354"/>
                <a:gd name="connsiteY12" fmla="*/ 49197 h 425575"/>
                <a:gd name="connsiteX13" fmla="*/ 251998 w 394354"/>
                <a:gd name="connsiteY13" fmla="*/ 5 h 425575"/>
                <a:gd name="connsiteX14" fmla="*/ 98634 w 394354"/>
                <a:gd name="connsiteY14" fmla="*/ 52091 h 425575"/>
                <a:gd name="connsiteX15" fmla="*/ 29186 w 394354"/>
                <a:gd name="connsiteY15" fmla="*/ 92602 h 425575"/>
                <a:gd name="connsiteX16" fmla="*/ 249 w 394354"/>
                <a:gd name="connsiteY16" fmla="*/ 150476 h 425575"/>
                <a:gd name="connsiteX0" fmla="*/ 249 w 394354"/>
                <a:gd name="connsiteY0" fmla="*/ 147584 h 422683"/>
                <a:gd name="connsiteX1" fmla="*/ 43654 w 394354"/>
                <a:gd name="connsiteY1" fmla="*/ 228607 h 422683"/>
                <a:gd name="connsiteX2" fmla="*/ 78378 w 394354"/>
                <a:gd name="connsiteY2" fmla="*/ 283586 h 422683"/>
                <a:gd name="connsiteX3" fmla="*/ 107314 w 394354"/>
                <a:gd name="connsiteY3" fmla="*/ 350141 h 422683"/>
                <a:gd name="connsiteX4" fmla="*/ 139145 w 394354"/>
                <a:gd name="connsiteY4" fmla="*/ 422483 h 422683"/>
                <a:gd name="connsiteX5" fmla="*/ 228849 w 394354"/>
                <a:gd name="connsiteY5" fmla="*/ 373290 h 422683"/>
                <a:gd name="connsiteX6" fmla="*/ 321446 w 394354"/>
                <a:gd name="connsiteY6" fmla="*/ 321204 h 422683"/>
                <a:gd name="connsiteX7" fmla="*/ 390895 w 394354"/>
                <a:gd name="connsiteY7" fmla="*/ 300948 h 422683"/>
                <a:gd name="connsiteX8" fmla="*/ 382214 w 394354"/>
                <a:gd name="connsiteY8" fmla="*/ 251756 h 422683"/>
                <a:gd name="connsiteX9" fmla="*/ 367745 w 394354"/>
                <a:gd name="connsiteY9" fmla="*/ 202564 h 422683"/>
                <a:gd name="connsiteX10" fmla="*/ 344596 w 394354"/>
                <a:gd name="connsiteY10" fmla="*/ 147584 h 422683"/>
                <a:gd name="connsiteX11" fmla="*/ 324340 w 394354"/>
                <a:gd name="connsiteY11" fmla="*/ 104179 h 422683"/>
                <a:gd name="connsiteX12" fmla="*/ 301191 w 394354"/>
                <a:gd name="connsiteY12" fmla="*/ 46305 h 422683"/>
                <a:gd name="connsiteX13" fmla="*/ 246210 w 394354"/>
                <a:gd name="connsiteY13" fmla="*/ 6 h 422683"/>
                <a:gd name="connsiteX14" fmla="*/ 98634 w 394354"/>
                <a:gd name="connsiteY14" fmla="*/ 49199 h 422683"/>
                <a:gd name="connsiteX15" fmla="*/ 29186 w 394354"/>
                <a:gd name="connsiteY15" fmla="*/ 89710 h 422683"/>
                <a:gd name="connsiteX16" fmla="*/ 249 w 394354"/>
                <a:gd name="connsiteY16" fmla="*/ 147584 h 422683"/>
                <a:gd name="connsiteX0" fmla="*/ 249 w 394354"/>
                <a:gd name="connsiteY0" fmla="*/ 147584 h 422683"/>
                <a:gd name="connsiteX1" fmla="*/ 43654 w 394354"/>
                <a:gd name="connsiteY1" fmla="*/ 228607 h 422683"/>
                <a:gd name="connsiteX2" fmla="*/ 78378 w 394354"/>
                <a:gd name="connsiteY2" fmla="*/ 283586 h 422683"/>
                <a:gd name="connsiteX3" fmla="*/ 107314 w 394354"/>
                <a:gd name="connsiteY3" fmla="*/ 350141 h 422683"/>
                <a:gd name="connsiteX4" fmla="*/ 139145 w 394354"/>
                <a:gd name="connsiteY4" fmla="*/ 422483 h 422683"/>
                <a:gd name="connsiteX5" fmla="*/ 228849 w 394354"/>
                <a:gd name="connsiteY5" fmla="*/ 373290 h 422683"/>
                <a:gd name="connsiteX6" fmla="*/ 321446 w 394354"/>
                <a:gd name="connsiteY6" fmla="*/ 321204 h 422683"/>
                <a:gd name="connsiteX7" fmla="*/ 390895 w 394354"/>
                <a:gd name="connsiteY7" fmla="*/ 300948 h 422683"/>
                <a:gd name="connsiteX8" fmla="*/ 382214 w 394354"/>
                <a:gd name="connsiteY8" fmla="*/ 251756 h 422683"/>
                <a:gd name="connsiteX9" fmla="*/ 367745 w 394354"/>
                <a:gd name="connsiteY9" fmla="*/ 202564 h 422683"/>
                <a:gd name="connsiteX10" fmla="*/ 344596 w 394354"/>
                <a:gd name="connsiteY10" fmla="*/ 147584 h 422683"/>
                <a:gd name="connsiteX11" fmla="*/ 324340 w 394354"/>
                <a:gd name="connsiteY11" fmla="*/ 104179 h 422683"/>
                <a:gd name="connsiteX12" fmla="*/ 295404 w 394354"/>
                <a:gd name="connsiteY12" fmla="*/ 46305 h 422683"/>
                <a:gd name="connsiteX13" fmla="*/ 246210 w 394354"/>
                <a:gd name="connsiteY13" fmla="*/ 6 h 422683"/>
                <a:gd name="connsiteX14" fmla="*/ 98634 w 394354"/>
                <a:gd name="connsiteY14" fmla="*/ 49199 h 422683"/>
                <a:gd name="connsiteX15" fmla="*/ 29186 w 394354"/>
                <a:gd name="connsiteY15" fmla="*/ 89710 h 422683"/>
                <a:gd name="connsiteX16" fmla="*/ 249 w 394354"/>
                <a:gd name="connsiteY16" fmla="*/ 147584 h 422683"/>
                <a:gd name="connsiteX0" fmla="*/ 249 w 395062"/>
                <a:gd name="connsiteY0" fmla="*/ 147584 h 422683"/>
                <a:gd name="connsiteX1" fmla="*/ 43654 w 395062"/>
                <a:gd name="connsiteY1" fmla="*/ 228607 h 422683"/>
                <a:gd name="connsiteX2" fmla="*/ 78378 w 395062"/>
                <a:gd name="connsiteY2" fmla="*/ 283586 h 422683"/>
                <a:gd name="connsiteX3" fmla="*/ 107314 w 395062"/>
                <a:gd name="connsiteY3" fmla="*/ 350141 h 422683"/>
                <a:gd name="connsiteX4" fmla="*/ 139145 w 395062"/>
                <a:gd name="connsiteY4" fmla="*/ 422483 h 422683"/>
                <a:gd name="connsiteX5" fmla="*/ 228849 w 395062"/>
                <a:gd name="connsiteY5" fmla="*/ 373290 h 422683"/>
                <a:gd name="connsiteX6" fmla="*/ 321446 w 395062"/>
                <a:gd name="connsiteY6" fmla="*/ 321204 h 422683"/>
                <a:gd name="connsiteX7" fmla="*/ 390895 w 395062"/>
                <a:gd name="connsiteY7" fmla="*/ 300948 h 422683"/>
                <a:gd name="connsiteX8" fmla="*/ 385108 w 395062"/>
                <a:gd name="connsiteY8" fmla="*/ 245969 h 422683"/>
                <a:gd name="connsiteX9" fmla="*/ 367745 w 395062"/>
                <a:gd name="connsiteY9" fmla="*/ 202564 h 422683"/>
                <a:gd name="connsiteX10" fmla="*/ 344596 w 395062"/>
                <a:gd name="connsiteY10" fmla="*/ 147584 h 422683"/>
                <a:gd name="connsiteX11" fmla="*/ 324340 w 395062"/>
                <a:gd name="connsiteY11" fmla="*/ 104179 h 422683"/>
                <a:gd name="connsiteX12" fmla="*/ 295404 w 395062"/>
                <a:gd name="connsiteY12" fmla="*/ 46305 h 422683"/>
                <a:gd name="connsiteX13" fmla="*/ 246210 w 395062"/>
                <a:gd name="connsiteY13" fmla="*/ 6 h 422683"/>
                <a:gd name="connsiteX14" fmla="*/ 98634 w 395062"/>
                <a:gd name="connsiteY14" fmla="*/ 49199 h 422683"/>
                <a:gd name="connsiteX15" fmla="*/ 29186 w 395062"/>
                <a:gd name="connsiteY15" fmla="*/ 89710 h 422683"/>
                <a:gd name="connsiteX16" fmla="*/ 249 w 395062"/>
                <a:gd name="connsiteY16" fmla="*/ 147584 h 422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95062" h="422683">
                  <a:moveTo>
                    <a:pt x="249" y="147584"/>
                  </a:moveTo>
                  <a:cubicBezTo>
                    <a:pt x="2660" y="170733"/>
                    <a:pt x="30633" y="205940"/>
                    <a:pt x="43654" y="228607"/>
                  </a:cubicBezTo>
                  <a:cubicBezTo>
                    <a:pt x="56675" y="251274"/>
                    <a:pt x="67768" y="263330"/>
                    <a:pt x="78378" y="283586"/>
                  </a:cubicBezTo>
                  <a:cubicBezTo>
                    <a:pt x="88988" y="303842"/>
                    <a:pt x="97186" y="326991"/>
                    <a:pt x="107314" y="350141"/>
                  </a:cubicBezTo>
                  <a:cubicBezTo>
                    <a:pt x="117442" y="373291"/>
                    <a:pt x="118889" y="418625"/>
                    <a:pt x="139145" y="422483"/>
                  </a:cubicBezTo>
                  <a:cubicBezTo>
                    <a:pt x="159401" y="426341"/>
                    <a:pt x="228849" y="373290"/>
                    <a:pt x="228849" y="373290"/>
                  </a:cubicBezTo>
                  <a:cubicBezTo>
                    <a:pt x="259232" y="356410"/>
                    <a:pt x="294438" y="333261"/>
                    <a:pt x="321446" y="321204"/>
                  </a:cubicBezTo>
                  <a:cubicBezTo>
                    <a:pt x="348454" y="309147"/>
                    <a:pt x="380285" y="313487"/>
                    <a:pt x="390895" y="300948"/>
                  </a:cubicBezTo>
                  <a:cubicBezTo>
                    <a:pt x="401505" y="288409"/>
                    <a:pt x="388966" y="262366"/>
                    <a:pt x="385108" y="245969"/>
                  </a:cubicBezTo>
                  <a:cubicBezTo>
                    <a:pt x="381250" y="229572"/>
                    <a:pt x="374497" y="218961"/>
                    <a:pt x="367745" y="202564"/>
                  </a:cubicBezTo>
                  <a:cubicBezTo>
                    <a:pt x="360993" y="186167"/>
                    <a:pt x="351830" y="163981"/>
                    <a:pt x="344596" y="147584"/>
                  </a:cubicBezTo>
                  <a:cubicBezTo>
                    <a:pt x="337362" y="131187"/>
                    <a:pt x="332539" y="121059"/>
                    <a:pt x="324340" y="104179"/>
                  </a:cubicBezTo>
                  <a:cubicBezTo>
                    <a:pt x="316141" y="87299"/>
                    <a:pt x="308426" y="63667"/>
                    <a:pt x="295404" y="46305"/>
                  </a:cubicBezTo>
                  <a:cubicBezTo>
                    <a:pt x="282382" y="28943"/>
                    <a:pt x="279005" y="-476"/>
                    <a:pt x="246210" y="6"/>
                  </a:cubicBezTo>
                  <a:cubicBezTo>
                    <a:pt x="213415" y="488"/>
                    <a:pt x="135769" y="33766"/>
                    <a:pt x="98634" y="49199"/>
                  </a:cubicBezTo>
                  <a:cubicBezTo>
                    <a:pt x="61499" y="64632"/>
                    <a:pt x="45101" y="73795"/>
                    <a:pt x="29186" y="89710"/>
                  </a:cubicBezTo>
                  <a:cubicBezTo>
                    <a:pt x="13271" y="105625"/>
                    <a:pt x="-2162" y="124435"/>
                    <a:pt x="249" y="147584"/>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任意多边形 5"/>
            <p:cNvSpPr/>
            <p:nvPr/>
          </p:nvSpPr>
          <p:spPr>
            <a:xfrm>
              <a:off x="7685590" y="2780554"/>
              <a:ext cx="539612" cy="738293"/>
            </a:xfrm>
            <a:custGeom>
              <a:avLst/>
              <a:gdLst>
                <a:gd name="connsiteX0" fmla="*/ 185195 w 539677"/>
                <a:gd name="connsiteY0" fmla="*/ 86954 h 749835"/>
                <a:gd name="connsiteX1" fmla="*/ 83916 w 539677"/>
                <a:gd name="connsiteY1" fmla="*/ 194019 h 749835"/>
                <a:gd name="connsiteX2" fmla="*/ 23149 w 539677"/>
                <a:gd name="connsiteY2" fmla="*/ 289510 h 749835"/>
                <a:gd name="connsiteX3" fmla="*/ 0 w 539677"/>
                <a:gd name="connsiteY3" fmla="*/ 413938 h 749835"/>
                <a:gd name="connsiteX4" fmla="*/ 23149 w 539677"/>
                <a:gd name="connsiteY4" fmla="*/ 555728 h 749835"/>
                <a:gd name="connsiteX5" fmla="*/ 95491 w 539677"/>
                <a:gd name="connsiteY5" fmla="*/ 648326 h 749835"/>
                <a:gd name="connsiteX6" fmla="*/ 185195 w 539677"/>
                <a:gd name="connsiteY6" fmla="*/ 706199 h 749835"/>
                <a:gd name="connsiteX7" fmla="*/ 309623 w 539677"/>
                <a:gd name="connsiteY7" fmla="*/ 749604 h 749835"/>
                <a:gd name="connsiteX8" fmla="*/ 425369 w 539677"/>
                <a:gd name="connsiteY8" fmla="*/ 720667 h 749835"/>
                <a:gd name="connsiteX9" fmla="*/ 506392 w 539677"/>
                <a:gd name="connsiteY9" fmla="*/ 662794 h 749835"/>
                <a:gd name="connsiteX10" fmla="*/ 503499 w 539677"/>
                <a:gd name="connsiteY10" fmla="*/ 483386 h 749835"/>
                <a:gd name="connsiteX11" fmla="*/ 454306 w 539677"/>
                <a:gd name="connsiteY11" fmla="*/ 382108 h 749835"/>
                <a:gd name="connsiteX12" fmla="*/ 387752 w 539677"/>
                <a:gd name="connsiteY12" fmla="*/ 327128 h 749835"/>
                <a:gd name="connsiteX13" fmla="*/ 318304 w 539677"/>
                <a:gd name="connsiteY13" fmla="*/ 332916 h 749835"/>
                <a:gd name="connsiteX14" fmla="*/ 248856 w 539677"/>
                <a:gd name="connsiteY14" fmla="*/ 364746 h 749835"/>
                <a:gd name="connsiteX15" fmla="*/ 196769 w 539677"/>
                <a:gd name="connsiteY15" fmla="*/ 402364 h 749835"/>
                <a:gd name="connsiteX16" fmla="*/ 280686 w 539677"/>
                <a:gd name="connsiteY16" fmla="*/ 344490 h 749835"/>
                <a:gd name="connsiteX17" fmla="*/ 353028 w 539677"/>
                <a:gd name="connsiteY17" fmla="*/ 324235 h 749835"/>
                <a:gd name="connsiteX18" fmla="*/ 396433 w 539677"/>
                <a:gd name="connsiteY18" fmla="*/ 335809 h 749835"/>
                <a:gd name="connsiteX19" fmla="*/ 436944 w 539677"/>
                <a:gd name="connsiteY19" fmla="*/ 364746 h 749835"/>
                <a:gd name="connsiteX20" fmla="*/ 497711 w 539677"/>
                <a:gd name="connsiteY20" fmla="*/ 248999 h 749835"/>
                <a:gd name="connsiteX21" fmla="*/ 538223 w 539677"/>
                <a:gd name="connsiteY21" fmla="*/ 118784 h 749835"/>
                <a:gd name="connsiteX22" fmla="*/ 445625 w 539677"/>
                <a:gd name="connsiteY22" fmla="*/ 31974 h 749835"/>
                <a:gd name="connsiteX23" fmla="*/ 324091 w 539677"/>
                <a:gd name="connsiteY23" fmla="*/ 143 h 749835"/>
                <a:gd name="connsiteX24" fmla="*/ 274899 w 539677"/>
                <a:gd name="connsiteY24" fmla="*/ 23293 h 749835"/>
                <a:gd name="connsiteX25" fmla="*/ 185195 w 539677"/>
                <a:gd name="connsiteY25" fmla="*/ 86954 h 749835"/>
                <a:gd name="connsiteX0" fmla="*/ 185195 w 539677"/>
                <a:gd name="connsiteY0" fmla="*/ 81255 h 744136"/>
                <a:gd name="connsiteX1" fmla="*/ 83916 w 539677"/>
                <a:gd name="connsiteY1" fmla="*/ 188320 h 744136"/>
                <a:gd name="connsiteX2" fmla="*/ 23149 w 539677"/>
                <a:gd name="connsiteY2" fmla="*/ 283811 h 744136"/>
                <a:gd name="connsiteX3" fmla="*/ 0 w 539677"/>
                <a:gd name="connsiteY3" fmla="*/ 408239 h 744136"/>
                <a:gd name="connsiteX4" fmla="*/ 23149 w 539677"/>
                <a:gd name="connsiteY4" fmla="*/ 550029 h 744136"/>
                <a:gd name="connsiteX5" fmla="*/ 95491 w 539677"/>
                <a:gd name="connsiteY5" fmla="*/ 642627 h 744136"/>
                <a:gd name="connsiteX6" fmla="*/ 185195 w 539677"/>
                <a:gd name="connsiteY6" fmla="*/ 700500 h 744136"/>
                <a:gd name="connsiteX7" fmla="*/ 309623 w 539677"/>
                <a:gd name="connsiteY7" fmla="*/ 743905 h 744136"/>
                <a:gd name="connsiteX8" fmla="*/ 425369 w 539677"/>
                <a:gd name="connsiteY8" fmla="*/ 714968 h 744136"/>
                <a:gd name="connsiteX9" fmla="*/ 506392 w 539677"/>
                <a:gd name="connsiteY9" fmla="*/ 657095 h 744136"/>
                <a:gd name="connsiteX10" fmla="*/ 503499 w 539677"/>
                <a:gd name="connsiteY10" fmla="*/ 477687 h 744136"/>
                <a:gd name="connsiteX11" fmla="*/ 454306 w 539677"/>
                <a:gd name="connsiteY11" fmla="*/ 376409 h 744136"/>
                <a:gd name="connsiteX12" fmla="*/ 387752 w 539677"/>
                <a:gd name="connsiteY12" fmla="*/ 321429 h 744136"/>
                <a:gd name="connsiteX13" fmla="*/ 318304 w 539677"/>
                <a:gd name="connsiteY13" fmla="*/ 327217 h 744136"/>
                <a:gd name="connsiteX14" fmla="*/ 248856 w 539677"/>
                <a:gd name="connsiteY14" fmla="*/ 359047 h 744136"/>
                <a:gd name="connsiteX15" fmla="*/ 196769 w 539677"/>
                <a:gd name="connsiteY15" fmla="*/ 396665 h 744136"/>
                <a:gd name="connsiteX16" fmla="*/ 280686 w 539677"/>
                <a:gd name="connsiteY16" fmla="*/ 338791 h 744136"/>
                <a:gd name="connsiteX17" fmla="*/ 353028 w 539677"/>
                <a:gd name="connsiteY17" fmla="*/ 318536 h 744136"/>
                <a:gd name="connsiteX18" fmla="*/ 396433 w 539677"/>
                <a:gd name="connsiteY18" fmla="*/ 330110 h 744136"/>
                <a:gd name="connsiteX19" fmla="*/ 436944 w 539677"/>
                <a:gd name="connsiteY19" fmla="*/ 359047 h 744136"/>
                <a:gd name="connsiteX20" fmla="*/ 497711 w 539677"/>
                <a:gd name="connsiteY20" fmla="*/ 243300 h 744136"/>
                <a:gd name="connsiteX21" fmla="*/ 538223 w 539677"/>
                <a:gd name="connsiteY21" fmla="*/ 113085 h 744136"/>
                <a:gd name="connsiteX22" fmla="*/ 445625 w 539677"/>
                <a:gd name="connsiteY22" fmla="*/ 26275 h 744136"/>
                <a:gd name="connsiteX23" fmla="*/ 341453 w 539677"/>
                <a:gd name="connsiteY23" fmla="*/ 231 h 744136"/>
                <a:gd name="connsiteX24" fmla="*/ 274899 w 539677"/>
                <a:gd name="connsiteY24" fmla="*/ 17594 h 744136"/>
                <a:gd name="connsiteX25" fmla="*/ 185195 w 539677"/>
                <a:gd name="connsiteY25" fmla="*/ 81255 h 744136"/>
                <a:gd name="connsiteX0" fmla="*/ 185195 w 539677"/>
                <a:gd name="connsiteY0" fmla="*/ 87074 h 744168"/>
                <a:gd name="connsiteX1" fmla="*/ 83916 w 539677"/>
                <a:gd name="connsiteY1" fmla="*/ 188352 h 744168"/>
                <a:gd name="connsiteX2" fmla="*/ 23149 w 539677"/>
                <a:gd name="connsiteY2" fmla="*/ 283843 h 744168"/>
                <a:gd name="connsiteX3" fmla="*/ 0 w 539677"/>
                <a:gd name="connsiteY3" fmla="*/ 408271 h 744168"/>
                <a:gd name="connsiteX4" fmla="*/ 23149 w 539677"/>
                <a:gd name="connsiteY4" fmla="*/ 550061 h 744168"/>
                <a:gd name="connsiteX5" fmla="*/ 95491 w 539677"/>
                <a:gd name="connsiteY5" fmla="*/ 642659 h 744168"/>
                <a:gd name="connsiteX6" fmla="*/ 185195 w 539677"/>
                <a:gd name="connsiteY6" fmla="*/ 700532 h 744168"/>
                <a:gd name="connsiteX7" fmla="*/ 309623 w 539677"/>
                <a:gd name="connsiteY7" fmla="*/ 743937 h 744168"/>
                <a:gd name="connsiteX8" fmla="*/ 425369 w 539677"/>
                <a:gd name="connsiteY8" fmla="*/ 715000 h 744168"/>
                <a:gd name="connsiteX9" fmla="*/ 506392 w 539677"/>
                <a:gd name="connsiteY9" fmla="*/ 657127 h 744168"/>
                <a:gd name="connsiteX10" fmla="*/ 503499 w 539677"/>
                <a:gd name="connsiteY10" fmla="*/ 477719 h 744168"/>
                <a:gd name="connsiteX11" fmla="*/ 454306 w 539677"/>
                <a:gd name="connsiteY11" fmla="*/ 376441 h 744168"/>
                <a:gd name="connsiteX12" fmla="*/ 387752 w 539677"/>
                <a:gd name="connsiteY12" fmla="*/ 321461 h 744168"/>
                <a:gd name="connsiteX13" fmla="*/ 318304 w 539677"/>
                <a:gd name="connsiteY13" fmla="*/ 327249 h 744168"/>
                <a:gd name="connsiteX14" fmla="*/ 248856 w 539677"/>
                <a:gd name="connsiteY14" fmla="*/ 359079 h 744168"/>
                <a:gd name="connsiteX15" fmla="*/ 196769 w 539677"/>
                <a:gd name="connsiteY15" fmla="*/ 396697 h 744168"/>
                <a:gd name="connsiteX16" fmla="*/ 280686 w 539677"/>
                <a:gd name="connsiteY16" fmla="*/ 338823 h 744168"/>
                <a:gd name="connsiteX17" fmla="*/ 353028 w 539677"/>
                <a:gd name="connsiteY17" fmla="*/ 318568 h 744168"/>
                <a:gd name="connsiteX18" fmla="*/ 396433 w 539677"/>
                <a:gd name="connsiteY18" fmla="*/ 330142 h 744168"/>
                <a:gd name="connsiteX19" fmla="*/ 436944 w 539677"/>
                <a:gd name="connsiteY19" fmla="*/ 359079 h 744168"/>
                <a:gd name="connsiteX20" fmla="*/ 497711 w 539677"/>
                <a:gd name="connsiteY20" fmla="*/ 243332 h 744168"/>
                <a:gd name="connsiteX21" fmla="*/ 538223 w 539677"/>
                <a:gd name="connsiteY21" fmla="*/ 113117 h 744168"/>
                <a:gd name="connsiteX22" fmla="*/ 445625 w 539677"/>
                <a:gd name="connsiteY22" fmla="*/ 26307 h 744168"/>
                <a:gd name="connsiteX23" fmla="*/ 341453 w 539677"/>
                <a:gd name="connsiteY23" fmla="*/ 263 h 744168"/>
                <a:gd name="connsiteX24" fmla="*/ 274899 w 539677"/>
                <a:gd name="connsiteY24" fmla="*/ 17626 h 744168"/>
                <a:gd name="connsiteX25" fmla="*/ 185195 w 539677"/>
                <a:gd name="connsiteY25" fmla="*/ 87074 h 744168"/>
                <a:gd name="connsiteX0" fmla="*/ 185195 w 539677"/>
                <a:gd name="connsiteY0" fmla="*/ 87074 h 744168"/>
                <a:gd name="connsiteX1" fmla="*/ 83916 w 539677"/>
                <a:gd name="connsiteY1" fmla="*/ 188352 h 744168"/>
                <a:gd name="connsiteX2" fmla="*/ 23149 w 539677"/>
                <a:gd name="connsiteY2" fmla="*/ 289631 h 744168"/>
                <a:gd name="connsiteX3" fmla="*/ 0 w 539677"/>
                <a:gd name="connsiteY3" fmla="*/ 408271 h 744168"/>
                <a:gd name="connsiteX4" fmla="*/ 23149 w 539677"/>
                <a:gd name="connsiteY4" fmla="*/ 550061 h 744168"/>
                <a:gd name="connsiteX5" fmla="*/ 95491 w 539677"/>
                <a:gd name="connsiteY5" fmla="*/ 642659 h 744168"/>
                <a:gd name="connsiteX6" fmla="*/ 185195 w 539677"/>
                <a:gd name="connsiteY6" fmla="*/ 700532 h 744168"/>
                <a:gd name="connsiteX7" fmla="*/ 309623 w 539677"/>
                <a:gd name="connsiteY7" fmla="*/ 743937 h 744168"/>
                <a:gd name="connsiteX8" fmla="*/ 425369 w 539677"/>
                <a:gd name="connsiteY8" fmla="*/ 715000 h 744168"/>
                <a:gd name="connsiteX9" fmla="*/ 506392 w 539677"/>
                <a:gd name="connsiteY9" fmla="*/ 657127 h 744168"/>
                <a:gd name="connsiteX10" fmla="*/ 503499 w 539677"/>
                <a:gd name="connsiteY10" fmla="*/ 477719 h 744168"/>
                <a:gd name="connsiteX11" fmla="*/ 454306 w 539677"/>
                <a:gd name="connsiteY11" fmla="*/ 376441 h 744168"/>
                <a:gd name="connsiteX12" fmla="*/ 387752 w 539677"/>
                <a:gd name="connsiteY12" fmla="*/ 321461 h 744168"/>
                <a:gd name="connsiteX13" fmla="*/ 318304 w 539677"/>
                <a:gd name="connsiteY13" fmla="*/ 327249 h 744168"/>
                <a:gd name="connsiteX14" fmla="*/ 248856 w 539677"/>
                <a:gd name="connsiteY14" fmla="*/ 359079 h 744168"/>
                <a:gd name="connsiteX15" fmla="*/ 196769 w 539677"/>
                <a:gd name="connsiteY15" fmla="*/ 396697 h 744168"/>
                <a:gd name="connsiteX16" fmla="*/ 280686 w 539677"/>
                <a:gd name="connsiteY16" fmla="*/ 338823 h 744168"/>
                <a:gd name="connsiteX17" fmla="*/ 353028 w 539677"/>
                <a:gd name="connsiteY17" fmla="*/ 318568 h 744168"/>
                <a:gd name="connsiteX18" fmla="*/ 396433 w 539677"/>
                <a:gd name="connsiteY18" fmla="*/ 330142 h 744168"/>
                <a:gd name="connsiteX19" fmla="*/ 436944 w 539677"/>
                <a:gd name="connsiteY19" fmla="*/ 359079 h 744168"/>
                <a:gd name="connsiteX20" fmla="*/ 497711 w 539677"/>
                <a:gd name="connsiteY20" fmla="*/ 243332 h 744168"/>
                <a:gd name="connsiteX21" fmla="*/ 538223 w 539677"/>
                <a:gd name="connsiteY21" fmla="*/ 113117 h 744168"/>
                <a:gd name="connsiteX22" fmla="*/ 445625 w 539677"/>
                <a:gd name="connsiteY22" fmla="*/ 26307 h 744168"/>
                <a:gd name="connsiteX23" fmla="*/ 341453 w 539677"/>
                <a:gd name="connsiteY23" fmla="*/ 263 h 744168"/>
                <a:gd name="connsiteX24" fmla="*/ 274899 w 539677"/>
                <a:gd name="connsiteY24" fmla="*/ 17626 h 744168"/>
                <a:gd name="connsiteX25" fmla="*/ 185195 w 539677"/>
                <a:gd name="connsiteY25" fmla="*/ 87074 h 744168"/>
                <a:gd name="connsiteX0" fmla="*/ 185195 w 539677"/>
                <a:gd name="connsiteY0" fmla="*/ 87074 h 744168"/>
                <a:gd name="connsiteX1" fmla="*/ 83916 w 539677"/>
                <a:gd name="connsiteY1" fmla="*/ 188352 h 744168"/>
                <a:gd name="connsiteX2" fmla="*/ 23149 w 539677"/>
                <a:gd name="connsiteY2" fmla="*/ 289631 h 744168"/>
                <a:gd name="connsiteX3" fmla="*/ 0 w 539677"/>
                <a:gd name="connsiteY3" fmla="*/ 408271 h 744168"/>
                <a:gd name="connsiteX4" fmla="*/ 23149 w 539677"/>
                <a:gd name="connsiteY4" fmla="*/ 550061 h 744168"/>
                <a:gd name="connsiteX5" fmla="*/ 92598 w 539677"/>
                <a:gd name="connsiteY5" fmla="*/ 651340 h 744168"/>
                <a:gd name="connsiteX6" fmla="*/ 185195 w 539677"/>
                <a:gd name="connsiteY6" fmla="*/ 700532 h 744168"/>
                <a:gd name="connsiteX7" fmla="*/ 309623 w 539677"/>
                <a:gd name="connsiteY7" fmla="*/ 743937 h 744168"/>
                <a:gd name="connsiteX8" fmla="*/ 425369 w 539677"/>
                <a:gd name="connsiteY8" fmla="*/ 715000 h 744168"/>
                <a:gd name="connsiteX9" fmla="*/ 506392 w 539677"/>
                <a:gd name="connsiteY9" fmla="*/ 657127 h 744168"/>
                <a:gd name="connsiteX10" fmla="*/ 503499 w 539677"/>
                <a:gd name="connsiteY10" fmla="*/ 477719 h 744168"/>
                <a:gd name="connsiteX11" fmla="*/ 454306 w 539677"/>
                <a:gd name="connsiteY11" fmla="*/ 376441 h 744168"/>
                <a:gd name="connsiteX12" fmla="*/ 387752 w 539677"/>
                <a:gd name="connsiteY12" fmla="*/ 321461 h 744168"/>
                <a:gd name="connsiteX13" fmla="*/ 318304 w 539677"/>
                <a:gd name="connsiteY13" fmla="*/ 327249 h 744168"/>
                <a:gd name="connsiteX14" fmla="*/ 248856 w 539677"/>
                <a:gd name="connsiteY14" fmla="*/ 359079 h 744168"/>
                <a:gd name="connsiteX15" fmla="*/ 196769 w 539677"/>
                <a:gd name="connsiteY15" fmla="*/ 396697 h 744168"/>
                <a:gd name="connsiteX16" fmla="*/ 280686 w 539677"/>
                <a:gd name="connsiteY16" fmla="*/ 338823 h 744168"/>
                <a:gd name="connsiteX17" fmla="*/ 353028 w 539677"/>
                <a:gd name="connsiteY17" fmla="*/ 318568 h 744168"/>
                <a:gd name="connsiteX18" fmla="*/ 396433 w 539677"/>
                <a:gd name="connsiteY18" fmla="*/ 330142 h 744168"/>
                <a:gd name="connsiteX19" fmla="*/ 436944 w 539677"/>
                <a:gd name="connsiteY19" fmla="*/ 359079 h 744168"/>
                <a:gd name="connsiteX20" fmla="*/ 497711 w 539677"/>
                <a:gd name="connsiteY20" fmla="*/ 243332 h 744168"/>
                <a:gd name="connsiteX21" fmla="*/ 538223 w 539677"/>
                <a:gd name="connsiteY21" fmla="*/ 113117 h 744168"/>
                <a:gd name="connsiteX22" fmla="*/ 445625 w 539677"/>
                <a:gd name="connsiteY22" fmla="*/ 26307 h 744168"/>
                <a:gd name="connsiteX23" fmla="*/ 341453 w 539677"/>
                <a:gd name="connsiteY23" fmla="*/ 263 h 744168"/>
                <a:gd name="connsiteX24" fmla="*/ 274899 w 539677"/>
                <a:gd name="connsiteY24" fmla="*/ 17626 h 744168"/>
                <a:gd name="connsiteX25" fmla="*/ 185195 w 539677"/>
                <a:gd name="connsiteY25" fmla="*/ 87074 h 744168"/>
                <a:gd name="connsiteX0" fmla="*/ 185195 w 539677"/>
                <a:gd name="connsiteY0" fmla="*/ 87074 h 744028"/>
                <a:gd name="connsiteX1" fmla="*/ 83916 w 539677"/>
                <a:gd name="connsiteY1" fmla="*/ 188352 h 744028"/>
                <a:gd name="connsiteX2" fmla="*/ 23149 w 539677"/>
                <a:gd name="connsiteY2" fmla="*/ 289631 h 744028"/>
                <a:gd name="connsiteX3" fmla="*/ 0 w 539677"/>
                <a:gd name="connsiteY3" fmla="*/ 408271 h 744028"/>
                <a:gd name="connsiteX4" fmla="*/ 23149 w 539677"/>
                <a:gd name="connsiteY4" fmla="*/ 550061 h 744028"/>
                <a:gd name="connsiteX5" fmla="*/ 92598 w 539677"/>
                <a:gd name="connsiteY5" fmla="*/ 651340 h 744028"/>
                <a:gd name="connsiteX6" fmla="*/ 185195 w 539677"/>
                <a:gd name="connsiteY6" fmla="*/ 706320 h 744028"/>
                <a:gd name="connsiteX7" fmla="*/ 309623 w 539677"/>
                <a:gd name="connsiteY7" fmla="*/ 743937 h 744028"/>
                <a:gd name="connsiteX8" fmla="*/ 425369 w 539677"/>
                <a:gd name="connsiteY8" fmla="*/ 715000 h 744028"/>
                <a:gd name="connsiteX9" fmla="*/ 506392 w 539677"/>
                <a:gd name="connsiteY9" fmla="*/ 657127 h 744028"/>
                <a:gd name="connsiteX10" fmla="*/ 503499 w 539677"/>
                <a:gd name="connsiteY10" fmla="*/ 477719 h 744028"/>
                <a:gd name="connsiteX11" fmla="*/ 454306 w 539677"/>
                <a:gd name="connsiteY11" fmla="*/ 376441 h 744028"/>
                <a:gd name="connsiteX12" fmla="*/ 387752 w 539677"/>
                <a:gd name="connsiteY12" fmla="*/ 321461 h 744028"/>
                <a:gd name="connsiteX13" fmla="*/ 318304 w 539677"/>
                <a:gd name="connsiteY13" fmla="*/ 327249 h 744028"/>
                <a:gd name="connsiteX14" fmla="*/ 248856 w 539677"/>
                <a:gd name="connsiteY14" fmla="*/ 359079 h 744028"/>
                <a:gd name="connsiteX15" fmla="*/ 196769 w 539677"/>
                <a:gd name="connsiteY15" fmla="*/ 396697 h 744028"/>
                <a:gd name="connsiteX16" fmla="*/ 280686 w 539677"/>
                <a:gd name="connsiteY16" fmla="*/ 338823 h 744028"/>
                <a:gd name="connsiteX17" fmla="*/ 353028 w 539677"/>
                <a:gd name="connsiteY17" fmla="*/ 318568 h 744028"/>
                <a:gd name="connsiteX18" fmla="*/ 396433 w 539677"/>
                <a:gd name="connsiteY18" fmla="*/ 330142 h 744028"/>
                <a:gd name="connsiteX19" fmla="*/ 436944 w 539677"/>
                <a:gd name="connsiteY19" fmla="*/ 359079 h 744028"/>
                <a:gd name="connsiteX20" fmla="*/ 497711 w 539677"/>
                <a:gd name="connsiteY20" fmla="*/ 243332 h 744028"/>
                <a:gd name="connsiteX21" fmla="*/ 538223 w 539677"/>
                <a:gd name="connsiteY21" fmla="*/ 113117 h 744028"/>
                <a:gd name="connsiteX22" fmla="*/ 445625 w 539677"/>
                <a:gd name="connsiteY22" fmla="*/ 26307 h 744028"/>
                <a:gd name="connsiteX23" fmla="*/ 341453 w 539677"/>
                <a:gd name="connsiteY23" fmla="*/ 263 h 744028"/>
                <a:gd name="connsiteX24" fmla="*/ 274899 w 539677"/>
                <a:gd name="connsiteY24" fmla="*/ 17626 h 744028"/>
                <a:gd name="connsiteX25" fmla="*/ 185195 w 539677"/>
                <a:gd name="connsiteY25" fmla="*/ 87074 h 744028"/>
                <a:gd name="connsiteX0" fmla="*/ 185195 w 539677"/>
                <a:gd name="connsiteY0" fmla="*/ 87074 h 738277"/>
                <a:gd name="connsiteX1" fmla="*/ 83916 w 539677"/>
                <a:gd name="connsiteY1" fmla="*/ 188352 h 738277"/>
                <a:gd name="connsiteX2" fmla="*/ 23149 w 539677"/>
                <a:gd name="connsiteY2" fmla="*/ 289631 h 738277"/>
                <a:gd name="connsiteX3" fmla="*/ 0 w 539677"/>
                <a:gd name="connsiteY3" fmla="*/ 408271 h 738277"/>
                <a:gd name="connsiteX4" fmla="*/ 23149 w 539677"/>
                <a:gd name="connsiteY4" fmla="*/ 550061 h 738277"/>
                <a:gd name="connsiteX5" fmla="*/ 92598 w 539677"/>
                <a:gd name="connsiteY5" fmla="*/ 651340 h 738277"/>
                <a:gd name="connsiteX6" fmla="*/ 185195 w 539677"/>
                <a:gd name="connsiteY6" fmla="*/ 706320 h 738277"/>
                <a:gd name="connsiteX7" fmla="*/ 312517 w 539677"/>
                <a:gd name="connsiteY7" fmla="*/ 738150 h 738277"/>
                <a:gd name="connsiteX8" fmla="*/ 425369 w 539677"/>
                <a:gd name="connsiteY8" fmla="*/ 715000 h 738277"/>
                <a:gd name="connsiteX9" fmla="*/ 506392 w 539677"/>
                <a:gd name="connsiteY9" fmla="*/ 657127 h 738277"/>
                <a:gd name="connsiteX10" fmla="*/ 503499 w 539677"/>
                <a:gd name="connsiteY10" fmla="*/ 477719 h 738277"/>
                <a:gd name="connsiteX11" fmla="*/ 454306 w 539677"/>
                <a:gd name="connsiteY11" fmla="*/ 376441 h 738277"/>
                <a:gd name="connsiteX12" fmla="*/ 387752 w 539677"/>
                <a:gd name="connsiteY12" fmla="*/ 321461 h 738277"/>
                <a:gd name="connsiteX13" fmla="*/ 318304 w 539677"/>
                <a:gd name="connsiteY13" fmla="*/ 327249 h 738277"/>
                <a:gd name="connsiteX14" fmla="*/ 248856 w 539677"/>
                <a:gd name="connsiteY14" fmla="*/ 359079 h 738277"/>
                <a:gd name="connsiteX15" fmla="*/ 196769 w 539677"/>
                <a:gd name="connsiteY15" fmla="*/ 396697 h 738277"/>
                <a:gd name="connsiteX16" fmla="*/ 280686 w 539677"/>
                <a:gd name="connsiteY16" fmla="*/ 338823 h 738277"/>
                <a:gd name="connsiteX17" fmla="*/ 353028 w 539677"/>
                <a:gd name="connsiteY17" fmla="*/ 318568 h 738277"/>
                <a:gd name="connsiteX18" fmla="*/ 396433 w 539677"/>
                <a:gd name="connsiteY18" fmla="*/ 330142 h 738277"/>
                <a:gd name="connsiteX19" fmla="*/ 436944 w 539677"/>
                <a:gd name="connsiteY19" fmla="*/ 359079 h 738277"/>
                <a:gd name="connsiteX20" fmla="*/ 497711 w 539677"/>
                <a:gd name="connsiteY20" fmla="*/ 243332 h 738277"/>
                <a:gd name="connsiteX21" fmla="*/ 538223 w 539677"/>
                <a:gd name="connsiteY21" fmla="*/ 113117 h 738277"/>
                <a:gd name="connsiteX22" fmla="*/ 445625 w 539677"/>
                <a:gd name="connsiteY22" fmla="*/ 26307 h 738277"/>
                <a:gd name="connsiteX23" fmla="*/ 341453 w 539677"/>
                <a:gd name="connsiteY23" fmla="*/ 263 h 738277"/>
                <a:gd name="connsiteX24" fmla="*/ 274899 w 539677"/>
                <a:gd name="connsiteY24" fmla="*/ 17626 h 738277"/>
                <a:gd name="connsiteX25" fmla="*/ 185195 w 539677"/>
                <a:gd name="connsiteY25" fmla="*/ 87074 h 738277"/>
                <a:gd name="connsiteX0" fmla="*/ 185195 w 539677"/>
                <a:gd name="connsiteY0" fmla="*/ 87074 h 738293"/>
                <a:gd name="connsiteX1" fmla="*/ 83916 w 539677"/>
                <a:gd name="connsiteY1" fmla="*/ 188352 h 738293"/>
                <a:gd name="connsiteX2" fmla="*/ 23149 w 539677"/>
                <a:gd name="connsiteY2" fmla="*/ 289631 h 738293"/>
                <a:gd name="connsiteX3" fmla="*/ 0 w 539677"/>
                <a:gd name="connsiteY3" fmla="*/ 408271 h 738293"/>
                <a:gd name="connsiteX4" fmla="*/ 23149 w 539677"/>
                <a:gd name="connsiteY4" fmla="*/ 550061 h 738293"/>
                <a:gd name="connsiteX5" fmla="*/ 92598 w 539677"/>
                <a:gd name="connsiteY5" fmla="*/ 651340 h 738293"/>
                <a:gd name="connsiteX6" fmla="*/ 185195 w 539677"/>
                <a:gd name="connsiteY6" fmla="*/ 706320 h 738293"/>
                <a:gd name="connsiteX7" fmla="*/ 312517 w 539677"/>
                <a:gd name="connsiteY7" fmla="*/ 738150 h 738293"/>
                <a:gd name="connsiteX8" fmla="*/ 425369 w 539677"/>
                <a:gd name="connsiteY8" fmla="*/ 715000 h 738293"/>
                <a:gd name="connsiteX9" fmla="*/ 506392 w 539677"/>
                <a:gd name="connsiteY9" fmla="*/ 648446 h 738293"/>
                <a:gd name="connsiteX10" fmla="*/ 503499 w 539677"/>
                <a:gd name="connsiteY10" fmla="*/ 477719 h 738293"/>
                <a:gd name="connsiteX11" fmla="*/ 454306 w 539677"/>
                <a:gd name="connsiteY11" fmla="*/ 376441 h 738293"/>
                <a:gd name="connsiteX12" fmla="*/ 387752 w 539677"/>
                <a:gd name="connsiteY12" fmla="*/ 321461 h 738293"/>
                <a:gd name="connsiteX13" fmla="*/ 318304 w 539677"/>
                <a:gd name="connsiteY13" fmla="*/ 327249 h 738293"/>
                <a:gd name="connsiteX14" fmla="*/ 248856 w 539677"/>
                <a:gd name="connsiteY14" fmla="*/ 359079 h 738293"/>
                <a:gd name="connsiteX15" fmla="*/ 196769 w 539677"/>
                <a:gd name="connsiteY15" fmla="*/ 396697 h 738293"/>
                <a:gd name="connsiteX16" fmla="*/ 280686 w 539677"/>
                <a:gd name="connsiteY16" fmla="*/ 338823 h 738293"/>
                <a:gd name="connsiteX17" fmla="*/ 353028 w 539677"/>
                <a:gd name="connsiteY17" fmla="*/ 318568 h 738293"/>
                <a:gd name="connsiteX18" fmla="*/ 396433 w 539677"/>
                <a:gd name="connsiteY18" fmla="*/ 330142 h 738293"/>
                <a:gd name="connsiteX19" fmla="*/ 436944 w 539677"/>
                <a:gd name="connsiteY19" fmla="*/ 359079 h 738293"/>
                <a:gd name="connsiteX20" fmla="*/ 497711 w 539677"/>
                <a:gd name="connsiteY20" fmla="*/ 243332 h 738293"/>
                <a:gd name="connsiteX21" fmla="*/ 538223 w 539677"/>
                <a:gd name="connsiteY21" fmla="*/ 113117 h 738293"/>
                <a:gd name="connsiteX22" fmla="*/ 445625 w 539677"/>
                <a:gd name="connsiteY22" fmla="*/ 26307 h 738293"/>
                <a:gd name="connsiteX23" fmla="*/ 341453 w 539677"/>
                <a:gd name="connsiteY23" fmla="*/ 263 h 738293"/>
                <a:gd name="connsiteX24" fmla="*/ 274899 w 539677"/>
                <a:gd name="connsiteY24" fmla="*/ 17626 h 738293"/>
                <a:gd name="connsiteX25" fmla="*/ 185195 w 539677"/>
                <a:gd name="connsiteY25" fmla="*/ 87074 h 738293"/>
                <a:gd name="connsiteX0" fmla="*/ 185195 w 539677"/>
                <a:gd name="connsiteY0" fmla="*/ 87074 h 738293"/>
                <a:gd name="connsiteX1" fmla="*/ 83916 w 539677"/>
                <a:gd name="connsiteY1" fmla="*/ 188352 h 738293"/>
                <a:gd name="connsiteX2" fmla="*/ 23149 w 539677"/>
                <a:gd name="connsiteY2" fmla="*/ 289631 h 738293"/>
                <a:gd name="connsiteX3" fmla="*/ 0 w 539677"/>
                <a:gd name="connsiteY3" fmla="*/ 408271 h 738293"/>
                <a:gd name="connsiteX4" fmla="*/ 23149 w 539677"/>
                <a:gd name="connsiteY4" fmla="*/ 550061 h 738293"/>
                <a:gd name="connsiteX5" fmla="*/ 92598 w 539677"/>
                <a:gd name="connsiteY5" fmla="*/ 651340 h 738293"/>
                <a:gd name="connsiteX6" fmla="*/ 185195 w 539677"/>
                <a:gd name="connsiteY6" fmla="*/ 706320 h 738293"/>
                <a:gd name="connsiteX7" fmla="*/ 303836 w 539677"/>
                <a:gd name="connsiteY7" fmla="*/ 738150 h 738293"/>
                <a:gd name="connsiteX8" fmla="*/ 425369 w 539677"/>
                <a:gd name="connsiteY8" fmla="*/ 715000 h 738293"/>
                <a:gd name="connsiteX9" fmla="*/ 506392 w 539677"/>
                <a:gd name="connsiteY9" fmla="*/ 648446 h 738293"/>
                <a:gd name="connsiteX10" fmla="*/ 503499 w 539677"/>
                <a:gd name="connsiteY10" fmla="*/ 477719 h 738293"/>
                <a:gd name="connsiteX11" fmla="*/ 454306 w 539677"/>
                <a:gd name="connsiteY11" fmla="*/ 376441 h 738293"/>
                <a:gd name="connsiteX12" fmla="*/ 387752 w 539677"/>
                <a:gd name="connsiteY12" fmla="*/ 321461 h 738293"/>
                <a:gd name="connsiteX13" fmla="*/ 318304 w 539677"/>
                <a:gd name="connsiteY13" fmla="*/ 327249 h 738293"/>
                <a:gd name="connsiteX14" fmla="*/ 248856 w 539677"/>
                <a:gd name="connsiteY14" fmla="*/ 359079 h 738293"/>
                <a:gd name="connsiteX15" fmla="*/ 196769 w 539677"/>
                <a:gd name="connsiteY15" fmla="*/ 396697 h 738293"/>
                <a:gd name="connsiteX16" fmla="*/ 280686 w 539677"/>
                <a:gd name="connsiteY16" fmla="*/ 338823 h 738293"/>
                <a:gd name="connsiteX17" fmla="*/ 353028 w 539677"/>
                <a:gd name="connsiteY17" fmla="*/ 318568 h 738293"/>
                <a:gd name="connsiteX18" fmla="*/ 396433 w 539677"/>
                <a:gd name="connsiteY18" fmla="*/ 330142 h 738293"/>
                <a:gd name="connsiteX19" fmla="*/ 436944 w 539677"/>
                <a:gd name="connsiteY19" fmla="*/ 359079 h 738293"/>
                <a:gd name="connsiteX20" fmla="*/ 497711 w 539677"/>
                <a:gd name="connsiteY20" fmla="*/ 243332 h 738293"/>
                <a:gd name="connsiteX21" fmla="*/ 538223 w 539677"/>
                <a:gd name="connsiteY21" fmla="*/ 113117 h 738293"/>
                <a:gd name="connsiteX22" fmla="*/ 445625 w 539677"/>
                <a:gd name="connsiteY22" fmla="*/ 26307 h 738293"/>
                <a:gd name="connsiteX23" fmla="*/ 341453 w 539677"/>
                <a:gd name="connsiteY23" fmla="*/ 263 h 738293"/>
                <a:gd name="connsiteX24" fmla="*/ 274899 w 539677"/>
                <a:gd name="connsiteY24" fmla="*/ 17626 h 738293"/>
                <a:gd name="connsiteX25" fmla="*/ 185195 w 539677"/>
                <a:gd name="connsiteY25" fmla="*/ 87074 h 738293"/>
                <a:gd name="connsiteX0" fmla="*/ 185195 w 539660"/>
                <a:gd name="connsiteY0" fmla="*/ 87074 h 738293"/>
                <a:gd name="connsiteX1" fmla="*/ 83916 w 539660"/>
                <a:gd name="connsiteY1" fmla="*/ 188352 h 738293"/>
                <a:gd name="connsiteX2" fmla="*/ 23149 w 539660"/>
                <a:gd name="connsiteY2" fmla="*/ 289631 h 738293"/>
                <a:gd name="connsiteX3" fmla="*/ 0 w 539660"/>
                <a:gd name="connsiteY3" fmla="*/ 408271 h 738293"/>
                <a:gd name="connsiteX4" fmla="*/ 23149 w 539660"/>
                <a:gd name="connsiteY4" fmla="*/ 550061 h 738293"/>
                <a:gd name="connsiteX5" fmla="*/ 92598 w 539660"/>
                <a:gd name="connsiteY5" fmla="*/ 651340 h 738293"/>
                <a:gd name="connsiteX6" fmla="*/ 185195 w 539660"/>
                <a:gd name="connsiteY6" fmla="*/ 706320 h 738293"/>
                <a:gd name="connsiteX7" fmla="*/ 303836 w 539660"/>
                <a:gd name="connsiteY7" fmla="*/ 738150 h 738293"/>
                <a:gd name="connsiteX8" fmla="*/ 425369 w 539660"/>
                <a:gd name="connsiteY8" fmla="*/ 715000 h 738293"/>
                <a:gd name="connsiteX9" fmla="*/ 506392 w 539660"/>
                <a:gd name="connsiteY9" fmla="*/ 648446 h 738293"/>
                <a:gd name="connsiteX10" fmla="*/ 503499 w 539660"/>
                <a:gd name="connsiteY10" fmla="*/ 477719 h 738293"/>
                <a:gd name="connsiteX11" fmla="*/ 454306 w 539660"/>
                <a:gd name="connsiteY11" fmla="*/ 376441 h 738293"/>
                <a:gd name="connsiteX12" fmla="*/ 387752 w 539660"/>
                <a:gd name="connsiteY12" fmla="*/ 321461 h 738293"/>
                <a:gd name="connsiteX13" fmla="*/ 318304 w 539660"/>
                <a:gd name="connsiteY13" fmla="*/ 327249 h 738293"/>
                <a:gd name="connsiteX14" fmla="*/ 248856 w 539660"/>
                <a:gd name="connsiteY14" fmla="*/ 359079 h 738293"/>
                <a:gd name="connsiteX15" fmla="*/ 196769 w 539660"/>
                <a:gd name="connsiteY15" fmla="*/ 396697 h 738293"/>
                <a:gd name="connsiteX16" fmla="*/ 280686 w 539660"/>
                <a:gd name="connsiteY16" fmla="*/ 338823 h 738293"/>
                <a:gd name="connsiteX17" fmla="*/ 353028 w 539660"/>
                <a:gd name="connsiteY17" fmla="*/ 318568 h 738293"/>
                <a:gd name="connsiteX18" fmla="*/ 396433 w 539660"/>
                <a:gd name="connsiteY18" fmla="*/ 330142 h 738293"/>
                <a:gd name="connsiteX19" fmla="*/ 439838 w 539660"/>
                <a:gd name="connsiteY19" fmla="*/ 353292 h 738293"/>
                <a:gd name="connsiteX20" fmla="*/ 497711 w 539660"/>
                <a:gd name="connsiteY20" fmla="*/ 243332 h 738293"/>
                <a:gd name="connsiteX21" fmla="*/ 538223 w 539660"/>
                <a:gd name="connsiteY21" fmla="*/ 113117 h 738293"/>
                <a:gd name="connsiteX22" fmla="*/ 445625 w 539660"/>
                <a:gd name="connsiteY22" fmla="*/ 26307 h 738293"/>
                <a:gd name="connsiteX23" fmla="*/ 341453 w 539660"/>
                <a:gd name="connsiteY23" fmla="*/ 263 h 738293"/>
                <a:gd name="connsiteX24" fmla="*/ 274899 w 539660"/>
                <a:gd name="connsiteY24" fmla="*/ 17626 h 738293"/>
                <a:gd name="connsiteX25" fmla="*/ 185195 w 539660"/>
                <a:gd name="connsiteY25" fmla="*/ 87074 h 738293"/>
                <a:gd name="connsiteX0" fmla="*/ 185195 w 539660"/>
                <a:gd name="connsiteY0" fmla="*/ 87074 h 738293"/>
                <a:gd name="connsiteX1" fmla="*/ 83916 w 539660"/>
                <a:gd name="connsiteY1" fmla="*/ 188352 h 738293"/>
                <a:gd name="connsiteX2" fmla="*/ 23149 w 539660"/>
                <a:gd name="connsiteY2" fmla="*/ 289631 h 738293"/>
                <a:gd name="connsiteX3" fmla="*/ 0 w 539660"/>
                <a:gd name="connsiteY3" fmla="*/ 408271 h 738293"/>
                <a:gd name="connsiteX4" fmla="*/ 23149 w 539660"/>
                <a:gd name="connsiteY4" fmla="*/ 550061 h 738293"/>
                <a:gd name="connsiteX5" fmla="*/ 92598 w 539660"/>
                <a:gd name="connsiteY5" fmla="*/ 651340 h 738293"/>
                <a:gd name="connsiteX6" fmla="*/ 185195 w 539660"/>
                <a:gd name="connsiteY6" fmla="*/ 706320 h 738293"/>
                <a:gd name="connsiteX7" fmla="*/ 303836 w 539660"/>
                <a:gd name="connsiteY7" fmla="*/ 738150 h 738293"/>
                <a:gd name="connsiteX8" fmla="*/ 425369 w 539660"/>
                <a:gd name="connsiteY8" fmla="*/ 715000 h 738293"/>
                <a:gd name="connsiteX9" fmla="*/ 506392 w 539660"/>
                <a:gd name="connsiteY9" fmla="*/ 648446 h 738293"/>
                <a:gd name="connsiteX10" fmla="*/ 503499 w 539660"/>
                <a:gd name="connsiteY10" fmla="*/ 477719 h 738293"/>
                <a:gd name="connsiteX11" fmla="*/ 457199 w 539660"/>
                <a:gd name="connsiteY11" fmla="*/ 373547 h 738293"/>
                <a:gd name="connsiteX12" fmla="*/ 387752 w 539660"/>
                <a:gd name="connsiteY12" fmla="*/ 321461 h 738293"/>
                <a:gd name="connsiteX13" fmla="*/ 318304 w 539660"/>
                <a:gd name="connsiteY13" fmla="*/ 327249 h 738293"/>
                <a:gd name="connsiteX14" fmla="*/ 248856 w 539660"/>
                <a:gd name="connsiteY14" fmla="*/ 359079 h 738293"/>
                <a:gd name="connsiteX15" fmla="*/ 196769 w 539660"/>
                <a:gd name="connsiteY15" fmla="*/ 396697 h 738293"/>
                <a:gd name="connsiteX16" fmla="*/ 280686 w 539660"/>
                <a:gd name="connsiteY16" fmla="*/ 338823 h 738293"/>
                <a:gd name="connsiteX17" fmla="*/ 353028 w 539660"/>
                <a:gd name="connsiteY17" fmla="*/ 318568 h 738293"/>
                <a:gd name="connsiteX18" fmla="*/ 396433 w 539660"/>
                <a:gd name="connsiteY18" fmla="*/ 330142 h 738293"/>
                <a:gd name="connsiteX19" fmla="*/ 439838 w 539660"/>
                <a:gd name="connsiteY19" fmla="*/ 353292 h 738293"/>
                <a:gd name="connsiteX20" fmla="*/ 497711 w 539660"/>
                <a:gd name="connsiteY20" fmla="*/ 243332 h 738293"/>
                <a:gd name="connsiteX21" fmla="*/ 538223 w 539660"/>
                <a:gd name="connsiteY21" fmla="*/ 113117 h 738293"/>
                <a:gd name="connsiteX22" fmla="*/ 445625 w 539660"/>
                <a:gd name="connsiteY22" fmla="*/ 26307 h 738293"/>
                <a:gd name="connsiteX23" fmla="*/ 341453 w 539660"/>
                <a:gd name="connsiteY23" fmla="*/ 263 h 738293"/>
                <a:gd name="connsiteX24" fmla="*/ 274899 w 539660"/>
                <a:gd name="connsiteY24" fmla="*/ 17626 h 738293"/>
                <a:gd name="connsiteX25" fmla="*/ 185195 w 539660"/>
                <a:gd name="connsiteY25" fmla="*/ 87074 h 738293"/>
                <a:gd name="connsiteX0" fmla="*/ 185195 w 539612"/>
                <a:gd name="connsiteY0" fmla="*/ 87074 h 738293"/>
                <a:gd name="connsiteX1" fmla="*/ 83916 w 539612"/>
                <a:gd name="connsiteY1" fmla="*/ 188352 h 738293"/>
                <a:gd name="connsiteX2" fmla="*/ 23149 w 539612"/>
                <a:gd name="connsiteY2" fmla="*/ 289631 h 738293"/>
                <a:gd name="connsiteX3" fmla="*/ 0 w 539612"/>
                <a:gd name="connsiteY3" fmla="*/ 408271 h 738293"/>
                <a:gd name="connsiteX4" fmla="*/ 23149 w 539612"/>
                <a:gd name="connsiteY4" fmla="*/ 550061 h 738293"/>
                <a:gd name="connsiteX5" fmla="*/ 92598 w 539612"/>
                <a:gd name="connsiteY5" fmla="*/ 651340 h 738293"/>
                <a:gd name="connsiteX6" fmla="*/ 185195 w 539612"/>
                <a:gd name="connsiteY6" fmla="*/ 706320 h 738293"/>
                <a:gd name="connsiteX7" fmla="*/ 303836 w 539612"/>
                <a:gd name="connsiteY7" fmla="*/ 738150 h 738293"/>
                <a:gd name="connsiteX8" fmla="*/ 425369 w 539612"/>
                <a:gd name="connsiteY8" fmla="*/ 715000 h 738293"/>
                <a:gd name="connsiteX9" fmla="*/ 506392 w 539612"/>
                <a:gd name="connsiteY9" fmla="*/ 648446 h 738293"/>
                <a:gd name="connsiteX10" fmla="*/ 503499 w 539612"/>
                <a:gd name="connsiteY10" fmla="*/ 477719 h 738293"/>
                <a:gd name="connsiteX11" fmla="*/ 457199 w 539612"/>
                <a:gd name="connsiteY11" fmla="*/ 373547 h 738293"/>
                <a:gd name="connsiteX12" fmla="*/ 387752 w 539612"/>
                <a:gd name="connsiteY12" fmla="*/ 321461 h 738293"/>
                <a:gd name="connsiteX13" fmla="*/ 318304 w 539612"/>
                <a:gd name="connsiteY13" fmla="*/ 327249 h 738293"/>
                <a:gd name="connsiteX14" fmla="*/ 248856 w 539612"/>
                <a:gd name="connsiteY14" fmla="*/ 359079 h 738293"/>
                <a:gd name="connsiteX15" fmla="*/ 196769 w 539612"/>
                <a:gd name="connsiteY15" fmla="*/ 396697 h 738293"/>
                <a:gd name="connsiteX16" fmla="*/ 280686 w 539612"/>
                <a:gd name="connsiteY16" fmla="*/ 338823 h 738293"/>
                <a:gd name="connsiteX17" fmla="*/ 353028 w 539612"/>
                <a:gd name="connsiteY17" fmla="*/ 318568 h 738293"/>
                <a:gd name="connsiteX18" fmla="*/ 396433 w 539612"/>
                <a:gd name="connsiteY18" fmla="*/ 330142 h 738293"/>
                <a:gd name="connsiteX19" fmla="*/ 448519 w 539612"/>
                <a:gd name="connsiteY19" fmla="*/ 347505 h 738293"/>
                <a:gd name="connsiteX20" fmla="*/ 497711 w 539612"/>
                <a:gd name="connsiteY20" fmla="*/ 243332 h 738293"/>
                <a:gd name="connsiteX21" fmla="*/ 538223 w 539612"/>
                <a:gd name="connsiteY21" fmla="*/ 113117 h 738293"/>
                <a:gd name="connsiteX22" fmla="*/ 445625 w 539612"/>
                <a:gd name="connsiteY22" fmla="*/ 26307 h 738293"/>
                <a:gd name="connsiteX23" fmla="*/ 341453 w 539612"/>
                <a:gd name="connsiteY23" fmla="*/ 263 h 738293"/>
                <a:gd name="connsiteX24" fmla="*/ 274899 w 539612"/>
                <a:gd name="connsiteY24" fmla="*/ 17626 h 738293"/>
                <a:gd name="connsiteX25" fmla="*/ 185195 w 539612"/>
                <a:gd name="connsiteY25" fmla="*/ 87074 h 738293"/>
                <a:gd name="connsiteX0" fmla="*/ 185195 w 539612"/>
                <a:gd name="connsiteY0" fmla="*/ 87074 h 738293"/>
                <a:gd name="connsiteX1" fmla="*/ 83916 w 539612"/>
                <a:gd name="connsiteY1" fmla="*/ 188352 h 738293"/>
                <a:gd name="connsiteX2" fmla="*/ 23149 w 539612"/>
                <a:gd name="connsiteY2" fmla="*/ 289631 h 738293"/>
                <a:gd name="connsiteX3" fmla="*/ 0 w 539612"/>
                <a:gd name="connsiteY3" fmla="*/ 408271 h 738293"/>
                <a:gd name="connsiteX4" fmla="*/ 23149 w 539612"/>
                <a:gd name="connsiteY4" fmla="*/ 550061 h 738293"/>
                <a:gd name="connsiteX5" fmla="*/ 92598 w 539612"/>
                <a:gd name="connsiteY5" fmla="*/ 651340 h 738293"/>
                <a:gd name="connsiteX6" fmla="*/ 185195 w 539612"/>
                <a:gd name="connsiteY6" fmla="*/ 706320 h 738293"/>
                <a:gd name="connsiteX7" fmla="*/ 303836 w 539612"/>
                <a:gd name="connsiteY7" fmla="*/ 738150 h 738293"/>
                <a:gd name="connsiteX8" fmla="*/ 425369 w 539612"/>
                <a:gd name="connsiteY8" fmla="*/ 715000 h 738293"/>
                <a:gd name="connsiteX9" fmla="*/ 506392 w 539612"/>
                <a:gd name="connsiteY9" fmla="*/ 648446 h 738293"/>
                <a:gd name="connsiteX10" fmla="*/ 503499 w 539612"/>
                <a:gd name="connsiteY10" fmla="*/ 477719 h 738293"/>
                <a:gd name="connsiteX11" fmla="*/ 457199 w 539612"/>
                <a:gd name="connsiteY11" fmla="*/ 373547 h 738293"/>
                <a:gd name="connsiteX12" fmla="*/ 387752 w 539612"/>
                <a:gd name="connsiteY12" fmla="*/ 321461 h 738293"/>
                <a:gd name="connsiteX13" fmla="*/ 318304 w 539612"/>
                <a:gd name="connsiteY13" fmla="*/ 327249 h 738293"/>
                <a:gd name="connsiteX14" fmla="*/ 248856 w 539612"/>
                <a:gd name="connsiteY14" fmla="*/ 359079 h 738293"/>
                <a:gd name="connsiteX15" fmla="*/ 196769 w 539612"/>
                <a:gd name="connsiteY15" fmla="*/ 396697 h 738293"/>
                <a:gd name="connsiteX16" fmla="*/ 280686 w 539612"/>
                <a:gd name="connsiteY16" fmla="*/ 338823 h 738293"/>
                <a:gd name="connsiteX17" fmla="*/ 353028 w 539612"/>
                <a:gd name="connsiteY17" fmla="*/ 318568 h 738293"/>
                <a:gd name="connsiteX18" fmla="*/ 399327 w 539612"/>
                <a:gd name="connsiteY18" fmla="*/ 327248 h 738293"/>
                <a:gd name="connsiteX19" fmla="*/ 448519 w 539612"/>
                <a:gd name="connsiteY19" fmla="*/ 347505 h 738293"/>
                <a:gd name="connsiteX20" fmla="*/ 497711 w 539612"/>
                <a:gd name="connsiteY20" fmla="*/ 243332 h 738293"/>
                <a:gd name="connsiteX21" fmla="*/ 538223 w 539612"/>
                <a:gd name="connsiteY21" fmla="*/ 113117 h 738293"/>
                <a:gd name="connsiteX22" fmla="*/ 445625 w 539612"/>
                <a:gd name="connsiteY22" fmla="*/ 26307 h 738293"/>
                <a:gd name="connsiteX23" fmla="*/ 341453 w 539612"/>
                <a:gd name="connsiteY23" fmla="*/ 263 h 738293"/>
                <a:gd name="connsiteX24" fmla="*/ 274899 w 539612"/>
                <a:gd name="connsiteY24" fmla="*/ 17626 h 738293"/>
                <a:gd name="connsiteX25" fmla="*/ 185195 w 539612"/>
                <a:gd name="connsiteY25" fmla="*/ 87074 h 73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39612" h="738293">
                  <a:moveTo>
                    <a:pt x="185195" y="87074"/>
                  </a:moveTo>
                  <a:cubicBezTo>
                    <a:pt x="153365" y="115528"/>
                    <a:pt x="110924" y="154593"/>
                    <a:pt x="83916" y="188352"/>
                  </a:cubicBezTo>
                  <a:cubicBezTo>
                    <a:pt x="56908" y="222111"/>
                    <a:pt x="37135" y="252978"/>
                    <a:pt x="23149" y="289631"/>
                  </a:cubicBezTo>
                  <a:cubicBezTo>
                    <a:pt x="9163" y="326284"/>
                    <a:pt x="0" y="364866"/>
                    <a:pt x="0" y="408271"/>
                  </a:cubicBezTo>
                  <a:cubicBezTo>
                    <a:pt x="0" y="451676"/>
                    <a:pt x="7716" y="509550"/>
                    <a:pt x="23149" y="550061"/>
                  </a:cubicBezTo>
                  <a:cubicBezTo>
                    <a:pt x="38582" y="590572"/>
                    <a:pt x="65590" y="625297"/>
                    <a:pt x="92598" y="651340"/>
                  </a:cubicBezTo>
                  <a:cubicBezTo>
                    <a:pt x="119606" y="677383"/>
                    <a:pt x="149989" y="691852"/>
                    <a:pt x="185195" y="706320"/>
                  </a:cubicBezTo>
                  <a:cubicBezTo>
                    <a:pt x="220401" y="720788"/>
                    <a:pt x="263807" y="736703"/>
                    <a:pt x="303836" y="738150"/>
                  </a:cubicBezTo>
                  <a:cubicBezTo>
                    <a:pt x="343865" y="739597"/>
                    <a:pt x="391610" y="729951"/>
                    <a:pt x="425369" y="715000"/>
                  </a:cubicBezTo>
                  <a:cubicBezTo>
                    <a:pt x="459128" y="700049"/>
                    <a:pt x="493370" y="687993"/>
                    <a:pt x="506392" y="648446"/>
                  </a:cubicBezTo>
                  <a:cubicBezTo>
                    <a:pt x="519414" y="608899"/>
                    <a:pt x="511698" y="523535"/>
                    <a:pt x="503499" y="477719"/>
                  </a:cubicBezTo>
                  <a:cubicBezTo>
                    <a:pt x="495300" y="431903"/>
                    <a:pt x="476490" y="399590"/>
                    <a:pt x="457199" y="373547"/>
                  </a:cubicBezTo>
                  <a:cubicBezTo>
                    <a:pt x="437908" y="347504"/>
                    <a:pt x="410901" y="329177"/>
                    <a:pt x="387752" y="321461"/>
                  </a:cubicBezTo>
                  <a:cubicBezTo>
                    <a:pt x="364603" y="313745"/>
                    <a:pt x="341453" y="320979"/>
                    <a:pt x="318304" y="327249"/>
                  </a:cubicBezTo>
                  <a:cubicBezTo>
                    <a:pt x="295155" y="333519"/>
                    <a:pt x="269112" y="347504"/>
                    <a:pt x="248856" y="359079"/>
                  </a:cubicBezTo>
                  <a:cubicBezTo>
                    <a:pt x="228600" y="370654"/>
                    <a:pt x="191464" y="400073"/>
                    <a:pt x="196769" y="396697"/>
                  </a:cubicBezTo>
                  <a:cubicBezTo>
                    <a:pt x="202074" y="393321"/>
                    <a:pt x="254643" y="351845"/>
                    <a:pt x="280686" y="338823"/>
                  </a:cubicBezTo>
                  <a:cubicBezTo>
                    <a:pt x="306729" y="325802"/>
                    <a:pt x="333255" y="320497"/>
                    <a:pt x="353028" y="318568"/>
                  </a:cubicBezTo>
                  <a:cubicBezTo>
                    <a:pt x="372802" y="316639"/>
                    <a:pt x="383412" y="322425"/>
                    <a:pt x="399327" y="327248"/>
                  </a:cubicBezTo>
                  <a:cubicBezTo>
                    <a:pt x="415242" y="332071"/>
                    <a:pt x="432122" y="361491"/>
                    <a:pt x="448519" y="347505"/>
                  </a:cubicBezTo>
                  <a:cubicBezTo>
                    <a:pt x="464916" y="333519"/>
                    <a:pt x="482760" y="282397"/>
                    <a:pt x="497711" y="243332"/>
                  </a:cubicBezTo>
                  <a:cubicBezTo>
                    <a:pt x="512662" y="204267"/>
                    <a:pt x="546904" y="149288"/>
                    <a:pt x="538223" y="113117"/>
                  </a:cubicBezTo>
                  <a:cubicBezTo>
                    <a:pt x="529542" y="76946"/>
                    <a:pt x="478420" y="45116"/>
                    <a:pt x="445625" y="26307"/>
                  </a:cubicBezTo>
                  <a:cubicBezTo>
                    <a:pt x="412830" y="7498"/>
                    <a:pt x="369907" y="1710"/>
                    <a:pt x="341453" y="263"/>
                  </a:cubicBezTo>
                  <a:cubicBezTo>
                    <a:pt x="312999" y="-1184"/>
                    <a:pt x="300942" y="3158"/>
                    <a:pt x="274899" y="17626"/>
                  </a:cubicBezTo>
                  <a:cubicBezTo>
                    <a:pt x="248856" y="32095"/>
                    <a:pt x="217025" y="58620"/>
                    <a:pt x="185195" y="87074"/>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 name="任意多边形 3"/>
            <p:cNvSpPr/>
            <p:nvPr/>
          </p:nvSpPr>
          <p:spPr>
            <a:xfrm>
              <a:off x="8098871" y="2267624"/>
              <a:ext cx="1588627" cy="1638198"/>
            </a:xfrm>
            <a:custGeom>
              <a:avLst/>
              <a:gdLst>
                <a:gd name="connsiteX0" fmla="*/ 599594 w 1590503"/>
                <a:gd name="connsiteY0" fmla="*/ 87824 h 1638198"/>
                <a:gd name="connsiteX1" fmla="*/ 524358 w 1590503"/>
                <a:gd name="connsiteY1" fmla="*/ 191996 h 1638198"/>
                <a:gd name="connsiteX2" fmla="*/ 460697 w 1590503"/>
                <a:gd name="connsiteY2" fmla="*/ 316424 h 1638198"/>
                <a:gd name="connsiteX3" fmla="*/ 411505 w 1590503"/>
                <a:gd name="connsiteY3" fmla="*/ 440852 h 1638198"/>
                <a:gd name="connsiteX4" fmla="*/ 370994 w 1590503"/>
                <a:gd name="connsiteY4" fmla="*/ 571067 h 1638198"/>
                <a:gd name="connsiteX5" fmla="*/ 342057 w 1590503"/>
                <a:gd name="connsiteY5" fmla="*/ 741794 h 1638198"/>
                <a:gd name="connsiteX6" fmla="*/ 336270 w 1590503"/>
                <a:gd name="connsiteY6" fmla="*/ 903839 h 1638198"/>
                <a:gd name="connsiteX7" fmla="*/ 339163 w 1590503"/>
                <a:gd name="connsiteY7" fmla="*/ 1083247 h 1638198"/>
                <a:gd name="connsiteX8" fmla="*/ 382568 w 1590503"/>
                <a:gd name="connsiteY8" fmla="*/ 1204781 h 1638198"/>
                <a:gd name="connsiteX9" fmla="*/ 475166 w 1590503"/>
                <a:gd name="connsiteY9" fmla="*/ 1282910 h 1638198"/>
                <a:gd name="connsiteX10" fmla="*/ 637211 w 1590503"/>
                <a:gd name="connsiteY10" fmla="*/ 1308953 h 1638198"/>
                <a:gd name="connsiteX11" fmla="*/ 807938 w 1590503"/>
                <a:gd name="connsiteY11" fmla="*/ 1248186 h 1638198"/>
                <a:gd name="connsiteX12" fmla="*/ 941047 w 1590503"/>
                <a:gd name="connsiteY12" fmla="*/ 1181632 h 1638198"/>
                <a:gd name="connsiteX13" fmla="*/ 1030751 w 1590503"/>
                <a:gd name="connsiteY13" fmla="*/ 1083247 h 1638198"/>
                <a:gd name="connsiteX14" fmla="*/ 1123348 w 1590503"/>
                <a:gd name="connsiteY14" fmla="*/ 984862 h 1638198"/>
                <a:gd name="connsiteX15" fmla="*/ 1198584 w 1590503"/>
                <a:gd name="connsiteY15" fmla="*/ 877796 h 1638198"/>
                <a:gd name="connsiteX16" fmla="*/ 1279606 w 1590503"/>
                <a:gd name="connsiteY16" fmla="*/ 785199 h 1638198"/>
                <a:gd name="connsiteX17" fmla="*/ 1320118 w 1590503"/>
                <a:gd name="connsiteY17" fmla="*/ 736006 h 1638198"/>
                <a:gd name="connsiteX18" fmla="*/ 1253563 w 1590503"/>
                <a:gd name="connsiteY18" fmla="*/ 811242 h 1638198"/>
                <a:gd name="connsiteX19" fmla="*/ 1184115 w 1590503"/>
                <a:gd name="connsiteY19" fmla="*/ 900946 h 1638198"/>
                <a:gd name="connsiteX20" fmla="*/ 1120454 w 1590503"/>
                <a:gd name="connsiteY20" fmla="*/ 999330 h 1638198"/>
                <a:gd name="connsiteX21" fmla="*/ 1024963 w 1590503"/>
                <a:gd name="connsiteY21" fmla="*/ 1086141 h 1638198"/>
                <a:gd name="connsiteX22" fmla="*/ 955515 w 1590503"/>
                <a:gd name="connsiteY22" fmla="*/ 1158482 h 1638198"/>
                <a:gd name="connsiteX23" fmla="*/ 923685 w 1590503"/>
                <a:gd name="connsiteY23" fmla="*/ 1181632 h 1638198"/>
                <a:gd name="connsiteX24" fmla="*/ 883173 w 1590503"/>
                <a:gd name="connsiteY24" fmla="*/ 1155589 h 1638198"/>
                <a:gd name="connsiteX25" fmla="*/ 839768 w 1590503"/>
                <a:gd name="connsiteY25" fmla="*/ 1109290 h 1638198"/>
                <a:gd name="connsiteX26" fmla="*/ 836875 w 1590503"/>
                <a:gd name="connsiteY26" fmla="*/ 1025373 h 1638198"/>
                <a:gd name="connsiteX27" fmla="*/ 868705 w 1590503"/>
                <a:gd name="connsiteY27" fmla="*/ 938563 h 1638198"/>
                <a:gd name="connsiteX28" fmla="*/ 972877 w 1590503"/>
                <a:gd name="connsiteY28" fmla="*/ 851753 h 1638198"/>
                <a:gd name="connsiteX29" fmla="*/ 1068368 w 1590503"/>
                <a:gd name="connsiteY29" fmla="*/ 762049 h 1638198"/>
                <a:gd name="connsiteX30" fmla="*/ 1146497 w 1590503"/>
                <a:gd name="connsiteY30" fmla="*/ 669452 h 1638198"/>
                <a:gd name="connsiteX31" fmla="*/ 1227520 w 1590503"/>
                <a:gd name="connsiteY31" fmla="*/ 585535 h 1638198"/>
                <a:gd name="connsiteX32" fmla="*/ 1308543 w 1590503"/>
                <a:gd name="connsiteY32" fmla="*/ 527662 h 1638198"/>
                <a:gd name="connsiteX33" fmla="*/ 1427184 w 1590503"/>
                <a:gd name="connsiteY33" fmla="*/ 516087 h 1638198"/>
                <a:gd name="connsiteX34" fmla="*/ 1519781 w 1590503"/>
                <a:gd name="connsiteY34" fmla="*/ 547918 h 1638198"/>
                <a:gd name="connsiteX35" fmla="*/ 1580548 w 1590503"/>
                <a:gd name="connsiteY35" fmla="*/ 620260 h 1638198"/>
                <a:gd name="connsiteX36" fmla="*/ 1583442 w 1590503"/>
                <a:gd name="connsiteY36" fmla="*/ 744687 h 1638198"/>
                <a:gd name="connsiteX37" fmla="*/ 1511100 w 1590503"/>
                <a:gd name="connsiteY37" fmla="*/ 953032 h 1638198"/>
                <a:gd name="connsiteX38" fmla="*/ 1447439 w 1590503"/>
                <a:gd name="connsiteY38" fmla="*/ 1077460 h 1638198"/>
                <a:gd name="connsiteX39" fmla="*/ 1401141 w 1590503"/>
                <a:gd name="connsiteY39" fmla="*/ 1190313 h 1638198"/>
                <a:gd name="connsiteX40" fmla="*/ 1369310 w 1590503"/>
                <a:gd name="connsiteY40" fmla="*/ 1268442 h 1638198"/>
                <a:gd name="connsiteX41" fmla="*/ 1311437 w 1590503"/>
                <a:gd name="connsiteY41" fmla="*/ 1332103 h 1638198"/>
                <a:gd name="connsiteX42" fmla="*/ 1184115 w 1590503"/>
                <a:gd name="connsiteY42" fmla="*/ 1433381 h 1638198"/>
                <a:gd name="connsiteX43" fmla="*/ 1074156 w 1590503"/>
                <a:gd name="connsiteY43" fmla="*/ 1502829 h 1638198"/>
                <a:gd name="connsiteX44" fmla="*/ 929472 w 1590503"/>
                <a:gd name="connsiteY44" fmla="*/ 1572277 h 1638198"/>
                <a:gd name="connsiteX45" fmla="*/ 761639 w 1590503"/>
                <a:gd name="connsiteY45" fmla="*/ 1627257 h 1638198"/>
                <a:gd name="connsiteX46" fmla="*/ 576444 w 1590503"/>
                <a:gd name="connsiteY46" fmla="*/ 1635938 h 1638198"/>
                <a:gd name="connsiteX47" fmla="*/ 397037 w 1590503"/>
                <a:gd name="connsiteY47" fmla="*/ 1598320 h 1638198"/>
                <a:gd name="connsiteX48" fmla="*/ 255247 w 1590503"/>
                <a:gd name="connsiteY48" fmla="*/ 1528872 h 1638198"/>
                <a:gd name="connsiteX49" fmla="*/ 133713 w 1590503"/>
                <a:gd name="connsiteY49" fmla="*/ 1424700 h 1638198"/>
                <a:gd name="connsiteX50" fmla="*/ 61371 w 1590503"/>
                <a:gd name="connsiteY50" fmla="*/ 1256867 h 1638198"/>
                <a:gd name="connsiteX51" fmla="*/ 17966 w 1590503"/>
                <a:gd name="connsiteY51" fmla="*/ 1083247 h 1638198"/>
                <a:gd name="connsiteX52" fmla="*/ 604 w 1590503"/>
                <a:gd name="connsiteY52" fmla="*/ 889371 h 1638198"/>
                <a:gd name="connsiteX53" fmla="*/ 6391 w 1590503"/>
                <a:gd name="connsiteY53" fmla="*/ 707070 h 1638198"/>
                <a:gd name="connsiteX54" fmla="*/ 29541 w 1590503"/>
                <a:gd name="connsiteY54" fmla="*/ 516087 h 1638198"/>
                <a:gd name="connsiteX55" fmla="*/ 67158 w 1590503"/>
                <a:gd name="connsiteY55" fmla="*/ 325105 h 1638198"/>
                <a:gd name="connsiteX56" fmla="*/ 122138 w 1590503"/>
                <a:gd name="connsiteY56" fmla="*/ 189103 h 1638198"/>
                <a:gd name="connsiteX57" fmla="*/ 197373 w 1590503"/>
                <a:gd name="connsiteY57" fmla="*/ 90718 h 1638198"/>
                <a:gd name="connsiteX58" fmla="*/ 301546 w 1590503"/>
                <a:gd name="connsiteY58" fmla="*/ 6801 h 1638198"/>
                <a:gd name="connsiteX59" fmla="*/ 397037 w 1590503"/>
                <a:gd name="connsiteY59" fmla="*/ 9695 h 1638198"/>
                <a:gd name="connsiteX60" fmla="*/ 547508 w 1590503"/>
                <a:gd name="connsiteY60" fmla="*/ 47313 h 1638198"/>
                <a:gd name="connsiteX61" fmla="*/ 599594 w 1590503"/>
                <a:gd name="connsiteY61" fmla="*/ 87824 h 1638198"/>
                <a:gd name="connsiteX0" fmla="*/ 599594 w 1590503"/>
                <a:gd name="connsiteY0" fmla="*/ 87824 h 1638198"/>
                <a:gd name="connsiteX1" fmla="*/ 524358 w 1590503"/>
                <a:gd name="connsiteY1" fmla="*/ 191996 h 1638198"/>
                <a:gd name="connsiteX2" fmla="*/ 460697 w 1590503"/>
                <a:gd name="connsiteY2" fmla="*/ 316424 h 1638198"/>
                <a:gd name="connsiteX3" fmla="*/ 411505 w 1590503"/>
                <a:gd name="connsiteY3" fmla="*/ 440852 h 1638198"/>
                <a:gd name="connsiteX4" fmla="*/ 370994 w 1590503"/>
                <a:gd name="connsiteY4" fmla="*/ 571067 h 1638198"/>
                <a:gd name="connsiteX5" fmla="*/ 342057 w 1590503"/>
                <a:gd name="connsiteY5" fmla="*/ 741794 h 1638198"/>
                <a:gd name="connsiteX6" fmla="*/ 336270 w 1590503"/>
                <a:gd name="connsiteY6" fmla="*/ 903839 h 1638198"/>
                <a:gd name="connsiteX7" fmla="*/ 339163 w 1590503"/>
                <a:gd name="connsiteY7" fmla="*/ 1083247 h 1638198"/>
                <a:gd name="connsiteX8" fmla="*/ 382568 w 1590503"/>
                <a:gd name="connsiteY8" fmla="*/ 1204781 h 1638198"/>
                <a:gd name="connsiteX9" fmla="*/ 475166 w 1590503"/>
                <a:gd name="connsiteY9" fmla="*/ 1282910 h 1638198"/>
                <a:gd name="connsiteX10" fmla="*/ 637211 w 1590503"/>
                <a:gd name="connsiteY10" fmla="*/ 1308953 h 1638198"/>
                <a:gd name="connsiteX11" fmla="*/ 807938 w 1590503"/>
                <a:gd name="connsiteY11" fmla="*/ 1248186 h 1638198"/>
                <a:gd name="connsiteX12" fmla="*/ 941047 w 1590503"/>
                <a:gd name="connsiteY12" fmla="*/ 1181632 h 1638198"/>
                <a:gd name="connsiteX13" fmla="*/ 1030751 w 1590503"/>
                <a:gd name="connsiteY13" fmla="*/ 1083247 h 1638198"/>
                <a:gd name="connsiteX14" fmla="*/ 1123348 w 1590503"/>
                <a:gd name="connsiteY14" fmla="*/ 984862 h 1638198"/>
                <a:gd name="connsiteX15" fmla="*/ 1198584 w 1590503"/>
                <a:gd name="connsiteY15" fmla="*/ 877796 h 1638198"/>
                <a:gd name="connsiteX16" fmla="*/ 1279606 w 1590503"/>
                <a:gd name="connsiteY16" fmla="*/ 785199 h 1638198"/>
                <a:gd name="connsiteX17" fmla="*/ 1320118 w 1590503"/>
                <a:gd name="connsiteY17" fmla="*/ 736006 h 1638198"/>
                <a:gd name="connsiteX18" fmla="*/ 1253563 w 1590503"/>
                <a:gd name="connsiteY18" fmla="*/ 811242 h 1638198"/>
                <a:gd name="connsiteX19" fmla="*/ 1184115 w 1590503"/>
                <a:gd name="connsiteY19" fmla="*/ 900946 h 1638198"/>
                <a:gd name="connsiteX20" fmla="*/ 1120454 w 1590503"/>
                <a:gd name="connsiteY20" fmla="*/ 999330 h 1638198"/>
                <a:gd name="connsiteX21" fmla="*/ 1024963 w 1590503"/>
                <a:gd name="connsiteY21" fmla="*/ 1086141 h 1638198"/>
                <a:gd name="connsiteX22" fmla="*/ 955515 w 1590503"/>
                <a:gd name="connsiteY22" fmla="*/ 1158482 h 1638198"/>
                <a:gd name="connsiteX23" fmla="*/ 923685 w 1590503"/>
                <a:gd name="connsiteY23" fmla="*/ 1181632 h 1638198"/>
                <a:gd name="connsiteX24" fmla="*/ 883173 w 1590503"/>
                <a:gd name="connsiteY24" fmla="*/ 1155589 h 1638198"/>
                <a:gd name="connsiteX25" fmla="*/ 839768 w 1590503"/>
                <a:gd name="connsiteY25" fmla="*/ 1109290 h 1638198"/>
                <a:gd name="connsiteX26" fmla="*/ 836875 w 1590503"/>
                <a:gd name="connsiteY26" fmla="*/ 1025373 h 1638198"/>
                <a:gd name="connsiteX27" fmla="*/ 868705 w 1590503"/>
                <a:gd name="connsiteY27" fmla="*/ 938563 h 1638198"/>
                <a:gd name="connsiteX28" fmla="*/ 972877 w 1590503"/>
                <a:gd name="connsiteY28" fmla="*/ 851753 h 1638198"/>
                <a:gd name="connsiteX29" fmla="*/ 1068368 w 1590503"/>
                <a:gd name="connsiteY29" fmla="*/ 762049 h 1638198"/>
                <a:gd name="connsiteX30" fmla="*/ 1146497 w 1590503"/>
                <a:gd name="connsiteY30" fmla="*/ 669452 h 1638198"/>
                <a:gd name="connsiteX31" fmla="*/ 1227520 w 1590503"/>
                <a:gd name="connsiteY31" fmla="*/ 585535 h 1638198"/>
                <a:gd name="connsiteX32" fmla="*/ 1308543 w 1590503"/>
                <a:gd name="connsiteY32" fmla="*/ 527662 h 1638198"/>
                <a:gd name="connsiteX33" fmla="*/ 1427184 w 1590503"/>
                <a:gd name="connsiteY33" fmla="*/ 516087 h 1638198"/>
                <a:gd name="connsiteX34" fmla="*/ 1519781 w 1590503"/>
                <a:gd name="connsiteY34" fmla="*/ 547918 h 1638198"/>
                <a:gd name="connsiteX35" fmla="*/ 1580548 w 1590503"/>
                <a:gd name="connsiteY35" fmla="*/ 620260 h 1638198"/>
                <a:gd name="connsiteX36" fmla="*/ 1583442 w 1590503"/>
                <a:gd name="connsiteY36" fmla="*/ 744687 h 1638198"/>
                <a:gd name="connsiteX37" fmla="*/ 1511100 w 1590503"/>
                <a:gd name="connsiteY37" fmla="*/ 953032 h 1638198"/>
                <a:gd name="connsiteX38" fmla="*/ 1447439 w 1590503"/>
                <a:gd name="connsiteY38" fmla="*/ 1077460 h 1638198"/>
                <a:gd name="connsiteX39" fmla="*/ 1409822 w 1590503"/>
                <a:gd name="connsiteY39" fmla="*/ 1190313 h 1638198"/>
                <a:gd name="connsiteX40" fmla="*/ 1369310 w 1590503"/>
                <a:gd name="connsiteY40" fmla="*/ 1268442 h 1638198"/>
                <a:gd name="connsiteX41" fmla="*/ 1311437 w 1590503"/>
                <a:gd name="connsiteY41" fmla="*/ 1332103 h 1638198"/>
                <a:gd name="connsiteX42" fmla="*/ 1184115 w 1590503"/>
                <a:gd name="connsiteY42" fmla="*/ 1433381 h 1638198"/>
                <a:gd name="connsiteX43" fmla="*/ 1074156 w 1590503"/>
                <a:gd name="connsiteY43" fmla="*/ 1502829 h 1638198"/>
                <a:gd name="connsiteX44" fmla="*/ 929472 w 1590503"/>
                <a:gd name="connsiteY44" fmla="*/ 1572277 h 1638198"/>
                <a:gd name="connsiteX45" fmla="*/ 761639 w 1590503"/>
                <a:gd name="connsiteY45" fmla="*/ 1627257 h 1638198"/>
                <a:gd name="connsiteX46" fmla="*/ 576444 w 1590503"/>
                <a:gd name="connsiteY46" fmla="*/ 1635938 h 1638198"/>
                <a:gd name="connsiteX47" fmla="*/ 397037 w 1590503"/>
                <a:gd name="connsiteY47" fmla="*/ 1598320 h 1638198"/>
                <a:gd name="connsiteX48" fmla="*/ 255247 w 1590503"/>
                <a:gd name="connsiteY48" fmla="*/ 1528872 h 1638198"/>
                <a:gd name="connsiteX49" fmla="*/ 133713 w 1590503"/>
                <a:gd name="connsiteY49" fmla="*/ 1424700 h 1638198"/>
                <a:gd name="connsiteX50" fmla="*/ 61371 w 1590503"/>
                <a:gd name="connsiteY50" fmla="*/ 1256867 h 1638198"/>
                <a:gd name="connsiteX51" fmla="*/ 17966 w 1590503"/>
                <a:gd name="connsiteY51" fmla="*/ 1083247 h 1638198"/>
                <a:gd name="connsiteX52" fmla="*/ 604 w 1590503"/>
                <a:gd name="connsiteY52" fmla="*/ 889371 h 1638198"/>
                <a:gd name="connsiteX53" fmla="*/ 6391 w 1590503"/>
                <a:gd name="connsiteY53" fmla="*/ 707070 h 1638198"/>
                <a:gd name="connsiteX54" fmla="*/ 29541 w 1590503"/>
                <a:gd name="connsiteY54" fmla="*/ 516087 h 1638198"/>
                <a:gd name="connsiteX55" fmla="*/ 67158 w 1590503"/>
                <a:gd name="connsiteY55" fmla="*/ 325105 h 1638198"/>
                <a:gd name="connsiteX56" fmla="*/ 122138 w 1590503"/>
                <a:gd name="connsiteY56" fmla="*/ 189103 h 1638198"/>
                <a:gd name="connsiteX57" fmla="*/ 197373 w 1590503"/>
                <a:gd name="connsiteY57" fmla="*/ 90718 h 1638198"/>
                <a:gd name="connsiteX58" fmla="*/ 301546 w 1590503"/>
                <a:gd name="connsiteY58" fmla="*/ 6801 h 1638198"/>
                <a:gd name="connsiteX59" fmla="*/ 397037 w 1590503"/>
                <a:gd name="connsiteY59" fmla="*/ 9695 h 1638198"/>
                <a:gd name="connsiteX60" fmla="*/ 547508 w 1590503"/>
                <a:gd name="connsiteY60" fmla="*/ 47313 h 1638198"/>
                <a:gd name="connsiteX61" fmla="*/ 599594 w 1590503"/>
                <a:gd name="connsiteY61" fmla="*/ 87824 h 1638198"/>
                <a:gd name="connsiteX0" fmla="*/ 599594 w 1590503"/>
                <a:gd name="connsiteY0" fmla="*/ 87824 h 1638198"/>
                <a:gd name="connsiteX1" fmla="*/ 524358 w 1590503"/>
                <a:gd name="connsiteY1" fmla="*/ 191996 h 1638198"/>
                <a:gd name="connsiteX2" fmla="*/ 460697 w 1590503"/>
                <a:gd name="connsiteY2" fmla="*/ 316424 h 1638198"/>
                <a:gd name="connsiteX3" fmla="*/ 411505 w 1590503"/>
                <a:gd name="connsiteY3" fmla="*/ 440852 h 1638198"/>
                <a:gd name="connsiteX4" fmla="*/ 370994 w 1590503"/>
                <a:gd name="connsiteY4" fmla="*/ 571067 h 1638198"/>
                <a:gd name="connsiteX5" fmla="*/ 342057 w 1590503"/>
                <a:gd name="connsiteY5" fmla="*/ 741794 h 1638198"/>
                <a:gd name="connsiteX6" fmla="*/ 336270 w 1590503"/>
                <a:gd name="connsiteY6" fmla="*/ 903839 h 1638198"/>
                <a:gd name="connsiteX7" fmla="*/ 339163 w 1590503"/>
                <a:gd name="connsiteY7" fmla="*/ 1083247 h 1638198"/>
                <a:gd name="connsiteX8" fmla="*/ 382568 w 1590503"/>
                <a:gd name="connsiteY8" fmla="*/ 1204781 h 1638198"/>
                <a:gd name="connsiteX9" fmla="*/ 475166 w 1590503"/>
                <a:gd name="connsiteY9" fmla="*/ 1282910 h 1638198"/>
                <a:gd name="connsiteX10" fmla="*/ 637211 w 1590503"/>
                <a:gd name="connsiteY10" fmla="*/ 1308953 h 1638198"/>
                <a:gd name="connsiteX11" fmla="*/ 807938 w 1590503"/>
                <a:gd name="connsiteY11" fmla="*/ 1248186 h 1638198"/>
                <a:gd name="connsiteX12" fmla="*/ 941047 w 1590503"/>
                <a:gd name="connsiteY12" fmla="*/ 1181632 h 1638198"/>
                <a:gd name="connsiteX13" fmla="*/ 1030751 w 1590503"/>
                <a:gd name="connsiteY13" fmla="*/ 1083247 h 1638198"/>
                <a:gd name="connsiteX14" fmla="*/ 1123348 w 1590503"/>
                <a:gd name="connsiteY14" fmla="*/ 984862 h 1638198"/>
                <a:gd name="connsiteX15" fmla="*/ 1198584 w 1590503"/>
                <a:gd name="connsiteY15" fmla="*/ 877796 h 1638198"/>
                <a:gd name="connsiteX16" fmla="*/ 1279606 w 1590503"/>
                <a:gd name="connsiteY16" fmla="*/ 785199 h 1638198"/>
                <a:gd name="connsiteX17" fmla="*/ 1320118 w 1590503"/>
                <a:gd name="connsiteY17" fmla="*/ 736006 h 1638198"/>
                <a:gd name="connsiteX18" fmla="*/ 1253563 w 1590503"/>
                <a:gd name="connsiteY18" fmla="*/ 811242 h 1638198"/>
                <a:gd name="connsiteX19" fmla="*/ 1184115 w 1590503"/>
                <a:gd name="connsiteY19" fmla="*/ 900946 h 1638198"/>
                <a:gd name="connsiteX20" fmla="*/ 1120454 w 1590503"/>
                <a:gd name="connsiteY20" fmla="*/ 999330 h 1638198"/>
                <a:gd name="connsiteX21" fmla="*/ 1024963 w 1590503"/>
                <a:gd name="connsiteY21" fmla="*/ 1086141 h 1638198"/>
                <a:gd name="connsiteX22" fmla="*/ 955515 w 1590503"/>
                <a:gd name="connsiteY22" fmla="*/ 1158482 h 1638198"/>
                <a:gd name="connsiteX23" fmla="*/ 923685 w 1590503"/>
                <a:gd name="connsiteY23" fmla="*/ 1181632 h 1638198"/>
                <a:gd name="connsiteX24" fmla="*/ 883173 w 1590503"/>
                <a:gd name="connsiteY24" fmla="*/ 1155589 h 1638198"/>
                <a:gd name="connsiteX25" fmla="*/ 839768 w 1590503"/>
                <a:gd name="connsiteY25" fmla="*/ 1109290 h 1638198"/>
                <a:gd name="connsiteX26" fmla="*/ 836875 w 1590503"/>
                <a:gd name="connsiteY26" fmla="*/ 1025373 h 1638198"/>
                <a:gd name="connsiteX27" fmla="*/ 868705 w 1590503"/>
                <a:gd name="connsiteY27" fmla="*/ 938563 h 1638198"/>
                <a:gd name="connsiteX28" fmla="*/ 972877 w 1590503"/>
                <a:gd name="connsiteY28" fmla="*/ 851753 h 1638198"/>
                <a:gd name="connsiteX29" fmla="*/ 1068368 w 1590503"/>
                <a:gd name="connsiteY29" fmla="*/ 762049 h 1638198"/>
                <a:gd name="connsiteX30" fmla="*/ 1146497 w 1590503"/>
                <a:gd name="connsiteY30" fmla="*/ 669452 h 1638198"/>
                <a:gd name="connsiteX31" fmla="*/ 1227520 w 1590503"/>
                <a:gd name="connsiteY31" fmla="*/ 585535 h 1638198"/>
                <a:gd name="connsiteX32" fmla="*/ 1308543 w 1590503"/>
                <a:gd name="connsiteY32" fmla="*/ 527662 h 1638198"/>
                <a:gd name="connsiteX33" fmla="*/ 1427184 w 1590503"/>
                <a:gd name="connsiteY33" fmla="*/ 516087 h 1638198"/>
                <a:gd name="connsiteX34" fmla="*/ 1519781 w 1590503"/>
                <a:gd name="connsiteY34" fmla="*/ 547918 h 1638198"/>
                <a:gd name="connsiteX35" fmla="*/ 1580548 w 1590503"/>
                <a:gd name="connsiteY35" fmla="*/ 620260 h 1638198"/>
                <a:gd name="connsiteX36" fmla="*/ 1583442 w 1590503"/>
                <a:gd name="connsiteY36" fmla="*/ 744687 h 1638198"/>
                <a:gd name="connsiteX37" fmla="*/ 1511100 w 1590503"/>
                <a:gd name="connsiteY37" fmla="*/ 953032 h 1638198"/>
                <a:gd name="connsiteX38" fmla="*/ 1470588 w 1590503"/>
                <a:gd name="connsiteY38" fmla="*/ 1077460 h 1638198"/>
                <a:gd name="connsiteX39" fmla="*/ 1409822 w 1590503"/>
                <a:gd name="connsiteY39" fmla="*/ 1190313 h 1638198"/>
                <a:gd name="connsiteX40" fmla="*/ 1369310 w 1590503"/>
                <a:gd name="connsiteY40" fmla="*/ 1268442 h 1638198"/>
                <a:gd name="connsiteX41" fmla="*/ 1311437 w 1590503"/>
                <a:gd name="connsiteY41" fmla="*/ 1332103 h 1638198"/>
                <a:gd name="connsiteX42" fmla="*/ 1184115 w 1590503"/>
                <a:gd name="connsiteY42" fmla="*/ 1433381 h 1638198"/>
                <a:gd name="connsiteX43" fmla="*/ 1074156 w 1590503"/>
                <a:gd name="connsiteY43" fmla="*/ 1502829 h 1638198"/>
                <a:gd name="connsiteX44" fmla="*/ 929472 w 1590503"/>
                <a:gd name="connsiteY44" fmla="*/ 1572277 h 1638198"/>
                <a:gd name="connsiteX45" fmla="*/ 761639 w 1590503"/>
                <a:gd name="connsiteY45" fmla="*/ 1627257 h 1638198"/>
                <a:gd name="connsiteX46" fmla="*/ 576444 w 1590503"/>
                <a:gd name="connsiteY46" fmla="*/ 1635938 h 1638198"/>
                <a:gd name="connsiteX47" fmla="*/ 397037 w 1590503"/>
                <a:gd name="connsiteY47" fmla="*/ 1598320 h 1638198"/>
                <a:gd name="connsiteX48" fmla="*/ 255247 w 1590503"/>
                <a:gd name="connsiteY48" fmla="*/ 1528872 h 1638198"/>
                <a:gd name="connsiteX49" fmla="*/ 133713 w 1590503"/>
                <a:gd name="connsiteY49" fmla="*/ 1424700 h 1638198"/>
                <a:gd name="connsiteX50" fmla="*/ 61371 w 1590503"/>
                <a:gd name="connsiteY50" fmla="*/ 1256867 h 1638198"/>
                <a:gd name="connsiteX51" fmla="*/ 17966 w 1590503"/>
                <a:gd name="connsiteY51" fmla="*/ 1083247 h 1638198"/>
                <a:gd name="connsiteX52" fmla="*/ 604 w 1590503"/>
                <a:gd name="connsiteY52" fmla="*/ 889371 h 1638198"/>
                <a:gd name="connsiteX53" fmla="*/ 6391 w 1590503"/>
                <a:gd name="connsiteY53" fmla="*/ 707070 h 1638198"/>
                <a:gd name="connsiteX54" fmla="*/ 29541 w 1590503"/>
                <a:gd name="connsiteY54" fmla="*/ 516087 h 1638198"/>
                <a:gd name="connsiteX55" fmla="*/ 67158 w 1590503"/>
                <a:gd name="connsiteY55" fmla="*/ 325105 h 1638198"/>
                <a:gd name="connsiteX56" fmla="*/ 122138 w 1590503"/>
                <a:gd name="connsiteY56" fmla="*/ 189103 h 1638198"/>
                <a:gd name="connsiteX57" fmla="*/ 197373 w 1590503"/>
                <a:gd name="connsiteY57" fmla="*/ 90718 h 1638198"/>
                <a:gd name="connsiteX58" fmla="*/ 301546 w 1590503"/>
                <a:gd name="connsiteY58" fmla="*/ 6801 h 1638198"/>
                <a:gd name="connsiteX59" fmla="*/ 397037 w 1590503"/>
                <a:gd name="connsiteY59" fmla="*/ 9695 h 1638198"/>
                <a:gd name="connsiteX60" fmla="*/ 547508 w 1590503"/>
                <a:gd name="connsiteY60" fmla="*/ 47313 h 1638198"/>
                <a:gd name="connsiteX61" fmla="*/ 599594 w 1590503"/>
                <a:gd name="connsiteY61" fmla="*/ 87824 h 1638198"/>
                <a:gd name="connsiteX0" fmla="*/ 599594 w 1588717"/>
                <a:gd name="connsiteY0" fmla="*/ 87824 h 1638198"/>
                <a:gd name="connsiteX1" fmla="*/ 524358 w 1588717"/>
                <a:gd name="connsiteY1" fmla="*/ 191996 h 1638198"/>
                <a:gd name="connsiteX2" fmla="*/ 460697 w 1588717"/>
                <a:gd name="connsiteY2" fmla="*/ 316424 h 1638198"/>
                <a:gd name="connsiteX3" fmla="*/ 411505 w 1588717"/>
                <a:gd name="connsiteY3" fmla="*/ 440852 h 1638198"/>
                <a:gd name="connsiteX4" fmla="*/ 370994 w 1588717"/>
                <a:gd name="connsiteY4" fmla="*/ 571067 h 1638198"/>
                <a:gd name="connsiteX5" fmla="*/ 342057 w 1588717"/>
                <a:gd name="connsiteY5" fmla="*/ 741794 h 1638198"/>
                <a:gd name="connsiteX6" fmla="*/ 336270 w 1588717"/>
                <a:gd name="connsiteY6" fmla="*/ 903839 h 1638198"/>
                <a:gd name="connsiteX7" fmla="*/ 339163 w 1588717"/>
                <a:gd name="connsiteY7" fmla="*/ 1083247 h 1638198"/>
                <a:gd name="connsiteX8" fmla="*/ 382568 w 1588717"/>
                <a:gd name="connsiteY8" fmla="*/ 1204781 h 1638198"/>
                <a:gd name="connsiteX9" fmla="*/ 475166 w 1588717"/>
                <a:gd name="connsiteY9" fmla="*/ 1282910 h 1638198"/>
                <a:gd name="connsiteX10" fmla="*/ 637211 w 1588717"/>
                <a:gd name="connsiteY10" fmla="*/ 1308953 h 1638198"/>
                <a:gd name="connsiteX11" fmla="*/ 807938 w 1588717"/>
                <a:gd name="connsiteY11" fmla="*/ 1248186 h 1638198"/>
                <a:gd name="connsiteX12" fmla="*/ 941047 w 1588717"/>
                <a:gd name="connsiteY12" fmla="*/ 1181632 h 1638198"/>
                <a:gd name="connsiteX13" fmla="*/ 1030751 w 1588717"/>
                <a:gd name="connsiteY13" fmla="*/ 1083247 h 1638198"/>
                <a:gd name="connsiteX14" fmla="*/ 1123348 w 1588717"/>
                <a:gd name="connsiteY14" fmla="*/ 984862 h 1638198"/>
                <a:gd name="connsiteX15" fmla="*/ 1198584 w 1588717"/>
                <a:gd name="connsiteY15" fmla="*/ 877796 h 1638198"/>
                <a:gd name="connsiteX16" fmla="*/ 1279606 w 1588717"/>
                <a:gd name="connsiteY16" fmla="*/ 785199 h 1638198"/>
                <a:gd name="connsiteX17" fmla="*/ 1320118 w 1588717"/>
                <a:gd name="connsiteY17" fmla="*/ 736006 h 1638198"/>
                <a:gd name="connsiteX18" fmla="*/ 1253563 w 1588717"/>
                <a:gd name="connsiteY18" fmla="*/ 811242 h 1638198"/>
                <a:gd name="connsiteX19" fmla="*/ 1184115 w 1588717"/>
                <a:gd name="connsiteY19" fmla="*/ 900946 h 1638198"/>
                <a:gd name="connsiteX20" fmla="*/ 1120454 w 1588717"/>
                <a:gd name="connsiteY20" fmla="*/ 999330 h 1638198"/>
                <a:gd name="connsiteX21" fmla="*/ 1024963 w 1588717"/>
                <a:gd name="connsiteY21" fmla="*/ 1086141 h 1638198"/>
                <a:gd name="connsiteX22" fmla="*/ 955515 w 1588717"/>
                <a:gd name="connsiteY22" fmla="*/ 1158482 h 1638198"/>
                <a:gd name="connsiteX23" fmla="*/ 923685 w 1588717"/>
                <a:gd name="connsiteY23" fmla="*/ 1181632 h 1638198"/>
                <a:gd name="connsiteX24" fmla="*/ 883173 w 1588717"/>
                <a:gd name="connsiteY24" fmla="*/ 1155589 h 1638198"/>
                <a:gd name="connsiteX25" fmla="*/ 839768 w 1588717"/>
                <a:gd name="connsiteY25" fmla="*/ 1109290 h 1638198"/>
                <a:gd name="connsiteX26" fmla="*/ 836875 w 1588717"/>
                <a:gd name="connsiteY26" fmla="*/ 1025373 h 1638198"/>
                <a:gd name="connsiteX27" fmla="*/ 868705 w 1588717"/>
                <a:gd name="connsiteY27" fmla="*/ 938563 h 1638198"/>
                <a:gd name="connsiteX28" fmla="*/ 972877 w 1588717"/>
                <a:gd name="connsiteY28" fmla="*/ 851753 h 1638198"/>
                <a:gd name="connsiteX29" fmla="*/ 1068368 w 1588717"/>
                <a:gd name="connsiteY29" fmla="*/ 762049 h 1638198"/>
                <a:gd name="connsiteX30" fmla="*/ 1146497 w 1588717"/>
                <a:gd name="connsiteY30" fmla="*/ 669452 h 1638198"/>
                <a:gd name="connsiteX31" fmla="*/ 1227520 w 1588717"/>
                <a:gd name="connsiteY31" fmla="*/ 585535 h 1638198"/>
                <a:gd name="connsiteX32" fmla="*/ 1308543 w 1588717"/>
                <a:gd name="connsiteY32" fmla="*/ 527662 h 1638198"/>
                <a:gd name="connsiteX33" fmla="*/ 1427184 w 1588717"/>
                <a:gd name="connsiteY33" fmla="*/ 516087 h 1638198"/>
                <a:gd name="connsiteX34" fmla="*/ 1519781 w 1588717"/>
                <a:gd name="connsiteY34" fmla="*/ 547918 h 1638198"/>
                <a:gd name="connsiteX35" fmla="*/ 1580548 w 1588717"/>
                <a:gd name="connsiteY35" fmla="*/ 620260 h 1638198"/>
                <a:gd name="connsiteX36" fmla="*/ 1583442 w 1588717"/>
                <a:gd name="connsiteY36" fmla="*/ 744687 h 1638198"/>
                <a:gd name="connsiteX37" fmla="*/ 1537143 w 1588717"/>
                <a:gd name="connsiteY37" fmla="*/ 947245 h 1638198"/>
                <a:gd name="connsiteX38" fmla="*/ 1470588 w 1588717"/>
                <a:gd name="connsiteY38" fmla="*/ 1077460 h 1638198"/>
                <a:gd name="connsiteX39" fmla="*/ 1409822 w 1588717"/>
                <a:gd name="connsiteY39" fmla="*/ 1190313 h 1638198"/>
                <a:gd name="connsiteX40" fmla="*/ 1369310 w 1588717"/>
                <a:gd name="connsiteY40" fmla="*/ 1268442 h 1638198"/>
                <a:gd name="connsiteX41" fmla="*/ 1311437 w 1588717"/>
                <a:gd name="connsiteY41" fmla="*/ 1332103 h 1638198"/>
                <a:gd name="connsiteX42" fmla="*/ 1184115 w 1588717"/>
                <a:gd name="connsiteY42" fmla="*/ 1433381 h 1638198"/>
                <a:gd name="connsiteX43" fmla="*/ 1074156 w 1588717"/>
                <a:gd name="connsiteY43" fmla="*/ 1502829 h 1638198"/>
                <a:gd name="connsiteX44" fmla="*/ 929472 w 1588717"/>
                <a:gd name="connsiteY44" fmla="*/ 1572277 h 1638198"/>
                <a:gd name="connsiteX45" fmla="*/ 761639 w 1588717"/>
                <a:gd name="connsiteY45" fmla="*/ 1627257 h 1638198"/>
                <a:gd name="connsiteX46" fmla="*/ 576444 w 1588717"/>
                <a:gd name="connsiteY46" fmla="*/ 1635938 h 1638198"/>
                <a:gd name="connsiteX47" fmla="*/ 397037 w 1588717"/>
                <a:gd name="connsiteY47" fmla="*/ 1598320 h 1638198"/>
                <a:gd name="connsiteX48" fmla="*/ 255247 w 1588717"/>
                <a:gd name="connsiteY48" fmla="*/ 1528872 h 1638198"/>
                <a:gd name="connsiteX49" fmla="*/ 133713 w 1588717"/>
                <a:gd name="connsiteY49" fmla="*/ 1424700 h 1638198"/>
                <a:gd name="connsiteX50" fmla="*/ 61371 w 1588717"/>
                <a:gd name="connsiteY50" fmla="*/ 1256867 h 1638198"/>
                <a:gd name="connsiteX51" fmla="*/ 17966 w 1588717"/>
                <a:gd name="connsiteY51" fmla="*/ 1083247 h 1638198"/>
                <a:gd name="connsiteX52" fmla="*/ 604 w 1588717"/>
                <a:gd name="connsiteY52" fmla="*/ 889371 h 1638198"/>
                <a:gd name="connsiteX53" fmla="*/ 6391 w 1588717"/>
                <a:gd name="connsiteY53" fmla="*/ 707070 h 1638198"/>
                <a:gd name="connsiteX54" fmla="*/ 29541 w 1588717"/>
                <a:gd name="connsiteY54" fmla="*/ 516087 h 1638198"/>
                <a:gd name="connsiteX55" fmla="*/ 67158 w 1588717"/>
                <a:gd name="connsiteY55" fmla="*/ 325105 h 1638198"/>
                <a:gd name="connsiteX56" fmla="*/ 122138 w 1588717"/>
                <a:gd name="connsiteY56" fmla="*/ 189103 h 1638198"/>
                <a:gd name="connsiteX57" fmla="*/ 197373 w 1588717"/>
                <a:gd name="connsiteY57" fmla="*/ 90718 h 1638198"/>
                <a:gd name="connsiteX58" fmla="*/ 301546 w 1588717"/>
                <a:gd name="connsiteY58" fmla="*/ 6801 h 1638198"/>
                <a:gd name="connsiteX59" fmla="*/ 397037 w 1588717"/>
                <a:gd name="connsiteY59" fmla="*/ 9695 h 1638198"/>
                <a:gd name="connsiteX60" fmla="*/ 547508 w 1588717"/>
                <a:gd name="connsiteY60" fmla="*/ 47313 h 1638198"/>
                <a:gd name="connsiteX61" fmla="*/ 599594 w 1588717"/>
                <a:gd name="connsiteY61" fmla="*/ 87824 h 1638198"/>
                <a:gd name="connsiteX0" fmla="*/ 599594 w 1588717"/>
                <a:gd name="connsiteY0" fmla="*/ 87824 h 1638198"/>
                <a:gd name="connsiteX1" fmla="*/ 524358 w 1588717"/>
                <a:gd name="connsiteY1" fmla="*/ 191996 h 1638198"/>
                <a:gd name="connsiteX2" fmla="*/ 460697 w 1588717"/>
                <a:gd name="connsiteY2" fmla="*/ 316424 h 1638198"/>
                <a:gd name="connsiteX3" fmla="*/ 411505 w 1588717"/>
                <a:gd name="connsiteY3" fmla="*/ 440852 h 1638198"/>
                <a:gd name="connsiteX4" fmla="*/ 370994 w 1588717"/>
                <a:gd name="connsiteY4" fmla="*/ 571067 h 1638198"/>
                <a:gd name="connsiteX5" fmla="*/ 342057 w 1588717"/>
                <a:gd name="connsiteY5" fmla="*/ 741794 h 1638198"/>
                <a:gd name="connsiteX6" fmla="*/ 336270 w 1588717"/>
                <a:gd name="connsiteY6" fmla="*/ 903839 h 1638198"/>
                <a:gd name="connsiteX7" fmla="*/ 339163 w 1588717"/>
                <a:gd name="connsiteY7" fmla="*/ 1083247 h 1638198"/>
                <a:gd name="connsiteX8" fmla="*/ 382568 w 1588717"/>
                <a:gd name="connsiteY8" fmla="*/ 1204781 h 1638198"/>
                <a:gd name="connsiteX9" fmla="*/ 475166 w 1588717"/>
                <a:gd name="connsiteY9" fmla="*/ 1282910 h 1638198"/>
                <a:gd name="connsiteX10" fmla="*/ 637211 w 1588717"/>
                <a:gd name="connsiteY10" fmla="*/ 1308953 h 1638198"/>
                <a:gd name="connsiteX11" fmla="*/ 807938 w 1588717"/>
                <a:gd name="connsiteY11" fmla="*/ 1248186 h 1638198"/>
                <a:gd name="connsiteX12" fmla="*/ 941047 w 1588717"/>
                <a:gd name="connsiteY12" fmla="*/ 1181632 h 1638198"/>
                <a:gd name="connsiteX13" fmla="*/ 1030751 w 1588717"/>
                <a:gd name="connsiteY13" fmla="*/ 1083247 h 1638198"/>
                <a:gd name="connsiteX14" fmla="*/ 1123348 w 1588717"/>
                <a:gd name="connsiteY14" fmla="*/ 984862 h 1638198"/>
                <a:gd name="connsiteX15" fmla="*/ 1198584 w 1588717"/>
                <a:gd name="connsiteY15" fmla="*/ 877796 h 1638198"/>
                <a:gd name="connsiteX16" fmla="*/ 1279606 w 1588717"/>
                <a:gd name="connsiteY16" fmla="*/ 785199 h 1638198"/>
                <a:gd name="connsiteX17" fmla="*/ 1320118 w 1588717"/>
                <a:gd name="connsiteY17" fmla="*/ 736006 h 1638198"/>
                <a:gd name="connsiteX18" fmla="*/ 1253563 w 1588717"/>
                <a:gd name="connsiteY18" fmla="*/ 811242 h 1638198"/>
                <a:gd name="connsiteX19" fmla="*/ 1184115 w 1588717"/>
                <a:gd name="connsiteY19" fmla="*/ 900946 h 1638198"/>
                <a:gd name="connsiteX20" fmla="*/ 1120454 w 1588717"/>
                <a:gd name="connsiteY20" fmla="*/ 999330 h 1638198"/>
                <a:gd name="connsiteX21" fmla="*/ 1024963 w 1588717"/>
                <a:gd name="connsiteY21" fmla="*/ 1086141 h 1638198"/>
                <a:gd name="connsiteX22" fmla="*/ 955515 w 1588717"/>
                <a:gd name="connsiteY22" fmla="*/ 1158482 h 1638198"/>
                <a:gd name="connsiteX23" fmla="*/ 923685 w 1588717"/>
                <a:gd name="connsiteY23" fmla="*/ 1181632 h 1638198"/>
                <a:gd name="connsiteX24" fmla="*/ 883173 w 1588717"/>
                <a:gd name="connsiteY24" fmla="*/ 1155589 h 1638198"/>
                <a:gd name="connsiteX25" fmla="*/ 839768 w 1588717"/>
                <a:gd name="connsiteY25" fmla="*/ 1109290 h 1638198"/>
                <a:gd name="connsiteX26" fmla="*/ 836875 w 1588717"/>
                <a:gd name="connsiteY26" fmla="*/ 1025373 h 1638198"/>
                <a:gd name="connsiteX27" fmla="*/ 868705 w 1588717"/>
                <a:gd name="connsiteY27" fmla="*/ 938563 h 1638198"/>
                <a:gd name="connsiteX28" fmla="*/ 972877 w 1588717"/>
                <a:gd name="connsiteY28" fmla="*/ 851753 h 1638198"/>
                <a:gd name="connsiteX29" fmla="*/ 1068368 w 1588717"/>
                <a:gd name="connsiteY29" fmla="*/ 762049 h 1638198"/>
                <a:gd name="connsiteX30" fmla="*/ 1146497 w 1588717"/>
                <a:gd name="connsiteY30" fmla="*/ 669452 h 1638198"/>
                <a:gd name="connsiteX31" fmla="*/ 1227520 w 1588717"/>
                <a:gd name="connsiteY31" fmla="*/ 585535 h 1638198"/>
                <a:gd name="connsiteX32" fmla="*/ 1308543 w 1588717"/>
                <a:gd name="connsiteY32" fmla="*/ 527662 h 1638198"/>
                <a:gd name="connsiteX33" fmla="*/ 1427184 w 1588717"/>
                <a:gd name="connsiteY33" fmla="*/ 516087 h 1638198"/>
                <a:gd name="connsiteX34" fmla="*/ 1519781 w 1588717"/>
                <a:gd name="connsiteY34" fmla="*/ 547918 h 1638198"/>
                <a:gd name="connsiteX35" fmla="*/ 1580548 w 1588717"/>
                <a:gd name="connsiteY35" fmla="*/ 620260 h 1638198"/>
                <a:gd name="connsiteX36" fmla="*/ 1583442 w 1588717"/>
                <a:gd name="connsiteY36" fmla="*/ 744687 h 1638198"/>
                <a:gd name="connsiteX37" fmla="*/ 1537143 w 1588717"/>
                <a:gd name="connsiteY37" fmla="*/ 947245 h 1638198"/>
                <a:gd name="connsiteX38" fmla="*/ 1470588 w 1588717"/>
                <a:gd name="connsiteY38" fmla="*/ 1077460 h 1638198"/>
                <a:gd name="connsiteX39" fmla="*/ 1415609 w 1588717"/>
                <a:gd name="connsiteY39" fmla="*/ 1196101 h 1638198"/>
                <a:gd name="connsiteX40" fmla="*/ 1369310 w 1588717"/>
                <a:gd name="connsiteY40" fmla="*/ 1268442 h 1638198"/>
                <a:gd name="connsiteX41" fmla="*/ 1311437 w 1588717"/>
                <a:gd name="connsiteY41" fmla="*/ 1332103 h 1638198"/>
                <a:gd name="connsiteX42" fmla="*/ 1184115 w 1588717"/>
                <a:gd name="connsiteY42" fmla="*/ 1433381 h 1638198"/>
                <a:gd name="connsiteX43" fmla="*/ 1074156 w 1588717"/>
                <a:gd name="connsiteY43" fmla="*/ 1502829 h 1638198"/>
                <a:gd name="connsiteX44" fmla="*/ 929472 w 1588717"/>
                <a:gd name="connsiteY44" fmla="*/ 1572277 h 1638198"/>
                <a:gd name="connsiteX45" fmla="*/ 761639 w 1588717"/>
                <a:gd name="connsiteY45" fmla="*/ 1627257 h 1638198"/>
                <a:gd name="connsiteX46" fmla="*/ 576444 w 1588717"/>
                <a:gd name="connsiteY46" fmla="*/ 1635938 h 1638198"/>
                <a:gd name="connsiteX47" fmla="*/ 397037 w 1588717"/>
                <a:gd name="connsiteY47" fmla="*/ 1598320 h 1638198"/>
                <a:gd name="connsiteX48" fmla="*/ 255247 w 1588717"/>
                <a:gd name="connsiteY48" fmla="*/ 1528872 h 1638198"/>
                <a:gd name="connsiteX49" fmla="*/ 133713 w 1588717"/>
                <a:gd name="connsiteY49" fmla="*/ 1424700 h 1638198"/>
                <a:gd name="connsiteX50" fmla="*/ 61371 w 1588717"/>
                <a:gd name="connsiteY50" fmla="*/ 1256867 h 1638198"/>
                <a:gd name="connsiteX51" fmla="*/ 17966 w 1588717"/>
                <a:gd name="connsiteY51" fmla="*/ 1083247 h 1638198"/>
                <a:gd name="connsiteX52" fmla="*/ 604 w 1588717"/>
                <a:gd name="connsiteY52" fmla="*/ 889371 h 1638198"/>
                <a:gd name="connsiteX53" fmla="*/ 6391 w 1588717"/>
                <a:gd name="connsiteY53" fmla="*/ 707070 h 1638198"/>
                <a:gd name="connsiteX54" fmla="*/ 29541 w 1588717"/>
                <a:gd name="connsiteY54" fmla="*/ 516087 h 1638198"/>
                <a:gd name="connsiteX55" fmla="*/ 67158 w 1588717"/>
                <a:gd name="connsiteY55" fmla="*/ 325105 h 1638198"/>
                <a:gd name="connsiteX56" fmla="*/ 122138 w 1588717"/>
                <a:gd name="connsiteY56" fmla="*/ 189103 h 1638198"/>
                <a:gd name="connsiteX57" fmla="*/ 197373 w 1588717"/>
                <a:gd name="connsiteY57" fmla="*/ 90718 h 1638198"/>
                <a:gd name="connsiteX58" fmla="*/ 301546 w 1588717"/>
                <a:gd name="connsiteY58" fmla="*/ 6801 h 1638198"/>
                <a:gd name="connsiteX59" fmla="*/ 397037 w 1588717"/>
                <a:gd name="connsiteY59" fmla="*/ 9695 h 1638198"/>
                <a:gd name="connsiteX60" fmla="*/ 547508 w 1588717"/>
                <a:gd name="connsiteY60" fmla="*/ 47313 h 1638198"/>
                <a:gd name="connsiteX61" fmla="*/ 599594 w 1588717"/>
                <a:gd name="connsiteY61" fmla="*/ 87824 h 1638198"/>
                <a:gd name="connsiteX0" fmla="*/ 599594 w 1588717"/>
                <a:gd name="connsiteY0" fmla="*/ 87824 h 1638198"/>
                <a:gd name="connsiteX1" fmla="*/ 524358 w 1588717"/>
                <a:gd name="connsiteY1" fmla="*/ 191996 h 1638198"/>
                <a:gd name="connsiteX2" fmla="*/ 460697 w 1588717"/>
                <a:gd name="connsiteY2" fmla="*/ 316424 h 1638198"/>
                <a:gd name="connsiteX3" fmla="*/ 411505 w 1588717"/>
                <a:gd name="connsiteY3" fmla="*/ 440852 h 1638198"/>
                <a:gd name="connsiteX4" fmla="*/ 370994 w 1588717"/>
                <a:gd name="connsiteY4" fmla="*/ 571067 h 1638198"/>
                <a:gd name="connsiteX5" fmla="*/ 342057 w 1588717"/>
                <a:gd name="connsiteY5" fmla="*/ 741794 h 1638198"/>
                <a:gd name="connsiteX6" fmla="*/ 336270 w 1588717"/>
                <a:gd name="connsiteY6" fmla="*/ 903839 h 1638198"/>
                <a:gd name="connsiteX7" fmla="*/ 339163 w 1588717"/>
                <a:gd name="connsiteY7" fmla="*/ 1083247 h 1638198"/>
                <a:gd name="connsiteX8" fmla="*/ 382568 w 1588717"/>
                <a:gd name="connsiteY8" fmla="*/ 1204781 h 1638198"/>
                <a:gd name="connsiteX9" fmla="*/ 475166 w 1588717"/>
                <a:gd name="connsiteY9" fmla="*/ 1282910 h 1638198"/>
                <a:gd name="connsiteX10" fmla="*/ 637211 w 1588717"/>
                <a:gd name="connsiteY10" fmla="*/ 1308953 h 1638198"/>
                <a:gd name="connsiteX11" fmla="*/ 807938 w 1588717"/>
                <a:gd name="connsiteY11" fmla="*/ 1248186 h 1638198"/>
                <a:gd name="connsiteX12" fmla="*/ 941047 w 1588717"/>
                <a:gd name="connsiteY12" fmla="*/ 1181632 h 1638198"/>
                <a:gd name="connsiteX13" fmla="*/ 1030751 w 1588717"/>
                <a:gd name="connsiteY13" fmla="*/ 1083247 h 1638198"/>
                <a:gd name="connsiteX14" fmla="*/ 1123348 w 1588717"/>
                <a:gd name="connsiteY14" fmla="*/ 984862 h 1638198"/>
                <a:gd name="connsiteX15" fmla="*/ 1198584 w 1588717"/>
                <a:gd name="connsiteY15" fmla="*/ 877796 h 1638198"/>
                <a:gd name="connsiteX16" fmla="*/ 1279606 w 1588717"/>
                <a:gd name="connsiteY16" fmla="*/ 785199 h 1638198"/>
                <a:gd name="connsiteX17" fmla="*/ 1320118 w 1588717"/>
                <a:gd name="connsiteY17" fmla="*/ 736006 h 1638198"/>
                <a:gd name="connsiteX18" fmla="*/ 1253563 w 1588717"/>
                <a:gd name="connsiteY18" fmla="*/ 811242 h 1638198"/>
                <a:gd name="connsiteX19" fmla="*/ 1184115 w 1588717"/>
                <a:gd name="connsiteY19" fmla="*/ 900946 h 1638198"/>
                <a:gd name="connsiteX20" fmla="*/ 1120454 w 1588717"/>
                <a:gd name="connsiteY20" fmla="*/ 999330 h 1638198"/>
                <a:gd name="connsiteX21" fmla="*/ 1024963 w 1588717"/>
                <a:gd name="connsiteY21" fmla="*/ 1086141 h 1638198"/>
                <a:gd name="connsiteX22" fmla="*/ 955515 w 1588717"/>
                <a:gd name="connsiteY22" fmla="*/ 1158482 h 1638198"/>
                <a:gd name="connsiteX23" fmla="*/ 923685 w 1588717"/>
                <a:gd name="connsiteY23" fmla="*/ 1181632 h 1638198"/>
                <a:gd name="connsiteX24" fmla="*/ 883173 w 1588717"/>
                <a:gd name="connsiteY24" fmla="*/ 1155589 h 1638198"/>
                <a:gd name="connsiteX25" fmla="*/ 839768 w 1588717"/>
                <a:gd name="connsiteY25" fmla="*/ 1109290 h 1638198"/>
                <a:gd name="connsiteX26" fmla="*/ 836875 w 1588717"/>
                <a:gd name="connsiteY26" fmla="*/ 1025373 h 1638198"/>
                <a:gd name="connsiteX27" fmla="*/ 868705 w 1588717"/>
                <a:gd name="connsiteY27" fmla="*/ 938563 h 1638198"/>
                <a:gd name="connsiteX28" fmla="*/ 972877 w 1588717"/>
                <a:gd name="connsiteY28" fmla="*/ 851753 h 1638198"/>
                <a:gd name="connsiteX29" fmla="*/ 1068368 w 1588717"/>
                <a:gd name="connsiteY29" fmla="*/ 762049 h 1638198"/>
                <a:gd name="connsiteX30" fmla="*/ 1146497 w 1588717"/>
                <a:gd name="connsiteY30" fmla="*/ 669452 h 1638198"/>
                <a:gd name="connsiteX31" fmla="*/ 1227520 w 1588717"/>
                <a:gd name="connsiteY31" fmla="*/ 585535 h 1638198"/>
                <a:gd name="connsiteX32" fmla="*/ 1308543 w 1588717"/>
                <a:gd name="connsiteY32" fmla="*/ 527662 h 1638198"/>
                <a:gd name="connsiteX33" fmla="*/ 1427184 w 1588717"/>
                <a:gd name="connsiteY33" fmla="*/ 516087 h 1638198"/>
                <a:gd name="connsiteX34" fmla="*/ 1519781 w 1588717"/>
                <a:gd name="connsiteY34" fmla="*/ 547918 h 1638198"/>
                <a:gd name="connsiteX35" fmla="*/ 1580548 w 1588717"/>
                <a:gd name="connsiteY35" fmla="*/ 620260 h 1638198"/>
                <a:gd name="connsiteX36" fmla="*/ 1583442 w 1588717"/>
                <a:gd name="connsiteY36" fmla="*/ 744687 h 1638198"/>
                <a:gd name="connsiteX37" fmla="*/ 1537143 w 1588717"/>
                <a:gd name="connsiteY37" fmla="*/ 947245 h 1638198"/>
                <a:gd name="connsiteX38" fmla="*/ 1470588 w 1588717"/>
                <a:gd name="connsiteY38" fmla="*/ 1077460 h 1638198"/>
                <a:gd name="connsiteX39" fmla="*/ 1415609 w 1588717"/>
                <a:gd name="connsiteY39" fmla="*/ 1196101 h 1638198"/>
                <a:gd name="connsiteX40" fmla="*/ 1369310 w 1588717"/>
                <a:gd name="connsiteY40" fmla="*/ 1268442 h 1638198"/>
                <a:gd name="connsiteX41" fmla="*/ 1311437 w 1588717"/>
                <a:gd name="connsiteY41" fmla="*/ 1332103 h 1638198"/>
                <a:gd name="connsiteX42" fmla="*/ 1184115 w 1588717"/>
                <a:gd name="connsiteY42" fmla="*/ 1433381 h 1638198"/>
                <a:gd name="connsiteX43" fmla="*/ 1074156 w 1588717"/>
                <a:gd name="connsiteY43" fmla="*/ 1508616 h 1638198"/>
                <a:gd name="connsiteX44" fmla="*/ 929472 w 1588717"/>
                <a:gd name="connsiteY44" fmla="*/ 1572277 h 1638198"/>
                <a:gd name="connsiteX45" fmla="*/ 761639 w 1588717"/>
                <a:gd name="connsiteY45" fmla="*/ 1627257 h 1638198"/>
                <a:gd name="connsiteX46" fmla="*/ 576444 w 1588717"/>
                <a:gd name="connsiteY46" fmla="*/ 1635938 h 1638198"/>
                <a:gd name="connsiteX47" fmla="*/ 397037 w 1588717"/>
                <a:gd name="connsiteY47" fmla="*/ 1598320 h 1638198"/>
                <a:gd name="connsiteX48" fmla="*/ 255247 w 1588717"/>
                <a:gd name="connsiteY48" fmla="*/ 1528872 h 1638198"/>
                <a:gd name="connsiteX49" fmla="*/ 133713 w 1588717"/>
                <a:gd name="connsiteY49" fmla="*/ 1424700 h 1638198"/>
                <a:gd name="connsiteX50" fmla="*/ 61371 w 1588717"/>
                <a:gd name="connsiteY50" fmla="*/ 1256867 h 1638198"/>
                <a:gd name="connsiteX51" fmla="*/ 17966 w 1588717"/>
                <a:gd name="connsiteY51" fmla="*/ 1083247 h 1638198"/>
                <a:gd name="connsiteX52" fmla="*/ 604 w 1588717"/>
                <a:gd name="connsiteY52" fmla="*/ 889371 h 1638198"/>
                <a:gd name="connsiteX53" fmla="*/ 6391 w 1588717"/>
                <a:gd name="connsiteY53" fmla="*/ 707070 h 1638198"/>
                <a:gd name="connsiteX54" fmla="*/ 29541 w 1588717"/>
                <a:gd name="connsiteY54" fmla="*/ 516087 h 1638198"/>
                <a:gd name="connsiteX55" fmla="*/ 67158 w 1588717"/>
                <a:gd name="connsiteY55" fmla="*/ 325105 h 1638198"/>
                <a:gd name="connsiteX56" fmla="*/ 122138 w 1588717"/>
                <a:gd name="connsiteY56" fmla="*/ 189103 h 1638198"/>
                <a:gd name="connsiteX57" fmla="*/ 197373 w 1588717"/>
                <a:gd name="connsiteY57" fmla="*/ 90718 h 1638198"/>
                <a:gd name="connsiteX58" fmla="*/ 301546 w 1588717"/>
                <a:gd name="connsiteY58" fmla="*/ 6801 h 1638198"/>
                <a:gd name="connsiteX59" fmla="*/ 397037 w 1588717"/>
                <a:gd name="connsiteY59" fmla="*/ 9695 h 1638198"/>
                <a:gd name="connsiteX60" fmla="*/ 547508 w 1588717"/>
                <a:gd name="connsiteY60" fmla="*/ 47313 h 1638198"/>
                <a:gd name="connsiteX61" fmla="*/ 599594 w 1588717"/>
                <a:gd name="connsiteY61" fmla="*/ 87824 h 1638198"/>
                <a:gd name="connsiteX0" fmla="*/ 599594 w 1588717"/>
                <a:gd name="connsiteY0" fmla="*/ 87824 h 1638198"/>
                <a:gd name="connsiteX1" fmla="*/ 524358 w 1588717"/>
                <a:gd name="connsiteY1" fmla="*/ 191996 h 1638198"/>
                <a:gd name="connsiteX2" fmla="*/ 460697 w 1588717"/>
                <a:gd name="connsiteY2" fmla="*/ 316424 h 1638198"/>
                <a:gd name="connsiteX3" fmla="*/ 411505 w 1588717"/>
                <a:gd name="connsiteY3" fmla="*/ 440852 h 1638198"/>
                <a:gd name="connsiteX4" fmla="*/ 370994 w 1588717"/>
                <a:gd name="connsiteY4" fmla="*/ 571067 h 1638198"/>
                <a:gd name="connsiteX5" fmla="*/ 342057 w 1588717"/>
                <a:gd name="connsiteY5" fmla="*/ 741794 h 1638198"/>
                <a:gd name="connsiteX6" fmla="*/ 336270 w 1588717"/>
                <a:gd name="connsiteY6" fmla="*/ 903839 h 1638198"/>
                <a:gd name="connsiteX7" fmla="*/ 339163 w 1588717"/>
                <a:gd name="connsiteY7" fmla="*/ 1083247 h 1638198"/>
                <a:gd name="connsiteX8" fmla="*/ 382568 w 1588717"/>
                <a:gd name="connsiteY8" fmla="*/ 1204781 h 1638198"/>
                <a:gd name="connsiteX9" fmla="*/ 475166 w 1588717"/>
                <a:gd name="connsiteY9" fmla="*/ 1282910 h 1638198"/>
                <a:gd name="connsiteX10" fmla="*/ 637211 w 1588717"/>
                <a:gd name="connsiteY10" fmla="*/ 1308953 h 1638198"/>
                <a:gd name="connsiteX11" fmla="*/ 807938 w 1588717"/>
                <a:gd name="connsiteY11" fmla="*/ 1248186 h 1638198"/>
                <a:gd name="connsiteX12" fmla="*/ 941047 w 1588717"/>
                <a:gd name="connsiteY12" fmla="*/ 1181632 h 1638198"/>
                <a:gd name="connsiteX13" fmla="*/ 1030751 w 1588717"/>
                <a:gd name="connsiteY13" fmla="*/ 1083247 h 1638198"/>
                <a:gd name="connsiteX14" fmla="*/ 1123348 w 1588717"/>
                <a:gd name="connsiteY14" fmla="*/ 984862 h 1638198"/>
                <a:gd name="connsiteX15" fmla="*/ 1198584 w 1588717"/>
                <a:gd name="connsiteY15" fmla="*/ 877796 h 1638198"/>
                <a:gd name="connsiteX16" fmla="*/ 1279606 w 1588717"/>
                <a:gd name="connsiteY16" fmla="*/ 785199 h 1638198"/>
                <a:gd name="connsiteX17" fmla="*/ 1320118 w 1588717"/>
                <a:gd name="connsiteY17" fmla="*/ 736006 h 1638198"/>
                <a:gd name="connsiteX18" fmla="*/ 1253563 w 1588717"/>
                <a:gd name="connsiteY18" fmla="*/ 811242 h 1638198"/>
                <a:gd name="connsiteX19" fmla="*/ 1184115 w 1588717"/>
                <a:gd name="connsiteY19" fmla="*/ 900946 h 1638198"/>
                <a:gd name="connsiteX20" fmla="*/ 1120454 w 1588717"/>
                <a:gd name="connsiteY20" fmla="*/ 999330 h 1638198"/>
                <a:gd name="connsiteX21" fmla="*/ 1024963 w 1588717"/>
                <a:gd name="connsiteY21" fmla="*/ 1086141 h 1638198"/>
                <a:gd name="connsiteX22" fmla="*/ 955515 w 1588717"/>
                <a:gd name="connsiteY22" fmla="*/ 1158482 h 1638198"/>
                <a:gd name="connsiteX23" fmla="*/ 923685 w 1588717"/>
                <a:gd name="connsiteY23" fmla="*/ 1181632 h 1638198"/>
                <a:gd name="connsiteX24" fmla="*/ 883173 w 1588717"/>
                <a:gd name="connsiteY24" fmla="*/ 1155589 h 1638198"/>
                <a:gd name="connsiteX25" fmla="*/ 839768 w 1588717"/>
                <a:gd name="connsiteY25" fmla="*/ 1109290 h 1638198"/>
                <a:gd name="connsiteX26" fmla="*/ 836875 w 1588717"/>
                <a:gd name="connsiteY26" fmla="*/ 1025373 h 1638198"/>
                <a:gd name="connsiteX27" fmla="*/ 868705 w 1588717"/>
                <a:gd name="connsiteY27" fmla="*/ 938563 h 1638198"/>
                <a:gd name="connsiteX28" fmla="*/ 972877 w 1588717"/>
                <a:gd name="connsiteY28" fmla="*/ 851753 h 1638198"/>
                <a:gd name="connsiteX29" fmla="*/ 1068368 w 1588717"/>
                <a:gd name="connsiteY29" fmla="*/ 762049 h 1638198"/>
                <a:gd name="connsiteX30" fmla="*/ 1146497 w 1588717"/>
                <a:gd name="connsiteY30" fmla="*/ 669452 h 1638198"/>
                <a:gd name="connsiteX31" fmla="*/ 1227520 w 1588717"/>
                <a:gd name="connsiteY31" fmla="*/ 585535 h 1638198"/>
                <a:gd name="connsiteX32" fmla="*/ 1308543 w 1588717"/>
                <a:gd name="connsiteY32" fmla="*/ 527662 h 1638198"/>
                <a:gd name="connsiteX33" fmla="*/ 1427184 w 1588717"/>
                <a:gd name="connsiteY33" fmla="*/ 516087 h 1638198"/>
                <a:gd name="connsiteX34" fmla="*/ 1519781 w 1588717"/>
                <a:gd name="connsiteY34" fmla="*/ 547918 h 1638198"/>
                <a:gd name="connsiteX35" fmla="*/ 1580548 w 1588717"/>
                <a:gd name="connsiteY35" fmla="*/ 620260 h 1638198"/>
                <a:gd name="connsiteX36" fmla="*/ 1583442 w 1588717"/>
                <a:gd name="connsiteY36" fmla="*/ 744687 h 1638198"/>
                <a:gd name="connsiteX37" fmla="*/ 1537143 w 1588717"/>
                <a:gd name="connsiteY37" fmla="*/ 947245 h 1638198"/>
                <a:gd name="connsiteX38" fmla="*/ 1470588 w 1588717"/>
                <a:gd name="connsiteY38" fmla="*/ 1077460 h 1638198"/>
                <a:gd name="connsiteX39" fmla="*/ 1415609 w 1588717"/>
                <a:gd name="connsiteY39" fmla="*/ 1196101 h 1638198"/>
                <a:gd name="connsiteX40" fmla="*/ 1369310 w 1588717"/>
                <a:gd name="connsiteY40" fmla="*/ 1268442 h 1638198"/>
                <a:gd name="connsiteX41" fmla="*/ 1311437 w 1588717"/>
                <a:gd name="connsiteY41" fmla="*/ 1332103 h 1638198"/>
                <a:gd name="connsiteX42" fmla="*/ 1184115 w 1588717"/>
                <a:gd name="connsiteY42" fmla="*/ 1439169 h 1638198"/>
                <a:gd name="connsiteX43" fmla="*/ 1074156 w 1588717"/>
                <a:gd name="connsiteY43" fmla="*/ 1508616 h 1638198"/>
                <a:gd name="connsiteX44" fmla="*/ 929472 w 1588717"/>
                <a:gd name="connsiteY44" fmla="*/ 1572277 h 1638198"/>
                <a:gd name="connsiteX45" fmla="*/ 761639 w 1588717"/>
                <a:gd name="connsiteY45" fmla="*/ 1627257 h 1638198"/>
                <a:gd name="connsiteX46" fmla="*/ 576444 w 1588717"/>
                <a:gd name="connsiteY46" fmla="*/ 1635938 h 1638198"/>
                <a:gd name="connsiteX47" fmla="*/ 397037 w 1588717"/>
                <a:gd name="connsiteY47" fmla="*/ 1598320 h 1638198"/>
                <a:gd name="connsiteX48" fmla="*/ 255247 w 1588717"/>
                <a:gd name="connsiteY48" fmla="*/ 1528872 h 1638198"/>
                <a:gd name="connsiteX49" fmla="*/ 133713 w 1588717"/>
                <a:gd name="connsiteY49" fmla="*/ 1424700 h 1638198"/>
                <a:gd name="connsiteX50" fmla="*/ 61371 w 1588717"/>
                <a:gd name="connsiteY50" fmla="*/ 1256867 h 1638198"/>
                <a:gd name="connsiteX51" fmla="*/ 17966 w 1588717"/>
                <a:gd name="connsiteY51" fmla="*/ 1083247 h 1638198"/>
                <a:gd name="connsiteX52" fmla="*/ 604 w 1588717"/>
                <a:gd name="connsiteY52" fmla="*/ 889371 h 1638198"/>
                <a:gd name="connsiteX53" fmla="*/ 6391 w 1588717"/>
                <a:gd name="connsiteY53" fmla="*/ 707070 h 1638198"/>
                <a:gd name="connsiteX54" fmla="*/ 29541 w 1588717"/>
                <a:gd name="connsiteY54" fmla="*/ 516087 h 1638198"/>
                <a:gd name="connsiteX55" fmla="*/ 67158 w 1588717"/>
                <a:gd name="connsiteY55" fmla="*/ 325105 h 1638198"/>
                <a:gd name="connsiteX56" fmla="*/ 122138 w 1588717"/>
                <a:gd name="connsiteY56" fmla="*/ 189103 h 1638198"/>
                <a:gd name="connsiteX57" fmla="*/ 197373 w 1588717"/>
                <a:gd name="connsiteY57" fmla="*/ 90718 h 1638198"/>
                <a:gd name="connsiteX58" fmla="*/ 301546 w 1588717"/>
                <a:gd name="connsiteY58" fmla="*/ 6801 h 1638198"/>
                <a:gd name="connsiteX59" fmla="*/ 397037 w 1588717"/>
                <a:gd name="connsiteY59" fmla="*/ 9695 h 1638198"/>
                <a:gd name="connsiteX60" fmla="*/ 547508 w 1588717"/>
                <a:gd name="connsiteY60" fmla="*/ 47313 h 1638198"/>
                <a:gd name="connsiteX61" fmla="*/ 599594 w 1588717"/>
                <a:gd name="connsiteY61" fmla="*/ 87824 h 1638198"/>
                <a:gd name="connsiteX0" fmla="*/ 599594 w 1588717"/>
                <a:gd name="connsiteY0" fmla="*/ 87824 h 1638198"/>
                <a:gd name="connsiteX1" fmla="*/ 524358 w 1588717"/>
                <a:gd name="connsiteY1" fmla="*/ 191996 h 1638198"/>
                <a:gd name="connsiteX2" fmla="*/ 460697 w 1588717"/>
                <a:gd name="connsiteY2" fmla="*/ 316424 h 1638198"/>
                <a:gd name="connsiteX3" fmla="*/ 411505 w 1588717"/>
                <a:gd name="connsiteY3" fmla="*/ 440852 h 1638198"/>
                <a:gd name="connsiteX4" fmla="*/ 370994 w 1588717"/>
                <a:gd name="connsiteY4" fmla="*/ 571067 h 1638198"/>
                <a:gd name="connsiteX5" fmla="*/ 342057 w 1588717"/>
                <a:gd name="connsiteY5" fmla="*/ 741794 h 1638198"/>
                <a:gd name="connsiteX6" fmla="*/ 336270 w 1588717"/>
                <a:gd name="connsiteY6" fmla="*/ 903839 h 1638198"/>
                <a:gd name="connsiteX7" fmla="*/ 339163 w 1588717"/>
                <a:gd name="connsiteY7" fmla="*/ 1083247 h 1638198"/>
                <a:gd name="connsiteX8" fmla="*/ 382568 w 1588717"/>
                <a:gd name="connsiteY8" fmla="*/ 1204781 h 1638198"/>
                <a:gd name="connsiteX9" fmla="*/ 475166 w 1588717"/>
                <a:gd name="connsiteY9" fmla="*/ 1282910 h 1638198"/>
                <a:gd name="connsiteX10" fmla="*/ 637211 w 1588717"/>
                <a:gd name="connsiteY10" fmla="*/ 1308953 h 1638198"/>
                <a:gd name="connsiteX11" fmla="*/ 807938 w 1588717"/>
                <a:gd name="connsiteY11" fmla="*/ 1248186 h 1638198"/>
                <a:gd name="connsiteX12" fmla="*/ 941047 w 1588717"/>
                <a:gd name="connsiteY12" fmla="*/ 1181632 h 1638198"/>
                <a:gd name="connsiteX13" fmla="*/ 1030751 w 1588717"/>
                <a:gd name="connsiteY13" fmla="*/ 1083247 h 1638198"/>
                <a:gd name="connsiteX14" fmla="*/ 1123348 w 1588717"/>
                <a:gd name="connsiteY14" fmla="*/ 984862 h 1638198"/>
                <a:gd name="connsiteX15" fmla="*/ 1198584 w 1588717"/>
                <a:gd name="connsiteY15" fmla="*/ 877796 h 1638198"/>
                <a:gd name="connsiteX16" fmla="*/ 1279606 w 1588717"/>
                <a:gd name="connsiteY16" fmla="*/ 785199 h 1638198"/>
                <a:gd name="connsiteX17" fmla="*/ 1320118 w 1588717"/>
                <a:gd name="connsiteY17" fmla="*/ 736006 h 1638198"/>
                <a:gd name="connsiteX18" fmla="*/ 1253563 w 1588717"/>
                <a:gd name="connsiteY18" fmla="*/ 811242 h 1638198"/>
                <a:gd name="connsiteX19" fmla="*/ 1184115 w 1588717"/>
                <a:gd name="connsiteY19" fmla="*/ 900946 h 1638198"/>
                <a:gd name="connsiteX20" fmla="*/ 1120454 w 1588717"/>
                <a:gd name="connsiteY20" fmla="*/ 999330 h 1638198"/>
                <a:gd name="connsiteX21" fmla="*/ 1024963 w 1588717"/>
                <a:gd name="connsiteY21" fmla="*/ 1086141 h 1638198"/>
                <a:gd name="connsiteX22" fmla="*/ 955515 w 1588717"/>
                <a:gd name="connsiteY22" fmla="*/ 1158482 h 1638198"/>
                <a:gd name="connsiteX23" fmla="*/ 923685 w 1588717"/>
                <a:gd name="connsiteY23" fmla="*/ 1181632 h 1638198"/>
                <a:gd name="connsiteX24" fmla="*/ 883173 w 1588717"/>
                <a:gd name="connsiteY24" fmla="*/ 1155589 h 1638198"/>
                <a:gd name="connsiteX25" fmla="*/ 839768 w 1588717"/>
                <a:gd name="connsiteY25" fmla="*/ 1109290 h 1638198"/>
                <a:gd name="connsiteX26" fmla="*/ 836875 w 1588717"/>
                <a:gd name="connsiteY26" fmla="*/ 1025373 h 1638198"/>
                <a:gd name="connsiteX27" fmla="*/ 868705 w 1588717"/>
                <a:gd name="connsiteY27" fmla="*/ 938563 h 1638198"/>
                <a:gd name="connsiteX28" fmla="*/ 972877 w 1588717"/>
                <a:gd name="connsiteY28" fmla="*/ 851753 h 1638198"/>
                <a:gd name="connsiteX29" fmla="*/ 1068368 w 1588717"/>
                <a:gd name="connsiteY29" fmla="*/ 762049 h 1638198"/>
                <a:gd name="connsiteX30" fmla="*/ 1146497 w 1588717"/>
                <a:gd name="connsiteY30" fmla="*/ 669452 h 1638198"/>
                <a:gd name="connsiteX31" fmla="*/ 1227520 w 1588717"/>
                <a:gd name="connsiteY31" fmla="*/ 585535 h 1638198"/>
                <a:gd name="connsiteX32" fmla="*/ 1308543 w 1588717"/>
                <a:gd name="connsiteY32" fmla="*/ 527662 h 1638198"/>
                <a:gd name="connsiteX33" fmla="*/ 1427184 w 1588717"/>
                <a:gd name="connsiteY33" fmla="*/ 516087 h 1638198"/>
                <a:gd name="connsiteX34" fmla="*/ 1519781 w 1588717"/>
                <a:gd name="connsiteY34" fmla="*/ 547918 h 1638198"/>
                <a:gd name="connsiteX35" fmla="*/ 1580548 w 1588717"/>
                <a:gd name="connsiteY35" fmla="*/ 620260 h 1638198"/>
                <a:gd name="connsiteX36" fmla="*/ 1583442 w 1588717"/>
                <a:gd name="connsiteY36" fmla="*/ 744687 h 1638198"/>
                <a:gd name="connsiteX37" fmla="*/ 1537143 w 1588717"/>
                <a:gd name="connsiteY37" fmla="*/ 947245 h 1638198"/>
                <a:gd name="connsiteX38" fmla="*/ 1470588 w 1588717"/>
                <a:gd name="connsiteY38" fmla="*/ 1077460 h 1638198"/>
                <a:gd name="connsiteX39" fmla="*/ 1415609 w 1588717"/>
                <a:gd name="connsiteY39" fmla="*/ 1196101 h 1638198"/>
                <a:gd name="connsiteX40" fmla="*/ 1369310 w 1588717"/>
                <a:gd name="connsiteY40" fmla="*/ 1268442 h 1638198"/>
                <a:gd name="connsiteX41" fmla="*/ 1311437 w 1588717"/>
                <a:gd name="connsiteY41" fmla="*/ 1332103 h 1638198"/>
                <a:gd name="connsiteX42" fmla="*/ 1184115 w 1588717"/>
                <a:gd name="connsiteY42" fmla="*/ 1439169 h 1638198"/>
                <a:gd name="connsiteX43" fmla="*/ 1074156 w 1588717"/>
                <a:gd name="connsiteY43" fmla="*/ 1508616 h 1638198"/>
                <a:gd name="connsiteX44" fmla="*/ 929472 w 1588717"/>
                <a:gd name="connsiteY44" fmla="*/ 1572277 h 1638198"/>
                <a:gd name="connsiteX45" fmla="*/ 761639 w 1588717"/>
                <a:gd name="connsiteY45" fmla="*/ 1627257 h 1638198"/>
                <a:gd name="connsiteX46" fmla="*/ 576444 w 1588717"/>
                <a:gd name="connsiteY46" fmla="*/ 1635938 h 1638198"/>
                <a:gd name="connsiteX47" fmla="*/ 397037 w 1588717"/>
                <a:gd name="connsiteY47" fmla="*/ 1598320 h 1638198"/>
                <a:gd name="connsiteX48" fmla="*/ 255247 w 1588717"/>
                <a:gd name="connsiteY48" fmla="*/ 1528872 h 1638198"/>
                <a:gd name="connsiteX49" fmla="*/ 136607 w 1588717"/>
                <a:gd name="connsiteY49" fmla="*/ 1418913 h 1638198"/>
                <a:gd name="connsiteX50" fmla="*/ 61371 w 1588717"/>
                <a:gd name="connsiteY50" fmla="*/ 1256867 h 1638198"/>
                <a:gd name="connsiteX51" fmla="*/ 17966 w 1588717"/>
                <a:gd name="connsiteY51" fmla="*/ 1083247 h 1638198"/>
                <a:gd name="connsiteX52" fmla="*/ 604 w 1588717"/>
                <a:gd name="connsiteY52" fmla="*/ 889371 h 1638198"/>
                <a:gd name="connsiteX53" fmla="*/ 6391 w 1588717"/>
                <a:gd name="connsiteY53" fmla="*/ 707070 h 1638198"/>
                <a:gd name="connsiteX54" fmla="*/ 29541 w 1588717"/>
                <a:gd name="connsiteY54" fmla="*/ 516087 h 1638198"/>
                <a:gd name="connsiteX55" fmla="*/ 67158 w 1588717"/>
                <a:gd name="connsiteY55" fmla="*/ 325105 h 1638198"/>
                <a:gd name="connsiteX56" fmla="*/ 122138 w 1588717"/>
                <a:gd name="connsiteY56" fmla="*/ 189103 h 1638198"/>
                <a:gd name="connsiteX57" fmla="*/ 197373 w 1588717"/>
                <a:gd name="connsiteY57" fmla="*/ 90718 h 1638198"/>
                <a:gd name="connsiteX58" fmla="*/ 301546 w 1588717"/>
                <a:gd name="connsiteY58" fmla="*/ 6801 h 1638198"/>
                <a:gd name="connsiteX59" fmla="*/ 397037 w 1588717"/>
                <a:gd name="connsiteY59" fmla="*/ 9695 h 1638198"/>
                <a:gd name="connsiteX60" fmla="*/ 547508 w 1588717"/>
                <a:gd name="connsiteY60" fmla="*/ 47313 h 1638198"/>
                <a:gd name="connsiteX61" fmla="*/ 599594 w 158871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39073 w 1588627"/>
                <a:gd name="connsiteY7" fmla="*/ 1083247 h 1638198"/>
                <a:gd name="connsiteX8" fmla="*/ 382478 w 1588627"/>
                <a:gd name="connsiteY8" fmla="*/ 1204781 h 1638198"/>
                <a:gd name="connsiteX9" fmla="*/ 475076 w 1588627"/>
                <a:gd name="connsiteY9" fmla="*/ 1282910 h 1638198"/>
                <a:gd name="connsiteX10" fmla="*/ 637121 w 1588627"/>
                <a:gd name="connsiteY10" fmla="*/ 1308953 h 1638198"/>
                <a:gd name="connsiteX11" fmla="*/ 807848 w 1588627"/>
                <a:gd name="connsiteY11" fmla="*/ 1248186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6785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2048 w 1588627"/>
                <a:gd name="connsiteY56" fmla="*/ 189103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39073 w 1588627"/>
                <a:gd name="connsiteY7" fmla="*/ 1083247 h 1638198"/>
                <a:gd name="connsiteX8" fmla="*/ 382478 w 1588627"/>
                <a:gd name="connsiteY8" fmla="*/ 1204781 h 1638198"/>
                <a:gd name="connsiteX9" fmla="*/ 475076 w 1588627"/>
                <a:gd name="connsiteY9" fmla="*/ 1282910 h 1638198"/>
                <a:gd name="connsiteX10" fmla="*/ 637121 w 1588627"/>
                <a:gd name="connsiteY10" fmla="*/ 1308953 h 1638198"/>
                <a:gd name="connsiteX11" fmla="*/ 807848 w 1588627"/>
                <a:gd name="connsiteY11" fmla="*/ 1248186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6785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82910 h 1638198"/>
                <a:gd name="connsiteX10" fmla="*/ 637121 w 1588627"/>
                <a:gd name="connsiteY10" fmla="*/ 1308953 h 1638198"/>
                <a:gd name="connsiteX11" fmla="*/ 807848 w 1588627"/>
                <a:gd name="connsiteY11" fmla="*/ 1248186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6785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48186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6785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6785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68615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71509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0498 w 1588627"/>
                <a:gd name="connsiteY38" fmla="*/ 1077460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20364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71509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6286 w 1588627"/>
                <a:gd name="connsiteY38" fmla="*/ 1083248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14577 w 1588627"/>
                <a:gd name="connsiteY20" fmla="*/ 999330 h 1638198"/>
                <a:gd name="connsiteX21" fmla="*/ 1024873 w 1588627"/>
                <a:gd name="connsiteY21" fmla="*/ 1086141 h 1638198"/>
                <a:gd name="connsiteX22" fmla="*/ 955425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71509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6286 w 1588627"/>
                <a:gd name="connsiteY38" fmla="*/ 1083248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14577 w 1588627"/>
                <a:gd name="connsiteY20" fmla="*/ 999330 h 1638198"/>
                <a:gd name="connsiteX21" fmla="*/ 1024873 w 1588627"/>
                <a:gd name="connsiteY21" fmla="*/ 1086141 h 1638198"/>
                <a:gd name="connsiteX22" fmla="*/ 961212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71509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6286 w 1588627"/>
                <a:gd name="connsiteY38" fmla="*/ 1083248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 name="connsiteX0" fmla="*/ 599504 w 1588627"/>
                <a:gd name="connsiteY0" fmla="*/ 87824 h 1638198"/>
                <a:gd name="connsiteX1" fmla="*/ 524268 w 1588627"/>
                <a:gd name="connsiteY1" fmla="*/ 191996 h 1638198"/>
                <a:gd name="connsiteX2" fmla="*/ 460607 w 1588627"/>
                <a:gd name="connsiteY2" fmla="*/ 316424 h 1638198"/>
                <a:gd name="connsiteX3" fmla="*/ 411415 w 1588627"/>
                <a:gd name="connsiteY3" fmla="*/ 440852 h 1638198"/>
                <a:gd name="connsiteX4" fmla="*/ 370904 w 1588627"/>
                <a:gd name="connsiteY4" fmla="*/ 571067 h 1638198"/>
                <a:gd name="connsiteX5" fmla="*/ 341967 w 1588627"/>
                <a:gd name="connsiteY5" fmla="*/ 741794 h 1638198"/>
                <a:gd name="connsiteX6" fmla="*/ 336180 w 1588627"/>
                <a:gd name="connsiteY6" fmla="*/ 903839 h 1638198"/>
                <a:gd name="connsiteX7" fmla="*/ 341967 w 1588627"/>
                <a:gd name="connsiteY7" fmla="*/ 1080354 h 1638198"/>
                <a:gd name="connsiteX8" fmla="*/ 382478 w 1588627"/>
                <a:gd name="connsiteY8" fmla="*/ 1204781 h 1638198"/>
                <a:gd name="connsiteX9" fmla="*/ 475076 w 1588627"/>
                <a:gd name="connsiteY9" fmla="*/ 1291591 h 1638198"/>
                <a:gd name="connsiteX10" fmla="*/ 637121 w 1588627"/>
                <a:gd name="connsiteY10" fmla="*/ 1308953 h 1638198"/>
                <a:gd name="connsiteX11" fmla="*/ 807848 w 1588627"/>
                <a:gd name="connsiteY11" fmla="*/ 1256867 h 1638198"/>
                <a:gd name="connsiteX12" fmla="*/ 940957 w 1588627"/>
                <a:gd name="connsiteY12" fmla="*/ 1181632 h 1638198"/>
                <a:gd name="connsiteX13" fmla="*/ 1030661 w 1588627"/>
                <a:gd name="connsiteY13" fmla="*/ 1083247 h 1638198"/>
                <a:gd name="connsiteX14" fmla="*/ 1123258 w 1588627"/>
                <a:gd name="connsiteY14" fmla="*/ 984862 h 1638198"/>
                <a:gd name="connsiteX15" fmla="*/ 1198494 w 1588627"/>
                <a:gd name="connsiteY15" fmla="*/ 877796 h 1638198"/>
                <a:gd name="connsiteX16" fmla="*/ 1279516 w 1588627"/>
                <a:gd name="connsiteY16" fmla="*/ 785199 h 1638198"/>
                <a:gd name="connsiteX17" fmla="*/ 1320028 w 1588627"/>
                <a:gd name="connsiteY17" fmla="*/ 736006 h 1638198"/>
                <a:gd name="connsiteX18" fmla="*/ 1253473 w 1588627"/>
                <a:gd name="connsiteY18" fmla="*/ 811242 h 1638198"/>
                <a:gd name="connsiteX19" fmla="*/ 1184025 w 1588627"/>
                <a:gd name="connsiteY19" fmla="*/ 900946 h 1638198"/>
                <a:gd name="connsiteX20" fmla="*/ 1114577 w 1588627"/>
                <a:gd name="connsiteY20" fmla="*/ 999330 h 1638198"/>
                <a:gd name="connsiteX21" fmla="*/ 1024873 w 1588627"/>
                <a:gd name="connsiteY21" fmla="*/ 1086141 h 1638198"/>
                <a:gd name="connsiteX22" fmla="*/ 967000 w 1588627"/>
                <a:gd name="connsiteY22" fmla="*/ 1158482 h 1638198"/>
                <a:gd name="connsiteX23" fmla="*/ 923595 w 1588627"/>
                <a:gd name="connsiteY23" fmla="*/ 1181632 h 1638198"/>
                <a:gd name="connsiteX24" fmla="*/ 883083 w 1588627"/>
                <a:gd name="connsiteY24" fmla="*/ 1155589 h 1638198"/>
                <a:gd name="connsiteX25" fmla="*/ 839678 w 1588627"/>
                <a:gd name="connsiteY25" fmla="*/ 1109290 h 1638198"/>
                <a:gd name="connsiteX26" fmla="*/ 833892 w 1588627"/>
                <a:gd name="connsiteY26" fmla="*/ 1025373 h 1638198"/>
                <a:gd name="connsiteX27" fmla="*/ 871509 w 1588627"/>
                <a:gd name="connsiteY27" fmla="*/ 938563 h 1638198"/>
                <a:gd name="connsiteX28" fmla="*/ 972787 w 1588627"/>
                <a:gd name="connsiteY28" fmla="*/ 851753 h 1638198"/>
                <a:gd name="connsiteX29" fmla="*/ 1068278 w 1588627"/>
                <a:gd name="connsiteY29" fmla="*/ 762049 h 1638198"/>
                <a:gd name="connsiteX30" fmla="*/ 1146407 w 1588627"/>
                <a:gd name="connsiteY30" fmla="*/ 669452 h 1638198"/>
                <a:gd name="connsiteX31" fmla="*/ 1227430 w 1588627"/>
                <a:gd name="connsiteY31" fmla="*/ 585535 h 1638198"/>
                <a:gd name="connsiteX32" fmla="*/ 1308453 w 1588627"/>
                <a:gd name="connsiteY32" fmla="*/ 527662 h 1638198"/>
                <a:gd name="connsiteX33" fmla="*/ 1427094 w 1588627"/>
                <a:gd name="connsiteY33" fmla="*/ 516087 h 1638198"/>
                <a:gd name="connsiteX34" fmla="*/ 1519691 w 1588627"/>
                <a:gd name="connsiteY34" fmla="*/ 547918 h 1638198"/>
                <a:gd name="connsiteX35" fmla="*/ 1580458 w 1588627"/>
                <a:gd name="connsiteY35" fmla="*/ 620260 h 1638198"/>
                <a:gd name="connsiteX36" fmla="*/ 1583352 w 1588627"/>
                <a:gd name="connsiteY36" fmla="*/ 744687 h 1638198"/>
                <a:gd name="connsiteX37" fmla="*/ 1537053 w 1588627"/>
                <a:gd name="connsiteY37" fmla="*/ 947245 h 1638198"/>
                <a:gd name="connsiteX38" fmla="*/ 1476286 w 1588627"/>
                <a:gd name="connsiteY38" fmla="*/ 1083248 h 1638198"/>
                <a:gd name="connsiteX39" fmla="*/ 1415519 w 1588627"/>
                <a:gd name="connsiteY39" fmla="*/ 1196101 h 1638198"/>
                <a:gd name="connsiteX40" fmla="*/ 1369220 w 1588627"/>
                <a:gd name="connsiteY40" fmla="*/ 1268442 h 1638198"/>
                <a:gd name="connsiteX41" fmla="*/ 1311347 w 1588627"/>
                <a:gd name="connsiteY41" fmla="*/ 1332103 h 1638198"/>
                <a:gd name="connsiteX42" fmla="*/ 1184025 w 1588627"/>
                <a:gd name="connsiteY42" fmla="*/ 1439169 h 1638198"/>
                <a:gd name="connsiteX43" fmla="*/ 1074066 w 1588627"/>
                <a:gd name="connsiteY43" fmla="*/ 1508616 h 1638198"/>
                <a:gd name="connsiteX44" fmla="*/ 929382 w 1588627"/>
                <a:gd name="connsiteY44" fmla="*/ 1572277 h 1638198"/>
                <a:gd name="connsiteX45" fmla="*/ 761549 w 1588627"/>
                <a:gd name="connsiteY45" fmla="*/ 1627257 h 1638198"/>
                <a:gd name="connsiteX46" fmla="*/ 576354 w 1588627"/>
                <a:gd name="connsiteY46" fmla="*/ 1635938 h 1638198"/>
                <a:gd name="connsiteX47" fmla="*/ 396947 w 1588627"/>
                <a:gd name="connsiteY47" fmla="*/ 1598320 h 1638198"/>
                <a:gd name="connsiteX48" fmla="*/ 255157 w 1588627"/>
                <a:gd name="connsiteY48" fmla="*/ 1528872 h 1638198"/>
                <a:gd name="connsiteX49" fmla="*/ 136517 w 1588627"/>
                <a:gd name="connsiteY49" fmla="*/ 1418913 h 1638198"/>
                <a:gd name="connsiteX50" fmla="*/ 61281 w 1588627"/>
                <a:gd name="connsiteY50" fmla="*/ 1256867 h 1638198"/>
                <a:gd name="connsiteX51" fmla="*/ 17876 w 1588627"/>
                <a:gd name="connsiteY51" fmla="*/ 1083247 h 1638198"/>
                <a:gd name="connsiteX52" fmla="*/ 514 w 1588627"/>
                <a:gd name="connsiteY52" fmla="*/ 889371 h 1638198"/>
                <a:gd name="connsiteX53" fmla="*/ 6301 w 1588627"/>
                <a:gd name="connsiteY53" fmla="*/ 707070 h 1638198"/>
                <a:gd name="connsiteX54" fmla="*/ 23664 w 1588627"/>
                <a:gd name="connsiteY54" fmla="*/ 513193 h 1638198"/>
                <a:gd name="connsiteX55" fmla="*/ 67068 w 1588627"/>
                <a:gd name="connsiteY55" fmla="*/ 325105 h 1638198"/>
                <a:gd name="connsiteX56" fmla="*/ 124942 w 1588627"/>
                <a:gd name="connsiteY56" fmla="*/ 194890 h 1638198"/>
                <a:gd name="connsiteX57" fmla="*/ 197283 w 1588627"/>
                <a:gd name="connsiteY57" fmla="*/ 90718 h 1638198"/>
                <a:gd name="connsiteX58" fmla="*/ 301456 w 1588627"/>
                <a:gd name="connsiteY58" fmla="*/ 6801 h 1638198"/>
                <a:gd name="connsiteX59" fmla="*/ 396947 w 1588627"/>
                <a:gd name="connsiteY59" fmla="*/ 9695 h 1638198"/>
                <a:gd name="connsiteX60" fmla="*/ 547418 w 1588627"/>
                <a:gd name="connsiteY60" fmla="*/ 47313 h 1638198"/>
                <a:gd name="connsiteX61" fmla="*/ 599504 w 1588627"/>
                <a:gd name="connsiteY61" fmla="*/ 87824 h 1638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588627" h="1638198">
                  <a:moveTo>
                    <a:pt x="599504" y="87824"/>
                  </a:moveTo>
                  <a:cubicBezTo>
                    <a:pt x="595646" y="111938"/>
                    <a:pt x="547417" y="153896"/>
                    <a:pt x="524268" y="191996"/>
                  </a:cubicBezTo>
                  <a:cubicBezTo>
                    <a:pt x="501119" y="230096"/>
                    <a:pt x="479416" y="274948"/>
                    <a:pt x="460607" y="316424"/>
                  </a:cubicBezTo>
                  <a:cubicBezTo>
                    <a:pt x="441798" y="357900"/>
                    <a:pt x="426366" y="398411"/>
                    <a:pt x="411415" y="440852"/>
                  </a:cubicBezTo>
                  <a:cubicBezTo>
                    <a:pt x="396464" y="483293"/>
                    <a:pt x="382479" y="520910"/>
                    <a:pt x="370904" y="571067"/>
                  </a:cubicBezTo>
                  <a:cubicBezTo>
                    <a:pt x="359329" y="621224"/>
                    <a:pt x="347754" y="686332"/>
                    <a:pt x="341967" y="741794"/>
                  </a:cubicBezTo>
                  <a:cubicBezTo>
                    <a:pt x="336180" y="797256"/>
                    <a:pt x="336180" y="847412"/>
                    <a:pt x="336180" y="903839"/>
                  </a:cubicBezTo>
                  <a:cubicBezTo>
                    <a:pt x="336180" y="960266"/>
                    <a:pt x="334251" y="1030197"/>
                    <a:pt x="341967" y="1080354"/>
                  </a:cubicBezTo>
                  <a:cubicBezTo>
                    <a:pt x="349683" y="1130511"/>
                    <a:pt x="360293" y="1169575"/>
                    <a:pt x="382478" y="1204781"/>
                  </a:cubicBezTo>
                  <a:cubicBezTo>
                    <a:pt x="404663" y="1239987"/>
                    <a:pt x="432636" y="1274229"/>
                    <a:pt x="475076" y="1291591"/>
                  </a:cubicBezTo>
                  <a:cubicBezTo>
                    <a:pt x="517516" y="1308953"/>
                    <a:pt x="581659" y="1314740"/>
                    <a:pt x="637121" y="1308953"/>
                  </a:cubicBezTo>
                  <a:cubicBezTo>
                    <a:pt x="692583" y="1303166"/>
                    <a:pt x="757209" y="1278087"/>
                    <a:pt x="807848" y="1256867"/>
                  </a:cubicBezTo>
                  <a:cubicBezTo>
                    <a:pt x="858487" y="1235647"/>
                    <a:pt x="903822" y="1210569"/>
                    <a:pt x="940957" y="1181632"/>
                  </a:cubicBezTo>
                  <a:cubicBezTo>
                    <a:pt x="978092" y="1152695"/>
                    <a:pt x="1000278" y="1116042"/>
                    <a:pt x="1030661" y="1083247"/>
                  </a:cubicBezTo>
                  <a:cubicBezTo>
                    <a:pt x="1061045" y="1050452"/>
                    <a:pt x="1095286" y="1019104"/>
                    <a:pt x="1123258" y="984862"/>
                  </a:cubicBezTo>
                  <a:cubicBezTo>
                    <a:pt x="1151230" y="950620"/>
                    <a:pt x="1172451" y="911073"/>
                    <a:pt x="1198494" y="877796"/>
                  </a:cubicBezTo>
                  <a:cubicBezTo>
                    <a:pt x="1224537" y="844519"/>
                    <a:pt x="1259260" y="808831"/>
                    <a:pt x="1279516" y="785199"/>
                  </a:cubicBezTo>
                  <a:cubicBezTo>
                    <a:pt x="1299772" y="761567"/>
                    <a:pt x="1324368" y="731666"/>
                    <a:pt x="1320028" y="736006"/>
                  </a:cubicBezTo>
                  <a:cubicBezTo>
                    <a:pt x="1315688" y="740346"/>
                    <a:pt x="1276140" y="783752"/>
                    <a:pt x="1253473" y="811242"/>
                  </a:cubicBezTo>
                  <a:cubicBezTo>
                    <a:pt x="1230806" y="838732"/>
                    <a:pt x="1207174" y="869598"/>
                    <a:pt x="1184025" y="900946"/>
                  </a:cubicBezTo>
                  <a:cubicBezTo>
                    <a:pt x="1160876" y="932294"/>
                    <a:pt x="1141102" y="968464"/>
                    <a:pt x="1114577" y="999330"/>
                  </a:cubicBezTo>
                  <a:cubicBezTo>
                    <a:pt x="1088052" y="1030196"/>
                    <a:pt x="1049469" y="1059616"/>
                    <a:pt x="1024873" y="1086141"/>
                  </a:cubicBezTo>
                  <a:cubicBezTo>
                    <a:pt x="1000277" y="1112666"/>
                    <a:pt x="983880" y="1142567"/>
                    <a:pt x="967000" y="1158482"/>
                  </a:cubicBezTo>
                  <a:cubicBezTo>
                    <a:pt x="950120" y="1174397"/>
                    <a:pt x="937581" y="1182114"/>
                    <a:pt x="923595" y="1181632"/>
                  </a:cubicBezTo>
                  <a:cubicBezTo>
                    <a:pt x="909609" y="1181150"/>
                    <a:pt x="897069" y="1167646"/>
                    <a:pt x="883083" y="1155589"/>
                  </a:cubicBezTo>
                  <a:cubicBezTo>
                    <a:pt x="869097" y="1143532"/>
                    <a:pt x="847876" y="1130993"/>
                    <a:pt x="839678" y="1109290"/>
                  </a:cubicBezTo>
                  <a:cubicBezTo>
                    <a:pt x="831480" y="1087587"/>
                    <a:pt x="828587" y="1053827"/>
                    <a:pt x="833892" y="1025373"/>
                  </a:cubicBezTo>
                  <a:cubicBezTo>
                    <a:pt x="839197" y="996919"/>
                    <a:pt x="848360" y="967500"/>
                    <a:pt x="871509" y="938563"/>
                  </a:cubicBezTo>
                  <a:cubicBezTo>
                    <a:pt x="894658" y="909626"/>
                    <a:pt x="939992" y="881172"/>
                    <a:pt x="972787" y="851753"/>
                  </a:cubicBezTo>
                  <a:cubicBezTo>
                    <a:pt x="1005582" y="822334"/>
                    <a:pt x="1039341" y="792432"/>
                    <a:pt x="1068278" y="762049"/>
                  </a:cubicBezTo>
                  <a:cubicBezTo>
                    <a:pt x="1097215" y="731666"/>
                    <a:pt x="1119882" y="698871"/>
                    <a:pt x="1146407" y="669452"/>
                  </a:cubicBezTo>
                  <a:cubicBezTo>
                    <a:pt x="1172932" y="640033"/>
                    <a:pt x="1200422" y="609167"/>
                    <a:pt x="1227430" y="585535"/>
                  </a:cubicBezTo>
                  <a:cubicBezTo>
                    <a:pt x="1254438" y="561903"/>
                    <a:pt x="1275176" y="539237"/>
                    <a:pt x="1308453" y="527662"/>
                  </a:cubicBezTo>
                  <a:cubicBezTo>
                    <a:pt x="1341730" y="516087"/>
                    <a:pt x="1391888" y="512711"/>
                    <a:pt x="1427094" y="516087"/>
                  </a:cubicBezTo>
                  <a:cubicBezTo>
                    <a:pt x="1462300" y="519463"/>
                    <a:pt x="1494130" y="530556"/>
                    <a:pt x="1519691" y="547918"/>
                  </a:cubicBezTo>
                  <a:cubicBezTo>
                    <a:pt x="1545252" y="565280"/>
                    <a:pt x="1569848" y="587465"/>
                    <a:pt x="1580458" y="620260"/>
                  </a:cubicBezTo>
                  <a:cubicBezTo>
                    <a:pt x="1591068" y="653055"/>
                    <a:pt x="1590586" y="690190"/>
                    <a:pt x="1583352" y="744687"/>
                  </a:cubicBezTo>
                  <a:cubicBezTo>
                    <a:pt x="1576118" y="799184"/>
                    <a:pt x="1554897" y="890818"/>
                    <a:pt x="1537053" y="947245"/>
                  </a:cubicBezTo>
                  <a:cubicBezTo>
                    <a:pt x="1519209" y="1003672"/>
                    <a:pt x="1496542" y="1041772"/>
                    <a:pt x="1476286" y="1083248"/>
                  </a:cubicBezTo>
                  <a:cubicBezTo>
                    <a:pt x="1456030" y="1124724"/>
                    <a:pt x="1433363" y="1165235"/>
                    <a:pt x="1415519" y="1196101"/>
                  </a:cubicBezTo>
                  <a:cubicBezTo>
                    <a:pt x="1397675" y="1226967"/>
                    <a:pt x="1386582" y="1245775"/>
                    <a:pt x="1369220" y="1268442"/>
                  </a:cubicBezTo>
                  <a:cubicBezTo>
                    <a:pt x="1351858" y="1291109"/>
                    <a:pt x="1342213" y="1303649"/>
                    <a:pt x="1311347" y="1332103"/>
                  </a:cubicBezTo>
                  <a:cubicBezTo>
                    <a:pt x="1280481" y="1360557"/>
                    <a:pt x="1223572" y="1409750"/>
                    <a:pt x="1184025" y="1439169"/>
                  </a:cubicBezTo>
                  <a:cubicBezTo>
                    <a:pt x="1144478" y="1468588"/>
                    <a:pt x="1116507" y="1486431"/>
                    <a:pt x="1074066" y="1508616"/>
                  </a:cubicBezTo>
                  <a:cubicBezTo>
                    <a:pt x="1031626" y="1530801"/>
                    <a:pt x="981468" y="1552503"/>
                    <a:pt x="929382" y="1572277"/>
                  </a:cubicBezTo>
                  <a:cubicBezTo>
                    <a:pt x="877296" y="1592051"/>
                    <a:pt x="820387" y="1616647"/>
                    <a:pt x="761549" y="1627257"/>
                  </a:cubicBezTo>
                  <a:cubicBezTo>
                    <a:pt x="702711" y="1637867"/>
                    <a:pt x="637121" y="1640761"/>
                    <a:pt x="576354" y="1635938"/>
                  </a:cubicBezTo>
                  <a:cubicBezTo>
                    <a:pt x="515587" y="1631115"/>
                    <a:pt x="450480" y="1616164"/>
                    <a:pt x="396947" y="1598320"/>
                  </a:cubicBezTo>
                  <a:cubicBezTo>
                    <a:pt x="343414" y="1580476"/>
                    <a:pt x="298562" y="1558773"/>
                    <a:pt x="255157" y="1528872"/>
                  </a:cubicBezTo>
                  <a:cubicBezTo>
                    <a:pt x="211752" y="1498971"/>
                    <a:pt x="168830" y="1464247"/>
                    <a:pt x="136517" y="1418913"/>
                  </a:cubicBezTo>
                  <a:cubicBezTo>
                    <a:pt x="104204" y="1373579"/>
                    <a:pt x="81055" y="1312811"/>
                    <a:pt x="61281" y="1256867"/>
                  </a:cubicBezTo>
                  <a:cubicBezTo>
                    <a:pt x="41508" y="1200923"/>
                    <a:pt x="28004" y="1144496"/>
                    <a:pt x="17876" y="1083247"/>
                  </a:cubicBezTo>
                  <a:cubicBezTo>
                    <a:pt x="7748" y="1021998"/>
                    <a:pt x="2443" y="952067"/>
                    <a:pt x="514" y="889371"/>
                  </a:cubicBezTo>
                  <a:cubicBezTo>
                    <a:pt x="-1415" y="826675"/>
                    <a:pt x="2443" y="769766"/>
                    <a:pt x="6301" y="707070"/>
                  </a:cubicBezTo>
                  <a:cubicBezTo>
                    <a:pt x="10159" y="644374"/>
                    <a:pt x="13536" y="576854"/>
                    <a:pt x="23664" y="513193"/>
                  </a:cubicBezTo>
                  <a:cubicBezTo>
                    <a:pt x="33792" y="449532"/>
                    <a:pt x="50188" y="378156"/>
                    <a:pt x="67068" y="325105"/>
                  </a:cubicBezTo>
                  <a:cubicBezTo>
                    <a:pt x="83948" y="272055"/>
                    <a:pt x="103240" y="233954"/>
                    <a:pt x="124942" y="194890"/>
                  </a:cubicBezTo>
                  <a:cubicBezTo>
                    <a:pt x="146644" y="155826"/>
                    <a:pt x="167864" y="122066"/>
                    <a:pt x="197283" y="90718"/>
                  </a:cubicBezTo>
                  <a:cubicBezTo>
                    <a:pt x="226702" y="59370"/>
                    <a:pt x="268179" y="20305"/>
                    <a:pt x="301456" y="6801"/>
                  </a:cubicBezTo>
                  <a:cubicBezTo>
                    <a:pt x="334733" y="-6703"/>
                    <a:pt x="355953" y="2943"/>
                    <a:pt x="396947" y="9695"/>
                  </a:cubicBezTo>
                  <a:cubicBezTo>
                    <a:pt x="437941" y="16447"/>
                    <a:pt x="513176" y="34291"/>
                    <a:pt x="547418" y="47313"/>
                  </a:cubicBezTo>
                  <a:cubicBezTo>
                    <a:pt x="581660" y="60334"/>
                    <a:pt x="603362" y="63710"/>
                    <a:pt x="599504" y="87824"/>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任意多边形 4"/>
            <p:cNvSpPr/>
            <p:nvPr/>
          </p:nvSpPr>
          <p:spPr>
            <a:xfrm>
              <a:off x="9476436" y="2389806"/>
              <a:ext cx="583516" cy="1212620"/>
            </a:xfrm>
            <a:custGeom>
              <a:avLst/>
              <a:gdLst>
                <a:gd name="connsiteX0" fmla="*/ 269245 w 589101"/>
                <a:gd name="connsiteY0" fmla="*/ 170 h 1212424"/>
                <a:gd name="connsiteX1" fmla="*/ 419716 w 589101"/>
                <a:gd name="connsiteY1" fmla="*/ 17532 h 1212424"/>
                <a:gd name="connsiteX2" fmla="*/ 492058 w 589101"/>
                <a:gd name="connsiteY2" fmla="*/ 60937 h 1212424"/>
                <a:gd name="connsiteX3" fmla="*/ 558612 w 589101"/>
                <a:gd name="connsiteY3" fmla="*/ 113023 h 1212424"/>
                <a:gd name="connsiteX4" fmla="*/ 587549 w 589101"/>
                <a:gd name="connsiteY4" fmla="*/ 196940 h 1212424"/>
                <a:gd name="connsiteX5" fmla="*/ 581762 w 589101"/>
                <a:gd name="connsiteY5" fmla="*/ 335836 h 1212424"/>
                <a:gd name="connsiteX6" fmla="*/ 552825 w 589101"/>
                <a:gd name="connsiteY6" fmla="*/ 500775 h 1212424"/>
                <a:gd name="connsiteX7" fmla="*/ 515207 w 589101"/>
                <a:gd name="connsiteY7" fmla="*/ 700439 h 1212424"/>
                <a:gd name="connsiteX8" fmla="*/ 474696 w 589101"/>
                <a:gd name="connsiteY8" fmla="*/ 853803 h 1212424"/>
                <a:gd name="connsiteX9" fmla="*/ 411035 w 589101"/>
                <a:gd name="connsiteY9" fmla="*/ 998487 h 1212424"/>
                <a:gd name="connsiteX10" fmla="*/ 344481 w 589101"/>
                <a:gd name="connsiteY10" fmla="*/ 1108446 h 1212424"/>
                <a:gd name="connsiteX11" fmla="*/ 269245 w 589101"/>
                <a:gd name="connsiteY11" fmla="*/ 1172107 h 1212424"/>
                <a:gd name="connsiteX12" fmla="*/ 191116 w 589101"/>
                <a:gd name="connsiteY12" fmla="*/ 1203937 h 1212424"/>
                <a:gd name="connsiteX13" fmla="*/ 104306 w 589101"/>
                <a:gd name="connsiteY13" fmla="*/ 1209725 h 1212424"/>
                <a:gd name="connsiteX14" fmla="*/ 43539 w 589101"/>
                <a:gd name="connsiteY14" fmla="*/ 1166320 h 1212424"/>
                <a:gd name="connsiteX15" fmla="*/ 34858 w 589101"/>
                <a:gd name="connsiteY15" fmla="*/ 1067935 h 1212424"/>
                <a:gd name="connsiteX16" fmla="*/ 69582 w 589101"/>
                <a:gd name="connsiteY16" fmla="*/ 960869 h 1212424"/>
                <a:gd name="connsiteX17" fmla="*/ 130349 w 589101"/>
                <a:gd name="connsiteY17" fmla="*/ 850909 h 1212424"/>
                <a:gd name="connsiteX18" fmla="*/ 165073 w 589101"/>
                <a:gd name="connsiteY18" fmla="*/ 758312 h 1212424"/>
                <a:gd name="connsiteX19" fmla="*/ 194010 w 589101"/>
                <a:gd name="connsiteY19" fmla="*/ 665714 h 1212424"/>
                <a:gd name="connsiteX20" fmla="*/ 225840 w 589101"/>
                <a:gd name="connsiteY20" fmla="*/ 509456 h 1212424"/>
                <a:gd name="connsiteX21" fmla="*/ 248990 w 589101"/>
                <a:gd name="connsiteY21" fmla="*/ 428433 h 1212424"/>
                <a:gd name="connsiteX22" fmla="*/ 240308 w 589101"/>
                <a:gd name="connsiteY22" fmla="*/ 324261 h 1212424"/>
                <a:gd name="connsiteX23" fmla="*/ 194010 w 589101"/>
                <a:gd name="connsiteY23" fmla="*/ 277963 h 1212424"/>
                <a:gd name="connsiteX24" fmla="*/ 107200 w 589101"/>
                <a:gd name="connsiteY24" fmla="*/ 280856 h 1212424"/>
                <a:gd name="connsiteX25" fmla="*/ 34858 w 589101"/>
                <a:gd name="connsiteY25" fmla="*/ 312687 h 1212424"/>
                <a:gd name="connsiteX26" fmla="*/ 23283 w 589101"/>
                <a:gd name="connsiteY26" fmla="*/ 295325 h 1212424"/>
                <a:gd name="connsiteX27" fmla="*/ 134 w 589101"/>
                <a:gd name="connsiteY27" fmla="*/ 231664 h 1212424"/>
                <a:gd name="connsiteX28" fmla="*/ 34858 w 589101"/>
                <a:gd name="connsiteY28" fmla="*/ 205621 h 1212424"/>
                <a:gd name="connsiteX29" fmla="*/ 78263 w 589101"/>
                <a:gd name="connsiteY29" fmla="*/ 162216 h 1212424"/>
                <a:gd name="connsiteX30" fmla="*/ 110093 w 589101"/>
                <a:gd name="connsiteY30" fmla="*/ 107236 h 1212424"/>
                <a:gd name="connsiteX31" fmla="*/ 133243 w 589101"/>
                <a:gd name="connsiteY31" fmla="*/ 46469 h 1212424"/>
                <a:gd name="connsiteX32" fmla="*/ 144817 w 589101"/>
                <a:gd name="connsiteY32" fmla="*/ 14639 h 1212424"/>
                <a:gd name="connsiteX33" fmla="*/ 188222 w 589101"/>
                <a:gd name="connsiteY33" fmla="*/ 8851 h 1212424"/>
                <a:gd name="connsiteX34" fmla="*/ 269245 w 589101"/>
                <a:gd name="connsiteY34" fmla="*/ 170 h 1212424"/>
                <a:gd name="connsiteX0" fmla="*/ 269245 w 589101"/>
                <a:gd name="connsiteY0" fmla="*/ 170 h 1212424"/>
                <a:gd name="connsiteX1" fmla="*/ 419716 w 589101"/>
                <a:gd name="connsiteY1" fmla="*/ 17532 h 1212424"/>
                <a:gd name="connsiteX2" fmla="*/ 492058 w 589101"/>
                <a:gd name="connsiteY2" fmla="*/ 60937 h 1212424"/>
                <a:gd name="connsiteX3" fmla="*/ 558612 w 589101"/>
                <a:gd name="connsiteY3" fmla="*/ 113023 h 1212424"/>
                <a:gd name="connsiteX4" fmla="*/ 587549 w 589101"/>
                <a:gd name="connsiteY4" fmla="*/ 196940 h 1212424"/>
                <a:gd name="connsiteX5" fmla="*/ 581762 w 589101"/>
                <a:gd name="connsiteY5" fmla="*/ 335836 h 1212424"/>
                <a:gd name="connsiteX6" fmla="*/ 552825 w 589101"/>
                <a:gd name="connsiteY6" fmla="*/ 500775 h 1212424"/>
                <a:gd name="connsiteX7" fmla="*/ 515207 w 589101"/>
                <a:gd name="connsiteY7" fmla="*/ 700439 h 1212424"/>
                <a:gd name="connsiteX8" fmla="*/ 474696 w 589101"/>
                <a:gd name="connsiteY8" fmla="*/ 853803 h 1212424"/>
                <a:gd name="connsiteX9" fmla="*/ 411035 w 589101"/>
                <a:gd name="connsiteY9" fmla="*/ 998487 h 1212424"/>
                <a:gd name="connsiteX10" fmla="*/ 344481 w 589101"/>
                <a:gd name="connsiteY10" fmla="*/ 1108446 h 1212424"/>
                <a:gd name="connsiteX11" fmla="*/ 269245 w 589101"/>
                <a:gd name="connsiteY11" fmla="*/ 1172107 h 1212424"/>
                <a:gd name="connsiteX12" fmla="*/ 191116 w 589101"/>
                <a:gd name="connsiteY12" fmla="*/ 1203937 h 1212424"/>
                <a:gd name="connsiteX13" fmla="*/ 104306 w 589101"/>
                <a:gd name="connsiteY13" fmla="*/ 1209725 h 1212424"/>
                <a:gd name="connsiteX14" fmla="*/ 43539 w 589101"/>
                <a:gd name="connsiteY14" fmla="*/ 1166320 h 1212424"/>
                <a:gd name="connsiteX15" fmla="*/ 34858 w 589101"/>
                <a:gd name="connsiteY15" fmla="*/ 1067935 h 1212424"/>
                <a:gd name="connsiteX16" fmla="*/ 69582 w 589101"/>
                <a:gd name="connsiteY16" fmla="*/ 960869 h 1212424"/>
                <a:gd name="connsiteX17" fmla="*/ 130349 w 589101"/>
                <a:gd name="connsiteY17" fmla="*/ 850909 h 1212424"/>
                <a:gd name="connsiteX18" fmla="*/ 165073 w 589101"/>
                <a:gd name="connsiteY18" fmla="*/ 758312 h 1212424"/>
                <a:gd name="connsiteX19" fmla="*/ 194010 w 589101"/>
                <a:gd name="connsiteY19" fmla="*/ 665714 h 1212424"/>
                <a:gd name="connsiteX20" fmla="*/ 225840 w 589101"/>
                <a:gd name="connsiteY20" fmla="*/ 509456 h 1212424"/>
                <a:gd name="connsiteX21" fmla="*/ 248990 w 589101"/>
                <a:gd name="connsiteY21" fmla="*/ 428433 h 1212424"/>
                <a:gd name="connsiteX22" fmla="*/ 240308 w 589101"/>
                <a:gd name="connsiteY22" fmla="*/ 324261 h 1212424"/>
                <a:gd name="connsiteX23" fmla="*/ 194010 w 589101"/>
                <a:gd name="connsiteY23" fmla="*/ 277963 h 1212424"/>
                <a:gd name="connsiteX24" fmla="*/ 107200 w 589101"/>
                <a:gd name="connsiteY24" fmla="*/ 280856 h 1212424"/>
                <a:gd name="connsiteX25" fmla="*/ 34858 w 589101"/>
                <a:gd name="connsiteY25" fmla="*/ 312687 h 1212424"/>
                <a:gd name="connsiteX26" fmla="*/ 23283 w 589101"/>
                <a:gd name="connsiteY26" fmla="*/ 295325 h 1212424"/>
                <a:gd name="connsiteX27" fmla="*/ 134 w 589101"/>
                <a:gd name="connsiteY27" fmla="*/ 231664 h 1212424"/>
                <a:gd name="connsiteX28" fmla="*/ 34858 w 589101"/>
                <a:gd name="connsiteY28" fmla="*/ 205621 h 1212424"/>
                <a:gd name="connsiteX29" fmla="*/ 78263 w 589101"/>
                <a:gd name="connsiteY29" fmla="*/ 162216 h 1212424"/>
                <a:gd name="connsiteX30" fmla="*/ 110093 w 589101"/>
                <a:gd name="connsiteY30" fmla="*/ 107236 h 1212424"/>
                <a:gd name="connsiteX31" fmla="*/ 133243 w 589101"/>
                <a:gd name="connsiteY31" fmla="*/ 46469 h 1212424"/>
                <a:gd name="connsiteX32" fmla="*/ 153498 w 589101"/>
                <a:gd name="connsiteY32" fmla="*/ 11745 h 1212424"/>
                <a:gd name="connsiteX33" fmla="*/ 188222 w 589101"/>
                <a:gd name="connsiteY33" fmla="*/ 8851 h 1212424"/>
                <a:gd name="connsiteX34" fmla="*/ 269245 w 589101"/>
                <a:gd name="connsiteY34" fmla="*/ 170 h 1212424"/>
                <a:gd name="connsiteX0" fmla="*/ 269245 w 589101"/>
                <a:gd name="connsiteY0" fmla="*/ 170 h 1212424"/>
                <a:gd name="connsiteX1" fmla="*/ 419716 w 589101"/>
                <a:gd name="connsiteY1" fmla="*/ 17532 h 1212424"/>
                <a:gd name="connsiteX2" fmla="*/ 492058 w 589101"/>
                <a:gd name="connsiteY2" fmla="*/ 60937 h 1212424"/>
                <a:gd name="connsiteX3" fmla="*/ 558612 w 589101"/>
                <a:gd name="connsiteY3" fmla="*/ 113023 h 1212424"/>
                <a:gd name="connsiteX4" fmla="*/ 587549 w 589101"/>
                <a:gd name="connsiteY4" fmla="*/ 196940 h 1212424"/>
                <a:gd name="connsiteX5" fmla="*/ 581762 w 589101"/>
                <a:gd name="connsiteY5" fmla="*/ 335836 h 1212424"/>
                <a:gd name="connsiteX6" fmla="*/ 552825 w 589101"/>
                <a:gd name="connsiteY6" fmla="*/ 500775 h 1212424"/>
                <a:gd name="connsiteX7" fmla="*/ 515207 w 589101"/>
                <a:gd name="connsiteY7" fmla="*/ 700439 h 1212424"/>
                <a:gd name="connsiteX8" fmla="*/ 474696 w 589101"/>
                <a:gd name="connsiteY8" fmla="*/ 853803 h 1212424"/>
                <a:gd name="connsiteX9" fmla="*/ 411035 w 589101"/>
                <a:gd name="connsiteY9" fmla="*/ 998487 h 1212424"/>
                <a:gd name="connsiteX10" fmla="*/ 344481 w 589101"/>
                <a:gd name="connsiteY10" fmla="*/ 1108446 h 1212424"/>
                <a:gd name="connsiteX11" fmla="*/ 269245 w 589101"/>
                <a:gd name="connsiteY11" fmla="*/ 1172107 h 1212424"/>
                <a:gd name="connsiteX12" fmla="*/ 191116 w 589101"/>
                <a:gd name="connsiteY12" fmla="*/ 1203937 h 1212424"/>
                <a:gd name="connsiteX13" fmla="*/ 104306 w 589101"/>
                <a:gd name="connsiteY13" fmla="*/ 1209725 h 1212424"/>
                <a:gd name="connsiteX14" fmla="*/ 43539 w 589101"/>
                <a:gd name="connsiteY14" fmla="*/ 1166320 h 1212424"/>
                <a:gd name="connsiteX15" fmla="*/ 34858 w 589101"/>
                <a:gd name="connsiteY15" fmla="*/ 1067935 h 1212424"/>
                <a:gd name="connsiteX16" fmla="*/ 69582 w 589101"/>
                <a:gd name="connsiteY16" fmla="*/ 960869 h 1212424"/>
                <a:gd name="connsiteX17" fmla="*/ 130349 w 589101"/>
                <a:gd name="connsiteY17" fmla="*/ 850909 h 1212424"/>
                <a:gd name="connsiteX18" fmla="*/ 165073 w 589101"/>
                <a:gd name="connsiteY18" fmla="*/ 758312 h 1212424"/>
                <a:gd name="connsiteX19" fmla="*/ 194010 w 589101"/>
                <a:gd name="connsiteY19" fmla="*/ 665714 h 1212424"/>
                <a:gd name="connsiteX20" fmla="*/ 225840 w 589101"/>
                <a:gd name="connsiteY20" fmla="*/ 509456 h 1212424"/>
                <a:gd name="connsiteX21" fmla="*/ 248990 w 589101"/>
                <a:gd name="connsiteY21" fmla="*/ 428433 h 1212424"/>
                <a:gd name="connsiteX22" fmla="*/ 240308 w 589101"/>
                <a:gd name="connsiteY22" fmla="*/ 324261 h 1212424"/>
                <a:gd name="connsiteX23" fmla="*/ 194010 w 589101"/>
                <a:gd name="connsiteY23" fmla="*/ 277963 h 1212424"/>
                <a:gd name="connsiteX24" fmla="*/ 107200 w 589101"/>
                <a:gd name="connsiteY24" fmla="*/ 280856 h 1212424"/>
                <a:gd name="connsiteX25" fmla="*/ 34858 w 589101"/>
                <a:gd name="connsiteY25" fmla="*/ 312687 h 1212424"/>
                <a:gd name="connsiteX26" fmla="*/ 23283 w 589101"/>
                <a:gd name="connsiteY26" fmla="*/ 295325 h 1212424"/>
                <a:gd name="connsiteX27" fmla="*/ 134 w 589101"/>
                <a:gd name="connsiteY27" fmla="*/ 231664 h 1212424"/>
                <a:gd name="connsiteX28" fmla="*/ 34858 w 589101"/>
                <a:gd name="connsiteY28" fmla="*/ 205621 h 1212424"/>
                <a:gd name="connsiteX29" fmla="*/ 78263 w 589101"/>
                <a:gd name="connsiteY29" fmla="*/ 162216 h 1212424"/>
                <a:gd name="connsiteX30" fmla="*/ 110093 w 589101"/>
                <a:gd name="connsiteY30" fmla="*/ 107236 h 1212424"/>
                <a:gd name="connsiteX31" fmla="*/ 139030 w 589101"/>
                <a:gd name="connsiteY31" fmla="*/ 49362 h 1212424"/>
                <a:gd name="connsiteX32" fmla="*/ 153498 w 589101"/>
                <a:gd name="connsiteY32" fmla="*/ 11745 h 1212424"/>
                <a:gd name="connsiteX33" fmla="*/ 188222 w 589101"/>
                <a:gd name="connsiteY33" fmla="*/ 8851 h 1212424"/>
                <a:gd name="connsiteX34" fmla="*/ 269245 w 589101"/>
                <a:gd name="connsiteY34" fmla="*/ 170 h 1212424"/>
                <a:gd name="connsiteX0" fmla="*/ 263499 w 583355"/>
                <a:gd name="connsiteY0" fmla="*/ 170 h 1212424"/>
                <a:gd name="connsiteX1" fmla="*/ 413970 w 583355"/>
                <a:gd name="connsiteY1" fmla="*/ 17532 h 1212424"/>
                <a:gd name="connsiteX2" fmla="*/ 486312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9112 w 583355"/>
                <a:gd name="connsiteY15" fmla="*/ 1067935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09456 h 1212424"/>
                <a:gd name="connsiteX21" fmla="*/ 243244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95325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86312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9112 w 583355"/>
                <a:gd name="connsiteY15" fmla="*/ 1067935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09456 h 1212424"/>
                <a:gd name="connsiteX21" fmla="*/ 243244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86312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9112 w 583355"/>
                <a:gd name="connsiteY15" fmla="*/ 1067935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09456 h 1212424"/>
                <a:gd name="connsiteX21" fmla="*/ 234562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86312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9112 w 583355"/>
                <a:gd name="connsiteY15" fmla="*/ 1067935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21031 h 1212424"/>
                <a:gd name="connsiteX21" fmla="*/ 234562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86312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3325 w 583355"/>
                <a:gd name="connsiteY15" fmla="*/ 1073722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21031 h 1212424"/>
                <a:gd name="connsiteX21" fmla="*/ 234562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92099 w 583355"/>
                <a:gd name="connsiteY2" fmla="*/ 60937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3325 w 583355"/>
                <a:gd name="connsiteY15" fmla="*/ 1073722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21031 h 1212424"/>
                <a:gd name="connsiteX21" fmla="*/ 234562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170 h 1212424"/>
                <a:gd name="connsiteX1" fmla="*/ 413970 w 583355"/>
                <a:gd name="connsiteY1" fmla="*/ 17532 h 1212424"/>
                <a:gd name="connsiteX2" fmla="*/ 494993 w 583355"/>
                <a:gd name="connsiteY2" fmla="*/ 55150 h 1212424"/>
                <a:gd name="connsiteX3" fmla="*/ 552866 w 583355"/>
                <a:gd name="connsiteY3" fmla="*/ 113023 h 1212424"/>
                <a:gd name="connsiteX4" fmla="*/ 581803 w 583355"/>
                <a:gd name="connsiteY4" fmla="*/ 196940 h 1212424"/>
                <a:gd name="connsiteX5" fmla="*/ 576016 w 583355"/>
                <a:gd name="connsiteY5" fmla="*/ 335836 h 1212424"/>
                <a:gd name="connsiteX6" fmla="*/ 547079 w 583355"/>
                <a:gd name="connsiteY6" fmla="*/ 500775 h 1212424"/>
                <a:gd name="connsiteX7" fmla="*/ 509461 w 583355"/>
                <a:gd name="connsiteY7" fmla="*/ 700439 h 1212424"/>
                <a:gd name="connsiteX8" fmla="*/ 468950 w 583355"/>
                <a:gd name="connsiteY8" fmla="*/ 853803 h 1212424"/>
                <a:gd name="connsiteX9" fmla="*/ 405289 w 583355"/>
                <a:gd name="connsiteY9" fmla="*/ 998487 h 1212424"/>
                <a:gd name="connsiteX10" fmla="*/ 338735 w 583355"/>
                <a:gd name="connsiteY10" fmla="*/ 1108446 h 1212424"/>
                <a:gd name="connsiteX11" fmla="*/ 263499 w 583355"/>
                <a:gd name="connsiteY11" fmla="*/ 1172107 h 1212424"/>
                <a:gd name="connsiteX12" fmla="*/ 185370 w 583355"/>
                <a:gd name="connsiteY12" fmla="*/ 1203937 h 1212424"/>
                <a:gd name="connsiteX13" fmla="*/ 98560 w 583355"/>
                <a:gd name="connsiteY13" fmla="*/ 1209725 h 1212424"/>
                <a:gd name="connsiteX14" fmla="*/ 37793 w 583355"/>
                <a:gd name="connsiteY14" fmla="*/ 1166320 h 1212424"/>
                <a:gd name="connsiteX15" fmla="*/ 23325 w 583355"/>
                <a:gd name="connsiteY15" fmla="*/ 1073722 h 1212424"/>
                <a:gd name="connsiteX16" fmla="*/ 63836 w 583355"/>
                <a:gd name="connsiteY16" fmla="*/ 960869 h 1212424"/>
                <a:gd name="connsiteX17" fmla="*/ 124603 w 583355"/>
                <a:gd name="connsiteY17" fmla="*/ 850909 h 1212424"/>
                <a:gd name="connsiteX18" fmla="*/ 159327 w 583355"/>
                <a:gd name="connsiteY18" fmla="*/ 758312 h 1212424"/>
                <a:gd name="connsiteX19" fmla="*/ 188264 w 583355"/>
                <a:gd name="connsiteY19" fmla="*/ 665714 h 1212424"/>
                <a:gd name="connsiteX20" fmla="*/ 220094 w 583355"/>
                <a:gd name="connsiteY20" fmla="*/ 521031 h 1212424"/>
                <a:gd name="connsiteX21" fmla="*/ 234562 w 583355"/>
                <a:gd name="connsiteY21" fmla="*/ 428433 h 1212424"/>
                <a:gd name="connsiteX22" fmla="*/ 234562 w 583355"/>
                <a:gd name="connsiteY22" fmla="*/ 324261 h 1212424"/>
                <a:gd name="connsiteX23" fmla="*/ 188264 w 583355"/>
                <a:gd name="connsiteY23" fmla="*/ 277963 h 1212424"/>
                <a:gd name="connsiteX24" fmla="*/ 101454 w 583355"/>
                <a:gd name="connsiteY24" fmla="*/ 280856 h 1212424"/>
                <a:gd name="connsiteX25" fmla="*/ 29112 w 583355"/>
                <a:gd name="connsiteY25" fmla="*/ 312687 h 1212424"/>
                <a:gd name="connsiteX26" fmla="*/ 17537 w 583355"/>
                <a:gd name="connsiteY26" fmla="*/ 283750 h 1212424"/>
                <a:gd name="connsiteX27" fmla="*/ 176 w 583355"/>
                <a:gd name="connsiteY27" fmla="*/ 240345 h 1212424"/>
                <a:gd name="connsiteX28" fmla="*/ 29112 w 583355"/>
                <a:gd name="connsiteY28" fmla="*/ 205621 h 1212424"/>
                <a:gd name="connsiteX29" fmla="*/ 72517 w 583355"/>
                <a:gd name="connsiteY29" fmla="*/ 162216 h 1212424"/>
                <a:gd name="connsiteX30" fmla="*/ 104347 w 583355"/>
                <a:gd name="connsiteY30" fmla="*/ 107236 h 1212424"/>
                <a:gd name="connsiteX31" fmla="*/ 133284 w 583355"/>
                <a:gd name="connsiteY31" fmla="*/ 49362 h 1212424"/>
                <a:gd name="connsiteX32" fmla="*/ 147752 w 583355"/>
                <a:gd name="connsiteY32" fmla="*/ 11745 h 1212424"/>
                <a:gd name="connsiteX33" fmla="*/ 182476 w 583355"/>
                <a:gd name="connsiteY33" fmla="*/ 8851 h 1212424"/>
                <a:gd name="connsiteX34" fmla="*/ 263499 w 583355"/>
                <a:gd name="connsiteY34" fmla="*/ 170 h 1212424"/>
                <a:gd name="connsiteX0" fmla="*/ 263499 w 583355"/>
                <a:gd name="connsiteY0" fmla="*/ 388 h 1212642"/>
                <a:gd name="connsiteX1" fmla="*/ 413970 w 583355"/>
                <a:gd name="connsiteY1" fmla="*/ 17750 h 1212642"/>
                <a:gd name="connsiteX2" fmla="*/ 494993 w 583355"/>
                <a:gd name="connsiteY2" fmla="*/ 55368 h 1212642"/>
                <a:gd name="connsiteX3" fmla="*/ 552866 w 583355"/>
                <a:gd name="connsiteY3" fmla="*/ 113241 h 1212642"/>
                <a:gd name="connsiteX4" fmla="*/ 581803 w 583355"/>
                <a:gd name="connsiteY4" fmla="*/ 197158 h 1212642"/>
                <a:gd name="connsiteX5" fmla="*/ 576016 w 583355"/>
                <a:gd name="connsiteY5" fmla="*/ 336054 h 1212642"/>
                <a:gd name="connsiteX6" fmla="*/ 547079 w 583355"/>
                <a:gd name="connsiteY6" fmla="*/ 500993 h 1212642"/>
                <a:gd name="connsiteX7" fmla="*/ 509461 w 583355"/>
                <a:gd name="connsiteY7" fmla="*/ 700657 h 1212642"/>
                <a:gd name="connsiteX8" fmla="*/ 468950 w 583355"/>
                <a:gd name="connsiteY8" fmla="*/ 854021 h 1212642"/>
                <a:gd name="connsiteX9" fmla="*/ 405289 w 583355"/>
                <a:gd name="connsiteY9" fmla="*/ 998705 h 1212642"/>
                <a:gd name="connsiteX10" fmla="*/ 338735 w 583355"/>
                <a:gd name="connsiteY10" fmla="*/ 1108664 h 1212642"/>
                <a:gd name="connsiteX11" fmla="*/ 263499 w 583355"/>
                <a:gd name="connsiteY11" fmla="*/ 1172325 h 1212642"/>
                <a:gd name="connsiteX12" fmla="*/ 185370 w 583355"/>
                <a:gd name="connsiteY12" fmla="*/ 1204155 h 1212642"/>
                <a:gd name="connsiteX13" fmla="*/ 98560 w 583355"/>
                <a:gd name="connsiteY13" fmla="*/ 1209943 h 1212642"/>
                <a:gd name="connsiteX14" fmla="*/ 37793 w 583355"/>
                <a:gd name="connsiteY14" fmla="*/ 1166538 h 1212642"/>
                <a:gd name="connsiteX15" fmla="*/ 23325 w 583355"/>
                <a:gd name="connsiteY15" fmla="*/ 1073940 h 1212642"/>
                <a:gd name="connsiteX16" fmla="*/ 63836 w 583355"/>
                <a:gd name="connsiteY16" fmla="*/ 961087 h 1212642"/>
                <a:gd name="connsiteX17" fmla="*/ 124603 w 583355"/>
                <a:gd name="connsiteY17" fmla="*/ 851127 h 1212642"/>
                <a:gd name="connsiteX18" fmla="*/ 159327 w 583355"/>
                <a:gd name="connsiteY18" fmla="*/ 758530 h 1212642"/>
                <a:gd name="connsiteX19" fmla="*/ 188264 w 583355"/>
                <a:gd name="connsiteY19" fmla="*/ 665932 h 1212642"/>
                <a:gd name="connsiteX20" fmla="*/ 220094 w 583355"/>
                <a:gd name="connsiteY20" fmla="*/ 521249 h 1212642"/>
                <a:gd name="connsiteX21" fmla="*/ 234562 w 583355"/>
                <a:gd name="connsiteY21" fmla="*/ 428651 h 1212642"/>
                <a:gd name="connsiteX22" fmla="*/ 234562 w 583355"/>
                <a:gd name="connsiteY22" fmla="*/ 324479 h 1212642"/>
                <a:gd name="connsiteX23" fmla="*/ 188264 w 583355"/>
                <a:gd name="connsiteY23" fmla="*/ 278181 h 1212642"/>
                <a:gd name="connsiteX24" fmla="*/ 101454 w 583355"/>
                <a:gd name="connsiteY24" fmla="*/ 281074 h 1212642"/>
                <a:gd name="connsiteX25" fmla="*/ 29112 w 583355"/>
                <a:gd name="connsiteY25" fmla="*/ 312905 h 1212642"/>
                <a:gd name="connsiteX26" fmla="*/ 17537 w 583355"/>
                <a:gd name="connsiteY26" fmla="*/ 283968 h 1212642"/>
                <a:gd name="connsiteX27" fmla="*/ 176 w 583355"/>
                <a:gd name="connsiteY27" fmla="*/ 240563 h 1212642"/>
                <a:gd name="connsiteX28" fmla="*/ 29112 w 583355"/>
                <a:gd name="connsiteY28" fmla="*/ 205839 h 1212642"/>
                <a:gd name="connsiteX29" fmla="*/ 72517 w 583355"/>
                <a:gd name="connsiteY29" fmla="*/ 162434 h 1212642"/>
                <a:gd name="connsiteX30" fmla="*/ 104347 w 583355"/>
                <a:gd name="connsiteY30" fmla="*/ 107454 h 1212642"/>
                <a:gd name="connsiteX31" fmla="*/ 133284 w 583355"/>
                <a:gd name="connsiteY31" fmla="*/ 49580 h 1212642"/>
                <a:gd name="connsiteX32" fmla="*/ 147752 w 583355"/>
                <a:gd name="connsiteY32" fmla="*/ 11963 h 1212642"/>
                <a:gd name="connsiteX33" fmla="*/ 185370 w 583355"/>
                <a:gd name="connsiteY33" fmla="*/ 6176 h 1212642"/>
                <a:gd name="connsiteX34" fmla="*/ 263499 w 583355"/>
                <a:gd name="connsiteY34" fmla="*/ 388 h 1212642"/>
                <a:gd name="connsiteX0" fmla="*/ 263499 w 583355"/>
                <a:gd name="connsiteY0" fmla="*/ 366 h 1212620"/>
                <a:gd name="connsiteX1" fmla="*/ 413970 w 583355"/>
                <a:gd name="connsiteY1" fmla="*/ 17728 h 1212620"/>
                <a:gd name="connsiteX2" fmla="*/ 494993 w 583355"/>
                <a:gd name="connsiteY2" fmla="*/ 55346 h 1212620"/>
                <a:gd name="connsiteX3" fmla="*/ 552866 w 583355"/>
                <a:gd name="connsiteY3" fmla="*/ 113219 h 1212620"/>
                <a:gd name="connsiteX4" fmla="*/ 581803 w 583355"/>
                <a:gd name="connsiteY4" fmla="*/ 197136 h 1212620"/>
                <a:gd name="connsiteX5" fmla="*/ 576016 w 583355"/>
                <a:gd name="connsiteY5" fmla="*/ 336032 h 1212620"/>
                <a:gd name="connsiteX6" fmla="*/ 547079 w 583355"/>
                <a:gd name="connsiteY6" fmla="*/ 500971 h 1212620"/>
                <a:gd name="connsiteX7" fmla="*/ 509461 w 583355"/>
                <a:gd name="connsiteY7" fmla="*/ 700635 h 1212620"/>
                <a:gd name="connsiteX8" fmla="*/ 468950 w 583355"/>
                <a:gd name="connsiteY8" fmla="*/ 853999 h 1212620"/>
                <a:gd name="connsiteX9" fmla="*/ 405289 w 583355"/>
                <a:gd name="connsiteY9" fmla="*/ 998683 h 1212620"/>
                <a:gd name="connsiteX10" fmla="*/ 338735 w 583355"/>
                <a:gd name="connsiteY10" fmla="*/ 1108642 h 1212620"/>
                <a:gd name="connsiteX11" fmla="*/ 263499 w 583355"/>
                <a:gd name="connsiteY11" fmla="*/ 1172303 h 1212620"/>
                <a:gd name="connsiteX12" fmla="*/ 185370 w 583355"/>
                <a:gd name="connsiteY12" fmla="*/ 1204133 h 1212620"/>
                <a:gd name="connsiteX13" fmla="*/ 98560 w 583355"/>
                <a:gd name="connsiteY13" fmla="*/ 1209921 h 1212620"/>
                <a:gd name="connsiteX14" fmla="*/ 37793 w 583355"/>
                <a:gd name="connsiteY14" fmla="*/ 1166516 h 1212620"/>
                <a:gd name="connsiteX15" fmla="*/ 23325 w 583355"/>
                <a:gd name="connsiteY15" fmla="*/ 1073918 h 1212620"/>
                <a:gd name="connsiteX16" fmla="*/ 63836 w 583355"/>
                <a:gd name="connsiteY16" fmla="*/ 961065 h 1212620"/>
                <a:gd name="connsiteX17" fmla="*/ 124603 w 583355"/>
                <a:gd name="connsiteY17" fmla="*/ 851105 h 1212620"/>
                <a:gd name="connsiteX18" fmla="*/ 159327 w 583355"/>
                <a:gd name="connsiteY18" fmla="*/ 758508 h 1212620"/>
                <a:gd name="connsiteX19" fmla="*/ 188264 w 583355"/>
                <a:gd name="connsiteY19" fmla="*/ 665910 h 1212620"/>
                <a:gd name="connsiteX20" fmla="*/ 220094 w 583355"/>
                <a:gd name="connsiteY20" fmla="*/ 521227 h 1212620"/>
                <a:gd name="connsiteX21" fmla="*/ 234562 w 583355"/>
                <a:gd name="connsiteY21" fmla="*/ 428629 h 1212620"/>
                <a:gd name="connsiteX22" fmla="*/ 234562 w 583355"/>
                <a:gd name="connsiteY22" fmla="*/ 324457 h 1212620"/>
                <a:gd name="connsiteX23" fmla="*/ 188264 w 583355"/>
                <a:gd name="connsiteY23" fmla="*/ 278159 h 1212620"/>
                <a:gd name="connsiteX24" fmla="*/ 101454 w 583355"/>
                <a:gd name="connsiteY24" fmla="*/ 281052 h 1212620"/>
                <a:gd name="connsiteX25" fmla="*/ 29112 w 583355"/>
                <a:gd name="connsiteY25" fmla="*/ 312883 h 1212620"/>
                <a:gd name="connsiteX26" fmla="*/ 17537 w 583355"/>
                <a:gd name="connsiteY26" fmla="*/ 283946 h 1212620"/>
                <a:gd name="connsiteX27" fmla="*/ 176 w 583355"/>
                <a:gd name="connsiteY27" fmla="*/ 240541 h 1212620"/>
                <a:gd name="connsiteX28" fmla="*/ 29112 w 583355"/>
                <a:gd name="connsiteY28" fmla="*/ 205817 h 1212620"/>
                <a:gd name="connsiteX29" fmla="*/ 72517 w 583355"/>
                <a:gd name="connsiteY29" fmla="*/ 162412 h 1212620"/>
                <a:gd name="connsiteX30" fmla="*/ 104347 w 583355"/>
                <a:gd name="connsiteY30" fmla="*/ 107432 h 1212620"/>
                <a:gd name="connsiteX31" fmla="*/ 133284 w 583355"/>
                <a:gd name="connsiteY31" fmla="*/ 49558 h 1212620"/>
                <a:gd name="connsiteX32" fmla="*/ 144858 w 583355"/>
                <a:gd name="connsiteY32" fmla="*/ 9047 h 1212620"/>
                <a:gd name="connsiteX33" fmla="*/ 185370 w 583355"/>
                <a:gd name="connsiteY33" fmla="*/ 6154 h 1212620"/>
                <a:gd name="connsiteX34" fmla="*/ 263499 w 583355"/>
                <a:gd name="connsiteY34" fmla="*/ 366 h 1212620"/>
                <a:gd name="connsiteX0" fmla="*/ 263499 w 583355"/>
                <a:gd name="connsiteY0" fmla="*/ 366 h 1212620"/>
                <a:gd name="connsiteX1" fmla="*/ 413970 w 583355"/>
                <a:gd name="connsiteY1" fmla="*/ 17728 h 1212620"/>
                <a:gd name="connsiteX2" fmla="*/ 494993 w 583355"/>
                <a:gd name="connsiteY2" fmla="*/ 55346 h 1212620"/>
                <a:gd name="connsiteX3" fmla="*/ 552866 w 583355"/>
                <a:gd name="connsiteY3" fmla="*/ 113219 h 1212620"/>
                <a:gd name="connsiteX4" fmla="*/ 581803 w 583355"/>
                <a:gd name="connsiteY4" fmla="*/ 197136 h 1212620"/>
                <a:gd name="connsiteX5" fmla="*/ 576016 w 583355"/>
                <a:gd name="connsiteY5" fmla="*/ 336032 h 1212620"/>
                <a:gd name="connsiteX6" fmla="*/ 547079 w 583355"/>
                <a:gd name="connsiteY6" fmla="*/ 500971 h 1212620"/>
                <a:gd name="connsiteX7" fmla="*/ 509461 w 583355"/>
                <a:gd name="connsiteY7" fmla="*/ 700635 h 1212620"/>
                <a:gd name="connsiteX8" fmla="*/ 468950 w 583355"/>
                <a:gd name="connsiteY8" fmla="*/ 853999 h 1212620"/>
                <a:gd name="connsiteX9" fmla="*/ 405289 w 583355"/>
                <a:gd name="connsiteY9" fmla="*/ 998683 h 1212620"/>
                <a:gd name="connsiteX10" fmla="*/ 338735 w 583355"/>
                <a:gd name="connsiteY10" fmla="*/ 1108642 h 1212620"/>
                <a:gd name="connsiteX11" fmla="*/ 263499 w 583355"/>
                <a:gd name="connsiteY11" fmla="*/ 1172303 h 1212620"/>
                <a:gd name="connsiteX12" fmla="*/ 185370 w 583355"/>
                <a:gd name="connsiteY12" fmla="*/ 1204133 h 1212620"/>
                <a:gd name="connsiteX13" fmla="*/ 98560 w 583355"/>
                <a:gd name="connsiteY13" fmla="*/ 1209921 h 1212620"/>
                <a:gd name="connsiteX14" fmla="*/ 37793 w 583355"/>
                <a:gd name="connsiteY14" fmla="*/ 1166516 h 1212620"/>
                <a:gd name="connsiteX15" fmla="*/ 23325 w 583355"/>
                <a:gd name="connsiteY15" fmla="*/ 1073918 h 1212620"/>
                <a:gd name="connsiteX16" fmla="*/ 63836 w 583355"/>
                <a:gd name="connsiteY16" fmla="*/ 961065 h 1212620"/>
                <a:gd name="connsiteX17" fmla="*/ 124603 w 583355"/>
                <a:gd name="connsiteY17" fmla="*/ 851105 h 1212620"/>
                <a:gd name="connsiteX18" fmla="*/ 159327 w 583355"/>
                <a:gd name="connsiteY18" fmla="*/ 758508 h 1212620"/>
                <a:gd name="connsiteX19" fmla="*/ 188264 w 583355"/>
                <a:gd name="connsiteY19" fmla="*/ 665910 h 1212620"/>
                <a:gd name="connsiteX20" fmla="*/ 220094 w 583355"/>
                <a:gd name="connsiteY20" fmla="*/ 521227 h 1212620"/>
                <a:gd name="connsiteX21" fmla="*/ 234562 w 583355"/>
                <a:gd name="connsiteY21" fmla="*/ 428629 h 1212620"/>
                <a:gd name="connsiteX22" fmla="*/ 234562 w 583355"/>
                <a:gd name="connsiteY22" fmla="*/ 324457 h 1212620"/>
                <a:gd name="connsiteX23" fmla="*/ 188264 w 583355"/>
                <a:gd name="connsiteY23" fmla="*/ 278159 h 1212620"/>
                <a:gd name="connsiteX24" fmla="*/ 101454 w 583355"/>
                <a:gd name="connsiteY24" fmla="*/ 281052 h 1212620"/>
                <a:gd name="connsiteX25" fmla="*/ 29112 w 583355"/>
                <a:gd name="connsiteY25" fmla="*/ 312883 h 1212620"/>
                <a:gd name="connsiteX26" fmla="*/ 17537 w 583355"/>
                <a:gd name="connsiteY26" fmla="*/ 283946 h 1212620"/>
                <a:gd name="connsiteX27" fmla="*/ 176 w 583355"/>
                <a:gd name="connsiteY27" fmla="*/ 240541 h 1212620"/>
                <a:gd name="connsiteX28" fmla="*/ 29112 w 583355"/>
                <a:gd name="connsiteY28" fmla="*/ 205817 h 1212620"/>
                <a:gd name="connsiteX29" fmla="*/ 72517 w 583355"/>
                <a:gd name="connsiteY29" fmla="*/ 162412 h 1212620"/>
                <a:gd name="connsiteX30" fmla="*/ 104347 w 583355"/>
                <a:gd name="connsiteY30" fmla="*/ 107432 h 1212620"/>
                <a:gd name="connsiteX31" fmla="*/ 127497 w 583355"/>
                <a:gd name="connsiteY31" fmla="*/ 49558 h 1212620"/>
                <a:gd name="connsiteX32" fmla="*/ 144858 w 583355"/>
                <a:gd name="connsiteY32" fmla="*/ 9047 h 1212620"/>
                <a:gd name="connsiteX33" fmla="*/ 185370 w 583355"/>
                <a:gd name="connsiteY33" fmla="*/ 6154 h 1212620"/>
                <a:gd name="connsiteX34" fmla="*/ 263499 w 583355"/>
                <a:gd name="connsiteY34" fmla="*/ 366 h 1212620"/>
                <a:gd name="connsiteX0" fmla="*/ 263638 w 583494"/>
                <a:gd name="connsiteY0" fmla="*/ 366 h 1212620"/>
                <a:gd name="connsiteX1" fmla="*/ 414109 w 583494"/>
                <a:gd name="connsiteY1" fmla="*/ 17728 h 1212620"/>
                <a:gd name="connsiteX2" fmla="*/ 495132 w 583494"/>
                <a:gd name="connsiteY2" fmla="*/ 55346 h 1212620"/>
                <a:gd name="connsiteX3" fmla="*/ 553005 w 583494"/>
                <a:gd name="connsiteY3" fmla="*/ 113219 h 1212620"/>
                <a:gd name="connsiteX4" fmla="*/ 581942 w 583494"/>
                <a:gd name="connsiteY4" fmla="*/ 197136 h 1212620"/>
                <a:gd name="connsiteX5" fmla="*/ 576155 w 583494"/>
                <a:gd name="connsiteY5" fmla="*/ 336032 h 1212620"/>
                <a:gd name="connsiteX6" fmla="*/ 547218 w 583494"/>
                <a:gd name="connsiteY6" fmla="*/ 500971 h 1212620"/>
                <a:gd name="connsiteX7" fmla="*/ 509600 w 583494"/>
                <a:gd name="connsiteY7" fmla="*/ 700635 h 1212620"/>
                <a:gd name="connsiteX8" fmla="*/ 469089 w 583494"/>
                <a:gd name="connsiteY8" fmla="*/ 853999 h 1212620"/>
                <a:gd name="connsiteX9" fmla="*/ 405428 w 583494"/>
                <a:gd name="connsiteY9" fmla="*/ 998683 h 1212620"/>
                <a:gd name="connsiteX10" fmla="*/ 338874 w 583494"/>
                <a:gd name="connsiteY10" fmla="*/ 1108642 h 1212620"/>
                <a:gd name="connsiteX11" fmla="*/ 263638 w 583494"/>
                <a:gd name="connsiteY11" fmla="*/ 1172303 h 1212620"/>
                <a:gd name="connsiteX12" fmla="*/ 185509 w 583494"/>
                <a:gd name="connsiteY12" fmla="*/ 1204133 h 1212620"/>
                <a:gd name="connsiteX13" fmla="*/ 98699 w 583494"/>
                <a:gd name="connsiteY13" fmla="*/ 1209921 h 1212620"/>
                <a:gd name="connsiteX14" fmla="*/ 37932 w 583494"/>
                <a:gd name="connsiteY14" fmla="*/ 1166516 h 1212620"/>
                <a:gd name="connsiteX15" fmla="*/ 23464 w 583494"/>
                <a:gd name="connsiteY15" fmla="*/ 1073918 h 1212620"/>
                <a:gd name="connsiteX16" fmla="*/ 63975 w 583494"/>
                <a:gd name="connsiteY16" fmla="*/ 961065 h 1212620"/>
                <a:gd name="connsiteX17" fmla="*/ 124742 w 583494"/>
                <a:gd name="connsiteY17" fmla="*/ 851105 h 1212620"/>
                <a:gd name="connsiteX18" fmla="*/ 159466 w 583494"/>
                <a:gd name="connsiteY18" fmla="*/ 758508 h 1212620"/>
                <a:gd name="connsiteX19" fmla="*/ 188403 w 583494"/>
                <a:gd name="connsiteY19" fmla="*/ 665910 h 1212620"/>
                <a:gd name="connsiteX20" fmla="*/ 220233 w 583494"/>
                <a:gd name="connsiteY20" fmla="*/ 521227 h 1212620"/>
                <a:gd name="connsiteX21" fmla="*/ 234701 w 583494"/>
                <a:gd name="connsiteY21" fmla="*/ 428629 h 1212620"/>
                <a:gd name="connsiteX22" fmla="*/ 234701 w 583494"/>
                <a:gd name="connsiteY22" fmla="*/ 324457 h 1212620"/>
                <a:gd name="connsiteX23" fmla="*/ 188403 w 583494"/>
                <a:gd name="connsiteY23" fmla="*/ 278159 h 1212620"/>
                <a:gd name="connsiteX24" fmla="*/ 101593 w 583494"/>
                <a:gd name="connsiteY24" fmla="*/ 281052 h 1212620"/>
                <a:gd name="connsiteX25" fmla="*/ 29251 w 583494"/>
                <a:gd name="connsiteY25" fmla="*/ 312883 h 1212620"/>
                <a:gd name="connsiteX26" fmla="*/ 14783 w 583494"/>
                <a:gd name="connsiteY26" fmla="*/ 278158 h 1212620"/>
                <a:gd name="connsiteX27" fmla="*/ 315 w 583494"/>
                <a:gd name="connsiteY27" fmla="*/ 240541 h 1212620"/>
                <a:gd name="connsiteX28" fmla="*/ 29251 w 583494"/>
                <a:gd name="connsiteY28" fmla="*/ 205817 h 1212620"/>
                <a:gd name="connsiteX29" fmla="*/ 72656 w 583494"/>
                <a:gd name="connsiteY29" fmla="*/ 162412 h 1212620"/>
                <a:gd name="connsiteX30" fmla="*/ 104486 w 583494"/>
                <a:gd name="connsiteY30" fmla="*/ 107432 h 1212620"/>
                <a:gd name="connsiteX31" fmla="*/ 127636 w 583494"/>
                <a:gd name="connsiteY31" fmla="*/ 49558 h 1212620"/>
                <a:gd name="connsiteX32" fmla="*/ 144997 w 583494"/>
                <a:gd name="connsiteY32" fmla="*/ 9047 h 1212620"/>
                <a:gd name="connsiteX33" fmla="*/ 185509 w 583494"/>
                <a:gd name="connsiteY33" fmla="*/ 6154 h 1212620"/>
                <a:gd name="connsiteX34" fmla="*/ 263638 w 583494"/>
                <a:gd name="connsiteY34" fmla="*/ 366 h 1212620"/>
                <a:gd name="connsiteX0" fmla="*/ 263660 w 583516"/>
                <a:gd name="connsiteY0" fmla="*/ 366 h 1212620"/>
                <a:gd name="connsiteX1" fmla="*/ 414131 w 583516"/>
                <a:gd name="connsiteY1" fmla="*/ 17728 h 1212620"/>
                <a:gd name="connsiteX2" fmla="*/ 495154 w 583516"/>
                <a:gd name="connsiteY2" fmla="*/ 55346 h 1212620"/>
                <a:gd name="connsiteX3" fmla="*/ 553027 w 583516"/>
                <a:gd name="connsiteY3" fmla="*/ 113219 h 1212620"/>
                <a:gd name="connsiteX4" fmla="*/ 581964 w 583516"/>
                <a:gd name="connsiteY4" fmla="*/ 197136 h 1212620"/>
                <a:gd name="connsiteX5" fmla="*/ 576177 w 583516"/>
                <a:gd name="connsiteY5" fmla="*/ 336032 h 1212620"/>
                <a:gd name="connsiteX6" fmla="*/ 547240 w 583516"/>
                <a:gd name="connsiteY6" fmla="*/ 500971 h 1212620"/>
                <a:gd name="connsiteX7" fmla="*/ 509622 w 583516"/>
                <a:gd name="connsiteY7" fmla="*/ 700635 h 1212620"/>
                <a:gd name="connsiteX8" fmla="*/ 469111 w 583516"/>
                <a:gd name="connsiteY8" fmla="*/ 853999 h 1212620"/>
                <a:gd name="connsiteX9" fmla="*/ 405450 w 583516"/>
                <a:gd name="connsiteY9" fmla="*/ 998683 h 1212620"/>
                <a:gd name="connsiteX10" fmla="*/ 338896 w 583516"/>
                <a:gd name="connsiteY10" fmla="*/ 1108642 h 1212620"/>
                <a:gd name="connsiteX11" fmla="*/ 263660 w 583516"/>
                <a:gd name="connsiteY11" fmla="*/ 1172303 h 1212620"/>
                <a:gd name="connsiteX12" fmla="*/ 185531 w 583516"/>
                <a:gd name="connsiteY12" fmla="*/ 1204133 h 1212620"/>
                <a:gd name="connsiteX13" fmla="*/ 98721 w 583516"/>
                <a:gd name="connsiteY13" fmla="*/ 1209921 h 1212620"/>
                <a:gd name="connsiteX14" fmla="*/ 37954 w 583516"/>
                <a:gd name="connsiteY14" fmla="*/ 1166516 h 1212620"/>
                <a:gd name="connsiteX15" fmla="*/ 23486 w 583516"/>
                <a:gd name="connsiteY15" fmla="*/ 1073918 h 1212620"/>
                <a:gd name="connsiteX16" fmla="*/ 63997 w 583516"/>
                <a:gd name="connsiteY16" fmla="*/ 961065 h 1212620"/>
                <a:gd name="connsiteX17" fmla="*/ 124764 w 583516"/>
                <a:gd name="connsiteY17" fmla="*/ 851105 h 1212620"/>
                <a:gd name="connsiteX18" fmla="*/ 159488 w 583516"/>
                <a:gd name="connsiteY18" fmla="*/ 758508 h 1212620"/>
                <a:gd name="connsiteX19" fmla="*/ 188425 w 583516"/>
                <a:gd name="connsiteY19" fmla="*/ 665910 h 1212620"/>
                <a:gd name="connsiteX20" fmla="*/ 220255 w 583516"/>
                <a:gd name="connsiteY20" fmla="*/ 521227 h 1212620"/>
                <a:gd name="connsiteX21" fmla="*/ 234723 w 583516"/>
                <a:gd name="connsiteY21" fmla="*/ 428629 h 1212620"/>
                <a:gd name="connsiteX22" fmla="*/ 234723 w 583516"/>
                <a:gd name="connsiteY22" fmla="*/ 324457 h 1212620"/>
                <a:gd name="connsiteX23" fmla="*/ 188425 w 583516"/>
                <a:gd name="connsiteY23" fmla="*/ 278159 h 1212620"/>
                <a:gd name="connsiteX24" fmla="*/ 101615 w 583516"/>
                <a:gd name="connsiteY24" fmla="*/ 281052 h 1212620"/>
                <a:gd name="connsiteX25" fmla="*/ 35060 w 583516"/>
                <a:gd name="connsiteY25" fmla="*/ 309989 h 1212620"/>
                <a:gd name="connsiteX26" fmla="*/ 14805 w 583516"/>
                <a:gd name="connsiteY26" fmla="*/ 278158 h 1212620"/>
                <a:gd name="connsiteX27" fmla="*/ 337 w 583516"/>
                <a:gd name="connsiteY27" fmla="*/ 240541 h 1212620"/>
                <a:gd name="connsiteX28" fmla="*/ 29273 w 583516"/>
                <a:gd name="connsiteY28" fmla="*/ 205817 h 1212620"/>
                <a:gd name="connsiteX29" fmla="*/ 72678 w 583516"/>
                <a:gd name="connsiteY29" fmla="*/ 162412 h 1212620"/>
                <a:gd name="connsiteX30" fmla="*/ 104508 w 583516"/>
                <a:gd name="connsiteY30" fmla="*/ 107432 h 1212620"/>
                <a:gd name="connsiteX31" fmla="*/ 127658 w 583516"/>
                <a:gd name="connsiteY31" fmla="*/ 49558 h 1212620"/>
                <a:gd name="connsiteX32" fmla="*/ 145019 w 583516"/>
                <a:gd name="connsiteY32" fmla="*/ 9047 h 1212620"/>
                <a:gd name="connsiteX33" fmla="*/ 185531 w 583516"/>
                <a:gd name="connsiteY33" fmla="*/ 6154 h 1212620"/>
                <a:gd name="connsiteX34" fmla="*/ 263660 w 583516"/>
                <a:gd name="connsiteY34" fmla="*/ 366 h 1212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83516" h="1212620">
                  <a:moveTo>
                    <a:pt x="263660" y="366"/>
                  </a:moveTo>
                  <a:cubicBezTo>
                    <a:pt x="301760" y="2295"/>
                    <a:pt x="375549" y="8565"/>
                    <a:pt x="414131" y="17728"/>
                  </a:cubicBezTo>
                  <a:cubicBezTo>
                    <a:pt x="452713" y="26891"/>
                    <a:pt x="472005" y="39431"/>
                    <a:pt x="495154" y="55346"/>
                  </a:cubicBezTo>
                  <a:cubicBezTo>
                    <a:pt x="518303" y="71261"/>
                    <a:pt x="538559" y="89587"/>
                    <a:pt x="553027" y="113219"/>
                  </a:cubicBezTo>
                  <a:cubicBezTo>
                    <a:pt x="567495" y="136851"/>
                    <a:pt x="578106" y="160001"/>
                    <a:pt x="581964" y="197136"/>
                  </a:cubicBezTo>
                  <a:cubicBezTo>
                    <a:pt x="585822" y="234272"/>
                    <a:pt x="581964" y="285393"/>
                    <a:pt x="576177" y="336032"/>
                  </a:cubicBezTo>
                  <a:cubicBezTo>
                    <a:pt x="570390" y="386671"/>
                    <a:pt x="558332" y="440204"/>
                    <a:pt x="547240" y="500971"/>
                  </a:cubicBezTo>
                  <a:cubicBezTo>
                    <a:pt x="536148" y="561738"/>
                    <a:pt x="522644" y="641797"/>
                    <a:pt x="509622" y="700635"/>
                  </a:cubicBezTo>
                  <a:cubicBezTo>
                    <a:pt x="496600" y="759473"/>
                    <a:pt x="486473" y="804324"/>
                    <a:pt x="469111" y="853999"/>
                  </a:cubicBezTo>
                  <a:cubicBezTo>
                    <a:pt x="451749" y="903674"/>
                    <a:pt x="427152" y="956243"/>
                    <a:pt x="405450" y="998683"/>
                  </a:cubicBezTo>
                  <a:cubicBezTo>
                    <a:pt x="383748" y="1041123"/>
                    <a:pt x="362528" y="1079705"/>
                    <a:pt x="338896" y="1108642"/>
                  </a:cubicBezTo>
                  <a:cubicBezTo>
                    <a:pt x="315264" y="1137579"/>
                    <a:pt x="289221" y="1156388"/>
                    <a:pt x="263660" y="1172303"/>
                  </a:cubicBezTo>
                  <a:cubicBezTo>
                    <a:pt x="238099" y="1188218"/>
                    <a:pt x="213021" y="1197863"/>
                    <a:pt x="185531" y="1204133"/>
                  </a:cubicBezTo>
                  <a:cubicBezTo>
                    <a:pt x="158041" y="1210403"/>
                    <a:pt x="123317" y="1216190"/>
                    <a:pt x="98721" y="1209921"/>
                  </a:cubicBezTo>
                  <a:cubicBezTo>
                    <a:pt x="74125" y="1203652"/>
                    <a:pt x="50493" y="1189183"/>
                    <a:pt x="37954" y="1166516"/>
                  </a:cubicBezTo>
                  <a:cubicBezTo>
                    <a:pt x="25415" y="1143849"/>
                    <a:pt x="19146" y="1108160"/>
                    <a:pt x="23486" y="1073918"/>
                  </a:cubicBezTo>
                  <a:cubicBezTo>
                    <a:pt x="27826" y="1039676"/>
                    <a:pt x="47117" y="998200"/>
                    <a:pt x="63997" y="961065"/>
                  </a:cubicBezTo>
                  <a:cubicBezTo>
                    <a:pt x="80877" y="923930"/>
                    <a:pt x="108849" y="884864"/>
                    <a:pt x="124764" y="851105"/>
                  </a:cubicBezTo>
                  <a:cubicBezTo>
                    <a:pt x="140679" y="817346"/>
                    <a:pt x="148878" y="789374"/>
                    <a:pt x="159488" y="758508"/>
                  </a:cubicBezTo>
                  <a:cubicBezTo>
                    <a:pt x="170098" y="727642"/>
                    <a:pt x="178297" y="705457"/>
                    <a:pt x="188425" y="665910"/>
                  </a:cubicBezTo>
                  <a:cubicBezTo>
                    <a:pt x="198553" y="626363"/>
                    <a:pt x="212539" y="560774"/>
                    <a:pt x="220255" y="521227"/>
                  </a:cubicBezTo>
                  <a:cubicBezTo>
                    <a:pt x="227971" y="481680"/>
                    <a:pt x="232312" y="461424"/>
                    <a:pt x="234723" y="428629"/>
                  </a:cubicBezTo>
                  <a:cubicBezTo>
                    <a:pt x="237134" y="395834"/>
                    <a:pt x="242439" y="349535"/>
                    <a:pt x="234723" y="324457"/>
                  </a:cubicBezTo>
                  <a:cubicBezTo>
                    <a:pt x="227007" y="299379"/>
                    <a:pt x="210610" y="285393"/>
                    <a:pt x="188425" y="278159"/>
                  </a:cubicBezTo>
                  <a:cubicBezTo>
                    <a:pt x="166240" y="270925"/>
                    <a:pt x="127176" y="275747"/>
                    <a:pt x="101615" y="281052"/>
                  </a:cubicBezTo>
                  <a:cubicBezTo>
                    <a:pt x="76054" y="286357"/>
                    <a:pt x="49528" y="310471"/>
                    <a:pt x="35060" y="309989"/>
                  </a:cubicBezTo>
                  <a:cubicBezTo>
                    <a:pt x="20592" y="309507"/>
                    <a:pt x="20592" y="289733"/>
                    <a:pt x="14805" y="278158"/>
                  </a:cubicBezTo>
                  <a:cubicBezTo>
                    <a:pt x="9018" y="266583"/>
                    <a:pt x="-2074" y="252598"/>
                    <a:pt x="337" y="240541"/>
                  </a:cubicBezTo>
                  <a:cubicBezTo>
                    <a:pt x="2748" y="228484"/>
                    <a:pt x="17216" y="218838"/>
                    <a:pt x="29273" y="205817"/>
                  </a:cubicBezTo>
                  <a:cubicBezTo>
                    <a:pt x="41330" y="192796"/>
                    <a:pt x="60139" y="178809"/>
                    <a:pt x="72678" y="162412"/>
                  </a:cubicBezTo>
                  <a:cubicBezTo>
                    <a:pt x="85217" y="146015"/>
                    <a:pt x="95345" y="126241"/>
                    <a:pt x="104508" y="107432"/>
                  </a:cubicBezTo>
                  <a:cubicBezTo>
                    <a:pt x="113671" y="88623"/>
                    <a:pt x="120906" y="65956"/>
                    <a:pt x="127658" y="49558"/>
                  </a:cubicBezTo>
                  <a:cubicBezTo>
                    <a:pt x="134410" y="33161"/>
                    <a:pt x="135856" y="15317"/>
                    <a:pt x="145019" y="9047"/>
                  </a:cubicBezTo>
                  <a:cubicBezTo>
                    <a:pt x="154182" y="2777"/>
                    <a:pt x="165758" y="7601"/>
                    <a:pt x="185531" y="6154"/>
                  </a:cubicBezTo>
                  <a:cubicBezTo>
                    <a:pt x="205304" y="4707"/>
                    <a:pt x="225560" y="-1563"/>
                    <a:pt x="263660" y="366"/>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6" name="组合 15"/>
            <p:cNvGrpSpPr/>
            <p:nvPr/>
          </p:nvGrpSpPr>
          <p:grpSpPr>
            <a:xfrm>
              <a:off x="8890445" y="1438158"/>
              <a:ext cx="230114" cy="444480"/>
              <a:chOff x="8890445" y="1438158"/>
              <a:chExt cx="230114" cy="444480"/>
            </a:xfrm>
          </p:grpSpPr>
          <p:grpSp>
            <p:nvGrpSpPr>
              <p:cNvPr id="13" name="组合 12"/>
              <p:cNvGrpSpPr/>
              <p:nvPr/>
            </p:nvGrpSpPr>
            <p:grpSpPr>
              <a:xfrm>
                <a:off x="8890445" y="1594638"/>
                <a:ext cx="230114" cy="288000"/>
                <a:chOff x="8890445" y="1594638"/>
                <a:chExt cx="230114" cy="288000"/>
              </a:xfrm>
            </p:grpSpPr>
            <p:sp>
              <p:nvSpPr>
                <p:cNvPr id="27" name="任意多边形 26"/>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 name="任意多边形 27"/>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43" name="任意多边形 42"/>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任意多边形 39"/>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任意多边形 36"/>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任意多边形 33"/>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8" name="组合 47"/>
            <p:cNvGrpSpPr/>
            <p:nvPr/>
          </p:nvGrpSpPr>
          <p:grpSpPr>
            <a:xfrm rot="3177798">
              <a:off x="9563120" y="1797059"/>
              <a:ext cx="222783" cy="428133"/>
              <a:chOff x="8867462" y="1438158"/>
              <a:chExt cx="222783" cy="428133"/>
            </a:xfrm>
          </p:grpSpPr>
          <p:grpSp>
            <p:nvGrpSpPr>
              <p:cNvPr id="49" name="组合 48"/>
              <p:cNvGrpSpPr/>
              <p:nvPr/>
            </p:nvGrpSpPr>
            <p:grpSpPr>
              <a:xfrm>
                <a:off x="8867462" y="1578291"/>
                <a:ext cx="222783" cy="288000"/>
                <a:chOff x="8867462" y="1578291"/>
                <a:chExt cx="222783" cy="288000"/>
              </a:xfrm>
            </p:grpSpPr>
            <p:sp>
              <p:nvSpPr>
                <p:cNvPr id="54" name="任意多边形 53"/>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任意多边形 54"/>
                <p:cNvSpPr/>
                <p:nvPr/>
              </p:nvSpPr>
              <p:spPr>
                <a:xfrm>
                  <a:off x="8867462" y="1578291"/>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0" name="任意多边形 49"/>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任意多边形 50"/>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任意多边形 51"/>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任意多边形 52"/>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6" name="组合 55"/>
            <p:cNvGrpSpPr/>
            <p:nvPr/>
          </p:nvGrpSpPr>
          <p:grpSpPr>
            <a:xfrm rot="3300000">
              <a:off x="9974580" y="2199270"/>
              <a:ext cx="220992" cy="443302"/>
              <a:chOff x="8869253" y="1438158"/>
              <a:chExt cx="220992" cy="443302"/>
            </a:xfrm>
          </p:grpSpPr>
          <p:grpSp>
            <p:nvGrpSpPr>
              <p:cNvPr id="57" name="组合 56"/>
              <p:cNvGrpSpPr/>
              <p:nvPr/>
            </p:nvGrpSpPr>
            <p:grpSpPr>
              <a:xfrm>
                <a:off x="8869253" y="1593460"/>
                <a:ext cx="220992" cy="288000"/>
                <a:chOff x="8869253" y="1593460"/>
                <a:chExt cx="220992" cy="288000"/>
              </a:xfrm>
            </p:grpSpPr>
            <p:sp>
              <p:nvSpPr>
                <p:cNvPr id="62" name="任意多边形 61"/>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任意多边形 62"/>
                <p:cNvSpPr/>
                <p:nvPr/>
              </p:nvSpPr>
              <p:spPr>
                <a:xfrm>
                  <a:off x="8869253" y="1593460"/>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58" name="任意多边形 57"/>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任意多边形 58"/>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任意多边形 59"/>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任意多边形 60"/>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4" name="组合 63"/>
            <p:cNvGrpSpPr/>
            <p:nvPr/>
          </p:nvGrpSpPr>
          <p:grpSpPr>
            <a:xfrm rot="6132590">
              <a:off x="10013508" y="2808340"/>
              <a:ext cx="222708" cy="446250"/>
              <a:chOff x="8867537" y="1438158"/>
              <a:chExt cx="222708" cy="446250"/>
            </a:xfrm>
          </p:grpSpPr>
          <p:grpSp>
            <p:nvGrpSpPr>
              <p:cNvPr id="65" name="组合 64"/>
              <p:cNvGrpSpPr/>
              <p:nvPr/>
            </p:nvGrpSpPr>
            <p:grpSpPr>
              <a:xfrm>
                <a:off x="8867537" y="1596408"/>
                <a:ext cx="222708" cy="288000"/>
                <a:chOff x="8867537" y="1596408"/>
                <a:chExt cx="222708" cy="288000"/>
              </a:xfrm>
            </p:grpSpPr>
            <p:sp>
              <p:nvSpPr>
                <p:cNvPr id="70" name="任意多边形 69"/>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任意多边形 70"/>
                <p:cNvSpPr/>
                <p:nvPr/>
              </p:nvSpPr>
              <p:spPr>
                <a:xfrm>
                  <a:off x="8867537" y="159640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66" name="任意多边形 65"/>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任意多边形 66"/>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任意多边形 67"/>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任意多边形 68"/>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2" name="组合 71"/>
            <p:cNvGrpSpPr/>
            <p:nvPr/>
          </p:nvGrpSpPr>
          <p:grpSpPr>
            <a:xfrm rot="6843654">
              <a:off x="9832608" y="3261432"/>
              <a:ext cx="220744" cy="446504"/>
              <a:chOff x="8869501" y="1438158"/>
              <a:chExt cx="220744" cy="446504"/>
            </a:xfrm>
          </p:grpSpPr>
          <p:grpSp>
            <p:nvGrpSpPr>
              <p:cNvPr id="73" name="组合 72"/>
              <p:cNvGrpSpPr/>
              <p:nvPr/>
            </p:nvGrpSpPr>
            <p:grpSpPr>
              <a:xfrm>
                <a:off x="8869501" y="1596662"/>
                <a:ext cx="220744" cy="288000"/>
                <a:chOff x="8869501" y="1596662"/>
                <a:chExt cx="220744" cy="288000"/>
              </a:xfrm>
            </p:grpSpPr>
            <p:sp>
              <p:nvSpPr>
                <p:cNvPr id="78" name="任意多边形 77"/>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任意多边形 78"/>
                <p:cNvSpPr/>
                <p:nvPr/>
              </p:nvSpPr>
              <p:spPr>
                <a:xfrm>
                  <a:off x="8869501" y="1596662"/>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74" name="任意多边形 73"/>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任意多边形 74"/>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任意多边形 75"/>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任意多边形 76"/>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0" name="组合 79"/>
            <p:cNvGrpSpPr/>
            <p:nvPr/>
          </p:nvGrpSpPr>
          <p:grpSpPr>
            <a:xfrm rot="8687481">
              <a:off x="9320972" y="3492696"/>
              <a:ext cx="217097" cy="445862"/>
              <a:chOff x="8873148" y="1438158"/>
              <a:chExt cx="217097" cy="445862"/>
            </a:xfrm>
          </p:grpSpPr>
          <p:grpSp>
            <p:nvGrpSpPr>
              <p:cNvPr id="81" name="组合 80"/>
              <p:cNvGrpSpPr/>
              <p:nvPr/>
            </p:nvGrpSpPr>
            <p:grpSpPr>
              <a:xfrm>
                <a:off x="8873148" y="1596020"/>
                <a:ext cx="217097" cy="288000"/>
                <a:chOff x="8873148" y="1596020"/>
                <a:chExt cx="217097" cy="288000"/>
              </a:xfrm>
            </p:grpSpPr>
            <p:sp>
              <p:nvSpPr>
                <p:cNvPr id="86" name="任意多边形 85"/>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任意多边形 86"/>
                <p:cNvSpPr/>
                <p:nvPr/>
              </p:nvSpPr>
              <p:spPr>
                <a:xfrm>
                  <a:off x="8873148" y="1596020"/>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2" name="任意多边形 81"/>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任意多边形 82"/>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任意多边形 83"/>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任意多边形 84"/>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8" name="组合 87"/>
            <p:cNvGrpSpPr/>
            <p:nvPr/>
          </p:nvGrpSpPr>
          <p:grpSpPr>
            <a:xfrm rot="10800000">
              <a:off x="8640138" y="3806203"/>
              <a:ext cx="217116" cy="449243"/>
              <a:chOff x="8873129" y="1438158"/>
              <a:chExt cx="217116" cy="449243"/>
            </a:xfrm>
          </p:grpSpPr>
          <p:grpSp>
            <p:nvGrpSpPr>
              <p:cNvPr id="89" name="组合 88"/>
              <p:cNvGrpSpPr/>
              <p:nvPr/>
            </p:nvGrpSpPr>
            <p:grpSpPr>
              <a:xfrm>
                <a:off x="8873129" y="1599401"/>
                <a:ext cx="217116" cy="288000"/>
                <a:chOff x="8873129" y="1599401"/>
                <a:chExt cx="217116" cy="288000"/>
              </a:xfrm>
            </p:grpSpPr>
            <p:sp>
              <p:nvSpPr>
                <p:cNvPr id="94" name="任意多边形 93"/>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5" name="任意多边形 94"/>
                <p:cNvSpPr/>
                <p:nvPr/>
              </p:nvSpPr>
              <p:spPr>
                <a:xfrm>
                  <a:off x="8873129" y="1599401"/>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90" name="任意多边形 89"/>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1" name="任意多边形 90"/>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2" name="任意多边形 91"/>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任意多边形 92"/>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6" name="组合 95"/>
            <p:cNvGrpSpPr/>
            <p:nvPr/>
          </p:nvGrpSpPr>
          <p:grpSpPr>
            <a:xfrm rot="13689721">
              <a:off x="8033143" y="3506145"/>
              <a:ext cx="213386" cy="443532"/>
              <a:chOff x="8876859" y="1438158"/>
              <a:chExt cx="213386" cy="443532"/>
            </a:xfrm>
          </p:grpSpPr>
          <p:grpSp>
            <p:nvGrpSpPr>
              <p:cNvPr id="97" name="组合 96"/>
              <p:cNvGrpSpPr/>
              <p:nvPr/>
            </p:nvGrpSpPr>
            <p:grpSpPr>
              <a:xfrm>
                <a:off x="8876859" y="1593690"/>
                <a:ext cx="213386" cy="288000"/>
                <a:chOff x="8876859" y="1593690"/>
                <a:chExt cx="213386" cy="288000"/>
              </a:xfrm>
            </p:grpSpPr>
            <p:sp>
              <p:nvSpPr>
                <p:cNvPr id="102" name="任意多边形 101"/>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任意多边形 102"/>
                <p:cNvSpPr/>
                <p:nvPr/>
              </p:nvSpPr>
              <p:spPr>
                <a:xfrm>
                  <a:off x="8876859" y="1593690"/>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98" name="任意多边形 97"/>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9" name="任意多边形 98"/>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任意多边形 99"/>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任意多边形 100"/>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4" name="组合 103"/>
            <p:cNvGrpSpPr/>
            <p:nvPr/>
          </p:nvGrpSpPr>
          <p:grpSpPr>
            <a:xfrm rot="13129734">
              <a:off x="7689702" y="3343455"/>
              <a:ext cx="230114" cy="444480"/>
              <a:chOff x="8890445" y="1438158"/>
              <a:chExt cx="230114" cy="444480"/>
            </a:xfrm>
          </p:grpSpPr>
          <p:grpSp>
            <p:nvGrpSpPr>
              <p:cNvPr id="105" name="组合 104"/>
              <p:cNvGrpSpPr/>
              <p:nvPr/>
            </p:nvGrpSpPr>
            <p:grpSpPr>
              <a:xfrm>
                <a:off x="8890445" y="1594638"/>
                <a:ext cx="230114" cy="288000"/>
                <a:chOff x="8890445" y="1594638"/>
                <a:chExt cx="230114" cy="288000"/>
              </a:xfrm>
            </p:grpSpPr>
            <p:sp>
              <p:nvSpPr>
                <p:cNvPr id="110" name="任意多边形 109"/>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任意多边形 110"/>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06" name="任意多边形 105"/>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任意多边形 106"/>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任意多边形 107"/>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任意多边形 108"/>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2" name="组合 111"/>
            <p:cNvGrpSpPr/>
            <p:nvPr/>
          </p:nvGrpSpPr>
          <p:grpSpPr>
            <a:xfrm rot="16637418">
              <a:off x="7450242" y="2901752"/>
              <a:ext cx="230114" cy="444480"/>
              <a:chOff x="8890445" y="1438158"/>
              <a:chExt cx="230114" cy="444480"/>
            </a:xfrm>
          </p:grpSpPr>
          <p:grpSp>
            <p:nvGrpSpPr>
              <p:cNvPr id="113" name="组合 112"/>
              <p:cNvGrpSpPr/>
              <p:nvPr/>
            </p:nvGrpSpPr>
            <p:grpSpPr>
              <a:xfrm>
                <a:off x="8890445" y="1594638"/>
                <a:ext cx="230114" cy="288000"/>
                <a:chOff x="8890445" y="1594638"/>
                <a:chExt cx="230114" cy="288000"/>
              </a:xfrm>
            </p:grpSpPr>
            <p:sp>
              <p:nvSpPr>
                <p:cNvPr id="118" name="任意多边形 117"/>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任意多边形 118"/>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14" name="任意多边形 113"/>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任意多边形 114"/>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6" name="任意多边形 115"/>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任意多边形 116"/>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0" name="组合 119"/>
            <p:cNvGrpSpPr/>
            <p:nvPr/>
          </p:nvGrpSpPr>
          <p:grpSpPr>
            <a:xfrm rot="15909942">
              <a:off x="7638299" y="2371643"/>
              <a:ext cx="230114" cy="444480"/>
              <a:chOff x="8890445" y="1438158"/>
              <a:chExt cx="230114" cy="444480"/>
            </a:xfrm>
          </p:grpSpPr>
          <p:grpSp>
            <p:nvGrpSpPr>
              <p:cNvPr id="121" name="组合 120"/>
              <p:cNvGrpSpPr/>
              <p:nvPr/>
            </p:nvGrpSpPr>
            <p:grpSpPr>
              <a:xfrm>
                <a:off x="8890445" y="1594638"/>
                <a:ext cx="230114" cy="288000"/>
                <a:chOff x="8890445" y="1594638"/>
                <a:chExt cx="230114" cy="288000"/>
              </a:xfrm>
            </p:grpSpPr>
            <p:sp>
              <p:nvSpPr>
                <p:cNvPr id="126" name="任意多边形 125"/>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任意多边形 126"/>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22" name="任意多边形 121"/>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3" name="任意多边形 122"/>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任意多边形 123"/>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任意多边形 124"/>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8" name="组合 127"/>
            <p:cNvGrpSpPr/>
            <p:nvPr/>
          </p:nvGrpSpPr>
          <p:grpSpPr>
            <a:xfrm rot="17917944">
              <a:off x="8458708" y="1723879"/>
              <a:ext cx="230114" cy="444480"/>
              <a:chOff x="8890445" y="1438158"/>
              <a:chExt cx="230114" cy="444480"/>
            </a:xfrm>
          </p:grpSpPr>
          <p:grpSp>
            <p:nvGrpSpPr>
              <p:cNvPr id="129" name="组合 128"/>
              <p:cNvGrpSpPr/>
              <p:nvPr/>
            </p:nvGrpSpPr>
            <p:grpSpPr>
              <a:xfrm>
                <a:off x="8890445" y="1594638"/>
                <a:ext cx="230114" cy="288000"/>
                <a:chOff x="8890445" y="1594638"/>
                <a:chExt cx="230114" cy="288000"/>
              </a:xfrm>
            </p:grpSpPr>
            <p:sp>
              <p:nvSpPr>
                <p:cNvPr id="134" name="任意多边形 133"/>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5" name="任意多边形 134"/>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30" name="任意多边形 129"/>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任意多边形 130"/>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任意多边形 131"/>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任意多边形 132"/>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6" name="组合 135"/>
            <p:cNvGrpSpPr/>
            <p:nvPr/>
          </p:nvGrpSpPr>
          <p:grpSpPr>
            <a:xfrm rot="20376334">
              <a:off x="8070710" y="1753248"/>
              <a:ext cx="230114" cy="444480"/>
              <a:chOff x="8890445" y="1438158"/>
              <a:chExt cx="230114" cy="444480"/>
            </a:xfrm>
          </p:grpSpPr>
          <p:grpSp>
            <p:nvGrpSpPr>
              <p:cNvPr id="137" name="组合 136"/>
              <p:cNvGrpSpPr/>
              <p:nvPr/>
            </p:nvGrpSpPr>
            <p:grpSpPr>
              <a:xfrm>
                <a:off x="8890445" y="1594638"/>
                <a:ext cx="230114" cy="288000"/>
                <a:chOff x="8890445" y="1594638"/>
                <a:chExt cx="230114" cy="288000"/>
              </a:xfrm>
            </p:grpSpPr>
            <p:sp>
              <p:nvSpPr>
                <p:cNvPr id="142" name="任意多边形 141"/>
                <p:cNvSpPr/>
                <p:nvPr/>
              </p:nvSpPr>
              <p:spPr>
                <a:xfrm>
                  <a:off x="8890445" y="1621002"/>
                  <a:ext cx="199800" cy="235975"/>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rgbClr val="06095C"/>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3" name="任意多边形 142"/>
                <p:cNvSpPr/>
                <p:nvPr/>
              </p:nvSpPr>
              <p:spPr>
                <a:xfrm>
                  <a:off x="8920759" y="1594638"/>
                  <a:ext cx="199800" cy="288000"/>
                </a:xfrm>
                <a:custGeom>
                  <a:avLst/>
                  <a:gdLst>
                    <a:gd name="connsiteX0" fmla="*/ 101268 w 199800"/>
                    <a:gd name="connsiteY0" fmla="*/ 0 h 235975"/>
                    <a:gd name="connsiteX1" fmla="*/ 151024 w 199800"/>
                    <a:gd name="connsiteY1" fmla="*/ 13962 h 235975"/>
                    <a:gd name="connsiteX2" fmla="*/ 154606 w 199800"/>
                    <a:gd name="connsiteY2" fmla="*/ 21471 h 235975"/>
                    <a:gd name="connsiteX3" fmla="*/ 154800 w 199800"/>
                    <a:gd name="connsiteY3" fmla="*/ 21471 h 235975"/>
                    <a:gd name="connsiteX4" fmla="*/ 155014 w 199800"/>
                    <a:gd name="connsiteY4" fmla="*/ 22328 h 235975"/>
                    <a:gd name="connsiteX5" fmla="*/ 155268 w 199800"/>
                    <a:gd name="connsiteY5" fmla="*/ 22860 h 235975"/>
                    <a:gd name="connsiteX6" fmla="*/ 155189 w 199800"/>
                    <a:gd name="connsiteY6" fmla="*/ 23026 h 235975"/>
                    <a:gd name="connsiteX7" fmla="*/ 199800 w 199800"/>
                    <a:gd name="connsiteY7" fmla="*/ 201471 h 235975"/>
                    <a:gd name="connsiteX8" fmla="*/ 197169 w 199800"/>
                    <a:gd name="connsiteY8" fmla="*/ 201471 h 235975"/>
                    <a:gd name="connsiteX9" fmla="*/ 190220 w 199800"/>
                    <a:gd name="connsiteY9" fmla="*/ 213988 h 235975"/>
                    <a:gd name="connsiteX10" fmla="*/ 99000 w 199800"/>
                    <a:gd name="connsiteY10" fmla="*/ 235975 h 235975"/>
                    <a:gd name="connsiteX11" fmla="*/ 0 w 199800"/>
                    <a:gd name="connsiteY11" fmla="*/ 199975 h 235975"/>
                    <a:gd name="connsiteX12" fmla="*/ 3955 w 199800"/>
                    <a:gd name="connsiteY12" fmla="*/ 192852 h 235975"/>
                    <a:gd name="connsiteX13" fmla="*/ 46800 w 199800"/>
                    <a:gd name="connsiteY13" fmla="*/ 21471 h 235975"/>
                    <a:gd name="connsiteX14" fmla="*/ 47930 w 199800"/>
                    <a:gd name="connsiteY14" fmla="*/ 21471 h 235975"/>
                    <a:gd name="connsiteX15" fmla="*/ 51512 w 199800"/>
                    <a:gd name="connsiteY15" fmla="*/ 13962 h 235975"/>
                    <a:gd name="connsiteX16" fmla="*/ 101268 w 199800"/>
                    <a:gd name="connsiteY16" fmla="*/ 0 h 235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9800" h="235975">
                      <a:moveTo>
                        <a:pt x="101268" y="0"/>
                      </a:moveTo>
                      <a:cubicBezTo>
                        <a:pt x="123635" y="0"/>
                        <a:pt x="142827" y="5757"/>
                        <a:pt x="151024" y="13962"/>
                      </a:cubicBezTo>
                      <a:lnTo>
                        <a:pt x="154606" y="21471"/>
                      </a:lnTo>
                      <a:lnTo>
                        <a:pt x="154800" y="21471"/>
                      </a:lnTo>
                      <a:lnTo>
                        <a:pt x="155014" y="22328"/>
                      </a:lnTo>
                      <a:lnTo>
                        <a:pt x="155268" y="22860"/>
                      </a:lnTo>
                      <a:lnTo>
                        <a:pt x="155189" y="23026"/>
                      </a:lnTo>
                      <a:lnTo>
                        <a:pt x="199800" y="201471"/>
                      </a:lnTo>
                      <a:lnTo>
                        <a:pt x="197169" y="201471"/>
                      </a:lnTo>
                      <a:lnTo>
                        <a:pt x="190220" y="213988"/>
                      </a:lnTo>
                      <a:cubicBezTo>
                        <a:pt x="175191" y="226909"/>
                        <a:pt x="140007" y="235975"/>
                        <a:pt x="99000" y="235975"/>
                      </a:cubicBezTo>
                      <a:cubicBezTo>
                        <a:pt x="44324" y="235975"/>
                        <a:pt x="0" y="219857"/>
                        <a:pt x="0" y="199975"/>
                      </a:cubicBezTo>
                      <a:lnTo>
                        <a:pt x="3955" y="192852"/>
                      </a:lnTo>
                      <a:lnTo>
                        <a:pt x="46800" y="21471"/>
                      </a:lnTo>
                      <a:lnTo>
                        <a:pt x="47930" y="21471"/>
                      </a:lnTo>
                      <a:lnTo>
                        <a:pt x="51512" y="13962"/>
                      </a:lnTo>
                      <a:cubicBezTo>
                        <a:pt x="59709" y="5757"/>
                        <a:pt x="78901" y="0"/>
                        <a:pt x="101268" y="0"/>
                      </a:cubicBezTo>
                      <a:close/>
                    </a:path>
                  </a:pathLst>
                </a:custGeom>
                <a:solidFill>
                  <a:schemeClr val="bg1"/>
                </a:solidFill>
                <a:ln>
                  <a:solidFill>
                    <a:schemeClr val="tx1"/>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38" name="任意多边形 137"/>
              <p:cNvSpPr/>
              <p:nvPr/>
            </p:nvSpPr>
            <p:spPr>
              <a:xfrm>
                <a:off x="8948003" y="1438158"/>
                <a:ext cx="83724" cy="23447"/>
              </a:xfrm>
              <a:custGeom>
                <a:avLst/>
                <a:gdLst>
                  <a:gd name="connsiteX0" fmla="*/ 5862 w 83724"/>
                  <a:gd name="connsiteY0" fmla="*/ 0 h 23447"/>
                  <a:gd name="connsiteX1" fmla="*/ 77862 w 83724"/>
                  <a:gd name="connsiteY1" fmla="*/ 0 h 23447"/>
                  <a:gd name="connsiteX2" fmla="*/ 83724 w 83724"/>
                  <a:gd name="connsiteY2" fmla="*/ 23447 h 23447"/>
                  <a:gd name="connsiteX3" fmla="*/ 0 w 83724"/>
                  <a:gd name="connsiteY3" fmla="*/ 23447 h 23447"/>
                  <a:gd name="connsiteX4" fmla="*/ 5862 w 83724"/>
                  <a:gd name="connsiteY4" fmla="*/ 0 h 234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724" h="23447">
                    <a:moveTo>
                      <a:pt x="5862" y="0"/>
                    </a:moveTo>
                    <a:lnTo>
                      <a:pt x="77862" y="0"/>
                    </a:lnTo>
                    <a:lnTo>
                      <a:pt x="83724" y="23447"/>
                    </a:lnTo>
                    <a:lnTo>
                      <a:pt x="0" y="23447"/>
                    </a:lnTo>
                    <a:lnTo>
                      <a:pt x="5862"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任意多边形 138"/>
              <p:cNvSpPr/>
              <p:nvPr/>
            </p:nvSpPr>
            <p:spPr>
              <a:xfrm>
                <a:off x="8938116" y="1479605"/>
                <a:ext cx="103498" cy="21547"/>
              </a:xfrm>
              <a:custGeom>
                <a:avLst/>
                <a:gdLst>
                  <a:gd name="connsiteX0" fmla="*/ 5387 w 103498"/>
                  <a:gd name="connsiteY0" fmla="*/ 0 h 21547"/>
                  <a:gd name="connsiteX1" fmla="*/ 98111 w 103498"/>
                  <a:gd name="connsiteY1" fmla="*/ 0 h 21547"/>
                  <a:gd name="connsiteX2" fmla="*/ 103498 w 103498"/>
                  <a:gd name="connsiteY2" fmla="*/ 21547 h 21547"/>
                  <a:gd name="connsiteX3" fmla="*/ 0 w 103498"/>
                  <a:gd name="connsiteY3" fmla="*/ 21547 h 21547"/>
                  <a:gd name="connsiteX4" fmla="*/ 5387 w 103498"/>
                  <a:gd name="connsiteY4" fmla="*/ 0 h 21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498" h="21547">
                    <a:moveTo>
                      <a:pt x="5387" y="0"/>
                    </a:moveTo>
                    <a:lnTo>
                      <a:pt x="98111" y="0"/>
                    </a:lnTo>
                    <a:lnTo>
                      <a:pt x="103498" y="21547"/>
                    </a:lnTo>
                    <a:lnTo>
                      <a:pt x="0" y="21547"/>
                    </a:lnTo>
                    <a:lnTo>
                      <a:pt x="538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0" name="任意多边形 139"/>
              <p:cNvSpPr/>
              <p:nvPr/>
            </p:nvSpPr>
            <p:spPr>
              <a:xfrm>
                <a:off x="8927989" y="1519151"/>
                <a:ext cx="123752" cy="22510"/>
              </a:xfrm>
              <a:custGeom>
                <a:avLst/>
                <a:gdLst>
                  <a:gd name="connsiteX0" fmla="*/ 5627 w 123752"/>
                  <a:gd name="connsiteY0" fmla="*/ 0 h 22510"/>
                  <a:gd name="connsiteX1" fmla="*/ 118125 w 123752"/>
                  <a:gd name="connsiteY1" fmla="*/ 0 h 22510"/>
                  <a:gd name="connsiteX2" fmla="*/ 123752 w 123752"/>
                  <a:gd name="connsiteY2" fmla="*/ 22510 h 22510"/>
                  <a:gd name="connsiteX3" fmla="*/ 0 w 123752"/>
                  <a:gd name="connsiteY3" fmla="*/ 22510 h 22510"/>
                  <a:gd name="connsiteX4" fmla="*/ 5627 w 123752"/>
                  <a:gd name="connsiteY4" fmla="*/ 0 h 22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752" h="22510">
                    <a:moveTo>
                      <a:pt x="5627" y="0"/>
                    </a:moveTo>
                    <a:lnTo>
                      <a:pt x="118125" y="0"/>
                    </a:lnTo>
                    <a:lnTo>
                      <a:pt x="123752" y="22510"/>
                    </a:lnTo>
                    <a:lnTo>
                      <a:pt x="0" y="22510"/>
                    </a:lnTo>
                    <a:lnTo>
                      <a:pt x="5627"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任意多边形 140"/>
              <p:cNvSpPr/>
              <p:nvPr/>
            </p:nvSpPr>
            <p:spPr>
              <a:xfrm>
                <a:off x="8917865" y="1559661"/>
                <a:ext cx="144000" cy="22496"/>
              </a:xfrm>
              <a:custGeom>
                <a:avLst/>
                <a:gdLst>
                  <a:gd name="connsiteX0" fmla="*/ 5624 w 144000"/>
                  <a:gd name="connsiteY0" fmla="*/ 0 h 22496"/>
                  <a:gd name="connsiteX1" fmla="*/ 138376 w 144000"/>
                  <a:gd name="connsiteY1" fmla="*/ 0 h 22496"/>
                  <a:gd name="connsiteX2" fmla="*/ 144000 w 144000"/>
                  <a:gd name="connsiteY2" fmla="*/ 22496 h 22496"/>
                  <a:gd name="connsiteX3" fmla="*/ 0 w 144000"/>
                  <a:gd name="connsiteY3" fmla="*/ 22496 h 22496"/>
                  <a:gd name="connsiteX4" fmla="*/ 5624 w 144000"/>
                  <a:gd name="connsiteY4" fmla="*/ 0 h 2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000" h="22496">
                    <a:moveTo>
                      <a:pt x="5624" y="0"/>
                    </a:moveTo>
                    <a:lnTo>
                      <a:pt x="138376" y="0"/>
                    </a:lnTo>
                    <a:lnTo>
                      <a:pt x="144000" y="22496"/>
                    </a:lnTo>
                    <a:lnTo>
                      <a:pt x="0" y="22496"/>
                    </a:lnTo>
                    <a:lnTo>
                      <a:pt x="5624" y="0"/>
                    </a:lnTo>
                    <a:close/>
                  </a:path>
                </a:pathLst>
              </a:cu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6" name="组合 155"/>
            <p:cNvGrpSpPr/>
            <p:nvPr/>
          </p:nvGrpSpPr>
          <p:grpSpPr>
            <a:xfrm rot="9290475">
              <a:off x="8514162" y="2960351"/>
              <a:ext cx="334174" cy="360000"/>
              <a:chOff x="4053831" y="3323106"/>
              <a:chExt cx="334174" cy="360000"/>
            </a:xfrm>
          </p:grpSpPr>
          <p:sp>
            <p:nvSpPr>
              <p:cNvPr id="157" name="任意多边形 156"/>
              <p:cNvSpPr/>
              <p:nvPr/>
            </p:nvSpPr>
            <p:spPr>
              <a:xfrm>
                <a:off x="4058126" y="3358557"/>
                <a:ext cx="329879" cy="284923"/>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rgbClr val="0A5A1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8" name="任意多边形 157"/>
              <p:cNvSpPr/>
              <p:nvPr/>
            </p:nvSpPr>
            <p:spPr>
              <a:xfrm>
                <a:off x="4053831" y="3323106"/>
                <a:ext cx="216000" cy="360000"/>
              </a:xfrm>
              <a:custGeom>
                <a:avLst/>
                <a:gdLst>
                  <a:gd name="connsiteX0" fmla="*/ 164990 w 329879"/>
                  <a:gd name="connsiteY0" fmla="*/ 0 h 284923"/>
                  <a:gd name="connsiteX1" fmla="*/ 281990 w 329879"/>
                  <a:gd name="connsiteY1" fmla="*/ 38722 h 284923"/>
                  <a:gd name="connsiteX2" fmla="*/ 280584 w 329879"/>
                  <a:gd name="connsiteY2" fmla="*/ 41028 h 284923"/>
                  <a:gd name="connsiteX3" fmla="*/ 284879 w 329879"/>
                  <a:gd name="connsiteY3" fmla="*/ 41028 h 284923"/>
                  <a:gd name="connsiteX4" fmla="*/ 329879 w 329879"/>
                  <a:gd name="connsiteY4" fmla="*/ 221028 h 284923"/>
                  <a:gd name="connsiteX5" fmla="*/ 327111 w 329879"/>
                  <a:gd name="connsiteY5" fmla="*/ 221028 h 284923"/>
                  <a:gd name="connsiteX6" fmla="*/ 327575 w 329879"/>
                  <a:gd name="connsiteY6" fmla="*/ 221923 h 284923"/>
                  <a:gd name="connsiteX7" fmla="*/ 165575 w 329879"/>
                  <a:gd name="connsiteY7" fmla="*/ 284923 h 284923"/>
                  <a:gd name="connsiteX8" fmla="*/ 3575 w 329879"/>
                  <a:gd name="connsiteY8" fmla="*/ 221923 h 284923"/>
                  <a:gd name="connsiteX9" fmla="*/ 4040 w 329879"/>
                  <a:gd name="connsiteY9" fmla="*/ 221028 h 284923"/>
                  <a:gd name="connsiteX10" fmla="*/ 0 w 329879"/>
                  <a:gd name="connsiteY10" fmla="*/ 221028 h 284923"/>
                  <a:gd name="connsiteX11" fmla="*/ 45000 w 329879"/>
                  <a:gd name="connsiteY11" fmla="*/ 41028 h 284923"/>
                  <a:gd name="connsiteX12" fmla="*/ 49397 w 329879"/>
                  <a:gd name="connsiteY12" fmla="*/ 41028 h 284923"/>
                  <a:gd name="connsiteX13" fmla="*/ 47990 w 329879"/>
                  <a:gd name="connsiteY13" fmla="*/ 38722 h 284923"/>
                  <a:gd name="connsiteX14" fmla="*/ 164990 w 329879"/>
                  <a:gd name="connsiteY14" fmla="*/ 0 h 284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9879" h="284923">
                    <a:moveTo>
                      <a:pt x="164990" y="0"/>
                    </a:moveTo>
                    <a:cubicBezTo>
                      <a:pt x="229607" y="0"/>
                      <a:pt x="281990" y="17336"/>
                      <a:pt x="281990" y="38722"/>
                    </a:cubicBezTo>
                    <a:lnTo>
                      <a:pt x="280584" y="41028"/>
                    </a:lnTo>
                    <a:lnTo>
                      <a:pt x="284879" y="41028"/>
                    </a:lnTo>
                    <a:lnTo>
                      <a:pt x="329879" y="221028"/>
                    </a:lnTo>
                    <a:lnTo>
                      <a:pt x="327111" y="221028"/>
                    </a:lnTo>
                    <a:lnTo>
                      <a:pt x="327575" y="221923"/>
                    </a:lnTo>
                    <a:cubicBezTo>
                      <a:pt x="327575" y="256717"/>
                      <a:pt x="255045" y="284923"/>
                      <a:pt x="165575" y="284923"/>
                    </a:cubicBezTo>
                    <a:cubicBezTo>
                      <a:pt x="76105" y="284923"/>
                      <a:pt x="3575" y="256717"/>
                      <a:pt x="3575" y="221923"/>
                    </a:cubicBezTo>
                    <a:lnTo>
                      <a:pt x="4040" y="221028"/>
                    </a:lnTo>
                    <a:lnTo>
                      <a:pt x="0" y="221028"/>
                    </a:lnTo>
                    <a:lnTo>
                      <a:pt x="45000" y="41028"/>
                    </a:lnTo>
                    <a:lnTo>
                      <a:pt x="49397" y="41028"/>
                    </a:lnTo>
                    <a:lnTo>
                      <a:pt x="47990" y="38722"/>
                    </a:lnTo>
                    <a:cubicBezTo>
                      <a:pt x="47990" y="17336"/>
                      <a:pt x="100373" y="0"/>
                      <a:pt x="164990" y="0"/>
                    </a:cubicBezTo>
                    <a:close/>
                  </a:path>
                </a:pathLst>
              </a:custGeom>
              <a:solidFill>
                <a:schemeClr val="bg1"/>
              </a:solidFill>
              <a:effectLst>
                <a:softEdge rad="76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 name="任意多边形 2"/>
            <p:cNvSpPr/>
            <p:nvPr/>
          </p:nvSpPr>
          <p:spPr>
            <a:xfrm>
              <a:off x="7871728" y="1809649"/>
              <a:ext cx="1774816" cy="1324350"/>
            </a:xfrm>
            <a:custGeom>
              <a:avLst/>
              <a:gdLst>
                <a:gd name="connsiteX0" fmla="*/ 1079670 w 1774377"/>
                <a:gd name="connsiteY0" fmla="*/ 435124 h 1326528"/>
                <a:gd name="connsiteX1" fmla="*/ 946561 w 1774377"/>
                <a:gd name="connsiteY1" fmla="*/ 377251 h 1326528"/>
                <a:gd name="connsiteX2" fmla="*/ 810559 w 1774377"/>
                <a:gd name="connsiteY2" fmla="*/ 342526 h 1326528"/>
                <a:gd name="connsiteX3" fmla="*/ 700599 w 1774377"/>
                <a:gd name="connsiteY3" fmla="*/ 316483 h 1326528"/>
                <a:gd name="connsiteX4" fmla="*/ 576171 w 1774377"/>
                <a:gd name="connsiteY4" fmla="*/ 278866 h 1326528"/>
                <a:gd name="connsiteX5" fmla="*/ 454637 w 1774377"/>
                <a:gd name="connsiteY5" fmla="*/ 264397 h 1326528"/>
                <a:gd name="connsiteX6" fmla="*/ 324422 w 1774377"/>
                <a:gd name="connsiteY6" fmla="*/ 299121 h 1326528"/>
                <a:gd name="connsiteX7" fmla="*/ 211569 w 1774377"/>
                <a:gd name="connsiteY7" fmla="*/ 380144 h 1326528"/>
                <a:gd name="connsiteX8" fmla="*/ 98716 w 1774377"/>
                <a:gd name="connsiteY8" fmla="*/ 524828 h 1326528"/>
                <a:gd name="connsiteX9" fmla="*/ 9012 w 1774377"/>
                <a:gd name="connsiteY9" fmla="*/ 692661 h 1326528"/>
                <a:gd name="connsiteX10" fmla="*/ 9012 w 1774377"/>
                <a:gd name="connsiteY10" fmla="*/ 854706 h 1326528"/>
                <a:gd name="connsiteX11" fmla="*/ 61098 w 1774377"/>
                <a:gd name="connsiteY11" fmla="*/ 958878 h 1326528"/>
                <a:gd name="connsiteX12" fmla="*/ 173951 w 1774377"/>
                <a:gd name="connsiteY12" fmla="*/ 1094881 h 1326528"/>
                <a:gd name="connsiteX13" fmla="*/ 307060 w 1774377"/>
                <a:gd name="connsiteY13" fmla="*/ 1193266 h 1326528"/>
                <a:gd name="connsiteX14" fmla="*/ 451743 w 1774377"/>
                <a:gd name="connsiteY14" fmla="*/ 1280076 h 1326528"/>
                <a:gd name="connsiteX15" fmla="*/ 605108 w 1774377"/>
                <a:gd name="connsiteY15" fmla="*/ 1326375 h 1326528"/>
                <a:gd name="connsiteX16" fmla="*/ 790303 w 1774377"/>
                <a:gd name="connsiteY16" fmla="*/ 1265607 h 1326528"/>
                <a:gd name="connsiteX17" fmla="*/ 958136 w 1774377"/>
                <a:gd name="connsiteY17" fmla="*/ 1164329 h 1326528"/>
                <a:gd name="connsiteX18" fmla="*/ 1134650 w 1774377"/>
                <a:gd name="connsiteY18" fmla="*/ 1065944 h 1326528"/>
                <a:gd name="connsiteX19" fmla="*/ 1334313 w 1774377"/>
                <a:gd name="connsiteY19" fmla="*/ 967559 h 1326528"/>
                <a:gd name="connsiteX20" fmla="*/ 1510827 w 1774377"/>
                <a:gd name="connsiteY20" fmla="*/ 886537 h 1326528"/>
                <a:gd name="connsiteX21" fmla="*/ 1664192 w 1774377"/>
                <a:gd name="connsiteY21" fmla="*/ 759215 h 1326528"/>
                <a:gd name="connsiteX22" fmla="*/ 1739427 w 1774377"/>
                <a:gd name="connsiteY22" fmla="*/ 614532 h 1326528"/>
                <a:gd name="connsiteX23" fmla="*/ 1774151 w 1774377"/>
                <a:gd name="connsiteY23" fmla="*/ 455380 h 1326528"/>
                <a:gd name="connsiteX24" fmla="*/ 1751002 w 1774377"/>
                <a:gd name="connsiteY24" fmla="*/ 354101 h 1326528"/>
                <a:gd name="connsiteX25" fmla="*/ 1687341 w 1774377"/>
                <a:gd name="connsiteY25" fmla="*/ 215205 h 1326528"/>
                <a:gd name="connsiteX26" fmla="*/ 1580275 w 1774377"/>
                <a:gd name="connsiteY26" fmla="*/ 125501 h 1326528"/>
                <a:gd name="connsiteX27" fmla="*/ 1395080 w 1774377"/>
                <a:gd name="connsiteY27" fmla="*/ 47372 h 1326528"/>
                <a:gd name="connsiteX28" fmla="*/ 1235928 w 1774377"/>
                <a:gd name="connsiteY28" fmla="*/ 9754 h 1326528"/>
                <a:gd name="connsiteX29" fmla="*/ 1016009 w 1774377"/>
                <a:gd name="connsiteY29" fmla="*/ 3967 h 1326528"/>
                <a:gd name="connsiteX30" fmla="*/ 874219 w 1774377"/>
                <a:gd name="connsiteY30" fmla="*/ 61840 h 1326528"/>
                <a:gd name="connsiteX31" fmla="*/ 767154 w 1774377"/>
                <a:gd name="connsiteY31" fmla="*/ 186268 h 1326528"/>
                <a:gd name="connsiteX32" fmla="*/ 697705 w 1774377"/>
                <a:gd name="connsiteY32" fmla="*/ 316483 h 1326528"/>
                <a:gd name="connsiteX33" fmla="*/ 787409 w 1774377"/>
                <a:gd name="connsiteY33" fmla="*/ 339633 h 1326528"/>
                <a:gd name="connsiteX34" fmla="*/ 871326 w 1774377"/>
                <a:gd name="connsiteY34" fmla="*/ 356995 h 1326528"/>
                <a:gd name="connsiteX35" fmla="*/ 958136 w 1774377"/>
                <a:gd name="connsiteY35" fmla="*/ 380144 h 1326528"/>
                <a:gd name="connsiteX36" fmla="*/ 981285 w 1774377"/>
                <a:gd name="connsiteY36" fmla="*/ 394613 h 1326528"/>
                <a:gd name="connsiteX37" fmla="*/ 1004435 w 1774377"/>
                <a:gd name="connsiteY37" fmla="*/ 354101 h 1326528"/>
                <a:gd name="connsiteX38" fmla="*/ 1073883 w 1774377"/>
                <a:gd name="connsiteY38" fmla="*/ 304909 h 1326528"/>
                <a:gd name="connsiteX39" fmla="*/ 1183842 w 1774377"/>
                <a:gd name="connsiteY39" fmla="*/ 293334 h 1326528"/>
                <a:gd name="connsiteX40" fmla="*/ 1293802 w 1774377"/>
                <a:gd name="connsiteY40" fmla="*/ 299121 h 1326528"/>
                <a:gd name="connsiteX41" fmla="*/ 1366143 w 1774377"/>
                <a:gd name="connsiteY41" fmla="*/ 339633 h 1326528"/>
                <a:gd name="connsiteX42" fmla="*/ 1389293 w 1774377"/>
                <a:gd name="connsiteY42" fmla="*/ 432230 h 1326528"/>
                <a:gd name="connsiteX43" fmla="*/ 1351675 w 1774377"/>
                <a:gd name="connsiteY43" fmla="*/ 524828 h 1326528"/>
                <a:gd name="connsiteX44" fmla="*/ 1247503 w 1774377"/>
                <a:gd name="connsiteY44" fmla="*/ 600063 h 1326528"/>
                <a:gd name="connsiteX45" fmla="*/ 778728 w 1774377"/>
                <a:gd name="connsiteY45" fmla="*/ 863387 h 1326528"/>
                <a:gd name="connsiteX46" fmla="*/ 561703 w 1774377"/>
                <a:gd name="connsiteY46" fmla="*/ 970453 h 1326528"/>
                <a:gd name="connsiteX47" fmla="*/ 500936 w 1774377"/>
                <a:gd name="connsiteY47" fmla="*/ 993602 h 1326528"/>
                <a:gd name="connsiteX48" fmla="*/ 422807 w 1774377"/>
                <a:gd name="connsiteY48" fmla="*/ 976240 h 1326528"/>
                <a:gd name="connsiteX49" fmla="*/ 350465 w 1774377"/>
                <a:gd name="connsiteY49" fmla="*/ 932835 h 1326528"/>
                <a:gd name="connsiteX50" fmla="*/ 338890 w 1774377"/>
                <a:gd name="connsiteY50" fmla="*/ 796833 h 1326528"/>
                <a:gd name="connsiteX51" fmla="*/ 373614 w 1774377"/>
                <a:gd name="connsiteY51" fmla="*/ 672405 h 1326528"/>
                <a:gd name="connsiteX52" fmla="*/ 437275 w 1774377"/>
                <a:gd name="connsiteY52" fmla="*/ 579807 h 1326528"/>
                <a:gd name="connsiteX53" fmla="*/ 529873 w 1774377"/>
                <a:gd name="connsiteY53" fmla="*/ 547977 h 1326528"/>
                <a:gd name="connsiteX54" fmla="*/ 694812 w 1774377"/>
                <a:gd name="connsiteY54" fmla="*/ 568233 h 1326528"/>
                <a:gd name="connsiteX55" fmla="*/ 848176 w 1774377"/>
                <a:gd name="connsiteY55" fmla="*/ 629000 h 1326528"/>
                <a:gd name="connsiteX56" fmla="*/ 975498 w 1774377"/>
                <a:gd name="connsiteY56" fmla="*/ 675299 h 1326528"/>
                <a:gd name="connsiteX57" fmla="*/ 1036265 w 1774377"/>
                <a:gd name="connsiteY57" fmla="*/ 715810 h 1326528"/>
                <a:gd name="connsiteX58" fmla="*/ 1140437 w 1774377"/>
                <a:gd name="connsiteY58" fmla="*/ 655043 h 1326528"/>
                <a:gd name="connsiteX59" fmla="*/ 1270652 w 1774377"/>
                <a:gd name="connsiteY59" fmla="*/ 574020 h 1326528"/>
                <a:gd name="connsiteX60" fmla="*/ 1337207 w 1774377"/>
                <a:gd name="connsiteY60" fmla="*/ 536402 h 1326528"/>
                <a:gd name="connsiteX61" fmla="*/ 1259078 w 1774377"/>
                <a:gd name="connsiteY61" fmla="*/ 507466 h 1326528"/>
                <a:gd name="connsiteX62" fmla="*/ 1154905 w 1774377"/>
                <a:gd name="connsiteY62" fmla="*/ 461167 h 1326528"/>
                <a:gd name="connsiteX63" fmla="*/ 1079670 w 1774377"/>
                <a:gd name="connsiteY63" fmla="*/ 435124 h 1326528"/>
                <a:gd name="connsiteX0" fmla="*/ 1079670 w 1774377"/>
                <a:gd name="connsiteY0" fmla="*/ 435124 h 1326528"/>
                <a:gd name="connsiteX1" fmla="*/ 946561 w 1774377"/>
                <a:gd name="connsiteY1" fmla="*/ 377251 h 1326528"/>
                <a:gd name="connsiteX2" fmla="*/ 810559 w 1774377"/>
                <a:gd name="connsiteY2" fmla="*/ 342526 h 1326528"/>
                <a:gd name="connsiteX3" fmla="*/ 700599 w 1774377"/>
                <a:gd name="connsiteY3" fmla="*/ 316483 h 1326528"/>
                <a:gd name="connsiteX4" fmla="*/ 576171 w 1774377"/>
                <a:gd name="connsiteY4" fmla="*/ 278866 h 1326528"/>
                <a:gd name="connsiteX5" fmla="*/ 454637 w 1774377"/>
                <a:gd name="connsiteY5" fmla="*/ 264397 h 1326528"/>
                <a:gd name="connsiteX6" fmla="*/ 324422 w 1774377"/>
                <a:gd name="connsiteY6" fmla="*/ 299121 h 1326528"/>
                <a:gd name="connsiteX7" fmla="*/ 211569 w 1774377"/>
                <a:gd name="connsiteY7" fmla="*/ 380144 h 1326528"/>
                <a:gd name="connsiteX8" fmla="*/ 98716 w 1774377"/>
                <a:gd name="connsiteY8" fmla="*/ 524828 h 1326528"/>
                <a:gd name="connsiteX9" fmla="*/ 9012 w 1774377"/>
                <a:gd name="connsiteY9" fmla="*/ 692661 h 1326528"/>
                <a:gd name="connsiteX10" fmla="*/ 9012 w 1774377"/>
                <a:gd name="connsiteY10" fmla="*/ 854706 h 1326528"/>
                <a:gd name="connsiteX11" fmla="*/ 61098 w 1774377"/>
                <a:gd name="connsiteY11" fmla="*/ 958878 h 1326528"/>
                <a:gd name="connsiteX12" fmla="*/ 173951 w 1774377"/>
                <a:gd name="connsiteY12" fmla="*/ 1094881 h 1326528"/>
                <a:gd name="connsiteX13" fmla="*/ 307060 w 1774377"/>
                <a:gd name="connsiteY13" fmla="*/ 1193266 h 1326528"/>
                <a:gd name="connsiteX14" fmla="*/ 451743 w 1774377"/>
                <a:gd name="connsiteY14" fmla="*/ 1280076 h 1326528"/>
                <a:gd name="connsiteX15" fmla="*/ 605108 w 1774377"/>
                <a:gd name="connsiteY15" fmla="*/ 1326375 h 1326528"/>
                <a:gd name="connsiteX16" fmla="*/ 790303 w 1774377"/>
                <a:gd name="connsiteY16" fmla="*/ 1265607 h 1326528"/>
                <a:gd name="connsiteX17" fmla="*/ 958136 w 1774377"/>
                <a:gd name="connsiteY17" fmla="*/ 1164329 h 1326528"/>
                <a:gd name="connsiteX18" fmla="*/ 1134650 w 1774377"/>
                <a:gd name="connsiteY18" fmla="*/ 1065944 h 1326528"/>
                <a:gd name="connsiteX19" fmla="*/ 1334313 w 1774377"/>
                <a:gd name="connsiteY19" fmla="*/ 967559 h 1326528"/>
                <a:gd name="connsiteX20" fmla="*/ 1510827 w 1774377"/>
                <a:gd name="connsiteY20" fmla="*/ 886537 h 1326528"/>
                <a:gd name="connsiteX21" fmla="*/ 1664192 w 1774377"/>
                <a:gd name="connsiteY21" fmla="*/ 759215 h 1326528"/>
                <a:gd name="connsiteX22" fmla="*/ 1739427 w 1774377"/>
                <a:gd name="connsiteY22" fmla="*/ 614532 h 1326528"/>
                <a:gd name="connsiteX23" fmla="*/ 1774151 w 1774377"/>
                <a:gd name="connsiteY23" fmla="*/ 455380 h 1326528"/>
                <a:gd name="connsiteX24" fmla="*/ 1751002 w 1774377"/>
                <a:gd name="connsiteY24" fmla="*/ 354101 h 1326528"/>
                <a:gd name="connsiteX25" fmla="*/ 1687341 w 1774377"/>
                <a:gd name="connsiteY25" fmla="*/ 215205 h 1326528"/>
                <a:gd name="connsiteX26" fmla="*/ 1580275 w 1774377"/>
                <a:gd name="connsiteY26" fmla="*/ 125501 h 1326528"/>
                <a:gd name="connsiteX27" fmla="*/ 1395080 w 1774377"/>
                <a:gd name="connsiteY27" fmla="*/ 47372 h 1326528"/>
                <a:gd name="connsiteX28" fmla="*/ 1235928 w 1774377"/>
                <a:gd name="connsiteY28" fmla="*/ 9754 h 1326528"/>
                <a:gd name="connsiteX29" fmla="*/ 1016009 w 1774377"/>
                <a:gd name="connsiteY29" fmla="*/ 3967 h 1326528"/>
                <a:gd name="connsiteX30" fmla="*/ 874219 w 1774377"/>
                <a:gd name="connsiteY30" fmla="*/ 61840 h 1326528"/>
                <a:gd name="connsiteX31" fmla="*/ 767154 w 1774377"/>
                <a:gd name="connsiteY31" fmla="*/ 186268 h 1326528"/>
                <a:gd name="connsiteX32" fmla="*/ 689024 w 1774377"/>
                <a:gd name="connsiteY32" fmla="*/ 307802 h 1326528"/>
                <a:gd name="connsiteX33" fmla="*/ 787409 w 1774377"/>
                <a:gd name="connsiteY33" fmla="*/ 339633 h 1326528"/>
                <a:gd name="connsiteX34" fmla="*/ 871326 w 1774377"/>
                <a:gd name="connsiteY34" fmla="*/ 356995 h 1326528"/>
                <a:gd name="connsiteX35" fmla="*/ 958136 w 1774377"/>
                <a:gd name="connsiteY35" fmla="*/ 380144 h 1326528"/>
                <a:gd name="connsiteX36" fmla="*/ 981285 w 1774377"/>
                <a:gd name="connsiteY36" fmla="*/ 394613 h 1326528"/>
                <a:gd name="connsiteX37" fmla="*/ 1004435 w 1774377"/>
                <a:gd name="connsiteY37" fmla="*/ 354101 h 1326528"/>
                <a:gd name="connsiteX38" fmla="*/ 1073883 w 1774377"/>
                <a:gd name="connsiteY38" fmla="*/ 304909 h 1326528"/>
                <a:gd name="connsiteX39" fmla="*/ 1183842 w 1774377"/>
                <a:gd name="connsiteY39" fmla="*/ 293334 h 1326528"/>
                <a:gd name="connsiteX40" fmla="*/ 1293802 w 1774377"/>
                <a:gd name="connsiteY40" fmla="*/ 299121 h 1326528"/>
                <a:gd name="connsiteX41" fmla="*/ 1366143 w 1774377"/>
                <a:gd name="connsiteY41" fmla="*/ 339633 h 1326528"/>
                <a:gd name="connsiteX42" fmla="*/ 1389293 w 1774377"/>
                <a:gd name="connsiteY42" fmla="*/ 432230 h 1326528"/>
                <a:gd name="connsiteX43" fmla="*/ 1351675 w 1774377"/>
                <a:gd name="connsiteY43" fmla="*/ 524828 h 1326528"/>
                <a:gd name="connsiteX44" fmla="*/ 1247503 w 1774377"/>
                <a:gd name="connsiteY44" fmla="*/ 600063 h 1326528"/>
                <a:gd name="connsiteX45" fmla="*/ 778728 w 1774377"/>
                <a:gd name="connsiteY45" fmla="*/ 863387 h 1326528"/>
                <a:gd name="connsiteX46" fmla="*/ 561703 w 1774377"/>
                <a:gd name="connsiteY46" fmla="*/ 970453 h 1326528"/>
                <a:gd name="connsiteX47" fmla="*/ 500936 w 1774377"/>
                <a:gd name="connsiteY47" fmla="*/ 993602 h 1326528"/>
                <a:gd name="connsiteX48" fmla="*/ 422807 w 1774377"/>
                <a:gd name="connsiteY48" fmla="*/ 976240 h 1326528"/>
                <a:gd name="connsiteX49" fmla="*/ 350465 w 1774377"/>
                <a:gd name="connsiteY49" fmla="*/ 932835 h 1326528"/>
                <a:gd name="connsiteX50" fmla="*/ 338890 w 1774377"/>
                <a:gd name="connsiteY50" fmla="*/ 796833 h 1326528"/>
                <a:gd name="connsiteX51" fmla="*/ 373614 w 1774377"/>
                <a:gd name="connsiteY51" fmla="*/ 672405 h 1326528"/>
                <a:gd name="connsiteX52" fmla="*/ 437275 w 1774377"/>
                <a:gd name="connsiteY52" fmla="*/ 579807 h 1326528"/>
                <a:gd name="connsiteX53" fmla="*/ 529873 w 1774377"/>
                <a:gd name="connsiteY53" fmla="*/ 547977 h 1326528"/>
                <a:gd name="connsiteX54" fmla="*/ 694812 w 1774377"/>
                <a:gd name="connsiteY54" fmla="*/ 568233 h 1326528"/>
                <a:gd name="connsiteX55" fmla="*/ 848176 w 1774377"/>
                <a:gd name="connsiteY55" fmla="*/ 629000 h 1326528"/>
                <a:gd name="connsiteX56" fmla="*/ 975498 w 1774377"/>
                <a:gd name="connsiteY56" fmla="*/ 675299 h 1326528"/>
                <a:gd name="connsiteX57" fmla="*/ 1036265 w 1774377"/>
                <a:gd name="connsiteY57" fmla="*/ 715810 h 1326528"/>
                <a:gd name="connsiteX58" fmla="*/ 1140437 w 1774377"/>
                <a:gd name="connsiteY58" fmla="*/ 655043 h 1326528"/>
                <a:gd name="connsiteX59" fmla="*/ 1270652 w 1774377"/>
                <a:gd name="connsiteY59" fmla="*/ 574020 h 1326528"/>
                <a:gd name="connsiteX60" fmla="*/ 1337207 w 1774377"/>
                <a:gd name="connsiteY60" fmla="*/ 536402 h 1326528"/>
                <a:gd name="connsiteX61" fmla="*/ 1259078 w 1774377"/>
                <a:gd name="connsiteY61" fmla="*/ 507466 h 1326528"/>
                <a:gd name="connsiteX62" fmla="*/ 1154905 w 1774377"/>
                <a:gd name="connsiteY62" fmla="*/ 461167 h 1326528"/>
                <a:gd name="connsiteX63" fmla="*/ 1079670 w 1774377"/>
                <a:gd name="connsiteY63" fmla="*/ 435124 h 1326528"/>
                <a:gd name="connsiteX0" fmla="*/ 1079670 w 1774377"/>
                <a:gd name="connsiteY0" fmla="*/ 435124 h 1326528"/>
                <a:gd name="connsiteX1" fmla="*/ 946561 w 1774377"/>
                <a:gd name="connsiteY1" fmla="*/ 377251 h 1326528"/>
                <a:gd name="connsiteX2" fmla="*/ 810559 w 1774377"/>
                <a:gd name="connsiteY2" fmla="*/ 342526 h 1326528"/>
                <a:gd name="connsiteX3" fmla="*/ 700599 w 1774377"/>
                <a:gd name="connsiteY3" fmla="*/ 316483 h 1326528"/>
                <a:gd name="connsiteX4" fmla="*/ 576171 w 1774377"/>
                <a:gd name="connsiteY4" fmla="*/ 278866 h 1326528"/>
                <a:gd name="connsiteX5" fmla="*/ 454637 w 1774377"/>
                <a:gd name="connsiteY5" fmla="*/ 264397 h 1326528"/>
                <a:gd name="connsiteX6" fmla="*/ 324422 w 1774377"/>
                <a:gd name="connsiteY6" fmla="*/ 299121 h 1326528"/>
                <a:gd name="connsiteX7" fmla="*/ 211569 w 1774377"/>
                <a:gd name="connsiteY7" fmla="*/ 380144 h 1326528"/>
                <a:gd name="connsiteX8" fmla="*/ 98716 w 1774377"/>
                <a:gd name="connsiteY8" fmla="*/ 524828 h 1326528"/>
                <a:gd name="connsiteX9" fmla="*/ 9012 w 1774377"/>
                <a:gd name="connsiteY9" fmla="*/ 692661 h 1326528"/>
                <a:gd name="connsiteX10" fmla="*/ 9012 w 1774377"/>
                <a:gd name="connsiteY10" fmla="*/ 854706 h 1326528"/>
                <a:gd name="connsiteX11" fmla="*/ 61098 w 1774377"/>
                <a:gd name="connsiteY11" fmla="*/ 958878 h 1326528"/>
                <a:gd name="connsiteX12" fmla="*/ 173951 w 1774377"/>
                <a:gd name="connsiteY12" fmla="*/ 1094881 h 1326528"/>
                <a:gd name="connsiteX13" fmla="*/ 307060 w 1774377"/>
                <a:gd name="connsiteY13" fmla="*/ 1193266 h 1326528"/>
                <a:gd name="connsiteX14" fmla="*/ 451743 w 1774377"/>
                <a:gd name="connsiteY14" fmla="*/ 1280076 h 1326528"/>
                <a:gd name="connsiteX15" fmla="*/ 605108 w 1774377"/>
                <a:gd name="connsiteY15" fmla="*/ 1326375 h 1326528"/>
                <a:gd name="connsiteX16" fmla="*/ 790303 w 1774377"/>
                <a:gd name="connsiteY16" fmla="*/ 1265607 h 1326528"/>
                <a:gd name="connsiteX17" fmla="*/ 958136 w 1774377"/>
                <a:gd name="connsiteY17" fmla="*/ 1164329 h 1326528"/>
                <a:gd name="connsiteX18" fmla="*/ 1134650 w 1774377"/>
                <a:gd name="connsiteY18" fmla="*/ 1065944 h 1326528"/>
                <a:gd name="connsiteX19" fmla="*/ 1334313 w 1774377"/>
                <a:gd name="connsiteY19" fmla="*/ 967559 h 1326528"/>
                <a:gd name="connsiteX20" fmla="*/ 1510827 w 1774377"/>
                <a:gd name="connsiteY20" fmla="*/ 886537 h 1326528"/>
                <a:gd name="connsiteX21" fmla="*/ 1664192 w 1774377"/>
                <a:gd name="connsiteY21" fmla="*/ 759215 h 1326528"/>
                <a:gd name="connsiteX22" fmla="*/ 1739427 w 1774377"/>
                <a:gd name="connsiteY22" fmla="*/ 614532 h 1326528"/>
                <a:gd name="connsiteX23" fmla="*/ 1774151 w 1774377"/>
                <a:gd name="connsiteY23" fmla="*/ 455380 h 1326528"/>
                <a:gd name="connsiteX24" fmla="*/ 1751002 w 1774377"/>
                <a:gd name="connsiteY24" fmla="*/ 354101 h 1326528"/>
                <a:gd name="connsiteX25" fmla="*/ 1687341 w 1774377"/>
                <a:gd name="connsiteY25" fmla="*/ 215205 h 1326528"/>
                <a:gd name="connsiteX26" fmla="*/ 1580275 w 1774377"/>
                <a:gd name="connsiteY26" fmla="*/ 125501 h 1326528"/>
                <a:gd name="connsiteX27" fmla="*/ 1395080 w 1774377"/>
                <a:gd name="connsiteY27" fmla="*/ 47372 h 1326528"/>
                <a:gd name="connsiteX28" fmla="*/ 1235928 w 1774377"/>
                <a:gd name="connsiteY28" fmla="*/ 9754 h 1326528"/>
                <a:gd name="connsiteX29" fmla="*/ 1016009 w 1774377"/>
                <a:gd name="connsiteY29" fmla="*/ 3967 h 1326528"/>
                <a:gd name="connsiteX30" fmla="*/ 874219 w 1774377"/>
                <a:gd name="connsiteY30" fmla="*/ 61840 h 1326528"/>
                <a:gd name="connsiteX31" fmla="*/ 767154 w 1774377"/>
                <a:gd name="connsiteY31" fmla="*/ 186268 h 1326528"/>
                <a:gd name="connsiteX32" fmla="*/ 680343 w 1774377"/>
                <a:gd name="connsiteY32" fmla="*/ 307802 h 1326528"/>
                <a:gd name="connsiteX33" fmla="*/ 787409 w 1774377"/>
                <a:gd name="connsiteY33" fmla="*/ 339633 h 1326528"/>
                <a:gd name="connsiteX34" fmla="*/ 871326 w 1774377"/>
                <a:gd name="connsiteY34" fmla="*/ 356995 h 1326528"/>
                <a:gd name="connsiteX35" fmla="*/ 958136 w 1774377"/>
                <a:gd name="connsiteY35" fmla="*/ 380144 h 1326528"/>
                <a:gd name="connsiteX36" fmla="*/ 981285 w 1774377"/>
                <a:gd name="connsiteY36" fmla="*/ 394613 h 1326528"/>
                <a:gd name="connsiteX37" fmla="*/ 1004435 w 1774377"/>
                <a:gd name="connsiteY37" fmla="*/ 354101 h 1326528"/>
                <a:gd name="connsiteX38" fmla="*/ 1073883 w 1774377"/>
                <a:gd name="connsiteY38" fmla="*/ 304909 h 1326528"/>
                <a:gd name="connsiteX39" fmla="*/ 1183842 w 1774377"/>
                <a:gd name="connsiteY39" fmla="*/ 293334 h 1326528"/>
                <a:gd name="connsiteX40" fmla="*/ 1293802 w 1774377"/>
                <a:gd name="connsiteY40" fmla="*/ 299121 h 1326528"/>
                <a:gd name="connsiteX41" fmla="*/ 1366143 w 1774377"/>
                <a:gd name="connsiteY41" fmla="*/ 339633 h 1326528"/>
                <a:gd name="connsiteX42" fmla="*/ 1389293 w 1774377"/>
                <a:gd name="connsiteY42" fmla="*/ 432230 h 1326528"/>
                <a:gd name="connsiteX43" fmla="*/ 1351675 w 1774377"/>
                <a:gd name="connsiteY43" fmla="*/ 524828 h 1326528"/>
                <a:gd name="connsiteX44" fmla="*/ 1247503 w 1774377"/>
                <a:gd name="connsiteY44" fmla="*/ 600063 h 1326528"/>
                <a:gd name="connsiteX45" fmla="*/ 778728 w 1774377"/>
                <a:gd name="connsiteY45" fmla="*/ 863387 h 1326528"/>
                <a:gd name="connsiteX46" fmla="*/ 561703 w 1774377"/>
                <a:gd name="connsiteY46" fmla="*/ 970453 h 1326528"/>
                <a:gd name="connsiteX47" fmla="*/ 500936 w 1774377"/>
                <a:gd name="connsiteY47" fmla="*/ 993602 h 1326528"/>
                <a:gd name="connsiteX48" fmla="*/ 422807 w 1774377"/>
                <a:gd name="connsiteY48" fmla="*/ 976240 h 1326528"/>
                <a:gd name="connsiteX49" fmla="*/ 350465 w 1774377"/>
                <a:gd name="connsiteY49" fmla="*/ 932835 h 1326528"/>
                <a:gd name="connsiteX50" fmla="*/ 338890 w 1774377"/>
                <a:gd name="connsiteY50" fmla="*/ 796833 h 1326528"/>
                <a:gd name="connsiteX51" fmla="*/ 373614 w 1774377"/>
                <a:gd name="connsiteY51" fmla="*/ 672405 h 1326528"/>
                <a:gd name="connsiteX52" fmla="*/ 437275 w 1774377"/>
                <a:gd name="connsiteY52" fmla="*/ 579807 h 1326528"/>
                <a:gd name="connsiteX53" fmla="*/ 529873 w 1774377"/>
                <a:gd name="connsiteY53" fmla="*/ 547977 h 1326528"/>
                <a:gd name="connsiteX54" fmla="*/ 694812 w 1774377"/>
                <a:gd name="connsiteY54" fmla="*/ 568233 h 1326528"/>
                <a:gd name="connsiteX55" fmla="*/ 848176 w 1774377"/>
                <a:gd name="connsiteY55" fmla="*/ 629000 h 1326528"/>
                <a:gd name="connsiteX56" fmla="*/ 975498 w 1774377"/>
                <a:gd name="connsiteY56" fmla="*/ 675299 h 1326528"/>
                <a:gd name="connsiteX57" fmla="*/ 1036265 w 1774377"/>
                <a:gd name="connsiteY57" fmla="*/ 715810 h 1326528"/>
                <a:gd name="connsiteX58" fmla="*/ 1140437 w 1774377"/>
                <a:gd name="connsiteY58" fmla="*/ 655043 h 1326528"/>
                <a:gd name="connsiteX59" fmla="*/ 1270652 w 1774377"/>
                <a:gd name="connsiteY59" fmla="*/ 574020 h 1326528"/>
                <a:gd name="connsiteX60" fmla="*/ 1337207 w 1774377"/>
                <a:gd name="connsiteY60" fmla="*/ 536402 h 1326528"/>
                <a:gd name="connsiteX61" fmla="*/ 1259078 w 1774377"/>
                <a:gd name="connsiteY61" fmla="*/ 507466 h 1326528"/>
                <a:gd name="connsiteX62" fmla="*/ 1154905 w 1774377"/>
                <a:gd name="connsiteY62" fmla="*/ 461167 h 1326528"/>
                <a:gd name="connsiteX63" fmla="*/ 1079670 w 1774377"/>
                <a:gd name="connsiteY63" fmla="*/ 435124 h 1326528"/>
                <a:gd name="connsiteX0" fmla="*/ 1079670 w 1774377"/>
                <a:gd name="connsiteY0" fmla="*/ 435124 h 1326528"/>
                <a:gd name="connsiteX1" fmla="*/ 946561 w 1774377"/>
                <a:gd name="connsiteY1" fmla="*/ 377251 h 1326528"/>
                <a:gd name="connsiteX2" fmla="*/ 810559 w 1774377"/>
                <a:gd name="connsiteY2" fmla="*/ 342526 h 1326528"/>
                <a:gd name="connsiteX3" fmla="*/ 700599 w 1774377"/>
                <a:gd name="connsiteY3" fmla="*/ 316483 h 1326528"/>
                <a:gd name="connsiteX4" fmla="*/ 576171 w 1774377"/>
                <a:gd name="connsiteY4" fmla="*/ 278866 h 1326528"/>
                <a:gd name="connsiteX5" fmla="*/ 454637 w 1774377"/>
                <a:gd name="connsiteY5" fmla="*/ 264397 h 1326528"/>
                <a:gd name="connsiteX6" fmla="*/ 324422 w 1774377"/>
                <a:gd name="connsiteY6" fmla="*/ 299121 h 1326528"/>
                <a:gd name="connsiteX7" fmla="*/ 211569 w 1774377"/>
                <a:gd name="connsiteY7" fmla="*/ 380144 h 1326528"/>
                <a:gd name="connsiteX8" fmla="*/ 98716 w 1774377"/>
                <a:gd name="connsiteY8" fmla="*/ 524828 h 1326528"/>
                <a:gd name="connsiteX9" fmla="*/ 9012 w 1774377"/>
                <a:gd name="connsiteY9" fmla="*/ 692661 h 1326528"/>
                <a:gd name="connsiteX10" fmla="*/ 9012 w 1774377"/>
                <a:gd name="connsiteY10" fmla="*/ 854706 h 1326528"/>
                <a:gd name="connsiteX11" fmla="*/ 61098 w 1774377"/>
                <a:gd name="connsiteY11" fmla="*/ 958878 h 1326528"/>
                <a:gd name="connsiteX12" fmla="*/ 173951 w 1774377"/>
                <a:gd name="connsiteY12" fmla="*/ 1094881 h 1326528"/>
                <a:gd name="connsiteX13" fmla="*/ 307060 w 1774377"/>
                <a:gd name="connsiteY13" fmla="*/ 1193266 h 1326528"/>
                <a:gd name="connsiteX14" fmla="*/ 451743 w 1774377"/>
                <a:gd name="connsiteY14" fmla="*/ 1280076 h 1326528"/>
                <a:gd name="connsiteX15" fmla="*/ 605108 w 1774377"/>
                <a:gd name="connsiteY15" fmla="*/ 1326375 h 1326528"/>
                <a:gd name="connsiteX16" fmla="*/ 790303 w 1774377"/>
                <a:gd name="connsiteY16" fmla="*/ 1265607 h 1326528"/>
                <a:gd name="connsiteX17" fmla="*/ 958136 w 1774377"/>
                <a:gd name="connsiteY17" fmla="*/ 1164329 h 1326528"/>
                <a:gd name="connsiteX18" fmla="*/ 1134650 w 1774377"/>
                <a:gd name="connsiteY18" fmla="*/ 1065944 h 1326528"/>
                <a:gd name="connsiteX19" fmla="*/ 1334313 w 1774377"/>
                <a:gd name="connsiteY19" fmla="*/ 967559 h 1326528"/>
                <a:gd name="connsiteX20" fmla="*/ 1510827 w 1774377"/>
                <a:gd name="connsiteY20" fmla="*/ 886537 h 1326528"/>
                <a:gd name="connsiteX21" fmla="*/ 1664192 w 1774377"/>
                <a:gd name="connsiteY21" fmla="*/ 759215 h 1326528"/>
                <a:gd name="connsiteX22" fmla="*/ 1739427 w 1774377"/>
                <a:gd name="connsiteY22" fmla="*/ 614532 h 1326528"/>
                <a:gd name="connsiteX23" fmla="*/ 1774151 w 1774377"/>
                <a:gd name="connsiteY23" fmla="*/ 455380 h 1326528"/>
                <a:gd name="connsiteX24" fmla="*/ 1751002 w 1774377"/>
                <a:gd name="connsiteY24" fmla="*/ 354101 h 1326528"/>
                <a:gd name="connsiteX25" fmla="*/ 1687341 w 1774377"/>
                <a:gd name="connsiteY25" fmla="*/ 215205 h 1326528"/>
                <a:gd name="connsiteX26" fmla="*/ 1580275 w 1774377"/>
                <a:gd name="connsiteY26" fmla="*/ 125501 h 1326528"/>
                <a:gd name="connsiteX27" fmla="*/ 1395080 w 1774377"/>
                <a:gd name="connsiteY27" fmla="*/ 47372 h 1326528"/>
                <a:gd name="connsiteX28" fmla="*/ 1235928 w 1774377"/>
                <a:gd name="connsiteY28" fmla="*/ 9754 h 1326528"/>
                <a:gd name="connsiteX29" fmla="*/ 1016009 w 1774377"/>
                <a:gd name="connsiteY29" fmla="*/ 3967 h 1326528"/>
                <a:gd name="connsiteX30" fmla="*/ 874219 w 1774377"/>
                <a:gd name="connsiteY30" fmla="*/ 61840 h 1326528"/>
                <a:gd name="connsiteX31" fmla="*/ 767154 w 1774377"/>
                <a:gd name="connsiteY31" fmla="*/ 186268 h 1326528"/>
                <a:gd name="connsiteX32" fmla="*/ 680343 w 1774377"/>
                <a:gd name="connsiteY32" fmla="*/ 307802 h 1326528"/>
                <a:gd name="connsiteX33" fmla="*/ 767153 w 1774377"/>
                <a:gd name="connsiteY33" fmla="*/ 330952 h 1326528"/>
                <a:gd name="connsiteX34" fmla="*/ 871326 w 1774377"/>
                <a:gd name="connsiteY34" fmla="*/ 356995 h 1326528"/>
                <a:gd name="connsiteX35" fmla="*/ 958136 w 1774377"/>
                <a:gd name="connsiteY35" fmla="*/ 380144 h 1326528"/>
                <a:gd name="connsiteX36" fmla="*/ 981285 w 1774377"/>
                <a:gd name="connsiteY36" fmla="*/ 394613 h 1326528"/>
                <a:gd name="connsiteX37" fmla="*/ 1004435 w 1774377"/>
                <a:gd name="connsiteY37" fmla="*/ 354101 h 1326528"/>
                <a:gd name="connsiteX38" fmla="*/ 1073883 w 1774377"/>
                <a:gd name="connsiteY38" fmla="*/ 304909 h 1326528"/>
                <a:gd name="connsiteX39" fmla="*/ 1183842 w 1774377"/>
                <a:gd name="connsiteY39" fmla="*/ 293334 h 1326528"/>
                <a:gd name="connsiteX40" fmla="*/ 1293802 w 1774377"/>
                <a:gd name="connsiteY40" fmla="*/ 299121 h 1326528"/>
                <a:gd name="connsiteX41" fmla="*/ 1366143 w 1774377"/>
                <a:gd name="connsiteY41" fmla="*/ 339633 h 1326528"/>
                <a:gd name="connsiteX42" fmla="*/ 1389293 w 1774377"/>
                <a:gd name="connsiteY42" fmla="*/ 432230 h 1326528"/>
                <a:gd name="connsiteX43" fmla="*/ 1351675 w 1774377"/>
                <a:gd name="connsiteY43" fmla="*/ 524828 h 1326528"/>
                <a:gd name="connsiteX44" fmla="*/ 1247503 w 1774377"/>
                <a:gd name="connsiteY44" fmla="*/ 600063 h 1326528"/>
                <a:gd name="connsiteX45" fmla="*/ 778728 w 1774377"/>
                <a:gd name="connsiteY45" fmla="*/ 863387 h 1326528"/>
                <a:gd name="connsiteX46" fmla="*/ 561703 w 1774377"/>
                <a:gd name="connsiteY46" fmla="*/ 970453 h 1326528"/>
                <a:gd name="connsiteX47" fmla="*/ 500936 w 1774377"/>
                <a:gd name="connsiteY47" fmla="*/ 993602 h 1326528"/>
                <a:gd name="connsiteX48" fmla="*/ 422807 w 1774377"/>
                <a:gd name="connsiteY48" fmla="*/ 976240 h 1326528"/>
                <a:gd name="connsiteX49" fmla="*/ 350465 w 1774377"/>
                <a:gd name="connsiteY49" fmla="*/ 932835 h 1326528"/>
                <a:gd name="connsiteX50" fmla="*/ 338890 w 1774377"/>
                <a:gd name="connsiteY50" fmla="*/ 796833 h 1326528"/>
                <a:gd name="connsiteX51" fmla="*/ 373614 w 1774377"/>
                <a:gd name="connsiteY51" fmla="*/ 672405 h 1326528"/>
                <a:gd name="connsiteX52" fmla="*/ 437275 w 1774377"/>
                <a:gd name="connsiteY52" fmla="*/ 579807 h 1326528"/>
                <a:gd name="connsiteX53" fmla="*/ 529873 w 1774377"/>
                <a:gd name="connsiteY53" fmla="*/ 547977 h 1326528"/>
                <a:gd name="connsiteX54" fmla="*/ 694812 w 1774377"/>
                <a:gd name="connsiteY54" fmla="*/ 568233 h 1326528"/>
                <a:gd name="connsiteX55" fmla="*/ 848176 w 1774377"/>
                <a:gd name="connsiteY55" fmla="*/ 629000 h 1326528"/>
                <a:gd name="connsiteX56" fmla="*/ 975498 w 1774377"/>
                <a:gd name="connsiteY56" fmla="*/ 675299 h 1326528"/>
                <a:gd name="connsiteX57" fmla="*/ 1036265 w 1774377"/>
                <a:gd name="connsiteY57" fmla="*/ 715810 h 1326528"/>
                <a:gd name="connsiteX58" fmla="*/ 1140437 w 1774377"/>
                <a:gd name="connsiteY58" fmla="*/ 655043 h 1326528"/>
                <a:gd name="connsiteX59" fmla="*/ 1270652 w 1774377"/>
                <a:gd name="connsiteY59" fmla="*/ 574020 h 1326528"/>
                <a:gd name="connsiteX60" fmla="*/ 1337207 w 1774377"/>
                <a:gd name="connsiteY60" fmla="*/ 536402 h 1326528"/>
                <a:gd name="connsiteX61" fmla="*/ 1259078 w 1774377"/>
                <a:gd name="connsiteY61" fmla="*/ 507466 h 1326528"/>
                <a:gd name="connsiteX62" fmla="*/ 1154905 w 1774377"/>
                <a:gd name="connsiteY62" fmla="*/ 461167 h 1326528"/>
                <a:gd name="connsiteX63" fmla="*/ 1079670 w 1774377"/>
                <a:gd name="connsiteY63" fmla="*/ 435124 h 1326528"/>
                <a:gd name="connsiteX0" fmla="*/ 1079670 w 1774377"/>
                <a:gd name="connsiteY0" fmla="*/ 435124 h 1326528"/>
                <a:gd name="connsiteX1" fmla="*/ 946561 w 1774377"/>
                <a:gd name="connsiteY1" fmla="*/ 377251 h 1326528"/>
                <a:gd name="connsiteX2" fmla="*/ 810559 w 1774377"/>
                <a:gd name="connsiteY2" fmla="*/ 342526 h 1326528"/>
                <a:gd name="connsiteX3" fmla="*/ 700599 w 1774377"/>
                <a:gd name="connsiteY3" fmla="*/ 316483 h 1326528"/>
                <a:gd name="connsiteX4" fmla="*/ 576171 w 1774377"/>
                <a:gd name="connsiteY4" fmla="*/ 278866 h 1326528"/>
                <a:gd name="connsiteX5" fmla="*/ 454637 w 1774377"/>
                <a:gd name="connsiteY5" fmla="*/ 264397 h 1326528"/>
                <a:gd name="connsiteX6" fmla="*/ 324422 w 1774377"/>
                <a:gd name="connsiteY6" fmla="*/ 299121 h 1326528"/>
                <a:gd name="connsiteX7" fmla="*/ 211569 w 1774377"/>
                <a:gd name="connsiteY7" fmla="*/ 380144 h 1326528"/>
                <a:gd name="connsiteX8" fmla="*/ 98716 w 1774377"/>
                <a:gd name="connsiteY8" fmla="*/ 524828 h 1326528"/>
                <a:gd name="connsiteX9" fmla="*/ 9012 w 1774377"/>
                <a:gd name="connsiteY9" fmla="*/ 692661 h 1326528"/>
                <a:gd name="connsiteX10" fmla="*/ 9012 w 1774377"/>
                <a:gd name="connsiteY10" fmla="*/ 854706 h 1326528"/>
                <a:gd name="connsiteX11" fmla="*/ 61098 w 1774377"/>
                <a:gd name="connsiteY11" fmla="*/ 958878 h 1326528"/>
                <a:gd name="connsiteX12" fmla="*/ 173951 w 1774377"/>
                <a:gd name="connsiteY12" fmla="*/ 1094881 h 1326528"/>
                <a:gd name="connsiteX13" fmla="*/ 307060 w 1774377"/>
                <a:gd name="connsiteY13" fmla="*/ 1193266 h 1326528"/>
                <a:gd name="connsiteX14" fmla="*/ 451743 w 1774377"/>
                <a:gd name="connsiteY14" fmla="*/ 1280076 h 1326528"/>
                <a:gd name="connsiteX15" fmla="*/ 605108 w 1774377"/>
                <a:gd name="connsiteY15" fmla="*/ 1326375 h 1326528"/>
                <a:gd name="connsiteX16" fmla="*/ 790303 w 1774377"/>
                <a:gd name="connsiteY16" fmla="*/ 1265607 h 1326528"/>
                <a:gd name="connsiteX17" fmla="*/ 958136 w 1774377"/>
                <a:gd name="connsiteY17" fmla="*/ 1164329 h 1326528"/>
                <a:gd name="connsiteX18" fmla="*/ 1134650 w 1774377"/>
                <a:gd name="connsiteY18" fmla="*/ 1065944 h 1326528"/>
                <a:gd name="connsiteX19" fmla="*/ 1334313 w 1774377"/>
                <a:gd name="connsiteY19" fmla="*/ 967559 h 1326528"/>
                <a:gd name="connsiteX20" fmla="*/ 1510827 w 1774377"/>
                <a:gd name="connsiteY20" fmla="*/ 886537 h 1326528"/>
                <a:gd name="connsiteX21" fmla="*/ 1664192 w 1774377"/>
                <a:gd name="connsiteY21" fmla="*/ 759215 h 1326528"/>
                <a:gd name="connsiteX22" fmla="*/ 1739427 w 1774377"/>
                <a:gd name="connsiteY22" fmla="*/ 614532 h 1326528"/>
                <a:gd name="connsiteX23" fmla="*/ 1774151 w 1774377"/>
                <a:gd name="connsiteY23" fmla="*/ 455380 h 1326528"/>
                <a:gd name="connsiteX24" fmla="*/ 1751002 w 1774377"/>
                <a:gd name="connsiteY24" fmla="*/ 354101 h 1326528"/>
                <a:gd name="connsiteX25" fmla="*/ 1687341 w 1774377"/>
                <a:gd name="connsiteY25" fmla="*/ 215205 h 1326528"/>
                <a:gd name="connsiteX26" fmla="*/ 1580275 w 1774377"/>
                <a:gd name="connsiteY26" fmla="*/ 125501 h 1326528"/>
                <a:gd name="connsiteX27" fmla="*/ 1395080 w 1774377"/>
                <a:gd name="connsiteY27" fmla="*/ 47372 h 1326528"/>
                <a:gd name="connsiteX28" fmla="*/ 1235928 w 1774377"/>
                <a:gd name="connsiteY28" fmla="*/ 9754 h 1326528"/>
                <a:gd name="connsiteX29" fmla="*/ 1016009 w 1774377"/>
                <a:gd name="connsiteY29" fmla="*/ 3967 h 1326528"/>
                <a:gd name="connsiteX30" fmla="*/ 874219 w 1774377"/>
                <a:gd name="connsiteY30" fmla="*/ 61840 h 1326528"/>
                <a:gd name="connsiteX31" fmla="*/ 767154 w 1774377"/>
                <a:gd name="connsiteY31" fmla="*/ 186268 h 1326528"/>
                <a:gd name="connsiteX32" fmla="*/ 686131 w 1774377"/>
                <a:gd name="connsiteY32" fmla="*/ 299121 h 1326528"/>
                <a:gd name="connsiteX33" fmla="*/ 767153 w 1774377"/>
                <a:gd name="connsiteY33" fmla="*/ 330952 h 1326528"/>
                <a:gd name="connsiteX34" fmla="*/ 871326 w 1774377"/>
                <a:gd name="connsiteY34" fmla="*/ 356995 h 1326528"/>
                <a:gd name="connsiteX35" fmla="*/ 958136 w 1774377"/>
                <a:gd name="connsiteY35" fmla="*/ 380144 h 1326528"/>
                <a:gd name="connsiteX36" fmla="*/ 981285 w 1774377"/>
                <a:gd name="connsiteY36" fmla="*/ 394613 h 1326528"/>
                <a:gd name="connsiteX37" fmla="*/ 1004435 w 1774377"/>
                <a:gd name="connsiteY37" fmla="*/ 354101 h 1326528"/>
                <a:gd name="connsiteX38" fmla="*/ 1073883 w 1774377"/>
                <a:gd name="connsiteY38" fmla="*/ 304909 h 1326528"/>
                <a:gd name="connsiteX39" fmla="*/ 1183842 w 1774377"/>
                <a:gd name="connsiteY39" fmla="*/ 293334 h 1326528"/>
                <a:gd name="connsiteX40" fmla="*/ 1293802 w 1774377"/>
                <a:gd name="connsiteY40" fmla="*/ 299121 h 1326528"/>
                <a:gd name="connsiteX41" fmla="*/ 1366143 w 1774377"/>
                <a:gd name="connsiteY41" fmla="*/ 339633 h 1326528"/>
                <a:gd name="connsiteX42" fmla="*/ 1389293 w 1774377"/>
                <a:gd name="connsiteY42" fmla="*/ 432230 h 1326528"/>
                <a:gd name="connsiteX43" fmla="*/ 1351675 w 1774377"/>
                <a:gd name="connsiteY43" fmla="*/ 524828 h 1326528"/>
                <a:gd name="connsiteX44" fmla="*/ 1247503 w 1774377"/>
                <a:gd name="connsiteY44" fmla="*/ 600063 h 1326528"/>
                <a:gd name="connsiteX45" fmla="*/ 778728 w 1774377"/>
                <a:gd name="connsiteY45" fmla="*/ 863387 h 1326528"/>
                <a:gd name="connsiteX46" fmla="*/ 561703 w 1774377"/>
                <a:gd name="connsiteY46" fmla="*/ 970453 h 1326528"/>
                <a:gd name="connsiteX47" fmla="*/ 500936 w 1774377"/>
                <a:gd name="connsiteY47" fmla="*/ 993602 h 1326528"/>
                <a:gd name="connsiteX48" fmla="*/ 422807 w 1774377"/>
                <a:gd name="connsiteY48" fmla="*/ 976240 h 1326528"/>
                <a:gd name="connsiteX49" fmla="*/ 350465 w 1774377"/>
                <a:gd name="connsiteY49" fmla="*/ 932835 h 1326528"/>
                <a:gd name="connsiteX50" fmla="*/ 338890 w 1774377"/>
                <a:gd name="connsiteY50" fmla="*/ 796833 h 1326528"/>
                <a:gd name="connsiteX51" fmla="*/ 373614 w 1774377"/>
                <a:gd name="connsiteY51" fmla="*/ 672405 h 1326528"/>
                <a:gd name="connsiteX52" fmla="*/ 437275 w 1774377"/>
                <a:gd name="connsiteY52" fmla="*/ 579807 h 1326528"/>
                <a:gd name="connsiteX53" fmla="*/ 529873 w 1774377"/>
                <a:gd name="connsiteY53" fmla="*/ 547977 h 1326528"/>
                <a:gd name="connsiteX54" fmla="*/ 694812 w 1774377"/>
                <a:gd name="connsiteY54" fmla="*/ 568233 h 1326528"/>
                <a:gd name="connsiteX55" fmla="*/ 848176 w 1774377"/>
                <a:gd name="connsiteY55" fmla="*/ 629000 h 1326528"/>
                <a:gd name="connsiteX56" fmla="*/ 975498 w 1774377"/>
                <a:gd name="connsiteY56" fmla="*/ 675299 h 1326528"/>
                <a:gd name="connsiteX57" fmla="*/ 1036265 w 1774377"/>
                <a:gd name="connsiteY57" fmla="*/ 715810 h 1326528"/>
                <a:gd name="connsiteX58" fmla="*/ 1140437 w 1774377"/>
                <a:gd name="connsiteY58" fmla="*/ 655043 h 1326528"/>
                <a:gd name="connsiteX59" fmla="*/ 1270652 w 1774377"/>
                <a:gd name="connsiteY59" fmla="*/ 574020 h 1326528"/>
                <a:gd name="connsiteX60" fmla="*/ 1337207 w 1774377"/>
                <a:gd name="connsiteY60" fmla="*/ 536402 h 1326528"/>
                <a:gd name="connsiteX61" fmla="*/ 1259078 w 1774377"/>
                <a:gd name="connsiteY61" fmla="*/ 507466 h 1326528"/>
                <a:gd name="connsiteX62" fmla="*/ 1154905 w 1774377"/>
                <a:gd name="connsiteY62" fmla="*/ 461167 h 1326528"/>
                <a:gd name="connsiteX63" fmla="*/ 1079670 w 1774377"/>
                <a:gd name="connsiteY63" fmla="*/ 435124 h 1326528"/>
                <a:gd name="connsiteX0" fmla="*/ 1079670 w 1776089"/>
                <a:gd name="connsiteY0" fmla="*/ 435124 h 1326528"/>
                <a:gd name="connsiteX1" fmla="*/ 946561 w 1776089"/>
                <a:gd name="connsiteY1" fmla="*/ 377251 h 1326528"/>
                <a:gd name="connsiteX2" fmla="*/ 810559 w 1776089"/>
                <a:gd name="connsiteY2" fmla="*/ 342526 h 1326528"/>
                <a:gd name="connsiteX3" fmla="*/ 700599 w 1776089"/>
                <a:gd name="connsiteY3" fmla="*/ 316483 h 1326528"/>
                <a:gd name="connsiteX4" fmla="*/ 576171 w 1776089"/>
                <a:gd name="connsiteY4" fmla="*/ 278866 h 1326528"/>
                <a:gd name="connsiteX5" fmla="*/ 454637 w 1776089"/>
                <a:gd name="connsiteY5" fmla="*/ 264397 h 1326528"/>
                <a:gd name="connsiteX6" fmla="*/ 324422 w 1776089"/>
                <a:gd name="connsiteY6" fmla="*/ 299121 h 1326528"/>
                <a:gd name="connsiteX7" fmla="*/ 211569 w 1776089"/>
                <a:gd name="connsiteY7" fmla="*/ 380144 h 1326528"/>
                <a:gd name="connsiteX8" fmla="*/ 98716 w 1776089"/>
                <a:gd name="connsiteY8" fmla="*/ 524828 h 1326528"/>
                <a:gd name="connsiteX9" fmla="*/ 9012 w 1776089"/>
                <a:gd name="connsiteY9" fmla="*/ 692661 h 1326528"/>
                <a:gd name="connsiteX10" fmla="*/ 9012 w 1776089"/>
                <a:gd name="connsiteY10" fmla="*/ 854706 h 1326528"/>
                <a:gd name="connsiteX11" fmla="*/ 61098 w 1776089"/>
                <a:gd name="connsiteY11" fmla="*/ 958878 h 1326528"/>
                <a:gd name="connsiteX12" fmla="*/ 173951 w 1776089"/>
                <a:gd name="connsiteY12" fmla="*/ 1094881 h 1326528"/>
                <a:gd name="connsiteX13" fmla="*/ 307060 w 1776089"/>
                <a:gd name="connsiteY13" fmla="*/ 1193266 h 1326528"/>
                <a:gd name="connsiteX14" fmla="*/ 451743 w 1776089"/>
                <a:gd name="connsiteY14" fmla="*/ 1280076 h 1326528"/>
                <a:gd name="connsiteX15" fmla="*/ 605108 w 1776089"/>
                <a:gd name="connsiteY15" fmla="*/ 1326375 h 1326528"/>
                <a:gd name="connsiteX16" fmla="*/ 790303 w 1776089"/>
                <a:gd name="connsiteY16" fmla="*/ 1265607 h 1326528"/>
                <a:gd name="connsiteX17" fmla="*/ 958136 w 1776089"/>
                <a:gd name="connsiteY17" fmla="*/ 1164329 h 1326528"/>
                <a:gd name="connsiteX18" fmla="*/ 1134650 w 1776089"/>
                <a:gd name="connsiteY18" fmla="*/ 1065944 h 1326528"/>
                <a:gd name="connsiteX19" fmla="*/ 1334313 w 1776089"/>
                <a:gd name="connsiteY19" fmla="*/ 967559 h 1326528"/>
                <a:gd name="connsiteX20" fmla="*/ 1510827 w 1776089"/>
                <a:gd name="connsiteY20" fmla="*/ 886537 h 1326528"/>
                <a:gd name="connsiteX21" fmla="*/ 1664192 w 1776089"/>
                <a:gd name="connsiteY21" fmla="*/ 759215 h 1326528"/>
                <a:gd name="connsiteX22" fmla="*/ 1739427 w 1776089"/>
                <a:gd name="connsiteY22" fmla="*/ 614532 h 1326528"/>
                <a:gd name="connsiteX23" fmla="*/ 1774151 w 1776089"/>
                <a:gd name="connsiteY23" fmla="*/ 455380 h 1326528"/>
                <a:gd name="connsiteX24" fmla="*/ 1762576 w 1776089"/>
                <a:gd name="connsiteY24" fmla="*/ 351207 h 1326528"/>
                <a:gd name="connsiteX25" fmla="*/ 1687341 w 1776089"/>
                <a:gd name="connsiteY25" fmla="*/ 215205 h 1326528"/>
                <a:gd name="connsiteX26" fmla="*/ 1580275 w 1776089"/>
                <a:gd name="connsiteY26" fmla="*/ 125501 h 1326528"/>
                <a:gd name="connsiteX27" fmla="*/ 1395080 w 1776089"/>
                <a:gd name="connsiteY27" fmla="*/ 47372 h 1326528"/>
                <a:gd name="connsiteX28" fmla="*/ 1235928 w 1776089"/>
                <a:gd name="connsiteY28" fmla="*/ 9754 h 1326528"/>
                <a:gd name="connsiteX29" fmla="*/ 1016009 w 1776089"/>
                <a:gd name="connsiteY29" fmla="*/ 3967 h 1326528"/>
                <a:gd name="connsiteX30" fmla="*/ 874219 w 1776089"/>
                <a:gd name="connsiteY30" fmla="*/ 61840 h 1326528"/>
                <a:gd name="connsiteX31" fmla="*/ 767154 w 1776089"/>
                <a:gd name="connsiteY31" fmla="*/ 186268 h 1326528"/>
                <a:gd name="connsiteX32" fmla="*/ 686131 w 1776089"/>
                <a:gd name="connsiteY32" fmla="*/ 299121 h 1326528"/>
                <a:gd name="connsiteX33" fmla="*/ 767153 w 1776089"/>
                <a:gd name="connsiteY33" fmla="*/ 330952 h 1326528"/>
                <a:gd name="connsiteX34" fmla="*/ 871326 w 1776089"/>
                <a:gd name="connsiteY34" fmla="*/ 356995 h 1326528"/>
                <a:gd name="connsiteX35" fmla="*/ 958136 w 1776089"/>
                <a:gd name="connsiteY35" fmla="*/ 380144 h 1326528"/>
                <a:gd name="connsiteX36" fmla="*/ 981285 w 1776089"/>
                <a:gd name="connsiteY36" fmla="*/ 394613 h 1326528"/>
                <a:gd name="connsiteX37" fmla="*/ 1004435 w 1776089"/>
                <a:gd name="connsiteY37" fmla="*/ 354101 h 1326528"/>
                <a:gd name="connsiteX38" fmla="*/ 1073883 w 1776089"/>
                <a:gd name="connsiteY38" fmla="*/ 304909 h 1326528"/>
                <a:gd name="connsiteX39" fmla="*/ 1183842 w 1776089"/>
                <a:gd name="connsiteY39" fmla="*/ 293334 h 1326528"/>
                <a:gd name="connsiteX40" fmla="*/ 1293802 w 1776089"/>
                <a:gd name="connsiteY40" fmla="*/ 299121 h 1326528"/>
                <a:gd name="connsiteX41" fmla="*/ 1366143 w 1776089"/>
                <a:gd name="connsiteY41" fmla="*/ 339633 h 1326528"/>
                <a:gd name="connsiteX42" fmla="*/ 1389293 w 1776089"/>
                <a:gd name="connsiteY42" fmla="*/ 432230 h 1326528"/>
                <a:gd name="connsiteX43" fmla="*/ 1351675 w 1776089"/>
                <a:gd name="connsiteY43" fmla="*/ 524828 h 1326528"/>
                <a:gd name="connsiteX44" fmla="*/ 1247503 w 1776089"/>
                <a:gd name="connsiteY44" fmla="*/ 600063 h 1326528"/>
                <a:gd name="connsiteX45" fmla="*/ 778728 w 1776089"/>
                <a:gd name="connsiteY45" fmla="*/ 863387 h 1326528"/>
                <a:gd name="connsiteX46" fmla="*/ 561703 w 1776089"/>
                <a:gd name="connsiteY46" fmla="*/ 970453 h 1326528"/>
                <a:gd name="connsiteX47" fmla="*/ 500936 w 1776089"/>
                <a:gd name="connsiteY47" fmla="*/ 993602 h 1326528"/>
                <a:gd name="connsiteX48" fmla="*/ 422807 w 1776089"/>
                <a:gd name="connsiteY48" fmla="*/ 976240 h 1326528"/>
                <a:gd name="connsiteX49" fmla="*/ 350465 w 1776089"/>
                <a:gd name="connsiteY49" fmla="*/ 932835 h 1326528"/>
                <a:gd name="connsiteX50" fmla="*/ 338890 w 1776089"/>
                <a:gd name="connsiteY50" fmla="*/ 796833 h 1326528"/>
                <a:gd name="connsiteX51" fmla="*/ 373614 w 1776089"/>
                <a:gd name="connsiteY51" fmla="*/ 672405 h 1326528"/>
                <a:gd name="connsiteX52" fmla="*/ 437275 w 1776089"/>
                <a:gd name="connsiteY52" fmla="*/ 579807 h 1326528"/>
                <a:gd name="connsiteX53" fmla="*/ 529873 w 1776089"/>
                <a:gd name="connsiteY53" fmla="*/ 547977 h 1326528"/>
                <a:gd name="connsiteX54" fmla="*/ 694812 w 1776089"/>
                <a:gd name="connsiteY54" fmla="*/ 568233 h 1326528"/>
                <a:gd name="connsiteX55" fmla="*/ 848176 w 1776089"/>
                <a:gd name="connsiteY55" fmla="*/ 629000 h 1326528"/>
                <a:gd name="connsiteX56" fmla="*/ 975498 w 1776089"/>
                <a:gd name="connsiteY56" fmla="*/ 675299 h 1326528"/>
                <a:gd name="connsiteX57" fmla="*/ 1036265 w 1776089"/>
                <a:gd name="connsiteY57" fmla="*/ 715810 h 1326528"/>
                <a:gd name="connsiteX58" fmla="*/ 1140437 w 1776089"/>
                <a:gd name="connsiteY58" fmla="*/ 655043 h 1326528"/>
                <a:gd name="connsiteX59" fmla="*/ 1270652 w 1776089"/>
                <a:gd name="connsiteY59" fmla="*/ 574020 h 1326528"/>
                <a:gd name="connsiteX60" fmla="*/ 1337207 w 1776089"/>
                <a:gd name="connsiteY60" fmla="*/ 536402 h 1326528"/>
                <a:gd name="connsiteX61" fmla="*/ 1259078 w 1776089"/>
                <a:gd name="connsiteY61" fmla="*/ 507466 h 1326528"/>
                <a:gd name="connsiteX62" fmla="*/ 1154905 w 1776089"/>
                <a:gd name="connsiteY62" fmla="*/ 461167 h 1326528"/>
                <a:gd name="connsiteX63" fmla="*/ 1079670 w 1776089"/>
                <a:gd name="connsiteY63" fmla="*/ 435124 h 1326528"/>
                <a:gd name="connsiteX0" fmla="*/ 1078397 w 1774816"/>
                <a:gd name="connsiteY0" fmla="*/ 435124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2661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49192 w 1774816"/>
                <a:gd name="connsiteY49" fmla="*/ 932835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5043 h 1326528"/>
                <a:gd name="connsiteX59" fmla="*/ 1269379 w 1774816"/>
                <a:gd name="connsiteY59" fmla="*/ 574020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35124 h 1326528"/>
                <a:gd name="connsiteX0" fmla="*/ 1078397 w 1774816"/>
                <a:gd name="connsiteY0" fmla="*/ 435124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49192 w 1774816"/>
                <a:gd name="connsiteY49" fmla="*/ 932835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5043 h 1326528"/>
                <a:gd name="connsiteX59" fmla="*/ 1269379 w 1774816"/>
                <a:gd name="connsiteY59" fmla="*/ 574020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35124 h 1326528"/>
                <a:gd name="connsiteX0" fmla="*/ 1078397 w 1774816"/>
                <a:gd name="connsiteY0" fmla="*/ 435124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5043 h 1326528"/>
                <a:gd name="connsiteX59" fmla="*/ 1269379 w 1774816"/>
                <a:gd name="connsiteY59" fmla="*/ 574020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35124 h 1326528"/>
                <a:gd name="connsiteX0" fmla="*/ 1078397 w 1774816"/>
                <a:gd name="connsiteY0" fmla="*/ 435124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5043 h 1326528"/>
                <a:gd name="connsiteX59" fmla="*/ 1275166 w 1774816"/>
                <a:gd name="connsiteY59" fmla="*/ 579807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35124 h 1326528"/>
                <a:gd name="connsiteX0" fmla="*/ 1078397 w 1774816"/>
                <a:gd name="connsiteY0" fmla="*/ 435124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7937 h 1326528"/>
                <a:gd name="connsiteX59" fmla="*/ 1275166 w 1774816"/>
                <a:gd name="connsiteY59" fmla="*/ 579807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35124 h 1326528"/>
                <a:gd name="connsiteX0" fmla="*/ 1078397 w 1774816"/>
                <a:gd name="connsiteY0" fmla="*/ 429337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7937 h 1326528"/>
                <a:gd name="connsiteX59" fmla="*/ 1275166 w 1774816"/>
                <a:gd name="connsiteY59" fmla="*/ 579807 h 1326528"/>
                <a:gd name="connsiteX60" fmla="*/ 1335934 w 1774816"/>
                <a:gd name="connsiteY60" fmla="*/ 536402 h 1326528"/>
                <a:gd name="connsiteX61" fmla="*/ 1257805 w 1774816"/>
                <a:gd name="connsiteY61" fmla="*/ 507466 h 1326528"/>
                <a:gd name="connsiteX62" fmla="*/ 1153632 w 1774816"/>
                <a:gd name="connsiteY62" fmla="*/ 461167 h 1326528"/>
                <a:gd name="connsiteX63" fmla="*/ 1078397 w 1774816"/>
                <a:gd name="connsiteY63" fmla="*/ 429337 h 1326528"/>
                <a:gd name="connsiteX0" fmla="*/ 1078397 w 1774816"/>
                <a:gd name="connsiteY0" fmla="*/ 429337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65881 w 1774816"/>
                <a:gd name="connsiteY31" fmla="*/ 186268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7937 h 1326528"/>
                <a:gd name="connsiteX59" fmla="*/ 1275166 w 1774816"/>
                <a:gd name="connsiteY59" fmla="*/ 579807 h 1326528"/>
                <a:gd name="connsiteX60" fmla="*/ 1335934 w 1774816"/>
                <a:gd name="connsiteY60" fmla="*/ 536402 h 1326528"/>
                <a:gd name="connsiteX61" fmla="*/ 1254911 w 1774816"/>
                <a:gd name="connsiteY61" fmla="*/ 501678 h 1326528"/>
                <a:gd name="connsiteX62" fmla="*/ 1153632 w 1774816"/>
                <a:gd name="connsiteY62" fmla="*/ 461167 h 1326528"/>
                <a:gd name="connsiteX63" fmla="*/ 1078397 w 1774816"/>
                <a:gd name="connsiteY63" fmla="*/ 429337 h 1326528"/>
                <a:gd name="connsiteX0" fmla="*/ 1078397 w 1774816"/>
                <a:gd name="connsiteY0" fmla="*/ 429337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02220 w 1774816"/>
                <a:gd name="connsiteY31" fmla="*/ 264397 h 1326528"/>
                <a:gd name="connsiteX32" fmla="*/ 684858 w 1774816"/>
                <a:gd name="connsiteY32" fmla="*/ 299121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7937 h 1326528"/>
                <a:gd name="connsiteX59" fmla="*/ 1275166 w 1774816"/>
                <a:gd name="connsiteY59" fmla="*/ 579807 h 1326528"/>
                <a:gd name="connsiteX60" fmla="*/ 1335934 w 1774816"/>
                <a:gd name="connsiteY60" fmla="*/ 536402 h 1326528"/>
                <a:gd name="connsiteX61" fmla="*/ 1254911 w 1774816"/>
                <a:gd name="connsiteY61" fmla="*/ 501678 h 1326528"/>
                <a:gd name="connsiteX62" fmla="*/ 1153632 w 1774816"/>
                <a:gd name="connsiteY62" fmla="*/ 461167 h 1326528"/>
                <a:gd name="connsiteX63" fmla="*/ 1078397 w 1774816"/>
                <a:gd name="connsiteY63" fmla="*/ 429337 h 1326528"/>
                <a:gd name="connsiteX0" fmla="*/ 1078397 w 1774816"/>
                <a:gd name="connsiteY0" fmla="*/ 429337 h 1326528"/>
                <a:gd name="connsiteX1" fmla="*/ 945288 w 1774816"/>
                <a:gd name="connsiteY1" fmla="*/ 377251 h 1326528"/>
                <a:gd name="connsiteX2" fmla="*/ 809286 w 1774816"/>
                <a:gd name="connsiteY2" fmla="*/ 342526 h 1326528"/>
                <a:gd name="connsiteX3" fmla="*/ 699326 w 1774816"/>
                <a:gd name="connsiteY3" fmla="*/ 316483 h 1326528"/>
                <a:gd name="connsiteX4" fmla="*/ 574898 w 1774816"/>
                <a:gd name="connsiteY4" fmla="*/ 278866 h 1326528"/>
                <a:gd name="connsiteX5" fmla="*/ 453364 w 1774816"/>
                <a:gd name="connsiteY5" fmla="*/ 264397 h 1326528"/>
                <a:gd name="connsiteX6" fmla="*/ 323149 w 1774816"/>
                <a:gd name="connsiteY6" fmla="*/ 299121 h 1326528"/>
                <a:gd name="connsiteX7" fmla="*/ 210296 w 1774816"/>
                <a:gd name="connsiteY7" fmla="*/ 380144 h 1326528"/>
                <a:gd name="connsiteX8" fmla="*/ 97443 w 1774816"/>
                <a:gd name="connsiteY8" fmla="*/ 524828 h 1326528"/>
                <a:gd name="connsiteX9" fmla="*/ 7739 w 1774816"/>
                <a:gd name="connsiteY9" fmla="*/ 695555 h 1326528"/>
                <a:gd name="connsiteX10" fmla="*/ 10632 w 1774816"/>
                <a:gd name="connsiteY10" fmla="*/ 851813 h 1326528"/>
                <a:gd name="connsiteX11" fmla="*/ 59825 w 1774816"/>
                <a:gd name="connsiteY11" fmla="*/ 958878 h 1326528"/>
                <a:gd name="connsiteX12" fmla="*/ 172678 w 1774816"/>
                <a:gd name="connsiteY12" fmla="*/ 1094881 h 1326528"/>
                <a:gd name="connsiteX13" fmla="*/ 305787 w 1774816"/>
                <a:gd name="connsiteY13" fmla="*/ 1193266 h 1326528"/>
                <a:gd name="connsiteX14" fmla="*/ 450470 w 1774816"/>
                <a:gd name="connsiteY14" fmla="*/ 1280076 h 1326528"/>
                <a:gd name="connsiteX15" fmla="*/ 603835 w 1774816"/>
                <a:gd name="connsiteY15" fmla="*/ 1326375 h 1326528"/>
                <a:gd name="connsiteX16" fmla="*/ 789030 w 1774816"/>
                <a:gd name="connsiteY16" fmla="*/ 1265607 h 1326528"/>
                <a:gd name="connsiteX17" fmla="*/ 956863 w 1774816"/>
                <a:gd name="connsiteY17" fmla="*/ 1164329 h 1326528"/>
                <a:gd name="connsiteX18" fmla="*/ 1133377 w 1774816"/>
                <a:gd name="connsiteY18" fmla="*/ 1065944 h 1326528"/>
                <a:gd name="connsiteX19" fmla="*/ 1333040 w 1774816"/>
                <a:gd name="connsiteY19" fmla="*/ 967559 h 1326528"/>
                <a:gd name="connsiteX20" fmla="*/ 1509554 w 1774816"/>
                <a:gd name="connsiteY20" fmla="*/ 886537 h 1326528"/>
                <a:gd name="connsiteX21" fmla="*/ 1662919 w 1774816"/>
                <a:gd name="connsiteY21" fmla="*/ 759215 h 1326528"/>
                <a:gd name="connsiteX22" fmla="*/ 1738154 w 1774816"/>
                <a:gd name="connsiteY22" fmla="*/ 614532 h 1326528"/>
                <a:gd name="connsiteX23" fmla="*/ 1772878 w 1774816"/>
                <a:gd name="connsiteY23" fmla="*/ 455380 h 1326528"/>
                <a:gd name="connsiteX24" fmla="*/ 1761303 w 1774816"/>
                <a:gd name="connsiteY24" fmla="*/ 351207 h 1326528"/>
                <a:gd name="connsiteX25" fmla="*/ 1686068 w 1774816"/>
                <a:gd name="connsiteY25" fmla="*/ 215205 h 1326528"/>
                <a:gd name="connsiteX26" fmla="*/ 1579002 w 1774816"/>
                <a:gd name="connsiteY26" fmla="*/ 125501 h 1326528"/>
                <a:gd name="connsiteX27" fmla="*/ 1393807 w 1774816"/>
                <a:gd name="connsiteY27" fmla="*/ 47372 h 1326528"/>
                <a:gd name="connsiteX28" fmla="*/ 1234655 w 1774816"/>
                <a:gd name="connsiteY28" fmla="*/ 9754 h 1326528"/>
                <a:gd name="connsiteX29" fmla="*/ 1014736 w 1774816"/>
                <a:gd name="connsiteY29" fmla="*/ 3967 h 1326528"/>
                <a:gd name="connsiteX30" fmla="*/ 872946 w 1774816"/>
                <a:gd name="connsiteY30" fmla="*/ 61840 h 1326528"/>
                <a:gd name="connsiteX31" fmla="*/ 702220 w 1774816"/>
                <a:gd name="connsiteY31" fmla="*/ 264397 h 1326528"/>
                <a:gd name="connsiteX32" fmla="*/ 681964 w 1774816"/>
                <a:gd name="connsiteY32" fmla="*/ 304908 h 1326528"/>
                <a:gd name="connsiteX33" fmla="*/ 765880 w 1774816"/>
                <a:gd name="connsiteY33" fmla="*/ 330952 h 1326528"/>
                <a:gd name="connsiteX34" fmla="*/ 870053 w 1774816"/>
                <a:gd name="connsiteY34" fmla="*/ 356995 h 1326528"/>
                <a:gd name="connsiteX35" fmla="*/ 956863 w 1774816"/>
                <a:gd name="connsiteY35" fmla="*/ 380144 h 1326528"/>
                <a:gd name="connsiteX36" fmla="*/ 980012 w 1774816"/>
                <a:gd name="connsiteY36" fmla="*/ 394613 h 1326528"/>
                <a:gd name="connsiteX37" fmla="*/ 1003162 w 1774816"/>
                <a:gd name="connsiteY37" fmla="*/ 354101 h 1326528"/>
                <a:gd name="connsiteX38" fmla="*/ 1072610 w 1774816"/>
                <a:gd name="connsiteY38" fmla="*/ 304909 h 1326528"/>
                <a:gd name="connsiteX39" fmla="*/ 1182569 w 1774816"/>
                <a:gd name="connsiteY39" fmla="*/ 293334 h 1326528"/>
                <a:gd name="connsiteX40" fmla="*/ 1292529 w 1774816"/>
                <a:gd name="connsiteY40" fmla="*/ 299121 h 1326528"/>
                <a:gd name="connsiteX41" fmla="*/ 1364870 w 1774816"/>
                <a:gd name="connsiteY41" fmla="*/ 339633 h 1326528"/>
                <a:gd name="connsiteX42" fmla="*/ 1388020 w 1774816"/>
                <a:gd name="connsiteY42" fmla="*/ 432230 h 1326528"/>
                <a:gd name="connsiteX43" fmla="*/ 1350402 w 1774816"/>
                <a:gd name="connsiteY43" fmla="*/ 524828 h 1326528"/>
                <a:gd name="connsiteX44" fmla="*/ 1246230 w 1774816"/>
                <a:gd name="connsiteY44" fmla="*/ 600063 h 1326528"/>
                <a:gd name="connsiteX45" fmla="*/ 777455 w 1774816"/>
                <a:gd name="connsiteY45" fmla="*/ 863387 h 1326528"/>
                <a:gd name="connsiteX46" fmla="*/ 560430 w 1774816"/>
                <a:gd name="connsiteY46" fmla="*/ 970453 h 1326528"/>
                <a:gd name="connsiteX47" fmla="*/ 499663 w 1774816"/>
                <a:gd name="connsiteY47" fmla="*/ 993602 h 1326528"/>
                <a:gd name="connsiteX48" fmla="*/ 421534 w 1774816"/>
                <a:gd name="connsiteY48" fmla="*/ 976240 h 1326528"/>
                <a:gd name="connsiteX49" fmla="*/ 352086 w 1774816"/>
                <a:gd name="connsiteY49" fmla="*/ 918367 h 1326528"/>
                <a:gd name="connsiteX50" fmla="*/ 337617 w 1774816"/>
                <a:gd name="connsiteY50" fmla="*/ 796833 h 1326528"/>
                <a:gd name="connsiteX51" fmla="*/ 372341 w 1774816"/>
                <a:gd name="connsiteY51" fmla="*/ 672405 h 1326528"/>
                <a:gd name="connsiteX52" fmla="*/ 436002 w 1774816"/>
                <a:gd name="connsiteY52" fmla="*/ 579807 h 1326528"/>
                <a:gd name="connsiteX53" fmla="*/ 528600 w 1774816"/>
                <a:gd name="connsiteY53" fmla="*/ 547977 h 1326528"/>
                <a:gd name="connsiteX54" fmla="*/ 693539 w 1774816"/>
                <a:gd name="connsiteY54" fmla="*/ 568233 h 1326528"/>
                <a:gd name="connsiteX55" fmla="*/ 846903 w 1774816"/>
                <a:gd name="connsiteY55" fmla="*/ 629000 h 1326528"/>
                <a:gd name="connsiteX56" fmla="*/ 974225 w 1774816"/>
                <a:gd name="connsiteY56" fmla="*/ 675299 h 1326528"/>
                <a:gd name="connsiteX57" fmla="*/ 1034992 w 1774816"/>
                <a:gd name="connsiteY57" fmla="*/ 715810 h 1326528"/>
                <a:gd name="connsiteX58" fmla="*/ 1139164 w 1774816"/>
                <a:gd name="connsiteY58" fmla="*/ 657937 h 1326528"/>
                <a:gd name="connsiteX59" fmla="*/ 1275166 w 1774816"/>
                <a:gd name="connsiteY59" fmla="*/ 579807 h 1326528"/>
                <a:gd name="connsiteX60" fmla="*/ 1335934 w 1774816"/>
                <a:gd name="connsiteY60" fmla="*/ 536402 h 1326528"/>
                <a:gd name="connsiteX61" fmla="*/ 1254911 w 1774816"/>
                <a:gd name="connsiteY61" fmla="*/ 501678 h 1326528"/>
                <a:gd name="connsiteX62" fmla="*/ 1153632 w 1774816"/>
                <a:gd name="connsiteY62" fmla="*/ 461167 h 1326528"/>
                <a:gd name="connsiteX63" fmla="*/ 1078397 w 1774816"/>
                <a:gd name="connsiteY63" fmla="*/ 429337 h 1326528"/>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81964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80012 w 1774816"/>
                <a:gd name="connsiteY36" fmla="*/ 392435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34992 w 1774816"/>
                <a:gd name="connsiteY57" fmla="*/ 713632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81964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82906 w 1774816"/>
                <a:gd name="connsiteY36" fmla="*/ 386647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34992 w 1774816"/>
                <a:gd name="connsiteY57" fmla="*/ 713632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82906 w 1774816"/>
                <a:gd name="connsiteY36" fmla="*/ 386647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34992 w 1774816"/>
                <a:gd name="connsiteY57" fmla="*/ 713632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82906 w 1774816"/>
                <a:gd name="connsiteY36" fmla="*/ 386647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2354 w 1774816"/>
                <a:gd name="connsiteY57" fmla="*/ 707845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82906 w 1774816"/>
                <a:gd name="connsiteY36" fmla="*/ 386647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8142 w 1774816"/>
                <a:gd name="connsiteY57" fmla="*/ 699164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56863 w 1774816"/>
                <a:gd name="connsiteY35" fmla="*/ 377966 h 1324350"/>
                <a:gd name="connsiteX36" fmla="*/ 977119 w 1774816"/>
                <a:gd name="connsiteY36" fmla="*/ 383754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8142 w 1774816"/>
                <a:gd name="connsiteY57" fmla="*/ 699164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39501 w 1774816"/>
                <a:gd name="connsiteY35" fmla="*/ 372178 h 1324350"/>
                <a:gd name="connsiteX36" fmla="*/ 977119 w 1774816"/>
                <a:gd name="connsiteY36" fmla="*/ 383754 h 1324350"/>
                <a:gd name="connsiteX37" fmla="*/ 1003162 w 1774816"/>
                <a:gd name="connsiteY37" fmla="*/ 351923 h 1324350"/>
                <a:gd name="connsiteX38" fmla="*/ 1072610 w 1774816"/>
                <a:gd name="connsiteY38" fmla="*/ 302731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8142 w 1774816"/>
                <a:gd name="connsiteY57" fmla="*/ 699164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39501 w 1774816"/>
                <a:gd name="connsiteY35" fmla="*/ 372178 h 1324350"/>
                <a:gd name="connsiteX36" fmla="*/ 977119 w 1774816"/>
                <a:gd name="connsiteY36" fmla="*/ 383754 h 1324350"/>
                <a:gd name="connsiteX37" fmla="*/ 1003162 w 1774816"/>
                <a:gd name="connsiteY37" fmla="*/ 351923 h 1324350"/>
                <a:gd name="connsiteX38" fmla="*/ 1072610 w 1774816"/>
                <a:gd name="connsiteY38" fmla="*/ 308518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8142 w 1774816"/>
                <a:gd name="connsiteY57" fmla="*/ 699164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 name="connsiteX0" fmla="*/ 1078397 w 1774816"/>
                <a:gd name="connsiteY0" fmla="*/ 427159 h 1324350"/>
                <a:gd name="connsiteX1" fmla="*/ 945288 w 1774816"/>
                <a:gd name="connsiteY1" fmla="*/ 375073 h 1324350"/>
                <a:gd name="connsiteX2" fmla="*/ 809286 w 1774816"/>
                <a:gd name="connsiteY2" fmla="*/ 340348 h 1324350"/>
                <a:gd name="connsiteX3" fmla="*/ 699326 w 1774816"/>
                <a:gd name="connsiteY3" fmla="*/ 314305 h 1324350"/>
                <a:gd name="connsiteX4" fmla="*/ 574898 w 1774816"/>
                <a:gd name="connsiteY4" fmla="*/ 276688 h 1324350"/>
                <a:gd name="connsiteX5" fmla="*/ 453364 w 1774816"/>
                <a:gd name="connsiteY5" fmla="*/ 262219 h 1324350"/>
                <a:gd name="connsiteX6" fmla="*/ 323149 w 1774816"/>
                <a:gd name="connsiteY6" fmla="*/ 296943 h 1324350"/>
                <a:gd name="connsiteX7" fmla="*/ 210296 w 1774816"/>
                <a:gd name="connsiteY7" fmla="*/ 377966 h 1324350"/>
                <a:gd name="connsiteX8" fmla="*/ 97443 w 1774816"/>
                <a:gd name="connsiteY8" fmla="*/ 522650 h 1324350"/>
                <a:gd name="connsiteX9" fmla="*/ 7739 w 1774816"/>
                <a:gd name="connsiteY9" fmla="*/ 693377 h 1324350"/>
                <a:gd name="connsiteX10" fmla="*/ 10632 w 1774816"/>
                <a:gd name="connsiteY10" fmla="*/ 849635 h 1324350"/>
                <a:gd name="connsiteX11" fmla="*/ 59825 w 1774816"/>
                <a:gd name="connsiteY11" fmla="*/ 956700 h 1324350"/>
                <a:gd name="connsiteX12" fmla="*/ 172678 w 1774816"/>
                <a:gd name="connsiteY12" fmla="*/ 1092703 h 1324350"/>
                <a:gd name="connsiteX13" fmla="*/ 305787 w 1774816"/>
                <a:gd name="connsiteY13" fmla="*/ 1191088 h 1324350"/>
                <a:gd name="connsiteX14" fmla="*/ 450470 w 1774816"/>
                <a:gd name="connsiteY14" fmla="*/ 1277898 h 1324350"/>
                <a:gd name="connsiteX15" fmla="*/ 603835 w 1774816"/>
                <a:gd name="connsiteY15" fmla="*/ 1324197 h 1324350"/>
                <a:gd name="connsiteX16" fmla="*/ 789030 w 1774816"/>
                <a:gd name="connsiteY16" fmla="*/ 1263429 h 1324350"/>
                <a:gd name="connsiteX17" fmla="*/ 956863 w 1774816"/>
                <a:gd name="connsiteY17" fmla="*/ 1162151 h 1324350"/>
                <a:gd name="connsiteX18" fmla="*/ 1133377 w 1774816"/>
                <a:gd name="connsiteY18" fmla="*/ 1063766 h 1324350"/>
                <a:gd name="connsiteX19" fmla="*/ 1333040 w 1774816"/>
                <a:gd name="connsiteY19" fmla="*/ 965381 h 1324350"/>
                <a:gd name="connsiteX20" fmla="*/ 1509554 w 1774816"/>
                <a:gd name="connsiteY20" fmla="*/ 884359 h 1324350"/>
                <a:gd name="connsiteX21" fmla="*/ 1662919 w 1774816"/>
                <a:gd name="connsiteY21" fmla="*/ 757037 h 1324350"/>
                <a:gd name="connsiteX22" fmla="*/ 1738154 w 1774816"/>
                <a:gd name="connsiteY22" fmla="*/ 612354 h 1324350"/>
                <a:gd name="connsiteX23" fmla="*/ 1772878 w 1774816"/>
                <a:gd name="connsiteY23" fmla="*/ 453202 h 1324350"/>
                <a:gd name="connsiteX24" fmla="*/ 1761303 w 1774816"/>
                <a:gd name="connsiteY24" fmla="*/ 349029 h 1324350"/>
                <a:gd name="connsiteX25" fmla="*/ 1686068 w 1774816"/>
                <a:gd name="connsiteY25" fmla="*/ 213027 h 1324350"/>
                <a:gd name="connsiteX26" fmla="*/ 1579002 w 1774816"/>
                <a:gd name="connsiteY26" fmla="*/ 123323 h 1324350"/>
                <a:gd name="connsiteX27" fmla="*/ 1393807 w 1774816"/>
                <a:gd name="connsiteY27" fmla="*/ 45194 h 1324350"/>
                <a:gd name="connsiteX28" fmla="*/ 1234655 w 1774816"/>
                <a:gd name="connsiteY28" fmla="*/ 7576 h 1324350"/>
                <a:gd name="connsiteX29" fmla="*/ 1026311 w 1774816"/>
                <a:gd name="connsiteY29" fmla="*/ 4683 h 1324350"/>
                <a:gd name="connsiteX30" fmla="*/ 872946 w 1774816"/>
                <a:gd name="connsiteY30" fmla="*/ 59662 h 1324350"/>
                <a:gd name="connsiteX31" fmla="*/ 702220 w 1774816"/>
                <a:gd name="connsiteY31" fmla="*/ 262219 h 1324350"/>
                <a:gd name="connsiteX32" fmla="*/ 676177 w 1774816"/>
                <a:gd name="connsiteY32" fmla="*/ 302730 h 1324350"/>
                <a:gd name="connsiteX33" fmla="*/ 765880 w 1774816"/>
                <a:gd name="connsiteY33" fmla="*/ 328774 h 1324350"/>
                <a:gd name="connsiteX34" fmla="*/ 870053 w 1774816"/>
                <a:gd name="connsiteY34" fmla="*/ 354817 h 1324350"/>
                <a:gd name="connsiteX35" fmla="*/ 939501 w 1774816"/>
                <a:gd name="connsiteY35" fmla="*/ 372178 h 1324350"/>
                <a:gd name="connsiteX36" fmla="*/ 971332 w 1774816"/>
                <a:gd name="connsiteY36" fmla="*/ 383754 h 1324350"/>
                <a:gd name="connsiteX37" fmla="*/ 1003162 w 1774816"/>
                <a:gd name="connsiteY37" fmla="*/ 351923 h 1324350"/>
                <a:gd name="connsiteX38" fmla="*/ 1072610 w 1774816"/>
                <a:gd name="connsiteY38" fmla="*/ 308518 h 1324350"/>
                <a:gd name="connsiteX39" fmla="*/ 1182569 w 1774816"/>
                <a:gd name="connsiteY39" fmla="*/ 291156 h 1324350"/>
                <a:gd name="connsiteX40" fmla="*/ 1292529 w 1774816"/>
                <a:gd name="connsiteY40" fmla="*/ 296943 h 1324350"/>
                <a:gd name="connsiteX41" fmla="*/ 1364870 w 1774816"/>
                <a:gd name="connsiteY41" fmla="*/ 337455 h 1324350"/>
                <a:gd name="connsiteX42" fmla="*/ 1388020 w 1774816"/>
                <a:gd name="connsiteY42" fmla="*/ 430052 h 1324350"/>
                <a:gd name="connsiteX43" fmla="*/ 1350402 w 1774816"/>
                <a:gd name="connsiteY43" fmla="*/ 522650 h 1324350"/>
                <a:gd name="connsiteX44" fmla="*/ 1246230 w 1774816"/>
                <a:gd name="connsiteY44" fmla="*/ 597885 h 1324350"/>
                <a:gd name="connsiteX45" fmla="*/ 777455 w 1774816"/>
                <a:gd name="connsiteY45" fmla="*/ 861209 h 1324350"/>
                <a:gd name="connsiteX46" fmla="*/ 560430 w 1774816"/>
                <a:gd name="connsiteY46" fmla="*/ 968275 h 1324350"/>
                <a:gd name="connsiteX47" fmla="*/ 499663 w 1774816"/>
                <a:gd name="connsiteY47" fmla="*/ 991424 h 1324350"/>
                <a:gd name="connsiteX48" fmla="*/ 421534 w 1774816"/>
                <a:gd name="connsiteY48" fmla="*/ 974062 h 1324350"/>
                <a:gd name="connsiteX49" fmla="*/ 352086 w 1774816"/>
                <a:gd name="connsiteY49" fmla="*/ 916189 h 1324350"/>
                <a:gd name="connsiteX50" fmla="*/ 337617 w 1774816"/>
                <a:gd name="connsiteY50" fmla="*/ 794655 h 1324350"/>
                <a:gd name="connsiteX51" fmla="*/ 372341 w 1774816"/>
                <a:gd name="connsiteY51" fmla="*/ 670227 h 1324350"/>
                <a:gd name="connsiteX52" fmla="*/ 436002 w 1774816"/>
                <a:gd name="connsiteY52" fmla="*/ 577629 h 1324350"/>
                <a:gd name="connsiteX53" fmla="*/ 528600 w 1774816"/>
                <a:gd name="connsiteY53" fmla="*/ 545799 h 1324350"/>
                <a:gd name="connsiteX54" fmla="*/ 693539 w 1774816"/>
                <a:gd name="connsiteY54" fmla="*/ 566055 h 1324350"/>
                <a:gd name="connsiteX55" fmla="*/ 846903 w 1774816"/>
                <a:gd name="connsiteY55" fmla="*/ 626822 h 1324350"/>
                <a:gd name="connsiteX56" fmla="*/ 974225 w 1774816"/>
                <a:gd name="connsiteY56" fmla="*/ 673121 h 1324350"/>
                <a:gd name="connsiteX57" fmla="*/ 1058142 w 1774816"/>
                <a:gd name="connsiteY57" fmla="*/ 699164 h 1324350"/>
                <a:gd name="connsiteX58" fmla="*/ 1139164 w 1774816"/>
                <a:gd name="connsiteY58" fmla="*/ 655759 h 1324350"/>
                <a:gd name="connsiteX59" fmla="*/ 1275166 w 1774816"/>
                <a:gd name="connsiteY59" fmla="*/ 577629 h 1324350"/>
                <a:gd name="connsiteX60" fmla="*/ 1335934 w 1774816"/>
                <a:gd name="connsiteY60" fmla="*/ 534224 h 1324350"/>
                <a:gd name="connsiteX61" fmla="*/ 1254911 w 1774816"/>
                <a:gd name="connsiteY61" fmla="*/ 499500 h 1324350"/>
                <a:gd name="connsiteX62" fmla="*/ 1153632 w 1774816"/>
                <a:gd name="connsiteY62" fmla="*/ 458989 h 1324350"/>
                <a:gd name="connsiteX63" fmla="*/ 1078397 w 1774816"/>
                <a:gd name="connsiteY63" fmla="*/ 427159 h 1324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774816" h="1324350">
                  <a:moveTo>
                    <a:pt x="1078397" y="427159"/>
                  </a:moveTo>
                  <a:cubicBezTo>
                    <a:pt x="1043673" y="413173"/>
                    <a:pt x="990140" y="389541"/>
                    <a:pt x="945288" y="375073"/>
                  </a:cubicBezTo>
                  <a:cubicBezTo>
                    <a:pt x="900436" y="360605"/>
                    <a:pt x="850280" y="350476"/>
                    <a:pt x="809286" y="340348"/>
                  </a:cubicBezTo>
                  <a:cubicBezTo>
                    <a:pt x="768292" y="330220"/>
                    <a:pt x="738391" y="324915"/>
                    <a:pt x="699326" y="314305"/>
                  </a:cubicBezTo>
                  <a:cubicBezTo>
                    <a:pt x="660261" y="303695"/>
                    <a:pt x="615892" y="285369"/>
                    <a:pt x="574898" y="276688"/>
                  </a:cubicBezTo>
                  <a:cubicBezTo>
                    <a:pt x="533904" y="268007"/>
                    <a:pt x="495322" y="258843"/>
                    <a:pt x="453364" y="262219"/>
                  </a:cubicBezTo>
                  <a:cubicBezTo>
                    <a:pt x="411406" y="265595"/>
                    <a:pt x="363660" y="277652"/>
                    <a:pt x="323149" y="296943"/>
                  </a:cubicBezTo>
                  <a:cubicBezTo>
                    <a:pt x="282638" y="316234"/>
                    <a:pt x="247914" y="340348"/>
                    <a:pt x="210296" y="377966"/>
                  </a:cubicBezTo>
                  <a:cubicBezTo>
                    <a:pt x="172678" y="415584"/>
                    <a:pt x="131203" y="470082"/>
                    <a:pt x="97443" y="522650"/>
                  </a:cubicBezTo>
                  <a:cubicBezTo>
                    <a:pt x="63684" y="575219"/>
                    <a:pt x="22207" y="638880"/>
                    <a:pt x="7739" y="693377"/>
                  </a:cubicBezTo>
                  <a:cubicBezTo>
                    <a:pt x="-6729" y="747874"/>
                    <a:pt x="1951" y="805748"/>
                    <a:pt x="10632" y="849635"/>
                  </a:cubicBezTo>
                  <a:cubicBezTo>
                    <a:pt x="19313" y="893522"/>
                    <a:pt x="32817" y="916189"/>
                    <a:pt x="59825" y="956700"/>
                  </a:cubicBezTo>
                  <a:cubicBezTo>
                    <a:pt x="86833" y="997211"/>
                    <a:pt x="131684" y="1053638"/>
                    <a:pt x="172678" y="1092703"/>
                  </a:cubicBezTo>
                  <a:cubicBezTo>
                    <a:pt x="213672" y="1131768"/>
                    <a:pt x="259488" y="1160222"/>
                    <a:pt x="305787" y="1191088"/>
                  </a:cubicBezTo>
                  <a:cubicBezTo>
                    <a:pt x="352086" y="1221954"/>
                    <a:pt x="400795" y="1255713"/>
                    <a:pt x="450470" y="1277898"/>
                  </a:cubicBezTo>
                  <a:cubicBezTo>
                    <a:pt x="500145" y="1300083"/>
                    <a:pt x="547408" y="1326608"/>
                    <a:pt x="603835" y="1324197"/>
                  </a:cubicBezTo>
                  <a:cubicBezTo>
                    <a:pt x="660262" y="1321786"/>
                    <a:pt x="730192" y="1290437"/>
                    <a:pt x="789030" y="1263429"/>
                  </a:cubicBezTo>
                  <a:cubicBezTo>
                    <a:pt x="847868" y="1236421"/>
                    <a:pt x="899472" y="1195428"/>
                    <a:pt x="956863" y="1162151"/>
                  </a:cubicBezTo>
                  <a:cubicBezTo>
                    <a:pt x="1014254" y="1128874"/>
                    <a:pt x="1070681" y="1096561"/>
                    <a:pt x="1133377" y="1063766"/>
                  </a:cubicBezTo>
                  <a:cubicBezTo>
                    <a:pt x="1196073" y="1030971"/>
                    <a:pt x="1270344" y="995282"/>
                    <a:pt x="1333040" y="965381"/>
                  </a:cubicBezTo>
                  <a:cubicBezTo>
                    <a:pt x="1395736" y="935480"/>
                    <a:pt x="1454574" y="919083"/>
                    <a:pt x="1509554" y="884359"/>
                  </a:cubicBezTo>
                  <a:cubicBezTo>
                    <a:pt x="1564534" y="849635"/>
                    <a:pt x="1624819" y="802371"/>
                    <a:pt x="1662919" y="757037"/>
                  </a:cubicBezTo>
                  <a:cubicBezTo>
                    <a:pt x="1701019" y="711703"/>
                    <a:pt x="1719828" y="662993"/>
                    <a:pt x="1738154" y="612354"/>
                  </a:cubicBezTo>
                  <a:cubicBezTo>
                    <a:pt x="1756480" y="561715"/>
                    <a:pt x="1769020" y="497089"/>
                    <a:pt x="1772878" y="453202"/>
                  </a:cubicBezTo>
                  <a:cubicBezTo>
                    <a:pt x="1776736" y="409315"/>
                    <a:pt x="1775771" y="389058"/>
                    <a:pt x="1761303" y="349029"/>
                  </a:cubicBezTo>
                  <a:cubicBezTo>
                    <a:pt x="1746835" y="309000"/>
                    <a:pt x="1716452" y="250645"/>
                    <a:pt x="1686068" y="213027"/>
                  </a:cubicBezTo>
                  <a:cubicBezTo>
                    <a:pt x="1655685" y="175409"/>
                    <a:pt x="1627712" y="151295"/>
                    <a:pt x="1579002" y="123323"/>
                  </a:cubicBezTo>
                  <a:cubicBezTo>
                    <a:pt x="1530292" y="95351"/>
                    <a:pt x="1451198" y="64485"/>
                    <a:pt x="1393807" y="45194"/>
                  </a:cubicBezTo>
                  <a:cubicBezTo>
                    <a:pt x="1336416" y="25903"/>
                    <a:pt x="1295904" y="14328"/>
                    <a:pt x="1234655" y="7576"/>
                  </a:cubicBezTo>
                  <a:cubicBezTo>
                    <a:pt x="1173406" y="824"/>
                    <a:pt x="1086596" y="-3998"/>
                    <a:pt x="1026311" y="4683"/>
                  </a:cubicBezTo>
                  <a:cubicBezTo>
                    <a:pt x="966026" y="13364"/>
                    <a:pt x="926961" y="16739"/>
                    <a:pt x="872946" y="59662"/>
                  </a:cubicBezTo>
                  <a:cubicBezTo>
                    <a:pt x="818931" y="102585"/>
                    <a:pt x="735015" y="221708"/>
                    <a:pt x="702220" y="262219"/>
                  </a:cubicBezTo>
                  <a:cubicBezTo>
                    <a:pt x="669425" y="302730"/>
                    <a:pt x="665567" y="291638"/>
                    <a:pt x="676177" y="302730"/>
                  </a:cubicBezTo>
                  <a:cubicBezTo>
                    <a:pt x="686787" y="313823"/>
                    <a:pt x="733567" y="320093"/>
                    <a:pt x="765880" y="328774"/>
                  </a:cubicBezTo>
                  <a:cubicBezTo>
                    <a:pt x="798193" y="337455"/>
                    <a:pt x="841116" y="347583"/>
                    <a:pt x="870053" y="354817"/>
                  </a:cubicBezTo>
                  <a:cubicBezTo>
                    <a:pt x="893202" y="360604"/>
                    <a:pt x="922621" y="367355"/>
                    <a:pt x="939501" y="372178"/>
                  </a:cubicBezTo>
                  <a:cubicBezTo>
                    <a:pt x="956381" y="377001"/>
                    <a:pt x="960722" y="387130"/>
                    <a:pt x="971332" y="383754"/>
                  </a:cubicBezTo>
                  <a:cubicBezTo>
                    <a:pt x="981942" y="380378"/>
                    <a:pt x="986282" y="364462"/>
                    <a:pt x="1003162" y="351923"/>
                  </a:cubicBezTo>
                  <a:cubicBezTo>
                    <a:pt x="1020042" y="339384"/>
                    <a:pt x="1042709" y="318646"/>
                    <a:pt x="1072610" y="308518"/>
                  </a:cubicBezTo>
                  <a:cubicBezTo>
                    <a:pt x="1102511" y="298390"/>
                    <a:pt x="1145916" y="293085"/>
                    <a:pt x="1182569" y="291156"/>
                  </a:cubicBezTo>
                  <a:cubicBezTo>
                    <a:pt x="1219222" y="289227"/>
                    <a:pt x="1262146" y="289227"/>
                    <a:pt x="1292529" y="296943"/>
                  </a:cubicBezTo>
                  <a:cubicBezTo>
                    <a:pt x="1322912" y="304659"/>
                    <a:pt x="1348955" y="315270"/>
                    <a:pt x="1364870" y="337455"/>
                  </a:cubicBezTo>
                  <a:cubicBezTo>
                    <a:pt x="1380785" y="359640"/>
                    <a:pt x="1390431" y="399186"/>
                    <a:pt x="1388020" y="430052"/>
                  </a:cubicBezTo>
                  <a:cubicBezTo>
                    <a:pt x="1385609" y="460918"/>
                    <a:pt x="1374034" y="494678"/>
                    <a:pt x="1350402" y="522650"/>
                  </a:cubicBezTo>
                  <a:cubicBezTo>
                    <a:pt x="1326770" y="550622"/>
                    <a:pt x="1341721" y="541459"/>
                    <a:pt x="1246230" y="597885"/>
                  </a:cubicBezTo>
                  <a:cubicBezTo>
                    <a:pt x="1150739" y="654312"/>
                    <a:pt x="891755" y="799477"/>
                    <a:pt x="777455" y="861209"/>
                  </a:cubicBezTo>
                  <a:cubicBezTo>
                    <a:pt x="663155" y="922941"/>
                    <a:pt x="606729" y="946573"/>
                    <a:pt x="560430" y="968275"/>
                  </a:cubicBezTo>
                  <a:cubicBezTo>
                    <a:pt x="514131" y="989977"/>
                    <a:pt x="522812" y="990460"/>
                    <a:pt x="499663" y="991424"/>
                  </a:cubicBezTo>
                  <a:cubicBezTo>
                    <a:pt x="476514" y="992389"/>
                    <a:pt x="446130" y="986601"/>
                    <a:pt x="421534" y="974062"/>
                  </a:cubicBezTo>
                  <a:cubicBezTo>
                    <a:pt x="396938" y="961523"/>
                    <a:pt x="366072" y="946090"/>
                    <a:pt x="352086" y="916189"/>
                  </a:cubicBezTo>
                  <a:cubicBezTo>
                    <a:pt x="338100" y="886288"/>
                    <a:pt x="334241" y="835649"/>
                    <a:pt x="337617" y="794655"/>
                  </a:cubicBezTo>
                  <a:cubicBezTo>
                    <a:pt x="340993" y="753661"/>
                    <a:pt x="355943" y="706398"/>
                    <a:pt x="372341" y="670227"/>
                  </a:cubicBezTo>
                  <a:cubicBezTo>
                    <a:pt x="388738" y="634056"/>
                    <a:pt x="409959" y="598367"/>
                    <a:pt x="436002" y="577629"/>
                  </a:cubicBezTo>
                  <a:cubicBezTo>
                    <a:pt x="462045" y="556891"/>
                    <a:pt x="485677" y="547728"/>
                    <a:pt x="528600" y="545799"/>
                  </a:cubicBezTo>
                  <a:cubicBezTo>
                    <a:pt x="571523" y="543870"/>
                    <a:pt x="640488" y="552551"/>
                    <a:pt x="693539" y="566055"/>
                  </a:cubicBezTo>
                  <a:cubicBezTo>
                    <a:pt x="746589" y="579559"/>
                    <a:pt x="800122" y="608978"/>
                    <a:pt x="846903" y="626822"/>
                  </a:cubicBezTo>
                  <a:cubicBezTo>
                    <a:pt x="893684" y="644666"/>
                    <a:pt x="939019" y="661064"/>
                    <a:pt x="974225" y="673121"/>
                  </a:cubicBezTo>
                  <a:cubicBezTo>
                    <a:pt x="1009431" y="685178"/>
                    <a:pt x="1030652" y="702058"/>
                    <a:pt x="1058142" y="699164"/>
                  </a:cubicBezTo>
                  <a:cubicBezTo>
                    <a:pt x="1085632" y="696270"/>
                    <a:pt x="1102993" y="676015"/>
                    <a:pt x="1139164" y="655759"/>
                  </a:cubicBezTo>
                  <a:cubicBezTo>
                    <a:pt x="1175335" y="635503"/>
                    <a:pt x="1242371" y="597885"/>
                    <a:pt x="1275166" y="577629"/>
                  </a:cubicBezTo>
                  <a:cubicBezTo>
                    <a:pt x="1307961" y="557373"/>
                    <a:pt x="1339310" y="547245"/>
                    <a:pt x="1335934" y="534224"/>
                  </a:cubicBezTo>
                  <a:cubicBezTo>
                    <a:pt x="1332558" y="521203"/>
                    <a:pt x="1285295" y="512039"/>
                    <a:pt x="1254911" y="499500"/>
                  </a:cubicBezTo>
                  <a:cubicBezTo>
                    <a:pt x="1224527" y="486961"/>
                    <a:pt x="1183051" y="471046"/>
                    <a:pt x="1153632" y="458989"/>
                  </a:cubicBezTo>
                  <a:cubicBezTo>
                    <a:pt x="1124213" y="446932"/>
                    <a:pt x="1113121" y="441145"/>
                    <a:pt x="1078397" y="427159"/>
                  </a:cubicBezTo>
                  <a:close/>
                </a:path>
              </a:pathLst>
            </a:custGeom>
            <a:solidFill>
              <a:srgbClr val="FFC00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Tree>
    <p:extLst>
      <p:ext uri="{BB962C8B-B14F-4D97-AF65-F5344CB8AC3E}">
        <p14:creationId xmlns:p14="http://schemas.microsoft.com/office/powerpoint/2010/main" val="2424361010"/>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Text Box 94"/>
          <p:cNvSpPr txBox="1">
            <a:spLocks noChangeArrowheads="1"/>
          </p:cNvSpPr>
          <p:nvPr/>
        </p:nvSpPr>
        <p:spPr bwMode="auto">
          <a:xfrm>
            <a:off x="4605339" y="5876926"/>
            <a:ext cx="2965983" cy="4638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lIns="90000" tIns="46800" rIns="90000" bIns="46800">
            <a:spAutoFit/>
          </a:bodyPr>
          <a:lstStyle/>
          <a:p>
            <a:pPr>
              <a:defRPr/>
            </a:pPr>
            <a:r>
              <a:rPr kumimoji="1" lang="zh-CN" altLang="en-US" sz="2400" dirty="0">
                <a:effectLst>
                  <a:outerShdw blurRad="38100" dist="38100" dir="2700000" algn="tl">
                    <a:srgbClr val="C0C0C0"/>
                  </a:outerShdw>
                </a:effectLst>
                <a:latin typeface="Tahoma" pitchFamily="34" charset="0"/>
              </a:rPr>
              <a:t>溶液中蛋白质的聚沉</a:t>
            </a:r>
          </a:p>
        </p:txBody>
      </p:sp>
      <p:grpSp>
        <p:nvGrpSpPr>
          <p:cNvPr id="97" name="Group 2"/>
          <p:cNvGrpSpPr>
            <a:grpSpLocks/>
          </p:cNvGrpSpPr>
          <p:nvPr/>
        </p:nvGrpSpPr>
        <p:grpSpPr bwMode="auto">
          <a:xfrm>
            <a:off x="2423060" y="1052513"/>
            <a:ext cx="2246312" cy="2001837"/>
            <a:chOff x="672" y="672"/>
            <a:chExt cx="1415" cy="1261"/>
          </a:xfrm>
        </p:grpSpPr>
        <p:grpSp>
          <p:nvGrpSpPr>
            <p:cNvPr id="98" name="Group 3"/>
            <p:cNvGrpSpPr>
              <a:grpSpLocks/>
            </p:cNvGrpSpPr>
            <p:nvPr/>
          </p:nvGrpSpPr>
          <p:grpSpPr bwMode="auto">
            <a:xfrm>
              <a:off x="864" y="672"/>
              <a:ext cx="974" cy="1008"/>
              <a:chOff x="1248" y="816"/>
              <a:chExt cx="974" cy="1008"/>
            </a:xfrm>
          </p:grpSpPr>
          <p:sp>
            <p:nvSpPr>
              <p:cNvPr id="100" name="Oval 4" descr="花束"/>
              <p:cNvSpPr>
                <a:spLocks noChangeArrowheads="1"/>
              </p:cNvSpPr>
              <p:nvPr/>
            </p:nvSpPr>
            <p:spPr bwMode="auto">
              <a:xfrm>
                <a:off x="1440" y="1056"/>
                <a:ext cx="576" cy="576"/>
              </a:xfrm>
              <a:prstGeom prst="ellipse">
                <a:avLst/>
              </a:prstGeom>
              <a:gradFill flip="none" rotWithShape="1">
                <a:gsLst>
                  <a:gs pos="0">
                    <a:srgbClr val="BBE0E3">
                      <a:shade val="30000"/>
                      <a:satMod val="115000"/>
                    </a:srgbClr>
                  </a:gs>
                  <a:gs pos="50000">
                    <a:srgbClr val="BBE0E3">
                      <a:shade val="67500"/>
                      <a:satMod val="115000"/>
                    </a:srgbClr>
                  </a:gs>
                  <a:gs pos="100000">
                    <a:srgbClr val="BBE0E3">
                      <a:shade val="100000"/>
                      <a:satMod val="115000"/>
                    </a:srgbClr>
                  </a:gs>
                </a:gsLst>
                <a:lin ang="10800000" scaled="1"/>
                <a:tileRect/>
              </a:gradFill>
              <a:ln w="9525">
                <a:noFill/>
                <a:round/>
                <a:headEnd type="none" w="sm" len="sm"/>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lIns="90000" tIns="46800" rIns="90000" bIns="4680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anose="020B0604020202020204" pitchFamily="34" charset="0"/>
                  <a:ea typeface="宋体" panose="02010600030101010101" pitchFamily="2" charset="-122"/>
                </a:endParaRPr>
              </a:p>
            </p:txBody>
          </p:sp>
          <p:sp>
            <p:nvSpPr>
              <p:cNvPr id="101" name="Oval 5"/>
              <p:cNvSpPr>
                <a:spLocks noChangeArrowheads="1"/>
              </p:cNvSpPr>
              <p:nvPr/>
            </p:nvSpPr>
            <p:spPr bwMode="auto">
              <a:xfrm>
                <a:off x="1248" y="864"/>
                <a:ext cx="960" cy="960"/>
              </a:xfrm>
              <a:prstGeom prst="ellipse">
                <a:avLst/>
              </a:prstGeom>
              <a:noFill/>
              <a:ln w="9525">
                <a:noFill/>
                <a:round/>
                <a:headEnd type="none" w="sm" len="sm"/>
                <a:tailEnd type="none" w="sm" len="sm"/>
              </a:ln>
              <a:effectLst/>
              <a:scene3d>
                <a:camera prst="orthographicFront">
                  <a:rot lat="0" lon="0" rev="0"/>
                </a:camera>
                <a:lightRig rig="chilly" dir="t">
                  <a:rot lat="0" lon="0" rev="18480000"/>
                </a:lightRig>
              </a:scene3d>
              <a:sp3d prstMaterial="clear">
                <a:bevelT h="63500"/>
              </a:sp3d>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anose="020B0604020202020204" pitchFamily="34" charset="0"/>
                  <a:ea typeface="宋体" panose="02010600030101010101" pitchFamily="2" charset="-122"/>
                </a:endParaRPr>
              </a:p>
            </p:txBody>
          </p:sp>
          <p:sp>
            <p:nvSpPr>
              <p:cNvPr id="102" name="Text Box 6"/>
              <p:cNvSpPr txBox="1">
                <a:spLocks noChangeArrowheads="1"/>
              </p:cNvSpPr>
              <p:nvPr/>
            </p:nvSpPr>
            <p:spPr bwMode="auto">
              <a:xfrm>
                <a:off x="1872" y="912"/>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03" name="Text Box 7"/>
              <p:cNvSpPr txBox="1">
                <a:spLocks noChangeArrowheads="1"/>
              </p:cNvSpPr>
              <p:nvPr/>
            </p:nvSpPr>
            <p:spPr bwMode="auto">
              <a:xfrm>
                <a:off x="1248" y="1296"/>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04" name="Text Box 8"/>
              <p:cNvSpPr txBox="1">
                <a:spLocks noChangeArrowheads="1"/>
              </p:cNvSpPr>
              <p:nvPr/>
            </p:nvSpPr>
            <p:spPr bwMode="auto">
              <a:xfrm>
                <a:off x="1296" y="1008"/>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05" name="Text Box 9"/>
              <p:cNvSpPr txBox="1">
                <a:spLocks noChangeArrowheads="1"/>
              </p:cNvSpPr>
              <p:nvPr/>
            </p:nvSpPr>
            <p:spPr bwMode="auto">
              <a:xfrm>
                <a:off x="1488" y="1536"/>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06" name="Text Box 10"/>
              <p:cNvSpPr txBox="1">
                <a:spLocks noChangeArrowheads="1"/>
              </p:cNvSpPr>
              <p:nvPr/>
            </p:nvSpPr>
            <p:spPr bwMode="auto">
              <a:xfrm>
                <a:off x="1584" y="816"/>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dirty="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07" name="Text Box 11"/>
              <p:cNvSpPr txBox="1">
                <a:spLocks noChangeArrowheads="1"/>
              </p:cNvSpPr>
              <p:nvPr/>
            </p:nvSpPr>
            <p:spPr bwMode="auto">
              <a:xfrm>
                <a:off x="1968" y="1296"/>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08" name="Text Box 12"/>
              <p:cNvSpPr txBox="1">
                <a:spLocks noChangeArrowheads="1"/>
              </p:cNvSpPr>
              <p:nvPr/>
            </p:nvSpPr>
            <p:spPr bwMode="auto">
              <a:xfrm>
                <a:off x="1776" y="1536"/>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grpSp>
        <p:sp>
          <p:nvSpPr>
            <p:cNvPr id="99" name="Text Box 13"/>
            <p:cNvSpPr txBox="1">
              <a:spLocks noChangeArrowheads="1"/>
            </p:cNvSpPr>
            <p:nvPr/>
          </p:nvSpPr>
          <p:spPr bwMode="auto">
            <a:xfrm>
              <a:off x="672" y="1680"/>
              <a:ext cx="1415"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带正电荷的蛋白质</a:t>
              </a:r>
            </a:p>
          </p:txBody>
        </p:sp>
      </p:grpSp>
      <p:grpSp>
        <p:nvGrpSpPr>
          <p:cNvPr id="122" name="Group 27"/>
          <p:cNvGrpSpPr>
            <a:grpSpLocks/>
          </p:cNvGrpSpPr>
          <p:nvPr/>
        </p:nvGrpSpPr>
        <p:grpSpPr bwMode="auto">
          <a:xfrm>
            <a:off x="5067835" y="1125538"/>
            <a:ext cx="2246312" cy="1925637"/>
            <a:chOff x="2334" y="720"/>
            <a:chExt cx="1415" cy="1213"/>
          </a:xfrm>
        </p:grpSpPr>
        <p:grpSp>
          <p:nvGrpSpPr>
            <p:cNvPr id="123" name="Group 28"/>
            <p:cNvGrpSpPr>
              <a:grpSpLocks/>
            </p:cNvGrpSpPr>
            <p:nvPr/>
          </p:nvGrpSpPr>
          <p:grpSpPr bwMode="auto">
            <a:xfrm>
              <a:off x="2544" y="720"/>
              <a:ext cx="960" cy="960"/>
              <a:chOff x="2976" y="912"/>
              <a:chExt cx="960" cy="960"/>
            </a:xfrm>
          </p:grpSpPr>
          <p:sp>
            <p:nvSpPr>
              <p:cNvPr id="125" name="Oval 29" descr="花束"/>
              <p:cNvSpPr>
                <a:spLocks noChangeArrowheads="1"/>
              </p:cNvSpPr>
              <p:nvPr/>
            </p:nvSpPr>
            <p:spPr bwMode="auto">
              <a:xfrm>
                <a:off x="3168" y="1104"/>
                <a:ext cx="576" cy="576"/>
              </a:xfrm>
              <a:prstGeom prst="ellipse">
                <a:avLst/>
              </a:prstGeom>
              <a:gradFill flip="none" rotWithShape="1">
                <a:gsLst>
                  <a:gs pos="0">
                    <a:srgbClr val="BBE0E3">
                      <a:shade val="30000"/>
                      <a:satMod val="115000"/>
                    </a:srgbClr>
                  </a:gs>
                  <a:gs pos="50000">
                    <a:srgbClr val="BBE0E3">
                      <a:shade val="67500"/>
                      <a:satMod val="115000"/>
                    </a:srgbClr>
                  </a:gs>
                  <a:gs pos="100000">
                    <a:srgbClr val="BBE0E3">
                      <a:shade val="100000"/>
                      <a:satMod val="115000"/>
                    </a:srgbClr>
                  </a:gs>
                </a:gsLst>
                <a:lin ang="10800000" scaled="1"/>
                <a:tileRect/>
              </a:gradFill>
              <a:ln w="9525">
                <a:noFill/>
                <a:round/>
                <a:headEnd type="none" w="sm" len="sm"/>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lIns="90000" tIns="46800" rIns="90000" bIns="4680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anose="020B0604020202020204" pitchFamily="34" charset="0"/>
                  <a:ea typeface="宋体" panose="02010600030101010101" pitchFamily="2" charset="-122"/>
                </a:endParaRPr>
              </a:p>
            </p:txBody>
          </p:sp>
          <p:sp>
            <p:nvSpPr>
              <p:cNvPr id="126" name="Oval 30"/>
              <p:cNvSpPr>
                <a:spLocks noChangeArrowheads="1"/>
              </p:cNvSpPr>
              <p:nvPr/>
            </p:nvSpPr>
            <p:spPr bwMode="auto">
              <a:xfrm>
                <a:off x="2976" y="912"/>
                <a:ext cx="960" cy="960"/>
              </a:xfrm>
              <a:prstGeom prst="ellipse">
                <a:avLst/>
              </a:prstGeom>
              <a:noFill/>
              <a:ln w="9525">
                <a:noFill/>
                <a:round/>
                <a:headEnd type="none" w="sm" len="sm"/>
                <a:tailEnd type="none" w="sm" len="sm"/>
              </a:ln>
              <a:effectLst/>
              <a:scene3d>
                <a:camera prst="orthographicFront">
                  <a:rot lat="0" lon="0" rev="0"/>
                </a:camera>
                <a:lightRig rig="chilly" dir="t">
                  <a:rot lat="0" lon="0" rev="18480000"/>
                </a:lightRig>
              </a:scene3d>
              <a:sp3d prstMaterial="clear">
                <a:bevelT h="63500"/>
              </a:sp3d>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anose="020B0604020202020204" pitchFamily="34" charset="0"/>
                  <a:ea typeface="宋体" panose="02010600030101010101" pitchFamily="2" charset="-122"/>
                </a:endParaRPr>
              </a:p>
            </p:txBody>
          </p:sp>
        </p:grpSp>
        <p:sp>
          <p:nvSpPr>
            <p:cNvPr id="124" name="Text Box 31"/>
            <p:cNvSpPr txBox="1">
              <a:spLocks noChangeArrowheads="1"/>
            </p:cNvSpPr>
            <p:nvPr/>
          </p:nvSpPr>
          <p:spPr bwMode="auto">
            <a:xfrm>
              <a:off x="2334" y="1680"/>
              <a:ext cx="1415"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在等电点的蛋白质</a:t>
              </a:r>
            </a:p>
          </p:txBody>
        </p:sp>
      </p:grpSp>
      <p:sp>
        <p:nvSpPr>
          <p:cNvPr id="127" name="AutoShape 32"/>
          <p:cNvSpPr>
            <a:spLocks noChangeArrowheads="1"/>
          </p:cNvSpPr>
          <p:nvPr/>
        </p:nvSpPr>
        <p:spPr bwMode="auto">
          <a:xfrm>
            <a:off x="4123272" y="457200"/>
            <a:ext cx="1008000" cy="432000"/>
          </a:xfrm>
          <a:prstGeom prst="wedgeRoundRectCallout">
            <a:avLst>
              <a:gd name="adj1" fmla="val -81250"/>
              <a:gd name="adj2" fmla="val 182083"/>
              <a:gd name="adj3" fmla="val 16667"/>
            </a:avLst>
          </a:prstGeom>
          <a:noFill/>
          <a:ln w="9525">
            <a:solidFill>
              <a:srgbClr val="000000"/>
            </a:solidFill>
            <a:miter lim="800000"/>
            <a:headEnd type="none" w="sm" len="sm"/>
            <a:tailEnd type="none" w="sm" len="sm"/>
          </a:ln>
          <a:effectLst/>
          <a:extLst>
            <a:ext uri="{909E8E84-426E-40DD-AFC4-6F175D3DCCD1}">
              <a14:hiddenFill xmlns:a14="http://schemas.microsoft.com/office/drawing/2010/main">
                <a:solidFill>
                  <a:schemeClr val="tx2"/>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nchor="ctr" anchorCtr="0"/>
          <a:lstStyle/>
          <a:p>
            <a:pPr marL="0" marR="0" lvl="0" indent="0" algn="ctr" defTabSz="914400" eaLnBrk="1" fontAlgn="base" latinLnBrk="0" hangingPunct="1">
              <a:lnSpc>
                <a:spcPct val="8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水化膜</a:t>
            </a:r>
          </a:p>
        </p:txBody>
      </p:sp>
      <p:grpSp>
        <p:nvGrpSpPr>
          <p:cNvPr id="128" name="Group 33"/>
          <p:cNvGrpSpPr>
            <a:grpSpLocks/>
          </p:cNvGrpSpPr>
          <p:nvPr/>
        </p:nvGrpSpPr>
        <p:grpSpPr bwMode="auto">
          <a:xfrm>
            <a:off x="2351622" y="3716338"/>
            <a:ext cx="7656513" cy="2001837"/>
            <a:chOff x="624" y="2256"/>
            <a:chExt cx="4823" cy="1261"/>
          </a:xfrm>
        </p:grpSpPr>
        <p:grpSp>
          <p:nvGrpSpPr>
            <p:cNvPr id="129" name="Group 34"/>
            <p:cNvGrpSpPr>
              <a:grpSpLocks/>
            </p:cNvGrpSpPr>
            <p:nvPr/>
          </p:nvGrpSpPr>
          <p:grpSpPr bwMode="auto">
            <a:xfrm>
              <a:off x="624" y="2256"/>
              <a:ext cx="1415" cy="1261"/>
              <a:chOff x="624" y="2256"/>
              <a:chExt cx="1415" cy="1261"/>
            </a:xfrm>
          </p:grpSpPr>
          <p:grpSp>
            <p:nvGrpSpPr>
              <p:cNvPr id="146" name="Group 35"/>
              <p:cNvGrpSpPr>
                <a:grpSpLocks/>
              </p:cNvGrpSpPr>
              <p:nvPr/>
            </p:nvGrpSpPr>
            <p:grpSpPr bwMode="auto">
              <a:xfrm>
                <a:off x="816" y="2256"/>
                <a:ext cx="974" cy="1008"/>
                <a:chOff x="960" y="2208"/>
                <a:chExt cx="974" cy="1008"/>
              </a:xfrm>
            </p:grpSpPr>
            <p:sp>
              <p:nvSpPr>
                <p:cNvPr id="148" name="Oval 36" descr="花束"/>
                <p:cNvSpPr>
                  <a:spLocks noChangeArrowheads="1"/>
                </p:cNvSpPr>
                <p:nvPr/>
              </p:nvSpPr>
              <p:spPr bwMode="auto">
                <a:xfrm>
                  <a:off x="1152" y="2448"/>
                  <a:ext cx="576" cy="576"/>
                </a:xfrm>
                <a:prstGeom prst="ellipse">
                  <a:avLst/>
                </a:prstGeom>
                <a:gradFill flip="none" rotWithShape="1">
                  <a:gsLst>
                    <a:gs pos="0">
                      <a:srgbClr val="BBE0E3">
                        <a:shade val="30000"/>
                        <a:satMod val="115000"/>
                      </a:srgbClr>
                    </a:gs>
                    <a:gs pos="50000">
                      <a:srgbClr val="BBE0E3">
                        <a:shade val="67500"/>
                        <a:satMod val="115000"/>
                      </a:srgbClr>
                    </a:gs>
                    <a:gs pos="100000">
                      <a:srgbClr val="BBE0E3">
                        <a:shade val="100000"/>
                        <a:satMod val="115000"/>
                      </a:srgbClr>
                    </a:gs>
                  </a:gsLst>
                  <a:lin ang="10800000" scaled="1"/>
                  <a:tileRect/>
                </a:gradFill>
                <a:ln w="9525">
                  <a:noFill/>
                  <a:round/>
                  <a:headEnd type="none" w="sm" len="sm"/>
                  <a:tailEnd type="none" w="sm" len="sm"/>
                </a:ln>
                <a:effectLst/>
                <a:scene3d>
                  <a:camera prst="orthographicFront">
                    <a:rot lat="0" lon="0" rev="0"/>
                  </a:camera>
                  <a:lightRig rig="contrasting" dir="t">
                    <a:rot lat="0" lon="0" rev="7800000"/>
                  </a:lightRig>
                </a:scene3d>
                <a:sp3d>
                  <a:bevelT w="139700" h="139700"/>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anose="020B0604020202020204" pitchFamily="34" charset="0"/>
                    <a:ea typeface="宋体" panose="02010600030101010101" pitchFamily="2" charset="-122"/>
                  </a:endParaRPr>
                </a:p>
              </p:txBody>
            </p:sp>
            <p:sp>
              <p:nvSpPr>
                <p:cNvPr id="149" name="Text Box 37"/>
                <p:cNvSpPr txBox="1">
                  <a:spLocks noChangeArrowheads="1"/>
                </p:cNvSpPr>
                <p:nvPr/>
              </p:nvSpPr>
              <p:spPr bwMode="auto">
                <a:xfrm>
                  <a:off x="1056" y="2304"/>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50" name="Text Box 38"/>
                <p:cNvSpPr txBox="1">
                  <a:spLocks noChangeArrowheads="1"/>
                </p:cNvSpPr>
                <p:nvPr/>
              </p:nvSpPr>
              <p:spPr bwMode="auto">
                <a:xfrm>
                  <a:off x="1296" y="2208"/>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51" name="Text Box 39"/>
                <p:cNvSpPr txBox="1">
                  <a:spLocks noChangeArrowheads="1"/>
                </p:cNvSpPr>
                <p:nvPr/>
              </p:nvSpPr>
              <p:spPr bwMode="auto">
                <a:xfrm>
                  <a:off x="1008" y="2784"/>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52" name="Text Box 40"/>
                <p:cNvSpPr txBox="1">
                  <a:spLocks noChangeArrowheads="1"/>
                </p:cNvSpPr>
                <p:nvPr/>
              </p:nvSpPr>
              <p:spPr bwMode="auto">
                <a:xfrm>
                  <a:off x="1584" y="2304"/>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53" name="Text Box 41"/>
                <p:cNvSpPr txBox="1">
                  <a:spLocks noChangeArrowheads="1"/>
                </p:cNvSpPr>
                <p:nvPr/>
              </p:nvSpPr>
              <p:spPr bwMode="auto">
                <a:xfrm>
                  <a:off x="1470" y="2898"/>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dirty="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54" name="Text Box 42"/>
                <p:cNvSpPr txBox="1">
                  <a:spLocks noChangeArrowheads="1"/>
                </p:cNvSpPr>
                <p:nvPr/>
              </p:nvSpPr>
              <p:spPr bwMode="auto">
                <a:xfrm>
                  <a:off x="1200" y="2928"/>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55" name="Text Box 43"/>
                <p:cNvSpPr txBox="1">
                  <a:spLocks noChangeArrowheads="1"/>
                </p:cNvSpPr>
                <p:nvPr/>
              </p:nvSpPr>
              <p:spPr bwMode="auto">
                <a:xfrm>
                  <a:off x="960" y="2544"/>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sp>
              <p:nvSpPr>
                <p:cNvPr id="156" name="Text Box 44"/>
                <p:cNvSpPr txBox="1">
                  <a:spLocks noChangeArrowheads="1"/>
                </p:cNvSpPr>
                <p:nvPr/>
              </p:nvSpPr>
              <p:spPr bwMode="auto">
                <a:xfrm>
                  <a:off x="1680" y="2592"/>
                  <a:ext cx="254" cy="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en-US" altLang="zh-CN" sz="2400" b="0" i="0" u="none" strike="noStrike" kern="0" cap="none" spc="0" normalizeH="0" baseline="0" noProof="0">
                      <a:ln>
                        <a:noFill/>
                      </a:ln>
                      <a:solidFill>
                        <a:srgbClr val="000000"/>
                      </a:solidFill>
                      <a:effectLst/>
                      <a:uLnTx/>
                      <a:uFillTx/>
                      <a:latin typeface="Tahoma" panose="020B0604030504040204" pitchFamily="34" charset="0"/>
                      <a:ea typeface="华文楷体" panose="02010600040101010101" pitchFamily="2" charset="-122"/>
                    </a:rPr>
                    <a:t>+</a:t>
                  </a:r>
                </a:p>
              </p:txBody>
            </p:sp>
          </p:grpSp>
          <p:sp>
            <p:nvSpPr>
              <p:cNvPr id="147" name="Text Box 45"/>
              <p:cNvSpPr txBox="1">
                <a:spLocks noChangeArrowheads="1"/>
              </p:cNvSpPr>
              <p:nvPr/>
            </p:nvSpPr>
            <p:spPr bwMode="auto">
              <a:xfrm>
                <a:off x="624" y="3264"/>
                <a:ext cx="1415"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带正电荷的蛋白质</a:t>
                </a:r>
              </a:p>
            </p:txBody>
          </p:sp>
        </p:grpSp>
        <p:grpSp>
          <p:nvGrpSpPr>
            <p:cNvPr id="130" name="Group 46"/>
            <p:cNvGrpSpPr>
              <a:grpSpLocks/>
            </p:cNvGrpSpPr>
            <p:nvPr/>
          </p:nvGrpSpPr>
          <p:grpSpPr bwMode="auto">
            <a:xfrm>
              <a:off x="4032" y="2321"/>
              <a:ext cx="1415" cy="1196"/>
              <a:chOff x="3984" y="2321"/>
              <a:chExt cx="1415" cy="1196"/>
            </a:xfrm>
          </p:grpSpPr>
          <p:grpSp>
            <p:nvGrpSpPr>
              <p:cNvPr id="134" name="Group 47"/>
              <p:cNvGrpSpPr>
                <a:grpSpLocks/>
              </p:cNvGrpSpPr>
              <p:nvPr/>
            </p:nvGrpSpPr>
            <p:grpSpPr bwMode="auto">
              <a:xfrm>
                <a:off x="4080" y="2321"/>
                <a:ext cx="1045" cy="928"/>
                <a:chOff x="4128" y="2321"/>
                <a:chExt cx="1045" cy="928"/>
              </a:xfrm>
            </p:grpSpPr>
            <p:sp>
              <p:nvSpPr>
                <p:cNvPr id="136" name="Text Box 48"/>
                <p:cNvSpPr txBox="1">
                  <a:spLocks noChangeArrowheads="1"/>
                </p:cNvSpPr>
                <p:nvPr/>
              </p:nvSpPr>
              <p:spPr bwMode="auto">
                <a:xfrm>
                  <a:off x="4128" y="2592"/>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grpSp>
              <p:nvGrpSpPr>
                <p:cNvPr id="137" name="Group 49"/>
                <p:cNvGrpSpPr>
                  <a:grpSpLocks/>
                </p:cNvGrpSpPr>
                <p:nvPr/>
              </p:nvGrpSpPr>
              <p:grpSpPr bwMode="auto">
                <a:xfrm>
                  <a:off x="4204" y="2321"/>
                  <a:ext cx="969" cy="928"/>
                  <a:chOff x="4396" y="2273"/>
                  <a:chExt cx="969" cy="928"/>
                </a:xfrm>
              </p:grpSpPr>
              <p:sp>
                <p:nvSpPr>
                  <p:cNvPr id="138" name="Oval 50"/>
                  <p:cNvSpPr>
                    <a:spLocks noChangeArrowheads="1"/>
                  </p:cNvSpPr>
                  <p:nvPr/>
                </p:nvSpPr>
                <p:spPr bwMode="auto">
                  <a:xfrm>
                    <a:off x="4560" y="2448"/>
                    <a:ext cx="576" cy="576"/>
                  </a:xfrm>
                  <a:prstGeom prst="ellipse">
                    <a:avLst/>
                  </a:prstGeom>
                  <a:gradFill flip="none" rotWithShape="1">
                    <a:gsLst>
                      <a:gs pos="0">
                        <a:srgbClr val="BBE0E3">
                          <a:shade val="30000"/>
                          <a:satMod val="115000"/>
                        </a:srgbClr>
                      </a:gs>
                      <a:gs pos="50000">
                        <a:srgbClr val="BBE0E3">
                          <a:shade val="67500"/>
                          <a:satMod val="115000"/>
                        </a:srgbClr>
                      </a:gs>
                      <a:gs pos="100000">
                        <a:srgbClr val="BBE0E3">
                          <a:shade val="100000"/>
                          <a:satMod val="115000"/>
                        </a:srgbClr>
                      </a:gs>
                    </a:gsLst>
                    <a:lin ang="10800000" scaled="1"/>
                    <a:tileRect/>
                  </a:gradFill>
                  <a:ln w="9525">
                    <a:noFill/>
                    <a:round/>
                    <a:headEnd type="none" w="sm" len="sm"/>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lIns="90000" tIns="46800" rIns="90000" bIns="4680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anose="020B0604020202020204" pitchFamily="34" charset="0"/>
                      <a:ea typeface="宋体" panose="02010600030101010101" pitchFamily="2" charset="-122"/>
                    </a:endParaRPr>
                  </a:p>
                </p:txBody>
              </p:sp>
              <p:sp>
                <p:nvSpPr>
                  <p:cNvPr id="139" name="Text Box 51"/>
                  <p:cNvSpPr txBox="1">
                    <a:spLocks noChangeArrowheads="1"/>
                  </p:cNvSpPr>
                  <p:nvPr/>
                </p:nvSpPr>
                <p:spPr bwMode="auto">
                  <a:xfrm>
                    <a:off x="4800" y="2273"/>
                    <a:ext cx="276"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40" name="Text Box 52"/>
                  <p:cNvSpPr txBox="1">
                    <a:spLocks noChangeArrowheads="1"/>
                  </p:cNvSpPr>
                  <p:nvPr/>
                </p:nvSpPr>
                <p:spPr bwMode="auto">
                  <a:xfrm>
                    <a:off x="4464" y="2304"/>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41" name="Text Box 53"/>
                  <p:cNvSpPr txBox="1">
                    <a:spLocks noChangeArrowheads="1"/>
                  </p:cNvSpPr>
                  <p:nvPr/>
                </p:nvSpPr>
                <p:spPr bwMode="auto">
                  <a:xfrm>
                    <a:off x="4396" y="2807"/>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42" name="Text Box 54"/>
                  <p:cNvSpPr txBox="1">
                    <a:spLocks noChangeArrowheads="1"/>
                  </p:cNvSpPr>
                  <p:nvPr/>
                </p:nvSpPr>
                <p:spPr bwMode="auto">
                  <a:xfrm>
                    <a:off x="5040" y="2448"/>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43" name="Text Box 55"/>
                  <p:cNvSpPr txBox="1">
                    <a:spLocks noChangeArrowheads="1"/>
                  </p:cNvSpPr>
                  <p:nvPr/>
                </p:nvSpPr>
                <p:spPr bwMode="auto">
                  <a:xfrm>
                    <a:off x="5088" y="2688"/>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44" name="Text Box 56"/>
                  <p:cNvSpPr txBox="1">
                    <a:spLocks noChangeArrowheads="1"/>
                  </p:cNvSpPr>
                  <p:nvPr/>
                </p:nvSpPr>
                <p:spPr bwMode="auto">
                  <a:xfrm>
                    <a:off x="4896" y="2928"/>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45" name="Text Box 57"/>
                  <p:cNvSpPr txBox="1">
                    <a:spLocks noChangeArrowheads="1"/>
                  </p:cNvSpPr>
                  <p:nvPr/>
                </p:nvSpPr>
                <p:spPr bwMode="auto">
                  <a:xfrm>
                    <a:off x="4593" y="2948"/>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grpSp>
          </p:grpSp>
          <p:sp>
            <p:nvSpPr>
              <p:cNvPr id="135" name="Text Box 58"/>
              <p:cNvSpPr txBox="1">
                <a:spLocks noChangeArrowheads="1"/>
              </p:cNvSpPr>
              <p:nvPr/>
            </p:nvSpPr>
            <p:spPr bwMode="auto">
              <a:xfrm>
                <a:off x="3984" y="3264"/>
                <a:ext cx="1415"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带负电荷的蛋白质</a:t>
                </a:r>
              </a:p>
            </p:txBody>
          </p:sp>
        </p:grpSp>
        <p:grpSp>
          <p:nvGrpSpPr>
            <p:cNvPr id="131" name="Group 59"/>
            <p:cNvGrpSpPr>
              <a:grpSpLocks/>
            </p:cNvGrpSpPr>
            <p:nvPr/>
          </p:nvGrpSpPr>
          <p:grpSpPr bwMode="auto">
            <a:xfrm>
              <a:off x="2160" y="2544"/>
              <a:ext cx="1578" cy="973"/>
              <a:chOff x="2160" y="2544"/>
              <a:chExt cx="1578" cy="973"/>
            </a:xfrm>
          </p:grpSpPr>
          <p:sp>
            <p:nvSpPr>
              <p:cNvPr id="132" name="Oval 60" descr="花束"/>
              <p:cNvSpPr>
                <a:spLocks noChangeArrowheads="1"/>
              </p:cNvSpPr>
              <p:nvPr/>
            </p:nvSpPr>
            <p:spPr bwMode="auto">
              <a:xfrm>
                <a:off x="2688" y="2544"/>
                <a:ext cx="576" cy="576"/>
              </a:xfrm>
              <a:prstGeom prst="ellipse">
                <a:avLst/>
              </a:prstGeom>
              <a:gradFill flip="none" rotWithShape="1">
                <a:gsLst>
                  <a:gs pos="0">
                    <a:srgbClr val="BBE0E3">
                      <a:shade val="30000"/>
                      <a:satMod val="115000"/>
                    </a:srgbClr>
                  </a:gs>
                  <a:gs pos="50000">
                    <a:srgbClr val="BBE0E3">
                      <a:shade val="67500"/>
                      <a:satMod val="115000"/>
                    </a:srgbClr>
                  </a:gs>
                  <a:gs pos="100000">
                    <a:srgbClr val="BBE0E3">
                      <a:shade val="100000"/>
                      <a:satMod val="115000"/>
                    </a:srgbClr>
                  </a:gs>
                </a:gsLst>
                <a:lin ang="10800000" scaled="1"/>
                <a:tileRect/>
              </a:gradFill>
              <a:ln w="9525">
                <a:noFill/>
                <a:round/>
                <a:headEnd type="none" w="sm" len="sm"/>
                <a:tailEnd type="none" w="sm" len="sm"/>
              </a:ln>
              <a:effectLst/>
              <a:scene3d>
                <a:camera prst="orthographicFront">
                  <a:rot lat="0" lon="0" rev="0"/>
                </a:camera>
                <a:lightRig rig="contrasting" dir="t">
                  <a:rot lat="0" lon="0" rev="7800000"/>
                </a:lightRig>
              </a:scene3d>
              <a:sp3d>
                <a:bevelT w="139700" h="139700"/>
              </a:sp3d>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anose="020B0604020202020204" pitchFamily="34" charset="0"/>
                  <a:ea typeface="宋体" panose="02010600030101010101" pitchFamily="2" charset="-122"/>
                </a:endParaRPr>
              </a:p>
            </p:txBody>
          </p:sp>
          <p:sp>
            <p:nvSpPr>
              <p:cNvPr id="133" name="Text Box 61"/>
              <p:cNvSpPr txBox="1">
                <a:spLocks noChangeArrowheads="1"/>
              </p:cNvSpPr>
              <p:nvPr/>
            </p:nvSpPr>
            <p:spPr bwMode="auto">
              <a:xfrm>
                <a:off x="2160" y="3264"/>
                <a:ext cx="1578"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不稳定的蛋白质颗粒</a:t>
                </a:r>
              </a:p>
            </p:txBody>
          </p:sp>
        </p:grpSp>
      </p:grpSp>
      <p:grpSp>
        <p:nvGrpSpPr>
          <p:cNvPr id="157" name="Group 62"/>
          <p:cNvGrpSpPr>
            <a:grpSpLocks/>
          </p:cNvGrpSpPr>
          <p:nvPr/>
        </p:nvGrpSpPr>
        <p:grpSpPr bwMode="auto">
          <a:xfrm>
            <a:off x="4351872" y="4106863"/>
            <a:ext cx="3657600" cy="465137"/>
            <a:chOff x="1872" y="2491"/>
            <a:chExt cx="2304" cy="293"/>
          </a:xfrm>
        </p:grpSpPr>
        <p:grpSp>
          <p:nvGrpSpPr>
            <p:cNvPr id="158" name="Group 63"/>
            <p:cNvGrpSpPr>
              <a:grpSpLocks/>
            </p:cNvGrpSpPr>
            <p:nvPr/>
          </p:nvGrpSpPr>
          <p:grpSpPr bwMode="auto">
            <a:xfrm>
              <a:off x="3408" y="2492"/>
              <a:ext cx="768" cy="285"/>
              <a:chOff x="3408" y="2488"/>
              <a:chExt cx="720" cy="296"/>
            </a:xfrm>
          </p:grpSpPr>
          <p:sp>
            <p:nvSpPr>
              <p:cNvPr id="162" name="Line 64"/>
              <p:cNvSpPr>
                <a:spLocks noChangeShapeType="1"/>
              </p:cNvSpPr>
              <p:nvPr/>
            </p:nvSpPr>
            <p:spPr bwMode="auto">
              <a:xfrm>
                <a:off x="3408" y="2784"/>
                <a:ext cx="720" cy="0"/>
              </a:xfrm>
              <a:prstGeom prst="line">
                <a:avLst/>
              </a:prstGeom>
              <a:noFill/>
              <a:ln w="38100">
                <a:solidFill>
                  <a:srgbClr val="00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i="0" u="none" strike="noStrike" kern="0" cap="none" spc="0" normalizeH="0" noProof="0">
                  <a:ln>
                    <a:noFill/>
                  </a:ln>
                  <a:solidFill>
                    <a:srgbClr val="000000"/>
                  </a:solidFill>
                  <a:effectLst/>
                  <a:uLnTx/>
                  <a:uFillTx/>
                  <a:latin typeface="Times New Roman" panose="02020603050405020304" pitchFamily="18" charset="0"/>
                  <a:ea typeface="方正姚体" panose="02010601030101010101" pitchFamily="2" charset="-122"/>
                </a:endParaRPr>
              </a:p>
            </p:txBody>
          </p:sp>
          <p:sp>
            <p:nvSpPr>
              <p:cNvPr id="163" name="Text Box 65"/>
              <p:cNvSpPr txBox="1">
                <a:spLocks noChangeArrowheads="1"/>
              </p:cNvSpPr>
              <p:nvPr/>
            </p:nvSpPr>
            <p:spPr bwMode="auto">
              <a:xfrm>
                <a:off x="3648" y="2488"/>
                <a:ext cx="260" cy="2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uLnTx/>
                    <a:uFillTx/>
                    <a:latin typeface="Times New Roman" panose="02020603050405020304" pitchFamily="18" charset="0"/>
                    <a:ea typeface="方正姚体" panose="02010601030101010101" pitchFamily="2" charset="-122"/>
                  </a:rPr>
                  <a:t>酸</a:t>
                </a:r>
              </a:p>
            </p:txBody>
          </p:sp>
        </p:grpSp>
        <p:grpSp>
          <p:nvGrpSpPr>
            <p:cNvPr id="159" name="Group 66"/>
            <p:cNvGrpSpPr>
              <a:grpSpLocks/>
            </p:cNvGrpSpPr>
            <p:nvPr/>
          </p:nvGrpSpPr>
          <p:grpSpPr bwMode="auto">
            <a:xfrm>
              <a:off x="1872" y="2491"/>
              <a:ext cx="720" cy="293"/>
              <a:chOff x="1872" y="2491"/>
              <a:chExt cx="720" cy="293"/>
            </a:xfrm>
          </p:grpSpPr>
          <p:sp>
            <p:nvSpPr>
              <p:cNvPr id="160" name="Line 67"/>
              <p:cNvSpPr>
                <a:spLocks noChangeShapeType="1"/>
              </p:cNvSpPr>
              <p:nvPr/>
            </p:nvSpPr>
            <p:spPr bwMode="auto">
              <a:xfrm>
                <a:off x="1872" y="2784"/>
                <a:ext cx="720" cy="0"/>
              </a:xfrm>
              <a:prstGeom prst="line">
                <a:avLst/>
              </a:prstGeom>
              <a:noFill/>
              <a:ln w="3810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i="0" u="none" strike="noStrike" kern="0" cap="none" spc="0" normalizeH="0" noProof="0">
                  <a:ln>
                    <a:noFill/>
                  </a:ln>
                  <a:solidFill>
                    <a:srgbClr val="000000"/>
                  </a:solidFill>
                  <a:effectLst/>
                  <a:uLnTx/>
                  <a:uFillTx/>
                  <a:latin typeface="Times New Roman" panose="02020603050405020304" pitchFamily="18" charset="0"/>
                  <a:ea typeface="方正姚体" panose="02010601030101010101" pitchFamily="2" charset="-122"/>
                </a:endParaRPr>
              </a:p>
            </p:txBody>
          </p:sp>
          <p:sp>
            <p:nvSpPr>
              <p:cNvPr id="161" name="Text Box 68"/>
              <p:cNvSpPr txBox="1">
                <a:spLocks noChangeArrowheads="1"/>
              </p:cNvSpPr>
              <p:nvPr/>
            </p:nvSpPr>
            <p:spPr bwMode="auto">
              <a:xfrm>
                <a:off x="2064" y="2491"/>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uLnTx/>
                    <a:uFillTx/>
                    <a:latin typeface="Times New Roman" panose="02020603050405020304" pitchFamily="18" charset="0"/>
                    <a:ea typeface="方正姚体" panose="02010601030101010101" pitchFamily="2" charset="-122"/>
                  </a:rPr>
                  <a:t>碱</a:t>
                </a:r>
              </a:p>
            </p:txBody>
          </p:sp>
        </p:grpSp>
      </p:grpSp>
      <p:grpSp>
        <p:nvGrpSpPr>
          <p:cNvPr id="164" name="Group 69"/>
          <p:cNvGrpSpPr>
            <a:grpSpLocks/>
          </p:cNvGrpSpPr>
          <p:nvPr/>
        </p:nvGrpSpPr>
        <p:grpSpPr bwMode="auto">
          <a:xfrm>
            <a:off x="4351872" y="1227138"/>
            <a:ext cx="3581400" cy="449262"/>
            <a:chOff x="1872" y="773"/>
            <a:chExt cx="2256" cy="283"/>
          </a:xfrm>
        </p:grpSpPr>
        <p:grpSp>
          <p:nvGrpSpPr>
            <p:cNvPr id="165" name="Group 70"/>
            <p:cNvGrpSpPr>
              <a:grpSpLocks/>
            </p:cNvGrpSpPr>
            <p:nvPr/>
          </p:nvGrpSpPr>
          <p:grpSpPr bwMode="auto">
            <a:xfrm>
              <a:off x="1872" y="773"/>
              <a:ext cx="576" cy="283"/>
              <a:chOff x="1872" y="773"/>
              <a:chExt cx="576" cy="283"/>
            </a:xfrm>
          </p:grpSpPr>
          <p:sp>
            <p:nvSpPr>
              <p:cNvPr id="169" name="Line 71"/>
              <p:cNvSpPr>
                <a:spLocks noChangeShapeType="1"/>
              </p:cNvSpPr>
              <p:nvPr/>
            </p:nvSpPr>
            <p:spPr bwMode="auto">
              <a:xfrm>
                <a:off x="1872" y="1056"/>
                <a:ext cx="576" cy="0"/>
              </a:xfrm>
              <a:prstGeom prst="line">
                <a:avLst/>
              </a:prstGeom>
              <a:noFill/>
              <a:ln w="381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i="0" u="none" strike="noStrike" kern="0" cap="none" spc="0" normalizeH="0" noProof="0">
                  <a:ln>
                    <a:noFill/>
                  </a:ln>
                  <a:solidFill>
                    <a:srgbClr val="000000"/>
                  </a:solidFill>
                  <a:effectLst/>
                  <a:uLnTx/>
                  <a:uFillTx/>
                  <a:latin typeface="Times New Roman" panose="02020603050405020304" pitchFamily="18" charset="0"/>
                  <a:ea typeface="方正姚体" panose="02010601030101010101" pitchFamily="2" charset="-122"/>
                </a:endParaRPr>
              </a:p>
            </p:txBody>
          </p:sp>
          <p:sp>
            <p:nvSpPr>
              <p:cNvPr id="170" name="Text Box 72"/>
              <p:cNvSpPr txBox="1">
                <a:spLocks noChangeArrowheads="1"/>
              </p:cNvSpPr>
              <p:nvPr/>
            </p:nvSpPr>
            <p:spPr bwMode="auto">
              <a:xfrm>
                <a:off x="2016" y="773"/>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酸</a:t>
                </a:r>
              </a:p>
            </p:txBody>
          </p:sp>
        </p:grpSp>
        <p:grpSp>
          <p:nvGrpSpPr>
            <p:cNvPr id="166" name="Group 73"/>
            <p:cNvGrpSpPr>
              <a:grpSpLocks/>
            </p:cNvGrpSpPr>
            <p:nvPr/>
          </p:nvGrpSpPr>
          <p:grpSpPr bwMode="auto">
            <a:xfrm>
              <a:off x="3552" y="773"/>
              <a:ext cx="576" cy="283"/>
              <a:chOff x="3552" y="773"/>
              <a:chExt cx="576" cy="283"/>
            </a:xfrm>
          </p:grpSpPr>
          <p:sp>
            <p:nvSpPr>
              <p:cNvPr id="167" name="Line 74"/>
              <p:cNvSpPr>
                <a:spLocks noChangeShapeType="1"/>
              </p:cNvSpPr>
              <p:nvPr/>
            </p:nvSpPr>
            <p:spPr bwMode="auto">
              <a:xfrm>
                <a:off x="3552" y="1056"/>
                <a:ext cx="576" cy="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i="0" u="none" strike="noStrike" kern="0" cap="none" spc="0" normalizeH="0" noProof="0">
                  <a:ln>
                    <a:noFill/>
                  </a:ln>
                  <a:solidFill>
                    <a:srgbClr val="000000"/>
                  </a:solidFill>
                  <a:effectLst/>
                  <a:uLnTx/>
                  <a:uFillTx/>
                  <a:latin typeface="Times New Roman" panose="02020603050405020304" pitchFamily="18" charset="0"/>
                  <a:ea typeface="方正姚体" panose="02010601030101010101" pitchFamily="2" charset="-122"/>
                </a:endParaRPr>
              </a:p>
            </p:txBody>
          </p:sp>
          <p:sp>
            <p:nvSpPr>
              <p:cNvPr id="168" name="Text Box 75"/>
              <p:cNvSpPr txBox="1">
                <a:spLocks noChangeArrowheads="1"/>
              </p:cNvSpPr>
              <p:nvPr/>
            </p:nvSpPr>
            <p:spPr bwMode="auto">
              <a:xfrm>
                <a:off x="3696" y="773"/>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碱</a:t>
                </a:r>
              </a:p>
            </p:txBody>
          </p:sp>
        </p:grpSp>
      </p:grpSp>
      <p:grpSp>
        <p:nvGrpSpPr>
          <p:cNvPr id="171" name="Group 76"/>
          <p:cNvGrpSpPr>
            <a:grpSpLocks/>
          </p:cNvGrpSpPr>
          <p:nvPr/>
        </p:nvGrpSpPr>
        <p:grpSpPr bwMode="auto">
          <a:xfrm>
            <a:off x="4351872" y="1981200"/>
            <a:ext cx="3581400" cy="439738"/>
            <a:chOff x="1872" y="1248"/>
            <a:chExt cx="2256" cy="277"/>
          </a:xfrm>
        </p:grpSpPr>
        <p:grpSp>
          <p:nvGrpSpPr>
            <p:cNvPr id="172" name="Group 77"/>
            <p:cNvGrpSpPr>
              <a:grpSpLocks/>
            </p:cNvGrpSpPr>
            <p:nvPr/>
          </p:nvGrpSpPr>
          <p:grpSpPr bwMode="auto">
            <a:xfrm>
              <a:off x="3552" y="1248"/>
              <a:ext cx="576" cy="258"/>
              <a:chOff x="3552" y="1248"/>
              <a:chExt cx="576" cy="258"/>
            </a:xfrm>
          </p:grpSpPr>
          <p:sp>
            <p:nvSpPr>
              <p:cNvPr id="176" name="Line 78"/>
              <p:cNvSpPr>
                <a:spLocks noChangeShapeType="1"/>
              </p:cNvSpPr>
              <p:nvPr/>
            </p:nvSpPr>
            <p:spPr bwMode="auto">
              <a:xfrm>
                <a:off x="3552" y="1248"/>
                <a:ext cx="576" cy="0"/>
              </a:xfrm>
              <a:prstGeom prst="line">
                <a:avLst/>
              </a:prstGeom>
              <a:noFill/>
              <a:ln w="3810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i="0" u="none" strike="noStrike" kern="0" cap="none" spc="0" normalizeH="0" noProof="0">
                  <a:ln>
                    <a:noFill/>
                  </a:ln>
                  <a:solidFill>
                    <a:srgbClr val="000000"/>
                  </a:solidFill>
                  <a:effectLst/>
                  <a:uLnTx/>
                  <a:uFillTx/>
                  <a:latin typeface="Times New Roman" panose="02020603050405020304" pitchFamily="18" charset="0"/>
                  <a:ea typeface="方正姚体" panose="02010601030101010101" pitchFamily="2" charset="-122"/>
                </a:endParaRPr>
              </a:p>
            </p:txBody>
          </p:sp>
          <p:sp>
            <p:nvSpPr>
              <p:cNvPr id="177" name="Text Box 79"/>
              <p:cNvSpPr txBox="1">
                <a:spLocks noChangeArrowheads="1"/>
              </p:cNvSpPr>
              <p:nvPr/>
            </p:nvSpPr>
            <p:spPr bwMode="auto">
              <a:xfrm>
                <a:off x="3696" y="1253"/>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酸</a:t>
                </a:r>
              </a:p>
            </p:txBody>
          </p:sp>
        </p:grpSp>
        <p:grpSp>
          <p:nvGrpSpPr>
            <p:cNvPr id="173" name="Group 80"/>
            <p:cNvGrpSpPr>
              <a:grpSpLocks/>
            </p:cNvGrpSpPr>
            <p:nvPr/>
          </p:nvGrpSpPr>
          <p:grpSpPr bwMode="auto">
            <a:xfrm>
              <a:off x="1872" y="1248"/>
              <a:ext cx="576" cy="277"/>
              <a:chOff x="1872" y="1248"/>
              <a:chExt cx="576" cy="277"/>
            </a:xfrm>
          </p:grpSpPr>
          <p:sp>
            <p:nvSpPr>
              <p:cNvPr id="174" name="Line 81"/>
              <p:cNvSpPr>
                <a:spLocks noChangeShapeType="1"/>
              </p:cNvSpPr>
              <p:nvPr/>
            </p:nvSpPr>
            <p:spPr bwMode="auto">
              <a:xfrm>
                <a:off x="1872" y="1248"/>
                <a:ext cx="576" cy="0"/>
              </a:xfrm>
              <a:prstGeom prst="line">
                <a:avLst/>
              </a:prstGeom>
              <a:noFill/>
              <a:ln w="381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i="0" u="none" strike="noStrike" kern="0" cap="none" spc="0" normalizeH="0" noProof="0">
                  <a:ln>
                    <a:noFill/>
                  </a:ln>
                  <a:solidFill>
                    <a:srgbClr val="000000"/>
                  </a:solidFill>
                  <a:effectLst/>
                  <a:uLnTx/>
                  <a:uFillTx/>
                  <a:latin typeface="Times New Roman" panose="02020603050405020304" pitchFamily="18" charset="0"/>
                  <a:ea typeface="方正姚体" panose="02010601030101010101" pitchFamily="2" charset="-122"/>
                </a:endParaRPr>
              </a:p>
            </p:txBody>
          </p:sp>
          <p:sp>
            <p:nvSpPr>
              <p:cNvPr id="175" name="Text Box 82"/>
              <p:cNvSpPr txBox="1">
                <a:spLocks noChangeArrowheads="1"/>
              </p:cNvSpPr>
              <p:nvPr/>
            </p:nvSpPr>
            <p:spPr bwMode="auto">
              <a:xfrm>
                <a:off x="2016" y="1272"/>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碱</a:t>
                </a:r>
              </a:p>
            </p:txBody>
          </p:sp>
        </p:grpSp>
      </p:grpSp>
      <p:grpSp>
        <p:nvGrpSpPr>
          <p:cNvPr id="178" name="Group 83"/>
          <p:cNvGrpSpPr>
            <a:grpSpLocks/>
          </p:cNvGrpSpPr>
          <p:nvPr/>
        </p:nvGrpSpPr>
        <p:grpSpPr bwMode="auto">
          <a:xfrm>
            <a:off x="2297647" y="3213100"/>
            <a:ext cx="6477000" cy="720725"/>
            <a:chOff x="480" y="1920"/>
            <a:chExt cx="4080" cy="454"/>
          </a:xfrm>
        </p:grpSpPr>
        <p:grpSp>
          <p:nvGrpSpPr>
            <p:cNvPr id="179" name="Group 84"/>
            <p:cNvGrpSpPr>
              <a:grpSpLocks/>
            </p:cNvGrpSpPr>
            <p:nvPr/>
          </p:nvGrpSpPr>
          <p:grpSpPr bwMode="auto">
            <a:xfrm>
              <a:off x="3744" y="1920"/>
              <a:ext cx="816" cy="454"/>
              <a:chOff x="3744" y="1920"/>
              <a:chExt cx="816" cy="454"/>
            </a:xfrm>
          </p:grpSpPr>
          <p:sp>
            <p:nvSpPr>
              <p:cNvPr id="187" name="Line 85"/>
              <p:cNvSpPr>
                <a:spLocks noChangeShapeType="1"/>
              </p:cNvSpPr>
              <p:nvPr/>
            </p:nvSpPr>
            <p:spPr bwMode="auto">
              <a:xfrm>
                <a:off x="4560" y="1920"/>
                <a:ext cx="0" cy="454"/>
              </a:xfrm>
              <a:prstGeom prst="line">
                <a:avLst/>
              </a:prstGeom>
              <a:noFill/>
              <a:ln w="3810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i="0" u="none" strike="noStrike" kern="0" cap="none" spc="0" normalizeH="0" noProof="0">
                  <a:ln>
                    <a:noFill/>
                  </a:ln>
                  <a:solidFill>
                    <a:srgbClr val="000000"/>
                  </a:solidFill>
                  <a:effectLst/>
                  <a:uLnTx/>
                  <a:uFillTx/>
                  <a:latin typeface="Times New Roman" panose="02020603050405020304" pitchFamily="18" charset="0"/>
                  <a:ea typeface="方正姚体" panose="02010601030101010101" pitchFamily="2" charset="-122"/>
                </a:endParaRPr>
              </a:p>
            </p:txBody>
          </p:sp>
          <p:sp>
            <p:nvSpPr>
              <p:cNvPr id="188" name="Text Box 86"/>
              <p:cNvSpPr txBox="1">
                <a:spLocks noChangeArrowheads="1"/>
              </p:cNvSpPr>
              <p:nvPr/>
            </p:nvSpPr>
            <p:spPr bwMode="auto">
              <a:xfrm>
                <a:off x="3744" y="2016"/>
                <a:ext cx="765"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脱水作用</a:t>
                </a:r>
              </a:p>
            </p:txBody>
          </p:sp>
        </p:grpSp>
        <p:grpSp>
          <p:nvGrpSpPr>
            <p:cNvPr id="180" name="Group 87"/>
            <p:cNvGrpSpPr>
              <a:grpSpLocks/>
            </p:cNvGrpSpPr>
            <p:nvPr/>
          </p:nvGrpSpPr>
          <p:grpSpPr bwMode="auto">
            <a:xfrm>
              <a:off x="480" y="1920"/>
              <a:ext cx="2454" cy="454"/>
              <a:chOff x="480" y="1920"/>
              <a:chExt cx="2454" cy="454"/>
            </a:xfrm>
          </p:grpSpPr>
          <p:grpSp>
            <p:nvGrpSpPr>
              <p:cNvPr id="181" name="Group 88"/>
              <p:cNvGrpSpPr>
                <a:grpSpLocks/>
              </p:cNvGrpSpPr>
              <p:nvPr/>
            </p:nvGrpSpPr>
            <p:grpSpPr bwMode="auto">
              <a:xfrm>
                <a:off x="2118" y="1920"/>
                <a:ext cx="816" cy="454"/>
                <a:chOff x="2118" y="1920"/>
                <a:chExt cx="816" cy="454"/>
              </a:xfrm>
            </p:grpSpPr>
            <p:sp>
              <p:nvSpPr>
                <p:cNvPr id="185" name="Line 89"/>
                <p:cNvSpPr>
                  <a:spLocks noChangeShapeType="1"/>
                </p:cNvSpPr>
                <p:nvPr/>
              </p:nvSpPr>
              <p:spPr bwMode="auto">
                <a:xfrm>
                  <a:off x="2934" y="1920"/>
                  <a:ext cx="0" cy="454"/>
                </a:xfrm>
                <a:prstGeom prst="line">
                  <a:avLst/>
                </a:prstGeom>
                <a:noFill/>
                <a:ln w="3810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i="0" u="none" strike="noStrike" kern="0" cap="none" spc="0" normalizeH="0" noProof="0" dirty="0">
                    <a:ln>
                      <a:noFill/>
                    </a:ln>
                    <a:solidFill>
                      <a:srgbClr val="000000"/>
                    </a:solidFill>
                    <a:effectLst/>
                    <a:uLnTx/>
                    <a:uFillTx/>
                    <a:latin typeface="Times New Roman" panose="02020603050405020304" pitchFamily="18" charset="0"/>
                    <a:ea typeface="方正姚体" panose="02010601030101010101" pitchFamily="2" charset="-122"/>
                  </a:endParaRPr>
                </a:p>
              </p:txBody>
            </p:sp>
            <p:sp>
              <p:nvSpPr>
                <p:cNvPr id="186" name="Text Box 90"/>
                <p:cNvSpPr txBox="1">
                  <a:spLocks noChangeArrowheads="1"/>
                </p:cNvSpPr>
                <p:nvPr/>
              </p:nvSpPr>
              <p:spPr bwMode="auto">
                <a:xfrm>
                  <a:off x="2118" y="2016"/>
                  <a:ext cx="765"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脱水作用</a:t>
                  </a:r>
                </a:p>
              </p:txBody>
            </p:sp>
          </p:grpSp>
          <p:grpSp>
            <p:nvGrpSpPr>
              <p:cNvPr id="182" name="Group 91"/>
              <p:cNvGrpSpPr>
                <a:grpSpLocks/>
              </p:cNvGrpSpPr>
              <p:nvPr/>
            </p:nvGrpSpPr>
            <p:grpSpPr bwMode="auto">
              <a:xfrm>
                <a:off x="480" y="1920"/>
                <a:ext cx="816" cy="454"/>
                <a:chOff x="480" y="1920"/>
                <a:chExt cx="816" cy="454"/>
              </a:xfrm>
            </p:grpSpPr>
            <p:sp>
              <p:nvSpPr>
                <p:cNvPr id="183" name="Line 92"/>
                <p:cNvSpPr>
                  <a:spLocks noChangeShapeType="1"/>
                </p:cNvSpPr>
                <p:nvPr/>
              </p:nvSpPr>
              <p:spPr bwMode="auto">
                <a:xfrm flipV="1">
                  <a:off x="1296" y="1920"/>
                  <a:ext cx="0" cy="454"/>
                </a:xfrm>
                <a:prstGeom prst="line">
                  <a:avLst/>
                </a:prstGeom>
                <a:noFill/>
                <a:ln w="38100">
                  <a:solidFill>
                    <a:srgbClr val="000000"/>
                  </a:solidFill>
                  <a:round/>
                  <a:headEnd type="triangle" w="med" len="med"/>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lIns="90000" tIns="46800" rIns="90000" bIns="46800"/>
                <a:lstStyle/>
                <a:p>
                  <a:pPr marL="0" marR="0" lvl="0" indent="0" defTabSz="914400" eaLnBrk="0" fontAlgn="base" latinLnBrk="0" hangingPunct="0">
                    <a:lnSpc>
                      <a:spcPct val="100000"/>
                    </a:lnSpc>
                    <a:spcBef>
                      <a:spcPct val="0"/>
                    </a:spcBef>
                    <a:spcAft>
                      <a:spcPct val="0"/>
                    </a:spcAft>
                    <a:buClrTx/>
                    <a:buSzTx/>
                    <a:buFontTx/>
                    <a:buNone/>
                    <a:tabLst/>
                    <a:defRPr/>
                  </a:pPr>
                  <a:endParaRPr kumimoji="0" lang="zh-CN" altLang="en-US" sz="1800" i="0" u="none" strike="noStrike" kern="0" cap="none" spc="0" normalizeH="0" noProof="0">
                    <a:ln>
                      <a:noFill/>
                    </a:ln>
                    <a:solidFill>
                      <a:srgbClr val="000000"/>
                    </a:solidFill>
                    <a:effectLst/>
                    <a:uLnTx/>
                    <a:uFillTx/>
                    <a:latin typeface="Times New Roman" panose="02020603050405020304" pitchFamily="18" charset="0"/>
                    <a:ea typeface="方正姚体" panose="02010601030101010101" pitchFamily="2" charset="-122"/>
                  </a:endParaRPr>
                </a:p>
              </p:txBody>
            </p:sp>
            <p:sp>
              <p:nvSpPr>
                <p:cNvPr id="184" name="Text Box 93"/>
                <p:cNvSpPr txBox="1">
                  <a:spLocks noChangeArrowheads="1"/>
                </p:cNvSpPr>
                <p:nvPr/>
              </p:nvSpPr>
              <p:spPr bwMode="auto">
                <a:xfrm>
                  <a:off x="480" y="2016"/>
                  <a:ext cx="765"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脱水作用</a:t>
                  </a:r>
                </a:p>
              </p:txBody>
            </p:sp>
          </p:grpSp>
        </p:grpSp>
      </p:grpSp>
      <p:grpSp>
        <p:nvGrpSpPr>
          <p:cNvPr id="189" name="Group 28"/>
          <p:cNvGrpSpPr>
            <a:grpSpLocks/>
          </p:cNvGrpSpPr>
          <p:nvPr/>
        </p:nvGrpSpPr>
        <p:grpSpPr bwMode="auto">
          <a:xfrm>
            <a:off x="7982484" y="1125538"/>
            <a:ext cx="1523999" cy="1524000"/>
            <a:chOff x="4332" y="912"/>
            <a:chExt cx="960" cy="960"/>
          </a:xfrm>
        </p:grpSpPr>
        <p:sp>
          <p:nvSpPr>
            <p:cNvPr id="192" name="Oval 30"/>
            <p:cNvSpPr>
              <a:spLocks noChangeArrowheads="1"/>
            </p:cNvSpPr>
            <p:nvPr/>
          </p:nvSpPr>
          <p:spPr bwMode="auto">
            <a:xfrm>
              <a:off x="4332" y="912"/>
              <a:ext cx="960" cy="960"/>
            </a:xfrm>
            <a:prstGeom prst="ellipse">
              <a:avLst/>
            </a:prstGeom>
            <a:noFill/>
            <a:ln w="9525">
              <a:noFill/>
              <a:round/>
              <a:headEnd type="none" w="sm" len="sm"/>
              <a:tailEnd type="none" w="sm" len="sm"/>
            </a:ln>
            <a:effectLst/>
            <a:scene3d>
              <a:camera prst="orthographicFront">
                <a:rot lat="0" lon="0" rev="0"/>
              </a:camera>
              <a:lightRig rig="chilly" dir="t">
                <a:rot lat="0" lon="0" rev="18480000"/>
              </a:lightRig>
            </a:scene3d>
            <a:sp3d prstMaterial="clear">
              <a:bevelT h="63500"/>
            </a:sp3d>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anose="020B0604020202020204" pitchFamily="34" charset="0"/>
                <a:ea typeface="宋体" panose="02010600030101010101" pitchFamily="2" charset="-122"/>
              </a:endParaRPr>
            </a:p>
          </p:txBody>
        </p:sp>
        <p:sp>
          <p:nvSpPr>
            <p:cNvPr id="191" name="Oval 29" descr="花束"/>
            <p:cNvSpPr>
              <a:spLocks noChangeArrowheads="1"/>
            </p:cNvSpPr>
            <p:nvPr/>
          </p:nvSpPr>
          <p:spPr bwMode="auto">
            <a:xfrm>
              <a:off x="4536" y="1104"/>
              <a:ext cx="576" cy="576"/>
            </a:xfrm>
            <a:prstGeom prst="ellipse">
              <a:avLst/>
            </a:prstGeom>
            <a:gradFill flip="none" rotWithShape="1">
              <a:gsLst>
                <a:gs pos="0">
                  <a:srgbClr val="BBE0E3">
                    <a:shade val="30000"/>
                    <a:satMod val="115000"/>
                  </a:srgbClr>
                </a:gs>
                <a:gs pos="50000">
                  <a:srgbClr val="BBE0E3">
                    <a:shade val="67500"/>
                    <a:satMod val="115000"/>
                  </a:srgbClr>
                </a:gs>
                <a:gs pos="100000">
                  <a:srgbClr val="BBE0E3">
                    <a:shade val="100000"/>
                    <a:satMod val="115000"/>
                  </a:srgbClr>
                </a:gs>
              </a:gsLst>
              <a:lin ang="10800000" scaled="1"/>
              <a:tileRect/>
            </a:gradFill>
            <a:ln w="9525">
              <a:noFill/>
              <a:round/>
              <a:headEnd type="none" w="sm" len="sm"/>
              <a:tailEnd type="none" w="sm" len="sm"/>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wrap="none" lIns="90000" tIns="46800" rIns="90000" bIns="46800" anchor="ctr"/>
            <a:lstStyle>
              <a:lvl1pPr>
                <a:spcBef>
                  <a:spcPct val="20000"/>
                </a:spcBef>
                <a:buChar char="•"/>
                <a:defRPr sz="3200">
                  <a:solidFill>
                    <a:schemeClr val="tx1"/>
                  </a:solidFill>
                  <a:latin typeface="Arial" panose="020B0604020202020204" pitchFamily="34" charset="0"/>
                  <a:ea typeface="宋体" panose="02010600030101010101" pitchFamily="2" charset="-122"/>
                </a:defRPr>
              </a:lvl1pPr>
              <a:lvl2pPr marL="742950" indent="-285750">
                <a:spcBef>
                  <a:spcPct val="20000"/>
                </a:spcBef>
                <a:buChar char="–"/>
                <a:defRPr sz="2800">
                  <a:solidFill>
                    <a:schemeClr val="tx1"/>
                  </a:solidFill>
                  <a:latin typeface="Arial" panose="020B0604020202020204" pitchFamily="34" charset="0"/>
                  <a:ea typeface="宋体" panose="02010600030101010101" pitchFamily="2" charset="-122"/>
                </a:defRPr>
              </a:lvl2pPr>
              <a:lvl3pPr marL="1143000" indent="-228600">
                <a:spcBef>
                  <a:spcPct val="20000"/>
                </a:spcBef>
                <a:buChar char="•"/>
                <a:defRPr sz="2400">
                  <a:solidFill>
                    <a:schemeClr val="tx1"/>
                  </a:solidFill>
                  <a:latin typeface="Arial" panose="020B0604020202020204" pitchFamily="34" charset="0"/>
                  <a:ea typeface="宋体" panose="02010600030101010101" pitchFamily="2" charset="-122"/>
                </a:defRPr>
              </a:lvl3pPr>
              <a:lvl4pPr marL="1600200" indent="-228600">
                <a:spcBef>
                  <a:spcPct val="20000"/>
                </a:spcBef>
                <a:buChar char="–"/>
                <a:defRPr sz="2000">
                  <a:solidFill>
                    <a:schemeClr val="tx1"/>
                  </a:solidFill>
                  <a:latin typeface="Arial" panose="020B0604020202020204" pitchFamily="34" charset="0"/>
                  <a:ea typeface="宋体" panose="02010600030101010101" pitchFamily="2" charset="-122"/>
                </a:defRPr>
              </a:lvl4pPr>
              <a:lvl5pPr marL="2057400" indent="-228600">
                <a:spcBef>
                  <a:spcPct val="20000"/>
                </a:spcBef>
                <a:buChar char="»"/>
                <a:defRPr sz="2000">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20000"/>
                </a:spcBef>
                <a:spcAft>
                  <a:spcPct val="0"/>
                </a:spcAft>
                <a:buChar char="»"/>
                <a:defRPr sz="2000">
                  <a:solidFill>
                    <a:schemeClr val="tx1"/>
                  </a:solidFill>
                  <a:latin typeface="Arial" panose="020B0604020202020204" pitchFamily="34" charset="0"/>
                  <a:ea typeface="宋体" panose="02010600030101010101" pitchFamily="2" charset="-122"/>
                </a:defRPr>
              </a:lvl9pPr>
            </a:lstStyle>
            <a:p>
              <a:pPr marL="0" marR="0" lvl="0" indent="0" defTabSz="914400" eaLnBrk="1" fontAlgn="base" latinLnBrk="0" hangingPunct="1">
                <a:lnSpc>
                  <a:spcPct val="100000"/>
                </a:lnSpc>
                <a:spcBef>
                  <a:spcPct val="0"/>
                </a:spcBef>
                <a:spcAft>
                  <a:spcPct val="0"/>
                </a:spcAft>
                <a:buClrTx/>
                <a:buSzTx/>
                <a:buFontTx/>
                <a:buNone/>
                <a:tabLst/>
                <a:defRPr/>
              </a:pPr>
              <a:endParaRPr kumimoji="0" lang="zh-CN" altLang="en-US" sz="1800" b="0" i="0" u="none" strike="noStrike" kern="0" cap="none" spc="0" normalizeH="0" baseline="0" noProof="0">
                <a:ln>
                  <a:noFill/>
                </a:ln>
                <a:solidFill>
                  <a:srgbClr val="000000"/>
                </a:solidFill>
                <a:effectLst/>
                <a:uLnTx/>
                <a:uFillTx/>
                <a:latin typeface="Arial" panose="020B0604020202020204" pitchFamily="34" charset="0"/>
                <a:ea typeface="宋体" panose="02010600030101010101" pitchFamily="2" charset="-122"/>
              </a:endParaRPr>
            </a:p>
          </p:txBody>
        </p:sp>
      </p:grpSp>
      <p:grpSp>
        <p:nvGrpSpPr>
          <p:cNvPr id="110" name="Group 15"/>
          <p:cNvGrpSpPr>
            <a:grpSpLocks/>
          </p:cNvGrpSpPr>
          <p:nvPr/>
        </p:nvGrpSpPr>
        <p:grpSpPr bwMode="auto">
          <a:xfrm>
            <a:off x="7980895" y="1125538"/>
            <a:ext cx="1590674" cy="1544637"/>
            <a:chOff x="4507" y="816"/>
            <a:chExt cx="1002" cy="973"/>
          </a:xfrm>
        </p:grpSpPr>
        <p:sp>
          <p:nvSpPr>
            <p:cNvPr id="114" name="Text Box 18"/>
            <p:cNvSpPr txBox="1">
              <a:spLocks noChangeArrowheads="1"/>
            </p:cNvSpPr>
            <p:nvPr/>
          </p:nvSpPr>
          <p:spPr bwMode="auto">
            <a:xfrm>
              <a:off x="4704" y="816"/>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15" name="Text Box 19"/>
            <p:cNvSpPr txBox="1">
              <a:spLocks noChangeArrowheads="1"/>
            </p:cNvSpPr>
            <p:nvPr/>
          </p:nvSpPr>
          <p:spPr bwMode="auto">
            <a:xfrm>
              <a:off x="5088" y="852"/>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16" name="Text Box 20"/>
            <p:cNvSpPr txBox="1">
              <a:spLocks noChangeArrowheads="1"/>
            </p:cNvSpPr>
            <p:nvPr/>
          </p:nvSpPr>
          <p:spPr bwMode="auto">
            <a:xfrm>
              <a:off x="5232" y="1104"/>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17" name="Text Box 21"/>
            <p:cNvSpPr txBox="1">
              <a:spLocks noChangeArrowheads="1"/>
            </p:cNvSpPr>
            <p:nvPr/>
          </p:nvSpPr>
          <p:spPr bwMode="auto">
            <a:xfrm>
              <a:off x="4659" y="1488"/>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18" name="Text Box 22"/>
            <p:cNvSpPr txBox="1">
              <a:spLocks noChangeArrowheads="1"/>
            </p:cNvSpPr>
            <p:nvPr/>
          </p:nvSpPr>
          <p:spPr bwMode="auto">
            <a:xfrm>
              <a:off x="4507" y="1309"/>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19" name="Text Box 23"/>
            <p:cNvSpPr txBox="1">
              <a:spLocks noChangeArrowheads="1"/>
            </p:cNvSpPr>
            <p:nvPr/>
          </p:nvSpPr>
          <p:spPr bwMode="auto">
            <a:xfrm>
              <a:off x="4938" y="1536"/>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20" name="Text Box 24"/>
            <p:cNvSpPr txBox="1">
              <a:spLocks noChangeArrowheads="1"/>
            </p:cNvSpPr>
            <p:nvPr/>
          </p:nvSpPr>
          <p:spPr bwMode="auto">
            <a:xfrm>
              <a:off x="5176" y="1367"/>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sp>
          <p:nvSpPr>
            <p:cNvPr id="121" name="Text Box 25"/>
            <p:cNvSpPr txBox="1">
              <a:spLocks noChangeArrowheads="1"/>
            </p:cNvSpPr>
            <p:nvPr/>
          </p:nvSpPr>
          <p:spPr bwMode="auto">
            <a:xfrm>
              <a:off x="4512" y="1008"/>
              <a:ext cx="277" cy="2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defPPr>
                <a:defRPr lang="zh-CN"/>
              </a:defPPr>
              <a:lvl1pPr eaLnBrk="1" hangingPunct="1">
                <a:buFontTx/>
                <a:buNone/>
                <a:defRPr kumimoji="1" sz="2000" b="1">
                  <a:effectLst>
                    <a:outerShdw blurRad="38100" dist="38100" dir="2700000" algn="tl">
                      <a:srgbClr val="000000">
                        <a:alpha val="43137"/>
                      </a:srgbClr>
                    </a:outerShdw>
                  </a:effectLst>
                  <a:latin typeface="宋体" panose="02010600030101010101" pitchFamily="2" charset="-122"/>
                </a:defRPr>
              </a:lvl1pPr>
              <a:lvl2pPr marL="742950" indent="-285750">
                <a:spcBef>
                  <a:spcPct val="20000"/>
                </a:spcBef>
                <a:buChar char="–"/>
                <a:defRPr sz="2800"/>
              </a:lvl2pPr>
              <a:lvl3pPr marL="1143000" indent="-228600">
                <a:spcBef>
                  <a:spcPct val="20000"/>
                </a:spcBef>
                <a:buChar char="•"/>
                <a:defRPr sz="2400"/>
              </a:lvl3pPr>
              <a:lvl4pPr marL="1600200" indent="-228600">
                <a:spcBef>
                  <a:spcPct val="20000"/>
                </a:spcBef>
                <a:buChar char="–"/>
                <a:defRPr sz="2000"/>
              </a:lvl4pPr>
              <a:lvl5pPr marL="2057400" indent="-228600">
                <a:spcBef>
                  <a:spcPct val="20000"/>
                </a:spcBef>
                <a:buChar char="»"/>
                <a:defRPr sz="2000"/>
              </a:lvl5pPr>
              <a:lvl6pPr marL="2514600" indent="-228600" eaLnBrk="0" fontAlgn="base" hangingPunct="0">
                <a:spcBef>
                  <a:spcPct val="20000"/>
                </a:spcBef>
                <a:spcAft>
                  <a:spcPct val="0"/>
                </a:spcAft>
                <a:buChar char="»"/>
                <a:defRPr sz="2000"/>
              </a:lvl6pPr>
              <a:lvl7pPr marL="2971800" indent="-228600" eaLnBrk="0" fontAlgn="base" hangingPunct="0">
                <a:spcBef>
                  <a:spcPct val="20000"/>
                </a:spcBef>
                <a:spcAft>
                  <a:spcPct val="0"/>
                </a:spcAft>
                <a:buChar char="»"/>
                <a:defRPr sz="2000"/>
              </a:lvl7pPr>
              <a:lvl8pPr marL="3429000" indent="-228600" eaLnBrk="0" fontAlgn="base" hangingPunct="0">
                <a:spcBef>
                  <a:spcPct val="20000"/>
                </a:spcBef>
                <a:spcAft>
                  <a:spcPct val="0"/>
                </a:spcAft>
                <a:buChar char="»"/>
                <a:defRPr sz="2000"/>
              </a:lvl8pPr>
              <a:lvl9pPr marL="3886200" indent="-228600" eaLnBrk="0" fontAlgn="base" hangingPunct="0">
                <a:spcBef>
                  <a:spcPct val="20000"/>
                </a:spcBef>
                <a:spcAft>
                  <a:spcPct val="0"/>
                </a:spcAft>
                <a:buChar char="»"/>
                <a:defRPr sz="2000"/>
              </a:lvl9p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b="1" i="0" u="none" strike="noStrike" kern="0" cap="none" spc="0" normalizeH="0" baseline="0" noProof="0" dirty="0">
                  <a:ln>
                    <a:noFill/>
                  </a:ln>
                  <a:solidFill>
                    <a:srgbClr val="000000"/>
                  </a:solidFill>
                  <a:effectLst>
                    <a:outerShdw blurRad="38100" dist="38100" dir="2700000" algn="tl">
                      <a:srgbClr val="000000">
                        <a:alpha val="43137"/>
                      </a:srgbClr>
                    </a:outerShdw>
                  </a:effectLst>
                  <a:uLnTx/>
                  <a:uFillTx/>
                  <a:latin typeface="宋体" panose="02010600030101010101" pitchFamily="2" charset="-122"/>
                  <a:ea typeface="宋体" panose="02010600030101010101" pitchFamily="2" charset="-122"/>
                </a:rPr>
                <a:t>－</a:t>
              </a:r>
            </a:p>
          </p:txBody>
        </p:sp>
      </p:grpSp>
      <p:sp>
        <p:nvSpPr>
          <p:cNvPr id="111" name="Text Box 26"/>
          <p:cNvSpPr txBox="1">
            <a:spLocks noChangeArrowheads="1"/>
          </p:cNvSpPr>
          <p:nvPr/>
        </p:nvSpPr>
        <p:spPr bwMode="auto">
          <a:xfrm>
            <a:off x="7722135" y="2649538"/>
            <a:ext cx="2246312" cy="401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lIns="90000" tIns="46800" rIns="90000" bIns="46800">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1" lang="zh-CN" altLang="en-US" sz="2000" i="0" u="none" strike="noStrike" kern="0" cap="none" spc="0" normalizeH="0" noProof="0" dirty="0">
                <a:ln>
                  <a:noFill/>
                </a:ln>
                <a:solidFill>
                  <a:srgbClr val="000000"/>
                </a:solidFill>
                <a:effectLst>
                  <a:outerShdw blurRad="38100" dist="38100" dir="2700000" algn="tl">
                    <a:srgbClr val="C0C0C0"/>
                  </a:outerShdw>
                </a:effectLst>
                <a:uLnTx/>
                <a:uFillTx/>
                <a:latin typeface="Times New Roman" panose="02020603050405020304" pitchFamily="18" charset="0"/>
                <a:ea typeface="方正姚体" panose="02010601030101010101" pitchFamily="2" charset="-122"/>
              </a:rPr>
              <a:t>带负电荷的蛋白质</a:t>
            </a:r>
          </a:p>
        </p:txBody>
      </p:sp>
    </p:spTree>
    <p:extLst>
      <p:ext uri="{BB962C8B-B14F-4D97-AF65-F5344CB8AC3E}">
        <p14:creationId xmlns:p14="http://schemas.microsoft.com/office/powerpoint/2010/main" val="743291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3" fill="hold" grpId="0" nodeType="clickEffect">
                                  <p:stCondLst>
                                    <p:cond delay="0"/>
                                  </p:stCondLst>
                                  <p:childTnLst>
                                    <p:set>
                                      <p:cBhvr>
                                        <p:cTn id="6" dur="1" fill="hold">
                                          <p:stCondLst>
                                            <p:cond delay="0"/>
                                          </p:stCondLst>
                                        </p:cTn>
                                        <p:tgtEl>
                                          <p:spTgt spid="127"/>
                                        </p:tgtEl>
                                        <p:attrNameLst>
                                          <p:attrName>style.visibility</p:attrName>
                                        </p:attrNameLst>
                                      </p:cBhvr>
                                      <p:to>
                                        <p:strVal val="visible"/>
                                      </p:to>
                                    </p:set>
                                    <p:animEffect transition="in" filter="strips(upRight)">
                                      <p:cBhvr>
                                        <p:cTn id="7" dur="500"/>
                                        <p:tgtEl>
                                          <p:spTgt spid="127"/>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37" fill="hold" nodeType="clickEffect">
                                  <p:stCondLst>
                                    <p:cond delay="0"/>
                                  </p:stCondLst>
                                  <p:childTnLst>
                                    <p:set>
                                      <p:cBhvr>
                                        <p:cTn id="11" dur="1" fill="hold">
                                          <p:stCondLst>
                                            <p:cond delay="0"/>
                                          </p:stCondLst>
                                        </p:cTn>
                                        <p:tgtEl>
                                          <p:spTgt spid="164"/>
                                        </p:tgtEl>
                                        <p:attrNameLst>
                                          <p:attrName>style.visibility</p:attrName>
                                        </p:attrNameLst>
                                      </p:cBhvr>
                                      <p:to>
                                        <p:strVal val="visible"/>
                                      </p:to>
                                    </p:set>
                                    <p:animEffect transition="in" filter="barn(outVertical)">
                                      <p:cBhvr>
                                        <p:cTn id="12" dur="500"/>
                                        <p:tgtEl>
                                          <p:spTgt spid="164"/>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171"/>
                                        </p:tgtEl>
                                        <p:attrNameLst>
                                          <p:attrName>style.visibility</p:attrName>
                                        </p:attrNameLst>
                                      </p:cBhvr>
                                      <p:to>
                                        <p:strVal val="visible"/>
                                      </p:to>
                                    </p:set>
                                    <p:animEffect transition="in" filter="barn(inVertical)">
                                      <p:cBhvr>
                                        <p:cTn id="17" dur="500"/>
                                        <p:tgtEl>
                                          <p:spTgt spid="17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nodeType="clickEffect">
                                  <p:stCondLst>
                                    <p:cond delay="0"/>
                                  </p:stCondLst>
                                  <p:childTnLst>
                                    <p:set>
                                      <p:cBhvr>
                                        <p:cTn id="21" dur="1" fill="hold">
                                          <p:stCondLst>
                                            <p:cond delay="0"/>
                                          </p:stCondLst>
                                        </p:cTn>
                                        <p:tgtEl>
                                          <p:spTgt spid="178"/>
                                        </p:tgtEl>
                                        <p:attrNameLst>
                                          <p:attrName>style.visibility</p:attrName>
                                        </p:attrNameLst>
                                      </p:cBhvr>
                                      <p:to>
                                        <p:strVal val="visible"/>
                                      </p:to>
                                    </p:set>
                                    <p:animEffect transition="in" filter="wipe(up)">
                                      <p:cBhvr>
                                        <p:cTn id="22" dur="500"/>
                                        <p:tgtEl>
                                          <p:spTgt spid="178"/>
                                        </p:tgtEl>
                                      </p:cBhvr>
                                    </p:animEffect>
                                  </p:childTnLst>
                                </p:cTn>
                              </p:par>
                            </p:childTnLst>
                          </p:cTn>
                        </p:par>
                        <p:par>
                          <p:cTn id="23" fill="hold">
                            <p:stCondLst>
                              <p:cond delay="500"/>
                            </p:stCondLst>
                            <p:childTnLst>
                              <p:par>
                                <p:cTn id="24" presetID="9" presetClass="entr" presetSubtype="0" fill="hold" nodeType="afterEffect">
                                  <p:stCondLst>
                                    <p:cond delay="0"/>
                                  </p:stCondLst>
                                  <p:childTnLst>
                                    <p:set>
                                      <p:cBhvr>
                                        <p:cTn id="25" dur="1" fill="hold">
                                          <p:stCondLst>
                                            <p:cond delay="0"/>
                                          </p:stCondLst>
                                        </p:cTn>
                                        <p:tgtEl>
                                          <p:spTgt spid="128"/>
                                        </p:tgtEl>
                                        <p:attrNameLst>
                                          <p:attrName>style.visibility</p:attrName>
                                        </p:attrNameLst>
                                      </p:cBhvr>
                                      <p:to>
                                        <p:strVal val="visible"/>
                                      </p:to>
                                    </p:set>
                                    <p:animEffect transition="in" filter="dissolve">
                                      <p:cBhvr>
                                        <p:cTn id="26" dur="500"/>
                                        <p:tgtEl>
                                          <p:spTgt spid="128"/>
                                        </p:tgtEl>
                                      </p:cBhvr>
                                    </p:animEffect>
                                  </p:childTnLst>
                                </p:cTn>
                              </p:par>
                            </p:childTnLst>
                          </p:cTn>
                        </p:par>
                      </p:childTnLst>
                    </p:cTn>
                  </p:par>
                  <p:par>
                    <p:cTn id="27" fill="hold">
                      <p:stCondLst>
                        <p:cond delay="indefinite"/>
                      </p:stCondLst>
                      <p:childTnLst>
                        <p:par>
                          <p:cTn id="28" fill="hold">
                            <p:stCondLst>
                              <p:cond delay="0"/>
                            </p:stCondLst>
                            <p:childTnLst>
                              <p:par>
                                <p:cTn id="29" presetID="16" presetClass="entr" presetSubtype="21" fill="hold" nodeType="clickEffect">
                                  <p:stCondLst>
                                    <p:cond delay="0"/>
                                  </p:stCondLst>
                                  <p:childTnLst>
                                    <p:set>
                                      <p:cBhvr>
                                        <p:cTn id="30" dur="1" fill="hold">
                                          <p:stCondLst>
                                            <p:cond delay="0"/>
                                          </p:stCondLst>
                                        </p:cTn>
                                        <p:tgtEl>
                                          <p:spTgt spid="157"/>
                                        </p:tgtEl>
                                        <p:attrNameLst>
                                          <p:attrName>style.visibility</p:attrName>
                                        </p:attrNameLst>
                                      </p:cBhvr>
                                      <p:to>
                                        <p:strVal val="visible"/>
                                      </p:to>
                                    </p:set>
                                    <p:animEffect transition="in" filter="barn(inVertical)">
                                      <p:cBhvr>
                                        <p:cTn id="31" dur="5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animBg="1" autoUpdateAnimBg="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2"/>
          <p:cNvSpPr>
            <a:spLocks noChangeArrowheads="1"/>
          </p:cNvSpPr>
          <p:nvPr/>
        </p:nvSpPr>
        <p:spPr bwMode="auto">
          <a:xfrm>
            <a:off x="1101977" y="2384803"/>
            <a:ext cx="10436431" cy="10686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t" anchorCtr="0">
            <a:spAutoFit/>
          </a:bodyPr>
          <a:lstStyle/>
          <a:p>
            <a:pPr marL="360000" indent="-360000" algn="just" fontAlgn="base">
              <a:lnSpc>
                <a:spcPts val="4000"/>
              </a:lnSpc>
              <a:spcBef>
                <a:spcPts val="600"/>
              </a:spcBef>
              <a:spcAft>
                <a:spcPct val="0"/>
              </a:spcAft>
              <a:buClr>
                <a:srgbClr val="C00000"/>
              </a:buClr>
              <a:buSzPct val="80000"/>
              <a:buFont typeface="Wingdings" panose="05000000000000000000" pitchFamily="2" charset="2"/>
              <a:buChar char="l"/>
            </a:pP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1.</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盐析</a:t>
            </a:r>
            <a:r>
              <a:rPr lang="en-US" altLang="zh-CN" sz="20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(salting out)</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：向蛋白质溶液中加入高浓度的</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(NH</a:t>
            </a:r>
            <a:r>
              <a:rPr lang="en-US" altLang="zh-CN" sz="2800" kern="0" baseline="-25000" dirty="0">
                <a:effectLst>
                  <a:outerShdw blurRad="38100" dist="38100" dir="2700000" algn="tl">
                    <a:srgbClr val="C0C0C0"/>
                  </a:outerShdw>
                </a:effectLst>
                <a:latin typeface="Times New Roman" panose="02020603050405020304" pitchFamily="18" charset="0"/>
                <a:ea typeface="方正姚体" panose="02010601030101010101" pitchFamily="2" charset="-122"/>
              </a:rPr>
              <a:t>4</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800" kern="0" baseline="-25000" dirty="0">
                <a:effectLst>
                  <a:outerShdw blurRad="38100" dist="38100" dir="2700000" algn="tl">
                    <a:srgbClr val="C0C0C0"/>
                  </a:outerShdw>
                </a:effectLst>
                <a:latin typeface="Times New Roman" panose="02020603050405020304" pitchFamily="18" charset="0"/>
                <a:ea typeface="方正姚体" panose="02010601030101010101" pitchFamily="2" charset="-122"/>
              </a:rPr>
              <a:t>2</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SO</a:t>
            </a:r>
            <a:r>
              <a:rPr lang="en-US" altLang="zh-CN" sz="2800" kern="0" baseline="-25000" dirty="0">
                <a:effectLst>
                  <a:outerShdw blurRad="38100" dist="38100" dir="2700000" algn="tl">
                    <a:srgbClr val="C0C0C0"/>
                  </a:outerShdw>
                </a:effectLst>
                <a:latin typeface="Times New Roman" panose="02020603050405020304" pitchFamily="18" charset="0"/>
                <a:ea typeface="方正姚体" panose="02010601030101010101" pitchFamily="2" charset="-122"/>
              </a:rPr>
              <a:t>4</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800" kern="0" dirty="0" err="1">
                <a:effectLst>
                  <a:outerShdw blurRad="38100" dist="38100" dir="2700000" algn="tl">
                    <a:srgbClr val="C0C0C0"/>
                  </a:outerShdw>
                </a:effectLst>
                <a:latin typeface="Times New Roman" panose="02020603050405020304" pitchFamily="18" charset="0"/>
                <a:ea typeface="方正姚体" panose="02010601030101010101" pitchFamily="2" charset="-122"/>
              </a:rPr>
              <a:t>NaCl</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等中性盐，使蛋白质的溶解度降低而从溶液中析出的现象。</a:t>
            </a:r>
          </a:p>
        </p:txBody>
      </p:sp>
      <p:sp>
        <p:nvSpPr>
          <p:cNvPr id="6" name="Rectangle 7"/>
          <p:cNvSpPr>
            <a:spLocks noChangeArrowheads="1"/>
          </p:cNvSpPr>
          <p:nvPr/>
        </p:nvSpPr>
        <p:spPr bwMode="auto">
          <a:xfrm>
            <a:off x="1101978" y="3492517"/>
            <a:ext cx="5251225" cy="22211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60000" indent="-360000" algn="just" fontAlgn="base">
              <a:lnSpc>
                <a:spcPts val="4000"/>
              </a:lnSpc>
              <a:spcBef>
                <a:spcPts val="600"/>
              </a:spcBef>
              <a:spcAft>
                <a:spcPct val="0"/>
              </a:spcAft>
              <a:buClr>
                <a:srgbClr val="C00000"/>
              </a:buClr>
              <a:buSzPct val="80000"/>
              <a:buFont typeface="Wingdings" panose="05000000000000000000" pitchFamily="2" charset="2"/>
              <a:buChar char="l"/>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实质：破坏蛋白质分子的水化膜和中和其所带的电荷。</a:t>
            </a:r>
            <a:endPar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marL="360000" indent="-360000" algn="just" fontAlgn="base">
              <a:lnSpc>
                <a:spcPts val="4000"/>
              </a:lnSpc>
              <a:spcBef>
                <a:spcPts val="600"/>
              </a:spcBef>
              <a:spcAft>
                <a:spcPct val="0"/>
              </a:spcAft>
              <a:buClr>
                <a:srgbClr val="C00000"/>
              </a:buClr>
              <a:buSzPct val="80000"/>
              <a:buFont typeface="Wingdings" panose="05000000000000000000" pitchFamily="2" charset="2"/>
              <a:buChar char="l"/>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特点：蛋白质没有变性，去盐后复性。</a:t>
            </a:r>
          </a:p>
        </p:txBody>
      </p:sp>
      <p:sp>
        <p:nvSpPr>
          <p:cNvPr id="8" name="Rectangle 3"/>
          <p:cNvSpPr txBox="1">
            <a:spLocks noChangeArrowheads="1"/>
          </p:cNvSpPr>
          <p:nvPr/>
        </p:nvSpPr>
        <p:spPr>
          <a:xfrm>
            <a:off x="1101977" y="1256573"/>
            <a:ext cx="9594597" cy="11182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defPPr>
              <a:defRPr lang="zh-CN"/>
            </a:defPPr>
            <a:lvl1pPr marL="358775" indent="-358775" algn="just" fontAlgn="base">
              <a:lnSpc>
                <a:spcPts val="4000"/>
              </a:lnSpc>
              <a:spcBef>
                <a:spcPts val="600"/>
              </a:spcBef>
              <a:spcAft>
                <a:spcPct val="0"/>
              </a:spcAft>
              <a:buClr>
                <a:srgbClr val="C00000"/>
              </a:buClr>
              <a:buSzPct val="80000"/>
              <a:buFont typeface="Wingdings" pitchFamily="2" charset="2"/>
              <a:buChar char="v"/>
              <a:defRPr sz="2800" kern="0">
                <a:effectLst>
                  <a:outerShdw blurRad="38100" dist="38100" dir="2700000" algn="tl">
                    <a:srgbClr val="C0C0C0"/>
                  </a:outerShdw>
                </a:effectLst>
                <a:latin typeface="Times New Roman" panose="02020603050405020304" pitchFamily="18" charset="0"/>
                <a:ea typeface="方正姚体" panose="02010601030101010101" pitchFamily="2" charset="-122"/>
              </a:defRPr>
            </a:lvl1pPr>
          </a:lstStyle>
          <a:p>
            <a:r>
              <a:rPr lang="zh-CN" altLang="en-US" dirty="0"/>
              <a:t>蛋白质的沉淀：蛋白质分子聚集而从溶液中析出的现象。沉淀不一定变性。</a:t>
            </a:r>
          </a:p>
        </p:txBody>
      </p:sp>
      <p:grpSp>
        <p:nvGrpSpPr>
          <p:cNvPr id="363" name="组合 362"/>
          <p:cNvGrpSpPr/>
          <p:nvPr/>
        </p:nvGrpSpPr>
        <p:grpSpPr>
          <a:xfrm>
            <a:off x="6707260" y="3373886"/>
            <a:ext cx="4170021" cy="3409436"/>
            <a:chOff x="6933585" y="3232184"/>
            <a:chExt cx="4170021" cy="3409436"/>
          </a:xfrm>
        </p:grpSpPr>
        <p:grpSp>
          <p:nvGrpSpPr>
            <p:cNvPr id="13" name="组合 12"/>
            <p:cNvGrpSpPr>
              <a:grpSpLocks noChangeAspect="1"/>
            </p:cNvGrpSpPr>
            <p:nvPr/>
          </p:nvGrpSpPr>
          <p:grpSpPr>
            <a:xfrm>
              <a:off x="7273342" y="3349902"/>
              <a:ext cx="900000" cy="1509938"/>
              <a:chOff x="4446333" y="1851360"/>
              <a:chExt cx="1556578" cy="2611488"/>
            </a:xfrm>
          </p:grpSpPr>
          <p:sp>
            <p:nvSpPr>
              <p:cNvPr id="12" name="任意多边形 11"/>
              <p:cNvSpPr/>
              <p:nvPr/>
            </p:nvSpPr>
            <p:spPr>
              <a:xfrm>
                <a:off x="5359753" y="2488564"/>
                <a:ext cx="640897" cy="1367288"/>
              </a:xfrm>
              <a:custGeom>
                <a:avLst/>
                <a:gdLst>
                  <a:gd name="connsiteX0" fmla="*/ 587869 w 640897"/>
                  <a:gd name="connsiteY0" fmla="*/ 0 h 1367288"/>
                  <a:gd name="connsiteX1" fmla="*/ 588919 w 640897"/>
                  <a:gd name="connsiteY1" fmla="*/ 14133 h 1367288"/>
                  <a:gd name="connsiteX2" fmla="*/ 583849 w 640897"/>
                  <a:gd name="connsiteY2" fmla="*/ 86031 h 1367288"/>
                  <a:gd name="connsiteX3" fmla="*/ 539604 w 640897"/>
                  <a:gd name="connsiteY3" fmla="*/ 255637 h 1367288"/>
                  <a:gd name="connsiteX4" fmla="*/ 495359 w 640897"/>
                  <a:gd name="connsiteY4" fmla="*/ 462114 h 1367288"/>
                  <a:gd name="connsiteX5" fmla="*/ 465862 w 640897"/>
                  <a:gd name="connsiteY5" fmla="*/ 594850 h 1367288"/>
                  <a:gd name="connsiteX6" fmla="*/ 458488 w 640897"/>
                  <a:gd name="connsiteY6" fmla="*/ 771831 h 1367288"/>
                  <a:gd name="connsiteX7" fmla="*/ 480611 w 640897"/>
                  <a:gd name="connsiteY7" fmla="*/ 926689 h 1367288"/>
                  <a:gd name="connsiteX8" fmla="*/ 561727 w 640897"/>
                  <a:gd name="connsiteY8" fmla="*/ 1059424 h 1367288"/>
                  <a:gd name="connsiteX9" fmla="*/ 605972 w 640897"/>
                  <a:gd name="connsiteY9" fmla="*/ 1162663 h 1367288"/>
                  <a:gd name="connsiteX10" fmla="*/ 637946 w 640897"/>
                  <a:gd name="connsiteY10" fmla="*/ 1328410 h 1367288"/>
                  <a:gd name="connsiteX11" fmla="*/ 640897 w 640897"/>
                  <a:gd name="connsiteY11" fmla="*/ 1361844 h 1367288"/>
                  <a:gd name="connsiteX12" fmla="*/ 594000 w 640897"/>
                  <a:gd name="connsiteY12" fmla="*/ 1367288 h 1367288"/>
                  <a:gd name="connsiteX13" fmla="*/ 0 w 640897"/>
                  <a:gd name="connsiteY13" fmla="*/ 683288 h 1367288"/>
                  <a:gd name="connsiteX14" fmla="*/ 474288 w 640897"/>
                  <a:gd name="connsiteY14" fmla="*/ 13184 h 1367288"/>
                  <a:gd name="connsiteX15" fmla="*/ 587869 w 640897"/>
                  <a:gd name="connsiteY15" fmla="*/ 0 h 13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97" h="1367288">
                    <a:moveTo>
                      <a:pt x="587869" y="0"/>
                    </a:moveTo>
                    <a:lnTo>
                      <a:pt x="588919" y="14133"/>
                    </a:lnTo>
                    <a:cubicBezTo>
                      <a:pt x="589072" y="36870"/>
                      <a:pt x="587536" y="60222"/>
                      <a:pt x="583849" y="86031"/>
                    </a:cubicBezTo>
                    <a:cubicBezTo>
                      <a:pt x="576475" y="137650"/>
                      <a:pt x="554352" y="192957"/>
                      <a:pt x="539604" y="255637"/>
                    </a:cubicBezTo>
                    <a:cubicBezTo>
                      <a:pt x="524856" y="318318"/>
                      <a:pt x="507649" y="405579"/>
                      <a:pt x="495359" y="462114"/>
                    </a:cubicBezTo>
                    <a:cubicBezTo>
                      <a:pt x="483069" y="518649"/>
                      <a:pt x="472007" y="543231"/>
                      <a:pt x="465862" y="594850"/>
                    </a:cubicBezTo>
                    <a:cubicBezTo>
                      <a:pt x="459717" y="646469"/>
                      <a:pt x="456030" y="716525"/>
                      <a:pt x="458488" y="771831"/>
                    </a:cubicBezTo>
                    <a:cubicBezTo>
                      <a:pt x="460946" y="827137"/>
                      <a:pt x="463405" y="878757"/>
                      <a:pt x="480611" y="926689"/>
                    </a:cubicBezTo>
                    <a:cubicBezTo>
                      <a:pt x="497818" y="974621"/>
                      <a:pt x="540834" y="1020095"/>
                      <a:pt x="561727" y="1059424"/>
                    </a:cubicBezTo>
                    <a:cubicBezTo>
                      <a:pt x="582620" y="1098753"/>
                      <a:pt x="592453" y="1108586"/>
                      <a:pt x="605972" y="1162663"/>
                    </a:cubicBezTo>
                    <a:cubicBezTo>
                      <a:pt x="616111" y="1203221"/>
                      <a:pt x="630399" y="1269358"/>
                      <a:pt x="637946" y="1328410"/>
                    </a:cubicBezTo>
                    <a:lnTo>
                      <a:pt x="640897" y="1361844"/>
                    </a:lnTo>
                    <a:lnTo>
                      <a:pt x="594000" y="1367288"/>
                    </a:lnTo>
                    <a:cubicBezTo>
                      <a:pt x="265943" y="1367288"/>
                      <a:pt x="0" y="1061051"/>
                      <a:pt x="0" y="683288"/>
                    </a:cubicBezTo>
                    <a:cubicBezTo>
                      <a:pt x="0" y="352746"/>
                      <a:pt x="203613" y="76965"/>
                      <a:pt x="474288" y="13184"/>
                    </a:cubicBezTo>
                    <a:lnTo>
                      <a:pt x="587869" y="0"/>
                    </a:lnTo>
                    <a:close/>
                  </a:path>
                </a:pathLst>
              </a:custGeom>
              <a:gradFill flip="none" rotWithShape="1">
                <a:gsLst>
                  <a:gs pos="0">
                    <a:srgbClr val="FACC17">
                      <a:shade val="30000"/>
                      <a:satMod val="115000"/>
                    </a:srgbClr>
                  </a:gs>
                  <a:gs pos="50000">
                    <a:srgbClr val="FACC17">
                      <a:shade val="67500"/>
                      <a:satMod val="115000"/>
                    </a:srgbClr>
                  </a:gs>
                  <a:gs pos="100000">
                    <a:srgbClr val="FACC17">
                      <a:shade val="100000"/>
                      <a:satMod val="115000"/>
                    </a:srgbClr>
                  </a:gs>
                </a:gsLst>
                <a:lin ang="10800000" scaled="1"/>
                <a:tileRect/>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任意多边形 10"/>
              <p:cNvSpPr/>
              <p:nvPr/>
            </p:nvSpPr>
            <p:spPr>
              <a:xfrm>
                <a:off x="4446333" y="1851360"/>
                <a:ext cx="1556578" cy="2611488"/>
              </a:xfrm>
              <a:custGeom>
                <a:avLst/>
                <a:gdLst>
                  <a:gd name="connsiteX0" fmla="*/ 656610 w 1556578"/>
                  <a:gd name="connsiteY0" fmla="*/ 564 h 2611488"/>
                  <a:gd name="connsiteX1" fmla="*/ 811468 w 1556578"/>
                  <a:gd name="connsiteY1" fmla="*/ 7938 h 2611488"/>
                  <a:gd name="connsiteX2" fmla="*/ 958952 w 1556578"/>
                  <a:gd name="connsiteY2" fmla="*/ 30060 h 2611488"/>
                  <a:gd name="connsiteX3" fmla="*/ 1040069 w 1556578"/>
                  <a:gd name="connsiteY3" fmla="*/ 66931 h 2611488"/>
                  <a:gd name="connsiteX4" fmla="*/ 1099062 w 1556578"/>
                  <a:gd name="connsiteY4" fmla="*/ 96428 h 2611488"/>
                  <a:gd name="connsiteX5" fmla="*/ 1246546 w 1556578"/>
                  <a:gd name="connsiteY5" fmla="*/ 199667 h 2611488"/>
                  <a:gd name="connsiteX6" fmla="*/ 1379281 w 1556578"/>
                  <a:gd name="connsiteY6" fmla="*/ 325028 h 2611488"/>
                  <a:gd name="connsiteX7" fmla="*/ 1460397 w 1556578"/>
                  <a:gd name="connsiteY7" fmla="*/ 443015 h 2611488"/>
                  <a:gd name="connsiteX8" fmla="*/ 1497268 w 1556578"/>
                  <a:gd name="connsiteY8" fmla="*/ 583125 h 2611488"/>
                  <a:gd name="connsiteX9" fmla="*/ 1501288 w 1556578"/>
                  <a:gd name="connsiteY9" fmla="*/ 637204 h 2611488"/>
                  <a:gd name="connsiteX10" fmla="*/ 1387707 w 1556578"/>
                  <a:gd name="connsiteY10" fmla="*/ 650388 h 2611488"/>
                  <a:gd name="connsiteX11" fmla="*/ 913419 w 1556578"/>
                  <a:gd name="connsiteY11" fmla="*/ 1320492 h 2611488"/>
                  <a:gd name="connsiteX12" fmla="*/ 1507419 w 1556578"/>
                  <a:gd name="connsiteY12" fmla="*/ 2004492 h 2611488"/>
                  <a:gd name="connsiteX13" fmla="*/ 1554316 w 1556578"/>
                  <a:gd name="connsiteY13" fmla="*/ 1999048 h 2611488"/>
                  <a:gd name="connsiteX14" fmla="*/ 1556262 w 1556578"/>
                  <a:gd name="connsiteY14" fmla="*/ 2021093 h 2611488"/>
                  <a:gd name="connsiteX15" fmla="*/ 1534139 w 1556578"/>
                  <a:gd name="connsiteY15" fmla="*/ 2205447 h 2611488"/>
                  <a:gd name="connsiteX16" fmla="*/ 1482520 w 1556578"/>
                  <a:gd name="connsiteY16" fmla="*/ 2352931 h 2611488"/>
                  <a:gd name="connsiteX17" fmla="*/ 1342410 w 1556578"/>
                  <a:gd name="connsiteY17" fmla="*/ 2493041 h 2611488"/>
                  <a:gd name="connsiteX18" fmla="*/ 1113810 w 1556578"/>
                  <a:gd name="connsiteY18" fmla="*/ 2574157 h 2611488"/>
                  <a:gd name="connsiteX19" fmla="*/ 877836 w 1556578"/>
                  <a:gd name="connsiteY19" fmla="*/ 2611028 h 2611488"/>
                  <a:gd name="connsiteX20" fmla="*/ 590243 w 1556578"/>
                  <a:gd name="connsiteY20" fmla="*/ 2588905 h 2611488"/>
                  <a:gd name="connsiteX21" fmla="*/ 383765 w 1556578"/>
                  <a:gd name="connsiteY21" fmla="*/ 2507789 h 2611488"/>
                  <a:gd name="connsiteX22" fmla="*/ 265778 w 1556578"/>
                  <a:gd name="connsiteY22" fmla="*/ 2411924 h 2611488"/>
                  <a:gd name="connsiteX23" fmla="*/ 169913 w 1556578"/>
                  <a:gd name="connsiteY23" fmla="*/ 2220196 h 2611488"/>
                  <a:gd name="connsiteX24" fmla="*/ 88797 w 1556578"/>
                  <a:gd name="connsiteY24" fmla="*/ 1969473 h 2611488"/>
                  <a:gd name="connsiteX25" fmla="*/ 66675 w 1556578"/>
                  <a:gd name="connsiteY25" fmla="*/ 1770370 h 2611488"/>
                  <a:gd name="connsiteX26" fmla="*/ 37178 w 1556578"/>
                  <a:gd name="connsiteY26" fmla="*/ 1615512 h 2611488"/>
                  <a:gd name="connsiteX27" fmla="*/ 7681 w 1556578"/>
                  <a:gd name="connsiteY27" fmla="*/ 1423783 h 2611488"/>
                  <a:gd name="connsiteX28" fmla="*/ 307 w 1556578"/>
                  <a:gd name="connsiteY28" fmla="*/ 1217306 h 2611488"/>
                  <a:gd name="connsiteX29" fmla="*/ 15055 w 1556578"/>
                  <a:gd name="connsiteY29" fmla="*/ 1032951 h 2611488"/>
                  <a:gd name="connsiteX30" fmla="*/ 51926 w 1556578"/>
                  <a:gd name="connsiteY30" fmla="*/ 848596 h 2611488"/>
                  <a:gd name="connsiteX31" fmla="*/ 74049 w 1556578"/>
                  <a:gd name="connsiteY31" fmla="*/ 693738 h 2611488"/>
                  <a:gd name="connsiteX32" fmla="*/ 110919 w 1556578"/>
                  <a:gd name="connsiteY32" fmla="*/ 516757 h 2611488"/>
                  <a:gd name="connsiteX33" fmla="*/ 177288 w 1556578"/>
                  <a:gd name="connsiteY33" fmla="*/ 339776 h 2611488"/>
                  <a:gd name="connsiteX34" fmla="*/ 273152 w 1556578"/>
                  <a:gd name="connsiteY34" fmla="*/ 207041 h 2611488"/>
                  <a:gd name="connsiteX35" fmla="*/ 398513 w 1556578"/>
                  <a:gd name="connsiteY35" fmla="*/ 81680 h 2611488"/>
                  <a:gd name="connsiteX36" fmla="*/ 516501 w 1556578"/>
                  <a:gd name="connsiteY36" fmla="*/ 22686 h 2611488"/>
                  <a:gd name="connsiteX37" fmla="*/ 656610 w 1556578"/>
                  <a:gd name="connsiteY37" fmla="*/ 564 h 261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6578" h="2611488">
                    <a:moveTo>
                      <a:pt x="656610" y="564"/>
                    </a:moveTo>
                    <a:cubicBezTo>
                      <a:pt x="707000" y="-1894"/>
                      <a:pt x="761078" y="4251"/>
                      <a:pt x="811468" y="7938"/>
                    </a:cubicBezTo>
                    <a:cubicBezTo>
                      <a:pt x="861858" y="11625"/>
                      <a:pt x="920852" y="20228"/>
                      <a:pt x="958952" y="30060"/>
                    </a:cubicBezTo>
                    <a:cubicBezTo>
                      <a:pt x="997052" y="39892"/>
                      <a:pt x="1016717" y="55870"/>
                      <a:pt x="1040069" y="66931"/>
                    </a:cubicBezTo>
                    <a:cubicBezTo>
                      <a:pt x="1063421" y="77992"/>
                      <a:pt x="1064649" y="74305"/>
                      <a:pt x="1099062" y="96428"/>
                    </a:cubicBezTo>
                    <a:cubicBezTo>
                      <a:pt x="1133475" y="118551"/>
                      <a:pt x="1199843" y="161567"/>
                      <a:pt x="1246546" y="199667"/>
                    </a:cubicBezTo>
                    <a:cubicBezTo>
                      <a:pt x="1293249" y="237767"/>
                      <a:pt x="1343639" y="284470"/>
                      <a:pt x="1379281" y="325028"/>
                    </a:cubicBezTo>
                    <a:cubicBezTo>
                      <a:pt x="1414923" y="365586"/>
                      <a:pt x="1440733" y="399999"/>
                      <a:pt x="1460397" y="443015"/>
                    </a:cubicBezTo>
                    <a:cubicBezTo>
                      <a:pt x="1480061" y="486031"/>
                      <a:pt x="1491123" y="536422"/>
                      <a:pt x="1497268" y="583125"/>
                    </a:cubicBezTo>
                    <a:lnTo>
                      <a:pt x="1501288" y="637204"/>
                    </a:lnTo>
                    <a:lnTo>
                      <a:pt x="1387707" y="650388"/>
                    </a:lnTo>
                    <a:cubicBezTo>
                      <a:pt x="1117032" y="714169"/>
                      <a:pt x="913419" y="989950"/>
                      <a:pt x="913419" y="1320492"/>
                    </a:cubicBezTo>
                    <a:cubicBezTo>
                      <a:pt x="913419" y="1698255"/>
                      <a:pt x="1179362" y="2004492"/>
                      <a:pt x="1507419" y="2004492"/>
                    </a:cubicBezTo>
                    <a:lnTo>
                      <a:pt x="1554316" y="1999048"/>
                    </a:lnTo>
                    <a:lnTo>
                      <a:pt x="1556262" y="2021093"/>
                    </a:lnTo>
                    <a:cubicBezTo>
                      <a:pt x="1558720" y="2088690"/>
                      <a:pt x="1546429" y="2150141"/>
                      <a:pt x="1534139" y="2205447"/>
                    </a:cubicBezTo>
                    <a:cubicBezTo>
                      <a:pt x="1521849" y="2260753"/>
                      <a:pt x="1514475" y="2304999"/>
                      <a:pt x="1482520" y="2352931"/>
                    </a:cubicBezTo>
                    <a:cubicBezTo>
                      <a:pt x="1450565" y="2400863"/>
                      <a:pt x="1403862" y="2456170"/>
                      <a:pt x="1342410" y="2493041"/>
                    </a:cubicBezTo>
                    <a:cubicBezTo>
                      <a:pt x="1280958" y="2529912"/>
                      <a:pt x="1191239" y="2554493"/>
                      <a:pt x="1113810" y="2574157"/>
                    </a:cubicBezTo>
                    <a:cubicBezTo>
                      <a:pt x="1036381" y="2593822"/>
                      <a:pt x="965097" y="2608570"/>
                      <a:pt x="877836" y="2611028"/>
                    </a:cubicBezTo>
                    <a:cubicBezTo>
                      <a:pt x="790575" y="2613486"/>
                      <a:pt x="672588" y="2606112"/>
                      <a:pt x="590243" y="2588905"/>
                    </a:cubicBezTo>
                    <a:cubicBezTo>
                      <a:pt x="507898" y="2571698"/>
                      <a:pt x="437842" y="2537286"/>
                      <a:pt x="383765" y="2507789"/>
                    </a:cubicBezTo>
                    <a:cubicBezTo>
                      <a:pt x="329688" y="2478292"/>
                      <a:pt x="301420" y="2459856"/>
                      <a:pt x="265778" y="2411924"/>
                    </a:cubicBezTo>
                    <a:cubicBezTo>
                      <a:pt x="230136" y="2363992"/>
                      <a:pt x="199410" y="2293938"/>
                      <a:pt x="169913" y="2220196"/>
                    </a:cubicBezTo>
                    <a:cubicBezTo>
                      <a:pt x="140416" y="2146454"/>
                      <a:pt x="106003" y="2044444"/>
                      <a:pt x="88797" y="1969473"/>
                    </a:cubicBezTo>
                    <a:cubicBezTo>
                      <a:pt x="71591" y="1894502"/>
                      <a:pt x="75278" y="1829364"/>
                      <a:pt x="66675" y="1770370"/>
                    </a:cubicBezTo>
                    <a:cubicBezTo>
                      <a:pt x="58072" y="1711376"/>
                      <a:pt x="47010" y="1673276"/>
                      <a:pt x="37178" y="1615512"/>
                    </a:cubicBezTo>
                    <a:cubicBezTo>
                      <a:pt x="27346" y="1557748"/>
                      <a:pt x="13826" y="1490151"/>
                      <a:pt x="7681" y="1423783"/>
                    </a:cubicBezTo>
                    <a:cubicBezTo>
                      <a:pt x="1536" y="1357415"/>
                      <a:pt x="-922" y="1282445"/>
                      <a:pt x="307" y="1217306"/>
                    </a:cubicBezTo>
                    <a:cubicBezTo>
                      <a:pt x="1536" y="1152167"/>
                      <a:pt x="6452" y="1094403"/>
                      <a:pt x="15055" y="1032951"/>
                    </a:cubicBezTo>
                    <a:cubicBezTo>
                      <a:pt x="23658" y="971499"/>
                      <a:pt x="42094" y="905131"/>
                      <a:pt x="51926" y="848596"/>
                    </a:cubicBezTo>
                    <a:cubicBezTo>
                      <a:pt x="61758" y="792061"/>
                      <a:pt x="64217" y="749045"/>
                      <a:pt x="74049" y="693738"/>
                    </a:cubicBezTo>
                    <a:cubicBezTo>
                      <a:pt x="83881" y="638431"/>
                      <a:pt x="93713" y="575751"/>
                      <a:pt x="110919" y="516757"/>
                    </a:cubicBezTo>
                    <a:cubicBezTo>
                      <a:pt x="110919" y="516757"/>
                      <a:pt x="150249" y="391395"/>
                      <a:pt x="177288" y="339776"/>
                    </a:cubicBezTo>
                    <a:cubicBezTo>
                      <a:pt x="204327" y="288157"/>
                      <a:pt x="236281" y="250057"/>
                      <a:pt x="273152" y="207041"/>
                    </a:cubicBezTo>
                    <a:cubicBezTo>
                      <a:pt x="310023" y="164025"/>
                      <a:pt x="357955" y="112406"/>
                      <a:pt x="398513" y="81680"/>
                    </a:cubicBezTo>
                    <a:cubicBezTo>
                      <a:pt x="439071" y="50954"/>
                      <a:pt x="473485" y="36205"/>
                      <a:pt x="516501" y="22686"/>
                    </a:cubicBezTo>
                    <a:cubicBezTo>
                      <a:pt x="559517" y="9167"/>
                      <a:pt x="606220" y="3022"/>
                      <a:pt x="656610" y="564"/>
                    </a:cubicBezTo>
                    <a:close/>
                  </a:path>
                </a:pathLst>
              </a:custGeom>
              <a:gradFill flip="none" rotWithShape="1">
                <a:gsLst>
                  <a:gs pos="0">
                    <a:srgbClr val="7DE60D">
                      <a:shade val="30000"/>
                      <a:satMod val="115000"/>
                    </a:srgbClr>
                  </a:gs>
                  <a:gs pos="50000">
                    <a:srgbClr val="7DE60D">
                      <a:shade val="67500"/>
                      <a:satMod val="115000"/>
                    </a:srgbClr>
                  </a:gs>
                  <a:gs pos="100000">
                    <a:srgbClr val="7DE60D">
                      <a:shade val="100000"/>
                      <a:satMod val="115000"/>
                    </a:srgbClr>
                  </a:gs>
                </a:gsLst>
                <a:path path="circle">
                  <a:fillToRect l="100000" t="100000"/>
                </a:path>
                <a:tileRect r="-100000" b="-100000"/>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 name="组合 13"/>
            <p:cNvGrpSpPr>
              <a:grpSpLocks noChangeAspect="1"/>
            </p:cNvGrpSpPr>
            <p:nvPr/>
          </p:nvGrpSpPr>
          <p:grpSpPr>
            <a:xfrm>
              <a:off x="9359922" y="5554464"/>
              <a:ext cx="648000" cy="1087156"/>
              <a:chOff x="4446333" y="1851360"/>
              <a:chExt cx="1556578" cy="2611488"/>
            </a:xfrm>
          </p:grpSpPr>
          <p:sp>
            <p:nvSpPr>
              <p:cNvPr id="15" name="任意多边形 14"/>
              <p:cNvSpPr/>
              <p:nvPr/>
            </p:nvSpPr>
            <p:spPr>
              <a:xfrm>
                <a:off x="5359753" y="2488564"/>
                <a:ext cx="640897" cy="1367288"/>
              </a:xfrm>
              <a:custGeom>
                <a:avLst/>
                <a:gdLst>
                  <a:gd name="connsiteX0" fmla="*/ 587869 w 640897"/>
                  <a:gd name="connsiteY0" fmla="*/ 0 h 1367288"/>
                  <a:gd name="connsiteX1" fmla="*/ 588919 w 640897"/>
                  <a:gd name="connsiteY1" fmla="*/ 14133 h 1367288"/>
                  <a:gd name="connsiteX2" fmla="*/ 583849 w 640897"/>
                  <a:gd name="connsiteY2" fmla="*/ 86031 h 1367288"/>
                  <a:gd name="connsiteX3" fmla="*/ 539604 w 640897"/>
                  <a:gd name="connsiteY3" fmla="*/ 255637 h 1367288"/>
                  <a:gd name="connsiteX4" fmla="*/ 495359 w 640897"/>
                  <a:gd name="connsiteY4" fmla="*/ 462114 h 1367288"/>
                  <a:gd name="connsiteX5" fmla="*/ 465862 w 640897"/>
                  <a:gd name="connsiteY5" fmla="*/ 594850 h 1367288"/>
                  <a:gd name="connsiteX6" fmla="*/ 458488 w 640897"/>
                  <a:gd name="connsiteY6" fmla="*/ 771831 h 1367288"/>
                  <a:gd name="connsiteX7" fmla="*/ 480611 w 640897"/>
                  <a:gd name="connsiteY7" fmla="*/ 926689 h 1367288"/>
                  <a:gd name="connsiteX8" fmla="*/ 561727 w 640897"/>
                  <a:gd name="connsiteY8" fmla="*/ 1059424 h 1367288"/>
                  <a:gd name="connsiteX9" fmla="*/ 605972 w 640897"/>
                  <a:gd name="connsiteY9" fmla="*/ 1162663 h 1367288"/>
                  <a:gd name="connsiteX10" fmla="*/ 637946 w 640897"/>
                  <a:gd name="connsiteY10" fmla="*/ 1328410 h 1367288"/>
                  <a:gd name="connsiteX11" fmla="*/ 640897 w 640897"/>
                  <a:gd name="connsiteY11" fmla="*/ 1361844 h 1367288"/>
                  <a:gd name="connsiteX12" fmla="*/ 594000 w 640897"/>
                  <a:gd name="connsiteY12" fmla="*/ 1367288 h 1367288"/>
                  <a:gd name="connsiteX13" fmla="*/ 0 w 640897"/>
                  <a:gd name="connsiteY13" fmla="*/ 683288 h 1367288"/>
                  <a:gd name="connsiteX14" fmla="*/ 474288 w 640897"/>
                  <a:gd name="connsiteY14" fmla="*/ 13184 h 1367288"/>
                  <a:gd name="connsiteX15" fmla="*/ 587869 w 640897"/>
                  <a:gd name="connsiteY15" fmla="*/ 0 h 13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97" h="1367288">
                    <a:moveTo>
                      <a:pt x="587869" y="0"/>
                    </a:moveTo>
                    <a:lnTo>
                      <a:pt x="588919" y="14133"/>
                    </a:lnTo>
                    <a:cubicBezTo>
                      <a:pt x="589072" y="36870"/>
                      <a:pt x="587536" y="60222"/>
                      <a:pt x="583849" y="86031"/>
                    </a:cubicBezTo>
                    <a:cubicBezTo>
                      <a:pt x="576475" y="137650"/>
                      <a:pt x="554352" y="192957"/>
                      <a:pt x="539604" y="255637"/>
                    </a:cubicBezTo>
                    <a:cubicBezTo>
                      <a:pt x="524856" y="318318"/>
                      <a:pt x="507649" y="405579"/>
                      <a:pt x="495359" y="462114"/>
                    </a:cubicBezTo>
                    <a:cubicBezTo>
                      <a:pt x="483069" y="518649"/>
                      <a:pt x="472007" y="543231"/>
                      <a:pt x="465862" y="594850"/>
                    </a:cubicBezTo>
                    <a:cubicBezTo>
                      <a:pt x="459717" y="646469"/>
                      <a:pt x="456030" y="716525"/>
                      <a:pt x="458488" y="771831"/>
                    </a:cubicBezTo>
                    <a:cubicBezTo>
                      <a:pt x="460946" y="827137"/>
                      <a:pt x="463405" y="878757"/>
                      <a:pt x="480611" y="926689"/>
                    </a:cubicBezTo>
                    <a:cubicBezTo>
                      <a:pt x="497818" y="974621"/>
                      <a:pt x="540834" y="1020095"/>
                      <a:pt x="561727" y="1059424"/>
                    </a:cubicBezTo>
                    <a:cubicBezTo>
                      <a:pt x="582620" y="1098753"/>
                      <a:pt x="592453" y="1108586"/>
                      <a:pt x="605972" y="1162663"/>
                    </a:cubicBezTo>
                    <a:cubicBezTo>
                      <a:pt x="616111" y="1203221"/>
                      <a:pt x="630399" y="1269358"/>
                      <a:pt x="637946" y="1328410"/>
                    </a:cubicBezTo>
                    <a:lnTo>
                      <a:pt x="640897" y="1361844"/>
                    </a:lnTo>
                    <a:lnTo>
                      <a:pt x="594000" y="1367288"/>
                    </a:lnTo>
                    <a:cubicBezTo>
                      <a:pt x="265943" y="1367288"/>
                      <a:pt x="0" y="1061051"/>
                      <a:pt x="0" y="683288"/>
                    </a:cubicBezTo>
                    <a:cubicBezTo>
                      <a:pt x="0" y="352746"/>
                      <a:pt x="203613" y="76965"/>
                      <a:pt x="474288" y="13184"/>
                    </a:cubicBezTo>
                    <a:lnTo>
                      <a:pt x="587869" y="0"/>
                    </a:lnTo>
                    <a:close/>
                  </a:path>
                </a:pathLst>
              </a:custGeom>
              <a:gradFill flip="none" rotWithShape="1">
                <a:gsLst>
                  <a:gs pos="0">
                    <a:srgbClr val="FACC17">
                      <a:shade val="30000"/>
                      <a:satMod val="115000"/>
                    </a:srgbClr>
                  </a:gs>
                  <a:gs pos="50000">
                    <a:srgbClr val="FACC17">
                      <a:shade val="67500"/>
                      <a:satMod val="115000"/>
                    </a:srgbClr>
                  </a:gs>
                  <a:gs pos="100000">
                    <a:srgbClr val="FACC17">
                      <a:shade val="100000"/>
                      <a:satMod val="115000"/>
                    </a:srgbClr>
                  </a:gs>
                </a:gsLst>
                <a:lin ang="10800000" scaled="1"/>
                <a:tileRect/>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任意多边形 15"/>
              <p:cNvSpPr/>
              <p:nvPr/>
            </p:nvSpPr>
            <p:spPr>
              <a:xfrm>
                <a:off x="4446333" y="1851360"/>
                <a:ext cx="1556578" cy="2611488"/>
              </a:xfrm>
              <a:custGeom>
                <a:avLst/>
                <a:gdLst>
                  <a:gd name="connsiteX0" fmla="*/ 656610 w 1556578"/>
                  <a:gd name="connsiteY0" fmla="*/ 564 h 2611488"/>
                  <a:gd name="connsiteX1" fmla="*/ 811468 w 1556578"/>
                  <a:gd name="connsiteY1" fmla="*/ 7938 h 2611488"/>
                  <a:gd name="connsiteX2" fmla="*/ 958952 w 1556578"/>
                  <a:gd name="connsiteY2" fmla="*/ 30060 h 2611488"/>
                  <a:gd name="connsiteX3" fmla="*/ 1040069 w 1556578"/>
                  <a:gd name="connsiteY3" fmla="*/ 66931 h 2611488"/>
                  <a:gd name="connsiteX4" fmla="*/ 1099062 w 1556578"/>
                  <a:gd name="connsiteY4" fmla="*/ 96428 h 2611488"/>
                  <a:gd name="connsiteX5" fmla="*/ 1246546 w 1556578"/>
                  <a:gd name="connsiteY5" fmla="*/ 199667 h 2611488"/>
                  <a:gd name="connsiteX6" fmla="*/ 1379281 w 1556578"/>
                  <a:gd name="connsiteY6" fmla="*/ 325028 h 2611488"/>
                  <a:gd name="connsiteX7" fmla="*/ 1460397 w 1556578"/>
                  <a:gd name="connsiteY7" fmla="*/ 443015 h 2611488"/>
                  <a:gd name="connsiteX8" fmla="*/ 1497268 w 1556578"/>
                  <a:gd name="connsiteY8" fmla="*/ 583125 h 2611488"/>
                  <a:gd name="connsiteX9" fmla="*/ 1501288 w 1556578"/>
                  <a:gd name="connsiteY9" fmla="*/ 637204 h 2611488"/>
                  <a:gd name="connsiteX10" fmla="*/ 1387707 w 1556578"/>
                  <a:gd name="connsiteY10" fmla="*/ 650388 h 2611488"/>
                  <a:gd name="connsiteX11" fmla="*/ 913419 w 1556578"/>
                  <a:gd name="connsiteY11" fmla="*/ 1320492 h 2611488"/>
                  <a:gd name="connsiteX12" fmla="*/ 1507419 w 1556578"/>
                  <a:gd name="connsiteY12" fmla="*/ 2004492 h 2611488"/>
                  <a:gd name="connsiteX13" fmla="*/ 1554316 w 1556578"/>
                  <a:gd name="connsiteY13" fmla="*/ 1999048 h 2611488"/>
                  <a:gd name="connsiteX14" fmla="*/ 1556262 w 1556578"/>
                  <a:gd name="connsiteY14" fmla="*/ 2021093 h 2611488"/>
                  <a:gd name="connsiteX15" fmla="*/ 1534139 w 1556578"/>
                  <a:gd name="connsiteY15" fmla="*/ 2205447 h 2611488"/>
                  <a:gd name="connsiteX16" fmla="*/ 1482520 w 1556578"/>
                  <a:gd name="connsiteY16" fmla="*/ 2352931 h 2611488"/>
                  <a:gd name="connsiteX17" fmla="*/ 1342410 w 1556578"/>
                  <a:gd name="connsiteY17" fmla="*/ 2493041 h 2611488"/>
                  <a:gd name="connsiteX18" fmla="*/ 1113810 w 1556578"/>
                  <a:gd name="connsiteY18" fmla="*/ 2574157 h 2611488"/>
                  <a:gd name="connsiteX19" fmla="*/ 877836 w 1556578"/>
                  <a:gd name="connsiteY19" fmla="*/ 2611028 h 2611488"/>
                  <a:gd name="connsiteX20" fmla="*/ 590243 w 1556578"/>
                  <a:gd name="connsiteY20" fmla="*/ 2588905 h 2611488"/>
                  <a:gd name="connsiteX21" fmla="*/ 383765 w 1556578"/>
                  <a:gd name="connsiteY21" fmla="*/ 2507789 h 2611488"/>
                  <a:gd name="connsiteX22" fmla="*/ 265778 w 1556578"/>
                  <a:gd name="connsiteY22" fmla="*/ 2411924 h 2611488"/>
                  <a:gd name="connsiteX23" fmla="*/ 169913 w 1556578"/>
                  <a:gd name="connsiteY23" fmla="*/ 2220196 h 2611488"/>
                  <a:gd name="connsiteX24" fmla="*/ 88797 w 1556578"/>
                  <a:gd name="connsiteY24" fmla="*/ 1969473 h 2611488"/>
                  <a:gd name="connsiteX25" fmla="*/ 66675 w 1556578"/>
                  <a:gd name="connsiteY25" fmla="*/ 1770370 h 2611488"/>
                  <a:gd name="connsiteX26" fmla="*/ 37178 w 1556578"/>
                  <a:gd name="connsiteY26" fmla="*/ 1615512 h 2611488"/>
                  <a:gd name="connsiteX27" fmla="*/ 7681 w 1556578"/>
                  <a:gd name="connsiteY27" fmla="*/ 1423783 h 2611488"/>
                  <a:gd name="connsiteX28" fmla="*/ 307 w 1556578"/>
                  <a:gd name="connsiteY28" fmla="*/ 1217306 h 2611488"/>
                  <a:gd name="connsiteX29" fmla="*/ 15055 w 1556578"/>
                  <a:gd name="connsiteY29" fmla="*/ 1032951 h 2611488"/>
                  <a:gd name="connsiteX30" fmla="*/ 51926 w 1556578"/>
                  <a:gd name="connsiteY30" fmla="*/ 848596 h 2611488"/>
                  <a:gd name="connsiteX31" fmla="*/ 74049 w 1556578"/>
                  <a:gd name="connsiteY31" fmla="*/ 693738 h 2611488"/>
                  <a:gd name="connsiteX32" fmla="*/ 110919 w 1556578"/>
                  <a:gd name="connsiteY32" fmla="*/ 516757 h 2611488"/>
                  <a:gd name="connsiteX33" fmla="*/ 177288 w 1556578"/>
                  <a:gd name="connsiteY33" fmla="*/ 339776 h 2611488"/>
                  <a:gd name="connsiteX34" fmla="*/ 273152 w 1556578"/>
                  <a:gd name="connsiteY34" fmla="*/ 207041 h 2611488"/>
                  <a:gd name="connsiteX35" fmla="*/ 398513 w 1556578"/>
                  <a:gd name="connsiteY35" fmla="*/ 81680 h 2611488"/>
                  <a:gd name="connsiteX36" fmla="*/ 516501 w 1556578"/>
                  <a:gd name="connsiteY36" fmla="*/ 22686 h 2611488"/>
                  <a:gd name="connsiteX37" fmla="*/ 656610 w 1556578"/>
                  <a:gd name="connsiteY37" fmla="*/ 564 h 261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6578" h="2611488">
                    <a:moveTo>
                      <a:pt x="656610" y="564"/>
                    </a:moveTo>
                    <a:cubicBezTo>
                      <a:pt x="707000" y="-1894"/>
                      <a:pt x="761078" y="4251"/>
                      <a:pt x="811468" y="7938"/>
                    </a:cubicBezTo>
                    <a:cubicBezTo>
                      <a:pt x="861858" y="11625"/>
                      <a:pt x="920852" y="20228"/>
                      <a:pt x="958952" y="30060"/>
                    </a:cubicBezTo>
                    <a:cubicBezTo>
                      <a:pt x="997052" y="39892"/>
                      <a:pt x="1016717" y="55870"/>
                      <a:pt x="1040069" y="66931"/>
                    </a:cubicBezTo>
                    <a:cubicBezTo>
                      <a:pt x="1063421" y="77992"/>
                      <a:pt x="1064649" y="74305"/>
                      <a:pt x="1099062" y="96428"/>
                    </a:cubicBezTo>
                    <a:cubicBezTo>
                      <a:pt x="1133475" y="118551"/>
                      <a:pt x="1199843" y="161567"/>
                      <a:pt x="1246546" y="199667"/>
                    </a:cubicBezTo>
                    <a:cubicBezTo>
                      <a:pt x="1293249" y="237767"/>
                      <a:pt x="1343639" y="284470"/>
                      <a:pt x="1379281" y="325028"/>
                    </a:cubicBezTo>
                    <a:cubicBezTo>
                      <a:pt x="1414923" y="365586"/>
                      <a:pt x="1440733" y="399999"/>
                      <a:pt x="1460397" y="443015"/>
                    </a:cubicBezTo>
                    <a:cubicBezTo>
                      <a:pt x="1480061" y="486031"/>
                      <a:pt x="1491123" y="536422"/>
                      <a:pt x="1497268" y="583125"/>
                    </a:cubicBezTo>
                    <a:lnTo>
                      <a:pt x="1501288" y="637204"/>
                    </a:lnTo>
                    <a:lnTo>
                      <a:pt x="1387707" y="650388"/>
                    </a:lnTo>
                    <a:cubicBezTo>
                      <a:pt x="1117032" y="714169"/>
                      <a:pt x="913419" y="989950"/>
                      <a:pt x="913419" y="1320492"/>
                    </a:cubicBezTo>
                    <a:cubicBezTo>
                      <a:pt x="913419" y="1698255"/>
                      <a:pt x="1179362" y="2004492"/>
                      <a:pt x="1507419" y="2004492"/>
                    </a:cubicBezTo>
                    <a:lnTo>
                      <a:pt x="1554316" y="1999048"/>
                    </a:lnTo>
                    <a:lnTo>
                      <a:pt x="1556262" y="2021093"/>
                    </a:lnTo>
                    <a:cubicBezTo>
                      <a:pt x="1558720" y="2088690"/>
                      <a:pt x="1546429" y="2150141"/>
                      <a:pt x="1534139" y="2205447"/>
                    </a:cubicBezTo>
                    <a:cubicBezTo>
                      <a:pt x="1521849" y="2260753"/>
                      <a:pt x="1514475" y="2304999"/>
                      <a:pt x="1482520" y="2352931"/>
                    </a:cubicBezTo>
                    <a:cubicBezTo>
                      <a:pt x="1450565" y="2400863"/>
                      <a:pt x="1403862" y="2456170"/>
                      <a:pt x="1342410" y="2493041"/>
                    </a:cubicBezTo>
                    <a:cubicBezTo>
                      <a:pt x="1280958" y="2529912"/>
                      <a:pt x="1191239" y="2554493"/>
                      <a:pt x="1113810" y="2574157"/>
                    </a:cubicBezTo>
                    <a:cubicBezTo>
                      <a:pt x="1036381" y="2593822"/>
                      <a:pt x="965097" y="2608570"/>
                      <a:pt x="877836" y="2611028"/>
                    </a:cubicBezTo>
                    <a:cubicBezTo>
                      <a:pt x="790575" y="2613486"/>
                      <a:pt x="672588" y="2606112"/>
                      <a:pt x="590243" y="2588905"/>
                    </a:cubicBezTo>
                    <a:cubicBezTo>
                      <a:pt x="507898" y="2571698"/>
                      <a:pt x="437842" y="2537286"/>
                      <a:pt x="383765" y="2507789"/>
                    </a:cubicBezTo>
                    <a:cubicBezTo>
                      <a:pt x="329688" y="2478292"/>
                      <a:pt x="301420" y="2459856"/>
                      <a:pt x="265778" y="2411924"/>
                    </a:cubicBezTo>
                    <a:cubicBezTo>
                      <a:pt x="230136" y="2363992"/>
                      <a:pt x="199410" y="2293938"/>
                      <a:pt x="169913" y="2220196"/>
                    </a:cubicBezTo>
                    <a:cubicBezTo>
                      <a:pt x="140416" y="2146454"/>
                      <a:pt x="106003" y="2044444"/>
                      <a:pt x="88797" y="1969473"/>
                    </a:cubicBezTo>
                    <a:cubicBezTo>
                      <a:pt x="71591" y="1894502"/>
                      <a:pt x="75278" y="1829364"/>
                      <a:pt x="66675" y="1770370"/>
                    </a:cubicBezTo>
                    <a:cubicBezTo>
                      <a:pt x="58072" y="1711376"/>
                      <a:pt x="47010" y="1673276"/>
                      <a:pt x="37178" y="1615512"/>
                    </a:cubicBezTo>
                    <a:cubicBezTo>
                      <a:pt x="27346" y="1557748"/>
                      <a:pt x="13826" y="1490151"/>
                      <a:pt x="7681" y="1423783"/>
                    </a:cubicBezTo>
                    <a:cubicBezTo>
                      <a:pt x="1536" y="1357415"/>
                      <a:pt x="-922" y="1282445"/>
                      <a:pt x="307" y="1217306"/>
                    </a:cubicBezTo>
                    <a:cubicBezTo>
                      <a:pt x="1536" y="1152167"/>
                      <a:pt x="6452" y="1094403"/>
                      <a:pt x="15055" y="1032951"/>
                    </a:cubicBezTo>
                    <a:cubicBezTo>
                      <a:pt x="23658" y="971499"/>
                      <a:pt x="42094" y="905131"/>
                      <a:pt x="51926" y="848596"/>
                    </a:cubicBezTo>
                    <a:cubicBezTo>
                      <a:pt x="61758" y="792061"/>
                      <a:pt x="64217" y="749045"/>
                      <a:pt x="74049" y="693738"/>
                    </a:cubicBezTo>
                    <a:cubicBezTo>
                      <a:pt x="83881" y="638431"/>
                      <a:pt x="93713" y="575751"/>
                      <a:pt x="110919" y="516757"/>
                    </a:cubicBezTo>
                    <a:cubicBezTo>
                      <a:pt x="110919" y="516757"/>
                      <a:pt x="150249" y="391395"/>
                      <a:pt x="177288" y="339776"/>
                    </a:cubicBezTo>
                    <a:cubicBezTo>
                      <a:pt x="204327" y="288157"/>
                      <a:pt x="236281" y="250057"/>
                      <a:pt x="273152" y="207041"/>
                    </a:cubicBezTo>
                    <a:cubicBezTo>
                      <a:pt x="310023" y="164025"/>
                      <a:pt x="357955" y="112406"/>
                      <a:pt x="398513" y="81680"/>
                    </a:cubicBezTo>
                    <a:cubicBezTo>
                      <a:pt x="439071" y="50954"/>
                      <a:pt x="473485" y="36205"/>
                      <a:pt x="516501" y="22686"/>
                    </a:cubicBezTo>
                    <a:cubicBezTo>
                      <a:pt x="559517" y="9167"/>
                      <a:pt x="606220" y="3022"/>
                      <a:pt x="656610" y="564"/>
                    </a:cubicBezTo>
                    <a:close/>
                  </a:path>
                </a:pathLst>
              </a:custGeom>
              <a:gradFill flip="none" rotWithShape="1">
                <a:gsLst>
                  <a:gs pos="0">
                    <a:srgbClr val="7DE60D">
                      <a:shade val="30000"/>
                      <a:satMod val="115000"/>
                    </a:srgbClr>
                  </a:gs>
                  <a:gs pos="50000">
                    <a:srgbClr val="7DE60D">
                      <a:shade val="67500"/>
                      <a:satMod val="115000"/>
                    </a:srgbClr>
                  </a:gs>
                  <a:gs pos="100000">
                    <a:srgbClr val="7DE60D">
                      <a:shade val="100000"/>
                      <a:satMod val="115000"/>
                    </a:srgbClr>
                  </a:gs>
                </a:gsLst>
                <a:path path="circle">
                  <a:fillToRect l="100000" t="100000"/>
                </a:path>
                <a:tileRect r="-100000" b="-100000"/>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 name="组合 16"/>
            <p:cNvGrpSpPr>
              <a:grpSpLocks noChangeAspect="1"/>
            </p:cNvGrpSpPr>
            <p:nvPr/>
          </p:nvGrpSpPr>
          <p:grpSpPr>
            <a:xfrm flipH="1">
              <a:off x="10014585" y="5543355"/>
              <a:ext cx="648000" cy="1087156"/>
              <a:chOff x="4446333" y="1851360"/>
              <a:chExt cx="1556578" cy="2611488"/>
            </a:xfrm>
          </p:grpSpPr>
          <p:sp>
            <p:nvSpPr>
              <p:cNvPr id="18" name="任意多边形 17"/>
              <p:cNvSpPr/>
              <p:nvPr/>
            </p:nvSpPr>
            <p:spPr>
              <a:xfrm>
                <a:off x="5359753" y="2488564"/>
                <a:ext cx="640897" cy="1367288"/>
              </a:xfrm>
              <a:custGeom>
                <a:avLst/>
                <a:gdLst>
                  <a:gd name="connsiteX0" fmla="*/ 587869 w 640897"/>
                  <a:gd name="connsiteY0" fmla="*/ 0 h 1367288"/>
                  <a:gd name="connsiteX1" fmla="*/ 588919 w 640897"/>
                  <a:gd name="connsiteY1" fmla="*/ 14133 h 1367288"/>
                  <a:gd name="connsiteX2" fmla="*/ 583849 w 640897"/>
                  <a:gd name="connsiteY2" fmla="*/ 86031 h 1367288"/>
                  <a:gd name="connsiteX3" fmla="*/ 539604 w 640897"/>
                  <a:gd name="connsiteY3" fmla="*/ 255637 h 1367288"/>
                  <a:gd name="connsiteX4" fmla="*/ 495359 w 640897"/>
                  <a:gd name="connsiteY4" fmla="*/ 462114 h 1367288"/>
                  <a:gd name="connsiteX5" fmla="*/ 465862 w 640897"/>
                  <a:gd name="connsiteY5" fmla="*/ 594850 h 1367288"/>
                  <a:gd name="connsiteX6" fmla="*/ 458488 w 640897"/>
                  <a:gd name="connsiteY6" fmla="*/ 771831 h 1367288"/>
                  <a:gd name="connsiteX7" fmla="*/ 480611 w 640897"/>
                  <a:gd name="connsiteY7" fmla="*/ 926689 h 1367288"/>
                  <a:gd name="connsiteX8" fmla="*/ 561727 w 640897"/>
                  <a:gd name="connsiteY8" fmla="*/ 1059424 h 1367288"/>
                  <a:gd name="connsiteX9" fmla="*/ 605972 w 640897"/>
                  <a:gd name="connsiteY9" fmla="*/ 1162663 h 1367288"/>
                  <a:gd name="connsiteX10" fmla="*/ 637946 w 640897"/>
                  <a:gd name="connsiteY10" fmla="*/ 1328410 h 1367288"/>
                  <a:gd name="connsiteX11" fmla="*/ 640897 w 640897"/>
                  <a:gd name="connsiteY11" fmla="*/ 1361844 h 1367288"/>
                  <a:gd name="connsiteX12" fmla="*/ 594000 w 640897"/>
                  <a:gd name="connsiteY12" fmla="*/ 1367288 h 1367288"/>
                  <a:gd name="connsiteX13" fmla="*/ 0 w 640897"/>
                  <a:gd name="connsiteY13" fmla="*/ 683288 h 1367288"/>
                  <a:gd name="connsiteX14" fmla="*/ 474288 w 640897"/>
                  <a:gd name="connsiteY14" fmla="*/ 13184 h 1367288"/>
                  <a:gd name="connsiteX15" fmla="*/ 587869 w 640897"/>
                  <a:gd name="connsiteY15" fmla="*/ 0 h 1367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40897" h="1367288">
                    <a:moveTo>
                      <a:pt x="587869" y="0"/>
                    </a:moveTo>
                    <a:lnTo>
                      <a:pt x="588919" y="14133"/>
                    </a:lnTo>
                    <a:cubicBezTo>
                      <a:pt x="589072" y="36870"/>
                      <a:pt x="587536" y="60222"/>
                      <a:pt x="583849" y="86031"/>
                    </a:cubicBezTo>
                    <a:cubicBezTo>
                      <a:pt x="576475" y="137650"/>
                      <a:pt x="554352" y="192957"/>
                      <a:pt x="539604" y="255637"/>
                    </a:cubicBezTo>
                    <a:cubicBezTo>
                      <a:pt x="524856" y="318318"/>
                      <a:pt x="507649" y="405579"/>
                      <a:pt x="495359" y="462114"/>
                    </a:cubicBezTo>
                    <a:cubicBezTo>
                      <a:pt x="483069" y="518649"/>
                      <a:pt x="472007" y="543231"/>
                      <a:pt x="465862" y="594850"/>
                    </a:cubicBezTo>
                    <a:cubicBezTo>
                      <a:pt x="459717" y="646469"/>
                      <a:pt x="456030" y="716525"/>
                      <a:pt x="458488" y="771831"/>
                    </a:cubicBezTo>
                    <a:cubicBezTo>
                      <a:pt x="460946" y="827137"/>
                      <a:pt x="463405" y="878757"/>
                      <a:pt x="480611" y="926689"/>
                    </a:cubicBezTo>
                    <a:cubicBezTo>
                      <a:pt x="497818" y="974621"/>
                      <a:pt x="540834" y="1020095"/>
                      <a:pt x="561727" y="1059424"/>
                    </a:cubicBezTo>
                    <a:cubicBezTo>
                      <a:pt x="582620" y="1098753"/>
                      <a:pt x="592453" y="1108586"/>
                      <a:pt x="605972" y="1162663"/>
                    </a:cubicBezTo>
                    <a:cubicBezTo>
                      <a:pt x="616111" y="1203221"/>
                      <a:pt x="630399" y="1269358"/>
                      <a:pt x="637946" y="1328410"/>
                    </a:cubicBezTo>
                    <a:lnTo>
                      <a:pt x="640897" y="1361844"/>
                    </a:lnTo>
                    <a:lnTo>
                      <a:pt x="594000" y="1367288"/>
                    </a:lnTo>
                    <a:cubicBezTo>
                      <a:pt x="265943" y="1367288"/>
                      <a:pt x="0" y="1061051"/>
                      <a:pt x="0" y="683288"/>
                    </a:cubicBezTo>
                    <a:cubicBezTo>
                      <a:pt x="0" y="352746"/>
                      <a:pt x="203613" y="76965"/>
                      <a:pt x="474288" y="13184"/>
                    </a:cubicBezTo>
                    <a:lnTo>
                      <a:pt x="587869" y="0"/>
                    </a:lnTo>
                    <a:close/>
                  </a:path>
                </a:pathLst>
              </a:custGeom>
              <a:gradFill flip="none" rotWithShape="1">
                <a:gsLst>
                  <a:gs pos="0">
                    <a:srgbClr val="FACC17">
                      <a:shade val="30000"/>
                      <a:satMod val="115000"/>
                    </a:srgbClr>
                  </a:gs>
                  <a:gs pos="50000">
                    <a:srgbClr val="FACC17">
                      <a:shade val="67500"/>
                      <a:satMod val="115000"/>
                    </a:srgbClr>
                  </a:gs>
                  <a:gs pos="100000">
                    <a:srgbClr val="FACC17">
                      <a:shade val="100000"/>
                      <a:satMod val="115000"/>
                    </a:srgbClr>
                  </a:gs>
                </a:gsLst>
                <a:lin ang="10800000" scaled="1"/>
                <a:tileRect/>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a:off x="4446333" y="1851360"/>
                <a:ext cx="1556578" cy="2611488"/>
              </a:xfrm>
              <a:custGeom>
                <a:avLst/>
                <a:gdLst>
                  <a:gd name="connsiteX0" fmla="*/ 656610 w 1556578"/>
                  <a:gd name="connsiteY0" fmla="*/ 564 h 2611488"/>
                  <a:gd name="connsiteX1" fmla="*/ 811468 w 1556578"/>
                  <a:gd name="connsiteY1" fmla="*/ 7938 h 2611488"/>
                  <a:gd name="connsiteX2" fmla="*/ 958952 w 1556578"/>
                  <a:gd name="connsiteY2" fmla="*/ 30060 h 2611488"/>
                  <a:gd name="connsiteX3" fmla="*/ 1040069 w 1556578"/>
                  <a:gd name="connsiteY3" fmla="*/ 66931 h 2611488"/>
                  <a:gd name="connsiteX4" fmla="*/ 1099062 w 1556578"/>
                  <a:gd name="connsiteY4" fmla="*/ 96428 h 2611488"/>
                  <a:gd name="connsiteX5" fmla="*/ 1246546 w 1556578"/>
                  <a:gd name="connsiteY5" fmla="*/ 199667 h 2611488"/>
                  <a:gd name="connsiteX6" fmla="*/ 1379281 w 1556578"/>
                  <a:gd name="connsiteY6" fmla="*/ 325028 h 2611488"/>
                  <a:gd name="connsiteX7" fmla="*/ 1460397 w 1556578"/>
                  <a:gd name="connsiteY7" fmla="*/ 443015 h 2611488"/>
                  <a:gd name="connsiteX8" fmla="*/ 1497268 w 1556578"/>
                  <a:gd name="connsiteY8" fmla="*/ 583125 h 2611488"/>
                  <a:gd name="connsiteX9" fmla="*/ 1501288 w 1556578"/>
                  <a:gd name="connsiteY9" fmla="*/ 637204 h 2611488"/>
                  <a:gd name="connsiteX10" fmla="*/ 1387707 w 1556578"/>
                  <a:gd name="connsiteY10" fmla="*/ 650388 h 2611488"/>
                  <a:gd name="connsiteX11" fmla="*/ 913419 w 1556578"/>
                  <a:gd name="connsiteY11" fmla="*/ 1320492 h 2611488"/>
                  <a:gd name="connsiteX12" fmla="*/ 1507419 w 1556578"/>
                  <a:gd name="connsiteY12" fmla="*/ 2004492 h 2611488"/>
                  <a:gd name="connsiteX13" fmla="*/ 1554316 w 1556578"/>
                  <a:gd name="connsiteY13" fmla="*/ 1999048 h 2611488"/>
                  <a:gd name="connsiteX14" fmla="*/ 1556262 w 1556578"/>
                  <a:gd name="connsiteY14" fmla="*/ 2021093 h 2611488"/>
                  <a:gd name="connsiteX15" fmla="*/ 1534139 w 1556578"/>
                  <a:gd name="connsiteY15" fmla="*/ 2205447 h 2611488"/>
                  <a:gd name="connsiteX16" fmla="*/ 1482520 w 1556578"/>
                  <a:gd name="connsiteY16" fmla="*/ 2352931 h 2611488"/>
                  <a:gd name="connsiteX17" fmla="*/ 1342410 w 1556578"/>
                  <a:gd name="connsiteY17" fmla="*/ 2493041 h 2611488"/>
                  <a:gd name="connsiteX18" fmla="*/ 1113810 w 1556578"/>
                  <a:gd name="connsiteY18" fmla="*/ 2574157 h 2611488"/>
                  <a:gd name="connsiteX19" fmla="*/ 877836 w 1556578"/>
                  <a:gd name="connsiteY19" fmla="*/ 2611028 h 2611488"/>
                  <a:gd name="connsiteX20" fmla="*/ 590243 w 1556578"/>
                  <a:gd name="connsiteY20" fmla="*/ 2588905 h 2611488"/>
                  <a:gd name="connsiteX21" fmla="*/ 383765 w 1556578"/>
                  <a:gd name="connsiteY21" fmla="*/ 2507789 h 2611488"/>
                  <a:gd name="connsiteX22" fmla="*/ 265778 w 1556578"/>
                  <a:gd name="connsiteY22" fmla="*/ 2411924 h 2611488"/>
                  <a:gd name="connsiteX23" fmla="*/ 169913 w 1556578"/>
                  <a:gd name="connsiteY23" fmla="*/ 2220196 h 2611488"/>
                  <a:gd name="connsiteX24" fmla="*/ 88797 w 1556578"/>
                  <a:gd name="connsiteY24" fmla="*/ 1969473 h 2611488"/>
                  <a:gd name="connsiteX25" fmla="*/ 66675 w 1556578"/>
                  <a:gd name="connsiteY25" fmla="*/ 1770370 h 2611488"/>
                  <a:gd name="connsiteX26" fmla="*/ 37178 w 1556578"/>
                  <a:gd name="connsiteY26" fmla="*/ 1615512 h 2611488"/>
                  <a:gd name="connsiteX27" fmla="*/ 7681 w 1556578"/>
                  <a:gd name="connsiteY27" fmla="*/ 1423783 h 2611488"/>
                  <a:gd name="connsiteX28" fmla="*/ 307 w 1556578"/>
                  <a:gd name="connsiteY28" fmla="*/ 1217306 h 2611488"/>
                  <a:gd name="connsiteX29" fmla="*/ 15055 w 1556578"/>
                  <a:gd name="connsiteY29" fmla="*/ 1032951 h 2611488"/>
                  <a:gd name="connsiteX30" fmla="*/ 51926 w 1556578"/>
                  <a:gd name="connsiteY30" fmla="*/ 848596 h 2611488"/>
                  <a:gd name="connsiteX31" fmla="*/ 74049 w 1556578"/>
                  <a:gd name="connsiteY31" fmla="*/ 693738 h 2611488"/>
                  <a:gd name="connsiteX32" fmla="*/ 110919 w 1556578"/>
                  <a:gd name="connsiteY32" fmla="*/ 516757 h 2611488"/>
                  <a:gd name="connsiteX33" fmla="*/ 177288 w 1556578"/>
                  <a:gd name="connsiteY33" fmla="*/ 339776 h 2611488"/>
                  <a:gd name="connsiteX34" fmla="*/ 273152 w 1556578"/>
                  <a:gd name="connsiteY34" fmla="*/ 207041 h 2611488"/>
                  <a:gd name="connsiteX35" fmla="*/ 398513 w 1556578"/>
                  <a:gd name="connsiteY35" fmla="*/ 81680 h 2611488"/>
                  <a:gd name="connsiteX36" fmla="*/ 516501 w 1556578"/>
                  <a:gd name="connsiteY36" fmla="*/ 22686 h 2611488"/>
                  <a:gd name="connsiteX37" fmla="*/ 656610 w 1556578"/>
                  <a:gd name="connsiteY37" fmla="*/ 564 h 261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556578" h="2611488">
                    <a:moveTo>
                      <a:pt x="656610" y="564"/>
                    </a:moveTo>
                    <a:cubicBezTo>
                      <a:pt x="707000" y="-1894"/>
                      <a:pt x="761078" y="4251"/>
                      <a:pt x="811468" y="7938"/>
                    </a:cubicBezTo>
                    <a:cubicBezTo>
                      <a:pt x="861858" y="11625"/>
                      <a:pt x="920852" y="20228"/>
                      <a:pt x="958952" y="30060"/>
                    </a:cubicBezTo>
                    <a:cubicBezTo>
                      <a:pt x="997052" y="39892"/>
                      <a:pt x="1016717" y="55870"/>
                      <a:pt x="1040069" y="66931"/>
                    </a:cubicBezTo>
                    <a:cubicBezTo>
                      <a:pt x="1063421" y="77992"/>
                      <a:pt x="1064649" y="74305"/>
                      <a:pt x="1099062" y="96428"/>
                    </a:cubicBezTo>
                    <a:cubicBezTo>
                      <a:pt x="1133475" y="118551"/>
                      <a:pt x="1199843" y="161567"/>
                      <a:pt x="1246546" y="199667"/>
                    </a:cubicBezTo>
                    <a:cubicBezTo>
                      <a:pt x="1293249" y="237767"/>
                      <a:pt x="1343639" y="284470"/>
                      <a:pt x="1379281" y="325028"/>
                    </a:cubicBezTo>
                    <a:cubicBezTo>
                      <a:pt x="1414923" y="365586"/>
                      <a:pt x="1440733" y="399999"/>
                      <a:pt x="1460397" y="443015"/>
                    </a:cubicBezTo>
                    <a:cubicBezTo>
                      <a:pt x="1480061" y="486031"/>
                      <a:pt x="1491123" y="536422"/>
                      <a:pt x="1497268" y="583125"/>
                    </a:cubicBezTo>
                    <a:lnTo>
                      <a:pt x="1501288" y="637204"/>
                    </a:lnTo>
                    <a:lnTo>
                      <a:pt x="1387707" y="650388"/>
                    </a:lnTo>
                    <a:cubicBezTo>
                      <a:pt x="1117032" y="714169"/>
                      <a:pt x="913419" y="989950"/>
                      <a:pt x="913419" y="1320492"/>
                    </a:cubicBezTo>
                    <a:cubicBezTo>
                      <a:pt x="913419" y="1698255"/>
                      <a:pt x="1179362" y="2004492"/>
                      <a:pt x="1507419" y="2004492"/>
                    </a:cubicBezTo>
                    <a:lnTo>
                      <a:pt x="1554316" y="1999048"/>
                    </a:lnTo>
                    <a:lnTo>
                      <a:pt x="1556262" y="2021093"/>
                    </a:lnTo>
                    <a:cubicBezTo>
                      <a:pt x="1558720" y="2088690"/>
                      <a:pt x="1546429" y="2150141"/>
                      <a:pt x="1534139" y="2205447"/>
                    </a:cubicBezTo>
                    <a:cubicBezTo>
                      <a:pt x="1521849" y="2260753"/>
                      <a:pt x="1514475" y="2304999"/>
                      <a:pt x="1482520" y="2352931"/>
                    </a:cubicBezTo>
                    <a:cubicBezTo>
                      <a:pt x="1450565" y="2400863"/>
                      <a:pt x="1403862" y="2456170"/>
                      <a:pt x="1342410" y="2493041"/>
                    </a:cubicBezTo>
                    <a:cubicBezTo>
                      <a:pt x="1280958" y="2529912"/>
                      <a:pt x="1191239" y="2554493"/>
                      <a:pt x="1113810" y="2574157"/>
                    </a:cubicBezTo>
                    <a:cubicBezTo>
                      <a:pt x="1036381" y="2593822"/>
                      <a:pt x="965097" y="2608570"/>
                      <a:pt x="877836" y="2611028"/>
                    </a:cubicBezTo>
                    <a:cubicBezTo>
                      <a:pt x="790575" y="2613486"/>
                      <a:pt x="672588" y="2606112"/>
                      <a:pt x="590243" y="2588905"/>
                    </a:cubicBezTo>
                    <a:cubicBezTo>
                      <a:pt x="507898" y="2571698"/>
                      <a:pt x="437842" y="2537286"/>
                      <a:pt x="383765" y="2507789"/>
                    </a:cubicBezTo>
                    <a:cubicBezTo>
                      <a:pt x="329688" y="2478292"/>
                      <a:pt x="301420" y="2459856"/>
                      <a:pt x="265778" y="2411924"/>
                    </a:cubicBezTo>
                    <a:cubicBezTo>
                      <a:pt x="230136" y="2363992"/>
                      <a:pt x="199410" y="2293938"/>
                      <a:pt x="169913" y="2220196"/>
                    </a:cubicBezTo>
                    <a:cubicBezTo>
                      <a:pt x="140416" y="2146454"/>
                      <a:pt x="106003" y="2044444"/>
                      <a:pt x="88797" y="1969473"/>
                    </a:cubicBezTo>
                    <a:cubicBezTo>
                      <a:pt x="71591" y="1894502"/>
                      <a:pt x="75278" y="1829364"/>
                      <a:pt x="66675" y="1770370"/>
                    </a:cubicBezTo>
                    <a:cubicBezTo>
                      <a:pt x="58072" y="1711376"/>
                      <a:pt x="47010" y="1673276"/>
                      <a:pt x="37178" y="1615512"/>
                    </a:cubicBezTo>
                    <a:cubicBezTo>
                      <a:pt x="27346" y="1557748"/>
                      <a:pt x="13826" y="1490151"/>
                      <a:pt x="7681" y="1423783"/>
                    </a:cubicBezTo>
                    <a:cubicBezTo>
                      <a:pt x="1536" y="1357415"/>
                      <a:pt x="-922" y="1282445"/>
                      <a:pt x="307" y="1217306"/>
                    </a:cubicBezTo>
                    <a:cubicBezTo>
                      <a:pt x="1536" y="1152167"/>
                      <a:pt x="6452" y="1094403"/>
                      <a:pt x="15055" y="1032951"/>
                    </a:cubicBezTo>
                    <a:cubicBezTo>
                      <a:pt x="23658" y="971499"/>
                      <a:pt x="42094" y="905131"/>
                      <a:pt x="51926" y="848596"/>
                    </a:cubicBezTo>
                    <a:cubicBezTo>
                      <a:pt x="61758" y="792061"/>
                      <a:pt x="64217" y="749045"/>
                      <a:pt x="74049" y="693738"/>
                    </a:cubicBezTo>
                    <a:cubicBezTo>
                      <a:pt x="83881" y="638431"/>
                      <a:pt x="93713" y="575751"/>
                      <a:pt x="110919" y="516757"/>
                    </a:cubicBezTo>
                    <a:cubicBezTo>
                      <a:pt x="110919" y="516757"/>
                      <a:pt x="150249" y="391395"/>
                      <a:pt x="177288" y="339776"/>
                    </a:cubicBezTo>
                    <a:cubicBezTo>
                      <a:pt x="204327" y="288157"/>
                      <a:pt x="236281" y="250057"/>
                      <a:pt x="273152" y="207041"/>
                    </a:cubicBezTo>
                    <a:cubicBezTo>
                      <a:pt x="310023" y="164025"/>
                      <a:pt x="357955" y="112406"/>
                      <a:pt x="398513" y="81680"/>
                    </a:cubicBezTo>
                    <a:cubicBezTo>
                      <a:pt x="439071" y="50954"/>
                      <a:pt x="473485" y="36205"/>
                      <a:pt x="516501" y="22686"/>
                    </a:cubicBezTo>
                    <a:cubicBezTo>
                      <a:pt x="559517" y="9167"/>
                      <a:pt x="606220" y="3022"/>
                      <a:pt x="656610" y="564"/>
                    </a:cubicBezTo>
                    <a:close/>
                  </a:path>
                </a:pathLst>
              </a:custGeom>
              <a:gradFill flip="none" rotWithShape="1">
                <a:gsLst>
                  <a:gs pos="0">
                    <a:srgbClr val="7DE60D">
                      <a:shade val="30000"/>
                      <a:satMod val="115000"/>
                    </a:srgbClr>
                  </a:gs>
                  <a:gs pos="50000">
                    <a:srgbClr val="7DE60D">
                      <a:shade val="67500"/>
                      <a:satMod val="115000"/>
                    </a:srgbClr>
                  </a:gs>
                  <a:gs pos="100000">
                    <a:srgbClr val="7DE60D">
                      <a:shade val="100000"/>
                      <a:satMod val="115000"/>
                    </a:srgbClr>
                  </a:gs>
                </a:gsLst>
                <a:path path="circle">
                  <a:fillToRect l="100000" t="100000"/>
                </a:path>
                <a:tileRect r="-100000" b="-100000"/>
              </a:gradFill>
              <a:ln>
                <a:no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20" name="椭圆 19"/>
            <p:cNvSpPr>
              <a:spLocks noChangeAspect="1"/>
            </p:cNvSpPr>
            <p:nvPr/>
          </p:nvSpPr>
          <p:spPr>
            <a:xfrm>
              <a:off x="10103771" y="4270009"/>
              <a:ext cx="648000" cy="648000"/>
            </a:xfrm>
            <a:prstGeom prst="ellipse">
              <a:avLst/>
            </a:prstGeom>
            <a:solidFill>
              <a:srgbClr val="F47131"/>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lIns="0" rIns="0" rtlCol="0" anchor="ctr">
              <a:normAutofit/>
            </a:bodyPr>
            <a:lstStyle/>
            <a:p>
              <a:pPr algn="ctr"/>
              <a:r>
                <a:rPr lang="en-US" altLang="zh-CN" sz="1400" dirty="0">
                  <a:latin typeface="Arial" panose="020B0604020202020204" pitchFamily="34" charset="0"/>
                  <a:ea typeface="方正姚体" panose="02010601030101010101" pitchFamily="2" charset="-122"/>
                </a:rPr>
                <a:t>SO</a:t>
              </a:r>
              <a:r>
                <a:rPr lang="en-US" altLang="zh-CN" sz="1400" baseline="-25000" dirty="0">
                  <a:latin typeface="Arial" panose="020B0604020202020204" pitchFamily="34" charset="0"/>
                  <a:ea typeface="方正姚体" panose="02010601030101010101" pitchFamily="2" charset="-122"/>
                </a:rPr>
                <a:t>4</a:t>
              </a:r>
              <a:r>
                <a:rPr lang="en-US" altLang="zh-CN" sz="1400" baseline="30000" dirty="0">
                  <a:latin typeface="Arial" panose="020B0604020202020204" pitchFamily="34" charset="0"/>
                  <a:ea typeface="方正姚体" panose="02010601030101010101" pitchFamily="2" charset="-122"/>
                </a:rPr>
                <a:t>2-</a:t>
              </a:r>
              <a:endParaRPr lang="zh-CN" altLang="en-US" sz="1400" baseline="30000" dirty="0">
                <a:latin typeface="Arial" panose="020B0604020202020204" pitchFamily="34" charset="0"/>
                <a:ea typeface="方正姚体" panose="02010601030101010101" pitchFamily="2" charset="-122"/>
              </a:endParaRPr>
            </a:p>
          </p:txBody>
        </p:sp>
        <p:sp>
          <p:nvSpPr>
            <p:cNvPr id="21" name="椭圆 20"/>
            <p:cNvSpPr>
              <a:spLocks noChangeAspect="1"/>
            </p:cNvSpPr>
            <p:nvPr/>
          </p:nvSpPr>
          <p:spPr>
            <a:xfrm>
              <a:off x="10094599" y="3512133"/>
              <a:ext cx="504000" cy="504000"/>
            </a:xfrm>
            <a:prstGeom prst="ellipse">
              <a:avLst/>
            </a:prstGeom>
            <a:solidFill>
              <a:srgbClr val="0070C0"/>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altLang="zh-CN" sz="1400" spc="-100" dirty="0">
                  <a:latin typeface="Arial" panose="020B0604020202020204" pitchFamily="34" charset="0"/>
                  <a:ea typeface="方正姚体" panose="02010601030101010101" pitchFamily="2" charset="-122"/>
                </a:rPr>
                <a:t>NH</a:t>
              </a:r>
              <a:r>
                <a:rPr lang="en-US" altLang="zh-CN" sz="1400" spc="-100" baseline="-25000" dirty="0">
                  <a:latin typeface="Arial" panose="020B0604020202020204" pitchFamily="34" charset="0"/>
                  <a:ea typeface="方正姚体" panose="02010601030101010101" pitchFamily="2" charset="-122"/>
                </a:rPr>
                <a:t>4</a:t>
              </a:r>
              <a:r>
                <a:rPr lang="en-US" altLang="zh-CN" sz="1400" spc="-100" baseline="30000" dirty="0">
                  <a:latin typeface="Arial" panose="020B0604020202020204" pitchFamily="34" charset="0"/>
                  <a:ea typeface="方正姚体" panose="02010601030101010101" pitchFamily="2" charset="-122"/>
                </a:rPr>
                <a:t>+</a:t>
              </a:r>
              <a:endParaRPr lang="zh-CN" altLang="en-US" sz="1400" spc="-100" baseline="30000" dirty="0">
                <a:latin typeface="Arial" panose="020B0604020202020204" pitchFamily="34" charset="0"/>
                <a:ea typeface="方正姚体" panose="02010601030101010101" pitchFamily="2" charset="-122"/>
              </a:endParaRPr>
            </a:p>
          </p:txBody>
        </p:sp>
        <p:grpSp>
          <p:nvGrpSpPr>
            <p:cNvPr id="25" name="组合 24"/>
            <p:cNvGrpSpPr/>
            <p:nvPr/>
          </p:nvGrpSpPr>
          <p:grpSpPr>
            <a:xfrm>
              <a:off x="7849972" y="4929840"/>
              <a:ext cx="136782" cy="104871"/>
              <a:chOff x="5327506" y="5290664"/>
              <a:chExt cx="136782" cy="104871"/>
            </a:xfrm>
          </p:grpSpPr>
          <p:sp>
            <p:nvSpPr>
              <p:cNvPr id="22" name="椭圆 2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 name="组合 26"/>
            <p:cNvGrpSpPr/>
            <p:nvPr/>
          </p:nvGrpSpPr>
          <p:grpSpPr>
            <a:xfrm>
              <a:off x="7565900" y="4912842"/>
              <a:ext cx="136782" cy="104871"/>
              <a:chOff x="5327506" y="5290664"/>
              <a:chExt cx="136782" cy="104871"/>
            </a:xfrm>
          </p:grpSpPr>
          <p:sp>
            <p:nvSpPr>
              <p:cNvPr id="28" name="椭圆 2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椭圆 2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椭圆 2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1" name="组合 30"/>
            <p:cNvGrpSpPr/>
            <p:nvPr/>
          </p:nvGrpSpPr>
          <p:grpSpPr>
            <a:xfrm>
              <a:off x="7337850" y="4831229"/>
              <a:ext cx="136782" cy="104871"/>
              <a:chOff x="5327506" y="5290664"/>
              <a:chExt cx="136782" cy="104871"/>
            </a:xfrm>
          </p:grpSpPr>
          <p:sp>
            <p:nvSpPr>
              <p:cNvPr id="32" name="椭圆 3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椭圆 3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椭圆 3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5" name="组合 34"/>
            <p:cNvGrpSpPr/>
            <p:nvPr/>
          </p:nvGrpSpPr>
          <p:grpSpPr>
            <a:xfrm>
              <a:off x="7132357" y="4823845"/>
              <a:ext cx="136782" cy="104871"/>
              <a:chOff x="5327506" y="5290664"/>
              <a:chExt cx="136782" cy="104871"/>
            </a:xfrm>
          </p:grpSpPr>
          <p:sp>
            <p:nvSpPr>
              <p:cNvPr id="36" name="椭圆 3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椭圆 3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椭圆 3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9" name="组合 38"/>
            <p:cNvGrpSpPr/>
            <p:nvPr/>
          </p:nvGrpSpPr>
          <p:grpSpPr>
            <a:xfrm>
              <a:off x="7073582" y="4649926"/>
              <a:ext cx="136782" cy="104871"/>
              <a:chOff x="5327506" y="5290664"/>
              <a:chExt cx="136782" cy="104871"/>
            </a:xfrm>
          </p:grpSpPr>
          <p:sp>
            <p:nvSpPr>
              <p:cNvPr id="40" name="椭圆 3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1" name="椭圆 4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2" name="椭圆 4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3" name="组合 42"/>
            <p:cNvGrpSpPr/>
            <p:nvPr/>
          </p:nvGrpSpPr>
          <p:grpSpPr>
            <a:xfrm>
              <a:off x="7147861" y="4557902"/>
              <a:ext cx="136782" cy="104871"/>
              <a:chOff x="5327506" y="5290664"/>
              <a:chExt cx="136782" cy="104871"/>
            </a:xfrm>
          </p:grpSpPr>
          <p:sp>
            <p:nvSpPr>
              <p:cNvPr id="44" name="椭圆 4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椭圆 4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6" name="椭圆 4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47" name="组合 46"/>
            <p:cNvGrpSpPr/>
            <p:nvPr/>
          </p:nvGrpSpPr>
          <p:grpSpPr>
            <a:xfrm>
              <a:off x="7088545" y="4404009"/>
              <a:ext cx="136782" cy="104871"/>
              <a:chOff x="5327506" y="5290664"/>
              <a:chExt cx="136782" cy="104871"/>
            </a:xfrm>
          </p:grpSpPr>
          <p:sp>
            <p:nvSpPr>
              <p:cNvPr id="48" name="椭圆 4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椭圆 4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椭圆 4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1" name="组合 50"/>
            <p:cNvGrpSpPr/>
            <p:nvPr/>
          </p:nvGrpSpPr>
          <p:grpSpPr>
            <a:xfrm>
              <a:off x="6933585" y="4380099"/>
              <a:ext cx="136782" cy="104871"/>
              <a:chOff x="5327506" y="5290664"/>
              <a:chExt cx="136782" cy="104871"/>
            </a:xfrm>
          </p:grpSpPr>
          <p:sp>
            <p:nvSpPr>
              <p:cNvPr id="52" name="椭圆 5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椭圆 5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椭圆 5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5" name="组合 54"/>
            <p:cNvGrpSpPr/>
            <p:nvPr/>
          </p:nvGrpSpPr>
          <p:grpSpPr>
            <a:xfrm>
              <a:off x="7044162" y="4234807"/>
              <a:ext cx="136782" cy="104871"/>
              <a:chOff x="5327506" y="5290664"/>
              <a:chExt cx="136782" cy="104871"/>
            </a:xfrm>
          </p:grpSpPr>
          <p:sp>
            <p:nvSpPr>
              <p:cNvPr id="56" name="椭圆 5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椭圆 5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椭圆 5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59" name="组合 58"/>
            <p:cNvGrpSpPr/>
            <p:nvPr/>
          </p:nvGrpSpPr>
          <p:grpSpPr>
            <a:xfrm>
              <a:off x="7021684" y="4035593"/>
              <a:ext cx="136782" cy="104871"/>
              <a:chOff x="5327506" y="5290664"/>
              <a:chExt cx="136782" cy="104871"/>
            </a:xfrm>
          </p:grpSpPr>
          <p:sp>
            <p:nvSpPr>
              <p:cNvPr id="60" name="椭圆 5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椭圆 6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椭圆 6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3" name="组合 62"/>
            <p:cNvGrpSpPr/>
            <p:nvPr/>
          </p:nvGrpSpPr>
          <p:grpSpPr>
            <a:xfrm>
              <a:off x="7029079" y="3799782"/>
              <a:ext cx="136782" cy="104871"/>
              <a:chOff x="5327506" y="5290664"/>
              <a:chExt cx="136782" cy="104871"/>
            </a:xfrm>
          </p:grpSpPr>
          <p:sp>
            <p:nvSpPr>
              <p:cNvPr id="64" name="椭圆 6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椭圆 6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椭圆 6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67" name="组合 66"/>
            <p:cNvGrpSpPr/>
            <p:nvPr/>
          </p:nvGrpSpPr>
          <p:grpSpPr>
            <a:xfrm>
              <a:off x="6993079" y="3622057"/>
              <a:ext cx="136782" cy="104871"/>
              <a:chOff x="5327506" y="5290664"/>
              <a:chExt cx="136782" cy="104871"/>
            </a:xfrm>
          </p:grpSpPr>
          <p:sp>
            <p:nvSpPr>
              <p:cNvPr id="68" name="椭圆 6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椭圆 6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椭圆 6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1" name="组合 70"/>
            <p:cNvGrpSpPr/>
            <p:nvPr/>
          </p:nvGrpSpPr>
          <p:grpSpPr>
            <a:xfrm>
              <a:off x="7138936" y="3548076"/>
              <a:ext cx="136782" cy="104871"/>
              <a:chOff x="5327506" y="5290664"/>
              <a:chExt cx="136782" cy="104871"/>
            </a:xfrm>
          </p:grpSpPr>
          <p:sp>
            <p:nvSpPr>
              <p:cNvPr id="72" name="椭圆 7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椭圆 7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椭圆 7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5" name="组合 74"/>
            <p:cNvGrpSpPr/>
            <p:nvPr/>
          </p:nvGrpSpPr>
          <p:grpSpPr>
            <a:xfrm>
              <a:off x="6999481" y="3459697"/>
              <a:ext cx="136782" cy="104871"/>
              <a:chOff x="5327506" y="5290664"/>
              <a:chExt cx="136782" cy="104871"/>
            </a:xfrm>
          </p:grpSpPr>
          <p:sp>
            <p:nvSpPr>
              <p:cNvPr id="76" name="椭圆 7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椭圆 7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椭圆 7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79" name="组合 78"/>
            <p:cNvGrpSpPr/>
            <p:nvPr/>
          </p:nvGrpSpPr>
          <p:grpSpPr>
            <a:xfrm>
              <a:off x="7162407" y="3422132"/>
              <a:ext cx="136782" cy="104871"/>
              <a:chOff x="5327506" y="5290664"/>
              <a:chExt cx="136782" cy="104871"/>
            </a:xfrm>
          </p:grpSpPr>
          <p:sp>
            <p:nvSpPr>
              <p:cNvPr id="80" name="椭圆 7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椭圆 8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椭圆 8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3" name="组合 82"/>
            <p:cNvGrpSpPr/>
            <p:nvPr/>
          </p:nvGrpSpPr>
          <p:grpSpPr>
            <a:xfrm>
              <a:off x="7132357" y="3284480"/>
              <a:ext cx="136782" cy="104871"/>
              <a:chOff x="5327506" y="5290664"/>
              <a:chExt cx="136782" cy="104871"/>
            </a:xfrm>
          </p:grpSpPr>
          <p:sp>
            <p:nvSpPr>
              <p:cNvPr id="84" name="椭圆 8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87" name="组合 86"/>
            <p:cNvGrpSpPr/>
            <p:nvPr/>
          </p:nvGrpSpPr>
          <p:grpSpPr>
            <a:xfrm>
              <a:off x="7702682" y="3246951"/>
              <a:ext cx="136782" cy="104871"/>
              <a:chOff x="5327506" y="5290664"/>
              <a:chExt cx="136782" cy="104871"/>
            </a:xfrm>
          </p:grpSpPr>
          <p:sp>
            <p:nvSpPr>
              <p:cNvPr id="88" name="椭圆 8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椭圆 8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0" name="椭圆 8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1" name="组合 90"/>
            <p:cNvGrpSpPr/>
            <p:nvPr/>
          </p:nvGrpSpPr>
          <p:grpSpPr>
            <a:xfrm>
              <a:off x="7954065" y="3275929"/>
              <a:ext cx="136782" cy="104871"/>
              <a:chOff x="5327506" y="5290664"/>
              <a:chExt cx="136782" cy="104871"/>
            </a:xfrm>
          </p:grpSpPr>
          <p:sp>
            <p:nvSpPr>
              <p:cNvPr id="92" name="椭圆 9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3" name="椭圆 9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4" name="椭圆 9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5" name="组合 94"/>
            <p:cNvGrpSpPr/>
            <p:nvPr/>
          </p:nvGrpSpPr>
          <p:grpSpPr>
            <a:xfrm>
              <a:off x="8166244" y="4612836"/>
              <a:ext cx="136782" cy="104871"/>
              <a:chOff x="5327506" y="5290664"/>
              <a:chExt cx="136782" cy="104871"/>
            </a:xfrm>
          </p:grpSpPr>
          <p:sp>
            <p:nvSpPr>
              <p:cNvPr id="96" name="椭圆 9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7" name="椭圆 9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8" name="椭圆 9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9" name="组合 98"/>
            <p:cNvGrpSpPr/>
            <p:nvPr/>
          </p:nvGrpSpPr>
          <p:grpSpPr>
            <a:xfrm>
              <a:off x="8367843" y="4682697"/>
              <a:ext cx="136782" cy="104871"/>
              <a:chOff x="5327506" y="5290664"/>
              <a:chExt cx="136782" cy="104871"/>
            </a:xfrm>
          </p:grpSpPr>
          <p:sp>
            <p:nvSpPr>
              <p:cNvPr id="100" name="椭圆 9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椭圆 10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椭圆 10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3" name="组合 102"/>
            <p:cNvGrpSpPr/>
            <p:nvPr/>
          </p:nvGrpSpPr>
          <p:grpSpPr>
            <a:xfrm>
              <a:off x="8362004" y="4455255"/>
              <a:ext cx="136782" cy="104871"/>
              <a:chOff x="5327506" y="5290664"/>
              <a:chExt cx="136782" cy="104871"/>
            </a:xfrm>
          </p:grpSpPr>
          <p:sp>
            <p:nvSpPr>
              <p:cNvPr id="104" name="椭圆 10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椭圆 10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椭圆 10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07" name="组合 106"/>
            <p:cNvGrpSpPr/>
            <p:nvPr/>
          </p:nvGrpSpPr>
          <p:grpSpPr>
            <a:xfrm>
              <a:off x="8159275" y="4299733"/>
              <a:ext cx="136782" cy="104871"/>
              <a:chOff x="5327506" y="5290664"/>
              <a:chExt cx="136782" cy="104871"/>
            </a:xfrm>
          </p:grpSpPr>
          <p:sp>
            <p:nvSpPr>
              <p:cNvPr id="108" name="椭圆 10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椭圆 10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椭圆 10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1" name="组合 110"/>
            <p:cNvGrpSpPr/>
            <p:nvPr/>
          </p:nvGrpSpPr>
          <p:grpSpPr>
            <a:xfrm>
              <a:off x="8090847" y="4147550"/>
              <a:ext cx="136782" cy="104871"/>
              <a:chOff x="5327506" y="5290664"/>
              <a:chExt cx="136782" cy="104871"/>
            </a:xfrm>
          </p:grpSpPr>
          <p:sp>
            <p:nvSpPr>
              <p:cNvPr id="112" name="椭圆 11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椭圆 11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椭圆 11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5" name="组合 114"/>
            <p:cNvGrpSpPr/>
            <p:nvPr/>
          </p:nvGrpSpPr>
          <p:grpSpPr>
            <a:xfrm>
              <a:off x="8246959" y="4140166"/>
              <a:ext cx="136782" cy="104871"/>
              <a:chOff x="5327506" y="5290664"/>
              <a:chExt cx="136782" cy="104871"/>
            </a:xfrm>
          </p:grpSpPr>
          <p:sp>
            <p:nvSpPr>
              <p:cNvPr id="116" name="椭圆 11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椭圆 11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椭圆 11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19" name="组合 118"/>
            <p:cNvGrpSpPr/>
            <p:nvPr/>
          </p:nvGrpSpPr>
          <p:grpSpPr>
            <a:xfrm>
              <a:off x="8097853" y="3970236"/>
              <a:ext cx="136782" cy="104871"/>
              <a:chOff x="5327506" y="5290664"/>
              <a:chExt cx="136782" cy="104871"/>
            </a:xfrm>
          </p:grpSpPr>
          <p:sp>
            <p:nvSpPr>
              <p:cNvPr id="120" name="椭圆 11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椭圆 12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椭圆 12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3" name="组合 122"/>
            <p:cNvGrpSpPr/>
            <p:nvPr/>
          </p:nvGrpSpPr>
          <p:grpSpPr>
            <a:xfrm>
              <a:off x="8135210" y="3799548"/>
              <a:ext cx="136782" cy="104871"/>
              <a:chOff x="5327506" y="5290664"/>
              <a:chExt cx="136782" cy="104871"/>
            </a:xfrm>
          </p:grpSpPr>
          <p:sp>
            <p:nvSpPr>
              <p:cNvPr id="124" name="椭圆 12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椭圆 12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椭圆 12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7" name="组合 126"/>
            <p:cNvGrpSpPr/>
            <p:nvPr/>
          </p:nvGrpSpPr>
          <p:grpSpPr>
            <a:xfrm>
              <a:off x="8159275" y="3600480"/>
              <a:ext cx="136782" cy="104871"/>
              <a:chOff x="5327506" y="5290664"/>
              <a:chExt cx="136782" cy="104871"/>
            </a:xfrm>
          </p:grpSpPr>
          <p:sp>
            <p:nvSpPr>
              <p:cNvPr id="128" name="椭圆 12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椭圆 12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椭圆 12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1" name="组合 130"/>
            <p:cNvGrpSpPr/>
            <p:nvPr/>
          </p:nvGrpSpPr>
          <p:grpSpPr>
            <a:xfrm>
              <a:off x="8074789" y="3423655"/>
              <a:ext cx="136782" cy="104871"/>
              <a:chOff x="5327506" y="5290664"/>
              <a:chExt cx="136782" cy="104871"/>
            </a:xfrm>
          </p:grpSpPr>
          <p:sp>
            <p:nvSpPr>
              <p:cNvPr id="132" name="椭圆 13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椭圆 13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椭圆 13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5" name="组合 134"/>
            <p:cNvGrpSpPr/>
            <p:nvPr/>
          </p:nvGrpSpPr>
          <p:grpSpPr>
            <a:xfrm>
              <a:off x="8694931" y="4702940"/>
              <a:ext cx="136782" cy="104871"/>
              <a:chOff x="5327506" y="5290664"/>
              <a:chExt cx="136782" cy="104871"/>
            </a:xfrm>
          </p:grpSpPr>
          <p:sp>
            <p:nvSpPr>
              <p:cNvPr id="136" name="椭圆 13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7" name="椭圆 13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椭圆 13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39" name="组合 138"/>
            <p:cNvGrpSpPr/>
            <p:nvPr/>
          </p:nvGrpSpPr>
          <p:grpSpPr>
            <a:xfrm>
              <a:off x="8489245" y="4108290"/>
              <a:ext cx="136782" cy="104871"/>
              <a:chOff x="5327506" y="5290664"/>
              <a:chExt cx="136782" cy="104871"/>
            </a:xfrm>
          </p:grpSpPr>
          <p:sp>
            <p:nvSpPr>
              <p:cNvPr id="140" name="椭圆 13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椭圆 14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2" name="椭圆 14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3" name="组合 142"/>
            <p:cNvGrpSpPr/>
            <p:nvPr/>
          </p:nvGrpSpPr>
          <p:grpSpPr>
            <a:xfrm>
              <a:off x="8517269" y="3644263"/>
              <a:ext cx="136782" cy="104871"/>
              <a:chOff x="5327506" y="5290664"/>
              <a:chExt cx="136782" cy="104871"/>
            </a:xfrm>
          </p:grpSpPr>
          <p:sp>
            <p:nvSpPr>
              <p:cNvPr id="144" name="椭圆 14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5" name="椭圆 14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椭圆 14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47" name="组合 146"/>
            <p:cNvGrpSpPr/>
            <p:nvPr/>
          </p:nvGrpSpPr>
          <p:grpSpPr>
            <a:xfrm>
              <a:off x="8849391" y="3978085"/>
              <a:ext cx="136782" cy="104871"/>
              <a:chOff x="5327506" y="5290664"/>
              <a:chExt cx="136782" cy="104871"/>
            </a:xfrm>
          </p:grpSpPr>
          <p:sp>
            <p:nvSpPr>
              <p:cNvPr id="148" name="椭圆 14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椭圆 14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0" name="椭圆 14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1" name="组合 150"/>
            <p:cNvGrpSpPr/>
            <p:nvPr/>
          </p:nvGrpSpPr>
          <p:grpSpPr>
            <a:xfrm>
              <a:off x="9023966" y="4551123"/>
              <a:ext cx="136782" cy="104871"/>
              <a:chOff x="5327506" y="5290664"/>
              <a:chExt cx="136782" cy="104871"/>
            </a:xfrm>
          </p:grpSpPr>
          <p:sp>
            <p:nvSpPr>
              <p:cNvPr id="152" name="椭圆 15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椭圆 15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4" name="椭圆 15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5" name="组合 154"/>
            <p:cNvGrpSpPr/>
            <p:nvPr/>
          </p:nvGrpSpPr>
          <p:grpSpPr>
            <a:xfrm>
              <a:off x="8513824" y="3754645"/>
              <a:ext cx="136782" cy="104871"/>
              <a:chOff x="5327506" y="5290664"/>
              <a:chExt cx="136782" cy="104871"/>
            </a:xfrm>
          </p:grpSpPr>
          <p:sp>
            <p:nvSpPr>
              <p:cNvPr id="156" name="椭圆 15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7" name="椭圆 15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8" name="椭圆 15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59" name="组合 158"/>
            <p:cNvGrpSpPr/>
            <p:nvPr/>
          </p:nvGrpSpPr>
          <p:grpSpPr>
            <a:xfrm>
              <a:off x="9250201" y="4114021"/>
              <a:ext cx="136782" cy="104871"/>
              <a:chOff x="5327506" y="5290664"/>
              <a:chExt cx="136782" cy="104871"/>
            </a:xfrm>
          </p:grpSpPr>
          <p:sp>
            <p:nvSpPr>
              <p:cNvPr id="160" name="椭圆 15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1" name="椭圆 16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2" name="椭圆 16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3" name="组合 162"/>
            <p:cNvGrpSpPr/>
            <p:nvPr/>
          </p:nvGrpSpPr>
          <p:grpSpPr>
            <a:xfrm>
              <a:off x="9087952" y="3799548"/>
              <a:ext cx="136782" cy="104871"/>
              <a:chOff x="5327506" y="5290664"/>
              <a:chExt cx="136782" cy="104871"/>
            </a:xfrm>
          </p:grpSpPr>
          <p:sp>
            <p:nvSpPr>
              <p:cNvPr id="164" name="椭圆 16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5" name="椭圆 16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6" name="椭圆 16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67" name="组合 166"/>
            <p:cNvGrpSpPr/>
            <p:nvPr/>
          </p:nvGrpSpPr>
          <p:grpSpPr>
            <a:xfrm>
              <a:off x="9565265" y="4727749"/>
              <a:ext cx="136782" cy="104871"/>
              <a:chOff x="5327506" y="5290664"/>
              <a:chExt cx="136782" cy="104871"/>
            </a:xfrm>
          </p:grpSpPr>
          <p:sp>
            <p:nvSpPr>
              <p:cNvPr id="168" name="椭圆 16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9" name="椭圆 16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0" name="椭圆 16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1" name="组合 170"/>
            <p:cNvGrpSpPr/>
            <p:nvPr/>
          </p:nvGrpSpPr>
          <p:grpSpPr>
            <a:xfrm>
              <a:off x="9499050" y="4484970"/>
              <a:ext cx="136782" cy="104871"/>
              <a:chOff x="5327506" y="5290664"/>
              <a:chExt cx="136782" cy="104871"/>
            </a:xfrm>
          </p:grpSpPr>
          <p:sp>
            <p:nvSpPr>
              <p:cNvPr id="172" name="椭圆 17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3" name="椭圆 17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4" name="椭圆 17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5" name="组合 174"/>
            <p:cNvGrpSpPr/>
            <p:nvPr/>
          </p:nvGrpSpPr>
          <p:grpSpPr>
            <a:xfrm>
              <a:off x="9517050" y="4213161"/>
              <a:ext cx="136782" cy="104871"/>
              <a:chOff x="5327506" y="5290664"/>
              <a:chExt cx="136782" cy="104871"/>
            </a:xfrm>
          </p:grpSpPr>
          <p:sp>
            <p:nvSpPr>
              <p:cNvPr id="176" name="椭圆 17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7" name="椭圆 17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椭圆 17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79" name="组合 178"/>
            <p:cNvGrpSpPr/>
            <p:nvPr/>
          </p:nvGrpSpPr>
          <p:grpSpPr>
            <a:xfrm>
              <a:off x="9617832" y="3799548"/>
              <a:ext cx="136782" cy="104871"/>
              <a:chOff x="5327506" y="5290664"/>
              <a:chExt cx="136782" cy="104871"/>
            </a:xfrm>
          </p:grpSpPr>
          <p:sp>
            <p:nvSpPr>
              <p:cNvPr id="180" name="椭圆 17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1" name="椭圆 18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2" name="椭圆 18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3" name="组合 182"/>
            <p:cNvGrpSpPr/>
            <p:nvPr/>
          </p:nvGrpSpPr>
          <p:grpSpPr>
            <a:xfrm>
              <a:off x="9611681" y="3519829"/>
              <a:ext cx="136782" cy="104871"/>
              <a:chOff x="5327506" y="5290664"/>
              <a:chExt cx="136782" cy="104871"/>
            </a:xfrm>
          </p:grpSpPr>
          <p:sp>
            <p:nvSpPr>
              <p:cNvPr id="184" name="椭圆 18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5" name="椭圆 18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6" name="椭圆 18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87" name="组合 186"/>
            <p:cNvGrpSpPr/>
            <p:nvPr/>
          </p:nvGrpSpPr>
          <p:grpSpPr>
            <a:xfrm>
              <a:off x="9805188" y="3467393"/>
              <a:ext cx="136782" cy="104871"/>
              <a:chOff x="5327506" y="5290664"/>
              <a:chExt cx="136782" cy="104871"/>
            </a:xfrm>
          </p:grpSpPr>
          <p:sp>
            <p:nvSpPr>
              <p:cNvPr id="188" name="椭圆 18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9" name="椭圆 18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0" name="椭圆 18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1" name="组合 190"/>
            <p:cNvGrpSpPr/>
            <p:nvPr/>
          </p:nvGrpSpPr>
          <p:grpSpPr>
            <a:xfrm>
              <a:off x="9919767" y="3298718"/>
              <a:ext cx="136782" cy="104871"/>
              <a:chOff x="5327506" y="5290664"/>
              <a:chExt cx="136782" cy="104871"/>
            </a:xfrm>
          </p:grpSpPr>
          <p:sp>
            <p:nvSpPr>
              <p:cNvPr id="192" name="椭圆 19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3" name="椭圆 19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4" name="椭圆 19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5" name="组合 194"/>
            <p:cNvGrpSpPr/>
            <p:nvPr/>
          </p:nvGrpSpPr>
          <p:grpSpPr>
            <a:xfrm>
              <a:off x="10201803" y="3232184"/>
              <a:ext cx="136782" cy="104871"/>
              <a:chOff x="5327506" y="5290664"/>
              <a:chExt cx="136782" cy="104871"/>
            </a:xfrm>
          </p:grpSpPr>
          <p:sp>
            <p:nvSpPr>
              <p:cNvPr id="196" name="椭圆 19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7" name="椭圆 19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8" name="椭圆 19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99" name="组合 198"/>
            <p:cNvGrpSpPr/>
            <p:nvPr/>
          </p:nvGrpSpPr>
          <p:grpSpPr>
            <a:xfrm>
              <a:off x="10662585" y="3268187"/>
              <a:ext cx="136782" cy="104871"/>
              <a:chOff x="5327506" y="5290664"/>
              <a:chExt cx="136782" cy="104871"/>
            </a:xfrm>
          </p:grpSpPr>
          <p:sp>
            <p:nvSpPr>
              <p:cNvPr id="200" name="椭圆 19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1" name="椭圆 20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2" name="椭圆 20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03" name="组合 202"/>
            <p:cNvGrpSpPr/>
            <p:nvPr/>
          </p:nvGrpSpPr>
          <p:grpSpPr>
            <a:xfrm>
              <a:off x="10856889" y="3584336"/>
              <a:ext cx="136782" cy="104871"/>
              <a:chOff x="5327506" y="5290664"/>
              <a:chExt cx="136782" cy="104871"/>
            </a:xfrm>
          </p:grpSpPr>
          <p:sp>
            <p:nvSpPr>
              <p:cNvPr id="204" name="椭圆 20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5" name="椭圆 20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6" name="椭圆 20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07" name="组合 206"/>
            <p:cNvGrpSpPr/>
            <p:nvPr/>
          </p:nvGrpSpPr>
          <p:grpSpPr>
            <a:xfrm>
              <a:off x="9967977" y="5037411"/>
              <a:ext cx="136782" cy="104871"/>
              <a:chOff x="5327506" y="5290664"/>
              <a:chExt cx="136782" cy="104871"/>
            </a:xfrm>
          </p:grpSpPr>
          <p:sp>
            <p:nvSpPr>
              <p:cNvPr id="208" name="椭圆 20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9" name="椭圆 20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0" name="椭圆 20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11" name="组合 210"/>
            <p:cNvGrpSpPr/>
            <p:nvPr/>
          </p:nvGrpSpPr>
          <p:grpSpPr>
            <a:xfrm>
              <a:off x="10296487" y="5147793"/>
              <a:ext cx="136782" cy="104871"/>
              <a:chOff x="5327506" y="5290664"/>
              <a:chExt cx="136782" cy="104871"/>
            </a:xfrm>
          </p:grpSpPr>
          <p:sp>
            <p:nvSpPr>
              <p:cNvPr id="212" name="椭圆 21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3" name="椭圆 21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4" name="椭圆 21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15" name="组合 214"/>
            <p:cNvGrpSpPr/>
            <p:nvPr/>
          </p:nvGrpSpPr>
          <p:grpSpPr>
            <a:xfrm>
              <a:off x="9819817" y="4787568"/>
              <a:ext cx="136782" cy="104871"/>
              <a:chOff x="5327506" y="5290664"/>
              <a:chExt cx="136782" cy="104871"/>
            </a:xfrm>
          </p:grpSpPr>
          <p:sp>
            <p:nvSpPr>
              <p:cNvPr id="216" name="椭圆 21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7" name="椭圆 21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8" name="椭圆 21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19" name="组合 218"/>
            <p:cNvGrpSpPr/>
            <p:nvPr/>
          </p:nvGrpSpPr>
          <p:grpSpPr>
            <a:xfrm>
              <a:off x="10297675" y="4956667"/>
              <a:ext cx="136782" cy="104871"/>
              <a:chOff x="5327506" y="5290664"/>
              <a:chExt cx="136782" cy="104871"/>
            </a:xfrm>
          </p:grpSpPr>
          <p:sp>
            <p:nvSpPr>
              <p:cNvPr id="220" name="椭圆 21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1" name="椭圆 22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2" name="椭圆 22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23" name="组合 222"/>
            <p:cNvGrpSpPr/>
            <p:nvPr/>
          </p:nvGrpSpPr>
          <p:grpSpPr>
            <a:xfrm>
              <a:off x="10662703" y="5023853"/>
              <a:ext cx="136782" cy="104871"/>
              <a:chOff x="5327506" y="5290664"/>
              <a:chExt cx="136782" cy="104871"/>
            </a:xfrm>
          </p:grpSpPr>
          <p:sp>
            <p:nvSpPr>
              <p:cNvPr id="224" name="椭圆 22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5" name="椭圆 22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6" name="椭圆 22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27" name="组合 226"/>
            <p:cNvGrpSpPr/>
            <p:nvPr/>
          </p:nvGrpSpPr>
          <p:grpSpPr>
            <a:xfrm>
              <a:off x="10508865" y="4936100"/>
              <a:ext cx="136782" cy="104871"/>
              <a:chOff x="5327506" y="5290664"/>
              <a:chExt cx="136782" cy="104871"/>
            </a:xfrm>
          </p:grpSpPr>
          <p:sp>
            <p:nvSpPr>
              <p:cNvPr id="228" name="椭圆 22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9" name="椭圆 22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0" name="椭圆 22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31" name="组合 230"/>
            <p:cNvGrpSpPr/>
            <p:nvPr/>
          </p:nvGrpSpPr>
          <p:grpSpPr>
            <a:xfrm>
              <a:off x="10648141" y="4838207"/>
              <a:ext cx="136782" cy="104871"/>
              <a:chOff x="5327506" y="5290664"/>
              <a:chExt cx="136782" cy="104871"/>
            </a:xfrm>
          </p:grpSpPr>
          <p:sp>
            <p:nvSpPr>
              <p:cNvPr id="232" name="椭圆 23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3" name="椭圆 23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4" name="椭圆 23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35" name="组合 234"/>
            <p:cNvGrpSpPr/>
            <p:nvPr/>
          </p:nvGrpSpPr>
          <p:grpSpPr>
            <a:xfrm>
              <a:off x="10737607" y="4719214"/>
              <a:ext cx="136782" cy="104871"/>
              <a:chOff x="5327506" y="5290664"/>
              <a:chExt cx="136782" cy="104871"/>
            </a:xfrm>
          </p:grpSpPr>
          <p:sp>
            <p:nvSpPr>
              <p:cNvPr id="236" name="椭圆 23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7" name="椭圆 23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8" name="椭圆 23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39" name="组合 238"/>
            <p:cNvGrpSpPr/>
            <p:nvPr/>
          </p:nvGrpSpPr>
          <p:grpSpPr>
            <a:xfrm>
              <a:off x="10067034" y="4890642"/>
              <a:ext cx="136782" cy="104871"/>
              <a:chOff x="5327506" y="5290664"/>
              <a:chExt cx="136782" cy="104871"/>
            </a:xfrm>
          </p:grpSpPr>
          <p:sp>
            <p:nvSpPr>
              <p:cNvPr id="240" name="椭圆 23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1" name="椭圆 24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2" name="椭圆 24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43" name="组合 242"/>
            <p:cNvGrpSpPr/>
            <p:nvPr/>
          </p:nvGrpSpPr>
          <p:grpSpPr>
            <a:xfrm>
              <a:off x="9956755" y="4671346"/>
              <a:ext cx="136782" cy="104871"/>
              <a:chOff x="5327506" y="5290664"/>
              <a:chExt cx="136782" cy="104871"/>
            </a:xfrm>
          </p:grpSpPr>
          <p:sp>
            <p:nvSpPr>
              <p:cNvPr id="244" name="椭圆 24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5" name="椭圆 24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6" name="椭圆 24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47" name="组合 246"/>
            <p:cNvGrpSpPr/>
            <p:nvPr/>
          </p:nvGrpSpPr>
          <p:grpSpPr>
            <a:xfrm>
              <a:off x="10781485" y="4500307"/>
              <a:ext cx="136782" cy="104871"/>
              <a:chOff x="5327506" y="5290664"/>
              <a:chExt cx="136782" cy="104871"/>
            </a:xfrm>
          </p:grpSpPr>
          <p:sp>
            <p:nvSpPr>
              <p:cNvPr id="248" name="椭圆 24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9" name="椭圆 24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0" name="椭圆 24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51" name="组合 250"/>
            <p:cNvGrpSpPr/>
            <p:nvPr/>
          </p:nvGrpSpPr>
          <p:grpSpPr>
            <a:xfrm>
              <a:off x="10864914" y="4633661"/>
              <a:ext cx="136782" cy="104871"/>
              <a:chOff x="5327506" y="5290664"/>
              <a:chExt cx="136782" cy="104871"/>
            </a:xfrm>
          </p:grpSpPr>
          <p:sp>
            <p:nvSpPr>
              <p:cNvPr id="252" name="椭圆 25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3" name="椭圆 25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4" name="椭圆 25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55" name="组合 254"/>
            <p:cNvGrpSpPr/>
            <p:nvPr/>
          </p:nvGrpSpPr>
          <p:grpSpPr>
            <a:xfrm>
              <a:off x="10966824" y="4558497"/>
              <a:ext cx="136782" cy="104871"/>
              <a:chOff x="5327506" y="5290664"/>
              <a:chExt cx="136782" cy="104871"/>
            </a:xfrm>
          </p:grpSpPr>
          <p:sp>
            <p:nvSpPr>
              <p:cNvPr id="256" name="椭圆 25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7" name="椭圆 25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8" name="椭圆 25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59" name="组合 258"/>
            <p:cNvGrpSpPr/>
            <p:nvPr/>
          </p:nvGrpSpPr>
          <p:grpSpPr>
            <a:xfrm>
              <a:off x="10680237" y="4278012"/>
              <a:ext cx="136782" cy="104871"/>
              <a:chOff x="5327506" y="5290664"/>
              <a:chExt cx="136782" cy="104871"/>
            </a:xfrm>
          </p:grpSpPr>
          <p:sp>
            <p:nvSpPr>
              <p:cNvPr id="260" name="椭圆 25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1" name="椭圆 26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2" name="椭圆 26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3" name="组合 262"/>
            <p:cNvGrpSpPr/>
            <p:nvPr/>
          </p:nvGrpSpPr>
          <p:grpSpPr>
            <a:xfrm>
              <a:off x="10832359" y="4314138"/>
              <a:ext cx="136782" cy="104871"/>
              <a:chOff x="5327506" y="5290664"/>
              <a:chExt cx="136782" cy="104871"/>
            </a:xfrm>
          </p:grpSpPr>
          <p:sp>
            <p:nvSpPr>
              <p:cNvPr id="264" name="椭圆 26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5" name="椭圆 26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6" name="椭圆 26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67" name="组合 266"/>
            <p:cNvGrpSpPr/>
            <p:nvPr/>
          </p:nvGrpSpPr>
          <p:grpSpPr>
            <a:xfrm>
              <a:off x="10744807" y="4136844"/>
              <a:ext cx="136782" cy="104871"/>
              <a:chOff x="5327506" y="5290664"/>
              <a:chExt cx="136782" cy="104871"/>
            </a:xfrm>
          </p:grpSpPr>
          <p:sp>
            <p:nvSpPr>
              <p:cNvPr id="268" name="椭圆 26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 name="椭圆 26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0" name="椭圆 26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1" name="组合 270"/>
            <p:cNvGrpSpPr/>
            <p:nvPr/>
          </p:nvGrpSpPr>
          <p:grpSpPr>
            <a:xfrm>
              <a:off x="9816723" y="4602936"/>
              <a:ext cx="136782" cy="104871"/>
              <a:chOff x="5327506" y="5290664"/>
              <a:chExt cx="136782" cy="104871"/>
            </a:xfrm>
          </p:grpSpPr>
          <p:sp>
            <p:nvSpPr>
              <p:cNvPr id="272" name="椭圆 27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3" name="椭圆 27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4" name="椭圆 27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5" name="组合 274"/>
            <p:cNvGrpSpPr/>
            <p:nvPr/>
          </p:nvGrpSpPr>
          <p:grpSpPr>
            <a:xfrm>
              <a:off x="9697593" y="4419213"/>
              <a:ext cx="136782" cy="104871"/>
              <a:chOff x="5327506" y="5290664"/>
              <a:chExt cx="136782" cy="104871"/>
            </a:xfrm>
          </p:grpSpPr>
          <p:sp>
            <p:nvSpPr>
              <p:cNvPr id="276" name="椭圆 27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7" name="椭圆 27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8" name="椭圆 27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79" name="组合 278"/>
            <p:cNvGrpSpPr/>
            <p:nvPr/>
          </p:nvGrpSpPr>
          <p:grpSpPr>
            <a:xfrm>
              <a:off x="9939639" y="4433369"/>
              <a:ext cx="136782" cy="104871"/>
              <a:chOff x="5327506" y="5290664"/>
              <a:chExt cx="136782" cy="104871"/>
            </a:xfrm>
          </p:grpSpPr>
          <p:sp>
            <p:nvSpPr>
              <p:cNvPr id="280" name="椭圆 27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1" name="椭圆 28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2" name="椭圆 28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83" name="组合 282"/>
            <p:cNvGrpSpPr/>
            <p:nvPr/>
          </p:nvGrpSpPr>
          <p:grpSpPr>
            <a:xfrm>
              <a:off x="10031034" y="4278339"/>
              <a:ext cx="136782" cy="104871"/>
              <a:chOff x="5327506" y="5290664"/>
              <a:chExt cx="136782" cy="104871"/>
            </a:xfrm>
          </p:grpSpPr>
          <p:sp>
            <p:nvSpPr>
              <p:cNvPr id="284" name="椭圆 28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5" name="椭圆 28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6" name="椭圆 28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87" name="组合 286"/>
            <p:cNvGrpSpPr/>
            <p:nvPr/>
          </p:nvGrpSpPr>
          <p:grpSpPr>
            <a:xfrm>
              <a:off x="10263745" y="4153342"/>
              <a:ext cx="136782" cy="104871"/>
              <a:chOff x="5327506" y="5290664"/>
              <a:chExt cx="136782" cy="104871"/>
            </a:xfrm>
          </p:grpSpPr>
          <p:sp>
            <p:nvSpPr>
              <p:cNvPr id="288" name="椭圆 28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9" name="椭圆 28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0" name="椭圆 28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91" name="组合 290"/>
            <p:cNvGrpSpPr/>
            <p:nvPr/>
          </p:nvGrpSpPr>
          <p:grpSpPr>
            <a:xfrm>
              <a:off x="10465309" y="4151594"/>
              <a:ext cx="136782" cy="104871"/>
              <a:chOff x="5327506" y="5290664"/>
              <a:chExt cx="136782" cy="104871"/>
            </a:xfrm>
          </p:grpSpPr>
          <p:sp>
            <p:nvSpPr>
              <p:cNvPr id="292" name="椭圆 29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3" name="椭圆 29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4" name="椭圆 29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95" name="组合 294"/>
            <p:cNvGrpSpPr/>
            <p:nvPr/>
          </p:nvGrpSpPr>
          <p:grpSpPr>
            <a:xfrm>
              <a:off x="9860824" y="4249250"/>
              <a:ext cx="136782" cy="104871"/>
              <a:chOff x="5327506" y="5290664"/>
              <a:chExt cx="136782" cy="104871"/>
            </a:xfrm>
          </p:grpSpPr>
          <p:sp>
            <p:nvSpPr>
              <p:cNvPr id="296" name="椭圆 29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7" name="椭圆 29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8" name="椭圆 29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99" name="组合 298"/>
            <p:cNvGrpSpPr/>
            <p:nvPr/>
          </p:nvGrpSpPr>
          <p:grpSpPr>
            <a:xfrm>
              <a:off x="10104466" y="4108873"/>
              <a:ext cx="136782" cy="104871"/>
              <a:chOff x="5327506" y="5290664"/>
              <a:chExt cx="136782" cy="104871"/>
            </a:xfrm>
          </p:grpSpPr>
          <p:sp>
            <p:nvSpPr>
              <p:cNvPr id="300" name="椭圆 29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1" name="椭圆 30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2" name="椭圆 30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03" name="组合 302"/>
            <p:cNvGrpSpPr/>
            <p:nvPr/>
          </p:nvGrpSpPr>
          <p:grpSpPr>
            <a:xfrm>
              <a:off x="9889552" y="3945376"/>
              <a:ext cx="136782" cy="104871"/>
              <a:chOff x="5327506" y="5290664"/>
              <a:chExt cx="136782" cy="104871"/>
            </a:xfrm>
          </p:grpSpPr>
          <p:sp>
            <p:nvSpPr>
              <p:cNvPr id="304" name="椭圆 30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5" name="椭圆 30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6" name="椭圆 30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07" name="组合 306"/>
            <p:cNvGrpSpPr/>
            <p:nvPr/>
          </p:nvGrpSpPr>
          <p:grpSpPr>
            <a:xfrm>
              <a:off x="10089600" y="3968899"/>
              <a:ext cx="136782" cy="104871"/>
              <a:chOff x="5327506" y="5290664"/>
              <a:chExt cx="136782" cy="104871"/>
            </a:xfrm>
          </p:grpSpPr>
          <p:sp>
            <p:nvSpPr>
              <p:cNvPr id="308" name="椭圆 30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9" name="椭圆 30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0" name="椭圆 30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11" name="组合 310"/>
            <p:cNvGrpSpPr/>
            <p:nvPr/>
          </p:nvGrpSpPr>
          <p:grpSpPr>
            <a:xfrm>
              <a:off x="9956599" y="3806592"/>
              <a:ext cx="136782" cy="104871"/>
              <a:chOff x="5327506" y="5290664"/>
              <a:chExt cx="136782" cy="104871"/>
            </a:xfrm>
          </p:grpSpPr>
          <p:sp>
            <p:nvSpPr>
              <p:cNvPr id="312" name="椭圆 31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3" name="椭圆 31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4" name="椭圆 31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15" name="组合 314"/>
            <p:cNvGrpSpPr/>
            <p:nvPr/>
          </p:nvGrpSpPr>
          <p:grpSpPr>
            <a:xfrm>
              <a:off x="9801820" y="3651522"/>
              <a:ext cx="136782" cy="104871"/>
              <a:chOff x="5327506" y="5290664"/>
              <a:chExt cx="136782" cy="104871"/>
            </a:xfrm>
          </p:grpSpPr>
          <p:sp>
            <p:nvSpPr>
              <p:cNvPr id="316" name="椭圆 31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7" name="椭圆 31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8" name="椭圆 31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19" name="组合 318"/>
            <p:cNvGrpSpPr/>
            <p:nvPr/>
          </p:nvGrpSpPr>
          <p:grpSpPr>
            <a:xfrm>
              <a:off x="9941970" y="3631858"/>
              <a:ext cx="136782" cy="104871"/>
              <a:chOff x="5327506" y="5290664"/>
              <a:chExt cx="136782" cy="104871"/>
            </a:xfrm>
          </p:grpSpPr>
          <p:sp>
            <p:nvSpPr>
              <p:cNvPr id="320" name="椭圆 31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1" name="椭圆 32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2" name="椭圆 32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23" name="组合 322"/>
            <p:cNvGrpSpPr/>
            <p:nvPr/>
          </p:nvGrpSpPr>
          <p:grpSpPr>
            <a:xfrm>
              <a:off x="10560780" y="3880339"/>
              <a:ext cx="136782" cy="104871"/>
              <a:chOff x="5327506" y="5290664"/>
              <a:chExt cx="136782" cy="104871"/>
            </a:xfrm>
          </p:grpSpPr>
          <p:sp>
            <p:nvSpPr>
              <p:cNvPr id="324" name="椭圆 32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5" name="椭圆 32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6" name="椭圆 32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27" name="组合 326"/>
            <p:cNvGrpSpPr/>
            <p:nvPr/>
          </p:nvGrpSpPr>
          <p:grpSpPr>
            <a:xfrm>
              <a:off x="10716237" y="3828382"/>
              <a:ext cx="136782" cy="104871"/>
              <a:chOff x="5327506" y="5290664"/>
              <a:chExt cx="136782" cy="104871"/>
            </a:xfrm>
          </p:grpSpPr>
          <p:sp>
            <p:nvSpPr>
              <p:cNvPr id="328" name="椭圆 32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9" name="椭圆 32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0" name="椭圆 32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31" name="组合 330"/>
            <p:cNvGrpSpPr/>
            <p:nvPr/>
          </p:nvGrpSpPr>
          <p:grpSpPr>
            <a:xfrm>
              <a:off x="10619254" y="3687995"/>
              <a:ext cx="136782" cy="104871"/>
              <a:chOff x="5327506" y="5290664"/>
              <a:chExt cx="136782" cy="104871"/>
            </a:xfrm>
          </p:grpSpPr>
          <p:sp>
            <p:nvSpPr>
              <p:cNvPr id="332" name="椭圆 33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3" name="椭圆 33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4" name="椭圆 33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35" name="组合 334"/>
            <p:cNvGrpSpPr/>
            <p:nvPr/>
          </p:nvGrpSpPr>
          <p:grpSpPr>
            <a:xfrm>
              <a:off x="10619254" y="3519142"/>
              <a:ext cx="136782" cy="104871"/>
              <a:chOff x="5327506" y="5290664"/>
              <a:chExt cx="136782" cy="104871"/>
            </a:xfrm>
          </p:grpSpPr>
          <p:sp>
            <p:nvSpPr>
              <p:cNvPr id="336" name="椭圆 33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7" name="椭圆 33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8" name="椭圆 33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39" name="组合 338"/>
            <p:cNvGrpSpPr/>
            <p:nvPr/>
          </p:nvGrpSpPr>
          <p:grpSpPr>
            <a:xfrm>
              <a:off x="10429309" y="3260803"/>
              <a:ext cx="136782" cy="104871"/>
              <a:chOff x="5327506" y="5290664"/>
              <a:chExt cx="136782" cy="104871"/>
            </a:xfrm>
          </p:grpSpPr>
          <p:sp>
            <p:nvSpPr>
              <p:cNvPr id="340" name="椭圆 339"/>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1" name="椭圆 340"/>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2" name="椭圆 341"/>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3" name="组合 342"/>
            <p:cNvGrpSpPr/>
            <p:nvPr/>
          </p:nvGrpSpPr>
          <p:grpSpPr>
            <a:xfrm>
              <a:off x="9985977" y="3503639"/>
              <a:ext cx="136782" cy="104871"/>
              <a:chOff x="5327506" y="5290664"/>
              <a:chExt cx="136782" cy="104871"/>
            </a:xfrm>
          </p:grpSpPr>
          <p:sp>
            <p:nvSpPr>
              <p:cNvPr id="344" name="椭圆 343"/>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5" name="椭圆 344"/>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6" name="椭圆 345"/>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47" name="组合 346"/>
            <p:cNvGrpSpPr/>
            <p:nvPr/>
          </p:nvGrpSpPr>
          <p:grpSpPr>
            <a:xfrm>
              <a:off x="10155728" y="3393090"/>
              <a:ext cx="136782" cy="104871"/>
              <a:chOff x="5327506" y="5290664"/>
              <a:chExt cx="136782" cy="104871"/>
            </a:xfrm>
          </p:grpSpPr>
          <p:sp>
            <p:nvSpPr>
              <p:cNvPr id="348" name="椭圆 347"/>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9" name="椭圆 348"/>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0" name="椭圆 349"/>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51" name="组合 350"/>
            <p:cNvGrpSpPr/>
            <p:nvPr/>
          </p:nvGrpSpPr>
          <p:grpSpPr>
            <a:xfrm>
              <a:off x="10324901" y="3387268"/>
              <a:ext cx="136782" cy="104871"/>
              <a:chOff x="5327506" y="5290664"/>
              <a:chExt cx="136782" cy="104871"/>
            </a:xfrm>
          </p:grpSpPr>
          <p:sp>
            <p:nvSpPr>
              <p:cNvPr id="352" name="椭圆 351"/>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3" name="椭圆 352"/>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4" name="椭圆 353"/>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355" name="组合 354"/>
            <p:cNvGrpSpPr/>
            <p:nvPr/>
          </p:nvGrpSpPr>
          <p:grpSpPr>
            <a:xfrm>
              <a:off x="10501224" y="3415553"/>
              <a:ext cx="136782" cy="104871"/>
              <a:chOff x="5327506" y="5290664"/>
              <a:chExt cx="136782" cy="104871"/>
            </a:xfrm>
          </p:grpSpPr>
          <p:sp>
            <p:nvSpPr>
              <p:cNvPr id="356" name="椭圆 355"/>
              <p:cNvSpPr>
                <a:spLocks noChangeAspect="1"/>
              </p:cNvSpPr>
              <p:nvPr/>
            </p:nvSpPr>
            <p:spPr>
              <a:xfrm>
                <a:off x="5352085" y="5290664"/>
                <a:ext cx="90000" cy="90104"/>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7" name="椭圆 356"/>
              <p:cNvSpPr>
                <a:spLocks noChangeAspect="1"/>
              </p:cNvSpPr>
              <p:nvPr/>
            </p:nvSpPr>
            <p:spPr>
              <a:xfrm>
                <a:off x="5327506" y="5339829"/>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8" name="椭圆 357"/>
              <p:cNvSpPr>
                <a:spLocks noChangeAspect="1"/>
              </p:cNvSpPr>
              <p:nvPr/>
            </p:nvSpPr>
            <p:spPr>
              <a:xfrm>
                <a:off x="5428288" y="5359493"/>
                <a:ext cx="36000" cy="36042"/>
              </a:xfrm>
              <a:prstGeom prst="ellipse">
                <a:avLst/>
              </a:pr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59" name="椭圆 358"/>
            <p:cNvSpPr/>
            <p:nvPr/>
          </p:nvSpPr>
          <p:spPr>
            <a:xfrm>
              <a:off x="9873621" y="4082260"/>
              <a:ext cx="1080000" cy="1080000"/>
            </a:xfrm>
            <a:prstGeom prst="ellipse">
              <a:avLst/>
            </a:prstGeom>
            <a:noFill/>
            <a:ln>
              <a:solidFill>
                <a:srgbClr val="FF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0" name="右箭头 359"/>
            <p:cNvSpPr/>
            <p:nvPr/>
          </p:nvSpPr>
          <p:spPr>
            <a:xfrm>
              <a:off x="8707384" y="4260466"/>
              <a:ext cx="756000" cy="216000"/>
            </a:xfrm>
            <a:prstGeom prst="right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1" name="右箭头 360"/>
            <p:cNvSpPr/>
            <p:nvPr/>
          </p:nvSpPr>
          <p:spPr>
            <a:xfrm rot="2775286">
              <a:off x="8313169" y="5254175"/>
              <a:ext cx="756000" cy="216000"/>
            </a:xfrm>
            <a:prstGeom prst="right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2" name="矩形 361"/>
            <p:cNvSpPr/>
            <p:nvPr/>
          </p:nvSpPr>
          <p:spPr>
            <a:xfrm>
              <a:off x="7937928" y="5265659"/>
              <a:ext cx="697627" cy="400110"/>
            </a:xfrm>
            <a:prstGeom prst="rect">
              <a:avLst/>
            </a:prstGeom>
          </p:spPr>
          <p:txBody>
            <a:bodyPr wrap="none">
              <a:spAutoFit/>
            </a:bodyPr>
            <a:lstStyle/>
            <a:p>
              <a:r>
                <a:rPr lang="zh-CN" altLang="en-US" sz="2000" dirty="0"/>
                <a:t>聚集</a:t>
              </a:r>
            </a:p>
          </p:txBody>
        </p:sp>
      </p:grpSp>
      <p:sp>
        <p:nvSpPr>
          <p:cNvPr id="2" name="Rectangle 4">
            <a:extLst>
              <a:ext uri="{FF2B5EF4-FFF2-40B4-BE49-F238E27FC236}">
                <a16:creationId xmlns:a16="http://schemas.microsoft.com/office/drawing/2014/main" id="{15B8AE10-5421-BFCB-13FD-9DB4501BEA49}"/>
              </a:ext>
            </a:extLst>
          </p:cNvPr>
          <p:cNvSpPr>
            <a:spLocks noChangeArrowheads="1"/>
          </p:cNvSpPr>
          <p:nvPr/>
        </p:nvSpPr>
        <p:spPr bwMode="auto">
          <a:xfrm>
            <a:off x="1077916" y="520702"/>
            <a:ext cx="3057247"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三、蛋白质沉淀</a:t>
            </a:r>
          </a:p>
        </p:txBody>
      </p:sp>
      <p:cxnSp>
        <p:nvCxnSpPr>
          <p:cNvPr id="3" name="直接连接符 2">
            <a:extLst>
              <a:ext uri="{FF2B5EF4-FFF2-40B4-BE49-F238E27FC236}">
                <a16:creationId xmlns:a16="http://schemas.microsoft.com/office/drawing/2014/main" id="{2A2CBE2B-52F0-01CB-1F95-358F28D2E580}"/>
              </a:ext>
            </a:extLst>
          </p:cNvPr>
          <p:cNvCxnSpPr/>
          <p:nvPr/>
        </p:nvCxnSpPr>
        <p:spPr>
          <a:xfrm>
            <a:off x="1078172" y="1126072"/>
            <a:ext cx="5904000"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06829808"/>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8"/>
          <p:cNvSpPr>
            <a:spLocks noChangeArrowheads="1"/>
          </p:cNvSpPr>
          <p:nvPr/>
        </p:nvSpPr>
        <p:spPr bwMode="auto">
          <a:xfrm>
            <a:off x="873125" y="660800"/>
            <a:ext cx="10463742" cy="10686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60000" indent="-360000" algn="just" fontAlgn="base">
              <a:lnSpc>
                <a:spcPts val="4000"/>
              </a:lnSpc>
              <a:spcBef>
                <a:spcPts val="600"/>
              </a:spcBef>
              <a:spcAft>
                <a:spcPct val="0"/>
              </a:spcAft>
              <a:buClr>
                <a:srgbClr val="C00000"/>
              </a:buClr>
              <a:buSzPct val="80000"/>
              <a:buFont typeface="Wingdings" panose="05000000000000000000" pitchFamily="2" charset="2"/>
              <a:buChar char="l"/>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分段盐析：调节盐析所用的盐浓度和溶液的</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pH</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值，可将溶液中混合的各种蛋白质逐个分开。</a:t>
            </a:r>
          </a:p>
        </p:txBody>
      </p:sp>
      <p:sp>
        <p:nvSpPr>
          <p:cNvPr id="95" name="Text Box 7"/>
          <p:cNvSpPr txBox="1">
            <a:spLocks noChangeArrowheads="1"/>
          </p:cNvSpPr>
          <p:nvPr/>
        </p:nvSpPr>
        <p:spPr bwMode="auto">
          <a:xfrm rot="10074">
            <a:off x="3511551" y="3344210"/>
            <a:ext cx="1905000"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spcBef>
                <a:spcPct val="50000"/>
              </a:spcBef>
              <a:defRPr/>
            </a:pPr>
            <a:r>
              <a:rPr kumimoji="1" lang="en-US" altLang="zh-CN" sz="2000" dirty="0">
                <a:effectLst>
                  <a:outerShdw blurRad="38100" dist="38100" dir="2700000" algn="tl">
                    <a:srgbClr val="C0C0C0"/>
                  </a:outerShdw>
                </a:effectLst>
                <a:latin typeface="Times New Roman" pitchFamily="18" charset="0"/>
              </a:rPr>
              <a:t> </a:t>
            </a:r>
            <a:r>
              <a:rPr kumimoji="1" lang="zh-CN" altLang="en-US" sz="2000" dirty="0">
                <a:effectLst>
                  <a:outerShdw blurRad="38100" dist="38100" dir="2700000" algn="tl">
                    <a:srgbClr val="C0C0C0"/>
                  </a:outerShdw>
                </a:effectLst>
                <a:latin typeface="Times New Roman" pitchFamily="18" charset="0"/>
              </a:rPr>
              <a:t>饱和</a:t>
            </a:r>
            <a:r>
              <a:rPr kumimoji="1" lang="en-US" altLang="zh-CN" sz="2000" dirty="0">
                <a:effectLst>
                  <a:outerShdw blurRad="38100" dist="38100" dir="2700000" algn="tl">
                    <a:srgbClr val="C0C0C0"/>
                  </a:outerShdw>
                </a:effectLst>
                <a:latin typeface="Times New Roman" pitchFamily="18" charset="0"/>
              </a:rPr>
              <a:t>(NH</a:t>
            </a:r>
            <a:r>
              <a:rPr kumimoji="1" lang="en-US" altLang="zh-CN" sz="2000" baseline="-25000" dirty="0">
                <a:effectLst>
                  <a:outerShdw blurRad="38100" dist="38100" dir="2700000" algn="tl">
                    <a:srgbClr val="C0C0C0"/>
                  </a:outerShdw>
                </a:effectLst>
                <a:latin typeface="Times New Roman" pitchFamily="18" charset="0"/>
              </a:rPr>
              <a:t>4</a:t>
            </a:r>
            <a:r>
              <a:rPr kumimoji="1" lang="en-US" altLang="zh-CN" sz="2000" dirty="0">
                <a:effectLst>
                  <a:outerShdw blurRad="38100" dist="38100" dir="2700000" algn="tl">
                    <a:srgbClr val="C0C0C0"/>
                  </a:outerShdw>
                </a:effectLst>
                <a:latin typeface="Times New Roman" pitchFamily="18" charset="0"/>
              </a:rPr>
              <a:t>)</a:t>
            </a:r>
            <a:r>
              <a:rPr kumimoji="1" lang="en-US" altLang="zh-CN" sz="2000" baseline="-25000" dirty="0">
                <a:effectLst>
                  <a:outerShdw blurRad="38100" dist="38100" dir="2700000" algn="tl">
                    <a:srgbClr val="C0C0C0"/>
                  </a:outerShdw>
                </a:effectLst>
                <a:latin typeface="Times New Roman" pitchFamily="18" charset="0"/>
              </a:rPr>
              <a:t>2</a:t>
            </a:r>
            <a:r>
              <a:rPr kumimoji="1" lang="en-US" altLang="zh-CN" sz="2000" dirty="0">
                <a:effectLst>
                  <a:outerShdw blurRad="38100" dist="38100" dir="2700000" algn="tl">
                    <a:srgbClr val="C0C0C0"/>
                  </a:outerShdw>
                </a:effectLst>
                <a:latin typeface="Times New Roman" pitchFamily="18" charset="0"/>
              </a:rPr>
              <a:t>SO</a:t>
            </a:r>
            <a:r>
              <a:rPr kumimoji="1" lang="en-US" altLang="zh-CN" sz="2000" baseline="-25000" dirty="0">
                <a:effectLst>
                  <a:outerShdw blurRad="38100" dist="38100" dir="2700000" algn="tl">
                    <a:srgbClr val="C0C0C0"/>
                  </a:outerShdw>
                </a:effectLst>
                <a:latin typeface="Times New Roman" pitchFamily="18" charset="0"/>
              </a:rPr>
              <a:t>4</a:t>
            </a:r>
          </a:p>
        </p:txBody>
      </p:sp>
      <p:sp>
        <p:nvSpPr>
          <p:cNvPr id="96" name="Text Box 10"/>
          <p:cNvSpPr txBox="1">
            <a:spLocks noChangeArrowheads="1"/>
          </p:cNvSpPr>
          <p:nvPr/>
        </p:nvSpPr>
        <p:spPr bwMode="auto">
          <a:xfrm>
            <a:off x="3458317" y="4103875"/>
            <a:ext cx="2111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defRPr/>
            </a:pPr>
            <a:r>
              <a:rPr kumimoji="1" lang="zh-CN" altLang="en-US" sz="2000" dirty="0">
                <a:effectLst>
                  <a:outerShdw blurRad="38100" dist="38100" dir="2700000" algn="tl">
                    <a:srgbClr val="C0C0C0"/>
                  </a:outerShdw>
                </a:effectLst>
                <a:latin typeface="Times New Roman" pitchFamily="18" charset="0"/>
              </a:rPr>
              <a:t>半饱和</a:t>
            </a:r>
            <a:r>
              <a:rPr kumimoji="1" lang="en-US" altLang="zh-CN" sz="2000" dirty="0">
                <a:effectLst>
                  <a:outerShdw blurRad="38100" dist="38100" dir="2700000" algn="tl">
                    <a:srgbClr val="C0C0C0"/>
                  </a:outerShdw>
                </a:effectLst>
                <a:latin typeface="Times New Roman" pitchFamily="18" charset="0"/>
              </a:rPr>
              <a:t>(NH</a:t>
            </a:r>
            <a:r>
              <a:rPr kumimoji="1" lang="en-US" altLang="zh-CN" sz="2000" baseline="-25000" dirty="0">
                <a:effectLst>
                  <a:outerShdw blurRad="38100" dist="38100" dir="2700000" algn="tl">
                    <a:srgbClr val="C0C0C0"/>
                  </a:outerShdw>
                </a:effectLst>
                <a:latin typeface="Times New Roman" pitchFamily="18" charset="0"/>
              </a:rPr>
              <a:t>4</a:t>
            </a:r>
            <a:r>
              <a:rPr kumimoji="1" lang="en-US" altLang="zh-CN" sz="2000" dirty="0">
                <a:effectLst>
                  <a:outerShdw blurRad="38100" dist="38100" dir="2700000" algn="tl">
                    <a:srgbClr val="C0C0C0"/>
                  </a:outerShdw>
                </a:effectLst>
                <a:latin typeface="Times New Roman" pitchFamily="18" charset="0"/>
              </a:rPr>
              <a:t>)</a:t>
            </a:r>
            <a:r>
              <a:rPr kumimoji="1" lang="en-US" altLang="zh-CN" sz="2000" baseline="-25000" dirty="0">
                <a:effectLst>
                  <a:outerShdw blurRad="38100" dist="38100" dir="2700000" algn="tl">
                    <a:srgbClr val="C0C0C0"/>
                  </a:outerShdw>
                </a:effectLst>
                <a:latin typeface="Times New Roman" pitchFamily="18" charset="0"/>
              </a:rPr>
              <a:t>2</a:t>
            </a:r>
            <a:r>
              <a:rPr kumimoji="1" lang="en-US" altLang="zh-CN" sz="2000" dirty="0">
                <a:effectLst>
                  <a:outerShdw blurRad="38100" dist="38100" dir="2700000" algn="tl">
                    <a:srgbClr val="C0C0C0"/>
                  </a:outerShdw>
                </a:effectLst>
                <a:latin typeface="Times New Roman" pitchFamily="18" charset="0"/>
              </a:rPr>
              <a:t>SO</a:t>
            </a:r>
            <a:r>
              <a:rPr kumimoji="1" lang="en-US" altLang="zh-CN" sz="2000" baseline="-25000" dirty="0">
                <a:effectLst>
                  <a:outerShdw blurRad="38100" dist="38100" dir="2700000" algn="tl">
                    <a:srgbClr val="C0C0C0"/>
                  </a:outerShdw>
                </a:effectLst>
                <a:latin typeface="Times New Roman" pitchFamily="18" charset="0"/>
              </a:rPr>
              <a:t>4</a:t>
            </a:r>
            <a:endParaRPr kumimoji="1" lang="en-US" altLang="zh-CN" sz="2000" dirty="0">
              <a:effectLst>
                <a:outerShdw blurRad="38100" dist="38100" dir="2700000" algn="tl">
                  <a:srgbClr val="C0C0C0"/>
                </a:outerShdw>
              </a:effectLst>
              <a:latin typeface="Times New Roman" pitchFamily="18" charset="0"/>
            </a:endParaRPr>
          </a:p>
        </p:txBody>
      </p:sp>
      <p:sp>
        <p:nvSpPr>
          <p:cNvPr id="97" name="Text Box 13"/>
          <p:cNvSpPr txBox="1">
            <a:spLocks noChangeArrowheads="1"/>
          </p:cNvSpPr>
          <p:nvPr/>
        </p:nvSpPr>
        <p:spPr bwMode="auto">
          <a:xfrm>
            <a:off x="8528050" y="3267076"/>
            <a:ext cx="16779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r>
              <a:rPr kumimoji="1" lang="zh-CN" altLang="en-US" sz="2000" dirty="0">
                <a:effectLst>
                  <a:outerShdw blurRad="38100" dist="38100" dir="2700000" algn="tl">
                    <a:srgbClr val="C0C0C0"/>
                  </a:outerShdw>
                </a:effectLst>
                <a:latin typeface="Times New Roman" pitchFamily="18" charset="0"/>
              </a:rPr>
              <a:t>血浆清蛋白</a:t>
            </a:r>
          </a:p>
        </p:txBody>
      </p:sp>
      <p:sp>
        <p:nvSpPr>
          <p:cNvPr id="98" name="Text Box 14"/>
          <p:cNvSpPr txBox="1">
            <a:spLocks noChangeArrowheads="1"/>
          </p:cNvSpPr>
          <p:nvPr/>
        </p:nvSpPr>
        <p:spPr bwMode="auto">
          <a:xfrm>
            <a:off x="8528050" y="5849359"/>
            <a:ext cx="16779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ctr">
              <a:defRPr/>
            </a:pPr>
            <a:r>
              <a:rPr kumimoji="1" lang="zh-CN" altLang="en-US" sz="2000" dirty="0">
                <a:effectLst>
                  <a:outerShdw blurRad="38100" dist="38100" dir="2700000" algn="tl">
                    <a:srgbClr val="C0C0C0"/>
                  </a:outerShdw>
                </a:effectLst>
                <a:latin typeface="Times New Roman" pitchFamily="18" charset="0"/>
              </a:rPr>
              <a:t>血浆球蛋白</a:t>
            </a:r>
          </a:p>
        </p:txBody>
      </p:sp>
      <p:sp>
        <p:nvSpPr>
          <p:cNvPr id="99" name="右箭头 98"/>
          <p:cNvSpPr/>
          <p:nvPr/>
        </p:nvSpPr>
        <p:spPr>
          <a:xfrm>
            <a:off x="3469697" y="3743875"/>
            <a:ext cx="2160000" cy="360000"/>
          </a:xfrm>
          <a:prstGeom prst="right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右箭头 99"/>
          <p:cNvSpPr/>
          <p:nvPr/>
        </p:nvSpPr>
        <p:spPr>
          <a:xfrm rot="20559968">
            <a:off x="7123275" y="3066801"/>
            <a:ext cx="1548000" cy="360000"/>
          </a:xfrm>
          <a:prstGeom prst="right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右箭头 100"/>
          <p:cNvSpPr/>
          <p:nvPr/>
        </p:nvSpPr>
        <p:spPr>
          <a:xfrm rot="1040032" flipV="1">
            <a:off x="7117556" y="4488000"/>
            <a:ext cx="1548000" cy="360000"/>
          </a:xfrm>
          <a:prstGeom prst="right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任意多边形 101"/>
          <p:cNvSpPr/>
          <p:nvPr/>
        </p:nvSpPr>
        <p:spPr>
          <a:xfrm>
            <a:off x="8850699" y="1363348"/>
            <a:ext cx="1040312" cy="1897119"/>
          </a:xfrm>
          <a:custGeom>
            <a:avLst/>
            <a:gdLst>
              <a:gd name="connsiteX0" fmla="*/ 80453 w 1047773"/>
              <a:gd name="connsiteY0" fmla="*/ 438684 h 1897041"/>
              <a:gd name="connsiteX1" fmla="*/ 27699 w 1047773"/>
              <a:gd name="connsiteY1" fmla="*/ 564288 h 1897041"/>
              <a:gd name="connsiteX2" fmla="*/ 7603 w 1047773"/>
              <a:gd name="connsiteY2" fmla="*/ 637139 h 1897041"/>
              <a:gd name="connsiteX3" fmla="*/ 7603 w 1047773"/>
              <a:gd name="connsiteY3" fmla="*/ 918493 h 1897041"/>
              <a:gd name="connsiteX4" fmla="*/ 7603 w 1047773"/>
              <a:gd name="connsiteY4" fmla="*/ 1345548 h 1897041"/>
              <a:gd name="connsiteX5" fmla="*/ 5090 w 1047773"/>
              <a:gd name="connsiteY5" fmla="*/ 1662071 h 1897041"/>
              <a:gd name="connsiteX6" fmla="*/ 2578 w 1047773"/>
              <a:gd name="connsiteY6" fmla="*/ 1729897 h 1897041"/>
              <a:gd name="connsiteX7" fmla="*/ 45284 w 1047773"/>
              <a:gd name="connsiteY7" fmla="*/ 1782651 h 1897041"/>
              <a:gd name="connsiteX8" fmla="*/ 153304 w 1047773"/>
              <a:gd name="connsiteY8" fmla="*/ 1837917 h 1897041"/>
              <a:gd name="connsiteX9" fmla="*/ 334174 w 1047773"/>
              <a:gd name="connsiteY9" fmla="*/ 1880622 h 1897041"/>
              <a:gd name="connsiteX10" fmla="*/ 494948 w 1047773"/>
              <a:gd name="connsiteY10" fmla="*/ 1895695 h 1897041"/>
              <a:gd name="connsiteX11" fmla="*/ 658233 w 1047773"/>
              <a:gd name="connsiteY11" fmla="*/ 1893183 h 1897041"/>
              <a:gd name="connsiteX12" fmla="*/ 831567 w 1047773"/>
              <a:gd name="connsiteY12" fmla="*/ 1868062 h 1897041"/>
              <a:gd name="connsiteX13" fmla="*/ 972244 w 1047773"/>
              <a:gd name="connsiteY13" fmla="*/ 1807772 h 1897041"/>
              <a:gd name="connsiteX14" fmla="*/ 1035047 w 1047773"/>
              <a:gd name="connsiteY14" fmla="*/ 1737433 h 1897041"/>
              <a:gd name="connsiteX15" fmla="*/ 1035047 w 1047773"/>
              <a:gd name="connsiteY15" fmla="*/ 1689704 h 1897041"/>
              <a:gd name="connsiteX16" fmla="*/ 1035047 w 1047773"/>
              <a:gd name="connsiteY16" fmla="*/ 1506321 h 1897041"/>
              <a:gd name="connsiteX17" fmla="*/ 1047607 w 1047773"/>
              <a:gd name="connsiteY17" fmla="*/ 1149605 h 1897041"/>
              <a:gd name="connsiteX18" fmla="*/ 1042583 w 1047773"/>
              <a:gd name="connsiteY18" fmla="*/ 765255 h 1897041"/>
              <a:gd name="connsiteX19" fmla="*/ 1047607 w 1047773"/>
              <a:gd name="connsiteY19" fmla="*/ 657236 h 1897041"/>
              <a:gd name="connsiteX20" fmla="*/ 1042583 w 1047773"/>
              <a:gd name="connsiteY20" fmla="*/ 606994 h 1897041"/>
              <a:gd name="connsiteX21" fmla="*/ 1014950 w 1047773"/>
              <a:gd name="connsiteY21" fmla="*/ 509022 h 1897041"/>
              <a:gd name="connsiteX22" fmla="*/ 967220 w 1047773"/>
              <a:gd name="connsiteY22" fmla="*/ 433660 h 1897041"/>
              <a:gd name="connsiteX23" fmla="*/ 896882 w 1047773"/>
              <a:gd name="connsiteY23" fmla="*/ 363321 h 1897041"/>
              <a:gd name="connsiteX24" fmla="*/ 874273 w 1047773"/>
              <a:gd name="connsiteY24" fmla="*/ 343225 h 1897041"/>
              <a:gd name="connsiteX25" fmla="*/ 876785 w 1047773"/>
              <a:gd name="connsiteY25" fmla="*/ 310567 h 1897041"/>
              <a:gd name="connsiteX26" fmla="*/ 879297 w 1047773"/>
              <a:gd name="connsiteY26" fmla="*/ 252789 h 1897041"/>
              <a:gd name="connsiteX27" fmla="*/ 879297 w 1047773"/>
              <a:gd name="connsiteY27" fmla="*/ 177427 h 1897041"/>
              <a:gd name="connsiteX28" fmla="*/ 879297 w 1047773"/>
              <a:gd name="connsiteY28" fmla="*/ 112112 h 1897041"/>
              <a:gd name="connsiteX29" fmla="*/ 824031 w 1047773"/>
              <a:gd name="connsiteY29" fmla="*/ 66895 h 1897041"/>
              <a:gd name="connsiteX30" fmla="*/ 698427 w 1047773"/>
              <a:gd name="connsiteY30" fmla="*/ 21677 h 1897041"/>
              <a:gd name="connsiteX31" fmla="*/ 562774 w 1047773"/>
              <a:gd name="connsiteY31" fmla="*/ 4093 h 1897041"/>
              <a:gd name="connsiteX32" fmla="*/ 444706 w 1047773"/>
              <a:gd name="connsiteY32" fmla="*/ 1581 h 1897041"/>
              <a:gd name="connsiteX33" fmla="*/ 316589 w 1047773"/>
              <a:gd name="connsiteY33" fmla="*/ 24189 h 1897041"/>
              <a:gd name="connsiteX34" fmla="*/ 206058 w 1047773"/>
              <a:gd name="connsiteY34" fmla="*/ 79455 h 1897041"/>
              <a:gd name="connsiteX35" fmla="*/ 178425 w 1047773"/>
              <a:gd name="connsiteY35" fmla="*/ 127185 h 1897041"/>
              <a:gd name="connsiteX36" fmla="*/ 185961 w 1047773"/>
              <a:gd name="connsiteY36" fmla="*/ 177427 h 1897041"/>
              <a:gd name="connsiteX37" fmla="*/ 188473 w 1047773"/>
              <a:gd name="connsiteY37" fmla="*/ 205060 h 1897041"/>
              <a:gd name="connsiteX38" fmla="*/ 175912 w 1047773"/>
              <a:gd name="connsiteY38" fmla="*/ 237717 h 1897041"/>
              <a:gd name="connsiteX39" fmla="*/ 190985 w 1047773"/>
              <a:gd name="connsiteY39" fmla="*/ 280422 h 1897041"/>
              <a:gd name="connsiteX40" fmla="*/ 193497 w 1047773"/>
              <a:gd name="connsiteY40" fmla="*/ 315592 h 1897041"/>
              <a:gd name="connsiteX41" fmla="*/ 180937 w 1047773"/>
              <a:gd name="connsiteY41" fmla="*/ 338200 h 1897041"/>
              <a:gd name="connsiteX42" fmla="*/ 135719 w 1047773"/>
              <a:gd name="connsiteY42" fmla="*/ 380906 h 1897041"/>
              <a:gd name="connsiteX43" fmla="*/ 80453 w 1047773"/>
              <a:gd name="connsiteY43" fmla="*/ 438684 h 1897041"/>
              <a:gd name="connsiteX0" fmla="*/ 80453 w 1048454"/>
              <a:gd name="connsiteY0" fmla="*/ 438684 h 1897041"/>
              <a:gd name="connsiteX1" fmla="*/ 27699 w 1048454"/>
              <a:gd name="connsiteY1" fmla="*/ 564288 h 1897041"/>
              <a:gd name="connsiteX2" fmla="*/ 7603 w 1048454"/>
              <a:gd name="connsiteY2" fmla="*/ 637139 h 1897041"/>
              <a:gd name="connsiteX3" fmla="*/ 7603 w 1048454"/>
              <a:gd name="connsiteY3" fmla="*/ 918493 h 1897041"/>
              <a:gd name="connsiteX4" fmla="*/ 7603 w 1048454"/>
              <a:gd name="connsiteY4" fmla="*/ 1345548 h 1897041"/>
              <a:gd name="connsiteX5" fmla="*/ 5090 w 1048454"/>
              <a:gd name="connsiteY5" fmla="*/ 1662071 h 1897041"/>
              <a:gd name="connsiteX6" fmla="*/ 2578 w 1048454"/>
              <a:gd name="connsiteY6" fmla="*/ 1729897 h 1897041"/>
              <a:gd name="connsiteX7" fmla="*/ 45284 w 1048454"/>
              <a:gd name="connsiteY7" fmla="*/ 1782651 h 1897041"/>
              <a:gd name="connsiteX8" fmla="*/ 153304 w 1048454"/>
              <a:gd name="connsiteY8" fmla="*/ 1837917 h 1897041"/>
              <a:gd name="connsiteX9" fmla="*/ 334174 w 1048454"/>
              <a:gd name="connsiteY9" fmla="*/ 1880622 h 1897041"/>
              <a:gd name="connsiteX10" fmla="*/ 494948 w 1048454"/>
              <a:gd name="connsiteY10" fmla="*/ 1895695 h 1897041"/>
              <a:gd name="connsiteX11" fmla="*/ 658233 w 1048454"/>
              <a:gd name="connsiteY11" fmla="*/ 1893183 h 1897041"/>
              <a:gd name="connsiteX12" fmla="*/ 831567 w 1048454"/>
              <a:gd name="connsiteY12" fmla="*/ 1868062 h 1897041"/>
              <a:gd name="connsiteX13" fmla="*/ 972244 w 1048454"/>
              <a:gd name="connsiteY13" fmla="*/ 1807772 h 1897041"/>
              <a:gd name="connsiteX14" fmla="*/ 1035047 w 1048454"/>
              <a:gd name="connsiteY14" fmla="*/ 1737433 h 1897041"/>
              <a:gd name="connsiteX15" fmla="*/ 1035047 w 1048454"/>
              <a:gd name="connsiteY15" fmla="*/ 1689704 h 1897041"/>
              <a:gd name="connsiteX16" fmla="*/ 1035047 w 1048454"/>
              <a:gd name="connsiteY16" fmla="*/ 1506321 h 1897041"/>
              <a:gd name="connsiteX17" fmla="*/ 1047607 w 1048454"/>
              <a:gd name="connsiteY17" fmla="*/ 1149605 h 1897041"/>
              <a:gd name="connsiteX18" fmla="*/ 1047345 w 1048454"/>
              <a:gd name="connsiteY18" fmla="*/ 765255 h 1897041"/>
              <a:gd name="connsiteX19" fmla="*/ 1047607 w 1048454"/>
              <a:gd name="connsiteY19" fmla="*/ 657236 h 1897041"/>
              <a:gd name="connsiteX20" fmla="*/ 1042583 w 1048454"/>
              <a:gd name="connsiteY20" fmla="*/ 606994 h 1897041"/>
              <a:gd name="connsiteX21" fmla="*/ 1014950 w 1048454"/>
              <a:gd name="connsiteY21" fmla="*/ 509022 h 1897041"/>
              <a:gd name="connsiteX22" fmla="*/ 967220 w 1048454"/>
              <a:gd name="connsiteY22" fmla="*/ 433660 h 1897041"/>
              <a:gd name="connsiteX23" fmla="*/ 896882 w 1048454"/>
              <a:gd name="connsiteY23" fmla="*/ 363321 h 1897041"/>
              <a:gd name="connsiteX24" fmla="*/ 874273 w 1048454"/>
              <a:gd name="connsiteY24" fmla="*/ 343225 h 1897041"/>
              <a:gd name="connsiteX25" fmla="*/ 876785 w 1048454"/>
              <a:gd name="connsiteY25" fmla="*/ 310567 h 1897041"/>
              <a:gd name="connsiteX26" fmla="*/ 879297 w 1048454"/>
              <a:gd name="connsiteY26" fmla="*/ 252789 h 1897041"/>
              <a:gd name="connsiteX27" fmla="*/ 879297 w 1048454"/>
              <a:gd name="connsiteY27" fmla="*/ 177427 h 1897041"/>
              <a:gd name="connsiteX28" fmla="*/ 879297 w 1048454"/>
              <a:gd name="connsiteY28" fmla="*/ 112112 h 1897041"/>
              <a:gd name="connsiteX29" fmla="*/ 824031 w 1048454"/>
              <a:gd name="connsiteY29" fmla="*/ 66895 h 1897041"/>
              <a:gd name="connsiteX30" fmla="*/ 698427 w 1048454"/>
              <a:gd name="connsiteY30" fmla="*/ 21677 h 1897041"/>
              <a:gd name="connsiteX31" fmla="*/ 562774 w 1048454"/>
              <a:gd name="connsiteY31" fmla="*/ 4093 h 1897041"/>
              <a:gd name="connsiteX32" fmla="*/ 444706 w 1048454"/>
              <a:gd name="connsiteY32" fmla="*/ 1581 h 1897041"/>
              <a:gd name="connsiteX33" fmla="*/ 316589 w 1048454"/>
              <a:gd name="connsiteY33" fmla="*/ 24189 h 1897041"/>
              <a:gd name="connsiteX34" fmla="*/ 206058 w 1048454"/>
              <a:gd name="connsiteY34" fmla="*/ 79455 h 1897041"/>
              <a:gd name="connsiteX35" fmla="*/ 178425 w 1048454"/>
              <a:gd name="connsiteY35" fmla="*/ 127185 h 1897041"/>
              <a:gd name="connsiteX36" fmla="*/ 185961 w 1048454"/>
              <a:gd name="connsiteY36" fmla="*/ 177427 h 1897041"/>
              <a:gd name="connsiteX37" fmla="*/ 188473 w 1048454"/>
              <a:gd name="connsiteY37" fmla="*/ 205060 h 1897041"/>
              <a:gd name="connsiteX38" fmla="*/ 175912 w 1048454"/>
              <a:gd name="connsiteY38" fmla="*/ 237717 h 1897041"/>
              <a:gd name="connsiteX39" fmla="*/ 190985 w 1048454"/>
              <a:gd name="connsiteY39" fmla="*/ 280422 h 1897041"/>
              <a:gd name="connsiteX40" fmla="*/ 193497 w 1048454"/>
              <a:gd name="connsiteY40" fmla="*/ 315592 h 1897041"/>
              <a:gd name="connsiteX41" fmla="*/ 180937 w 1048454"/>
              <a:gd name="connsiteY41" fmla="*/ 338200 h 1897041"/>
              <a:gd name="connsiteX42" fmla="*/ 135719 w 1048454"/>
              <a:gd name="connsiteY42" fmla="*/ 380906 h 1897041"/>
              <a:gd name="connsiteX43" fmla="*/ 80453 w 1048454"/>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35047 w 1048087"/>
              <a:gd name="connsiteY14" fmla="*/ 1737433 h 1897041"/>
              <a:gd name="connsiteX15" fmla="*/ 1035047 w 1048087"/>
              <a:gd name="connsiteY15" fmla="*/ 1689704 h 1897041"/>
              <a:gd name="connsiteX16" fmla="*/ 1035047 w 1048087"/>
              <a:gd name="connsiteY16" fmla="*/ 1506321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35047 w 1048087"/>
              <a:gd name="connsiteY14" fmla="*/ 1737433 h 1897041"/>
              <a:gd name="connsiteX15" fmla="*/ 1035047 w 1048087"/>
              <a:gd name="connsiteY15" fmla="*/ 1689704 h 1897041"/>
              <a:gd name="connsiteX16" fmla="*/ 1037428 w 1048087"/>
              <a:gd name="connsiteY16" fmla="*/ 1503940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27903 w 1048087"/>
              <a:gd name="connsiteY14" fmla="*/ 1739814 h 1897041"/>
              <a:gd name="connsiteX15" fmla="*/ 1035047 w 1048087"/>
              <a:gd name="connsiteY15" fmla="*/ 1689704 h 1897041"/>
              <a:gd name="connsiteX16" fmla="*/ 1037428 w 1048087"/>
              <a:gd name="connsiteY16" fmla="*/ 1503940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75602 w 1043236"/>
              <a:gd name="connsiteY0" fmla="*/ 438684 h 1897041"/>
              <a:gd name="connsiteX1" fmla="*/ 22848 w 1043236"/>
              <a:gd name="connsiteY1" fmla="*/ 564288 h 1897041"/>
              <a:gd name="connsiteX2" fmla="*/ 2752 w 1043236"/>
              <a:gd name="connsiteY2" fmla="*/ 637139 h 1897041"/>
              <a:gd name="connsiteX3" fmla="*/ 2752 w 1043236"/>
              <a:gd name="connsiteY3" fmla="*/ 918493 h 1897041"/>
              <a:gd name="connsiteX4" fmla="*/ 2752 w 1043236"/>
              <a:gd name="connsiteY4" fmla="*/ 1345548 h 1897041"/>
              <a:gd name="connsiteX5" fmla="*/ 239 w 1043236"/>
              <a:gd name="connsiteY5" fmla="*/ 1662071 h 1897041"/>
              <a:gd name="connsiteX6" fmla="*/ 7252 w 1043236"/>
              <a:gd name="connsiteY6" fmla="*/ 1727516 h 1897041"/>
              <a:gd name="connsiteX7" fmla="*/ 40433 w 1043236"/>
              <a:gd name="connsiteY7" fmla="*/ 1782651 h 1897041"/>
              <a:gd name="connsiteX8" fmla="*/ 148453 w 1043236"/>
              <a:gd name="connsiteY8" fmla="*/ 1837917 h 1897041"/>
              <a:gd name="connsiteX9" fmla="*/ 329323 w 1043236"/>
              <a:gd name="connsiteY9" fmla="*/ 1880622 h 1897041"/>
              <a:gd name="connsiteX10" fmla="*/ 490097 w 1043236"/>
              <a:gd name="connsiteY10" fmla="*/ 1895695 h 1897041"/>
              <a:gd name="connsiteX11" fmla="*/ 653382 w 1043236"/>
              <a:gd name="connsiteY11" fmla="*/ 1893183 h 1897041"/>
              <a:gd name="connsiteX12" fmla="*/ 826716 w 1043236"/>
              <a:gd name="connsiteY12" fmla="*/ 1868062 h 1897041"/>
              <a:gd name="connsiteX13" fmla="*/ 967393 w 1043236"/>
              <a:gd name="connsiteY13" fmla="*/ 1807772 h 1897041"/>
              <a:gd name="connsiteX14" fmla="*/ 1023052 w 1043236"/>
              <a:gd name="connsiteY14" fmla="*/ 1739814 h 1897041"/>
              <a:gd name="connsiteX15" fmla="*/ 1030196 w 1043236"/>
              <a:gd name="connsiteY15" fmla="*/ 1689704 h 1897041"/>
              <a:gd name="connsiteX16" fmla="*/ 1032577 w 1043236"/>
              <a:gd name="connsiteY16" fmla="*/ 1503940 h 1897041"/>
              <a:gd name="connsiteX17" fmla="*/ 1037994 w 1043236"/>
              <a:gd name="connsiteY17" fmla="*/ 1149605 h 1897041"/>
              <a:gd name="connsiteX18" fmla="*/ 1042494 w 1043236"/>
              <a:gd name="connsiteY18" fmla="*/ 765255 h 1897041"/>
              <a:gd name="connsiteX19" fmla="*/ 1042756 w 1043236"/>
              <a:gd name="connsiteY19" fmla="*/ 657236 h 1897041"/>
              <a:gd name="connsiteX20" fmla="*/ 1037732 w 1043236"/>
              <a:gd name="connsiteY20" fmla="*/ 606994 h 1897041"/>
              <a:gd name="connsiteX21" fmla="*/ 1010099 w 1043236"/>
              <a:gd name="connsiteY21" fmla="*/ 509022 h 1897041"/>
              <a:gd name="connsiteX22" fmla="*/ 962369 w 1043236"/>
              <a:gd name="connsiteY22" fmla="*/ 433660 h 1897041"/>
              <a:gd name="connsiteX23" fmla="*/ 892031 w 1043236"/>
              <a:gd name="connsiteY23" fmla="*/ 363321 h 1897041"/>
              <a:gd name="connsiteX24" fmla="*/ 869422 w 1043236"/>
              <a:gd name="connsiteY24" fmla="*/ 343225 h 1897041"/>
              <a:gd name="connsiteX25" fmla="*/ 871934 w 1043236"/>
              <a:gd name="connsiteY25" fmla="*/ 310567 h 1897041"/>
              <a:gd name="connsiteX26" fmla="*/ 874446 w 1043236"/>
              <a:gd name="connsiteY26" fmla="*/ 252789 h 1897041"/>
              <a:gd name="connsiteX27" fmla="*/ 874446 w 1043236"/>
              <a:gd name="connsiteY27" fmla="*/ 177427 h 1897041"/>
              <a:gd name="connsiteX28" fmla="*/ 874446 w 1043236"/>
              <a:gd name="connsiteY28" fmla="*/ 112112 h 1897041"/>
              <a:gd name="connsiteX29" fmla="*/ 819180 w 1043236"/>
              <a:gd name="connsiteY29" fmla="*/ 66895 h 1897041"/>
              <a:gd name="connsiteX30" fmla="*/ 693576 w 1043236"/>
              <a:gd name="connsiteY30" fmla="*/ 21677 h 1897041"/>
              <a:gd name="connsiteX31" fmla="*/ 557923 w 1043236"/>
              <a:gd name="connsiteY31" fmla="*/ 4093 h 1897041"/>
              <a:gd name="connsiteX32" fmla="*/ 439855 w 1043236"/>
              <a:gd name="connsiteY32" fmla="*/ 1581 h 1897041"/>
              <a:gd name="connsiteX33" fmla="*/ 311738 w 1043236"/>
              <a:gd name="connsiteY33" fmla="*/ 24189 h 1897041"/>
              <a:gd name="connsiteX34" fmla="*/ 201207 w 1043236"/>
              <a:gd name="connsiteY34" fmla="*/ 79455 h 1897041"/>
              <a:gd name="connsiteX35" fmla="*/ 173574 w 1043236"/>
              <a:gd name="connsiteY35" fmla="*/ 127185 h 1897041"/>
              <a:gd name="connsiteX36" fmla="*/ 181110 w 1043236"/>
              <a:gd name="connsiteY36" fmla="*/ 177427 h 1897041"/>
              <a:gd name="connsiteX37" fmla="*/ 183622 w 1043236"/>
              <a:gd name="connsiteY37" fmla="*/ 205060 h 1897041"/>
              <a:gd name="connsiteX38" fmla="*/ 171061 w 1043236"/>
              <a:gd name="connsiteY38" fmla="*/ 237717 h 1897041"/>
              <a:gd name="connsiteX39" fmla="*/ 186134 w 1043236"/>
              <a:gd name="connsiteY39" fmla="*/ 280422 h 1897041"/>
              <a:gd name="connsiteX40" fmla="*/ 188646 w 1043236"/>
              <a:gd name="connsiteY40" fmla="*/ 315592 h 1897041"/>
              <a:gd name="connsiteX41" fmla="*/ 176086 w 1043236"/>
              <a:gd name="connsiteY41" fmla="*/ 338200 h 1897041"/>
              <a:gd name="connsiteX42" fmla="*/ 130868 w 1043236"/>
              <a:gd name="connsiteY42" fmla="*/ 380906 h 1897041"/>
              <a:gd name="connsiteX43" fmla="*/ 75602 w 1043236"/>
              <a:gd name="connsiteY43" fmla="*/ 438684 h 1897041"/>
              <a:gd name="connsiteX0" fmla="*/ 75789 w 1043423"/>
              <a:gd name="connsiteY0" fmla="*/ 438684 h 1897041"/>
              <a:gd name="connsiteX1" fmla="*/ 23035 w 1043423"/>
              <a:gd name="connsiteY1" fmla="*/ 564288 h 1897041"/>
              <a:gd name="connsiteX2" fmla="*/ 2939 w 1043423"/>
              <a:gd name="connsiteY2" fmla="*/ 637139 h 1897041"/>
              <a:gd name="connsiteX3" fmla="*/ 2939 w 1043423"/>
              <a:gd name="connsiteY3" fmla="*/ 918493 h 1897041"/>
              <a:gd name="connsiteX4" fmla="*/ 2939 w 1043423"/>
              <a:gd name="connsiteY4" fmla="*/ 1345548 h 1897041"/>
              <a:gd name="connsiteX5" fmla="*/ 426 w 1043423"/>
              <a:gd name="connsiteY5" fmla="*/ 1662071 h 1897041"/>
              <a:gd name="connsiteX6" fmla="*/ 7439 w 1043423"/>
              <a:gd name="connsiteY6" fmla="*/ 1727516 h 1897041"/>
              <a:gd name="connsiteX7" fmla="*/ 50145 w 1043423"/>
              <a:gd name="connsiteY7" fmla="*/ 1782651 h 1897041"/>
              <a:gd name="connsiteX8" fmla="*/ 148640 w 1043423"/>
              <a:gd name="connsiteY8" fmla="*/ 1837917 h 1897041"/>
              <a:gd name="connsiteX9" fmla="*/ 329510 w 1043423"/>
              <a:gd name="connsiteY9" fmla="*/ 1880622 h 1897041"/>
              <a:gd name="connsiteX10" fmla="*/ 490284 w 1043423"/>
              <a:gd name="connsiteY10" fmla="*/ 1895695 h 1897041"/>
              <a:gd name="connsiteX11" fmla="*/ 653569 w 1043423"/>
              <a:gd name="connsiteY11" fmla="*/ 1893183 h 1897041"/>
              <a:gd name="connsiteX12" fmla="*/ 826903 w 1043423"/>
              <a:gd name="connsiteY12" fmla="*/ 1868062 h 1897041"/>
              <a:gd name="connsiteX13" fmla="*/ 967580 w 1043423"/>
              <a:gd name="connsiteY13" fmla="*/ 1807772 h 1897041"/>
              <a:gd name="connsiteX14" fmla="*/ 1023239 w 1043423"/>
              <a:gd name="connsiteY14" fmla="*/ 1739814 h 1897041"/>
              <a:gd name="connsiteX15" fmla="*/ 1030383 w 1043423"/>
              <a:gd name="connsiteY15" fmla="*/ 1689704 h 1897041"/>
              <a:gd name="connsiteX16" fmla="*/ 1032764 w 1043423"/>
              <a:gd name="connsiteY16" fmla="*/ 1503940 h 1897041"/>
              <a:gd name="connsiteX17" fmla="*/ 1038181 w 1043423"/>
              <a:gd name="connsiteY17" fmla="*/ 1149605 h 1897041"/>
              <a:gd name="connsiteX18" fmla="*/ 1042681 w 1043423"/>
              <a:gd name="connsiteY18" fmla="*/ 765255 h 1897041"/>
              <a:gd name="connsiteX19" fmla="*/ 1042943 w 1043423"/>
              <a:gd name="connsiteY19" fmla="*/ 657236 h 1897041"/>
              <a:gd name="connsiteX20" fmla="*/ 1037919 w 1043423"/>
              <a:gd name="connsiteY20" fmla="*/ 606994 h 1897041"/>
              <a:gd name="connsiteX21" fmla="*/ 1010286 w 1043423"/>
              <a:gd name="connsiteY21" fmla="*/ 509022 h 1897041"/>
              <a:gd name="connsiteX22" fmla="*/ 962556 w 1043423"/>
              <a:gd name="connsiteY22" fmla="*/ 433660 h 1897041"/>
              <a:gd name="connsiteX23" fmla="*/ 892218 w 1043423"/>
              <a:gd name="connsiteY23" fmla="*/ 363321 h 1897041"/>
              <a:gd name="connsiteX24" fmla="*/ 869609 w 1043423"/>
              <a:gd name="connsiteY24" fmla="*/ 343225 h 1897041"/>
              <a:gd name="connsiteX25" fmla="*/ 872121 w 1043423"/>
              <a:gd name="connsiteY25" fmla="*/ 310567 h 1897041"/>
              <a:gd name="connsiteX26" fmla="*/ 874633 w 1043423"/>
              <a:gd name="connsiteY26" fmla="*/ 252789 h 1897041"/>
              <a:gd name="connsiteX27" fmla="*/ 874633 w 1043423"/>
              <a:gd name="connsiteY27" fmla="*/ 177427 h 1897041"/>
              <a:gd name="connsiteX28" fmla="*/ 874633 w 1043423"/>
              <a:gd name="connsiteY28" fmla="*/ 112112 h 1897041"/>
              <a:gd name="connsiteX29" fmla="*/ 819367 w 1043423"/>
              <a:gd name="connsiteY29" fmla="*/ 66895 h 1897041"/>
              <a:gd name="connsiteX30" fmla="*/ 693763 w 1043423"/>
              <a:gd name="connsiteY30" fmla="*/ 21677 h 1897041"/>
              <a:gd name="connsiteX31" fmla="*/ 558110 w 1043423"/>
              <a:gd name="connsiteY31" fmla="*/ 4093 h 1897041"/>
              <a:gd name="connsiteX32" fmla="*/ 440042 w 1043423"/>
              <a:gd name="connsiteY32" fmla="*/ 1581 h 1897041"/>
              <a:gd name="connsiteX33" fmla="*/ 311925 w 1043423"/>
              <a:gd name="connsiteY33" fmla="*/ 24189 h 1897041"/>
              <a:gd name="connsiteX34" fmla="*/ 201394 w 1043423"/>
              <a:gd name="connsiteY34" fmla="*/ 79455 h 1897041"/>
              <a:gd name="connsiteX35" fmla="*/ 173761 w 1043423"/>
              <a:gd name="connsiteY35" fmla="*/ 127185 h 1897041"/>
              <a:gd name="connsiteX36" fmla="*/ 181297 w 1043423"/>
              <a:gd name="connsiteY36" fmla="*/ 177427 h 1897041"/>
              <a:gd name="connsiteX37" fmla="*/ 183809 w 1043423"/>
              <a:gd name="connsiteY37" fmla="*/ 205060 h 1897041"/>
              <a:gd name="connsiteX38" fmla="*/ 171248 w 1043423"/>
              <a:gd name="connsiteY38" fmla="*/ 237717 h 1897041"/>
              <a:gd name="connsiteX39" fmla="*/ 186321 w 1043423"/>
              <a:gd name="connsiteY39" fmla="*/ 280422 h 1897041"/>
              <a:gd name="connsiteX40" fmla="*/ 188833 w 1043423"/>
              <a:gd name="connsiteY40" fmla="*/ 315592 h 1897041"/>
              <a:gd name="connsiteX41" fmla="*/ 176273 w 1043423"/>
              <a:gd name="connsiteY41" fmla="*/ 338200 h 1897041"/>
              <a:gd name="connsiteX42" fmla="*/ 131055 w 1043423"/>
              <a:gd name="connsiteY42" fmla="*/ 380906 h 1897041"/>
              <a:gd name="connsiteX43" fmla="*/ 75789 w 1043423"/>
              <a:gd name="connsiteY43" fmla="*/ 438684 h 1897041"/>
              <a:gd name="connsiteX0" fmla="*/ 77647 w 1045281"/>
              <a:gd name="connsiteY0" fmla="*/ 438684 h 1897041"/>
              <a:gd name="connsiteX1" fmla="*/ 24893 w 1045281"/>
              <a:gd name="connsiteY1" fmla="*/ 564288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77647 w 1045281"/>
              <a:gd name="connsiteY43" fmla="*/ 438684 h 1897041"/>
              <a:gd name="connsiteX0" fmla="*/ 77647 w 1045281"/>
              <a:gd name="connsiteY0" fmla="*/ 438684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77647 w 1045281"/>
              <a:gd name="connsiteY43" fmla="*/ 438684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5487 w 1045281"/>
              <a:gd name="connsiteY38" fmla="*/ 240098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83634 w 1045281"/>
              <a:gd name="connsiteY26" fmla="*/ 250408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5487 w 1045281"/>
              <a:gd name="connsiteY38" fmla="*/ 240098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4170 h 1895383"/>
              <a:gd name="connsiteX1" fmla="*/ 24893 w 1045281"/>
              <a:gd name="connsiteY1" fmla="*/ 550724 h 1895383"/>
              <a:gd name="connsiteX2" fmla="*/ 4797 w 1045281"/>
              <a:gd name="connsiteY2" fmla="*/ 635481 h 1895383"/>
              <a:gd name="connsiteX3" fmla="*/ 4797 w 1045281"/>
              <a:gd name="connsiteY3" fmla="*/ 916835 h 1895383"/>
              <a:gd name="connsiteX4" fmla="*/ 34 w 1045281"/>
              <a:gd name="connsiteY4" fmla="*/ 1343890 h 1895383"/>
              <a:gd name="connsiteX5" fmla="*/ 2284 w 1045281"/>
              <a:gd name="connsiteY5" fmla="*/ 1660413 h 1895383"/>
              <a:gd name="connsiteX6" fmla="*/ 9297 w 1045281"/>
              <a:gd name="connsiteY6" fmla="*/ 1725858 h 1895383"/>
              <a:gd name="connsiteX7" fmla="*/ 52003 w 1045281"/>
              <a:gd name="connsiteY7" fmla="*/ 1780993 h 1895383"/>
              <a:gd name="connsiteX8" fmla="*/ 150498 w 1045281"/>
              <a:gd name="connsiteY8" fmla="*/ 1836259 h 1895383"/>
              <a:gd name="connsiteX9" fmla="*/ 331368 w 1045281"/>
              <a:gd name="connsiteY9" fmla="*/ 1878964 h 1895383"/>
              <a:gd name="connsiteX10" fmla="*/ 492142 w 1045281"/>
              <a:gd name="connsiteY10" fmla="*/ 1894037 h 1895383"/>
              <a:gd name="connsiteX11" fmla="*/ 655427 w 1045281"/>
              <a:gd name="connsiteY11" fmla="*/ 1891525 h 1895383"/>
              <a:gd name="connsiteX12" fmla="*/ 828761 w 1045281"/>
              <a:gd name="connsiteY12" fmla="*/ 1866404 h 1895383"/>
              <a:gd name="connsiteX13" fmla="*/ 969438 w 1045281"/>
              <a:gd name="connsiteY13" fmla="*/ 1806114 h 1895383"/>
              <a:gd name="connsiteX14" fmla="*/ 1025097 w 1045281"/>
              <a:gd name="connsiteY14" fmla="*/ 1738156 h 1895383"/>
              <a:gd name="connsiteX15" fmla="*/ 1032241 w 1045281"/>
              <a:gd name="connsiteY15" fmla="*/ 1688046 h 1895383"/>
              <a:gd name="connsiteX16" fmla="*/ 1034622 w 1045281"/>
              <a:gd name="connsiteY16" fmla="*/ 1502282 h 1895383"/>
              <a:gd name="connsiteX17" fmla="*/ 1040039 w 1045281"/>
              <a:gd name="connsiteY17" fmla="*/ 1147947 h 1895383"/>
              <a:gd name="connsiteX18" fmla="*/ 1044539 w 1045281"/>
              <a:gd name="connsiteY18" fmla="*/ 763597 h 1895383"/>
              <a:gd name="connsiteX19" fmla="*/ 1044801 w 1045281"/>
              <a:gd name="connsiteY19" fmla="*/ 655578 h 1895383"/>
              <a:gd name="connsiteX20" fmla="*/ 1039777 w 1045281"/>
              <a:gd name="connsiteY20" fmla="*/ 605336 h 1895383"/>
              <a:gd name="connsiteX21" fmla="*/ 1012144 w 1045281"/>
              <a:gd name="connsiteY21" fmla="*/ 507364 h 1895383"/>
              <a:gd name="connsiteX22" fmla="*/ 957271 w 1045281"/>
              <a:gd name="connsiteY22" fmla="*/ 429621 h 1895383"/>
              <a:gd name="connsiteX23" fmla="*/ 894076 w 1045281"/>
              <a:gd name="connsiteY23" fmla="*/ 361663 h 1895383"/>
              <a:gd name="connsiteX24" fmla="*/ 871467 w 1045281"/>
              <a:gd name="connsiteY24" fmla="*/ 341567 h 1895383"/>
              <a:gd name="connsiteX25" fmla="*/ 873979 w 1045281"/>
              <a:gd name="connsiteY25" fmla="*/ 308909 h 1895383"/>
              <a:gd name="connsiteX26" fmla="*/ 883634 w 1045281"/>
              <a:gd name="connsiteY26" fmla="*/ 248750 h 1895383"/>
              <a:gd name="connsiteX27" fmla="*/ 876491 w 1045281"/>
              <a:gd name="connsiteY27" fmla="*/ 175769 h 1895383"/>
              <a:gd name="connsiteX28" fmla="*/ 876491 w 1045281"/>
              <a:gd name="connsiteY28" fmla="*/ 110454 h 1895383"/>
              <a:gd name="connsiteX29" fmla="*/ 821225 w 1045281"/>
              <a:gd name="connsiteY29" fmla="*/ 65237 h 1895383"/>
              <a:gd name="connsiteX30" fmla="*/ 695621 w 1045281"/>
              <a:gd name="connsiteY30" fmla="*/ 20019 h 1895383"/>
              <a:gd name="connsiteX31" fmla="*/ 559968 w 1045281"/>
              <a:gd name="connsiteY31" fmla="*/ 2435 h 1895383"/>
              <a:gd name="connsiteX32" fmla="*/ 444281 w 1045281"/>
              <a:gd name="connsiteY32" fmla="*/ 2305 h 1895383"/>
              <a:gd name="connsiteX33" fmla="*/ 313783 w 1045281"/>
              <a:gd name="connsiteY33" fmla="*/ 22531 h 1895383"/>
              <a:gd name="connsiteX34" fmla="*/ 203252 w 1045281"/>
              <a:gd name="connsiteY34" fmla="*/ 77797 h 1895383"/>
              <a:gd name="connsiteX35" fmla="*/ 175619 w 1045281"/>
              <a:gd name="connsiteY35" fmla="*/ 125527 h 1895383"/>
              <a:gd name="connsiteX36" fmla="*/ 183155 w 1045281"/>
              <a:gd name="connsiteY36" fmla="*/ 175769 h 1895383"/>
              <a:gd name="connsiteX37" fmla="*/ 185667 w 1045281"/>
              <a:gd name="connsiteY37" fmla="*/ 203402 h 1895383"/>
              <a:gd name="connsiteX38" fmla="*/ 175487 w 1045281"/>
              <a:gd name="connsiteY38" fmla="*/ 238440 h 1895383"/>
              <a:gd name="connsiteX39" fmla="*/ 181035 w 1045281"/>
              <a:gd name="connsiteY39" fmla="*/ 278764 h 1895383"/>
              <a:gd name="connsiteX40" fmla="*/ 190691 w 1045281"/>
              <a:gd name="connsiteY40" fmla="*/ 313934 h 1895383"/>
              <a:gd name="connsiteX41" fmla="*/ 178131 w 1045281"/>
              <a:gd name="connsiteY41" fmla="*/ 336542 h 1895383"/>
              <a:gd name="connsiteX42" fmla="*/ 132913 w 1045281"/>
              <a:gd name="connsiteY42" fmla="*/ 379248 h 1895383"/>
              <a:gd name="connsiteX43" fmla="*/ 82409 w 1045281"/>
              <a:gd name="connsiteY43" fmla="*/ 444170 h 1895383"/>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21225 w 1045281"/>
              <a:gd name="connsiteY29" fmla="*/ 68670 h 1898816"/>
              <a:gd name="connsiteX30" fmla="*/ 695621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21225 w 1045281"/>
              <a:gd name="connsiteY29" fmla="*/ 68670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16462 w 1045281"/>
              <a:gd name="connsiteY29" fmla="*/ 63907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69347 w 1045281"/>
              <a:gd name="connsiteY28" fmla="*/ 113887 h 1898816"/>
              <a:gd name="connsiteX29" fmla="*/ 816462 w 1045281"/>
              <a:gd name="connsiteY29" fmla="*/ 63907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4847"/>
              <a:gd name="connsiteY0" fmla="*/ 447603 h 1898816"/>
              <a:gd name="connsiteX1" fmla="*/ 24893 w 1044847"/>
              <a:gd name="connsiteY1" fmla="*/ 554157 h 1898816"/>
              <a:gd name="connsiteX2" fmla="*/ 4797 w 1044847"/>
              <a:gd name="connsiteY2" fmla="*/ 638914 h 1898816"/>
              <a:gd name="connsiteX3" fmla="*/ 4797 w 1044847"/>
              <a:gd name="connsiteY3" fmla="*/ 920268 h 1898816"/>
              <a:gd name="connsiteX4" fmla="*/ 34 w 1044847"/>
              <a:gd name="connsiteY4" fmla="*/ 1347323 h 1898816"/>
              <a:gd name="connsiteX5" fmla="*/ 2284 w 1044847"/>
              <a:gd name="connsiteY5" fmla="*/ 1663846 h 1898816"/>
              <a:gd name="connsiteX6" fmla="*/ 9297 w 1044847"/>
              <a:gd name="connsiteY6" fmla="*/ 1729291 h 1898816"/>
              <a:gd name="connsiteX7" fmla="*/ 52003 w 1044847"/>
              <a:gd name="connsiteY7" fmla="*/ 1784426 h 1898816"/>
              <a:gd name="connsiteX8" fmla="*/ 150498 w 1044847"/>
              <a:gd name="connsiteY8" fmla="*/ 1839692 h 1898816"/>
              <a:gd name="connsiteX9" fmla="*/ 331368 w 1044847"/>
              <a:gd name="connsiteY9" fmla="*/ 1882397 h 1898816"/>
              <a:gd name="connsiteX10" fmla="*/ 492142 w 1044847"/>
              <a:gd name="connsiteY10" fmla="*/ 1897470 h 1898816"/>
              <a:gd name="connsiteX11" fmla="*/ 655427 w 1044847"/>
              <a:gd name="connsiteY11" fmla="*/ 1894958 h 1898816"/>
              <a:gd name="connsiteX12" fmla="*/ 828761 w 1044847"/>
              <a:gd name="connsiteY12" fmla="*/ 1869837 h 1898816"/>
              <a:gd name="connsiteX13" fmla="*/ 969438 w 1044847"/>
              <a:gd name="connsiteY13" fmla="*/ 1809547 h 1898816"/>
              <a:gd name="connsiteX14" fmla="*/ 1025097 w 1044847"/>
              <a:gd name="connsiteY14" fmla="*/ 1741589 h 1898816"/>
              <a:gd name="connsiteX15" fmla="*/ 1032241 w 1044847"/>
              <a:gd name="connsiteY15" fmla="*/ 1691479 h 1898816"/>
              <a:gd name="connsiteX16" fmla="*/ 1034622 w 1044847"/>
              <a:gd name="connsiteY16" fmla="*/ 1505715 h 1898816"/>
              <a:gd name="connsiteX17" fmla="*/ 1040039 w 1044847"/>
              <a:gd name="connsiteY17" fmla="*/ 1151380 h 1898816"/>
              <a:gd name="connsiteX18" fmla="*/ 1042158 w 1044847"/>
              <a:gd name="connsiteY18" fmla="*/ 767030 h 1898816"/>
              <a:gd name="connsiteX19" fmla="*/ 1044801 w 1044847"/>
              <a:gd name="connsiteY19" fmla="*/ 659011 h 1898816"/>
              <a:gd name="connsiteX20" fmla="*/ 1039777 w 1044847"/>
              <a:gd name="connsiteY20" fmla="*/ 608769 h 1898816"/>
              <a:gd name="connsiteX21" fmla="*/ 1012144 w 1044847"/>
              <a:gd name="connsiteY21" fmla="*/ 510797 h 1898816"/>
              <a:gd name="connsiteX22" fmla="*/ 957271 w 1044847"/>
              <a:gd name="connsiteY22" fmla="*/ 433054 h 1898816"/>
              <a:gd name="connsiteX23" fmla="*/ 894076 w 1044847"/>
              <a:gd name="connsiteY23" fmla="*/ 365096 h 1898816"/>
              <a:gd name="connsiteX24" fmla="*/ 871467 w 1044847"/>
              <a:gd name="connsiteY24" fmla="*/ 345000 h 1898816"/>
              <a:gd name="connsiteX25" fmla="*/ 873979 w 1044847"/>
              <a:gd name="connsiteY25" fmla="*/ 312342 h 1898816"/>
              <a:gd name="connsiteX26" fmla="*/ 883634 w 1044847"/>
              <a:gd name="connsiteY26" fmla="*/ 252183 h 1898816"/>
              <a:gd name="connsiteX27" fmla="*/ 876491 w 1044847"/>
              <a:gd name="connsiteY27" fmla="*/ 179202 h 1898816"/>
              <a:gd name="connsiteX28" fmla="*/ 869347 w 1044847"/>
              <a:gd name="connsiteY28" fmla="*/ 113887 h 1898816"/>
              <a:gd name="connsiteX29" fmla="*/ 816462 w 1044847"/>
              <a:gd name="connsiteY29" fmla="*/ 63907 h 1898816"/>
              <a:gd name="connsiteX30" fmla="*/ 705146 w 1044847"/>
              <a:gd name="connsiteY30" fmla="*/ 23452 h 1898816"/>
              <a:gd name="connsiteX31" fmla="*/ 562350 w 1044847"/>
              <a:gd name="connsiteY31" fmla="*/ 1106 h 1898816"/>
              <a:gd name="connsiteX32" fmla="*/ 444281 w 1044847"/>
              <a:gd name="connsiteY32" fmla="*/ 5738 h 1898816"/>
              <a:gd name="connsiteX33" fmla="*/ 313783 w 1044847"/>
              <a:gd name="connsiteY33" fmla="*/ 25964 h 1898816"/>
              <a:gd name="connsiteX34" fmla="*/ 203252 w 1044847"/>
              <a:gd name="connsiteY34" fmla="*/ 81230 h 1898816"/>
              <a:gd name="connsiteX35" fmla="*/ 175619 w 1044847"/>
              <a:gd name="connsiteY35" fmla="*/ 128960 h 1898816"/>
              <a:gd name="connsiteX36" fmla="*/ 183155 w 1044847"/>
              <a:gd name="connsiteY36" fmla="*/ 179202 h 1898816"/>
              <a:gd name="connsiteX37" fmla="*/ 185667 w 1044847"/>
              <a:gd name="connsiteY37" fmla="*/ 206835 h 1898816"/>
              <a:gd name="connsiteX38" fmla="*/ 175487 w 1044847"/>
              <a:gd name="connsiteY38" fmla="*/ 241873 h 1898816"/>
              <a:gd name="connsiteX39" fmla="*/ 181035 w 1044847"/>
              <a:gd name="connsiteY39" fmla="*/ 282197 h 1898816"/>
              <a:gd name="connsiteX40" fmla="*/ 190691 w 1044847"/>
              <a:gd name="connsiteY40" fmla="*/ 317367 h 1898816"/>
              <a:gd name="connsiteX41" fmla="*/ 178131 w 1044847"/>
              <a:gd name="connsiteY41" fmla="*/ 339975 h 1898816"/>
              <a:gd name="connsiteX42" fmla="*/ 132913 w 1044847"/>
              <a:gd name="connsiteY42" fmla="*/ 382681 h 1898816"/>
              <a:gd name="connsiteX43" fmla="*/ 82409 w 1044847"/>
              <a:gd name="connsiteY43" fmla="*/ 447603 h 1898816"/>
              <a:gd name="connsiteX0" fmla="*/ 82409 w 1044954"/>
              <a:gd name="connsiteY0" fmla="*/ 447603 h 1898816"/>
              <a:gd name="connsiteX1" fmla="*/ 24893 w 1044954"/>
              <a:gd name="connsiteY1" fmla="*/ 554157 h 1898816"/>
              <a:gd name="connsiteX2" fmla="*/ 4797 w 1044954"/>
              <a:gd name="connsiteY2" fmla="*/ 638914 h 1898816"/>
              <a:gd name="connsiteX3" fmla="*/ 4797 w 1044954"/>
              <a:gd name="connsiteY3" fmla="*/ 920268 h 1898816"/>
              <a:gd name="connsiteX4" fmla="*/ 34 w 1044954"/>
              <a:gd name="connsiteY4" fmla="*/ 1347323 h 1898816"/>
              <a:gd name="connsiteX5" fmla="*/ 2284 w 1044954"/>
              <a:gd name="connsiteY5" fmla="*/ 1663846 h 1898816"/>
              <a:gd name="connsiteX6" fmla="*/ 9297 w 1044954"/>
              <a:gd name="connsiteY6" fmla="*/ 1729291 h 1898816"/>
              <a:gd name="connsiteX7" fmla="*/ 52003 w 1044954"/>
              <a:gd name="connsiteY7" fmla="*/ 1784426 h 1898816"/>
              <a:gd name="connsiteX8" fmla="*/ 150498 w 1044954"/>
              <a:gd name="connsiteY8" fmla="*/ 1839692 h 1898816"/>
              <a:gd name="connsiteX9" fmla="*/ 331368 w 1044954"/>
              <a:gd name="connsiteY9" fmla="*/ 1882397 h 1898816"/>
              <a:gd name="connsiteX10" fmla="*/ 492142 w 1044954"/>
              <a:gd name="connsiteY10" fmla="*/ 1897470 h 1898816"/>
              <a:gd name="connsiteX11" fmla="*/ 655427 w 1044954"/>
              <a:gd name="connsiteY11" fmla="*/ 1894958 h 1898816"/>
              <a:gd name="connsiteX12" fmla="*/ 828761 w 1044954"/>
              <a:gd name="connsiteY12" fmla="*/ 1869837 h 1898816"/>
              <a:gd name="connsiteX13" fmla="*/ 969438 w 1044954"/>
              <a:gd name="connsiteY13" fmla="*/ 1809547 h 1898816"/>
              <a:gd name="connsiteX14" fmla="*/ 1025097 w 1044954"/>
              <a:gd name="connsiteY14" fmla="*/ 1741589 h 1898816"/>
              <a:gd name="connsiteX15" fmla="*/ 1032241 w 1044954"/>
              <a:gd name="connsiteY15" fmla="*/ 1691479 h 1898816"/>
              <a:gd name="connsiteX16" fmla="*/ 1034622 w 1044954"/>
              <a:gd name="connsiteY16" fmla="*/ 1505715 h 1898816"/>
              <a:gd name="connsiteX17" fmla="*/ 1040039 w 1044954"/>
              <a:gd name="connsiteY17" fmla="*/ 1151380 h 1898816"/>
              <a:gd name="connsiteX18" fmla="*/ 1037395 w 1044954"/>
              <a:gd name="connsiteY18" fmla="*/ 767030 h 1898816"/>
              <a:gd name="connsiteX19" fmla="*/ 1044801 w 1044954"/>
              <a:gd name="connsiteY19" fmla="*/ 659011 h 1898816"/>
              <a:gd name="connsiteX20" fmla="*/ 1039777 w 1044954"/>
              <a:gd name="connsiteY20" fmla="*/ 608769 h 1898816"/>
              <a:gd name="connsiteX21" fmla="*/ 1012144 w 1044954"/>
              <a:gd name="connsiteY21" fmla="*/ 510797 h 1898816"/>
              <a:gd name="connsiteX22" fmla="*/ 957271 w 1044954"/>
              <a:gd name="connsiteY22" fmla="*/ 433054 h 1898816"/>
              <a:gd name="connsiteX23" fmla="*/ 894076 w 1044954"/>
              <a:gd name="connsiteY23" fmla="*/ 365096 h 1898816"/>
              <a:gd name="connsiteX24" fmla="*/ 871467 w 1044954"/>
              <a:gd name="connsiteY24" fmla="*/ 345000 h 1898816"/>
              <a:gd name="connsiteX25" fmla="*/ 873979 w 1044954"/>
              <a:gd name="connsiteY25" fmla="*/ 312342 h 1898816"/>
              <a:gd name="connsiteX26" fmla="*/ 883634 w 1044954"/>
              <a:gd name="connsiteY26" fmla="*/ 252183 h 1898816"/>
              <a:gd name="connsiteX27" fmla="*/ 876491 w 1044954"/>
              <a:gd name="connsiteY27" fmla="*/ 179202 h 1898816"/>
              <a:gd name="connsiteX28" fmla="*/ 869347 w 1044954"/>
              <a:gd name="connsiteY28" fmla="*/ 113887 h 1898816"/>
              <a:gd name="connsiteX29" fmla="*/ 816462 w 1044954"/>
              <a:gd name="connsiteY29" fmla="*/ 63907 h 1898816"/>
              <a:gd name="connsiteX30" fmla="*/ 705146 w 1044954"/>
              <a:gd name="connsiteY30" fmla="*/ 23452 h 1898816"/>
              <a:gd name="connsiteX31" fmla="*/ 562350 w 1044954"/>
              <a:gd name="connsiteY31" fmla="*/ 1106 h 1898816"/>
              <a:gd name="connsiteX32" fmla="*/ 444281 w 1044954"/>
              <a:gd name="connsiteY32" fmla="*/ 5738 h 1898816"/>
              <a:gd name="connsiteX33" fmla="*/ 313783 w 1044954"/>
              <a:gd name="connsiteY33" fmla="*/ 25964 h 1898816"/>
              <a:gd name="connsiteX34" fmla="*/ 203252 w 1044954"/>
              <a:gd name="connsiteY34" fmla="*/ 81230 h 1898816"/>
              <a:gd name="connsiteX35" fmla="*/ 175619 w 1044954"/>
              <a:gd name="connsiteY35" fmla="*/ 128960 h 1898816"/>
              <a:gd name="connsiteX36" fmla="*/ 183155 w 1044954"/>
              <a:gd name="connsiteY36" fmla="*/ 179202 h 1898816"/>
              <a:gd name="connsiteX37" fmla="*/ 185667 w 1044954"/>
              <a:gd name="connsiteY37" fmla="*/ 206835 h 1898816"/>
              <a:gd name="connsiteX38" fmla="*/ 175487 w 1044954"/>
              <a:gd name="connsiteY38" fmla="*/ 241873 h 1898816"/>
              <a:gd name="connsiteX39" fmla="*/ 181035 w 1044954"/>
              <a:gd name="connsiteY39" fmla="*/ 282197 h 1898816"/>
              <a:gd name="connsiteX40" fmla="*/ 190691 w 1044954"/>
              <a:gd name="connsiteY40" fmla="*/ 317367 h 1898816"/>
              <a:gd name="connsiteX41" fmla="*/ 178131 w 1044954"/>
              <a:gd name="connsiteY41" fmla="*/ 339975 h 1898816"/>
              <a:gd name="connsiteX42" fmla="*/ 132913 w 1044954"/>
              <a:gd name="connsiteY42" fmla="*/ 382681 h 1898816"/>
              <a:gd name="connsiteX43" fmla="*/ 82409 w 1044954"/>
              <a:gd name="connsiteY43" fmla="*/ 447603 h 1898816"/>
              <a:gd name="connsiteX0" fmla="*/ 82409 w 1044847"/>
              <a:gd name="connsiteY0" fmla="*/ 447603 h 1898816"/>
              <a:gd name="connsiteX1" fmla="*/ 24893 w 1044847"/>
              <a:gd name="connsiteY1" fmla="*/ 554157 h 1898816"/>
              <a:gd name="connsiteX2" fmla="*/ 4797 w 1044847"/>
              <a:gd name="connsiteY2" fmla="*/ 638914 h 1898816"/>
              <a:gd name="connsiteX3" fmla="*/ 4797 w 1044847"/>
              <a:gd name="connsiteY3" fmla="*/ 920268 h 1898816"/>
              <a:gd name="connsiteX4" fmla="*/ 34 w 1044847"/>
              <a:gd name="connsiteY4" fmla="*/ 1347323 h 1898816"/>
              <a:gd name="connsiteX5" fmla="*/ 2284 w 1044847"/>
              <a:gd name="connsiteY5" fmla="*/ 1663846 h 1898816"/>
              <a:gd name="connsiteX6" fmla="*/ 9297 w 1044847"/>
              <a:gd name="connsiteY6" fmla="*/ 1729291 h 1898816"/>
              <a:gd name="connsiteX7" fmla="*/ 52003 w 1044847"/>
              <a:gd name="connsiteY7" fmla="*/ 1784426 h 1898816"/>
              <a:gd name="connsiteX8" fmla="*/ 150498 w 1044847"/>
              <a:gd name="connsiteY8" fmla="*/ 1839692 h 1898816"/>
              <a:gd name="connsiteX9" fmla="*/ 331368 w 1044847"/>
              <a:gd name="connsiteY9" fmla="*/ 1882397 h 1898816"/>
              <a:gd name="connsiteX10" fmla="*/ 492142 w 1044847"/>
              <a:gd name="connsiteY10" fmla="*/ 1897470 h 1898816"/>
              <a:gd name="connsiteX11" fmla="*/ 655427 w 1044847"/>
              <a:gd name="connsiteY11" fmla="*/ 1894958 h 1898816"/>
              <a:gd name="connsiteX12" fmla="*/ 828761 w 1044847"/>
              <a:gd name="connsiteY12" fmla="*/ 1869837 h 1898816"/>
              <a:gd name="connsiteX13" fmla="*/ 969438 w 1044847"/>
              <a:gd name="connsiteY13" fmla="*/ 1809547 h 1898816"/>
              <a:gd name="connsiteX14" fmla="*/ 1025097 w 1044847"/>
              <a:gd name="connsiteY14" fmla="*/ 1741589 h 1898816"/>
              <a:gd name="connsiteX15" fmla="*/ 1032241 w 1044847"/>
              <a:gd name="connsiteY15" fmla="*/ 1691479 h 1898816"/>
              <a:gd name="connsiteX16" fmla="*/ 1034622 w 1044847"/>
              <a:gd name="connsiteY16" fmla="*/ 1505715 h 1898816"/>
              <a:gd name="connsiteX17" fmla="*/ 1040039 w 1044847"/>
              <a:gd name="connsiteY17" fmla="*/ 1151380 h 1898816"/>
              <a:gd name="connsiteX18" fmla="*/ 1042157 w 1044847"/>
              <a:gd name="connsiteY18" fmla="*/ 767030 h 1898816"/>
              <a:gd name="connsiteX19" fmla="*/ 1044801 w 1044847"/>
              <a:gd name="connsiteY19" fmla="*/ 659011 h 1898816"/>
              <a:gd name="connsiteX20" fmla="*/ 1039777 w 1044847"/>
              <a:gd name="connsiteY20" fmla="*/ 608769 h 1898816"/>
              <a:gd name="connsiteX21" fmla="*/ 1012144 w 1044847"/>
              <a:gd name="connsiteY21" fmla="*/ 510797 h 1898816"/>
              <a:gd name="connsiteX22" fmla="*/ 957271 w 1044847"/>
              <a:gd name="connsiteY22" fmla="*/ 433054 h 1898816"/>
              <a:gd name="connsiteX23" fmla="*/ 894076 w 1044847"/>
              <a:gd name="connsiteY23" fmla="*/ 365096 h 1898816"/>
              <a:gd name="connsiteX24" fmla="*/ 871467 w 1044847"/>
              <a:gd name="connsiteY24" fmla="*/ 345000 h 1898816"/>
              <a:gd name="connsiteX25" fmla="*/ 873979 w 1044847"/>
              <a:gd name="connsiteY25" fmla="*/ 312342 h 1898816"/>
              <a:gd name="connsiteX26" fmla="*/ 883634 w 1044847"/>
              <a:gd name="connsiteY26" fmla="*/ 252183 h 1898816"/>
              <a:gd name="connsiteX27" fmla="*/ 876491 w 1044847"/>
              <a:gd name="connsiteY27" fmla="*/ 179202 h 1898816"/>
              <a:gd name="connsiteX28" fmla="*/ 869347 w 1044847"/>
              <a:gd name="connsiteY28" fmla="*/ 113887 h 1898816"/>
              <a:gd name="connsiteX29" fmla="*/ 816462 w 1044847"/>
              <a:gd name="connsiteY29" fmla="*/ 63907 h 1898816"/>
              <a:gd name="connsiteX30" fmla="*/ 705146 w 1044847"/>
              <a:gd name="connsiteY30" fmla="*/ 23452 h 1898816"/>
              <a:gd name="connsiteX31" fmla="*/ 562350 w 1044847"/>
              <a:gd name="connsiteY31" fmla="*/ 1106 h 1898816"/>
              <a:gd name="connsiteX32" fmla="*/ 444281 w 1044847"/>
              <a:gd name="connsiteY32" fmla="*/ 5738 h 1898816"/>
              <a:gd name="connsiteX33" fmla="*/ 313783 w 1044847"/>
              <a:gd name="connsiteY33" fmla="*/ 25964 h 1898816"/>
              <a:gd name="connsiteX34" fmla="*/ 203252 w 1044847"/>
              <a:gd name="connsiteY34" fmla="*/ 81230 h 1898816"/>
              <a:gd name="connsiteX35" fmla="*/ 175619 w 1044847"/>
              <a:gd name="connsiteY35" fmla="*/ 128960 h 1898816"/>
              <a:gd name="connsiteX36" fmla="*/ 183155 w 1044847"/>
              <a:gd name="connsiteY36" fmla="*/ 179202 h 1898816"/>
              <a:gd name="connsiteX37" fmla="*/ 185667 w 1044847"/>
              <a:gd name="connsiteY37" fmla="*/ 206835 h 1898816"/>
              <a:gd name="connsiteX38" fmla="*/ 175487 w 1044847"/>
              <a:gd name="connsiteY38" fmla="*/ 241873 h 1898816"/>
              <a:gd name="connsiteX39" fmla="*/ 181035 w 1044847"/>
              <a:gd name="connsiteY39" fmla="*/ 282197 h 1898816"/>
              <a:gd name="connsiteX40" fmla="*/ 190691 w 1044847"/>
              <a:gd name="connsiteY40" fmla="*/ 317367 h 1898816"/>
              <a:gd name="connsiteX41" fmla="*/ 178131 w 1044847"/>
              <a:gd name="connsiteY41" fmla="*/ 339975 h 1898816"/>
              <a:gd name="connsiteX42" fmla="*/ 132913 w 1044847"/>
              <a:gd name="connsiteY42" fmla="*/ 382681 h 1898816"/>
              <a:gd name="connsiteX43" fmla="*/ 82409 w 1044847"/>
              <a:gd name="connsiteY43" fmla="*/ 447603 h 1898816"/>
              <a:gd name="connsiteX0" fmla="*/ 82409 w 1044808"/>
              <a:gd name="connsiteY0" fmla="*/ 447603 h 1898816"/>
              <a:gd name="connsiteX1" fmla="*/ 24893 w 1044808"/>
              <a:gd name="connsiteY1" fmla="*/ 554157 h 1898816"/>
              <a:gd name="connsiteX2" fmla="*/ 4797 w 1044808"/>
              <a:gd name="connsiteY2" fmla="*/ 638914 h 1898816"/>
              <a:gd name="connsiteX3" fmla="*/ 4797 w 1044808"/>
              <a:gd name="connsiteY3" fmla="*/ 920268 h 1898816"/>
              <a:gd name="connsiteX4" fmla="*/ 34 w 1044808"/>
              <a:gd name="connsiteY4" fmla="*/ 1347323 h 1898816"/>
              <a:gd name="connsiteX5" fmla="*/ 2284 w 1044808"/>
              <a:gd name="connsiteY5" fmla="*/ 1663846 h 1898816"/>
              <a:gd name="connsiteX6" fmla="*/ 9297 w 1044808"/>
              <a:gd name="connsiteY6" fmla="*/ 1729291 h 1898816"/>
              <a:gd name="connsiteX7" fmla="*/ 52003 w 1044808"/>
              <a:gd name="connsiteY7" fmla="*/ 1784426 h 1898816"/>
              <a:gd name="connsiteX8" fmla="*/ 150498 w 1044808"/>
              <a:gd name="connsiteY8" fmla="*/ 1839692 h 1898816"/>
              <a:gd name="connsiteX9" fmla="*/ 331368 w 1044808"/>
              <a:gd name="connsiteY9" fmla="*/ 1882397 h 1898816"/>
              <a:gd name="connsiteX10" fmla="*/ 492142 w 1044808"/>
              <a:gd name="connsiteY10" fmla="*/ 1897470 h 1898816"/>
              <a:gd name="connsiteX11" fmla="*/ 655427 w 1044808"/>
              <a:gd name="connsiteY11" fmla="*/ 1894958 h 1898816"/>
              <a:gd name="connsiteX12" fmla="*/ 828761 w 1044808"/>
              <a:gd name="connsiteY12" fmla="*/ 1869837 h 1898816"/>
              <a:gd name="connsiteX13" fmla="*/ 969438 w 1044808"/>
              <a:gd name="connsiteY13" fmla="*/ 1809547 h 1898816"/>
              <a:gd name="connsiteX14" fmla="*/ 1025097 w 1044808"/>
              <a:gd name="connsiteY14" fmla="*/ 1741589 h 1898816"/>
              <a:gd name="connsiteX15" fmla="*/ 1032241 w 1044808"/>
              <a:gd name="connsiteY15" fmla="*/ 1691479 h 1898816"/>
              <a:gd name="connsiteX16" fmla="*/ 1034622 w 1044808"/>
              <a:gd name="connsiteY16" fmla="*/ 1505715 h 1898816"/>
              <a:gd name="connsiteX17" fmla="*/ 1040039 w 1044808"/>
              <a:gd name="connsiteY17" fmla="*/ 1151380 h 1898816"/>
              <a:gd name="connsiteX18" fmla="*/ 1039776 w 1044808"/>
              <a:gd name="connsiteY18" fmla="*/ 767030 h 1898816"/>
              <a:gd name="connsiteX19" fmla="*/ 1044801 w 1044808"/>
              <a:gd name="connsiteY19" fmla="*/ 659011 h 1898816"/>
              <a:gd name="connsiteX20" fmla="*/ 1039777 w 1044808"/>
              <a:gd name="connsiteY20" fmla="*/ 608769 h 1898816"/>
              <a:gd name="connsiteX21" fmla="*/ 1012144 w 1044808"/>
              <a:gd name="connsiteY21" fmla="*/ 510797 h 1898816"/>
              <a:gd name="connsiteX22" fmla="*/ 957271 w 1044808"/>
              <a:gd name="connsiteY22" fmla="*/ 433054 h 1898816"/>
              <a:gd name="connsiteX23" fmla="*/ 894076 w 1044808"/>
              <a:gd name="connsiteY23" fmla="*/ 365096 h 1898816"/>
              <a:gd name="connsiteX24" fmla="*/ 871467 w 1044808"/>
              <a:gd name="connsiteY24" fmla="*/ 345000 h 1898816"/>
              <a:gd name="connsiteX25" fmla="*/ 873979 w 1044808"/>
              <a:gd name="connsiteY25" fmla="*/ 312342 h 1898816"/>
              <a:gd name="connsiteX26" fmla="*/ 883634 w 1044808"/>
              <a:gd name="connsiteY26" fmla="*/ 252183 h 1898816"/>
              <a:gd name="connsiteX27" fmla="*/ 876491 w 1044808"/>
              <a:gd name="connsiteY27" fmla="*/ 179202 h 1898816"/>
              <a:gd name="connsiteX28" fmla="*/ 869347 w 1044808"/>
              <a:gd name="connsiteY28" fmla="*/ 113887 h 1898816"/>
              <a:gd name="connsiteX29" fmla="*/ 816462 w 1044808"/>
              <a:gd name="connsiteY29" fmla="*/ 63907 h 1898816"/>
              <a:gd name="connsiteX30" fmla="*/ 705146 w 1044808"/>
              <a:gd name="connsiteY30" fmla="*/ 23452 h 1898816"/>
              <a:gd name="connsiteX31" fmla="*/ 562350 w 1044808"/>
              <a:gd name="connsiteY31" fmla="*/ 1106 h 1898816"/>
              <a:gd name="connsiteX32" fmla="*/ 444281 w 1044808"/>
              <a:gd name="connsiteY32" fmla="*/ 5738 h 1898816"/>
              <a:gd name="connsiteX33" fmla="*/ 313783 w 1044808"/>
              <a:gd name="connsiteY33" fmla="*/ 25964 h 1898816"/>
              <a:gd name="connsiteX34" fmla="*/ 203252 w 1044808"/>
              <a:gd name="connsiteY34" fmla="*/ 81230 h 1898816"/>
              <a:gd name="connsiteX35" fmla="*/ 175619 w 1044808"/>
              <a:gd name="connsiteY35" fmla="*/ 128960 h 1898816"/>
              <a:gd name="connsiteX36" fmla="*/ 183155 w 1044808"/>
              <a:gd name="connsiteY36" fmla="*/ 179202 h 1898816"/>
              <a:gd name="connsiteX37" fmla="*/ 185667 w 1044808"/>
              <a:gd name="connsiteY37" fmla="*/ 206835 h 1898816"/>
              <a:gd name="connsiteX38" fmla="*/ 175487 w 1044808"/>
              <a:gd name="connsiteY38" fmla="*/ 241873 h 1898816"/>
              <a:gd name="connsiteX39" fmla="*/ 181035 w 1044808"/>
              <a:gd name="connsiteY39" fmla="*/ 282197 h 1898816"/>
              <a:gd name="connsiteX40" fmla="*/ 190691 w 1044808"/>
              <a:gd name="connsiteY40" fmla="*/ 317367 h 1898816"/>
              <a:gd name="connsiteX41" fmla="*/ 178131 w 1044808"/>
              <a:gd name="connsiteY41" fmla="*/ 339975 h 1898816"/>
              <a:gd name="connsiteX42" fmla="*/ 132913 w 1044808"/>
              <a:gd name="connsiteY42" fmla="*/ 382681 h 1898816"/>
              <a:gd name="connsiteX43" fmla="*/ 82409 w 1044808"/>
              <a:gd name="connsiteY43" fmla="*/ 447603 h 1898816"/>
              <a:gd name="connsiteX0" fmla="*/ 82409 w 1044808"/>
              <a:gd name="connsiteY0" fmla="*/ 447603 h 1898816"/>
              <a:gd name="connsiteX1" fmla="*/ 24893 w 1044808"/>
              <a:gd name="connsiteY1" fmla="*/ 554157 h 1898816"/>
              <a:gd name="connsiteX2" fmla="*/ 4797 w 1044808"/>
              <a:gd name="connsiteY2" fmla="*/ 638914 h 1898816"/>
              <a:gd name="connsiteX3" fmla="*/ 4797 w 1044808"/>
              <a:gd name="connsiteY3" fmla="*/ 920268 h 1898816"/>
              <a:gd name="connsiteX4" fmla="*/ 34 w 1044808"/>
              <a:gd name="connsiteY4" fmla="*/ 1347323 h 1898816"/>
              <a:gd name="connsiteX5" fmla="*/ 2284 w 1044808"/>
              <a:gd name="connsiteY5" fmla="*/ 1663846 h 1898816"/>
              <a:gd name="connsiteX6" fmla="*/ 9297 w 1044808"/>
              <a:gd name="connsiteY6" fmla="*/ 1729291 h 1898816"/>
              <a:gd name="connsiteX7" fmla="*/ 52003 w 1044808"/>
              <a:gd name="connsiteY7" fmla="*/ 1784426 h 1898816"/>
              <a:gd name="connsiteX8" fmla="*/ 150498 w 1044808"/>
              <a:gd name="connsiteY8" fmla="*/ 1839692 h 1898816"/>
              <a:gd name="connsiteX9" fmla="*/ 331368 w 1044808"/>
              <a:gd name="connsiteY9" fmla="*/ 1882397 h 1898816"/>
              <a:gd name="connsiteX10" fmla="*/ 492142 w 1044808"/>
              <a:gd name="connsiteY10" fmla="*/ 1897470 h 1898816"/>
              <a:gd name="connsiteX11" fmla="*/ 655427 w 1044808"/>
              <a:gd name="connsiteY11" fmla="*/ 1894958 h 1898816"/>
              <a:gd name="connsiteX12" fmla="*/ 828761 w 1044808"/>
              <a:gd name="connsiteY12" fmla="*/ 1869837 h 1898816"/>
              <a:gd name="connsiteX13" fmla="*/ 969438 w 1044808"/>
              <a:gd name="connsiteY13" fmla="*/ 1809547 h 1898816"/>
              <a:gd name="connsiteX14" fmla="*/ 1025097 w 1044808"/>
              <a:gd name="connsiteY14" fmla="*/ 1741589 h 1898816"/>
              <a:gd name="connsiteX15" fmla="*/ 1032241 w 1044808"/>
              <a:gd name="connsiteY15" fmla="*/ 1691479 h 1898816"/>
              <a:gd name="connsiteX16" fmla="*/ 1034622 w 1044808"/>
              <a:gd name="connsiteY16" fmla="*/ 1505715 h 1898816"/>
              <a:gd name="connsiteX17" fmla="*/ 1035277 w 1044808"/>
              <a:gd name="connsiteY17" fmla="*/ 1151380 h 1898816"/>
              <a:gd name="connsiteX18" fmla="*/ 1039776 w 1044808"/>
              <a:gd name="connsiteY18" fmla="*/ 767030 h 1898816"/>
              <a:gd name="connsiteX19" fmla="*/ 1044801 w 1044808"/>
              <a:gd name="connsiteY19" fmla="*/ 659011 h 1898816"/>
              <a:gd name="connsiteX20" fmla="*/ 1039777 w 1044808"/>
              <a:gd name="connsiteY20" fmla="*/ 608769 h 1898816"/>
              <a:gd name="connsiteX21" fmla="*/ 1012144 w 1044808"/>
              <a:gd name="connsiteY21" fmla="*/ 510797 h 1898816"/>
              <a:gd name="connsiteX22" fmla="*/ 957271 w 1044808"/>
              <a:gd name="connsiteY22" fmla="*/ 433054 h 1898816"/>
              <a:gd name="connsiteX23" fmla="*/ 894076 w 1044808"/>
              <a:gd name="connsiteY23" fmla="*/ 365096 h 1898816"/>
              <a:gd name="connsiteX24" fmla="*/ 871467 w 1044808"/>
              <a:gd name="connsiteY24" fmla="*/ 345000 h 1898816"/>
              <a:gd name="connsiteX25" fmla="*/ 873979 w 1044808"/>
              <a:gd name="connsiteY25" fmla="*/ 312342 h 1898816"/>
              <a:gd name="connsiteX26" fmla="*/ 883634 w 1044808"/>
              <a:gd name="connsiteY26" fmla="*/ 252183 h 1898816"/>
              <a:gd name="connsiteX27" fmla="*/ 876491 w 1044808"/>
              <a:gd name="connsiteY27" fmla="*/ 179202 h 1898816"/>
              <a:gd name="connsiteX28" fmla="*/ 869347 w 1044808"/>
              <a:gd name="connsiteY28" fmla="*/ 113887 h 1898816"/>
              <a:gd name="connsiteX29" fmla="*/ 816462 w 1044808"/>
              <a:gd name="connsiteY29" fmla="*/ 63907 h 1898816"/>
              <a:gd name="connsiteX30" fmla="*/ 705146 w 1044808"/>
              <a:gd name="connsiteY30" fmla="*/ 23452 h 1898816"/>
              <a:gd name="connsiteX31" fmla="*/ 562350 w 1044808"/>
              <a:gd name="connsiteY31" fmla="*/ 1106 h 1898816"/>
              <a:gd name="connsiteX32" fmla="*/ 444281 w 1044808"/>
              <a:gd name="connsiteY32" fmla="*/ 5738 h 1898816"/>
              <a:gd name="connsiteX33" fmla="*/ 313783 w 1044808"/>
              <a:gd name="connsiteY33" fmla="*/ 25964 h 1898816"/>
              <a:gd name="connsiteX34" fmla="*/ 203252 w 1044808"/>
              <a:gd name="connsiteY34" fmla="*/ 81230 h 1898816"/>
              <a:gd name="connsiteX35" fmla="*/ 175619 w 1044808"/>
              <a:gd name="connsiteY35" fmla="*/ 128960 h 1898816"/>
              <a:gd name="connsiteX36" fmla="*/ 183155 w 1044808"/>
              <a:gd name="connsiteY36" fmla="*/ 179202 h 1898816"/>
              <a:gd name="connsiteX37" fmla="*/ 185667 w 1044808"/>
              <a:gd name="connsiteY37" fmla="*/ 206835 h 1898816"/>
              <a:gd name="connsiteX38" fmla="*/ 175487 w 1044808"/>
              <a:gd name="connsiteY38" fmla="*/ 241873 h 1898816"/>
              <a:gd name="connsiteX39" fmla="*/ 181035 w 1044808"/>
              <a:gd name="connsiteY39" fmla="*/ 282197 h 1898816"/>
              <a:gd name="connsiteX40" fmla="*/ 190691 w 1044808"/>
              <a:gd name="connsiteY40" fmla="*/ 317367 h 1898816"/>
              <a:gd name="connsiteX41" fmla="*/ 178131 w 1044808"/>
              <a:gd name="connsiteY41" fmla="*/ 339975 h 1898816"/>
              <a:gd name="connsiteX42" fmla="*/ 132913 w 1044808"/>
              <a:gd name="connsiteY42" fmla="*/ 382681 h 1898816"/>
              <a:gd name="connsiteX43" fmla="*/ 82409 w 1044808"/>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7 w 1042991"/>
              <a:gd name="connsiteY14" fmla="*/ 1741589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7271 w 1042991"/>
              <a:gd name="connsiteY22" fmla="*/ 433054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7 w 1042991"/>
              <a:gd name="connsiteY14" fmla="*/ 1741589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2716 w 1042991"/>
              <a:gd name="connsiteY14" fmla="*/ 1746351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0335 w 1042991"/>
              <a:gd name="connsiteY14" fmla="*/ 1751113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0335 w 1042991"/>
              <a:gd name="connsiteY14" fmla="*/ 1751113 h 1898816"/>
              <a:gd name="connsiteX15" fmla="*/ 1034622 w 1042991"/>
              <a:gd name="connsiteY15" fmla="*/ 1689098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8 w 1042991"/>
              <a:gd name="connsiteY14" fmla="*/ 1753494 h 1898816"/>
              <a:gd name="connsiteX15" fmla="*/ 1034622 w 1042991"/>
              <a:gd name="connsiteY15" fmla="*/ 1689098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8 w 1042991"/>
              <a:gd name="connsiteY14" fmla="*/ 1753494 h 1898816"/>
              <a:gd name="connsiteX15" fmla="*/ 1034622 w 1042991"/>
              <a:gd name="connsiteY15" fmla="*/ 1689098 h 1898816"/>
              <a:gd name="connsiteX16" fmla="*/ 1034622 w 1042991"/>
              <a:gd name="connsiteY16" fmla="*/ 1505715 h 1898816"/>
              <a:gd name="connsiteX17" fmla="*/ 1037658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5690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82409 w 1042991"/>
              <a:gd name="connsiteY43" fmla="*/ 445690 h 1896903"/>
              <a:gd name="connsiteX0" fmla="*/ 75265 w 1042991"/>
              <a:gd name="connsiteY0" fmla="*/ 450452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75265 w 1042991"/>
              <a:gd name="connsiteY43" fmla="*/ 450452 h 1896903"/>
              <a:gd name="connsiteX0" fmla="*/ 72884 w 1042991"/>
              <a:gd name="connsiteY0" fmla="*/ 450452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72884 w 1042991"/>
              <a:gd name="connsiteY43" fmla="*/ 450452 h 1896903"/>
              <a:gd name="connsiteX0" fmla="*/ 72884 w 1042465"/>
              <a:gd name="connsiteY0" fmla="*/ 450452 h 1896903"/>
              <a:gd name="connsiteX1" fmla="*/ 24893 w 1042465"/>
              <a:gd name="connsiteY1" fmla="*/ 552244 h 1896903"/>
              <a:gd name="connsiteX2" fmla="*/ 4797 w 1042465"/>
              <a:gd name="connsiteY2" fmla="*/ 637001 h 1896903"/>
              <a:gd name="connsiteX3" fmla="*/ 4797 w 1042465"/>
              <a:gd name="connsiteY3" fmla="*/ 918355 h 1896903"/>
              <a:gd name="connsiteX4" fmla="*/ 34 w 1042465"/>
              <a:gd name="connsiteY4" fmla="*/ 1345410 h 1896903"/>
              <a:gd name="connsiteX5" fmla="*/ 2284 w 1042465"/>
              <a:gd name="connsiteY5" fmla="*/ 1661933 h 1896903"/>
              <a:gd name="connsiteX6" fmla="*/ 9297 w 1042465"/>
              <a:gd name="connsiteY6" fmla="*/ 1727378 h 1896903"/>
              <a:gd name="connsiteX7" fmla="*/ 52003 w 1042465"/>
              <a:gd name="connsiteY7" fmla="*/ 1782513 h 1896903"/>
              <a:gd name="connsiteX8" fmla="*/ 150498 w 1042465"/>
              <a:gd name="connsiteY8" fmla="*/ 1837779 h 1896903"/>
              <a:gd name="connsiteX9" fmla="*/ 331368 w 1042465"/>
              <a:gd name="connsiteY9" fmla="*/ 1880484 h 1896903"/>
              <a:gd name="connsiteX10" fmla="*/ 492142 w 1042465"/>
              <a:gd name="connsiteY10" fmla="*/ 1895557 h 1896903"/>
              <a:gd name="connsiteX11" fmla="*/ 655427 w 1042465"/>
              <a:gd name="connsiteY11" fmla="*/ 1893045 h 1896903"/>
              <a:gd name="connsiteX12" fmla="*/ 828761 w 1042465"/>
              <a:gd name="connsiteY12" fmla="*/ 1867924 h 1896903"/>
              <a:gd name="connsiteX13" fmla="*/ 969438 w 1042465"/>
              <a:gd name="connsiteY13" fmla="*/ 1807634 h 1896903"/>
              <a:gd name="connsiteX14" fmla="*/ 1025098 w 1042465"/>
              <a:gd name="connsiteY14" fmla="*/ 1751581 h 1896903"/>
              <a:gd name="connsiteX15" fmla="*/ 1034622 w 1042465"/>
              <a:gd name="connsiteY15" fmla="*/ 1687185 h 1896903"/>
              <a:gd name="connsiteX16" fmla="*/ 1034622 w 1042465"/>
              <a:gd name="connsiteY16" fmla="*/ 1503802 h 1896903"/>
              <a:gd name="connsiteX17" fmla="*/ 1037658 w 1042465"/>
              <a:gd name="connsiteY17" fmla="*/ 1149467 h 1896903"/>
              <a:gd name="connsiteX18" fmla="*/ 1039776 w 1042465"/>
              <a:gd name="connsiteY18" fmla="*/ 765117 h 1896903"/>
              <a:gd name="connsiteX19" fmla="*/ 1042419 w 1042465"/>
              <a:gd name="connsiteY19" fmla="*/ 657098 h 1896903"/>
              <a:gd name="connsiteX20" fmla="*/ 1037396 w 1042465"/>
              <a:gd name="connsiteY20" fmla="*/ 604475 h 1896903"/>
              <a:gd name="connsiteX21" fmla="*/ 1012144 w 1042465"/>
              <a:gd name="connsiteY21" fmla="*/ 508884 h 1896903"/>
              <a:gd name="connsiteX22" fmla="*/ 959652 w 1042465"/>
              <a:gd name="connsiteY22" fmla="*/ 428760 h 1896903"/>
              <a:gd name="connsiteX23" fmla="*/ 894076 w 1042465"/>
              <a:gd name="connsiteY23" fmla="*/ 363183 h 1896903"/>
              <a:gd name="connsiteX24" fmla="*/ 871467 w 1042465"/>
              <a:gd name="connsiteY24" fmla="*/ 343087 h 1896903"/>
              <a:gd name="connsiteX25" fmla="*/ 873979 w 1042465"/>
              <a:gd name="connsiteY25" fmla="*/ 310429 h 1896903"/>
              <a:gd name="connsiteX26" fmla="*/ 883634 w 1042465"/>
              <a:gd name="connsiteY26" fmla="*/ 250270 h 1896903"/>
              <a:gd name="connsiteX27" fmla="*/ 876491 w 1042465"/>
              <a:gd name="connsiteY27" fmla="*/ 177289 h 1896903"/>
              <a:gd name="connsiteX28" fmla="*/ 869347 w 1042465"/>
              <a:gd name="connsiteY28" fmla="*/ 111974 h 1896903"/>
              <a:gd name="connsiteX29" fmla="*/ 816462 w 1042465"/>
              <a:gd name="connsiteY29" fmla="*/ 61994 h 1896903"/>
              <a:gd name="connsiteX30" fmla="*/ 705146 w 1042465"/>
              <a:gd name="connsiteY30" fmla="*/ 21539 h 1896903"/>
              <a:gd name="connsiteX31" fmla="*/ 562350 w 1042465"/>
              <a:gd name="connsiteY31" fmla="*/ 1574 h 1896903"/>
              <a:gd name="connsiteX32" fmla="*/ 444281 w 1042465"/>
              <a:gd name="connsiteY32" fmla="*/ 3825 h 1896903"/>
              <a:gd name="connsiteX33" fmla="*/ 313783 w 1042465"/>
              <a:gd name="connsiteY33" fmla="*/ 24051 h 1896903"/>
              <a:gd name="connsiteX34" fmla="*/ 203252 w 1042465"/>
              <a:gd name="connsiteY34" fmla="*/ 79317 h 1896903"/>
              <a:gd name="connsiteX35" fmla="*/ 175619 w 1042465"/>
              <a:gd name="connsiteY35" fmla="*/ 127047 h 1896903"/>
              <a:gd name="connsiteX36" fmla="*/ 183155 w 1042465"/>
              <a:gd name="connsiteY36" fmla="*/ 177289 h 1896903"/>
              <a:gd name="connsiteX37" fmla="*/ 185667 w 1042465"/>
              <a:gd name="connsiteY37" fmla="*/ 204922 h 1896903"/>
              <a:gd name="connsiteX38" fmla="*/ 175487 w 1042465"/>
              <a:gd name="connsiteY38" fmla="*/ 239960 h 1896903"/>
              <a:gd name="connsiteX39" fmla="*/ 181035 w 1042465"/>
              <a:gd name="connsiteY39" fmla="*/ 280284 h 1896903"/>
              <a:gd name="connsiteX40" fmla="*/ 190691 w 1042465"/>
              <a:gd name="connsiteY40" fmla="*/ 315454 h 1896903"/>
              <a:gd name="connsiteX41" fmla="*/ 178131 w 1042465"/>
              <a:gd name="connsiteY41" fmla="*/ 338062 h 1896903"/>
              <a:gd name="connsiteX42" fmla="*/ 132913 w 1042465"/>
              <a:gd name="connsiteY42" fmla="*/ 380768 h 1896903"/>
              <a:gd name="connsiteX43" fmla="*/ 72884 w 1042465"/>
              <a:gd name="connsiteY43" fmla="*/ 450452 h 1896903"/>
              <a:gd name="connsiteX0" fmla="*/ 72884 w 1040312"/>
              <a:gd name="connsiteY0" fmla="*/ 450452 h 1896903"/>
              <a:gd name="connsiteX1" fmla="*/ 24893 w 1040312"/>
              <a:gd name="connsiteY1" fmla="*/ 552244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452 h 1896903"/>
              <a:gd name="connsiteX1" fmla="*/ 29656 w 1040312"/>
              <a:gd name="connsiteY1" fmla="*/ 540337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452 h 1896903"/>
              <a:gd name="connsiteX1" fmla="*/ 27274 w 1040312"/>
              <a:gd name="connsiteY1" fmla="*/ 537956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556 h 1897007"/>
              <a:gd name="connsiteX1" fmla="*/ 27274 w 1040312"/>
              <a:gd name="connsiteY1" fmla="*/ 538060 h 1897007"/>
              <a:gd name="connsiteX2" fmla="*/ 4797 w 1040312"/>
              <a:gd name="connsiteY2" fmla="*/ 637105 h 1897007"/>
              <a:gd name="connsiteX3" fmla="*/ 4797 w 1040312"/>
              <a:gd name="connsiteY3" fmla="*/ 918459 h 1897007"/>
              <a:gd name="connsiteX4" fmla="*/ 34 w 1040312"/>
              <a:gd name="connsiteY4" fmla="*/ 1345514 h 1897007"/>
              <a:gd name="connsiteX5" fmla="*/ 2284 w 1040312"/>
              <a:gd name="connsiteY5" fmla="*/ 1662037 h 1897007"/>
              <a:gd name="connsiteX6" fmla="*/ 9297 w 1040312"/>
              <a:gd name="connsiteY6" fmla="*/ 1727482 h 1897007"/>
              <a:gd name="connsiteX7" fmla="*/ 52003 w 1040312"/>
              <a:gd name="connsiteY7" fmla="*/ 1782617 h 1897007"/>
              <a:gd name="connsiteX8" fmla="*/ 150498 w 1040312"/>
              <a:gd name="connsiteY8" fmla="*/ 1837883 h 1897007"/>
              <a:gd name="connsiteX9" fmla="*/ 331368 w 1040312"/>
              <a:gd name="connsiteY9" fmla="*/ 1880588 h 1897007"/>
              <a:gd name="connsiteX10" fmla="*/ 492142 w 1040312"/>
              <a:gd name="connsiteY10" fmla="*/ 1895661 h 1897007"/>
              <a:gd name="connsiteX11" fmla="*/ 655427 w 1040312"/>
              <a:gd name="connsiteY11" fmla="*/ 1893149 h 1897007"/>
              <a:gd name="connsiteX12" fmla="*/ 828761 w 1040312"/>
              <a:gd name="connsiteY12" fmla="*/ 1868028 h 1897007"/>
              <a:gd name="connsiteX13" fmla="*/ 969438 w 1040312"/>
              <a:gd name="connsiteY13" fmla="*/ 1807738 h 1897007"/>
              <a:gd name="connsiteX14" fmla="*/ 1025098 w 1040312"/>
              <a:gd name="connsiteY14" fmla="*/ 1751685 h 1897007"/>
              <a:gd name="connsiteX15" fmla="*/ 1034622 w 1040312"/>
              <a:gd name="connsiteY15" fmla="*/ 1687289 h 1897007"/>
              <a:gd name="connsiteX16" fmla="*/ 1034622 w 1040312"/>
              <a:gd name="connsiteY16" fmla="*/ 1503906 h 1897007"/>
              <a:gd name="connsiteX17" fmla="*/ 1037658 w 1040312"/>
              <a:gd name="connsiteY17" fmla="*/ 1149571 h 1897007"/>
              <a:gd name="connsiteX18" fmla="*/ 1039776 w 1040312"/>
              <a:gd name="connsiteY18" fmla="*/ 765221 h 1897007"/>
              <a:gd name="connsiteX19" fmla="*/ 1040037 w 1040312"/>
              <a:gd name="connsiteY19" fmla="*/ 659583 h 1897007"/>
              <a:gd name="connsiteX20" fmla="*/ 1037396 w 1040312"/>
              <a:gd name="connsiteY20" fmla="*/ 604579 h 1897007"/>
              <a:gd name="connsiteX21" fmla="*/ 1012144 w 1040312"/>
              <a:gd name="connsiteY21" fmla="*/ 508988 h 1897007"/>
              <a:gd name="connsiteX22" fmla="*/ 959652 w 1040312"/>
              <a:gd name="connsiteY22" fmla="*/ 428864 h 1897007"/>
              <a:gd name="connsiteX23" fmla="*/ 894076 w 1040312"/>
              <a:gd name="connsiteY23" fmla="*/ 363287 h 1897007"/>
              <a:gd name="connsiteX24" fmla="*/ 871467 w 1040312"/>
              <a:gd name="connsiteY24" fmla="*/ 343191 h 1897007"/>
              <a:gd name="connsiteX25" fmla="*/ 873979 w 1040312"/>
              <a:gd name="connsiteY25" fmla="*/ 310533 h 1897007"/>
              <a:gd name="connsiteX26" fmla="*/ 883634 w 1040312"/>
              <a:gd name="connsiteY26" fmla="*/ 250374 h 1897007"/>
              <a:gd name="connsiteX27" fmla="*/ 876491 w 1040312"/>
              <a:gd name="connsiteY27" fmla="*/ 177393 h 1897007"/>
              <a:gd name="connsiteX28" fmla="*/ 869347 w 1040312"/>
              <a:gd name="connsiteY28" fmla="*/ 112078 h 1897007"/>
              <a:gd name="connsiteX29" fmla="*/ 816462 w 1040312"/>
              <a:gd name="connsiteY29" fmla="*/ 62098 h 1897007"/>
              <a:gd name="connsiteX30" fmla="*/ 705146 w 1040312"/>
              <a:gd name="connsiteY30" fmla="*/ 21643 h 1897007"/>
              <a:gd name="connsiteX31" fmla="*/ 562350 w 1040312"/>
              <a:gd name="connsiteY31" fmla="*/ 1678 h 1897007"/>
              <a:gd name="connsiteX32" fmla="*/ 444281 w 1040312"/>
              <a:gd name="connsiteY32" fmla="*/ 3929 h 1897007"/>
              <a:gd name="connsiteX33" fmla="*/ 313783 w 1040312"/>
              <a:gd name="connsiteY33" fmla="*/ 26536 h 1897007"/>
              <a:gd name="connsiteX34" fmla="*/ 203252 w 1040312"/>
              <a:gd name="connsiteY34" fmla="*/ 79421 h 1897007"/>
              <a:gd name="connsiteX35" fmla="*/ 175619 w 1040312"/>
              <a:gd name="connsiteY35" fmla="*/ 127151 h 1897007"/>
              <a:gd name="connsiteX36" fmla="*/ 183155 w 1040312"/>
              <a:gd name="connsiteY36" fmla="*/ 177393 h 1897007"/>
              <a:gd name="connsiteX37" fmla="*/ 185667 w 1040312"/>
              <a:gd name="connsiteY37" fmla="*/ 205026 h 1897007"/>
              <a:gd name="connsiteX38" fmla="*/ 175487 w 1040312"/>
              <a:gd name="connsiteY38" fmla="*/ 240064 h 1897007"/>
              <a:gd name="connsiteX39" fmla="*/ 181035 w 1040312"/>
              <a:gd name="connsiteY39" fmla="*/ 280388 h 1897007"/>
              <a:gd name="connsiteX40" fmla="*/ 190691 w 1040312"/>
              <a:gd name="connsiteY40" fmla="*/ 315558 h 1897007"/>
              <a:gd name="connsiteX41" fmla="*/ 178131 w 1040312"/>
              <a:gd name="connsiteY41" fmla="*/ 338166 h 1897007"/>
              <a:gd name="connsiteX42" fmla="*/ 132913 w 1040312"/>
              <a:gd name="connsiteY42" fmla="*/ 380872 h 1897007"/>
              <a:gd name="connsiteX43" fmla="*/ 72884 w 1040312"/>
              <a:gd name="connsiteY43" fmla="*/ 450556 h 1897007"/>
              <a:gd name="connsiteX0" fmla="*/ 72884 w 1040312"/>
              <a:gd name="connsiteY0" fmla="*/ 450556 h 1897007"/>
              <a:gd name="connsiteX1" fmla="*/ 27274 w 1040312"/>
              <a:gd name="connsiteY1" fmla="*/ 538060 h 1897007"/>
              <a:gd name="connsiteX2" fmla="*/ 4797 w 1040312"/>
              <a:gd name="connsiteY2" fmla="*/ 637105 h 1897007"/>
              <a:gd name="connsiteX3" fmla="*/ 4797 w 1040312"/>
              <a:gd name="connsiteY3" fmla="*/ 918459 h 1897007"/>
              <a:gd name="connsiteX4" fmla="*/ 34 w 1040312"/>
              <a:gd name="connsiteY4" fmla="*/ 1345514 h 1897007"/>
              <a:gd name="connsiteX5" fmla="*/ 2284 w 1040312"/>
              <a:gd name="connsiteY5" fmla="*/ 1662037 h 1897007"/>
              <a:gd name="connsiteX6" fmla="*/ 9297 w 1040312"/>
              <a:gd name="connsiteY6" fmla="*/ 1727482 h 1897007"/>
              <a:gd name="connsiteX7" fmla="*/ 52003 w 1040312"/>
              <a:gd name="connsiteY7" fmla="*/ 1782617 h 1897007"/>
              <a:gd name="connsiteX8" fmla="*/ 150498 w 1040312"/>
              <a:gd name="connsiteY8" fmla="*/ 1837883 h 1897007"/>
              <a:gd name="connsiteX9" fmla="*/ 331368 w 1040312"/>
              <a:gd name="connsiteY9" fmla="*/ 1880588 h 1897007"/>
              <a:gd name="connsiteX10" fmla="*/ 492142 w 1040312"/>
              <a:gd name="connsiteY10" fmla="*/ 1895661 h 1897007"/>
              <a:gd name="connsiteX11" fmla="*/ 655427 w 1040312"/>
              <a:gd name="connsiteY11" fmla="*/ 1893149 h 1897007"/>
              <a:gd name="connsiteX12" fmla="*/ 828761 w 1040312"/>
              <a:gd name="connsiteY12" fmla="*/ 1868028 h 1897007"/>
              <a:gd name="connsiteX13" fmla="*/ 969438 w 1040312"/>
              <a:gd name="connsiteY13" fmla="*/ 1807738 h 1897007"/>
              <a:gd name="connsiteX14" fmla="*/ 1025098 w 1040312"/>
              <a:gd name="connsiteY14" fmla="*/ 1751685 h 1897007"/>
              <a:gd name="connsiteX15" fmla="*/ 1034622 w 1040312"/>
              <a:gd name="connsiteY15" fmla="*/ 1687289 h 1897007"/>
              <a:gd name="connsiteX16" fmla="*/ 1034622 w 1040312"/>
              <a:gd name="connsiteY16" fmla="*/ 1503906 h 1897007"/>
              <a:gd name="connsiteX17" fmla="*/ 1037658 w 1040312"/>
              <a:gd name="connsiteY17" fmla="*/ 1149571 h 1897007"/>
              <a:gd name="connsiteX18" fmla="*/ 1039776 w 1040312"/>
              <a:gd name="connsiteY18" fmla="*/ 765221 h 1897007"/>
              <a:gd name="connsiteX19" fmla="*/ 1040037 w 1040312"/>
              <a:gd name="connsiteY19" fmla="*/ 659583 h 1897007"/>
              <a:gd name="connsiteX20" fmla="*/ 1037396 w 1040312"/>
              <a:gd name="connsiteY20" fmla="*/ 604579 h 1897007"/>
              <a:gd name="connsiteX21" fmla="*/ 1012144 w 1040312"/>
              <a:gd name="connsiteY21" fmla="*/ 508988 h 1897007"/>
              <a:gd name="connsiteX22" fmla="*/ 959652 w 1040312"/>
              <a:gd name="connsiteY22" fmla="*/ 428864 h 1897007"/>
              <a:gd name="connsiteX23" fmla="*/ 894076 w 1040312"/>
              <a:gd name="connsiteY23" fmla="*/ 363287 h 1897007"/>
              <a:gd name="connsiteX24" fmla="*/ 871467 w 1040312"/>
              <a:gd name="connsiteY24" fmla="*/ 343191 h 1897007"/>
              <a:gd name="connsiteX25" fmla="*/ 873979 w 1040312"/>
              <a:gd name="connsiteY25" fmla="*/ 310533 h 1897007"/>
              <a:gd name="connsiteX26" fmla="*/ 883634 w 1040312"/>
              <a:gd name="connsiteY26" fmla="*/ 250374 h 1897007"/>
              <a:gd name="connsiteX27" fmla="*/ 876491 w 1040312"/>
              <a:gd name="connsiteY27" fmla="*/ 177393 h 1897007"/>
              <a:gd name="connsiteX28" fmla="*/ 869347 w 1040312"/>
              <a:gd name="connsiteY28" fmla="*/ 112078 h 1897007"/>
              <a:gd name="connsiteX29" fmla="*/ 816462 w 1040312"/>
              <a:gd name="connsiteY29" fmla="*/ 62098 h 1897007"/>
              <a:gd name="connsiteX30" fmla="*/ 705146 w 1040312"/>
              <a:gd name="connsiteY30" fmla="*/ 21643 h 1897007"/>
              <a:gd name="connsiteX31" fmla="*/ 562350 w 1040312"/>
              <a:gd name="connsiteY31" fmla="*/ 1678 h 1897007"/>
              <a:gd name="connsiteX32" fmla="*/ 444281 w 1040312"/>
              <a:gd name="connsiteY32" fmla="*/ 3929 h 1897007"/>
              <a:gd name="connsiteX33" fmla="*/ 313783 w 1040312"/>
              <a:gd name="connsiteY33" fmla="*/ 26536 h 1897007"/>
              <a:gd name="connsiteX34" fmla="*/ 208014 w 1040312"/>
              <a:gd name="connsiteY34" fmla="*/ 79421 h 1897007"/>
              <a:gd name="connsiteX35" fmla="*/ 175619 w 1040312"/>
              <a:gd name="connsiteY35" fmla="*/ 127151 h 1897007"/>
              <a:gd name="connsiteX36" fmla="*/ 183155 w 1040312"/>
              <a:gd name="connsiteY36" fmla="*/ 177393 h 1897007"/>
              <a:gd name="connsiteX37" fmla="*/ 185667 w 1040312"/>
              <a:gd name="connsiteY37" fmla="*/ 205026 h 1897007"/>
              <a:gd name="connsiteX38" fmla="*/ 175487 w 1040312"/>
              <a:gd name="connsiteY38" fmla="*/ 240064 h 1897007"/>
              <a:gd name="connsiteX39" fmla="*/ 181035 w 1040312"/>
              <a:gd name="connsiteY39" fmla="*/ 280388 h 1897007"/>
              <a:gd name="connsiteX40" fmla="*/ 190691 w 1040312"/>
              <a:gd name="connsiteY40" fmla="*/ 315558 h 1897007"/>
              <a:gd name="connsiteX41" fmla="*/ 178131 w 1040312"/>
              <a:gd name="connsiteY41" fmla="*/ 338166 h 1897007"/>
              <a:gd name="connsiteX42" fmla="*/ 132913 w 1040312"/>
              <a:gd name="connsiteY42" fmla="*/ 380872 h 1897007"/>
              <a:gd name="connsiteX43" fmla="*/ 72884 w 1040312"/>
              <a:gd name="connsiteY43" fmla="*/ 450556 h 1897007"/>
              <a:gd name="connsiteX0" fmla="*/ 72884 w 1040312"/>
              <a:gd name="connsiteY0" fmla="*/ 450668 h 1897119"/>
              <a:gd name="connsiteX1" fmla="*/ 27274 w 1040312"/>
              <a:gd name="connsiteY1" fmla="*/ 538172 h 1897119"/>
              <a:gd name="connsiteX2" fmla="*/ 4797 w 1040312"/>
              <a:gd name="connsiteY2" fmla="*/ 637217 h 1897119"/>
              <a:gd name="connsiteX3" fmla="*/ 4797 w 1040312"/>
              <a:gd name="connsiteY3" fmla="*/ 918571 h 1897119"/>
              <a:gd name="connsiteX4" fmla="*/ 34 w 1040312"/>
              <a:gd name="connsiteY4" fmla="*/ 1345626 h 1897119"/>
              <a:gd name="connsiteX5" fmla="*/ 2284 w 1040312"/>
              <a:gd name="connsiteY5" fmla="*/ 1662149 h 1897119"/>
              <a:gd name="connsiteX6" fmla="*/ 9297 w 1040312"/>
              <a:gd name="connsiteY6" fmla="*/ 1727594 h 1897119"/>
              <a:gd name="connsiteX7" fmla="*/ 52003 w 1040312"/>
              <a:gd name="connsiteY7" fmla="*/ 1782729 h 1897119"/>
              <a:gd name="connsiteX8" fmla="*/ 150498 w 1040312"/>
              <a:gd name="connsiteY8" fmla="*/ 1837995 h 1897119"/>
              <a:gd name="connsiteX9" fmla="*/ 331368 w 1040312"/>
              <a:gd name="connsiteY9" fmla="*/ 1880700 h 1897119"/>
              <a:gd name="connsiteX10" fmla="*/ 492142 w 1040312"/>
              <a:gd name="connsiteY10" fmla="*/ 1895773 h 1897119"/>
              <a:gd name="connsiteX11" fmla="*/ 655427 w 1040312"/>
              <a:gd name="connsiteY11" fmla="*/ 1893261 h 1897119"/>
              <a:gd name="connsiteX12" fmla="*/ 828761 w 1040312"/>
              <a:gd name="connsiteY12" fmla="*/ 1868140 h 1897119"/>
              <a:gd name="connsiteX13" fmla="*/ 969438 w 1040312"/>
              <a:gd name="connsiteY13" fmla="*/ 1807850 h 1897119"/>
              <a:gd name="connsiteX14" fmla="*/ 1025098 w 1040312"/>
              <a:gd name="connsiteY14" fmla="*/ 1751797 h 1897119"/>
              <a:gd name="connsiteX15" fmla="*/ 1034622 w 1040312"/>
              <a:gd name="connsiteY15" fmla="*/ 1687401 h 1897119"/>
              <a:gd name="connsiteX16" fmla="*/ 1034622 w 1040312"/>
              <a:gd name="connsiteY16" fmla="*/ 1504018 h 1897119"/>
              <a:gd name="connsiteX17" fmla="*/ 1037658 w 1040312"/>
              <a:gd name="connsiteY17" fmla="*/ 1149683 h 1897119"/>
              <a:gd name="connsiteX18" fmla="*/ 1039776 w 1040312"/>
              <a:gd name="connsiteY18" fmla="*/ 765333 h 1897119"/>
              <a:gd name="connsiteX19" fmla="*/ 1040037 w 1040312"/>
              <a:gd name="connsiteY19" fmla="*/ 659695 h 1897119"/>
              <a:gd name="connsiteX20" fmla="*/ 1037396 w 1040312"/>
              <a:gd name="connsiteY20" fmla="*/ 604691 h 1897119"/>
              <a:gd name="connsiteX21" fmla="*/ 1012144 w 1040312"/>
              <a:gd name="connsiteY21" fmla="*/ 509100 h 1897119"/>
              <a:gd name="connsiteX22" fmla="*/ 959652 w 1040312"/>
              <a:gd name="connsiteY22" fmla="*/ 428976 h 1897119"/>
              <a:gd name="connsiteX23" fmla="*/ 894076 w 1040312"/>
              <a:gd name="connsiteY23" fmla="*/ 363399 h 1897119"/>
              <a:gd name="connsiteX24" fmla="*/ 871467 w 1040312"/>
              <a:gd name="connsiteY24" fmla="*/ 343303 h 1897119"/>
              <a:gd name="connsiteX25" fmla="*/ 873979 w 1040312"/>
              <a:gd name="connsiteY25" fmla="*/ 310645 h 1897119"/>
              <a:gd name="connsiteX26" fmla="*/ 883634 w 1040312"/>
              <a:gd name="connsiteY26" fmla="*/ 250486 h 1897119"/>
              <a:gd name="connsiteX27" fmla="*/ 876491 w 1040312"/>
              <a:gd name="connsiteY27" fmla="*/ 177505 h 1897119"/>
              <a:gd name="connsiteX28" fmla="*/ 869347 w 1040312"/>
              <a:gd name="connsiteY28" fmla="*/ 112190 h 1897119"/>
              <a:gd name="connsiteX29" fmla="*/ 816462 w 1040312"/>
              <a:gd name="connsiteY29" fmla="*/ 62210 h 1897119"/>
              <a:gd name="connsiteX30" fmla="*/ 705146 w 1040312"/>
              <a:gd name="connsiteY30" fmla="*/ 21755 h 1897119"/>
              <a:gd name="connsiteX31" fmla="*/ 562350 w 1040312"/>
              <a:gd name="connsiteY31" fmla="*/ 1790 h 1897119"/>
              <a:gd name="connsiteX32" fmla="*/ 444281 w 1040312"/>
              <a:gd name="connsiteY32" fmla="*/ 4041 h 1897119"/>
              <a:gd name="connsiteX33" fmla="*/ 313783 w 1040312"/>
              <a:gd name="connsiteY33" fmla="*/ 29029 h 1897119"/>
              <a:gd name="connsiteX34" fmla="*/ 208014 w 1040312"/>
              <a:gd name="connsiteY34" fmla="*/ 79533 h 1897119"/>
              <a:gd name="connsiteX35" fmla="*/ 175619 w 1040312"/>
              <a:gd name="connsiteY35" fmla="*/ 127263 h 1897119"/>
              <a:gd name="connsiteX36" fmla="*/ 183155 w 1040312"/>
              <a:gd name="connsiteY36" fmla="*/ 177505 h 1897119"/>
              <a:gd name="connsiteX37" fmla="*/ 185667 w 1040312"/>
              <a:gd name="connsiteY37" fmla="*/ 205138 h 1897119"/>
              <a:gd name="connsiteX38" fmla="*/ 175487 w 1040312"/>
              <a:gd name="connsiteY38" fmla="*/ 240176 h 1897119"/>
              <a:gd name="connsiteX39" fmla="*/ 181035 w 1040312"/>
              <a:gd name="connsiteY39" fmla="*/ 280500 h 1897119"/>
              <a:gd name="connsiteX40" fmla="*/ 190691 w 1040312"/>
              <a:gd name="connsiteY40" fmla="*/ 315670 h 1897119"/>
              <a:gd name="connsiteX41" fmla="*/ 178131 w 1040312"/>
              <a:gd name="connsiteY41" fmla="*/ 338278 h 1897119"/>
              <a:gd name="connsiteX42" fmla="*/ 132913 w 1040312"/>
              <a:gd name="connsiteY42" fmla="*/ 380984 h 1897119"/>
              <a:gd name="connsiteX43" fmla="*/ 72884 w 1040312"/>
              <a:gd name="connsiteY43" fmla="*/ 450668 h 1897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40312" h="1897119">
                <a:moveTo>
                  <a:pt x="72884" y="450668"/>
                </a:moveTo>
                <a:cubicBezTo>
                  <a:pt x="55278" y="476866"/>
                  <a:pt x="38622" y="507081"/>
                  <a:pt x="27274" y="538172"/>
                </a:cubicBezTo>
                <a:cubicBezTo>
                  <a:pt x="15926" y="569263"/>
                  <a:pt x="8543" y="573817"/>
                  <a:pt x="4797" y="637217"/>
                </a:cubicBezTo>
                <a:cubicBezTo>
                  <a:pt x="1051" y="700617"/>
                  <a:pt x="5591" y="800503"/>
                  <a:pt x="4797" y="918571"/>
                </a:cubicBezTo>
                <a:cubicBezTo>
                  <a:pt x="4003" y="1036639"/>
                  <a:pt x="453" y="1221696"/>
                  <a:pt x="34" y="1345626"/>
                </a:cubicBezTo>
                <a:cubicBezTo>
                  <a:pt x="-385" y="1469556"/>
                  <a:pt x="3121" y="1598091"/>
                  <a:pt x="2284" y="1662149"/>
                </a:cubicBezTo>
                <a:cubicBezTo>
                  <a:pt x="1446" y="1726207"/>
                  <a:pt x="1011" y="1707497"/>
                  <a:pt x="9297" y="1727594"/>
                </a:cubicBezTo>
                <a:cubicBezTo>
                  <a:pt x="17583" y="1747691"/>
                  <a:pt x="28470" y="1764329"/>
                  <a:pt x="52003" y="1782729"/>
                </a:cubicBezTo>
                <a:cubicBezTo>
                  <a:pt x="75537" y="1801129"/>
                  <a:pt x="103937" y="1821667"/>
                  <a:pt x="150498" y="1837995"/>
                </a:cubicBezTo>
                <a:cubicBezTo>
                  <a:pt x="197059" y="1854323"/>
                  <a:pt x="274427" y="1871070"/>
                  <a:pt x="331368" y="1880700"/>
                </a:cubicBezTo>
                <a:cubicBezTo>
                  <a:pt x="388309" y="1890330"/>
                  <a:pt x="438132" y="1893680"/>
                  <a:pt x="492142" y="1895773"/>
                </a:cubicBezTo>
                <a:cubicBezTo>
                  <a:pt x="546152" y="1897866"/>
                  <a:pt x="599324" y="1897866"/>
                  <a:pt x="655427" y="1893261"/>
                </a:cubicBezTo>
                <a:cubicBezTo>
                  <a:pt x="711530" y="1888656"/>
                  <a:pt x="776426" y="1882375"/>
                  <a:pt x="828761" y="1868140"/>
                </a:cubicBezTo>
                <a:cubicBezTo>
                  <a:pt x="881096" y="1853905"/>
                  <a:pt x="936715" y="1827241"/>
                  <a:pt x="969438" y="1807850"/>
                </a:cubicBezTo>
                <a:cubicBezTo>
                  <a:pt x="1002161" y="1788460"/>
                  <a:pt x="1014234" y="1771872"/>
                  <a:pt x="1025098" y="1751797"/>
                </a:cubicBezTo>
                <a:cubicBezTo>
                  <a:pt x="1035962" y="1731722"/>
                  <a:pt x="1033035" y="1728697"/>
                  <a:pt x="1034622" y="1687401"/>
                </a:cubicBezTo>
                <a:cubicBezTo>
                  <a:pt x="1036209" y="1646105"/>
                  <a:pt x="1034116" y="1593638"/>
                  <a:pt x="1034622" y="1504018"/>
                </a:cubicBezTo>
                <a:cubicBezTo>
                  <a:pt x="1035128" y="1414398"/>
                  <a:pt x="1036799" y="1272797"/>
                  <a:pt x="1037658" y="1149683"/>
                </a:cubicBezTo>
                <a:cubicBezTo>
                  <a:pt x="1038517" y="1026569"/>
                  <a:pt x="1039379" y="846998"/>
                  <a:pt x="1039776" y="765333"/>
                </a:cubicBezTo>
                <a:cubicBezTo>
                  <a:pt x="1040173" y="683668"/>
                  <a:pt x="1040434" y="686469"/>
                  <a:pt x="1040037" y="659695"/>
                </a:cubicBezTo>
                <a:cubicBezTo>
                  <a:pt x="1039640" y="632921"/>
                  <a:pt x="1042045" y="629790"/>
                  <a:pt x="1037396" y="604691"/>
                </a:cubicBezTo>
                <a:cubicBezTo>
                  <a:pt x="1032747" y="579592"/>
                  <a:pt x="1025101" y="538386"/>
                  <a:pt x="1012144" y="509100"/>
                </a:cubicBezTo>
                <a:cubicBezTo>
                  <a:pt x="999187" y="479814"/>
                  <a:pt x="979330" y="453259"/>
                  <a:pt x="959652" y="428976"/>
                </a:cubicBezTo>
                <a:cubicBezTo>
                  <a:pt x="939974" y="404693"/>
                  <a:pt x="908773" y="377678"/>
                  <a:pt x="894076" y="363399"/>
                </a:cubicBezTo>
                <a:cubicBezTo>
                  <a:pt x="879379" y="349120"/>
                  <a:pt x="874816" y="352095"/>
                  <a:pt x="871467" y="343303"/>
                </a:cubicBezTo>
                <a:cubicBezTo>
                  <a:pt x="868118" y="334511"/>
                  <a:pt x="871951" y="326114"/>
                  <a:pt x="873979" y="310645"/>
                </a:cubicBezTo>
                <a:cubicBezTo>
                  <a:pt x="876007" y="295176"/>
                  <a:pt x="883215" y="272676"/>
                  <a:pt x="883634" y="250486"/>
                </a:cubicBezTo>
                <a:cubicBezTo>
                  <a:pt x="884053" y="228296"/>
                  <a:pt x="878872" y="200554"/>
                  <a:pt x="876491" y="177505"/>
                </a:cubicBezTo>
                <a:cubicBezTo>
                  <a:pt x="874110" y="154456"/>
                  <a:pt x="879352" y="131406"/>
                  <a:pt x="869347" y="112190"/>
                </a:cubicBezTo>
                <a:cubicBezTo>
                  <a:pt x="859342" y="92974"/>
                  <a:pt x="843829" y="77282"/>
                  <a:pt x="816462" y="62210"/>
                </a:cubicBezTo>
                <a:cubicBezTo>
                  <a:pt x="789095" y="47138"/>
                  <a:pt x="747498" y="31825"/>
                  <a:pt x="705146" y="21755"/>
                </a:cubicBezTo>
                <a:cubicBezTo>
                  <a:pt x="662794" y="11685"/>
                  <a:pt x="605827" y="4742"/>
                  <a:pt x="562350" y="1790"/>
                </a:cubicBezTo>
                <a:cubicBezTo>
                  <a:pt x="518873" y="-1162"/>
                  <a:pt x="485709" y="-499"/>
                  <a:pt x="444281" y="4041"/>
                </a:cubicBezTo>
                <a:cubicBezTo>
                  <a:pt x="402853" y="8581"/>
                  <a:pt x="353161" y="16447"/>
                  <a:pt x="313783" y="29029"/>
                </a:cubicBezTo>
                <a:cubicBezTo>
                  <a:pt x="274405" y="41611"/>
                  <a:pt x="231041" y="63161"/>
                  <a:pt x="208014" y="79533"/>
                </a:cubicBezTo>
                <a:cubicBezTo>
                  <a:pt x="184987" y="95905"/>
                  <a:pt x="179762" y="110934"/>
                  <a:pt x="175619" y="127263"/>
                </a:cubicBezTo>
                <a:cubicBezTo>
                  <a:pt x="171476" y="143592"/>
                  <a:pt x="181480" y="164526"/>
                  <a:pt x="183155" y="177505"/>
                </a:cubicBezTo>
                <a:cubicBezTo>
                  <a:pt x="184830" y="190484"/>
                  <a:pt x="186945" y="194693"/>
                  <a:pt x="185667" y="205138"/>
                </a:cubicBezTo>
                <a:cubicBezTo>
                  <a:pt x="184389" y="215583"/>
                  <a:pt x="176259" y="227616"/>
                  <a:pt x="175487" y="240176"/>
                </a:cubicBezTo>
                <a:cubicBezTo>
                  <a:pt x="174715" y="252736"/>
                  <a:pt x="178501" y="267918"/>
                  <a:pt x="181035" y="280500"/>
                </a:cubicBezTo>
                <a:cubicBezTo>
                  <a:pt x="183569" y="293082"/>
                  <a:pt x="191175" y="306040"/>
                  <a:pt x="190691" y="315670"/>
                </a:cubicBezTo>
                <a:cubicBezTo>
                  <a:pt x="190207" y="325300"/>
                  <a:pt x="187761" y="327392"/>
                  <a:pt x="178131" y="338278"/>
                </a:cubicBezTo>
                <a:cubicBezTo>
                  <a:pt x="168501" y="349164"/>
                  <a:pt x="150454" y="362252"/>
                  <a:pt x="132913" y="380984"/>
                </a:cubicBezTo>
                <a:cubicBezTo>
                  <a:pt x="115372" y="399716"/>
                  <a:pt x="90490" y="424470"/>
                  <a:pt x="72884" y="450668"/>
                </a:cubicBezTo>
                <a:close/>
              </a:path>
            </a:pathLst>
          </a:custGeom>
          <a:solidFill>
            <a:srgbClr val="BFBFB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任意多边形 102"/>
          <p:cNvSpPr/>
          <p:nvPr/>
        </p:nvSpPr>
        <p:spPr>
          <a:xfrm>
            <a:off x="9782457" y="1823358"/>
            <a:ext cx="72033" cy="302419"/>
          </a:xfrm>
          <a:custGeom>
            <a:avLst/>
            <a:gdLst>
              <a:gd name="connsiteX0" fmla="*/ 0 w 72465"/>
              <a:gd name="connsiteY0" fmla="*/ 0 h 302419"/>
              <a:gd name="connsiteX1" fmla="*/ 50006 w 72465"/>
              <a:gd name="connsiteY1" fmla="*/ 69056 h 302419"/>
              <a:gd name="connsiteX2" fmla="*/ 71438 w 72465"/>
              <a:gd name="connsiteY2" fmla="*/ 128588 h 302419"/>
              <a:gd name="connsiteX3" fmla="*/ 69056 w 72465"/>
              <a:gd name="connsiteY3" fmla="*/ 242888 h 302419"/>
              <a:gd name="connsiteX4" fmla="*/ 69056 w 72465"/>
              <a:gd name="connsiteY4" fmla="*/ 302419 h 302419"/>
              <a:gd name="connsiteX0" fmla="*/ 0 w 70467"/>
              <a:gd name="connsiteY0" fmla="*/ 0 h 302419"/>
              <a:gd name="connsiteX1" fmla="*/ 50006 w 70467"/>
              <a:gd name="connsiteY1" fmla="*/ 69056 h 302419"/>
              <a:gd name="connsiteX2" fmla="*/ 69057 w 70467"/>
              <a:gd name="connsiteY2" fmla="*/ 128588 h 302419"/>
              <a:gd name="connsiteX3" fmla="*/ 69056 w 70467"/>
              <a:gd name="connsiteY3" fmla="*/ 242888 h 302419"/>
              <a:gd name="connsiteX4" fmla="*/ 69056 w 70467"/>
              <a:gd name="connsiteY4" fmla="*/ 302419 h 302419"/>
              <a:gd name="connsiteX0" fmla="*/ 0 w 70997"/>
              <a:gd name="connsiteY0" fmla="*/ 0 h 302419"/>
              <a:gd name="connsiteX1" fmla="*/ 42862 w 70997"/>
              <a:gd name="connsiteY1" fmla="*/ 54769 h 302419"/>
              <a:gd name="connsiteX2" fmla="*/ 69057 w 70997"/>
              <a:gd name="connsiteY2" fmla="*/ 128588 h 302419"/>
              <a:gd name="connsiteX3" fmla="*/ 69056 w 70997"/>
              <a:gd name="connsiteY3" fmla="*/ 242888 h 302419"/>
              <a:gd name="connsiteX4" fmla="*/ 69056 w 70997"/>
              <a:gd name="connsiteY4" fmla="*/ 302419 h 302419"/>
              <a:gd name="connsiteX0" fmla="*/ 0 w 72033"/>
              <a:gd name="connsiteY0" fmla="*/ 0 h 302419"/>
              <a:gd name="connsiteX1" fmla="*/ 42862 w 72033"/>
              <a:gd name="connsiteY1" fmla="*/ 54769 h 302419"/>
              <a:gd name="connsiteX2" fmla="*/ 69057 w 72033"/>
              <a:gd name="connsiteY2" fmla="*/ 128588 h 302419"/>
              <a:gd name="connsiteX3" fmla="*/ 71437 w 72033"/>
              <a:gd name="connsiteY3" fmla="*/ 240506 h 302419"/>
              <a:gd name="connsiteX4" fmla="*/ 69056 w 72033"/>
              <a:gd name="connsiteY4" fmla="*/ 302419 h 30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33" h="302419">
                <a:moveTo>
                  <a:pt x="0" y="0"/>
                </a:moveTo>
                <a:cubicBezTo>
                  <a:pt x="19050" y="23812"/>
                  <a:pt x="31353" y="33338"/>
                  <a:pt x="42862" y="54769"/>
                </a:cubicBezTo>
                <a:cubicBezTo>
                  <a:pt x="54371" y="76200"/>
                  <a:pt x="64295" y="97632"/>
                  <a:pt x="69057" y="128588"/>
                </a:cubicBezTo>
                <a:cubicBezTo>
                  <a:pt x="73820" y="159544"/>
                  <a:pt x="71437" y="211534"/>
                  <a:pt x="71437" y="240506"/>
                </a:cubicBezTo>
                <a:cubicBezTo>
                  <a:pt x="71437" y="269478"/>
                  <a:pt x="68857" y="287139"/>
                  <a:pt x="69056" y="3024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 name="任意多边形 103"/>
          <p:cNvSpPr/>
          <p:nvPr/>
        </p:nvSpPr>
        <p:spPr>
          <a:xfrm>
            <a:off x="8894199" y="1763827"/>
            <a:ext cx="121496" cy="476250"/>
          </a:xfrm>
          <a:custGeom>
            <a:avLst/>
            <a:gdLst>
              <a:gd name="connsiteX0" fmla="*/ 121902 w 121902"/>
              <a:gd name="connsiteY0" fmla="*/ 0 h 476250"/>
              <a:gd name="connsiteX1" fmla="*/ 69514 w 121902"/>
              <a:gd name="connsiteY1" fmla="*/ 57150 h 476250"/>
              <a:gd name="connsiteX2" fmla="*/ 31414 w 121902"/>
              <a:gd name="connsiteY2" fmla="*/ 121444 h 476250"/>
              <a:gd name="connsiteX3" fmla="*/ 9983 w 121902"/>
              <a:gd name="connsiteY3" fmla="*/ 176212 h 476250"/>
              <a:gd name="connsiteX4" fmla="*/ 5220 w 121902"/>
              <a:gd name="connsiteY4" fmla="*/ 261937 h 476250"/>
              <a:gd name="connsiteX5" fmla="*/ 458 w 121902"/>
              <a:gd name="connsiteY5" fmla="*/ 364331 h 476250"/>
              <a:gd name="connsiteX6" fmla="*/ 458 w 121902"/>
              <a:gd name="connsiteY6" fmla="*/ 476250 h 476250"/>
              <a:gd name="connsiteX0" fmla="*/ 121496 w 121496"/>
              <a:gd name="connsiteY0" fmla="*/ 0 h 476250"/>
              <a:gd name="connsiteX1" fmla="*/ 69108 w 121496"/>
              <a:gd name="connsiteY1" fmla="*/ 57150 h 476250"/>
              <a:gd name="connsiteX2" fmla="*/ 31008 w 121496"/>
              <a:gd name="connsiteY2" fmla="*/ 121444 h 476250"/>
              <a:gd name="connsiteX3" fmla="*/ 9577 w 121496"/>
              <a:gd name="connsiteY3" fmla="*/ 176212 h 476250"/>
              <a:gd name="connsiteX4" fmla="*/ 4814 w 121496"/>
              <a:gd name="connsiteY4" fmla="*/ 261937 h 476250"/>
              <a:gd name="connsiteX5" fmla="*/ 2434 w 121496"/>
              <a:gd name="connsiteY5" fmla="*/ 361950 h 476250"/>
              <a:gd name="connsiteX6" fmla="*/ 52 w 121496"/>
              <a:gd name="connsiteY6" fmla="*/ 476250 h 476250"/>
              <a:gd name="connsiteX0" fmla="*/ 121496 w 121496"/>
              <a:gd name="connsiteY0" fmla="*/ 0 h 476250"/>
              <a:gd name="connsiteX1" fmla="*/ 69108 w 121496"/>
              <a:gd name="connsiteY1" fmla="*/ 57150 h 476250"/>
              <a:gd name="connsiteX2" fmla="*/ 31008 w 121496"/>
              <a:gd name="connsiteY2" fmla="*/ 114300 h 476250"/>
              <a:gd name="connsiteX3" fmla="*/ 9577 w 121496"/>
              <a:gd name="connsiteY3" fmla="*/ 176212 h 476250"/>
              <a:gd name="connsiteX4" fmla="*/ 4814 w 121496"/>
              <a:gd name="connsiteY4" fmla="*/ 261937 h 476250"/>
              <a:gd name="connsiteX5" fmla="*/ 2434 w 121496"/>
              <a:gd name="connsiteY5" fmla="*/ 361950 h 476250"/>
              <a:gd name="connsiteX6" fmla="*/ 52 w 121496"/>
              <a:gd name="connsiteY6" fmla="*/ 47625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6" h="476250">
                <a:moveTo>
                  <a:pt x="121496" y="0"/>
                </a:moveTo>
                <a:cubicBezTo>
                  <a:pt x="102842" y="18454"/>
                  <a:pt x="84189" y="38100"/>
                  <a:pt x="69108" y="57150"/>
                </a:cubicBezTo>
                <a:cubicBezTo>
                  <a:pt x="54027" y="76200"/>
                  <a:pt x="40930" y="94456"/>
                  <a:pt x="31008" y="114300"/>
                </a:cubicBezTo>
                <a:cubicBezTo>
                  <a:pt x="21086" y="134144"/>
                  <a:pt x="13943" y="151606"/>
                  <a:pt x="9577" y="176212"/>
                </a:cubicBezTo>
                <a:cubicBezTo>
                  <a:pt x="5211" y="200818"/>
                  <a:pt x="6004" y="230981"/>
                  <a:pt x="4814" y="261937"/>
                </a:cubicBezTo>
                <a:cubicBezTo>
                  <a:pt x="3624" y="292893"/>
                  <a:pt x="3228" y="326231"/>
                  <a:pt x="2434" y="361950"/>
                </a:cubicBezTo>
                <a:cubicBezTo>
                  <a:pt x="1640" y="397669"/>
                  <a:pt x="-345" y="438150"/>
                  <a:pt x="52" y="4762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05" name="组合 104"/>
          <p:cNvGrpSpPr/>
          <p:nvPr/>
        </p:nvGrpSpPr>
        <p:grpSpPr>
          <a:xfrm>
            <a:off x="2139185" y="2906939"/>
            <a:ext cx="1040312" cy="1897119"/>
            <a:chOff x="2139185" y="2906939"/>
            <a:chExt cx="1040312" cy="1897119"/>
          </a:xfrm>
        </p:grpSpPr>
        <p:sp>
          <p:nvSpPr>
            <p:cNvPr id="106" name="任意多边形 105"/>
            <p:cNvSpPr/>
            <p:nvPr/>
          </p:nvSpPr>
          <p:spPr>
            <a:xfrm>
              <a:off x="2139185" y="2906939"/>
              <a:ext cx="1040312" cy="1897119"/>
            </a:xfrm>
            <a:custGeom>
              <a:avLst/>
              <a:gdLst>
                <a:gd name="connsiteX0" fmla="*/ 80453 w 1047773"/>
                <a:gd name="connsiteY0" fmla="*/ 438684 h 1897041"/>
                <a:gd name="connsiteX1" fmla="*/ 27699 w 1047773"/>
                <a:gd name="connsiteY1" fmla="*/ 564288 h 1897041"/>
                <a:gd name="connsiteX2" fmla="*/ 7603 w 1047773"/>
                <a:gd name="connsiteY2" fmla="*/ 637139 h 1897041"/>
                <a:gd name="connsiteX3" fmla="*/ 7603 w 1047773"/>
                <a:gd name="connsiteY3" fmla="*/ 918493 h 1897041"/>
                <a:gd name="connsiteX4" fmla="*/ 7603 w 1047773"/>
                <a:gd name="connsiteY4" fmla="*/ 1345548 h 1897041"/>
                <a:gd name="connsiteX5" fmla="*/ 5090 w 1047773"/>
                <a:gd name="connsiteY5" fmla="*/ 1662071 h 1897041"/>
                <a:gd name="connsiteX6" fmla="*/ 2578 w 1047773"/>
                <a:gd name="connsiteY6" fmla="*/ 1729897 h 1897041"/>
                <a:gd name="connsiteX7" fmla="*/ 45284 w 1047773"/>
                <a:gd name="connsiteY7" fmla="*/ 1782651 h 1897041"/>
                <a:gd name="connsiteX8" fmla="*/ 153304 w 1047773"/>
                <a:gd name="connsiteY8" fmla="*/ 1837917 h 1897041"/>
                <a:gd name="connsiteX9" fmla="*/ 334174 w 1047773"/>
                <a:gd name="connsiteY9" fmla="*/ 1880622 h 1897041"/>
                <a:gd name="connsiteX10" fmla="*/ 494948 w 1047773"/>
                <a:gd name="connsiteY10" fmla="*/ 1895695 h 1897041"/>
                <a:gd name="connsiteX11" fmla="*/ 658233 w 1047773"/>
                <a:gd name="connsiteY11" fmla="*/ 1893183 h 1897041"/>
                <a:gd name="connsiteX12" fmla="*/ 831567 w 1047773"/>
                <a:gd name="connsiteY12" fmla="*/ 1868062 h 1897041"/>
                <a:gd name="connsiteX13" fmla="*/ 972244 w 1047773"/>
                <a:gd name="connsiteY13" fmla="*/ 1807772 h 1897041"/>
                <a:gd name="connsiteX14" fmla="*/ 1035047 w 1047773"/>
                <a:gd name="connsiteY14" fmla="*/ 1737433 h 1897041"/>
                <a:gd name="connsiteX15" fmla="*/ 1035047 w 1047773"/>
                <a:gd name="connsiteY15" fmla="*/ 1689704 h 1897041"/>
                <a:gd name="connsiteX16" fmla="*/ 1035047 w 1047773"/>
                <a:gd name="connsiteY16" fmla="*/ 1506321 h 1897041"/>
                <a:gd name="connsiteX17" fmla="*/ 1047607 w 1047773"/>
                <a:gd name="connsiteY17" fmla="*/ 1149605 h 1897041"/>
                <a:gd name="connsiteX18" fmla="*/ 1042583 w 1047773"/>
                <a:gd name="connsiteY18" fmla="*/ 765255 h 1897041"/>
                <a:gd name="connsiteX19" fmla="*/ 1047607 w 1047773"/>
                <a:gd name="connsiteY19" fmla="*/ 657236 h 1897041"/>
                <a:gd name="connsiteX20" fmla="*/ 1042583 w 1047773"/>
                <a:gd name="connsiteY20" fmla="*/ 606994 h 1897041"/>
                <a:gd name="connsiteX21" fmla="*/ 1014950 w 1047773"/>
                <a:gd name="connsiteY21" fmla="*/ 509022 h 1897041"/>
                <a:gd name="connsiteX22" fmla="*/ 967220 w 1047773"/>
                <a:gd name="connsiteY22" fmla="*/ 433660 h 1897041"/>
                <a:gd name="connsiteX23" fmla="*/ 896882 w 1047773"/>
                <a:gd name="connsiteY23" fmla="*/ 363321 h 1897041"/>
                <a:gd name="connsiteX24" fmla="*/ 874273 w 1047773"/>
                <a:gd name="connsiteY24" fmla="*/ 343225 h 1897041"/>
                <a:gd name="connsiteX25" fmla="*/ 876785 w 1047773"/>
                <a:gd name="connsiteY25" fmla="*/ 310567 h 1897041"/>
                <a:gd name="connsiteX26" fmla="*/ 879297 w 1047773"/>
                <a:gd name="connsiteY26" fmla="*/ 252789 h 1897041"/>
                <a:gd name="connsiteX27" fmla="*/ 879297 w 1047773"/>
                <a:gd name="connsiteY27" fmla="*/ 177427 h 1897041"/>
                <a:gd name="connsiteX28" fmla="*/ 879297 w 1047773"/>
                <a:gd name="connsiteY28" fmla="*/ 112112 h 1897041"/>
                <a:gd name="connsiteX29" fmla="*/ 824031 w 1047773"/>
                <a:gd name="connsiteY29" fmla="*/ 66895 h 1897041"/>
                <a:gd name="connsiteX30" fmla="*/ 698427 w 1047773"/>
                <a:gd name="connsiteY30" fmla="*/ 21677 h 1897041"/>
                <a:gd name="connsiteX31" fmla="*/ 562774 w 1047773"/>
                <a:gd name="connsiteY31" fmla="*/ 4093 h 1897041"/>
                <a:gd name="connsiteX32" fmla="*/ 444706 w 1047773"/>
                <a:gd name="connsiteY32" fmla="*/ 1581 h 1897041"/>
                <a:gd name="connsiteX33" fmla="*/ 316589 w 1047773"/>
                <a:gd name="connsiteY33" fmla="*/ 24189 h 1897041"/>
                <a:gd name="connsiteX34" fmla="*/ 206058 w 1047773"/>
                <a:gd name="connsiteY34" fmla="*/ 79455 h 1897041"/>
                <a:gd name="connsiteX35" fmla="*/ 178425 w 1047773"/>
                <a:gd name="connsiteY35" fmla="*/ 127185 h 1897041"/>
                <a:gd name="connsiteX36" fmla="*/ 185961 w 1047773"/>
                <a:gd name="connsiteY36" fmla="*/ 177427 h 1897041"/>
                <a:gd name="connsiteX37" fmla="*/ 188473 w 1047773"/>
                <a:gd name="connsiteY37" fmla="*/ 205060 h 1897041"/>
                <a:gd name="connsiteX38" fmla="*/ 175912 w 1047773"/>
                <a:gd name="connsiteY38" fmla="*/ 237717 h 1897041"/>
                <a:gd name="connsiteX39" fmla="*/ 190985 w 1047773"/>
                <a:gd name="connsiteY39" fmla="*/ 280422 h 1897041"/>
                <a:gd name="connsiteX40" fmla="*/ 193497 w 1047773"/>
                <a:gd name="connsiteY40" fmla="*/ 315592 h 1897041"/>
                <a:gd name="connsiteX41" fmla="*/ 180937 w 1047773"/>
                <a:gd name="connsiteY41" fmla="*/ 338200 h 1897041"/>
                <a:gd name="connsiteX42" fmla="*/ 135719 w 1047773"/>
                <a:gd name="connsiteY42" fmla="*/ 380906 h 1897041"/>
                <a:gd name="connsiteX43" fmla="*/ 80453 w 1047773"/>
                <a:gd name="connsiteY43" fmla="*/ 438684 h 1897041"/>
                <a:gd name="connsiteX0" fmla="*/ 80453 w 1048454"/>
                <a:gd name="connsiteY0" fmla="*/ 438684 h 1897041"/>
                <a:gd name="connsiteX1" fmla="*/ 27699 w 1048454"/>
                <a:gd name="connsiteY1" fmla="*/ 564288 h 1897041"/>
                <a:gd name="connsiteX2" fmla="*/ 7603 w 1048454"/>
                <a:gd name="connsiteY2" fmla="*/ 637139 h 1897041"/>
                <a:gd name="connsiteX3" fmla="*/ 7603 w 1048454"/>
                <a:gd name="connsiteY3" fmla="*/ 918493 h 1897041"/>
                <a:gd name="connsiteX4" fmla="*/ 7603 w 1048454"/>
                <a:gd name="connsiteY4" fmla="*/ 1345548 h 1897041"/>
                <a:gd name="connsiteX5" fmla="*/ 5090 w 1048454"/>
                <a:gd name="connsiteY5" fmla="*/ 1662071 h 1897041"/>
                <a:gd name="connsiteX6" fmla="*/ 2578 w 1048454"/>
                <a:gd name="connsiteY6" fmla="*/ 1729897 h 1897041"/>
                <a:gd name="connsiteX7" fmla="*/ 45284 w 1048454"/>
                <a:gd name="connsiteY7" fmla="*/ 1782651 h 1897041"/>
                <a:gd name="connsiteX8" fmla="*/ 153304 w 1048454"/>
                <a:gd name="connsiteY8" fmla="*/ 1837917 h 1897041"/>
                <a:gd name="connsiteX9" fmla="*/ 334174 w 1048454"/>
                <a:gd name="connsiteY9" fmla="*/ 1880622 h 1897041"/>
                <a:gd name="connsiteX10" fmla="*/ 494948 w 1048454"/>
                <a:gd name="connsiteY10" fmla="*/ 1895695 h 1897041"/>
                <a:gd name="connsiteX11" fmla="*/ 658233 w 1048454"/>
                <a:gd name="connsiteY11" fmla="*/ 1893183 h 1897041"/>
                <a:gd name="connsiteX12" fmla="*/ 831567 w 1048454"/>
                <a:gd name="connsiteY12" fmla="*/ 1868062 h 1897041"/>
                <a:gd name="connsiteX13" fmla="*/ 972244 w 1048454"/>
                <a:gd name="connsiteY13" fmla="*/ 1807772 h 1897041"/>
                <a:gd name="connsiteX14" fmla="*/ 1035047 w 1048454"/>
                <a:gd name="connsiteY14" fmla="*/ 1737433 h 1897041"/>
                <a:gd name="connsiteX15" fmla="*/ 1035047 w 1048454"/>
                <a:gd name="connsiteY15" fmla="*/ 1689704 h 1897041"/>
                <a:gd name="connsiteX16" fmla="*/ 1035047 w 1048454"/>
                <a:gd name="connsiteY16" fmla="*/ 1506321 h 1897041"/>
                <a:gd name="connsiteX17" fmla="*/ 1047607 w 1048454"/>
                <a:gd name="connsiteY17" fmla="*/ 1149605 h 1897041"/>
                <a:gd name="connsiteX18" fmla="*/ 1047345 w 1048454"/>
                <a:gd name="connsiteY18" fmla="*/ 765255 h 1897041"/>
                <a:gd name="connsiteX19" fmla="*/ 1047607 w 1048454"/>
                <a:gd name="connsiteY19" fmla="*/ 657236 h 1897041"/>
                <a:gd name="connsiteX20" fmla="*/ 1042583 w 1048454"/>
                <a:gd name="connsiteY20" fmla="*/ 606994 h 1897041"/>
                <a:gd name="connsiteX21" fmla="*/ 1014950 w 1048454"/>
                <a:gd name="connsiteY21" fmla="*/ 509022 h 1897041"/>
                <a:gd name="connsiteX22" fmla="*/ 967220 w 1048454"/>
                <a:gd name="connsiteY22" fmla="*/ 433660 h 1897041"/>
                <a:gd name="connsiteX23" fmla="*/ 896882 w 1048454"/>
                <a:gd name="connsiteY23" fmla="*/ 363321 h 1897041"/>
                <a:gd name="connsiteX24" fmla="*/ 874273 w 1048454"/>
                <a:gd name="connsiteY24" fmla="*/ 343225 h 1897041"/>
                <a:gd name="connsiteX25" fmla="*/ 876785 w 1048454"/>
                <a:gd name="connsiteY25" fmla="*/ 310567 h 1897041"/>
                <a:gd name="connsiteX26" fmla="*/ 879297 w 1048454"/>
                <a:gd name="connsiteY26" fmla="*/ 252789 h 1897041"/>
                <a:gd name="connsiteX27" fmla="*/ 879297 w 1048454"/>
                <a:gd name="connsiteY27" fmla="*/ 177427 h 1897041"/>
                <a:gd name="connsiteX28" fmla="*/ 879297 w 1048454"/>
                <a:gd name="connsiteY28" fmla="*/ 112112 h 1897041"/>
                <a:gd name="connsiteX29" fmla="*/ 824031 w 1048454"/>
                <a:gd name="connsiteY29" fmla="*/ 66895 h 1897041"/>
                <a:gd name="connsiteX30" fmla="*/ 698427 w 1048454"/>
                <a:gd name="connsiteY30" fmla="*/ 21677 h 1897041"/>
                <a:gd name="connsiteX31" fmla="*/ 562774 w 1048454"/>
                <a:gd name="connsiteY31" fmla="*/ 4093 h 1897041"/>
                <a:gd name="connsiteX32" fmla="*/ 444706 w 1048454"/>
                <a:gd name="connsiteY32" fmla="*/ 1581 h 1897041"/>
                <a:gd name="connsiteX33" fmla="*/ 316589 w 1048454"/>
                <a:gd name="connsiteY33" fmla="*/ 24189 h 1897041"/>
                <a:gd name="connsiteX34" fmla="*/ 206058 w 1048454"/>
                <a:gd name="connsiteY34" fmla="*/ 79455 h 1897041"/>
                <a:gd name="connsiteX35" fmla="*/ 178425 w 1048454"/>
                <a:gd name="connsiteY35" fmla="*/ 127185 h 1897041"/>
                <a:gd name="connsiteX36" fmla="*/ 185961 w 1048454"/>
                <a:gd name="connsiteY36" fmla="*/ 177427 h 1897041"/>
                <a:gd name="connsiteX37" fmla="*/ 188473 w 1048454"/>
                <a:gd name="connsiteY37" fmla="*/ 205060 h 1897041"/>
                <a:gd name="connsiteX38" fmla="*/ 175912 w 1048454"/>
                <a:gd name="connsiteY38" fmla="*/ 237717 h 1897041"/>
                <a:gd name="connsiteX39" fmla="*/ 190985 w 1048454"/>
                <a:gd name="connsiteY39" fmla="*/ 280422 h 1897041"/>
                <a:gd name="connsiteX40" fmla="*/ 193497 w 1048454"/>
                <a:gd name="connsiteY40" fmla="*/ 315592 h 1897041"/>
                <a:gd name="connsiteX41" fmla="*/ 180937 w 1048454"/>
                <a:gd name="connsiteY41" fmla="*/ 338200 h 1897041"/>
                <a:gd name="connsiteX42" fmla="*/ 135719 w 1048454"/>
                <a:gd name="connsiteY42" fmla="*/ 380906 h 1897041"/>
                <a:gd name="connsiteX43" fmla="*/ 80453 w 1048454"/>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35047 w 1048087"/>
                <a:gd name="connsiteY14" fmla="*/ 1737433 h 1897041"/>
                <a:gd name="connsiteX15" fmla="*/ 1035047 w 1048087"/>
                <a:gd name="connsiteY15" fmla="*/ 1689704 h 1897041"/>
                <a:gd name="connsiteX16" fmla="*/ 1035047 w 1048087"/>
                <a:gd name="connsiteY16" fmla="*/ 1506321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35047 w 1048087"/>
                <a:gd name="connsiteY14" fmla="*/ 1737433 h 1897041"/>
                <a:gd name="connsiteX15" fmla="*/ 1035047 w 1048087"/>
                <a:gd name="connsiteY15" fmla="*/ 1689704 h 1897041"/>
                <a:gd name="connsiteX16" fmla="*/ 1037428 w 1048087"/>
                <a:gd name="connsiteY16" fmla="*/ 1503940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27903 w 1048087"/>
                <a:gd name="connsiteY14" fmla="*/ 1739814 h 1897041"/>
                <a:gd name="connsiteX15" fmla="*/ 1035047 w 1048087"/>
                <a:gd name="connsiteY15" fmla="*/ 1689704 h 1897041"/>
                <a:gd name="connsiteX16" fmla="*/ 1037428 w 1048087"/>
                <a:gd name="connsiteY16" fmla="*/ 1503940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75602 w 1043236"/>
                <a:gd name="connsiteY0" fmla="*/ 438684 h 1897041"/>
                <a:gd name="connsiteX1" fmla="*/ 22848 w 1043236"/>
                <a:gd name="connsiteY1" fmla="*/ 564288 h 1897041"/>
                <a:gd name="connsiteX2" fmla="*/ 2752 w 1043236"/>
                <a:gd name="connsiteY2" fmla="*/ 637139 h 1897041"/>
                <a:gd name="connsiteX3" fmla="*/ 2752 w 1043236"/>
                <a:gd name="connsiteY3" fmla="*/ 918493 h 1897041"/>
                <a:gd name="connsiteX4" fmla="*/ 2752 w 1043236"/>
                <a:gd name="connsiteY4" fmla="*/ 1345548 h 1897041"/>
                <a:gd name="connsiteX5" fmla="*/ 239 w 1043236"/>
                <a:gd name="connsiteY5" fmla="*/ 1662071 h 1897041"/>
                <a:gd name="connsiteX6" fmla="*/ 7252 w 1043236"/>
                <a:gd name="connsiteY6" fmla="*/ 1727516 h 1897041"/>
                <a:gd name="connsiteX7" fmla="*/ 40433 w 1043236"/>
                <a:gd name="connsiteY7" fmla="*/ 1782651 h 1897041"/>
                <a:gd name="connsiteX8" fmla="*/ 148453 w 1043236"/>
                <a:gd name="connsiteY8" fmla="*/ 1837917 h 1897041"/>
                <a:gd name="connsiteX9" fmla="*/ 329323 w 1043236"/>
                <a:gd name="connsiteY9" fmla="*/ 1880622 h 1897041"/>
                <a:gd name="connsiteX10" fmla="*/ 490097 w 1043236"/>
                <a:gd name="connsiteY10" fmla="*/ 1895695 h 1897041"/>
                <a:gd name="connsiteX11" fmla="*/ 653382 w 1043236"/>
                <a:gd name="connsiteY11" fmla="*/ 1893183 h 1897041"/>
                <a:gd name="connsiteX12" fmla="*/ 826716 w 1043236"/>
                <a:gd name="connsiteY12" fmla="*/ 1868062 h 1897041"/>
                <a:gd name="connsiteX13" fmla="*/ 967393 w 1043236"/>
                <a:gd name="connsiteY13" fmla="*/ 1807772 h 1897041"/>
                <a:gd name="connsiteX14" fmla="*/ 1023052 w 1043236"/>
                <a:gd name="connsiteY14" fmla="*/ 1739814 h 1897041"/>
                <a:gd name="connsiteX15" fmla="*/ 1030196 w 1043236"/>
                <a:gd name="connsiteY15" fmla="*/ 1689704 h 1897041"/>
                <a:gd name="connsiteX16" fmla="*/ 1032577 w 1043236"/>
                <a:gd name="connsiteY16" fmla="*/ 1503940 h 1897041"/>
                <a:gd name="connsiteX17" fmla="*/ 1037994 w 1043236"/>
                <a:gd name="connsiteY17" fmla="*/ 1149605 h 1897041"/>
                <a:gd name="connsiteX18" fmla="*/ 1042494 w 1043236"/>
                <a:gd name="connsiteY18" fmla="*/ 765255 h 1897041"/>
                <a:gd name="connsiteX19" fmla="*/ 1042756 w 1043236"/>
                <a:gd name="connsiteY19" fmla="*/ 657236 h 1897041"/>
                <a:gd name="connsiteX20" fmla="*/ 1037732 w 1043236"/>
                <a:gd name="connsiteY20" fmla="*/ 606994 h 1897041"/>
                <a:gd name="connsiteX21" fmla="*/ 1010099 w 1043236"/>
                <a:gd name="connsiteY21" fmla="*/ 509022 h 1897041"/>
                <a:gd name="connsiteX22" fmla="*/ 962369 w 1043236"/>
                <a:gd name="connsiteY22" fmla="*/ 433660 h 1897041"/>
                <a:gd name="connsiteX23" fmla="*/ 892031 w 1043236"/>
                <a:gd name="connsiteY23" fmla="*/ 363321 h 1897041"/>
                <a:gd name="connsiteX24" fmla="*/ 869422 w 1043236"/>
                <a:gd name="connsiteY24" fmla="*/ 343225 h 1897041"/>
                <a:gd name="connsiteX25" fmla="*/ 871934 w 1043236"/>
                <a:gd name="connsiteY25" fmla="*/ 310567 h 1897041"/>
                <a:gd name="connsiteX26" fmla="*/ 874446 w 1043236"/>
                <a:gd name="connsiteY26" fmla="*/ 252789 h 1897041"/>
                <a:gd name="connsiteX27" fmla="*/ 874446 w 1043236"/>
                <a:gd name="connsiteY27" fmla="*/ 177427 h 1897041"/>
                <a:gd name="connsiteX28" fmla="*/ 874446 w 1043236"/>
                <a:gd name="connsiteY28" fmla="*/ 112112 h 1897041"/>
                <a:gd name="connsiteX29" fmla="*/ 819180 w 1043236"/>
                <a:gd name="connsiteY29" fmla="*/ 66895 h 1897041"/>
                <a:gd name="connsiteX30" fmla="*/ 693576 w 1043236"/>
                <a:gd name="connsiteY30" fmla="*/ 21677 h 1897041"/>
                <a:gd name="connsiteX31" fmla="*/ 557923 w 1043236"/>
                <a:gd name="connsiteY31" fmla="*/ 4093 h 1897041"/>
                <a:gd name="connsiteX32" fmla="*/ 439855 w 1043236"/>
                <a:gd name="connsiteY32" fmla="*/ 1581 h 1897041"/>
                <a:gd name="connsiteX33" fmla="*/ 311738 w 1043236"/>
                <a:gd name="connsiteY33" fmla="*/ 24189 h 1897041"/>
                <a:gd name="connsiteX34" fmla="*/ 201207 w 1043236"/>
                <a:gd name="connsiteY34" fmla="*/ 79455 h 1897041"/>
                <a:gd name="connsiteX35" fmla="*/ 173574 w 1043236"/>
                <a:gd name="connsiteY35" fmla="*/ 127185 h 1897041"/>
                <a:gd name="connsiteX36" fmla="*/ 181110 w 1043236"/>
                <a:gd name="connsiteY36" fmla="*/ 177427 h 1897041"/>
                <a:gd name="connsiteX37" fmla="*/ 183622 w 1043236"/>
                <a:gd name="connsiteY37" fmla="*/ 205060 h 1897041"/>
                <a:gd name="connsiteX38" fmla="*/ 171061 w 1043236"/>
                <a:gd name="connsiteY38" fmla="*/ 237717 h 1897041"/>
                <a:gd name="connsiteX39" fmla="*/ 186134 w 1043236"/>
                <a:gd name="connsiteY39" fmla="*/ 280422 h 1897041"/>
                <a:gd name="connsiteX40" fmla="*/ 188646 w 1043236"/>
                <a:gd name="connsiteY40" fmla="*/ 315592 h 1897041"/>
                <a:gd name="connsiteX41" fmla="*/ 176086 w 1043236"/>
                <a:gd name="connsiteY41" fmla="*/ 338200 h 1897041"/>
                <a:gd name="connsiteX42" fmla="*/ 130868 w 1043236"/>
                <a:gd name="connsiteY42" fmla="*/ 380906 h 1897041"/>
                <a:gd name="connsiteX43" fmla="*/ 75602 w 1043236"/>
                <a:gd name="connsiteY43" fmla="*/ 438684 h 1897041"/>
                <a:gd name="connsiteX0" fmla="*/ 75789 w 1043423"/>
                <a:gd name="connsiteY0" fmla="*/ 438684 h 1897041"/>
                <a:gd name="connsiteX1" fmla="*/ 23035 w 1043423"/>
                <a:gd name="connsiteY1" fmla="*/ 564288 h 1897041"/>
                <a:gd name="connsiteX2" fmla="*/ 2939 w 1043423"/>
                <a:gd name="connsiteY2" fmla="*/ 637139 h 1897041"/>
                <a:gd name="connsiteX3" fmla="*/ 2939 w 1043423"/>
                <a:gd name="connsiteY3" fmla="*/ 918493 h 1897041"/>
                <a:gd name="connsiteX4" fmla="*/ 2939 w 1043423"/>
                <a:gd name="connsiteY4" fmla="*/ 1345548 h 1897041"/>
                <a:gd name="connsiteX5" fmla="*/ 426 w 1043423"/>
                <a:gd name="connsiteY5" fmla="*/ 1662071 h 1897041"/>
                <a:gd name="connsiteX6" fmla="*/ 7439 w 1043423"/>
                <a:gd name="connsiteY6" fmla="*/ 1727516 h 1897041"/>
                <a:gd name="connsiteX7" fmla="*/ 50145 w 1043423"/>
                <a:gd name="connsiteY7" fmla="*/ 1782651 h 1897041"/>
                <a:gd name="connsiteX8" fmla="*/ 148640 w 1043423"/>
                <a:gd name="connsiteY8" fmla="*/ 1837917 h 1897041"/>
                <a:gd name="connsiteX9" fmla="*/ 329510 w 1043423"/>
                <a:gd name="connsiteY9" fmla="*/ 1880622 h 1897041"/>
                <a:gd name="connsiteX10" fmla="*/ 490284 w 1043423"/>
                <a:gd name="connsiteY10" fmla="*/ 1895695 h 1897041"/>
                <a:gd name="connsiteX11" fmla="*/ 653569 w 1043423"/>
                <a:gd name="connsiteY11" fmla="*/ 1893183 h 1897041"/>
                <a:gd name="connsiteX12" fmla="*/ 826903 w 1043423"/>
                <a:gd name="connsiteY12" fmla="*/ 1868062 h 1897041"/>
                <a:gd name="connsiteX13" fmla="*/ 967580 w 1043423"/>
                <a:gd name="connsiteY13" fmla="*/ 1807772 h 1897041"/>
                <a:gd name="connsiteX14" fmla="*/ 1023239 w 1043423"/>
                <a:gd name="connsiteY14" fmla="*/ 1739814 h 1897041"/>
                <a:gd name="connsiteX15" fmla="*/ 1030383 w 1043423"/>
                <a:gd name="connsiteY15" fmla="*/ 1689704 h 1897041"/>
                <a:gd name="connsiteX16" fmla="*/ 1032764 w 1043423"/>
                <a:gd name="connsiteY16" fmla="*/ 1503940 h 1897041"/>
                <a:gd name="connsiteX17" fmla="*/ 1038181 w 1043423"/>
                <a:gd name="connsiteY17" fmla="*/ 1149605 h 1897041"/>
                <a:gd name="connsiteX18" fmla="*/ 1042681 w 1043423"/>
                <a:gd name="connsiteY18" fmla="*/ 765255 h 1897041"/>
                <a:gd name="connsiteX19" fmla="*/ 1042943 w 1043423"/>
                <a:gd name="connsiteY19" fmla="*/ 657236 h 1897041"/>
                <a:gd name="connsiteX20" fmla="*/ 1037919 w 1043423"/>
                <a:gd name="connsiteY20" fmla="*/ 606994 h 1897041"/>
                <a:gd name="connsiteX21" fmla="*/ 1010286 w 1043423"/>
                <a:gd name="connsiteY21" fmla="*/ 509022 h 1897041"/>
                <a:gd name="connsiteX22" fmla="*/ 962556 w 1043423"/>
                <a:gd name="connsiteY22" fmla="*/ 433660 h 1897041"/>
                <a:gd name="connsiteX23" fmla="*/ 892218 w 1043423"/>
                <a:gd name="connsiteY23" fmla="*/ 363321 h 1897041"/>
                <a:gd name="connsiteX24" fmla="*/ 869609 w 1043423"/>
                <a:gd name="connsiteY24" fmla="*/ 343225 h 1897041"/>
                <a:gd name="connsiteX25" fmla="*/ 872121 w 1043423"/>
                <a:gd name="connsiteY25" fmla="*/ 310567 h 1897041"/>
                <a:gd name="connsiteX26" fmla="*/ 874633 w 1043423"/>
                <a:gd name="connsiteY26" fmla="*/ 252789 h 1897041"/>
                <a:gd name="connsiteX27" fmla="*/ 874633 w 1043423"/>
                <a:gd name="connsiteY27" fmla="*/ 177427 h 1897041"/>
                <a:gd name="connsiteX28" fmla="*/ 874633 w 1043423"/>
                <a:gd name="connsiteY28" fmla="*/ 112112 h 1897041"/>
                <a:gd name="connsiteX29" fmla="*/ 819367 w 1043423"/>
                <a:gd name="connsiteY29" fmla="*/ 66895 h 1897041"/>
                <a:gd name="connsiteX30" fmla="*/ 693763 w 1043423"/>
                <a:gd name="connsiteY30" fmla="*/ 21677 h 1897041"/>
                <a:gd name="connsiteX31" fmla="*/ 558110 w 1043423"/>
                <a:gd name="connsiteY31" fmla="*/ 4093 h 1897041"/>
                <a:gd name="connsiteX32" fmla="*/ 440042 w 1043423"/>
                <a:gd name="connsiteY32" fmla="*/ 1581 h 1897041"/>
                <a:gd name="connsiteX33" fmla="*/ 311925 w 1043423"/>
                <a:gd name="connsiteY33" fmla="*/ 24189 h 1897041"/>
                <a:gd name="connsiteX34" fmla="*/ 201394 w 1043423"/>
                <a:gd name="connsiteY34" fmla="*/ 79455 h 1897041"/>
                <a:gd name="connsiteX35" fmla="*/ 173761 w 1043423"/>
                <a:gd name="connsiteY35" fmla="*/ 127185 h 1897041"/>
                <a:gd name="connsiteX36" fmla="*/ 181297 w 1043423"/>
                <a:gd name="connsiteY36" fmla="*/ 177427 h 1897041"/>
                <a:gd name="connsiteX37" fmla="*/ 183809 w 1043423"/>
                <a:gd name="connsiteY37" fmla="*/ 205060 h 1897041"/>
                <a:gd name="connsiteX38" fmla="*/ 171248 w 1043423"/>
                <a:gd name="connsiteY38" fmla="*/ 237717 h 1897041"/>
                <a:gd name="connsiteX39" fmla="*/ 186321 w 1043423"/>
                <a:gd name="connsiteY39" fmla="*/ 280422 h 1897041"/>
                <a:gd name="connsiteX40" fmla="*/ 188833 w 1043423"/>
                <a:gd name="connsiteY40" fmla="*/ 315592 h 1897041"/>
                <a:gd name="connsiteX41" fmla="*/ 176273 w 1043423"/>
                <a:gd name="connsiteY41" fmla="*/ 338200 h 1897041"/>
                <a:gd name="connsiteX42" fmla="*/ 131055 w 1043423"/>
                <a:gd name="connsiteY42" fmla="*/ 380906 h 1897041"/>
                <a:gd name="connsiteX43" fmla="*/ 75789 w 1043423"/>
                <a:gd name="connsiteY43" fmla="*/ 438684 h 1897041"/>
                <a:gd name="connsiteX0" fmla="*/ 77647 w 1045281"/>
                <a:gd name="connsiteY0" fmla="*/ 438684 h 1897041"/>
                <a:gd name="connsiteX1" fmla="*/ 24893 w 1045281"/>
                <a:gd name="connsiteY1" fmla="*/ 564288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77647 w 1045281"/>
                <a:gd name="connsiteY43" fmla="*/ 438684 h 1897041"/>
                <a:gd name="connsiteX0" fmla="*/ 77647 w 1045281"/>
                <a:gd name="connsiteY0" fmla="*/ 438684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77647 w 1045281"/>
                <a:gd name="connsiteY43" fmla="*/ 438684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5487 w 1045281"/>
                <a:gd name="connsiteY38" fmla="*/ 240098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83634 w 1045281"/>
                <a:gd name="connsiteY26" fmla="*/ 250408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5487 w 1045281"/>
                <a:gd name="connsiteY38" fmla="*/ 240098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4170 h 1895383"/>
                <a:gd name="connsiteX1" fmla="*/ 24893 w 1045281"/>
                <a:gd name="connsiteY1" fmla="*/ 550724 h 1895383"/>
                <a:gd name="connsiteX2" fmla="*/ 4797 w 1045281"/>
                <a:gd name="connsiteY2" fmla="*/ 635481 h 1895383"/>
                <a:gd name="connsiteX3" fmla="*/ 4797 w 1045281"/>
                <a:gd name="connsiteY3" fmla="*/ 916835 h 1895383"/>
                <a:gd name="connsiteX4" fmla="*/ 34 w 1045281"/>
                <a:gd name="connsiteY4" fmla="*/ 1343890 h 1895383"/>
                <a:gd name="connsiteX5" fmla="*/ 2284 w 1045281"/>
                <a:gd name="connsiteY5" fmla="*/ 1660413 h 1895383"/>
                <a:gd name="connsiteX6" fmla="*/ 9297 w 1045281"/>
                <a:gd name="connsiteY6" fmla="*/ 1725858 h 1895383"/>
                <a:gd name="connsiteX7" fmla="*/ 52003 w 1045281"/>
                <a:gd name="connsiteY7" fmla="*/ 1780993 h 1895383"/>
                <a:gd name="connsiteX8" fmla="*/ 150498 w 1045281"/>
                <a:gd name="connsiteY8" fmla="*/ 1836259 h 1895383"/>
                <a:gd name="connsiteX9" fmla="*/ 331368 w 1045281"/>
                <a:gd name="connsiteY9" fmla="*/ 1878964 h 1895383"/>
                <a:gd name="connsiteX10" fmla="*/ 492142 w 1045281"/>
                <a:gd name="connsiteY10" fmla="*/ 1894037 h 1895383"/>
                <a:gd name="connsiteX11" fmla="*/ 655427 w 1045281"/>
                <a:gd name="connsiteY11" fmla="*/ 1891525 h 1895383"/>
                <a:gd name="connsiteX12" fmla="*/ 828761 w 1045281"/>
                <a:gd name="connsiteY12" fmla="*/ 1866404 h 1895383"/>
                <a:gd name="connsiteX13" fmla="*/ 969438 w 1045281"/>
                <a:gd name="connsiteY13" fmla="*/ 1806114 h 1895383"/>
                <a:gd name="connsiteX14" fmla="*/ 1025097 w 1045281"/>
                <a:gd name="connsiteY14" fmla="*/ 1738156 h 1895383"/>
                <a:gd name="connsiteX15" fmla="*/ 1032241 w 1045281"/>
                <a:gd name="connsiteY15" fmla="*/ 1688046 h 1895383"/>
                <a:gd name="connsiteX16" fmla="*/ 1034622 w 1045281"/>
                <a:gd name="connsiteY16" fmla="*/ 1502282 h 1895383"/>
                <a:gd name="connsiteX17" fmla="*/ 1040039 w 1045281"/>
                <a:gd name="connsiteY17" fmla="*/ 1147947 h 1895383"/>
                <a:gd name="connsiteX18" fmla="*/ 1044539 w 1045281"/>
                <a:gd name="connsiteY18" fmla="*/ 763597 h 1895383"/>
                <a:gd name="connsiteX19" fmla="*/ 1044801 w 1045281"/>
                <a:gd name="connsiteY19" fmla="*/ 655578 h 1895383"/>
                <a:gd name="connsiteX20" fmla="*/ 1039777 w 1045281"/>
                <a:gd name="connsiteY20" fmla="*/ 605336 h 1895383"/>
                <a:gd name="connsiteX21" fmla="*/ 1012144 w 1045281"/>
                <a:gd name="connsiteY21" fmla="*/ 507364 h 1895383"/>
                <a:gd name="connsiteX22" fmla="*/ 957271 w 1045281"/>
                <a:gd name="connsiteY22" fmla="*/ 429621 h 1895383"/>
                <a:gd name="connsiteX23" fmla="*/ 894076 w 1045281"/>
                <a:gd name="connsiteY23" fmla="*/ 361663 h 1895383"/>
                <a:gd name="connsiteX24" fmla="*/ 871467 w 1045281"/>
                <a:gd name="connsiteY24" fmla="*/ 341567 h 1895383"/>
                <a:gd name="connsiteX25" fmla="*/ 873979 w 1045281"/>
                <a:gd name="connsiteY25" fmla="*/ 308909 h 1895383"/>
                <a:gd name="connsiteX26" fmla="*/ 883634 w 1045281"/>
                <a:gd name="connsiteY26" fmla="*/ 248750 h 1895383"/>
                <a:gd name="connsiteX27" fmla="*/ 876491 w 1045281"/>
                <a:gd name="connsiteY27" fmla="*/ 175769 h 1895383"/>
                <a:gd name="connsiteX28" fmla="*/ 876491 w 1045281"/>
                <a:gd name="connsiteY28" fmla="*/ 110454 h 1895383"/>
                <a:gd name="connsiteX29" fmla="*/ 821225 w 1045281"/>
                <a:gd name="connsiteY29" fmla="*/ 65237 h 1895383"/>
                <a:gd name="connsiteX30" fmla="*/ 695621 w 1045281"/>
                <a:gd name="connsiteY30" fmla="*/ 20019 h 1895383"/>
                <a:gd name="connsiteX31" fmla="*/ 559968 w 1045281"/>
                <a:gd name="connsiteY31" fmla="*/ 2435 h 1895383"/>
                <a:gd name="connsiteX32" fmla="*/ 444281 w 1045281"/>
                <a:gd name="connsiteY32" fmla="*/ 2305 h 1895383"/>
                <a:gd name="connsiteX33" fmla="*/ 313783 w 1045281"/>
                <a:gd name="connsiteY33" fmla="*/ 22531 h 1895383"/>
                <a:gd name="connsiteX34" fmla="*/ 203252 w 1045281"/>
                <a:gd name="connsiteY34" fmla="*/ 77797 h 1895383"/>
                <a:gd name="connsiteX35" fmla="*/ 175619 w 1045281"/>
                <a:gd name="connsiteY35" fmla="*/ 125527 h 1895383"/>
                <a:gd name="connsiteX36" fmla="*/ 183155 w 1045281"/>
                <a:gd name="connsiteY36" fmla="*/ 175769 h 1895383"/>
                <a:gd name="connsiteX37" fmla="*/ 185667 w 1045281"/>
                <a:gd name="connsiteY37" fmla="*/ 203402 h 1895383"/>
                <a:gd name="connsiteX38" fmla="*/ 175487 w 1045281"/>
                <a:gd name="connsiteY38" fmla="*/ 238440 h 1895383"/>
                <a:gd name="connsiteX39" fmla="*/ 181035 w 1045281"/>
                <a:gd name="connsiteY39" fmla="*/ 278764 h 1895383"/>
                <a:gd name="connsiteX40" fmla="*/ 190691 w 1045281"/>
                <a:gd name="connsiteY40" fmla="*/ 313934 h 1895383"/>
                <a:gd name="connsiteX41" fmla="*/ 178131 w 1045281"/>
                <a:gd name="connsiteY41" fmla="*/ 336542 h 1895383"/>
                <a:gd name="connsiteX42" fmla="*/ 132913 w 1045281"/>
                <a:gd name="connsiteY42" fmla="*/ 379248 h 1895383"/>
                <a:gd name="connsiteX43" fmla="*/ 82409 w 1045281"/>
                <a:gd name="connsiteY43" fmla="*/ 444170 h 1895383"/>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21225 w 1045281"/>
                <a:gd name="connsiteY29" fmla="*/ 68670 h 1898816"/>
                <a:gd name="connsiteX30" fmla="*/ 695621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21225 w 1045281"/>
                <a:gd name="connsiteY29" fmla="*/ 68670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16462 w 1045281"/>
                <a:gd name="connsiteY29" fmla="*/ 63907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69347 w 1045281"/>
                <a:gd name="connsiteY28" fmla="*/ 113887 h 1898816"/>
                <a:gd name="connsiteX29" fmla="*/ 816462 w 1045281"/>
                <a:gd name="connsiteY29" fmla="*/ 63907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4847"/>
                <a:gd name="connsiteY0" fmla="*/ 447603 h 1898816"/>
                <a:gd name="connsiteX1" fmla="*/ 24893 w 1044847"/>
                <a:gd name="connsiteY1" fmla="*/ 554157 h 1898816"/>
                <a:gd name="connsiteX2" fmla="*/ 4797 w 1044847"/>
                <a:gd name="connsiteY2" fmla="*/ 638914 h 1898816"/>
                <a:gd name="connsiteX3" fmla="*/ 4797 w 1044847"/>
                <a:gd name="connsiteY3" fmla="*/ 920268 h 1898816"/>
                <a:gd name="connsiteX4" fmla="*/ 34 w 1044847"/>
                <a:gd name="connsiteY4" fmla="*/ 1347323 h 1898816"/>
                <a:gd name="connsiteX5" fmla="*/ 2284 w 1044847"/>
                <a:gd name="connsiteY5" fmla="*/ 1663846 h 1898816"/>
                <a:gd name="connsiteX6" fmla="*/ 9297 w 1044847"/>
                <a:gd name="connsiteY6" fmla="*/ 1729291 h 1898816"/>
                <a:gd name="connsiteX7" fmla="*/ 52003 w 1044847"/>
                <a:gd name="connsiteY7" fmla="*/ 1784426 h 1898816"/>
                <a:gd name="connsiteX8" fmla="*/ 150498 w 1044847"/>
                <a:gd name="connsiteY8" fmla="*/ 1839692 h 1898816"/>
                <a:gd name="connsiteX9" fmla="*/ 331368 w 1044847"/>
                <a:gd name="connsiteY9" fmla="*/ 1882397 h 1898816"/>
                <a:gd name="connsiteX10" fmla="*/ 492142 w 1044847"/>
                <a:gd name="connsiteY10" fmla="*/ 1897470 h 1898816"/>
                <a:gd name="connsiteX11" fmla="*/ 655427 w 1044847"/>
                <a:gd name="connsiteY11" fmla="*/ 1894958 h 1898816"/>
                <a:gd name="connsiteX12" fmla="*/ 828761 w 1044847"/>
                <a:gd name="connsiteY12" fmla="*/ 1869837 h 1898816"/>
                <a:gd name="connsiteX13" fmla="*/ 969438 w 1044847"/>
                <a:gd name="connsiteY13" fmla="*/ 1809547 h 1898816"/>
                <a:gd name="connsiteX14" fmla="*/ 1025097 w 1044847"/>
                <a:gd name="connsiteY14" fmla="*/ 1741589 h 1898816"/>
                <a:gd name="connsiteX15" fmla="*/ 1032241 w 1044847"/>
                <a:gd name="connsiteY15" fmla="*/ 1691479 h 1898816"/>
                <a:gd name="connsiteX16" fmla="*/ 1034622 w 1044847"/>
                <a:gd name="connsiteY16" fmla="*/ 1505715 h 1898816"/>
                <a:gd name="connsiteX17" fmla="*/ 1040039 w 1044847"/>
                <a:gd name="connsiteY17" fmla="*/ 1151380 h 1898816"/>
                <a:gd name="connsiteX18" fmla="*/ 1042158 w 1044847"/>
                <a:gd name="connsiteY18" fmla="*/ 767030 h 1898816"/>
                <a:gd name="connsiteX19" fmla="*/ 1044801 w 1044847"/>
                <a:gd name="connsiteY19" fmla="*/ 659011 h 1898816"/>
                <a:gd name="connsiteX20" fmla="*/ 1039777 w 1044847"/>
                <a:gd name="connsiteY20" fmla="*/ 608769 h 1898816"/>
                <a:gd name="connsiteX21" fmla="*/ 1012144 w 1044847"/>
                <a:gd name="connsiteY21" fmla="*/ 510797 h 1898816"/>
                <a:gd name="connsiteX22" fmla="*/ 957271 w 1044847"/>
                <a:gd name="connsiteY22" fmla="*/ 433054 h 1898816"/>
                <a:gd name="connsiteX23" fmla="*/ 894076 w 1044847"/>
                <a:gd name="connsiteY23" fmla="*/ 365096 h 1898816"/>
                <a:gd name="connsiteX24" fmla="*/ 871467 w 1044847"/>
                <a:gd name="connsiteY24" fmla="*/ 345000 h 1898816"/>
                <a:gd name="connsiteX25" fmla="*/ 873979 w 1044847"/>
                <a:gd name="connsiteY25" fmla="*/ 312342 h 1898816"/>
                <a:gd name="connsiteX26" fmla="*/ 883634 w 1044847"/>
                <a:gd name="connsiteY26" fmla="*/ 252183 h 1898816"/>
                <a:gd name="connsiteX27" fmla="*/ 876491 w 1044847"/>
                <a:gd name="connsiteY27" fmla="*/ 179202 h 1898816"/>
                <a:gd name="connsiteX28" fmla="*/ 869347 w 1044847"/>
                <a:gd name="connsiteY28" fmla="*/ 113887 h 1898816"/>
                <a:gd name="connsiteX29" fmla="*/ 816462 w 1044847"/>
                <a:gd name="connsiteY29" fmla="*/ 63907 h 1898816"/>
                <a:gd name="connsiteX30" fmla="*/ 705146 w 1044847"/>
                <a:gd name="connsiteY30" fmla="*/ 23452 h 1898816"/>
                <a:gd name="connsiteX31" fmla="*/ 562350 w 1044847"/>
                <a:gd name="connsiteY31" fmla="*/ 1106 h 1898816"/>
                <a:gd name="connsiteX32" fmla="*/ 444281 w 1044847"/>
                <a:gd name="connsiteY32" fmla="*/ 5738 h 1898816"/>
                <a:gd name="connsiteX33" fmla="*/ 313783 w 1044847"/>
                <a:gd name="connsiteY33" fmla="*/ 25964 h 1898816"/>
                <a:gd name="connsiteX34" fmla="*/ 203252 w 1044847"/>
                <a:gd name="connsiteY34" fmla="*/ 81230 h 1898816"/>
                <a:gd name="connsiteX35" fmla="*/ 175619 w 1044847"/>
                <a:gd name="connsiteY35" fmla="*/ 128960 h 1898816"/>
                <a:gd name="connsiteX36" fmla="*/ 183155 w 1044847"/>
                <a:gd name="connsiteY36" fmla="*/ 179202 h 1898816"/>
                <a:gd name="connsiteX37" fmla="*/ 185667 w 1044847"/>
                <a:gd name="connsiteY37" fmla="*/ 206835 h 1898816"/>
                <a:gd name="connsiteX38" fmla="*/ 175487 w 1044847"/>
                <a:gd name="connsiteY38" fmla="*/ 241873 h 1898816"/>
                <a:gd name="connsiteX39" fmla="*/ 181035 w 1044847"/>
                <a:gd name="connsiteY39" fmla="*/ 282197 h 1898816"/>
                <a:gd name="connsiteX40" fmla="*/ 190691 w 1044847"/>
                <a:gd name="connsiteY40" fmla="*/ 317367 h 1898816"/>
                <a:gd name="connsiteX41" fmla="*/ 178131 w 1044847"/>
                <a:gd name="connsiteY41" fmla="*/ 339975 h 1898816"/>
                <a:gd name="connsiteX42" fmla="*/ 132913 w 1044847"/>
                <a:gd name="connsiteY42" fmla="*/ 382681 h 1898816"/>
                <a:gd name="connsiteX43" fmla="*/ 82409 w 1044847"/>
                <a:gd name="connsiteY43" fmla="*/ 447603 h 1898816"/>
                <a:gd name="connsiteX0" fmla="*/ 82409 w 1044954"/>
                <a:gd name="connsiteY0" fmla="*/ 447603 h 1898816"/>
                <a:gd name="connsiteX1" fmla="*/ 24893 w 1044954"/>
                <a:gd name="connsiteY1" fmla="*/ 554157 h 1898816"/>
                <a:gd name="connsiteX2" fmla="*/ 4797 w 1044954"/>
                <a:gd name="connsiteY2" fmla="*/ 638914 h 1898816"/>
                <a:gd name="connsiteX3" fmla="*/ 4797 w 1044954"/>
                <a:gd name="connsiteY3" fmla="*/ 920268 h 1898816"/>
                <a:gd name="connsiteX4" fmla="*/ 34 w 1044954"/>
                <a:gd name="connsiteY4" fmla="*/ 1347323 h 1898816"/>
                <a:gd name="connsiteX5" fmla="*/ 2284 w 1044954"/>
                <a:gd name="connsiteY5" fmla="*/ 1663846 h 1898816"/>
                <a:gd name="connsiteX6" fmla="*/ 9297 w 1044954"/>
                <a:gd name="connsiteY6" fmla="*/ 1729291 h 1898816"/>
                <a:gd name="connsiteX7" fmla="*/ 52003 w 1044954"/>
                <a:gd name="connsiteY7" fmla="*/ 1784426 h 1898816"/>
                <a:gd name="connsiteX8" fmla="*/ 150498 w 1044954"/>
                <a:gd name="connsiteY8" fmla="*/ 1839692 h 1898816"/>
                <a:gd name="connsiteX9" fmla="*/ 331368 w 1044954"/>
                <a:gd name="connsiteY9" fmla="*/ 1882397 h 1898816"/>
                <a:gd name="connsiteX10" fmla="*/ 492142 w 1044954"/>
                <a:gd name="connsiteY10" fmla="*/ 1897470 h 1898816"/>
                <a:gd name="connsiteX11" fmla="*/ 655427 w 1044954"/>
                <a:gd name="connsiteY11" fmla="*/ 1894958 h 1898816"/>
                <a:gd name="connsiteX12" fmla="*/ 828761 w 1044954"/>
                <a:gd name="connsiteY12" fmla="*/ 1869837 h 1898816"/>
                <a:gd name="connsiteX13" fmla="*/ 969438 w 1044954"/>
                <a:gd name="connsiteY13" fmla="*/ 1809547 h 1898816"/>
                <a:gd name="connsiteX14" fmla="*/ 1025097 w 1044954"/>
                <a:gd name="connsiteY14" fmla="*/ 1741589 h 1898816"/>
                <a:gd name="connsiteX15" fmla="*/ 1032241 w 1044954"/>
                <a:gd name="connsiteY15" fmla="*/ 1691479 h 1898816"/>
                <a:gd name="connsiteX16" fmla="*/ 1034622 w 1044954"/>
                <a:gd name="connsiteY16" fmla="*/ 1505715 h 1898816"/>
                <a:gd name="connsiteX17" fmla="*/ 1040039 w 1044954"/>
                <a:gd name="connsiteY17" fmla="*/ 1151380 h 1898816"/>
                <a:gd name="connsiteX18" fmla="*/ 1037395 w 1044954"/>
                <a:gd name="connsiteY18" fmla="*/ 767030 h 1898816"/>
                <a:gd name="connsiteX19" fmla="*/ 1044801 w 1044954"/>
                <a:gd name="connsiteY19" fmla="*/ 659011 h 1898816"/>
                <a:gd name="connsiteX20" fmla="*/ 1039777 w 1044954"/>
                <a:gd name="connsiteY20" fmla="*/ 608769 h 1898816"/>
                <a:gd name="connsiteX21" fmla="*/ 1012144 w 1044954"/>
                <a:gd name="connsiteY21" fmla="*/ 510797 h 1898816"/>
                <a:gd name="connsiteX22" fmla="*/ 957271 w 1044954"/>
                <a:gd name="connsiteY22" fmla="*/ 433054 h 1898816"/>
                <a:gd name="connsiteX23" fmla="*/ 894076 w 1044954"/>
                <a:gd name="connsiteY23" fmla="*/ 365096 h 1898816"/>
                <a:gd name="connsiteX24" fmla="*/ 871467 w 1044954"/>
                <a:gd name="connsiteY24" fmla="*/ 345000 h 1898816"/>
                <a:gd name="connsiteX25" fmla="*/ 873979 w 1044954"/>
                <a:gd name="connsiteY25" fmla="*/ 312342 h 1898816"/>
                <a:gd name="connsiteX26" fmla="*/ 883634 w 1044954"/>
                <a:gd name="connsiteY26" fmla="*/ 252183 h 1898816"/>
                <a:gd name="connsiteX27" fmla="*/ 876491 w 1044954"/>
                <a:gd name="connsiteY27" fmla="*/ 179202 h 1898816"/>
                <a:gd name="connsiteX28" fmla="*/ 869347 w 1044954"/>
                <a:gd name="connsiteY28" fmla="*/ 113887 h 1898816"/>
                <a:gd name="connsiteX29" fmla="*/ 816462 w 1044954"/>
                <a:gd name="connsiteY29" fmla="*/ 63907 h 1898816"/>
                <a:gd name="connsiteX30" fmla="*/ 705146 w 1044954"/>
                <a:gd name="connsiteY30" fmla="*/ 23452 h 1898816"/>
                <a:gd name="connsiteX31" fmla="*/ 562350 w 1044954"/>
                <a:gd name="connsiteY31" fmla="*/ 1106 h 1898816"/>
                <a:gd name="connsiteX32" fmla="*/ 444281 w 1044954"/>
                <a:gd name="connsiteY32" fmla="*/ 5738 h 1898816"/>
                <a:gd name="connsiteX33" fmla="*/ 313783 w 1044954"/>
                <a:gd name="connsiteY33" fmla="*/ 25964 h 1898816"/>
                <a:gd name="connsiteX34" fmla="*/ 203252 w 1044954"/>
                <a:gd name="connsiteY34" fmla="*/ 81230 h 1898816"/>
                <a:gd name="connsiteX35" fmla="*/ 175619 w 1044954"/>
                <a:gd name="connsiteY35" fmla="*/ 128960 h 1898816"/>
                <a:gd name="connsiteX36" fmla="*/ 183155 w 1044954"/>
                <a:gd name="connsiteY36" fmla="*/ 179202 h 1898816"/>
                <a:gd name="connsiteX37" fmla="*/ 185667 w 1044954"/>
                <a:gd name="connsiteY37" fmla="*/ 206835 h 1898816"/>
                <a:gd name="connsiteX38" fmla="*/ 175487 w 1044954"/>
                <a:gd name="connsiteY38" fmla="*/ 241873 h 1898816"/>
                <a:gd name="connsiteX39" fmla="*/ 181035 w 1044954"/>
                <a:gd name="connsiteY39" fmla="*/ 282197 h 1898816"/>
                <a:gd name="connsiteX40" fmla="*/ 190691 w 1044954"/>
                <a:gd name="connsiteY40" fmla="*/ 317367 h 1898816"/>
                <a:gd name="connsiteX41" fmla="*/ 178131 w 1044954"/>
                <a:gd name="connsiteY41" fmla="*/ 339975 h 1898816"/>
                <a:gd name="connsiteX42" fmla="*/ 132913 w 1044954"/>
                <a:gd name="connsiteY42" fmla="*/ 382681 h 1898816"/>
                <a:gd name="connsiteX43" fmla="*/ 82409 w 1044954"/>
                <a:gd name="connsiteY43" fmla="*/ 447603 h 1898816"/>
                <a:gd name="connsiteX0" fmla="*/ 82409 w 1044847"/>
                <a:gd name="connsiteY0" fmla="*/ 447603 h 1898816"/>
                <a:gd name="connsiteX1" fmla="*/ 24893 w 1044847"/>
                <a:gd name="connsiteY1" fmla="*/ 554157 h 1898816"/>
                <a:gd name="connsiteX2" fmla="*/ 4797 w 1044847"/>
                <a:gd name="connsiteY2" fmla="*/ 638914 h 1898816"/>
                <a:gd name="connsiteX3" fmla="*/ 4797 w 1044847"/>
                <a:gd name="connsiteY3" fmla="*/ 920268 h 1898816"/>
                <a:gd name="connsiteX4" fmla="*/ 34 w 1044847"/>
                <a:gd name="connsiteY4" fmla="*/ 1347323 h 1898816"/>
                <a:gd name="connsiteX5" fmla="*/ 2284 w 1044847"/>
                <a:gd name="connsiteY5" fmla="*/ 1663846 h 1898816"/>
                <a:gd name="connsiteX6" fmla="*/ 9297 w 1044847"/>
                <a:gd name="connsiteY6" fmla="*/ 1729291 h 1898816"/>
                <a:gd name="connsiteX7" fmla="*/ 52003 w 1044847"/>
                <a:gd name="connsiteY7" fmla="*/ 1784426 h 1898816"/>
                <a:gd name="connsiteX8" fmla="*/ 150498 w 1044847"/>
                <a:gd name="connsiteY8" fmla="*/ 1839692 h 1898816"/>
                <a:gd name="connsiteX9" fmla="*/ 331368 w 1044847"/>
                <a:gd name="connsiteY9" fmla="*/ 1882397 h 1898816"/>
                <a:gd name="connsiteX10" fmla="*/ 492142 w 1044847"/>
                <a:gd name="connsiteY10" fmla="*/ 1897470 h 1898816"/>
                <a:gd name="connsiteX11" fmla="*/ 655427 w 1044847"/>
                <a:gd name="connsiteY11" fmla="*/ 1894958 h 1898816"/>
                <a:gd name="connsiteX12" fmla="*/ 828761 w 1044847"/>
                <a:gd name="connsiteY12" fmla="*/ 1869837 h 1898816"/>
                <a:gd name="connsiteX13" fmla="*/ 969438 w 1044847"/>
                <a:gd name="connsiteY13" fmla="*/ 1809547 h 1898816"/>
                <a:gd name="connsiteX14" fmla="*/ 1025097 w 1044847"/>
                <a:gd name="connsiteY14" fmla="*/ 1741589 h 1898816"/>
                <a:gd name="connsiteX15" fmla="*/ 1032241 w 1044847"/>
                <a:gd name="connsiteY15" fmla="*/ 1691479 h 1898816"/>
                <a:gd name="connsiteX16" fmla="*/ 1034622 w 1044847"/>
                <a:gd name="connsiteY16" fmla="*/ 1505715 h 1898816"/>
                <a:gd name="connsiteX17" fmla="*/ 1040039 w 1044847"/>
                <a:gd name="connsiteY17" fmla="*/ 1151380 h 1898816"/>
                <a:gd name="connsiteX18" fmla="*/ 1042157 w 1044847"/>
                <a:gd name="connsiteY18" fmla="*/ 767030 h 1898816"/>
                <a:gd name="connsiteX19" fmla="*/ 1044801 w 1044847"/>
                <a:gd name="connsiteY19" fmla="*/ 659011 h 1898816"/>
                <a:gd name="connsiteX20" fmla="*/ 1039777 w 1044847"/>
                <a:gd name="connsiteY20" fmla="*/ 608769 h 1898816"/>
                <a:gd name="connsiteX21" fmla="*/ 1012144 w 1044847"/>
                <a:gd name="connsiteY21" fmla="*/ 510797 h 1898816"/>
                <a:gd name="connsiteX22" fmla="*/ 957271 w 1044847"/>
                <a:gd name="connsiteY22" fmla="*/ 433054 h 1898816"/>
                <a:gd name="connsiteX23" fmla="*/ 894076 w 1044847"/>
                <a:gd name="connsiteY23" fmla="*/ 365096 h 1898816"/>
                <a:gd name="connsiteX24" fmla="*/ 871467 w 1044847"/>
                <a:gd name="connsiteY24" fmla="*/ 345000 h 1898816"/>
                <a:gd name="connsiteX25" fmla="*/ 873979 w 1044847"/>
                <a:gd name="connsiteY25" fmla="*/ 312342 h 1898816"/>
                <a:gd name="connsiteX26" fmla="*/ 883634 w 1044847"/>
                <a:gd name="connsiteY26" fmla="*/ 252183 h 1898816"/>
                <a:gd name="connsiteX27" fmla="*/ 876491 w 1044847"/>
                <a:gd name="connsiteY27" fmla="*/ 179202 h 1898816"/>
                <a:gd name="connsiteX28" fmla="*/ 869347 w 1044847"/>
                <a:gd name="connsiteY28" fmla="*/ 113887 h 1898816"/>
                <a:gd name="connsiteX29" fmla="*/ 816462 w 1044847"/>
                <a:gd name="connsiteY29" fmla="*/ 63907 h 1898816"/>
                <a:gd name="connsiteX30" fmla="*/ 705146 w 1044847"/>
                <a:gd name="connsiteY30" fmla="*/ 23452 h 1898816"/>
                <a:gd name="connsiteX31" fmla="*/ 562350 w 1044847"/>
                <a:gd name="connsiteY31" fmla="*/ 1106 h 1898816"/>
                <a:gd name="connsiteX32" fmla="*/ 444281 w 1044847"/>
                <a:gd name="connsiteY32" fmla="*/ 5738 h 1898816"/>
                <a:gd name="connsiteX33" fmla="*/ 313783 w 1044847"/>
                <a:gd name="connsiteY33" fmla="*/ 25964 h 1898816"/>
                <a:gd name="connsiteX34" fmla="*/ 203252 w 1044847"/>
                <a:gd name="connsiteY34" fmla="*/ 81230 h 1898816"/>
                <a:gd name="connsiteX35" fmla="*/ 175619 w 1044847"/>
                <a:gd name="connsiteY35" fmla="*/ 128960 h 1898816"/>
                <a:gd name="connsiteX36" fmla="*/ 183155 w 1044847"/>
                <a:gd name="connsiteY36" fmla="*/ 179202 h 1898816"/>
                <a:gd name="connsiteX37" fmla="*/ 185667 w 1044847"/>
                <a:gd name="connsiteY37" fmla="*/ 206835 h 1898816"/>
                <a:gd name="connsiteX38" fmla="*/ 175487 w 1044847"/>
                <a:gd name="connsiteY38" fmla="*/ 241873 h 1898816"/>
                <a:gd name="connsiteX39" fmla="*/ 181035 w 1044847"/>
                <a:gd name="connsiteY39" fmla="*/ 282197 h 1898816"/>
                <a:gd name="connsiteX40" fmla="*/ 190691 w 1044847"/>
                <a:gd name="connsiteY40" fmla="*/ 317367 h 1898816"/>
                <a:gd name="connsiteX41" fmla="*/ 178131 w 1044847"/>
                <a:gd name="connsiteY41" fmla="*/ 339975 h 1898816"/>
                <a:gd name="connsiteX42" fmla="*/ 132913 w 1044847"/>
                <a:gd name="connsiteY42" fmla="*/ 382681 h 1898816"/>
                <a:gd name="connsiteX43" fmla="*/ 82409 w 1044847"/>
                <a:gd name="connsiteY43" fmla="*/ 447603 h 1898816"/>
                <a:gd name="connsiteX0" fmla="*/ 82409 w 1044808"/>
                <a:gd name="connsiteY0" fmla="*/ 447603 h 1898816"/>
                <a:gd name="connsiteX1" fmla="*/ 24893 w 1044808"/>
                <a:gd name="connsiteY1" fmla="*/ 554157 h 1898816"/>
                <a:gd name="connsiteX2" fmla="*/ 4797 w 1044808"/>
                <a:gd name="connsiteY2" fmla="*/ 638914 h 1898816"/>
                <a:gd name="connsiteX3" fmla="*/ 4797 w 1044808"/>
                <a:gd name="connsiteY3" fmla="*/ 920268 h 1898816"/>
                <a:gd name="connsiteX4" fmla="*/ 34 w 1044808"/>
                <a:gd name="connsiteY4" fmla="*/ 1347323 h 1898816"/>
                <a:gd name="connsiteX5" fmla="*/ 2284 w 1044808"/>
                <a:gd name="connsiteY5" fmla="*/ 1663846 h 1898816"/>
                <a:gd name="connsiteX6" fmla="*/ 9297 w 1044808"/>
                <a:gd name="connsiteY6" fmla="*/ 1729291 h 1898816"/>
                <a:gd name="connsiteX7" fmla="*/ 52003 w 1044808"/>
                <a:gd name="connsiteY7" fmla="*/ 1784426 h 1898816"/>
                <a:gd name="connsiteX8" fmla="*/ 150498 w 1044808"/>
                <a:gd name="connsiteY8" fmla="*/ 1839692 h 1898816"/>
                <a:gd name="connsiteX9" fmla="*/ 331368 w 1044808"/>
                <a:gd name="connsiteY9" fmla="*/ 1882397 h 1898816"/>
                <a:gd name="connsiteX10" fmla="*/ 492142 w 1044808"/>
                <a:gd name="connsiteY10" fmla="*/ 1897470 h 1898816"/>
                <a:gd name="connsiteX11" fmla="*/ 655427 w 1044808"/>
                <a:gd name="connsiteY11" fmla="*/ 1894958 h 1898816"/>
                <a:gd name="connsiteX12" fmla="*/ 828761 w 1044808"/>
                <a:gd name="connsiteY12" fmla="*/ 1869837 h 1898816"/>
                <a:gd name="connsiteX13" fmla="*/ 969438 w 1044808"/>
                <a:gd name="connsiteY13" fmla="*/ 1809547 h 1898816"/>
                <a:gd name="connsiteX14" fmla="*/ 1025097 w 1044808"/>
                <a:gd name="connsiteY14" fmla="*/ 1741589 h 1898816"/>
                <a:gd name="connsiteX15" fmla="*/ 1032241 w 1044808"/>
                <a:gd name="connsiteY15" fmla="*/ 1691479 h 1898816"/>
                <a:gd name="connsiteX16" fmla="*/ 1034622 w 1044808"/>
                <a:gd name="connsiteY16" fmla="*/ 1505715 h 1898816"/>
                <a:gd name="connsiteX17" fmla="*/ 1040039 w 1044808"/>
                <a:gd name="connsiteY17" fmla="*/ 1151380 h 1898816"/>
                <a:gd name="connsiteX18" fmla="*/ 1039776 w 1044808"/>
                <a:gd name="connsiteY18" fmla="*/ 767030 h 1898816"/>
                <a:gd name="connsiteX19" fmla="*/ 1044801 w 1044808"/>
                <a:gd name="connsiteY19" fmla="*/ 659011 h 1898816"/>
                <a:gd name="connsiteX20" fmla="*/ 1039777 w 1044808"/>
                <a:gd name="connsiteY20" fmla="*/ 608769 h 1898816"/>
                <a:gd name="connsiteX21" fmla="*/ 1012144 w 1044808"/>
                <a:gd name="connsiteY21" fmla="*/ 510797 h 1898816"/>
                <a:gd name="connsiteX22" fmla="*/ 957271 w 1044808"/>
                <a:gd name="connsiteY22" fmla="*/ 433054 h 1898816"/>
                <a:gd name="connsiteX23" fmla="*/ 894076 w 1044808"/>
                <a:gd name="connsiteY23" fmla="*/ 365096 h 1898816"/>
                <a:gd name="connsiteX24" fmla="*/ 871467 w 1044808"/>
                <a:gd name="connsiteY24" fmla="*/ 345000 h 1898816"/>
                <a:gd name="connsiteX25" fmla="*/ 873979 w 1044808"/>
                <a:gd name="connsiteY25" fmla="*/ 312342 h 1898816"/>
                <a:gd name="connsiteX26" fmla="*/ 883634 w 1044808"/>
                <a:gd name="connsiteY26" fmla="*/ 252183 h 1898816"/>
                <a:gd name="connsiteX27" fmla="*/ 876491 w 1044808"/>
                <a:gd name="connsiteY27" fmla="*/ 179202 h 1898816"/>
                <a:gd name="connsiteX28" fmla="*/ 869347 w 1044808"/>
                <a:gd name="connsiteY28" fmla="*/ 113887 h 1898816"/>
                <a:gd name="connsiteX29" fmla="*/ 816462 w 1044808"/>
                <a:gd name="connsiteY29" fmla="*/ 63907 h 1898816"/>
                <a:gd name="connsiteX30" fmla="*/ 705146 w 1044808"/>
                <a:gd name="connsiteY30" fmla="*/ 23452 h 1898816"/>
                <a:gd name="connsiteX31" fmla="*/ 562350 w 1044808"/>
                <a:gd name="connsiteY31" fmla="*/ 1106 h 1898816"/>
                <a:gd name="connsiteX32" fmla="*/ 444281 w 1044808"/>
                <a:gd name="connsiteY32" fmla="*/ 5738 h 1898816"/>
                <a:gd name="connsiteX33" fmla="*/ 313783 w 1044808"/>
                <a:gd name="connsiteY33" fmla="*/ 25964 h 1898816"/>
                <a:gd name="connsiteX34" fmla="*/ 203252 w 1044808"/>
                <a:gd name="connsiteY34" fmla="*/ 81230 h 1898816"/>
                <a:gd name="connsiteX35" fmla="*/ 175619 w 1044808"/>
                <a:gd name="connsiteY35" fmla="*/ 128960 h 1898816"/>
                <a:gd name="connsiteX36" fmla="*/ 183155 w 1044808"/>
                <a:gd name="connsiteY36" fmla="*/ 179202 h 1898816"/>
                <a:gd name="connsiteX37" fmla="*/ 185667 w 1044808"/>
                <a:gd name="connsiteY37" fmla="*/ 206835 h 1898816"/>
                <a:gd name="connsiteX38" fmla="*/ 175487 w 1044808"/>
                <a:gd name="connsiteY38" fmla="*/ 241873 h 1898816"/>
                <a:gd name="connsiteX39" fmla="*/ 181035 w 1044808"/>
                <a:gd name="connsiteY39" fmla="*/ 282197 h 1898816"/>
                <a:gd name="connsiteX40" fmla="*/ 190691 w 1044808"/>
                <a:gd name="connsiteY40" fmla="*/ 317367 h 1898816"/>
                <a:gd name="connsiteX41" fmla="*/ 178131 w 1044808"/>
                <a:gd name="connsiteY41" fmla="*/ 339975 h 1898816"/>
                <a:gd name="connsiteX42" fmla="*/ 132913 w 1044808"/>
                <a:gd name="connsiteY42" fmla="*/ 382681 h 1898816"/>
                <a:gd name="connsiteX43" fmla="*/ 82409 w 1044808"/>
                <a:gd name="connsiteY43" fmla="*/ 447603 h 1898816"/>
                <a:gd name="connsiteX0" fmla="*/ 82409 w 1044808"/>
                <a:gd name="connsiteY0" fmla="*/ 447603 h 1898816"/>
                <a:gd name="connsiteX1" fmla="*/ 24893 w 1044808"/>
                <a:gd name="connsiteY1" fmla="*/ 554157 h 1898816"/>
                <a:gd name="connsiteX2" fmla="*/ 4797 w 1044808"/>
                <a:gd name="connsiteY2" fmla="*/ 638914 h 1898816"/>
                <a:gd name="connsiteX3" fmla="*/ 4797 w 1044808"/>
                <a:gd name="connsiteY3" fmla="*/ 920268 h 1898816"/>
                <a:gd name="connsiteX4" fmla="*/ 34 w 1044808"/>
                <a:gd name="connsiteY4" fmla="*/ 1347323 h 1898816"/>
                <a:gd name="connsiteX5" fmla="*/ 2284 w 1044808"/>
                <a:gd name="connsiteY5" fmla="*/ 1663846 h 1898816"/>
                <a:gd name="connsiteX6" fmla="*/ 9297 w 1044808"/>
                <a:gd name="connsiteY6" fmla="*/ 1729291 h 1898816"/>
                <a:gd name="connsiteX7" fmla="*/ 52003 w 1044808"/>
                <a:gd name="connsiteY7" fmla="*/ 1784426 h 1898816"/>
                <a:gd name="connsiteX8" fmla="*/ 150498 w 1044808"/>
                <a:gd name="connsiteY8" fmla="*/ 1839692 h 1898816"/>
                <a:gd name="connsiteX9" fmla="*/ 331368 w 1044808"/>
                <a:gd name="connsiteY9" fmla="*/ 1882397 h 1898816"/>
                <a:gd name="connsiteX10" fmla="*/ 492142 w 1044808"/>
                <a:gd name="connsiteY10" fmla="*/ 1897470 h 1898816"/>
                <a:gd name="connsiteX11" fmla="*/ 655427 w 1044808"/>
                <a:gd name="connsiteY11" fmla="*/ 1894958 h 1898816"/>
                <a:gd name="connsiteX12" fmla="*/ 828761 w 1044808"/>
                <a:gd name="connsiteY12" fmla="*/ 1869837 h 1898816"/>
                <a:gd name="connsiteX13" fmla="*/ 969438 w 1044808"/>
                <a:gd name="connsiteY13" fmla="*/ 1809547 h 1898816"/>
                <a:gd name="connsiteX14" fmla="*/ 1025097 w 1044808"/>
                <a:gd name="connsiteY14" fmla="*/ 1741589 h 1898816"/>
                <a:gd name="connsiteX15" fmla="*/ 1032241 w 1044808"/>
                <a:gd name="connsiteY15" fmla="*/ 1691479 h 1898816"/>
                <a:gd name="connsiteX16" fmla="*/ 1034622 w 1044808"/>
                <a:gd name="connsiteY16" fmla="*/ 1505715 h 1898816"/>
                <a:gd name="connsiteX17" fmla="*/ 1035277 w 1044808"/>
                <a:gd name="connsiteY17" fmla="*/ 1151380 h 1898816"/>
                <a:gd name="connsiteX18" fmla="*/ 1039776 w 1044808"/>
                <a:gd name="connsiteY18" fmla="*/ 767030 h 1898816"/>
                <a:gd name="connsiteX19" fmla="*/ 1044801 w 1044808"/>
                <a:gd name="connsiteY19" fmla="*/ 659011 h 1898816"/>
                <a:gd name="connsiteX20" fmla="*/ 1039777 w 1044808"/>
                <a:gd name="connsiteY20" fmla="*/ 608769 h 1898816"/>
                <a:gd name="connsiteX21" fmla="*/ 1012144 w 1044808"/>
                <a:gd name="connsiteY21" fmla="*/ 510797 h 1898816"/>
                <a:gd name="connsiteX22" fmla="*/ 957271 w 1044808"/>
                <a:gd name="connsiteY22" fmla="*/ 433054 h 1898816"/>
                <a:gd name="connsiteX23" fmla="*/ 894076 w 1044808"/>
                <a:gd name="connsiteY23" fmla="*/ 365096 h 1898816"/>
                <a:gd name="connsiteX24" fmla="*/ 871467 w 1044808"/>
                <a:gd name="connsiteY24" fmla="*/ 345000 h 1898816"/>
                <a:gd name="connsiteX25" fmla="*/ 873979 w 1044808"/>
                <a:gd name="connsiteY25" fmla="*/ 312342 h 1898816"/>
                <a:gd name="connsiteX26" fmla="*/ 883634 w 1044808"/>
                <a:gd name="connsiteY26" fmla="*/ 252183 h 1898816"/>
                <a:gd name="connsiteX27" fmla="*/ 876491 w 1044808"/>
                <a:gd name="connsiteY27" fmla="*/ 179202 h 1898816"/>
                <a:gd name="connsiteX28" fmla="*/ 869347 w 1044808"/>
                <a:gd name="connsiteY28" fmla="*/ 113887 h 1898816"/>
                <a:gd name="connsiteX29" fmla="*/ 816462 w 1044808"/>
                <a:gd name="connsiteY29" fmla="*/ 63907 h 1898816"/>
                <a:gd name="connsiteX30" fmla="*/ 705146 w 1044808"/>
                <a:gd name="connsiteY30" fmla="*/ 23452 h 1898816"/>
                <a:gd name="connsiteX31" fmla="*/ 562350 w 1044808"/>
                <a:gd name="connsiteY31" fmla="*/ 1106 h 1898816"/>
                <a:gd name="connsiteX32" fmla="*/ 444281 w 1044808"/>
                <a:gd name="connsiteY32" fmla="*/ 5738 h 1898816"/>
                <a:gd name="connsiteX33" fmla="*/ 313783 w 1044808"/>
                <a:gd name="connsiteY33" fmla="*/ 25964 h 1898816"/>
                <a:gd name="connsiteX34" fmla="*/ 203252 w 1044808"/>
                <a:gd name="connsiteY34" fmla="*/ 81230 h 1898816"/>
                <a:gd name="connsiteX35" fmla="*/ 175619 w 1044808"/>
                <a:gd name="connsiteY35" fmla="*/ 128960 h 1898816"/>
                <a:gd name="connsiteX36" fmla="*/ 183155 w 1044808"/>
                <a:gd name="connsiteY36" fmla="*/ 179202 h 1898816"/>
                <a:gd name="connsiteX37" fmla="*/ 185667 w 1044808"/>
                <a:gd name="connsiteY37" fmla="*/ 206835 h 1898816"/>
                <a:gd name="connsiteX38" fmla="*/ 175487 w 1044808"/>
                <a:gd name="connsiteY38" fmla="*/ 241873 h 1898816"/>
                <a:gd name="connsiteX39" fmla="*/ 181035 w 1044808"/>
                <a:gd name="connsiteY39" fmla="*/ 282197 h 1898816"/>
                <a:gd name="connsiteX40" fmla="*/ 190691 w 1044808"/>
                <a:gd name="connsiteY40" fmla="*/ 317367 h 1898816"/>
                <a:gd name="connsiteX41" fmla="*/ 178131 w 1044808"/>
                <a:gd name="connsiteY41" fmla="*/ 339975 h 1898816"/>
                <a:gd name="connsiteX42" fmla="*/ 132913 w 1044808"/>
                <a:gd name="connsiteY42" fmla="*/ 382681 h 1898816"/>
                <a:gd name="connsiteX43" fmla="*/ 82409 w 1044808"/>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7 w 1042991"/>
                <a:gd name="connsiteY14" fmla="*/ 1741589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7271 w 1042991"/>
                <a:gd name="connsiteY22" fmla="*/ 433054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7 w 1042991"/>
                <a:gd name="connsiteY14" fmla="*/ 1741589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2716 w 1042991"/>
                <a:gd name="connsiteY14" fmla="*/ 1746351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0335 w 1042991"/>
                <a:gd name="connsiteY14" fmla="*/ 1751113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0335 w 1042991"/>
                <a:gd name="connsiteY14" fmla="*/ 1751113 h 1898816"/>
                <a:gd name="connsiteX15" fmla="*/ 1034622 w 1042991"/>
                <a:gd name="connsiteY15" fmla="*/ 1689098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8 w 1042991"/>
                <a:gd name="connsiteY14" fmla="*/ 1753494 h 1898816"/>
                <a:gd name="connsiteX15" fmla="*/ 1034622 w 1042991"/>
                <a:gd name="connsiteY15" fmla="*/ 1689098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8 w 1042991"/>
                <a:gd name="connsiteY14" fmla="*/ 1753494 h 1898816"/>
                <a:gd name="connsiteX15" fmla="*/ 1034622 w 1042991"/>
                <a:gd name="connsiteY15" fmla="*/ 1689098 h 1898816"/>
                <a:gd name="connsiteX16" fmla="*/ 1034622 w 1042991"/>
                <a:gd name="connsiteY16" fmla="*/ 1505715 h 1898816"/>
                <a:gd name="connsiteX17" fmla="*/ 1037658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5690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82409 w 1042991"/>
                <a:gd name="connsiteY43" fmla="*/ 445690 h 1896903"/>
                <a:gd name="connsiteX0" fmla="*/ 75265 w 1042991"/>
                <a:gd name="connsiteY0" fmla="*/ 450452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75265 w 1042991"/>
                <a:gd name="connsiteY43" fmla="*/ 450452 h 1896903"/>
                <a:gd name="connsiteX0" fmla="*/ 72884 w 1042991"/>
                <a:gd name="connsiteY0" fmla="*/ 450452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72884 w 1042991"/>
                <a:gd name="connsiteY43" fmla="*/ 450452 h 1896903"/>
                <a:gd name="connsiteX0" fmla="*/ 72884 w 1042465"/>
                <a:gd name="connsiteY0" fmla="*/ 450452 h 1896903"/>
                <a:gd name="connsiteX1" fmla="*/ 24893 w 1042465"/>
                <a:gd name="connsiteY1" fmla="*/ 552244 h 1896903"/>
                <a:gd name="connsiteX2" fmla="*/ 4797 w 1042465"/>
                <a:gd name="connsiteY2" fmla="*/ 637001 h 1896903"/>
                <a:gd name="connsiteX3" fmla="*/ 4797 w 1042465"/>
                <a:gd name="connsiteY3" fmla="*/ 918355 h 1896903"/>
                <a:gd name="connsiteX4" fmla="*/ 34 w 1042465"/>
                <a:gd name="connsiteY4" fmla="*/ 1345410 h 1896903"/>
                <a:gd name="connsiteX5" fmla="*/ 2284 w 1042465"/>
                <a:gd name="connsiteY5" fmla="*/ 1661933 h 1896903"/>
                <a:gd name="connsiteX6" fmla="*/ 9297 w 1042465"/>
                <a:gd name="connsiteY6" fmla="*/ 1727378 h 1896903"/>
                <a:gd name="connsiteX7" fmla="*/ 52003 w 1042465"/>
                <a:gd name="connsiteY7" fmla="*/ 1782513 h 1896903"/>
                <a:gd name="connsiteX8" fmla="*/ 150498 w 1042465"/>
                <a:gd name="connsiteY8" fmla="*/ 1837779 h 1896903"/>
                <a:gd name="connsiteX9" fmla="*/ 331368 w 1042465"/>
                <a:gd name="connsiteY9" fmla="*/ 1880484 h 1896903"/>
                <a:gd name="connsiteX10" fmla="*/ 492142 w 1042465"/>
                <a:gd name="connsiteY10" fmla="*/ 1895557 h 1896903"/>
                <a:gd name="connsiteX11" fmla="*/ 655427 w 1042465"/>
                <a:gd name="connsiteY11" fmla="*/ 1893045 h 1896903"/>
                <a:gd name="connsiteX12" fmla="*/ 828761 w 1042465"/>
                <a:gd name="connsiteY12" fmla="*/ 1867924 h 1896903"/>
                <a:gd name="connsiteX13" fmla="*/ 969438 w 1042465"/>
                <a:gd name="connsiteY13" fmla="*/ 1807634 h 1896903"/>
                <a:gd name="connsiteX14" fmla="*/ 1025098 w 1042465"/>
                <a:gd name="connsiteY14" fmla="*/ 1751581 h 1896903"/>
                <a:gd name="connsiteX15" fmla="*/ 1034622 w 1042465"/>
                <a:gd name="connsiteY15" fmla="*/ 1687185 h 1896903"/>
                <a:gd name="connsiteX16" fmla="*/ 1034622 w 1042465"/>
                <a:gd name="connsiteY16" fmla="*/ 1503802 h 1896903"/>
                <a:gd name="connsiteX17" fmla="*/ 1037658 w 1042465"/>
                <a:gd name="connsiteY17" fmla="*/ 1149467 h 1896903"/>
                <a:gd name="connsiteX18" fmla="*/ 1039776 w 1042465"/>
                <a:gd name="connsiteY18" fmla="*/ 765117 h 1896903"/>
                <a:gd name="connsiteX19" fmla="*/ 1042419 w 1042465"/>
                <a:gd name="connsiteY19" fmla="*/ 657098 h 1896903"/>
                <a:gd name="connsiteX20" fmla="*/ 1037396 w 1042465"/>
                <a:gd name="connsiteY20" fmla="*/ 604475 h 1896903"/>
                <a:gd name="connsiteX21" fmla="*/ 1012144 w 1042465"/>
                <a:gd name="connsiteY21" fmla="*/ 508884 h 1896903"/>
                <a:gd name="connsiteX22" fmla="*/ 959652 w 1042465"/>
                <a:gd name="connsiteY22" fmla="*/ 428760 h 1896903"/>
                <a:gd name="connsiteX23" fmla="*/ 894076 w 1042465"/>
                <a:gd name="connsiteY23" fmla="*/ 363183 h 1896903"/>
                <a:gd name="connsiteX24" fmla="*/ 871467 w 1042465"/>
                <a:gd name="connsiteY24" fmla="*/ 343087 h 1896903"/>
                <a:gd name="connsiteX25" fmla="*/ 873979 w 1042465"/>
                <a:gd name="connsiteY25" fmla="*/ 310429 h 1896903"/>
                <a:gd name="connsiteX26" fmla="*/ 883634 w 1042465"/>
                <a:gd name="connsiteY26" fmla="*/ 250270 h 1896903"/>
                <a:gd name="connsiteX27" fmla="*/ 876491 w 1042465"/>
                <a:gd name="connsiteY27" fmla="*/ 177289 h 1896903"/>
                <a:gd name="connsiteX28" fmla="*/ 869347 w 1042465"/>
                <a:gd name="connsiteY28" fmla="*/ 111974 h 1896903"/>
                <a:gd name="connsiteX29" fmla="*/ 816462 w 1042465"/>
                <a:gd name="connsiteY29" fmla="*/ 61994 h 1896903"/>
                <a:gd name="connsiteX30" fmla="*/ 705146 w 1042465"/>
                <a:gd name="connsiteY30" fmla="*/ 21539 h 1896903"/>
                <a:gd name="connsiteX31" fmla="*/ 562350 w 1042465"/>
                <a:gd name="connsiteY31" fmla="*/ 1574 h 1896903"/>
                <a:gd name="connsiteX32" fmla="*/ 444281 w 1042465"/>
                <a:gd name="connsiteY32" fmla="*/ 3825 h 1896903"/>
                <a:gd name="connsiteX33" fmla="*/ 313783 w 1042465"/>
                <a:gd name="connsiteY33" fmla="*/ 24051 h 1896903"/>
                <a:gd name="connsiteX34" fmla="*/ 203252 w 1042465"/>
                <a:gd name="connsiteY34" fmla="*/ 79317 h 1896903"/>
                <a:gd name="connsiteX35" fmla="*/ 175619 w 1042465"/>
                <a:gd name="connsiteY35" fmla="*/ 127047 h 1896903"/>
                <a:gd name="connsiteX36" fmla="*/ 183155 w 1042465"/>
                <a:gd name="connsiteY36" fmla="*/ 177289 h 1896903"/>
                <a:gd name="connsiteX37" fmla="*/ 185667 w 1042465"/>
                <a:gd name="connsiteY37" fmla="*/ 204922 h 1896903"/>
                <a:gd name="connsiteX38" fmla="*/ 175487 w 1042465"/>
                <a:gd name="connsiteY38" fmla="*/ 239960 h 1896903"/>
                <a:gd name="connsiteX39" fmla="*/ 181035 w 1042465"/>
                <a:gd name="connsiteY39" fmla="*/ 280284 h 1896903"/>
                <a:gd name="connsiteX40" fmla="*/ 190691 w 1042465"/>
                <a:gd name="connsiteY40" fmla="*/ 315454 h 1896903"/>
                <a:gd name="connsiteX41" fmla="*/ 178131 w 1042465"/>
                <a:gd name="connsiteY41" fmla="*/ 338062 h 1896903"/>
                <a:gd name="connsiteX42" fmla="*/ 132913 w 1042465"/>
                <a:gd name="connsiteY42" fmla="*/ 380768 h 1896903"/>
                <a:gd name="connsiteX43" fmla="*/ 72884 w 1042465"/>
                <a:gd name="connsiteY43" fmla="*/ 450452 h 1896903"/>
                <a:gd name="connsiteX0" fmla="*/ 72884 w 1040312"/>
                <a:gd name="connsiteY0" fmla="*/ 450452 h 1896903"/>
                <a:gd name="connsiteX1" fmla="*/ 24893 w 1040312"/>
                <a:gd name="connsiteY1" fmla="*/ 552244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452 h 1896903"/>
                <a:gd name="connsiteX1" fmla="*/ 29656 w 1040312"/>
                <a:gd name="connsiteY1" fmla="*/ 540337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452 h 1896903"/>
                <a:gd name="connsiteX1" fmla="*/ 27274 w 1040312"/>
                <a:gd name="connsiteY1" fmla="*/ 537956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556 h 1897007"/>
                <a:gd name="connsiteX1" fmla="*/ 27274 w 1040312"/>
                <a:gd name="connsiteY1" fmla="*/ 538060 h 1897007"/>
                <a:gd name="connsiteX2" fmla="*/ 4797 w 1040312"/>
                <a:gd name="connsiteY2" fmla="*/ 637105 h 1897007"/>
                <a:gd name="connsiteX3" fmla="*/ 4797 w 1040312"/>
                <a:gd name="connsiteY3" fmla="*/ 918459 h 1897007"/>
                <a:gd name="connsiteX4" fmla="*/ 34 w 1040312"/>
                <a:gd name="connsiteY4" fmla="*/ 1345514 h 1897007"/>
                <a:gd name="connsiteX5" fmla="*/ 2284 w 1040312"/>
                <a:gd name="connsiteY5" fmla="*/ 1662037 h 1897007"/>
                <a:gd name="connsiteX6" fmla="*/ 9297 w 1040312"/>
                <a:gd name="connsiteY6" fmla="*/ 1727482 h 1897007"/>
                <a:gd name="connsiteX7" fmla="*/ 52003 w 1040312"/>
                <a:gd name="connsiteY7" fmla="*/ 1782617 h 1897007"/>
                <a:gd name="connsiteX8" fmla="*/ 150498 w 1040312"/>
                <a:gd name="connsiteY8" fmla="*/ 1837883 h 1897007"/>
                <a:gd name="connsiteX9" fmla="*/ 331368 w 1040312"/>
                <a:gd name="connsiteY9" fmla="*/ 1880588 h 1897007"/>
                <a:gd name="connsiteX10" fmla="*/ 492142 w 1040312"/>
                <a:gd name="connsiteY10" fmla="*/ 1895661 h 1897007"/>
                <a:gd name="connsiteX11" fmla="*/ 655427 w 1040312"/>
                <a:gd name="connsiteY11" fmla="*/ 1893149 h 1897007"/>
                <a:gd name="connsiteX12" fmla="*/ 828761 w 1040312"/>
                <a:gd name="connsiteY12" fmla="*/ 1868028 h 1897007"/>
                <a:gd name="connsiteX13" fmla="*/ 969438 w 1040312"/>
                <a:gd name="connsiteY13" fmla="*/ 1807738 h 1897007"/>
                <a:gd name="connsiteX14" fmla="*/ 1025098 w 1040312"/>
                <a:gd name="connsiteY14" fmla="*/ 1751685 h 1897007"/>
                <a:gd name="connsiteX15" fmla="*/ 1034622 w 1040312"/>
                <a:gd name="connsiteY15" fmla="*/ 1687289 h 1897007"/>
                <a:gd name="connsiteX16" fmla="*/ 1034622 w 1040312"/>
                <a:gd name="connsiteY16" fmla="*/ 1503906 h 1897007"/>
                <a:gd name="connsiteX17" fmla="*/ 1037658 w 1040312"/>
                <a:gd name="connsiteY17" fmla="*/ 1149571 h 1897007"/>
                <a:gd name="connsiteX18" fmla="*/ 1039776 w 1040312"/>
                <a:gd name="connsiteY18" fmla="*/ 765221 h 1897007"/>
                <a:gd name="connsiteX19" fmla="*/ 1040037 w 1040312"/>
                <a:gd name="connsiteY19" fmla="*/ 659583 h 1897007"/>
                <a:gd name="connsiteX20" fmla="*/ 1037396 w 1040312"/>
                <a:gd name="connsiteY20" fmla="*/ 604579 h 1897007"/>
                <a:gd name="connsiteX21" fmla="*/ 1012144 w 1040312"/>
                <a:gd name="connsiteY21" fmla="*/ 508988 h 1897007"/>
                <a:gd name="connsiteX22" fmla="*/ 959652 w 1040312"/>
                <a:gd name="connsiteY22" fmla="*/ 428864 h 1897007"/>
                <a:gd name="connsiteX23" fmla="*/ 894076 w 1040312"/>
                <a:gd name="connsiteY23" fmla="*/ 363287 h 1897007"/>
                <a:gd name="connsiteX24" fmla="*/ 871467 w 1040312"/>
                <a:gd name="connsiteY24" fmla="*/ 343191 h 1897007"/>
                <a:gd name="connsiteX25" fmla="*/ 873979 w 1040312"/>
                <a:gd name="connsiteY25" fmla="*/ 310533 h 1897007"/>
                <a:gd name="connsiteX26" fmla="*/ 883634 w 1040312"/>
                <a:gd name="connsiteY26" fmla="*/ 250374 h 1897007"/>
                <a:gd name="connsiteX27" fmla="*/ 876491 w 1040312"/>
                <a:gd name="connsiteY27" fmla="*/ 177393 h 1897007"/>
                <a:gd name="connsiteX28" fmla="*/ 869347 w 1040312"/>
                <a:gd name="connsiteY28" fmla="*/ 112078 h 1897007"/>
                <a:gd name="connsiteX29" fmla="*/ 816462 w 1040312"/>
                <a:gd name="connsiteY29" fmla="*/ 62098 h 1897007"/>
                <a:gd name="connsiteX30" fmla="*/ 705146 w 1040312"/>
                <a:gd name="connsiteY30" fmla="*/ 21643 h 1897007"/>
                <a:gd name="connsiteX31" fmla="*/ 562350 w 1040312"/>
                <a:gd name="connsiteY31" fmla="*/ 1678 h 1897007"/>
                <a:gd name="connsiteX32" fmla="*/ 444281 w 1040312"/>
                <a:gd name="connsiteY32" fmla="*/ 3929 h 1897007"/>
                <a:gd name="connsiteX33" fmla="*/ 313783 w 1040312"/>
                <a:gd name="connsiteY33" fmla="*/ 26536 h 1897007"/>
                <a:gd name="connsiteX34" fmla="*/ 203252 w 1040312"/>
                <a:gd name="connsiteY34" fmla="*/ 79421 h 1897007"/>
                <a:gd name="connsiteX35" fmla="*/ 175619 w 1040312"/>
                <a:gd name="connsiteY35" fmla="*/ 127151 h 1897007"/>
                <a:gd name="connsiteX36" fmla="*/ 183155 w 1040312"/>
                <a:gd name="connsiteY36" fmla="*/ 177393 h 1897007"/>
                <a:gd name="connsiteX37" fmla="*/ 185667 w 1040312"/>
                <a:gd name="connsiteY37" fmla="*/ 205026 h 1897007"/>
                <a:gd name="connsiteX38" fmla="*/ 175487 w 1040312"/>
                <a:gd name="connsiteY38" fmla="*/ 240064 h 1897007"/>
                <a:gd name="connsiteX39" fmla="*/ 181035 w 1040312"/>
                <a:gd name="connsiteY39" fmla="*/ 280388 h 1897007"/>
                <a:gd name="connsiteX40" fmla="*/ 190691 w 1040312"/>
                <a:gd name="connsiteY40" fmla="*/ 315558 h 1897007"/>
                <a:gd name="connsiteX41" fmla="*/ 178131 w 1040312"/>
                <a:gd name="connsiteY41" fmla="*/ 338166 h 1897007"/>
                <a:gd name="connsiteX42" fmla="*/ 132913 w 1040312"/>
                <a:gd name="connsiteY42" fmla="*/ 380872 h 1897007"/>
                <a:gd name="connsiteX43" fmla="*/ 72884 w 1040312"/>
                <a:gd name="connsiteY43" fmla="*/ 450556 h 1897007"/>
                <a:gd name="connsiteX0" fmla="*/ 72884 w 1040312"/>
                <a:gd name="connsiteY0" fmla="*/ 450556 h 1897007"/>
                <a:gd name="connsiteX1" fmla="*/ 27274 w 1040312"/>
                <a:gd name="connsiteY1" fmla="*/ 538060 h 1897007"/>
                <a:gd name="connsiteX2" fmla="*/ 4797 w 1040312"/>
                <a:gd name="connsiteY2" fmla="*/ 637105 h 1897007"/>
                <a:gd name="connsiteX3" fmla="*/ 4797 w 1040312"/>
                <a:gd name="connsiteY3" fmla="*/ 918459 h 1897007"/>
                <a:gd name="connsiteX4" fmla="*/ 34 w 1040312"/>
                <a:gd name="connsiteY4" fmla="*/ 1345514 h 1897007"/>
                <a:gd name="connsiteX5" fmla="*/ 2284 w 1040312"/>
                <a:gd name="connsiteY5" fmla="*/ 1662037 h 1897007"/>
                <a:gd name="connsiteX6" fmla="*/ 9297 w 1040312"/>
                <a:gd name="connsiteY6" fmla="*/ 1727482 h 1897007"/>
                <a:gd name="connsiteX7" fmla="*/ 52003 w 1040312"/>
                <a:gd name="connsiteY7" fmla="*/ 1782617 h 1897007"/>
                <a:gd name="connsiteX8" fmla="*/ 150498 w 1040312"/>
                <a:gd name="connsiteY8" fmla="*/ 1837883 h 1897007"/>
                <a:gd name="connsiteX9" fmla="*/ 331368 w 1040312"/>
                <a:gd name="connsiteY9" fmla="*/ 1880588 h 1897007"/>
                <a:gd name="connsiteX10" fmla="*/ 492142 w 1040312"/>
                <a:gd name="connsiteY10" fmla="*/ 1895661 h 1897007"/>
                <a:gd name="connsiteX11" fmla="*/ 655427 w 1040312"/>
                <a:gd name="connsiteY11" fmla="*/ 1893149 h 1897007"/>
                <a:gd name="connsiteX12" fmla="*/ 828761 w 1040312"/>
                <a:gd name="connsiteY12" fmla="*/ 1868028 h 1897007"/>
                <a:gd name="connsiteX13" fmla="*/ 969438 w 1040312"/>
                <a:gd name="connsiteY13" fmla="*/ 1807738 h 1897007"/>
                <a:gd name="connsiteX14" fmla="*/ 1025098 w 1040312"/>
                <a:gd name="connsiteY14" fmla="*/ 1751685 h 1897007"/>
                <a:gd name="connsiteX15" fmla="*/ 1034622 w 1040312"/>
                <a:gd name="connsiteY15" fmla="*/ 1687289 h 1897007"/>
                <a:gd name="connsiteX16" fmla="*/ 1034622 w 1040312"/>
                <a:gd name="connsiteY16" fmla="*/ 1503906 h 1897007"/>
                <a:gd name="connsiteX17" fmla="*/ 1037658 w 1040312"/>
                <a:gd name="connsiteY17" fmla="*/ 1149571 h 1897007"/>
                <a:gd name="connsiteX18" fmla="*/ 1039776 w 1040312"/>
                <a:gd name="connsiteY18" fmla="*/ 765221 h 1897007"/>
                <a:gd name="connsiteX19" fmla="*/ 1040037 w 1040312"/>
                <a:gd name="connsiteY19" fmla="*/ 659583 h 1897007"/>
                <a:gd name="connsiteX20" fmla="*/ 1037396 w 1040312"/>
                <a:gd name="connsiteY20" fmla="*/ 604579 h 1897007"/>
                <a:gd name="connsiteX21" fmla="*/ 1012144 w 1040312"/>
                <a:gd name="connsiteY21" fmla="*/ 508988 h 1897007"/>
                <a:gd name="connsiteX22" fmla="*/ 959652 w 1040312"/>
                <a:gd name="connsiteY22" fmla="*/ 428864 h 1897007"/>
                <a:gd name="connsiteX23" fmla="*/ 894076 w 1040312"/>
                <a:gd name="connsiteY23" fmla="*/ 363287 h 1897007"/>
                <a:gd name="connsiteX24" fmla="*/ 871467 w 1040312"/>
                <a:gd name="connsiteY24" fmla="*/ 343191 h 1897007"/>
                <a:gd name="connsiteX25" fmla="*/ 873979 w 1040312"/>
                <a:gd name="connsiteY25" fmla="*/ 310533 h 1897007"/>
                <a:gd name="connsiteX26" fmla="*/ 883634 w 1040312"/>
                <a:gd name="connsiteY26" fmla="*/ 250374 h 1897007"/>
                <a:gd name="connsiteX27" fmla="*/ 876491 w 1040312"/>
                <a:gd name="connsiteY27" fmla="*/ 177393 h 1897007"/>
                <a:gd name="connsiteX28" fmla="*/ 869347 w 1040312"/>
                <a:gd name="connsiteY28" fmla="*/ 112078 h 1897007"/>
                <a:gd name="connsiteX29" fmla="*/ 816462 w 1040312"/>
                <a:gd name="connsiteY29" fmla="*/ 62098 h 1897007"/>
                <a:gd name="connsiteX30" fmla="*/ 705146 w 1040312"/>
                <a:gd name="connsiteY30" fmla="*/ 21643 h 1897007"/>
                <a:gd name="connsiteX31" fmla="*/ 562350 w 1040312"/>
                <a:gd name="connsiteY31" fmla="*/ 1678 h 1897007"/>
                <a:gd name="connsiteX32" fmla="*/ 444281 w 1040312"/>
                <a:gd name="connsiteY32" fmla="*/ 3929 h 1897007"/>
                <a:gd name="connsiteX33" fmla="*/ 313783 w 1040312"/>
                <a:gd name="connsiteY33" fmla="*/ 26536 h 1897007"/>
                <a:gd name="connsiteX34" fmla="*/ 208014 w 1040312"/>
                <a:gd name="connsiteY34" fmla="*/ 79421 h 1897007"/>
                <a:gd name="connsiteX35" fmla="*/ 175619 w 1040312"/>
                <a:gd name="connsiteY35" fmla="*/ 127151 h 1897007"/>
                <a:gd name="connsiteX36" fmla="*/ 183155 w 1040312"/>
                <a:gd name="connsiteY36" fmla="*/ 177393 h 1897007"/>
                <a:gd name="connsiteX37" fmla="*/ 185667 w 1040312"/>
                <a:gd name="connsiteY37" fmla="*/ 205026 h 1897007"/>
                <a:gd name="connsiteX38" fmla="*/ 175487 w 1040312"/>
                <a:gd name="connsiteY38" fmla="*/ 240064 h 1897007"/>
                <a:gd name="connsiteX39" fmla="*/ 181035 w 1040312"/>
                <a:gd name="connsiteY39" fmla="*/ 280388 h 1897007"/>
                <a:gd name="connsiteX40" fmla="*/ 190691 w 1040312"/>
                <a:gd name="connsiteY40" fmla="*/ 315558 h 1897007"/>
                <a:gd name="connsiteX41" fmla="*/ 178131 w 1040312"/>
                <a:gd name="connsiteY41" fmla="*/ 338166 h 1897007"/>
                <a:gd name="connsiteX42" fmla="*/ 132913 w 1040312"/>
                <a:gd name="connsiteY42" fmla="*/ 380872 h 1897007"/>
                <a:gd name="connsiteX43" fmla="*/ 72884 w 1040312"/>
                <a:gd name="connsiteY43" fmla="*/ 450556 h 1897007"/>
                <a:gd name="connsiteX0" fmla="*/ 72884 w 1040312"/>
                <a:gd name="connsiteY0" fmla="*/ 450668 h 1897119"/>
                <a:gd name="connsiteX1" fmla="*/ 27274 w 1040312"/>
                <a:gd name="connsiteY1" fmla="*/ 538172 h 1897119"/>
                <a:gd name="connsiteX2" fmla="*/ 4797 w 1040312"/>
                <a:gd name="connsiteY2" fmla="*/ 637217 h 1897119"/>
                <a:gd name="connsiteX3" fmla="*/ 4797 w 1040312"/>
                <a:gd name="connsiteY3" fmla="*/ 918571 h 1897119"/>
                <a:gd name="connsiteX4" fmla="*/ 34 w 1040312"/>
                <a:gd name="connsiteY4" fmla="*/ 1345626 h 1897119"/>
                <a:gd name="connsiteX5" fmla="*/ 2284 w 1040312"/>
                <a:gd name="connsiteY5" fmla="*/ 1662149 h 1897119"/>
                <a:gd name="connsiteX6" fmla="*/ 9297 w 1040312"/>
                <a:gd name="connsiteY6" fmla="*/ 1727594 h 1897119"/>
                <a:gd name="connsiteX7" fmla="*/ 52003 w 1040312"/>
                <a:gd name="connsiteY7" fmla="*/ 1782729 h 1897119"/>
                <a:gd name="connsiteX8" fmla="*/ 150498 w 1040312"/>
                <a:gd name="connsiteY8" fmla="*/ 1837995 h 1897119"/>
                <a:gd name="connsiteX9" fmla="*/ 331368 w 1040312"/>
                <a:gd name="connsiteY9" fmla="*/ 1880700 h 1897119"/>
                <a:gd name="connsiteX10" fmla="*/ 492142 w 1040312"/>
                <a:gd name="connsiteY10" fmla="*/ 1895773 h 1897119"/>
                <a:gd name="connsiteX11" fmla="*/ 655427 w 1040312"/>
                <a:gd name="connsiteY11" fmla="*/ 1893261 h 1897119"/>
                <a:gd name="connsiteX12" fmla="*/ 828761 w 1040312"/>
                <a:gd name="connsiteY12" fmla="*/ 1868140 h 1897119"/>
                <a:gd name="connsiteX13" fmla="*/ 969438 w 1040312"/>
                <a:gd name="connsiteY13" fmla="*/ 1807850 h 1897119"/>
                <a:gd name="connsiteX14" fmla="*/ 1025098 w 1040312"/>
                <a:gd name="connsiteY14" fmla="*/ 1751797 h 1897119"/>
                <a:gd name="connsiteX15" fmla="*/ 1034622 w 1040312"/>
                <a:gd name="connsiteY15" fmla="*/ 1687401 h 1897119"/>
                <a:gd name="connsiteX16" fmla="*/ 1034622 w 1040312"/>
                <a:gd name="connsiteY16" fmla="*/ 1504018 h 1897119"/>
                <a:gd name="connsiteX17" fmla="*/ 1037658 w 1040312"/>
                <a:gd name="connsiteY17" fmla="*/ 1149683 h 1897119"/>
                <a:gd name="connsiteX18" fmla="*/ 1039776 w 1040312"/>
                <a:gd name="connsiteY18" fmla="*/ 765333 h 1897119"/>
                <a:gd name="connsiteX19" fmla="*/ 1040037 w 1040312"/>
                <a:gd name="connsiteY19" fmla="*/ 659695 h 1897119"/>
                <a:gd name="connsiteX20" fmla="*/ 1037396 w 1040312"/>
                <a:gd name="connsiteY20" fmla="*/ 604691 h 1897119"/>
                <a:gd name="connsiteX21" fmla="*/ 1012144 w 1040312"/>
                <a:gd name="connsiteY21" fmla="*/ 509100 h 1897119"/>
                <a:gd name="connsiteX22" fmla="*/ 959652 w 1040312"/>
                <a:gd name="connsiteY22" fmla="*/ 428976 h 1897119"/>
                <a:gd name="connsiteX23" fmla="*/ 894076 w 1040312"/>
                <a:gd name="connsiteY23" fmla="*/ 363399 h 1897119"/>
                <a:gd name="connsiteX24" fmla="*/ 871467 w 1040312"/>
                <a:gd name="connsiteY24" fmla="*/ 343303 h 1897119"/>
                <a:gd name="connsiteX25" fmla="*/ 873979 w 1040312"/>
                <a:gd name="connsiteY25" fmla="*/ 310645 h 1897119"/>
                <a:gd name="connsiteX26" fmla="*/ 883634 w 1040312"/>
                <a:gd name="connsiteY26" fmla="*/ 250486 h 1897119"/>
                <a:gd name="connsiteX27" fmla="*/ 876491 w 1040312"/>
                <a:gd name="connsiteY27" fmla="*/ 177505 h 1897119"/>
                <a:gd name="connsiteX28" fmla="*/ 869347 w 1040312"/>
                <a:gd name="connsiteY28" fmla="*/ 112190 h 1897119"/>
                <a:gd name="connsiteX29" fmla="*/ 816462 w 1040312"/>
                <a:gd name="connsiteY29" fmla="*/ 62210 h 1897119"/>
                <a:gd name="connsiteX30" fmla="*/ 705146 w 1040312"/>
                <a:gd name="connsiteY30" fmla="*/ 21755 h 1897119"/>
                <a:gd name="connsiteX31" fmla="*/ 562350 w 1040312"/>
                <a:gd name="connsiteY31" fmla="*/ 1790 h 1897119"/>
                <a:gd name="connsiteX32" fmla="*/ 444281 w 1040312"/>
                <a:gd name="connsiteY32" fmla="*/ 4041 h 1897119"/>
                <a:gd name="connsiteX33" fmla="*/ 313783 w 1040312"/>
                <a:gd name="connsiteY33" fmla="*/ 29029 h 1897119"/>
                <a:gd name="connsiteX34" fmla="*/ 208014 w 1040312"/>
                <a:gd name="connsiteY34" fmla="*/ 79533 h 1897119"/>
                <a:gd name="connsiteX35" fmla="*/ 175619 w 1040312"/>
                <a:gd name="connsiteY35" fmla="*/ 127263 h 1897119"/>
                <a:gd name="connsiteX36" fmla="*/ 183155 w 1040312"/>
                <a:gd name="connsiteY36" fmla="*/ 177505 h 1897119"/>
                <a:gd name="connsiteX37" fmla="*/ 185667 w 1040312"/>
                <a:gd name="connsiteY37" fmla="*/ 205138 h 1897119"/>
                <a:gd name="connsiteX38" fmla="*/ 175487 w 1040312"/>
                <a:gd name="connsiteY38" fmla="*/ 240176 h 1897119"/>
                <a:gd name="connsiteX39" fmla="*/ 181035 w 1040312"/>
                <a:gd name="connsiteY39" fmla="*/ 280500 h 1897119"/>
                <a:gd name="connsiteX40" fmla="*/ 190691 w 1040312"/>
                <a:gd name="connsiteY40" fmla="*/ 315670 h 1897119"/>
                <a:gd name="connsiteX41" fmla="*/ 178131 w 1040312"/>
                <a:gd name="connsiteY41" fmla="*/ 338278 h 1897119"/>
                <a:gd name="connsiteX42" fmla="*/ 132913 w 1040312"/>
                <a:gd name="connsiteY42" fmla="*/ 380984 h 1897119"/>
                <a:gd name="connsiteX43" fmla="*/ 72884 w 1040312"/>
                <a:gd name="connsiteY43" fmla="*/ 450668 h 1897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40312" h="1897119">
                  <a:moveTo>
                    <a:pt x="72884" y="450668"/>
                  </a:moveTo>
                  <a:cubicBezTo>
                    <a:pt x="55278" y="476866"/>
                    <a:pt x="38622" y="507081"/>
                    <a:pt x="27274" y="538172"/>
                  </a:cubicBezTo>
                  <a:cubicBezTo>
                    <a:pt x="15926" y="569263"/>
                    <a:pt x="8543" y="573817"/>
                    <a:pt x="4797" y="637217"/>
                  </a:cubicBezTo>
                  <a:cubicBezTo>
                    <a:pt x="1051" y="700617"/>
                    <a:pt x="5591" y="800503"/>
                    <a:pt x="4797" y="918571"/>
                  </a:cubicBezTo>
                  <a:cubicBezTo>
                    <a:pt x="4003" y="1036639"/>
                    <a:pt x="453" y="1221696"/>
                    <a:pt x="34" y="1345626"/>
                  </a:cubicBezTo>
                  <a:cubicBezTo>
                    <a:pt x="-385" y="1469556"/>
                    <a:pt x="3121" y="1598091"/>
                    <a:pt x="2284" y="1662149"/>
                  </a:cubicBezTo>
                  <a:cubicBezTo>
                    <a:pt x="1446" y="1726207"/>
                    <a:pt x="1011" y="1707497"/>
                    <a:pt x="9297" y="1727594"/>
                  </a:cubicBezTo>
                  <a:cubicBezTo>
                    <a:pt x="17583" y="1747691"/>
                    <a:pt x="28470" y="1764329"/>
                    <a:pt x="52003" y="1782729"/>
                  </a:cubicBezTo>
                  <a:cubicBezTo>
                    <a:pt x="75537" y="1801129"/>
                    <a:pt x="103937" y="1821667"/>
                    <a:pt x="150498" y="1837995"/>
                  </a:cubicBezTo>
                  <a:cubicBezTo>
                    <a:pt x="197059" y="1854323"/>
                    <a:pt x="274427" y="1871070"/>
                    <a:pt x="331368" y="1880700"/>
                  </a:cubicBezTo>
                  <a:cubicBezTo>
                    <a:pt x="388309" y="1890330"/>
                    <a:pt x="438132" y="1893680"/>
                    <a:pt x="492142" y="1895773"/>
                  </a:cubicBezTo>
                  <a:cubicBezTo>
                    <a:pt x="546152" y="1897866"/>
                    <a:pt x="599324" y="1897866"/>
                    <a:pt x="655427" y="1893261"/>
                  </a:cubicBezTo>
                  <a:cubicBezTo>
                    <a:pt x="711530" y="1888656"/>
                    <a:pt x="776426" y="1882375"/>
                    <a:pt x="828761" y="1868140"/>
                  </a:cubicBezTo>
                  <a:cubicBezTo>
                    <a:pt x="881096" y="1853905"/>
                    <a:pt x="936715" y="1827241"/>
                    <a:pt x="969438" y="1807850"/>
                  </a:cubicBezTo>
                  <a:cubicBezTo>
                    <a:pt x="1002161" y="1788460"/>
                    <a:pt x="1014234" y="1771872"/>
                    <a:pt x="1025098" y="1751797"/>
                  </a:cubicBezTo>
                  <a:cubicBezTo>
                    <a:pt x="1035962" y="1731722"/>
                    <a:pt x="1033035" y="1728697"/>
                    <a:pt x="1034622" y="1687401"/>
                  </a:cubicBezTo>
                  <a:cubicBezTo>
                    <a:pt x="1036209" y="1646105"/>
                    <a:pt x="1034116" y="1593638"/>
                    <a:pt x="1034622" y="1504018"/>
                  </a:cubicBezTo>
                  <a:cubicBezTo>
                    <a:pt x="1035128" y="1414398"/>
                    <a:pt x="1036799" y="1272797"/>
                    <a:pt x="1037658" y="1149683"/>
                  </a:cubicBezTo>
                  <a:cubicBezTo>
                    <a:pt x="1038517" y="1026569"/>
                    <a:pt x="1039379" y="846998"/>
                    <a:pt x="1039776" y="765333"/>
                  </a:cubicBezTo>
                  <a:cubicBezTo>
                    <a:pt x="1040173" y="683668"/>
                    <a:pt x="1040434" y="686469"/>
                    <a:pt x="1040037" y="659695"/>
                  </a:cubicBezTo>
                  <a:cubicBezTo>
                    <a:pt x="1039640" y="632921"/>
                    <a:pt x="1042045" y="629790"/>
                    <a:pt x="1037396" y="604691"/>
                  </a:cubicBezTo>
                  <a:cubicBezTo>
                    <a:pt x="1032747" y="579592"/>
                    <a:pt x="1025101" y="538386"/>
                    <a:pt x="1012144" y="509100"/>
                  </a:cubicBezTo>
                  <a:cubicBezTo>
                    <a:pt x="999187" y="479814"/>
                    <a:pt x="979330" y="453259"/>
                    <a:pt x="959652" y="428976"/>
                  </a:cubicBezTo>
                  <a:cubicBezTo>
                    <a:pt x="939974" y="404693"/>
                    <a:pt x="908773" y="377678"/>
                    <a:pt x="894076" y="363399"/>
                  </a:cubicBezTo>
                  <a:cubicBezTo>
                    <a:pt x="879379" y="349120"/>
                    <a:pt x="874816" y="352095"/>
                    <a:pt x="871467" y="343303"/>
                  </a:cubicBezTo>
                  <a:cubicBezTo>
                    <a:pt x="868118" y="334511"/>
                    <a:pt x="871951" y="326114"/>
                    <a:pt x="873979" y="310645"/>
                  </a:cubicBezTo>
                  <a:cubicBezTo>
                    <a:pt x="876007" y="295176"/>
                    <a:pt x="883215" y="272676"/>
                    <a:pt x="883634" y="250486"/>
                  </a:cubicBezTo>
                  <a:cubicBezTo>
                    <a:pt x="884053" y="228296"/>
                    <a:pt x="878872" y="200554"/>
                    <a:pt x="876491" y="177505"/>
                  </a:cubicBezTo>
                  <a:cubicBezTo>
                    <a:pt x="874110" y="154456"/>
                    <a:pt x="879352" y="131406"/>
                    <a:pt x="869347" y="112190"/>
                  </a:cubicBezTo>
                  <a:cubicBezTo>
                    <a:pt x="859342" y="92974"/>
                    <a:pt x="843829" y="77282"/>
                    <a:pt x="816462" y="62210"/>
                  </a:cubicBezTo>
                  <a:cubicBezTo>
                    <a:pt x="789095" y="47138"/>
                    <a:pt x="747498" y="31825"/>
                    <a:pt x="705146" y="21755"/>
                  </a:cubicBezTo>
                  <a:cubicBezTo>
                    <a:pt x="662794" y="11685"/>
                    <a:pt x="605827" y="4742"/>
                    <a:pt x="562350" y="1790"/>
                  </a:cubicBezTo>
                  <a:cubicBezTo>
                    <a:pt x="518873" y="-1162"/>
                    <a:pt x="485709" y="-499"/>
                    <a:pt x="444281" y="4041"/>
                  </a:cubicBezTo>
                  <a:cubicBezTo>
                    <a:pt x="402853" y="8581"/>
                    <a:pt x="353161" y="16447"/>
                    <a:pt x="313783" y="29029"/>
                  </a:cubicBezTo>
                  <a:cubicBezTo>
                    <a:pt x="274405" y="41611"/>
                    <a:pt x="231041" y="63161"/>
                    <a:pt x="208014" y="79533"/>
                  </a:cubicBezTo>
                  <a:cubicBezTo>
                    <a:pt x="184987" y="95905"/>
                    <a:pt x="179762" y="110934"/>
                    <a:pt x="175619" y="127263"/>
                  </a:cubicBezTo>
                  <a:cubicBezTo>
                    <a:pt x="171476" y="143592"/>
                    <a:pt x="181480" y="164526"/>
                    <a:pt x="183155" y="177505"/>
                  </a:cubicBezTo>
                  <a:cubicBezTo>
                    <a:pt x="184830" y="190484"/>
                    <a:pt x="186945" y="194693"/>
                    <a:pt x="185667" y="205138"/>
                  </a:cubicBezTo>
                  <a:cubicBezTo>
                    <a:pt x="184389" y="215583"/>
                    <a:pt x="176259" y="227616"/>
                    <a:pt x="175487" y="240176"/>
                  </a:cubicBezTo>
                  <a:cubicBezTo>
                    <a:pt x="174715" y="252736"/>
                    <a:pt x="178501" y="267918"/>
                    <a:pt x="181035" y="280500"/>
                  </a:cubicBezTo>
                  <a:cubicBezTo>
                    <a:pt x="183569" y="293082"/>
                    <a:pt x="191175" y="306040"/>
                    <a:pt x="190691" y="315670"/>
                  </a:cubicBezTo>
                  <a:cubicBezTo>
                    <a:pt x="190207" y="325300"/>
                    <a:pt x="187761" y="327392"/>
                    <a:pt x="178131" y="338278"/>
                  </a:cubicBezTo>
                  <a:cubicBezTo>
                    <a:pt x="168501" y="349164"/>
                    <a:pt x="150454" y="362252"/>
                    <a:pt x="132913" y="380984"/>
                  </a:cubicBezTo>
                  <a:cubicBezTo>
                    <a:pt x="115372" y="399716"/>
                    <a:pt x="90490" y="424470"/>
                    <a:pt x="72884" y="450668"/>
                  </a:cubicBezTo>
                  <a:close/>
                </a:path>
              </a:pathLst>
            </a:custGeom>
            <a:solidFill>
              <a:schemeClr val="bg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任意多边形 106"/>
            <p:cNvSpPr/>
            <p:nvPr/>
          </p:nvSpPr>
          <p:spPr>
            <a:xfrm>
              <a:off x="2187448" y="3307418"/>
              <a:ext cx="121496" cy="476250"/>
            </a:xfrm>
            <a:custGeom>
              <a:avLst/>
              <a:gdLst>
                <a:gd name="connsiteX0" fmla="*/ 121902 w 121902"/>
                <a:gd name="connsiteY0" fmla="*/ 0 h 476250"/>
                <a:gd name="connsiteX1" fmla="*/ 69514 w 121902"/>
                <a:gd name="connsiteY1" fmla="*/ 57150 h 476250"/>
                <a:gd name="connsiteX2" fmla="*/ 31414 w 121902"/>
                <a:gd name="connsiteY2" fmla="*/ 121444 h 476250"/>
                <a:gd name="connsiteX3" fmla="*/ 9983 w 121902"/>
                <a:gd name="connsiteY3" fmla="*/ 176212 h 476250"/>
                <a:gd name="connsiteX4" fmla="*/ 5220 w 121902"/>
                <a:gd name="connsiteY4" fmla="*/ 261937 h 476250"/>
                <a:gd name="connsiteX5" fmla="*/ 458 w 121902"/>
                <a:gd name="connsiteY5" fmla="*/ 364331 h 476250"/>
                <a:gd name="connsiteX6" fmla="*/ 458 w 121902"/>
                <a:gd name="connsiteY6" fmla="*/ 476250 h 476250"/>
                <a:gd name="connsiteX0" fmla="*/ 121496 w 121496"/>
                <a:gd name="connsiteY0" fmla="*/ 0 h 476250"/>
                <a:gd name="connsiteX1" fmla="*/ 69108 w 121496"/>
                <a:gd name="connsiteY1" fmla="*/ 57150 h 476250"/>
                <a:gd name="connsiteX2" fmla="*/ 31008 w 121496"/>
                <a:gd name="connsiteY2" fmla="*/ 121444 h 476250"/>
                <a:gd name="connsiteX3" fmla="*/ 9577 w 121496"/>
                <a:gd name="connsiteY3" fmla="*/ 176212 h 476250"/>
                <a:gd name="connsiteX4" fmla="*/ 4814 w 121496"/>
                <a:gd name="connsiteY4" fmla="*/ 261937 h 476250"/>
                <a:gd name="connsiteX5" fmla="*/ 2434 w 121496"/>
                <a:gd name="connsiteY5" fmla="*/ 361950 h 476250"/>
                <a:gd name="connsiteX6" fmla="*/ 52 w 121496"/>
                <a:gd name="connsiteY6" fmla="*/ 476250 h 476250"/>
                <a:gd name="connsiteX0" fmla="*/ 121496 w 121496"/>
                <a:gd name="connsiteY0" fmla="*/ 0 h 476250"/>
                <a:gd name="connsiteX1" fmla="*/ 69108 w 121496"/>
                <a:gd name="connsiteY1" fmla="*/ 57150 h 476250"/>
                <a:gd name="connsiteX2" fmla="*/ 31008 w 121496"/>
                <a:gd name="connsiteY2" fmla="*/ 114300 h 476250"/>
                <a:gd name="connsiteX3" fmla="*/ 9577 w 121496"/>
                <a:gd name="connsiteY3" fmla="*/ 176212 h 476250"/>
                <a:gd name="connsiteX4" fmla="*/ 4814 w 121496"/>
                <a:gd name="connsiteY4" fmla="*/ 261937 h 476250"/>
                <a:gd name="connsiteX5" fmla="*/ 2434 w 121496"/>
                <a:gd name="connsiteY5" fmla="*/ 361950 h 476250"/>
                <a:gd name="connsiteX6" fmla="*/ 52 w 121496"/>
                <a:gd name="connsiteY6" fmla="*/ 47625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6" h="476250">
                  <a:moveTo>
                    <a:pt x="121496" y="0"/>
                  </a:moveTo>
                  <a:cubicBezTo>
                    <a:pt x="102842" y="18454"/>
                    <a:pt x="84189" y="38100"/>
                    <a:pt x="69108" y="57150"/>
                  </a:cubicBezTo>
                  <a:cubicBezTo>
                    <a:pt x="54027" y="76200"/>
                    <a:pt x="40930" y="94456"/>
                    <a:pt x="31008" y="114300"/>
                  </a:cubicBezTo>
                  <a:cubicBezTo>
                    <a:pt x="21086" y="134144"/>
                    <a:pt x="13943" y="151606"/>
                    <a:pt x="9577" y="176212"/>
                  </a:cubicBezTo>
                  <a:cubicBezTo>
                    <a:pt x="5211" y="200818"/>
                    <a:pt x="6004" y="230981"/>
                    <a:pt x="4814" y="261937"/>
                  </a:cubicBezTo>
                  <a:cubicBezTo>
                    <a:pt x="3624" y="292893"/>
                    <a:pt x="3228" y="326231"/>
                    <a:pt x="2434" y="361950"/>
                  </a:cubicBezTo>
                  <a:cubicBezTo>
                    <a:pt x="1640" y="397669"/>
                    <a:pt x="-345" y="438150"/>
                    <a:pt x="52" y="4762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椭圆 107"/>
            <p:cNvSpPr/>
            <p:nvPr/>
          </p:nvSpPr>
          <p:spPr>
            <a:xfrm>
              <a:off x="2185117" y="4437681"/>
              <a:ext cx="954881" cy="34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任意多边形 108"/>
            <p:cNvSpPr/>
            <p:nvPr/>
          </p:nvSpPr>
          <p:spPr>
            <a:xfrm>
              <a:off x="2320849" y="3247887"/>
              <a:ext cx="695325" cy="123861"/>
            </a:xfrm>
            <a:custGeom>
              <a:avLst/>
              <a:gdLst>
                <a:gd name="connsiteX0" fmla="*/ 0 w 695325"/>
                <a:gd name="connsiteY0" fmla="*/ 0 h 121711"/>
                <a:gd name="connsiteX1" fmla="*/ 30957 w 695325"/>
                <a:gd name="connsiteY1" fmla="*/ 40481 h 121711"/>
                <a:gd name="connsiteX2" fmla="*/ 90488 w 695325"/>
                <a:gd name="connsiteY2" fmla="*/ 73818 h 121711"/>
                <a:gd name="connsiteX3" fmla="*/ 140494 w 695325"/>
                <a:gd name="connsiteY3" fmla="*/ 90487 h 121711"/>
                <a:gd name="connsiteX4" fmla="*/ 240507 w 695325"/>
                <a:gd name="connsiteY4" fmla="*/ 111918 h 121711"/>
                <a:gd name="connsiteX5" fmla="*/ 354807 w 695325"/>
                <a:gd name="connsiteY5" fmla="*/ 121443 h 121711"/>
                <a:gd name="connsiteX6" fmla="*/ 471488 w 695325"/>
                <a:gd name="connsiteY6" fmla="*/ 116681 h 121711"/>
                <a:gd name="connsiteX7" fmla="*/ 585788 w 695325"/>
                <a:gd name="connsiteY7" fmla="*/ 92868 h 121711"/>
                <a:gd name="connsiteX8" fmla="*/ 638175 w 695325"/>
                <a:gd name="connsiteY8" fmla="*/ 71437 h 121711"/>
                <a:gd name="connsiteX9" fmla="*/ 695325 w 695325"/>
                <a:gd name="connsiteY9" fmla="*/ 14287 h 121711"/>
                <a:gd name="connsiteX0" fmla="*/ 0 w 695325"/>
                <a:gd name="connsiteY0" fmla="*/ 0 h 121616"/>
                <a:gd name="connsiteX1" fmla="*/ 30957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8175 w 695325"/>
                <a:gd name="connsiteY8" fmla="*/ 71437 h 121616"/>
                <a:gd name="connsiteX9" fmla="*/ 695325 w 695325"/>
                <a:gd name="connsiteY9" fmla="*/ 14287 h 121616"/>
                <a:gd name="connsiteX0" fmla="*/ 0 w 695325"/>
                <a:gd name="connsiteY0" fmla="*/ 0 h 121616"/>
                <a:gd name="connsiteX1" fmla="*/ 30957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50019 w 695325"/>
                <a:gd name="connsiteY3" fmla="*/ 92869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50019 w 695325"/>
                <a:gd name="connsiteY3" fmla="*/ 92869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71437 h 121616"/>
                <a:gd name="connsiteX9" fmla="*/ 695325 w 695325"/>
                <a:gd name="connsiteY9" fmla="*/ 14287 h 121616"/>
                <a:gd name="connsiteX0" fmla="*/ 0 w 695325"/>
                <a:gd name="connsiteY0" fmla="*/ 0 h 123926"/>
                <a:gd name="connsiteX1" fmla="*/ 35719 w 695325"/>
                <a:gd name="connsiteY1" fmla="*/ 40481 h 123926"/>
                <a:gd name="connsiteX2" fmla="*/ 90488 w 695325"/>
                <a:gd name="connsiteY2" fmla="*/ 73818 h 123926"/>
                <a:gd name="connsiteX3" fmla="*/ 150019 w 695325"/>
                <a:gd name="connsiteY3" fmla="*/ 92869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71437 h 123926"/>
                <a:gd name="connsiteX9" fmla="*/ 695325 w 695325"/>
                <a:gd name="connsiteY9" fmla="*/ 14287 h 123926"/>
                <a:gd name="connsiteX0" fmla="*/ 0 w 695325"/>
                <a:gd name="connsiteY0" fmla="*/ 0 h 123926"/>
                <a:gd name="connsiteX1" fmla="*/ 35719 w 695325"/>
                <a:gd name="connsiteY1" fmla="*/ 40481 h 123926"/>
                <a:gd name="connsiteX2" fmla="*/ 90488 w 695325"/>
                <a:gd name="connsiteY2" fmla="*/ 73818 h 123926"/>
                <a:gd name="connsiteX3" fmla="*/ 150019 w 695325"/>
                <a:gd name="connsiteY3" fmla="*/ 92869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66674 h 123926"/>
                <a:gd name="connsiteX9" fmla="*/ 695325 w 695325"/>
                <a:gd name="connsiteY9" fmla="*/ 14287 h 123926"/>
                <a:gd name="connsiteX0" fmla="*/ 0 w 695325"/>
                <a:gd name="connsiteY0" fmla="*/ 0 h 123926"/>
                <a:gd name="connsiteX1" fmla="*/ 35719 w 695325"/>
                <a:gd name="connsiteY1" fmla="*/ 40481 h 123926"/>
                <a:gd name="connsiteX2" fmla="*/ 90488 w 695325"/>
                <a:gd name="connsiteY2" fmla="*/ 73818 h 123926"/>
                <a:gd name="connsiteX3" fmla="*/ 164307 w 695325"/>
                <a:gd name="connsiteY3" fmla="*/ 100013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66674 h 123926"/>
                <a:gd name="connsiteX9" fmla="*/ 695325 w 695325"/>
                <a:gd name="connsiteY9" fmla="*/ 14287 h 123926"/>
                <a:gd name="connsiteX0" fmla="*/ 0 w 695325"/>
                <a:gd name="connsiteY0" fmla="*/ 0 h 123854"/>
                <a:gd name="connsiteX1" fmla="*/ 35719 w 695325"/>
                <a:gd name="connsiteY1" fmla="*/ 40481 h 123854"/>
                <a:gd name="connsiteX2" fmla="*/ 90488 w 695325"/>
                <a:gd name="connsiteY2" fmla="*/ 73818 h 123854"/>
                <a:gd name="connsiteX3" fmla="*/ 164307 w 695325"/>
                <a:gd name="connsiteY3" fmla="*/ 100013 h 123854"/>
                <a:gd name="connsiteX4" fmla="*/ 245270 w 695325"/>
                <a:gd name="connsiteY4" fmla="*/ 114299 h 123854"/>
                <a:gd name="connsiteX5" fmla="*/ 357188 w 695325"/>
                <a:gd name="connsiteY5" fmla="*/ 123824 h 123854"/>
                <a:gd name="connsiteX6" fmla="*/ 471488 w 695325"/>
                <a:gd name="connsiteY6" fmla="*/ 116681 h 123854"/>
                <a:gd name="connsiteX7" fmla="*/ 564357 w 695325"/>
                <a:gd name="connsiteY7" fmla="*/ 100011 h 123854"/>
                <a:gd name="connsiteX8" fmla="*/ 633413 w 695325"/>
                <a:gd name="connsiteY8" fmla="*/ 66674 h 123854"/>
                <a:gd name="connsiteX9" fmla="*/ 695325 w 695325"/>
                <a:gd name="connsiteY9" fmla="*/ 14287 h 123854"/>
                <a:gd name="connsiteX0" fmla="*/ 0 w 695325"/>
                <a:gd name="connsiteY0" fmla="*/ 0 h 123861"/>
                <a:gd name="connsiteX1" fmla="*/ 35719 w 695325"/>
                <a:gd name="connsiteY1" fmla="*/ 40481 h 123861"/>
                <a:gd name="connsiteX2" fmla="*/ 90488 w 695325"/>
                <a:gd name="connsiteY2" fmla="*/ 73818 h 123861"/>
                <a:gd name="connsiteX3" fmla="*/ 164307 w 695325"/>
                <a:gd name="connsiteY3" fmla="*/ 100013 h 123861"/>
                <a:gd name="connsiteX4" fmla="*/ 245270 w 695325"/>
                <a:gd name="connsiteY4" fmla="*/ 114299 h 123861"/>
                <a:gd name="connsiteX5" fmla="*/ 357188 w 695325"/>
                <a:gd name="connsiteY5" fmla="*/ 123824 h 123861"/>
                <a:gd name="connsiteX6" fmla="*/ 471488 w 695325"/>
                <a:gd name="connsiteY6" fmla="*/ 116681 h 123861"/>
                <a:gd name="connsiteX7" fmla="*/ 566738 w 695325"/>
                <a:gd name="connsiteY7" fmla="*/ 95249 h 123861"/>
                <a:gd name="connsiteX8" fmla="*/ 633413 w 695325"/>
                <a:gd name="connsiteY8" fmla="*/ 66674 h 123861"/>
                <a:gd name="connsiteX9" fmla="*/ 695325 w 695325"/>
                <a:gd name="connsiteY9" fmla="*/ 14287 h 12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325" h="123861">
                  <a:moveTo>
                    <a:pt x="0" y="0"/>
                  </a:moveTo>
                  <a:cubicBezTo>
                    <a:pt x="7938" y="14089"/>
                    <a:pt x="20638" y="28178"/>
                    <a:pt x="35719" y="40481"/>
                  </a:cubicBezTo>
                  <a:cubicBezTo>
                    <a:pt x="50800" y="52784"/>
                    <a:pt x="69057" y="63896"/>
                    <a:pt x="90488" y="73818"/>
                  </a:cubicBezTo>
                  <a:cubicBezTo>
                    <a:pt x="111919" y="83740"/>
                    <a:pt x="138510" y="93266"/>
                    <a:pt x="164307" y="100013"/>
                  </a:cubicBezTo>
                  <a:cubicBezTo>
                    <a:pt x="190104" y="106760"/>
                    <a:pt x="213123" y="110331"/>
                    <a:pt x="245270" y="114299"/>
                  </a:cubicBezTo>
                  <a:cubicBezTo>
                    <a:pt x="277417" y="118267"/>
                    <a:pt x="319485" y="123427"/>
                    <a:pt x="357188" y="123824"/>
                  </a:cubicBezTo>
                  <a:cubicBezTo>
                    <a:pt x="394891" y="124221"/>
                    <a:pt x="436563" y="121444"/>
                    <a:pt x="471488" y="116681"/>
                  </a:cubicBezTo>
                  <a:cubicBezTo>
                    <a:pt x="506413" y="111919"/>
                    <a:pt x="539751" y="103583"/>
                    <a:pt x="566738" y="95249"/>
                  </a:cubicBezTo>
                  <a:cubicBezTo>
                    <a:pt x="593725" y="86915"/>
                    <a:pt x="611982" y="80168"/>
                    <a:pt x="633413" y="66674"/>
                  </a:cubicBezTo>
                  <a:cubicBezTo>
                    <a:pt x="654844" y="53180"/>
                    <a:pt x="675878" y="36313"/>
                    <a:pt x="695325" y="14287"/>
                  </a:cubicBezTo>
                </a:path>
              </a:pathLst>
            </a:custGeom>
            <a:solidFill>
              <a:srgbClr val="C5E6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任意多边形 109"/>
            <p:cNvSpPr/>
            <p:nvPr/>
          </p:nvSpPr>
          <p:spPr>
            <a:xfrm>
              <a:off x="3070943" y="3366949"/>
              <a:ext cx="72033" cy="302419"/>
            </a:xfrm>
            <a:custGeom>
              <a:avLst/>
              <a:gdLst>
                <a:gd name="connsiteX0" fmla="*/ 0 w 72465"/>
                <a:gd name="connsiteY0" fmla="*/ 0 h 302419"/>
                <a:gd name="connsiteX1" fmla="*/ 50006 w 72465"/>
                <a:gd name="connsiteY1" fmla="*/ 69056 h 302419"/>
                <a:gd name="connsiteX2" fmla="*/ 71438 w 72465"/>
                <a:gd name="connsiteY2" fmla="*/ 128588 h 302419"/>
                <a:gd name="connsiteX3" fmla="*/ 69056 w 72465"/>
                <a:gd name="connsiteY3" fmla="*/ 242888 h 302419"/>
                <a:gd name="connsiteX4" fmla="*/ 69056 w 72465"/>
                <a:gd name="connsiteY4" fmla="*/ 302419 h 302419"/>
                <a:gd name="connsiteX0" fmla="*/ 0 w 70467"/>
                <a:gd name="connsiteY0" fmla="*/ 0 h 302419"/>
                <a:gd name="connsiteX1" fmla="*/ 50006 w 70467"/>
                <a:gd name="connsiteY1" fmla="*/ 69056 h 302419"/>
                <a:gd name="connsiteX2" fmla="*/ 69057 w 70467"/>
                <a:gd name="connsiteY2" fmla="*/ 128588 h 302419"/>
                <a:gd name="connsiteX3" fmla="*/ 69056 w 70467"/>
                <a:gd name="connsiteY3" fmla="*/ 242888 h 302419"/>
                <a:gd name="connsiteX4" fmla="*/ 69056 w 70467"/>
                <a:gd name="connsiteY4" fmla="*/ 302419 h 302419"/>
                <a:gd name="connsiteX0" fmla="*/ 0 w 70997"/>
                <a:gd name="connsiteY0" fmla="*/ 0 h 302419"/>
                <a:gd name="connsiteX1" fmla="*/ 42862 w 70997"/>
                <a:gd name="connsiteY1" fmla="*/ 54769 h 302419"/>
                <a:gd name="connsiteX2" fmla="*/ 69057 w 70997"/>
                <a:gd name="connsiteY2" fmla="*/ 128588 h 302419"/>
                <a:gd name="connsiteX3" fmla="*/ 69056 w 70997"/>
                <a:gd name="connsiteY3" fmla="*/ 242888 h 302419"/>
                <a:gd name="connsiteX4" fmla="*/ 69056 w 70997"/>
                <a:gd name="connsiteY4" fmla="*/ 302419 h 302419"/>
                <a:gd name="connsiteX0" fmla="*/ 0 w 72033"/>
                <a:gd name="connsiteY0" fmla="*/ 0 h 302419"/>
                <a:gd name="connsiteX1" fmla="*/ 42862 w 72033"/>
                <a:gd name="connsiteY1" fmla="*/ 54769 h 302419"/>
                <a:gd name="connsiteX2" fmla="*/ 69057 w 72033"/>
                <a:gd name="connsiteY2" fmla="*/ 128588 h 302419"/>
                <a:gd name="connsiteX3" fmla="*/ 71437 w 72033"/>
                <a:gd name="connsiteY3" fmla="*/ 240506 h 302419"/>
                <a:gd name="connsiteX4" fmla="*/ 69056 w 72033"/>
                <a:gd name="connsiteY4" fmla="*/ 302419 h 30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33" h="302419">
                  <a:moveTo>
                    <a:pt x="0" y="0"/>
                  </a:moveTo>
                  <a:cubicBezTo>
                    <a:pt x="19050" y="23812"/>
                    <a:pt x="31353" y="33338"/>
                    <a:pt x="42862" y="54769"/>
                  </a:cubicBezTo>
                  <a:cubicBezTo>
                    <a:pt x="54371" y="76200"/>
                    <a:pt x="64295" y="97632"/>
                    <a:pt x="69057" y="128588"/>
                  </a:cubicBezTo>
                  <a:cubicBezTo>
                    <a:pt x="73820" y="159544"/>
                    <a:pt x="71437" y="211534"/>
                    <a:pt x="71437" y="240506"/>
                  </a:cubicBezTo>
                  <a:cubicBezTo>
                    <a:pt x="71437" y="269478"/>
                    <a:pt x="68857" y="287139"/>
                    <a:pt x="69056" y="3024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任意多边形 110"/>
            <p:cNvSpPr/>
            <p:nvPr/>
          </p:nvSpPr>
          <p:spPr>
            <a:xfrm>
              <a:off x="2185066" y="3572829"/>
              <a:ext cx="957600" cy="1206852"/>
            </a:xfrm>
            <a:custGeom>
              <a:avLst/>
              <a:gdLst>
                <a:gd name="connsiteX0" fmla="*/ 0 w 954934"/>
                <a:gd name="connsiteY0" fmla="*/ 0 h 1206852"/>
                <a:gd name="connsiteX1" fmla="*/ 954000 w 954934"/>
                <a:gd name="connsiteY1" fmla="*/ 0 h 1206852"/>
                <a:gd name="connsiteX2" fmla="*/ 954000 w 954934"/>
                <a:gd name="connsiteY2" fmla="*/ 1032534 h 1206852"/>
                <a:gd name="connsiteX3" fmla="*/ 954934 w 954934"/>
                <a:gd name="connsiteY3" fmla="*/ 1035852 h 1206852"/>
                <a:gd name="connsiteX4" fmla="*/ 477493 w 954934"/>
                <a:gd name="connsiteY4" fmla="*/ 1206852 h 1206852"/>
                <a:gd name="connsiteX5" fmla="*/ 52 w 954934"/>
                <a:gd name="connsiteY5" fmla="*/ 1035852 h 1206852"/>
                <a:gd name="connsiteX6" fmla="*/ 0 w 954934"/>
                <a:gd name="connsiteY6" fmla="*/ 1035852 h 12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4934" h="1206852">
                  <a:moveTo>
                    <a:pt x="0" y="0"/>
                  </a:moveTo>
                  <a:lnTo>
                    <a:pt x="954000" y="0"/>
                  </a:lnTo>
                  <a:lnTo>
                    <a:pt x="954000" y="1032534"/>
                  </a:lnTo>
                  <a:lnTo>
                    <a:pt x="954934" y="1035852"/>
                  </a:lnTo>
                  <a:cubicBezTo>
                    <a:pt x="954934" y="1130293"/>
                    <a:pt x="741176" y="1206852"/>
                    <a:pt x="477493" y="1206852"/>
                  </a:cubicBezTo>
                  <a:cubicBezTo>
                    <a:pt x="213810" y="1206852"/>
                    <a:pt x="52" y="1130293"/>
                    <a:pt x="52" y="1035852"/>
                  </a:cubicBezTo>
                  <a:lnTo>
                    <a:pt x="0" y="1035852"/>
                  </a:lnTo>
                  <a:close/>
                </a:path>
              </a:pathLst>
            </a:custGeom>
            <a:solidFill>
              <a:srgbClr val="F40A13">
                <a:alpha val="80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椭圆 111"/>
            <p:cNvSpPr/>
            <p:nvPr/>
          </p:nvSpPr>
          <p:spPr>
            <a:xfrm>
              <a:off x="2185118" y="3401829"/>
              <a:ext cx="950400" cy="342000"/>
            </a:xfrm>
            <a:prstGeom prst="ellipse">
              <a:avLst/>
            </a:prstGeom>
            <a:solidFill>
              <a:srgbClr val="F40A1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任意多边形 112"/>
            <p:cNvSpPr/>
            <p:nvPr/>
          </p:nvSpPr>
          <p:spPr>
            <a:xfrm>
              <a:off x="2767761" y="4087409"/>
              <a:ext cx="381762" cy="620865"/>
            </a:xfrm>
            <a:custGeom>
              <a:avLst/>
              <a:gdLst>
                <a:gd name="connsiteX0" fmla="*/ 251339 w 381762"/>
                <a:gd name="connsiteY0" fmla="*/ 67820 h 625866"/>
                <a:gd name="connsiteX1" fmla="*/ 241814 w 381762"/>
                <a:gd name="connsiteY1" fmla="*/ 353570 h 625866"/>
                <a:gd name="connsiteX2" fmla="*/ 241814 w 381762"/>
                <a:gd name="connsiteY2" fmla="*/ 477395 h 625866"/>
                <a:gd name="connsiteX3" fmla="*/ 65602 w 381762"/>
                <a:gd name="connsiteY3" fmla="*/ 525020 h 625866"/>
                <a:gd name="connsiteX4" fmla="*/ 3689 w 381762"/>
                <a:gd name="connsiteY4" fmla="*/ 558357 h 625866"/>
                <a:gd name="connsiteX5" fmla="*/ 160852 w 381762"/>
                <a:gd name="connsiteY5" fmla="*/ 625032 h 625866"/>
                <a:gd name="connsiteX6" fmla="*/ 356114 w 381762"/>
                <a:gd name="connsiteY6" fmla="*/ 582170 h 625866"/>
                <a:gd name="connsiteX7" fmla="*/ 375164 w 381762"/>
                <a:gd name="connsiteY7" fmla="*/ 401195 h 625866"/>
                <a:gd name="connsiteX8" fmla="*/ 379927 w 381762"/>
                <a:gd name="connsiteY8" fmla="*/ 148782 h 625866"/>
                <a:gd name="connsiteX9" fmla="*/ 346589 w 381762"/>
                <a:gd name="connsiteY9" fmla="*/ 5907 h 625866"/>
                <a:gd name="connsiteX10" fmla="*/ 251339 w 381762"/>
                <a:gd name="connsiteY10" fmla="*/ 67820 h 625866"/>
                <a:gd name="connsiteX0" fmla="*/ 251339 w 381762"/>
                <a:gd name="connsiteY0" fmla="*/ 67820 h 625866"/>
                <a:gd name="connsiteX1" fmla="*/ 256102 w 381762"/>
                <a:gd name="connsiteY1" fmla="*/ 353570 h 625866"/>
                <a:gd name="connsiteX2" fmla="*/ 241814 w 381762"/>
                <a:gd name="connsiteY2" fmla="*/ 477395 h 625866"/>
                <a:gd name="connsiteX3" fmla="*/ 65602 w 381762"/>
                <a:gd name="connsiteY3" fmla="*/ 525020 h 625866"/>
                <a:gd name="connsiteX4" fmla="*/ 3689 w 381762"/>
                <a:gd name="connsiteY4" fmla="*/ 558357 h 625866"/>
                <a:gd name="connsiteX5" fmla="*/ 160852 w 381762"/>
                <a:gd name="connsiteY5" fmla="*/ 625032 h 625866"/>
                <a:gd name="connsiteX6" fmla="*/ 356114 w 381762"/>
                <a:gd name="connsiteY6" fmla="*/ 582170 h 625866"/>
                <a:gd name="connsiteX7" fmla="*/ 375164 w 381762"/>
                <a:gd name="connsiteY7" fmla="*/ 401195 h 625866"/>
                <a:gd name="connsiteX8" fmla="*/ 379927 w 381762"/>
                <a:gd name="connsiteY8" fmla="*/ 148782 h 625866"/>
                <a:gd name="connsiteX9" fmla="*/ 346589 w 381762"/>
                <a:gd name="connsiteY9" fmla="*/ 5907 h 625866"/>
                <a:gd name="connsiteX10" fmla="*/ 251339 w 381762"/>
                <a:gd name="connsiteY10" fmla="*/ 67820 h 625866"/>
                <a:gd name="connsiteX0" fmla="*/ 275152 w 381762"/>
                <a:gd name="connsiteY0" fmla="*/ 96157 h 620865"/>
                <a:gd name="connsiteX1" fmla="*/ 256102 w 381762"/>
                <a:gd name="connsiteY1" fmla="*/ 348569 h 620865"/>
                <a:gd name="connsiteX2" fmla="*/ 241814 w 381762"/>
                <a:gd name="connsiteY2" fmla="*/ 472394 h 620865"/>
                <a:gd name="connsiteX3" fmla="*/ 65602 w 381762"/>
                <a:gd name="connsiteY3" fmla="*/ 520019 h 620865"/>
                <a:gd name="connsiteX4" fmla="*/ 3689 w 381762"/>
                <a:gd name="connsiteY4" fmla="*/ 553356 h 620865"/>
                <a:gd name="connsiteX5" fmla="*/ 160852 w 381762"/>
                <a:gd name="connsiteY5" fmla="*/ 620031 h 620865"/>
                <a:gd name="connsiteX6" fmla="*/ 356114 w 381762"/>
                <a:gd name="connsiteY6" fmla="*/ 577169 h 620865"/>
                <a:gd name="connsiteX7" fmla="*/ 375164 w 381762"/>
                <a:gd name="connsiteY7" fmla="*/ 396194 h 620865"/>
                <a:gd name="connsiteX8" fmla="*/ 379927 w 381762"/>
                <a:gd name="connsiteY8" fmla="*/ 143781 h 620865"/>
                <a:gd name="connsiteX9" fmla="*/ 346589 w 381762"/>
                <a:gd name="connsiteY9" fmla="*/ 906 h 620865"/>
                <a:gd name="connsiteX10" fmla="*/ 275152 w 381762"/>
                <a:gd name="connsiteY10" fmla="*/ 96157 h 620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762" h="620865">
                  <a:moveTo>
                    <a:pt x="275152" y="96157"/>
                  </a:moveTo>
                  <a:cubicBezTo>
                    <a:pt x="260071" y="154101"/>
                    <a:pt x="261658" y="285863"/>
                    <a:pt x="256102" y="348569"/>
                  </a:cubicBezTo>
                  <a:cubicBezTo>
                    <a:pt x="250546" y="411275"/>
                    <a:pt x="273564" y="443819"/>
                    <a:pt x="241814" y="472394"/>
                  </a:cubicBezTo>
                  <a:cubicBezTo>
                    <a:pt x="210064" y="500969"/>
                    <a:pt x="105289" y="506525"/>
                    <a:pt x="65602" y="520019"/>
                  </a:cubicBezTo>
                  <a:cubicBezTo>
                    <a:pt x="25915" y="533513"/>
                    <a:pt x="-12186" y="536687"/>
                    <a:pt x="3689" y="553356"/>
                  </a:cubicBezTo>
                  <a:cubicBezTo>
                    <a:pt x="19564" y="570025"/>
                    <a:pt x="102114" y="616062"/>
                    <a:pt x="160852" y="620031"/>
                  </a:cubicBezTo>
                  <a:cubicBezTo>
                    <a:pt x="219589" y="624000"/>
                    <a:pt x="320395" y="614475"/>
                    <a:pt x="356114" y="577169"/>
                  </a:cubicBezTo>
                  <a:cubicBezTo>
                    <a:pt x="391833" y="539863"/>
                    <a:pt x="371195" y="468425"/>
                    <a:pt x="375164" y="396194"/>
                  </a:cubicBezTo>
                  <a:cubicBezTo>
                    <a:pt x="379133" y="323963"/>
                    <a:pt x="384690" y="209662"/>
                    <a:pt x="379927" y="143781"/>
                  </a:cubicBezTo>
                  <a:cubicBezTo>
                    <a:pt x="375165" y="77900"/>
                    <a:pt x="364051" y="8843"/>
                    <a:pt x="346589" y="906"/>
                  </a:cubicBezTo>
                  <a:cubicBezTo>
                    <a:pt x="329127" y="-7031"/>
                    <a:pt x="290233" y="38213"/>
                    <a:pt x="275152" y="96157"/>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任意多边形 113"/>
            <p:cNvSpPr/>
            <p:nvPr/>
          </p:nvSpPr>
          <p:spPr>
            <a:xfrm>
              <a:off x="2377267" y="3101171"/>
              <a:ext cx="643589" cy="163668"/>
            </a:xfrm>
            <a:custGeom>
              <a:avLst/>
              <a:gdLst>
                <a:gd name="connsiteX0" fmla="*/ 640509 w 643589"/>
                <a:gd name="connsiteY0" fmla="*/ 0 h 163668"/>
                <a:gd name="connsiteX1" fmla="*/ 643031 w 643589"/>
                <a:gd name="connsiteY1" fmla="*/ 20086 h 163668"/>
                <a:gd name="connsiteX2" fmla="*/ 643589 w 643589"/>
                <a:gd name="connsiteY2" fmla="*/ 28094 h 163668"/>
                <a:gd name="connsiteX3" fmla="*/ 638920 w 643589"/>
                <a:gd name="connsiteY3" fmla="*/ 36758 h 163668"/>
                <a:gd name="connsiteX4" fmla="*/ 620725 w 643589"/>
                <a:gd name="connsiteY4" fmla="*/ 61129 h 163668"/>
                <a:gd name="connsiteX5" fmla="*/ 523094 w 643589"/>
                <a:gd name="connsiteY5" fmla="*/ 118279 h 163668"/>
                <a:gd name="connsiteX6" fmla="*/ 382600 w 643589"/>
                <a:gd name="connsiteY6" fmla="*/ 161142 h 163668"/>
                <a:gd name="connsiteX7" fmla="*/ 206388 w 643589"/>
                <a:gd name="connsiteY7" fmla="*/ 156379 h 163668"/>
                <a:gd name="connsiteX8" fmla="*/ 89707 w 643589"/>
                <a:gd name="connsiteY8" fmla="*/ 137331 h 163668"/>
                <a:gd name="connsiteX9" fmla="*/ 13507 w 643589"/>
                <a:gd name="connsiteY9" fmla="*/ 101610 h 163668"/>
                <a:gd name="connsiteX10" fmla="*/ 0 w 643589"/>
                <a:gd name="connsiteY10" fmla="*/ 91125 h 163668"/>
                <a:gd name="connsiteX11" fmla="*/ 39700 w 643589"/>
                <a:gd name="connsiteY11" fmla="*/ 108754 h 163668"/>
                <a:gd name="connsiteX12" fmla="*/ 144475 w 643589"/>
                <a:gd name="connsiteY12" fmla="*/ 130185 h 163668"/>
                <a:gd name="connsiteX13" fmla="*/ 280207 w 643589"/>
                <a:gd name="connsiteY13" fmla="*/ 134948 h 163668"/>
                <a:gd name="connsiteX14" fmla="*/ 427844 w 643589"/>
                <a:gd name="connsiteY14" fmla="*/ 115898 h 163668"/>
                <a:gd name="connsiteX15" fmla="*/ 551669 w 643589"/>
                <a:gd name="connsiteY15" fmla="*/ 75417 h 163668"/>
                <a:gd name="connsiteX16" fmla="*/ 620725 w 643589"/>
                <a:gd name="connsiteY16" fmla="*/ 23029 h 163668"/>
                <a:gd name="connsiteX17" fmla="*/ 639757 w 643589"/>
                <a:gd name="connsiteY17" fmla="*/ 984 h 163668"/>
                <a:gd name="connsiteX18" fmla="*/ 640509 w 643589"/>
                <a:gd name="connsiteY18" fmla="*/ 0 h 163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3589" h="163668">
                  <a:moveTo>
                    <a:pt x="640509" y="0"/>
                  </a:moveTo>
                  <a:lnTo>
                    <a:pt x="643031" y="20086"/>
                  </a:lnTo>
                  <a:lnTo>
                    <a:pt x="643589" y="28094"/>
                  </a:lnTo>
                  <a:lnTo>
                    <a:pt x="638920" y="36758"/>
                  </a:lnTo>
                  <a:cubicBezTo>
                    <a:pt x="633252" y="46023"/>
                    <a:pt x="627174" y="54481"/>
                    <a:pt x="620725" y="61129"/>
                  </a:cubicBezTo>
                  <a:cubicBezTo>
                    <a:pt x="594928" y="87720"/>
                    <a:pt x="562781" y="101610"/>
                    <a:pt x="523094" y="118279"/>
                  </a:cubicBezTo>
                  <a:cubicBezTo>
                    <a:pt x="483407" y="134948"/>
                    <a:pt x="435384" y="154792"/>
                    <a:pt x="382600" y="161142"/>
                  </a:cubicBezTo>
                  <a:cubicBezTo>
                    <a:pt x="329816" y="167492"/>
                    <a:pt x="255203" y="160347"/>
                    <a:pt x="206388" y="156379"/>
                  </a:cubicBezTo>
                  <a:cubicBezTo>
                    <a:pt x="157573" y="152411"/>
                    <a:pt x="121854" y="146459"/>
                    <a:pt x="89707" y="137331"/>
                  </a:cubicBezTo>
                  <a:cubicBezTo>
                    <a:pt x="57560" y="128203"/>
                    <a:pt x="43273" y="123438"/>
                    <a:pt x="13507" y="101610"/>
                  </a:cubicBezTo>
                  <a:lnTo>
                    <a:pt x="0" y="91125"/>
                  </a:lnTo>
                  <a:lnTo>
                    <a:pt x="39700" y="108754"/>
                  </a:lnTo>
                  <a:cubicBezTo>
                    <a:pt x="69862" y="119073"/>
                    <a:pt x="104390" y="125819"/>
                    <a:pt x="144475" y="130185"/>
                  </a:cubicBezTo>
                  <a:cubicBezTo>
                    <a:pt x="184559" y="134551"/>
                    <a:pt x="232979" y="137329"/>
                    <a:pt x="280207" y="134948"/>
                  </a:cubicBezTo>
                  <a:cubicBezTo>
                    <a:pt x="327435" y="132567"/>
                    <a:pt x="382600" y="125820"/>
                    <a:pt x="427844" y="115898"/>
                  </a:cubicBezTo>
                  <a:cubicBezTo>
                    <a:pt x="473088" y="105976"/>
                    <a:pt x="519522" y="90895"/>
                    <a:pt x="551669" y="75417"/>
                  </a:cubicBezTo>
                  <a:cubicBezTo>
                    <a:pt x="583816" y="59939"/>
                    <a:pt x="597309" y="47238"/>
                    <a:pt x="620725" y="23029"/>
                  </a:cubicBezTo>
                  <a:cubicBezTo>
                    <a:pt x="626579" y="16977"/>
                    <a:pt x="633078" y="9337"/>
                    <a:pt x="639757" y="984"/>
                  </a:cubicBezTo>
                  <a:lnTo>
                    <a:pt x="640509"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任意多边形 114"/>
            <p:cNvSpPr/>
            <p:nvPr/>
          </p:nvSpPr>
          <p:spPr>
            <a:xfrm>
              <a:off x="2315213" y="3129266"/>
              <a:ext cx="707606" cy="168023"/>
            </a:xfrm>
            <a:custGeom>
              <a:avLst/>
              <a:gdLst>
                <a:gd name="connsiteX0" fmla="*/ 705643 w 707606"/>
                <a:gd name="connsiteY0" fmla="*/ 0 h 168023"/>
                <a:gd name="connsiteX1" fmla="*/ 707606 w 707606"/>
                <a:gd name="connsiteY1" fmla="*/ 28160 h 168023"/>
                <a:gd name="connsiteX2" fmla="*/ 703710 w 707606"/>
                <a:gd name="connsiteY2" fmla="*/ 58228 h 168023"/>
                <a:gd name="connsiteX3" fmla="*/ 682780 w 707606"/>
                <a:gd name="connsiteY3" fmla="*/ 78279 h 168023"/>
                <a:gd name="connsiteX4" fmla="*/ 601818 w 707606"/>
                <a:gd name="connsiteY4" fmla="*/ 135429 h 168023"/>
                <a:gd name="connsiteX5" fmla="*/ 444655 w 707606"/>
                <a:gd name="connsiteY5" fmla="*/ 166385 h 168023"/>
                <a:gd name="connsiteX6" fmla="*/ 268443 w 707606"/>
                <a:gd name="connsiteY6" fmla="*/ 159241 h 168023"/>
                <a:gd name="connsiteX7" fmla="*/ 120805 w 707606"/>
                <a:gd name="connsiteY7" fmla="*/ 121142 h 168023"/>
                <a:gd name="connsiteX8" fmla="*/ 23174 w 707606"/>
                <a:gd name="connsiteY8" fmla="*/ 68754 h 168023"/>
                <a:gd name="connsiteX9" fmla="*/ 4481 w 707606"/>
                <a:gd name="connsiteY9" fmla="*/ 54347 h 168023"/>
                <a:gd name="connsiteX10" fmla="*/ 0 w 707606"/>
                <a:gd name="connsiteY10" fmla="*/ 21780 h 168023"/>
                <a:gd name="connsiteX11" fmla="*/ 25554 w 707606"/>
                <a:gd name="connsiteY11" fmla="*/ 40179 h 168023"/>
                <a:gd name="connsiteX12" fmla="*/ 60529 w 707606"/>
                <a:gd name="connsiteY12" fmla="*/ 62354 h 168023"/>
                <a:gd name="connsiteX13" fmla="*/ 62054 w 707606"/>
                <a:gd name="connsiteY13" fmla="*/ 63031 h 168023"/>
                <a:gd name="connsiteX14" fmla="*/ 75561 w 707606"/>
                <a:gd name="connsiteY14" fmla="*/ 73516 h 168023"/>
                <a:gd name="connsiteX15" fmla="*/ 151761 w 707606"/>
                <a:gd name="connsiteY15" fmla="*/ 109237 h 168023"/>
                <a:gd name="connsiteX16" fmla="*/ 268442 w 707606"/>
                <a:gd name="connsiteY16" fmla="*/ 128285 h 168023"/>
                <a:gd name="connsiteX17" fmla="*/ 444654 w 707606"/>
                <a:gd name="connsiteY17" fmla="*/ 133048 h 168023"/>
                <a:gd name="connsiteX18" fmla="*/ 585148 w 707606"/>
                <a:gd name="connsiteY18" fmla="*/ 90185 h 168023"/>
                <a:gd name="connsiteX19" fmla="*/ 682779 w 707606"/>
                <a:gd name="connsiteY19" fmla="*/ 33035 h 168023"/>
                <a:gd name="connsiteX20" fmla="*/ 700974 w 707606"/>
                <a:gd name="connsiteY20" fmla="*/ 8664 h 168023"/>
                <a:gd name="connsiteX21" fmla="*/ 705643 w 707606"/>
                <a:gd name="connsiteY21" fmla="*/ 0 h 168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07606" h="168023">
                  <a:moveTo>
                    <a:pt x="705643" y="0"/>
                  </a:moveTo>
                  <a:lnTo>
                    <a:pt x="707606" y="28160"/>
                  </a:lnTo>
                  <a:lnTo>
                    <a:pt x="703710" y="58228"/>
                  </a:lnTo>
                  <a:lnTo>
                    <a:pt x="682780" y="78279"/>
                  </a:lnTo>
                  <a:cubicBezTo>
                    <a:pt x="662539" y="95741"/>
                    <a:pt x="641505" y="120745"/>
                    <a:pt x="601818" y="135429"/>
                  </a:cubicBezTo>
                  <a:cubicBezTo>
                    <a:pt x="562131" y="150113"/>
                    <a:pt x="500218" y="162416"/>
                    <a:pt x="444655" y="166385"/>
                  </a:cubicBezTo>
                  <a:cubicBezTo>
                    <a:pt x="389092" y="170354"/>
                    <a:pt x="322418" y="166782"/>
                    <a:pt x="268443" y="159241"/>
                  </a:cubicBezTo>
                  <a:cubicBezTo>
                    <a:pt x="214468" y="151700"/>
                    <a:pt x="161683" y="136223"/>
                    <a:pt x="120805" y="121142"/>
                  </a:cubicBezTo>
                  <a:cubicBezTo>
                    <a:pt x="79927" y="106061"/>
                    <a:pt x="55718" y="92963"/>
                    <a:pt x="23174" y="68754"/>
                  </a:cubicBezTo>
                  <a:lnTo>
                    <a:pt x="4481" y="54347"/>
                  </a:lnTo>
                  <a:lnTo>
                    <a:pt x="0" y="21780"/>
                  </a:lnTo>
                  <a:lnTo>
                    <a:pt x="25554" y="40179"/>
                  </a:lnTo>
                  <a:cubicBezTo>
                    <a:pt x="36468" y="47918"/>
                    <a:pt x="47978" y="55459"/>
                    <a:pt x="60529" y="62354"/>
                  </a:cubicBezTo>
                  <a:lnTo>
                    <a:pt x="62054" y="63031"/>
                  </a:lnTo>
                  <a:lnTo>
                    <a:pt x="75561" y="73516"/>
                  </a:lnTo>
                  <a:cubicBezTo>
                    <a:pt x="105327" y="95344"/>
                    <a:pt x="119614" y="100109"/>
                    <a:pt x="151761" y="109237"/>
                  </a:cubicBezTo>
                  <a:cubicBezTo>
                    <a:pt x="183908" y="118365"/>
                    <a:pt x="219627" y="124317"/>
                    <a:pt x="268442" y="128285"/>
                  </a:cubicBezTo>
                  <a:cubicBezTo>
                    <a:pt x="317257" y="132253"/>
                    <a:pt x="391870" y="139398"/>
                    <a:pt x="444654" y="133048"/>
                  </a:cubicBezTo>
                  <a:cubicBezTo>
                    <a:pt x="497438" y="126698"/>
                    <a:pt x="545461" y="106854"/>
                    <a:pt x="585148" y="90185"/>
                  </a:cubicBezTo>
                  <a:cubicBezTo>
                    <a:pt x="624835" y="73516"/>
                    <a:pt x="656982" y="59626"/>
                    <a:pt x="682779" y="33035"/>
                  </a:cubicBezTo>
                  <a:cubicBezTo>
                    <a:pt x="689228" y="26387"/>
                    <a:pt x="695306" y="17929"/>
                    <a:pt x="700974" y="8664"/>
                  </a:cubicBezTo>
                  <a:lnTo>
                    <a:pt x="705643"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6" name="任意多边形 115"/>
            <p:cNvSpPr/>
            <p:nvPr/>
          </p:nvSpPr>
          <p:spPr>
            <a:xfrm>
              <a:off x="2319694" y="3183613"/>
              <a:ext cx="699229" cy="191355"/>
            </a:xfrm>
            <a:custGeom>
              <a:avLst/>
              <a:gdLst>
                <a:gd name="connsiteX0" fmla="*/ 0 w 699229"/>
                <a:gd name="connsiteY0" fmla="*/ 0 h 191355"/>
                <a:gd name="connsiteX1" fmla="*/ 18693 w 699229"/>
                <a:gd name="connsiteY1" fmla="*/ 14407 h 191355"/>
                <a:gd name="connsiteX2" fmla="*/ 38724 w 699229"/>
                <a:gd name="connsiteY2" fmla="*/ 27391 h 191355"/>
                <a:gd name="connsiteX3" fmla="*/ 44888 w 699229"/>
                <a:gd name="connsiteY3" fmla="*/ 40599 h 191355"/>
                <a:gd name="connsiteX4" fmla="*/ 90131 w 699229"/>
                <a:gd name="connsiteY4" fmla="*/ 97748 h 191355"/>
                <a:gd name="connsiteX5" fmla="*/ 194906 w 699229"/>
                <a:gd name="connsiteY5" fmla="*/ 147755 h 191355"/>
                <a:gd name="connsiteX6" fmla="*/ 352068 w 699229"/>
                <a:gd name="connsiteY6" fmla="*/ 166805 h 191355"/>
                <a:gd name="connsiteX7" fmla="*/ 492562 w 699229"/>
                <a:gd name="connsiteY7" fmla="*/ 152517 h 191355"/>
                <a:gd name="connsiteX8" fmla="*/ 597337 w 699229"/>
                <a:gd name="connsiteY8" fmla="*/ 119180 h 191355"/>
                <a:gd name="connsiteX9" fmla="*/ 649724 w 699229"/>
                <a:gd name="connsiteY9" fmla="*/ 69174 h 191355"/>
                <a:gd name="connsiteX10" fmla="*/ 666349 w 699229"/>
                <a:gd name="connsiteY10" fmla="*/ 34597 h 191355"/>
                <a:gd name="connsiteX11" fmla="*/ 678299 w 699229"/>
                <a:gd name="connsiteY11" fmla="*/ 23932 h 191355"/>
                <a:gd name="connsiteX12" fmla="*/ 699229 w 699229"/>
                <a:gd name="connsiteY12" fmla="*/ 3881 h 191355"/>
                <a:gd name="connsiteX13" fmla="*/ 698901 w 699229"/>
                <a:gd name="connsiteY13" fmla="*/ 6413 h 191355"/>
                <a:gd name="connsiteX14" fmla="*/ 693470 w 699229"/>
                <a:gd name="connsiteY14" fmla="*/ 33972 h 191355"/>
                <a:gd name="connsiteX15" fmla="*/ 690958 w 699229"/>
                <a:gd name="connsiteY15" fmla="*/ 66630 h 191355"/>
                <a:gd name="connsiteX16" fmla="*/ 698007 w 699229"/>
                <a:gd name="connsiteY16" fmla="*/ 74620 h 191355"/>
                <a:gd name="connsiteX17" fmla="*/ 699155 w 699229"/>
                <a:gd name="connsiteY17" fmla="*/ 75513 h 191355"/>
                <a:gd name="connsiteX18" fmla="*/ 676960 w 699229"/>
                <a:gd name="connsiteY18" fmla="*/ 100281 h 191355"/>
                <a:gd name="connsiteX19" fmla="*/ 604481 w 699229"/>
                <a:gd name="connsiteY19" fmla="*/ 150138 h 191355"/>
                <a:gd name="connsiteX20" fmla="*/ 394931 w 699229"/>
                <a:gd name="connsiteY20" fmla="*/ 190619 h 191355"/>
                <a:gd name="connsiteX21" fmla="*/ 197287 w 699229"/>
                <a:gd name="connsiteY21" fmla="*/ 171569 h 191355"/>
                <a:gd name="connsiteX22" fmla="*/ 49649 w 699229"/>
                <a:gd name="connsiteY22" fmla="*/ 114419 h 191355"/>
                <a:gd name="connsiteX23" fmla="*/ 20330 w 699229"/>
                <a:gd name="connsiteY23" fmla="*/ 85304 h 191355"/>
                <a:gd name="connsiteX24" fmla="*/ 356 w 699229"/>
                <a:gd name="connsiteY24" fmla="*/ 58290 h 191355"/>
                <a:gd name="connsiteX25" fmla="*/ 7332 w 699229"/>
                <a:gd name="connsiteY25" fmla="*/ 49830 h 191355"/>
                <a:gd name="connsiteX26" fmla="*/ 10182 w 699229"/>
                <a:gd name="connsiteY26" fmla="*/ 38997 h 191355"/>
                <a:gd name="connsiteX27" fmla="*/ 526 w 699229"/>
                <a:gd name="connsiteY27" fmla="*/ 3827 h 191355"/>
                <a:gd name="connsiteX28" fmla="*/ 0 w 699229"/>
                <a:gd name="connsiteY28" fmla="*/ 0 h 191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9229" h="191355">
                  <a:moveTo>
                    <a:pt x="0" y="0"/>
                  </a:moveTo>
                  <a:lnTo>
                    <a:pt x="18693" y="14407"/>
                  </a:lnTo>
                  <a:lnTo>
                    <a:pt x="38724" y="27391"/>
                  </a:lnTo>
                  <a:lnTo>
                    <a:pt x="44888" y="40599"/>
                  </a:lnTo>
                  <a:cubicBezTo>
                    <a:pt x="58382" y="68380"/>
                    <a:pt x="65128" y="79889"/>
                    <a:pt x="90131" y="97748"/>
                  </a:cubicBezTo>
                  <a:cubicBezTo>
                    <a:pt x="115134" y="115607"/>
                    <a:pt x="151250" y="136246"/>
                    <a:pt x="194906" y="147755"/>
                  </a:cubicBezTo>
                  <a:cubicBezTo>
                    <a:pt x="238562" y="159264"/>
                    <a:pt x="302459" y="166011"/>
                    <a:pt x="352068" y="166805"/>
                  </a:cubicBezTo>
                  <a:cubicBezTo>
                    <a:pt x="401677" y="167599"/>
                    <a:pt x="451684" y="160455"/>
                    <a:pt x="492562" y="152517"/>
                  </a:cubicBezTo>
                  <a:cubicBezTo>
                    <a:pt x="533440" y="144579"/>
                    <a:pt x="571143" y="133071"/>
                    <a:pt x="597337" y="119180"/>
                  </a:cubicBezTo>
                  <a:cubicBezTo>
                    <a:pt x="623531" y="105289"/>
                    <a:pt x="636230" y="94177"/>
                    <a:pt x="649724" y="69174"/>
                  </a:cubicBezTo>
                  <a:lnTo>
                    <a:pt x="666349" y="34597"/>
                  </a:lnTo>
                  <a:lnTo>
                    <a:pt x="678299" y="23932"/>
                  </a:lnTo>
                  <a:lnTo>
                    <a:pt x="699229" y="3881"/>
                  </a:lnTo>
                  <a:lnTo>
                    <a:pt x="698901" y="6413"/>
                  </a:lnTo>
                  <a:cubicBezTo>
                    <a:pt x="696793" y="16745"/>
                    <a:pt x="694484" y="26238"/>
                    <a:pt x="693470" y="33972"/>
                  </a:cubicBezTo>
                  <a:cubicBezTo>
                    <a:pt x="691442" y="49441"/>
                    <a:pt x="687609" y="57838"/>
                    <a:pt x="690958" y="66630"/>
                  </a:cubicBezTo>
                  <a:cubicBezTo>
                    <a:pt x="692633" y="71026"/>
                    <a:pt x="694611" y="72480"/>
                    <a:pt x="698007" y="74620"/>
                  </a:cubicBezTo>
                  <a:lnTo>
                    <a:pt x="699155" y="75513"/>
                  </a:lnTo>
                  <a:lnTo>
                    <a:pt x="676960" y="100281"/>
                  </a:lnTo>
                  <a:cubicBezTo>
                    <a:pt x="656372" y="119678"/>
                    <a:pt x="632262" y="137835"/>
                    <a:pt x="604481" y="150138"/>
                  </a:cubicBezTo>
                  <a:cubicBezTo>
                    <a:pt x="548919" y="174744"/>
                    <a:pt x="462797" y="187047"/>
                    <a:pt x="394931" y="190619"/>
                  </a:cubicBezTo>
                  <a:cubicBezTo>
                    <a:pt x="327065" y="194191"/>
                    <a:pt x="254834" y="184269"/>
                    <a:pt x="197287" y="171569"/>
                  </a:cubicBezTo>
                  <a:cubicBezTo>
                    <a:pt x="139740" y="158869"/>
                    <a:pt x="90527" y="146963"/>
                    <a:pt x="49649" y="114419"/>
                  </a:cubicBezTo>
                  <a:cubicBezTo>
                    <a:pt x="39430" y="106283"/>
                    <a:pt x="29632" y="96336"/>
                    <a:pt x="20330" y="85304"/>
                  </a:cubicBezTo>
                  <a:lnTo>
                    <a:pt x="356" y="58290"/>
                  </a:lnTo>
                  <a:lnTo>
                    <a:pt x="7332" y="49830"/>
                  </a:lnTo>
                  <a:cubicBezTo>
                    <a:pt x="9208" y="46743"/>
                    <a:pt x="9940" y="43812"/>
                    <a:pt x="10182" y="38997"/>
                  </a:cubicBezTo>
                  <a:cubicBezTo>
                    <a:pt x="10666" y="29367"/>
                    <a:pt x="3060" y="16409"/>
                    <a:pt x="526" y="3827"/>
                  </a:cubicBezTo>
                  <a:lnTo>
                    <a:pt x="0"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任意多边形 116"/>
            <p:cNvSpPr/>
            <p:nvPr/>
          </p:nvSpPr>
          <p:spPr>
            <a:xfrm>
              <a:off x="2358418" y="3211004"/>
              <a:ext cx="627625" cy="139474"/>
            </a:xfrm>
            <a:custGeom>
              <a:avLst/>
              <a:gdLst>
                <a:gd name="connsiteX0" fmla="*/ 0 w 627625"/>
                <a:gd name="connsiteY0" fmla="*/ 0 h 139474"/>
                <a:gd name="connsiteX1" fmla="*/ 25659 w 627625"/>
                <a:gd name="connsiteY1" fmla="*/ 16633 h 139474"/>
                <a:gd name="connsiteX2" fmla="*/ 77600 w 627625"/>
                <a:gd name="connsiteY2" fmla="*/ 39404 h 139474"/>
                <a:gd name="connsiteX3" fmla="*/ 225238 w 627625"/>
                <a:gd name="connsiteY3" fmla="*/ 77503 h 139474"/>
                <a:gd name="connsiteX4" fmla="*/ 401450 w 627625"/>
                <a:gd name="connsiteY4" fmla="*/ 84647 h 139474"/>
                <a:gd name="connsiteX5" fmla="*/ 558613 w 627625"/>
                <a:gd name="connsiteY5" fmla="*/ 53691 h 139474"/>
                <a:gd name="connsiteX6" fmla="*/ 606386 w 627625"/>
                <a:gd name="connsiteY6" fmla="*/ 26158 h 139474"/>
                <a:gd name="connsiteX7" fmla="*/ 627625 w 627625"/>
                <a:gd name="connsiteY7" fmla="*/ 7206 h 139474"/>
                <a:gd name="connsiteX8" fmla="*/ 611000 w 627625"/>
                <a:gd name="connsiteY8" fmla="*/ 41783 h 139474"/>
                <a:gd name="connsiteX9" fmla="*/ 558613 w 627625"/>
                <a:gd name="connsiteY9" fmla="*/ 91789 h 139474"/>
                <a:gd name="connsiteX10" fmla="*/ 453838 w 627625"/>
                <a:gd name="connsiteY10" fmla="*/ 125126 h 139474"/>
                <a:gd name="connsiteX11" fmla="*/ 313344 w 627625"/>
                <a:gd name="connsiteY11" fmla="*/ 139414 h 139474"/>
                <a:gd name="connsiteX12" fmla="*/ 156182 w 627625"/>
                <a:gd name="connsiteY12" fmla="*/ 120364 h 139474"/>
                <a:gd name="connsiteX13" fmla="*/ 51407 w 627625"/>
                <a:gd name="connsiteY13" fmla="*/ 70357 h 139474"/>
                <a:gd name="connsiteX14" fmla="*/ 6164 w 627625"/>
                <a:gd name="connsiteY14" fmla="*/ 13208 h 139474"/>
                <a:gd name="connsiteX15" fmla="*/ 0 w 627625"/>
                <a:gd name="connsiteY15" fmla="*/ 0 h 13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7625" h="139474">
                  <a:moveTo>
                    <a:pt x="0" y="0"/>
                  </a:moveTo>
                  <a:lnTo>
                    <a:pt x="25659" y="16633"/>
                  </a:lnTo>
                  <a:cubicBezTo>
                    <a:pt x="40889" y="24819"/>
                    <a:pt x="57161" y="31864"/>
                    <a:pt x="77600" y="39404"/>
                  </a:cubicBezTo>
                  <a:cubicBezTo>
                    <a:pt x="118478" y="54485"/>
                    <a:pt x="171263" y="69962"/>
                    <a:pt x="225238" y="77503"/>
                  </a:cubicBezTo>
                  <a:cubicBezTo>
                    <a:pt x="279213" y="85044"/>
                    <a:pt x="345887" y="88616"/>
                    <a:pt x="401450" y="84647"/>
                  </a:cubicBezTo>
                  <a:cubicBezTo>
                    <a:pt x="457013" y="80678"/>
                    <a:pt x="518926" y="68375"/>
                    <a:pt x="558613" y="53691"/>
                  </a:cubicBezTo>
                  <a:cubicBezTo>
                    <a:pt x="578457" y="46349"/>
                    <a:pt x="593637" y="36427"/>
                    <a:pt x="606386" y="26158"/>
                  </a:cubicBezTo>
                  <a:lnTo>
                    <a:pt x="627625" y="7206"/>
                  </a:lnTo>
                  <a:lnTo>
                    <a:pt x="611000" y="41783"/>
                  </a:lnTo>
                  <a:cubicBezTo>
                    <a:pt x="597506" y="66786"/>
                    <a:pt x="584807" y="77898"/>
                    <a:pt x="558613" y="91789"/>
                  </a:cubicBezTo>
                  <a:cubicBezTo>
                    <a:pt x="532419" y="105680"/>
                    <a:pt x="494716" y="117188"/>
                    <a:pt x="453838" y="125126"/>
                  </a:cubicBezTo>
                  <a:cubicBezTo>
                    <a:pt x="412960" y="133064"/>
                    <a:pt x="362953" y="140208"/>
                    <a:pt x="313344" y="139414"/>
                  </a:cubicBezTo>
                  <a:cubicBezTo>
                    <a:pt x="263735" y="138620"/>
                    <a:pt x="199838" y="131873"/>
                    <a:pt x="156182" y="120364"/>
                  </a:cubicBezTo>
                  <a:cubicBezTo>
                    <a:pt x="112526" y="108855"/>
                    <a:pt x="76410" y="88216"/>
                    <a:pt x="51407" y="70357"/>
                  </a:cubicBezTo>
                  <a:cubicBezTo>
                    <a:pt x="26404" y="52498"/>
                    <a:pt x="19658" y="40989"/>
                    <a:pt x="6164" y="13208"/>
                  </a:cubicBezTo>
                  <a:lnTo>
                    <a:pt x="0"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任意多边形 117"/>
            <p:cNvSpPr/>
            <p:nvPr/>
          </p:nvSpPr>
          <p:spPr>
            <a:xfrm>
              <a:off x="2313807" y="2906939"/>
              <a:ext cx="704160" cy="328593"/>
            </a:xfrm>
            <a:custGeom>
              <a:avLst/>
              <a:gdLst>
                <a:gd name="connsiteX0" fmla="*/ 327925 w 704160"/>
                <a:gd name="connsiteY0" fmla="*/ 107 h 328593"/>
                <a:gd name="connsiteX1" fmla="*/ 387728 w 704160"/>
                <a:gd name="connsiteY1" fmla="*/ 1791 h 328593"/>
                <a:gd name="connsiteX2" fmla="*/ 530524 w 704160"/>
                <a:gd name="connsiteY2" fmla="*/ 21756 h 328593"/>
                <a:gd name="connsiteX3" fmla="*/ 641840 w 704160"/>
                <a:gd name="connsiteY3" fmla="*/ 62211 h 328593"/>
                <a:gd name="connsiteX4" fmla="*/ 694725 w 704160"/>
                <a:gd name="connsiteY4" fmla="*/ 112191 h 328593"/>
                <a:gd name="connsiteX5" fmla="*/ 701869 w 704160"/>
                <a:gd name="connsiteY5" fmla="*/ 177506 h 328593"/>
                <a:gd name="connsiteX6" fmla="*/ 704160 w 704160"/>
                <a:gd name="connsiteY6" fmla="*/ 195750 h 328593"/>
                <a:gd name="connsiteX7" fmla="*/ 687162 w 704160"/>
                <a:gd name="connsiteY7" fmla="*/ 216518 h 328593"/>
                <a:gd name="connsiteX8" fmla="*/ 638942 w 704160"/>
                <a:gd name="connsiteY8" fmla="*/ 257743 h 328593"/>
                <a:gd name="connsiteX9" fmla="*/ 529404 w 704160"/>
                <a:gd name="connsiteY9" fmla="*/ 300605 h 328593"/>
                <a:gd name="connsiteX10" fmla="*/ 386529 w 704160"/>
                <a:gd name="connsiteY10" fmla="*/ 324418 h 328593"/>
                <a:gd name="connsiteX11" fmla="*/ 231748 w 704160"/>
                <a:gd name="connsiteY11" fmla="*/ 326800 h 328593"/>
                <a:gd name="connsiteX12" fmla="*/ 112685 w 704160"/>
                <a:gd name="connsiteY12" fmla="*/ 305368 h 328593"/>
                <a:gd name="connsiteX13" fmla="*/ 17435 w 704160"/>
                <a:gd name="connsiteY13" fmla="*/ 255362 h 328593"/>
                <a:gd name="connsiteX14" fmla="*/ 1297 w 704160"/>
                <a:gd name="connsiteY14" fmla="*/ 243316 h 328593"/>
                <a:gd name="connsiteX15" fmla="*/ 865 w 704160"/>
                <a:gd name="connsiteY15" fmla="*/ 240177 h 328593"/>
                <a:gd name="connsiteX16" fmla="*/ 11045 w 704160"/>
                <a:gd name="connsiteY16" fmla="*/ 205139 h 328593"/>
                <a:gd name="connsiteX17" fmla="*/ 8533 w 704160"/>
                <a:gd name="connsiteY17" fmla="*/ 177506 h 328593"/>
                <a:gd name="connsiteX18" fmla="*/ 997 w 704160"/>
                <a:gd name="connsiteY18" fmla="*/ 127264 h 328593"/>
                <a:gd name="connsiteX19" fmla="*/ 33392 w 704160"/>
                <a:gd name="connsiteY19" fmla="*/ 79534 h 328593"/>
                <a:gd name="connsiteX20" fmla="*/ 139161 w 704160"/>
                <a:gd name="connsiteY20" fmla="*/ 29030 h 328593"/>
                <a:gd name="connsiteX21" fmla="*/ 269659 w 704160"/>
                <a:gd name="connsiteY21" fmla="*/ 4042 h 328593"/>
                <a:gd name="connsiteX22" fmla="*/ 327925 w 704160"/>
                <a:gd name="connsiteY22" fmla="*/ 107 h 32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160" h="328593">
                  <a:moveTo>
                    <a:pt x="327925" y="107"/>
                  </a:moveTo>
                  <a:cubicBezTo>
                    <a:pt x="346829" y="-257"/>
                    <a:pt x="365990" y="315"/>
                    <a:pt x="387728" y="1791"/>
                  </a:cubicBezTo>
                  <a:cubicBezTo>
                    <a:pt x="431205" y="4743"/>
                    <a:pt x="488172" y="11686"/>
                    <a:pt x="530524" y="21756"/>
                  </a:cubicBezTo>
                  <a:cubicBezTo>
                    <a:pt x="572876" y="31826"/>
                    <a:pt x="614473" y="47139"/>
                    <a:pt x="641840" y="62211"/>
                  </a:cubicBezTo>
                  <a:cubicBezTo>
                    <a:pt x="669207" y="77283"/>
                    <a:pt x="684720" y="92975"/>
                    <a:pt x="694725" y="112191"/>
                  </a:cubicBezTo>
                  <a:cubicBezTo>
                    <a:pt x="704730" y="131407"/>
                    <a:pt x="699488" y="154457"/>
                    <a:pt x="701869" y="177506"/>
                  </a:cubicBezTo>
                  <a:lnTo>
                    <a:pt x="704160" y="195750"/>
                  </a:lnTo>
                  <a:lnTo>
                    <a:pt x="687162" y="216518"/>
                  </a:lnTo>
                  <a:cubicBezTo>
                    <a:pt x="671882" y="232343"/>
                    <a:pt x="655611" y="246432"/>
                    <a:pt x="638942" y="257743"/>
                  </a:cubicBezTo>
                  <a:cubicBezTo>
                    <a:pt x="605605" y="280365"/>
                    <a:pt x="571473" y="289493"/>
                    <a:pt x="529404" y="300605"/>
                  </a:cubicBezTo>
                  <a:cubicBezTo>
                    <a:pt x="487335" y="311717"/>
                    <a:pt x="436138" y="320052"/>
                    <a:pt x="386529" y="324418"/>
                  </a:cubicBezTo>
                  <a:cubicBezTo>
                    <a:pt x="336920" y="328784"/>
                    <a:pt x="277389" y="329975"/>
                    <a:pt x="231748" y="326800"/>
                  </a:cubicBezTo>
                  <a:cubicBezTo>
                    <a:pt x="186107" y="323625"/>
                    <a:pt x="148404" y="317274"/>
                    <a:pt x="112685" y="305368"/>
                  </a:cubicBezTo>
                  <a:cubicBezTo>
                    <a:pt x="76966" y="293462"/>
                    <a:pt x="51566" y="280762"/>
                    <a:pt x="17435" y="255362"/>
                  </a:cubicBezTo>
                  <a:lnTo>
                    <a:pt x="1297" y="243316"/>
                  </a:lnTo>
                  <a:lnTo>
                    <a:pt x="865" y="240177"/>
                  </a:lnTo>
                  <a:cubicBezTo>
                    <a:pt x="1637" y="227617"/>
                    <a:pt x="9767" y="215584"/>
                    <a:pt x="11045" y="205139"/>
                  </a:cubicBezTo>
                  <a:cubicBezTo>
                    <a:pt x="12323" y="194694"/>
                    <a:pt x="10208" y="190485"/>
                    <a:pt x="8533" y="177506"/>
                  </a:cubicBezTo>
                  <a:cubicBezTo>
                    <a:pt x="6858" y="164527"/>
                    <a:pt x="-3146" y="143593"/>
                    <a:pt x="997" y="127264"/>
                  </a:cubicBezTo>
                  <a:cubicBezTo>
                    <a:pt x="5140" y="110935"/>
                    <a:pt x="10365" y="95906"/>
                    <a:pt x="33392" y="79534"/>
                  </a:cubicBezTo>
                  <a:cubicBezTo>
                    <a:pt x="56419" y="63162"/>
                    <a:pt x="99783" y="41612"/>
                    <a:pt x="139161" y="29030"/>
                  </a:cubicBezTo>
                  <a:cubicBezTo>
                    <a:pt x="178539" y="16448"/>
                    <a:pt x="228231" y="8582"/>
                    <a:pt x="269659" y="4042"/>
                  </a:cubicBezTo>
                  <a:cubicBezTo>
                    <a:pt x="290373" y="1772"/>
                    <a:pt x="309021" y="471"/>
                    <a:pt x="327925" y="107"/>
                  </a:cubicBez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椭圆 118"/>
            <p:cNvSpPr/>
            <p:nvPr/>
          </p:nvSpPr>
          <p:spPr>
            <a:xfrm>
              <a:off x="2316089" y="2909748"/>
              <a:ext cx="698400" cy="266400"/>
            </a:xfrm>
            <a:prstGeom prst="ellipse">
              <a:avLst/>
            </a:prstGeom>
            <a:solidFill>
              <a:srgbClr val="C5E6FF"/>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120" name="组合 119"/>
          <p:cNvGrpSpPr/>
          <p:nvPr/>
        </p:nvGrpSpPr>
        <p:grpSpPr>
          <a:xfrm>
            <a:off x="5873813" y="2899141"/>
            <a:ext cx="1040312" cy="1897119"/>
            <a:chOff x="2139185" y="2906939"/>
            <a:chExt cx="1040312" cy="1897119"/>
          </a:xfrm>
        </p:grpSpPr>
        <p:sp>
          <p:nvSpPr>
            <p:cNvPr id="121" name="任意多边形 120"/>
            <p:cNvSpPr/>
            <p:nvPr/>
          </p:nvSpPr>
          <p:spPr>
            <a:xfrm>
              <a:off x="2139185" y="2906939"/>
              <a:ext cx="1040312" cy="1897119"/>
            </a:xfrm>
            <a:custGeom>
              <a:avLst/>
              <a:gdLst>
                <a:gd name="connsiteX0" fmla="*/ 80453 w 1047773"/>
                <a:gd name="connsiteY0" fmla="*/ 438684 h 1897041"/>
                <a:gd name="connsiteX1" fmla="*/ 27699 w 1047773"/>
                <a:gd name="connsiteY1" fmla="*/ 564288 h 1897041"/>
                <a:gd name="connsiteX2" fmla="*/ 7603 w 1047773"/>
                <a:gd name="connsiteY2" fmla="*/ 637139 h 1897041"/>
                <a:gd name="connsiteX3" fmla="*/ 7603 w 1047773"/>
                <a:gd name="connsiteY3" fmla="*/ 918493 h 1897041"/>
                <a:gd name="connsiteX4" fmla="*/ 7603 w 1047773"/>
                <a:gd name="connsiteY4" fmla="*/ 1345548 h 1897041"/>
                <a:gd name="connsiteX5" fmla="*/ 5090 w 1047773"/>
                <a:gd name="connsiteY5" fmla="*/ 1662071 h 1897041"/>
                <a:gd name="connsiteX6" fmla="*/ 2578 w 1047773"/>
                <a:gd name="connsiteY6" fmla="*/ 1729897 h 1897041"/>
                <a:gd name="connsiteX7" fmla="*/ 45284 w 1047773"/>
                <a:gd name="connsiteY7" fmla="*/ 1782651 h 1897041"/>
                <a:gd name="connsiteX8" fmla="*/ 153304 w 1047773"/>
                <a:gd name="connsiteY8" fmla="*/ 1837917 h 1897041"/>
                <a:gd name="connsiteX9" fmla="*/ 334174 w 1047773"/>
                <a:gd name="connsiteY9" fmla="*/ 1880622 h 1897041"/>
                <a:gd name="connsiteX10" fmla="*/ 494948 w 1047773"/>
                <a:gd name="connsiteY10" fmla="*/ 1895695 h 1897041"/>
                <a:gd name="connsiteX11" fmla="*/ 658233 w 1047773"/>
                <a:gd name="connsiteY11" fmla="*/ 1893183 h 1897041"/>
                <a:gd name="connsiteX12" fmla="*/ 831567 w 1047773"/>
                <a:gd name="connsiteY12" fmla="*/ 1868062 h 1897041"/>
                <a:gd name="connsiteX13" fmla="*/ 972244 w 1047773"/>
                <a:gd name="connsiteY13" fmla="*/ 1807772 h 1897041"/>
                <a:gd name="connsiteX14" fmla="*/ 1035047 w 1047773"/>
                <a:gd name="connsiteY14" fmla="*/ 1737433 h 1897041"/>
                <a:gd name="connsiteX15" fmla="*/ 1035047 w 1047773"/>
                <a:gd name="connsiteY15" fmla="*/ 1689704 h 1897041"/>
                <a:gd name="connsiteX16" fmla="*/ 1035047 w 1047773"/>
                <a:gd name="connsiteY16" fmla="*/ 1506321 h 1897041"/>
                <a:gd name="connsiteX17" fmla="*/ 1047607 w 1047773"/>
                <a:gd name="connsiteY17" fmla="*/ 1149605 h 1897041"/>
                <a:gd name="connsiteX18" fmla="*/ 1042583 w 1047773"/>
                <a:gd name="connsiteY18" fmla="*/ 765255 h 1897041"/>
                <a:gd name="connsiteX19" fmla="*/ 1047607 w 1047773"/>
                <a:gd name="connsiteY19" fmla="*/ 657236 h 1897041"/>
                <a:gd name="connsiteX20" fmla="*/ 1042583 w 1047773"/>
                <a:gd name="connsiteY20" fmla="*/ 606994 h 1897041"/>
                <a:gd name="connsiteX21" fmla="*/ 1014950 w 1047773"/>
                <a:gd name="connsiteY21" fmla="*/ 509022 h 1897041"/>
                <a:gd name="connsiteX22" fmla="*/ 967220 w 1047773"/>
                <a:gd name="connsiteY22" fmla="*/ 433660 h 1897041"/>
                <a:gd name="connsiteX23" fmla="*/ 896882 w 1047773"/>
                <a:gd name="connsiteY23" fmla="*/ 363321 h 1897041"/>
                <a:gd name="connsiteX24" fmla="*/ 874273 w 1047773"/>
                <a:gd name="connsiteY24" fmla="*/ 343225 h 1897041"/>
                <a:gd name="connsiteX25" fmla="*/ 876785 w 1047773"/>
                <a:gd name="connsiteY25" fmla="*/ 310567 h 1897041"/>
                <a:gd name="connsiteX26" fmla="*/ 879297 w 1047773"/>
                <a:gd name="connsiteY26" fmla="*/ 252789 h 1897041"/>
                <a:gd name="connsiteX27" fmla="*/ 879297 w 1047773"/>
                <a:gd name="connsiteY27" fmla="*/ 177427 h 1897041"/>
                <a:gd name="connsiteX28" fmla="*/ 879297 w 1047773"/>
                <a:gd name="connsiteY28" fmla="*/ 112112 h 1897041"/>
                <a:gd name="connsiteX29" fmla="*/ 824031 w 1047773"/>
                <a:gd name="connsiteY29" fmla="*/ 66895 h 1897041"/>
                <a:gd name="connsiteX30" fmla="*/ 698427 w 1047773"/>
                <a:gd name="connsiteY30" fmla="*/ 21677 h 1897041"/>
                <a:gd name="connsiteX31" fmla="*/ 562774 w 1047773"/>
                <a:gd name="connsiteY31" fmla="*/ 4093 h 1897041"/>
                <a:gd name="connsiteX32" fmla="*/ 444706 w 1047773"/>
                <a:gd name="connsiteY32" fmla="*/ 1581 h 1897041"/>
                <a:gd name="connsiteX33" fmla="*/ 316589 w 1047773"/>
                <a:gd name="connsiteY33" fmla="*/ 24189 h 1897041"/>
                <a:gd name="connsiteX34" fmla="*/ 206058 w 1047773"/>
                <a:gd name="connsiteY34" fmla="*/ 79455 h 1897041"/>
                <a:gd name="connsiteX35" fmla="*/ 178425 w 1047773"/>
                <a:gd name="connsiteY35" fmla="*/ 127185 h 1897041"/>
                <a:gd name="connsiteX36" fmla="*/ 185961 w 1047773"/>
                <a:gd name="connsiteY36" fmla="*/ 177427 h 1897041"/>
                <a:gd name="connsiteX37" fmla="*/ 188473 w 1047773"/>
                <a:gd name="connsiteY37" fmla="*/ 205060 h 1897041"/>
                <a:gd name="connsiteX38" fmla="*/ 175912 w 1047773"/>
                <a:gd name="connsiteY38" fmla="*/ 237717 h 1897041"/>
                <a:gd name="connsiteX39" fmla="*/ 190985 w 1047773"/>
                <a:gd name="connsiteY39" fmla="*/ 280422 h 1897041"/>
                <a:gd name="connsiteX40" fmla="*/ 193497 w 1047773"/>
                <a:gd name="connsiteY40" fmla="*/ 315592 h 1897041"/>
                <a:gd name="connsiteX41" fmla="*/ 180937 w 1047773"/>
                <a:gd name="connsiteY41" fmla="*/ 338200 h 1897041"/>
                <a:gd name="connsiteX42" fmla="*/ 135719 w 1047773"/>
                <a:gd name="connsiteY42" fmla="*/ 380906 h 1897041"/>
                <a:gd name="connsiteX43" fmla="*/ 80453 w 1047773"/>
                <a:gd name="connsiteY43" fmla="*/ 438684 h 1897041"/>
                <a:gd name="connsiteX0" fmla="*/ 80453 w 1048454"/>
                <a:gd name="connsiteY0" fmla="*/ 438684 h 1897041"/>
                <a:gd name="connsiteX1" fmla="*/ 27699 w 1048454"/>
                <a:gd name="connsiteY1" fmla="*/ 564288 h 1897041"/>
                <a:gd name="connsiteX2" fmla="*/ 7603 w 1048454"/>
                <a:gd name="connsiteY2" fmla="*/ 637139 h 1897041"/>
                <a:gd name="connsiteX3" fmla="*/ 7603 w 1048454"/>
                <a:gd name="connsiteY3" fmla="*/ 918493 h 1897041"/>
                <a:gd name="connsiteX4" fmla="*/ 7603 w 1048454"/>
                <a:gd name="connsiteY4" fmla="*/ 1345548 h 1897041"/>
                <a:gd name="connsiteX5" fmla="*/ 5090 w 1048454"/>
                <a:gd name="connsiteY5" fmla="*/ 1662071 h 1897041"/>
                <a:gd name="connsiteX6" fmla="*/ 2578 w 1048454"/>
                <a:gd name="connsiteY6" fmla="*/ 1729897 h 1897041"/>
                <a:gd name="connsiteX7" fmla="*/ 45284 w 1048454"/>
                <a:gd name="connsiteY7" fmla="*/ 1782651 h 1897041"/>
                <a:gd name="connsiteX8" fmla="*/ 153304 w 1048454"/>
                <a:gd name="connsiteY8" fmla="*/ 1837917 h 1897041"/>
                <a:gd name="connsiteX9" fmla="*/ 334174 w 1048454"/>
                <a:gd name="connsiteY9" fmla="*/ 1880622 h 1897041"/>
                <a:gd name="connsiteX10" fmla="*/ 494948 w 1048454"/>
                <a:gd name="connsiteY10" fmla="*/ 1895695 h 1897041"/>
                <a:gd name="connsiteX11" fmla="*/ 658233 w 1048454"/>
                <a:gd name="connsiteY11" fmla="*/ 1893183 h 1897041"/>
                <a:gd name="connsiteX12" fmla="*/ 831567 w 1048454"/>
                <a:gd name="connsiteY12" fmla="*/ 1868062 h 1897041"/>
                <a:gd name="connsiteX13" fmla="*/ 972244 w 1048454"/>
                <a:gd name="connsiteY13" fmla="*/ 1807772 h 1897041"/>
                <a:gd name="connsiteX14" fmla="*/ 1035047 w 1048454"/>
                <a:gd name="connsiteY14" fmla="*/ 1737433 h 1897041"/>
                <a:gd name="connsiteX15" fmla="*/ 1035047 w 1048454"/>
                <a:gd name="connsiteY15" fmla="*/ 1689704 h 1897041"/>
                <a:gd name="connsiteX16" fmla="*/ 1035047 w 1048454"/>
                <a:gd name="connsiteY16" fmla="*/ 1506321 h 1897041"/>
                <a:gd name="connsiteX17" fmla="*/ 1047607 w 1048454"/>
                <a:gd name="connsiteY17" fmla="*/ 1149605 h 1897041"/>
                <a:gd name="connsiteX18" fmla="*/ 1047345 w 1048454"/>
                <a:gd name="connsiteY18" fmla="*/ 765255 h 1897041"/>
                <a:gd name="connsiteX19" fmla="*/ 1047607 w 1048454"/>
                <a:gd name="connsiteY19" fmla="*/ 657236 h 1897041"/>
                <a:gd name="connsiteX20" fmla="*/ 1042583 w 1048454"/>
                <a:gd name="connsiteY20" fmla="*/ 606994 h 1897041"/>
                <a:gd name="connsiteX21" fmla="*/ 1014950 w 1048454"/>
                <a:gd name="connsiteY21" fmla="*/ 509022 h 1897041"/>
                <a:gd name="connsiteX22" fmla="*/ 967220 w 1048454"/>
                <a:gd name="connsiteY22" fmla="*/ 433660 h 1897041"/>
                <a:gd name="connsiteX23" fmla="*/ 896882 w 1048454"/>
                <a:gd name="connsiteY23" fmla="*/ 363321 h 1897041"/>
                <a:gd name="connsiteX24" fmla="*/ 874273 w 1048454"/>
                <a:gd name="connsiteY24" fmla="*/ 343225 h 1897041"/>
                <a:gd name="connsiteX25" fmla="*/ 876785 w 1048454"/>
                <a:gd name="connsiteY25" fmla="*/ 310567 h 1897041"/>
                <a:gd name="connsiteX26" fmla="*/ 879297 w 1048454"/>
                <a:gd name="connsiteY26" fmla="*/ 252789 h 1897041"/>
                <a:gd name="connsiteX27" fmla="*/ 879297 w 1048454"/>
                <a:gd name="connsiteY27" fmla="*/ 177427 h 1897041"/>
                <a:gd name="connsiteX28" fmla="*/ 879297 w 1048454"/>
                <a:gd name="connsiteY28" fmla="*/ 112112 h 1897041"/>
                <a:gd name="connsiteX29" fmla="*/ 824031 w 1048454"/>
                <a:gd name="connsiteY29" fmla="*/ 66895 h 1897041"/>
                <a:gd name="connsiteX30" fmla="*/ 698427 w 1048454"/>
                <a:gd name="connsiteY30" fmla="*/ 21677 h 1897041"/>
                <a:gd name="connsiteX31" fmla="*/ 562774 w 1048454"/>
                <a:gd name="connsiteY31" fmla="*/ 4093 h 1897041"/>
                <a:gd name="connsiteX32" fmla="*/ 444706 w 1048454"/>
                <a:gd name="connsiteY32" fmla="*/ 1581 h 1897041"/>
                <a:gd name="connsiteX33" fmla="*/ 316589 w 1048454"/>
                <a:gd name="connsiteY33" fmla="*/ 24189 h 1897041"/>
                <a:gd name="connsiteX34" fmla="*/ 206058 w 1048454"/>
                <a:gd name="connsiteY34" fmla="*/ 79455 h 1897041"/>
                <a:gd name="connsiteX35" fmla="*/ 178425 w 1048454"/>
                <a:gd name="connsiteY35" fmla="*/ 127185 h 1897041"/>
                <a:gd name="connsiteX36" fmla="*/ 185961 w 1048454"/>
                <a:gd name="connsiteY36" fmla="*/ 177427 h 1897041"/>
                <a:gd name="connsiteX37" fmla="*/ 188473 w 1048454"/>
                <a:gd name="connsiteY37" fmla="*/ 205060 h 1897041"/>
                <a:gd name="connsiteX38" fmla="*/ 175912 w 1048454"/>
                <a:gd name="connsiteY38" fmla="*/ 237717 h 1897041"/>
                <a:gd name="connsiteX39" fmla="*/ 190985 w 1048454"/>
                <a:gd name="connsiteY39" fmla="*/ 280422 h 1897041"/>
                <a:gd name="connsiteX40" fmla="*/ 193497 w 1048454"/>
                <a:gd name="connsiteY40" fmla="*/ 315592 h 1897041"/>
                <a:gd name="connsiteX41" fmla="*/ 180937 w 1048454"/>
                <a:gd name="connsiteY41" fmla="*/ 338200 h 1897041"/>
                <a:gd name="connsiteX42" fmla="*/ 135719 w 1048454"/>
                <a:gd name="connsiteY42" fmla="*/ 380906 h 1897041"/>
                <a:gd name="connsiteX43" fmla="*/ 80453 w 1048454"/>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35047 w 1048087"/>
                <a:gd name="connsiteY14" fmla="*/ 1737433 h 1897041"/>
                <a:gd name="connsiteX15" fmla="*/ 1035047 w 1048087"/>
                <a:gd name="connsiteY15" fmla="*/ 1689704 h 1897041"/>
                <a:gd name="connsiteX16" fmla="*/ 1035047 w 1048087"/>
                <a:gd name="connsiteY16" fmla="*/ 1506321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35047 w 1048087"/>
                <a:gd name="connsiteY14" fmla="*/ 1737433 h 1897041"/>
                <a:gd name="connsiteX15" fmla="*/ 1035047 w 1048087"/>
                <a:gd name="connsiteY15" fmla="*/ 1689704 h 1897041"/>
                <a:gd name="connsiteX16" fmla="*/ 1037428 w 1048087"/>
                <a:gd name="connsiteY16" fmla="*/ 1503940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27903 w 1048087"/>
                <a:gd name="connsiteY14" fmla="*/ 1739814 h 1897041"/>
                <a:gd name="connsiteX15" fmla="*/ 1035047 w 1048087"/>
                <a:gd name="connsiteY15" fmla="*/ 1689704 h 1897041"/>
                <a:gd name="connsiteX16" fmla="*/ 1037428 w 1048087"/>
                <a:gd name="connsiteY16" fmla="*/ 1503940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75602 w 1043236"/>
                <a:gd name="connsiteY0" fmla="*/ 438684 h 1897041"/>
                <a:gd name="connsiteX1" fmla="*/ 22848 w 1043236"/>
                <a:gd name="connsiteY1" fmla="*/ 564288 h 1897041"/>
                <a:gd name="connsiteX2" fmla="*/ 2752 w 1043236"/>
                <a:gd name="connsiteY2" fmla="*/ 637139 h 1897041"/>
                <a:gd name="connsiteX3" fmla="*/ 2752 w 1043236"/>
                <a:gd name="connsiteY3" fmla="*/ 918493 h 1897041"/>
                <a:gd name="connsiteX4" fmla="*/ 2752 w 1043236"/>
                <a:gd name="connsiteY4" fmla="*/ 1345548 h 1897041"/>
                <a:gd name="connsiteX5" fmla="*/ 239 w 1043236"/>
                <a:gd name="connsiteY5" fmla="*/ 1662071 h 1897041"/>
                <a:gd name="connsiteX6" fmla="*/ 7252 w 1043236"/>
                <a:gd name="connsiteY6" fmla="*/ 1727516 h 1897041"/>
                <a:gd name="connsiteX7" fmla="*/ 40433 w 1043236"/>
                <a:gd name="connsiteY7" fmla="*/ 1782651 h 1897041"/>
                <a:gd name="connsiteX8" fmla="*/ 148453 w 1043236"/>
                <a:gd name="connsiteY8" fmla="*/ 1837917 h 1897041"/>
                <a:gd name="connsiteX9" fmla="*/ 329323 w 1043236"/>
                <a:gd name="connsiteY9" fmla="*/ 1880622 h 1897041"/>
                <a:gd name="connsiteX10" fmla="*/ 490097 w 1043236"/>
                <a:gd name="connsiteY10" fmla="*/ 1895695 h 1897041"/>
                <a:gd name="connsiteX11" fmla="*/ 653382 w 1043236"/>
                <a:gd name="connsiteY11" fmla="*/ 1893183 h 1897041"/>
                <a:gd name="connsiteX12" fmla="*/ 826716 w 1043236"/>
                <a:gd name="connsiteY12" fmla="*/ 1868062 h 1897041"/>
                <a:gd name="connsiteX13" fmla="*/ 967393 w 1043236"/>
                <a:gd name="connsiteY13" fmla="*/ 1807772 h 1897041"/>
                <a:gd name="connsiteX14" fmla="*/ 1023052 w 1043236"/>
                <a:gd name="connsiteY14" fmla="*/ 1739814 h 1897041"/>
                <a:gd name="connsiteX15" fmla="*/ 1030196 w 1043236"/>
                <a:gd name="connsiteY15" fmla="*/ 1689704 h 1897041"/>
                <a:gd name="connsiteX16" fmla="*/ 1032577 w 1043236"/>
                <a:gd name="connsiteY16" fmla="*/ 1503940 h 1897041"/>
                <a:gd name="connsiteX17" fmla="*/ 1037994 w 1043236"/>
                <a:gd name="connsiteY17" fmla="*/ 1149605 h 1897041"/>
                <a:gd name="connsiteX18" fmla="*/ 1042494 w 1043236"/>
                <a:gd name="connsiteY18" fmla="*/ 765255 h 1897041"/>
                <a:gd name="connsiteX19" fmla="*/ 1042756 w 1043236"/>
                <a:gd name="connsiteY19" fmla="*/ 657236 h 1897041"/>
                <a:gd name="connsiteX20" fmla="*/ 1037732 w 1043236"/>
                <a:gd name="connsiteY20" fmla="*/ 606994 h 1897041"/>
                <a:gd name="connsiteX21" fmla="*/ 1010099 w 1043236"/>
                <a:gd name="connsiteY21" fmla="*/ 509022 h 1897041"/>
                <a:gd name="connsiteX22" fmla="*/ 962369 w 1043236"/>
                <a:gd name="connsiteY22" fmla="*/ 433660 h 1897041"/>
                <a:gd name="connsiteX23" fmla="*/ 892031 w 1043236"/>
                <a:gd name="connsiteY23" fmla="*/ 363321 h 1897041"/>
                <a:gd name="connsiteX24" fmla="*/ 869422 w 1043236"/>
                <a:gd name="connsiteY24" fmla="*/ 343225 h 1897041"/>
                <a:gd name="connsiteX25" fmla="*/ 871934 w 1043236"/>
                <a:gd name="connsiteY25" fmla="*/ 310567 h 1897041"/>
                <a:gd name="connsiteX26" fmla="*/ 874446 w 1043236"/>
                <a:gd name="connsiteY26" fmla="*/ 252789 h 1897041"/>
                <a:gd name="connsiteX27" fmla="*/ 874446 w 1043236"/>
                <a:gd name="connsiteY27" fmla="*/ 177427 h 1897041"/>
                <a:gd name="connsiteX28" fmla="*/ 874446 w 1043236"/>
                <a:gd name="connsiteY28" fmla="*/ 112112 h 1897041"/>
                <a:gd name="connsiteX29" fmla="*/ 819180 w 1043236"/>
                <a:gd name="connsiteY29" fmla="*/ 66895 h 1897041"/>
                <a:gd name="connsiteX30" fmla="*/ 693576 w 1043236"/>
                <a:gd name="connsiteY30" fmla="*/ 21677 h 1897041"/>
                <a:gd name="connsiteX31" fmla="*/ 557923 w 1043236"/>
                <a:gd name="connsiteY31" fmla="*/ 4093 h 1897041"/>
                <a:gd name="connsiteX32" fmla="*/ 439855 w 1043236"/>
                <a:gd name="connsiteY32" fmla="*/ 1581 h 1897041"/>
                <a:gd name="connsiteX33" fmla="*/ 311738 w 1043236"/>
                <a:gd name="connsiteY33" fmla="*/ 24189 h 1897041"/>
                <a:gd name="connsiteX34" fmla="*/ 201207 w 1043236"/>
                <a:gd name="connsiteY34" fmla="*/ 79455 h 1897041"/>
                <a:gd name="connsiteX35" fmla="*/ 173574 w 1043236"/>
                <a:gd name="connsiteY35" fmla="*/ 127185 h 1897041"/>
                <a:gd name="connsiteX36" fmla="*/ 181110 w 1043236"/>
                <a:gd name="connsiteY36" fmla="*/ 177427 h 1897041"/>
                <a:gd name="connsiteX37" fmla="*/ 183622 w 1043236"/>
                <a:gd name="connsiteY37" fmla="*/ 205060 h 1897041"/>
                <a:gd name="connsiteX38" fmla="*/ 171061 w 1043236"/>
                <a:gd name="connsiteY38" fmla="*/ 237717 h 1897041"/>
                <a:gd name="connsiteX39" fmla="*/ 186134 w 1043236"/>
                <a:gd name="connsiteY39" fmla="*/ 280422 h 1897041"/>
                <a:gd name="connsiteX40" fmla="*/ 188646 w 1043236"/>
                <a:gd name="connsiteY40" fmla="*/ 315592 h 1897041"/>
                <a:gd name="connsiteX41" fmla="*/ 176086 w 1043236"/>
                <a:gd name="connsiteY41" fmla="*/ 338200 h 1897041"/>
                <a:gd name="connsiteX42" fmla="*/ 130868 w 1043236"/>
                <a:gd name="connsiteY42" fmla="*/ 380906 h 1897041"/>
                <a:gd name="connsiteX43" fmla="*/ 75602 w 1043236"/>
                <a:gd name="connsiteY43" fmla="*/ 438684 h 1897041"/>
                <a:gd name="connsiteX0" fmla="*/ 75789 w 1043423"/>
                <a:gd name="connsiteY0" fmla="*/ 438684 h 1897041"/>
                <a:gd name="connsiteX1" fmla="*/ 23035 w 1043423"/>
                <a:gd name="connsiteY1" fmla="*/ 564288 h 1897041"/>
                <a:gd name="connsiteX2" fmla="*/ 2939 w 1043423"/>
                <a:gd name="connsiteY2" fmla="*/ 637139 h 1897041"/>
                <a:gd name="connsiteX3" fmla="*/ 2939 w 1043423"/>
                <a:gd name="connsiteY3" fmla="*/ 918493 h 1897041"/>
                <a:gd name="connsiteX4" fmla="*/ 2939 w 1043423"/>
                <a:gd name="connsiteY4" fmla="*/ 1345548 h 1897041"/>
                <a:gd name="connsiteX5" fmla="*/ 426 w 1043423"/>
                <a:gd name="connsiteY5" fmla="*/ 1662071 h 1897041"/>
                <a:gd name="connsiteX6" fmla="*/ 7439 w 1043423"/>
                <a:gd name="connsiteY6" fmla="*/ 1727516 h 1897041"/>
                <a:gd name="connsiteX7" fmla="*/ 50145 w 1043423"/>
                <a:gd name="connsiteY7" fmla="*/ 1782651 h 1897041"/>
                <a:gd name="connsiteX8" fmla="*/ 148640 w 1043423"/>
                <a:gd name="connsiteY8" fmla="*/ 1837917 h 1897041"/>
                <a:gd name="connsiteX9" fmla="*/ 329510 w 1043423"/>
                <a:gd name="connsiteY9" fmla="*/ 1880622 h 1897041"/>
                <a:gd name="connsiteX10" fmla="*/ 490284 w 1043423"/>
                <a:gd name="connsiteY10" fmla="*/ 1895695 h 1897041"/>
                <a:gd name="connsiteX11" fmla="*/ 653569 w 1043423"/>
                <a:gd name="connsiteY11" fmla="*/ 1893183 h 1897041"/>
                <a:gd name="connsiteX12" fmla="*/ 826903 w 1043423"/>
                <a:gd name="connsiteY12" fmla="*/ 1868062 h 1897041"/>
                <a:gd name="connsiteX13" fmla="*/ 967580 w 1043423"/>
                <a:gd name="connsiteY13" fmla="*/ 1807772 h 1897041"/>
                <a:gd name="connsiteX14" fmla="*/ 1023239 w 1043423"/>
                <a:gd name="connsiteY14" fmla="*/ 1739814 h 1897041"/>
                <a:gd name="connsiteX15" fmla="*/ 1030383 w 1043423"/>
                <a:gd name="connsiteY15" fmla="*/ 1689704 h 1897041"/>
                <a:gd name="connsiteX16" fmla="*/ 1032764 w 1043423"/>
                <a:gd name="connsiteY16" fmla="*/ 1503940 h 1897041"/>
                <a:gd name="connsiteX17" fmla="*/ 1038181 w 1043423"/>
                <a:gd name="connsiteY17" fmla="*/ 1149605 h 1897041"/>
                <a:gd name="connsiteX18" fmla="*/ 1042681 w 1043423"/>
                <a:gd name="connsiteY18" fmla="*/ 765255 h 1897041"/>
                <a:gd name="connsiteX19" fmla="*/ 1042943 w 1043423"/>
                <a:gd name="connsiteY19" fmla="*/ 657236 h 1897041"/>
                <a:gd name="connsiteX20" fmla="*/ 1037919 w 1043423"/>
                <a:gd name="connsiteY20" fmla="*/ 606994 h 1897041"/>
                <a:gd name="connsiteX21" fmla="*/ 1010286 w 1043423"/>
                <a:gd name="connsiteY21" fmla="*/ 509022 h 1897041"/>
                <a:gd name="connsiteX22" fmla="*/ 962556 w 1043423"/>
                <a:gd name="connsiteY22" fmla="*/ 433660 h 1897041"/>
                <a:gd name="connsiteX23" fmla="*/ 892218 w 1043423"/>
                <a:gd name="connsiteY23" fmla="*/ 363321 h 1897041"/>
                <a:gd name="connsiteX24" fmla="*/ 869609 w 1043423"/>
                <a:gd name="connsiteY24" fmla="*/ 343225 h 1897041"/>
                <a:gd name="connsiteX25" fmla="*/ 872121 w 1043423"/>
                <a:gd name="connsiteY25" fmla="*/ 310567 h 1897041"/>
                <a:gd name="connsiteX26" fmla="*/ 874633 w 1043423"/>
                <a:gd name="connsiteY26" fmla="*/ 252789 h 1897041"/>
                <a:gd name="connsiteX27" fmla="*/ 874633 w 1043423"/>
                <a:gd name="connsiteY27" fmla="*/ 177427 h 1897041"/>
                <a:gd name="connsiteX28" fmla="*/ 874633 w 1043423"/>
                <a:gd name="connsiteY28" fmla="*/ 112112 h 1897041"/>
                <a:gd name="connsiteX29" fmla="*/ 819367 w 1043423"/>
                <a:gd name="connsiteY29" fmla="*/ 66895 h 1897041"/>
                <a:gd name="connsiteX30" fmla="*/ 693763 w 1043423"/>
                <a:gd name="connsiteY30" fmla="*/ 21677 h 1897041"/>
                <a:gd name="connsiteX31" fmla="*/ 558110 w 1043423"/>
                <a:gd name="connsiteY31" fmla="*/ 4093 h 1897041"/>
                <a:gd name="connsiteX32" fmla="*/ 440042 w 1043423"/>
                <a:gd name="connsiteY32" fmla="*/ 1581 h 1897041"/>
                <a:gd name="connsiteX33" fmla="*/ 311925 w 1043423"/>
                <a:gd name="connsiteY33" fmla="*/ 24189 h 1897041"/>
                <a:gd name="connsiteX34" fmla="*/ 201394 w 1043423"/>
                <a:gd name="connsiteY34" fmla="*/ 79455 h 1897041"/>
                <a:gd name="connsiteX35" fmla="*/ 173761 w 1043423"/>
                <a:gd name="connsiteY35" fmla="*/ 127185 h 1897041"/>
                <a:gd name="connsiteX36" fmla="*/ 181297 w 1043423"/>
                <a:gd name="connsiteY36" fmla="*/ 177427 h 1897041"/>
                <a:gd name="connsiteX37" fmla="*/ 183809 w 1043423"/>
                <a:gd name="connsiteY37" fmla="*/ 205060 h 1897041"/>
                <a:gd name="connsiteX38" fmla="*/ 171248 w 1043423"/>
                <a:gd name="connsiteY38" fmla="*/ 237717 h 1897041"/>
                <a:gd name="connsiteX39" fmla="*/ 186321 w 1043423"/>
                <a:gd name="connsiteY39" fmla="*/ 280422 h 1897041"/>
                <a:gd name="connsiteX40" fmla="*/ 188833 w 1043423"/>
                <a:gd name="connsiteY40" fmla="*/ 315592 h 1897041"/>
                <a:gd name="connsiteX41" fmla="*/ 176273 w 1043423"/>
                <a:gd name="connsiteY41" fmla="*/ 338200 h 1897041"/>
                <a:gd name="connsiteX42" fmla="*/ 131055 w 1043423"/>
                <a:gd name="connsiteY42" fmla="*/ 380906 h 1897041"/>
                <a:gd name="connsiteX43" fmla="*/ 75789 w 1043423"/>
                <a:gd name="connsiteY43" fmla="*/ 438684 h 1897041"/>
                <a:gd name="connsiteX0" fmla="*/ 77647 w 1045281"/>
                <a:gd name="connsiteY0" fmla="*/ 438684 h 1897041"/>
                <a:gd name="connsiteX1" fmla="*/ 24893 w 1045281"/>
                <a:gd name="connsiteY1" fmla="*/ 564288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77647 w 1045281"/>
                <a:gd name="connsiteY43" fmla="*/ 438684 h 1897041"/>
                <a:gd name="connsiteX0" fmla="*/ 77647 w 1045281"/>
                <a:gd name="connsiteY0" fmla="*/ 438684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77647 w 1045281"/>
                <a:gd name="connsiteY43" fmla="*/ 438684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5487 w 1045281"/>
                <a:gd name="connsiteY38" fmla="*/ 240098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83634 w 1045281"/>
                <a:gd name="connsiteY26" fmla="*/ 250408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5487 w 1045281"/>
                <a:gd name="connsiteY38" fmla="*/ 240098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4170 h 1895383"/>
                <a:gd name="connsiteX1" fmla="*/ 24893 w 1045281"/>
                <a:gd name="connsiteY1" fmla="*/ 550724 h 1895383"/>
                <a:gd name="connsiteX2" fmla="*/ 4797 w 1045281"/>
                <a:gd name="connsiteY2" fmla="*/ 635481 h 1895383"/>
                <a:gd name="connsiteX3" fmla="*/ 4797 w 1045281"/>
                <a:gd name="connsiteY3" fmla="*/ 916835 h 1895383"/>
                <a:gd name="connsiteX4" fmla="*/ 34 w 1045281"/>
                <a:gd name="connsiteY4" fmla="*/ 1343890 h 1895383"/>
                <a:gd name="connsiteX5" fmla="*/ 2284 w 1045281"/>
                <a:gd name="connsiteY5" fmla="*/ 1660413 h 1895383"/>
                <a:gd name="connsiteX6" fmla="*/ 9297 w 1045281"/>
                <a:gd name="connsiteY6" fmla="*/ 1725858 h 1895383"/>
                <a:gd name="connsiteX7" fmla="*/ 52003 w 1045281"/>
                <a:gd name="connsiteY7" fmla="*/ 1780993 h 1895383"/>
                <a:gd name="connsiteX8" fmla="*/ 150498 w 1045281"/>
                <a:gd name="connsiteY8" fmla="*/ 1836259 h 1895383"/>
                <a:gd name="connsiteX9" fmla="*/ 331368 w 1045281"/>
                <a:gd name="connsiteY9" fmla="*/ 1878964 h 1895383"/>
                <a:gd name="connsiteX10" fmla="*/ 492142 w 1045281"/>
                <a:gd name="connsiteY10" fmla="*/ 1894037 h 1895383"/>
                <a:gd name="connsiteX11" fmla="*/ 655427 w 1045281"/>
                <a:gd name="connsiteY11" fmla="*/ 1891525 h 1895383"/>
                <a:gd name="connsiteX12" fmla="*/ 828761 w 1045281"/>
                <a:gd name="connsiteY12" fmla="*/ 1866404 h 1895383"/>
                <a:gd name="connsiteX13" fmla="*/ 969438 w 1045281"/>
                <a:gd name="connsiteY13" fmla="*/ 1806114 h 1895383"/>
                <a:gd name="connsiteX14" fmla="*/ 1025097 w 1045281"/>
                <a:gd name="connsiteY14" fmla="*/ 1738156 h 1895383"/>
                <a:gd name="connsiteX15" fmla="*/ 1032241 w 1045281"/>
                <a:gd name="connsiteY15" fmla="*/ 1688046 h 1895383"/>
                <a:gd name="connsiteX16" fmla="*/ 1034622 w 1045281"/>
                <a:gd name="connsiteY16" fmla="*/ 1502282 h 1895383"/>
                <a:gd name="connsiteX17" fmla="*/ 1040039 w 1045281"/>
                <a:gd name="connsiteY17" fmla="*/ 1147947 h 1895383"/>
                <a:gd name="connsiteX18" fmla="*/ 1044539 w 1045281"/>
                <a:gd name="connsiteY18" fmla="*/ 763597 h 1895383"/>
                <a:gd name="connsiteX19" fmla="*/ 1044801 w 1045281"/>
                <a:gd name="connsiteY19" fmla="*/ 655578 h 1895383"/>
                <a:gd name="connsiteX20" fmla="*/ 1039777 w 1045281"/>
                <a:gd name="connsiteY20" fmla="*/ 605336 h 1895383"/>
                <a:gd name="connsiteX21" fmla="*/ 1012144 w 1045281"/>
                <a:gd name="connsiteY21" fmla="*/ 507364 h 1895383"/>
                <a:gd name="connsiteX22" fmla="*/ 957271 w 1045281"/>
                <a:gd name="connsiteY22" fmla="*/ 429621 h 1895383"/>
                <a:gd name="connsiteX23" fmla="*/ 894076 w 1045281"/>
                <a:gd name="connsiteY23" fmla="*/ 361663 h 1895383"/>
                <a:gd name="connsiteX24" fmla="*/ 871467 w 1045281"/>
                <a:gd name="connsiteY24" fmla="*/ 341567 h 1895383"/>
                <a:gd name="connsiteX25" fmla="*/ 873979 w 1045281"/>
                <a:gd name="connsiteY25" fmla="*/ 308909 h 1895383"/>
                <a:gd name="connsiteX26" fmla="*/ 883634 w 1045281"/>
                <a:gd name="connsiteY26" fmla="*/ 248750 h 1895383"/>
                <a:gd name="connsiteX27" fmla="*/ 876491 w 1045281"/>
                <a:gd name="connsiteY27" fmla="*/ 175769 h 1895383"/>
                <a:gd name="connsiteX28" fmla="*/ 876491 w 1045281"/>
                <a:gd name="connsiteY28" fmla="*/ 110454 h 1895383"/>
                <a:gd name="connsiteX29" fmla="*/ 821225 w 1045281"/>
                <a:gd name="connsiteY29" fmla="*/ 65237 h 1895383"/>
                <a:gd name="connsiteX30" fmla="*/ 695621 w 1045281"/>
                <a:gd name="connsiteY30" fmla="*/ 20019 h 1895383"/>
                <a:gd name="connsiteX31" fmla="*/ 559968 w 1045281"/>
                <a:gd name="connsiteY31" fmla="*/ 2435 h 1895383"/>
                <a:gd name="connsiteX32" fmla="*/ 444281 w 1045281"/>
                <a:gd name="connsiteY32" fmla="*/ 2305 h 1895383"/>
                <a:gd name="connsiteX33" fmla="*/ 313783 w 1045281"/>
                <a:gd name="connsiteY33" fmla="*/ 22531 h 1895383"/>
                <a:gd name="connsiteX34" fmla="*/ 203252 w 1045281"/>
                <a:gd name="connsiteY34" fmla="*/ 77797 h 1895383"/>
                <a:gd name="connsiteX35" fmla="*/ 175619 w 1045281"/>
                <a:gd name="connsiteY35" fmla="*/ 125527 h 1895383"/>
                <a:gd name="connsiteX36" fmla="*/ 183155 w 1045281"/>
                <a:gd name="connsiteY36" fmla="*/ 175769 h 1895383"/>
                <a:gd name="connsiteX37" fmla="*/ 185667 w 1045281"/>
                <a:gd name="connsiteY37" fmla="*/ 203402 h 1895383"/>
                <a:gd name="connsiteX38" fmla="*/ 175487 w 1045281"/>
                <a:gd name="connsiteY38" fmla="*/ 238440 h 1895383"/>
                <a:gd name="connsiteX39" fmla="*/ 181035 w 1045281"/>
                <a:gd name="connsiteY39" fmla="*/ 278764 h 1895383"/>
                <a:gd name="connsiteX40" fmla="*/ 190691 w 1045281"/>
                <a:gd name="connsiteY40" fmla="*/ 313934 h 1895383"/>
                <a:gd name="connsiteX41" fmla="*/ 178131 w 1045281"/>
                <a:gd name="connsiteY41" fmla="*/ 336542 h 1895383"/>
                <a:gd name="connsiteX42" fmla="*/ 132913 w 1045281"/>
                <a:gd name="connsiteY42" fmla="*/ 379248 h 1895383"/>
                <a:gd name="connsiteX43" fmla="*/ 82409 w 1045281"/>
                <a:gd name="connsiteY43" fmla="*/ 444170 h 1895383"/>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21225 w 1045281"/>
                <a:gd name="connsiteY29" fmla="*/ 68670 h 1898816"/>
                <a:gd name="connsiteX30" fmla="*/ 695621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21225 w 1045281"/>
                <a:gd name="connsiteY29" fmla="*/ 68670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16462 w 1045281"/>
                <a:gd name="connsiteY29" fmla="*/ 63907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69347 w 1045281"/>
                <a:gd name="connsiteY28" fmla="*/ 113887 h 1898816"/>
                <a:gd name="connsiteX29" fmla="*/ 816462 w 1045281"/>
                <a:gd name="connsiteY29" fmla="*/ 63907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4847"/>
                <a:gd name="connsiteY0" fmla="*/ 447603 h 1898816"/>
                <a:gd name="connsiteX1" fmla="*/ 24893 w 1044847"/>
                <a:gd name="connsiteY1" fmla="*/ 554157 h 1898816"/>
                <a:gd name="connsiteX2" fmla="*/ 4797 w 1044847"/>
                <a:gd name="connsiteY2" fmla="*/ 638914 h 1898816"/>
                <a:gd name="connsiteX3" fmla="*/ 4797 w 1044847"/>
                <a:gd name="connsiteY3" fmla="*/ 920268 h 1898816"/>
                <a:gd name="connsiteX4" fmla="*/ 34 w 1044847"/>
                <a:gd name="connsiteY4" fmla="*/ 1347323 h 1898816"/>
                <a:gd name="connsiteX5" fmla="*/ 2284 w 1044847"/>
                <a:gd name="connsiteY5" fmla="*/ 1663846 h 1898816"/>
                <a:gd name="connsiteX6" fmla="*/ 9297 w 1044847"/>
                <a:gd name="connsiteY6" fmla="*/ 1729291 h 1898816"/>
                <a:gd name="connsiteX7" fmla="*/ 52003 w 1044847"/>
                <a:gd name="connsiteY7" fmla="*/ 1784426 h 1898816"/>
                <a:gd name="connsiteX8" fmla="*/ 150498 w 1044847"/>
                <a:gd name="connsiteY8" fmla="*/ 1839692 h 1898816"/>
                <a:gd name="connsiteX9" fmla="*/ 331368 w 1044847"/>
                <a:gd name="connsiteY9" fmla="*/ 1882397 h 1898816"/>
                <a:gd name="connsiteX10" fmla="*/ 492142 w 1044847"/>
                <a:gd name="connsiteY10" fmla="*/ 1897470 h 1898816"/>
                <a:gd name="connsiteX11" fmla="*/ 655427 w 1044847"/>
                <a:gd name="connsiteY11" fmla="*/ 1894958 h 1898816"/>
                <a:gd name="connsiteX12" fmla="*/ 828761 w 1044847"/>
                <a:gd name="connsiteY12" fmla="*/ 1869837 h 1898816"/>
                <a:gd name="connsiteX13" fmla="*/ 969438 w 1044847"/>
                <a:gd name="connsiteY13" fmla="*/ 1809547 h 1898816"/>
                <a:gd name="connsiteX14" fmla="*/ 1025097 w 1044847"/>
                <a:gd name="connsiteY14" fmla="*/ 1741589 h 1898816"/>
                <a:gd name="connsiteX15" fmla="*/ 1032241 w 1044847"/>
                <a:gd name="connsiteY15" fmla="*/ 1691479 h 1898816"/>
                <a:gd name="connsiteX16" fmla="*/ 1034622 w 1044847"/>
                <a:gd name="connsiteY16" fmla="*/ 1505715 h 1898816"/>
                <a:gd name="connsiteX17" fmla="*/ 1040039 w 1044847"/>
                <a:gd name="connsiteY17" fmla="*/ 1151380 h 1898816"/>
                <a:gd name="connsiteX18" fmla="*/ 1042158 w 1044847"/>
                <a:gd name="connsiteY18" fmla="*/ 767030 h 1898816"/>
                <a:gd name="connsiteX19" fmla="*/ 1044801 w 1044847"/>
                <a:gd name="connsiteY19" fmla="*/ 659011 h 1898816"/>
                <a:gd name="connsiteX20" fmla="*/ 1039777 w 1044847"/>
                <a:gd name="connsiteY20" fmla="*/ 608769 h 1898816"/>
                <a:gd name="connsiteX21" fmla="*/ 1012144 w 1044847"/>
                <a:gd name="connsiteY21" fmla="*/ 510797 h 1898816"/>
                <a:gd name="connsiteX22" fmla="*/ 957271 w 1044847"/>
                <a:gd name="connsiteY22" fmla="*/ 433054 h 1898816"/>
                <a:gd name="connsiteX23" fmla="*/ 894076 w 1044847"/>
                <a:gd name="connsiteY23" fmla="*/ 365096 h 1898816"/>
                <a:gd name="connsiteX24" fmla="*/ 871467 w 1044847"/>
                <a:gd name="connsiteY24" fmla="*/ 345000 h 1898816"/>
                <a:gd name="connsiteX25" fmla="*/ 873979 w 1044847"/>
                <a:gd name="connsiteY25" fmla="*/ 312342 h 1898816"/>
                <a:gd name="connsiteX26" fmla="*/ 883634 w 1044847"/>
                <a:gd name="connsiteY26" fmla="*/ 252183 h 1898816"/>
                <a:gd name="connsiteX27" fmla="*/ 876491 w 1044847"/>
                <a:gd name="connsiteY27" fmla="*/ 179202 h 1898816"/>
                <a:gd name="connsiteX28" fmla="*/ 869347 w 1044847"/>
                <a:gd name="connsiteY28" fmla="*/ 113887 h 1898816"/>
                <a:gd name="connsiteX29" fmla="*/ 816462 w 1044847"/>
                <a:gd name="connsiteY29" fmla="*/ 63907 h 1898816"/>
                <a:gd name="connsiteX30" fmla="*/ 705146 w 1044847"/>
                <a:gd name="connsiteY30" fmla="*/ 23452 h 1898816"/>
                <a:gd name="connsiteX31" fmla="*/ 562350 w 1044847"/>
                <a:gd name="connsiteY31" fmla="*/ 1106 h 1898816"/>
                <a:gd name="connsiteX32" fmla="*/ 444281 w 1044847"/>
                <a:gd name="connsiteY32" fmla="*/ 5738 h 1898816"/>
                <a:gd name="connsiteX33" fmla="*/ 313783 w 1044847"/>
                <a:gd name="connsiteY33" fmla="*/ 25964 h 1898816"/>
                <a:gd name="connsiteX34" fmla="*/ 203252 w 1044847"/>
                <a:gd name="connsiteY34" fmla="*/ 81230 h 1898816"/>
                <a:gd name="connsiteX35" fmla="*/ 175619 w 1044847"/>
                <a:gd name="connsiteY35" fmla="*/ 128960 h 1898816"/>
                <a:gd name="connsiteX36" fmla="*/ 183155 w 1044847"/>
                <a:gd name="connsiteY36" fmla="*/ 179202 h 1898816"/>
                <a:gd name="connsiteX37" fmla="*/ 185667 w 1044847"/>
                <a:gd name="connsiteY37" fmla="*/ 206835 h 1898816"/>
                <a:gd name="connsiteX38" fmla="*/ 175487 w 1044847"/>
                <a:gd name="connsiteY38" fmla="*/ 241873 h 1898816"/>
                <a:gd name="connsiteX39" fmla="*/ 181035 w 1044847"/>
                <a:gd name="connsiteY39" fmla="*/ 282197 h 1898816"/>
                <a:gd name="connsiteX40" fmla="*/ 190691 w 1044847"/>
                <a:gd name="connsiteY40" fmla="*/ 317367 h 1898816"/>
                <a:gd name="connsiteX41" fmla="*/ 178131 w 1044847"/>
                <a:gd name="connsiteY41" fmla="*/ 339975 h 1898816"/>
                <a:gd name="connsiteX42" fmla="*/ 132913 w 1044847"/>
                <a:gd name="connsiteY42" fmla="*/ 382681 h 1898816"/>
                <a:gd name="connsiteX43" fmla="*/ 82409 w 1044847"/>
                <a:gd name="connsiteY43" fmla="*/ 447603 h 1898816"/>
                <a:gd name="connsiteX0" fmla="*/ 82409 w 1044954"/>
                <a:gd name="connsiteY0" fmla="*/ 447603 h 1898816"/>
                <a:gd name="connsiteX1" fmla="*/ 24893 w 1044954"/>
                <a:gd name="connsiteY1" fmla="*/ 554157 h 1898816"/>
                <a:gd name="connsiteX2" fmla="*/ 4797 w 1044954"/>
                <a:gd name="connsiteY2" fmla="*/ 638914 h 1898816"/>
                <a:gd name="connsiteX3" fmla="*/ 4797 w 1044954"/>
                <a:gd name="connsiteY3" fmla="*/ 920268 h 1898816"/>
                <a:gd name="connsiteX4" fmla="*/ 34 w 1044954"/>
                <a:gd name="connsiteY4" fmla="*/ 1347323 h 1898816"/>
                <a:gd name="connsiteX5" fmla="*/ 2284 w 1044954"/>
                <a:gd name="connsiteY5" fmla="*/ 1663846 h 1898816"/>
                <a:gd name="connsiteX6" fmla="*/ 9297 w 1044954"/>
                <a:gd name="connsiteY6" fmla="*/ 1729291 h 1898816"/>
                <a:gd name="connsiteX7" fmla="*/ 52003 w 1044954"/>
                <a:gd name="connsiteY7" fmla="*/ 1784426 h 1898816"/>
                <a:gd name="connsiteX8" fmla="*/ 150498 w 1044954"/>
                <a:gd name="connsiteY8" fmla="*/ 1839692 h 1898816"/>
                <a:gd name="connsiteX9" fmla="*/ 331368 w 1044954"/>
                <a:gd name="connsiteY9" fmla="*/ 1882397 h 1898816"/>
                <a:gd name="connsiteX10" fmla="*/ 492142 w 1044954"/>
                <a:gd name="connsiteY10" fmla="*/ 1897470 h 1898816"/>
                <a:gd name="connsiteX11" fmla="*/ 655427 w 1044954"/>
                <a:gd name="connsiteY11" fmla="*/ 1894958 h 1898816"/>
                <a:gd name="connsiteX12" fmla="*/ 828761 w 1044954"/>
                <a:gd name="connsiteY12" fmla="*/ 1869837 h 1898816"/>
                <a:gd name="connsiteX13" fmla="*/ 969438 w 1044954"/>
                <a:gd name="connsiteY13" fmla="*/ 1809547 h 1898816"/>
                <a:gd name="connsiteX14" fmla="*/ 1025097 w 1044954"/>
                <a:gd name="connsiteY14" fmla="*/ 1741589 h 1898816"/>
                <a:gd name="connsiteX15" fmla="*/ 1032241 w 1044954"/>
                <a:gd name="connsiteY15" fmla="*/ 1691479 h 1898816"/>
                <a:gd name="connsiteX16" fmla="*/ 1034622 w 1044954"/>
                <a:gd name="connsiteY16" fmla="*/ 1505715 h 1898816"/>
                <a:gd name="connsiteX17" fmla="*/ 1040039 w 1044954"/>
                <a:gd name="connsiteY17" fmla="*/ 1151380 h 1898816"/>
                <a:gd name="connsiteX18" fmla="*/ 1037395 w 1044954"/>
                <a:gd name="connsiteY18" fmla="*/ 767030 h 1898816"/>
                <a:gd name="connsiteX19" fmla="*/ 1044801 w 1044954"/>
                <a:gd name="connsiteY19" fmla="*/ 659011 h 1898816"/>
                <a:gd name="connsiteX20" fmla="*/ 1039777 w 1044954"/>
                <a:gd name="connsiteY20" fmla="*/ 608769 h 1898816"/>
                <a:gd name="connsiteX21" fmla="*/ 1012144 w 1044954"/>
                <a:gd name="connsiteY21" fmla="*/ 510797 h 1898816"/>
                <a:gd name="connsiteX22" fmla="*/ 957271 w 1044954"/>
                <a:gd name="connsiteY22" fmla="*/ 433054 h 1898816"/>
                <a:gd name="connsiteX23" fmla="*/ 894076 w 1044954"/>
                <a:gd name="connsiteY23" fmla="*/ 365096 h 1898816"/>
                <a:gd name="connsiteX24" fmla="*/ 871467 w 1044954"/>
                <a:gd name="connsiteY24" fmla="*/ 345000 h 1898816"/>
                <a:gd name="connsiteX25" fmla="*/ 873979 w 1044954"/>
                <a:gd name="connsiteY25" fmla="*/ 312342 h 1898816"/>
                <a:gd name="connsiteX26" fmla="*/ 883634 w 1044954"/>
                <a:gd name="connsiteY26" fmla="*/ 252183 h 1898816"/>
                <a:gd name="connsiteX27" fmla="*/ 876491 w 1044954"/>
                <a:gd name="connsiteY27" fmla="*/ 179202 h 1898816"/>
                <a:gd name="connsiteX28" fmla="*/ 869347 w 1044954"/>
                <a:gd name="connsiteY28" fmla="*/ 113887 h 1898816"/>
                <a:gd name="connsiteX29" fmla="*/ 816462 w 1044954"/>
                <a:gd name="connsiteY29" fmla="*/ 63907 h 1898816"/>
                <a:gd name="connsiteX30" fmla="*/ 705146 w 1044954"/>
                <a:gd name="connsiteY30" fmla="*/ 23452 h 1898816"/>
                <a:gd name="connsiteX31" fmla="*/ 562350 w 1044954"/>
                <a:gd name="connsiteY31" fmla="*/ 1106 h 1898816"/>
                <a:gd name="connsiteX32" fmla="*/ 444281 w 1044954"/>
                <a:gd name="connsiteY32" fmla="*/ 5738 h 1898816"/>
                <a:gd name="connsiteX33" fmla="*/ 313783 w 1044954"/>
                <a:gd name="connsiteY33" fmla="*/ 25964 h 1898816"/>
                <a:gd name="connsiteX34" fmla="*/ 203252 w 1044954"/>
                <a:gd name="connsiteY34" fmla="*/ 81230 h 1898816"/>
                <a:gd name="connsiteX35" fmla="*/ 175619 w 1044954"/>
                <a:gd name="connsiteY35" fmla="*/ 128960 h 1898816"/>
                <a:gd name="connsiteX36" fmla="*/ 183155 w 1044954"/>
                <a:gd name="connsiteY36" fmla="*/ 179202 h 1898816"/>
                <a:gd name="connsiteX37" fmla="*/ 185667 w 1044954"/>
                <a:gd name="connsiteY37" fmla="*/ 206835 h 1898816"/>
                <a:gd name="connsiteX38" fmla="*/ 175487 w 1044954"/>
                <a:gd name="connsiteY38" fmla="*/ 241873 h 1898816"/>
                <a:gd name="connsiteX39" fmla="*/ 181035 w 1044954"/>
                <a:gd name="connsiteY39" fmla="*/ 282197 h 1898816"/>
                <a:gd name="connsiteX40" fmla="*/ 190691 w 1044954"/>
                <a:gd name="connsiteY40" fmla="*/ 317367 h 1898816"/>
                <a:gd name="connsiteX41" fmla="*/ 178131 w 1044954"/>
                <a:gd name="connsiteY41" fmla="*/ 339975 h 1898816"/>
                <a:gd name="connsiteX42" fmla="*/ 132913 w 1044954"/>
                <a:gd name="connsiteY42" fmla="*/ 382681 h 1898816"/>
                <a:gd name="connsiteX43" fmla="*/ 82409 w 1044954"/>
                <a:gd name="connsiteY43" fmla="*/ 447603 h 1898816"/>
                <a:gd name="connsiteX0" fmla="*/ 82409 w 1044847"/>
                <a:gd name="connsiteY0" fmla="*/ 447603 h 1898816"/>
                <a:gd name="connsiteX1" fmla="*/ 24893 w 1044847"/>
                <a:gd name="connsiteY1" fmla="*/ 554157 h 1898816"/>
                <a:gd name="connsiteX2" fmla="*/ 4797 w 1044847"/>
                <a:gd name="connsiteY2" fmla="*/ 638914 h 1898816"/>
                <a:gd name="connsiteX3" fmla="*/ 4797 w 1044847"/>
                <a:gd name="connsiteY3" fmla="*/ 920268 h 1898816"/>
                <a:gd name="connsiteX4" fmla="*/ 34 w 1044847"/>
                <a:gd name="connsiteY4" fmla="*/ 1347323 h 1898816"/>
                <a:gd name="connsiteX5" fmla="*/ 2284 w 1044847"/>
                <a:gd name="connsiteY5" fmla="*/ 1663846 h 1898816"/>
                <a:gd name="connsiteX6" fmla="*/ 9297 w 1044847"/>
                <a:gd name="connsiteY6" fmla="*/ 1729291 h 1898816"/>
                <a:gd name="connsiteX7" fmla="*/ 52003 w 1044847"/>
                <a:gd name="connsiteY7" fmla="*/ 1784426 h 1898816"/>
                <a:gd name="connsiteX8" fmla="*/ 150498 w 1044847"/>
                <a:gd name="connsiteY8" fmla="*/ 1839692 h 1898816"/>
                <a:gd name="connsiteX9" fmla="*/ 331368 w 1044847"/>
                <a:gd name="connsiteY9" fmla="*/ 1882397 h 1898816"/>
                <a:gd name="connsiteX10" fmla="*/ 492142 w 1044847"/>
                <a:gd name="connsiteY10" fmla="*/ 1897470 h 1898816"/>
                <a:gd name="connsiteX11" fmla="*/ 655427 w 1044847"/>
                <a:gd name="connsiteY11" fmla="*/ 1894958 h 1898816"/>
                <a:gd name="connsiteX12" fmla="*/ 828761 w 1044847"/>
                <a:gd name="connsiteY12" fmla="*/ 1869837 h 1898816"/>
                <a:gd name="connsiteX13" fmla="*/ 969438 w 1044847"/>
                <a:gd name="connsiteY13" fmla="*/ 1809547 h 1898816"/>
                <a:gd name="connsiteX14" fmla="*/ 1025097 w 1044847"/>
                <a:gd name="connsiteY14" fmla="*/ 1741589 h 1898816"/>
                <a:gd name="connsiteX15" fmla="*/ 1032241 w 1044847"/>
                <a:gd name="connsiteY15" fmla="*/ 1691479 h 1898816"/>
                <a:gd name="connsiteX16" fmla="*/ 1034622 w 1044847"/>
                <a:gd name="connsiteY16" fmla="*/ 1505715 h 1898816"/>
                <a:gd name="connsiteX17" fmla="*/ 1040039 w 1044847"/>
                <a:gd name="connsiteY17" fmla="*/ 1151380 h 1898816"/>
                <a:gd name="connsiteX18" fmla="*/ 1042157 w 1044847"/>
                <a:gd name="connsiteY18" fmla="*/ 767030 h 1898816"/>
                <a:gd name="connsiteX19" fmla="*/ 1044801 w 1044847"/>
                <a:gd name="connsiteY19" fmla="*/ 659011 h 1898816"/>
                <a:gd name="connsiteX20" fmla="*/ 1039777 w 1044847"/>
                <a:gd name="connsiteY20" fmla="*/ 608769 h 1898816"/>
                <a:gd name="connsiteX21" fmla="*/ 1012144 w 1044847"/>
                <a:gd name="connsiteY21" fmla="*/ 510797 h 1898816"/>
                <a:gd name="connsiteX22" fmla="*/ 957271 w 1044847"/>
                <a:gd name="connsiteY22" fmla="*/ 433054 h 1898816"/>
                <a:gd name="connsiteX23" fmla="*/ 894076 w 1044847"/>
                <a:gd name="connsiteY23" fmla="*/ 365096 h 1898816"/>
                <a:gd name="connsiteX24" fmla="*/ 871467 w 1044847"/>
                <a:gd name="connsiteY24" fmla="*/ 345000 h 1898816"/>
                <a:gd name="connsiteX25" fmla="*/ 873979 w 1044847"/>
                <a:gd name="connsiteY25" fmla="*/ 312342 h 1898816"/>
                <a:gd name="connsiteX26" fmla="*/ 883634 w 1044847"/>
                <a:gd name="connsiteY26" fmla="*/ 252183 h 1898816"/>
                <a:gd name="connsiteX27" fmla="*/ 876491 w 1044847"/>
                <a:gd name="connsiteY27" fmla="*/ 179202 h 1898816"/>
                <a:gd name="connsiteX28" fmla="*/ 869347 w 1044847"/>
                <a:gd name="connsiteY28" fmla="*/ 113887 h 1898816"/>
                <a:gd name="connsiteX29" fmla="*/ 816462 w 1044847"/>
                <a:gd name="connsiteY29" fmla="*/ 63907 h 1898816"/>
                <a:gd name="connsiteX30" fmla="*/ 705146 w 1044847"/>
                <a:gd name="connsiteY30" fmla="*/ 23452 h 1898816"/>
                <a:gd name="connsiteX31" fmla="*/ 562350 w 1044847"/>
                <a:gd name="connsiteY31" fmla="*/ 1106 h 1898816"/>
                <a:gd name="connsiteX32" fmla="*/ 444281 w 1044847"/>
                <a:gd name="connsiteY32" fmla="*/ 5738 h 1898816"/>
                <a:gd name="connsiteX33" fmla="*/ 313783 w 1044847"/>
                <a:gd name="connsiteY33" fmla="*/ 25964 h 1898816"/>
                <a:gd name="connsiteX34" fmla="*/ 203252 w 1044847"/>
                <a:gd name="connsiteY34" fmla="*/ 81230 h 1898816"/>
                <a:gd name="connsiteX35" fmla="*/ 175619 w 1044847"/>
                <a:gd name="connsiteY35" fmla="*/ 128960 h 1898816"/>
                <a:gd name="connsiteX36" fmla="*/ 183155 w 1044847"/>
                <a:gd name="connsiteY36" fmla="*/ 179202 h 1898816"/>
                <a:gd name="connsiteX37" fmla="*/ 185667 w 1044847"/>
                <a:gd name="connsiteY37" fmla="*/ 206835 h 1898816"/>
                <a:gd name="connsiteX38" fmla="*/ 175487 w 1044847"/>
                <a:gd name="connsiteY38" fmla="*/ 241873 h 1898816"/>
                <a:gd name="connsiteX39" fmla="*/ 181035 w 1044847"/>
                <a:gd name="connsiteY39" fmla="*/ 282197 h 1898816"/>
                <a:gd name="connsiteX40" fmla="*/ 190691 w 1044847"/>
                <a:gd name="connsiteY40" fmla="*/ 317367 h 1898816"/>
                <a:gd name="connsiteX41" fmla="*/ 178131 w 1044847"/>
                <a:gd name="connsiteY41" fmla="*/ 339975 h 1898816"/>
                <a:gd name="connsiteX42" fmla="*/ 132913 w 1044847"/>
                <a:gd name="connsiteY42" fmla="*/ 382681 h 1898816"/>
                <a:gd name="connsiteX43" fmla="*/ 82409 w 1044847"/>
                <a:gd name="connsiteY43" fmla="*/ 447603 h 1898816"/>
                <a:gd name="connsiteX0" fmla="*/ 82409 w 1044808"/>
                <a:gd name="connsiteY0" fmla="*/ 447603 h 1898816"/>
                <a:gd name="connsiteX1" fmla="*/ 24893 w 1044808"/>
                <a:gd name="connsiteY1" fmla="*/ 554157 h 1898816"/>
                <a:gd name="connsiteX2" fmla="*/ 4797 w 1044808"/>
                <a:gd name="connsiteY2" fmla="*/ 638914 h 1898816"/>
                <a:gd name="connsiteX3" fmla="*/ 4797 w 1044808"/>
                <a:gd name="connsiteY3" fmla="*/ 920268 h 1898816"/>
                <a:gd name="connsiteX4" fmla="*/ 34 w 1044808"/>
                <a:gd name="connsiteY4" fmla="*/ 1347323 h 1898816"/>
                <a:gd name="connsiteX5" fmla="*/ 2284 w 1044808"/>
                <a:gd name="connsiteY5" fmla="*/ 1663846 h 1898816"/>
                <a:gd name="connsiteX6" fmla="*/ 9297 w 1044808"/>
                <a:gd name="connsiteY6" fmla="*/ 1729291 h 1898816"/>
                <a:gd name="connsiteX7" fmla="*/ 52003 w 1044808"/>
                <a:gd name="connsiteY7" fmla="*/ 1784426 h 1898816"/>
                <a:gd name="connsiteX8" fmla="*/ 150498 w 1044808"/>
                <a:gd name="connsiteY8" fmla="*/ 1839692 h 1898816"/>
                <a:gd name="connsiteX9" fmla="*/ 331368 w 1044808"/>
                <a:gd name="connsiteY9" fmla="*/ 1882397 h 1898816"/>
                <a:gd name="connsiteX10" fmla="*/ 492142 w 1044808"/>
                <a:gd name="connsiteY10" fmla="*/ 1897470 h 1898816"/>
                <a:gd name="connsiteX11" fmla="*/ 655427 w 1044808"/>
                <a:gd name="connsiteY11" fmla="*/ 1894958 h 1898816"/>
                <a:gd name="connsiteX12" fmla="*/ 828761 w 1044808"/>
                <a:gd name="connsiteY12" fmla="*/ 1869837 h 1898816"/>
                <a:gd name="connsiteX13" fmla="*/ 969438 w 1044808"/>
                <a:gd name="connsiteY13" fmla="*/ 1809547 h 1898816"/>
                <a:gd name="connsiteX14" fmla="*/ 1025097 w 1044808"/>
                <a:gd name="connsiteY14" fmla="*/ 1741589 h 1898816"/>
                <a:gd name="connsiteX15" fmla="*/ 1032241 w 1044808"/>
                <a:gd name="connsiteY15" fmla="*/ 1691479 h 1898816"/>
                <a:gd name="connsiteX16" fmla="*/ 1034622 w 1044808"/>
                <a:gd name="connsiteY16" fmla="*/ 1505715 h 1898816"/>
                <a:gd name="connsiteX17" fmla="*/ 1040039 w 1044808"/>
                <a:gd name="connsiteY17" fmla="*/ 1151380 h 1898816"/>
                <a:gd name="connsiteX18" fmla="*/ 1039776 w 1044808"/>
                <a:gd name="connsiteY18" fmla="*/ 767030 h 1898816"/>
                <a:gd name="connsiteX19" fmla="*/ 1044801 w 1044808"/>
                <a:gd name="connsiteY19" fmla="*/ 659011 h 1898816"/>
                <a:gd name="connsiteX20" fmla="*/ 1039777 w 1044808"/>
                <a:gd name="connsiteY20" fmla="*/ 608769 h 1898816"/>
                <a:gd name="connsiteX21" fmla="*/ 1012144 w 1044808"/>
                <a:gd name="connsiteY21" fmla="*/ 510797 h 1898816"/>
                <a:gd name="connsiteX22" fmla="*/ 957271 w 1044808"/>
                <a:gd name="connsiteY22" fmla="*/ 433054 h 1898816"/>
                <a:gd name="connsiteX23" fmla="*/ 894076 w 1044808"/>
                <a:gd name="connsiteY23" fmla="*/ 365096 h 1898816"/>
                <a:gd name="connsiteX24" fmla="*/ 871467 w 1044808"/>
                <a:gd name="connsiteY24" fmla="*/ 345000 h 1898816"/>
                <a:gd name="connsiteX25" fmla="*/ 873979 w 1044808"/>
                <a:gd name="connsiteY25" fmla="*/ 312342 h 1898816"/>
                <a:gd name="connsiteX26" fmla="*/ 883634 w 1044808"/>
                <a:gd name="connsiteY26" fmla="*/ 252183 h 1898816"/>
                <a:gd name="connsiteX27" fmla="*/ 876491 w 1044808"/>
                <a:gd name="connsiteY27" fmla="*/ 179202 h 1898816"/>
                <a:gd name="connsiteX28" fmla="*/ 869347 w 1044808"/>
                <a:gd name="connsiteY28" fmla="*/ 113887 h 1898816"/>
                <a:gd name="connsiteX29" fmla="*/ 816462 w 1044808"/>
                <a:gd name="connsiteY29" fmla="*/ 63907 h 1898816"/>
                <a:gd name="connsiteX30" fmla="*/ 705146 w 1044808"/>
                <a:gd name="connsiteY30" fmla="*/ 23452 h 1898816"/>
                <a:gd name="connsiteX31" fmla="*/ 562350 w 1044808"/>
                <a:gd name="connsiteY31" fmla="*/ 1106 h 1898816"/>
                <a:gd name="connsiteX32" fmla="*/ 444281 w 1044808"/>
                <a:gd name="connsiteY32" fmla="*/ 5738 h 1898816"/>
                <a:gd name="connsiteX33" fmla="*/ 313783 w 1044808"/>
                <a:gd name="connsiteY33" fmla="*/ 25964 h 1898816"/>
                <a:gd name="connsiteX34" fmla="*/ 203252 w 1044808"/>
                <a:gd name="connsiteY34" fmla="*/ 81230 h 1898816"/>
                <a:gd name="connsiteX35" fmla="*/ 175619 w 1044808"/>
                <a:gd name="connsiteY35" fmla="*/ 128960 h 1898816"/>
                <a:gd name="connsiteX36" fmla="*/ 183155 w 1044808"/>
                <a:gd name="connsiteY36" fmla="*/ 179202 h 1898816"/>
                <a:gd name="connsiteX37" fmla="*/ 185667 w 1044808"/>
                <a:gd name="connsiteY37" fmla="*/ 206835 h 1898816"/>
                <a:gd name="connsiteX38" fmla="*/ 175487 w 1044808"/>
                <a:gd name="connsiteY38" fmla="*/ 241873 h 1898816"/>
                <a:gd name="connsiteX39" fmla="*/ 181035 w 1044808"/>
                <a:gd name="connsiteY39" fmla="*/ 282197 h 1898816"/>
                <a:gd name="connsiteX40" fmla="*/ 190691 w 1044808"/>
                <a:gd name="connsiteY40" fmla="*/ 317367 h 1898816"/>
                <a:gd name="connsiteX41" fmla="*/ 178131 w 1044808"/>
                <a:gd name="connsiteY41" fmla="*/ 339975 h 1898816"/>
                <a:gd name="connsiteX42" fmla="*/ 132913 w 1044808"/>
                <a:gd name="connsiteY42" fmla="*/ 382681 h 1898816"/>
                <a:gd name="connsiteX43" fmla="*/ 82409 w 1044808"/>
                <a:gd name="connsiteY43" fmla="*/ 447603 h 1898816"/>
                <a:gd name="connsiteX0" fmla="*/ 82409 w 1044808"/>
                <a:gd name="connsiteY0" fmla="*/ 447603 h 1898816"/>
                <a:gd name="connsiteX1" fmla="*/ 24893 w 1044808"/>
                <a:gd name="connsiteY1" fmla="*/ 554157 h 1898816"/>
                <a:gd name="connsiteX2" fmla="*/ 4797 w 1044808"/>
                <a:gd name="connsiteY2" fmla="*/ 638914 h 1898816"/>
                <a:gd name="connsiteX3" fmla="*/ 4797 w 1044808"/>
                <a:gd name="connsiteY3" fmla="*/ 920268 h 1898816"/>
                <a:gd name="connsiteX4" fmla="*/ 34 w 1044808"/>
                <a:gd name="connsiteY4" fmla="*/ 1347323 h 1898816"/>
                <a:gd name="connsiteX5" fmla="*/ 2284 w 1044808"/>
                <a:gd name="connsiteY5" fmla="*/ 1663846 h 1898816"/>
                <a:gd name="connsiteX6" fmla="*/ 9297 w 1044808"/>
                <a:gd name="connsiteY6" fmla="*/ 1729291 h 1898816"/>
                <a:gd name="connsiteX7" fmla="*/ 52003 w 1044808"/>
                <a:gd name="connsiteY7" fmla="*/ 1784426 h 1898816"/>
                <a:gd name="connsiteX8" fmla="*/ 150498 w 1044808"/>
                <a:gd name="connsiteY8" fmla="*/ 1839692 h 1898816"/>
                <a:gd name="connsiteX9" fmla="*/ 331368 w 1044808"/>
                <a:gd name="connsiteY9" fmla="*/ 1882397 h 1898816"/>
                <a:gd name="connsiteX10" fmla="*/ 492142 w 1044808"/>
                <a:gd name="connsiteY10" fmla="*/ 1897470 h 1898816"/>
                <a:gd name="connsiteX11" fmla="*/ 655427 w 1044808"/>
                <a:gd name="connsiteY11" fmla="*/ 1894958 h 1898816"/>
                <a:gd name="connsiteX12" fmla="*/ 828761 w 1044808"/>
                <a:gd name="connsiteY12" fmla="*/ 1869837 h 1898816"/>
                <a:gd name="connsiteX13" fmla="*/ 969438 w 1044808"/>
                <a:gd name="connsiteY13" fmla="*/ 1809547 h 1898816"/>
                <a:gd name="connsiteX14" fmla="*/ 1025097 w 1044808"/>
                <a:gd name="connsiteY14" fmla="*/ 1741589 h 1898816"/>
                <a:gd name="connsiteX15" fmla="*/ 1032241 w 1044808"/>
                <a:gd name="connsiteY15" fmla="*/ 1691479 h 1898816"/>
                <a:gd name="connsiteX16" fmla="*/ 1034622 w 1044808"/>
                <a:gd name="connsiteY16" fmla="*/ 1505715 h 1898816"/>
                <a:gd name="connsiteX17" fmla="*/ 1035277 w 1044808"/>
                <a:gd name="connsiteY17" fmla="*/ 1151380 h 1898816"/>
                <a:gd name="connsiteX18" fmla="*/ 1039776 w 1044808"/>
                <a:gd name="connsiteY18" fmla="*/ 767030 h 1898816"/>
                <a:gd name="connsiteX19" fmla="*/ 1044801 w 1044808"/>
                <a:gd name="connsiteY19" fmla="*/ 659011 h 1898816"/>
                <a:gd name="connsiteX20" fmla="*/ 1039777 w 1044808"/>
                <a:gd name="connsiteY20" fmla="*/ 608769 h 1898816"/>
                <a:gd name="connsiteX21" fmla="*/ 1012144 w 1044808"/>
                <a:gd name="connsiteY21" fmla="*/ 510797 h 1898816"/>
                <a:gd name="connsiteX22" fmla="*/ 957271 w 1044808"/>
                <a:gd name="connsiteY22" fmla="*/ 433054 h 1898816"/>
                <a:gd name="connsiteX23" fmla="*/ 894076 w 1044808"/>
                <a:gd name="connsiteY23" fmla="*/ 365096 h 1898816"/>
                <a:gd name="connsiteX24" fmla="*/ 871467 w 1044808"/>
                <a:gd name="connsiteY24" fmla="*/ 345000 h 1898816"/>
                <a:gd name="connsiteX25" fmla="*/ 873979 w 1044808"/>
                <a:gd name="connsiteY25" fmla="*/ 312342 h 1898816"/>
                <a:gd name="connsiteX26" fmla="*/ 883634 w 1044808"/>
                <a:gd name="connsiteY26" fmla="*/ 252183 h 1898816"/>
                <a:gd name="connsiteX27" fmla="*/ 876491 w 1044808"/>
                <a:gd name="connsiteY27" fmla="*/ 179202 h 1898816"/>
                <a:gd name="connsiteX28" fmla="*/ 869347 w 1044808"/>
                <a:gd name="connsiteY28" fmla="*/ 113887 h 1898816"/>
                <a:gd name="connsiteX29" fmla="*/ 816462 w 1044808"/>
                <a:gd name="connsiteY29" fmla="*/ 63907 h 1898816"/>
                <a:gd name="connsiteX30" fmla="*/ 705146 w 1044808"/>
                <a:gd name="connsiteY30" fmla="*/ 23452 h 1898816"/>
                <a:gd name="connsiteX31" fmla="*/ 562350 w 1044808"/>
                <a:gd name="connsiteY31" fmla="*/ 1106 h 1898816"/>
                <a:gd name="connsiteX32" fmla="*/ 444281 w 1044808"/>
                <a:gd name="connsiteY32" fmla="*/ 5738 h 1898816"/>
                <a:gd name="connsiteX33" fmla="*/ 313783 w 1044808"/>
                <a:gd name="connsiteY33" fmla="*/ 25964 h 1898816"/>
                <a:gd name="connsiteX34" fmla="*/ 203252 w 1044808"/>
                <a:gd name="connsiteY34" fmla="*/ 81230 h 1898816"/>
                <a:gd name="connsiteX35" fmla="*/ 175619 w 1044808"/>
                <a:gd name="connsiteY35" fmla="*/ 128960 h 1898816"/>
                <a:gd name="connsiteX36" fmla="*/ 183155 w 1044808"/>
                <a:gd name="connsiteY36" fmla="*/ 179202 h 1898816"/>
                <a:gd name="connsiteX37" fmla="*/ 185667 w 1044808"/>
                <a:gd name="connsiteY37" fmla="*/ 206835 h 1898816"/>
                <a:gd name="connsiteX38" fmla="*/ 175487 w 1044808"/>
                <a:gd name="connsiteY38" fmla="*/ 241873 h 1898816"/>
                <a:gd name="connsiteX39" fmla="*/ 181035 w 1044808"/>
                <a:gd name="connsiteY39" fmla="*/ 282197 h 1898816"/>
                <a:gd name="connsiteX40" fmla="*/ 190691 w 1044808"/>
                <a:gd name="connsiteY40" fmla="*/ 317367 h 1898816"/>
                <a:gd name="connsiteX41" fmla="*/ 178131 w 1044808"/>
                <a:gd name="connsiteY41" fmla="*/ 339975 h 1898816"/>
                <a:gd name="connsiteX42" fmla="*/ 132913 w 1044808"/>
                <a:gd name="connsiteY42" fmla="*/ 382681 h 1898816"/>
                <a:gd name="connsiteX43" fmla="*/ 82409 w 1044808"/>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7 w 1042991"/>
                <a:gd name="connsiteY14" fmla="*/ 1741589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7271 w 1042991"/>
                <a:gd name="connsiteY22" fmla="*/ 433054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7 w 1042991"/>
                <a:gd name="connsiteY14" fmla="*/ 1741589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2716 w 1042991"/>
                <a:gd name="connsiteY14" fmla="*/ 1746351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0335 w 1042991"/>
                <a:gd name="connsiteY14" fmla="*/ 1751113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0335 w 1042991"/>
                <a:gd name="connsiteY14" fmla="*/ 1751113 h 1898816"/>
                <a:gd name="connsiteX15" fmla="*/ 1034622 w 1042991"/>
                <a:gd name="connsiteY15" fmla="*/ 1689098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8 w 1042991"/>
                <a:gd name="connsiteY14" fmla="*/ 1753494 h 1898816"/>
                <a:gd name="connsiteX15" fmla="*/ 1034622 w 1042991"/>
                <a:gd name="connsiteY15" fmla="*/ 1689098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8 w 1042991"/>
                <a:gd name="connsiteY14" fmla="*/ 1753494 h 1898816"/>
                <a:gd name="connsiteX15" fmla="*/ 1034622 w 1042991"/>
                <a:gd name="connsiteY15" fmla="*/ 1689098 h 1898816"/>
                <a:gd name="connsiteX16" fmla="*/ 1034622 w 1042991"/>
                <a:gd name="connsiteY16" fmla="*/ 1505715 h 1898816"/>
                <a:gd name="connsiteX17" fmla="*/ 1037658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5690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82409 w 1042991"/>
                <a:gd name="connsiteY43" fmla="*/ 445690 h 1896903"/>
                <a:gd name="connsiteX0" fmla="*/ 75265 w 1042991"/>
                <a:gd name="connsiteY0" fmla="*/ 450452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75265 w 1042991"/>
                <a:gd name="connsiteY43" fmla="*/ 450452 h 1896903"/>
                <a:gd name="connsiteX0" fmla="*/ 72884 w 1042991"/>
                <a:gd name="connsiteY0" fmla="*/ 450452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72884 w 1042991"/>
                <a:gd name="connsiteY43" fmla="*/ 450452 h 1896903"/>
                <a:gd name="connsiteX0" fmla="*/ 72884 w 1042465"/>
                <a:gd name="connsiteY0" fmla="*/ 450452 h 1896903"/>
                <a:gd name="connsiteX1" fmla="*/ 24893 w 1042465"/>
                <a:gd name="connsiteY1" fmla="*/ 552244 h 1896903"/>
                <a:gd name="connsiteX2" fmla="*/ 4797 w 1042465"/>
                <a:gd name="connsiteY2" fmla="*/ 637001 h 1896903"/>
                <a:gd name="connsiteX3" fmla="*/ 4797 w 1042465"/>
                <a:gd name="connsiteY3" fmla="*/ 918355 h 1896903"/>
                <a:gd name="connsiteX4" fmla="*/ 34 w 1042465"/>
                <a:gd name="connsiteY4" fmla="*/ 1345410 h 1896903"/>
                <a:gd name="connsiteX5" fmla="*/ 2284 w 1042465"/>
                <a:gd name="connsiteY5" fmla="*/ 1661933 h 1896903"/>
                <a:gd name="connsiteX6" fmla="*/ 9297 w 1042465"/>
                <a:gd name="connsiteY6" fmla="*/ 1727378 h 1896903"/>
                <a:gd name="connsiteX7" fmla="*/ 52003 w 1042465"/>
                <a:gd name="connsiteY7" fmla="*/ 1782513 h 1896903"/>
                <a:gd name="connsiteX8" fmla="*/ 150498 w 1042465"/>
                <a:gd name="connsiteY8" fmla="*/ 1837779 h 1896903"/>
                <a:gd name="connsiteX9" fmla="*/ 331368 w 1042465"/>
                <a:gd name="connsiteY9" fmla="*/ 1880484 h 1896903"/>
                <a:gd name="connsiteX10" fmla="*/ 492142 w 1042465"/>
                <a:gd name="connsiteY10" fmla="*/ 1895557 h 1896903"/>
                <a:gd name="connsiteX11" fmla="*/ 655427 w 1042465"/>
                <a:gd name="connsiteY11" fmla="*/ 1893045 h 1896903"/>
                <a:gd name="connsiteX12" fmla="*/ 828761 w 1042465"/>
                <a:gd name="connsiteY12" fmla="*/ 1867924 h 1896903"/>
                <a:gd name="connsiteX13" fmla="*/ 969438 w 1042465"/>
                <a:gd name="connsiteY13" fmla="*/ 1807634 h 1896903"/>
                <a:gd name="connsiteX14" fmla="*/ 1025098 w 1042465"/>
                <a:gd name="connsiteY14" fmla="*/ 1751581 h 1896903"/>
                <a:gd name="connsiteX15" fmla="*/ 1034622 w 1042465"/>
                <a:gd name="connsiteY15" fmla="*/ 1687185 h 1896903"/>
                <a:gd name="connsiteX16" fmla="*/ 1034622 w 1042465"/>
                <a:gd name="connsiteY16" fmla="*/ 1503802 h 1896903"/>
                <a:gd name="connsiteX17" fmla="*/ 1037658 w 1042465"/>
                <a:gd name="connsiteY17" fmla="*/ 1149467 h 1896903"/>
                <a:gd name="connsiteX18" fmla="*/ 1039776 w 1042465"/>
                <a:gd name="connsiteY18" fmla="*/ 765117 h 1896903"/>
                <a:gd name="connsiteX19" fmla="*/ 1042419 w 1042465"/>
                <a:gd name="connsiteY19" fmla="*/ 657098 h 1896903"/>
                <a:gd name="connsiteX20" fmla="*/ 1037396 w 1042465"/>
                <a:gd name="connsiteY20" fmla="*/ 604475 h 1896903"/>
                <a:gd name="connsiteX21" fmla="*/ 1012144 w 1042465"/>
                <a:gd name="connsiteY21" fmla="*/ 508884 h 1896903"/>
                <a:gd name="connsiteX22" fmla="*/ 959652 w 1042465"/>
                <a:gd name="connsiteY22" fmla="*/ 428760 h 1896903"/>
                <a:gd name="connsiteX23" fmla="*/ 894076 w 1042465"/>
                <a:gd name="connsiteY23" fmla="*/ 363183 h 1896903"/>
                <a:gd name="connsiteX24" fmla="*/ 871467 w 1042465"/>
                <a:gd name="connsiteY24" fmla="*/ 343087 h 1896903"/>
                <a:gd name="connsiteX25" fmla="*/ 873979 w 1042465"/>
                <a:gd name="connsiteY25" fmla="*/ 310429 h 1896903"/>
                <a:gd name="connsiteX26" fmla="*/ 883634 w 1042465"/>
                <a:gd name="connsiteY26" fmla="*/ 250270 h 1896903"/>
                <a:gd name="connsiteX27" fmla="*/ 876491 w 1042465"/>
                <a:gd name="connsiteY27" fmla="*/ 177289 h 1896903"/>
                <a:gd name="connsiteX28" fmla="*/ 869347 w 1042465"/>
                <a:gd name="connsiteY28" fmla="*/ 111974 h 1896903"/>
                <a:gd name="connsiteX29" fmla="*/ 816462 w 1042465"/>
                <a:gd name="connsiteY29" fmla="*/ 61994 h 1896903"/>
                <a:gd name="connsiteX30" fmla="*/ 705146 w 1042465"/>
                <a:gd name="connsiteY30" fmla="*/ 21539 h 1896903"/>
                <a:gd name="connsiteX31" fmla="*/ 562350 w 1042465"/>
                <a:gd name="connsiteY31" fmla="*/ 1574 h 1896903"/>
                <a:gd name="connsiteX32" fmla="*/ 444281 w 1042465"/>
                <a:gd name="connsiteY32" fmla="*/ 3825 h 1896903"/>
                <a:gd name="connsiteX33" fmla="*/ 313783 w 1042465"/>
                <a:gd name="connsiteY33" fmla="*/ 24051 h 1896903"/>
                <a:gd name="connsiteX34" fmla="*/ 203252 w 1042465"/>
                <a:gd name="connsiteY34" fmla="*/ 79317 h 1896903"/>
                <a:gd name="connsiteX35" fmla="*/ 175619 w 1042465"/>
                <a:gd name="connsiteY35" fmla="*/ 127047 h 1896903"/>
                <a:gd name="connsiteX36" fmla="*/ 183155 w 1042465"/>
                <a:gd name="connsiteY36" fmla="*/ 177289 h 1896903"/>
                <a:gd name="connsiteX37" fmla="*/ 185667 w 1042465"/>
                <a:gd name="connsiteY37" fmla="*/ 204922 h 1896903"/>
                <a:gd name="connsiteX38" fmla="*/ 175487 w 1042465"/>
                <a:gd name="connsiteY38" fmla="*/ 239960 h 1896903"/>
                <a:gd name="connsiteX39" fmla="*/ 181035 w 1042465"/>
                <a:gd name="connsiteY39" fmla="*/ 280284 h 1896903"/>
                <a:gd name="connsiteX40" fmla="*/ 190691 w 1042465"/>
                <a:gd name="connsiteY40" fmla="*/ 315454 h 1896903"/>
                <a:gd name="connsiteX41" fmla="*/ 178131 w 1042465"/>
                <a:gd name="connsiteY41" fmla="*/ 338062 h 1896903"/>
                <a:gd name="connsiteX42" fmla="*/ 132913 w 1042465"/>
                <a:gd name="connsiteY42" fmla="*/ 380768 h 1896903"/>
                <a:gd name="connsiteX43" fmla="*/ 72884 w 1042465"/>
                <a:gd name="connsiteY43" fmla="*/ 450452 h 1896903"/>
                <a:gd name="connsiteX0" fmla="*/ 72884 w 1040312"/>
                <a:gd name="connsiteY0" fmla="*/ 450452 h 1896903"/>
                <a:gd name="connsiteX1" fmla="*/ 24893 w 1040312"/>
                <a:gd name="connsiteY1" fmla="*/ 552244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452 h 1896903"/>
                <a:gd name="connsiteX1" fmla="*/ 29656 w 1040312"/>
                <a:gd name="connsiteY1" fmla="*/ 540337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452 h 1896903"/>
                <a:gd name="connsiteX1" fmla="*/ 27274 w 1040312"/>
                <a:gd name="connsiteY1" fmla="*/ 537956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556 h 1897007"/>
                <a:gd name="connsiteX1" fmla="*/ 27274 w 1040312"/>
                <a:gd name="connsiteY1" fmla="*/ 538060 h 1897007"/>
                <a:gd name="connsiteX2" fmla="*/ 4797 w 1040312"/>
                <a:gd name="connsiteY2" fmla="*/ 637105 h 1897007"/>
                <a:gd name="connsiteX3" fmla="*/ 4797 w 1040312"/>
                <a:gd name="connsiteY3" fmla="*/ 918459 h 1897007"/>
                <a:gd name="connsiteX4" fmla="*/ 34 w 1040312"/>
                <a:gd name="connsiteY4" fmla="*/ 1345514 h 1897007"/>
                <a:gd name="connsiteX5" fmla="*/ 2284 w 1040312"/>
                <a:gd name="connsiteY5" fmla="*/ 1662037 h 1897007"/>
                <a:gd name="connsiteX6" fmla="*/ 9297 w 1040312"/>
                <a:gd name="connsiteY6" fmla="*/ 1727482 h 1897007"/>
                <a:gd name="connsiteX7" fmla="*/ 52003 w 1040312"/>
                <a:gd name="connsiteY7" fmla="*/ 1782617 h 1897007"/>
                <a:gd name="connsiteX8" fmla="*/ 150498 w 1040312"/>
                <a:gd name="connsiteY8" fmla="*/ 1837883 h 1897007"/>
                <a:gd name="connsiteX9" fmla="*/ 331368 w 1040312"/>
                <a:gd name="connsiteY9" fmla="*/ 1880588 h 1897007"/>
                <a:gd name="connsiteX10" fmla="*/ 492142 w 1040312"/>
                <a:gd name="connsiteY10" fmla="*/ 1895661 h 1897007"/>
                <a:gd name="connsiteX11" fmla="*/ 655427 w 1040312"/>
                <a:gd name="connsiteY11" fmla="*/ 1893149 h 1897007"/>
                <a:gd name="connsiteX12" fmla="*/ 828761 w 1040312"/>
                <a:gd name="connsiteY12" fmla="*/ 1868028 h 1897007"/>
                <a:gd name="connsiteX13" fmla="*/ 969438 w 1040312"/>
                <a:gd name="connsiteY13" fmla="*/ 1807738 h 1897007"/>
                <a:gd name="connsiteX14" fmla="*/ 1025098 w 1040312"/>
                <a:gd name="connsiteY14" fmla="*/ 1751685 h 1897007"/>
                <a:gd name="connsiteX15" fmla="*/ 1034622 w 1040312"/>
                <a:gd name="connsiteY15" fmla="*/ 1687289 h 1897007"/>
                <a:gd name="connsiteX16" fmla="*/ 1034622 w 1040312"/>
                <a:gd name="connsiteY16" fmla="*/ 1503906 h 1897007"/>
                <a:gd name="connsiteX17" fmla="*/ 1037658 w 1040312"/>
                <a:gd name="connsiteY17" fmla="*/ 1149571 h 1897007"/>
                <a:gd name="connsiteX18" fmla="*/ 1039776 w 1040312"/>
                <a:gd name="connsiteY18" fmla="*/ 765221 h 1897007"/>
                <a:gd name="connsiteX19" fmla="*/ 1040037 w 1040312"/>
                <a:gd name="connsiteY19" fmla="*/ 659583 h 1897007"/>
                <a:gd name="connsiteX20" fmla="*/ 1037396 w 1040312"/>
                <a:gd name="connsiteY20" fmla="*/ 604579 h 1897007"/>
                <a:gd name="connsiteX21" fmla="*/ 1012144 w 1040312"/>
                <a:gd name="connsiteY21" fmla="*/ 508988 h 1897007"/>
                <a:gd name="connsiteX22" fmla="*/ 959652 w 1040312"/>
                <a:gd name="connsiteY22" fmla="*/ 428864 h 1897007"/>
                <a:gd name="connsiteX23" fmla="*/ 894076 w 1040312"/>
                <a:gd name="connsiteY23" fmla="*/ 363287 h 1897007"/>
                <a:gd name="connsiteX24" fmla="*/ 871467 w 1040312"/>
                <a:gd name="connsiteY24" fmla="*/ 343191 h 1897007"/>
                <a:gd name="connsiteX25" fmla="*/ 873979 w 1040312"/>
                <a:gd name="connsiteY25" fmla="*/ 310533 h 1897007"/>
                <a:gd name="connsiteX26" fmla="*/ 883634 w 1040312"/>
                <a:gd name="connsiteY26" fmla="*/ 250374 h 1897007"/>
                <a:gd name="connsiteX27" fmla="*/ 876491 w 1040312"/>
                <a:gd name="connsiteY27" fmla="*/ 177393 h 1897007"/>
                <a:gd name="connsiteX28" fmla="*/ 869347 w 1040312"/>
                <a:gd name="connsiteY28" fmla="*/ 112078 h 1897007"/>
                <a:gd name="connsiteX29" fmla="*/ 816462 w 1040312"/>
                <a:gd name="connsiteY29" fmla="*/ 62098 h 1897007"/>
                <a:gd name="connsiteX30" fmla="*/ 705146 w 1040312"/>
                <a:gd name="connsiteY30" fmla="*/ 21643 h 1897007"/>
                <a:gd name="connsiteX31" fmla="*/ 562350 w 1040312"/>
                <a:gd name="connsiteY31" fmla="*/ 1678 h 1897007"/>
                <a:gd name="connsiteX32" fmla="*/ 444281 w 1040312"/>
                <a:gd name="connsiteY32" fmla="*/ 3929 h 1897007"/>
                <a:gd name="connsiteX33" fmla="*/ 313783 w 1040312"/>
                <a:gd name="connsiteY33" fmla="*/ 26536 h 1897007"/>
                <a:gd name="connsiteX34" fmla="*/ 203252 w 1040312"/>
                <a:gd name="connsiteY34" fmla="*/ 79421 h 1897007"/>
                <a:gd name="connsiteX35" fmla="*/ 175619 w 1040312"/>
                <a:gd name="connsiteY35" fmla="*/ 127151 h 1897007"/>
                <a:gd name="connsiteX36" fmla="*/ 183155 w 1040312"/>
                <a:gd name="connsiteY36" fmla="*/ 177393 h 1897007"/>
                <a:gd name="connsiteX37" fmla="*/ 185667 w 1040312"/>
                <a:gd name="connsiteY37" fmla="*/ 205026 h 1897007"/>
                <a:gd name="connsiteX38" fmla="*/ 175487 w 1040312"/>
                <a:gd name="connsiteY38" fmla="*/ 240064 h 1897007"/>
                <a:gd name="connsiteX39" fmla="*/ 181035 w 1040312"/>
                <a:gd name="connsiteY39" fmla="*/ 280388 h 1897007"/>
                <a:gd name="connsiteX40" fmla="*/ 190691 w 1040312"/>
                <a:gd name="connsiteY40" fmla="*/ 315558 h 1897007"/>
                <a:gd name="connsiteX41" fmla="*/ 178131 w 1040312"/>
                <a:gd name="connsiteY41" fmla="*/ 338166 h 1897007"/>
                <a:gd name="connsiteX42" fmla="*/ 132913 w 1040312"/>
                <a:gd name="connsiteY42" fmla="*/ 380872 h 1897007"/>
                <a:gd name="connsiteX43" fmla="*/ 72884 w 1040312"/>
                <a:gd name="connsiteY43" fmla="*/ 450556 h 1897007"/>
                <a:gd name="connsiteX0" fmla="*/ 72884 w 1040312"/>
                <a:gd name="connsiteY0" fmla="*/ 450556 h 1897007"/>
                <a:gd name="connsiteX1" fmla="*/ 27274 w 1040312"/>
                <a:gd name="connsiteY1" fmla="*/ 538060 h 1897007"/>
                <a:gd name="connsiteX2" fmla="*/ 4797 w 1040312"/>
                <a:gd name="connsiteY2" fmla="*/ 637105 h 1897007"/>
                <a:gd name="connsiteX3" fmla="*/ 4797 w 1040312"/>
                <a:gd name="connsiteY3" fmla="*/ 918459 h 1897007"/>
                <a:gd name="connsiteX4" fmla="*/ 34 w 1040312"/>
                <a:gd name="connsiteY4" fmla="*/ 1345514 h 1897007"/>
                <a:gd name="connsiteX5" fmla="*/ 2284 w 1040312"/>
                <a:gd name="connsiteY5" fmla="*/ 1662037 h 1897007"/>
                <a:gd name="connsiteX6" fmla="*/ 9297 w 1040312"/>
                <a:gd name="connsiteY6" fmla="*/ 1727482 h 1897007"/>
                <a:gd name="connsiteX7" fmla="*/ 52003 w 1040312"/>
                <a:gd name="connsiteY7" fmla="*/ 1782617 h 1897007"/>
                <a:gd name="connsiteX8" fmla="*/ 150498 w 1040312"/>
                <a:gd name="connsiteY8" fmla="*/ 1837883 h 1897007"/>
                <a:gd name="connsiteX9" fmla="*/ 331368 w 1040312"/>
                <a:gd name="connsiteY9" fmla="*/ 1880588 h 1897007"/>
                <a:gd name="connsiteX10" fmla="*/ 492142 w 1040312"/>
                <a:gd name="connsiteY10" fmla="*/ 1895661 h 1897007"/>
                <a:gd name="connsiteX11" fmla="*/ 655427 w 1040312"/>
                <a:gd name="connsiteY11" fmla="*/ 1893149 h 1897007"/>
                <a:gd name="connsiteX12" fmla="*/ 828761 w 1040312"/>
                <a:gd name="connsiteY12" fmla="*/ 1868028 h 1897007"/>
                <a:gd name="connsiteX13" fmla="*/ 969438 w 1040312"/>
                <a:gd name="connsiteY13" fmla="*/ 1807738 h 1897007"/>
                <a:gd name="connsiteX14" fmla="*/ 1025098 w 1040312"/>
                <a:gd name="connsiteY14" fmla="*/ 1751685 h 1897007"/>
                <a:gd name="connsiteX15" fmla="*/ 1034622 w 1040312"/>
                <a:gd name="connsiteY15" fmla="*/ 1687289 h 1897007"/>
                <a:gd name="connsiteX16" fmla="*/ 1034622 w 1040312"/>
                <a:gd name="connsiteY16" fmla="*/ 1503906 h 1897007"/>
                <a:gd name="connsiteX17" fmla="*/ 1037658 w 1040312"/>
                <a:gd name="connsiteY17" fmla="*/ 1149571 h 1897007"/>
                <a:gd name="connsiteX18" fmla="*/ 1039776 w 1040312"/>
                <a:gd name="connsiteY18" fmla="*/ 765221 h 1897007"/>
                <a:gd name="connsiteX19" fmla="*/ 1040037 w 1040312"/>
                <a:gd name="connsiteY19" fmla="*/ 659583 h 1897007"/>
                <a:gd name="connsiteX20" fmla="*/ 1037396 w 1040312"/>
                <a:gd name="connsiteY20" fmla="*/ 604579 h 1897007"/>
                <a:gd name="connsiteX21" fmla="*/ 1012144 w 1040312"/>
                <a:gd name="connsiteY21" fmla="*/ 508988 h 1897007"/>
                <a:gd name="connsiteX22" fmla="*/ 959652 w 1040312"/>
                <a:gd name="connsiteY22" fmla="*/ 428864 h 1897007"/>
                <a:gd name="connsiteX23" fmla="*/ 894076 w 1040312"/>
                <a:gd name="connsiteY23" fmla="*/ 363287 h 1897007"/>
                <a:gd name="connsiteX24" fmla="*/ 871467 w 1040312"/>
                <a:gd name="connsiteY24" fmla="*/ 343191 h 1897007"/>
                <a:gd name="connsiteX25" fmla="*/ 873979 w 1040312"/>
                <a:gd name="connsiteY25" fmla="*/ 310533 h 1897007"/>
                <a:gd name="connsiteX26" fmla="*/ 883634 w 1040312"/>
                <a:gd name="connsiteY26" fmla="*/ 250374 h 1897007"/>
                <a:gd name="connsiteX27" fmla="*/ 876491 w 1040312"/>
                <a:gd name="connsiteY27" fmla="*/ 177393 h 1897007"/>
                <a:gd name="connsiteX28" fmla="*/ 869347 w 1040312"/>
                <a:gd name="connsiteY28" fmla="*/ 112078 h 1897007"/>
                <a:gd name="connsiteX29" fmla="*/ 816462 w 1040312"/>
                <a:gd name="connsiteY29" fmla="*/ 62098 h 1897007"/>
                <a:gd name="connsiteX30" fmla="*/ 705146 w 1040312"/>
                <a:gd name="connsiteY30" fmla="*/ 21643 h 1897007"/>
                <a:gd name="connsiteX31" fmla="*/ 562350 w 1040312"/>
                <a:gd name="connsiteY31" fmla="*/ 1678 h 1897007"/>
                <a:gd name="connsiteX32" fmla="*/ 444281 w 1040312"/>
                <a:gd name="connsiteY32" fmla="*/ 3929 h 1897007"/>
                <a:gd name="connsiteX33" fmla="*/ 313783 w 1040312"/>
                <a:gd name="connsiteY33" fmla="*/ 26536 h 1897007"/>
                <a:gd name="connsiteX34" fmla="*/ 208014 w 1040312"/>
                <a:gd name="connsiteY34" fmla="*/ 79421 h 1897007"/>
                <a:gd name="connsiteX35" fmla="*/ 175619 w 1040312"/>
                <a:gd name="connsiteY35" fmla="*/ 127151 h 1897007"/>
                <a:gd name="connsiteX36" fmla="*/ 183155 w 1040312"/>
                <a:gd name="connsiteY36" fmla="*/ 177393 h 1897007"/>
                <a:gd name="connsiteX37" fmla="*/ 185667 w 1040312"/>
                <a:gd name="connsiteY37" fmla="*/ 205026 h 1897007"/>
                <a:gd name="connsiteX38" fmla="*/ 175487 w 1040312"/>
                <a:gd name="connsiteY38" fmla="*/ 240064 h 1897007"/>
                <a:gd name="connsiteX39" fmla="*/ 181035 w 1040312"/>
                <a:gd name="connsiteY39" fmla="*/ 280388 h 1897007"/>
                <a:gd name="connsiteX40" fmla="*/ 190691 w 1040312"/>
                <a:gd name="connsiteY40" fmla="*/ 315558 h 1897007"/>
                <a:gd name="connsiteX41" fmla="*/ 178131 w 1040312"/>
                <a:gd name="connsiteY41" fmla="*/ 338166 h 1897007"/>
                <a:gd name="connsiteX42" fmla="*/ 132913 w 1040312"/>
                <a:gd name="connsiteY42" fmla="*/ 380872 h 1897007"/>
                <a:gd name="connsiteX43" fmla="*/ 72884 w 1040312"/>
                <a:gd name="connsiteY43" fmla="*/ 450556 h 1897007"/>
                <a:gd name="connsiteX0" fmla="*/ 72884 w 1040312"/>
                <a:gd name="connsiteY0" fmla="*/ 450668 h 1897119"/>
                <a:gd name="connsiteX1" fmla="*/ 27274 w 1040312"/>
                <a:gd name="connsiteY1" fmla="*/ 538172 h 1897119"/>
                <a:gd name="connsiteX2" fmla="*/ 4797 w 1040312"/>
                <a:gd name="connsiteY2" fmla="*/ 637217 h 1897119"/>
                <a:gd name="connsiteX3" fmla="*/ 4797 w 1040312"/>
                <a:gd name="connsiteY3" fmla="*/ 918571 h 1897119"/>
                <a:gd name="connsiteX4" fmla="*/ 34 w 1040312"/>
                <a:gd name="connsiteY4" fmla="*/ 1345626 h 1897119"/>
                <a:gd name="connsiteX5" fmla="*/ 2284 w 1040312"/>
                <a:gd name="connsiteY5" fmla="*/ 1662149 h 1897119"/>
                <a:gd name="connsiteX6" fmla="*/ 9297 w 1040312"/>
                <a:gd name="connsiteY6" fmla="*/ 1727594 h 1897119"/>
                <a:gd name="connsiteX7" fmla="*/ 52003 w 1040312"/>
                <a:gd name="connsiteY7" fmla="*/ 1782729 h 1897119"/>
                <a:gd name="connsiteX8" fmla="*/ 150498 w 1040312"/>
                <a:gd name="connsiteY8" fmla="*/ 1837995 h 1897119"/>
                <a:gd name="connsiteX9" fmla="*/ 331368 w 1040312"/>
                <a:gd name="connsiteY9" fmla="*/ 1880700 h 1897119"/>
                <a:gd name="connsiteX10" fmla="*/ 492142 w 1040312"/>
                <a:gd name="connsiteY10" fmla="*/ 1895773 h 1897119"/>
                <a:gd name="connsiteX11" fmla="*/ 655427 w 1040312"/>
                <a:gd name="connsiteY11" fmla="*/ 1893261 h 1897119"/>
                <a:gd name="connsiteX12" fmla="*/ 828761 w 1040312"/>
                <a:gd name="connsiteY12" fmla="*/ 1868140 h 1897119"/>
                <a:gd name="connsiteX13" fmla="*/ 969438 w 1040312"/>
                <a:gd name="connsiteY13" fmla="*/ 1807850 h 1897119"/>
                <a:gd name="connsiteX14" fmla="*/ 1025098 w 1040312"/>
                <a:gd name="connsiteY14" fmla="*/ 1751797 h 1897119"/>
                <a:gd name="connsiteX15" fmla="*/ 1034622 w 1040312"/>
                <a:gd name="connsiteY15" fmla="*/ 1687401 h 1897119"/>
                <a:gd name="connsiteX16" fmla="*/ 1034622 w 1040312"/>
                <a:gd name="connsiteY16" fmla="*/ 1504018 h 1897119"/>
                <a:gd name="connsiteX17" fmla="*/ 1037658 w 1040312"/>
                <a:gd name="connsiteY17" fmla="*/ 1149683 h 1897119"/>
                <a:gd name="connsiteX18" fmla="*/ 1039776 w 1040312"/>
                <a:gd name="connsiteY18" fmla="*/ 765333 h 1897119"/>
                <a:gd name="connsiteX19" fmla="*/ 1040037 w 1040312"/>
                <a:gd name="connsiteY19" fmla="*/ 659695 h 1897119"/>
                <a:gd name="connsiteX20" fmla="*/ 1037396 w 1040312"/>
                <a:gd name="connsiteY20" fmla="*/ 604691 h 1897119"/>
                <a:gd name="connsiteX21" fmla="*/ 1012144 w 1040312"/>
                <a:gd name="connsiteY21" fmla="*/ 509100 h 1897119"/>
                <a:gd name="connsiteX22" fmla="*/ 959652 w 1040312"/>
                <a:gd name="connsiteY22" fmla="*/ 428976 h 1897119"/>
                <a:gd name="connsiteX23" fmla="*/ 894076 w 1040312"/>
                <a:gd name="connsiteY23" fmla="*/ 363399 h 1897119"/>
                <a:gd name="connsiteX24" fmla="*/ 871467 w 1040312"/>
                <a:gd name="connsiteY24" fmla="*/ 343303 h 1897119"/>
                <a:gd name="connsiteX25" fmla="*/ 873979 w 1040312"/>
                <a:gd name="connsiteY25" fmla="*/ 310645 h 1897119"/>
                <a:gd name="connsiteX26" fmla="*/ 883634 w 1040312"/>
                <a:gd name="connsiteY26" fmla="*/ 250486 h 1897119"/>
                <a:gd name="connsiteX27" fmla="*/ 876491 w 1040312"/>
                <a:gd name="connsiteY27" fmla="*/ 177505 h 1897119"/>
                <a:gd name="connsiteX28" fmla="*/ 869347 w 1040312"/>
                <a:gd name="connsiteY28" fmla="*/ 112190 h 1897119"/>
                <a:gd name="connsiteX29" fmla="*/ 816462 w 1040312"/>
                <a:gd name="connsiteY29" fmla="*/ 62210 h 1897119"/>
                <a:gd name="connsiteX30" fmla="*/ 705146 w 1040312"/>
                <a:gd name="connsiteY30" fmla="*/ 21755 h 1897119"/>
                <a:gd name="connsiteX31" fmla="*/ 562350 w 1040312"/>
                <a:gd name="connsiteY31" fmla="*/ 1790 h 1897119"/>
                <a:gd name="connsiteX32" fmla="*/ 444281 w 1040312"/>
                <a:gd name="connsiteY32" fmla="*/ 4041 h 1897119"/>
                <a:gd name="connsiteX33" fmla="*/ 313783 w 1040312"/>
                <a:gd name="connsiteY33" fmla="*/ 29029 h 1897119"/>
                <a:gd name="connsiteX34" fmla="*/ 208014 w 1040312"/>
                <a:gd name="connsiteY34" fmla="*/ 79533 h 1897119"/>
                <a:gd name="connsiteX35" fmla="*/ 175619 w 1040312"/>
                <a:gd name="connsiteY35" fmla="*/ 127263 h 1897119"/>
                <a:gd name="connsiteX36" fmla="*/ 183155 w 1040312"/>
                <a:gd name="connsiteY36" fmla="*/ 177505 h 1897119"/>
                <a:gd name="connsiteX37" fmla="*/ 185667 w 1040312"/>
                <a:gd name="connsiteY37" fmla="*/ 205138 h 1897119"/>
                <a:gd name="connsiteX38" fmla="*/ 175487 w 1040312"/>
                <a:gd name="connsiteY38" fmla="*/ 240176 h 1897119"/>
                <a:gd name="connsiteX39" fmla="*/ 181035 w 1040312"/>
                <a:gd name="connsiteY39" fmla="*/ 280500 h 1897119"/>
                <a:gd name="connsiteX40" fmla="*/ 190691 w 1040312"/>
                <a:gd name="connsiteY40" fmla="*/ 315670 h 1897119"/>
                <a:gd name="connsiteX41" fmla="*/ 178131 w 1040312"/>
                <a:gd name="connsiteY41" fmla="*/ 338278 h 1897119"/>
                <a:gd name="connsiteX42" fmla="*/ 132913 w 1040312"/>
                <a:gd name="connsiteY42" fmla="*/ 380984 h 1897119"/>
                <a:gd name="connsiteX43" fmla="*/ 72884 w 1040312"/>
                <a:gd name="connsiteY43" fmla="*/ 450668 h 1897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40312" h="1897119">
                  <a:moveTo>
                    <a:pt x="72884" y="450668"/>
                  </a:moveTo>
                  <a:cubicBezTo>
                    <a:pt x="55278" y="476866"/>
                    <a:pt x="38622" y="507081"/>
                    <a:pt x="27274" y="538172"/>
                  </a:cubicBezTo>
                  <a:cubicBezTo>
                    <a:pt x="15926" y="569263"/>
                    <a:pt x="8543" y="573817"/>
                    <a:pt x="4797" y="637217"/>
                  </a:cubicBezTo>
                  <a:cubicBezTo>
                    <a:pt x="1051" y="700617"/>
                    <a:pt x="5591" y="800503"/>
                    <a:pt x="4797" y="918571"/>
                  </a:cubicBezTo>
                  <a:cubicBezTo>
                    <a:pt x="4003" y="1036639"/>
                    <a:pt x="453" y="1221696"/>
                    <a:pt x="34" y="1345626"/>
                  </a:cubicBezTo>
                  <a:cubicBezTo>
                    <a:pt x="-385" y="1469556"/>
                    <a:pt x="3121" y="1598091"/>
                    <a:pt x="2284" y="1662149"/>
                  </a:cubicBezTo>
                  <a:cubicBezTo>
                    <a:pt x="1446" y="1726207"/>
                    <a:pt x="1011" y="1707497"/>
                    <a:pt x="9297" y="1727594"/>
                  </a:cubicBezTo>
                  <a:cubicBezTo>
                    <a:pt x="17583" y="1747691"/>
                    <a:pt x="28470" y="1764329"/>
                    <a:pt x="52003" y="1782729"/>
                  </a:cubicBezTo>
                  <a:cubicBezTo>
                    <a:pt x="75537" y="1801129"/>
                    <a:pt x="103937" y="1821667"/>
                    <a:pt x="150498" y="1837995"/>
                  </a:cubicBezTo>
                  <a:cubicBezTo>
                    <a:pt x="197059" y="1854323"/>
                    <a:pt x="274427" y="1871070"/>
                    <a:pt x="331368" y="1880700"/>
                  </a:cubicBezTo>
                  <a:cubicBezTo>
                    <a:pt x="388309" y="1890330"/>
                    <a:pt x="438132" y="1893680"/>
                    <a:pt x="492142" y="1895773"/>
                  </a:cubicBezTo>
                  <a:cubicBezTo>
                    <a:pt x="546152" y="1897866"/>
                    <a:pt x="599324" y="1897866"/>
                    <a:pt x="655427" y="1893261"/>
                  </a:cubicBezTo>
                  <a:cubicBezTo>
                    <a:pt x="711530" y="1888656"/>
                    <a:pt x="776426" y="1882375"/>
                    <a:pt x="828761" y="1868140"/>
                  </a:cubicBezTo>
                  <a:cubicBezTo>
                    <a:pt x="881096" y="1853905"/>
                    <a:pt x="936715" y="1827241"/>
                    <a:pt x="969438" y="1807850"/>
                  </a:cubicBezTo>
                  <a:cubicBezTo>
                    <a:pt x="1002161" y="1788460"/>
                    <a:pt x="1014234" y="1771872"/>
                    <a:pt x="1025098" y="1751797"/>
                  </a:cubicBezTo>
                  <a:cubicBezTo>
                    <a:pt x="1035962" y="1731722"/>
                    <a:pt x="1033035" y="1728697"/>
                    <a:pt x="1034622" y="1687401"/>
                  </a:cubicBezTo>
                  <a:cubicBezTo>
                    <a:pt x="1036209" y="1646105"/>
                    <a:pt x="1034116" y="1593638"/>
                    <a:pt x="1034622" y="1504018"/>
                  </a:cubicBezTo>
                  <a:cubicBezTo>
                    <a:pt x="1035128" y="1414398"/>
                    <a:pt x="1036799" y="1272797"/>
                    <a:pt x="1037658" y="1149683"/>
                  </a:cubicBezTo>
                  <a:cubicBezTo>
                    <a:pt x="1038517" y="1026569"/>
                    <a:pt x="1039379" y="846998"/>
                    <a:pt x="1039776" y="765333"/>
                  </a:cubicBezTo>
                  <a:cubicBezTo>
                    <a:pt x="1040173" y="683668"/>
                    <a:pt x="1040434" y="686469"/>
                    <a:pt x="1040037" y="659695"/>
                  </a:cubicBezTo>
                  <a:cubicBezTo>
                    <a:pt x="1039640" y="632921"/>
                    <a:pt x="1042045" y="629790"/>
                    <a:pt x="1037396" y="604691"/>
                  </a:cubicBezTo>
                  <a:cubicBezTo>
                    <a:pt x="1032747" y="579592"/>
                    <a:pt x="1025101" y="538386"/>
                    <a:pt x="1012144" y="509100"/>
                  </a:cubicBezTo>
                  <a:cubicBezTo>
                    <a:pt x="999187" y="479814"/>
                    <a:pt x="979330" y="453259"/>
                    <a:pt x="959652" y="428976"/>
                  </a:cubicBezTo>
                  <a:cubicBezTo>
                    <a:pt x="939974" y="404693"/>
                    <a:pt x="908773" y="377678"/>
                    <a:pt x="894076" y="363399"/>
                  </a:cubicBezTo>
                  <a:cubicBezTo>
                    <a:pt x="879379" y="349120"/>
                    <a:pt x="874816" y="352095"/>
                    <a:pt x="871467" y="343303"/>
                  </a:cubicBezTo>
                  <a:cubicBezTo>
                    <a:pt x="868118" y="334511"/>
                    <a:pt x="871951" y="326114"/>
                    <a:pt x="873979" y="310645"/>
                  </a:cubicBezTo>
                  <a:cubicBezTo>
                    <a:pt x="876007" y="295176"/>
                    <a:pt x="883215" y="272676"/>
                    <a:pt x="883634" y="250486"/>
                  </a:cubicBezTo>
                  <a:cubicBezTo>
                    <a:pt x="884053" y="228296"/>
                    <a:pt x="878872" y="200554"/>
                    <a:pt x="876491" y="177505"/>
                  </a:cubicBezTo>
                  <a:cubicBezTo>
                    <a:pt x="874110" y="154456"/>
                    <a:pt x="879352" y="131406"/>
                    <a:pt x="869347" y="112190"/>
                  </a:cubicBezTo>
                  <a:cubicBezTo>
                    <a:pt x="859342" y="92974"/>
                    <a:pt x="843829" y="77282"/>
                    <a:pt x="816462" y="62210"/>
                  </a:cubicBezTo>
                  <a:cubicBezTo>
                    <a:pt x="789095" y="47138"/>
                    <a:pt x="747498" y="31825"/>
                    <a:pt x="705146" y="21755"/>
                  </a:cubicBezTo>
                  <a:cubicBezTo>
                    <a:pt x="662794" y="11685"/>
                    <a:pt x="605827" y="4742"/>
                    <a:pt x="562350" y="1790"/>
                  </a:cubicBezTo>
                  <a:cubicBezTo>
                    <a:pt x="518873" y="-1162"/>
                    <a:pt x="485709" y="-499"/>
                    <a:pt x="444281" y="4041"/>
                  </a:cubicBezTo>
                  <a:cubicBezTo>
                    <a:pt x="402853" y="8581"/>
                    <a:pt x="353161" y="16447"/>
                    <a:pt x="313783" y="29029"/>
                  </a:cubicBezTo>
                  <a:cubicBezTo>
                    <a:pt x="274405" y="41611"/>
                    <a:pt x="231041" y="63161"/>
                    <a:pt x="208014" y="79533"/>
                  </a:cubicBezTo>
                  <a:cubicBezTo>
                    <a:pt x="184987" y="95905"/>
                    <a:pt x="179762" y="110934"/>
                    <a:pt x="175619" y="127263"/>
                  </a:cubicBezTo>
                  <a:cubicBezTo>
                    <a:pt x="171476" y="143592"/>
                    <a:pt x="181480" y="164526"/>
                    <a:pt x="183155" y="177505"/>
                  </a:cubicBezTo>
                  <a:cubicBezTo>
                    <a:pt x="184830" y="190484"/>
                    <a:pt x="186945" y="194693"/>
                    <a:pt x="185667" y="205138"/>
                  </a:cubicBezTo>
                  <a:cubicBezTo>
                    <a:pt x="184389" y="215583"/>
                    <a:pt x="176259" y="227616"/>
                    <a:pt x="175487" y="240176"/>
                  </a:cubicBezTo>
                  <a:cubicBezTo>
                    <a:pt x="174715" y="252736"/>
                    <a:pt x="178501" y="267918"/>
                    <a:pt x="181035" y="280500"/>
                  </a:cubicBezTo>
                  <a:cubicBezTo>
                    <a:pt x="183569" y="293082"/>
                    <a:pt x="191175" y="306040"/>
                    <a:pt x="190691" y="315670"/>
                  </a:cubicBezTo>
                  <a:cubicBezTo>
                    <a:pt x="190207" y="325300"/>
                    <a:pt x="187761" y="327392"/>
                    <a:pt x="178131" y="338278"/>
                  </a:cubicBezTo>
                  <a:cubicBezTo>
                    <a:pt x="168501" y="349164"/>
                    <a:pt x="150454" y="362252"/>
                    <a:pt x="132913" y="380984"/>
                  </a:cubicBezTo>
                  <a:cubicBezTo>
                    <a:pt x="115372" y="399716"/>
                    <a:pt x="90490" y="424470"/>
                    <a:pt x="72884" y="450668"/>
                  </a:cubicBezTo>
                  <a:close/>
                </a:path>
              </a:pathLst>
            </a:custGeom>
            <a:solidFill>
              <a:schemeClr val="bg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任意多边形 121"/>
            <p:cNvSpPr/>
            <p:nvPr/>
          </p:nvSpPr>
          <p:spPr>
            <a:xfrm>
              <a:off x="2187448" y="3307418"/>
              <a:ext cx="121496" cy="476250"/>
            </a:xfrm>
            <a:custGeom>
              <a:avLst/>
              <a:gdLst>
                <a:gd name="connsiteX0" fmla="*/ 121902 w 121902"/>
                <a:gd name="connsiteY0" fmla="*/ 0 h 476250"/>
                <a:gd name="connsiteX1" fmla="*/ 69514 w 121902"/>
                <a:gd name="connsiteY1" fmla="*/ 57150 h 476250"/>
                <a:gd name="connsiteX2" fmla="*/ 31414 w 121902"/>
                <a:gd name="connsiteY2" fmla="*/ 121444 h 476250"/>
                <a:gd name="connsiteX3" fmla="*/ 9983 w 121902"/>
                <a:gd name="connsiteY3" fmla="*/ 176212 h 476250"/>
                <a:gd name="connsiteX4" fmla="*/ 5220 w 121902"/>
                <a:gd name="connsiteY4" fmla="*/ 261937 h 476250"/>
                <a:gd name="connsiteX5" fmla="*/ 458 w 121902"/>
                <a:gd name="connsiteY5" fmla="*/ 364331 h 476250"/>
                <a:gd name="connsiteX6" fmla="*/ 458 w 121902"/>
                <a:gd name="connsiteY6" fmla="*/ 476250 h 476250"/>
                <a:gd name="connsiteX0" fmla="*/ 121496 w 121496"/>
                <a:gd name="connsiteY0" fmla="*/ 0 h 476250"/>
                <a:gd name="connsiteX1" fmla="*/ 69108 w 121496"/>
                <a:gd name="connsiteY1" fmla="*/ 57150 h 476250"/>
                <a:gd name="connsiteX2" fmla="*/ 31008 w 121496"/>
                <a:gd name="connsiteY2" fmla="*/ 121444 h 476250"/>
                <a:gd name="connsiteX3" fmla="*/ 9577 w 121496"/>
                <a:gd name="connsiteY3" fmla="*/ 176212 h 476250"/>
                <a:gd name="connsiteX4" fmla="*/ 4814 w 121496"/>
                <a:gd name="connsiteY4" fmla="*/ 261937 h 476250"/>
                <a:gd name="connsiteX5" fmla="*/ 2434 w 121496"/>
                <a:gd name="connsiteY5" fmla="*/ 361950 h 476250"/>
                <a:gd name="connsiteX6" fmla="*/ 52 w 121496"/>
                <a:gd name="connsiteY6" fmla="*/ 476250 h 476250"/>
                <a:gd name="connsiteX0" fmla="*/ 121496 w 121496"/>
                <a:gd name="connsiteY0" fmla="*/ 0 h 476250"/>
                <a:gd name="connsiteX1" fmla="*/ 69108 w 121496"/>
                <a:gd name="connsiteY1" fmla="*/ 57150 h 476250"/>
                <a:gd name="connsiteX2" fmla="*/ 31008 w 121496"/>
                <a:gd name="connsiteY2" fmla="*/ 114300 h 476250"/>
                <a:gd name="connsiteX3" fmla="*/ 9577 w 121496"/>
                <a:gd name="connsiteY3" fmla="*/ 176212 h 476250"/>
                <a:gd name="connsiteX4" fmla="*/ 4814 w 121496"/>
                <a:gd name="connsiteY4" fmla="*/ 261937 h 476250"/>
                <a:gd name="connsiteX5" fmla="*/ 2434 w 121496"/>
                <a:gd name="connsiteY5" fmla="*/ 361950 h 476250"/>
                <a:gd name="connsiteX6" fmla="*/ 52 w 121496"/>
                <a:gd name="connsiteY6" fmla="*/ 47625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6" h="476250">
                  <a:moveTo>
                    <a:pt x="121496" y="0"/>
                  </a:moveTo>
                  <a:cubicBezTo>
                    <a:pt x="102842" y="18454"/>
                    <a:pt x="84189" y="38100"/>
                    <a:pt x="69108" y="57150"/>
                  </a:cubicBezTo>
                  <a:cubicBezTo>
                    <a:pt x="54027" y="76200"/>
                    <a:pt x="40930" y="94456"/>
                    <a:pt x="31008" y="114300"/>
                  </a:cubicBezTo>
                  <a:cubicBezTo>
                    <a:pt x="21086" y="134144"/>
                    <a:pt x="13943" y="151606"/>
                    <a:pt x="9577" y="176212"/>
                  </a:cubicBezTo>
                  <a:cubicBezTo>
                    <a:pt x="5211" y="200818"/>
                    <a:pt x="6004" y="230981"/>
                    <a:pt x="4814" y="261937"/>
                  </a:cubicBezTo>
                  <a:cubicBezTo>
                    <a:pt x="3624" y="292893"/>
                    <a:pt x="3228" y="326231"/>
                    <a:pt x="2434" y="361950"/>
                  </a:cubicBezTo>
                  <a:cubicBezTo>
                    <a:pt x="1640" y="397669"/>
                    <a:pt x="-345" y="438150"/>
                    <a:pt x="52" y="4762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3" name="椭圆 122"/>
            <p:cNvSpPr/>
            <p:nvPr/>
          </p:nvSpPr>
          <p:spPr>
            <a:xfrm>
              <a:off x="2185117" y="4437681"/>
              <a:ext cx="954881" cy="34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任意多边形 123"/>
            <p:cNvSpPr/>
            <p:nvPr/>
          </p:nvSpPr>
          <p:spPr>
            <a:xfrm>
              <a:off x="2320849" y="3247887"/>
              <a:ext cx="695325" cy="123861"/>
            </a:xfrm>
            <a:custGeom>
              <a:avLst/>
              <a:gdLst>
                <a:gd name="connsiteX0" fmla="*/ 0 w 695325"/>
                <a:gd name="connsiteY0" fmla="*/ 0 h 121711"/>
                <a:gd name="connsiteX1" fmla="*/ 30957 w 695325"/>
                <a:gd name="connsiteY1" fmla="*/ 40481 h 121711"/>
                <a:gd name="connsiteX2" fmla="*/ 90488 w 695325"/>
                <a:gd name="connsiteY2" fmla="*/ 73818 h 121711"/>
                <a:gd name="connsiteX3" fmla="*/ 140494 w 695325"/>
                <a:gd name="connsiteY3" fmla="*/ 90487 h 121711"/>
                <a:gd name="connsiteX4" fmla="*/ 240507 w 695325"/>
                <a:gd name="connsiteY4" fmla="*/ 111918 h 121711"/>
                <a:gd name="connsiteX5" fmla="*/ 354807 w 695325"/>
                <a:gd name="connsiteY5" fmla="*/ 121443 h 121711"/>
                <a:gd name="connsiteX6" fmla="*/ 471488 w 695325"/>
                <a:gd name="connsiteY6" fmla="*/ 116681 h 121711"/>
                <a:gd name="connsiteX7" fmla="*/ 585788 w 695325"/>
                <a:gd name="connsiteY7" fmla="*/ 92868 h 121711"/>
                <a:gd name="connsiteX8" fmla="*/ 638175 w 695325"/>
                <a:gd name="connsiteY8" fmla="*/ 71437 h 121711"/>
                <a:gd name="connsiteX9" fmla="*/ 695325 w 695325"/>
                <a:gd name="connsiteY9" fmla="*/ 14287 h 121711"/>
                <a:gd name="connsiteX0" fmla="*/ 0 w 695325"/>
                <a:gd name="connsiteY0" fmla="*/ 0 h 121616"/>
                <a:gd name="connsiteX1" fmla="*/ 30957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8175 w 695325"/>
                <a:gd name="connsiteY8" fmla="*/ 71437 h 121616"/>
                <a:gd name="connsiteX9" fmla="*/ 695325 w 695325"/>
                <a:gd name="connsiteY9" fmla="*/ 14287 h 121616"/>
                <a:gd name="connsiteX0" fmla="*/ 0 w 695325"/>
                <a:gd name="connsiteY0" fmla="*/ 0 h 121616"/>
                <a:gd name="connsiteX1" fmla="*/ 30957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50019 w 695325"/>
                <a:gd name="connsiteY3" fmla="*/ 92869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50019 w 695325"/>
                <a:gd name="connsiteY3" fmla="*/ 92869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71437 h 121616"/>
                <a:gd name="connsiteX9" fmla="*/ 695325 w 695325"/>
                <a:gd name="connsiteY9" fmla="*/ 14287 h 121616"/>
                <a:gd name="connsiteX0" fmla="*/ 0 w 695325"/>
                <a:gd name="connsiteY0" fmla="*/ 0 h 123926"/>
                <a:gd name="connsiteX1" fmla="*/ 35719 w 695325"/>
                <a:gd name="connsiteY1" fmla="*/ 40481 h 123926"/>
                <a:gd name="connsiteX2" fmla="*/ 90488 w 695325"/>
                <a:gd name="connsiteY2" fmla="*/ 73818 h 123926"/>
                <a:gd name="connsiteX3" fmla="*/ 150019 w 695325"/>
                <a:gd name="connsiteY3" fmla="*/ 92869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71437 h 123926"/>
                <a:gd name="connsiteX9" fmla="*/ 695325 w 695325"/>
                <a:gd name="connsiteY9" fmla="*/ 14287 h 123926"/>
                <a:gd name="connsiteX0" fmla="*/ 0 w 695325"/>
                <a:gd name="connsiteY0" fmla="*/ 0 h 123926"/>
                <a:gd name="connsiteX1" fmla="*/ 35719 w 695325"/>
                <a:gd name="connsiteY1" fmla="*/ 40481 h 123926"/>
                <a:gd name="connsiteX2" fmla="*/ 90488 w 695325"/>
                <a:gd name="connsiteY2" fmla="*/ 73818 h 123926"/>
                <a:gd name="connsiteX3" fmla="*/ 150019 w 695325"/>
                <a:gd name="connsiteY3" fmla="*/ 92869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66674 h 123926"/>
                <a:gd name="connsiteX9" fmla="*/ 695325 w 695325"/>
                <a:gd name="connsiteY9" fmla="*/ 14287 h 123926"/>
                <a:gd name="connsiteX0" fmla="*/ 0 w 695325"/>
                <a:gd name="connsiteY0" fmla="*/ 0 h 123926"/>
                <a:gd name="connsiteX1" fmla="*/ 35719 w 695325"/>
                <a:gd name="connsiteY1" fmla="*/ 40481 h 123926"/>
                <a:gd name="connsiteX2" fmla="*/ 90488 w 695325"/>
                <a:gd name="connsiteY2" fmla="*/ 73818 h 123926"/>
                <a:gd name="connsiteX3" fmla="*/ 164307 w 695325"/>
                <a:gd name="connsiteY3" fmla="*/ 100013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66674 h 123926"/>
                <a:gd name="connsiteX9" fmla="*/ 695325 w 695325"/>
                <a:gd name="connsiteY9" fmla="*/ 14287 h 123926"/>
                <a:gd name="connsiteX0" fmla="*/ 0 w 695325"/>
                <a:gd name="connsiteY0" fmla="*/ 0 h 123854"/>
                <a:gd name="connsiteX1" fmla="*/ 35719 w 695325"/>
                <a:gd name="connsiteY1" fmla="*/ 40481 h 123854"/>
                <a:gd name="connsiteX2" fmla="*/ 90488 w 695325"/>
                <a:gd name="connsiteY2" fmla="*/ 73818 h 123854"/>
                <a:gd name="connsiteX3" fmla="*/ 164307 w 695325"/>
                <a:gd name="connsiteY3" fmla="*/ 100013 h 123854"/>
                <a:gd name="connsiteX4" fmla="*/ 245270 w 695325"/>
                <a:gd name="connsiteY4" fmla="*/ 114299 h 123854"/>
                <a:gd name="connsiteX5" fmla="*/ 357188 w 695325"/>
                <a:gd name="connsiteY5" fmla="*/ 123824 h 123854"/>
                <a:gd name="connsiteX6" fmla="*/ 471488 w 695325"/>
                <a:gd name="connsiteY6" fmla="*/ 116681 h 123854"/>
                <a:gd name="connsiteX7" fmla="*/ 564357 w 695325"/>
                <a:gd name="connsiteY7" fmla="*/ 100011 h 123854"/>
                <a:gd name="connsiteX8" fmla="*/ 633413 w 695325"/>
                <a:gd name="connsiteY8" fmla="*/ 66674 h 123854"/>
                <a:gd name="connsiteX9" fmla="*/ 695325 w 695325"/>
                <a:gd name="connsiteY9" fmla="*/ 14287 h 123854"/>
                <a:gd name="connsiteX0" fmla="*/ 0 w 695325"/>
                <a:gd name="connsiteY0" fmla="*/ 0 h 123861"/>
                <a:gd name="connsiteX1" fmla="*/ 35719 w 695325"/>
                <a:gd name="connsiteY1" fmla="*/ 40481 h 123861"/>
                <a:gd name="connsiteX2" fmla="*/ 90488 w 695325"/>
                <a:gd name="connsiteY2" fmla="*/ 73818 h 123861"/>
                <a:gd name="connsiteX3" fmla="*/ 164307 w 695325"/>
                <a:gd name="connsiteY3" fmla="*/ 100013 h 123861"/>
                <a:gd name="connsiteX4" fmla="*/ 245270 w 695325"/>
                <a:gd name="connsiteY4" fmla="*/ 114299 h 123861"/>
                <a:gd name="connsiteX5" fmla="*/ 357188 w 695325"/>
                <a:gd name="connsiteY5" fmla="*/ 123824 h 123861"/>
                <a:gd name="connsiteX6" fmla="*/ 471488 w 695325"/>
                <a:gd name="connsiteY6" fmla="*/ 116681 h 123861"/>
                <a:gd name="connsiteX7" fmla="*/ 566738 w 695325"/>
                <a:gd name="connsiteY7" fmla="*/ 95249 h 123861"/>
                <a:gd name="connsiteX8" fmla="*/ 633413 w 695325"/>
                <a:gd name="connsiteY8" fmla="*/ 66674 h 123861"/>
                <a:gd name="connsiteX9" fmla="*/ 695325 w 695325"/>
                <a:gd name="connsiteY9" fmla="*/ 14287 h 12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325" h="123861">
                  <a:moveTo>
                    <a:pt x="0" y="0"/>
                  </a:moveTo>
                  <a:cubicBezTo>
                    <a:pt x="7938" y="14089"/>
                    <a:pt x="20638" y="28178"/>
                    <a:pt x="35719" y="40481"/>
                  </a:cubicBezTo>
                  <a:cubicBezTo>
                    <a:pt x="50800" y="52784"/>
                    <a:pt x="69057" y="63896"/>
                    <a:pt x="90488" y="73818"/>
                  </a:cubicBezTo>
                  <a:cubicBezTo>
                    <a:pt x="111919" y="83740"/>
                    <a:pt x="138510" y="93266"/>
                    <a:pt x="164307" y="100013"/>
                  </a:cubicBezTo>
                  <a:cubicBezTo>
                    <a:pt x="190104" y="106760"/>
                    <a:pt x="213123" y="110331"/>
                    <a:pt x="245270" y="114299"/>
                  </a:cubicBezTo>
                  <a:cubicBezTo>
                    <a:pt x="277417" y="118267"/>
                    <a:pt x="319485" y="123427"/>
                    <a:pt x="357188" y="123824"/>
                  </a:cubicBezTo>
                  <a:cubicBezTo>
                    <a:pt x="394891" y="124221"/>
                    <a:pt x="436563" y="121444"/>
                    <a:pt x="471488" y="116681"/>
                  </a:cubicBezTo>
                  <a:cubicBezTo>
                    <a:pt x="506413" y="111919"/>
                    <a:pt x="539751" y="103583"/>
                    <a:pt x="566738" y="95249"/>
                  </a:cubicBezTo>
                  <a:cubicBezTo>
                    <a:pt x="593725" y="86915"/>
                    <a:pt x="611982" y="80168"/>
                    <a:pt x="633413" y="66674"/>
                  </a:cubicBezTo>
                  <a:cubicBezTo>
                    <a:pt x="654844" y="53180"/>
                    <a:pt x="675878" y="36313"/>
                    <a:pt x="695325" y="14287"/>
                  </a:cubicBezTo>
                </a:path>
              </a:pathLst>
            </a:custGeom>
            <a:solidFill>
              <a:srgbClr val="C5E6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任意多边形 124"/>
            <p:cNvSpPr/>
            <p:nvPr/>
          </p:nvSpPr>
          <p:spPr>
            <a:xfrm>
              <a:off x="3070943" y="3366949"/>
              <a:ext cx="72033" cy="302419"/>
            </a:xfrm>
            <a:custGeom>
              <a:avLst/>
              <a:gdLst>
                <a:gd name="connsiteX0" fmla="*/ 0 w 72465"/>
                <a:gd name="connsiteY0" fmla="*/ 0 h 302419"/>
                <a:gd name="connsiteX1" fmla="*/ 50006 w 72465"/>
                <a:gd name="connsiteY1" fmla="*/ 69056 h 302419"/>
                <a:gd name="connsiteX2" fmla="*/ 71438 w 72465"/>
                <a:gd name="connsiteY2" fmla="*/ 128588 h 302419"/>
                <a:gd name="connsiteX3" fmla="*/ 69056 w 72465"/>
                <a:gd name="connsiteY3" fmla="*/ 242888 h 302419"/>
                <a:gd name="connsiteX4" fmla="*/ 69056 w 72465"/>
                <a:gd name="connsiteY4" fmla="*/ 302419 h 302419"/>
                <a:gd name="connsiteX0" fmla="*/ 0 w 70467"/>
                <a:gd name="connsiteY0" fmla="*/ 0 h 302419"/>
                <a:gd name="connsiteX1" fmla="*/ 50006 w 70467"/>
                <a:gd name="connsiteY1" fmla="*/ 69056 h 302419"/>
                <a:gd name="connsiteX2" fmla="*/ 69057 w 70467"/>
                <a:gd name="connsiteY2" fmla="*/ 128588 h 302419"/>
                <a:gd name="connsiteX3" fmla="*/ 69056 w 70467"/>
                <a:gd name="connsiteY3" fmla="*/ 242888 h 302419"/>
                <a:gd name="connsiteX4" fmla="*/ 69056 w 70467"/>
                <a:gd name="connsiteY4" fmla="*/ 302419 h 302419"/>
                <a:gd name="connsiteX0" fmla="*/ 0 w 70997"/>
                <a:gd name="connsiteY0" fmla="*/ 0 h 302419"/>
                <a:gd name="connsiteX1" fmla="*/ 42862 w 70997"/>
                <a:gd name="connsiteY1" fmla="*/ 54769 h 302419"/>
                <a:gd name="connsiteX2" fmla="*/ 69057 w 70997"/>
                <a:gd name="connsiteY2" fmla="*/ 128588 h 302419"/>
                <a:gd name="connsiteX3" fmla="*/ 69056 w 70997"/>
                <a:gd name="connsiteY3" fmla="*/ 242888 h 302419"/>
                <a:gd name="connsiteX4" fmla="*/ 69056 w 70997"/>
                <a:gd name="connsiteY4" fmla="*/ 302419 h 302419"/>
                <a:gd name="connsiteX0" fmla="*/ 0 w 72033"/>
                <a:gd name="connsiteY0" fmla="*/ 0 h 302419"/>
                <a:gd name="connsiteX1" fmla="*/ 42862 w 72033"/>
                <a:gd name="connsiteY1" fmla="*/ 54769 h 302419"/>
                <a:gd name="connsiteX2" fmla="*/ 69057 w 72033"/>
                <a:gd name="connsiteY2" fmla="*/ 128588 h 302419"/>
                <a:gd name="connsiteX3" fmla="*/ 71437 w 72033"/>
                <a:gd name="connsiteY3" fmla="*/ 240506 h 302419"/>
                <a:gd name="connsiteX4" fmla="*/ 69056 w 72033"/>
                <a:gd name="connsiteY4" fmla="*/ 302419 h 30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33" h="302419">
                  <a:moveTo>
                    <a:pt x="0" y="0"/>
                  </a:moveTo>
                  <a:cubicBezTo>
                    <a:pt x="19050" y="23812"/>
                    <a:pt x="31353" y="33338"/>
                    <a:pt x="42862" y="54769"/>
                  </a:cubicBezTo>
                  <a:cubicBezTo>
                    <a:pt x="54371" y="76200"/>
                    <a:pt x="64295" y="97632"/>
                    <a:pt x="69057" y="128588"/>
                  </a:cubicBezTo>
                  <a:cubicBezTo>
                    <a:pt x="73820" y="159544"/>
                    <a:pt x="71437" y="211534"/>
                    <a:pt x="71437" y="240506"/>
                  </a:cubicBezTo>
                  <a:cubicBezTo>
                    <a:pt x="71437" y="269478"/>
                    <a:pt x="68857" y="287139"/>
                    <a:pt x="69056" y="3024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任意多边形 125"/>
            <p:cNvSpPr/>
            <p:nvPr/>
          </p:nvSpPr>
          <p:spPr>
            <a:xfrm>
              <a:off x="2185066" y="3572829"/>
              <a:ext cx="957600" cy="1206852"/>
            </a:xfrm>
            <a:custGeom>
              <a:avLst/>
              <a:gdLst>
                <a:gd name="connsiteX0" fmla="*/ 0 w 954934"/>
                <a:gd name="connsiteY0" fmla="*/ 0 h 1206852"/>
                <a:gd name="connsiteX1" fmla="*/ 954000 w 954934"/>
                <a:gd name="connsiteY1" fmla="*/ 0 h 1206852"/>
                <a:gd name="connsiteX2" fmla="*/ 954000 w 954934"/>
                <a:gd name="connsiteY2" fmla="*/ 1032534 h 1206852"/>
                <a:gd name="connsiteX3" fmla="*/ 954934 w 954934"/>
                <a:gd name="connsiteY3" fmla="*/ 1035852 h 1206852"/>
                <a:gd name="connsiteX4" fmla="*/ 477493 w 954934"/>
                <a:gd name="connsiteY4" fmla="*/ 1206852 h 1206852"/>
                <a:gd name="connsiteX5" fmla="*/ 52 w 954934"/>
                <a:gd name="connsiteY5" fmla="*/ 1035852 h 1206852"/>
                <a:gd name="connsiteX6" fmla="*/ 0 w 954934"/>
                <a:gd name="connsiteY6" fmla="*/ 1035852 h 12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4934" h="1206852">
                  <a:moveTo>
                    <a:pt x="0" y="0"/>
                  </a:moveTo>
                  <a:lnTo>
                    <a:pt x="954000" y="0"/>
                  </a:lnTo>
                  <a:lnTo>
                    <a:pt x="954000" y="1032534"/>
                  </a:lnTo>
                  <a:lnTo>
                    <a:pt x="954934" y="1035852"/>
                  </a:lnTo>
                  <a:cubicBezTo>
                    <a:pt x="954934" y="1130293"/>
                    <a:pt x="741176" y="1206852"/>
                    <a:pt x="477493" y="1206852"/>
                  </a:cubicBezTo>
                  <a:cubicBezTo>
                    <a:pt x="213810" y="1206852"/>
                    <a:pt x="52" y="1130293"/>
                    <a:pt x="52" y="1035852"/>
                  </a:cubicBezTo>
                  <a:lnTo>
                    <a:pt x="0" y="1035852"/>
                  </a:lnTo>
                  <a:close/>
                </a:path>
              </a:pathLst>
            </a:custGeom>
            <a:solidFill>
              <a:srgbClr val="F40A13">
                <a:alpha val="80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椭圆 126"/>
            <p:cNvSpPr/>
            <p:nvPr/>
          </p:nvSpPr>
          <p:spPr>
            <a:xfrm>
              <a:off x="2185118" y="3401829"/>
              <a:ext cx="950400" cy="342000"/>
            </a:xfrm>
            <a:prstGeom prst="ellipse">
              <a:avLst/>
            </a:prstGeom>
            <a:solidFill>
              <a:srgbClr val="F40A1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任意多边形 127"/>
            <p:cNvSpPr/>
            <p:nvPr/>
          </p:nvSpPr>
          <p:spPr>
            <a:xfrm>
              <a:off x="2767761" y="4087409"/>
              <a:ext cx="381762" cy="620865"/>
            </a:xfrm>
            <a:custGeom>
              <a:avLst/>
              <a:gdLst>
                <a:gd name="connsiteX0" fmla="*/ 251339 w 381762"/>
                <a:gd name="connsiteY0" fmla="*/ 67820 h 625866"/>
                <a:gd name="connsiteX1" fmla="*/ 241814 w 381762"/>
                <a:gd name="connsiteY1" fmla="*/ 353570 h 625866"/>
                <a:gd name="connsiteX2" fmla="*/ 241814 w 381762"/>
                <a:gd name="connsiteY2" fmla="*/ 477395 h 625866"/>
                <a:gd name="connsiteX3" fmla="*/ 65602 w 381762"/>
                <a:gd name="connsiteY3" fmla="*/ 525020 h 625866"/>
                <a:gd name="connsiteX4" fmla="*/ 3689 w 381762"/>
                <a:gd name="connsiteY4" fmla="*/ 558357 h 625866"/>
                <a:gd name="connsiteX5" fmla="*/ 160852 w 381762"/>
                <a:gd name="connsiteY5" fmla="*/ 625032 h 625866"/>
                <a:gd name="connsiteX6" fmla="*/ 356114 w 381762"/>
                <a:gd name="connsiteY6" fmla="*/ 582170 h 625866"/>
                <a:gd name="connsiteX7" fmla="*/ 375164 w 381762"/>
                <a:gd name="connsiteY7" fmla="*/ 401195 h 625866"/>
                <a:gd name="connsiteX8" fmla="*/ 379927 w 381762"/>
                <a:gd name="connsiteY8" fmla="*/ 148782 h 625866"/>
                <a:gd name="connsiteX9" fmla="*/ 346589 w 381762"/>
                <a:gd name="connsiteY9" fmla="*/ 5907 h 625866"/>
                <a:gd name="connsiteX10" fmla="*/ 251339 w 381762"/>
                <a:gd name="connsiteY10" fmla="*/ 67820 h 625866"/>
                <a:gd name="connsiteX0" fmla="*/ 251339 w 381762"/>
                <a:gd name="connsiteY0" fmla="*/ 67820 h 625866"/>
                <a:gd name="connsiteX1" fmla="*/ 256102 w 381762"/>
                <a:gd name="connsiteY1" fmla="*/ 353570 h 625866"/>
                <a:gd name="connsiteX2" fmla="*/ 241814 w 381762"/>
                <a:gd name="connsiteY2" fmla="*/ 477395 h 625866"/>
                <a:gd name="connsiteX3" fmla="*/ 65602 w 381762"/>
                <a:gd name="connsiteY3" fmla="*/ 525020 h 625866"/>
                <a:gd name="connsiteX4" fmla="*/ 3689 w 381762"/>
                <a:gd name="connsiteY4" fmla="*/ 558357 h 625866"/>
                <a:gd name="connsiteX5" fmla="*/ 160852 w 381762"/>
                <a:gd name="connsiteY5" fmla="*/ 625032 h 625866"/>
                <a:gd name="connsiteX6" fmla="*/ 356114 w 381762"/>
                <a:gd name="connsiteY6" fmla="*/ 582170 h 625866"/>
                <a:gd name="connsiteX7" fmla="*/ 375164 w 381762"/>
                <a:gd name="connsiteY7" fmla="*/ 401195 h 625866"/>
                <a:gd name="connsiteX8" fmla="*/ 379927 w 381762"/>
                <a:gd name="connsiteY8" fmla="*/ 148782 h 625866"/>
                <a:gd name="connsiteX9" fmla="*/ 346589 w 381762"/>
                <a:gd name="connsiteY9" fmla="*/ 5907 h 625866"/>
                <a:gd name="connsiteX10" fmla="*/ 251339 w 381762"/>
                <a:gd name="connsiteY10" fmla="*/ 67820 h 625866"/>
                <a:gd name="connsiteX0" fmla="*/ 275152 w 381762"/>
                <a:gd name="connsiteY0" fmla="*/ 96157 h 620865"/>
                <a:gd name="connsiteX1" fmla="*/ 256102 w 381762"/>
                <a:gd name="connsiteY1" fmla="*/ 348569 h 620865"/>
                <a:gd name="connsiteX2" fmla="*/ 241814 w 381762"/>
                <a:gd name="connsiteY2" fmla="*/ 472394 h 620865"/>
                <a:gd name="connsiteX3" fmla="*/ 65602 w 381762"/>
                <a:gd name="connsiteY3" fmla="*/ 520019 h 620865"/>
                <a:gd name="connsiteX4" fmla="*/ 3689 w 381762"/>
                <a:gd name="connsiteY4" fmla="*/ 553356 h 620865"/>
                <a:gd name="connsiteX5" fmla="*/ 160852 w 381762"/>
                <a:gd name="connsiteY5" fmla="*/ 620031 h 620865"/>
                <a:gd name="connsiteX6" fmla="*/ 356114 w 381762"/>
                <a:gd name="connsiteY6" fmla="*/ 577169 h 620865"/>
                <a:gd name="connsiteX7" fmla="*/ 375164 w 381762"/>
                <a:gd name="connsiteY7" fmla="*/ 396194 h 620865"/>
                <a:gd name="connsiteX8" fmla="*/ 379927 w 381762"/>
                <a:gd name="connsiteY8" fmla="*/ 143781 h 620865"/>
                <a:gd name="connsiteX9" fmla="*/ 346589 w 381762"/>
                <a:gd name="connsiteY9" fmla="*/ 906 h 620865"/>
                <a:gd name="connsiteX10" fmla="*/ 275152 w 381762"/>
                <a:gd name="connsiteY10" fmla="*/ 96157 h 620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762" h="620865">
                  <a:moveTo>
                    <a:pt x="275152" y="96157"/>
                  </a:moveTo>
                  <a:cubicBezTo>
                    <a:pt x="260071" y="154101"/>
                    <a:pt x="261658" y="285863"/>
                    <a:pt x="256102" y="348569"/>
                  </a:cubicBezTo>
                  <a:cubicBezTo>
                    <a:pt x="250546" y="411275"/>
                    <a:pt x="273564" y="443819"/>
                    <a:pt x="241814" y="472394"/>
                  </a:cubicBezTo>
                  <a:cubicBezTo>
                    <a:pt x="210064" y="500969"/>
                    <a:pt x="105289" y="506525"/>
                    <a:pt x="65602" y="520019"/>
                  </a:cubicBezTo>
                  <a:cubicBezTo>
                    <a:pt x="25915" y="533513"/>
                    <a:pt x="-12186" y="536687"/>
                    <a:pt x="3689" y="553356"/>
                  </a:cubicBezTo>
                  <a:cubicBezTo>
                    <a:pt x="19564" y="570025"/>
                    <a:pt x="102114" y="616062"/>
                    <a:pt x="160852" y="620031"/>
                  </a:cubicBezTo>
                  <a:cubicBezTo>
                    <a:pt x="219589" y="624000"/>
                    <a:pt x="320395" y="614475"/>
                    <a:pt x="356114" y="577169"/>
                  </a:cubicBezTo>
                  <a:cubicBezTo>
                    <a:pt x="391833" y="539863"/>
                    <a:pt x="371195" y="468425"/>
                    <a:pt x="375164" y="396194"/>
                  </a:cubicBezTo>
                  <a:cubicBezTo>
                    <a:pt x="379133" y="323963"/>
                    <a:pt x="384690" y="209662"/>
                    <a:pt x="379927" y="143781"/>
                  </a:cubicBezTo>
                  <a:cubicBezTo>
                    <a:pt x="375165" y="77900"/>
                    <a:pt x="364051" y="8843"/>
                    <a:pt x="346589" y="906"/>
                  </a:cubicBezTo>
                  <a:cubicBezTo>
                    <a:pt x="329127" y="-7031"/>
                    <a:pt x="290233" y="38213"/>
                    <a:pt x="275152" y="96157"/>
                  </a:cubicBezTo>
                  <a:close/>
                </a:path>
              </a:pathLst>
            </a:custGeom>
            <a:solidFill>
              <a:schemeClr val="bg1"/>
            </a:solidFill>
            <a:ln>
              <a:noFill/>
            </a:ln>
            <a:effectLst>
              <a:softEdge rad="508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任意多边形 128"/>
            <p:cNvSpPr/>
            <p:nvPr/>
          </p:nvSpPr>
          <p:spPr>
            <a:xfrm>
              <a:off x="2377267" y="3101171"/>
              <a:ext cx="643589" cy="163668"/>
            </a:xfrm>
            <a:custGeom>
              <a:avLst/>
              <a:gdLst>
                <a:gd name="connsiteX0" fmla="*/ 640509 w 643589"/>
                <a:gd name="connsiteY0" fmla="*/ 0 h 163668"/>
                <a:gd name="connsiteX1" fmla="*/ 643031 w 643589"/>
                <a:gd name="connsiteY1" fmla="*/ 20086 h 163668"/>
                <a:gd name="connsiteX2" fmla="*/ 643589 w 643589"/>
                <a:gd name="connsiteY2" fmla="*/ 28094 h 163668"/>
                <a:gd name="connsiteX3" fmla="*/ 638920 w 643589"/>
                <a:gd name="connsiteY3" fmla="*/ 36758 h 163668"/>
                <a:gd name="connsiteX4" fmla="*/ 620725 w 643589"/>
                <a:gd name="connsiteY4" fmla="*/ 61129 h 163668"/>
                <a:gd name="connsiteX5" fmla="*/ 523094 w 643589"/>
                <a:gd name="connsiteY5" fmla="*/ 118279 h 163668"/>
                <a:gd name="connsiteX6" fmla="*/ 382600 w 643589"/>
                <a:gd name="connsiteY6" fmla="*/ 161142 h 163668"/>
                <a:gd name="connsiteX7" fmla="*/ 206388 w 643589"/>
                <a:gd name="connsiteY7" fmla="*/ 156379 h 163668"/>
                <a:gd name="connsiteX8" fmla="*/ 89707 w 643589"/>
                <a:gd name="connsiteY8" fmla="*/ 137331 h 163668"/>
                <a:gd name="connsiteX9" fmla="*/ 13507 w 643589"/>
                <a:gd name="connsiteY9" fmla="*/ 101610 h 163668"/>
                <a:gd name="connsiteX10" fmla="*/ 0 w 643589"/>
                <a:gd name="connsiteY10" fmla="*/ 91125 h 163668"/>
                <a:gd name="connsiteX11" fmla="*/ 39700 w 643589"/>
                <a:gd name="connsiteY11" fmla="*/ 108754 h 163668"/>
                <a:gd name="connsiteX12" fmla="*/ 144475 w 643589"/>
                <a:gd name="connsiteY12" fmla="*/ 130185 h 163668"/>
                <a:gd name="connsiteX13" fmla="*/ 280207 w 643589"/>
                <a:gd name="connsiteY13" fmla="*/ 134948 h 163668"/>
                <a:gd name="connsiteX14" fmla="*/ 427844 w 643589"/>
                <a:gd name="connsiteY14" fmla="*/ 115898 h 163668"/>
                <a:gd name="connsiteX15" fmla="*/ 551669 w 643589"/>
                <a:gd name="connsiteY15" fmla="*/ 75417 h 163668"/>
                <a:gd name="connsiteX16" fmla="*/ 620725 w 643589"/>
                <a:gd name="connsiteY16" fmla="*/ 23029 h 163668"/>
                <a:gd name="connsiteX17" fmla="*/ 639757 w 643589"/>
                <a:gd name="connsiteY17" fmla="*/ 984 h 163668"/>
                <a:gd name="connsiteX18" fmla="*/ 640509 w 643589"/>
                <a:gd name="connsiteY18" fmla="*/ 0 h 163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3589" h="163668">
                  <a:moveTo>
                    <a:pt x="640509" y="0"/>
                  </a:moveTo>
                  <a:lnTo>
                    <a:pt x="643031" y="20086"/>
                  </a:lnTo>
                  <a:lnTo>
                    <a:pt x="643589" y="28094"/>
                  </a:lnTo>
                  <a:lnTo>
                    <a:pt x="638920" y="36758"/>
                  </a:lnTo>
                  <a:cubicBezTo>
                    <a:pt x="633252" y="46023"/>
                    <a:pt x="627174" y="54481"/>
                    <a:pt x="620725" y="61129"/>
                  </a:cubicBezTo>
                  <a:cubicBezTo>
                    <a:pt x="594928" y="87720"/>
                    <a:pt x="562781" y="101610"/>
                    <a:pt x="523094" y="118279"/>
                  </a:cubicBezTo>
                  <a:cubicBezTo>
                    <a:pt x="483407" y="134948"/>
                    <a:pt x="435384" y="154792"/>
                    <a:pt x="382600" y="161142"/>
                  </a:cubicBezTo>
                  <a:cubicBezTo>
                    <a:pt x="329816" y="167492"/>
                    <a:pt x="255203" y="160347"/>
                    <a:pt x="206388" y="156379"/>
                  </a:cubicBezTo>
                  <a:cubicBezTo>
                    <a:pt x="157573" y="152411"/>
                    <a:pt x="121854" y="146459"/>
                    <a:pt x="89707" y="137331"/>
                  </a:cubicBezTo>
                  <a:cubicBezTo>
                    <a:pt x="57560" y="128203"/>
                    <a:pt x="43273" y="123438"/>
                    <a:pt x="13507" y="101610"/>
                  </a:cubicBezTo>
                  <a:lnTo>
                    <a:pt x="0" y="91125"/>
                  </a:lnTo>
                  <a:lnTo>
                    <a:pt x="39700" y="108754"/>
                  </a:lnTo>
                  <a:cubicBezTo>
                    <a:pt x="69862" y="119073"/>
                    <a:pt x="104390" y="125819"/>
                    <a:pt x="144475" y="130185"/>
                  </a:cubicBezTo>
                  <a:cubicBezTo>
                    <a:pt x="184559" y="134551"/>
                    <a:pt x="232979" y="137329"/>
                    <a:pt x="280207" y="134948"/>
                  </a:cubicBezTo>
                  <a:cubicBezTo>
                    <a:pt x="327435" y="132567"/>
                    <a:pt x="382600" y="125820"/>
                    <a:pt x="427844" y="115898"/>
                  </a:cubicBezTo>
                  <a:cubicBezTo>
                    <a:pt x="473088" y="105976"/>
                    <a:pt x="519522" y="90895"/>
                    <a:pt x="551669" y="75417"/>
                  </a:cubicBezTo>
                  <a:cubicBezTo>
                    <a:pt x="583816" y="59939"/>
                    <a:pt x="597309" y="47238"/>
                    <a:pt x="620725" y="23029"/>
                  </a:cubicBezTo>
                  <a:cubicBezTo>
                    <a:pt x="626579" y="16977"/>
                    <a:pt x="633078" y="9337"/>
                    <a:pt x="639757" y="984"/>
                  </a:cubicBezTo>
                  <a:lnTo>
                    <a:pt x="640509"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任意多边形 129"/>
            <p:cNvSpPr/>
            <p:nvPr/>
          </p:nvSpPr>
          <p:spPr>
            <a:xfrm>
              <a:off x="2315213" y="3129266"/>
              <a:ext cx="707606" cy="168023"/>
            </a:xfrm>
            <a:custGeom>
              <a:avLst/>
              <a:gdLst>
                <a:gd name="connsiteX0" fmla="*/ 705643 w 707606"/>
                <a:gd name="connsiteY0" fmla="*/ 0 h 168023"/>
                <a:gd name="connsiteX1" fmla="*/ 707606 w 707606"/>
                <a:gd name="connsiteY1" fmla="*/ 28160 h 168023"/>
                <a:gd name="connsiteX2" fmla="*/ 703710 w 707606"/>
                <a:gd name="connsiteY2" fmla="*/ 58228 h 168023"/>
                <a:gd name="connsiteX3" fmla="*/ 682780 w 707606"/>
                <a:gd name="connsiteY3" fmla="*/ 78279 h 168023"/>
                <a:gd name="connsiteX4" fmla="*/ 601818 w 707606"/>
                <a:gd name="connsiteY4" fmla="*/ 135429 h 168023"/>
                <a:gd name="connsiteX5" fmla="*/ 444655 w 707606"/>
                <a:gd name="connsiteY5" fmla="*/ 166385 h 168023"/>
                <a:gd name="connsiteX6" fmla="*/ 268443 w 707606"/>
                <a:gd name="connsiteY6" fmla="*/ 159241 h 168023"/>
                <a:gd name="connsiteX7" fmla="*/ 120805 w 707606"/>
                <a:gd name="connsiteY7" fmla="*/ 121142 h 168023"/>
                <a:gd name="connsiteX8" fmla="*/ 23174 w 707606"/>
                <a:gd name="connsiteY8" fmla="*/ 68754 h 168023"/>
                <a:gd name="connsiteX9" fmla="*/ 4481 w 707606"/>
                <a:gd name="connsiteY9" fmla="*/ 54347 h 168023"/>
                <a:gd name="connsiteX10" fmla="*/ 0 w 707606"/>
                <a:gd name="connsiteY10" fmla="*/ 21780 h 168023"/>
                <a:gd name="connsiteX11" fmla="*/ 25554 w 707606"/>
                <a:gd name="connsiteY11" fmla="*/ 40179 h 168023"/>
                <a:gd name="connsiteX12" fmla="*/ 60529 w 707606"/>
                <a:gd name="connsiteY12" fmla="*/ 62354 h 168023"/>
                <a:gd name="connsiteX13" fmla="*/ 62054 w 707606"/>
                <a:gd name="connsiteY13" fmla="*/ 63031 h 168023"/>
                <a:gd name="connsiteX14" fmla="*/ 75561 w 707606"/>
                <a:gd name="connsiteY14" fmla="*/ 73516 h 168023"/>
                <a:gd name="connsiteX15" fmla="*/ 151761 w 707606"/>
                <a:gd name="connsiteY15" fmla="*/ 109237 h 168023"/>
                <a:gd name="connsiteX16" fmla="*/ 268442 w 707606"/>
                <a:gd name="connsiteY16" fmla="*/ 128285 h 168023"/>
                <a:gd name="connsiteX17" fmla="*/ 444654 w 707606"/>
                <a:gd name="connsiteY17" fmla="*/ 133048 h 168023"/>
                <a:gd name="connsiteX18" fmla="*/ 585148 w 707606"/>
                <a:gd name="connsiteY18" fmla="*/ 90185 h 168023"/>
                <a:gd name="connsiteX19" fmla="*/ 682779 w 707606"/>
                <a:gd name="connsiteY19" fmla="*/ 33035 h 168023"/>
                <a:gd name="connsiteX20" fmla="*/ 700974 w 707606"/>
                <a:gd name="connsiteY20" fmla="*/ 8664 h 168023"/>
                <a:gd name="connsiteX21" fmla="*/ 705643 w 707606"/>
                <a:gd name="connsiteY21" fmla="*/ 0 h 168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07606" h="168023">
                  <a:moveTo>
                    <a:pt x="705643" y="0"/>
                  </a:moveTo>
                  <a:lnTo>
                    <a:pt x="707606" y="28160"/>
                  </a:lnTo>
                  <a:lnTo>
                    <a:pt x="703710" y="58228"/>
                  </a:lnTo>
                  <a:lnTo>
                    <a:pt x="682780" y="78279"/>
                  </a:lnTo>
                  <a:cubicBezTo>
                    <a:pt x="662539" y="95741"/>
                    <a:pt x="641505" y="120745"/>
                    <a:pt x="601818" y="135429"/>
                  </a:cubicBezTo>
                  <a:cubicBezTo>
                    <a:pt x="562131" y="150113"/>
                    <a:pt x="500218" y="162416"/>
                    <a:pt x="444655" y="166385"/>
                  </a:cubicBezTo>
                  <a:cubicBezTo>
                    <a:pt x="389092" y="170354"/>
                    <a:pt x="322418" y="166782"/>
                    <a:pt x="268443" y="159241"/>
                  </a:cubicBezTo>
                  <a:cubicBezTo>
                    <a:pt x="214468" y="151700"/>
                    <a:pt x="161683" y="136223"/>
                    <a:pt x="120805" y="121142"/>
                  </a:cubicBezTo>
                  <a:cubicBezTo>
                    <a:pt x="79927" y="106061"/>
                    <a:pt x="55718" y="92963"/>
                    <a:pt x="23174" y="68754"/>
                  </a:cubicBezTo>
                  <a:lnTo>
                    <a:pt x="4481" y="54347"/>
                  </a:lnTo>
                  <a:lnTo>
                    <a:pt x="0" y="21780"/>
                  </a:lnTo>
                  <a:lnTo>
                    <a:pt x="25554" y="40179"/>
                  </a:lnTo>
                  <a:cubicBezTo>
                    <a:pt x="36468" y="47918"/>
                    <a:pt x="47978" y="55459"/>
                    <a:pt x="60529" y="62354"/>
                  </a:cubicBezTo>
                  <a:lnTo>
                    <a:pt x="62054" y="63031"/>
                  </a:lnTo>
                  <a:lnTo>
                    <a:pt x="75561" y="73516"/>
                  </a:lnTo>
                  <a:cubicBezTo>
                    <a:pt x="105327" y="95344"/>
                    <a:pt x="119614" y="100109"/>
                    <a:pt x="151761" y="109237"/>
                  </a:cubicBezTo>
                  <a:cubicBezTo>
                    <a:pt x="183908" y="118365"/>
                    <a:pt x="219627" y="124317"/>
                    <a:pt x="268442" y="128285"/>
                  </a:cubicBezTo>
                  <a:cubicBezTo>
                    <a:pt x="317257" y="132253"/>
                    <a:pt x="391870" y="139398"/>
                    <a:pt x="444654" y="133048"/>
                  </a:cubicBezTo>
                  <a:cubicBezTo>
                    <a:pt x="497438" y="126698"/>
                    <a:pt x="545461" y="106854"/>
                    <a:pt x="585148" y="90185"/>
                  </a:cubicBezTo>
                  <a:cubicBezTo>
                    <a:pt x="624835" y="73516"/>
                    <a:pt x="656982" y="59626"/>
                    <a:pt x="682779" y="33035"/>
                  </a:cubicBezTo>
                  <a:cubicBezTo>
                    <a:pt x="689228" y="26387"/>
                    <a:pt x="695306" y="17929"/>
                    <a:pt x="700974" y="8664"/>
                  </a:cubicBezTo>
                  <a:lnTo>
                    <a:pt x="705643"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任意多边形 130"/>
            <p:cNvSpPr/>
            <p:nvPr/>
          </p:nvSpPr>
          <p:spPr>
            <a:xfrm>
              <a:off x="2319694" y="3183613"/>
              <a:ext cx="699229" cy="191355"/>
            </a:xfrm>
            <a:custGeom>
              <a:avLst/>
              <a:gdLst>
                <a:gd name="connsiteX0" fmla="*/ 0 w 699229"/>
                <a:gd name="connsiteY0" fmla="*/ 0 h 191355"/>
                <a:gd name="connsiteX1" fmla="*/ 18693 w 699229"/>
                <a:gd name="connsiteY1" fmla="*/ 14407 h 191355"/>
                <a:gd name="connsiteX2" fmla="*/ 38724 w 699229"/>
                <a:gd name="connsiteY2" fmla="*/ 27391 h 191355"/>
                <a:gd name="connsiteX3" fmla="*/ 44888 w 699229"/>
                <a:gd name="connsiteY3" fmla="*/ 40599 h 191355"/>
                <a:gd name="connsiteX4" fmla="*/ 90131 w 699229"/>
                <a:gd name="connsiteY4" fmla="*/ 97748 h 191355"/>
                <a:gd name="connsiteX5" fmla="*/ 194906 w 699229"/>
                <a:gd name="connsiteY5" fmla="*/ 147755 h 191355"/>
                <a:gd name="connsiteX6" fmla="*/ 352068 w 699229"/>
                <a:gd name="connsiteY6" fmla="*/ 166805 h 191355"/>
                <a:gd name="connsiteX7" fmla="*/ 492562 w 699229"/>
                <a:gd name="connsiteY7" fmla="*/ 152517 h 191355"/>
                <a:gd name="connsiteX8" fmla="*/ 597337 w 699229"/>
                <a:gd name="connsiteY8" fmla="*/ 119180 h 191355"/>
                <a:gd name="connsiteX9" fmla="*/ 649724 w 699229"/>
                <a:gd name="connsiteY9" fmla="*/ 69174 h 191355"/>
                <a:gd name="connsiteX10" fmla="*/ 666349 w 699229"/>
                <a:gd name="connsiteY10" fmla="*/ 34597 h 191355"/>
                <a:gd name="connsiteX11" fmla="*/ 678299 w 699229"/>
                <a:gd name="connsiteY11" fmla="*/ 23932 h 191355"/>
                <a:gd name="connsiteX12" fmla="*/ 699229 w 699229"/>
                <a:gd name="connsiteY12" fmla="*/ 3881 h 191355"/>
                <a:gd name="connsiteX13" fmla="*/ 698901 w 699229"/>
                <a:gd name="connsiteY13" fmla="*/ 6413 h 191355"/>
                <a:gd name="connsiteX14" fmla="*/ 693470 w 699229"/>
                <a:gd name="connsiteY14" fmla="*/ 33972 h 191355"/>
                <a:gd name="connsiteX15" fmla="*/ 690958 w 699229"/>
                <a:gd name="connsiteY15" fmla="*/ 66630 h 191355"/>
                <a:gd name="connsiteX16" fmla="*/ 698007 w 699229"/>
                <a:gd name="connsiteY16" fmla="*/ 74620 h 191355"/>
                <a:gd name="connsiteX17" fmla="*/ 699155 w 699229"/>
                <a:gd name="connsiteY17" fmla="*/ 75513 h 191355"/>
                <a:gd name="connsiteX18" fmla="*/ 676960 w 699229"/>
                <a:gd name="connsiteY18" fmla="*/ 100281 h 191355"/>
                <a:gd name="connsiteX19" fmla="*/ 604481 w 699229"/>
                <a:gd name="connsiteY19" fmla="*/ 150138 h 191355"/>
                <a:gd name="connsiteX20" fmla="*/ 394931 w 699229"/>
                <a:gd name="connsiteY20" fmla="*/ 190619 h 191355"/>
                <a:gd name="connsiteX21" fmla="*/ 197287 w 699229"/>
                <a:gd name="connsiteY21" fmla="*/ 171569 h 191355"/>
                <a:gd name="connsiteX22" fmla="*/ 49649 w 699229"/>
                <a:gd name="connsiteY22" fmla="*/ 114419 h 191355"/>
                <a:gd name="connsiteX23" fmla="*/ 20330 w 699229"/>
                <a:gd name="connsiteY23" fmla="*/ 85304 h 191355"/>
                <a:gd name="connsiteX24" fmla="*/ 356 w 699229"/>
                <a:gd name="connsiteY24" fmla="*/ 58290 h 191355"/>
                <a:gd name="connsiteX25" fmla="*/ 7332 w 699229"/>
                <a:gd name="connsiteY25" fmla="*/ 49830 h 191355"/>
                <a:gd name="connsiteX26" fmla="*/ 10182 w 699229"/>
                <a:gd name="connsiteY26" fmla="*/ 38997 h 191355"/>
                <a:gd name="connsiteX27" fmla="*/ 526 w 699229"/>
                <a:gd name="connsiteY27" fmla="*/ 3827 h 191355"/>
                <a:gd name="connsiteX28" fmla="*/ 0 w 699229"/>
                <a:gd name="connsiteY28" fmla="*/ 0 h 191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9229" h="191355">
                  <a:moveTo>
                    <a:pt x="0" y="0"/>
                  </a:moveTo>
                  <a:lnTo>
                    <a:pt x="18693" y="14407"/>
                  </a:lnTo>
                  <a:lnTo>
                    <a:pt x="38724" y="27391"/>
                  </a:lnTo>
                  <a:lnTo>
                    <a:pt x="44888" y="40599"/>
                  </a:lnTo>
                  <a:cubicBezTo>
                    <a:pt x="58382" y="68380"/>
                    <a:pt x="65128" y="79889"/>
                    <a:pt x="90131" y="97748"/>
                  </a:cubicBezTo>
                  <a:cubicBezTo>
                    <a:pt x="115134" y="115607"/>
                    <a:pt x="151250" y="136246"/>
                    <a:pt x="194906" y="147755"/>
                  </a:cubicBezTo>
                  <a:cubicBezTo>
                    <a:pt x="238562" y="159264"/>
                    <a:pt x="302459" y="166011"/>
                    <a:pt x="352068" y="166805"/>
                  </a:cubicBezTo>
                  <a:cubicBezTo>
                    <a:pt x="401677" y="167599"/>
                    <a:pt x="451684" y="160455"/>
                    <a:pt x="492562" y="152517"/>
                  </a:cubicBezTo>
                  <a:cubicBezTo>
                    <a:pt x="533440" y="144579"/>
                    <a:pt x="571143" y="133071"/>
                    <a:pt x="597337" y="119180"/>
                  </a:cubicBezTo>
                  <a:cubicBezTo>
                    <a:pt x="623531" y="105289"/>
                    <a:pt x="636230" y="94177"/>
                    <a:pt x="649724" y="69174"/>
                  </a:cubicBezTo>
                  <a:lnTo>
                    <a:pt x="666349" y="34597"/>
                  </a:lnTo>
                  <a:lnTo>
                    <a:pt x="678299" y="23932"/>
                  </a:lnTo>
                  <a:lnTo>
                    <a:pt x="699229" y="3881"/>
                  </a:lnTo>
                  <a:lnTo>
                    <a:pt x="698901" y="6413"/>
                  </a:lnTo>
                  <a:cubicBezTo>
                    <a:pt x="696793" y="16745"/>
                    <a:pt x="694484" y="26238"/>
                    <a:pt x="693470" y="33972"/>
                  </a:cubicBezTo>
                  <a:cubicBezTo>
                    <a:pt x="691442" y="49441"/>
                    <a:pt x="687609" y="57838"/>
                    <a:pt x="690958" y="66630"/>
                  </a:cubicBezTo>
                  <a:cubicBezTo>
                    <a:pt x="692633" y="71026"/>
                    <a:pt x="694611" y="72480"/>
                    <a:pt x="698007" y="74620"/>
                  </a:cubicBezTo>
                  <a:lnTo>
                    <a:pt x="699155" y="75513"/>
                  </a:lnTo>
                  <a:lnTo>
                    <a:pt x="676960" y="100281"/>
                  </a:lnTo>
                  <a:cubicBezTo>
                    <a:pt x="656372" y="119678"/>
                    <a:pt x="632262" y="137835"/>
                    <a:pt x="604481" y="150138"/>
                  </a:cubicBezTo>
                  <a:cubicBezTo>
                    <a:pt x="548919" y="174744"/>
                    <a:pt x="462797" y="187047"/>
                    <a:pt x="394931" y="190619"/>
                  </a:cubicBezTo>
                  <a:cubicBezTo>
                    <a:pt x="327065" y="194191"/>
                    <a:pt x="254834" y="184269"/>
                    <a:pt x="197287" y="171569"/>
                  </a:cubicBezTo>
                  <a:cubicBezTo>
                    <a:pt x="139740" y="158869"/>
                    <a:pt x="90527" y="146963"/>
                    <a:pt x="49649" y="114419"/>
                  </a:cubicBezTo>
                  <a:cubicBezTo>
                    <a:pt x="39430" y="106283"/>
                    <a:pt x="29632" y="96336"/>
                    <a:pt x="20330" y="85304"/>
                  </a:cubicBezTo>
                  <a:lnTo>
                    <a:pt x="356" y="58290"/>
                  </a:lnTo>
                  <a:lnTo>
                    <a:pt x="7332" y="49830"/>
                  </a:lnTo>
                  <a:cubicBezTo>
                    <a:pt x="9208" y="46743"/>
                    <a:pt x="9940" y="43812"/>
                    <a:pt x="10182" y="38997"/>
                  </a:cubicBezTo>
                  <a:cubicBezTo>
                    <a:pt x="10666" y="29367"/>
                    <a:pt x="3060" y="16409"/>
                    <a:pt x="526" y="3827"/>
                  </a:cubicBezTo>
                  <a:lnTo>
                    <a:pt x="0"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任意多边形 131"/>
            <p:cNvSpPr/>
            <p:nvPr/>
          </p:nvSpPr>
          <p:spPr>
            <a:xfrm>
              <a:off x="2358418" y="3211004"/>
              <a:ext cx="627625" cy="139474"/>
            </a:xfrm>
            <a:custGeom>
              <a:avLst/>
              <a:gdLst>
                <a:gd name="connsiteX0" fmla="*/ 0 w 627625"/>
                <a:gd name="connsiteY0" fmla="*/ 0 h 139474"/>
                <a:gd name="connsiteX1" fmla="*/ 25659 w 627625"/>
                <a:gd name="connsiteY1" fmla="*/ 16633 h 139474"/>
                <a:gd name="connsiteX2" fmla="*/ 77600 w 627625"/>
                <a:gd name="connsiteY2" fmla="*/ 39404 h 139474"/>
                <a:gd name="connsiteX3" fmla="*/ 225238 w 627625"/>
                <a:gd name="connsiteY3" fmla="*/ 77503 h 139474"/>
                <a:gd name="connsiteX4" fmla="*/ 401450 w 627625"/>
                <a:gd name="connsiteY4" fmla="*/ 84647 h 139474"/>
                <a:gd name="connsiteX5" fmla="*/ 558613 w 627625"/>
                <a:gd name="connsiteY5" fmla="*/ 53691 h 139474"/>
                <a:gd name="connsiteX6" fmla="*/ 606386 w 627625"/>
                <a:gd name="connsiteY6" fmla="*/ 26158 h 139474"/>
                <a:gd name="connsiteX7" fmla="*/ 627625 w 627625"/>
                <a:gd name="connsiteY7" fmla="*/ 7206 h 139474"/>
                <a:gd name="connsiteX8" fmla="*/ 611000 w 627625"/>
                <a:gd name="connsiteY8" fmla="*/ 41783 h 139474"/>
                <a:gd name="connsiteX9" fmla="*/ 558613 w 627625"/>
                <a:gd name="connsiteY9" fmla="*/ 91789 h 139474"/>
                <a:gd name="connsiteX10" fmla="*/ 453838 w 627625"/>
                <a:gd name="connsiteY10" fmla="*/ 125126 h 139474"/>
                <a:gd name="connsiteX11" fmla="*/ 313344 w 627625"/>
                <a:gd name="connsiteY11" fmla="*/ 139414 h 139474"/>
                <a:gd name="connsiteX12" fmla="*/ 156182 w 627625"/>
                <a:gd name="connsiteY12" fmla="*/ 120364 h 139474"/>
                <a:gd name="connsiteX13" fmla="*/ 51407 w 627625"/>
                <a:gd name="connsiteY13" fmla="*/ 70357 h 139474"/>
                <a:gd name="connsiteX14" fmla="*/ 6164 w 627625"/>
                <a:gd name="connsiteY14" fmla="*/ 13208 h 139474"/>
                <a:gd name="connsiteX15" fmla="*/ 0 w 627625"/>
                <a:gd name="connsiteY15" fmla="*/ 0 h 13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7625" h="139474">
                  <a:moveTo>
                    <a:pt x="0" y="0"/>
                  </a:moveTo>
                  <a:lnTo>
                    <a:pt x="25659" y="16633"/>
                  </a:lnTo>
                  <a:cubicBezTo>
                    <a:pt x="40889" y="24819"/>
                    <a:pt x="57161" y="31864"/>
                    <a:pt x="77600" y="39404"/>
                  </a:cubicBezTo>
                  <a:cubicBezTo>
                    <a:pt x="118478" y="54485"/>
                    <a:pt x="171263" y="69962"/>
                    <a:pt x="225238" y="77503"/>
                  </a:cubicBezTo>
                  <a:cubicBezTo>
                    <a:pt x="279213" y="85044"/>
                    <a:pt x="345887" y="88616"/>
                    <a:pt x="401450" y="84647"/>
                  </a:cubicBezTo>
                  <a:cubicBezTo>
                    <a:pt x="457013" y="80678"/>
                    <a:pt x="518926" y="68375"/>
                    <a:pt x="558613" y="53691"/>
                  </a:cubicBezTo>
                  <a:cubicBezTo>
                    <a:pt x="578457" y="46349"/>
                    <a:pt x="593637" y="36427"/>
                    <a:pt x="606386" y="26158"/>
                  </a:cubicBezTo>
                  <a:lnTo>
                    <a:pt x="627625" y="7206"/>
                  </a:lnTo>
                  <a:lnTo>
                    <a:pt x="611000" y="41783"/>
                  </a:lnTo>
                  <a:cubicBezTo>
                    <a:pt x="597506" y="66786"/>
                    <a:pt x="584807" y="77898"/>
                    <a:pt x="558613" y="91789"/>
                  </a:cubicBezTo>
                  <a:cubicBezTo>
                    <a:pt x="532419" y="105680"/>
                    <a:pt x="494716" y="117188"/>
                    <a:pt x="453838" y="125126"/>
                  </a:cubicBezTo>
                  <a:cubicBezTo>
                    <a:pt x="412960" y="133064"/>
                    <a:pt x="362953" y="140208"/>
                    <a:pt x="313344" y="139414"/>
                  </a:cubicBezTo>
                  <a:cubicBezTo>
                    <a:pt x="263735" y="138620"/>
                    <a:pt x="199838" y="131873"/>
                    <a:pt x="156182" y="120364"/>
                  </a:cubicBezTo>
                  <a:cubicBezTo>
                    <a:pt x="112526" y="108855"/>
                    <a:pt x="76410" y="88216"/>
                    <a:pt x="51407" y="70357"/>
                  </a:cubicBezTo>
                  <a:cubicBezTo>
                    <a:pt x="26404" y="52498"/>
                    <a:pt x="19658" y="40989"/>
                    <a:pt x="6164" y="13208"/>
                  </a:cubicBezTo>
                  <a:lnTo>
                    <a:pt x="0"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任意多边形 132"/>
            <p:cNvSpPr/>
            <p:nvPr/>
          </p:nvSpPr>
          <p:spPr>
            <a:xfrm>
              <a:off x="2313807" y="2906939"/>
              <a:ext cx="704160" cy="328593"/>
            </a:xfrm>
            <a:custGeom>
              <a:avLst/>
              <a:gdLst>
                <a:gd name="connsiteX0" fmla="*/ 327925 w 704160"/>
                <a:gd name="connsiteY0" fmla="*/ 107 h 328593"/>
                <a:gd name="connsiteX1" fmla="*/ 387728 w 704160"/>
                <a:gd name="connsiteY1" fmla="*/ 1791 h 328593"/>
                <a:gd name="connsiteX2" fmla="*/ 530524 w 704160"/>
                <a:gd name="connsiteY2" fmla="*/ 21756 h 328593"/>
                <a:gd name="connsiteX3" fmla="*/ 641840 w 704160"/>
                <a:gd name="connsiteY3" fmla="*/ 62211 h 328593"/>
                <a:gd name="connsiteX4" fmla="*/ 694725 w 704160"/>
                <a:gd name="connsiteY4" fmla="*/ 112191 h 328593"/>
                <a:gd name="connsiteX5" fmla="*/ 701869 w 704160"/>
                <a:gd name="connsiteY5" fmla="*/ 177506 h 328593"/>
                <a:gd name="connsiteX6" fmla="*/ 704160 w 704160"/>
                <a:gd name="connsiteY6" fmla="*/ 195750 h 328593"/>
                <a:gd name="connsiteX7" fmla="*/ 687162 w 704160"/>
                <a:gd name="connsiteY7" fmla="*/ 216518 h 328593"/>
                <a:gd name="connsiteX8" fmla="*/ 638942 w 704160"/>
                <a:gd name="connsiteY8" fmla="*/ 257743 h 328593"/>
                <a:gd name="connsiteX9" fmla="*/ 529404 w 704160"/>
                <a:gd name="connsiteY9" fmla="*/ 300605 h 328593"/>
                <a:gd name="connsiteX10" fmla="*/ 386529 w 704160"/>
                <a:gd name="connsiteY10" fmla="*/ 324418 h 328593"/>
                <a:gd name="connsiteX11" fmla="*/ 231748 w 704160"/>
                <a:gd name="connsiteY11" fmla="*/ 326800 h 328593"/>
                <a:gd name="connsiteX12" fmla="*/ 112685 w 704160"/>
                <a:gd name="connsiteY12" fmla="*/ 305368 h 328593"/>
                <a:gd name="connsiteX13" fmla="*/ 17435 w 704160"/>
                <a:gd name="connsiteY13" fmla="*/ 255362 h 328593"/>
                <a:gd name="connsiteX14" fmla="*/ 1297 w 704160"/>
                <a:gd name="connsiteY14" fmla="*/ 243316 h 328593"/>
                <a:gd name="connsiteX15" fmla="*/ 865 w 704160"/>
                <a:gd name="connsiteY15" fmla="*/ 240177 h 328593"/>
                <a:gd name="connsiteX16" fmla="*/ 11045 w 704160"/>
                <a:gd name="connsiteY16" fmla="*/ 205139 h 328593"/>
                <a:gd name="connsiteX17" fmla="*/ 8533 w 704160"/>
                <a:gd name="connsiteY17" fmla="*/ 177506 h 328593"/>
                <a:gd name="connsiteX18" fmla="*/ 997 w 704160"/>
                <a:gd name="connsiteY18" fmla="*/ 127264 h 328593"/>
                <a:gd name="connsiteX19" fmla="*/ 33392 w 704160"/>
                <a:gd name="connsiteY19" fmla="*/ 79534 h 328593"/>
                <a:gd name="connsiteX20" fmla="*/ 139161 w 704160"/>
                <a:gd name="connsiteY20" fmla="*/ 29030 h 328593"/>
                <a:gd name="connsiteX21" fmla="*/ 269659 w 704160"/>
                <a:gd name="connsiteY21" fmla="*/ 4042 h 328593"/>
                <a:gd name="connsiteX22" fmla="*/ 327925 w 704160"/>
                <a:gd name="connsiteY22" fmla="*/ 107 h 32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160" h="328593">
                  <a:moveTo>
                    <a:pt x="327925" y="107"/>
                  </a:moveTo>
                  <a:cubicBezTo>
                    <a:pt x="346829" y="-257"/>
                    <a:pt x="365990" y="315"/>
                    <a:pt x="387728" y="1791"/>
                  </a:cubicBezTo>
                  <a:cubicBezTo>
                    <a:pt x="431205" y="4743"/>
                    <a:pt x="488172" y="11686"/>
                    <a:pt x="530524" y="21756"/>
                  </a:cubicBezTo>
                  <a:cubicBezTo>
                    <a:pt x="572876" y="31826"/>
                    <a:pt x="614473" y="47139"/>
                    <a:pt x="641840" y="62211"/>
                  </a:cubicBezTo>
                  <a:cubicBezTo>
                    <a:pt x="669207" y="77283"/>
                    <a:pt x="684720" y="92975"/>
                    <a:pt x="694725" y="112191"/>
                  </a:cubicBezTo>
                  <a:cubicBezTo>
                    <a:pt x="704730" y="131407"/>
                    <a:pt x="699488" y="154457"/>
                    <a:pt x="701869" y="177506"/>
                  </a:cubicBezTo>
                  <a:lnTo>
                    <a:pt x="704160" y="195750"/>
                  </a:lnTo>
                  <a:lnTo>
                    <a:pt x="687162" y="216518"/>
                  </a:lnTo>
                  <a:cubicBezTo>
                    <a:pt x="671882" y="232343"/>
                    <a:pt x="655611" y="246432"/>
                    <a:pt x="638942" y="257743"/>
                  </a:cubicBezTo>
                  <a:cubicBezTo>
                    <a:pt x="605605" y="280365"/>
                    <a:pt x="571473" y="289493"/>
                    <a:pt x="529404" y="300605"/>
                  </a:cubicBezTo>
                  <a:cubicBezTo>
                    <a:pt x="487335" y="311717"/>
                    <a:pt x="436138" y="320052"/>
                    <a:pt x="386529" y="324418"/>
                  </a:cubicBezTo>
                  <a:cubicBezTo>
                    <a:pt x="336920" y="328784"/>
                    <a:pt x="277389" y="329975"/>
                    <a:pt x="231748" y="326800"/>
                  </a:cubicBezTo>
                  <a:cubicBezTo>
                    <a:pt x="186107" y="323625"/>
                    <a:pt x="148404" y="317274"/>
                    <a:pt x="112685" y="305368"/>
                  </a:cubicBezTo>
                  <a:cubicBezTo>
                    <a:pt x="76966" y="293462"/>
                    <a:pt x="51566" y="280762"/>
                    <a:pt x="17435" y="255362"/>
                  </a:cubicBezTo>
                  <a:lnTo>
                    <a:pt x="1297" y="243316"/>
                  </a:lnTo>
                  <a:lnTo>
                    <a:pt x="865" y="240177"/>
                  </a:lnTo>
                  <a:cubicBezTo>
                    <a:pt x="1637" y="227617"/>
                    <a:pt x="9767" y="215584"/>
                    <a:pt x="11045" y="205139"/>
                  </a:cubicBezTo>
                  <a:cubicBezTo>
                    <a:pt x="12323" y="194694"/>
                    <a:pt x="10208" y="190485"/>
                    <a:pt x="8533" y="177506"/>
                  </a:cubicBezTo>
                  <a:cubicBezTo>
                    <a:pt x="6858" y="164527"/>
                    <a:pt x="-3146" y="143593"/>
                    <a:pt x="997" y="127264"/>
                  </a:cubicBezTo>
                  <a:cubicBezTo>
                    <a:pt x="5140" y="110935"/>
                    <a:pt x="10365" y="95906"/>
                    <a:pt x="33392" y="79534"/>
                  </a:cubicBezTo>
                  <a:cubicBezTo>
                    <a:pt x="56419" y="63162"/>
                    <a:pt x="99783" y="41612"/>
                    <a:pt x="139161" y="29030"/>
                  </a:cubicBezTo>
                  <a:cubicBezTo>
                    <a:pt x="178539" y="16448"/>
                    <a:pt x="228231" y="8582"/>
                    <a:pt x="269659" y="4042"/>
                  </a:cubicBezTo>
                  <a:cubicBezTo>
                    <a:pt x="290373" y="1772"/>
                    <a:pt x="309021" y="471"/>
                    <a:pt x="327925" y="107"/>
                  </a:cubicBez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椭圆 133"/>
            <p:cNvSpPr/>
            <p:nvPr/>
          </p:nvSpPr>
          <p:spPr>
            <a:xfrm>
              <a:off x="2316089" y="2909748"/>
              <a:ext cx="698400" cy="266400"/>
            </a:xfrm>
            <a:prstGeom prst="ellipse">
              <a:avLst/>
            </a:prstGeom>
            <a:solidFill>
              <a:srgbClr val="C5E6FF"/>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35" name="任意多边形 134"/>
          <p:cNvSpPr/>
          <p:nvPr/>
        </p:nvSpPr>
        <p:spPr>
          <a:xfrm>
            <a:off x="8865911" y="3974479"/>
            <a:ext cx="1040312" cy="1897119"/>
          </a:xfrm>
          <a:custGeom>
            <a:avLst/>
            <a:gdLst>
              <a:gd name="connsiteX0" fmla="*/ 80453 w 1047773"/>
              <a:gd name="connsiteY0" fmla="*/ 438684 h 1897041"/>
              <a:gd name="connsiteX1" fmla="*/ 27699 w 1047773"/>
              <a:gd name="connsiteY1" fmla="*/ 564288 h 1897041"/>
              <a:gd name="connsiteX2" fmla="*/ 7603 w 1047773"/>
              <a:gd name="connsiteY2" fmla="*/ 637139 h 1897041"/>
              <a:gd name="connsiteX3" fmla="*/ 7603 w 1047773"/>
              <a:gd name="connsiteY3" fmla="*/ 918493 h 1897041"/>
              <a:gd name="connsiteX4" fmla="*/ 7603 w 1047773"/>
              <a:gd name="connsiteY4" fmla="*/ 1345548 h 1897041"/>
              <a:gd name="connsiteX5" fmla="*/ 5090 w 1047773"/>
              <a:gd name="connsiteY5" fmla="*/ 1662071 h 1897041"/>
              <a:gd name="connsiteX6" fmla="*/ 2578 w 1047773"/>
              <a:gd name="connsiteY6" fmla="*/ 1729897 h 1897041"/>
              <a:gd name="connsiteX7" fmla="*/ 45284 w 1047773"/>
              <a:gd name="connsiteY7" fmla="*/ 1782651 h 1897041"/>
              <a:gd name="connsiteX8" fmla="*/ 153304 w 1047773"/>
              <a:gd name="connsiteY8" fmla="*/ 1837917 h 1897041"/>
              <a:gd name="connsiteX9" fmla="*/ 334174 w 1047773"/>
              <a:gd name="connsiteY9" fmla="*/ 1880622 h 1897041"/>
              <a:gd name="connsiteX10" fmla="*/ 494948 w 1047773"/>
              <a:gd name="connsiteY10" fmla="*/ 1895695 h 1897041"/>
              <a:gd name="connsiteX11" fmla="*/ 658233 w 1047773"/>
              <a:gd name="connsiteY11" fmla="*/ 1893183 h 1897041"/>
              <a:gd name="connsiteX12" fmla="*/ 831567 w 1047773"/>
              <a:gd name="connsiteY12" fmla="*/ 1868062 h 1897041"/>
              <a:gd name="connsiteX13" fmla="*/ 972244 w 1047773"/>
              <a:gd name="connsiteY13" fmla="*/ 1807772 h 1897041"/>
              <a:gd name="connsiteX14" fmla="*/ 1035047 w 1047773"/>
              <a:gd name="connsiteY14" fmla="*/ 1737433 h 1897041"/>
              <a:gd name="connsiteX15" fmla="*/ 1035047 w 1047773"/>
              <a:gd name="connsiteY15" fmla="*/ 1689704 h 1897041"/>
              <a:gd name="connsiteX16" fmla="*/ 1035047 w 1047773"/>
              <a:gd name="connsiteY16" fmla="*/ 1506321 h 1897041"/>
              <a:gd name="connsiteX17" fmla="*/ 1047607 w 1047773"/>
              <a:gd name="connsiteY17" fmla="*/ 1149605 h 1897041"/>
              <a:gd name="connsiteX18" fmla="*/ 1042583 w 1047773"/>
              <a:gd name="connsiteY18" fmla="*/ 765255 h 1897041"/>
              <a:gd name="connsiteX19" fmla="*/ 1047607 w 1047773"/>
              <a:gd name="connsiteY19" fmla="*/ 657236 h 1897041"/>
              <a:gd name="connsiteX20" fmla="*/ 1042583 w 1047773"/>
              <a:gd name="connsiteY20" fmla="*/ 606994 h 1897041"/>
              <a:gd name="connsiteX21" fmla="*/ 1014950 w 1047773"/>
              <a:gd name="connsiteY21" fmla="*/ 509022 h 1897041"/>
              <a:gd name="connsiteX22" fmla="*/ 967220 w 1047773"/>
              <a:gd name="connsiteY22" fmla="*/ 433660 h 1897041"/>
              <a:gd name="connsiteX23" fmla="*/ 896882 w 1047773"/>
              <a:gd name="connsiteY23" fmla="*/ 363321 h 1897041"/>
              <a:gd name="connsiteX24" fmla="*/ 874273 w 1047773"/>
              <a:gd name="connsiteY24" fmla="*/ 343225 h 1897041"/>
              <a:gd name="connsiteX25" fmla="*/ 876785 w 1047773"/>
              <a:gd name="connsiteY25" fmla="*/ 310567 h 1897041"/>
              <a:gd name="connsiteX26" fmla="*/ 879297 w 1047773"/>
              <a:gd name="connsiteY26" fmla="*/ 252789 h 1897041"/>
              <a:gd name="connsiteX27" fmla="*/ 879297 w 1047773"/>
              <a:gd name="connsiteY27" fmla="*/ 177427 h 1897041"/>
              <a:gd name="connsiteX28" fmla="*/ 879297 w 1047773"/>
              <a:gd name="connsiteY28" fmla="*/ 112112 h 1897041"/>
              <a:gd name="connsiteX29" fmla="*/ 824031 w 1047773"/>
              <a:gd name="connsiteY29" fmla="*/ 66895 h 1897041"/>
              <a:gd name="connsiteX30" fmla="*/ 698427 w 1047773"/>
              <a:gd name="connsiteY30" fmla="*/ 21677 h 1897041"/>
              <a:gd name="connsiteX31" fmla="*/ 562774 w 1047773"/>
              <a:gd name="connsiteY31" fmla="*/ 4093 h 1897041"/>
              <a:gd name="connsiteX32" fmla="*/ 444706 w 1047773"/>
              <a:gd name="connsiteY32" fmla="*/ 1581 h 1897041"/>
              <a:gd name="connsiteX33" fmla="*/ 316589 w 1047773"/>
              <a:gd name="connsiteY33" fmla="*/ 24189 h 1897041"/>
              <a:gd name="connsiteX34" fmla="*/ 206058 w 1047773"/>
              <a:gd name="connsiteY34" fmla="*/ 79455 h 1897041"/>
              <a:gd name="connsiteX35" fmla="*/ 178425 w 1047773"/>
              <a:gd name="connsiteY35" fmla="*/ 127185 h 1897041"/>
              <a:gd name="connsiteX36" fmla="*/ 185961 w 1047773"/>
              <a:gd name="connsiteY36" fmla="*/ 177427 h 1897041"/>
              <a:gd name="connsiteX37" fmla="*/ 188473 w 1047773"/>
              <a:gd name="connsiteY37" fmla="*/ 205060 h 1897041"/>
              <a:gd name="connsiteX38" fmla="*/ 175912 w 1047773"/>
              <a:gd name="connsiteY38" fmla="*/ 237717 h 1897041"/>
              <a:gd name="connsiteX39" fmla="*/ 190985 w 1047773"/>
              <a:gd name="connsiteY39" fmla="*/ 280422 h 1897041"/>
              <a:gd name="connsiteX40" fmla="*/ 193497 w 1047773"/>
              <a:gd name="connsiteY40" fmla="*/ 315592 h 1897041"/>
              <a:gd name="connsiteX41" fmla="*/ 180937 w 1047773"/>
              <a:gd name="connsiteY41" fmla="*/ 338200 h 1897041"/>
              <a:gd name="connsiteX42" fmla="*/ 135719 w 1047773"/>
              <a:gd name="connsiteY42" fmla="*/ 380906 h 1897041"/>
              <a:gd name="connsiteX43" fmla="*/ 80453 w 1047773"/>
              <a:gd name="connsiteY43" fmla="*/ 438684 h 1897041"/>
              <a:gd name="connsiteX0" fmla="*/ 80453 w 1048454"/>
              <a:gd name="connsiteY0" fmla="*/ 438684 h 1897041"/>
              <a:gd name="connsiteX1" fmla="*/ 27699 w 1048454"/>
              <a:gd name="connsiteY1" fmla="*/ 564288 h 1897041"/>
              <a:gd name="connsiteX2" fmla="*/ 7603 w 1048454"/>
              <a:gd name="connsiteY2" fmla="*/ 637139 h 1897041"/>
              <a:gd name="connsiteX3" fmla="*/ 7603 w 1048454"/>
              <a:gd name="connsiteY3" fmla="*/ 918493 h 1897041"/>
              <a:gd name="connsiteX4" fmla="*/ 7603 w 1048454"/>
              <a:gd name="connsiteY4" fmla="*/ 1345548 h 1897041"/>
              <a:gd name="connsiteX5" fmla="*/ 5090 w 1048454"/>
              <a:gd name="connsiteY5" fmla="*/ 1662071 h 1897041"/>
              <a:gd name="connsiteX6" fmla="*/ 2578 w 1048454"/>
              <a:gd name="connsiteY6" fmla="*/ 1729897 h 1897041"/>
              <a:gd name="connsiteX7" fmla="*/ 45284 w 1048454"/>
              <a:gd name="connsiteY7" fmla="*/ 1782651 h 1897041"/>
              <a:gd name="connsiteX8" fmla="*/ 153304 w 1048454"/>
              <a:gd name="connsiteY8" fmla="*/ 1837917 h 1897041"/>
              <a:gd name="connsiteX9" fmla="*/ 334174 w 1048454"/>
              <a:gd name="connsiteY9" fmla="*/ 1880622 h 1897041"/>
              <a:gd name="connsiteX10" fmla="*/ 494948 w 1048454"/>
              <a:gd name="connsiteY10" fmla="*/ 1895695 h 1897041"/>
              <a:gd name="connsiteX11" fmla="*/ 658233 w 1048454"/>
              <a:gd name="connsiteY11" fmla="*/ 1893183 h 1897041"/>
              <a:gd name="connsiteX12" fmla="*/ 831567 w 1048454"/>
              <a:gd name="connsiteY12" fmla="*/ 1868062 h 1897041"/>
              <a:gd name="connsiteX13" fmla="*/ 972244 w 1048454"/>
              <a:gd name="connsiteY13" fmla="*/ 1807772 h 1897041"/>
              <a:gd name="connsiteX14" fmla="*/ 1035047 w 1048454"/>
              <a:gd name="connsiteY14" fmla="*/ 1737433 h 1897041"/>
              <a:gd name="connsiteX15" fmla="*/ 1035047 w 1048454"/>
              <a:gd name="connsiteY15" fmla="*/ 1689704 h 1897041"/>
              <a:gd name="connsiteX16" fmla="*/ 1035047 w 1048454"/>
              <a:gd name="connsiteY16" fmla="*/ 1506321 h 1897041"/>
              <a:gd name="connsiteX17" fmla="*/ 1047607 w 1048454"/>
              <a:gd name="connsiteY17" fmla="*/ 1149605 h 1897041"/>
              <a:gd name="connsiteX18" fmla="*/ 1047345 w 1048454"/>
              <a:gd name="connsiteY18" fmla="*/ 765255 h 1897041"/>
              <a:gd name="connsiteX19" fmla="*/ 1047607 w 1048454"/>
              <a:gd name="connsiteY19" fmla="*/ 657236 h 1897041"/>
              <a:gd name="connsiteX20" fmla="*/ 1042583 w 1048454"/>
              <a:gd name="connsiteY20" fmla="*/ 606994 h 1897041"/>
              <a:gd name="connsiteX21" fmla="*/ 1014950 w 1048454"/>
              <a:gd name="connsiteY21" fmla="*/ 509022 h 1897041"/>
              <a:gd name="connsiteX22" fmla="*/ 967220 w 1048454"/>
              <a:gd name="connsiteY22" fmla="*/ 433660 h 1897041"/>
              <a:gd name="connsiteX23" fmla="*/ 896882 w 1048454"/>
              <a:gd name="connsiteY23" fmla="*/ 363321 h 1897041"/>
              <a:gd name="connsiteX24" fmla="*/ 874273 w 1048454"/>
              <a:gd name="connsiteY24" fmla="*/ 343225 h 1897041"/>
              <a:gd name="connsiteX25" fmla="*/ 876785 w 1048454"/>
              <a:gd name="connsiteY25" fmla="*/ 310567 h 1897041"/>
              <a:gd name="connsiteX26" fmla="*/ 879297 w 1048454"/>
              <a:gd name="connsiteY26" fmla="*/ 252789 h 1897041"/>
              <a:gd name="connsiteX27" fmla="*/ 879297 w 1048454"/>
              <a:gd name="connsiteY27" fmla="*/ 177427 h 1897041"/>
              <a:gd name="connsiteX28" fmla="*/ 879297 w 1048454"/>
              <a:gd name="connsiteY28" fmla="*/ 112112 h 1897041"/>
              <a:gd name="connsiteX29" fmla="*/ 824031 w 1048454"/>
              <a:gd name="connsiteY29" fmla="*/ 66895 h 1897041"/>
              <a:gd name="connsiteX30" fmla="*/ 698427 w 1048454"/>
              <a:gd name="connsiteY30" fmla="*/ 21677 h 1897041"/>
              <a:gd name="connsiteX31" fmla="*/ 562774 w 1048454"/>
              <a:gd name="connsiteY31" fmla="*/ 4093 h 1897041"/>
              <a:gd name="connsiteX32" fmla="*/ 444706 w 1048454"/>
              <a:gd name="connsiteY32" fmla="*/ 1581 h 1897041"/>
              <a:gd name="connsiteX33" fmla="*/ 316589 w 1048454"/>
              <a:gd name="connsiteY33" fmla="*/ 24189 h 1897041"/>
              <a:gd name="connsiteX34" fmla="*/ 206058 w 1048454"/>
              <a:gd name="connsiteY34" fmla="*/ 79455 h 1897041"/>
              <a:gd name="connsiteX35" fmla="*/ 178425 w 1048454"/>
              <a:gd name="connsiteY35" fmla="*/ 127185 h 1897041"/>
              <a:gd name="connsiteX36" fmla="*/ 185961 w 1048454"/>
              <a:gd name="connsiteY36" fmla="*/ 177427 h 1897041"/>
              <a:gd name="connsiteX37" fmla="*/ 188473 w 1048454"/>
              <a:gd name="connsiteY37" fmla="*/ 205060 h 1897041"/>
              <a:gd name="connsiteX38" fmla="*/ 175912 w 1048454"/>
              <a:gd name="connsiteY38" fmla="*/ 237717 h 1897041"/>
              <a:gd name="connsiteX39" fmla="*/ 190985 w 1048454"/>
              <a:gd name="connsiteY39" fmla="*/ 280422 h 1897041"/>
              <a:gd name="connsiteX40" fmla="*/ 193497 w 1048454"/>
              <a:gd name="connsiteY40" fmla="*/ 315592 h 1897041"/>
              <a:gd name="connsiteX41" fmla="*/ 180937 w 1048454"/>
              <a:gd name="connsiteY41" fmla="*/ 338200 h 1897041"/>
              <a:gd name="connsiteX42" fmla="*/ 135719 w 1048454"/>
              <a:gd name="connsiteY42" fmla="*/ 380906 h 1897041"/>
              <a:gd name="connsiteX43" fmla="*/ 80453 w 1048454"/>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35047 w 1048087"/>
              <a:gd name="connsiteY14" fmla="*/ 1737433 h 1897041"/>
              <a:gd name="connsiteX15" fmla="*/ 1035047 w 1048087"/>
              <a:gd name="connsiteY15" fmla="*/ 1689704 h 1897041"/>
              <a:gd name="connsiteX16" fmla="*/ 1035047 w 1048087"/>
              <a:gd name="connsiteY16" fmla="*/ 1506321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35047 w 1048087"/>
              <a:gd name="connsiteY14" fmla="*/ 1737433 h 1897041"/>
              <a:gd name="connsiteX15" fmla="*/ 1035047 w 1048087"/>
              <a:gd name="connsiteY15" fmla="*/ 1689704 h 1897041"/>
              <a:gd name="connsiteX16" fmla="*/ 1037428 w 1048087"/>
              <a:gd name="connsiteY16" fmla="*/ 1503940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80453 w 1048087"/>
              <a:gd name="connsiteY0" fmla="*/ 438684 h 1897041"/>
              <a:gd name="connsiteX1" fmla="*/ 27699 w 1048087"/>
              <a:gd name="connsiteY1" fmla="*/ 564288 h 1897041"/>
              <a:gd name="connsiteX2" fmla="*/ 7603 w 1048087"/>
              <a:gd name="connsiteY2" fmla="*/ 637139 h 1897041"/>
              <a:gd name="connsiteX3" fmla="*/ 7603 w 1048087"/>
              <a:gd name="connsiteY3" fmla="*/ 918493 h 1897041"/>
              <a:gd name="connsiteX4" fmla="*/ 7603 w 1048087"/>
              <a:gd name="connsiteY4" fmla="*/ 1345548 h 1897041"/>
              <a:gd name="connsiteX5" fmla="*/ 5090 w 1048087"/>
              <a:gd name="connsiteY5" fmla="*/ 1662071 h 1897041"/>
              <a:gd name="connsiteX6" fmla="*/ 2578 w 1048087"/>
              <a:gd name="connsiteY6" fmla="*/ 1729897 h 1897041"/>
              <a:gd name="connsiteX7" fmla="*/ 45284 w 1048087"/>
              <a:gd name="connsiteY7" fmla="*/ 1782651 h 1897041"/>
              <a:gd name="connsiteX8" fmla="*/ 153304 w 1048087"/>
              <a:gd name="connsiteY8" fmla="*/ 1837917 h 1897041"/>
              <a:gd name="connsiteX9" fmla="*/ 334174 w 1048087"/>
              <a:gd name="connsiteY9" fmla="*/ 1880622 h 1897041"/>
              <a:gd name="connsiteX10" fmla="*/ 494948 w 1048087"/>
              <a:gd name="connsiteY10" fmla="*/ 1895695 h 1897041"/>
              <a:gd name="connsiteX11" fmla="*/ 658233 w 1048087"/>
              <a:gd name="connsiteY11" fmla="*/ 1893183 h 1897041"/>
              <a:gd name="connsiteX12" fmla="*/ 831567 w 1048087"/>
              <a:gd name="connsiteY12" fmla="*/ 1868062 h 1897041"/>
              <a:gd name="connsiteX13" fmla="*/ 972244 w 1048087"/>
              <a:gd name="connsiteY13" fmla="*/ 1807772 h 1897041"/>
              <a:gd name="connsiteX14" fmla="*/ 1027903 w 1048087"/>
              <a:gd name="connsiteY14" fmla="*/ 1739814 h 1897041"/>
              <a:gd name="connsiteX15" fmla="*/ 1035047 w 1048087"/>
              <a:gd name="connsiteY15" fmla="*/ 1689704 h 1897041"/>
              <a:gd name="connsiteX16" fmla="*/ 1037428 w 1048087"/>
              <a:gd name="connsiteY16" fmla="*/ 1503940 h 1897041"/>
              <a:gd name="connsiteX17" fmla="*/ 1042845 w 1048087"/>
              <a:gd name="connsiteY17" fmla="*/ 1149605 h 1897041"/>
              <a:gd name="connsiteX18" fmla="*/ 1047345 w 1048087"/>
              <a:gd name="connsiteY18" fmla="*/ 765255 h 1897041"/>
              <a:gd name="connsiteX19" fmla="*/ 1047607 w 1048087"/>
              <a:gd name="connsiteY19" fmla="*/ 657236 h 1897041"/>
              <a:gd name="connsiteX20" fmla="*/ 1042583 w 1048087"/>
              <a:gd name="connsiteY20" fmla="*/ 606994 h 1897041"/>
              <a:gd name="connsiteX21" fmla="*/ 1014950 w 1048087"/>
              <a:gd name="connsiteY21" fmla="*/ 509022 h 1897041"/>
              <a:gd name="connsiteX22" fmla="*/ 967220 w 1048087"/>
              <a:gd name="connsiteY22" fmla="*/ 433660 h 1897041"/>
              <a:gd name="connsiteX23" fmla="*/ 896882 w 1048087"/>
              <a:gd name="connsiteY23" fmla="*/ 363321 h 1897041"/>
              <a:gd name="connsiteX24" fmla="*/ 874273 w 1048087"/>
              <a:gd name="connsiteY24" fmla="*/ 343225 h 1897041"/>
              <a:gd name="connsiteX25" fmla="*/ 876785 w 1048087"/>
              <a:gd name="connsiteY25" fmla="*/ 310567 h 1897041"/>
              <a:gd name="connsiteX26" fmla="*/ 879297 w 1048087"/>
              <a:gd name="connsiteY26" fmla="*/ 252789 h 1897041"/>
              <a:gd name="connsiteX27" fmla="*/ 879297 w 1048087"/>
              <a:gd name="connsiteY27" fmla="*/ 177427 h 1897041"/>
              <a:gd name="connsiteX28" fmla="*/ 879297 w 1048087"/>
              <a:gd name="connsiteY28" fmla="*/ 112112 h 1897041"/>
              <a:gd name="connsiteX29" fmla="*/ 824031 w 1048087"/>
              <a:gd name="connsiteY29" fmla="*/ 66895 h 1897041"/>
              <a:gd name="connsiteX30" fmla="*/ 698427 w 1048087"/>
              <a:gd name="connsiteY30" fmla="*/ 21677 h 1897041"/>
              <a:gd name="connsiteX31" fmla="*/ 562774 w 1048087"/>
              <a:gd name="connsiteY31" fmla="*/ 4093 h 1897041"/>
              <a:gd name="connsiteX32" fmla="*/ 444706 w 1048087"/>
              <a:gd name="connsiteY32" fmla="*/ 1581 h 1897041"/>
              <a:gd name="connsiteX33" fmla="*/ 316589 w 1048087"/>
              <a:gd name="connsiteY33" fmla="*/ 24189 h 1897041"/>
              <a:gd name="connsiteX34" fmla="*/ 206058 w 1048087"/>
              <a:gd name="connsiteY34" fmla="*/ 79455 h 1897041"/>
              <a:gd name="connsiteX35" fmla="*/ 178425 w 1048087"/>
              <a:gd name="connsiteY35" fmla="*/ 127185 h 1897041"/>
              <a:gd name="connsiteX36" fmla="*/ 185961 w 1048087"/>
              <a:gd name="connsiteY36" fmla="*/ 177427 h 1897041"/>
              <a:gd name="connsiteX37" fmla="*/ 188473 w 1048087"/>
              <a:gd name="connsiteY37" fmla="*/ 205060 h 1897041"/>
              <a:gd name="connsiteX38" fmla="*/ 175912 w 1048087"/>
              <a:gd name="connsiteY38" fmla="*/ 237717 h 1897041"/>
              <a:gd name="connsiteX39" fmla="*/ 190985 w 1048087"/>
              <a:gd name="connsiteY39" fmla="*/ 280422 h 1897041"/>
              <a:gd name="connsiteX40" fmla="*/ 193497 w 1048087"/>
              <a:gd name="connsiteY40" fmla="*/ 315592 h 1897041"/>
              <a:gd name="connsiteX41" fmla="*/ 180937 w 1048087"/>
              <a:gd name="connsiteY41" fmla="*/ 338200 h 1897041"/>
              <a:gd name="connsiteX42" fmla="*/ 135719 w 1048087"/>
              <a:gd name="connsiteY42" fmla="*/ 380906 h 1897041"/>
              <a:gd name="connsiteX43" fmla="*/ 80453 w 1048087"/>
              <a:gd name="connsiteY43" fmla="*/ 438684 h 1897041"/>
              <a:gd name="connsiteX0" fmla="*/ 75602 w 1043236"/>
              <a:gd name="connsiteY0" fmla="*/ 438684 h 1897041"/>
              <a:gd name="connsiteX1" fmla="*/ 22848 w 1043236"/>
              <a:gd name="connsiteY1" fmla="*/ 564288 h 1897041"/>
              <a:gd name="connsiteX2" fmla="*/ 2752 w 1043236"/>
              <a:gd name="connsiteY2" fmla="*/ 637139 h 1897041"/>
              <a:gd name="connsiteX3" fmla="*/ 2752 w 1043236"/>
              <a:gd name="connsiteY3" fmla="*/ 918493 h 1897041"/>
              <a:gd name="connsiteX4" fmla="*/ 2752 w 1043236"/>
              <a:gd name="connsiteY4" fmla="*/ 1345548 h 1897041"/>
              <a:gd name="connsiteX5" fmla="*/ 239 w 1043236"/>
              <a:gd name="connsiteY5" fmla="*/ 1662071 h 1897041"/>
              <a:gd name="connsiteX6" fmla="*/ 7252 w 1043236"/>
              <a:gd name="connsiteY6" fmla="*/ 1727516 h 1897041"/>
              <a:gd name="connsiteX7" fmla="*/ 40433 w 1043236"/>
              <a:gd name="connsiteY7" fmla="*/ 1782651 h 1897041"/>
              <a:gd name="connsiteX8" fmla="*/ 148453 w 1043236"/>
              <a:gd name="connsiteY8" fmla="*/ 1837917 h 1897041"/>
              <a:gd name="connsiteX9" fmla="*/ 329323 w 1043236"/>
              <a:gd name="connsiteY9" fmla="*/ 1880622 h 1897041"/>
              <a:gd name="connsiteX10" fmla="*/ 490097 w 1043236"/>
              <a:gd name="connsiteY10" fmla="*/ 1895695 h 1897041"/>
              <a:gd name="connsiteX11" fmla="*/ 653382 w 1043236"/>
              <a:gd name="connsiteY11" fmla="*/ 1893183 h 1897041"/>
              <a:gd name="connsiteX12" fmla="*/ 826716 w 1043236"/>
              <a:gd name="connsiteY12" fmla="*/ 1868062 h 1897041"/>
              <a:gd name="connsiteX13" fmla="*/ 967393 w 1043236"/>
              <a:gd name="connsiteY13" fmla="*/ 1807772 h 1897041"/>
              <a:gd name="connsiteX14" fmla="*/ 1023052 w 1043236"/>
              <a:gd name="connsiteY14" fmla="*/ 1739814 h 1897041"/>
              <a:gd name="connsiteX15" fmla="*/ 1030196 w 1043236"/>
              <a:gd name="connsiteY15" fmla="*/ 1689704 h 1897041"/>
              <a:gd name="connsiteX16" fmla="*/ 1032577 w 1043236"/>
              <a:gd name="connsiteY16" fmla="*/ 1503940 h 1897041"/>
              <a:gd name="connsiteX17" fmla="*/ 1037994 w 1043236"/>
              <a:gd name="connsiteY17" fmla="*/ 1149605 h 1897041"/>
              <a:gd name="connsiteX18" fmla="*/ 1042494 w 1043236"/>
              <a:gd name="connsiteY18" fmla="*/ 765255 h 1897041"/>
              <a:gd name="connsiteX19" fmla="*/ 1042756 w 1043236"/>
              <a:gd name="connsiteY19" fmla="*/ 657236 h 1897041"/>
              <a:gd name="connsiteX20" fmla="*/ 1037732 w 1043236"/>
              <a:gd name="connsiteY20" fmla="*/ 606994 h 1897041"/>
              <a:gd name="connsiteX21" fmla="*/ 1010099 w 1043236"/>
              <a:gd name="connsiteY21" fmla="*/ 509022 h 1897041"/>
              <a:gd name="connsiteX22" fmla="*/ 962369 w 1043236"/>
              <a:gd name="connsiteY22" fmla="*/ 433660 h 1897041"/>
              <a:gd name="connsiteX23" fmla="*/ 892031 w 1043236"/>
              <a:gd name="connsiteY23" fmla="*/ 363321 h 1897041"/>
              <a:gd name="connsiteX24" fmla="*/ 869422 w 1043236"/>
              <a:gd name="connsiteY24" fmla="*/ 343225 h 1897041"/>
              <a:gd name="connsiteX25" fmla="*/ 871934 w 1043236"/>
              <a:gd name="connsiteY25" fmla="*/ 310567 h 1897041"/>
              <a:gd name="connsiteX26" fmla="*/ 874446 w 1043236"/>
              <a:gd name="connsiteY26" fmla="*/ 252789 h 1897041"/>
              <a:gd name="connsiteX27" fmla="*/ 874446 w 1043236"/>
              <a:gd name="connsiteY27" fmla="*/ 177427 h 1897041"/>
              <a:gd name="connsiteX28" fmla="*/ 874446 w 1043236"/>
              <a:gd name="connsiteY28" fmla="*/ 112112 h 1897041"/>
              <a:gd name="connsiteX29" fmla="*/ 819180 w 1043236"/>
              <a:gd name="connsiteY29" fmla="*/ 66895 h 1897041"/>
              <a:gd name="connsiteX30" fmla="*/ 693576 w 1043236"/>
              <a:gd name="connsiteY30" fmla="*/ 21677 h 1897041"/>
              <a:gd name="connsiteX31" fmla="*/ 557923 w 1043236"/>
              <a:gd name="connsiteY31" fmla="*/ 4093 h 1897041"/>
              <a:gd name="connsiteX32" fmla="*/ 439855 w 1043236"/>
              <a:gd name="connsiteY32" fmla="*/ 1581 h 1897041"/>
              <a:gd name="connsiteX33" fmla="*/ 311738 w 1043236"/>
              <a:gd name="connsiteY33" fmla="*/ 24189 h 1897041"/>
              <a:gd name="connsiteX34" fmla="*/ 201207 w 1043236"/>
              <a:gd name="connsiteY34" fmla="*/ 79455 h 1897041"/>
              <a:gd name="connsiteX35" fmla="*/ 173574 w 1043236"/>
              <a:gd name="connsiteY35" fmla="*/ 127185 h 1897041"/>
              <a:gd name="connsiteX36" fmla="*/ 181110 w 1043236"/>
              <a:gd name="connsiteY36" fmla="*/ 177427 h 1897041"/>
              <a:gd name="connsiteX37" fmla="*/ 183622 w 1043236"/>
              <a:gd name="connsiteY37" fmla="*/ 205060 h 1897041"/>
              <a:gd name="connsiteX38" fmla="*/ 171061 w 1043236"/>
              <a:gd name="connsiteY38" fmla="*/ 237717 h 1897041"/>
              <a:gd name="connsiteX39" fmla="*/ 186134 w 1043236"/>
              <a:gd name="connsiteY39" fmla="*/ 280422 h 1897041"/>
              <a:gd name="connsiteX40" fmla="*/ 188646 w 1043236"/>
              <a:gd name="connsiteY40" fmla="*/ 315592 h 1897041"/>
              <a:gd name="connsiteX41" fmla="*/ 176086 w 1043236"/>
              <a:gd name="connsiteY41" fmla="*/ 338200 h 1897041"/>
              <a:gd name="connsiteX42" fmla="*/ 130868 w 1043236"/>
              <a:gd name="connsiteY42" fmla="*/ 380906 h 1897041"/>
              <a:gd name="connsiteX43" fmla="*/ 75602 w 1043236"/>
              <a:gd name="connsiteY43" fmla="*/ 438684 h 1897041"/>
              <a:gd name="connsiteX0" fmla="*/ 75789 w 1043423"/>
              <a:gd name="connsiteY0" fmla="*/ 438684 h 1897041"/>
              <a:gd name="connsiteX1" fmla="*/ 23035 w 1043423"/>
              <a:gd name="connsiteY1" fmla="*/ 564288 h 1897041"/>
              <a:gd name="connsiteX2" fmla="*/ 2939 w 1043423"/>
              <a:gd name="connsiteY2" fmla="*/ 637139 h 1897041"/>
              <a:gd name="connsiteX3" fmla="*/ 2939 w 1043423"/>
              <a:gd name="connsiteY3" fmla="*/ 918493 h 1897041"/>
              <a:gd name="connsiteX4" fmla="*/ 2939 w 1043423"/>
              <a:gd name="connsiteY4" fmla="*/ 1345548 h 1897041"/>
              <a:gd name="connsiteX5" fmla="*/ 426 w 1043423"/>
              <a:gd name="connsiteY5" fmla="*/ 1662071 h 1897041"/>
              <a:gd name="connsiteX6" fmla="*/ 7439 w 1043423"/>
              <a:gd name="connsiteY6" fmla="*/ 1727516 h 1897041"/>
              <a:gd name="connsiteX7" fmla="*/ 50145 w 1043423"/>
              <a:gd name="connsiteY7" fmla="*/ 1782651 h 1897041"/>
              <a:gd name="connsiteX8" fmla="*/ 148640 w 1043423"/>
              <a:gd name="connsiteY8" fmla="*/ 1837917 h 1897041"/>
              <a:gd name="connsiteX9" fmla="*/ 329510 w 1043423"/>
              <a:gd name="connsiteY9" fmla="*/ 1880622 h 1897041"/>
              <a:gd name="connsiteX10" fmla="*/ 490284 w 1043423"/>
              <a:gd name="connsiteY10" fmla="*/ 1895695 h 1897041"/>
              <a:gd name="connsiteX11" fmla="*/ 653569 w 1043423"/>
              <a:gd name="connsiteY11" fmla="*/ 1893183 h 1897041"/>
              <a:gd name="connsiteX12" fmla="*/ 826903 w 1043423"/>
              <a:gd name="connsiteY12" fmla="*/ 1868062 h 1897041"/>
              <a:gd name="connsiteX13" fmla="*/ 967580 w 1043423"/>
              <a:gd name="connsiteY13" fmla="*/ 1807772 h 1897041"/>
              <a:gd name="connsiteX14" fmla="*/ 1023239 w 1043423"/>
              <a:gd name="connsiteY14" fmla="*/ 1739814 h 1897041"/>
              <a:gd name="connsiteX15" fmla="*/ 1030383 w 1043423"/>
              <a:gd name="connsiteY15" fmla="*/ 1689704 h 1897041"/>
              <a:gd name="connsiteX16" fmla="*/ 1032764 w 1043423"/>
              <a:gd name="connsiteY16" fmla="*/ 1503940 h 1897041"/>
              <a:gd name="connsiteX17" fmla="*/ 1038181 w 1043423"/>
              <a:gd name="connsiteY17" fmla="*/ 1149605 h 1897041"/>
              <a:gd name="connsiteX18" fmla="*/ 1042681 w 1043423"/>
              <a:gd name="connsiteY18" fmla="*/ 765255 h 1897041"/>
              <a:gd name="connsiteX19" fmla="*/ 1042943 w 1043423"/>
              <a:gd name="connsiteY19" fmla="*/ 657236 h 1897041"/>
              <a:gd name="connsiteX20" fmla="*/ 1037919 w 1043423"/>
              <a:gd name="connsiteY20" fmla="*/ 606994 h 1897041"/>
              <a:gd name="connsiteX21" fmla="*/ 1010286 w 1043423"/>
              <a:gd name="connsiteY21" fmla="*/ 509022 h 1897041"/>
              <a:gd name="connsiteX22" fmla="*/ 962556 w 1043423"/>
              <a:gd name="connsiteY22" fmla="*/ 433660 h 1897041"/>
              <a:gd name="connsiteX23" fmla="*/ 892218 w 1043423"/>
              <a:gd name="connsiteY23" fmla="*/ 363321 h 1897041"/>
              <a:gd name="connsiteX24" fmla="*/ 869609 w 1043423"/>
              <a:gd name="connsiteY24" fmla="*/ 343225 h 1897041"/>
              <a:gd name="connsiteX25" fmla="*/ 872121 w 1043423"/>
              <a:gd name="connsiteY25" fmla="*/ 310567 h 1897041"/>
              <a:gd name="connsiteX26" fmla="*/ 874633 w 1043423"/>
              <a:gd name="connsiteY26" fmla="*/ 252789 h 1897041"/>
              <a:gd name="connsiteX27" fmla="*/ 874633 w 1043423"/>
              <a:gd name="connsiteY27" fmla="*/ 177427 h 1897041"/>
              <a:gd name="connsiteX28" fmla="*/ 874633 w 1043423"/>
              <a:gd name="connsiteY28" fmla="*/ 112112 h 1897041"/>
              <a:gd name="connsiteX29" fmla="*/ 819367 w 1043423"/>
              <a:gd name="connsiteY29" fmla="*/ 66895 h 1897041"/>
              <a:gd name="connsiteX30" fmla="*/ 693763 w 1043423"/>
              <a:gd name="connsiteY30" fmla="*/ 21677 h 1897041"/>
              <a:gd name="connsiteX31" fmla="*/ 558110 w 1043423"/>
              <a:gd name="connsiteY31" fmla="*/ 4093 h 1897041"/>
              <a:gd name="connsiteX32" fmla="*/ 440042 w 1043423"/>
              <a:gd name="connsiteY32" fmla="*/ 1581 h 1897041"/>
              <a:gd name="connsiteX33" fmla="*/ 311925 w 1043423"/>
              <a:gd name="connsiteY33" fmla="*/ 24189 h 1897041"/>
              <a:gd name="connsiteX34" fmla="*/ 201394 w 1043423"/>
              <a:gd name="connsiteY34" fmla="*/ 79455 h 1897041"/>
              <a:gd name="connsiteX35" fmla="*/ 173761 w 1043423"/>
              <a:gd name="connsiteY35" fmla="*/ 127185 h 1897041"/>
              <a:gd name="connsiteX36" fmla="*/ 181297 w 1043423"/>
              <a:gd name="connsiteY36" fmla="*/ 177427 h 1897041"/>
              <a:gd name="connsiteX37" fmla="*/ 183809 w 1043423"/>
              <a:gd name="connsiteY37" fmla="*/ 205060 h 1897041"/>
              <a:gd name="connsiteX38" fmla="*/ 171248 w 1043423"/>
              <a:gd name="connsiteY38" fmla="*/ 237717 h 1897041"/>
              <a:gd name="connsiteX39" fmla="*/ 186321 w 1043423"/>
              <a:gd name="connsiteY39" fmla="*/ 280422 h 1897041"/>
              <a:gd name="connsiteX40" fmla="*/ 188833 w 1043423"/>
              <a:gd name="connsiteY40" fmla="*/ 315592 h 1897041"/>
              <a:gd name="connsiteX41" fmla="*/ 176273 w 1043423"/>
              <a:gd name="connsiteY41" fmla="*/ 338200 h 1897041"/>
              <a:gd name="connsiteX42" fmla="*/ 131055 w 1043423"/>
              <a:gd name="connsiteY42" fmla="*/ 380906 h 1897041"/>
              <a:gd name="connsiteX43" fmla="*/ 75789 w 1043423"/>
              <a:gd name="connsiteY43" fmla="*/ 438684 h 1897041"/>
              <a:gd name="connsiteX0" fmla="*/ 77647 w 1045281"/>
              <a:gd name="connsiteY0" fmla="*/ 438684 h 1897041"/>
              <a:gd name="connsiteX1" fmla="*/ 24893 w 1045281"/>
              <a:gd name="connsiteY1" fmla="*/ 564288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77647 w 1045281"/>
              <a:gd name="connsiteY43" fmla="*/ 438684 h 1897041"/>
              <a:gd name="connsiteX0" fmla="*/ 77647 w 1045281"/>
              <a:gd name="connsiteY0" fmla="*/ 438684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77647 w 1045281"/>
              <a:gd name="connsiteY43" fmla="*/ 438684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64414 w 1045281"/>
              <a:gd name="connsiteY22" fmla="*/ 433660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8179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3106 w 1045281"/>
              <a:gd name="connsiteY38" fmla="*/ 237717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76491 w 1045281"/>
              <a:gd name="connsiteY26" fmla="*/ 252789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5487 w 1045281"/>
              <a:gd name="connsiteY38" fmla="*/ 240098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5828 h 1897041"/>
              <a:gd name="connsiteX1" fmla="*/ 24893 w 1045281"/>
              <a:gd name="connsiteY1" fmla="*/ 552382 h 1897041"/>
              <a:gd name="connsiteX2" fmla="*/ 4797 w 1045281"/>
              <a:gd name="connsiteY2" fmla="*/ 637139 h 1897041"/>
              <a:gd name="connsiteX3" fmla="*/ 4797 w 1045281"/>
              <a:gd name="connsiteY3" fmla="*/ 918493 h 1897041"/>
              <a:gd name="connsiteX4" fmla="*/ 34 w 1045281"/>
              <a:gd name="connsiteY4" fmla="*/ 1345548 h 1897041"/>
              <a:gd name="connsiteX5" fmla="*/ 2284 w 1045281"/>
              <a:gd name="connsiteY5" fmla="*/ 1662071 h 1897041"/>
              <a:gd name="connsiteX6" fmla="*/ 9297 w 1045281"/>
              <a:gd name="connsiteY6" fmla="*/ 1727516 h 1897041"/>
              <a:gd name="connsiteX7" fmla="*/ 52003 w 1045281"/>
              <a:gd name="connsiteY7" fmla="*/ 1782651 h 1897041"/>
              <a:gd name="connsiteX8" fmla="*/ 150498 w 1045281"/>
              <a:gd name="connsiteY8" fmla="*/ 1837917 h 1897041"/>
              <a:gd name="connsiteX9" fmla="*/ 331368 w 1045281"/>
              <a:gd name="connsiteY9" fmla="*/ 1880622 h 1897041"/>
              <a:gd name="connsiteX10" fmla="*/ 492142 w 1045281"/>
              <a:gd name="connsiteY10" fmla="*/ 1895695 h 1897041"/>
              <a:gd name="connsiteX11" fmla="*/ 655427 w 1045281"/>
              <a:gd name="connsiteY11" fmla="*/ 1893183 h 1897041"/>
              <a:gd name="connsiteX12" fmla="*/ 828761 w 1045281"/>
              <a:gd name="connsiteY12" fmla="*/ 1868062 h 1897041"/>
              <a:gd name="connsiteX13" fmla="*/ 969438 w 1045281"/>
              <a:gd name="connsiteY13" fmla="*/ 1807772 h 1897041"/>
              <a:gd name="connsiteX14" fmla="*/ 1025097 w 1045281"/>
              <a:gd name="connsiteY14" fmla="*/ 1739814 h 1897041"/>
              <a:gd name="connsiteX15" fmla="*/ 1032241 w 1045281"/>
              <a:gd name="connsiteY15" fmla="*/ 1689704 h 1897041"/>
              <a:gd name="connsiteX16" fmla="*/ 1034622 w 1045281"/>
              <a:gd name="connsiteY16" fmla="*/ 1503940 h 1897041"/>
              <a:gd name="connsiteX17" fmla="*/ 1040039 w 1045281"/>
              <a:gd name="connsiteY17" fmla="*/ 1149605 h 1897041"/>
              <a:gd name="connsiteX18" fmla="*/ 1044539 w 1045281"/>
              <a:gd name="connsiteY18" fmla="*/ 765255 h 1897041"/>
              <a:gd name="connsiteX19" fmla="*/ 1044801 w 1045281"/>
              <a:gd name="connsiteY19" fmla="*/ 657236 h 1897041"/>
              <a:gd name="connsiteX20" fmla="*/ 1039777 w 1045281"/>
              <a:gd name="connsiteY20" fmla="*/ 606994 h 1897041"/>
              <a:gd name="connsiteX21" fmla="*/ 1012144 w 1045281"/>
              <a:gd name="connsiteY21" fmla="*/ 509022 h 1897041"/>
              <a:gd name="connsiteX22" fmla="*/ 957271 w 1045281"/>
              <a:gd name="connsiteY22" fmla="*/ 431279 h 1897041"/>
              <a:gd name="connsiteX23" fmla="*/ 894076 w 1045281"/>
              <a:gd name="connsiteY23" fmla="*/ 363321 h 1897041"/>
              <a:gd name="connsiteX24" fmla="*/ 871467 w 1045281"/>
              <a:gd name="connsiteY24" fmla="*/ 343225 h 1897041"/>
              <a:gd name="connsiteX25" fmla="*/ 873979 w 1045281"/>
              <a:gd name="connsiteY25" fmla="*/ 310567 h 1897041"/>
              <a:gd name="connsiteX26" fmla="*/ 883634 w 1045281"/>
              <a:gd name="connsiteY26" fmla="*/ 250408 h 1897041"/>
              <a:gd name="connsiteX27" fmla="*/ 876491 w 1045281"/>
              <a:gd name="connsiteY27" fmla="*/ 177427 h 1897041"/>
              <a:gd name="connsiteX28" fmla="*/ 876491 w 1045281"/>
              <a:gd name="connsiteY28" fmla="*/ 112112 h 1897041"/>
              <a:gd name="connsiteX29" fmla="*/ 821225 w 1045281"/>
              <a:gd name="connsiteY29" fmla="*/ 66895 h 1897041"/>
              <a:gd name="connsiteX30" fmla="*/ 695621 w 1045281"/>
              <a:gd name="connsiteY30" fmla="*/ 21677 h 1897041"/>
              <a:gd name="connsiteX31" fmla="*/ 559968 w 1045281"/>
              <a:gd name="connsiteY31" fmla="*/ 4093 h 1897041"/>
              <a:gd name="connsiteX32" fmla="*/ 441900 w 1045281"/>
              <a:gd name="connsiteY32" fmla="*/ 1581 h 1897041"/>
              <a:gd name="connsiteX33" fmla="*/ 313783 w 1045281"/>
              <a:gd name="connsiteY33" fmla="*/ 24189 h 1897041"/>
              <a:gd name="connsiteX34" fmla="*/ 203252 w 1045281"/>
              <a:gd name="connsiteY34" fmla="*/ 79455 h 1897041"/>
              <a:gd name="connsiteX35" fmla="*/ 175619 w 1045281"/>
              <a:gd name="connsiteY35" fmla="*/ 127185 h 1897041"/>
              <a:gd name="connsiteX36" fmla="*/ 183155 w 1045281"/>
              <a:gd name="connsiteY36" fmla="*/ 177427 h 1897041"/>
              <a:gd name="connsiteX37" fmla="*/ 185667 w 1045281"/>
              <a:gd name="connsiteY37" fmla="*/ 205060 h 1897041"/>
              <a:gd name="connsiteX38" fmla="*/ 175487 w 1045281"/>
              <a:gd name="connsiteY38" fmla="*/ 240098 h 1897041"/>
              <a:gd name="connsiteX39" fmla="*/ 181035 w 1045281"/>
              <a:gd name="connsiteY39" fmla="*/ 280422 h 1897041"/>
              <a:gd name="connsiteX40" fmla="*/ 190691 w 1045281"/>
              <a:gd name="connsiteY40" fmla="*/ 315592 h 1897041"/>
              <a:gd name="connsiteX41" fmla="*/ 178131 w 1045281"/>
              <a:gd name="connsiteY41" fmla="*/ 338200 h 1897041"/>
              <a:gd name="connsiteX42" fmla="*/ 132913 w 1045281"/>
              <a:gd name="connsiteY42" fmla="*/ 380906 h 1897041"/>
              <a:gd name="connsiteX43" fmla="*/ 82409 w 1045281"/>
              <a:gd name="connsiteY43" fmla="*/ 445828 h 1897041"/>
              <a:gd name="connsiteX0" fmla="*/ 82409 w 1045281"/>
              <a:gd name="connsiteY0" fmla="*/ 444170 h 1895383"/>
              <a:gd name="connsiteX1" fmla="*/ 24893 w 1045281"/>
              <a:gd name="connsiteY1" fmla="*/ 550724 h 1895383"/>
              <a:gd name="connsiteX2" fmla="*/ 4797 w 1045281"/>
              <a:gd name="connsiteY2" fmla="*/ 635481 h 1895383"/>
              <a:gd name="connsiteX3" fmla="*/ 4797 w 1045281"/>
              <a:gd name="connsiteY3" fmla="*/ 916835 h 1895383"/>
              <a:gd name="connsiteX4" fmla="*/ 34 w 1045281"/>
              <a:gd name="connsiteY4" fmla="*/ 1343890 h 1895383"/>
              <a:gd name="connsiteX5" fmla="*/ 2284 w 1045281"/>
              <a:gd name="connsiteY5" fmla="*/ 1660413 h 1895383"/>
              <a:gd name="connsiteX6" fmla="*/ 9297 w 1045281"/>
              <a:gd name="connsiteY6" fmla="*/ 1725858 h 1895383"/>
              <a:gd name="connsiteX7" fmla="*/ 52003 w 1045281"/>
              <a:gd name="connsiteY7" fmla="*/ 1780993 h 1895383"/>
              <a:gd name="connsiteX8" fmla="*/ 150498 w 1045281"/>
              <a:gd name="connsiteY8" fmla="*/ 1836259 h 1895383"/>
              <a:gd name="connsiteX9" fmla="*/ 331368 w 1045281"/>
              <a:gd name="connsiteY9" fmla="*/ 1878964 h 1895383"/>
              <a:gd name="connsiteX10" fmla="*/ 492142 w 1045281"/>
              <a:gd name="connsiteY10" fmla="*/ 1894037 h 1895383"/>
              <a:gd name="connsiteX11" fmla="*/ 655427 w 1045281"/>
              <a:gd name="connsiteY11" fmla="*/ 1891525 h 1895383"/>
              <a:gd name="connsiteX12" fmla="*/ 828761 w 1045281"/>
              <a:gd name="connsiteY12" fmla="*/ 1866404 h 1895383"/>
              <a:gd name="connsiteX13" fmla="*/ 969438 w 1045281"/>
              <a:gd name="connsiteY13" fmla="*/ 1806114 h 1895383"/>
              <a:gd name="connsiteX14" fmla="*/ 1025097 w 1045281"/>
              <a:gd name="connsiteY14" fmla="*/ 1738156 h 1895383"/>
              <a:gd name="connsiteX15" fmla="*/ 1032241 w 1045281"/>
              <a:gd name="connsiteY15" fmla="*/ 1688046 h 1895383"/>
              <a:gd name="connsiteX16" fmla="*/ 1034622 w 1045281"/>
              <a:gd name="connsiteY16" fmla="*/ 1502282 h 1895383"/>
              <a:gd name="connsiteX17" fmla="*/ 1040039 w 1045281"/>
              <a:gd name="connsiteY17" fmla="*/ 1147947 h 1895383"/>
              <a:gd name="connsiteX18" fmla="*/ 1044539 w 1045281"/>
              <a:gd name="connsiteY18" fmla="*/ 763597 h 1895383"/>
              <a:gd name="connsiteX19" fmla="*/ 1044801 w 1045281"/>
              <a:gd name="connsiteY19" fmla="*/ 655578 h 1895383"/>
              <a:gd name="connsiteX20" fmla="*/ 1039777 w 1045281"/>
              <a:gd name="connsiteY20" fmla="*/ 605336 h 1895383"/>
              <a:gd name="connsiteX21" fmla="*/ 1012144 w 1045281"/>
              <a:gd name="connsiteY21" fmla="*/ 507364 h 1895383"/>
              <a:gd name="connsiteX22" fmla="*/ 957271 w 1045281"/>
              <a:gd name="connsiteY22" fmla="*/ 429621 h 1895383"/>
              <a:gd name="connsiteX23" fmla="*/ 894076 w 1045281"/>
              <a:gd name="connsiteY23" fmla="*/ 361663 h 1895383"/>
              <a:gd name="connsiteX24" fmla="*/ 871467 w 1045281"/>
              <a:gd name="connsiteY24" fmla="*/ 341567 h 1895383"/>
              <a:gd name="connsiteX25" fmla="*/ 873979 w 1045281"/>
              <a:gd name="connsiteY25" fmla="*/ 308909 h 1895383"/>
              <a:gd name="connsiteX26" fmla="*/ 883634 w 1045281"/>
              <a:gd name="connsiteY26" fmla="*/ 248750 h 1895383"/>
              <a:gd name="connsiteX27" fmla="*/ 876491 w 1045281"/>
              <a:gd name="connsiteY27" fmla="*/ 175769 h 1895383"/>
              <a:gd name="connsiteX28" fmla="*/ 876491 w 1045281"/>
              <a:gd name="connsiteY28" fmla="*/ 110454 h 1895383"/>
              <a:gd name="connsiteX29" fmla="*/ 821225 w 1045281"/>
              <a:gd name="connsiteY29" fmla="*/ 65237 h 1895383"/>
              <a:gd name="connsiteX30" fmla="*/ 695621 w 1045281"/>
              <a:gd name="connsiteY30" fmla="*/ 20019 h 1895383"/>
              <a:gd name="connsiteX31" fmla="*/ 559968 w 1045281"/>
              <a:gd name="connsiteY31" fmla="*/ 2435 h 1895383"/>
              <a:gd name="connsiteX32" fmla="*/ 444281 w 1045281"/>
              <a:gd name="connsiteY32" fmla="*/ 2305 h 1895383"/>
              <a:gd name="connsiteX33" fmla="*/ 313783 w 1045281"/>
              <a:gd name="connsiteY33" fmla="*/ 22531 h 1895383"/>
              <a:gd name="connsiteX34" fmla="*/ 203252 w 1045281"/>
              <a:gd name="connsiteY34" fmla="*/ 77797 h 1895383"/>
              <a:gd name="connsiteX35" fmla="*/ 175619 w 1045281"/>
              <a:gd name="connsiteY35" fmla="*/ 125527 h 1895383"/>
              <a:gd name="connsiteX36" fmla="*/ 183155 w 1045281"/>
              <a:gd name="connsiteY36" fmla="*/ 175769 h 1895383"/>
              <a:gd name="connsiteX37" fmla="*/ 185667 w 1045281"/>
              <a:gd name="connsiteY37" fmla="*/ 203402 h 1895383"/>
              <a:gd name="connsiteX38" fmla="*/ 175487 w 1045281"/>
              <a:gd name="connsiteY38" fmla="*/ 238440 h 1895383"/>
              <a:gd name="connsiteX39" fmla="*/ 181035 w 1045281"/>
              <a:gd name="connsiteY39" fmla="*/ 278764 h 1895383"/>
              <a:gd name="connsiteX40" fmla="*/ 190691 w 1045281"/>
              <a:gd name="connsiteY40" fmla="*/ 313934 h 1895383"/>
              <a:gd name="connsiteX41" fmla="*/ 178131 w 1045281"/>
              <a:gd name="connsiteY41" fmla="*/ 336542 h 1895383"/>
              <a:gd name="connsiteX42" fmla="*/ 132913 w 1045281"/>
              <a:gd name="connsiteY42" fmla="*/ 379248 h 1895383"/>
              <a:gd name="connsiteX43" fmla="*/ 82409 w 1045281"/>
              <a:gd name="connsiteY43" fmla="*/ 444170 h 1895383"/>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21225 w 1045281"/>
              <a:gd name="connsiteY29" fmla="*/ 68670 h 1898816"/>
              <a:gd name="connsiteX30" fmla="*/ 695621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21225 w 1045281"/>
              <a:gd name="connsiteY29" fmla="*/ 68670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76491 w 1045281"/>
              <a:gd name="connsiteY28" fmla="*/ 113887 h 1898816"/>
              <a:gd name="connsiteX29" fmla="*/ 816462 w 1045281"/>
              <a:gd name="connsiteY29" fmla="*/ 63907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5281"/>
              <a:gd name="connsiteY0" fmla="*/ 447603 h 1898816"/>
              <a:gd name="connsiteX1" fmla="*/ 24893 w 1045281"/>
              <a:gd name="connsiteY1" fmla="*/ 554157 h 1898816"/>
              <a:gd name="connsiteX2" fmla="*/ 4797 w 1045281"/>
              <a:gd name="connsiteY2" fmla="*/ 638914 h 1898816"/>
              <a:gd name="connsiteX3" fmla="*/ 4797 w 1045281"/>
              <a:gd name="connsiteY3" fmla="*/ 920268 h 1898816"/>
              <a:gd name="connsiteX4" fmla="*/ 34 w 1045281"/>
              <a:gd name="connsiteY4" fmla="*/ 1347323 h 1898816"/>
              <a:gd name="connsiteX5" fmla="*/ 2284 w 1045281"/>
              <a:gd name="connsiteY5" fmla="*/ 1663846 h 1898816"/>
              <a:gd name="connsiteX6" fmla="*/ 9297 w 1045281"/>
              <a:gd name="connsiteY6" fmla="*/ 1729291 h 1898816"/>
              <a:gd name="connsiteX7" fmla="*/ 52003 w 1045281"/>
              <a:gd name="connsiteY7" fmla="*/ 1784426 h 1898816"/>
              <a:gd name="connsiteX8" fmla="*/ 150498 w 1045281"/>
              <a:gd name="connsiteY8" fmla="*/ 1839692 h 1898816"/>
              <a:gd name="connsiteX9" fmla="*/ 331368 w 1045281"/>
              <a:gd name="connsiteY9" fmla="*/ 1882397 h 1898816"/>
              <a:gd name="connsiteX10" fmla="*/ 492142 w 1045281"/>
              <a:gd name="connsiteY10" fmla="*/ 1897470 h 1898816"/>
              <a:gd name="connsiteX11" fmla="*/ 655427 w 1045281"/>
              <a:gd name="connsiteY11" fmla="*/ 1894958 h 1898816"/>
              <a:gd name="connsiteX12" fmla="*/ 828761 w 1045281"/>
              <a:gd name="connsiteY12" fmla="*/ 1869837 h 1898816"/>
              <a:gd name="connsiteX13" fmla="*/ 969438 w 1045281"/>
              <a:gd name="connsiteY13" fmla="*/ 1809547 h 1898816"/>
              <a:gd name="connsiteX14" fmla="*/ 1025097 w 1045281"/>
              <a:gd name="connsiteY14" fmla="*/ 1741589 h 1898816"/>
              <a:gd name="connsiteX15" fmla="*/ 1032241 w 1045281"/>
              <a:gd name="connsiteY15" fmla="*/ 1691479 h 1898816"/>
              <a:gd name="connsiteX16" fmla="*/ 1034622 w 1045281"/>
              <a:gd name="connsiteY16" fmla="*/ 1505715 h 1898816"/>
              <a:gd name="connsiteX17" fmla="*/ 1040039 w 1045281"/>
              <a:gd name="connsiteY17" fmla="*/ 1151380 h 1898816"/>
              <a:gd name="connsiteX18" fmla="*/ 1044539 w 1045281"/>
              <a:gd name="connsiteY18" fmla="*/ 767030 h 1898816"/>
              <a:gd name="connsiteX19" fmla="*/ 1044801 w 1045281"/>
              <a:gd name="connsiteY19" fmla="*/ 659011 h 1898816"/>
              <a:gd name="connsiteX20" fmla="*/ 1039777 w 1045281"/>
              <a:gd name="connsiteY20" fmla="*/ 608769 h 1898816"/>
              <a:gd name="connsiteX21" fmla="*/ 1012144 w 1045281"/>
              <a:gd name="connsiteY21" fmla="*/ 510797 h 1898816"/>
              <a:gd name="connsiteX22" fmla="*/ 957271 w 1045281"/>
              <a:gd name="connsiteY22" fmla="*/ 433054 h 1898816"/>
              <a:gd name="connsiteX23" fmla="*/ 894076 w 1045281"/>
              <a:gd name="connsiteY23" fmla="*/ 365096 h 1898816"/>
              <a:gd name="connsiteX24" fmla="*/ 871467 w 1045281"/>
              <a:gd name="connsiteY24" fmla="*/ 345000 h 1898816"/>
              <a:gd name="connsiteX25" fmla="*/ 873979 w 1045281"/>
              <a:gd name="connsiteY25" fmla="*/ 312342 h 1898816"/>
              <a:gd name="connsiteX26" fmla="*/ 883634 w 1045281"/>
              <a:gd name="connsiteY26" fmla="*/ 252183 h 1898816"/>
              <a:gd name="connsiteX27" fmla="*/ 876491 w 1045281"/>
              <a:gd name="connsiteY27" fmla="*/ 179202 h 1898816"/>
              <a:gd name="connsiteX28" fmla="*/ 869347 w 1045281"/>
              <a:gd name="connsiteY28" fmla="*/ 113887 h 1898816"/>
              <a:gd name="connsiteX29" fmla="*/ 816462 w 1045281"/>
              <a:gd name="connsiteY29" fmla="*/ 63907 h 1898816"/>
              <a:gd name="connsiteX30" fmla="*/ 705146 w 1045281"/>
              <a:gd name="connsiteY30" fmla="*/ 23452 h 1898816"/>
              <a:gd name="connsiteX31" fmla="*/ 562350 w 1045281"/>
              <a:gd name="connsiteY31" fmla="*/ 1106 h 1898816"/>
              <a:gd name="connsiteX32" fmla="*/ 444281 w 1045281"/>
              <a:gd name="connsiteY32" fmla="*/ 5738 h 1898816"/>
              <a:gd name="connsiteX33" fmla="*/ 313783 w 1045281"/>
              <a:gd name="connsiteY33" fmla="*/ 25964 h 1898816"/>
              <a:gd name="connsiteX34" fmla="*/ 203252 w 1045281"/>
              <a:gd name="connsiteY34" fmla="*/ 81230 h 1898816"/>
              <a:gd name="connsiteX35" fmla="*/ 175619 w 1045281"/>
              <a:gd name="connsiteY35" fmla="*/ 128960 h 1898816"/>
              <a:gd name="connsiteX36" fmla="*/ 183155 w 1045281"/>
              <a:gd name="connsiteY36" fmla="*/ 179202 h 1898816"/>
              <a:gd name="connsiteX37" fmla="*/ 185667 w 1045281"/>
              <a:gd name="connsiteY37" fmla="*/ 206835 h 1898816"/>
              <a:gd name="connsiteX38" fmla="*/ 175487 w 1045281"/>
              <a:gd name="connsiteY38" fmla="*/ 241873 h 1898816"/>
              <a:gd name="connsiteX39" fmla="*/ 181035 w 1045281"/>
              <a:gd name="connsiteY39" fmla="*/ 282197 h 1898816"/>
              <a:gd name="connsiteX40" fmla="*/ 190691 w 1045281"/>
              <a:gd name="connsiteY40" fmla="*/ 317367 h 1898816"/>
              <a:gd name="connsiteX41" fmla="*/ 178131 w 1045281"/>
              <a:gd name="connsiteY41" fmla="*/ 339975 h 1898816"/>
              <a:gd name="connsiteX42" fmla="*/ 132913 w 1045281"/>
              <a:gd name="connsiteY42" fmla="*/ 382681 h 1898816"/>
              <a:gd name="connsiteX43" fmla="*/ 82409 w 1045281"/>
              <a:gd name="connsiteY43" fmla="*/ 447603 h 1898816"/>
              <a:gd name="connsiteX0" fmla="*/ 82409 w 1044847"/>
              <a:gd name="connsiteY0" fmla="*/ 447603 h 1898816"/>
              <a:gd name="connsiteX1" fmla="*/ 24893 w 1044847"/>
              <a:gd name="connsiteY1" fmla="*/ 554157 h 1898816"/>
              <a:gd name="connsiteX2" fmla="*/ 4797 w 1044847"/>
              <a:gd name="connsiteY2" fmla="*/ 638914 h 1898816"/>
              <a:gd name="connsiteX3" fmla="*/ 4797 w 1044847"/>
              <a:gd name="connsiteY3" fmla="*/ 920268 h 1898816"/>
              <a:gd name="connsiteX4" fmla="*/ 34 w 1044847"/>
              <a:gd name="connsiteY4" fmla="*/ 1347323 h 1898816"/>
              <a:gd name="connsiteX5" fmla="*/ 2284 w 1044847"/>
              <a:gd name="connsiteY5" fmla="*/ 1663846 h 1898816"/>
              <a:gd name="connsiteX6" fmla="*/ 9297 w 1044847"/>
              <a:gd name="connsiteY6" fmla="*/ 1729291 h 1898816"/>
              <a:gd name="connsiteX7" fmla="*/ 52003 w 1044847"/>
              <a:gd name="connsiteY7" fmla="*/ 1784426 h 1898816"/>
              <a:gd name="connsiteX8" fmla="*/ 150498 w 1044847"/>
              <a:gd name="connsiteY8" fmla="*/ 1839692 h 1898816"/>
              <a:gd name="connsiteX9" fmla="*/ 331368 w 1044847"/>
              <a:gd name="connsiteY9" fmla="*/ 1882397 h 1898816"/>
              <a:gd name="connsiteX10" fmla="*/ 492142 w 1044847"/>
              <a:gd name="connsiteY10" fmla="*/ 1897470 h 1898816"/>
              <a:gd name="connsiteX11" fmla="*/ 655427 w 1044847"/>
              <a:gd name="connsiteY11" fmla="*/ 1894958 h 1898816"/>
              <a:gd name="connsiteX12" fmla="*/ 828761 w 1044847"/>
              <a:gd name="connsiteY12" fmla="*/ 1869837 h 1898816"/>
              <a:gd name="connsiteX13" fmla="*/ 969438 w 1044847"/>
              <a:gd name="connsiteY13" fmla="*/ 1809547 h 1898816"/>
              <a:gd name="connsiteX14" fmla="*/ 1025097 w 1044847"/>
              <a:gd name="connsiteY14" fmla="*/ 1741589 h 1898816"/>
              <a:gd name="connsiteX15" fmla="*/ 1032241 w 1044847"/>
              <a:gd name="connsiteY15" fmla="*/ 1691479 h 1898816"/>
              <a:gd name="connsiteX16" fmla="*/ 1034622 w 1044847"/>
              <a:gd name="connsiteY16" fmla="*/ 1505715 h 1898816"/>
              <a:gd name="connsiteX17" fmla="*/ 1040039 w 1044847"/>
              <a:gd name="connsiteY17" fmla="*/ 1151380 h 1898816"/>
              <a:gd name="connsiteX18" fmla="*/ 1042158 w 1044847"/>
              <a:gd name="connsiteY18" fmla="*/ 767030 h 1898816"/>
              <a:gd name="connsiteX19" fmla="*/ 1044801 w 1044847"/>
              <a:gd name="connsiteY19" fmla="*/ 659011 h 1898816"/>
              <a:gd name="connsiteX20" fmla="*/ 1039777 w 1044847"/>
              <a:gd name="connsiteY20" fmla="*/ 608769 h 1898816"/>
              <a:gd name="connsiteX21" fmla="*/ 1012144 w 1044847"/>
              <a:gd name="connsiteY21" fmla="*/ 510797 h 1898816"/>
              <a:gd name="connsiteX22" fmla="*/ 957271 w 1044847"/>
              <a:gd name="connsiteY22" fmla="*/ 433054 h 1898816"/>
              <a:gd name="connsiteX23" fmla="*/ 894076 w 1044847"/>
              <a:gd name="connsiteY23" fmla="*/ 365096 h 1898816"/>
              <a:gd name="connsiteX24" fmla="*/ 871467 w 1044847"/>
              <a:gd name="connsiteY24" fmla="*/ 345000 h 1898816"/>
              <a:gd name="connsiteX25" fmla="*/ 873979 w 1044847"/>
              <a:gd name="connsiteY25" fmla="*/ 312342 h 1898816"/>
              <a:gd name="connsiteX26" fmla="*/ 883634 w 1044847"/>
              <a:gd name="connsiteY26" fmla="*/ 252183 h 1898816"/>
              <a:gd name="connsiteX27" fmla="*/ 876491 w 1044847"/>
              <a:gd name="connsiteY27" fmla="*/ 179202 h 1898816"/>
              <a:gd name="connsiteX28" fmla="*/ 869347 w 1044847"/>
              <a:gd name="connsiteY28" fmla="*/ 113887 h 1898816"/>
              <a:gd name="connsiteX29" fmla="*/ 816462 w 1044847"/>
              <a:gd name="connsiteY29" fmla="*/ 63907 h 1898816"/>
              <a:gd name="connsiteX30" fmla="*/ 705146 w 1044847"/>
              <a:gd name="connsiteY30" fmla="*/ 23452 h 1898816"/>
              <a:gd name="connsiteX31" fmla="*/ 562350 w 1044847"/>
              <a:gd name="connsiteY31" fmla="*/ 1106 h 1898816"/>
              <a:gd name="connsiteX32" fmla="*/ 444281 w 1044847"/>
              <a:gd name="connsiteY32" fmla="*/ 5738 h 1898816"/>
              <a:gd name="connsiteX33" fmla="*/ 313783 w 1044847"/>
              <a:gd name="connsiteY33" fmla="*/ 25964 h 1898816"/>
              <a:gd name="connsiteX34" fmla="*/ 203252 w 1044847"/>
              <a:gd name="connsiteY34" fmla="*/ 81230 h 1898816"/>
              <a:gd name="connsiteX35" fmla="*/ 175619 w 1044847"/>
              <a:gd name="connsiteY35" fmla="*/ 128960 h 1898816"/>
              <a:gd name="connsiteX36" fmla="*/ 183155 w 1044847"/>
              <a:gd name="connsiteY36" fmla="*/ 179202 h 1898816"/>
              <a:gd name="connsiteX37" fmla="*/ 185667 w 1044847"/>
              <a:gd name="connsiteY37" fmla="*/ 206835 h 1898816"/>
              <a:gd name="connsiteX38" fmla="*/ 175487 w 1044847"/>
              <a:gd name="connsiteY38" fmla="*/ 241873 h 1898816"/>
              <a:gd name="connsiteX39" fmla="*/ 181035 w 1044847"/>
              <a:gd name="connsiteY39" fmla="*/ 282197 h 1898816"/>
              <a:gd name="connsiteX40" fmla="*/ 190691 w 1044847"/>
              <a:gd name="connsiteY40" fmla="*/ 317367 h 1898816"/>
              <a:gd name="connsiteX41" fmla="*/ 178131 w 1044847"/>
              <a:gd name="connsiteY41" fmla="*/ 339975 h 1898816"/>
              <a:gd name="connsiteX42" fmla="*/ 132913 w 1044847"/>
              <a:gd name="connsiteY42" fmla="*/ 382681 h 1898816"/>
              <a:gd name="connsiteX43" fmla="*/ 82409 w 1044847"/>
              <a:gd name="connsiteY43" fmla="*/ 447603 h 1898816"/>
              <a:gd name="connsiteX0" fmla="*/ 82409 w 1044954"/>
              <a:gd name="connsiteY0" fmla="*/ 447603 h 1898816"/>
              <a:gd name="connsiteX1" fmla="*/ 24893 w 1044954"/>
              <a:gd name="connsiteY1" fmla="*/ 554157 h 1898816"/>
              <a:gd name="connsiteX2" fmla="*/ 4797 w 1044954"/>
              <a:gd name="connsiteY2" fmla="*/ 638914 h 1898816"/>
              <a:gd name="connsiteX3" fmla="*/ 4797 w 1044954"/>
              <a:gd name="connsiteY3" fmla="*/ 920268 h 1898816"/>
              <a:gd name="connsiteX4" fmla="*/ 34 w 1044954"/>
              <a:gd name="connsiteY4" fmla="*/ 1347323 h 1898816"/>
              <a:gd name="connsiteX5" fmla="*/ 2284 w 1044954"/>
              <a:gd name="connsiteY5" fmla="*/ 1663846 h 1898816"/>
              <a:gd name="connsiteX6" fmla="*/ 9297 w 1044954"/>
              <a:gd name="connsiteY6" fmla="*/ 1729291 h 1898816"/>
              <a:gd name="connsiteX7" fmla="*/ 52003 w 1044954"/>
              <a:gd name="connsiteY7" fmla="*/ 1784426 h 1898816"/>
              <a:gd name="connsiteX8" fmla="*/ 150498 w 1044954"/>
              <a:gd name="connsiteY8" fmla="*/ 1839692 h 1898816"/>
              <a:gd name="connsiteX9" fmla="*/ 331368 w 1044954"/>
              <a:gd name="connsiteY9" fmla="*/ 1882397 h 1898816"/>
              <a:gd name="connsiteX10" fmla="*/ 492142 w 1044954"/>
              <a:gd name="connsiteY10" fmla="*/ 1897470 h 1898816"/>
              <a:gd name="connsiteX11" fmla="*/ 655427 w 1044954"/>
              <a:gd name="connsiteY11" fmla="*/ 1894958 h 1898816"/>
              <a:gd name="connsiteX12" fmla="*/ 828761 w 1044954"/>
              <a:gd name="connsiteY12" fmla="*/ 1869837 h 1898816"/>
              <a:gd name="connsiteX13" fmla="*/ 969438 w 1044954"/>
              <a:gd name="connsiteY13" fmla="*/ 1809547 h 1898816"/>
              <a:gd name="connsiteX14" fmla="*/ 1025097 w 1044954"/>
              <a:gd name="connsiteY14" fmla="*/ 1741589 h 1898816"/>
              <a:gd name="connsiteX15" fmla="*/ 1032241 w 1044954"/>
              <a:gd name="connsiteY15" fmla="*/ 1691479 h 1898816"/>
              <a:gd name="connsiteX16" fmla="*/ 1034622 w 1044954"/>
              <a:gd name="connsiteY16" fmla="*/ 1505715 h 1898816"/>
              <a:gd name="connsiteX17" fmla="*/ 1040039 w 1044954"/>
              <a:gd name="connsiteY17" fmla="*/ 1151380 h 1898816"/>
              <a:gd name="connsiteX18" fmla="*/ 1037395 w 1044954"/>
              <a:gd name="connsiteY18" fmla="*/ 767030 h 1898816"/>
              <a:gd name="connsiteX19" fmla="*/ 1044801 w 1044954"/>
              <a:gd name="connsiteY19" fmla="*/ 659011 h 1898816"/>
              <a:gd name="connsiteX20" fmla="*/ 1039777 w 1044954"/>
              <a:gd name="connsiteY20" fmla="*/ 608769 h 1898816"/>
              <a:gd name="connsiteX21" fmla="*/ 1012144 w 1044954"/>
              <a:gd name="connsiteY21" fmla="*/ 510797 h 1898816"/>
              <a:gd name="connsiteX22" fmla="*/ 957271 w 1044954"/>
              <a:gd name="connsiteY22" fmla="*/ 433054 h 1898816"/>
              <a:gd name="connsiteX23" fmla="*/ 894076 w 1044954"/>
              <a:gd name="connsiteY23" fmla="*/ 365096 h 1898816"/>
              <a:gd name="connsiteX24" fmla="*/ 871467 w 1044954"/>
              <a:gd name="connsiteY24" fmla="*/ 345000 h 1898816"/>
              <a:gd name="connsiteX25" fmla="*/ 873979 w 1044954"/>
              <a:gd name="connsiteY25" fmla="*/ 312342 h 1898816"/>
              <a:gd name="connsiteX26" fmla="*/ 883634 w 1044954"/>
              <a:gd name="connsiteY26" fmla="*/ 252183 h 1898816"/>
              <a:gd name="connsiteX27" fmla="*/ 876491 w 1044954"/>
              <a:gd name="connsiteY27" fmla="*/ 179202 h 1898816"/>
              <a:gd name="connsiteX28" fmla="*/ 869347 w 1044954"/>
              <a:gd name="connsiteY28" fmla="*/ 113887 h 1898816"/>
              <a:gd name="connsiteX29" fmla="*/ 816462 w 1044954"/>
              <a:gd name="connsiteY29" fmla="*/ 63907 h 1898816"/>
              <a:gd name="connsiteX30" fmla="*/ 705146 w 1044954"/>
              <a:gd name="connsiteY30" fmla="*/ 23452 h 1898816"/>
              <a:gd name="connsiteX31" fmla="*/ 562350 w 1044954"/>
              <a:gd name="connsiteY31" fmla="*/ 1106 h 1898816"/>
              <a:gd name="connsiteX32" fmla="*/ 444281 w 1044954"/>
              <a:gd name="connsiteY32" fmla="*/ 5738 h 1898816"/>
              <a:gd name="connsiteX33" fmla="*/ 313783 w 1044954"/>
              <a:gd name="connsiteY33" fmla="*/ 25964 h 1898816"/>
              <a:gd name="connsiteX34" fmla="*/ 203252 w 1044954"/>
              <a:gd name="connsiteY34" fmla="*/ 81230 h 1898816"/>
              <a:gd name="connsiteX35" fmla="*/ 175619 w 1044954"/>
              <a:gd name="connsiteY35" fmla="*/ 128960 h 1898816"/>
              <a:gd name="connsiteX36" fmla="*/ 183155 w 1044954"/>
              <a:gd name="connsiteY36" fmla="*/ 179202 h 1898816"/>
              <a:gd name="connsiteX37" fmla="*/ 185667 w 1044954"/>
              <a:gd name="connsiteY37" fmla="*/ 206835 h 1898816"/>
              <a:gd name="connsiteX38" fmla="*/ 175487 w 1044954"/>
              <a:gd name="connsiteY38" fmla="*/ 241873 h 1898816"/>
              <a:gd name="connsiteX39" fmla="*/ 181035 w 1044954"/>
              <a:gd name="connsiteY39" fmla="*/ 282197 h 1898816"/>
              <a:gd name="connsiteX40" fmla="*/ 190691 w 1044954"/>
              <a:gd name="connsiteY40" fmla="*/ 317367 h 1898816"/>
              <a:gd name="connsiteX41" fmla="*/ 178131 w 1044954"/>
              <a:gd name="connsiteY41" fmla="*/ 339975 h 1898816"/>
              <a:gd name="connsiteX42" fmla="*/ 132913 w 1044954"/>
              <a:gd name="connsiteY42" fmla="*/ 382681 h 1898816"/>
              <a:gd name="connsiteX43" fmla="*/ 82409 w 1044954"/>
              <a:gd name="connsiteY43" fmla="*/ 447603 h 1898816"/>
              <a:gd name="connsiteX0" fmla="*/ 82409 w 1044847"/>
              <a:gd name="connsiteY0" fmla="*/ 447603 h 1898816"/>
              <a:gd name="connsiteX1" fmla="*/ 24893 w 1044847"/>
              <a:gd name="connsiteY1" fmla="*/ 554157 h 1898816"/>
              <a:gd name="connsiteX2" fmla="*/ 4797 w 1044847"/>
              <a:gd name="connsiteY2" fmla="*/ 638914 h 1898816"/>
              <a:gd name="connsiteX3" fmla="*/ 4797 w 1044847"/>
              <a:gd name="connsiteY3" fmla="*/ 920268 h 1898816"/>
              <a:gd name="connsiteX4" fmla="*/ 34 w 1044847"/>
              <a:gd name="connsiteY4" fmla="*/ 1347323 h 1898816"/>
              <a:gd name="connsiteX5" fmla="*/ 2284 w 1044847"/>
              <a:gd name="connsiteY5" fmla="*/ 1663846 h 1898816"/>
              <a:gd name="connsiteX6" fmla="*/ 9297 w 1044847"/>
              <a:gd name="connsiteY6" fmla="*/ 1729291 h 1898816"/>
              <a:gd name="connsiteX7" fmla="*/ 52003 w 1044847"/>
              <a:gd name="connsiteY7" fmla="*/ 1784426 h 1898816"/>
              <a:gd name="connsiteX8" fmla="*/ 150498 w 1044847"/>
              <a:gd name="connsiteY8" fmla="*/ 1839692 h 1898816"/>
              <a:gd name="connsiteX9" fmla="*/ 331368 w 1044847"/>
              <a:gd name="connsiteY9" fmla="*/ 1882397 h 1898816"/>
              <a:gd name="connsiteX10" fmla="*/ 492142 w 1044847"/>
              <a:gd name="connsiteY10" fmla="*/ 1897470 h 1898816"/>
              <a:gd name="connsiteX11" fmla="*/ 655427 w 1044847"/>
              <a:gd name="connsiteY11" fmla="*/ 1894958 h 1898816"/>
              <a:gd name="connsiteX12" fmla="*/ 828761 w 1044847"/>
              <a:gd name="connsiteY12" fmla="*/ 1869837 h 1898816"/>
              <a:gd name="connsiteX13" fmla="*/ 969438 w 1044847"/>
              <a:gd name="connsiteY13" fmla="*/ 1809547 h 1898816"/>
              <a:gd name="connsiteX14" fmla="*/ 1025097 w 1044847"/>
              <a:gd name="connsiteY14" fmla="*/ 1741589 h 1898816"/>
              <a:gd name="connsiteX15" fmla="*/ 1032241 w 1044847"/>
              <a:gd name="connsiteY15" fmla="*/ 1691479 h 1898816"/>
              <a:gd name="connsiteX16" fmla="*/ 1034622 w 1044847"/>
              <a:gd name="connsiteY16" fmla="*/ 1505715 h 1898816"/>
              <a:gd name="connsiteX17" fmla="*/ 1040039 w 1044847"/>
              <a:gd name="connsiteY17" fmla="*/ 1151380 h 1898816"/>
              <a:gd name="connsiteX18" fmla="*/ 1042157 w 1044847"/>
              <a:gd name="connsiteY18" fmla="*/ 767030 h 1898816"/>
              <a:gd name="connsiteX19" fmla="*/ 1044801 w 1044847"/>
              <a:gd name="connsiteY19" fmla="*/ 659011 h 1898816"/>
              <a:gd name="connsiteX20" fmla="*/ 1039777 w 1044847"/>
              <a:gd name="connsiteY20" fmla="*/ 608769 h 1898816"/>
              <a:gd name="connsiteX21" fmla="*/ 1012144 w 1044847"/>
              <a:gd name="connsiteY21" fmla="*/ 510797 h 1898816"/>
              <a:gd name="connsiteX22" fmla="*/ 957271 w 1044847"/>
              <a:gd name="connsiteY22" fmla="*/ 433054 h 1898816"/>
              <a:gd name="connsiteX23" fmla="*/ 894076 w 1044847"/>
              <a:gd name="connsiteY23" fmla="*/ 365096 h 1898816"/>
              <a:gd name="connsiteX24" fmla="*/ 871467 w 1044847"/>
              <a:gd name="connsiteY24" fmla="*/ 345000 h 1898816"/>
              <a:gd name="connsiteX25" fmla="*/ 873979 w 1044847"/>
              <a:gd name="connsiteY25" fmla="*/ 312342 h 1898816"/>
              <a:gd name="connsiteX26" fmla="*/ 883634 w 1044847"/>
              <a:gd name="connsiteY26" fmla="*/ 252183 h 1898816"/>
              <a:gd name="connsiteX27" fmla="*/ 876491 w 1044847"/>
              <a:gd name="connsiteY27" fmla="*/ 179202 h 1898816"/>
              <a:gd name="connsiteX28" fmla="*/ 869347 w 1044847"/>
              <a:gd name="connsiteY28" fmla="*/ 113887 h 1898816"/>
              <a:gd name="connsiteX29" fmla="*/ 816462 w 1044847"/>
              <a:gd name="connsiteY29" fmla="*/ 63907 h 1898816"/>
              <a:gd name="connsiteX30" fmla="*/ 705146 w 1044847"/>
              <a:gd name="connsiteY30" fmla="*/ 23452 h 1898816"/>
              <a:gd name="connsiteX31" fmla="*/ 562350 w 1044847"/>
              <a:gd name="connsiteY31" fmla="*/ 1106 h 1898816"/>
              <a:gd name="connsiteX32" fmla="*/ 444281 w 1044847"/>
              <a:gd name="connsiteY32" fmla="*/ 5738 h 1898816"/>
              <a:gd name="connsiteX33" fmla="*/ 313783 w 1044847"/>
              <a:gd name="connsiteY33" fmla="*/ 25964 h 1898816"/>
              <a:gd name="connsiteX34" fmla="*/ 203252 w 1044847"/>
              <a:gd name="connsiteY34" fmla="*/ 81230 h 1898816"/>
              <a:gd name="connsiteX35" fmla="*/ 175619 w 1044847"/>
              <a:gd name="connsiteY35" fmla="*/ 128960 h 1898816"/>
              <a:gd name="connsiteX36" fmla="*/ 183155 w 1044847"/>
              <a:gd name="connsiteY36" fmla="*/ 179202 h 1898816"/>
              <a:gd name="connsiteX37" fmla="*/ 185667 w 1044847"/>
              <a:gd name="connsiteY37" fmla="*/ 206835 h 1898816"/>
              <a:gd name="connsiteX38" fmla="*/ 175487 w 1044847"/>
              <a:gd name="connsiteY38" fmla="*/ 241873 h 1898816"/>
              <a:gd name="connsiteX39" fmla="*/ 181035 w 1044847"/>
              <a:gd name="connsiteY39" fmla="*/ 282197 h 1898816"/>
              <a:gd name="connsiteX40" fmla="*/ 190691 w 1044847"/>
              <a:gd name="connsiteY40" fmla="*/ 317367 h 1898816"/>
              <a:gd name="connsiteX41" fmla="*/ 178131 w 1044847"/>
              <a:gd name="connsiteY41" fmla="*/ 339975 h 1898816"/>
              <a:gd name="connsiteX42" fmla="*/ 132913 w 1044847"/>
              <a:gd name="connsiteY42" fmla="*/ 382681 h 1898816"/>
              <a:gd name="connsiteX43" fmla="*/ 82409 w 1044847"/>
              <a:gd name="connsiteY43" fmla="*/ 447603 h 1898816"/>
              <a:gd name="connsiteX0" fmla="*/ 82409 w 1044808"/>
              <a:gd name="connsiteY0" fmla="*/ 447603 h 1898816"/>
              <a:gd name="connsiteX1" fmla="*/ 24893 w 1044808"/>
              <a:gd name="connsiteY1" fmla="*/ 554157 h 1898816"/>
              <a:gd name="connsiteX2" fmla="*/ 4797 w 1044808"/>
              <a:gd name="connsiteY2" fmla="*/ 638914 h 1898816"/>
              <a:gd name="connsiteX3" fmla="*/ 4797 w 1044808"/>
              <a:gd name="connsiteY3" fmla="*/ 920268 h 1898816"/>
              <a:gd name="connsiteX4" fmla="*/ 34 w 1044808"/>
              <a:gd name="connsiteY4" fmla="*/ 1347323 h 1898816"/>
              <a:gd name="connsiteX5" fmla="*/ 2284 w 1044808"/>
              <a:gd name="connsiteY5" fmla="*/ 1663846 h 1898816"/>
              <a:gd name="connsiteX6" fmla="*/ 9297 w 1044808"/>
              <a:gd name="connsiteY6" fmla="*/ 1729291 h 1898816"/>
              <a:gd name="connsiteX7" fmla="*/ 52003 w 1044808"/>
              <a:gd name="connsiteY7" fmla="*/ 1784426 h 1898816"/>
              <a:gd name="connsiteX8" fmla="*/ 150498 w 1044808"/>
              <a:gd name="connsiteY8" fmla="*/ 1839692 h 1898816"/>
              <a:gd name="connsiteX9" fmla="*/ 331368 w 1044808"/>
              <a:gd name="connsiteY9" fmla="*/ 1882397 h 1898816"/>
              <a:gd name="connsiteX10" fmla="*/ 492142 w 1044808"/>
              <a:gd name="connsiteY10" fmla="*/ 1897470 h 1898816"/>
              <a:gd name="connsiteX11" fmla="*/ 655427 w 1044808"/>
              <a:gd name="connsiteY11" fmla="*/ 1894958 h 1898816"/>
              <a:gd name="connsiteX12" fmla="*/ 828761 w 1044808"/>
              <a:gd name="connsiteY12" fmla="*/ 1869837 h 1898816"/>
              <a:gd name="connsiteX13" fmla="*/ 969438 w 1044808"/>
              <a:gd name="connsiteY13" fmla="*/ 1809547 h 1898816"/>
              <a:gd name="connsiteX14" fmla="*/ 1025097 w 1044808"/>
              <a:gd name="connsiteY14" fmla="*/ 1741589 h 1898816"/>
              <a:gd name="connsiteX15" fmla="*/ 1032241 w 1044808"/>
              <a:gd name="connsiteY15" fmla="*/ 1691479 h 1898816"/>
              <a:gd name="connsiteX16" fmla="*/ 1034622 w 1044808"/>
              <a:gd name="connsiteY16" fmla="*/ 1505715 h 1898816"/>
              <a:gd name="connsiteX17" fmla="*/ 1040039 w 1044808"/>
              <a:gd name="connsiteY17" fmla="*/ 1151380 h 1898816"/>
              <a:gd name="connsiteX18" fmla="*/ 1039776 w 1044808"/>
              <a:gd name="connsiteY18" fmla="*/ 767030 h 1898816"/>
              <a:gd name="connsiteX19" fmla="*/ 1044801 w 1044808"/>
              <a:gd name="connsiteY19" fmla="*/ 659011 h 1898816"/>
              <a:gd name="connsiteX20" fmla="*/ 1039777 w 1044808"/>
              <a:gd name="connsiteY20" fmla="*/ 608769 h 1898816"/>
              <a:gd name="connsiteX21" fmla="*/ 1012144 w 1044808"/>
              <a:gd name="connsiteY21" fmla="*/ 510797 h 1898816"/>
              <a:gd name="connsiteX22" fmla="*/ 957271 w 1044808"/>
              <a:gd name="connsiteY22" fmla="*/ 433054 h 1898816"/>
              <a:gd name="connsiteX23" fmla="*/ 894076 w 1044808"/>
              <a:gd name="connsiteY23" fmla="*/ 365096 h 1898816"/>
              <a:gd name="connsiteX24" fmla="*/ 871467 w 1044808"/>
              <a:gd name="connsiteY24" fmla="*/ 345000 h 1898816"/>
              <a:gd name="connsiteX25" fmla="*/ 873979 w 1044808"/>
              <a:gd name="connsiteY25" fmla="*/ 312342 h 1898816"/>
              <a:gd name="connsiteX26" fmla="*/ 883634 w 1044808"/>
              <a:gd name="connsiteY26" fmla="*/ 252183 h 1898816"/>
              <a:gd name="connsiteX27" fmla="*/ 876491 w 1044808"/>
              <a:gd name="connsiteY27" fmla="*/ 179202 h 1898816"/>
              <a:gd name="connsiteX28" fmla="*/ 869347 w 1044808"/>
              <a:gd name="connsiteY28" fmla="*/ 113887 h 1898816"/>
              <a:gd name="connsiteX29" fmla="*/ 816462 w 1044808"/>
              <a:gd name="connsiteY29" fmla="*/ 63907 h 1898816"/>
              <a:gd name="connsiteX30" fmla="*/ 705146 w 1044808"/>
              <a:gd name="connsiteY30" fmla="*/ 23452 h 1898816"/>
              <a:gd name="connsiteX31" fmla="*/ 562350 w 1044808"/>
              <a:gd name="connsiteY31" fmla="*/ 1106 h 1898816"/>
              <a:gd name="connsiteX32" fmla="*/ 444281 w 1044808"/>
              <a:gd name="connsiteY32" fmla="*/ 5738 h 1898816"/>
              <a:gd name="connsiteX33" fmla="*/ 313783 w 1044808"/>
              <a:gd name="connsiteY33" fmla="*/ 25964 h 1898816"/>
              <a:gd name="connsiteX34" fmla="*/ 203252 w 1044808"/>
              <a:gd name="connsiteY34" fmla="*/ 81230 h 1898816"/>
              <a:gd name="connsiteX35" fmla="*/ 175619 w 1044808"/>
              <a:gd name="connsiteY35" fmla="*/ 128960 h 1898816"/>
              <a:gd name="connsiteX36" fmla="*/ 183155 w 1044808"/>
              <a:gd name="connsiteY36" fmla="*/ 179202 h 1898816"/>
              <a:gd name="connsiteX37" fmla="*/ 185667 w 1044808"/>
              <a:gd name="connsiteY37" fmla="*/ 206835 h 1898816"/>
              <a:gd name="connsiteX38" fmla="*/ 175487 w 1044808"/>
              <a:gd name="connsiteY38" fmla="*/ 241873 h 1898816"/>
              <a:gd name="connsiteX39" fmla="*/ 181035 w 1044808"/>
              <a:gd name="connsiteY39" fmla="*/ 282197 h 1898816"/>
              <a:gd name="connsiteX40" fmla="*/ 190691 w 1044808"/>
              <a:gd name="connsiteY40" fmla="*/ 317367 h 1898816"/>
              <a:gd name="connsiteX41" fmla="*/ 178131 w 1044808"/>
              <a:gd name="connsiteY41" fmla="*/ 339975 h 1898816"/>
              <a:gd name="connsiteX42" fmla="*/ 132913 w 1044808"/>
              <a:gd name="connsiteY42" fmla="*/ 382681 h 1898816"/>
              <a:gd name="connsiteX43" fmla="*/ 82409 w 1044808"/>
              <a:gd name="connsiteY43" fmla="*/ 447603 h 1898816"/>
              <a:gd name="connsiteX0" fmla="*/ 82409 w 1044808"/>
              <a:gd name="connsiteY0" fmla="*/ 447603 h 1898816"/>
              <a:gd name="connsiteX1" fmla="*/ 24893 w 1044808"/>
              <a:gd name="connsiteY1" fmla="*/ 554157 h 1898816"/>
              <a:gd name="connsiteX2" fmla="*/ 4797 w 1044808"/>
              <a:gd name="connsiteY2" fmla="*/ 638914 h 1898816"/>
              <a:gd name="connsiteX3" fmla="*/ 4797 w 1044808"/>
              <a:gd name="connsiteY3" fmla="*/ 920268 h 1898816"/>
              <a:gd name="connsiteX4" fmla="*/ 34 w 1044808"/>
              <a:gd name="connsiteY4" fmla="*/ 1347323 h 1898816"/>
              <a:gd name="connsiteX5" fmla="*/ 2284 w 1044808"/>
              <a:gd name="connsiteY5" fmla="*/ 1663846 h 1898816"/>
              <a:gd name="connsiteX6" fmla="*/ 9297 w 1044808"/>
              <a:gd name="connsiteY6" fmla="*/ 1729291 h 1898816"/>
              <a:gd name="connsiteX7" fmla="*/ 52003 w 1044808"/>
              <a:gd name="connsiteY7" fmla="*/ 1784426 h 1898816"/>
              <a:gd name="connsiteX8" fmla="*/ 150498 w 1044808"/>
              <a:gd name="connsiteY8" fmla="*/ 1839692 h 1898816"/>
              <a:gd name="connsiteX9" fmla="*/ 331368 w 1044808"/>
              <a:gd name="connsiteY9" fmla="*/ 1882397 h 1898816"/>
              <a:gd name="connsiteX10" fmla="*/ 492142 w 1044808"/>
              <a:gd name="connsiteY10" fmla="*/ 1897470 h 1898816"/>
              <a:gd name="connsiteX11" fmla="*/ 655427 w 1044808"/>
              <a:gd name="connsiteY11" fmla="*/ 1894958 h 1898816"/>
              <a:gd name="connsiteX12" fmla="*/ 828761 w 1044808"/>
              <a:gd name="connsiteY12" fmla="*/ 1869837 h 1898816"/>
              <a:gd name="connsiteX13" fmla="*/ 969438 w 1044808"/>
              <a:gd name="connsiteY13" fmla="*/ 1809547 h 1898816"/>
              <a:gd name="connsiteX14" fmla="*/ 1025097 w 1044808"/>
              <a:gd name="connsiteY14" fmla="*/ 1741589 h 1898816"/>
              <a:gd name="connsiteX15" fmla="*/ 1032241 w 1044808"/>
              <a:gd name="connsiteY15" fmla="*/ 1691479 h 1898816"/>
              <a:gd name="connsiteX16" fmla="*/ 1034622 w 1044808"/>
              <a:gd name="connsiteY16" fmla="*/ 1505715 h 1898816"/>
              <a:gd name="connsiteX17" fmla="*/ 1035277 w 1044808"/>
              <a:gd name="connsiteY17" fmla="*/ 1151380 h 1898816"/>
              <a:gd name="connsiteX18" fmla="*/ 1039776 w 1044808"/>
              <a:gd name="connsiteY18" fmla="*/ 767030 h 1898816"/>
              <a:gd name="connsiteX19" fmla="*/ 1044801 w 1044808"/>
              <a:gd name="connsiteY19" fmla="*/ 659011 h 1898816"/>
              <a:gd name="connsiteX20" fmla="*/ 1039777 w 1044808"/>
              <a:gd name="connsiteY20" fmla="*/ 608769 h 1898816"/>
              <a:gd name="connsiteX21" fmla="*/ 1012144 w 1044808"/>
              <a:gd name="connsiteY21" fmla="*/ 510797 h 1898816"/>
              <a:gd name="connsiteX22" fmla="*/ 957271 w 1044808"/>
              <a:gd name="connsiteY22" fmla="*/ 433054 h 1898816"/>
              <a:gd name="connsiteX23" fmla="*/ 894076 w 1044808"/>
              <a:gd name="connsiteY23" fmla="*/ 365096 h 1898816"/>
              <a:gd name="connsiteX24" fmla="*/ 871467 w 1044808"/>
              <a:gd name="connsiteY24" fmla="*/ 345000 h 1898816"/>
              <a:gd name="connsiteX25" fmla="*/ 873979 w 1044808"/>
              <a:gd name="connsiteY25" fmla="*/ 312342 h 1898816"/>
              <a:gd name="connsiteX26" fmla="*/ 883634 w 1044808"/>
              <a:gd name="connsiteY26" fmla="*/ 252183 h 1898816"/>
              <a:gd name="connsiteX27" fmla="*/ 876491 w 1044808"/>
              <a:gd name="connsiteY27" fmla="*/ 179202 h 1898816"/>
              <a:gd name="connsiteX28" fmla="*/ 869347 w 1044808"/>
              <a:gd name="connsiteY28" fmla="*/ 113887 h 1898816"/>
              <a:gd name="connsiteX29" fmla="*/ 816462 w 1044808"/>
              <a:gd name="connsiteY29" fmla="*/ 63907 h 1898816"/>
              <a:gd name="connsiteX30" fmla="*/ 705146 w 1044808"/>
              <a:gd name="connsiteY30" fmla="*/ 23452 h 1898816"/>
              <a:gd name="connsiteX31" fmla="*/ 562350 w 1044808"/>
              <a:gd name="connsiteY31" fmla="*/ 1106 h 1898816"/>
              <a:gd name="connsiteX32" fmla="*/ 444281 w 1044808"/>
              <a:gd name="connsiteY32" fmla="*/ 5738 h 1898816"/>
              <a:gd name="connsiteX33" fmla="*/ 313783 w 1044808"/>
              <a:gd name="connsiteY33" fmla="*/ 25964 h 1898816"/>
              <a:gd name="connsiteX34" fmla="*/ 203252 w 1044808"/>
              <a:gd name="connsiteY34" fmla="*/ 81230 h 1898816"/>
              <a:gd name="connsiteX35" fmla="*/ 175619 w 1044808"/>
              <a:gd name="connsiteY35" fmla="*/ 128960 h 1898816"/>
              <a:gd name="connsiteX36" fmla="*/ 183155 w 1044808"/>
              <a:gd name="connsiteY36" fmla="*/ 179202 h 1898816"/>
              <a:gd name="connsiteX37" fmla="*/ 185667 w 1044808"/>
              <a:gd name="connsiteY37" fmla="*/ 206835 h 1898816"/>
              <a:gd name="connsiteX38" fmla="*/ 175487 w 1044808"/>
              <a:gd name="connsiteY38" fmla="*/ 241873 h 1898816"/>
              <a:gd name="connsiteX39" fmla="*/ 181035 w 1044808"/>
              <a:gd name="connsiteY39" fmla="*/ 282197 h 1898816"/>
              <a:gd name="connsiteX40" fmla="*/ 190691 w 1044808"/>
              <a:gd name="connsiteY40" fmla="*/ 317367 h 1898816"/>
              <a:gd name="connsiteX41" fmla="*/ 178131 w 1044808"/>
              <a:gd name="connsiteY41" fmla="*/ 339975 h 1898816"/>
              <a:gd name="connsiteX42" fmla="*/ 132913 w 1044808"/>
              <a:gd name="connsiteY42" fmla="*/ 382681 h 1898816"/>
              <a:gd name="connsiteX43" fmla="*/ 82409 w 1044808"/>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7 w 1042991"/>
              <a:gd name="connsiteY14" fmla="*/ 1741589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7271 w 1042991"/>
              <a:gd name="connsiteY22" fmla="*/ 433054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7 w 1042991"/>
              <a:gd name="connsiteY14" fmla="*/ 1741589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2716 w 1042991"/>
              <a:gd name="connsiteY14" fmla="*/ 1746351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0335 w 1042991"/>
              <a:gd name="connsiteY14" fmla="*/ 1751113 h 1898816"/>
              <a:gd name="connsiteX15" fmla="*/ 1032241 w 1042991"/>
              <a:gd name="connsiteY15" fmla="*/ 1691479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0335 w 1042991"/>
              <a:gd name="connsiteY14" fmla="*/ 1751113 h 1898816"/>
              <a:gd name="connsiteX15" fmla="*/ 1034622 w 1042991"/>
              <a:gd name="connsiteY15" fmla="*/ 1689098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8 w 1042991"/>
              <a:gd name="connsiteY14" fmla="*/ 1753494 h 1898816"/>
              <a:gd name="connsiteX15" fmla="*/ 1034622 w 1042991"/>
              <a:gd name="connsiteY15" fmla="*/ 1689098 h 1898816"/>
              <a:gd name="connsiteX16" fmla="*/ 1034622 w 1042991"/>
              <a:gd name="connsiteY16" fmla="*/ 1505715 h 1898816"/>
              <a:gd name="connsiteX17" fmla="*/ 1035277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7603 h 1898816"/>
              <a:gd name="connsiteX1" fmla="*/ 24893 w 1042991"/>
              <a:gd name="connsiteY1" fmla="*/ 554157 h 1898816"/>
              <a:gd name="connsiteX2" fmla="*/ 4797 w 1042991"/>
              <a:gd name="connsiteY2" fmla="*/ 638914 h 1898816"/>
              <a:gd name="connsiteX3" fmla="*/ 4797 w 1042991"/>
              <a:gd name="connsiteY3" fmla="*/ 920268 h 1898816"/>
              <a:gd name="connsiteX4" fmla="*/ 34 w 1042991"/>
              <a:gd name="connsiteY4" fmla="*/ 1347323 h 1898816"/>
              <a:gd name="connsiteX5" fmla="*/ 2284 w 1042991"/>
              <a:gd name="connsiteY5" fmla="*/ 1663846 h 1898816"/>
              <a:gd name="connsiteX6" fmla="*/ 9297 w 1042991"/>
              <a:gd name="connsiteY6" fmla="*/ 1729291 h 1898816"/>
              <a:gd name="connsiteX7" fmla="*/ 52003 w 1042991"/>
              <a:gd name="connsiteY7" fmla="*/ 1784426 h 1898816"/>
              <a:gd name="connsiteX8" fmla="*/ 150498 w 1042991"/>
              <a:gd name="connsiteY8" fmla="*/ 1839692 h 1898816"/>
              <a:gd name="connsiteX9" fmla="*/ 331368 w 1042991"/>
              <a:gd name="connsiteY9" fmla="*/ 1882397 h 1898816"/>
              <a:gd name="connsiteX10" fmla="*/ 492142 w 1042991"/>
              <a:gd name="connsiteY10" fmla="*/ 1897470 h 1898816"/>
              <a:gd name="connsiteX11" fmla="*/ 655427 w 1042991"/>
              <a:gd name="connsiteY11" fmla="*/ 1894958 h 1898816"/>
              <a:gd name="connsiteX12" fmla="*/ 828761 w 1042991"/>
              <a:gd name="connsiteY12" fmla="*/ 1869837 h 1898816"/>
              <a:gd name="connsiteX13" fmla="*/ 969438 w 1042991"/>
              <a:gd name="connsiteY13" fmla="*/ 1809547 h 1898816"/>
              <a:gd name="connsiteX14" fmla="*/ 1025098 w 1042991"/>
              <a:gd name="connsiteY14" fmla="*/ 1753494 h 1898816"/>
              <a:gd name="connsiteX15" fmla="*/ 1034622 w 1042991"/>
              <a:gd name="connsiteY15" fmla="*/ 1689098 h 1898816"/>
              <a:gd name="connsiteX16" fmla="*/ 1034622 w 1042991"/>
              <a:gd name="connsiteY16" fmla="*/ 1505715 h 1898816"/>
              <a:gd name="connsiteX17" fmla="*/ 1037658 w 1042991"/>
              <a:gd name="connsiteY17" fmla="*/ 1151380 h 1898816"/>
              <a:gd name="connsiteX18" fmla="*/ 1039776 w 1042991"/>
              <a:gd name="connsiteY18" fmla="*/ 767030 h 1898816"/>
              <a:gd name="connsiteX19" fmla="*/ 1042419 w 1042991"/>
              <a:gd name="connsiteY19" fmla="*/ 659011 h 1898816"/>
              <a:gd name="connsiteX20" fmla="*/ 1039777 w 1042991"/>
              <a:gd name="connsiteY20" fmla="*/ 608769 h 1898816"/>
              <a:gd name="connsiteX21" fmla="*/ 1012144 w 1042991"/>
              <a:gd name="connsiteY21" fmla="*/ 510797 h 1898816"/>
              <a:gd name="connsiteX22" fmla="*/ 959652 w 1042991"/>
              <a:gd name="connsiteY22" fmla="*/ 430673 h 1898816"/>
              <a:gd name="connsiteX23" fmla="*/ 894076 w 1042991"/>
              <a:gd name="connsiteY23" fmla="*/ 365096 h 1898816"/>
              <a:gd name="connsiteX24" fmla="*/ 871467 w 1042991"/>
              <a:gd name="connsiteY24" fmla="*/ 345000 h 1898816"/>
              <a:gd name="connsiteX25" fmla="*/ 873979 w 1042991"/>
              <a:gd name="connsiteY25" fmla="*/ 312342 h 1898816"/>
              <a:gd name="connsiteX26" fmla="*/ 883634 w 1042991"/>
              <a:gd name="connsiteY26" fmla="*/ 252183 h 1898816"/>
              <a:gd name="connsiteX27" fmla="*/ 876491 w 1042991"/>
              <a:gd name="connsiteY27" fmla="*/ 179202 h 1898816"/>
              <a:gd name="connsiteX28" fmla="*/ 869347 w 1042991"/>
              <a:gd name="connsiteY28" fmla="*/ 113887 h 1898816"/>
              <a:gd name="connsiteX29" fmla="*/ 816462 w 1042991"/>
              <a:gd name="connsiteY29" fmla="*/ 63907 h 1898816"/>
              <a:gd name="connsiteX30" fmla="*/ 705146 w 1042991"/>
              <a:gd name="connsiteY30" fmla="*/ 23452 h 1898816"/>
              <a:gd name="connsiteX31" fmla="*/ 562350 w 1042991"/>
              <a:gd name="connsiteY31" fmla="*/ 1106 h 1898816"/>
              <a:gd name="connsiteX32" fmla="*/ 444281 w 1042991"/>
              <a:gd name="connsiteY32" fmla="*/ 5738 h 1898816"/>
              <a:gd name="connsiteX33" fmla="*/ 313783 w 1042991"/>
              <a:gd name="connsiteY33" fmla="*/ 25964 h 1898816"/>
              <a:gd name="connsiteX34" fmla="*/ 203252 w 1042991"/>
              <a:gd name="connsiteY34" fmla="*/ 81230 h 1898816"/>
              <a:gd name="connsiteX35" fmla="*/ 175619 w 1042991"/>
              <a:gd name="connsiteY35" fmla="*/ 128960 h 1898816"/>
              <a:gd name="connsiteX36" fmla="*/ 183155 w 1042991"/>
              <a:gd name="connsiteY36" fmla="*/ 179202 h 1898816"/>
              <a:gd name="connsiteX37" fmla="*/ 185667 w 1042991"/>
              <a:gd name="connsiteY37" fmla="*/ 206835 h 1898816"/>
              <a:gd name="connsiteX38" fmla="*/ 175487 w 1042991"/>
              <a:gd name="connsiteY38" fmla="*/ 241873 h 1898816"/>
              <a:gd name="connsiteX39" fmla="*/ 181035 w 1042991"/>
              <a:gd name="connsiteY39" fmla="*/ 282197 h 1898816"/>
              <a:gd name="connsiteX40" fmla="*/ 190691 w 1042991"/>
              <a:gd name="connsiteY40" fmla="*/ 317367 h 1898816"/>
              <a:gd name="connsiteX41" fmla="*/ 178131 w 1042991"/>
              <a:gd name="connsiteY41" fmla="*/ 339975 h 1898816"/>
              <a:gd name="connsiteX42" fmla="*/ 132913 w 1042991"/>
              <a:gd name="connsiteY42" fmla="*/ 382681 h 1898816"/>
              <a:gd name="connsiteX43" fmla="*/ 82409 w 1042991"/>
              <a:gd name="connsiteY43" fmla="*/ 447603 h 1898816"/>
              <a:gd name="connsiteX0" fmla="*/ 82409 w 1042991"/>
              <a:gd name="connsiteY0" fmla="*/ 445690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82409 w 1042991"/>
              <a:gd name="connsiteY43" fmla="*/ 445690 h 1896903"/>
              <a:gd name="connsiteX0" fmla="*/ 75265 w 1042991"/>
              <a:gd name="connsiteY0" fmla="*/ 450452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75265 w 1042991"/>
              <a:gd name="connsiteY43" fmla="*/ 450452 h 1896903"/>
              <a:gd name="connsiteX0" fmla="*/ 72884 w 1042991"/>
              <a:gd name="connsiteY0" fmla="*/ 450452 h 1896903"/>
              <a:gd name="connsiteX1" fmla="*/ 24893 w 1042991"/>
              <a:gd name="connsiteY1" fmla="*/ 552244 h 1896903"/>
              <a:gd name="connsiteX2" fmla="*/ 4797 w 1042991"/>
              <a:gd name="connsiteY2" fmla="*/ 637001 h 1896903"/>
              <a:gd name="connsiteX3" fmla="*/ 4797 w 1042991"/>
              <a:gd name="connsiteY3" fmla="*/ 918355 h 1896903"/>
              <a:gd name="connsiteX4" fmla="*/ 34 w 1042991"/>
              <a:gd name="connsiteY4" fmla="*/ 1345410 h 1896903"/>
              <a:gd name="connsiteX5" fmla="*/ 2284 w 1042991"/>
              <a:gd name="connsiteY5" fmla="*/ 1661933 h 1896903"/>
              <a:gd name="connsiteX6" fmla="*/ 9297 w 1042991"/>
              <a:gd name="connsiteY6" fmla="*/ 1727378 h 1896903"/>
              <a:gd name="connsiteX7" fmla="*/ 52003 w 1042991"/>
              <a:gd name="connsiteY7" fmla="*/ 1782513 h 1896903"/>
              <a:gd name="connsiteX8" fmla="*/ 150498 w 1042991"/>
              <a:gd name="connsiteY8" fmla="*/ 1837779 h 1896903"/>
              <a:gd name="connsiteX9" fmla="*/ 331368 w 1042991"/>
              <a:gd name="connsiteY9" fmla="*/ 1880484 h 1896903"/>
              <a:gd name="connsiteX10" fmla="*/ 492142 w 1042991"/>
              <a:gd name="connsiteY10" fmla="*/ 1895557 h 1896903"/>
              <a:gd name="connsiteX11" fmla="*/ 655427 w 1042991"/>
              <a:gd name="connsiteY11" fmla="*/ 1893045 h 1896903"/>
              <a:gd name="connsiteX12" fmla="*/ 828761 w 1042991"/>
              <a:gd name="connsiteY12" fmla="*/ 1867924 h 1896903"/>
              <a:gd name="connsiteX13" fmla="*/ 969438 w 1042991"/>
              <a:gd name="connsiteY13" fmla="*/ 1807634 h 1896903"/>
              <a:gd name="connsiteX14" fmla="*/ 1025098 w 1042991"/>
              <a:gd name="connsiteY14" fmla="*/ 1751581 h 1896903"/>
              <a:gd name="connsiteX15" fmla="*/ 1034622 w 1042991"/>
              <a:gd name="connsiteY15" fmla="*/ 1687185 h 1896903"/>
              <a:gd name="connsiteX16" fmla="*/ 1034622 w 1042991"/>
              <a:gd name="connsiteY16" fmla="*/ 1503802 h 1896903"/>
              <a:gd name="connsiteX17" fmla="*/ 1037658 w 1042991"/>
              <a:gd name="connsiteY17" fmla="*/ 1149467 h 1896903"/>
              <a:gd name="connsiteX18" fmla="*/ 1039776 w 1042991"/>
              <a:gd name="connsiteY18" fmla="*/ 765117 h 1896903"/>
              <a:gd name="connsiteX19" fmla="*/ 1042419 w 1042991"/>
              <a:gd name="connsiteY19" fmla="*/ 657098 h 1896903"/>
              <a:gd name="connsiteX20" fmla="*/ 1039777 w 1042991"/>
              <a:gd name="connsiteY20" fmla="*/ 606856 h 1896903"/>
              <a:gd name="connsiteX21" fmla="*/ 1012144 w 1042991"/>
              <a:gd name="connsiteY21" fmla="*/ 508884 h 1896903"/>
              <a:gd name="connsiteX22" fmla="*/ 959652 w 1042991"/>
              <a:gd name="connsiteY22" fmla="*/ 428760 h 1896903"/>
              <a:gd name="connsiteX23" fmla="*/ 894076 w 1042991"/>
              <a:gd name="connsiteY23" fmla="*/ 363183 h 1896903"/>
              <a:gd name="connsiteX24" fmla="*/ 871467 w 1042991"/>
              <a:gd name="connsiteY24" fmla="*/ 343087 h 1896903"/>
              <a:gd name="connsiteX25" fmla="*/ 873979 w 1042991"/>
              <a:gd name="connsiteY25" fmla="*/ 310429 h 1896903"/>
              <a:gd name="connsiteX26" fmla="*/ 883634 w 1042991"/>
              <a:gd name="connsiteY26" fmla="*/ 250270 h 1896903"/>
              <a:gd name="connsiteX27" fmla="*/ 876491 w 1042991"/>
              <a:gd name="connsiteY27" fmla="*/ 177289 h 1896903"/>
              <a:gd name="connsiteX28" fmla="*/ 869347 w 1042991"/>
              <a:gd name="connsiteY28" fmla="*/ 111974 h 1896903"/>
              <a:gd name="connsiteX29" fmla="*/ 816462 w 1042991"/>
              <a:gd name="connsiteY29" fmla="*/ 61994 h 1896903"/>
              <a:gd name="connsiteX30" fmla="*/ 705146 w 1042991"/>
              <a:gd name="connsiteY30" fmla="*/ 21539 h 1896903"/>
              <a:gd name="connsiteX31" fmla="*/ 562350 w 1042991"/>
              <a:gd name="connsiteY31" fmla="*/ 1574 h 1896903"/>
              <a:gd name="connsiteX32" fmla="*/ 444281 w 1042991"/>
              <a:gd name="connsiteY32" fmla="*/ 3825 h 1896903"/>
              <a:gd name="connsiteX33" fmla="*/ 313783 w 1042991"/>
              <a:gd name="connsiteY33" fmla="*/ 24051 h 1896903"/>
              <a:gd name="connsiteX34" fmla="*/ 203252 w 1042991"/>
              <a:gd name="connsiteY34" fmla="*/ 79317 h 1896903"/>
              <a:gd name="connsiteX35" fmla="*/ 175619 w 1042991"/>
              <a:gd name="connsiteY35" fmla="*/ 127047 h 1896903"/>
              <a:gd name="connsiteX36" fmla="*/ 183155 w 1042991"/>
              <a:gd name="connsiteY36" fmla="*/ 177289 h 1896903"/>
              <a:gd name="connsiteX37" fmla="*/ 185667 w 1042991"/>
              <a:gd name="connsiteY37" fmla="*/ 204922 h 1896903"/>
              <a:gd name="connsiteX38" fmla="*/ 175487 w 1042991"/>
              <a:gd name="connsiteY38" fmla="*/ 239960 h 1896903"/>
              <a:gd name="connsiteX39" fmla="*/ 181035 w 1042991"/>
              <a:gd name="connsiteY39" fmla="*/ 280284 h 1896903"/>
              <a:gd name="connsiteX40" fmla="*/ 190691 w 1042991"/>
              <a:gd name="connsiteY40" fmla="*/ 315454 h 1896903"/>
              <a:gd name="connsiteX41" fmla="*/ 178131 w 1042991"/>
              <a:gd name="connsiteY41" fmla="*/ 338062 h 1896903"/>
              <a:gd name="connsiteX42" fmla="*/ 132913 w 1042991"/>
              <a:gd name="connsiteY42" fmla="*/ 380768 h 1896903"/>
              <a:gd name="connsiteX43" fmla="*/ 72884 w 1042991"/>
              <a:gd name="connsiteY43" fmla="*/ 450452 h 1896903"/>
              <a:gd name="connsiteX0" fmla="*/ 72884 w 1042465"/>
              <a:gd name="connsiteY0" fmla="*/ 450452 h 1896903"/>
              <a:gd name="connsiteX1" fmla="*/ 24893 w 1042465"/>
              <a:gd name="connsiteY1" fmla="*/ 552244 h 1896903"/>
              <a:gd name="connsiteX2" fmla="*/ 4797 w 1042465"/>
              <a:gd name="connsiteY2" fmla="*/ 637001 h 1896903"/>
              <a:gd name="connsiteX3" fmla="*/ 4797 w 1042465"/>
              <a:gd name="connsiteY3" fmla="*/ 918355 h 1896903"/>
              <a:gd name="connsiteX4" fmla="*/ 34 w 1042465"/>
              <a:gd name="connsiteY4" fmla="*/ 1345410 h 1896903"/>
              <a:gd name="connsiteX5" fmla="*/ 2284 w 1042465"/>
              <a:gd name="connsiteY5" fmla="*/ 1661933 h 1896903"/>
              <a:gd name="connsiteX6" fmla="*/ 9297 w 1042465"/>
              <a:gd name="connsiteY6" fmla="*/ 1727378 h 1896903"/>
              <a:gd name="connsiteX7" fmla="*/ 52003 w 1042465"/>
              <a:gd name="connsiteY7" fmla="*/ 1782513 h 1896903"/>
              <a:gd name="connsiteX8" fmla="*/ 150498 w 1042465"/>
              <a:gd name="connsiteY8" fmla="*/ 1837779 h 1896903"/>
              <a:gd name="connsiteX9" fmla="*/ 331368 w 1042465"/>
              <a:gd name="connsiteY9" fmla="*/ 1880484 h 1896903"/>
              <a:gd name="connsiteX10" fmla="*/ 492142 w 1042465"/>
              <a:gd name="connsiteY10" fmla="*/ 1895557 h 1896903"/>
              <a:gd name="connsiteX11" fmla="*/ 655427 w 1042465"/>
              <a:gd name="connsiteY11" fmla="*/ 1893045 h 1896903"/>
              <a:gd name="connsiteX12" fmla="*/ 828761 w 1042465"/>
              <a:gd name="connsiteY12" fmla="*/ 1867924 h 1896903"/>
              <a:gd name="connsiteX13" fmla="*/ 969438 w 1042465"/>
              <a:gd name="connsiteY13" fmla="*/ 1807634 h 1896903"/>
              <a:gd name="connsiteX14" fmla="*/ 1025098 w 1042465"/>
              <a:gd name="connsiteY14" fmla="*/ 1751581 h 1896903"/>
              <a:gd name="connsiteX15" fmla="*/ 1034622 w 1042465"/>
              <a:gd name="connsiteY15" fmla="*/ 1687185 h 1896903"/>
              <a:gd name="connsiteX16" fmla="*/ 1034622 w 1042465"/>
              <a:gd name="connsiteY16" fmla="*/ 1503802 h 1896903"/>
              <a:gd name="connsiteX17" fmla="*/ 1037658 w 1042465"/>
              <a:gd name="connsiteY17" fmla="*/ 1149467 h 1896903"/>
              <a:gd name="connsiteX18" fmla="*/ 1039776 w 1042465"/>
              <a:gd name="connsiteY18" fmla="*/ 765117 h 1896903"/>
              <a:gd name="connsiteX19" fmla="*/ 1042419 w 1042465"/>
              <a:gd name="connsiteY19" fmla="*/ 657098 h 1896903"/>
              <a:gd name="connsiteX20" fmla="*/ 1037396 w 1042465"/>
              <a:gd name="connsiteY20" fmla="*/ 604475 h 1896903"/>
              <a:gd name="connsiteX21" fmla="*/ 1012144 w 1042465"/>
              <a:gd name="connsiteY21" fmla="*/ 508884 h 1896903"/>
              <a:gd name="connsiteX22" fmla="*/ 959652 w 1042465"/>
              <a:gd name="connsiteY22" fmla="*/ 428760 h 1896903"/>
              <a:gd name="connsiteX23" fmla="*/ 894076 w 1042465"/>
              <a:gd name="connsiteY23" fmla="*/ 363183 h 1896903"/>
              <a:gd name="connsiteX24" fmla="*/ 871467 w 1042465"/>
              <a:gd name="connsiteY24" fmla="*/ 343087 h 1896903"/>
              <a:gd name="connsiteX25" fmla="*/ 873979 w 1042465"/>
              <a:gd name="connsiteY25" fmla="*/ 310429 h 1896903"/>
              <a:gd name="connsiteX26" fmla="*/ 883634 w 1042465"/>
              <a:gd name="connsiteY26" fmla="*/ 250270 h 1896903"/>
              <a:gd name="connsiteX27" fmla="*/ 876491 w 1042465"/>
              <a:gd name="connsiteY27" fmla="*/ 177289 h 1896903"/>
              <a:gd name="connsiteX28" fmla="*/ 869347 w 1042465"/>
              <a:gd name="connsiteY28" fmla="*/ 111974 h 1896903"/>
              <a:gd name="connsiteX29" fmla="*/ 816462 w 1042465"/>
              <a:gd name="connsiteY29" fmla="*/ 61994 h 1896903"/>
              <a:gd name="connsiteX30" fmla="*/ 705146 w 1042465"/>
              <a:gd name="connsiteY30" fmla="*/ 21539 h 1896903"/>
              <a:gd name="connsiteX31" fmla="*/ 562350 w 1042465"/>
              <a:gd name="connsiteY31" fmla="*/ 1574 h 1896903"/>
              <a:gd name="connsiteX32" fmla="*/ 444281 w 1042465"/>
              <a:gd name="connsiteY32" fmla="*/ 3825 h 1896903"/>
              <a:gd name="connsiteX33" fmla="*/ 313783 w 1042465"/>
              <a:gd name="connsiteY33" fmla="*/ 24051 h 1896903"/>
              <a:gd name="connsiteX34" fmla="*/ 203252 w 1042465"/>
              <a:gd name="connsiteY34" fmla="*/ 79317 h 1896903"/>
              <a:gd name="connsiteX35" fmla="*/ 175619 w 1042465"/>
              <a:gd name="connsiteY35" fmla="*/ 127047 h 1896903"/>
              <a:gd name="connsiteX36" fmla="*/ 183155 w 1042465"/>
              <a:gd name="connsiteY36" fmla="*/ 177289 h 1896903"/>
              <a:gd name="connsiteX37" fmla="*/ 185667 w 1042465"/>
              <a:gd name="connsiteY37" fmla="*/ 204922 h 1896903"/>
              <a:gd name="connsiteX38" fmla="*/ 175487 w 1042465"/>
              <a:gd name="connsiteY38" fmla="*/ 239960 h 1896903"/>
              <a:gd name="connsiteX39" fmla="*/ 181035 w 1042465"/>
              <a:gd name="connsiteY39" fmla="*/ 280284 h 1896903"/>
              <a:gd name="connsiteX40" fmla="*/ 190691 w 1042465"/>
              <a:gd name="connsiteY40" fmla="*/ 315454 h 1896903"/>
              <a:gd name="connsiteX41" fmla="*/ 178131 w 1042465"/>
              <a:gd name="connsiteY41" fmla="*/ 338062 h 1896903"/>
              <a:gd name="connsiteX42" fmla="*/ 132913 w 1042465"/>
              <a:gd name="connsiteY42" fmla="*/ 380768 h 1896903"/>
              <a:gd name="connsiteX43" fmla="*/ 72884 w 1042465"/>
              <a:gd name="connsiteY43" fmla="*/ 450452 h 1896903"/>
              <a:gd name="connsiteX0" fmla="*/ 72884 w 1040312"/>
              <a:gd name="connsiteY0" fmla="*/ 450452 h 1896903"/>
              <a:gd name="connsiteX1" fmla="*/ 24893 w 1040312"/>
              <a:gd name="connsiteY1" fmla="*/ 552244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452 h 1896903"/>
              <a:gd name="connsiteX1" fmla="*/ 29656 w 1040312"/>
              <a:gd name="connsiteY1" fmla="*/ 540337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452 h 1896903"/>
              <a:gd name="connsiteX1" fmla="*/ 27274 w 1040312"/>
              <a:gd name="connsiteY1" fmla="*/ 537956 h 1896903"/>
              <a:gd name="connsiteX2" fmla="*/ 4797 w 1040312"/>
              <a:gd name="connsiteY2" fmla="*/ 637001 h 1896903"/>
              <a:gd name="connsiteX3" fmla="*/ 4797 w 1040312"/>
              <a:gd name="connsiteY3" fmla="*/ 918355 h 1896903"/>
              <a:gd name="connsiteX4" fmla="*/ 34 w 1040312"/>
              <a:gd name="connsiteY4" fmla="*/ 1345410 h 1896903"/>
              <a:gd name="connsiteX5" fmla="*/ 2284 w 1040312"/>
              <a:gd name="connsiteY5" fmla="*/ 1661933 h 1896903"/>
              <a:gd name="connsiteX6" fmla="*/ 9297 w 1040312"/>
              <a:gd name="connsiteY6" fmla="*/ 1727378 h 1896903"/>
              <a:gd name="connsiteX7" fmla="*/ 52003 w 1040312"/>
              <a:gd name="connsiteY7" fmla="*/ 1782513 h 1896903"/>
              <a:gd name="connsiteX8" fmla="*/ 150498 w 1040312"/>
              <a:gd name="connsiteY8" fmla="*/ 1837779 h 1896903"/>
              <a:gd name="connsiteX9" fmla="*/ 331368 w 1040312"/>
              <a:gd name="connsiteY9" fmla="*/ 1880484 h 1896903"/>
              <a:gd name="connsiteX10" fmla="*/ 492142 w 1040312"/>
              <a:gd name="connsiteY10" fmla="*/ 1895557 h 1896903"/>
              <a:gd name="connsiteX11" fmla="*/ 655427 w 1040312"/>
              <a:gd name="connsiteY11" fmla="*/ 1893045 h 1896903"/>
              <a:gd name="connsiteX12" fmla="*/ 828761 w 1040312"/>
              <a:gd name="connsiteY12" fmla="*/ 1867924 h 1896903"/>
              <a:gd name="connsiteX13" fmla="*/ 969438 w 1040312"/>
              <a:gd name="connsiteY13" fmla="*/ 1807634 h 1896903"/>
              <a:gd name="connsiteX14" fmla="*/ 1025098 w 1040312"/>
              <a:gd name="connsiteY14" fmla="*/ 1751581 h 1896903"/>
              <a:gd name="connsiteX15" fmla="*/ 1034622 w 1040312"/>
              <a:gd name="connsiteY15" fmla="*/ 1687185 h 1896903"/>
              <a:gd name="connsiteX16" fmla="*/ 1034622 w 1040312"/>
              <a:gd name="connsiteY16" fmla="*/ 1503802 h 1896903"/>
              <a:gd name="connsiteX17" fmla="*/ 1037658 w 1040312"/>
              <a:gd name="connsiteY17" fmla="*/ 1149467 h 1896903"/>
              <a:gd name="connsiteX18" fmla="*/ 1039776 w 1040312"/>
              <a:gd name="connsiteY18" fmla="*/ 765117 h 1896903"/>
              <a:gd name="connsiteX19" fmla="*/ 1040037 w 1040312"/>
              <a:gd name="connsiteY19" fmla="*/ 659479 h 1896903"/>
              <a:gd name="connsiteX20" fmla="*/ 1037396 w 1040312"/>
              <a:gd name="connsiteY20" fmla="*/ 604475 h 1896903"/>
              <a:gd name="connsiteX21" fmla="*/ 1012144 w 1040312"/>
              <a:gd name="connsiteY21" fmla="*/ 508884 h 1896903"/>
              <a:gd name="connsiteX22" fmla="*/ 959652 w 1040312"/>
              <a:gd name="connsiteY22" fmla="*/ 428760 h 1896903"/>
              <a:gd name="connsiteX23" fmla="*/ 894076 w 1040312"/>
              <a:gd name="connsiteY23" fmla="*/ 363183 h 1896903"/>
              <a:gd name="connsiteX24" fmla="*/ 871467 w 1040312"/>
              <a:gd name="connsiteY24" fmla="*/ 343087 h 1896903"/>
              <a:gd name="connsiteX25" fmla="*/ 873979 w 1040312"/>
              <a:gd name="connsiteY25" fmla="*/ 310429 h 1896903"/>
              <a:gd name="connsiteX26" fmla="*/ 883634 w 1040312"/>
              <a:gd name="connsiteY26" fmla="*/ 250270 h 1896903"/>
              <a:gd name="connsiteX27" fmla="*/ 876491 w 1040312"/>
              <a:gd name="connsiteY27" fmla="*/ 177289 h 1896903"/>
              <a:gd name="connsiteX28" fmla="*/ 869347 w 1040312"/>
              <a:gd name="connsiteY28" fmla="*/ 111974 h 1896903"/>
              <a:gd name="connsiteX29" fmla="*/ 816462 w 1040312"/>
              <a:gd name="connsiteY29" fmla="*/ 61994 h 1896903"/>
              <a:gd name="connsiteX30" fmla="*/ 705146 w 1040312"/>
              <a:gd name="connsiteY30" fmla="*/ 21539 h 1896903"/>
              <a:gd name="connsiteX31" fmla="*/ 562350 w 1040312"/>
              <a:gd name="connsiteY31" fmla="*/ 1574 h 1896903"/>
              <a:gd name="connsiteX32" fmla="*/ 444281 w 1040312"/>
              <a:gd name="connsiteY32" fmla="*/ 3825 h 1896903"/>
              <a:gd name="connsiteX33" fmla="*/ 313783 w 1040312"/>
              <a:gd name="connsiteY33" fmla="*/ 24051 h 1896903"/>
              <a:gd name="connsiteX34" fmla="*/ 203252 w 1040312"/>
              <a:gd name="connsiteY34" fmla="*/ 79317 h 1896903"/>
              <a:gd name="connsiteX35" fmla="*/ 175619 w 1040312"/>
              <a:gd name="connsiteY35" fmla="*/ 127047 h 1896903"/>
              <a:gd name="connsiteX36" fmla="*/ 183155 w 1040312"/>
              <a:gd name="connsiteY36" fmla="*/ 177289 h 1896903"/>
              <a:gd name="connsiteX37" fmla="*/ 185667 w 1040312"/>
              <a:gd name="connsiteY37" fmla="*/ 204922 h 1896903"/>
              <a:gd name="connsiteX38" fmla="*/ 175487 w 1040312"/>
              <a:gd name="connsiteY38" fmla="*/ 239960 h 1896903"/>
              <a:gd name="connsiteX39" fmla="*/ 181035 w 1040312"/>
              <a:gd name="connsiteY39" fmla="*/ 280284 h 1896903"/>
              <a:gd name="connsiteX40" fmla="*/ 190691 w 1040312"/>
              <a:gd name="connsiteY40" fmla="*/ 315454 h 1896903"/>
              <a:gd name="connsiteX41" fmla="*/ 178131 w 1040312"/>
              <a:gd name="connsiteY41" fmla="*/ 338062 h 1896903"/>
              <a:gd name="connsiteX42" fmla="*/ 132913 w 1040312"/>
              <a:gd name="connsiteY42" fmla="*/ 380768 h 1896903"/>
              <a:gd name="connsiteX43" fmla="*/ 72884 w 1040312"/>
              <a:gd name="connsiteY43" fmla="*/ 450452 h 1896903"/>
              <a:gd name="connsiteX0" fmla="*/ 72884 w 1040312"/>
              <a:gd name="connsiteY0" fmla="*/ 450556 h 1897007"/>
              <a:gd name="connsiteX1" fmla="*/ 27274 w 1040312"/>
              <a:gd name="connsiteY1" fmla="*/ 538060 h 1897007"/>
              <a:gd name="connsiteX2" fmla="*/ 4797 w 1040312"/>
              <a:gd name="connsiteY2" fmla="*/ 637105 h 1897007"/>
              <a:gd name="connsiteX3" fmla="*/ 4797 w 1040312"/>
              <a:gd name="connsiteY3" fmla="*/ 918459 h 1897007"/>
              <a:gd name="connsiteX4" fmla="*/ 34 w 1040312"/>
              <a:gd name="connsiteY4" fmla="*/ 1345514 h 1897007"/>
              <a:gd name="connsiteX5" fmla="*/ 2284 w 1040312"/>
              <a:gd name="connsiteY5" fmla="*/ 1662037 h 1897007"/>
              <a:gd name="connsiteX6" fmla="*/ 9297 w 1040312"/>
              <a:gd name="connsiteY6" fmla="*/ 1727482 h 1897007"/>
              <a:gd name="connsiteX7" fmla="*/ 52003 w 1040312"/>
              <a:gd name="connsiteY7" fmla="*/ 1782617 h 1897007"/>
              <a:gd name="connsiteX8" fmla="*/ 150498 w 1040312"/>
              <a:gd name="connsiteY8" fmla="*/ 1837883 h 1897007"/>
              <a:gd name="connsiteX9" fmla="*/ 331368 w 1040312"/>
              <a:gd name="connsiteY9" fmla="*/ 1880588 h 1897007"/>
              <a:gd name="connsiteX10" fmla="*/ 492142 w 1040312"/>
              <a:gd name="connsiteY10" fmla="*/ 1895661 h 1897007"/>
              <a:gd name="connsiteX11" fmla="*/ 655427 w 1040312"/>
              <a:gd name="connsiteY11" fmla="*/ 1893149 h 1897007"/>
              <a:gd name="connsiteX12" fmla="*/ 828761 w 1040312"/>
              <a:gd name="connsiteY12" fmla="*/ 1868028 h 1897007"/>
              <a:gd name="connsiteX13" fmla="*/ 969438 w 1040312"/>
              <a:gd name="connsiteY13" fmla="*/ 1807738 h 1897007"/>
              <a:gd name="connsiteX14" fmla="*/ 1025098 w 1040312"/>
              <a:gd name="connsiteY14" fmla="*/ 1751685 h 1897007"/>
              <a:gd name="connsiteX15" fmla="*/ 1034622 w 1040312"/>
              <a:gd name="connsiteY15" fmla="*/ 1687289 h 1897007"/>
              <a:gd name="connsiteX16" fmla="*/ 1034622 w 1040312"/>
              <a:gd name="connsiteY16" fmla="*/ 1503906 h 1897007"/>
              <a:gd name="connsiteX17" fmla="*/ 1037658 w 1040312"/>
              <a:gd name="connsiteY17" fmla="*/ 1149571 h 1897007"/>
              <a:gd name="connsiteX18" fmla="*/ 1039776 w 1040312"/>
              <a:gd name="connsiteY18" fmla="*/ 765221 h 1897007"/>
              <a:gd name="connsiteX19" fmla="*/ 1040037 w 1040312"/>
              <a:gd name="connsiteY19" fmla="*/ 659583 h 1897007"/>
              <a:gd name="connsiteX20" fmla="*/ 1037396 w 1040312"/>
              <a:gd name="connsiteY20" fmla="*/ 604579 h 1897007"/>
              <a:gd name="connsiteX21" fmla="*/ 1012144 w 1040312"/>
              <a:gd name="connsiteY21" fmla="*/ 508988 h 1897007"/>
              <a:gd name="connsiteX22" fmla="*/ 959652 w 1040312"/>
              <a:gd name="connsiteY22" fmla="*/ 428864 h 1897007"/>
              <a:gd name="connsiteX23" fmla="*/ 894076 w 1040312"/>
              <a:gd name="connsiteY23" fmla="*/ 363287 h 1897007"/>
              <a:gd name="connsiteX24" fmla="*/ 871467 w 1040312"/>
              <a:gd name="connsiteY24" fmla="*/ 343191 h 1897007"/>
              <a:gd name="connsiteX25" fmla="*/ 873979 w 1040312"/>
              <a:gd name="connsiteY25" fmla="*/ 310533 h 1897007"/>
              <a:gd name="connsiteX26" fmla="*/ 883634 w 1040312"/>
              <a:gd name="connsiteY26" fmla="*/ 250374 h 1897007"/>
              <a:gd name="connsiteX27" fmla="*/ 876491 w 1040312"/>
              <a:gd name="connsiteY27" fmla="*/ 177393 h 1897007"/>
              <a:gd name="connsiteX28" fmla="*/ 869347 w 1040312"/>
              <a:gd name="connsiteY28" fmla="*/ 112078 h 1897007"/>
              <a:gd name="connsiteX29" fmla="*/ 816462 w 1040312"/>
              <a:gd name="connsiteY29" fmla="*/ 62098 h 1897007"/>
              <a:gd name="connsiteX30" fmla="*/ 705146 w 1040312"/>
              <a:gd name="connsiteY30" fmla="*/ 21643 h 1897007"/>
              <a:gd name="connsiteX31" fmla="*/ 562350 w 1040312"/>
              <a:gd name="connsiteY31" fmla="*/ 1678 h 1897007"/>
              <a:gd name="connsiteX32" fmla="*/ 444281 w 1040312"/>
              <a:gd name="connsiteY32" fmla="*/ 3929 h 1897007"/>
              <a:gd name="connsiteX33" fmla="*/ 313783 w 1040312"/>
              <a:gd name="connsiteY33" fmla="*/ 26536 h 1897007"/>
              <a:gd name="connsiteX34" fmla="*/ 203252 w 1040312"/>
              <a:gd name="connsiteY34" fmla="*/ 79421 h 1897007"/>
              <a:gd name="connsiteX35" fmla="*/ 175619 w 1040312"/>
              <a:gd name="connsiteY35" fmla="*/ 127151 h 1897007"/>
              <a:gd name="connsiteX36" fmla="*/ 183155 w 1040312"/>
              <a:gd name="connsiteY36" fmla="*/ 177393 h 1897007"/>
              <a:gd name="connsiteX37" fmla="*/ 185667 w 1040312"/>
              <a:gd name="connsiteY37" fmla="*/ 205026 h 1897007"/>
              <a:gd name="connsiteX38" fmla="*/ 175487 w 1040312"/>
              <a:gd name="connsiteY38" fmla="*/ 240064 h 1897007"/>
              <a:gd name="connsiteX39" fmla="*/ 181035 w 1040312"/>
              <a:gd name="connsiteY39" fmla="*/ 280388 h 1897007"/>
              <a:gd name="connsiteX40" fmla="*/ 190691 w 1040312"/>
              <a:gd name="connsiteY40" fmla="*/ 315558 h 1897007"/>
              <a:gd name="connsiteX41" fmla="*/ 178131 w 1040312"/>
              <a:gd name="connsiteY41" fmla="*/ 338166 h 1897007"/>
              <a:gd name="connsiteX42" fmla="*/ 132913 w 1040312"/>
              <a:gd name="connsiteY42" fmla="*/ 380872 h 1897007"/>
              <a:gd name="connsiteX43" fmla="*/ 72884 w 1040312"/>
              <a:gd name="connsiteY43" fmla="*/ 450556 h 1897007"/>
              <a:gd name="connsiteX0" fmla="*/ 72884 w 1040312"/>
              <a:gd name="connsiteY0" fmla="*/ 450556 h 1897007"/>
              <a:gd name="connsiteX1" fmla="*/ 27274 w 1040312"/>
              <a:gd name="connsiteY1" fmla="*/ 538060 h 1897007"/>
              <a:gd name="connsiteX2" fmla="*/ 4797 w 1040312"/>
              <a:gd name="connsiteY2" fmla="*/ 637105 h 1897007"/>
              <a:gd name="connsiteX3" fmla="*/ 4797 w 1040312"/>
              <a:gd name="connsiteY3" fmla="*/ 918459 h 1897007"/>
              <a:gd name="connsiteX4" fmla="*/ 34 w 1040312"/>
              <a:gd name="connsiteY4" fmla="*/ 1345514 h 1897007"/>
              <a:gd name="connsiteX5" fmla="*/ 2284 w 1040312"/>
              <a:gd name="connsiteY5" fmla="*/ 1662037 h 1897007"/>
              <a:gd name="connsiteX6" fmla="*/ 9297 w 1040312"/>
              <a:gd name="connsiteY6" fmla="*/ 1727482 h 1897007"/>
              <a:gd name="connsiteX7" fmla="*/ 52003 w 1040312"/>
              <a:gd name="connsiteY7" fmla="*/ 1782617 h 1897007"/>
              <a:gd name="connsiteX8" fmla="*/ 150498 w 1040312"/>
              <a:gd name="connsiteY8" fmla="*/ 1837883 h 1897007"/>
              <a:gd name="connsiteX9" fmla="*/ 331368 w 1040312"/>
              <a:gd name="connsiteY9" fmla="*/ 1880588 h 1897007"/>
              <a:gd name="connsiteX10" fmla="*/ 492142 w 1040312"/>
              <a:gd name="connsiteY10" fmla="*/ 1895661 h 1897007"/>
              <a:gd name="connsiteX11" fmla="*/ 655427 w 1040312"/>
              <a:gd name="connsiteY11" fmla="*/ 1893149 h 1897007"/>
              <a:gd name="connsiteX12" fmla="*/ 828761 w 1040312"/>
              <a:gd name="connsiteY12" fmla="*/ 1868028 h 1897007"/>
              <a:gd name="connsiteX13" fmla="*/ 969438 w 1040312"/>
              <a:gd name="connsiteY13" fmla="*/ 1807738 h 1897007"/>
              <a:gd name="connsiteX14" fmla="*/ 1025098 w 1040312"/>
              <a:gd name="connsiteY14" fmla="*/ 1751685 h 1897007"/>
              <a:gd name="connsiteX15" fmla="*/ 1034622 w 1040312"/>
              <a:gd name="connsiteY15" fmla="*/ 1687289 h 1897007"/>
              <a:gd name="connsiteX16" fmla="*/ 1034622 w 1040312"/>
              <a:gd name="connsiteY16" fmla="*/ 1503906 h 1897007"/>
              <a:gd name="connsiteX17" fmla="*/ 1037658 w 1040312"/>
              <a:gd name="connsiteY17" fmla="*/ 1149571 h 1897007"/>
              <a:gd name="connsiteX18" fmla="*/ 1039776 w 1040312"/>
              <a:gd name="connsiteY18" fmla="*/ 765221 h 1897007"/>
              <a:gd name="connsiteX19" fmla="*/ 1040037 w 1040312"/>
              <a:gd name="connsiteY19" fmla="*/ 659583 h 1897007"/>
              <a:gd name="connsiteX20" fmla="*/ 1037396 w 1040312"/>
              <a:gd name="connsiteY20" fmla="*/ 604579 h 1897007"/>
              <a:gd name="connsiteX21" fmla="*/ 1012144 w 1040312"/>
              <a:gd name="connsiteY21" fmla="*/ 508988 h 1897007"/>
              <a:gd name="connsiteX22" fmla="*/ 959652 w 1040312"/>
              <a:gd name="connsiteY22" fmla="*/ 428864 h 1897007"/>
              <a:gd name="connsiteX23" fmla="*/ 894076 w 1040312"/>
              <a:gd name="connsiteY23" fmla="*/ 363287 h 1897007"/>
              <a:gd name="connsiteX24" fmla="*/ 871467 w 1040312"/>
              <a:gd name="connsiteY24" fmla="*/ 343191 h 1897007"/>
              <a:gd name="connsiteX25" fmla="*/ 873979 w 1040312"/>
              <a:gd name="connsiteY25" fmla="*/ 310533 h 1897007"/>
              <a:gd name="connsiteX26" fmla="*/ 883634 w 1040312"/>
              <a:gd name="connsiteY26" fmla="*/ 250374 h 1897007"/>
              <a:gd name="connsiteX27" fmla="*/ 876491 w 1040312"/>
              <a:gd name="connsiteY27" fmla="*/ 177393 h 1897007"/>
              <a:gd name="connsiteX28" fmla="*/ 869347 w 1040312"/>
              <a:gd name="connsiteY28" fmla="*/ 112078 h 1897007"/>
              <a:gd name="connsiteX29" fmla="*/ 816462 w 1040312"/>
              <a:gd name="connsiteY29" fmla="*/ 62098 h 1897007"/>
              <a:gd name="connsiteX30" fmla="*/ 705146 w 1040312"/>
              <a:gd name="connsiteY30" fmla="*/ 21643 h 1897007"/>
              <a:gd name="connsiteX31" fmla="*/ 562350 w 1040312"/>
              <a:gd name="connsiteY31" fmla="*/ 1678 h 1897007"/>
              <a:gd name="connsiteX32" fmla="*/ 444281 w 1040312"/>
              <a:gd name="connsiteY32" fmla="*/ 3929 h 1897007"/>
              <a:gd name="connsiteX33" fmla="*/ 313783 w 1040312"/>
              <a:gd name="connsiteY33" fmla="*/ 26536 h 1897007"/>
              <a:gd name="connsiteX34" fmla="*/ 208014 w 1040312"/>
              <a:gd name="connsiteY34" fmla="*/ 79421 h 1897007"/>
              <a:gd name="connsiteX35" fmla="*/ 175619 w 1040312"/>
              <a:gd name="connsiteY35" fmla="*/ 127151 h 1897007"/>
              <a:gd name="connsiteX36" fmla="*/ 183155 w 1040312"/>
              <a:gd name="connsiteY36" fmla="*/ 177393 h 1897007"/>
              <a:gd name="connsiteX37" fmla="*/ 185667 w 1040312"/>
              <a:gd name="connsiteY37" fmla="*/ 205026 h 1897007"/>
              <a:gd name="connsiteX38" fmla="*/ 175487 w 1040312"/>
              <a:gd name="connsiteY38" fmla="*/ 240064 h 1897007"/>
              <a:gd name="connsiteX39" fmla="*/ 181035 w 1040312"/>
              <a:gd name="connsiteY39" fmla="*/ 280388 h 1897007"/>
              <a:gd name="connsiteX40" fmla="*/ 190691 w 1040312"/>
              <a:gd name="connsiteY40" fmla="*/ 315558 h 1897007"/>
              <a:gd name="connsiteX41" fmla="*/ 178131 w 1040312"/>
              <a:gd name="connsiteY41" fmla="*/ 338166 h 1897007"/>
              <a:gd name="connsiteX42" fmla="*/ 132913 w 1040312"/>
              <a:gd name="connsiteY42" fmla="*/ 380872 h 1897007"/>
              <a:gd name="connsiteX43" fmla="*/ 72884 w 1040312"/>
              <a:gd name="connsiteY43" fmla="*/ 450556 h 1897007"/>
              <a:gd name="connsiteX0" fmla="*/ 72884 w 1040312"/>
              <a:gd name="connsiteY0" fmla="*/ 450668 h 1897119"/>
              <a:gd name="connsiteX1" fmla="*/ 27274 w 1040312"/>
              <a:gd name="connsiteY1" fmla="*/ 538172 h 1897119"/>
              <a:gd name="connsiteX2" fmla="*/ 4797 w 1040312"/>
              <a:gd name="connsiteY2" fmla="*/ 637217 h 1897119"/>
              <a:gd name="connsiteX3" fmla="*/ 4797 w 1040312"/>
              <a:gd name="connsiteY3" fmla="*/ 918571 h 1897119"/>
              <a:gd name="connsiteX4" fmla="*/ 34 w 1040312"/>
              <a:gd name="connsiteY4" fmla="*/ 1345626 h 1897119"/>
              <a:gd name="connsiteX5" fmla="*/ 2284 w 1040312"/>
              <a:gd name="connsiteY5" fmla="*/ 1662149 h 1897119"/>
              <a:gd name="connsiteX6" fmla="*/ 9297 w 1040312"/>
              <a:gd name="connsiteY6" fmla="*/ 1727594 h 1897119"/>
              <a:gd name="connsiteX7" fmla="*/ 52003 w 1040312"/>
              <a:gd name="connsiteY7" fmla="*/ 1782729 h 1897119"/>
              <a:gd name="connsiteX8" fmla="*/ 150498 w 1040312"/>
              <a:gd name="connsiteY8" fmla="*/ 1837995 h 1897119"/>
              <a:gd name="connsiteX9" fmla="*/ 331368 w 1040312"/>
              <a:gd name="connsiteY9" fmla="*/ 1880700 h 1897119"/>
              <a:gd name="connsiteX10" fmla="*/ 492142 w 1040312"/>
              <a:gd name="connsiteY10" fmla="*/ 1895773 h 1897119"/>
              <a:gd name="connsiteX11" fmla="*/ 655427 w 1040312"/>
              <a:gd name="connsiteY11" fmla="*/ 1893261 h 1897119"/>
              <a:gd name="connsiteX12" fmla="*/ 828761 w 1040312"/>
              <a:gd name="connsiteY12" fmla="*/ 1868140 h 1897119"/>
              <a:gd name="connsiteX13" fmla="*/ 969438 w 1040312"/>
              <a:gd name="connsiteY13" fmla="*/ 1807850 h 1897119"/>
              <a:gd name="connsiteX14" fmla="*/ 1025098 w 1040312"/>
              <a:gd name="connsiteY14" fmla="*/ 1751797 h 1897119"/>
              <a:gd name="connsiteX15" fmla="*/ 1034622 w 1040312"/>
              <a:gd name="connsiteY15" fmla="*/ 1687401 h 1897119"/>
              <a:gd name="connsiteX16" fmla="*/ 1034622 w 1040312"/>
              <a:gd name="connsiteY16" fmla="*/ 1504018 h 1897119"/>
              <a:gd name="connsiteX17" fmla="*/ 1037658 w 1040312"/>
              <a:gd name="connsiteY17" fmla="*/ 1149683 h 1897119"/>
              <a:gd name="connsiteX18" fmla="*/ 1039776 w 1040312"/>
              <a:gd name="connsiteY18" fmla="*/ 765333 h 1897119"/>
              <a:gd name="connsiteX19" fmla="*/ 1040037 w 1040312"/>
              <a:gd name="connsiteY19" fmla="*/ 659695 h 1897119"/>
              <a:gd name="connsiteX20" fmla="*/ 1037396 w 1040312"/>
              <a:gd name="connsiteY20" fmla="*/ 604691 h 1897119"/>
              <a:gd name="connsiteX21" fmla="*/ 1012144 w 1040312"/>
              <a:gd name="connsiteY21" fmla="*/ 509100 h 1897119"/>
              <a:gd name="connsiteX22" fmla="*/ 959652 w 1040312"/>
              <a:gd name="connsiteY22" fmla="*/ 428976 h 1897119"/>
              <a:gd name="connsiteX23" fmla="*/ 894076 w 1040312"/>
              <a:gd name="connsiteY23" fmla="*/ 363399 h 1897119"/>
              <a:gd name="connsiteX24" fmla="*/ 871467 w 1040312"/>
              <a:gd name="connsiteY24" fmla="*/ 343303 h 1897119"/>
              <a:gd name="connsiteX25" fmla="*/ 873979 w 1040312"/>
              <a:gd name="connsiteY25" fmla="*/ 310645 h 1897119"/>
              <a:gd name="connsiteX26" fmla="*/ 883634 w 1040312"/>
              <a:gd name="connsiteY26" fmla="*/ 250486 h 1897119"/>
              <a:gd name="connsiteX27" fmla="*/ 876491 w 1040312"/>
              <a:gd name="connsiteY27" fmla="*/ 177505 h 1897119"/>
              <a:gd name="connsiteX28" fmla="*/ 869347 w 1040312"/>
              <a:gd name="connsiteY28" fmla="*/ 112190 h 1897119"/>
              <a:gd name="connsiteX29" fmla="*/ 816462 w 1040312"/>
              <a:gd name="connsiteY29" fmla="*/ 62210 h 1897119"/>
              <a:gd name="connsiteX30" fmla="*/ 705146 w 1040312"/>
              <a:gd name="connsiteY30" fmla="*/ 21755 h 1897119"/>
              <a:gd name="connsiteX31" fmla="*/ 562350 w 1040312"/>
              <a:gd name="connsiteY31" fmla="*/ 1790 h 1897119"/>
              <a:gd name="connsiteX32" fmla="*/ 444281 w 1040312"/>
              <a:gd name="connsiteY32" fmla="*/ 4041 h 1897119"/>
              <a:gd name="connsiteX33" fmla="*/ 313783 w 1040312"/>
              <a:gd name="connsiteY33" fmla="*/ 29029 h 1897119"/>
              <a:gd name="connsiteX34" fmla="*/ 208014 w 1040312"/>
              <a:gd name="connsiteY34" fmla="*/ 79533 h 1897119"/>
              <a:gd name="connsiteX35" fmla="*/ 175619 w 1040312"/>
              <a:gd name="connsiteY35" fmla="*/ 127263 h 1897119"/>
              <a:gd name="connsiteX36" fmla="*/ 183155 w 1040312"/>
              <a:gd name="connsiteY36" fmla="*/ 177505 h 1897119"/>
              <a:gd name="connsiteX37" fmla="*/ 185667 w 1040312"/>
              <a:gd name="connsiteY37" fmla="*/ 205138 h 1897119"/>
              <a:gd name="connsiteX38" fmla="*/ 175487 w 1040312"/>
              <a:gd name="connsiteY38" fmla="*/ 240176 h 1897119"/>
              <a:gd name="connsiteX39" fmla="*/ 181035 w 1040312"/>
              <a:gd name="connsiteY39" fmla="*/ 280500 h 1897119"/>
              <a:gd name="connsiteX40" fmla="*/ 190691 w 1040312"/>
              <a:gd name="connsiteY40" fmla="*/ 315670 h 1897119"/>
              <a:gd name="connsiteX41" fmla="*/ 178131 w 1040312"/>
              <a:gd name="connsiteY41" fmla="*/ 338278 h 1897119"/>
              <a:gd name="connsiteX42" fmla="*/ 132913 w 1040312"/>
              <a:gd name="connsiteY42" fmla="*/ 380984 h 1897119"/>
              <a:gd name="connsiteX43" fmla="*/ 72884 w 1040312"/>
              <a:gd name="connsiteY43" fmla="*/ 450668 h 1897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40312" h="1897119">
                <a:moveTo>
                  <a:pt x="72884" y="450668"/>
                </a:moveTo>
                <a:cubicBezTo>
                  <a:pt x="55278" y="476866"/>
                  <a:pt x="38622" y="507081"/>
                  <a:pt x="27274" y="538172"/>
                </a:cubicBezTo>
                <a:cubicBezTo>
                  <a:pt x="15926" y="569263"/>
                  <a:pt x="8543" y="573817"/>
                  <a:pt x="4797" y="637217"/>
                </a:cubicBezTo>
                <a:cubicBezTo>
                  <a:pt x="1051" y="700617"/>
                  <a:pt x="5591" y="800503"/>
                  <a:pt x="4797" y="918571"/>
                </a:cubicBezTo>
                <a:cubicBezTo>
                  <a:pt x="4003" y="1036639"/>
                  <a:pt x="453" y="1221696"/>
                  <a:pt x="34" y="1345626"/>
                </a:cubicBezTo>
                <a:cubicBezTo>
                  <a:pt x="-385" y="1469556"/>
                  <a:pt x="3121" y="1598091"/>
                  <a:pt x="2284" y="1662149"/>
                </a:cubicBezTo>
                <a:cubicBezTo>
                  <a:pt x="1446" y="1726207"/>
                  <a:pt x="1011" y="1707497"/>
                  <a:pt x="9297" y="1727594"/>
                </a:cubicBezTo>
                <a:cubicBezTo>
                  <a:pt x="17583" y="1747691"/>
                  <a:pt x="28470" y="1764329"/>
                  <a:pt x="52003" y="1782729"/>
                </a:cubicBezTo>
                <a:cubicBezTo>
                  <a:pt x="75537" y="1801129"/>
                  <a:pt x="103937" y="1821667"/>
                  <a:pt x="150498" y="1837995"/>
                </a:cubicBezTo>
                <a:cubicBezTo>
                  <a:pt x="197059" y="1854323"/>
                  <a:pt x="274427" y="1871070"/>
                  <a:pt x="331368" y="1880700"/>
                </a:cubicBezTo>
                <a:cubicBezTo>
                  <a:pt x="388309" y="1890330"/>
                  <a:pt x="438132" y="1893680"/>
                  <a:pt x="492142" y="1895773"/>
                </a:cubicBezTo>
                <a:cubicBezTo>
                  <a:pt x="546152" y="1897866"/>
                  <a:pt x="599324" y="1897866"/>
                  <a:pt x="655427" y="1893261"/>
                </a:cubicBezTo>
                <a:cubicBezTo>
                  <a:pt x="711530" y="1888656"/>
                  <a:pt x="776426" y="1882375"/>
                  <a:pt x="828761" y="1868140"/>
                </a:cubicBezTo>
                <a:cubicBezTo>
                  <a:pt x="881096" y="1853905"/>
                  <a:pt x="936715" y="1827241"/>
                  <a:pt x="969438" y="1807850"/>
                </a:cubicBezTo>
                <a:cubicBezTo>
                  <a:pt x="1002161" y="1788460"/>
                  <a:pt x="1014234" y="1771872"/>
                  <a:pt x="1025098" y="1751797"/>
                </a:cubicBezTo>
                <a:cubicBezTo>
                  <a:pt x="1035962" y="1731722"/>
                  <a:pt x="1033035" y="1728697"/>
                  <a:pt x="1034622" y="1687401"/>
                </a:cubicBezTo>
                <a:cubicBezTo>
                  <a:pt x="1036209" y="1646105"/>
                  <a:pt x="1034116" y="1593638"/>
                  <a:pt x="1034622" y="1504018"/>
                </a:cubicBezTo>
                <a:cubicBezTo>
                  <a:pt x="1035128" y="1414398"/>
                  <a:pt x="1036799" y="1272797"/>
                  <a:pt x="1037658" y="1149683"/>
                </a:cubicBezTo>
                <a:cubicBezTo>
                  <a:pt x="1038517" y="1026569"/>
                  <a:pt x="1039379" y="846998"/>
                  <a:pt x="1039776" y="765333"/>
                </a:cubicBezTo>
                <a:cubicBezTo>
                  <a:pt x="1040173" y="683668"/>
                  <a:pt x="1040434" y="686469"/>
                  <a:pt x="1040037" y="659695"/>
                </a:cubicBezTo>
                <a:cubicBezTo>
                  <a:pt x="1039640" y="632921"/>
                  <a:pt x="1042045" y="629790"/>
                  <a:pt x="1037396" y="604691"/>
                </a:cubicBezTo>
                <a:cubicBezTo>
                  <a:pt x="1032747" y="579592"/>
                  <a:pt x="1025101" y="538386"/>
                  <a:pt x="1012144" y="509100"/>
                </a:cubicBezTo>
                <a:cubicBezTo>
                  <a:pt x="999187" y="479814"/>
                  <a:pt x="979330" y="453259"/>
                  <a:pt x="959652" y="428976"/>
                </a:cubicBezTo>
                <a:cubicBezTo>
                  <a:pt x="939974" y="404693"/>
                  <a:pt x="908773" y="377678"/>
                  <a:pt x="894076" y="363399"/>
                </a:cubicBezTo>
                <a:cubicBezTo>
                  <a:pt x="879379" y="349120"/>
                  <a:pt x="874816" y="352095"/>
                  <a:pt x="871467" y="343303"/>
                </a:cubicBezTo>
                <a:cubicBezTo>
                  <a:pt x="868118" y="334511"/>
                  <a:pt x="871951" y="326114"/>
                  <a:pt x="873979" y="310645"/>
                </a:cubicBezTo>
                <a:cubicBezTo>
                  <a:pt x="876007" y="295176"/>
                  <a:pt x="883215" y="272676"/>
                  <a:pt x="883634" y="250486"/>
                </a:cubicBezTo>
                <a:cubicBezTo>
                  <a:pt x="884053" y="228296"/>
                  <a:pt x="878872" y="200554"/>
                  <a:pt x="876491" y="177505"/>
                </a:cubicBezTo>
                <a:cubicBezTo>
                  <a:pt x="874110" y="154456"/>
                  <a:pt x="879352" y="131406"/>
                  <a:pt x="869347" y="112190"/>
                </a:cubicBezTo>
                <a:cubicBezTo>
                  <a:pt x="859342" y="92974"/>
                  <a:pt x="843829" y="77282"/>
                  <a:pt x="816462" y="62210"/>
                </a:cubicBezTo>
                <a:cubicBezTo>
                  <a:pt x="789095" y="47138"/>
                  <a:pt x="747498" y="31825"/>
                  <a:pt x="705146" y="21755"/>
                </a:cubicBezTo>
                <a:cubicBezTo>
                  <a:pt x="662794" y="11685"/>
                  <a:pt x="605827" y="4742"/>
                  <a:pt x="562350" y="1790"/>
                </a:cubicBezTo>
                <a:cubicBezTo>
                  <a:pt x="518873" y="-1162"/>
                  <a:pt x="485709" y="-499"/>
                  <a:pt x="444281" y="4041"/>
                </a:cubicBezTo>
                <a:cubicBezTo>
                  <a:pt x="402853" y="8581"/>
                  <a:pt x="353161" y="16447"/>
                  <a:pt x="313783" y="29029"/>
                </a:cubicBezTo>
                <a:cubicBezTo>
                  <a:pt x="274405" y="41611"/>
                  <a:pt x="231041" y="63161"/>
                  <a:pt x="208014" y="79533"/>
                </a:cubicBezTo>
                <a:cubicBezTo>
                  <a:pt x="184987" y="95905"/>
                  <a:pt x="179762" y="110934"/>
                  <a:pt x="175619" y="127263"/>
                </a:cubicBezTo>
                <a:cubicBezTo>
                  <a:pt x="171476" y="143592"/>
                  <a:pt x="181480" y="164526"/>
                  <a:pt x="183155" y="177505"/>
                </a:cubicBezTo>
                <a:cubicBezTo>
                  <a:pt x="184830" y="190484"/>
                  <a:pt x="186945" y="194693"/>
                  <a:pt x="185667" y="205138"/>
                </a:cubicBezTo>
                <a:cubicBezTo>
                  <a:pt x="184389" y="215583"/>
                  <a:pt x="176259" y="227616"/>
                  <a:pt x="175487" y="240176"/>
                </a:cubicBezTo>
                <a:cubicBezTo>
                  <a:pt x="174715" y="252736"/>
                  <a:pt x="178501" y="267918"/>
                  <a:pt x="181035" y="280500"/>
                </a:cubicBezTo>
                <a:cubicBezTo>
                  <a:pt x="183569" y="293082"/>
                  <a:pt x="191175" y="306040"/>
                  <a:pt x="190691" y="315670"/>
                </a:cubicBezTo>
                <a:cubicBezTo>
                  <a:pt x="190207" y="325300"/>
                  <a:pt x="187761" y="327392"/>
                  <a:pt x="178131" y="338278"/>
                </a:cubicBezTo>
                <a:cubicBezTo>
                  <a:pt x="168501" y="349164"/>
                  <a:pt x="150454" y="362252"/>
                  <a:pt x="132913" y="380984"/>
                </a:cubicBezTo>
                <a:cubicBezTo>
                  <a:pt x="115372" y="399716"/>
                  <a:pt x="90490" y="424470"/>
                  <a:pt x="72884" y="450668"/>
                </a:cubicBezTo>
                <a:close/>
              </a:path>
            </a:pathLst>
          </a:custGeom>
          <a:solidFill>
            <a:schemeClr val="bg1">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6" name="任意多边形 135"/>
          <p:cNvSpPr/>
          <p:nvPr/>
        </p:nvSpPr>
        <p:spPr>
          <a:xfrm>
            <a:off x="8909411" y="4374958"/>
            <a:ext cx="121496" cy="476250"/>
          </a:xfrm>
          <a:custGeom>
            <a:avLst/>
            <a:gdLst>
              <a:gd name="connsiteX0" fmla="*/ 121902 w 121902"/>
              <a:gd name="connsiteY0" fmla="*/ 0 h 476250"/>
              <a:gd name="connsiteX1" fmla="*/ 69514 w 121902"/>
              <a:gd name="connsiteY1" fmla="*/ 57150 h 476250"/>
              <a:gd name="connsiteX2" fmla="*/ 31414 w 121902"/>
              <a:gd name="connsiteY2" fmla="*/ 121444 h 476250"/>
              <a:gd name="connsiteX3" fmla="*/ 9983 w 121902"/>
              <a:gd name="connsiteY3" fmla="*/ 176212 h 476250"/>
              <a:gd name="connsiteX4" fmla="*/ 5220 w 121902"/>
              <a:gd name="connsiteY4" fmla="*/ 261937 h 476250"/>
              <a:gd name="connsiteX5" fmla="*/ 458 w 121902"/>
              <a:gd name="connsiteY5" fmla="*/ 364331 h 476250"/>
              <a:gd name="connsiteX6" fmla="*/ 458 w 121902"/>
              <a:gd name="connsiteY6" fmla="*/ 476250 h 476250"/>
              <a:gd name="connsiteX0" fmla="*/ 121496 w 121496"/>
              <a:gd name="connsiteY0" fmla="*/ 0 h 476250"/>
              <a:gd name="connsiteX1" fmla="*/ 69108 w 121496"/>
              <a:gd name="connsiteY1" fmla="*/ 57150 h 476250"/>
              <a:gd name="connsiteX2" fmla="*/ 31008 w 121496"/>
              <a:gd name="connsiteY2" fmla="*/ 121444 h 476250"/>
              <a:gd name="connsiteX3" fmla="*/ 9577 w 121496"/>
              <a:gd name="connsiteY3" fmla="*/ 176212 h 476250"/>
              <a:gd name="connsiteX4" fmla="*/ 4814 w 121496"/>
              <a:gd name="connsiteY4" fmla="*/ 261937 h 476250"/>
              <a:gd name="connsiteX5" fmla="*/ 2434 w 121496"/>
              <a:gd name="connsiteY5" fmla="*/ 361950 h 476250"/>
              <a:gd name="connsiteX6" fmla="*/ 52 w 121496"/>
              <a:gd name="connsiteY6" fmla="*/ 476250 h 476250"/>
              <a:gd name="connsiteX0" fmla="*/ 121496 w 121496"/>
              <a:gd name="connsiteY0" fmla="*/ 0 h 476250"/>
              <a:gd name="connsiteX1" fmla="*/ 69108 w 121496"/>
              <a:gd name="connsiteY1" fmla="*/ 57150 h 476250"/>
              <a:gd name="connsiteX2" fmla="*/ 31008 w 121496"/>
              <a:gd name="connsiteY2" fmla="*/ 114300 h 476250"/>
              <a:gd name="connsiteX3" fmla="*/ 9577 w 121496"/>
              <a:gd name="connsiteY3" fmla="*/ 176212 h 476250"/>
              <a:gd name="connsiteX4" fmla="*/ 4814 w 121496"/>
              <a:gd name="connsiteY4" fmla="*/ 261937 h 476250"/>
              <a:gd name="connsiteX5" fmla="*/ 2434 w 121496"/>
              <a:gd name="connsiteY5" fmla="*/ 361950 h 476250"/>
              <a:gd name="connsiteX6" fmla="*/ 52 w 121496"/>
              <a:gd name="connsiteY6" fmla="*/ 476250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6" h="476250">
                <a:moveTo>
                  <a:pt x="121496" y="0"/>
                </a:moveTo>
                <a:cubicBezTo>
                  <a:pt x="102842" y="18454"/>
                  <a:pt x="84189" y="38100"/>
                  <a:pt x="69108" y="57150"/>
                </a:cubicBezTo>
                <a:cubicBezTo>
                  <a:pt x="54027" y="76200"/>
                  <a:pt x="40930" y="94456"/>
                  <a:pt x="31008" y="114300"/>
                </a:cubicBezTo>
                <a:cubicBezTo>
                  <a:pt x="21086" y="134144"/>
                  <a:pt x="13943" y="151606"/>
                  <a:pt x="9577" y="176212"/>
                </a:cubicBezTo>
                <a:cubicBezTo>
                  <a:pt x="5211" y="200818"/>
                  <a:pt x="6004" y="230981"/>
                  <a:pt x="4814" y="261937"/>
                </a:cubicBezTo>
                <a:cubicBezTo>
                  <a:pt x="3624" y="292893"/>
                  <a:pt x="3228" y="326231"/>
                  <a:pt x="2434" y="361950"/>
                </a:cubicBezTo>
                <a:cubicBezTo>
                  <a:pt x="1640" y="397669"/>
                  <a:pt x="-345" y="438150"/>
                  <a:pt x="52" y="4762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7" name="椭圆 136"/>
          <p:cNvSpPr/>
          <p:nvPr/>
        </p:nvSpPr>
        <p:spPr>
          <a:xfrm>
            <a:off x="8911843" y="5505221"/>
            <a:ext cx="954881" cy="342000"/>
          </a:xfrm>
          <a:prstGeom prst="ellipse">
            <a:avLst/>
          </a:prstGeom>
          <a:solidFill>
            <a:srgbClr val="E1E1E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任意多边形 137"/>
          <p:cNvSpPr/>
          <p:nvPr/>
        </p:nvSpPr>
        <p:spPr>
          <a:xfrm>
            <a:off x="9047575" y="4315427"/>
            <a:ext cx="695325" cy="123861"/>
          </a:xfrm>
          <a:custGeom>
            <a:avLst/>
            <a:gdLst>
              <a:gd name="connsiteX0" fmla="*/ 0 w 695325"/>
              <a:gd name="connsiteY0" fmla="*/ 0 h 121711"/>
              <a:gd name="connsiteX1" fmla="*/ 30957 w 695325"/>
              <a:gd name="connsiteY1" fmla="*/ 40481 h 121711"/>
              <a:gd name="connsiteX2" fmla="*/ 90488 w 695325"/>
              <a:gd name="connsiteY2" fmla="*/ 73818 h 121711"/>
              <a:gd name="connsiteX3" fmla="*/ 140494 w 695325"/>
              <a:gd name="connsiteY3" fmla="*/ 90487 h 121711"/>
              <a:gd name="connsiteX4" fmla="*/ 240507 w 695325"/>
              <a:gd name="connsiteY4" fmla="*/ 111918 h 121711"/>
              <a:gd name="connsiteX5" fmla="*/ 354807 w 695325"/>
              <a:gd name="connsiteY5" fmla="*/ 121443 h 121711"/>
              <a:gd name="connsiteX6" fmla="*/ 471488 w 695325"/>
              <a:gd name="connsiteY6" fmla="*/ 116681 h 121711"/>
              <a:gd name="connsiteX7" fmla="*/ 585788 w 695325"/>
              <a:gd name="connsiteY7" fmla="*/ 92868 h 121711"/>
              <a:gd name="connsiteX8" fmla="*/ 638175 w 695325"/>
              <a:gd name="connsiteY8" fmla="*/ 71437 h 121711"/>
              <a:gd name="connsiteX9" fmla="*/ 695325 w 695325"/>
              <a:gd name="connsiteY9" fmla="*/ 14287 h 121711"/>
              <a:gd name="connsiteX0" fmla="*/ 0 w 695325"/>
              <a:gd name="connsiteY0" fmla="*/ 0 h 121616"/>
              <a:gd name="connsiteX1" fmla="*/ 30957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8175 w 695325"/>
              <a:gd name="connsiteY8" fmla="*/ 71437 h 121616"/>
              <a:gd name="connsiteX9" fmla="*/ 695325 w 695325"/>
              <a:gd name="connsiteY9" fmla="*/ 14287 h 121616"/>
              <a:gd name="connsiteX0" fmla="*/ 0 w 695325"/>
              <a:gd name="connsiteY0" fmla="*/ 0 h 121616"/>
              <a:gd name="connsiteX1" fmla="*/ 30957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50019 w 695325"/>
              <a:gd name="connsiteY3" fmla="*/ 92869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50019 w 695325"/>
              <a:gd name="connsiteY3" fmla="*/ 92869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71437 h 121616"/>
              <a:gd name="connsiteX9" fmla="*/ 695325 w 695325"/>
              <a:gd name="connsiteY9" fmla="*/ 14287 h 121616"/>
              <a:gd name="connsiteX0" fmla="*/ 0 w 695325"/>
              <a:gd name="connsiteY0" fmla="*/ 0 h 123926"/>
              <a:gd name="connsiteX1" fmla="*/ 35719 w 695325"/>
              <a:gd name="connsiteY1" fmla="*/ 40481 h 123926"/>
              <a:gd name="connsiteX2" fmla="*/ 90488 w 695325"/>
              <a:gd name="connsiteY2" fmla="*/ 73818 h 123926"/>
              <a:gd name="connsiteX3" fmla="*/ 150019 w 695325"/>
              <a:gd name="connsiteY3" fmla="*/ 92869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71437 h 123926"/>
              <a:gd name="connsiteX9" fmla="*/ 695325 w 695325"/>
              <a:gd name="connsiteY9" fmla="*/ 14287 h 123926"/>
              <a:gd name="connsiteX0" fmla="*/ 0 w 695325"/>
              <a:gd name="connsiteY0" fmla="*/ 0 h 123926"/>
              <a:gd name="connsiteX1" fmla="*/ 35719 w 695325"/>
              <a:gd name="connsiteY1" fmla="*/ 40481 h 123926"/>
              <a:gd name="connsiteX2" fmla="*/ 90488 w 695325"/>
              <a:gd name="connsiteY2" fmla="*/ 73818 h 123926"/>
              <a:gd name="connsiteX3" fmla="*/ 150019 w 695325"/>
              <a:gd name="connsiteY3" fmla="*/ 92869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66674 h 123926"/>
              <a:gd name="connsiteX9" fmla="*/ 695325 w 695325"/>
              <a:gd name="connsiteY9" fmla="*/ 14287 h 123926"/>
              <a:gd name="connsiteX0" fmla="*/ 0 w 695325"/>
              <a:gd name="connsiteY0" fmla="*/ 0 h 123926"/>
              <a:gd name="connsiteX1" fmla="*/ 35719 w 695325"/>
              <a:gd name="connsiteY1" fmla="*/ 40481 h 123926"/>
              <a:gd name="connsiteX2" fmla="*/ 90488 w 695325"/>
              <a:gd name="connsiteY2" fmla="*/ 73818 h 123926"/>
              <a:gd name="connsiteX3" fmla="*/ 164307 w 695325"/>
              <a:gd name="connsiteY3" fmla="*/ 100013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66674 h 123926"/>
              <a:gd name="connsiteX9" fmla="*/ 695325 w 695325"/>
              <a:gd name="connsiteY9" fmla="*/ 14287 h 123926"/>
              <a:gd name="connsiteX0" fmla="*/ 0 w 695325"/>
              <a:gd name="connsiteY0" fmla="*/ 0 h 123854"/>
              <a:gd name="connsiteX1" fmla="*/ 35719 w 695325"/>
              <a:gd name="connsiteY1" fmla="*/ 40481 h 123854"/>
              <a:gd name="connsiteX2" fmla="*/ 90488 w 695325"/>
              <a:gd name="connsiteY2" fmla="*/ 73818 h 123854"/>
              <a:gd name="connsiteX3" fmla="*/ 164307 w 695325"/>
              <a:gd name="connsiteY3" fmla="*/ 100013 h 123854"/>
              <a:gd name="connsiteX4" fmla="*/ 245270 w 695325"/>
              <a:gd name="connsiteY4" fmla="*/ 114299 h 123854"/>
              <a:gd name="connsiteX5" fmla="*/ 357188 w 695325"/>
              <a:gd name="connsiteY5" fmla="*/ 123824 h 123854"/>
              <a:gd name="connsiteX6" fmla="*/ 471488 w 695325"/>
              <a:gd name="connsiteY6" fmla="*/ 116681 h 123854"/>
              <a:gd name="connsiteX7" fmla="*/ 564357 w 695325"/>
              <a:gd name="connsiteY7" fmla="*/ 100011 h 123854"/>
              <a:gd name="connsiteX8" fmla="*/ 633413 w 695325"/>
              <a:gd name="connsiteY8" fmla="*/ 66674 h 123854"/>
              <a:gd name="connsiteX9" fmla="*/ 695325 w 695325"/>
              <a:gd name="connsiteY9" fmla="*/ 14287 h 123854"/>
              <a:gd name="connsiteX0" fmla="*/ 0 w 695325"/>
              <a:gd name="connsiteY0" fmla="*/ 0 h 123861"/>
              <a:gd name="connsiteX1" fmla="*/ 35719 w 695325"/>
              <a:gd name="connsiteY1" fmla="*/ 40481 h 123861"/>
              <a:gd name="connsiteX2" fmla="*/ 90488 w 695325"/>
              <a:gd name="connsiteY2" fmla="*/ 73818 h 123861"/>
              <a:gd name="connsiteX3" fmla="*/ 164307 w 695325"/>
              <a:gd name="connsiteY3" fmla="*/ 100013 h 123861"/>
              <a:gd name="connsiteX4" fmla="*/ 245270 w 695325"/>
              <a:gd name="connsiteY4" fmla="*/ 114299 h 123861"/>
              <a:gd name="connsiteX5" fmla="*/ 357188 w 695325"/>
              <a:gd name="connsiteY5" fmla="*/ 123824 h 123861"/>
              <a:gd name="connsiteX6" fmla="*/ 471488 w 695325"/>
              <a:gd name="connsiteY6" fmla="*/ 116681 h 123861"/>
              <a:gd name="connsiteX7" fmla="*/ 566738 w 695325"/>
              <a:gd name="connsiteY7" fmla="*/ 95249 h 123861"/>
              <a:gd name="connsiteX8" fmla="*/ 633413 w 695325"/>
              <a:gd name="connsiteY8" fmla="*/ 66674 h 123861"/>
              <a:gd name="connsiteX9" fmla="*/ 695325 w 695325"/>
              <a:gd name="connsiteY9" fmla="*/ 14287 h 12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325" h="123861">
                <a:moveTo>
                  <a:pt x="0" y="0"/>
                </a:moveTo>
                <a:cubicBezTo>
                  <a:pt x="7938" y="14089"/>
                  <a:pt x="20638" y="28178"/>
                  <a:pt x="35719" y="40481"/>
                </a:cubicBezTo>
                <a:cubicBezTo>
                  <a:pt x="50800" y="52784"/>
                  <a:pt x="69057" y="63896"/>
                  <a:pt x="90488" y="73818"/>
                </a:cubicBezTo>
                <a:cubicBezTo>
                  <a:pt x="111919" y="83740"/>
                  <a:pt x="138510" y="93266"/>
                  <a:pt x="164307" y="100013"/>
                </a:cubicBezTo>
                <a:cubicBezTo>
                  <a:pt x="190104" y="106760"/>
                  <a:pt x="213123" y="110331"/>
                  <a:pt x="245270" y="114299"/>
                </a:cubicBezTo>
                <a:cubicBezTo>
                  <a:pt x="277417" y="118267"/>
                  <a:pt x="319485" y="123427"/>
                  <a:pt x="357188" y="123824"/>
                </a:cubicBezTo>
                <a:cubicBezTo>
                  <a:pt x="394891" y="124221"/>
                  <a:pt x="436563" y="121444"/>
                  <a:pt x="471488" y="116681"/>
                </a:cubicBezTo>
                <a:cubicBezTo>
                  <a:pt x="506413" y="111919"/>
                  <a:pt x="539751" y="103583"/>
                  <a:pt x="566738" y="95249"/>
                </a:cubicBezTo>
                <a:cubicBezTo>
                  <a:pt x="593725" y="86915"/>
                  <a:pt x="611982" y="80168"/>
                  <a:pt x="633413" y="66674"/>
                </a:cubicBezTo>
                <a:cubicBezTo>
                  <a:pt x="654844" y="53180"/>
                  <a:pt x="675878" y="36313"/>
                  <a:pt x="695325" y="14287"/>
                </a:cubicBezTo>
              </a:path>
            </a:pathLst>
          </a:custGeom>
          <a:solidFill>
            <a:srgbClr val="C5E6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任意多边形 138"/>
          <p:cNvSpPr/>
          <p:nvPr/>
        </p:nvSpPr>
        <p:spPr>
          <a:xfrm>
            <a:off x="9797669" y="4434489"/>
            <a:ext cx="72033" cy="302419"/>
          </a:xfrm>
          <a:custGeom>
            <a:avLst/>
            <a:gdLst>
              <a:gd name="connsiteX0" fmla="*/ 0 w 72465"/>
              <a:gd name="connsiteY0" fmla="*/ 0 h 302419"/>
              <a:gd name="connsiteX1" fmla="*/ 50006 w 72465"/>
              <a:gd name="connsiteY1" fmla="*/ 69056 h 302419"/>
              <a:gd name="connsiteX2" fmla="*/ 71438 w 72465"/>
              <a:gd name="connsiteY2" fmla="*/ 128588 h 302419"/>
              <a:gd name="connsiteX3" fmla="*/ 69056 w 72465"/>
              <a:gd name="connsiteY3" fmla="*/ 242888 h 302419"/>
              <a:gd name="connsiteX4" fmla="*/ 69056 w 72465"/>
              <a:gd name="connsiteY4" fmla="*/ 302419 h 302419"/>
              <a:gd name="connsiteX0" fmla="*/ 0 w 70467"/>
              <a:gd name="connsiteY0" fmla="*/ 0 h 302419"/>
              <a:gd name="connsiteX1" fmla="*/ 50006 w 70467"/>
              <a:gd name="connsiteY1" fmla="*/ 69056 h 302419"/>
              <a:gd name="connsiteX2" fmla="*/ 69057 w 70467"/>
              <a:gd name="connsiteY2" fmla="*/ 128588 h 302419"/>
              <a:gd name="connsiteX3" fmla="*/ 69056 w 70467"/>
              <a:gd name="connsiteY3" fmla="*/ 242888 h 302419"/>
              <a:gd name="connsiteX4" fmla="*/ 69056 w 70467"/>
              <a:gd name="connsiteY4" fmla="*/ 302419 h 302419"/>
              <a:gd name="connsiteX0" fmla="*/ 0 w 70997"/>
              <a:gd name="connsiteY0" fmla="*/ 0 h 302419"/>
              <a:gd name="connsiteX1" fmla="*/ 42862 w 70997"/>
              <a:gd name="connsiteY1" fmla="*/ 54769 h 302419"/>
              <a:gd name="connsiteX2" fmla="*/ 69057 w 70997"/>
              <a:gd name="connsiteY2" fmla="*/ 128588 h 302419"/>
              <a:gd name="connsiteX3" fmla="*/ 69056 w 70997"/>
              <a:gd name="connsiteY3" fmla="*/ 242888 h 302419"/>
              <a:gd name="connsiteX4" fmla="*/ 69056 w 70997"/>
              <a:gd name="connsiteY4" fmla="*/ 302419 h 302419"/>
              <a:gd name="connsiteX0" fmla="*/ 0 w 72033"/>
              <a:gd name="connsiteY0" fmla="*/ 0 h 302419"/>
              <a:gd name="connsiteX1" fmla="*/ 42862 w 72033"/>
              <a:gd name="connsiteY1" fmla="*/ 54769 h 302419"/>
              <a:gd name="connsiteX2" fmla="*/ 69057 w 72033"/>
              <a:gd name="connsiteY2" fmla="*/ 128588 h 302419"/>
              <a:gd name="connsiteX3" fmla="*/ 71437 w 72033"/>
              <a:gd name="connsiteY3" fmla="*/ 240506 h 302419"/>
              <a:gd name="connsiteX4" fmla="*/ 69056 w 72033"/>
              <a:gd name="connsiteY4" fmla="*/ 302419 h 3024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033" h="302419">
                <a:moveTo>
                  <a:pt x="0" y="0"/>
                </a:moveTo>
                <a:cubicBezTo>
                  <a:pt x="19050" y="23812"/>
                  <a:pt x="31353" y="33338"/>
                  <a:pt x="42862" y="54769"/>
                </a:cubicBezTo>
                <a:cubicBezTo>
                  <a:pt x="54371" y="76200"/>
                  <a:pt x="64295" y="97632"/>
                  <a:pt x="69057" y="128588"/>
                </a:cubicBezTo>
                <a:cubicBezTo>
                  <a:pt x="73820" y="159544"/>
                  <a:pt x="71437" y="211534"/>
                  <a:pt x="71437" y="240506"/>
                </a:cubicBezTo>
                <a:cubicBezTo>
                  <a:pt x="71437" y="269478"/>
                  <a:pt x="68857" y="287139"/>
                  <a:pt x="69056" y="3024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0" name="任意多边形 139"/>
          <p:cNvSpPr/>
          <p:nvPr/>
        </p:nvSpPr>
        <p:spPr>
          <a:xfrm>
            <a:off x="8911792" y="4640369"/>
            <a:ext cx="957600" cy="1206852"/>
          </a:xfrm>
          <a:custGeom>
            <a:avLst/>
            <a:gdLst>
              <a:gd name="connsiteX0" fmla="*/ 0 w 954934"/>
              <a:gd name="connsiteY0" fmla="*/ 0 h 1206852"/>
              <a:gd name="connsiteX1" fmla="*/ 954000 w 954934"/>
              <a:gd name="connsiteY1" fmla="*/ 0 h 1206852"/>
              <a:gd name="connsiteX2" fmla="*/ 954000 w 954934"/>
              <a:gd name="connsiteY2" fmla="*/ 1032534 h 1206852"/>
              <a:gd name="connsiteX3" fmla="*/ 954934 w 954934"/>
              <a:gd name="connsiteY3" fmla="*/ 1035852 h 1206852"/>
              <a:gd name="connsiteX4" fmla="*/ 477493 w 954934"/>
              <a:gd name="connsiteY4" fmla="*/ 1206852 h 1206852"/>
              <a:gd name="connsiteX5" fmla="*/ 52 w 954934"/>
              <a:gd name="connsiteY5" fmla="*/ 1035852 h 1206852"/>
              <a:gd name="connsiteX6" fmla="*/ 0 w 954934"/>
              <a:gd name="connsiteY6" fmla="*/ 1035852 h 120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54934" h="1206852">
                <a:moveTo>
                  <a:pt x="0" y="0"/>
                </a:moveTo>
                <a:lnTo>
                  <a:pt x="954000" y="0"/>
                </a:lnTo>
                <a:lnTo>
                  <a:pt x="954000" y="1032534"/>
                </a:lnTo>
                <a:lnTo>
                  <a:pt x="954934" y="1035852"/>
                </a:lnTo>
                <a:cubicBezTo>
                  <a:pt x="954934" y="1130293"/>
                  <a:pt x="741176" y="1206852"/>
                  <a:pt x="477493" y="1206852"/>
                </a:cubicBezTo>
                <a:cubicBezTo>
                  <a:pt x="213810" y="1206852"/>
                  <a:pt x="52" y="1130293"/>
                  <a:pt x="52" y="1035852"/>
                </a:cubicBezTo>
                <a:lnTo>
                  <a:pt x="0" y="1035852"/>
                </a:lnTo>
                <a:close/>
              </a:path>
            </a:pathLst>
          </a:custGeom>
          <a:solidFill>
            <a:srgbClr val="D9D9D9">
              <a:alpha val="80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任意多边形 140"/>
          <p:cNvSpPr/>
          <p:nvPr/>
        </p:nvSpPr>
        <p:spPr>
          <a:xfrm>
            <a:off x="9103993" y="4168711"/>
            <a:ext cx="643589" cy="163668"/>
          </a:xfrm>
          <a:custGeom>
            <a:avLst/>
            <a:gdLst>
              <a:gd name="connsiteX0" fmla="*/ 640509 w 643589"/>
              <a:gd name="connsiteY0" fmla="*/ 0 h 163668"/>
              <a:gd name="connsiteX1" fmla="*/ 643031 w 643589"/>
              <a:gd name="connsiteY1" fmla="*/ 20086 h 163668"/>
              <a:gd name="connsiteX2" fmla="*/ 643589 w 643589"/>
              <a:gd name="connsiteY2" fmla="*/ 28094 h 163668"/>
              <a:gd name="connsiteX3" fmla="*/ 638920 w 643589"/>
              <a:gd name="connsiteY3" fmla="*/ 36758 h 163668"/>
              <a:gd name="connsiteX4" fmla="*/ 620725 w 643589"/>
              <a:gd name="connsiteY4" fmla="*/ 61129 h 163668"/>
              <a:gd name="connsiteX5" fmla="*/ 523094 w 643589"/>
              <a:gd name="connsiteY5" fmla="*/ 118279 h 163668"/>
              <a:gd name="connsiteX6" fmla="*/ 382600 w 643589"/>
              <a:gd name="connsiteY6" fmla="*/ 161142 h 163668"/>
              <a:gd name="connsiteX7" fmla="*/ 206388 w 643589"/>
              <a:gd name="connsiteY7" fmla="*/ 156379 h 163668"/>
              <a:gd name="connsiteX8" fmla="*/ 89707 w 643589"/>
              <a:gd name="connsiteY8" fmla="*/ 137331 h 163668"/>
              <a:gd name="connsiteX9" fmla="*/ 13507 w 643589"/>
              <a:gd name="connsiteY9" fmla="*/ 101610 h 163668"/>
              <a:gd name="connsiteX10" fmla="*/ 0 w 643589"/>
              <a:gd name="connsiteY10" fmla="*/ 91125 h 163668"/>
              <a:gd name="connsiteX11" fmla="*/ 39700 w 643589"/>
              <a:gd name="connsiteY11" fmla="*/ 108754 h 163668"/>
              <a:gd name="connsiteX12" fmla="*/ 144475 w 643589"/>
              <a:gd name="connsiteY12" fmla="*/ 130185 h 163668"/>
              <a:gd name="connsiteX13" fmla="*/ 280207 w 643589"/>
              <a:gd name="connsiteY13" fmla="*/ 134948 h 163668"/>
              <a:gd name="connsiteX14" fmla="*/ 427844 w 643589"/>
              <a:gd name="connsiteY14" fmla="*/ 115898 h 163668"/>
              <a:gd name="connsiteX15" fmla="*/ 551669 w 643589"/>
              <a:gd name="connsiteY15" fmla="*/ 75417 h 163668"/>
              <a:gd name="connsiteX16" fmla="*/ 620725 w 643589"/>
              <a:gd name="connsiteY16" fmla="*/ 23029 h 163668"/>
              <a:gd name="connsiteX17" fmla="*/ 639757 w 643589"/>
              <a:gd name="connsiteY17" fmla="*/ 984 h 163668"/>
              <a:gd name="connsiteX18" fmla="*/ 640509 w 643589"/>
              <a:gd name="connsiteY18" fmla="*/ 0 h 163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3589" h="163668">
                <a:moveTo>
                  <a:pt x="640509" y="0"/>
                </a:moveTo>
                <a:lnTo>
                  <a:pt x="643031" y="20086"/>
                </a:lnTo>
                <a:lnTo>
                  <a:pt x="643589" y="28094"/>
                </a:lnTo>
                <a:lnTo>
                  <a:pt x="638920" y="36758"/>
                </a:lnTo>
                <a:cubicBezTo>
                  <a:pt x="633252" y="46023"/>
                  <a:pt x="627174" y="54481"/>
                  <a:pt x="620725" y="61129"/>
                </a:cubicBezTo>
                <a:cubicBezTo>
                  <a:pt x="594928" y="87720"/>
                  <a:pt x="562781" y="101610"/>
                  <a:pt x="523094" y="118279"/>
                </a:cubicBezTo>
                <a:cubicBezTo>
                  <a:pt x="483407" y="134948"/>
                  <a:pt x="435384" y="154792"/>
                  <a:pt x="382600" y="161142"/>
                </a:cubicBezTo>
                <a:cubicBezTo>
                  <a:pt x="329816" y="167492"/>
                  <a:pt x="255203" y="160347"/>
                  <a:pt x="206388" y="156379"/>
                </a:cubicBezTo>
                <a:cubicBezTo>
                  <a:pt x="157573" y="152411"/>
                  <a:pt x="121854" y="146459"/>
                  <a:pt x="89707" y="137331"/>
                </a:cubicBezTo>
                <a:cubicBezTo>
                  <a:pt x="57560" y="128203"/>
                  <a:pt x="43273" y="123438"/>
                  <a:pt x="13507" y="101610"/>
                </a:cubicBezTo>
                <a:lnTo>
                  <a:pt x="0" y="91125"/>
                </a:lnTo>
                <a:lnTo>
                  <a:pt x="39700" y="108754"/>
                </a:lnTo>
                <a:cubicBezTo>
                  <a:pt x="69862" y="119073"/>
                  <a:pt x="104390" y="125819"/>
                  <a:pt x="144475" y="130185"/>
                </a:cubicBezTo>
                <a:cubicBezTo>
                  <a:pt x="184559" y="134551"/>
                  <a:pt x="232979" y="137329"/>
                  <a:pt x="280207" y="134948"/>
                </a:cubicBezTo>
                <a:cubicBezTo>
                  <a:pt x="327435" y="132567"/>
                  <a:pt x="382600" y="125820"/>
                  <a:pt x="427844" y="115898"/>
                </a:cubicBezTo>
                <a:cubicBezTo>
                  <a:pt x="473088" y="105976"/>
                  <a:pt x="519522" y="90895"/>
                  <a:pt x="551669" y="75417"/>
                </a:cubicBezTo>
                <a:cubicBezTo>
                  <a:pt x="583816" y="59939"/>
                  <a:pt x="597309" y="47238"/>
                  <a:pt x="620725" y="23029"/>
                </a:cubicBezTo>
                <a:cubicBezTo>
                  <a:pt x="626579" y="16977"/>
                  <a:pt x="633078" y="9337"/>
                  <a:pt x="639757" y="984"/>
                </a:cubicBezTo>
                <a:lnTo>
                  <a:pt x="640509"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2" name="任意多边形 141"/>
          <p:cNvSpPr/>
          <p:nvPr/>
        </p:nvSpPr>
        <p:spPr>
          <a:xfrm>
            <a:off x="9041939" y="4196806"/>
            <a:ext cx="707606" cy="168023"/>
          </a:xfrm>
          <a:custGeom>
            <a:avLst/>
            <a:gdLst>
              <a:gd name="connsiteX0" fmla="*/ 705643 w 707606"/>
              <a:gd name="connsiteY0" fmla="*/ 0 h 168023"/>
              <a:gd name="connsiteX1" fmla="*/ 707606 w 707606"/>
              <a:gd name="connsiteY1" fmla="*/ 28160 h 168023"/>
              <a:gd name="connsiteX2" fmla="*/ 703710 w 707606"/>
              <a:gd name="connsiteY2" fmla="*/ 58228 h 168023"/>
              <a:gd name="connsiteX3" fmla="*/ 682780 w 707606"/>
              <a:gd name="connsiteY3" fmla="*/ 78279 h 168023"/>
              <a:gd name="connsiteX4" fmla="*/ 601818 w 707606"/>
              <a:gd name="connsiteY4" fmla="*/ 135429 h 168023"/>
              <a:gd name="connsiteX5" fmla="*/ 444655 w 707606"/>
              <a:gd name="connsiteY5" fmla="*/ 166385 h 168023"/>
              <a:gd name="connsiteX6" fmla="*/ 268443 w 707606"/>
              <a:gd name="connsiteY6" fmla="*/ 159241 h 168023"/>
              <a:gd name="connsiteX7" fmla="*/ 120805 w 707606"/>
              <a:gd name="connsiteY7" fmla="*/ 121142 h 168023"/>
              <a:gd name="connsiteX8" fmla="*/ 23174 w 707606"/>
              <a:gd name="connsiteY8" fmla="*/ 68754 h 168023"/>
              <a:gd name="connsiteX9" fmla="*/ 4481 w 707606"/>
              <a:gd name="connsiteY9" fmla="*/ 54347 h 168023"/>
              <a:gd name="connsiteX10" fmla="*/ 0 w 707606"/>
              <a:gd name="connsiteY10" fmla="*/ 21780 h 168023"/>
              <a:gd name="connsiteX11" fmla="*/ 25554 w 707606"/>
              <a:gd name="connsiteY11" fmla="*/ 40179 h 168023"/>
              <a:gd name="connsiteX12" fmla="*/ 60529 w 707606"/>
              <a:gd name="connsiteY12" fmla="*/ 62354 h 168023"/>
              <a:gd name="connsiteX13" fmla="*/ 62054 w 707606"/>
              <a:gd name="connsiteY13" fmla="*/ 63031 h 168023"/>
              <a:gd name="connsiteX14" fmla="*/ 75561 w 707606"/>
              <a:gd name="connsiteY14" fmla="*/ 73516 h 168023"/>
              <a:gd name="connsiteX15" fmla="*/ 151761 w 707606"/>
              <a:gd name="connsiteY15" fmla="*/ 109237 h 168023"/>
              <a:gd name="connsiteX16" fmla="*/ 268442 w 707606"/>
              <a:gd name="connsiteY16" fmla="*/ 128285 h 168023"/>
              <a:gd name="connsiteX17" fmla="*/ 444654 w 707606"/>
              <a:gd name="connsiteY17" fmla="*/ 133048 h 168023"/>
              <a:gd name="connsiteX18" fmla="*/ 585148 w 707606"/>
              <a:gd name="connsiteY18" fmla="*/ 90185 h 168023"/>
              <a:gd name="connsiteX19" fmla="*/ 682779 w 707606"/>
              <a:gd name="connsiteY19" fmla="*/ 33035 h 168023"/>
              <a:gd name="connsiteX20" fmla="*/ 700974 w 707606"/>
              <a:gd name="connsiteY20" fmla="*/ 8664 h 168023"/>
              <a:gd name="connsiteX21" fmla="*/ 705643 w 707606"/>
              <a:gd name="connsiteY21" fmla="*/ 0 h 168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07606" h="168023">
                <a:moveTo>
                  <a:pt x="705643" y="0"/>
                </a:moveTo>
                <a:lnTo>
                  <a:pt x="707606" y="28160"/>
                </a:lnTo>
                <a:lnTo>
                  <a:pt x="703710" y="58228"/>
                </a:lnTo>
                <a:lnTo>
                  <a:pt x="682780" y="78279"/>
                </a:lnTo>
                <a:cubicBezTo>
                  <a:pt x="662539" y="95741"/>
                  <a:pt x="641505" y="120745"/>
                  <a:pt x="601818" y="135429"/>
                </a:cubicBezTo>
                <a:cubicBezTo>
                  <a:pt x="562131" y="150113"/>
                  <a:pt x="500218" y="162416"/>
                  <a:pt x="444655" y="166385"/>
                </a:cubicBezTo>
                <a:cubicBezTo>
                  <a:pt x="389092" y="170354"/>
                  <a:pt x="322418" y="166782"/>
                  <a:pt x="268443" y="159241"/>
                </a:cubicBezTo>
                <a:cubicBezTo>
                  <a:pt x="214468" y="151700"/>
                  <a:pt x="161683" y="136223"/>
                  <a:pt x="120805" y="121142"/>
                </a:cubicBezTo>
                <a:cubicBezTo>
                  <a:pt x="79927" y="106061"/>
                  <a:pt x="55718" y="92963"/>
                  <a:pt x="23174" y="68754"/>
                </a:cubicBezTo>
                <a:lnTo>
                  <a:pt x="4481" y="54347"/>
                </a:lnTo>
                <a:lnTo>
                  <a:pt x="0" y="21780"/>
                </a:lnTo>
                <a:lnTo>
                  <a:pt x="25554" y="40179"/>
                </a:lnTo>
                <a:cubicBezTo>
                  <a:pt x="36468" y="47918"/>
                  <a:pt x="47978" y="55459"/>
                  <a:pt x="60529" y="62354"/>
                </a:cubicBezTo>
                <a:lnTo>
                  <a:pt x="62054" y="63031"/>
                </a:lnTo>
                <a:lnTo>
                  <a:pt x="75561" y="73516"/>
                </a:lnTo>
                <a:cubicBezTo>
                  <a:pt x="105327" y="95344"/>
                  <a:pt x="119614" y="100109"/>
                  <a:pt x="151761" y="109237"/>
                </a:cubicBezTo>
                <a:cubicBezTo>
                  <a:pt x="183908" y="118365"/>
                  <a:pt x="219627" y="124317"/>
                  <a:pt x="268442" y="128285"/>
                </a:cubicBezTo>
                <a:cubicBezTo>
                  <a:pt x="317257" y="132253"/>
                  <a:pt x="391870" y="139398"/>
                  <a:pt x="444654" y="133048"/>
                </a:cubicBezTo>
                <a:cubicBezTo>
                  <a:pt x="497438" y="126698"/>
                  <a:pt x="545461" y="106854"/>
                  <a:pt x="585148" y="90185"/>
                </a:cubicBezTo>
                <a:cubicBezTo>
                  <a:pt x="624835" y="73516"/>
                  <a:pt x="656982" y="59626"/>
                  <a:pt x="682779" y="33035"/>
                </a:cubicBezTo>
                <a:cubicBezTo>
                  <a:pt x="689228" y="26387"/>
                  <a:pt x="695306" y="17929"/>
                  <a:pt x="700974" y="8664"/>
                </a:cubicBezTo>
                <a:lnTo>
                  <a:pt x="705643"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3" name="任意多边形 142"/>
          <p:cNvSpPr/>
          <p:nvPr/>
        </p:nvSpPr>
        <p:spPr>
          <a:xfrm>
            <a:off x="9046420" y="4251153"/>
            <a:ext cx="699229" cy="191355"/>
          </a:xfrm>
          <a:custGeom>
            <a:avLst/>
            <a:gdLst>
              <a:gd name="connsiteX0" fmla="*/ 0 w 699229"/>
              <a:gd name="connsiteY0" fmla="*/ 0 h 191355"/>
              <a:gd name="connsiteX1" fmla="*/ 18693 w 699229"/>
              <a:gd name="connsiteY1" fmla="*/ 14407 h 191355"/>
              <a:gd name="connsiteX2" fmla="*/ 38724 w 699229"/>
              <a:gd name="connsiteY2" fmla="*/ 27391 h 191355"/>
              <a:gd name="connsiteX3" fmla="*/ 44888 w 699229"/>
              <a:gd name="connsiteY3" fmla="*/ 40599 h 191355"/>
              <a:gd name="connsiteX4" fmla="*/ 90131 w 699229"/>
              <a:gd name="connsiteY4" fmla="*/ 97748 h 191355"/>
              <a:gd name="connsiteX5" fmla="*/ 194906 w 699229"/>
              <a:gd name="connsiteY5" fmla="*/ 147755 h 191355"/>
              <a:gd name="connsiteX6" fmla="*/ 352068 w 699229"/>
              <a:gd name="connsiteY6" fmla="*/ 166805 h 191355"/>
              <a:gd name="connsiteX7" fmla="*/ 492562 w 699229"/>
              <a:gd name="connsiteY7" fmla="*/ 152517 h 191355"/>
              <a:gd name="connsiteX8" fmla="*/ 597337 w 699229"/>
              <a:gd name="connsiteY8" fmla="*/ 119180 h 191355"/>
              <a:gd name="connsiteX9" fmla="*/ 649724 w 699229"/>
              <a:gd name="connsiteY9" fmla="*/ 69174 h 191355"/>
              <a:gd name="connsiteX10" fmla="*/ 666349 w 699229"/>
              <a:gd name="connsiteY10" fmla="*/ 34597 h 191355"/>
              <a:gd name="connsiteX11" fmla="*/ 678299 w 699229"/>
              <a:gd name="connsiteY11" fmla="*/ 23932 h 191355"/>
              <a:gd name="connsiteX12" fmla="*/ 699229 w 699229"/>
              <a:gd name="connsiteY12" fmla="*/ 3881 h 191355"/>
              <a:gd name="connsiteX13" fmla="*/ 698901 w 699229"/>
              <a:gd name="connsiteY13" fmla="*/ 6413 h 191355"/>
              <a:gd name="connsiteX14" fmla="*/ 693470 w 699229"/>
              <a:gd name="connsiteY14" fmla="*/ 33972 h 191355"/>
              <a:gd name="connsiteX15" fmla="*/ 690958 w 699229"/>
              <a:gd name="connsiteY15" fmla="*/ 66630 h 191355"/>
              <a:gd name="connsiteX16" fmla="*/ 698007 w 699229"/>
              <a:gd name="connsiteY16" fmla="*/ 74620 h 191355"/>
              <a:gd name="connsiteX17" fmla="*/ 699155 w 699229"/>
              <a:gd name="connsiteY17" fmla="*/ 75513 h 191355"/>
              <a:gd name="connsiteX18" fmla="*/ 676960 w 699229"/>
              <a:gd name="connsiteY18" fmla="*/ 100281 h 191355"/>
              <a:gd name="connsiteX19" fmla="*/ 604481 w 699229"/>
              <a:gd name="connsiteY19" fmla="*/ 150138 h 191355"/>
              <a:gd name="connsiteX20" fmla="*/ 394931 w 699229"/>
              <a:gd name="connsiteY20" fmla="*/ 190619 h 191355"/>
              <a:gd name="connsiteX21" fmla="*/ 197287 w 699229"/>
              <a:gd name="connsiteY21" fmla="*/ 171569 h 191355"/>
              <a:gd name="connsiteX22" fmla="*/ 49649 w 699229"/>
              <a:gd name="connsiteY22" fmla="*/ 114419 h 191355"/>
              <a:gd name="connsiteX23" fmla="*/ 20330 w 699229"/>
              <a:gd name="connsiteY23" fmla="*/ 85304 h 191355"/>
              <a:gd name="connsiteX24" fmla="*/ 356 w 699229"/>
              <a:gd name="connsiteY24" fmla="*/ 58290 h 191355"/>
              <a:gd name="connsiteX25" fmla="*/ 7332 w 699229"/>
              <a:gd name="connsiteY25" fmla="*/ 49830 h 191355"/>
              <a:gd name="connsiteX26" fmla="*/ 10182 w 699229"/>
              <a:gd name="connsiteY26" fmla="*/ 38997 h 191355"/>
              <a:gd name="connsiteX27" fmla="*/ 526 w 699229"/>
              <a:gd name="connsiteY27" fmla="*/ 3827 h 191355"/>
              <a:gd name="connsiteX28" fmla="*/ 0 w 699229"/>
              <a:gd name="connsiteY28" fmla="*/ 0 h 191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9229" h="191355">
                <a:moveTo>
                  <a:pt x="0" y="0"/>
                </a:moveTo>
                <a:lnTo>
                  <a:pt x="18693" y="14407"/>
                </a:lnTo>
                <a:lnTo>
                  <a:pt x="38724" y="27391"/>
                </a:lnTo>
                <a:lnTo>
                  <a:pt x="44888" y="40599"/>
                </a:lnTo>
                <a:cubicBezTo>
                  <a:pt x="58382" y="68380"/>
                  <a:pt x="65128" y="79889"/>
                  <a:pt x="90131" y="97748"/>
                </a:cubicBezTo>
                <a:cubicBezTo>
                  <a:pt x="115134" y="115607"/>
                  <a:pt x="151250" y="136246"/>
                  <a:pt x="194906" y="147755"/>
                </a:cubicBezTo>
                <a:cubicBezTo>
                  <a:pt x="238562" y="159264"/>
                  <a:pt x="302459" y="166011"/>
                  <a:pt x="352068" y="166805"/>
                </a:cubicBezTo>
                <a:cubicBezTo>
                  <a:pt x="401677" y="167599"/>
                  <a:pt x="451684" y="160455"/>
                  <a:pt x="492562" y="152517"/>
                </a:cubicBezTo>
                <a:cubicBezTo>
                  <a:pt x="533440" y="144579"/>
                  <a:pt x="571143" y="133071"/>
                  <a:pt x="597337" y="119180"/>
                </a:cubicBezTo>
                <a:cubicBezTo>
                  <a:pt x="623531" y="105289"/>
                  <a:pt x="636230" y="94177"/>
                  <a:pt x="649724" y="69174"/>
                </a:cubicBezTo>
                <a:lnTo>
                  <a:pt x="666349" y="34597"/>
                </a:lnTo>
                <a:lnTo>
                  <a:pt x="678299" y="23932"/>
                </a:lnTo>
                <a:lnTo>
                  <a:pt x="699229" y="3881"/>
                </a:lnTo>
                <a:lnTo>
                  <a:pt x="698901" y="6413"/>
                </a:lnTo>
                <a:cubicBezTo>
                  <a:pt x="696793" y="16745"/>
                  <a:pt x="694484" y="26238"/>
                  <a:pt x="693470" y="33972"/>
                </a:cubicBezTo>
                <a:cubicBezTo>
                  <a:pt x="691442" y="49441"/>
                  <a:pt x="687609" y="57838"/>
                  <a:pt x="690958" y="66630"/>
                </a:cubicBezTo>
                <a:cubicBezTo>
                  <a:pt x="692633" y="71026"/>
                  <a:pt x="694611" y="72480"/>
                  <a:pt x="698007" y="74620"/>
                </a:cubicBezTo>
                <a:lnTo>
                  <a:pt x="699155" y="75513"/>
                </a:lnTo>
                <a:lnTo>
                  <a:pt x="676960" y="100281"/>
                </a:lnTo>
                <a:cubicBezTo>
                  <a:pt x="656372" y="119678"/>
                  <a:pt x="632262" y="137835"/>
                  <a:pt x="604481" y="150138"/>
                </a:cubicBezTo>
                <a:cubicBezTo>
                  <a:pt x="548919" y="174744"/>
                  <a:pt x="462797" y="187047"/>
                  <a:pt x="394931" y="190619"/>
                </a:cubicBezTo>
                <a:cubicBezTo>
                  <a:pt x="327065" y="194191"/>
                  <a:pt x="254834" y="184269"/>
                  <a:pt x="197287" y="171569"/>
                </a:cubicBezTo>
                <a:cubicBezTo>
                  <a:pt x="139740" y="158869"/>
                  <a:pt x="90527" y="146963"/>
                  <a:pt x="49649" y="114419"/>
                </a:cubicBezTo>
                <a:cubicBezTo>
                  <a:pt x="39430" y="106283"/>
                  <a:pt x="29632" y="96336"/>
                  <a:pt x="20330" y="85304"/>
                </a:cubicBezTo>
                <a:lnTo>
                  <a:pt x="356" y="58290"/>
                </a:lnTo>
                <a:lnTo>
                  <a:pt x="7332" y="49830"/>
                </a:lnTo>
                <a:cubicBezTo>
                  <a:pt x="9208" y="46743"/>
                  <a:pt x="9940" y="43812"/>
                  <a:pt x="10182" y="38997"/>
                </a:cubicBezTo>
                <a:cubicBezTo>
                  <a:pt x="10666" y="29367"/>
                  <a:pt x="3060" y="16409"/>
                  <a:pt x="526" y="3827"/>
                </a:cubicBezTo>
                <a:lnTo>
                  <a:pt x="0"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4" name="任意多边形 143"/>
          <p:cNvSpPr/>
          <p:nvPr/>
        </p:nvSpPr>
        <p:spPr>
          <a:xfrm>
            <a:off x="9085144" y="4278544"/>
            <a:ext cx="627625" cy="139474"/>
          </a:xfrm>
          <a:custGeom>
            <a:avLst/>
            <a:gdLst>
              <a:gd name="connsiteX0" fmla="*/ 0 w 627625"/>
              <a:gd name="connsiteY0" fmla="*/ 0 h 139474"/>
              <a:gd name="connsiteX1" fmla="*/ 25659 w 627625"/>
              <a:gd name="connsiteY1" fmla="*/ 16633 h 139474"/>
              <a:gd name="connsiteX2" fmla="*/ 77600 w 627625"/>
              <a:gd name="connsiteY2" fmla="*/ 39404 h 139474"/>
              <a:gd name="connsiteX3" fmla="*/ 225238 w 627625"/>
              <a:gd name="connsiteY3" fmla="*/ 77503 h 139474"/>
              <a:gd name="connsiteX4" fmla="*/ 401450 w 627625"/>
              <a:gd name="connsiteY4" fmla="*/ 84647 h 139474"/>
              <a:gd name="connsiteX5" fmla="*/ 558613 w 627625"/>
              <a:gd name="connsiteY5" fmla="*/ 53691 h 139474"/>
              <a:gd name="connsiteX6" fmla="*/ 606386 w 627625"/>
              <a:gd name="connsiteY6" fmla="*/ 26158 h 139474"/>
              <a:gd name="connsiteX7" fmla="*/ 627625 w 627625"/>
              <a:gd name="connsiteY7" fmla="*/ 7206 h 139474"/>
              <a:gd name="connsiteX8" fmla="*/ 611000 w 627625"/>
              <a:gd name="connsiteY8" fmla="*/ 41783 h 139474"/>
              <a:gd name="connsiteX9" fmla="*/ 558613 w 627625"/>
              <a:gd name="connsiteY9" fmla="*/ 91789 h 139474"/>
              <a:gd name="connsiteX10" fmla="*/ 453838 w 627625"/>
              <a:gd name="connsiteY10" fmla="*/ 125126 h 139474"/>
              <a:gd name="connsiteX11" fmla="*/ 313344 w 627625"/>
              <a:gd name="connsiteY11" fmla="*/ 139414 h 139474"/>
              <a:gd name="connsiteX12" fmla="*/ 156182 w 627625"/>
              <a:gd name="connsiteY12" fmla="*/ 120364 h 139474"/>
              <a:gd name="connsiteX13" fmla="*/ 51407 w 627625"/>
              <a:gd name="connsiteY13" fmla="*/ 70357 h 139474"/>
              <a:gd name="connsiteX14" fmla="*/ 6164 w 627625"/>
              <a:gd name="connsiteY14" fmla="*/ 13208 h 139474"/>
              <a:gd name="connsiteX15" fmla="*/ 0 w 627625"/>
              <a:gd name="connsiteY15" fmla="*/ 0 h 13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7625" h="139474">
                <a:moveTo>
                  <a:pt x="0" y="0"/>
                </a:moveTo>
                <a:lnTo>
                  <a:pt x="25659" y="16633"/>
                </a:lnTo>
                <a:cubicBezTo>
                  <a:pt x="40889" y="24819"/>
                  <a:pt x="57161" y="31864"/>
                  <a:pt x="77600" y="39404"/>
                </a:cubicBezTo>
                <a:cubicBezTo>
                  <a:pt x="118478" y="54485"/>
                  <a:pt x="171263" y="69962"/>
                  <a:pt x="225238" y="77503"/>
                </a:cubicBezTo>
                <a:cubicBezTo>
                  <a:pt x="279213" y="85044"/>
                  <a:pt x="345887" y="88616"/>
                  <a:pt x="401450" y="84647"/>
                </a:cubicBezTo>
                <a:cubicBezTo>
                  <a:pt x="457013" y="80678"/>
                  <a:pt x="518926" y="68375"/>
                  <a:pt x="558613" y="53691"/>
                </a:cubicBezTo>
                <a:cubicBezTo>
                  <a:pt x="578457" y="46349"/>
                  <a:pt x="593637" y="36427"/>
                  <a:pt x="606386" y="26158"/>
                </a:cubicBezTo>
                <a:lnTo>
                  <a:pt x="627625" y="7206"/>
                </a:lnTo>
                <a:lnTo>
                  <a:pt x="611000" y="41783"/>
                </a:lnTo>
                <a:cubicBezTo>
                  <a:pt x="597506" y="66786"/>
                  <a:pt x="584807" y="77898"/>
                  <a:pt x="558613" y="91789"/>
                </a:cubicBezTo>
                <a:cubicBezTo>
                  <a:pt x="532419" y="105680"/>
                  <a:pt x="494716" y="117188"/>
                  <a:pt x="453838" y="125126"/>
                </a:cubicBezTo>
                <a:cubicBezTo>
                  <a:pt x="412960" y="133064"/>
                  <a:pt x="362953" y="140208"/>
                  <a:pt x="313344" y="139414"/>
                </a:cubicBezTo>
                <a:cubicBezTo>
                  <a:pt x="263735" y="138620"/>
                  <a:pt x="199838" y="131873"/>
                  <a:pt x="156182" y="120364"/>
                </a:cubicBezTo>
                <a:cubicBezTo>
                  <a:pt x="112526" y="108855"/>
                  <a:pt x="76410" y="88216"/>
                  <a:pt x="51407" y="70357"/>
                </a:cubicBezTo>
                <a:cubicBezTo>
                  <a:pt x="26404" y="52498"/>
                  <a:pt x="19658" y="40989"/>
                  <a:pt x="6164" y="13208"/>
                </a:cubicBezTo>
                <a:lnTo>
                  <a:pt x="0"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5" name="任意多边形 144"/>
          <p:cNvSpPr/>
          <p:nvPr/>
        </p:nvSpPr>
        <p:spPr>
          <a:xfrm>
            <a:off x="9040533" y="3974479"/>
            <a:ext cx="704160" cy="328593"/>
          </a:xfrm>
          <a:custGeom>
            <a:avLst/>
            <a:gdLst>
              <a:gd name="connsiteX0" fmla="*/ 327925 w 704160"/>
              <a:gd name="connsiteY0" fmla="*/ 107 h 328593"/>
              <a:gd name="connsiteX1" fmla="*/ 387728 w 704160"/>
              <a:gd name="connsiteY1" fmla="*/ 1791 h 328593"/>
              <a:gd name="connsiteX2" fmla="*/ 530524 w 704160"/>
              <a:gd name="connsiteY2" fmla="*/ 21756 h 328593"/>
              <a:gd name="connsiteX3" fmla="*/ 641840 w 704160"/>
              <a:gd name="connsiteY3" fmla="*/ 62211 h 328593"/>
              <a:gd name="connsiteX4" fmla="*/ 694725 w 704160"/>
              <a:gd name="connsiteY4" fmla="*/ 112191 h 328593"/>
              <a:gd name="connsiteX5" fmla="*/ 701869 w 704160"/>
              <a:gd name="connsiteY5" fmla="*/ 177506 h 328593"/>
              <a:gd name="connsiteX6" fmla="*/ 704160 w 704160"/>
              <a:gd name="connsiteY6" fmla="*/ 195750 h 328593"/>
              <a:gd name="connsiteX7" fmla="*/ 687162 w 704160"/>
              <a:gd name="connsiteY7" fmla="*/ 216518 h 328593"/>
              <a:gd name="connsiteX8" fmla="*/ 638942 w 704160"/>
              <a:gd name="connsiteY8" fmla="*/ 257743 h 328593"/>
              <a:gd name="connsiteX9" fmla="*/ 529404 w 704160"/>
              <a:gd name="connsiteY9" fmla="*/ 300605 h 328593"/>
              <a:gd name="connsiteX10" fmla="*/ 386529 w 704160"/>
              <a:gd name="connsiteY10" fmla="*/ 324418 h 328593"/>
              <a:gd name="connsiteX11" fmla="*/ 231748 w 704160"/>
              <a:gd name="connsiteY11" fmla="*/ 326800 h 328593"/>
              <a:gd name="connsiteX12" fmla="*/ 112685 w 704160"/>
              <a:gd name="connsiteY12" fmla="*/ 305368 h 328593"/>
              <a:gd name="connsiteX13" fmla="*/ 17435 w 704160"/>
              <a:gd name="connsiteY13" fmla="*/ 255362 h 328593"/>
              <a:gd name="connsiteX14" fmla="*/ 1297 w 704160"/>
              <a:gd name="connsiteY14" fmla="*/ 243316 h 328593"/>
              <a:gd name="connsiteX15" fmla="*/ 865 w 704160"/>
              <a:gd name="connsiteY15" fmla="*/ 240177 h 328593"/>
              <a:gd name="connsiteX16" fmla="*/ 11045 w 704160"/>
              <a:gd name="connsiteY16" fmla="*/ 205139 h 328593"/>
              <a:gd name="connsiteX17" fmla="*/ 8533 w 704160"/>
              <a:gd name="connsiteY17" fmla="*/ 177506 h 328593"/>
              <a:gd name="connsiteX18" fmla="*/ 997 w 704160"/>
              <a:gd name="connsiteY18" fmla="*/ 127264 h 328593"/>
              <a:gd name="connsiteX19" fmla="*/ 33392 w 704160"/>
              <a:gd name="connsiteY19" fmla="*/ 79534 h 328593"/>
              <a:gd name="connsiteX20" fmla="*/ 139161 w 704160"/>
              <a:gd name="connsiteY20" fmla="*/ 29030 h 328593"/>
              <a:gd name="connsiteX21" fmla="*/ 269659 w 704160"/>
              <a:gd name="connsiteY21" fmla="*/ 4042 h 328593"/>
              <a:gd name="connsiteX22" fmla="*/ 327925 w 704160"/>
              <a:gd name="connsiteY22" fmla="*/ 107 h 32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160" h="328593">
                <a:moveTo>
                  <a:pt x="327925" y="107"/>
                </a:moveTo>
                <a:cubicBezTo>
                  <a:pt x="346829" y="-257"/>
                  <a:pt x="365990" y="315"/>
                  <a:pt x="387728" y="1791"/>
                </a:cubicBezTo>
                <a:cubicBezTo>
                  <a:pt x="431205" y="4743"/>
                  <a:pt x="488172" y="11686"/>
                  <a:pt x="530524" y="21756"/>
                </a:cubicBezTo>
                <a:cubicBezTo>
                  <a:pt x="572876" y="31826"/>
                  <a:pt x="614473" y="47139"/>
                  <a:pt x="641840" y="62211"/>
                </a:cubicBezTo>
                <a:cubicBezTo>
                  <a:pt x="669207" y="77283"/>
                  <a:pt x="684720" y="92975"/>
                  <a:pt x="694725" y="112191"/>
                </a:cubicBezTo>
                <a:cubicBezTo>
                  <a:pt x="704730" y="131407"/>
                  <a:pt x="699488" y="154457"/>
                  <a:pt x="701869" y="177506"/>
                </a:cubicBezTo>
                <a:lnTo>
                  <a:pt x="704160" y="195750"/>
                </a:lnTo>
                <a:lnTo>
                  <a:pt x="687162" y="216518"/>
                </a:lnTo>
                <a:cubicBezTo>
                  <a:pt x="671882" y="232343"/>
                  <a:pt x="655611" y="246432"/>
                  <a:pt x="638942" y="257743"/>
                </a:cubicBezTo>
                <a:cubicBezTo>
                  <a:pt x="605605" y="280365"/>
                  <a:pt x="571473" y="289493"/>
                  <a:pt x="529404" y="300605"/>
                </a:cubicBezTo>
                <a:cubicBezTo>
                  <a:pt x="487335" y="311717"/>
                  <a:pt x="436138" y="320052"/>
                  <a:pt x="386529" y="324418"/>
                </a:cubicBezTo>
                <a:cubicBezTo>
                  <a:pt x="336920" y="328784"/>
                  <a:pt x="277389" y="329975"/>
                  <a:pt x="231748" y="326800"/>
                </a:cubicBezTo>
                <a:cubicBezTo>
                  <a:pt x="186107" y="323625"/>
                  <a:pt x="148404" y="317274"/>
                  <a:pt x="112685" y="305368"/>
                </a:cubicBezTo>
                <a:cubicBezTo>
                  <a:pt x="76966" y="293462"/>
                  <a:pt x="51566" y="280762"/>
                  <a:pt x="17435" y="255362"/>
                </a:cubicBezTo>
                <a:lnTo>
                  <a:pt x="1297" y="243316"/>
                </a:lnTo>
                <a:lnTo>
                  <a:pt x="865" y="240177"/>
                </a:lnTo>
                <a:cubicBezTo>
                  <a:pt x="1637" y="227617"/>
                  <a:pt x="9767" y="215584"/>
                  <a:pt x="11045" y="205139"/>
                </a:cubicBezTo>
                <a:cubicBezTo>
                  <a:pt x="12323" y="194694"/>
                  <a:pt x="10208" y="190485"/>
                  <a:pt x="8533" y="177506"/>
                </a:cubicBezTo>
                <a:cubicBezTo>
                  <a:pt x="6858" y="164527"/>
                  <a:pt x="-3146" y="143593"/>
                  <a:pt x="997" y="127264"/>
                </a:cubicBezTo>
                <a:cubicBezTo>
                  <a:pt x="5140" y="110935"/>
                  <a:pt x="10365" y="95906"/>
                  <a:pt x="33392" y="79534"/>
                </a:cubicBezTo>
                <a:cubicBezTo>
                  <a:pt x="56419" y="63162"/>
                  <a:pt x="99783" y="41612"/>
                  <a:pt x="139161" y="29030"/>
                </a:cubicBezTo>
                <a:cubicBezTo>
                  <a:pt x="178539" y="16448"/>
                  <a:pt x="228231" y="8582"/>
                  <a:pt x="269659" y="4042"/>
                </a:cubicBezTo>
                <a:cubicBezTo>
                  <a:pt x="290373" y="1772"/>
                  <a:pt x="309021" y="471"/>
                  <a:pt x="327925" y="107"/>
                </a:cubicBez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椭圆 145"/>
          <p:cNvSpPr/>
          <p:nvPr/>
        </p:nvSpPr>
        <p:spPr>
          <a:xfrm>
            <a:off x="9042815" y="3977288"/>
            <a:ext cx="698400" cy="266400"/>
          </a:xfrm>
          <a:prstGeom prst="ellipse">
            <a:avLst/>
          </a:prstGeom>
          <a:solidFill>
            <a:srgbClr val="C5E6FF"/>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7" name="十角星 146"/>
          <p:cNvSpPr/>
          <p:nvPr/>
        </p:nvSpPr>
        <p:spPr>
          <a:xfrm>
            <a:off x="9090887" y="4991653"/>
            <a:ext cx="144000" cy="144000"/>
          </a:xfrm>
          <a:prstGeom prst="star10">
            <a:avLst/>
          </a:prstGeom>
          <a:solidFill>
            <a:srgbClr val="0001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8" name="十角星 147"/>
          <p:cNvSpPr/>
          <p:nvPr/>
        </p:nvSpPr>
        <p:spPr>
          <a:xfrm>
            <a:off x="9497110" y="4846168"/>
            <a:ext cx="144000" cy="144000"/>
          </a:xfrm>
          <a:prstGeom prst="star10">
            <a:avLst/>
          </a:prstGeom>
          <a:solidFill>
            <a:srgbClr val="0001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9" name="十角星 148"/>
          <p:cNvSpPr/>
          <p:nvPr/>
        </p:nvSpPr>
        <p:spPr>
          <a:xfrm>
            <a:off x="9695013" y="4742362"/>
            <a:ext cx="144000" cy="144000"/>
          </a:xfrm>
          <a:prstGeom prst="star10">
            <a:avLst/>
          </a:prstGeom>
          <a:solidFill>
            <a:srgbClr val="0001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0" name="十角星 149"/>
          <p:cNvSpPr/>
          <p:nvPr/>
        </p:nvSpPr>
        <p:spPr>
          <a:xfrm>
            <a:off x="9396180" y="5160271"/>
            <a:ext cx="144000" cy="144000"/>
          </a:xfrm>
          <a:prstGeom prst="star10">
            <a:avLst/>
          </a:prstGeom>
          <a:solidFill>
            <a:srgbClr val="0001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1" name="十角星 150"/>
          <p:cNvSpPr/>
          <p:nvPr/>
        </p:nvSpPr>
        <p:spPr>
          <a:xfrm>
            <a:off x="9131554" y="5338528"/>
            <a:ext cx="144000" cy="144000"/>
          </a:xfrm>
          <a:prstGeom prst="star10">
            <a:avLst/>
          </a:prstGeom>
          <a:solidFill>
            <a:srgbClr val="0001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2" name="十角星 151"/>
          <p:cNvSpPr/>
          <p:nvPr/>
        </p:nvSpPr>
        <p:spPr>
          <a:xfrm>
            <a:off x="8961891" y="5167353"/>
            <a:ext cx="144000" cy="144000"/>
          </a:xfrm>
          <a:prstGeom prst="star10">
            <a:avLst/>
          </a:prstGeom>
          <a:solidFill>
            <a:srgbClr val="0001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3" name="十角星 152"/>
          <p:cNvSpPr/>
          <p:nvPr/>
        </p:nvSpPr>
        <p:spPr>
          <a:xfrm>
            <a:off x="9331677" y="5526436"/>
            <a:ext cx="144000" cy="144000"/>
          </a:xfrm>
          <a:prstGeom prst="star10">
            <a:avLst/>
          </a:prstGeom>
          <a:solidFill>
            <a:srgbClr val="0001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4" name="十角星 153"/>
          <p:cNvSpPr/>
          <p:nvPr/>
        </p:nvSpPr>
        <p:spPr>
          <a:xfrm>
            <a:off x="9657831" y="5338528"/>
            <a:ext cx="144000" cy="144000"/>
          </a:xfrm>
          <a:prstGeom prst="star10">
            <a:avLst/>
          </a:prstGeom>
          <a:solidFill>
            <a:srgbClr val="0001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5" name="椭圆 154"/>
          <p:cNvSpPr/>
          <p:nvPr/>
        </p:nvSpPr>
        <p:spPr>
          <a:xfrm>
            <a:off x="8917712" y="4471454"/>
            <a:ext cx="950400" cy="342000"/>
          </a:xfrm>
          <a:prstGeom prst="ellipse">
            <a:avLst/>
          </a:prstGeom>
          <a:solidFill>
            <a:srgbClr val="E1E1E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6" name="椭圆 155"/>
          <p:cNvSpPr/>
          <p:nvPr/>
        </p:nvSpPr>
        <p:spPr>
          <a:xfrm>
            <a:off x="8896631" y="2894090"/>
            <a:ext cx="954881" cy="342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7" name="十角星 156"/>
          <p:cNvSpPr/>
          <p:nvPr/>
        </p:nvSpPr>
        <p:spPr>
          <a:xfrm>
            <a:off x="9171529" y="4615242"/>
            <a:ext cx="144000" cy="144000"/>
          </a:xfrm>
          <a:prstGeom prst="star10">
            <a:avLst/>
          </a:prstGeom>
          <a:solidFill>
            <a:srgbClr val="0001F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8" name="椭圆 157"/>
          <p:cNvSpPr/>
          <p:nvPr/>
        </p:nvSpPr>
        <p:spPr>
          <a:xfrm>
            <a:off x="8913824" y="4464390"/>
            <a:ext cx="950400" cy="342000"/>
          </a:xfrm>
          <a:prstGeom prst="ellipse">
            <a:avLst/>
          </a:prstGeom>
          <a:solidFill>
            <a:srgbClr val="D9D9D9">
              <a:alpha val="65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59" name="组合 158"/>
          <p:cNvGrpSpPr/>
          <p:nvPr/>
        </p:nvGrpSpPr>
        <p:grpSpPr>
          <a:xfrm>
            <a:off x="9026560" y="1359455"/>
            <a:ext cx="709012" cy="468029"/>
            <a:chOff x="9192933" y="4126879"/>
            <a:chExt cx="709012" cy="468029"/>
          </a:xfrm>
        </p:grpSpPr>
        <p:sp>
          <p:nvSpPr>
            <p:cNvPr id="160" name="任意多边形 159"/>
            <p:cNvSpPr/>
            <p:nvPr/>
          </p:nvSpPr>
          <p:spPr>
            <a:xfrm>
              <a:off x="9199975" y="4467827"/>
              <a:ext cx="695325" cy="123861"/>
            </a:xfrm>
            <a:custGeom>
              <a:avLst/>
              <a:gdLst>
                <a:gd name="connsiteX0" fmla="*/ 0 w 695325"/>
                <a:gd name="connsiteY0" fmla="*/ 0 h 121711"/>
                <a:gd name="connsiteX1" fmla="*/ 30957 w 695325"/>
                <a:gd name="connsiteY1" fmla="*/ 40481 h 121711"/>
                <a:gd name="connsiteX2" fmla="*/ 90488 w 695325"/>
                <a:gd name="connsiteY2" fmla="*/ 73818 h 121711"/>
                <a:gd name="connsiteX3" fmla="*/ 140494 w 695325"/>
                <a:gd name="connsiteY3" fmla="*/ 90487 h 121711"/>
                <a:gd name="connsiteX4" fmla="*/ 240507 w 695325"/>
                <a:gd name="connsiteY4" fmla="*/ 111918 h 121711"/>
                <a:gd name="connsiteX5" fmla="*/ 354807 w 695325"/>
                <a:gd name="connsiteY5" fmla="*/ 121443 h 121711"/>
                <a:gd name="connsiteX6" fmla="*/ 471488 w 695325"/>
                <a:gd name="connsiteY6" fmla="*/ 116681 h 121711"/>
                <a:gd name="connsiteX7" fmla="*/ 585788 w 695325"/>
                <a:gd name="connsiteY7" fmla="*/ 92868 h 121711"/>
                <a:gd name="connsiteX8" fmla="*/ 638175 w 695325"/>
                <a:gd name="connsiteY8" fmla="*/ 71437 h 121711"/>
                <a:gd name="connsiteX9" fmla="*/ 695325 w 695325"/>
                <a:gd name="connsiteY9" fmla="*/ 14287 h 121711"/>
                <a:gd name="connsiteX0" fmla="*/ 0 w 695325"/>
                <a:gd name="connsiteY0" fmla="*/ 0 h 121616"/>
                <a:gd name="connsiteX1" fmla="*/ 30957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8175 w 695325"/>
                <a:gd name="connsiteY8" fmla="*/ 71437 h 121616"/>
                <a:gd name="connsiteX9" fmla="*/ 695325 w 695325"/>
                <a:gd name="connsiteY9" fmla="*/ 14287 h 121616"/>
                <a:gd name="connsiteX0" fmla="*/ 0 w 695325"/>
                <a:gd name="connsiteY0" fmla="*/ 0 h 121616"/>
                <a:gd name="connsiteX1" fmla="*/ 30957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40494 w 695325"/>
                <a:gd name="connsiteY3" fmla="*/ 90487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50019 w 695325"/>
                <a:gd name="connsiteY3" fmla="*/ 92869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69055 h 121616"/>
                <a:gd name="connsiteX9" fmla="*/ 695325 w 695325"/>
                <a:gd name="connsiteY9" fmla="*/ 14287 h 121616"/>
                <a:gd name="connsiteX0" fmla="*/ 0 w 695325"/>
                <a:gd name="connsiteY0" fmla="*/ 0 h 121616"/>
                <a:gd name="connsiteX1" fmla="*/ 35719 w 695325"/>
                <a:gd name="connsiteY1" fmla="*/ 40481 h 121616"/>
                <a:gd name="connsiteX2" fmla="*/ 90488 w 695325"/>
                <a:gd name="connsiteY2" fmla="*/ 73818 h 121616"/>
                <a:gd name="connsiteX3" fmla="*/ 150019 w 695325"/>
                <a:gd name="connsiteY3" fmla="*/ 92869 h 121616"/>
                <a:gd name="connsiteX4" fmla="*/ 240507 w 695325"/>
                <a:gd name="connsiteY4" fmla="*/ 111918 h 121616"/>
                <a:gd name="connsiteX5" fmla="*/ 354807 w 695325"/>
                <a:gd name="connsiteY5" fmla="*/ 121443 h 121616"/>
                <a:gd name="connsiteX6" fmla="*/ 471488 w 695325"/>
                <a:gd name="connsiteY6" fmla="*/ 116681 h 121616"/>
                <a:gd name="connsiteX7" fmla="*/ 564357 w 695325"/>
                <a:gd name="connsiteY7" fmla="*/ 100011 h 121616"/>
                <a:gd name="connsiteX8" fmla="*/ 633413 w 695325"/>
                <a:gd name="connsiteY8" fmla="*/ 71437 h 121616"/>
                <a:gd name="connsiteX9" fmla="*/ 695325 w 695325"/>
                <a:gd name="connsiteY9" fmla="*/ 14287 h 121616"/>
                <a:gd name="connsiteX0" fmla="*/ 0 w 695325"/>
                <a:gd name="connsiteY0" fmla="*/ 0 h 123926"/>
                <a:gd name="connsiteX1" fmla="*/ 35719 w 695325"/>
                <a:gd name="connsiteY1" fmla="*/ 40481 h 123926"/>
                <a:gd name="connsiteX2" fmla="*/ 90488 w 695325"/>
                <a:gd name="connsiteY2" fmla="*/ 73818 h 123926"/>
                <a:gd name="connsiteX3" fmla="*/ 150019 w 695325"/>
                <a:gd name="connsiteY3" fmla="*/ 92869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71437 h 123926"/>
                <a:gd name="connsiteX9" fmla="*/ 695325 w 695325"/>
                <a:gd name="connsiteY9" fmla="*/ 14287 h 123926"/>
                <a:gd name="connsiteX0" fmla="*/ 0 w 695325"/>
                <a:gd name="connsiteY0" fmla="*/ 0 h 123926"/>
                <a:gd name="connsiteX1" fmla="*/ 35719 w 695325"/>
                <a:gd name="connsiteY1" fmla="*/ 40481 h 123926"/>
                <a:gd name="connsiteX2" fmla="*/ 90488 w 695325"/>
                <a:gd name="connsiteY2" fmla="*/ 73818 h 123926"/>
                <a:gd name="connsiteX3" fmla="*/ 150019 w 695325"/>
                <a:gd name="connsiteY3" fmla="*/ 92869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66674 h 123926"/>
                <a:gd name="connsiteX9" fmla="*/ 695325 w 695325"/>
                <a:gd name="connsiteY9" fmla="*/ 14287 h 123926"/>
                <a:gd name="connsiteX0" fmla="*/ 0 w 695325"/>
                <a:gd name="connsiteY0" fmla="*/ 0 h 123926"/>
                <a:gd name="connsiteX1" fmla="*/ 35719 w 695325"/>
                <a:gd name="connsiteY1" fmla="*/ 40481 h 123926"/>
                <a:gd name="connsiteX2" fmla="*/ 90488 w 695325"/>
                <a:gd name="connsiteY2" fmla="*/ 73818 h 123926"/>
                <a:gd name="connsiteX3" fmla="*/ 164307 w 695325"/>
                <a:gd name="connsiteY3" fmla="*/ 100013 h 123926"/>
                <a:gd name="connsiteX4" fmla="*/ 240507 w 695325"/>
                <a:gd name="connsiteY4" fmla="*/ 111918 h 123926"/>
                <a:gd name="connsiteX5" fmla="*/ 357188 w 695325"/>
                <a:gd name="connsiteY5" fmla="*/ 123824 h 123926"/>
                <a:gd name="connsiteX6" fmla="*/ 471488 w 695325"/>
                <a:gd name="connsiteY6" fmla="*/ 116681 h 123926"/>
                <a:gd name="connsiteX7" fmla="*/ 564357 w 695325"/>
                <a:gd name="connsiteY7" fmla="*/ 100011 h 123926"/>
                <a:gd name="connsiteX8" fmla="*/ 633413 w 695325"/>
                <a:gd name="connsiteY8" fmla="*/ 66674 h 123926"/>
                <a:gd name="connsiteX9" fmla="*/ 695325 w 695325"/>
                <a:gd name="connsiteY9" fmla="*/ 14287 h 123926"/>
                <a:gd name="connsiteX0" fmla="*/ 0 w 695325"/>
                <a:gd name="connsiteY0" fmla="*/ 0 h 123854"/>
                <a:gd name="connsiteX1" fmla="*/ 35719 w 695325"/>
                <a:gd name="connsiteY1" fmla="*/ 40481 h 123854"/>
                <a:gd name="connsiteX2" fmla="*/ 90488 w 695325"/>
                <a:gd name="connsiteY2" fmla="*/ 73818 h 123854"/>
                <a:gd name="connsiteX3" fmla="*/ 164307 w 695325"/>
                <a:gd name="connsiteY3" fmla="*/ 100013 h 123854"/>
                <a:gd name="connsiteX4" fmla="*/ 245270 w 695325"/>
                <a:gd name="connsiteY4" fmla="*/ 114299 h 123854"/>
                <a:gd name="connsiteX5" fmla="*/ 357188 w 695325"/>
                <a:gd name="connsiteY5" fmla="*/ 123824 h 123854"/>
                <a:gd name="connsiteX6" fmla="*/ 471488 w 695325"/>
                <a:gd name="connsiteY6" fmla="*/ 116681 h 123854"/>
                <a:gd name="connsiteX7" fmla="*/ 564357 w 695325"/>
                <a:gd name="connsiteY7" fmla="*/ 100011 h 123854"/>
                <a:gd name="connsiteX8" fmla="*/ 633413 w 695325"/>
                <a:gd name="connsiteY8" fmla="*/ 66674 h 123854"/>
                <a:gd name="connsiteX9" fmla="*/ 695325 w 695325"/>
                <a:gd name="connsiteY9" fmla="*/ 14287 h 123854"/>
                <a:gd name="connsiteX0" fmla="*/ 0 w 695325"/>
                <a:gd name="connsiteY0" fmla="*/ 0 h 123861"/>
                <a:gd name="connsiteX1" fmla="*/ 35719 w 695325"/>
                <a:gd name="connsiteY1" fmla="*/ 40481 h 123861"/>
                <a:gd name="connsiteX2" fmla="*/ 90488 w 695325"/>
                <a:gd name="connsiteY2" fmla="*/ 73818 h 123861"/>
                <a:gd name="connsiteX3" fmla="*/ 164307 w 695325"/>
                <a:gd name="connsiteY3" fmla="*/ 100013 h 123861"/>
                <a:gd name="connsiteX4" fmla="*/ 245270 w 695325"/>
                <a:gd name="connsiteY4" fmla="*/ 114299 h 123861"/>
                <a:gd name="connsiteX5" fmla="*/ 357188 w 695325"/>
                <a:gd name="connsiteY5" fmla="*/ 123824 h 123861"/>
                <a:gd name="connsiteX6" fmla="*/ 471488 w 695325"/>
                <a:gd name="connsiteY6" fmla="*/ 116681 h 123861"/>
                <a:gd name="connsiteX7" fmla="*/ 566738 w 695325"/>
                <a:gd name="connsiteY7" fmla="*/ 95249 h 123861"/>
                <a:gd name="connsiteX8" fmla="*/ 633413 w 695325"/>
                <a:gd name="connsiteY8" fmla="*/ 66674 h 123861"/>
                <a:gd name="connsiteX9" fmla="*/ 695325 w 695325"/>
                <a:gd name="connsiteY9" fmla="*/ 14287 h 123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5325" h="123861">
                  <a:moveTo>
                    <a:pt x="0" y="0"/>
                  </a:moveTo>
                  <a:cubicBezTo>
                    <a:pt x="7938" y="14089"/>
                    <a:pt x="20638" y="28178"/>
                    <a:pt x="35719" y="40481"/>
                  </a:cubicBezTo>
                  <a:cubicBezTo>
                    <a:pt x="50800" y="52784"/>
                    <a:pt x="69057" y="63896"/>
                    <a:pt x="90488" y="73818"/>
                  </a:cubicBezTo>
                  <a:cubicBezTo>
                    <a:pt x="111919" y="83740"/>
                    <a:pt x="138510" y="93266"/>
                    <a:pt x="164307" y="100013"/>
                  </a:cubicBezTo>
                  <a:cubicBezTo>
                    <a:pt x="190104" y="106760"/>
                    <a:pt x="213123" y="110331"/>
                    <a:pt x="245270" y="114299"/>
                  </a:cubicBezTo>
                  <a:cubicBezTo>
                    <a:pt x="277417" y="118267"/>
                    <a:pt x="319485" y="123427"/>
                    <a:pt x="357188" y="123824"/>
                  </a:cubicBezTo>
                  <a:cubicBezTo>
                    <a:pt x="394891" y="124221"/>
                    <a:pt x="436563" y="121444"/>
                    <a:pt x="471488" y="116681"/>
                  </a:cubicBezTo>
                  <a:cubicBezTo>
                    <a:pt x="506413" y="111919"/>
                    <a:pt x="539751" y="103583"/>
                    <a:pt x="566738" y="95249"/>
                  </a:cubicBezTo>
                  <a:cubicBezTo>
                    <a:pt x="593725" y="86915"/>
                    <a:pt x="611982" y="80168"/>
                    <a:pt x="633413" y="66674"/>
                  </a:cubicBezTo>
                  <a:cubicBezTo>
                    <a:pt x="654844" y="53180"/>
                    <a:pt x="675878" y="36313"/>
                    <a:pt x="695325" y="14287"/>
                  </a:cubicBezTo>
                </a:path>
              </a:pathLst>
            </a:custGeom>
            <a:solidFill>
              <a:srgbClr val="C5E6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1" name="任意多边形 160"/>
            <p:cNvSpPr/>
            <p:nvPr/>
          </p:nvSpPr>
          <p:spPr>
            <a:xfrm>
              <a:off x="9256393" y="4321111"/>
              <a:ext cx="643589" cy="163668"/>
            </a:xfrm>
            <a:custGeom>
              <a:avLst/>
              <a:gdLst>
                <a:gd name="connsiteX0" fmla="*/ 640509 w 643589"/>
                <a:gd name="connsiteY0" fmla="*/ 0 h 163668"/>
                <a:gd name="connsiteX1" fmla="*/ 643031 w 643589"/>
                <a:gd name="connsiteY1" fmla="*/ 20086 h 163668"/>
                <a:gd name="connsiteX2" fmla="*/ 643589 w 643589"/>
                <a:gd name="connsiteY2" fmla="*/ 28094 h 163668"/>
                <a:gd name="connsiteX3" fmla="*/ 638920 w 643589"/>
                <a:gd name="connsiteY3" fmla="*/ 36758 h 163668"/>
                <a:gd name="connsiteX4" fmla="*/ 620725 w 643589"/>
                <a:gd name="connsiteY4" fmla="*/ 61129 h 163668"/>
                <a:gd name="connsiteX5" fmla="*/ 523094 w 643589"/>
                <a:gd name="connsiteY5" fmla="*/ 118279 h 163668"/>
                <a:gd name="connsiteX6" fmla="*/ 382600 w 643589"/>
                <a:gd name="connsiteY6" fmla="*/ 161142 h 163668"/>
                <a:gd name="connsiteX7" fmla="*/ 206388 w 643589"/>
                <a:gd name="connsiteY7" fmla="*/ 156379 h 163668"/>
                <a:gd name="connsiteX8" fmla="*/ 89707 w 643589"/>
                <a:gd name="connsiteY8" fmla="*/ 137331 h 163668"/>
                <a:gd name="connsiteX9" fmla="*/ 13507 w 643589"/>
                <a:gd name="connsiteY9" fmla="*/ 101610 h 163668"/>
                <a:gd name="connsiteX10" fmla="*/ 0 w 643589"/>
                <a:gd name="connsiteY10" fmla="*/ 91125 h 163668"/>
                <a:gd name="connsiteX11" fmla="*/ 39700 w 643589"/>
                <a:gd name="connsiteY11" fmla="*/ 108754 h 163668"/>
                <a:gd name="connsiteX12" fmla="*/ 144475 w 643589"/>
                <a:gd name="connsiteY12" fmla="*/ 130185 h 163668"/>
                <a:gd name="connsiteX13" fmla="*/ 280207 w 643589"/>
                <a:gd name="connsiteY13" fmla="*/ 134948 h 163668"/>
                <a:gd name="connsiteX14" fmla="*/ 427844 w 643589"/>
                <a:gd name="connsiteY14" fmla="*/ 115898 h 163668"/>
                <a:gd name="connsiteX15" fmla="*/ 551669 w 643589"/>
                <a:gd name="connsiteY15" fmla="*/ 75417 h 163668"/>
                <a:gd name="connsiteX16" fmla="*/ 620725 w 643589"/>
                <a:gd name="connsiteY16" fmla="*/ 23029 h 163668"/>
                <a:gd name="connsiteX17" fmla="*/ 639757 w 643589"/>
                <a:gd name="connsiteY17" fmla="*/ 984 h 163668"/>
                <a:gd name="connsiteX18" fmla="*/ 640509 w 643589"/>
                <a:gd name="connsiteY18" fmla="*/ 0 h 163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43589" h="163668">
                  <a:moveTo>
                    <a:pt x="640509" y="0"/>
                  </a:moveTo>
                  <a:lnTo>
                    <a:pt x="643031" y="20086"/>
                  </a:lnTo>
                  <a:lnTo>
                    <a:pt x="643589" y="28094"/>
                  </a:lnTo>
                  <a:lnTo>
                    <a:pt x="638920" y="36758"/>
                  </a:lnTo>
                  <a:cubicBezTo>
                    <a:pt x="633252" y="46023"/>
                    <a:pt x="627174" y="54481"/>
                    <a:pt x="620725" y="61129"/>
                  </a:cubicBezTo>
                  <a:cubicBezTo>
                    <a:pt x="594928" y="87720"/>
                    <a:pt x="562781" y="101610"/>
                    <a:pt x="523094" y="118279"/>
                  </a:cubicBezTo>
                  <a:cubicBezTo>
                    <a:pt x="483407" y="134948"/>
                    <a:pt x="435384" y="154792"/>
                    <a:pt x="382600" y="161142"/>
                  </a:cubicBezTo>
                  <a:cubicBezTo>
                    <a:pt x="329816" y="167492"/>
                    <a:pt x="255203" y="160347"/>
                    <a:pt x="206388" y="156379"/>
                  </a:cubicBezTo>
                  <a:cubicBezTo>
                    <a:pt x="157573" y="152411"/>
                    <a:pt x="121854" y="146459"/>
                    <a:pt x="89707" y="137331"/>
                  </a:cubicBezTo>
                  <a:cubicBezTo>
                    <a:pt x="57560" y="128203"/>
                    <a:pt x="43273" y="123438"/>
                    <a:pt x="13507" y="101610"/>
                  </a:cubicBezTo>
                  <a:lnTo>
                    <a:pt x="0" y="91125"/>
                  </a:lnTo>
                  <a:lnTo>
                    <a:pt x="39700" y="108754"/>
                  </a:lnTo>
                  <a:cubicBezTo>
                    <a:pt x="69862" y="119073"/>
                    <a:pt x="104390" y="125819"/>
                    <a:pt x="144475" y="130185"/>
                  </a:cubicBezTo>
                  <a:cubicBezTo>
                    <a:pt x="184559" y="134551"/>
                    <a:pt x="232979" y="137329"/>
                    <a:pt x="280207" y="134948"/>
                  </a:cubicBezTo>
                  <a:cubicBezTo>
                    <a:pt x="327435" y="132567"/>
                    <a:pt x="382600" y="125820"/>
                    <a:pt x="427844" y="115898"/>
                  </a:cubicBezTo>
                  <a:cubicBezTo>
                    <a:pt x="473088" y="105976"/>
                    <a:pt x="519522" y="90895"/>
                    <a:pt x="551669" y="75417"/>
                  </a:cubicBezTo>
                  <a:cubicBezTo>
                    <a:pt x="583816" y="59939"/>
                    <a:pt x="597309" y="47238"/>
                    <a:pt x="620725" y="23029"/>
                  </a:cubicBezTo>
                  <a:cubicBezTo>
                    <a:pt x="626579" y="16977"/>
                    <a:pt x="633078" y="9337"/>
                    <a:pt x="639757" y="984"/>
                  </a:cubicBezTo>
                  <a:lnTo>
                    <a:pt x="640509"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2" name="任意多边形 161"/>
            <p:cNvSpPr/>
            <p:nvPr/>
          </p:nvSpPr>
          <p:spPr>
            <a:xfrm>
              <a:off x="9194339" y="4349206"/>
              <a:ext cx="707606" cy="168023"/>
            </a:xfrm>
            <a:custGeom>
              <a:avLst/>
              <a:gdLst>
                <a:gd name="connsiteX0" fmla="*/ 705643 w 707606"/>
                <a:gd name="connsiteY0" fmla="*/ 0 h 168023"/>
                <a:gd name="connsiteX1" fmla="*/ 707606 w 707606"/>
                <a:gd name="connsiteY1" fmla="*/ 28160 h 168023"/>
                <a:gd name="connsiteX2" fmla="*/ 703710 w 707606"/>
                <a:gd name="connsiteY2" fmla="*/ 58228 h 168023"/>
                <a:gd name="connsiteX3" fmla="*/ 682780 w 707606"/>
                <a:gd name="connsiteY3" fmla="*/ 78279 h 168023"/>
                <a:gd name="connsiteX4" fmla="*/ 601818 w 707606"/>
                <a:gd name="connsiteY4" fmla="*/ 135429 h 168023"/>
                <a:gd name="connsiteX5" fmla="*/ 444655 w 707606"/>
                <a:gd name="connsiteY5" fmla="*/ 166385 h 168023"/>
                <a:gd name="connsiteX6" fmla="*/ 268443 w 707606"/>
                <a:gd name="connsiteY6" fmla="*/ 159241 h 168023"/>
                <a:gd name="connsiteX7" fmla="*/ 120805 w 707606"/>
                <a:gd name="connsiteY7" fmla="*/ 121142 h 168023"/>
                <a:gd name="connsiteX8" fmla="*/ 23174 w 707606"/>
                <a:gd name="connsiteY8" fmla="*/ 68754 h 168023"/>
                <a:gd name="connsiteX9" fmla="*/ 4481 w 707606"/>
                <a:gd name="connsiteY9" fmla="*/ 54347 h 168023"/>
                <a:gd name="connsiteX10" fmla="*/ 0 w 707606"/>
                <a:gd name="connsiteY10" fmla="*/ 21780 h 168023"/>
                <a:gd name="connsiteX11" fmla="*/ 25554 w 707606"/>
                <a:gd name="connsiteY11" fmla="*/ 40179 h 168023"/>
                <a:gd name="connsiteX12" fmla="*/ 60529 w 707606"/>
                <a:gd name="connsiteY12" fmla="*/ 62354 h 168023"/>
                <a:gd name="connsiteX13" fmla="*/ 62054 w 707606"/>
                <a:gd name="connsiteY13" fmla="*/ 63031 h 168023"/>
                <a:gd name="connsiteX14" fmla="*/ 75561 w 707606"/>
                <a:gd name="connsiteY14" fmla="*/ 73516 h 168023"/>
                <a:gd name="connsiteX15" fmla="*/ 151761 w 707606"/>
                <a:gd name="connsiteY15" fmla="*/ 109237 h 168023"/>
                <a:gd name="connsiteX16" fmla="*/ 268442 w 707606"/>
                <a:gd name="connsiteY16" fmla="*/ 128285 h 168023"/>
                <a:gd name="connsiteX17" fmla="*/ 444654 w 707606"/>
                <a:gd name="connsiteY17" fmla="*/ 133048 h 168023"/>
                <a:gd name="connsiteX18" fmla="*/ 585148 w 707606"/>
                <a:gd name="connsiteY18" fmla="*/ 90185 h 168023"/>
                <a:gd name="connsiteX19" fmla="*/ 682779 w 707606"/>
                <a:gd name="connsiteY19" fmla="*/ 33035 h 168023"/>
                <a:gd name="connsiteX20" fmla="*/ 700974 w 707606"/>
                <a:gd name="connsiteY20" fmla="*/ 8664 h 168023"/>
                <a:gd name="connsiteX21" fmla="*/ 705643 w 707606"/>
                <a:gd name="connsiteY21" fmla="*/ 0 h 168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07606" h="168023">
                  <a:moveTo>
                    <a:pt x="705643" y="0"/>
                  </a:moveTo>
                  <a:lnTo>
                    <a:pt x="707606" y="28160"/>
                  </a:lnTo>
                  <a:lnTo>
                    <a:pt x="703710" y="58228"/>
                  </a:lnTo>
                  <a:lnTo>
                    <a:pt x="682780" y="78279"/>
                  </a:lnTo>
                  <a:cubicBezTo>
                    <a:pt x="662539" y="95741"/>
                    <a:pt x="641505" y="120745"/>
                    <a:pt x="601818" y="135429"/>
                  </a:cubicBezTo>
                  <a:cubicBezTo>
                    <a:pt x="562131" y="150113"/>
                    <a:pt x="500218" y="162416"/>
                    <a:pt x="444655" y="166385"/>
                  </a:cubicBezTo>
                  <a:cubicBezTo>
                    <a:pt x="389092" y="170354"/>
                    <a:pt x="322418" y="166782"/>
                    <a:pt x="268443" y="159241"/>
                  </a:cubicBezTo>
                  <a:cubicBezTo>
                    <a:pt x="214468" y="151700"/>
                    <a:pt x="161683" y="136223"/>
                    <a:pt x="120805" y="121142"/>
                  </a:cubicBezTo>
                  <a:cubicBezTo>
                    <a:pt x="79927" y="106061"/>
                    <a:pt x="55718" y="92963"/>
                    <a:pt x="23174" y="68754"/>
                  </a:cubicBezTo>
                  <a:lnTo>
                    <a:pt x="4481" y="54347"/>
                  </a:lnTo>
                  <a:lnTo>
                    <a:pt x="0" y="21780"/>
                  </a:lnTo>
                  <a:lnTo>
                    <a:pt x="25554" y="40179"/>
                  </a:lnTo>
                  <a:cubicBezTo>
                    <a:pt x="36468" y="47918"/>
                    <a:pt x="47978" y="55459"/>
                    <a:pt x="60529" y="62354"/>
                  </a:cubicBezTo>
                  <a:lnTo>
                    <a:pt x="62054" y="63031"/>
                  </a:lnTo>
                  <a:lnTo>
                    <a:pt x="75561" y="73516"/>
                  </a:lnTo>
                  <a:cubicBezTo>
                    <a:pt x="105327" y="95344"/>
                    <a:pt x="119614" y="100109"/>
                    <a:pt x="151761" y="109237"/>
                  </a:cubicBezTo>
                  <a:cubicBezTo>
                    <a:pt x="183908" y="118365"/>
                    <a:pt x="219627" y="124317"/>
                    <a:pt x="268442" y="128285"/>
                  </a:cubicBezTo>
                  <a:cubicBezTo>
                    <a:pt x="317257" y="132253"/>
                    <a:pt x="391870" y="139398"/>
                    <a:pt x="444654" y="133048"/>
                  </a:cubicBezTo>
                  <a:cubicBezTo>
                    <a:pt x="497438" y="126698"/>
                    <a:pt x="545461" y="106854"/>
                    <a:pt x="585148" y="90185"/>
                  </a:cubicBezTo>
                  <a:cubicBezTo>
                    <a:pt x="624835" y="73516"/>
                    <a:pt x="656982" y="59626"/>
                    <a:pt x="682779" y="33035"/>
                  </a:cubicBezTo>
                  <a:cubicBezTo>
                    <a:pt x="689228" y="26387"/>
                    <a:pt x="695306" y="17929"/>
                    <a:pt x="700974" y="8664"/>
                  </a:cubicBezTo>
                  <a:lnTo>
                    <a:pt x="705643"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3" name="任意多边形 162"/>
            <p:cNvSpPr/>
            <p:nvPr/>
          </p:nvSpPr>
          <p:spPr>
            <a:xfrm>
              <a:off x="9198820" y="4403553"/>
              <a:ext cx="699229" cy="191355"/>
            </a:xfrm>
            <a:custGeom>
              <a:avLst/>
              <a:gdLst>
                <a:gd name="connsiteX0" fmla="*/ 0 w 699229"/>
                <a:gd name="connsiteY0" fmla="*/ 0 h 191355"/>
                <a:gd name="connsiteX1" fmla="*/ 18693 w 699229"/>
                <a:gd name="connsiteY1" fmla="*/ 14407 h 191355"/>
                <a:gd name="connsiteX2" fmla="*/ 38724 w 699229"/>
                <a:gd name="connsiteY2" fmla="*/ 27391 h 191355"/>
                <a:gd name="connsiteX3" fmla="*/ 44888 w 699229"/>
                <a:gd name="connsiteY3" fmla="*/ 40599 h 191355"/>
                <a:gd name="connsiteX4" fmla="*/ 90131 w 699229"/>
                <a:gd name="connsiteY4" fmla="*/ 97748 h 191355"/>
                <a:gd name="connsiteX5" fmla="*/ 194906 w 699229"/>
                <a:gd name="connsiteY5" fmla="*/ 147755 h 191355"/>
                <a:gd name="connsiteX6" fmla="*/ 352068 w 699229"/>
                <a:gd name="connsiteY6" fmla="*/ 166805 h 191355"/>
                <a:gd name="connsiteX7" fmla="*/ 492562 w 699229"/>
                <a:gd name="connsiteY7" fmla="*/ 152517 h 191355"/>
                <a:gd name="connsiteX8" fmla="*/ 597337 w 699229"/>
                <a:gd name="connsiteY8" fmla="*/ 119180 h 191355"/>
                <a:gd name="connsiteX9" fmla="*/ 649724 w 699229"/>
                <a:gd name="connsiteY9" fmla="*/ 69174 h 191355"/>
                <a:gd name="connsiteX10" fmla="*/ 666349 w 699229"/>
                <a:gd name="connsiteY10" fmla="*/ 34597 h 191355"/>
                <a:gd name="connsiteX11" fmla="*/ 678299 w 699229"/>
                <a:gd name="connsiteY11" fmla="*/ 23932 h 191355"/>
                <a:gd name="connsiteX12" fmla="*/ 699229 w 699229"/>
                <a:gd name="connsiteY12" fmla="*/ 3881 h 191355"/>
                <a:gd name="connsiteX13" fmla="*/ 698901 w 699229"/>
                <a:gd name="connsiteY13" fmla="*/ 6413 h 191355"/>
                <a:gd name="connsiteX14" fmla="*/ 693470 w 699229"/>
                <a:gd name="connsiteY14" fmla="*/ 33972 h 191355"/>
                <a:gd name="connsiteX15" fmla="*/ 690958 w 699229"/>
                <a:gd name="connsiteY15" fmla="*/ 66630 h 191355"/>
                <a:gd name="connsiteX16" fmla="*/ 698007 w 699229"/>
                <a:gd name="connsiteY16" fmla="*/ 74620 h 191355"/>
                <a:gd name="connsiteX17" fmla="*/ 699155 w 699229"/>
                <a:gd name="connsiteY17" fmla="*/ 75513 h 191355"/>
                <a:gd name="connsiteX18" fmla="*/ 676960 w 699229"/>
                <a:gd name="connsiteY18" fmla="*/ 100281 h 191355"/>
                <a:gd name="connsiteX19" fmla="*/ 604481 w 699229"/>
                <a:gd name="connsiteY19" fmla="*/ 150138 h 191355"/>
                <a:gd name="connsiteX20" fmla="*/ 394931 w 699229"/>
                <a:gd name="connsiteY20" fmla="*/ 190619 h 191355"/>
                <a:gd name="connsiteX21" fmla="*/ 197287 w 699229"/>
                <a:gd name="connsiteY21" fmla="*/ 171569 h 191355"/>
                <a:gd name="connsiteX22" fmla="*/ 49649 w 699229"/>
                <a:gd name="connsiteY22" fmla="*/ 114419 h 191355"/>
                <a:gd name="connsiteX23" fmla="*/ 20330 w 699229"/>
                <a:gd name="connsiteY23" fmla="*/ 85304 h 191355"/>
                <a:gd name="connsiteX24" fmla="*/ 356 w 699229"/>
                <a:gd name="connsiteY24" fmla="*/ 58290 h 191355"/>
                <a:gd name="connsiteX25" fmla="*/ 7332 w 699229"/>
                <a:gd name="connsiteY25" fmla="*/ 49830 h 191355"/>
                <a:gd name="connsiteX26" fmla="*/ 10182 w 699229"/>
                <a:gd name="connsiteY26" fmla="*/ 38997 h 191355"/>
                <a:gd name="connsiteX27" fmla="*/ 526 w 699229"/>
                <a:gd name="connsiteY27" fmla="*/ 3827 h 191355"/>
                <a:gd name="connsiteX28" fmla="*/ 0 w 699229"/>
                <a:gd name="connsiteY28" fmla="*/ 0 h 191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9229" h="191355">
                  <a:moveTo>
                    <a:pt x="0" y="0"/>
                  </a:moveTo>
                  <a:lnTo>
                    <a:pt x="18693" y="14407"/>
                  </a:lnTo>
                  <a:lnTo>
                    <a:pt x="38724" y="27391"/>
                  </a:lnTo>
                  <a:lnTo>
                    <a:pt x="44888" y="40599"/>
                  </a:lnTo>
                  <a:cubicBezTo>
                    <a:pt x="58382" y="68380"/>
                    <a:pt x="65128" y="79889"/>
                    <a:pt x="90131" y="97748"/>
                  </a:cubicBezTo>
                  <a:cubicBezTo>
                    <a:pt x="115134" y="115607"/>
                    <a:pt x="151250" y="136246"/>
                    <a:pt x="194906" y="147755"/>
                  </a:cubicBezTo>
                  <a:cubicBezTo>
                    <a:pt x="238562" y="159264"/>
                    <a:pt x="302459" y="166011"/>
                    <a:pt x="352068" y="166805"/>
                  </a:cubicBezTo>
                  <a:cubicBezTo>
                    <a:pt x="401677" y="167599"/>
                    <a:pt x="451684" y="160455"/>
                    <a:pt x="492562" y="152517"/>
                  </a:cubicBezTo>
                  <a:cubicBezTo>
                    <a:pt x="533440" y="144579"/>
                    <a:pt x="571143" y="133071"/>
                    <a:pt x="597337" y="119180"/>
                  </a:cubicBezTo>
                  <a:cubicBezTo>
                    <a:pt x="623531" y="105289"/>
                    <a:pt x="636230" y="94177"/>
                    <a:pt x="649724" y="69174"/>
                  </a:cubicBezTo>
                  <a:lnTo>
                    <a:pt x="666349" y="34597"/>
                  </a:lnTo>
                  <a:lnTo>
                    <a:pt x="678299" y="23932"/>
                  </a:lnTo>
                  <a:lnTo>
                    <a:pt x="699229" y="3881"/>
                  </a:lnTo>
                  <a:lnTo>
                    <a:pt x="698901" y="6413"/>
                  </a:lnTo>
                  <a:cubicBezTo>
                    <a:pt x="696793" y="16745"/>
                    <a:pt x="694484" y="26238"/>
                    <a:pt x="693470" y="33972"/>
                  </a:cubicBezTo>
                  <a:cubicBezTo>
                    <a:pt x="691442" y="49441"/>
                    <a:pt x="687609" y="57838"/>
                    <a:pt x="690958" y="66630"/>
                  </a:cubicBezTo>
                  <a:cubicBezTo>
                    <a:pt x="692633" y="71026"/>
                    <a:pt x="694611" y="72480"/>
                    <a:pt x="698007" y="74620"/>
                  </a:cubicBezTo>
                  <a:lnTo>
                    <a:pt x="699155" y="75513"/>
                  </a:lnTo>
                  <a:lnTo>
                    <a:pt x="676960" y="100281"/>
                  </a:lnTo>
                  <a:cubicBezTo>
                    <a:pt x="656372" y="119678"/>
                    <a:pt x="632262" y="137835"/>
                    <a:pt x="604481" y="150138"/>
                  </a:cubicBezTo>
                  <a:cubicBezTo>
                    <a:pt x="548919" y="174744"/>
                    <a:pt x="462797" y="187047"/>
                    <a:pt x="394931" y="190619"/>
                  </a:cubicBezTo>
                  <a:cubicBezTo>
                    <a:pt x="327065" y="194191"/>
                    <a:pt x="254834" y="184269"/>
                    <a:pt x="197287" y="171569"/>
                  </a:cubicBezTo>
                  <a:cubicBezTo>
                    <a:pt x="139740" y="158869"/>
                    <a:pt x="90527" y="146963"/>
                    <a:pt x="49649" y="114419"/>
                  </a:cubicBezTo>
                  <a:cubicBezTo>
                    <a:pt x="39430" y="106283"/>
                    <a:pt x="29632" y="96336"/>
                    <a:pt x="20330" y="85304"/>
                  </a:cubicBezTo>
                  <a:lnTo>
                    <a:pt x="356" y="58290"/>
                  </a:lnTo>
                  <a:lnTo>
                    <a:pt x="7332" y="49830"/>
                  </a:lnTo>
                  <a:cubicBezTo>
                    <a:pt x="9208" y="46743"/>
                    <a:pt x="9940" y="43812"/>
                    <a:pt x="10182" y="38997"/>
                  </a:cubicBezTo>
                  <a:cubicBezTo>
                    <a:pt x="10666" y="29367"/>
                    <a:pt x="3060" y="16409"/>
                    <a:pt x="526" y="3827"/>
                  </a:cubicBezTo>
                  <a:lnTo>
                    <a:pt x="0"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4" name="任意多边形 163"/>
            <p:cNvSpPr/>
            <p:nvPr/>
          </p:nvSpPr>
          <p:spPr>
            <a:xfrm>
              <a:off x="9237544" y="4430944"/>
              <a:ext cx="627625" cy="139474"/>
            </a:xfrm>
            <a:custGeom>
              <a:avLst/>
              <a:gdLst>
                <a:gd name="connsiteX0" fmla="*/ 0 w 627625"/>
                <a:gd name="connsiteY0" fmla="*/ 0 h 139474"/>
                <a:gd name="connsiteX1" fmla="*/ 25659 w 627625"/>
                <a:gd name="connsiteY1" fmla="*/ 16633 h 139474"/>
                <a:gd name="connsiteX2" fmla="*/ 77600 w 627625"/>
                <a:gd name="connsiteY2" fmla="*/ 39404 h 139474"/>
                <a:gd name="connsiteX3" fmla="*/ 225238 w 627625"/>
                <a:gd name="connsiteY3" fmla="*/ 77503 h 139474"/>
                <a:gd name="connsiteX4" fmla="*/ 401450 w 627625"/>
                <a:gd name="connsiteY4" fmla="*/ 84647 h 139474"/>
                <a:gd name="connsiteX5" fmla="*/ 558613 w 627625"/>
                <a:gd name="connsiteY5" fmla="*/ 53691 h 139474"/>
                <a:gd name="connsiteX6" fmla="*/ 606386 w 627625"/>
                <a:gd name="connsiteY6" fmla="*/ 26158 h 139474"/>
                <a:gd name="connsiteX7" fmla="*/ 627625 w 627625"/>
                <a:gd name="connsiteY7" fmla="*/ 7206 h 139474"/>
                <a:gd name="connsiteX8" fmla="*/ 611000 w 627625"/>
                <a:gd name="connsiteY8" fmla="*/ 41783 h 139474"/>
                <a:gd name="connsiteX9" fmla="*/ 558613 w 627625"/>
                <a:gd name="connsiteY9" fmla="*/ 91789 h 139474"/>
                <a:gd name="connsiteX10" fmla="*/ 453838 w 627625"/>
                <a:gd name="connsiteY10" fmla="*/ 125126 h 139474"/>
                <a:gd name="connsiteX11" fmla="*/ 313344 w 627625"/>
                <a:gd name="connsiteY11" fmla="*/ 139414 h 139474"/>
                <a:gd name="connsiteX12" fmla="*/ 156182 w 627625"/>
                <a:gd name="connsiteY12" fmla="*/ 120364 h 139474"/>
                <a:gd name="connsiteX13" fmla="*/ 51407 w 627625"/>
                <a:gd name="connsiteY13" fmla="*/ 70357 h 139474"/>
                <a:gd name="connsiteX14" fmla="*/ 6164 w 627625"/>
                <a:gd name="connsiteY14" fmla="*/ 13208 h 139474"/>
                <a:gd name="connsiteX15" fmla="*/ 0 w 627625"/>
                <a:gd name="connsiteY15" fmla="*/ 0 h 139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27625" h="139474">
                  <a:moveTo>
                    <a:pt x="0" y="0"/>
                  </a:moveTo>
                  <a:lnTo>
                    <a:pt x="25659" y="16633"/>
                  </a:lnTo>
                  <a:cubicBezTo>
                    <a:pt x="40889" y="24819"/>
                    <a:pt x="57161" y="31864"/>
                    <a:pt x="77600" y="39404"/>
                  </a:cubicBezTo>
                  <a:cubicBezTo>
                    <a:pt x="118478" y="54485"/>
                    <a:pt x="171263" y="69962"/>
                    <a:pt x="225238" y="77503"/>
                  </a:cubicBezTo>
                  <a:cubicBezTo>
                    <a:pt x="279213" y="85044"/>
                    <a:pt x="345887" y="88616"/>
                    <a:pt x="401450" y="84647"/>
                  </a:cubicBezTo>
                  <a:cubicBezTo>
                    <a:pt x="457013" y="80678"/>
                    <a:pt x="518926" y="68375"/>
                    <a:pt x="558613" y="53691"/>
                  </a:cubicBezTo>
                  <a:cubicBezTo>
                    <a:pt x="578457" y="46349"/>
                    <a:pt x="593637" y="36427"/>
                    <a:pt x="606386" y="26158"/>
                  </a:cubicBezTo>
                  <a:lnTo>
                    <a:pt x="627625" y="7206"/>
                  </a:lnTo>
                  <a:lnTo>
                    <a:pt x="611000" y="41783"/>
                  </a:lnTo>
                  <a:cubicBezTo>
                    <a:pt x="597506" y="66786"/>
                    <a:pt x="584807" y="77898"/>
                    <a:pt x="558613" y="91789"/>
                  </a:cubicBezTo>
                  <a:cubicBezTo>
                    <a:pt x="532419" y="105680"/>
                    <a:pt x="494716" y="117188"/>
                    <a:pt x="453838" y="125126"/>
                  </a:cubicBezTo>
                  <a:cubicBezTo>
                    <a:pt x="412960" y="133064"/>
                    <a:pt x="362953" y="140208"/>
                    <a:pt x="313344" y="139414"/>
                  </a:cubicBezTo>
                  <a:cubicBezTo>
                    <a:pt x="263735" y="138620"/>
                    <a:pt x="199838" y="131873"/>
                    <a:pt x="156182" y="120364"/>
                  </a:cubicBezTo>
                  <a:cubicBezTo>
                    <a:pt x="112526" y="108855"/>
                    <a:pt x="76410" y="88216"/>
                    <a:pt x="51407" y="70357"/>
                  </a:cubicBezTo>
                  <a:cubicBezTo>
                    <a:pt x="26404" y="52498"/>
                    <a:pt x="19658" y="40989"/>
                    <a:pt x="6164" y="13208"/>
                  </a:cubicBezTo>
                  <a:lnTo>
                    <a:pt x="0" y="0"/>
                  </a:ln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5" name="任意多边形 164"/>
            <p:cNvSpPr/>
            <p:nvPr/>
          </p:nvSpPr>
          <p:spPr>
            <a:xfrm>
              <a:off x="9192933" y="4126879"/>
              <a:ext cx="704160" cy="328593"/>
            </a:xfrm>
            <a:custGeom>
              <a:avLst/>
              <a:gdLst>
                <a:gd name="connsiteX0" fmla="*/ 327925 w 704160"/>
                <a:gd name="connsiteY0" fmla="*/ 107 h 328593"/>
                <a:gd name="connsiteX1" fmla="*/ 387728 w 704160"/>
                <a:gd name="connsiteY1" fmla="*/ 1791 h 328593"/>
                <a:gd name="connsiteX2" fmla="*/ 530524 w 704160"/>
                <a:gd name="connsiteY2" fmla="*/ 21756 h 328593"/>
                <a:gd name="connsiteX3" fmla="*/ 641840 w 704160"/>
                <a:gd name="connsiteY3" fmla="*/ 62211 h 328593"/>
                <a:gd name="connsiteX4" fmla="*/ 694725 w 704160"/>
                <a:gd name="connsiteY4" fmla="*/ 112191 h 328593"/>
                <a:gd name="connsiteX5" fmla="*/ 701869 w 704160"/>
                <a:gd name="connsiteY5" fmla="*/ 177506 h 328593"/>
                <a:gd name="connsiteX6" fmla="*/ 704160 w 704160"/>
                <a:gd name="connsiteY6" fmla="*/ 195750 h 328593"/>
                <a:gd name="connsiteX7" fmla="*/ 687162 w 704160"/>
                <a:gd name="connsiteY7" fmla="*/ 216518 h 328593"/>
                <a:gd name="connsiteX8" fmla="*/ 638942 w 704160"/>
                <a:gd name="connsiteY8" fmla="*/ 257743 h 328593"/>
                <a:gd name="connsiteX9" fmla="*/ 529404 w 704160"/>
                <a:gd name="connsiteY9" fmla="*/ 300605 h 328593"/>
                <a:gd name="connsiteX10" fmla="*/ 386529 w 704160"/>
                <a:gd name="connsiteY10" fmla="*/ 324418 h 328593"/>
                <a:gd name="connsiteX11" fmla="*/ 231748 w 704160"/>
                <a:gd name="connsiteY11" fmla="*/ 326800 h 328593"/>
                <a:gd name="connsiteX12" fmla="*/ 112685 w 704160"/>
                <a:gd name="connsiteY12" fmla="*/ 305368 h 328593"/>
                <a:gd name="connsiteX13" fmla="*/ 17435 w 704160"/>
                <a:gd name="connsiteY13" fmla="*/ 255362 h 328593"/>
                <a:gd name="connsiteX14" fmla="*/ 1297 w 704160"/>
                <a:gd name="connsiteY14" fmla="*/ 243316 h 328593"/>
                <a:gd name="connsiteX15" fmla="*/ 865 w 704160"/>
                <a:gd name="connsiteY15" fmla="*/ 240177 h 328593"/>
                <a:gd name="connsiteX16" fmla="*/ 11045 w 704160"/>
                <a:gd name="connsiteY16" fmla="*/ 205139 h 328593"/>
                <a:gd name="connsiteX17" fmla="*/ 8533 w 704160"/>
                <a:gd name="connsiteY17" fmla="*/ 177506 h 328593"/>
                <a:gd name="connsiteX18" fmla="*/ 997 w 704160"/>
                <a:gd name="connsiteY18" fmla="*/ 127264 h 328593"/>
                <a:gd name="connsiteX19" fmla="*/ 33392 w 704160"/>
                <a:gd name="connsiteY19" fmla="*/ 79534 h 328593"/>
                <a:gd name="connsiteX20" fmla="*/ 139161 w 704160"/>
                <a:gd name="connsiteY20" fmla="*/ 29030 h 328593"/>
                <a:gd name="connsiteX21" fmla="*/ 269659 w 704160"/>
                <a:gd name="connsiteY21" fmla="*/ 4042 h 328593"/>
                <a:gd name="connsiteX22" fmla="*/ 327925 w 704160"/>
                <a:gd name="connsiteY22" fmla="*/ 107 h 328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04160" h="328593">
                  <a:moveTo>
                    <a:pt x="327925" y="107"/>
                  </a:moveTo>
                  <a:cubicBezTo>
                    <a:pt x="346829" y="-257"/>
                    <a:pt x="365990" y="315"/>
                    <a:pt x="387728" y="1791"/>
                  </a:cubicBezTo>
                  <a:cubicBezTo>
                    <a:pt x="431205" y="4743"/>
                    <a:pt x="488172" y="11686"/>
                    <a:pt x="530524" y="21756"/>
                  </a:cubicBezTo>
                  <a:cubicBezTo>
                    <a:pt x="572876" y="31826"/>
                    <a:pt x="614473" y="47139"/>
                    <a:pt x="641840" y="62211"/>
                  </a:cubicBezTo>
                  <a:cubicBezTo>
                    <a:pt x="669207" y="77283"/>
                    <a:pt x="684720" y="92975"/>
                    <a:pt x="694725" y="112191"/>
                  </a:cubicBezTo>
                  <a:cubicBezTo>
                    <a:pt x="704730" y="131407"/>
                    <a:pt x="699488" y="154457"/>
                    <a:pt x="701869" y="177506"/>
                  </a:cubicBezTo>
                  <a:lnTo>
                    <a:pt x="704160" y="195750"/>
                  </a:lnTo>
                  <a:lnTo>
                    <a:pt x="687162" y="216518"/>
                  </a:lnTo>
                  <a:cubicBezTo>
                    <a:pt x="671882" y="232343"/>
                    <a:pt x="655611" y="246432"/>
                    <a:pt x="638942" y="257743"/>
                  </a:cubicBezTo>
                  <a:cubicBezTo>
                    <a:pt x="605605" y="280365"/>
                    <a:pt x="571473" y="289493"/>
                    <a:pt x="529404" y="300605"/>
                  </a:cubicBezTo>
                  <a:cubicBezTo>
                    <a:pt x="487335" y="311717"/>
                    <a:pt x="436138" y="320052"/>
                    <a:pt x="386529" y="324418"/>
                  </a:cubicBezTo>
                  <a:cubicBezTo>
                    <a:pt x="336920" y="328784"/>
                    <a:pt x="277389" y="329975"/>
                    <a:pt x="231748" y="326800"/>
                  </a:cubicBezTo>
                  <a:cubicBezTo>
                    <a:pt x="186107" y="323625"/>
                    <a:pt x="148404" y="317274"/>
                    <a:pt x="112685" y="305368"/>
                  </a:cubicBezTo>
                  <a:cubicBezTo>
                    <a:pt x="76966" y="293462"/>
                    <a:pt x="51566" y="280762"/>
                    <a:pt x="17435" y="255362"/>
                  </a:cubicBezTo>
                  <a:lnTo>
                    <a:pt x="1297" y="243316"/>
                  </a:lnTo>
                  <a:lnTo>
                    <a:pt x="865" y="240177"/>
                  </a:lnTo>
                  <a:cubicBezTo>
                    <a:pt x="1637" y="227617"/>
                    <a:pt x="9767" y="215584"/>
                    <a:pt x="11045" y="205139"/>
                  </a:cubicBezTo>
                  <a:cubicBezTo>
                    <a:pt x="12323" y="194694"/>
                    <a:pt x="10208" y="190485"/>
                    <a:pt x="8533" y="177506"/>
                  </a:cubicBezTo>
                  <a:cubicBezTo>
                    <a:pt x="6858" y="164527"/>
                    <a:pt x="-3146" y="143593"/>
                    <a:pt x="997" y="127264"/>
                  </a:cubicBezTo>
                  <a:cubicBezTo>
                    <a:pt x="5140" y="110935"/>
                    <a:pt x="10365" y="95906"/>
                    <a:pt x="33392" y="79534"/>
                  </a:cubicBezTo>
                  <a:cubicBezTo>
                    <a:pt x="56419" y="63162"/>
                    <a:pt x="99783" y="41612"/>
                    <a:pt x="139161" y="29030"/>
                  </a:cubicBezTo>
                  <a:cubicBezTo>
                    <a:pt x="178539" y="16448"/>
                    <a:pt x="228231" y="8582"/>
                    <a:pt x="269659" y="4042"/>
                  </a:cubicBezTo>
                  <a:cubicBezTo>
                    <a:pt x="290373" y="1772"/>
                    <a:pt x="309021" y="471"/>
                    <a:pt x="327925" y="107"/>
                  </a:cubicBezTo>
                  <a:close/>
                </a:path>
              </a:pathLst>
            </a:custGeom>
            <a:solidFill>
              <a:srgbClr val="C5E6FF"/>
            </a:solidFill>
            <a:ln w="12700">
              <a:solidFill>
                <a:srgbClr val="9B320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6" name="椭圆 165"/>
            <p:cNvSpPr/>
            <p:nvPr/>
          </p:nvSpPr>
          <p:spPr>
            <a:xfrm>
              <a:off x="9195215" y="4129688"/>
              <a:ext cx="698400" cy="266400"/>
            </a:xfrm>
            <a:prstGeom prst="ellipse">
              <a:avLst/>
            </a:prstGeom>
            <a:solidFill>
              <a:srgbClr val="C5E6FF"/>
            </a:solid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167" name="任意多边形 166"/>
          <p:cNvSpPr/>
          <p:nvPr/>
        </p:nvSpPr>
        <p:spPr>
          <a:xfrm>
            <a:off x="8896580" y="1858238"/>
            <a:ext cx="954934" cy="1377852"/>
          </a:xfrm>
          <a:custGeom>
            <a:avLst/>
            <a:gdLst>
              <a:gd name="connsiteX0" fmla="*/ 477493 w 954934"/>
              <a:gd name="connsiteY0" fmla="*/ 0 h 1377852"/>
              <a:gd name="connsiteX1" fmla="*/ 954934 w 954934"/>
              <a:gd name="connsiteY1" fmla="*/ 171000 h 1377852"/>
              <a:gd name="connsiteX2" fmla="*/ 954000 w 954934"/>
              <a:gd name="connsiteY2" fmla="*/ 174318 h 1377852"/>
              <a:gd name="connsiteX3" fmla="*/ 954000 w 954934"/>
              <a:gd name="connsiteY3" fmla="*/ 1203534 h 1377852"/>
              <a:gd name="connsiteX4" fmla="*/ 954934 w 954934"/>
              <a:gd name="connsiteY4" fmla="*/ 1206852 h 1377852"/>
              <a:gd name="connsiteX5" fmla="*/ 477493 w 954934"/>
              <a:gd name="connsiteY5" fmla="*/ 1377852 h 1377852"/>
              <a:gd name="connsiteX6" fmla="*/ 52 w 954934"/>
              <a:gd name="connsiteY6" fmla="*/ 1206852 h 1377852"/>
              <a:gd name="connsiteX7" fmla="*/ 0 w 954934"/>
              <a:gd name="connsiteY7" fmla="*/ 1206852 h 1377852"/>
              <a:gd name="connsiteX8" fmla="*/ 0 w 954934"/>
              <a:gd name="connsiteY8" fmla="*/ 171000 h 1377852"/>
              <a:gd name="connsiteX9" fmla="*/ 52 w 954934"/>
              <a:gd name="connsiteY9" fmla="*/ 171000 h 1377852"/>
              <a:gd name="connsiteX10" fmla="*/ 477493 w 954934"/>
              <a:gd name="connsiteY10" fmla="*/ 0 h 137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4934" h="1377852">
                <a:moveTo>
                  <a:pt x="477493" y="0"/>
                </a:moveTo>
                <a:cubicBezTo>
                  <a:pt x="741176" y="0"/>
                  <a:pt x="954934" y="76559"/>
                  <a:pt x="954934" y="171000"/>
                </a:cubicBezTo>
                <a:lnTo>
                  <a:pt x="954000" y="174318"/>
                </a:lnTo>
                <a:lnTo>
                  <a:pt x="954000" y="1203534"/>
                </a:lnTo>
                <a:lnTo>
                  <a:pt x="954934" y="1206852"/>
                </a:lnTo>
                <a:cubicBezTo>
                  <a:pt x="954934" y="1301293"/>
                  <a:pt x="741176" y="1377852"/>
                  <a:pt x="477493" y="1377852"/>
                </a:cubicBezTo>
                <a:cubicBezTo>
                  <a:pt x="213810" y="1377852"/>
                  <a:pt x="52" y="1301293"/>
                  <a:pt x="52" y="1206852"/>
                </a:cubicBezTo>
                <a:lnTo>
                  <a:pt x="0" y="1206852"/>
                </a:lnTo>
                <a:lnTo>
                  <a:pt x="0" y="171000"/>
                </a:lnTo>
                <a:lnTo>
                  <a:pt x="52" y="171000"/>
                </a:lnTo>
                <a:cubicBezTo>
                  <a:pt x="52" y="76559"/>
                  <a:pt x="213810" y="0"/>
                  <a:pt x="477493" y="0"/>
                </a:cubicBezTo>
                <a:close/>
              </a:path>
            </a:pathLst>
          </a:custGeom>
          <a:solidFill>
            <a:srgbClr val="D9D9D9">
              <a:alpha val="80000"/>
            </a:srgbClr>
          </a:solidFill>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68" name="椭圆 167"/>
          <p:cNvSpPr/>
          <p:nvPr/>
        </p:nvSpPr>
        <p:spPr>
          <a:xfrm>
            <a:off x="9492654" y="2311907"/>
            <a:ext cx="108000" cy="108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169" name="椭圆 168"/>
          <p:cNvSpPr/>
          <p:nvPr/>
        </p:nvSpPr>
        <p:spPr>
          <a:xfrm>
            <a:off x="9140713" y="2241651"/>
            <a:ext cx="108000" cy="108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170" name="椭圆 169"/>
          <p:cNvSpPr/>
          <p:nvPr/>
        </p:nvSpPr>
        <p:spPr>
          <a:xfrm>
            <a:off x="9719301" y="2232898"/>
            <a:ext cx="108000" cy="108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171" name="椭圆 170"/>
          <p:cNvSpPr/>
          <p:nvPr/>
        </p:nvSpPr>
        <p:spPr>
          <a:xfrm>
            <a:off x="9086713" y="2529044"/>
            <a:ext cx="108000" cy="108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172" name="椭圆 171"/>
          <p:cNvSpPr/>
          <p:nvPr/>
        </p:nvSpPr>
        <p:spPr>
          <a:xfrm>
            <a:off x="9413304" y="2722293"/>
            <a:ext cx="108000" cy="108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173" name="椭圆 172"/>
          <p:cNvSpPr/>
          <p:nvPr/>
        </p:nvSpPr>
        <p:spPr>
          <a:xfrm>
            <a:off x="9678282" y="2628650"/>
            <a:ext cx="108000" cy="108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174" name="椭圆 173"/>
          <p:cNvSpPr/>
          <p:nvPr/>
        </p:nvSpPr>
        <p:spPr>
          <a:xfrm>
            <a:off x="9104510" y="2982481"/>
            <a:ext cx="108000" cy="108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175" name="椭圆 174"/>
          <p:cNvSpPr/>
          <p:nvPr/>
        </p:nvSpPr>
        <p:spPr>
          <a:xfrm>
            <a:off x="9359304" y="1907837"/>
            <a:ext cx="108000" cy="108000"/>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a:solidFill>
                <a:schemeClr val="tx1"/>
              </a:solidFill>
            </a:endParaRPr>
          </a:p>
        </p:txBody>
      </p:sp>
      <p:sp>
        <p:nvSpPr>
          <p:cNvPr id="176" name="椭圆 175"/>
          <p:cNvSpPr/>
          <p:nvPr/>
        </p:nvSpPr>
        <p:spPr>
          <a:xfrm>
            <a:off x="8896626" y="1858234"/>
            <a:ext cx="950400" cy="342000"/>
          </a:xfrm>
          <a:prstGeom prst="ellipse">
            <a:avLst/>
          </a:prstGeom>
          <a:solidFill>
            <a:srgbClr val="D9D9D9">
              <a:alpha val="65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7" name="任意多边形 176"/>
          <p:cNvSpPr/>
          <p:nvPr/>
        </p:nvSpPr>
        <p:spPr>
          <a:xfrm>
            <a:off x="9471541" y="2526705"/>
            <a:ext cx="381762" cy="620865"/>
          </a:xfrm>
          <a:custGeom>
            <a:avLst/>
            <a:gdLst>
              <a:gd name="connsiteX0" fmla="*/ 251339 w 381762"/>
              <a:gd name="connsiteY0" fmla="*/ 67820 h 625866"/>
              <a:gd name="connsiteX1" fmla="*/ 241814 w 381762"/>
              <a:gd name="connsiteY1" fmla="*/ 353570 h 625866"/>
              <a:gd name="connsiteX2" fmla="*/ 241814 w 381762"/>
              <a:gd name="connsiteY2" fmla="*/ 477395 h 625866"/>
              <a:gd name="connsiteX3" fmla="*/ 65602 w 381762"/>
              <a:gd name="connsiteY3" fmla="*/ 525020 h 625866"/>
              <a:gd name="connsiteX4" fmla="*/ 3689 w 381762"/>
              <a:gd name="connsiteY4" fmla="*/ 558357 h 625866"/>
              <a:gd name="connsiteX5" fmla="*/ 160852 w 381762"/>
              <a:gd name="connsiteY5" fmla="*/ 625032 h 625866"/>
              <a:gd name="connsiteX6" fmla="*/ 356114 w 381762"/>
              <a:gd name="connsiteY6" fmla="*/ 582170 h 625866"/>
              <a:gd name="connsiteX7" fmla="*/ 375164 w 381762"/>
              <a:gd name="connsiteY7" fmla="*/ 401195 h 625866"/>
              <a:gd name="connsiteX8" fmla="*/ 379927 w 381762"/>
              <a:gd name="connsiteY8" fmla="*/ 148782 h 625866"/>
              <a:gd name="connsiteX9" fmla="*/ 346589 w 381762"/>
              <a:gd name="connsiteY9" fmla="*/ 5907 h 625866"/>
              <a:gd name="connsiteX10" fmla="*/ 251339 w 381762"/>
              <a:gd name="connsiteY10" fmla="*/ 67820 h 625866"/>
              <a:gd name="connsiteX0" fmla="*/ 251339 w 381762"/>
              <a:gd name="connsiteY0" fmla="*/ 67820 h 625866"/>
              <a:gd name="connsiteX1" fmla="*/ 256102 w 381762"/>
              <a:gd name="connsiteY1" fmla="*/ 353570 h 625866"/>
              <a:gd name="connsiteX2" fmla="*/ 241814 w 381762"/>
              <a:gd name="connsiteY2" fmla="*/ 477395 h 625866"/>
              <a:gd name="connsiteX3" fmla="*/ 65602 w 381762"/>
              <a:gd name="connsiteY3" fmla="*/ 525020 h 625866"/>
              <a:gd name="connsiteX4" fmla="*/ 3689 w 381762"/>
              <a:gd name="connsiteY4" fmla="*/ 558357 h 625866"/>
              <a:gd name="connsiteX5" fmla="*/ 160852 w 381762"/>
              <a:gd name="connsiteY5" fmla="*/ 625032 h 625866"/>
              <a:gd name="connsiteX6" fmla="*/ 356114 w 381762"/>
              <a:gd name="connsiteY6" fmla="*/ 582170 h 625866"/>
              <a:gd name="connsiteX7" fmla="*/ 375164 w 381762"/>
              <a:gd name="connsiteY7" fmla="*/ 401195 h 625866"/>
              <a:gd name="connsiteX8" fmla="*/ 379927 w 381762"/>
              <a:gd name="connsiteY8" fmla="*/ 148782 h 625866"/>
              <a:gd name="connsiteX9" fmla="*/ 346589 w 381762"/>
              <a:gd name="connsiteY9" fmla="*/ 5907 h 625866"/>
              <a:gd name="connsiteX10" fmla="*/ 251339 w 381762"/>
              <a:gd name="connsiteY10" fmla="*/ 67820 h 625866"/>
              <a:gd name="connsiteX0" fmla="*/ 275152 w 381762"/>
              <a:gd name="connsiteY0" fmla="*/ 96157 h 620865"/>
              <a:gd name="connsiteX1" fmla="*/ 256102 w 381762"/>
              <a:gd name="connsiteY1" fmla="*/ 348569 h 620865"/>
              <a:gd name="connsiteX2" fmla="*/ 241814 w 381762"/>
              <a:gd name="connsiteY2" fmla="*/ 472394 h 620865"/>
              <a:gd name="connsiteX3" fmla="*/ 65602 w 381762"/>
              <a:gd name="connsiteY3" fmla="*/ 520019 h 620865"/>
              <a:gd name="connsiteX4" fmla="*/ 3689 w 381762"/>
              <a:gd name="connsiteY4" fmla="*/ 553356 h 620865"/>
              <a:gd name="connsiteX5" fmla="*/ 160852 w 381762"/>
              <a:gd name="connsiteY5" fmla="*/ 620031 h 620865"/>
              <a:gd name="connsiteX6" fmla="*/ 356114 w 381762"/>
              <a:gd name="connsiteY6" fmla="*/ 577169 h 620865"/>
              <a:gd name="connsiteX7" fmla="*/ 375164 w 381762"/>
              <a:gd name="connsiteY7" fmla="*/ 396194 h 620865"/>
              <a:gd name="connsiteX8" fmla="*/ 379927 w 381762"/>
              <a:gd name="connsiteY8" fmla="*/ 143781 h 620865"/>
              <a:gd name="connsiteX9" fmla="*/ 346589 w 381762"/>
              <a:gd name="connsiteY9" fmla="*/ 906 h 620865"/>
              <a:gd name="connsiteX10" fmla="*/ 275152 w 381762"/>
              <a:gd name="connsiteY10" fmla="*/ 96157 h 620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762" h="620865">
                <a:moveTo>
                  <a:pt x="275152" y="96157"/>
                </a:moveTo>
                <a:cubicBezTo>
                  <a:pt x="260071" y="154101"/>
                  <a:pt x="261658" y="285863"/>
                  <a:pt x="256102" y="348569"/>
                </a:cubicBezTo>
                <a:cubicBezTo>
                  <a:pt x="250546" y="411275"/>
                  <a:pt x="273564" y="443819"/>
                  <a:pt x="241814" y="472394"/>
                </a:cubicBezTo>
                <a:cubicBezTo>
                  <a:pt x="210064" y="500969"/>
                  <a:pt x="105289" y="506525"/>
                  <a:pt x="65602" y="520019"/>
                </a:cubicBezTo>
                <a:cubicBezTo>
                  <a:pt x="25915" y="533513"/>
                  <a:pt x="-12186" y="536687"/>
                  <a:pt x="3689" y="553356"/>
                </a:cubicBezTo>
                <a:cubicBezTo>
                  <a:pt x="19564" y="570025"/>
                  <a:pt x="102114" y="616062"/>
                  <a:pt x="160852" y="620031"/>
                </a:cubicBezTo>
                <a:cubicBezTo>
                  <a:pt x="219589" y="624000"/>
                  <a:pt x="320395" y="614475"/>
                  <a:pt x="356114" y="577169"/>
                </a:cubicBezTo>
                <a:cubicBezTo>
                  <a:pt x="391833" y="539863"/>
                  <a:pt x="371195" y="468425"/>
                  <a:pt x="375164" y="396194"/>
                </a:cubicBezTo>
                <a:cubicBezTo>
                  <a:pt x="379133" y="323963"/>
                  <a:pt x="384690" y="209662"/>
                  <a:pt x="379927" y="143781"/>
                </a:cubicBezTo>
                <a:cubicBezTo>
                  <a:pt x="375165" y="77900"/>
                  <a:pt x="364051" y="8843"/>
                  <a:pt x="346589" y="906"/>
                </a:cubicBezTo>
                <a:cubicBezTo>
                  <a:pt x="329127" y="-7031"/>
                  <a:pt x="290233" y="38213"/>
                  <a:pt x="275152" y="9615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任意多边形 177"/>
          <p:cNvSpPr/>
          <p:nvPr/>
        </p:nvSpPr>
        <p:spPr>
          <a:xfrm>
            <a:off x="9494487" y="5154949"/>
            <a:ext cx="381762" cy="620865"/>
          </a:xfrm>
          <a:custGeom>
            <a:avLst/>
            <a:gdLst>
              <a:gd name="connsiteX0" fmla="*/ 251339 w 381762"/>
              <a:gd name="connsiteY0" fmla="*/ 67820 h 625866"/>
              <a:gd name="connsiteX1" fmla="*/ 241814 w 381762"/>
              <a:gd name="connsiteY1" fmla="*/ 353570 h 625866"/>
              <a:gd name="connsiteX2" fmla="*/ 241814 w 381762"/>
              <a:gd name="connsiteY2" fmla="*/ 477395 h 625866"/>
              <a:gd name="connsiteX3" fmla="*/ 65602 w 381762"/>
              <a:gd name="connsiteY3" fmla="*/ 525020 h 625866"/>
              <a:gd name="connsiteX4" fmla="*/ 3689 w 381762"/>
              <a:gd name="connsiteY4" fmla="*/ 558357 h 625866"/>
              <a:gd name="connsiteX5" fmla="*/ 160852 w 381762"/>
              <a:gd name="connsiteY5" fmla="*/ 625032 h 625866"/>
              <a:gd name="connsiteX6" fmla="*/ 356114 w 381762"/>
              <a:gd name="connsiteY6" fmla="*/ 582170 h 625866"/>
              <a:gd name="connsiteX7" fmla="*/ 375164 w 381762"/>
              <a:gd name="connsiteY7" fmla="*/ 401195 h 625866"/>
              <a:gd name="connsiteX8" fmla="*/ 379927 w 381762"/>
              <a:gd name="connsiteY8" fmla="*/ 148782 h 625866"/>
              <a:gd name="connsiteX9" fmla="*/ 346589 w 381762"/>
              <a:gd name="connsiteY9" fmla="*/ 5907 h 625866"/>
              <a:gd name="connsiteX10" fmla="*/ 251339 w 381762"/>
              <a:gd name="connsiteY10" fmla="*/ 67820 h 625866"/>
              <a:gd name="connsiteX0" fmla="*/ 251339 w 381762"/>
              <a:gd name="connsiteY0" fmla="*/ 67820 h 625866"/>
              <a:gd name="connsiteX1" fmla="*/ 256102 w 381762"/>
              <a:gd name="connsiteY1" fmla="*/ 353570 h 625866"/>
              <a:gd name="connsiteX2" fmla="*/ 241814 w 381762"/>
              <a:gd name="connsiteY2" fmla="*/ 477395 h 625866"/>
              <a:gd name="connsiteX3" fmla="*/ 65602 w 381762"/>
              <a:gd name="connsiteY3" fmla="*/ 525020 h 625866"/>
              <a:gd name="connsiteX4" fmla="*/ 3689 w 381762"/>
              <a:gd name="connsiteY4" fmla="*/ 558357 h 625866"/>
              <a:gd name="connsiteX5" fmla="*/ 160852 w 381762"/>
              <a:gd name="connsiteY5" fmla="*/ 625032 h 625866"/>
              <a:gd name="connsiteX6" fmla="*/ 356114 w 381762"/>
              <a:gd name="connsiteY6" fmla="*/ 582170 h 625866"/>
              <a:gd name="connsiteX7" fmla="*/ 375164 w 381762"/>
              <a:gd name="connsiteY7" fmla="*/ 401195 h 625866"/>
              <a:gd name="connsiteX8" fmla="*/ 379927 w 381762"/>
              <a:gd name="connsiteY8" fmla="*/ 148782 h 625866"/>
              <a:gd name="connsiteX9" fmla="*/ 346589 w 381762"/>
              <a:gd name="connsiteY9" fmla="*/ 5907 h 625866"/>
              <a:gd name="connsiteX10" fmla="*/ 251339 w 381762"/>
              <a:gd name="connsiteY10" fmla="*/ 67820 h 625866"/>
              <a:gd name="connsiteX0" fmla="*/ 275152 w 381762"/>
              <a:gd name="connsiteY0" fmla="*/ 96157 h 620865"/>
              <a:gd name="connsiteX1" fmla="*/ 256102 w 381762"/>
              <a:gd name="connsiteY1" fmla="*/ 348569 h 620865"/>
              <a:gd name="connsiteX2" fmla="*/ 241814 w 381762"/>
              <a:gd name="connsiteY2" fmla="*/ 472394 h 620865"/>
              <a:gd name="connsiteX3" fmla="*/ 65602 w 381762"/>
              <a:gd name="connsiteY3" fmla="*/ 520019 h 620865"/>
              <a:gd name="connsiteX4" fmla="*/ 3689 w 381762"/>
              <a:gd name="connsiteY4" fmla="*/ 553356 h 620865"/>
              <a:gd name="connsiteX5" fmla="*/ 160852 w 381762"/>
              <a:gd name="connsiteY5" fmla="*/ 620031 h 620865"/>
              <a:gd name="connsiteX6" fmla="*/ 356114 w 381762"/>
              <a:gd name="connsiteY6" fmla="*/ 577169 h 620865"/>
              <a:gd name="connsiteX7" fmla="*/ 375164 w 381762"/>
              <a:gd name="connsiteY7" fmla="*/ 396194 h 620865"/>
              <a:gd name="connsiteX8" fmla="*/ 379927 w 381762"/>
              <a:gd name="connsiteY8" fmla="*/ 143781 h 620865"/>
              <a:gd name="connsiteX9" fmla="*/ 346589 w 381762"/>
              <a:gd name="connsiteY9" fmla="*/ 906 h 620865"/>
              <a:gd name="connsiteX10" fmla="*/ 275152 w 381762"/>
              <a:gd name="connsiteY10" fmla="*/ 96157 h 620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1762" h="620865">
                <a:moveTo>
                  <a:pt x="275152" y="96157"/>
                </a:moveTo>
                <a:cubicBezTo>
                  <a:pt x="260071" y="154101"/>
                  <a:pt x="261658" y="285863"/>
                  <a:pt x="256102" y="348569"/>
                </a:cubicBezTo>
                <a:cubicBezTo>
                  <a:pt x="250546" y="411275"/>
                  <a:pt x="273564" y="443819"/>
                  <a:pt x="241814" y="472394"/>
                </a:cubicBezTo>
                <a:cubicBezTo>
                  <a:pt x="210064" y="500969"/>
                  <a:pt x="105289" y="506525"/>
                  <a:pt x="65602" y="520019"/>
                </a:cubicBezTo>
                <a:cubicBezTo>
                  <a:pt x="25915" y="533513"/>
                  <a:pt x="-12186" y="536687"/>
                  <a:pt x="3689" y="553356"/>
                </a:cubicBezTo>
                <a:cubicBezTo>
                  <a:pt x="19564" y="570025"/>
                  <a:pt x="102114" y="616062"/>
                  <a:pt x="160852" y="620031"/>
                </a:cubicBezTo>
                <a:cubicBezTo>
                  <a:pt x="219589" y="624000"/>
                  <a:pt x="320395" y="614475"/>
                  <a:pt x="356114" y="577169"/>
                </a:cubicBezTo>
                <a:cubicBezTo>
                  <a:pt x="391833" y="539863"/>
                  <a:pt x="371195" y="468425"/>
                  <a:pt x="375164" y="396194"/>
                </a:cubicBezTo>
                <a:cubicBezTo>
                  <a:pt x="379133" y="323963"/>
                  <a:pt x="384690" y="209662"/>
                  <a:pt x="379927" y="143781"/>
                </a:cubicBezTo>
                <a:cubicBezTo>
                  <a:pt x="375165" y="77900"/>
                  <a:pt x="364051" y="8843"/>
                  <a:pt x="346589" y="906"/>
                </a:cubicBezTo>
                <a:cubicBezTo>
                  <a:pt x="329127" y="-7031"/>
                  <a:pt x="290233" y="38213"/>
                  <a:pt x="275152" y="96157"/>
                </a:cubicBezTo>
                <a:close/>
              </a:path>
            </a:pathLst>
          </a:custGeom>
          <a:solidFill>
            <a:schemeClr val="bg1"/>
          </a:solidFill>
          <a:ln>
            <a:noFill/>
          </a:ln>
          <a:effectLst>
            <a:softEdge rad="38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8009014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8"/>
          <p:cNvSpPr>
            <a:spLocks noChangeArrowheads="1"/>
          </p:cNvSpPr>
          <p:nvPr/>
        </p:nvSpPr>
        <p:spPr bwMode="auto">
          <a:xfrm>
            <a:off x="873125" y="660800"/>
            <a:ext cx="10463742" cy="1658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t" anchorCtr="0">
            <a:spAutoFit/>
          </a:bodyPr>
          <a:lstStyle/>
          <a:p>
            <a:pPr marL="360000" indent="-360000" algn="just" fontAlgn="base">
              <a:lnSpc>
                <a:spcPts val="4000"/>
              </a:lnSpc>
              <a:spcBef>
                <a:spcPts val="600"/>
              </a:spcBef>
              <a:spcAft>
                <a:spcPct val="0"/>
              </a:spcAft>
              <a:buClr>
                <a:srgbClr val="C00000"/>
              </a:buClr>
              <a:buSzPct val="80000"/>
              <a:buFont typeface="Wingdings" panose="05000000000000000000" pitchFamily="2" charset="2"/>
              <a:buChar char="l"/>
            </a:pP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2.</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有机溶剂沉淀法：乙醇、丙酮等能破坏蛋白质表面的水化膜，使蛋白质分子相互聚集而析出。</a:t>
            </a:r>
            <a:endPar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marL="360000" indent="-360000" algn="just" fontAlgn="base">
              <a:lnSpc>
                <a:spcPts val="4000"/>
              </a:lnSpc>
              <a:spcBef>
                <a:spcPts val="600"/>
              </a:spcBef>
              <a:spcAft>
                <a:spcPct val="0"/>
              </a:spcAft>
              <a:buClr>
                <a:srgbClr val="C00000"/>
              </a:buClr>
              <a:buSzPct val="80000"/>
              <a:buFont typeface="Wingdings" panose="05000000000000000000" pitchFamily="2" charset="2"/>
              <a:buChar char="l"/>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有机溶剂沉淀的蛋白质一般引起变性，如乙醇消毒。</a:t>
            </a:r>
            <a:endPar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Tree>
    <p:extLst>
      <p:ext uri="{BB962C8B-B14F-4D97-AF65-F5344CB8AC3E}">
        <p14:creationId xmlns:p14="http://schemas.microsoft.com/office/powerpoint/2010/main" val="61057595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6"/>
          <p:cNvSpPr>
            <a:spLocks noChangeArrowheads="1"/>
          </p:cNvSpPr>
          <p:nvPr/>
        </p:nvSpPr>
        <p:spPr bwMode="auto">
          <a:xfrm>
            <a:off x="1127434" y="1247389"/>
            <a:ext cx="10598401" cy="11596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60000" indent="-360000" algn="just">
              <a:lnSpc>
                <a:spcPts val="4000"/>
              </a:lnSpc>
              <a:spcBef>
                <a:spcPts val="600"/>
              </a:spcBef>
              <a:buClr>
                <a:srgbClr val="C00000"/>
              </a:buClr>
              <a:buSzPct val="80000"/>
              <a:buFont typeface="Wingdings" pitchFamily="2" charset="2"/>
              <a:buChar char="v"/>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蛋白质占人体干重的</a:t>
            </a:r>
            <a:r>
              <a:rPr lang="en-US" altLang="zh-CN" sz="2800" dirty="0">
                <a:effectLst>
                  <a:outerShdw blurRad="38100" dist="38100" dir="2700000" algn="tl">
                    <a:srgbClr val="C0C0C0"/>
                  </a:outerShdw>
                </a:effectLst>
                <a:latin typeface="Times New Roman" pitchFamily="18" charset="0"/>
                <a:ea typeface="方正姚体" panose="02010601030101010101" pitchFamily="2" charset="-122"/>
              </a:rPr>
              <a:t>45%</a:t>
            </a: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，是</a:t>
            </a:r>
            <a:r>
              <a:rPr lang="zh-CN" altLang="en-US" sz="2800" dirty="0">
                <a:solidFill>
                  <a:srgbClr val="FF0000"/>
                </a:solidFill>
                <a:effectLst>
                  <a:outerShdw blurRad="38100" dist="38100" dir="2700000" algn="tl">
                    <a:srgbClr val="C0C0C0"/>
                  </a:outerShdw>
                </a:effectLst>
                <a:latin typeface="Times New Roman" pitchFamily="18" charset="0"/>
                <a:ea typeface="方正姚体" panose="02010601030101010101" pitchFamily="2" charset="-122"/>
              </a:rPr>
              <a:t>生命的物质基础</a:t>
            </a: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a:t>
            </a:r>
            <a:endParaRPr lang="en-US" altLang="zh-CN" sz="2800" dirty="0">
              <a:effectLst>
                <a:outerShdw blurRad="38100" dist="38100" dir="2700000" algn="tl">
                  <a:srgbClr val="C0C0C0"/>
                </a:outerShdw>
              </a:effectLst>
              <a:latin typeface="Times New Roman" pitchFamily="18" charset="0"/>
              <a:ea typeface="方正姚体" panose="02010601030101010101" pitchFamily="2" charset="-122"/>
            </a:endParaRPr>
          </a:p>
          <a:p>
            <a:pPr marL="360000" indent="-360000" algn="just">
              <a:lnSpc>
                <a:spcPts val="4000"/>
              </a:lnSpc>
              <a:spcBef>
                <a:spcPts val="600"/>
              </a:spcBef>
              <a:buClr>
                <a:srgbClr val="C00000"/>
              </a:buClr>
              <a:buSzPct val="80000"/>
              <a:buFont typeface="Wingdings" pitchFamily="2" charset="2"/>
              <a:buChar char="v"/>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生长、发育、运动、遗传、繁殖等一切生命活动都离不开蛋白质。</a:t>
            </a:r>
            <a:endParaRPr lang="en-US" altLang="zh-CN" sz="2800" dirty="0">
              <a:effectLst>
                <a:outerShdw blurRad="38100" dist="38100" dir="2700000" algn="tl">
                  <a:srgbClr val="C0C0C0"/>
                </a:outerShdw>
              </a:effectLst>
              <a:latin typeface="Times New Roman" pitchFamily="18" charset="0"/>
              <a:ea typeface="方正姚体" panose="02010601030101010101" pitchFamily="2" charset="-122"/>
            </a:endParaRPr>
          </a:p>
        </p:txBody>
      </p:sp>
      <p:sp>
        <p:nvSpPr>
          <p:cNvPr id="9" name="Rectangle 12"/>
          <p:cNvSpPr txBox="1">
            <a:spLocks noChangeArrowheads="1"/>
          </p:cNvSpPr>
          <p:nvPr/>
        </p:nvSpPr>
        <p:spPr>
          <a:xfrm>
            <a:off x="1073440" y="513166"/>
            <a:ext cx="2255463" cy="597705"/>
          </a:xfrm>
          <a:prstGeom prst="rect">
            <a:avLst/>
          </a:prstGeom>
        </p:spPr>
        <p:txBody>
          <a:bodyPr vert="horz" lIns="91440" tIns="45720" rIns="91440" bIns="45720" rtlCol="0" anchor="b" anchorCtr="1">
            <a:normAutofit/>
          </a:bodyPr>
          <a:lstStyle>
            <a:lvl1pPr algn="l" defTabSz="914400" rtl="0" eaLnBrk="1" latinLnBrk="0" hangingPunct="1">
              <a:lnSpc>
                <a:spcPct val="90000"/>
              </a:lnSpc>
              <a:spcBef>
                <a:spcPct val="0"/>
              </a:spcBef>
              <a:buNone/>
              <a:defRPr sz="5400" kern="1200" cap="all" baseline="0">
                <a:blipFill>
                  <a:blip r:embed="rId2">
                    <a:extLst>
                      <a:ext uri="{28A0092B-C50C-407E-A947-70E740481C1C}">
                        <a14:useLocalDpi xmlns:a14="http://schemas.microsoft.com/office/drawing/2010/main" val="0"/>
                      </a:ext>
                    </a:extLst>
                  </a:blip>
                  <a:tile tx="6350" ty="-127000" sx="65000" sy="64000" flip="none" algn="tl"/>
                </a:blipFill>
                <a:latin typeface="+mj-lt"/>
                <a:ea typeface="+mj-ea"/>
                <a:cs typeface="+mj-cs"/>
              </a:defRPr>
            </a:lvl1pPr>
          </a:lstStyle>
          <a:p>
            <a:pPr>
              <a:lnSpc>
                <a:spcPct val="100000"/>
              </a:lnSpc>
              <a:defRPr/>
            </a:pPr>
            <a:r>
              <a:rPr lang="zh-CN" altLang="en-US" sz="3200" dirty="0">
                <a:effectLst>
                  <a:outerShdw blurRad="38100" dist="38100" dir="2700000" algn="tl">
                    <a:srgbClr val="C0C0C0"/>
                  </a:outerShdw>
                </a:effectLst>
                <a:latin typeface="华文新魏" panose="02010800040101010101" pitchFamily="2" charset="-122"/>
                <a:ea typeface="华文新魏" panose="02010800040101010101" pitchFamily="2" charset="-122"/>
              </a:rPr>
              <a:t>蛋白质功能</a:t>
            </a:r>
          </a:p>
        </p:txBody>
      </p:sp>
      <p:cxnSp>
        <p:nvCxnSpPr>
          <p:cNvPr id="10" name="直接连接符 9"/>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graphicFrame>
        <p:nvGraphicFramePr>
          <p:cNvPr id="5" name="表格 4"/>
          <p:cNvGraphicFramePr>
            <a:graphicFrameLocks noGrp="1"/>
          </p:cNvGraphicFramePr>
          <p:nvPr>
            <p:extLst>
              <p:ext uri="{D42A27DB-BD31-4B8C-83A1-F6EECF244321}">
                <p14:modId xmlns:p14="http://schemas.microsoft.com/office/powerpoint/2010/main" val="2931998309"/>
              </p:ext>
            </p:extLst>
          </p:nvPr>
        </p:nvGraphicFramePr>
        <p:xfrm>
          <a:off x="845047" y="2488010"/>
          <a:ext cx="10759766" cy="3683030"/>
        </p:xfrm>
        <a:graphic>
          <a:graphicData uri="http://schemas.openxmlformats.org/drawingml/2006/table">
            <a:tbl>
              <a:tblPr firstRow="1" bandRow="1">
                <a:tableStyleId>{5C22544A-7EE6-4342-B048-85BDC9FD1C3A}</a:tableStyleId>
              </a:tblPr>
              <a:tblGrid>
                <a:gridCol w="1360272">
                  <a:extLst>
                    <a:ext uri="{9D8B030D-6E8A-4147-A177-3AD203B41FA5}">
                      <a16:colId xmlns:a16="http://schemas.microsoft.com/office/drawing/2014/main" val="20000"/>
                    </a:ext>
                  </a:extLst>
                </a:gridCol>
                <a:gridCol w="4572000">
                  <a:extLst>
                    <a:ext uri="{9D8B030D-6E8A-4147-A177-3AD203B41FA5}">
                      <a16:colId xmlns:a16="http://schemas.microsoft.com/office/drawing/2014/main" val="20001"/>
                    </a:ext>
                  </a:extLst>
                </a:gridCol>
                <a:gridCol w="4827494">
                  <a:extLst>
                    <a:ext uri="{9D8B030D-6E8A-4147-A177-3AD203B41FA5}">
                      <a16:colId xmlns:a16="http://schemas.microsoft.com/office/drawing/2014/main" val="20002"/>
                    </a:ext>
                  </a:extLst>
                </a:gridCol>
              </a:tblGrid>
              <a:tr h="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bg1"/>
                          </a:solidFill>
                          <a:effectLst>
                            <a:outerShdw blurRad="38100" dist="38100" dir="2700000" algn="tl">
                              <a:srgbClr val="000000">
                                <a:alpha val="43137"/>
                              </a:srgbClr>
                            </a:outerShdw>
                          </a:effectLst>
                          <a:latin typeface="Arial" charset="0"/>
                          <a:ea typeface="方正姚体" panose="02010601030101010101" pitchFamily="2" charset="-122"/>
                        </a:rPr>
                        <a:t>蛋白质</a:t>
                      </a:r>
                      <a:r>
                        <a:rPr kumimoji="0" lang="zh-TW" altLang="en-US" sz="1800" b="0" i="0" u="none" strike="noStrike" cap="none" normalizeH="0" baseline="0" dirty="0">
                          <a:ln>
                            <a:noFill/>
                          </a:ln>
                          <a:solidFill>
                            <a:schemeClr val="bg1"/>
                          </a:solidFill>
                          <a:effectLst>
                            <a:outerShdw blurRad="38100" dist="38100" dir="2700000" algn="tl">
                              <a:srgbClr val="000000">
                                <a:alpha val="43137"/>
                              </a:srgbClr>
                            </a:outerShdw>
                          </a:effectLst>
                          <a:latin typeface="Arial" charset="0"/>
                          <a:ea typeface="方正姚体" panose="02010601030101010101" pitchFamily="2" charset="-122"/>
                        </a:rPr>
                        <a:t>形式</a:t>
                      </a:r>
                      <a:endParaRPr kumimoji="0" lang="zh-CN" altLang="en-US" sz="1800" b="0" i="0" u="none" strike="noStrike" cap="none" normalizeH="0" baseline="0" dirty="0">
                        <a:ln>
                          <a:noFill/>
                        </a:ln>
                        <a:solidFill>
                          <a:schemeClr val="bg1"/>
                        </a:solidFill>
                        <a:effectLst>
                          <a:outerShdw blurRad="38100" dist="38100" dir="2700000" algn="tl">
                            <a:srgbClr val="000000">
                              <a:alpha val="43137"/>
                            </a:srgbClr>
                          </a:outerShdw>
                        </a:effectLst>
                        <a:latin typeface="Arial" charset="0"/>
                        <a:ea typeface="方正姚体" panose="02010601030101010101" pitchFamily="2" charset="-122"/>
                      </a:endParaRPr>
                    </a:p>
                  </a:txBody>
                  <a:tcPr marT="45723" marB="45723" anchor="ctr" horzOverflow="overflow"/>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TW" altLang="en-US" sz="1800" b="0" i="0" u="none" strike="noStrike" cap="none" normalizeH="0" baseline="0" dirty="0">
                          <a:ln>
                            <a:noFill/>
                          </a:ln>
                          <a:solidFill>
                            <a:schemeClr val="bg1"/>
                          </a:solidFill>
                          <a:effectLst>
                            <a:outerShdw blurRad="38100" dist="38100" dir="2700000" algn="tl">
                              <a:srgbClr val="000000">
                                <a:alpha val="43137"/>
                              </a:srgbClr>
                            </a:outerShdw>
                          </a:effectLst>
                          <a:latin typeface="Arial" charset="0"/>
                          <a:ea typeface="方正姚体" panose="02010601030101010101" pitchFamily="2" charset="-122"/>
                        </a:rPr>
                        <a:t>功  能</a:t>
                      </a:r>
                      <a:endParaRPr kumimoji="0" lang="zh-CN" altLang="en-US" sz="1800" b="0" i="0" u="none" strike="noStrike" cap="none" normalizeH="0" baseline="0" dirty="0">
                        <a:ln>
                          <a:noFill/>
                        </a:ln>
                        <a:solidFill>
                          <a:schemeClr val="bg1"/>
                        </a:solidFill>
                        <a:effectLst>
                          <a:outerShdw blurRad="38100" dist="38100" dir="2700000" algn="tl">
                            <a:srgbClr val="000000">
                              <a:alpha val="43137"/>
                            </a:srgbClr>
                          </a:outerShdw>
                        </a:effectLst>
                        <a:latin typeface="Arial" charset="0"/>
                        <a:ea typeface="方正姚体" panose="02010601030101010101" pitchFamily="2" charset="-122"/>
                      </a:endParaRPr>
                    </a:p>
                  </a:txBody>
                  <a:tcPr marT="45723" marB="45723" anchor="ctr" horzOverflow="overflow"/>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zh-TW" altLang="en-US" sz="1800" b="0" i="0" u="none" strike="noStrike" cap="none" normalizeH="0" baseline="0" dirty="0">
                          <a:ln>
                            <a:noFill/>
                          </a:ln>
                          <a:solidFill>
                            <a:schemeClr val="bg1"/>
                          </a:solidFill>
                          <a:effectLst>
                            <a:outerShdw blurRad="38100" dist="38100" dir="2700000" algn="tl">
                              <a:srgbClr val="000000">
                                <a:alpha val="43137"/>
                              </a:srgbClr>
                            </a:outerShdw>
                          </a:effectLst>
                          <a:latin typeface="Arial" charset="0"/>
                          <a:ea typeface="方正姚体" panose="02010601030101010101" pitchFamily="2" charset="-122"/>
                        </a:rPr>
                        <a:t>例  子</a:t>
                      </a:r>
                      <a:endParaRPr kumimoji="0" lang="zh-CN" altLang="en-US" sz="1800" b="0" i="0" u="none" strike="noStrike" cap="none" normalizeH="0" baseline="0" dirty="0">
                        <a:ln>
                          <a:noFill/>
                        </a:ln>
                        <a:solidFill>
                          <a:schemeClr val="bg1"/>
                        </a:solidFill>
                        <a:effectLst>
                          <a:outerShdw blurRad="38100" dist="38100" dir="2700000" algn="tl">
                            <a:srgbClr val="000000">
                              <a:alpha val="43137"/>
                            </a:srgbClr>
                          </a:outerShdw>
                        </a:effectLst>
                        <a:latin typeface="Arial" charset="0"/>
                        <a:ea typeface="方正姚体" panose="02010601030101010101" pitchFamily="2" charset="-122"/>
                      </a:endParaRPr>
                    </a:p>
                  </a:txBody>
                  <a:tcPr marT="45723" marB="45723" anchor="ctr" horzOverflow="overflow"/>
                </a:tc>
                <a:extLst>
                  <a:ext uri="{0D108BD9-81ED-4DB2-BD59-A6C34878D82A}">
                    <a16:rowId xmlns:a16="http://schemas.microsoft.com/office/drawing/2014/main" val="10000"/>
                  </a:ext>
                </a:extLst>
              </a:tr>
              <a:tr h="292838">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结构蛋白质</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支持</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 </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丝纤维</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胶原</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和</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弹性</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蛋白；</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角蛋白；膜蛋白</a:t>
                      </a:r>
                    </a:p>
                  </a:txBody>
                  <a:tcPr marT="45723" marB="45723" anchor="ctr" horzOverflow="overflow"/>
                </a:tc>
                <a:extLst>
                  <a:ext uri="{0D108BD9-81ED-4DB2-BD59-A6C34878D82A}">
                    <a16:rowId xmlns:a16="http://schemas.microsoft.com/office/drawing/2014/main" val="10001"/>
                  </a:ext>
                </a:extLst>
              </a:tr>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储存蛋白质</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氨基酸</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的</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仓库</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卵</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清</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蛋白；牛奶中的酪蛋白</a:t>
                      </a:r>
                      <a:endPar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endParaRPr>
                    </a:p>
                  </a:txBody>
                  <a:tcPr marT="45723" marB="45723" anchor="ctr" horzOverflow="overflow"/>
                </a:tc>
                <a:extLst>
                  <a:ext uri="{0D108BD9-81ED-4DB2-BD59-A6C34878D82A}">
                    <a16:rowId xmlns:a16="http://schemas.microsoft.com/office/drawing/2014/main" val="10002"/>
                  </a:ext>
                </a:extLst>
              </a:tr>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运输蛋白质</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物质运输</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血红蛋白</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运铁蛋白；脂蛋白</a:t>
                      </a:r>
                    </a:p>
                  </a:txBody>
                  <a:tcPr marT="45723" marB="45723" anchor="ctr" horzOverflow="overflow"/>
                </a:tc>
                <a:extLst>
                  <a:ext uri="{0D108BD9-81ED-4DB2-BD59-A6C34878D82A}">
                    <a16:rowId xmlns:a16="http://schemas.microsoft.com/office/drawing/2014/main" val="10003"/>
                  </a:ext>
                </a:extLst>
              </a:tr>
              <a:tr h="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激素蛋白质</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生物体活动</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的</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协调</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胰岛素</a:t>
                      </a:r>
                    </a:p>
                  </a:txBody>
                  <a:tcPr marT="45723" marB="45723" anchor="ctr" horzOverflow="overflow"/>
                </a:tc>
                <a:extLst>
                  <a:ext uri="{0D108BD9-81ED-4DB2-BD59-A6C34878D82A}">
                    <a16:rowId xmlns:a16="http://schemas.microsoft.com/office/drawing/2014/main" val="10004"/>
                  </a:ext>
                </a:extLst>
              </a:tr>
              <a:tr h="3708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受体蛋白质</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接受、传递信息</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受体蛋白；味觉蛋白</a:t>
                      </a:r>
                    </a:p>
                  </a:txBody>
                  <a:tcPr marT="45723" marB="45723" anchor="ctr" horzOverflow="overflow"/>
                </a:tc>
                <a:extLst>
                  <a:ext uri="{0D108BD9-81ED-4DB2-BD59-A6C34878D82A}">
                    <a16:rowId xmlns:a16="http://schemas.microsoft.com/office/drawing/2014/main" val="10005"/>
                  </a:ext>
                </a:extLst>
              </a:tr>
              <a:tr h="3708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收缩蛋白质</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细胞运动</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肌肉收缩</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的肌</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动</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蛋白和肌</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球</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蛋白；</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收缩蛋白质 </a:t>
                      </a:r>
                    </a:p>
                  </a:txBody>
                  <a:tcPr marT="45723" marB="45723" anchor="ctr" horzOverflow="overflow"/>
                </a:tc>
                <a:extLst>
                  <a:ext uri="{0D108BD9-81ED-4DB2-BD59-A6C34878D82A}">
                    <a16:rowId xmlns:a16="http://schemas.microsoft.com/office/drawing/2014/main" val="10006"/>
                  </a:ext>
                </a:extLst>
              </a:tr>
              <a:tr h="3708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防御蛋白质</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抵抗疾病</a:t>
                      </a:r>
                      <a:endPar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endParaRP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抗体对抗细菌</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和病毒</a:t>
                      </a:r>
                      <a:endPar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endParaRPr>
                    </a:p>
                  </a:txBody>
                  <a:tcPr marT="45723" marB="45723" anchor="ctr" horzOverflow="overflow"/>
                </a:tc>
                <a:extLst>
                  <a:ext uri="{0D108BD9-81ED-4DB2-BD59-A6C34878D82A}">
                    <a16:rowId xmlns:a16="http://schemas.microsoft.com/office/drawing/2014/main" val="10007"/>
                  </a:ext>
                </a:extLst>
              </a:tr>
              <a:tr h="3708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酶蛋白质</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化学反应</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的</a:t>
                      </a: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选择性</a:t>
                      </a:r>
                      <a:r>
                        <a:rPr kumimoji="0" lang="zh-TW"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催化</a:t>
                      </a:r>
                      <a:endPar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endParaRP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唾液淀粉酶</a:t>
                      </a:r>
                    </a:p>
                  </a:txBody>
                  <a:tcPr marT="45723" marB="45723" anchor="ctr" horzOverflow="overflow"/>
                </a:tc>
                <a:extLst>
                  <a:ext uri="{0D108BD9-81ED-4DB2-BD59-A6C34878D82A}">
                    <a16:rowId xmlns:a16="http://schemas.microsoft.com/office/drawing/2014/main" val="10008"/>
                  </a:ext>
                </a:extLst>
              </a:tr>
              <a:tr h="37084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调节蛋白</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调节、控制细胞生长、分化和遗传信息表达</a:t>
                      </a:r>
                    </a:p>
                  </a:txBody>
                  <a:tcPr marT="45723" marB="45723" anchor="ctr" horzOverflow="overflow"/>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000000">
                                <a:alpha val="43137"/>
                              </a:srgbClr>
                            </a:outerShdw>
                          </a:effectLst>
                          <a:latin typeface="Arial" charset="0"/>
                          <a:ea typeface="方正姚体" panose="02010601030101010101" pitchFamily="2" charset="-122"/>
                        </a:rPr>
                        <a:t>组蛋白、阻遏蛋白</a:t>
                      </a:r>
                    </a:p>
                  </a:txBody>
                  <a:tcPr marT="45723" marB="45723" anchor="ctr" horzOverflow="overflow"/>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3118884169"/>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8"/>
          <p:cNvSpPr>
            <a:spLocks noChangeArrowheads="1"/>
          </p:cNvSpPr>
          <p:nvPr/>
        </p:nvSpPr>
        <p:spPr bwMode="auto">
          <a:xfrm>
            <a:off x="873125" y="660800"/>
            <a:ext cx="10463742" cy="1658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t" anchorCtr="0">
            <a:spAutoFit/>
          </a:bodyPr>
          <a:lstStyle/>
          <a:p>
            <a:pPr marL="360000" indent="-360000" algn="just" fontAlgn="base">
              <a:lnSpc>
                <a:spcPts val="4000"/>
              </a:lnSpc>
              <a:spcBef>
                <a:spcPts val="600"/>
              </a:spcBef>
              <a:spcAft>
                <a:spcPct val="0"/>
              </a:spcAft>
              <a:buClr>
                <a:srgbClr val="C00000"/>
              </a:buClr>
              <a:buSzPct val="80000"/>
              <a:buFont typeface="Wingdings" panose="05000000000000000000" pitchFamily="2" charset="2"/>
              <a:buChar char="l"/>
            </a:pP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3.</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重金属盐沉淀法：</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pH</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800" kern="0" dirty="0" err="1">
                <a:effectLst>
                  <a:outerShdw blurRad="38100" dist="38100" dir="2700000" algn="tl">
                    <a:srgbClr val="C0C0C0"/>
                  </a:outerShdw>
                </a:effectLst>
                <a:latin typeface="Times New Roman" panose="02020603050405020304" pitchFamily="18" charset="0"/>
                <a:ea typeface="方正姚体" panose="02010601030101010101" pitchFamily="2" charset="-122"/>
              </a:rPr>
              <a:t>pI</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时，重金属离子</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(Hg</a:t>
            </a:r>
            <a:r>
              <a:rPr lang="en-US" altLang="zh-CN" sz="2800" kern="0" baseline="30000" dirty="0">
                <a:effectLst>
                  <a:outerShdw blurRad="38100" dist="38100" dir="2700000" algn="tl">
                    <a:srgbClr val="C0C0C0"/>
                  </a:outerShdw>
                </a:effectLst>
                <a:latin typeface="Times New Roman" panose="02020603050405020304" pitchFamily="18" charset="0"/>
                <a:ea typeface="方正姚体" panose="02010601030101010101" pitchFamily="2" charset="-122"/>
              </a:rPr>
              <a:t>2+</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Pb</a:t>
            </a:r>
            <a:r>
              <a:rPr lang="en-US" altLang="zh-CN" sz="2800" kern="0" baseline="30000" dirty="0">
                <a:effectLst>
                  <a:outerShdw blurRad="38100" dist="38100" dir="2700000" algn="tl">
                    <a:srgbClr val="C0C0C0"/>
                  </a:outerShdw>
                </a:effectLst>
                <a:latin typeface="Times New Roman" panose="02020603050405020304" pitchFamily="18" charset="0"/>
                <a:ea typeface="方正姚体" panose="02010601030101010101" pitchFamily="2" charset="-122"/>
              </a:rPr>
              <a:t>2+</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Cu</a:t>
            </a:r>
            <a:r>
              <a:rPr lang="en-US" altLang="zh-CN" sz="2800" kern="0" baseline="30000" dirty="0">
                <a:effectLst>
                  <a:outerShdw blurRad="38100" dist="38100" dir="2700000" algn="tl">
                    <a:srgbClr val="C0C0C0"/>
                  </a:outerShdw>
                </a:effectLst>
                <a:latin typeface="Times New Roman" panose="02020603050405020304" pitchFamily="18" charset="0"/>
                <a:ea typeface="方正姚体" panose="02010601030101010101" pitchFamily="2" charset="-122"/>
              </a:rPr>
              <a:t>2+</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Ag</a:t>
            </a:r>
            <a:r>
              <a:rPr lang="en-US" altLang="zh-CN" sz="2800" kern="0" baseline="3000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与蛋白质阴离子结合成不溶性蛋白盐沉淀。</a:t>
            </a:r>
            <a:endPar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marL="360000" indent="-360000" algn="just" fontAlgn="base">
              <a:lnSpc>
                <a:spcPts val="4000"/>
              </a:lnSpc>
              <a:spcBef>
                <a:spcPts val="600"/>
              </a:spcBef>
              <a:spcAft>
                <a:spcPct val="0"/>
              </a:spcAft>
              <a:buClr>
                <a:srgbClr val="C00000"/>
              </a:buClr>
              <a:buSzPct val="80000"/>
              <a:buFont typeface="Wingdings" panose="05000000000000000000" pitchFamily="2" charset="2"/>
              <a:buChar char="l"/>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重金属沉淀的蛋白质常是变性的。</a:t>
            </a:r>
            <a:endPar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grpSp>
        <p:nvGrpSpPr>
          <p:cNvPr id="14" name="组合 13">
            <a:extLst>
              <a:ext uri="{FF2B5EF4-FFF2-40B4-BE49-F238E27FC236}">
                <a16:creationId xmlns:a16="http://schemas.microsoft.com/office/drawing/2014/main" id="{B1EFF3CA-8E63-38A9-D5E7-AC2DA6C9C819}"/>
              </a:ext>
            </a:extLst>
          </p:cNvPr>
          <p:cNvGrpSpPr/>
          <p:nvPr/>
        </p:nvGrpSpPr>
        <p:grpSpPr>
          <a:xfrm>
            <a:off x="2667785" y="2815646"/>
            <a:ext cx="1557097" cy="1060878"/>
            <a:chOff x="2677212" y="2815646"/>
            <a:chExt cx="1557097" cy="1060878"/>
          </a:xfrm>
        </p:grpSpPr>
        <p:sp>
          <p:nvSpPr>
            <p:cNvPr id="2" name="文本框 1">
              <a:extLst>
                <a:ext uri="{FF2B5EF4-FFF2-40B4-BE49-F238E27FC236}">
                  <a16:creationId xmlns:a16="http://schemas.microsoft.com/office/drawing/2014/main" id="{E1573563-0BFF-866E-BB91-508347066FB1}"/>
                </a:ext>
              </a:extLst>
            </p:cNvPr>
            <p:cNvSpPr txBox="1"/>
            <p:nvPr/>
          </p:nvSpPr>
          <p:spPr>
            <a:xfrm>
              <a:off x="2677212" y="3101419"/>
              <a:ext cx="356188"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P</a:t>
              </a:r>
              <a:endParaRPr lang="zh-CN" altLang="en-US"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3" name="文本框 2">
              <a:extLst>
                <a:ext uri="{FF2B5EF4-FFF2-40B4-BE49-F238E27FC236}">
                  <a16:creationId xmlns:a16="http://schemas.microsoft.com/office/drawing/2014/main" id="{368523D2-0E5D-417E-2524-69E88F00DF75}"/>
                </a:ext>
              </a:extLst>
            </p:cNvPr>
            <p:cNvSpPr txBox="1"/>
            <p:nvPr/>
          </p:nvSpPr>
          <p:spPr>
            <a:xfrm>
              <a:off x="3285010" y="2815646"/>
              <a:ext cx="949299"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COO</a:t>
              </a:r>
              <a:r>
                <a:rPr lang="en-US" altLang="zh-CN" sz="2400" baseline="30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panose="020B0604020202020204" pitchFamily="34" charset="0"/>
                </a:rPr>
                <a:t>‒</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5" name="直接连接符 4">
              <a:extLst>
                <a:ext uri="{FF2B5EF4-FFF2-40B4-BE49-F238E27FC236}">
                  <a16:creationId xmlns:a16="http://schemas.microsoft.com/office/drawing/2014/main" id="{01E591CB-DBD7-0A21-9894-A1DB69C07AC4}"/>
                </a:ext>
              </a:extLst>
            </p:cNvPr>
            <p:cNvCxnSpPr>
              <a:cxnSpLocks/>
            </p:cNvCxnSpPr>
            <p:nvPr/>
          </p:nvCxnSpPr>
          <p:spPr>
            <a:xfrm rot="1800000">
              <a:off x="2967979" y="3519000"/>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726038A7-CC13-9537-2828-609F5A5FE61B}"/>
                </a:ext>
              </a:extLst>
            </p:cNvPr>
            <p:cNvSpPr txBox="1"/>
            <p:nvPr/>
          </p:nvSpPr>
          <p:spPr>
            <a:xfrm>
              <a:off x="3285010" y="3414859"/>
              <a:ext cx="848309"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NH</a:t>
              </a:r>
              <a:r>
                <a:rPr lang="en-US" altLang="zh-CN" sz="24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3</a:t>
              </a:r>
              <a:r>
                <a:rPr lang="en-US" altLang="zh-CN"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7" name="直接连接符 6">
              <a:extLst>
                <a:ext uri="{FF2B5EF4-FFF2-40B4-BE49-F238E27FC236}">
                  <a16:creationId xmlns:a16="http://schemas.microsoft.com/office/drawing/2014/main" id="{6E13D731-2AF0-336E-FA77-28BAC626A516}"/>
                </a:ext>
              </a:extLst>
            </p:cNvPr>
            <p:cNvCxnSpPr>
              <a:cxnSpLocks/>
            </p:cNvCxnSpPr>
            <p:nvPr/>
          </p:nvCxnSpPr>
          <p:spPr>
            <a:xfrm rot="19800000" flipV="1">
              <a:off x="2967978" y="3214736"/>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 name="文本框 7">
            <a:extLst>
              <a:ext uri="{FF2B5EF4-FFF2-40B4-BE49-F238E27FC236}">
                <a16:creationId xmlns:a16="http://schemas.microsoft.com/office/drawing/2014/main" id="{2342DB91-9900-E3A1-5274-3A2CE03181F3}"/>
              </a:ext>
            </a:extLst>
          </p:cNvPr>
          <p:cNvSpPr txBox="1"/>
          <p:nvPr/>
        </p:nvSpPr>
        <p:spPr>
          <a:xfrm>
            <a:off x="4417795" y="2901252"/>
            <a:ext cx="744114"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OH</a:t>
            </a:r>
            <a:r>
              <a:rPr lang="en-US" altLang="zh-CN" sz="2400" baseline="30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panose="020B0604020202020204" pitchFamily="34" charset="0"/>
              </a:rPr>
              <a:t>‒</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11" name="直接箭头连接符 10">
            <a:extLst>
              <a:ext uri="{FF2B5EF4-FFF2-40B4-BE49-F238E27FC236}">
                <a16:creationId xmlns:a16="http://schemas.microsoft.com/office/drawing/2014/main" id="{7E31E175-FD44-27C0-8A60-D66F1FA4B61E}"/>
              </a:ext>
            </a:extLst>
          </p:cNvPr>
          <p:cNvCxnSpPr/>
          <p:nvPr/>
        </p:nvCxnSpPr>
        <p:spPr>
          <a:xfrm>
            <a:off x="4236432" y="3369959"/>
            <a:ext cx="1080000" cy="0"/>
          </a:xfrm>
          <a:prstGeom prst="straightConnector1">
            <a:avLst/>
          </a:prstGeom>
          <a:ln w="19050">
            <a:solidFill>
              <a:schemeClr val="tx1"/>
            </a:solidFill>
            <a:tailEnd type="stealth"/>
          </a:ln>
        </p:spPr>
        <p:style>
          <a:lnRef idx="1">
            <a:schemeClr val="accent1"/>
          </a:lnRef>
          <a:fillRef idx="0">
            <a:schemeClr val="accent1"/>
          </a:fillRef>
          <a:effectRef idx="0">
            <a:schemeClr val="accent1"/>
          </a:effectRef>
          <a:fontRef idx="minor">
            <a:schemeClr val="tx1"/>
          </a:fontRef>
        </p:style>
      </p:cxnSp>
      <p:sp>
        <p:nvSpPr>
          <p:cNvPr id="12" name="文本框 11">
            <a:extLst>
              <a:ext uri="{FF2B5EF4-FFF2-40B4-BE49-F238E27FC236}">
                <a16:creationId xmlns:a16="http://schemas.microsoft.com/office/drawing/2014/main" id="{11396C24-5826-15A7-A5E8-0C56FD7B45FB}"/>
              </a:ext>
            </a:extLst>
          </p:cNvPr>
          <p:cNvSpPr txBox="1"/>
          <p:nvPr/>
        </p:nvSpPr>
        <p:spPr>
          <a:xfrm>
            <a:off x="6991313" y="2901252"/>
            <a:ext cx="681597"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Ag</a:t>
            </a:r>
            <a:r>
              <a:rPr lang="en-US" altLang="zh-CN" sz="2400" baseline="30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panose="020B0604020202020204" pitchFamily="34" charset="0"/>
              </a:rPr>
              <a:t>+</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13" name="直接箭头连接符 12">
            <a:extLst>
              <a:ext uri="{FF2B5EF4-FFF2-40B4-BE49-F238E27FC236}">
                <a16:creationId xmlns:a16="http://schemas.microsoft.com/office/drawing/2014/main" id="{605359F9-05CB-1EBC-8252-DC5225B3B781}"/>
              </a:ext>
            </a:extLst>
          </p:cNvPr>
          <p:cNvCxnSpPr/>
          <p:nvPr/>
        </p:nvCxnSpPr>
        <p:spPr>
          <a:xfrm>
            <a:off x="6809950" y="3369959"/>
            <a:ext cx="1080000" cy="0"/>
          </a:xfrm>
          <a:prstGeom prst="straightConnector1">
            <a:avLst/>
          </a:prstGeom>
          <a:ln w="19050">
            <a:solidFill>
              <a:schemeClr val="tx1"/>
            </a:solidFill>
            <a:tailEnd type="stealth"/>
          </a:ln>
        </p:spPr>
        <p:style>
          <a:lnRef idx="1">
            <a:schemeClr val="accent1"/>
          </a:lnRef>
          <a:fillRef idx="0">
            <a:schemeClr val="accent1"/>
          </a:fillRef>
          <a:effectRef idx="0">
            <a:schemeClr val="accent1"/>
          </a:effectRef>
          <a:fontRef idx="minor">
            <a:schemeClr val="tx1"/>
          </a:fontRef>
        </p:style>
      </p:cxnSp>
      <p:grpSp>
        <p:nvGrpSpPr>
          <p:cNvPr id="15" name="组合 14">
            <a:extLst>
              <a:ext uri="{FF2B5EF4-FFF2-40B4-BE49-F238E27FC236}">
                <a16:creationId xmlns:a16="http://schemas.microsoft.com/office/drawing/2014/main" id="{58668052-3F27-97AD-2F95-AFEB3497B174}"/>
              </a:ext>
            </a:extLst>
          </p:cNvPr>
          <p:cNvGrpSpPr/>
          <p:nvPr/>
        </p:nvGrpSpPr>
        <p:grpSpPr>
          <a:xfrm>
            <a:off x="5279008" y="2815646"/>
            <a:ext cx="1557097" cy="1060878"/>
            <a:chOff x="2677212" y="2815646"/>
            <a:chExt cx="1557097" cy="1060878"/>
          </a:xfrm>
        </p:grpSpPr>
        <p:sp>
          <p:nvSpPr>
            <p:cNvPr id="16" name="文本框 15">
              <a:extLst>
                <a:ext uri="{FF2B5EF4-FFF2-40B4-BE49-F238E27FC236}">
                  <a16:creationId xmlns:a16="http://schemas.microsoft.com/office/drawing/2014/main" id="{B827B205-6511-5C52-3C2B-2B7F00643B91}"/>
                </a:ext>
              </a:extLst>
            </p:cNvPr>
            <p:cNvSpPr txBox="1"/>
            <p:nvPr/>
          </p:nvSpPr>
          <p:spPr>
            <a:xfrm>
              <a:off x="2677212" y="3101419"/>
              <a:ext cx="356188"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P</a:t>
              </a:r>
              <a:endParaRPr lang="zh-CN" altLang="en-US"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17" name="文本框 16">
              <a:extLst>
                <a:ext uri="{FF2B5EF4-FFF2-40B4-BE49-F238E27FC236}">
                  <a16:creationId xmlns:a16="http://schemas.microsoft.com/office/drawing/2014/main" id="{E263EDD0-FAEB-6EFF-A8B0-641BC7A8210D}"/>
                </a:ext>
              </a:extLst>
            </p:cNvPr>
            <p:cNvSpPr txBox="1"/>
            <p:nvPr/>
          </p:nvSpPr>
          <p:spPr>
            <a:xfrm>
              <a:off x="3285010" y="2815646"/>
              <a:ext cx="949299"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COO</a:t>
              </a:r>
              <a:r>
                <a:rPr lang="en-US" altLang="zh-CN" sz="2400" baseline="30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panose="020B0604020202020204" pitchFamily="34" charset="0"/>
                </a:rPr>
                <a:t>‒</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18" name="直接连接符 17">
              <a:extLst>
                <a:ext uri="{FF2B5EF4-FFF2-40B4-BE49-F238E27FC236}">
                  <a16:creationId xmlns:a16="http://schemas.microsoft.com/office/drawing/2014/main" id="{7F7320ED-B32E-7BED-F9E4-ADE920A3A0CE}"/>
                </a:ext>
              </a:extLst>
            </p:cNvPr>
            <p:cNvCxnSpPr>
              <a:cxnSpLocks/>
            </p:cNvCxnSpPr>
            <p:nvPr/>
          </p:nvCxnSpPr>
          <p:spPr>
            <a:xfrm rot="1800000">
              <a:off x="2967979" y="3519000"/>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文本框 18">
              <a:extLst>
                <a:ext uri="{FF2B5EF4-FFF2-40B4-BE49-F238E27FC236}">
                  <a16:creationId xmlns:a16="http://schemas.microsoft.com/office/drawing/2014/main" id="{8DEB6658-A36B-4722-E566-942D28D38626}"/>
                </a:ext>
              </a:extLst>
            </p:cNvPr>
            <p:cNvSpPr txBox="1"/>
            <p:nvPr/>
          </p:nvSpPr>
          <p:spPr>
            <a:xfrm>
              <a:off x="3285010" y="3414859"/>
              <a:ext cx="732893"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NH</a:t>
              </a:r>
              <a:r>
                <a:rPr lang="en-US" altLang="zh-CN" sz="24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20" name="直接连接符 19">
              <a:extLst>
                <a:ext uri="{FF2B5EF4-FFF2-40B4-BE49-F238E27FC236}">
                  <a16:creationId xmlns:a16="http://schemas.microsoft.com/office/drawing/2014/main" id="{9585763C-FD0D-2628-3820-6ABBED9B2A9C}"/>
                </a:ext>
              </a:extLst>
            </p:cNvPr>
            <p:cNvCxnSpPr>
              <a:cxnSpLocks/>
            </p:cNvCxnSpPr>
            <p:nvPr/>
          </p:nvCxnSpPr>
          <p:spPr>
            <a:xfrm rot="19800000" flipV="1">
              <a:off x="2967978" y="3214736"/>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 name="组合 20">
            <a:extLst>
              <a:ext uri="{FF2B5EF4-FFF2-40B4-BE49-F238E27FC236}">
                <a16:creationId xmlns:a16="http://schemas.microsoft.com/office/drawing/2014/main" id="{4F37FDA1-BAA5-762A-57D0-6775FC668359}"/>
              </a:ext>
            </a:extLst>
          </p:cNvPr>
          <p:cNvGrpSpPr/>
          <p:nvPr/>
        </p:nvGrpSpPr>
        <p:grpSpPr>
          <a:xfrm>
            <a:off x="7890233" y="2815646"/>
            <a:ext cx="1819989" cy="1060878"/>
            <a:chOff x="2677212" y="2815646"/>
            <a:chExt cx="1819989" cy="1060878"/>
          </a:xfrm>
        </p:grpSpPr>
        <p:sp>
          <p:nvSpPr>
            <p:cNvPr id="22" name="文本框 21">
              <a:extLst>
                <a:ext uri="{FF2B5EF4-FFF2-40B4-BE49-F238E27FC236}">
                  <a16:creationId xmlns:a16="http://schemas.microsoft.com/office/drawing/2014/main" id="{43ECCB54-0080-C964-D20E-75709A13175E}"/>
                </a:ext>
              </a:extLst>
            </p:cNvPr>
            <p:cNvSpPr txBox="1"/>
            <p:nvPr/>
          </p:nvSpPr>
          <p:spPr>
            <a:xfrm>
              <a:off x="2677212" y="3101419"/>
              <a:ext cx="356188"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P</a:t>
              </a:r>
              <a:endParaRPr lang="zh-CN" altLang="en-US"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23" name="文本框 22">
              <a:extLst>
                <a:ext uri="{FF2B5EF4-FFF2-40B4-BE49-F238E27FC236}">
                  <a16:creationId xmlns:a16="http://schemas.microsoft.com/office/drawing/2014/main" id="{D2B34BED-7F1A-06EF-0B50-2A4812EC83D7}"/>
                </a:ext>
              </a:extLst>
            </p:cNvPr>
            <p:cNvSpPr txBox="1"/>
            <p:nvPr/>
          </p:nvSpPr>
          <p:spPr>
            <a:xfrm>
              <a:off x="3285010" y="2815646"/>
              <a:ext cx="1212191" cy="461665"/>
            </a:xfrm>
            <a:prstGeom prst="rect">
              <a:avLst/>
            </a:prstGeom>
            <a:noFill/>
          </p:spPr>
          <p:txBody>
            <a:bodyPr wrap="none" rtlCol="0">
              <a:spAutoFit/>
            </a:bodyPr>
            <a:lstStyle/>
            <a:p>
              <a:r>
                <a:rPr lang="en-US" altLang="zh-CN" sz="2400" dirty="0" err="1">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COOAg</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24" name="直接连接符 23">
              <a:extLst>
                <a:ext uri="{FF2B5EF4-FFF2-40B4-BE49-F238E27FC236}">
                  <a16:creationId xmlns:a16="http://schemas.microsoft.com/office/drawing/2014/main" id="{61799BED-6315-5548-F876-B66CAB6D32C7}"/>
                </a:ext>
              </a:extLst>
            </p:cNvPr>
            <p:cNvCxnSpPr>
              <a:cxnSpLocks/>
            </p:cNvCxnSpPr>
            <p:nvPr/>
          </p:nvCxnSpPr>
          <p:spPr>
            <a:xfrm rot="1800000">
              <a:off x="2967979" y="3519000"/>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文本框 24">
              <a:extLst>
                <a:ext uri="{FF2B5EF4-FFF2-40B4-BE49-F238E27FC236}">
                  <a16:creationId xmlns:a16="http://schemas.microsoft.com/office/drawing/2014/main" id="{98BE9861-2E5F-2FFB-0DE6-0E832F717AD2}"/>
                </a:ext>
              </a:extLst>
            </p:cNvPr>
            <p:cNvSpPr txBox="1"/>
            <p:nvPr/>
          </p:nvSpPr>
          <p:spPr>
            <a:xfrm>
              <a:off x="3285010" y="3414859"/>
              <a:ext cx="732893"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NH</a:t>
              </a:r>
              <a:r>
                <a:rPr lang="en-US" altLang="zh-CN" sz="24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2</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26" name="直接连接符 25">
              <a:extLst>
                <a:ext uri="{FF2B5EF4-FFF2-40B4-BE49-F238E27FC236}">
                  <a16:creationId xmlns:a16="http://schemas.microsoft.com/office/drawing/2014/main" id="{1F3F2166-BD23-3905-A407-ED8B344B4CF9}"/>
                </a:ext>
              </a:extLst>
            </p:cNvPr>
            <p:cNvCxnSpPr>
              <a:cxnSpLocks/>
            </p:cNvCxnSpPr>
            <p:nvPr/>
          </p:nvCxnSpPr>
          <p:spPr>
            <a:xfrm rot="19800000" flipV="1">
              <a:off x="2967978" y="3214736"/>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7" name="直接箭头连接符 26">
            <a:extLst>
              <a:ext uri="{FF2B5EF4-FFF2-40B4-BE49-F238E27FC236}">
                <a16:creationId xmlns:a16="http://schemas.microsoft.com/office/drawing/2014/main" id="{F2A2457E-873A-6C9B-0F69-CC854456B2EC}"/>
              </a:ext>
            </a:extLst>
          </p:cNvPr>
          <p:cNvCxnSpPr>
            <a:cxnSpLocks/>
          </p:cNvCxnSpPr>
          <p:nvPr/>
        </p:nvCxnSpPr>
        <p:spPr>
          <a:xfrm rot="5400000">
            <a:off x="9461344" y="3385691"/>
            <a:ext cx="720000" cy="0"/>
          </a:xfrm>
          <a:prstGeom prst="straightConnector1">
            <a:avLst/>
          </a:prstGeom>
          <a:ln w="19050">
            <a:solidFill>
              <a:schemeClr val="tx1"/>
            </a:solidFill>
            <a:tailEnd type="stealt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2434791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8"/>
          <p:cNvSpPr>
            <a:spLocks noChangeArrowheads="1"/>
          </p:cNvSpPr>
          <p:nvPr/>
        </p:nvSpPr>
        <p:spPr bwMode="auto">
          <a:xfrm>
            <a:off x="873125" y="660800"/>
            <a:ext cx="10463742" cy="1658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t" anchorCtr="0">
            <a:spAutoFit/>
          </a:bodyPr>
          <a:lstStyle/>
          <a:p>
            <a:pPr marL="360000" indent="-360000" algn="just" fontAlgn="base">
              <a:lnSpc>
                <a:spcPts val="4000"/>
              </a:lnSpc>
              <a:spcBef>
                <a:spcPts val="600"/>
              </a:spcBef>
              <a:spcAft>
                <a:spcPct val="0"/>
              </a:spcAft>
              <a:buClr>
                <a:srgbClr val="C00000"/>
              </a:buClr>
              <a:buSzPct val="80000"/>
              <a:buFont typeface="Wingdings" panose="05000000000000000000" pitchFamily="2" charset="2"/>
              <a:buChar char="l"/>
            </a:pP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4.</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生物碱试剂沉淀法：</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pH</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800" kern="0" dirty="0" err="1">
                <a:effectLst>
                  <a:outerShdw blurRad="38100" dist="38100" dir="2700000" algn="tl">
                    <a:srgbClr val="C0C0C0"/>
                  </a:outerShdw>
                </a:effectLst>
                <a:latin typeface="Times New Roman" panose="02020603050405020304" pitchFamily="18" charset="0"/>
                <a:ea typeface="方正姚体" panose="02010601030101010101" pitchFamily="2" charset="-122"/>
              </a:rPr>
              <a:t>pI</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时，蛋白质阳离子与生物碱</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苦味酸、钨酸、鞣酸、三氯醋酸等的酸根</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结合成不溶性的盐沉淀</a:t>
            </a:r>
            <a:r>
              <a:rPr lang="zh-CN" altLang="en-US" sz="2800" kern="0" dirty="0">
                <a:effectLst>
                  <a:outerShdw blurRad="38100" dist="38100" dir="2700000" algn="tl">
                    <a:srgbClr val="C0C0C0"/>
                  </a:outerShdw>
                </a:effectLst>
                <a:latin typeface="Times New Roman" panose="02020603050405020304" pitchFamily="18" charset="0"/>
              </a:rPr>
              <a:t>。</a:t>
            </a:r>
            <a:endParaRPr lang="en-US" altLang="zh-CN" sz="2800" kern="0" dirty="0">
              <a:effectLst>
                <a:outerShdw blurRad="38100" dist="38100" dir="2700000" algn="tl">
                  <a:srgbClr val="C0C0C0"/>
                </a:outerShdw>
              </a:effectLst>
              <a:latin typeface="Times New Roman" panose="02020603050405020304" pitchFamily="18" charset="0"/>
            </a:endParaRPr>
          </a:p>
          <a:p>
            <a:pPr marL="360000" indent="-360000" algn="just" fontAlgn="base">
              <a:lnSpc>
                <a:spcPts val="4000"/>
              </a:lnSpc>
              <a:spcBef>
                <a:spcPts val="600"/>
              </a:spcBef>
              <a:spcAft>
                <a:spcPct val="0"/>
              </a:spcAft>
              <a:buClr>
                <a:srgbClr val="C00000"/>
              </a:buClr>
              <a:buSzPct val="80000"/>
              <a:buFont typeface="Wingdings" panose="05000000000000000000" pitchFamily="2" charset="2"/>
              <a:buChar char="l"/>
            </a:pPr>
            <a:r>
              <a:rPr lang="zh-CN" altLang="en-US" sz="2800" kern="0" dirty="0">
                <a:effectLst>
                  <a:outerShdw blurRad="38100" dist="38100" dir="2700000" algn="tl">
                    <a:srgbClr val="C0C0C0"/>
                  </a:outerShdw>
                </a:effectLst>
                <a:latin typeface="Times New Roman" panose="02020603050405020304" pitchFamily="18" charset="0"/>
              </a:rPr>
              <a:t>生物碱试剂沉淀的蛋白质常是变性的。</a:t>
            </a:r>
            <a:endParaRPr lang="en-US" altLang="zh-CN" sz="2800" kern="0" dirty="0">
              <a:effectLst>
                <a:outerShdw blurRad="38100" dist="38100" dir="2700000" algn="tl">
                  <a:srgbClr val="C0C0C0"/>
                </a:outerShdw>
              </a:effectLst>
              <a:latin typeface="Times New Roman" panose="02020603050405020304" pitchFamily="18" charset="0"/>
            </a:endParaRPr>
          </a:p>
        </p:txBody>
      </p:sp>
      <p:grpSp>
        <p:nvGrpSpPr>
          <p:cNvPr id="2" name="组合 1">
            <a:extLst>
              <a:ext uri="{FF2B5EF4-FFF2-40B4-BE49-F238E27FC236}">
                <a16:creationId xmlns:a16="http://schemas.microsoft.com/office/drawing/2014/main" id="{75A4984D-FE33-97E1-2168-1B6CDA5B44CE}"/>
              </a:ext>
            </a:extLst>
          </p:cNvPr>
          <p:cNvGrpSpPr/>
          <p:nvPr/>
        </p:nvGrpSpPr>
        <p:grpSpPr>
          <a:xfrm>
            <a:off x="1960779" y="2815646"/>
            <a:ext cx="1557097" cy="1060878"/>
            <a:chOff x="2677212" y="2815646"/>
            <a:chExt cx="1557097" cy="1060878"/>
          </a:xfrm>
        </p:grpSpPr>
        <p:sp>
          <p:nvSpPr>
            <p:cNvPr id="3" name="文本框 2">
              <a:extLst>
                <a:ext uri="{FF2B5EF4-FFF2-40B4-BE49-F238E27FC236}">
                  <a16:creationId xmlns:a16="http://schemas.microsoft.com/office/drawing/2014/main" id="{C75A3D2A-6215-48FA-5D45-A9DFF66E4904}"/>
                </a:ext>
              </a:extLst>
            </p:cNvPr>
            <p:cNvSpPr txBox="1"/>
            <p:nvPr/>
          </p:nvSpPr>
          <p:spPr>
            <a:xfrm>
              <a:off x="2677212" y="3101419"/>
              <a:ext cx="356188"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P</a:t>
              </a:r>
              <a:endParaRPr lang="zh-CN" altLang="en-US"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4" name="文本框 3">
              <a:extLst>
                <a:ext uri="{FF2B5EF4-FFF2-40B4-BE49-F238E27FC236}">
                  <a16:creationId xmlns:a16="http://schemas.microsoft.com/office/drawing/2014/main" id="{51F1C3FF-211D-4AAB-5FE8-E805C8F87A30}"/>
                </a:ext>
              </a:extLst>
            </p:cNvPr>
            <p:cNvSpPr txBox="1"/>
            <p:nvPr/>
          </p:nvSpPr>
          <p:spPr>
            <a:xfrm>
              <a:off x="3285010" y="2815646"/>
              <a:ext cx="949299"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COO</a:t>
              </a:r>
              <a:r>
                <a:rPr lang="en-US" altLang="zh-CN" sz="2400" baseline="30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panose="020B0604020202020204" pitchFamily="34" charset="0"/>
                </a:rPr>
                <a:t>‒</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5" name="直接连接符 4">
              <a:extLst>
                <a:ext uri="{FF2B5EF4-FFF2-40B4-BE49-F238E27FC236}">
                  <a16:creationId xmlns:a16="http://schemas.microsoft.com/office/drawing/2014/main" id="{AFC0550B-75E8-1A30-00E6-86B5A4122937}"/>
                </a:ext>
              </a:extLst>
            </p:cNvPr>
            <p:cNvCxnSpPr>
              <a:cxnSpLocks/>
            </p:cNvCxnSpPr>
            <p:nvPr/>
          </p:nvCxnSpPr>
          <p:spPr>
            <a:xfrm rot="1800000">
              <a:off x="2967979" y="3519000"/>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文本框 5">
              <a:extLst>
                <a:ext uri="{FF2B5EF4-FFF2-40B4-BE49-F238E27FC236}">
                  <a16:creationId xmlns:a16="http://schemas.microsoft.com/office/drawing/2014/main" id="{954A32E6-051C-FC4B-6EC5-5C7B36AEC7D7}"/>
                </a:ext>
              </a:extLst>
            </p:cNvPr>
            <p:cNvSpPr txBox="1"/>
            <p:nvPr/>
          </p:nvSpPr>
          <p:spPr>
            <a:xfrm>
              <a:off x="3285010" y="3414859"/>
              <a:ext cx="848309"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NH</a:t>
              </a:r>
              <a:r>
                <a:rPr lang="en-US" altLang="zh-CN" sz="24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3</a:t>
              </a:r>
              <a:r>
                <a:rPr lang="en-US" altLang="zh-CN"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7" name="直接连接符 6">
              <a:extLst>
                <a:ext uri="{FF2B5EF4-FFF2-40B4-BE49-F238E27FC236}">
                  <a16:creationId xmlns:a16="http://schemas.microsoft.com/office/drawing/2014/main" id="{A04F16E4-2371-CCCB-CF54-C85755018410}"/>
                </a:ext>
              </a:extLst>
            </p:cNvPr>
            <p:cNvCxnSpPr>
              <a:cxnSpLocks/>
            </p:cNvCxnSpPr>
            <p:nvPr/>
          </p:nvCxnSpPr>
          <p:spPr>
            <a:xfrm rot="19800000" flipV="1">
              <a:off x="2967978" y="3214736"/>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 name="文本框 7">
            <a:extLst>
              <a:ext uri="{FF2B5EF4-FFF2-40B4-BE49-F238E27FC236}">
                <a16:creationId xmlns:a16="http://schemas.microsoft.com/office/drawing/2014/main" id="{4380D9E8-0F19-0125-DEB7-17CE4F71B441}"/>
              </a:ext>
            </a:extLst>
          </p:cNvPr>
          <p:cNvSpPr txBox="1"/>
          <p:nvPr/>
        </p:nvSpPr>
        <p:spPr>
          <a:xfrm>
            <a:off x="3786205" y="2901252"/>
            <a:ext cx="527709"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H</a:t>
            </a:r>
            <a:r>
              <a:rPr lang="en-US" altLang="zh-CN" sz="2400" baseline="30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panose="020B0604020202020204" pitchFamily="34" charset="0"/>
              </a:rPr>
              <a:t>+</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9" name="直接箭头连接符 8">
            <a:extLst>
              <a:ext uri="{FF2B5EF4-FFF2-40B4-BE49-F238E27FC236}">
                <a16:creationId xmlns:a16="http://schemas.microsoft.com/office/drawing/2014/main" id="{6881C547-DBFA-E606-5F82-0919CD010004}"/>
              </a:ext>
            </a:extLst>
          </p:cNvPr>
          <p:cNvCxnSpPr/>
          <p:nvPr/>
        </p:nvCxnSpPr>
        <p:spPr>
          <a:xfrm>
            <a:off x="3529426" y="3369959"/>
            <a:ext cx="1080000" cy="0"/>
          </a:xfrm>
          <a:prstGeom prst="straightConnector1">
            <a:avLst/>
          </a:prstGeom>
          <a:ln w="19050">
            <a:solidFill>
              <a:schemeClr val="tx1"/>
            </a:solidFill>
            <a:tailEnd type="stealth"/>
          </a:ln>
        </p:spPr>
        <p:style>
          <a:lnRef idx="1">
            <a:schemeClr val="accent1"/>
          </a:lnRef>
          <a:fillRef idx="0">
            <a:schemeClr val="accent1"/>
          </a:fillRef>
          <a:effectRef idx="0">
            <a:schemeClr val="accent1"/>
          </a:effectRef>
          <a:fontRef idx="minor">
            <a:schemeClr val="tx1"/>
          </a:fontRef>
        </p:style>
      </p:cxnSp>
      <p:sp>
        <p:nvSpPr>
          <p:cNvPr id="11" name="文本框 10">
            <a:extLst>
              <a:ext uri="{FF2B5EF4-FFF2-40B4-BE49-F238E27FC236}">
                <a16:creationId xmlns:a16="http://schemas.microsoft.com/office/drawing/2014/main" id="{433E2711-1E27-3958-02CD-38ECEAF56CBB}"/>
              </a:ext>
            </a:extLst>
          </p:cNvPr>
          <p:cNvSpPr txBox="1"/>
          <p:nvPr/>
        </p:nvSpPr>
        <p:spPr>
          <a:xfrm>
            <a:off x="6142902" y="2901252"/>
            <a:ext cx="1598515"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CCl</a:t>
            </a:r>
            <a:r>
              <a:rPr lang="en-US" altLang="zh-CN" sz="24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3</a:t>
            </a:r>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COO</a:t>
            </a:r>
            <a:r>
              <a:rPr lang="en-US" altLang="zh-CN" sz="2400" baseline="300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cs typeface="Arial" panose="020B0604020202020204" pitchFamily="34" charset="0"/>
              </a:rPr>
              <a:t>‒</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12" name="直接箭头连接符 11">
            <a:extLst>
              <a:ext uri="{FF2B5EF4-FFF2-40B4-BE49-F238E27FC236}">
                <a16:creationId xmlns:a16="http://schemas.microsoft.com/office/drawing/2014/main" id="{BDC47C18-0FA7-A7FA-9ACF-E07F3819C974}"/>
              </a:ext>
            </a:extLst>
          </p:cNvPr>
          <p:cNvCxnSpPr/>
          <p:nvPr/>
        </p:nvCxnSpPr>
        <p:spPr>
          <a:xfrm>
            <a:off x="6102944" y="3369959"/>
            <a:ext cx="1656000" cy="0"/>
          </a:xfrm>
          <a:prstGeom prst="straightConnector1">
            <a:avLst/>
          </a:prstGeom>
          <a:ln w="19050">
            <a:solidFill>
              <a:schemeClr val="tx1"/>
            </a:solidFill>
            <a:tailEnd type="stealth"/>
          </a:ln>
        </p:spPr>
        <p:style>
          <a:lnRef idx="1">
            <a:schemeClr val="accent1"/>
          </a:lnRef>
          <a:fillRef idx="0">
            <a:schemeClr val="accent1"/>
          </a:fillRef>
          <a:effectRef idx="0">
            <a:schemeClr val="accent1"/>
          </a:effectRef>
          <a:fontRef idx="minor">
            <a:schemeClr val="tx1"/>
          </a:fontRef>
        </p:style>
      </p:cxnSp>
      <p:grpSp>
        <p:nvGrpSpPr>
          <p:cNvPr id="13" name="组合 12">
            <a:extLst>
              <a:ext uri="{FF2B5EF4-FFF2-40B4-BE49-F238E27FC236}">
                <a16:creationId xmlns:a16="http://schemas.microsoft.com/office/drawing/2014/main" id="{E3C0B3AB-01F3-0479-171A-25CC42CC497C}"/>
              </a:ext>
            </a:extLst>
          </p:cNvPr>
          <p:cNvGrpSpPr/>
          <p:nvPr/>
        </p:nvGrpSpPr>
        <p:grpSpPr>
          <a:xfrm>
            <a:off x="4572002" y="2815646"/>
            <a:ext cx="1666101" cy="1060878"/>
            <a:chOff x="2677212" y="2815646"/>
            <a:chExt cx="1666101" cy="1060878"/>
          </a:xfrm>
        </p:grpSpPr>
        <p:sp>
          <p:nvSpPr>
            <p:cNvPr id="14" name="文本框 13">
              <a:extLst>
                <a:ext uri="{FF2B5EF4-FFF2-40B4-BE49-F238E27FC236}">
                  <a16:creationId xmlns:a16="http://schemas.microsoft.com/office/drawing/2014/main" id="{949AFEEF-2155-8746-D141-89A1EEB3AF00}"/>
                </a:ext>
              </a:extLst>
            </p:cNvPr>
            <p:cNvSpPr txBox="1"/>
            <p:nvPr/>
          </p:nvSpPr>
          <p:spPr>
            <a:xfrm>
              <a:off x="2677212" y="3101419"/>
              <a:ext cx="356188"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P</a:t>
              </a:r>
              <a:endParaRPr lang="zh-CN" altLang="en-US"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15" name="文本框 14">
              <a:extLst>
                <a:ext uri="{FF2B5EF4-FFF2-40B4-BE49-F238E27FC236}">
                  <a16:creationId xmlns:a16="http://schemas.microsoft.com/office/drawing/2014/main" id="{75488BC7-B435-8155-7FFC-05D6AFB43814}"/>
                </a:ext>
              </a:extLst>
            </p:cNvPr>
            <p:cNvSpPr txBox="1"/>
            <p:nvPr/>
          </p:nvSpPr>
          <p:spPr>
            <a:xfrm>
              <a:off x="3285010" y="2815646"/>
              <a:ext cx="1058303"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COOH</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16" name="直接连接符 15">
              <a:extLst>
                <a:ext uri="{FF2B5EF4-FFF2-40B4-BE49-F238E27FC236}">
                  <a16:creationId xmlns:a16="http://schemas.microsoft.com/office/drawing/2014/main" id="{C4F29C11-FECC-F942-B0B1-2275E7901275}"/>
                </a:ext>
              </a:extLst>
            </p:cNvPr>
            <p:cNvCxnSpPr>
              <a:cxnSpLocks/>
            </p:cNvCxnSpPr>
            <p:nvPr/>
          </p:nvCxnSpPr>
          <p:spPr>
            <a:xfrm rot="1800000">
              <a:off x="2967979" y="3519000"/>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文本框 16">
              <a:extLst>
                <a:ext uri="{FF2B5EF4-FFF2-40B4-BE49-F238E27FC236}">
                  <a16:creationId xmlns:a16="http://schemas.microsoft.com/office/drawing/2014/main" id="{4FCE52CC-4797-163A-724D-D908A7239181}"/>
                </a:ext>
              </a:extLst>
            </p:cNvPr>
            <p:cNvSpPr txBox="1"/>
            <p:nvPr/>
          </p:nvSpPr>
          <p:spPr>
            <a:xfrm>
              <a:off x="3285010" y="3414859"/>
              <a:ext cx="848309"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NH</a:t>
              </a:r>
              <a:r>
                <a:rPr lang="en-US" altLang="zh-CN" sz="24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3</a:t>
              </a:r>
              <a:r>
                <a:rPr lang="en-US" altLang="zh-CN"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18" name="直接连接符 17">
              <a:extLst>
                <a:ext uri="{FF2B5EF4-FFF2-40B4-BE49-F238E27FC236}">
                  <a16:creationId xmlns:a16="http://schemas.microsoft.com/office/drawing/2014/main" id="{C6CEBFCD-BAE0-00A8-3D85-98312F805030}"/>
                </a:ext>
              </a:extLst>
            </p:cNvPr>
            <p:cNvCxnSpPr>
              <a:cxnSpLocks/>
            </p:cNvCxnSpPr>
            <p:nvPr/>
          </p:nvCxnSpPr>
          <p:spPr>
            <a:xfrm rot="19800000" flipV="1">
              <a:off x="2967978" y="3214736"/>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组合 18">
            <a:extLst>
              <a:ext uri="{FF2B5EF4-FFF2-40B4-BE49-F238E27FC236}">
                <a16:creationId xmlns:a16="http://schemas.microsoft.com/office/drawing/2014/main" id="{11377460-D729-8FDF-AF33-D49FA471B453}"/>
              </a:ext>
            </a:extLst>
          </p:cNvPr>
          <p:cNvGrpSpPr/>
          <p:nvPr/>
        </p:nvGrpSpPr>
        <p:grpSpPr>
          <a:xfrm>
            <a:off x="7711131" y="2815646"/>
            <a:ext cx="1666101" cy="1060878"/>
            <a:chOff x="2677212" y="2815646"/>
            <a:chExt cx="1666101" cy="1060878"/>
          </a:xfrm>
        </p:grpSpPr>
        <p:sp>
          <p:nvSpPr>
            <p:cNvPr id="20" name="文本框 19">
              <a:extLst>
                <a:ext uri="{FF2B5EF4-FFF2-40B4-BE49-F238E27FC236}">
                  <a16:creationId xmlns:a16="http://schemas.microsoft.com/office/drawing/2014/main" id="{C9889555-8E27-F61E-B5A2-51C3219A0DFD}"/>
                </a:ext>
              </a:extLst>
            </p:cNvPr>
            <p:cNvSpPr txBox="1"/>
            <p:nvPr/>
          </p:nvSpPr>
          <p:spPr>
            <a:xfrm>
              <a:off x="2677212" y="3101419"/>
              <a:ext cx="356188"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P</a:t>
              </a:r>
              <a:endParaRPr lang="zh-CN" altLang="en-US"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
          <p:nvSpPr>
            <p:cNvPr id="21" name="文本框 20">
              <a:extLst>
                <a:ext uri="{FF2B5EF4-FFF2-40B4-BE49-F238E27FC236}">
                  <a16:creationId xmlns:a16="http://schemas.microsoft.com/office/drawing/2014/main" id="{045B930B-4973-03CA-4A60-357B2CEE7D96}"/>
                </a:ext>
              </a:extLst>
            </p:cNvPr>
            <p:cNvSpPr txBox="1"/>
            <p:nvPr/>
          </p:nvSpPr>
          <p:spPr>
            <a:xfrm>
              <a:off x="3285010" y="2815646"/>
              <a:ext cx="1058303"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COOH</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22" name="直接连接符 21">
              <a:extLst>
                <a:ext uri="{FF2B5EF4-FFF2-40B4-BE49-F238E27FC236}">
                  <a16:creationId xmlns:a16="http://schemas.microsoft.com/office/drawing/2014/main" id="{636B41FA-C9CB-7064-B5DC-C37741D9A170}"/>
                </a:ext>
              </a:extLst>
            </p:cNvPr>
            <p:cNvCxnSpPr>
              <a:cxnSpLocks/>
            </p:cNvCxnSpPr>
            <p:nvPr/>
          </p:nvCxnSpPr>
          <p:spPr>
            <a:xfrm rot="1800000">
              <a:off x="2967979" y="3519000"/>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文本框 22">
              <a:extLst>
                <a:ext uri="{FF2B5EF4-FFF2-40B4-BE49-F238E27FC236}">
                  <a16:creationId xmlns:a16="http://schemas.microsoft.com/office/drawing/2014/main" id="{D2D9D8C2-62A5-E58C-BC85-E49779C5778B}"/>
                </a:ext>
              </a:extLst>
            </p:cNvPr>
            <p:cNvSpPr txBox="1"/>
            <p:nvPr/>
          </p:nvSpPr>
          <p:spPr>
            <a:xfrm>
              <a:off x="3285010" y="3414859"/>
              <a:ext cx="848309" cy="461665"/>
            </a:xfrm>
            <a:prstGeom prst="rect">
              <a:avLst/>
            </a:prstGeom>
            <a:noFill/>
          </p:spPr>
          <p:txBody>
            <a:bodyPr wrap="none" rtlCol="0">
              <a:spAutoFit/>
            </a:bodyPr>
            <a:lstStyle/>
            <a:p>
              <a:r>
                <a:rPr lang="en-US" altLang="zh-CN" sz="24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NH</a:t>
              </a:r>
              <a:r>
                <a:rPr lang="en-US" altLang="zh-CN" sz="2400" baseline="-25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3</a:t>
              </a:r>
              <a:r>
                <a:rPr lang="en-US" altLang="zh-CN"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cxnSp>
          <p:nvCxnSpPr>
            <p:cNvPr id="24" name="直接连接符 23">
              <a:extLst>
                <a:ext uri="{FF2B5EF4-FFF2-40B4-BE49-F238E27FC236}">
                  <a16:creationId xmlns:a16="http://schemas.microsoft.com/office/drawing/2014/main" id="{65A1C92F-53B7-01A2-2C20-ECCAB77B08DC}"/>
                </a:ext>
              </a:extLst>
            </p:cNvPr>
            <p:cNvCxnSpPr>
              <a:cxnSpLocks/>
            </p:cNvCxnSpPr>
            <p:nvPr/>
          </p:nvCxnSpPr>
          <p:spPr>
            <a:xfrm rot="19800000" flipV="1">
              <a:off x="2967978" y="3214736"/>
              <a:ext cx="360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 name="直接箭头连接符 24">
            <a:extLst>
              <a:ext uri="{FF2B5EF4-FFF2-40B4-BE49-F238E27FC236}">
                <a16:creationId xmlns:a16="http://schemas.microsoft.com/office/drawing/2014/main" id="{35FD6798-958D-EEC9-79A4-032608C0B29B}"/>
              </a:ext>
            </a:extLst>
          </p:cNvPr>
          <p:cNvCxnSpPr>
            <a:cxnSpLocks/>
          </p:cNvCxnSpPr>
          <p:nvPr/>
        </p:nvCxnSpPr>
        <p:spPr>
          <a:xfrm rot="5400000">
            <a:off x="10102377" y="3385691"/>
            <a:ext cx="720000" cy="0"/>
          </a:xfrm>
          <a:prstGeom prst="straightConnector1">
            <a:avLst/>
          </a:prstGeom>
          <a:ln w="19050">
            <a:solidFill>
              <a:schemeClr val="tx1"/>
            </a:solidFill>
            <a:tailEnd type="stealth"/>
          </a:ln>
        </p:spPr>
        <p:style>
          <a:lnRef idx="1">
            <a:schemeClr val="accent1"/>
          </a:lnRef>
          <a:fillRef idx="0">
            <a:schemeClr val="accent1"/>
          </a:fillRef>
          <a:effectRef idx="0">
            <a:schemeClr val="accent1"/>
          </a:effectRef>
          <a:fontRef idx="minor">
            <a:schemeClr val="tx1"/>
          </a:fontRef>
        </p:style>
      </p:cxnSp>
      <p:sp>
        <p:nvSpPr>
          <p:cNvPr id="26" name="文本框 25">
            <a:extLst>
              <a:ext uri="{FF2B5EF4-FFF2-40B4-BE49-F238E27FC236}">
                <a16:creationId xmlns:a16="http://schemas.microsoft.com/office/drawing/2014/main" id="{B7CD322D-7A08-66A3-401B-E10AC87AC24B}"/>
              </a:ext>
            </a:extLst>
          </p:cNvPr>
          <p:cNvSpPr txBox="1"/>
          <p:nvPr/>
        </p:nvSpPr>
        <p:spPr>
          <a:xfrm>
            <a:off x="8882462" y="3411161"/>
            <a:ext cx="1547218" cy="461665"/>
          </a:xfrm>
          <a:prstGeom prst="rect">
            <a:avLst/>
          </a:prstGeom>
          <a:noFill/>
        </p:spPr>
        <p:txBody>
          <a:bodyPr wrap="none" rtlCol="0">
            <a:spAutoFit/>
          </a:bodyPr>
          <a:lstStyle/>
          <a:p>
            <a:r>
              <a:rPr lang="en-US" altLang="zh-CN" sz="2400" baseline="-25000" dirty="0">
                <a:effectLst>
                  <a:outerShdw blurRad="38100" dist="38100" dir="2700000" algn="tl">
                    <a:srgbClr val="000000">
                      <a:alpha val="43137"/>
                    </a:srgbClr>
                  </a:outerShdw>
                </a:effectLst>
                <a:latin typeface="Arial" panose="020B0604020202020204" pitchFamily="34" charset="0"/>
                <a:cs typeface="Arial" panose="020B0604020202020204" pitchFamily="34" charset="0"/>
              </a:rPr>
              <a:t>‒</a:t>
            </a:r>
            <a:r>
              <a:rPr lang="en-US" altLang="zh-CN" sz="2400" dirty="0">
                <a:effectLst>
                  <a:outerShdw blurRad="38100" dist="38100" dir="2700000" algn="tl">
                    <a:srgbClr val="000000">
                      <a:alpha val="43137"/>
                    </a:srgbClr>
                  </a:outerShdw>
                </a:effectLst>
                <a:latin typeface="Times New Roman" panose="02020603050405020304" pitchFamily="18" charset="0"/>
              </a:rPr>
              <a:t>OOCCl</a:t>
            </a:r>
            <a:r>
              <a:rPr lang="en-US" altLang="zh-CN" sz="2400" baseline="-25000" dirty="0">
                <a:effectLst>
                  <a:outerShdw blurRad="38100" dist="38100" dir="2700000" algn="tl">
                    <a:srgbClr val="000000">
                      <a:alpha val="43137"/>
                    </a:srgbClr>
                  </a:outerShdw>
                </a:effectLst>
                <a:latin typeface="Times New Roman" panose="02020603050405020304" pitchFamily="18" charset="0"/>
              </a:rPr>
              <a:t>3</a:t>
            </a:r>
            <a:r>
              <a:rPr lang="en-US" altLang="zh-CN" sz="2400" dirty="0">
                <a:effectLst>
                  <a:outerShdw blurRad="38100" dist="38100" dir="2700000" algn="tl">
                    <a:srgbClr val="000000">
                      <a:alpha val="43137"/>
                    </a:srgbClr>
                  </a:outerShdw>
                </a:effectLst>
                <a:latin typeface="Times New Roman" panose="02020603050405020304" pitchFamily="18" charset="0"/>
              </a:rPr>
              <a:t>C</a:t>
            </a:r>
            <a:endParaRPr lang="zh-CN" altLang="en-US" sz="2400" baseline="30000"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p:txBody>
      </p:sp>
    </p:spTree>
    <p:extLst>
      <p:ext uri="{BB962C8B-B14F-4D97-AF65-F5344CB8AC3E}">
        <p14:creationId xmlns:p14="http://schemas.microsoft.com/office/powerpoint/2010/main" val="164343928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1" name="Rectangle 3"/>
          <p:cNvSpPr>
            <a:spLocks noGrp="1" noChangeArrowheads="1"/>
          </p:cNvSpPr>
          <p:nvPr>
            <p:ph idx="1"/>
          </p:nvPr>
        </p:nvSpPr>
        <p:spPr>
          <a:xfrm>
            <a:off x="1555221" y="1259709"/>
            <a:ext cx="10192278" cy="1643527"/>
          </a:xfrm>
          <a:extLst>
            <a:ext uri="{91240B29-F687-4F45-9708-019B960494DF}">
              <a14:hiddenLine xmlns:a14="http://schemas.microsoft.com/office/drawing/2010/main" w="9525" cap="flat" cmpd="sng" algn="ctr">
                <a:solidFill>
                  <a:schemeClr val="tx1"/>
                </a:solidFill>
                <a:prstDash val="solid"/>
                <a:miter lim="800000"/>
                <a:headEnd/>
                <a:tailEnd/>
              </a14:hiddenLine>
            </a:ext>
          </a:extLst>
        </p:spPr>
        <p:txBody>
          <a:bodyPr wrap="square" anchor="ctr">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蛋白质的变性</a:t>
            </a:r>
            <a:r>
              <a:rPr lang="en-US" altLang="zh-CN"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(denaturation)</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：在某些物理或化学因素作用下，蛋白质的空间结构被破坏（有序的空间结构变成无序的空间结构），从而导致其理化性质改变和生物活性的丧失的现象。</a:t>
            </a:r>
          </a:p>
        </p:txBody>
      </p:sp>
      <p:sp>
        <p:nvSpPr>
          <p:cNvPr id="191494" name="Rectangle 6"/>
          <p:cNvSpPr>
            <a:spLocks noChangeArrowheads="1"/>
          </p:cNvSpPr>
          <p:nvPr/>
        </p:nvSpPr>
        <p:spPr bwMode="auto">
          <a:xfrm>
            <a:off x="1926698" y="2898011"/>
            <a:ext cx="4535488" cy="990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marL="360000" indent="-360000" eaLnBrk="0" hangingPunct="0">
              <a:lnSpc>
                <a:spcPts val="3500"/>
              </a:lnSpc>
              <a:buClr>
                <a:srgbClr val="C00000"/>
              </a:buClr>
              <a:buSzPct val="80000"/>
              <a:buFont typeface="Wingdings" panose="05000000000000000000" pitchFamily="2" charset="2"/>
              <a:buChar char="l"/>
              <a:defRPr/>
            </a:pPr>
            <a:r>
              <a:rPr lang="en-US" altLang="zh-CN" sz="2400" dirty="0">
                <a:effectLst>
                  <a:outerShdw blurRad="38100" dist="38100" dir="2700000" algn="tl">
                    <a:srgbClr val="C0C0C0"/>
                  </a:outerShdw>
                </a:effectLst>
                <a:latin typeface="Times New Roman" pitchFamily="18" charset="0"/>
                <a:ea typeface="方正姚体" panose="02010601030101010101" pitchFamily="2" charset="-122"/>
              </a:rPr>
              <a:t>1920 </a:t>
            </a:r>
            <a:r>
              <a:rPr lang="zh-CN" altLang="en-US" sz="2400" dirty="0">
                <a:effectLst>
                  <a:outerShdw blurRad="38100" dist="38100" dir="2700000" algn="tl">
                    <a:srgbClr val="C0C0C0"/>
                  </a:outerShdw>
                </a:effectLst>
                <a:latin typeface="Times New Roman" pitchFamily="18" charset="0"/>
                <a:ea typeface="方正姚体" panose="02010601030101010101" pitchFamily="2" charset="-122"/>
              </a:rPr>
              <a:t>～</a:t>
            </a:r>
            <a:r>
              <a:rPr lang="en-US" altLang="zh-CN" sz="2400" dirty="0">
                <a:effectLst>
                  <a:outerShdw blurRad="38100" dist="38100" dir="2700000" algn="tl">
                    <a:srgbClr val="C0C0C0"/>
                  </a:outerShdw>
                </a:effectLst>
                <a:latin typeface="Times New Roman" pitchFamily="18" charset="0"/>
                <a:ea typeface="方正姚体" panose="02010601030101010101" pitchFamily="2" charset="-122"/>
              </a:rPr>
              <a:t>1930</a:t>
            </a:r>
            <a:r>
              <a:rPr lang="zh-CN" altLang="en-US" sz="2400" dirty="0">
                <a:effectLst>
                  <a:outerShdw blurRad="38100" dist="38100" dir="2700000" algn="tl">
                    <a:srgbClr val="C0C0C0"/>
                  </a:outerShdw>
                </a:effectLst>
                <a:latin typeface="Times New Roman" pitchFamily="18" charset="0"/>
                <a:ea typeface="方正姚体" panose="02010601030101010101" pitchFamily="2" charset="-122"/>
              </a:rPr>
              <a:t>年代在吴宪领导下完成了蛋白质变性理论。</a:t>
            </a:r>
          </a:p>
        </p:txBody>
      </p:sp>
      <p:sp>
        <p:nvSpPr>
          <p:cNvPr id="6" name="Rectangle 4"/>
          <p:cNvSpPr>
            <a:spLocks noChangeArrowheads="1"/>
          </p:cNvSpPr>
          <p:nvPr/>
        </p:nvSpPr>
        <p:spPr bwMode="auto">
          <a:xfrm>
            <a:off x="1077916" y="520702"/>
            <a:ext cx="469872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四、蛋白质的变性与复性</a:t>
            </a:r>
          </a:p>
        </p:txBody>
      </p:sp>
      <p:pic>
        <p:nvPicPr>
          <p:cNvPr id="4098" name="Picture 2" descr="https://timgsa.baidu.com/timg?image&amp;quality=80&amp;size=b9999_10000&amp;sec=1515474100628&amp;di=90b50dd74bf8857e760bcec782d7bcbf&amp;imgtype=0&amp;src=http%3A%2F%2Fcourseware.eduwest.com%2Fcourseware%2F0221%2Fcontent%2Fxulun%2Ftc03_clip_image002.jpg"/>
          <p:cNvPicPr>
            <a:picLocks noChangeAspect="1" noChangeArrowheads="1"/>
          </p:cNvPicPr>
          <p:nvPr/>
        </p:nvPicPr>
        <p:blipFill rotWithShape="1">
          <a:blip r:embed="rId3">
            <a:extLst>
              <a:ext uri="{28A0092B-C50C-407E-A947-70E740481C1C}">
                <a14:useLocalDpi xmlns:a14="http://schemas.microsoft.com/office/drawing/2010/main" val="0"/>
              </a:ext>
            </a:extLst>
          </a:blip>
          <a:srcRect l="2733" t="1103" r="2958" b="12838"/>
          <a:stretch/>
        </p:blipFill>
        <p:spPr bwMode="auto">
          <a:xfrm>
            <a:off x="8060266" y="2907471"/>
            <a:ext cx="2209800" cy="3090333"/>
          </a:xfrm>
          <a:prstGeom prst="rect">
            <a:avLst/>
          </a:prstGeom>
          <a:extLst>
            <a:ext uri="{909E8E84-426E-40DD-AFC4-6F175D3DCCD1}">
              <a14:hiddenFill xmlns:a14="http://schemas.microsoft.com/office/drawing/2010/main">
                <a:solidFill>
                  <a:srgbClr val="FFFFFF"/>
                </a:solidFill>
              </a14:hiddenFill>
            </a:ext>
          </a:extLst>
        </p:spPr>
      </p:pic>
      <p:cxnSp>
        <p:nvCxnSpPr>
          <p:cNvPr id="7" name="直接连接符 6"/>
          <p:cNvCxnSpPr/>
          <p:nvPr/>
        </p:nvCxnSpPr>
        <p:spPr>
          <a:xfrm>
            <a:off x="1078172" y="1126072"/>
            <a:ext cx="5904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8" name="矩形 7"/>
          <p:cNvSpPr/>
          <p:nvPr/>
        </p:nvSpPr>
        <p:spPr>
          <a:xfrm>
            <a:off x="7646719" y="5997804"/>
            <a:ext cx="3138423" cy="369332"/>
          </a:xfrm>
          <a:prstGeom prst="rect">
            <a:avLst/>
          </a:prstGeom>
        </p:spPr>
        <p:txBody>
          <a:bodyPr wrap="none">
            <a:spAutoFit/>
          </a:bodyPr>
          <a:lstStyle/>
          <a:p>
            <a:pPr algn="ctr"/>
            <a:r>
              <a:rPr lang="zh-CN" altLang="en-US" dirty="0">
                <a:solidFill>
                  <a:srgbClr val="FFD653"/>
                </a:solidFill>
                <a:effectLst>
                  <a:outerShdw blurRad="38100" dist="38100" dir="2700000" algn="tl">
                    <a:srgbClr val="000000">
                      <a:alpha val="43137"/>
                    </a:srgbClr>
                  </a:outerShdw>
                </a:effectLst>
                <a:latin typeface="Times New Roman" panose="02020603050405020304" pitchFamily="18" charset="0"/>
                <a:ea typeface="华文新魏" panose="02010800040101010101" pitchFamily="2" charset="-122"/>
              </a:rPr>
              <a:t>吴宪（</a:t>
            </a:r>
            <a:r>
              <a:rPr lang="en-US" altLang="zh-CN" dirty="0">
                <a:solidFill>
                  <a:srgbClr val="FFD653"/>
                </a:solidFill>
                <a:effectLst>
                  <a:outerShdw blurRad="38100" dist="38100" dir="2700000" algn="tl">
                    <a:srgbClr val="000000">
                      <a:alpha val="43137"/>
                    </a:srgbClr>
                  </a:outerShdw>
                </a:effectLst>
                <a:latin typeface="Times New Roman" panose="02020603050405020304" pitchFamily="18" charset="0"/>
                <a:ea typeface="华文新魏" panose="02010800040101010101" pitchFamily="2" charset="-122"/>
              </a:rPr>
              <a:t>1893.11.24-1959.8.8</a:t>
            </a:r>
            <a:r>
              <a:rPr lang="zh-CN" altLang="en-US" dirty="0">
                <a:solidFill>
                  <a:srgbClr val="FFD653"/>
                </a:solidFill>
                <a:effectLst>
                  <a:outerShdw blurRad="38100" dist="38100" dir="2700000" algn="tl">
                    <a:srgbClr val="000000">
                      <a:alpha val="43137"/>
                    </a:srgbClr>
                  </a:outerShdw>
                </a:effectLst>
                <a:latin typeface="Times New Roman" panose="02020603050405020304" pitchFamily="18" charset="0"/>
                <a:ea typeface="华文新魏" panose="02010800040101010101" pitchFamily="2" charset="-122"/>
              </a:rPr>
              <a:t>）</a:t>
            </a:r>
          </a:p>
        </p:txBody>
      </p:sp>
    </p:spTree>
    <p:extLst>
      <p:ext uri="{BB962C8B-B14F-4D97-AF65-F5344CB8AC3E}">
        <p14:creationId xmlns:p14="http://schemas.microsoft.com/office/powerpoint/2010/main" val="206538520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5" name="直接连接符 24"/>
          <p:cNvCxnSpPr>
            <a:cxnSpLocks noChangeAspect="1"/>
          </p:cNvCxnSpPr>
          <p:nvPr/>
        </p:nvCxnSpPr>
        <p:spPr>
          <a:xfrm rot="300000">
            <a:off x="1557337" y="2419354"/>
            <a:ext cx="48000" cy="7200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6" name="直接连接符 25"/>
          <p:cNvCxnSpPr>
            <a:cxnSpLocks noChangeAspect="1"/>
          </p:cNvCxnSpPr>
          <p:nvPr/>
        </p:nvCxnSpPr>
        <p:spPr>
          <a:xfrm rot="-480000" flipV="1">
            <a:off x="1176344" y="2971805"/>
            <a:ext cx="72000" cy="36908"/>
          </a:xfrm>
          <a:prstGeom prst="line">
            <a:avLst/>
          </a:prstGeom>
          <a:ln w="1905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7" name="直接连接符 26"/>
          <p:cNvCxnSpPr>
            <a:cxnSpLocks noChangeAspect="1"/>
          </p:cNvCxnSpPr>
          <p:nvPr/>
        </p:nvCxnSpPr>
        <p:spPr>
          <a:xfrm rot="-180000">
            <a:off x="2357440" y="2890844"/>
            <a:ext cx="57385" cy="72000"/>
          </a:xfrm>
          <a:prstGeom prst="line">
            <a:avLst/>
          </a:prstGeom>
          <a:ln w="19050">
            <a:solidFill>
              <a:srgbClr val="00B0F0"/>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a:cxnSpLocks noChangeAspect="1"/>
          </p:cNvCxnSpPr>
          <p:nvPr/>
        </p:nvCxnSpPr>
        <p:spPr>
          <a:xfrm rot="-1020000">
            <a:off x="2524128" y="2459293"/>
            <a:ext cx="57385" cy="72000"/>
          </a:xfrm>
          <a:prstGeom prst="line">
            <a:avLst/>
          </a:prstGeom>
          <a:ln w="19050">
            <a:solidFill>
              <a:srgbClr val="FFC000"/>
            </a:solidFill>
          </a:ln>
        </p:spPr>
        <p:style>
          <a:lnRef idx="1">
            <a:schemeClr val="accent1"/>
          </a:lnRef>
          <a:fillRef idx="0">
            <a:schemeClr val="accent1"/>
          </a:fillRef>
          <a:effectRef idx="0">
            <a:schemeClr val="accent1"/>
          </a:effectRef>
          <a:fontRef idx="minor">
            <a:schemeClr val="tx1"/>
          </a:fontRef>
        </p:style>
      </p:cxnSp>
      <p:sp>
        <p:nvSpPr>
          <p:cNvPr id="5" name="Rectangle 3"/>
          <p:cNvSpPr>
            <a:spLocks noChangeArrowheads="1"/>
          </p:cNvSpPr>
          <p:nvPr/>
        </p:nvSpPr>
        <p:spPr bwMode="auto">
          <a:xfrm>
            <a:off x="862014" y="711174"/>
            <a:ext cx="10948986" cy="5556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变性的本质：破坏次级键和二硫键，不改变蛋白质的一级结构。</a:t>
            </a:r>
          </a:p>
        </p:txBody>
      </p:sp>
      <p:pic>
        <p:nvPicPr>
          <p:cNvPr id="6" name="图片 4"/>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420240" y="1600200"/>
            <a:ext cx="3810000" cy="190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p:cNvSpPr>
            <a:spLocks noGrp="1" noChangeArrowheads="1"/>
          </p:cNvSpPr>
          <p:nvPr>
            <p:ph type="title"/>
          </p:nvPr>
        </p:nvSpPr>
        <p:spPr>
          <a:xfrm>
            <a:off x="862014" y="3891440"/>
            <a:ext cx="4658283" cy="556819"/>
          </a:xfr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mn-cs"/>
              </a:rPr>
              <a:t>变性后蛋白质性质的改变</a:t>
            </a:r>
          </a:p>
        </p:txBody>
      </p:sp>
      <p:sp>
        <p:nvSpPr>
          <p:cNvPr id="8" name="Rectangle 3"/>
          <p:cNvSpPr txBox="1">
            <a:spLocks noChangeArrowheads="1"/>
          </p:cNvSpPr>
          <p:nvPr/>
        </p:nvSpPr>
        <p:spPr>
          <a:xfrm>
            <a:off x="1235203" y="4488171"/>
            <a:ext cx="3386538" cy="990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defPPr>
              <a:defRPr lang="zh-CN"/>
            </a:defPPr>
            <a:lvl1pPr marL="360000" indent="-360000" eaLnBrk="0" hangingPunct="0">
              <a:lnSpc>
                <a:spcPts val="3500"/>
              </a:lnSpc>
              <a:buClr>
                <a:srgbClr val="C00000"/>
              </a:buClr>
              <a:buSzPct val="80000"/>
              <a:buFont typeface="Wingdings" pitchFamily="2" charset="2"/>
              <a:buChar char="Ø"/>
              <a:defRPr sz="2400" b="1">
                <a:effectLst>
                  <a:outerShdw blurRad="38100" dist="38100" dir="2700000" algn="tl">
                    <a:srgbClr val="C0C0C0"/>
                  </a:outerShdw>
                </a:effectLst>
                <a:latin typeface="Times New Roman" pitchFamily="18" charset="0"/>
                <a:ea typeface="宋体" panose="02010600030101010101" pitchFamily="2" charset="-122"/>
              </a:defRPr>
            </a:lvl1pPr>
          </a:lstStyle>
          <a:p>
            <a:pPr>
              <a:buFont typeface="Wingdings" panose="05000000000000000000" pitchFamily="2" charset="2"/>
              <a:buChar char="l"/>
            </a:pPr>
            <a:r>
              <a:rPr lang="zh-CN" altLang="en-US" b="0" dirty="0">
                <a:solidFill>
                  <a:srgbClr val="FF0000"/>
                </a:solidFill>
                <a:ea typeface="方正姚体" panose="02010601030101010101" pitchFamily="2" charset="-122"/>
              </a:rPr>
              <a:t>生物活性丧失</a:t>
            </a:r>
          </a:p>
          <a:p>
            <a:pPr>
              <a:buFont typeface="Wingdings" panose="05000000000000000000" pitchFamily="2" charset="2"/>
              <a:buChar char="l"/>
            </a:pPr>
            <a:r>
              <a:rPr lang="zh-CN" altLang="en-US" b="0" dirty="0">
                <a:ea typeface="方正姚体" panose="02010601030101010101" pitchFamily="2" charset="-122"/>
              </a:rPr>
              <a:t>黏度增加</a:t>
            </a:r>
            <a:endParaRPr lang="en-US" altLang="zh-CN" b="0" dirty="0">
              <a:ea typeface="方正姚体" panose="02010601030101010101" pitchFamily="2" charset="-122"/>
            </a:endParaRPr>
          </a:p>
        </p:txBody>
      </p:sp>
      <p:sp>
        <p:nvSpPr>
          <p:cNvPr id="2" name="任意多边形 1"/>
          <p:cNvSpPr/>
          <p:nvPr/>
        </p:nvSpPr>
        <p:spPr>
          <a:xfrm>
            <a:off x="1000538" y="1969821"/>
            <a:ext cx="1642784" cy="1287442"/>
          </a:xfrm>
          <a:custGeom>
            <a:avLst/>
            <a:gdLst>
              <a:gd name="connsiteX0" fmla="*/ 237820 w 1642892"/>
              <a:gd name="connsiteY0" fmla="*/ 210502 h 1289630"/>
              <a:gd name="connsiteX1" fmla="*/ 333070 w 1642892"/>
              <a:gd name="connsiteY1" fmla="*/ 165258 h 1289630"/>
              <a:gd name="connsiteX2" fmla="*/ 459276 w 1642892"/>
              <a:gd name="connsiteY2" fmla="*/ 112870 h 1289630"/>
              <a:gd name="connsiteX3" fmla="*/ 585483 w 1642892"/>
              <a:gd name="connsiteY3" fmla="*/ 70008 h 1289630"/>
              <a:gd name="connsiteX4" fmla="*/ 756933 w 1642892"/>
              <a:gd name="connsiteY4" fmla="*/ 24764 h 1289630"/>
              <a:gd name="connsiteX5" fmla="*/ 885520 w 1642892"/>
              <a:gd name="connsiteY5" fmla="*/ 952 h 1289630"/>
              <a:gd name="connsiteX6" fmla="*/ 1002201 w 1642892"/>
              <a:gd name="connsiteY6" fmla="*/ 8095 h 1289630"/>
              <a:gd name="connsiteX7" fmla="*/ 1147458 w 1642892"/>
              <a:gd name="connsiteY7" fmla="*/ 39052 h 1289630"/>
              <a:gd name="connsiteX8" fmla="*/ 1230801 w 1642892"/>
              <a:gd name="connsiteY8" fmla="*/ 81914 h 1289630"/>
              <a:gd name="connsiteX9" fmla="*/ 1264139 w 1642892"/>
              <a:gd name="connsiteY9" fmla="*/ 141445 h 1289630"/>
              <a:gd name="connsiteX10" fmla="*/ 1256995 w 1642892"/>
              <a:gd name="connsiteY10" fmla="*/ 196214 h 1289630"/>
              <a:gd name="connsiteX11" fmla="*/ 1192701 w 1642892"/>
              <a:gd name="connsiteY11" fmla="*/ 234314 h 1289630"/>
              <a:gd name="connsiteX12" fmla="*/ 1056970 w 1642892"/>
              <a:gd name="connsiteY12" fmla="*/ 260508 h 1289630"/>
              <a:gd name="connsiteX13" fmla="*/ 949814 w 1642892"/>
              <a:gd name="connsiteY13" fmla="*/ 281939 h 1289630"/>
              <a:gd name="connsiteX14" fmla="*/ 809320 w 1642892"/>
              <a:gd name="connsiteY14" fmla="*/ 322420 h 1289630"/>
              <a:gd name="connsiteX15" fmla="*/ 645014 w 1642892"/>
              <a:gd name="connsiteY15" fmla="*/ 372427 h 1289630"/>
              <a:gd name="connsiteX16" fmla="*/ 573576 w 1642892"/>
              <a:gd name="connsiteY16" fmla="*/ 410527 h 1289630"/>
              <a:gd name="connsiteX17" fmla="*/ 480708 w 1642892"/>
              <a:gd name="connsiteY17" fmla="*/ 460533 h 1289630"/>
              <a:gd name="connsiteX18" fmla="*/ 433083 w 1642892"/>
              <a:gd name="connsiteY18" fmla="*/ 481964 h 1289630"/>
              <a:gd name="connsiteX19" fmla="*/ 378314 w 1642892"/>
              <a:gd name="connsiteY19" fmla="*/ 493870 h 1289630"/>
              <a:gd name="connsiteX20" fmla="*/ 294970 w 1642892"/>
              <a:gd name="connsiteY20" fmla="*/ 489108 h 1289630"/>
              <a:gd name="connsiteX21" fmla="*/ 197339 w 1642892"/>
              <a:gd name="connsiteY21" fmla="*/ 486727 h 1289630"/>
              <a:gd name="connsiteX22" fmla="*/ 130664 w 1642892"/>
              <a:gd name="connsiteY22" fmla="*/ 486727 h 1289630"/>
              <a:gd name="connsiteX23" fmla="*/ 59226 w 1642892"/>
              <a:gd name="connsiteY23" fmla="*/ 510539 h 1289630"/>
              <a:gd name="connsiteX24" fmla="*/ 30651 w 1642892"/>
              <a:gd name="connsiteY24" fmla="*/ 548639 h 1289630"/>
              <a:gd name="connsiteX25" fmla="*/ 4458 w 1642892"/>
              <a:gd name="connsiteY25" fmla="*/ 622458 h 1289630"/>
              <a:gd name="connsiteX26" fmla="*/ 2076 w 1642892"/>
              <a:gd name="connsiteY26" fmla="*/ 731995 h 1289630"/>
              <a:gd name="connsiteX27" fmla="*/ 25889 w 1642892"/>
              <a:gd name="connsiteY27" fmla="*/ 841533 h 1289630"/>
              <a:gd name="connsiteX28" fmla="*/ 73514 w 1642892"/>
              <a:gd name="connsiteY28" fmla="*/ 953452 h 1289630"/>
              <a:gd name="connsiteX29" fmla="*/ 140189 w 1642892"/>
              <a:gd name="connsiteY29" fmla="*/ 1062989 h 1289630"/>
              <a:gd name="connsiteX30" fmla="*/ 197339 w 1642892"/>
              <a:gd name="connsiteY30" fmla="*/ 1132045 h 1289630"/>
              <a:gd name="connsiteX31" fmla="*/ 304495 w 1642892"/>
              <a:gd name="connsiteY31" fmla="*/ 1196339 h 1289630"/>
              <a:gd name="connsiteX32" fmla="*/ 392601 w 1642892"/>
              <a:gd name="connsiteY32" fmla="*/ 1241583 h 1289630"/>
              <a:gd name="connsiteX33" fmla="*/ 504520 w 1642892"/>
              <a:gd name="connsiteY33" fmla="*/ 1274920 h 1289630"/>
              <a:gd name="connsiteX34" fmla="*/ 654539 w 1642892"/>
              <a:gd name="connsiteY34" fmla="*/ 1289208 h 1289630"/>
              <a:gd name="connsiteX35" fmla="*/ 766458 w 1642892"/>
              <a:gd name="connsiteY35" fmla="*/ 1284445 h 1289630"/>
              <a:gd name="connsiteX36" fmla="*/ 921239 w 1642892"/>
              <a:gd name="connsiteY36" fmla="*/ 1270158 h 1289630"/>
              <a:gd name="connsiteX37" fmla="*/ 1040301 w 1642892"/>
              <a:gd name="connsiteY37" fmla="*/ 1236820 h 1289630"/>
              <a:gd name="connsiteX38" fmla="*/ 1187939 w 1642892"/>
              <a:gd name="connsiteY38" fmla="*/ 1184433 h 1289630"/>
              <a:gd name="connsiteX39" fmla="*/ 1304620 w 1642892"/>
              <a:gd name="connsiteY39" fmla="*/ 1129664 h 1289630"/>
              <a:gd name="connsiteX40" fmla="*/ 1380820 w 1642892"/>
              <a:gd name="connsiteY40" fmla="*/ 1077277 h 1289630"/>
              <a:gd name="connsiteX41" fmla="*/ 1464164 w 1642892"/>
              <a:gd name="connsiteY41" fmla="*/ 1003458 h 1289630"/>
              <a:gd name="connsiteX42" fmla="*/ 1521314 w 1642892"/>
              <a:gd name="connsiteY42" fmla="*/ 927258 h 1289630"/>
              <a:gd name="connsiteX43" fmla="*/ 1573701 w 1642892"/>
              <a:gd name="connsiteY43" fmla="*/ 851058 h 1289630"/>
              <a:gd name="connsiteX44" fmla="*/ 1611801 w 1642892"/>
              <a:gd name="connsiteY44" fmla="*/ 770095 h 1289630"/>
              <a:gd name="connsiteX45" fmla="*/ 1635614 w 1642892"/>
              <a:gd name="connsiteY45" fmla="*/ 691514 h 1289630"/>
              <a:gd name="connsiteX46" fmla="*/ 1642758 w 1642892"/>
              <a:gd name="connsiteY46" fmla="*/ 631983 h 1289630"/>
              <a:gd name="connsiteX47" fmla="*/ 1630851 w 1642892"/>
              <a:gd name="connsiteY47" fmla="*/ 572452 h 1289630"/>
              <a:gd name="connsiteX48" fmla="*/ 1592751 w 1642892"/>
              <a:gd name="connsiteY48" fmla="*/ 543877 h 1289630"/>
              <a:gd name="connsiteX49" fmla="*/ 1559414 w 1642892"/>
              <a:gd name="connsiteY49" fmla="*/ 570070 h 1289630"/>
              <a:gd name="connsiteX50" fmla="*/ 1523695 w 1642892"/>
              <a:gd name="connsiteY50" fmla="*/ 643889 h 1289630"/>
              <a:gd name="connsiteX51" fmla="*/ 1495120 w 1642892"/>
              <a:gd name="connsiteY51" fmla="*/ 689133 h 1289630"/>
              <a:gd name="connsiteX52" fmla="*/ 1445114 w 1642892"/>
              <a:gd name="connsiteY52" fmla="*/ 720089 h 1289630"/>
              <a:gd name="connsiteX53" fmla="*/ 1392726 w 1642892"/>
              <a:gd name="connsiteY53" fmla="*/ 722470 h 1289630"/>
              <a:gd name="connsiteX54" fmla="*/ 1361770 w 1642892"/>
              <a:gd name="connsiteY54" fmla="*/ 679608 h 1289630"/>
              <a:gd name="connsiteX55" fmla="*/ 1366533 w 1642892"/>
              <a:gd name="connsiteY55" fmla="*/ 622458 h 1289630"/>
              <a:gd name="connsiteX56" fmla="*/ 1397489 w 1642892"/>
              <a:gd name="connsiteY56" fmla="*/ 574833 h 1289630"/>
              <a:gd name="connsiteX57" fmla="*/ 1442733 w 1642892"/>
              <a:gd name="connsiteY57" fmla="*/ 541495 h 1289630"/>
              <a:gd name="connsiteX58" fmla="*/ 1480833 w 1642892"/>
              <a:gd name="connsiteY58" fmla="*/ 524827 h 1289630"/>
              <a:gd name="connsiteX59" fmla="*/ 1509408 w 1642892"/>
              <a:gd name="connsiteY59" fmla="*/ 508158 h 1289630"/>
              <a:gd name="connsiteX60" fmla="*/ 1504645 w 1642892"/>
              <a:gd name="connsiteY60" fmla="*/ 467677 h 1289630"/>
              <a:gd name="connsiteX61" fmla="*/ 1459401 w 1642892"/>
              <a:gd name="connsiteY61" fmla="*/ 441483 h 1289630"/>
              <a:gd name="connsiteX62" fmla="*/ 1390345 w 1642892"/>
              <a:gd name="connsiteY62" fmla="*/ 417670 h 1289630"/>
              <a:gd name="connsiteX63" fmla="*/ 1228420 w 1642892"/>
              <a:gd name="connsiteY63" fmla="*/ 405764 h 1289630"/>
              <a:gd name="connsiteX64" fmla="*/ 1121264 w 1642892"/>
              <a:gd name="connsiteY64" fmla="*/ 405764 h 1289630"/>
              <a:gd name="connsiteX65" fmla="*/ 1004583 w 1642892"/>
              <a:gd name="connsiteY65" fmla="*/ 408145 h 1289630"/>
              <a:gd name="connsiteX66" fmla="*/ 892664 w 1642892"/>
              <a:gd name="connsiteY66" fmla="*/ 412908 h 1289630"/>
              <a:gd name="connsiteX67" fmla="*/ 809320 w 1642892"/>
              <a:gd name="connsiteY67" fmla="*/ 429577 h 1289630"/>
              <a:gd name="connsiteX68" fmla="*/ 752170 w 1642892"/>
              <a:gd name="connsiteY68" fmla="*/ 446245 h 1289630"/>
              <a:gd name="connsiteX69" fmla="*/ 702164 w 1642892"/>
              <a:gd name="connsiteY69" fmla="*/ 489108 h 1289630"/>
              <a:gd name="connsiteX70" fmla="*/ 652158 w 1642892"/>
              <a:gd name="connsiteY70" fmla="*/ 541495 h 1289630"/>
              <a:gd name="connsiteX71" fmla="*/ 621201 w 1642892"/>
              <a:gd name="connsiteY71" fmla="*/ 574833 h 1289630"/>
              <a:gd name="connsiteX72" fmla="*/ 552145 w 1642892"/>
              <a:gd name="connsiteY72" fmla="*/ 593883 h 1289630"/>
              <a:gd name="connsiteX73" fmla="*/ 449751 w 1642892"/>
              <a:gd name="connsiteY73" fmla="*/ 603408 h 1289630"/>
              <a:gd name="connsiteX74" fmla="*/ 342595 w 1642892"/>
              <a:gd name="connsiteY74" fmla="*/ 596264 h 1289630"/>
              <a:gd name="connsiteX75" fmla="*/ 273539 w 1642892"/>
              <a:gd name="connsiteY75" fmla="*/ 598645 h 1289630"/>
              <a:gd name="connsiteX76" fmla="*/ 230676 w 1642892"/>
              <a:gd name="connsiteY76" fmla="*/ 601027 h 1289630"/>
              <a:gd name="connsiteX77" fmla="*/ 168764 w 1642892"/>
              <a:gd name="connsiteY77" fmla="*/ 667702 h 1289630"/>
              <a:gd name="connsiteX78" fmla="*/ 159239 w 1642892"/>
              <a:gd name="connsiteY78" fmla="*/ 736758 h 1289630"/>
              <a:gd name="connsiteX79" fmla="*/ 171145 w 1642892"/>
              <a:gd name="connsiteY79" fmla="*/ 851058 h 1289630"/>
              <a:gd name="connsiteX80" fmla="*/ 237820 w 1642892"/>
              <a:gd name="connsiteY80" fmla="*/ 946308 h 1289630"/>
              <a:gd name="connsiteX81" fmla="*/ 309258 w 1642892"/>
              <a:gd name="connsiteY81" fmla="*/ 1022508 h 1289630"/>
              <a:gd name="connsiteX82" fmla="*/ 402126 w 1642892"/>
              <a:gd name="connsiteY82" fmla="*/ 1084420 h 1289630"/>
              <a:gd name="connsiteX83" fmla="*/ 497376 w 1642892"/>
              <a:gd name="connsiteY83" fmla="*/ 1124902 h 1289630"/>
              <a:gd name="connsiteX84" fmla="*/ 628345 w 1642892"/>
              <a:gd name="connsiteY84" fmla="*/ 1146333 h 1289630"/>
              <a:gd name="connsiteX85" fmla="*/ 792651 w 1642892"/>
              <a:gd name="connsiteY85" fmla="*/ 1143952 h 1289630"/>
              <a:gd name="connsiteX86" fmla="*/ 930764 w 1642892"/>
              <a:gd name="connsiteY86" fmla="*/ 1122520 h 1289630"/>
              <a:gd name="connsiteX87" fmla="*/ 1071258 w 1642892"/>
              <a:gd name="connsiteY87" fmla="*/ 1082039 h 1289630"/>
              <a:gd name="connsiteX88" fmla="*/ 1204608 w 1642892"/>
              <a:gd name="connsiteY88" fmla="*/ 1001077 h 1289630"/>
              <a:gd name="connsiteX89" fmla="*/ 1304620 w 1642892"/>
              <a:gd name="connsiteY89" fmla="*/ 943927 h 1289630"/>
              <a:gd name="connsiteX90" fmla="*/ 1366533 w 1642892"/>
              <a:gd name="connsiteY90" fmla="*/ 884395 h 1289630"/>
              <a:gd name="connsiteX91" fmla="*/ 1383201 w 1642892"/>
              <a:gd name="connsiteY91" fmla="*/ 834389 h 1289630"/>
              <a:gd name="connsiteX92" fmla="*/ 1318908 w 1642892"/>
              <a:gd name="connsiteY92" fmla="*/ 801052 h 1289630"/>
              <a:gd name="connsiteX93" fmla="*/ 1197464 w 1642892"/>
              <a:gd name="connsiteY93" fmla="*/ 786764 h 1289630"/>
              <a:gd name="connsiteX94" fmla="*/ 995058 w 1642892"/>
              <a:gd name="connsiteY94" fmla="*/ 777239 h 1289630"/>
              <a:gd name="connsiteX95" fmla="*/ 799795 w 1642892"/>
              <a:gd name="connsiteY95" fmla="*/ 774858 h 1289630"/>
              <a:gd name="connsiteX96" fmla="*/ 649776 w 1642892"/>
              <a:gd name="connsiteY96" fmla="*/ 770095 h 1289630"/>
              <a:gd name="connsiteX97" fmla="*/ 549764 w 1642892"/>
              <a:gd name="connsiteY97" fmla="*/ 767714 h 1289630"/>
              <a:gd name="connsiteX98" fmla="*/ 492614 w 1642892"/>
              <a:gd name="connsiteY98" fmla="*/ 772477 h 1289630"/>
              <a:gd name="connsiteX99" fmla="*/ 435464 w 1642892"/>
              <a:gd name="connsiteY99" fmla="*/ 784383 h 1289630"/>
              <a:gd name="connsiteX100" fmla="*/ 392601 w 1642892"/>
              <a:gd name="connsiteY100" fmla="*/ 815339 h 1289630"/>
              <a:gd name="connsiteX0" fmla="*/ 237820 w 1642892"/>
              <a:gd name="connsiteY0" fmla="*/ 206768 h 1285896"/>
              <a:gd name="connsiteX1" fmla="*/ 333070 w 1642892"/>
              <a:gd name="connsiteY1" fmla="*/ 161524 h 1285896"/>
              <a:gd name="connsiteX2" fmla="*/ 459276 w 1642892"/>
              <a:gd name="connsiteY2" fmla="*/ 109136 h 1285896"/>
              <a:gd name="connsiteX3" fmla="*/ 585483 w 1642892"/>
              <a:gd name="connsiteY3" fmla="*/ 66274 h 1285896"/>
              <a:gd name="connsiteX4" fmla="*/ 756933 w 1642892"/>
              <a:gd name="connsiteY4" fmla="*/ 21030 h 1285896"/>
              <a:gd name="connsiteX5" fmla="*/ 885520 w 1642892"/>
              <a:gd name="connsiteY5" fmla="*/ 1980 h 1285896"/>
              <a:gd name="connsiteX6" fmla="*/ 1002201 w 1642892"/>
              <a:gd name="connsiteY6" fmla="*/ 4361 h 1285896"/>
              <a:gd name="connsiteX7" fmla="*/ 1147458 w 1642892"/>
              <a:gd name="connsiteY7" fmla="*/ 35318 h 1285896"/>
              <a:gd name="connsiteX8" fmla="*/ 1230801 w 1642892"/>
              <a:gd name="connsiteY8" fmla="*/ 78180 h 1285896"/>
              <a:gd name="connsiteX9" fmla="*/ 1264139 w 1642892"/>
              <a:gd name="connsiteY9" fmla="*/ 137711 h 1285896"/>
              <a:gd name="connsiteX10" fmla="*/ 1256995 w 1642892"/>
              <a:gd name="connsiteY10" fmla="*/ 192480 h 1285896"/>
              <a:gd name="connsiteX11" fmla="*/ 1192701 w 1642892"/>
              <a:gd name="connsiteY11" fmla="*/ 230580 h 1285896"/>
              <a:gd name="connsiteX12" fmla="*/ 1056970 w 1642892"/>
              <a:gd name="connsiteY12" fmla="*/ 256774 h 1285896"/>
              <a:gd name="connsiteX13" fmla="*/ 949814 w 1642892"/>
              <a:gd name="connsiteY13" fmla="*/ 278205 h 1285896"/>
              <a:gd name="connsiteX14" fmla="*/ 809320 w 1642892"/>
              <a:gd name="connsiteY14" fmla="*/ 318686 h 1285896"/>
              <a:gd name="connsiteX15" fmla="*/ 645014 w 1642892"/>
              <a:gd name="connsiteY15" fmla="*/ 368693 h 1285896"/>
              <a:gd name="connsiteX16" fmla="*/ 573576 w 1642892"/>
              <a:gd name="connsiteY16" fmla="*/ 406793 h 1285896"/>
              <a:gd name="connsiteX17" fmla="*/ 480708 w 1642892"/>
              <a:gd name="connsiteY17" fmla="*/ 456799 h 1285896"/>
              <a:gd name="connsiteX18" fmla="*/ 433083 w 1642892"/>
              <a:gd name="connsiteY18" fmla="*/ 478230 h 1285896"/>
              <a:gd name="connsiteX19" fmla="*/ 378314 w 1642892"/>
              <a:gd name="connsiteY19" fmla="*/ 490136 h 1285896"/>
              <a:gd name="connsiteX20" fmla="*/ 294970 w 1642892"/>
              <a:gd name="connsiteY20" fmla="*/ 485374 h 1285896"/>
              <a:gd name="connsiteX21" fmla="*/ 197339 w 1642892"/>
              <a:gd name="connsiteY21" fmla="*/ 482993 h 1285896"/>
              <a:gd name="connsiteX22" fmla="*/ 130664 w 1642892"/>
              <a:gd name="connsiteY22" fmla="*/ 482993 h 1285896"/>
              <a:gd name="connsiteX23" fmla="*/ 59226 w 1642892"/>
              <a:gd name="connsiteY23" fmla="*/ 506805 h 1285896"/>
              <a:gd name="connsiteX24" fmla="*/ 30651 w 1642892"/>
              <a:gd name="connsiteY24" fmla="*/ 544905 h 1285896"/>
              <a:gd name="connsiteX25" fmla="*/ 4458 w 1642892"/>
              <a:gd name="connsiteY25" fmla="*/ 618724 h 1285896"/>
              <a:gd name="connsiteX26" fmla="*/ 2076 w 1642892"/>
              <a:gd name="connsiteY26" fmla="*/ 728261 h 1285896"/>
              <a:gd name="connsiteX27" fmla="*/ 25889 w 1642892"/>
              <a:gd name="connsiteY27" fmla="*/ 837799 h 1285896"/>
              <a:gd name="connsiteX28" fmla="*/ 73514 w 1642892"/>
              <a:gd name="connsiteY28" fmla="*/ 949718 h 1285896"/>
              <a:gd name="connsiteX29" fmla="*/ 140189 w 1642892"/>
              <a:gd name="connsiteY29" fmla="*/ 1059255 h 1285896"/>
              <a:gd name="connsiteX30" fmla="*/ 197339 w 1642892"/>
              <a:gd name="connsiteY30" fmla="*/ 1128311 h 1285896"/>
              <a:gd name="connsiteX31" fmla="*/ 304495 w 1642892"/>
              <a:gd name="connsiteY31" fmla="*/ 1192605 h 1285896"/>
              <a:gd name="connsiteX32" fmla="*/ 392601 w 1642892"/>
              <a:gd name="connsiteY32" fmla="*/ 1237849 h 1285896"/>
              <a:gd name="connsiteX33" fmla="*/ 504520 w 1642892"/>
              <a:gd name="connsiteY33" fmla="*/ 1271186 h 1285896"/>
              <a:gd name="connsiteX34" fmla="*/ 654539 w 1642892"/>
              <a:gd name="connsiteY34" fmla="*/ 1285474 h 1285896"/>
              <a:gd name="connsiteX35" fmla="*/ 766458 w 1642892"/>
              <a:gd name="connsiteY35" fmla="*/ 1280711 h 1285896"/>
              <a:gd name="connsiteX36" fmla="*/ 921239 w 1642892"/>
              <a:gd name="connsiteY36" fmla="*/ 1266424 h 1285896"/>
              <a:gd name="connsiteX37" fmla="*/ 1040301 w 1642892"/>
              <a:gd name="connsiteY37" fmla="*/ 1233086 h 1285896"/>
              <a:gd name="connsiteX38" fmla="*/ 1187939 w 1642892"/>
              <a:gd name="connsiteY38" fmla="*/ 1180699 h 1285896"/>
              <a:gd name="connsiteX39" fmla="*/ 1304620 w 1642892"/>
              <a:gd name="connsiteY39" fmla="*/ 1125930 h 1285896"/>
              <a:gd name="connsiteX40" fmla="*/ 1380820 w 1642892"/>
              <a:gd name="connsiteY40" fmla="*/ 1073543 h 1285896"/>
              <a:gd name="connsiteX41" fmla="*/ 1464164 w 1642892"/>
              <a:gd name="connsiteY41" fmla="*/ 999724 h 1285896"/>
              <a:gd name="connsiteX42" fmla="*/ 1521314 w 1642892"/>
              <a:gd name="connsiteY42" fmla="*/ 923524 h 1285896"/>
              <a:gd name="connsiteX43" fmla="*/ 1573701 w 1642892"/>
              <a:gd name="connsiteY43" fmla="*/ 847324 h 1285896"/>
              <a:gd name="connsiteX44" fmla="*/ 1611801 w 1642892"/>
              <a:gd name="connsiteY44" fmla="*/ 766361 h 1285896"/>
              <a:gd name="connsiteX45" fmla="*/ 1635614 w 1642892"/>
              <a:gd name="connsiteY45" fmla="*/ 687780 h 1285896"/>
              <a:gd name="connsiteX46" fmla="*/ 1642758 w 1642892"/>
              <a:gd name="connsiteY46" fmla="*/ 628249 h 1285896"/>
              <a:gd name="connsiteX47" fmla="*/ 1630851 w 1642892"/>
              <a:gd name="connsiteY47" fmla="*/ 568718 h 1285896"/>
              <a:gd name="connsiteX48" fmla="*/ 1592751 w 1642892"/>
              <a:gd name="connsiteY48" fmla="*/ 540143 h 1285896"/>
              <a:gd name="connsiteX49" fmla="*/ 1559414 w 1642892"/>
              <a:gd name="connsiteY49" fmla="*/ 566336 h 1285896"/>
              <a:gd name="connsiteX50" fmla="*/ 1523695 w 1642892"/>
              <a:gd name="connsiteY50" fmla="*/ 640155 h 1285896"/>
              <a:gd name="connsiteX51" fmla="*/ 1495120 w 1642892"/>
              <a:gd name="connsiteY51" fmla="*/ 685399 h 1285896"/>
              <a:gd name="connsiteX52" fmla="*/ 1445114 w 1642892"/>
              <a:gd name="connsiteY52" fmla="*/ 716355 h 1285896"/>
              <a:gd name="connsiteX53" fmla="*/ 1392726 w 1642892"/>
              <a:gd name="connsiteY53" fmla="*/ 718736 h 1285896"/>
              <a:gd name="connsiteX54" fmla="*/ 1361770 w 1642892"/>
              <a:gd name="connsiteY54" fmla="*/ 675874 h 1285896"/>
              <a:gd name="connsiteX55" fmla="*/ 1366533 w 1642892"/>
              <a:gd name="connsiteY55" fmla="*/ 618724 h 1285896"/>
              <a:gd name="connsiteX56" fmla="*/ 1397489 w 1642892"/>
              <a:gd name="connsiteY56" fmla="*/ 571099 h 1285896"/>
              <a:gd name="connsiteX57" fmla="*/ 1442733 w 1642892"/>
              <a:gd name="connsiteY57" fmla="*/ 537761 h 1285896"/>
              <a:gd name="connsiteX58" fmla="*/ 1480833 w 1642892"/>
              <a:gd name="connsiteY58" fmla="*/ 521093 h 1285896"/>
              <a:gd name="connsiteX59" fmla="*/ 1509408 w 1642892"/>
              <a:gd name="connsiteY59" fmla="*/ 504424 h 1285896"/>
              <a:gd name="connsiteX60" fmla="*/ 1504645 w 1642892"/>
              <a:gd name="connsiteY60" fmla="*/ 463943 h 1285896"/>
              <a:gd name="connsiteX61" fmla="*/ 1459401 w 1642892"/>
              <a:gd name="connsiteY61" fmla="*/ 437749 h 1285896"/>
              <a:gd name="connsiteX62" fmla="*/ 1390345 w 1642892"/>
              <a:gd name="connsiteY62" fmla="*/ 413936 h 1285896"/>
              <a:gd name="connsiteX63" fmla="*/ 1228420 w 1642892"/>
              <a:gd name="connsiteY63" fmla="*/ 402030 h 1285896"/>
              <a:gd name="connsiteX64" fmla="*/ 1121264 w 1642892"/>
              <a:gd name="connsiteY64" fmla="*/ 402030 h 1285896"/>
              <a:gd name="connsiteX65" fmla="*/ 1004583 w 1642892"/>
              <a:gd name="connsiteY65" fmla="*/ 404411 h 1285896"/>
              <a:gd name="connsiteX66" fmla="*/ 892664 w 1642892"/>
              <a:gd name="connsiteY66" fmla="*/ 409174 h 1285896"/>
              <a:gd name="connsiteX67" fmla="*/ 809320 w 1642892"/>
              <a:gd name="connsiteY67" fmla="*/ 425843 h 1285896"/>
              <a:gd name="connsiteX68" fmla="*/ 752170 w 1642892"/>
              <a:gd name="connsiteY68" fmla="*/ 442511 h 1285896"/>
              <a:gd name="connsiteX69" fmla="*/ 702164 w 1642892"/>
              <a:gd name="connsiteY69" fmla="*/ 485374 h 1285896"/>
              <a:gd name="connsiteX70" fmla="*/ 652158 w 1642892"/>
              <a:gd name="connsiteY70" fmla="*/ 537761 h 1285896"/>
              <a:gd name="connsiteX71" fmla="*/ 621201 w 1642892"/>
              <a:gd name="connsiteY71" fmla="*/ 571099 h 1285896"/>
              <a:gd name="connsiteX72" fmla="*/ 552145 w 1642892"/>
              <a:gd name="connsiteY72" fmla="*/ 590149 h 1285896"/>
              <a:gd name="connsiteX73" fmla="*/ 449751 w 1642892"/>
              <a:gd name="connsiteY73" fmla="*/ 599674 h 1285896"/>
              <a:gd name="connsiteX74" fmla="*/ 342595 w 1642892"/>
              <a:gd name="connsiteY74" fmla="*/ 592530 h 1285896"/>
              <a:gd name="connsiteX75" fmla="*/ 273539 w 1642892"/>
              <a:gd name="connsiteY75" fmla="*/ 594911 h 1285896"/>
              <a:gd name="connsiteX76" fmla="*/ 230676 w 1642892"/>
              <a:gd name="connsiteY76" fmla="*/ 597293 h 1285896"/>
              <a:gd name="connsiteX77" fmla="*/ 168764 w 1642892"/>
              <a:gd name="connsiteY77" fmla="*/ 663968 h 1285896"/>
              <a:gd name="connsiteX78" fmla="*/ 159239 w 1642892"/>
              <a:gd name="connsiteY78" fmla="*/ 733024 h 1285896"/>
              <a:gd name="connsiteX79" fmla="*/ 171145 w 1642892"/>
              <a:gd name="connsiteY79" fmla="*/ 847324 h 1285896"/>
              <a:gd name="connsiteX80" fmla="*/ 237820 w 1642892"/>
              <a:gd name="connsiteY80" fmla="*/ 942574 h 1285896"/>
              <a:gd name="connsiteX81" fmla="*/ 309258 w 1642892"/>
              <a:gd name="connsiteY81" fmla="*/ 1018774 h 1285896"/>
              <a:gd name="connsiteX82" fmla="*/ 402126 w 1642892"/>
              <a:gd name="connsiteY82" fmla="*/ 1080686 h 1285896"/>
              <a:gd name="connsiteX83" fmla="*/ 497376 w 1642892"/>
              <a:gd name="connsiteY83" fmla="*/ 1121168 h 1285896"/>
              <a:gd name="connsiteX84" fmla="*/ 628345 w 1642892"/>
              <a:gd name="connsiteY84" fmla="*/ 1142599 h 1285896"/>
              <a:gd name="connsiteX85" fmla="*/ 792651 w 1642892"/>
              <a:gd name="connsiteY85" fmla="*/ 1140218 h 1285896"/>
              <a:gd name="connsiteX86" fmla="*/ 930764 w 1642892"/>
              <a:gd name="connsiteY86" fmla="*/ 1118786 h 1285896"/>
              <a:gd name="connsiteX87" fmla="*/ 1071258 w 1642892"/>
              <a:gd name="connsiteY87" fmla="*/ 1078305 h 1285896"/>
              <a:gd name="connsiteX88" fmla="*/ 1204608 w 1642892"/>
              <a:gd name="connsiteY88" fmla="*/ 997343 h 1285896"/>
              <a:gd name="connsiteX89" fmla="*/ 1304620 w 1642892"/>
              <a:gd name="connsiteY89" fmla="*/ 940193 h 1285896"/>
              <a:gd name="connsiteX90" fmla="*/ 1366533 w 1642892"/>
              <a:gd name="connsiteY90" fmla="*/ 880661 h 1285896"/>
              <a:gd name="connsiteX91" fmla="*/ 1383201 w 1642892"/>
              <a:gd name="connsiteY91" fmla="*/ 830655 h 1285896"/>
              <a:gd name="connsiteX92" fmla="*/ 1318908 w 1642892"/>
              <a:gd name="connsiteY92" fmla="*/ 797318 h 1285896"/>
              <a:gd name="connsiteX93" fmla="*/ 1197464 w 1642892"/>
              <a:gd name="connsiteY93" fmla="*/ 783030 h 1285896"/>
              <a:gd name="connsiteX94" fmla="*/ 995058 w 1642892"/>
              <a:gd name="connsiteY94" fmla="*/ 773505 h 1285896"/>
              <a:gd name="connsiteX95" fmla="*/ 799795 w 1642892"/>
              <a:gd name="connsiteY95" fmla="*/ 771124 h 1285896"/>
              <a:gd name="connsiteX96" fmla="*/ 649776 w 1642892"/>
              <a:gd name="connsiteY96" fmla="*/ 766361 h 1285896"/>
              <a:gd name="connsiteX97" fmla="*/ 549764 w 1642892"/>
              <a:gd name="connsiteY97" fmla="*/ 763980 h 1285896"/>
              <a:gd name="connsiteX98" fmla="*/ 492614 w 1642892"/>
              <a:gd name="connsiteY98" fmla="*/ 768743 h 1285896"/>
              <a:gd name="connsiteX99" fmla="*/ 435464 w 1642892"/>
              <a:gd name="connsiteY99" fmla="*/ 780649 h 1285896"/>
              <a:gd name="connsiteX100" fmla="*/ 392601 w 1642892"/>
              <a:gd name="connsiteY100" fmla="*/ 811605 h 1285896"/>
              <a:gd name="connsiteX0" fmla="*/ 237712 w 1642784"/>
              <a:gd name="connsiteY0" fmla="*/ 206768 h 1285896"/>
              <a:gd name="connsiteX1" fmla="*/ 332962 w 1642784"/>
              <a:gd name="connsiteY1" fmla="*/ 161524 h 1285896"/>
              <a:gd name="connsiteX2" fmla="*/ 459168 w 1642784"/>
              <a:gd name="connsiteY2" fmla="*/ 109136 h 1285896"/>
              <a:gd name="connsiteX3" fmla="*/ 585375 w 1642784"/>
              <a:gd name="connsiteY3" fmla="*/ 66274 h 1285896"/>
              <a:gd name="connsiteX4" fmla="*/ 756825 w 1642784"/>
              <a:gd name="connsiteY4" fmla="*/ 21030 h 1285896"/>
              <a:gd name="connsiteX5" fmla="*/ 885412 w 1642784"/>
              <a:gd name="connsiteY5" fmla="*/ 1980 h 1285896"/>
              <a:gd name="connsiteX6" fmla="*/ 1002093 w 1642784"/>
              <a:gd name="connsiteY6" fmla="*/ 4361 h 1285896"/>
              <a:gd name="connsiteX7" fmla="*/ 1147350 w 1642784"/>
              <a:gd name="connsiteY7" fmla="*/ 35318 h 1285896"/>
              <a:gd name="connsiteX8" fmla="*/ 1230693 w 1642784"/>
              <a:gd name="connsiteY8" fmla="*/ 78180 h 1285896"/>
              <a:gd name="connsiteX9" fmla="*/ 1264031 w 1642784"/>
              <a:gd name="connsiteY9" fmla="*/ 137711 h 1285896"/>
              <a:gd name="connsiteX10" fmla="*/ 1256887 w 1642784"/>
              <a:gd name="connsiteY10" fmla="*/ 192480 h 1285896"/>
              <a:gd name="connsiteX11" fmla="*/ 1192593 w 1642784"/>
              <a:gd name="connsiteY11" fmla="*/ 230580 h 1285896"/>
              <a:gd name="connsiteX12" fmla="*/ 1056862 w 1642784"/>
              <a:gd name="connsiteY12" fmla="*/ 256774 h 1285896"/>
              <a:gd name="connsiteX13" fmla="*/ 949706 w 1642784"/>
              <a:gd name="connsiteY13" fmla="*/ 278205 h 1285896"/>
              <a:gd name="connsiteX14" fmla="*/ 809212 w 1642784"/>
              <a:gd name="connsiteY14" fmla="*/ 318686 h 1285896"/>
              <a:gd name="connsiteX15" fmla="*/ 644906 w 1642784"/>
              <a:gd name="connsiteY15" fmla="*/ 368693 h 1285896"/>
              <a:gd name="connsiteX16" fmla="*/ 573468 w 1642784"/>
              <a:gd name="connsiteY16" fmla="*/ 406793 h 1285896"/>
              <a:gd name="connsiteX17" fmla="*/ 480600 w 1642784"/>
              <a:gd name="connsiteY17" fmla="*/ 456799 h 1285896"/>
              <a:gd name="connsiteX18" fmla="*/ 432975 w 1642784"/>
              <a:gd name="connsiteY18" fmla="*/ 478230 h 1285896"/>
              <a:gd name="connsiteX19" fmla="*/ 378206 w 1642784"/>
              <a:gd name="connsiteY19" fmla="*/ 490136 h 1285896"/>
              <a:gd name="connsiteX20" fmla="*/ 294862 w 1642784"/>
              <a:gd name="connsiteY20" fmla="*/ 485374 h 1285896"/>
              <a:gd name="connsiteX21" fmla="*/ 197231 w 1642784"/>
              <a:gd name="connsiteY21" fmla="*/ 482993 h 1285896"/>
              <a:gd name="connsiteX22" fmla="*/ 130556 w 1642784"/>
              <a:gd name="connsiteY22" fmla="*/ 482993 h 1285896"/>
              <a:gd name="connsiteX23" fmla="*/ 59118 w 1642784"/>
              <a:gd name="connsiteY23" fmla="*/ 506805 h 1285896"/>
              <a:gd name="connsiteX24" fmla="*/ 28161 w 1642784"/>
              <a:gd name="connsiteY24" fmla="*/ 544905 h 1285896"/>
              <a:gd name="connsiteX25" fmla="*/ 4350 w 1642784"/>
              <a:gd name="connsiteY25" fmla="*/ 618724 h 1285896"/>
              <a:gd name="connsiteX26" fmla="*/ 1968 w 1642784"/>
              <a:gd name="connsiteY26" fmla="*/ 728261 h 1285896"/>
              <a:gd name="connsiteX27" fmla="*/ 25781 w 1642784"/>
              <a:gd name="connsiteY27" fmla="*/ 837799 h 1285896"/>
              <a:gd name="connsiteX28" fmla="*/ 73406 w 1642784"/>
              <a:gd name="connsiteY28" fmla="*/ 949718 h 1285896"/>
              <a:gd name="connsiteX29" fmla="*/ 140081 w 1642784"/>
              <a:gd name="connsiteY29" fmla="*/ 1059255 h 1285896"/>
              <a:gd name="connsiteX30" fmla="*/ 197231 w 1642784"/>
              <a:gd name="connsiteY30" fmla="*/ 1128311 h 1285896"/>
              <a:gd name="connsiteX31" fmla="*/ 304387 w 1642784"/>
              <a:gd name="connsiteY31" fmla="*/ 1192605 h 1285896"/>
              <a:gd name="connsiteX32" fmla="*/ 392493 w 1642784"/>
              <a:gd name="connsiteY32" fmla="*/ 1237849 h 1285896"/>
              <a:gd name="connsiteX33" fmla="*/ 504412 w 1642784"/>
              <a:gd name="connsiteY33" fmla="*/ 1271186 h 1285896"/>
              <a:gd name="connsiteX34" fmla="*/ 654431 w 1642784"/>
              <a:gd name="connsiteY34" fmla="*/ 1285474 h 1285896"/>
              <a:gd name="connsiteX35" fmla="*/ 766350 w 1642784"/>
              <a:gd name="connsiteY35" fmla="*/ 1280711 h 1285896"/>
              <a:gd name="connsiteX36" fmla="*/ 921131 w 1642784"/>
              <a:gd name="connsiteY36" fmla="*/ 1266424 h 1285896"/>
              <a:gd name="connsiteX37" fmla="*/ 1040193 w 1642784"/>
              <a:gd name="connsiteY37" fmla="*/ 1233086 h 1285896"/>
              <a:gd name="connsiteX38" fmla="*/ 1187831 w 1642784"/>
              <a:gd name="connsiteY38" fmla="*/ 1180699 h 1285896"/>
              <a:gd name="connsiteX39" fmla="*/ 1304512 w 1642784"/>
              <a:gd name="connsiteY39" fmla="*/ 1125930 h 1285896"/>
              <a:gd name="connsiteX40" fmla="*/ 1380712 w 1642784"/>
              <a:gd name="connsiteY40" fmla="*/ 1073543 h 1285896"/>
              <a:gd name="connsiteX41" fmla="*/ 1464056 w 1642784"/>
              <a:gd name="connsiteY41" fmla="*/ 999724 h 1285896"/>
              <a:gd name="connsiteX42" fmla="*/ 1521206 w 1642784"/>
              <a:gd name="connsiteY42" fmla="*/ 923524 h 1285896"/>
              <a:gd name="connsiteX43" fmla="*/ 1573593 w 1642784"/>
              <a:gd name="connsiteY43" fmla="*/ 847324 h 1285896"/>
              <a:gd name="connsiteX44" fmla="*/ 1611693 w 1642784"/>
              <a:gd name="connsiteY44" fmla="*/ 766361 h 1285896"/>
              <a:gd name="connsiteX45" fmla="*/ 1635506 w 1642784"/>
              <a:gd name="connsiteY45" fmla="*/ 687780 h 1285896"/>
              <a:gd name="connsiteX46" fmla="*/ 1642650 w 1642784"/>
              <a:gd name="connsiteY46" fmla="*/ 628249 h 1285896"/>
              <a:gd name="connsiteX47" fmla="*/ 1630743 w 1642784"/>
              <a:gd name="connsiteY47" fmla="*/ 568718 h 1285896"/>
              <a:gd name="connsiteX48" fmla="*/ 1592643 w 1642784"/>
              <a:gd name="connsiteY48" fmla="*/ 540143 h 1285896"/>
              <a:gd name="connsiteX49" fmla="*/ 1559306 w 1642784"/>
              <a:gd name="connsiteY49" fmla="*/ 566336 h 1285896"/>
              <a:gd name="connsiteX50" fmla="*/ 1523587 w 1642784"/>
              <a:gd name="connsiteY50" fmla="*/ 640155 h 1285896"/>
              <a:gd name="connsiteX51" fmla="*/ 1495012 w 1642784"/>
              <a:gd name="connsiteY51" fmla="*/ 685399 h 1285896"/>
              <a:gd name="connsiteX52" fmla="*/ 1445006 w 1642784"/>
              <a:gd name="connsiteY52" fmla="*/ 716355 h 1285896"/>
              <a:gd name="connsiteX53" fmla="*/ 1392618 w 1642784"/>
              <a:gd name="connsiteY53" fmla="*/ 718736 h 1285896"/>
              <a:gd name="connsiteX54" fmla="*/ 1361662 w 1642784"/>
              <a:gd name="connsiteY54" fmla="*/ 675874 h 1285896"/>
              <a:gd name="connsiteX55" fmla="*/ 1366425 w 1642784"/>
              <a:gd name="connsiteY55" fmla="*/ 618724 h 1285896"/>
              <a:gd name="connsiteX56" fmla="*/ 1397381 w 1642784"/>
              <a:gd name="connsiteY56" fmla="*/ 571099 h 1285896"/>
              <a:gd name="connsiteX57" fmla="*/ 1442625 w 1642784"/>
              <a:gd name="connsiteY57" fmla="*/ 537761 h 1285896"/>
              <a:gd name="connsiteX58" fmla="*/ 1480725 w 1642784"/>
              <a:gd name="connsiteY58" fmla="*/ 521093 h 1285896"/>
              <a:gd name="connsiteX59" fmla="*/ 1509300 w 1642784"/>
              <a:gd name="connsiteY59" fmla="*/ 504424 h 1285896"/>
              <a:gd name="connsiteX60" fmla="*/ 1504537 w 1642784"/>
              <a:gd name="connsiteY60" fmla="*/ 463943 h 1285896"/>
              <a:gd name="connsiteX61" fmla="*/ 1459293 w 1642784"/>
              <a:gd name="connsiteY61" fmla="*/ 437749 h 1285896"/>
              <a:gd name="connsiteX62" fmla="*/ 1390237 w 1642784"/>
              <a:gd name="connsiteY62" fmla="*/ 413936 h 1285896"/>
              <a:gd name="connsiteX63" fmla="*/ 1228312 w 1642784"/>
              <a:gd name="connsiteY63" fmla="*/ 402030 h 1285896"/>
              <a:gd name="connsiteX64" fmla="*/ 1121156 w 1642784"/>
              <a:gd name="connsiteY64" fmla="*/ 402030 h 1285896"/>
              <a:gd name="connsiteX65" fmla="*/ 1004475 w 1642784"/>
              <a:gd name="connsiteY65" fmla="*/ 404411 h 1285896"/>
              <a:gd name="connsiteX66" fmla="*/ 892556 w 1642784"/>
              <a:gd name="connsiteY66" fmla="*/ 409174 h 1285896"/>
              <a:gd name="connsiteX67" fmla="*/ 809212 w 1642784"/>
              <a:gd name="connsiteY67" fmla="*/ 425843 h 1285896"/>
              <a:gd name="connsiteX68" fmla="*/ 752062 w 1642784"/>
              <a:gd name="connsiteY68" fmla="*/ 442511 h 1285896"/>
              <a:gd name="connsiteX69" fmla="*/ 702056 w 1642784"/>
              <a:gd name="connsiteY69" fmla="*/ 485374 h 1285896"/>
              <a:gd name="connsiteX70" fmla="*/ 652050 w 1642784"/>
              <a:gd name="connsiteY70" fmla="*/ 537761 h 1285896"/>
              <a:gd name="connsiteX71" fmla="*/ 621093 w 1642784"/>
              <a:gd name="connsiteY71" fmla="*/ 571099 h 1285896"/>
              <a:gd name="connsiteX72" fmla="*/ 552037 w 1642784"/>
              <a:gd name="connsiteY72" fmla="*/ 590149 h 1285896"/>
              <a:gd name="connsiteX73" fmla="*/ 449643 w 1642784"/>
              <a:gd name="connsiteY73" fmla="*/ 599674 h 1285896"/>
              <a:gd name="connsiteX74" fmla="*/ 342487 w 1642784"/>
              <a:gd name="connsiteY74" fmla="*/ 592530 h 1285896"/>
              <a:gd name="connsiteX75" fmla="*/ 273431 w 1642784"/>
              <a:gd name="connsiteY75" fmla="*/ 594911 h 1285896"/>
              <a:gd name="connsiteX76" fmla="*/ 230568 w 1642784"/>
              <a:gd name="connsiteY76" fmla="*/ 597293 h 1285896"/>
              <a:gd name="connsiteX77" fmla="*/ 168656 w 1642784"/>
              <a:gd name="connsiteY77" fmla="*/ 663968 h 1285896"/>
              <a:gd name="connsiteX78" fmla="*/ 159131 w 1642784"/>
              <a:gd name="connsiteY78" fmla="*/ 733024 h 1285896"/>
              <a:gd name="connsiteX79" fmla="*/ 171037 w 1642784"/>
              <a:gd name="connsiteY79" fmla="*/ 847324 h 1285896"/>
              <a:gd name="connsiteX80" fmla="*/ 237712 w 1642784"/>
              <a:gd name="connsiteY80" fmla="*/ 942574 h 1285896"/>
              <a:gd name="connsiteX81" fmla="*/ 309150 w 1642784"/>
              <a:gd name="connsiteY81" fmla="*/ 1018774 h 1285896"/>
              <a:gd name="connsiteX82" fmla="*/ 402018 w 1642784"/>
              <a:gd name="connsiteY82" fmla="*/ 1080686 h 1285896"/>
              <a:gd name="connsiteX83" fmla="*/ 497268 w 1642784"/>
              <a:gd name="connsiteY83" fmla="*/ 1121168 h 1285896"/>
              <a:gd name="connsiteX84" fmla="*/ 628237 w 1642784"/>
              <a:gd name="connsiteY84" fmla="*/ 1142599 h 1285896"/>
              <a:gd name="connsiteX85" fmla="*/ 792543 w 1642784"/>
              <a:gd name="connsiteY85" fmla="*/ 1140218 h 1285896"/>
              <a:gd name="connsiteX86" fmla="*/ 930656 w 1642784"/>
              <a:gd name="connsiteY86" fmla="*/ 1118786 h 1285896"/>
              <a:gd name="connsiteX87" fmla="*/ 1071150 w 1642784"/>
              <a:gd name="connsiteY87" fmla="*/ 1078305 h 1285896"/>
              <a:gd name="connsiteX88" fmla="*/ 1204500 w 1642784"/>
              <a:gd name="connsiteY88" fmla="*/ 997343 h 1285896"/>
              <a:gd name="connsiteX89" fmla="*/ 1304512 w 1642784"/>
              <a:gd name="connsiteY89" fmla="*/ 940193 h 1285896"/>
              <a:gd name="connsiteX90" fmla="*/ 1366425 w 1642784"/>
              <a:gd name="connsiteY90" fmla="*/ 880661 h 1285896"/>
              <a:gd name="connsiteX91" fmla="*/ 1383093 w 1642784"/>
              <a:gd name="connsiteY91" fmla="*/ 830655 h 1285896"/>
              <a:gd name="connsiteX92" fmla="*/ 1318800 w 1642784"/>
              <a:gd name="connsiteY92" fmla="*/ 797318 h 1285896"/>
              <a:gd name="connsiteX93" fmla="*/ 1197356 w 1642784"/>
              <a:gd name="connsiteY93" fmla="*/ 783030 h 1285896"/>
              <a:gd name="connsiteX94" fmla="*/ 994950 w 1642784"/>
              <a:gd name="connsiteY94" fmla="*/ 773505 h 1285896"/>
              <a:gd name="connsiteX95" fmla="*/ 799687 w 1642784"/>
              <a:gd name="connsiteY95" fmla="*/ 771124 h 1285896"/>
              <a:gd name="connsiteX96" fmla="*/ 649668 w 1642784"/>
              <a:gd name="connsiteY96" fmla="*/ 766361 h 1285896"/>
              <a:gd name="connsiteX97" fmla="*/ 549656 w 1642784"/>
              <a:gd name="connsiteY97" fmla="*/ 763980 h 1285896"/>
              <a:gd name="connsiteX98" fmla="*/ 492506 w 1642784"/>
              <a:gd name="connsiteY98" fmla="*/ 768743 h 1285896"/>
              <a:gd name="connsiteX99" fmla="*/ 435356 w 1642784"/>
              <a:gd name="connsiteY99" fmla="*/ 780649 h 1285896"/>
              <a:gd name="connsiteX100" fmla="*/ 392493 w 1642784"/>
              <a:gd name="connsiteY100" fmla="*/ 811605 h 1285896"/>
              <a:gd name="connsiteX0" fmla="*/ 237712 w 1642784"/>
              <a:gd name="connsiteY0" fmla="*/ 206768 h 1285896"/>
              <a:gd name="connsiteX1" fmla="*/ 332962 w 1642784"/>
              <a:gd name="connsiteY1" fmla="*/ 161524 h 1285896"/>
              <a:gd name="connsiteX2" fmla="*/ 459168 w 1642784"/>
              <a:gd name="connsiteY2" fmla="*/ 109136 h 1285896"/>
              <a:gd name="connsiteX3" fmla="*/ 585375 w 1642784"/>
              <a:gd name="connsiteY3" fmla="*/ 66274 h 1285896"/>
              <a:gd name="connsiteX4" fmla="*/ 756825 w 1642784"/>
              <a:gd name="connsiteY4" fmla="*/ 21030 h 1285896"/>
              <a:gd name="connsiteX5" fmla="*/ 885412 w 1642784"/>
              <a:gd name="connsiteY5" fmla="*/ 1980 h 1285896"/>
              <a:gd name="connsiteX6" fmla="*/ 1002093 w 1642784"/>
              <a:gd name="connsiteY6" fmla="*/ 4361 h 1285896"/>
              <a:gd name="connsiteX7" fmla="*/ 1147350 w 1642784"/>
              <a:gd name="connsiteY7" fmla="*/ 35318 h 1285896"/>
              <a:gd name="connsiteX8" fmla="*/ 1230693 w 1642784"/>
              <a:gd name="connsiteY8" fmla="*/ 78180 h 1285896"/>
              <a:gd name="connsiteX9" fmla="*/ 1264031 w 1642784"/>
              <a:gd name="connsiteY9" fmla="*/ 137711 h 1285896"/>
              <a:gd name="connsiteX10" fmla="*/ 1256887 w 1642784"/>
              <a:gd name="connsiteY10" fmla="*/ 192480 h 1285896"/>
              <a:gd name="connsiteX11" fmla="*/ 1192593 w 1642784"/>
              <a:gd name="connsiteY11" fmla="*/ 230580 h 1285896"/>
              <a:gd name="connsiteX12" fmla="*/ 1056862 w 1642784"/>
              <a:gd name="connsiteY12" fmla="*/ 256774 h 1285896"/>
              <a:gd name="connsiteX13" fmla="*/ 949706 w 1642784"/>
              <a:gd name="connsiteY13" fmla="*/ 278205 h 1285896"/>
              <a:gd name="connsiteX14" fmla="*/ 809212 w 1642784"/>
              <a:gd name="connsiteY14" fmla="*/ 318686 h 1285896"/>
              <a:gd name="connsiteX15" fmla="*/ 644906 w 1642784"/>
              <a:gd name="connsiteY15" fmla="*/ 368693 h 1285896"/>
              <a:gd name="connsiteX16" fmla="*/ 573468 w 1642784"/>
              <a:gd name="connsiteY16" fmla="*/ 406793 h 1285896"/>
              <a:gd name="connsiteX17" fmla="*/ 480600 w 1642784"/>
              <a:gd name="connsiteY17" fmla="*/ 456799 h 1285896"/>
              <a:gd name="connsiteX18" fmla="*/ 432975 w 1642784"/>
              <a:gd name="connsiteY18" fmla="*/ 478230 h 1285896"/>
              <a:gd name="connsiteX19" fmla="*/ 378206 w 1642784"/>
              <a:gd name="connsiteY19" fmla="*/ 490136 h 1285896"/>
              <a:gd name="connsiteX20" fmla="*/ 294862 w 1642784"/>
              <a:gd name="connsiteY20" fmla="*/ 485374 h 1285896"/>
              <a:gd name="connsiteX21" fmla="*/ 197231 w 1642784"/>
              <a:gd name="connsiteY21" fmla="*/ 482993 h 1285896"/>
              <a:gd name="connsiteX22" fmla="*/ 130556 w 1642784"/>
              <a:gd name="connsiteY22" fmla="*/ 482993 h 1285896"/>
              <a:gd name="connsiteX23" fmla="*/ 59118 w 1642784"/>
              <a:gd name="connsiteY23" fmla="*/ 506805 h 1285896"/>
              <a:gd name="connsiteX24" fmla="*/ 28161 w 1642784"/>
              <a:gd name="connsiteY24" fmla="*/ 544905 h 1285896"/>
              <a:gd name="connsiteX25" fmla="*/ 4350 w 1642784"/>
              <a:gd name="connsiteY25" fmla="*/ 618724 h 1285896"/>
              <a:gd name="connsiteX26" fmla="*/ 1968 w 1642784"/>
              <a:gd name="connsiteY26" fmla="*/ 728261 h 1285896"/>
              <a:gd name="connsiteX27" fmla="*/ 25781 w 1642784"/>
              <a:gd name="connsiteY27" fmla="*/ 837799 h 1285896"/>
              <a:gd name="connsiteX28" fmla="*/ 73406 w 1642784"/>
              <a:gd name="connsiteY28" fmla="*/ 949718 h 1285896"/>
              <a:gd name="connsiteX29" fmla="*/ 140081 w 1642784"/>
              <a:gd name="connsiteY29" fmla="*/ 1059255 h 1285896"/>
              <a:gd name="connsiteX30" fmla="*/ 206756 w 1642784"/>
              <a:gd name="connsiteY30" fmla="*/ 1128311 h 1285896"/>
              <a:gd name="connsiteX31" fmla="*/ 304387 w 1642784"/>
              <a:gd name="connsiteY31" fmla="*/ 1192605 h 1285896"/>
              <a:gd name="connsiteX32" fmla="*/ 392493 w 1642784"/>
              <a:gd name="connsiteY32" fmla="*/ 1237849 h 1285896"/>
              <a:gd name="connsiteX33" fmla="*/ 504412 w 1642784"/>
              <a:gd name="connsiteY33" fmla="*/ 1271186 h 1285896"/>
              <a:gd name="connsiteX34" fmla="*/ 654431 w 1642784"/>
              <a:gd name="connsiteY34" fmla="*/ 1285474 h 1285896"/>
              <a:gd name="connsiteX35" fmla="*/ 766350 w 1642784"/>
              <a:gd name="connsiteY35" fmla="*/ 1280711 h 1285896"/>
              <a:gd name="connsiteX36" fmla="*/ 921131 w 1642784"/>
              <a:gd name="connsiteY36" fmla="*/ 1266424 h 1285896"/>
              <a:gd name="connsiteX37" fmla="*/ 1040193 w 1642784"/>
              <a:gd name="connsiteY37" fmla="*/ 1233086 h 1285896"/>
              <a:gd name="connsiteX38" fmla="*/ 1187831 w 1642784"/>
              <a:gd name="connsiteY38" fmla="*/ 1180699 h 1285896"/>
              <a:gd name="connsiteX39" fmla="*/ 1304512 w 1642784"/>
              <a:gd name="connsiteY39" fmla="*/ 1125930 h 1285896"/>
              <a:gd name="connsiteX40" fmla="*/ 1380712 w 1642784"/>
              <a:gd name="connsiteY40" fmla="*/ 1073543 h 1285896"/>
              <a:gd name="connsiteX41" fmla="*/ 1464056 w 1642784"/>
              <a:gd name="connsiteY41" fmla="*/ 999724 h 1285896"/>
              <a:gd name="connsiteX42" fmla="*/ 1521206 w 1642784"/>
              <a:gd name="connsiteY42" fmla="*/ 923524 h 1285896"/>
              <a:gd name="connsiteX43" fmla="*/ 1573593 w 1642784"/>
              <a:gd name="connsiteY43" fmla="*/ 847324 h 1285896"/>
              <a:gd name="connsiteX44" fmla="*/ 1611693 w 1642784"/>
              <a:gd name="connsiteY44" fmla="*/ 766361 h 1285896"/>
              <a:gd name="connsiteX45" fmla="*/ 1635506 w 1642784"/>
              <a:gd name="connsiteY45" fmla="*/ 687780 h 1285896"/>
              <a:gd name="connsiteX46" fmla="*/ 1642650 w 1642784"/>
              <a:gd name="connsiteY46" fmla="*/ 628249 h 1285896"/>
              <a:gd name="connsiteX47" fmla="*/ 1630743 w 1642784"/>
              <a:gd name="connsiteY47" fmla="*/ 568718 h 1285896"/>
              <a:gd name="connsiteX48" fmla="*/ 1592643 w 1642784"/>
              <a:gd name="connsiteY48" fmla="*/ 540143 h 1285896"/>
              <a:gd name="connsiteX49" fmla="*/ 1559306 w 1642784"/>
              <a:gd name="connsiteY49" fmla="*/ 566336 h 1285896"/>
              <a:gd name="connsiteX50" fmla="*/ 1523587 w 1642784"/>
              <a:gd name="connsiteY50" fmla="*/ 640155 h 1285896"/>
              <a:gd name="connsiteX51" fmla="*/ 1495012 w 1642784"/>
              <a:gd name="connsiteY51" fmla="*/ 685399 h 1285896"/>
              <a:gd name="connsiteX52" fmla="*/ 1445006 w 1642784"/>
              <a:gd name="connsiteY52" fmla="*/ 716355 h 1285896"/>
              <a:gd name="connsiteX53" fmla="*/ 1392618 w 1642784"/>
              <a:gd name="connsiteY53" fmla="*/ 718736 h 1285896"/>
              <a:gd name="connsiteX54" fmla="*/ 1361662 w 1642784"/>
              <a:gd name="connsiteY54" fmla="*/ 675874 h 1285896"/>
              <a:gd name="connsiteX55" fmla="*/ 1366425 w 1642784"/>
              <a:gd name="connsiteY55" fmla="*/ 618724 h 1285896"/>
              <a:gd name="connsiteX56" fmla="*/ 1397381 w 1642784"/>
              <a:gd name="connsiteY56" fmla="*/ 571099 h 1285896"/>
              <a:gd name="connsiteX57" fmla="*/ 1442625 w 1642784"/>
              <a:gd name="connsiteY57" fmla="*/ 537761 h 1285896"/>
              <a:gd name="connsiteX58" fmla="*/ 1480725 w 1642784"/>
              <a:gd name="connsiteY58" fmla="*/ 521093 h 1285896"/>
              <a:gd name="connsiteX59" fmla="*/ 1509300 w 1642784"/>
              <a:gd name="connsiteY59" fmla="*/ 504424 h 1285896"/>
              <a:gd name="connsiteX60" fmla="*/ 1504537 w 1642784"/>
              <a:gd name="connsiteY60" fmla="*/ 463943 h 1285896"/>
              <a:gd name="connsiteX61" fmla="*/ 1459293 w 1642784"/>
              <a:gd name="connsiteY61" fmla="*/ 437749 h 1285896"/>
              <a:gd name="connsiteX62" fmla="*/ 1390237 w 1642784"/>
              <a:gd name="connsiteY62" fmla="*/ 413936 h 1285896"/>
              <a:gd name="connsiteX63" fmla="*/ 1228312 w 1642784"/>
              <a:gd name="connsiteY63" fmla="*/ 402030 h 1285896"/>
              <a:gd name="connsiteX64" fmla="*/ 1121156 w 1642784"/>
              <a:gd name="connsiteY64" fmla="*/ 402030 h 1285896"/>
              <a:gd name="connsiteX65" fmla="*/ 1004475 w 1642784"/>
              <a:gd name="connsiteY65" fmla="*/ 404411 h 1285896"/>
              <a:gd name="connsiteX66" fmla="*/ 892556 w 1642784"/>
              <a:gd name="connsiteY66" fmla="*/ 409174 h 1285896"/>
              <a:gd name="connsiteX67" fmla="*/ 809212 w 1642784"/>
              <a:gd name="connsiteY67" fmla="*/ 425843 h 1285896"/>
              <a:gd name="connsiteX68" fmla="*/ 752062 w 1642784"/>
              <a:gd name="connsiteY68" fmla="*/ 442511 h 1285896"/>
              <a:gd name="connsiteX69" fmla="*/ 702056 w 1642784"/>
              <a:gd name="connsiteY69" fmla="*/ 485374 h 1285896"/>
              <a:gd name="connsiteX70" fmla="*/ 652050 w 1642784"/>
              <a:gd name="connsiteY70" fmla="*/ 537761 h 1285896"/>
              <a:gd name="connsiteX71" fmla="*/ 621093 w 1642784"/>
              <a:gd name="connsiteY71" fmla="*/ 571099 h 1285896"/>
              <a:gd name="connsiteX72" fmla="*/ 552037 w 1642784"/>
              <a:gd name="connsiteY72" fmla="*/ 590149 h 1285896"/>
              <a:gd name="connsiteX73" fmla="*/ 449643 w 1642784"/>
              <a:gd name="connsiteY73" fmla="*/ 599674 h 1285896"/>
              <a:gd name="connsiteX74" fmla="*/ 342487 w 1642784"/>
              <a:gd name="connsiteY74" fmla="*/ 592530 h 1285896"/>
              <a:gd name="connsiteX75" fmla="*/ 273431 w 1642784"/>
              <a:gd name="connsiteY75" fmla="*/ 594911 h 1285896"/>
              <a:gd name="connsiteX76" fmla="*/ 230568 w 1642784"/>
              <a:gd name="connsiteY76" fmla="*/ 597293 h 1285896"/>
              <a:gd name="connsiteX77" fmla="*/ 168656 w 1642784"/>
              <a:gd name="connsiteY77" fmla="*/ 663968 h 1285896"/>
              <a:gd name="connsiteX78" fmla="*/ 159131 w 1642784"/>
              <a:gd name="connsiteY78" fmla="*/ 733024 h 1285896"/>
              <a:gd name="connsiteX79" fmla="*/ 171037 w 1642784"/>
              <a:gd name="connsiteY79" fmla="*/ 847324 h 1285896"/>
              <a:gd name="connsiteX80" fmla="*/ 237712 w 1642784"/>
              <a:gd name="connsiteY80" fmla="*/ 942574 h 1285896"/>
              <a:gd name="connsiteX81" fmla="*/ 309150 w 1642784"/>
              <a:gd name="connsiteY81" fmla="*/ 1018774 h 1285896"/>
              <a:gd name="connsiteX82" fmla="*/ 402018 w 1642784"/>
              <a:gd name="connsiteY82" fmla="*/ 1080686 h 1285896"/>
              <a:gd name="connsiteX83" fmla="*/ 497268 w 1642784"/>
              <a:gd name="connsiteY83" fmla="*/ 1121168 h 1285896"/>
              <a:gd name="connsiteX84" fmla="*/ 628237 w 1642784"/>
              <a:gd name="connsiteY84" fmla="*/ 1142599 h 1285896"/>
              <a:gd name="connsiteX85" fmla="*/ 792543 w 1642784"/>
              <a:gd name="connsiteY85" fmla="*/ 1140218 h 1285896"/>
              <a:gd name="connsiteX86" fmla="*/ 930656 w 1642784"/>
              <a:gd name="connsiteY86" fmla="*/ 1118786 h 1285896"/>
              <a:gd name="connsiteX87" fmla="*/ 1071150 w 1642784"/>
              <a:gd name="connsiteY87" fmla="*/ 1078305 h 1285896"/>
              <a:gd name="connsiteX88" fmla="*/ 1204500 w 1642784"/>
              <a:gd name="connsiteY88" fmla="*/ 997343 h 1285896"/>
              <a:gd name="connsiteX89" fmla="*/ 1304512 w 1642784"/>
              <a:gd name="connsiteY89" fmla="*/ 940193 h 1285896"/>
              <a:gd name="connsiteX90" fmla="*/ 1366425 w 1642784"/>
              <a:gd name="connsiteY90" fmla="*/ 880661 h 1285896"/>
              <a:gd name="connsiteX91" fmla="*/ 1383093 w 1642784"/>
              <a:gd name="connsiteY91" fmla="*/ 830655 h 1285896"/>
              <a:gd name="connsiteX92" fmla="*/ 1318800 w 1642784"/>
              <a:gd name="connsiteY92" fmla="*/ 797318 h 1285896"/>
              <a:gd name="connsiteX93" fmla="*/ 1197356 w 1642784"/>
              <a:gd name="connsiteY93" fmla="*/ 783030 h 1285896"/>
              <a:gd name="connsiteX94" fmla="*/ 994950 w 1642784"/>
              <a:gd name="connsiteY94" fmla="*/ 773505 h 1285896"/>
              <a:gd name="connsiteX95" fmla="*/ 799687 w 1642784"/>
              <a:gd name="connsiteY95" fmla="*/ 771124 h 1285896"/>
              <a:gd name="connsiteX96" fmla="*/ 649668 w 1642784"/>
              <a:gd name="connsiteY96" fmla="*/ 766361 h 1285896"/>
              <a:gd name="connsiteX97" fmla="*/ 549656 w 1642784"/>
              <a:gd name="connsiteY97" fmla="*/ 763980 h 1285896"/>
              <a:gd name="connsiteX98" fmla="*/ 492506 w 1642784"/>
              <a:gd name="connsiteY98" fmla="*/ 768743 h 1285896"/>
              <a:gd name="connsiteX99" fmla="*/ 435356 w 1642784"/>
              <a:gd name="connsiteY99" fmla="*/ 780649 h 1285896"/>
              <a:gd name="connsiteX100" fmla="*/ 392493 w 1642784"/>
              <a:gd name="connsiteY100" fmla="*/ 811605 h 1285896"/>
              <a:gd name="connsiteX0" fmla="*/ 237712 w 1642784"/>
              <a:gd name="connsiteY0" fmla="*/ 206768 h 1287568"/>
              <a:gd name="connsiteX1" fmla="*/ 332962 w 1642784"/>
              <a:gd name="connsiteY1" fmla="*/ 161524 h 1287568"/>
              <a:gd name="connsiteX2" fmla="*/ 459168 w 1642784"/>
              <a:gd name="connsiteY2" fmla="*/ 109136 h 1287568"/>
              <a:gd name="connsiteX3" fmla="*/ 585375 w 1642784"/>
              <a:gd name="connsiteY3" fmla="*/ 66274 h 1287568"/>
              <a:gd name="connsiteX4" fmla="*/ 756825 w 1642784"/>
              <a:gd name="connsiteY4" fmla="*/ 21030 h 1287568"/>
              <a:gd name="connsiteX5" fmla="*/ 885412 w 1642784"/>
              <a:gd name="connsiteY5" fmla="*/ 1980 h 1287568"/>
              <a:gd name="connsiteX6" fmla="*/ 1002093 w 1642784"/>
              <a:gd name="connsiteY6" fmla="*/ 4361 h 1287568"/>
              <a:gd name="connsiteX7" fmla="*/ 1147350 w 1642784"/>
              <a:gd name="connsiteY7" fmla="*/ 35318 h 1287568"/>
              <a:gd name="connsiteX8" fmla="*/ 1230693 w 1642784"/>
              <a:gd name="connsiteY8" fmla="*/ 78180 h 1287568"/>
              <a:gd name="connsiteX9" fmla="*/ 1264031 w 1642784"/>
              <a:gd name="connsiteY9" fmla="*/ 137711 h 1287568"/>
              <a:gd name="connsiteX10" fmla="*/ 1256887 w 1642784"/>
              <a:gd name="connsiteY10" fmla="*/ 192480 h 1287568"/>
              <a:gd name="connsiteX11" fmla="*/ 1192593 w 1642784"/>
              <a:gd name="connsiteY11" fmla="*/ 230580 h 1287568"/>
              <a:gd name="connsiteX12" fmla="*/ 1056862 w 1642784"/>
              <a:gd name="connsiteY12" fmla="*/ 256774 h 1287568"/>
              <a:gd name="connsiteX13" fmla="*/ 949706 w 1642784"/>
              <a:gd name="connsiteY13" fmla="*/ 278205 h 1287568"/>
              <a:gd name="connsiteX14" fmla="*/ 809212 w 1642784"/>
              <a:gd name="connsiteY14" fmla="*/ 318686 h 1287568"/>
              <a:gd name="connsiteX15" fmla="*/ 644906 w 1642784"/>
              <a:gd name="connsiteY15" fmla="*/ 368693 h 1287568"/>
              <a:gd name="connsiteX16" fmla="*/ 573468 w 1642784"/>
              <a:gd name="connsiteY16" fmla="*/ 406793 h 1287568"/>
              <a:gd name="connsiteX17" fmla="*/ 480600 w 1642784"/>
              <a:gd name="connsiteY17" fmla="*/ 456799 h 1287568"/>
              <a:gd name="connsiteX18" fmla="*/ 432975 w 1642784"/>
              <a:gd name="connsiteY18" fmla="*/ 478230 h 1287568"/>
              <a:gd name="connsiteX19" fmla="*/ 378206 w 1642784"/>
              <a:gd name="connsiteY19" fmla="*/ 490136 h 1287568"/>
              <a:gd name="connsiteX20" fmla="*/ 294862 w 1642784"/>
              <a:gd name="connsiteY20" fmla="*/ 485374 h 1287568"/>
              <a:gd name="connsiteX21" fmla="*/ 197231 w 1642784"/>
              <a:gd name="connsiteY21" fmla="*/ 482993 h 1287568"/>
              <a:gd name="connsiteX22" fmla="*/ 130556 w 1642784"/>
              <a:gd name="connsiteY22" fmla="*/ 482993 h 1287568"/>
              <a:gd name="connsiteX23" fmla="*/ 59118 w 1642784"/>
              <a:gd name="connsiteY23" fmla="*/ 506805 h 1287568"/>
              <a:gd name="connsiteX24" fmla="*/ 28161 w 1642784"/>
              <a:gd name="connsiteY24" fmla="*/ 544905 h 1287568"/>
              <a:gd name="connsiteX25" fmla="*/ 4350 w 1642784"/>
              <a:gd name="connsiteY25" fmla="*/ 618724 h 1287568"/>
              <a:gd name="connsiteX26" fmla="*/ 1968 w 1642784"/>
              <a:gd name="connsiteY26" fmla="*/ 728261 h 1287568"/>
              <a:gd name="connsiteX27" fmla="*/ 25781 w 1642784"/>
              <a:gd name="connsiteY27" fmla="*/ 837799 h 1287568"/>
              <a:gd name="connsiteX28" fmla="*/ 73406 w 1642784"/>
              <a:gd name="connsiteY28" fmla="*/ 949718 h 1287568"/>
              <a:gd name="connsiteX29" fmla="*/ 140081 w 1642784"/>
              <a:gd name="connsiteY29" fmla="*/ 1059255 h 1287568"/>
              <a:gd name="connsiteX30" fmla="*/ 206756 w 1642784"/>
              <a:gd name="connsiteY30" fmla="*/ 1128311 h 1287568"/>
              <a:gd name="connsiteX31" fmla="*/ 304387 w 1642784"/>
              <a:gd name="connsiteY31" fmla="*/ 1192605 h 1287568"/>
              <a:gd name="connsiteX32" fmla="*/ 392493 w 1642784"/>
              <a:gd name="connsiteY32" fmla="*/ 1237849 h 1287568"/>
              <a:gd name="connsiteX33" fmla="*/ 504412 w 1642784"/>
              <a:gd name="connsiteY33" fmla="*/ 1271186 h 1287568"/>
              <a:gd name="connsiteX34" fmla="*/ 654431 w 1642784"/>
              <a:gd name="connsiteY34" fmla="*/ 1285474 h 1287568"/>
              <a:gd name="connsiteX35" fmla="*/ 771112 w 1642784"/>
              <a:gd name="connsiteY35" fmla="*/ 1285474 h 1287568"/>
              <a:gd name="connsiteX36" fmla="*/ 921131 w 1642784"/>
              <a:gd name="connsiteY36" fmla="*/ 1266424 h 1287568"/>
              <a:gd name="connsiteX37" fmla="*/ 1040193 w 1642784"/>
              <a:gd name="connsiteY37" fmla="*/ 1233086 h 1287568"/>
              <a:gd name="connsiteX38" fmla="*/ 1187831 w 1642784"/>
              <a:gd name="connsiteY38" fmla="*/ 1180699 h 1287568"/>
              <a:gd name="connsiteX39" fmla="*/ 1304512 w 1642784"/>
              <a:gd name="connsiteY39" fmla="*/ 1125930 h 1287568"/>
              <a:gd name="connsiteX40" fmla="*/ 1380712 w 1642784"/>
              <a:gd name="connsiteY40" fmla="*/ 1073543 h 1287568"/>
              <a:gd name="connsiteX41" fmla="*/ 1464056 w 1642784"/>
              <a:gd name="connsiteY41" fmla="*/ 999724 h 1287568"/>
              <a:gd name="connsiteX42" fmla="*/ 1521206 w 1642784"/>
              <a:gd name="connsiteY42" fmla="*/ 923524 h 1287568"/>
              <a:gd name="connsiteX43" fmla="*/ 1573593 w 1642784"/>
              <a:gd name="connsiteY43" fmla="*/ 847324 h 1287568"/>
              <a:gd name="connsiteX44" fmla="*/ 1611693 w 1642784"/>
              <a:gd name="connsiteY44" fmla="*/ 766361 h 1287568"/>
              <a:gd name="connsiteX45" fmla="*/ 1635506 w 1642784"/>
              <a:gd name="connsiteY45" fmla="*/ 687780 h 1287568"/>
              <a:gd name="connsiteX46" fmla="*/ 1642650 w 1642784"/>
              <a:gd name="connsiteY46" fmla="*/ 628249 h 1287568"/>
              <a:gd name="connsiteX47" fmla="*/ 1630743 w 1642784"/>
              <a:gd name="connsiteY47" fmla="*/ 568718 h 1287568"/>
              <a:gd name="connsiteX48" fmla="*/ 1592643 w 1642784"/>
              <a:gd name="connsiteY48" fmla="*/ 540143 h 1287568"/>
              <a:gd name="connsiteX49" fmla="*/ 1559306 w 1642784"/>
              <a:gd name="connsiteY49" fmla="*/ 566336 h 1287568"/>
              <a:gd name="connsiteX50" fmla="*/ 1523587 w 1642784"/>
              <a:gd name="connsiteY50" fmla="*/ 640155 h 1287568"/>
              <a:gd name="connsiteX51" fmla="*/ 1495012 w 1642784"/>
              <a:gd name="connsiteY51" fmla="*/ 685399 h 1287568"/>
              <a:gd name="connsiteX52" fmla="*/ 1445006 w 1642784"/>
              <a:gd name="connsiteY52" fmla="*/ 716355 h 1287568"/>
              <a:gd name="connsiteX53" fmla="*/ 1392618 w 1642784"/>
              <a:gd name="connsiteY53" fmla="*/ 718736 h 1287568"/>
              <a:gd name="connsiteX54" fmla="*/ 1361662 w 1642784"/>
              <a:gd name="connsiteY54" fmla="*/ 675874 h 1287568"/>
              <a:gd name="connsiteX55" fmla="*/ 1366425 w 1642784"/>
              <a:gd name="connsiteY55" fmla="*/ 618724 h 1287568"/>
              <a:gd name="connsiteX56" fmla="*/ 1397381 w 1642784"/>
              <a:gd name="connsiteY56" fmla="*/ 571099 h 1287568"/>
              <a:gd name="connsiteX57" fmla="*/ 1442625 w 1642784"/>
              <a:gd name="connsiteY57" fmla="*/ 537761 h 1287568"/>
              <a:gd name="connsiteX58" fmla="*/ 1480725 w 1642784"/>
              <a:gd name="connsiteY58" fmla="*/ 521093 h 1287568"/>
              <a:gd name="connsiteX59" fmla="*/ 1509300 w 1642784"/>
              <a:gd name="connsiteY59" fmla="*/ 504424 h 1287568"/>
              <a:gd name="connsiteX60" fmla="*/ 1504537 w 1642784"/>
              <a:gd name="connsiteY60" fmla="*/ 463943 h 1287568"/>
              <a:gd name="connsiteX61" fmla="*/ 1459293 w 1642784"/>
              <a:gd name="connsiteY61" fmla="*/ 437749 h 1287568"/>
              <a:gd name="connsiteX62" fmla="*/ 1390237 w 1642784"/>
              <a:gd name="connsiteY62" fmla="*/ 413936 h 1287568"/>
              <a:gd name="connsiteX63" fmla="*/ 1228312 w 1642784"/>
              <a:gd name="connsiteY63" fmla="*/ 402030 h 1287568"/>
              <a:gd name="connsiteX64" fmla="*/ 1121156 w 1642784"/>
              <a:gd name="connsiteY64" fmla="*/ 402030 h 1287568"/>
              <a:gd name="connsiteX65" fmla="*/ 1004475 w 1642784"/>
              <a:gd name="connsiteY65" fmla="*/ 404411 h 1287568"/>
              <a:gd name="connsiteX66" fmla="*/ 892556 w 1642784"/>
              <a:gd name="connsiteY66" fmla="*/ 409174 h 1287568"/>
              <a:gd name="connsiteX67" fmla="*/ 809212 w 1642784"/>
              <a:gd name="connsiteY67" fmla="*/ 425843 h 1287568"/>
              <a:gd name="connsiteX68" fmla="*/ 752062 w 1642784"/>
              <a:gd name="connsiteY68" fmla="*/ 442511 h 1287568"/>
              <a:gd name="connsiteX69" fmla="*/ 702056 w 1642784"/>
              <a:gd name="connsiteY69" fmla="*/ 485374 h 1287568"/>
              <a:gd name="connsiteX70" fmla="*/ 652050 w 1642784"/>
              <a:gd name="connsiteY70" fmla="*/ 537761 h 1287568"/>
              <a:gd name="connsiteX71" fmla="*/ 621093 w 1642784"/>
              <a:gd name="connsiteY71" fmla="*/ 571099 h 1287568"/>
              <a:gd name="connsiteX72" fmla="*/ 552037 w 1642784"/>
              <a:gd name="connsiteY72" fmla="*/ 590149 h 1287568"/>
              <a:gd name="connsiteX73" fmla="*/ 449643 w 1642784"/>
              <a:gd name="connsiteY73" fmla="*/ 599674 h 1287568"/>
              <a:gd name="connsiteX74" fmla="*/ 342487 w 1642784"/>
              <a:gd name="connsiteY74" fmla="*/ 592530 h 1287568"/>
              <a:gd name="connsiteX75" fmla="*/ 273431 w 1642784"/>
              <a:gd name="connsiteY75" fmla="*/ 594911 h 1287568"/>
              <a:gd name="connsiteX76" fmla="*/ 230568 w 1642784"/>
              <a:gd name="connsiteY76" fmla="*/ 597293 h 1287568"/>
              <a:gd name="connsiteX77" fmla="*/ 168656 w 1642784"/>
              <a:gd name="connsiteY77" fmla="*/ 663968 h 1287568"/>
              <a:gd name="connsiteX78" fmla="*/ 159131 w 1642784"/>
              <a:gd name="connsiteY78" fmla="*/ 733024 h 1287568"/>
              <a:gd name="connsiteX79" fmla="*/ 171037 w 1642784"/>
              <a:gd name="connsiteY79" fmla="*/ 847324 h 1287568"/>
              <a:gd name="connsiteX80" fmla="*/ 237712 w 1642784"/>
              <a:gd name="connsiteY80" fmla="*/ 942574 h 1287568"/>
              <a:gd name="connsiteX81" fmla="*/ 309150 w 1642784"/>
              <a:gd name="connsiteY81" fmla="*/ 1018774 h 1287568"/>
              <a:gd name="connsiteX82" fmla="*/ 402018 w 1642784"/>
              <a:gd name="connsiteY82" fmla="*/ 1080686 h 1287568"/>
              <a:gd name="connsiteX83" fmla="*/ 497268 w 1642784"/>
              <a:gd name="connsiteY83" fmla="*/ 1121168 h 1287568"/>
              <a:gd name="connsiteX84" fmla="*/ 628237 w 1642784"/>
              <a:gd name="connsiteY84" fmla="*/ 1142599 h 1287568"/>
              <a:gd name="connsiteX85" fmla="*/ 792543 w 1642784"/>
              <a:gd name="connsiteY85" fmla="*/ 1140218 h 1287568"/>
              <a:gd name="connsiteX86" fmla="*/ 930656 w 1642784"/>
              <a:gd name="connsiteY86" fmla="*/ 1118786 h 1287568"/>
              <a:gd name="connsiteX87" fmla="*/ 1071150 w 1642784"/>
              <a:gd name="connsiteY87" fmla="*/ 1078305 h 1287568"/>
              <a:gd name="connsiteX88" fmla="*/ 1204500 w 1642784"/>
              <a:gd name="connsiteY88" fmla="*/ 997343 h 1287568"/>
              <a:gd name="connsiteX89" fmla="*/ 1304512 w 1642784"/>
              <a:gd name="connsiteY89" fmla="*/ 940193 h 1287568"/>
              <a:gd name="connsiteX90" fmla="*/ 1366425 w 1642784"/>
              <a:gd name="connsiteY90" fmla="*/ 880661 h 1287568"/>
              <a:gd name="connsiteX91" fmla="*/ 1383093 w 1642784"/>
              <a:gd name="connsiteY91" fmla="*/ 830655 h 1287568"/>
              <a:gd name="connsiteX92" fmla="*/ 1318800 w 1642784"/>
              <a:gd name="connsiteY92" fmla="*/ 797318 h 1287568"/>
              <a:gd name="connsiteX93" fmla="*/ 1197356 w 1642784"/>
              <a:gd name="connsiteY93" fmla="*/ 783030 h 1287568"/>
              <a:gd name="connsiteX94" fmla="*/ 994950 w 1642784"/>
              <a:gd name="connsiteY94" fmla="*/ 773505 h 1287568"/>
              <a:gd name="connsiteX95" fmla="*/ 799687 w 1642784"/>
              <a:gd name="connsiteY95" fmla="*/ 771124 h 1287568"/>
              <a:gd name="connsiteX96" fmla="*/ 649668 w 1642784"/>
              <a:gd name="connsiteY96" fmla="*/ 766361 h 1287568"/>
              <a:gd name="connsiteX97" fmla="*/ 549656 w 1642784"/>
              <a:gd name="connsiteY97" fmla="*/ 763980 h 1287568"/>
              <a:gd name="connsiteX98" fmla="*/ 492506 w 1642784"/>
              <a:gd name="connsiteY98" fmla="*/ 768743 h 1287568"/>
              <a:gd name="connsiteX99" fmla="*/ 435356 w 1642784"/>
              <a:gd name="connsiteY99" fmla="*/ 780649 h 1287568"/>
              <a:gd name="connsiteX100" fmla="*/ 392493 w 1642784"/>
              <a:gd name="connsiteY100" fmla="*/ 811605 h 1287568"/>
              <a:gd name="connsiteX0" fmla="*/ 237712 w 1642784"/>
              <a:gd name="connsiteY0" fmla="*/ 206768 h 1287568"/>
              <a:gd name="connsiteX1" fmla="*/ 332962 w 1642784"/>
              <a:gd name="connsiteY1" fmla="*/ 161524 h 1287568"/>
              <a:gd name="connsiteX2" fmla="*/ 459168 w 1642784"/>
              <a:gd name="connsiteY2" fmla="*/ 109136 h 1287568"/>
              <a:gd name="connsiteX3" fmla="*/ 585375 w 1642784"/>
              <a:gd name="connsiteY3" fmla="*/ 66274 h 1287568"/>
              <a:gd name="connsiteX4" fmla="*/ 756825 w 1642784"/>
              <a:gd name="connsiteY4" fmla="*/ 21030 h 1287568"/>
              <a:gd name="connsiteX5" fmla="*/ 885412 w 1642784"/>
              <a:gd name="connsiteY5" fmla="*/ 1980 h 1287568"/>
              <a:gd name="connsiteX6" fmla="*/ 1002093 w 1642784"/>
              <a:gd name="connsiteY6" fmla="*/ 4361 h 1287568"/>
              <a:gd name="connsiteX7" fmla="*/ 1147350 w 1642784"/>
              <a:gd name="connsiteY7" fmla="*/ 35318 h 1287568"/>
              <a:gd name="connsiteX8" fmla="*/ 1230693 w 1642784"/>
              <a:gd name="connsiteY8" fmla="*/ 78180 h 1287568"/>
              <a:gd name="connsiteX9" fmla="*/ 1264031 w 1642784"/>
              <a:gd name="connsiteY9" fmla="*/ 137711 h 1287568"/>
              <a:gd name="connsiteX10" fmla="*/ 1256887 w 1642784"/>
              <a:gd name="connsiteY10" fmla="*/ 192480 h 1287568"/>
              <a:gd name="connsiteX11" fmla="*/ 1192593 w 1642784"/>
              <a:gd name="connsiteY11" fmla="*/ 230580 h 1287568"/>
              <a:gd name="connsiteX12" fmla="*/ 1056862 w 1642784"/>
              <a:gd name="connsiteY12" fmla="*/ 256774 h 1287568"/>
              <a:gd name="connsiteX13" fmla="*/ 949706 w 1642784"/>
              <a:gd name="connsiteY13" fmla="*/ 278205 h 1287568"/>
              <a:gd name="connsiteX14" fmla="*/ 809212 w 1642784"/>
              <a:gd name="connsiteY14" fmla="*/ 318686 h 1287568"/>
              <a:gd name="connsiteX15" fmla="*/ 644906 w 1642784"/>
              <a:gd name="connsiteY15" fmla="*/ 368693 h 1287568"/>
              <a:gd name="connsiteX16" fmla="*/ 573468 w 1642784"/>
              <a:gd name="connsiteY16" fmla="*/ 406793 h 1287568"/>
              <a:gd name="connsiteX17" fmla="*/ 480600 w 1642784"/>
              <a:gd name="connsiteY17" fmla="*/ 456799 h 1287568"/>
              <a:gd name="connsiteX18" fmla="*/ 432975 w 1642784"/>
              <a:gd name="connsiteY18" fmla="*/ 478230 h 1287568"/>
              <a:gd name="connsiteX19" fmla="*/ 378206 w 1642784"/>
              <a:gd name="connsiteY19" fmla="*/ 490136 h 1287568"/>
              <a:gd name="connsiteX20" fmla="*/ 294862 w 1642784"/>
              <a:gd name="connsiteY20" fmla="*/ 485374 h 1287568"/>
              <a:gd name="connsiteX21" fmla="*/ 197231 w 1642784"/>
              <a:gd name="connsiteY21" fmla="*/ 482993 h 1287568"/>
              <a:gd name="connsiteX22" fmla="*/ 130556 w 1642784"/>
              <a:gd name="connsiteY22" fmla="*/ 482993 h 1287568"/>
              <a:gd name="connsiteX23" fmla="*/ 59118 w 1642784"/>
              <a:gd name="connsiteY23" fmla="*/ 506805 h 1287568"/>
              <a:gd name="connsiteX24" fmla="*/ 28161 w 1642784"/>
              <a:gd name="connsiteY24" fmla="*/ 544905 h 1287568"/>
              <a:gd name="connsiteX25" fmla="*/ 4350 w 1642784"/>
              <a:gd name="connsiteY25" fmla="*/ 618724 h 1287568"/>
              <a:gd name="connsiteX26" fmla="*/ 1968 w 1642784"/>
              <a:gd name="connsiteY26" fmla="*/ 728261 h 1287568"/>
              <a:gd name="connsiteX27" fmla="*/ 25781 w 1642784"/>
              <a:gd name="connsiteY27" fmla="*/ 837799 h 1287568"/>
              <a:gd name="connsiteX28" fmla="*/ 73406 w 1642784"/>
              <a:gd name="connsiteY28" fmla="*/ 949718 h 1287568"/>
              <a:gd name="connsiteX29" fmla="*/ 140081 w 1642784"/>
              <a:gd name="connsiteY29" fmla="*/ 1059255 h 1287568"/>
              <a:gd name="connsiteX30" fmla="*/ 206756 w 1642784"/>
              <a:gd name="connsiteY30" fmla="*/ 1128311 h 1287568"/>
              <a:gd name="connsiteX31" fmla="*/ 304387 w 1642784"/>
              <a:gd name="connsiteY31" fmla="*/ 1192605 h 1287568"/>
              <a:gd name="connsiteX32" fmla="*/ 392493 w 1642784"/>
              <a:gd name="connsiteY32" fmla="*/ 1237849 h 1287568"/>
              <a:gd name="connsiteX33" fmla="*/ 504412 w 1642784"/>
              <a:gd name="connsiteY33" fmla="*/ 1271186 h 1287568"/>
              <a:gd name="connsiteX34" fmla="*/ 654431 w 1642784"/>
              <a:gd name="connsiteY34" fmla="*/ 1285474 h 1287568"/>
              <a:gd name="connsiteX35" fmla="*/ 771112 w 1642784"/>
              <a:gd name="connsiteY35" fmla="*/ 1285474 h 1287568"/>
              <a:gd name="connsiteX36" fmla="*/ 921131 w 1642784"/>
              <a:gd name="connsiteY36" fmla="*/ 1266424 h 1287568"/>
              <a:gd name="connsiteX37" fmla="*/ 1040193 w 1642784"/>
              <a:gd name="connsiteY37" fmla="*/ 1233086 h 1287568"/>
              <a:gd name="connsiteX38" fmla="*/ 1187831 w 1642784"/>
              <a:gd name="connsiteY38" fmla="*/ 1180699 h 1287568"/>
              <a:gd name="connsiteX39" fmla="*/ 1304512 w 1642784"/>
              <a:gd name="connsiteY39" fmla="*/ 1125930 h 1287568"/>
              <a:gd name="connsiteX40" fmla="*/ 1380712 w 1642784"/>
              <a:gd name="connsiteY40" fmla="*/ 1073543 h 1287568"/>
              <a:gd name="connsiteX41" fmla="*/ 1456912 w 1642784"/>
              <a:gd name="connsiteY41" fmla="*/ 999724 h 1287568"/>
              <a:gd name="connsiteX42" fmla="*/ 1521206 w 1642784"/>
              <a:gd name="connsiteY42" fmla="*/ 923524 h 1287568"/>
              <a:gd name="connsiteX43" fmla="*/ 1573593 w 1642784"/>
              <a:gd name="connsiteY43" fmla="*/ 847324 h 1287568"/>
              <a:gd name="connsiteX44" fmla="*/ 1611693 w 1642784"/>
              <a:gd name="connsiteY44" fmla="*/ 766361 h 1287568"/>
              <a:gd name="connsiteX45" fmla="*/ 1635506 w 1642784"/>
              <a:gd name="connsiteY45" fmla="*/ 687780 h 1287568"/>
              <a:gd name="connsiteX46" fmla="*/ 1642650 w 1642784"/>
              <a:gd name="connsiteY46" fmla="*/ 628249 h 1287568"/>
              <a:gd name="connsiteX47" fmla="*/ 1630743 w 1642784"/>
              <a:gd name="connsiteY47" fmla="*/ 568718 h 1287568"/>
              <a:gd name="connsiteX48" fmla="*/ 1592643 w 1642784"/>
              <a:gd name="connsiteY48" fmla="*/ 540143 h 1287568"/>
              <a:gd name="connsiteX49" fmla="*/ 1559306 w 1642784"/>
              <a:gd name="connsiteY49" fmla="*/ 566336 h 1287568"/>
              <a:gd name="connsiteX50" fmla="*/ 1523587 w 1642784"/>
              <a:gd name="connsiteY50" fmla="*/ 640155 h 1287568"/>
              <a:gd name="connsiteX51" fmla="*/ 1495012 w 1642784"/>
              <a:gd name="connsiteY51" fmla="*/ 685399 h 1287568"/>
              <a:gd name="connsiteX52" fmla="*/ 1445006 w 1642784"/>
              <a:gd name="connsiteY52" fmla="*/ 716355 h 1287568"/>
              <a:gd name="connsiteX53" fmla="*/ 1392618 w 1642784"/>
              <a:gd name="connsiteY53" fmla="*/ 718736 h 1287568"/>
              <a:gd name="connsiteX54" fmla="*/ 1361662 w 1642784"/>
              <a:gd name="connsiteY54" fmla="*/ 675874 h 1287568"/>
              <a:gd name="connsiteX55" fmla="*/ 1366425 w 1642784"/>
              <a:gd name="connsiteY55" fmla="*/ 618724 h 1287568"/>
              <a:gd name="connsiteX56" fmla="*/ 1397381 w 1642784"/>
              <a:gd name="connsiteY56" fmla="*/ 571099 h 1287568"/>
              <a:gd name="connsiteX57" fmla="*/ 1442625 w 1642784"/>
              <a:gd name="connsiteY57" fmla="*/ 537761 h 1287568"/>
              <a:gd name="connsiteX58" fmla="*/ 1480725 w 1642784"/>
              <a:gd name="connsiteY58" fmla="*/ 521093 h 1287568"/>
              <a:gd name="connsiteX59" fmla="*/ 1509300 w 1642784"/>
              <a:gd name="connsiteY59" fmla="*/ 504424 h 1287568"/>
              <a:gd name="connsiteX60" fmla="*/ 1504537 w 1642784"/>
              <a:gd name="connsiteY60" fmla="*/ 463943 h 1287568"/>
              <a:gd name="connsiteX61" fmla="*/ 1459293 w 1642784"/>
              <a:gd name="connsiteY61" fmla="*/ 437749 h 1287568"/>
              <a:gd name="connsiteX62" fmla="*/ 1390237 w 1642784"/>
              <a:gd name="connsiteY62" fmla="*/ 413936 h 1287568"/>
              <a:gd name="connsiteX63" fmla="*/ 1228312 w 1642784"/>
              <a:gd name="connsiteY63" fmla="*/ 402030 h 1287568"/>
              <a:gd name="connsiteX64" fmla="*/ 1121156 w 1642784"/>
              <a:gd name="connsiteY64" fmla="*/ 402030 h 1287568"/>
              <a:gd name="connsiteX65" fmla="*/ 1004475 w 1642784"/>
              <a:gd name="connsiteY65" fmla="*/ 404411 h 1287568"/>
              <a:gd name="connsiteX66" fmla="*/ 892556 w 1642784"/>
              <a:gd name="connsiteY66" fmla="*/ 409174 h 1287568"/>
              <a:gd name="connsiteX67" fmla="*/ 809212 w 1642784"/>
              <a:gd name="connsiteY67" fmla="*/ 425843 h 1287568"/>
              <a:gd name="connsiteX68" fmla="*/ 752062 w 1642784"/>
              <a:gd name="connsiteY68" fmla="*/ 442511 h 1287568"/>
              <a:gd name="connsiteX69" fmla="*/ 702056 w 1642784"/>
              <a:gd name="connsiteY69" fmla="*/ 485374 h 1287568"/>
              <a:gd name="connsiteX70" fmla="*/ 652050 w 1642784"/>
              <a:gd name="connsiteY70" fmla="*/ 537761 h 1287568"/>
              <a:gd name="connsiteX71" fmla="*/ 621093 w 1642784"/>
              <a:gd name="connsiteY71" fmla="*/ 571099 h 1287568"/>
              <a:gd name="connsiteX72" fmla="*/ 552037 w 1642784"/>
              <a:gd name="connsiteY72" fmla="*/ 590149 h 1287568"/>
              <a:gd name="connsiteX73" fmla="*/ 449643 w 1642784"/>
              <a:gd name="connsiteY73" fmla="*/ 599674 h 1287568"/>
              <a:gd name="connsiteX74" fmla="*/ 342487 w 1642784"/>
              <a:gd name="connsiteY74" fmla="*/ 592530 h 1287568"/>
              <a:gd name="connsiteX75" fmla="*/ 273431 w 1642784"/>
              <a:gd name="connsiteY75" fmla="*/ 594911 h 1287568"/>
              <a:gd name="connsiteX76" fmla="*/ 230568 w 1642784"/>
              <a:gd name="connsiteY76" fmla="*/ 597293 h 1287568"/>
              <a:gd name="connsiteX77" fmla="*/ 168656 w 1642784"/>
              <a:gd name="connsiteY77" fmla="*/ 663968 h 1287568"/>
              <a:gd name="connsiteX78" fmla="*/ 159131 w 1642784"/>
              <a:gd name="connsiteY78" fmla="*/ 733024 h 1287568"/>
              <a:gd name="connsiteX79" fmla="*/ 171037 w 1642784"/>
              <a:gd name="connsiteY79" fmla="*/ 847324 h 1287568"/>
              <a:gd name="connsiteX80" fmla="*/ 237712 w 1642784"/>
              <a:gd name="connsiteY80" fmla="*/ 942574 h 1287568"/>
              <a:gd name="connsiteX81" fmla="*/ 309150 w 1642784"/>
              <a:gd name="connsiteY81" fmla="*/ 1018774 h 1287568"/>
              <a:gd name="connsiteX82" fmla="*/ 402018 w 1642784"/>
              <a:gd name="connsiteY82" fmla="*/ 1080686 h 1287568"/>
              <a:gd name="connsiteX83" fmla="*/ 497268 w 1642784"/>
              <a:gd name="connsiteY83" fmla="*/ 1121168 h 1287568"/>
              <a:gd name="connsiteX84" fmla="*/ 628237 w 1642784"/>
              <a:gd name="connsiteY84" fmla="*/ 1142599 h 1287568"/>
              <a:gd name="connsiteX85" fmla="*/ 792543 w 1642784"/>
              <a:gd name="connsiteY85" fmla="*/ 1140218 h 1287568"/>
              <a:gd name="connsiteX86" fmla="*/ 930656 w 1642784"/>
              <a:gd name="connsiteY86" fmla="*/ 1118786 h 1287568"/>
              <a:gd name="connsiteX87" fmla="*/ 1071150 w 1642784"/>
              <a:gd name="connsiteY87" fmla="*/ 1078305 h 1287568"/>
              <a:gd name="connsiteX88" fmla="*/ 1204500 w 1642784"/>
              <a:gd name="connsiteY88" fmla="*/ 997343 h 1287568"/>
              <a:gd name="connsiteX89" fmla="*/ 1304512 w 1642784"/>
              <a:gd name="connsiteY89" fmla="*/ 940193 h 1287568"/>
              <a:gd name="connsiteX90" fmla="*/ 1366425 w 1642784"/>
              <a:gd name="connsiteY90" fmla="*/ 880661 h 1287568"/>
              <a:gd name="connsiteX91" fmla="*/ 1383093 w 1642784"/>
              <a:gd name="connsiteY91" fmla="*/ 830655 h 1287568"/>
              <a:gd name="connsiteX92" fmla="*/ 1318800 w 1642784"/>
              <a:gd name="connsiteY92" fmla="*/ 797318 h 1287568"/>
              <a:gd name="connsiteX93" fmla="*/ 1197356 w 1642784"/>
              <a:gd name="connsiteY93" fmla="*/ 783030 h 1287568"/>
              <a:gd name="connsiteX94" fmla="*/ 994950 w 1642784"/>
              <a:gd name="connsiteY94" fmla="*/ 773505 h 1287568"/>
              <a:gd name="connsiteX95" fmla="*/ 799687 w 1642784"/>
              <a:gd name="connsiteY95" fmla="*/ 771124 h 1287568"/>
              <a:gd name="connsiteX96" fmla="*/ 649668 w 1642784"/>
              <a:gd name="connsiteY96" fmla="*/ 766361 h 1287568"/>
              <a:gd name="connsiteX97" fmla="*/ 549656 w 1642784"/>
              <a:gd name="connsiteY97" fmla="*/ 763980 h 1287568"/>
              <a:gd name="connsiteX98" fmla="*/ 492506 w 1642784"/>
              <a:gd name="connsiteY98" fmla="*/ 768743 h 1287568"/>
              <a:gd name="connsiteX99" fmla="*/ 435356 w 1642784"/>
              <a:gd name="connsiteY99" fmla="*/ 780649 h 1287568"/>
              <a:gd name="connsiteX100" fmla="*/ 392493 w 1642784"/>
              <a:gd name="connsiteY100" fmla="*/ 811605 h 1287568"/>
              <a:gd name="connsiteX0" fmla="*/ 237712 w 1642784"/>
              <a:gd name="connsiteY0" fmla="*/ 206768 h 1287568"/>
              <a:gd name="connsiteX1" fmla="*/ 332962 w 1642784"/>
              <a:gd name="connsiteY1" fmla="*/ 161524 h 1287568"/>
              <a:gd name="connsiteX2" fmla="*/ 459168 w 1642784"/>
              <a:gd name="connsiteY2" fmla="*/ 109136 h 1287568"/>
              <a:gd name="connsiteX3" fmla="*/ 585375 w 1642784"/>
              <a:gd name="connsiteY3" fmla="*/ 66274 h 1287568"/>
              <a:gd name="connsiteX4" fmla="*/ 756825 w 1642784"/>
              <a:gd name="connsiteY4" fmla="*/ 21030 h 1287568"/>
              <a:gd name="connsiteX5" fmla="*/ 885412 w 1642784"/>
              <a:gd name="connsiteY5" fmla="*/ 1980 h 1287568"/>
              <a:gd name="connsiteX6" fmla="*/ 1002093 w 1642784"/>
              <a:gd name="connsiteY6" fmla="*/ 4361 h 1287568"/>
              <a:gd name="connsiteX7" fmla="*/ 1147350 w 1642784"/>
              <a:gd name="connsiteY7" fmla="*/ 35318 h 1287568"/>
              <a:gd name="connsiteX8" fmla="*/ 1230693 w 1642784"/>
              <a:gd name="connsiteY8" fmla="*/ 78180 h 1287568"/>
              <a:gd name="connsiteX9" fmla="*/ 1264031 w 1642784"/>
              <a:gd name="connsiteY9" fmla="*/ 137711 h 1287568"/>
              <a:gd name="connsiteX10" fmla="*/ 1256887 w 1642784"/>
              <a:gd name="connsiteY10" fmla="*/ 192480 h 1287568"/>
              <a:gd name="connsiteX11" fmla="*/ 1192593 w 1642784"/>
              <a:gd name="connsiteY11" fmla="*/ 230580 h 1287568"/>
              <a:gd name="connsiteX12" fmla="*/ 1056862 w 1642784"/>
              <a:gd name="connsiteY12" fmla="*/ 256774 h 1287568"/>
              <a:gd name="connsiteX13" fmla="*/ 949706 w 1642784"/>
              <a:gd name="connsiteY13" fmla="*/ 278205 h 1287568"/>
              <a:gd name="connsiteX14" fmla="*/ 809212 w 1642784"/>
              <a:gd name="connsiteY14" fmla="*/ 318686 h 1287568"/>
              <a:gd name="connsiteX15" fmla="*/ 644906 w 1642784"/>
              <a:gd name="connsiteY15" fmla="*/ 368693 h 1287568"/>
              <a:gd name="connsiteX16" fmla="*/ 573468 w 1642784"/>
              <a:gd name="connsiteY16" fmla="*/ 406793 h 1287568"/>
              <a:gd name="connsiteX17" fmla="*/ 480600 w 1642784"/>
              <a:gd name="connsiteY17" fmla="*/ 456799 h 1287568"/>
              <a:gd name="connsiteX18" fmla="*/ 432975 w 1642784"/>
              <a:gd name="connsiteY18" fmla="*/ 478230 h 1287568"/>
              <a:gd name="connsiteX19" fmla="*/ 378206 w 1642784"/>
              <a:gd name="connsiteY19" fmla="*/ 490136 h 1287568"/>
              <a:gd name="connsiteX20" fmla="*/ 294862 w 1642784"/>
              <a:gd name="connsiteY20" fmla="*/ 485374 h 1287568"/>
              <a:gd name="connsiteX21" fmla="*/ 197231 w 1642784"/>
              <a:gd name="connsiteY21" fmla="*/ 482993 h 1287568"/>
              <a:gd name="connsiteX22" fmla="*/ 130556 w 1642784"/>
              <a:gd name="connsiteY22" fmla="*/ 482993 h 1287568"/>
              <a:gd name="connsiteX23" fmla="*/ 59118 w 1642784"/>
              <a:gd name="connsiteY23" fmla="*/ 506805 h 1287568"/>
              <a:gd name="connsiteX24" fmla="*/ 28161 w 1642784"/>
              <a:gd name="connsiteY24" fmla="*/ 544905 h 1287568"/>
              <a:gd name="connsiteX25" fmla="*/ 4350 w 1642784"/>
              <a:gd name="connsiteY25" fmla="*/ 618724 h 1287568"/>
              <a:gd name="connsiteX26" fmla="*/ 1968 w 1642784"/>
              <a:gd name="connsiteY26" fmla="*/ 728261 h 1287568"/>
              <a:gd name="connsiteX27" fmla="*/ 25781 w 1642784"/>
              <a:gd name="connsiteY27" fmla="*/ 837799 h 1287568"/>
              <a:gd name="connsiteX28" fmla="*/ 73406 w 1642784"/>
              <a:gd name="connsiteY28" fmla="*/ 949718 h 1287568"/>
              <a:gd name="connsiteX29" fmla="*/ 140081 w 1642784"/>
              <a:gd name="connsiteY29" fmla="*/ 1059255 h 1287568"/>
              <a:gd name="connsiteX30" fmla="*/ 206756 w 1642784"/>
              <a:gd name="connsiteY30" fmla="*/ 1128311 h 1287568"/>
              <a:gd name="connsiteX31" fmla="*/ 304387 w 1642784"/>
              <a:gd name="connsiteY31" fmla="*/ 1192605 h 1287568"/>
              <a:gd name="connsiteX32" fmla="*/ 392493 w 1642784"/>
              <a:gd name="connsiteY32" fmla="*/ 1237849 h 1287568"/>
              <a:gd name="connsiteX33" fmla="*/ 504412 w 1642784"/>
              <a:gd name="connsiteY33" fmla="*/ 1271186 h 1287568"/>
              <a:gd name="connsiteX34" fmla="*/ 654431 w 1642784"/>
              <a:gd name="connsiteY34" fmla="*/ 1285474 h 1287568"/>
              <a:gd name="connsiteX35" fmla="*/ 771112 w 1642784"/>
              <a:gd name="connsiteY35" fmla="*/ 1285474 h 1287568"/>
              <a:gd name="connsiteX36" fmla="*/ 921131 w 1642784"/>
              <a:gd name="connsiteY36" fmla="*/ 1266424 h 1287568"/>
              <a:gd name="connsiteX37" fmla="*/ 1040193 w 1642784"/>
              <a:gd name="connsiteY37" fmla="*/ 1233086 h 1287568"/>
              <a:gd name="connsiteX38" fmla="*/ 1187831 w 1642784"/>
              <a:gd name="connsiteY38" fmla="*/ 1180699 h 1287568"/>
              <a:gd name="connsiteX39" fmla="*/ 1304512 w 1642784"/>
              <a:gd name="connsiteY39" fmla="*/ 1125930 h 1287568"/>
              <a:gd name="connsiteX40" fmla="*/ 1380712 w 1642784"/>
              <a:gd name="connsiteY40" fmla="*/ 1073543 h 1287568"/>
              <a:gd name="connsiteX41" fmla="*/ 1456912 w 1642784"/>
              <a:gd name="connsiteY41" fmla="*/ 999724 h 1287568"/>
              <a:gd name="connsiteX42" fmla="*/ 1521206 w 1642784"/>
              <a:gd name="connsiteY42" fmla="*/ 923524 h 1287568"/>
              <a:gd name="connsiteX43" fmla="*/ 1573593 w 1642784"/>
              <a:gd name="connsiteY43" fmla="*/ 847324 h 1287568"/>
              <a:gd name="connsiteX44" fmla="*/ 1611693 w 1642784"/>
              <a:gd name="connsiteY44" fmla="*/ 766361 h 1287568"/>
              <a:gd name="connsiteX45" fmla="*/ 1635506 w 1642784"/>
              <a:gd name="connsiteY45" fmla="*/ 687780 h 1287568"/>
              <a:gd name="connsiteX46" fmla="*/ 1642650 w 1642784"/>
              <a:gd name="connsiteY46" fmla="*/ 628249 h 1287568"/>
              <a:gd name="connsiteX47" fmla="*/ 1630743 w 1642784"/>
              <a:gd name="connsiteY47" fmla="*/ 568718 h 1287568"/>
              <a:gd name="connsiteX48" fmla="*/ 1592643 w 1642784"/>
              <a:gd name="connsiteY48" fmla="*/ 540143 h 1287568"/>
              <a:gd name="connsiteX49" fmla="*/ 1559306 w 1642784"/>
              <a:gd name="connsiteY49" fmla="*/ 566336 h 1287568"/>
              <a:gd name="connsiteX50" fmla="*/ 1523587 w 1642784"/>
              <a:gd name="connsiteY50" fmla="*/ 640155 h 1287568"/>
              <a:gd name="connsiteX51" fmla="*/ 1495012 w 1642784"/>
              <a:gd name="connsiteY51" fmla="*/ 685399 h 1287568"/>
              <a:gd name="connsiteX52" fmla="*/ 1445006 w 1642784"/>
              <a:gd name="connsiteY52" fmla="*/ 716355 h 1287568"/>
              <a:gd name="connsiteX53" fmla="*/ 1392618 w 1642784"/>
              <a:gd name="connsiteY53" fmla="*/ 718736 h 1287568"/>
              <a:gd name="connsiteX54" fmla="*/ 1361662 w 1642784"/>
              <a:gd name="connsiteY54" fmla="*/ 675874 h 1287568"/>
              <a:gd name="connsiteX55" fmla="*/ 1366425 w 1642784"/>
              <a:gd name="connsiteY55" fmla="*/ 618724 h 1287568"/>
              <a:gd name="connsiteX56" fmla="*/ 1397381 w 1642784"/>
              <a:gd name="connsiteY56" fmla="*/ 571099 h 1287568"/>
              <a:gd name="connsiteX57" fmla="*/ 1442625 w 1642784"/>
              <a:gd name="connsiteY57" fmla="*/ 537761 h 1287568"/>
              <a:gd name="connsiteX58" fmla="*/ 1480725 w 1642784"/>
              <a:gd name="connsiteY58" fmla="*/ 521093 h 1287568"/>
              <a:gd name="connsiteX59" fmla="*/ 1509300 w 1642784"/>
              <a:gd name="connsiteY59" fmla="*/ 504424 h 1287568"/>
              <a:gd name="connsiteX60" fmla="*/ 1504537 w 1642784"/>
              <a:gd name="connsiteY60" fmla="*/ 463943 h 1287568"/>
              <a:gd name="connsiteX61" fmla="*/ 1459293 w 1642784"/>
              <a:gd name="connsiteY61" fmla="*/ 437749 h 1287568"/>
              <a:gd name="connsiteX62" fmla="*/ 1390237 w 1642784"/>
              <a:gd name="connsiteY62" fmla="*/ 413936 h 1287568"/>
              <a:gd name="connsiteX63" fmla="*/ 1228312 w 1642784"/>
              <a:gd name="connsiteY63" fmla="*/ 402030 h 1287568"/>
              <a:gd name="connsiteX64" fmla="*/ 1121156 w 1642784"/>
              <a:gd name="connsiteY64" fmla="*/ 402030 h 1287568"/>
              <a:gd name="connsiteX65" fmla="*/ 1004475 w 1642784"/>
              <a:gd name="connsiteY65" fmla="*/ 404411 h 1287568"/>
              <a:gd name="connsiteX66" fmla="*/ 892556 w 1642784"/>
              <a:gd name="connsiteY66" fmla="*/ 409174 h 1287568"/>
              <a:gd name="connsiteX67" fmla="*/ 809212 w 1642784"/>
              <a:gd name="connsiteY67" fmla="*/ 425843 h 1287568"/>
              <a:gd name="connsiteX68" fmla="*/ 752062 w 1642784"/>
              <a:gd name="connsiteY68" fmla="*/ 442511 h 1287568"/>
              <a:gd name="connsiteX69" fmla="*/ 702056 w 1642784"/>
              <a:gd name="connsiteY69" fmla="*/ 485374 h 1287568"/>
              <a:gd name="connsiteX70" fmla="*/ 652050 w 1642784"/>
              <a:gd name="connsiteY70" fmla="*/ 537761 h 1287568"/>
              <a:gd name="connsiteX71" fmla="*/ 621093 w 1642784"/>
              <a:gd name="connsiteY71" fmla="*/ 571099 h 1287568"/>
              <a:gd name="connsiteX72" fmla="*/ 552037 w 1642784"/>
              <a:gd name="connsiteY72" fmla="*/ 590149 h 1287568"/>
              <a:gd name="connsiteX73" fmla="*/ 449643 w 1642784"/>
              <a:gd name="connsiteY73" fmla="*/ 599674 h 1287568"/>
              <a:gd name="connsiteX74" fmla="*/ 342487 w 1642784"/>
              <a:gd name="connsiteY74" fmla="*/ 592530 h 1287568"/>
              <a:gd name="connsiteX75" fmla="*/ 273431 w 1642784"/>
              <a:gd name="connsiteY75" fmla="*/ 594911 h 1287568"/>
              <a:gd name="connsiteX76" fmla="*/ 230568 w 1642784"/>
              <a:gd name="connsiteY76" fmla="*/ 597293 h 1287568"/>
              <a:gd name="connsiteX77" fmla="*/ 168656 w 1642784"/>
              <a:gd name="connsiteY77" fmla="*/ 663968 h 1287568"/>
              <a:gd name="connsiteX78" fmla="*/ 154369 w 1642784"/>
              <a:gd name="connsiteY78" fmla="*/ 740168 h 1287568"/>
              <a:gd name="connsiteX79" fmla="*/ 171037 w 1642784"/>
              <a:gd name="connsiteY79" fmla="*/ 847324 h 1287568"/>
              <a:gd name="connsiteX80" fmla="*/ 237712 w 1642784"/>
              <a:gd name="connsiteY80" fmla="*/ 942574 h 1287568"/>
              <a:gd name="connsiteX81" fmla="*/ 309150 w 1642784"/>
              <a:gd name="connsiteY81" fmla="*/ 1018774 h 1287568"/>
              <a:gd name="connsiteX82" fmla="*/ 402018 w 1642784"/>
              <a:gd name="connsiteY82" fmla="*/ 1080686 h 1287568"/>
              <a:gd name="connsiteX83" fmla="*/ 497268 w 1642784"/>
              <a:gd name="connsiteY83" fmla="*/ 1121168 h 1287568"/>
              <a:gd name="connsiteX84" fmla="*/ 628237 w 1642784"/>
              <a:gd name="connsiteY84" fmla="*/ 1142599 h 1287568"/>
              <a:gd name="connsiteX85" fmla="*/ 792543 w 1642784"/>
              <a:gd name="connsiteY85" fmla="*/ 1140218 h 1287568"/>
              <a:gd name="connsiteX86" fmla="*/ 930656 w 1642784"/>
              <a:gd name="connsiteY86" fmla="*/ 1118786 h 1287568"/>
              <a:gd name="connsiteX87" fmla="*/ 1071150 w 1642784"/>
              <a:gd name="connsiteY87" fmla="*/ 1078305 h 1287568"/>
              <a:gd name="connsiteX88" fmla="*/ 1204500 w 1642784"/>
              <a:gd name="connsiteY88" fmla="*/ 997343 h 1287568"/>
              <a:gd name="connsiteX89" fmla="*/ 1304512 w 1642784"/>
              <a:gd name="connsiteY89" fmla="*/ 940193 h 1287568"/>
              <a:gd name="connsiteX90" fmla="*/ 1366425 w 1642784"/>
              <a:gd name="connsiteY90" fmla="*/ 880661 h 1287568"/>
              <a:gd name="connsiteX91" fmla="*/ 1383093 w 1642784"/>
              <a:gd name="connsiteY91" fmla="*/ 830655 h 1287568"/>
              <a:gd name="connsiteX92" fmla="*/ 1318800 w 1642784"/>
              <a:gd name="connsiteY92" fmla="*/ 797318 h 1287568"/>
              <a:gd name="connsiteX93" fmla="*/ 1197356 w 1642784"/>
              <a:gd name="connsiteY93" fmla="*/ 783030 h 1287568"/>
              <a:gd name="connsiteX94" fmla="*/ 994950 w 1642784"/>
              <a:gd name="connsiteY94" fmla="*/ 773505 h 1287568"/>
              <a:gd name="connsiteX95" fmla="*/ 799687 w 1642784"/>
              <a:gd name="connsiteY95" fmla="*/ 771124 h 1287568"/>
              <a:gd name="connsiteX96" fmla="*/ 649668 w 1642784"/>
              <a:gd name="connsiteY96" fmla="*/ 766361 h 1287568"/>
              <a:gd name="connsiteX97" fmla="*/ 549656 w 1642784"/>
              <a:gd name="connsiteY97" fmla="*/ 763980 h 1287568"/>
              <a:gd name="connsiteX98" fmla="*/ 492506 w 1642784"/>
              <a:gd name="connsiteY98" fmla="*/ 768743 h 1287568"/>
              <a:gd name="connsiteX99" fmla="*/ 435356 w 1642784"/>
              <a:gd name="connsiteY99" fmla="*/ 780649 h 1287568"/>
              <a:gd name="connsiteX100" fmla="*/ 392493 w 1642784"/>
              <a:gd name="connsiteY100" fmla="*/ 811605 h 1287568"/>
              <a:gd name="connsiteX0" fmla="*/ 237712 w 1642784"/>
              <a:gd name="connsiteY0" fmla="*/ 206768 h 1287568"/>
              <a:gd name="connsiteX1" fmla="*/ 332962 w 1642784"/>
              <a:gd name="connsiteY1" fmla="*/ 161524 h 1287568"/>
              <a:gd name="connsiteX2" fmla="*/ 459168 w 1642784"/>
              <a:gd name="connsiteY2" fmla="*/ 109136 h 1287568"/>
              <a:gd name="connsiteX3" fmla="*/ 585375 w 1642784"/>
              <a:gd name="connsiteY3" fmla="*/ 66274 h 1287568"/>
              <a:gd name="connsiteX4" fmla="*/ 756825 w 1642784"/>
              <a:gd name="connsiteY4" fmla="*/ 21030 h 1287568"/>
              <a:gd name="connsiteX5" fmla="*/ 885412 w 1642784"/>
              <a:gd name="connsiteY5" fmla="*/ 1980 h 1287568"/>
              <a:gd name="connsiteX6" fmla="*/ 1002093 w 1642784"/>
              <a:gd name="connsiteY6" fmla="*/ 4361 h 1287568"/>
              <a:gd name="connsiteX7" fmla="*/ 1147350 w 1642784"/>
              <a:gd name="connsiteY7" fmla="*/ 35318 h 1287568"/>
              <a:gd name="connsiteX8" fmla="*/ 1230693 w 1642784"/>
              <a:gd name="connsiteY8" fmla="*/ 78180 h 1287568"/>
              <a:gd name="connsiteX9" fmla="*/ 1264031 w 1642784"/>
              <a:gd name="connsiteY9" fmla="*/ 137711 h 1287568"/>
              <a:gd name="connsiteX10" fmla="*/ 1256887 w 1642784"/>
              <a:gd name="connsiteY10" fmla="*/ 192480 h 1287568"/>
              <a:gd name="connsiteX11" fmla="*/ 1192593 w 1642784"/>
              <a:gd name="connsiteY11" fmla="*/ 230580 h 1287568"/>
              <a:gd name="connsiteX12" fmla="*/ 1056862 w 1642784"/>
              <a:gd name="connsiteY12" fmla="*/ 256774 h 1287568"/>
              <a:gd name="connsiteX13" fmla="*/ 949706 w 1642784"/>
              <a:gd name="connsiteY13" fmla="*/ 278205 h 1287568"/>
              <a:gd name="connsiteX14" fmla="*/ 809212 w 1642784"/>
              <a:gd name="connsiteY14" fmla="*/ 318686 h 1287568"/>
              <a:gd name="connsiteX15" fmla="*/ 644906 w 1642784"/>
              <a:gd name="connsiteY15" fmla="*/ 368693 h 1287568"/>
              <a:gd name="connsiteX16" fmla="*/ 573468 w 1642784"/>
              <a:gd name="connsiteY16" fmla="*/ 406793 h 1287568"/>
              <a:gd name="connsiteX17" fmla="*/ 480600 w 1642784"/>
              <a:gd name="connsiteY17" fmla="*/ 456799 h 1287568"/>
              <a:gd name="connsiteX18" fmla="*/ 432975 w 1642784"/>
              <a:gd name="connsiteY18" fmla="*/ 478230 h 1287568"/>
              <a:gd name="connsiteX19" fmla="*/ 378206 w 1642784"/>
              <a:gd name="connsiteY19" fmla="*/ 490136 h 1287568"/>
              <a:gd name="connsiteX20" fmla="*/ 294862 w 1642784"/>
              <a:gd name="connsiteY20" fmla="*/ 485374 h 1287568"/>
              <a:gd name="connsiteX21" fmla="*/ 197231 w 1642784"/>
              <a:gd name="connsiteY21" fmla="*/ 482993 h 1287568"/>
              <a:gd name="connsiteX22" fmla="*/ 130556 w 1642784"/>
              <a:gd name="connsiteY22" fmla="*/ 482993 h 1287568"/>
              <a:gd name="connsiteX23" fmla="*/ 59118 w 1642784"/>
              <a:gd name="connsiteY23" fmla="*/ 506805 h 1287568"/>
              <a:gd name="connsiteX24" fmla="*/ 28161 w 1642784"/>
              <a:gd name="connsiteY24" fmla="*/ 544905 h 1287568"/>
              <a:gd name="connsiteX25" fmla="*/ 4350 w 1642784"/>
              <a:gd name="connsiteY25" fmla="*/ 618724 h 1287568"/>
              <a:gd name="connsiteX26" fmla="*/ 1968 w 1642784"/>
              <a:gd name="connsiteY26" fmla="*/ 728261 h 1287568"/>
              <a:gd name="connsiteX27" fmla="*/ 25781 w 1642784"/>
              <a:gd name="connsiteY27" fmla="*/ 837799 h 1287568"/>
              <a:gd name="connsiteX28" fmla="*/ 73406 w 1642784"/>
              <a:gd name="connsiteY28" fmla="*/ 949718 h 1287568"/>
              <a:gd name="connsiteX29" fmla="*/ 140081 w 1642784"/>
              <a:gd name="connsiteY29" fmla="*/ 1059255 h 1287568"/>
              <a:gd name="connsiteX30" fmla="*/ 206756 w 1642784"/>
              <a:gd name="connsiteY30" fmla="*/ 1128311 h 1287568"/>
              <a:gd name="connsiteX31" fmla="*/ 304387 w 1642784"/>
              <a:gd name="connsiteY31" fmla="*/ 1192605 h 1287568"/>
              <a:gd name="connsiteX32" fmla="*/ 392493 w 1642784"/>
              <a:gd name="connsiteY32" fmla="*/ 1237849 h 1287568"/>
              <a:gd name="connsiteX33" fmla="*/ 504412 w 1642784"/>
              <a:gd name="connsiteY33" fmla="*/ 1271186 h 1287568"/>
              <a:gd name="connsiteX34" fmla="*/ 654431 w 1642784"/>
              <a:gd name="connsiteY34" fmla="*/ 1285474 h 1287568"/>
              <a:gd name="connsiteX35" fmla="*/ 771112 w 1642784"/>
              <a:gd name="connsiteY35" fmla="*/ 1285474 h 1287568"/>
              <a:gd name="connsiteX36" fmla="*/ 921131 w 1642784"/>
              <a:gd name="connsiteY36" fmla="*/ 1266424 h 1287568"/>
              <a:gd name="connsiteX37" fmla="*/ 1040193 w 1642784"/>
              <a:gd name="connsiteY37" fmla="*/ 1233086 h 1287568"/>
              <a:gd name="connsiteX38" fmla="*/ 1187831 w 1642784"/>
              <a:gd name="connsiteY38" fmla="*/ 1180699 h 1287568"/>
              <a:gd name="connsiteX39" fmla="*/ 1304512 w 1642784"/>
              <a:gd name="connsiteY39" fmla="*/ 1125930 h 1287568"/>
              <a:gd name="connsiteX40" fmla="*/ 1380712 w 1642784"/>
              <a:gd name="connsiteY40" fmla="*/ 1073543 h 1287568"/>
              <a:gd name="connsiteX41" fmla="*/ 1456912 w 1642784"/>
              <a:gd name="connsiteY41" fmla="*/ 999724 h 1287568"/>
              <a:gd name="connsiteX42" fmla="*/ 1521206 w 1642784"/>
              <a:gd name="connsiteY42" fmla="*/ 923524 h 1287568"/>
              <a:gd name="connsiteX43" fmla="*/ 1573593 w 1642784"/>
              <a:gd name="connsiteY43" fmla="*/ 847324 h 1287568"/>
              <a:gd name="connsiteX44" fmla="*/ 1611693 w 1642784"/>
              <a:gd name="connsiteY44" fmla="*/ 766361 h 1287568"/>
              <a:gd name="connsiteX45" fmla="*/ 1635506 w 1642784"/>
              <a:gd name="connsiteY45" fmla="*/ 687780 h 1287568"/>
              <a:gd name="connsiteX46" fmla="*/ 1642650 w 1642784"/>
              <a:gd name="connsiteY46" fmla="*/ 628249 h 1287568"/>
              <a:gd name="connsiteX47" fmla="*/ 1630743 w 1642784"/>
              <a:gd name="connsiteY47" fmla="*/ 568718 h 1287568"/>
              <a:gd name="connsiteX48" fmla="*/ 1592643 w 1642784"/>
              <a:gd name="connsiteY48" fmla="*/ 540143 h 1287568"/>
              <a:gd name="connsiteX49" fmla="*/ 1559306 w 1642784"/>
              <a:gd name="connsiteY49" fmla="*/ 566336 h 1287568"/>
              <a:gd name="connsiteX50" fmla="*/ 1523587 w 1642784"/>
              <a:gd name="connsiteY50" fmla="*/ 640155 h 1287568"/>
              <a:gd name="connsiteX51" fmla="*/ 1495012 w 1642784"/>
              <a:gd name="connsiteY51" fmla="*/ 685399 h 1287568"/>
              <a:gd name="connsiteX52" fmla="*/ 1445006 w 1642784"/>
              <a:gd name="connsiteY52" fmla="*/ 716355 h 1287568"/>
              <a:gd name="connsiteX53" fmla="*/ 1392618 w 1642784"/>
              <a:gd name="connsiteY53" fmla="*/ 718736 h 1287568"/>
              <a:gd name="connsiteX54" fmla="*/ 1361662 w 1642784"/>
              <a:gd name="connsiteY54" fmla="*/ 675874 h 1287568"/>
              <a:gd name="connsiteX55" fmla="*/ 1366425 w 1642784"/>
              <a:gd name="connsiteY55" fmla="*/ 618724 h 1287568"/>
              <a:gd name="connsiteX56" fmla="*/ 1397381 w 1642784"/>
              <a:gd name="connsiteY56" fmla="*/ 571099 h 1287568"/>
              <a:gd name="connsiteX57" fmla="*/ 1442625 w 1642784"/>
              <a:gd name="connsiteY57" fmla="*/ 537761 h 1287568"/>
              <a:gd name="connsiteX58" fmla="*/ 1480725 w 1642784"/>
              <a:gd name="connsiteY58" fmla="*/ 521093 h 1287568"/>
              <a:gd name="connsiteX59" fmla="*/ 1509300 w 1642784"/>
              <a:gd name="connsiteY59" fmla="*/ 504424 h 1287568"/>
              <a:gd name="connsiteX60" fmla="*/ 1504537 w 1642784"/>
              <a:gd name="connsiteY60" fmla="*/ 463943 h 1287568"/>
              <a:gd name="connsiteX61" fmla="*/ 1459293 w 1642784"/>
              <a:gd name="connsiteY61" fmla="*/ 437749 h 1287568"/>
              <a:gd name="connsiteX62" fmla="*/ 1390237 w 1642784"/>
              <a:gd name="connsiteY62" fmla="*/ 413936 h 1287568"/>
              <a:gd name="connsiteX63" fmla="*/ 1228312 w 1642784"/>
              <a:gd name="connsiteY63" fmla="*/ 402030 h 1287568"/>
              <a:gd name="connsiteX64" fmla="*/ 1121156 w 1642784"/>
              <a:gd name="connsiteY64" fmla="*/ 402030 h 1287568"/>
              <a:gd name="connsiteX65" fmla="*/ 1004475 w 1642784"/>
              <a:gd name="connsiteY65" fmla="*/ 404411 h 1287568"/>
              <a:gd name="connsiteX66" fmla="*/ 892556 w 1642784"/>
              <a:gd name="connsiteY66" fmla="*/ 409174 h 1287568"/>
              <a:gd name="connsiteX67" fmla="*/ 809212 w 1642784"/>
              <a:gd name="connsiteY67" fmla="*/ 425843 h 1287568"/>
              <a:gd name="connsiteX68" fmla="*/ 752062 w 1642784"/>
              <a:gd name="connsiteY68" fmla="*/ 442511 h 1287568"/>
              <a:gd name="connsiteX69" fmla="*/ 702056 w 1642784"/>
              <a:gd name="connsiteY69" fmla="*/ 485374 h 1287568"/>
              <a:gd name="connsiteX70" fmla="*/ 652050 w 1642784"/>
              <a:gd name="connsiteY70" fmla="*/ 537761 h 1287568"/>
              <a:gd name="connsiteX71" fmla="*/ 621093 w 1642784"/>
              <a:gd name="connsiteY71" fmla="*/ 571099 h 1287568"/>
              <a:gd name="connsiteX72" fmla="*/ 552037 w 1642784"/>
              <a:gd name="connsiteY72" fmla="*/ 590149 h 1287568"/>
              <a:gd name="connsiteX73" fmla="*/ 449643 w 1642784"/>
              <a:gd name="connsiteY73" fmla="*/ 599674 h 1287568"/>
              <a:gd name="connsiteX74" fmla="*/ 342487 w 1642784"/>
              <a:gd name="connsiteY74" fmla="*/ 592530 h 1287568"/>
              <a:gd name="connsiteX75" fmla="*/ 273431 w 1642784"/>
              <a:gd name="connsiteY75" fmla="*/ 594911 h 1287568"/>
              <a:gd name="connsiteX76" fmla="*/ 228187 w 1642784"/>
              <a:gd name="connsiteY76" fmla="*/ 599674 h 1287568"/>
              <a:gd name="connsiteX77" fmla="*/ 168656 w 1642784"/>
              <a:gd name="connsiteY77" fmla="*/ 663968 h 1287568"/>
              <a:gd name="connsiteX78" fmla="*/ 154369 w 1642784"/>
              <a:gd name="connsiteY78" fmla="*/ 740168 h 1287568"/>
              <a:gd name="connsiteX79" fmla="*/ 171037 w 1642784"/>
              <a:gd name="connsiteY79" fmla="*/ 847324 h 1287568"/>
              <a:gd name="connsiteX80" fmla="*/ 237712 w 1642784"/>
              <a:gd name="connsiteY80" fmla="*/ 942574 h 1287568"/>
              <a:gd name="connsiteX81" fmla="*/ 309150 w 1642784"/>
              <a:gd name="connsiteY81" fmla="*/ 1018774 h 1287568"/>
              <a:gd name="connsiteX82" fmla="*/ 402018 w 1642784"/>
              <a:gd name="connsiteY82" fmla="*/ 1080686 h 1287568"/>
              <a:gd name="connsiteX83" fmla="*/ 497268 w 1642784"/>
              <a:gd name="connsiteY83" fmla="*/ 1121168 h 1287568"/>
              <a:gd name="connsiteX84" fmla="*/ 628237 w 1642784"/>
              <a:gd name="connsiteY84" fmla="*/ 1142599 h 1287568"/>
              <a:gd name="connsiteX85" fmla="*/ 792543 w 1642784"/>
              <a:gd name="connsiteY85" fmla="*/ 1140218 h 1287568"/>
              <a:gd name="connsiteX86" fmla="*/ 930656 w 1642784"/>
              <a:gd name="connsiteY86" fmla="*/ 1118786 h 1287568"/>
              <a:gd name="connsiteX87" fmla="*/ 1071150 w 1642784"/>
              <a:gd name="connsiteY87" fmla="*/ 1078305 h 1287568"/>
              <a:gd name="connsiteX88" fmla="*/ 1204500 w 1642784"/>
              <a:gd name="connsiteY88" fmla="*/ 997343 h 1287568"/>
              <a:gd name="connsiteX89" fmla="*/ 1304512 w 1642784"/>
              <a:gd name="connsiteY89" fmla="*/ 940193 h 1287568"/>
              <a:gd name="connsiteX90" fmla="*/ 1366425 w 1642784"/>
              <a:gd name="connsiteY90" fmla="*/ 880661 h 1287568"/>
              <a:gd name="connsiteX91" fmla="*/ 1383093 w 1642784"/>
              <a:gd name="connsiteY91" fmla="*/ 830655 h 1287568"/>
              <a:gd name="connsiteX92" fmla="*/ 1318800 w 1642784"/>
              <a:gd name="connsiteY92" fmla="*/ 797318 h 1287568"/>
              <a:gd name="connsiteX93" fmla="*/ 1197356 w 1642784"/>
              <a:gd name="connsiteY93" fmla="*/ 783030 h 1287568"/>
              <a:gd name="connsiteX94" fmla="*/ 994950 w 1642784"/>
              <a:gd name="connsiteY94" fmla="*/ 773505 h 1287568"/>
              <a:gd name="connsiteX95" fmla="*/ 799687 w 1642784"/>
              <a:gd name="connsiteY95" fmla="*/ 771124 h 1287568"/>
              <a:gd name="connsiteX96" fmla="*/ 649668 w 1642784"/>
              <a:gd name="connsiteY96" fmla="*/ 766361 h 1287568"/>
              <a:gd name="connsiteX97" fmla="*/ 549656 w 1642784"/>
              <a:gd name="connsiteY97" fmla="*/ 763980 h 1287568"/>
              <a:gd name="connsiteX98" fmla="*/ 492506 w 1642784"/>
              <a:gd name="connsiteY98" fmla="*/ 768743 h 1287568"/>
              <a:gd name="connsiteX99" fmla="*/ 435356 w 1642784"/>
              <a:gd name="connsiteY99" fmla="*/ 780649 h 1287568"/>
              <a:gd name="connsiteX100" fmla="*/ 392493 w 1642784"/>
              <a:gd name="connsiteY100" fmla="*/ 811605 h 1287568"/>
              <a:gd name="connsiteX0" fmla="*/ 237712 w 1642784"/>
              <a:gd name="connsiteY0" fmla="*/ 206768 h 1287568"/>
              <a:gd name="connsiteX1" fmla="*/ 332962 w 1642784"/>
              <a:gd name="connsiteY1" fmla="*/ 161524 h 1287568"/>
              <a:gd name="connsiteX2" fmla="*/ 459168 w 1642784"/>
              <a:gd name="connsiteY2" fmla="*/ 109136 h 1287568"/>
              <a:gd name="connsiteX3" fmla="*/ 585375 w 1642784"/>
              <a:gd name="connsiteY3" fmla="*/ 66274 h 1287568"/>
              <a:gd name="connsiteX4" fmla="*/ 756825 w 1642784"/>
              <a:gd name="connsiteY4" fmla="*/ 21030 h 1287568"/>
              <a:gd name="connsiteX5" fmla="*/ 885412 w 1642784"/>
              <a:gd name="connsiteY5" fmla="*/ 1980 h 1287568"/>
              <a:gd name="connsiteX6" fmla="*/ 1002093 w 1642784"/>
              <a:gd name="connsiteY6" fmla="*/ 4361 h 1287568"/>
              <a:gd name="connsiteX7" fmla="*/ 1147350 w 1642784"/>
              <a:gd name="connsiteY7" fmla="*/ 35318 h 1287568"/>
              <a:gd name="connsiteX8" fmla="*/ 1230693 w 1642784"/>
              <a:gd name="connsiteY8" fmla="*/ 78180 h 1287568"/>
              <a:gd name="connsiteX9" fmla="*/ 1264031 w 1642784"/>
              <a:gd name="connsiteY9" fmla="*/ 137711 h 1287568"/>
              <a:gd name="connsiteX10" fmla="*/ 1256887 w 1642784"/>
              <a:gd name="connsiteY10" fmla="*/ 192480 h 1287568"/>
              <a:gd name="connsiteX11" fmla="*/ 1192593 w 1642784"/>
              <a:gd name="connsiteY11" fmla="*/ 230580 h 1287568"/>
              <a:gd name="connsiteX12" fmla="*/ 1056862 w 1642784"/>
              <a:gd name="connsiteY12" fmla="*/ 256774 h 1287568"/>
              <a:gd name="connsiteX13" fmla="*/ 949706 w 1642784"/>
              <a:gd name="connsiteY13" fmla="*/ 278205 h 1287568"/>
              <a:gd name="connsiteX14" fmla="*/ 809212 w 1642784"/>
              <a:gd name="connsiteY14" fmla="*/ 318686 h 1287568"/>
              <a:gd name="connsiteX15" fmla="*/ 644906 w 1642784"/>
              <a:gd name="connsiteY15" fmla="*/ 368693 h 1287568"/>
              <a:gd name="connsiteX16" fmla="*/ 573468 w 1642784"/>
              <a:gd name="connsiteY16" fmla="*/ 406793 h 1287568"/>
              <a:gd name="connsiteX17" fmla="*/ 480600 w 1642784"/>
              <a:gd name="connsiteY17" fmla="*/ 456799 h 1287568"/>
              <a:gd name="connsiteX18" fmla="*/ 432975 w 1642784"/>
              <a:gd name="connsiteY18" fmla="*/ 478230 h 1287568"/>
              <a:gd name="connsiteX19" fmla="*/ 378206 w 1642784"/>
              <a:gd name="connsiteY19" fmla="*/ 490136 h 1287568"/>
              <a:gd name="connsiteX20" fmla="*/ 294862 w 1642784"/>
              <a:gd name="connsiteY20" fmla="*/ 485374 h 1287568"/>
              <a:gd name="connsiteX21" fmla="*/ 197231 w 1642784"/>
              <a:gd name="connsiteY21" fmla="*/ 482993 h 1287568"/>
              <a:gd name="connsiteX22" fmla="*/ 130556 w 1642784"/>
              <a:gd name="connsiteY22" fmla="*/ 482993 h 1287568"/>
              <a:gd name="connsiteX23" fmla="*/ 59118 w 1642784"/>
              <a:gd name="connsiteY23" fmla="*/ 506805 h 1287568"/>
              <a:gd name="connsiteX24" fmla="*/ 28161 w 1642784"/>
              <a:gd name="connsiteY24" fmla="*/ 544905 h 1287568"/>
              <a:gd name="connsiteX25" fmla="*/ 4350 w 1642784"/>
              <a:gd name="connsiteY25" fmla="*/ 618724 h 1287568"/>
              <a:gd name="connsiteX26" fmla="*/ 1968 w 1642784"/>
              <a:gd name="connsiteY26" fmla="*/ 728261 h 1287568"/>
              <a:gd name="connsiteX27" fmla="*/ 25781 w 1642784"/>
              <a:gd name="connsiteY27" fmla="*/ 837799 h 1287568"/>
              <a:gd name="connsiteX28" fmla="*/ 73406 w 1642784"/>
              <a:gd name="connsiteY28" fmla="*/ 949718 h 1287568"/>
              <a:gd name="connsiteX29" fmla="*/ 140081 w 1642784"/>
              <a:gd name="connsiteY29" fmla="*/ 1059255 h 1287568"/>
              <a:gd name="connsiteX30" fmla="*/ 206756 w 1642784"/>
              <a:gd name="connsiteY30" fmla="*/ 1128311 h 1287568"/>
              <a:gd name="connsiteX31" fmla="*/ 304387 w 1642784"/>
              <a:gd name="connsiteY31" fmla="*/ 1192605 h 1287568"/>
              <a:gd name="connsiteX32" fmla="*/ 392493 w 1642784"/>
              <a:gd name="connsiteY32" fmla="*/ 1237849 h 1287568"/>
              <a:gd name="connsiteX33" fmla="*/ 504412 w 1642784"/>
              <a:gd name="connsiteY33" fmla="*/ 1271186 h 1287568"/>
              <a:gd name="connsiteX34" fmla="*/ 654431 w 1642784"/>
              <a:gd name="connsiteY34" fmla="*/ 1285474 h 1287568"/>
              <a:gd name="connsiteX35" fmla="*/ 771112 w 1642784"/>
              <a:gd name="connsiteY35" fmla="*/ 1285474 h 1287568"/>
              <a:gd name="connsiteX36" fmla="*/ 921131 w 1642784"/>
              <a:gd name="connsiteY36" fmla="*/ 1266424 h 1287568"/>
              <a:gd name="connsiteX37" fmla="*/ 1040193 w 1642784"/>
              <a:gd name="connsiteY37" fmla="*/ 1233086 h 1287568"/>
              <a:gd name="connsiteX38" fmla="*/ 1187831 w 1642784"/>
              <a:gd name="connsiteY38" fmla="*/ 1180699 h 1287568"/>
              <a:gd name="connsiteX39" fmla="*/ 1304512 w 1642784"/>
              <a:gd name="connsiteY39" fmla="*/ 1125930 h 1287568"/>
              <a:gd name="connsiteX40" fmla="*/ 1380712 w 1642784"/>
              <a:gd name="connsiteY40" fmla="*/ 1073543 h 1287568"/>
              <a:gd name="connsiteX41" fmla="*/ 1456912 w 1642784"/>
              <a:gd name="connsiteY41" fmla="*/ 999724 h 1287568"/>
              <a:gd name="connsiteX42" fmla="*/ 1521206 w 1642784"/>
              <a:gd name="connsiteY42" fmla="*/ 923524 h 1287568"/>
              <a:gd name="connsiteX43" fmla="*/ 1573593 w 1642784"/>
              <a:gd name="connsiteY43" fmla="*/ 847324 h 1287568"/>
              <a:gd name="connsiteX44" fmla="*/ 1611693 w 1642784"/>
              <a:gd name="connsiteY44" fmla="*/ 766361 h 1287568"/>
              <a:gd name="connsiteX45" fmla="*/ 1635506 w 1642784"/>
              <a:gd name="connsiteY45" fmla="*/ 687780 h 1287568"/>
              <a:gd name="connsiteX46" fmla="*/ 1642650 w 1642784"/>
              <a:gd name="connsiteY46" fmla="*/ 628249 h 1287568"/>
              <a:gd name="connsiteX47" fmla="*/ 1630743 w 1642784"/>
              <a:gd name="connsiteY47" fmla="*/ 568718 h 1287568"/>
              <a:gd name="connsiteX48" fmla="*/ 1592643 w 1642784"/>
              <a:gd name="connsiteY48" fmla="*/ 540143 h 1287568"/>
              <a:gd name="connsiteX49" fmla="*/ 1559306 w 1642784"/>
              <a:gd name="connsiteY49" fmla="*/ 566336 h 1287568"/>
              <a:gd name="connsiteX50" fmla="*/ 1523587 w 1642784"/>
              <a:gd name="connsiteY50" fmla="*/ 640155 h 1287568"/>
              <a:gd name="connsiteX51" fmla="*/ 1495012 w 1642784"/>
              <a:gd name="connsiteY51" fmla="*/ 685399 h 1287568"/>
              <a:gd name="connsiteX52" fmla="*/ 1445006 w 1642784"/>
              <a:gd name="connsiteY52" fmla="*/ 716355 h 1287568"/>
              <a:gd name="connsiteX53" fmla="*/ 1392618 w 1642784"/>
              <a:gd name="connsiteY53" fmla="*/ 718736 h 1287568"/>
              <a:gd name="connsiteX54" fmla="*/ 1361662 w 1642784"/>
              <a:gd name="connsiteY54" fmla="*/ 675874 h 1287568"/>
              <a:gd name="connsiteX55" fmla="*/ 1366425 w 1642784"/>
              <a:gd name="connsiteY55" fmla="*/ 618724 h 1287568"/>
              <a:gd name="connsiteX56" fmla="*/ 1397381 w 1642784"/>
              <a:gd name="connsiteY56" fmla="*/ 571099 h 1287568"/>
              <a:gd name="connsiteX57" fmla="*/ 1442625 w 1642784"/>
              <a:gd name="connsiteY57" fmla="*/ 537761 h 1287568"/>
              <a:gd name="connsiteX58" fmla="*/ 1480725 w 1642784"/>
              <a:gd name="connsiteY58" fmla="*/ 521093 h 1287568"/>
              <a:gd name="connsiteX59" fmla="*/ 1509300 w 1642784"/>
              <a:gd name="connsiteY59" fmla="*/ 504424 h 1287568"/>
              <a:gd name="connsiteX60" fmla="*/ 1504537 w 1642784"/>
              <a:gd name="connsiteY60" fmla="*/ 463943 h 1287568"/>
              <a:gd name="connsiteX61" fmla="*/ 1459293 w 1642784"/>
              <a:gd name="connsiteY61" fmla="*/ 437749 h 1287568"/>
              <a:gd name="connsiteX62" fmla="*/ 1390237 w 1642784"/>
              <a:gd name="connsiteY62" fmla="*/ 413936 h 1287568"/>
              <a:gd name="connsiteX63" fmla="*/ 1228312 w 1642784"/>
              <a:gd name="connsiteY63" fmla="*/ 402030 h 1287568"/>
              <a:gd name="connsiteX64" fmla="*/ 1121156 w 1642784"/>
              <a:gd name="connsiteY64" fmla="*/ 402030 h 1287568"/>
              <a:gd name="connsiteX65" fmla="*/ 1004475 w 1642784"/>
              <a:gd name="connsiteY65" fmla="*/ 404411 h 1287568"/>
              <a:gd name="connsiteX66" fmla="*/ 892556 w 1642784"/>
              <a:gd name="connsiteY66" fmla="*/ 409174 h 1287568"/>
              <a:gd name="connsiteX67" fmla="*/ 809212 w 1642784"/>
              <a:gd name="connsiteY67" fmla="*/ 425843 h 1287568"/>
              <a:gd name="connsiteX68" fmla="*/ 752062 w 1642784"/>
              <a:gd name="connsiteY68" fmla="*/ 442511 h 1287568"/>
              <a:gd name="connsiteX69" fmla="*/ 702056 w 1642784"/>
              <a:gd name="connsiteY69" fmla="*/ 485374 h 1287568"/>
              <a:gd name="connsiteX70" fmla="*/ 652050 w 1642784"/>
              <a:gd name="connsiteY70" fmla="*/ 537761 h 1287568"/>
              <a:gd name="connsiteX71" fmla="*/ 621093 w 1642784"/>
              <a:gd name="connsiteY71" fmla="*/ 571099 h 1287568"/>
              <a:gd name="connsiteX72" fmla="*/ 552037 w 1642784"/>
              <a:gd name="connsiteY72" fmla="*/ 590149 h 1287568"/>
              <a:gd name="connsiteX73" fmla="*/ 449643 w 1642784"/>
              <a:gd name="connsiteY73" fmla="*/ 599674 h 1287568"/>
              <a:gd name="connsiteX74" fmla="*/ 342487 w 1642784"/>
              <a:gd name="connsiteY74" fmla="*/ 592530 h 1287568"/>
              <a:gd name="connsiteX75" fmla="*/ 273431 w 1642784"/>
              <a:gd name="connsiteY75" fmla="*/ 594911 h 1287568"/>
              <a:gd name="connsiteX76" fmla="*/ 228187 w 1642784"/>
              <a:gd name="connsiteY76" fmla="*/ 599674 h 1287568"/>
              <a:gd name="connsiteX77" fmla="*/ 168656 w 1642784"/>
              <a:gd name="connsiteY77" fmla="*/ 663968 h 1287568"/>
              <a:gd name="connsiteX78" fmla="*/ 154369 w 1642784"/>
              <a:gd name="connsiteY78" fmla="*/ 740168 h 1287568"/>
              <a:gd name="connsiteX79" fmla="*/ 171037 w 1642784"/>
              <a:gd name="connsiteY79" fmla="*/ 847324 h 1287568"/>
              <a:gd name="connsiteX80" fmla="*/ 228187 w 1642784"/>
              <a:gd name="connsiteY80" fmla="*/ 944956 h 1287568"/>
              <a:gd name="connsiteX81" fmla="*/ 309150 w 1642784"/>
              <a:gd name="connsiteY81" fmla="*/ 1018774 h 1287568"/>
              <a:gd name="connsiteX82" fmla="*/ 402018 w 1642784"/>
              <a:gd name="connsiteY82" fmla="*/ 1080686 h 1287568"/>
              <a:gd name="connsiteX83" fmla="*/ 497268 w 1642784"/>
              <a:gd name="connsiteY83" fmla="*/ 1121168 h 1287568"/>
              <a:gd name="connsiteX84" fmla="*/ 628237 w 1642784"/>
              <a:gd name="connsiteY84" fmla="*/ 1142599 h 1287568"/>
              <a:gd name="connsiteX85" fmla="*/ 792543 w 1642784"/>
              <a:gd name="connsiteY85" fmla="*/ 1140218 h 1287568"/>
              <a:gd name="connsiteX86" fmla="*/ 930656 w 1642784"/>
              <a:gd name="connsiteY86" fmla="*/ 1118786 h 1287568"/>
              <a:gd name="connsiteX87" fmla="*/ 1071150 w 1642784"/>
              <a:gd name="connsiteY87" fmla="*/ 1078305 h 1287568"/>
              <a:gd name="connsiteX88" fmla="*/ 1204500 w 1642784"/>
              <a:gd name="connsiteY88" fmla="*/ 997343 h 1287568"/>
              <a:gd name="connsiteX89" fmla="*/ 1304512 w 1642784"/>
              <a:gd name="connsiteY89" fmla="*/ 940193 h 1287568"/>
              <a:gd name="connsiteX90" fmla="*/ 1366425 w 1642784"/>
              <a:gd name="connsiteY90" fmla="*/ 880661 h 1287568"/>
              <a:gd name="connsiteX91" fmla="*/ 1383093 w 1642784"/>
              <a:gd name="connsiteY91" fmla="*/ 830655 h 1287568"/>
              <a:gd name="connsiteX92" fmla="*/ 1318800 w 1642784"/>
              <a:gd name="connsiteY92" fmla="*/ 797318 h 1287568"/>
              <a:gd name="connsiteX93" fmla="*/ 1197356 w 1642784"/>
              <a:gd name="connsiteY93" fmla="*/ 783030 h 1287568"/>
              <a:gd name="connsiteX94" fmla="*/ 994950 w 1642784"/>
              <a:gd name="connsiteY94" fmla="*/ 773505 h 1287568"/>
              <a:gd name="connsiteX95" fmla="*/ 799687 w 1642784"/>
              <a:gd name="connsiteY95" fmla="*/ 771124 h 1287568"/>
              <a:gd name="connsiteX96" fmla="*/ 649668 w 1642784"/>
              <a:gd name="connsiteY96" fmla="*/ 766361 h 1287568"/>
              <a:gd name="connsiteX97" fmla="*/ 549656 w 1642784"/>
              <a:gd name="connsiteY97" fmla="*/ 763980 h 1287568"/>
              <a:gd name="connsiteX98" fmla="*/ 492506 w 1642784"/>
              <a:gd name="connsiteY98" fmla="*/ 768743 h 1287568"/>
              <a:gd name="connsiteX99" fmla="*/ 435356 w 1642784"/>
              <a:gd name="connsiteY99" fmla="*/ 780649 h 1287568"/>
              <a:gd name="connsiteX100" fmla="*/ 392493 w 1642784"/>
              <a:gd name="connsiteY100" fmla="*/ 811605 h 1287568"/>
              <a:gd name="connsiteX0" fmla="*/ 237712 w 1642784"/>
              <a:gd name="connsiteY0" fmla="*/ 206768 h 1287568"/>
              <a:gd name="connsiteX1" fmla="*/ 332962 w 1642784"/>
              <a:gd name="connsiteY1" fmla="*/ 161524 h 1287568"/>
              <a:gd name="connsiteX2" fmla="*/ 459168 w 1642784"/>
              <a:gd name="connsiteY2" fmla="*/ 109136 h 1287568"/>
              <a:gd name="connsiteX3" fmla="*/ 585375 w 1642784"/>
              <a:gd name="connsiteY3" fmla="*/ 66274 h 1287568"/>
              <a:gd name="connsiteX4" fmla="*/ 756825 w 1642784"/>
              <a:gd name="connsiteY4" fmla="*/ 21030 h 1287568"/>
              <a:gd name="connsiteX5" fmla="*/ 885412 w 1642784"/>
              <a:gd name="connsiteY5" fmla="*/ 1980 h 1287568"/>
              <a:gd name="connsiteX6" fmla="*/ 1002093 w 1642784"/>
              <a:gd name="connsiteY6" fmla="*/ 4361 h 1287568"/>
              <a:gd name="connsiteX7" fmla="*/ 1147350 w 1642784"/>
              <a:gd name="connsiteY7" fmla="*/ 35318 h 1287568"/>
              <a:gd name="connsiteX8" fmla="*/ 1230693 w 1642784"/>
              <a:gd name="connsiteY8" fmla="*/ 78180 h 1287568"/>
              <a:gd name="connsiteX9" fmla="*/ 1264031 w 1642784"/>
              <a:gd name="connsiteY9" fmla="*/ 137711 h 1287568"/>
              <a:gd name="connsiteX10" fmla="*/ 1256887 w 1642784"/>
              <a:gd name="connsiteY10" fmla="*/ 192480 h 1287568"/>
              <a:gd name="connsiteX11" fmla="*/ 1192593 w 1642784"/>
              <a:gd name="connsiteY11" fmla="*/ 230580 h 1287568"/>
              <a:gd name="connsiteX12" fmla="*/ 1056862 w 1642784"/>
              <a:gd name="connsiteY12" fmla="*/ 256774 h 1287568"/>
              <a:gd name="connsiteX13" fmla="*/ 949706 w 1642784"/>
              <a:gd name="connsiteY13" fmla="*/ 278205 h 1287568"/>
              <a:gd name="connsiteX14" fmla="*/ 809212 w 1642784"/>
              <a:gd name="connsiteY14" fmla="*/ 318686 h 1287568"/>
              <a:gd name="connsiteX15" fmla="*/ 644906 w 1642784"/>
              <a:gd name="connsiteY15" fmla="*/ 368693 h 1287568"/>
              <a:gd name="connsiteX16" fmla="*/ 573468 w 1642784"/>
              <a:gd name="connsiteY16" fmla="*/ 406793 h 1287568"/>
              <a:gd name="connsiteX17" fmla="*/ 480600 w 1642784"/>
              <a:gd name="connsiteY17" fmla="*/ 456799 h 1287568"/>
              <a:gd name="connsiteX18" fmla="*/ 432975 w 1642784"/>
              <a:gd name="connsiteY18" fmla="*/ 478230 h 1287568"/>
              <a:gd name="connsiteX19" fmla="*/ 378206 w 1642784"/>
              <a:gd name="connsiteY19" fmla="*/ 490136 h 1287568"/>
              <a:gd name="connsiteX20" fmla="*/ 294862 w 1642784"/>
              <a:gd name="connsiteY20" fmla="*/ 485374 h 1287568"/>
              <a:gd name="connsiteX21" fmla="*/ 197231 w 1642784"/>
              <a:gd name="connsiteY21" fmla="*/ 482993 h 1287568"/>
              <a:gd name="connsiteX22" fmla="*/ 130556 w 1642784"/>
              <a:gd name="connsiteY22" fmla="*/ 482993 h 1287568"/>
              <a:gd name="connsiteX23" fmla="*/ 59118 w 1642784"/>
              <a:gd name="connsiteY23" fmla="*/ 506805 h 1287568"/>
              <a:gd name="connsiteX24" fmla="*/ 28161 w 1642784"/>
              <a:gd name="connsiteY24" fmla="*/ 544905 h 1287568"/>
              <a:gd name="connsiteX25" fmla="*/ 4350 w 1642784"/>
              <a:gd name="connsiteY25" fmla="*/ 618724 h 1287568"/>
              <a:gd name="connsiteX26" fmla="*/ 1968 w 1642784"/>
              <a:gd name="connsiteY26" fmla="*/ 728261 h 1287568"/>
              <a:gd name="connsiteX27" fmla="*/ 25781 w 1642784"/>
              <a:gd name="connsiteY27" fmla="*/ 837799 h 1287568"/>
              <a:gd name="connsiteX28" fmla="*/ 73406 w 1642784"/>
              <a:gd name="connsiteY28" fmla="*/ 949718 h 1287568"/>
              <a:gd name="connsiteX29" fmla="*/ 140081 w 1642784"/>
              <a:gd name="connsiteY29" fmla="*/ 1059255 h 1287568"/>
              <a:gd name="connsiteX30" fmla="*/ 206756 w 1642784"/>
              <a:gd name="connsiteY30" fmla="*/ 1128311 h 1287568"/>
              <a:gd name="connsiteX31" fmla="*/ 304387 w 1642784"/>
              <a:gd name="connsiteY31" fmla="*/ 1192605 h 1287568"/>
              <a:gd name="connsiteX32" fmla="*/ 392493 w 1642784"/>
              <a:gd name="connsiteY32" fmla="*/ 1237849 h 1287568"/>
              <a:gd name="connsiteX33" fmla="*/ 504412 w 1642784"/>
              <a:gd name="connsiteY33" fmla="*/ 1271186 h 1287568"/>
              <a:gd name="connsiteX34" fmla="*/ 654431 w 1642784"/>
              <a:gd name="connsiteY34" fmla="*/ 1285474 h 1287568"/>
              <a:gd name="connsiteX35" fmla="*/ 771112 w 1642784"/>
              <a:gd name="connsiteY35" fmla="*/ 1285474 h 1287568"/>
              <a:gd name="connsiteX36" fmla="*/ 921131 w 1642784"/>
              <a:gd name="connsiteY36" fmla="*/ 1266424 h 1287568"/>
              <a:gd name="connsiteX37" fmla="*/ 1040193 w 1642784"/>
              <a:gd name="connsiteY37" fmla="*/ 1233086 h 1287568"/>
              <a:gd name="connsiteX38" fmla="*/ 1187831 w 1642784"/>
              <a:gd name="connsiteY38" fmla="*/ 1180699 h 1287568"/>
              <a:gd name="connsiteX39" fmla="*/ 1304512 w 1642784"/>
              <a:gd name="connsiteY39" fmla="*/ 1125930 h 1287568"/>
              <a:gd name="connsiteX40" fmla="*/ 1380712 w 1642784"/>
              <a:gd name="connsiteY40" fmla="*/ 1073543 h 1287568"/>
              <a:gd name="connsiteX41" fmla="*/ 1456912 w 1642784"/>
              <a:gd name="connsiteY41" fmla="*/ 999724 h 1287568"/>
              <a:gd name="connsiteX42" fmla="*/ 1521206 w 1642784"/>
              <a:gd name="connsiteY42" fmla="*/ 923524 h 1287568"/>
              <a:gd name="connsiteX43" fmla="*/ 1573593 w 1642784"/>
              <a:gd name="connsiteY43" fmla="*/ 847324 h 1287568"/>
              <a:gd name="connsiteX44" fmla="*/ 1611693 w 1642784"/>
              <a:gd name="connsiteY44" fmla="*/ 766361 h 1287568"/>
              <a:gd name="connsiteX45" fmla="*/ 1635506 w 1642784"/>
              <a:gd name="connsiteY45" fmla="*/ 687780 h 1287568"/>
              <a:gd name="connsiteX46" fmla="*/ 1642650 w 1642784"/>
              <a:gd name="connsiteY46" fmla="*/ 628249 h 1287568"/>
              <a:gd name="connsiteX47" fmla="*/ 1630743 w 1642784"/>
              <a:gd name="connsiteY47" fmla="*/ 568718 h 1287568"/>
              <a:gd name="connsiteX48" fmla="*/ 1592643 w 1642784"/>
              <a:gd name="connsiteY48" fmla="*/ 540143 h 1287568"/>
              <a:gd name="connsiteX49" fmla="*/ 1559306 w 1642784"/>
              <a:gd name="connsiteY49" fmla="*/ 566336 h 1287568"/>
              <a:gd name="connsiteX50" fmla="*/ 1523587 w 1642784"/>
              <a:gd name="connsiteY50" fmla="*/ 640155 h 1287568"/>
              <a:gd name="connsiteX51" fmla="*/ 1495012 w 1642784"/>
              <a:gd name="connsiteY51" fmla="*/ 685399 h 1287568"/>
              <a:gd name="connsiteX52" fmla="*/ 1445006 w 1642784"/>
              <a:gd name="connsiteY52" fmla="*/ 716355 h 1287568"/>
              <a:gd name="connsiteX53" fmla="*/ 1392618 w 1642784"/>
              <a:gd name="connsiteY53" fmla="*/ 718736 h 1287568"/>
              <a:gd name="connsiteX54" fmla="*/ 1361662 w 1642784"/>
              <a:gd name="connsiteY54" fmla="*/ 675874 h 1287568"/>
              <a:gd name="connsiteX55" fmla="*/ 1366425 w 1642784"/>
              <a:gd name="connsiteY55" fmla="*/ 618724 h 1287568"/>
              <a:gd name="connsiteX56" fmla="*/ 1397381 w 1642784"/>
              <a:gd name="connsiteY56" fmla="*/ 571099 h 1287568"/>
              <a:gd name="connsiteX57" fmla="*/ 1442625 w 1642784"/>
              <a:gd name="connsiteY57" fmla="*/ 537761 h 1287568"/>
              <a:gd name="connsiteX58" fmla="*/ 1480725 w 1642784"/>
              <a:gd name="connsiteY58" fmla="*/ 521093 h 1287568"/>
              <a:gd name="connsiteX59" fmla="*/ 1509300 w 1642784"/>
              <a:gd name="connsiteY59" fmla="*/ 504424 h 1287568"/>
              <a:gd name="connsiteX60" fmla="*/ 1504537 w 1642784"/>
              <a:gd name="connsiteY60" fmla="*/ 463943 h 1287568"/>
              <a:gd name="connsiteX61" fmla="*/ 1459293 w 1642784"/>
              <a:gd name="connsiteY61" fmla="*/ 437749 h 1287568"/>
              <a:gd name="connsiteX62" fmla="*/ 1390237 w 1642784"/>
              <a:gd name="connsiteY62" fmla="*/ 413936 h 1287568"/>
              <a:gd name="connsiteX63" fmla="*/ 1228312 w 1642784"/>
              <a:gd name="connsiteY63" fmla="*/ 402030 h 1287568"/>
              <a:gd name="connsiteX64" fmla="*/ 1121156 w 1642784"/>
              <a:gd name="connsiteY64" fmla="*/ 402030 h 1287568"/>
              <a:gd name="connsiteX65" fmla="*/ 1004475 w 1642784"/>
              <a:gd name="connsiteY65" fmla="*/ 404411 h 1287568"/>
              <a:gd name="connsiteX66" fmla="*/ 892556 w 1642784"/>
              <a:gd name="connsiteY66" fmla="*/ 409174 h 1287568"/>
              <a:gd name="connsiteX67" fmla="*/ 809212 w 1642784"/>
              <a:gd name="connsiteY67" fmla="*/ 425843 h 1287568"/>
              <a:gd name="connsiteX68" fmla="*/ 752062 w 1642784"/>
              <a:gd name="connsiteY68" fmla="*/ 442511 h 1287568"/>
              <a:gd name="connsiteX69" fmla="*/ 702056 w 1642784"/>
              <a:gd name="connsiteY69" fmla="*/ 485374 h 1287568"/>
              <a:gd name="connsiteX70" fmla="*/ 652050 w 1642784"/>
              <a:gd name="connsiteY70" fmla="*/ 537761 h 1287568"/>
              <a:gd name="connsiteX71" fmla="*/ 621093 w 1642784"/>
              <a:gd name="connsiteY71" fmla="*/ 571099 h 1287568"/>
              <a:gd name="connsiteX72" fmla="*/ 552037 w 1642784"/>
              <a:gd name="connsiteY72" fmla="*/ 590149 h 1287568"/>
              <a:gd name="connsiteX73" fmla="*/ 449643 w 1642784"/>
              <a:gd name="connsiteY73" fmla="*/ 599674 h 1287568"/>
              <a:gd name="connsiteX74" fmla="*/ 342487 w 1642784"/>
              <a:gd name="connsiteY74" fmla="*/ 592530 h 1287568"/>
              <a:gd name="connsiteX75" fmla="*/ 273431 w 1642784"/>
              <a:gd name="connsiteY75" fmla="*/ 594911 h 1287568"/>
              <a:gd name="connsiteX76" fmla="*/ 228187 w 1642784"/>
              <a:gd name="connsiteY76" fmla="*/ 599674 h 1287568"/>
              <a:gd name="connsiteX77" fmla="*/ 168656 w 1642784"/>
              <a:gd name="connsiteY77" fmla="*/ 663968 h 1287568"/>
              <a:gd name="connsiteX78" fmla="*/ 154369 w 1642784"/>
              <a:gd name="connsiteY78" fmla="*/ 740168 h 1287568"/>
              <a:gd name="connsiteX79" fmla="*/ 171037 w 1642784"/>
              <a:gd name="connsiteY79" fmla="*/ 847324 h 1287568"/>
              <a:gd name="connsiteX80" fmla="*/ 228187 w 1642784"/>
              <a:gd name="connsiteY80" fmla="*/ 944956 h 1287568"/>
              <a:gd name="connsiteX81" fmla="*/ 309150 w 1642784"/>
              <a:gd name="connsiteY81" fmla="*/ 1018774 h 1287568"/>
              <a:gd name="connsiteX82" fmla="*/ 402018 w 1642784"/>
              <a:gd name="connsiteY82" fmla="*/ 1080686 h 1287568"/>
              <a:gd name="connsiteX83" fmla="*/ 497268 w 1642784"/>
              <a:gd name="connsiteY83" fmla="*/ 1121168 h 1287568"/>
              <a:gd name="connsiteX84" fmla="*/ 628237 w 1642784"/>
              <a:gd name="connsiteY84" fmla="*/ 1142599 h 1287568"/>
              <a:gd name="connsiteX85" fmla="*/ 792543 w 1642784"/>
              <a:gd name="connsiteY85" fmla="*/ 1140218 h 1287568"/>
              <a:gd name="connsiteX86" fmla="*/ 930656 w 1642784"/>
              <a:gd name="connsiteY86" fmla="*/ 1118786 h 1287568"/>
              <a:gd name="connsiteX87" fmla="*/ 1071150 w 1642784"/>
              <a:gd name="connsiteY87" fmla="*/ 1078305 h 1287568"/>
              <a:gd name="connsiteX88" fmla="*/ 1214025 w 1642784"/>
              <a:gd name="connsiteY88" fmla="*/ 1002105 h 1287568"/>
              <a:gd name="connsiteX89" fmla="*/ 1304512 w 1642784"/>
              <a:gd name="connsiteY89" fmla="*/ 940193 h 1287568"/>
              <a:gd name="connsiteX90" fmla="*/ 1366425 w 1642784"/>
              <a:gd name="connsiteY90" fmla="*/ 880661 h 1287568"/>
              <a:gd name="connsiteX91" fmla="*/ 1383093 w 1642784"/>
              <a:gd name="connsiteY91" fmla="*/ 830655 h 1287568"/>
              <a:gd name="connsiteX92" fmla="*/ 1318800 w 1642784"/>
              <a:gd name="connsiteY92" fmla="*/ 797318 h 1287568"/>
              <a:gd name="connsiteX93" fmla="*/ 1197356 w 1642784"/>
              <a:gd name="connsiteY93" fmla="*/ 783030 h 1287568"/>
              <a:gd name="connsiteX94" fmla="*/ 994950 w 1642784"/>
              <a:gd name="connsiteY94" fmla="*/ 773505 h 1287568"/>
              <a:gd name="connsiteX95" fmla="*/ 799687 w 1642784"/>
              <a:gd name="connsiteY95" fmla="*/ 771124 h 1287568"/>
              <a:gd name="connsiteX96" fmla="*/ 649668 w 1642784"/>
              <a:gd name="connsiteY96" fmla="*/ 766361 h 1287568"/>
              <a:gd name="connsiteX97" fmla="*/ 549656 w 1642784"/>
              <a:gd name="connsiteY97" fmla="*/ 763980 h 1287568"/>
              <a:gd name="connsiteX98" fmla="*/ 492506 w 1642784"/>
              <a:gd name="connsiteY98" fmla="*/ 768743 h 1287568"/>
              <a:gd name="connsiteX99" fmla="*/ 435356 w 1642784"/>
              <a:gd name="connsiteY99" fmla="*/ 780649 h 1287568"/>
              <a:gd name="connsiteX100" fmla="*/ 392493 w 1642784"/>
              <a:gd name="connsiteY100" fmla="*/ 811605 h 1287568"/>
              <a:gd name="connsiteX0" fmla="*/ 237712 w 1642784"/>
              <a:gd name="connsiteY0" fmla="*/ 206768 h 1287568"/>
              <a:gd name="connsiteX1" fmla="*/ 332962 w 1642784"/>
              <a:gd name="connsiteY1" fmla="*/ 161524 h 1287568"/>
              <a:gd name="connsiteX2" fmla="*/ 459168 w 1642784"/>
              <a:gd name="connsiteY2" fmla="*/ 109136 h 1287568"/>
              <a:gd name="connsiteX3" fmla="*/ 585375 w 1642784"/>
              <a:gd name="connsiteY3" fmla="*/ 66274 h 1287568"/>
              <a:gd name="connsiteX4" fmla="*/ 756825 w 1642784"/>
              <a:gd name="connsiteY4" fmla="*/ 21030 h 1287568"/>
              <a:gd name="connsiteX5" fmla="*/ 885412 w 1642784"/>
              <a:gd name="connsiteY5" fmla="*/ 1980 h 1287568"/>
              <a:gd name="connsiteX6" fmla="*/ 1002093 w 1642784"/>
              <a:gd name="connsiteY6" fmla="*/ 4361 h 1287568"/>
              <a:gd name="connsiteX7" fmla="*/ 1147350 w 1642784"/>
              <a:gd name="connsiteY7" fmla="*/ 35318 h 1287568"/>
              <a:gd name="connsiteX8" fmla="*/ 1230693 w 1642784"/>
              <a:gd name="connsiteY8" fmla="*/ 78180 h 1287568"/>
              <a:gd name="connsiteX9" fmla="*/ 1264031 w 1642784"/>
              <a:gd name="connsiteY9" fmla="*/ 137711 h 1287568"/>
              <a:gd name="connsiteX10" fmla="*/ 1256887 w 1642784"/>
              <a:gd name="connsiteY10" fmla="*/ 192480 h 1287568"/>
              <a:gd name="connsiteX11" fmla="*/ 1192593 w 1642784"/>
              <a:gd name="connsiteY11" fmla="*/ 230580 h 1287568"/>
              <a:gd name="connsiteX12" fmla="*/ 1056862 w 1642784"/>
              <a:gd name="connsiteY12" fmla="*/ 256774 h 1287568"/>
              <a:gd name="connsiteX13" fmla="*/ 949706 w 1642784"/>
              <a:gd name="connsiteY13" fmla="*/ 278205 h 1287568"/>
              <a:gd name="connsiteX14" fmla="*/ 809212 w 1642784"/>
              <a:gd name="connsiteY14" fmla="*/ 318686 h 1287568"/>
              <a:gd name="connsiteX15" fmla="*/ 644906 w 1642784"/>
              <a:gd name="connsiteY15" fmla="*/ 368693 h 1287568"/>
              <a:gd name="connsiteX16" fmla="*/ 573468 w 1642784"/>
              <a:gd name="connsiteY16" fmla="*/ 406793 h 1287568"/>
              <a:gd name="connsiteX17" fmla="*/ 480600 w 1642784"/>
              <a:gd name="connsiteY17" fmla="*/ 456799 h 1287568"/>
              <a:gd name="connsiteX18" fmla="*/ 432975 w 1642784"/>
              <a:gd name="connsiteY18" fmla="*/ 478230 h 1287568"/>
              <a:gd name="connsiteX19" fmla="*/ 378206 w 1642784"/>
              <a:gd name="connsiteY19" fmla="*/ 490136 h 1287568"/>
              <a:gd name="connsiteX20" fmla="*/ 294862 w 1642784"/>
              <a:gd name="connsiteY20" fmla="*/ 485374 h 1287568"/>
              <a:gd name="connsiteX21" fmla="*/ 197231 w 1642784"/>
              <a:gd name="connsiteY21" fmla="*/ 482993 h 1287568"/>
              <a:gd name="connsiteX22" fmla="*/ 130556 w 1642784"/>
              <a:gd name="connsiteY22" fmla="*/ 482993 h 1287568"/>
              <a:gd name="connsiteX23" fmla="*/ 59118 w 1642784"/>
              <a:gd name="connsiteY23" fmla="*/ 506805 h 1287568"/>
              <a:gd name="connsiteX24" fmla="*/ 28161 w 1642784"/>
              <a:gd name="connsiteY24" fmla="*/ 544905 h 1287568"/>
              <a:gd name="connsiteX25" fmla="*/ 4350 w 1642784"/>
              <a:gd name="connsiteY25" fmla="*/ 618724 h 1287568"/>
              <a:gd name="connsiteX26" fmla="*/ 1968 w 1642784"/>
              <a:gd name="connsiteY26" fmla="*/ 728261 h 1287568"/>
              <a:gd name="connsiteX27" fmla="*/ 25781 w 1642784"/>
              <a:gd name="connsiteY27" fmla="*/ 837799 h 1287568"/>
              <a:gd name="connsiteX28" fmla="*/ 73406 w 1642784"/>
              <a:gd name="connsiteY28" fmla="*/ 949718 h 1287568"/>
              <a:gd name="connsiteX29" fmla="*/ 140081 w 1642784"/>
              <a:gd name="connsiteY29" fmla="*/ 1059255 h 1287568"/>
              <a:gd name="connsiteX30" fmla="*/ 206756 w 1642784"/>
              <a:gd name="connsiteY30" fmla="*/ 1128311 h 1287568"/>
              <a:gd name="connsiteX31" fmla="*/ 304387 w 1642784"/>
              <a:gd name="connsiteY31" fmla="*/ 1192605 h 1287568"/>
              <a:gd name="connsiteX32" fmla="*/ 392493 w 1642784"/>
              <a:gd name="connsiteY32" fmla="*/ 1237849 h 1287568"/>
              <a:gd name="connsiteX33" fmla="*/ 504412 w 1642784"/>
              <a:gd name="connsiteY33" fmla="*/ 1271186 h 1287568"/>
              <a:gd name="connsiteX34" fmla="*/ 654431 w 1642784"/>
              <a:gd name="connsiteY34" fmla="*/ 1285474 h 1287568"/>
              <a:gd name="connsiteX35" fmla="*/ 771112 w 1642784"/>
              <a:gd name="connsiteY35" fmla="*/ 1285474 h 1287568"/>
              <a:gd name="connsiteX36" fmla="*/ 921131 w 1642784"/>
              <a:gd name="connsiteY36" fmla="*/ 1266424 h 1287568"/>
              <a:gd name="connsiteX37" fmla="*/ 1040193 w 1642784"/>
              <a:gd name="connsiteY37" fmla="*/ 1233086 h 1287568"/>
              <a:gd name="connsiteX38" fmla="*/ 1187831 w 1642784"/>
              <a:gd name="connsiteY38" fmla="*/ 1180699 h 1287568"/>
              <a:gd name="connsiteX39" fmla="*/ 1304512 w 1642784"/>
              <a:gd name="connsiteY39" fmla="*/ 1125930 h 1287568"/>
              <a:gd name="connsiteX40" fmla="*/ 1380712 w 1642784"/>
              <a:gd name="connsiteY40" fmla="*/ 1073543 h 1287568"/>
              <a:gd name="connsiteX41" fmla="*/ 1456912 w 1642784"/>
              <a:gd name="connsiteY41" fmla="*/ 999724 h 1287568"/>
              <a:gd name="connsiteX42" fmla="*/ 1521206 w 1642784"/>
              <a:gd name="connsiteY42" fmla="*/ 923524 h 1287568"/>
              <a:gd name="connsiteX43" fmla="*/ 1573593 w 1642784"/>
              <a:gd name="connsiteY43" fmla="*/ 847324 h 1287568"/>
              <a:gd name="connsiteX44" fmla="*/ 1611693 w 1642784"/>
              <a:gd name="connsiteY44" fmla="*/ 766361 h 1287568"/>
              <a:gd name="connsiteX45" fmla="*/ 1635506 w 1642784"/>
              <a:gd name="connsiteY45" fmla="*/ 687780 h 1287568"/>
              <a:gd name="connsiteX46" fmla="*/ 1642650 w 1642784"/>
              <a:gd name="connsiteY46" fmla="*/ 628249 h 1287568"/>
              <a:gd name="connsiteX47" fmla="*/ 1630743 w 1642784"/>
              <a:gd name="connsiteY47" fmla="*/ 568718 h 1287568"/>
              <a:gd name="connsiteX48" fmla="*/ 1592643 w 1642784"/>
              <a:gd name="connsiteY48" fmla="*/ 540143 h 1287568"/>
              <a:gd name="connsiteX49" fmla="*/ 1559306 w 1642784"/>
              <a:gd name="connsiteY49" fmla="*/ 566336 h 1287568"/>
              <a:gd name="connsiteX50" fmla="*/ 1523587 w 1642784"/>
              <a:gd name="connsiteY50" fmla="*/ 640155 h 1287568"/>
              <a:gd name="connsiteX51" fmla="*/ 1495012 w 1642784"/>
              <a:gd name="connsiteY51" fmla="*/ 685399 h 1287568"/>
              <a:gd name="connsiteX52" fmla="*/ 1445006 w 1642784"/>
              <a:gd name="connsiteY52" fmla="*/ 716355 h 1287568"/>
              <a:gd name="connsiteX53" fmla="*/ 1392618 w 1642784"/>
              <a:gd name="connsiteY53" fmla="*/ 718736 h 1287568"/>
              <a:gd name="connsiteX54" fmla="*/ 1361662 w 1642784"/>
              <a:gd name="connsiteY54" fmla="*/ 675874 h 1287568"/>
              <a:gd name="connsiteX55" fmla="*/ 1366425 w 1642784"/>
              <a:gd name="connsiteY55" fmla="*/ 618724 h 1287568"/>
              <a:gd name="connsiteX56" fmla="*/ 1397381 w 1642784"/>
              <a:gd name="connsiteY56" fmla="*/ 571099 h 1287568"/>
              <a:gd name="connsiteX57" fmla="*/ 1442625 w 1642784"/>
              <a:gd name="connsiteY57" fmla="*/ 537761 h 1287568"/>
              <a:gd name="connsiteX58" fmla="*/ 1480725 w 1642784"/>
              <a:gd name="connsiteY58" fmla="*/ 521093 h 1287568"/>
              <a:gd name="connsiteX59" fmla="*/ 1509300 w 1642784"/>
              <a:gd name="connsiteY59" fmla="*/ 504424 h 1287568"/>
              <a:gd name="connsiteX60" fmla="*/ 1504537 w 1642784"/>
              <a:gd name="connsiteY60" fmla="*/ 463943 h 1287568"/>
              <a:gd name="connsiteX61" fmla="*/ 1459293 w 1642784"/>
              <a:gd name="connsiteY61" fmla="*/ 437749 h 1287568"/>
              <a:gd name="connsiteX62" fmla="*/ 1390237 w 1642784"/>
              <a:gd name="connsiteY62" fmla="*/ 413936 h 1287568"/>
              <a:gd name="connsiteX63" fmla="*/ 1228312 w 1642784"/>
              <a:gd name="connsiteY63" fmla="*/ 402030 h 1287568"/>
              <a:gd name="connsiteX64" fmla="*/ 1121156 w 1642784"/>
              <a:gd name="connsiteY64" fmla="*/ 402030 h 1287568"/>
              <a:gd name="connsiteX65" fmla="*/ 1004475 w 1642784"/>
              <a:gd name="connsiteY65" fmla="*/ 404411 h 1287568"/>
              <a:gd name="connsiteX66" fmla="*/ 892556 w 1642784"/>
              <a:gd name="connsiteY66" fmla="*/ 409174 h 1287568"/>
              <a:gd name="connsiteX67" fmla="*/ 809212 w 1642784"/>
              <a:gd name="connsiteY67" fmla="*/ 425843 h 1287568"/>
              <a:gd name="connsiteX68" fmla="*/ 752062 w 1642784"/>
              <a:gd name="connsiteY68" fmla="*/ 442511 h 1287568"/>
              <a:gd name="connsiteX69" fmla="*/ 702056 w 1642784"/>
              <a:gd name="connsiteY69" fmla="*/ 485374 h 1287568"/>
              <a:gd name="connsiteX70" fmla="*/ 652050 w 1642784"/>
              <a:gd name="connsiteY70" fmla="*/ 537761 h 1287568"/>
              <a:gd name="connsiteX71" fmla="*/ 621093 w 1642784"/>
              <a:gd name="connsiteY71" fmla="*/ 571099 h 1287568"/>
              <a:gd name="connsiteX72" fmla="*/ 552037 w 1642784"/>
              <a:gd name="connsiteY72" fmla="*/ 590149 h 1287568"/>
              <a:gd name="connsiteX73" fmla="*/ 449643 w 1642784"/>
              <a:gd name="connsiteY73" fmla="*/ 599674 h 1287568"/>
              <a:gd name="connsiteX74" fmla="*/ 342487 w 1642784"/>
              <a:gd name="connsiteY74" fmla="*/ 592530 h 1287568"/>
              <a:gd name="connsiteX75" fmla="*/ 282956 w 1642784"/>
              <a:gd name="connsiteY75" fmla="*/ 590149 h 1287568"/>
              <a:gd name="connsiteX76" fmla="*/ 228187 w 1642784"/>
              <a:gd name="connsiteY76" fmla="*/ 599674 h 1287568"/>
              <a:gd name="connsiteX77" fmla="*/ 168656 w 1642784"/>
              <a:gd name="connsiteY77" fmla="*/ 663968 h 1287568"/>
              <a:gd name="connsiteX78" fmla="*/ 154369 w 1642784"/>
              <a:gd name="connsiteY78" fmla="*/ 740168 h 1287568"/>
              <a:gd name="connsiteX79" fmla="*/ 171037 w 1642784"/>
              <a:gd name="connsiteY79" fmla="*/ 847324 h 1287568"/>
              <a:gd name="connsiteX80" fmla="*/ 228187 w 1642784"/>
              <a:gd name="connsiteY80" fmla="*/ 944956 h 1287568"/>
              <a:gd name="connsiteX81" fmla="*/ 309150 w 1642784"/>
              <a:gd name="connsiteY81" fmla="*/ 1018774 h 1287568"/>
              <a:gd name="connsiteX82" fmla="*/ 402018 w 1642784"/>
              <a:gd name="connsiteY82" fmla="*/ 1080686 h 1287568"/>
              <a:gd name="connsiteX83" fmla="*/ 497268 w 1642784"/>
              <a:gd name="connsiteY83" fmla="*/ 1121168 h 1287568"/>
              <a:gd name="connsiteX84" fmla="*/ 628237 w 1642784"/>
              <a:gd name="connsiteY84" fmla="*/ 1142599 h 1287568"/>
              <a:gd name="connsiteX85" fmla="*/ 792543 w 1642784"/>
              <a:gd name="connsiteY85" fmla="*/ 1140218 h 1287568"/>
              <a:gd name="connsiteX86" fmla="*/ 930656 w 1642784"/>
              <a:gd name="connsiteY86" fmla="*/ 1118786 h 1287568"/>
              <a:gd name="connsiteX87" fmla="*/ 1071150 w 1642784"/>
              <a:gd name="connsiteY87" fmla="*/ 1078305 h 1287568"/>
              <a:gd name="connsiteX88" fmla="*/ 1214025 w 1642784"/>
              <a:gd name="connsiteY88" fmla="*/ 1002105 h 1287568"/>
              <a:gd name="connsiteX89" fmla="*/ 1304512 w 1642784"/>
              <a:gd name="connsiteY89" fmla="*/ 940193 h 1287568"/>
              <a:gd name="connsiteX90" fmla="*/ 1366425 w 1642784"/>
              <a:gd name="connsiteY90" fmla="*/ 880661 h 1287568"/>
              <a:gd name="connsiteX91" fmla="*/ 1383093 w 1642784"/>
              <a:gd name="connsiteY91" fmla="*/ 830655 h 1287568"/>
              <a:gd name="connsiteX92" fmla="*/ 1318800 w 1642784"/>
              <a:gd name="connsiteY92" fmla="*/ 797318 h 1287568"/>
              <a:gd name="connsiteX93" fmla="*/ 1197356 w 1642784"/>
              <a:gd name="connsiteY93" fmla="*/ 783030 h 1287568"/>
              <a:gd name="connsiteX94" fmla="*/ 994950 w 1642784"/>
              <a:gd name="connsiteY94" fmla="*/ 773505 h 1287568"/>
              <a:gd name="connsiteX95" fmla="*/ 799687 w 1642784"/>
              <a:gd name="connsiteY95" fmla="*/ 771124 h 1287568"/>
              <a:gd name="connsiteX96" fmla="*/ 649668 w 1642784"/>
              <a:gd name="connsiteY96" fmla="*/ 766361 h 1287568"/>
              <a:gd name="connsiteX97" fmla="*/ 549656 w 1642784"/>
              <a:gd name="connsiteY97" fmla="*/ 763980 h 1287568"/>
              <a:gd name="connsiteX98" fmla="*/ 492506 w 1642784"/>
              <a:gd name="connsiteY98" fmla="*/ 768743 h 1287568"/>
              <a:gd name="connsiteX99" fmla="*/ 435356 w 1642784"/>
              <a:gd name="connsiteY99" fmla="*/ 780649 h 1287568"/>
              <a:gd name="connsiteX100" fmla="*/ 392493 w 1642784"/>
              <a:gd name="connsiteY100" fmla="*/ 811605 h 1287568"/>
              <a:gd name="connsiteX0" fmla="*/ 237712 w 1642784"/>
              <a:gd name="connsiteY0" fmla="*/ 206768 h 1287568"/>
              <a:gd name="connsiteX1" fmla="*/ 332962 w 1642784"/>
              <a:gd name="connsiteY1" fmla="*/ 161524 h 1287568"/>
              <a:gd name="connsiteX2" fmla="*/ 459168 w 1642784"/>
              <a:gd name="connsiteY2" fmla="*/ 109136 h 1287568"/>
              <a:gd name="connsiteX3" fmla="*/ 585375 w 1642784"/>
              <a:gd name="connsiteY3" fmla="*/ 66274 h 1287568"/>
              <a:gd name="connsiteX4" fmla="*/ 756825 w 1642784"/>
              <a:gd name="connsiteY4" fmla="*/ 21030 h 1287568"/>
              <a:gd name="connsiteX5" fmla="*/ 885412 w 1642784"/>
              <a:gd name="connsiteY5" fmla="*/ 1980 h 1287568"/>
              <a:gd name="connsiteX6" fmla="*/ 1002093 w 1642784"/>
              <a:gd name="connsiteY6" fmla="*/ 4361 h 1287568"/>
              <a:gd name="connsiteX7" fmla="*/ 1147350 w 1642784"/>
              <a:gd name="connsiteY7" fmla="*/ 35318 h 1287568"/>
              <a:gd name="connsiteX8" fmla="*/ 1230693 w 1642784"/>
              <a:gd name="connsiteY8" fmla="*/ 78180 h 1287568"/>
              <a:gd name="connsiteX9" fmla="*/ 1264031 w 1642784"/>
              <a:gd name="connsiteY9" fmla="*/ 137711 h 1287568"/>
              <a:gd name="connsiteX10" fmla="*/ 1256887 w 1642784"/>
              <a:gd name="connsiteY10" fmla="*/ 192480 h 1287568"/>
              <a:gd name="connsiteX11" fmla="*/ 1192593 w 1642784"/>
              <a:gd name="connsiteY11" fmla="*/ 230580 h 1287568"/>
              <a:gd name="connsiteX12" fmla="*/ 1056862 w 1642784"/>
              <a:gd name="connsiteY12" fmla="*/ 256774 h 1287568"/>
              <a:gd name="connsiteX13" fmla="*/ 949706 w 1642784"/>
              <a:gd name="connsiteY13" fmla="*/ 278205 h 1287568"/>
              <a:gd name="connsiteX14" fmla="*/ 809212 w 1642784"/>
              <a:gd name="connsiteY14" fmla="*/ 318686 h 1287568"/>
              <a:gd name="connsiteX15" fmla="*/ 644906 w 1642784"/>
              <a:gd name="connsiteY15" fmla="*/ 368693 h 1287568"/>
              <a:gd name="connsiteX16" fmla="*/ 573468 w 1642784"/>
              <a:gd name="connsiteY16" fmla="*/ 406793 h 1287568"/>
              <a:gd name="connsiteX17" fmla="*/ 480600 w 1642784"/>
              <a:gd name="connsiteY17" fmla="*/ 456799 h 1287568"/>
              <a:gd name="connsiteX18" fmla="*/ 432975 w 1642784"/>
              <a:gd name="connsiteY18" fmla="*/ 478230 h 1287568"/>
              <a:gd name="connsiteX19" fmla="*/ 378206 w 1642784"/>
              <a:gd name="connsiteY19" fmla="*/ 490136 h 1287568"/>
              <a:gd name="connsiteX20" fmla="*/ 294862 w 1642784"/>
              <a:gd name="connsiteY20" fmla="*/ 485374 h 1287568"/>
              <a:gd name="connsiteX21" fmla="*/ 197231 w 1642784"/>
              <a:gd name="connsiteY21" fmla="*/ 482993 h 1287568"/>
              <a:gd name="connsiteX22" fmla="*/ 130556 w 1642784"/>
              <a:gd name="connsiteY22" fmla="*/ 482993 h 1287568"/>
              <a:gd name="connsiteX23" fmla="*/ 59118 w 1642784"/>
              <a:gd name="connsiteY23" fmla="*/ 506805 h 1287568"/>
              <a:gd name="connsiteX24" fmla="*/ 28161 w 1642784"/>
              <a:gd name="connsiteY24" fmla="*/ 544905 h 1287568"/>
              <a:gd name="connsiteX25" fmla="*/ 4350 w 1642784"/>
              <a:gd name="connsiteY25" fmla="*/ 618724 h 1287568"/>
              <a:gd name="connsiteX26" fmla="*/ 1968 w 1642784"/>
              <a:gd name="connsiteY26" fmla="*/ 728261 h 1287568"/>
              <a:gd name="connsiteX27" fmla="*/ 25781 w 1642784"/>
              <a:gd name="connsiteY27" fmla="*/ 837799 h 1287568"/>
              <a:gd name="connsiteX28" fmla="*/ 73406 w 1642784"/>
              <a:gd name="connsiteY28" fmla="*/ 949718 h 1287568"/>
              <a:gd name="connsiteX29" fmla="*/ 140081 w 1642784"/>
              <a:gd name="connsiteY29" fmla="*/ 1059255 h 1287568"/>
              <a:gd name="connsiteX30" fmla="*/ 206756 w 1642784"/>
              <a:gd name="connsiteY30" fmla="*/ 1128311 h 1287568"/>
              <a:gd name="connsiteX31" fmla="*/ 304387 w 1642784"/>
              <a:gd name="connsiteY31" fmla="*/ 1192605 h 1287568"/>
              <a:gd name="connsiteX32" fmla="*/ 392493 w 1642784"/>
              <a:gd name="connsiteY32" fmla="*/ 1237849 h 1287568"/>
              <a:gd name="connsiteX33" fmla="*/ 504412 w 1642784"/>
              <a:gd name="connsiteY33" fmla="*/ 1271186 h 1287568"/>
              <a:gd name="connsiteX34" fmla="*/ 654431 w 1642784"/>
              <a:gd name="connsiteY34" fmla="*/ 1285474 h 1287568"/>
              <a:gd name="connsiteX35" fmla="*/ 771112 w 1642784"/>
              <a:gd name="connsiteY35" fmla="*/ 1285474 h 1287568"/>
              <a:gd name="connsiteX36" fmla="*/ 921131 w 1642784"/>
              <a:gd name="connsiteY36" fmla="*/ 1266424 h 1287568"/>
              <a:gd name="connsiteX37" fmla="*/ 1040193 w 1642784"/>
              <a:gd name="connsiteY37" fmla="*/ 1233086 h 1287568"/>
              <a:gd name="connsiteX38" fmla="*/ 1187831 w 1642784"/>
              <a:gd name="connsiteY38" fmla="*/ 1180699 h 1287568"/>
              <a:gd name="connsiteX39" fmla="*/ 1304512 w 1642784"/>
              <a:gd name="connsiteY39" fmla="*/ 1125930 h 1287568"/>
              <a:gd name="connsiteX40" fmla="*/ 1380712 w 1642784"/>
              <a:gd name="connsiteY40" fmla="*/ 1073543 h 1287568"/>
              <a:gd name="connsiteX41" fmla="*/ 1456912 w 1642784"/>
              <a:gd name="connsiteY41" fmla="*/ 999724 h 1287568"/>
              <a:gd name="connsiteX42" fmla="*/ 1521206 w 1642784"/>
              <a:gd name="connsiteY42" fmla="*/ 923524 h 1287568"/>
              <a:gd name="connsiteX43" fmla="*/ 1573593 w 1642784"/>
              <a:gd name="connsiteY43" fmla="*/ 847324 h 1287568"/>
              <a:gd name="connsiteX44" fmla="*/ 1611693 w 1642784"/>
              <a:gd name="connsiteY44" fmla="*/ 766361 h 1287568"/>
              <a:gd name="connsiteX45" fmla="*/ 1635506 w 1642784"/>
              <a:gd name="connsiteY45" fmla="*/ 687780 h 1287568"/>
              <a:gd name="connsiteX46" fmla="*/ 1642650 w 1642784"/>
              <a:gd name="connsiteY46" fmla="*/ 628249 h 1287568"/>
              <a:gd name="connsiteX47" fmla="*/ 1630743 w 1642784"/>
              <a:gd name="connsiteY47" fmla="*/ 568718 h 1287568"/>
              <a:gd name="connsiteX48" fmla="*/ 1592643 w 1642784"/>
              <a:gd name="connsiteY48" fmla="*/ 540143 h 1287568"/>
              <a:gd name="connsiteX49" fmla="*/ 1559306 w 1642784"/>
              <a:gd name="connsiteY49" fmla="*/ 566336 h 1287568"/>
              <a:gd name="connsiteX50" fmla="*/ 1523587 w 1642784"/>
              <a:gd name="connsiteY50" fmla="*/ 640155 h 1287568"/>
              <a:gd name="connsiteX51" fmla="*/ 1495012 w 1642784"/>
              <a:gd name="connsiteY51" fmla="*/ 685399 h 1287568"/>
              <a:gd name="connsiteX52" fmla="*/ 1445006 w 1642784"/>
              <a:gd name="connsiteY52" fmla="*/ 716355 h 1287568"/>
              <a:gd name="connsiteX53" fmla="*/ 1392618 w 1642784"/>
              <a:gd name="connsiteY53" fmla="*/ 718736 h 1287568"/>
              <a:gd name="connsiteX54" fmla="*/ 1361662 w 1642784"/>
              <a:gd name="connsiteY54" fmla="*/ 675874 h 1287568"/>
              <a:gd name="connsiteX55" fmla="*/ 1366425 w 1642784"/>
              <a:gd name="connsiteY55" fmla="*/ 618724 h 1287568"/>
              <a:gd name="connsiteX56" fmla="*/ 1397381 w 1642784"/>
              <a:gd name="connsiteY56" fmla="*/ 571099 h 1287568"/>
              <a:gd name="connsiteX57" fmla="*/ 1442625 w 1642784"/>
              <a:gd name="connsiteY57" fmla="*/ 537761 h 1287568"/>
              <a:gd name="connsiteX58" fmla="*/ 1480725 w 1642784"/>
              <a:gd name="connsiteY58" fmla="*/ 521093 h 1287568"/>
              <a:gd name="connsiteX59" fmla="*/ 1509300 w 1642784"/>
              <a:gd name="connsiteY59" fmla="*/ 504424 h 1287568"/>
              <a:gd name="connsiteX60" fmla="*/ 1504537 w 1642784"/>
              <a:gd name="connsiteY60" fmla="*/ 463943 h 1287568"/>
              <a:gd name="connsiteX61" fmla="*/ 1459293 w 1642784"/>
              <a:gd name="connsiteY61" fmla="*/ 437749 h 1287568"/>
              <a:gd name="connsiteX62" fmla="*/ 1390237 w 1642784"/>
              <a:gd name="connsiteY62" fmla="*/ 413936 h 1287568"/>
              <a:gd name="connsiteX63" fmla="*/ 1228312 w 1642784"/>
              <a:gd name="connsiteY63" fmla="*/ 402030 h 1287568"/>
              <a:gd name="connsiteX64" fmla="*/ 1121156 w 1642784"/>
              <a:gd name="connsiteY64" fmla="*/ 402030 h 1287568"/>
              <a:gd name="connsiteX65" fmla="*/ 1004475 w 1642784"/>
              <a:gd name="connsiteY65" fmla="*/ 404411 h 1287568"/>
              <a:gd name="connsiteX66" fmla="*/ 897318 w 1642784"/>
              <a:gd name="connsiteY66" fmla="*/ 411555 h 1287568"/>
              <a:gd name="connsiteX67" fmla="*/ 809212 w 1642784"/>
              <a:gd name="connsiteY67" fmla="*/ 425843 h 1287568"/>
              <a:gd name="connsiteX68" fmla="*/ 752062 w 1642784"/>
              <a:gd name="connsiteY68" fmla="*/ 442511 h 1287568"/>
              <a:gd name="connsiteX69" fmla="*/ 702056 w 1642784"/>
              <a:gd name="connsiteY69" fmla="*/ 485374 h 1287568"/>
              <a:gd name="connsiteX70" fmla="*/ 652050 w 1642784"/>
              <a:gd name="connsiteY70" fmla="*/ 537761 h 1287568"/>
              <a:gd name="connsiteX71" fmla="*/ 621093 w 1642784"/>
              <a:gd name="connsiteY71" fmla="*/ 571099 h 1287568"/>
              <a:gd name="connsiteX72" fmla="*/ 552037 w 1642784"/>
              <a:gd name="connsiteY72" fmla="*/ 590149 h 1287568"/>
              <a:gd name="connsiteX73" fmla="*/ 449643 w 1642784"/>
              <a:gd name="connsiteY73" fmla="*/ 599674 h 1287568"/>
              <a:gd name="connsiteX74" fmla="*/ 342487 w 1642784"/>
              <a:gd name="connsiteY74" fmla="*/ 592530 h 1287568"/>
              <a:gd name="connsiteX75" fmla="*/ 282956 w 1642784"/>
              <a:gd name="connsiteY75" fmla="*/ 590149 h 1287568"/>
              <a:gd name="connsiteX76" fmla="*/ 228187 w 1642784"/>
              <a:gd name="connsiteY76" fmla="*/ 599674 h 1287568"/>
              <a:gd name="connsiteX77" fmla="*/ 168656 w 1642784"/>
              <a:gd name="connsiteY77" fmla="*/ 663968 h 1287568"/>
              <a:gd name="connsiteX78" fmla="*/ 154369 w 1642784"/>
              <a:gd name="connsiteY78" fmla="*/ 740168 h 1287568"/>
              <a:gd name="connsiteX79" fmla="*/ 171037 w 1642784"/>
              <a:gd name="connsiteY79" fmla="*/ 847324 h 1287568"/>
              <a:gd name="connsiteX80" fmla="*/ 228187 w 1642784"/>
              <a:gd name="connsiteY80" fmla="*/ 944956 h 1287568"/>
              <a:gd name="connsiteX81" fmla="*/ 309150 w 1642784"/>
              <a:gd name="connsiteY81" fmla="*/ 1018774 h 1287568"/>
              <a:gd name="connsiteX82" fmla="*/ 402018 w 1642784"/>
              <a:gd name="connsiteY82" fmla="*/ 1080686 h 1287568"/>
              <a:gd name="connsiteX83" fmla="*/ 497268 w 1642784"/>
              <a:gd name="connsiteY83" fmla="*/ 1121168 h 1287568"/>
              <a:gd name="connsiteX84" fmla="*/ 628237 w 1642784"/>
              <a:gd name="connsiteY84" fmla="*/ 1142599 h 1287568"/>
              <a:gd name="connsiteX85" fmla="*/ 792543 w 1642784"/>
              <a:gd name="connsiteY85" fmla="*/ 1140218 h 1287568"/>
              <a:gd name="connsiteX86" fmla="*/ 930656 w 1642784"/>
              <a:gd name="connsiteY86" fmla="*/ 1118786 h 1287568"/>
              <a:gd name="connsiteX87" fmla="*/ 1071150 w 1642784"/>
              <a:gd name="connsiteY87" fmla="*/ 1078305 h 1287568"/>
              <a:gd name="connsiteX88" fmla="*/ 1214025 w 1642784"/>
              <a:gd name="connsiteY88" fmla="*/ 1002105 h 1287568"/>
              <a:gd name="connsiteX89" fmla="*/ 1304512 w 1642784"/>
              <a:gd name="connsiteY89" fmla="*/ 940193 h 1287568"/>
              <a:gd name="connsiteX90" fmla="*/ 1366425 w 1642784"/>
              <a:gd name="connsiteY90" fmla="*/ 880661 h 1287568"/>
              <a:gd name="connsiteX91" fmla="*/ 1383093 w 1642784"/>
              <a:gd name="connsiteY91" fmla="*/ 830655 h 1287568"/>
              <a:gd name="connsiteX92" fmla="*/ 1318800 w 1642784"/>
              <a:gd name="connsiteY92" fmla="*/ 797318 h 1287568"/>
              <a:gd name="connsiteX93" fmla="*/ 1197356 w 1642784"/>
              <a:gd name="connsiteY93" fmla="*/ 783030 h 1287568"/>
              <a:gd name="connsiteX94" fmla="*/ 994950 w 1642784"/>
              <a:gd name="connsiteY94" fmla="*/ 773505 h 1287568"/>
              <a:gd name="connsiteX95" fmla="*/ 799687 w 1642784"/>
              <a:gd name="connsiteY95" fmla="*/ 771124 h 1287568"/>
              <a:gd name="connsiteX96" fmla="*/ 649668 w 1642784"/>
              <a:gd name="connsiteY96" fmla="*/ 766361 h 1287568"/>
              <a:gd name="connsiteX97" fmla="*/ 549656 w 1642784"/>
              <a:gd name="connsiteY97" fmla="*/ 763980 h 1287568"/>
              <a:gd name="connsiteX98" fmla="*/ 492506 w 1642784"/>
              <a:gd name="connsiteY98" fmla="*/ 768743 h 1287568"/>
              <a:gd name="connsiteX99" fmla="*/ 435356 w 1642784"/>
              <a:gd name="connsiteY99" fmla="*/ 780649 h 1287568"/>
              <a:gd name="connsiteX100" fmla="*/ 392493 w 1642784"/>
              <a:gd name="connsiteY100" fmla="*/ 811605 h 1287568"/>
              <a:gd name="connsiteX0" fmla="*/ 237712 w 1642784"/>
              <a:gd name="connsiteY0" fmla="*/ 206768 h 1287568"/>
              <a:gd name="connsiteX1" fmla="*/ 332962 w 1642784"/>
              <a:gd name="connsiteY1" fmla="*/ 161524 h 1287568"/>
              <a:gd name="connsiteX2" fmla="*/ 459168 w 1642784"/>
              <a:gd name="connsiteY2" fmla="*/ 109136 h 1287568"/>
              <a:gd name="connsiteX3" fmla="*/ 585375 w 1642784"/>
              <a:gd name="connsiteY3" fmla="*/ 66274 h 1287568"/>
              <a:gd name="connsiteX4" fmla="*/ 756825 w 1642784"/>
              <a:gd name="connsiteY4" fmla="*/ 21030 h 1287568"/>
              <a:gd name="connsiteX5" fmla="*/ 885412 w 1642784"/>
              <a:gd name="connsiteY5" fmla="*/ 1980 h 1287568"/>
              <a:gd name="connsiteX6" fmla="*/ 1002093 w 1642784"/>
              <a:gd name="connsiteY6" fmla="*/ 4361 h 1287568"/>
              <a:gd name="connsiteX7" fmla="*/ 1147350 w 1642784"/>
              <a:gd name="connsiteY7" fmla="*/ 35318 h 1287568"/>
              <a:gd name="connsiteX8" fmla="*/ 1230693 w 1642784"/>
              <a:gd name="connsiteY8" fmla="*/ 78180 h 1287568"/>
              <a:gd name="connsiteX9" fmla="*/ 1264031 w 1642784"/>
              <a:gd name="connsiteY9" fmla="*/ 137711 h 1287568"/>
              <a:gd name="connsiteX10" fmla="*/ 1256887 w 1642784"/>
              <a:gd name="connsiteY10" fmla="*/ 192480 h 1287568"/>
              <a:gd name="connsiteX11" fmla="*/ 1192593 w 1642784"/>
              <a:gd name="connsiteY11" fmla="*/ 230580 h 1287568"/>
              <a:gd name="connsiteX12" fmla="*/ 1056862 w 1642784"/>
              <a:gd name="connsiteY12" fmla="*/ 256774 h 1287568"/>
              <a:gd name="connsiteX13" fmla="*/ 949706 w 1642784"/>
              <a:gd name="connsiteY13" fmla="*/ 278205 h 1287568"/>
              <a:gd name="connsiteX14" fmla="*/ 809212 w 1642784"/>
              <a:gd name="connsiteY14" fmla="*/ 318686 h 1287568"/>
              <a:gd name="connsiteX15" fmla="*/ 644906 w 1642784"/>
              <a:gd name="connsiteY15" fmla="*/ 368693 h 1287568"/>
              <a:gd name="connsiteX16" fmla="*/ 573468 w 1642784"/>
              <a:gd name="connsiteY16" fmla="*/ 406793 h 1287568"/>
              <a:gd name="connsiteX17" fmla="*/ 480600 w 1642784"/>
              <a:gd name="connsiteY17" fmla="*/ 456799 h 1287568"/>
              <a:gd name="connsiteX18" fmla="*/ 432975 w 1642784"/>
              <a:gd name="connsiteY18" fmla="*/ 478230 h 1287568"/>
              <a:gd name="connsiteX19" fmla="*/ 378206 w 1642784"/>
              <a:gd name="connsiteY19" fmla="*/ 490136 h 1287568"/>
              <a:gd name="connsiteX20" fmla="*/ 294862 w 1642784"/>
              <a:gd name="connsiteY20" fmla="*/ 485374 h 1287568"/>
              <a:gd name="connsiteX21" fmla="*/ 197231 w 1642784"/>
              <a:gd name="connsiteY21" fmla="*/ 482993 h 1287568"/>
              <a:gd name="connsiteX22" fmla="*/ 130556 w 1642784"/>
              <a:gd name="connsiteY22" fmla="*/ 482993 h 1287568"/>
              <a:gd name="connsiteX23" fmla="*/ 59118 w 1642784"/>
              <a:gd name="connsiteY23" fmla="*/ 506805 h 1287568"/>
              <a:gd name="connsiteX24" fmla="*/ 28161 w 1642784"/>
              <a:gd name="connsiteY24" fmla="*/ 544905 h 1287568"/>
              <a:gd name="connsiteX25" fmla="*/ 4350 w 1642784"/>
              <a:gd name="connsiteY25" fmla="*/ 618724 h 1287568"/>
              <a:gd name="connsiteX26" fmla="*/ 1968 w 1642784"/>
              <a:gd name="connsiteY26" fmla="*/ 728261 h 1287568"/>
              <a:gd name="connsiteX27" fmla="*/ 25781 w 1642784"/>
              <a:gd name="connsiteY27" fmla="*/ 837799 h 1287568"/>
              <a:gd name="connsiteX28" fmla="*/ 73406 w 1642784"/>
              <a:gd name="connsiteY28" fmla="*/ 949718 h 1287568"/>
              <a:gd name="connsiteX29" fmla="*/ 140081 w 1642784"/>
              <a:gd name="connsiteY29" fmla="*/ 1059255 h 1287568"/>
              <a:gd name="connsiteX30" fmla="*/ 206756 w 1642784"/>
              <a:gd name="connsiteY30" fmla="*/ 1128311 h 1287568"/>
              <a:gd name="connsiteX31" fmla="*/ 304387 w 1642784"/>
              <a:gd name="connsiteY31" fmla="*/ 1192605 h 1287568"/>
              <a:gd name="connsiteX32" fmla="*/ 392493 w 1642784"/>
              <a:gd name="connsiteY32" fmla="*/ 1237849 h 1287568"/>
              <a:gd name="connsiteX33" fmla="*/ 504412 w 1642784"/>
              <a:gd name="connsiteY33" fmla="*/ 1271186 h 1287568"/>
              <a:gd name="connsiteX34" fmla="*/ 654431 w 1642784"/>
              <a:gd name="connsiteY34" fmla="*/ 1285474 h 1287568"/>
              <a:gd name="connsiteX35" fmla="*/ 771112 w 1642784"/>
              <a:gd name="connsiteY35" fmla="*/ 1285474 h 1287568"/>
              <a:gd name="connsiteX36" fmla="*/ 921131 w 1642784"/>
              <a:gd name="connsiteY36" fmla="*/ 1266424 h 1287568"/>
              <a:gd name="connsiteX37" fmla="*/ 1040193 w 1642784"/>
              <a:gd name="connsiteY37" fmla="*/ 1233086 h 1287568"/>
              <a:gd name="connsiteX38" fmla="*/ 1187831 w 1642784"/>
              <a:gd name="connsiteY38" fmla="*/ 1180699 h 1287568"/>
              <a:gd name="connsiteX39" fmla="*/ 1304512 w 1642784"/>
              <a:gd name="connsiteY39" fmla="*/ 1125930 h 1287568"/>
              <a:gd name="connsiteX40" fmla="*/ 1380712 w 1642784"/>
              <a:gd name="connsiteY40" fmla="*/ 1073543 h 1287568"/>
              <a:gd name="connsiteX41" fmla="*/ 1456912 w 1642784"/>
              <a:gd name="connsiteY41" fmla="*/ 999724 h 1287568"/>
              <a:gd name="connsiteX42" fmla="*/ 1521206 w 1642784"/>
              <a:gd name="connsiteY42" fmla="*/ 923524 h 1287568"/>
              <a:gd name="connsiteX43" fmla="*/ 1573593 w 1642784"/>
              <a:gd name="connsiteY43" fmla="*/ 847324 h 1287568"/>
              <a:gd name="connsiteX44" fmla="*/ 1611693 w 1642784"/>
              <a:gd name="connsiteY44" fmla="*/ 766361 h 1287568"/>
              <a:gd name="connsiteX45" fmla="*/ 1635506 w 1642784"/>
              <a:gd name="connsiteY45" fmla="*/ 687780 h 1287568"/>
              <a:gd name="connsiteX46" fmla="*/ 1642650 w 1642784"/>
              <a:gd name="connsiteY46" fmla="*/ 628249 h 1287568"/>
              <a:gd name="connsiteX47" fmla="*/ 1630743 w 1642784"/>
              <a:gd name="connsiteY47" fmla="*/ 568718 h 1287568"/>
              <a:gd name="connsiteX48" fmla="*/ 1592643 w 1642784"/>
              <a:gd name="connsiteY48" fmla="*/ 540143 h 1287568"/>
              <a:gd name="connsiteX49" fmla="*/ 1559306 w 1642784"/>
              <a:gd name="connsiteY49" fmla="*/ 566336 h 1287568"/>
              <a:gd name="connsiteX50" fmla="*/ 1523587 w 1642784"/>
              <a:gd name="connsiteY50" fmla="*/ 640155 h 1287568"/>
              <a:gd name="connsiteX51" fmla="*/ 1495012 w 1642784"/>
              <a:gd name="connsiteY51" fmla="*/ 685399 h 1287568"/>
              <a:gd name="connsiteX52" fmla="*/ 1445006 w 1642784"/>
              <a:gd name="connsiteY52" fmla="*/ 716355 h 1287568"/>
              <a:gd name="connsiteX53" fmla="*/ 1392618 w 1642784"/>
              <a:gd name="connsiteY53" fmla="*/ 718736 h 1287568"/>
              <a:gd name="connsiteX54" fmla="*/ 1361662 w 1642784"/>
              <a:gd name="connsiteY54" fmla="*/ 675874 h 1287568"/>
              <a:gd name="connsiteX55" fmla="*/ 1366425 w 1642784"/>
              <a:gd name="connsiteY55" fmla="*/ 618724 h 1287568"/>
              <a:gd name="connsiteX56" fmla="*/ 1397381 w 1642784"/>
              <a:gd name="connsiteY56" fmla="*/ 571099 h 1287568"/>
              <a:gd name="connsiteX57" fmla="*/ 1442625 w 1642784"/>
              <a:gd name="connsiteY57" fmla="*/ 537761 h 1287568"/>
              <a:gd name="connsiteX58" fmla="*/ 1480725 w 1642784"/>
              <a:gd name="connsiteY58" fmla="*/ 521093 h 1287568"/>
              <a:gd name="connsiteX59" fmla="*/ 1509300 w 1642784"/>
              <a:gd name="connsiteY59" fmla="*/ 504424 h 1287568"/>
              <a:gd name="connsiteX60" fmla="*/ 1504537 w 1642784"/>
              <a:gd name="connsiteY60" fmla="*/ 463943 h 1287568"/>
              <a:gd name="connsiteX61" fmla="*/ 1461674 w 1642784"/>
              <a:gd name="connsiteY61" fmla="*/ 435368 h 1287568"/>
              <a:gd name="connsiteX62" fmla="*/ 1390237 w 1642784"/>
              <a:gd name="connsiteY62" fmla="*/ 413936 h 1287568"/>
              <a:gd name="connsiteX63" fmla="*/ 1228312 w 1642784"/>
              <a:gd name="connsiteY63" fmla="*/ 402030 h 1287568"/>
              <a:gd name="connsiteX64" fmla="*/ 1121156 w 1642784"/>
              <a:gd name="connsiteY64" fmla="*/ 402030 h 1287568"/>
              <a:gd name="connsiteX65" fmla="*/ 1004475 w 1642784"/>
              <a:gd name="connsiteY65" fmla="*/ 404411 h 1287568"/>
              <a:gd name="connsiteX66" fmla="*/ 897318 w 1642784"/>
              <a:gd name="connsiteY66" fmla="*/ 411555 h 1287568"/>
              <a:gd name="connsiteX67" fmla="*/ 809212 w 1642784"/>
              <a:gd name="connsiteY67" fmla="*/ 425843 h 1287568"/>
              <a:gd name="connsiteX68" fmla="*/ 752062 w 1642784"/>
              <a:gd name="connsiteY68" fmla="*/ 442511 h 1287568"/>
              <a:gd name="connsiteX69" fmla="*/ 702056 w 1642784"/>
              <a:gd name="connsiteY69" fmla="*/ 485374 h 1287568"/>
              <a:gd name="connsiteX70" fmla="*/ 652050 w 1642784"/>
              <a:gd name="connsiteY70" fmla="*/ 537761 h 1287568"/>
              <a:gd name="connsiteX71" fmla="*/ 621093 w 1642784"/>
              <a:gd name="connsiteY71" fmla="*/ 571099 h 1287568"/>
              <a:gd name="connsiteX72" fmla="*/ 552037 w 1642784"/>
              <a:gd name="connsiteY72" fmla="*/ 590149 h 1287568"/>
              <a:gd name="connsiteX73" fmla="*/ 449643 w 1642784"/>
              <a:gd name="connsiteY73" fmla="*/ 599674 h 1287568"/>
              <a:gd name="connsiteX74" fmla="*/ 342487 w 1642784"/>
              <a:gd name="connsiteY74" fmla="*/ 592530 h 1287568"/>
              <a:gd name="connsiteX75" fmla="*/ 282956 w 1642784"/>
              <a:gd name="connsiteY75" fmla="*/ 590149 h 1287568"/>
              <a:gd name="connsiteX76" fmla="*/ 228187 w 1642784"/>
              <a:gd name="connsiteY76" fmla="*/ 599674 h 1287568"/>
              <a:gd name="connsiteX77" fmla="*/ 168656 w 1642784"/>
              <a:gd name="connsiteY77" fmla="*/ 663968 h 1287568"/>
              <a:gd name="connsiteX78" fmla="*/ 154369 w 1642784"/>
              <a:gd name="connsiteY78" fmla="*/ 740168 h 1287568"/>
              <a:gd name="connsiteX79" fmla="*/ 171037 w 1642784"/>
              <a:gd name="connsiteY79" fmla="*/ 847324 h 1287568"/>
              <a:gd name="connsiteX80" fmla="*/ 228187 w 1642784"/>
              <a:gd name="connsiteY80" fmla="*/ 944956 h 1287568"/>
              <a:gd name="connsiteX81" fmla="*/ 309150 w 1642784"/>
              <a:gd name="connsiteY81" fmla="*/ 1018774 h 1287568"/>
              <a:gd name="connsiteX82" fmla="*/ 402018 w 1642784"/>
              <a:gd name="connsiteY82" fmla="*/ 1080686 h 1287568"/>
              <a:gd name="connsiteX83" fmla="*/ 497268 w 1642784"/>
              <a:gd name="connsiteY83" fmla="*/ 1121168 h 1287568"/>
              <a:gd name="connsiteX84" fmla="*/ 628237 w 1642784"/>
              <a:gd name="connsiteY84" fmla="*/ 1142599 h 1287568"/>
              <a:gd name="connsiteX85" fmla="*/ 792543 w 1642784"/>
              <a:gd name="connsiteY85" fmla="*/ 1140218 h 1287568"/>
              <a:gd name="connsiteX86" fmla="*/ 930656 w 1642784"/>
              <a:gd name="connsiteY86" fmla="*/ 1118786 h 1287568"/>
              <a:gd name="connsiteX87" fmla="*/ 1071150 w 1642784"/>
              <a:gd name="connsiteY87" fmla="*/ 1078305 h 1287568"/>
              <a:gd name="connsiteX88" fmla="*/ 1214025 w 1642784"/>
              <a:gd name="connsiteY88" fmla="*/ 1002105 h 1287568"/>
              <a:gd name="connsiteX89" fmla="*/ 1304512 w 1642784"/>
              <a:gd name="connsiteY89" fmla="*/ 940193 h 1287568"/>
              <a:gd name="connsiteX90" fmla="*/ 1366425 w 1642784"/>
              <a:gd name="connsiteY90" fmla="*/ 880661 h 1287568"/>
              <a:gd name="connsiteX91" fmla="*/ 1383093 w 1642784"/>
              <a:gd name="connsiteY91" fmla="*/ 830655 h 1287568"/>
              <a:gd name="connsiteX92" fmla="*/ 1318800 w 1642784"/>
              <a:gd name="connsiteY92" fmla="*/ 797318 h 1287568"/>
              <a:gd name="connsiteX93" fmla="*/ 1197356 w 1642784"/>
              <a:gd name="connsiteY93" fmla="*/ 783030 h 1287568"/>
              <a:gd name="connsiteX94" fmla="*/ 994950 w 1642784"/>
              <a:gd name="connsiteY94" fmla="*/ 773505 h 1287568"/>
              <a:gd name="connsiteX95" fmla="*/ 799687 w 1642784"/>
              <a:gd name="connsiteY95" fmla="*/ 771124 h 1287568"/>
              <a:gd name="connsiteX96" fmla="*/ 649668 w 1642784"/>
              <a:gd name="connsiteY96" fmla="*/ 766361 h 1287568"/>
              <a:gd name="connsiteX97" fmla="*/ 549656 w 1642784"/>
              <a:gd name="connsiteY97" fmla="*/ 763980 h 1287568"/>
              <a:gd name="connsiteX98" fmla="*/ 492506 w 1642784"/>
              <a:gd name="connsiteY98" fmla="*/ 768743 h 1287568"/>
              <a:gd name="connsiteX99" fmla="*/ 435356 w 1642784"/>
              <a:gd name="connsiteY99" fmla="*/ 780649 h 1287568"/>
              <a:gd name="connsiteX100" fmla="*/ 392493 w 1642784"/>
              <a:gd name="connsiteY100" fmla="*/ 811605 h 1287568"/>
              <a:gd name="connsiteX0" fmla="*/ 237712 w 1642784"/>
              <a:gd name="connsiteY0" fmla="*/ 206768 h 1287568"/>
              <a:gd name="connsiteX1" fmla="*/ 332962 w 1642784"/>
              <a:gd name="connsiteY1" fmla="*/ 161524 h 1287568"/>
              <a:gd name="connsiteX2" fmla="*/ 459168 w 1642784"/>
              <a:gd name="connsiteY2" fmla="*/ 109136 h 1287568"/>
              <a:gd name="connsiteX3" fmla="*/ 585375 w 1642784"/>
              <a:gd name="connsiteY3" fmla="*/ 66274 h 1287568"/>
              <a:gd name="connsiteX4" fmla="*/ 756825 w 1642784"/>
              <a:gd name="connsiteY4" fmla="*/ 21030 h 1287568"/>
              <a:gd name="connsiteX5" fmla="*/ 885412 w 1642784"/>
              <a:gd name="connsiteY5" fmla="*/ 1980 h 1287568"/>
              <a:gd name="connsiteX6" fmla="*/ 1002093 w 1642784"/>
              <a:gd name="connsiteY6" fmla="*/ 4361 h 1287568"/>
              <a:gd name="connsiteX7" fmla="*/ 1147350 w 1642784"/>
              <a:gd name="connsiteY7" fmla="*/ 35318 h 1287568"/>
              <a:gd name="connsiteX8" fmla="*/ 1230693 w 1642784"/>
              <a:gd name="connsiteY8" fmla="*/ 78180 h 1287568"/>
              <a:gd name="connsiteX9" fmla="*/ 1264031 w 1642784"/>
              <a:gd name="connsiteY9" fmla="*/ 137711 h 1287568"/>
              <a:gd name="connsiteX10" fmla="*/ 1256887 w 1642784"/>
              <a:gd name="connsiteY10" fmla="*/ 192480 h 1287568"/>
              <a:gd name="connsiteX11" fmla="*/ 1192593 w 1642784"/>
              <a:gd name="connsiteY11" fmla="*/ 230580 h 1287568"/>
              <a:gd name="connsiteX12" fmla="*/ 1056862 w 1642784"/>
              <a:gd name="connsiteY12" fmla="*/ 256774 h 1287568"/>
              <a:gd name="connsiteX13" fmla="*/ 949706 w 1642784"/>
              <a:gd name="connsiteY13" fmla="*/ 278205 h 1287568"/>
              <a:gd name="connsiteX14" fmla="*/ 809212 w 1642784"/>
              <a:gd name="connsiteY14" fmla="*/ 318686 h 1287568"/>
              <a:gd name="connsiteX15" fmla="*/ 644906 w 1642784"/>
              <a:gd name="connsiteY15" fmla="*/ 368693 h 1287568"/>
              <a:gd name="connsiteX16" fmla="*/ 573468 w 1642784"/>
              <a:gd name="connsiteY16" fmla="*/ 406793 h 1287568"/>
              <a:gd name="connsiteX17" fmla="*/ 480600 w 1642784"/>
              <a:gd name="connsiteY17" fmla="*/ 456799 h 1287568"/>
              <a:gd name="connsiteX18" fmla="*/ 432975 w 1642784"/>
              <a:gd name="connsiteY18" fmla="*/ 478230 h 1287568"/>
              <a:gd name="connsiteX19" fmla="*/ 378206 w 1642784"/>
              <a:gd name="connsiteY19" fmla="*/ 490136 h 1287568"/>
              <a:gd name="connsiteX20" fmla="*/ 294862 w 1642784"/>
              <a:gd name="connsiteY20" fmla="*/ 485374 h 1287568"/>
              <a:gd name="connsiteX21" fmla="*/ 197231 w 1642784"/>
              <a:gd name="connsiteY21" fmla="*/ 482993 h 1287568"/>
              <a:gd name="connsiteX22" fmla="*/ 130556 w 1642784"/>
              <a:gd name="connsiteY22" fmla="*/ 482993 h 1287568"/>
              <a:gd name="connsiteX23" fmla="*/ 59118 w 1642784"/>
              <a:gd name="connsiteY23" fmla="*/ 506805 h 1287568"/>
              <a:gd name="connsiteX24" fmla="*/ 28161 w 1642784"/>
              <a:gd name="connsiteY24" fmla="*/ 544905 h 1287568"/>
              <a:gd name="connsiteX25" fmla="*/ 4350 w 1642784"/>
              <a:gd name="connsiteY25" fmla="*/ 618724 h 1287568"/>
              <a:gd name="connsiteX26" fmla="*/ 1968 w 1642784"/>
              <a:gd name="connsiteY26" fmla="*/ 728261 h 1287568"/>
              <a:gd name="connsiteX27" fmla="*/ 25781 w 1642784"/>
              <a:gd name="connsiteY27" fmla="*/ 837799 h 1287568"/>
              <a:gd name="connsiteX28" fmla="*/ 73406 w 1642784"/>
              <a:gd name="connsiteY28" fmla="*/ 949718 h 1287568"/>
              <a:gd name="connsiteX29" fmla="*/ 140081 w 1642784"/>
              <a:gd name="connsiteY29" fmla="*/ 1056874 h 1287568"/>
              <a:gd name="connsiteX30" fmla="*/ 206756 w 1642784"/>
              <a:gd name="connsiteY30" fmla="*/ 1128311 h 1287568"/>
              <a:gd name="connsiteX31" fmla="*/ 304387 w 1642784"/>
              <a:gd name="connsiteY31" fmla="*/ 1192605 h 1287568"/>
              <a:gd name="connsiteX32" fmla="*/ 392493 w 1642784"/>
              <a:gd name="connsiteY32" fmla="*/ 1237849 h 1287568"/>
              <a:gd name="connsiteX33" fmla="*/ 504412 w 1642784"/>
              <a:gd name="connsiteY33" fmla="*/ 1271186 h 1287568"/>
              <a:gd name="connsiteX34" fmla="*/ 654431 w 1642784"/>
              <a:gd name="connsiteY34" fmla="*/ 1285474 h 1287568"/>
              <a:gd name="connsiteX35" fmla="*/ 771112 w 1642784"/>
              <a:gd name="connsiteY35" fmla="*/ 1285474 h 1287568"/>
              <a:gd name="connsiteX36" fmla="*/ 921131 w 1642784"/>
              <a:gd name="connsiteY36" fmla="*/ 1266424 h 1287568"/>
              <a:gd name="connsiteX37" fmla="*/ 1040193 w 1642784"/>
              <a:gd name="connsiteY37" fmla="*/ 1233086 h 1287568"/>
              <a:gd name="connsiteX38" fmla="*/ 1187831 w 1642784"/>
              <a:gd name="connsiteY38" fmla="*/ 1180699 h 1287568"/>
              <a:gd name="connsiteX39" fmla="*/ 1304512 w 1642784"/>
              <a:gd name="connsiteY39" fmla="*/ 1125930 h 1287568"/>
              <a:gd name="connsiteX40" fmla="*/ 1380712 w 1642784"/>
              <a:gd name="connsiteY40" fmla="*/ 1073543 h 1287568"/>
              <a:gd name="connsiteX41" fmla="*/ 1456912 w 1642784"/>
              <a:gd name="connsiteY41" fmla="*/ 999724 h 1287568"/>
              <a:gd name="connsiteX42" fmla="*/ 1521206 w 1642784"/>
              <a:gd name="connsiteY42" fmla="*/ 923524 h 1287568"/>
              <a:gd name="connsiteX43" fmla="*/ 1573593 w 1642784"/>
              <a:gd name="connsiteY43" fmla="*/ 847324 h 1287568"/>
              <a:gd name="connsiteX44" fmla="*/ 1611693 w 1642784"/>
              <a:gd name="connsiteY44" fmla="*/ 766361 h 1287568"/>
              <a:gd name="connsiteX45" fmla="*/ 1635506 w 1642784"/>
              <a:gd name="connsiteY45" fmla="*/ 687780 h 1287568"/>
              <a:gd name="connsiteX46" fmla="*/ 1642650 w 1642784"/>
              <a:gd name="connsiteY46" fmla="*/ 628249 h 1287568"/>
              <a:gd name="connsiteX47" fmla="*/ 1630743 w 1642784"/>
              <a:gd name="connsiteY47" fmla="*/ 568718 h 1287568"/>
              <a:gd name="connsiteX48" fmla="*/ 1592643 w 1642784"/>
              <a:gd name="connsiteY48" fmla="*/ 540143 h 1287568"/>
              <a:gd name="connsiteX49" fmla="*/ 1559306 w 1642784"/>
              <a:gd name="connsiteY49" fmla="*/ 566336 h 1287568"/>
              <a:gd name="connsiteX50" fmla="*/ 1523587 w 1642784"/>
              <a:gd name="connsiteY50" fmla="*/ 640155 h 1287568"/>
              <a:gd name="connsiteX51" fmla="*/ 1495012 w 1642784"/>
              <a:gd name="connsiteY51" fmla="*/ 685399 h 1287568"/>
              <a:gd name="connsiteX52" fmla="*/ 1445006 w 1642784"/>
              <a:gd name="connsiteY52" fmla="*/ 716355 h 1287568"/>
              <a:gd name="connsiteX53" fmla="*/ 1392618 w 1642784"/>
              <a:gd name="connsiteY53" fmla="*/ 718736 h 1287568"/>
              <a:gd name="connsiteX54" fmla="*/ 1361662 w 1642784"/>
              <a:gd name="connsiteY54" fmla="*/ 675874 h 1287568"/>
              <a:gd name="connsiteX55" fmla="*/ 1366425 w 1642784"/>
              <a:gd name="connsiteY55" fmla="*/ 618724 h 1287568"/>
              <a:gd name="connsiteX56" fmla="*/ 1397381 w 1642784"/>
              <a:gd name="connsiteY56" fmla="*/ 571099 h 1287568"/>
              <a:gd name="connsiteX57" fmla="*/ 1442625 w 1642784"/>
              <a:gd name="connsiteY57" fmla="*/ 537761 h 1287568"/>
              <a:gd name="connsiteX58" fmla="*/ 1480725 w 1642784"/>
              <a:gd name="connsiteY58" fmla="*/ 521093 h 1287568"/>
              <a:gd name="connsiteX59" fmla="*/ 1509300 w 1642784"/>
              <a:gd name="connsiteY59" fmla="*/ 504424 h 1287568"/>
              <a:gd name="connsiteX60" fmla="*/ 1504537 w 1642784"/>
              <a:gd name="connsiteY60" fmla="*/ 463943 h 1287568"/>
              <a:gd name="connsiteX61" fmla="*/ 1461674 w 1642784"/>
              <a:gd name="connsiteY61" fmla="*/ 435368 h 1287568"/>
              <a:gd name="connsiteX62" fmla="*/ 1390237 w 1642784"/>
              <a:gd name="connsiteY62" fmla="*/ 413936 h 1287568"/>
              <a:gd name="connsiteX63" fmla="*/ 1228312 w 1642784"/>
              <a:gd name="connsiteY63" fmla="*/ 402030 h 1287568"/>
              <a:gd name="connsiteX64" fmla="*/ 1121156 w 1642784"/>
              <a:gd name="connsiteY64" fmla="*/ 402030 h 1287568"/>
              <a:gd name="connsiteX65" fmla="*/ 1004475 w 1642784"/>
              <a:gd name="connsiteY65" fmla="*/ 404411 h 1287568"/>
              <a:gd name="connsiteX66" fmla="*/ 897318 w 1642784"/>
              <a:gd name="connsiteY66" fmla="*/ 411555 h 1287568"/>
              <a:gd name="connsiteX67" fmla="*/ 809212 w 1642784"/>
              <a:gd name="connsiteY67" fmla="*/ 425843 h 1287568"/>
              <a:gd name="connsiteX68" fmla="*/ 752062 w 1642784"/>
              <a:gd name="connsiteY68" fmla="*/ 442511 h 1287568"/>
              <a:gd name="connsiteX69" fmla="*/ 702056 w 1642784"/>
              <a:gd name="connsiteY69" fmla="*/ 485374 h 1287568"/>
              <a:gd name="connsiteX70" fmla="*/ 652050 w 1642784"/>
              <a:gd name="connsiteY70" fmla="*/ 537761 h 1287568"/>
              <a:gd name="connsiteX71" fmla="*/ 621093 w 1642784"/>
              <a:gd name="connsiteY71" fmla="*/ 571099 h 1287568"/>
              <a:gd name="connsiteX72" fmla="*/ 552037 w 1642784"/>
              <a:gd name="connsiteY72" fmla="*/ 590149 h 1287568"/>
              <a:gd name="connsiteX73" fmla="*/ 449643 w 1642784"/>
              <a:gd name="connsiteY73" fmla="*/ 599674 h 1287568"/>
              <a:gd name="connsiteX74" fmla="*/ 342487 w 1642784"/>
              <a:gd name="connsiteY74" fmla="*/ 592530 h 1287568"/>
              <a:gd name="connsiteX75" fmla="*/ 282956 w 1642784"/>
              <a:gd name="connsiteY75" fmla="*/ 590149 h 1287568"/>
              <a:gd name="connsiteX76" fmla="*/ 228187 w 1642784"/>
              <a:gd name="connsiteY76" fmla="*/ 599674 h 1287568"/>
              <a:gd name="connsiteX77" fmla="*/ 168656 w 1642784"/>
              <a:gd name="connsiteY77" fmla="*/ 663968 h 1287568"/>
              <a:gd name="connsiteX78" fmla="*/ 154369 w 1642784"/>
              <a:gd name="connsiteY78" fmla="*/ 740168 h 1287568"/>
              <a:gd name="connsiteX79" fmla="*/ 171037 w 1642784"/>
              <a:gd name="connsiteY79" fmla="*/ 847324 h 1287568"/>
              <a:gd name="connsiteX80" fmla="*/ 228187 w 1642784"/>
              <a:gd name="connsiteY80" fmla="*/ 944956 h 1287568"/>
              <a:gd name="connsiteX81" fmla="*/ 309150 w 1642784"/>
              <a:gd name="connsiteY81" fmla="*/ 1018774 h 1287568"/>
              <a:gd name="connsiteX82" fmla="*/ 402018 w 1642784"/>
              <a:gd name="connsiteY82" fmla="*/ 1080686 h 1287568"/>
              <a:gd name="connsiteX83" fmla="*/ 497268 w 1642784"/>
              <a:gd name="connsiteY83" fmla="*/ 1121168 h 1287568"/>
              <a:gd name="connsiteX84" fmla="*/ 628237 w 1642784"/>
              <a:gd name="connsiteY84" fmla="*/ 1142599 h 1287568"/>
              <a:gd name="connsiteX85" fmla="*/ 792543 w 1642784"/>
              <a:gd name="connsiteY85" fmla="*/ 1140218 h 1287568"/>
              <a:gd name="connsiteX86" fmla="*/ 930656 w 1642784"/>
              <a:gd name="connsiteY86" fmla="*/ 1118786 h 1287568"/>
              <a:gd name="connsiteX87" fmla="*/ 1071150 w 1642784"/>
              <a:gd name="connsiteY87" fmla="*/ 1078305 h 1287568"/>
              <a:gd name="connsiteX88" fmla="*/ 1214025 w 1642784"/>
              <a:gd name="connsiteY88" fmla="*/ 1002105 h 1287568"/>
              <a:gd name="connsiteX89" fmla="*/ 1304512 w 1642784"/>
              <a:gd name="connsiteY89" fmla="*/ 940193 h 1287568"/>
              <a:gd name="connsiteX90" fmla="*/ 1366425 w 1642784"/>
              <a:gd name="connsiteY90" fmla="*/ 880661 h 1287568"/>
              <a:gd name="connsiteX91" fmla="*/ 1383093 w 1642784"/>
              <a:gd name="connsiteY91" fmla="*/ 830655 h 1287568"/>
              <a:gd name="connsiteX92" fmla="*/ 1318800 w 1642784"/>
              <a:gd name="connsiteY92" fmla="*/ 797318 h 1287568"/>
              <a:gd name="connsiteX93" fmla="*/ 1197356 w 1642784"/>
              <a:gd name="connsiteY93" fmla="*/ 783030 h 1287568"/>
              <a:gd name="connsiteX94" fmla="*/ 994950 w 1642784"/>
              <a:gd name="connsiteY94" fmla="*/ 773505 h 1287568"/>
              <a:gd name="connsiteX95" fmla="*/ 799687 w 1642784"/>
              <a:gd name="connsiteY95" fmla="*/ 771124 h 1287568"/>
              <a:gd name="connsiteX96" fmla="*/ 649668 w 1642784"/>
              <a:gd name="connsiteY96" fmla="*/ 766361 h 1287568"/>
              <a:gd name="connsiteX97" fmla="*/ 549656 w 1642784"/>
              <a:gd name="connsiteY97" fmla="*/ 763980 h 1287568"/>
              <a:gd name="connsiteX98" fmla="*/ 492506 w 1642784"/>
              <a:gd name="connsiteY98" fmla="*/ 768743 h 1287568"/>
              <a:gd name="connsiteX99" fmla="*/ 435356 w 1642784"/>
              <a:gd name="connsiteY99" fmla="*/ 780649 h 1287568"/>
              <a:gd name="connsiteX100" fmla="*/ 392493 w 1642784"/>
              <a:gd name="connsiteY100" fmla="*/ 811605 h 1287568"/>
              <a:gd name="connsiteX0" fmla="*/ 237712 w 1642784"/>
              <a:gd name="connsiteY0" fmla="*/ 206642 h 1287442"/>
              <a:gd name="connsiteX1" fmla="*/ 332962 w 1642784"/>
              <a:gd name="connsiteY1" fmla="*/ 161398 h 1287442"/>
              <a:gd name="connsiteX2" fmla="*/ 459168 w 1642784"/>
              <a:gd name="connsiteY2" fmla="*/ 109010 h 1287442"/>
              <a:gd name="connsiteX3" fmla="*/ 585375 w 1642784"/>
              <a:gd name="connsiteY3" fmla="*/ 66148 h 1287442"/>
              <a:gd name="connsiteX4" fmla="*/ 756825 w 1642784"/>
              <a:gd name="connsiteY4" fmla="*/ 20904 h 1287442"/>
              <a:gd name="connsiteX5" fmla="*/ 885412 w 1642784"/>
              <a:gd name="connsiteY5" fmla="*/ 1854 h 1287442"/>
              <a:gd name="connsiteX6" fmla="*/ 1002093 w 1642784"/>
              <a:gd name="connsiteY6" fmla="*/ 4235 h 1287442"/>
              <a:gd name="connsiteX7" fmla="*/ 1137825 w 1642784"/>
              <a:gd name="connsiteY7" fmla="*/ 32810 h 1287442"/>
              <a:gd name="connsiteX8" fmla="*/ 1230693 w 1642784"/>
              <a:gd name="connsiteY8" fmla="*/ 78054 h 1287442"/>
              <a:gd name="connsiteX9" fmla="*/ 1264031 w 1642784"/>
              <a:gd name="connsiteY9" fmla="*/ 137585 h 1287442"/>
              <a:gd name="connsiteX10" fmla="*/ 1256887 w 1642784"/>
              <a:gd name="connsiteY10" fmla="*/ 192354 h 1287442"/>
              <a:gd name="connsiteX11" fmla="*/ 1192593 w 1642784"/>
              <a:gd name="connsiteY11" fmla="*/ 230454 h 1287442"/>
              <a:gd name="connsiteX12" fmla="*/ 1056862 w 1642784"/>
              <a:gd name="connsiteY12" fmla="*/ 256648 h 1287442"/>
              <a:gd name="connsiteX13" fmla="*/ 949706 w 1642784"/>
              <a:gd name="connsiteY13" fmla="*/ 278079 h 1287442"/>
              <a:gd name="connsiteX14" fmla="*/ 809212 w 1642784"/>
              <a:gd name="connsiteY14" fmla="*/ 318560 h 1287442"/>
              <a:gd name="connsiteX15" fmla="*/ 644906 w 1642784"/>
              <a:gd name="connsiteY15" fmla="*/ 368567 h 1287442"/>
              <a:gd name="connsiteX16" fmla="*/ 573468 w 1642784"/>
              <a:gd name="connsiteY16" fmla="*/ 406667 h 1287442"/>
              <a:gd name="connsiteX17" fmla="*/ 480600 w 1642784"/>
              <a:gd name="connsiteY17" fmla="*/ 456673 h 1287442"/>
              <a:gd name="connsiteX18" fmla="*/ 432975 w 1642784"/>
              <a:gd name="connsiteY18" fmla="*/ 478104 h 1287442"/>
              <a:gd name="connsiteX19" fmla="*/ 378206 w 1642784"/>
              <a:gd name="connsiteY19" fmla="*/ 490010 h 1287442"/>
              <a:gd name="connsiteX20" fmla="*/ 294862 w 1642784"/>
              <a:gd name="connsiteY20" fmla="*/ 485248 h 1287442"/>
              <a:gd name="connsiteX21" fmla="*/ 197231 w 1642784"/>
              <a:gd name="connsiteY21" fmla="*/ 482867 h 1287442"/>
              <a:gd name="connsiteX22" fmla="*/ 130556 w 1642784"/>
              <a:gd name="connsiteY22" fmla="*/ 482867 h 1287442"/>
              <a:gd name="connsiteX23" fmla="*/ 59118 w 1642784"/>
              <a:gd name="connsiteY23" fmla="*/ 506679 h 1287442"/>
              <a:gd name="connsiteX24" fmla="*/ 28161 w 1642784"/>
              <a:gd name="connsiteY24" fmla="*/ 544779 h 1287442"/>
              <a:gd name="connsiteX25" fmla="*/ 4350 w 1642784"/>
              <a:gd name="connsiteY25" fmla="*/ 618598 h 1287442"/>
              <a:gd name="connsiteX26" fmla="*/ 1968 w 1642784"/>
              <a:gd name="connsiteY26" fmla="*/ 728135 h 1287442"/>
              <a:gd name="connsiteX27" fmla="*/ 25781 w 1642784"/>
              <a:gd name="connsiteY27" fmla="*/ 837673 h 1287442"/>
              <a:gd name="connsiteX28" fmla="*/ 73406 w 1642784"/>
              <a:gd name="connsiteY28" fmla="*/ 949592 h 1287442"/>
              <a:gd name="connsiteX29" fmla="*/ 140081 w 1642784"/>
              <a:gd name="connsiteY29" fmla="*/ 1056748 h 1287442"/>
              <a:gd name="connsiteX30" fmla="*/ 206756 w 1642784"/>
              <a:gd name="connsiteY30" fmla="*/ 1128185 h 1287442"/>
              <a:gd name="connsiteX31" fmla="*/ 304387 w 1642784"/>
              <a:gd name="connsiteY31" fmla="*/ 1192479 h 1287442"/>
              <a:gd name="connsiteX32" fmla="*/ 392493 w 1642784"/>
              <a:gd name="connsiteY32" fmla="*/ 1237723 h 1287442"/>
              <a:gd name="connsiteX33" fmla="*/ 504412 w 1642784"/>
              <a:gd name="connsiteY33" fmla="*/ 1271060 h 1287442"/>
              <a:gd name="connsiteX34" fmla="*/ 654431 w 1642784"/>
              <a:gd name="connsiteY34" fmla="*/ 1285348 h 1287442"/>
              <a:gd name="connsiteX35" fmla="*/ 771112 w 1642784"/>
              <a:gd name="connsiteY35" fmla="*/ 1285348 h 1287442"/>
              <a:gd name="connsiteX36" fmla="*/ 921131 w 1642784"/>
              <a:gd name="connsiteY36" fmla="*/ 1266298 h 1287442"/>
              <a:gd name="connsiteX37" fmla="*/ 1040193 w 1642784"/>
              <a:gd name="connsiteY37" fmla="*/ 1232960 h 1287442"/>
              <a:gd name="connsiteX38" fmla="*/ 1187831 w 1642784"/>
              <a:gd name="connsiteY38" fmla="*/ 1180573 h 1287442"/>
              <a:gd name="connsiteX39" fmla="*/ 1304512 w 1642784"/>
              <a:gd name="connsiteY39" fmla="*/ 1125804 h 1287442"/>
              <a:gd name="connsiteX40" fmla="*/ 1380712 w 1642784"/>
              <a:gd name="connsiteY40" fmla="*/ 1073417 h 1287442"/>
              <a:gd name="connsiteX41" fmla="*/ 1456912 w 1642784"/>
              <a:gd name="connsiteY41" fmla="*/ 999598 h 1287442"/>
              <a:gd name="connsiteX42" fmla="*/ 1521206 w 1642784"/>
              <a:gd name="connsiteY42" fmla="*/ 923398 h 1287442"/>
              <a:gd name="connsiteX43" fmla="*/ 1573593 w 1642784"/>
              <a:gd name="connsiteY43" fmla="*/ 847198 h 1287442"/>
              <a:gd name="connsiteX44" fmla="*/ 1611693 w 1642784"/>
              <a:gd name="connsiteY44" fmla="*/ 766235 h 1287442"/>
              <a:gd name="connsiteX45" fmla="*/ 1635506 w 1642784"/>
              <a:gd name="connsiteY45" fmla="*/ 687654 h 1287442"/>
              <a:gd name="connsiteX46" fmla="*/ 1642650 w 1642784"/>
              <a:gd name="connsiteY46" fmla="*/ 628123 h 1287442"/>
              <a:gd name="connsiteX47" fmla="*/ 1630743 w 1642784"/>
              <a:gd name="connsiteY47" fmla="*/ 568592 h 1287442"/>
              <a:gd name="connsiteX48" fmla="*/ 1592643 w 1642784"/>
              <a:gd name="connsiteY48" fmla="*/ 540017 h 1287442"/>
              <a:gd name="connsiteX49" fmla="*/ 1559306 w 1642784"/>
              <a:gd name="connsiteY49" fmla="*/ 566210 h 1287442"/>
              <a:gd name="connsiteX50" fmla="*/ 1523587 w 1642784"/>
              <a:gd name="connsiteY50" fmla="*/ 640029 h 1287442"/>
              <a:gd name="connsiteX51" fmla="*/ 1495012 w 1642784"/>
              <a:gd name="connsiteY51" fmla="*/ 685273 h 1287442"/>
              <a:gd name="connsiteX52" fmla="*/ 1445006 w 1642784"/>
              <a:gd name="connsiteY52" fmla="*/ 716229 h 1287442"/>
              <a:gd name="connsiteX53" fmla="*/ 1392618 w 1642784"/>
              <a:gd name="connsiteY53" fmla="*/ 718610 h 1287442"/>
              <a:gd name="connsiteX54" fmla="*/ 1361662 w 1642784"/>
              <a:gd name="connsiteY54" fmla="*/ 675748 h 1287442"/>
              <a:gd name="connsiteX55" fmla="*/ 1366425 w 1642784"/>
              <a:gd name="connsiteY55" fmla="*/ 618598 h 1287442"/>
              <a:gd name="connsiteX56" fmla="*/ 1397381 w 1642784"/>
              <a:gd name="connsiteY56" fmla="*/ 570973 h 1287442"/>
              <a:gd name="connsiteX57" fmla="*/ 1442625 w 1642784"/>
              <a:gd name="connsiteY57" fmla="*/ 537635 h 1287442"/>
              <a:gd name="connsiteX58" fmla="*/ 1480725 w 1642784"/>
              <a:gd name="connsiteY58" fmla="*/ 520967 h 1287442"/>
              <a:gd name="connsiteX59" fmla="*/ 1509300 w 1642784"/>
              <a:gd name="connsiteY59" fmla="*/ 504298 h 1287442"/>
              <a:gd name="connsiteX60" fmla="*/ 1504537 w 1642784"/>
              <a:gd name="connsiteY60" fmla="*/ 463817 h 1287442"/>
              <a:gd name="connsiteX61" fmla="*/ 1461674 w 1642784"/>
              <a:gd name="connsiteY61" fmla="*/ 435242 h 1287442"/>
              <a:gd name="connsiteX62" fmla="*/ 1390237 w 1642784"/>
              <a:gd name="connsiteY62" fmla="*/ 413810 h 1287442"/>
              <a:gd name="connsiteX63" fmla="*/ 1228312 w 1642784"/>
              <a:gd name="connsiteY63" fmla="*/ 401904 h 1287442"/>
              <a:gd name="connsiteX64" fmla="*/ 1121156 w 1642784"/>
              <a:gd name="connsiteY64" fmla="*/ 401904 h 1287442"/>
              <a:gd name="connsiteX65" fmla="*/ 1004475 w 1642784"/>
              <a:gd name="connsiteY65" fmla="*/ 404285 h 1287442"/>
              <a:gd name="connsiteX66" fmla="*/ 897318 w 1642784"/>
              <a:gd name="connsiteY66" fmla="*/ 411429 h 1287442"/>
              <a:gd name="connsiteX67" fmla="*/ 809212 w 1642784"/>
              <a:gd name="connsiteY67" fmla="*/ 425717 h 1287442"/>
              <a:gd name="connsiteX68" fmla="*/ 752062 w 1642784"/>
              <a:gd name="connsiteY68" fmla="*/ 442385 h 1287442"/>
              <a:gd name="connsiteX69" fmla="*/ 702056 w 1642784"/>
              <a:gd name="connsiteY69" fmla="*/ 485248 h 1287442"/>
              <a:gd name="connsiteX70" fmla="*/ 652050 w 1642784"/>
              <a:gd name="connsiteY70" fmla="*/ 537635 h 1287442"/>
              <a:gd name="connsiteX71" fmla="*/ 621093 w 1642784"/>
              <a:gd name="connsiteY71" fmla="*/ 570973 h 1287442"/>
              <a:gd name="connsiteX72" fmla="*/ 552037 w 1642784"/>
              <a:gd name="connsiteY72" fmla="*/ 590023 h 1287442"/>
              <a:gd name="connsiteX73" fmla="*/ 449643 w 1642784"/>
              <a:gd name="connsiteY73" fmla="*/ 599548 h 1287442"/>
              <a:gd name="connsiteX74" fmla="*/ 342487 w 1642784"/>
              <a:gd name="connsiteY74" fmla="*/ 592404 h 1287442"/>
              <a:gd name="connsiteX75" fmla="*/ 282956 w 1642784"/>
              <a:gd name="connsiteY75" fmla="*/ 590023 h 1287442"/>
              <a:gd name="connsiteX76" fmla="*/ 228187 w 1642784"/>
              <a:gd name="connsiteY76" fmla="*/ 599548 h 1287442"/>
              <a:gd name="connsiteX77" fmla="*/ 168656 w 1642784"/>
              <a:gd name="connsiteY77" fmla="*/ 663842 h 1287442"/>
              <a:gd name="connsiteX78" fmla="*/ 154369 w 1642784"/>
              <a:gd name="connsiteY78" fmla="*/ 740042 h 1287442"/>
              <a:gd name="connsiteX79" fmla="*/ 171037 w 1642784"/>
              <a:gd name="connsiteY79" fmla="*/ 847198 h 1287442"/>
              <a:gd name="connsiteX80" fmla="*/ 228187 w 1642784"/>
              <a:gd name="connsiteY80" fmla="*/ 944830 h 1287442"/>
              <a:gd name="connsiteX81" fmla="*/ 309150 w 1642784"/>
              <a:gd name="connsiteY81" fmla="*/ 1018648 h 1287442"/>
              <a:gd name="connsiteX82" fmla="*/ 402018 w 1642784"/>
              <a:gd name="connsiteY82" fmla="*/ 1080560 h 1287442"/>
              <a:gd name="connsiteX83" fmla="*/ 497268 w 1642784"/>
              <a:gd name="connsiteY83" fmla="*/ 1121042 h 1287442"/>
              <a:gd name="connsiteX84" fmla="*/ 628237 w 1642784"/>
              <a:gd name="connsiteY84" fmla="*/ 1142473 h 1287442"/>
              <a:gd name="connsiteX85" fmla="*/ 792543 w 1642784"/>
              <a:gd name="connsiteY85" fmla="*/ 1140092 h 1287442"/>
              <a:gd name="connsiteX86" fmla="*/ 930656 w 1642784"/>
              <a:gd name="connsiteY86" fmla="*/ 1118660 h 1287442"/>
              <a:gd name="connsiteX87" fmla="*/ 1071150 w 1642784"/>
              <a:gd name="connsiteY87" fmla="*/ 1078179 h 1287442"/>
              <a:gd name="connsiteX88" fmla="*/ 1214025 w 1642784"/>
              <a:gd name="connsiteY88" fmla="*/ 1001979 h 1287442"/>
              <a:gd name="connsiteX89" fmla="*/ 1304512 w 1642784"/>
              <a:gd name="connsiteY89" fmla="*/ 940067 h 1287442"/>
              <a:gd name="connsiteX90" fmla="*/ 1366425 w 1642784"/>
              <a:gd name="connsiteY90" fmla="*/ 880535 h 1287442"/>
              <a:gd name="connsiteX91" fmla="*/ 1383093 w 1642784"/>
              <a:gd name="connsiteY91" fmla="*/ 830529 h 1287442"/>
              <a:gd name="connsiteX92" fmla="*/ 1318800 w 1642784"/>
              <a:gd name="connsiteY92" fmla="*/ 797192 h 1287442"/>
              <a:gd name="connsiteX93" fmla="*/ 1197356 w 1642784"/>
              <a:gd name="connsiteY93" fmla="*/ 782904 h 1287442"/>
              <a:gd name="connsiteX94" fmla="*/ 994950 w 1642784"/>
              <a:gd name="connsiteY94" fmla="*/ 773379 h 1287442"/>
              <a:gd name="connsiteX95" fmla="*/ 799687 w 1642784"/>
              <a:gd name="connsiteY95" fmla="*/ 770998 h 1287442"/>
              <a:gd name="connsiteX96" fmla="*/ 649668 w 1642784"/>
              <a:gd name="connsiteY96" fmla="*/ 766235 h 1287442"/>
              <a:gd name="connsiteX97" fmla="*/ 549656 w 1642784"/>
              <a:gd name="connsiteY97" fmla="*/ 763854 h 1287442"/>
              <a:gd name="connsiteX98" fmla="*/ 492506 w 1642784"/>
              <a:gd name="connsiteY98" fmla="*/ 768617 h 1287442"/>
              <a:gd name="connsiteX99" fmla="*/ 435356 w 1642784"/>
              <a:gd name="connsiteY99" fmla="*/ 780523 h 1287442"/>
              <a:gd name="connsiteX100" fmla="*/ 392493 w 1642784"/>
              <a:gd name="connsiteY100" fmla="*/ 811479 h 1287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642784" h="1287442">
                <a:moveTo>
                  <a:pt x="237712" y="206642"/>
                </a:moveTo>
                <a:cubicBezTo>
                  <a:pt x="266882" y="192156"/>
                  <a:pt x="296053" y="177670"/>
                  <a:pt x="332962" y="161398"/>
                </a:cubicBezTo>
                <a:cubicBezTo>
                  <a:pt x="369871" y="145126"/>
                  <a:pt x="417099" y="124885"/>
                  <a:pt x="459168" y="109010"/>
                </a:cubicBezTo>
                <a:cubicBezTo>
                  <a:pt x="501237" y="93135"/>
                  <a:pt x="535766" y="80832"/>
                  <a:pt x="585375" y="66148"/>
                </a:cubicBezTo>
                <a:cubicBezTo>
                  <a:pt x="634985" y="51464"/>
                  <a:pt x="706819" y="31620"/>
                  <a:pt x="756825" y="20904"/>
                </a:cubicBezTo>
                <a:cubicBezTo>
                  <a:pt x="806831" y="10188"/>
                  <a:pt x="844534" y="4632"/>
                  <a:pt x="885412" y="1854"/>
                </a:cubicBezTo>
                <a:cubicBezTo>
                  <a:pt x="926290" y="-924"/>
                  <a:pt x="960024" y="-924"/>
                  <a:pt x="1002093" y="4235"/>
                </a:cubicBezTo>
                <a:cubicBezTo>
                  <a:pt x="1044162" y="9394"/>
                  <a:pt x="1099725" y="20507"/>
                  <a:pt x="1137825" y="32810"/>
                </a:cubicBezTo>
                <a:cubicBezTo>
                  <a:pt x="1175925" y="45113"/>
                  <a:pt x="1209659" y="60592"/>
                  <a:pt x="1230693" y="78054"/>
                </a:cubicBezTo>
                <a:cubicBezTo>
                  <a:pt x="1251727" y="95516"/>
                  <a:pt x="1259665" y="118535"/>
                  <a:pt x="1264031" y="137585"/>
                </a:cubicBezTo>
                <a:cubicBezTo>
                  <a:pt x="1268397" y="156635"/>
                  <a:pt x="1268793" y="176876"/>
                  <a:pt x="1256887" y="192354"/>
                </a:cubicBezTo>
                <a:cubicBezTo>
                  <a:pt x="1244981" y="207832"/>
                  <a:pt x="1225930" y="219738"/>
                  <a:pt x="1192593" y="230454"/>
                </a:cubicBezTo>
                <a:cubicBezTo>
                  <a:pt x="1159256" y="241170"/>
                  <a:pt x="1056862" y="256648"/>
                  <a:pt x="1056862" y="256648"/>
                </a:cubicBezTo>
                <a:cubicBezTo>
                  <a:pt x="1016381" y="264585"/>
                  <a:pt x="990981" y="267760"/>
                  <a:pt x="949706" y="278079"/>
                </a:cubicBezTo>
                <a:cubicBezTo>
                  <a:pt x="908431" y="288398"/>
                  <a:pt x="809212" y="318560"/>
                  <a:pt x="809212" y="318560"/>
                </a:cubicBezTo>
                <a:cubicBezTo>
                  <a:pt x="758412" y="333641"/>
                  <a:pt x="684197" y="353882"/>
                  <a:pt x="644906" y="368567"/>
                </a:cubicBezTo>
                <a:cubicBezTo>
                  <a:pt x="605615" y="383252"/>
                  <a:pt x="573468" y="406667"/>
                  <a:pt x="573468" y="406667"/>
                </a:cubicBezTo>
                <a:cubicBezTo>
                  <a:pt x="546084" y="421351"/>
                  <a:pt x="504016" y="444767"/>
                  <a:pt x="480600" y="456673"/>
                </a:cubicBezTo>
                <a:cubicBezTo>
                  <a:pt x="457185" y="468579"/>
                  <a:pt x="450041" y="472548"/>
                  <a:pt x="432975" y="478104"/>
                </a:cubicBezTo>
                <a:cubicBezTo>
                  <a:pt x="415909" y="483660"/>
                  <a:pt x="401225" y="488819"/>
                  <a:pt x="378206" y="490010"/>
                </a:cubicBezTo>
                <a:cubicBezTo>
                  <a:pt x="355187" y="491201"/>
                  <a:pt x="325024" y="486438"/>
                  <a:pt x="294862" y="485248"/>
                </a:cubicBezTo>
                <a:cubicBezTo>
                  <a:pt x="264700" y="484058"/>
                  <a:pt x="224615" y="483264"/>
                  <a:pt x="197231" y="482867"/>
                </a:cubicBezTo>
                <a:cubicBezTo>
                  <a:pt x="169847" y="482470"/>
                  <a:pt x="153575" y="478898"/>
                  <a:pt x="130556" y="482867"/>
                </a:cubicBezTo>
                <a:cubicBezTo>
                  <a:pt x="107537" y="486836"/>
                  <a:pt x="76184" y="496360"/>
                  <a:pt x="59118" y="506679"/>
                </a:cubicBezTo>
                <a:cubicBezTo>
                  <a:pt x="42052" y="516998"/>
                  <a:pt x="37289" y="526126"/>
                  <a:pt x="28161" y="544779"/>
                </a:cubicBezTo>
                <a:cubicBezTo>
                  <a:pt x="19033" y="563432"/>
                  <a:pt x="8715" y="588039"/>
                  <a:pt x="4350" y="618598"/>
                </a:cubicBezTo>
                <a:cubicBezTo>
                  <a:pt x="-15" y="649157"/>
                  <a:pt x="-1604" y="691623"/>
                  <a:pt x="1968" y="728135"/>
                </a:cubicBezTo>
                <a:cubicBezTo>
                  <a:pt x="5540" y="764647"/>
                  <a:pt x="13875" y="800764"/>
                  <a:pt x="25781" y="837673"/>
                </a:cubicBezTo>
                <a:cubicBezTo>
                  <a:pt x="37687" y="874582"/>
                  <a:pt x="54356" y="913080"/>
                  <a:pt x="73406" y="949592"/>
                </a:cubicBezTo>
                <a:cubicBezTo>
                  <a:pt x="92456" y="986104"/>
                  <a:pt x="117856" y="1026982"/>
                  <a:pt x="140081" y="1056748"/>
                </a:cubicBezTo>
                <a:cubicBezTo>
                  <a:pt x="162306" y="1086514"/>
                  <a:pt x="179372" y="1105563"/>
                  <a:pt x="206756" y="1128185"/>
                </a:cubicBezTo>
                <a:cubicBezTo>
                  <a:pt x="234140" y="1150807"/>
                  <a:pt x="273431" y="1174223"/>
                  <a:pt x="304387" y="1192479"/>
                </a:cubicBezTo>
                <a:cubicBezTo>
                  <a:pt x="335343" y="1210735"/>
                  <a:pt x="359156" y="1224626"/>
                  <a:pt x="392493" y="1237723"/>
                </a:cubicBezTo>
                <a:cubicBezTo>
                  <a:pt x="425831" y="1250820"/>
                  <a:pt x="460756" y="1263123"/>
                  <a:pt x="504412" y="1271060"/>
                </a:cubicBezTo>
                <a:cubicBezTo>
                  <a:pt x="548068" y="1278997"/>
                  <a:pt x="609981" y="1282967"/>
                  <a:pt x="654431" y="1285348"/>
                </a:cubicBezTo>
                <a:cubicBezTo>
                  <a:pt x="698881" y="1287729"/>
                  <a:pt x="726662" y="1288523"/>
                  <a:pt x="771112" y="1285348"/>
                </a:cubicBezTo>
                <a:cubicBezTo>
                  <a:pt x="815562" y="1282173"/>
                  <a:pt x="876284" y="1275029"/>
                  <a:pt x="921131" y="1266298"/>
                </a:cubicBezTo>
                <a:cubicBezTo>
                  <a:pt x="965978" y="1257567"/>
                  <a:pt x="995743" y="1247247"/>
                  <a:pt x="1040193" y="1232960"/>
                </a:cubicBezTo>
                <a:cubicBezTo>
                  <a:pt x="1084643" y="1218673"/>
                  <a:pt x="1143778" y="1198432"/>
                  <a:pt x="1187831" y="1180573"/>
                </a:cubicBezTo>
                <a:cubicBezTo>
                  <a:pt x="1231884" y="1162714"/>
                  <a:pt x="1272365" y="1143663"/>
                  <a:pt x="1304512" y="1125804"/>
                </a:cubicBezTo>
                <a:cubicBezTo>
                  <a:pt x="1336659" y="1107945"/>
                  <a:pt x="1355312" y="1094451"/>
                  <a:pt x="1380712" y="1073417"/>
                </a:cubicBezTo>
                <a:cubicBezTo>
                  <a:pt x="1406112" y="1052383"/>
                  <a:pt x="1433496" y="1024601"/>
                  <a:pt x="1456912" y="999598"/>
                </a:cubicBezTo>
                <a:cubicBezTo>
                  <a:pt x="1480328" y="974595"/>
                  <a:pt x="1501759" y="948798"/>
                  <a:pt x="1521206" y="923398"/>
                </a:cubicBezTo>
                <a:cubicBezTo>
                  <a:pt x="1540653" y="897998"/>
                  <a:pt x="1558512" y="873392"/>
                  <a:pt x="1573593" y="847198"/>
                </a:cubicBezTo>
                <a:cubicBezTo>
                  <a:pt x="1588674" y="821004"/>
                  <a:pt x="1601374" y="792826"/>
                  <a:pt x="1611693" y="766235"/>
                </a:cubicBezTo>
                <a:cubicBezTo>
                  <a:pt x="1622012" y="739644"/>
                  <a:pt x="1630347" y="710673"/>
                  <a:pt x="1635506" y="687654"/>
                </a:cubicBezTo>
                <a:cubicBezTo>
                  <a:pt x="1640665" y="664635"/>
                  <a:pt x="1643444" y="647967"/>
                  <a:pt x="1642650" y="628123"/>
                </a:cubicBezTo>
                <a:cubicBezTo>
                  <a:pt x="1641856" y="608279"/>
                  <a:pt x="1639077" y="583276"/>
                  <a:pt x="1630743" y="568592"/>
                </a:cubicBezTo>
                <a:cubicBezTo>
                  <a:pt x="1622409" y="553908"/>
                  <a:pt x="1604549" y="540414"/>
                  <a:pt x="1592643" y="540017"/>
                </a:cubicBezTo>
                <a:cubicBezTo>
                  <a:pt x="1580737" y="539620"/>
                  <a:pt x="1570815" y="549541"/>
                  <a:pt x="1559306" y="566210"/>
                </a:cubicBezTo>
                <a:cubicBezTo>
                  <a:pt x="1547797" y="582879"/>
                  <a:pt x="1534303" y="620185"/>
                  <a:pt x="1523587" y="640029"/>
                </a:cubicBezTo>
                <a:cubicBezTo>
                  <a:pt x="1512871" y="659873"/>
                  <a:pt x="1508109" y="672573"/>
                  <a:pt x="1495012" y="685273"/>
                </a:cubicBezTo>
                <a:cubicBezTo>
                  <a:pt x="1481915" y="697973"/>
                  <a:pt x="1462072" y="710673"/>
                  <a:pt x="1445006" y="716229"/>
                </a:cubicBezTo>
                <a:cubicBezTo>
                  <a:pt x="1427940" y="721785"/>
                  <a:pt x="1406509" y="725357"/>
                  <a:pt x="1392618" y="718610"/>
                </a:cubicBezTo>
                <a:cubicBezTo>
                  <a:pt x="1378727" y="711863"/>
                  <a:pt x="1366028" y="692417"/>
                  <a:pt x="1361662" y="675748"/>
                </a:cubicBezTo>
                <a:cubicBezTo>
                  <a:pt x="1357296" y="659079"/>
                  <a:pt x="1360472" y="636061"/>
                  <a:pt x="1366425" y="618598"/>
                </a:cubicBezTo>
                <a:cubicBezTo>
                  <a:pt x="1372378" y="601136"/>
                  <a:pt x="1384681" y="584467"/>
                  <a:pt x="1397381" y="570973"/>
                </a:cubicBezTo>
                <a:cubicBezTo>
                  <a:pt x="1410081" y="557479"/>
                  <a:pt x="1428734" y="545969"/>
                  <a:pt x="1442625" y="537635"/>
                </a:cubicBezTo>
                <a:cubicBezTo>
                  <a:pt x="1456516" y="529301"/>
                  <a:pt x="1469613" y="526523"/>
                  <a:pt x="1480725" y="520967"/>
                </a:cubicBezTo>
                <a:cubicBezTo>
                  <a:pt x="1491838" y="515411"/>
                  <a:pt x="1505331" y="513823"/>
                  <a:pt x="1509300" y="504298"/>
                </a:cubicBezTo>
                <a:cubicBezTo>
                  <a:pt x="1513269" y="494773"/>
                  <a:pt x="1512475" y="475326"/>
                  <a:pt x="1504537" y="463817"/>
                </a:cubicBezTo>
                <a:cubicBezTo>
                  <a:pt x="1496599" y="452308"/>
                  <a:pt x="1480724" y="443576"/>
                  <a:pt x="1461674" y="435242"/>
                </a:cubicBezTo>
                <a:cubicBezTo>
                  <a:pt x="1442624" y="426908"/>
                  <a:pt x="1429131" y="419366"/>
                  <a:pt x="1390237" y="413810"/>
                </a:cubicBezTo>
                <a:cubicBezTo>
                  <a:pt x="1351343" y="408254"/>
                  <a:pt x="1273159" y="403888"/>
                  <a:pt x="1228312" y="401904"/>
                </a:cubicBezTo>
                <a:cubicBezTo>
                  <a:pt x="1183465" y="399920"/>
                  <a:pt x="1121156" y="401904"/>
                  <a:pt x="1121156" y="401904"/>
                </a:cubicBezTo>
                <a:cubicBezTo>
                  <a:pt x="1082262" y="402698"/>
                  <a:pt x="1041781" y="402698"/>
                  <a:pt x="1004475" y="404285"/>
                </a:cubicBezTo>
                <a:cubicBezTo>
                  <a:pt x="967169" y="405873"/>
                  <a:pt x="929862" y="407857"/>
                  <a:pt x="897318" y="411429"/>
                </a:cubicBezTo>
                <a:cubicBezTo>
                  <a:pt x="864774" y="415001"/>
                  <a:pt x="833421" y="420558"/>
                  <a:pt x="809212" y="425717"/>
                </a:cubicBezTo>
                <a:cubicBezTo>
                  <a:pt x="785003" y="430876"/>
                  <a:pt x="769921" y="432463"/>
                  <a:pt x="752062" y="442385"/>
                </a:cubicBezTo>
                <a:cubicBezTo>
                  <a:pt x="734203" y="452307"/>
                  <a:pt x="718725" y="469373"/>
                  <a:pt x="702056" y="485248"/>
                </a:cubicBezTo>
                <a:cubicBezTo>
                  <a:pt x="685387" y="501123"/>
                  <a:pt x="665544" y="523348"/>
                  <a:pt x="652050" y="537635"/>
                </a:cubicBezTo>
                <a:cubicBezTo>
                  <a:pt x="638556" y="551922"/>
                  <a:pt x="637762" y="562242"/>
                  <a:pt x="621093" y="570973"/>
                </a:cubicBezTo>
                <a:cubicBezTo>
                  <a:pt x="604424" y="579704"/>
                  <a:pt x="580612" y="585261"/>
                  <a:pt x="552037" y="590023"/>
                </a:cubicBezTo>
                <a:cubicBezTo>
                  <a:pt x="523462" y="594785"/>
                  <a:pt x="484568" y="599151"/>
                  <a:pt x="449643" y="599548"/>
                </a:cubicBezTo>
                <a:cubicBezTo>
                  <a:pt x="414718" y="599945"/>
                  <a:pt x="370268" y="593991"/>
                  <a:pt x="342487" y="592404"/>
                </a:cubicBezTo>
                <a:cubicBezTo>
                  <a:pt x="314706" y="590817"/>
                  <a:pt x="302006" y="588832"/>
                  <a:pt x="282956" y="590023"/>
                </a:cubicBezTo>
                <a:cubicBezTo>
                  <a:pt x="263906" y="591214"/>
                  <a:pt x="247237" y="587245"/>
                  <a:pt x="228187" y="599548"/>
                </a:cubicBezTo>
                <a:cubicBezTo>
                  <a:pt x="209137" y="611851"/>
                  <a:pt x="180959" y="640426"/>
                  <a:pt x="168656" y="663842"/>
                </a:cubicBezTo>
                <a:cubicBezTo>
                  <a:pt x="156353" y="687258"/>
                  <a:pt x="153972" y="709483"/>
                  <a:pt x="154369" y="740042"/>
                </a:cubicBezTo>
                <a:cubicBezTo>
                  <a:pt x="154766" y="770601"/>
                  <a:pt x="158734" y="813067"/>
                  <a:pt x="171037" y="847198"/>
                </a:cubicBezTo>
                <a:cubicBezTo>
                  <a:pt x="183340" y="881329"/>
                  <a:pt x="205168" y="916255"/>
                  <a:pt x="228187" y="944830"/>
                </a:cubicBezTo>
                <a:cubicBezTo>
                  <a:pt x="251206" y="973405"/>
                  <a:pt x="280178" y="996026"/>
                  <a:pt x="309150" y="1018648"/>
                </a:cubicBezTo>
                <a:cubicBezTo>
                  <a:pt x="338122" y="1041270"/>
                  <a:pt x="370665" y="1063494"/>
                  <a:pt x="402018" y="1080560"/>
                </a:cubicBezTo>
                <a:cubicBezTo>
                  <a:pt x="433371" y="1097626"/>
                  <a:pt x="459565" y="1110723"/>
                  <a:pt x="497268" y="1121042"/>
                </a:cubicBezTo>
                <a:cubicBezTo>
                  <a:pt x="534971" y="1131361"/>
                  <a:pt x="579025" y="1139298"/>
                  <a:pt x="628237" y="1142473"/>
                </a:cubicBezTo>
                <a:cubicBezTo>
                  <a:pt x="677449" y="1145648"/>
                  <a:pt x="742140" y="1144061"/>
                  <a:pt x="792543" y="1140092"/>
                </a:cubicBezTo>
                <a:cubicBezTo>
                  <a:pt x="842946" y="1136123"/>
                  <a:pt x="884222" y="1128979"/>
                  <a:pt x="930656" y="1118660"/>
                </a:cubicBezTo>
                <a:cubicBezTo>
                  <a:pt x="977090" y="1108341"/>
                  <a:pt x="1023922" y="1097626"/>
                  <a:pt x="1071150" y="1078179"/>
                </a:cubicBezTo>
                <a:cubicBezTo>
                  <a:pt x="1118378" y="1058732"/>
                  <a:pt x="1175131" y="1024998"/>
                  <a:pt x="1214025" y="1001979"/>
                </a:cubicBezTo>
                <a:cubicBezTo>
                  <a:pt x="1252919" y="978960"/>
                  <a:pt x="1279112" y="960308"/>
                  <a:pt x="1304512" y="940067"/>
                </a:cubicBezTo>
                <a:cubicBezTo>
                  <a:pt x="1329912" y="919826"/>
                  <a:pt x="1353328" y="898791"/>
                  <a:pt x="1366425" y="880535"/>
                </a:cubicBezTo>
                <a:cubicBezTo>
                  <a:pt x="1379522" y="862279"/>
                  <a:pt x="1391030" y="844419"/>
                  <a:pt x="1383093" y="830529"/>
                </a:cubicBezTo>
                <a:cubicBezTo>
                  <a:pt x="1375156" y="816639"/>
                  <a:pt x="1349756" y="805129"/>
                  <a:pt x="1318800" y="797192"/>
                </a:cubicBezTo>
                <a:cubicBezTo>
                  <a:pt x="1287844" y="789255"/>
                  <a:pt x="1251331" y="786873"/>
                  <a:pt x="1197356" y="782904"/>
                </a:cubicBezTo>
                <a:cubicBezTo>
                  <a:pt x="1143381" y="778935"/>
                  <a:pt x="1061228" y="775363"/>
                  <a:pt x="994950" y="773379"/>
                </a:cubicBezTo>
                <a:cubicBezTo>
                  <a:pt x="928672" y="771395"/>
                  <a:pt x="857234" y="772189"/>
                  <a:pt x="799687" y="770998"/>
                </a:cubicBezTo>
                <a:cubicBezTo>
                  <a:pt x="742140" y="769807"/>
                  <a:pt x="649668" y="766235"/>
                  <a:pt x="649668" y="766235"/>
                </a:cubicBezTo>
                <a:cubicBezTo>
                  <a:pt x="607996" y="765044"/>
                  <a:pt x="575850" y="763457"/>
                  <a:pt x="549656" y="763854"/>
                </a:cubicBezTo>
                <a:cubicBezTo>
                  <a:pt x="523462" y="764251"/>
                  <a:pt x="511556" y="765839"/>
                  <a:pt x="492506" y="768617"/>
                </a:cubicBezTo>
                <a:cubicBezTo>
                  <a:pt x="473456" y="771395"/>
                  <a:pt x="452025" y="773379"/>
                  <a:pt x="435356" y="780523"/>
                </a:cubicBezTo>
                <a:cubicBezTo>
                  <a:pt x="418687" y="787667"/>
                  <a:pt x="405590" y="799573"/>
                  <a:pt x="392493" y="811479"/>
                </a:cubicBezTo>
              </a:path>
            </a:pathLst>
          </a:custGeom>
          <a:noFill/>
          <a:ln w="38100">
            <a:solidFill>
              <a:srgbClr val="FADBD6"/>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椭圆 8"/>
          <p:cNvSpPr/>
          <p:nvPr/>
        </p:nvSpPr>
        <p:spPr>
          <a:xfrm>
            <a:off x="1490452" y="2349841"/>
            <a:ext cx="108000" cy="108000"/>
          </a:xfrm>
          <a:prstGeom prst="ellips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 name="椭圆 9"/>
          <p:cNvSpPr/>
          <p:nvPr/>
        </p:nvSpPr>
        <p:spPr>
          <a:xfrm>
            <a:off x="1571411" y="2468900"/>
            <a:ext cx="108000" cy="108000"/>
          </a:xfrm>
          <a:prstGeom prst="ellips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 name="椭圆 10"/>
          <p:cNvSpPr/>
          <p:nvPr/>
        </p:nvSpPr>
        <p:spPr>
          <a:xfrm>
            <a:off x="1096875" y="2988016"/>
            <a:ext cx="108000" cy="108000"/>
          </a:xfrm>
          <a:prstGeom prst="ellipse">
            <a:avLst/>
          </a:prstGeom>
          <a:solidFill>
            <a:srgbClr val="00B05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椭圆 11"/>
          <p:cNvSpPr/>
          <p:nvPr/>
        </p:nvSpPr>
        <p:spPr>
          <a:xfrm>
            <a:off x="1217219" y="2893077"/>
            <a:ext cx="108000" cy="108000"/>
          </a:xfrm>
          <a:prstGeom prst="ellipse">
            <a:avLst/>
          </a:prstGeom>
          <a:solidFill>
            <a:srgbClr val="00B05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椭圆 12"/>
          <p:cNvSpPr/>
          <p:nvPr/>
        </p:nvSpPr>
        <p:spPr>
          <a:xfrm>
            <a:off x="2437022" y="2389552"/>
            <a:ext cx="108000" cy="108000"/>
          </a:xfrm>
          <a:prstGeom prst="ellipse">
            <a:avLst/>
          </a:prstGeom>
          <a:solidFill>
            <a:srgbClr val="FFC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椭圆 13"/>
          <p:cNvSpPr/>
          <p:nvPr/>
        </p:nvSpPr>
        <p:spPr>
          <a:xfrm>
            <a:off x="2540259" y="2477437"/>
            <a:ext cx="108000" cy="108000"/>
          </a:xfrm>
          <a:prstGeom prst="ellipse">
            <a:avLst/>
          </a:prstGeom>
          <a:solidFill>
            <a:srgbClr val="FFC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 name="椭圆 14"/>
          <p:cNvSpPr/>
          <p:nvPr/>
        </p:nvSpPr>
        <p:spPr>
          <a:xfrm>
            <a:off x="2284622" y="2822940"/>
            <a:ext cx="108000" cy="108000"/>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 name="椭圆 15"/>
          <p:cNvSpPr/>
          <p:nvPr/>
        </p:nvSpPr>
        <p:spPr>
          <a:xfrm>
            <a:off x="2391524" y="2931244"/>
            <a:ext cx="108000" cy="108000"/>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矩形 28"/>
          <p:cNvSpPr/>
          <p:nvPr/>
        </p:nvSpPr>
        <p:spPr>
          <a:xfrm>
            <a:off x="1553242" y="2511767"/>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84</a:t>
            </a:r>
            <a:endParaRPr lang="zh-CN" altLang="en-US" sz="1200" dirty="0">
              <a:latin typeface="Times New Roman" panose="02020603050405020304" pitchFamily="18" charset="0"/>
              <a:ea typeface="方正姚体" panose="02010601030101010101" pitchFamily="2" charset="-122"/>
            </a:endParaRPr>
          </a:p>
        </p:txBody>
      </p:sp>
      <p:sp>
        <p:nvSpPr>
          <p:cNvPr id="30" name="矩形 29"/>
          <p:cNvSpPr/>
          <p:nvPr/>
        </p:nvSpPr>
        <p:spPr>
          <a:xfrm>
            <a:off x="2410492" y="2180842"/>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72</a:t>
            </a:r>
            <a:endParaRPr lang="zh-CN" altLang="en-US" sz="1200" dirty="0">
              <a:latin typeface="Times New Roman" panose="02020603050405020304" pitchFamily="18" charset="0"/>
              <a:ea typeface="方正姚体" panose="02010601030101010101" pitchFamily="2" charset="-122"/>
            </a:endParaRPr>
          </a:p>
        </p:txBody>
      </p:sp>
      <p:sp>
        <p:nvSpPr>
          <p:cNvPr id="31" name="矩形 30"/>
          <p:cNvSpPr/>
          <p:nvPr/>
        </p:nvSpPr>
        <p:spPr>
          <a:xfrm>
            <a:off x="2591825" y="2443557"/>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65</a:t>
            </a:r>
            <a:endParaRPr lang="zh-CN" altLang="en-US" sz="1200" dirty="0">
              <a:latin typeface="Times New Roman" panose="02020603050405020304" pitchFamily="18" charset="0"/>
              <a:ea typeface="方正姚体" panose="02010601030101010101" pitchFamily="2" charset="-122"/>
            </a:endParaRPr>
          </a:p>
        </p:txBody>
      </p:sp>
      <p:sp>
        <p:nvSpPr>
          <p:cNvPr id="32" name="矩形 31"/>
          <p:cNvSpPr/>
          <p:nvPr/>
        </p:nvSpPr>
        <p:spPr>
          <a:xfrm>
            <a:off x="2358463" y="2987716"/>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58</a:t>
            </a:r>
            <a:endParaRPr lang="zh-CN" altLang="en-US" sz="1200" dirty="0">
              <a:latin typeface="Times New Roman" panose="02020603050405020304" pitchFamily="18" charset="0"/>
              <a:ea typeface="方正姚体" panose="02010601030101010101" pitchFamily="2" charset="-122"/>
            </a:endParaRPr>
          </a:p>
        </p:txBody>
      </p:sp>
      <p:sp>
        <p:nvSpPr>
          <p:cNvPr id="33" name="矩形 32"/>
          <p:cNvSpPr/>
          <p:nvPr/>
        </p:nvSpPr>
        <p:spPr>
          <a:xfrm>
            <a:off x="1271685" y="2762644"/>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95</a:t>
            </a:r>
            <a:endParaRPr lang="zh-CN" altLang="en-US" sz="1200" dirty="0">
              <a:latin typeface="Times New Roman" panose="02020603050405020304" pitchFamily="18" charset="0"/>
              <a:ea typeface="方正姚体" panose="02010601030101010101" pitchFamily="2" charset="-122"/>
            </a:endParaRPr>
          </a:p>
        </p:txBody>
      </p:sp>
      <p:sp>
        <p:nvSpPr>
          <p:cNvPr id="34" name="矩形 33"/>
          <p:cNvSpPr/>
          <p:nvPr/>
        </p:nvSpPr>
        <p:spPr>
          <a:xfrm>
            <a:off x="830118" y="2980438"/>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40</a:t>
            </a:r>
            <a:endParaRPr lang="zh-CN" altLang="en-US" sz="1200" dirty="0">
              <a:latin typeface="Times New Roman" panose="02020603050405020304" pitchFamily="18" charset="0"/>
              <a:ea typeface="方正姚体" panose="02010601030101010101" pitchFamily="2" charset="-122"/>
            </a:endParaRPr>
          </a:p>
        </p:txBody>
      </p:sp>
      <p:sp>
        <p:nvSpPr>
          <p:cNvPr id="35" name="矩形 34"/>
          <p:cNvSpPr/>
          <p:nvPr/>
        </p:nvSpPr>
        <p:spPr>
          <a:xfrm>
            <a:off x="1242852" y="2132363"/>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26</a:t>
            </a:r>
            <a:endParaRPr lang="zh-CN" altLang="en-US" sz="1200" dirty="0">
              <a:latin typeface="Times New Roman" panose="02020603050405020304" pitchFamily="18" charset="0"/>
              <a:ea typeface="方正姚体" panose="02010601030101010101" pitchFamily="2" charset="-122"/>
            </a:endParaRPr>
          </a:p>
        </p:txBody>
      </p:sp>
      <p:sp>
        <p:nvSpPr>
          <p:cNvPr id="36" name="矩形 35"/>
          <p:cNvSpPr/>
          <p:nvPr/>
        </p:nvSpPr>
        <p:spPr>
          <a:xfrm>
            <a:off x="1925280" y="2715193"/>
            <a:ext cx="409792"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110</a:t>
            </a:r>
            <a:endParaRPr lang="zh-CN" altLang="en-US" sz="1200" dirty="0">
              <a:latin typeface="Times New Roman" panose="02020603050405020304" pitchFamily="18" charset="0"/>
              <a:ea typeface="方正姚体" panose="02010601030101010101" pitchFamily="2" charset="-122"/>
            </a:endParaRPr>
          </a:p>
        </p:txBody>
      </p:sp>
      <p:sp>
        <p:nvSpPr>
          <p:cNvPr id="37" name="矩形 36"/>
          <p:cNvSpPr/>
          <p:nvPr/>
        </p:nvSpPr>
        <p:spPr>
          <a:xfrm>
            <a:off x="1047025" y="2032372"/>
            <a:ext cx="261610"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1</a:t>
            </a:r>
            <a:endParaRPr lang="zh-CN" altLang="en-US" sz="1200" dirty="0">
              <a:latin typeface="Times New Roman" panose="02020603050405020304" pitchFamily="18" charset="0"/>
              <a:ea typeface="方正姚体" panose="02010601030101010101" pitchFamily="2" charset="-122"/>
            </a:endParaRPr>
          </a:p>
        </p:txBody>
      </p:sp>
      <p:grpSp>
        <p:nvGrpSpPr>
          <p:cNvPr id="4" name="组合 3"/>
          <p:cNvGrpSpPr/>
          <p:nvPr/>
        </p:nvGrpSpPr>
        <p:grpSpPr>
          <a:xfrm>
            <a:off x="4215624" y="1654263"/>
            <a:ext cx="2915645" cy="1606661"/>
            <a:chOff x="4044174" y="1654263"/>
            <a:chExt cx="2915645" cy="1606661"/>
          </a:xfrm>
        </p:grpSpPr>
        <p:cxnSp>
          <p:nvCxnSpPr>
            <p:cNvPr id="58" name="直接连接符 57"/>
            <p:cNvCxnSpPr>
              <a:cxnSpLocks noChangeAspect="1"/>
            </p:cNvCxnSpPr>
            <p:nvPr/>
          </p:nvCxnSpPr>
          <p:spPr>
            <a:xfrm flipV="1">
              <a:off x="5511837" y="1989319"/>
              <a:ext cx="73743" cy="36000"/>
            </a:xfrm>
            <a:prstGeom prst="line">
              <a:avLst/>
            </a:prstGeom>
            <a:ln w="19050">
              <a:solidFill>
                <a:srgbClr val="00B0F0"/>
              </a:solidFill>
            </a:ln>
          </p:spPr>
          <p:style>
            <a:lnRef idx="1">
              <a:schemeClr val="accent1"/>
            </a:lnRef>
            <a:fillRef idx="0">
              <a:schemeClr val="accent1"/>
            </a:fillRef>
            <a:effectRef idx="0">
              <a:schemeClr val="accent1"/>
            </a:effectRef>
            <a:fontRef idx="minor">
              <a:schemeClr val="tx1"/>
            </a:fontRef>
          </p:style>
        </p:cxnSp>
        <p:sp>
          <p:nvSpPr>
            <p:cNvPr id="48" name="矩形 47"/>
            <p:cNvSpPr/>
            <p:nvPr/>
          </p:nvSpPr>
          <p:spPr>
            <a:xfrm>
              <a:off x="4686967" y="1946923"/>
              <a:ext cx="397866" cy="351828"/>
            </a:xfrm>
            <a:prstGeom prst="rect">
              <a:avLst/>
            </a:prstGeom>
          </p:spPr>
          <p:txBody>
            <a:bodyPr wrap="none">
              <a:spAutoFit/>
            </a:bodyPr>
            <a:lstStyle/>
            <a:p>
              <a:pPr>
                <a:lnSpc>
                  <a:spcPts val="1000"/>
                </a:lnSpc>
              </a:pPr>
              <a:r>
                <a:rPr lang="en-US" altLang="zh-CN" sz="1200" dirty="0">
                  <a:solidFill>
                    <a:srgbClr val="00B050"/>
                  </a:solidFill>
                  <a:latin typeface="Arial Unicode MS" panose="020B0604020202020204" pitchFamily="34" charset="-122"/>
                  <a:ea typeface="Arial Unicode MS" panose="020B0604020202020204" pitchFamily="34" charset="-122"/>
                  <a:cs typeface="Arial Unicode MS" panose="020B0604020202020204" pitchFamily="34" charset="-122"/>
                </a:rPr>
                <a:t> ⅼ</a:t>
              </a:r>
              <a:endParaRPr lang="en-US" altLang="zh-CN" sz="1200" dirty="0">
                <a:solidFill>
                  <a:srgbClr val="00B050"/>
                </a:solidFill>
                <a:latin typeface="Arial" panose="020B0604020202020204" pitchFamily="34" charset="0"/>
                <a:ea typeface="方正姚体" panose="02010601030101010101" pitchFamily="2" charset="-122"/>
              </a:endParaRPr>
            </a:p>
            <a:p>
              <a:pPr>
                <a:lnSpc>
                  <a:spcPts val="1000"/>
                </a:lnSpc>
              </a:pPr>
              <a:r>
                <a:rPr lang="en-US" altLang="zh-CN" sz="1200" dirty="0">
                  <a:solidFill>
                    <a:srgbClr val="00B050"/>
                  </a:solidFill>
                  <a:latin typeface="Arial" panose="020B0604020202020204" pitchFamily="34" charset="0"/>
                  <a:ea typeface="方正姚体" panose="02010601030101010101" pitchFamily="2" charset="-122"/>
                </a:rPr>
                <a:t>SH</a:t>
              </a:r>
              <a:endParaRPr lang="zh-CN" altLang="en-US" sz="1200" dirty="0">
                <a:solidFill>
                  <a:srgbClr val="00B050"/>
                </a:solidFill>
                <a:latin typeface="Arial" panose="020B0604020202020204" pitchFamily="34" charset="0"/>
                <a:ea typeface="方正姚体" panose="02010601030101010101" pitchFamily="2" charset="-122"/>
              </a:endParaRPr>
            </a:p>
          </p:txBody>
        </p:sp>
        <p:cxnSp>
          <p:nvCxnSpPr>
            <p:cNvPr id="59" name="直接连接符 58"/>
            <p:cNvCxnSpPr>
              <a:cxnSpLocks noChangeAspect="1"/>
            </p:cNvCxnSpPr>
            <p:nvPr/>
          </p:nvCxnSpPr>
          <p:spPr>
            <a:xfrm flipV="1">
              <a:off x="6362656" y="2023912"/>
              <a:ext cx="73743" cy="36000"/>
            </a:xfrm>
            <a:prstGeom prst="line">
              <a:avLst/>
            </a:prstGeom>
            <a:ln w="19050">
              <a:solidFill>
                <a:srgbClr val="00B050"/>
              </a:solidFill>
            </a:ln>
          </p:spPr>
          <p:style>
            <a:lnRef idx="1">
              <a:schemeClr val="accent1"/>
            </a:lnRef>
            <a:fillRef idx="0">
              <a:schemeClr val="accent1"/>
            </a:fillRef>
            <a:effectRef idx="0">
              <a:schemeClr val="accent1"/>
            </a:effectRef>
            <a:fontRef idx="minor">
              <a:schemeClr val="tx1"/>
            </a:fontRef>
          </p:style>
        </p:cxnSp>
        <p:sp>
          <p:nvSpPr>
            <p:cNvPr id="55" name="矩形 54"/>
            <p:cNvSpPr/>
            <p:nvPr/>
          </p:nvSpPr>
          <p:spPr>
            <a:xfrm>
              <a:off x="6147308" y="2358680"/>
              <a:ext cx="321635" cy="329184"/>
            </a:xfrm>
            <a:prstGeom prst="rect">
              <a:avLst/>
            </a:prstGeom>
          </p:spPr>
          <p:txBody>
            <a:bodyPr wrap="square" lIns="36000" tIns="36000" rIns="36000" bIns="36000">
              <a:spAutoFit/>
            </a:bodyPr>
            <a:lstStyle/>
            <a:p>
              <a:pPr>
                <a:lnSpc>
                  <a:spcPts val="1000"/>
                </a:lnSpc>
              </a:pPr>
              <a:r>
                <a:rPr lang="en-US" altLang="zh-CN" sz="1200" dirty="0">
                  <a:solidFill>
                    <a:srgbClr val="FF0000"/>
                  </a:solidFill>
                  <a:latin typeface="Arial" panose="020B0604020202020204" pitchFamily="34" charset="0"/>
                </a:rPr>
                <a:t>H</a:t>
              </a:r>
              <a:r>
                <a:rPr lang="en-US" altLang="zh-CN" sz="1200" dirty="0">
                  <a:solidFill>
                    <a:srgbClr val="FF0000"/>
                  </a:solidFill>
                  <a:latin typeface="Arial" panose="020B0604020202020204" pitchFamily="34" charset="0"/>
                  <a:ea typeface="方正姚体" panose="02010601030101010101" pitchFamily="2" charset="-122"/>
                </a:rPr>
                <a:t>S</a:t>
              </a:r>
            </a:p>
            <a:p>
              <a:pPr>
                <a:lnSpc>
                  <a:spcPts val="1000"/>
                </a:lnSpc>
              </a:pPr>
              <a:r>
                <a:rPr lang="en-US" altLang="zh-CN" sz="1200" dirty="0">
                  <a:solidFill>
                    <a:srgbClr val="FF0000"/>
                  </a:solidFill>
                  <a:latin typeface="Arial" panose="020B0604020202020204" pitchFamily="34" charset="0"/>
                  <a:ea typeface="方正姚体" panose="02010601030101010101" pitchFamily="2" charset="-122"/>
                  <a:cs typeface="Arial Unicode MS" panose="020B0604020202020204" pitchFamily="34" charset="-122"/>
                </a:rPr>
                <a:t>  ⅼ</a:t>
              </a:r>
              <a:endParaRPr lang="zh-CN" altLang="en-US" sz="1200" dirty="0">
                <a:solidFill>
                  <a:srgbClr val="FF0000"/>
                </a:solidFill>
                <a:latin typeface="Arial" panose="020B0604020202020204" pitchFamily="34" charset="0"/>
                <a:ea typeface="方正姚体" panose="02010601030101010101" pitchFamily="2" charset="-122"/>
              </a:endParaRPr>
            </a:p>
          </p:txBody>
        </p:sp>
        <p:cxnSp>
          <p:nvCxnSpPr>
            <p:cNvPr id="57" name="直接连接符 56"/>
            <p:cNvCxnSpPr>
              <a:cxnSpLocks noChangeAspect="1"/>
            </p:cNvCxnSpPr>
            <p:nvPr/>
          </p:nvCxnSpPr>
          <p:spPr>
            <a:xfrm flipV="1">
              <a:off x="5732542" y="2317327"/>
              <a:ext cx="73743" cy="36000"/>
            </a:xfrm>
            <a:prstGeom prst="line">
              <a:avLst/>
            </a:prstGeom>
            <a:ln w="19050">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60" name="直接连接符 59"/>
            <p:cNvCxnSpPr>
              <a:cxnSpLocks noChangeAspect="1"/>
            </p:cNvCxnSpPr>
            <p:nvPr/>
          </p:nvCxnSpPr>
          <p:spPr>
            <a:xfrm>
              <a:off x="5754093" y="2571752"/>
              <a:ext cx="51686" cy="72000"/>
            </a:xfrm>
            <a:prstGeom prst="line">
              <a:avLst/>
            </a:prstGeom>
            <a:ln w="19050">
              <a:solidFill>
                <a:srgbClr val="FFC000"/>
              </a:solidFill>
            </a:ln>
          </p:spPr>
          <p:style>
            <a:lnRef idx="1">
              <a:schemeClr val="accent1"/>
            </a:lnRef>
            <a:fillRef idx="0">
              <a:schemeClr val="accent1"/>
            </a:fillRef>
            <a:effectRef idx="0">
              <a:schemeClr val="accent1"/>
            </a:effectRef>
            <a:fontRef idx="minor">
              <a:schemeClr val="tx1"/>
            </a:fontRef>
          </p:style>
        </p:cxnSp>
        <p:sp>
          <p:nvSpPr>
            <p:cNvPr id="3" name="任意多边形 2"/>
            <p:cNvSpPr/>
            <p:nvPr/>
          </p:nvSpPr>
          <p:spPr>
            <a:xfrm>
              <a:off x="4450290" y="1654263"/>
              <a:ext cx="2324366" cy="1606661"/>
            </a:xfrm>
            <a:custGeom>
              <a:avLst/>
              <a:gdLst>
                <a:gd name="connsiteX0" fmla="*/ 606190 w 2320690"/>
                <a:gd name="connsiteY0" fmla="*/ 1381830 h 1607155"/>
                <a:gd name="connsiteX1" fmla="*/ 499034 w 2320690"/>
                <a:gd name="connsiteY1" fmla="*/ 1384211 h 1607155"/>
                <a:gd name="connsiteX2" fmla="*/ 391878 w 2320690"/>
                <a:gd name="connsiteY2" fmla="*/ 1374686 h 1607155"/>
                <a:gd name="connsiteX3" fmla="*/ 294247 w 2320690"/>
                <a:gd name="connsiteY3" fmla="*/ 1362780 h 1607155"/>
                <a:gd name="connsiteX4" fmla="*/ 203759 w 2320690"/>
                <a:gd name="connsiteY4" fmla="*/ 1327061 h 1607155"/>
                <a:gd name="connsiteX5" fmla="*/ 129940 w 2320690"/>
                <a:gd name="connsiteY5" fmla="*/ 1267530 h 1607155"/>
                <a:gd name="connsiteX6" fmla="*/ 56122 w 2320690"/>
                <a:gd name="connsiteY6" fmla="*/ 1184186 h 1607155"/>
                <a:gd name="connsiteX7" fmla="*/ 6115 w 2320690"/>
                <a:gd name="connsiteY7" fmla="*/ 1060361 h 1607155"/>
                <a:gd name="connsiteX8" fmla="*/ 1353 w 2320690"/>
                <a:gd name="connsiteY8" fmla="*/ 962730 h 1607155"/>
                <a:gd name="connsiteX9" fmla="*/ 10878 w 2320690"/>
                <a:gd name="connsiteY9" fmla="*/ 850811 h 1607155"/>
                <a:gd name="connsiteX10" fmla="*/ 34690 w 2320690"/>
                <a:gd name="connsiteY10" fmla="*/ 750799 h 1607155"/>
                <a:gd name="connsiteX11" fmla="*/ 77553 w 2320690"/>
                <a:gd name="connsiteY11" fmla="*/ 648405 h 1607155"/>
                <a:gd name="connsiteX12" fmla="*/ 125178 w 2320690"/>
                <a:gd name="connsiteY12" fmla="*/ 543630 h 1607155"/>
                <a:gd name="connsiteX13" fmla="*/ 184709 w 2320690"/>
                <a:gd name="connsiteY13" fmla="*/ 436474 h 1607155"/>
                <a:gd name="connsiteX14" fmla="*/ 249003 w 2320690"/>
                <a:gd name="connsiteY14" fmla="*/ 350749 h 1607155"/>
                <a:gd name="connsiteX15" fmla="*/ 318059 w 2320690"/>
                <a:gd name="connsiteY15" fmla="*/ 295980 h 1607155"/>
                <a:gd name="connsiteX16" fmla="*/ 401403 w 2320690"/>
                <a:gd name="connsiteY16" fmla="*/ 265024 h 1607155"/>
                <a:gd name="connsiteX17" fmla="*/ 489509 w 2320690"/>
                <a:gd name="connsiteY17" fmla="*/ 281692 h 1607155"/>
                <a:gd name="connsiteX18" fmla="*/ 591903 w 2320690"/>
                <a:gd name="connsiteY18" fmla="*/ 345986 h 1607155"/>
                <a:gd name="connsiteX19" fmla="*/ 649053 w 2320690"/>
                <a:gd name="connsiteY19" fmla="*/ 422186 h 1607155"/>
                <a:gd name="connsiteX20" fmla="*/ 718109 w 2320690"/>
                <a:gd name="connsiteY20" fmla="*/ 531724 h 1607155"/>
                <a:gd name="connsiteX21" fmla="*/ 758590 w 2320690"/>
                <a:gd name="connsiteY21" fmla="*/ 619830 h 1607155"/>
                <a:gd name="connsiteX22" fmla="*/ 799072 w 2320690"/>
                <a:gd name="connsiteY22" fmla="*/ 715080 h 1607155"/>
                <a:gd name="connsiteX23" fmla="*/ 837172 w 2320690"/>
                <a:gd name="connsiteY23" fmla="*/ 817474 h 1607155"/>
                <a:gd name="connsiteX24" fmla="*/ 877653 w 2320690"/>
                <a:gd name="connsiteY24" fmla="*/ 896055 h 1607155"/>
                <a:gd name="connsiteX25" fmla="*/ 937184 w 2320690"/>
                <a:gd name="connsiteY25" fmla="*/ 977017 h 1607155"/>
                <a:gd name="connsiteX26" fmla="*/ 1001478 w 2320690"/>
                <a:gd name="connsiteY26" fmla="*/ 1034167 h 1607155"/>
                <a:gd name="connsiteX27" fmla="*/ 1089584 w 2320690"/>
                <a:gd name="connsiteY27" fmla="*/ 1072267 h 1607155"/>
                <a:gd name="connsiteX28" fmla="*/ 1213409 w 2320690"/>
                <a:gd name="connsiteY28" fmla="*/ 1077030 h 1607155"/>
                <a:gd name="connsiteX29" fmla="*/ 1332472 w 2320690"/>
                <a:gd name="connsiteY29" fmla="*/ 1050836 h 1607155"/>
                <a:gd name="connsiteX30" fmla="*/ 1408672 w 2320690"/>
                <a:gd name="connsiteY30" fmla="*/ 993686 h 1607155"/>
                <a:gd name="connsiteX31" fmla="*/ 1465822 w 2320690"/>
                <a:gd name="connsiteY31" fmla="*/ 905580 h 1607155"/>
                <a:gd name="connsiteX32" fmla="*/ 1470584 w 2320690"/>
                <a:gd name="connsiteY32" fmla="*/ 800805 h 1607155"/>
                <a:gd name="connsiteX33" fmla="*/ 1432484 w 2320690"/>
                <a:gd name="connsiteY33" fmla="*/ 703174 h 1607155"/>
                <a:gd name="connsiteX34" fmla="*/ 1372953 w 2320690"/>
                <a:gd name="connsiteY34" fmla="*/ 629355 h 1607155"/>
                <a:gd name="connsiteX35" fmla="*/ 1270559 w 2320690"/>
                <a:gd name="connsiteY35" fmla="*/ 517436 h 1607155"/>
                <a:gd name="connsiteX36" fmla="*/ 1203884 w 2320690"/>
                <a:gd name="connsiteY36" fmla="*/ 410280 h 1607155"/>
                <a:gd name="connsiteX37" fmla="*/ 1165784 w 2320690"/>
                <a:gd name="connsiteY37" fmla="*/ 326936 h 1607155"/>
                <a:gd name="connsiteX38" fmla="*/ 1156259 w 2320690"/>
                <a:gd name="connsiteY38" fmla="*/ 236449 h 1607155"/>
                <a:gd name="connsiteX39" fmla="*/ 1175309 w 2320690"/>
                <a:gd name="connsiteY39" fmla="*/ 143580 h 1607155"/>
                <a:gd name="connsiteX40" fmla="*/ 1234840 w 2320690"/>
                <a:gd name="connsiteY40" fmla="*/ 81667 h 1607155"/>
                <a:gd name="connsiteX41" fmla="*/ 1330090 w 2320690"/>
                <a:gd name="connsiteY41" fmla="*/ 26899 h 1607155"/>
                <a:gd name="connsiteX42" fmla="*/ 1453915 w 2320690"/>
                <a:gd name="connsiteY42" fmla="*/ 705 h 1607155"/>
                <a:gd name="connsiteX43" fmla="*/ 1594409 w 2320690"/>
                <a:gd name="connsiteY43" fmla="*/ 12611 h 1607155"/>
                <a:gd name="connsiteX44" fmla="*/ 1732522 w 2320690"/>
                <a:gd name="connsiteY44" fmla="*/ 64999 h 1607155"/>
                <a:gd name="connsiteX45" fmla="*/ 1858728 w 2320690"/>
                <a:gd name="connsiteY45" fmla="*/ 148342 h 1607155"/>
                <a:gd name="connsiteX46" fmla="*/ 1934928 w 2320690"/>
                <a:gd name="connsiteY46" fmla="*/ 229305 h 1607155"/>
                <a:gd name="connsiteX47" fmla="*/ 2003984 w 2320690"/>
                <a:gd name="connsiteY47" fmla="*/ 345986 h 1607155"/>
                <a:gd name="connsiteX48" fmla="*/ 2065897 w 2320690"/>
                <a:gd name="connsiteY48" fmla="*/ 457905 h 1607155"/>
                <a:gd name="connsiteX49" fmla="*/ 2099234 w 2320690"/>
                <a:gd name="connsiteY49" fmla="*/ 550774 h 1607155"/>
                <a:gd name="connsiteX50" fmla="*/ 2113522 w 2320690"/>
                <a:gd name="connsiteY50" fmla="*/ 646024 h 1607155"/>
                <a:gd name="connsiteX51" fmla="*/ 2108759 w 2320690"/>
                <a:gd name="connsiteY51" fmla="*/ 753180 h 1607155"/>
                <a:gd name="connsiteX52" fmla="*/ 2070659 w 2320690"/>
                <a:gd name="connsiteY52" fmla="*/ 831761 h 1607155"/>
                <a:gd name="connsiteX53" fmla="*/ 2006365 w 2320690"/>
                <a:gd name="connsiteY53" fmla="*/ 898436 h 1607155"/>
                <a:gd name="connsiteX54" fmla="*/ 1932547 w 2320690"/>
                <a:gd name="connsiteY54" fmla="*/ 965111 h 1607155"/>
                <a:gd name="connsiteX55" fmla="*/ 1856347 w 2320690"/>
                <a:gd name="connsiteY55" fmla="*/ 1024642 h 1607155"/>
                <a:gd name="connsiteX56" fmla="*/ 1777765 w 2320690"/>
                <a:gd name="connsiteY56" fmla="*/ 1079411 h 1607155"/>
                <a:gd name="connsiteX57" fmla="*/ 1694422 w 2320690"/>
                <a:gd name="connsiteY57" fmla="*/ 1148467 h 1607155"/>
                <a:gd name="connsiteX58" fmla="*/ 1608697 w 2320690"/>
                <a:gd name="connsiteY58" fmla="*/ 1250861 h 1607155"/>
                <a:gd name="connsiteX59" fmla="*/ 1553928 w 2320690"/>
                <a:gd name="connsiteY59" fmla="*/ 1358017 h 1607155"/>
                <a:gd name="connsiteX60" fmla="*/ 1565834 w 2320690"/>
                <a:gd name="connsiteY60" fmla="*/ 1455649 h 1607155"/>
                <a:gd name="connsiteX61" fmla="*/ 1615840 w 2320690"/>
                <a:gd name="connsiteY61" fmla="*/ 1534230 h 1607155"/>
                <a:gd name="connsiteX62" fmla="*/ 1694422 w 2320690"/>
                <a:gd name="connsiteY62" fmla="*/ 1593761 h 1607155"/>
                <a:gd name="connsiteX63" fmla="*/ 1837297 w 2320690"/>
                <a:gd name="connsiteY63" fmla="*/ 1605667 h 1607155"/>
                <a:gd name="connsiteX64" fmla="*/ 1994459 w 2320690"/>
                <a:gd name="connsiteY64" fmla="*/ 1569949 h 1607155"/>
                <a:gd name="connsiteX65" fmla="*/ 2144478 w 2320690"/>
                <a:gd name="connsiteY65" fmla="*/ 1522324 h 1607155"/>
                <a:gd name="connsiteX66" fmla="*/ 2320690 w 2320690"/>
                <a:gd name="connsiteY66" fmla="*/ 1448505 h 1607155"/>
                <a:gd name="connsiteX0" fmla="*/ 606190 w 2320690"/>
                <a:gd name="connsiteY0" fmla="*/ 1381830 h 1607155"/>
                <a:gd name="connsiteX1" fmla="*/ 499034 w 2320690"/>
                <a:gd name="connsiteY1" fmla="*/ 1384211 h 1607155"/>
                <a:gd name="connsiteX2" fmla="*/ 391878 w 2320690"/>
                <a:gd name="connsiteY2" fmla="*/ 1374686 h 1607155"/>
                <a:gd name="connsiteX3" fmla="*/ 294247 w 2320690"/>
                <a:gd name="connsiteY3" fmla="*/ 1362780 h 1607155"/>
                <a:gd name="connsiteX4" fmla="*/ 203759 w 2320690"/>
                <a:gd name="connsiteY4" fmla="*/ 1327061 h 1607155"/>
                <a:gd name="connsiteX5" fmla="*/ 129940 w 2320690"/>
                <a:gd name="connsiteY5" fmla="*/ 1267530 h 1607155"/>
                <a:gd name="connsiteX6" fmla="*/ 56122 w 2320690"/>
                <a:gd name="connsiteY6" fmla="*/ 1184186 h 1607155"/>
                <a:gd name="connsiteX7" fmla="*/ 6115 w 2320690"/>
                <a:gd name="connsiteY7" fmla="*/ 1060361 h 1607155"/>
                <a:gd name="connsiteX8" fmla="*/ 1353 w 2320690"/>
                <a:gd name="connsiteY8" fmla="*/ 962730 h 1607155"/>
                <a:gd name="connsiteX9" fmla="*/ 10878 w 2320690"/>
                <a:gd name="connsiteY9" fmla="*/ 850811 h 1607155"/>
                <a:gd name="connsiteX10" fmla="*/ 34690 w 2320690"/>
                <a:gd name="connsiteY10" fmla="*/ 750799 h 1607155"/>
                <a:gd name="connsiteX11" fmla="*/ 77553 w 2320690"/>
                <a:gd name="connsiteY11" fmla="*/ 648405 h 1607155"/>
                <a:gd name="connsiteX12" fmla="*/ 125178 w 2320690"/>
                <a:gd name="connsiteY12" fmla="*/ 543630 h 1607155"/>
                <a:gd name="connsiteX13" fmla="*/ 184709 w 2320690"/>
                <a:gd name="connsiteY13" fmla="*/ 436474 h 1607155"/>
                <a:gd name="connsiteX14" fmla="*/ 249003 w 2320690"/>
                <a:gd name="connsiteY14" fmla="*/ 350749 h 1607155"/>
                <a:gd name="connsiteX15" fmla="*/ 318059 w 2320690"/>
                <a:gd name="connsiteY15" fmla="*/ 295980 h 1607155"/>
                <a:gd name="connsiteX16" fmla="*/ 401403 w 2320690"/>
                <a:gd name="connsiteY16" fmla="*/ 265024 h 1607155"/>
                <a:gd name="connsiteX17" fmla="*/ 489509 w 2320690"/>
                <a:gd name="connsiteY17" fmla="*/ 281692 h 1607155"/>
                <a:gd name="connsiteX18" fmla="*/ 589522 w 2320690"/>
                <a:gd name="connsiteY18" fmla="*/ 345986 h 1607155"/>
                <a:gd name="connsiteX19" fmla="*/ 649053 w 2320690"/>
                <a:gd name="connsiteY19" fmla="*/ 422186 h 1607155"/>
                <a:gd name="connsiteX20" fmla="*/ 718109 w 2320690"/>
                <a:gd name="connsiteY20" fmla="*/ 531724 h 1607155"/>
                <a:gd name="connsiteX21" fmla="*/ 758590 w 2320690"/>
                <a:gd name="connsiteY21" fmla="*/ 619830 h 1607155"/>
                <a:gd name="connsiteX22" fmla="*/ 799072 w 2320690"/>
                <a:gd name="connsiteY22" fmla="*/ 715080 h 1607155"/>
                <a:gd name="connsiteX23" fmla="*/ 837172 w 2320690"/>
                <a:gd name="connsiteY23" fmla="*/ 817474 h 1607155"/>
                <a:gd name="connsiteX24" fmla="*/ 877653 w 2320690"/>
                <a:gd name="connsiteY24" fmla="*/ 896055 h 1607155"/>
                <a:gd name="connsiteX25" fmla="*/ 937184 w 2320690"/>
                <a:gd name="connsiteY25" fmla="*/ 977017 h 1607155"/>
                <a:gd name="connsiteX26" fmla="*/ 1001478 w 2320690"/>
                <a:gd name="connsiteY26" fmla="*/ 1034167 h 1607155"/>
                <a:gd name="connsiteX27" fmla="*/ 1089584 w 2320690"/>
                <a:gd name="connsiteY27" fmla="*/ 1072267 h 1607155"/>
                <a:gd name="connsiteX28" fmla="*/ 1213409 w 2320690"/>
                <a:gd name="connsiteY28" fmla="*/ 1077030 h 1607155"/>
                <a:gd name="connsiteX29" fmla="*/ 1332472 w 2320690"/>
                <a:gd name="connsiteY29" fmla="*/ 1050836 h 1607155"/>
                <a:gd name="connsiteX30" fmla="*/ 1408672 w 2320690"/>
                <a:gd name="connsiteY30" fmla="*/ 993686 h 1607155"/>
                <a:gd name="connsiteX31" fmla="*/ 1465822 w 2320690"/>
                <a:gd name="connsiteY31" fmla="*/ 905580 h 1607155"/>
                <a:gd name="connsiteX32" fmla="*/ 1470584 w 2320690"/>
                <a:gd name="connsiteY32" fmla="*/ 800805 h 1607155"/>
                <a:gd name="connsiteX33" fmla="*/ 1432484 w 2320690"/>
                <a:gd name="connsiteY33" fmla="*/ 703174 h 1607155"/>
                <a:gd name="connsiteX34" fmla="*/ 1372953 w 2320690"/>
                <a:gd name="connsiteY34" fmla="*/ 629355 h 1607155"/>
                <a:gd name="connsiteX35" fmla="*/ 1270559 w 2320690"/>
                <a:gd name="connsiteY35" fmla="*/ 517436 h 1607155"/>
                <a:gd name="connsiteX36" fmla="*/ 1203884 w 2320690"/>
                <a:gd name="connsiteY36" fmla="*/ 410280 h 1607155"/>
                <a:gd name="connsiteX37" fmla="*/ 1165784 w 2320690"/>
                <a:gd name="connsiteY37" fmla="*/ 326936 h 1607155"/>
                <a:gd name="connsiteX38" fmla="*/ 1156259 w 2320690"/>
                <a:gd name="connsiteY38" fmla="*/ 236449 h 1607155"/>
                <a:gd name="connsiteX39" fmla="*/ 1175309 w 2320690"/>
                <a:gd name="connsiteY39" fmla="*/ 143580 h 1607155"/>
                <a:gd name="connsiteX40" fmla="*/ 1234840 w 2320690"/>
                <a:gd name="connsiteY40" fmla="*/ 81667 h 1607155"/>
                <a:gd name="connsiteX41" fmla="*/ 1330090 w 2320690"/>
                <a:gd name="connsiteY41" fmla="*/ 26899 h 1607155"/>
                <a:gd name="connsiteX42" fmla="*/ 1453915 w 2320690"/>
                <a:gd name="connsiteY42" fmla="*/ 705 h 1607155"/>
                <a:gd name="connsiteX43" fmla="*/ 1594409 w 2320690"/>
                <a:gd name="connsiteY43" fmla="*/ 12611 h 1607155"/>
                <a:gd name="connsiteX44" fmla="*/ 1732522 w 2320690"/>
                <a:gd name="connsiteY44" fmla="*/ 64999 h 1607155"/>
                <a:gd name="connsiteX45" fmla="*/ 1858728 w 2320690"/>
                <a:gd name="connsiteY45" fmla="*/ 148342 h 1607155"/>
                <a:gd name="connsiteX46" fmla="*/ 1934928 w 2320690"/>
                <a:gd name="connsiteY46" fmla="*/ 229305 h 1607155"/>
                <a:gd name="connsiteX47" fmla="*/ 2003984 w 2320690"/>
                <a:gd name="connsiteY47" fmla="*/ 345986 h 1607155"/>
                <a:gd name="connsiteX48" fmla="*/ 2065897 w 2320690"/>
                <a:gd name="connsiteY48" fmla="*/ 457905 h 1607155"/>
                <a:gd name="connsiteX49" fmla="*/ 2099234 w 2320690"/>
                <a:gd name="connsiteY49" fmla="*/ 550774 h 1607155"/>
                <a:gd name="connsiteX50" fmla="*/ 2113522 w 2320690"/>
                <a:gd name="connsiteY50" fmla="*/ 646024 h 1607155"/>
                <a:gd name="connsiteX51" fmla="*/ 2108759 w 2320690"/>
                <a:gd name="connsiteY51" fmla="*/ 753180 h 1607155"/>
                <a:gd name="connsiteX52" fmla="*/ 2070659 w 2320690"/>
                <a:gd name="connsiteY52" fmla="*/ 831761 h 1607155"/>
                <a:gd name="connsiteX53" fmla="*/ 2006365 w 2320690"/>
                <a:gd name="connsiteY53" fmla="*/ 898436 h 1607155"/>
                <a:gd name="connsiteX54" fmla="*/ 1932547 w 2320690"/>
                <a:gd name="connsiteY54" fmla="*/ 965111 h 1607155"/>
                <a:gd name="connsiteX55" fmla="*/ 1856347 w 2320690"/>
                <a:gd name="connsiteY55" fmla="*/ 1024642 h 1607155"/>
                <a:gd name="connsiteX56" fmla="*/ 1777765 w 2320690"/>
                <a:gd name="connsiteY56" fmla="*/ 1079411 h 1607155"/>
                <a:gd name="connsiteX57" fmla="*/ 1694422 w 2320690"/>
                <a:gd name="connsiteY57" fmla="*/ 1148467 h 1607155"/>
                <a:gd name="connsiteX58" fmla="*/ 1608697 w 2320690"/>
                <a:gd name="connsiteY58" fmla="*/ 1250861 h 1607155"/>
                <a:gd name="connsiteX59" fmla="*/ 1553928 w 2320690"/>
                <a:gd name="connsiteY59" fmla="*/ 1358017 h 1607155"/>
                <a:gd name="connsiteX60" fmla="*/ 1565834 w 2320690"/>
                <a:gd name="connsiteY60" fmla="*/ 1455649 h 1607155"/>
                <a:gd name="connsiteX61" fmla="*/ 1615840 w 2320690"/>
                <a:gd name="connsiteY61" fmla="*/ 1534230 h 1607155"/>
                <a:gd name="connsiteX62" fmla="*/ 1694422 w 2320690"/>
                <a:gd name="connsiteY62" fmla="*/ 1593761 h 1607155"/>
                <a:gd name="connsiteX63" fmla="*/ 1837297 w 2320690"/>
                <a:gd name="connsiteY63" fmla="*/ 1605667 h 1607155"/>
                <a:gd name="connsiteX64" fmla="*/ 1994459 w 2320690"/>
                <a:gd name="connsiteY64" fmla="*/ 1569949 h 1607155"/>
                <a:gd name="connsiteX65" fmla="*/ 2144478 w 2320690"/>
                <a:gd name="connsiteY65" fmla="*/ 1522324 h 1607155"/>
                <a:gd name="connsiteX66" fmla="*/ 2320690 w 2320690"/>
                <a:gd name="connsiteY66" fmla="*/ 1448505 h 1607155"/>
                <a:gd name="connsiteX0" fmla="*/ 609866 w 2324366"/>
                <a:gd name="connsiteY0" fmla="*/ 1381830 h 1607155"/>
                <a:gd name="connsiteX1" fmla="*/ 502710 w 2324366"/>
                <a:gd name="connsiteY1" fmla="*/ 1384211 h 1607155"/>
                <a:gd name="connsiteX2" fmla="*/ 395554 w 2324366"/>
                <a:gd name="connsiteY2" fmla="*/ 1374686 h 1607155"/>
                <a:gd name="connsiteX3" fmla="*/ 297923 w 2324366"/>
                <a:gd name="connsiteY3" fmla="*/ 1362780 h 1607155"/>
                <a:gd name="connsiteX4" fmla="*/ 207435 w 2324366"/>
                <a:gd name="connsiteY4" fmla="*/ 1327061 h 1607155"/>
                <a:gd name="connsiteX5" fmla="*/ 133616 w 2324366"/>
                <a:gd name="connsiteY5" fmla="*/ 1267530 h 1607155"/>
                <a:gd name="connsiteX6" fmla="*/ 59798 w 2324366"/>
                <a:gd name="connsiteY6" fmla="*/ 1184186 h 1607155"/>
                <a:gd name="connsiteX7" fmla="*/ 9791 w 2324366"/>
                <a:gd name="connsiteY7" fmla="*/ 1060361 h 1607155"/>
                <a:gd name="connsiteX8" fmla="*/ 266 w 2324366"/>
                <a:gd name="connsiteY8" fmla="*/ 955586 h 1607155"/>
                <a:gd name="connsiteX9" fmla="*/ 14554 w 2324366"/>
                <a:gd name="connsiteY9" fmla="*/ 850811 h 1607155"/>
                <a:gd name="connsiteX10" fmla="*/ 38366 w 2324366"/>
                <a:gd name="connsiteY10" fmla="*/ 750799 h 1607155"/>
                <a:gd name="connsiteX11" fmla="*/ 81229 w 2324366"/>
                <a:gd name="connsiteY11" fmla="*/ 648405 h 1607155"/>
                <a:gd name="connsiteX12" fmla="*/ 128854 w 2324366"/>
                <a:gd name="connsiteY12" fmla="*/ 543630 h 1607155"/>
                <a:gd name="connsiteX13" fmla="*/ 188385 w 2324366"/>
                <a:gd name="connsiteY13" fmla="*/ 436474 h 1607155"/>
                <a:gd name="connsiteX14" fmla="*/ 252679 w 2324366"/>
                <a:gd name="connsiteY14" fmla="*/ 350749 h 1607155"/>
                <a:gd name="connsiteX15" fmla="*/ 321735 w 2324366"/>
                <a:gd name="connsiteY15" fmla="*/ 295980 h 1607155"/>
                <a:gd name="connsiteX16" fmla="*/ 405079 w 2324366"/>
                <a:gd name="connsiteY16" fmla="*/ 265024 h 1607155"/>
                <a:gd name="connsiteX17" fmla="*/ 493185 w 2324366"/>
                <a:gd name="connsiteY17" fmla="*/ 281692 h 1607155"/>
                <a:gd name="connsiteX18" fmla="*/ 593198 w 2324366"/>
                <a:gd name="connsiteY18" fmla="*/ 345986 h 1607155"/>
                <a:gd name="connsiteX19" fmla="*/ 652729 w 2324366"/>
                <a:gd name="connsiteY19" fmla="*/ 422186 h 1607155"/>
                <a:gd name="connsiteX20" fmla="*/ 721785 w 2324366"/>
                <a:gd name="connsiteY20" fmla="*/ 531724 h 1607155"/>
                <a:gd name="connsiteX21" fmla="*/ 762266 w 2324366"/>
                <a:gd name="connsiteY21" fmla="*/ 619830 h 1607155"/>
                <a:gd name="connsiteX22" fmla="*/ 802748 w 2324366"/>
                <a:gd name="connsiteY22" fmla="*/ 715080 h 1607155"/>
                <a:gd name="connsiteX23" fmla="*/ 840848 w 2324366"/>
                <a:gd name="connsiteY23" fmla="*/ 817474 h 1607155"/>
                <a:gd name="connsiteX24" fmla="*/ 881329 w 2324366"/>
                <a:gd name="connsiteY24" fmla="*/ 896055 h 1607155"/>
                <a:gd name="connsiteX25" fmla="*/ 940860 w 2324366"/>
                <a:gd name="connsiteY25" fmla="*/ 977017 h 1607155"/>
                <a:gd name="connsiteX26" fmla="*/ 1005154 w 2324366"/>
                <a:gd name="connsiteY26" fmla="*/ 1034167 h 1607155"/>
                <a:gd name="connsiteX27" fmla="*/ 1093260 w 2324366"/>
                <a:gd name="connsiteY27" fmla="*/ 1072267 h 1607155"/>
                <a:gd name="connsiteX28" fmla="*/ 1217085 w 2324366"/>
                <a:gd name="connsiteY28" fmla="*/ 1077030 h 1607155"/>
                <a:gd name="connsiteX29" fmla="*/ 1336148 w 2324366"/>
                <a:gd name="connsiteY29" fmla="*/ 1050836 h 1607155"/>
                <a:gd name="connsiteX30" fmla="*/ 1412348 w 2324366"/>
                <a:gd name="connsiteY30" fmla="*/ 993686 h 1607155"/>
                <a:gd name="connsiteX31" fmla="*/ 1469498 w 2324366"/>
                <a:gd name="connsiteY31" fmla="*/ 905580 h 1607155"/>
                <a:gd name="connsiteX32" fmla="*/ 1474260 w 2324366"/>
                <a:gd name="connsiteY32" fmla="*/ 800805 h 1607155"/>
                <a:gd name="connsiteX33" fmla="*/ 1436160 w 2324366"/>
                <a:gd name="connsiteY33" fmla="*/ 703174 h 1607155"/>
                <a:gd name="connsiteX34" fmla="*/ 1376629 w 2324366"/>
                <a:gd name="connsiteY34" fmla="*/ 629355 h 1607155"/>
                <a:gd name="connsiteX35" fmla="*/ 1274235 w 2324366"/>
                <a:gd name="connsiteY35" fmla="*/ 517436 h 1607155"/>
                <a:gd name="connsiteX36" fmla="*/ 1207560 w 2324366"/>
                <a:gd name="connsiteY36" fmla="*/ 410280 h 1607155"/>
                <a:gd name="connsiteX37" fmla="*/ 1169460 w 2324366"/>
                <a:gd name="connsiteY37" fmla="*/ 326936 h 1607155"/>
                <a:gd name="connsiteX38" fmla="*/ 1159935 w 2324366"/>
                <a:gd name="connsiteY38" fmla="*/ 236449 h 1607155"/>
                <a:gd name="connsiteX39" fmla="*/ 1178985 w 2324366"/>
                <a:gd name="connsiteY39" fmla="*/ 143580 h 1607155"/>
                <a:gd name="connsiteX40" fmla="*/ 1238516 w 2324366"/>
                <a:gd name="connsiteY40" fmla="*/ 81667 h 1607155"/>
                <a:gd name="connsiteX41" fmla="*/ 1333766 w 2324366"/>
                <a:gd name="connsiteY41" fmla="*/ 26899 h 1607155"/>
                <a:gd name="connsiteX42" fmla="*/ 1457591 w 2324366"/>
                <a:gd name="connsiteY42" fmla="*/ 705 h 1607155"/>
                <a:gd name="connsiteX43" fmla="*/ 1598085 w 2324366"/>
                <a:gd name="connsiteY43" fmla="*/ 12611 h 1607155"/>
                <a:gd name="connsiteX44" fmla="*/ 1736198 w 2324366"/>
                <a:gd name="connsiteY44" fmla="*/ 64999 h 1607155"/>
                <a:gd name="connsiteX45" fmla="*/ 1862404 w 2324366"/>
                <a:gd name="connsiteY45" fmla="*/ 148342 h 1607155"/>
                <a:gd name="connsiteX46" fmla="*/ 1938604 w 2324366"/>
                <a:gd name="connsiteY46" fmla="*/ 229305 h 1607155"/>
                <a:gd name="connsiteX47" fmla="*/ 2007660 w 2324366"/>
                <a:gd name="connsiteY47" fmla="*/ 345986 h 1607155"/>
                <a:gd name="connsiteX48" fmla="*/ 2069573 w 2324366"/>
                <a:gd name="connsiteY48" fmla="*/ 457905 h 1607155"/>
                <a:gd name="connsiteX49" fmla="*/ 2102910 w 2324366"/>
                <a:gd name="connsiteY49" fmla="*/ 550774 h 1607155"/>
                <a:gd name="connsiteX50" fmla="*/ 2117198 w 2324366"/>
                <a:gd name="connsiteY50" fmla="*/ 646024 h 1607155"/>
                <a:gd name="connsiteX51" fmla="*/ 2112435 w 2324366"/>
                <a:gd name="connsiteY51" fmla="*/ 753180 h 1607155"/>
                <a:gd name="connsiteX52" fmla="*/ 2074335 w 2324366"/>
                <a:gd name="connsiteY52" fmla="*/ 831761 h 1607155"/>
                <a:gd name="connsiteX53" fmla="*/ 2010041 w 2324366"/>
                <a:gd name="connsiteY53" fmla="*/ 898436 h 1607155"/>
                <a:gd name="connsiteX54" fmla="*/ 1936223 w 2324366"/>
                <a:gd name="connsiteY54" fmla="*/ 965111 h 1607155"/>
                <a:gd name="connsiteX55" fmla="*/ 1860023 w 2324366"/>
                <a:gd name="connsiteY55" fmla="*/ 1024642 h 1607155"/>
                <a:gd name="connsiteX56" fmla="*/ 1781441 w 2324366"/>
                <a:gd name="connsiteY56" fmla="*/ 1079411 h 1607155"/>
                <a:gd name="connsiteX57" fmla="*/ 1698098 w 2324366"/>
                <a:gd name="connsiteY57" fmla="*/ 1148467 h 1607155"/>
                <a:gd name="connsiteX58" fmla="*/ 1612373 w 2324366"/>
                <a:gd name="connsiteY58" fmla="*/ 1250861 h 1607155"/>
                <a:gd name="connsiteX59" fmla="*/ 1557604 w 2324366"/>
                <a:gd name="connsiteY59" fmla="*/ 1358017 h 1607155"/>
                <a:gd name="connsiteX60" fmla="*/ 1569510 w 2324366"/>
                <a:gd name="connsiteY60" fmla="*/ 1455649 h 1607155"/>
                <a:gd name="connsiteX61" fmla="*/ 1619516 w 2324366"/>
                <a:gd name="connsiteY61" fmla="*/ 1534230 h 1607155"/>
                <a:gd name="connsiteX62" fmla="*/ 1698098 w 2324366"/>
                <a:gd name="connsiteY62" fmla="*/ 1593761 h 1607155"/>
                <a:gd name="connsiteX63" fmla="*/ 1840973 w 2324366"/>
                <a:gd name="connsiteY63" fmla="*/ 1605667 h 1607155"/>
                <a:gd name="connsiteX64" fmla="*/ 1998135 w 2324366"/>
                <a:gd name="connsiteY64" fmla="*/ 1569949 h 1607155"/>
                <a:gd name="connsiteX65" fmla="*/ 2148154 w 2324366"/>
                <a:gd name="connsiteY65" fmla="*/ 1522324 h 1607155"/>
                <a:gd name="connsiteX66" fmla="*/ 2324366 w 2324366"/>
                <a:gd name="connsiteY66" fmla="*/ 1448505 h 1607155"/>
                <a:gd name="connsiteX0" fmla="*/ 609866 w 2324366"/>
                <a:gd name="connsiteY0" fmla="*/ 1381830 h 1607155"/>
                <a:gd name="connsiteX1" fmla="*/ 502710 w 2324366"/>
                <a:gd name="connsiteY1" fmla="*/ 1384211 h 1607155"/>
                <a:gd name="connsiteX2" fmla="*/ 395554 w 2324366"/>
                <a:gd name="connsiteY2" fmla="*/ 1374686 h 1607155"/>
                <a:gd name="connsiteX3" fmla="*/ 297923 w 2324366"/>
                <a:gd name="connsiteY3" fmla="*/ 1362780 h 1607155"/>
                <a:gd name="connsiteX4" fmla="*/ 207435 w 2324366"/>
                <a:gd name="connsiteY4" fmla="*/ 1327061 h 1607155"/>
                <a:gd name="connsiteX5" fmla="*/ 131235 w 2324366"/>
                <a:gd name="connsiteY5" fmla="*/ 1272292 h 1607155"/>
                <a:gd name="connsiteX6" fmla="*/ 59798 w 2324366"/>
                <a:gd name="connsiteY6" fmla="*/ 1184186 h 1607155"/>
                <a:gd name="connsiteX7" fmla="*/ 9791 w 2324366"/>
                <a:gd name="connsiteY7" fmla="*/ 1060361 h 1607155"/>
                <a:gd name="connsiteX8" fmla="*/ 266 w 2324366"/>
                <a:gd name="connsiteY8" fmla="*/ 955586 h 1607155"/>
                <a:gd name="connsiteX9" fmla="*/ 14554 w 2324366"/>
                <a:gd name="connsiteY9" fmla="*/ 850811 h 1607155"/>
                <a:gd name="connsiteX10" fmla="*/ 38366 w 2324366"/>
                <a:gd name="connsiteY10" fmla="*/ 750799 h 1607155"/>
                <a:gd name="connsiteX11" fmla="*/ 81229 w 2324366"/>
                <a:gd name="connsiteY11" fmla="*/ 648405 h 1607155"/>
                <a:gd name="connsiteX12" fmla="*/ 128854 w 2324366"/>
                <a:gd name="connsiteY12" fmla="*/ 543630 h 1607155"/>
                <a:gd name="connsiteX13" fmla="*/ 188385 w 2324366"/>
                <a:gd name="connsiteY13" fmla="*/ 436474 h 1607155"/>
                <a:gd name="connsiteX14" fmla="*/ 252679 w 2324366"/>
                <a:gd name="connsiteY14" fmla="*/ 350749 h 1607155"/>
                <a:gd name="connsiteX15" fmla="*/ 321735 w 2324366"/>
                <a:gd name="connsiteY15" fmla="*/ 295980 h 1607155"/>
                <a:gd name="connsiteX16" fmla="*/ 405079 w 2324366"/>
                <a:gd name="connsiteY16" fmla="*/ 265024 h 1607155"/>
                <a:gd name="connsiteX17" fmla="*/ 493185 w 2324366"/>
                <a:gd name="connsiteY17" fmla="*/ 281692 h 1607155"/>
                <a:gd name="connsiteX18" fmla="*/ 593198 w 2324366"/>
                <a:gd name="connsiteY18" fmla="*/ 345986 h 1607155"/>
                <a:gd name="connsiteX19" fmla="*/ 652729 w 2324366"/>
                <a:gd name="connsiteY19" fmla="*/ 422186 h 1607155"/>
                <a:gd name="connsiteX20" fmla="*/ 721785 w 2324366"/>
                <a:gd name="connsiteY20" fmla="*/ 531724 h 1607155"/>
                <a:gd name="connsiteX21" fmla="*/ 762266 w 2324366"/>
                <a:gd name="connsiteY21" fmla="*/ 619830 h 1607155"/>
                <a:gd name="connsiteX22" fmla="*/ 802748 w 2324366"/>
                <a:gd name="connsiteY22" fmla="*/ 715080 h 1607155"/>
                <a:gd name="connsiteX23" fmla="*/ 840848 w 2324366"/>
                <a:gd name="connsiteY23" fmla="*/ 817474 h 1607155"/>
                <a:gd name="connsiteX24" fmla="*/ 881329 w 2324366"/>
                <a:gd name="connsiteY24" fmla="*/ 896055 h 1607155"/>
                <a:gd name="connsiteX25" fmla="*/ 940860 w 2324366"/>
                <a:gd name="connsiteY25" fmla="*/ 977017 h 1607155"/>
                <a:gd name="connsiteX26" fmla="*/ 1005154 w 2324366"/>
                <a:gd name="connsiteY26" fmla="*/ 1034167 h 1607155"/>
                <a:gd name="connsiteX27" fmla="*/ 1093260 w 2324366"/>
                <a:gd name="connsiteY27" fmla="*/ 1072267 h 1607155"/>
                <a:gd name="connsiteX28" fmla="*/ 1217085 w 2324366"/>
                <a:gd name="connsiteY28" fmla="*/ 1077030 h 1607155"/>
                <a:gd name="connsiteX29" fmla="*/ 1336148 w 2324366"/>
                <a:gd name="connsiteY29" fmla="*/ 1050836 h 1607155"/>
                <a:gd name="connsiteX30" fmla="*/ 1412348 w 2324366"/>
                <a:gd name="connsiteY30" fmla="*/ 993686 h 1607155"/>
                <a:gd name="connsiteX31" fmla="*/ 1469498 w 2324366"/>
                <a:gd name="connsiteY31" fmla="*/ 905580 h 1607155"/>
                <a:gd name="connsiteX32" fmla="*/ 1474260 w 2324366"/>
                <a:gd name="connsiteY32" fmla="*/ 800805 h 1607155"/>
                <a:gd name="connsiteX33" fmla="*/ 1436160 w 2324366"/>
                <a:gd name="connsiteY33" fmla="*/ 703174 h 1607155"/>
                <a:gd name="connsiteX34" fmla="*/ 1376629 w 2324366"/>
                <a:gd name="connsiteY34" fmla="*/ 629355 h 1607155"/>
                <a:gd name="connsiteX35" fmla="*/ 1274235 w 2324366"/>
                <a:gd name="connsiteY35" fmla="*/ 517436 h 1607155"/>
                <a:gd name="connsiteX36" fmla="*/ 1207560 w 2324366"/>
                <a:gd name="connsiteY36" fmla="*/ 410280 h 1607155"/>
                <a:gd name="connsiteX37" fmla="*/ 1169460 w 2324366"/>
                <a:gd name="connsiteY37" fmla="*/ 326936 h 1607155"/>
                <a:gd name="connsiteX38" fmla="*/ 1159935 w 2324366"/>
                <a:gd name="connsiteY38" fmla="*/ 236449 h 1607155"/>
                <a:gd name="connsiteX39" fmla="*/ 1178985 w 2324366"/>
                <a:gd name="connsiteY39" fmla="*/ 143580 h 1607155"/>
                <a:gd name="connsiteX40" fmla="*/ 1238516 w 2324366"/>
                <a:gd name="connsiteY40" fmla="*/ 81667 h 1607155"/>
                <a:gd name="connsiteX41" fmla="*/ 1333766 w 2324366"/>
                <a:gd name="connsiteY41" fmla="*/ 26899 h 1607155"/>
                <a:gd name="connsiteX42" fmla="*/ 1457591 w 2324366"/>
                <a:gd name="connsiteY42" fmla="*/ 705 h 1607155"/>
                <a:gd name="connsiteX43" fmla="*/ 1598085 w 2324366"/>
                <a:gd name="connsiteY43" fmla="*/ 12611 h 1607155"/>
                <a:gd name="connsiteX44" fmla="*/ 1736198 w 2324366"/>
                <a:gd name="connsiteY44" fmla="*/ 64999 h 1607155"/>
                <a:gd name="connsiteX45" fmla="*/ 1862404 w 2324366"/>
                <a:gd name="connsiteY45" fmla="*/ 148342 h 1607155"/>
                <a:gd name="connsiteX46" fmla="*/ 1938604 w 2324366"/>
                <a:gd name="connsiteY46" fmla="*/ 229305 h 1607155"/>
                <a:gd name="connsiteX47" fmla="*/ 2007660 w 2324366"/>
                <a:gd name="connsiteY47" fmla="*/ 345986 h 1607155"/>
                <a:gd name="connsiteX48" fmla="*/ 2069573 w 2324366"/>
                <a:gd name="connsiteY48" fmla="*/ 457905 h 1607155"/>
                <a:gd name="connsiteX49" fmla="*/ 2102910 w 2324366"/>
                <a:gd name="connsiteY49" fmla="*/ 550774 h 1607155"/>
                <a:gd name="connsiteX50" fmla="*/ 2117198 w 2324366"/>
                <a:gd name="connsiteY50" fmla="*/ 646024 h 1607155"/>
                <a:gd name="connsiteX51" fmla="*/ 2112435 w 2324366"/>
                <a:gd name="connsiteY51" fmla="*/ 753180 h 1607155"/>
                <a:gd name="connsiteX52" fmla="*/ 2074335 w 2324366"/>
                <a:gd name="connsiteY52" fmla="*/ 831761 h 1607155"/>
                <a:gd name="connsiteX53" fmla="*/ 2010041 w 2324366"/>
                <a:gd name="connsiteY53" fmla="*/ 898436 h 1607155"/>
                <a:gd name="connsiteX54" fmla="*/ 1936223 w 2324366"/>
                <a:gd name="connsiteY54" fmla="*/ 965111 h 1607155"/>
                <a:gd name="connsiteX55" fmla="*/ 1860023 w 2324366"/>
                <a:gd name="connsiteY55" fmla="*/ 1024642 h 1607155"/>
                <a:gd name="connsiteX56" fmla="*/ 1781441 w 2324366"/>
                <a:gd name="connsiteY56" fmla="*/ 1079411 h 1607155"/>
                <a:gd name="connsiteX57" fmla="*/ 1698098 w 2324366"/>
                <a:gd name="connsiteY57" fmla="*/ 1148467 h 1607155"/>
                <a:gd name="connsiteX58" fmla="*/ 1612373 w 2324366"/>
                <a:gd name="connsiteY58" fmla="*/ 1250861 h 1607155"/>
                <a:gd name="connsiteX59" fmla="*/ 1557604 w 2324366"/>
                <a:gd name="connsiteY59" fmla="*/ 1358017 h 1607155"/>
                <a:gd name="connsiteX60" fmla="*/ 1569510 w 2324366"/>
                <a:gd name="connsiteY60" fmla="*/ 1455649 h 1607155"/>
                <a:gd name="connsiteX61" fmla="*/ 1619516 w 2324366"/>
                <a:gd name="connsiteY61" fmla="*/ 1534230 h 1607155"/>
                <a:gd name="connsiteX62" fmla="*/ 1698098 w 2324366"/>
                <a:gd name="connsiteY62" fmla="*/ 1593761 h 1607155"/>
                <a:gd name="connsiteX63" fmla="*/ 1840973 w 2324366"/>
                <a:gd name="connsiteY63" fmla="*/ 1605667 h 1607155"/>
                <a:gd name="connsiteX64" fmla="*/ 1998135 w 2324366"/>
                <a:gd name="connsiteY64" fmla="*/ 1569949 h 1607155"/>
                <a:gd name="connsiteX65" fmla="*/ 2148154 w 2324366"/>
                <a:gd name="connsiteY65" fmla="*/ 1522324 h 1607155"/>
                <a:gd name="connsiteX66" fmla="*/ 2324366 w 2324366"/>
                <a:gd name="connsiteY66" fmla="*/ 1448505 h 1607155"/>
                <a:gd name="connsiteX0" fmla="*/ 609866 w 2324366"/>
                <a:gd name="connsiteY0" fmla="*/ 1381830 h 1607155"/>
                <a:gd name="connsiteX1" fmla="*/ 502710 w 2324366"/>
                <a:gd name="connsiteY1" fmla="*/ 1384211 h 1607155"/>
                <a:gd name="connsiteX2" fmla="*/ 393173 w 2324366"/>
                <a:gd name="connsiteY2" fmla="*/ 1379449 h 1607155"/>
                <a:gd name="connsiteX3" fmla="*/ 297923 w 2324366"/>
                <a:gd name="connsiteY3" fmla="*/ 1362780 h 1607155"/>
                <a:gd name="connsiteX4" fmla="*/ 207435 w 2324366"/>
                <a:gd name="connsiteY4" fmla="*/ 1327061 h 1607155"/>
                <a:gd name="connsiteX5" fmla="*/ 131235 w 2324366"/>
                <a:gd name="connsiteY5" fmla="*/ 1272292 h 1607155"/>
                <a:gd name="connsiteX6" fmla="*/ 59798 w 2324366"/>
                <a:gd name="connsiteY6" fmla="*/ 1184186 h 1607155"/>
                <a:gd name="connsiteX7" fmla="*/ 9791 w 2324366"/>
                <a:gd name="connsiteY7" fmla="*/ 1060361 h 1607155"/>
                <a:gd name="connsiteX8" fmla="*/ 266 w 2324366"/>
                <a:gd name="connsiteY8" fmla="*/ 955586 h 1607155"/>
                <a:gd name="connsiteX9" fmla="*/ 14554 w 2324366"/>
                <a:gd name="connsiteY9" fmla="*/ 850811 h 1607155"/>
                <a:gd name="connsiteX10" fmla="*/ 38366 w 2324366"/>
                <a:gd name="connsiteY10" fmla="*/ 750799 h 1607155"/>
                <a:gd name="connsiteX11" fmla="*/ 81229 w 2324366"/>
                <a:gd name="connsiteY11" fmla="*/ 648405 h 1607155"/>
                <a:gd name="connsiteX12" fmla="*/ 128854 w 2324366"/>
                <a:gd name="connsiteY12" fmla="*/ 543630 h 1607155"/>
                <a:gd name="connsiteX13" fmla="*/ 188385 w 2324366"/>
                <a:gd name="connsiteY13" fmla="*/ 436474 h 1607155"/>
                <a:gd name="connsiteX14" fmla="*/ 252679 w 2324366"/>
                <a:gd name="connsiteY14" fmla="*/ 350749 h 1607155"/>
                <a:gd name="connsiteX15" fmla="*/ 321735 w 2324366"/>
                <a:gd name="connsiteY15" fmla="*/ 295980 h 1607155"/>
                <a:gd name="connsiteX16" fmla="*/ 405079 w 2324366"/>
                <a:gd name="connsiteY16" fmla="*/ 265024 h 1607155"/>
                <a:gd name="connsiteX17" fmla="*/ 493185 w 2324366"/>
                <a:gd name="connsiteY17" fmla="*/ 281692 h 1607155"/>
                <a:gd name="connsiteX18" fmla="*/ 593198 w 2324366"/>
                <a:gd name="connsiteY18" fmla="*/ 345986 h 1607155"/>
                <a:gd name="connsiteX19" fmla="*/ 652729 w 2324366"/>
                <a:gd name="connsiteY19" fmla="*/ 422186 h 1607155"/>
                <a:gd name="connsiteX20" fmla="*/ 721785 w 2324366"/>
                <a:gd name="connsiteY20" fmla="*/ 531724 h 1607155"/>
                <a:gd name="connsiteX21" fmla="*/ 762266 w 2324366"/>
                <a:gd name="connsiteY21" fmla="*/ 619830 h 1607155"/>
                <a:gd name="connsiteX22" fmla="*/ 802748 w 2324366"/>
                <a:gd name="connsiteY22" fmla="*/ 715080 h 1607155"/>
                <a:gd name="connsiteX23" fmla="*/ 840848 w 2324366"/>
                <a:gd name="connsiteY23" fmla="*/ 817474 h 1607155"/>
                <a:gd name="connsiteX24" fmla="*/ 881329 w 2324366"/>
                <a:gd name="connsiteY24" fmla="*/ 896055 h 1607155"/>
                <a:gd name="connsiteX25" fmla="*/ 940860 w 2324366"/>
                <a:gd name="connsiteY25" fmla="*/ 977017 h 1607155"/>
                <a:gd name="connsiteX26" fmla="*/ 1005154 w 2324366"/>
                <a:gd name="connsiteY26" fmla="*/ 1034167 h 1607155"/>
                <a:gd name="connsiteX27" fmla="*/ 1093260 w 2324366"/>
                <a:gd name="connsiteY27" fmla="*/ 1072267 h 1607155"/>
                <a:gd name="connsiteX28" fmla="*/ 1217085 w 2324366"/>
                <a:gd name="connsiteY28" fmla="*/ 1077030 h 1607155"/>
                <a:gd name="connsiteX29" fmla="*/ 1336148 w 2324366"/>
                <a:gd name="connsiteY29" fmla="*/ 1050836 h 1607155"/>
                <a:gd name="connsiteX30" fmla="*/ 1412348 w 2324366"/>
                <a:gd name="connsiteY30" fmla="*/ 993686 h 1607155"/>
                <a:gd name="connsiteX31" fmla="*/ 1469498 w 2324366"/>
                <a:gd name="connsiteY31" fmla="*/ 905580 h 1607155"/>
                <a:gd name="connsiteX32" fmla="*/ 1474260 w 2324366"/>
                <a:gd name="connsiteY32" fmla="*/ 800805 h 1607155"/>
                <a:gd name="connsiteX33" fmla="*/ 1436160 w 2324366"/>
                <a:gd name="connsiteY33" fmla="*/ 703174 h 1607155"/>
                <a:gd name="connsiteX34" fmla="*/ 1376629 w 2324366"/>
                <a:gd name="connsiteY34" fmla="*/ 629355 h 1607155"/>
                <a:gd name="connsiteX35" fmla="*/ 1274235 w 2324366"/>
                <a:gd name="connsiteY35" fmla="*/ 517436 h 1607155"/>
                <a:gd name="connsiteX36" fmla="*/ 1207560 w 2324366"/>
                <a:gd name="connsiteY36" fmla="*/ 410280 h 1607155"/>
                <a:gd name="connsiteX37" fmla="*/ 1169460 w 2324366"/>
                <a:gd name="connsiteY37" fmla="*/ 326936 h 1607155"/>
                <a:gd name="connsiteX38" fmla="*/ 1159935 w 2324366"/>
                <a:gd name="connsiteY38" fmla="*/ 236449 h 1607155"/>
                <a:gd name="connsiteX39" fmla="*/ 1178985 w 2324366"/>
                <a:gd name="connsiteY39" fmla="*/ 143580 h 1607155"/>
                <a:gd name="connsiteX40" fmla="*/ 1238516 w 2324366"/>
                <a:gd name="connsiteY40" fmla="*/ 81667 h 1607155"/>
                <a:gd name="connsiteX41" fmla="*/ 1333766 w 2324366"/>
                <a:gd name="connsiteY41" fmla="*/ 26899 h 1607155"/>
                <a:gd name="connsiteX42" fmla="*/ 1457591 w 2324366"/>
                <a:gd name="connsiteY42" fmla="*/ 705 h 1607155"/>
                <a:gd name="connsiteX43" fmla="*/ 1598085 w 2324366"/>
                <a:gd name="connsiteY43" fmla="*/ 12611 h 1607155"/>
                <a:gd name="connsiteX44" fmla="*/ 1736198 w 2324366"/>
                <a:gd name="connsiteY44" fmla="*/ 64999 h 1607155"/>
                <a:gd name="connsiteX45" fmla="*/ 1862404 w 2324366"/>
                <a:gd name="connsiteY45" fmla="*/ 148342 h 1607155"/>
                <a:gd name="connsiteX46" fmla="*/ 1938604 w 2324366"/>
                <a:gd name="connsiteY46" fmla="*/ 229305 h 1607155"/>
                <a:gd name="connsiteX47" fmla="*/ 2007660 w 2324366"/>
                <a:gd name="connsiteY47" fmla="*/ 345986 h 1607155"/>
                <a:gd name="connsiteX48" fmla="*/ 2069573 w 2324366"/>
                <a:gd name="connsiteY48" fmla="*/ 457905 h 1607155"/>
                <a:gd name="connsiteX49" fmla="*/ 2102910 w 2324366"/>
                <a:gd name="connsiteY49" fmla="*/ 550774 h 1607155"/>
                <a:gd name="connsiteX50" fmla="*/ 2117198 w 2324366"/>
                <a:gd name="connsiteY50" fmla="*/ 646024 h 1607155"/>
                <a:gd name="connsiteX51" fmla="*/ 2112435 w 2324366"/>
                <a:gd name="connsiteY51" fmla="*/ 753180 h 1607155"/>
                <a:gd name="connsiteX52" fmla="*/ 2074335 w 2324366"/>
                <a:gd name="connsiteY52" fmla="*/ 831761 h 1607155"/>
                <a:gd name="connsiteX53" fmla="*/ 2010041 w 2324366"/>
                <a:gd name="connsiteY53" fmla="*/ 898436 h 1607155"/>
                <a:gd name="connsiteX54" fmla="*/ 1936223 w 2324366"/>
                <a:gd name="connsiteY54" fmla="*/ 965111 h 1607155"/>
                <a:gd name="connsiteX55" fmla="*/ 1860023 w 2324366"/>
                <a:gd name="connsiteY55" fmla="*/ 1024642 h 1607155"/>
                <a:gd name="connsiteX56" fmla="*/ 1781441 w 2324366"/>
                <a:gd name="connsiteY56" fmla="*/ 1079411 h 1607155"/>
                <a:gd name="connsiteX57" fmla="*/ 1698098 w 2324366"/>
                <a:gd name="connsiteY57" fmla="*/ 1148467 h 1607155"/>
                <a:gd name="connsiteX58" fmla="*/ 1612373 w 2324366"/>
                <a:gd name="connsiteY58" fmla="*/ 1250861 h 1607155"/>
                <a:gd name="connsiteX59" fmla="*/ 1557604 w 2324366"/>
                <a:gd name="connsiteY59" fmla="*/ 1358017 h 1607155"/>
                <a:gd name="connsiteX60" fmla="*/ 1569510 w 2324366"/>
                <a:gd name="connsiteY60" fmla="*/ 1455649 h 1607155"/>
                <a:gd name="connsiteX61" fmla="*/ 1619516 w 2324366"/>
                <a:gd name="connsiteY61" fmla="*/ 1534230 h 1607155"/>
                <a:gd name="connsiteX62" fmla="*/ 1698098 w 2324366"/>
                <a:gd name="connsiteY62" fmla="*/ 1593761 h 1607155"/>
                <a:gd name="connsiteX63" fmla="*/ 1840973 w 2324366"/>
                <a:gd name="connsiteY63" fmla="*/ 1605667 h 1607155"/>
                <a:gd name="connsiteX64" fmla="*/ 1998135 w 2324366"/>
                <a:gd name="connsiteY64" fmla="*/ 1569949 h 1607155"/>
                <a:gd name="connsiteX65" fmla="*/ 2148154 w 2324366"/>
                <a:gd name="connsiteY65" fmla="*/ 1522324 h 1607155"/>
                <a:gd name="connsiteX66" fmla="*/ 2324366 w 2324366"/>
                <a:gd name="connsiteY66" fmla="*/ 1448505 h 1607155"/>
                <a:gd name="connsiteX0" fmla="*/ 609866 w 2324366"/>
                <a:gd name="connsiteY0" fmla="*/ 1381830 h 1607155"/>
                <a:gd name="connsiteX1" fmla="*/ 502710 w 2324366"/>
                <a:gd name="connsiteY1" fmla="*/ 1384211 h 1607155"/>
                <a:gd name="connsiteX2" fmla="*/ 393173 w 2324366"/>
                <a:gd name="connsiteY2" fmla="*/ 1379449 h 1607155"/>
                <a:gd name="connsiteX3" fmla="*/ 297923 w 2324366"/>
                <a:gd name="connsiteY3" fmla="*/ 1362780 h 1607155"/>
                <a:gd name="connsiteX4" fmla="*/ 207435 w 2324366"/>
                <a:gd name="connsiteY4" fmla="*/ 1327061 h 1607155"/>
                <a:gd name="connsiteX5" fmla="*/ 131235 w 2324366"/>
                <a:gd name="connsiteY5" fmla="*/ 1272292 h 1607155"/>
                <a:gd name="connsiteX6" fmla="*/ 59798 w 2324366"/>
                <a:gd name="connsiteY6" fmla="*/ 1184186 h 1607155"/>
                <a:gd name="connsiteX7" fmla="*/ 9791 w 2324366"/>
                <a:gd name="connsiteY7" fmla="*/ 1060361 h 1607155"/>
                <a:gd name="connsiteX8" fmla="*/ 266 w 2324366"/>
                <a:gd name="connsiteY8" fmla="*/ 955586 h 1607155"/>
                <a:gd name="connsiteX9" fmla="*/ 14554 w 2324366"/>
                <a:gd name="connsiteY9" fmla="*/ 850811 h 1607155"/>
                <a:gd name="connsiteX10" fmla="*/ 38366 w 2324366"/>
                <a:gd name="connsiteY10" fmla="*/ 750799 h 1607155"/>
                <a:gd name="connsiteX11" fmla="*/ 81229 w 2324366"/>
                <a:gd name="connsiteY11" fmla="*/ 648405 h 1607155"/>
                <a:gd name="connsiteX12" fmla="*/ 128854 w 2324366"/>
                <a:gd name="connsiteY12" fmla="*/ 543630 h 1607155"/>
                <a:gd name="connsiteX13" fmla="*/ 188385 w 2324366"/>
                <a:gd name="connsiteY13" fmla="*/ 436474 h 1607155"/>
                <a:gd name="connsiteX14" fmla="*/ 252679 w 2324366"/>
                <a:gd name="connsiteY14" fmla="*/ 350749 h 1607155"/>
                <a:gd name="connsiteX15" fmla="*/ 321735 w 2324366"/>
                <a:gd name="connsiteY15" fmla="*/ 295980 h 1607155"/>
                <a:gd name="connsiteX16" fmla="*/ 405079 w 2324366"/>
                <a:gd name="connsiteY16" fmla="*/ 265024 h 1607155"/>
                <a:gd name="connsiteX17" fmla="*/ 493185 w 2324366"/>
                <a:gd name="connsiteY17" fmla="*/ 281692 h 1607155"/>
                <a:gd name="connsiteX18" fmla="*/ 593198 w 2324366"/>
                <a:gd name="connsiteY18" fmla="*/ 345986 h 1607155"/>
                <a:gd name="connsiteX19" fmla="*/ 659873 w 2324366"/>
                <a:gd name="connsiteY19" fmla="*/ 422186 h 1607155"/>
                <a:gd name="connsiteX20" fmla="*/ 721785 w 2324366"/>
                <a:gd name="connsiteY20" fmla="*/ 531724 h 1607155"/>
                <a:gd name="connsiteX21" fmla="*/ 762266 w 2324366"/>
                <a:gd name="connsiteY21" fmla="*/ 619830 h 1607155"/>
                <a:gd name="connsiteX22" fmla="*/ 802748 w 2324366"/>
                <a:gd name="connsiteY22" fmla="*/ 715080 h 1607155"/>
                <a:gd name="connsiteX23" fmla="*/ 840848 w 2324366"/>
                <a:gd name="connsiteY23" fmla="*/ 817474 h 1607155"/>
                <a:gd name="connsiteX24" fmla="*/ 881329 w 2324366"/>
                <a:gd name="connsiteY24" fmla="*/ 896055 h 1607155"/>
                <a:gd name="connsiteX25" fmla="*/ 940860 w 2324366"/>
                <a:gd name="connsiteY25" fmla="*/ 977017 h 1607155"/>
                <a:gd name="connsiteX26" fmla="*/ 1005154 w 2324366"/>
                <a:gd name="connsiteY26" fmla="*/ 1034167 h 1607155"/>
                <a:gd name="connsiteX27" fmla="*/ 1093260 w 2324366"/>
                <a:gd name="connsiteY27" fmla="*/ 1072267 h 1607155"/>
                <a:gd name="connsiteX28" fmla="*/ 1217085 w 2324366"/>
                <a:gd name="connsiteY28" fmla="*/ 1077030 h 1607155"/>
                <a:gd name="connsiteX29" fmla="*/ 1336148 w 2324366"/>
                <a:gd name="connsiteY29" fmla="*/ 1050836 h 1607155"/>
                <a:gd name="connsiteX30" fmla="*/ 1412348 w 2324366"/>
                <a:gd name="connsiteY30" fmla="*/ 993686 h 1607155"/>
                <a:gd name="connsiteX31" fmla="*/ 1469498 w 2324366"/>
                <a:gd name="connsiteY31" fmla="*/ 905580 h 1607155"/>
                <a:gd name="connsiteX32" fmla="*/ 1474260 w 2324366"/>
                <a:gd name="connsiteY32" fmla="*/ 800805 h 1607155"/>
                <a:gd name="connsiteX33" fmla="*/ 1436160 w 2324366"/>
                <a:gd name="connsiteY33" fmla="*/ 703174 h 1607155"/>
                <a:gd name="connsiteX34" fmla="*/ 1376629 w 2324366"/>
                <a:gd name="connsiteY34" fmla="*/ 629355 h 1607155"/>
                <a:gd name="connsiteX35" fmla="*/ 1274235 w 2324366"/>
                <a:gd name="connsiteY35" fmla="*/ 517436 h 1607155"/>
                <a:gd name="connsiteX36" fmla="*/ 1207560 w 2324366"/>
                <a:gd name="connsiteY36" fmla="*/ 410280 h 1607155"/>
                <a:gd name="connsiteX37" fmla="*/ 1169460 w 2324366"/>
                <a:gd name="connsiteY37" fmla="*/ 326936 h 1607155"/>
                <a:gd name="connsiteX38" fmla="*/ 1159935 w 2324366"/>
                <a:gd name="connsiteY38" fmla="*/ 236449 h 1607155"/>
                <a:gd name="connsiteX39" fmla="*/ 1178985 w 2324366"/>
                <a:gd name="connsiteY39" fmla="*/ 143580 h 1607155"/>
                <a:gd name="connsiteX40" fmla="*/ 1238516 w 2324366"/>
                <a:gd name="connsiteY40" fmla="*/ 81667 h 1607155"/>
                <a:gd name="connsiteX41" fmla="*/ 1333766 w 2324366"/>
                <a:gd name="connsiteY41" fmla="*/ 26899 h 1607155"/>
                <a:gd name="connsiteX42" fmla="*/ 1457591 w 2324366"/>
                <a:gd name="connsiteY42" fmla="*/ 705 h 1607155"/>
                <a:gd name="connsiteX43" fmla="*/ 1598085 w 2324366"/>
                <a:gd name="connsiteY43" fmla="*/ 12611 h 1607155"/>
                <a:gd name="connsiteX44" fmla="*/ 1736198 w 2324366"/>
                <a:gd name="connsiteY44" fmla="*/ 64999 h 1607155"/>
                <a:gd name="connsiteX45" fmla="*/ 1862404 w 2324366"/>
                <a:gd name="connsiteY45" fmla="*/ 148342 h 1607155"/>
                <a:gd name="connsiteX46" fmla="*/ 1938604 w 2324366"/>
                <a:gd name="connsiteY46" fmla="*/ 229305 h 1607155"/>
                <a:gd name="connsiteX47" fmla="*/ 2007660 w 2324366"/>
                <a:gd name="connsiteY47" fmla="*/ 345986 h 1607155"/>
                <a:gd name="connsiteX48" fmla="*/ 2069573 w 2324366"/>
                <a:gd name="connsiteY48" fmla="*/ 457905 h 1607155"/>
                <a:gd name="connsiteX49" fmla="*/ 2102910 w 2324366"/>
                <a:gd name="connsiteY49" fmla="*/ 550774 h 1607155"/>
                <a:gd name="connsiteX50" fmla="*/ 2117198 w 2324366"/>
                <a:gd name="connsiteY50" fmla="*/ 646024 h 1607155"/>
                <a:gd name="connsiteX51" fmla="*/ 2112435 w 2324366"/>
                <a:gd name="connsiteY51" fmla="*/ 753180 h 1607155"/>
                <a:gd name="connsiteX52" fmla="*/ 2074335 w 2324366"/>
                <a:gd name="connsiteY52" fmla="*/ 831761 h 1607155"/>
                <a:gd name="connsiteX53" fmla="*/ 2010041 w 2324366"/>
                <a:gd name="connsiteY53" fmla="*/ 898436 h 1607155"/>
                <a:gd name="connsiteX54" fmla="*/ 1936223 w 2324366"/>
                <a:gd name="connsiteY54" fmla="*/ 965111 h 1607155"/>
                <a:gd name="connsiteX55" fmla="*/ 1860023 w 2324366"/>
                <a:gd name="connsiteY55" fmla="*/ 1024642 h 1607155"/>
                <a:gd name="connsiteX56" fmla="*/ 1781441 w 2324366"/>
                <a:gd name="connsiteY56" fmla="*/ 1079411 h 1607155"/>
                <a:gd name="connsiteX57" fmla="*/ 1698098 w 2324366"/>
                <a:gd name="connsiteY57" fmla="*/ 1148467 h 1607155"/>
                <a:gd name="connsiteX58" fmla="*/ 1612373 w 2324366"/>
                <a:gd name="connsiteY58" fmla="*/ 1250861 h 1607155"/>
                <a:gd name="connsiteX59" fmla="*/ 1557604 w 2324366"/>
                <a:gd name="connsiteY59" fmla="*/ 1358017 h 1607155"/>
                <a:gd name="connsiteX60" fmla="*/ 1569510 w 2324366"/>
                <a:gd name="connsiteY60" fmla="*/ 1455649 h 1607155"/>
                <a:gd name="connsiteX61" fmla="*/ 1619516 w 2324366"/>
                <a:gd name="connsiteY61" fmla="*/ 1534230 h 1607155"/>
                <a:gd name="connsiteX62" fmla="*/ 1698098 w 2324366"/>
                <a:gd name="connsiteY62" fmla="*/ 1593761 h 1607155"/>
                <a:gd name="connsiteX63" fmla="*/ 1840973 w 2324366"/>
                <a:gd name="connsiteY63" fmla="*/ 1605667 h 1607155"/>
                <a:gd name="connsiteX64" fmla="*/ 1998135 w 2324366"/>
                <a:gd name="connsiteY64" fmla="*/ 1569949 h 1607155"/>
                <a:gd name="connsiteX65" fmla="*/ 2148154 w 2324366"/>
                <a:gd name="connsiteY65" fmla="*/ 1522324 h 1607155"/>
                <a:gd name="connsiteX66" fmla="*/ 2324366 w 2324366"/>
                <a:gd name="connsiteY66" fmla="*/ 1448505 h 1607155"/>
                <a:gd name="connsiteX0" fmla="*/ 609866 w 2324366"/>
                <a:gd name="connsiteY0" fmla="*/ 1381830 h 1607155"/>
                <a:gd name="connsiteX1" fmla="*/ 502710 w 2324366"/>
                <a:gd name="connsiteY1" fmla="*/ 1384211 h 1607155"/>
                <a:gd name="connsiteX2" fmla="*/ 393173 w 2324366"/>
                <a:gd name="connsiteY2" fmla="*/ 1379449 h 1607155"/>
                <a:gd name="connsiteX3" fmla="*/ 297923 w 2324366"/>
                <a:gd name="connsiteY3" fmla="*/ 1362780 h 1607155"/>
                <a:gd name="connsiteX4" fmla="*/ 207435 w 2324366"/>
                <a:gd name="connsiteY4" fmla="*/ 1327061 h 1607155"/>
                <a:gd name="connsiteX5" fmla="*/ 131235 w 2324366"/>
                <a:gd name="connsiteY5" fmla="*/ 1272292 h 1607155"/>
                <a:gd name="connsiteX6" fmla="*/ 59798 w 2324366"/>
                <a:gd name="connsiteY6" fmla="*/ 1184186 h 1607155"/>
                <a:gd name="connsiteX7" fmla="*/ 9791 w 2324366"/>
                <a:gd name="connsiteY7" fmla="*/ 1060361 h 1607155"/>
                <a:gd name="connsiteX8" fmla="*/ 266 w 2324366"/>
                <a:gd name="connsiteY8" fmla="*/ 955586 h 1607155"/>
                <a:gd name="connsiteX9" fmla="*/ 14554 w 2324366"/>
                <a:gd name="connsiteY9" fmla="*/ 850811 h 1607155"/>
                <a:gd name="connsiteX10" fmla="*/ 38366 w 2324366"/>
                <a:gd name="connsiteY10" fmla="*/ 750799 h 1607155"/>
                <a:gd name="connsiteX11" fmla="*/ 81229 w 2324366"/>
                <a:gd name="connsiteY11" fmla="*/ 648405 h 1607155"/>
                <a:gd name="connsiteX12" fmla="*/ 128854 w 2324366"/>
                <a:gd name="connsiteY12" fmla="*/ 543630 h 1607155"/>
                <a:gd name="connsiteX13" fmla="*/ 188385 w 2324366"/>
                <a:gd name="connsiteY13" fmla="*/ 436474 h 1607155"/>
                <a:gd name="connsiteX14" fmla="*/ 252679 w 2324366"/>
                <a:gd name="connsiteY14" fmla="*/ 350749 h 1607155"/>
                <a:gd name="connsiteX15" fmla="*/ 321735 w 2324366"/>
                <a:gd name="connsiteY15" fmla="*/ 295980 h 1607155"/>
                <a:gd name="connsiteX16" fmla="*/ 405079 w 2324366"/>
                <a:gd name="connsiteY16" fmla="*/ 265024 h 1607155"/>
                <a:gd name="connsiteX17" fmla="*/ 493185 w 2324366"/>
                <a:gd name="connsiteY17" fmla="*/ 281692 h 1607155"/>
                <a:gd name="connsiteX18" fmla="*/ 593198 w 2324366"/>
                <a:gd name="connsiteY18" fmla="*/ 345986 h 1607155"/>
                <a:gd name="connsiteX19" fmla="*/ 659873 w 2324366"/>
                <a:gd name="connsiteY19" fmla="*/ 422186 h 1607155"/>
                <a:gd name="connsiteX20" fmla="*/ 721785 w 2324366"/>
                <a:gd name="connsiteY20" fmla="*/ 531724 h 1607155"/>
                <a:gd name="connsiteX21" fmla="*/ 762266 w 2324366"/>
                <a:gd name="connsiteY21" fmla="*/ 619830 h 1607155"/>
                <a:gd name="connsiteX22" fmla="*/ 802748 w 2324366"/>
                <a:gd name="connsiteY22" fmla="*/ 715080 h 1607155"/>
                <a:gd name="connsiteX23" fmla="*/ 840848 w 2324366"/>
                <a:gd name="connsiteY23" fmla="*/ 817474 h 1607155"/>
                <a:gd name="connsiteX24" fmla="*/ 881329 w 2324366"/>
                <a:gd name="connsiteY24" fmla="*/ 896055 h 1607155"/>
                <a:gd name="connsiteX25" fmla="*/ 940860 w 2324366"/>
                <a:gd name="connsiteY25" fmla="*/ 977017 h 1607155"/>
                <a:gd name="connsiteX26" fmla="*/ 1005154 w 2324366"/>
                <a:gd name="connsiteY26" fmla="*/ 1034167 h 1607155"/>
                <a:gd name="connsiteX27" fmla="*/ 1093260 w 2324366"/>
                <a:gd name="connsiteY27" fmla="*/ 1072267 h 1607155"/>
                <a:gd name="connsiteX28" fmla="*/ 1217085 w 2324366"/>
                <a:gd name="connsiteY28" fmla="*/ 1077030 h 1607155"/>
                <a:gd name="connsiteX29" fmla="*/ 1336148 w 2324366"/>
                <a:gd name="connsiteY29" fmla="*/ 1050836 h 1607155"/>
                <a:gd name="connsiteX30" fmla="*/ 1412348 w 2324366"/>
                <a:gd name="connsiteY30" fmla="*/ 993686 h 1607155"/>
                <a:gd name="connsiteX31" fmla="*/ 1469498 w 2324366"/>
                <a:gd name="connsiteY31" fmla="*/ 905580 h 1607155"/>
                <a:gd name="connsiteX32" fmla="*/ 1474260 w 2324366"/>
                <a:gd name="connsiteY32" fmla="*/ 800805 h 1607155"/>
                <a:gd name="connsiteX33" fmla="*/ 1436160 w 2324366"/>
                <a:gd name="connsiteY33" fmla="*/ 703174 h 1607155"/>
                <a:gd name="connsiteX34" fmla="*/ 1376629 w 2324366"/>
                <a:gd name="connsiteY34" fmla="*/ 629355 h 1607155"/>
                <a:gd name="connsiteX35" fmla="*/ 1274235 w 2324366"/>
                <a:gd name="connsiteY35" fmla="*/ 517436 h 1607155"/>
                <a:gd name="connsiteX36" fmla="*/ 1207560 w 2324366"/>
                <a:gd name="connsiteY36" fmla="*/ 410280 h 1607155"/>
                <a:gd name="connsiteX37" fmla="*/ 1169460 w 2324366"/>
                <a:gd name="connsiteY37" fmla="*/ 326936 h 1607155"/>
                <a:gd name="connsiteX38" fmla="*/ 1159935 w 2324366"/>
                <a:gd name="connsiteY38" fmla="*/ 236449 h 1607155"/>
                <a:gd name="connsiteX39" fmla="*/ 1178985 w 2324366"/>
                <a:gd name="connsiteY39" fmla="*/ 143580 h 1607155"/>
                <a:gd name="connsiteX40" fmla="*/ 1238516 w 2324366"/>
                <a:gd name="connsiteY40" fmla="*/ 81667 h 1607155"/>
                <a:gd name="connsiteX41" fmla="*/ 1333766 w 2324366"/>
                <a:gd name="connsiteY41" fmla="*/ 26899 h 1607155"/>
                <a:gd name="connsiteX42" fmla="*/ 1457591 w 2324366"/>
                <a:gd name="connsiteY42" fmla="*/ 705 h 1607155"/>
                <a:gd name="connsiteX43" fmla="*/ 1598085 w 2324366"/>
                <a:gd name="connsiteY43" fmla="*/ 12611 h 1607155"/>
                <a:gd name="connsiteX44" fmla="*/ 1736198 w 2324366"/>
                <a:gd name="connsiteY44" fmla="*/ 64999 h 1607155"/>
                <a:gd name="connsiteX45" fmla="*/ 1862404 w 2324366"/>
                <a:gd name="connsiteY45" fmla="*/ 148342 h 1607155"/>
                <a:gd name="connsiteX46" fmla="*/ 1938604 w 2324366"/>
                <a:gd name="connsiteY46" fmla="*/ 229305 h 1607155"/>
                <a:gd name="connsiteX47" fmla="*/ 2007660 w 2324366"/>
                <a:gd name="connsiteY47" fmla="*/ 345986 h 1607155"/>
                <a:gd name="connsiteX48" fmla="*/ 2069573 w 2324366"/>
                <a:gd name="connsiteY48" fmla="*/ 457905 h 1607155"/>
                <a:gd name="connsiteX49" fmla="*/ 2102910 w 2324366"/>
                <a:gd name="connsiteY49" fmla="*/ 550774 h 1607155"/>
                <a:gd name="connsiteX50" fmla="*/ 2117198 w 2324366"/>
                <a:gd name="connsiteY50" fmla="*/ 646024 h 1607155"/>
                <a:gd name="connsiteX51" fmla="*/ 2112435 w 2324366"/>
                <a:gd name="connsiteY51" fmla="*/ 753180 h 1607155"/>
                <a:gd name="connsiteX52" fmla="*/ 2074335 w 2324366"/>
                <a:gd name="connsiteY52" fmla="*/ 831761 h 1607155"/>
                <a:gd name="connsiteX53" fmla="*/ 2010041 w 2324366"/>
                <a:gd name="connsiteY53" fmla="*/ 898436 h 1607155"/>
                <a:gd name="connsiteX54" fmla="*/ 1936223 w 2324366"/>
                <a:gd name="connsiteY54" fmla="*/ 965111 h 1607155"/>
                <a:gd name="connsiteX55" fmla="*/ 1860023 w 2324366"/>
                <a:gd name="connsiteY55" fmla="*/ 1024642 h 1607155"/>
                <a:gd name="connsiteX56" fmla="*/ 1781441 w 2324366"/>
                <a:gd name="connsiteY56" fmla="*/ 1079411 h 1607155"/>
                <a:gd name="connsiteX57" fmla="*/ 1698098 w 2324366"/>
                <a:gd name="connsiteY57" fmla="*/ 1148467 h 1607155"/>
                <a:gd name="connsiteX58" fmla="*/ 1609992 w 2324366"/>
                <a:gd name="connsiteY58" fmla="*/ 1250861 h 1607155"/>
                <a:gd name="connsiteX59" fmla="*/ 1557604 w 2324366"/>
                <a:gd name="connsiteY59" fmla="*/ 1358017 h 1607155"/>
                <a:gd name="connsiteX60" fmla="*/ 1569510 w 2324366"/>
                <a:gd name="connsiteY60" fmla="*/ 1455649 h 1607155"/>
                <a:gd name="connsiteX61" fmla="*/ 1619516 w 2324366"/>
                <a:gd name="connsiteY61" fmla="*/ 1534230 h 1607155"/>
                <a:gd name="connsiteX62" fmla="*/ 1698098 w 2324366"/>
                <a:gd name="connsiteY62" fmla="*/ 1593761 h 1607155"/>
                <a:gd name="connsiteX63" fmla="*/ 1840973 w 2324366"/>
                <a:gd name="connsiteY63" fmla="*/ 1605667 h 1607155"/>
                <a:gd name="connsiteX64" fmla="*/ 1998135 w 2324366"/>
                <a:gd name="connsiteY64" fmla="*/ 1569949 h 1607155"/>
                <a:gd name="connsiteX65" fmla="*/ 2148154 w 2324366"/>
                <a:gd name="connsiteY65" fmla="*/ 1522324 h 1607155"/>
                <a:gd name="connsiteX66" fmla="*/ 2324366 w 2324366"/>
                <a:gd name="connsiteY66" fmla="*/ 1448505 h 1607155"/>
                <a:gd name="connsiteX0" fmla="*/ 609866 w 2324366"/>
                <a:gd name="connsiteY0" fmla="*/ 1381830 h 1607155"/>
                <a:gd name="connsiteX1" fmla="*/ 502710 w 2324366"/>
                <a:gd name="connsiteY1" fmla="*/ 1384211 h 1607155"/>
                <a:gd name="connsiteX2" fmla="*/ 393173 w 2324366"/>
                <a:gd name="connsiteY2" fmla="*/ 1379449 h 1607155"/>
                <a:gd name="connsiteX3" fmla="*/ 297923 w 2324366"/>
                <a:gd name="connsiteY3" fmla="*/ 1362780 h 1607155"/>
                <a:gd name="connsiteX4" fmla="*/ 207435 w 2324366"/>
                <a:gd name="connsiteY4" fmla="*/ 1327061 h 1607155"/>
                <a:gd name="connsiteX5" fmla="*/ 131235 w 2324366"/>
                <a:gd name="connsiteY5" fmla="*/ 1272292 h 1607155"/>
                <a:gd name="connsiteX6" fmla="*/ 59798 w 2324366"/>
                <a:gd name="connsiteY6" fmla="*/ 1184186 h 1607155"/>
                <a:gd name="connsiteX7" fmla="*/ 9791 w 2324366"/>
                <a:gd name="connsiteY7" fmla="*/ 1060361 h 1607155"/>
                <a:gd name="connsiteX8" fmla="*/ 266 w 2324366"/>
                <a:gd name="connsiteY8" fmla="*/ 955586 h 1607155"/>
                <a:gd name="connsiteX9" fmla="*/ 14554 w 2324366"/>
                <a:gd name="connsiteY9" fmla="*/ 850811 h 1607155"/>
                <a:gd name="connsiteX10" fmla="*/ 38366 w 2324366"/>
                <a:gd name="connsiteY10" fmla="*/ 750799 h 1607155"/>
                <a:gd name="connsiteX11" fmla="*/ 81229 w 2324366"/>
                <a:gd name="connsiteY11" fmla="*/ 648405 h 1607155"/>
                <a:gd name="connsiteX12" fmla="*/ 128854 w 2324366"/>
                <a:gd name="connsiteY12" fmla="*/ 543630 h 1607155"/>
                <a:gd name="connsiteX13" fmla="*/ 188385 w 2324366"/>
                <a:gd name="connsiteY13" fmla="*/ 436474 h 1607155"/>
                <a:gd name="connsiteX14" fmla="*/ 252679 w 2324366"/>
                <a:gd name="connsiteY14" fmla="*/ 350749 h 1607155"/>
                <a:gd name="connsiteX15" fmla="*/ 321735 w 2324366"/>
                <a:gd name="connsiteY15" fmla="*/ 295980 h 1607155"/>
                <a:gd name="connsiteX16" fmla="*/ 405079 w 2324366"/>
                <a:gd name="connsiteY16" fmla="*/ 265024 h 1607155"/>
                <a:gd name="connsiteX17" fmla="*/ 493185 w 2324366"/>
                <a:gd name="connsiteY17" fmla="*/ 281692 h 1607155"/>
                <a:gd name="connsiteX18" fmla="*/ 593198 w 2324366"/>
                <a:gd name="connsiteY18" fmla="*/ 345986 h 1607155"/>
                <a:gd name="connsiteX19" fmla="*/ 659873 w 2324366"/>
                <a:gd name="connsiteY19" fmla="*/ 422186 h 1607155"/>
                <a:gd name="connsiteX20" fmla="*/ 721785 w 2324366"/>
                <a:gd name="connsiteY20" fmla="*/ 531724 h 1607155"/>
                <a:gd name="connsiteX21" fmla="*/ 762266 w 2324366"/>
                <a:gd name="connsiteY21" fmla="*/ 619830 h 1607155"/>
                <a:gd name="connsiteX22" fmla="*/ 802748 w 2324366"/>
                <a:gd name="connsiteY22" fmla="*/ 715080 h 1607155"/>
                <a:gd name="connsiteX23" fmla="*/ 840848 w 2324366"/>
                <a:gd name="connsiteY23" fmla="*/ 817474 h 1607155"/>
                <a:gd name="connsiteX24" fmla="*/ 881329 w 2324366"/>
                <a:gd name="connsiteY24" fmla="*/ 896055 h 1607155"/>
                <a:gd name="connsiteX25" fmla="*/ 940860 w 2324366"/>
                <a:gd name="connsiteY25" fmla="*/ 977017 h 1607155"/>
                <a:gd name="connsiteX26" fmla="*/ 1005154 w 2324366"/>
                <a:gd name="connsiteY26" fmla="*/ 1034167 h 1607155"/>
                <a:gd name="connsiteX27" fmla="*/ 1093260 w 2324366"/>
                <a:gd name="connsiteY27" fmla="*/ 1072267 h 1607155"/>
                <a:gd name="connsiteX28" fmla="*/ 1217085 w 2324366"/>
                <a:gd name="connsiteY28" fmla="*/ 1077030 h 1607155"/>
                <a:gd name="connsiteX29" fmla="*/ 1336148 w 2324366"/>
                <a:gd name="connsiteY29" fmla="*/ 1050836 h 1607155"/>
                <a:gd name="connsiteX30" fmla="*/ 1412348 w 2324366"/>
                <a:gd name="connsiteY30" fmla="*/ 993686 h 1607155"/>
                <a:gd name="connsiteX31" fmla="*/ 1469498 w 2324366"/>
                <a:gd name="connsiteY31" fmla="*/ 905580 h 1607155"/>
                <a:gd name="connsiteX32" fmla="*/ 1474260 w 2324366"/>
                <a:gd name="connsiteY32" fmla="*/ 800805 h 1607155"/>
                <a:gd name="connsiteX33" fmla="*/ 1436160 w 2324366"/>
                <a:gd name="connsiteY33" fmla="*/ 703174 h 1607155"/>
                <a:gd name="connsiteX34" fmla="*/ 1376629 w 2324366"/>
                <a:gd name="connsiteY34" fmla="*/ 629355 h 1607155"/>
                <a:gd name="connsiteX35" fmla="*/ 1274235 w 2324366"/>
                <a:gd name="connsiteY35" fmla="*/ 517436 h 1607155"/>
                <a:gd name="connsiteX36" fmla="*/ 1207560 w 2324366"/>
                <a:gd name="connsiteY36" fmla="*/ 410280 h 1607155"/>
                <a:gd name="connsiteX37" fmla="*/ 1169460 w 2324366"/>
                <a:gd name="connsiteY37" fmla="*/ 326936 h 1607155"/>
                <a:gd name="connsiteX38" fmla="*/ 1159935 w 2324366"/>
                <a:gd name="connsiteY38" fmla="*/ 236449 h 1607155"/>
                <a:gd name="connsiteX39" fmla="*/ 1178985 w 2324366"/>
                <a:gd name="connsiteY39" fmla="*/ 143580 h 1607155"/>
                <a:gd name="connsiteX40" fmla="*/ 1238516 w 2324366"/>
                <a:gd name="connsiteY40" fmla="*/ 81667 h 1607155"/>
                <a:gd name="connsiteX41" fmla="*/ 1333766 w 2324366"/>
                <a:gd name="connsiteY41" fmla="*/ 26899 h 1607155"/>
                <a:gd name="connsiteX42" fmla="*/ 1457591 w 2324366"/>
                <a:gd name="connsiteY42" fmla="*/ 705 h 1607155"/>
                <a:gd name="connsiteX43" fmla="*/ 1598085 w 2324366"/>
                <a:gd name="connsiteY43" fmla="*/ 12611 h 1607155"/>
                <a:gd name="connsiteX44" fmla="*/ 1736198 w 2324366"/>
                <a:gd name="connsiteY44" fmla="*/ 64999 h 1607155"/>
                <a:gd name="connsiteX45" fmla="*/ 1862404 w 2324366"/>
                <a:gd name="connsiteY45" fmla="*/ 148342 h 1607155"/>
                <a:gd name="connsiteX46" fmla="*/ 1938604 w 2324366"/>
                <a:gd name="connsiteY46" fmla="*/ 229305 h 1607155"/>
                <a:gd name="connsiteX47" fmla="*/ 2007660 w 2324366"/>
                <a:gd name="connsiteY47" fmla="*/ 345986 h 1607155"/>
                <a:gd name="connsiteX48" fmla="*/ 2069573 w 2324366"/>
                <a:gd name="connsiteY48" fmla="*/ 457905 h 1607155"/>
                <a:gd name="connsiteX49" fmla="*/ 2102910 w 2324366"/>
                <a:gd name="connsiteY49" fmla="*/ 550774 h 1607155"/>
                <a:gd name="connsiteX50" fmla="*/ 2117198 w 2324366"/>
                <a:gd name="connsiteY50" fmla="*/ 646024 h 1607155"/>
                <a:gd name="connsiteX51" fmla="*/ 2112435 w 2324366"/>
                <a:gd name="connsiteY51" fmla="*/ 753180 h 1607155"/>
                <a:gd name="connsiteX52" fmla="*/ 2074335 w 2324366"/>
                <a:gd name="connsiteY52" fmla="*/ 831761 h 1607155"/>
                <a:gd name="connsiteX53" fmla="*/ 2010041 w 2324366"/>
                <a:gd name="connsiteY53" fmla="*/ 898436 h 1607155"/>
                <a:gd name="connsiteX54" fmla="*/ 1936223 w 2324366"/>
                <a:gd name="connsiteY54" fmla="*/ 965111 h 1607155"/>
                <a:gd name="connsiteX55" fmla="*/ 1860023 w 2324366"/>
                <a:gd name="connsiteY55" fmla="*/ 1024642 h 1607155"/>
                <a:gd name="connsiteX56" fmla="*/ 1781441 w 2324366"/>
                <a:gd name="connsiteY56" fmla="*/ 1079411 h 1607155"/>
                <a:gd name="connsiteX57" fmla="*/ 1698098 w 2324366"/>
                <a:gd name="connsiteY57" fmla="*/ 1148467 h 1607155"/>
                <a:gd name="connsiteX58" fmla="*/ 1609992 w 2324366"/>
                <a:gd name="connsiteY58" fmla="*/ 1250861 h 1607155"/>
                <a:gd name="connsiteX59" fmla="*/ 1557604 w 2324366"/>
                <a:gd name="connsiteY59" fmla="*/ 1358017 h 1607155"/>
                <a:gd name="connsiteX60" fmla="*/ 1564748 w 2324366"/>
                <a:gd name="connsiteY60" fmla="*/ 1455649 h 1607155"/>
                <a:gd name="connsiteX61" fmla="*/ 1619516 w 2324366"/>
                <a:gd name="connsiteY61" fmla="*/ 1534230 h 1607155"/>
                <a:gd name="connsiteX62" fmla="*/ 1698098 w 2324366"/>
                <a:gd name="connsiteY62" fmla="*/ 1593761 h 1607155"/>
                <a:gd name="connsiteX63" fmla="*/ 1840973 w 2324366"/>
                <a:gd name="connsiteY63" fmla="*/ 1605667 h 1607155"/>
                <a:gd name="connsiteX64" fmla="*/ 1998135 w 2324366"/>
                <a:gd name="connsiteY64" fmla="*/ 1569949 h 1607155"/>
                <a:gd name="connsiteX65" fmla="*/ 2148154 w 2324366"/>
                <a:gd name="connsiteY65" fmla="*/ 1522324 h 1607155"/>
                <a:gd name="connsiteX66" fmla="*/ 2324366 w 2324366"/>
                <a:gd name="connsiteY66" fmla="*/ 1448505 h 1607155"/>
                <a:gd name="connsiteX0" fmla="*/ 609866 w 2324366"/>
                <a:gd name="connsiteY0" fmla="*/ 1381830 h 1607100"/>
                <a:gd name="connsiteX1" fmla="*/ 502710 w 2324366"/>
                <a:gd name="connsiteY1" fmla="*/ 1384211 h 1607100"/>
                <a:gd name="connsiteX2" fmla="*/ 393173 w 2324366"/>
                <a:gd name="connsiteY2" fmla="*/ 1379449 h 1607100"/>
                <a:gd name="connsiteX3" fmla="*/ 297923 w 2324366"/>
                <a:gd name="connsiteY3" fmla="*/ 1362780 h 1607100"/>
                <a:gd name="connsiteX4" fmla="*/ 207435 w 2324366"/>
                <a:gd name="connsiteY4" fmla="*/ 1327061 h 1607100"/>
                <a:gd name="connsiteX5" fmla="*/ 131235 w 2324366"/>
                <a:gd name="connsiteY5" fmla="*/ 1272292 h 1607100"/>
                <a:gd name="connsiteX6" fmla="*/ 59798 w 2324366"/>
                <a:gd name="connsiteY6" fmla="*/ 1184186 h 1607100"/>
                <a:gd name="connsiteX7" fmla="*/ 9791 w 2324366"/>
                <a:gd name="connsiteY7" fmla="*/ 1060361 h 1607100"/>
                <a:gd name="connsiteX8" fmla="*/ 266 w 2324366"/>
                <a:gd name="connsiteY8" fmla="*/ 955586 h 1607100"/>
                <a:gd name="connsiteX9" fmla="*/ 14554 w 2324366"/>
                <a:gd name="connsiteY9" fmla="*/ 850811 h 1607100"/>
                <a:gd name="connsiteX10" fmla="*/ 38366 w 2324366"/>
                <a:gd name="connsiteY10" fmla="*/ 750799 h 1607100"/>
                <a:gd name="connsiteX11" fmla="*/ 81229 w 2324366"/>
                <a:gd name="connsiteY11" fmla="*/ 648405 h 1607100"/>
                <a:gd name="connsiteX12" fmla="*/ 128854 w 2324366"/>
                <a:gd name="connsiteY12" fmla="*/ 543630 h 1607100"/>
                <a:gd name="connsiteX13" fmla="*/ 188385 w 2324366"/>
                <a:gd name="connsiteY13" fmla="*/ 436474 h 1607100"/>
                <a:gd name="connsiteX14" fmla="*/ 252679 w 2324366"/>
                <a:gd name="connsiteY14" fmla="*/ 350749 h 1607100"/>
                <a:gd name="connsiteX15" fmla="*/ 321735 w 2324366"/>
                <a:gd name="connsiteY15" fmla="*/ 295980 h 1607100"/>
                <a:gd name="connsiteX16" fmla="*/ 405079 w 2324366"/>
                <a:gd name="connsiteY16" fmla="*/ 265024 h 1607100"/>
                <a:gd name="connsiteX17" fmla="*/ 493185 w 2324366"/>
                <a:gd name="connsiteY17" fmla="*/ 281692 h 1607100"/>
                <a:gd name="connsiteX18" fmla="*/ 593198 w 2324366"/>
                <a:gd name="connsiteY18" fmla="*/ 345986 h 1607100"/>
                <a:gd name="connsiteX19" fmla="*/ 659873 w 2324366"/>
                <a:gd name="connsiteY19" fmla="*/ 422186 h 1607100"/>
                <a:gd name="connsiteX20" fmla="*/ 721785 w 2324366"/>
                <a:gd name="connsiteY20" fmla="*/ 531724 h 1607100"/>
                <a:gd name="connsiteX21" fmla="*/ 762266 w 2324366"/>
                <a:gd name="connsiteY21" fmla="*/ 619830 h 1607100"/>
                <a:gd name="connsiteX22" fmla="*/ 802748 w 2324366"/>
                <a:gd name="connsiteY22" fmla="*/ 715080 h 1607100"/>
                <a:gd name="connsiteX23" fmla="*/ 840848 w 2324366"/>
                <a:gd name="connsiteY23" fmla="*/ 817474 h 1607100"/>
                <a:gd name="connsiteX24" fmla="*/ 881329 w 2324366"/>
                <a:gd name="connsiteY24" fmla="*/ 896055 h 1607100"/>
                <a:gd name="connsiteX25" fmla="*/ 940860 w 2324366"/>
                <a:gd name="connsiteY25" fmla="*/ 977017 h 1607100"/>
                <a:gd name="connsiteX26" fmla="*/ 1005154 w 2324366"/>
                <a:gd name="connsiteY26" fmla="*/ 1034167 h 1607100"/>
                <a:gd name="connsiteX27" fmla="*/ 1093260 w 2324366"/>
                <a:gd name="connsiteY27" fmla="*/ 1072267 h 1607100"/>
                <a:gd name="connsiteX28" fmla="*/ 1217085 w 2324366"/>
                <a:gd name="connsiteY28" fmla="*/ 1077030 h 1607100"/>
                <a:gd name="connsiteX29" fmla="*/ 1336148 w 2324366"/>
                <a:gd name="connsiteY29" fmla="*/ 1050836 h 1607100"/>
                <a:gd name="connsiteX30" fmla="*/ 1412348 w 2324366"/>
                <a:gd name="connsiteY30" fmla="*/ 993686 h 1607100"/>
                <a:gd name="connsiteX31" fmla="*/ 1469498 w 2324366"/>
                <a:gd name="connsiteY31" fmla="*/ 905580 h 1607100"/>
                <a:gd name="connsiteX32" fmla="*/ 1474260 w 2324366"/>
                <a:gd name="connsiteY32" fmla="*/ 800805 h 1607100"/>
                <a:gd name="connsiteX33" fmla="*/ 1436160 w 2324366"/>
                <a:gd name="connsiteY33" fmla="*/ 703174 h 1607100"/>
                <a:gd name="connsiteX34" fmla="*/ 1376629 w 2324366"/>
                <a:gd name="connsiteY34" fmla="*/ 629355 h 1607100"/>
                <a:gd name="connsiteX35" fmla="*/ 1274235 w 2324366"/>
                <a:gd name="connsiteY35" fmla="*/ 517436 h 1607100"/>
                <a:gd name="connsiteX36" fmla="*/ 1207560 w 2324366"/>
                <a:gd name="connsiteY36" fmla="*/ 410280 h 1607100"/>
                <a:gd name="connsiteX37" fmla="*/ 1169460 w 2324366"/>
                <a:gd name="connsiteY37" fmla="*/ 326936 h 1607100"/>
                <a:gd name="connsiteX38" fmla="*/ 1159935 w 2324366"/>
                <a:gd name="connsiteY38" fmla="*/ 236449 h 1607100"/>
                <a:gd name="connsiteX39" fmla="*/ 1178985 w 2324366"/>
                <a:gd name="connsiteY39" fmla="*/ 143580 h 1607100"/>
                <a:gd name="connsiteX40" fmla="*/ 1238516 w 2324366"/>
                <a:gd name="connsiteY40" fmla="*/ 81667 h 1607100"/>
                <a:gd name="connsiteX41" fmla="*/ 1333766 w 2324366"/>
                <a:gd name="connsiteY41" fmla="*/ 26899 h 1607100"/>
                <a:gd name="connsiteX42" fmla="*/ 1457591 w 2324366"/>
                <a:gd name="connsiteY42" fmla="*/ 705 h 1607100"/>
                <a:gd name="connsiteX43" fmla="*/ 1598085 w 2324366"/>
                <a:gd name="connsiteY43" fmla="*/ 12611 h 1607100"/>
                <a:gd name="connsiteX44" fmla="*/ 1736198 w 2324366"/>
                <a:gd name="connsiteY44" fmla="*/ 64999 h 1607100"/>
                <a:gd name="connsiteX45" fmla="*/ 1862404 w 2324366"/>
                <a:gd name="connsiteY45" fmla="*/ 148342 h 1607100"/>
                <a:gd name="connsiteX46" fmla="*/ 1938604 w 2324366"/>
                <a:gd name="connsiteY46" fmla="*/ 229305 h 1607100"/>
                <a:gd name="connsiteX47" fmla="*/ 2007660 w 2324366"/>
                <a:gd name="connsiteY47" fmla="*/ 345986 h 1607100"/>
                <a:gd name="connsiteX48" fmla="*/ 2069573 w 2324366"/>
                <a:gd name="connsiteY48" fmla="*/ 457905 h 1607100"/>
                <a:gd name="connsiteX49" fmla="*/ 2102910 w 2324366"/>
                <a:gd name="connsiteY49" fmla="*/ 550774 h 1607100"/>
                <a:gd name="connsiteX50" fmla="*/ 2117198 w 2324366"/>
                <a:gd name="connsiteY50" fmla="*/ 646024 h 1607100"/>
                <a:gd name="connsiteX51" fmla="*/ 2112435 w 2324366"/>
                <a:gd name="connsiteY51" fmla="*/ 753180 h 1607100"/>
                <a:gd name="connsiteX52" fmla="*/ 2074335 w 2324366"/>
                <a:gd name="connsiteY52" fmla="*/ 831761 h 1607100"/>
                <a:gd name="connsiteX53" fmla="*/ 2010041 w 2324366"/>
                <a:gd name="connsiteY53" fmla="*/ 898436 h 1607100"/>
                <a:gd name="connsiteX54" fmla="*/ 1936223 w 2324366"/>
                <a:gd name="connsiteY54" fmla="*/ 965111 h 1607100"/>
                <a:gd name="connsiteX55" fmla="*/ 1860023 w 2324366"/>
                <a:gd name="connsiteY55" fmla="*/ 1024642 h 1607100"/>
                <a:gd name="connsiteX56" fmla="*/ 1781441 w 2324366"/>
                <a:gd name="connsiteY56" fmla="*/ 1079411 h 1607100"/>
                <a:gd name="connsiteX57" fmla="*/ 1698098 w 2324366"/>
                <a:gd name="connsiteY57" fmla="*/ 1148467 h 1607100"/>
                <a:gd name="connsiteX58" fmla="*/ 1609992 w 2324366"/>
                <a:gd name="connsiteY58" fmla="*/ 1250861 h 1607100"/>
                <a:gd name="connsiteX59" fmla="*/ 1557604 w 2324366"/>
                <a:gd name="connsiteY59" fmla="*/ 1358017 h 1607100"/>
                <a:gd name="connsiteX60" fmla="*/ 1564748 w 2324366"/>
                <a:gd name="connsiteY60" fmla="*/ 1455649 h 1607100"/>
                <a:gd name="connsiteX61" fmla="*/ 1617135 w 2324366"/>
                <a:gd name="connsiteY61" fmla="*/ 1536611 h 1607100"/>
                <a:gd name="connsiteX62" fmla="*/ 1698098 w 2324366"/>
                <a:gd name="connsiteY62" fmla="*/ 1593761 h 1607100"/>
                <a:gd name="connsiteX63" fmla="*/ 1840973 w 2324366"/>
                <a:gd name="connsiteY63" fmla="*/ 1605667 h 1607100"/>
                <a:gd name="connsiteX64" fmla="*/ 1998135 w 2324366"/>
                <a:gd name="connsiteY64" fmla="*/ 1569949 h 1607100"/>
                <a:gd name="connsiteX65" fmla="*/ 2148154 w 2324366"/>
                <a:gd name="connsiteY65" fmla="*/ 1522324 h 1607100"/>
                <a:gd name="connsiteX66" fmla="*/ 2324366 w 2324366"/>
                <a:gd name="connsiteY66" fmla="*/ 1448505 h 1607100"/>
                <a:gd name="connsiteX0" fmla="*/ 609866 w 2324366"/>
                <a:gd name="connsiteY0" fmla="*/ 1381830 h 1606661"/>
                <a:gd name="connsiteX1" fmla="*/ 502710 w 2324366"/>
                <a:gd name="connsiteY1" fmla="*/ 1384211 h 1606661"/>
                <a:gd name="connsiteX2" fmla="*/ 393173 w 2324366"/>
                <a:gd name="connsiteY2" fmla="*/ 1379449 h 1606661"/>
                <a:gd name="connsiteX3" fmla="*/ 297923 w 2324366"/>
                <a:gd name="connsiteY3" fmla="*/ 1362780 h 1606661"/>
                <a:gd name="connsiteX4" fmla="*/ 207435 w 2324366"/>
                <a:gd name="connsiteY4" fmla="*/ 1327061 h 1606661"/>
                <a:gd name="connsiteX5" fmla="*/ 131235 w 2324366"/>
                <a:gd name="connsiteY5" fmla="*/ 1272292 h 1606661"/>
                <a:gd name="connsiteX6" fmla="*/ 59798 w 2324366"/>
                <a:gd name="connsiteY6" fmla="*/ 1184186 h 1606661"/>
                <a:gd name="connsiteX7" fmla="*/ 9791 w 2324366"/>
                <a:gd name="connsiteY7" fmla="*/ 1060361 h 1606661"/>
                <a:gd name="connsiteX8" fmla="*/ 266 w 2324366"/>
                <a:gd name="connsiteY8" fmla="*/ 955586 h 1606661"/>
                <a:gd name="connsiteX9" fmla="*/ 14554 w 2324366"/>
                <a:gd name="connsiteY9" fmla="*/ 850811 h 1606661"/>
                <a:gd name="connsiteX10" fmla="*/ 38366 w 2324366"/>
                <a:gd name="connsiteY10" fmla="*/ 750799 h 1606661"/>
                <a:gd name="connsiteX11" fmla="*/ 81229 w 2324366"/>
                <a:gd name="connsiteY11" fmla="*/ 648405 h 1606661"/>
                <a:gd name="connsiteX12" fmla="*/ 128854 w 2324366"/>
                <a:gd name="connsiteY12" fmla="*/ 543630 h 1606661"/>
                <a:gd name="connsiteX13" fmla="*/ 188385 w 2324366"/>
                <a:gd name="connsiteY13" fmla="*/ 436474 h 1606661"/>
                <a:gd name="connsiteX14" fmla="*/ 252679 w 2324366"/>
                <a:gd name="connsiteY14" fmla="*/ 350749 h 1606661"/>
                <a:gd name="connsiteX15" fmla="*/ 321735 w 2324366"/>
                <a:gd name="connsiteY15" fmla="*/ 295980 h 1606661"/>
                <a:gd name="connsiteX16" fmla="*/ 405079 w 2324366"/>
                <a:gd name="connsiteY16" fmla="*/ 265024 h 1606661"/>
                <a:gd name="connsiteX17" fmla="*/ 493185 w 2324366"/>
                <a:gd name="connsiteY17" fmla="*/ 281692 h 1606661"/>
                <a:gd name="connsiteX18" fmla="*/ 593198 w 2324366"/>
                <a:gd name="connsiteY18" fmla="*/ 345986 h 1606661"/>
                <a:gd name="connsiteX19" fmla="*/ 659873 w 2324366"/>
                <a:gd name="connsiteY19" fmla="*/ 422186 h 1606661"/>
                <a:gd name="connsiteX20" fmla="*/ 721785 w 2324366"/>
                <a:gd name="connsiteY20" fmla="*/ 531724 h 1606661"/>
                <a:gd name="connsiteX21" fmla="*/ 762266 w 2324366"/>
                <a:gd name="connsiteY21" fmla="*/ 619830 h 1606661"/>
                <a:gd name="connsiteX22" fmla="*/ 802748 w 2324366"/>
                <a:gd name="connsiteY22" fmla="*/ 715080 h 1606661"/>
                <a:gd name="connsiteX23" fmla="*/ 840848 w 2324366"/>
                <a:gd name="connsiteY23" fmla="*/ 817474 h 1606661"/>
                <a:gd name="connsiteX24" fmla="*/ 881329 w 2324366"/>
                <a:gd name="connsiteY24" fmla="*/ 896055 h 1606661"/>
                <a:gd name="connsiteX25" fmla="*/ 940860 w 2324366"/>
                <a:gd name="connsiteY25" fmla="*/ 977017 h 1606661"/>
                <a:gd name="connsiteX26" fmla="*/ 1005154 w 2324366"/>
                <a:gd name="connsiteY26" fmla="*/ 1034167 h 1606661"/>
                <a:gd name="connsiteX27" fmla="*/ 1093260 w 2324366"/>
                <a:gd name="connsiteY27" fmla="*/ 1072267 h 1606661"/>
                <a:gd name="connsiteX28" fmla="*/ 1217085 w 2324366"/>
                <a:gd name="connsiteY28" fmla="*/ 1077030 h 1606661"/>
                <a:gd name="connsiteX29" fmla="*/ 1336148 w 2324366"/>
                <a:gd name="connsiteY29" fmla="*/ 1050836 h 1606661"/>
                <a:gd name="connsiteX30" fmla="*/ 1412348 w 2324366"/>
                <a:gd name="connsiteY30" fmla="*/ 993686 h 1606661"/>
                <a:gd name="connsiteX31" fmla="*/ 1469498 w 2324366"/>
                <a:gd name="connsiteY31" fmla="*/ 905580 h 1606661"/>
                <a:gd name="connsiteX32" fmla="*/ 1474260 w 2324366"/>
                <a:gd name="connsiteY32" fmla="*/ 800805 h 1606661"/>
                <a:gd name="connsiteX33" fmla="*/ 1436160 w 2324366"/>
                <a:gd name="connsiteY33" fmla="*/ 703174 h 1606661"/>
                <a:gd name="connsiteX34" fmla="*/ 1376629 w 2324366"/>
                <a:gd name="connsiteY34" fmla="*/ 629355 h 1606661"/>
                <a:gd name="connsiteX35" fmla="*/ 1274235 w 2324366"/>
                <a:gd name="connsiteY35" fmla="*/ 517436 h 1606661"/>
                <a:gd name="connsiteX36" fmla="*/ 1207560 w 2324366"/>
                <a:gd name="connsiteY36" fmla="*/ 410280 h 1606661"/>
                <a:gd name="connsiteX37" fmla="*/ 1169460 w 2324366"/>
                <a:gd name="connsiteY37" fmla="*/ 326936 h 1606661"/>
                <a:gd name="connsiteX38" fmla="*/ 1159935 w 2324366"/>
                <a:gd name="connsiteY38" fmla="*/ 236449 h 1606661"/>
                <a:gd name="connsiteX39" fmla="*/ 1178985 w 2324366"/>
                <a:gd name="connsiteY39" fmla="*/ 143580 h 1606661"/>
                <a:gd name="connsiteX40" fmla="*/ 1238516 w 2324366"/>
                <a:gd name="connsiteY40" fmla="*/ 81667 h 1606661"/>
                <a:gd name="connsiteX41" fmla="*/ 1333766 w 2324366"/>
                <a:gd name="connsiteY41" fmla="*/ 26899 h 1606661"/>
                <a:gd name="connsiteX42" fmla="*/ 1457591 w 2324366"/>
                <a:gd name="connsiteY42" fmla="*/ 705 h 1606661"/>
                <a:gd name="connsiteX43" fmla="*/ 1598085 w 2324366"/>
                <a:gd name="connsiteY43" fmla="*/ 12611 h 1606661"/>
                <a:gd name="connsiteX44" fmla="*/ 1736198 w 2324366"/>
                <a:gd name="connsiteY44" fmla="*/ 64999 h 1606661"/>
                <a:gd name="connsiteX45" fmla="*/ 1862404 w 2324366"/>
                <a:gd name="connsiteY45" fmla="*/ 148342 h 1606661"/>
                <a:gd name="connsiteX46" fmla="*/ 1938604 w 2324366"/>
                <a:gd name="connsiteY46" fmla="*/ 229305 h 1606661"/>
                <a:gd name="connsiteX47" fmla="*/ 2007660 w 2324366"/>
                <a:gd name="connsiteY47" fmla="*/ 345986 h 1606661"/>
                <a:gd name="connsiteX48" fmla="*/ 2069573 w 2324366"/>
                <a:gd name="connsiteY48" fmla="*/ 457905 h 1606661"/>
                <a:gd name="connsiteX49" fmla="*/ 2102910 w 2324366"/>
                <a:gd name="connsiteY49" fmla="*/ 550774 h 1606661"/>
                <a:gd name="connsiteX50" fmla="*/ 2117198 w 2324366"/>
                <a:gd name="connsiteY50" fmla="*/ 646024 h 1606661"/>
                <a:gd name="connsiteX51" fmla="*/ 2112435 w 2324366"/>
                <a:gd name="connsiteY51" fmla="*/ 753180 h 1606661"/>
                <a:gd name="connsiteX52" fmla="*/ 2074335 w 2324366"/>
                <a:gd name="connsiteY52" fmla="*/ 831761 h 1606661"/>
                <a:gd name="connsiteX53" fmla="*/ 2010041 w 2324366"/>
                <a:gd name="connsiteY53" fmla="*/ 898436 h 1606661"/>
                <a:gd name="connsiteX54" fmla="*/ 1936223 w 2324366"/>
                <a:gd name="connsiteY54" fmla="*/ 965111 h 1606661"/>
                <a:gd name="connsiteX55" fmla="*/ 1860023 w 2324366"/>
                <a:gd name="connsiteY55" fmla="*/ 1024642 h 1606661"/>
                <a:gd name="connsiteX56" fmla="*/ 1781441 w 2324366"/>
                <a:gd name="connsiteY56" fmla="*/ 1079411 h 1606661"/>
                <a:gd name="connsiteX57" fmla="*/ 1698098 w 2324366"/>
                <a:gd name="connsiteY57" fmla="*/ 1148467 h 1606661"/>
                <a:gd name="connsiteX58" fmla="*/ 1609992 w 2324366"/>
                <a:gd name="connsiteY58" fmla="*/ 1250861 h 1606661"/>
                <a:gd name="connsiteX59" fmla="*/ 1557604 w 2324366"/>
                <a:gd name="connsiteY59" fmla="*/ 1358017 h 1606661"/>
                <a:gd name="connsiteX60" fmla="*/ 1564748 w 2324366"/>
                <a:gd name="connsiteY60" fmla="*/ 1455649 h 1606661"/>
                <a:gd name="connsiteX61" fmla="*/ 1617135 w 2324366"/>
                <a:gd name="connsiteY61" fmla="*/ 1536611 h 1606661"/>
                <a:gd name="connsiteX62" fmla="*/ 1705242 w 2324366"/>
                <a:gd name="connsiteY62" fmla="*/ 1591380 h 1606661"/>
                <a:gd name="connsiteX63" fmla="*/ 1840973 w 2324366"/>
                <a:gd name="connsiteY63" fmla="*/ 1605667 h 1606661"/>
                <a:gd name="connsiteX64" fmla="*/ 1998135 w 2324366"/>
                <a:gd name="connsiteY64" fmla="*/ 1569949 h 1606661"/>
                <a:gd name="connsiteX65" fmla="*/ 2148154 w 2324366"/>
                <a:gd name="connsiteY65" fmla="*/ 1522324 h 1606661"/>
                <a:gd name="connsiteX66" fmla="*/ 2324366 w 2324366"/>
                <a:gd name="connsiteY66" fmla="*/ 1448505 h 1606661"/>
                <a:gd name="connsiteX0" fmla="*/ 609866 w 2324366"/>
                <a:gd name="connsiteY0" fmla="*/ 1381830 h 1606661"/>
                <a:gd name="connsiteX1" fmla="*/ 502710 w 2324366"/>
                <a:gd name="connsiteY1" fmla="*/ 1384211 h 1606661"/>
                <a:gd name="connsiteX2" fmla="*/ 393173 w 2324366"/>
                <a:gd name="connsiteY2" fmla="*/ 1379449 h 1606661"/>
                <a:gd name="connsiteX3" fmla="*/ 297923 w 2324366"/>
                <a:gd name="connsiteY3" fmla="*/ 1362780 h 1606661"/>
                <a:gd name="connsiteX4" fmla="*/ 207435 w 2324366"/>
                <a:gd name="connsiteY4" fmla="*/ 1327061 h 1606661"/>
                <a:gd name="connsiteX5" fmla="*/ 131235 w 2324366"/>
                <a:gd name="connsiteY5" fmla="*/ 1272292 h 1606661"/>
                <a:gd name="connsiteX6" fmla="*/ 59798 w 2324366"/>
                <a:gd name="connsiteY6" fmla="*/ 1184186 h 1606661"/>
                <a:gd name="connsiteX7" fmla="*/ 9791 w 2324366"/>
                <a:gd name="connsiteY7" fmla="*/ 1060361 h 1606661"/>
                <a:gd name="connsiteX8" fmla="*/ 266 w 2324366"/>
                <a:gd name="connsiteY8" fmla="*/ 955586 h 1606661"/>
                <a:gd name="connsiteX9" fmla="*/ 14554 w 2324366"/>
                <a:gd name="connsiteY9" fmla="*/ 850811 h 1606661"/>
                <a:gd name="connsiteX10" fmla="*/ 38366 w 2324366"/>
                <a:gd name="connsiteY10" fmla="*/ 750799 h 1606661"/>
                <a:gd name="connsiteX11" fmla="*/ 81229 w 2324366"/>
                <a:gd name="connsiteY11" fmla="*/ 648405 h 1606661"/>
                <a:gd name="connsiteX12" fmla="*/ 128854 w 2324366"/>
                <a:gd name="connsiteY12" fmla="*/ 543630 h 1606661"/>
                <a:gd name="connsiteX13" fmla="*/ 188385 w 2324366"/>
                <a:gd name="connsiteY13" fmla="*/ 436474 h 1606661"/>
                <a:gd name="connsiteX14" fmla="*/ 252679 w 2324366"/>
                <a:gd name="connsiteY14" fmla="*/ 350749 h 1606661"/>
                <a:gd name="connsiteX15" fmla="*/ 321735 w 2324366"/>
                <a:gd name="connsiteY15" fmla="*/ 295980 h 1606661"/>
                <a:gd name="connsiteX16" fmla="*/ 405079 w 2324366"/>
                <a:gd name="connsiteY16" fmla="*/ 265024 h 1606661"/>
                <a:gd name="connsiteX17" fmla="*/ 493185 w 2324366"/>
                <a:gd name="connsiteY17" fmla="*/ 281692 h 1606661"/>
                <a:gd name="connsiteX18" fmla="*/ 593198 w 2324366"/>
                <a:gd name="connsiteY18" fmla="*/ 345986 h 1606661"/>
                <a:gd name="connsiteX19" fmla="*/ 659873 w 2324366"/>
                <a:gd name="connsiteY19" fmla="*/ 422186 h 1606661"/>
                <a:gd name="connsiteX20" fmla="*/ 721785 w 2324366"/>
                <a:gd name="connsiteY20" fmla="*/ 531724 h 1606661"/>
                <a:gd name="connsiteX21" fmla="*/ 762266 w 2324366"/>
                <a:gd name="connsiteY21" fmla="*/ 619830 h 1606661"/>
                <a:gd name="connsiteX22" fmla="*/ 802748 w 2324366"/>
                <a:gd name="connsiteY22" fmla="*/ 715080 h 1606661"/>
                <a:gd name="connsiteX23" fmla="*/ 840848 w 2324366"/>
                <a:gd name="connsiteY23" fmla="*/ 817474 h 1606661"/>
                <a:gd name="connsiteX24" fmla="*/ 881329 w 2324366"/>
                <a:gd name="connsiteY24" fmla="*/ 896055 h 1606661"/>
                <a:gd name="connsiteX25" fmla="*/ 940860 w 2324366"/>
                <a:gd name="connsiteY25" fmla="*/ 977017 h 1606661"/>
                <a:gd name="connsiteX26" fmla="*/ 1005154 w 2324366"/>
                <a:gd name="connsiteY26" fmla="*/ 1034167 h 1606661"/>
                <a:gd name="connsiteX27" fmla="*/ 1093260 w 2324366"/>
                <a:gd name="connsiteY27" fmla="*/ 1072267 h 1606661"/>
                <a:gd name="connsiteX28" fmla="*/ 1217085 w 2324366"/>
                <a:gd name="connsiteY28" fmla="*/ 1077030 h 1606661"/>
                <a:gd name="connsiteX29" fmla="*/ 1336148 w 2324366"/>
                <a:gd name="connsiteY29" fmla="*/ 1050836 h 1606661"/>
                <a:gd name="connsiteX30" fmla="*/ 1412348 w 2324366"/>
                <a:gd name="connsiteY30" fmla="*/ 993686 h 1606661"/>
                <a:gd name="connsiteX31" fmla="*/ 1469498 w 2324366"/>
                <a:gd name="connsiteY31" fmla="*/ 905580 h 1606661"/>
                <a:gd name="connsiteX32" fmla="*/ 1474260 w 2324366"/>
                <a:gd name="connsiteY32" fmla="*/ 800805 h 1606661"/>
                <a:gd name="connsiteX33" fmla="*/ 1436160 w 2324366"/>
                <a:gd name="connsiteY33" fmla="*/ 703174 h 1606661"/>
                <a:gd name="connsiteX34" fmla="*/ 1376629 w 2324366"/>
                <a:gd name="connsiteY34" fmla="*/ 629355 h 1606661"/>
                <a:gd name="connsiteX35" fmla="*/ 1274235 w 2324366"/>
                <a:gd name="connsiteY35" fmla="*/ 517436 h 1606661"/>
                <a:gd name="connsiteX36" fmla="*/ 1207560 w 2324366"/>
                <a:gd name="connsiteY36" fmla="*/ 410280 h 1606661"/>
                <a:gd name="connsiteX37" fmla="*/ 1169460 w 2324366"/>
                <a:gd name="connsiteY37" fmla="*/ 326936 h 1606661"/>
                <a:gd name="connsiteX38" fmla="*/ 1159935 w 2324366"/>
                <a:gd name="connsiteY38" fmla="*/ 236449 h 1606661"/>
                <a:gd name="connsiteX39" fmla="*/ 1178985 w 2324366"/>
                <a:gd name="connsiteY39" fmla="*/ 143580 h 1606661"/>
                <a:gd name="connsiteX40" fmla="*/ 1238516 w 2324366"/>
                <a:gd name="connsiteY40" fmla="*/ 81667 h 1606661"/>
                <a:gd name="connsiteX41" fmla="*/ 1333766 w 2324366"/>
                <a:gd name="connsiteY41" fmla="*/ 26899 h 1606661"/>
                <a:gd name="connsiteX42" fmla="*/ 1457591 w 2324366"/>
                <a:gd name="connsiteY42" fmla="*/ 705 h 1606661"/>
                <a:gd name="connsiteX43" fmla="*/ 1598085 w 2324366"/>
                <a:gd name="connsiteY43" fmla="*/ 12611 h 1606661"/>
                <a:gd name="connsiteX44" fmla="*/ 1736198 w 2324366"/>
                <a:gd name="connsiteY44" fmla="*/ 64999 h 1606661"/>
                <a:gd name="connsiteX45" fmla="*/ 1862404 w 2324366"/>
                <a:gd name="connsiteY45" fmla="*/ 148342 h 1606661"/>
                <a:gd name="connsiteX46" fmla="*/ 1938604 w 2324366"/>
                <a:gd name="connsiteY46" fmla="*/ 229305 h 1606661"/>
                <a:gd name="connsiteX47" fmla="*/ 2012423 w 2324366"/>
                <a:gd name="connsiteY47" fmla="*/ 345986 h 1606661"/>
                <a:gd name="connsiteX48" fmla="*/ 2069573 w 2324366"/>
                <a:gd name="connsiteY48" fmla="*/ 457905 h 1606661"/>
                <a:gd name="connsiteX49" fmla="*/ 2102910 w 2324366"/>
                <a:gd name="connsiteY49" fmla="*/ 550774 h 1606661"/>
                <a:gd name="connsiteX50" fmla="*/ 2117198 w 2324366"/>
                <a:gd name="connsiteY50" fmla="*/ 646024 h 1606661"/>
                <a:gd name="connsiteX51" fmla="*/ 2112435 w 2324366"/>
                <a:gd name="connsiteY51" fmla="*/ 753180 h 1606661"/>
                <a:gd name="connsiteX52" fmla="*/ 2074335 w 2324366"/>
                <a:gd name="connsiteY52" fmla="*/ 831761 h 1606661"/>
                <a:gd name="connsiteX53" fmla="*/ 2010041 w 2324366"/>
                <a:gd name="connsiteY53" fmla="*/ 898436 h 1606661"/>
                <a:gd name="connsiteX54" fmla="*/ 1936223 w 2324366"/>
                <a:gd name="connsiteY54" fmla="*/ 965111 h 1606661"/>
                <a:gd name="connsiteX55" fmla="*/ 1860023 w 2324366"/>
                <a:gd name="connsiteY55" fmla="*/ 1024642 h 1606661"/>
                <a:gd name="connsiteX56" fmla="*/ 1781441 w 2324366"/>
                <a:gd name="connsiteY56" fmla="*/ 1079411 h 1606661"/>
                <a:gd name="connsiteX57" fmla="*/ 1698098 w 2324366"/>
                <a:gd name="connsiteY57" fmla="*/ 1148467 h 1606661"/>
                <a:gd name="connsiteX58" fmla="*/ 1609992 w 2324366"/>
                <a:gd name="connsiteY58" fmla="*/ 1250861 h 1606661"/>
                <a:gd name="connsiteX59" fmla="*/ 1557604 w 2324366"/>
                <a:gd name="connsiteY59" fmla="*/ 1358017 h 1606661"/>
                <a:gd name="connsiteX60" fmla="*/ 1564748 w 2324366"/>
                <a:gd name="connsiteY60" fmla="*/ 1455649 h 1606661"/>
                <a:gd name="connsiteX61" fmla="*/ 1617135 w 2324366"/>
                <a:gd name="connsiteY61" fmla="*/ 1536611 h 1606661"/>
                <a:gd name="connsiteX62" fmla="*/ 1705242 w 2324366"/>
                <a:gd name="connsiteY62" fmla="*/ 1591380 h 1606661"/>
                <a:gd name="connsiteX63" fmla="*/ 1840973 w 2324366"/>
                <a:gd name="connsiteY63" fmla="*/ 1605667 h 1606661"/>
                <a:gd name="connsiteX64" fmla="*/ 1998135 w 2324366"/>
                <a:gd name="connsiteY64" fmla="*/ 1569949 h 1606661"/>
                <a:gd name="connsiteX65" fmla="*/ 2148154 w 2324366"/>
                <a:gd name="connsiteY65" fmla="*/ 1522324 h 1606661"/>
                <a:gd name="connsiteX66" fmla="*/ 2324366 w 2324366"/>
                <a:gd name="connsiteY66" fmla="*/ 1448505 h 1606661"/>
                <a:gd name="connsiteX0" fmla="*/ 609866 w 2324366"/>
                <a:gd name="connsiteY0" fmla="*/ 1381830 h 1606661"/>
                <a:gd name="connsiteX1" fmla="*/ 502710 w 2324366"/>
                <a:gd name="connsiteY1" fmla="*/ 1384211 h 1606661"/>
                <a:gd name="connsiteX2" fmla="*/ 393173 w 2324366"/>
                <a:gd name="connsiteY2" fmla="*/ 1379449 h 1606661"/>
                <a:gd name="connsiteX3" fmla="*/ 297923 w 2324366"/>
                <a:gd name="connsiteY3" fmla="*/ 1362780 h 1606661"/>
                <a:gd name="connsiteX4" fmla="*/ 207435 w 2324366"/>
                <a:gd name="connsiteY4" fmla="*/ 1327061 h 1606661"/>
                <a:gd name="connsiteX5" fmla="*/ 131235 w 2324366"/>
                <a:gd name="connsiteY5" fmla="*/ 1272292 h 1606661"/>
                <a:gd name="connsiteX6" fmla="*/ 59798 w 2324366"/>
                <a:gd name="connsiteY6" fmla="*/ 1184186 h 1606661"/>
                <a:gd name="connsiteX7" fmla="*/ 9791 w 2324366"/>
                <a:gd name="connsiteY7" fmla="*/ 1060361 h 1606661"/>
                <a:gd name="connsiteX8" fmla="*/ 266 w 2324366"/>
                <a:gd name="connsiteY8" fmla="*/ 955586 h 1606661"/>
                <a:gd name="connsiteX9" fmla="*/ 14554 w 2324366"/>
                <a:gd name="connsiteY9" fmla="*/ 850811 h 1606661"/>
                <a:gd name="connsiteX10" fmla="*/ 38366 w 2324366"/>
                <a:gd name="connsiteY10" fmla="*/ 750799 h 1606661"/>
                <a:gd name="connsiteX11" fmla="*/ 81229 w 2324366"/>
                <a:gd name="connsiteY11" fmla="*/ 648405 h 1606661"/>
                <a:gd name="connsiteX12" fmla="*/ 128854 w 2324366"/>
                <a:gd name="connsiteY12" fmla="*/ 543630 h 1606661"/>
                <a:gd name="connsiteX13" fmla="*/ 188385 w 2324366"/>
                <a:gd name="connsiteY13" fmla="*/ 436474 h 1606661"/>
                <a:gd name="connsiteX14" fmla="*/ 252679 w 2324366"/>
                <a:gd name="connsiteY14" fmla="*/ 350749 h 1606661"/>
                <a:gd name="connsiteX15" fmla="*/ 321735 w 2324366"/>
                <a:gd name="connsiteY15" fmla="*/ 295980 h 1606661"/>
                <a:gd name="connsiteX16" fmla="*/ 405079 w 2324366"/>
                <a:gd name="connsiteY16" fmla="*/ 265024 h 1606661"/>
                <a:gd name="connsiteX17" fmla="*/ 493185 w 2324366"/>
                <a:gd name="connsiteY17" fmla="*/ 281692 h 1606661"/>
                <a:gd name="connsiteX18" fmla="*/ 593198 w 2324366"/>
                <a:gd name="connsiteY18" fmla="*/ 345986 h 1606661"/>
                <a:gd name="connsiteX19" fmla="*/ 659873 w 2324366"/>
                <a:gd name="connsiteY19" fmla="*/ 422186 h 1606661"/>
                <a:gd name="connsiteX20" fmla="*/ 721785 w 2324366"/>
                <a:gd name="connsiteY20" fmla="*/ 531724 h 1606661"/>
                <a:gd name="connsiteX21" fmla="*/ 762266 w 2324366"/>
                <a:gd name="connsiteY21" fmla="*/ 619830 h 1606661"/>
                <a:gd name="connsiteX22" fmla="*/ 802748 w 2324366"/>
                <a:gd name="connsiteY22" fmla="*/ 715080 h 1606661"/>
                <a:gd name="connsiteX23" fmla="*/ 840848 w 2324366"/>
                <a:gd name="connsiteY23" fmla="*/ 817474 h 1606661"/>
                <a:gd name="connsiteX24" fmla="*/ 881329 w 2324366"/>
                <a:gd name="connsiteY24" fmla="*/ 896055 h 1606661"/>
                <a:gd name="connsiteX25" fmla="*/ 940860 w 2324366"/>
                <a:gd name="connsiteY25" fmla="*/ 977017 h 1606661"/>
                <a:gd name="connsiteX26" fmla="*/ 1005154 w 2324366"/>
                <a:gd name="connsiteY26" fmla="*/ 1034167 h 1606661"/>
                <a:gd name="connsiteX27" fmla="*/ 1093260 w 2324366"/>
                <a:gd name="connsiteY27" fmla="*/ 1072267 h 1606661"/>
                <a:gd name="connsiteX28" fmla="*/ 1217085 w 2324366"/>
                <a:gd name="connsiteY28" fmla="*/ 1077030 h 1606661"/>
                <a:gd name="connsiteX29" fmla="*/ 1336148 w 2324366"/>
                <a:gd name="connsiteY29" fmla="*/ 1050836 h 1606661"/>
                <a:gd name="connsiteX30" fmla="*/ 1412348 w 2324366"/>
                <a:gd name="connsiteY30" fmla="*/ 993686 h 1606661"/>
                <a:gd name="connsiteX31" fmla="*/ 1469498 w 2324366"/>
                <a:gd name="connsiteY31" fmla="*/ 905580 h 1606661"/>
                <a:gd name="connsiteX32" fmla="*/ 1474260 w 2324366"/>
                <a:gd name="connsiteY32" fmla="*/ 800805 h 1606661"/>
                <a:gd name="connsiteX33" fmla="*/ 1436160 w 2324366"/>
                <a:gd name="connsiteY33" fmla="*/ 703174 h 1606661"/>
                <a:gd name="connsiteX34" fmla="*/ 1376629 w 2324366"/>
                <a:gd name="connsiteY34" fmla="*/ 629355 h 1606661"/>
                <a:gd name="connsiteX35" fmla="*/ 1274235 w 2324366"/>
                <a:gd name="connsiteY35" fmla="*/ 517436 h 1606661"/>
                <a:gd name="connsiteX36" fmla="*/ 1207560 w 2324366"/>
                <a:gd name="connsiteY36" fmla="*/ 410280 h 1606661"/>
                <a:gd name="connsiteX37" fmla="*/ 1169460 w 2324366"/>
                <a:gd name="connsiteY37" fmla="*/ 326936 h 1606661"/>
                <a:gd name="connsiteX38" fmla="*/ 1159935 w 2324366"/>
                <a:gd name="connsiteY38" fmla="*/ 236449 h 1606661"/>
                <a:gd name="connsiteX39" fmla="*/ 1181366 w 2324366"/>
                <a:gd name="connsiteY39" fmla="*/ 143580 h 1606661"/>
                <a:gd name="connsiteX40" fmla="*/ 1238516 w 2324366"/>
                <a:gd name="connsiteY40" fmla="*/ 81667 h 1606661"/>
                <a:gd name="connsiteX41" fmla="*/ 1333766 w 2324366"/>
                <a:gd name="connsiteY41" fmla="*/ 26899 h 1606661"/>
                <a:gd name="connsiteX42" fmla="*/ 1457591 w 2324366"/>
                <a:gd name="connsiteY42" fmla="*/ 705 h 1606661"/>
                <a:gd name="connsiteX43" fmla="*/ 1598085 w 2324366"/>
                <a:gd name="connsiteY43" fmla="*/ 12611 h 1606661"/>
                <a:gd name="connsiteX44" fmla="*/ 1736198 w 2324366"/>
                <a:gd name="connsiteY44" fmla="*/ 64999 h 1606661"/>
                <a:gd name="connsiteX45" fmla="*/ 1862404 w 2324366"/>
                <a:gd name="connsiteY45" fmla="*/ 148342 h 1606661"/>
                <a:gd name="connsiteX46" fmla="*/ 1938604 w 2324366"/>
                <a:gd name="connsiteY46" fmla="*/ 229305 h 1606661"/>
                <a:gd name="connsiteX47" fmla="*/ 2012423 w 2324366"/>
                <a:gd name="connsiteY47" fmla="*/ 345986 h 1606661"/>
                <a:gd name="connsiteX48" fmla="*/ 2069573 w 2324366"/>
                <a:gd name="connsiteY48" fmla="*/ 457905 h 1606661"/>
                <a:gd name="connsiteX49" fmla="*/ 2102910 w 2324366"/>
                <a:gd name="connsiteY49" fmla="*/ 550774 h 1606661"/>
                <a:gd name="connsiteX50" fmla="*/ 2117198 w 2324366"/>
                <a:gd name="connsiteY50" fmla="*/ 646024 h 1606661"/>
                <a:gd name="connsiteX51" fmla="*/ 2112435 w 2324366"/>
                <a:gd name="connsiteY51" fmla="*/ 753180 h 1606661"/>
                <a:gd name="connsiteX52" fmla="*/ 2074335 w 2324366"/>
                <a:gd name="connsiteY52" fmla="*/ 831761 h 1606661"/>
                <a:gd name="connsiteX53" fmla="*/ 2010041 w 2324366"/>
                <a:gd name="connsiteY53" fmla="*/ 898436 h 1606661"/>
                <a:gd name="connsiteX54" fmla="*/ 1936223 w 2324366"/>
                <a:gd name="connsiteY54" fmla="*/ 965111 h 1606661"/>
                <a:gd name="connsiteX55" fmla="*/ 1860023 w 2324366"/>
                <a:gd name="connsiteY55" fmla="*/ 1024642 h 1606661"/>
                <a:gd name="connsiteX56" fmla="*/ 1781441 w 2324366"/>
                <a:gd name="connsiteY56" fmla="*/ 1079411 h 1606661"/>
                <a:gd name="connsiteX57" fmla="*/ 1698098 w 2324366"/>
                <a:gd name="connsiteY57" fmla="*/ 1148467 h 1606661"/>
                <a:gd name="connsiteX58" fmla="*/ 1609992 w 2324366"/>
                <a:gd name="connsiteY58" fmla="*/ 1250861 h 1606661"/>
                <a:gd name="connsiteX59" fmla="*/ 1557604 w 2324366"/>
                <a:gd name="connsiteY59" fmla="*/ 1358017 h 1606661"/>
                <a:gd name="connsiteX60" fmla="*/ 1564748 w 2324366"/>
                <a:gd name="connsiteY60" fmla="*/ 1455649 h 1606661"/>
                <a:gd name="connsiteX61" fmla="*/ 1617135 w 2324366"/>
                <a:gd name="connsiteY61" fmla="*/ 1536611 h 1606661"/>
                <a:gd name="connsiteX62" fmla="*/ 1705242 w 2324366"/>
                <a:gd name="connsiteY62" fmla="*/ 1591380 h 1606661"/>
                <a:gd name="connsiteX63" fmla="*/ 1840973 w 2324366"/>
                <a:gd name="connsiteY63" fmla="*/ 1605667 h 1606661"/>
                <a:gd name="connsiteX64" fmla="*/ 1998135 w 2324366"/>
                <a:gd name="connsiteY64" fmla="*/ 1569949 h 1606661"/>
                <a:gd name="connsiteX65" fmla="*/ 2148154 w 2324366"/>
                <a:gd name="connsiteY65" fmla="*/ 1522324 h 1606661"/>
                <a:gd name="connsiteX66" fmla="*/ 2324366 w 2324366"/>
                <a:gd name="connsiteY66" fmla="*/ 1448505 h 1606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324366" h="1606661">
                  <a:moveTo>
                    <a:pt x="609866" y="1381830"/>
                  </a:moveTo>
                  <a:cubicBezTo>
                    <a:pt x="574147" y="1383616"/>
                    <a:pt x="538825" y="1384608"/>
                    <a:pt x="502710" y="1384211"/>
                  </a:cubicBezTo>
                  <a:cubicBezTo>
                    <a:pt x="466595" y="1383814"/>
                    <a:pt x="427304" y="1383021"/>
                    <a:pt x="393173" y="1379449"/>
                  </a:cubicBezTo>
                  <a:cubicBezTo>
                    <a:pt x="359042" y="1375877"/>
                    <a:pt x="328879" y="1371511"/>
                    <a:pt x="297923" y="1362780"/>
                  </a:cubicBezTo>
                  <a:cubicBezTo>
                    <a:pt x="266967" y="1354049"/>
                    <a:pt x="235216" y="1342142"/>
                    <a:pt x="207435" y="1327061"/>
                  </a:cubicBezTo>
                  <a:cubicBezTo>
                    <a:pt x="179654" y="1311980"/>
                    <a:pt x="155841" y="1296104"/>
                    <a:pt x="131235" y="1272292"/>
                  </a:cubicBezTo>
                  <a:cubicBezTo>
                    <a:pt x="106629" y="1248480"/>
                    <a:pt x="80039" y="1219508"/>
                    <a:pt x="59798" y="1184186"/>
                  </a:cubicBezTo>
                  <a:cubicBezTo>
                    <a:pt x="39557" y="1148864"/>
                    <a:pt x="19713" y="1098461"/>
                    <a:pt x="9791" y="1060361"/>
                  </a:cubicBezTo>
                  <a:cubicBezTo>
                    <a:pt x="-131" y="1022261"/>
                    <a:pt x="-528" y="990511"/>
                    <a:pt x="266" y="955586"/>
                  </a:cubicBezTo>
                  <a:cubicBezTo>
                    <a:pt x="1060" y="920661"/>
                    <a:pt x="8204" y="884942"/>
                    <a:pt x="14554" y="850811"/>
                  </a:cubicBezTo>
                  <a:cubicBezTo>
                    <a:pt x="20904" y="816680"/>
                    <a:pt x="27254" y="784533"/>
                    <a:pt x="38366" y="750799"/>
                  </a:cubicBezTo>
                  <a:cubicBezTo>
                    <a:pt x="49478" y="717065"/>
                    <a:pt x="66148" y="682933"/>
                    <a:pt x="81229" y="648405"/>
                  </a:cubicBezTo>
                  <a:cubicBezTo>
                    <a:pt x="96310" y="613877"/>
                    <a:pt x="110995" y="578952"/>
                    <a:pt x="128854" y="543630"/>
                  </a:cubicBezTo>
                  <a:cubicBezTo>
                    <a:pt x="146713" y="508308"/>
                    <a:pt x="167748" y="468621"/>
                    <a:pt x="188385" y="436474"/>
                  </a:cubicBezTo>
                  <a:cubicBezTo>
                    <a:pt x="209022" y="404327"/>
                    <a:pt x="230454" y="374165"/>
                    <a:pt x="252679" y="350749"/>
                  </a:cubicBezTo>
                  <a:cubicBezTo>
                    <a:pt x="274904" y="327333"/>
                    <a:pt x="296335" y="310267"/>
                    <a:pt x="321735" y="295980"/>
                  </a:cubicBezTo>
                  <a:cubicBezTo>
                    <a:pt x="347135" y="281693"/>
                    <a:pt x="376504" y="267405"/>
                    <a:pt x="405079" y="265024"/>
                  </a:cubicBezTo>
                  <a:cubicBezTo>
                    <a:pt x="433654" y="262643"/>
                    <a:pt x="461832" y="268198"/>
                    <a:pt x="493185" y="281692"/>
                  </a:cubicBezTo>
                  <a:cubicBezTo>
                    <a:pt x="524538" y="295186"/>
                    <a:pt x="565417" y="322570"/>
                    <a:pt x="593198" y="345986"/>
                  </a:cubicBezTo>
                  <a:cubicBezTo>
                    <a:pt x="620979" y="369402"/>
                    <a:pt x="638442" y="391230"/>
                    <a:pt x="659873" y="422186"/>
                  </a:cubicBezTo>
                  <a:cubicBezTo>
                    <a:pt x="681304" y="453142"/>
                    <a:pt x="704720" y="498783"/>
                    <a:pt x="721785" y="531724"/>
                  </a:cubicBezTo>
                  <a:cubicBezTo>
                    <a:pt x="738850" y="564665"/>
                    <a:pt x="748772" y="589271"/>
                    <a:pt x="762266" y="619830"/>
                  </a:cubicBezTo>
                  <a:cubicBezTo>
                    <a:pt x="775760" y="650389"/>
                    <a:pt x="789651" y="682139"/>
                    <a:pt x="802748" y="715080"/>
                  </a:cubicBezTo>
                  <a:cubicBezTo>
                    <a:pt x="815845" y="748021"/>
                    <a:pt x="827751" y="787312"/>
                    <a:pt x="840848" y="817474"/>
                  </a:cubicBezTo>
                  <a:cubicBezTo>
                    <a:pt x="853945" y="847636"/>
                    <a:pt x="864660" y="869465"/>
                    <a:pt x="881329" y="896055"/>
                  </a:cubicBezTo>
                  <a:cubicBezTo>
                    <a:pt x="897998" y="922645"/>
                    <a:pt x="920223" y="953998"/>
                    <a:pt x="940860" y="977017"/>
                  </a:cubicBezTo>
                  <a:cubicBezTo>
                    <a:pt x="961497" y="1000036"/>
                    <a:pt x="979754" y="1018292"/>
                    <a:pt x="1005154" y="1034167"/>
                  </a:cubicBezTo>
                  <a:cubicBezTo>
                    <a:pt x="1030554" y="1050042"/>
                    <a:pt x="1057938" y="1065123"/>
                    <a:pt x="1093260" y="1072267"/>
                  </a:cubicBezTo>
                  <a:cubicBezTo>
                    <a:pt x="1128582" y="1079411"/>
                    <a:pt x="1176604" y="1080602"/>
                    <a:pt x="1217085" y="1077030"/>
                  </a:cubicBezTo>
                  <a:cubicBezTo>
                    <a:pt x="1257566" y="1073458"/>
                    <a:pt x="1303604" y="1064727"/>
                    <a:pt x="1336148" y="1050836"/>
                  </a:cubicBezTo>
                  <a:cubicBezTo>
                    <a:pt x="1368692" y="1036945"/>
                    <a:pt x="1390123" y="1017895"/>
                    <a:pt x="1412348" y="993686"/>
                  </a:cubicBezTo>
                  <a:cubicBezTo>
                    <a:pt x="1434573" y="969477"/>
                    <a:pt x="1459179" y="937727"/>
                    <a:pt x="1469498" y="905580"/>
                  </a:cubicBezTo>
                  <a:cubicBezTo>
                    <a:pt x="1479817" y="873433"/>
                    <a:pt x="1479816" y="834539"/>
                    <a:pt x="1474260" y="800805"/>
                  </a:cubicBezTo>
                  <a:cubicBezTo>
                    <a:pt x="1468704" y="767071"/>
                    <a:pt x="1452432" y="731749"/>
                    <a:pt x="1436160" y="703174"/>
                  </a:cubicBezTo>
                  <a:cubicBezTo>
                    <a:pt x="1419888" y="674599"/>
                    <a:pt x="1403617" y="660311"/>
                    <a:pt x="1376629" y="629355"/>
                  </a:cubicBezTo>
                  <a:cubicBezTo>
                    <a:pt x="1349641" y="598399"/>
                    <a:pt x="1302413" y="553948"/>
                    <a:pt x="1274235" y="517436"/>
                  </a:cubicBezTo>
                  <a:cubicBezTo>
                    <a:pt x="1246057" y="480924"/>
                    <a:pt x="1225022" y="442030"/>
                    <a:pt x="1207560" y="410280"/>
                  </a:cubicBezTo>
                  <a:cubicBezTo>
                    <a:pt x="1190098" y="378530"/>
                    <a:pt x="1177398" y="355908"/>
                    <a:pt x="1169460" y="326936"/>
                  </a:cubicBezTo>
                  <a:cubicBezTo>
                    <a:pt x="1161523" y="297964"/>
                    <a:pt x="1157951" y="267008"/>
                    <a:pt x="1159935" y="236449"/>
                  </a:cubicBezTo>
                  <a:cubicBezTo>
                    <a:pt x="1161919" y="205890"/>
                    <a:pt x="1168269" y="169377"/>
                    <a:pt x="1181366" y="143580"/>
                  </a:cubicBezTo>
                  <a:cubicBezTo>
                    <a:pt x="1194463" y="117783"/>
                    <a:pt x="1213116" y="101114"/>
                    <a:pt x="1238516" y="81667"/>
                  </a:cubicBezTo>
                  <a:cubicBezTo>
                    <a:pt x="1263916" y="62220"/>
                    <a:pt x="1297254" y="40393"/>
                    <a:pt x="1333766" y="26899"/>
                  </a:cubicBezTo>
                  <a:cubicBezTo>
                    <a:pt x="1370279" y="13405"/>
                    <a:pt x="1413538" y="3086"/>
                    <a:pt x="1457591" y="705"/>
                  </a:cubicBezTo>
                  <a:cubicBezTo>
                    <a:pt x="1501644" y="-1676"/>
                    <a:pt x="1551651" y="1895"/>
                    <a:pt x="1598085" y="12611"/>
                  </a:cubicBezTo>
                  <a:cubicBezTo>
                    <a:pt x="1644520" y="23327"/>
                    <a:pt x="1692145" y="42377"/>
                    <a:pt x="1736198" y="64999"/>
                  </a:cubicBezTo>
                  <a:cubicBezTo>
                    <a:pt x="1780251" y="87621"/>
                    <a:pt x="1828670" y="120958"/>
                    <a:pt x="1862404" y="148342"/>
                  </a:cubicBezTo>
                  <a:cubicBezTo>
                    <a:pt x="1896138" y="175726"/>
                    <a:pt x="1913601" y="196364"/>
                    <a:pt x="1938604" y="229305"/>
                  </a:cubicBezTo>
                  <a:cubicBezTo>
                    <a:pt x="1963607" y="262246"/>
                    <a:pt x="1990595" y="307886"/>
                    <a:pt x="2012423" y="345986"/>
                  </a:cubicBezTo>
                  <a:cubicBezTo>
                    <a:pt x="2034251" y="384086"/>
                    <a:pt x="2054492" y="423774"/>
                    <a:pt x="2069573" y="457905"/>
                  </a:cubicBezTo>
                  <a:cubicBezTo>
                    <a:pt x="2084654" y="492036"/>
                    <a:pt x="2094973" y="519421"/>
                    <a:pt x="2102910" y="550774"/>
                  </a:cubicBezTo>
                  <a:cubicBezTo>
                    <a:pt x="2110848" y="582127"/>
                    <a:pt x="2115610" y="612290"/>
                    <a:pt x="2117198" y="646024"/>
                  </a:cubicBezTo>
                  <a:cubicBezTo>
                    <a:pt x="2118786" y="679758"/>
                    <a:pt x="2119579" y="722224"/>
                    <a:pt x="2112435" y="753180"/>
                  </a:cubicBezTo>
                  <a:cubicBezTo>
                    <a:pt x="2105291" y="784136"/>
                    <a:pt x="2091401" y="807552"/>
                    <a:pt x="2074335" y="831761"/>
                  </a:cubicBezTo>
                  <a:cubicBezTo>
                    <a:pt x="2057269" y="855970"/>
                    <a:pt x="2033060" y="876211"/>
                    <a:pt x="2010041" y="898436"/>
                  </a:cubicBezTo>
                  <a:cubicBezTo>
                    <a:pt x="1987022" y="920661"/>
                    <a:pt x="1961226" y="944077"/>
                    <a:pt x="1936223" y="965111"/>
                  </a:cubicBezTo>
                  <a:cubicBezTo>
                    <a:pt x="1911220" y="986145"/>
                    <a:pt x="1885820" y="1005592"/>
                    <a:pt x="1860023" y="1024642"/>
                  </a:cubicBezTo>
                  <a:cubicBezTo>
                    <a:pt x="1834226" y="1043692"/>
                    <a:pt x="1808429" y="1058773"/>
                    <a:pt x="1781441" y="1079411"/>
                  </a:cubicBezTo>
                  <a:cubicBezTo>
                    <a:pt x="1754453" y="1100049"/>
                    <a:pt x="1726673" y="1119892"/>
                    <a:pt x="1698098" y="1148467"/>
                  </a:cubicBezTo>
                  <a:cubicBezTo>
                    <a:pt x="1669523" y="1177042"/>
                    <a:pt x="1633408" y="1215936"/>
                    <a:pt x="1609992" y="1250861"/>
                  </a:cubicBezTo>
                  <a:cubicBezTo>
                    <a:pt x="1586576" y="1285786"/>
                    <a:pt x="1565145" y="1323886"/>
                    <a:pt x="1557604" y="1358017"/>
                  </a:cubicBezTo>
                  <a:cubicBezTo>
                    <a:pt x="1550063" y="1392148"/>
                    <a:pt x="1554826" y="1425883"/>
                    <a:pt x="1564748" y="1455649"/>
                  </a:cubicBezTo>
                  <a:cubicBezTo>
                    <a:pt x="1574670" y="1485415"/>
                    <a:pt x="1593719" y="1513989"/>
                    <a:pt x="1617135" y="1536611"/>
                  </a:cubicBezTo>
                  <a:cubicBezTo>
                    <a:pt x="1640551" y="1559233"/>
                    <a:pt x="1667936" y="1579871"/>
                    <a:pt x="1705242" y="1591380"/>
                  </a:cubicBezTo>
                  <a:cubicBezTo>
                    <a:pt x="1742548" y="1602889"/>
                    <a:pt x="1792158" y="1609239"/>
                    <a:pt x="1840973" y="1605667"/>
                  </a:cubicBezTo>
                  <a:cubicBezTo>
                    <a:pt x="1889789" y="1602095"/>
                    <a:pt x="1946938" y="1583840"/>
                    <a:pt x="1998135" y="1569949"/>
                  </a:cubicBezTo>
                  <a:cubicBezTo>
                    <a:pt x="2049332" y="1556059"/>
                    <a:pt x="2093782" y="1542565"/>
                    <a:pt x="2148154" y="1522324"/>
                  </a:cubicBezTo>
                  <a:cubicBezTo>
                    <a:pt x="2202526" y="1502083"/>
                    <a:pt x="2263446" y="1475294"/>
                    <a:pt x="2324366" y="1448505"/>
                  </a:cubicBezTo>
                </a:path>
              </a:pathLst>
            </a:custGeom>
            <a:noFill/>
            <a:ln w="38100">
              <a:solidFill>
                <a:srgbClr val="FADBD6"/>
              </a:solid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椭圆 16"/>
            <p:cNvSpPr/>
            <p:nvPr/>
          </p:nvSpPr>
          <p:spPr>
            <a:xfrm>
              <a:off x="5778759" y="2244074"/>
              <a:ext cx="108000" cy="108000"/>
            </a:xfrm>
            <a:prstGeom prst="ellipse">
              <a:avLst/>
            </a:prstGeom>
            <a:solidFill>
              <a:srgbClr val="FFC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椭圆 17"/>
            <p:cNvSpPr/>
            <p:nvPr/>
          </p:nvSpPr>
          <p:spPr>
            <a:xfrm>
              <a:off x="5778759" y="2622836"/>
              <a:ext cx="108000" cy="108000"/>
            </a:xfrm>
            <a:prstGeom prst="ellipse">
              <a:avLst/>
            </a:prstGeom>
            <a:solidFill>
              <a:srgbClr val="FFC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椭圆 18"/>
            <p:cNvSpPr/>
            <p:nvPr/>
          </p:nvSpPr>
          <p:spPr>
            <a:xfrm>
              <a:off x="6407409" y="1944037"/>
              <a:ext cx="108000" cy="108000"/>
            </a:xfrm>
            <a:prstGeom prst="ellipse">
              <a:avLst/>
            </a:prstGeom>
            <a:solidFill>
              <a:srgbClr val="00B05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 name="椭圆 19"/>
            <p:cNvSpPr/>
            <p:nvPr/>
          </p:nvSpPr>
          <p:spPr>
            <a:xfrm>
              <a:off x="4778634" y="1880511"/>
              <a:ext cx="108000" cy="108000"/>
            </a:xfrm>
            <a:prstGeom prst="ellipse">
              <a:avLst/>
            </a:prstGeom>
            <a:solidFill>
              <a:srgbClr val="00B05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p:cNvSpPr/>
            <p:nvPr/>
          </p:nvSpPr>
          <p:spPr>
            <a:xfrm>
              <a:off x="6294646" y="2590200"/>
              <a:ext cx="108000" cy="108000"/>
            </a:xfrm>
            <a:prstGeom prst="ellips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椭圆 21"/>
            <p:cNvSpPr/>
            <p:nvPr/>
          </p:nvSpPr>
          <p:spPr>
            <a:xfrm>
              <a:off x="5227846" y="2399078"/>
              <a:ext cx="108000" cy="108000"/>
            </a:xfrm>
            <a:prstGeom prst="ellipse">
              <a:avLst/>
            </a:prstGeom>
            <a:solidFill>
              <a:srgbClr val="FF000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椭圆 22"/>
            <p:cNvSpPr/>
            <p:nvPr/>
          </p:nvSpPr>
          <p:spPr>
            <a:xfrm>
              <a:off x="5565074" y="1912621"/>
              <a:ext cx="108000" cy="108000"/>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椭圆 23"/>
            <p:cNvSpPr/>
            <p:nvPr/>
          </p:nvSpPr>
          <p:spPr>
            <a:xfrm>
              <a:off x="4400196" y="2514836"/>
              <a:ext cx="108000" cy="108000"/>
            </a:xfrm>
            <a:prstGeom prst="ellipse">
              <a:avLst/>
            </a:prstGeom>
            <a:solidFill>
              <a:srgbClr val="00B0F0"/>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矩形 37"/>
            <p:cNvSpPr/>
            <p:nvPr/>
          </p:nvSpPr>
          <p:spPr>
            <a:xfrm>
              <a:off x="5777829" y="2640401"/>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72</a:t>
              </a:r>
              <a:endParaRPr lang="zh-CN" altLang="en-US" sz="1200" dirty="0">
                <a:latin typeface="Times New Roman" panose="02020603050405020304" pitchFamily="18" charset="0"/>
                <a:ea typeface="方正姚体" panose="02010601030101010101" pitchFamily="2" charset="-122"/>
              </a:endParaRPr>
            </a:p>
          </p:txBody>
        </p:sp>
        <p:sp>
          <p:nvSpPr>
            <p:cNvPr id="39" name="矩形 38"/>
            <p:cNvSpPr/>
            <p:nvPr/>
          </p:nvSpPr>
          <p:spPr>
            <a:xfrm>
              <a:off x="5837445" y="2074975"/>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65</a:t>
              </a:r>
              <a:endParaRPr lang="zh-CN" altLang="en-US" sz="1200" dirty="0">
                <a:latin typeface="Times New Roman" panose="02020603050405020304" pitchFamily="18" charset="0"/>
                <a:ea typeface="方正姚体" panose="02010601030101010101" pitchFamily="2" charset="-122"/>
              </a:endParaRPr>
            </a:p>
          </p:txBody>
        </p:sp>
        <p:sp>
          <p:nvSpPr>
            <p:cNvPr id="40" name="矩形 39"/>
            <p:cNvSpPr/>
            <p:nvPr/>
          </p:nvSpPr>
          <p:spPr>
            <a:xfrm>
              <a:off x="5638482" y="1763735"/>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58</a:t>
              </a:r>
              <a:endParaRPr lang="zh-CN" altLang="en-US" sz="1200" dirty="0">
                <a:latin typeface="Times New Roman" panose="02020603050405020304" pitchFamily="18" charset="0"/>
                <a:ea typeface="方正姚体" panose="02010601030101010101" pitchFamily="2" charset="-122"/>
              </a:endParaRPr>
            </a:p>
          </p:txBody>
        </p:sp>
        <p:sp>
          <p:nvSpPr>
            <p:cNvPr id="41" name="矩形 40"/>
            <p:cNvSpPr/>
            <p:nvPr/>
          </p:nvSpPr>
          <p:spPr>
            <a:xfrm>
              <a:off x="4677122" y="1654264"/>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95</a:t>
              </a:r>
              <a:endParaRPr lang="zh-CN" altLang="en-US" sz="1200" dirty="0">
                <a:latin typeface="Times New Roman" panose="02020603050405020304" pitchFamily="18" charset="0"/>
                <a:ea typeface="方正姚体" panose="02010601030101010101" pitchFamily="2" charset="-122"/>
              </a:endParaRPr>
            </a:p>
          </p:txBody>
        </p:sp>
        <p:sp>
          <p:nvSpPr>
            <p:cNvPr id="42" name="矩形 41"/>
            <p:cNvSpPr/>
            <p:nvPr/>
          </p:nvSpPr>
          <p:spPr>
            <a:xfrm>
              <a:off x="6436102" y="1755824"/>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40</a:t>
              </a:r>
              <a:endParaRPr lang="zh-CN" altLang="en-US" sz="1200" dirty="0">
                <a:latin typeface="Times New Roman" panose="02020603050405020304" pitchFamily="18" charset="0"/>
                <a:ea typeface="方正姚体" panose="02010601030101010101" pitchFamily="2" charset="-122"/>
              </a:endParaRPr>
            </a:p>
          </p:txBody>
        </p:sp>
        <p:sp>
          <p:nvSpPr>
            <p:cNvPr id="43" name="矩形 42"/>
            <p:cNvSpPr/>
            <p:nvPr/>
          </p:nvSpPr>
          <p:spPr>
            <a:xfrm>
              <a:off x="6297826" y="2640400"/>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26</a:t>
              </a:r>
              <a:endParaRPr lang="zh-CN" altLang="en-US" sz="1200" dirty="0">
                <a:latin typeface="Times New Roman" panose="02020603050405020304" pitchFamily="18" charset="0"/>
                <a:ea typeface="方正姚体" panose="02010601030101010101" pitchFamily="2" charset="-122"/>
              </a:endParaRPr>
            </a:p>
          </p:txBody>
        </p:sp>
        <p:sp>
          <p:nvSpPr>
            <p:cNvPr id="44" name="矩形 43"/>
            <p:cNvSpPr/>
            <p:nvPr/>
          </p:nvSpPr>
          <p:spPr>
            <a:xfrm>
              <a:off x="4044174" y="2395596"/>
              <a:ext cx="409792"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110</a:t>
              </a:r>
              <a:endParaRPr lang="zh-CN" altLang="en-US" sz="1200" dirty="0">
                <a:latin typeface="Times New Roman" panose="02020603050405020304" pitchFamily="18" charset="0"/>
                <a:ea typeface="方正姚体" panose="02010601030101010101" pitchFamily="2" charset="-122"/>
              </a:endParaRPr>
            </a:p>
          </p:txBody>
        </p:sp>
        <p:sp>
          <p:nvSpPr>
            <p:cNvPr id="45" name="矩形 44"/>
            <p:cNvSpPr/>
            <p:nvPr/>
          </p:nvSpPr>
          <p:spPr>
            <a:xfrm>
              <a:off x="6698209" y="2944367"/>
              <a:ext cx="261610"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1</a:t>
              </a:r>
              <a:endParaRPr lang="zh-CN" altLang="en-US" sz="1200" dirty="0">
                <a:latin typeface="Times New Roman" panose="02020603050405020304" pitchFamily="18" charset="0"/>
                <a:ea typeface="方正姚体" panose="02010601030101010101" pitchFamily="2" charset="-122"/>
              </a:endParaRPr>
            </a:p>
          </p:txBody>
        </p:sp>
        <p:sp>
          <p:nvSpPr>
            <p:cNvPr id="46" name="矩形 45"/>
            <p:cNvSpPr/>
            <p:nvPr/>
          </p:nvSpPr>
          <p:spPr>
            <a:xfrm>
              <a:off x="5215411" y="2180842"/>
              <a:ext cx="338554"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84</a:t>
              </a:r>
              <a:endParaRPr lang="zh-CN" altLang="en-US" sz="1200" dirty="0">
                <a:latin typeface="Times New Roman" panose="02020603050405020304" pitchFamily="18" charset="0"/>
                <a:ea typeface="方正姚体" panose="02010601030101010101" pitchFamily="2" charset="-122"/>
              </a:endParaRPr>
            </a:p>
          </p:txBody>
        </p:sp>
        <p:sp>
          <p:nvSpPr>
            <p:cNvPr id="47" name="矩形 46"/>
            <p:cNvSpPr/>
            <p:nvPr/>
          </p:nvSpPr>
          <p:spPr>
            <a:xfrm>
              <a:off x="4987098" y="2873625"/>
              <a:ext cx="415498" cy="276999"/>
            </a:xfrm>
            <a:prstGeom prst="rect">
              <a:avLst/>
            </a:prstGeom>
          </p:spPr>
          <p:txBody>
            <a:bodyPr wrap="none">
              <a:spAutoFit/>
            </a:bodyPr>
            <a:lstStyle/>
            <a:p>
              <a:r>
                <a:rPr lang="en-US" altLang="zh-CN" sz="1200" dirty="0">
                  <a:latin typeface="Times New Roman" panose="02020603050405020304" pitchFamily="18" charset="0"/>
                  <a:ea typeface="方正姚体" panose="02010601030101010101" pitchFamily="2" charset="-122"/>
                </a:rPr>
                <a:t>124</a:t>
              </a:r>
              <a:endParaRPr lang="zh-CN" altLang="en-US" sz="1200" dirty="0">
                <a:latin typeface="Times New Roman" panose="02020603050405020304" pitchFamily="18" charset="0"/>
                <a:ea typeface="方正姚体" panose="02010601030101010101" pitchFamily="2" charset="-122"/>
              </a:endParaRPr>
            </a:p>
          </p:txBody>
        </p:sp>
        <p:sp>
          <p:nvSpPr>
            <p:cNvPr id="49" name="矩形 48"/>
            <p:cNvSpPr/>
            <p:nvPr/>
          </p:nvSpPr>
          <p:spPr>
            <a:xfrm>
              <a:off x="4472958" y="2488584"/>
              <a:ext cx="370862" cy="203958"/>
            </a:xfrm>
            <a:prstGeom prst="rect">
              <a:avLst/>
            </a:prstGeom>
          </p:spPr>
          <p:txBody>
            <a:bodyPr wrap="none" lIns="36000" tIns="36000" rIns="36000" bIns="36000">
              <a:spAutoFit/>
            </a:bodyPr>
            <a:lstStyle/>
            <a:p>
              <a:pPr>
                <a:lnSpc>
                  <a:spcPts val="1000"/>
                </a:lnSpc>
              </a:pPr>
              <a:r>
                <a:rPr lang="en-US" altLang="zh-CN" sz="1200" dirty="0">
                  <a:solidFill>
                    <a:srgbClr val="00B0F0"/>
                  </a:solidFill>
                  <a:latin typeface="Arial" panose="020B0604020202020204" pitchFamily="34" charset="0"/>
                  <a:ea typeface="方正姚体" panose="02010601030101010101" pitchFamily="2" charset="-122"/>
                  <a:cs typeface="Times New Roman" panose="02020603050405020304" pitchFamily="18" charset="0"/>
                </a:rPr>
                <a:t>‒</a:t>
              </a:r>
              <a:r>
                <a:rPr lang="en-US" altLang="zh-CN" sz="1200" dirty="0">
                  <a:solidFill>
                    <a:srgbClr val="00B0F0"/>
                  </a:solidFill>
                  <a:latin typeface="Arial" panose="020B0604020202020204" pitchFamily="34" charset="0"/>
                  <a:ea typeface="方正姚体" panose="02010601030101010101" pitchFamily="2" charset="-122"/>
                </a:rPr>
                <a:t>SH</a:t>
              </a:r>
              <a:endParaRPr lang="zh-CN" altLang="en-US" sz="1200" dirty="0">
                <a:solidFill>
                  <a:srgbClr val="00B0F0"/>
                </a:solidFill>
                <a:latin typeface="Arial" panose="020B0604020202020204" pitchFamily="34" charset="0"/>
                <a:ea typeface="方正姚体" panose="02010601030101010101" pitchFamily="2" charset="-122"/>
              </a:endParaRPr>
            </a:p>
          </p:txBody>
        </p:sp>
        <p:sp>
          <p:nvSpPr>
            <p:cNvPr id="50" name="矩形 49"/>
            <p:cNvSpPr/>
            <p:nvPr/>
          </p:nvSpPr>
          <p:spPr>
            <a:xfrm>
              <a:off x="4911560" y="2452838"/>
              <a:ext cx="298616" cy="184721"/>
            </a:xfrm>
            <a:prstGeom prst="rect">
              <a:avLst/>
            </a:prstGeom>
          </p:spPr>
          <p:txBody>
            <a:bodyPr wrap="square" lIns="36000" tIns="36000" rIns="36000" bIns="36000">
              <a:spAutoFit/>
            </a:bodyPr>
            <a:lstStyle/>
            <a:p>
              <a:pPr>
                <a:lnSpc>
                  <a:spcPts val="800"/>
                </a:lnSpc>
              </a:pPr>
              <a:r>
                <a:rPr lang="en-US" altLang="zh-CN" sz="1200" dirty="0">
                  <a:solidFill>
                    <a:srgbClr val="FF0000"/>
                  </a:solidFill>
                  <a:latin typeface="Arial" panose="020B0604020202020204" pitchFamily="34" charset="0"/>
                </a:rPr>
                <a:t>H</a:t>
              </a:r>
              <a:r>
                <a:rPr lang="en-US" altLang="zh-CN" sz="1200" dirty="0">
                  <a:solidFill>
                    <a:srgbClr val="FF0000"/>
                  </a:solidFill>
                  <a:latin typeface="Arial" panose="020B0604020202020204" pitchFamily="34" charset="0"/>
                  <a:ea typeface="方正姚体" panose="02010601030101010101" pitchFamily="2" charset="-122"/>
                </a:rPr>
                <a:t>S</a:t>
              </a:r>
              <a:endParaRPr lang="zh-CN" altLang="en-US" sz="1200" dirty="0">
                <a:solidFill>
                  <a:srgbClr val="FF0000"/>
                </a:solidFill>
                <a:latin typeface="Arial" panose="020B0604020202020204" pitchFamily="34" charset="0"/>
                <a:ea typeface="方正姚体" panose="02010601030101010101" pitchFamily="2" charset="-122"/>
              </a:endParaRPr>
            </a:p>
          </p:txBody>
        </p:sp>
        <p:sp>
          <p:nvSpPr>
            <p:cNvPr id="51" name="矩形 50"/>
            <p:cNvSpPr/>
            <p:nvPr/>
          </p:nvSpPr>
          <p:spPr>
            <a:xfrm>
              <a:off x="5502311" y="2507636"/>
              <a:ext cx="298616" cy="184721"/>
            </a:xfrm>
            <a:prstGeom prst="rect">
              <a:avLst/>
            </a:prstGeom>
          </p:spPr>
          <p:txBody>
            <a:bodyPr wrap="square" lIns="36000" tIns="36000" rIns="36000" bIns="36000">
              <a:spAutoFit/>
            </a:bodyPr>
            <a:lstStyle/>
            <a:p>
              <a:pPr>
                <a:lnSpc>
                  <a:spcPts val="800"/>
                </a:lnSpc>
              </a:pPr>
              <a:r>
                <a:rPr lang="en-US" altLang="zh-CN" sz="1200" dirty="0">
                  <a:solidFill>
                    <a:srgbClr val="FFC000"/>
                  </a:solidFill>
                  <a:latin typeface="Arial" panose="020B0604020202020204" pitchFamily="34" charset="0"/>
                </a:rPr>
                <a:t>H</a:t>
              </a:r>
              <a:r>
                <a:rPr lang="en-US" altLang="zh-CN" sz="1200" dirty="0">
                  <a:solidFill>
                    <a:srgbClr val="FFC000"/>
                  </a:solidFill>
                  <a:latin typeface="Arial" panose="020B0604020202020204" pitchFamily="34" charset="0"/>
                  <a:ea typeface="方正姚体" panose="02010601030101010101" pitchFamily="2" charset="-122"/>
                </a:rPr>
                <a:t>S</a:t>
              </a:r>
              <a:endParaRPr lang="zh-CN" altLang="en-US" sz="1200" dirty="0">
                <a:solidFill>
                  <a:srgbClr val="FFC000"/>
                </a:solidFill>
                <a:latin typeface="Arial" panose="020B0604020202020204" pitchFamily="34" charset="0"/>
                <a:ea typeface="方正姚体" panose="02010601030101010101" pitchFamily="2" charset="-122"/>
              </a:endParaRPr>
            </a:p>
          </p:txBody>
        </p:sp>
        <p:sp>
          <p:nvSpPr>
            <p:cNvPr id="52" name="矩形 51"/>
            <p:cNvSpPr/>
            <p:nvPr/>
          </p:nvSpPr>
          <p:spPr>
            <a:xfrm>
              <a:off x="5484055" y="2308526"/>
              <a:ext cx="298616" cy="184721"/>
            </a:xfrm>
            <a:prstGeom prst="rect">
              <a:avLst/>
            </a:prstGeom>
          </p:spPr>
          <p:txBody>
            <a:bodyPr wrap="square" lIns="36000" tIns="36000" rIns="36000" bIns="36000">
              <a:spAutoFit/>
            </a:bodyPr>
            <a:lstStyle/>
            <a:p>
              <a:pPr>
                <a:lnSpc>
                  <a:spcPts val="800"/>
                </a:lnSpc>
              </a:pPr>
              <a:r>
                <a:rPr lang="en-US" altLang="zh-CN" sz="1200" dirty="0">
                  <a:solidFill>
                    <a:srgbClr val="FFC000"/>
                  </a:solidFill>
                  <a:latin typeface="Arial" panose="020B0604020202020204" pitchFamily="34" charset="0"/>
                </a:rPr>
                <a:t>H</a:t>
              </a:r>
              <a:r>
                <a:rPr lang="en-US" altLang="zh-CN" sz="1200" dirty="0">
                  <a:solidFill>
                    <a:srgbClr val="FFC000"/>
                  </a:solidFill>
                  <a:latin typeface="Arial" panose="020B0604020202020204" pitchFamily="34" charset="0"/>
                  <a:ea typeface="方正姚体" panose="02010601030101010101" pitchFamily="2" charset="-122"/>
                </a:rPr>
                <a:t>S</a:t>
              </a:r>
              <a:endParaRPr lang="zh-CN" altLang="en-US" sz="1200" dirty="0">
                <a:solidFill>
                  <a:srgbClr val="FFC000"/>
                </a:solidFill>
                <a:latin typeface="Arial" panose="020B0604020202020204" pitchFamily="34" charset="0"/>
                <a:ea typeface="方正姚体" panose="02010601030101010101" pitchFamily="2" charset="-122"/>
              </a:endParaRPr>
            </a:p>
          </p:txBody>
        </p:sp>
        <p:sp>
          <p:nvSpPr>
            <p:cNvPr id="53" name="矩形 52"/>
            <p:cNvSpPr/>
            <p:nvPr/>
          </p:nvSpPr>
          <p:spPr>
            <a:xfrm>
              <a:off x="5265299" y="1972315"/>
              <a:ext cx="298616" cy="184721"/>
            </a:xfrm>
            <a:prstGeom prst="rect">
              <a:avLst/>
            </a:prstGeom>
          </p:spPr>
          <p:txBody>
            <a:bodyPr wrap="square" lIns="36000" tIns="36000" rIns="36000" bIns="36000">
              <a:spAutoFit/>
            </a:bodyPr>
            <a:lstStyle/>
            <a:p>
              <a:pPr>
                <a:lnSpc>
                  <a:spcPts val="800"/>
                </a:lnSpc>
              </a:pPr>
              <a:r>
                <a:rPr lang="en-US" altLang="zh-CN" sz="1200" dirty="0">
                  <a:solidFill>
                    <a:srgbClr val="00B0F0"/>
                  </a:solidFill>
                  <a:latin typeface="Arial" panose="020B0604020202020204" pitchFamily="34" charset="0"/>
                </a:rPr>
                <a:t>H</a:t>
              </a:r>
              <a:r>
                <a:rPr lang="en-US" altLang="zh-CN" sz="1200" dirty="0">
                  <a:solidFill>
                    <a:srgbClr val="00B0F0"/>
                  </a:solidFill>
                  <a:latin typeface="Arial" panose="020B0604020202020204" pitchFamily="34" charset="0"/>
                  <a:ea typeface="方正姚体" panose="02010601030101010101" pitchFamily="2" charset="-122"/>
                </a:rPr>
                <a:t>S</a:t>
              </a:r>
              <a:endParaRPr lang="zh-CN" altLang="en-US" sz="1200" dirty="0">
                <a:solidFill>
                  <a:srgbClr val="00B0F0"/>
                </a:solidFill>
                <a:latin typeface="Arial" panose="020B0604020202020204" pitchFamily="34" charset="0"/>
                <a:ea typeface="方正姚体" panose="02010601030101010101" pitchFamily="2" charset="-122"/>
              </a:endParaRPr>
            </a:p>
          </p:txBody>
        </p:sp>
        <p:sp>
          <p:nvSpPr>
            <p:cNvPr id="54" name="矩形 53"/>
            <p:cNvSpPr/>
            <p:nvPr/>
          </p:nvSpPr>
          <p:spPr>
            <a:xfrm>
              <a:off x="6111710" y="2030082"/>
              <a:ext cx="298616" cy="184721"/>
            </a:xfrm>
            <a:prstGeom prst="rect">
              <a:avLst/>
            </a:prstGeom>
          </p:spPr>
          <p:txBody>
            <a:bodyPr wrap="square" lIns="36000" tIns="36000" rIns="36000" bIns="36000">
              <a:spAutoFit/>
            </a:bodyPr>
            <a:lstStyle/>
            <a:p>
              <a:pPr>
                <a:lnSpc>
                  <a:spcPts val="800"/>
                </a:lnSpc>
              </a:pPr>
              <a:r>
                <a:rPr lang="en-US" altLang="zh-CN" sz="1200" dirty="0">
                  <a:solidFill>
                    <a:srgbClr val="00B050"/>
                  </a:solidFill>
                  <a:latin typeface="Arial" panose="020B0604020202020204" pitchFamily="34" charset="0"/>
                </a:rPr>
                <a:t>H</a:t>
              </a:r>
              <a:r>
                <a:rPr lang="en-US" altLang="zh-CN" sz="1200" dirty="0">
                  <a:solidFill>
                    <a:srgbClr val="00B050"/>
                  </a:solidFill>
                  <a:latin typeface="Arial" panose="020B0604020202020204" pitchFamily="34" charset="0"/>
                  <a:ea typeface="方正姚体" panose="02010601030101010101" pitchFamily="2" charset="-122"/>
                </a:rPr>
                <a:t>S</a:t>
              </a:r>
              <a:endParaRPr lang="zh-CN" altLang="en-US" sz="1200" dirty="0">
                <a:solidFill>
                  <a:srgbClr val="00B050"/>
                </a:solidFill>
                <a:latin typeface="Arial" panose="020B0604020202020204" pitchFamily="34" charset="0"/>
                <a:ea typeface="方正姚体" panose="02010601030101010101" pitchFamily="2" charset="-122"/>
              </a:endParaRPr>
            </a:p>
          </p:txBody>
        </p:sp>
        <p:cxnSp>
          <p:nvCxnSpPr>
            <p:cNvPr id="56" name="直接连接符 55"/>
            <p:cNvCxnSpPr>
              <a:cxnSpLocks noChangeAspect="1"/>
            </p:cNvCxnSpPr>
            <p:nvPr/>
          </p:nvCxnSpPr>
          <p:spPr>
            <a:xfrm flipV="1">
              <a:off x="5168976" y="2474905"/>
              <a:ext cx="73743" cy="3600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62" name="矩形 61"/>
          <p:cNvSpPr/>
          <p:nvPr/>
        </p:nvSpPr>
        <p:spPr>
          <a:xfrm>
            <a:off x="867222" y="3296723"/>
            <a:ext cx="1980029"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latin typeface="arial" panose="020B0604020202020204" pitchFamily="34" charset="0"/>
              </a:rPr>
              <a:t>天然核糖核酸酶</a:t>
            </a:r>
            <a:endParaRPr lang="zh-CN" altLang="en-US" sz="2000" dirty="0">
              <a:effectLst>
                <a:outerShdw blurRad="38100" dist="38100" dir="2700000" algn="tl">
                  <a:srgbClr val="000000">
                    <a:alpha val="43137"/>
                  </a:srgbClr>
                </a:outerShdw>
              </a:effectLst>
            </a:endParaRPr>
          </a:p>
        </p:txBody>
      </p:sp>
      <p:sp>
        <p:nvSpPr>
          <p:cNvPr id="63" name="矩形 62"/>
          <p:cNvSpPr/>
          <p:nvPr/>
        </p:nvSpPr>
        <p:spPr>
          <a:xfrm>
            <a:off x="4250174" y="3295234"/>
            <a:ext cx="2749471"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latin typeface="arial" panose="020B0604020202020204" pitchFamily="34" charset="0"/>
              </a:rPr>
              <a:t>变性可还原核糖核酸酶</a:t>
            </a:r>
            <a:endParaRPr lang="zh-CN" altLang="en-US" sz="2000" dirty="0">
              <a:effectLst>
                <a:outerShdw blurRad="38100" dist="38100" dir="2700000" algn="tl">
                  <a:srgbClr val="000000">
                    <a:alpha val="43137"/>
                  </a:srgbClr>
                </a:outerShdw>
              </a:effectLst>
            </a:endParaRPr>
          </a:p>
        </p:txBody>
      </p:sp>
      <p:sp>
        <p:nvSpPr>
          <p:cNvPr id="64" name="矩形 63"/>
          <p:cNvSpPr/>
          <p:nvPr/>
        </p:nvSpPr>
        <p:spPr>
          <a:xfrm>
            <a:off x="2971464" y="2006279"/>
            <a:ext cx="1301959" cy="646331"/>
          </a:xfrm>
          <a:prstGeom prst="rect">
            <a:avLst/>
          </a:prstGeom>
        </p:spPr>
        <p:txBody>
          <a:bodyPr wrap="none">
            <a:spAutoFit/>
          </a:bodyPr>
          <a:lstStyle/>
          <a:p>
            <a:pPr algn="ctr"/>
            <a:r>
              <a:rPr lang="en-US" altLang="zh-CN"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8M</a:t>
            </a:r>
            <a:r>
              <a:rPr lang="zh-CN" altLang="en-US"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尿素</a:t>
            </a:r>
            <a:endParaRPr lang="en-US" altLang="zh-CN"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endParaRPr>
          </a:p>
          <a:p>
            <a:pPr algn="ctr"/>
            <a:r>
              <a:rPr lang="en-US" altLang="zh-CN"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β-</a:t>
            </a:r>
            <a:r>
              <a:rPr lang="zh-CN" altLang="en-US" dirty="0">
                <a:effectLst>
                  <a:outerShdw blurRad="38100" dist="38100" dir="2700000" algn="tl">
                    <a:srgbClr val="000000">
                      <a:alpha val="43137"/>
                    </a:srgbClr>
                  </a:outerShdw>
                </a:effectLst>
                <a:latin typeface="Times New Roman" panose="02020603050405020304" pitchFamily="18" charset="0"/>
                <a:ea typeface="方正姚体" panose="02010601030101010101" pitchFamily="2" charset="-122"/>
              </a:rPr>
              <a:t>巯基乙醇</a:t>
            </a:r>
          </a:p>
        </p:txBody>
      </p:sp>
      <p:sp>
        <p:nvSpPr>
          <p:cNvPr id="65" name="右箭头 64"/>
          <p:cNvSpPr/>
          <p:nvPr/>
        </p:nvSpPr>
        <p:spPr>
          <a:xfrm>
            <a:off x="2981326" y="2647950"/>
            <a:ext cx="1260000" cy="72000"/>
          </a:xfrm>
          <a:prstGeom prst="rightArrow">
            <a:avLst/>
          </a:prstGeom>
          <a:solidFill>
            <a:srgbClr val="0070C0"/>
          </a:solid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Rectangle 3"/>
          <p:cNvSpPr txBox="1">
            <a:spLocks noChangeArrowheads="1"/>
          </p:cNvSpPr>
          <p:nvPr/>
        </p:nvSpPr>
        <p:spPr>
          <a:xfrm>
            <a:off x="4663876" y="4511849"/>
            <a:ext cx="5512727" cy="9451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defPPr>
              <a:defRPr lang="zh-CN"/>
            </a:defPPr>
            <a:lvl1pPr marL="360000" indent="-360000" eaLnBrk="0" hangingPunct="0">
              <a:lnSpc>
                <a:spcPts val="3500"/>
              </a:lnSpc>
              <a:buClr>
                <a:srgbClr val="C00000"/>
              </a:buClr>
              <a:buSzPct val="80000"/>
              <a:buFont typeface="Wingdings" pitchFamily="2" charset="2"/>
              <a:buChar char="Ø"/>
              <a:defRPr sz="2400" b="1">
                <a:effectLst>
                  <a:outerShdw blurRad="38100" dist="38100" dir="2700000" algn="tl">
                    <a:srgbClr val="C0C0C0"/>
                  </a:outerShdw>
                </a:effectLst>
                <a:latin typeface="Times New Roman" pitchFamily="18" charset="0"/>
                <a:ea typeface="宋体" panose="02010600030101010101" pitchFamily="2" charset="-122"/>
              </a:defRPr>
            </a:lvl1pPr>
          </a:lstStyle>
          <a:p>
            <a:pPr>
              <a:buFont typeface="Wingdings" panose="05000000000000000000" pitchFamily="2" charset="2"/>
              <a:buChar char="l"/>
            </a:pPr>
            <a:r>
              <a:rPr lang="zh-CN" altLang="en-US" b="0" dirty="0">
                <a:ea typeface="方正姚体" panose="02010601030101010101" pitchFamily="2" charset="-122"/>
              </a:rPr>
              <a:t>水溶性降低（易从溶液中沉淀析出）</a:t>
            </a:r>
            <a:endParaRPr lang="en-US" altLang="zh-CN" b="0" dirty="0">
              <a:ea typeface="方正姚体" panose="02010601030101010101" pitchFamily="2" charset="-122"/>
            </a:endParaRPr>
          </a:p>
          <a:p>
            <a:pPr>
              <a:buFont typeface="Wingdings" panose="05000000000000000000" pitchFamily="2" charset="2"/>
              <a:buChar char="l"/>
            </a:pPr>
            <a:r>
              <a:rPr lang="zh-CN" altLang="en-US" b="0" dirty="0">
                <a:ea typeface="方正姚体" panose="02010601030101010101" pitchFamily="2" charset="-122"/>
              </a:rPr>
              <a:t>易被酶水解（容易消化）</a:t>
            </a:r>
            <a:endParaRPr lang="en-US" altLang="zh-CN" b="0" dirty="0">
              <a:ea typeface="方正姚体" panose="02010601030101010101" pitchFamily="2" charset="-122"/>
            </a:endParaRPr>
          </a:p>
        </p:txBody>
      </p:sp>
    </p:spTree>
    <p:extLst>
      <p:ext uri="{BB962C8B-B14F-4D97-AF65-F5344CB8AC3E}">
        <p14:creationId xmlns:p14="http://schemas.microsoft.com/office/powerpoint/2010/main" val="421929159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836084" y="681513"/>
            <a:ext cx="11042650" cy="10769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导致变性的因素：加热、高压、搅拌、</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X-</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射线、紫外线、超声波、乙醇、尿素等有机溶剂、强酸、强碱、重金属盐及生物碱试剂等。</a:t>
            </a:r>
          </a:p>
        </p:txBody>
      </p:sp>
      <p:sp>
        <p:nvSpPr>
          <p:cNvPr id="5" name="Rectangle 4"/>
          <p:cNvSpPr>
            <a:spLocks noChangeArrowheads="1"/>
          </p:cNvSpPr>
          <p:nvPr/>
        </p:nvSpPr>
        <p:spPr bwMode="auto">
          <a:xfrm>
            <a:off x="1199624" y="1783225"/>
            <a:ext cx="6858526" cy="23253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marL="360000" indent="-360000" eaLnBrk="0" hangingPunct="0">
              <a:lnSpc>
                <a:spcPts val="4000"/>
              </a:lnSpc>
              <a:spcBef>
                <a:spcPts val="600"/>
              </a:spcBef>
              <a:buClr>
                <a:srgbClr val="C00000"/>
              </a:buClr>
              <a:buSzPct val="80000"/>
              <a:buFont typeface="Wingdings" panose="05000000000000000000" pitchFamily="2" charset="2"/>
              <a:buChar char="l"/>
              <a:defRPr/>
            </a:pPr>
            <a:r>
              <a:rPr lang="zh-CN" altLang="en-US" sz="2800" dirty="0">
                <a:effectLst>
                  <a:outerShdw blurRad="38100" dist="38100" dir="2700000" algn="tl">
                    <a:srgbClr val="C0C0C0"/>
                  </a:outerShdw>
                </a:effectLst>
                <a:latin typeface="Times New Roman" pitchFamily="18" charset="0"/>
                <a:ea typeface="方正姚体" panose="02010601030101010101" pitchFamily="2" charset="-122"/>
              </a:rPr>
              <a:t>应用举例：</a:t>
            </a:r>
          </a:p>
          <a:p>
            <a:pPr marL="684000" indent="-360000">
              <a:lnSpc>
                <a:spcPts val="4000"/>
              </a:lnSpc>
              <a:spcBef>
                <a:spcPts val="600"/>
              </a:spcBef>
              <a:buClr>
                <a:srgbClr val="C00000"/>
              </a:buClr>
              <a:buSzPct val="80000"/>
              <a:buFont typeface="Wingdings" panose="05000000000000000000" pitchFamily="2" charset="2"/>
              <a:buChar char="ü"/>
              <a:defRPr/>
            </a:pPr>
            <a:r>
              <a:rPr kumimoji="1"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蛋白质消化</a:t>
            </a:r>
            <a:endParaRPr kumimoji="1"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marL="684000" indent="-360000">
              <a:lnSpc>
                <a:spcPts val="4000"/>
              </a:lnSpc>
              <a:spcBef>
                <a:spcPts val="600"/>
              </a:spcBef>
              <a:buClr>
                <a:srgbClr val="C00000"/>
              </a:buClr>
              <a:buSzPct val="80000"/>
              <a:buFont typeface="Wingdings" panose="05000000000000000000" pitchFamily="2" charset="2"/>
              <a:buChar char="ü"/>
              <a:defRPr/>
            </a:pPr>
            <a:r>
              <a:rPr kumimoji="1"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消毒及灭菌</a:t>
            </a:r>
            <a:endParaRPr kumimoji="1"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a:p>
            <a:pPr marL="684000" indent="-360000">
              <a:lnSpc>
                <a:spcPts val="4000"/>
              </a:lnSpc>
              <a:spcBef>
                <a:spcPts val="600"/>
              </a:spcBef>
              <a:buClr>
                <a:srgbClr val="C00000"/>
              </a:buClr>
              <a:buSzPct val="80000"/>
              <a:buFont typeface="Wingdings" panose="05000000000000000000" pitchFamily="2" charset="2"/>
              <a:buChar char="ü"/>
              <a:defRPr/>
            </a:pPr>
            <a:r>
              <a:rPr kumimoji="1" lang="zh-CN" altLang="en-US" sz="2800" dirty="0">
                <a:effectLst>
                  <a:outerShdw blurRad="38100" dist="38100" dir="2700000" algn="tl">
                    <a:srgbClr val="C0C0C0"/>
                  </a:outerShdw>
                </a:effectLst>
                <a:latin typeface="Times New Roman" panose="02020603050405020304" pitchFamily="18" charset="0"/>
                <a:ea typeface="方正姚体" panose="02010601030101010101" pitchFamily="2" charset="-122"/>
              </a:rPr>
              <a:t>低温保存蛋白质制剂（如疫苗等）</a:t>
            </a:r>
            <a:endParaRPr kumimoji="1" lang="en-US" altLang="zh-CN" sz="280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Tree>
    <p:extLst>
      <p:ext uri="{BB962C8B-B14F-4D97-AF65-F5344CB8AC3E}">
        <p14:creationId xmlns:p14="http://schemas.microsoft.com/office/powerpoint/2010/main" val="30338108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a:spLocks noChangeArrowheads="1"/>
          </p:cNvSpPr>
          <p:nvPr/>
        </p:nvSpPr>
        <p:spPr bwMode="auto">
          <a:xfrm>
            <a:off x="933979" y="610522"/>
            <a:ext cx="10081154" cy="10686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nchor="ctr">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复性</a:t>
            </a:r>
            <a:r>
              <a:rPr lang="en-US" altLang="zh-CN" sz="20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en-US" altLang="zh-CN" sz="2000" kern="0" dirty="0" err="1">
                <a:effectLst>
                  <a:outerShdw blurRad="38100" dist="38100" dir="2700000" algn="tl">
                    <a:srgbClr val="C0C0C0"/>
                  </a:outerShdw>
                </a:effectLst>
                <a:latin typeface="Times New Roman" panose="02020603050405020304" pitchFamily="18" charset="0"/>
                <a:ea typeface="方正姚体" panose="02010601030101010101" pitchFamily="2" charset="-122"/>
              </a:rPr>
              <a:t>renaturation</a:t>
            </a:r>
            <a:r>
              <a:rPr lang="en-US" altLang="zh-CN" sz="20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：若蛋白质变性程度较轻，去除变性因素后，蛋白质仍可恢复其原有的空间结构和生物学活性。</a:t>
            </a:r>
          </a:p>
        </p:txBody>
      </p:sp>
      <p:grpSp>
        <p:nvGrpSpPr>
          <p:cNvPr id="10" name="组合 9"/>
          <p:cNvGrpSpPr/>
          <p:nvPr/>
        </p:nvGrpSpPr>
        <p:grpSpPr>
          <a:xfrm>
            <a:off x="1786130" y="1869612"/>
            <a:ext cx="8765226" cy="2778025"/>
            <a:chOff x="1786130" y="1869612"/>
            <a:chExt cx="8765226" cy="2778025"/>
          </a:xfrm>
        </p:grpSpPr>
        <p:sp>
          <p:nvSpPr>
            <p:cNvPr id="2" name="任意多边形 1"/>
            <p:cNvSpPr/>
            <p:nvPr/>
          </p:nvSpPr>
          <p:spPr>
            <a:xfrm>
              <a:off x="8898459" y="2477932"/>
              <a:ext cx="1290705" cy="1164340"/>
            </a:xfrm>
            <a:custGeom>
              <a:avLst/>
              <a:gdLst>
                <a:gd name="connsiteX0" fmla="*/ 335041 w 1291027"/>
                <a:gd name="connsiteY0" fmla="*/ 6250 h 1165919"/>
                <a:gd name="connsiteX1" fmla="*/ 308847 w 1291027"/>
                <a:gd name="connsiteY1" fmla="*/ 61019 h 1165919"/>
                <a:gd name="connsiteX2" fmla="*/ 315991 w 1291027"/>
                <a:gd name="connsiteY2" fmla="*/ 72925 h 1165919"/>
                <a:gd name="connsiteX3" fmla="*/ 335041 w 1291027"/>
                <a:gd name="connsiteY3" fmla="*/ 80069 h 1165919"/>
                <a:gd name="connsiteX4" fmla="*/ 401716 w 1291027"/>
                <a:gd name="connsiteY4" fmla="*/ 75307 h 1165919"/>
                <a:gd name="connsiteX5" fmla="*/ 501728 w 1291027"/>
                <a:gd name="connsiteY5" fmla="*/ 75307 h 1165919"/>
                <a:gd name="connsiteX6" fmla="*/ 580310 w 1291027"/>
                <a:gd name="connsiteY6" fmla="*/ 75307 h 1165919"/>
                <a:gd name="connsiteX7" fmla="*/ 668416 w 1291027"/>
                <a:gd name="connsiteY7" fmla="*/ 80069 h 1165919"/>
                <a:gd name="connsiteX8" fmla="*/ 749378 w 1291027"/>
                <a:gd name="connsiteY8" fmla="*/ 82450 h 1165919"/>
                <a:gd name="connsiteX9" fmla="*/ 827960 w 1291027"/>
                <a:gd name="connsiteY9" fmla="*/ 96738 h 1165919"/>
                <a:gd name="connsiteX10" fmla="*/ 916066 w 1291027"/>
                <a:gd name="connsiteY10" fmla="*/ 106263 h 1165919"/>
                <a:gd name="connsiteX11" fmla="*/ 997028 w 1291027"/>
                <a:gd name="connsiteY11" fmla="*/ 132457 h 1165919"/>
                <a:gd name="connsiteX12" fmla="*/ 1035128 w 1291027"/>
                <a:gd name="connsiteY12" fmla="*/ 161032 h 1165919"/>
                <a:gd name="connsiteX13" fmla="*/ 1054178 w 1291027"/>
                <a:gd name="connsiteY13" fmla="*/ 199132 h 1165919"/>
                <a:gd name="connsiteX14" fmla="*/ 1066085 w 1291027"/>
                <a:gd name="connsiteY14" fmla="*/ 230088 h 1165919"/>
                <a:gd name="connsiteX15" fmla="*/ 1051797 w 1291027"/>
                <a:gd name="connsiteY15" fmla="*/ 265807 h 1165919"/>
                <a:gd name="connsiteX16" fmla="*/ 1016078 w 1291027"/>
                <a:gd name="connsiteY16" fmla="*/ 284857 h 1165919"/>
                <a:gd name="connsiteX17" fmla="*/ 961310 w 1291027"/>
                <a:gd name="connsiteY17" fmla="*/ 294382 h 1165919"/>
                <a:gd name="connsiteX18" fmla="*/ 877966 w 1291027"/>
                <a:gd name="connsiteY18" fmla="*/ 299144 h 1165919"/>
                <a:gd name="connsiteX19" fmla="*/ 799385 w 1291027"/>
                <a:gd name="connsiteY19" fmla="*/ 294382 h 1165919"/>
                <a:gd name="connsiteX20" fmla="*/ 711278 w 1291027"/>
                <a:gd name="connsiteY20" fmla="*/ 287238 h 1165919"/>
                <a:gd name="connsiteX21" fmla="*/ 623172 w 1291027"/>
                <a:gd name="connsiteY21" fmla="*/ 282475 h 1165919"/>
                <a:gd name="connsiteX22" fmla="*/ 537447 w 1291027"/>
                <a:gd name="connsiteY22" fmla="*/ 280094 h 1165919"/>
                <a:gd name="connsiteX23" fmla="*/ 442197 w 1291027"/>
                <a:gd name="connsiteY23" fmla="*/ 275332 h 1165919"/>
                <a:gd name="connsiteX24" fmla="*/ 327897 w 1291027"/>
                <a:gd name="connsiteY24" fmla="*/ 275332 h 1165919"/>
                <a:gd name="connsiteX25" fmla="*/ 261222 w 1291027"/>
                <a:gd name="connsiteY25" fmla="*/ 284857 h 1165919"/>
                <a:gd name="connsiteX26" fmla="*/ 194547 w 1291027"/>
                <a:gd name="connsiteY26" fmla="*/ 299144 h 1165919"/>
                <a:gd name="connsiteX27" fmla="*/ 130253 w 1291027"/>
                <a:gd name="connsiteY27" fmla="*/ 325338 h 1165919"/>
                <a:gd name="connsiteX28" fmla="*/ 77866 w 1291027"/>
                <a:gd name="connsiteY28" fmla="*/ 361057 h 1165919"/>
                <a:gd name="connsiteX29" fmla="*/ 49291 w 1291027"/>
                <a:gd name="connsiteY29" fmla="*/ 403919 h 1165919"/>
                <a:gd name="connsiteX30" fmla="*/ 27860 w 1291027"/>
                <a:gd name="connsiteY30" fmla="*/ 446782 h 1165919"/>
                <a:gd name="connsiteX31" fmla="*/ 11191 w 1291027"/>
                <a:gd name="connsiteY31" fmla="*/ 511075 h 1165919"/>
                <a:gd name="connsiteX32" fmla="*/ 1666 w 1291027"/>
                <a:gd name="connsiteY32" fmla="*/ 587275 h 1165919"/>
                <a:gd name="connsiteX33" fmla="*/ 1666 w 1291027"/>
                <a:gd name="connsiteY33" fmla="*/ 661094 h 1165919"/>
                <a:gd name="connsiteX34" fmla="*/ 18335 w 1291027"/>
                <a:gd name="connsiteY34" fmla="*/ 737294 h 1165919"/>
                <a:gd name="connsiteX35" fmla="*/ 32622 w 1291027"/>
                <a:gd name="connsiteY35" fmla="*/ 815875 h 1165919"/>
                <a:gd name="connsiteX36" fmla="*/ 65960 w 1291027"/>
                <a:gd name="connsiteY36" fmla="*/ 880169 h 1165919"/>
                <a:gd name="connsiteX37" fmla="*/ 89772 w 1291027"/>
                <a:gd name="connsiteY37" fmla="*/ 920650 h 1165919"/>
                <a:gd name="connsiteX38" fmla="*/ 123110 w 1291027"/>
                <a:gd name="connsiteY38" fmla="*/ 965894 h 1165919"/>
                <a:gd name="connsiteX39" fmla="*/ 173116 w 1291027"/>
                <a:gd name="connsiteY39" fmla="*/ 1015900 h 1165919"/>
                <a:gd name="connsiteX40" fmla="*/ 237410 w 1291027"/>
                <a:gd name="connsiteY40" fmla="*/ 1058763 h 1165919"/>
                <a:gd name="connsiteX41" fmla="*/ 306466 w 1291027"/>
                <a:gd name="connsiteY41" fmla="*/ 1092100 h 1165919"/>
                <a:gd name="connsiteX42" fmla="*/ 392191 w 1291027"/>
                <a:gd name="connsiteY42" fmla="*/ 1125438 h 1165919"/>
                <a:gd name="connsiteX43" fmla="*/ 473153 w 1291027"/>
                <a:gd name="connsiteY43" fmla="*/ 1144488 h 1165919"/>
                <a:gd name="connsiteX44" fmla="*/ 582691 w 1291027"/>
                <a:gd name="connsiteY44" fmla="*/ 1163538 h 1165919"/>
                <a:gd name="connsiteX45" fmla="*/ 694610 w 1291027"/>
                <a:gd name="connsiteY45" fmla="*/ 1163538 h 1165919"/>
                <a:gd name="connsiteX46" fmla="*/ 799385 w 1291027"/>
                <a:gd name="connsiteY46" fmla="*/ 1144488 h 1165919"/>
                <a:gd name="connsiteX47" fmla="*/ 918447 w 1291027"/>
                <a:gd name="connsiteY47" fmla="*/ 1111150 h 1165919"/>
                <a:gd name="connsiteX48" fmla="*/ 989885 w 1291027"/>
                <a:gd name="connsiteY48" fmla="*/ 1073050 h 1165919"/>
                <a:gd name="connsiteX49" fmla="*/ 1063703 w 1291027"/>
                <a:gd name="connsiteY49" fmla="*/ 1030188 h 1165919"/>
                <a:gd name="connsiteX50" fmla="*/ 1127997 w 1291027"/>
                <a:gd name="connsiteY50" fmla="*/ 982563 h 1165919"/>
                <a:gd name="connsiteX51" fmla="*/ 1180385 w 1291027"/>
                <a:gd name="connsiteY51" fmla="*/ 932557 h 1165919"/>
                <a:gd name="connsiteX52" fmla="*/ 1230391 w 1291027"/>
                <a:gd name="connsiteY52" fmla="*/ 877788 h 1165919"/>
                <a:gd name="connsiteX53" fmla="*/ 1268491 w 1291027"/>
                <a:gd name="connsiteY53" fmla="*/ 811113 h 1165919"/>
                <a:gd name="connsiteX54" fmla="*/ 1289922 w 1291027"/>
                <a:gd name="connsiteY54" fmla="*/ 751582 h 1165919"/>
                <a:gd name="connsiteX55" fmla="*/ 1285160 w 1291027"/>
                <a:gd name="connsiteY55" fmla="*/ 708719 h 1165919"/>
                <a:gd name="connsiteX56" fmla="*/ 1261347 w 1291027"/>
                <a:gd name="connsiteY56" fmla="*/ 668238 h 1165919"/>
                <a:gd name="connsiteX57" fmla="*/ 1232772 w 1291027"/>
                <a:gd name="connsiteY57" fmla="*/ 653950 h 1165919"/>
                <a:gd name="connsiteX58" fmla="*/ 1180385 w 1291027"/>
                <a:gd name="connsiteY58" fmla="*/ 658713 h 1165919"/>
                <a:gd name="connsiteX59" fmla="*/ 1149428 w 1291027"/>
                <a:gd name="connsiteY59" fmla="*/ 684907 h 1165919"/>
                <a:gd name="connsiteX60" fmla="*/ 1116091 w 1291027"/>
                <a:gd name="connsiteY60" fmla="*/ 715863 h 1165919"/>
                <a:gd name="connsiteX61" fmla="*/ 1087516 w 1291027"/>
                <a:gd name="connsiteY61" fmla="*/ 739675 h 1165919"/>
                <a:gd name="connsiteX62" fmla="*/ 1051797 w 1291027"/>
                <a:gd name="connsiteY62" fmla="*/ 758725 h 1165919"/>
                <a:gd name="connsiteX63" fmla="*/ 1001791 w 1291027"/>
                <a:gd name="connsiteY63" fmla="*/ 756344 h 1165919"/>
                <a:gd name="connsiteX64" fmla="*/ 968453 w 1291027"/>
                <a:gd name="connsiteY64" fmla="*/ 718244 h 1165919"/>
                <a:gd name="connsiteX65" fmla="*/ 961310 w 1291027"/>
                <a:gd name="connsiteY65" fmla="*/ 675382 h 1165919"/>
                <a:gd name="connsiteX66" fmla="*/ 963691 w 1291027"/>
                <a:gd name="connsiteY66" fmla="*/ 634900 h 1165919"/>
                <a:gd name="connsiteX67" fmla="*/ 985122 w 1291027"/>
                <a:gd name="connsiteY67" fmla="*/ 606325 h 1165919"/>
                <a:gd name="connsiteX68" fmla="*/ 1004172 w 1291027"/>
                <a:gd name="connsiteY68" fmla="*/ 599182 h 1165919"/>
                <a:gd name="connsiteX69" fmla="*/ 1044653 w 1291027"/>
                <a:gd name="connsiteY69" fmla="*/ 601563 h 1165919"/>
                <a:gd name="connsiteX70" fmla="*/ 1092278 w 1291027"/>
                <a:gd name="connsiteY70" fmla="*/ 587275 h 1165919"/>
                <a:gd name="connsiteX71" fmla="*/ 1123235 w 1291027"/>
                <a:gd name="connsiteY71" fmla="*/ 570607 h 1165919"/>
                <a:gd name="connsiteX72" fmla="*/ 1144666 w 1291027"/>
                <a:gd name="connsiteY72" fmla="*/ 544413 h 1165919"/>
                <a:gd name="connsiteX73" fmla="*/ 1161335 w 1291027"/>
                <a:gd name="connsiteY73" fmla="*/ 506313 h 1165919"/>
                <a:gd name="connsiteX74" fmla="*/ 1149428 w 1291027"/>
                <a:gd name="connsiteY74" fmla="*/ 463450 h 1165919"/>
                <a:gd name="connsiteX75" fmla="*/ 1120853 w 1291027"/>
                <a:gd name="connsiteY75" fmla="*/ 437257 h 1165919"/>
                <a:gd name="connsiteX76" fmla="*/ 1082753 w 1291027"/>
                <a:gd name="connsiteY76" fmla="*/ 415825 h 1165919"/>
                <a:gd name="connsiteX77" fmla="*/ 1027985 w 1291027"/>
                <a:gd name="connsiteY77" fmla="*/ 403919 h 1165919"/>
                <a:gd name="connsiteX78" fmla="*/ 947022 w 1291027"/>
                <a:gd name="connsiteY78" fmla="*/ 394394 h 1165919"/>
                <a:gd name="connsiteX79" fmla="*/ 885110 w 1291027"/>
                <a:gd name="connsiteY79" fmla="*/ 396775 h 1165919"/>
                <a:gd name="connsiteX80" fmla="*/ 782716 w 1291027"/>
                <a:gd name="connsiteY80" fmla="*/ 394394 h 1165919"/>
                <a:gd name="connsiteX81" fmla="*/ 685085 w 1291027"/>
                <a:gd name="connsiteY81" fmla="*/ 394394 h 1165919"/>
                <a:gd name="connsiteX82" fmla="*/ 596978 w 1291027"/>
                <a:gd name="connsiteY82" fmla="*/ 399157 h 1165919"/>
                <a:gd name="connsiteX83" fmla="*/ 527922 w 1291027"/>
                <a:gd name="connsiteY83" fmla="*/ 399157 h 1165919"/>
                <a:gd name="connsiteX84" fmla="*/ 454103 w 1291027"/>
                <a:gd name="connsiteY84" fmla="*/ 408682 h 1165919"/>
                <a:gd name="connsiteX85" fmla="*/ 392191 w 1291027"/>
                <a:gd name="connsiteY85" fmla="*/ 413444 h 1165919"/>
                <a:gd name="connsiteX86" fmla="*/ 318372 w 1291027"/>
                <a:gd name="connsiteY86" fmla="*/ 425350 h 1165919"/>
                <a:gd name="connsiteX87" fmla="*/ 249316 w 1291027"/>
                <a:gd name="connsiteY87" fmla="*/ 456307 h 1165919"/>
                <a:gd name="connsiteX88" fmla="*/ 204072 w 1291027"/>
                <a:gd name="connsiteY88" fmla="*/ 487263 h 1165919"/>
                <a:gd name="connsiteX89" fmla="*/ 161210 w 1291027"/>
                <a:gd name="connsiteY89" fmla="*/ 553938 h 1165919"/>
                <a:gd name="connsiteX90" fmla="*/ 146922 w 1291027"/>
                <a:gd name="connsiteY90" fmla="*/ 625375 h 1165919"/>
                <a:gd name="connsiteX91" fmla="*/ 161210 w 1291027"/>
                <a:gd name="connsiteY91" fmla="*/ 708719 h 1165919"/>
                <a:gd name="connsiteX92" fmla="*/ 182641 w 1291027"/>
                <a:gd name="connsiteY92" fmla="*/ 763488 h 1165919"/>
                <a:gd name="connsiteX93" fmla="*/ 223122 w 1291027"/>
                <a:gd name="connsiteY93" fmla="*/ 820638 h 1165919"/>
                <a:gd name="connsiteX94" fmla="*/ 258841 w 1291027"/>
                <a:gd name="connsiteY94" fmla="*/ 861119 h 1165919"/>
                <a:gd name="connsiteX95" fmla="*/ 299322 w 1291027"/>
                <a:gd name="connsiteY95" fmla="*/ 901600 h 1165919"/>
                <a:gd name="connsiteX96" fmla="*/ 363616 w 1291027"/>
                <a:gd name="connsiteY96" fmla="*/ 946844 h 1165919"/>
                <a:gd name="connsiteX97" fmla="*/ 435053 w 1291027"/>
                <a:gd name="connsiteY97" fmla="*/ 987325 h 1165919"/>
                <a:gd name="connsiteX98" fmla="*/ 508872 w 1291027"/>
                <a:gd name="connsiteY98" fmla="*/ 1013519 h 1165919"/>
                <a:gd name="connsiteX99" fmla="*/ 620791 w 1291027"/>
                <a:gd name="connsiteY99" fmla="*/ 1027807 h 1165919"/>
                <a:gd name="connsiteX100" fmla="*/ 730328 w 1291027"/>
                <a:gd name="connsiteY100" fmla="*/ 1006375 h 1165919"/>
                <a:gd name="connsiteX101" fmla="*/ 804147 w 1291027"/>
                <a:gd name="connsiteY101" fmla="*/ 968275 h 1165919"/>
                <a:gd name="connsiteX102" fmla="*/ 856535 w 1291027"/>
                <a:gd name="connsiteY102" fmla="*/ 925413 h 1165919"/>
                <a:gd name="connsiteX103" fmla="*/ 882728 w 1291027"/>
                <a:gd name="connsiteY103" fmla="*/ 875407 h 1165919"/>
                <a:gd name="connsiteX104" fmla="*/ 880347 w 1291027"/>
                <a:gd name="connsiteY104" fmla="*/ 794444 h 1165919"/>
                <a:gd name="connsiteX105" fmla="*/ 842247 w 1291027"/>
                <a:gd name="connsiteY105" fmla="*/ 732532 h 1165919"/>
                <a:gd name="connsiteX106" fmla="*/ 780335 w 1291027"/>
                <a:gd name="connsiteY106" fmla="*/ 689669 h 1165919"/>
                <a:gd name="connsiteX107" fmla="*/ 713660 w 1291027"/>
                <a:gd name="connsiteY107" fmla="*/ 668238 h 1165919"/>
                <a:gd name="connsiteX108" fmla="*/ 630316 w 1291027"/>
                <a:gd name="connsiteY108" fmla="*/ 644425 h 1165919"/>
                <a:gd name="connsiteX109" fmla="*/ 501728 w 1291027"/>
                <a:gd name="connsiteY109" fmla="*/ 615850 h 1165919"/>
                <a:gd name="connsiteX110" fmla="*/ 420766 w 1291027"/>
                <a:gd name="connsiteY110" fmla="*/ 618232 h 1165919"/>
                <a:gd name="connsiteX111" fmla="*/ 358853 w 1291027"/>
                <a:gd name="connsiteY111" fmla="*/ 632519 h 1165919"/>
                <a:gd name="connsiteX112" fmla="*/ 318372 w 1291027"/>
                <a:gd name="connsiteY112" fmla="*/ 658713 h 1165919"/>
                <a:gd name="connsiteX113" fmla="*/ 289797 w 1291027"/>
                <a:gd name="connsiteY113" fmla="*/ 680144 h 1165919"/>
                <a:gd name="connsiteX114" fmla="*/ 289797 w 1291027"/>
                <a:gd name="connsiteY114" fmla="*/ 713482 h 1165919"/>
                <a:gd name="connsiteX115" fmla="*/ 313610 w 1291027"/>
                <a:gd name="connsiteY115" fmla="*/ 730150 h 1165919"/>
                <a:gd name="connsiteX116" fmla="*/ 346947 w 1291027"/>
                <a:gd name="connsiteY116" fmla="*/ 718244 h 1165919"/>
                <a:gd name="connsiteX117" fmla="*/ 387428 w 1291027"/>
                <a:gd name="connsiteY117" fmla="*/ 689669 h 1165919"/>
                <a:gd name="connsiteX118" fmla="*/ 449341 w 1291027"/>
                <a:gd name="connsiteY118" fmla="*/ 684907 h 1165919"/>
                <a:gd name="connsiteX119" fmla="*/ 518397 w 1291027"/>
                <a:gd name="connsiteY119" fmla="*/ 689669 h 1165919"/>
                <a:gd name="connsiteX120" fmla="*/ 585072 w 1291027"/>
                <a:gd name="connsiteY120" fmla="*/ 703957 h 1165919"/>
                <a:gd name="connsiteX121" fmla="*/ 670797 w 1291027"/>
                <a:gd name="connsiteY121" fmla="*/ 727769 h 1165919"/>
                <a:gd name="connsiteX122" fmla="*/ 739853 w 1291027"/>
                <a:gd name="connsiteY122" fmla="*/ 749200 h 1165919"/>
                <a:gd name="connsiteX123" fmla="*/ 799385 w 1291027"/>
                <a:gd name="connsiteY123" fmla="*/ 792063 h 1165919"/>
                <a:gd name="connsiteX124" fmla="*/ 818435 w 1291027"/>
                <a:gd name="connsiteY124" fmla="*/ 830163 h 1165919"/>
                <a:gd name="connsiteX125" fmla="*/ 816053 w 1291027"/>
                <a:gd name="connsiteY125" fmla="*/ 868263 h 1165919"/>
                <a:gd name="connsiteX126" fmla="*/ 787478 w 1291027"/>
                <a:gd name="connsiteY126" fmla="*/ 899219 h 1165919"/>
                <a:gd name="connsiteX127" fmla="*/ 749378 w 1291027"/>
                <a:gd name="connsiteY127" fmla="*/ 923032 h 1165919"/>
                <a:gd name="connsiteX128" fmla="*/ 696991 w 1291027"/>
                <a:gd name="connsiteY128" fmla="*/ 942082 h 1165919"/>
                <a:gd name="connsiteX129" fmla="*/ 632697 w 1291027"/>
                <a:gd name="connsiteY129" fmla="*/ 958750 h 1165919"/>
                <a:gd name="connsiteX130" fmla="*/ 570785 w 1291027"/>
                <a:gd name="connsiteY130" fmla="*/ 953988 h 1165919"/>
                <a:gd name="connsiteX131" fmla="*/ 456485 w 1291027"/>
                <a:gd name="connsiteY131" fmla="*/ 918269 h 1165919"/>
                <a:gd name="connsiteX132" fmla="*/ 365997 w 1291027"/>
                <a:gd name="connsiteY132" fmla="*/ 868263 h 1165919"/>
                <a:gd name="connsiteX133" fmla="*/ 294560 w 1291027"/>
                <a:gd name="connsiteY133" fmla="*/ 796825 h 1165919"/>
                <a:gd name="connsiteX134" fmla="*/ 239791 w 1291027"/>
                <a:gd name="connsiteY134" fmla="*/ 723007 h 1165919"/>
                <a:gd name="connsiteX135" fmla="*/ 215978 w 1291027"/>
                <a:gd name="connsiteY135" fmla="*/ 670619 h 1165919"/>
                <a:gd name="connsiteX136" fmla="*/ 208835 w 1291027"/>
                <a:gd name="connsiteY136" fmla="*/ 611088 h 1165919"/>
                <a:gd name="connsiteX137" fmla="*/ 232647 w 1291027"/>
                <a:gd name="connsiteY137" fmla="*/ 551557 h 1165919"/>
                <a:gd name="connsiteX138" fmla="*/ 280272 w 1291027"/>
                <a:gd name="connsiteY138" fmla="*/ 518219 h 1165919"/>
                <a:gd name="connsiteX139" fmla="*/ 337422 w 1291027"/>
                <a:gd name="connsiteY139" fmla="*/ 494407 h 1165919"/>
                <a:gd name="connsiteX140" fmla="*/ 408860 w 1291027"/>
                <a:gd name="connsiteY140" fmla="*/ 480119 h 1165919"/>
                <a:gd name="connsiteX141" fmla="*/ 520778 w 1291027"/>
                <a:gd name="connsiteY141" fmla="*/ 468213 h 1165919"/>
                <a:gd name="connsiteX142" fmla="*/ 627935 w 1291027"/>
                <a:gd name="connsiteY142" fmla="*/ 458688 h 1165919"/>
                <a:gd name="connsiteX143" fmla="*/ 746997 w 1291027"/>
                <a:gd name="connsiteY143" fmla="*/ 458688 h 1165919"/>
                <a:gd name="connsiteX144" fmla="*/ 866060 w 1291027"/>
                <a:gd name="connsiteY144" fmla="*/ 456307 h 1165919"/>
                <a:gd name="connsiteX145" fmla="*/ 951785 w 1291027"/>
                <a:gd name="connsiteY145" fmla="*/ 461069 h 1165919"/>
                <a:gd name="connsiteX146" fmla="*/ 1020841 w 1291027"/>
                <a:gd name="connsiteY146" fmla="*/ 470594 h 1165919"/>
                <a:gd name="connsiteX147" fmla="*/ 1066085 w 1291027"/>
                <a:gd name="connsiteY147" fmla="*/ 480119 h 1165919"/>
                <a:gd name="connsiteX148" fmla="*/ 1087516 w 1291027"/>
                <a:gd name="connsiteY148" fmla="*/ 496788 h 1165919"/>
                <a:gd name="connsiteX149" fmla="*/ 1094660 w 1291027"/>
                <a:gd name="connsiteY149" fmla="*/ 506313 h 1165919"/>
                <a:gd name="connsiteX150" fmla="*/ 1075610 w 1291027"/>
                <a:gd name="connsiteY150" fmla="*/ 522982 h 1165919"/>
                <a:gd name="connsiteX151" fmla="*/ 1039891 w 1291027"/>
                <a:gd name="connsiteY151" fmla="*/ 530125 h 1165919"/>
                <a:gd name="connsiteX152" fmla="*/ 1008935 w 1291027"/>
                <a:gd name="connsiteY152" fmla="*/ 532507 h 1165919"/>
                <a:gd name="connsiteX153" fmla="*/ 963691 w 1291027"/>
                <a:gd name="connsiteY153" fmla="*/ 539650 h 1165919"/>
                <a:gd name="connsiteX154" fmla="*/ 927972 w 1291027"/>
                <a:gd name="connsiteY154" fmla="*/ 568225 h 1165919"/>
                <a:gd name="connsiteX155" fmla="*/ 899397 w 1291027"/>
                <a:gd name="connsiteY155" fmla="*/ 606325 h 1165919"/>
                <a:gd name="connsiteX156" fmla="*/ 892253 w 1291027"/>
                <a:gd name="connsiteY156" fmla="*/ 651569 h 1165919"/>
                <a:gd name="connsiteX157" fmla="*/ 899397 w 1291027"/>
                <a:gd name="connsiteY157" fmla="*/ 711100 h 1165919"/>
                <a:gd name="connsiteX158" fmla="*/ 923210 w 1291027"/>
                <a:gd name="connsiteY158" fmla="*/ 761107 h 1165919"/>
                <a:gd name="connsiteX159" fmla="*/ 956547 w 1291027"/>
                <a:gd name="connsiteY159" fmla="*/ 803969 h 1165919"/>
                <a:gd name="connsiteX160" fmla="*/ 1008935 w 1291027"/>
                <a:gd name="connsiteY160" fmla="*/ 827782 h 1165919"/>
                <a:gd name="connsiteX161" fmla="*/ 1047035 w 1291027"/>
                <a:gd name="connsiteY161" fmla="*/ 827782 h 1165919"/>
                <a:gd name="connsiteX162" fmla="*/ 1097041 w 1291027"/>
                <a:gd name="connsiteY162" fmla="*/ 813494 h 1165919"/>
                <a:gd name="connsiteX163" fmla="*/ 1137522 w 1291027"/>
                <a:gd name="connsiteY163" fmla="*/ 789682 h 1165919"/>
                <a:gd name="connsiteX164" fmla="*/ 1173241 w 1291027"/>
                <a:gd name="connsiteY164" fmla="*/ 758725 h 1165919"/>
                <a:gd name="connsiteX165" fmla="*/ 1192291 w 1291027"/>
                <a:gd name="connsiteY165" fmla="*/ 734913 h 1165919"/>
                <a:gd name="connsiteX166" fmla="*/ 1206578 w 1291027"/>
                <a:gd name="connsiteY166" fmla="*/ 720625 h 1165919"/>
                <a:gd name="connsiteX167" fmla="*/ 1225628 w 1291027"/>
                <a:gd name="connsiteY167" fmla="*/ 723007 h 1165919"/>
                <a:gd name="connsiteX168" fmla="*/ 1213722 w 1291027"/>
                <a:gd name="connsiteY168" fmla="*/ 770632 h 1165919"/>
                <a:gd name="connsiteX169" fmla="*/ 1187528 w 1291027"/>
                <a:gd name="connsiteY169" fmla="*/ 820638 h 1165919"/>
                <a:gd name="connsiteX170" fmla="*/ 1144666 w 1291027"/>
                <a:gd name="connsiteY170" fmla="*/ 870644 h 1165919"/>
                <a:gd name="connsiteX171" fmla="*/ 1101803 w 1291027"/>
                <a:gd name="connsiteY171" fmla="*/ 911125 h 1165919"/>
                <a:gd name="connsiteX172" fmla="*/ 1037510 w 1291027"/>
                <a:gd name="connsiteY172" fmla="*/ 961132 h 1165919"/>
                <a:gd name="connsiteX173" fmla="*/ 970835 w 1291027"/>
                <a:gd name="connsiteY173" fmla="*/ 1001613 h 1165919"/>
                <a:gd name="connsiteX174" fmla="*/ 901778 w 1291027"/>
                <a:gd name="connsiteY174" fmla="*/ 1039713 h 1165919"/>
                <a:gd name="connsiteX175" fmla="*/ 839866 w 1291027"/>
                <a:gd name="connsiteY175" fmla="*/ 1063525 h 1165919"/>
                <a:gd name="connsiteX176" fmla="*/ 746997 w 1291027"/>
                <a:gd name="connsiteY176" fmla="*/ 1084957 h 1165919"/>
                <a:gd name="connsiteX177" fmla="*/ 668416 w 1291027"/>
                <a:gd name="connsiteY177" fmla="*/ 1096863 h 1165919"/>
                <a:gd name="connsiteX178" fmla="*/ 566022 w 1291027"/>
                <a:gd name="connsiteY178" fmla="*/ 1096863 h 1165919"/>
                <a:gd name="connsiteX179" fmla="*/ 451722 w 1291027"/>
                <a:gd name="connsiteY179" fmla="*/ 1075432 h 1165919"/>
                <a:gd name="connsiteX180" fmla="*/ 294560 w 1291027"/>
                <a:gd name="connsiteY180" fmla="*/ 1011138 h 1165919"/>
                <a:gd name="connsiteX181" fmla="*/ 227885 w 1291027"/>
                <a:gd name="connsiteY181" fmla="*/ 965894 h 1165919"/>
                <a:gd name="connsiteX182" fmla="*/ 142160 w 1291027"/>
                <a:gd name="connsiteY182" fmla="*/ 877788 h 1165919"/>
                <a:gd name="connsiteX183" fmla="*/ 87391 w 1291027"/>
                <a:gd name="connsiteY183" fmla="*/ 753963 h 1165919"/>
                <a:gd name="connsiteX184" fmla="*/ 73103 w 1291027"/>
                <a:gd name="connsiteY184" fmla="*/ 677763 h 1165919"/>
                <a:gd name="connsiteX185" fmla="*/ 73103 w 1291027"/>
                <a:gd name="connsiteY185" fmla="*/ 580132 h 1165919"/>
                <a:gd name="connsiteX186" fmla="*/ 85010 w 1291027"/>
                <a:gd name="connsiteY186" fmla="*/ 489644 h 1165919"/>
                <a:gd name="connsiteX187" fmla="*/ 104060 w 1291027"/>
                <a:gd name="connsiteY187" fmla="*/ 432494 h 1165919"/>
                <a:gd name="connsiteX188" fmla="*/ 137397 w 1291027"/>
                <a:gd name="connsiteY188" fmla="*/ 401538 h 1165919"/>
                <a:gd name="connsiteX189" fmla="*/ 182641 w 1291027"/>
                <a:gd name="connsiteY189" fmla="*/ 372963 h 1165919"/>
                <a:gd name="connsiteX190" fmla="*/ 275510 w 1291027"/>
                <a:gd name="connsiteY190" fmla="*/ 349150 h 1165919"/>
                <a:gd name="connsiteX191" fmla="*/ 365997 w 1291027"/>
                <a:gd name="connsiteY191" fmla="*/ 339625 h 1165919"/>
                <a:gd name="connsiteX192" fmla="*/ 451722 w 1291027"/>
                <a:gd name="connsiteY192" fmla="*/ 337244 h 1165919"/>
                <a:gd name="connsiteX193" fmla="*/ 568403 w 1291027"/>
                <a:gd name="connsiteY193" fmla="*/ 344388 h 1165919"/>
                <a:gd name="connsiteX194" fmla="*/ 675560 w 1291027"/>
                <a:gd name="connsiteY194" fmla="*/ 351532 h 1165919"/>
                <a:gd name="connsiteX195" fmla="*/ 775572 w 1291027"/>
                <a:gd name="connsiteY195" fmla="*/ 358675 h 1165919"/>
                <a:gd name="connsiteX196" fmla="*/ 877966 w 1291027"/>
                <a:gd name="connsiteY196" fmla="*/ 365819 h 1165919"/>
                <a:gd name="connsiteX197" fmla="*/ 985122 w 1291027"/>
                <a:gd name="connsiteY197" fmla="*/ 358675 h 1165919"/>
                <a:gd name="connsiteX198" fmla="*/ 1101803 w 1291027"/>
                <a:gd name="connsiteY198" fmla="*/ 311050 h 1165919"/>
                <a:gd name="connsiteX199" fmla="*/ 1132760 w 1291027"/>
                <a:gd name="connsiteY199" fmla="*/ 227707 h 1165919"/>
                <a:gd name="connsiteX200" fmla="*/ 1111328 w 1291027"/>
                <a:gd name="connsiteY200" fmla="*/ 161032 h 1165919"/>
                <a:gd name="connsiteX201" fmla="*/ 1075610 w 1291027"/>
                <a:gd name="connsiteY201" fmla="*/ 106263 h 1165919"/>
                <a:gd name="connsiteX202" fmla="*/ 1008935 w 1291027"/>
                <a:gd name="connsiteY202" fmla="*/ 61019 h 1165919"/>
                <a:gd name="connsiteX203" fmla="*/ 906541 w 1291027"/>
                <a:gd name="connsiteY203" fmla="*/ 32444 h 1165919"/>
                <a:gd name="connsiteX204" fmla="*/ 777953 w 1291027"/>
                <a:gd name="connsiteY204" fmla="*/ 15775 h 1165919"/>
                <a:gd name="connsiteX205" fmla="*/ 658891 w 1291027"/>
                <a:gd name="connsiteY205" fmla="*/ 6250 h 1165919"/>
                <a:gd name="connsiteX206" fmla="*/ 561260 w 1291027"/>
                <a:gd name="connsiteY206" fmla="*/ 3869 h 1165919"/>
                <a:gd name="connsiteX207" fmla="*/ 432672 w 1291027"/>
                <a:gd name="connsiteY207" fmla="*/ 1488 h 1165919"/>
                <a:gd name="connsiteX208" fmla="*/ 335041 w 1291027"/>
                <a:gd name="connsiteY208" fmla="*/ 6250 h 1165919"/>
                <a:gd name="connsiteX0" fmla="*/ 335041 w 1291027"/>
                <a:gd name="connsiteY0" fmla="*/ 6250 h 1165919"/>
                <a:gd name="connsiteX1" fmla="*/ 308847 w 1291027"/>
                <a:gd name="connsiteY1" fmla="*/ 61019 h 1165919"/>
                <a:gd name="connsiteX2" fmla="*/ 315991 w 1291027"/>
                <a:gd name="connsiteY2" fmla="*/ 72925 h 1165919"/>
                <a:gd name="connsiteX3" fmla="*/ 335041 w 1291027"/>
                <a:gd name="connsiteY3" fmla="*/ 80069 h 1165919"/>
                <a:gd name="connsiteX4" fmla="*/ 401716 w 1291027"/>
                <a:gd name="connsiteY4" fmla="*/ 75307 h 1165919"/>
                <a:gd name="connsiteX5" fmla="*/ 501728 w 1291027"/>
                <a:gd name="connsiteY5" fmla="*/ 75307 h 1165919"/>
                <a:gd name="connsiteX6" fmla="*/ 580310 w 1291027"/>
                <a:gd name="connsiteY6" fmla="*/ 75307 h 1165919"/>
                <a:gd name="connsiteX7" fmla="*/ 668416 w 1291027"/>
                <a:gd name="connsiteY7" fmla="*/ 80069 h 1165919"/>
                <a:gd name="connsiteX8" fmla="*/ 749378 w 1291027"/>
                <a:gd name="connsiteY8" fmla="*/ 82450 h 1165919"/>
                <a:gd name="connsiteX9" fmla="*/ 827960 w 1291027"/>
                <a:gd name="connsiteY9" fmla="*/ 96738 h 1165919"/>
                <a:gd name="connsiteX10" fmla="*/ 916066 w 1291027"/>
                <a:gd name="connsiteY10" fmla="*/ 106263 h 1165919"/>
                <a:gd name="connsiteX11" fmla="*/ 997028 w 1291027"/>
                <a:gd name="connsiteY11" fmla="*/ 132457 h 1165919"/>
                <a:gd name="connsiteX12" fmla="*/ 1035128 w 1291027"/>
                <a:gd name="connsiteY12" fmla="*/ 161032 h 1165919"/>
                <a:gd name="connsiteX13" fmla="*/ 1054178 w 1291027"/>
                <a:gd name="connsiteY13" fmla="*/ 199132 h 1165919"/>
                <a:gd name="connsiteX14" fmla="*/ 1066085 w 1291027"/>
                <a:gd name="connsiteY14" fmla="*/ 230088 h 1165919"/>
                <a:gd name="connsiteX15" fmla="*/ 1051797 w 1291027"/>
                <a:gd name="connsiteY15" fmla="*/ 265807 h 1165919"/>
                <a:gd name="connsiteX16" fmla="*/ 1016078 w 1291027"/>
                <a:gd name="connsiteY16" fmla="*/ 284857 h 1165919"/>
                <a:gd name="connsiteX17" fmla="*/ 961310 w 1291027"/>
                <a:gd name="connsiteY17" fmla="*/ 294382 h 1165919"/>
                <a:gd name="connsiteX18" fmla="*/ 877966 w 1291027"/>
                <a:gd name="connsiteY18" fmla="*/ 299144 h 1165919"/>
                <a:gd name="connsiteX19" fmla="*/ 799385 w 1291027"/>
                <a:gd name="connsiteY19" fmla="*/ 294382 h 1165919"/>
                <a:gd name="connsiteX20" fmla="*/ 711278 w 1291027"/>
                <a:gd name="connsiteY20" fmla="*/ 287238 h 1165919"/>
                <a:gd name="connsiteX21" fmla="*/ 623172 w 1291027"/>
                <a:gd name="connsiteY21" fmla="*/ 282475 h 1165919"/>
                <a:gd name="connsiteX22" fmla="*/ 537447 w 1291027"/>
                <a:gd name="connsiteY22" fmla="*/ 280094 h 1165919"/>
                <a:gd name="connsiteX23" fmla="*/ 442197 w 1291027"/>
                <a:gd name="connsiteY23" fmla="*/ 275332 h 1165919"/>
                <a:gd name="connsiteX24" fmla="*/ 327897 w 1291027"/>
                <a:gd name="connsiteY24" fmla="*/ 275332 h 1165919"/>
                <a:gd name="connsiteX25" fmla="*/ 261222 w 1291027"/>
                <a:gd name="connsiteY25" fmla="*/ 284857 h 1165919"/>
                <a:gd name="connsiteX26" fmla="*/ 194547 w 1291027"/>
                <a:gd name="connsiteY26" fmla="*/ 299144 h 1165919"/>
                <a:gd name="connsiteX27" fmla="*/ 130253 w 1291027"/>
                <a:gd name="connsiteY27" fmla="*/ 325338 h 1165919"/>
                <a:gd name="connsiteX28" fmla="*/ 77866 w 1291027"/>
                <a:gd name="connsiteY28" fmla="*/ 361057 h 1165919"/>
                <a:gd name="connsiteX29" fmla="*/ 49291 w 1291027"/>
                <a:gd name="connsiteY29" fmla="*/ 403919 h 1165919"/>
                <a:gd name="connsiteX30" fmla="*/ 27860 w 1291027"/>
                <a:gd name="connsiteY30" fmla="*/ 446782 h 1165919"/>
                <a:gd name="connsiteX31" fmla="*/ 11191 w 1291027"/>
                <a:gd name="connsiteY31" fmla="*/ 511075 h 1165919"/>
                <a:gd name="connsiteX32" fmla="*/ 1666 w 1291027"/>
                <a:gd name="connsiteY32" fmla="*/ 587275 h 1165919"/>
                <a:gd name="connsiteX33" fmla="*/ 1666 w 1291027"/>
                <a:gd name="connsiteY33" fmla="*/ 661094 h 1165919"/>
                <a:gd name="connsiteX34" fmla="*/ 18335 w 1291027"/>
                <a:gd name="connsiteY34" fmla="*/ 737294 h 1165919"/>
                <a:gd name="connsiteX35" fmla="*/ 32622 w 1291027"/>
                <a:gd name="connsiteY35" fmla="*/ 815875 h 1165919"/>
                <a:gd name="connsiteX36" fmla="*/ 65960 w 1291027"/>
                <a:gd name="connsiteY36" fmla="*/ 880169 h 1165919"/>
                <a:gd name="connsiteX37" fmla="*/ 89772 w 1291027"/>
                <a:gd name="connsiteY37" fmla="*/ 920650 h 1165919"/>
                <a:gd name="connsiteX38" fmla="*/ 123110 w 1291027"/>
                <a:gd name="connsiteY38" fmla="*/ 965894 h 1165919"/>
                <a:gd name="connsiteX39" fmla="*/ 173116 w 1291027"/>
                <a:gd name="connsiteY39" fmla="*/ 1015900 h 1165919"/>
                <a:gd name="connsiteX40" fmla="*/ 237410 w 1291027"/>
                <a:gd name="connsiteY40" fmla="*/ 1058763 h 1165919"/>
                <a:gd name="connsiteX41" fmla="*/ 306466 w 1291027"/>
                <a:gd name="connsiteY41" fmla="*/ 1092100 h 1165919"/>
                <a:gd name="connsiteX42" fmla="*/ 392191 w 1291027"/>
                <a:gd name="connsiteY42" fmla="*/ 1125438 h 1165919"/>
                <a:gd name="connsiteX43" fmla="*/ 473153 w 1291027"/>
                <a:gd name="connsiteY43" fmla="*/ 1144488 h 1165919"/>
                <a:gd name="connsiteX44" fmla="*/ 582691 w 1291027"/>
                <a:gd name="connsiteY44" fmla="*/ 1163538 h 1165919"/>
                <a:gd name="connsiteX45" fmla="*/ 694610 w 1291027"/>
                <a:gd name="connsiteY45" fmla="*/ 1163538 h 1165919"/>
                <a:gd name="connsiteX46" fmla="*/ 799385 w 1291027"/>
                <a:gd name="connsiteY46" fmla="*/ 1144488 h 1165919"/>
                <a:gd name="connsiteX47" fmla="*/ 918447 w 1291027"/>
                <a:gd name="connsiteY47" fmla="*/ 1111150 h 1165919"/>
                <a:gd name="connsiteX48" fmla="*/ 989885 w 1291027"/>
                <a:gd name="connsiteY48" fmla="*/ 1073050 h 1165919"/>
                <a:gd name="connsiteX49" fmla="*/ 1063703 w 1291027"/>
                <a:gd name="connsiteY49" fmla="*/ 1030188 h 1165919"/>
                <a:gd name="connsiteX50" fmla="*/ 1127997 w 1291027"/>
                <a:gd name="connsiteY50" fmla="*/ 982563 h 1165919"/>
                <a:gd name="connsiteX51" fmla="*/ 1180385 w 1291027"/>
                <a:gd name="connsiteY51" fmla="*/ 932557 h 1165919"/>
                <a:gd name="connsiteX52" fmla="*/ 1230391 w 1291027"/>
                <a:gd name="connsiteY52" fmla="*/ 877788 h 1165919"/>
                <a:gd name="connsiteX53" fmla="*/ 1268491 w 1291027"/>
                <a:gd name="connsiteY53" fmla="*/ 811113 h 1165919"/>
                <a:gd name="connsiteX54" fmla="*/ 1289922 w 1291027"/>
                <a:gd name="connsiteY54" fmla="*/ 751582 h 1165919"/>
                <a:gd name="connsiteX55" fmla="*/ 1285160 w 1291027"/>
                <a:gd name="connsiteY55" fmla="*/ 708719 h 1165919"/>
                <a:gd name="connsiteX56" fmla="*/ 1261347 w 1291027"/>
                <a:gd name="connsiteY56" fmla="*/ 668238 h 1165919"/>
                <a:gd name="connsiteX57" fmla="*/ 1232772 w 1291027"/>
                <a:gd name="connsiteY57" fmla="*/ 653950 h 1165919"/>
                <a:gd name="connsiteX58" fmla="*/ 1180385 w 1291027"/>
                <a:gd name="connsiteY58" fmla="*/ 658713 h 1165919"/>
                <a:gd name="connsiteX59" fmla="*/ 1149428 w 1291027"/>
                <a:gd name="connsiteY59" fmla="*/ 684907 h 1165919"/>
                <a:gd name="connsiteX60" fmla="*/ 1116091 w 1291027"/>
                <a:gd name="connsiteY60" fmla="*/ 715863 h 1165919"/>
                <a:gd name="connsiteX61" fmla="*/ 1087516 w 1291027"/>
                <a:gd name="connsiteY61" fmla="*/ 739675 h 1165919"/>
                <a:gd name="connsiteX62" fmla="*/ 1051797 w 1291027"/>
                <a:gd name="connsiteY62" fmla="*/ 758725 h 1165919"/>
                <a:gd name="connsiteX63" fmla="*/ 1001791 w 1291027"/>
                <a:gd name="connsiteY63" fmla="*/ 756344 h 1165919"/>
                <a:gd name="connsiteX64" fmla="*/ 968453 w 1291027"/>
                <a:gd name="connsiteY64" fmla="*/ 718244 h 1165919"/>
                <a:gd name="connsiteX65" fmla="*/ 961310 w 1291027"/>
                <a:gd name="connsiteY65" fmla="*/ 675382 h 1165919"/>
                <a:gd name="connsiteX66" fmla="*/ 963691 w 1291027"/>
                <a:gd name="connsiteY66" fmla="*/ 634900 h 1165919"/>
                <a:gd name="connsiteX67" fmla="*/ 985122 w 1291027"/>
                <a:gd name="connsiteY67" fmla="*/ 606325 h 1165919"/>
                <a:gd name="connsiteX68" fmla="*/ 1004172 w 1291027"/>
                <a:gd name="connsiteY68" fmla="*/ 599182 h 1165919"/>
                <a:gd name="connsiteX69" fmla="*/ 1044653 w 1291027"/>
                <a:gd name="connsiteY69" fmla="*/ 601563 h 1165919"/>
                <a:gd name="connsiteX70" fmla="*/ 1092278 w 1291027"/>
                <a:gd name="connsiteY70" fmla="*/ 587275 h 1165919"/>
                <a:gd name="connsiteX71" fmla="*/ 1123235 w 1291027"/>
                <a:gd name="connsiteY71" fmla="*/ 570607 h 1165919"/>
                <a:gd name="connsiteX72" fmla="*/ 1144666 w 1291027"/>
                <a:gd name="connsiteY72" fmla="*/ 544413 h 1165919"/>
                <a:gd name="connsiteX73" fmla="*/ 1161335 w 1291027"/>
                <a:gd name="connsiteY73" fmla="*/ 506313 h 1165919"/>
                <a:gd name="connsiteX74" fmla="*/ 1149428 w 1291027"/>
                <a:gd name="connsiteY74" fmla="*/ 463450 h 1165919"/>
                <a:gd name="connsiteX75" fmla="*/ 1120853 w 1291027"/>
                <a:gd name="connsiteY75" fmla="*/ 437257 h 1165919"/>
                <a:gd name="connsiteX76" fmla="*/ 1082753 w 1291027"/>
                <a:gd name="connsiteY76" fmla="*/ 415825 h 1165919"/>
                <a:gd name="connsiteX77" fmla="*/ 1027985 w 1291027"/>
                <a:gd name="connsiteY77" fmla="*/ 403919 h 1165919"/>
                <a:gd name="connsiteX78" fmla="*/ 947022 w 1291027"/>
                <a:gd name="connsiteY78" fmla="*/ 394394 h 1165919"/>
                <a:gd name="connsiteX79" fmla="*/ 885110 w 1291027"/>
                <a:gd name="connsiteY79" fmla="*/ 396775 h 1165919"/>
                <a:gd name="connsiteX80" fmla="*/ 782716 w 1291027"/>
                <a:gd name="connsiteY80" fmla="*/ 394394 h 1165919"/>
                <a:gd name="connsiteX81" fmla="*/ 685085 w 1291027"/>
                <a:gd name="connsiteY81" fmla="*/ 394394 h 1165919"/>
                <a:gd name="connsiteX82" fmla="*/ 596978 w 1291027"/>
                <a:gd name="connsiteY82" fmla="*/ 399157 h 1165919"/>
                <a:gd name="connsiteX83" fmla="*/ 527922 w 1291027"/>
                <a:gd name="connsiteY83" fmla="*/ 399157 h 1165919"/>
                <a:gd name="connsiteX84" fmla="*/ 454103 w 1291027"/>
                <a:gd name="connsiteY84" fmla="*/ 408682 h 1165919"/>
                <a:gd name="connsiteX85" fmla="*/ 392191 w 1291027"/>
                <a:gd name="connsiteY85" fmla="*/ 413444 h 1165919"/>
                <a:gd name="connsiteX86" fmla="*/ 318372 w 1291027"/>
                <a:gd name="connsiteY86" fmla="*/ 425350 h 1165919"/>
                <a:gd name="connsiteX87" fmla="*/ 249316 w 1291027"/>
                <a:gd name="connsiteY87" fmla="*/ 456307 h 1165919"/>
                <a:gd name="connsiteX88" fmla="*/ 204072 w 1291027"/>
                <a:gd name="connsiteY88" fmla="*/ 487263 h 1165919"/>
                <a:gd name="connsiteX89" fmla="*/ 161210 w 1291027"/>
                <a:gd name="connsiteY89" fmla="*/ 553938 h 1165919"/>
                <a:gd name="connsiteX90" fmla="*/ 146922 w 1291027"/>
                <a:gd name="connsiteY90" fmla="*/ 625375 h 1165919"/>
                <a:gd name="connsiteX91" fmla="*/ 161210 w 1291027"/>
                <a:gd name="connsiteY91" fmla="*/ 708719 h 1165919"/>
                <a:gd name="connsiteX92" fmla="*/ 182641 w 1291027"/>
                <a:gd name="connsiteY92" fmla="*/ 763488 h 1165919"/>
                <a:gd name="connsiteX93" fmla="*/ 223122 w 1291027"/>
                <a:gd name="connsiteY93" fmla="*/ 820638 h 1165919"/>
                <a:gd name="connsiteX94" fmla="*/ 258841 w 1291027"/>
                <a:gd name="connsiteY94" fmla="*/ 861119 h 1165919"/>
                <a:gd name="connsiteX95" fmla="*/ 299322 w 1291027"/>
                <a:gd name="connsiteY95" fmla="*/ 901600 h 1165919"/>
                <a:gd name="connsiteX96" fmla="*/ 363616 w 1291027"/>
                <a:gd name="connsiteY96" fmla="*/ 946844 h 1165919"/>
                <a:gd name="connsiteX97" fmla="*/ 435053 w 1291027"/>
                <a:gd name="connsiteY97" fmla="*/ 987325 h 1165919"/>
                <a:gd name="connsiteX98" fmla="*/ 508872 w 1291027"/>
                <a:gd name="connsiteY98" fmla="*/ 1013519 h 1165919"/>
                <a:gd name="connsiteX99" fmla="*/ 620791 w 1291027"/>
                <a:gd name="connsiteY99" fmla="*/ 1027807 h 1165919"/>
                <a:gd name="connsiteX100" fmla="*/ 730328 w 1291027"/>
                <a:gd name="connsiteY100" fmla="*/ 1006375 h 1165919"/>
                <a:gd name="connsiteX101" fmla="*/ 804147 w 1291027"/>
                <a:gd name="connsiteY101" fmla="*/ 968275 h 1165919"/>
                <a:gd name="connsiteX102" fmla="*/ 856535 w 1291027"/>
                <a:gd name="connsiteY102" fmla="*/ 925413 h 1165919"/>
                <a:gd name="connsiteX103" fmla="*/ 882728 w 1291027"/>
                <a:gd name="connsiteY103" fmla="*/ 875407 h 1165919"/>
                <a:gd name="connsiteX104" fmla="*/ 880347 w 1291027"/>
                <a:gd name="connsiteY104" fmla="*/ 794444 h 1165919"/>
                <a:gd name="connsiteX105" fmla="*/ 842247 w 1291027"/>
                <a:gd name="connsiteY105" fmla="*/ 732532 h 1165919"/>
                <a:gd name="connsiteX106" fmla="*/ 780335 w 1291027"/>
                <a:gd name="connsiteY106" fmla="*/ 689669 h 1165919"/>
                <a:gd name="connsiteX107" fmla="*/ 713660 w 1291027"/>
                <a:gd name="connsiteY107" fmla="*/ 668238 h 1165919"/>
                <a:gd name="connsiteX108" fmla="*/ 630316 w 1291027"/>
                <a:gd name="connsiteY108" fmla="*/ 644425 h 1165919"/>
                <a:gd name="connsiteX109" fmla="*/ 501728 w 1291027"/>
                <a:gd name="connsiteY109" fmla="*/ 615850 h 1165919"/>
                <a:gd name="connsiteX110" fmla="*/ 420766 w 1291027"/>
                <a:gd name="connsiteY110" fmla="*/ 618232 h 1165919"/>
                <a:gd name="connsiteX111" fmla="*/ 358853 w 1291027"/>
                <a:gd name="connsiteY111" fmla="*/ 632519 h 1165919"/>
                <a:gd name="connsiteX112" fmla="*/ 318372 w 1291027"/>
                <a:gd name="connsiteY112" fmla="*/ 658713 h 1165919"/>
                <a:gd name="connsiteX113" fmla="*/ 289797 w 1291027"/>
                <a:gd name="connsiteY113" fmla="*/ 680144 h 1165919"/>
                <a:gd name="connsiteX114" fmla="*/ 289797 w 1291027"/>
                <a:gd name="connsiteY114" fmla="*/ 713482 h 1165919"/>
                <a:gd name="connsiteX115" fmla="*/ 313610 w 1291027"/>
                <a:gd name="connsiteY115" fmla="*/ 730150 h 1165919"/>
                <a:gd name="connsiteX116" fmla="*/ 346947 w 1291027"/>
                <a:gd name="connsiteY116" fmla="*/ 718244 h 1165919"/>
                <a:gd name="connsiteX117" fmla="*/ 387428 w 1291027"/>
                <a:gd name="connsiteY117" fmla="*/ 689669 h 1165919"/>
                <a:gd name="connsiteX118" fmla="*/ 449341 w 1291027"/>
                <a:gd name="connsiteY118" fmla="*/ 684907 h 1165919"/>
                <a:gd name="connsiteX119" fmla="*/ 518397 w 1291027"/>
                <a:gd name="connsiteY119" fmla="*/ 689669 h 1165919"/>
                <a:gd name="connsiteX120" fmla="*/ 585072 w 1291027"/>
                <a:gd name="connsiteY120" fmla="*/ 703957 h 1165919"/>
                <a:gd name="connsiteX121" fmla="*/ 670797 w 1291027"/>
                <a:gd name="connsiteY121" fmla="*/ 727769 h 1165919"/>
                <a:gd name="connsiteX122" fmla="*/ 739853 w 1291027"/>
                <a:gd name="connsiteY122" fmla="*/ 749200 h 1165919"/>
                <a:gd name="connsiteX123" fmla="*/ 799385 w 1291027"/>
                <a:gd name="connsiteY123" fmla="*/ 792063 h 1165919"/>
                <a:gd name="connsiteX124" fmla="*/ 818435 w 1291027"/>
                <a:gd name="connsiteY124" fmla="*/ 830163 h 1165919"/>
                <a:gd name="connsiteX125" fmla="*/ 816053 w 1291027"/>
                <a:gd name="connsiteY125" fmla="*/ 868263 h 1165919"/>
                <a:gd name="connsiteX126" fmla="*/ 787478 w 1291027"/>
                <a:gd name="connsiteY126" fmla="*/ 899219 h 1165919"/>
                <a:gd name="connsiteX127" fmla="*/ 749378 w 1291027"/>
                <a:gd name="connsiteY127" fmla="*/ 923032 h 1165919"/>
                <a:gd name="connsiteX128" fmla="*/ 696991 w 1291027"/>
                <a:gd name="connsiteY128" fmla="*/ 942082 h 1165919"/>
                <a:gd name="connsiteX129" fmla="*/ 632697 w 1291027"/>
                <a:gd name="connsiteY129" fmla="*/ 958750 h 1165919"/>
                <a:gd name="connsiteX130" fmla="*/ 570785 w 1291027"/>
                <a:gd name="connsiteY130" fmla="*/ 953988 h 1165919"/>
                <a:gd name="connsiteX131" fmla="*/ 456485 w 1291027"/>
                <a:gd name="connsiteY131" fmla="*/ 918269 h 1165919"/>
                <a:gd name="connsiteX132" fmla="*/ 365997 w 1291027"/>
                <a:gd name="connsiteY132" fmla="*/ 868263 h 1165919"/>
                <a:gd name="connsiteX133" fmla="*/ 294560 w 1291027"/>
                <a:gd name="connsiteY133" fmla="*/ 796825 h 1165919"/>
                <a:gd name="connsiteX134" fmla="*/ 239791 w 1291027"/>
                <a:gd name="connsiteY134" fmla="*/ 723007 h 1165919"/>
                <a:gd name="connsiteX135" fmla="*/ 215978 w 1291027"/>
                <a:gd name="connsiteY135" fmla="*/ 670619 h 1165919"/>
                <a:gd name="connsiteX136" fmla="*/ 208835 w 1291027"/>
                <a:gd name="connsiteY136" fmla="*/ 611088 h 1165919"/>
                <a:gd name="connsiteX137" fmla="*/ 232647 w 1291027"/>
                <a:gd name="connsiteY137" fmla="*/ 551557 h 1165919"/>
                <a:gd name="connsiteX138" fmla="*/ 280272 w 1291027"/>
                <a:gd name="connsiteY138" fmla="*/ 518219 h 1165919"/>
                <a:gd name="connsiteX139" fmla="*/ 337422 w 1291027"/>
                <a:gd name="connsiteY139" fmla="*/ 494407 h 1165919"/>
                <a:gd name="connsiteX140" fmla="*/ 408860 w 1291027"/>
                <a:gd name="connsiteY140" fmla="*/ 480119 h 1165919"/>
                <a:gd name="connsiteX141" fmla="*/ 520778 w 1291027"/>
                <a:gd name="connsiteY141" fmla="*/ 468213 h 1165919"/>
                <a:gd name="connsiteX142" fmla="*/ 627935 w 1291027"/>
                <a:gd name="connsiteY142" fmla="*/ 458688 h 1165919"/>
                <a:gd name="connsiteX143" fmla="*/ 746997 w 1291027"/>
                <a:gd name="connsiteY143" fmla="*/ 458688 h 1165919"/>
                <a:gd name="connsiteX144" fmla="*/ 866060 w 1291027"/>
                <a:gd name="connsiteY144" fmla="*/ 456307 h 1165919"/>
                <a:gd name="connsiteX145" fmla="*/ 951785 w 1291027"/>
                <a:gd name="connsiteY145" fmla="*/ 461069 h 1165919"/>
                <a:gd name="connsiteX146" fmla="*/ 1020841 w 1291027"/>
                <a:gd name="connsiteY146" fmla="*/ 470594 h 1165919"/>
                <a:gd name="connsiteX147" fmla="*/ 1066085 w 1291027"/>
                <a:gd name="connsiteY147" fmla="*/ 480119 h 1165919"/>
                <a:gd name="connsiteX148" fmla="*/ 1087516 w 1291027"/>
                <a:gd name="connsiteY148" fmla="*/ 496788 h 1165919"/>
                <a:gd name="connsiteX149" fmla="*/ 1094660 w 1291027"/>
                <a:gd name="connsiteY149" fmla="*/ 506313 h 1165919"/>
                <a:gd name="connsiteX150" fmla="*/ 1075610 w 1291027"/>
                <a:gd name="connsiteY150" fmla="*/ 522982 h 1165919"/>
                <a:gd name="connsiteX151" fmla="*/ 1039891 w 1291027"/>
                <a:gd name="connsiteY151" fmla="*/ 530125 h 1165919"/>
                <a:gd name="connsiteX152" fmla="*/ 1008935 w 1291027"/>
                <a:gd name="connsiteY152" fmla="*/ 532507 h 1165919"/>
                <a:gd name="connsiteX153" fmla="*/ 963691 w 1291027"/>
                <a:gd name="connsiteY153" fmla="*/ 539650 h 1165919"/>
                <a:gd name="connsiteX154" fmla="*/ 927972 w 1291027"/>
                <a:gd name="connsiteY154" fmla="*/ 568225 h 1165919"/>
                <a:gd name="connsiteX155" fmla="*/ 899397 w 1291027"/>
                <a:gd name="connsiteY155" fmla="*/ 606325 h 1165919"/>
                <a:gd name="connsiteX156" fmla="*/ 892253 w 1291027"/>
                <a:gd name="connsiteY156" fmla="*/ 651569 h 1165919"/>
                <a:gd name="connsiteX157" fmla="*/ 899397 w 1291027"/>
                <a:gd name="connsiteY157" fmla="*/ 711100 h 1165919"/>
                <a:gd name="connsiteX158" fmla="*/ 923210 w 1291027"/>
                <a:gd name="connsiteY158" fmla="*/ 761107 h 1165919"/>
                <a:gd name="connsiteX159" fmla="*/ 956547 w 1291027"/>
                <a:gd name="connsiteY159" fmla="*/ 803969 h 1165919"/>
                <a:gd name="connsiteX160" fmla="*/ 1008935 w 1291027"/>
                <a:gd name="connsiteY160" fmla="*/ 827782 h 1165919"/>
                <a:gd name="connsiteX161" fmla="*/ 1047035 w 1291027"/>
                <a:gd name="connsiteY161" fmla="*/ 827782 h 1165919"/>
                <a:gd name="connsiteX162" fmla="*/ 1097041 w 1291027"/>
                <a:gd name="connsiteY162" fmla="*/ 813494 h 1165919"/>
                <a:gd name="connsiteX163" fmla="*/ 1137522 w 1291027"/>
                <a:gd name="connsiteY163" fmla="*/ 789682 h 1165919"/>
                <a:gd name="connsiteX164" fmla="*/ 1173241 w 1291027"/>
                <a:gd name="connsiteY164" fmla="*/ 758725 h 1165919"/>
                <a:gd name="connsiteX165" fmla="*/ 1192291 w 1291027"/>
                <a:gd name="connsiteY165" fmla="*/ 734913 h 1165919"/>
                <a:gd name="connsiteX166" fmla="*/ 1206578 w 1291027"/>
                <a:gd name="connsiteY166" fmla="*/ 720625 h 1165919"/>
                <a:gd name="connsiteX167" fmla="*/ 1225628 w 1291027"/>
                <a:gd name="connsiteY167" fmla="*/ 723007 h 1165919"/>
                <a:gd name="connsiteX168" fmla="*/ 1213722 w 1291027"/>
                <a:gd name="connsiteY168" fmla="*/ 770632 h 1165919"/>
                <a:gd name="connsiteX169" fmla="*/ 1187528 w 1291027"/>
                <a:gd name="connsiteY169" fmla="*/ 820638 h 1165919"/>
                <a:gd name="connsiteX170" fmla="*/ 1144666 w 1291027"/>
                <a:gd name="connsiteY170" fmla="*/ 870644 h 1165919"/>
                <a:gd name="connsiteX171" fmla="*/ 1101803 w 1291027"/>
                <a:gd name="connsiteY171" fmla="*/ 911125 h 1165919"/>
                <a:gd name="connsiteX172" fmla="*/ 1037510 w 1291027"/>
                <a:gd name="connsiteY172" fmla="*/ 961132 h 1165919"/>
                <a:gd name="connsiteX173" fmla="*/ 970835 w 1291027"/>
                <a:gd name="connsiteY173" fmla="*/ 1001613 h 1165919"/>
                <a:gd name="connsiteX174" fmla="*/ 901778 w 1291027"/>
                <a:gd name="connsiteY174" fmla="*/ 1039713 h 1165919"/>
                <a:gd name="connsiteX175" fmla="*/ 839866 w 1291027"/>
                <a:gd name="connsiteY175" fmla="*/ 1063525 h 1165919"/>
                <a:gd name="connsiteX176" fmla="*/ 746997 w 1291027"/>
                <a:gd name="connsiteY176" fmla="*/ 1084957 h 1165919"/>
                <a:gd name="connsiteX177" fmla="*/ 668416 w 1291027"/>
                <a:gd name="connsiteY177" fmla="*/ 1096863 h 1165919"/>
                <a:gd name="connsiteX178" fmla="*/ 566022 w 1291027"/>
                <a:gd name="connsiteY178" fmla="*/ 1096863 h 1165919"/>
                <a:gd name="connsiteX179" fmla="*/ 451722 w 1291027"/>
                <a:gd name="connsiteY179" fmla="*/ 1075432 h 1165919"/>
                <a:gd name="connsiteX180" fmla="*/ 294560 w 1291027"/>
                <a:gd name="connsiteY180" fmla="*/ 1011138 h 1165919"/>
                <a:gd name="connsiteX181" fmla="*/ 227885 w 1291027"/>
                <a:gd name="connsiteY181" fmla="*/ 965894 h 1165919"/>
                <a:gd name="connsiteX182" fmla="*/ 142160 w 1291027"/>
                <a:gd name="connsiteY182" fmla="*/ 877788 h 1165919"/>
                <a:gd name="connsiteX183" fmla="*/ 87391 w 1291027"/>
                <a:gd name="connsiteY183" fmla="*/ 753963 h 1165919"/>
                <a:gd name="connsiteX184" fmla="*/ 73103 w 1291027"/>
                <a:gd name="connsiteY184" fmla="*/ 677763 h 1165919"/>
                <a:gd name="connsiteX185" fmla="*/ 73103 w 1291027"/>
                <a:gd name="connsiteY185" fmla="*/ 580132 h 1165919"/>
                <a:gd name="connsiteX186" fmla="*/ 85010 w 1291027"/>
                <a:gd name="connsiteY186" fmla="*/ 489644 h 1165919"/>
                <a:gd name="connsiteX187" fmla="*/ 104060 w 1291027"/>
                <a:gd name="connsiteY187" fmla="*/ 432494 h 1165919"/>
                <a:gd name="connsiteX188" fmla="*/ 137397 w 1291027"/>
                <a:gd name="connsiteY188" fmla="*/ 401538 h 1165919"/>
                <a:gd name="connsiteX189" fmla="*/ 182641 w 1291027"/>
                <a:gd name="connsiteY189" fmla="*/ 372963 h 1165919"/>
                <a:gd name="connsiteX190" fmla="*/ 275510 w 1291027"/>
                <a:gd name="connsiteY190" fmla="*/ 349150 h 1165919"/>
                <a:gd name="connsiteX191" fmla="*/ 365997 w 1291027"/>
                <a:gd name="connsiteY191" fmla="*/ 339625 h 1165919"/>
                <a:gd name="connsiteX192" fmla="*/ 451722 w 1291027"/>
                <a:gd name="connsiteY192" fmla="*/ 337244 h 1165919"/>
                <a:gd name="connsiteX193" fmla="*/ 568403 w 1291027"/>
                <a:gd name="connsiteY193" fmla="*/ 344388 h 1165919"/>
                <a:gd name="connsiteX194" fmla="*/ 675560 w 1291027"/>
                <a:gd name="connsiteY194" fmla="*/ 351532 h 1165919"/>
                <a:gd name="connsiteX195" fmla="*/ 775572 w 1291027"/>
                <a:gd name="connsiteY195" fmla="*/ 358675 h 1165919"/>
                <a:gd name="connsiteX196" fmla="*/ 877966 w 1291027"/>
                <a:gd name="connsiteY196" fmla="*/ 365819 h 1165919"/>
                <a:gd name="connsiteX197" fmla="*/ 985122 w 1291027"/>
                <a:gd name="connsiteY197" fmla="*/ 358675 h 1165919"/>
                <a:gd name="connsiteX198" fmla="*/ 1101803 w 1291027"/>
                <a:gd name="connsiteY198" fmla="*/ 311050 h 1165919"/>
                <a:gd name="connsiteX199" fmla="*/ 1132760 w 1291027"/>
                <a:gd name="connsiteY199" fmla="*/ 227707 h 1165919"/>
                <a:gd name="connsiteX200" fmla="*/ 1116091 w 1291027"/>
                <a:gd name="connsiteY200" fmla="*/ 158650 h 1165919"/>
                <a:gd name="connsiteX201" fmla="*/ 1075610 w 1291027"/>
                <a:gd name="connsiteY201" fmla="*/ 106263 h 1165919"/>
                <a:gd name="connsiteX202" fmla="*/ 1008935 w 1291027"/>
                <a:gd name="connsiteY202" fmla="*/ 61019 h 1165919"/>
                <a:gd name="connsiteX203" fmla="*/ 906541 w 1291027"/>
                <a:gd name="connsiteY203" fmla="*/ 32444 h 1165919"/>
                <a:gd name="connsiteX204" fmla="*/ 777953 w 1291027"/>
                <a:gd name="connsiteY204" fmla="*/ 15775 h 1165919"/>
                <a:gd name="connsiteX205" fmla="*/ 658891 w 1291027"/>
                <a:gd name="connsiteY205" fmla="*/ 6250 h 1165919"/>
                <a:gd name="connsiteX206" fmla="*/ 561260 w 1291027"/>
                <a:gd name="connsiteY206" fmla="*/ 3869 h 1165919"/>
                <a:gd name="connsiteX207" fmla="*/ 432672 w 1291027"/>
                <a:gd name="connsiteY207" fmla="*/ 1488 h 1165919"/>
                <a:gd name="connsiteX208" fmla="*/ 335041 w 1291027"/>
                <a:gd name="connsiteY208" fmla="*/ 6250 h 1165919"/>
                <a:gd name="connsiteX0" fmla="*/ 335041 w 1291027"/>
                <a:gd name="connsiteY0" fmla="*/ 6250 h 1165919"/>
                <a:gd name="connsiteX1" fmla="*/ 308847 w 1291027"/>
                <a:gd name="connsiteY1" fmla="*/ 61019 h 1165919"/>
                <a:gd name="connsiteX2" fmla="*/ 315991 w 1291027"/>
                <a:gd name="connsiteY2" fmla="*/ 72925 h 1165919"/>
                <a:gd name="connsiteX3" fmla="*/ 335041 w 1291027"/>
                <a:gd name="connsiteY3" fmla="*/ 80069 h 1165919"/>
                <a:gd name="connsiteX4" fmla="*/ 401716 w 1291027"/>
                <a:gd name="connsiteY4" fmla="*/ 75307 h 1165919"/>
                <a:gd name="connsiteX5" fmla="*/ 501728 w 1291027"/>
                <a:gd name="connsiteY5" fmla="*/ 75307 h 1165919"/>
                <a:gd name="connsiteX6" fmla="*/ 580310 w 1291027"/>
                <a:gd name="connsiteY6" fmla="*/ 75307 h 1165919"/>
                <a:gd name="connsiteX7" fmla="*/ 668416 w 1291027"/>
                <a:gd name="connsiteY7" fmla="*/ 80069 h 1165919"/>
                <a:gd name="connsiteX8" fmla="*/ 749378 w 1291027"/>
                <a:gd name="connsiteY8" fmla="*/ 82450 h 1165919"/>
                <a:gd name="connsiteX9" fmla="*/ 827960 w 1291027"/>
                <a:gd name="connsiteY9" fmla="*/ 96738 h 1165919"/>
                <a:gd name="connsiteX10" fmla="*/ 916066 w 1291027"/>
                <a:gd name="connsiteY10" fmla="*/ 106263 h 1165919"/>
                <a:gd name="connsiteX11" fmla="*/ 997028 w 1291027"/>
                <a:gd name="connsiteY11" fmla="*/ 132457 h 1165919"/>
                <a:gd name="connsiteX12" fmla="*/ 1035128 w 1291027"/>
                <a:gd name="connsiteY12" fmla="*/ 161032 h 1165919"/>
                <a:gd name="connsiteX13" fmla="*/ 1056559 w 1291027"/>
                <a:gd name="connsiteY13" fmla="*/ 199132 h 1165919"/>
                <a:gd name="connsiteX14" fmla="*/ 1066085 w 1291027"/>
                <a:gd name="connsiteY14" fmla="*/ 230088 h 1165919"/>
                <a:gd name="connsiteX15" fmla="*/ 1051797 w 1291027"/>
                <a:gd name="connsiteY15" fmla="*/ 265807 h 1165919"/>
                <a:gd name="connsiteX16" fmla="*/ 1016078 w 1291027"/>
                <a:gd name="connsiteY16" fmla="*/ 284857 h 1165919"/>
                <a:gd name="connsiteX17" fmla="*/ 961310 w 1291027"/>
                <a:gd name="connsiteY17" fmla="*/ 294382 h 1165919"/>
                <a:gd name="connsiteX18" fmla="*/ 877966 w 1291027"/>
                <a:gd name="connsiteY18" fmla="*/ 299144 h 1165919"/>
                <a:gd name="connsiteX19" fmla="*/ 799385 w 1291027"/>
                <a:gd name="connsiteY19" fmla="*/ 294382 h 1165919"/>
                <a:gd name="connsiteX20" fmla="*/ 711278 w 1291027"/>
                <a:gd name="connsiteY20" fmla="*/ 287238 h 1165919"/>
                <a:gd name="connsiteX21" fmla="*/ 623172 w 1291027"/>
                <a:gd name="connsiteY21" fmla="*/ 282475 h 1165919"/>
                <a:gd name="connsiteX22" fmla="*/ 537447 w 1291027"/>
                <a:gd name="connsiteY22" fmla="*/ 280094 h 1165919"/>
                <a:gd name="connsiteX23" fmla="*/ 442197 w 1291027"/>
                <a:gd name="connsiteY23" fmla="*/ 275332 h 1165919"/>
                <a:gd name="connsiteX24" fmla="*/ 327897 w 1291027"/>
                <a:gd name="connsiteY24" fmla="*/ 275332 h 1165919"/>
                <a:gd name="connsiteX25" fmla="*/ 261222 w 1291027"/>
                <a:gd name="connsiteY25" fmla="*/ 284857 h 1165919"/>
                <a:gd name="connsiteX26" fmla="*/ 194547 w 1291027"/>
                <a:gd name="connsiteY26" fmla="*/ 299144 h 1165919"/>
                <a:gd name="connsiteX27" fmla="*/ 130253 w 1291027"/>
                <a:gd name="connsiteY27" fmla="*/ 325338 h 1165919"/>
                <a:gd name="connsiteX28" fmla="*/ 77866 w 1291027"/>
                <a:gd name="connsiteY28" fmla="*/ 361057 h 1165919"/>
                <a:gd name="connsiteX29" fmla="*/ 49291 w 1291027"/>
                <a:gd name="connsiteY29" fmla="*/ 403919 h 1165919"/>
                <a:gd name="connsiteX30" fmla="*/ 27860 w 1291027"/>
                <a:gd name="connsiteY30" fmla="*/ 446782 h 1165919"/>
                <a:gd name="connsiteX31" fmla="*/ 11191 w 1291027"/>
                <a:gd name="connsiteY31" fmla="*/ 511075 h 1165919"/>
                <a:gd name="connsiteX32" fmla="*/ 1666 w 1291027"/>
                <a:gd name="connsiteY32" fmla="*/ 587275 h 1165919"/>
                <a:gd name="connsiteX33" fmla="*/ 1666 w 1291027"/>
                <a:gd name="connsiteY33" fmla="*/ 661094 h 1165919"/>
                <a:gd name="connsiteX34" fmla="*/ 18335 w 1291027"/>
                <a:gd name="connsiteY34" fmla="*/ 737294 h 1165919"/>
                <a:gd name="connsiteX35" fmla="*/ 32622 w 1291027"/>
                <a:gd name="connsiteY35" fmla="*/ 815875 h 1165919"/>
                <a:gd name="connsiteX36" fmla="*/ 65960 w 1291027"/>
                <a:gd name="connsiteY36" fmla="*/ 880169 h 1165919"/>
                <a:gd name="connsiteX37" fmla="*/ 89772 w 1291027"/>
                <a:gd name="connsiteY37" fmla="*/ 920650 h 1165919"/>
                <a:gd name="connsiteX38" fmla="*/ 123110 w 1291027"/>
                <a:gd name="connsiteY38" fmla="*/ 965894 h 1165919"/>
                <a:gd name="connsiteX39" fmla="*/ 173116 w 1291027"/>
                <a:gd name="connsiteY39" fmla="*/ 1015900 h 1165919"/>
                <a:gd name="connsiteX40" fmla="*/ 237410 w 1291027"/>
                <a:gd name="connsiteY40" fmla="*/ 1058763 h 1165919"/>
                <a:gd name="connsiteX41" fmla="*/ 306466 w 1291027"/>
                <a:gd name="connsiteY41" fmla="*/ 1092100 h 1165919"/>
                <a:gd name="connsiteX42" fmla="*/ 392191 w 1291027"/>
                <a:gd name="connsiteY42" fmla="*/ 1125438 h 1165919"/>
                <a:gd name="connsiteX43" fmla="*/ 473153 w 1291027"/>
                <a:gd name="connsiteY43" fmla="*/ 1144488 h 1165919"/>
                <a:gd name="connsiteX44" fmla="*/ 582691 w 1291027"/>
                <a:gd name="connsiteY44" fmla="*/ 1163538 h 1165919"/>
                <a:gd name="connsiteX45" fmla="*/ 694610 w 1291027"/>
                <a:gd name="connsiteY45" fmla="*/ 1163538 h 1165919"/>
                <a:gd name="connsiteX46" fmla="*/ 799385 w 1291027"/>
                <a:gd name="connsiteY46" fmla="*/ 1144488 h 1165919"/>
                <a:gd name="connsiteX47" fmla="*/ 918447 w 1291027"/>
                <a:gd name="connsiteY47" fmla="*/ 1111150 h 1165919"/>
                <a:gd name="connsiteX48" fmla="*/ 989885 w 1291027"/>
                <a:gd name="connsiteY48" fmla="*/ 1073050 h 1165919"/>
                <a:gd name="connsiteX49" fmla="*/ 1063703 w 1291027"/>
                <a:gd name="connsiteY49" fmla="*/ 1030188 h 1165919"/>
                <a:gd name="connsiteX50" fmla="*/ 1127997 w 1291027"/>
                <a:gd name="connsiteY50" fmla="*/ 982563 h 1165919"/>
                <a:gd name="connsiteX51" fmla="*/ 1180385 w 1291027"/>
                <a:gd name="connsiteY51" fmla="*/ 932557 h 1165919"/>
                <a:gd name="connsiteX52" fmla="*/ 1230391 w 1291027"/>
                <a:gd name="connsiteY52" fmla="*/ 877788 h 1165919"/>
                <a:gd name="connsiteX53" fmla="*/ 1268491 w 1291027"/>
                <a:gd name="connsiteY53" fmla="*/ 811113 h 1165919"/>
                <a:gd name="connsiteX54" fmla="*/ 1289922 w 1291027"/>
                <a:gd name="connsiteY54" fmla="*/ 751582 h 1165919"/>
                <a:gd name="connsiteX55" fmla="*/ 1285160 w 1291027"/>
                <a:gd name="connsiteY55" fmla="*/ 708719 h 1165919"/>
                <a:gd name="connsiteX56" fmla="*/ 1261347 w 1291027"/>
                <a:gd name="connsiteY56" fmla="*/ 668238 h 1165919"/>
                <a:gd name="connsiteX57" fmla="*/ 1232772 w 1291027"/>
                <a:gd name="connsiteY57" fmla="*/ 653950 h 1165919"/>
                <a:gd name="connsiteX58" fmla="*/ 1180385 w 1291027"/>
                <a:gd name="connsiteY58" fmla="*/ 658713 h 1165919"/>
                <a:gd name="connsiteX59" fmla="*/ 1149428 w 1291027"/>
                <a:gd name="connsiteY59" fmla="*/ 684907 h 1165919"/>
                <a:gd name="connsiteX60" fmla="*/ 1116091 w 1291027"/>
                <a:gd name="connsiteY60" fmla="*/ 715863 h 1165919"/>
                <a:gd name="connsiteX61" fmla="*/ 1087516 w 1291027"/>
                <a:gd name="connsiteY61" fmla="*/ 739675 h 1165919"/>
                <a:gd name="connsiteX62" fmla="*/ 1051797 w 1291027"/>
                <a:gd name="connsiteY62" fmla="*/ 758725 h 1165919"/>
                <a:gd name="connsiteX63" fmla="*/ 1001791 w 1291027"/>
                <a:gd name="connsiteY63" fmla="*/ 756344 h 1165919"/>
                <a:gd name="connsiteX64" fmla="*/ 968453 w 1291027"/>
                <a:gd name="connsiteY64" fmla="*/ 718244 h 1165919"/>
                <a:gd name="connsiteX65" fmla="*/ 961310 w 1291027"/>
                <a:gd name="connsiteY65" fmla="*/ 675382 h 1165919"/>
                <a:gd name="connsiteX66" fmla="*/ 963691 w 1291027"/>
                <a:gd name="connsiteY66" fmla="*/ 634900 h 1165919"/>
                <a:gd name="connsiteX67" fmla="*/ 985122 w 1291027"/>
                <a:gd name="connsiteY67" fmla="*/ 606325 h 1165919"/>
                <a:gd name="connsiteX68" fmla="*/ 1004172 w 1291027"/>
                <a:gd name="connsiteY68" fmla="*/ 599182 h 1165919"/>
                <a:gd name="connsiteX69" fmla="*/ 1044653 w 1291027"/>
                <a:gd name="connsiteY69" fmla="*/ 601563 h 1165919"/>
                <a:gd name="connsiteX70" fmla="*/ 1092278 w 1291027"/>
                <a:gd name="connsiteY70" fmla="*/ 587275 h 1165919"/>
                <a:gd name="connsiteX71" fmla="*/ 1123235 w 1291027"/>
                <a:gd name="connsiteY71" fmla="*/ 570607 h 1165919"/>
                <a:gd name="connsiteX72" fmla="*/ 1144666 w 1291027"/>
                <a:gd name="connsiteY72" fmla="*/ 544413 h 1165919"/>
                <a:gd name="connsiteX73" fmla="*/ 1161335 w 1291027"/>
                <a:gd name="connsiteY73" fmla="*/ 506313 h 1165919"/>
                <a:gd name="connsiteX74" fmla="*/ 1149428 w 1291027"/>
                <a:gd name="connsiteY74" fmla="*/ 463450 h 1165919"/>
                <a:gd name="connsiteX75" fmla="*/ 1120853 w 1291027"/>
                <a:gd name="connsiteY75" fmla="*/ 437257 h 1165919"/>
                <a:gd name="connsiteX76" fmla="*/ 1082753 w 1291027"/>
                <a:gd name="connsiteY76" fmla="*/ 415825 h 1165919"/>
                <a:gd name="connsiteX77" fmla="*/ 1027985 w 1291027"/>
                <a:gd name="connsiteY77" fmla="*/ 403919 h 1165919"/>
                <a:gd name="connsiteX78" fmla="*/ 947022 w 1291027"/>
                <a:gd name="connsiteY78" fmla="*/ 394394 h 1165919"/>
                <a:gd name="connsiteX79" fmla="*/ 885110 w 1291027"/>
                <a:gd name="connsiteY79" fmla="*/ 396775 h 1165919"/>
                <a:gd name="connsiteX80" fmla="*/ 782716 w 1291027"/>
                <a:gd name="connsiteY80" fmla="*/ 394394 h 1165919"/>
                <a:gd name="connsiteX81" fmla="*/ 685085 w 1291027"/>
                <a:gd name="connsiteY81" fmla="*/ 394394 h 1165919"/>
                <a:gd name="connsiteX82" fmla="*/ 596978 w 1291027"/>
                <a:gd name="connsiteY82" fmla="*/ 399157 h 1165919"/>
                <a:gd name="connsiteX83" fmla="*/ 527922 w 1291027"/>
                <a:gd name="connsiteY83" fmla="*/ 399157 h 1165919"/>
                <a:gd name="connsiteX84" fmla="*/ 454103 w 1291027"/>
                <a:gd name="connsiteY84" fmla="*/ 408682 h 1165919"/>
                <a:gd name="connsiteX85" fmla="*/ 392191 w 1291027"/>
                <a:gd name="connsiteY85" fmla="*/ 413444 h 1165919"/>
                <a:gd name="connsiteX86" fmla="*/ 318372 w 1291027"/>
                <a:gd name="connsiteY86" fmla="*/ 425350 h 1165919"/>
                <a:gd name="connsiteX87" fmla="*/ 249316 w 1291027"/>
                <a:gd name="connsiteY87" fmla="*/ 456307 h 1165919"/>
                <a:gd name="connsiteX88" fmla="*/ 204072 w 1291027"/>
                <a:gd name="connsiteY88" fmla="*/ 487263 h 1165919"/>
                <a:gd name="connsiteX89" fmla="*/ 161210 w 1291027"/>
                <a:gd name="connsiteY89" fmla="*/ 553938 h 1165919"/>
                <a:gd name="connsiteX90" fmla="*/ 146922 w 1291027"/>
                <a:gd name="connsiteY90" fmla="*/ 625375 h 1165919"/>
                <a:gd name="connsiteX91" fmla="*/ 161210 w 1291027"/>
                <a:gd name="connsiteY91" fmla="*/ 708719 h 1165919"/>
                <a:gd name="connsiteX92" fmla="*/ 182641 w 1291027"/>
                <a:gd name="connsiteY92" fmla="*/ 763488 h 1165919"/>
                <a:gd name="connsiteX93" fmla="*/ 223122 w 1291027"/>
                <a:gd name="connsiteY93" fmla="*/ 820638 h 1165919"/>
                <a:gd name="connsiteX94" fmla="*/ 258841 w 1291027"/>
                <a:gd name="connsiteY94" fmla="*/ 861119 h 1165919"/>
                <a:gd name="connsiteX95" fmla="*/ 299322 w 1291027"/>
                <a:gd name="connsiteY95" fmla="*/ 901600 h 1165919"/>
                <a:gd name="connsiteX96" fmla="*/ 363616 w 1291027"/>
                <a:gd name="connsiteY96" fmla="*/ 946844 h 1165919"/>
                <a:gd name="connsiteX97" fmla="*/ 435053 w 1291027"/>
                <a:gd name="connsiteY97" fmla="*/ 987325 h 1165919"/>
                <a:gd name="connsiteX98" fmla="*/ 508872 w 1291027"/>
                <a:gd name="connsiteY98" fmla="*/ 1013519 h 1165919"/>
                <a:gd name="connsiteX99" fmla="*/ 620791 w 1291027"/>
                <a:gd name="connsiteY99" fmla="*/ 1027807 h 1165919"/>
                <a:gd name="connsiteX100" fmla="*/ 730328 w 1291027"/>
                <a:gd name="connsiteY100" fmla="*/ 1006375 h 1165919"/>
                <a:gd name="connsiteX101" fmla="*/ 804147 w 1291027"/>
                <a:gd name="connsiteY101" fmla="*/ 968275 h 1165919"/>
                <a:gd name="connsiteX102" fmla="*/ 856535 w 1291027"/>
                <a:gd name="connsiteY102" fmla="*/ 925413 h 1165919"/>
                <a:gd name="connsiteX103" fmla="*/ 882728 w 1291027"/>
                <a:gd name="connsiteY103" fmla="*/ 875407 h 1165919"/>
                <a:gd name="connsiteX104" fmla="*/ 880347 w 1291027"/>
                <a:gd name="connsiteY104" fmla="*/ 794444 h 1165919"/>
                <a:gd name="connsiteX105" fmla="*/ 842247 w 1291027"/>
                <a:gd name="connsiteY105" fmla="*/ 732532 h 1165919"/>
                <a:gd name="connsiteX106" fmla="*/ 780335 w 1291027"/>
                <a:gd name="connsiteY106" fmla="*/ 689669 h 1165919"/>
                <a:gd name="connsiteX107" fmla="*/ 713660 w 1291027"/>
                <a:gd name="connsiteY107" fmla="*/ 668238 h 1165919"/>
                <a:gd name="connsiteX108" fmla="*/ 630316 w 1291027"/>
                <a:gd name="connsiteY108" fmla="*/ 644425 h 1165919"/>
                <a:gd name="connsiteX109" fmla="*/ 501728 w 1291027"/>
                <a:gd name="connsiteY109" fmla="*/ 615850 h 1165919"/>
                <a:gd name="connsiteX110" fmla="*/ 420766 w 1291027"/>
                <a:gd name="connsiteY110" fmla="*/ 618232 h 1165919"/>
                <a:gd name="connsiteX111" fmla="*/ 358853 w 1291027"/>
                <a:gd name="connsiteY111" fmla="*/ 632519 h 1165919"/>
                <a:gd name="connsiteX112" fmla="*/ 318372 w 1291027"/>
                <a:gd name="connsiteY112" fmla="*/ 658713 h 1165919"/>
                <a:gd name="connsiteX113" fmla="*/ 289797 w 1291027"/>
                <a:gd name="connsiteY113" fmla="*/ 680144 h 1165919"/>
                <a:gd name="connsiteX114" fmla="*/ 289797 w 1291027"/>
                <a:gd name="connsiteY114" fmla="*/ 713482 h 1165919"/>
                <a:gd name="connsiteX115" fmla="*/ 313610 w 1291027"/>
                <a:gd name="connsiteY115" fmla="*/ 730150 h 1165919"/>
                <a:gd name="connsiteX116" fmla="*/ 346947 w 1291027"/>
                <a:gd name="connsiteY116" fmla="*/ 718244 h 1165919"/>
                <a:gd name="connsiteX117" fmla="*/ 387428 w 1291027"/>
                <a:gd name="connsiteY117" fmla="*/ 689669 h 1165919"/>
                <a:gd name="connsiteX118" fmla="*/ 449341 w 1291027"/>
                <a:gd name="connsiteY118" fmla="*/ 684907 h 1165919"/>
                <a:gd name="connsiteX119" fmla="*/ 518397 w 1291027"/>
                <a:gd name="connsiteY119" fmla="*/ 689669 h 1165919"/>
                <a:gd name="connsiteX120" fmla="*/ 585072 w 1291027"/>
                <a:gd name="connsiteY120" fmla="*/ 703957 h 1165919"/>
                <a:gd name="connsiteX121" fmla="*/ 670797 w 1291027"/>
                <a:gd name="connsiteY121" fmla="*/ 727769 h 1165919"/>
                <a:gd name="connsiteX122" fmla="*/ 739853 w 1291027"/>
                <a:gd name="connsiteY122" fmla="*/ 749200 h 1165919"/>
                <a:gd name="connsiteX123" fmla="*/ 799385 w 1291027"/>
                <a:gd name="connsiteY123" fmla="*/ 792063 h 1165919"/>
                <a:gd name="connsiteX124" fmla="*/ 818435 w 1291027"/>
                <a:gd name="connsiteY124" fmla="*/ 830163 h 1165919"/>
                <a:gd name="connsiteX125" fmla="*/ 816053 w 1291027"/>
                <a:gd name="connsiteY125" fmla="*/ 868263 h 1165919"/>
                <a:gd name="connsiteX126" fmla="*/ 787478 w 1291027"/>
                <a:gd name="connsiteY126" fmla="*/ 899219 h 1165919"/>
                <a:gd name="connsiteX127" fmla="*/ 749378 w 1291027"/>
                <a:gd name="connsiteY127" fmla="*/ 923032 h 1165919"/>
                <a:gd name="connsiteX128" fmla="*/ 696991 w 1291027"/>
                <a:gd name="connsiteY128" fmla="*/ 942082 h 1165919"/>
                <a:gd name="connsiteX129" fmla="*/ 632697 w 1291027"/>
                <a:gd name="connsiteY129" fmla="*/ 958750 h 1165919"/>
                <a:gd name="connsiteX130" fmla="*/ 570785 w 1291027"/>
                <a:gd name="connsiteY130" fmla="*/ 953988 h 1165919"/>
                <a:gd name="connsiteX131" fmla="*/ 456485 w 1291027"/>
                <a:gd name="connsiteY131" fmla="*/ 918269 h 1165919"/>
                <a:gd name="connsiteX132" fmla="*/ 365997 w 1291027"/>
                <a:gd name="connsiteY132" fmla="*/ 868263 h 1165919"/>
                <a:gd name="connsiteX133" fmla="*/ 294560 w 1291027"/>
                <a:gd name="connsiteY133" fmla="*/ 796825 h 1165919"/>
                <a:gd name="connsiteX134" fmla="*/ 239791 w 1291027"/>
                <a:gd name="connsiteY134" fmla="*/ 723007 h 1165919"/>
                <a:gd name="connsiteX135" fmla="*/ 215978 w 1291027"/>
                <a:gd name="connsiteY135" fmla="*/ 670619 h 1165919"/>
                <a:gd name="connsiteX136" fmla="*/ 208835 w 1291027"/>
                <a:gd name="connsiteY136" fmla="*/ 611088 h 1165919"/>
                <a:gd name="connsiteX137" fmla="*/ 232647 w 1291027"/>
                <a:gd name="connsiteY137" fmla="*/ 551557 h 1165919"/>
                <a:gd name="connsiteX138" fmla="*/ 280272 w 1291027"/>
                <a:gd name="connsiteY138" fmla="*/ 518219 h 1165919"/>
                <a:gd name="connsiteX139" fmla="*/ 337422 w 1291027"/>
                <a:gd name="connsiteY139" fmla="*/ 494407 h 1165919"/>
                <a:gd name="connsiteX140" fmla="*/ 408860 w 1291027"/>
                <a:gd name="connsiteY140" fmla="*/ 480119 h 1165919"/>
                <a:gd name="connsiteX141" fmla="*/ 520778 w 1291027"/>
                <a:gd name="connsiteY141" fmla="*/ 468213 h 1165919"/>
                <a:gd name="connsiteX142" fmla="*/ 627935 w 1291027"/>
                <a:gd name="connsiteY142" fmla="*/ 458688 h 1165919"/>
                <a:gd name="connsiteX143" fmla="*/ 746997 w 1291027"/>
                <a:gd name="connsiteY143" fmla="*/ 458688 h 1165919"/>
                <a:gd name="connsiteX144" fmla="*/ 866060 w 1291027"/>
                <a:gd name="connsiteY144" fmla="*/ 456307 h 1165919"/>
                <a:gd name="connsiteX145" fmla="*/ 951785 w 1291027"/>
                <a:gd name="connsiteY145" fmla="*/ 461069 h 1165919"/>
                <a:gd name="connsiteX146" fmla="*/ 1020841 w 1291027"/>
                <a:gd name="connsiteY146" fmla="*/ 470594 h 1165919"/>
                <a:gd name="connsiteX147" fmla="*/ 1066085 w 1291027"/>
                <a:gd name="connsiteY147" fmla="*/ 480119 h 1165919"/>
                <a:gd name="connsiteX148" fmla="*/ 1087516 w 1291027"/>
                <a:gd name="connsiteY148" fmla="*/ 496788 h 1165919"/>
                <a:gd name="connsiteX149" fmla="*/ 1094660 w 1291027"/>
                <a:gd name="connsiteY149" fmla="*/ 506313 h 1165919"/>
                <a:gd name="connsiteX150" fmla="*/ 1075610 w 1291027"/>
                <a:gd name="connsiteY150" fmla="*/ 522982 h 1165919"/>
                <a:gd name="connsiteX151" fmla="*/ 1039891 w 1291027"/>
                <a:gd name="connsiteY151" fmla="*/ 530125 h 1165919"/>
                <a:gd name="connsiteX152" fmla="*/ 1008935 w 1291027"/>
                <a:gd name="connsiteY152" fmla="*/ 532507 h 1165919"/>
                <a:gd name="connsiteX153" fmla="*/ 963691 w 1291027"/>
                <a:gd name="connsiteY153" fmla="*/ 539650 h 1165919"/>
                <a:gd name="connsiteX154" fmla="*/ 927972 w 1291027"/>
                <a:gd name="connsiteY154" fmla="*/ 568225 h 1165919"/>
                <a:gd name="connsiteX155" fmla="*/ 899397 w 1291027"/>
                <a:gd name="connsiteY155" fmla="*/ 606325 h 1165919"/>
                <a:gd name="connsiteX156" fmla="*/ 892253 w 1291027"/>
                <a:gd name="connsiteY156" fmla="*/ 651569 h 1165919"/>
                <a:gd name="connsiteX157" fmla="*/ 899397 w 1291027"/>
                <a:gd name="connsiteY157" fmla="*/ 711100 h 1165919"/>
                <a:gd name="connsiteX158" fmla="*/ 923210 w 1291027"/>
                <a:gd name="connsiteY158" fmla="*/ 761107 h 1165919"/>
                <a:gd name="connsiteX159" fmla="*/ 956547 w 1291027"/>
                <a:gd name="connsiteY159" fmla="*/ 803969 h 1165919"/>
                <a:gd name="connsiteX160" fmla="*/ 1008935 w 1291027"/>
                <a:gd name="connsiteY160" fmla="*/ 827782 h 1165919"/>
                <a:gd name="connsiteX161" fmla="*/ 1047035 w 1291027"/>
                <a:gd name="connsiteY161" fmla="*/ 827782 h 1165919"/>
                <a:gd name="connsiteX162" fmla="*/ 1097041 w 1291027"/>
                <a:gd name="connsiteY162" fmla="*/ 813494 h 1165919"/>
                <a:gd name="connsiteX163" fmla="*/ 1137522 w 1291027"/>
                <a:gd name="connsiteY163" fmla="*/ 789682 h 1165919"/>
                <a:gd name="connsiteX164" fmla="*/ 1173241 w 1291027"/>
                <a:gd name="connsiteY164" fmla="*/ 758725 h 1165919"/>
                <a:gd name="connsiteX165" fmla="*/ 1192291 w 1291027"/>
                <a:gd name="connsiteY165" fmla="*/ 734913 h 1165919"/>
                <a:gd name="connsiteX166" fmla="*/ 1206578 w 1291027"/>
                <a:gd name="connsiteY166" fmla="*/ 720625 h 1165919"/>
                <a:gd name="connsiteX167" fmla="*/ 1225628 w 1291027"/>
                <a:gd name="connsiteY167" fmla="*/ 723007 h 1165919"/>
                <a:gd name="connsiteX168" fmla="*/ 1213722 w 1291027"/>
                <a:gd name="connsiteY168" fmla="*/ 770632 h 1165919"/>
                <a:gd name="connsiteX169" fmla="*/ 1187528 w 1291027"/>
                <a:gd name="connsiteY169" fmla="*/ 820638 h 1165919"/>
                <a:gd name="connsiteX170" fmla="*/ 1144666 w 1291027"/>
                <a:gd name="connsiteY170" fmla="*/ 870644 h 1165919"/>
                <a:gd name="connsiteX171" fmla="*/ 1101803 w 1291027"/>
                <a:gd name="connsiteY171" fmla="*/ 911125 h 1165919"/>
                <a:gd name="connsiteX172" fmla="*/ 1037510 w 1291027"/>
                <a:gd name="connsiteY172" fmla="*/ 961132 h 1165919"/>
                <a:gd name="connsiteX173" fmla="*/ 970835 w 1291027"/>
                <a:gd name="connsiteY173" fmla="*/ 1001613 h 1165919"/>
                <a:gd name="connsiteX174" fmla="*/ 901778 w 1291027"/>
                <a:gd name="connsiteY174" fmla="*/ 1039713 h 1165919"/>
                <a:gd name="connsiteX175" fmla="*/ 839866 w 1291027"/>
                <a:gd name="connsiteY175" fmla="*/ 1063525 h 1165919"/>
                <a:gd name="connsiteX176" fmla="*/ 746997 w 1291027"/>
                <a:gd name="connsiteY176" fmla="*/ 1084957 h 1165919"/>
                <a:gd name="connsiteX177" fmla="*/ 668416 w 1291027"/>
                <a:gd name="connsiteY177" fmla="*/ 1096863 h 1165919"/>
                <a:gd name="connsiteX178" fmla="*/ 566022 w 1291027"/>
                <a:gd name="connsiteY178" fmla="*/ 1096863 h 1165919"/>
                <a:gd name="connsiteX179" fmla="*/ 451722 w 1291027"/>
                <a:gd name="connsiteY179" fmla="*/ 1075432 h 1165919"/>
                <a:gd name="connsiteX180" fmla="*/ 294560 w 1291027"/>
                <a:gd name="connsiteY180" fmla="*/ 1011138 h 1165919"/>
                <a:gd name="connsiteX181" fmla="*/ 227885 w 1291027"/>
                <a:gd name="connsiteY181" fmla="*/ 965894 h 1165919"/>
                <a:gd name="connsiteX182" fmla="*/ 142160 w 1291027"/>
                <a:gd name="connsiteY182" fmla="*/ 877788 h 1165919"/>
                <a:gd name="connsiteX183" fmla="*/ 87391 w 1291027"/>
                <a:gd name="connsiteY183" fmla="*/ 753963 h 1165919"/>
                <a:gd name="connsiteX184" fmla="*/ 73103 w 1291027"/>
                <a:gd name="connsiteY184" fmla="*/ 677763 h 1165919"/>
                <a:gd name="connsiteX185" fmla="*/ 73103 w 1291027"/>
                <a:gd name="connsiteY185" fmla="*/ 580132 h 1165919"/>
                <a:gd name="connsiteX186" fmla="*/ 85010 w 1291027"/>
                <a:gd name="connsiteY186" fmla="*/ 489644 h 1165919"/>
                <a:gd name="connsiteX187" fmla="*/ 104060 w 1291027"/>
                <a:gd name="connsiteY187" fmla="*/ 432494 h 1165919"/>
                <a:gd name="connsiteX188" fmla="*/ 137397 w 1291027"/>
                <a:gd name="connsiteY188" fmla="*/ 401538 h 1165919"/>
                <a:gd name="connsiteX189" fmla="*/ 182641 w 1291027"/>
                <a:gd name="connsiteY189" fmla="*/ 372963 h 1165919"/>
                <a:gd name="connsiteX190" fmla="*/ 275510 w 1291027"/>
                <a:gd name="connsiteY190" fmla="*/ 349150 h 1165919"/>
                <a:gd name="connsiteX191" fmla="*/ 365997 w 1291027"/>
                <a:gd name="connsiteY191" fmla="*/ 339625 h 1165919"/>
                <a:gd name="connsiteX192" fmla="*/ 451722 w 1291027"/>
                <a:gd name="connsiteY192" fmla="*/ 337244 h 1165919"/>
                <a:gd name="connsiteX193" fmla="*/ 568403 w 1291027"/>
                <a:gd name="connsiteY193" fmla="*/ 344388 h 1165919"/>
                <a:gd name="connsiteX194" fmla="*/ 675560 w 1291027"/>
                <a:gd name="connsiteY194" fmla="*/ 351532 h 1165919"/>
                <a:gd name="connsiteX195" fmla="*/ 775572 w 1291027"/>
                <a:gd name="connsiteY195" fmla="*/ 358675 h 1165919"/>
                <a:gd name="connsiteX196" fmla="*/ 877966 w 1291027"/>
                <a:gd name="connsiteY196" fmla="*/ 365819 h 1165919"/>
                <a:gd name="connsiteX197" fmla="*/ 985122 w 1291027"/>
                <a:gd name="connsiteY197" fmla="*/ 358675 h 1165919"/>
                <a:gd name="connsiteX198" fmla="*/ 1101803 w 1291027"/>
                <a:gd name="connsiteY198" fmla="*/ 311050 h 1165919"/>
                <a:gd name="connsiteX199" fmla="*/ 1132760 w 1291027"/>
                <a:gd name="connsiteY199" fmla="*/ 227707 h 1165919"/>
                <a:gd name="connsiteX200" fmla="*/ 1116091 w 1291027"/>
                <a:gd name="connsiteY200" fmla="*/ 158650 h 1165919"/>
                <a:gd name="connsiteX201" fmla="*/ 1075610 w 1291027"/>
                <a:gd name="connsiteY201" fmla="*/ 106263 h 1165919"/>
                <a:gd name="connsiteX202" fmla="*/ 1008935 w 1291027"/>
                <a:gd name="connsiteY202" fmla="*/ 61019 h 1165919"/>
                <a:gd name="connsiteX203" fmla="*/ 906541 w 1291027"/>
                <a:gd name="connsiteY203" fmla="*/ 32444 h 1165919"/>
                <a:gd name="connsiteX204" fmla="*/ 777953 w 1291027"/>
                <a:gd name="connsiteY204" fmla="*/ 15775 h 1165919"/>
                <a:gd name="connsiteX205" fmla="*/ 658891 w 1291027"/>
                <a:gd name="connsiteY205" fmla="*/ 6250 h 1165919"/>
                <a:gd name="connsiteX206" fmla="*/ 561260 w 1291027"/>
                <a:gd name="connsiteY206" fmla="*/ 3869 h 1165919"/>
                <a:gd name="connsiteX207" fmla="*/ 432672 w 1291027"/>
                <a:gd name="connsiteY207" fmla="*/ 1488 h 1165919"/>
                <a:gd name="connsiteX208" fmla="*/ 335041 w 1291027"/>
                <a:gd name="connsiteY208" fmla="*/ 6250 h 1165919"/>
                <a:gd name="connsiteX0" fmla="*/ 335041 w 1291027"/>
                <a:gd name="connsiteY0" fmla="*/ 6250 h 1165919"/>
                <a:gd name="connsiteX1" fmla="*/ 308847 w 1291027"/>
                <a:gd name="connsiteY1" fmla="*/ 61019 h 1165919"/>
                <a:gd name="connsiteX2" fmla="*/ 315991 w 1291027"/>
                <a:gd name="connsiteY2" fmla="*/ 72925 h 1165919"/>
                <a:gd name="connsiteX3" fmla="*/ 335041 w 1291027"/>
                <a:gd name="connsiteY3" fmla="*/ 80069 h 1165919"/>
                <a:gd name="connsiteX4" fmla="*/ 401716 w 1291027"/>
                <a:gd name="connsiteY4" fmla="*/ 75307 h 1165919"/>
                <a:gd name="connsiteX5" fmla="*/ 501728 w 1291027"/>
                <a:gd name="connsiteY5" fmla="*/ 75307 h 1165919"/>
                <a:gd name="connsiteX6" fmla="*/ 580310 w 1291027"/>
                <a:gd name="connsiteY6" fmla="*/ 75307 h 1165919"/>
                <a:gd name="connsiteX7" fmla="*/ 668416 w 1291027"/>
                <a:gd name="connsiteY7" fmla="*/ 80069 h 1165919"/>
                <a:gd name="connsiteX8" fmla="*/ 749378 w 1291027"/>
                <a:gd name="connsiteY8" fmla="*/ 82450 h 1165919"/>
                <a:gd name="connsiteX9" fmla="*/ 830341 w 1291027"/>
                <a:gd name="connsiteY9" fmla="*/ 91976 h 1165919"/>
                <a:gd name="connsiteX10" fmla="*/ 916066 w 1291027"/>
                <a:gd name="connsiteY10" fmla="*/ 106263 h 1165919"/>
                <a:gd name="connsiteX11" fmla="*/ 997028 w 1291027"/>
                <a:gd name="connsiteY11" fmla="*/ 132457 h 1165919"/>
                <a:gd name="connsiteX12" fmla="*/ 1035128 w 1291027"/>
                <a:gd name="connsiteY12" fmla="*/ 161032 h 1165919"/>
                <a:gd name="connsiteX13" fmla="*/ 1056559 w 1291027"/>
                <a:gd name="connsiteY13" fmla="*/ 199132 h 1165919"/>
                <a:gd name="connsiteX14" fmla="*/ 1066085 w 1291027"/>
                <a:gd name="connsiteY14" fmla="*/ 230088 h 1165919"/>
                <a:gd name="connsiteX15" fmla="*/ 1051797 w 1291027"/>
                <a:gd name="connsiteY15" fmla="*/ 265807 h 1165919"/>
                <a:gd name="connsiteX16" fmla="*/ 1016078 w 1291027"/>
                <a:gd name="connsiteY16" fmla="*/ 284857 h 1165919"/>
                <a:gd name="connsiteX17" fmla="*/ 961310 w 1291027"/>
                <a:gd name="connsiteY17" fmla="*/ 294382 h 1165919"/>
                <a:gd name="connsiteX18" fmla="*/ 877966 w 1291027"/>
                <a:gd name="connsiteY18" fmla="*/ 299144 h 1165919"/>
                <a:gd name="connsiteX19" fmla="*/ 799385 w 1291027"/>
                <a:gd name="connsiteY19" fmla="*/ 294382 h 1165919"/>
                <a:gd name="connsiteX20" fmla="*/ 711278 w 1291027"/>
                <a:gd name="connsiteY20" fmla="*/ 287238 h 1165919"/>
                <a:gd name="connsiteX21" fmla="*/ 623172 w 1291027"/>
                <a:gd name="connsiteY21" fmla="*/ 282475 h 1165919"/>
                <a:gd name="connsiteX22" fmla="*/ 537447 w 1291027"/>
                <a:gd name="connsiteY22" fmla="*/ 280094 h 1165919"/>
                <a:gd name="connsiteX23" fmla="*/ 442197 w 1291027"/>
                <a:gd name="connsiteY23" fmla="*/ 275332 h 1165919"/>
                <a:gd name="connsiteX24" fmla="*/ 327897 w 1291027"/>
                <a:gd name="connsiteY24" fmla="*/ 275332 h 1165919"/>
                <a:gd name="connsiteX25" fmla="*/ 261222 w 1291027"/>
                <a:gd name="connsiteY25" fmla="*/ 284857 h 1165919"/>
                <a:gd name="connsiteX26" fmla="*/ 194547 w 1291027"/>
                <a:gd name="connsiteY26" fmla="*/ 299144 h 1165919"/>
                <a:gd name="connsiteX27" fmla="*/ 130253 w 1291027"/>
                <a:gd name="connsiteY27" fmla="*/ 325338 h 1165919"/>
                <a:gd name="connsiteX28" fmla="*/ 77866 w 1291027"/>
                <a:gd name="connsiteY28" fmla="*/ 361057 h 1165919"/>
                <a:gd name="connsiteX29" fmla="*/ 49291 w 1291027"/>
                <a:gd name="connsiteY29" fmla="*/ 403919 h 1165919"/>
                <a:gd name="connsiteX30" fmla="*/ 27860 w 1291027"/>
                <a:gd name="connsiteY30" fmla="*/ 446782 h 1165919"/>
                <a:gd name="connsiteX31" fmla="*/ 11191 w 1291027"/>
                <a:gd name="connsiteY31" fmla="*/ 511075 h 1165919"/>
                <a:gd name="connsiteX32" fmla="*/ 1666 w 1291027"/>
                <a:gd name="connsiteY32" fmla="*/ 587275 h 1165919"/>
                <a:gd name="connsiteX33" fmla="*/ 1666 w 1291027"/>
                <a:gd name="connsiteY33" fmla="*/ 661094 h 1165919"/>
                <a:gd name="connsiteX34" fmla="*/ 18335 w 1291027"/>
                <a:gd name="connsiteY34" fmla="*/ 737294 h 1165919"/>
                <a:gd name="connsiteX35" fmla="*/ 32622 w 1291027"/>
                <a:gd name="connsiteY35" fmla="*/ 815875 h 1165919"/>
                <a:gd name="connsiteX36" fmla="*/ 65960 w 1291027"/>
                <a:gd name="connsiteY36" fmla="*/ 880169 h 1165919"/>
                <a:gd name="connsiteX37" fmla="*/ 89772 w 1291027"/>
                <a:gd name="connsiteY37" fmla="*/ 920650 h 1165919"/>
                <a:gd name="connsiteX38" fmla="*/ 123110 w 1291027"/>
                <a:gd name="connsiteY38" fmla="*/ 965894 h 1165919"/>
                <a:gd name="connsiteX39" fmla="*/ 173116 w 1291027"/>
                <a:gd name="connsiteY39" fmla="*/ 1015900 h 1165919"/>
                <a:gd name="connsiteX40" fmla="*/ 237410 w 1291027"/>
                <a:gd name="connsiteY40" fmla="*/ 1058763 h 1165919"/>
                <a:gd name="connsiteX41" fmla="*/ 306466 w 1291027"/>
                <a:gd name="connsiteY41" fmla="*/ 1092100 h 1165919"/>
                <a:gd name="connsiteX42" fmla="*/ 392191 w 1291027"/>
                <a:gd name="connsiteY42" fmla="*/ 1125438 h 1165919"/>
                <a:gd name="connsiteX43" fmla="*/ 473153 w 1291027"/>
                <a:gd name="connsiteY43" fmla="*/ 1144488 h 1165919"/>
                <a:gd name="connsiteX44" fmla="*/ 582691 w 1291027"/>
                <a:gd name="connsiteY44" fmla="*/ 1163538 h 1165919"/>
                <a:gd name="connsiteX45" fmla="*/ 694610 w 1291027"/>
                <a:gd name="connsiteY45" fmla="*/ 1163538 h 1165919"/>
                <a:gd name="connsiteX46" fmla="*/ 799385 w 1291027"/>
                <a:gd name="connsiteY46" fmla="*/ 1144488 h 1165919"/>
                <a:gd name="connsiteX47" fmla="*/ 918447 w 1291027"/>
                <a:gd name="connsiteY47" fmla="*/ 1111150 h 1165919"/>
                <a:gd name="connsiteX48" fmla="*/ 989885 w 1291027"/>
                <a:gd name="connsiteY48" fmla="*/ 1073050 h 1165919"/>
                <a:gd name="connsiteX49" fmla="*/ 1063703 w 1291027"/>
                <a:gd name="connsiteY49" fmla="*/ 1030188 h 1165919"/>
                <a:gd name="connsiteX50" fmla="*/ 1127997 w 1291027"/>
                <a:gd name="connsiteY50" fmla="*/ 982563 h 1165919"/>
                <a:gd name="connsiteX51" fmla="*/ 1180385 w 1291027"/>
                <a:gd name="connsiteY51" fmla="*/ 932557 h 1165919"/>
                <a:gd name="connsiteX52" fmla="*/ 1230391 w 1291027"/>
                <a:gd name="connsiteY52" fmla="*/ 877788 h 1165919"/>
                <a:gd name="connsiteX53" fmla="*/ 1268491 w 1291027"/>
                <a:gd name="connsiteY53" fmla="*/ 811113 h 1165919"/>
                <a:gd name="connsiteX54" fmla="*/ 1289922 w 1291027"/>
                <a:gd name="connsiteY54" fmla="*/ 751582 h 1165919"/>
                <a:gd name="connsiteX55" fmla="*/ 1285160 w 1291027"/>
                <a:gd name="connsiteY55" fmla="*/ 708719 h 1165919"/>
                <a:gd name="connsiteX56" fmla="*/ 1261347 w 1291027"/>
                <a:gd name="connsiteY56" fmla="*/ 668238 h 1165919"/>
                <a:gd name="connsiteX57" fmla="*/ 1232772 w 1291027"/>
                <a:gd name="connsiteY57" fmla="*/ 653950 h 1165919"/>
                <a:gd name="connsiteX58" fmla="*/ 1180385 w 1291027"/>
                <a:gd name="connsiteY58" fmla="*/ 658713 h 1165919"/>
                <a:gd name="connsiteX59" fmla="*/ 1149428 w 1291027"/>
                <a:gd name="connsiteY59" fmla="*/ 684907 h 1165919"/>
                <a:gd name="connsiteX60" fmla="*/ 1116091 w 1291027"/>
                <a:gd name="connsiteY60" fmla="*/ 715863 h 1165919"/>
                <a:gd name="connsiteX61" fmla="*/ 1087516 w 1291027"/>
                <a:gd name="connsiteY61" fmla="*/ 739675 h 1165919"/>
                <a:gd name="connsiteX62" fmla="*/ 1051797 w 1291027"/>
                <a:gd name="connsiteY62" fmla="*/ 758725 h 1165919"/>
                <a:gd name="connsiteX63" fmla="*/ 1001791 w 1291027"/>
                <a:gd name="connsiteY63" fmla="*/ 756344 h 1165919"/>
                <a:gd name="connsiteX64" fmla="*/ 968453 w 1291027"/>
                <a:gd name="connsiteY64" fmla="*/ 718244 h 1165919"/>
                <a:gd name="connsiteX65" fmla="*/ 961310 w 1291027"/>
                <a:gd name="connsiteY65" fmla="*/ 675382 h 1165919"/>
                <a:gd name="connsiteX66" fmla="*/ 963691 w 1291027"/>
                <a:gd name="connsiteY66" fmla="*/ 634900 h 1165919"/>
                <a:gd name="connsiteX67" fmla="*/ 985122 w 1291027"/>
                <a:gd name="connsiteY67" fmla="*/ 606325 h 1165919"/>
                <a:gd name="connsiteX68" fmla="*/ 1004172 w 1291027"/>
                <a:gd name="connsiteY68" fmla="*/ 599182 h 1165919"/>
                <a:gd name="connsiteX69" fmla="*/ 1044653 w 1291027"/>
                <a:gd name="connsiteY69" fmla="*/ 601563 h 1165919"/>
                <a:gd name="connsiteX70" fmla="*/ 1092278 w 1291027"/>
                <a:gd name="connsiteY70" fmla="*/ 587275 h 1165919"/>
                <a:gd name="connsiteX71" fmla="*/ 1123235 w 1291027"/>
                <a:gd name="connsiteY71" fmla="*/ 570607 h 1165919"/>
                <a:gd name="connsiteX72" fmla="*/ 1144666 w 1291027"/>
                <a:gd name="connsiteY72" fmla="*/ 544413 h 1165919"/>
                <a:gd name="connsiteX73" fmla="*/ 1161335 w 1291027"/>
                <a:gd name="connsiteY73" fmla="*/ 506313 h 1165919"/>
                <a:gd name="connsiteX74" fmla="*/ 1149428 w 1291027"/>
                <a:gd name="connsiteY74" fmla="*/ 463450 h 1165919"/>
                <a:gd name="connsiteX75" fmla="*/ 1120853 w 1291027"/>
                <a:gd name="connsiteY75" fmla="*/ 437257 h 1165919"/>
                <a:gd name="connsiteX76" fmla="*/ 1082753 w 1291027"/>
                <a:gd name="connsiteY76" fmla="*/ 415825 h 1165919"/>
                <a:gd name="connsiteX77" fmla="*/ 1027985 w 1291027"/>
                <a:gd name="connsiteY77" fmla="*/ 403919 h 1165919"/>
                <a:gd name="connsiteX78" fmla="*/ 947022 w 1291027"/>
                <a:gd name="connsiteY78" fmla="*/ 394394 h 1165919"/>
                <a:gd name="connsiteX79" fmla="*/ 885110 w 1291027"/>
                <a:gd name="connsiteY79" fmla="*/ 396775 h 1165919"/>
                <a:gd name="connsiteX80" fmla="*/ 782716 w 1291027"/>
                <a:gd name="connsiteY80" fmla="*/ 394394 h 1165919"/>
                <a:gd name="connsiteX81" fmla="*/ 685085 w 1291027"/>
                <a:gd name="connsiteY81" fmla="*/ 394394 h 1165919"/>
                <a:gd name="connsiteX82" fmla="*/ 596978 w 1291027"/>
                <a:gd name="connsiteY82" fmla="*/ 399157 h 1165919"/>
                <a:gd name="connsiteX83" fmla="*/ 527922 w 1291027"/>
                <a:gd name="connsiteY83" fmla="*/ 399157 h 1165919"/>
                <a:gd name="connsiteX84" fmla="*/ 454103 w 1291027"/>
                <a:gd name="connsiteY84" fmla="*/ 408682 h 1165919"/>
                <a:gd name="connsiteX85" fmla="*/ 392191 w 1291027"/>
                <a:gd name="connsiteY85" fmla="*/ 413444 h 1165919"/>
                <a:gd name="connsiteX86" fmla="*/ 318372 w 1291027"/>
                <a:gd name="connsiteY86" fmla="*/ 425350 h 1165919"/>
                <a:gd name="connsiteX87" fmla="*/ 249316 w 1291027"/>
                <a:gd name="connsiteY87" fmla="*/ 456307 h 1165919"/>
                <a:gd name="connsiteX88" fmla="*/ 204072 w 1291027"/>
                <a:gd name="connsiteY88" fmla="*/ 487263 h 1165919"/>
                <a:gd name="connsiteX89" fmla="*/ 161210 w 1291027"/>
                <a:gd name="connsiteY89" fmla="*/ 553938 h 1165919"/>
                <a:gd name="connsiteX90" fmla="*/ 146922 w 1291027"/>
                <a:gd name="connsiteY90" fmla="*/ 625375 h 1165919"/>
                <a:gd name="connsiteX91" fmla="*/ 161210 w 1291027"/>
                <a:gd name="connsiteY91" fmla="*/ 708719 h 1165919"/>
                <a:gd name="connsiteX92" fmla="*/ 182641 w 1291027"/>
                <a:gd name="connsiteY92" fmla="*/ 763488 h 1165919"/>
                <a:gd name="connsiteX93" fmla="*/ 223122 w 1291027"/>
                <a:gd name="connsiteY93" fmla="*/ 820638 h 1165919"/>
                <a:gd name="connsiteX94" fmla="*/ 258841 w 1291027"/>
                <a:gd name="connsiteY94" fmla="*/ 861119 h 1165919"/>
                <a:gd name="connsiteX95" fmla="*/ 299322 w 1291027"/>
                <a:gd name="connsiteY95" fmla="*/ 901600 h 1165919"/>
                <a:gd name="connsiteX96" fmla="*/ 363616 w 1291027"/>
                <a:gd name="connsiteY96" fmla="*/ 946844 h 1165919"/>
                <a:gd name="connsiteX97" fmla="*/ 435053 w 1291027"/>
                <a:gd name="connsiteY97" fmla="*/ 987325 h 1165919"/>
                <a:gd name="connsiteX98" fmla="*/ 508872 w 1291027"/>
                <a:gd name="connsiteY98" fmla="*/ 1013519 h 1165919"/>
                <a:gd name="connsiteX99" fmla="*/ 620791 w 1291027"/>
                <a:gd name="connsiteY99" fmla="*/ 1027807 h 1165919"/>
                <a:gd name="connsiteX100" fmla="*/ 730328 w 1291027"/>
                <a:gd name="connsiteY100" fmla="*/ 1006375 h 1165919"/>
                <a:gd name="connsiteX101" fmla="*/ 804147 w 1291027"/>
                <a:gd name="connsiteY101" fmla="*/ 968275 h 1165919"/>
                <a:gd name="connsiteX102" fmla="*/ 856535 w 1291027"/>
                <a:gd name="connsiteY102" fmla="*/ 925413 h 1165919"/>
                <a:gd name="connsiteX103" fmla="*/ 882728 w 1291027"/>
                <a:gd name="connsiteY103" fmla="*/ 875407 h 1165919"/>
                <a:gd name="connsiteX104" fmla="*/ 880347 w 1291027"/>
                <a:gd name="connsiteY104" fmla="*/ 794444 h 1165919"/>
                <a:gd name="connsiteX105" fmla="*/ 842247 w 1291027"/>
                <a:gd name="connsiteY105" fmla="*/ 732532 h 1165919"/>
                <a:gd name="connsiteX106" fmla="*/ 780335 w 1291027"/>
                <a:gd name="connsiteY106" fmla="*/ 689669 h 1165919"/>
                <a:gd name="connsiteX107" fmla="*/ 713660 w 1291027"/>
                <a:gd name="connsiteY107" fmla="*/ 668238 h 1165919"/>
                <a:gd name="connsiteX108" fmla="*/ 630316 w 1291027"/>
                <a:gd name="connsiteY108" fmla="*/ 644425 h 1165919"/>
                <a:gd name="connsiteX109" fmla="*/ 501728 w 1291027"/>
                <a:gd name="connsiteY109" fmla="*/ 615850 h 1165919"/>
                <a:gd name="connsiteX110" fmla="*/ 420766 w 1291027"/>
                <a:gd name="connsiteY110" fmla="*/ 618232 h 1165919"/>
                <a:gd name="connsiteX111" fmla="*/ 358853 w 1291027"/>
                <a:gd name="connsiteY111" fmla="*/ 632519 h 1165919"/>
                <a:gd name="connsiteX112" fmla="*/ 318372 w 1291027"/>
                <a:gd name="connsiteY112" fmla="*/ 658713 h 1165919"/>
                <a:gd name="connsiteX113" fmla="*/ 289797 w 1291027"/>
                <a:gd name="connsiteY113" fmla="*/ 680144 h 1165919"/>
                <a:gd name="connsiteX114" fmla="*/ 289797 w 1291027"/>
                <a:gd name="connsiteY114" fmla="*/ 713482 h 1165919"/>
                <a:gd name="connsiteX115" fmla="*/ 313610 w 1291027"/>
                <a:gd name="connsiteY115" fmla="*/ 730150 h 1165919"/>
                <a:gd name="connsiteX116" fmla="*/ 346947 w 1291027"/>
                <a:gd name="connsiteY116" fmla="*/ 718244 h 1165919"/>
                <a:gd name="connsiteX117" fmla="*/ 387428 w 1291027"/>
                <a:gd name="connsiteY117" fmla="*/ 689669 h 1165919"/>
                <a:gd name="connsiteX118" fmla="*/ 449341 w 1291027"/>
                <a:gd name="connsiteY118" fmla="*/ 684907 h 1165919"/>
                <a:gd name="connsiteX119" fmla="*/ 518397 w 1291027"/>
                <a:gd name="connsiteY119" fmla="*/ 689669 h 1165919"/>
                <a:gd name="connsiteX120" fmla="*/ 585072 w 1291027"/>
                <a:gd name="connsiteY120" fmla="*/ 703957 h 1165919"/>
                <a:gd name="connsiteX121" fmla="*/ 670797 w 1291027"/>
                <a:gd name="connsiteY121" fmla="*/ 727769 h 1165919"/>
                <a:gd name="connsiteX122" fmla="*/ 739853 w 1291027"/>
                <a:gd name="connsiteY122" fmla="*/ 749200 h 1165919"/>
                <a:gd name="connsiteX123" fmla="*/ 799385 w 1291027"/>
                <a:gd name="connsiteY123" fmla="*/ 792063 h 1165919"/>
                <a:gd name="connsiteX124" fmla="*/ 818435 w 1291027"/>
                <a:gd name="connsiteY124" fmla="*/ 830163 h 1165919"/>
                <a:gd name="connsiteX125" fmla="*/ 816053 w 1291027"/>
                <a:gd name="connsiteY125" fmla="*/ 868263 h 1165919"/>
                <a:gd name="connsiteX126" fmla="*/ 787478 w 1291027"/>
                <a:gd name="connsiteY126" fmla="*/ 899219 h 1165919"/>
                <a:gd name="connsiteX127" fmla="*/ 749378 w 1291027"/>
                <a:gd name="connsiteY127" fmla="*/ 923032 h 1165919"/>
                <a:gd name="connsiteX128" fmla="*/ 696991 w 1291027"/>
                <a:gd name="connsiteY128" fmla="*/ 942082 h 1165919"/>
                <a:gd name="connsiteX129" fmla="*/ 632697 w 1291027"/>
                <a:gd name="connsiteY129" fmla="*/ 958750 h 1165919"/>
                <a:gd name="connsiteX130" fmla="*/ 570785 w 1291027"/>
                <a:gd name="connsiteY130" fmla="*/ 953988 h 1165919"/>
                <a:gd name="connsiteX131" fmla="*/ 456485 w 1291027"/>
                <a:gd name="connsiteY131" fmla="*/ 918269 h 1165919"/>
                <a:gd name="connsiteX132" fmla="*/ 365997 w 1291027"/>
                <a:gd name="connsiteY132" fmla="*/ 868263 h 1165919"/>
                <a:gd name="connsiteX133" fmla="*/ 294560 w 1291027"/>
                <a:gd name="connsiteY133" fmla="*/ 796825 h 1165919"/>
                <a:gd name="connsiteX134" fmla="*/ 239791 w 1291027"/>
                <a:gd name="connsiteY134" fmla="*/ 723007 h 1165919"/>
                <a:gd name="connsiteX135" fmla="*/ 215978 w 1291027"/>
                <a:gd name="connsiteY135" fmla="*/ 670619 h 1165919"/>
                <a:gd name="connsiteX136" fmla="*/ 208835 w 1291027"/>
                <a:gd name="connsiteY136" fmla="*/ 611088 h 1165919"/>
                <a:gd name="connsiteX137" fmla="*/ 232647 w 1291027"/>
                <a:gd name="connsiteY137" fmla="*/ 551557 h 1165919"/>
                <a:gd name="connsiteX138" fmla="*/ 280272 w 1291027"/>
                <a:gd name="connsiteY138" fmla="*/ 518219 h 1165919"/>
                <a:gd name="connsiteX139" fmla="*/ 337422 w 1291027"/>
                <a:gd name="connsiteY139" fmla="*/ 494407 h 1165919"/>
                <a:gd name="connsiteX140" fmla="*/ 408860 w 1291027"/>
                <a:gd name="connsiteY140" fmla="*/ 480119 h 1165919"/>
                <a:gd name="connsiteX141" fmla="*/ 520778 w 1291027"/>
                <a:gd name="connsiteY141" fmla="*/ 468213 h 1165919"/>
                <a:gd name="connsiteX142" fmla="*/ 627935 w 1291027"/>
                <a:gd name="connsiteY142" fmla="*/ 458688 h 1165919"/>
                <a:gd name="connsiteX143" fmla="*/ 746997 w 1291027"/>
                <a:gd name="connsiteY143" fmla="*/ 458688 h 1165919"/>
                <a:gd name="connsiteX144" fmla="*/ 866060 w 1291027"/>
                <a:gd name="connsiteY144" fmla="*/ 456307 h 1165919"/>
                <a:gd name="connsiteX145" fmla="*/ 951785 w 1291027"/>
                <a:gd name="connsiteY145" fmla="*/ 461069 h 1165919"/>
                <a:gd name="connsiteX146" fmla="*/ 1020841 w 1291027"/>
                <a:gd name="connsiteY146" fmla="*/ 470594 h 1165919"/>
                <a:gd name="connsiteX147" fmla="*/ 1066085 w 1291027"/>
                <a:gd name="connsiteY147" fmla="*/ 480119 h 1165919"/>
                <a:gd name="connsiteX148" fmla="*/ 1087516 w 1291027"/>
                <a:gd name="connsiteY148" fmla="*/ 496788 h 1165919"/>
                <a:gd name="connsiteX149" fmla="*/ 1094660 w 1291027"/>
                <a:gd name="connsiteY149" fmla="*/ 506313 h 1165919"/>
                <a:gd name="connsiteX150" fmla="*/ 1075610 w 1291027"/>
                <a:gd name="connsiteY150" fmla="*/ 522982 h 1165919"/>
                <a:gd name="connsiteX151" fmla="*/ 1039891 w 1291027"/>
                <a:gd name="connsiteY151" fmla="*/ 530125 h 1165919"/>
                <a:gd name="connsiteX152" fmla="*/ 1008935 w 1291027"/>
                <a:gd name="connsiteY152" fmla="*/ 532507 h 1165919"/>
                <a:gd name="connsiteX153" fmla="*/ 963691 w 1291027"/>
                <a:gd name="connsiteY153" fmla="*/ 539650 h 1165919"/>
                <a:gd name="connsiteX154" fmla="*/ 927972 w 1291027"/>
                <a:gd name="connsiteY154" fmla="*/ 568225 h 1165919"/>
                <a:gd name="connsiteX155" fmla="*/ 899397 w 1291027"/>
                <a:gd name="connsiteY155" fmla="*/ 606325 h 1165919"/>
                <a:gd name="connsiteX156" fmla="*/ 892253 w 1291027"/>
                <a:gd name="connsiteY156" fmla="*/ 651569 h 1165919"/>
                <a:gd name="connsiteX157" fmla="*/ 899397 w 1291027"/>
                <a:gd name="connsiteY157" fmla="*/ 711100 h 1165919"/>
                <a:gd name="connsiteX158" fmla="*/ 923210 w 1291027"/>
                <a:gd name="connsiteY158" fmla="*/ 761107 h 1165919"/>
                <a:gd name="connsiteX159" fmla="*/ 956547 w 1291027"/>
                <a:gd name="connsiteY159" fmla="*/ 803969 h 1165919"/>
                <a:gd name="connsiteX160" fmla="*/ 1008935 w 1291027"/>
                <a:gd name="connsiteY160" fmla="*/ 827782 h 1165919"/>
                <a:gd name="connsiteX161" fmla="*/ 1047035 w 1291027"/>
                <a:gd name="connsiteY161" fmla="*/ 827782 h 1165919"/>
                <a:gd name="connsiteX162" fmla="*/ 1097041 w 1291027"/>
                <a:gd name="connsiteY162" fmla="*/ 813494 h 1165919"/>
                <a:gd name="connsiteX163" fmla="*/ 1137522 w 1291027"/>
                <a:gd name="connsiteY163" fmla="*/ 789682 h 1165919"/>
                <a:gd name="connsiteX164" fmla="*/ 1173241 w 1291027"/>
                <a:gd name="connsiteY164" fmla="*/ 758725 h 1165919"/>
                <a:gd name="connsiteX165" fmla="*/ 1192291 w 1291027"/>
                <a:gd name="connsiteY165" fmla="*/ 734913 h 1165919"/>
                <a:gd name="connsiteX166" fmla="*/ 1206578 w 1291027"/>
                <a:gd name="connsiteY166" fmla="*/ 720625 h 1165919"/>
                <a:gd name="connsiteX167" fmla="*/ 1225628 w 1291027"/>
                <a:gd name="connsiteY167" fmla="*/ 723007 h 1165919"/>
                <a:gd name="connsiteX168" fmla="*/ 1213722 w 1291027"/>
                <a:gd name="connsiteY168" fmla="*/ 770632 h 1165919"/>
                <a:gd name="connsiteX169" fmla="*/ 1187528 w 1291027"/>
                <a:gd name="connsiteY169" fmla="*/ 820638 h 1165919"/>
                <a:gd name="connsiteX170" fmla="*/ 1144666 w 1291027"/>
                <a:gd name="connsiteY170" fmla="*/ 870644 h 1165919"/>
                <a:gd name="connsiteX171" fmla="*/ 1101803 w 1291027"/>
                <a:gd name="connsiteY171" fmla="*/ 911125 h 1165919"/>
                <a:gd name="connsiteX172" fmla="*/ 1037510 w 1291027"/>
                <a:gd name="connsiteY172" fmla="*/ 961132 h 1165919"/>
                <a:gd name="connsiteX173" fmla="*/ 970835 w 1291027"/>
                <a:gd name="connsiteY173" fmla="*/ 1001613 h 1165919"/>
                <a:gd name="connsiteX174" fmla="*/ 901778 w 1291027"/>
                <a:gd name="connsiteY174" fmla="*/ 1039713 h 1165919"/>
                <a:gd name="connsiteX175" fmla="*/ 839866 w 1291027"/>
                <a:gd name="connsiteY175" fmla="*/ 1063525 h 1165919"/>
                <a:gd name="connsiteX176" fmla="*/ 746997 w 1291027"/>
                <a:gd name="connsiteY176" fmla="*/ 1084957 h 1165919"/>
                <a:gd name="connsiteX177" fmla="*/ 668416 w 1291027"/>
                <a:gd name="connsiteY177" fmla="*/ 1096863 h 1165919"/>
                <a:gd name="connsiteX178" fmla="*/ 566022 w 1291027"/>
                <a:gd name="connsiteY178" fmla="*/ 1096863 h 1165919"/>
                <a:gd name="connsiteX179" fmla="*/ 451722 w 1291027"/>
                <a:gd name="connsiteY179" fmla="*/ 1075432 h 1165919"/>
                <a:gd name="connsiteX180" fmla="*/ 294560 w 1291027"/>
                <a:gd name="connsiteY180" fmla="*/ 1011138 h 1165919"/>
                <a:gd name="connsiteX181" fmla="*/ 227885 w 1291027"/>
                <a:gd name="connsiteY181" fmla="*/ 965894 h 1165919"/>
                <a:gd name="connsiteX182" fmla="*/ 142160 w 1291027"/>
                <a:gd name="connsiteY182" fmla="*/ 877788 h 1165919"/>
                <a:gd name="connsiteX183" fmla="*/ 87391 w 1291027"/>
                <a:gd name="connsiteY183" fmla="*/ 753963 h 1165919"/>
                <a:gd name="connsiteX184" fmla="*/ 73103 w 1291027"/>
                <a:gd name="connsiteY184" fmla="*/ 677763 h 1165919"/>
                <a:gd name="connsiteX185" fmla="*/ 73103 w 1291027"/>
                <a:gd name="connsiteY185" fmla="*/ 580132 h 1165919"/>
                <a:gd name="connsiteX186" fmla="*/ 85010 w 1291027"/>
                <a:gd name="connsiteY186" fmla="*/ 489644 h 1165919"/>
                <a:gd name="connsiteX187" fmla="*/ 104060 w 1291027"/>
                <a:gd name="connsiteY187" fmla="*/ 432494 h 1165919"/>
                <a:gd name="connsiteX188" fmla="*/ 137397 w 1291027"/>
                <a:gd name="connsiteY188" fmla="*/ 401538 h 1165919"/>
                <a:gd name="connsiteX189" fmla="*/ 182641 w 1291027"/>
                <a:gd name="connsiteY189" fmla="*/ 372963 h 1165919"/>
                <a:gd name="connsiteX190" fmla="*/ 275510 w 1291027"/>
                <a:gd name="connsiteY190" fmla="*/ 349150 h 1165919"/>
                <a:gd name="connsiteX191" fmla="*/ 365997 w 1291027"/>
                <a:gd name="connsiteY191" fmla="*/ 339625 h 1165919"/>
                <a:gd name="connsiteX192" fmla="*/ 451722 w 1291027"/>
                <a:gd name="connsiteY192" fmla="*/ 337244 h 1165919"/>
                <a:gd name="connsiteX193" fmla="*/ 568403 w 1291027"/>
                <a:gd name="connsiteY193" fmla="*/ 344388 h 1165919"/>
                <a:gd name="connsiteX194" fmla="*/ 675560 w 1291027"/>
                <a:gd name="connsiteY194" fmla="*/ 351532 h 1165919"/>
                <a:gd name="connsiteX195" fmla="*/ 775572 w 1291027"/>
                <a:gd name="connsiteY195" fmla="*/ 358675 h 1165919"/>
                <a:gd name="connsiteX196" fmla="*/ 877966 w 1291027"/>
                <a:gd name="connsiteY196" fmla="*/ 365819 h 1165919"/>
                <a:gd name="connsiteX197" fmla="*/ 985122 w 1291027"/>
                <a:gd name="connsiteY197" fmla="*/ 358675 h 1165919"/>
                <a:gd name="connsiteX198" fmla="*/ 1101803 w 1291027"/>
                <a:gd name="connsiteY198" fmla="*/ 311050 h 1165919"/>
                <a:gd name="connsiteX199" fmla="*/ 1132760 w 1291027"/>
                <a:gd name="connsiteY199" fmla="*/ 227707 h 1165919"/>
                <a:gd name="connsiteX200" fmla="*/ 1116091 w 1291027"/>
                <a:gd name="connsiteY200" fmla="*/ 158650 h 1165919"/>
                <a:gd name="connsiteX201" fmla="*/ 1075610 w 1291027"/>
                <a:gd name="connsiteY201" fmla="*/ 106263 h 1165919"/>
                <a:gd name="connsiteX202" fmla="*/ 1008935 w 1291027"/>
                <a:gd name="connsiteY202" fmla="*/ 61019 h 1165919"/>
                <a:gd name="connsiteX203" fmla="*/ 906541 w 1291027"/>
                <a:gd name="connsiteY203" fmla="*/ 32444 h 1165919"/>
                <a:gd name="connsiteX204" fmla="*/ 777953 w 1291027"/>
                <a:gd name="connsiteY204" fmla="*/ 15775 h 1165919"/>
                <a:gd name="connsiteX205" fmla="*/ 658891 w 1291027"/>
                <a:gd name="connsiteY205" fmla="*/ 6250 h 1165919"/>
                <a:gd name="connsiteX206" fmla="*/ 561260 w 1291027"/>
                <a:gd name="connsiteY206" fmla="*/ 3869 h 1165919"/>
                <a:gd name="connsiteX207" fmla="*/ 432672 w 1291027"/>
                <a:gd name="connsiteY207" fmla="*/ 1488 h 1165919"/>
                <a:gd name="connsiteX208" fmla="*/ 335041 w 1291027"/>
                <a:gd name="connsiteY208" fmla="*/ 6250 h 1165919"/>
                <a:gd name="connsiteX0" fmla="*/ 335041 w 1291027"/>
                <a:gd name="connsiteY0" fmla="*/ 5210 h 1164879"/>
                <a:gd name="connsiteX1" fmla="*/ 313610 w 1291027"/>
                <a:gd name="connsiteY1" fmla="*/ 40929 h 1164879"/>
                <a:gd name="connsiteX2" fmla="*/ 315991 w 1291027"/>
                <a:gd name="connsiteY2" fmla="*/ 71885 h 1164879"/>
                <a:gd name="connsiteX3" fmla="*/ 335041 w 1291027"/>
                <a:gd name="connsiteY3" fmla="*/ 79029 h 1164879"/>
                <a:gd name="connsiteX4" fmla="*/ 401716 w 1291027"/>
                <a:gd name="connsiteY4" fmla="*/ 74267 h 1164879"/>
                <a:gd name="connsiteX5" fmla="*/ 501728 w 1291027"/>
                <a:gd name="connsiteY5" fmla="*/ 74267 h 1164879"/>
                <a:gd name="connsiteX6" fmla="*/ 580310 w 1291027"/>
                <a:gd name="connsiteY6" fmla="*/ 74267 h 1164879"/>
                <a:gd name="connsiteX7" fmla="*/ 668416 w 1291027"/>
                <a:gd name="connsiteY7" fmla="*/ 79029 h 1164879"/>
                <a:gd name="connsiteX8" fmla="*/ 749378 w 1291027"/>
                <a:gd name="connsiteY8" fmla="*/ 81410 h 1164879"/>
                <a:gd name="connsiteX9" fmla="*/ 830341 w 1291027"/>
                <a:gd name="connsiteY9" fmla="*/ 90936 h 1164879"/>
                <a:gd name="connsiteX10" fmla="*/ 916066 w 1291027"/>
                <a:gd name="connsiteY10" fmla="*/ 105223 h 1164879"/>
                <a:gd name="connsiteX11" fmla="*/ 997028 w 1291027"/>
                <a:gd name="connsiteY11" fmla="*/ 131417 h 1164879"/>
                <a:gd name="connsiteX12" fmla="*/ 1035128 w 1291027"/>
                <a:gd name="connsiteY12" fmla="*/ 159992 h 1164879"/>
                <a:gd name="connsiteX13" fmla="*/ 1056559 w 1291027"/>
                <a:gd name="connsiteY13" fmla="*/ 198092 h 1164879"/>
                <a:gd name="connsiteX14" fmla="*/ 1066085 w 1291027"/>
                <a:gd name="connsiteY14" fmla="*/ 229048 h 1164879"/>
                <a:gd name="connsiteX15" fmla="*/ 1051797 w 1291027"/>
                <a:gd name="connsiteY15" fmla="*/ 264767 h 1164879"/>
                <a:gd name="connsiteX16" fmla="*/ 1016078 w 1291027"/>
                <a:gd name="connsiteY16" fmla="*/ 283817 h 1164879"/>
                <a:gd name="connsiteX17" fmla="*/ 961310 w 1291027"/>
                <a:gd name="connsiteY17" fmla="*/ 293342 h 1164879"/>
                <a:gd name="connsiteX18" fmla="*/ 877966 w 1291027"/>
                <a:gd name="connsiteY18" fmla="*/ 298104 h 1164879"/>
                <a:gd name="connsiteX19" fmla="*/ 799385 w 1291027"/>
                <a:gd name="connsiteY19" fmla="*/ 293342 h 1164879"/>
                <a:gd name="connsiteX20" fmla="*/ 711278 w 1291027"/>
                <a:gd name="connsiteY20" fmla="*/ 286198 h 1164879"/>
                <a:gd name="connsiteX21" fmla="*/ 623172 w 1291027"/>
                <a:gd name="connsiteY21" fmla="*/ 281435 h 1164879"/>
                <a:gd name="connsiteX22" fmla="*/ 537447 w 1291027"/>
                <a:gd name="connsiteY22" fmla="*/ 279054 h 1164879"/>
                <a:gd name="connsiteX23" fmla="*/ 442197 w 1291027"/>
                <a:gd name="connsiteY23" fmla="*/ 274292 h 1164879"/>
                <a:gd name="connsiteX24" fmla="*/ 327897 w 1291027"/>
                <a:gd name="connsiteY24" fmla="*/ 274292 h 1164879"/>
                <a:gd name="connsiteX25" fmla="*/ 261222 w 1291027"/>
                <a:gd name="connsiteY25" fmla="*/ 283817 h 1164879"/>
                <a:gd name="connsiteX26" fmla="*/ 194547 w 1291027"/>
                <a:gd name="connsiteY26" fmla="*/ 298104 h 1164879"/>
                <a:gd name="connsiteX27" fmla="*/ 130253 w 1291027"/>
                <a:gd name="connsiteY27" fmla="*/ 324298 h 1164879"/>
                <a:gd name="connsiteX28" fmla="*/ 77866 w 1291027"/>
                <a:gd name="connsiteY28" fmla="*/ 360017 h 1164879"/>
                <a:gd name="connsiteX29" fmla="*/ 49291 w 1291027"/>
                <a:gd name="connsiteY29" fmla="*/ 402879 h 1164879"/>
                <a:gd name="connsiteX30" fmla="*/ 27860 w 1291027"/>
                <a:gd name="connsiteY30" fmla="*/ 445742 h 1164879"/>
                <a:gd name="connsiteX31" fmla="*/ 11191 w 1291027"/>
                <a:gd name="connsiteY31" fmla="*/ 510035 h 1164879"/>
                <a:gd name="connsiteX32" fmla="*/ 1666 w 1291027"/>
                <a:gd name="connsiteY32" fmla="*/ 586235 h 1164879"/>
                <a:gd name="connsiteX33" fmla="*/ 1666 w 1291027"/>
                <a:gd name="connsiteY33" fmla="*/ 660054 h 1164879"/>
                <a:gd name="connsiteX34" fmla="*/ 18335 w 1291027"/>
                <a:gd name="connsiteY34" fmla="*/ 736254 h 1164879"/>
                <a:gd name="connsiteX35" fmla="*/ 32622 w 1291027"/>
                <a:gd name="connsiteY35" fmla="*/ 814835 h 1164879"/>
                <a:gd name="connsiteX36" fmla="*/ 65960 w 1291027"/>
                <a:gd name="connsiteY36" fmla="*/ 879129 h 1164879"/>
                <a:gd name="connsiteX37" fmla="*/ 89772 w 1291027"/>
                <a:gd name="connsiteY37" fmla="*/ 919610 h 1164879"/>
                <a:gd name="connsiteX38" fmla="*/ 123110 w 1291027"/>
                <a:gd name="connsiteY38" fmla="*/ 964854 h 1164879"/>
                <a:gd name="connsiteX39" fmla="*/ 173116 w 1291027"/>
                <a:gd name="connsiteY39" fmla="*/ 1014860 h 1164879"/>
                <a:gd name="connsiteX40" fmla="*/ 237410 w 1291027"/>
                <a:gd name="connsiteY40" fmla="*/ 1057723 h 1164879"/>
                <a:gd name="connsiteX41" fmla="*/ 306466 w 1291027"/>
                <a:gd name="connsiteY41" fmla="*/ 1091060 h 1164879"/>
                <a:gd name="connsiteX42" fmla="*/ 392191 w 1291027"/>
                <a:gd name="connsiteY42" fmla="*/ 1124398 h 1164879"/>
                <a:gd name="connsiteX43" fmla="*/ 473153 w 1291027"/>
                <a:gd name="connsiteY43" fmla="*/ 1143448 h 1164879"/>
                <a:gd name="connsiteX44" fmla="*/ 582691 w 1291027"/>
                <a:gd name="connsiteY44" fmla="*/ 1162498 h 1164879"/>
                <a:gd name="connsiteX45" fmla="*/ 694610 w 1291027"/>
                <a:gd name="connsiteY45" fmla="*/ 1162498 h 1164879"/>
                <a:gd name="connsiteX46" fmla="*/ 799385 w 1291027"/>
                <a:gd name="connsiteY46" fmla="*/ 1143448 h 1164879"/>
                <a:gd name="connsiteX47" fmla="*/ 918447 w 1291027"/>
                <a:gd name="connsiteY47" fmla="*/ 1110110 h 1164879"/>
                <a:gd name="connsiteX48" fmla="*/ 989885 w 1291027"/>
                <a:gd name="connsiteY48" fmla="*/ 1072010 h 1164879"/>
                <a:gd name="connsiteX49" fmla="*/ 1063703 w 1291027"/>
                <a:gd name="connsiteY49" fmla="*/ 1029148 h 1164879"/>
                <a:gd name="connsiteX50" fmla="*/ 1127997 w 1291027"/>
                <a:gd name="connsiteY50" fmla="*/ 981523 h 1164879"/>
                <a:gd name="connsiteX51" fmla="*/ 1180385 w 1291027"/>
                <a:gd name="connsiteY51" fmla="*/ 931517 h 1164879"/>
                <a:gd name="connsiteX52" fmla="*/ 1230391 w 1291027"/>
                <a:gd name="connsiteY52" fmla="*/ 876748 h 1164879"/>
                <a:gd name="connsiteX53" fmla="*/ 1268491 w 1291027"/>
                <a:gd name="connsiteY53" fmla="*/ 810073 h 1164879"/>
                <a:gd name="connsiteX54" fmla="*/ 1289922 w 1291027"/>
                <a:gd name="connsiteY54" fmla="*/ 750542 h 1164879"/>
                <a:gd name="connsiteX55" fmla="*/ 1285160 w 1291027"/>
                <a:gd name="connsiteY55" fmla="*/ 707679 h 1164879"/>
                <a:gd name="connsiteX56" fmla="*/ 1261347 w 1291027"/>
                <a:gd name="connsiteY56" fmla="*/ 667198 h 1164879"/>
                <a:gd name="connsiteX57" fmla="*/ 1232772 w 1291027"/>
                <a:gd name="connsiteY57" fmla="*/ 652910 h 1164879"/>
                <a:gd name="connsiteX58" fmla="*/ 1180385 w 1291027"/>
                <a:gd name="connsiteY58" fmla="*/ 657673 h 1164879"/>
                <a:gd name="connsiteX59" fmla="*/ 1149428 w 1291027"/>
                <a:gd name="connsiteY59" fmla="*/ 683867 h 1164879"/>
                <a:gd name="connsiteX60" fmla="*/ 1116091 w 1291027"/>
                <a:gd name="connsiteY60" fmla="*/ 714823 h 1164879"/>
                <a:gd name="connsiteX61" fmla="*/ 1087516 w 1291027"/>
                <a:gd name="connsiteY61" fmla="*/ 738635 h 1164879"/>
                <a:gd name="connsiteX62" fmla="*/ 1051797 w 1291027"/>
                <a:gd name="connsiteY62" fmla="*/ 757685 h 1164879"/>
                <a:gd name="connsiteX63" fmla="*/ 1001791 w 1291027"/>
                <a:gd name="connsiteY63" fmla="*/ 755304 h 1164879"/>
                <a:gd name="connsiteX64" fmla="*/ 968453 w 1291027"/>
                <a:gd name="connsiteY64" fmla="*/ 717204 h 1164879"/>
                <a:gd name="connsiteX65" fmla="*/ 961310 w 1291027"/>
                <a:gd name="connsiteY65" fmla="*/ 674342 h 1164879"/>
                <a:gd name="connsiteX66" fmla="*/ 963691 w 1291027"/>
                <a:gd name="connsiteY66" fmla="*/ 633860 h 1164879"/>
                <a:gd name="connsiteX67" fmla="*/ 985122 w 1291027"/>
                <a:gd name="connsiteY67" fmla="*/ 605285 h 1164879"/>
                <a:gd name="connsiteX68" fmla="*/ 1004172 w 1291027"/>
                <a:gd name="connsiteY68" fmla="*/ 598142 h 1164879"/>
                <a:gd name="connsiteX69" fmla="*/ 1044653 w 1291027"/>
                <a:gd name="connsiteY69" fmla="*/ 600523 h 1164879"/>
                <a:gd name="connsiteX70" fmla="*/ 1092278 w 1291027"/>
                <a:gd name="connsiteY70" fmla="*/ 586235 h 1164879"/>
                <a:gd name="connsiteX71" fmla="*/ 1123235 w 1291027"/>
                <a:gd name="connsiteY71" fmla="*/ 569567 h 1164879"/>
                <a:gd name="connsiteX72" fmla="*/ 1144666 w 1291027"/>
                <a:gd name="connsiteY72" fmla="*/ 543373 h 1164879"/>
                <a:gd name="connsiteX73" fmla="*/ 1161335 w 1291027"/>
                <a:gd name="connsiteY73" fmla="*/ 505273 h 1164879"/>
                <a:gd name="connsiteX74" fmla="*/ 1149428 w 1291027"/>
                <a:gd name="connsiteY74" fmla="*/ 462410 h 1164879"/>
                <a:gd name="connsiteX75" fmla="*/ 1120853 w 1291027"/>
                <a:gd name="connsiteY75" fmla="*/ 436217 h 1164879"/>
                <a:gd name="connsiteX76" fmla="*/ 1082753 w 1291027"/>
                <a:gd name="connsiteY76" fmla="*/ 414785 h 1164879"/>
                <a:gd name="connsiteX77" fmla="*/ 1027985 w 1291027"/>
                <a:gd name="connsiteY77" fmla="*/ 402879 h 1164879"/>
                <a:gd name="connsiteX78" fmla="*/ 947022 w 1291027"/>
                <a:gd name="connsiteY78" fmla="*/ 393354 h 1164879"/>
                <a:gd name="connsiteX79" fmla="*/ 885110 w 1291027"/>
                <a:gd name="connsiteY79" fmla="*/ 395735 h 1164879"/>
                <a:gd name="connsiteX80" fmla="*/ 782716 w 1291027"/>
                <a:gd name="connsiteY80" fmla="*/ 393354 h 1164879"/>
                <a:gd name="connsiteX81" fmla="*/ 685085 w 1291027"/>
                <a:gd name="connsiteY81" fmla="*/ 393354 h 1164879"/>
                <a:gd name="connsiteX82" fmla="*/ 596978 w 1291027"/>
                <a:gd name="connsiteY82" fmla="*/ 398117 h 1164879"/>
                <a:gd name="connsiteX83" fmla="*/ 527922 w 1291027"/>
                <a:gd name="connsiteY83" fmla="*/ 398117 h 1164879"/>
                <a:gd name="connsiteX84" fmla="*/ 454103 w 1291027"/>
                <a:gd name="connsiteY84" fmla="*/ 407642 h 1164879"/>
                <a:gd name="connsiteX85" fmla="*/ 392191 w 1291027"/>
                <a:gd name="connsiteY85" fmla="*/ 412404 h 1164879"/>
                <a:gd name="connsiteX86" fmla="*/ 318372 w 1291027"/>
                <a:gd name="connsiteY86" fmla="*/ 424310 h 1164879"/>
                <a:gd name="connsiteX87" fmla="*/ 249316 w 1291027"/>
                <a:gd name="connsiteY87" fmla="*/ 455267 h 1164879"/>
                <a:gd name="connsiteX88" fmla="*/ 204072 w 1291027"/>
                <a:gd name="connsiteY88" fmla="*/ 486223 h 1164879"/>
                <a:gd name="connsiteX89" fmla="*/ 161210 w 1291027"/>
                <a:gd name="connsiteY89" fmla="*/ 552898 h 1164879"/>
                <a:gd name="connsiteX90" fmla="*/ 146922 w 1291027"/>
                <a:gd name="connsiteY90" fmla="*/ 624335 h 1164879"/>
                <a:gd name="connsiteX91" fmla="*/ 161210 w 1291027"/>
                <a:gd name="connsiteY91" fmla="*/ 707679 h 1164879"/>
                <a:gd name="connsiteX92" fmla="*/ 182641 w 1291027"/>
                <a:gd name="connsiteY92" fmla="*/ 762448 h 1164879"/>
                <a:gd name="connsiteX93" fmla="*/ 223122 w 1291027"/>
                <a:gd name="connsiteY93" fmla="*/ 819598 h 1164879"/>
                <a:gd name="connsiteX94" fmla="*/ 258841 w 1291027"/>
                <a:gd name="connsiteY94" fmla="*/ 860079 h 1164879"/>
                <a:gd name="connsiteX95" fmla="*/ 299322 w 1291027"/>
                <a:gd name="connsiteY95" fmla="*/ 900560 h 1164879"/>
                <a:gd name="connsiteX96" fmla="*/ 363616 w 1291027"/>
                <a:gd name="connsiteY96" fmla="*/ 945804 h 1164879"/>
                <a:gd name="connsiteX97" fmla="*/ 435053 w 1291027"/>
                <a:gd name="connsiteY97" fmla="*/ 986285 h 1164879"/>
                <a:gd name="connsiteX98" fmla="*/ 508872 w 1291027"/>
                <a:gd name="connsiteY98" fmla="*/ 1012479 h 1164879"/>
                <a:gd name="connsiteX99" fmla="*/ 620791 w 1291027"/>
                <a:gd name="connsiteY99" fmla="*/ 1026767 h 1164879"/>
                <a:gd name="connsiteX100" fmla="*/ 730328 w 1291027"/>
                <a:gd name="connsiteY100" fmla="*/ 1005335 h 1164879"/>
                <a:gd name="connsiteX101" fmla="*/ 804147 w 1291027"/>
                <a:gd name="connsiteY101" fmla="*/ 967235 h 1164879"/>
                <a:gd name="connsiteX102" fmla="*/ 856535 w 1291027"/>
                <a:gd name="connsiteY102" fmla="*/ 924373 h 1164879"/>
                <a:gd name="connsiteX103" fmla="*/ 882728 w 1291027"/>
                <a:gd name="connsiteY103" fmla="*/ 874367 h 1164879"/>
                <a:gd name="connsiteX104" fmla="*/ 880347 w 1291027"/>
                <a:gd name="connsiteY104" fmla="*/ 793404 h 1164879"/>
                <a:gd name="connsiteX105" fmla="*/ 842247 w 1291027"/>
                <a:gd name="connsiteY105" fmla="*/ 731492 h 1164879"/>
                <a:gd name="connsiteX106" fmla="*/ 780335 w 1291027"/>
                <a:gd name="connsiteY106" fmla="*/ 688629 h 1164879"/>
                <a:gd name="connsiteX107" fmla="*/ 713660 w 1291027"/>
                <a:gd name="connsiteY107" fmla="*/ 667198 h 1164879"/>
                <a:gd name="connsiteX108" fmla="*/ 630316 w 1291027"/>
                <a:gd name="connsiteY108" fmla="*/ 643385 h 1164879"/>
                <a:gd name="connsiteX109" fmla="*/ 501728 w 1291027"/>
                <a:gd name="connsiteY109" fmla="*/ 614810 h 1164879"/>
                <a:gd name="connsiteX110" fmla="*/ 420766 w 1291027"/>
                <a:gd name="connsiteY110" fmla="*/ 617192 h 1164879"/>
                <a:gd name="connsiteX111" fmla="*/ 358853 w 1291027"/>
                <a:gd name="connsiteY111" fmla="*/ 631479 h 1164879"/>
                <a:gd name="connsiteX112" fmla="*/ 318372 w 1291027"/>
                <a:gd name="connsiteY112" fmla="*/ 657673 h 1164879"/>
                <a:gd name="connsiteX113" fmla="*/ 289797 w 1291027"/>
                <a:gd name="connsiteY113" fmla="*/ 679104 h 1164879"/>
                <a:gd name="connsiteX114" fmla="*/ 289797 w 1291027"/>
                <a:gd name="connsiteY114" fmla="*/ 712442 h 1164879"/>
                <a:gd name="connsiteX115" fmla="*/ 313610 w 1291027"/>
                <a:gd name="connsiteY115" fmla="*/ 729110 h 1164879"/>
                <a:gd name="connsiteX116" fmla="*/ 346947 w 1291027"/>
                <a:gd name="connsiteY116" fmla="*/ 717204 h 1164879"/>
                <a:gd name="connsiteX117" fmla="*/ 387428 w 1291027"/>
                <a:gd name="connsiteY117" fmla="*/ 688629 h 1164879"/>
                <a:gd name="connsiteX118" fmla="*/ 449341 w 1291027"/>
                <a:gd name="connsiteY118" fmla="*/ 683867 h 1164879"/>
                <a:gd name="connsiteX119" fmla="*/ 518397 w 1291027"/>
                <a:gd name="connsiteY119" fmla="*/ 688629 h 1164879"/>
                <a:gd name="connsiteX120" fmla="*/ 585072 w 1291027"/>
                <a:gd name="connsiteY120" fmla="*/ 702917 h 1164879"/>
                <a:gd name="connsiteX121" fmla="*/ 670797 w 1291027"/>
                <a:gd name="connsiteY121" fmla="*/ 726729 h 1164879"/>
                <a:gd name="connsiteX122" fmla="*/ 739853 w 1291027"/>
                <a:gd name="connsiteY122" fmla="*/ 748160 h 1164879"/>
                <a:gd name="connsiteX123" fmla="*/ 799385 w 1291027"/>
                <a:gd name="connsiteY123" fmla="*/ 791023 h 1164879"/>
                <a:gd name="connsiteX124" fmla="*/ 818435 w 1291027"/>
                <a:gd name="connsiteY124" fmla="*/ 829123 h 1164879"/>
                <a:gd name="connsiteX125" fmla="*/ 816053 w 1291027"/>
                <a:gd name="connsiteY125" fmla="*/ 867223 h 1164879"/>
                <a:gd name="connsiteX126" fmla="*/ 787478 w 1291027"/>
                <a:gd name="connsiteY126" fmla="*/ 898179 h 1164879"/>
                <a:gd name="connsiteX127" fmla="*/ 749378 w 1291027"/>
                <a:gd name="connsiteY127" fmla="*/ 921992 h 1164879"/>
                <a:gd name="connsiteX128" fmla="*/ 696991 w 1291027"/>
                <a:gd name="connsiteY128" fmla="*/ 941042 h 1164879"/>
                <a:gd name="connsiteX129" fmla="*/ 632697 w 1291027"/>
                <a:gd name="connsiteY129" fmla="*/ 957710 h 1164879"/>
                <a:gd name="connsiteX130" fmla="*/ 570785 w 1291027"/>
                <a:gd name="connsiteY130" fmla="*/ 952948 h 1164879"/>
                <a:gd name="connsiteX131" fmla="*/ 456485 w 1291027"/>
                <a:gd name="connsiteY131" fmla="*/ 917229 h 1164879"/>
                <a:gd name="connsiteX132" fmla="*/ 365997 w 1291027"/>
                <a:gd name="connsiteY132" fmla="*/ 867223 h 1164879"/>
                <a:gd name="connsiteX133" fmla="*/ 294560 w 1291027"/>
                <a:gd name="connsiteY133" fmla="*/ 795785 h 1164879"/>
                <a:gd name="connsiteX134" fmla="*/ 239791 w 1291027"/>
                <a:gd name="connsiteY134" fmla="*/ 721967 h 1164879"/>
                <a:gd name="connsiteX135" fmla="*/ 215978 w 1291027"/>
                <a:gd name="connsiteY135" fmla="*/ 669579 h 1164879"/>
                <a:gd name="connsiteX136" fmla="*/ 208835 w 1291027"/>
                <a:gd name="connsiteY136" fmla="*/ 610048 h 1164879"/>
                <a:gd name="connsiteX137" fmla="*/ 232647 w 1291027"/>
                <a:gd name="connsiteY137" fmla="*/ 550517 h 1164879"/>
                <a:gd name="connsiteX138" fmla="*/ 280272 w 1291027"/>
                <a:gd name="connsiteY138" fmla="*/ 517179 h 1164879"/>
                <a:gd name="connsiteX139" fmla="*/ 337422 w 1291027"/>
                <a:gd name="connsiteY139" fmla="*/ 493367 h 1164879"/>
                <a:gd name="connsiteX140" fmla="*/ 408860 w 1291027"/>
                <a:gd name="connsiteY140" fmla="*/ 479079 h 1164879"/>
                <a:gd name="connsiteX141" fmla="*/ 520778 w 1291027"/>
                <a:gd name="connsiteY141" fmla="*/ 467173 h 1164879"/>
                <a:gd name="connsiteX142" fmla="*/ 627935 w 1291027"/>
                <a:gd name="connsiteY142" fmla="*/ 457648 h 1164879"/>
                <a:gd name="connsiteX143" fmla="*/ 746997 w 1291027"/>
                <a:gd name="connsiteY143" fmla="*/ 457648 h 1164879"/>
                <a:gd name="connsiteX144" fmla="*/ 866060 w 1291027"/>
                <a:gd name="connsiteY144" fmla="*/ 455267 h 1164879"/>
                <a:gd name="connsiteX145" fmla="*/ 951785 w 1291027"/>
                <a:gd name="connsiteY145" fmla="*/ 460029 h 1164879"/>
                <a:gd name="connsiteX146" fmla="*/ 1020841 w 1291027"/>
                <a:gd name="connsiteY146" fmla="*/ 469554 h 1164879"/>
                <a:gd name="connsiteX147" fmla="*/ 1066085 w 1291027"/>
                <a:gd name="connsiteY147" fmla="*/ 479079 h 1164879"/>
                <a:gd name="connsiteX148" fmla="*/ 1087516 w 1291027"/>
                <a:gd name="connsiteY148" fmla="*/ 495748 h 1164879"/>
                <a:gd name="connsiteX149" fmla="*/ 1094660 w 1291027"/>
                <a:gd name="connsiteY149" fmla="*/ 505273 h 1164879"/>
                <a:gd name="connsiteX150" fmla="*/ 1075610 w 1291027"/>
                <a:gd name="connsiteY150" fmla="*/ 521942 h 1164879"/>
                <a:gd name="connsiteX151" fmla="*/ 1039891 w 1291027"/>
                <a:gd name="connsiteY151" fmla="*/ 529085 h 1164879"/>
                <a:gd name="connsiteX152" fmla="*/ 1008935 w 1291027"/>
                <a:gd name="connsiteY152" fmla="*/ 531467 h 1164879"/>
                <a:gd name="connsiteX153" fmla="*/ 963691 w 1291027"/>
                <a:gd name="connsiteY153" fmla="*/ 538610 h 1164879"/>
                <a:gd name="connsiteX154" fmla="*/ 927972 w 1291027"/>
                <a:gd name="connsiteY154" fmla="*/ 567185 h 1164879"/>
                <a:gd name="connsiteX155" fmla="*/ 899397 w 1291027"/>
                <a:gd name="connsiteY155" fmla="*/ 605285 h 1164879"/>
                <a:gd name="connsiteX156" fmla="*/ 892253 w 1291027"/>
                <a:gd name="connsiteY156" fmla="*/ 650529 h 1164879"/>
                <a:gd name="connsiteX157" fmla="*/ 899397 w 1291027"/>
                <a:gd name="connsiteY157" fmla="*/ 710060 h 1164879"/>
                <a:gd name="connsiteX158" fmla="*/ 923210 w 1291027"/>
                <a:gd name="connsiteY158" fmla="*/ 760067 h 1164879"/>
                <a:gd name="connsiteX159" fmla="*/ 956547 w 1291027"/>
                <a:gd name="connsiteY159" fmla="*/ 802929 h 1164879"/>
                <a:gd name="connsiteX160" fmla="*/ 1008935 w 1291027"/>
                <a:gd name="connsiteY160" fmla="*/ 826742 h 1164879"/>
                <a:gd name="connsiteX161" fmla="*/ 1047035 w 1291027"/>
                <a:gd name="connsiteY161" fmla="*/ 826742 h 1164879"/>
                <a:gd name="connsiteX162" fmla="*/ 1097041 w 1291027"/>
                <a:gd name="connsiteY162" fmla="*/ 812454 h 1164879"/>
                <a:gd name="connsiteX163" fmla="*/ 1137522 w 1291027"/>
                <a:gd name="connsiteY163" fmla="*/ 788642 h 1164879"/>
                <a:gd name="connsiteX164" fmla="*/ 1173241 w 1291027"/>
                <a:gd name="connsiteY164" fmla="*/ 757685 h 1164879"/>
                <a:gd name="connsiteX165" fmla="*/ 1192291 w 1291027"/>
                <a:gd name="connsiteY165" fmla="*/ 733873 h 1164879"/>
                <a:gd name="connsiteX166" fmla="*/ 1206578 w 1291027"/>
                <a:gd name="connsiteY166" fmla="*/ 719585 h 1164879"/>
                <a:gd name="connsiteX167" fmla="*/ 1225628 w 1291027"/>
                <a:gd name="connsiteY167" fmla="*/ 721967 h 1164879"/>
                <a:gd name="connsiteX168" fmla="*/ 1213722 w 1291027"/>
                <a:gd name="connsiteY168" fmla="*/ 769592 h 1164879"/>
                <a:gd name="connsiteX169" fmla="*/ 1187528 w 1291027"/>
                <a:gd name="connsiteY169" fmla="*/ 819598 h 1164879"/>
                <a:gd name="connsiteX170" fmla="*/ 1144666 w 1291027"/>
                <a:gd name="connsiteY170" fmla="*/ 869604 h 1164879"/>
                <a:gd name="connsiteX171" fmla="*/ 1101803 w 1291027"/>
                <a:gd name="connsiteY171" fmla="*/ 910085 h 1164879"/>
                <a:gd name="connsiteX172" fmla="*/ 1037510 w 1291027"/>
                <a:gd name="connsiteY172" fmla="*/ 960092 h 1164879"/>
                <a:gd name="connsiteX173" fmla="*/ 970835 w 1291027"/>
                <a:gd name="connsiteY173" fmla="*/ 1000573 h 1164879"/>
                <a:gd name="connsiteX174" fmla="*/ 901778 w 1291027"/>
                <a:gd name="connsiteY174" fmla="*/ 1038673 h 1164879"/>
                <a:gd name="connsiteX175" fmla="*/ 839866 w 1291027"/>
                <a:gd name="connsiteY175" fmla="*/ 1062485 h 1164879"/>
                <a:gd name="connsiteX176" fmla="*/ 746997 w 1291027"/>
                <a:gd name="connsiteY176" fmla="*/ 1083917 h 1164879"/>
                <a:gd name="connsiteX177" fmla="*/ 668416 w 1291027"/>
                <a:gd name="connsiteY177" fmla="*/ 1095823 h 1164879"/>
                <a:gd name="connsiteX178" fmla="*/ 566022 w 1291027"/>
                <a:gd name="connsiteY178" fmla="*/ 1095823 h 1164879"/>
                <a:gd name="connsiteX179" fmla="*/ 451722 w 1291027"/>
                <a:gd name="connsiteY179" fmla="*/ 1074392 h 1164879"/>
                <a:gd name="connsiteX180" fmla="*/ 294560 w 1291027"/>
                <a:gd name="connsiteY180" fmla="*/ 1010098 h 1164879"/>
                <a:gd name="connsiteX181" fmla="*/ 227885 w 1291027"/>
                <a:gd name="connsiteY181" fmla="*/ 964854 h 1164879"/>
                <a:gd name="connsiteX182" fmla="*/ 142160 w 1291027"/>
                <a:gd name="connsiteY182" fmla="*/ 876748 h 1164879"/>
                <a:gd name="connsiteX183" fmla="*/ 87391 w 1291027"/>
                <a:gd name="connsiteY183" fmla="*/ 752923 h 1164879"/>
                <a:gd name="connsiteX184" fmla="*/ 73103 w 1291027"/>
                <a:gd name="connsiteY184" fmla="*/ 676723 h 1164879"/>
                <a:gd name="connsiteX185" fmla="*/ 73103 w 1291027"/>
                <a:gd name="connsiteY185" fmla="*/ 579092 h 1164879"/>
                <a:gd name="connsiteX186" fmla="*/ 85010 w 1291027"/>
                <a:gd name="connsiteY186" fmla="*/ 488604 h 1164879"/>
                <a:gd name="connsiteX187" fmla="*/ 104060 w 1291027"/>
                <a:gd name="connsiteY187" fmla="*/ 431454 h 1164879"/>
                <a:gd name="connsiteX188" fmla="*/ 137397 w 1291027"/>
                <a:gd name="connsiteY188" fmla="*/ 400498 h 1164879"/>
                <a:gd name="connsiteX189" fmla="*/ 182641 w 1291027"/>
                <a:gd name="connsiteY189" fmla="*/ 371923 h 1164879"/>
                <a:gd name="connsiteX190" fmla="*/ 275510 w 1291027"/>
                <a:gd name="connsiteY190" fmla="*/ 348110 h 1164879"/>
                <a:gd name="connsiteX191" fmla="*/ 365997 w 1291027"/>
                <a:gd name="connsiteY191" fmla="*/ 338585 h 1164879"/>
                <a:gd name="connsiteX192" fmla="*/ 451722 w 1291027"/>
                <a:gd name="connsiteY192" fmla="*/ 336204 h 1164879"/>
                <a:gd name="connsiteX193" fmla="*/ 568403 w 1291027"/>
                <a:gd name="connsiteY193" fmla="*/ 343348 h 1164879"/>
                <a:gd name="connsiteX194" fmla="*/ 675560 w 1291027"/>
                <a:gd name="connsiteY194" fmla="*/ 350492 h 1164879"/>
                <a:gd name="connsiteX195" fmla="*/ 775572 w 1291027"/>
                <a:gd name="connsiteY195" fmla="*/ 357635 h 1164879"/>
                <a:gd name="connsiteX196" fmla="*/ 877966 w 1291027"/>
                <a:gd name="connsiteY196" fmla="*/ 364779 h 1164879"/>
                <a:gd name="connsiteX197" fmla="*/ 985122 w 1291027"/>
                <a:gd name="connsiteY197" fmla="*/ 357635 h 1164879"/>
                <a:gd name="connsiteX198" fmla="*/ 1101803 w 1291027"/>
                <a:gd name="connsiteY198" fmla="*/ 310010 h 1164879"/>
                <a:gd name="connsiteX199" fmla="*/ 1132760 w 1291027"/>
                <a:gd name="connsiteY199" fmla="*/ 226667 h 1164879"/>
                <a:gd name="connsiteX200" fmla="*/ 1116091 w 1291027"/>
                <a:gd name="connsiteY200" fmla="*/ 157610 h 1164879"/>
                <a:gd name="connsiteX201" fmla="*/ 1075610 w 1291027"/>
                <a:gd name="connsiteY201" fmla="*/ 105223 h 1164879"/>
                <a:gd name="connsiteX202" fmla="*/ 1008935 w 1291027"/>
                <a:gd name="connsiteY202" fmla="*/ 59979 h 1164879"/>
                <a:gd name="connsiteX203" fmla="*/ 906541 w 1291027"/>
                <a:gd name="connsiteY203" fmla="*/ 31404 h 1164879"/>
                <a:gd name="connsiteX204" fmla="*/ 777953 w 1291027"/>
                <a:gd name="connsiteY204" fmla="*/ 14735 h 1164879"/>
                <a:gd name="connsiteX205" fmla="*/ 658891 w 1291027"/>
                <a:gd name="connsiteY205" fmla="*/ 5210 h 1164879"/>
                <a:gd name="connsiteX206" fmla="*/ 561260 w 1291027"/>
                <a:gd name="connsiteY206" fmla="*/ 2829 h 1164879"/>
                <a:gd name="connsiteX207" fmla="*/ 432672 w 1291027"/>
                <a:gd name="connsiteY207" fmla="*/ 448 h 1164879"/>
                <a:gd name="connsiteX208" fmla="*/ 335041 w 1291027"/>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7642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1406 w 1290705"/>
                <a:gd name="connsiteY109" fmla="*/ 614810 h 1164879"/>
                <a:gd name="connsiteX110" fmla="*/ 420444 w 1290705"/>
                <a:gd name="connsiteY110" fmla="*/ 617192 h 1164879"/>
                <a:gd name="connsiteX111" fmla="*/ 358531 w 1290705"/>
                <a:gd name="connsiteY111" fmla="*/ 631479 h 1164879"/>
                <a:gd name="connsiteX112" fmla="*/ 318050 w 1290705"/>
                <a:gd name="connsiteY112" fmla="*/ 657673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87106 w 1290705"/>
                <a:gd name="connsiteY117" fmla="*/ 688629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38610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7642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1406 w 1290705"/>
                <a:gd name="connsiteY109" fmla="*/ 614810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87106 w 1290705"/>
                <a:gd name="connsiteY117" fmla="*/ 688629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38610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7642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1406 w 1290705"/>
                <a:gd name="connsiteY109" fmla="*/ 614810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38610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7642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38610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7642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5736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51463 w 1290705"/>
                <a:gd name="connsiteY78" fmla="*/ 395735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5736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51463 w 1290705"/>
                <a:gd name="connsiteY78" fmla="*/ 395735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5736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22813 w 1290705"/>
                <a:gd name="connsiteY86" fmla="*/ 429072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51463 w 1290705"/>
                <a:gd name="connsiteY78" fmla="*/ 395735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5736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22813 w 1290705"/>
                <a:gd name="connsiteY86" fmla="*/ 429072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4792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51463 w 1290705"/>
                <a:gd name="connsiteY78" fmla="*/ 395735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5736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22813 w 1290705"/>
                <a:gd name="connsiteY86" fmla="*/ 429072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4792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62448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592"/>
                <a:gd name="connsiteX1" fmla="*/ 313288 w 1290705"/>
                <a:gd name="connsiteY1" fmla="*/ 40929 h 1164592"/>
                <a:gd name="connsiteX2" fmla="*/ 315669 w 1290705"/>
                <a:gd name="connsiteY2" fmla="*/ 71885 h 1164592"/>
                <a:gd name="connsiteX3" fmla="*/ 334719 w 1290705"/>
                <a:gd name="connsiteY3" fmla="*/ 79029 h 1164592"/>
                <a:gd name="connsiteX4" fmla="*/ 401394 w 1290705"/>
                <a:gd name="connsiteY4" fmla="*/ 74267 h 1164592"/>
                <a:gd name="connsiteX5" fmla="*/ 501406 w 1290705"/>
                <a:gd name="connsiteY5" fmla="*/ 74267 h 1164592"/>
                <a:gd name="connsiteX6" fmla="*/ 579988 w 1290705"/>
                <a:gd name="connsiteY6" fmla="*/ 74267 h 1164592"/>
                <a:gd name="connsiteX7" fmla="*/ 668094 w 1290705"/>
                <a:gd name="connsiteY7" fmla="*/ 79029 h 1164592"/>
                <a:gd name="connsiteX8" fmla="*/ 749056 w 1290705"/>
                <a:gd name="connsiteY8" fmla="*/ 81410 h 1164592"/>
                <a:gd name="connsiteX9" fmla="*/ 830019 w 1290705"/>
                <a:gd name="connsiteY9" fmla="*/ 90936 h 1164592"/>
                <a:gd name="connsiteX10" fmla="*/ 915744 w 1290705"/>
                <a:gd name="connsiteY10" fmla="*/ 105223 h 1164592"/>
                <a:gd name="connsiteX11" fmla="*/ 996706 w 1290705"/>
                <a:gd name="connsiteY11" fmla="*/ 131417 h 1164592"/>
                <a:gd name="connsiteX12" fmla="*/ 1034806 w 1290705"/>
                <a:gd name="connsiteY12" fmla="*/ 159992 h 1164592"/>
                <a:gd name="connsiteX13" fmla="*/ 1056237 w 1290705"/>
                <a:gd name="connsiteY13" fmla="*/ 198092 h 1164592"/>
                <a:gd name="connsiteX14" fmla="*/ 1065763 w 1290705"/>
                <a:gd name="connsiteY14" fmla="*/ 229048 h 1164592"/>
                <a:gd name="connsiteX15" fmla="*/ 1051475 w 1290705"/>
                <a:gd name="connsiteY15" fmla="*/ 264767 h 1164592"/>
                <a:gd name="connsiteX16" fmla="*/ 1015756 w 1290705"/>
                <a:gd name="connsiteY16" fmla="*/ 283817 h 1164592"/>
                <a:gd name="connsiteX17" fmla="*/ 960988 w 1290705"/>
                <a:gd name="connsiteY17" fmla="*/ 293342 h 1164592"/>
                <a:gd name="connsiteX18" fmla="*/ 877644 w 1290705"/>
                <a:gd name="connsiteY18" fmla="*/ 298104 h 1164592"/>
                <a:gd name="connsiteX19" fmla="*/ 799063 w 1290705"/>
                <a:gd name="connsiteY19" fmla="*/ 293342 h 1164592"/>
                <a:gd name="connsiteX20" fmla="*/ 710956 w 1290705"/>
                <a:gd name="connsiteY20" fmla="*/ 286198 h 1164592"/>
                <a:gd name="connsiteX21" fmla="*/ 622850 w 1290705"/>
                <a:gd name="connsiteY21" fmla="*/ 281435 h 1164592"/>
                <a:gd name="connsiteX22" fmla="*/ 537125 w 1290705"/>
                <a:gd name="connsiteY22" fmla="*/ 279054 h 1164592"/>
                <a:gd name="connsiteX23" fmla="*/ 441875 w 1290705"/>
                <a:gd name="connsiteY23" fmla="*/ 274292 h 1164592"/>
                <a:gd name="connsiteX24" fmla="*/ 327575 w 1290705"/>
                <a:gd name="connsiteY24" fmla="*/ 274292 h 1164592"/>
                <a:gd name="connsiteX25" fmla="*/ 260900 w 1290705"/>
                <a:gd name="connsiteY25" fmla="*/ 283817 h 1164592"/>
                <a:gd name="connsiteX26" fmla="*/ 194225 w 1290705"/>
                <a:gd name="connsiteY26" fmla="*/ 298104 h 1164592"/>
                <a:gd name="connsiteX27" fmla="*/ 129931 w 1290705"/>
                <a:gd name="connsiteY27" fmla="*/ 324298 h 1164592"/>
                <a:gd name="connsiteX28" fmla="*/ 77544 w 1290705"/>
                <a:gd name="connsiteY28" fmla="*/ 360017 h 1164592"/>
                <a:gd name="connsiteX29" fmla="*/ 48969 w 1290705"/>
                <a:gd name="connsiteY29" fmla="*/ 402879 h 1164592"/>
                <a:gd name="connsiteX30" fmla="*/ 27538 w 1290705"/>
                <a:gd name="connsiteY30" fmla="*/ 445742 h 1164592"/>
                <a:gd name="connsiteX31" fmla="*/ 10869 w 1290705"/>
                <a:gd name="connsiteY31" fmla="*/ 510035 h 1164592"/>
                <a:gd name="connsiteX32" fmla="*/ 1344 w 1290705"/>
                <a:gd name="connsiteY32" fmla="*/ 586235 h 1164592"/>
                <a:gd name="connsiteX33" fmla="*/ 1344 w 1290705"/>
                <a:gd name="connsiteY33" fmla="*/ 660054 h 1164592"/>
                <a:gd name="connsiteX34" fmla="*/ 13250 w 1290705"/>
                <a:gd name="connsiteY34" fmla="*/ 738636 h 1164592"/>
                <a:gd name="connsiteX35" fmla="*/ 32300 w 1290705"/>
                <a:gd name="connsiteY35" fmla="*/ 814835 h 1164592"/>
                <a:gd name="connsiteX36" fmla="*/ 65638 w 1290705"/>
                <a:gd name="connsiteY36" fmla="*/ 879129 h 1164592"/>
                <a:gd name="connsiteX37" fmla="*/ 89450 w 1290705"/>
                <a:gd name="connsiteY37" fmla="*/ 919610 h 1164592"/>
                <a:gd name="connsiteX38" fmla="*/ 122788 w 1290705"/>
                <a:gd name="connsiteY38" fmla="*/ 964854 h 1164592"/>
                <a:gd name="connsiteX39" fmla="*/ 172794 w 1290705"/>
                <a:gd name="connsiteY39" fmla="*/ 1014860 h 1164592"/>
                <a:gd name="connsiteX40" fmla="*/ 237088 w 1290705"/>
                <a:gd name="connsiteY40" fmla="*/ 1057723 h 1164592"/>
                <a:gd name="connsiteX41" fmla="*/ 306144 w 1290705"/>
                <a:gd name="connsiteY41" fmla="*/ 1091060 h 1164592"/>
                <a:gd name="connsiteX42" fmla="*/ 391869 w 1290705"/>
                <a:gd name="connsiteY42" fmla="*/ 1124398 h 1164592"/>
                <a:gd name="connsiteX43" fmla="*/ 479975 w 1290705"/>
                <a:gd name="connsiteY43" fmla="*/ 1148211 h 1164592"/>
                <a:gd name="connsiteX44" fmla="*/ 582369 w 1290705"/>
                <a:gd name="connsiteY44" fmla="*/ 1162498 h 1164592"/>
                <a:gd name="connsiteX45" fmla="*/ 694288 w 1290705"/>
                <a:gd name="connsiteY45" fmla="*/ 1162498 h 1164592"/>
                <a:gd name="connsiteX46" fmla="*/ 799063 w 1290705"/>
                <a:gd name="connsiteY46" fmla="*/ 1143448 h 1164592"/>
                <a:gd name="connsiteX47" fmla="*/ 918125 w 1290705"/>
                <a:gd name="connsiteY47" fmla="*/ 1110110 h 1164592"/>
                <a:gd name="connsiteX48" fmla="*/ 989563 w 1290705"/>
                <a:gd name="connsiteY48" fmla="*/ 1072010 h 1164592"/>
                <a:gd name="connsiteX49" fmla="*/ 1063381 w 1290705"/>
                <a:gd name="connsiteY49" fmla="*/ 1029148 h 1164592"/>
                <a:gd name="connsiteX50" fmla="*/ 1127675 w 1290705"/>
                <a:gd name="connsiteY50" fmla="*/ 981523 h 1164592"/>
                <a:gd name="connsiteX51" fmla="*/ 1180063 w 1290705"/>
                <a:gd name="connsiteY51" fmla="*/ 931517 h 1164592"/>
                <a:gd name="connsiteX52" fmla="*/ 1230069 w 1290705"/>
                <a:gd name="connsiteY52" fmla="*/ 876748 h 1164592"/>
                <a:gd name="connsiteX53" fmla="*/ 1268169 w 1290705"/>
                <a:gd name="connsiteY53" fmla="*/ 810073 h 1164592"/>
                <a:gd name="connsiteX54" fmla="*/ 1289600 w 1290705"/>
                <a:gd name="connsiteY54" fmla="*/ 750542 h 1164592"/>
                <a:gd name="connsiteX55" fmla="*/ 1284838 w 1290705"/>
                <a:gd name="connsiteY55" fmla="*/ 707679 h 1164592"/>
                <a:gd name="connsiteX56" fmla="*/ 1261025 w 1290705"/>
                <a:gd name="connsiteY56" fmla="*/ 667198 h 1164592"/>
                <a:gd name="connsiteX57" fmla="*/ 1232450 w 1290705"/>
                <a:gd name="connsiteY57" fmla="*/ 652910 h 1164592"/>
                <a:gd name="connsiteX58" fmla="*/ 1180063 w 1290705"/>
                <a:gd name="connsiteY58" fmla="*/ 657673 h 1164592"/>
                <a:gd name="connsiteX59" fmla="*/ 1149106 w 1290705"/>
                <a:gd name="connsiteY59" fmla="*/ 683867 h 1164592"/>
                <a:gd name="connsiteX60" fmla="*/ 1115769 w 1290705"/>
                <a:gd name="connsiteY60" fmla="*/ 714823 h 1164592"/>
                <a:gd name="connsiteX61" fmla="*/ 1087194 w 1290705"/>
                <a:gd name="connsiteY61" fmla="*/ 738635 h 1164592"/>
                <a:gd name="connsiteX62" fmla="*/ 1051475 w 1290705"/>
                <a:gd name="connsiteY62" fmla="*/ 757685 h 1164592"/>
                <a:gd name="connsiteX63" fmla="*/ 1001469 w 1290705"/>
                <a:gd name="connsiteY63" fmla="*/ 755304 h 1164592"/>
                <a:gd name="connsiteX64" fmla="*/ 968131 w 1290705"/>
                <a:gd name="connsiteY64" fmla="*/ 717204 h 1164592"/>
                <a:gd name="connsiteX65" fmla="*/ 960988 w 1290705"/>
                <a:gd name="connsiteY65" fmla="*/ 674342 h 1164592"/>
                <a:gd name="connsiteX66" fmla="*/ 963369 w 1290705"/>
                <a:gd name="connsiteY66" fmla="*/ 633860 h 1164592"/>
                <a:gd name="connsiteX67" fmla="*/ 984800 w 1290705"/>
                <a:gd name="connsiteY67" fmla="*/ 605285 h 1164592"/>
                <a:gd name="connsiteX68" fmla="*/ 1003850 w 1290705"/>
                <a:gd name="connsiteY68" fmla="*/ 598142 h 1164592"/>
                <a:gd name="connsiteX69" fmla="*/ 1044331 w 1290705"/>
                <a:gd name="connsiteY69" fmla="*/ 600523 h 1164592"/>
                <a:gd name="connsiteX70" fmla="*/ 1091956 w 1290705"/>
                <a:gd name="connsiteY70" fmla="*/ 586235 h 1164592"/>
                <a:gd name="connsiteX71" fmla="*/ 1122913 w 1290705"/>
                <a:gd name="connsiteY71" fmla="*/ 569567 h 1164592"/>
                <a:gd name="connsiteX72" fmla="*/ 1144344 w 1290705"/>
                <a:gd name="connsiteY72" fmla="*/ 543373 h 1164592"/>
                <a:gd name="connsiteX73" fmla="*/ 1161013 w 1290705"/>
                <a:gd name="connsiteY73" fmla="*/ 505273 h 1164592"/>
                <a:gd name="connsiteX74" fmla="*/ 1149106 w 1290705"/>
                <a:gd name="connsiteY74" fmla="*/ 462410 h 1164592"/>
                <a:gd name="connsiteX75" fmla="*/ 1120531 w 1290705"/>
                <a:gd name="connsiteY75" fmla="*/ 436217 h 1164592"/>
                <a:gd name="connsiteX76" fmla="*/ 1082431 w 1290705"/>
                <a:gd name="connsiteY76" fmla="*/ 414785 h 1164592"/>
                <a:gd name="connsiteX77" fmla="*/ 1027663 w 1290705"/>
                <a:gd name="connsiteY77" fmla="*/ 402879 h 1164592"/>
                <a:gd name="connsiteX78" fmla="*/ 951463 w 1290705"/>
                <a:gd name="connsiteY78" fmla="*/ 395735 h 1164592"/>
                <a:gd name="connsiteX79" fmla="*/ 884788 w 1290705"/>
                <a:gd name="connsiteY79" fmla="*/ 395735 h 1164592"/>
                <a:gd name="connsiteX80" fmla="*/ 782394 w 1290705"/>
                <a:gd name="connsiteY80" fmla="*/ 393354 h 1164592"/>
                <a:gd name="connsiteX81" fmla="*/ 684763 w 1290705"/>
                <a:gd name="connsiteY81" fmla="*/ 393354 h 1164592"/>
                <a:gd name="connsiteX82" fmla="*/ 596656 w 1290705"/>
                <a:gd name="connsiteY82" fmla="*/ 395736 h 1164592"/>
                <a:gd name="connsiteX83" fmla="*/ 527600 w 1290705"/>
                <a:gd name="connsiteY83" fmla="*/ 398117 h 1164592"/>
                <a:gd name="connsiteX84" fmla="*/ 453781 w 1290705"/>
                <a:gd name="connsiteY84" fmla="*/ 405261 h 1164592"/>
                <a:gd name="connsiteX85" fmla="*/ 391869 w 1290705"/>
                <a:gd name="connsiteY85" fmla="*/ 412404 h 1164592"/>
                <a:gd name="connsiteX86" fmla="*/ 322813 w 1290705"/>
                <a:gd name="connsiteY86" fmla="*/ 429072 h 1164592"/>
                <a:gd name="connsiteX87" fmla="*/ 248994 w 1290705"/>
                <a:gd name="connsiteY87" fmla="*/ 455267 h 1164592"/>
                <a:gd name="connsiteX88" fmla="*/ 203750 w 1290705"/>
                <a:gd name="connsiteY88" fmla="*/ 486223 h 1164592"/>
                <a:gd name="connsiteX89" fmla="*/ 160888 w 1290705"/>
                <a:gd name="connsiteY89" fmla="*/ 552898 h 1164592"/>
                <a:gd name="connsiteX90" fmla="*/ 146600 w 1290705"/>
                <a:gd name="connsiteY90" fmla="*/ 624335 h 1164592"/>
                <a:gd name="connsiteX91" fmla="*/ 160888 w 1290705"/>
                <a:gd name="connsiteY91" fmla="*/ 707679 h 1164592"/>
                <a:gd name="connsiteX92" fmla="*/ 182319 w 1290705"/>
                <a:gd name="connsiteY92" fmla="*/ 762448 h 1164592"/>
                <a:gd name="connsiteX93" fmla="*/ 222800 w 1290705"/>
                <a:gd name="connsiteY93" fmla="*/ 819598 h 1164592"/>
                <a:gd name="connsiteX94" fmla="*/ 258519 w 1290705"/>
                <a:gd name="connsiteY94" fmla="*/ 860079 h 1164592"/>
                <a:gd name="connsiteX95" fmla="*/ 299000 w 1290705"/>
                <a:gd name="connsiteY95" fmla="*/ 900560 h 1164592"/>
                <a:gd name="connsiteX96" fmla="*/ 363294 w 1290705"/>
                <a:gd name="connsiteY96" fmla="*/ 945804 h 1164592"/>
                <a:gd name="connsiteX97" fmla="*/ 434731 w 1290705"/>
                <a:gd name="connsiteY97" fmla="*/ 986285 h 1164592"/>
                <a:gd name="connsiteX98" fmla="*/ 508550 w 1290705"/>
                <a:gd name="connsiteY98" fmla="*/ 1012479 h 1164592"/>
                <a:gd name="connsiteX99" fmla="*/ 620469 w 1290705"/>
                <a:gd name="connsiteY99" fmla="*/ 1026767 h 1164592"/>
                <a:gd name="connsiteX100" fmla="*/ 730006 w 1290705"/>
                <a:gd name="connsiteY100" fmla="*/ 1005335 h 1164592"/>
                <a:gd name="connsiteX101" fmla="*/ 803825 w 1290705"/>
                <a:gd name="connsiteY101" fmla="*/ 967235 h 1164592"/>
                <a:gd name="connsiteX102" fmla="*/ 856213 w 1290705"/>
                <a:gd name="connsiteY102" fmla="*/ 924373 h 1164592"/>
                <a:gd name="connsiteX103" fmla="*/ 882406 w 1290705"/>
                <a:gd name="connsiteY103" fmla="*/ 874367 h 1164592"/>
                <a:gd name="connsiteX104" fmla="*/ 880025 w 1290705"/>
                <a:gd name="connsiteY104" fmla="*/ 793404 h 1164592"/>
                <a:gd name="connsiteX105" fmla="*/ 841925 w 1290705"/>
                <a:gd name="connsiteY105" fmla="*/ 731492 h 1164592"/>
                <a:gd name="connsiteX106" fmla="*/ 780013 w 1290705"/>
                <a:gd name="connsiteY106" fmla="*/ 688629 h 1164592"/>
                <a:gd name="connsiteX107" fmla="*/ 713338 w 1290705"/>
                <a:gd name="connsiteY107" fmla="*/ 667198 h 1164592"/>
                <a:gd name="connsiteX108" fmla="*/ 629994 w 1290705"/>
                <a:gd name="connsiteY108" fmla="*/ 643385 h 1164592"/>
                <a:gd name="connsiteX109" fmla="*/ 506169 w 1290705"/>
                <a:gd name="connsiteY109" fmla="*/ 617191 h 1164592"/>
                <a:gd name="connsiteX110" fmla="*/ 420444 w 1290705"/>
                <a:gd name="connsiteY110" fmla="*/ 617192 h 1164592"/>
                <a:gd name="connsiteX111" fmla="*/ 358531 w 1290705"/>
                <a:gd name="connsiteY111" fmla="*/ 631479 h 1164592"/>
                <a:gd name="connsiteX112" fmla="*/ 318050 w 1290705"/>
                <a:gd name="connsiteY112" fmla="*/ 655292 h 1164592"/>
                <a:gd name="connsiteX113" fmla="*/ 289475 w 1290705"/>
                <a:gd name="connsiteY113" fmla="*/ 679104 h 1164592"/>
                <a:gd name="connsiteX114" fmla="*/ 289475 w 1290705"/>
                <a:gd name="connsiteY114" fmla="*/ 712442 h 1164592"/>
                <a:gd name="connsiteX115" fmla="*/ 313288 w 1290705"/>
                <a:gd name="connsiteY115" fmla="*/ 729110 h 1164592"/>
                <a:gd name="connsiteX116" fmla="*/ 346625 w 1290705"/>
                <a:gd name="connsiteY116" fmla="*/ 717204 h 1164592"/>
                <a:gd name="connsiteX117" fmla="*/ 391868 w 1290705"/>
                <a:gd name="connsiteY117" fmla="*/ 691011 h 1164592"/>
                <a:gd name="connsiteX118" fmla="*/ 449019 w 1290705"/>
                <a:gd name="connsiteY118" fmla="*/ 683867 h 1164592"/>
                <a:gd name="connsiteX119" fmla="*/ 518075 w 1290705"/>
                <a:gd name="connsiteY119" fmla="*/ 688629 h 1164592"/>
                <a:gd name="connsiteX120" fmla="*/ 584750 w 1290705"/>
                <a:gd name="connsiteY120" fmla="*/ 702917 h 1164592"/>
                <a:gd name="connsiteX121" fmla="*/ 670475 w 1290705"/>
                <a:gd name="connsiteY121" fmla="*/ 726729 h 1164592"/>
                <a:gd name="connsiteX122" fmla="*/ 739531 w 1290705"/>
                <a:gd name="connsiteY122" fmla="*/ 748160 h 1164592"/>
                <a:gd name="connsiteX123" fmla="*/ 799063 w 1290705"/>
                <a:gd name="connsiteY123" fmla="*/ 791023 h 1164592"/>
                <a:gd name="connsiteX124" fmla="*/ 818113 w 1290705"/>
                <a:gd name="connsiteY124" fmla="*/ 829123 h 1164592"/>
                <a:gd name="connsiteX125" fmla="*/ 815731 w 1290705"/>
                <a:gd name="connsiteY125" fmla="*/ 867223 h 1164592"/>
                <a:gd name="connsiteX126" fmla="*/ 787156 w 1290705"/>
                <a:gd name="connsiteY126" fmla="*/ 898179 h 1164592"/>
                <a:gd name="connsiteX127" fmla="*/ 749056 w 1290705"/>
                <a:gd name="connsiteY127" fmla="*/ 921992 h 1164592"/>
                <a:gd name="connsiteX128" fmla="*/ 696669 w 1290705"/>
                <a:gd name="connsiteY128" fmla="*/ 941042 h 1164592"/>
                <a:gd name="connsiteX129" fmla="*/ 632375 w 1290705"/>
                <a:gd name="connsiteY129" fmla="*/ 957710 h 1164592"/>
                <a:gd name="connsiteX130" fmla="*/ 570463 w 1290705"/>
                <a:gd name="connsiteY130" fmla="*/ 952948 h 1164592"/>
                <a:gd name="connsiteX131" fmla="*/ 456163 w 1290705"/>
                <a:gd name="connsiteY131" fmla="*/ 917229 h 1164592"/>
                <a:gd name="connsiteX132" fmla="*/ 365675 w 1290705"/>
                <a:gd name="connsiteY132" fmla="*/ 867223 h 1164592"/>
                <a:gd name="connsiteX133" fmla="*/ 294238 w 1290705"/>
                <a:gd name="connsiteY133" fmla="*/ 795785 h 1164592"/>
                <a:gd name="connsiteX134" fmla="*/ 239469 w 1290705"/>
                <a:gd name="connsiteY134" fmla="*/ 721967 h 1164592"/>
                <a:gd name="connsiteX135" fmla="*/ 215656 w 1290705"/>
                <a:gd name="connsiteY135" fmla="*/ 669579 h 1164592"/>
                <a:gd name="connsiteX136" fmla="*/ 208513 w 1290705"/>
                <a:gd name="connsiteY136" fmla="*/ 610048 h 1164592"/>
                <a:gd name="connsiteX137" fmla="*/ 232325 w 1290705"/>
                <a:gd name="connsiteY137" fmla="*/ 550517 h 1164592"/>
                <a:gd name="connsiteX138" fmla="*/ 279950 w 1290705"/>
                <a:gd name="connsiteY138" fmla="*/ 517179 h 1164592"/>
                <a:gd name="connsiteX139" fmla="*/ 337100 w 1290705"/>
                <a:gd name="connsiteY139" fmla="*/ 493367 h 1164592"/>
                <a:gd name="connsiteX140" fmla="*/ 408538 w 1290705"/>
                <a:gd name="connsiteY140" fmla="*/ 479079 h 1164592"/>
                <a:gd name="connsiteX141" fmla="*/ 520456 w 1290705"/>
                <a:gd name="connsiteY141" fmla="*/ 464792 h 1164592"/>
                <a:gd name="connsiteX142" fmla="*/ 627613 w 1290705"/>
                <a:gd name="connsiteY142" fmla="*/ 457648 h 1164592"/>
                <a:gd name="connsiteX143" fmla="*/ 746675 w 1290705"/>
                <a:gd name="connsiteY143" fmla="*/ 457648 h 1164592"/>
                <a:gd name="connsiteX144" fmla="*/ 865738 w 1290705"/>
                <a:gd name="connsiteY144" fmla="*/ 455267 h 1164592"/>
                <a:gd name="connsiteX145" fmla="*/ 951463 w 1290705"/>
                <a:gd name="connsiteY145" fmla="*/ 460029 h 1164592"/>
                <a:gd name="connsiteX146" fmla="*/ 1020519 w 1290705"/>
                <a:gd name="connsiteY146" fmla="*/ 469554 h 1164592"/>
                <a:gd name="connsiteX147" fmla="*/ 1065763 w 1290705"/>
                <a:gd name="connsiteY147" fmla="*/ 479079 h 1164592"/>
                <a:gd name="connsiteX148" fmla="*/ 1087194 w 1290705"/>
                <a:gd name="connsiteY148" fmla="*/ 495748 h 1164592"/>
                <a:gd name="connsiteX149" fmla="*/ 1094338 w 1290705"/>
                <a:gd name="connsiteY149" fmla="*/ 505273 h 1164592"/>
                <a:gd name="connsiteX150" fmla="*/ 1075288 w 1290705"/>
                <a:gd name="connsiteY150" fmla="*/ 521942 h 1164592"/>
                <a:gd name="connsiteX151" fmla="*/ 1039569 w 1290705"/>
                <a:gd name="connsiteY151" fmla="*/ 529085 h 1164592"/>
                <a:gd name="connsiteX152" fmla="*/ 1008613 w 1290705"/>
                <a:gd name="connsiteY152" fmla="*/ 531467 h 1164592"/>
                <a:gd name="connsiteX153" fmla="*/ 963369 w 1290705"/>
                <a:gd name="connsiteY153" fmla="*/ 543372 h 1164592"/>
                <a:gd name="connsiteX154" fmla="*/ 927650 w 1290705"/>
                <a:gd name="connsiteY154" fmla="*/ 567185 h 1164592"/>
                <a:gd name="connsiteX155" fmla="*/ 899075 w 1290705"/>
                <a:gd name="connsiteY155" fmla="*/ 605285 h 1164592"/>
                <a:gd name="connsiteX156" fmla="*/ 891931 w 1290705"/>
                <a:gd name="connsiteY156" fmla="*/ 650529 h 1164592"/>
                <a:gd name="connsiteX157" fmla="*/ 899075 w 1290705"/>
                <a:gd name="connsiteY157" fmla="*/ 710060 h 1164592"/>
                <a:gd name="connsiteX158" fmla="*/ 922888 w 1290705"/>
                <a:gd name="connsiteY158" fmla="*/ 760067 h 1164592"/>
                <a:gd name="connsiteX159" fmla="*/ 956225 w 1290705"/>
                <a:gd name="connsiteY159" fmla="*/ 802929 h 1164592"/>
                <a:gd name="connsiteX160" fmla="*/ 1008613 w 1290705"/>
                <a:gd name="connsiteY160" fmla="*/ 826742 h 1164592"/>
                <a:gd name="connsiteX161" fmla="*/ 1046713 w 1290705"/>
                <a:gd name="connsiteY161" fmla="*/ 826742 h 1164592"/>
                <a:gd name="connsiteX162" fmla="*/ 1096719 w 1290705"/>
                <a:gd name="connsiteY162" fmla="*/ 812454 h 1164592"/>
                <a:gd name="connsiteX163" fmla="*/ 1137200 w 1290705"/>
                <a:gd name="connsiteY163" fmla="*/ 788642 h 1164592"/>
                <a:gd name="connsiteX164" fmla="*/ 1172919 w 1290705"/>
                <a:gd name="connsiteY164" fmla="*/ 757685 h 1164592"/>
                <a:gd name="connsiteX165" fmla="*/ 1191969 w 1290705"/>
                <a:gd name="connsiteY165" fmla="*/ 733873 h 1164592"/>
                <a:gd name="connsiteX166" fmla="*/ 1206256 w 1290705"/>
                <a:gd name="connsiteY166" fmla="*/ 719585 h 1164592"/>
                <a:gd name="connsiteX167" fmla="*/ 1225306 w 1290705"/>
                <a:gd name="connsiteY167" fmla="*/ 721967 h 1164592"/>
                <a:gd name="connsiteX168" fmla="*/ 1213400 w 1290705"/>
                <a:gd name="connsiteY168" fmla="*/ 769592 h 1164592"/>
                <a:gd name="connsiteX169" fmla="*/ 1187206 w 1290705"/>
                <a:gd name="connsiteY169" fmla="*/ 819598 h 1164592"/>
                <a:gd name="connsiteX170" fmla="*/ 1144344 w 1290705"/>
                <a:gd name="connsiteY170" fmla="*/ 869604 h 1164592"/>
                <a:gd name="connsiteX171" fmla="*/ 1101481 w 1290705"/>
                <a:gd name="connsiteY171" fmla="*/ 910085 h 1164592"/>
                <a:gd name="connsiteX172" fmla="*/ 1037188 w 1290705"/>
                <a:gd name="connsiteY172" fmla="*/ 960092 h 1164592"/>
                <a:gd name="connsiteX173" fmla="*/ 970513 w 1290705"/>
                <a:gd name="connsiteY173" fmla="*/ 1000573 h 1164592"/>
                <a:gd name="connsiteX174" fmla="*/ 901456 w 1290705"/>
                <a:gd name="connsiteY174" fmla="*/ 1038673 h 1164592"/>
                <a:gd name="connsiteX175" fmla="*/ 839544 w 1290705"/>
                <a:gd name="connsiteY175" fmla="*/ 1062485 h 1164592"/>
                <a:gd name="connsiteX176" fmla="*/ 746675 w 1290705"/>
                <a:gd name="connsiteY176" fmla="*/ 1083917 h 1164592"/>
                <a:gd name="connsiteX177" fmla="*/ 668094 w 1290705"/>
                <a:gd name="connsiteY177" fmla="*/ 1095823 h 1164592"/>
                <a:gd name="connsiteX178" fmla="*/ 565700 w 1290705"/>
                <a:gd name="connsiteY178" fmla="*/ 1095823 h 1164592"/>
                <a:gd name="connsiteX179" fmla="*/ 451400 w 1290705"/>
                <a:gd name="connsiteY179" fmla="*/ 1074392 h 1164592"/>
                <a:gd name="connsiteX180" fmla="*/ 294238 w 1290705"/>
                <a:gd name="connsiteY180" fmla="*/ 1010098 h 1164592"/>
                <a:gd name="connsiteX181" fmla="*/ 227563 w 1290705"/>
                <a:gd name="connsiteY181" fmla="*/ 964854 h 1164592"/>
                <a:gd name="connsiteX182" fmla="*/ 141838 w 1290705"/>
                <a:gd name="connsiteY182" fmla="*/ 876748 h 1164592"/>
                <a:gd name="connsiteX183" fmla="*/ 87069 w 1290705"/>
                <a:gd name="connsiteY183" fmla="*/ 762448 h 1164592"/>
                <a:gd name="connsiteX184" fmla="*/ 72781 w 1290705"/>
                <a:gd name="connsiteY184" fmla="*/ 676723 h 1164592"/>
                <a:gd name="connsiteX185" fmla="*/ 72781 w 1290705"/>
                <a:gd name="connsiteY185" fmla="*/ 579092 h 1164592"/>
                <a:gd name="connsiteX186" fmla="*/ 84688 w 1290705"/>
                <a:gd name="connsiteY186" fmla="*/ 488604 h 1164592"/>
                <a:gd name="connsiteX187" fmla="*/ 103738 w 1290705"/>
                <a:gd name="connsiteY187" fmla="*/ 431454 h 1164592"/>
                <a:gd name="connsiteX188" fmla="*/ 137075 w 1290705"/>
                <a:gd name="connsiteY188" fmla="*/ 400498 h 1164592"/>
                <a:gd name="connsiteX189" fmla="*/ 182319 w 1290705"/>
                <a:gd name="connsiteY189" fmla="*/ 371923 h 1164592"/>
                <a:gd name="connsiteX190" fmla="*/ 275188 w 1290705"/>
                <a:gd name="connsiteY190" fmla="*/ 348110 h 1164592"/>
                <a:gd name="connsiteX191" fmla="*/ 365675 w 1290705"/>
                <a:gd name="connsiteY191" fmla="*/ 338585 h 1164592"/>
                <a:gd name="connsiteX192" fmla="*/ 451400 w 1290705"/>
                <a:gd name="connsiteY192" fmla="*/ 336204 h 1164592"/>
                <a:gd name="connsiteX193" fmla="*/ 568081 w 1290705"/>
                <a:gd name="connsiteY193" fmla="*/ 343348 h 1164592"/>
                <a:gd name="connsiteX194" fmla="*/ 675238 w 1290705"/>
                <a:gd name="connsiteY194" fmla="*/ 350492 h 1164592"/>
                <a:gd name="connsiteX195" fmla="*/ 775250 w 1290705"/>
                <a:gd name="connsiteY195" fmla="*/ 357635 h 1164592"/>
                <a:gd name="connsiteX196" fmla="*/ 877644 w 1290705"/>
                <a:gd name="connsiteY196" fmla="*/ 364779 h 1164592"/>
                <a:gd name="connsiteX197" fmla="*/ 984800 w 1290705"/>
                <a:gd name="connsiteY197" fmla="*/ 357635 h 1164592"/>
                <a:gd name="connsiteX198" fmla="*/ 1101481 w 1290705"/>
                <a:gd name="connsiteY198" fmla="*/ 310010 h 1164592"/>
                <a:gd name="connsiteX199" fmla="*/ 1132438 w 1290705"/>
                <a:gd name="connsiteY199" fmla="*/ 226667 h 1164592"/>
                <a:gd name="connsiteX200" fmla="*/ 1115769 w 1290705"/>
                <a:gd name="connsiteY200" fmla="*/ 157610 h 1164592"/>
                <a:gd name="connsiteX201" fmla="*/ 1075288 w 1290705"/>
                <a:gd name="connsiteY201" fmla="*/ 105223 h 1164592"/>
                <a:gd name="connsiteX202" fmla="*/ 1008613 w 1290705"/>
                <a:gd name="connsiteY202" fmla="*/ 59979 h 1164592"/>
                <a:gd name="connsiteX203" fmla="*/ 906219 w 1290705"/>
                <a:gd name="connsiteY203" fmla="*/ 31404 h 1164592"/>
                <a:gd name="connsiteX204" fmla="*/ 777631 w 1290705"/>
                <a:gd name="connsiteY204" fmla="*/ 14735 h 1164592"/>
                <a:gd name="connsiteX205" fmla="*/ 658569 w 1290705"/>
                <a:gd name="connsiteY205" fmla="*/ 5210 h 1164592"/>
                <a:gd name="connsiteX206" fmla="*/ 560938 w 1290705"/>
                <a:gd name="connsiteY206" fmla="*/ 2829 h 1164592"/>
                <a:gd name="connsiteX207" fmla="*/ 432350 w 1290705"/>
                <a:gd name="connsiteY207" fmla="*/ 448 h 1164592"/>
                <a:gd name="connsiteX208" fmla="*/ 334719 w 1290705"/>
                <a:gd name="connsiteY208" fmla="*/ 5210 h 1164592"/>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77544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89563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4331 w 1290705"/>
                <a:gd name="connsiteY69" fmla="*/ 600523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46675 w 1290705"/>
                <a:gd name="connsiteY176" fmla="*/ 1083917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3738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77544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89563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4331 w 1290705"/>
                <a:gd name="connsiteY69" fmla="*/ 600523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3738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77544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4331 w 1290705"/>
                <a:gd name="connsiteY69" fmla="*/ 600523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3738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77544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3738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77544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4681 w 1290705"/>
                <a:gd name="connsiteY35" fmla="*/ 812454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4681 w 1290705"/>
                <a:gd name="connsiteY35" fmla="*/ 812454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2801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4681 w 1290705"/>
                <a:gd name="connsiteY35" fmla="*/ 812454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306144 w 1290705"/>
                <a:gd name="connsiteY180" fmla="*/ 1019623 h 1164435"/>
                <a:gd name="connsiteX181" fmla="*/ 222801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4681 w 1290705"/>
                <a:gd name="connsiteY35" fmla="*/ 812454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1857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306144 w 1290705"/>
                <a:gd name="connsiteY180" fmla="*/ 1019623 h 1164435"/>
                <a:gd name="connsiteX181" fmla="*/ 222801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4681 w 1290705"/>
                <a:gd name="connsiteY35" fmla="*/ 812454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1857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0507 w 1290705"/>
                <a:gd name="connsiteY158" fmla="*/ 762448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306144 w 1290705"/>
                <a:gd name="connsiteY180" fmla="*/ 1019623 h 1164435"/>
                <a:gd name="connsiteX181" fmla="*/ 222801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115 h 1164340"/>
                <a:gd name="connsiteX1" fmla="*/ 310907 w 1290705"/>
                <a:gd name="connsiteY1" fmla="*/ 38453 h 1164340"/>
                <a:gd name="connsiteX2" fmla="*/ 315669 w 1290705"/>
                <a:gd name="connsiteY2" fmla="*/ 71790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7578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60988 w 1290705"/>
                <a:gd name="connsiteY65" fmla="*/ 674247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8047 h 1164340"/>
                <a:gd name="connsiteX70" fmla="*/ 1091956 w 1290705"/>
                <a:gd name="connsiteY70" fmla="*/ 586140 h 1164340"/>
                <a:gd name="connsiteX71" fmla="*/ 1122913 w 1290705"/>
                <a:gd name="connsiteY71" fmla="*/ 569472 h 1164340"/>
                <a:gd name="connsiteX72" fmla="*/ 1144344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7578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60988 w 1290705"/>
                <a:gd name="connsiteY65" fmla="*/ 674247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8047 h 1164340"/>
                <a:gd name="connsiteX70" fmla="*/ 1091956 w 1290705"/>
                <a:gd name="connsiteY70" fmla="*/ 586140 h 1164340"/>
                <a:gd name="connsiteX71" fmla="*/ 1122913 w 1290705"/>
                <a:gd name="connsiteY71" fmla="*/ 569472 h 1164340"/>
                <a:gd name="connsiteX72" fmla="*/ 1144344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7578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60988 w 1290705"/>
                <a:gd name="connsiteY65" fmla="*/ 674247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8047 h 1164340"/>
                <a:gd name="connsiteX70" fmla="*/ 1091956 w 1290705"/>
                <a:gd name="connsiteY70" fmla="*/ 586140 h 1164340"/>
                <a:gd name="connsiteX71" fmla="*/ 1122913 w 1290705"/>
                <a:gd name="connsiteY71" fmla="*/ 569472 h 1164340"/>
                <a:gd name="connsiteX72" fmla="*/ 1146725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9959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60988 w 1290705"/>
                <a:gd name="connsiteY65" fmla="*/ 674247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8047 h 1164340"/>
                <a:gd name="connsiteX70" fmla="*/ 1091956 w 1290705"/>
                <a:gd name="connsiteY70" fmla="*/ 586140 h 1164340"/>
                <a:gd name="connsiteX71" fmla="*/ 1122913 w 1290705"/>
                <a:gd name="connsiteY71" fmla="*/ 569472 h 1164340"/>
                <a:gd name="connsiteX72" fmla="*/ 1146725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9959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58606 w 1290705"/>
                <a:gd name="connsiteY65" fmla="*/ 671866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8047 h 1164340"/>
                <a:gd name="connsiteX70" fmla="*/ 1091956 w 1290705"/>
                <a:gd name="connsiteY70" fmla="*/ 586140 h 1164340"/>
                <a:gd name="connsiteX71" fmla="*/ 1122913 w 1290705"/>
                <a:gd name="connsiteY71" fmla="*/ 569472 h 1164340"/>
                <a:gd name="connsiteX72" fmla="*/ 1146725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9959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58606 w 1290705"/>
                <a:gd name="connsiteY65" fmla="*/ 671866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3284 h 1164340"/>
                <a:gd name="connsiteX70" fmla="*/ 1091956 w 1290705"/>
                <a:gd name="connsiteY70" fmla="*/ 586140 h 1164340"/>
                <a:gd name="connsiteX71" fmla="*/ 1122913 w 1290705"/>
                <a:gd name="connsiteY71" fmla="*/ 569472 h 1164340"/>
                <a:gd name="connsiteX72" fmla="*/ 1146725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27688 w 1290705"/>
                <a:gd name="connsiteY57" fmla="*/ 652815 h 1164340"/>
                <a:gd name="connsiteX58" fmla="*/ 1180063 w 1290705"/>
                <a:gd name="connsiteY58" fmla="*/ 659959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58606 w 1290705"/>
                <a:gd name="connsiteY65" fmla="*/ 671866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3284 h 1164340"/>
                <a:gd name="connsiteX70" fmla="*/ 1091956 w 1290705"/>
                <a:gd name="connsiteY70" fmla="*/ 586140 h 1164340"/>
                <a:gd name="connsiteX71" fmla="*/ 1122913 w 1290705"/>
                <a:gd name="connsiteY71" fmla="*/ 569472 h 1164340"/>
                <a:gd name="connsiteX72" fmla="*/ 1146725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290705" h="1164340">
                  <a:moveTo>
                    <a:pt x="334719" y="5115"/>
                  </a:moveTo>
                  <a:cubicBezTo>
                    <a:pt x="314479" y="11465"/>
                    <a:pt x="314082" y="27738"/>
                    <a:pt x="310907" y="38453"/>
                  </a:cubicBezTo>
                  <a:cubicBezTo>
                    <a:pt x="307732" y="49168"/>
                    <a:pt x="311700" y="62661"/>
                    <a:pt x="315669" y="69408"/>
                  </a:cubicBezTo>
                  <a:cubicBezTo>
                    <a:pt x="319638" y="76155"/>
                    <a:pt x="320432" y="78140"/>
                    <a:pt x="334719" y="78934"/>
                  </a:cubicBezTo>
                  <a:cubicBezTo>
                    <a:pt x="349006" y="79728"/>
                    <a:pt x="373613" y="74966"/>
                    <a:pt x="401394" y="74172"/>
                  </a:cubicBezTo>
                  <a:cubicBezTo>
                    <a:pt x="429175" y="73378"/>
                    <a:pt x="501406" y="74172"/>
                    <a:pt x="501406" y="74172"/>
                  </a:cubicBezTo>
                  <a:cubicBezTo>
                    <a:pt x="531172" y="74172"/>
                    <a:pt x="552207" y="73378"/>
                    <a:pt x="579988" y="74172"/>
                  </a:cubicBezTo>
                  <a:cubicBezTo>
                    <a:pt x="607769" y="74966"/>
                    <a:pt x="639916" y="77744"/>
                    <a:pt x="668094" y="78934"/>
                  </a:cubicBezTo>
                  <a:cubicBezTo>
                    <a:pt x="696272" y="80124"/>
                    <a:pt x="722069" y="79331"/>
                    <a:pt x="749056" y="81315"/>
                  </a:cubicBezTo>
                  <a:cubicBezTo>
                    <a:pt x="776043" y="83299"/>
                    <a:pt x="802238" y="86872"/>
                    <a:pt x="830019" y="90841"/>
                  </a:cubicBezTo>
                  <a:cubicBezTo>
                    <a:pt x="857800" y="94810"/>
                    <a:pt x="887963" y="98381"/>
                    <a:pt x="915744" y="105128"/>
                  </a:cubicBezTo>
                  <a:cubicBezTo>
                    <a:pt x="943525" y="111875"/>
                    <a:pt x="976862" y="122194"/>
                    <a:pt x="996706" y="131322"/>
                  </a:cubicBezTo>
                  <a:cubicBezTo>
                    <a:pt x="1016550" y="140450"/>
                    <a:pt x="1024884" y="148785"/>
                    <a:pt x="1034806" y="159897"/>
                  </a:cubicBezTo>
                  <a:cubicBezTo>
                    <a:pt x="1044728" y="171010"/>
                    <a:pt x="1051078" y="186488"/>
                    <a:pt x="1056237" y="197997"/>
                  </a:cubicBezTo>
                  <a:cubicBezTo>
                    <a:pt x="1061396" y="209506"/>
                    <a:pt x="1066557" y="217841"/>
                    <a:pt x="1065763" y="228953"/>
                  </a:cubicBezTo>
                  <a:cubicBezTo>
                    <a:pt x="1064969" y="240065"/>
                    <a:pt x="1059809" y="255544"/>
                    <a:pt x="1051475" y="264672"/>
                  </a:cubicBezTo>
                  <a:cubicBezTo>
                    <a:pt x="1043141" y="273800"/>
                    <a:pt x="1030837" y="278960"/>
                    <a:pt x="1015756" y="283722"/>
                  </a:cubicBezTo>
                  <a:cubicBezTo>
                    <a:pt x="1000675" y="288484"/>
                    <a:pt x="984007" y="290866"/>
                    <a:pt x="960988" y="293247"/>
                  </a:cubicBezTo>
                  <a:cubicBezTo>
                    <a:pt x="937969" y="295628"/>
                    <a:pt x="904631" y="298009"/>
                    <a:pt x="877644" y="298009"/>
                  </a:cubicBezTo>
                  <a:cubicBezTo>
                    <a:pt x="850657" y="298009"/>
                    <a:pt x="799063" y="293247"/>
                    <a:pt x="799063" y="293247"/>
                  </a:cubicBezTo>
                  <a:lnTo>
                    <a:pt x="710956" y="286103"/>
                  </a:lnTo>
                  <a:cubicBezTo>
                    <a:pt x="681587" y="284119"/>
                    <a:pt x="651822" y="282531"/>
                    <a:pt x="622850" y="281340"/>
                  </a:cubicBezTo>
                  <a:cubicBezTo>
                    <a:pt x="593878" y="280149"/>
                    <a:pt x="567287" y="280149"/>
                    <a:pt x="537125" y="278959"/>
                  </a:cubicBezTo>
                  <a:cubicBezTo>
                    <a:pt x="506963" y="277769"/>
                    <a:pt x="476800" y="274991"/>
                    <a:pt x="441875" y="274197"/>
                  </a:cubicBezTo>
                  <a:cubicBezTo>
                    <a:pt x="406950" y="273403"/>
                    <a:pt x="357737" y="272610"/>
                    <a:pt x="327575" y="274197"/>
                  </a:cubicBezTo>
                  <a:cubicBezTo>
                    <a:pt x="297413" y="275784"/>
                    <a:pt x="283125" y="279753"/>
                    <a:pt x="260900" y="283722"/>
                  </a:cubicBezTo>
                  <a:cubicBezTo>
                    <a:pt x="238675" y="287691"/>
                    <a:pt x="216053" y="291262"/>
                    <a:pt x="194225" y="298009"/>
                  </a:cubicBezTo>
                  <a:cubicBezTo>
                    <a:pt x="172397" y="304756"/>
                    <a:pt x="148584" y="313884"/>
                    <a:pt x="129931" y="324203"/>
                  </a:cubicBezTo>
                  <a:cubicBezTo>
                    <a:pt x="111278" y="334522"/>
                    <a:pt x="95801" y="346825"/>
                    <a:pt x="82307" y="359922"/>
                  </a:cubicBezTo>
                  <a:cubicBezTo>
                    <a:pt x="68813" y="373019"/>
                    <a:pt x="58097" y="388497"/>
                    <a:pt x="48969" y="402784"/>
                  </a:cubicBezTo>
                  <a:cubicBezTo>
                    <a:pt x="39841" y="417071"/>
                    <a:pt x="33888" y="427788"/>
                    <a:pt x="27538" y="445647"/>
                  </a:cubicBezTo>
                  <a:cubicBezTo>
                    <a:pt x="21188" y="463506"/>
                    <a:pt x="15235" y="486524"/>
                    <a:pt x="10869" y="509940"/>
                  </a:cubicBezTo>
                  <a:cubicBezTo>
                    <a:pt x="6503" y="533356"/>
                    <a:pt x="2932" y="561137"/>
                    <a:pt x="1344" y="586140"/>
                  </a:cubicBezTo>
                  <a:cubicBezTo>
                    <a:pt x="-244" y="611143"/>
                    <a:pt x="-640" y="634559"/>
                    <a:pt x="1344" y="659959"/>
                  </a:cubicBezTo>
                  <a:cubicBezTo>
                    <a:pt x="3328" y="685359"/>
                    <a:pt x="7694" y="713141"/>
                    <a:pt x="13250" y="738541"/>
                  </a:cubicBezTo>
                  <a:cubicBezTo>
                    <a:pt x="18806" y="763941"/>
                    <a:pt x="25950" y="788944"/>
                    <a:pt x="34681" y="812359"/>
                  </a:cubicBezTo>
                  <a:cubicBezTo>
                    <a:pt x="43412" y="835774"/>
                    <a:pt x="56510" y="861175"/>
                    <a:pt x="65638" y="879034"/>
                  </a:cubicBezTo>
                  <a:cubicBezTo>
                    <a:pt x="74766" y="896893"/>
                    <a:pt x="79925" y="905228"/>
                    <a:pt x="89450" y="919515"/>
                  </a:cubicBezTo>
                  <a:cubicBezTo>
                    <a:pt x="98975" y="933802"/>
                    <a:pt x="108897" y="948884"/>
                    <a:pt x="122788" y="964759"/>
                  </a:cubicBezTo>
                  <a:cubicBezTo>
                    <a:pt x="136679" y="980634"/>
                    <a:pt x="153744" y="999287"/>
                    <a:pt x="172794" y="1014765"/>
                  </a:cubicBezTo>
                  <a:cubicBezTo>
                    <a:pt x="191844" y="1030243"/>
                    <a:pt x="214863" y="1044928"/>
                    <a:pt x="237088" y="1057628"/>
                  </a:cubicBezTo>
                  <a:cubicBezTo>
                    <a:pt x="259313" y="1070328"/>
                    <a:pt x="280347" y="1079853"/>
                    <a:pt x="306144" y="1090965"/>
                  </a:cubicBezTo>
                  <a:cubicBezTo>
                    <a:pt x="331941" y="1102077"/>
                    <a:pt x="362897" y="1114778"/>
                    <a:pt x="391869" y="1124303"/>
                  </a:cubicBezTo>
                  <a:cubicBezTo>
                    <a:pt x="420841" y="1133828"/>
                    <a:pt x="448225" y="1141766"/>
                    <a:pt x="479975" y="1148116"/>
                  </a:cubicBezTo>
                  <a:cubicBezTo>
                    <a:pt x="511725" y="1154466"/>
                    <a:pt x="546650" y="1160022"/>
                    <a:pt x="582369" y="1162403"/>
                  </a:cubicBezTo>
                  <a:cubicBezTo>
                    <a:pt x="618088" y="1164784"/>
                    <a:pt x="656982" y="1165181"/>
                    <a:pt x="694288" y="1162403"/>
                  </a:cubicBezTo>
                  <a:cubicBezTo>
                    <a:pt x="731594" y="1159625"/>
                    <a:pt x="768900" y="1154465"/>
                    <a:pt x="806206" y="1145734"/>
                  </a:cubicBezTo>
                  <a:cubicBezTo>
                    <a:pt x="843512" y="1137003"/>
                    <a:pt x="886772" y="1122318"/>
                    <a:pt x="918125" y="1110015"/>
                  </a:cubicBezTo>
                  <a:cubicBezTo>
                    <a:pt x="949478" y="1097712"/>
                    <a:pt x="970116" y="1085409"/>
                    <a:pt x="994325" y="1071915"/>
                  </a:cubicBezTo>
                  <a:cubicBezTo>
                    <a:pt x="1018534" y="1058421"/>
                    <a:pt x="1041156" y="1044134"/>
                    <a:pt x="1063381" y="1029053"/>
                  </a:cubicBezTo>
                  <a:cubicBezTo>
                    <a:pt x="1085606" y="1013972"/>
                    <a:pt x="1108228" y="997700"/>
                    <a:pt x="1127675" y="981428"/>
                  </a:cubicBezTo>
                  <a:cubicBezTo>
                    <a:pt x="1147122" y="965156"/>
                    <a:pt x="1162997" y="948884"/>
                    <a:pt x="1180063" y="931422"/>
                  </a:cubicBezTo>
                  <a:cubicBezTo>
                    <a:pt x="1197129" y="913960"/>
                    <a:pt x="1215385" y="896894"/>
                    <a:pt x="1230069" y="876653"/>
                  </a:cubicBezTo>
                  <a:cubicBezTo>
                    <a:pt x="1244753" y="856412"/>
                    <a:pt x="1258247" y="831012"/>
                    <a:pt x="1268169" y="809978"/>
                  </a:cubicBezTo>
                  <a:cubicBezTo>
                    <a:pt x="1278091" y="788944"/>
                    <a:pt x="1286822" y="767513"/>
                    <a:pt x="1289600" y="750447"/>
                  </a:cubicBezTo>
                  <a:cubicBezTo>
                    <a:pt x="1292378" y="733381"/>
                    <a:pt x="1289601" y="721475"/>
                    <a:pt x="1284838" y="707584"/>
                  </a:cubicBezTo>
                  <a:cubicBezTo>
                    <a:pt x="1280076" y="693693"/>
                    <a:pt x="1270550" y="676231"/>
                    <a:pt x="1261025" y="667103"/>
                  </a:cubicBezTo>
                  <a:cubicBezTo>
                    <a:pt x="1251500" y="657975"/>
                    <a:pt x="1241182" y="654006"/>
                    <a:pt x="1227688" y="652815"/>
                  </a:cubicBezTo>
                  <a:cubicBezTo>
                    <a:pt x="1214194" y="651624"/>
                    <a:pt x="1193160" y="654800"/>
                    <a:pt x="1180063" y="659959"/>
                  </a:cubicBezTo>
                  <a:cubicBezTo>
                    <a:pt x="1166966" y="665118"/>
                    <a:pt x="1159822" y="674644"/>
                    <a:pt x="1149106" y="683772"/>
                  </a:cubicBezTo>
                  <a:cubicBezTo>
                    <a:pt x="1138390" y="692900"/>
                    <a:pt x="1126088" y="705600"/>
                    <a:pt x="1115769" y="714728"/>
                  </a:cubicBezTo>
                  <a:cubicBezTo>
                    <a:pt x="1105450" y="723856"/>
                    <a:pt x="1097910" y="731396"/>
                    <a:pt x="1087194" y="738540"/>
                  </a:cubicBezTo>
                  <a:cubicBezTo>
                    <a:pt x="1076478" y="745684"/>
                    <a:pt x="1065763" y="754812"/>
                    <a:pt x="1051475" y="757590"/>
                  </a:cubicBezTo>
                  <a:cubicBezTo>
                    <a:pt x="1037188" y="760368"/>
                    <a:pt x="1015360" y="761956"/>
                    <a:pt x="1001469" y="755209"/>
                  </a:cubicBezTo>
                  <a:cubicBezTo>
                    <a:pt x="987578" y="748462"/>
                    <a:pt x="975275" y="731000"/>
                    <a:pt x="968131" y="717109"/>
                  </a:cubicBezTo>
                  <a:cubicBezTo>
                    <a:pt x="960987" y="703219"/>
                    <a:pt x="959400" y="685757"/>
                    <a:pt x="958606" y="671866"/>
                  </a:cubicBezTo>
                  <a:cubicBezTo>
                    <a:pt x="957812" y="657975"/>
                    <a:pt x="959003" y="644878"/>
                    <a:pt x="963369" y="633765"/>
                  </a:cubicBezTo>
                  <a:cubicBezTo>
                    <a:pt x="967735" y="622652"/>
                    <a:pt x="978053" y="611143"/>
                    <a:pt x="984800" y="605190"/>
                  </a:cubicBezTo>
                  <a:cubicBezTo>
                    <a:pt x="991547" y="599237"/>
                    <a:pt x="993531" y="600031"/>
                    <a:pt x="1003850" y="598047"/>
                  </a:cubicBezTo>
                  <a:cubicBezTo>
                    <a:pt x="1014169" y="596063"/>
                    <a:pt x="1032028" y="595268"/>
                    <a:pt x="1046712" y="593284"/>
                  </a:cubicBezTo>
                  <a:cubicBezTo>
                    <a:pt x="1061396" y="591300"/>
                    <a:pt x="1079256" y="590109"/>
                    <a:pt x="1091956" y="586140"/>
                  </a:cubicBezTo>
                  <a:cubicBezTo>
                    <a:pt x="1104656" y="582171"/>
                    <a:pt x="1113785" y="576616"/>
                    <a:pt x="1122913" y="569472"/>
                  </a:cubicBezTo>
                  <a:cubicBezTo>
                    <a:pt x="1132041" y="562328"/>
                    <a:pt x="1140375" y="553994"/>
                    <a:pt x="1146725" y="543278"/>
                  </a:cubicBezTo>
                  <a:cubicBezTo>
                    <a:pt x="1153075" y="532562"/>
                    <a:pt x="1160616" y="518672"/>
                    <a:pt x="1161013" y="505178"/>
                  </a:cubicBezTo>
                  <a:cubicBezTo>
                    <a:pt x="1161410" y="491684"/>
                    <a:pt x="1155853" y="473824"/>
                    <a:pt x="1149106" y="462315"/>
                  </a:cubicBezTo>
                  <a:cubicBezTo>
                    <a:pt x="1142359" y="450806"/>
                    <a:pt x="1131644" y="444060"/>
                    <a:pt x="1120531" y="436122"/>
                  </a:cubicBezTo>
                  <a:cubicBezTo>
                    <a:pt x="1109419" y="428185"/>
                    <a:pt x="1097909" y="420246"/>
                    <a:pt x="1082431" y="414690"/>
                  </a:cubicBezTo>
                  <a:cubicBezTo>
                    <a:pt x="1066953" y="409134"/>
                    <a:pt x="1049491" y="405959"/>
                    <a:pt x="1027663" y="402784"/>
                  </a:cubicBezTo>
                  <a:cubicBezTo>
                    <a:pt x="1005835" y="399609"/>
                    <a:pt x="975275" y="396831"/>
                    <a:pt x="951463" y="395640"/>
                  </a:cubicBezTo>
                  <a:cubicBezTo>
                    <a:pt x="927651" y="394449"/>
                    <a:pt x="912966" y="396037"/>
                    <a:pt x="884788" y="395640"/>
                  </a:cubicBezTo>
                  <a:lnTo>
                    <a:pt x="782394" y="393259"/>
                  </a:lnTo>
                  <a:cubicBezTo>
                    <a:pt x="749057" y="392862"/>
                    <a:pt x="715719" y="392862"/>
                    <a:pt x="684763" y="393259"/>
                  </a:cubicBezTo>
                  <a:cubicBezTo>
                    <a:pt x="653807" y="393656"/>
                    <a:pt x="622850" y="394847"/>
                    <a:pt x="596656" y="395641"/>
                  </a:cubicBezTo>
                  <a:cubicBezTo>
                    <a:pt x="570462" y="396435"/>
                    <a:pt x="551413" y="396434"/>
                    <a:pt x="527600" y="398022"/>
                  </a:cubicBezTo>
                  <a:cubicBezTo>
                    <a:pt x="503787" y="399610"/>
                    <a:pt x="476403" y="402785"/>
                    <a:pt x="453781" y="405166"/>
                  </a:cubicBezTo>
                  <a:cubicBezTo>
                    <a:pt x="431159" y="407547"/>
                    <a:pt x="413697" y="408341"/>
                    <a:pt x="391869" y="412309"/>
                  </a:cubicBezTo>
                  <a:cubicBezTo>
                    <a:pt x="370041" y="416278"/>
                    <a:pt x="346625" y="421833"/>
                    <a:pt x="322813" y="428977"/>
                  </a:cubicBezTo>
                  <a:cubicBezTo>
                    <a:pt x="299001" y="436121"/>
                    <a:pt x="268838" y="445647"/>
                    <a:pt x="248994" y="455172"/>
                  </a:cubicBezTo>
                  <a:cubicBezTo>
                    <a:pt x="229150" y="464697"/>
                    <a:pt x="218434" y="469856"/>
                    <a:pt x="203750" y="486128"/>
                  </a:cubicBezTo>
                  <a:cubicBezTo>
                    <a:pt x="189066" y="502400"/>
                    <a:pt x="170413" y="529784"/>
                    <a:pt x="160888" y="552803"/>
                  </a:cubicBezTo>
                  <a:cubicBezTo>
                    <a:pt x="151363" y="575822"/>
                    <a:pt x="146600" y="598443"/>
                    <a:pt x="146600" y="624240"/>
                  </a:cubicBezTo>
                  <a:cubicBezTo>
                    <a:pt x="146600" y="650037"/>
                    <a:pt x="154935" y="684565"/>
                    <a:pt x="160888" y="707584"/>
                  </a:cubicBezTo>
                  <a:cubicBezTo>
                    <a:pt x="166841" y="730603"/>
                    <a:pt x="172000" y="743700"/>
                    <a:pt x="182319" y="762353"/>
                  </a:cubicBezTo>
                  <a:cubicBezTo>
                    <a:pt x="192638" y="781006"/>
                    <a:pt x="210100" y="803231"/>
                    <a:pt x="222800" y="819503"/>
                  </a:cubicBezTo>
                  <a:cubicBezTo>
                    <a:pt x="235500" y="835775"/>
                    <a:pt x="245819" y="846490"/>
                    <a:pt x="258519" y="859984"/>
                  </a:cubicBezTo>
                  <a:cubicBezTo>
                    <a:pt x="271219" y="873478"/>
                    <a:pt x="281538" y="886178"/>
                    <a:pt x="299000" y="900465"/>
                  </a:cubicBezTo>
                  <a:cubicBezTo>
                    <a:pt x="316462" y="914752"/>
                    <a:pt x="340672" y="931422"/>
                    <a:pt x="363294" y="945709"/>
                  </a:cubicBezTo>
                  <a:cubicBezTo>
                    <a:pt x="385916" y="959997"/>
                    <a:pt x="410522" y="975078"/>
                    <a:pt x="434731" y="986190"/>
                  </a:cubicBezTo>
                  <a:cubicBezTo>
                    <a:pt x="458940" y="997303"/>
                    <a:pt x="477594" y="1005637"/>
                    <a:pt x="508550" y="1012384"/>
                  </a:cubicBezTo>
                  <a:cubicBezTo>
                    <a:pt x="539506" y="1019131"/>
                    <a:pt x="583560" y="1027863"/>
                    <a:pt x="620469" y="1026672"/>
                  </a:cubicBezTo>
                  <a:cubicBezTo>
                    <a:pt x="657378" y="1025481"/>
                    <a:pt x="699447" y="1015162"/>
                    <a:pt x="730006" y="1005240"/>
                  </a:cubicBezTo>
                  <a:cubicBezTo>
                    <a:pt x="760565" y="995318"/>
                    <a:pt x="782791" y="980634"/>
                    <a:pt x="803825" y="967140"/>
                  </a:cubicBezTo>
                  <a:cubicBezTo>
                    <a:pt x="824859" y="953646"/>
                    <a:pt x="843116" y="939756"/>
                    <a:pt x="856213" y="924278"/>
                  </a:cubicBezTo>
                  <a:cubicBezTo>
                    <a:pt x="869310" y="908800"/>
                    <a:pt x="878437" y="896100"/>
                    <a:pt x="882406" y="874272"/>
                  </a:cubicBezTo>
                  <a:cubicBezTo>
                    <a:pt x="886375" y="852444"/>
                    <a:pt x="886772" y="817121"/>
                    <a:pt x="880025" y="793309"/>
                  </a:cubicBezTo>
                  <a:cubicBezTo>
                    <a:pt x="873278" y="769497"/>
                    <a:pt x="858594" y="748859"/>
                    <a:pt x="841925" y="731397"/>
                  </a:cubicBezTo>
                  <a:cubicBezTo>
                    <a:pt x="825256" y="713935"/>
                    <a:pt x="801444" y="699250"/>
                    <a:pt x="780013" y="688534"/>
                  </a:cubicBezTo>
                  <a:cubicBezTo>
                    <a:pt x="758582" y="677818"/>
                    <a:pt x="738341" y="674644"/>
                    <a:pt x="713338" y="667103"/>
                  </a:cubicBezTo>
                  <a:cubicBezTo>
                    <a:pt x="688335" y="659562"/>
                    <a:pt x="664522" y="651624"/>
                    <a:pt x="629994" y="643290"/>
                  </a:cubicBezTo>
                  <a:cubicBezTo>
                    <a:pt x="595466" y="634956"/>
                    <a:pt x="541094" y="621462"/>
                    <a:pt x="506169" y="617096"/>
                  </a:cubicBezTo>
                  <a:cubicBezTo>
                    <a:pt x="471244" y="612731"/>
                    <a:pt x="445050" y="614716"/>
                    <a:pt x="420444" y="617097"/>
                  </a:cubicBezTo>
                  <a:cubicBezTo>
                    <a:pt x="395838" y="619478"/>
                    <a:pt x="375597" y="625034"/>
                    <a:pt x="358531" y="631384"/>
                  </a:cubicBezTo>
                  <a:cubicBezTo>
                    <a:pt x="341465" y="637734"/>
                    <a:pt x="329559" y="647260"/>
                    <a:pt x="318050" y="655197"/>
                  </a:cubicBezTo>
                  <a:cubicBezTo>
                    <a:pt x="306541" y="663135"/>
                    <a:pt x="294238" y="669484"/>
                    <a:pt x="289475" y="679009"/>
                  </a:cubicBezTo>
                  <a:cubicBezTo>
                    <a:pt x="284712" y="688534"/>
                    <a:pt x="285506" y="704013"/>
                    <a:pt x="289475" y="712347"/>
                  </a:cubicBezTo>
                  <a:cubicBezTo>
                    <a:pt x="293444" y="720681"/>
                    <a:pt x="303763" y="728221"/>
                    <a:pt x="313288" y="729015"/>
                  </a:cubicBezTo>
                  <a:cubicBezTo>
                    <a:pt x="322813" y="729809"/>
                    <a:pt x="333528" y="723459"/>
                    <a:pt x="346625" y="717109"/>
                  </a:cubicBezTo>
                  <a:cubicBezTo>
                    <a:pt x="359722" y="710759"/>
                    <a:pt x="374802" y="696472"/>
                    <a:pt x="391868" y="690916"/>
                  </a:cubicBezTo>
                  <a:cubicBezTo>
                    <a:pt x="408934" y="685360"/>
                    <a:pt x="427985" y="684169"/>
                    <a:pt x="449019" y="683772"/>
                  </a:cubicBezTo>
                  <a:cubicBezTo>
                    <a:pt x="470053" y="683375"/>
                    <a:pt x="495453" y="685359"/>
                    <a:pt x="518075" y="688534"/>
                  </a:cubicBezTo>
                  <a:cubicBezTo>
                    <a:pt x="540697" y="691709"/>
                    <a:pt x="559350" y="696472"/>
                    <a:pt x="584750" y="702822"/>
                  </a:cubicBezTo>
                  <a:cubicBezTo>
                    <a:pt x="610150" y="709172"/>
                    <a:pt x="644678" y="719094"/>
                    <a:pt x="670475" y="726634"/>
                  </a:cubicBezTo>
                  <a:cubicBezTo>
                    <a:pt x="696272" y="734174"/>
                    <a:pt x="718100" y="737349"/>
                    <a:pt x="739531" y="748065"/>
                  </a:cubicBezTo>
                  <a:cubicBezTo>
                    <a:pt x="760962" y="758781"/>
                    <a:pt x="785966" y="777434"/>
                    <a:pt x="799063" y="790928"/>
                  </a:cubicBezTo>
                  <a:cubicBezTo>
                    <a:pt x="812160" y="804422"/>
                    <a:pt x="815335" y="816328"/>
                    <a:pt x="818113" y="829028"/>
                  </a:cubicBezTo>
                  <a:cubicBezTo>
                    <a:pt x="820891" y="841728"/>
                    <a:pt x="820890" y="855619"/>
                    <a:pt x="815731" y="867128"/>
                  </a:cubicBezTo>
                  <a:cubicBezTo>
                    <a:pt x="810572" y="878637"/>
                    <a:pt x="798269" y="888956"/>
                    <a:pt x="787156" y="898084"/>
                  </a:cubicBezTo>
                  <a:cubicBezTo>
                    <a:pt x="776044" y="907212"/>
                    <a:pt x="764137" y="914753"/>
                    <a:pt x="749056" y="921897"/>
                  </a:cubicBezTo>
                  <a:cubicBezTo>
                    <a:pt x="733975" y="929041"/>
                    <a:pt x="716116" y="934994"/>
                    <a:pt x="696669" y="940947"/>
                  </a:cubicBezTo>
                  <a:cubicBezTo>
                    <a:pt x="677222" y="946900"/>
                    <a:pt x="653409" y="955631"/>
                    <a:pt x="632375" y="957615"/>
                  </a:cubicBezTo>
                  <a:cubicBezTo>
                    <a:pt x="611341" y="959599"/>
                    <a:pt x="599832" y="959600"/>
                    <a:pt x="570463" y="952853"/>
                  </a:cubicBezTo>
                  <a:cubicBezTo>
                    <a:pt x="541094" y="946106"/>
                    <a:pt x="490294" y="931421"/>
                    <a:pt x="456163" y="917134"/>
                  </a:cubicBezTo>
                  <a:cubicBezTo>
                    <a:pt x="422032" y="902847"/>
                    <a:pt x="393059" y="887369"/>
                    <a:pt x="365675" y="867128"/>
                  </a:cubicBezTo>
                  <a:cubicBezTo>
                    <a:pt x="338291" y="846887"/>
                    <a:pt x="312891" y="819899"/>
                    <a:pt x="291857" y="795690"/>
                  </a:cubicBezTo>
                  <a:cubicBezTo>
                    <a:pt x="270823" y="771481"/>
                    <a:pt x="252169" y="742906"/>
                    <a:pt x="239469" y="721872"/>
                  </a:cubicBezTo>
                  <a:cubicBezTo>
                    <a:pt x="226769" y="700838"/>
                    <a:pt x="220815" y="688137"/>
                    <a:pt x="215656" y="669484"/>
                  </a:cubicBezTo>
                  <a:cubicBezTo>
                    <a:pt x="210497" y="650831"/>
                    <a:pt x="205735" y="629797"/>
                    <a:pt x="208513" y="609953"/>
                  </a:cubicBezTo>
                  <a:cubicBezTo>
                    <a:pt x="211291" y="590109"/>
                    <a:pt x="220419" y="565900"/>
                    <a:pt x="232325" y="550422"/>
                  </a:cubicBezTo>
                  <a:cubicBezTo>
                    <a:pt x="244231" y="534944"/>
                    <a:pt x="262487" y="526609"/>
                    <a:pt x="279950" y="517084"/>
                  </a:cubicBezTo>
                  <a:cubicBezTo>
                    <a:pt x="297412" y="507559"/>
                    <a:pt x="315669" y="499622"/>
                    <a:pt x="337100" y="493272"/>
                  </a:cubicBezTo>
                  <a:cubicBezTo>
                    <a:pt x="358531" y="486922"/>
                    <a:pt x="377979" y="483747"/>
                    <a:pt x="408538" y="478984"/>
                  </a:cubicBezTo>
                  <a:cubicBezTo>
                    <a:pt x="439097" y="474222"/>
                    <a:pt x="520456" y="464697"/>
                    <a:pt x="520456" y="464697"/>
                  </a:cubicBezTo>
                  <a:cubicBezTo>
                    <a:pt x="556968" y="461125"/>
                    <a:pt x="589910" y="458744"/>
                    <a:pt x="627613" y="457553"/>
                  </a:cubicBezTo>
                  <a:cubicBezTo>
                    <a:pt x="665316" y="456362"/>
                    <a:pt x="746675" y="457553"/>
                    <a:pt x="746675" y="457553"/>
                  </a:cubicBezTo>
                  <a:cubicBezTo>
                    <a:pt x="786362" y="457156"/>
                    <a:pt x="831607" y="454775"/>
                    <a:pt x="865738" y="455172"/>
                  </a:cubicBezTo>
                  <a:cubicBezTo>
                    <a:pt x="899869" y="455569"/>
                    <a:pt x="925666" y="457553"/>
                    <a:pt x="951463" y="459934"/>
                  </a:cubicBezTo>
                  <a:cubicBezTo>
                    <a:pt x="977260" y="462315"/>
                    <a:pt x="1001469" y="466284"/>
                    <a:pt x="1020519" y="469459"/>
                  </a:cubicBezTo>
                  <a:cubicBezTo>
                    <a:pt x="1039569" y="472634"/>
                    <a:pt x="1054651" y="474618"/>
                    <a:pt x="1065763" y="478984"/>
                  </a:cubicBezTo>
                  <a:cubicBezTo>
                    <a:pt x="1076875" y="483350"/>
                    <a:pt x="1082432" y="491287"/>
                    <a:pt x="1087194" y="495653"/>
                  </a:cubicBezTo>
                  <a:cubicBezTo>
                    <a:pt x="1091956" y="500019"/>
                    <a:pt x="1096322" y="500812"/>
                    <a:pt x="1094338" y="505178"/>
                  </a:cubicBezTo>
                  <a:cubicBezTo>
                    <a:pt x="1092354" y="509544"/>
                    <a:pt x="1084416" y="517878"/>
                    <a:pt x="1075288" y="521847"/>
                  </a:cubicBezTo>
                  <a:cubicBezTo>
                    <a:pt x="1066160" y="525816"/>
                    <a:pt x="1050681" y="527403"/>
                    <a:pt x="1039569" y="528990"/>
                  </a:cubicBezTo>
                  <a:cubicBezTo>
                    <a:pt x="1028457" y="530577"/>
                    <a:pt x="1021313" y="528991"/>
                    <a:pt x="1008613" y="531372"/>
                  </a:cubicBezTo>
                  <a:cubicBezTo>
                    <a:pt x="995913" y="533753"/>
                    <a:pt x="976863" y="537324"/>
                    <a:pt x="963369" y="543277"/>
                  </a:cubicBezTo>
                  <a:cubicBezTo>
                    <a:pt x="949875" y="549230"/>
                    <a:pt x="938366" y="556771"/>
                    <a:pt x="927650" y="567090"/>
                  </a:cubicBezTo>
                  <a:cubicBezTo>
                    <a:pt x="916934" y="577409"/>
                    <a:pt x="905028" y="591299"/>
                    <a:pt x="899075" y="605190"/>
                  </a:cubicBezTo>
                  <a:cubicBezTo>
                    <a:pt x="893122" y="619081"/>
                    <a:pt x="891931" y="632972"/>
                    <a:pt x="891931" y="650434"/>
                  </a:cubicBezTo>
                  <a:cubicBezTo>
                    <a:pt x="891931" y="667896"/>
                    <a:pt x="894312" y="691312"/>
                    <a:pt x="899075" y="709965"/>
                  </a:cubicBezTo>
                  <a:cubicBezTo>
                    <a:pt x="903838" y="728618"/>
                    <a:pt x="910982" y="746875"/>
                    <a:pt x="920507" y="762353"/>
                  </a:cubicBezTo>
                  <a:cubicBezTo>
                    <a:pt x="930032" y="777831"/>
                    <a:pt x="941541" y="792118"/>
                    <a:pt x="956225" y="802834"/>
                  </a:cubicBezTo>
                  <a:cubicBezTo>
                    <a:pt x="970909" y="813550"/>
                    <a:pt x="993532" y="822678"/>
                    <a:pt x="1008613" y="826647"/>
                  </a:cubicBezTo>
                  <a:cubicBezTo>
                    <a:pt x="1023694" y="830616"/>
                    <a:pt x="1032029" y="829028"/>
                    <a:pt x="1046713" y="826647"/>
                  </a:cubicBezTo>
                  <a:cubicBezTo>
                    <a:pt x="1061397" y="824266"/>
                    <a:pt x="1081638" y="818709"/>
                    <a:pt x="1096719" y="812359"/>
                  </a:cubicBezTo>
                  <a:cubicBezTo>
                    <a:pt x="1111800" y="806009"/>
                    <a:pt x="1124500" y="797675"/>
                    <a:pt x="1137200" y="788547"/>
                  </a:cubicBezTo>
                  <a:cubicBezTo>
                    <a:pt x="1149900" y="779419"/>
                    <a:pt x="1163791" y="766718"/>
                    <a:pt x="1172919" y="757590"/>
                  </a:cubicBezTo>
                  <a:cubicBezTo>
                    <a:pt x="1182047" y="748462"/>
                    <a:pt x="1186413" y="740128"/>
                    <a:pt x="1191969" y="733778"/>
                  </a:cubicBezTo>
                  <a:cubicBezTo>
                    <a:pt x="1197525" y="727428"/>
                    <a:pt x="1200700" y="721474"/>
                    <a:pt x="1206256" y="719490"/>
                  </a:cubicBezTo>
                  <a:cubicBezTo>
                    <a:pt x="1211812" y="717506"/>
                    <a:pt x="1224115" y="713538"/>
                    <a:pt x="1225306" y="721872"/>
                  </a:cubicBezTo>
                  <a:cubicBezTo>
                    <a:pt x="1226497" y="730206"/>
                    <a:pt x="1219750" y="753225"/>
                    <a:pt x="1213400" y="769497"/>
                  </a:cubicBezTo>
                  <a:cubicBezTo>
                    <a:pt x="1207050" y="785769"/>
                    <a:pt x="1198715" y="802834"/>
                    <a:pt x="1187206" y="819503"/>
                  </a:cubicBezTo>
                  <a:cubicBezTo>
                    <a:pt x="1175697" y="836172"/>
                    <a:pt x="1158632" y="854428"/>
                    <a:pt x="1144344" y="869509"/>
                  </a:cubicBezTo>
                  <a:cubicBezTo>
                    <a:pt x="1130057" y="884590"/>
                    <a:pt x="1119340" y="894909"/>
                    <a:pt x="1101481" y="909990"/>
                  </a:cubicBezTo>
                  <a:cubicBezTo>
                    <a:pt x="1083622" y="925071"/>
                    <a:pt x="1059016" y="944916"/>
                    <a:pt x="1037188" y="959997"/>
                  </a:cubicBezTo>
                  <a:cubicBezTo>
                    <a:pt x="1015360" y="975078"/>
                    <a:pt x="993135" y="987381"/>
                    <a:pt x="970513" y="1000478"/>
                  </a:cubicBezTo>
                  <a:cubicBezTo>
                    <a:pt x="947891" y="1013575"/>
                    <a:pt x="923284" y="1028259"/>
                    <a:pt x="901456" y="1038578"/>
                  </a:cubicBezTo>
                  <a:cubicBezTo>
                    <a:pt x="879628" y="1048897"/>
                    <a:pt x="864150" y="1054453"/>
                    <a:pt x="839544" y="1062390"/>
                  </a:cubicBezTo>
                  <a:cubicBezTo>
                    <a:pt x="814938" y="1070327"/>
                    <a:pt x="782394" y="1080647"/>
                    <a:pt x="753819" y="1086203"/>
                  </a:cubicBezTo>
                  <a:cubicBezTo>
                    <a:pt x="725244" y="1091759"/>
                    <a:pt x="699447" y="1094141"/>
                    <a:pt x="668094" y="1095728"/>
                  </a:cubicBezTo>
                  <a:cubicBezTo>
                    <a:pt x="636741" y="1097315"/>
                    <a:pt x="601816" y="1099300"/>
                    <a:pt x="565700" y="1095728"/>
                  </a:cubicBezTo>
                  <a:cubicBezTo>
                    <a:pt x="529584" y="1092156"/>
                    <a:pt x="494659" y="1086997"/>
                    <a:pt x="451400" y="1074297"/>
                  </a:cubicBezTo>
                  <a:cubicBezTo>
                    <a:pt x="408141" y="1061597"/>
                    <a:pt x="344244" y="1037784"/>
                    <a:pt x="306144" y="1019528"/>
                  </a:cubicBezTo>
                  <a:cubicBezTo>
                    <a:pt x="268044" y="1001272"/>
                    <a:pt x="250185" y="988571"/>
                    <a:pt x="222801" y="964759"/>
                  </a:cubicBezTo>
                  <a:cubicBezTo>
                    <a:pt x="195417" y="940947"/>
                    <a:pt x="164460" y="910387"/>
                    <a:pt x="141838" y="876653"/>
                  </a:cubicBezTo>
                  <a:cubicBezTo>
                    <a:pt x="119216" y="842919"/>
                    <a:pt x="98578" y="795691"/>
                    <a:pt x="87069" y="762353"/>
                  </a:cubicBezTo>
                  <a:cubicBezTo>
                    <a:pt x="75559" y="729016"/>
                    <a:pt x="75162" y="707187"/>
                    <a:pt x="72781" y="676628"/>
                  </a:cubicBezTo>
                  <a:cubicBezTo>
                    <a:pt x="70400" y="646069"/>
                    <a:pt x="70796" y="610350"/>
                    <a:pt x="72781" y="578997"/>
                  </a:cubicBezTo>
                  <a:cubicBezTo>
                    <a:pt x="74765" y="547644"/>
                    <a:pt x="79132" y="513115"/>
                    <a:pt x="84688" y="488509"/>
                  </a:cubicBezTo>
                  <a:cubicBezTo>
                    <a:pt x="90244" y="463903"/>
                    <a:pt x="97388" y="446043"/>
                    <a:pt x="106119" y="431359"/>
                  </a:cubicBezTo>
                  <a:cubicBezTo>
                    <a:pt x="114850" y="416675"/>
                    <a:pt x="124375" y="410325"/>
                    <a:pt x="137075" y="400403"/>
                  </a:cubicBezTo>
                  <a:cubicBezTo>
                    <a:pt x="149775" y="390481"/>
                    <a:pt x="159300" y="380559"/>
                    <a:pt x="182319" y="371828"/>
                  </a:cubicBezTo>
                  <a:cubicBezTo>
                    <a:pt x="205338" y="363097"/>
                    <a:pt x="244629" y="353571"/>
                    <a:pt x="275188" y="348015"/>
                  </a:cubicBezTo>
                  <a:cubicBezTo>
                    <a:pt x="305747" y="342459"/>
                    <a:pt x="336306" y="340474"/>
                    <a:pt x="365675" y="338490"/>
                  </a:cubicBezTo>
                  <a:cubicBezTo>
                    <a:pt x="395044" y="336506"/>
                    <a:pt x="417666" y="335315"/>
                    <a:pt x="451400" y="336109"/>
                  </a:cubicBezTo>
                  <a:cubicBezTo>
                    <a:pt x="485134" y="336903"/>
                    <a:pt x="568081" y="343253"/>
                    <a:pt x="568081" y="343253"/>
                  </a:cubicBezTo>
                  <a:lnTo>
                    <a:pt x="675238" y="350397"/>
                  </a:lnTo>
                  <a:lnTo>
                    <a:pt x="775250" y="357540"/>
                  </a:lnTo>
                  <a:cubicBezTo>
                    <a:pt x="808984" y="359921"/>
                    <a:pt x="842719" y="364684"/>
                    <a:pt x="877644" y="364684"/>
                  </a:cubicBezTo>
                  <a:cubicBezTo>
                    <a:pt x="912569" y="364684"/>
                    <a:pt x="947494" y="366668"/>
                    <a:pt x="984800" y="357540"/>
                  </a:cubicBezTo>
                  <a:cubicBezTo>
                    <a:pt x="1022106" y="348412"/>
                    <a:pt x="1076875" y="331743"/>
                    <a:pt x="1101481" y="309915"/>
                  </a:cubicBezTo>
                  <a:cubicBezTo>
                    <a:pt x="1126087" y="288087"/>
                    <a:pt x="1130057" y="251972"/>
                    <a:pt x="1132438" y="226572"/>
                  </a:cubicBezTo>
                  <a:cubicBezTo>
                    <a:pt x="1134819" y="201172"/>
                    <a:pt x="1125294" y="177756"/>
                    <a:pt x="1115769" y="157515"/>
                  </a:cubicBezTo>
                  <a:cubicBezTo>
                    <a:pt x="1106244" y="137274"/>
                    <a:pt x="1093147" y="121400"/>
                    <a:pt x="1075288" y="105128"/>
                  </a:cubicBezTo>
                  <a:cubicBezTo>
                    <a:pt x="1057429" y="88856"/>
                    <a:pt x="1036791" y="72187"/>
                    <a:pt x="1008613" y="59884"/>
                  </a:cubicBezTo>
                  <a:cubicBezTo>
                    <a:pt x="980435" y="47581"/>
                    <a:pt x="944716" y="38850"/>
                    <a:pt x="906219" y="31309"/>
                  </a:cubicBezTo>
                  <a:cubicBezTo>
                    <a:pt x="867722" y="23768"/>
                    <a:pt x="818906" y="19006"/>
                    <a:pt x="777631" y="14640"/>
                  </a:cubicBezTo>
                  <a:cubicBezTo>
                    <a:pt x="736356" y="10274"/>
                    <a:pt x="694684" y="7099"/>
                    <a:pt x="658569" y="5115"/>
                  </a:cubicBezTo>
                  <a:cubicBezTo>
                    <a:pt x="622454" y="3131"/>
                    <a:pt x="560938" y="2734"/>
                    <a:pt x="560938" y="2734"/>
                  </a:cubicBezTo>
                  <a:lnTo>
                    <a:pt x="432350" y="353"/>
                  </a:lnTo>
                  <a:cubicBezTo>
                    <a:pt x="397822" y="-44"/>
                    <a:pt x="354960" y="-1235"/>
                    <a:pt x="334719" y="5115"/>
                  </a:cubicBezTo>
                  <a:close/>
                </a:path>
              </a:pathLst>
            </a:custGeom>
            <a:solidFill>
              <a:srgbClr val="FADBD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 name="梯形 5"/>
            <p:cNvSpPr/>
            <p:nvPr/>
          </p:nvSpPr>
          <p:spPr>
            <a:xfrm flipV="1">
              <a:off x="9323665" y="2814042"/>
              <a:ext cx="52388" cy="72000"/>
            </a:xfrm>
            <a:prstGeom prst="trapezoid">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 name="圆角矩形 6"/>
            <p:cNvSpPr/>
            <p:nvPr/>
          </p:nvSpPr>
          <p:spPr>
            <a:xfrm rot="19740000">
              <a:off x="10032055" y="3037385"/>
              <a:ext cx="43200" cy="1116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 name="圆角矩形 7"/>
            <p:cNvSpPr/>
            <p:nvPr/>
          </p:nvSpPr>
          <p:spPr>
            <a:xfrm rot="19740000">
              <a:off x="9734232" y="3420766"/>
              <a:ext cx="43200" cy="1116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 name="圆角矩形 8"/>
            <p:cNvSpPr/>
            <p:nvPr/>
          </p:nvSpPr>
          <p:spPr>
            <a:xfrm rot="2340000" flipH="1">
              <a:off x="9140361" y="3359509"/>
              <a:ext cx="43200" cy="1080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矩形 18"/>
            <p:cNvSpPr/>
            <p:nvPr/>
          </p:nvSpPr>
          <p:spPr>
            <a:xfrm>
              <a:off x="1786130" y="4247527"/>
              <a:ext cx="1980029"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latin typeface="arial" panose="020B0604020202020204" pitchFamily="34" charset="0"/>
                </a:rPr>
                <a:t>天然核糖核酸酶</a:t>
              </a:r>
              <a:endParaRPr lang="zh-CN" altLang="en-US" sz="2000" dirty="0">
                <a:effectLst>
                  <a:outerShdw blurRad="38100" dist="38100" dir="2700000" algn="tl">
                    <a:srgbClr val="000000">
                      <a:alpha val="43137"/>
                    </a:srgbClr>
                  </a:outerShdw>
                </a:effectLst>
              </a:endParaRPr>
            </a:p>
          </p:txBody>
        </p:sp>
        <p:sp>
          <p:nvSpPr>
            <p:cNvPr id="20" name="任意多边形 19"/>
            <p:cNvSpPr/>
            <p:nvPr/>
          </p:nvSpPr>
          <p:spPr>
            <a:xfrm>
              <a:off x="2151282" y="2503804"/>
              <a:ext cx="1290705" cy="1164340"/>
            </a:xfrm>
            <a:custGeom>
              <a:avLst/>
              <a:gdLst>
                <a:gd name="connsiteX0" fmla="*/ 335041 w 1291027"/>
                <a:gd name="connsiteY0" fmla="*/ 6250 h 1165919"/>
                <a:gd name="connsiteX1" fmla="*/ 308847 w 1291027"/>
                <a:gd name="connsiteY1" fmla="*/ 61019 h 1165919"/>
                <a:gd name="connsiteX2" fmla="*/ 315991 w 1291027"/>
                <a:gd name="connsiteY2" fmla="*/ 72925 h 1165919"/>
                <a:gd name="connsiteX3" fmla="*/ 335041 w 1291027"/>
                <a:gd name="connsiteY3" fmla="*/ 80069 h 1165919"/>
                <a:gd name="connsiteX4" fmla="*/ 401716 w 1291027"/>
                <a:gd name="connsiteY4" fmla="*/ 75307 h 1165919"/>
                <a:gd name="connsiteX5" fmla="*/ 501728 w 1291027"/>
                <a:gd name="connsiteY5" fmla="*/ 75307 h 1165919"/>
                <a:gd name="connsiteX6" fmla="*/ 580310 w 1291027"/>
                <a:gd name="connsiteY6" fmla="*/ 75307 h 1165919"/>
                <a:gd name="connsiteX7" fmla="*/ 668416 w 1291027"/>
                <a:gd name="connsiteY7" fmla="*/ 80069 h 1165919"/>
                <a:gd name="connsiteX8" fmla="*/ 749378 w 1291027"/>
                <a:gd name="connsiteY8" fmla="*/ 82450 h 1165919"/>
                <a:gd name="connsiteX9" fmla="*/ 827960 w 1291027"/>
                <a:gd name="connsiteY9" fmla="*/ 96738 h 1165919"/>
                <a:gd name="connsiteX10" fmla="*/ 916066 w 1291027"/>
                <a:gd name="connsiteY10" fmla="*/ 106263 h 1165919"/>
                <a:gd name="connsiteX11" fmla="*/ 997028 w 1291027"/>
                <a:gd name="connsiteY11" fmla="*/ 132457 h 1165919"/>
                <a:gd name="connsiteX12" fmla="*/ 1035128 w 1291027"/>
                <a:gd name="connsiteY12" fmla="*/ 161032 h 1165919"/>
                <a:gd name="connsiteX13" fmla="*/ 1054178 w 1291027"/>
                <a:gd name="connsiteY13" fmla="*/ 199132 h 1165919"/>
                <a:gd name="connsiteX14" fmla="*/ 1066085 w 1291027"/>
                <a:gd name="connsiteY14" fmla="*/ 230088 h 1165919"/>
                <a:gd name="connsiteX15" fmla="*/ 1051797 w 1291027"/>
                <a:gd name="connsiteY15" fmla="*/ 265807 h 1165919"/>
                <a:gd name="connsiteX16" fmla="*/ 1016078 w 1291027"/>
                <a:gd name="connsiteY16" fmla="*/ 284857 h 1165919"/>
                <a:gd name="connsiteX17" fmla="*/ 961310 w 1291027"/>
                <a:gd name="connsiteY17" fmla="*/ 294382 h 1165919"/>
                <a:gd name="connsiteX18" fmla="*/ 877966 w 1291027"/>
                <a:gd name="connsiteY18" fmla="*/ 299144 h 1165919"/>
                <a:gd name="connsiteX19" fmla="*/ 799385 w 1291027"/>
                <a:gd name="connsiteY19" fmla="*/ 294382 h 1165919"/>
                <a:gd name="connsiteX20" fmla="*/ 711278 w 1291027"/>
                <a:gd name="connsiteY20" fmla="*/ 287238 h 1165919"/>
                <a:gd name="connsiteX21" fmla="*/ 623172 w 1291027"/>
                <a:gd name="connsiteY21" fmla="*/ 282475 h 1165919"/>
                <a:gd name="connsiteX22" fmla="*/ 537447 w 1291027"/>
                <a:gd name="connsiteY22" fmla="*/ 280094 h 1165919"/>
                <a:gd name="connsiteX23" fmla="*/ 442197 w 1291027"/>
                <a:gd name="connsiteY23" fmla="*/ 275332 h 1165919"/>
                <a:gd name="connsiteX24" fmla="*/ 327897 w 1291027"/>
                <a:gd name="connsiteY24" fmla="*/ 275332 h 1165919"/>
                <a:gd name="connsiteX25" fmla="*/ 261222 w 1291027"/>
                <a:gd name="connsiteY25" fmla="*/ 284857 h 1165919"/>
                <a:gd name="connsiteX26" fmla="*/ 194547 w 1291027"/>
                <a:gd name="connsiteY26" fmla="*/ 299144 h 1165919"/>
                <a:gd name="connsiteX27" fmla="*/ 130253 w 1291027"/>
                <a:gd name="connsiteY27" fmla="*/ 325338 h 1165919"/>
                <a:gd name="connsiteX28" fmla="*/ 77866 w 1291027"/>
                <a:gd name="connsiteY28" fmla="*/ 361057 h 1165919"/>
                <a:gd name="connsiteX29" fmla="*/ 49291 w 1291027"/>
                <a:gd name="connsiteY29" fmla="*/ 403919 h 1165919"/>
                <a:gd name="connsiteX30" fmla="*/ 27860 w 1291027"/>
                <a:gd name="connsiteY30" fmla="*/ 446782 h 1165919"/>
                <a:gd name="connsiteX31" fmla="*/ 11191 w 1291027"/>
                <a:gd name="connsiteY31" fmla="*/ 511075 h 1165919"/>
                <a:gd name="connsiteX32" fmla="*/ 1666 w 1291027"/>
                <a:gd name="connsiteY32" fmla="*/ 587275 h 1165919"/>
                <a:gd name="connsiteX33" fmla="*/ 1666 w 1291027"/>
                <a:gd name="connsiteY33" fmla="*/ 661094 h 1165919"/>
                <a:gd name="connsiteX34" fmla="*/ 18335 w 1291027"/>
                <a:gd name="connsiteY34" fmla="*/ 737294 h 1165919"/>
                <a:gd name="connsiteX35" fmla="*/ 32622 w 1291027"/>
                <a:gd name="connsiteY35" fmla="*/ 815875 h 1165919"/>
                <a:gd name="connsiteX36" fmla="*/ 65960 w 1291027"/>
                <a:gd name="connsiteY36" fmla="*/ 880169 h 1165919"/>
                <a:gd name="connsiteX37" fmla="*/ 89772 w 1291027"/>
                <a:gd name="connsiteY37" fmla="*/ 920650 h 1165919"/>
                <a:gd name="connsiteX38" fmla="*/ 123110 w 1291027"/>
                <a:gd name="connsiteY38" fmla="*/ 965894 h 1165919"/>
                <a:gd name="connsiteX39" fmla="*/ 173116 w 1291027"/>
                <a:gd name="connsiteY39" fmla="*/ 1015900 h 1165919"/>
                <a:gd name="connsiteX40" fmla="*/ 237410 w 1291027"/>
                <a:gd name="connsiteY40" fmla="*/ 1058763 h 1165919"/>
                <a:gd name="connsiteX41" fmla="*/ 306466 w 1291027"/>
                <a:gd name="connsiteY41" fmla="*/ 1092100 h 1165919"/>
                <a:gd name="connsiteX42" fmla="*/ 392191 w 1291027"/>
                <a:gd name="connsiteY42" fmla="*/ 1125438 h 1165919"/>
                <a:gd name="connsiteX43" fmla="*/ 473153 w 1291027"/>
                <a:gd name="connsiteY43" fmla="*/ 1144488 h 1165919"/>
                <a:gd name="connsiteX44" fmla="*/ 582691 w 1291027"/>
                <a:gd name="connsiteY44" fmla="*/ 1163538 h 1165919"/>
                <a:gd name="connsiteX45" fmla="*/ 694610 w 1291027"/>
                <a:gd name="connsiteY45" fmla="*/ 1163538 h 1165919"/>
                <a:gd name="connsiteX46" fmla="*/ 799385 w 1291027"/>
                <a:gd name="connsiteY46" fmla="*/ 1144488 h 1165919"/>
                <a:gd name="connsiteX47" fmla="*/ 918447 w 1291027"/>
                <a:gd name="connsiteY47" fmla="*/ 1111150 h 1165919"/>
                <a:gd name="connsiteX48" fmla="*/ 989885 w 1291027"/>
                <a:gd name="connsiteY48" fmla="*/ 1073050 h 1165919"/>
                <a:gd name="connsiteX49" fmla="*/ 1063703 w 1291027"/>
                <a:gd name="connsiteY49" fmla="*/ 1030188 h 1165919"/>
                <a:gd name="connsiteX50" fmla="*/ 1127997 w 1291027"/>
                <a:gd name="connsiteY50" fmla="*/ 982563 h 1165919"/>
                <a:gd name="connsiteX51" fmla="*/ 1180385 w 1291027"/>
                <a:gd name="connsiteY51" fmla="*/ 932557 h 1165919"/>
                <a:gd name="connsiteX52" fmla="*/ 1230391 w 1291027"/>
                <a:gd name="connsiteY52" fmla="*/ 877788 h 1165919"/>
                <a:gd name="connsiteX53" fmla="*/ 1268491 w 1291027"/>
                <a:gd name="connsiteY53" fmla="*/ 811113 h 1165919"/>
                <a:gd name="connsiteX54" fmla="*/ 1289922 w 1291027"/>
                <a:gd name="connsiteY54" fmla="*/ 751582 h 1165919"/>
                <a:gd name="connsiteX55" fmla="*/ 1285160 w 1291027"/>
                <a:gd name="connsiteY55" fmla="*/ 708719 h 1165919"/>
                <a:gd name="connsiteX56" fmla="*/ 1261347 w 1291027"/>
                <a:gd name="connsiteY56" fmla="*/ 668238 h 1165919"/>
                <a:gd name="connsiteX57" fmla="*/ 1232772 w 1291027"/>
                <a:gd name="connsiteY57" fmla="*/ 653950 h 1165919"/>
                <a:gd name="connsiteX58" fmla="*/ 1180385 w 1291027"/>
                <a:gd name="connsiteY58" fmla="*/ 658713 h 1165919"/>
                <a:gd name="connsiteX59" fmla="*/ 1149428 w 1291027"/>
                <a:gd name="connsiteY59" fmla="*/ 684907 h 1165919"/>
                <a:gd name="connsiteX60" fmla="*/ 1116091 w 1291027"/>
                <a:gd name="connsiteY60" fmla="*/ 715863 h 1165919"/>
                <a:gd name="connsiteX61" fmla="*/ 1087516 w 1291027"/>
                <a:gd name="connsiteY61" fmla="*/ 739675 h 1165919"/>
                <a:gd name="connsiteX62" fmla="*/ 1051797 w 1291027"/>
                <a:gd name="connsiteY62" fmla="*/ 758725 h 1165919"/>
                <a:gd name="connsiteX63" fmla="*/ 1001791 w 1291027"/>
                <a:gd name="connsiteY63" fmla="*/ 756344 h 1165919"/>
                <a:gd name="connsiteX64" fmla="*/ 968453 w 1291027"/>
                <a:gd name="connsiteY64" fmla="*/ 718244 h 1165919"/>
                <a:gd name="connsiteX65" fmla="*/ 961310 w 1291027"/>
                <a:gd name="connsiteY65" fmla="*/ 675382 h 1165919"/>
                <a:gd name="connsiteX66" fmla="*/ 963691 w 1291027"/>
                <a:gd name="connsiteY66" fmla="*/ 634900 h 1165919"/>
                <a:gd name="connsiteX67" fmla="*/ 985122 w 1291027"/>
                <a:gd name="connsiteY67" fmla="*/ 606325 h 1165919"/>
                <a:gd name="connsiteX68" fmla="*/ 1004172 w 1291027"/>
                <a:gd name="connsiteY68" fmla="*/ 599182 h 1165919"/>
                <a:gd name="connsiteX69" fmla="*/ 1044653 w 1291027"/>
                <a:gd name="connsiteY69" fmla="*/ 601563 h 1165919"/>
                <a:gd name="connsiteX70" fmla="*/ 1092278 w 1291027"/>
                <a:gd name="connsiteY70" fmla="*/ 587275 h 1165919"/>
                <a:gd name="connsiteX71" fmla="*/ 1123235 w 1291027"/>
                <a:gd name="connsiteY71" fmla="*/ 570607 h 1165919"/>
                <a:gd name="connsiteX72" fmla="*/ 1144666 w 1291027"/>
                <a:gd name="connsiteY72" fmla="*/ 544413 h 1165919"/>
                <a:gd name="connsiteX73" fmla="*/ 1161335 w 1291027"/>
                <a:gd name="connsiteY73" fmla="*/ 506313 h 1165919"/>
                <a:gd name="connsiteX74" fmla="*/ 1149428 w 1291027"/>
                <a:gd name="connsiteY74" fmla="*/ 463450 h 1165919"/>
                <a:gd name="connsiteX75" fmla="*/ 1120853 w 1291027"/>
                <a:gd name="connsiteY75" fmla="*/ 437257 h 1165919"/>
                <a:gd name="connsiteX76" fmla="*/ 1082753 w 1291027"/>
                <a:gd name="connsiteY76" fmla="*/ 415825 h 1165919"/>
                <a:gd name="connsiteX77" fmla="*/ 1027985 w 1291027"/>
                <a:gd name="connsiteY77" fmla="*/ 403919 h 1165919"/>
                <a:gd name="connsiteX78" fmla="*/ 947022 w 1291027"/>
                <a:gd name="connsiteY78" fmla="*/ 394394 h 1165919"/>
                <a:gd name="connsiteX79" fmla="*/ 885110 w 1291027"/>
                <a:gd name="connsiteY79" fmla="*/ 396775 h 1165919"/>
                <a:gd name="connsiteX80" fmla="*/ 782716 w 1291027"/>
                <a:gd name="connsiteY80" fmla="*/ 394394 h 1165919"/>
                <a:gd name="connsiteX81" fmla="*/ 685085 w 1291027"/>
                <a:gd name="connsiteY81" fmla="*/ 394394 h 1165919"/>
                <a:gd name="connsiteX82" fmla="*/ 596978 w 1291027"/>
                <a:gd name="connsiteY82" fmla="*/ 399157 h 1165919"/>
                <a:gd name="connsiteX83" fmla="*/ 527922 w 1291027"/>
                <a:gd name="connsiteY83" fmla="*/ 399157 h 1165919"/>
                <a:gd name="connsiteX84" fmla="*/ 454103 w 1291027"/>
                <a:gd name="connsiteY84" fmla="*/ 408682 h 1165919"/>
                <a:gd name="connsiteX85" fmla="*/ 392191 w 1291027"/>
                <a:gd name="connsiteY85" fmla="*/ 413444 h 1165919"/>
                <a:gd name="connsiteX86" fmla="*/ 318372 w 1291027"/>
                <a:gd name="connsiteY86" fmla="*/ 425350 h 1165919"/>
                <a:gd name="connsiteX87" fmla="*/ 249316 w 1291027"/>
                <a:gd name="connsiteY87" fmla="*/ 456307 h 1165919"/>
                <a:gd name="connsiteX88" fmla="*/ 204072 w 1291027"/>
                <a:gd name="connsiteY88" fmla="*/ 487263 h 1165919"/>
                <a:gd name="connsiteX89" fmla="*/ 161210 w 1291027"/>
                <a:gd name="connsiteY89" fmla="*/ 553938 h 1165919"/>
                <a:gd name="connsiteX90" fmla="*/ 146922 w 1291027"/>
                <a:gd name="connsiteY90" fmla="*/ 625375 h 1165919"/>
                <a:gd name="connsiteX91" fmla="*/ 161210 w 1291027"/>
                <a:gd name="connsiteY91" fmla="*/ 708719 h 1165919"/>
                <a:gd name="connsiteX92" fmla="*/ 182641 w 1291027"/>
                <a:gd name="connsiteY92" fmla="*/ 763488 h 1165919"/>
                <a:gd name="connsiteX93" fmla="*/ 223122 w 1291027"/>
                <a:gd name="connsiteY93" fmla="*/ 820638 h 1165919"/>
                <a:gd name="connsiteX94" fmla="*/ 258841 w 1291027"/>
                <a:gd name="connsiteY94" fmla="*/ 861119 h 1165919"/>
                <a:gd name="connsiteX95" fmla="*/ 299322 w 1291027"/>
                <a:gd name="connsiteY95" fmla="*/ 901600 h 1165919"/>
                <a:gd name="connsiteX96" fmla="*/ 363616 w 1291027"/>
                <a:gd name="connsiteY96" fmla="*/ 946844 h 1165919"/>
                <a:gd name="connsiteX97" fmla="*/ 435053 w 1291027"/>
                <a:gd name="connsiteY97" fmla="*/ 987325 h 1165919"/>
                <a:gd name="connsiteX98" fmla="*/ 508872 w 1291027"/>
                <a:gd name="connsiteY98" fmla="*/ 1013519 h 1165919"/>
                <a:gd name="connsiteX99" fmla="*/ 620791 w 1291027"/>
                <a:gd name="connsiteY99" fmla="*/ 1027807 h 1165919"/>
                <a:gd name="connsiteX100" fmla="*/ 730328 w 1291027"/>
                <a:gd name="connsiteY100" fmla="*/ 1006375 h 1165919"/>
                <a:gd name="connsiteX101" fmla="*/ 804147 w 1291027"/>
                <a:gd name="connsiteY101" fmla="*/ 968275 h 1165919"/>
                <a:gd name="connsiteX102" fmla="*/ 856535 w 1291027"/>
                <a:gd name="connsiteY102" fmla="*/ 925413 h 1165919"/>
                <a:gd name="connsiteX103" fmla="*/ 882728 w 1291027"/>
                <a:gd name="connsiteY103" fmla="*/ 875407 h 1165919"/>
                <a:gd name="connsiteX104" fmla="*/ 880347 w 1291027"/>
                <a:gd name="connsiteY104" fmla="*/ 794444 h 1165919"/>
                <a:gd name="connsiteX105" fmla="*/ 842247 w 1291027"/>
                <a:gd name="connsiteY105" fmla="*/ 732532 h 1165919"/>
                <a:gd name="connsiteX106" fmla="*/ 780335 w 1291027"/>
                <a:gd name="connsiteY106" fmla="*/ 689669 h 1165919"/>
                <a:gd name="connsiteX107" fmla="*/ 713660 w 1291027"/>
                <a:gd name="connsiteY107" fmla="*/ 668238 h 1165919"/>
                <a:gd name="connsiteX108" fmla="*/ 630316 w 1291027"/>
                <a:gd name="connsiteY108" fmla="*/ 644425 h 1165919"/>
                <a:gd name="connsiteX109" fmla="*/ 501728 w 1291027"/>
                <a:gd name="connsiteY109" fmla="*/ 615850 h 1165919"/>
                <a:gd name="connsiteX110" fmla="*/ 420766 w 1291027"/>
                <a:gd name="connsiteY110" fmla="*/ 618232 h 1165919"/>
                <a:gd name="connsiteX111" fmla="*/ 358853 w 1291027"/>
                <a:gd name="connsiteY111" fmla="*/ 632519 h 1165919"/>
                <a:gd name="connsiteX112" fmla="*/ 318372 w 1291027"/>
                <a:gd name="connsiteY112" fmla="*/ 658713 h 1165919"/>
                <a:gd name="connsiteX113" fmla="*/ 289797 w 1291027"/>
                <a:gd name="connsiteY113" fmla="*/ 680144 h 1165919"/>
                <a:gd name="connsiteX114" fmla="*/ 289797 w 1291027"/>
                <a:gd name="connsiteY114" fmla="*/ 713482 h 1165919"/>
                <a:gd name="connsiteX115" fmla="*/ 313610 w 1291027"/>
                <a:gd name="connsiteY115" fmla="*/ 730150 h 1165919"/>
                <a:gd name="connsiteX116" fmla="*/ 346947 w 1291027"/>
                <a:gd name="connsiteY116" fmla="*/ 718244 h 1165919"/>
                <a:gd name="connsiteX117" fmla="*/ 387428 w 1291027"/>
                <a:gd name="connsiteY117" fmla="*/ 689669 h 1165919"/>
                <a:gd name="connsiteX118" fmla="*/ 449341 w 1291027"/>
                <a:gd name="connsiteY118" fmla="*/ 684907 h 1165919"/>
                <a:gd name="connsiteX119" fmla="*/ 518397 w 1291027"/>
                <a:gd name="connsiteY119" fmla="*/ 689669 h 1165919"/>
                <a:gd name="connsiteX120" fmla="*/ 585072 w 1291027"/>
                <a:gd name="connsiteY120" fmla="*/ 703957 h 1165919"/>
                <a:gd name="connsiteX121" fmla="*/ 670797 w 1291027"/>
                <a:gd name="connsiteY121" fmla="*/ 727769 h 1165919"/>
                <a:gd name="connsiteX122" fmla="*/ 739853 w 1291027"/>
                <a:gd name="connsiteY122" fmla="*/ 749200 h 1165919"/>
                <a:gd name="connsiteX123" fmla="*/ 799385 w 1291027"/>
                <a:gd name="connsiteY123" fmla="*/ 792063 h 1165919"/>
                <a:gd name="connsiteX124" fmla="*/ 818435 w 1291027"/>
                <a:gd name="connsiteY124" fmla="*/ 830163 h 1165919"/>
                <a:gd name="connsiteX125" fmla="*/ 816053 w 1291027"/>
                <a:gd name="connsiteY125" fmla="*/ 868263 h 1165919"/>
                <a:gd name="connsiteX126" fmla="*/ 787478 w 1291027"/>
                <a:gd name="connsiteY126" fmla="*/ 899219 h 1165919"/>
                <a:gd name="connsiteX127" fmla="*/ 749378 w 1291027"/>
                <a:gd name="connsiteY127" fmla="*/ 923032 h 1165919"/>
                <a:gd name="connsiteX128" fmla="*/ 696991 w 1291027"/>
                <a:gd name="connsiteY128" fmla="*/ 942082 h 1165919"/>
                <a:gd name="connsiteX129" fmla="*/ 632697 w 1291027"/>
                <a:gd name="connsiteY129" fmla="*/ 958750 h 1165919"/>
                <a:gd name="connsiteX130" fmla="*/ 570785 w 1291027"/>
                <a:gd name="connsiteY130" fmla="*/ 953988 h 1165919"/>
                <a:gd name="connsiteX131" fmla="*/ 456485 w 1291027"/>
                <a:gd name="connsiteY131" fmla="*/ 918269 h 1165919"/>
                <a:gd name="connsiteX132" fmla="*/ 365997 w 1291027"/>
                <a:gd name="connsiteY132" fmla="*/ 868263 h 1165919"/>
                <a:gd name="connsiteX133" fmla="*/ 294560 w 1291027"/>
                <a:gd name="connsiteY133" fmla="*/ 796825 h 1165919"/>
                <a:gd name="connsiteX134" fmla="*/ 239791 w 1291027"/>
                <a:gd name="connsiteY134" fmla="*/ 723007 h 1165919"/>
                <a:gd name="connsiteX135" fmla="*/ 215978 w 1291027"/>
                <a:gd name="connsiteY135" fmla="*/ 670619 h 1165919"/>
                <a:gd name="connsiteX136" fmla="*/ 208835 w 1291027"/>
                <a:gd name="connsiteY136" fmla="*/ 611088 h 1165919"/>
                <a:gd name="connsiteX137" fmla="*/ 232647 w 1291027"/>
                <a:gd name="connsiteY137" fmla="*/ 551557 h 1165919"/>
                <a:gd name="connsiteX138" fmla="*/ 280272 w 1291027"/>
                <a:gd name="connsiteY138" fmla="*/ 518219 h 1165919"/>
                <a:gd name="connsiteX139" fmla="*/ 337422 w 1291027"/>
                <a:gd name="connsiteY139" fmla="*/ 494407 h 1165919"/>
                <a:gd name="connsiteX140" fmla="*/ 408860 w 1291027"/>
                <a:gd name="connsiteY140" fmla="*/ 480119 h 1165919"/>
                <a:gd name="connsiteX141" fmla="*/ 520778 w 1291027"/>
                <a:gd name="connsiteY141" fmla="*/ 468213 h 1165919"/>
                <a:gd name="connsiteX142" fmla="*/ 627935 w 1291027"/>
                <a:gd name="connsiteY142" fmla="*/ 458688 h 1165919"/>
                <a:gd name="connsiteX143" fmla="*/ 746997 w 1291027"/>
                <a:gd name="connsiteY143" fmla="*/ 458688 h 1165919"/>
                <a:gd name="connsiteX144" fmla="*/ 866060 w 1291027"/>
                <a:gd name="connsiteY144" fmla="*/ 456307 h 1165919"/>
                <a:gd name="connsiteX145" fmla="*/ 951785 w 1291027"/>
                <a:gd name="connsiteY145" fmla="*/ 461069 h 1165919"/>
                <a:gd name="connsiteX146" fmla="*/ 1020841 w 1291027"/>
                <a:gd name="connsiteY146" fmla="*/ 470594 h 1165919"/>
                <a:gd name="connsiteX147" fmla="*/ 1066085 w 1291027"/>
                <a:gd name="connsiteY147" fmla="*/ 480119 h 1165919"/>
                <a:gd name="connsiteX148" fmla="*/ 1087516 w 1291027"/>
                <a:gd name="connsiteY148" fmla="*/ 496788 h 1165919"/>
                <a:gd name="connsiteX149" fmla="*/ 1094660 w 1291027"/>
                <a:gd name="connsiteY149" fmla="*/ 506313 h 1165919"/>
                <a:gd name="connsiteX150" fmla="*/ 1075610 w 1291027"/>
                <a:gd name="connsiteY150" fmla="*/ 522982 h 1165919"/>
                <a:gd name="connsiteX151" fmla="*/ 1039891 w 1291027"/>
                <a:gd name="connsiteY151" fmla="*/ 530125 h 1165919"/>
                <a:gd name="connsiteX152" fmla="*/ 1008935 w 1291027"/>
                <a:gd name="connsiteY152" fmla="*/ 532507 h 1165919"/>
                <a:gd name="connsiteX153" fmla="*/ 963691 w 1291027"/>
                <a:gd name="connsiteY153" fmla="*/ 539650 h 1165919"/>
                <a:gd name="connsiteX154" fmla="*/ 927972 w 1291027"/>
                <a:gd name="connsiteY154" fmla="*/ 568225 h 1165919"/>
                <a:gd name="connsiteX155" fmla="*/ 899397 w 1291027"/>
                <a:gd name="connsiteY155" fmla="*/ 606325 h 1165919"/>
                <a:gd name="connsiteX156" fmla="*/ 892253 w 1291027"/>
                <a:gd name="connsiteY156" fmla="*/ 651569 h 1165919"/>
                <a:gd name="connsiteX157" fmla="*/ 899397 w 1291027"/>
                <a:gd name="connsiteY157" fmla="*/ 711100 h 1165919"/>
                <a:gd name="connsiteX158" fmla="*/ 923210 w 1291027"/>
                <a:gd name="connsiteY158" fmla="*/ 761107 h 1165919"/>
                <a:gd name="connsiteX159" fmla="*/ 956547 w 1291027"/>
                <a:gd name="connsiteY159" fmla="*/ 803969 h 1165919"/>
                <a:gd name="connsiteX160" fmla="*/ 1008935 w 1291027"/>
                <a:gd name="connsiteY160" fmla="*/ 827782 h 1165919"/>
                <a:gd name="connsiteX161" fmla="*/ 1047035 w 1291027"/>
                <a:gd name="connsiteY161" fmla="*/ 827782 h 1165919"/>
                <a:gd name="connsiteX162" fmla="*/ 1097041 w 1291027"/>
                <a:gd name="connsiteY162" fmla="*/ 813494 h 1165919"/>
                <a:gd name="connsiteX163" fmla="*/ 1137522 w 1291027"/>
                <a:gd name="connsiteY163" fmla="*/ 789682 h 1165919"/>
                <a:gd name="connsiteX164" fmla="*/ 1173241 w 1291027"/>
                <a:gd name="connsiteY164" fmla="*/ 758725 h 1165919"/>
                <a:gd name="connsiteX165" fmla="*/ 1192291 w 1291027"/>
                <a:gd name="connsiteY165" fmla="*/ 734913 h 1165919"/>
                <a:gd name="connsiteX166" fmla="*/ 1206578 w 1291027"/>
                <a:gd name="connsiteY166" fmla="*/ 720625 h 1165919"/>
                <a:gd name="connsiteX167" fmla="*/ 1225628 w 1291027"/>
                <a:gd name="connsiteY167" fmla="*/ 723007 h 1165919"/>
                <a:gd name="connsiteX168" fmla="*/ 1213722 w 1291027"/>
                <a:gd name="connsiteY168" fmla="*/ 770632 h 1165919"/>
                <a:gd name="connsiteX169" fmla="*/ 1187528 w 1291027"/>
                <a:gd name="connsiteY169" fmla="*/ 820638 h 1165919"/>
                <a:gd name="connsiteX170" fmla="*/ 1144666 w 1291027"/>
                <a:gd name="connsiteY170" fmla="*/ 870644 h 1165919"/>
                <a:gd name="connsiteX171" fmla="*/ 1101803 w 1291027"/>
                <a:gd name="connsiteY171" fmla="*/ 911125 h 1165919"/>
                <a:gd name="connsiteX172" fmla="*/ 1037510 w 1291027"/>
                <a:gd name="connsiteY172" fmla="*/ 961132 h 1165919"/>
                <a:gd name="connsiteX173" fmla="*/ 970835 w 1291027"/>
                <a:gd name="connsiteY173" fmla="*/ 1001613 h 1165919"/>
                <a:gd name="connsiteX174" fmla="*/ 901778 w 1291027"/>
                <a:gd name="connsiteY174" fmla="*/ 1039713 h 1165919"/>
                <a:gd name="connsiteX175" fmla="*/ 839866 w 1291027"/>
                <a:gd name="connsiteY175" fmla="*/ 1063525 h 1165919"/>
                <a:gd name="connsiteX176" fmla="*/ 746997 w 1291027"/>
                <a:gd name="connsiteY176" fmla="*/ 1084957 h 1165919"/>
                <a:gd name="connsiteX177" fmla="*/ 668416 w 1291027"/>
                <a:gd name="connsiteY177" fmla="*/ 1096863 h 1165919"/>
                <a:gd name="connsiteX178" fmla="*/ 566022 w 1291027"/>
                <a:gd name="connsiteY178" fmla="*/ 1096863 h 1165919"/>
                <a:gd name="connsiteX179" fmla="*/ 451722 w 1291027"/>
                <a:gd name="connsiteY179" fmla="*/ 1075432 h 1165919"/>
                <a:gd name="connsiteX180" fmla="*/ 294560 w 1291027"/>
                <a:gd name="connsiteY180" fmla="*/ 1011138 h 1165919"/>
                <a:gd name="connsiteX181" fmla="*/ 227885 w 1291027"/>
                <a:gd name="connsiteY181" fmla="*/ 965894 h 1165919"/>
                <a:gd name="connsiteX182" fmla="*/ 142160 w 1291027"/>
                <a:gd name="connsiteY182" fmla="*/ 877788 h 1165919"/>
                <a:gd name="connsiteX183" fmla="*/ 87391 w 1291027"/>
                <a:gd name="connsiteY183" fmla="*/ 753963 h 1165919"/>
                <a:gd name="connsiteX184" fmla="*/ 73103 w 1291027"/>
                <a:gd name="connsiteY184" fmla="*/ 677763 h 1165919"/>
                <a:gd name="connsiteX185" fmla="*/ 73103 w 1291027"/>
                <a:gd name="connsiteY185" fmla="*/ 580132 h 1165919"/>
                <a:gd name="connsiteX186" fmla="*/ 85010 w 1291027"/>
                <a:gd name="connsiteY186" fmla="*/ 489644 h 1165919"/>
                <a:gd name="connsiteX187" fmla="*/ 104060 w 1291027"/>
                <a:gd name="connsiteY187" fmla="*/ 432494 h 1165919"/>
                <a:gd name="connsiteX188" fmla="*/ 137397 w 1291027"/>
                <a:gd name="connsiteY188" fmla="*/ 401538 h 1165919"/>
                <a:gd name="connsiteX189" fmla="*/ 182641 w 1291027"/>
                <a:gd name="connsiteY189" fmla="*/ 372963 h 1165919"/>
                <a:gd name="connsiteX190" fmla="*/ 275510 w 1291027"/>
                <a:gd name="connsiteY190" fmla="*/ 349150 h 1165919"/>
                <a:gd name="connsiteX191" fmla="*/ 365997 w 1291027"/>
                <a:gd name="connsiteY191" fmla="*/ 339625 h 1165919"/>
                <a:gd name="connsiteX192" fmla="*/ 451722 w 1291027"/>
                <a:gd name="connsiteY192" fmla="*/ 337244 h 1165919"/>
                <a:gd name="connsiteX193" fmla="*/ 568403 w 1291027"/>
                <a:gd name="connsiteY193" fmla="*/ 344388 h 1165919"/>
                <a:gd name="connsiteX194" fmla="*/ 675560 w 1291027"/>
                <a:gd name="connsiteY194" fmla="*/ 351532 h 1165919"/>
                <a:gd name="connsiteX195" fmla="*/ 775572 w 1291027"/>
                <a:gd name="connsiteY195" fmla="*/ 358675 h 1165919"/>
                <a:gd name="connsiteX196" fmla="*/ 877966 w 1291027"/>
                <a:gd name="connsiteY196" fmla="*/ 365819 h 1165919"/>
                <a:gd name="connsiteX197" fmla="*/ 985122 w 1291027"/>
                <a:gd name="connsiteY197" fmla="*/ 358675 h 1165919"/>
                <a:gd name="connsiteX198" fmla="*/ 1101803 w 1291027"/>
                <a:gd name="connsiteY198" fmla="*/ 311050 h 1165919"/>
                <a:gd name="connsiteX199" fmla="*/ 1132760 w 1291027"/>
                <a:gd name="connsiteY199" fmla="*/ 227707 h 1165919"/>
                <a:gd name="connsiteX200" fmla="*/ 1111328 w 1291027"/>
                <a:gd name="connsiteY200" fmla="*/ 161032 h 1165919"/>
                <a:gd name="connsiteX201" fmla="*/ 1075610 w 1291027"/>
                <a:gd name="connsiteY201" fmla="*/ 106263 h 1165919"/>
                <a:gd name="connsiteX202" fmla="*/ 1008935 w 1291027"/>
                <a:gd name="connsiteY202" fmla="*/ 61019 h 1165919"/>
                <a:gd name="connsiteX203" fmla="*/ 906541 w 1291027"/>
                <a:gd name="connsiteY203" fmla="*/ 32444 h 1165919"/>
                <a:gd name="connsiteX204" fmla="*/ 777953 w 1291027"/>
                <a:gd name="connsiteY204" fmla="*/ 15775 h 1165919"/>
                <a:gd name="connsiteX205" fmla="*/ 658891 w 1291027"/>
                <a:gd name="connsiteY205" fmla="*/ 6250 h 1165919"/>
                <a:gd name="connsiteX206" fmla="*/ 561260 w 1291027"/>
                <a:gd name="connsiteY206" fmla="*/ 3869 h 1165919"/>
                <a:gd name="connsiteX207" fmla="*/ 432672 w 1291027"/>
                <a:gd name="connsiteY207" fmla="*/ 1488 h 1165919"/>
                <a:gd name="connsiteX208" fmla="*/ 335041 w 1291027"/>
                <a:gd name="connsiteY208" fmla="*/ 6250 h 1165919"/>
                <a:gd name="connsiteX0" fmla="*/ 335041 w 1291027"/>
                <a:gd name="connsiteY0" fmla="*/ 6250 h 1165919"/>
                <a:gd name="connsiteX1" fmla="*/ 308847 w 1291027"/>
                <a:gd name="connsiteY1" fmla="*/ 61019 h 1165919"/>
                <a:gd name="connsiteX2" fmla="*/ 315991 w 1291027"/>
                <a:gd name="connsiteY2" fmla="*/ 72925 h 1165919"/>
                <a:gd name="connsiteX3" fmla="*/ 335041 w 1291027"/>
                <a:gd name="connsiteY3" fmla="*/ 80069 h 1165919"/>
                <a:gd name="connsiteX4" fmla="*/ 401716 w 1291027"/>
                <a:gd name="connsiteY4" fmla="*/ 75307 h 1165919"/>
                <a:gd name="connsiteX5" fmla="*/ 501728 w 1291027"/>
                <a:gd name="connsiteY5" fmla="*/ 75307 h 1165919"/>
                <a:gd name="connsiteX6" fmla="*/ 580310 w 1291027"/>
                <a:gd name="connsiteY6" fmla="*/ 75307 h 1165919"/>
                <a:gd name="connsiteX7" fmla="*/ 668416 w 1291027"/>
                <a:gd name="connsiteY7" fmla="*/ 80069 h 1165919"/>
                <a:gd name="connsiteX8" fmla="*/ 749378 w 1291027"/>
                <a:gd name="connsiteY8" fmla="*/ 82450 h 1165919"/>
                <a:gd name="connsiteX9" fmla="*/ 827960 w 1291027"/>
                <a:gd name="connsiteY9" fmla="*/ 96738 h 1165919"/>
                <a:gd name="connsiteX10" fmla="*/ 916066 w 1291027"/>
                <a:gd name="connsiteY10" fmla="*/ 106263 h 1165919"/>
                <a:gd name="connsiteX11" fmla="*/ 997028 w 1291027"/>
                <a:gd name="connsiteY11" fmla="*/ 132457 h 1165919"/>
                <a:gd name="connsiteX12" fmla="*/ 1035128 w 1291027"/>
                <a:gd name="connsiteY12" fmla="*/ 161032 h 1165919"/>
                <a:gd name="connsiteX13" fmla="*/ 1054178 w 1291027"/>
                <a:gd name="connsiteY13" fmla="*/ 199132 h 1165919"/>
                <a:gd name="connsiteX14" fmla="*/ 1066085 w 1291027"/>
                <a:gd name="connsiteY14" fmla="*/ 230088 h 1165919"/>
                <a:gd name="connsiteX15" fmla="*/ 1051797 w 1291027"/>
                <a:gd name="connsiteY15" fmla="*/ 265807 h 1165919"/>
                <a:gd name="connsiteX16" fmla="*/ 1016078 w 1291027"/>
                <a:gd name="connsiteY16" fmla="*/ 284857 h 1165919"/>
                <a:gd name="connsiteX17" fmla="*/ 961310 w 1291027"/>
                <a:gd name="connsiteY17" fmla="*/ 294382 h 1165919"/>
                <a:gd name="connsiteX18" fmla="*/ 877966 w 1291027"/>
                <a:gd name="connsiteY18" fmla="*/ 299144 h 1165919"/>
                <a:gd name="connsiteX19" fmla="*/ 799385 w 1291027"/>
                <a:gd name="connsiteY19" fmla="*/ 294382 h 1165919"/>
                <a:gd name="connsiteX20" fmla="*/ 711278 w 1291027"/>
                <a:gd name="connsiteY20" fmla="*/ 287238 h 1165919"/>
                <a:gd name="connsiteX21" fmla="*/ 623172 w 1291027"/>
                <a:gd name="connsiteY21" fmla="*/ 282475 h 1165919"/>
                <a:gd name="connsiteX22" fmla="*/ 537447 w 1291027"/>
                <a:gd name="connsiteY22" fmla="*/ 280094 h 1165919"/>
                <a:gd name="connsiteX23" fmla="*/ 442197 w 1291027"/>
                <a:gd name="connsiteY23" fmla="*/ 275332 h 1165919"/>
                <a:gd name="connsiteX24" fmla="*/ 327897 w 1291027"/>
                <a:gd name="connsiteY24" fmla="*/ 275332 h 1165919"/>
                <a:gd name="connsiteX25" fmla="*/ 261222 w 1291027"/>
                <a:gd name="connsiteY25" fmla="*/ 284857 h 1165919"/>
                <a:gd name="connsiteX26" fmla="*/ 194547 w 1291027"/>
                <a:gd name="connsiteY26" fmla="*/ 299144 h 1165919"/>
                <a:gd name="connsiteX27" fmla="*/ 130253 w 1291027"/>
                <a:gd name="connsiteY27" fmla="*/ 325338 h 1165919"/>
                <a:gd name="connsiteX28" fmla="*/ 77866 w 1291027"/>
                <a:gd name="connsiteY28" fmla="*/ 361057 h 1165919"/>
                <a:gd name="connsiteX29" fmla="*/ 49291 w 1291027"/>
                <a:gd name="connsiteY29" fmla="*/ 403919 h 1165919"/>
                <a:gd name="connsiteX30" fmla="*/ 27860 w 1291027"/>
                <a:gd name="connsiteY30" fmla="*/ 446782 h 1165919"/>
                <a:gd name="connsiteX31" fmla="*/ 11191 w 1291027"/>
                <a:gd name="connsiteY31" fmla="*/ 511075 h 1165919"/>
                <a:gd name="connsiteX32" fmla="*/ 1666 w 1291027"/>
                <a:gd name="connsiteY32" fmla="*/ 587275 h 1165919"/>
                <a:gd name="connsiteX33" fmla="*/ 1666 w 1291027"/>
                <a:gd name="connsiteY33" fmla="*/ 661094 h 1165919"/>
                <a:gd name="connsiteX34" fmla="*/ 18335 w 1291027"/>
                <a:gd name="connsiteY34" fmla="*/ 737294 h 1165919"/>
                <a:gd name="connsiteX35" fmla="*/ 32622 w 1291027"/>
                <a:gd name="connsiteY35" fmla="*/ 815875 h 1165919"/>
                <a:gd name="connsiteX36" fmla="*/ 65960 w 1291027"/>
                <a:gd name="connsiteY36" fmla="*/ 880169 h 1165919"/>
                <a:gd name="connsiteX37" fmla="*/ 89772 w 1291027"/>
                <a:gd name="connsiteY37" fmla="*/ 920650 h 1165919"/>
                <a:gd name="connsiteX38" fmla="*/ 123110 w 1291027"/>
                <a:gd name="connsiteY38" fmla="*/ 965894 h 1165919"/>
                <a:gd name="connsiteX39" fmla="*/ 173116 w 1291027"/>
                <a:gd name="connsiteY39" fmla="*/ 1015900 h 1165919"/>
                <a:gd name="connsiteX40" fmla="*/ 237410 w 1291027"/>
                <a:gd name="connsiteY40" fmla="*/ 1058763 h 1165919"/>
                <a:gd name="connsiteX41" fmla="*/ 306466 w 1291027"/>
                <a:gd name="connsiteY41" fmla="*/ 1092100 h 1165919"/>
                <a:gd name="connsiteX42" fmla="*/ 392191 w 1291027"/>
                <a:gd name="connsiteY42" fmla="*/ 1125438 h 1165919"/>
                <a:gd name="connsiteX43" fmla="*/ 473153 w 1291027"/>
                <a:gd name="connsiteY43" fmla="*/ 1144488 h 1165919"/>
                <a:gd name="connsiteX44" fmla="*/ 582691 w 1291027"/>
                <a:gd name="connsiteY44" fmla="*/ 1163538 h 1165919"/>
                <a:gd name="connsiteX45" fmla="*/ 694610 w 1291027"/>
                <a:gd name="connsiteY45" fmla="*/ 1163538 h 1165919"/>
                <a:gd name="connsiteX46" fmla="*/ 799385 w 1291027"/>
                <a:gd name="connsiteY46" fmla="*/ 1144488 h 1165919"/>
                <a:gd name="connsiteX47" fmla="*/ 918447 w 1291027"/>
                <a:gd name="connsiteY47" fmla="*/ 1111150 h 1165919"/>
                <a:gd name="connsiteX48" fmla="*/ 989885 w 1291027"/>
                <a:gd name="connsiteY48" fmla="*/ 1073050 h 1165919"/>
                <a:gd name="connsiteX49" fmla="*/ 1063703 w 1291027"/>
                <a:gd name="connsiteY49" fmla="*/ 1030188 h 1165919"/>
                <a:gd name="connsiteX50" fmla="*/ 1127997 w 1291027"/>
                <a:gd name="connsiteY50" fmla="*/ 982563 h 1165919"/>
                <a:gd name="connsiteX51" fmla="*/ 1180385 w 1291027"/>
                <a:gd name="connsiteY51" fmla="*/ 932557 h 1165919"/>
                <a:gd name="connsiteX52" fmla="*/ 1230391 w 1291027"/>
                <a:gd name="connsiteY52" fmla="*/ 877788 h 1165919"/>
                <a:gd name="connsiteX53" fmla="*/ 1268491 w 1291027"/>
                <a:gd name="connsiteY53" fmla="*/ 811113 h 1165919"/>
                <a:gd name="connsiteX54" fmla="*/ 1289922 w 1291027"/>
                <a:gd name="connsiteY54" fmla="*/ 751582 h 1165919"/>
                <a:gd name="connsiteX55" fmla="*/ 1285160 w 1291027"/>
                <a:gd name="connsiteY55" fmla="*/ 708719 h 1165919"/>
                <a:gd name="connsiteX56" fmla="*/ 1261347 w 1291027"/>
                <a:gd name="connsiteY56" fmla="*/ 668238 h 1165919"/>
                <a:gd name="connsiteX57" fmla="*/ 1232772 w 1291027"/>
                <a:gd name="connsiteY57" fmla="*/ 653950 h 1165919"/>
                <a:gd name="connsiteX58" fmla="*/ 1180385 w 1291027"/>
                <a:gd name="connsiteY58" fmla="*/ 658713 h 1165919"/>
                <a:gd name="connsiteX59" fmla="*/ 1149428 w 1291027"/>
                <a:gd name="connsiteY59" fmla="*/ 684907 h 1165919"/>
                <a:gd name="connsiteX60" fmla="*/ 1116091 w 1291027"/>
                <a:gd name="connsiteY60" fmla="*/ 715863 h 1165919"/>
                <a:gd name="connsiteX61" fmla="*/ 1087516 w 1291027"/>
                <a:gd name="connsiteY61" fmla="*/ 739675 h 1165919"/>
                <a:gd name="connsiteX62" fmla="*/ 1051797 w 1291027"/>
                <a:gd name="connsiteY62" fmla="*/ 758725 h 1165919"/>
                <a:gd name="connsiteX63" fmla="*/ 1001791 w 1291027"/>
                <a:gd name="connsiteY63" fmla="*/ 756344 h 1165919"/>
                <a:gd name="connsiteX64" fmla="*/ 968453 w 1291027"/>
                <a:gd name="connsiteY64" fmla="*/ 718244 h 1165919"/>
                <a:gd name="connsiteX65" fmla="*/ 961310 w 1291027"/>
                <a:gd name="connsiteY65" fmla="*/ 675382 h 1165919"/>
                <a:gd name="connsiteX66" fmla="*/ 963691 w 1291027"/>
                <a:gd name="connsiteY66" fmla="*/ 634900 h 1165919"/>
                <a:gd name="connsiteX67" fmla="*/ 985122 w 1291027"/>
                <a:gd name="connsiteY67" fmla="*/ 606325 h 1165919"/>
                <a:gd name="connsiteX68" fmla="*/ 1004172 w 1291027"/>
                <a:gd name="connsiteY68" fmla="*/ 599182 h 1165919"/>
                <a:gd name="connsiteX69" fmla="*/ 1044653 w 1291027"/>
                <a:gd name="connsiteY69" fmla="*/ 601563 h 1165919"/>
                <a:gd name="connsiteX70" fmla="*/ 1092278 w 1291027"/>
                <a:gd name="connsiteY70" fmla="*/ 587275 h 1165919"/>
                <a:gd name="connsiteX71" fmla="*/ 1123235 w 1291027"/>
                <a:gd name="connsiteY71" fmla="*/ 570607 h 1165919"/>
                <a:gd name="connsiteX72" fmla="*/ 1144666 w 1291027"/>
                <a:gd name="connsiteY72" fmla="*/ 544413 h 1165919"/>
                <a:gd name="connsiteX73" fmla="*/ 1161335 w 1291027"/>
                <a:gd name="connsiteY73" fmla="*/ 506313 h 1165919"/>
                <a:gd name="connsiteX74" fmla="*/ 1149428 w 1291027"/>
                <a:gd name="connsiteY74" fmla="*/ 463450 h 1165919"/>
                <a:gd name="connsiteX75" fmla="*/ 1120853 w 1291027"/>
                <a:gd name="connsiteY75" fmla="*/ 437257 h 1165919"/>
                <a:gd name="connsiteX76" fmla="*/ 1082753 w 1291027"/>
                <a:gd name="connsiteY76" fmla="*/ 415825 h 1165919"/>
                <a:gd name="connsiteX77" fmla="*/ 1027985 w 1291027"/>
                <a:gd name="connsiteY77" fmla="*/ 403919 h 1165919"/>
                <a:gd name="connsiteX78" fmla="*/ 947022 w 1291027"/>
                <a:gd name="connsiteY78" fmla="*/ 394394 h 1165919"/>
                <a:gd name="connsiteX79" fmla="*/ 885110 w 1291027"/>
                <a:gd name="connsiteY79" fmla="*/ 396775 h 1165919"/>
                <a:gd name="connsiteX80" fmla="*/ 782716 w 1291027"/>
                <a:gd name="connsiteY80" fmla="*/ 394394 h 1165919"/>
                <a:gd name="connsiteX81" fmla="*/ 685085 w 1291027"/>
                <a:gd name="connsiteY81" fmla="*/ 394394 h 1165919"/>
                <a:gd name="connsiteX82" fmla="*/ 596978 w 1291027"/>
                <a:gd name="connsiteY82" fmla="*/ 399157 h 1165919"/>
                <a:gd name="connsiteX83" fmla="*/ 527922 w 1291027"/>
                <a:gd name="connsiteY83" fmla="*/ 399157 h 1165919"/>
                <a:gd name="connsiteX84" fmla="*/ 454103 w 1291027"/>
                <a:gd name="connsiteY84" fmla="*/ 408682 h 1165919"/>
                <a:gd name="connsiteX85" fmla="*/ 392191 w 1291027"/>
                <a:gd name="connsiteY85" fmla="*/ 413444 h 1165919"/>
                <a:gd name="connsiteX86" fmla="*/ 318372 w 1291027"/>
                <a:gd name="connsiteY86" fmla="*/ 425350 h 1165919"/>
                <a:gd name="connsiteX87" fmla="*/ 249316 w 1291027"/>
                <a:gd name="connsiteY87" fmla="*/ 456307 h 1165919"/>
                <a:gd name="connsiteX88" fmla="*/ 204072 w 1291027"/>
                <a:gd name="connsiteY88" fmla="*/ 487263 h 1165919"/>
                <a:gd name="connsiteX89" fmla="*/ 161210 w 1291027"/>
                <a:gd name="connsiteY89" fmla="*/ 553938 h 1165919"/>
                <a:gd name="connsiteX90" fmla="*/ 146922 w 1291027"/>
                <a:gd name="connsiteY90" fmla="*/ 625375 h 1165919"/>
                <a:gd name="connsiteX91" fmla="*/ 161210 w 1291027"/>
                <a:gd name="connsiteY91" fmla="*/ 708719 h 1165919"/>
                <a:gd name="connsiteX92" fmla="*/ 182641 w 1291027"/>
                <a:gd name="connsiteY92" fmla="*/ 763488 h 1165919"/>
                <a:gd name="connsiteX93" fmla="*/ 223122 w 1291027"/>
                <a:gd name="connsiteY93" fmla="*/ 820638 h 1165919"/>
                <a:gd name="connsiteX94" fmla="*/ 258841 w 1291027"/>
                <a:gd name="connsiteY94" fmla="*/ 861119 h 1165919"/>
                <a:gd name="connsiteX95" fmla="*/ 299322 w 1291027"/>
                <a:gd name="connsiteY95" fmla="*/ 901600 h 1165919"/>
                <a:gd name="connsiteX96" fmla="*/ 363616 w 1291027"/>
                <a:gd name="connsiteY96" fmla="*/ 946844 h 1165919"/>
                <a:gd name="connsiteX97" fmla="*/ 435053 w 1291027"/>
                <a:gd name="connsiteY97" fmla="*/ 987325 h 1165919"/>
                <a:gd name="connsiteX98" fmla="*/ 508872 w 1291027"/>
                <a:gd name="connsiteY98" fmla="*/ 1013519 h 1165919"/>
                <a:gd name="connsiteX99" fmla="*/ 620791 w 1291027"/>
                <a:gd name="connsiteY99" fmla="*/ 1027807 h 1165919"/>
                <a:gd name="connsiteX100" fmla="*/ 730328 w 1291027"/>
                <a:gd name="connsiteY100" fmla="*/ 1006375 h 1165919"/>
                <a:gd name="connsiteX101" fmla="*/ 804147 w 1291027"/>
                <a:gd name="connsiteY101" fmla="*/ 968275 h 1165919"/>
                <a:gd name="connsiteX102" fmla="*/ 856535 w 1291027"/>
                <a:gd name="connsiteY102" fmla="*/ 925413 h 1165919"/>
                <a:gd name="connsiteX103" fmla="*/ 882728 w 1291027"/>
                <a:gd name="connsiteY103" fmla="*/ 875407 h 1165919"/>
                <a:gd name="connsiteX104" fmla="*/ 880347 w 1291027"/>
                <a:gd name="connsiteY104" fmla="*/ 794444 h 1165919"/>
                <a:gd name="connsiteX105" fmla="*/ 842247 w 1291027"/>
                <a:gd name="connsiteY105" fmla="*/ 732532 h 1165919"/>
                <a:gd name="connsiteX106" fmla="*/ 780335 w 1291027"/>
                <a:gd name="connsiteY106" fmla="*/ 689669 h 1165919"/>
                <a:gd name="connsiteX107" fmla="*/ 713660 w 1291027"/>
                <a:gd name="connsiteY107" fmla="*/ 668238 h 1165919"/>
                <a:gd name="connsiteX108" fmla="*/ 630316 w 1291027"/>
                <a:gd name="connsiteY108" fmla="*/ 644425 h 1165919"/>
                <a:gd name="connsiteX109" fmla="*/ 501728 w 1291027"/>
                <a:gd name="connsiteY109" fmla="*/ 615850 h 1165919"/>
                <a:gd name="connsiteX110" fmla="*/ 420766 w 1291027"/>
                <a:gd name="connsiteY110" fmla="*/ 618232 h 1165919"/>
                <a:gd name="connsiteX111" fmla="*/ 358853 w 1291027"/>
                <a:gd name="connsiteY111" fmla="*/ 632519 h 1165919"/>
                <a:gd name="connsiteX112" fmla="*/ 318372 w 1291027"/>
                <a:gd name="connsiteY112" fmla="*/ 658713 h 1165919"/>
                <a:gd name="connsiteX113" fmla="*/ 289797 w 1291027"/>
                <a:gd name="connsiteY113" fmla="*/ 680144 h 1165919"/>
                <a:gd name="connsiteX114" fmla="*/ 289797 w 1291027"/>
                <a:gd name="connsiteY114" fmla="*/ 713482 h 1165919"/>
                <a:gd name="connsiteX115" fmla="*/ 313610 w 1291027"/>
                <a:gd name="connsiteY115" fmla="*/ 730150 h 1165919"/>
                <a:gd name="connsiteX116" fmla="*/ 346947 w 1291027"/>
                <a:gd name="connsiteY116" fmla="*/ 718244 h 1165919"/>
                <a:gd name="connsiteX117" fmla="*/ 387428 w 1291027"/>
                <a:gd name="connsiteY117" fmla="*/ 689669 h 1165919"/>
                <a:gd name="connsiteX118" fmla="*/ 449341 w 1291027"/>
                <a:gd name="connsiteY118" fmla="*/ 684907 h 1165919"/>
                <a:gd name="connsiteX119" fmla="*/ 518397 w 1291027"/>
                <a:gd name="connsiteY119" fmla="*/ 689669 h 1165919"/>
                <a:gd name="connsiteX120" fmla="*/ 585072 w 1291027"/>
                <a:gd name="connsiteY120" fmla="*/ 703957 h 1165919"/>
                <a:gd name="connsiteX121" fmla="*/ 670797 w 1291027"/>
                <a:gd name="connsiteY121" fmla="*/ 727769 h 1165919"/>
                <a:gd name="connsiteX122" fmla="*/ 739853 w 1291027"/>
                <a:gd name="connsiteY122" fmla="*/ 749200 h 1165919"/>
                <a:gd name="connsiteX123" fmla="*/ 799385 w 1291027"/>
                <a:gd name="connsiteY123" fmla="*/ 792063 h 1165919"/>
                <a:gd name="connsiteX124" fmla="*/ 818435 w 1291027"/>
                <a:gd name="connsiteY124" fmla="*/ 830163 h 1165919"/>
                <a:gd name="connsiteX125" fmla="*/ 816053 w 1291027"/>
                <a:gd name="connsiteY125" fmla="*/ 868263 h 1165919"/>
                <a:gd name="connsiteX126" fmla="*/ 787478 w 1291027"/>
                <a:gd name="connsiteY126" fmla="*/ 899219 h 1165919"/>
                <a:gd name="connsiteX127" fmla="*/ 749378 w 1291027"/>
                <a:gd name="connsiteY127" fmla="*/ 923032 h 1165919"/>
                <a:gd name="connsiteX128" fmla="*/ 696991 w 1291027"/>
                <a:gd name="connsiteY128" fmla="*/ 942082 h 1165919"/>
                <a:gd name="connsiteX129" fmla="*/ 632697 w 1291027"/>
                <a:gd name="connsiteY129" fmla="*/ 958750 h 1165919"/>
                <a:gd name="connsiteX130" fmla="*/ 570785 w 1291027"/>
                <a:gd name="connsiteY130" fmla="*/ 953988 h 1165919"/>
                <a:gd name="connsiteX131" fmla="*/ 456485 w 1291027"/>
                <a:gd name="connsiteY131" fmla="*/ 918269 h 1165919"/>
                <a:gd name="connsiteX132" fmla="*/ 365997 w 1291027"/>
                <a:gd name="connsiteY132" fmla="*/ 868263 h 1165919"/>
                <a:gd name="connsiteX133" fmla="*/ 294560 w 1291027"/>
                <a:gd name="connsiteY133" fmla="*/ 796825 h 1165919"/>
                <a:gd name="connsiteX134" fmla="*/ 239791 w 1291027"/>
                <a:gd name="connsiteY134" fmla="*/ 723007 h 1165919"/>
                <a:gd name="connsiteX135" fmla="*/ 215978 w 1291027"/>
                <a:gd name="connsiteY135" fmla="*/ 670619 h 1165919"/>
                <a:gd name="connsiteX136" fmla="*/ 208835 w 1291027"/>
                <a:gd name="connsiteY136" fmla="*/ 611088 h 1165919"/>
                <a:gd name="connsiteX137" fmla="*/ 232647 w 1291027"/>
                <a:gd name="connsiteY137" fmla="*/ 551557 h 1165919"/>
                <a:gd name="connsiteX138" fmla="*/ 280272 w 1291027"/>
                <a:gd name="connsiteY138" fmla="*/ 518219 h 1165919"/>
                <a:gd name="connsiteX139" fmla="*/ 337422 w 1291027"/>
                <a:gd name="connsiteY139" fmla="*/ 494407 h 1165919"/>
                <a:gd name="connsiteX140" fmla="*/ 408860 w 1291027"/>
                <a:gd name="connsiteY140" fmla="*/ 480119 h 1165919"/>
                <a:gd name="connsiteX141" fmla="*/ 520778 w 1291027"/>
                <a:gd name="connsiteY141" fmla="*/ 468213 h 1165919"/>
                <a:gd name="connsiteX142" fmla="*/ 627935 w 1291027"/>
                <a:gd name="connsiteY142" fmla="*/ 458688 h 1165919"/>
                <a:gd name="connsiteX143" fmla="*/ 746997 w 1291027"/>
                <a:gd name="connsiteY143" fmla="*/ 458688 h 1165919"/>
                <a:gd name="connsiteX144" fmla="*/ 866060 w 1291027"/>
                <a:gd name="connsiteY144" fmla="*/ 456307 h 1165919"/>
                <a:gd name="connsiteX145" fmla="*/ 951785 w 1291027"/>
                <a:gd name="connsiteY145" fmla="*/ 461069 h 1165919"/>
                <a:gd name="connsiteX146" fmla="*/ 1020841 w 1291027"/>
                <a:gd name="connsiteY146" fmla="*/ 470594 h 1165919"/>
                <a:gd name="connsiteX147" fmla="*/ 1066085 w 1291027"/>
                <a:gd name="connsiteY147" fmla="*/ 480119 h 1165919"/>
                <a:gd name="connsiteX148" fmla="*/ 1087516 w 1291027"/>
                <a:gd name="connsiteY148" fmla="*/ 496788 h 1165919"/>
                <a:gd name="connsiteX149" fmla="*/ 1094660 w 1291027"/>
                <a:gd name="connsiteY149" fmla="*/ 506313 h 1165919"/>
                <a:gd name="connsiteX150" fmla="*/ 1075610 w 1291027"/>
                <a:gd name="connsiteY150" fmla="*/ 522982 h 1165919"/>
                <a:gd name="connsiteX151" fmla="*/ 1039891 w 1291027"/>
                <a:gd name="connsiteY151" fmla="*/ 530125 h 1165919"/>
                <a:gd name="connsiteX152" fmla="*/ 1008935 w 1291027"/>
                <a:gd name="connsiteY152" fmla="*/ 532507 h 1165919"/>
                <a:gd name="connsiteX153" fmla="*/ 963691 w 1291027"/>
                <a:gd name="connsiteY153" fmla="*/ 539650 h 1165919"/>
                <a:gd name="connsiteX154" fmla="*/ 927972 w 1291027"/>
                <a:gd name="connsiteY154" fmla="*/ 568225 h 1165919"/>
                <a:gd name="connsiteX155" fmla="*/ 899397 w 1291027"/>
                <a:gd name="connsiteY155" fmla="*/ 606325 h 1165919"/>
                <a:gd name="connsiteX156" fmla="*/ 892253 w 1291027"/>
                <a:gd name="connsiteY156" fmla="*/ 651569 h 1165919"/>
                <a:gd name="connsiteX157" fmla="*/ 899397 w 1291027"/>
                <a:gd name="connsiteY157" fmla="*/ 711100 h 1165919"/>
                <a:gd name="connsiteX158" fmla="*/ 923210 w 1291027"/>
                <a:gd name="connsiteY158" fmla="*/ 761107 h 1165919"/>
                <a:gd name="connsiteX159" fmla="*/ 956547 w 1291027"/>
                <a:gd name="connsiteY159" fmla="*/ 803969 h 1165919"/>
                <a:gd name="connsiteX160" fmla="*/ 1008935 w 1291027"/>
                <a:gd name="connsiteY160" fmla="*/ 827782 h 1165919"/>
                <a:gd name="connsiteX161" fmla="*/ 1047035 w 1291027"/>
                <a:gd name="connsiteY161" fmla="*/ 827782 h 1165919"/>
                <a:gd name="connsiteX162" fmla="*/ 1097041 w 1291027"/>
                <a:gd name="connsiteY162" fmla="*/ 813494 h 1165919"/>
                <a:gd name="connsiteX163" fmla="*/ 1137522 w 1291027"/>
                <a:gd name="connsiteY163" fmla="*/ 789682 h 1165919"/>
                <a:gd name="connsiteX164" fmla="*/ 1173241 w 1291027"/>
                <a:gd name="connsiteY164" fmla="*/ 758725 h 1165919"/>
                <a:gd name="connsiteX165" fmla="*/ 1192291 w 1291027"/>
                <a:gd name="connsiteY165" fmla="*/ 734913 h 1165919"/>
                <a:gd name="connsiteX166" fmla="*/ 1206578 w 1291027"/>
                <a:gd name="connsiteY166" fmla="*/ 720625 h 1165919"/>
                <a:gd name="connsiteX167" fmla="*/ 1225628 w 1291027"/>
                <a:gd name="connsiteY167" fmla="*/ 723007 h 1165919"/>
                <a:gd name="connsiteX168" fmla="*/ 1213722 w 1291027"/>
                <a:gd name="connsiteY168" fmla="*/ 770632 h 1165919"/>
                <a:gd name="connsiteX169" fmla="*/ 1187528 w 1291027"/>
                <a:gd name="connsiteY169" fmla="*/ 820638 h 1165919"/>
                <a:gd name="connsiteX170" fmla="*/ 1144666 w 1291027"/>
                <a:gd name="connsiteY170" fmla="*/ 870644 h 1165919"/>
                <a:gd name="connsiteX171" fmla="*/ 1101803 w 1291027"/>
                <a:gd name="connsiteY171" fmla="*/ 911125 h 1165919"/>
                <a:gd name="connsiteX172" fmla="*/ 1037510 w 1291027"/>
                <a:gd name="connsiteY172" fmla="*/ 961132 h 1165919"/>
                <a:gd name="connsiteX173" fmla="*/ 970835 w 1291027"/>
                <a:gd name="connsiteY173" fmla="*/ 1001613 h 1165919"/>
                <a:gd name="connsiteX174" fmla="*/ 901778 w 1291027"/>
                <a:gd name="connsiteY174" fmla="*/ 1039713 h 1165919"/>
                <a:gd name="connsiteX175" fmla="*/ 839866 w 1291027"/>
                <a:gd name="connsiteY175" fmla="*/ 1063525 h 1165919"/>
                <a:gd name="connsiteX176" fmla="*/ 746997 w 1291027"/>
                <a:gd name="connsiteY176" fmla="*/ 1084957 h 1165919"/>
                <a:gd name="connsiteX177" fmla="*/ 668416 w 1291027"/>
                <a:gd name="connsiteY177" fmla="*/ 1096863 h 1165919"/>
                <a:gd name="connsiteX178" fmla="*/ 566022 w 1291027"/>
                <a:gd name="connsiteY178" fmla="*/ 1096863 h 1165919"/>
                <a:gd name="connsiteX179" fmla="*/ 451722 w 1291027"/>
                <a:gd name="connsiteY179" fmla="*/ 1075432 h 1165919"/>
                <a:gd name="connsiteX180" fmla="*/ 294560 w 1291027"/>
                <a:gd name="connsiteY180" fmla="*/ 1011138 h 1165919"/>
                <a:gd name="connsiteX181" fmla="*/ 227885 w 1291027"/>
                <a:gd name="connsiteY181" fmla="*/ 965894 h 1165919"/>
                <a:gd name="connsiteX182" fmla="*/ 142160 w 1291027"/>
                <a:gd name="connsiteY182" fmla="*/ 877788 h 1165919"/>
                <a:gd name="connsiteX183" fmla="*/ 87391 w 1291027"/>
                <a:gd name="connsiteY183" fmla="*/ 753963 h 1165919"/>
                <a:gd name="connsiteX184" fmla="*/ 73103 w 1291027"/>
                <a:gd name="connsiteY184" fmla="*/ 677763 h 1165919"/>
                <a:gd name="connsiteX185" fmla="*/ 73103 w 1291027"/>
                <a:gd name="connsiteY185" fmla="*/ 580132 h 1165919"/>
                <a:gd name="connsiteX186" fmla="*/ 85010 w 1291027"/>
                <a:gd name="connsiteY186" fmla="*/ 489644 h 1165919"/>
                <a:gd name="connsiteX187" fmla="*/ 104060 w 1291027"/>
                <a:gd name="connsiteY187" fmla="*/ 432494 h 1165919"/>
                <a:gd name="connsiteX188" fmla="*/ 137397 w 1291027"/>
                <a:gd name="connsiteY188" fmla="*/ 401538 h 1165919"/>
                <a:gd name="connsiteX189" fmla="*/ 182641 w 1291027"/>
                <a:gd name="connsiteY189" fmla="*/ 372963 h 1165919"/>
                <a:gd name="connsiteX190" fmla="*/ 275510 w 1291027"/>
                <a:gd name="connsiteY190" fmla="*/ 349150 h 1165919"/>
                <a:gd name="connsiteX191" fmla="*/ 365997 w 1291027"/>
                <a:gd name="connsiteY191" fmla="*/ 339625 h 1165919"/>
                <a:gd name="connsiteX192" fmla="*/ 451722 w 1291027"/>
                <a:gd name="connsiteY192" fmla="*/ 337244 h 1165919"/>
                <a:gd name="connsiteX193" fmla="*/ 568403 w 1291027"/>
                <a:gd name="connsiteY193" fmla="*/ 344388 h 1165919"/>
                <a:gd name="connsiteX194" fmla="*/ 675560 w 1291027"/>
                <a:gd name="connsiteY194" fmla="*/ 351532 h 1165919"/>
                <a:gd name="connsiteX195" fmla="*/ 775572 w 1291027"/>
                <a:gd name="connsiteY195" fmla="*/ 358675 h 1165919"/>
                <a:gd name="connsiteX196" fmla="*/ 877966 w 1291027"/>
                <a:gd name="connsiteY196" fmla="*/ 365819 h 1165919"/>
                <a:gd name="connsiteX197" fmla="*/ 985122 w 1291027"/>
                <a:gd name="connsiteY197" fmla="*/ 358675 h 1165919"/>
                <a:gd name="connsiteX198" fmla="*/ 1101803 w 1291027"/>
                <a:gd name="connsiteY198" fmla="*/ 311050 h 1165919"/>
                <a:gd name="connsiteX199" fmla="*/ 1132760 w 1291027"/>
                <a:gd name="connsiteY199" fmla="*/ 227707 h 1165919"/>
                <a:gd name="connsiteX200" fmla="*/ 1116091 w 1291027"/>
                <a:gd name="connsiteY200" fmla="*/ 158650 h 1165919"/>
                <a:gd name="connsiteX201" fmla="*/ 1075610 w 1291027"/>
                <a:gd name="connsiteY201" fmla="*/ 106263 h 1165919"/>
                <a:gd name="connsiteX202" fmla="*/ 1008935 w 1291027"/>
                <a:gd name="connsiteY202" fmla="*/ 61019 h 1165919"/>
                <a:gd name="connsiteX203" fmla="*/ 906541 w 1291027"/>
                <a:gd name="connsiteY203" fmla="*/ 32444 h 1165919"/>
                <a:gd name="connsiteX204" fmla="*/ 777953 w 1291027"/>
                <a:gd name="connsiteY204" fmla="*/ 15775 h 1165919"/>
                <a:gd name="connsiteX205" fmla="*/ 658891 w 1291027"/>
                <a:gd name="connsiteY205" fmla="*/ 6250 h 1165919"/>
                <a:gd name="connsiteX206" fmla="*/ 561260 w 1291027"/>
                <a:gd name="connsiteY206" fmla="*/ 3869 h 1165919"/>
                <a:gd name="connsiteX207" fmla="*/ 432672 w 1291027"/>
                <a:gd name="connsiteY207" fmla="*/ 1488 h 1165919"/>
                <a:gd name="connsiteX208" fmla="*/ 335041 w 1291027"/>
                <a:gd name="connsiteY208" fmla="*/ 6250 h 1165919"/>
                <a:gd name="connsiteX0" fmla="*/ 335041 w 1291027"/>
                <a:gd name="connsiteY0" fmla="*/ 6250 h 1165919"/>
                <a:gd name="connsiteX1" fmla="*/ 308847 w 1291027"/>
                <a:gd name="connsiteY1" fmla="*/ 61019 h 1165919"/>
                <a:gd name="connsiteX2" fmla="*/ 315991 w 1291027"/>
                <a:gd name="connsiteY2" fmla="*/ 72925 h 1165919"/>
                <a:gd name="connsiteX3" fmla="*/ 335041 w 1291027"/>
                <a:gd name="connsiteY3" fmla="*/ 80069 h 1165919"/>
                <a:gd name="connsiteX4" fmla="*/ 401716 w 1291027"/>
                <a:gd name="connsiteY4" fmla="*/ 75307 h 1165919"/>
                <a:gd name="connsiteX5" fmla="*/ 501728 w 1291027"/>
                <a:gd name="connsiteY5" fmla="*/ 75307 h 1165919"/>
                <a:gd name="connsiteX6" fmla="*/ 580310 w 1291027"/>
                <a:gd name="connsiteY6" fmla="*/ 75307 h 1165919"/>
                <a:gd name="connsiteX7" fmla="*/ 668416 w 1291027"/>
                <a:gd name="connsiteY7" fmla="*/ 80069 h 1165919"/>
                <a:gd name="connsiteX8" fmla="*/ 749378 w 1291027"/>
                <a:gd name="connsiteY8" fmla="*/ 82450 h 1165919"/>
                <a:gd name="connsiteX9" fmla="*/ 827960 w 1291027"/>
                <a:gd name="connsiteY9" fmla="*/ 96738 h 1165919"/>
                <a:gd name="connsiteX10" fmla="*/ 916066 w 1291027"/>
                <a:gd name="connsiteY10" fmla="*/ 106263 h 1165919"/>
                <a:gd name="connsiteX11" fmla="*/ 997028 w 1291027"/>
                <a:gd name="connsiteY11" fmla="*/ 132457 h 1165919"/>
                <a:gd name="connsiteX12" fmla="*/ 1035128 w 1291027"/>
                <a:gd name="connsiteY12" fmla="*/ 161032 h 1165919"/>
                <a:gd name="connsiteX13" fmla="*/ 1056559 w 1291027"/>
                <a:gd name="connsiteY13" fmla="*/ 199132 h 1165919"/>
                <a:gd name="connsiteX14" fmla="*/ 1066085 w 1291027"/>
                <a:gd name="connsiteY14" fmla="*/ 230088 h 1165919"/>
                <a:gd name="connsiteX15" fmla="*/ 1051797 w 1291027"/>
                <a:gd name="connsiteY15" fmla="*/ 265807 h 1165919"/>
                <a:gd name="connsiteX16" fmla="*/ 1016078 w 1291027"/>
                <a:gd name="connsiteY16" fmla="*/ 284857 h 1165919"/>
                <a:gd name="connsiteX17" fmla="*/ 961310 w 1291027"/>
                <a:gd name="connsiteY17" fmla="*/ 294382 h 1165919"/>
                <a:gd name="connsiteX18" fmla="*/ 877966 w 1291027"/>
                <a:gd name="connsiteY18" fmla="*/ 299144 h 1165919"/>
                <a:gd name="connsiteX19" fmla="*/ 799385 w 1291027"/>
                <a:gd name="connsiteY19" fmla="*/ 294382 h 1165919"/>
                <a:gd name="connsiteX20" fmla="*/ 711278 w 1291027"/>
                <a:gd name="connsiteY20" fmla="*/ 287238 h 1165919"/>
                <a:gd name="connsiteX21" fmla="*/ 623172 w 1291027"/>
                <a:gd name="connsiteY21" fmla="*/ 282475 h 1165919"/>
                <a:gd name="connsiteX22" fmla="*/ 537447 w 1291027"/>
                <a:gd name="connsiteY22" fmla="*/ 280094 h 1165919"/>
                <a:gd name="connsiteX23" fmla="*/ 442197 w 1291027"/>
                <a:gd name="connsiteY23" fmla="*/ 275332 h 1165919"/>
                <a:gd name="connsiteX24" fmla="*/ 327897 w 1291027"/>
                <a:gd name="connsiteY24" fmla="*/ 275332 h 1165919"/>
                <a:gd name="connsiteX25" fmla="*/ 261222 w 1291027"/>
                <a:gd name="connsiteY25" fmla="*/ 284857 h 1165919"/>
                <a:gd name="connsiteX26" fmla="*/ 194547 w 1291027"/>
                <a:gd name="connsiteY26" fmla="*/ 299144 h 1165919"/>
                <a:gd name="connsiteX27" fmla="*/ 130253 w 1291027"/>
                <a:gd name="connsiteY27" fmla="*/ 325338 h 1165919"/>
                <a:gd name="connsiteX28" fmla="*/ 77866 w 1291027"/>
                <a:gd name="connsiteY28" fmla="*/ 361057 h 1165919"/>
                <a:gd name="connsiteX29" fmla="*/ 49291 w 1291027"/>
                <a:gd name="connsiteY29" fmla="*/ 403919 h 1165919"/>
                <a:gd name="connsiteX30" fmla="*/ 27860 w 1291027"/>
                <a:gd name="connsiteY30" fmla="*/ 446782 h 1165919"/>
                <a:gd name="connsiteX31" fmla="*/ 11191 w 1291027"/>
                <a:gd name="connsiteY31" fmla="*/ 511075 h 1165919"/>
                <a:gd name="connsiteX32" fmla="*/ 1666 w 1291027"/>
                <a:gd name="connsiteY32" fmla="*/ 587275 h 1165919"/>
                <a:gd name="connsiteX33" fmla="*/ 1666 w 1291027"/>
                <a:gd name="connsiteY33" fmla="*/ 661094 h 1165919"/>
                <a:gd name="connsiteX34" fmla="*/ 18335 w 1291027"/>
                <a:gd name="connsiteY34" fmla="*/ 737294 h 1165919"/>
                <a:gd name="connsiteX35" fmla="*/ 32622 w 1291027"/>
                <a:gd name="connsiteY35" fmla="*/ 815875 h 1165919"/>
                <a:gd name="connsiteX36" fmla="*/ 65960 w 1291027"/>
                <a:gd name="connsiteY36" fmla="*/ 880169 h 1165919"/>
                <a:gd name="connsiteX37" fmla="*/ 89772 w 1291027"/>
                <a:gd name="connsiteY37" fmla="*/ 920650 h 1165919"/>
                <a:gd name="connsiteX38" fmla="*/ 123110 w 1291027"/>
                <a:gd name="connsiteY38" fmla="*/ 965894 h 1165919"/>
                <a:gd name="connsiteX39" fmla="*/ 173116 w 1291027"/>
                <a:gd name="connsiteY39" fmla="*/ 1015900 h 1165919"/>
                <a:gd name="connsiteX40" fmla="*/ 237410 w 1291027"/>
                <a:gd name="connsiteY40" fmla="*/ 1058763 h 1165919"/>
                <a:gd name="connsiteX41" fmla="*/ 306466 w 1291027"/>
                <a:gd name="connsiteY41" fmla="*/ 1092100 h 1165919"/>
                <a:gd name="connsiteX42" fmla="*/ 392191 w 1291027"/>
                <a:gd name="connsiteY42" fmla="*/ 1125438 h 1165919"/>
                <a:gd name="connsiteX43" fmla="*/ 473153 w 1291027"/>
                <a:gd name="connsiteY43" fmla="*/ 1144488 h 1165919"/>
                <a:gd name="connsiteX44" fmla="*/ 582691 w 1291027"/>
                <a:gd name="connsiteY44" fmla="*/ 1163538 h 1165919"/>
                <a:gd name="connsiteX45" fmla="*/ 694610 w 1291027"/>
                <a:gd name="connsiteY45" fmla="*/ 1163538 h 1165919"/>
                <a:gd name="connsiteX46" fmla="*/ 799385 w 1291027"/>
                <a:gd name="connsiteY46" fmla="*/ 1144488 h 1165919"/>
                <a:gd name="connsiteX47" fmla="*/ 918447 w 1291027"/>
                <a:gd name="connsiteY47" fmla="*/ 1111150 h 1165919"/>
                <a:gd name="connsiteX48" fmla="*/ 989885 w 1291027"/>
                <a:gd name="connsiteY48" fmla="*/ 1073050 h 1165919"/>
                <a:gd name="connsiteX49" fmla="*/ 1063703 w 1291027"/>
                <a:gd name="connsiteY49" fmla="*/ 1030188 h 1165919"/>
                <a:gd name="connsiteX50" fmla="*/ 1127997 w 1291027"/>
                <a:gd name="connsiteY50" fmla="*/ 982563 h 1165919"/>
                <a:gd name="connsiteX51" fmla="*/ 1180385 w 1291027"/>
                <a:gd name="connsiteY51" fmla="*/ 932557 h 1165919"/>
                <a:gd name="connsiteX52" fmla="*/ 1230391 w 1291027"/>
                <a:gd name="connsiteY52" fmla="*/ 877788 h 1165919"/>
                <a:gd name="connsiteX53" fmla="*/ 1268491 w 1291027"/>
                <a:gd name="connsiteY53" fmla="*/ 811113 h 1165919"/>
                <a:gd name="connsiteX54" fmla="*/ 1289922 w 1291027"/>
                <a:gd name="connsiteY54" fmla="*/ 751582 h 1165919"/>
                <a:gd name="connsiteX55" fmla="*/ 1285160 w 1291027"/>
                <a:gd name="connsiteY55" fmla="*/ 708719 h 1165919"/>
                <a:gd name="connsiteX56" fmla="*/ 1261347 w 1291027"/>
                <a:gd name="connsiteY56" fmla="*/ 668238 h 1165919"/>
                <a:gd name="connsiteX57" fmla="*/ 1232772 w 1291027"/>
                <a:gd name="connsiteY57" fmla="*/ 653950 h 1165919"/>
                <a:gd name="connsiteX58" fmla="*/ 1180385 w 1291027"/>
                <a:gd name="connsiteY58" fmla="*/ 658713 h 1165919"/>
                <a:gd name="connsiteX59" fmla="*/ 1149428 w 1291027"/>
                <a:gd name="connsiteY59" fmla="*/ 684907 h 1165919"/>
                <a:gd name="connsiteX60" fmla="*/ 1116091 w 1291027"/>
                <a:gd name="connsiteY60" fmla="*/ 715863 h 1165919"/>
                <a:gd name="connsiteX61" fmla="*/ 1087516 w 1291027"/>
                <a:gd name="connsiteY61" fmla="*/ 739675 h 1165919"/>
                <a:gd name="connsiteX62" fmla="*/ 1051797 w 1291027"/>
                <a:gd name="connsiteY62" fmla="*/ 758725 h 1165919"/>
                <a:gd name="connsiteX63" fmla="*/ 1001791 w 1291027"/>
                <a:gd name="connsiteY63" fmla="*/ 756344 h 1165919"/>
                <a:gd name="connsiteX64" fmla="*/ 968453 w 1291027"/>
                <a:gd name="connsiteY64" fmla="*/ 718244 h 1165919"/>
                <a:gd name="connsiteX65" fmla="*/ 961310 w 1291027"/>
                <a:gd name="connsiteY65" fmla="*/ 675382 h 1165919"/>
                <a:gd name="connsiteX66" fmla="*/ 963691 w 1291027"/>
                <a:gd name="connsiteY66" fmla="*/ 634900 h 1165919"/>
                <a:gd name="connsiteX67" fmla="*/ 985122 w 1291027"/>
                <a:gd name="connsiteY67" fmla="*/ 606325 h 1165919"/>
                <a:gd name="connsiteX68" fmla="*/ 1004172 w 1291027"/>
                <a:gd name="connsiteY68" fmla="*/ 599182 h 1165919"/>
                <a:gd name="connsiteX69" fmla="*/ 1044653 w 1291027"/>
                <a:gd name="connsiteY69" fmla="*/ 601563 h 1165919"/>
                <a:gd name="connsiteX70" fmla="*/ 1092278 w 1291027"/>
                <a:gd name="connsiteY70" fmla="*/ 587275 h 1165919"/>
                <a:gd name="connsiteX71" fmla="*/ 1123235 w 1291027"/>
                <a:gd name="connsiteY71" fmla="*/ 570607 h 1165919"/>
                <a:gd name="connsiteX72" fmla="*/ 1144666 w 1291027"/>
                <a:gd name="connsiteY72" fmla="*/ 544413 h 1165919"/>
                <a:gd name="connsiteX73" fmla="*/ 1161335 w 1291027"/>
                <a:gd name="connsiteY73" fmla="*/ 506313 h 1165919"/>
                <a:gd name="connsiteX74" fmla="*/ 1149428 w 1291027"/>
                <a:gd name="connsiteY74" fmla="*/ 463450 h 1165919"/>
                <a:gd name="connsiteX75" fmla="*/ 1120853 w 1291027"/>
                <a:gd name="connsiteY75" fmla="*/ 437257 h 1165919"/>
                <a:gd name="connsiteX76" fmla="*/ 1082753 w 1291027"/>
                <a:gd name="connsiteY76" fmla="*/ 415825 h 1165919"/>
                <a:gd name="connsiteX77" fmla="*/ 1027985 w 1291027"/>
                <a:gd name="connsiteY77" fmla="*/ 403919 h 1165919"/>
                <a:gd name="connsiteX78" fmla="*/ 947022 w 1291027"/>
                <a:gd name="connsiteY78" fmla="*/ 394394 h 1165919"/>
                <a:gd name="connsiteX79" fmla="*/ 885110 w 1291027"/>
                <a:gd name="connsiteY79" fmla="*/ 396775 h 1165919"/>
                <a:gd name="connsiteX80" fmla="*/ 782716 w 1291027"/>
                <a:gd name="connsiteY80" fmla="*/ 394394 h 1165919"/>
                <a:gd name="connsiteX81" fmla="*/ 685085 w 1291027"/>
                <a:gd name="connsiteY81" fmla="*/ 394394 h 1165919"/>
                <a:gd name="connsiteX82" fmla="*/ 596978 w 1291027"/>
                <a:gd name="connsiteY82" fmla="*/ 399157 h 1165919"/>
                <a:gd name="connsiteX83" fmla="*/ 527922 w 1291027"/>
                <a:gd name="connsiteY83" fmla="*/ 399157 h 1165919"/>
                <a:gd name="connsiteX84" fmla="*/ 454103 w 1291027"/>
                <a:gd name="connsiteY84" fmla="*/ 408682 h 1165919"/>
                <a:gd name="connsiteX85" fmla="*/ 392191 w 1291027"/>
                <a:gd name="connsiteY85" fmla="*/ 413444 h 1165919"/>
                <a:gd name="connsiteX86" fmla="*/ 318372 w 1291027"/>
                <a:gd name="connsiteY86" fmla="*/ 425350 h 1165919"/>
                <a:gd name="connsiteX87" fmla="*/ 249316 w 1291027"/>
                <a:gd name="connsiteY87" fmla="*/ 456307 h 1165919"/>
                <a:gd name="connsiteX88" fmla="*/ 204072 w 1291027"/>
                <a:gd name="connsiteY88" fmla="*/ 487263 h 1165919"/>
                <a:gd name="connsiteX89" fmla="*/ 161210 w 1291027"/>
                <a:gd name="connsiteY89" fmla="*/ 553938 h 1165919"/>
                <a:gd name="connsiteX90" fmla="*/ 146922 w 1291027"/>
                <a:gd name="connsiteY90" fmla="*/ 625375 h 1165919"/>
                <a:gd name="connsiteX91" fmla="*/ 161210 w 1291027"/>
                <a:gd name="connsiteY91" fmla="*/ 708719 h 1165919"/>
                <a:gd name="connsiteX92" fmla="*/ 182641 w 1291027"/>
                <a:gd name="connsiteY92" fmla="*/ 763488 h 1165919"/>
                <a:gd name="connsiteX93" fmla="*/ 223122 w 1291027"/>
                <a:gd name="connsiteY93" fmla="*/ 820638 h 1165919"/>
                <a:gd name="connsiteX94" fmla="*/ 258841 w 1291027"/>
                <a:gd name="connsiteY94" fmla="*/ 861119 h 1165919"/>
                <a:gd name="connsiteX95" fmla="*/ 299322 w 1291027"/>
                <a:gd name="connsiteY95" fmla="*/ 901600 h 1165919"/>
                <a:gd name="connsiteX96" fmla="*/ 363616 w 1291027"/>
                <a:gd name="connsiteY96" fmla="*/ 946844 h 1165919"/>
                <a:gd name="connsiteX97" fmla="*/ 435053 w 1291027"/>
                <a:gd name="connsiteY97" fmla="*/ 987325 h 1165919"/>
                <a:gd name="connsiteX98" fmla="*/ 508872 w 1291027"/>
                <a:gd name="connsiteY98" fmla="*/ 1013519 h 1165919"/>
                <a:gd name="connsiteX99" fmla="*/ 620791 w 1291027"/>
                <a:gd name="connsiteY99" fmla="*/ 1027807 h 1165919"/>
                <a:gd name="connsiteX100" fmla="*/ 730328 w 1291027"/>
                <a:gd name="connsiteY100" fmla="*/ 1006375 h 1165919"/>
                <a:gd name="connsiteX101" fmla="*/ 804147 w 1291027"/>
                <a:gd name="connsiteY101" fmla="*/ 968275 h 1165919"/>
                <a:gd name="connsiteX102" fmla="*/ 856535 w 1291027"/>
                <a:gd name="connsiteY102" fmla="*/ 925413 h 1165919"/>
                <a:gd name="connsiteX103" fmla="*/ 882728 w 1291027"/>
                <a:gd name="connsiteY103" fmla="*/ 875407 h 1165919"/>
                <a:gd name="connsiteX104" fmla="*/ 880347 w 1291027"/>
                <a:gd name="connsiteY104" fmla="*/ 794444 h 1165919"/>
                <a:gd name="connsiteX105" fmla="*/ 842247 w 1291027"/>
                <a:gd name="connsiteY105" fmla="*/ 732532 h 1165919"/>
                <a:gd name="connsiteX106" fmla="*/ 780335 w 1291027"/>
                <a:gd name="connsiteY106" fmla="*/ 689669 h 1165919"/>
                <a:gd name="connsiteX107" fmla="*/ 713660 w 1291027"/>
                <a:gd name="connsiteY107" fmla="*/ 668238 h 1165919"/>
                <a:gd name="connsiteX108" fmla="*/ 630316 w 1291027"/>
                <a:gd name="connsiteY108" fmla="*/ 644425 h 1165919"/>
                <a:gd name="connsiteX109" fmla="*/ 501728 w 1291027"/>
                <a:gd name="connsiteY109" fmla="*/ 615850 h 1165919"/>
                <a:gd name="connsiteX110" fmla="*/ 420766 w 1291027"/>
                <a:gd name="connsiteY110" fmla="*/ 618232 h 1165919"/>
                <a:gd name="connsiteX111" fmla="*/ 358853 w 1291027"/>
                <a:gd name="connsiteY111" fmla="*/ 632519 h 1165919"/>
                <a:gd name="connsiteX112" fmla="*/ 318372 w 1291027"/>
                <a:gd name="connsiteY112" fmla="*/ 658713 h 1165919"/>
                <a:gd name="connsiteX113" fmla="*/ 289797 w 1291027"/>
                <a:gd name="connsiteY113" fmla="*/ 680144 h 1165919"/>
                <a:gd name="connsiteX114" fmla="*/ 289797 w 1291027"/>
                <a:gd name="connsiteY114" fmla="*/ 713482 h 1165919"/>
                <a:gd name="connsiteX115" fmla="*/ 313610 w 1291027"/>
                <a:gd name="connsiteY115" fmla="*/ 730150 h 1165919"/>
                <a:gd name="connsiteX116" fmla="*/ 346947 w 1291027"/>
                <a:gd name="connsiteY116" fmla="*/ 718244 h 1165919"/>
                <a:gd name="connsiteX117" fmla="*/ 387428 w 1291027"/>
                <a:gd name="connsiteY117" fmla="*/ 689669 h 1165919"/>
                <a:gd name="connsiteX118" fmla="*/ 449341 w 1291027"/>
                <a:gd name="connsiteY118" fmla="*/ 684907 h 1165919"/>
                <a:gd name="connsiteX119" fmla="*/ 518397 w 1291027"/>
                <a:gd name="connsiteY119" fmla="*/ 689669 h 1165919"/>
                <a:gd name="connsiteX120" fmla="*/ 585072 w 1291027"/>
                <a:gd name="connsiteY120" fmla="*/ 703957 h 1165919"/>
                <a:gd name="connsiteX121" fmla="*/ 670797 w 1291027"/>
                <a:gd name="connsiteY121" fmla="*/ 727769 h 1165919"/>
                <a:gd name="connsiteX122" fmla="*/ 739853 w 1291027"/>
                <a:gd name="connsiteY122" fmla="*/ 749200 h 1165919"/>
                <a:gd name="connsiteX123" fmla="*/ 799385 w 1291027"/>
                <a:gd name="connsiteY123" fmla="*/ 792063 h 1165919"/>
                <a:gd name="connsiteX124" fmla="*/ 818435 w 1291027"/>
                <a:gd name="connsiteY124" fmla="*/ 830163 h 1165919"/>
                <a:gd name="connsiteX125" fmla="*/ 816053 w 1291027"/>
                <a:gd name="connsiteY125" fmla="*/ 868263 h 1165919"/>
                <a:gd name="connsiteX126" fmla="*/ 787478 w 1291027"/>
                <a:gd name="connsiteY126" fmla="*/ 899219 h 1165919"/>
                <a:gd name="connsiteX127" fmla="*/ 749378 w 1291027"/>
                <a:gd name="connsiteY127" fmla="*/ 923032 h 1165919"/>
                <a:gd name="connsiteX128" fmla="*/ 696991 w 1291027"/>
                <a:gd name="connsiteY128" fmla="*/ 942082 h 1165919"/>
                <a:gd name="connsiteX129" fmla="*/ 632697 w 1291027"/>
                <a:gd name="connsiteY129" fmla="*/ 958750 h 1165919"/>
                <a:gd name="connsiteX130" fmla="*/ 570785 w 1291027"/>
                <a:gd name="connsiteY130" fmla="*/ 953988 h 1165919"/>
                <a:gd name="connsiteX131" fmla="*/ 456485 w 1291027"/>
                <a:gd name="connsiteY131" fmla="*/ 918269 h 1165919"/>
                <a:gd name="connsiteX132" fmla="*/ 365997 w 1291027"/>
                <a:gd name="connsiteY132" fmla="*/ 868263 h 1165919"/>
                <a:gd name="connsiteX133" fmla="*/ 294560 w 1291027"/>
                <a:gd name="connsiteY133" fmla="*/ 796825 h 1165919"/>
                <a:gd name="connsiteX134" fmla="*/ 239791 w 1291027"/>
                <a:gd name="connsiteY134" fmla="*/ 723007 h 1165919"/>
                <a:gd name="connsiteX135" fmla="*/ 215978 w 1291027"/>
                <a:gd name="connsiteY135" fmla="*/ 670619 h 1165919"/>
                <a:gd name="connsiteX136" fmla="*/ 208835 w 1291027"/>
                <a:gd name="connsiteY136" fmla="*/ 611088 h 1165919"/>
                <a:gd name="connsiteX137" fmla="*/ 232647 w 1291027"/>
                <a:gd name="connsiteY137" fmla="*/ 551557 h 1165919"/>
                <a:gd name="connsiteX138" fmla="*/ 280272 w 1291027"/>
                <a:gd name="connsiteY138" fmla="*/ 518219 h 1165919"/>
                <a:gd name="connsiteX139" fmla="*/ 337422 w 1291027"/>
                <a:gd name="connsiteY139" fmla="*/ 494407 h 1165919"/>
                <a:gd name="connsiteX140" fmla="*/ 408860 w 1291027"/>
                <a:gd name="connsiteY140" fmla="*/ 480119 h 1165919"/>
                <a:gd name="connsiteX141" fmla="*/ 520778 w 1291027"/>
                <a:gd name="connsiteY141" fmla="*/ 468213 h 1165919"/>
                <a:gd name="connsiteX142" fmla="*/ 627935 w 1291027"/>
                <a:gd name="connsiteY142" fmla="*/ 458688 h 1165919"/>
                <a:gd name="connsiteX143" fmla="*/ 746997 w 1291027"/>
                <a:gd name="connsiteY143" fmla="*/ 458688 h 1165919"/>
                <a:gd name="connsiteX144" fmla="*/ 866060 w 1291027"/>
                <a:gd name="connsiteY144" fmla="*/ 456307 h 1165919"/>
                <a:gd name="connsiteX145" fmla="*/ 951785 w 1291027"/>
                <a:gd name="connsiteY145" fmla="*/ 461069 h 1165919"/>
                <a:gd name="connsiteX146" fmla="*/ 1020841 w 1291027"/>
                <a:gd name="connsiteY146" fmla="*/ 470594 h 1165919"/>
                <a:gd name="connsiteX147" fmla="*/ 1066085 w 1291027"/>
                <a:gd name="connsiteY147" fmla="*/ 480119 h 1165919"/>
                <a:gd name="connsiteX148" fmla="*/ 1087516 w 1291027"/>
                <a:gd name="connsiteY148" fmla="*/ 496788 h 1165919"/>
                <a:gd name="connsiteX149" fmla="*/ 1094660 w 1291027"/>
                <a:gd name="connsiteY149" fmla="*/ 506313 h 1165919"/>
                <a:gd name="connsiteX150" fmla="*/ 1075610 w 1291027"/>
                <a:gd name="connsiteY150" fmla="*/ 522982 h 1165919"/>
                <a:gd name="connsiteX151" fmla="*/ 1039891 w 1291027"/>
                <a:gd name="connsiteY151" fmla="*/ 530125 h 1165919"/>
                <a:gd name="connsiteX152" fmla="*/ 1008935 w 1291027"/>
                <a:gd name="connsiteY152" fmla="*/ 532507 h 1165919"/>
                <a:gd name="connsiteX153" fmla="*/ 963691 w 1291027"/>
                <a:gd name="connsiteY153" fmla="*/ 539650 h 1165919"/>
                <a:gd name="connsiteX154" fmla="*/ 927972 w 1291027"/>
                <a:gd name="connsiteY154" fmla="*/ 568225 h 1165919"/>
                <a:gd name="connsiteX155" fmla="*/ 899397 w 1291027"/>
                <a:gd name="connsiteY155" fmla="*/ 606325 h 1165919"/>
                <a:gd name="connsiteX156" fmla="*/ 892253 w 1291027"/>
                <a:gd name="connsiteY156" fmla="*/ 651569 h 1165919"/>
                <a:gd name="connsiteX157" fmla="*/ 899397 w 1291027"/>
                <a:gd name="connsiteY157" fmla="*/ 711100 h 1165919"/>
                <a:gd name="connsiteX158" fmla="*/ 923210 w 1291027"/>
                <a:gd name="connsiteY158" fmla="*/ 761107 h 1165919"/>
                <a:gd name="connsiteX159" fmla="*/ 956547 w 1291027"/>
                <a:gd name="connsiteY159" fmla="*/ 803969 h 1165919"/>
                <a:gd name="connsiteX160" fmla="*/ 1008935 w 1291027"/>
                <a:gd name="connsiteY160" fmla="*/ 827782 h 1165919"/>
                <a:gd name="connsiteX161" fmla="*/ 1047035 w 1291027"/>
                <a:gd name="connsiteY161" fmla="*/ 827782 h 1165919"/>
                <a:gd name="connsiteX162" fmla="*/ 1097041 w 1291027"/>
                <a:gd name="connsiteY162" fmla="*/ 813494 h 1165919"/>
                <a:gd name="connsiteX163" fmla="*/ 1137522 w 1291027"/>
                <a:gd name="connsiteY163" fmla="*/ 789682 h 1165919"/>
                <a:gd name="connsiteX164" fmla="*/ 1173241 w 1291027"/>
                <a:gd name="connsiteY164" fmla="*/ 758725 h 1165919"/>
                <a:gd name="connsiteX165" fmla="*/ 1192291 w 1291027"/>
                <a:gd name="connsiteY165" fmla="*/ 734913 h 1165919"/>
                <a:gd name="connsiteX166" fmla="*/ 1206578 w 1291027"/>
                <a:gd name="connsiteY166" fmla="*/ 720625 h 1165919"/>
                <a:gd name="connsiteX167" fmla="*/ 1225628 w 1291027"/>
                <a:gd name="connsiteY167" fmla="*/ 723007 h 1165919"/>
                <a:gd name="connsiteX168" fmla="*/ 1213722 w 1291027"/>
                <a:gd name="connsiteY168" fmla="*/ 770632 h 1165919"/>
                <a:gd name="connsiteX169" fmla="*/ 1187528 w 1291027"/>
                <a:gd name="connsiteY169" fmla="*/ 820638 h 1165919"/>
                <a:gd name="connsiteX170" fmla="*/ 1144666 w 1291027"/>
                <a:gd name="connsiteY170" fmla="*/ 870644 h 1165919"/>
                <a:gd name="connsiteX171" fmla="*/ 1101803 w 1291027"/>
                <a:gd name="connsiteY171" fmla="*/ 911125 h 1165919"/>
                <a:gd name="connsiteX172" fmla="*/ 1037510 w 1291027"/>
                <a:gd name="connsiteY172" fmla="*/ 961132 h 1165919"/>
                <a:gd name="connsiteX173" fmla="*/ 970835 w 1291027"/>
                <a:gd name="connsiteY173" fmla="*/ 1001613 h 1165919"/>
                <a:gd name="connsiteX174" fmla="*/ 901778 w 1291027"/>
                <a:gd name="connsiteY174" fmla="*/ 1039713 h 1165919"/>
                <a:gd name="connsiteX175" fmla="*/ 839866 w 1291027"/>
                <a:gd name="connsiteY175" fmla="*/ 1063525 h 1165919"/>
                <a:gd name="connsiteX176" fmla="*/ 746997 w 1291027"/>
                <a:gd name="connsiteY176" fmla="*/ 1084957 h 1165919"/>
                <a:gd name="connsiteX177" fmla="*/ 668416 w 1291027"/>
                <a:gd name="connsiteY177" fmla="*/ 1096863 h 1165919"/>
                <a:gd name="connsiteX178" fmla="*/ 566022 w 1291027"/>
                <a:gd name="connsiteY178" fmla="*/ 1096863 h 1165919"/>
                <a:gd name="connsiteX179" fmla="*/ 451722 w 1291027"/>
                <a:gd name="connsiteY179" fmla="*/ 1075432 h 1165919"/>
                <a:gd name="connsiteX180" fmla="*/ 294560 w 1291027"/>
                <a:gd name="connsiteY180" fmla="*/ 1011138 h 1165919"/>
                <a:gd name="connsiteX181" fmla="*/ 227885 w 1291027"/>
                <a:gd name="connsiteY181" fmla="*/ 965894 h 1165919"/>
                <a:gd name="connsiteX182" fmla="*/ 142160 w 1291027"/>
                <a:gd name="connsiteY182" fmla="*/ 877788 h 1165919"/>
                <a:gd name="connsiteX183" fmla="*/ 87391 w 1291027"/>
                <a:gd name="connsiteY183" fmla="*/ 753963 h 1165919"/>
                <a:gd name="connsiteX184" fmla="*/ 73103 w 1291027"/>
                <a:gd name="connsiteY184" fmla="*/ 677763 h 1165919"/>
                <a:gd name="connsiteX185" fmla="*/ 73103 w 1291027"/>
                <a:gd name="connsiteY185" fmla="*/ 580132 h 1165919"/>
                <a:gd name="connsiteX186" fmla="*/ 85010 w 1291027"/>
                <a:gd name="connsiteY186" fmla="*/ 489644 h 1165919"/>
                <a:gd name="connsiteX187" fmla="*/ 104060 w 1291027"/>
                <a:gd name="connsiteY187" fmla="*/ 432494 h 1165919"/>
                <a:gd name="connsiteX188" fmla="*/ 137397 w 1291027"/>
                <a:gd name="connsiteY188" fmla="*/ 401538 h 1165919"/>
                <a:gd name="connsiteX189" fmla="*/ 182641 w 1291027"/>
                <a:gd name="connsiteY189" fmla="*/ 372963 h 1165919"/>
                <a:gd name="connsiteX190" fmla="*/ 275510 w 1291027"/>
                <a:gd name="connsiteY190" fmla="*/ 349150 h 1165919"/>
                <a:gd name="connsiteX191" fmla="*/ 365997 w 1291027"/>
                <a:gd name="connsiteY191" fmla="*/ 339625 h 1165919"/>
                <a:gd name="connsiteX192" fmla="*/ 451722 w 1291027"/>
                <a:gd name="connsiteY192" fmla="*/ 337244 h 1165919"/>
                <a:gd name="connsiteX193" fmla="*/ 568403 w 1291027"/>
                <a:gd name="connsiteY193" fmla="*/ 344388 h 1165919"/>
                <a:gd name="connsiteX194" fmla="*/ 675560 w 1291027"/>
                <a:gd name="connsiteY194" fmla="*/ 351532 h 1165919"/>
                <a:gd name="connsiteX195" fmla="*/ 775572 w 1291027"/>
                <a:gd name="connsiteY195" fmla="*/ 358675 h 1165919"/>
                <a:gd name="connsiteX196" fmla="*/ 877966 w 1291027"/>
                <a:gd name="connsiteY196" fmla="*/ 365819 h 1165919"/>
                <a:gd name="connsiteX197" fmla="*/ 985122 w 1291027"/>
                <a:gd name="connsiteY197" fmla="*/ 358675 h 1165919"/>
                <a:gd name="connsiteX198" fmla="*/ 1101803 w 1291027"/>
                <a:gd name="connsiteY198" fmla="*/ 311050 h 1165919"/>
                <a:gd name="connsiteX199" fmla="*/ 1132760 w 1291027"/>
                <a:gd name="connsiteY199" fmla="*/ 227707 h 1165919"/>
                <a:gd name="connsiteX200" fmla="*/ 1116091 w 1291027"/>
                <a:gd name="connsiteY200" fmla="*/ 158650 h 1165919"/>
                <a:gd name="connsiteX201" fmla="*/ 1075610 w 1291027"/>
                <a:gd name="connsiteY201" fmla="*/ 106263 h 1165919"/>
                <a:gd name="connsiteX202" fmla="*/ 1008935 w 1291027"/>
                <a:gd name="connsiteY202" fmla="*/ 61019 h 1165919"/>
                <a:gd name="connsiteX203" fmla="*/ 906541 w 1291027"/>
                <a:gd name="connsiteY203" fmla="*/ 32444 h 1165919"/>
                <a:gd name="connsiteX204" fmla="*/ 777953 w 1291027"/>
                <a:gd name="connsiteY204" fmla="*/ 15775 h 1165919"/>
                <a:gd name="connsiteX205" fmla="*/ 658891 w 1291027"/>
                <a:gd name="connsiteY205" fmla="*/ 6250 h 1165919"/>
                <a:gd name="connsiteX206" fmla="*/ 561260 w 1291027"/>
                <a:gd name="connsiteY206" fmla="*/ 3869 h 1165919"/>
                <a:gd name="connsiteX207" fmla="*/ 432672 w 1291027"/>
                <a:gd name="connsiteY207" fmla="*/ 1488 h 1165919"/>
                <a:gd name="connsiteX208" fmla="*/ 335041 w 1291027"/>
                <a:gd name="connsiteY208" fmla="*/ 6250 h 1165919"/>
                <a:gd name="connsiteX0" fmla="*/ 335041 w 1291027"/>
                <a:gd name="connsiteY0" fmla="*/ 6250 h 1165919"/>
                <a:gd name="connsiteX1" fmla="*/ 308847 w 1291027"/>
                <a:gd name="connsiteY1" fmla="*/ 61019 h 1165919"/>
                <a:gd name="connsiteX2" fmla="*/ 315991 w 1291027"/>
                <a:gd name="connsiteY2" fmla="*/ 72925 h 1165919"/>
                <a:gd name="connsiteX3" fmla="*/ 335041 w 1291027"/>
                <a:gd name="connsiteY3" fmla="*/ 80069 h 1165919"/>
                <a:gd name="connsiteX4" fmla="*/ 401716 w 1291027"/>
                <a:gd name="connsiteY4" fmla="*/ 75307 h 1165919"/>
                <a:gd name="connsiteX5" fmla="*/ 501728 w 1291027"/>
                <a:gd name="connsiteY5" fmla="*/ 75307 h 1165919"/>
                <a:gd name="connsiteX6" fmla="*/ 580310 w 1291027"/>
                <a:gd name="connsiteY6" fmla="*/ 75307 h 1165919"/>
                <a:gd name="connsiteX7" fmla="*/ 668416 w 1291027"/>
                <a:gd name="connsiteY7" fmla="*/ 80069 h 1165919"/>
                <a:gd name="connsiteX8" fmla="*/ 749378 w 1291027"/>
                <a:gd name="connsiteY8" fmla="*/ 82450 h 1165919"/>
                <a:gd name="connsiteX9" fmla="*/ 830341 w 1291027"/>
                <a:gd name="connsiteY9" fmla="*/ 91976 h 1165919"/>
                <a:gd name="connsiteX10" fmla="*/ 916066 w 1291027"/>
                <a:gd name="connsiteY10" fmla="*/ 106263 h 1165919"/>
                <a:gd name="connsiteX11" fmla="*/ 997028 w 1291027"/>
                <a:gd name="connsiteY11" fmla="*/ 132457 h 1165919"/>
                <a:gd name="connsiteX12" fmla="*/ 1035128 w 1291027"/>
                <a:gd name="connsiteY12" fmla="*/ 161032 h 1165919"/>
                <a:gd name="connsiteX13" fmla="*/ 1056559 w 1291027"/>
                <a:gd name="connsiteY13" fmla="*/ 199132 h 1165919"/>
                <a:gd name="connsiteX14" fmla="*/ 1066085 w 1291027"/>
                <a:gd name="connsiteY14" fmla="*/ 230088 h 1165919"/>
                <a:gd name="connsiteX15" fmla="*/ 1051797 w 1291027"/>
                <a:gd name="connsiteY15" fmla="*/ 265807 h 1165919"/>
                <a:gd name="connsiteX16" fmla="*/ 1016078 w 1291027"/>
                <a:gd name="connsiteY16" fmla="*/ 284857 h 1165919"/>
                <a:gd name="connsiteX17" fmla="*/ 961310 w 1291027"/>
                <a:gd name="connsiteY17" fmla="*/ 294382 h 1165919"/>
                <a:gd name="connsiteX18" fmla="*/ 877966 w 1291027"/>
                <a:gd name="connsiteY18" fmla="*/ 299144 h 1165919"/>
                <a:gd name="connsiteX19" fmla="*/ 799385 w 1291027"/>
                <a:gd name="connsiteY19" fmla="*/ 294382 h 1165919"/>
                <a:gd name="connsiteX20" fmla="*/ 711278 w 1291027"/>
                <a:gd name="connsiteY20" fmla="*/ 287238 h 1165919"/>
                <a:gd name="connsiteX21" fmla="*/ 623172 w 1291027"/>
                <a:gd name="connsiteY21" fmla="*/ 282475 h 1165919"/>
                <a:gd name="connsiteX22" fmla="*/ 537447 w 1291027"/>
                <a:gd name="connsiteY22" fmla="*/ 280094 h 1165919"/>
                <a:gd name="connsiteX23" fmla="*/ 442197 w 1291027"/>
                <a:gd name="connsiteY23" fmla="*/ 275332 h 1165919"/>
                <a:gd name="connsiteX24" fmla="*/ 327897 w 1291027"/>
                <a:gd name="connsiteY24" fmla="*/ 275332 h 1165919"/>
                <a:gd name="connsiteX25" fmla="*/ 261222 w 1291027"/>
                <a:gd name="connsiteY25" fmla="*/ 284857 h 1165919"/>
                <a:gd name="connsiteX26" fmla="*/ 194547 w 1291027"/>
                <a:gd name="connsiteY26" fmla="*/ 299144 h 1165919"/>
                <a:gd name="connsiteX27" fmla="*/ 130253 w 1291027"/>
                <a:gd name="connsiteY27" fmla="*/ 325338 h 1165919"/>
                <a:gd name="connsiteX28" fmla="*/ 77866 w 1291027"/>
                <a:gd name="connsiteY28" fmla="*/ 361057 h 1165919"/>
                <a:gd name="connsiteX29" fmla="*/ 49291 w 1291027"/>
                <a:gd name="connsiteY29" fmla="*/ 403919 h 1165919"/>
                <a:gd name="connsiteX30" fmla="*/ 27860 w 1291027"/>
                <a:gd name="connsiteY30" fmla="*/ 446782 h 1165919"/>
                <a:gd name="connsiteX31" fmla="*/ 11191 w 1291027"/>
                <a:gd name="connsiteY31" fmla="*/ 511075 h 1165919"/>
                <a:gd name="connsiteX32" fmla="*/ 1666 w 1291027"/>
                <a:gd name="connsiteY32" fmla="*/ 587275 h 1165919"/>
                <a:gd name="connsiteX33" fmla="*/ 1666 w 1291027"/>
                <a:gd name="connsiteY33" fmla="*/ 661094 h 1165919"/>
                <a:gd name="connsiteX34" fmla="*/ 18335 w 1291027"/>
                <a:gd name="connsiteY34" fmla="*/ 737294 h 1165919"/>
                <a:gd name="connsiteX35" fmla="*/ 32622 w 1291027"/>
                <a:gd name="connsiteY35" fmla="*/ 815875 h 1165919"/>
                <a:gd name="connsiteX36" fmla="*/ 65960 w 1291027"/>
                <a:gd name="connsiteY36" fmla="*/ 880169 h 1165919"/>
                <a:gd name="connsiteX37" fmla="*/ 89772 w 1291027"/>
                <a:gd name="connsiteY37" fmla="*/ 920650 h 1165919"/>
                <a:gd name="connsiteX38" fmla="*/ 123110 w 1291027"/>
                <a:gd name="connsiteY38" fmla="*/ 965894 h 1165919"/>
                <a:gd name="connsiteX39" fmla="*/ 173116 w 1291027"/>
                <a:gd name="connsiteY39" fmla="*/ 1015900 h 1165919"/>
                <a:gd name="connsiteX40" fmla="*/ 237410 w 1291027"/>
                <a:gd name="connsiteY40" fmla="*/ 1058763 h 1165919"/>
                <a:gd name="connsiteX41" fmla="*/ 306466 w 1291027"/>
                <a:gd name="connsiteY41" fmla="*/ 1092100 h 1165919"/>
                <a:gd name="connsiteX42" fmla="*/ 392191 w 1291027"/>
                <a:gd name="connsiteY42" fmla="*/ 1125438 h 1165919"/>
                <a:gd name="connsiteX43" fmla="*/ 473153 w 1291027"/>
                <a:gd name="connsiteY43" fmla="*/ 1144488 h 1165919"/>
                <a:gd name="connsiteX44" fmla="*/ 582691 w 1291027"/>
                <a:gd name="connsiteY44" fmla="*/ 1163538 h 1165919"/>
                <a:gd name="connsiteX45" fmla="*/ 694610 w 1291027"/>
                <a:gd name="connsiteY45" fmla="*/ 1163538 h 1165919"/>
                <a:gd name="connsiteX46" fmla="*/ 799385 w 1291027"/>
                <a:gd name="connsiteY46" fmla="*/ 1144488 h 1165919"/>
                <a:gd name="connsiteX47" fmla="*/ 918447 w 1291027"/>
                <a:gd name="connsiteY47" fmla="*/ 1111150 h 1165919"/>
                <a:gd name="connsiteX48" fmla="*/ 989885 w 1291027"/>
                <a:gd name="connsiteY48" fmla="*/ 1073050 h 1165919"/>
                <a:gd name="connsiteX49" fmla="*/ 1063703 w 1291027"/>
                <a:gd name="connsiteY49" fmla="*/ 1030188 h 1165919"/>
                <a:gd name="connsiteX50" fmla="*/ 1127997 w 1291027"/>
                <a:gd name="connsiteY50" fmla="*/ 982563 h 1165919"/>
                <a:gd name="connsiteX51" fmla="*/ 1180385 w 1291027"/>
                <a:gd name="connsiteY51" fmla="*/ 932557 h 1165919"/>
                <a:gd name="connsiteX52" fmla="*/ 1230391 w 1291027"/>
                <a:gd name="connsiteY52" fmla="*/ 877788 h 1165919"/>
                <a:gd name="connsiteX53" fmla="*/ 1268491 w 1291027"/>
                <a:gd name="connsiteY53" fmla="*/ 811113 h 1165919"/>
                <a:gd name="connsiteX54" fmla="*/ 1289922 w 1291027"/>
                <a:gd name="connsiteY54" fmla="*/ 751582 h 1165919"/>
                <a:gd name="connsiteX55" fmla="*/ 1285160 w 1291027"/>
                <a:gd name="connsiteY55" fmla="*/ 708719 h 1165919"/>
                <a:gd name="connsiteX56" fmla="*/ 1261347 w 1291027"/>
                <a:gd name="connsiteY56" fmla="*/ 668238 h 1165919"/>
                <a:gd name="connsiteX57" fmla="*/ 1232772 w 1291027"/>
                <a:gd name="connsiteY57" fmla="*/ 653950 h 1165919"/>
                <a:gd name="connsiteX58" fmla="*/ 1180385 w 1291027"/>
                <a:gd name="connsiteY58" fmla="*/ 658713 h 1165919"/>
                <a:gd name="connsiteX59" fmla="*/ 1149428 w 1291027"/>
                <a:gd name="connsiteY59" fmla="*/ 684907 h 1165919"/>
                <a:gd name="connsiteX60" fmla="*/ 1116091 w 1291027"/>
                <a:gd name="connsiteY60" fmla="*/ 715863 h 1165919"/>
                <a:gd name="connsiteX61" fmla="*/ 1087516 w 1291027"/>
                <a:gd name="connsiteY61" fmla="*/ 739675 h 1165919"/>
                <a:gd name="connsiteX62" fmla="*/ 1051797 w 1291027"/>
                <a:gd name="connsiteY62" fmla="*/ 758725 h 1165919"/>
                <a:gd name="connsiteX63" fmla="*/ 1001791 w 1291027"/>
                <a:gd name="connsiteY63" fmla="*/ 756344 h 1165919"/>
                <a:gd name="connsiteX64" fmla="*/ 968453 w 1291027"/>
                <a:gd name="connsiteY64" fmla="*/ 718244 h 1165919"/>
                <a:gd name="connsiteX65" fmla="*/ 961310 w 1291027"/>
                <a:gd name="connsiteY65" fmla="*/ 675382 h 1165919"/>
                <a:gd name="connsiteX66" fmla="*/ 963691 w 1291027"/>
                <a:gd name="connsiteY66" fmla="*/ 634900 h 1165919"/>
                <a:gd name="connsiteX67" fmla="*/ 985122 w 1291027"/>
                <a:gd name="connsiteY67" fmla="*/ 606325 h 1165919"/>
                <a:gd name="connsiteX68" fmla="*/ 1004172 w 1291027"/>
                <a:gd name="connsiteY68" fmla="*/ 599182 h 1165919"/>
                <a:gd name="connsiteX69" fmla="*/ 1044653 w 1291027"/>
                <a:gd name="connsiteY69" fmla="*/ 601563 h 1165919"/>
                <a:gd name="connsiteX70" fmla="*/ 1092278 w 1291027"/>
                <a:gd name="connsiteY70" fmla="*/ 587275 h 1165919"/>
                <a:gd name="connsiteX71" fmla="*/ 1123235 w 1291027"/>
                <a:gd name="connsiteY71" fmla="*/ 570607 h 1165919"/>
                <a:gd name="connsiteX72" fmla="*/ 1144666 w 1291027"/>
                <a:gd name="connsiteY72" fmla="*/ 544413 h 1165919"/>
                <a:gd name="connsiteX73" fmla="*/ 1161335 w 1291027"/>
                <a:gd name="connsiteY73" fmla="*/ 506313 h 1165919"/>
                <a:gd name="connsiteX74" fmla="*/ 1149428 w 1291027"/>
                <a:gd name="connsiteY74" fmla="*/ 463450 h 1165919"/>
                <a:gd name="connsiteX75" fmla="*/ 1120853 w 1291027"/>
                <a:gd name="connsiteY75" fmla="*/ 437257 h 1165919"/>
                <a:gd name="connsiteX76" fmla="*/ 1082753 w 1291027"/>
                <a:gd name="connsiteY76" fmla="*/ 415825 h 1165919"/>
                <a:gd name="connsiteX77" fmla="*/ 1027985 w 1291027"/>
                <a:gd name="connsiteY77" fmla="*/ 403919 h 1165919"/>
                <a:gd name="connsiteX78" fmla="*/ 947022 w 1291027"/>
                <a:gd name="connsiteY78" fmla="*/ 394394 h 1165919"/>
                <a:gd name="connsiteX79" fmla="*/ 885110 w 1291027"/>
                <a:gd name="connsiteY79" fmla="*/ 396775 h 1165919"/>
                <a:gd name="connsiteX80" fmla="*/ 782716 w 1291027"/>
                <a:gd name="connsiteY80" fmla="*/ 394394 h 1165919"/>
                <a:gd name="connsiteX81" fmla="*/ 685085 w 1291027"/>
                <a:gd name="connsiteY81" fmla="*/ 394394 h 1165919"/>
                <a:gd name="connsiteX82" fmla="*/ 596978 w 1291027"/>
                <a:gd name="connsiteY82" fmla="*/ 399157 h 1165919"/>
                <a:gd name="connsiteX83" fmla="*/ 527922 w 1291027"/>
                <a:gd name="connsiteY83" fmla="*/ 399157 h 1165919"/>
                <a:gd name="connsiteX84" fmla="*/ 454103 w 1291027"/>
                <a:gd name="connsiteY84" fmla="*/ 408682 h 1165919"/>
                <a:gd name="connsiteX85" fmla="*/ 392191 w 1291027"/>
                <a:gd name="connsiteY85" fmla="*/ 413444 h 1165919"/>
                <a:gd name="connsiteX86" fmla="*/ 318372 w 1291027"/>
                <a:gd name="connsiteY86" fmla="*/ 425350 h 1165919"/>
                <a:gd name="connsiteX87" fmla="*/ 249316 w 1291027"/>
                <a:gd name="connsiteY87" fmla="*/ 456307 h 1165919"/>
                <a:gd name="connsiteX88" fmla="*/ 204072 w 1291027"/>
                <a:gd name="connsiteY88" fmla="*/ 487263 h 1165919"/>
                <a:gd name="connsiteX89" fmla="*/ 161210 w 1291027"/>
                <a:gd name="connsiteY89" fmla="*/ 553938 h 1165919"/>
                <a:gd name="connsiteX90" fmla="*/ 146922 w 1291027"/>
                <a:gd name="connsiteY90" fmla="*/ 625375 h 1165919"/>
                <a:gd name="connsiteX91" fmla="*/ 161210 w 1291027"/>
                <a:gd name="connsiteY91" fmla="*/ 708719 h 1165919"/>
                <a:gd name="connsiteX92" fmla="*/ 182641 w 1291027"/>
                <a:gd name="connsiteY92" fmla="*/ 763488 h 1165919"/>
                <a:gd name="connsiteX93" fmla="*/ 223122 w 1291027"/>
                <a:gd name="connsiteY93" fmla="*/ 820638 h 1165919"/>
                <a:gd name="connsiteX94" fmla="*/ 258841 w 1291027"/>
                <a:gd name="connsiteY94" fmla="*/ 861119 h 1165919"/>
                <a:gd name="connsiteX95" fmla="*/ 299322 w 1291027"/>
                <a:gd name="connsiteY95" fmla="*/ 901600 h 1165919"/>
                <a:gd name="connsiteX96" fmla="*/ 363616 w 1291027"/>
                <a:gd name="connsiteY96" fmla="*/ 946844 h 1165919"/>
                <a:gd name="connsiteX97" fmla="*/ 435053 w 1291027"/>
                <a:gd name="connsiteY97" fmla="*/ 987325 h 1165919"/>
                <a:gd name="connsiteX98" fmla="*/ 508872 w 1291027"/>
                <a:gd name="connsiteY98" fmla="*/ 1013519 h 1165919"/>
                <a:gd name="connsiteX99" fmla="*/ 620791 w 1291027"/>
                <a:gd name="connsiteY99" fmla="*/ 1027807 h 1165919"/>
                <a:gd name="connsiteX100" fmla="*/ 730328 w 1291027"/>
                <a:gd name="connsiteY100" fmla="*/ 1006375 h 1165919"/>
                <a:gd name="connsiteX101" fmla="*/ 804147 w 1291027"/>
                <a:gd name="connsiteY101" fmla="*/ 968275 h 1165919"/>
                <a:gd name="connsiteX102" fmla="*/ 856535 w 1291027"/>
                <a:gd name="connsiteY102" fmla="*/ 925413 h 1165919"/>
                <a:gd name="connsiteX103" fmla="*/ 882728 w 1291027"/>
                <a:gd name="connsiteY103" fmla="*/ 875407 h 1165919"/>
                <a:gd name="connsiteX104" fmla="*/ 880347 w 1291027"/>
                <a:gd name="connsiteY104" fmla="*/ 794444 h 1165919"/>
                <a:gd name="connsiteX105" fmla="*/ 842247 w 1291027"/>
                <a:gd name="connsiteY105" fmla="*/ 732532 h 1165919"/>
                <a:gd name="connsiteX106" fmla="*/ 780335 w 1291027"/>
                <a:gd name="connsiteY106" fmla="*/ 689669 h 1165919"/>
                <a:gd name="connsiteX107" fmla="*/ 713660 w 1291027"/>
                <a:gd name="connsiteY107" fmla="*/ 668238 h 1165919"/>
                <a:gd name="connsiteX108" fmla="*/ 630316 w 1291027"/>
                <a:gd name="connsiteY108" fmla="*/ 644425 h 1165919"/>
                <a:gd name="connsiteX109" fmla="*/ 501728 w 1291027"/>
                <a:gd name="connsiteY109" fmla="*/ 615850 h 1165919"/>
                <a:gd name="connsiteX110" fmla="*/ 420766 w 1291027"/>
                <a:gd name="connsiteY110" fmla="*/ 618232 h 1165919"/>
                <a:gd name="connsiteX111" fmla="*/ 358853 w 1291027"/>
                <a:gd name="connsiteY111" fmla="*/ 632519 h 1165919"/>
                <a:gd name="connsiteX112" fmla="*/ 318372 w 1291027"/>
                <a:gd name="connsiteY112" fmla="*/ 658713 h 1165919"/>
                <a:gd name="connsiteX113" fmla="*/ 289797 w 1291027"/>
                <a:gd name="connsiteY113" fmla="*/ 680144 h 1165919"/>
                <a:gd name="connsiteX114" fmla="*/ 289797 w 1291027"/>
                <a:gd name="connsiteY114" fmla="*/ 713482 h 1165919"/>
                <a:gd name="connsiteX115" fmla="*/ 313610 w 1291027"/>
                <a:gd name="connsiteY115" fmla="*/ 730150 h 1165919"/>
                <a:gd name="connsiteX116" fmla="*/ 346947 w 1291027"/>
                <a:gd name="connsiteY116" fmla="*/ 718244 h 1165919"/>
                <a:gd name="connsiteX117" fmla="*/ 387428 w 1291027"/>
                <a:gd name="connsiteY117" fmla="*/ 689669 h 1165919"/>
                <a:gd name="connsiteX118" fmla="*/ 449341 w 1291027"/>
                <a:gd name="connsiteY118" fmla="*/ 684907 h 1165919"/>
                <a:gd name="connsiteX119" fmla="*/ 518397 w 1291027"/>
                <a:gd name="connsiteY119" fmla="*/ 689669 h 1165919"/>
                <a:gd name="connsiteX120" fmla="*/ 585072 w 1291027"/>
                <a:gd name="connsiteY120" fmla="*/ 703957 h 1165919"/>
                <a:gd name="connsiteX121" fmla="*/ 670797 w 1291027"/>
                <a:gd name="connsiteY121" fmla="*/ 727769 h 1165919"/>
                <a:gd name="connsiteX122" fmla="*/ 739853 w 1291027"/>
                <a:gd name="connsiteY122" fmla="*/ 749200 h 1165919"/>
                <a:gd name="connsiteX123" fmla="*/ 799385 w 1291027"/>
                <a:gd name="connsiteY123" fmla="*/ 792063 h 1165919"/>
                <a:gd name="connsiteX124" fmla="*/ 818435 w 1291027"/>
                <a:gd name="connsiteY124" fmla="*/ 830163 h 1165919"/>
                <a:gd name="connsiteX125" fmla="*/ 816053 w 1291027"/>
                <a:gd name="connsiteY125" fmla="*/ 868263 h 1165919"/>
                <a:gd name="connsiteX126" fmla="*/ 787478 w 1291027"/>
                <a:gd name="connsiteY126" fmla="*/ 899219 h 1165919"/>
                <a:gd name="connsiteX127" fmla="*/ 749378 w 1291027"/>
                <a:gd name="connsiteY127" fmla="*/ 923032 h 1165919"/>
                <a:gd name="connsiteX128" fmla="*/ 696991 w 1291027"/>
                <a:gd name="connsiteY128" fmla="*/ 942082 h 1165919"/>
                <a:gd name="connsiteX129" fmla="*/ 632697 w 1291027"/>
                <a:gd name="connsiteY129" fmla="*/ 958750 h 1165919"/>
                <a:gd name="connsiteX130" fmla="*/ 570785 w 1291027"/>
                <a:gd name="connsiteY130" fmla="*/ 953988 h 1165919"/>
                <a:gd name="connsiteX131" fmla="*/ 456485 w 1291027"/>
                <a:gd name="connsiteY131" fmla="*/ 918269 h 1165919"/>
                <a:gd name="connsiteX132" fmla="*/ 365997 w 1291027"/>
                <a:gd name="connsiteY132" fmla="*/ 868263 h 1165919"/>
                <a:gd name="connsiteX133" fmla="*/ 294560 w 1291027"/>
                <a:gd name="connsiteY133" fmla="*/ 796825 h 1165919"/>
                <a:gd name="connsiteX134" fmla="*/ 239791 w 1291027"/>
                <a:gd name="connsiteY134" fmla="*/ 723007 h 1165919"/>
                <a:gd name="connsiteX135" fmla="*/ 215978 w 1291027"/>
                <a:gd name="connsiteY135" fmla="*/ 670619 h 1165919"/>
                <a:gd name="connsiteX136" fmla="*/ 208835 w 1291027"/>
                <a:gd name="connsiteY136" fmla="*/ 611088 h 1165919"/>
                <a:gd name="connsiteX137" fmla="*/ 232647 w 1291027"/>
                <a:gd name="connsiteY137" fmla="*/ 551557 h 1165919"/>
                <a:gd name="connsiteX138" fmla="*/ 280272 w 1291027"/>
                <a:gd name="connsiteY138" fmla="*/ 518219 h 1165919"/>
                <a:gd name="connsiteX139" fmla="*/ 337422 w 1291027"/>
                <a:gd name="connsiteY139" fmla="*/ 494407 h 1165919"/>
                <a:gd name="connsiteX140" fmla="*/ 408860 w 1291027"/>
                <a:gd name="connsiteY140" fmla="*/ 480119 h 1165919"/>
                <a:gd name="connsiteX141" fmla="*/ 520778 w 1291027"/>
                <a:gd name="connsiteY141" fmla="*/ 468213 h 1165919"/>
                <a:gd name="connsiteX142" fmla="*/ 627935 w 1291027"/>
                <a:gd name="connsiteY142" fmla="*/ 458688 h 1165919"/>
                <a:gd name="connsiteX143" fmla="*/ 746997 w 1291027"/>
                <a:gd name="connsiteY143" fmla="*/ 458688 h 1165919"/>
                <a:gd name="connsiteX144" fmla="*/ 866060 w 1291027"/>
                <a:gd name="connsiteY144" fmla="*/ 456307 h 1165919"/>
                <a:gd name="connsiteX145" fmla="*/ 951785 w 1291027"/>
                <a:gd name="connsiteY145" fmla="*/ 461069 h 1165919"/>
                <a:gd name="connsiteX146" fmla="*/ 1020841 w 1291027"/>
                <a:gd name="connsiteY146" fmla="*/ 470594 h 1165919"/>
                <a:gd name="connsiteX147" fmla="*/ 1066085 w 1291027"/>
                <a:gd name="connsiteY147" fmla="*/ 480119 h 1165919"/>
                <a:gd name="connsiteX148" fmla="*/ 1087516 w 1291027"/>
                <a:gd name="connsiteY148" fmla="*/ 496788 h 1165919"/>
                <a:gd name="connsiteX149" fmla="*/ 1094660 w 1291027"/>
                <a:gd name="connsiteY149" fmla="*/ 506313 h 1165919"/>
                <a:gd name="connsiteX150" fmla="*/ 1075610 w 1291027"/>
                <a:gd name="connsiteY150" fmla="*/ 522982 h 1165919"/>
                <a:gd name="connsiteX151" fmla="*/ 1039891 w 1291027"/>
                <a:gd name="connsiteY151" fmla="*/ 530125 h 1165919"/>
                <a:gd name="connsiteX152" fmla="*/ 1008935 w 1291027"/>
                <a:gd name="connsiteY152" fmla="*/ 532507 h 1165919"/>
                <a:gd name="connsiteX153" fmla="*/ 963691 w 1291027"/>
                <a:gd name="connsiteY153" fmla="*/ 539650 h 1165919"/>
                <a:gd name="connsiteX154" fmla="*/ 927972 w 1291027"/>
                <a:gd name="connsiteY154" fmla="*/ 568225 h 1165919"/>
                <a:gd name="connsiteX155" fmla="*/ 899397 w 1291027"/>
                <a:gd name="connsiteY155" fmla="*/ 606325 h 1165919"/>
                <a:gd name="connsiteX156" fmla="*/ 892253 w 1291027"/>
                <a:gd name="connsiteY156" fmla="*/ 651569 h 1165919"/>
                <a:gd name="connsiteX157" fmla="*/ 899397 w 1291027"/>
                <a:gd name="connsiteY157" fmla="*/ 711100 h 1165919"/>
                <a:gd name="connsiteX158" fmla="*/ 923210 w 1291027"/>
                <a:gd name="connsiteY158" fmla="*/ 761107 h 1165919"/>
                <a:gd name="connsiteX159" fmla="*/ 956547 w 1291027"/>
                <a:gd name="connsiteY159" fmla="*/ 803969 h 1165919"/>
                <a:gd name="connsiteX160" fmla="*/ 1008935 w 1291027"/>
                <a:gd name="connsiteY160" fmla="*/ 827782 h 1165919"/>
                <a:gd name="connsiteX161" fmla="*/ 1047035 w 1291027"/>
                <a:gd name="connsiteY161" fmla="*/ 827782 h 1165919"/>
                <a:gd name="connsiteX162" fmla="*/ 1097041 w 1291027"/>
                <a:gd name="connsiteY162" fmla="*/ 813494 h 1165919"/>
                <a:gd name="connsiteX163" fmla="*/ 1137522 w 1291027"/>
                <a:gd name="connsiteY163" fmla="*/ 789682 h 1165919"/>
                <a:gd name="connsiteX164" fmla="*/ 1173241 w 1291027"/>
                <a:gd name="connsiteY164" fmla="*/ 758725 h 1165919"/>
                <a:gd name="connsiteX165" fmla="*/ 1192291 w 1291027"/>
                <a:gd name="connsiteY165" fmla="*/ 734913 h 1165919"/>
                <a:gd name="connsiteX166" fmla="*/ 1206578 w 1291027"/>
                <a:gd name="connsiteY166" fmla="*/ 720625 h 1165919"/>
                <a:gd name="connsiteX167" fmla="*/ 1225628 w 1291027"/>
                <a:gd name="connsiteY167" fmla="*/ 723007 h 1165919"/>
                <a:gd name="connsiteX168" fmla="*/ 1213722 w 1291027"/>
                <a:gd name="connsiteY168" fmla="*/ 770632 h 1165919"/>
                <a:gd name="connsiteX169" fmla="*/ 1187528 w 1291027"/>
                <a:gd name="connsiteY169" fmla="*/ 820638 h 1165919"/>
                <a:gd name="connsiteX170" fmla="*/ 1144666 w 1291027"/>
                <a:gd name="connsiteY170" fmla="*/ 870644 h 1165919"/>
                <a:gd name="connsiteX171" fmla="*/ 1101803 w 1291027"/>
                <a:gd name="connsiteY171" fmla="*/ 911125 h 1165919"/>
                <a:gd name="connsiteX172" fmla="*/ 1037510 w 1291027"/>
                <a:gd name="connsiteY172" fmla="*/ 961132 h 1165919"/>
                <a:gd name="connsiteX173" fmla="*/ 970835 w 1291027"/>
                <a:gd name="connsiteY173" fmla="*/ 1001613 h 1165919"/>
                <a:gd name="connsiteX174" fmla="*/ 901778 w 1291027"/>
                <a:gd name="connsiteY174" fmla="*/ 1039713 h 1165919"/>
                <a:gd name="connsiteX175" fmla="*/ 839866 w 1291027"/>
                <a:gd name="connsiteY175" fmla="*/ 1063525 h 1165919"/>
                <a:gd name="connsiteX176" fmla="*/ 746997 w 1291027"/>
                <a:gd name="connsiteY176" fmla="*/ 1084957 h 1165919"/>
                <a:gd name="connsiteX177" fmla="*/ 668416 w 1291027"/>
                <a:gd name="connsiteY177" fmla="*/ 1096863 h 1165919"/>
                <a:gd name="connsiteX178" fmla="*/ 566022 w 1291027"/>
                <a:gd name="connsiteY178" fmla="*/ 1096863 h 1165919"/>
                <a:gd name="connsiteX179" fmla="*/ 451722 w 1291027"/>
                <a:gd name="connsiteY179" fmla="*/ 1075432 h 1165919"/>
                <a:gd name="connsiteX180" fmla="*/ 294560 w 1291027"/>
                <a:gd name="connsiteY180" fmla="*/ 1011138 h 1165919"/>
                <a:gd name="connsiteX181" fmla="*/ 227885 w 1291027"/>
                <a:gd name="connsiteY181" fmla="*/ 965894 h 1165919"/>
                <a:gd name="connsiteX182" fmla="*/ 142160 w 1291027"/>
                <a:gd name="connsiteY182" fmla="*/ 877788 h 1165919"/>
                <a:gd name="connsiteX183" fmla="*/ 87391 w 1291027"/>
                <a:gd name="connsiteY183" fmla="*/ 753963 h 1165919"/>
                <a:gd name="connsiteX184" fmla="*/ 73103 w 1291027"/>
                <a:gd name="connsiteY184" fmla="*/ 677763 h 1165919"/>
                <a:gd name="connsiteX185" fmla="*/ 73103 w 1291027"/>
                <a:gd name="connsiteY185" fmla="*/ 580132 h 1165919"/>
                <a:gd name="connsiteX186" fmla="*/ 85010 w 1291027"/>
                <a:gd name="connsiteY186" fmla="*/ 489644 h 1165919"/>
                <a:gd name="connsiteX187" fmla="*/ 104060 w 1291027"/>
                <a:gd name="connsiteY187" fmla="*/ 432494 h 1165919"/>
                <a:gd name="connsiteX188" fmla="*/ 137397 w 1291027"/>
                <a:gd name="connsiteY188" fmla="*/ 401538 h 1165919"/>
                <a:gd name="connsiteX189" fmla="*/ 182641 w 1291027"/>
                <a:gd name="connsiteY189" fmla="*/ 372963 h 1165919"/>
                <a:gd name="connsiteX190" fmla="*/ 275510 w 1291027"/>
                <a:gd name="connsiteY190" fmla="*/ 349150 h 1165919"/>
                <a:gd name="connsiteX191" fmla="*/ 365997 w 1291027"/>
                <a:gd name="connsiteY191" fmla="*/ 339625 h 1165919"/>
                <a:gd name="connsiteX192" fmla="*/ 451722 w 1291027"/>
                <a:gd name="connsiteY192" fmla="*/ 337244 h 1165919"/>
                <a:gd name="connsiteX193" fmla="*/ 568403 w 1291027"/>
                <a:gd name="connsiteY193" fmla="*/ 344388 h 1165919"/>
                <a:gd name="connsiteX194" fmla="*/ 675560 w 1291027"/>
                <a:gd name="connsiteY194" fmla="*/ 351532 h 1165919"/>
                <a:gd name="connsiteX195" fmla="*/ 775572 w 1291027"/>
                <a:gd name="connsiteY195" fmla="*/ 358675 h 1165919"/>
                <a:gd name="connsiteX196" fmla="*/ 877966 w 1291027"/>
                <a:gd name="connsiteY196" fmla="*/ 365819 h 1165919"/>
                <a:gd name="connsiteX197" fmla="*/ 985122 w 1291027"/>
                <a:gd name="connsiteY197" fmla="*/ 358675 h 1165919"/>
                <a:gd name="connsiteX198" fmla="*/ 1101803 w 1291027"/>
                <a:gd name="connsiteY198" fmla="*/ 311050 h 1165919"/>
                <a:gd name="connsiteX199" fmla="*/ 1132760 w 1291027"/>
                <a:gd name="connsiteY199" fmla="*/ 227707 h 1165919"/>
                <a:gd name="connsiteX200" fmla="*/ 1116091 w 1291027"/>
                <a:gd name="connsiteY200" fmla="*/ 158650 h 1165919"/>
                <a:gd name="connsiteX201" fmla="*/ 1075610 w 1291027"/>
                <a:gd name="connsiteY201" fmla="*/ 106263 h 1165919"/>
                <a:gd name="connsiteX202" fmla="*/ 1008935 w 1291027"/>
                <a:gd name="connsiteY202" fmla="*/ 61019 h 1165919"/>
                <a:gd name="connsiteX203" fmla="*/ 906541 w 1291027"/>
                <a:gd name="connsiteY203" fmla="*/ 32444 h 1165919"/>
                <a:gd name="connsiteX204" fmla="*/ 777953 w 1291027"/>
                <a:gd name="connsiteY204" fmla="*/ 15775 h 1165919"/>
                <a:gd name="connsiteX205" fmla="*/ 658891 w 1291027"/>
                <a:gd name="connsiteY205" fmla="*/ 6250 h 1165919"/>
                <a:gd name="connsiteX206" fmla="*/ 561260 w 1291027"/>
                <a:gd name="connsiteY206" fmla="*/ 3869 h 1165919"/>
                <a:gd name="connsiteX207" fmla="*/ 432672 w 1291027"/>
                <a:gd name="connsiteY207" fmla="*/ 1488 h 1165919"/>
                <a:gd name="connsiteX208" fmla="*/ 335041 w 1291027"/>
                <a:gd name="connsiteY208" fmla="*/ 6250 h 1165919"/>
                <a:gd name="connsiteX0" fmla="*/ 335041 w 1291027"/>
                <a:gd name="connsiteY0" fmla="*/ 5210 h 1164879"/>
                <a:gd name="connsiteX1" fmla="*/ 313610 w 1291027"/>
                <a:gd name="connsiteY1" fmla="*/ 40929 h 1164879"/>
                <a:gd name="connsiteX2" fmla="*/ 315991 w 1291027"/>
                <a:gd name="connsiteY2" fmla="*/ 71885 h 1164879"/>
                <a:gd name="connsiteX3" fmla="*/ 335041 w 1291027"/>
                <a:gd name="connsiteY3" fmla="*/ 79029 h 1164879"/>
                <a:gd name="connsiteX4" fmla="*/ 401716 w 1291027"/>
                <a:gd name="connsiteY4" fmla="*/ 74267 h 1164879"/>
                <a:gd name="connsiteX5" fmla="*/ 501728 w 1291027"/>
                <a:gd name="connsiteY5" fmla="*/ 74267 h 1164879"/>
                <a:gd name="connsiteX6" fmla="*/ 580310 w 1291027"/>
                <a:gd name="connsiteY6" fmla="*/ 74267 h 1164879"/>
                <a:gd name="connsiteX7" fmla="*/ 668416 w 1291027"/>
                <a:gd name="connsiteY7" fmla="*/ 79029 h 1164879"/>
                <a:gd name="connsiteX8" fmla="*/ 749378 w 1291027"/>
                <a:gd name="connsiteY8" fmla="*/ 81410 h 1164879"/>
                <a:gd name="connsiteX9" fmla="*/ 830341 w 1291027"/>
                <a:gd name="connsiteY9" fmla="*/ 90936 h 1164879"/>
                <a:gd name="connsiteX10" fmla="*/ 916066 w 1291027"/>
                <a:gd name="connsiteY10" fmla="*/ 105223 h 1164879"/>
                <a:gd name="connsiteX11" fmla="*/ 997028 w 1291027"/>
                <a:gd name="connsiteY11" fmla="*/ 131417 h 1164879"/>
                <a:gd name="connsiteX12" fmla="*/ 1035128 w 1291027"/>
                <a:gd name="connsiteY12" fmla="*/ 159992 h 1164879"/>
                <a:gd name="connsiteX13" fmla="*/ 1056559 w 1291027"/>
                <a:gd name="connsiteY13" fmla="*/ 198092 h 1164879"/>
                <a:gd name="connsiteX14" fmla="*/ 1066085 w 1291027"/>
                <a:gd name="connsiteY14" fmla="*/ 229048 h 1164879"/>
                <a:gd name="connsiteX15" fmla="*/ 1051797 w 1291027"/>
                <a:gd name="connsiteY15" fmla="*/ 264767 h 1164879"/>
                <a:gd name="connsiteX16" fmla="*/ 1016078 w 1291027"/>
                <a:gd name="connsiteY16" fmla="*/ 283817 h 1164879"/>
                <a:gd name="connsiteX17" fmla="*/ 961310 w 1291027"/>
                <a:gd name="connsiteY17" fmla="*/ 293342 h 1164879"/>
                <a:gd name="connsiteX18" fmla="*/ 877966 w 1291027"/>
                <a:gd name="connsiteY18" fmla="*/ 298104 h 1164879"/>
                <a:gd name="connsiteX19" fmla="*/ 799385 w 1291027"/>
                <a:gd name="connsiteY19" fmla="*/ 293342 h 1164879"/>
                <a:gd name="connsiteX20" fmla="*/ 711278 w 1291027"/>
                <a:gd name="connsiteY20" fmla="*/ 286198 h 1164879"/>
                <a:gd name="connsiteX21" fmla="*/ 623172 w 1291027"/>
                <a:gd name="connsiteY21" fmla="*/ 281435 h 1164879"/>
                <a:gd name="connsiteX22" fmla="*/ 537447 w 1291027"/>
                <a:gd name="connsiteY22" fmla="*/ 279054 h 1164879"/>
                <a:gd name="connsiteX23" fmla="*/ 442197 w 1291027"/>
                <a:gd name="connsiteY23" fmla="*/ 274292 h 1164879"/>
                <a:gd name="connsiteX24" fmla="*/ 327897 w 1291027"/>
                <a:gd name="connsiteY24" fmla="*/ 274292 h 1164879"/>
                <a:gd name="connsiteX25" fmla="*/ 261222 w 1291027"/>
                <a:gd name="connsiteY25" fmla="*/ 283817 h 1164879"/>
                <a:gd name="connsiteX26" fmla="*/ 194547 w 1291027"/>
                <a:gd name="connsiteY26" fmla="*/ 298104 h 1164879"/>
                <a:gd name="connsiteX27" fmla="*/ 130253 w 1291027"/>
                <a:gd name="connsiteY27" fmla="*/ 324298 h 1164879"/>
                <a:gd name="connsiteX28" fmla="*/ 77866 w 1291027"/>
                <a:gd name="connsiteY28" fmla="*/ 360017 h 1164879"/>
                <a:gd name="connsiteX29" fmla="*/ 49291 w 1291027"/>
                <a:gd name="connsiteY29" fmla="*/ 402879 h 1164879"/>
                <a:gd name="connsiteX30" fmla="*/ 27860 w 1291027"/>
                <a:gd name="connsiteY30" fmla="*/ 445742 h 1164879"/>
                <a:gd name="connsiteX31" fmla="*/ 11191 w 1291027"/>
                <a:gd name="connsiteY31" fmla="*/ 510035 h 1164879"/>
                <a:gd name="connsiteX32" fmla="*/ 1666 w 1291027"/>
                <a:gd name="connsiteY32" fmla="*/ 586235 h 1164879"/>
                <a:gd name="connsiteX33" fmla="*/ 1666 w 1291027"/>
                <a:gd name="connsiteY33" fmla="*/ 660054 h 1164879"/>
                <a:gd name="connsiteX34" fmla="*/ 18335 w 1291027"/>
                <a:gd name="connsiteY34" fmla="*/ 736254 h 1164879"/>
                <a:gd name="connsiteX35" fmla="*/ 32622 w 1291027"/>
                <a:gd name="connsiteY35" fmla="*/ 814835 h 1164879"/>
                <a:gd name="connsiteX36" fmla="*/ 65960 w 1291027"/>
                <a:gd name="connsiteY36" fmla="*/ 879129 h 1164879"/>
                <a:gd name="connsiteX37" fmla="*/ 89772 w 1291027"/>
                <a:gd name="connsiteY37" fmla="*/ 919610 h 1164879"/>
                <a:gd name="connsiteX38" fmla="*/ 123110 w 1291027"/>
                <a:gd name="connsiteY38" fmla="*/ 964854 h 1164879"/>
                <a:gd name="connsiteX39" fmla="*/ 173116 w 1291027"/>
                <a:gd name="connsiteY39" fmla="*/ 1014860 h 1164879"/>
                <a:gd name="connsiteX40" fmla="*/ 237410 w 1291027"/>
                <a:gd name="connsiteY40" fmla="*/ 1057723 h 1164879"/>
                <a:gd name="connsiteX41" fmla="*/ 306466 w 1291027"/>
                <a:gd name="connsiteY41" fmla="*/ 1091060 h 1164879"/>
                <a:gd name="connsiteX42" fmla="*/ 392191 w 1291027"/>
                <a:gd name="connsiteY42" fmla="*/ 1124398 h 1164879"/>
                <a:gd name="connsiteX43" fmla="*/ 473153 w 1291027"/>
                <a:gd name="connsiteY43" fmla="*/ 1143448 h 1164879"/>
                <a:gd name="connsiteX44" fmla="*/ 582691 w 1291027"/>
                <a:gd name="connsiteY44" fmla="*/ 1162498 h 1164879"/>
                <a:gd name="connsiteX45" fmla="*/ 694610 w 1291027"/>
                <a:gd name="connsiteY45" fmla="*/ 1162498 h 1164879"/>
                <a:gd name="connsiteX46" fmla="*/ 799385 w 1291027"/>
                <a:gd name="connsiteY46" fmla="*/ 1143448 h 1164879"/>
                <a:gd name="connsiteX47" fmla="*/ 918447 w 1291027"/>
                <a:gd name="connsiteY47" fmla="*/ 1110110 h 1164879"/>
                <a:gd name="connsiteX48" fmla="*/ 989885 w 1291027"/>
                <a:gd name="connsiteY48" fmla="*/ 1072010 h 1164879"/>
                <a:gd name="connsiteX49" fmla="*/ 1063703 w 1291027"/>
                <a:gd name="connsiteY49" fmla="*/ 1029148 h 1164879"/>
                <a:gd name="connsiteX50" fmla="*/ 1127997 w 1291027"/>
                <a:gd name="connsiteY50" fmla="*/ 981523 h 1164879"/>
                <a:gd name="connsiteX51" fmla="*/ 1180385 w 1291027"/>
                <a:gd name="connsiteY51" fmla="*/ 931517 h 1164879"/>
                <a:gd name="connsiteX52" fmla="*/ 1230391 w 1291027"/>
                <a:gd name="connsiteY52" fmla="*/ 876748 h 1164879"/>
                <a:gd name="connsiteX53" fmla="*/ 1268491 w 1291027"/>
                <a:gd name="connsiteY53" fmla="*/ 810073 h 1164879"/>
                <a:gd name="connsiteX54" fmla="*/ 1289922 w 1291027"/>
                <a:gd name="connsiteY54" fmla="*/ 750542 h 1164879"/>
                <a:gd name="connsiteX55" fmla="*/ 1285160 w 1291027"/>
                <a:gd name="connsiteY55" fmla="*/ 707679 h 1164879"/>
                <a:gd name="connsiteX56" fmla="*/ 1261347 w 1291027"/>
                <a:gd name="connsiteY56" fmla="*/ 667198 h 1164879"/>
                <a:gd name="connsiteX57" fmla="*/ 1232772 w 1291027"/>
                <a:gd name="connsiteY57" fmla="*/ 652910 h 1164879"/>
                <a:gd name="connsiteX58" fmla="*/ 1180385 w 1291027"/>
                <a:gd name="connsiteY58" fmla="*/ 657673 h 1164879"/>
                <a:gd name="connsiteX59" fmla="*/ 1149428 w 1291027"/>
                <a:gd name="connsiteY59" fmla="*/ 683867 h 1164879"/>
                <a:gd name="connsiteX60" fmla="*/ 1116091 w 1291027"/>
                <a:gd name="connsiteY60" fmla="*/ 714823 h 1164879"/>
                <a:gd name="connsiteX61" fmla="*/ 1087516 w 1291027"/>
                <a:gd name="connsiteY61" fmla="*/ 738635 h 1164879"/>
                <a:gd name="connsiteX62" fmla="*/ 1051797 w 1291027"/>
                <a:gd name="connsiteY62" fmla="*/ 757685 h 1164879"/>
                <a:gd name="connsiteX63" fmla="*/ 1001791 w 1291027"/>
                <a:gd name="connsiteY63" fmla="*/ 755304 h 1164879"/>
                <a:gd name="connsiteX64" fmla="*/ 968453 w 1291027"/>
                <a:gd name="connsiteY64" fmla="*/ 717204 h 1164879"/>
                <a:gd name="connsiteX65" fmla="*/ 961310 w 1291027"/>
                <a:gd name="connsiteY65" fmla="*/ 674342 h 1164879"/>
                <a:gd name="connsiteX66" fmla="*/ 963691 w 1291027"/>
                <a:gd name="connsiteY66" fmla="*/ 633860 h 1164879"/>
                <a:gd name="connsiteX67" fmla="*/ 985122 w 1291027"/>
                <a:gd name="connsiteY67" fmla="*/ 605285 h 1164879"/>
                <a:gd name="connsiteX68" fmla="*/ 1004172 w 1291027"/>
                <a:gd name="connsiteY68" fmla="*/ 598142 h 1164879"/>
                <a:gd name="connsiteX69" fmla="*/ 1044653 w 1291027"/>
                <a:gd name="connsiteY69" fmla="*/ 600523 h 1164879"/>
                <a:gd name="connsiteX70" fmla="*/ 1092278 w 1291027"/>
                <a:gd name="connsiteY70" fmla="*/ 586235 h 1164879"/>
                <a:gd name="connsiteX71" fmla="*/ 1123235 w 1291027"/>
                <a:gd name="connsiteY71" fmla="*/ 569567 h 1164879"/>
                <a:gd name="connsiteX72" fmla="*/ 1144666 w 1291027"/>
                <a:gd name="connsiteY72" fmla="*/ 543373 h 1164879"/>
                <a:gd name="connsiteX73" fmla="*/ 1161335 w 1291027"/>
                <a:gd name="connsiteY73" fmla="*/ 505273 h 1164879"/>
                <a:gd name="connsiteX74" fmla="*/ 1149428 w 1291027"/>
                <a:gd name="connsiteY74" fmla="*/ 462410 h 1164879"/>
                <a:gd name="connsiteX75" fmla="*/ 1120853 w 1291027"/>
                <a:gd name="connsiteY75" fmla="*/ 436217 h 1164879"/>
                <a:gd name="connsiteX76" fmla="*/ 1082753 w 1291027"/>
                <a:gd name="connsiteY76" fmla="*/ 414785 h 1164879"/>
                <a:gd name="connsiteX77" fmla="*/ 1027985 w 1291027"/>
                <a:gd name="connsiteY77" fmla="*/ 402879 h 1164879"/>
                <a:gd name="connsiteX78" fmla="*/ 947022 w 1291027"/>
                <a:gd name="connsiteY78" fmla="*/ 393354 h 1164879"/>
                <a:gd name="connsiteX79" fmla="*/ 885110 w 1291027"/>
                <a:gd name="connsiteY79" fmla="*/ 395735 h 1164879"/>
                <a:gd name="connsiteX80" fmla="*/ 782716 w 1291027"/>
                <a:gd name="connsiteY80" fmla="*/ 393354 h 1164879"/>
                <a:gd name="connsiteX81" fmla="*/ 685085 w 1291027"/>
                <a:gd name="connsiteY81" fmla="*/ 393354 h 1164879"/>
                <a:gd name="connsiteX82" fmla="*/ 596978 w 1291027"/>
                <a:gd name="connsiteY82" fmla="*/ 398117 h 1164879"/>
                <a:gd name="connsiteX83" fmla="*/ 527922 w 1291027"/>
                <a:gd name="connsiteY83" fmla="*/ 398117 h 1164879"/>
                <a:gd name="connsiteX84" fmla="*/ 454103 w 1291027"/>
                <a:gd name="connsiteY84" fmla="*/ 407642 h 1164879"/>
                <a:gd name="connsiteX85" fmla="*/ 392191 w 1291027"/>
                <a:gd name="connsiteY85" fmla="*/ 412404 h 1164879"/>
                <a:gd name="connsiteX86" fmla="*/ 318372 w 1291027"/>
                <a:gd name="connsiteY86" fmla="*/ 424310 h 1164879"/>
                <a:gd name="connsiteX87" fmla="*/ 249316 w 1291027"/>
                <a:gd name="connsiteY87" fmla="*/ 455267 h 1164879"/>
                <a:gd name="connsiteX88" fmla="*/ 204072 w 1291027"/>
                <a:gd name="connsiteY88" fmla="*/ 486223 h 1164879"/>
                <a:gd name="connsiteX89" fmla="*/ 161210 w 1291027"/>
                <a:gd name="connsiteY89" fmla="*/ 552898 h 1164879"/>
                <a:gd name="connsiteX90" fmla="*/ 146922 w 1291027"/>
                <a:gd name="connsiteY90" fmla="*/ 624335 h 1164879"/>
                <a:gd name="connsiteX91" fmla="*/ 161210 w 1291027"/>
                <a:gd name="connsiteY91" fmla="*/ 707679 h 1164879"/>
                <a:gd name="connsiteX92" fmla="*/ 182641 w 1291027"/>
                <a:gd name="connsiteY92" fmla="*/ 762448 h 1164879"/>
                <a:gd name="connsiteX93" fmla="*/ 223122 w 1291027"/>
                <a:gd name="connsiteY93" fmla="*/ 819598 h 1164879"/>
                <a:gd name="connsiteX94" fmla="*/ 258841 w 1291027"/>
                <a:gd name="connsiteY94" fmla="*/ 860079 h 1164879"/>
                <a:gd name="connsiteX95" fmla="*/ 299322 w 1291027"/>
                <a:gd name="connsiteY95" fmla="*/ 900560 h 1164879"/>
                <a:gd name="connsiteX96" fmla="*/ 363616 w 1291027"/>
                <a:gd name="connsiteY96" fmla="*/ 945804 h 1164879"/>
                <a:gd name="connsiteX97" fmla="*/ 435053 w 1291027"/>
                <a:gd name="connsiteY97" fmla="*/ 986285 h 1164879"/>
                <a:gd name="connsiteX98" fmla="*/ 508872 w 1291027"/>
                <a:gd name="connsiteY98" fmla="*/ 1012479 h 1164879"/>
                <a:gd name="connsiteX99" fmla="*/ 620791 w 1291027"/>
                <a:gd name="connsiteY99" fmla="*/ 1026767 h 1164879"/>
                <a:gd name="connsiteX100" fmla="*/ 730328 w 1291027"/>
                <a:gd name="connsiteY100" fmla="*/ 1005335 h 1164879"/>
                <a:gd name="connsiteX101" fmla="*/ 804147 w 1291027"/>
                <a:gd name="connsiteY101" fmla="*/ 967235 h 1164879"/>
                <a:gd name="connsiteX102" fmla="*/ 856535 w 1291027"/>
                <a:gd name="connsiteY102" fmla="*/ 924373 h 1164879"/>
                <a:gd name="connsiteX103" fmla="*/ 882728 w 1291027"/>
                <a:gd name="connsiteY103" fmla="*/ 874367 h 1164879"/>
                <a:gd name="connsiteX104" fmla="*/ 880347 w 1291027"/>
                <a:gd name="connsiteY104" fmla="*/ 793404 h 1164879"/>
                <a:gd name="connsiteX105" fmla="*/ 842247 w 1291027"/>
                <a:gd name="connsiteY105" fmla="*/ 731492 h 1164879"/>
                <a:gd name="connsiteX106" fmla="*/ 780335 w 1291027"/>
                <a:gd name="connsiteY106" fmla="*/ 688629 h 1164879"/>
                <a:gd name="connsiteX107" fmla="*/ 713660 w 1291027"/>
                <a:gd name="connsiteY107" fmla="*/ 667198 h 1164879"/>
                <a:gd name="connsiteX108" fmla="*/ 630316 w 1291027"/>
                <a:gd name="connsiteY108" fmla="*/ 643385 h 1164879"/>
                <a:gd name="connsiteX109" fmla="*/ 501728 w 1291027"/>
                <a:gd name="connsiteY109" fmla="*/ 614810 h 1164879"/>
                <a:gd name="connsiteX110" fmla="*/ 420766 w 1291027"/>
                <a:gd name="connsiteY110" fmla="*/ 617192 h 1164879"/>
                <a:gd name="connsiteX111" fmla="*/ 358853 w 1291027"/>
                <a:gd name="connsiteY111" fmla="*/ 631479 h 1164879"/>
                <a:gd name="connsiteX112" fmla="*/ 318372 w 1291027"/>
                <a:gd name="connsiteY112" fmla="*/ 657673 h 1164879"/>
                <a:gd name="connsiteX113" fmla="*/ 289797 w 1291027"/>
                <a:gd name="connsiteY113" fmla="*/ 679104 h 1164879"/>
                <a:gd name="connsiteX114" fmla="*/ 289797 w 1291027"/>
                <a:gd name="connsiteY114" fmla="*/ 712442 h 1164879"/>
                <a:gd name="connsiteX115" fmla="*/ 313610 w 1291027"/>
                <a:gd name="connsiteY115" fmla="*/ 729110 h 1164879"/>
                <a:gd name="connsiteX116" fmla="*/ 346947 w 1291027"/>
                <a:gd name="connsiteY116" fmla="*/ 717204 h 1164879"/>
                <a:gd name="connsiteX117" fmla="*/ 387428 w 1291027"/>
                <a:gd name="connsiteY117" fmla="*/ 688629 h 1164879"/>
                <a:gd name="connsiteX118" fmla="*/ 449341 w 1291027"/>
                <a:gd name="connsiteY118" fmla="*/ 683867 h 1164879"/>
                <a:gd name="connsiteX119" fmla="*/ 518397 w 1291027"/>
                <a:gd name="connsiteY119" fmla="*/ 688629 h 1164879"/>
                <a:gd name="connsiteX120" fmla="*/ 585072 w 1291027"/>
                <a:gd name="connsiteY120" fmla="*/ 702917 h 1164879"/>
                <a:gd name="connsiteX121" fmla="*/ 670797 w 1291027"/>
                <a:gd name="connsiteY121" fmla="*/ 726729 h 1164879"/>
                <a:gd name="connsiteX122" fmla="*/ 739853 w 1291027"/>
                <a:gd name="connsiteY122" fmla="*/ 748160 h 1164879"/>
                <a:gd name="connsiteX123" fmla="*/ 799385 w 1291027"/>
                <a:gd name="connsiteY123" fmla="*/ 791023 h 1164879"/>
                <a:gd name="connsiteX124" fmla="*/ 818435 w 1291027"/>
                <a:gd name="connsiteY124" fmla="*/ 829123 h 1164879"/>
                <a:gd name="connsiteX125" fmla="*/ 816053 w 1291027"/>
                <a:gd name="connsiteY125" fmla="*/ 867223 h 1164879"/>
                <a:gd name="connsiteX126" fmla="*/ 787478 w 1291027"/>
                <a:gd name="connsiteY126" fmla="*/ 898179 h 1164879"/>
                <a:gd name="connsiteX127" fmla="*/ 749378 w 1291027"/>
                <a:gd name="connsiteY127" fmla="*/ 921992 h 1164879"/>
                <a:gd name="connsiteX128" fmla="*/ 696991 w 1291027"/>
                <a:gd name="connsiteY128" fmla="*/ 941042 h 1164879"/>
                <a:gd name="connsiteX129" fmla="*/ 632697 w 1291027"/>
                <a:gd name="connsiteY129" fmla="*/ 957710 h 1164879"/>
                <a:gd name="connsiteX130" fmla="*/ 570785 w 1291027"/>
                <a:gd name="connsiteY130" fmla="*/ 952948 h 1164879"/>
                <a:gd name="connsiteX131" fmla="*/ 456485 w 1291027"/>
                <a:gd name="connsiteY131" fmla="*/ 917229 h 1164879"/>
                <a:gd name="connsiteX132" fmla="*/ 365997 w 1291027"/>
                <a:gd name="connsiteY132" fmla="*/ 867223 h 1164879"/>
                <a:gd name="connsiteX133" fmla="*/ 294560 w 1291027"/>
                <a:gd name="connsiteY133" fmla="*/ 795785 h 1164879"/>
                <a:gd name="connsiteX134" fmla="*/ 239791 w 1291027"/>
                <a:gd name="connsiteY134" fmla="*/ 721967 h 1164879"/>
                <a:gd name="connsiteX135" fmla="*/ 215978 w 1291027"/>
                <a:gd name="connsiteY135" fmla="*/ 669579 h 1164879"/>
                <a:gd name="connsiteX136" fmla="*/ 208835 w 1291027"/>
                <a:gd name="connsiteY136" fmla="*/ 610048 h 1164879"/>
                <a:gd name="connsiteX137" fmla="*/ 232647 w 1291027"/>
                <a:gd name="connsiteY137" fmla="*/ 550517 h 1164879"/>
                <a:gd name="connsiteX138" fmla="*/ 280272 w 1291027"/>
                <a:gd name="connsiteY138" fmla="*/ 517179 h 1164879"/>
                <a:gd name="connsiteX139" fmla="*/ 337422 w 1291027"/>
                <a:gd name="connsiteY139" fmla="*/ 493367 h 1164879"/>
                <a:gd name="connsiteX140" fmla="*/ 408860 w 1291027"/>
                <a:gd name="connsiteY140" fmla="*/ 479079 h 1164879"/>
                <a:gd name="connsiteX141" fmla="*/ 520778 w 1291027"/>
                <a:gd name="connsiteY141" fmla="*/ 467173 h 1164879"/>
                <a:gd name="connsiteX142" fmla="*/ 627935 w 1291027"/>
                <a:gd name="connsiteY142" fmla="*/ 457648 h 1164879"/>
                <a:gd name="connsiteX143" fmla="*/ 746997 w 1291027"/>
                <a:gd name="connsiteY143" fmla="*/ 457648 h 1164879"/>
                <a:gd name="connsiteX144" fmla="*/ 866060 w 1291027"/>
                <a:gd name="connsiteY144" fmla="*/ 455267 h 1164879"/>
                <a:gd name="connsiteX145" fmla="*/ 951785 w 1291027"/>
                <a:gd name="connsiteY145" fmla="*/ 460029 h 1164879"/>
                <a:gd name="connsiteX146" fmla="*/ 1020841 w 1291027"/>
                <a:gd name="connsiteY146" fmla="*/ 469554 h 1164879"/>
                <a:gd name="connsiteX147" fmla="*/ 1066085 w 1291027"/>
                <a:gd name="connsiteY147" fmla="*/ 479079 h 1164879"/>
                <a:gd name="connsiteX148" fmla="*/ 1087516 w 1291027"/>
                <a:gd name="connsiteY148" fmla="*/ 495748 h 1164879"/>
                <a:gd name="connsiteX149" fmla="*/ 1094660 w 1291027"/>
                <a:gd name="connsiteY149" fmla="*/ 505273 h 1164879"/>
                <a:gd name="connsiteX150" fmla="*/ 1075610 w 1291027"/>
                <a:gd name="connsiteY150" fmla="*/ 521942 h 1164879"/>
                <a:gd name="connsiteX151" fmla="*/ 1039891 w 1291027"/>
                <a:gd name="connsiteY151" fmla="*/ 529085 h 1164879"/>
                <a:gd name="connsiteX152" fmla="*/ 1008935 w 1291027"/>
                <a:gd name="connsiteY152" fmla="*/ 531467 h 1164879"/>
                <a:gd name="connsiteX153" fmla="*/ 963691 w 1291027"/>
                <a:gd name="connsiteY153" fmla="*/ 538610 h 1164879"/>
                <a:gd name="connsiteX154" fmla="*/ 927972 w 1291027"/>
                <a:gd name="connsiteY154" fmla="*/ 567185 h 1164879"/>
                <a:gd name="connsiteX155" fmla="*/ 899397 w 1291027"/>
                <a:gd name="connsiteY155" fmla="*/ 605285 h 1164879"/>
                <a:gd name="connsiteX156" fmla="*/ 892253 w 1291027"/>
                <a:gd name="connsiteY156" fmla="*/ 650529 h 1164879"/>
                <a:gd name="connsiteX157" fmla="*/ 899397 w 1291027"/>
                <a:gd name="connsiteY157" fmla="*/ 710060 h 1164879"/>
                <a:gd name="connsiteX158" fmla="*/ 923210 w 1291027"/>
                <a:gd name="connsiteY158" fmla="*/ 760067 h 1164879"/>
                <a:gd name="connsiteX159" fmla="*/ 956547 w 1291027"/>
                <a:gd name="connsiteY159" fmla="*/ 802929 h 1164879"/>
                <a:gd name="connsiteX160" fmla="*/ 1008935 w 1291027"/>
                <a:gd name="connsiteY160" fmla="*/ 826742 h 1164879"/>
                <a:gd name="connsiteX161" fmla="*/ 1047035 w 1291027"/>
                <a:gd name="connsiteY161" fmla="*/ 826742 h 1164879"/>
                <a:gd name="connsiteX162" fmla="*/ 1097041 w 1291027"/>
                <a:gd name="connsiteY162" fmla="*/ 812454 h 1164879"/>
                <a:gd name="connsiteX163" fmla="*/ 1137522 w 1291027"/>
                <a:gd name="connsiteY163" fmla="*/ 788642 h 1164879"/>
                <a:gd name="connsiteX164" fmla="*/ 1173241 w 1291027"/>
                <a:gd name="connsiteY164" fmla="*/ 757685 h 1164879"/>
                <a:gd name="connsiteX165" fmla="*/ 1192291 w 1291027"/>
                <a:gd name="connsiteY165" fmla="*/ 733873 h 1164879"/>
                <a:gd name="connsiteX166" fmla="*/ 1206578 w 1291027"/>
                <a:gd name="connsiteY166" fmla="*/ 719585 h 1164879"/>
                <a:gd name="connsiteX167" fmla="*/ 1225628 w 1291027"/>
                <a:gd name="connsiteY167" fmla="*/ 721967 h 1164879"/>
                <a:gd name="connsiteX168" fmla="*/ 1213722 w 1291027"/>
                <a:gd name="connsiteY168" fmla="*/ 769592 h 1164879"/>
                <a:gd name="connsiteX169" fmla="*/ 1187528 w 1291027"/>
                <a:gd name="connsiteY169" fmla="*/ 819598 h 1164879"/>
                <a:gd name="connsiteX170" fmla="*/ 1144666 w 1291027"/>
                <a:gd name="connsiteY170" fmla="*/ 869604 h 1164879"/>
                <a:gd name="connsiteX171" fmla="*/ 1101803 w 1291027"/>
                <a:gd name="connsiteY171" fmla="*/ 910085 h 1164879"/>
                <a:gd name="connsiteX172" fmla="*/ 1037510 w 1291027"/>
                <a:gd name="connsiteY172" fmla="*/ 960092 h 1164879"/>
                <a:gd name="connsiteX173" fmla="*/ 970835 w 1291027"/>
                <a:gd name="connsiteY173" fmla="*/ 1000573 h 1164879"/>
                <a:gd name="connsiteX174" fmla="*/ 901778 w 1291027"/>
                <a:gd name="connsiteY174" fmla="*/ 1038673 h 1164879"/>
                <a:gd name="connsiteX175" fmla="*/ 839866 w 1291027"/>
                <a:gd name="connsiteY175" fmla="*/ 1062485 h 1164879"/>
                <a:gd name="connsiteX176" fmla="*/ 746997 w 1291027"/>
                <a:gd name="connsiteY176" fmla="*/ 1083917 h 1164879"/>
                <a:gd name="connsiteX177" fmla="*/ 668416 w 1291027"/>
                <a:gd name="connsiteY177" fmla="*/ 1095823 h 1164879"/>
                <a:gd name="connsiteX178" fmla="*/ 566022 w 1291027"/>
                <a:gd name="connsiteY178" fmla="*/ 1095823 h 1164879"/>
                <a:gd name="connsiteX179" fmla="*/ 451722 w 1291027"/>
                <a:gd name="connsiteY179" fmla="*/ 1074392 h 1164879"/>
                <a:gd name="connsiteX180" fmla="*/ 294560 w 1291027"/>
                <a:gd name="connsiteY180" fmla="*/ 1010098 h 1164879"/>
                <a:gd name="connsiteX181" fmla="*/ 227885 w 1291027"/>
                <a:gd name="connsiteY181" fmla="*/ 964854 h 1164879"/>
                <a:gd name="connsiteX182" fmla="*/ 142160 w 1291027"/>
                <a:gd name="connsiteY182" fmla="*/ 876748 h 1164879"/>
                <a:gd name="connsiteX183" fmla="*/ 87391 w 1291027"/>
                <a:gd name="connsiteY183" fmla="*/ 752923 h 1164879"/>
                <a:gd name="connsiteX184" fmla="*/ 73103 w 1291027"/>
                <a:gd name="connsiteY184" fmla="*/ 676723 h 1164879"/>
                <a:gd name="connsiteX185" fmla="*/ 73103 w 1291027"/>
                <a:gd name="connsiteY185" fmla="*/ 579092 h 1164879"/>
                <a:gd name="connsiteX186" fmla="*/ 85010 w 1291027"/>
                <a:gd name="connsiteY186" fmla="*/ 488604 h 1164879"/>
                <a:gd name="connsiteX187" fmla="*/ 104060 w 1291027"/>
                <a:gd name="connsiteY187" fmla="*/ 431454 h 1164879"/>
                <a:gd name="connsiteX188" fmla="*/ 137397 w 1291027"/>
                <a:gd name="connsiteY188" fmla="*/ 400498 h 1164879"/>
                <a:gd name="connsiteX189" fmla="*/ 182641 w 1291027"/>
                <a:gd name="connsiteY189" fmla="*/ 371923 h 1164879"/>
                <a:gd name="connsiteX190" fmla="*/ 275510 w 1291027"/>
                <a:gd name="connsiteY190" fmla="*/ 348110 h 1164879"/>
                <a:gd name="connsiteX191" fmla="*/ 365997 w 1291027"/>
                <a:gd name="connsiteY191" fmla="*/ 338585 h 1164879"/>
                <a:gd name="connsiteX192" fmla="*/ 451722 w 1291027"/>
                <a:gd name="connsiteY192" fmla="*/ 336204 h 1164879"/>
                <a:gd name="connsiteX193" fmla="*/ 568403 w 1291027"/>
                <a:gd name="connsiteY193" fmla="*/ 343348 h 1164879"/>
                <a:gd name="connsiteX194" fmla="*/ 675560 w 1291027"/>
                <a:gd name="connsiteY194" fmla="*/ 350492 h 1164879"/>
                <a:gd name="connsiteX195" fmla="*/ 775572 w 1291027"/>
                <a:gd name="connsiteY195" fmla="*/ 357635 h 1164879"/>
                <a:gd name="connsiteX196" fmla="*/ 877966 w 1291027"/>
                <a:gd name="connsiteY196" fmla="*/ 364779 h 1164879"/>
                <a:gd name="connsiteX197" fmla="*/ 985122 w 1291027"/>
                <a:gd name="connsiteY197" fmla="*/ 357635 h 1164879"/>
                <a:gd name="connsiteX198" fmla="*/ 1101803 w 1291027"/>
                <a:gd name="connsiteY198" fmla="*/ 310010 h 1164879"/>
                <a:gd name="connsiteX199" fmla="*/ 1132760 w 1291027"/>
                <a:gd name="connsiteY199" fmla="*/ 226667 h 1164879"/>
                <a:gd name="connsiteX200" fmla="*/ 1116091 w 1291027"/>
                <a:gd name="connsiteY200" fmla="*/ 157610 h 1164879"/>
                <a:gd name="connsiteX201" fmla="*/ 1075610 w 1291027"/>
                <a:gd name="connsiteY201" fmla="*/ 105223 h 1164879"/>
                <a:gd name="connsiteX202" fmla="*/ 1008935 w 1291027"/>
                <a:gd name="connsiteY202" fmla="*/ 59979 h 1164879"/>
                <a:gd name="connsiteX203" fmla="*/ 906541 w 1291027"/>
                <a:gd name="connsiteY203" fmla="*/ 31404 h 1164879"/>
                <a:gd name="connsiteX204" fmla="*/ 777953 w 1291027"/>
                <a:gd name="connsiteY204" fmla="*/ 14735 h 1164879"/>
                <a:gd name="connsiteX205" fmla="*/ 658891 w 1291027"/>
                <a:gd name="connsiteY205" fmla="*/ 5210 h 1164879"/>
                <a:gd name="connsiteX206" fmla="*/ 561260 w 1291027"/>
                <a:gd name="connsiteY206" fmla="*/ 2829 h 1164879"/>
                <a:gd name="connsiteX207" fmla="*/ 432672 w 1291027"/>
                <a:gd name="connsiteY207" fmla="*/ 448 h 1164879"/>
                <a:gd name="connsiteX208" fmla="*/ 335041 w 1291027"/>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7642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1406 w 1290705"/>
                <a:gd name="connsiteY109" fmla="*/ 614810 h 1164879"/>
                <a:gd name="connsiteX110" fmla="*/ 420444 w 1290705"/>
                <a:gd name="connsiteY110" fmla="*/ 617192 h 1164879"/>
                <a:gd name="connsiteX111" fmla="*/ 358531 w 1290705"/>
                <a:gd name="connsiteY111" fmla="*/ 631479 h 1164879"/>
                <a:gd name="connsiteX112" fmla="*/ 318050 w 1290705"/>
                <a:gd name="connsiteY112" fmla="*/ 657673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87106 w 1290705"/>
                <a:gd name="connsiteY117" fmla="*/ 688629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38610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7642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1406 w 1290705"/>
                <a:gd name="connsiteY109" fmla="*/ 614810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87106 w 1290705"/>
                <a:gd name="connsiteY117" fmla="*/ 688629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38610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7642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1406 w 1290705"/>
                <a:gd name="connsiteY109" fmla="*/ 614810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38610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7642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38610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7642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8117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46700 w 1290705"/>
                <a:gd name="connsiteY78" fmla="*/ 393354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5736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51463 w 1290705"/>
                <a:gd name="connsiteY78" fmla="*/ 395735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5736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18050 w 1290705"/>
                <a:gd name="connsiteY86" fmla="*/ 424310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51463 w 1290705"/>
                <a:gd name="connsiteY78" fmla="*/ 395735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5736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22813 w 1290705"/>
                <a:gd name="connsiteY86" fmla="*/ 429072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7173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51463 w 1290705"/>
                <a:gd name="connsiteY78" fmla="*/ 395735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5736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22813 w 1290705"/>
                <a:gd name="connsiteY86" fmla="*/ 429072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4792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52923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879"/>
                <a:gd name="connsiteX1" fmla="*/ 313288 w 1290705"/>
                <a:gd name="connsiteY1" fmla="*/ 40929 h 1164879"/>
                <a:gd name="connsiteX2" fmla="*/ 315669 w 1290705"/>
                <a:gd name="connsiteY2" fmla="*/ 71885 h 1164879"/>
                <a:gd name="connsiteX3" fmla="*/ 334719 w 1290705"/>
                <a:gd name="connsiteY3" fmla="*/ 79029 h 1164879"/>
                <a:gd name="connsiteX4" fmla="*/ 401394 w 1290705"/>
                <a:gd name="connsiteY4" fmla="*/ 74267 h 1164879"/>
                <a:gd name="connsiteX5" fmla="*/ 501406 w 1290705"/>
                <a:gd name="connsiteY5" fmla="*/ 74267 h 1164879"/>
                <a:gd name="connsiteX6" fmla="*/ 579988 w 1290705"/>
                <a:gd name="connsiteY6" fmla="*/ 74267 h 1164879"/>
                <a:gd name="connsiteX7" fmla="*/ 668094 w 1290705"/>
                <a:gd name="connsiteY7" fmla="*/ 79029 h 1164879"/>
                <a:gd name="connsiteX8" fmla="*/ 749056 w 1290705"/>
                <a:gd name="connsiteY8" fmla="*/ 81410 h 1164879"/>
                <a:gd name="connsiteX9" fmla="*/ 830019 w 1290705"/>
                <a:gd name="connsiteY9" fmla="*/ 90936 h 1164879"/>
                <a:gd name="connsiteX10" fmla="*/ 915744 w 1290705"/>
                <a:gd name="connsiteY10" fmla="*/ 105223 h 1164879"/>
                <a:gd name="connsiteX11" fmla="*/ 996706 w 1290705"/>
                <a:gd name="connsiteY11" fmla="*/ 131417 h 1164879"/>
                <a:gd name="connsiteX12" fmla="*/ 1034806 w 1290705"/>
                <a:gd name="connsiteY12" fmla="*/ 159992 h 1164879"/>
                <a:gd name="connsiteX13" fmla="*/ 1056237 w 1290705"/>
                <a:gd name="connsiteY13" fmla="*/ 198092 h 1164879"/>
                <a:gd name="connsiteX14" fmla="*/ 1065763 w 1290705"/>
                <a:gd name="connsiteY14" fmla="*/ 229048 h 1164879"/>
                <a:gd name="connsiteX15" fmla="*/ 1051475 w 1290705"/>
                <a:gd name="connsiteY15" fmla="*/ 264767 h 1164879"/>
                <a:gd name="connsiteX16" fmla="*/ 1015756 w 1290705"/>
                <a:gd name="connsiteY16" fmla="*/ 283817 h 1164879"/>
                <a:gd name="connsiteX17" fmla="*/ 960988 w 1290705"/>
                <a:gd name="connsiteY17" fmla="*/ 293342 h 1164879"/>
                <a:gd name="connsiteX18" fmla="*/ 877644 w 1290705"/>
                <a:gd name="connsiteY18" fmla="*/ 298104 h 1164879"/>
                <a:gd name="connsiteX19" fmla="*/ 799063 w 1290705"/>
                <a:gd name="connsiteY19" fmla="*/ 293342 h 1164879"/>
                <a:gd name="connsiteX20" fmla="*/ 710956 w 1290705"/>
                <a:gd name="connsiteY20" fmla="*/ 286198 h 1164879"/>
                <a:gd name="connsiteX21" fmla="*/ 622850 w 1290705"/>
                <a:gd name="connsiteY21" fmla="*/ 281435 h 1164879"/>
                <a:gd name="connsiteX22" fmla="*/ 537125 w 1290705"/>
                <a:gd name="connsiteY22" fmla="*/ 279054 h 1164879"/>
                <a:gd name="connsiteX23" fmla="*/ 441875 w 1290705"/>
                <a:gd name="connsiteY23" fmla="*/ 274292 h 1164879"/>
                <a:gd name="connsiteX24" fmla="*/ 327575 w 1290705"/>
                <a:gd name="connsiteY24" fmla="*/ 274292 h 1164879"/>
                <a:gd name="connsiteX25" fmla="*/ 260900 w 1290705"/>
                <a:gd name="connsiteY25" fmla="*/ 283817 h 1164879"/>
                <a:gd name="connsiteX26" fmla="*/ 194225 w 1290705"/>
                <a:gd name="connsiteY26" fmla="*/ 298104 h 1164879"/>
                <a:gd name="connsiteX27" fmla="*/ 129931 w 1290705"/>
                <a:gd name="connsiteY27" fmla="*/ 324298 h 1164879"/>
                <a:gd name="connsiteX28" fmla="*/ 77544 w 1290705"/>
                <a:gd name="connsiteY28" fmla="*/ 360017 h 1164879"/>
                <a:gd name="connsiteX29" fmla="*/ 48969 w 1290705"/>
                <a:gd name="connsiteY29" fmla="*/ 402879 h 1164879"/>
                <a:gd name="connsiteX30" fmla="*/ 27538 w 1290705"/>
                <a:gd name="connsiteY30" fmla="*/ 445742 h 1164879"/>
                <a:gd name="connsiteX31" fmla="*/ 10869 w 1290705"/>
                <a:gd name="connsiteY31" fmla="*/ 510035 h 1164879"/>
                <a:gd name="connsiteX32" fmla="*/ 1344 w 1290705"/>
                <a:gd name="connsiteY32" fmla="*/ 586235 h 1164879"/>
                <a:gd name="connsiteX33" fmla="*/ 1344 w 1290705"/>
                <a:gd name="connsiteY33" fmla="*/ 660054 h 1164879"/>
                <a:gd name="connsiteX34" fmla="*/ 13250 w 1290705"/>
                <a:gd name="connsiteY34" fmla="*/ 738636 h 1164879"/>
                <a:gd name="connsiteX35" fmla="*/ 32300 w 1290705"/>
                <a:gd name="connsiteY35" fmla="*/ 814835 h 1164879"/>
                <a:gd name="connsiteX36" fmla="*/ 65638 w 1290705"/>
                <a:gd name="connsiteY36" fmla="*/ 879129 h 1164879"/>
                <a:gd name="connsiteX37" fmla="*/ 89450 w 1290705"/>
                <a:gd name="connsiteY37" fmla="*/ 919610 h 1164879"/>
                <a:gd name="connsiteX38" fmla="*/ 122788 w 1290705"/>
                <a:gd name="connsiteY38" fmla="*/ 964854 h 1164879"/>
                <a:gd name="connsiteX39" fmla="*/ 172794 w 1290705"/>
                <a:gd name="connsiteY39" fmla="*/ 1014860 h 1164879"/>
                <a:gd name="connsiteX40" fmla="*/ 237088 w 1290705"/>
                <a:gd name="connsiteY40" fmla="*/ 1057723 h 1164879"/>
                <a:gd name="connsiteX41" fmla="*/ 306144 w 1290705"/>
                <a:gd name="connsiteY41" fmla="*/ 1091060 h 1164879"/>
                <a:gd name="connsiteX42" fmla="*/ 391869 w 1290705"/>
                <a:gd name="connsiteY42" fmla="*/ 1124398 h 1164879"/>
                <a:gd name="connsiteX43" fmla="*/ 472831 w 1290705"/>
                <a:gd name="connsiteY43" fmla="*/ 1143448 h 1164879"/>
                <a:gd name="connsiteX44" fmla="*/ 582369 w 1290705"/>
                <a:gd name="connsiteY44" fmla="*/ 1162498 h 1164879"/>
                <a:gd name="connsiteX45" fmla="*/ 694288 w 1290705"/>
                <a:gd name="connsiteY45" fmla="*/ 1162498 h 1164879"/>
                <a:gd name="connsiteX46" fmla="*/ 799063 w 1290705"/>
                <a:gd name="connsiteY46" fmla="*/ 1143448 h 1164879"/>
                <a:gd name="connsiteX47" fmla="*/ 918125 w 1290705"/>
                <a:gd name="connsiteY47" fmla="*/ 1110110 h 1164879"/>
                <a:gd name="connsiteX48" fmla="*/ 989563 w 1290705"/>
                <a:gd name="connsiteY48" fmla="*/ 1072010 h 1164879"/>
                <a:gd name="connsiteX49" fmla="*/ 1063381 w 1290705"/>
                <a:gd name="connsiteY49" fmla="*/ 1029148 h 1164879"/>
                <a:gd name="connsiteX50" fmla="*/ 1127675 w 1290705"/>
                <a:gd name="connsiteY50" fmla="*/ 981523 h 1164879"/>
                <a:gd name="connsiteX51" fmla="*/ 1180063 w 1290705"/>
                <a:gd name="connsiteY51" fmla="*/ 931517 h 1164879"/>
                <a:gd name="connsiteX52" fmla="*/ 1230069 w 1290705"/>
                <a:gd name="connsiteY52" fmla="*/ 876748 h 1164879"/>
                <a:gd name="connsiteX53" fmla="*/ 1268169 w 1290705"/>
                <a:gd name="connsiteY53" fmla="*/ 810073 h 1164879"/>
                <a:gd name="connsiteX54" fmla="*/ 1289600 w 1290705"/>
                <a:gd name="connsiteY54" fmla="*/ 750542 h 1164879"/>
                <a:gd name="connsiteX55" fmla="*/ 1284838 w 1290705"/>
                <a:gd name="connsiteY55" fmla="*/ 707679 h 1164879"/>
                <a:gd name="connsiteX56" fmla="*/ 1261025 w 1290705"/>
                <a:gd name="connsiteY56" fmla="*/ 667198 h 1164879"/>
                <a:gd name="connsiteX57" fmla="*/ 1232450 w 1290705"/>
                <a:gd name="connsiteY57" fmla="*/ 652910 h 1164879"/>
                <a:gd name="connsiteX58" fmla="*/ 1180063 w 1290705"/>
                <a:gd name="connsiteY58" fmla="*/ 657673 h 1164879"/>
                <a:gd name="connsiteX59" fmla="*/ 1149106 w 1290705"/>
                <a:gd name="connsiteY59" fmla="*/ 683867 h 1164879"/>
                <a:gd name="connsiteX60" fmla="*/ 1115769 w 1290705"/>
                <a:gd name="connsiteY60" fmla="*/ 714823 h 1164879"/>
                <a:gd name="connsiteX61" fmla="*/ 1087194 w 1290705"/>
                <a:gd name="connsiteY61" fmla="*/ 738635 h 1164879"/>
                <a:gd name="connsiteX62" fmla="*/ 1051475 w 1290705"/>
                <a:gd name="connsiteY62" fmla="*/ 757685 h 1164879"/>
                <a:gd name="connsiteX63" fmla="*/ 1001469 w 1290705"/>
                <a:gd name="connsiteY63" fmla="*/ 755304 h 1164879"/>
                <a:gd name="connsiteX64" fmla="*/ 968131 w 1290705"/>
                <a:gd name="connsiteY64" fmla="*/ 717204 h 1164879"/>
                <a:gd name="connsiteX65" fmla="*/ 960988 w 1290705"/>
                <a:gd name="connsiteY65" fmla="*/ 674342 h 1164879"/>
                <a:gd name="connsiteX66" fmla="*/ 963369 w 1290705"/>
                <a:gd name="connsiteY66" fmla="*/ 633860 h 1164879"/>
                <a:gd name="connsiteX67" fmla="*/ 984800 w 1290705"/>
                <a:gd name="connsiteY67" fmla="*/ 605285 h 1164879"/>
                <a:gd name="connsiteX68" fmla="*/ 1003850 w 1290705"/>
                <a:gd name="connsiteY68" fmla="*/ 598142 h 1164879"/>
                <a:gd name="connsiteX69" fmla="*/ 1044331 w 1290705"/>
                <a:gd name="connsiteY69" fmla="*/ 600523 h 1164879"/>
                <a:gd name="connsiteX70" fmla="*/ 1091956 w 1290705"/>
                <a:gd name="connsiteY70" fmla="*/ 586235 h 1164879"/>
                <a:gd name="connsiteX71" fmla="*/ 1122913 w 1290705"/>
                <a:gd name="connsiteY71" fmla="*/ 569567 h 1164879"/>
                <a:gd name="connsiteX72" fmla="*/ 1144344 w 1290705"/>
                <a:gd name="connsiteY72" fmla="*/ 543373 h 1164879"/>
                <a:gd name="connsiteX73" fmla="*/ 1161013 w 1290705"/>
                <a:gd name="connsiteY73" fmla="*/ 505273 h 1164879"/>
                <a:gd name="connsiteX74" fmla="*/ 1149106 w 1290705"/>
                <a:gd name="connsiteY74" fmla="*/ 462410 h 1164879"/>
                <a:gd name="connsiteX75" fmla="*/ 1120531 w 1290705"/>
                <a:gd name="connsiteY75" fmla="*/ 436217 h 1164879"/>
                <a:gd name="connsiteX76" fmla="*/ 1082431 w 1290705"/>
                <a:gd name="connsiteY76" fmla="*/ 414785 h 1164879"/>
                <a:gd name="connsiteX77" fmla="*/ 1027663 w 1290705"/>
                <a:gd name="connsiteY77" fmla="*/ 402879 h 1164879"/>
                <a:gd name="connsiteX78" fmla="*/ 951463 w 1290705"/>
                <a:gd name="connsiteY78" fmla="*/ 395735 h 1164879"/>
                <a:gd name="connsiteX79" fmla="*/ 884788 w 1290705"/>
                <a:gd name="connsiteY79" fmla="*/ 395735 h 1164879"/>
                <a:gd name="connsiteX80" fmla="*/ 782394 w 1290705"/>
                <a:gd name="connsiteY80" fmla="*/ 393354 h 1164879"/>
                <a:gd name="connsiteX81" fmla="*/ 684763 w 1290705"/>
                <a:gd name="connsiteY81" fmla="*/ 393354 h 1164879"/>
                <a:gd name="connsiteX82" fmla="*/ 596656 w 1290705"/>
                <a:gd name="connsiteY82" fmla="*/ 395736 h 1164879"/>
                <a:gd name="connsiteX83" fmla="*/ 527600 w 1290705"/>
                <a:gd name="connsiteY83" fmla="*/ 398117 h 1164879"/>
                <a:gd name="connsiteX84" fmla="*/ 453781 w 1290705"/>
                <a:gd name="connsiteY84" fmla="*/ 405261 h 1164879"/>
                <a:gd name="connsiteX85" fmla="*/ 391869 w 1290705"/>
                <a:gd name="connsiteY85" fmla="*/ 412404 h 1164879"/>
                <a:gd name="connsiteX86" fmla="*/ 322813 w 1290705"/>
                <a:gd name="connsiteY86" fmla="*/ 429072 h 1164879"/>
                <a:gd name="connsiteX87" fmla="*/ 248994 w 1290705"/>
                <a:gd name="connsiteY87" fmla="*/ 455267 h 1164879"/>
                <a:gd name="connsiteX88" fmla="*/ 203750 w 1290705"/>
                <a:gd name="connsiteY88" fmla="*/ 486223 h 1164879"/>
                <a:gd name="connsiteX89" fmla="*/ 160888 w 1290705"/>
                <a:gd name="connsiteY89" fmla="*/ 552898 h 1164879"/>
                <a:gd name="connsiteX90" fmla="*/ 146600 w 1290705"/>
                <a:gd name="connsiteY90" fmla="*/ 624335 h 1164879"/>
                <a:gd name="connsiteX91" fmla="*/ 160888 w 1290705"/>
                <a:gd name="connsiteY91" fmla="*/ 707679 h 1164879"/>
                <a:gd name="connsiteX92" fmla="*/ 182319 w 1290705"/>
                <a:gd name="connsiteY92" fmla="*/ 762448 h 1164879"/>
                <a:gd name="connsiteX93" fmla="*/ 222800 w 1290705"/>
                <a:gd name="connsiteY93" fmla="*/ 819598 h 1164879"/>
                <a:gd name="connsiteX94" fmla="*/ 258519 w 1290705"/>
                <a:gd name="connsiteY94" fmla="*/ 860079 h 1164879"/>
                <a:gd name="connsiteX95" fmla="*/ 299000 w 1290705"/>
                <a:gd name="connsiteY95" fmla="*/ 900560 h 1164879"/>
                <a:gd name="connsiteX96" fmla="*/ 363294 w 1290705"/>
                <a:gd name="connsiteY96" fmla="*/ 945804 h 1164879"/>
                <a:gd name="connsiteX97" fmla="*/ 434731 w 1290705"/>
                <a:gd name="connsiteY97" fmla="*/ 986285 h 1164879"/>
                <a:gd name="connsiteX98" fmla="*/ 508550 w 1290705"/>
                <a:gd name="connsiteY98" fmla="*/ 1012479 h 1164879"/>
                <a:gd name="connsiteX99" fmla="*/ 620469 w 1290705"/>
                <a:gd name="connsiteY99" fmla="*/ 1026767 h 1164879"/>
                <a:gd name="connsiteX100" fmla="*/ 730006 w 1290705"/>
                <a:gd name="connsiteY100" fmla="*/ 1005335 h 1164879"/>
                <a:gd name="connsiteX101" fmla="*/ 803825 w 1290705"/>
                <a:gd name="connsiteY101" fmla="*/ 967235 h 1164879"/>
                <a:gd name="connsiteX102" fmla="*/ 856213 w 1290705"/>
                <a:gd name="connsiteY102" fmla="*/ 924373 h 1164879"/>
                <a:gd name="connsiteX103" fmla="*/ 882406 w 1290705"/>
                <a:gd name="connsiteY103" fmla="*/ 874367 h 1164879"/>
                <a:gd name="connsiteX104" fmla="*/ 880025 w 1290705"/>
                <a:gd name="connsiteY104" fmla="*/ 793404 h 1164879"/>
                <a:gd name="connsiteX105" fmla="*/ 841925 w 1290705"/>
                <a:gd name="connsiteY105" fmla="*/ 731492 h 1164879"/>
                <a:gd name="connsiteX106" fmla="*/ 780013 w 1290705"/>
                <a:gd name="connsiteY106" fmla="*/ 688629 h 1164879"/>
                <a:gd name="connsiteX107" fmla="*/ 713338 w 1290705"/>
                <a:gd name="connsiteY107" fmla="*/ 667198 h 1164879"/>
                <a:gd name="connsiteX108" fmla="*/ 629994 w 1290705"/>
                <a:gd name="connsiteY108" fmla="*/ 643385 h 1164879"/>
                <a:gd name="connsiteX109" fmla="*/ 506169 w 1290705"/>
                <a:gd name="connsiteY109" fmla="*/ 617191 h 1164879"/>
                <a:gd name="connsiteX110" fmla="*/ 420444 w 1290705"/>
                <a:gd name="connsiteY110" fmla="*/ 617192 h 1164879"/>
                <a:gd name="connsiteX111" fmla="*/ 358531 w 1290705"/>
                <a:gd name="connsiteY111" fmla="*/ 631479 h 1164879"/>
                <a:gd name="connsiteX112" fmla="*/ 318050 w 1290705"/>
                <a:gd name="connsiteY112" fmla="*/ 655292 h 1164879"/>
                <a:gd name="connsiteX113" fmla="*/ 289475 w 1290705"/>
                <a:gd name="connsiteY113" fmla="*/ 679104 h 1164879"/>
                <a:gd name="connsiteX114" fmla="*/ 289475 w 1290705"/>
                <a:gd name="connsiteY114" fmla="*/ 712442 h 1164879"/>
                <a:gd name="connsiteX115" fmla="*/ 313288 w 1290705"/>
                <a:gd name="connsiteY115" fmla="*/ 729110 h 1164879"/>
                <a:gd name="connsiteX116" fmla="*/ 346625 w 1290705"/>
                <a:gd name="connsiteY116" fmla="*/ 717204 h 1164879"/>
                <a:gd name="connsiteX117" fmla="*/ 391868 w 1290705"/>
                <a:gd name="connsiteY117" fmla="*/ 691011 h 1164879"/>
                <a:gd name="connsiteX118" fmla="*/ 449019 w 1290705"/>
                <a:gd name="connsiteY118" fmla="*/ 683867 h 1164879"/>
                <a:gd name="connsiteX119" fmla="*/ 518075 w 1290705"/>
                <a:gd name="connsiteY119" fmla="*/ 688629 h 1164879"/>
                <a:gd name="connsiteX120" fmla="*/ 584750 w 1290705"/>
                <a:gd name="connsiteY120" fmla="*/ 702917 h 1164879"/>
                <a:gd name="connsiteX121" fmla="*/ 670475 w 1290705"/>
                <a:gd name="connsiteY121" fmla="*/ 726729 h 1164879"/>
                <a:gd name="connsiteX122" fmla="*/ 739531 w 1290705"/>
                <a:gd name="connsiteY122" fmla="*/ 748160 h 1164879"/>
                <a:gd name="connsiteX123" fmla="*/ 799063 w 1290705"/>
                <a:gd name="connsiteY123" fmla="*/ 791023 h 1164879"/>
                <a:gd name="connsiteX124" fmla="*/ 818113 w 1290705"/>
                <a:gd name="connsiteY124" fmla="*/ 829123 h 1164879"/>
                <a:gd name="connsiteX125" fmla="*/ 815731 w 1290705"/>
                <a:gd name="connsiteY125" fmla="*/ 867223 h 1164879"/>
                <a:gd name="connsiteX126" fmla="*/ 787156 w 1290705"/>
                <a:gd name="connsiteY126" fmla="*/ 898179 h 1164879"/>
                <a:gd name="connsiteX127" fmla="*/ 749056 w 1290705"/>
                <a:gd name="connsiteY127" fmla="*/ 921992 h 1164879"/>
                <a:gd name="connsiteX128" fmla="*/ 696669 w 1290705"/>
                <a:gd name="connsiteY128" fmla="*/ 941042 h 1164879"/>
                <a:gd name="connsiteX129" fmla="*/ 632375 w 1290705"/>
                <a:gd name="connsiteY129" fmla="*/ 957710 h 1164879"/>
                <a:gd name="connsiteX130" fmla="*/ 570463 w 1290705"/>
                <a:gd name="connsiteY130" fmla="*/ 952948 h 1164879"/>
                <a:gd name="connsiteX131" fmla="*/ 456163 w 1290705"/>
                <a:gd name="connsiteY131" fmla="*/ 917229 h 1164879"/>
                <a:gd name="connsiteX132" fmla="*/ 365675 w 1290705"/>
                <a:gd name="connsiteY132" fmla="*/ 867223 h 1164879"/>
                <a:gd name="connsiteX133" fmla="*/ 294238 w 1290705"/>
                <a:gd name="connsiteY133" fmla="*/ 795785 h 1164879"/>
                <a:gd name="connsiteX134" fmla="*/ 239469 w 1290705"/>
                <a:gd name="connsiteY134" fmla="*/ 721967 h 1164879"/>
                <a:gd name="connsiteX135" fmla="*/ 215656 w 1290705"/>
                <a:gd name="connsiteY135" fmla="*/ 669579 h 1164879"/>
                <a:gd name="connsiteX136" fmla="*/ 208513 w 1290705"/>
                <a:gd name="connsiteY136" fmla="*/ 610048 h 1164879"/>
                <a:gd name="connsiteX137" fmla="*/ 232325 w 1290705"/>
                <a:gd name="connsiteY137" fmla="*/ 550517 h 1164879"/>
                <a:gd name="connsiteX138" fmla="*/ 279950 w 1290705"/>
                <a:gd name="connsiteY138" fmla="*/ 517179 h 1164879"/>
                <a:gd name="connsiteX139" fmla="*/ 337100 w 1290705"/>
                <a:gd name="connsiteY139" fmla="*/ 493367 h 1164879"/>
                <a:gd name="connsiteX140" fmla="*/ 408538 w 1290705"/>
                <a:gd name="connsiteY140" fmla="*/ 479079 h 1164879"/>
                <a:gd name="connsiteX141" fmla="*/ 520456 w 1290705"/>
                <a:gd name="connsiteY141" fmla="*/ 464792 h 1164879"/>
                <a:gd name="connsiteX142" fmla="*/ 627613 w 1290705"/>
                <a:gd name="connsiteY142" fmla="*/ 457648 h 1164879"/>
                <a:gd name="connsiteX143" fmla="*/ 746675 w 1290705"/>
                <a:gd name="connsiteY143" fmla="*/ 457648 h 1164879"/>
                <a:gd name="connsiteX144" fmla="*/ 865738 w 1290705"/>
                <a:gd name="connsiteY144" fmla="*/ 455267 h 1164879"/>
                <a:gd name="connsiteX145" fmla="*/ 951463 w 1290705"/>
                <a:gd name="connsiteY145" fmla="*/ 460029 h 1164879"/>
                <a:gd name="connsiteX146" fmla="*/ 1020519 w 1290705"/>
                <a:gd name="connsiteY146" fmla="*/ 469554 h 1164879"/>
                <a:gd name="connsiteX147" fmla="*/ 1065763 w 1290705"/>
                <a:gd name="connsiteY147" fmla="*/ 479079 h 1164879"/>
                <a:gd name="connsiteX148" fmla="*/ 1087194 w 1290705"/>
                <a:gd name="connsiteY148" fmla="*/ 495748 h 1164879"/>
                <a:gd name="connsiteX149" fmla="*/ 1094338 w 1290705"/>
                <a:gd name="connsiteY149" fmla="*/ 505273 h 1164879"/>
                <a:gd name="connsiteX150" fmla="*/ 1075288 w 1290705"/>
                <a:gd name="connsiteY150" fmla="*/ 521942 h 1164879"/>
                <a:gd name="connsiteX151" fmla="*/ 1039569 w 1290705"/>
                <a:gd name="connsiteY151" fmla="*/ 529085 h 1164879"/>
                <a:gd name="connsiteX152" fmla="*/ 1008613 w 1290705"/>
                <a:gd name="connsiteY152" fmla="*/ 531467 h 1164879"/>
                <a:gd name="connsiteX153" fmla="*/ 963369 w 1290705"/>
                <a:gd name="connsiteY153" fmla="*/ 543372 h 1164879"/>
                <a:gd name="connsiteX154" fmla="*/ 927650 w 1290705"/>
                <a:gd name="connsiteY154" fmla="*/ 567185 h 1164879"/>
                <a:gd name="connsiteX155" fmla="*/ 899075 w 1290705"/>
                <a:gd name="connsiteY155" fmla="*/ 605285 h 1164879"/>
                <a:gd name="connsiteX156" fmla="*/ 891931 w 1290705"/>
                <a:gd name="connsiteY156" fmla="*/ 650529 h 1164879"/>
                <a:gd name="connsiteX157" fmla="*/ 899075 w 1290705"/>
                <a:gd name="connsiteY157" fmla="*/ 710060 h 1164879"/>
                <a:gd name="connsiteX158" fmla="*/ 922888 w 1290705"/>
                <a:gd name="connsiteY158" fmla="*/ 760067 h 1164879"/>
                <a:gd name="connsiteX159" fmla="*/ 956225 w 1290705"/>
                <a:gd name="connsiteY159" fmla="*/ 802929 h 1164879"/>
                <a:gd name="connsiteX160" fmla="*/ 1008613 w 1290705"/>
                <a:gd name="connsiteY160" fmla="*/ 826742 h 1164879"/>
                <a:gd name="connsiteX161" fmla="*/ 1046713 w 1290705"/>
                <a:gd name="connsiteY161" fmla="*/ 826742 h 1164879"/>
                <a:gd name="connsiteX162" fmla="*/ 1096719 w 1290705"/>
                <a:gd name="connsiteY162" fmla="*/ 812454 h 1164879"/>
                <a:gd name="connsiteX163" fmla="*/ 1137200 w 1290705"/>
                <a:gd name="connsiteY163" fmla="*/ 788642 h 1164879"/>
                <a:gd name="connsiteX164" fmla="*/ 1172919 w 1290705"/>
                <a:gd name="connsiteY164" fmla="*/ 757685 h 1164879"/>
                <a:gd name="connsiteX165" fmla="*/ 1191969 w 1290705"/>
                <a:gd name="connsiteY165" fmla="*/ 733873 h 1164879"/>
                <a:gd name="connsiteX166" fmla="*/ 1206256 w 1290705"/>
                <a:gd name="connsiteY166" fmla="*/ 719585 h 1164879"/>
                <a:gd name="connsiteX167" fmla="*/ 1225306 w 1290705"/>
                <a:gd name="connsiteY167" fmla="*/ 721967 h 1164879"/>
                <a:gd name="connsiteX168" fmla="*/ 1213400 w 1290705"/>
                <a:gd name="connsiteY168" fmla="*/ 769592 h 1164879"/>
                <a:gd name="connsiteX169" fmla="*/ 1187206 w 1290705"/>
                <a:gd name="connsiteY169" fmla="*/ 819598 h 1164879"/>
                <a:gd name="connsiteX170" fmla="*/ 1144344 w 1290705"/>
                <a:gd name="connsiteY170" fmla="*/ 869604 h 1164879"/>
                <a:gd name="connsiteX171" fmla="*/ 1101481 w 1290705"/>
                <a:gd name="connsiteY171" fmla="*/ 910085 h 1164879"/>
                <a:gd name="connsiteX172" fmla="*/ 1037188 w 1290705"/>
                <a:gd name="connsiteY172" fmla="*/ 960092 h 1164879"/>
                <a:gd name="connsiteX173" fmla="*/ 970513 w 1290705"/>
                <a:gd name="connsiteY173" fmla="*/ 1000573 h 1164879"/>
                <a:gd name="connsiteX174" fmla="*/ 901456 w 1290705"/>
                <a:gd name="connsiteY174" fmla="*/ 1038673 h 1164879"/>
                <a:gd name="connsiteX175" fmla="*/ 839544 w 1290705"/>
                <a:gd name="connsiteY175" fmla="*/ 1062485 h 1164879"/>
                <a:gd name="connsiteX176" fmla="*/ 746675 w 1290705"/>
                <a:gd name="connsiteY176" fmla="*/ 1083917 h 1164879"/>
                <a:gd name="connsiteX177" fmla="*/ 668094 w 1290705"/>
                <a:gd name="connsiteY177" fmla="*/ 1095823 h 1164879"/>
                <a:gd name="connsiteX178" fmla="*/ 565700 w 1290705"/>
                <a:gd name="connsiteY178" fmla="*/ 1095823 h 1164879"/>
                <a:gd name="connsiteX179" fmla="*/ 451400 w 1290705"/>
                <a:gd name="connsiteY179" fmla="*/ 1074392 h 1164879"/>
                <a:gd name="connsiteX180" fmla="*/ 294238 w 1290705"/>
                <a:gd name="connsiteY180" fmla="*/ 1010098 h 1164879"/>
                <a:gd name="connsiteX181" fmla="*/ 227563 w 1290705"/>
                <a:gd name="connsiteY181" fmla="*/ 964854 h 1164879"/>
                <a:gd name="connsiteX182" fmla="*/ 141838 w 1290705"/>
                <a:gd name="connsiteY182" fmla="*/ 876748 h 1164879"/>
                <a:gd name="connsiteX183" fmla="*/ 87069 w 1290705"/>
                <a:gd name="connsiteY183" fmla="*/ 762448 h 1164879"/>
                <a:gd name="connsiteX184" fmla="*/ 72781 w 1290705"/>
                <a:gd name="connsiteY184" fmla="*/ 676723 h 1164879"/>
                <a:gd name="connsiteX185" fmla="*/ 72781 w 1290705"/>
                <a:gd name="connsiteY185" fmla="*/ 579092 h 1164879"/>
                <a:gd name="connsiteX186" fmla="*/ 84688 w 1290705"/>
                <a:gd name="connsiteY186" fmla="*/ 488604 h 1164879"/>
                <a:gd name="connsiteX187" fmla="*/ 103738 w 1290705"/>
                <a:gd name="connsiteY187" fmla="*/ 431454 h 1164879"/>
                <a:gd name="connsiteX188" fmla="*/ 137075 w 1290705"/>
                <a:gd name="connsiteY188" fmla="*/ 400498 h 1164879"/>
                <a:gd name="connsiteX189" fmla="*/ 182319 w 1290705"/>
                <a:gd name="connsiteY189" fmla="*/ 371923 h 1164879"/>
                <a:gd name="connsiteX190" fmla="*/ 275188 w 1290705"/>
                <a:gd name="connsiteY190" fmla="*/ 348110 h 1164879"/>
                <a:gd name="connsiteX191" fmla="*/ 365675 w 1290705"/>
                <a:gd name="connsiteY191" fmla="*/ 338585 h 1164879"/>
                <a:gd name="connsiteX192" fmla="*/ 451400 w 1290705"/>
                <a:gd name="connsiteY192" fmla="*/ 336204 h 1164879"/>
                <a:gd name="connsiteX193" fmla="*/ 568081 w 1290705"/>
                <a:gd name="connsiteY193" fmla="*/ 343348 h 1164879"/>
                <a:gd name="connsiteX194" fmla="*/ 675238 w 1290705"/>
                <a:gd name="connsiteY194" fmla="*/ 350492 h 1164879"/>
                <a:gd name="connsiteX195" fmla="*/ 775250 w 1290705"/>
                <a:gd name="connsiteY195" fmla="*/ 357635 h 1164879"/>
                <a:gd name="connsiteX196" fmla="*/ 877644 w 1290705"/>
                <a:gd name="connsiteY196" fmla="*/ 364779 h 1164879"/>
                <a:gd name="connsiteX197" fmla="*/ 984800 w 1290705"/>
                <a:gd name="connsiteY197" fmla="*/ 357635 h 1164879"/>
                <a:gd name="connsiteX198" fmla="*/ 1101481 w 1290705"/>
                <a:gd name="connsiteY198" fmla="*/ 310010 h 1164879"/>
                <a:gd name="connsiteX199" fmla="*/ 1132438 w 1290705"/>
                <a:gd name="connsiteY199" fmla="*/ 226667 h 1164879"/>
                <a:gd name="connsiteX200" fmla="*/ 1115769 w 1290705"/>
                <a:gd name="connsiteY200" fmla="*/ 157610 h 1164879"/>
                <a:gd name="connsiteX201" fmla="*/ 1075288 w 1290705"/>
                <a:gd name="connsiteY201" fmla="*/ 105223 h 1164879"/>
                <a:gd name="connsiteX202" fmla="*/ 1008613 w 1290705"/>
                <a:gd name="connsiteY202" fmla="*/ 59979 h 1164879"/>
                <a:gd name="connsiteX203" fmla="*/ 906219 w 1290705"/>
                <a:gd name="connsiteY203" fmla="*/ 31404 h 1164879"/>
                <a:gd name="connsiteX204" fmla="*/ 777631 w 1290705"/>
                <a:gd name="connsiteY204" fmla="*/ 14735 h 1164879"/>
                <a:gd name="connsiteX205" fmla="*/ 658569 w 1290705"/>
                <a:gd name="connsiteY205" fmla="*/ 5210 h 1164879"/>
                <a:gd name="connsiteX206" fmla="*/ 560938 w 1290705"/>
                <a:gd name="connsiteY206" fmla="*/ 2829 h 1164879"/>
                <a:gd name="connsiteX207" fmla="*/ 432350 w 1290705"/>
                <a:gd name="connsiteY207" fmla="*/ 448 h 1164879"/>
                <a:gd name="connsiteX208" fmla="*/ 334719 w 1290705"/>
                <a:gd name="connsiteY208" fmla="*/ 5210 h 1164879"/>
                <a:gd name="connsiteX0" fmla="*/ 334719 w 1290705"/>
                <a:gd name="connsiteY0" fmla="*/ 5210 h 1164592"/>
                <a:gd name="connsiteX1" fmla="*/ 313288 w 1290705"/>
                <a:gd name="connsiteY1" fmla="*/ 40929 h 1164592"/>
                <a:gd name="connsiteX2" fmla="*/ 315669 w 1290705"/>
                <a:gd name="connsiteY2" fmla="*/ 71885 h 1164592"/>
                <a:gd name="connsiteX3" fmla="*/ 334719 w 1290705"/>
                <a:gd name="connsiteY3" fmla="*/ 79029 h 1164592"/>
                <a:gd name="connsiteX4" fmla="*/ 401394 w 1290705"/>
                <a:gd name="connsiteY4" fmla="*/ 74267 h 1164592"/>
                <a:gd name="connsiteX5" fmla="*/ 501406 w 1290705"/>
                <a:gd name="connsiteY5" fmla="*/ 74267 h 1164592"/>
                <a:gd name="connsiteX6" fmla="*/ 579988 w 1290705"/>
                <a:gd name="connsiteY6" fmla="*/ 74267 h 1164592"/>
                <a:gd name="connsiteX7" fmla="*/ 668094 w 1290705"/>
                <a:gd name="connsiteY7" fmla="*/ 79029 h 1164592"/>
                <a:gd name="connsiteX8" fmla="*/ 749056 w 1290705"/>
                <a:gd name="connsiteY8" fmla="*/ 81410 h 1164592"/>
                <a:gd name="connsiteX9" fmla="*/ 830019 w 1290705"/>
                <a:gd name="connsiteY9" fmla="*/ 90936 h 1164592"/>
                <a:gd name="connsiteX10" fmla="*/ 915744 w 1290705"/>
                <a:gd name="connsiteY10" fmla="*/ 105223 h 1164592"/>
                <a:gd name="connsiteX11" fmla="*/ 996706 w 1290705"/>
                <a:gd name="connsiteY11" fmla="*/ 131417 h 1164592"/>
                <a:gd name="connsiteX12" fmla="*/ 1034806 w 1290705"/>
                <a:gd name="connsiteY12" fmla="*/ 159992 h 1164592"/>
                <a:gd name="connsiteX13" fmla="*/ 1056237 w 1290705"/>
                <a:gd name="connsiteY13" fmla="*/ 198092 h 1164592"/>
                <a:gd name="connsiteX14" fmla="*/ 1065763 w 1290705"/>
                <a:gd name="connsiteY14" fmla="*/ 229048 h 1164592"/>
                <a:gd name="connsiteX15" fmla="*/ 1051475 w 1290705"/>
                <a:gd name="connsiteY15" fmla="*/ 264767 h 1164592"/>
                <a:gd name="connsiteX16" fmla="*/ 1015756 w 1290705"/>
                <a:gd name="connsiteY16" fmla="*/ 283817 h 1164592"/>
                <a:gd name="connsiteX17" fmla="*/ 960988 w 1290705"/>
                <a:gd name="connsiteY17" fmla="*/ 293342 h 1164592"/>
                <a:gd name="connsiteX18" fmla="*/ 877644 w 1290705"/>
                <a:gd name="connsiteY18" fmla="*/ 298104 h 1164592"/>
                <a:gd name="connsiteX19" fmla="*/ 799063 w 1290705"/>
                <a:gd name="connsiteY19" fmla="*/ 293342 h 1164592"/>
                <a:gd name="connsiteX20" fmla="*/ 710956 w 1290705"/>
                <a:gd name="connsiteY20" fmla="*/ 286198 h 1164592"/>
                <a:gd name="connsiteX21" fmla="*/ 622850 w 1290705"/>
                <a:gd name="connsiteY21" fmla="*/ 281435 h 1164592"/>
                <a:gd name="connsiteX22" fmla="*/ 537125 w 1290705"/>
                <a:gd name="connsiteY22" fmla="*/ 279054 h 1164592"/>
                <a:gd name="connsiteX23" fmla="*/ 441875 w 1290705"/>
                <a:gd name="connsiteY23" fmla="*/ 274292 h 1164592"/>
                <a:gd name="connsiteX24" fmla="*/ 327575 w 1290705"/>
                <a:gd name="connsiteY24" fmla="*/ 274292 h 1164592"/>
                <a:gd name="connsiteX25" fmla="*/ 260900 w 1290705"/>
                <a:gd name="connsiteY25" fmla="*/ 283817 h 1164592"/>
                <a:gd name="connsiteX26" fmla="*/ 194225 w 1290705"/>
                <a:gd name="connsiteY26" fmla="*/ 298104 h 1164592"/>
                <a:gd name="connsiteX27" fmla="*/ 129931 w 1290705"/>
                <a:gd name="connsiteY27" fmla="*/ 324298 h 1164592"/>
                <a:gd name="connsiteX28" fmla="*/ 77544 w 1290705"/>
                <a:gd name="connsiteY28" fmla="*/ 360017 h 1164592"/>
                <a:gd name="connsiteX29" fmla="*/ 48969 w 1290705"/>
                <a:gd name="connsiteY29" fmla="*/ 402879 h 1164592"/>
                <a:gd name="connsiteX30" fmla="*/ 27538 w 1290705"/>
                <a:gd name="connsiteY30" fmla="*/ 445742 h 1164592"/>
                <a:gd name="connsiteX31" fmla="*/ 10869 w 1290705"/>
                <a:gd name="connsiteY31" fmla="*/ 510035 h 1164592"/>
                <a:gd name="connsiteX32" fmla="*/ 1344 w 1290705"/>
                <a:gd name="connsiteY32" fmla="*/ 586235 h 1164592"/>
                <a:gd name="connsiteX33" fmla="*/ 1344 w 1290705"/>
                <a:gd name="connsiteY33" fmla="*/ 660054 h 1164592"/>
                <a:gd name="connsiteX34" fmla="*/ 13250 w 1290705"/>
                <a:gd name="connsiteY34" fmla="*/ 738636 h 1164592"/>
                <a:gd name="connsiteX35" fmla="*/ 32300 w 1290705"/>
                <a:gd name="connsiteY35" fmla="*/ 814835 h 1164592"/>
                <a:gd name="connsiteX36" fmla="*/ 65638 w 1290705"/>
                <a:gd name="connsiteY36" fmla="*/ 879129 h 1164592"/>
                <a:gd name="connsiteX37" fmla="*/ 89450 w 1290705"/>
                <a:gd name="connsiteY37" fmla="*/ 919610 h 1164592"/>
                <a:gd name="connsiteX38" fmla="*/ 122788 w 1290705"/>
                <a:gd name="connsiteY38" fmla="*/ 964854 h 1164592"/>
                <a:gd name="connsiteX39" fmla="*/ 172794 w 1290705"/>
                <a:gd name="connsiteY39" fmla="*/ 1014860 h 1164592"/>
                <a:gd name="connsiteX40" fmla="*/ 237088 w 1290705"/>
                <a:gd name="connsiteY40" fmla="*/ 1057723 h 1164592"/>
                <a:gd name="connsiteX41" fmla="*/ 306144 w 1290705"/>
                <a:gd name="connsiteY41" fmla="*/ 1091060 h 1164592"/>
                <a:gd name="connsiteX42" fmla="*/ 391869 w 1290705"/>
                <a:gd name="connsiteY42" fmla="*/ 1124398 h 1164592"/>
                <a:gd name="connsiteX43" fmla="*/ 479975 w 1290705"/>
                <a:gd name="connsiteY43" fmla="*/ 1148211 h 1164592"/>
                <a:gd name="connsiteX44" fmla="*/ 582369 w 1290705"/>
                <a:gd name="connsiteY44" fmla="*/ 1162498 h 1164592"/>
                <a:gd name="connsiteX45" fmla="*/ 694288 w 1290705"/>
                <a:gd name="connsiteY45" fmla="*/ 1162498 h 1164592"/>
                <a:gd name="connsiteX46" fmla="*/ 799063 w 1290705"/>
                <a:gd name="connsiteY46" fmla="*/ 1143448 h 1164592"/>
                <a:gd name="connsiteX47" fmla="*/ 918125 w 1290705"/>
                <a:gd name="connsiteY47" fmla="*/ 1110110 h 1164592"/>
                <a:gd name="connsiteX48" fmla="*/ 989563 w 1290705"/>
                <a:gd name="connsiteY48" fmla="*/ 1072010 h 1164592"/>
                <a:gd name="connsiteX49" fmla="*/ 1063381 w 1290705"/>
                <a:gd name="connsiteY49" fmla="*/ 1029148 h 1164592"/>
                <a:gd name="connsiteX50" fmla="*/ 1127675 w 1290705"/>
                <a:gd name="connsiteY50" fmla="*/ 981523 h 1164592"/>
                <a:gd name="connsiteX51" fmla="*/ 1180063 w 1290705"/>
                <a:gd name="connsiteY51" fmla="*/ 931517 h 1164592"/>
                <a:gd name="connsiteX52" fmla="*/ 1230069 w 1290705"/>
                <a:gd name="connsiteY52" fmla="*/ 876748 h 1164592"/>
                <a:gd name="connsiteX53" fmla="*/ 1268169 w 1290705"/>
                <a:gd name="connsiteY53" fmla="*/ 810073 h 1164592"/>
                <a:gd name="connsiteX54" fmla="*/ 1289600 w 1290705"/>
                <a:gd name="connsiteY54" fmla="*/ 750542 h 1164592"/>
                <a:gd name="connsiteX55" fmla="*/ 1284838 w 1290705"/>
                <a:gd name="connsiteY55" fmla="*/ 707679 h 1164592"/>
                <a:gd name="connsiteX56" fmla="*/ 1261025 w 1290705"/>
                <a:gd name="connsiteY56" fmla="*/ 667198 h 1164592"/>
                <a:gd name="connsiteX57" fmla="*/ 1232450 w 1290705"/>
                <a:gd name="connsiteY57" fmla="*/ 652910 h 1164592"/>
                <a:gd name="connsiteX58" fmla="*/ 1180063 w 1290705"/>
                <a:gd name="connsiteY58" fmla="*/ 657673 h 1164592"/>
                <a:gd name="connsiteX59" fmla="*/ 1149106 w 1290705"/>
                <a:gd name="connsiteY59" fmla="*/ 683867 h 1164592"/>
                <a:gd name="connsiteX60" fmla="*/ 1115769 w 1290705"/>
                <a:gd name="connsiteY60" fmla="*/ 714823 h 1164592"/>
                <a:gd name="connsiteX61" fmla="*/ 1087194 w 1290705"/>
                <a:gd name="connsiteY61" fmla="*/ 738635 h 1164592"/>
                <a:gd name="connsiteX62" fmla="*/ 1051475 w 1290705"/>
                <a:gd name="connsiteY62" fmla="*/ 757685 h 1164592"/>
                <a:gd name="connsiteX63" fmla="*/ 1001469 w 1290705"/>
                <a:gd name="connsiteY63" fmla="*/ 755304 h 1164592"/>
                <a:gd name="connsiteX64" fmla="*/ 968131 w 1290705"/>
                <a:gd name="connsiteY64" fmla="*/ 717204 h 1164592"/>
                <a:gd name="connsiteX65" fmla="*/ 960988 w 1290705"/>
                <a:gd name="connsiteY65" fmla="*/ 674342 h 1164592"/>
                <a:gd name="connsiteX66" fmla="*/ 963369 w 1290705"/>
                <a:gd name="connsiteY66" fmla="*/ 633860 h 1164592"/>
                <a:gd name="connsiteX67" fmla="*/ 984800 w 1290705"/>
                <a:gd name="connsiteY67" fmla="*/ 605285 h 1164592"/>
                <a:gd name="connsiteX68" fmla="*/ 1003850 w 1290705"/>
                <a:gd name="connsiteY68" fmla="*/ 598142 h 1164592"/>
                <a:gd name="connsiteX69" fmla="*/ 1044331 w 1290705"/>
                <a:gd name="connsiteY69" fmla="*/ 600523 h 1164592"/>
                <a:gd name="connsiteX70" fmla="*/ 1091956 w 1290705"/>
                <a:gd name="connsiteY70" fmla="*/ 586235 h 1164592"/>
                <a:gd name="connsiteX71" fmla="*/ 1122913 w 1290705"/>
                <a:gd name="connsiteY71" fmla="*/ 569567 h 1164592"/>
                <a:gd name="connsiteX72" fmla="*/ 1144344 w 1290705"/>
                <a:gd name="connsiteY72" fmla="*/ 543373 h 1164592"/>
                <a:gd name="connsiteX73" fmla="*/ 1161013 w 1290705"/>
                <a:gd name="connsiteY73" fmla="*/ 505273 h 1164592"/>
                <a:gd name="connsiteX74" fmla="*/ 1149106 w 1290705"/>
                <a:gd name="connsiteY74" fmla="*/ 462410 h 1164592"/>
                <a:gd name="connsiteX75" fmla="*/ 1120531 w 1290705"/>
                <a:gd name="connsiteY75" fmla="*/ 436217 h 1164592"/>
                <a:gd name="connsiteX76" fmla="*/ 1082431 w 1290705"/>
                <a:gd name="connsiteY76" fmla="*/ 414785 h 1164592"/>
                <a:gd name="connsiteX77" fmla="*/ 1027663 w 1290705"/>
                <a:gd name="connsiteY77" fmla="*/ 402879 h 1164592"/>
                <a:gd name="connsiteX78" fmla="*/ 951463 w 1290705"/>
                <a:gd name="connsiteY78" fmla="*/ 395735 h 1164592"/>
                <a:gd name="connsiteX79" fmla="*/ 884788 w 1290705"/>
                <a:gd name="connsiteY79" fmla="*/ 395735 h 1164592"/>
                <a:gd name="connsiteX80" fmla="*/ 782394 w 1290705"/>
                <a:gd name="connsiteY80" fmla="*/ 393354 h 1164592"/>
                <a:gd name="connsiteX81" fmla="*/ 684763 w 1290705"/>
                <a:gd name="connsiteY81" fmla="*/ 393354 h 1164592"/>
                <a:gd name="connsiteX82" fmla="*/ 596656 w 1290705"/>
                <a:gd name="connsiteY82" fmla="*/ 395736 h 1164592"/>
                <a:gd name="connsiteX83" fmla="*/ 527600 w 1290705"/>
                <a:gd name="connsiteY83" fmla="*/ 398117 h 1164592"/>
                <a:gd name="connsiteX84" fmla="*/ 453781 w 1290705"/>
                <a:gd name="connsiteY84" fmla="*/ 405261 h 1164592"/>
                <a:gd name="connsiteX85" fmla="*/ 391869 w 1290705"/>
                <a:gd name="connsiteY85" fmla="*/ 412404 h 1164592"/>
                <a:gd name="connsiteX86" fmla="*/ 322813 w 1290705"/>
                <a:gd name="connsiteY86" fmla="*/ 429072 h 1164592"/>
                <a:gd name="connsiteX87" fmla="*/ 248994 w 1290705"/>
                <a:gd name="connsiteY87" fmla="*/ 455267 h 1164592"/>
                <a:gd name="connsiteX88" fmla="*/ 203750 w 1290705"/>
                <a:gd name="connsiteY88" fmla="*/ 486223 h 1164592"/>
                <a:gd name="connsiteX89" fmla="*/ 160888 w 1290705"/>
                <a:gd name="connsiteY89" fmla="*/ 552898 h 1164592"/>
                <a:gd name="connsiteX90" fmla="*/ 146600 w 1290705"/>
                <a:gd name="connsiteY90" fmla="*/ 624335 h 1164592"/>
                <a:gd name="connsiteX91" fmla="*/ 160888 w 1290705"/>
                <a:gd name="connsiteY91" fmla="*/ 707679 h 1164592"/>
                <a:gd name="connsiteX92" fmla="*/ 182319 w 1290705"/>
                <a:gd name="connsiteY92" fmla="*/ 762448 h 1164592"/>
                <a:gd name="connsiteX93" fmla="*/ 222800 w 1290705"/>
                <a:gd name="connsiteY93" fmla="*/ 819598 h 1164592"/>
                <a:gd name="connsiteX94" fmla="*/ 258519 w 1290705"/>
                <a:gd name="connsiteY94" fmla="*/ 860079 h 1164592"/>
                <a:gd name="connsiteX95" fmla="*/ 299000 w 1290705"/>
                <a:gd name="connsiteY95" fmla="*/ 900560 h 1164592"/>
                <a:gd name="connsiteX96" fmla="*/ 363294 w 1290705"/>
                <a:gd name="connsiteY96" fmla="*/ 945804 h 1164592"/>
                <a:gd name="connsiteX97" fmla="*/ 434731 w 1290705"/>
                <a:gd name="connsiteY97" fmla="*/ 986285 h 1164592"/>
                <a:gd name="connsiteX98" fmla="*/ 508550 w 1290705"/>
                <a:gd name="connsiteY98" fmla="*/ 1012479 h 1164592"/>
                <a:gd name="connsiteX99" fmla="*/ 620469 w 1290705"/>
                <a:gd name="connsiteY99" fmla="*/ 1026767 h 1164592"/>
                <a:gd name="connsiteX100" fmla="*/ 730006 w 1290705"/>
                <a:gd name="connsiteY100" fmla="*/ 1005335 h 1164592"/>
                <a:gd name="connsiteX101" fmla="*/ 803825 w 1290705"/>
                <a:gd name="connsiteY101" fmla="*/ 967235 h 1164592"/>
                <a:gd name="connsiteX102" fmla="*/ 856213 w 1290705"/>
                <a:gd name="connsiteY102" fmla="*/ 924373 h 1164592"/>
                <a:gd name="connsiteX103" fmla="*/ 882406 w 1290705"/>
                <a:gd name="connsiteY103" fmla="*/ 874367 h 1164592"/>
                <a:gd name="connsiteX104" fmla="*/ 880025 w 1290705"/>
                <a:gd name="connsiteY104" fmla="*/ 793404 h 1164592"/>
                <a:gd name="connsiteX105" fmla="*/ 841925 w 1290705"/>
                <a:gd name="connsiteY105" fmla="*/ 731492 h 1164592"/>
                <a:gd name="connsiteX106" fmla="*/ 780013 w 1290705"/>
                <a:gd name="connsiteY106" fmla="*/ 688629 h 1164592"/>
                <a:gd name="connsiteX107" fmla="*/ 713338 w 1290705"/>
                <a:gd name="connsiteY107" fmla="*/ 667198 h 1164592"/>
                <a:gd name="connsiteX108" fmla="*/ 629994 w 1290705"/>
                <a:gd name="connsiteY108" fmla="*/ 643385 h 1164592"/>
                <a:gd name="connsiteX109" fmla="*/ 506169 w 1290705"/>
                <a:gd name="connsiteY109" fmla="*/ 617191 h 1164592"/>
                <a:gd name="connsiteX110" fmla="*/ 420444 w 1290705"/>
                <a:gd name="connsiteY110" fmla="*/ 617192 h 1164592"/>
                <a:gd name="connsiteX111" fmla="*/ 358531 w 1290705"/>
                <a:gd name="connsiteY111" fmla="*/ 631479 h 1164592"/>
                <a:gd name="connsiteX112" fmla="*/ 318050 w 1290705"/>
                <a:gd name="connsiteY112" fmla="*/ 655292 h 1164592"/>
                <a:gd name="connsiteX113" fmla="*/ 289475 w 1290705"/>
                <a:gd name="connsiteY113" fmla="*/ 679104 h 1164592"/>
                <a:gd name="connsiteX114" fmla="*/ 289475 w 1290705"/>
                <a:gd name="connsiteY114" fmla="*/ 712442 h 1164592"/>
                <a:gd name="connsiteX115" fmla="*/ 313288 w 1290705"/>
                <a:gd name="connsiteY115" fmla="*/ 729110 h 1164592"/>
                <a:gd name="connsiteX116" fmla="*/ 346625 w 1290705"/>
                <a:gd name="connsiteY116" fmla="*/ 717204 h 1164592"/>
                <a:gd name="connsiteX117" fmla="*/ 391868 w 1290705"/>
                <a:gd name="connsiteY117" fmla="*/ 691011 h 1164592"/>
                <a:gd name="connsiteX118" fmla="*/ 449019 w 1290705"/>
                <a:gd name="connsiteY118" fmla="*/ 683867 h 1164592"/>
                <a:gd name="connsiteX119" fmla="*/ 518075 w 1290705"/>
                <a:gd name="connsiteY119" fmla="*/ 688629 h 1164592"/>
                <a:gd name="connsiteX120" fmla="*/ 584750 w 1290705"/>
                <a:gd name="connsiteY120" fmla="*/ 702917 h 1164592"/>
                <a:gd name="connsiteX121" fmla="*/ 670475 w 1290705"/>
                <a:gd name="connsiteY121" fmla="*/ 726729 h 1164592"/>
                <a:gd name="connsiteX122" fmla="*/ 739531 w 1290705"/>
                <a:gd name="connsiteY122" fmla="*/ 748160 h 1164592"/>
                <a:gd name="connsiteX123" fmla="*/ 799063 w 1290705"/>
                <a:gd name="connsiteY123" fmla="*/ 791023 h 1164592"/>
                <a:gd name="connsiteX124" fmla="*/ 818113 w 1290705"/>
                <a:gd name="connsiteY124" fmla="*/ 829123 h 1164592"/>
                <a:gd name="connsiteX125" fmla="*/ 815731 w 1290705"/>
                <a:gd name="connsiteY125" fmla="*/ 867223 h 1164592"/>
                <a:gd name="connsiteX126" fmla="*/ 787156 w 1290705"/>
                <a:gd name="connsiteY126" fmla="*/ 898179 h 1164592"/>
                <a:gd name="connsiteX127" fmla="*/ 749056 w 1290705"/>
                <a:gd name="connsiteY127" fmla="*/ 921992 h 1164592"/>
                <a:gd name="connsiteX128" fmla="*/ 696669 w 1290705"/>
                <a:gd name="connsiteY128" fmla="*/ 941042 h 1164592"/>
                <a:gd name="connsiteX129" fmla="*/ 632375 w 1290705"/>
                <a:gd name="connsiteY129" fmla="*/ 957710 h 1164592"/>
                <a:gd name="connsiteX130" fmla="*/ 570463 w 1290705"/>
                <a:gd name="connsiteY130" fmla="*/ 952948 h 1164592"/>
                <a:gd name="connsiteX131" fmla="*/ 456163 w 1290705"/>
                <a:gd name="connsiteY131" fmla="*/ 917229 h 1164592"/>
                <a:gd name="connsiteX132" fmla="*/ 365675 w 1290705"/>
                <a:gd name="connsiteY132" fmla="*/ 867223 h 1164592"/>
                <a:gd name="connsiteX133" fmla="*/ 294238 w 1290705"/>
                <a:gd name="connsiteY133" fmla="*/ 795785 h 1164592"/>
                <a:gd name="connsiteX134" fmla="*/ 239469 w 1290705"/>
                <a:gd name="connsiteY134" fmla="*/ 721967 h 1164592"/>
                <a:gd name="connsiteX135" fmla="*/ 215656 w 1290705"/>
                <a:gd name="connsiteY135" fmla="*/ 669579 h 1164592"/>
                <a:gd name="connsiteX136" fmla="*/ 208513 w 1290705"/>
                <a:gd name="connsiteY136" fmla="*/ 610048 h 1164592"/>
                <a:gd name="connsiteX137" fmla="*/ 232325 w 1290705"/>
                <a:gd name="connsiteY137" fmla="*/ 550517 h 1164592"/>
                <a:gd name="connsiteX138" fmla="*/ 279950 w 1290705"/>
                <a:gd name="connsiteY138" fmla="*/ 517179 h 1164592"/>
                <a:gd name="connsiteX139" fmla="*/ 337100 w 1290705"/>
                <a:gd name="connsiteY139" fmla="*/ 493367 h 1164592"/>
                <a:gd name="connsiteX140" fmla="*/ 408538 w 1290705"/>
                <a:gd name="connsiteY140" fmla="*/ 479079 h 1164592"/>
                <a:gd name="connsiteX141" fmla="*/ 520456 w 1290705"/>
                <a:gd name="connsiteY141" fmla="*/ 464792 h 1164592"/>
                <a:gd name="connsiteX142" fmla="*/ 627613 w 1290705"/>
                <a:gd name="connsiteY142" fmla="*/ 457648 h 1164592"/>
                <a:gd name="connsiteX143" fmla="*/ 746675 w 1290705"/>
                <a:gd name="connsiteY143" fmla="*/ 457648 h 1164592"/>
                <a:gd name="connsiteX144" fmla="*/ 865738 w 1290705"/>
                <a:gd name="connsiteY144" fmla="*/ 455267 h 1164592"/>
                <a:gd name="connsiteX145" fmla="*/ 951463 w 1290705"/>
                <a:gd name="connsiteY145" fmla="*/ 460029 h 1164592"/>
                <a:gd name="connsiteX146" fmla="*/ 1020519 w 1290705"/>
                <a:gd name="connsiteY146" fmla="*/ 469554 h 1164592"/>
                <a:gd name="connsiteX147" fmla="*/ 1065763 w 1290705"/>
                <a:gd name="connsiteY147" fmla="*/ 479079 h 1164592"/>
                <a:gd name="connsiteX148" fmla="*/ 1087194 w 1290705"/>
                <a:gd name="connsiteY148" fmla="*/ 495748 h 1164592"/>
                <a:gd name="connsiteX149" fmla="*/ 1094338 w 1290705"/>
                <a:gd name="connsiteY149" fmla="*/ 505273 h 1164592"/>
                <a:gd name="connsiteX150" fmla="*/ 1075288 w 1290705"/>
                <a:gd name="connsiteY150" fmla="*/ 521942 h 1164592"/>
                <a:gd name="connsiteX151" fmla="*/ 1039569 w 1290705"/>
                <a:gd name="connsiteY151" fmla="*/ 529085 h 1164592"/>
                <a:gd name="connsiteX152" fmla="*/ 1008613 w 1290705"/>
                <a:gd name="connsiteY152" fmla="*/ 531467 h 1164592"/>
                <a:gd name="connsiteX153" fmla="*/ 963369 w 1290705"/>
                <a:gd name="connsiteY153" fmla="*/ 543372 h 1164592"/>
                <a:gd name="connsiteX154" fmla="*/ 927650 w 1290705"/>
                <a:gd name="connsiteY154" fmla="*/ 567185 h 1164592"/>
                <a:gd name="connsiteX155" fmla="*/ 899075 w 1290705"/>
                <a:gd name="connsiteY155" fmla="*/ 605285 h 1164592"/>
                <a:gd name="connsiteX156" fmla="*/ 891931 w 1290705"/>
                <a:gd name="connsiteY156" fmla="*/ 650529 h 1164592"/>
                <a:gd name="connsiteX157" fmla="*/ 899075 w 1290705"/>
                <a:gd name="connsiteY157" fmla="*/ 710060 h 1164592"/>
                <a:gd name="connsiteX158" fmla="*/ 922888 w 1290705"/>
                <a:gd name="connsiteY158" fmla="*/ 760067 h 1164592"/>
                <a:gd name="connsiteX159" fmla="*/ 956225 w 1290705"/>
                <a:gd name="connsiteY159" fmla="*/ 802929 h 1164592"/>
                <a:gd name="connsiteX160" fmla="*/ 1008613 w 1290705"/>
                <a:gd name="connsiteY160" fmla="*/ 826742 h 1164592"/>
                <a:gd name="connsiteX161" fmla="*/ 1046713 w 1290705"/>
                <a:gd name="connsiteY161" fmla="*/ 826742 h 1164592"/>
                <a:gd name="connsiteX162" fmla="*/ 1096719 w 1290705"/>
                <a:gd name="connsiteY162" fmla="*/ 812454 h 1164592"/>
                <a:gd name="connsiteX163" fmla="*/ 1137200 w 1290705"/>
                <a:gd name="connsiteY163" fmla="*/ 788642 h 1164592"/>
                <a:gd name="connsiteX164" fmla="*/ 1172919 w 1290705"/>
                <a:gd name="connsiteY164" fmla="*/ 757685 h 1164592"/>
                <a:gd name="connsiteX165" fmla="*/ 1191969 w 1290705"/>
                <a:gd name="connsiteY165" fmla="*/ 733873 h 1164592"/>
                <a:gd name="connsiteX166" fmla="*/ 1206256 w 1290705"/>
                <a:gd name="connsiteY166" fmla="*/ 719585 h 1164592"/>
                <a:gd name="connsiteX167" fmla="*/ 1225306 w 1290705"/>
                <a:gd name="connsiteY167" fmla="*/ 721967 h 1164592"/>
                <a:gd name="connsiteX168" fmla="*/ 1213400 w 1290705"/>
                <a:gd name="connsiteY168" fmla="*/ 769592 h 1164592"/>
                <a:gd name="connsiteX169" fmla="*/ 1187206 w 1290705"/>
                <a:gd name="connsiteY169" fmla="*/ 819598 h 1164592"/>
                <a:gd name="connsiteX170" fmla="*/ 1144344 w 1290705"/>
                <a:gd name="connsiteY170" fmla="*/ 869604 h 1164592"/>
                <a:gd name="connsiteX171" fmla="*/ 1101481 w 1290705"/>
                <a:gd name="connsiteY171" fmla="*/ 910085 h 1164592"/>
                <a:gd name="connsiteX172" fmla="*/ 1037188 w 1290705"/>
                <a:gd name="connsiteY172" fmla="*/ 960092 h 1164592"/>
                <a:gd name="connsiteX173" fmla="*/ 970513 w 1290705"/>
                <a:gd name="connsiteY173" fmla="*/ 1000573 h 1164592"/>
                <a:gd name="connsiteX174" fmla="*/ 901456 w 1290705"/>
                <a:gd name="connsiteY174" fmla="*/ 1038673 h 1164592"/>
                <a:gd name="connsiteX175" fmla="*/ 839544 w 1290705"/>
                <a:gd name="connsiteY175" fmla="*/ 1062485 h 1164592"/>
                <a:gd name="connsiteX176" fmla="*/ 746675 w 1290705"/>
                <a:gd name="connsiteY176" fmla="*/ 1083917 h 1164592"/>
                <a:gd name="connsiteX177" fmla="*/ 668094 w 1290705"/>
                <a:gd name="connsiteY177" fmla="*/ 1095823 h 1164592"/>
                <a:gd name="connsiteX178" fmla="*/ 565700 w 1290705"/>
                <a:gd name="connsiteY178" fmla="*/ 1095823 h 1164592"/>
                <a:gd name="connsiteX179" fmla="*/ 451400 w 1290705"/>
                <a:gd name="connsiteY179" fmla="*/ 1074392 h 1164592"/>
                <a:gd name="connsiteX180" fmla="*/ 294238 w 1290705"/>
                <a:gd name="connsiteY180" fmla="*/ 1010098 h 1164592"/>
                <a:gd name="connsiteX181" fmla="*/ 227563 w 1290705"/>
                <a:gd name="connsiteY181" fmla="*/ 964854 h 1164592"/>
                <a:gd name="connsiteX182" fmla="*/ 141838 w 1290705"/>
                <a:gd name="connsiteY182" fmla="*/ 876748 h 1164592"/>
                <a:gd name="connsiteX183" fmla="*/ 87069 w 1290705"/>
                <a:gd name="connsiteY183" fmla="*/ 762448 h 1164592"/>
                <a:gd name="connsiteX184" fmla="*/ 72781 w 1290705"/>
                <a:gd name="connsiteY184" fmla="*/ 676723 h 1164592"/>
                <a:gd name="connsiteX185" fmla="*/ 72781 w 1290705"/>
                <a:gd name="connsiteY185" fmla="*/ 579092 h 1164592"/>
                <a:gd name="connsiteX186" fmla="*/ 84688 w 1290705"/>
                <a:gd name="connsiteY186" fmla="*/ 488604 h 1164592"/>
                <a:gd name="connsiteX187" fmla="*/ 103738 w 1290705"/>
                <a:gd name="connsiteY187" fmla="*/ 431454 h 1164592"/>
                <a:gd name="connsiteX188" fmla="*/ 137075 w 1290705"/>
                <a:gd name="connsiteY188" fmla="*/ 400498 h 1164592"/>
                <a:gd name="connsiteX189" fmla="*/ 182319 w 1290705"/>
                <a:gd name="connsiteY189" fmla="*/ 371923 h 1164592"/>
                <a:gd name="connsiteX190" fmla="*/ 275188 w 1290705"/>
                <a:gd name="connsiteY190" fmla="*/ 348110 h 1164592"/>
                <a:gd name="connsiteX191" fmla="*/ 365675 w 1290705"/>
                <a:gd name="connsiteY191" fmla="*/ 338585 h 1164592"/>
                <a:gd name="connsiteX192" fmla="*/ 451400 w 1290705"/>
                <a:gd name="connsiteY192" fmla="*/ 336204 h 1164592"/>
                <a:gd name="connsiteX193" fmla="*/ 568081 w 1290705"/>
                <a:gd name="connsiteY193" fmla="*/ 343348 h 1164592"/>
                <a:gd name="connsiteX194" fmla="*/ 675238 w 1290705"/>
                <a:gd name="connsiteY194" fmla="*/ 350492 h 1164592"/>
                <a:gd name="connsiteX195" fmla="*/ 775250 w 1290705"/>
                <a:gd name="connsiteY195" fmla="*/ 357635 h 1164592"/>
                <a:gd name="connsiteX196" fmla="*/ 877644 w 1290705"/>
                <a:gd name="connsiteY196" fmla="*/ 364779 h 1164592"/>
                <a:gd name="connsiteX197" fmla="*/ 984800 w 1290705"/>
                <a:gd name="connsiteY197" fmla="*/ 357635 h 1164592"/>
                <a:gd name="connsiteX198" fmla="*/ 1101481 w 1290705"/>
                <a:gd name="connsiteY198" fmla="*/ 310010 h 1164592"/>
                <a:gd name="connsiteX199" fmla="*/ 1132438 w 1290705"/>
                <a:gd name="connsiteY199" fmla="*/ 226667 h 1164592"/>
                <a:gd name="connsiteX200" fmla="*/ 1115769 w 1290705"/>
                <a:gd name="connsiteY200" fmla="*/ 157610 h 1164592"/>
                <a:gd name="connsiteX201" fmla="*/ 1075288 w 1290705"/>
                <a:gd name="connsiteY201" fmla="*/ 105223 h 1164592"/>
                <a:gd name="connsiteX202" fmla="*/ 1008613 w 1290705"/>
                <a:gd name="connsiteY202" fmla="*/ 59979 h 1164592"/>
                <a:gd name="connsiteX203" fmla="*/ 906219 w 1290705"/>
                <a:gd name="connsiteY203" fmla="*/ 31404 h 1164592"/>
                <a:gd name="connsiteX204" fmla="*/ 777631 w 1290705"/>
                <a:gd name="connsiteY204" fmla="*/ 14735 h 1164592"/>
                <a:gd name="connsiteX205" fmla="*/ 658569 w 1290705"/>
                <a:gd name="connsiteY205" fmla="*/ 5210 h 1164592"/>
                <a:gd name="connsiteX206" fmla="*/ 560938 w 1290705"/>
                <a:gd name="connsiteY206" fmla="*/ 2829 h 1164592"/>
                <a:gd name="connsiteX207" fmla="*/ 432350 w 1290705"/>
                <a:gd name="connsiteY207" fmla="*/ 448 h 1164592"/>
                <a:gd name="connsiteX208" fmla="*/ 334719 w 1290705"/>
                <a:gd name="connsiteY208" fmla="*/ 5210 h 1164592"/>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77544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89563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4331 w 1290705"/>
                <a:gd name="connsiteY69" fmla="*/ 600523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46675 w 1290705"/>
                <a:gd name="connsiteY176" fmla="*/ 1083917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3738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77544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89563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4331 w 1290705"/>
                <a:gd name="connsiteY69" fmla="*/ 600523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3738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77544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4331 w 1290705"/>
                <a:gd name="connsiteY69" fmla="*/ 600523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3738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77544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3738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77544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2300 w 1290705"/>
                <a:gd name="connsiteY35" fmla="*/ 814835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4681 w 1290705"/>
                <a:gd name="connsiteY35" fmla="*/ 812454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7563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4681 w 1290705"/>
                <a:gd name="connsiteY35" fmla="*/ 812454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294238 w 1290705"/>
                <a:gd name="connsiteY180" fmla="*/ 1010098 h 1164435"/>
                <a:gd name="connsiteX181" fmla="*/ 222801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4681 w 1290705"/>
                <a:gd name="connsiteY35" fmla="*/ 812454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4238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306144 w 1290705"/>
                <a:gd name="connsiteY180" fmla="*/ 1019623 h 1164435"/>
                <a:gd name="connsiteX181" fmla="*/ 222801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4681 w 1290705"/>
                <a:gd name="connsiteY35" fmla="*/ 812454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1857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2888 w 1290705"/>
                <a:gd name="connsiteY158" fmla="*/ 760067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306144 w 1290705"/>
                <a:gd name="connsiteY180" fmla="*/ 1019623 h 1164435"/>
                <a:gd name="connsiteX181" fmla="*/ 222801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210 h 1164435"/>
                <a:gd name="connsiteX1" fmla="*/ 313288 w 1290705"/>
                <a:gd name="connsiteY1" fmla="*/ 40929 h 1164435"/>
                <a:gd name="connsiteX2" fmla="*/ 315669 w 1290705"/>
                <a:gd name="connsiteY2" fmla="*/ 71885 h 1164435"/>
                <a:gd name="connsiteX3" fmla="*/ 334719 w 1290705"/>
                <a:gd name="connsiteY3" fmla="*/ 79029 h 1164435"/>
                <a:gd name="connsiteX4" fmla="*/ 401394 w 1290705"/>
                <a:gd name="connsiteY4" fmla="*/ 74267 h 1164435"/>
                <a:gd name="connsiteX5" fmla="*/ 501406 w 1290705"/>
                <a:gd name="connsiteY5" fmla="*/ 74267 h 1164435"/>
                <a:gd name="connsiteX6" fmla="*/ 579988 w 1290705"/>
                <a:gd name="connsiteY6" fmla="*/ 74267 h 1164435"/>
                <a:gd name="connsiteX7" fmla="*/ 668094 w 1290705"/>
                <a:gd name="connsiteY7" fmla="*/ 79029 h 1164435"/>
                <a:gd name="connsiteX8" fmla="*/ 749056 w 1290705"/>
                <a:gd name="connsiteY8" fmla="*/ 81410 h 1164435"/>
                <a:gd name="connsiteX9" fmla="*/ 830019 w 1290705"/>
                <a:gd name="connsiteY9" fmla="*/ 90936 h 1164435"/>
                <a:gd name="connsiteX10" fmla="*/ 915744 w 1290705"/>
                <a:gd name="connsiteY10" fmla="*/ 105223 h 1164435"/>
                <a:gd name="connsiteX11" fmla="*/ 996706 w 1290705"/>
                <a:gd name="connsiteY11" fmla="*/ 131417 h 1164435"/>
                <a:gd name="connsiteX12" fmla="*/ 1034806 w 1290705"/>
                <a:gd name="connsiteY12" fmla="*/ 159992 h 1164435"/>
                <a:gd name="connsiteX13" fmla="*/ 1056237 w 1290705"/>
                <a:gd name="connsiteY13" fmla="*/ 198092 h 1164435"/>
                <a:gd name="connsiteX14" fmla="*/ 1065763 w 1290705"/>
                <a:gd name="connsiteY14" fmla="*/ 229048 h 1164435"/>
                <a:gd name="connsiteX15" fmla="*/ 1051475 w 1290705"/>
                <a:gd name="connsiteY15" fmla="*/ 264767 h 1164435"/>
                <a:gd name="connsiteX16" fmla="*/ 1015756 w 1290705"/>
                <a:gd name="connsiteY16" fmla="*/ 283817 h 1164435"/>
                <a:gd name="connsiteX17" fmla="*/ 960988 w 1290705"/>
                <a:gd name="connsiteY17" fmla="*/ 293342 h 1164435"/>
                <a:gd name="connsiteX18" fmla="*/ 877644 w 1290705"/>
                <a:gd name="connsiteY18" fmla="*/ 298104 h 1164435"/>
                <a:gd name="connsiteX19" fmla="*/ 799063 w 1290705"/>
                <a:gd name="connsiteY19" fmla="*/ 293342 h 1164435"/>
                <a:gd name="connsiteX20" fmla="*/ 710956 w 1290705"/>
                <a:gd name="connsiteY20" fmla="*/ 286198 h 1164435"/>
                <a:gd name="connsiteX21" fmla="*/ 622850 w 1290705"/>
                <a:gd name="connsiteY21" fmla="*/ 281435 h 1164435"/>
                <a:gd name="connsiteX22" fmla="*/ 537125 w 1290705"/>
                <a:gd name="connsiteY22" fmla="*/ 279054 h 1164435"/>
                <a:gd name="connsiteX23" fmla="*/ 441875 w 1290705"/>
                <a:gd name="connsiteY23" fmla="*/ 274292 h 1164435"/>
                <a:gd name="connsiteX24" fmla="*/ 327575 w 1290705"/>
                <a:gd name="connsiteY24" fmla="*/ 274292 h 1164435"/>
                <a:gd name="connsiteX25" fmla="*/ 260900 w 1290705"/>
                <a:gd name="connsiteY25" fmla="*/ 283817 h 1164435"/>
                <a:gd name="connsiteX26" fmla="*/ 194225 w 1290705"/>
                <a:gd name="connsiteY26" fmla="*/ 298104 h 1164435"/>
                <a:gd name="connsiteX27" fmla="*/ 129931 w 1290705"/>
                <a:gd name="connsiteY27" fmla="*/ 324298 h 1164435"/>
                <a:gd name="connsiteX28" fmla="*/ 82307 w 1290705"/>
                <a:gd name="connsiteY28" fmla="*/ 360017 h 1164435"/>
                <a:gd name="connsiteX29" fmla="*/ 48969 w 1290705"/>
                <a:gd name="connsiteY29" fmla="*/ 402879 h 1164435"/>
                <a:gd name="connsiteX30" fmla="*/ 27538 w 1290705"/>
                <a:gd name="connsiteY30" fmla="*/ 445742 h 1164435"/>
                <a:gd name="connsiteX31" fmla="*/ 10869 w 1290705"/>
                <a:gd name="connsiteY31" fmla="*/ 510035 h 1164435"/>
                <a:gd name="connsiteX32" fmla="*/ 1344 w 1290705"/>
                <a:gd name="connsiteY32" fmla="*/ 586235 h 1164435"/>
                <a:gd name="connsiteX33" fmla="*/ 1344 w 1290705"/>
                <a:gd name="connsiteY33" fmla="*/ 660054 h 1164435"/>
                <a:gd name="connsiteX34" fmla="*/ 13250 w 1290705"/>
                <a:gd name="connsiteY34" fmla="*/ 738636 h 1164435"/>
                <a:gd name="connsiteX35" fmla="*/ 34681 w 1290705"/>
                <a:gd name="connsiteY35" fmla="*/ 812454 h 1164435"/>
                <a:gd name="connsiteX36" fmla="*/ 65638 w 1290705"/>
                <a:gd name="connsiteY36" fmla="*/ 879129 h 1164435"/>
                <a:gd name="connsiteX37" fmla="*/ 89450 w 1290705"/>
                <a:gd name="connsiteY37" fmla="*/ 919610 h 1164435"/>
                <a:gd name="connsiteX38" fmla="*/ 122788 w 1290705"/>
                <a:gd name="connsiteY38" fmla="*/ 964854 h 1164435"/>
                <a:gd name="connsiteX39" fmla="*/ 172794 w 1290705"/>
                <a:gd name="connsiteY39" fmla="*/ 1014860 h 1164435"/>
                <a:gd name="connsiteX40" fmla="*/ 237088 w 1290705"/>
                <a:gd name="connsiteY40" fmla="*/ 1057723 h 1164435"/>
                <a:gd name="connsiteX41" fmla="*/ 306144 w 1290705"/>
                <a:gd name="connsiteY41" fmla="*/ 1091060 h 1164435"/>
                <a:gd name="connsiteX42" fmla="*/ 391869 w 1290705"/>
                <a:gd name="connsiteY42" fmla="*/ 1124398 h 1164435"/>
                <a:gd name="connsiteX43" fmla="*/ 479975 w 1290705"/>
                <a:gd name="connsiteY43" fmla="*/ 1148211 h 1164435"/>
                <a:gd name="connsiteX44" fmla="*/ 582369 w 1290705"/>
                <a:gd name="connsiteY44" fmla="*/ 1162498 h 1164435"/>
                <a:gd name="connsiteX45" fmla="*/ 694288 w 1290705"/>
                <a:gd name="connsiteY45" fmla="*/ 1162498 h 1164435"/>
                <a:gd name="connsiteX46" fmla="*/ 806206 w 1290705"/>
                <a:gd name="connsiteY46" fmla="*/ 1145829 h 1164435"/>
                <a:gd name="connsiteX47" fmla="*/ 918125 w 1290705"/>
                <a:gd name="connsiteY47" fmla="*/ 1110110 h 1164435"/>
                <a:gd name="connsiteX48" fmla="*/ 994325 w 1290705"/>
                <a:gd name="connsiteY48" fmla="*/ 1072010 h 1164435"/>
                <a:gd name="connsiteX49" fmla="*/ 1063381 w 1290705"/>
                <a:gd name="connsiteY49" fmla="*/ 1029148 h 1164435"/>
                <a:gd name="connsiteX50" fmla="*/ 1127675 w 1290705"/>
                <a:gd name="connsiteY50" fmla="*/ 981523 h 1164435"/>
                <a:gd name="connsiteX51" fmla="*/ 1180063 w 1290705"/>
                <a:gd name="connsiteY51" fmla="*/ 931517 h 1164435"/>
                <a:gd name="connsiteX52" fmla="*/ 1230069 w 1290705"/>
                <a:gd name="connsiteY52" fmla="*/ 876748 h 1164435"/>
                <a:gd name="connsiteX53" fmla="*/ 1268169 w 1290705"/>
                <a:gd name="connsiteY53" fmla="*/ 810073 h 1164435"/>
                <a:gd name="connsiteX54" fmla="*/ 1289600 w 1290705"/>
                <a:gd name="connsiteY54" fmla="*/ 750542 h 1164435"/>
                <a:gd name="connsiteX55" fmla="*/ 1284838 w 1290705"/>
                <a:gd name="connsiteY55" fmla="*/ 707679 h 1164435"/>
                <a:gd name="connsiteX56" fmla="*/ 1261025 w 1290705"/>
                <a:gd name="connsiteY56" fmla="*/ 667198 h 1164435"/>
                <a:gd name="connsiteX57" fmla="*/ 1232450 w 1290705"/>
                <a:gd name="connsiteY57" fmla="*/ 652910 h 1164435"/>
                <a:gd name="connsiteX58" fmla="*/ 1180063 w 1290705"/>
                <a:gd name="connsiteY58" fmla="*/ 657673 h 1164435"/>
                <a:gd name="connsiteX59" fmla="*/ 1149106 w 1290705"/>
                <a:gd name="connsiteY59" fmla="*/ 683867 h 1164435"/>
                <a:gd name="connsiteX60" fmla="*/ 1115769 w 1290705"/>
                <a:gd name="connsiteY60" fmla="*/ 714823 h 1164435"/>
                <a:gd name="connsiteX61" fmla="*/ 1087194 w 1290705"/>
                <a:gd name="connsiteY61" fmla="*/ 738635 h 1164435"/>
                <a:gd name="connsiteX62" fmla="*/ 1051475 w 1290705"/>
                <a:gd name="connsiteY62" fmla="*/ 757685 h 1164435"/>
                <a:gd name="connsiteX63" fmla="*/ 1001469 w 1290705"/>
                <a:gd name="connsiteY63" fmla="*/ 755304 h 1164435"/>
                <a:gd name="connsiteX64" fmla="*/ 968131 w 1290705"/>
                <a:gd name="connsiteY64" fmla="*/ 717204 h 1164435"/>
                <a:gd name="connsiteX65" fmla="*/ 960988 w 1290705"/>
                <a:gd name="connsiteY65" fmla="*/ 674342 h 1164435"/>
                <a:gd name="connsiteX66" fmla="*/ 963369 w 1290705"/>
                <a:gd name="connsiteY66" fmla="*/ 633860 h 1164435"/>
                <a:gd name="connsiteX67" fmla="*/ 984800 w 1290705"/>
                <a:gd name="connsiteY67" fmla="*/ 605285 h 1164435"/>
                <a:gd name="connsiteX68" fmla="*/ 1003850 w 1290705"/>
                <a:gd name="connsiteY68" fmla="*/ 598142 h 1164435"/>
                <a:gd name="connsiteX69" fmla="*/ 1046712 w 1290705"/>
                <a:gd name="connsiteY69" fmla="*/ 598142 h 1164435"/>
                <a:gd name="connsiteX70" fmla="*/ 1091956 w 1290705"/>
                <a:gd name="connsiteY70" fmla="*/ 586235 h 1164435"/>
                <a:gd name="connsiteX71" fmla="*/ 1122913 w 1290705"/>
                <a:gd name="connsiteY71" fmla="*/ 569567 h 1164435"/>
                <a:gd name="connsiteX72" fmla="*/ 1144344 w 1290705"/>
                <a:gd name="connsiteY72" fmla="*/ 543373 h 1164435"/>
                <a:gd name="connsiteX73" fmla="*/ 1161013 w 1290705"/>
                <a:gd name="connsiteY73" fmla="*/ 505273 h 1164435"/>
                <a:gd name="connsiteX74" fmla="*/ 1149106 w 1290705"/>
                <a:gd name="connsiteY74" fmla="*/ 462410 h 1164435"/>
                <a:gd name="connsiteX75" fmla="*/ 1120531 w 1290705"/>
                <a:gd name="connsiteY75" fmla="*/ 436217 h 1164435"/>
                <a:gd name="connsiteX76" fmla="*/ 1082431 w 1290705"/>
                <a:gd name="connsiteY76" fmla="*/ 414785 h 1164435"/>
                <a:gd name="connsiteX77" fmla="*/ 1027663 w 1290705"/>
                <a:gd name="connsiteY77" fmla="*/ 402879 h 1164435"/>
                <a:gd name="connsiteX78" fmla="*/ 951463 w 1290705"/>
                <a:gd name="connsiteY78" fmla="*/ 395735 h 1164435"/>
                <a:gd name="connsiteX79" fmla="*/ 884788 w 1290705"/>
                <a:gd name="connsiteY79" fmla="*/ 395735 h 1164435"/>
                <a:gd name="connsiteX80" fmla="*/ 782394 w 1290705"/>
                <a:gd name="connsiteY80" fmla="*/ 393354 h 1164435"/>
                <a:gd name="connsiteX81" fmla="*/ 684763 w 1290705"/>
                <a:gd name="connsiteY81" fmla="*/ 393354 h 1164435"/>
                <a:gd name="connsiteX82" fmla="*/ 596656 w 1290705"/>
                <a:gd name="connsiteY82" fmla="*/ 395736 h 1164435"/>
                <a:gd name="connsiteX83" fmla="*/ 527600 w 1290705"/>
                <a:gd name="connsiteY83" fmla="*/ 398117 h 1164435"/>
                <a:gd name="connsiteX84" fmla="*/ 453781 w 1290705"/>
                <a:gd name="connsiteY84" fmla="*/ 405261 h 1164435"/>
                <a:gd name="connsiteX85" fmla="*/ 391869 w 1290705"/>
                <a:gd name="connsiteY85" fmla="*/ 412404 h 1164435"/>
                <a:gd name="connsiteX86" fmla="*/ 322813 w 1290705"/>
                <a:gd name="connsiteY86" fmla="*/ 429072 h 1164435"/>
                <a:gd name="connsiteX87" fmla="*/ 248994 w 1290705"/>
                <a:gd name="connsiteY87" fmla="*/ 455267 h 1164435"/>
                <a:gd name="connsiteX88" fmla="*/ 203750 w 1290705"/>
                <a:gd name="connsiteY88" fmla="*/ 486223 h 1164435"/>
                <a:gd name="connsiteX89" fmla="*/ 160888 w 1290705"/>
                <a:gd name="connsiteY89" fmla="*/ 552898 h 1164435"/>
                <a:gd name="connsiteX90" fmla="*/ 146600 w 1290705"/>
                <a:gd name="connsiteY90" fmla="*/ 624335 h 1164435"/>
                <a:gd name="connsiteX91" fmla="*/ 160888 w 1290705"/>
                <a:gd name="connsiteY91" fmla="*/ 707679 h 1164435"/>
                <a:gd name="connsiteX92" fmla="*/ 182319 w 1290705"/>
                <a:gd name="connsiteY92" fmla="*/ 762448 h 1164435"/>
                <a:gd name="connsiteX93" fmla="*/ 222800 w 1290705"/>
                <a:gd name="connsiteY93" fmla="*/ 819598 h 1164435"/>
                <a:gd name="connsiteX94" fmla="*/ 258519 w 1290705"/>
                <a:gd name="connsiteY94" fmla="*/ 860079 h 1164435"/>
                <a:gd name="connsiteX95" fmla="*/ 299000 w 1290705"/>
                <a:gd name="connsiteY95" fmla="*/ 900560 h 1164435"/>
                <a:gd name="connsiteX96" fmla="*/ 363294 w 1290705"/>
                <a:gd name="connsiteY96" fmla="*/ 945804 h 1164435"/>
                <a:gd name="connsiteX97" fmla="*/ 434731 w 1290705"/>
                <a:gd name="connsiteY97" fmla="*/ 986285 h 1164435"/>
                <a:gd name="connsiteX98" fmla="*/ 508550 w 1290705"/>
                <a:gd name="connsiteY98" fmla="*/ 1012479 h 1164435"/>
                <a:gd name="connsiteX99" fmla="*/ 620469 w 1290705"/>
                <a:gd name="connsiteY99" fmla="*/ 1026767 h 1164435"/>
                <a:gd name="connsiteX100" fmla="*/ 730006 w 1290705"/>
                <a:gd name="connsiteY100" fmla="*/ 1005335 h 1164435"/>
                <a:gd name="connsiteX101" fmla="*/ 803825 w 1290705"/>
                <a:gd name="connsiteY101" fmla="*/ 967235 h 1164435"/>
                <a:gd name="connsiteX102" fmla="*/ 856213 w 1290705"/>
                <a:gd name="connsiteY102" fmla="*/ 924373 h 1164435"/>
                <a:gd name="connsiteX103" fmla="*/ 882406 w 1290705"/>
                <a:gd name="connsiteY103" fmla="*/ 874367 h 1164435"/>
                <a:gd name="connsiteX104" fmla="*/ 880025 w 1290705"/>
                <a:gd name="connsiteY104" fmla="*/ 793404 h 1164435"/>
                <a:gd name="connsiteX105" fmla="*/ 841925 w 1290705"/>
                <a:gd name="connsiteY105" fmla="*/ 731492 h 1164435"/>
                <a:gd name="connsiteX106" fmla="*/ 780013 w 1290705"/>
                <a:gd name="connsiteY106" fmla="*/ 688629 h 1164435"/>
                <a:gd name="connsiteX107" fmla="*/ 713338 w 1290705"/>
                <a:gd name="connsiteY107" fmla="*/ 667198 h 1164435"/>
                <a:gd name="connsiteX108" fmla="*/ 629994 w 1290705"/>
                <a:gd name="connsiteY108" fmla="*/ 643385 h 1164435"/>
                <a:gd name="connsiteX109" fmla="*/ 506169 w 1290705"/>
                <a:gd name="connsiteY109" fmla="*/ 617191 h 1164435"/>
                <a:gd name="connsiteX110" fmla="*/ 420444 w 1290705"/>
                <a:gd name="connsiteY110" fmla="*/ 617192 h 1164435"/>
                <a:gd name="connsiteX111" fmla="*/ 358531 w 1290705"/>
                <a:gd name="connsiteY111" fmla="*/ 631479 h 1164435"/>
                <a:gd name="connsiteX112" fmla="*/ 318050 w 1290705"/>
                <a:gd name="connsiteY112" fmla="*/ 655292 h 1164435"/>
                <a:gd name="connsiteX113" fmla="*/ 289475 w 1290705"/>
                <a:gd name="connsiteY113" fmla="*/ 679104 h 1164435"/>
                <a:gd name="connsiteX114" fmla="*/ 289475 w 1290705"/>
                <a:gd name="connsiteY114" fmla="*/ 712442 h 1164435"/>
                <a:gd name="connsiteX115" fmla="*/ 313288 w 1290705"/>
                <a:gd name="connsiteY115" fmla="*/ 729110 h 1164435"/>
                <a:gd name="connsiteX116" fmla="*/ 346625 w 1290705"/>
                <a:gd name="connsiteY116" fmla="*/ 717204 h 1164435"/>
                <a:gd name="connsiteX117" fmla="*/ 391868 w 1290705"/>
                <a:gd name="connsiteY117" fmla="*/ 691011 h 1164435"/>
                <a:gd name="connsiteX118" fmla="*/ 449019 w 1290705"/>
                <a:gd name="connsiteY118" fmla="*/ 683867 h 1164435"/>
                <a:gd name="connsiteX119" fmla="*/ 518075 w 1290705"/>
                <a:gd name="connsiteY119" fmla="*/ 688629 h 1164435"/>
                <a:gd name="connsiteX120" fmla="*/ 584750 w 1290705"/>
                <a:gd name="connsiteY120" fmla="*/ 702917 h 1164435"/>
                <a:gd name="connsiteX121" fmla="*/ 670475 w 1290705"/>
                <a:gd name="connsiteY121" fmla="*/ 726729 h 1164435"/>
                <a:gd name="connsiteX122" fmla="*/ 739531 w 1290705"/>
                <a:gd name="connsiteY122" fmla="*/ 748160 h 1164435"/>
                <a:gd name="connsiteX123" fmla="*/ 799063 w 1290705"/>
                <a:gd name="connsiteY123" fmla="*/ 791023 h 1164435"/>
                <a:gd name="connsiteX124" fmla="*/ 818113 w 1290705"/>
                <a:gd name="connsiteY124" fmla="*/ 829123 h 1164435"/>
                <a:gd name="connsiteX125" fmla="*/ 815731 w 1290705"/>
                <a:gd name="connsiteY125" fmla="*/ 867223 h 1164435"/>
                <a:gd name="connsiteX126" fmla="*/ 787156 w 1290705"/>
                <a:gd name="connsiteY126" fmla="*/ 898179 h 1164435"/>
                <a:gd name="connsiteX127" fmla="*/ 749056 w 1290705"/>
                <a:gd name="connsiteY127" fmla="*/ 921992 h 1164435"/>
                <a:gd name="connsiteX128" fmla="*/ 696669 w 1290705"/>
                <a:gd name="connsiteY128" fmla="*/ 941042 h 1164435"/>
                <a:gd name="connsiteX129" fmla="*/ 632375 w 1290705"/>
                <a:gd name="connsiteY129" fmla="*/ 957710 h 1164435"/>
                <a:gd name="connsiteX130" fmla="*/ 570463 w 1290705"/>
                <a:gd name="connsiteY130" fmla="*/ 952948 h 1164435"/>
                <a:gd name="connsiteX131" fmla="*/ 456163 w 1290705"/>
                <a:gd name="connsiteY131" fmla="*/ 917229 h 1164435"/>
                <a:gd name="connsiteX132" fmla="*/ 365675 w 1290705"/>
                <a:gd name="connsiteY132" fmla="*/ 867223 h 1164435"/>
                <a:gd name="connsiteX133" fmla="*/ 291857 w 1290705"/>
                <a:gd name="connsiteY133" fmla="*/ 795785 h 1164435"/>
                <a:gd name="connsiteX134" fmla="*/ 239469 w 1290705"/>
                <a:gd name="connsiteY134" fmla="*/ 721967 h 1164435"/>
                <a:gd name="connsiteX135" fmla="*/ 215656 w 1290705"/>
                <a:gd name="connsiteY135" fmla="*/ 669579 h 1164435"/>
                <a:gd name="connsiteX136" fmla="*/ 208513 w 1290705"/>
                <a:gd name="connsiteY136" fmla="*/ 610048 h 1164435"/>
                <a:gd name="connsiteX137" fmla="*/ 232325 w 1290705"/>
                <a:gd name="connsiteY137" fmla="*/ 550517 h 1164435"/>
                <a:gd name="connsiteX138" fmla="*/ 279950 w 1290705"/>
                <a:gd name="connsiteY138" fmla="*/ 517179 h 1164435"/>
                <a:gd name="connsiteX139" fmla="*/ 337100 w 1290705"/>
                <a:gd name="connsiteY139" fmla="*/ 493367 h 1164435"/>
                <a:gd name="connsiteX140" fmla="*/ 408538 w 1290705"/>
                <a:gd name="connsiteY140" fmla="*/ 479079 h 1164435"/>
                <a:gd name="connsiteX141" fmla="*/ 520456 w 1290705"/>
                <a:gd name="connsiteY141" fmla="*/ 464792 h 1164435"/>
                <a:gd name="connsiteX142" fmla="*/ 627613 w 1290705"/>
                <a:gd name="connsiteY142" fmla="*/ 457648 h 1164435"/>
                <a:gd name="connsiteX143" fmla="*/ 746675 w 1290705"/>
                <a:gd name="connsiteY143" fmla="*/ 457648 h 1164435"/>
                <a:gd name="connsiteX144" fmla="*/ 865738 w 1290705"/>
                <a:gd name="connsiteY144" fmla="*/ 455267 h 1164435"/>
                <a:gd name="connsiteX145" fmla="*/ 951463 w 1290705"/>
                <a:gd name="connsiteY145" fmla="*/ 460029 h 1164435"/>
                <a:gd name="connsiteX146" fmla="*/ 1020519 w 1290705"/>
                <a:gd name="connsiteY146" fmla="*/ 469554 h 1164435"/>
                <a:gd name="connsiteX147" fmla="*/ 1065763 w 1290705"/>
                <a:gd name="connsiteY147" fmla="*/ 479079 h 1164435"/>
                <a:gd name="connsiteX148" fmla="*/ 1087194 w 1290705"/>
                <a:gd name="connsiteY148" fmla="*/ 495748 h 1164435"/>
                <a:gd name="connsiteX149" fmla="*/ 1094338 w 1290705"/>
                <a:gd name="connsiteY149" fmla="*/ 505273 h 1164435"/>
                <a:gd name="connsiteX150" fmla="*/ 1075288 w 1290705"/>
                <a:gd name="connsiteY150" fmla="*/ 521942 h 1164435"/>
                <a:gd name="connsiteX151" fmla="*/ 1039569 w 1290705"/>
                <a:gd name="connsiteY151" fmla="*/ 529085 h 1164435"/>
                <a:gd name="connsiteX152" fmla="*/ 1008613 w 1290705"/>
                <a:gd name="connsiteY152" fmla="*/ 531467 h 1164435"/>
                <a:gd name="connsiteX153" fmla="*/ 963369 w 1290705"/>
                <a:gd name="connsiteY153" fmla="*/ 543372 h 1164435"/>
                <a:gd name="connsiteX154" fmla="*/ 927650 w 1290705"/>
                <a:gd name="connsiteY154" fmla="*/ 567185 h 1164435"/>
                <a:gd name="connsiteX155" fmla="*/ 899075 w 1290705"/>
                <a:gd name="connsiteY155" fmla="*/ 605285 h 1164435"/>
                <a:gd name="connsiteX156" fmla="*/ 891931 w 1290705"/>
                <a:gd name="connsiteY156" fmla="*/ 650529 h 1164435"/>
                <a:gd name="connsiteX157" fmla="*/ 899075 w 1290705"/>
                <a:gd name="connsiteY157" fmla="*/ 710060 h 1164435"/>
                <a:gd name="connsiteX158" fmla="*/ 920507 w 1290705"/>
                <a:gd name="connsiteY158" fmla="*/ 762448 h 1164435"/>
                <a:gd name="connsiteX159" fmla="*/ 956225 w 1290705"/>
                <a:gd name="connsiteY159" fmla="*/ 802929 h 1164435"/>
                <a:gd name="connsiteX160" fmla="*/ 1008613 w 1290705"/>
                <a:gd name="connsiteY160" fmla="*/ 826742 h 1164435"/>
                <a:gd name="connsiteX161" fmla="*/ 1046713 w 1290705"/>
                <a:gd name="connsiteY161" fmla="*/ 826742 h 1164435"/>
                <a:gd name="connsiteX162" fmla="*/ 1096719 w 1290705"/>
                <a:gd name="connsiteY162" fmla="*/ 812454 h 1164435"/>
                <a:gd name="connsiteX163" fmla="*/ 1137200 w 1290705"/>
                <a:gd name="connsiteY163" fmla="*/ 788642 h 1164435"/>
                <a:gd name="connsiteX164" fmla="*/ 1172919 w 1290705"/>
                <a:gd name="connsiteY164" fmla="*/ 757685 h 1164435"/>
                <a:gd name="connsiteX165" fmla="*/ 1191969 w 1290705"/>
                <a:gd name="connsiteY165" fmla="*/ 733873 h 1164435"/>
                <a:gd name="connsiteX166" fmla="*/ 1206256 w 1290705"/>
                <a:gd name="connsiteY166" fmla="*/ 719585 h 1164435"/>
                <a:gd name="connsiteX167" fmla="*/ 1225306 w 1290705"/>
                <a:gd name="connsiteY167" fmla="*/ 721967 h 1164435"/>
                <a:gd name="connsiteX168" fmla="*/ 1213400 w 1290705"/>
                <a:gd name="connsiteY168" fmla="*/ 769592 h 1164435"/>
                <a:gd name="connsiteX169" fmla="*/ 1187206 w 1290705"/>
                <a:gd name="connsiteY169" fmla="*/ 819598 h 1164435"/>
                <a:gd name="connsiteX170" fmla="*/ 1144344 w 1290705"/>
                <a:gd name="connsiteY170" fmla="*/ 869604 h 1164435"/>
                <a:gd name="connsiteX171" fmla="*/ 1101481 w 1290705"/>
                <a:gd name="connsiteY171" fmla="*/ 910085 h 1164435"/>
                <a:gd name="connsiteX172" fmla="*/ 1037188 w 1290705"/>
                <a:gd name="connsiteY172" fmla="*/ 960092 h 1164435"/>
                <a:gd name="connsiteX173" fmla="*/ 970513 w 1290705"/>
                <a:gd name="connsiteY173" fmla="*/ 1000573 h 1164435"/>
                <a:gd name="connsiteX174" fmla="*/ 901456 w 1290705"/>
                <a:gd name="connsiteY174" fmla="*/ 1038673 h 1164435"/>
                <a:gd name="connsiteX175" fmla="*/ 839544 w 1290705"/>
                <a:gd name="connsiteY175" fmla="*/ 1062485 h 1164435"/>
                <a:gd name="connsiteX176" fmla="*/ 753819 w 1290705"/>
                <a:gd name="connsiteY176" fmla="*/ 1086298 h 1164435"/>
                <a:gd name="connsiteX177" fmla="*/ 668094 w 1290705"/>
                <a:gd name="connsiteY177" fmla="*/ 1095823 h 1164435"/>
                <a:gd name="connsiteX178" fmla="*/ 565700 w 1290705"/>
                <a:gd name="connsiteY178" fmla="*/ 1095823 h 1164435"/>
                <a:gd name="connsiteX179" fmla="*/ 451400 w 1290705"/>
                <a:gd name="connsiteY179" fmla="*/ 1074392 h 1164435"/>
                <a:gd name="connsiteX180" fmla="*/ 306144 w 1290705"/>
                <a:gd name="connsiteY180" fmla="*/ 1019623 h 1164435"/>
                <a:gd name="connsiteX181" fmla="*/ 222801 w 1290705"/>
                <a:gd name="connsiteY181" fmla="*/ 964854 h 1164435"/>
                <a:gd name="connsiteX182" fmla="*/ 141838 w 1290705"/>
                <a:gd name="connsiteY182" fmla="*/ 876748 h 1164435"/>
                <a:gd name="connsiteX183" fmla="*/ 87069 w 1290705"/>
                <a:gd name="connsiteY183" fmla="*/ 762448 h 1164435"/>
                <a:gd name="connsiteX184" fmla="*/ 72781 w 1290705"/>
                <a:gd name="connsiteY184" fmla="*/ 676723 h 1164435"/>
                <a:gd name="connsiteX185" fmla="*/ 72781 w 1290705"/>
                <a:gd name="connsiteY185" fmla="*/ 579092 h 1164435"/>
                <a:gd name="connsiteX186" fmla="*/ 84688 w 1290705"/>
                <a:gd name="connsiteY186" fmla="*/ 488604 h 1164435"/>
                <a:gd name="connsiteX187" fmla="*/ 106119 w 1290705"/>
                <a:gd name="connsiteY187" fmla="*/ 431454 h 1164435"/>
                <a:gd name="connsiteX188" fmla="*/ 137075 w 1290705"/>
                <a:gd name="connsiteY188" fmla="*/ 400498 h 1164435"/>
                <a:gd name="connsiteX189" fmla="*/ 182319 w 1290705"/>
                <a:gd name="connsiteY189" fmla="*/ 371923 h 1164435"/>
                <a:gd name="connsiteX190" fmla="*/ 275188 w 1290705"/>
                <a:gd name="connsiteY190" fmla="*/ 348110 h 1164435"/>
                <a:gd name="connsiteX191" fmla="*/ 365675 w 1290705"/>
                <a:gd name="connsiteY191" fmla="*/ 338585 h 1164435"/>
                <a:gd name="connsiteX192" fmla="*/ 451400 w 1290705"/>
                <a:gd name="connsiteY192" fmla="*/ 336204 h 1164435"/>
                <a:gd name="connsiteX193" fmla="*/ 568081 w 1290705"/>
                <a:gd name="connsiteY193" fmla="*/ 343348 h 1164435"/>
                <a:gd name="connsiteX194" fmla="*/ 675238 w 1290705"/>
                <a:gd name="connsiteY194" fmla="*/ 350492 h 1164435"/>
                <a:gd name="connsiteX195" fmla="*/ 775250 w 1290705"/>
                <a:gd name="connsiteY195" fmla="*/ 357635 h 1164435"/>
                <a:gd name="connsiteX196" fmla="*/ 877644 w 1290705"/>
                <a:gd name="connsiteY196" fmla="*/ 364779 h 1164435"/>
                <a:gd name="connsiteX197" fmla="*/ 984800 w 1290705"/>
                <a:gd name="connsiteY197" fmla="*/ 357635 h 1164435"/>
                <a:gd name="connsiteX198" fmla="*/ 1101481 w 1290705"/>
                <a:gd name="connsiteY198" fmla="*/ 310010 h 1164435"/>
                <a:gd name="connsiteX199" fmla="*/ 1132438 w 1290705"/>
                <a:gd name="connsiteY199" fmla="*/ 226667 h 1164435"/>
                <a:gd name="connsiteX200" fmla="*/ 1115769 w 1290705"/>
                <a:gd name="connsiteY200" fmla="*/ 157610 h 1164435"/>
                <a:gd name="connsiteX201" fmla="*/ 1075288 w 1290705"/>
                <a:gd name="connsiteY201" fmla="*/ 105223 h 1164435"/>
                <a:gd name="connsiteX202" fmla="*/ 1008613 w 1290705"/>
                <a:gd name="connsiteY202" fmla="*/ 59979 h 1164435"/>
                <a:gd name="connsiteX203" fmla="*/ 906219 w 1290705"/>
                <a:gd name="connsiteY203" fmla="*/ 31404 h 1164435"/>
                <a:gd name="connsiteX204" fmla="*/ 777631 w 1290705"/>
                <a:gd name="connsiteY204" fmla="*/ 14735 h 1164435"/>
                <a:gd name="connsiteX205" fmla="*/ 658569 w 1290705"/>
                <a:gd name="connsiteY205" fmla="*/ 5210 h 1164435"/>
                <a:gd name="connsiteX206" fmla="*/ 560938 w 1290705"/>
                <a:gd name="connsiteY206" fmla="*/ 2829 h 1164435"/>
                <a:gd name="connsiteX207" fmla="*/ 432350 w 1290705"/>
                <a:gd name="connsiteY207" fmla="*/ 448 h 1164435"/>
                <a:gd name="connsiteX208" fmla="*/ 334719 w 1290705"/>
                <a:gd name="connsiteY208" fmla="*/ 5210 h 1164435"/>
                <a:gd name="connsiteX0" fmla="*/ 334719 w 1290705"/>
                <a:gd name="connsiteY0" fmla="*/ 5115 h 1164340"/>
                <a:gd name="connsiteX1" fmla="*/ 310907 w 1290705"/>
                <a:gd name="connsiteY1" fmla="*/ 38453 h 1164340"/>
                <a:gd name="connsiteX2" fmla="*/ 315669 w 1290705"/>
                <a:gd name="connsiteY2" fmla="*/ 71790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7578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60988 w 1290705"/>
                <a:gd name="connsiteY65" fmla="*/ 674247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8047 h 1164340"/>
                <a:gd name="connsiteX70" fmla="*/ 1091956 w 1290705"/>
                <a:gd name="connsiteY70" fmla="*/ 586140 h 1164340"/>
                <a:gd name="connsiteX71" fmla="*/ 1122913 w 1290705"/>
                <a:gd name="connsiteY71" fmla="*/ 569472 h 1164340"/>
                <a:gd name="connsiteX72" fmla="*/ 1144344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7578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60988 w 1290705"/>
                <a:gd name="connsiteY65" fmla="*/ 674247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8047 h 1164340"/>
                <a:gd name="connsiteX70" fmla="*/ 1091956 w 1290705"/>
                <a:gd name="connsiteY70" fmla="*/ 586140 h 1164340"/>
                <a:gd name="connsiteX71" fmla="*/ 1122913 w 1290705"/>
                <a:gd name="connsiteY71" fmla="*/ 569472 h 1164340"/>
                <a:gd name="connsiteX72" fmla="*/ 1144344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7578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60988 w 1290705"/>
                <a:gd name="connsiteY65" fmla="*/ 674247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8047 h 1164340"/>
                <a:gd name="connsiteX70" fmla="*/ 1091956 w 1290705"/>
                <a:gd name="connsiteY70" fmla="*/ 586140 h 1164340"/>
                <a:gd name="connsiteX71" fmla="*/ 1122913 w 1290705"/>
                <a:gd name="connsiteY71" fmla="*/ 569472 h 1164340"/>
                <a:gd name="connsiteX72" fmla="*/ 1146725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9959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60988 w 1290705"/>
                <a:gd name="connsiteY65" fmla="*/ 674247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8047 h 1164340"/>
                <a:gd name="connsiteX70" fmla="*/ 1091956 w 1290705"/>
                <a:gd name="connsiteY70" fmla="*/ 586140 h 1164340"/>
                <a:gd name="connsiteX71" fmla="*/ 1122913 w 1290705"/>
                <a:gd name="connsiteY71" fmla="*/ 569472 h 1164340"/>
                <a:gd name="connsiteX72" fmla="*/ 1146725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9959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58606 w 1290705"/>
                <a:gd name="connsiteY65" fmla="*/ 671866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8047 h 1164340"/>
                <a:gd name="connsiteX70" fmla="*/ 1091956 w 1290705"/>
                <a:gd name="connsiteY70" fmla="*/ 586140 h 1164340"/>
                <a:gd name="connsiteX71" fmla="*/ 1122913 w 1290705"/>
                <a:gd name="connsiteY71" fmla="*/ 569472 h 1164340"/>
                <a:gd name="connsiteX72" fmla="*/ 1146725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32450 w 1290705"/>
                <a:gd name="connsiteY57" fmla="*/ 652815 h 1164340"/>
                <a:gd name="connsiteX58" fmla="*/ 1180063 w 1290705"/>
                <a:gd name="connsiteY58" fmla="*/ 659959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58606 w 1290705"/>
                <a:gd name="connsiteY65" fmla="*/ 671866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3284 h 1164340"/>
                <a:gd name="connsiteX70" fmla="*/ 1091956 w 1290705"/>
                <a:gd name="connsiteY70" fmla="*/ 586140 h 1164340"/>
                <a:gd name="connsiteX71" fmla="*/ 1122913 w 1290705"/>
                <a:gd name="connsiteY71" fmla="*/ 569472 h 1164340"/>
                <a:gd name="connsiteX72" fmla="*/ 1146725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 name="connsiteX0" fmla="*/ 334719 w 1290705"/>
                <a:gd name="connsiteY0" fmla="*/ 5115 h 1164340"/>
                <a:gd name="connsiteX1" fmla="*/ 310907 w 1290705"/>
                <a:gd name="connsiteY1" fmla="*/ 38453 h 1164340"/>
                <a:gd name="connsiteX2" fmla="*/ 315669 w 1290705"/>
                <a:gd name="connsiteY2" fmla="*/ 69408 h 1164340"/>
                <a:gd name="connsiteX3" fmla="*/ 334719 w 1290705"/>
                <a:gd name="connsiteY3" fmla="*/ 78934 h 1164340"/>
                <a:gd name="connsiteX4" fmla="*/ 401394 w 1290705"/>
                <a:gd name="connsiteY4" fmla="*/ 74172 h 1164340"/>
                <a:gd name="connsiteX5" fmla="*/ 501406 w 1290705"/>
                <a:gd name="connsiteY5" fmla="*/ 74172 h 1164340"/>
                <a:gd name="connsiteX6" fmla="*/ 579988 w 1290705"/>
                <a:gd name="connsiteY6" fmla="*/ 74172 h 1164340"/>
                <a:gd name="connsiteX7" fmla="*/ 668094 w 1290705"/>
                <a:gd name="connsiteY7" fmla="*/ 78934 h 1164340"/>
                <a:gd name="connsiteX8" fmla="*/ 749056 w 1290705"/>
                <a:gd name="connsiteY8" fmla="*/ 81315 h 1164340"/>
                <a:gd name="connsiteX9" fmla="*/ 830019 w 1290705"/>
                <a:gd name="connsiteY9" fmla="*/ 90841 h 1164340"/>
                <a:gd name="connsiteX10" fmla="*/ 915744 w 1290705"/>
                <a:gd name="connsiteY10" fmla="*/ 105128 h 1164340"/>
                <a:gd name="connsiteX11" fmla="*/ 996706 w 1290705"/>
                <a:gd name="connsiteY11" fmla="*/ 131322 h 1164340"/>
                <a:gd name="connsiteX12" fmla="*/ 1034806 w 1290705"/>
                <a:gd name="connsiteY12" fmla="*/ 159897 h 1164340"/>
                <a:gd name="connsiteX13" fmla="*/ 1056237 w 1290705"/>
                <a:gd name="connsiteY13" fmla="*/ 197997 h 1164340"/>
                <a:gd name="connsiteX14" fmla="*/ 1065763 w 1290705"/>
                <a:gd name="connsiteY14" fmla="*/ 228953 h 1164340"/>
                <a:gd name="connsiteX15" fmla="*/ 1051475 w 1290705"/>
                <a:gd name="connsiteY15" fmla="*/ 264672 h 1164340"/>
                <a:gd name="connsiteX16" fmla="*/ 1015756 w 1290705"/>
                <a:gd name="connsiteY16" fmla="*/ 283722 h 1164340"/>
                <a:gd name="connsiteX17" fmla="*/ 960988 w 1290705"/>
                <a:gd name="connsiteY17" fmla="*/ 293247 h 1164340"/>
                <a:gd name="connsiteX18" fmla="*/ 877644 w 1290705"/>
                <a:gd name="connsiteY18" fmla="*/ 298009 h 1164340"/>
                <a:gd name="connsiteX19" fmla="*/ 799063 w 1290705"/>
                <a:gd name="connsiteY19" fmla="*/ 293247 h 1164340"/>
                <a:gd name="connsiteX20" fmla="*/ 710956 w 1290705"/>
                <a:gd name="connsiteY20" fmla="*/ 286103 h 1164340"/>
                <a:gd name="connsiteX21" fmla="*/ 622850 w 1290705"/>
                <a:gd name="connsiteY21" fmla="*/ 281340 h 1164340"/>
                <a:gd name="connsiteX22" fmla="*/ 537125 w 1290705"/>
                <a:gd name="connsiteY22" fmla="*/ 278959 h 1164340"/>
                <a:gd name="connsiteX23" fmla="*/ 441875 w 1290705"/>
                <a:gd name="connsiteY23" fmla="*/ 274197 h 1164340"/>
                <a:gd name="connsiteX24" fmla="*/ 327575 w 1290705"/>
                <a:gd name="connsiteY24" fmla="*/ 274197 h 1164340"/>
                <a:gd name="connsiteX25" fmla="*/ 260900 w 1290705"/>
                <a:gd name="connsiteY25" fmla="*/ 283722 h 1164340"/>
                <a:gd name="connsiteX26" fmla="*/ 194225 w 1290705"/>
                <a:gd name="connsiteY26" fmla="*/ 298009 h 1164340"/>
                <a:gd name="connsiteX27" fmla="*/ 129931 w 1290705"/>
                <a:gd name="connsiteY27" fmla="*/ 324203 h 1164340"/>
                <a:gd name="connsiteX28" fmla="*/ 82307 w 1290705"/>
                <a:gd name="connsiteY28" fmla="*/ 359922 h 1164340"/>
                <a:gd name="connsiteX29" fmla="*/ 48969 w 1290705"/>
                <a:gd name="connsiteY29" fmla="*/ 402784 h 1164340"/>
                <a:gd name="connsiteX30" fmla="*/ 27538 w 1290705"/>
                <a:gd name="connsiteY30" fmla="*/ 445647 h 1164340"/>
                <a:gd name="connsiteX31" fmla="*/ 10869 w 1290705"/>
                <a:gd name="connsiteY31" fmla="*/ 509940 h 1164340"/>
                <a:gd name="connsiteX32" fmla="*/ 1344 w 1290705"/>
                <a:gd name="connsiteY32" fmla="*/ 586140 h 1164340"/>
                <a:gd name="connsiteX33" fmla="*/ 1344 w 1290705"/>
                <a:gd name="connsiteY33" fmla="*/ 659959 h 1164340"/>
                <a:gd name="connsiteX34" fmla="*/ 13250 w 1290705"/>
                <a:gd name="connsiteY34" fmla="*/ 738541 h 1164340"/>
                <a:gd name="connsiteX35" fmla="*/ 34681 w 1290705"/>
                <a:gd name="connsiteY35" fmla="*/ 812359 h 1164340"/>
                <a:gd name="connsiteX36" fmla="*/ 65638 w 1290705"/>
                <a:gd name="connsiteY36" fmla="*/ 879034 h 1164340"/>
                <a:gd name="connsiteX37" fmla="*/ 89450 w 1290705"/>
                <a:gd name="connsiteY37" fmla="*/ 919515 h 1164340"/>
                <a:gd name="connsiteX38" fmla="*/ 122788 w 1290705"/>
                <a:gd name="connsiteY38" fmla="*/ 964759 h 1164340"/>
                <a:gd name="connsiteX39" fmla="*/ 172794 w 1290705"/>
                <a:gd name="connsiteY39" fmla="*/ 1014765 h 1164340"/>
                <a:gd name="connsiteX40" fmla="*/ 237088 w 1290705"/>
                <a:gd name="connsiteY40" fmla="*/ 1057628 h 1164340"/>
                <a:gd name="connsiteX41" fmla="*/ 306144 w 1290705"/>
                <a:gd name="connsiteY41" fmla="*/ 1090965 h 1164340"/>
                <a:gd name="connsiteX42" fmla="*/ 391869 w 1290705"/>
                <a:gd name="connsiteY42" fmla="*/ 1124303 h 1164340"/>
                <a:gd name="connsiteX43" fmla="*/ 479975 w 1290705"/>
                <a:gd name="connsiteY43" fmla="*/ 1148116 h 1164340"/>
                <a:gd name="connsiteX44" fmla="*/ 582369 w 1290705"/>
                <a:gd name="connsiteY44" fmla="*/ 1162403 h 1164340"/>
                <a:gd name="connsiteX45" fmla="*/ 694288 w 1290705"/>
                <a:gd name="connsiteY45" fmla="*/ 1162403 h 1164340"/>
                <a:gd name="connsiteX46" fmla="*/ 806206 w 1290705"/>
                <a:gd name="connsiteY46" fmla="*/ 1145734 h 1164340"/>
                <a:gd name="connsiteX47" fmla="*/ 918125 w 1290705"/>
                <a:gd name="connsiteY47" fmla="*/ 1110015 h 1164340"/>
                <a:gd name="connsiteX48" fmla="*/ 994325 w 1290705"/>
                <a:gd name="connsiteY48" fmla="*/ 1071915 h 1164340"/>
                <a:gd name="connsiteX49" fmla="*/ 1063381 w 1290705"/>
                <a:gd name="connsiteY49" fmla="*/ 1029053 h 1164340"/>
                <a:gd name="connsiteX50" fmla="*/ 1127675 w 1290705"/>
                <a:gd name="connsiteY50" fmla="*/ 981428 h 1164340"/>
                <a:gd name="connsiteX51" fmla="*/ 1180063 w 1290705"/>
                <a:gd name="connsiteY51" fmla="*/ 931422 h 1164340"/>
                <a:gd name="connsiteX52" fmla="*/ 1230069 w 1290705"/>
                <a:gd name="connsiteY52" fmla="*/ 876653 h 1164340"/>
                <a:gd name="connsiteX53" fmla="*/ 1268169 w 1290705"/>
                <a:gd name="connsiteY53" fmla="*/ 809978 h 1164340"/>
                <a:gd name="connsiteX54" fmla="*/ 1289600 w 1290705"/>
                <a:gd name="connsiteY54" fmla="*/ 750447 h 1164340"/>
                <a:gd name="connsiteX55" fmla="*/ 1284838 w 1290705"/>
                <a:gd name="connsiteY55" fmla="*/ 707584 h 1164340"/>
                <a:gd name="connsiteX56" fmla="*/ 1261025 w 1290705"/>
                <a:gd name="connsiteY56" fmla="*/ 667103 h 1164340"/>
                <a:gd name="connsiteX57" fmla="*/ 1227688 w 1290705"/>
                <a:gd name="connsiteY57" fmla="*/ 652815 h 1164340"/>
                <a:gd name="connsiteX58" fmla="*/ 1180063 w 1290705"/>
                <a:gd name="connsiteY58" fmla="*/ 659959 h 1164340"/>
                <a:gd name="connsiteX59" fmla="*/ 1149106 w 1290705"/>
                <a:gd name="connsiteY59" fmla="*/ 683772 h 1164340"/>
                <a:gd name="connsiteX60" fmla="*/ 1115769 w 1290705"/>
                <a:gd name="connsiteY60" fmla="*/ 714728 h 1164340"/>
                <a:gd name="connsiteX61" fmla="*/ 1087194 w 1290705"/>
                <a:gd name="connsiteY61" fmla="*/ 738540 h 1164340"/>
                <a:gd name="connsiteX62" fmla="*/ 1051475 w 1290705"/>
                <a:gd name="connsiteY62" fmla="*/ 757590 h 1164340"/>
                <a:gd name="connsiteX63" fmla="*/ 1001469 w 1290705"/>
                <a:gd name="connsiteY63" fmla="*/ 755209 h 1164340"/>
                <a:gd name="connsiteX64" fmla="*/ 968131 w 1290705"/>
                <a:gd name="connsiteY64" fmla="*/ 717109 h 1164340"/>
                <a:gd name="connsiteX65" fmla="*/ 958606 w 1290705"/>
                <a:gd name="connsiteY65" fmla="*/ 671866 h 1164340"/>
                <a:gd name="connsiteX66" fmla="*/ 963369 w 1290705"/>
                <a:gd name="connsiteY66" fmla="*/ 633765 h 1164340"/>
                <a:gd name="connsiteX67" fmla="*/ 984800 w 1290705"/>
                <a:gd name="connsiteY67" fmla="*/ 605190 h 1164340"/>
                <a:gd name="connsiteX68" fmla="*/ 1003850 w 1290705"/>
                <a:gd name="connsiteY68" fmla="*/ 598047 h 1164340"/>
                <a:gd name="connsiteX69" fmla="*/ 1046712 w 1290705"/>
                <a:gd name="connsiteY69" fmla="*/ 593284 h 1164340"/>
                <a:gd name="connsiteX70" fmla="*/ 1091956 w 1290705"/>
                <a:gd name="connsiteY70" fmla="*/ 586140 h 1164340"/>
                <a:gd name="connsiteX71" fmla="*/ 1122913 w 1290705"/>
                <a:gd name="connsiteY71" fmla="*/ 569472 h 1164340"/>
                <a:gd name="connsiteX72" fmla="*/ 1146725 w 1290705"/>
                <a:gd name="connsiteY72" fmla="*/ 543278 h 1164340"/>
                <a:gd name="connsiteX73" fmla="*/ 1161013 w 1290705"/>
                <a:gd name="connsiteY73" fmla="*/ 505178 h 1164340"/>
                <a:gd name="connsiteX74" fmla="*/ 1149106 w 1290705"/>
                <a:gd name="connsiteY74" fmla="*/ 462315 h 1164340"/>
                <a:gd name="connsiteX75" fmla="*/ 1120531 w 1290705"/>
                <a:gd name="connsiteY75" fmla="*/ 436122 h 1164340"/>
                <a:gd name="connsiteX76" fmla="*/ 1082431 w 1290705"/>
                <a:gd name="connsiteY76" fmla="*/ 414690 h 1164340"/>
                <a:gd name="connsiteX77" fmla="*/ 1027663 w 1290705"/>
                <a:gd name="connsiteY77" fmla="*/ 402784 h 1164340"/>
                <a:gd name="connsiteX78" fmla="*/ 951463 w 1290705"/>
                <a:gd name="connsiteY78" fmla="*/ 395640 h 1164340"/>
                <a:gd name="connsiteX79" fmla="*/ 884788 w 1290705"/>
                <a:gd name="connsiteY79" fmla="*/ 395640 h 1164340"/>
                <a:gd name="connsiteX80" fmla="*/ 782394 w 1290705"/>
                <a:gd name="connsiteY80" fmla="*/ 393259 h 1164340"/>
                <a:gd name="connsiteX81" fmla="*/ 684763 w 1290705"/>
                <a:gd name="connsiteY81" fmla="*/ 393259 h 1164340"/>
                <a:gd name="connsiteX82" fmla="*/ 596656 w 1290705"/>
                <a:gd name="connsiteY82" fmla="*/ 395641 h 1164340"/>
                <a:gd name="connsiteX83" fmla="*/ 527600 w 1290705"/>
                <a:gd name="connsiteY83" fmla="*/ 398022 h 1164340"/>
                <a:gd name="connsiteX84" fmla="*/ 453781 w 1290705"/>
                <a:gd name="connsiteY84" fmla="*/ 405166 h 1164340"/>
                <a:gd name="connsiteX85" fmla="*/ 391869 w 1290705"/>
                <a:gd name="connsiteY85" fmla="*/ 412309 h 1164340"/>
                <a:gd name="connsiteX86" fmla="*/ 322813 w 1290705"/>
                <a:gd name="connsiteY86" fmla="*/ 428977 h 1164340"/>
                <a:gd name="connsiteX87" fmla="*/ 248994 w 1290705"/>
                <a:gd name="connsiteY87" fmla="*/ 455172 h 1164340"/>
                <a:gd name="connsiteX88" fmla="*/ 203750 w 1290705"/>
                <a:gd name="connsiteY88" fmla="*/ 486128 h 1164340"/>
                <a:gd name="connsiteX89" fmla="*/ 160888 w 1290705"/>
                <a:gd name="connsiteY89" fmla="*/ 552803 h 1164340"/>
                <a:gd name="connsiteX90" fmla="*/ 146600 w 1290705"/>
                <a:gd name="connsiteY90" fmla="*/ 624240 h 1164340"/>
                <a:gd name="connsiteX91" fmla="*/ 160888 w 1290705"/>
                <a:gd name="connsiteY91" fmla="*/ 707584 h 1164340"/>
                <a:gd name="connsiteX92" fmla="*/ 182319 w 1290705"/>
                <a:gd name="connsiteY92" fmla="*/ 762353 h 1164340"/>
                <a:gd name="connsiteX93" fmla="*/ 222800 w 1290705"/>
                <a:gd name="connsiteY93" fmla="*/ 819503 h 1164340"/>
                <a:gd name="connsiteX94" fmla="*/ 258519 w 1290705"/>
                <a:gd name="connsiteY94" fmla="*/ 859984 h 1164340"/>
                <a:gd name="connsiteX95" fmla="*/ 299000 w 1290705"/>
                <a:gd name="connsiteY95" fmla="*/ 900465 h 1164340"/>
                <a:gd name="connsiteX96" fmla="*/ 363294 w 1290705"/>
                <a:gd name="connsiteY96" fmla="*/ 945709 h 1164340"/>
                <a:gd name="connsiteX97" fmla="*/ 434731 w 1290705"/>
                <a:gd name="connsiteY97" fmla="*/ 986190 h 1164340"/>
                <a:gd name="connsiteX98" fmla="*/ 508550 w 1290705"/>
                <a:gd name="connsiteY98" fmla="*/ 1012384 h 1164340"/>
                <a:gd name="connsiteX99" fmla="*/ 620469 w 1290705"/>
                <a:gd name="connsiteY99" fmla="*/ 1026672 h 1164340"/>
                <a:gd name="connsiteX100" fmla="*/ 730006 w 1290705"/>
                <a:gd name="connsiteY100" fmla="*/ 1005240 h 1164340"/>
                <a:gd name="connsiteX101" fmla="*/ 803825 w 1290705"/>
                <a:gd name="connsiteY101" fmla="*/ 967140 h 1164340"/>
                <a:gd name="connsiteX102" fmla="*/ 856213 w 1290705"/>
                <a:gd name="connsiteY102" fmla="*/ 924278 h 1164340"/>
                <a:gd name="connsiteX103" fmla="*/ 882406 w 1290705"/>
                <a:gd name="connsiteY103" fmla="*/ 874272 h 1164340"/>
                <a:gd name="connsiteX104" fmla="*/ 880025 w 1290705"/>
                <a:gd name="connsiteY104" fmla="*/ 793309 h 1164340"/>
                <a:gd name="connsiteX105" fmla="*/ 841925 w 1290705"/>
                <a:gd name="connsiteY105" fmla="*/ 731397 h 1164340"/>
                <a:gd name="connsiteX106" fmla="*/ 780013 w 1290705"/>
                <a:gd name="connsiteY106" fmla="*/ 688534 h 1164340"/>
                <a:gd name="connsiteX107" fmla="*/ 713338 w 1290705"/>
                <a:gd name="connsiteY107" fmla="*/ 667103 h 1164340"/>
                <a:gd name="connsiteX108" fmla="*/ 629994 w 1290705"/>
                <a:gd name="connsiteY108" fmla="*/ 643290 h 1164340"/>
                <a:gd name="connsiteX109" fmla="*/ 506169 w 1290705"/>
                <a:gd name="connsiteY109" fmla="*/ 617096 h 1164340"/>
                <a:gd name="connsiteX110" fmla="*/ 420444 w 1290705"/>
                <a:gd name="connsiteY110" fmla="*/ 617097 h 1164340"/>
                <a:gd name="connsiteX111" fmla="*/ 358531 w 1290705"/>
                <a:gd name="connsiteY111" fmla="*/ 631384 h 1164340"/>
                <a:gd name="connsiteX112" fmla="*/ 318050 w 1290705"/>
                <a:gd name="connsiteY112" fmla="*/ 655197 h 1164340"/>
                <a:gd name="connsiteX113" fmla="*/ 289475 w 1290705"/>
                <a:gd name="connsiteY113" fmla="*/ 679009 h 1164340"/>
                <a:gd name="connsiteX114" fmla="*/ 289475 w 1290705"/>
                <a:gd name="connsiteY114" fmla="*/ 712347 h 1164340"/>
                <a:gd name="connsiteX115" fmla="*/ 313288 w 1290705"/>
                <a:gd name="connsiteY115" fmla="*/ 729015 h 1164340"/>
                <a:gd name="connsiteX116" fmla="*/ 346625 w 1290705"/>
                <a:gd name="connsiteY116" fmla="*/ 717109 h 1164340"/>
                <a:gd name="connsiteX117" fmla="*/ 391868 w 1290705"/>
                <a:gd name="connsiteY117" fmla="*/ 690916 h 1164340"/>
                <a:gd name="connsiteX118" fmla="*/ 449019 w 1290705"/>
                <a:gd name="connsiteY118" fmla="*/ 683772 h 1164340"/>
                <a:gd name="connsiteX119" fmla="*/ 518075 w 1290705"/>
                <a:gd name="connsiteY119" fmla="*/ 688534 h 1164340"/>
                <a:gd name="connsiteX120" fmla="*/ 584750 w 1290705"/>
                <a:gd name="connsiteY120" fmla="*/ 702822 h 1164340"/>
                <a:gd name="connsiteX121" fmla="*/ 670475 w 1290705"/>
                <a:gd name="connsiteY121" fmla="*/ 726634 h 1164340"/>
                <a:gd name="connsiteX122" fmla="*/ 739531 w 1290705"/>
                <a:gd name="connsiteY122" fmla="*/ 748065 h 1164340"/>
                <a:gd name="connsiteX123" fmla="*/ 799063 w 1290705"/>
                <a:gd name="connsiteY123" fmla="*/ 790928 h 1164340"/>
                <a:gd name="connsiteX124" fmla="*/ 818113 w 1290705"/>
                <a:gd name="connsiteY124" fmla="*/ 829028 h 1164340"/>
                <a:gd name="connsiteX125" fmla="*/ 815731 w 1290705"/>
                <a:gd name="connsiteY125" fmla="*/ 867128 h 1164340"/>
                <a:gd name="connsiteX126" fmla="*/ 787156 w 1290705"/>
                <a:gd name="connsiteY126" fmla="*/ 898084 h 1164340"/>
                <a:gd name="connsiteX127" fmla="*/ 749056 w 1290705"/>
                <a:gd name="connsiteY127" fmla="*/ 921897 h 1164340"/>
                <a:gd name="connsiteX128" fmla="*/ 696669 w 1290705"/>
                <a:gd name="connsiteY128" fmla="*/ 940947 h 1164340"/>
                <a:gd name="connsiteX129" fmla="*/ 632375 w 1290705"/>
                <a:gd name="connsiteY129" fmla="*/ 957615 h 1164340"/>
                <a:gd name="connsiteX130" fmla="*/ 570463 w 1290705"/>
                <a:gd name="connsiteY130" fmla="*/ 952853 h 1164340"/>
                <a:gd name="connsiteX131" fmla="*/ 456163 w 1290705"/>
                <a:gd name="connsiteY131" fmla="*/ 917134 h 1164340"/>
                <a:gd name="connsiteX132" fmla="*/ 365675 w 1290705"/>
                <a:gd name="connsiteY132" fmla="*/ 867128 h 1164340"/>
                <a:gd name="connsiteX133" fmla="*/ 291857 w 1290705"/>
                <a:gd name="connsiteY133" fmla="*/ 795690 h 1164340"/>
                <a:gd name="connsiteX134" fmla="*/ 239469 w 1290705"/>
                <a:gd name="connsiteY134" fmla="*/ 721872 h 1164340"/>
                <a:gd name="connsiteX135" fmla="*/ 215656 w 1290705"/>
                <a:gd name="connsiteY135" fmla="*/ 669484 h 1164340"/>
                <a:gd name="connsiteX136" fmla="*/ 208513 w 1290705"/>
                <a:gd name="connsiteY136" fmla="*/ 609953 h 1164340"/>
                <a:gd name="connsiteX137" fmla="*/ 232325 w 1290705"/>
                <a:gd name="connsiteY137" fmla="*/ 550422 h 1164340"/>
                <a:gd name="connsiteX138" fmla="*/ 279950 w 1290705"/>
                <a:gd name="connsiteY138" fmla="*/ 517084 h 1164340"/>
                <a:gd name="connsiteX139" fmla="*/ 337100 w 1290705"/>
                <a:gd name="connsiteY139" fmla="*/ 493272 h 1164340"/>
                <a:gd name="connsiteX140" fmla="*/ 408538 w 1290705"/>
                <a:gd name="connsiteY140" fmla="*/ 478984 h 1164340"/>
                <a:gd name="connsiteX141" fmla="*/ 520456 w 1290705"/>
                <a:gd name="connsiteY141" fmla="*/ 464697 h 1164340"/>
                <a:gd name="connsiteX142" fmla="*/ 627613 w 1290705"/>
                <a:gd name="connsiteY142" fmla="*/ 457553 h 1164340"/>
                <a:gd name="connsiteX143" fmla="*/ 746675 w 1290705"/>
                <a:gd name="connsiteY143" fmla="*/ 457553 h 1164340"/>
                <a:gd name="connsiteX144" fmla="*/ 865738 w 1290705"/>
                <a:gd name="connsiteY144" fmla="*/ 455172 h 1164340"/>
                <a:gd name="connsiteX145" fmla="*/ 951463 w 1290705"/>
                <a:gd name="connsiteY145" fmla="*/ 459934 h 1164340"/>
                <a:gd name="connsiteX146" fmla="*/ 1020519 w 1290705"/>
                <a:gd name="connsiteY146" fmla="*/ 469459 h 1164340"/>
                <a:gd name="connsiteX147" fmla="*/ 1065763 w 1290705"/>
                <a:gd name="connsiteY147" fmla="*/ 478984 h 1164340"/>
                <a:gd name="connsiteX148" fmla="*/ 1087194 w 1290705"/>
                <a:gd name="connsiteY148" fmla="*/ 495653 h 1164340"/>
                <a:gd name="connsiteX149" fmla="*/ 1094338 w 1290705"/>
                <a:gd name="connsiteY149" fmla="*/ 505178 h 1164340"/>
                <a:gd name="connsiteX150" fmla="*/ 1075288 w 1290705"/>
                <a:gd name="connsiteY150" fmla="*/ 521847 h 1164340"/>
                <a:gd name="connsiteX151" fmla="*/ 1039569 w 1290705"/>
                <a:gd name="connsiteY151" fmla="*/ 528990 h 1164340"/>
                <a:gd name="connsiteX152" fmla="*/ 1008613 w 1290705"/>
                <a:gd name="connsiteY152" fmla="*/ 531372 h 1164340"/>
                <a:gd name="connsiteX153" fmla="*/ 963369 w 1290705"/>
                <a:gd name="connsiteY153" fmla="*/ 543277 h 1164340"/>
                <a:gd name="connsiteX154" fmla="*/ 927650 w 1290705"/>
                <a:gd name="connsiteY154" fmla="*/ 567090 h 1164340"/>
                <a:gd name="connsiteX155" fmla="*/ 899075 w 1290705"/>
                <a:gd name="connsiteY155" fmla="*/ 605190 h 1164340"/>
                <a:gd name="connsiteX156" fmla="*/ 891931 w 1290705"/>
                <a:gd name="connsiteY156" fmla="*/ 650434 h 1164340"/>
                <a:gd name="connsiteX157" fmla="*/ 899075 w 1290705"/>
                <a:gd name="connsiteY157" fmla="*/ 709965 h 1164340"/>
                <a:gd name="connsiteX158" fmla="*/ 920507 w 1290705"/>
                <a:gd name="connsiteY158" fmla="*/ 762353 h 1164340"/>
                <a:gd name="connsiteX159" fmla="*/ 956225 w 1290705"/>
                <a:gd name="connsiteY159" fmla="*/ 802834 h 1164340"/>
                <a:gd name="connsiteX160" fmla="*/ 1008613 w 1290705"/>
                <a:gd name="connsiteY160" fmla="*/ 826647 h 1164340"/>
                <a:gd name="connsiteX161" fmla="*/ 1046713 w 1290705"/>
                <a:gd name="connsiteY161" fmla="*/ 826647 h 1164340"/>
                <a:gd name="connsiteX162" fmla="*/ 1096719 w 1290705"/>
                <a:gd name="connsiteY162" fmla="*/ 812359 h 1164340"/>
                <a:gd name="connsiteX163" fmla="*/ 1137200 w 1290705"/>
                <a:gd name="connsiteY163" fmla="*/ 788547 h 1164340"/>
                <a:gd name="connsiteX164" fmla="*/ 1172919 w 1290705"/>
                <a:gd name="connsiteY164" fmla="*/ 757590 h 1164340"/>
                <a:gd name="connsiteX165" fmla="*/ 1191969 w 1290705"/>
                <a:gd name="connsiteY165" fmla="*/ 733778 h 1164340"/>
                <a:gd name="connsiteX166" fmla="*/ 1206256 w 1290705"/>
                <a:gd name="connsiteY166" fmla="*/ 719490 h 1164340"/>
                <a:gd name="connsiteX167" fmla="*/ 1225306 w 1290705"/>
                <a:gd name="connsiteY167" fmla="*/ 721872 h 1164340"/>
                <a:gd name="connsiteX168" fmla="*/ 1213400 w 1290705"/>
                <a:gd name="connsiteY168" fmla="*/ 769497 h 1164340"/>
                <a:gd name="connsiteX169" fmla="*/ 1187206 w 1290705"/>
                <a:gd name="connsiteY169" fmla="*/ 819503 h 1164340"/>
                <a:gd name="connsiteX170" fmla="*/ 1144344 w 1290705"/>
                <a:gd name="connsiteY170" fmla="*/ 869509 h 1164340"/>
                <a:gd name="connsiteX171" fmla="*/ 1101481 w 1290705"/>
                <a:gd name="connsiteY171" fmla="*/ 909990 h 1164340"/>
                <a:gd name="connsiteX172" fmla="*/ 1037188 w 1290705"/>
                <a:gd name="connsiteY172" fmla="*/ 959997 h 1164340"/>
                <a:gd name="connsiteX173" fmla="*/ 970513 w 1290705"/>
                <a:gd name="connsiteY173" fmla="*/ 1000478 h 1164340"/>
                <a:gd name="connsiteX174" fmla="*/ 901456 w 1290705"/>
                <a:gd name="connsiteY174" fmla="*/ 1038578 h 1164340"/>
                <a:gd name="connsiteX175" fmla="*/ 839544 w 1290705"/>
                <a:gd name="connsiteY175" fmla="*/ 1062390 h 1164340"/>
                <a:gd name="connsiteX176" fmla="*/ 753819 w 1290705"/>
                <a:gd name="connsiteY176" fmla="*/ 1086203 h 1164340"/>
                <a:gd name="connsiteX177" fmla="*/ 668094 w 1290705"/>
                <a:gd name="connsiteY177" fmla="*/ 1095728 h 1164340"/>
                <a:gd name="connsiteX178" fmla="*/ 565700 w 1290705"/>
                <a:gd name="connsiteY178" fmla="*/ 1095728 h 1164340"/>
                <a:gd name="connsiteX179" fmla="*/ 451400 w 1290705"/>
                <a:gd name="connsiteY179" fmla="*/ 1074297 h 1164340"/>
                <a:gd name="connsiteX180" fmla="*/ 306144 w 1290705"/>
                <a:gd name="connsiteY180" fmla="*/ 1019528 h 1164340"/>
                <a:gd name="connsiteX181" fmla="*/ 222801 w 1290705"/>
                <a:gd name="connsiteY181" fmla="*/ 964759 h 1164340"/>
                <a:gd name="connsiteX182" fmla="*/ 141838 w 1290705"/>
                <a:gd name="connsiteY182" fmla="*/ 876653 h 1164340"/>
                <a:gd name="connsiteX183" fmla="*/ 87069 w 1290705"/>
                <a:gd name="connsiteY183" fmla="*/ 762353 h 1164340"/>
                <a:gd name="connsiteX184" fmla="*/ 72781 w 1290705"/>
                <a:gd name="connsiteY184" fmla="*/ 676628 h 1164340"/>
                <a:gd name="connsiteX185" fmla="*/ 72781 w 1290705"/>
                <a:gd name="connsiteY185" fmla="*/ 578997 h 1164340"/>
                <a:gd name="connsiteX186" fmla="*/ 84688 w 1290705"/>
                <a:gd name="connsiteY186" fmla="*/ 488509 h 1164340"/>
                <a:gd name="connsiteX187" fmla="*/ 106119 w 1290705"/>
                <a:gd name="connsiteY187" fmla="*/ 431359 h 1164340"/>
                <a:gd name="connsiteX188" fmla="*/ 137075 w 1290705"/>
                <a:gd name="connsiteY188" fmla="*/ 400403 h 1164340"/>
                <a:gd name="connsiteX189" fmla="*/ 182319 w 1290705"/>
                <a:gd name="connsiteY189" fmla="*/ 371828 h 1164340"/>
                <a:gd name="connsiteX190" fmla="*/ 275188 w 1290705"/>
                <a:gd name="connsiteY190" fmla="*/ 348015 h 1164340"/>
                <a:gd name="connsiteX191" fmla="*/ 365675 w 1290705"/>
                <a:gd name="connsiteY191" fmla="*/ 338490 h 1164340"/>
                <a:gd name="connsiteX192" fmla="*/ 451400 w 1290705"/>
                <a:gd name="connsiteY192" fmla="*/ 336109 h 1164340"/>
                <a:gd name="connsiteX193" fmla="*/ 568081 w 1290705"/>
                <a:gd name="connsiteY193" fmla="*/ 343253 h 1164340"/>
                <a:gd name="connsiteX194" fmla="*/ 675238 w 1290705"/>
                <a:gd name="connsiteY194" fmla="*/ 350397 h 1164340"/>
                <a:gd name="connsiteX195" fmla="*/ 775250 w 1290705"/>
                <a:gd name="connsiteY195" fmla="*/ 357540 h 1164340"/>
                <a:gd name="connsiteX196" fmla="*/ 877644 w 1290705"/>
                <a:gd name="connsiteY196" fmla="*/ 364684 h 1164340"/>
                <a:gd name="connsiteX197" fmla="*/ 984800 w 1290705"/>
                <a:gd name="connsiteY197" fmla="*/ 357540 h 1164340"/>
                <a:gd name="connsiteX198" fmla="*/ 1101481 w 1290705"/>
                <a:gd name="connsiteY198" fmla="*/ 309915 h 1164340"/>
                <a:gd name="connsiteX199" fmla="*/ 1132438 w 1290705"/>
                <a:gd name="connsiteY199" fmla="*/ 226572 h 1164340"/>
                <a:gd name="connsiteX200" fmla="*/ 1115769 w 1290705"/>
                <a:gd name="connsiteY200" fmla="*/ 157515 h 1164340"/>
                <a:gd name="connsiteX201" fmla="*/ 1075288 w 1290705"/>
                <a:gd name="connsiteY201" fmla="*/ 105128 h 1164340"/>
                <a:gd name="connsiteX202" fmla="*/ 1008613 w 1290705"/>
                <a:gd name="connsiteY202" fmla="*/ 59884 h 1164340"/>
                <a:gd name="connsiteX203" fmla="*/ 906219 w 1290705"/>
                <a:gd name="connsiteY203" fmla="*/ 31309 h 1164340"/>
                <a:gd name="connsiteX204" fmla="*/ 777631 w 1290705"/>
                <a:gd name="connsiteY204" fmla="*/ 14640 h 1164340"/>
                <a:gd name="connsiteX205" fmla="*/ 658569 w 1290705"/>
                <a:gd name="connsiteY205" fmla="*/ 5115 h 1164340"/>
                <a:gd name="connsiteX206" fmla="*/ 560938 w 1290705"/>
                <a:gd name="connsiteY206" fmla="*/ 2734 h 1164340"/>
                <a:gd name="connsiteX207" fmla="*/ 432350 w 1290705"/>
                <a:gd name="connsiteY207" fmla="*/ 353 h 1164340"/>
                <a:gd name="connsiteX208" fmla="*/ 334719 w 1290705"/>
                <a:gd name="connsiteY208" fmla="*/ 5115 h 1164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1290705" h="1164340">
                  <a:moveTo>
                    <a:pt x="334719" y="5115"/>
                  </a:moveTo>
                  <a:cubicBezTo>
                    <a:pt x="314479" y="11465"/>
                    <a:pt x="314082" y="27738"/>
                    <a:pt x="310907" y="38453"/>
                  </a:cubicBezTo>
                  <a:cubicBezTo>
                    <a:pt x="307732" y="49168"/>
                    <a:pt x="311700" y="62661"/>
                    <a:pt x="315669" y="69408"/>
                  </a:cubicBezTo>
                  <a:cubicBezTo>
                    <a:pt x="319638" y="76155"/>
                    <a:pt x="320432" y="78140"/>
                    <a:pt x="334719" y="78934"/>
                  </a:cubicBezTo>
                  <a:cubicBezTo>
                    <a:pt x="349006" y="79728"/>
                    <a:pt x="373613" y="74966"/>
                    <a:pt x="401394" y="74172"/>
                  </a:cubicBezTo>
                  <a:cubicBezTo>
                    <a:pt x="429175" y="73378"/>
                    <a:pt x="501406" y="74172"/>
                    <a:pt x="501406" y="74172"/>
                  </a:cubicBezTo>
                  <a:cubicBezTo>
                    <a:pt x="531172" y="74172"/>
                    <a:pt x="552207" y="73378"/>
                    <a:pt x="579988" y="74172"/>
                  </a:cubicBezTo>
                  <a:cubicBezTo>
                    <a:pt x="607769" y="74966"/>
                    <a:pt x="639916" y="77744"/>
                    <a:pt x="668094" y="78934"/>
                  </a:cubicBezTo>
                  <a:cubicBezTo>
                    <a:pt x="696272" y="80124"/>
                    <a:pt x="722069" y="79331"/>
                    <a:pt x="749056" y="81315"/>
                  </a:cubicBezTo>
                  <a:cubicBezTo>
                    <a:pt x="776043" y="83299"/>
                    <a:pt x="802238" y="86872"/>
                    <a:pt x="830019" y="90841"/>
                  </a:cubicBezTo>
                  <a:cubicBezTo>
                    <a:pt x="857800" y="94810"/>
                    <a:pt x="887963" y="98381"/>
                    <a:pt x="915744" y="105128"/>
                  </a:cubicBezTo>
                  <a:cubicBezTo>
                    <a:pt x="943525" y="111875"/>
                    <a:pt x="976862" y="122194"/>
                    <a:pt x="996706" y="131322"/>
                  </a:cubicBezTo>
                  <a:cubicBezTo>
                    <a:pt x="1016550" y="140450"/>
                    <a:pt x="1024884" y="148785"/>
                    <a:pt x="1034806" y="159897"/>
                  </a:cubicBezTo>
                  <a:cubicBezTo>
                    <a:pt x="1044728" y="171010"/>
                    <a:pt x="1051078" y="186488"/>
                    <a:pt x="1056237" y="197997"/>
                  </a:cubicBezTo>
                  <a:cubicBezTo>
                    <a:pt x="1061396" y="209506"/>
                    <a:pt x="1066557" y="217841"/>
                    <a:pt x="1065763" y="228953"/>
                  </a:cubicBezTo>
                  <a:cubicBezTo>
                    <a:pt x="1064969" y="240065"/>
                    <a:pt x="1059809" y="255544"/>
                    <a:pt x="1051475" y="264672"/>
                  </a:cubicBezTo>
                  <a:cubicBezTo>
                    <a:pt x="1043141" y="273800"/>
                    <a:pt x="1030837" y="278960"/>
                    <a:pt x="1015756" y="283722"/>
                  </a:cubicBezTo>
                  <a:cubicBezTo>
                    <a:pt x="1000675" y="288484"/>
                    <a:pt x="984007" y="290866"/>
                    <a:pt x="960988" y="293247"/>
                  </a:cubicBezTo>
                  <a:cubicBezTo>
                    <a:pt x="937969" y="295628"/>
                    <a:pt x="904631" y="298009"/>
                    <a:pt x="877644" y="298009"/>
                  </a:cubicBezTo>
                  <a:cubicBezTo>
                    <a:pt x="850657" y="298009"/>
                    <a:pt x="799063" y="293247"/>
                    <a:pt x="799063" y="293247"/>
                  </a:cubicBezTo>
                  <a:lnTo>
                    <a:pt x="710956" y="286103"/>
                  </a:lnTo>
                  <a:cubicBezTo>
                    <a:pt x="681587" y="284119"/>
                    <a:pt x="651822" y="282531"/>
                    <a:pt x="622850" y="281340"/>
                  </a:cubicBezTo>
                  <a:cubicBezTo>
                    <a:pt x="593878" y="280149"/>
                    <a:pt x="567287" y="280149"/>
                    <a:pt x="537125" y="278959"/>
                  </a:cubicBezTo>
                  <a:cubicBezTo>
                    <a:pt x="506963" y="277769"/>
                    <a:pt x="476800" y="274991"/>
                    <a:pt x="441875" y="274197"/>
                  </a:cubicBezTo>
                  <a:cubicBezTo>
                    <a:pt x="406950" y="273403"/>
                    <a:pt x="357737" y="272610"/>
                    <a:pt x="327575" y="274197"/>
                  </a:cubicBezTo>
                  <a:cubicBezTo>
                    <a:pt x="297413" y="275784"/>
                    <a:pt x="283125" y="279753"/>
                    <a:pt x="260900" y="283722"/>
                  </a:cubicBezTo>
                  <a:cubicBezTo>
                    <a:pt x="238675" y="287691"/>
                    <a:pt x="216053" y="291262"/>
                    <a:pt x="194225" y="298009"/>
                  </a:cubicBezTo>
                  <a:cubicBezTo>
                    <a:pt x="172397" y="304756"/>
                    <a:pt x="148584" y="313884"/>
                    <a:pt x="129931" y="324203"/>
                  </a:cubicBezTo>
                  <a:cubicBezTo>
                    <a:pt x="111278" y="334522"/>
                    <a:pt x="95801" y="346825"/>
                    <a:pt x="82307" y="359922"/>
                  </a:cubicBezTo>
                  <a:cubicBezTo>
                    <a:pt x="68813" y="373019"/>
                    <a:pt x="58097" y="388497"/>
                    <a:pt x="48969" y="402784"/>
                  </a:cubicBezTo>
                  <a:cubicBezTo>
                    <a:pt x="39841" y="417071"/>
                    <a:pt x="33888" y="427788"/>
                    <a:pt x="27538" y="445647"/>
                  </a:cubicBezTo>
                  <a:cubicBezTo>
                    <a:pt x="21188" y="463506"/>
                    <a:pt x="15235" y="486524"/>
                    <a:pt x="10869" y="509940"/>
                  </a:cubicBezTo>
                  <a:cubicBezTo>
                    <a:pt x="6503" y="533356"/>
                    <a:pt x="2932" y="561137"/>
                    <a:pt x="1344" y="586140"/>
                  </a:cubicBezTo>
                  <a:cubicBezTo>
                    <a:pt x="-244" y="611143"/>
                    <a:pt x="-640" y="634559"/>
                    <a:pt x="1344" y="659959"/>
                  </a:cubicBezTo>
                  <a:cubicBezTo>
                    <a:pt x="3328" y="685359"/>
                    <a:pt x="7694" y="713141"/>
                    <a:pt x="13250" y="738541"/>
                  </a:cubicBezTo>
                  <a:cubicBezTo>
                    <a:pt x="18806" y="763941"/>
                    <a:pt x="25950" y="788944"/>
                    <a:pt x="34681" y="812359"/>
                  </a:cubicBezTo>
                  <a:cubicBezTo>
                    <a:pt x="43412" y="835774"/>
                    <a:pt x="56510" y="861175"/>
                    <a:pt x="65638" y="879034"/>
                  </a:cubicBezTo>
                  <a:cubicBezTo>
                    <a:pt x="74766" y="896893"/>
                    <a:pt x="79925" y="905228"/>
                    <a:pt x="89450" y="919515"/>
                  </a:cubicBezTo>
                  <a:cubicBezTo>
                    <a:pt x="98975" y="933802"/>
                    <a:pt x="108897" y="948884"/>
                    <a:pt x="122788" y="964759"/>
                  </a:cubicBezTo>
                  <a:cubicBezTo>
                    <a:pt x="136679" y="980634"/>
                    <a:pt x="153744" y="999287"/>
                    <a:pt x="172794" y="1014765"/>
                  </a:cubicBezTo>
                  <a:cubicBezTo>
                    <a:pt x="191844" y="1030243"/>
                    <a:pt x="214863" y="1044928"/>
                    <a:pt x="237088" y="1057628"/>
                  </a:cubicBezTo>
                  <a:cubicBezTo>
                    <a:pt x="259313" y="1070328"/>
                    <a:pt x="280347" y="1079853"/>
                    <a:pt x="306144" y="1090965"/>
                  </a:cubicBezTo>
                  <a:cubicBezTo>
                    <a:pt x="331941" y="1102077"/>
                    <a:pt x="362897" y="1114778"/>
                    <a:pt x="391869" y="1124303"/>
                  </a:cubicBezTo>
                  <a:cubicBezTo>
                    <a:pt x="420841" y="1133828"/>
                    <a:pt x="448225" y="1141766"/>
                    <a:pt x="479975" y="1148116"/>
                  </a:cubicBezTo>
                  <a:cubicBezTo>
                    <a:pt x="511725" y="1154466"/>
                    <a:pt x="546650" y="1160022"/>
                    <a:pt x="582369" y="1162403"/>
                  </a:cubicBezTo>
                  <a:cubicBezTo>
                    <a:pt x="618088" y="1164784"/>
                    <a:pt x="656982" y="1165181"/>
                    <a:pt x="694288" y="1162403"/>
                  </a:cubicBezTo>
                  <a:cubicBezTo>
                    <a:pt x="731594" y="1159625"/>
                    <a:pt x="768900" y="1154465"/>
                    <a:pt x="806206" y="1145734"/>
                  </a:cubicBezTo>
                  <a:cubicBezTo>
                    <a:pt x="843512" y="1137003"/>
                    <a:pt x="886772" y="1122318"/>
                    <a:pt x="918125" y="1110015"/>
                  </a:cubicBezTo>
                  <a:cubicBezTo>
                    <a:pt x="949478" y="1097712"/>
                    <a:pt x="970116" y="1085409"/>
                    <a:pt x="994325" y="1071915"/>
                  </a:cubicBezTo>
                  <a:cubicBezTo>
                    <a:pt x="1018534" y="1058421"/>
                    <a:pt x="1041156" y="1044134"/>
                    <a:pt x="1063381" y="1029053"/>
                  </a:cubicBezTo>
                  <a:cubicBezTo>
                    <a:pt x="1085606" y="1013972"/>
                    <a:pt x="1108228" y="997700"/>
                    <a:pt x="1127675" y="981428"/>
                  </a:cubicBezTo>
                  <a:cubicBezTo>
                    <a:pt x="1147122" y="965156"/>
                    <a:pt x="1162997" y="948884"/>
                    <a:pt x="1180063" y="931422"/>
                  </a:cubicBezTo>
                  <a:cubicBezTo>
                    <a:pt x="1197129" y="913960"/>
                    <a:pt x="1215385" y="896894"/>
                    <a:pt x="1230069" y="876653"/>
                  </a:cubicBezTo>
                  <a:cubicBezTo>
                    <a:pt x="1244753" y="856412"/>
                    <a:pt x="1258247" y="831012"/>
                    <a:pt x="1268169" y="809978"/>
                  </a:cubicBezTo>
                  <a:cubicBezTo>
                    <a:pt x="1278091" y="788944"/>
                    <a:pt x="1286822" y="767513"/>
                    <a:pt x="1289600" y="750447"/>
                  </a:cubicBezTo>
                  <a:cubicBezTo>
                    <a:pt x="1292378" y="733381"/>
                    <a:pt x="1289601" y="721475"/>
                    <a:pt x="1284838" y="707584"/>
                  </a:cubicBezTo>
                  <a:cubicBezTo>
                    <a:pt x="1280076" y="693693"/>
                    <a:pt x="1270550" y="676231"/>
                    <a:pt x="1261025" y="667103"/>
                  </a:cubicBezTo>
                  <a:cubicBezTo>
                    <a:pt x="1251500" y="657975"/>
                    <a:pt x="1241182" y="654006"/>
                    <a:pt x="1227688" y="652815"/>
                  </a:cubicBezTo>
                  <a:cubicBezTo>
                    <a:pt x="1214194" y="651624"/>
                    <a:pt x="1193160" y="654800"/>
                    <a:pt x="1180063" y="659959"/>
                  </a:cubicBezTo>
                  <a:cubicBezTo>
                    <a:pt x="1166966" y="665118"/>
                    <a:pt x="1159822" y="674644"/>
                    <a:pt x="1149106" y="683772"/>
                  </a:cubicBezTo>
                  <a:cubicBezTo>
                    <a:pt x="1138390" y="692900"/>
                    <a:pt x="1126088" y="705600"/>
                    <a:pt x="1115769" y="714728"/>
                  </a:cubicBezTo>
                  <a:cubicBezTo>
                    <a:pt x="1105450" y="723856"/>
                    <a:pt x="1097910" y="731396"/>
                    <a:pt x="1087194" y="738540"/>
                  </a:cubicBezTo>
                  <a:cubicBezTo>
                    <a:pt x="1076478" y="745684"/>
                    <a:pt x="1065763" y="754812"/>
                    <a:pt x="1051475" y="757590"/>
                  </a:cubicBezTo>
                  <a:cubicBezTo>
                    <a:pt x="1037188" y="760368"/>
                    <a:pt x="1015360" y="761956"/>
                    <a:pt x="1001469" y="755209"/>
                  </a:cubicBezTo>
                  <a:cubicBezTo>
                    <a:pt x="987578" y="748462"/>
                    <a:pt x="975275" y="731000"/>
                    <a:pt x="968131" y="717109"/>
                  </a:cubicBezTo>
                  <a:cubicBezTo>
                    <a:pt x="960987" y="703219"/>
                    <a:pt x="959400" y="685757"/>
                    <a:pt x="958606" y="671866"/>
                  </a:cubicBezTo>
                  <a:cubicBezTo>
                    <a:pt x="957812" y="657975"/>
                    <a:pt x="959003" y="644878"/>
                    <a:pt x="963369" y="633765"/>
                  </a:cubicBezTo>
                  <a:cubicBezTo>
                    <a:pt x="967735" y="622652"/>
                    <a:pt x="978053" y="611143"/>
                    <a:pt x="984800" y="605190"/>
                  </a:cubicBezTo>
                  <a:cubicBezTo>
                    <a:pt x="991547" y="599237"/>
                    <a:pt x="993531" y="600031"/>
                    <a:pt x="1003850" y="598047"/>
                  </a:cubicBezTo>
                  <a:cubicBezTo>
                    <a:pt x="1014169" y="596063"/>
                    <a:pt x="1032028" y="595268"/>
                    <a:pt x="1046712" y="593284"/>
                  </a:cubicBezTo>
                  <a:cubicBezTo>
                    <a:pt x="1061396" y="591300"/>
                    <a:pt x="1079256" y="590109"/>
                    <a:pt x="1091956" y="586140"/>
                  </a:cubicBezTo>
                  <a:cubicBezTo>
                    <a:pt x="1104656" y="582171"/>
                    <a:pt x="1113785" y="576616"/>
                    <a:pt x="1122913" y="569472"/>
                  </a:cubicBezTo>
                  <a:cubicBezTo>
                    <a:pt x="1132041" y="562328"/>
                    <a:pt x="1140375" y="553994"/>
                    <a:pt x="1146725" y="543278"/>
                  </a:cubicBezTo>
                  <a:cubicBezTo>
                    <a:pt x="1153075" y="532562"/>
                    <a:pt x="1160616" y="518672"/>
                    <a:pt x="1161013" y="505178"/>
                  </a:cubicBezTo>
                  <a:cubicBezTo>
                    <a:pt x="1161410" y="491684"/>
                    <a:pt x="1155853" y="473824"/>
                    <a:pt x="1149106" y="462315"/>
                  </a:cubicBezTo>
                  <a:cubicBezTo>
                    <a:pt x="1142359" y="450806"/>
                    <a:pt x="1131644" y="444060"/>
                    <a:pt x="1120531" y="436122"/>
                  </a:cubicBezTo>
                  <a:cubicBezTo>
                    <a:pt x="1109419" y="428185"/>
                    <a:pt x="1097909" y="420246"/>
                    <a:pt x="1082431" y="414690"/>
                  </a:cubicBezTo>
                  <a:cubicBezTo>
                    <a:pt x="1066953" y="409134"/>
                    <a:pt x="1049491" y="405959"/>
                    <a:pt x="1027663" y="402784"/>
                  </a:cubicBezTo>
                  <a:cubicBezTo>
                    <a:pt x="1005835" y="399609"/>
                    <a:pt x="975275" y="396831"/>
                    <a:pt x="951463" y="395640"/>
                  </a:cubicBezTo>
                  <a:cubicBezTo>
                    <a:pt x="927651" y="394449"/>
                    <a:pt x="912966" y="396037"/>
                    <a:pt x="884788" y="395640"/>
                  </a:cubicBezTo>
                  <a:lnTo>
                    <a:pt x="782394" y="393259"/>
                  </a:lnTo>
                  <a:cubicBezTo>
                    <a:pt x="749057" y="392862"/>
                    <a:pt x="715719" y="392862"/>
                    <a:pt x="684763" y="393259"/>
                  </a:cubicBezTo>
                  <a:cubicBezTo>
                    <a:pt x="653807" y="393656"/>
                    <a:pt x="622850" y="394847"/>
                    <a:pt x="596656" y="395641"/>
                  </a:cubicBezTo>
                  <a:cubicBezTo>
                    <a:pt x="570462" y="396435"/>
                    <a:pt x="551413" y="396434"/>
                    <a:pt x="527600" y="398022"/>
                  </a:cubicBezTo>
                  <a:cubicBezTo>
                    <a:pt x="503787" y="399610"/>
                    <a:pt x="476403" y="402785"/>
                    <a:pt x="453781" y="405166"/>
                  </a:cubicBezTo>
                  <a:cubicBezTo>
                    <a:pt x="431159" y="407547"/>
                    <a:pt x="413697" y="408341"/>
                    <a:pt x="391869" y="412309"/>
                  </a:cubicBezTo>
                  <a:cubicBezTo>
                    <a:pt x="370041" y="416278"/>
                    <a:pt x="346625" y="421833"/>
                    <a:pt x="322813" y="428977"/>
                  </a:cubicBezTo>
                  <a:cubicBezTo>
                    <a:pt x="299001" y="436121"/>
                    <a:pt x="268838" y="445647"/>
                    <a:pt x="248994" y="455172"/>
                  </a:cubicBezTo>
                  <a:cubicBezTo>
                    <a:pt x="229150" y="464697"/>
                    <a:pt x="218434" y="469856"/>
                    <a:pt x="203750" y="486128"/>
                  </a:cubicBezTo>
                  <a:cubicBezTo>
                    <a:pt x="189066" y="502400"/>
                    <a:pt x="170413" y="529784"/>
                    <a:pt x="160888" y="552803"/>
                  </a:cubicBezTo>
                  <a:cubicBezTo>
                    <a:pt x="151363" y="575822"/>
                    <a:pt x="146600" y="598443"/>
                    <a:pt x="146600" y="624240"/>
                  </a:cubicBezTo>
                  <a:cubicBezTo>
                    <a:pt x="146600" y="650037"/>
                    <a:pt x="154935" y="684565"/>
                    <a:pt x="160888" y="707584"/>
                  </a:cubicBezTo>
                  <a:cubicBezTo>
                    <a:pt x="166841" y="730603"/>
                    <a:pt x="172000" y="743700"/>
                    <a:pt x="182319" y="762353"/>
                  </a:cubicBezTo>
                  <a:cubicBezTo>
                    <a:pt x="192638" y="781006"/>
                    <a:pt x="210100" y="803231"/>
                    <a:pt x="222800" y="819503"/>
                  </a:cubicBezTo>
                  <a:cubicBezTo>
                    <a:pt x="235500" y="835775"/>
                    <a:pt x="245819" y="846490"/>
                    <a:pt x="258519" y="859984"/>
                  </a:cubicBezTo>
                  <a:cubicBezTo>
                    <a:pt x="271219" y="873478"/>
                    <a:pt x="281538" y="886178"/>
                    <a:pt x="299000" y="900465"/>
                  </a:cubicBezTo>
                  <a:cubicBezTo>
                    <a:pt x="316462" y="914752"/>
                    <a:pt x="340672" y="931422"/>
                    <a:pt x="363294" y="945709"/>
                  </a:cubicBezTo>
                  <a:cubicBezTo>
                    <a:pt x="385916" y="959997"/>
                    <a:pt x="410522" y="975078"/>
                    <a:pt x="434731" y="986190"/>
                  </a:cubicBezTo>
                  <a:cubicBezTo>
                    <a:pt x="458940" y="997303"/>
                    <a:pt x="477594" y="1005637"/>
                    <a:pt x="508550" y="1012384"/>
                  </a:cubicBezTo>
                  <a:cubicBezTo>
                    <a:pt x="539506" y="1019131"/>
                    <a:pt x="583560" y="1027863"/>
                    <a:pt x="620469" y="1026672"/>
                  </a:cubicBezTo>
                  <a:cubicBezTo>
                    <a:pt x="657378" y="1025481"/>
                    <a:pt x="699447" y="1015162"/>
                    <a:pt x="730006" y="1005240"/>
                  </a:cubicBezTo>
                  <a:cubicBezTo>
                    <a:pt x="760565" y="995318"/>
                    <a:pt x="782791" y="980634"/>
                    <a:pt x="803825" y="967140"/>
                  </a:cubicBezTo>
                  <a:cubicBezTo>
                    <a:pt x="824859" y="953646"/>
                    <a:pt x="843116" y="939756"/>
                    <a:pt x="856213" y="924278"/>
                  </a:cubicBezTo>
                  <a:cubicBezTo>
                    <a:pt x="869310" y="908800"/>
                    <a:pt x="878437" y="896100"/>
                    <a:pt x="882406" y="874272"/>
                  </a:cubicBezTo>
                  <a:cubicBezTo>
                    <a:pt x="886375" y="852444"/>
                    <a:pt x="886772" y="817121"/>
                    <a:pt x="880025" y="793309"/>
                  </a:cubicBezTo>
                  <a:cubicBezTo>
                    <a:pt x="873278" y="769497"/>
                    <a:pt x="858594" y="748859"/>
                    <a:pt x="841925" y="731397"/>
                  </a:cubicBezTo>
                  <a:cubicBezTo>
                    <a:pt x="825256" y="713935"/>
                    <a:pt x="801444" y="699250"/>
                    <a:pt x="780013" y="688534"/>
                  </a:cubicBezTo>
                  <a:cubicBezTo>
                    <a:pt x="758582" y="677818"/>
                    <a:pt x="738341" y="674644"/>
                    <a:pt x="713338" y="667103"/>
                  </a:cubicBezTo>
                  <a:cubicBezTo>
                    <a:pt x="688335" y="659562"/>
                    <a:pt x="664522" y="651624"/>
                    <a:pt x="629994" y="643290"/>
                  </a:cubicBezTo>
                  <a:cubicBezTo>
                    <a:pt x="595466" y="634956"/>
                    <a:pt x="541094" y="621462"/>
                    <a:pt x="506169" y="617096"/>
                  </a:cubicBezTo>
                  <a:cubicBezTo>
                    <a:pt x="471244" y="612731"/>
                    <a:pt x="445050" y="614716"/>
                    <a:pt x="420444" y="617097"/>
                  </a:cubicBezTo>
                  <a:cubicBezTo>
                    <a:pt x="395838" y="619478"/>
                    <a:pt x="375597" y="625034"/>
                    <a:pt x="358531" y="631384"/>
                  </a:cubicBezTo>
                  <a:cubicBezTo>
                    <a:pt x="341465" y="637734"/>
                    <a:pt x="329559" y="647260"/>
                    <a:pt x="318050" y="655197"/>
                  </a:cubicBezTo>
                  <a:cubicBezTo>
                    <a:pt x="306541" y="663135"/>
                    <a:pt x="294238" y="669484"/>
                    <a:pt x="289475" y="679009"/>
                  </a:cubicBezTo>
                  <a:cubicBezTo>
                    <a:pt x="284712" y="688534"/>
                    <a:pt x="285506" y="704013"/>
                    <a:pt x="289475" y="712347"/>
                  </a:cubicBezTo>
                  <a:cubicBezTo>
                    <a:pt x="293444" y="720681"/>
                    <a:pt x="303763" y="728221"/>
                    <a:pt x="313288" y="729015"/>
                  </a:cubicBezTo>
                  <a:cubicBezTo>
                    <a:pt x="322813" y="729809"/>
                    <a:pt x="333528" y="723459"/>
                    <a:pt x="346625" y="717109"/>
                  </a:cubicBezTo>
                  <a:cubicBezTo>
                    <a:pt x="359722" y="710759"/>
                    <a:pt x="374802" y="696472"/>
                    <a:pt x="391868" y="690916"/>
                  </a:cubicBezTo>
                  <a:cubicBezTo>
                    <a:pt x="408934" y="685360"/>
                    <a:pt x="427985" y="684169"/>
                    <a:pt x="449019" y="683772"/>
                  </a:cubicBezTo>
                  <a:cubicBezTo>
                    <a:pt x="470053" y="683375"/>
                    <a:pt x="495453" y="685359"/>
                    <a:pt x="518075" y="688534"/>
                  </a:cubicBezTo>
                  <a:cubicBezTo>
                    <a:pt x="540697" y="691709"/>
                    <a:pt x="559350" y="696472"/>
                    <a:pt x="584750" y="702822"/>
                  </a:cubicBezTo>
                  <a:cubicBezTo>
                    <a:pt x="610150" y="709172"/>
                    <a:pt x="644678" y="719094"/>
                    <a:pt x="670475" y="726634"/>
                  </a:cubicBezTo>
                  <a:cubicBezTo>
                    <a:pt x="696272" y="734174"/>
                    <a:pt x="718100" y="737349"/>
                    <a:pt x="739531" y="748065"/>
                  </a:cubicBezTo>
                  <a:cubicBezTo>
                    <a:pt x="760962" y="758781"/>
                    <a:pt x="785966" y="777434"/>
                    <a:pt x="799063" y="790928"/>
                  </a:cubicBezTo>
                  <a:cubicBezTo>
                    <a:pt x="812160" y="804422"/>
                    <a:pt x="815335" y="816328"/>
                    <a:pt x="818113" y="829028"/>
                  </a:cubicBezTo>
                  <a:cubicBezTo>
                    <a:pt x="820891" y="841728"/>
                    <a:pt x="820890" y="855619"/>
                    <a:pt x="815731" y="867128"/>
                  </a:cubicBezTo>
                  <a:cubicBezTo>
                    <a:pt x="810572" y="878637"/>
                    <a:pt x="798269" y="888956"/>
                    <a:pt x="787156" y="898084"/>
                  </a:cubicBezTo>
                  <a:cubicBezTo>
                    <a:pt x="776044" y="907212"/>
                    <a:pt x="764137" y="914753"/>
                    <a:pt x="749056" y="921897"/>
                  </a:cubicBezTo>
                  <a:cubicBezTo>
                    <a:pt x="733975" y="929041"/>
                    <a:pt x="716116" y="934994"/>
                    <a:pt x="696669" y="940947"/>
                  </a:cubicBezTo>
                  <a:cubicBezTo>
                    <a:pt x="677222" y="946900"/>
                    <a:pt x="653409" y="955631"/>
                    <a:pt x="632375" y="957615"/>
                  </a:cubicBezTo>
                  <a:cubicBezTo>
                    <a:pt x="611341" y="959599"/>
                    <a:pt x="599832" y="959600"/>
                    <a:pt x="570463" y="952853"/>
                  </a:cubicBezTo>
                  <a:cubicBezTo>
                    <a:pt x="541094" y="946106"/>
                    <a:pt x="490294" y="931421"/>
                    <a:pt x="456163" y="917134"/>
                  </a:cubicBezTo>
                  <a:cubicBezTo>
                    <a:pt x="422032" y="902847"/>
                    <a:pt x="393059" y="887369"/>
                    <a:pt x="365675" y="867128"/>
                  </a:cubicBezTo>
                  <a:cubicBezTo>
                    <a:pt x="338291" y="846887"/>
                    <a:pt x="312891" y="819899"/>
                    <a:pt x="291857" y="795690"/>
                  </a:cubicBezTo>
                  <a:cubicBezTo>
                    <a:pt x="270823" y="771481"/>
                    <a:pt x="252169" y="742906"/>
                    <a:pt x="239469" y="721872"/>
                  </a:cubicBezTo>
                  <a:cubicBezTo>
                    <a:pt x="226769" y="700838"/>
                    <a:pt x="220815" y="688137"/>
                    <a:pt x="215656" y="669484"/>
                  </a:cubicBezTo>
                  <a:cubicBezTo>
                    <a:pt x="210497" y="650831"/>
                    <a:pt x="205735" y="629797"/>
                    <a:pt x="208513" y="609953"/>
                  </a:cubicBezTo>
                  <a:cubicBezTo>
                    <a:pt x="211291" y="590109"/>
                    <a:pt x="220419" y="565900"/>
                    <a:pt x="232325" y="550422"/>
                  </a:cubicBezTo>
                  <a:cubicBezTo>
                    <a:pt x="244231" y="534944"/>
                    <a:pt x="262487" y="526609"/>
                    <a:pt x="279950" y="517084"/>
                  </a:cubicBezTo>
                  <a:cubicBezTo>
                    <a:pt x="297412" y="507559"/>
                    <a:pt x="315669" y="499622"/>
                    <a:pt x="337100" y="493272"/>
                  </a:cubicBezTo>
                  <a:cubicBezTo>
                    <a:pt x="358531" y="486922"/>
                    <a:pt x="377979" y="483747"/>
                    <a:pt x="408538" y="478984"/>
                  </a:cubicBezTo>
                  <a:cubicBezTo>
                    <a:pt x="439097" y="474222"/>
                    <a:pt x="520456" y="464697"/>
                    <a:pt x="520456" y="464697"/>
                  </a:cubicBezTo>
                  <a:cubicBezTo>
                    <a:pt x="556968" y="461125"/>
                    <a:pt x="589910" y="458744"/>
                    <a:pt x="627613" y="457553"/>
                  </a:cubicBezTo>
                  <a:cubicBezTo>
                    <a:pt x="665316" y="456362"/>
                    <a:pt x="746675" y="457553"/>
                    <a:pt x="746675" y="457553"/>
                  </a:cubicBezTo>
                  <a:cubicBezTo>
                    <a:pt x="786362" y="457156"/>
                    <a:pt x="831607" y="454775"/>
                    <a:pt x="865738" y="455172"/>
                  </a:cubicBezTo>
                  <a:cubicBezTo>
                    <a:pt x="899869" y="455569"/>
                    <a:pt x="925666" y="457553"/>
                    <a:pt x="951463" y="459934"/>
                  </a:cubicBezTo>
                  <a:cubicBezTo>
                    <a:pt x="977260" y="462315"/>
                    <a:pt x="1001469" y="466284"/>
                    <a:pt x="1020519" y="469459"/>
                  </a:cubicBezTo>
                  <a:cubicBezTo>
                    <a:pt x="1039569" y="472634"/>
                    <a:pt x="1054651" y="474618"/>
                    <a:pt x="1065763" y="478984"/>
                  </a:cubicBezTo>
                  <a:cubicBezTo>
                    <a:pt x="1076875" y="483350"/>
                    <a:pt x="1082432" y="491287"/>
                    <a:pt x="1087194" y="495653"/>
                  </a:cubicBezTo>
                  <a:cubicBezTo>
                    <a:pt x="1091956" y="500019"/>
                    <a:pt x="1096322" y="500812"/>
                    <a:pt x="1094338" y="505178"/>
                  </a:cubicBezTo>
                  <a:cubicBezTo>
                    <a:pt x="1092354" y="509544"/>
                    <a:pt x="1084416" y="517878"/>
                    <a:pt x="1075288" y="521847"/>
                  </a:cubicBezTo>
                  <a:cubicBezTo>
                    <a:pt x="1066160" y="525816"/>
                    <a:pt x="1050681" y="527403"/>
                    <a:pt x="1039569" y="528990"/>
                  </a:cubicBezTo>
                  <a:cubicBezTo>
                    <a:pt x="1028457" y="530577"/>
                    <a:pt x="1021313" y="528991"/>
                    <a:pt x="1008613" y="531372"/>
                  </a:cubicBezTo>
                  <a:cubicBezTo>
                    <a:pt x="995913" y="533753"/>
                    <a:pt x="976863" y="537324"/>
                    <a:pt x="963369" y="543277"/>
                  </a:cubicBezTo>
                  <a:cubicBezTo>
                    <a:pt x="949875" y="549230"/>
                    <a:pt x="938366" y="556771"/>
                    <a:pt x="927650" y="567090"/>
                  </a:cubicBezTo>
                  <a:cubicBezTo>
                    <a:pt x="916934" y="577409"/>
                    <a:pt x="905028" y="591299"/>
                    <a:pt x="899075" y="605190"/>
                  </a:cubicBezTo>
                  <a:cubicBezTo>
                    <a:pt x="893122" y="619081"/>
                    <a:pt x="891931" y="632972"/>
                    <a:pt x="891931" y="650434"/>
                  </a:cubicBezTo>
                  <a:cubicBezTo>
                    <a:pt x="891931" y="667896"/>
                    <a:pt x="894312" y="691312"/>
                    <a:pt x="899075" y="709965"/>
                  </a:cubicBezTo>
                  <a:cubicBezTo>
                    <a:pt x="903838" y="728618"/>
                    <a:pt x="910982" y="746875"/>
                    <a:pt x="920507" y="762353"/>
                  </a:cubicBezTo>
                  <a:cubicBezTo>
                    <a:pt x="930032" y="777831"/>
                    <a:pt x="941541" y="792118"/>
                    <a:pt x="956225" y="802834"/>
                  </a:cubicBezTo>
                  <a:cubicBezTo>
                    <a:pt x="970909" y="813550"/>
                    <a:pt x="993532" y="822678"/>
                    <a:pt x="1008613" y="826647"/>
                  </a:cubicBezTo>
                  <a:cubicBezTo>
                    <a:pt x="1023694" y="830616"/>
                    <a:pt x="1032029" y="829028"/>
                    <a:pt x="1046713" y="826647"/>
                  </a:cubicBezTo>
                  <a:cubicBezTo>
                    <a:pt x="1061397" y="824266"/>
                    <a:pt x="1081638" y="818709"/>
                    <a:pt x="1096719" y="812359"/>
                  </a:cubicBezTo>
                  <a:cubicBezTo>
                    <a:pt x="1111800" y="806009"/>
                    <a:pt x="1124500" y="797675"/>
                    <a:pt x="1137200" y="788547"/>
                  </a:cubicBezTo>
                  <a:cubicBezTo>
                    <a:pt x="1149900" y="779419"/>
                    <a:pt x="1163791" y="766718"/>
                    <a:pt x="1172919" y="757590"/>
                  </a:cubicBezTo>
                  <a:cubicBezTo>
                    <a:pt x="1182047" y="748462"/>
                    <a:pt x="1186413" y="740128"/>
                    <a:pt x="1191969" y="733778"/>
                  </a:cubicBezTo>
                  <a:cubicBezTo>
                    <a:pt x="1197525" y="727428"/>
                    <a:pt x="1200700" y="721474"/>
                    <a:pt x="1206256" y="719490"/>
                  </a:cubicBezTo>
                  <a:cubicBezTo>
                    <a:pt x="1211812" y="717506"/>
                    <a:pt x="1224115" y="713538"/>
                    <a:pt x="1225306" y="721872"/>
                  </a:cubicBezTo>
                  <a:cubicBezTo>
                    <a:pt x="1226497" y="730206"/>
                    <a:pt x="1219750" y="753225"/>
                    <a:pt x="1213400" y="769497"/>
                  </a:cubicBezTo>
                  <a:cubicBezTo>
                    <a:pt x="1207050" y="785769"/>
                    <a:pt x="1198715" y="802834"/>
                    <a:pt x="1187206" y="819503"/>
                  </a:cubicBezTo>
                  <a:cubicBezTo>
                    <a:pt x="1175697" y="836172"/>
                    <a:pt x="1158632" y="854428"/>
                    <a:pt x="1144344" y="869509"/>
                  </a:cubicBezTo>
                  <a:cubicBezTo>
                    <a:pt x="1130057" y="884590"/>
                    <a:pt x="1119340" y="894909"/>
                    <a:pt x="1101481" y="909990"/>
                  </a:cubicBezTo>
                  <a:cubicBezTo>
                    <a:pt x="1083622" y="925071"/>
                    <a:pt x="1059016" y="944916"/>
                    <a:pt x="1037188" y="959997"/>
                  </a:cubicBezTo>
                  <a:cubicBezTo>
                    <a:pt x="1015360" y="975078"/>
                    <a:pt x="993135" y="987381"/>
                    <a:pt x="970513" y="1000478"/>
                  </a:cubicBezTo>
                  <a:cubicBezTo>
                    <a:pt x="947891" y="1013575"/>
                    <a:pt x="923284" y="1028259"/>
                    <a:pt x="901456" y="1038578"/>
                  </a:cubicBezTo>
                  <a:cubicBezTo>
                    <a:pt x="879628" y="1048897"/>
                    <a:pt x="864150" y="1054453"/>
                    <a:pt x="839544" y="1062390"/>
                  </a:cubicBezTo>
                  <a:cubicBezTo>
                    <a:pt x="814938" y="1070327"/>
                    <a:pt x="782394" y="1080647"/>
                    <a:pt x="753819" y="1086203"/>
                  </a:cubicBezTo>
                  <a:cubicBezTo>
                    <a:pt x="725244" y="1091759"/>
                    <a:pt x="699447" y="1094141"/>
                    <a:pt x="668094" y="1095728"/>
                  </a:cubicBezTo>
                  <a:cubicBezTo>
                    <a:pt x="636741" y="1097315"/>
                    <a:pt x="601816" y="1099300"/>
                    <a:pt x="565700" y="1095728"/>
                  </a:cubicBezTo>
                  <a:cubicBezTo>
                    <a:pt x="529584" y="1092156"/>
                    <a:pt x="494659" y="1086997"/>
                    <a:pt x="451400" y="1074297"/>
                  </a:cubicBezTo>
                  <a:cubicBezTo>
                    <a:pt x="408141" y="1061597"/>
                    <a:pt x="344244" y="1037784"/>
                    <a:pt x="306144" y="1019528"/>
                  </a:cubicBezTo>
                  <a:cubicBezTo>
                    <a:pt x="268044" y="1001272"/>
                    <a:pt x="250185" y="988571"/>
                    <a:pt x="222801" y="964759"/>
                  </a:cubicBezTo>
                  <a:cubicBezTo>
                    <a:pt x="195417" y="940947"/>
                    <a:pt x="164460" y="910387"/>
                    <a:pt x="141838" y="876653"/>
                  </a:cubicBezTo>
                  <a:cubicBezTo>
                    <a:pt x="119216" y="842919"/>
                    <a:pt x="98578" y="795691"/>
                    <a:pt x="87069" y="762353"/>
                  </a:cubicBezTo>
                  <a:cubicBezTo>
                    <a:pt x="75559" y="729016"/>
                    <a:pt x="75162" y="707187"/>
                    <a:pt x="72781" y="676628"/>
                  </a:cubicBezTo>
                  <a:cubicBezTo>
                    <a:pt x="70400" y="646069"/>
                    <a:pt x="70796" y="610350"/>
                    <a:pt x="72781" y="578997"/>
                  </a:cubicBezTo>
                  <a:cubicBezTo>
                    <a:pt x="74765" y="547644"/>
                    <a:pt x="79132" y="513115"/>
                    <a:pt x="84688" y="488509"/>
                  </a:cubicBezTo>
                  <a:cubicBezTo>
                    <a:pt x="90244" y="463903"/>
                    <a:pt x="97388" y="446043"/>
                    <a:pt x="106119" y="431359"/>
                  </a:cubicBezTo>
                  <a:cubicBezTo>
                    <a:pt x="114850" y="416675"/>
                    <a:pt x="124375" y="410325"/>
                    <a:pt x="137075" y="400403"/>
                  </a:cubicBezTo>
                  <a:cubicBezTo>
                    <a:pt x="149775" y="390481"/>
                    <a:pt x="159300" y="380559"/>
                    <a:pt x="182319" y="371828"/>
                  </a:cubicBezTo>
                  <a:cubicBezTo>
                    <a:pt x="205338" y="363097"/>
                    <a:pt x="244629" y="353571"/>
                    <a:pt x="275188" y="348015"/>
                  </a:cubicBezTo>
                  <a:cubicBezTo>
                    <a:pt x="305747" y="342459"/>
                    <a:pt x="336306" y="340474"/>
                    <a:pt x="365675" y="338490"/>
                  </a:cubicBezTo>
                  <a:cubicBezTo>
                    <a:pt x="395044" y="336506"/>
                    <a:pt x="417666" y="335315"/>
                    <a:pt x="451400" y="336109"/>
                  </a:cubicBezTo>
                  <a:cubicBezTo>
                    <a:pt x="485134" y="336903"/>
                    <a:pt x="568081" y="343253"/>
                    <a:pt x="568081" y="343253"/>
                  </a:cubicBezTo>
                  <a:lnTo>
                    <a:pt x="675238" y="350397"/>
                  </a:lnTo>
                  <a:lnTo>
                    <a:pt x="775250" y="357540"/>
                  </a:lnTo>
                  <a:cubicBezTo>
                    <a:pt x="808984" y="359921"/>
                    <a:pt x="842719" y="364684"/>
                    <a:pt x="877644" y="364684"/>
                  </a:cubicBezTo>
                  <a:cubicBezTo>
                    <a:pt x="912569" y="364684"/>
                    <a:pt x="947494" y="366668"/>
                    <a:pt x="984800" y="357540"/>
                  </a:cubicBezTo>
                  <a:cubicBezTo>
                    <a:pt x="1022106" y="348412"/>
                    <a:pt x="1076875" y="331743"/>
                    <a:pt x="1101481" y="309915"/>
                  </a:cubicBezTo>
                  <a:cubicBezTo>
                    <a:pt x="1126087" y="288087"/>
                    <a:pt x="1130057" y="251972"/>
                    <a:pt x="1132438" y="226572"/>
                  </a:cubicBezTo>
                  <a:cubicBezTo>
                    <a:pt x="1134819" y="201172"/>
                    <a:pt x="1125294" y="177756"/>
                    <a:pt x="1115769" y="157515"/>
                  </a:cubicBezTo>
                  <a:cubicBezTo>
                    <a:pt x="1106244" y="137274"/>
                    <a:pt x="1093147" y="121400"/>
                    <a:pt x="1075288" y="105128"/>
                  </a:cubicBezTo>
                  <a:cubicBezTo>
                    <a:pt x="1057429" y="88856"/>
                    <a:pt x="1036791" y="72187"/>
                    <a:pt x="1008613" y="59884"/>
                  </a:cubicBezTo>
                  <a:cubicBezTo>
                    <a:pt x="980435" y="47581"/>
                    <a:pt x="944716" y="38850"/>
                    <a:pt x="906219" y="31309"/>
                  </a:cubicBezTo>
                  <a:cubicBezTo>
                    <a:pt x="867722" y="23768"/>
                    <a:pt x="818906" y="19006"/>
                    <a:pt x="777631" y="14640"/>
                  </a:cubicBezTo>
                  <a:cubicBezTo>
                    <a:pt x="736356" y="10274"/>
                    <a:pt x="694684" y="7099"/>
                    <a:pt x="658569" y="5115"/>
                  </a:cubicBezTo>
                  <a:cubicBezTo>
                    <a:pt x="622454" y="3131"/>
                    <a:pt x="560938" y="2734"/>
                    <a:pt x="560938" y="2734"/>
                  </a:cubicBezTo>
                  <a:lnTo>
                    <a:pt x="432350" y="353"/>
                  </a:lnTo>
                  <a:cubicBezTo>
                    <a:pt x="397822" y="-44"/>
                    <a:pt x="354960" y="-1235"/>
                    <a:pt x="334719" y="5115"/>
                  </a:cubicBezTo>
                  <a:close/>
                </a:path>
              </a:pathLst>
            </a:custGeom>
            <a:solidFill>
              <a:srgbClr val="FADBD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梯形 20"/>
            <p:cNvSpPr/>
            <p:nvPr/>
          </p:nvSpPr>
          <p:spPr>
            <a:xfrm flipV="1">
              <a:off x="2576488" y="2839914"/>
              <a:ext cx="52388" cy="72000"/>
            </a:xfrm>
            <a:prstGeom prst="trapezoid">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圆角矩形 21"/>
            <p:cNvSpPr/>
            <p:nvPr/>
          </p:nvSpPr>
          <p:spPr>
            <a:xfrm rot="19740000">
              <a:off x="3284878" y="3063257"/>
              <a:ext cx="43200" cy="1116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 name="圆角矩形 22"/>
            <p:cNvSpPr/>
            <p:nvPr/>
          </p:nvSpPr>
          <p:spPr>
            <a:xfrm rot="19740000">
              <a:off x="2987055" y="3446638"/>
              <a:ext cx="43200" cy="1116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圆角矩形 23"/>
            <p:cNvSpPr/>
            <p:nvPr/>
          </p:nvSpPr>
          <p:spPr>
            <a:xfrm rot="2340000" flipH="1">
              <a:off x="2393184" y="3385381"/>
              <a:ext cx="43200" cy="1080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矩形 24"/>
            <p:cNvSpPr/>
            <p:nvPr/>
          </p:nvSpPr>
          <p:spPr>
            <a:xfrm>
              <a:off x="3861440" y="2484265"/>
              <a:ext cx="1192955" cy="584775"/>
            </a:xfrm>
            <a:prstGeom prst="rect">
              <a:avLst/>
            </a:prstGeom>
          </p:spPr>
          <p:txBody>
            <a:bodyPr wrap="none">
              <a:spAutoFit/>
            </a:bodyPr>
            <a:lstStyle/>
            <a:p>
              <a:pPr algn="ctr"/>
              <a:r>
                <a:rPr lang="en-US" altLang="zh-CN" sz="1600" dirty="0">
                  <a:effectLst>
                    <a:outerShdw blurRad="38100" dist="38100" dir="2700000" algn="tl">
                      <a:srgbClr val="000000">
                        <a:alpha val="43137"/>
                      </a:srgbClr>
                    </a:outerShdw>
                  </a:effectLst>
                  <a:latin typeface="arial" panose="020B0604020202020204" pitchFamily="34" charset="0"/>
                </a:rPr>
                <a:t>8M</a:t>
              </a:r>
              <a:r>
                <a:rPr lang="zh-CN" altLang="en-US" sz="1600" dirty="0">
                  <a:effectLst>
                    <a:outerShdw blurRad="38100" dist="38100" dir="2700000" algn="tl">
                      <a:srgbClr val="000000">
                        <a:alpha val="43137"/>
                      </a:srgbClr>
                    </a:outerShdw>
                  </a:effectLst>
                  <a:latin typeface="arial" panose="020B0604020202020204" pitchFamily="34" charset="0"/>
                </a:rPr>
                <a:t>尿素</a:t>
              </a:r>
              <a:endParaRPr lang="en-US" altLang="zh-CN" sz="1600" dirty="0">
                <a:effectLst>
                  <a:outerShdw blurRad="38100" dist="38100" dir="2700000" algn="tl">
                    <a:srgbClr val="000000">
                      <a:alpha val="43137"/>
                    </a:srgbClr>
                  </a:outerShdw>
                </a:effectLst>
                <a:latin typeface="arial" panose="020B0604020202020204" pitchFamily="34" charset="0"/>
              </a:endParaRPr>
            </a:p>
            <a:p>
              <a:pPr algn="ctr"/>
              <a:r>
                <a:rPr lang="en-US" altLang="zh-CN" sz="1600" dirty="0">
                  <a:effectLst>
                    <a:outerShdw blurRad="38100" dist="38100" dir="2700000" algn="tl">
                      <a:srgbClr val="000000">
                        <a:alpha val="43137"/>
                      </a:srgbClr>
                    </a:outerShdw>
                  </a:effectLst>
                  <a:latin typeface="arial" panose="020B0604020202020204" pitchFamily="34" charset="0"/>
                </a:rPr>
                <a:t>β-</a:t>
              </a:r>
              <a:r>
                <a:rPr lang="zh-CN" altLang="en-US" sz="1600" dirty="0">
                  <a:effectLst>
                    <a:outerShdw blurRad="38100" dist="38100" dir="2700000" algn="tl">
                      <a:srgbClr val="000000">
                        <a:alpha val="43137"/>
                      </a:srgbClr>
                    </a:outerShdw>
                  </a:effectLst>
                  <a:latin typeface="arial" panose="020B0604020202020204" pitchFamily="34" charset="0"/>
                </a:rPr>
                <a:t>巯基乙醇</a:t>
              </a:r>
            </a:p>
          </p:txBody>
        </p:sp>
        <p:sp>
          <p:nvSpPr>
            <p:cNvPr id="26" name="右箭头 25"/>
            <p:cNvSpPr/>
            <p:nvPr/>
          </p:nvSpPr>
          <p:spPr>
            <a:xfrm>
              <a:off x="3740630" y="3024205"/>
              <a:ext cx="1440000" cy="216000"/>
            </a:xfrm>
            <a:prstGeom prst="right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 name="矩形 26"/>
            <p:cNvSpPr/>
            <p:nvPr/>
          </p:nvSpPr>
          <p:spPr>
            <a:xfrm>
              <a:off x="4723688" y="4247527"/>
              <a:ext cx="2749471"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latin typeface="arial" panose="020B0604020202020204" pitchFamily="34" charset="0"/>
                </a:rPr>
                <a:t>变性可还原核糖核酸酶</a:t>
              </a:r>
              <a:endParaRPr lang="zh-CN" altLang="en-US" sz="2000" dirty="0">
                <a:effectLst>
                  <a:outerShdw blurRad="38100" dist="38100" dir="2700000" algn="tl">
                    <a:srgbClr val="000000">
                      <a:alpha val="43137"/>
                    </a:srgbClr>
                  </a:outerShdw>
                </a:effectLst>
              </a:endParaRPr>
            </a:p>
          </p:txBody>
        </p:sp>
        <p:sp>
          <p:nvSpPr>
            <p:cNvPr id="28" name="任意多边形 27"/>
            <p:cNvSpPr/>
            <p:nvPr/>
          </p:nvSpPr>
          <p:spPr>
            <a:xfrm>
              <a:off x="5376687" y="1869612"/>
              <a:ext cx="1445753" cy="2309186"/>
            </a:xfrm>
            <a:custGeom>
              <a:avLst/>
              <a:gdLst>
                <a:gd name="connsiteX0" fmla="*/ 622232 w 1445056"/>
                <a:gd name="connsiteY0" fmla="*/ 96 h 2309741"/>
                <a:gd name="connsiteX1" fmla="*/ 587508 w 1445056"/>
                <a:gd name="connsiteY1" fmla="*/ 46395 h 2309741"/>
                <a:gd name="connsiteX2" fmla="*/ 601977 w 1445056"/>
                <a:gd name="connsiteY2" fmla="*/ 69544 h 2309741"/>
                <a:gd name="connsiteX3" fmla="*/ 636701 w 1445056"/>
                <a:gd name="connsiteY3" fmla="*/ 78225 h 2309741"/>
                <a:gd name="connsiteX4" fmla="*/ 691680 w 1445056"/>
                <a:gd name="connsiteY4" fmla="*/ 101374 h 2309741"/>
                <a:gd name="connsiteX5" fmla="*/ 746660 w 1445056"/>
                <a:gd name="connsiteY5" fmla="*/ 130311 h 2309741"/>
                <a:gd name="connsiteX6" fmla="*/ 819002 w 1445056"/>
                <a:gd name="connsiteY6" fmla="*/ 162142 h 2309741"/>
                <a:gd name="connsiteX7" fmla="*/ 879769 w 1445056"/>
                <a:gd name="connsiteY7" fmla="*/ 193972 h 2309741"/>
                <a:gd name="connsiteX8" fmla="*/ 969473 w 1445056"/>
                <a:gd name="connsiteY8" fmla="*/ 240271 h 2309741"/>
                <a:gd name="connsiteX9" fmla="*/ 1021559 w 1445056"/>
                <a:gd name="connsiteY9" fmla="*/ 274995 h 2309741"/>
                <a:gd name="connsiteX10" fmla="*/ 1076539 w 1445056"/>
                <a:gd name="connsiteY10" fmla="*/ 312612 h 2309741"/>
                <a:gd name="connsiteX11" fmla="*/ 1137306 w 1445056"/>
                <a:gd name="connsiteY11" fmla="*/ 353124 h 2309741"/>
                <a:gd name="connsiteX12" fmla="*/ 1200967 w 1445056"/>
                <a:gd name="connsiteY12" fmla="*/ 413891 h 2309741"/>
                <a:gd name="connsiteX13" fmla="*/ 1235691 w 1445056"/>
                <a:gd name="connsiteY13" fmla="*/ 457296 h 2309741"/>
                <a:gd name="connsiteX14" fmla="*/ 1261734 w 1445056"/>
                <a:gd name="connsiteY14" fmla="*/ 500701 h 2309741"/>
                <a:gd name="connsiteX15" fmla="*/ 1267521 w 1445056"/>
                <a:gd name="connsiteY15" fmla="*/ 538319 h 2309741"/>
                <a:gd name="connsiteX16" fmla="*/ 1253053 w 1445056"/>
                <a:gd name="connsiteY16" fmla="*/ 581724 h 2309741"/>
                <a:gd name="connsiteX17" fmla="*/ 1227010 w 1445056"/>
                <a:gd name="connsiteY17" fmla="*/ 613554 h 2309741"/>
                <a:gd name="connsiteX18" fmla="*/ 1186498 w 1445056"/>
                <a:gd name="connsiteY18" fmla="*/ 633810 h 2309741"/>
                <a:gd name="connsiteX19" fmla="*/ 1140199 w 1445056"/>
                <a:gd name="connsiteY19" fmla="*/ 648278 h 2309741"/>
                <a:gd name="connsiteX20" fmla="*/ 1085220 w 1445056"/>
                <a:gd name="connsiteY20" fmla="*/ 651172 h 2309741"/>
                <a:gd name="connsiteX21" fmla="*/ 1009984 w 1445056"/>
                <a:gd name="connsiteY21" fmla="*/ 642491 h 2309741"/>
                <a:gd name="connsiteX22" fmla="*/ 926068 w 1445056"/>
                <a:gd name="connsiteY22" fmla="*/ 610661 h 2309741"/>
                <a:gd name="connsiteX23" fmla="*/ 873982 w 1445056"/>
                <a:gd name="connsiteY23" fmla="*/ 581724 h 2309741"/>
                <a:gd name="connsiteX24" fmla="*/ 807427 w 1445056"/>
                <a:gd name="connsiteY24" fmla="*/ 547000 h 2309741"/>
                <a:gd name="connsiteX25" fmla="*/ 752448 w 1445056"/>
                <a:gd name="connsiteY25" fmla="*/ 518063 h 2309741"/>
                <a:gd name="connsiteX26" fmla="*/ 677212 w 1445056"/>
                <a:gd name="connsiteY26" fmla="*/ 480445 h 2309741"/>
                <a:gd name="connsiteX27" fmla="*/ 633807 w 1445056"/>
                <a:gd name="connsiteY27" fmla="*/ 451509 h 2309741"/>
                <a:gd name="connsiteX28" fmla="*/ 581721 w 1445056"/>
                <a:gd name="connsiteY28" fmla="*/ 434147 h 2309741"/>
                <a:gd name="connsiteX29" fmla="*/ 532529 w 1445056"/>
                <a:gd name="connsiteY29" fmla="*/ 416785 h 2309741"/>
                <a:gd name="connsiteX30" fmla="*/ 474655 w 1445056"/>
                <a:gd name="connsiteY30" fmla="*/ 413891 h 2309741"/>
                <a:gd name="connsiteX31" fmla="*/ 419675 w 1445056"/>
                <a:gd name="connsiteY31" fmla="*/ 416785 h 2309741"/>
                <a:gd name="connsiteX32" fmla="*/ 364696 w 1445056"/>
                <a:gd name="connsiteY32" fmla="*/ 428359 h 2309741"/>
                <a:gd name="connsiteX33" fmla="*/ 303929 w 1445056"/>
                <a:gd name="connsiteY33" fmla="*/ 457296 h 2309741"/>
                <a:gd name="connsiteX34" fmla="*/ 248949 w 1445056"/>
                <a:gd name="connsiteY34" fmla="*/ 492020 h 2309741"/>
                <a:gd name="connsiteX35" fmla="*/ 199756 w 1445056"/>
                <a:gd name="connsiteY35" fmla="*/ 544106 h 2309741"/>
                <a:gd name="connsiteX36" fmla="*/ 162139 w 1445056"/>
                <a:gd name="connsiteY36" fmla="*/ 587511 h 2309741"/>
                <a:gd name="connsiteX37" fmla="*/ 121627 w 1445056"/>
                <a:gd name="connsiteY37" fmla="*/ 642491 h 2309741"/>
                <a:gd name="connsiteX38" fmla="*/ 89797 w 1445056"/>
                <a:gd name="connsiteY38" fmla="*/ 709045 h 2309741"/>
                <a:gd name="connsiteX39" fmla="*/ 60860 w 1445056"/>
                <a:gd name="connsiteY39" fmla="*/ 772706 h 2309741"/>
                <a:gd name="connsiteX40" fmla="*/ 40605 w 1445056"/>
                <a:gd name="connsiteY40" fmla="*/ 827686 h 2309741"/>
                <a:gd name="connsiteX41" fmla="*/ 20349 w 1445056"/>
                <a:gd name="connsiteY41" fmla="*/ 905815 h 2309741"/>
                <a:gd name="connsiteX42" fmla="*/ 5880 w 1445056"/>
                <a:gd name="connsiteY42" fmla="*/ 972369 h 2309741"/>
                <a:gd name="connsiteX43" fmla="*/ 93 w 1445056"/>
                <a:gd name="connsiteY43" fmla="*/ 1027349 h 2309741"/>
                <a:gd name="connsiteX44" fmla="*/ 2987 w 1445056"/>
                <a:gd name="connsiteY44" fmla="*/ 1093904 h 2309741"/>
                <a:gd name="connsiteX45" fmla="*/ 11668 w 1445056"/>
                <a:gd name="connsiteY45" fmla="*/ 1166245 h 2309741"/>
                <a:gd name="connsiteX46" fmla="*/ 29030 w 1445056"/>
                <a:gd name="connsiteY46" fmla="*/ 1224119 h 2309741"/>
                <a:gd name="connsiteX47" fmla="*/ 57967 w 1445056"/>
                <a:gd name="connsiteY47" fmla="*/ 1284886 h 2309741"/>
                <a:gd name="connsiteX48" fmla="*/ 110053 w 1445056"/>
                <a:gd name="connsiteY48" fmla="*/ 1339866 h 2309741"/>
                <a:gd name="connsiteX49" fmla="*/ 165032 w 1445056"/>
                <a:gd name="connsiteY49" fmla="*/ 1374590 h 2309741"/>
                <a:gd name="connsiteX50" fmla="*/ 243161 w 1445056"/>
                <a:gd name="connsiteY50" fmla="*/ 1406420 h 2309741"/>
                <a:gd name="connsiteX51" fmla="*/ 321291 w 1445056"/>
                <a:gd name="connsiteY51" fmla="*/ 1417995 h 2309741"/>
                <a:gd name="connsiteX52" fmla="*/ 425463 w 1445056"/>
                <a:gd name="connsiteY52" fmla="*/ 1400633 h 2309741"/>
                <a:gd name="connsiteX53" fmla="*/ 494911 w 1445056"/>
                <a:gd name="connsiteY53" fmla="*/ 1363015 h 2309741"/>
                <a:gd name="connsiteX54" fmla="*/ 555678 w 1445056"/>
                <a:gd name="connsiteY54" fmla="*/ 1310929 h 2309741"/>
                <a:gd name="connsiteX55" fmla="*/ 616445 w 1445056"/>
                <a:gd name="connsiteY55" fmla="*/ 1247268 h 2309741"/>
                <a:gd name="connsiteX56" fmla="*/ 654063 w 1445056"/>
                <a:gd name="connsiteY56" fmla="*/ 1189395 h 2309741"/>
                <a:gd name="connsiteX57" fmla="*/ 682999 w 1445056"/>
                <a:gd name="connsiteY57" fmla="*/ 1143096 h 2309741"/>
                <a:gd name="connsiteX58" fmla="*/ 711936 w 1445056"/>
                <a:gd name="connsiteY58" fmla="*/ 1096797 h 2309741"/>
                <a:gd name="connsiteX59" fmla="*/ 743767 w 1445056"/>
                <a:gd name="connsiteY59" fmla="*/ 1062073 h 2309741"/>
                <a:gd name="connsiteX60" fmla="*/ 790065 w 1445056"/>
                <a:gd name="connsiteY60" fmla="*/ 1027349 h 2309741"/>
                <a:gd name="connsiteX61" fmla="*/ 865301 w 1445056"/>
                <a:gd name="connsiteY61" fmla="*/ 1001306 h 2309741"/>
                <a:gd name="connsiteX62" fmla="*/ 937642 w 1445056"/>
                <a:gd name="connsiteY62" fmla="*/ 1001306 h 2309741"/>
                <a:gd name="connsiteX63" fmla="*/ 995516 w 1445056"/>
                <a:gd name="connsiteY63" fmla="*/ 1015774 h 2309741"/>
                <a:gd name="connsiteX64" fmla="*/ 1050496 w 1445056"/>
                <a:gd name="connsiteY64" fmla="*/ 1050499 h 2309741"/>
                <a:gd name="connsiteX65" fmla="*/ 1091007 w 1445056"/>
                <a:gd name="connsiteY65" fmla="*/ 1099691 h 2309741"/>
                <a:gd name="connsiteX66" fmla="*/ 1108369 w 1445056"/>
                <a:gd name="connsiteY66" fmla="*/ 1145990 h 2309741"/>
                <a:gd name="connsiteX67" fmla="*/ 1105475 w 1445056"/>
                <a:gd name="connsiteY67" fmla="*/ 1209650 h 2309741"/>
                <a:gd name="connsiteX68" fmla="*/ 1082326 w 1445056"/>
                <a:gd name="connsiteY68" fmla="*/ 1267524 h 2309741"/>
                <a:gd name="connsiteX69" fmla="*/ 1036027 w 1445056"/>
                <a:gd name="connsiteY69" fmla="*/ 1336972 h 2309741"/>
                <a:gd name="connsiteX70" fmla="*/ 955005 w 1445056"/>
                <a:gd name="connsiteY70" fmla="*/ 1406420 h 2309741"/>
                <a:gd name="connsiteX71" fmla="*/ 885556 w 1445056"/>
                <a:gd name="connsiteY71" fmla="*/ 1455612 h 2309741"/>
                <a:gd name="connsiteX72" fmla="*/ 816108 w 1445056"/>
                <a:gd name="connsiteY72" fmla="*/ 1493230 h 2309741"/>
                <a:gd name="connsiteX73" fmla="*/ 746660 w 1445056"/>
                <a:gd name="connsiteY73" fmla="*/ 1536635 h 2309741"/>
                <a:gd name="connsiteX74" fmla="*/ 697468 w 1445056"/>
                <a:gd name="connsiteY74" fmla="*/ 1571359 h 2309741"/>
                <a:gd name="connsiteX75" fmla="*/ 639594 w 1445056"/>
                <a:gd name="connsiteY75" fmla="*/ 1617658 h 2309741"/>
                <a:gd name="connsiteX76" fmla="*/ 607764 w 1445056"/>
                <a:gd name="connsiteY76" fmla="*/ 1661063 h 2309741"/>
                <a:gd name="connsiteX77" fmla="*/ 570146 w 1445056"/>
                <a:gd name="connsiteY77" fmla="*/ 1733405 h 2309741"/>
                <a:gd name="connsiteX78" fmla="*/ 544103 w 1445056"/>
                <a:gd name="connsiteY78" fmla="*/ 1794172 h 2309741"/>
                <a:gd name="connsiteX79" fmla="*/ 541210 w 1445056"/>
                <a:gd name="connsiteY79" fmla="*/ 1889663 h 2309741"/>
                <a:gd name="connsiteX80" fmla="*/ 549891 w 1445056"/>
                <a:gd name="connsiteY80" fmla="*/ 1999623 h 2309741"/>
                <a:gd name="connsiteX81" fmla="*/ 578827 w 1445056"/>
                <a:gd name="connsiteY81" fmla="*/ 2089326 h 2309741"/>
                <a:gd name="connsiteX82" fmla="*/ 619339 w 1445056"/>
                <a:gd name="connsiteY82" fmla="*/ 2170349 h 2309741"/>
                <a:gd name="connsiteX83" fmla="*/ 671425 w 1445056"/>
                <a:gd name="connsiteY83" fmla="*/ 2228223 h 2309741"/>
                <a:gd name="connsiteX84" fmla="*/ 746660 w 1445056"/>
                <a:gd name="connsiteY84" fmla="*/ 2268734 h 2309741"/>
                <a:gd name="connsiteX85" fmla="*/ 845045 w 1445056"/>
                <a:gd name="connsiteY85" fmla="*/ 2300564 h 2309741"/>
                <a:gd name="connsiteX86" fmla="*/ 981048 w 1445056"/>
                <a:gd name="connsiteY86" fmla="*/ 2309245 h 2309741"/>
                <a:gd name="connsiteX87" fmla="*/ 1125731 w 1445056"/>
                <a:gd name="connsiteY87" fmla="*/ 2288990 h 2309741"/>
                <a:gd name="connsiteX88" fmla="*/ 1238584 w 1445056"/>
                <a:gd name="connsiteY88" fmla="*/ 2271628 h 2309741"/>
                <a:gd name="connsiteX89" fmla="*/ 1334075 w 1445056"/>
                <a:gd name="connsiteY89" fmla="*/ 2234010 h 2309741"/>
                <a:gd name="connsiteX90" fmla="*/ 1383268 w 1445056"/>
                <a:gd name="connsiteY90" fmla="*/ 2199286 h 2309741"/>
                <a:gd name="connsiteX91" fmla="*/ 1417992 w 1445056"/>
                <a:gd name="connsiteY91" fmla="*/ 2147200 h 2309741"/>
                <a:gd name="connsiteX92" fmla="*/ 1444035 w 1445056"/>
                <a:gd name="connsiteY92" fmla="*/ 2071964 h 2309741"/>
                <a:gd name="connsiteX93" fmla="*/ 1438248 w 1445056"/>
                <a:gd name="connsiteY93" fmla="*/ 1956218 h 2309741"/>
                <a:gd name="connsiteX94" fmla="*/ 1423779 w 1445056"/>
                <a:gd name="connsiteY94" fmla="*/ 1866514 h 2309741"/>
                <a:gd name="connsiteX95" fmla="*/ 1400630 w 1445056"/>
                <a:gd name="connsiteY95" fmla="*/ 1791278 h 2309741"/>
                <a:gd name="connsiteX96" fmla="*/ 1371693 w 1445056"/>
                <a:gd name="connsiteY96" fmla="*/ 1716043 h 2309741"/>
                <a:gd name="connsiteX97" fmla="*/ 1342756 w 1445056"/>
                <a:gd name="connsiteY97" fmla="*/ 1658169 h 2309741"/>
                <a:gd name="connsiteX98" fmla="*/ 1319607 w 1445056"/>
                <a:gd name="connsiteY98" fmla="*/ 1643701 h 2309741"/>
                <a:gd name="connsiteX99" fmla="*/ 1287777 w 1445056"/>
                <a:gd name="connsiteY99" fmla="*/ 1655276 h 2309741"/>
                <a:gd name="connsiteX100" fmla="*/ 1284883 w 1445056"/>
                <a:gd name="connsiteY100" fmla="*/ 1681319 h 2309741"/>
                <a:gd name="connsiteX101" fmla="*/ 1305139 w 1445056"/>
                <a:gd name="connsiteY101" fmla="*/ 1739192 h 2309741"/>
                <a:gd name="connsiteX102" fmla="*/ 1336969 w 1445056"/>
                <a:gd name="connsiteY102" fmla="*/ 1817321 h 2309741"/>
                <a:gd name="connsiteX103" fmla="*/ 1363012 w 1445056"/>
                <a:gd name="connsiteY103" fmla="*/ 1895450 h 2309741"/>
                <a:gd name="connsiteX104" fmla="*/ 1380374 w 1445056"/>
                <a:gd name="connsiteY104" fmla="*/ 1973580 h 2309741"/>
                <a:gd name="connsiteX105" fmla="*/ 1374587 w 1445056"/>
                <a:gd name="connsiteY105" fmla="*/ 2043028 h 2309741"/>
                <a:gd name="connsiteX106" fmla="*/ 1363012 w 1445056"/>
                <a:gd name="connsiteY106" fmla="*/ 2103795 h 2309741"/>
                <a:gd name="connsiteX107" fmla="*/ 1334075 w 1445056"/>
                <a:gd name="connsiteY107" fmla="*/ 2147200 h 2309741"/>
                <a:gd name="connsiteX108" fmla="*/ 1287777 w 1445056"/>
                <a:gd name="connsiteY108" fmla="*/ 2181924 h 2309741"/>
                <a:gd name="connsiteX109" fmla="*/ 1224116 w 1445056"/>
                <a:gd name="connsiteY109" fmla="*/ 2210861 h 2309741"/>
                <a:gd name="connsiteX110" fmla="*/ 1137306 w 1445056"/>
                <a:gd name="connsiteY110" fmla="*/ 2228223 h 2309741"/>
                <a:gd name="connsiteX111" fmla="*/ 1009984 w 1445056"/>
                <a:gd name="connsiteY111" fmla="*/ 2236904 h 2309741"/>
                <a:gd name="connsiteX112" fmla="*/ 902918 w 1445056"/>
                <a:gd name="connsiteY112" fmla="*/ 2239797 h 2309741"/>
                <a:gd name="connsiteX113" fmla="*/ 819002 w 1445056"/>
                <a:gd name="connsiteY113" fmla="*/ 2225329 h 2309741"/>
                <a:gd name="connsiteX114" fmla="*/ 723511 w 1445056"/>
                <a:gd name="connsiteY114" fmla="*/ 2187711 h 2309741"/>
                <a:gd name="connsiteX115" fmla="*/ 671425 w 1445056"/>
                <a:gd name="connsiteY115" fmla="*/ 2132731 h 2309741"/>
                <a:gd name="connsiteX116" fmla="*/ 633807 w 1445056"/>
                <a:gd name="connsiteY116" fmla="*/ 2048815 h 2309741"/>
                <a:gd name="connsiteX117" fmla="*/ 607764 w 1445056"/>
                <a:gd name="connsiteY117" fmla="*/ 1918600 h 2309741"/>
                <a:gd name="connsiteX118" fmla="*/ 610658 w 1445056"/>
                <a:gd name="connsiteY118" fmla="*/ 1828896 h 2309741"/>
                <a:gd name="connsiteX119" fmla="*/ 628020 w 1445056"/>
                <a:gd name="connsiteY119" fmla="*/ 1759448 h 2309741"/>
                <a:gd name="connsiteX120" fmla="*/ 665637 w 1445056"/>
                <a:gd name="connsiteY120" fmla="*/ 1681319 h 2309741"/>
                <a:gd name="connsiteX121" fmla="*/ 726405 w 1445056"/>
                <a:gd name="connsiteY121" fmla="*/ 1629233 h 2309741"/>
                <a:gd name="connsiteX122" fmla="*/ 798746 w 1445056"/>
                <a:gd name="connsiteY122" fmla="*/ 1580040 h 2309741"/>
                <a:gd name="connsiteX123" fmla="*/ 891344 w 1445056"/>
                <a:gd name="connsiteY123" fmla="*/ 1527954 h 2309741"/>
                <a:gd name="connsiteX124" fmla="*/ 972367 w 1445056"/>
                <a:gd name="connsiteY124" fmla="*/ 1475868 h 2309741"/>
                <a:gd name="connsiteX125" fmla="*/ 1050496 w 1445056"/>
                <a:gd name="connsiteY125" fmla="*/ 1417995 h 2309741"/>
                <a:gd name="connsiteX126" fmla="*/ 1108369 w 1445056"/>
                <a:gd name="connsiteY126" fmla="*/ 1342759 h 2309741"/>
                <a:gd name="connsiteX127" fmla="*/ 1157561 w 1445056"/>
                <a:gd name="connsiteY127" fmla="*/ 1261737 h 2309741"/>
                <a:gd name="connsiteX128" fmla="*/ 1174923 w 1445056"/>
                <a:gd name="connsiteY128" fmla="*/ 1174926 h 2309741"/>
                <a:gd name="connsiteX129" fmla="*/ 1151774 w 1445056"/>
                <a:gd name="connsiteY129" fmla="*/ 1073648 h 2309741"/>
                <a:gd name="connsiteX130" fmla="*/ 1102582 w 1445056"/>
                <a:gd name="connsiteY130" fmla="*/ 1001306 h 2309741"/>
                <a:gd name="connsiteX131" fmla="*/ 1041815 w 1445056"/>
                <a:gd name="connsiteY131" fmla="*/ 960795 h 2309741"/>
                <a:gd name="connsiteX132" fmla="*/ 955005 w 1445056"/>
                <a:gd name="connsiteY132" fmla="*/ 928964 h 2309741"/>
                <a:gd name="connsiteX133" fmla="*/ 830577 w 1445056"/>
                <a:gd name="connsiteY133" fmla="*/ 937645 h 2309741"/>
                <a:gd name="connsiteX134" fmla="*/ 749554 w 1445056"/>
                <a:gd name="connsiteY134" fmla="*/ 966582 h 2309741"/>
                <a:gd name="connsiteX135" fmla="*/ 697468 w 1445056"/>
                <a:gd name="connsiteY135" fmla="*/ 1009987 h 2309741"/>
                <a:gd name="connsiteX136" fmla="*/ 656956 w 1445056"/>
                <a:gd name="connsiteY136" fmla="*/ 1059180 h 2309741"/>
                <a:gd name="connsiteX137" fmla="*/ 610658 w 1445056"/>
                <a:gd name="connsiteY137" fmla="*/ 1140202 h 2309741"/>
                <a:gd name="connsiteX138" fmla="*/ 564359 w 1445056"/>
                <a:gd name="connsiteY138" fmla="*/ 1203863 h 2309741"/>
                <a:gd name="connsiteX139" fmla="*/ 506486 w 1445056"/>
                <a:gd name="connsiteY139" fmla="*/ 1258843 h 2309741"/>
                <a:gd name="connsiteX140" fmla="*/ 434144 w 1445056"/>
                <a:gd name="connsiteY140" fmla="*/ 1325397 h 2309741"/>
                <a:gd name="connsiteX141" fmla="*/ 347334 w 1445056"/>
                <a:gd name="connsiteY141" fmla="*/ 1348547 h 2309741"/>
                <a:gd name="connsiteX142" fmla="*/ 251842 w 1445056"/>
                <a:gd name="connsiteY142" fmla="*/ 1339866 h 2309741"/>
                <a:gd name="connsiteX143" fmla="*/ 159245 w 1445056"/>
                <a:gd name="connsiteY143" fmla="*/ 1290673 h 2309741"/>
                <a:gd name="connsiteX144" fmla="*/ 104265 w 1445056"/>
                <a:gd name="connsiteY144" fmla="*/ 1218331 h 2309741"/>
                <a:gd name="connsiteX145" fmla="*/ 69541 w 1445056"/>
                <a:gd name="connsiteY145" fmla="*/ 1128628 h 2309741"/>
                <a:gd name="connsiteX146" fmla="*/ 72435 w 1445056"/>
                <a:gd name="connsiteY146" fmla="*/ 1015774 h 2309741"/>
                <a:gd name="connsiteX147" fmla="*/ 84010 w 1445056"/>
                <a:gd name="connsiteY147" fmla="*/ 920283 h 2309741"/>
                <a:gd name="connsiteX148" fmla="*/ 110053 w 1445056"/>
                <a:gd name="connsiteY148" fmla="*/ 836367 h 2309741"/>
                <a:gd name="connsiteX149" fmla="*/ 156351 w 1445056"/>
                <a:gd name="connsiteY149" fmla="*/ 729301 h 2309741"/>
                <a:gd name="connsiteX150" fmla="*/ 211331 w 1445056"/>
                <a:gd name="connsiteY150" fmla="*/ 628023 h 2309741"/>
                <a:gd name="connsiteX151" fmla="*/ 263417 w 1445056"/>
                <a:gd name="connsiteY151" fmla="*/ 567255 h 2309741"/>
                <a:gd name="connsiteX152" fmla="*/ 324184 w 1445056"/>
                <a:gd name="connsiteY152" fmla="*/ 523850 h 2309741"/>
                <a:gd name="connsiteX153" fmla="*/ 393632 w 1445056"/>
                <a:gd name="connsiteY153" fmla="*/ 492020 h 2309741"/>
                <a:gd name="connsiteX154" fmla="*/ 500698 w 1445056"/>
                <a:gd name="connsiteY154" fmla="*/ 483339 h 2309741"/>
                <a:gd name="connsiteX155" fmla="*/ 613551 w 1445056"/>
                <a:gd name="connsiteY155" fmla="*/ 515169 h 2309741"/>
                <a:gd name="connsiteX156" fmla="*/ 714830 w 1445056"/>
                <a:gd name="connsiteY156" fmla="*/ 573043 h 2309741"/>
                <a:gd name="connsiteX157" fmla="*/ 798746 w 1445056"/>
                <a:gd name="connsiteY157" fmla="*/ 619342 h 2309741"/>
                <a:gd name="connsiteX158" fmla="*/ 885556 w 1445056"/>
                <a:gd name="connsiteY158" fmla="*/ 659853 h 2309741"/>
                <a:gd name="connsiteX159" fmla="*/ 975260 w 1445056"/>
                <a:gd name="connsiteY159" fmla="*/ 703258 h 2309741"/>
                <a:gd name="connsiteX160" fmla="*/ 1059177 w 1445056"/>
                <a:gd name="connsiteY160" fmla="*/ 717726 h 2309741"/>
                <a:gd name="connsiteX161" fmla="*/ 1192286 w 1445056"/>
                <a:gd name="connsiteY161" fmla="*/ 709045 h 2309741"/>
                <a:gd name="connsiteX162" fmla="*/ 1270415 w 1445056"/>
                <a:gd name="connsiteY162" fmla="*/ 668534 h 2309741"/>
                <a:gd name="connsiteX163" fmla="*/ 1322501 w 1445056"/>
                <a:gd name="connsiteY163" fmla="*/ 596192 h 2309741"/>
                <a:gd name="connsiteX164" fmla="*/ 1334075 w 1445056"/>
                <a:gd name="connsiteY164" fmla="*/ 515169 h 2309741"/>
                <a:gd name="connsiteX165" fmla="*/ 1293564 w 1445056"/>
                <a:gd name="connsiteY165" fmla="*/ 416785 h 2309741"/>
                <a:gd name="connsiteX166" fmla="*/ 1215435 w 1445056"/>
                <a:gd name="connsiteY166" fmla="*/ 329974 h 2309741"/>
                <a:gd name="connsiteX167" fmla="*/ 1154668 w 1445056"/>
                <a:gd name="connsiteY167" fmla="*/ 280782 h 2309741"/>
                <a:gd name="connsiteX168" fmla="*/ 1073645 w 1445056"/>
                <a:gd name="connsiteY168" fmla="*/ 222909 h 2309741"/>
                <a:gd name="connsiteX169" fmla="*/ 978154 w 1445056"/>
                <a:gd name="connsiteY169" fmla="*/ 165035 h 2309741"/>
                <a:gd name="connsiteX170" fmla="*/ 879769 w 1445056"/>
                <a:gd name="connsiteY170" fmla="*/ 115843 h 2309741"/>
                <a:gd name="connsiteX171" fmla="*/ 792959 w 1445056"/>
                <a:gd name="connsiteY171" fmla="*/ 66650 h 2309741"/>
                <a:gd name="connsiteX172" fmla="*/ 717723 w 1445056"/>
                <a:gd name="connsiteY172" fmla="*/ 34820 h 2309741"/>
                <a:gd name="connsiteX173" fmla="*/ 622232 w 1445056"/>
                <a:gd name="connsiteY173" fmla="*/ 96 h 2309741"/>
                <a:gd name="connsiteX0" fmla="*/ 622232 w 1445753"/>
                <a:gd name="connsiteY0" fmla="*/ 96 h 2309741"/>
                <a:gd name="connsiteX1" fmla="*/ 587508 w 1445753"/>
                <a:gd name="connsiteY1" fmla="*/ 46395 h 2309741"/>
                <a:gd name="connsiteX2" fmla="*/ 601977 w 1445753"/>
                <a:gd name="connsiteY2" fmla="*/ 69544 h 2309741"/>
                <a:gd name="connsiteX3" fmla="*/ 636701 w 1445753"/>
                <a:gd name="connsiteY3" fmla="*/ 78225 h 2309741"/>
                <a:gd name="connsiteX4" fmla="*/ 691680 w 1445753"/>
                <a:gd name="connsiteY4" fmla="*/ 101374 h 2309741"/>
                <a:gd name="connsiteX5" fmla="*/ 746660 w 1445753"/>
                <a:gd name="connsiteY5" fmla="*/ 130311 h 2309741"/>
                <a:gd name="connsiteX6" fmla="*/ 819002 w 1445753"/>
                <a:gd name="connsiteY6" fmla="*/ 162142 h 2309741"/>
                <a:gd name="connsiteX7" fmla="*/ 879769 w 1445753"/>
                <a:gd name="connsiteY7" fmla="*/ 193972 h 2309741"/>
                <a:gd name="connsiteX8" fmla="*/ 969473 w 1445753"/>
                <a:gd name="connsiteY8" fmla="*/ 240271 h 2309741"/>
                <a:gd name="connsiteX9" fmla="*/ 1021559 w 1445753"/>
                <a:gd name="connsiteY9" fmla="*/ 274995 h 2309741"/>
                <a:gd name="connsiteX10" fmla="*/ 1076539 w 1445753"/>
                <a:gd name="connsiteY10" fmla="*/ 312612 h 2309741"/>
                <a:gd name="connsiteX11" fmla="*/ 1137306 w 1445753"/>
                <a:gd name="connsiteY11" fmla="*/ 353124 h 2309741"/>
                <a:gd name="connsiteX12" fmla="*/ 1200967 w 1445753"/>
                <a:gd name="connsiteY12" fmla="*/ 413891 h 2309741"/>
                <a:gd name="connsiteX13" fmla="*/ 1235691 w 1445753"/>
                <a:gd name="connsiteY13" fmla="*/ 457296 h 2309741"/>
                <a:gd name="connsiteX14" fmla="*/ 1261734 w 1445753"/>
                <a:gd name="connsiteY14" fmla="*/ 500701 h 2309741"/>
                <a:gd name="connsiteX15" fmla="*/ 1267521 w 1445753"/>
                <a:gd name="connsiteY15" fmla="*/ 538319 h 2309741"/>
                <a:gd name="connsiteX16" fmla="*/ 1253053 w 1445753"/>
                <a:gd name="connsiteY16" fmla="*/ 581724 h 2309741"/>
                <a:gd name="connsiteX17" fmla="*/ 1227010 w 1445753"/>
                <a:gd name="connsiteY17" fmla="*/ 613554 h 2309741"/>
                <a:gd name="connsiteX18" fmla="*/ 1186498 w 1445753"/>
                <a:gd name="connsiteY18" fmla="*/ 633810 h 2309741"/>
                <a:gd name="connsiteX19" fmla="*/ 1140199 w 1445753"/>
                <a:gd name="connsiteY19" fmla="*/ 648278 h 2309741"/>
                <a:gd name="connsiteX20" fmla="*/ 1085220 w 1445753"/>
                <a:gd name="connsiteY20" fmla="*/ 651172 h 2309741"/>
                <a:gd name="connsiteX21" fmla="*/ 1009984 w 1445753"/>
                <a:gd name="connsiteY21" fmla="*/ 642491 h 2309741"/>
                <a:gd name="connsiteX22" fmla="*/ 926068 w 1445753"/>
                <a:gd name="connsiteY22" fmla="*/ 610661 h 2309741"/>
                <a:gd name="connsiteX23" fmla="*/ 873982 w 1445753"/>
                <a:gd name="connsiteY23" fmla="*/ 581724 h 2309741"/>
                <a:gd name="connsiteX24" fmla="*/ 807427 w 1445753"/>
                <a:gd name="connsiteY24" fmla="*/ 547000 h 2309741"/>
                <a:gd name="connsiteX25" fmla="*/ 752448 w 1445753"/>
                <a:gd name="connsiteY25" fmla="*/ 518063 h 2309741"/>
                <a:gd name="connsiteX26" fmla="*/ 677212 w 1445753"/>
                <a:gd name="connsiteY26" fmla="*/ 480445 h 2309741"/>
                <a:gd name="connsiteX27" fmla="*/ 633807 w 1445753"/>
                <a:gd name="connsiteY27" fmla="*/ 451509 h 2309741"/>
                <a:gd name="connsiteX28" fmla="*/ 581721 w 1445753"/>
                <a:gd name="connsiteY28" fmla="*/ 434147 h 2309741"/>
                <a:gd name="connsiteX29" fmla="*/ 532529 w 1445753"/>
                <a:gd name="connsiteY29" fmla="*/ 416785 h 2309741"/>
                <a:gd name="connsiteX30" fmla="*/ 474655 w 1445753"/>
                <a:gd name="connsiteY30" fmla="*/ 413891 h 2309741"/>
                <a:gd name="connsiteX31" fmla="*/ 419675 w 1445753"/>
                <a:gd name="connsiteY31" fmla="*/ 416785 h 2309741"/>
                <a:gd name="connsiteX32" fmla="*/ 364696 w 1445753"/>
                <a:gd name="connsiteY32" fmla="*/ 428359 h 2309741"/>
                <a:gd name="connsiteX33" fmla="*/ 303929 w 1445753"/>
                <a:gd name="connsiteY33" fmla="*/ 457296 h 2309741"/>
                <a:gd name="connsiteX34" fmla="*/ 248949 w 1445753"/>
                <a:gd name="connsiteY34" fmla="*/ 492020 h 2309741"/>
                <a:gd name="connsiteX35" fmla="*/ 199756 w 1445753"/>
                <a:gd name="connsiteY35" fmla="*/ 544106 h 2309741"/>
                <a:gd name="connsiteX36" fmla="*/ 162139 w 1445753"/>
                <a:gd name="connsiteY36" fmla="*/ 587511 h 2309741"/>
                <a:gd name="connsiteX37" fmla="*/ 121627 w 1445753"/>
                <a:gd name="connsiteY37" fmla="*/ 642491 h 2309741"/>
                <a:gd name="connsiteX38" fmla="*/ 89797 w 1445753"/>
                <a:gd name="connsiteY38" fmla="*/ 709045 h 2309741"/>
                <a:gd name="connsiteX39" fmla="*/ 60860 w 1445753"/>
                <a:gd name="connsiteY39" fmla="*/ 772706 h 2309741"/>
                <a:gd name="connsiteX40" fmla="*/ 40605 w 1445753"/>
                <a:gd name="connsiteY40" fmla="*/ 827686 h 2309741"/>
                <a:gd name="connsiteX41" fmla="*/ 20349 w 1445753"/>
                <a:gd name="connsiteY41" fmla="*/ 905815 h 2309741"/>
                <a:gd name="connsiteX42" fmla="*/ 5880 w 1445753"/>
                <a:gd name="connsiteY42" fmla="*/ 972369 h 2309741"/>
                <a:gd name="connsiteX43" fmla="*/ 93 w 1445753"/>
                <a:gd name="connsiteY43" fmla="*/ 1027349 h 2309741"/>
                <a:gd name="connsiteX44" fmla="*/ 2987 w 1445753"/>
                <a:gd name="connsiteY44" fmla="*/ 1093904 h 2309741"/>
                <a:gd name="connsiteX45" fmla="*/ 11668 w 1445753"/>
                <a:gd name="connsiteY45" fmla="*/ 1166245 h 2309741"/>
                <a:gd name="connsiteX46" fmla="*/ 29030 w 1445753"/>
                <a:gd name="connsiteY46" fmla="*/ 1224119 h 2309741"/>
                <a:gd name="connsiteX47" fmla="*/ 57967 w 1445753"/>
                <a:gd name="connsiteY47" fmla="*/ 1284886 h 2309741"/>
                <a:gd name="connsiteX48" fmla="*/ 110053 w 1445753"/>
                <a:gd name="connsiteY48" fmla="*/ 1339866 h 2309741"/>
                <a:gd name="connsiteX49" fmla="*/ 165032 w 1445753"/>
                <a:gd name="connsiteY49" fmla="*/ 1374590 h 2309741"/>
                <a:gd name="connsiteX50" fmla="*/ 243161 w 1445753"/>
                <a:gd name="connsiteY50" fmla="*/ 1406420 h 2309741"/>
                <a:gd name="connsiteX51" fmla="*/ 321291 w 1445753"/>
                <a:gd name="connsiteY51" fmla="*/ 1417995 h 2309741"/>
                <a:gd name="connsiteX52" fmla="*/ 425463 w 1445753"/>
                <a:gd name="connsiteY52" fmla="*/ 1400633 h 2309741"/>
                <a:gd name="connsiteX53" fmla="*/ 494911 w 1445753"/>
                <a:gd name="connsiteY53" fmla="*/ 1363015 h 2309741"/>
                <a:gd name="connsiteX54" fmla="*/ 555678 w 1445753"/>
                <a:gd name="connsiteY54" fmla="*/ 1310929 h 2309741"/>
                <a:gd name="connsiteX55" fmla="*/ 616445 w 1445753"/>
                <a:gd name="connsiteY55" fmla="*/ 1247268 h 2309741"/>
                <a:gd name="connsiteX56" fmla="*/ 654063 w 1445753"/>
                <a:gd name="connsiteY56" fmla="*/ 1189395 h 2309741"/>
                <a:gd name="connsiteX57" fmla="*/ 682999 w 1445753"/>
                <a:gd name="connsiteY57" fmla="*/ 1143096 h 2309741"/>
                <a:gd name="connsiteX58" fmla="*/ 711936 w 1445753"/>
                <a:gd name="connsiteY58" fmla="*/ 1096797 h 2309741"/>
                <a:gd name="connsiteX59" fmla="*/ 743767 w 1445753"/>
                <a:gd name="connsiteY59" fmla="*/ 1062073 h 2309741"/>
                <a:gd name="connsiteX60" fmla="*/ 790065 w 1445753"/>
                <a:gd name="connsiteY60" fmla="*/ 1027349 h 2309741"/>
                <a:gd name="connsiteX61" fmla="*/ 865301 w 1445753"/>
                <a:gd name="connsiteY61" fmla="*/ 1001306 h 2309741"/>
                <a:gd name="connsiteX62" fmla="*/ 937642 w 1445753"/>
                <a:gd name="connsiteY62" fmla="*/ 1001306 h 2309741"/>
                <a:gd name="connsiteX63" fmla="*/ 995516 w 1445753"/>
                <a:gd name="connsiteY63" fmla="*/ 1015774 h 2309741"/>
                <a:gd name="connsiteX64" fmla="*/ 1050496 w 1445753"/>
                <a:gd name="connsiteY64" fmla="*/ 1050499 h 2309741"/>
                <a:gd name="connsiteX65" fmla="*/ 1091007 w 1445753"/>
                <a:gd name="connsiteY65" fmla="*/ 1099691 h 2309741"/>
                <a:gd name="connsiteX66" fmla="*/ 1108369 w 1445753"/>
                <a:gd name="connsiteY66" fmla="*/ 1145990 h 2309741"/>
                <a:gd name="connsiteX67" fmla="*/ 1105475 w 1445753"/>
                <a:gd name="connsiteY67" fmla="*/ 1209650 h 2309741"/>
                <a:gd name="connsiteX68" fmla="*/ 1082326 w 1445753"/>
                <a:gd name="connsiteY68" fmla="*/ 1267524 h 2309741"/>
                <a:gd name="connsiteX69" fmla="*/ 1036027 w 1445753"/>
                <a:gd name="connsiteY69" fmla="*/ 1336972 h 2309741"/>
                <a:gd name="connsiteX70" fmla="*/ 955005 w 1445753"/>
                <a:gd name="connsiteY70" fmla="*/ 1406420 h 2309741"/>
                <a:gd name="connsiteX71" fmla="*/ 885556 w 1445753"/>
                <a:gd name="connsiteY71" fmla="*/ 1455612 h 2309741"/>
                <a:gd name="connsiteX72" fmla="*/ 816108 w 1445753"/>
                <a:gd name="connsiteY72" fmla="*/ 1493230 h 2309741"/>
                <a:gd name="connsiteX73" fmla="*/ 746660 w 1445753"/>
                <a:gd name="connsiteY73" fmla="*/ 1536635 h 2309741"/>
                <a:gd name="connsiteX74" fmla="*/ 697468 w 1445753"/>
                <a:gd name="connsiteY74" fmla="*/ 1571359 h 2309741"/>
                <a:gd name="connsiteX75" fmla="*/ 639594 w 1445753"/>
                <a:gd name="connsiteY75" fmla="*/ 1617658 h 2309741"/>
                <a:gd name="connsiteX76" fmla="*/ 607764 w 1445753"/>
                <a:gd name="connsiteY76" fmla="*/ 1661063 h 2309741"/>
                <a:gd name="connsiteX77" fmla="*/ 570146 w 1445753"/>
                <a:gd name="connsiteY77" fmla="*/ 1733405 h 2309741"/>
                <a:gd name="connsiteX78" fmla="*/ 544103 w 1445753"/>
                <a:gd name="connsiteY78" fmla="*/ 1794172 h 2309741"/>
                <a:gd name="connsiteX79" fmla="*/ 541210 w 1445753"/>
                <a:gd name="connsiteY79" fmla="*/ 1889663 h 2309741"/>
                <a:gd name="connsiteX80" fmla="*/ 549891 w 1445753"/>
                <a:gd name="connsiteY80" fmla="*/ 1999623 h 2309741"/>
                <a:gd name="connsiteX81" fmla="*/ 578827 w 1445753"/>
                <a:gd name="connsiteY81" fmla="*/ 2089326 h 2309741"/>
                <a:gd name="connsiteX82" fmla="*/ 619339 w 1445753"/>
                <a:gd name="connsiteY82" fmla="*/ 2170349 h 2309741"/>
                <a:gd name="connsiteX83" fmla="*/ 671425 w 1445753"/>
                <a:gd name="connsiteY83" fmla="*/ 2228223 h 2309741"/>
                <a:gd name="connsiteX84" fmla="*/ 746660 w 1445753"/>
                <a:gd name="connsiteY84" fmla="*/ 2268734 h 2309741"/>
                <a:gd name="connsiteX85" fmla="*/ 845045 w 1445753"/>
                <a:gd name="connsiteY85" fmla="*/ 2300564 h 2309741"/>
                <a:gd name="connsiteX86" fmla="*/ 981048 w 1445753"/>
                <a:gd name="connsiteY86" fmla="*/ 2309245 h 2309741"/>
                <a:gd name="connsiteX87" fmla="*/ 1125731 w 1445753"/>
                <a:gd name="connsiteY87" fmla="*/ 2288990 h 2309741"/>
                <a:gd name="connsiteX88" fmla="*/ 1238584 w 1445753"/>
                <a:gd name="connsiteY88" fmla="*/ 2271628 h 2309741"/>
                <a:gd name="connsiteX89" fmla="*/ 1334075 w 1445753"/>
                <a:gd name="connsiteY89" fmla="*/ 2234010 h 2309741"/>
                <a:gd name="connsiteX90" fmla="*/ 1383268 w 1445753"/>
                <a:gd name="connsiteY90" fmla="*/ 2199286 h 2309741"/>
                <a:gd name="connsiteX91" fmla="*/ 1417992 w 1445753"/>
                <a:gd name="connsiteY91" fmla="*/ 2147200 h 2309741"/>
                <a:gd name="connsiteX92" fmla="*/ 1444035 w 1445753"/>
                <a:gd name="connsiteY92" fmla="*/ 2071964 h 2309741"/>
                <a:gd name="connsiteX93" fmla="*/ 1441142 w 1445753"/>
                <a:gd name="connsiteY93" fmla="*/ 1956218 h 2309741"/>
                <a:gd name="connsiteX94" fmla="*/ 1423779 w 1445753"/>
                <a:gd name="connsiteY94" fmla="*/ 1866514 h 2309741"/>
                <a:gd name="connsiteX95" fmla="*/ 1400630 w 1445753"/>
                <a:gd name="connsiteY95" fmla="*/ 1791278 h 2309741"/>
                <a:gd name="connsiteX96" fmla="*/ 1371693 w 1445753"/>
                <a:gd name="connsiteY96" fmla="*/ 1716043 h 2309741"/>
                <a:gd name="connsiteX97" fmla="*/ 1342756 w 1445753"/>
                <a:gd name="connsiteY97" fmla="*/ 1658169 h 2309741"/>
                <a:gd name="connsiteX98" fmla="*/ 1319607 w 1445753"/>
                <a:gd name="connsiteY98" fmla="*/ 1643701 h 2309741"/>
                <a:gd name="connsiteX99" fmla="*/ 1287777 w 1445753"/>
                <a:gd name="connsiteY99" fmla="*/ 1655276 h 2309741"/>
                <a:gd name="connsiteX100" fmla="*/ 1284883 w 1445753"/>
                <a:gd name="connsiteY100" fmla="*/ 1681319 h 2309741"/>
                <a:gd name="connsiteX101" fmla="*/ 1305139 w 1445753"/>
                <a:gd name="connsiteY101" fmla="*/ 1739192 h 2309741"/>
                <a:gd name="connsiteX102" fmla="*/ 1336969 w 1445753"/>
                <a:gd name="connsiteY102" fmla="*/ 1817321 h 2309741"/>
                <a:gd name="connsiteX103" fmla="*/ 1363012 w 1445753"/>
                <a:gd name="connsiteY103" fmla="*/ 1895450 h 2309741"/>
                <a:gd name="connsiteX104" fmla="*/ 1380374 w 1445753"/>
                <a:gd name="connsiteY104" fmla="*/ 1973580 h 2309741"/>
                <a:gd name="connsiteX105" fmla="*/ 1374587 w 1445753"/>
                <a:gd name="connsiteY105" fmla="*/ 2043028 h 2309741"/>
                <a:gd name="connsiteX106" fmla="*/ 1363012 w 1445753"/>
                <a:gd name="connsiteY106" fmla="*/ 2103795 h 2309741"/>
                <a:gd name="connsiteX107" fmla="*/ 1334075 w 1445753"/>
                <a:gd name="connsiteY107" fmla="*/ 2147200 h 2309741"/>
                <a:gd name="connsiteX108" fmla="*/ 1287777 w 1445753"/>
                <a:gd name="connsiteY108" fmla="*/ 2181924 h 2309741"/>
                <a:gd name="connsiteX109" fmla="*/ 1224116 w 1445753"/>
                <a:gd name="connsiteY109" fmla="*/ 2210861 h 2309741"/>
                <a:gd name="connsiteX110" fmla="*/ 1137306 w 1445753"/>
                <a:gd name="connsiteY110" fmla="*/ 2228223 h 2309741"/>
                <a:gd name="connsiteX111" fmla="*/ 1009984 w 1445753"/>
                <a:gd name="connsiteY111" fmla="*/ 2236904 h 2309741"/>
                <a:gd name="connsiteX112" fmla="*/ 902918 w 1445753"/>
                <a:gd name="connsiteY112" fmla="*/ 2239797 h 2309741"/>
                <a:gd name="connsiteX113" fmla="*/ 819002 w 1445753"/>
                <a:gd name="connsiteY113" fmla="*/ 2225329 h 2309741"/>
                <a:gd name="connsiteX114" fmla="*/ 723511 w 1445753"/>
                <a:gd name="connsiteY114" fmla="*/ 2187711 h 2309741"/>
                <a:gd name="connsiteX115" fmla="*/ 671425 w 1445753"/>
                <a:gd name="connsiteY115" fmla="*/ 2132731 h 2309741"/>
                <a:gd name="connsiteX116" fmla="*/ 633807 w 1445753"/>
                <a:gd name="connsiteY116" fmla="*/ 2048815 h 2309741"/>
                <a:gd name="connsiteX117" fmla="*/ 607764 w 1445753"/>
                <a:gd name="connsiteY117" fmla="*/ 1918600 h 2309741"/>
                <a:gd name="connsiteX118" fmla="*/ 610658 w 1445753"/>
                <a:gd name="connsiteY118" fmla="*/ 1828896 h 2309741"/>
                <a:gd name="connsiteX119" fmla="*/ 628020 w 1445753"/>
                <a:gd name="connsiteY119" fmla="*/ 1759448 h 2309741"/>
                <a:gd name="connsiteX120" fmla="*/ 665637 w 1445753"/>
                <a:gd name="connsiteY120" fmla="*/ 1681319 h 2309741"/>
                <a:gd name="connsiteX121" fmla="*/ 726405 w 1445753"/>
                <a:gd name="connsiteY121" fmla="*/ 1629233 h 2309741"/>
                <a:gd name="connsiteX122" fmla="*/ 798746 w 1445753"/>
                <a:gd name="connsiteY122" fmla="*/ 1580040 h 2309741"/>
                <a:gd name="connsiteX123" fmla="*/ 891344 w 1445753"/>
                <a:gd name="connsiteY123" fmla="*/ 1527954 h 2309741"/>
                <a:gd name="connsiteX124" fmla="*/ 972367 w 1445753"/>
                <a:gd name="connsiteY124" fmla="*/ 1475868 h 2309741"/>
                <a:gd name="connsiteX125" fmla="*/ 1050496 w 1445753"/>
                <a:gd name="connsiteY125" fmla="*/ 1417995 h 2309741"/>
                <a:gd name="connsiteX126" fmla="*/ 1108369 w 1445753"/>
                <a:gd name="connsiteY126" fmla="*/ 1342759 h 2309741"/>
                <a:gd name="connsiteX127" fmla="*/ 1157561 w 1445753"/>
                <a:gd name="connsiteY127" fmla="*/ 1261737 h 2309741"/>
                <a:gd name="connsiteX128" fmla="*/ 1174923 w 1445753"/>
                <a:gd name="connsiteY128" fmla="*/ 1174926 h 2309741"/>
                <a:gd name="connsiteX129" fmla="*/ 1151774 w 1445753"/>
                <a:gd name="connsiteY129" fmla="*/ 1073648 h 2309741"/>
                <a:gd name="connsiteX130" fmla="*/ 1102582 w 1445753"/>
                <a:gd name="connsiteY130" fmla="*/ 1001306 h 2309741"/>
                <a:gd name="connsiteX131" fmla="*/ 1041815 w 1445753"/>
                <a:gd name="connsiteY131" fmla="*/ 960795 h 2309741"/>
                <a:gd name="connsiteX132" fmla="*/ 955005 w 1445753"/>
                <a:gd name="connsiteY132" fmla="*/ 928964 h 2309741"/>
                <a:gd name="connsiteX133" fmla="*/ 830577 w 1445753"/>
                <a:gd name="connsiteY133" fmla="*/ 937645 h 2309741"/>
                <a:gd name="connsiteX134" fmla="*/ 749554 w 1445753"/>
                <a:gd name="connsiteY134" fmla="*/ 966582 h 2309741"/>
                <a:gd name="connsiteX135" fmla="*/ 697468 w 1445753"/>
                <a:gd name="connsiteY135" fmla="*/ 1009987 h 2309741"/>
                <a:gd name="connsiteX136" fmla="*/ 656956 w 1445753"/>
                <a:gd name="connsiteY136" fmla="*/ 1059180 h 2309741"/>
                <a:gd name="connsiteX137" fmla="*/ 610658 w 1445753"/>
                <a:gd name="connsiteY137" fmla="*/ 1140202 h 2309741"/>
                <a:gd name="connsiteX138" fmla="*/ 564359 w 1445753"/>
                <a:gd name="connsiteY138" fmla="*/ 1203863 h 2309741"/>
                <a:gd name="connsiteX139" fmla="*/ 506486 w 1445753"/>
                <a:gd name="connsiteY139" fmla="*/ 1258843 h 2309741"/>
                <a:gd name="connsiteX140" fmla="*/ 434144 w 1445753"/>
                <a:gd name="connsiteY140" fmla="*/ 1325397 h 2309741"/>
                <a:gd name="connsiteX141" fmla="*/ 347334 w 1445753"/>
                <a:gd name="connsiteY141" fmla="*/ 1348547 h 2309741"/>
                <a:gd name="connsiteX142" fmla="*/ 251842 w 1445753"/>
                <a:gd name="connsiteY142" fmla="*/ 1339866 h 2309741"/>
                <a:gd name="connsiteX143" fmla="*/ 159245 w 1445753"/>
                <a:gd name="connsiteY143" fmla="*/ 1290673 h 2309741"/>
                <a:gd name="connsiteX144" fmla="*/ 104265 w 1445753"/>
                <a:gd name="connsiteY144" fmla="*/ 1218331 h 2309741"/>
                <a:gd name="connsiteX145" fmla="*/ 69541 w 1445753"/>
                <a:gd name="connsiteY145" fmla="*/ 1128628 h 2309741"/>
                <a:gd name="connsiteX146" fmla="*/ 72435 w 1445753"/>
                <a:gd name="connsiteY146" fmla="*/ 1015774 h 2309741"/>
                <a:gd name="connsiteX147" fmla="*/ 84010 w 1445753"/>
                <a:gd name="connsiteY147" fmla="*/ 920283 h 2309741"/>
                <a:gd name="connsiteX148" fmla="*/ 110053 w 1445753"/>
                <a:gd name="connsiteY148" fmla="*/ 836367 h 2309741"/>
                <a:gd name="connsiteX149" fmla="*/ 156351 w 1445753"/>
                <a:gd name="connsiteY149" fmla="*/ 729301 h 2309741"/>
                <a:gd name="connsiteX150" fmla="*/ 211331 w 1445753"/>
                <a:gd name="connsiteY150" fmla="*/ 628023 h 2309741"/>
                <a:gd name="connsiteX151" fmla="*/ 263417 w 1445753"/>
                <a:gd name="connsiteY151" fmla="*/ 567255 h 2309741"/>
                <a:gd name="connsiteX152" fmla="*/ 324184 w 1445753"/>
                <a:gd name="connsiteY152" fmla="*/ 523850 h 2309741"/>
                <a:gd name="connsiteX153" fmla="*/ 393632 w 1445753"/>
                <a:gd name="connsiteY153" fmla="*/ 492020 h 2309741"/>
                <a:gd name="connsiteX154" fmla="*/ 500698 w 1445753"/>
                <a:gd name="connsiteY154" fmla="*/ 483339 h 2309741"/>
                <a:gd name="connsiteX155" fmla="*/ 613551 w 1445753"/>
                <a:gd name="connsiteY155" fmla="*/ 515169 h 2309741"/>
                <a:gd name="connsiteX156" fmla="*/ 714830 w 1445753"/>
                <a:gd name="connsiteY156" fmla="*/ 573043 h 2309741"/>
                <a:gd name="connsiteX157" fmla="*/ 798746 w 1445753"/>
                <a:gd name="connsiteY157" fmla="*/ 619342 h 2309741"/>
                <a:gd name="connsiteX158" fmla="*/ 885556 w 1445753"/>
                <a:gd name="connsiteY158" fmla="*/ 659853 h 2309741"/>
                <a:gd name="connsiteX159" fmla="*/ 975260 w 1445753"/>
                <a:gd name="connsiteY159" fmla="*/ 703258 h 2309741"/>
                <a:gd name="connsiteX160" fmla="*/ 1059177 w 1445753"/>
                <a:gd name="connsiteY160" fmla="*/ 717726 h 2309741"/>
                <a:gd name="connsiteX161" fmla="*/ 1192286 w 1445753"/>
                <a:gd name="connsiteY161" fmla="*/ 709045 h 2309741"/>
                <a:gd name="connsiteX162" fmla="*/ 1270415 w 1445753"/>
                <a:gd name="connsiteY162" fmla="*/ 668534 h 2309741"/>
                <a:gd name="connsiteX163" fmla="*/ 1322501 w 1445753"/>
                <a:gd name="connsiteY163" fmla="*/ 596192 h 2309741"/>
                <a:gd name="connsiteX164" fmla="*/ 1334075 w 1445753"/>
                <a:gd name="connsiteY164" fmla="*/ 515169 h 2309741"/>
                <a:gd name="connsiteX165" fmla="*/ 1293564 w 1445753"/>
                <a:gd name="connsiteY165" fmla="*/ 416785 h 2309741"/>
                <a:gd name="connsiteX166" fmla="*/ 1215435 w 1445753"/>
                <a:gd name="connsiteY166" fmla="*/ 329974 h 2309741"/>
                <a:gd name="connsiteX167" fmla="*/ 1154668 w 1445753"/>
                <a:gd name="connsiteY167" fmla="*/ 280782 h 2309741"/>
                <a:gd name="connsiteX168" fmla="*/ 1073645 w 1445753"/>
                <a:gd name="connsiteY168" fmla="*/ 222909 h 2309741"/>
                <a:gd name="connsiteX169" fmla="*/ 978154 w 1445753"/>
                <a:gd name="connsiteY169" fmla="*/ 165035 h 2309741"/>
                <a:gd name="connsiteX170" fmla="*/ 879769 w 1445753"/>
                <a:gd name="connsiteY170" fmla="*/ 115843 h 2309741"/>
                <a:gd name="connsiteX171" fmla="*/ 792959 w 1445753"/>
                <a:gd name="connsiteY171" fmla="*/ 66650 h 2309741"/>
                <a:gd name="connsiteX172" fmla="*/ 717723 w 1445753"/>
                <a:gd name="connsiteY172" fmla="*/ 34820 h 2309741"/>
                <a:gd name="connsiteX173" fmla="*/ 622232 w 1445753"/>
                <a:gd name="connsiteY173" fmla="*/ 96 h 2309741"/>
                <a:gd name="connsiteX0" fmla="*/ 622232 w 1445753"/>
                <a:gd name="connsiteY0" fmla="*/ 96 h 2309741"/>
                <a:gd name="connsiteX1" fmla="*/ 587508 w 1445753"/>
                <a:gd name="connsiteY1" fmla="*/ 46395 h 2309741"/>
                <a:gd name="connsiteX2" fmla="*/ 601977 w 1445753"/>
                <a:gd name="connsiteY2" fmla="*/ 69544 h 2309741"/>
                <a:gd name="connsiteX3" fmla="*/ 636701 w 1445753"/>
                <a:gd name="connsiteY3" fmla="*/ 78225 h 2309741"/>
                <a:gd name="connsiteX4" fmla="*/ 691680 w 1445753"/>
                <a:gd name="connsiteY4" fmla="*/ 101374 h 2309741"/>
                <a:gd name="connsiteX5" fmla="*/ 746660 w 1445753"/>
                <a:gd name="connsiteY5" fmla="*/ 130311 h 2309741"/>
                <a:gd name="connsiteX6" fmla="*/ 819002 w 1445753"/>
                <a:gd name="connsiteY6" fmla="*/ 162142 h 2309741"/>
                <a:gd name="connsiteX7" fmla="*/ 879769 w 1445753"/>
                <a:gd name="connsiteY7" fmla="*/ 193972 h 2309741"/>
                <a:gd name="connsiteX8" fmla="*/ 969473 w 1445753"/>
                <a:gd name="connsiteY8" fmla="*/ 240271 h 2309741"/>
                <a:gd name="connsiteX9" fmla="*/ 1021559 w 1445753"/>
                <a:gd name="connsiteY9" fmla="*/ 274995 h 2309741"/>
                <a:gd name="connsiteX10" fmla="*/ 1076539 w 1445753"/>
                <a:gd name="connsiteY10" fmla="*/ 312612 h 2309741"/>
                <a:gd name="connsiteX11" fmla="*/ 1137306 w 1445753"/>
                <a:gd name="connsiteY11" fmla="*/ 353124 h 2309741"/>
                <a:gd name="connsiteX12" fmla="*/ 1200967 w 1445753"/>
                <a:gd name="connsiteY12" fmla="*/ 413891 h 2309741"/>
                <a:gd name="connsiteX13" fmla="*/ 1235691 w 1445753"/>
                <a:gd name="connsiteY13" fmla="*/ 457296 h 2309741"/>
                <a:gd name="connsiteX14" fmla="*/ 1261734 w 1445753"/>
                <a:gd name="connsiteY14" fmla="*/ 500701 h 2309741"/>
                <a:gd name="connsiteX15" fmla="*/ 1267521 w 1445753"/>
                <a:gd name="connsiteY15" fmla="*/ 538319 h 2309741"/>
                <a:gd name="connsiteX16" fmla="*/ 1253053 w 1445753"/>
                <a:gd name="connsiteY16" fmla="*/ 581724 h 2309741"/>
                <a:gd name="connsiteX17" fmla="*/ 1227010 w 1445753"/>
                <a:gd name="connsiteY17" fmla="*/ 613554 h 2309741"/>
                <a:gd name="connsiteX18" fmla="*/ 1186498 w 1445753"/>
                <a:gd name="connsiteY18" fmla="*/ 633810 h 2309741"/>
                <a:gd name="connsiteX19" fmla="*/ 1140199 w 1445753"/>
                <a:gd name="connsiteY19" fmla="*/ 648278 h 2309741"/>
                <a:gd name="connsiteX20" fmla="*/ 1085220 w 1445753"/>
                <a:gd name="connsiteY20" fmla="*/ 651172 h 2309741"/>
                <a:gd name="connsiteX21" fmla="*/ 1009984 w 1445753"/>
                <a:gd name="connsiteY21" fmla="*/ 642491 h 2309741"/>
                <a:gd name="connsiteX22" fmla="*/ 926068 w 1445753"/>
                <a:gd name="connsiteY22" fmla="*/ 610661 h 2309741"/>
                <a:gd name="connsiteX23" fmla="*/ 873982 w 1445753"/>
                <a:gd name="connsiteY23" fmla="*/ 581724 h 2309741"/>
                <a:gd name="connsiteX24" fmla="*/ 807427 w 1445753"/>
                <a:gd name="connsiteY24" fmla="*/ 547000 h 2309741"/>
                <a:gd name="connsiteX25" fmla="*/ 752448 w 1445753"/>
                <a:gd name="connsiteY25" fmla="*/ 518063 h 2309741"/>
                <a:gd name="connsiteX26" fmla="*/ 677212 w 1445753"/>
                <a:gd name="connsiteY26" fmla="*/ 480445 h 2309741"/>
                <a:gd name="connsiteX27" fmla="*/ 633807 w 1445753"/>
                <a:gd name="connsiteY27" fmla="*/ 451509 h 2309741"/>
                <a:gd name="connsiteX28" fmla="*/ 581721 w 1445753"/>
                <a:gd name="connsiteY28" fmla="*/ 434147 h 2309741"/>
                <a:gd name="connsiteX29" fmla="*/ 532529 w 1445753"/>
                <a:gd name="connsiteY29" fmla="*/ 416785 h 2309741"/>
                <a:gd name="connsiteX30" fmla="*/ 474655 w 1445753"/>
                <a:gd name="connsiteY30" fmla="*/ 413891 h 2309741"/>
                <a:gd name="connsiteX31" fmla="*/ 419675 w 1445753"/>
                <a:gd name="connsiteY31" fmla="*/ 416785 h 2309741"/>
                <a:gd name="connsiteX32" fmla="*/ 364696 w 1445753"/>
                <a:gd name="connsiteY32" fmla="*/ 428359 h 2309741"/>
                <a:gd name="connsiteX33" fmla="*/ 303929 w 1445753"/>
                <a:gd name="connsiteY33" fmla="*/ 457296 h 2309741"/>
                <a:gd name="connsiteX34" fmla="*/ 248949 w 1445753"/>
                <a:gd name="connsiteY34" fmla="*/ 492020 h 2309741"/>
                <a:gd name="connsiteX35" fmla="*/ 199756 w 1445753"/>
                <a:gd name="connsiteY35" fmla="*/ 544106 h 2309741"/>
                <a:gd name="connsiteX36" fmla="*/ 162139 w 1445753"/>
                <a:gd name="connsiteY36" fmla="*/ 587511 h 2309741"/>
                <a:gd name="connsiteX37" fmla="*/ 121627 w 1445753"/>
                <a:gd name="connsiteY37" fmla="*/ 642491 h 2309741"/>
                <a:gd name="connsiteX38" fmla="*/ 89797 w 1445753"/>
                <a:gd name="connsiteY38" fmla="*/ 709045 h 2309741"/>
                <a:gd name="connsiteX39" fmla="*/ 60860 w 1445753"/>
                <a:gd name="connsiteY39" fmla="*/ 772706 h 2309741"/>
                <a:gd name="connsiteX40" fmla="*/ 40605 w 1445753"/>
                <a:gd name="connsiteY40" fmla="*/ 827686 h 2309741"/>
                <a:gd name="connsiteX41" fmla="*/ 20349 w 1445753"/>
                <a:gd name="connsiteY41" fmla="*/ 905815 h 2309741"/>
                <a:gd name="connsiteX42" fmla="*/ 5880 w 1445753"/>
                <a:gd name="connsiteY42" fmla="*/ 972369 h 2309741"/>
                <a:gd name="connsiteX43" fmla="*/ 93 w 1445753"/>
                <a:gd name="connsiteY43" fmla="*/ 1027349 h 2309741"/>
                <a:gd name="connsiteX44" fmla="*/ 2987 w 1445753"/>
                <a:gd name="connsiteY44" fmla="*/ 1093904 h 2309741"/>
                <a:gd name="connsiteX45" fmla="*/ 11668 w 1445753"/>
                <a:gd name="connsiteY45" fmla="*/ 1166245 h 2309741"/>
                <a:gd name="connsiteX46" fmla="*/ 29030 w 1445753"/>
                <a:gd name="connsiteY46" fmla="*/ 1224119 h 2309741"/>
                <a:gd name="connsiteX47" fmla="*/ 57967 w 1445753"/>
                <a:gd name="connsiteY47" fmla="*/ 1284886 h 2309741"/>
                <a:gd name="connsiteX48" fmla="*/ 110053 w 1445753"/>
                <a:gd name="connsiteY48" fmla="*/ 1339866 h 2309741"/>
                <a:gd name="connsiteX49" fmla="*/ 165032 w 1445753"/>
                <a:gd name="connsiteY49" fmla="*/ 1374590 h 2309741"/>
                <a:gd name="connsiteX50" fmla="*/ 243161 w 1445753"/>
                <a:gd name="connsiteY50" fmla="*/ 1406420 h 2309741"/>
                <a:gd name="connsiteX51" fmla="*/ 321291 w 1445753"/>
                <a:gd name="connsiteY51" fmla="*/ 1417995 h 2309741"/>
                <a:gd name="connsiteX52" fmla="*/ 425463 w 1445753"/>
                <a:gd name="connsiteY52" fmla="*/ 1400633 h 2309741"/>
                <a:gd name="connsiteX53" fmla="*/ 494911 w 1445753"/>
                <a:gd name="connsiteY53" fmla="*/ 1363015 h 2309741"/>
                <a:gd name="connsiteX54" fmla="*/ 555678 w 1445753"/>
                <a:gd name="connsiteY54" fmla="*/ 1310929 h 2309741"/>
                <a:gd name="connsiteX55" fmla="*/ 616445 w 1445753"/>
                <a:gd name="connsiteY55" fmla="*/ 1247268 h 2309741"/>
                <a:gd name="connsiteX56" fmla="*/ 654063 w 1445753"/>
                <a:gd name="connsiteY56" fmla="*/ 1189395 h 2309741"/>
                <a:gd name="connsiteX57" fmla="*/ 682999 w 1445753"/>
                <a:gd name="connsiteY57" fmla="*/ 1143096 h 2309741"/>
                <a:gd name="connsiteX58" fmla="*/ 711936 w 1445753"/>
                <a:gd name="connsiteY58" fmla="*/ 1096797 h 2309741"/>
                <a:gd name="connsiteX59" fmla="*/ 743767 w 1445753"/>
                <a:gd name="connsiteY59" fmla="*/ 1062073 h 2309741"/>
                <a:gd name="connsiteX60" fmla="*/ 790065 w 1445753"/>
                <a:gd name="connsiteY60" fmla="*/ 1027349 h 2309741"/>
                <a:gd name="connsiteX61" fmla="*/ 865301 w 1445753"/>
                <a:gd name="connsiteY61" fmla="*/ 1001306 h 2309741"/>
                <a:gd name="connsiteX62" fmla="*/ 937642 w 1445753"/>
                <a:gd name="connsiteY62" fmla="*/ 1001306 h 2309741"/>
                <a:gd name="connsiteX63" fmla="*/ 995516 w 1445753"/>
                <a:gd name="connsiteY63" fmla="*/ 1015774 h 2309741"/>
                <a:gd name="connsiteX64" fmla="*/ 1050496 w 1445753"/>
                <a:gd name="connsiteY64" fmla="*/ 1050499 h 2309741"/>
                <a:gd name="connsiteX65" fmla="*/ 1091007 w 1445753"/>
                <a:gd name="connsiteY65" fmla="*/ 1099691 h 2309741"/>
                <a:gd name="connsiteX66" fmla="*/ 1108369 w 1445753"/>
                <a:gd name="connsiteY66" fmla="*/ 1145990 h 2309741"/>
                <a:gd name="connsiteX67" fmla="*/ 1105475 w 1445753"/>
                <a:gd name="connsiteY67" fmla="*/ 1209650 h 2309741"/>
                <a:gd name="connsiteX68" fmla="*/ 1082326 w 1445753"/>
                <a:gd name="connsiteY68" fmla="*/ 1267524 h 2309741"/>
                <a:gd name="connsiteX69" fmla="*/ 1036027 w 1445753"/>
                <a:gd name="connsiteY69" fmla="*/ 1336972 h 2309741"/>
                <a:gd name="connsiteX70" fmla="*/ 955005 w 1445753"/>
                <a:gd name="connsiteY70" fmla="*/ 1406420 h 2309741"/>
                <a:gd name="connsiteX71" fmla="*/ 885556 w 1445753"/>
                <a:gd name="connsiteY71" fmla="*/ 1455612 h 2309741"/>
                <a:gd name="connsiteX72" fmla="*/ 816108 w 1445753"/>
                <a:gd name="connsiteY72" fmla="*/ 1493230 h 2309741"/>
                <a:gd name="connsiteX73" fmla="*/ 746660 w 1445753"/>
                <a:gd name="connsiteY73" fmla="*/ 1536635 h 2309741"/>
                <a:gd name="connsiteX74" fmla="*/ 697468 w 1445753"/>
                <a:gd name="connsiteY74" fmla="*/ 1571359 h 2309741"/>
                <a:gd name="connsiteX75" fmla="*/ 639594 w 1445753"/>
                <a:gd name="connsiteY75" fmla="*/ 1617658 h 2309741"/>
                <a:gd name="connsiteX76" fmla="*/ 607764 w 1445753"/>
                <a:gd name="connsiteY76" fmla="*/ 1661063 h 2309741"/>
                <a:gd name="connsiteX77" fmla="*/ 570146 w 1445753"/>
                <a:gd name="connsiteY77" fmla="*/ 1733405 h 2309741"/>
                <a:gd name="connsiteX78" fmla="*/ 544103 w 1445753"/>
                <a:gd name="connsiteY78" fmla="*/ 1794172 h 2309741"/>
                <a:gd name="connsiteX79" fmla="*/ 541210 w 1445753"/>
                <a:gd name="connsiteY79" fmla="*/ 1889663 h 2309741"/>
                <a:gd name="connsiteX80" fmla="*/ 549891 w 1445753"/>
                <a:gd name="connsiteY80" fmla="*/ 1999623 h 2309741"/>
                <a:gd name="connsiteX81" fmla="*/ 578827 w 1445753"/>
                <a:gd name="connsiteY81" fmla="*/ 2089326 h 2309741"/>
                <a:gd name="connsiteX82" fmla="*/ 619339 w 1445753"/>
                <a:gd name="connsiteY82" fmla="*/ 2170349 h 2309741"/>
                <a:gd name="connsiteX83" fmla="*/ 671425 w 1445753"/>
                <a:gd name="connsiteY83" fmla="*/ 2228223 h 2309741"/>
                <a:gd name="connsiteX84" fmla="*/ 746660 w 1445753"/>
                <a:gd name="connsiteY84" fmla="*/ 2268734 h 2309741"/>
                <a:gd name="connsiteX85" fmla="*/ 845045 w 1445753"/>
                <a:gd name="connsiteY85" fmla="*/ 2300564 h 2309741"/>
                <a:gd name="connsiteX86" fmla="*/ 981048 w 1445753"/>
                <a:gd name="connsiteY86" fmla="*/ 2309245 h 2309741"/>
                <a:gd name="connsiteX87" fmla="*/ 1125731 w 1445753"/>
                <a:gd name="connsiteY87" fmla="*/ 2288990 h 2309741"/>
                <a:gd name="connsiteX88" fmla="*/ 1238584 w 1445753"/>
                <a:gd name="connsiteY88" fmla="*/ 2271628 h 2309741"/>
                <a:gd name="connsiteX89" fmla="*/ 1334075 w 1445753"/>
                <a:gd name="connsiteY89" fmla="*/ 2234010 h 2309741"/>
                <a:gd name="connsiteX90" fmla="*/ 1383268 w 1445753"/>
                <a:gd name="connsiteY90" fmla="*/ 2199286 h 2309741"/>
                <a:gd name="connsiteX91" fmla="*/ 1417992 w 1445753"/>
                <a:gd name="connsiteY91" fmla="*/ 2147200 h 2309741"/>
                <a:gd name="connsiteX92" fmla="*/ 1444035 w 1445753"/>
                <a:gd name="connsiteY92" fmla="*/ 2071964 h 2309741"/>
                <a:gd name="connsiteX93" fmla="*/ 1441142 w 1445753"/>
                <a:gd name="connsiteY93" fmla="*/ 1956218 h 2309741"/>
                <a:gd name="connsiteX94" fmla="*/ 1423779 w 1445753"/>
                <a:gd name="connsiteY94" fmla="*/ 1866514 h 2309741"/>
                <a:gd name="connsiteX95" fmla="*/ 1400630 w 1445753"/>
                <a:gd name="connsiteY95" fmla="*/ 1791278 h 2309741"/>
                <a:gd name="connsiteX96" fmla="*/ 1371693 w 1445753"/>
                <a:gd name="connsiteY96" fmla="*/ 1716043 h 2309741"/>
                <a:gd name="connsiteX97" fmla="*/ 1342756 w 1445753"/>
                <a:gd name="connsiteY97" fmla="*/ 1658169 h 2309741"/>
                <a:gd name="connsiteX98" fmla="*/ 1319607 w 1445753"/>
                <a:gd name="connsiteY98" fmla="*/ 1643701 h 2309741"/>
                <a:gd name="connsiteX99" fmla="*/ 1287777 w 1445753"/>
                <a:gd name="connsiteY99" fmla="*/ 1655276 h 2309741"/>
                <a:gd name="connsiteX100" fmla="*/ 1284883 w 1445753"/>
                <a:gd name="connsiteY100" fmla="*/ 1681319 h 2309741"/>
                <a:gd name="connsiteX101" fmla="*/ 1305139 w 1445753"/>
                <a:gd name="connsiteY101" fmla="*/ 1739192 h 2309741"/>
                <a:gd name="connsiteX102" fmla="*/ 1336969 w 1445753"/>
                <a:gd name="connsiteY102" fmla="*/ 1817321 h 2309741"/>
                <a:gd name="connsiteX103" fmla="*/ 1363012 w 1445753"/>
                <a:gd name="connsiteY103" fmla="*/ 1895450 h 2309741"/>
                <a:gd name="connsiteX104" fmla="*/ 1380374 w 1445753"/>
                <a:gd name="connsiteY104" fmla="*/ 1973580 h 2309741"/>
                <a:gd name="connsiteX105" fmla="*/ 1377480 w 1445753"/>
                <a:gd name="connsiteY105" fmla="*/ 2048816 h 2309741"/>
                <a:gd name="connsiteX106" fmla="*/ 1363012 w 1445753"/>
                <a:gd name="connsiteY106" fmla="*/ 2103795 h 2309741"/>
                <a:gd name="connsiteX107" fmla="*/ 1334075 w 1445753"/>
                <a:gd name="connsiteY107" fmla="*/ 2147200 h 2309741"/>
                <a:gd name="connsiteX108" fmla="*/ 1287777 w 1445753"/>
                <a:gd name="connsiteY108" fmla="*/ 2181924 h 2309741"/>
                <a:gd name="connsiteX109" fmla="*/ 1224116 w 1445753"/>
                <a:gd name="connsiteY109" fmla="*/ 2210861 h 2309741"/>
                <a:gd name="connsiteX110" fmla="*/ 1137306 w 1445753"/>
                <a:gd name="connsiteY110" fmla="*/ 2228223 h 2309741"/>
                <a:gd name="connsiteX111" fmla="*/ 1009984 w 1445753"/>
                <a:gd name="connsiteY111" fmla="*/ 2236904 h 2309741"/>
                <a:gd name="connsiteX112" fmla="*/ 902918 w 1445753"/>
                <a:gd name="connsiteY112" fmla="*/ 2239797 h 2309741"/>
                <a:gd name="connsiteX113" fmla="*/ 819002 w 1445753"/>
                <a:gd name="connsiteY113" fmla="*/ 2225329 h 2309741"/>
                <a:gd name="connsiteX114" fmla="*/ 723511 w 1445753"/>
                <a:gd name="connsiteY114" fmla="*/ 2187711 h 2309741"/>
                <a:gd name="connsiteX115" fmla="*/ 671425 w 1445753"/>
                <a:gd name="connsiteY115" fmla="*/ 2132731 h 2309741"/>
                <a:gd name="connsiteX116" fmla="*/ 633807 w 1445753"/>
                <a:gd name="connsiteY116" fmla="*/ 2048815 h 2309741"/>
                <a:gd name="connsiteX117" fmla="*/ 607764 w 1445753"/>
                <a:gd name="connsiteY117" fmla="*/ 1918600 h 2309741"/>
                <a:gd name="connsiteX118" fmla="*/ 610658 w 1445753"/>
                <a:gd name="connsiteY118" fmla="*/ 1828896 h 2309741"/>
                <a:gd name="connsiteX119" fmla="*/ 628020 w 1445753"/>
                <a:gd name="connsiteY119" fmla="*/ 1759448 h 2309741"/>
                <a:gd name="connsiteX120" fmla="*/ 665637 w 1445753"/>
                <a:gd name="connsiteY120" fmla="*/ 1681319 h 2309741"/>
                <a:gd name="connsiteX121" fmla="*/ 726405 w 1445753"/>
                <a:gd name="connsiteY121" fmla="*/ 1629233 h 2309741"/>
                <a:gd name="connsiteX122" fmla="*/ 798746 w 1445753"/>
                <a:gd name="connsiteY122" fmla="*/ 1580040 h 2309741"/>
                <a:gd name="connsiteX123" fmla="*/ 891344 w 1445753"/>
                <a:gd name="connsiteY123" fmla="*/ 1527954 h 2309741"/>
                <a:gd name="connsiteX124" fmla="*/ 972367 w 1445753"/>
                <a:gd name="connsiteY124" fmla="*/ 1475868 h 2309741"/>
                <a:gd name="connsiteX125" fmla="*/ 1050496 w 1445753"/>
                <a:gd name="connsiteY125" fmla="*/ 1417995 h 2309741"/>
                <a:gd name="connsiteX126" fmla="*/ 1108369 w 1445753"/>
                <a:gd name="connsiteY126" fmla="*/ 1342759 h 2309741"/>
                <a:gd name="connsiteX127" fmla="*/ 1157561 w 1445753"/>
                <a:gd name="connsiteY127" fmla="*/ 1261737 h 2309741"/>
                <a:gd name="connsiteX128" fmla="*/ 1174923 w 1445753"/>
                <a:gd name="connsiteY128" fmla="*/ 1174926 h 2309741"/>
                <a:gd name="connsiteX129" fmla="*/ 1151774 w 1445753"/>
                <a:gd name="connsiteY129" fmla="*/ 1073648 h 2309741"/>
                <a:gd name="connsiteX130" fmla="*/ 1102582 w 1445753"/>
                <a:gd name="connsiteY130" fmla="*/ 1001306 h 2309741"/>
                <a:gd name="connsiteX131" fmla="*/ 1041815 w 1445753"/>
                <a:gd name="connsiteY131" fmla="*/ 960795 h 2309741"/>
                <a:gd name="connsiteX132" fmla="*/ 955005 w 1445753"/>
                <a:gd name="connsiteY132" fmla="*/ 928964 h 2309741"/>
                <a:gd name="connsiteX133" fmla="*/ 830577 w 1445753"/>
                <a:gd name="connsiteY133" fmla="*/ 937645 h 2309741"/>
                <a:gd name="connsiteX134" fmla="*/ 749554 w 1445753"/>
                <a:gd name="connsiteY134" fmla="*/ 966582 h 2309741"/>
                <a:gd name="connsiteX135" fmla="*/ 697468 w 1445753"/>
                <a:gd name="connsiteY135" fmla="*/ 1009987 h 2309741"/>
                <a:gd name="connsiteX136" fmla="*/ 656956 w 1445753"/>
                <a:gd name="connsiteY136" fmla="*/ 1059180 h 2309741"/>
                <a:gd name="connsiteX137" fmla="*/ 610658 w 1445753"/>
                <a:gd name="connsiteY137" fmla="*/ 1140202 h 2309741"/>
                <a:gd name="connsiteX138" fmla="*/ 564359 w 1445753"/>
                <a:gd name="connsiteY138" fmla="*/ 1203863 h 2309741"/>
                <a:gd name="connsiteX139" fmla="*/ 506486 w 1445753"/>
                <a:gd name="connsiteY139" fmla="*/ 1258843 h 2309741"/>
                <a:gd name="connsiteX140" fmla="*/ 434144 w 1445753"/>
                <a:gd name="connsiteY140" fmla="*/ 1325397 h 2309741"/>
                <a:gd name="connsiteX141" fmla="*/ 347334 w 1445753"/>
                <a:gd name="connsiteY141" fmla="*/ 1348547 h 2309741"/>
                <a:gd name="connsiteX142" fmla="*/ 251842 w 1445753"/>
                <a:gd name="connsiteY142" fmla="*/ 1339866 h 2309741"/>
                <a:gd name="connsiteX143" fmla="*/ 159245 w 1445753"/>
                <a:gd name="connsiteY143" fmla="*/ 1290673 h 2309741"/>
                <a:gd name="connsiteX144" fmla="*/ 104265 w 1445753"/>
                <a:gd name="connsiteY144" fmla="*/ 1218331 h 2309741"/>
                <a:gd name="connsiteX145" fmla="*/ 69541 w 1445753"/>
                <a:gd name="connsiteY145" fmla="*/ 1128628 h 2309741"/>
                <a:gd name="connsiteX146" fmla="*/ 72435 w 1445753"/>
                <a:gd name="connsiteY146" fmla="*/ 1015774 h 2309741"/>
                <a:gd name="connsiteX147" fmla="*/ 84010 w 1445753"/>
                <a:gd name="connsiteY147" fmla="*/ 920283 h 2309741"/>
                <a:gd name="connsiteX148" fmla="*/ 110053 w 1445753"/>
                <a:gd name="connsiteY148" fmla="*/ 836367 h 2309741"/>
                <a:gd name="connsiteX149" fmla="*/ 156351 w 1445753"/>
                <a:gd name="connsiteY149" fmla="*/ 729301 h 2309741"/>
                <a:gd name="connsiteX150" fmla="*/ 211331 w 1445753"/>
                <a:gd name="connsiteY150" fmla="*/ 628023 h 2309741"/>
                <a:gd name="connsiteX151" fmla="*/ 263417 w 1445753"/>
                <a:gd name="connsiteY151" fmla="*/ 567255 h 2309741"/>
                <a:gd name="connsiteX152" fmla="*/ 324184 w 1445753"/>
                <a:gd name="connsiteY152" fmla="*/ 523850 h 2309741"/>
                <a:gd name="connsiteX153" fmla="*/ 393632 w 1445753"/>
                <a:gd name="connsiteY153" fmla="*/ 492020 h 2309741"/>
                <a:gd name="connsiteX154" fmla="*/ 500698 w 1445753"/>
                <a:gd name="connsiteY154" fmla="*/ 483339 h 2309741"/>
                <a:gd name="connsiteX155" fmla="*/ 613551 w 1445753"/>
                <a:gd name="connsiteY155" fmla="*/ 515169 h 2309741"/>
                <a:gd name="connsiteX156" fmla="*/ 714830 w 1445753"/>
                <a:gd name="connsiteY156" fmla="*/ 573043 h 2309741"/>
                <a:gd name="connsiteX157" fmla="*/ 798746 w 1445753"/>
                <a:gd name="connsiteY157" fmla="*/ 619342 h 2309741"/>
                <a:gd name="connsiteX158" fmla="*/ 885556 w 1445753"/>
                <a:gd name="connsiteY158" fmla="*/ 659853 h 2309741"/>
                <a:gd name="connsiteX159" fmla="*/ 975260 w 1445753"/>
                <a:gd name="connsiteY159" fmla="*/ 703258 h 2309741"/>
                <a:gd name="connsiteX160" fmla="*/ 1059177 w 1445753"/>
                <a:gd name="connsiteY160" fmla="*/ 717726 h 2309741"/>
                <a:gd name="connsiteX161" fmla="*/ 1192286 w 1445753"/>
                <a:gd name="connsiteY161" fmla="*/ 709045 h 2309741"/>
                <a:gd name="connsiteX162" fmla="*/ 1270415 w 1445753"/>
                <a:gd name="connsiteY162" fmla="*/ 668534 h 2309741"/>
                <a:gd name="connsiteX163" fmla="*/ 1322501 w 1445753"/>
                <a:gd name="connsiteY163" fmla="*/ 596192 h 2309741"/>
                <a:gd name="connsiteX164" fmla="*/ 1334075 w 1445753"/>
                <a:gd name="connsiteY164" fmla="*/ 515169 h 2309741"/>
                <a:gd name="connsiteX165" fmla="*/ 1293564 w 1445753"/>
                <a:gd name="connsiteY165" fmla="*/ 416785 h 2309741"/>
                <a:gd name="connsiteX166" fmla="*/ 1215435 w 1445753"/>
                <a:gd name="connsiteY166" fmla="*/ 329974 h 2309741"/>
                <a:gd name="connsiteX167" fmla="*/ 1154668 w 1445753"/>
                <a:gd name="connsiteY167" fmla="*/ 280782 h 2309741"/>
                <a:gd name="connsiteX168" fmla="*/ 1073645 w 1445753"/>
                <a:gd name="connsiteY168" fmla="*/ 222909 h 2309741"/>
                <a:gd name="connsiteX169" fmla="*/ 978154 w 1445753"/>
                <a:gd name="connsiteY169" fmla="*/ 165035 h 2309741"/>
                <a:gd name="connsiteX170" fmla="*/ 879769 w 1445753"/>
                <a:gd name="connsiteY170" fmla="*/ 115843 h 2309741"/>
                <a:gd name="connsiteX171" fmla="*/ 792959 w 1445753"/>
                <a:gd name="connsiteY171" fmla="*/ 66650 h 2309741"/>
                <a:gd name="connsiteX172" fmla="*/ 717723 w 1445753"/>
                <a:gd name="connsiteY172" fmla="*/ 34820 h 2309741"/>
                <a:gd name="connsiteX173" fmla="*/ 622232 w 1445753"/>
                <a:gd name="connsiteY173" fmla="*/ 96 h 2309741"/>
                <a:gd name="connsiteX0" fmla="*/ 622232 w 1445753"/>
                <a:gd name="connsiteY0" fmla="*/ 96 h 2309575"/>
                <a:gd name="connsiteX1" fmla="*/ 587508 w 1445753"/>
                <a:gd name="connsiteY1" fmla="*/ 46395 h 2309575"/>
                <a:gd name="connsiteX2" fmla="*/ 601977 w 1445753"/>
                <a:gd name="connsiteY2" fmla="*/ 69544 h 2309575"/>
                <a:gd name="connsiteX3" fmla="*/ 636701 w 1445753"/>
                <a:gd name="connsiteY3" fmla="*/ 78225 h 2309575"/>
                <a:gd name="connsiteX4" fmla="*/ 691680 w 1445753"/>
                <a:gd name="connsiteY4" fmla="*/ 101374 h 2309575"/>
                <a:gd name="connsiteX5" fmla="*/ 746660 w 1445753"/>
                <a:gd name="connsiteY5" fmla="*/ 130311 h 2309575"/>
                <a:gd name="connsiteX6" fmla="*/ 819002 w 1445753"/>
                <a:gd name="connsiteY6" fmla="*/ 162142 h 2309575"/>
                <a:gd name="connsiteX7" fmla="*/ 879769 w 1445753"/>
                <a:gd name="connsiteY7" fmla="*/ 193972 h 2309575"/>
                <a:gd name="connsiteX8" fmla="*/ 969473 w 1445753"/>
                <a:gd name="connsiteY8" fmla="*/ 240271 h 2309575"/>
                <a:gd name="connsiteX9" fmla="*/ 1021559 w 1445753"/>
                <a:gd name="connsiteY9" fmla="*/ 274995 h 2309575"/>
                <a:gd name="connsiteX10" fmla="*/ 1076539 w 1445753"/>
                <a:gd name="connsiteY10" fmla="*/ 312612 h 2309575"/>
                <a:gd name="connsiteX11" fmla="*/ 1137306 w 1445753"/>
                <a:gd name="connsiteY11" fmla="*/ 353124 h 2309575"/>
                <a:gd name="connsiteX12" fmla="*/ 1200967 w 1445753"/>
                <a:gd name="connsiteY12" fmla="*/ 413891 h 2309575"/>
                <a:gd name="connsiteX13" fmla="*/ 1235691 w 1445753"/>
                <a:gd name="connsiteY13" fmla="*/ 457296 h 2309575"/>
                <a:gd name="connsiteX14" fmla="*/ 1261734 w 1445753"/>
                <a:gd name="connsiteY14" fmla="*/ 500701 h 2309575"/>
                <a:gd name="connsiteX15" fmla="*/ 1267521 w 1445753"/>
                <a:gd name="connsiteY15" fmla="*/ 538319 h 2309575"/>
                <a:gd name="connsiteX16" fmla="*/ 1253053 w 1445753"/>
                <a:gd name="connsiteY16" fmla="*/ 581724 h 2309575"/>
                <a:gd name="connsiteX17" fmla="*/ 1227010 w 1445753"/>
                <a:gd name="connsiteY17" fmla="*/ 613554 h 2309575"/>
                <a:gd name="connsiteX18" fmla="*/ 1186498 w 1445753"/>
                <a:gd name="connsiteY18" fmla="*/ 633810 h 2309575"/>
                <a:gd name="connsiteX19" fmla="*/ 1140199 w 1445753"/>
                <a:gd name="connsiteY19" fmla="*/ 648278 h 2309575"/>
                <a:gd name="connsiteX20" fmla="*/ 1085220 w 1445753"/>
                <a:gd name="connsiteY20" fmla="*/ 651172 h 2309575"/>
                <a:gd name="connsiteX21" fmla="*/ 1009984 w 1445753"/>
                <a:gd name="connsiteY21" fmla="*/ 642491 h 2309575"/>
                <a:gd name="connsiteX22" fmla="*/ 926068 w 1445753"/>
                <a:gd name="connsiteY22" fmla="*/ 610661 h 2309575"/>
                <a:gd name="connsiteX23" fmla="*/ 873982 w 1445753"/>
                <a:gd name="connsiteY23" fmla="*/ 581724 h 2309575"/>
                <a:gd name="connsiteX24" fmla="*/ 807427 w 1445753"/>
                <a:gd name="connsiteY24" fmla="*/ 547000 h 2309575"/>
                <a:gd name="connsiteX25" fmla="*/ 752448 w 1445753"/>
                <a:gd name="connsiteY25" fmla="*/ 518063 h 2309575"/>
                <a:gd name="connsiteX26" fmla="*/ 677212 w 1445753"/>
                <a:gd name="connsiteY26" fmla="*/ 480445 h 2309575"/>
                <a:gd name="connsiteX27" fmla="*/ 633807 w 1445753"/>
                <a:gd name="connsiteY27" fmla="*/ 451509 h 2309575"/>
                <a:gd name="connsiteX28" fmla="*/ 581721 w 1445753"/>
                <a:gd name="connsiteY28" fmla="*/ 434147 h 2309575"/>
                <a:gd name="connsiteX29" fmla="*/ 532529 w 1445753"/>
                <a:gd name="connsiteY29" fmla="*/ 416785 h 2309575"/>
                <a:gd name="connsiteX30" fmla="*/ 474655 w 1445753"/>
                <a:gd name="connsiteY30" fmla="*/ 413891 h 2309575"/>
                <a:gd name="connsiteX31" fmla="*/ 419675 w 1445753"/>
                <a:gd name="connsiteY31" fmla="*/ 416785 h 2309575"/>
                <a:gd name="connsiteX32" fmla="*/ 364696 w 1445753"/>
                <a:gd name="connsiteY32" fmla="*/ 428359 h 2309575"/>
                <a:gd name="connsiteX33" fmla="*/ 303929 w 1445753"/>
                <a:gd name="connsiteY33" fmla="*/ 457296 h 2309575"/>
                <a:gd name="connsiteX34" fmla="*/ 248949 w 1445753"/>
                <a:gd name="connsiteY34" fmla="*/ 492020 h 2309575"/>
                <a:gd name="connsiteX35" fmla="*/ 199756 w 1445753"/>
                <a:gd name="connsiteY35" fmla="*/ 544106 h 2309575"/>
                <a:gd name="connsiteX36" fmla="*/ 162139 w 1445753"/>
                <a:gd name="connsiteY36" fmla="*/ 587511 h 2309575"/>
                <a:gd name="connsiteX37" fmla="*/ 121627 w 1445753"/>
                <a:gd name="connsiteY37" fmla="*/ 642491 h 2309575"/>
                <a:gd name="connsiteX38" fmla="*/ 89797 w 1445753"/>
                <a:gd name="connsiteY38" fmla="*/ 709045 h 2309575"/>
                <a:gd name="connsiteX39" fmla="*/ 60860 w 1445753"/>
                <a:gd name="connsiteY39" fmla="*/ 772706 h 2309575"/>
                <a:gd name="connsiteX40" fmla="*/ 40605 w 1445753"/>
                <a:gd name="connsiteY40" fmla="*/ 827686 h 2309575"/>
                <a:gd name="connsiteX41" fmla="*/ 20349 w 1445753"/>
                <a:gd name="connsiteY41" fmla="*/ 905815 h 2309575"/>
                <a:gd name="connsiteX42" fmla="*/ 5880 w 1445753"/>
                <a:gd name="connsiteY42" fmla="*/ 972369 h 2309575"/>
                <a:gd name="connsiteX43" fmla="*/ 93 w 1445753"/>
                <a:gd name="connsiteY43" fmla="*/ 1027349 h 2309575"/>
                <a:gd name="connsiteX44" fmla="*/ 2987 w 1445753"/>
                <a:gd name="connsiteY44" fmla="*/ 1093904 h 2309575"/>
                <a:gd name="connsiteX45" fmla="*/ 11668 w 1445753"/>
                <a:gd name="connsiteY45" fmla="*/ 1166245 h 2309575"/>
                <a:gd name="connsiteX46" fmla="*/ 29030 w 1445753"/>
                <a:gd name="connsiteY46" fmla="*/ 1224119 h 2309575"/>
                <a:gd name="connsiteX47" fmla="*/ 57967 w 1445753"/>
                <a:gd name="connsiteY47" fmla="*/ 1284886 h 2309575"/>
                <a:gd name="connsiteX48" fmla="*/ 110053 w 1445753"/>
                <a:gd name="connsiteY48" fmla="*/ 1339866 h 2309575"/>
                <a:gd name="connsiteX49" fmla="*/ 165032 w 1445753"/>
                <a:gd name="connsiteY49" fmla="*/ 1374590 h 2309575"/>
                <a:gd name="connsiteX50" fmla="*/ 243161 w 1445753"/>
                <a:gd name="connsiteY50" fmla="*/ 1406420 h 2309575"/>
                <a:gd name="connsiteX51" fmla="*/ 321291 w 1445753"/>
                <a:gd name="connsiteY51" fmla="*/ 1417995 h 2309575"/>
                <a:gd name="connsiteX52" fmla="*/ 425463 w 1445753"/>
                <a:gd name="connsiteY52" fmla="*/ 1400633 h 2309575"/>
                <a:gd name="connsiteX53" fmla="*/ 494911 w 1445753"/>
                <a:gd name="connsiteY53" fmla="*/ 1363015 h 2309575"/>
                <a:gd name="connsiteX54" fmla="*/ 555678 w 1445753"/>
                <a:gd name="connsiteY54" fmla="*/ 1310929 h 2309575"/>
                <a:gd name="connsiteX55" fmla="*/ 616445 w 1445753"/>
                <a:gd name="connsiteY55" fmla="*/ 1247268 h 2309575"/>
                <a:gd name="connsiteX56" fmla="*/ 654063 w 1445753"/>
                <a:gd name="connsiteY56" fmla="*/ 1189395 h 2309575"/>
                <a:gd name="connsiteX57" fmla="*/ 682999 w 1445753"/>
                <a:gd name="connsiteY57" fmla="*/ 1143096 h 2309575"/>
                <a:gd name="connsiteX58" fmla="*/ 711936 w 1445753"/>
                <a:gd name="connsiteY58" fmla="*/ 1096797 h 2309575"/>
                <a:gd name="connsiteX59" fmla="*/ 743767 w 1445753"/>
                <a:gd name="connsiteY59" fmla="*/ 1062073 h 2309575"/>
                <a:gd name="connsiteX60" fmla="*/ 790065 w 1445753"/>
                <a:gd name="connsiteY60" fmla="*/ 1027349 h 2309575"/>
                <a:gd name="connsiteX61" fmla="*/ 865301 w 1445753"/>
                <a:gd name="connsiteY61" fmla="*/ 1001306 h 2309575"/>
                <a:gd name="connsiteX62" fmla="*/ 937642 w 1445753"/>
                <a:gd name="connsiteY62" fmla="*/ 1001306 h 2309575"/>
                <a:gd name="connsiteX63" fmla="*/ 995516 w 1445753"/>
                <a:gd name="connsiteY63" fmla="*/ 1015774 h 2309575"/>
                <a:gd name="connsiteX64" fmla="*/ 1050496 w 1445753"/>
                <a:gd name="connsiteY64" fmla="*/ 1050499 h 2309575"/>
                <a:gd name="connsiteX65" fmla="*/ 1091007 w 1445753"/>
                <a:gd name="connsiteY65" fmla="*/ 1099691 h 2309575"/>
                <a:gd name="connsiteX66" fmla="*/ 1108369 w 1445753"/>
                <a:gd name="connsiteY66" fmla="*/ 1145990 h 2309575"/>
                <a:gd name="connsiteX67" fmla="*/ 1105475 w 1445753"/>
                <a:gd name="connsiteY67" fmla="*/ 1209650 h 2309575"/>
                <a:gd name="connsiteX68" fmla="*/ 1082326 w 1445753"/>
                <a:gd name="connsiteY68" fmla="*/ 1267524 h 2309575"/>
                <a:gd name="connsiteX69" fmla="*/ 1036027 w 1445753"/>
                <a:gd name="connsiteY69" fmla="*/ 1336972 h 2309575"/>
                <a:gd name="connsiteX70" fmla="*/ 955005 w 1445753"/>
                <a:gd name="connsiteY70" fmla="*/ 1406420 h 2309575"/>
                <a:gd name="connsiteX71" fmla="*/ 885556 w 1445753"/>
                <a:gd name="connsiteY71" fmla="*/ 1455612 h 2309575"/>
                <a:gd name="connsiteX72" fmla="*/ 816108 w 1445753"/>
                <a:gd name="connsiteY72" fmla="*/ 1493230 h 2309575"/>
                <a:gd name="connsiteX73" fmla="*/ 746660 w 1445753"/>
                <a:gd name="connsiteY73" fmla="*/ 1536635 h 2309575"/>
                <a:gd name="connsiteX74" fmla="*/ 697468 w 1445753"/>
                <a:gd name="connsiteY74" fmla="*/ 1571359 h 2309575"/>
                <a:gd name="connsiteX75" fmla="*/ 639594 w 1445753"/>
                <a:gd name="connsiteY75" fmla="*/ 1617658 h 2309575"/>
                <a:gd name="connsiteX76" fmla="*/ 607764 w 1445753"/>
                <a:gd name="connsiteY76" fmla="*/ 1661063 h 2309575"/>
                <a:gd name="connsiteX77" fmla="*/ 570146 w 1445753"/>
                <a:gd name="connsiteY77" fmla="*/ 1733405 h 2309575"/>
                <a:gd name="connsiteX78" fmla="*/ 544103 w 1445753"/>
                <a:gd name="connsiteY78" fmla="*/ 1794172 h 2309575"/>
                <a:gd name="connsiteX79" fmla="*/ 541210 w 1445753"/>
                <a:gd name="connsiteY79" fmla="*/ 1889663 h 2309575"/>
                <a:gd name="connsiteX80" fmla="*/ 549891 w 1445753"/>
                <a:gd name="connsiteY80" fmla="*/ 1999623 h 2309575"/>
                <a:gd name="connsiteX81" fmla="*/ 578827 w 1445753"/>
                <a:gd name="connsiteY81" fmla="*/ 2089326 h 2309575"/>
                <a:gd name="connsiteX82" fmla="*/ 619339 w 1445753"/>
                <a:gd name="connsiteY82" fmla="*/ 2170349 h 2309575"/>
                <a:gd name="connsiteX83" fmla="*/ 671425 w 1445753"/>
                <a:gd name="connsiteY83" fmla="*/ 2228223 h 2309575"/>
                <a:gd name="connsiteX84" fmla="*/ 746660 w 1445753"/>
                <a:gd name="connsiteY84" fmla="*/ 2268734 h 2309575"/>
                <a:gd name="connsiteX85" fmla="*/ 845045 w 1445753"/>
                <a:gd name="connsiteY85" fmla="*/ 2300564 h 2309575"/>
                <a:gd name="connsiteX86" fmla="*/ 981048 w 1445753"/>
                <a:gd name="connsiteY86" fmla="*/ 2309245 h 2309575"/>
                <a:gd name="connsiteX87" fmla="*/ 1128625 w 1445753"/>
                <a:gd name="connsiteY87" fmla="*/ 2291883 h 2309575"/>
                <a:gd name="connsiteX88" fmla="*/ 1238584 w 1445753"/>
                <a:gd name="connsiteY88" fmla="*/ 2271628 h 2309575"/>
                <a:gd name="connsiteX89" fmla="*/ 1334075 w 1445753"/>
                <a:gd name="connsiteY89" fmla="*/ 2234010 h 2309575"/>
                <a:gd name="connsiteX90" fmla="*/ 1383268 w 1445753"/>
                <a:gd name="connsiteY90" fmla="*/ 2199286 h 2309575"/>
                <a:gd name="connsiteX91" fmla="*/ 1417992 w 1445753"/>
                <a:gd name="connsiteY91" fmla="*/ 2147200 h 2309575"/>
                <a:gd name="connsiteX92" fmla="*/ 1444035 w 1445753"/>
                <a:gd name="connsiteY92" fmla="*/ 2071964 h 2309575"/>
                <a:gd name="connsiteX93" fmla="*/ 1441142 w 1445753"/>
                <a:gd name="connsiteY93" fmla="*/ 1956218 h 2309575"/>
                <a:gd name="connsiteX94" fmla="*/ 1423779 w 1445753"/>
                <a:gd name="connsiteY94" fmla="*/ 1866514 h 2309575"/>
                <a:gd name="connsiteX95" fmla="*/ 1400630 w 1445753"/>
                <a:gd name="connsiteY95" fmla="*/ 1791278 h 2309575"/>
                <a:gd name="connsiteX96" fmla="*/ 1371693 w 1445753"/>
                <a:gd name="connsiteY96" fmla="*/ 1716043 h 2309575"/>
                <a:gd name="connsiteX97" fmla="*/ 1342756 w 1445753"/>
                <a:gd name="connsiteY97" fmla="*/ 1658169 h 2309575"/>
                <a:gd name="connsiteX98" fmla="*/ 1319607 w 1445753"/>
                <a:gd name="connsiteY98" fmla="*/ 1643701 h 2309575"/>
                <a:gd name="connsiteX99" fmla="*/ 1287777 w 1445753"/>
                <a:gd name="connsiteY99" fmla="*/ 1655276 h 2309575"/>
                <a:gd name="connsiteX100" fmla="*/ 1284883 w 1445753"/>
                <a:gd name="connsiteY100" fmla="*/ 1681319 h 2309575"/>
                <a:gd name="connsiteX101" fmla="*/ 1305139 w 1445753"/>
                <a:gd name="connsiteY101" fmla="*/ 1739192 h 2309575"/>
                <a:gd name="connsiteX102" fmla="*/ 1336969 w 1445753"/>
                <a:gd name="connsiteY102" fmla="*/ 1817321 h 2309575"/>
                <a:gd name="connsiteX103" fmla="*/ 1363012 w 1445753"/>
                <a:gd name="connsiteY103" fmla="*/ 1895450 h 2309575"/>
                <a:gd name="connsiteX104" fmla="*/ 1380374 w 1445753"/>
                <a:gd name="connsiteY104" fmla="*/ 1973580 h 2309575"/>
                <a:gd name="connsiteX105" fmla="*/ 1377480 w 1445753"/>
                <a:gd name="connsiteY105" fmla="*/ 2048816 h 2309575"/>
                <a:gd name="connsiteX106" fmla="*/ 1363012 w 1445753"/>
                <a:gd name="connsiteY106" fmla="*/ 2103795 h 2309575"/>
                <a:gd name="connsiteX107" fmla="*/ 1334075 w 1445753"/>
                <a:gd name="connsiteY107" fmla="*/ 2147200 h 2309575"/>
                <a:gd name="connsiteX108" fmla="*/ 1287777 w 1445753"/>
                <a:gd name="connsiteY108" fmla="*/ 2181924 h 2309575"/>
                <a:gd name="connsiteX109" fmla="*/ 1224116 w 1445753"/>
                <a:gd name="connsiteY109" fmla="*/ 2210861 h 2309575"/>
                <a:gd name="connsiteX110" fmla="*/ 1137306 w 1445753"/>
                <a:gd name="connsiteY110" fmla="*/ 2228223 h 2309575"/>
                <a:gd name="connsiteX111" fmla="*/ 1009984 w 1445753"/>
                <a:gd name="connsiteY111" fmla="*/ 2236904 h 2309575"/>
                <a:gd name="connsiteX112" fmla="*/ 902918 w 1445753"/>
                <a:gd name="connsiteY112" fmla="*/ 2239797 h 2309575"/>
                <a:gd name="connsiteX113" fmla="*/ 819002 w 1445753"/>
                <a:gd name="connsiteY113" fmla="*/ 2225329 h 2309575"/>
                <a:gd name="connsiteX114" fmla="*/ 723511 w 1445753"/>
                <a:gd name="connsiteY114" fmla="*/ 2187711 h 2309575"/>
                <a:gd name="connsiteX115" fmla="*/ 671425 w 1445753"/>
                <a:gd name="connsiteY115" fmla="*/ 2132731 h 2309575"/>
                <a:gd name="connsiteX116" fmla="*/ 633807 w 1445753"/>
                <a:gd name="connsiteY116" fmla="*/ 2048815 h 2309575"/>
                <a:gd name="connsiteX117" fmla="*/ 607764 w 1445753"/>
                <a:gd name="connsiteY117" fmla="*/ 1918600 h 2309575"/>
                <a:gd name="connsiteX118" fmla="*/ 610658 w 1445753"/>
                <a:gd name="connsiteY118" fmla="*/ 1828896 h 2309575"/>
                <a:gd name="connsiteX119" fmla="*/ 628020 w 1445753"/>
                <a:gd name="connsiteY119" fmla="*/ 1759448 h 2309575"/>
                <a:gd name="connsiteX120" fmla="*/ 665637 w 1445753"/>
                <a:gd name="connsiteY120" fmla="*/ 1681319 h 2309575"/>
                <a:gd name="connsiteX121" fmla="*/ 726405 w 1445753"/>
                <a:gd name="connsiteY121" fmla="*/ 1629233 h 2309575"/>
                <a:gd name="connsiteX122" fmla="*/ 798746 w 1445753"/>
                <a:gd name="connsiteY122" fmla="*/ 1580040 h 2309575"/>
                <a:gd name="connsiteX123" fmla="*/ 891344 w 1445753"/>
                <a:gd name="connsiteY123" fmla="*/ 1527954 h 2309575"/>
                <a:gd name="connsiteX124" fmla="*/ 972367 w 1445753"/>
                <a:gd name="connsiteY124" fmla="*/ 1475868 h 2309575"/>
                <a:gd name="connsiteX125" fmla="*/ 1050496 w 1445753"/>
                <a:gd name="connsiteY125" fmla="*/ 1417995 h 2309575"/>
                <a:gd name="connsiteX126" fmla="*/ 1108369 w 1445753"/>
                <a:gd name="connsiteY126" fmla="*/ 1342759 h 2309575"/>
                <a:gd name="connsiteX127" fmla="*/ 1157561 w 1445753"/>
                <a:gd name="connsiteY127" fmla="*/ 1261737 h 2309575"/>
                <a:gd name="connsiteX128" fmla="*/ 1174923 w 1445753"/>
                <a:gd name="connsiteY128" fmla="*/ 1174926 h 2309575"/>
                <a:gd name="connsiteX129" fmla="*/ 1151774 w 1445753"/>
                <a:gd name="connsiteY129" fmla="*/ 1073648 h 2309575"/>
                <a:gd name="connsiteX130" fmla="*/ 1102582 w 1445753"/>
                <a:gd name="connsiteY130" fmla="*/ 1001306 h 2309575"/>
                <a:gd name="connsiteX131" fmla="*/ 1041815 w 1445753"/>
                <a:gd name="connsiteY131" fmla="*/ 960795 h 2309575"/>
                <a:gd name="connsiteX132" fmla="*/ 955005 w 1445753"/>
                <a:gd name="connsiteY132" fmla="*/ 928964 h 2309575"/>
                <a:gd name="connsiteX133" fmla="*/ 830577 w 1445753"/>
                <a:gd name="connsiteY133" fmla="*/ 937645 h 2309575"/>
                <a:gd name="connsiteX134" fmla="*/ 749554 w 1445753"/>
                <a:gd name="connsiteY134" fmla="*/ 966582 h 2309575"/>
                <a:gd name="connsiteX135" fmla="*/ 697468 w 1445753"/>
                <a:gd name="connsiteY135" fmla="*/ 1009987 h 2309575"/>
                <a:gd name="connsiteX136" fmla="*/ 656956 w 1445753"/>
                <a:gd name="connsiteY136" fmla="*/ 1059180 h 2309575"/>
                <a:gd name="connsiteX137" fmla="*/ 610658 w 1445753"/>
                <a:gd name="connsiteY137" fmla="*/ 1140202 h 2309575"/>
                <a:gd name="connsiteX138" fmla="*/ 564359 w 1445753"/>
                <a:gd name="connsiteY138" fmla="*/ 1203863 h 2309575"/>
                <a:gd name="connsiteX139" fmla="*/ 506486 w 1445753"/>
                <a:gd name="connsiteY139" fmla="*/ 1258843 h 2309575"/>
                <a:gd name="connsiteX140" fmla="*/ 434144 w 1445753"/>
                <a:gd name="connsiteY140" fmla="*/ 1325397 h 2309575"/>
                <a:gd name="connsiteX141" fmla="*/ 347334 w 1445753"/>
                <a:gd name="connsiteY141" fmla="*/ 1348547 h 2309575"/>
                <a:gd name="connsiteX142" fmla="*/ 251842 w 1445753"/>
                <a:gd name="connsiteY142" fmla="*/ 1339866 h 2309575"/>
                <a:gd name="connsiteX143" fmla="*/ 159245 w 1445753"/>
                <a:gd name="connsiteY143" fmla="*/ 1290673 h 2309575"/>
                <a:gd name="connsiteX144" fmla="*/ 104265 w 1445753"/>
                <a:gd name="connsiteY144" fmla="*/ 1218331 h 2309575"/>
                <a:gd name="connsiteX145" fmla="*/ 69541 w 1445753"/>
                <a:gd name="connsiteY145" fmla="*/ 1128628 h 2309575"/>
                <a:gd name="connsiteX146" fmla="*/ 72435 w 1445753"/>
                <a:gd name="connsiteY146" fmla="*/ 1015774 h 2309575"/>
                <a:gd name="connsiteX147" fmla="*/ 84010 w 1445753"/>
                <a:gd name="connsiteY147" fmla="*/ 920283 h 2309575"/>
                <a:gd name="connsiteX148" fmla="*/ 110053 w 1445753"/>
                <a:gd name="connsiteY148" fmla="*/ 836367 h 2309575"/>
                <a:gd name="connsiteX149" fmla="*/ 156351 w 1445753"/>
                <a:gd name="connsiteY149" fmla="*/ 729301 h 2309575"/>
                <a:gd name="connsiteX150" fmla="*/ 211331 w 1445753"/>
                <a:gd name="connsiteY150" fmla="*/ 628023 h 2309575"/>
                <a:gd name="connsiteX151" fmla="*/ 263417 w 1445753"/>
                <a:gd name="connsiteY151" fmla="*/ 567255 h 2309575"/>
                <a:gd name="connsiteX152" fmla="*/ 324184 w 1445753"/>
                <a:gd name="connsiteY152" fmla="*/ 523850 h 2309575"/>
                <a:gd name="connsiteX153" fmla="*/ 393632 w 1445753"/>
                <a:gd name="connsiteY153" fmla="*/ 492020 h 2309575"/>
                <a:gd name="connsiteX154" fmla="*/ 500698 w 1445753"/>
                <a:gd name="connsiteY154" fmla="*/ 483339 h 2309575"/>
                <a:gd name="connsiteX155" fmla="*/ 613551 w 1445753"/>
                <a:gd name="connsiteY155" fmla="*/ 515169 h 2309575"/>
                <a:gd name="connsiteX156" fmla="*/ 714830 w 1445753"/>
                <a:gd name="connsiteY156" fmla="*/ 573043 h 2309575"/>
                <a:gd name="connsiteX157" fmla="*/ 798746 w 1445753"/>
                <a:gd name="connsiteY157" fmla="*/ 619342 h 2309575"/>
                <a:gd name="connsiteX158" fmla="*/ 885556 w 1445753"/>
                <a:gd name="connsiteY158" fmla="*/ 659853 h 2309575"/>
                <a:gd name="connsiteX159" fmla="*/ 975260 w 1445753"/>
                <a:gd name="connsiteY159" fmla="*/ 703258 h 2309575"/>
                <a:gd name="connsiteX160" fmla="*/ 1059177 w 1445753"/>
                <a:gd name="connsiteY160" fmla="*/ 717726 h 2309575"/>
                <a:gd name="connsiteX161" fmla="*/ 1192286 w 1445753"/>
                <a:gd name="connsiteY161" fmla="*/ 709045 h 2309575"/>
                <a:gd name="connsiteX162" fmla="*/ 1270415 w 1445753"/>
                <a:gd name="connsiteY162" fmla="*/ 668534 h 2309575"/>
                <a:gd name="connsiteX163" fmla="*/ 1322501 w 1445753"/>
                <a:gd name="connsiteY163" fmla="*/ 596192 h 2309575"/>
                <a:gd name="connsiteX164" fmla="*/ 1334075 w 1445753"/>
                <a:gd name="connsiteY164" fmla="*/ 515169 h 2309575"/>
                <a:gd name="connsiteX165" fmla="*/ 1293564 w 1445753"/>
                <a:gd name="connsiteY165" fmla="*/ 416785 h 2309575"/>
                <a:gd name="connsiteX166" fmla="*/ 1215435 w 1445753"/>
                <a:gd name="connsiteY166" fmla="*/ 329974 h 2309575"/>
                <a:gd name="connsiteX167" fmla="*/ 1154668 w 1445753"/>
                <a:gd name="connsiteY167" fmla="*/ 280782 h 2309575"/>
                <a:gd name="connsiteX168" fmla="*/ 1073645 w 1445753"/>
                <a:gd name="connsiteY168" fmla="*/ 222909 h 2309575"/>
                <a:gd name="connsiteX169" fmla="*/ 978154 w 1445753"/>
                <a:gd name="connsiteY169" fmla="*/ 165035 h 2309575"/>
                <a:gd name="connsiteX170" fmla="*/ 879769 w 1445753"/>
                <a:gd name="connsiteY170" fmla="*/ 115843 h 2309575"/>
                <a:gd name="connsiteX171" fmla="*/ 792959 w 1445753"/>
                <a:gd name="connsiteY171" fmla="*/ 66650 h 2309575"/>
                <a:gd name="connsiteX172" fmla="*/ 717723 w 1445753"/>
                <a:gd name="connsiteY172" fmla="*/ 34820 h 2309575"/>
                <a:gd name="connsiteX173" fmla="*/ 622232 w 1445753"/>
                <a:gd name="connsiteY173" fmla="*/ 96 h 2309575"/>
                <a:gd name="connsiteX0" fmla="*/ 622232 w 1445753"/>
                <a:gd name="connsiteY0" fmla="*/ 96 h 2309575"/>
                <a:gd name="connsiteX1" fmla="*/ 587508 w 1445753"/>
                <a:gd name="connsiteY1" fmla="*/ 46395 h 2309575"/>
                <a:gd name="connsiteX2" fmla="*/ 601977 w 1445753"/>
                <a:gd name="connsiteY2" fmla="*/ 69544 h 2309575"/>
                <a:gd name="connsiteX3" fmla="*/ 636701 w 1445753"/>
                <a:gd name="connsiteY3" fmla="*/ 78225 h 2309575"/>
                <a:gd name="connsiteX4" fmla="*/ 691680 w 1445753"/>
                <a:gd name="connsiteY4" fmla="*/ 101374 h 2309575"/>
                <a:gd name="connsiteX5" fmla="*/ 746660 w 1445753"/>
                <a:gd name="connsiteY5" fmla="*/ 130311 h 2309575"/>
                <a:gd name="connsiteX6" fmla="*/ 819002 w 1445753"/>
                <a:gd name="connsiteY6" fmla="*/ 162142 h 2309575"/>
                <a:gd name="connsiteX7" fmla="*/ 879769 w 1445753"/>
                <a:gd name="connsiteY7" fmla="*/ 193972 h 2309575"/>
                <a:gd name="connsiteX8" fmla="*/ 969473 w 1445753"/>
                <a:gd name="connsiteY8" fmla="*/ 240271 h 2309575"/>
                <a:gd name="connsiteX9" fmla="*/ 1021559 w 1445753"/>
                <a:gd name="connsiteY9" fmla="*/ 274995 h 2309575"/>
                <a:gd name="connsiteX10" fmla="*/ 1076539 w 1445753"/>
                <a:gd name="connsiteY10" fmla="*/ 312612 h 2309575"/>
                <a:gd name="connsiteX11" fmla="*/ 1137306 w 1445753"/>
                <a:gd name="connsiteY11" fmla="*/ 353124 h 2309575"/>
                <a:gd name="connsiteX12" fmla="*/ 1200967 w 1445753"/>
                <a:gd name="connsiteY12" fmla="*/ 413891 h 2309575"/>
                <a:gd name="connsiteX13" fmla="*/ 1235691 w 1445753"/>
                <a:gd name="connsiteY13" fmla="*/ 457296 h 2309575"/>
                <a:gd name="connsiteX14" fmla="*/ 1261734 w 1445753"/>
                <a:gd name="connsiteY14" fmla="*/ 500701 h 2309575"/>
                <a:gd name="connsiteX15" fmla="*/ 1267521 w 1445753"/>
                <a:gd name="connsiteY15" fmla="*/ 538319 h 2309575"/>
                <a:gd name="connsiteX16" fmla="*/ 1253053 w 1445753"/>
                <a:gd name="connsiteY16" fmla="*/ 581724 h 2309575"/>
                <a:gd name="connsiteX17" fmla="*/ 1227010 w 1445753"/>
                <a:gd name="connsiteY17" fmla="*/ 613554 h 2309575"/>
                <a:gd name="connsiteX18" fmla="*/ 1186498 w 1445753"/>
                <a:gd name="connsiteY18" fmla="*/ 633810 h 2309575"/>
                <a:gd name="connsiteX19" fmla="*/ 1140199 w 1445753"/>
                <a:gd name="connsiteY19" fmla="*/ 648278 h 2309575"/>
                <a:gd name="connsiteX20" fmla="*/ 1085220 w 1445753"/>
                <a:gd name="connsiteY20" fmla="*/ 651172 h 2309575"/>
                <a:gd name="connsiteX21" fmla="*/ 1009984 w 1445753"/>
                <a:gd name="connsiteY21" fmla="*/ 642491 h 2309575"/>
                <a:gd name="connsiteX22" fmla="*/ 926068 w 1445753"/>
                <a:gd name="connsiteY22" fmla="*/ 610661 h 2309575"/>
                <a:gd name="connsiteX23" fmla="*/ 873982 w 1445753"/>
                <a:gd name="connsiteY23" fmla="*/ 581724 h 2309575"/>
                <a:gd name="connsiteX24" fmla="*/ 807427 w 1445753"/>
                <a:gd name="connsiteY24" fmla="*/ 547000 h 2309575"/>
                <a:gd name="connsiteX25" fmla="*/ 752448 w 1445753"/>
                <a:gd name="connsiteY25" fmla="*/ 518063 h 2309575"/>
                <a:gd name="connsiteX26" fmla="*/ 677212 w 1445753"/>
                <a:gd name="connsiteY26" fmla="*/ 480445 h 2309575"/>
                <a:gd name="connsiteX27" fmla="*/ 633807 w 1445753"/>
                <a:gd name="connsiteY27" fmla="*/ 451509 h 2309575"/>
                <a:gd name="connsiteX28" fmla="*/ 581721 w 1445753"/>
                <a:gd name="connsiteY28" fmla="*/ 434147 h 2309575"/>
                <a:gd name="connsiteX29" fmla="*/ 532529 w 1445753"/>
                <a:gd name="connsiteY29" fmla="*/ 416785 h 2309575"/>
                <a:gd name="connsiteX30" fmla="*/ 474655 w 1445753"/>
                <a:gd name="connsiteY30" fmla="*/ 413891 h 2309575"/>
                <a:gd name="connsiteX31" fmla="*/ 419675 w 1445753"/>
                <a:gd name="connsiteY31" fmla="*/ 416785 h 2309575"/>
                <a:gd name="connsiteX32" fmla="*/ 364696 w 1445753"/>
                <a:gd name="connsiteY32" fmla="*/ 428359 h 2309575"/>
                <a:gd name="connsiteX33" fmla="*/ 303929 w 1445753"/>
                <a:gd name="connsiteY33" fmla="*/ 457296 h 2309575"/>
                <a:gd name="connsiteX34" fmla="*/ 248949 w 1445753"/>
                <a:gd name="connsiteY34" fmla="*/ 492020 h 2309575"/>
                <a:gd name="connsiteX35" fmla="*/ 199756 w 1445753"/>
                <a:gd name="connsiteY35" fmla="*/ 544106 h 2309575"/>
                <a:gd name="connsiteX36" fmla="*/ 162139 w 1445753"/>
                <a:gd name="connsiteY36" fmla="*/ 587511 h 2309575"/>
                <a:gd name="connsiteX37" fmla="*/ 121627 w 1445753"/>
                <a:gd name="connsiteY37" fmla="*/ 642491 h 2309575"/>
                <a:gd name="connsiteX38" fmla="*/ 89797 w 1445753"/>
                <a:gd name="connsiteY38" fmla="*/ 709045 h 2309575"/>
                <a:gd name="connsiteX39" fmla="*/ 60860 w 1445753"/>
                <a:gd name="connsiteY39" fmla="*/ 772706 h 2309575"/>
                <a:gd name="connsiteX40" fmla="*/ 40605 w 1445753"/>
                <a:gd name="connsiteY40" fmla="*/ 827686 h 2309575"/>
                <a:gd name="connsiteX41" fmla="*/ 20349 w 1445753"/>
                <a:gd name="connsiteY41" fmla="*/ 905815 h 2309575"/>
                <a:gd name="connsiteX42" fmla="*/ 5880 w 1445753"/>
                <a:gd name="connsiteY42" fmla="*/ 972369 h 2309575"/>
                <a:gd name="connsiteX43" fmla="*/ 93 w 1445753"/>
                <a:gd name="connsiteY43" fmla="*/ 1027349 h 2309575"/>
                <a:gd name="connsiteX44" fmla="*/ 2987 w 1445753"/>
                <a:gd name="connsiteY44" fmla="*/ 1093904 h 2309575"/>
                <a:gd name="connsiteX45" fmla="*/ 11668 w 1445753"/>
                <a:gd name="connsiteY45" fmla="*/ 1166245 h 2309575"/>
                <a:gd name="connsiteX46" fmla="*/ 29030 w 1445753"/>
                <a:gd name="connsiteY46" fmla="*/ 1224119 h 2309575"/>
                <a:gd name="connsiteX47" fmla="*/ 57967 w 1445753"/>
                <a:gd name="connsiteY47" fmla="*/ 1284886 h 2309575"/>
                <a:gd name="connsiteX48" fmla="*/ 110053 w 1445753"/>
                <a:gd name="connsiteY48" fmla="*/ 1339866 h 2309575"/>
                <a:gd name="connsiteX49" fmla="*/ 165032 w 1445753"/>
                <a:gd name="connsiteY49" fmla="*/ 1374590 h 2309575"/>
                <a:gd name="connsiteX50" fmla="*/ 243161 w 1445753"/>
                <a:gd name="connsiteY50" fmla="*/ 1406420 h 2309575"/>
                <a:gd name="connsiteX51" fmla="*/ 321291 w 1445753"/>
                <a:gd name="connsiteY51" fmla="*/ 1417995 h 2309575"/>
                <a:gd name="connsiteX52" fmla="*/ 425463 w 1445753"/>
                <a:gd name="connsiteY52" fmla="*/ 1400633 h 2309575"/>
                <a:gd name="connsiteX53" fmla="*/ 494911 w 1445753"/>
                <a:gd name="connsiteY53" fmla="*/ 1363015 h 2309575"/>
                <a:gd name="connsiteX54" fmla="*/ 555678 w 1445753"/>
                <a:gd name="connsiteY54" fmla="*/ 1310929 h 2309575"/>
                <a:gd name="connsiteX55" fmla="*/ 616445 w 1445753"/>
                <a:gd name="connsiteY55" fmla="*/ 1247268 h 2309575"/>
                <a:gd name="connsiteX56" fmla="*/ 654063 w 1445753"/>
                <a:gd name="connsiteY56" fmla="*/ 1189395 h 2309575"/>
                <a:gd name="connsiteX57" fmla="*/ 682999 w 1445753"/>
                <a:gd name="connsiteY57" fmla="*/ 1143096 h 2309575"/>
                <a:gd name="connsiteX58" fmla="*/ 711936 w 1445753"/>
                <a:gd name="connsiteY58" fmla="*/ 1096797 h 2309575"/>
                <a:gd name="connsiteX59" fmla="*/ 743767 w 1445753"/>
                <a:gd name="connsiteY59" fmla="*/ 1062073 h 2309575"/>
                <a:gd name="connsiteX60" fmla="*/ 790065 w 1445753"/>
                <a:gd name="connsiteY60" fmla="*/ 1027349 h 2309575"/>
                <a:gd name="connsiteX61" fmla="*/ 865301 w 1445753"/>
                <a:gd name="connsiteY61" fmla="*/ 1001306 h 2309575"/>
                <a:gd name="connsiteX62" fmla="*/ 937642 w 1445753"/>
                <a:gd name="connsiteY62" fmla="*/ 1001306 h 2309575"/>
                <a:gd name="connsiteX63" fmla="*/ 995516 w 1445753"/>
                <a:gd name="connsiteY63" fmla="*/ 1015774 h 2309575"/>
                <a:gd name="connsiteX64" fmla="*/ 1050496 w 1445753"/>
                <a:gd name="connsiteY64" fmla="*/ 1050499 h 2309575"/>
                <a:gd name="connsiteX65" fmla="*/ 1091007 w 1445753"/>
                <a:gd name="connsiteY65" fmla="*/ 1099691 h 2309575"/>
                <a:gd name="connsiteX66" fmla="*/ 1108369 w 1445753"/>
                <a:gd name="connsiteY66" fmla="*/ 1145990 h 2309575"/>
                <a:gd name="connsiteX67" fmla="*/ 1105475 w 1445753"/>
                <a:gd name="connsiteY67" fmla="*/ 1209650 h 2309575"/>
                <a:gd name="connsiteX68" fmla="*/ 1082326 w 1445753"/>
                <a:gd name="connsiteY68" fmla="*/ 1267524 h 2309575"/>
                <a:gd name="connsiteX69" fmla="*/ 1036027 w 1445753"/>
                <a:gd name="connsiteY69" fmla="*/ 1336972 h 2309575"/>
                <a:gd name="connsiteX70" fmla="*/ 955005 w 1445753"/>
                <a:gd name="connsiteY70" fmla="*/ 1406420 h 2309575"/>
                <a:gd name="connsiteX71" fmla="*/ 885556 w 1445753"/>
                <a:gd name="connsiteY71" fmla="*/ 1455612 h 2309575"/>
                <a:gd name="connsiteX72" fmla="*/ 816108 w 1445753"/>
                <a:gd name="connsiteY72" fmla="*/ 1493230 h 2309575"/>
                <a:gd name="connsiteX73" fmla="*/ 746660 w 1445753"/>
                <a:gd name="connsiteY73" fmla="*/ 1536635 h 2309575"/>
                <a:gd name="connsiteX74" fmla="*/ 697468 w 1445753"/>
                <a:gd name="connsiteY74" fmla="*/ 1571359 h 2309575"/>
                <a:gd name="connsiteX75" fmla="*/ 639594 w 1445753"/>
                <a:gd name="connsiteY75" fmla="*/ 1617658 h 2309575"/>
                <a:gd name="connsiteX76" fmla="*/ 607764 w 1445753"/>
                <a:gd name="connsiteY76" fmla="*/ 1661063 h 2309575"/>
                <a:gd name="connsiteX77" fmla="*/ 570146 w 1445753"/>
                <a:gd name="connsiteY77" fmla="*/ 1733405 h 2309575"/>
                <a:gd name="connsiteX78" fmla="*/ 544103 w 1445753"/>
                <a:gd name="connsiteY78" fmla="*/ 1794172 h 2309575"/>
                <a:gd name="connsiteX79" fmla="*/ 541210 w 1445753"/>
                <a:gd name="connsiteY79" fmla="*/ 1889663 h 2309575"/>
                <a:gd name="connsiteX80" fmla="*/ 549891 w 1445753"/>
                <a:gd name="connsiteY80" fmla="*/ 1999623 h 2309575"/>
                <a:gd name="connsiteX81" fmla="*/ 578827 w 1445753"/>
                <a:gd name="connsiteY81" fmla="*/ 2089326 h 2309575"/>
                <a:gd name="connsiteX82" fmla="*/ 619339 w 1445753"/>
                <a:gd name="connsiteY82" fmla="*/ 2170349 h 2309575"/>
                <a:gd name="connsiteX83" fmla="*/ 671425 w 1445753"/>
                <a:gd name="connsiteY83" fmla="*/ 2228223 h 2309575"/>
                <a:gd name="connsiteX84" fmla="*/ 746660 w 1445753"/>
                <a:gd name="connsiteY84" fmla="*/ 2268734 h 2309575"/>
                <a:gd name="connsiteX85" fmla="*/ 845045 w 1445753"/>
                <a:gd name="connsiteY85" fmla="*/ 2300564 h 2309575"/>
                <a:gd name="connsiteX86" fmla="*/ 981048 w 1445753"/>
                <a:gd name="connsiteY86" fmla="*/ 2309245 h 2309575"/>
                <a:gd name="connsiteX87" fmla="*/ 1128625 w 1445753"/>
                <a:gd name="connsiteY87" fmla="*/ 2291883 h 2309575"/>
                <a:gd name="connsiteX88" fmla="*/ 1238584 w 1445753"/>
                <a:gd name="connsiteY88" fmla="*/ 2271628 h 2309575"/>
                <a:gd name="connsiteX89" fmla="*/ 1334075 w 1445753"/>
                <a:gd name="connsiteY89" fmla="*/ 2234010 h 2309575"/>
                <a:gd name="connsiteX90" fmla="*/ 1383268 w 1445753"/>
                <a:gd name="connsiteY90" fmla="*/ 2199286 h 2309575"/>
                <a:gd name="connsiteX91" fmla="*/ 1417992 w 1445753"/>
                <a:gd name="connsiteY91" fmla="*/ 2147200 h 2309575"/>
                <a:gd name="connsiteX92" fmla="*/ 1444035 w 1445753"/>
                <a:gd name="connsiteY92" fmla="*/ 2071964 h 2309575"/>
                <a:gd name="connsiteX93" fmla="*/ 1441142 w 1445753"/>
                <a:gd name="connsiteY93" fmla="*/ 1956218 h 2309575"/>
                <a:gd name="connsiteX94" fmla="*/ 1423779 w 1445753"/>
                <a:gd name="connsiteY94" fmla="*/ 1866514 h 2309575"/>
                <a:gd name="connsiteX95" fmla="*/ 1400630 w 1445753"/>
                <a:gd name="connsiteY95" fmla="*/ 1791278 h 2309575"/>
                <a:gd name="connsiteX96" fmla="*/ 1371693 w 1445753"/>
                <a:gd name="connsiteY96" fmla="*/ 1716043 h 2309575"/>
                <a:gd name="connsiteX97" fmla="*/ 1342756 w 1445753"/>
                <a:gd name="connsiteY97" fmla="*/ 1658169 h 2309575"/>
                <a:gd name="connsiteX98" fmla="*/ 1319607 w 1445753"/>
                <a:gd name="connsiteY98" fmla="*/ 1643701 h 2309575"/>
                <a:gd name="connsiteX99" fmla="*/ 1287777 w 1445753"/>
                <a:gd name="connsiteY99" fmla="*/ 1655276 h 2309575"/>
                <a:gd name="connsiteX100" fmla="*/ 1284883 w 1445753"/>
                <a:gd name="connsiteY100" fmla="*/ 1681319 h 2309575"/>
                <a:gd name="connsiteX101" fmla="*/ 1305139 w 1445753"/>
                <a:gd name="connsiteY101" fmla="*/ 1739192 h 2309575"/>
                <a:gd name="connsiteX102" fmla="*/ 1336969 w 1445753"/>
                <a:gd name="connsiteY102" fmla="*/ 1817321 h 2309575"/>
                <a:gd name="connsiteX103" fmla="*/ 1363012 w 1445753"/>
                <a:gd name="connsiteY103" fmla="*/ 1895450 h 2309575"/>
                <a:gd name="connsiteX104" fmla="*/ 1380374 w 1445753"/>
                <a:gd name="connsiteY104" fmla="*/ 1973580 h 2309575"/>
                <a:gd name="connsiteX105" fmla="*/ 1377480 w 1445753"/>
                <a:gd name="connsiteY105" fmla="*/ 2048816 h 2309575"/>
                <a:gd name="connsiteX106" fmla="*/ 1363012 w 1445753"/>
                <a:gd name="connsiteY106" fmla="*/ 2103795 h 2309575"/>
                <a:gd name="connsiteX107" fmla="*/ 1334075 w 1445753"/>
                <a:gd name="connsiteY107" fmla="*/ 2147200 h 2309575"/>
                <a:gd name="connsiteX108" fmla="*/ 1287777 w 1445753"/>
                <a:gd name="connsiteY108" fmla="*/ 2181924 h 2309575"/>
                <a:gd name="connsiteX109" fmla="*/ 1224116 w 1445753"/>
                <a:gd name="connsiteY109" fmla="*/ 2210861 h 2309575"/>
                <a:gd name="connsiteX110" fmla="*/ 1137306 w 1445753"/>
                <a:gd name="connsiteY110" fmla="*/ 2228223 h 2309575"/>
                <a:gd name="connsiteX111" fmla="*/ 1009984 w 1445753"/>
                <a:gd name="connsiteY111" fmla="*/ 2245585 h 2309575"/>
                <a:gd name="connsiteX112" fmla="*/ 902918 w 1445753"/>
                <a:gd name="connsiteY112" fmla="*/ 2239797 h 2309575"/>
                <a:gd name="connsiteX113" fmla="*/ 819002 w 1445753"/>
                <a:gd name="connsiteY113" fmla="*/ 2225329 h 2309575"/>
                <a:gd name="connsiteX114" fmla="*/ 723511 w 1445753"/>
                <a:gd name="connsiteY114" fmla="*/ 2187711 h 2309575"/>
                <a:gd name="connsiteX115" fmla="*/ 671425 w 1445753"/>
                <a:gd name="connsiteY115" fmla="*/ 2132731 h 2309575"/>
                <a:gd name="connsiteX116" fmla="*/ 633807 w 1445753"/>
                <a:gd name="connsiteY116" fmla="*/ 2048815 h 2309575"/>
                <a:gd name="connsiteX117" fmla="*/ 607764 w 1445753"/>
                <a:gd name="connsiteY117" fmla="*/ 1918600 h 2309575"/>
                <a:gd name="connsiteX118" fmla="*/ 610658 w 1445753"/>
                <a:gd name="connsiteY118" fmla="*/ 1828896 h 2309575"/>
                <a:gd name="connsiteX119" fmla="*/ 628020 w 1445753"/>
                <a:gd name="connsiteY119" fmla="*/ 1759448 h 2309575"/>
                <a:gd name="connsiteX120" fmla="*/ 665637 w 1445753"/>
                <a:gd name="connsiteY120" fmla="*/ 1681319 h 2309575"/>
                <a:gd name="connsiteX121" fmla="*/ 726405 w 1445753"/>
                <a:gd name="connsiteY121" fmla="*/ 1629233 h 2309575"/>
                <a:gd name="connsiteX122" fmla="*/ 798746 w 1445753"/>
                <a:gd name="connsiteY122" fmla="*/ 1580040 h 2309575"/>
                <a:gd name="connsiteX123" fmla="*/ 891344 w 1445753"/>
                <a:gd name="connsiteY123" fmla="*/ 1527954 h 2309575"/>
                <a:gd name="connsiteX124" fmla="*/ 972367 w 1445753"/>
                <a:gd name="connsiteY124" fmla="*/ 1475868 h 2309575"/>
                <a:gd name="connsiteX125" fmla="*/ 1050496 w 1445753"/>
                <a:gd name="connsiteY125" fmla="*/ 1417995 h 2309575"/>
                <a:gd name="connsiteX126" fmla="*/ 1108369 w 1445753"/>
                <a:gd name="connsiteY126" fmla="*/ 1342759 h 2309575"/>
                <a:gd name="connsiteX127" fmla="*/ 1157561 w 1445753"/>
                <a:gd name="connsiteY127" fmla="*/ 1261737 h 2309575"/>
                <a:gd name="connsiteX128" fmla="*/ 1174923 w 1445753"/>
                <a:gd name="connsiteY128" fmla="*/ 1174926 h 2309575"/>
                <a:gd name="connsiteX129" fmla="*/ 1151774 w 1445753"/>
                <a:gd name="connsiteY129" fmla="*/ 1073648 h 2309575"/>
                <a:gd name="connsiteX130" fmla="*/ 1102582 w 1445753"/>
                <a:gd name="connsiteY130" fmla="*/ 1001306 h 2309575"/>
                <a:gd name="connsiteX131" fmla="*/ 1041815 w 1445753"/>
                <a:gd name="connsiteY131" fmla="*/ 960795 h 2309575"/>
                <a:gd name="connsiteX132" fmla="*/ 955005 w 1445753"/>
                <a:gd name="connsiteY132" fmla="*/ 928964 h 2309575"/>
                <a:gd name="connsiteX133" fmla="*/ 830577 w 1445753"/>
                <a:gd name="connsiteY133" fmla="*/ 937645 h 2309575"/>
                <a:gd name="connsiteX134" fmla="*/ 749554 w 1445753"/>
                <a:gd name="connsiteY134" fmla="*/ 966582 h 2309575"/>
                <a:gd name="connsiteX135" fmla="*/ 697468 w 1445753"/>
                <a:gd name="connsiteY135" fmla="*/ 1009987 h 2309575"/>
                <a:gd name="connsiteX136" fmla="*/ 656956 w 1445753"/>
                <a:gd name="connsiteY136" fmla="*/ 1059180 h 2309575"/>
                <a:gd name="connsiteX137" fmla="*/ 610658 w 1445753"/>
                <a:gd name="connsiteY137" fmla="*/ 1140202 h 2309575"/>
                <a:gd name="connsiteX138" fmla="*/ 564359 w 1445753"/>
                <a:gd name="connsiteY138" fmla="*/ 1203863 h 2309575"/>
                <a:gd name="connsiteX139" fmla="*/ 506486 w 1445753"/>
                <a:gd name="connsiteY139" fmla="*/ 1258843 h 2309575"/>
                <a:gd name="connsiteX140" fmla="*/ 434144 w 1445753"/>
                <a:gd name="connsiteY140" fmla="*/ 1325397 h 2309575"/>
                <a:gd name="connsiteX141" fmla="*/ 347334 w 1445753"/>
                <a:gd name="connsiteY141" fmla="*/ 1348547 h 2309575"/>
                <a:gd name="connsiteX142" fmla="*/ 251842 w 1445753"/>
                <a:gd name="connsiteY142" fmla="*/ 1339866 h 2309575"/>
                <a:gd name="connsiteX143" fmla="*/ 159245 w 1445753"/>
                <a:gd name="connsiteY143" fmla="*/ 1290673 h 2309575"/>
                <a:gd name="connsiteX144" fmla="*/ 104265 w 1445753"/>
                <a:gd name="connsiteY144" fmla="*/ 1218331 h 2309575"/>
                <a:gd name="connsiteX145" fmla="*/ 69541 w 1445753"/>
                <a:gd name="connsiteY145" fmla="*/ 1128628 h 2309575"/>
                <a:gd name="connsiteX146" fmla="*/ 72435 w 1445753"/>
                <a:gd name="connsiteY146" fmla="*/ 1015774 h 2309575"/>
                <a:gd name="connsiteX147" fmla="*/ 84010 w 1445753"/>
                <a:gd name="connsiteY147" fmla="*/ 920283 h 2309575"/>
                <a:gd name="connsiteX148" fmla="*/ 110053 w 1445753"/>
                <a:gd name="connsiteY148" fmla="*/ 836367 h 2309575"/>
                <a:gd name="connsiteX149" fmla="*/ 156351 w 1445753"/>
                <a:gd name="connsiteY149" fmla="*/ 729301 h 2309575"/>
                <a:gd name="connsiteX150" fmla="*/ 211331 w 1445753"/>
                <a:gd name="connsiteY150" fmla="*/ 628023 h 2309575"/>
                <a:gd name="connsiteX151" fmla="*/ 263417 w 1445753"/>
                <a:gd name="connsiteY151" fmla="*/ 567255 h 2309575"/>
                <a:gd name="connsiteX152" fmla="*/ 324184 w 1445753"/>
                <a:gd name="connsiteY152" fmla="*/ 523850 h 2309575"/>
                <a:gd name="connsiteX153" fmla="*/ 393632 w 1445753"/>
                <a:gd name="connsiteY153" fmla="*/ 492020 h 2309575"/>
                <a:gd name="connsiteX154" fmla="*/ 500698 w 1445753"/>
                <a:gd name="connsiteY154" fmla="*/ 483339 h 2309575"/>
                <a:gd name="connsiteX155" fmla="*/ 613551 w 1445753"/>
                <a:gd name="connsiteY155" fmla="*/ 515169 h 2309575"/>
                <a:gd name="connsiteX156" fmla="*/ 714830 w 1445753"/>
                <a:gd name="connsiteY156" fmla="*/ 573043 h 2309575"/>
                <a:gd name="connsiteX157" fmla="*/ 798746 w 1445753"/>
                <a:gd name="connsiteY157" fmla="*/ 619342 h 2309575"/>
                <a:gd name="connsiteX158" fmla="*/ 885556 w 1445753"/>
                <a:gd name="connsiteY158" fmla="*/ 659853 h 2309575"/>
                <a:gd name="connsiteX159" fmla="*/ 975260 w 1445753"/>
                <a:gd name="connsiteY159" fmla="*/ 703258 h 2309575"/>
                <a:gd name="connsiteX160" fmla="*/ 1059177 w 1445753"/>
                <a:gd name="connsiteY160" fmla="*/ 717726 h 2309575"/>
                <a:gd name="connsiteX161" fmla="*/ 1192286 w 1445753"/>
                <a:gd name="connsiteY161" fmla="*/ 709045 h 2309575"/>
                <a:gd name="connsiteX162" fmla="*/ 1270415 w 1445753"/>
                <a:gd name="connsiteY162" fmla="*/ 668534 h 2309575"/>
                <a:gd name="connsiteX163" fmla="*/ 1322501 w 1445753"/>
                <a:gd name="connsiteY163" fmla="*/ 596192 h 2309575"/>
                <a:gd name="connsiteX164" fmla="*/ 1334075 w 1445753"/>
                <a:gd name="connsiteY164" fmla="*/ 515169 h 2309575"/>
                <a:gd name="connsiteX165" fmla="*/ 1293564 w 1445753"/>
                <a:gd name="connsiteY165" fmla="*/ 416785 h 2309575"/>
                <a:gd name="connsiteX166" fmla="*/ 1215435 w 1445753"/>
                <a:gd name="connsiteY166" fmla="*/ 329974 h 2309575"/>
                <a:gd name="connsiteX167" fmla="*/ 1154668 w 1445753"/>
                <a:gd name="connsiteY167" fmla="*/ 280782 h 2309575"/>
                <a:gd name="connsiteX168" fmla="*/ 1073645 w 1445753"/>
                <a:gd name="connsiteY168" fmla="*/ 222909 h 2309575"/>
                <a:gd name="connsiteX169" fmla="*/ 978154 w 1445753"/>
                <a:gd name="connsiteY169" fmla="*/ 165035 h 2309575"/>
                <a:gd name="connsiteX170" fmla="*/ 879769 w 1445753"/>
                <a:gd name="connsiteY170" fmla="*/ 115843 h 2309575"/>
                <a:gd name="connsiteX171" fmla="*/ 792959 w 1445753"/>
                <a:gd name="connsiteY171" fmla="*/ 66650 h 2309575"/>
                <a:gd name="connsiteX172" fmla="*/ 717723 w 1445753"/>
                <a:gd name="connsiteY172" fmla="*/ 34820 h 2309575"/>
                <a:gd name="connsiteX173" fmla="*/ 622232 w 1445753"/>
                <a:gd name="connsiteY173" fmla="*/ 96 h 2309575"/>
                <a:gd name="connsiteX0" fmla="*/ 622232 w 1445753"/>
                <a:gd name="connsiteY0" fmla="*/ 96 h 2309350"/>
                <a:gd name="connsiteX1" fmla="*/ 587508 w 1445753"/>
                <a:gd name="connsiteY1" fmla="*/ 46395 h 2309350"/>
                <a:gd name="connsiteX2" fmla="*/ 601977 w 1445753"/>
                <a:gd name="connsiteY2" fmla="*/ 69544 h 2309350"/>
                <a:gd name="connsiteX3" fmla="*/ 636701 w 1445753"/>
                <a:gd name="connsiteY3" fmla="*/ 78225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607764 w 1445753"/>
                <a:gd name="connsiteY76" fmla="*/ 1661063 h 2309350"/>
                <a:gd name="connsiteX77" fmla="*/ 570146 w 1445753"/>
                <a:gd name="connsiteY77" fmla="*/ 1733405 h 2309350"/>
                <a:gd name="connsiteX78" fmla="*/ 544103 w 1445753"/>
                <a:gd name="connsiteY78" fmla="*/ 1794172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08369 w 1445753"/>
                <a:gd name="connsiteY126" fmla="*/ 1342759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1815 w 1445753"/>
                <a:gd name="connsiteY131" fmla="*/ 960795 h 2309350"/>
                <a:gd name="connsiteX132" fmla="*/ 955005 w 1445753"/>
                <a:gd name="connsiteY132" fmla="*/ 928964 h 2309350"/>
                <a:gd name="connsiteX133" fmla="*/ 830577 w 1445753"/>
                <a:gd name="connsiteY133" fmla="*/ 937645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58843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18331 h 2309350"/>
                <a:gd name="connsiteX145" fmla="*/ 69541 w 1445753"/>
                <a:gd name="connsiteY145" fmla="*/ 1128628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3258 h 2309350"/>
                <a:gd name="connsiteX160" fmla="*/ 1059177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6701 w 1445753"/>
                <a:gd name="connsiteY3" fmla="*/ 78225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607764 w 1445753"/>
                <a:gd name="connsiteY76" fmla="*/ 1661063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08369 w 1445753"/>
                <a:gd name="connsiteY126" fmla="*/ 1342759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1815 w 1445753"/>
                <a:gd name="connsiteY131" fmla="*/ 960795 h 2309350"/>
                <a:gd name="connsiteX132" fmla="*/ 955005 w 1445753"/>
                <a:gd name="connsiteY132" fmla="*/ 928964 h 2309350"/>
                <a:gd name="connsiteX133" fmla="*/ 830577 w 1445753"/>
                <a:gd name="connsiteY133" fmla="*/ 937645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58843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18331 h 2309350"/>
                <a:gd name="connsiteX145" fmla="*/ 69541 w 1445753"/>
                <a:gd name="connsiteY145" fmla="*/ 1128628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3258 h 2309350"/>
                <a:gd name="connsiteX160" fmla="*/ 1059177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6701 w 1445753"/>
                <a:gd name="connsiteY3" fmla="*/ 78225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599083 w 1445753"/>
                <a:gd name="connsiteY76" fmla="*/ 1669744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08369 w 1445753"/>
                <a:gd name="connsiteY126" fmla="*/ 1342759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1815 w 1445753"/>
                <a:gd name="connsiteY131" fmla="*/ 960795 h 2309350"/>
                <a:gd name="connsiteX132" fmla="*/ 955005 w 1445753"/>
                <a:gd name="connsiteY132" fmla="*/ 928964 h 2309350"/>
                <a:gd name="connsiteX133" fmla="*/ 830577 w 1445753"/>
                <a:gd name="connsiteY133" fmla="*/ 937645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58843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18331 h 2309350"/>
                <a:gd name="connsiteX145" fmla="*/ 69541 w 1445753"/>
                <a:gd name="connsiteY145" fmla="*/ 1128628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3258 h 2309350"/>
                <a:gd name="connsiteX160" fmla="*/ 1059177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6701 w 1445753"/>
                <a:gd name="connsiteY3" fmla="*/ 78225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599083 w 1445753"/>
                <a:gd name="connsiteY76" fmla="*/ 1669744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14156 w 1445753"/>
                <a:gd name="connsiteY126" fmla="*/ 1339866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1815 w 1445753"/>
                <a:gd name="connsiteY131" fmla="*/ 960795 h 2309350"/>
                <a:gd name="connsiteX132" fmla="*/ 955005 w 1445753"/>
                <a:gd name="connsiteY132" fmla="*/ 928964 h 2309350"/>
                <a:gd name="connsiteX133" fmla="*/ 830577 w 1445753"/>
                <a:gd name="connsiteY133" fmla="*/ 937645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58843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18331 h 2309350"/>
                <a:gd name="connsiteX145" fmla="*/ 69541 w 1445753"/>
                <a:gd name="connsiteY145" fmla="*/ 1128628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3258 h 2309350"/>
                <a:gd name="connsiteX160" fmla="*/ 1059177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6701 w 1445753"/>
                <a:gd name="connsiteY3" fmla="*/ 78225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599083 w 1445753"/>
                <a:gd name="connsiteY76" fmla="*/ 1669744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14156 w 1445753"/>
                <a:gd name="connsiteY126" fmla="*/ 1339866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4709 w 1445753"/>
                <a:gd name="connsiteY131" fmla="*/ 955007 h 2309350"/>
                <a:gd name="connsiteX132" fmla="*/ 955005 w 1445753"/>
                <a:gd name="connsiteY132" fmla="*/ 928964 h 2309350"/>
                <a:gd name="connsiteX133" fmla="*/ 830577 w 1445753"/>
                <a:gd name="connsiteY133" fmla="*/ 937645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58843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18331 h 2309350"/>
                <a:gd name="connsiteX145" fmla="*/ 69541 w 1445753"/>
                <a:gd name="connsiteY145" fmla="*/ 1128628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3258 h 2309350"/>
                <a:gd name="connsiteX160" fmla="*/ 1059177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6701 w 1445753"/>
                <a:gd name="connsiteY3" fmla="*/ 78225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599083 w 1445753"/>
                <a:gd name="connsiteY76" fmla="*/ 1669744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14156 w 1445753"/>
                <a:gd name="connsiteY126" fmla="*/ 1339866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4709 w 1445753"/>
                <a:gd name="connsiteY131" fmla="*/ 955007 h 2309350"/>
                <a:gd name="connsiteX132" fmla="*/ 955005 w 1445753"/>
                <a:gd name="connsiteY132" fmla="*/ 928964 h 2309350"/>
                <a:gd name="connsiteX133" fmla="*/ 842151 w 1445753"/>
                <a:gd name="connsiteY133" fmla="*/ 934752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58843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18331 h 2309350"/>
                <a:gd name="connsiteX145" fmla="*/ 69541 w 1445753"/>
                <a:gd name="connsiteY145" fmla="*/ 1128628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3258 h 2309350"/>
                <a:gd name="connsiteX160" fmla="*/ 1059177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6701 w 1445753"/>
                <a:gd name="connsiteY3" fmla="*/ 78225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599083 w 1445753"/>
                <a:gd name="connsiteY76" fmla="*/ 1669744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14156 w 1445753"/>
                <a:gd name="connsiteY126" fmla="*/ 1339866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4709 w 1445753"/>
                <a:gd name="connsiteY131" fmla="*/ 955007 h 2309350"/>
                <a:gd name="connsiteX132" fmla="*/ 955005 w 1445753"/>
                <a:gd name="connsiteY132" fmla="*/ 928964 h 2309350"/>
                <a:gd name="connsiteX133" fmla="*/ 842151 w 1445753"/>
                <a:gd name="connsiteY133" fmla="*/ 934752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61737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18331 h 2309350"/>
                <a:gd name="connsiteX145" fmla="*/ 69541 w 1445753"/>
                <a:gd name="connsiteY145" fmla="*/ 1128628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3258 h 2309350"/>
                <a:gd name="connsiteX160" fmla="*/ 1059177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6701 w 1445753"/>
                <a:gd name="connsiteY3" fmla="*/ 78225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599083 w 1445753"/>
                <a:gd name="connsiteY76" fmla="*/ 1669744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14156 w 1445753"/>
                <a:gd name="connsiteY126" fmla="*/ 1339866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4709 w 1445753"/>
                <a:gd name="connsiteY131" fmla="*/ 955007 h 2309350"/>
                <a:gd name="connsiteX132" fmla="*/ 955005 w 1445753"/>
                <a:gd name="connsiteY132" fmla="*/ 928964 h 2309350"/>
                <a:gd name="connsiteX133" fmla="*/ 842151 w 1445753"/>
                <a:gd name="connsiteY133" fmla="*/ 934752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61737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24119 h 2309350"/>
                <a:gd name="connsiteX145" fmla="*/ 69541 w 1445753"/>
                <a:gd name="connsiteY145" fmla="*/ 1128628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3258 h 2309350"/>
                <a:gd name="connsiteX160" fmla="*/ 1059177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6701 w 1445753"/>
                <a:gd name="connsiteY3" fmla="*/ 78225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599083 w 1445753"/>
                <a:gd name="connsiteY76" fmla="*/ 1669744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14156 w 1445753"/>
                <a:gd name="connsiteY126" fmla="*/ 1339866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4709 w 1445753"/>
                <a:gd name="connsiteY131" fmla="*/ 955007 h 2309350"/>
                <a:gd name="connsiteX132" fmla="*/ 955005 w 1445753"/>
                <a:gd name="connsiteY132" fmla="*/ 928964 h 2309350"/>
                <a:gd name="connsiteX133" fmla="*/ 842151 w 1445753"/>
                <a:gd name="connsiteY133" fmla="*/ 934752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61737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24119 h 2309350"/>
                <a:gd name="connsiteX145" fmla="*/ 72434 w 1445753"/>
                <a:gd name="connsiteY145" fmla="*/ 1125735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3258 h 2309350"/>
                <a:gd name="connsiteX160" fmla="*/ 1059177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6701 w 1445753"/>
                <a:gd name="connsiteY3" fmla="*/ 78225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599083 w 1445753"/>
                <a:gd name="connsiteY76" fmla="*/ 1669744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14156 w 1445753"/>
                <a:gd name="connsiteY126" fmla="*/ 1339866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4709 w 1445753"/>
                <a:gd name="connsiteY131" fmla="*/ 955007 h 2309350"/>
                <a:gd name="connsiteX132" fmla="*/ 955005 w 1445753"/>
                <a:gd name="connsiteY132" fmla="*/ 928964 h 2309350"/>
                <a:gd name="connsiteX133" fmla="*/ 842151 w 1445753"/>
                <a:gd name="connsiteY133" fmla="*/ 934752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61737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24119 h 2309350"/>
                <a:gd name="connsiteX145" fmla="*/ 72434 w 1445753"/>
                <a:gd name="connsiteY145" fmla="*/ 1125735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3258 h 2309350"/>
                <a:gd name="connsiteX160" fmla="*/ 1070752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6701 w 1445753"/>
                <a:gd name="connsiteY3" fmla="*/ 78225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599083 w 1445753"/>
                <a:gd name="connsiteY76" fmla="*/ 1669744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14156 w 1445753"/>
                <a:gd name="connsiteY126" fmla="*/ 1339866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4709 w 1445753"/>
                <a:gd name="connsiteY131" fmla="*/ 955007 h 2309350"/>
                <a:gd name="connsiteX132" fmla="*/ 955005 w 1445753"/>
                <a:gd name="connsiteY132" fmla="*/ 928964 h 2309350"/>
                <a:gd name="connsiteX133" fmla="*/ 842151 w 1445753"/>
                <a:gd name="connsiteY133" fmla="*/ 934752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61737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24119 h 2309350"/>
                <a:gd name="connsiteX145" fmla="*/ 72434 w 1445753"/>
                <a:gd name="connsiteY145" fmla="*/ 1125735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0365 h 2309350"/>
                <a:gd name="connsiteX160" fmla="*/ 1070752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9595 w 1445753"/>
                <a:gd name="connsiteY3" fmla="*/ 81119 h 2309350"/>
                <a:gd name="connsiteX4" fmla="*/ 691680 w 1445753"/>
                <a:gd name="connsiteY4" fmla="*/ 101374 h 2309350"/>
                <a:gd name="connsiteX5" fmla="*/ 746660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599083 w 1445753"/>
                <a:gd name="connsiteY76" fmla="*/ 1669744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14156 w 1445753"/>
                <a:gd name="connsiteY126" fmla="*/ 1339866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4709 w 1445753"/>
                <a:gd name="connsiteY131" fmla="*/ 955007 h 2309350"/>
                <a:gd name="connsiteX132" fmla="*/ 955005 w 1445753"/>
                <a:gd name="connsiteY132" fmla="*/ 928964 h 2309350"/>
                <a:gd name="connsiteX133" fmla="*/ 842151 w 1445753"/>
                <a:gd name="connsiteY133" fmla="*/ 934752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61737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24119 h 2309350"/>
                <a:gd name="connsiteX145" fmla="*/ 72434 w 1445753"/>
                <a:gd name="connsiteY145" fmla="*/ 1125735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0365 h 2309350"/>
                <a:gd name="connsiteX160" fmla="*/ 1070752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96 h 2309350"/>
                <a:gd name="connsiteX1" fmla="*/ 587508 w 1445753"/>
                <a:gd name="connsiteY1" fmla="*/ 46395 h 2309350"/>
                <a:gd name="connsiteX2" fmla="*/ 601977 w 1445753"/>
                <a:gd name="connsiteY2" fmla="*/ 69544 h 2309350"/>
                <a:gd name="connsiteX3" fmla="*/ 639595 w 1445753"/>
                <a:gd name="connsiteY3" fmla="*/ 81119 h 2309350"/>
                <a:gd name="connsiteX4" fmla="*/ 691680 w 1445753"/>
                <a:gd name="connsiteY4" fmla="*/ 101374 h 2309350"/>
                <a:gd name="connsiteX5" fmla="*/ 749553 w 1445753"/>
                <a:gd name="connsiteY5" fmla="*/ 130311 h 2309350"/>
                <a:gd name="connsiteX6" fmla="*/ 819002 w 1445753"/>
                <a:gd name="connsiteY6" fmla="*/ 162142 h 2309350"/>
                <a:gd name="connsiteX7" fmla="*/ 879769 w 1445753"/>
                <a:gd name="connsiteY7" fmla="*/ 193972 h 2309350"/>
                <a:gd name="connsiteX8" fmla="*/ 969473 w 1445753"/>
                <a:gd name="connsiteY8" fmla="*/ 240271 h 2309350"/>
                <a:gd name="connsiteX9" fmla="*/ 1021559 w 1445753"/>
                <a:gd name="connsiteY9" fmla="*/ 274995 h 2309350"/>
                <a:gd name="connsiteX10" fmla="*/ 1076539 w 1445753"/>
                <a:gd name="connsiteY10" fmla="*/ 312612 h 2309350"/>
                <a:gd name="connsiteX11" fmla="*/ 1137306 w 1445753"/>
                <a:gd name="connsiteY11" fmla="*/ 353124 h 2309350"/>
                <a:gd name="connsiteX12" fmla="*/ 1200967 w 1445753"/>
                <a:gd name="connsiteY12" fmla="*/ 413891 h 2309350"/>
                <a:gd name="connsiteX13" fmla="*/ 1235691 w 1445753"/>
                <a:gd name="connsiteY13" fmla="*/ 457296 h 2309350"/>
                <a:gd name="connsiteX14" fmla="*/ 1261734 w 1445753"/>
                <a:gd name="connsiteY14" fmla="*/ 500701 h 2309350"/>
                <a:gd name="connsiteX15" fmla="*/ 1267521 w 1445753"/>
                <a:gd name="connsiteY15" fmla="*/ 538319 h 2309350"/>
                <a:gd name="connsiteX16" fmla="*/ 1253053 w 1445753"/>
                <a:gd name="connsiteY16" fmla="*/ 581724 h 2309350"/>
                <a:gd name="connsiteX17" fmla="*/ 1227010 w 1445753"/>
                <a:gd name="connsiteY17" fmla="*/ 613554 h 2309350"/>
                <a:gd name="connsiteX18" fmla="*/ 1186498 w 1445753"/>
                <a:gd name="connsiteY18" fmla="*/ 633810 h 2309350"/>
                <a:gd name="connsiteX19" fmla="*/ 1140199 w 1445753"/>
                <a:gd name="connsiteY19" fmla="*/ 648278 h 2309350"/>
                <a:gd name="connsiteX20" fmla="*/ 1085220 w 1445753"/>
                <a:gd name="connsiteY20" fmla="*/ 651172 h 2309350"/>
                <a:gd name="connsiteX21" fmla="*/ 1009984 w 1445753"/>
                <a:gd name="connsiteY21" fmla="*/ 642491 h 2309350"/>
                <a:gd name="connsiteX22" fmla="*/ 926068 w 1445753"/>
                <a:gd name="connsiteY22" fmla="*/ 610661 h 2309350"/>
                <a:gd name="connsiteX23" fmla="*/ 873982 w 1445753"/>
                <a:gd name="connsiteY23" fmla="*/ 581724 h 2309350"/>
                <a:gd name="connsiteX24" fmla="*/ 807427 w 1445753"/>
                <a:gd name="connsiteY24" fmla="*/ 547000 h 2309350"/>
                <a:gd name="connsiteX25" fmla="*/ 752448 w 1445753"/>
                <a:gd name="connsiteY25" fmla="*/ 518063 h 2309350"/>
                <a:gd name="connsiteX26" fmla="*/ 677212 w 1445753"/>
                <a:gd name="connsiteY26" fmla="*/ 480445 h 2309350"/>
                <a:gd name="connsiteX27" fmla="*/ 633807 w 1445753"/>
                <a:gd name="connsiteY27" fmla="*/ 451509 h 2309350"/>
                <a:gd name="connsiteX28" fmla="*/ 581721 w 1445753"/>
                <a:gd name="connsiteY28" fmla="*/ 434147 h 2309350"/>
                <a:gd name="connsiteX29" fmla="*/ 532529 w 1445753"/>
                <a:gd name="connsiteY29" fmla="*/ 416785 h 2309350"/>
                <a:gd name="connsiteX30" fmla="*/ 474655 w 1445753"/>
                <a:gd name="connsiteY30" fmla="*/ 413891 h 2309350"/>
                <a:gd name="connsiteX31" fmla="*/ 419675 w 1445753"/>
                <a:gd name="connsiteY31" fmla="*/ 416785 h 2309350"/>
                <a:gd name="connsiteX32" fmla="*/ 364696 w 1445753"/>
                <a:gd name="connsiteY32" fmla="*/ 428359 h 2309350"/>
                <a:gd name="connsiteX33" fmla="*/ 303929 w 1445753"/>
                <a:gd name="connsiteY33" fmla="*/ 457296 h 2309350"/>
                <a:gd name="connsiteX34" fmla="*/ 248949 w 1445753"/>
                <a:gd name="connsiteY34" fmla="*/ 492020 h 2309350"/>
                <a:gd name="connsiteX35" fmla="*/ 199756 w 1445753"/>
                <a:gd name="connsiteY35" fmla="*/ 544106 h 2309350"/>
                <a:gd name="connsiteX36" fmla="*/ 162139 w 1445753"/>
                <a:gd name="connsiteY36" fmla="*/ 587511 h 2309350"/>
                <a:gd name="connsiteX37" fmla="*/ 121627 w 1445753"/>
                <a:gd name="connsiteY37" fmla="*/ 642491 h 2309350"/>
                <a:gd name="connsiteX38" fmla="*/ 89797 w 1445753"/>
                <a:gd name="connsiteY38" fmla="*/ 709045 h 2309350"/>
                <a:gd name="connsiteX39" fmla="*/ 60860 w 1445753"/>
                <a:gd name="connsiteY39" fmla="*/ 772706 h 2309350"/>
                <a:gd name="connsiteX40" fmla="*/ 40605 w 1445753"/>
                <a:gd name="connsiteY40" fmla="*/ 827686 h 2309350"/>
                <a:gd name="connsiteX41" fmla="*/ 20349 w 1445753"/>
                <a:gd name="connsiteY41" fmla="*/ 905815 h 2309350"/>
                <a:gd name="connsiteX42" fmla="*/ 5880 w 1445753"/>
                <a:gd name="connsiteY42" fmla="*/ 972369 h 2309350"/>
                <a:gd name="connsiteX43" fmla="*/ 93 w 1445753"/>
                <a:gd name="connsiteY43" fmla="*/ 1027349 h 2309350"/>
                <a:gd name="connsiteX44" fmla="*/ 2987 w 1445753"/>
                <a:gd name="connsiteY44" fmla="*/ 1093904 h 2309350"/>
                <a:gd name="connsiteX45" fmla="*/ 11668 w 1445753"/>
                <a:gd name="connsiteY45" fmla="*/ 1166245 h 2309350"/>
                <a:gd name="connsiteX46" fmla="*/ 29030 w 1445753"/>
                <a:gd name="connsiteY46" fmla="*/ 1224119 h 2309350"/>
                <a:gd name="connsiteX47" fmla="*/ 57967 w 1445753"/>
                <a:gd name="connsiteY47" fmla="*/ 1284886 h 2309350"/>
                <a:gd name="connsiteX48" fmla="*/ 110053 w 1445753"/>
                <a:gd name="connsiteY48" fmla="*/ 1339866 h 2309350"/>
                <a:gd name="connsiteX49" fmla="*/ 165032 w 1445753"/>
                <a:gd name="connsiteY49" fmla="*/ 1374590 h 2309350"/>
                <a:gd name="connsiteX50" fmla="*/ 243161 w 1445753"/>
                <a:gd name="connsiteY50" fmla="*/ 1406420 h 2309350"/>
                <a:gd name="connsiteX51" fmla="*/ 321291 w 1445753"/>
                <a:gd name="connsiteY51" fmla="*/ 1417995 h 2309350"/>
                <a:gd name="connsiteX52" fmla="*/ 425463 w 1445753"/>
                <a:gd name="connsiteY52" fmla="*/ 1400633 h 2309350"/>
                <a:gd name="connsiteX53" fmla="*/ 494911 w 1445753"/>
                <a:gd name="connsiteY53" fmla="*/ 1363015 h 2309350"/>
                <a:gd name="connsiteX54" fmla="*/ 555678 w 1445753"/>
                <a:gd name="connsiteY54" fmla="*/ 1310929 h 2309350"/>
                <a:gd name="connsiteX55" fmla="*/ 616445 w 1445753"/>
                <a:gd name="connsiteY55" fmla="*/ 1247268 h 2309350"/>
                <a:gd name="connsiteX56" fmla="*/ 654063 w 1445753"/>
                <a:gd name="connsiteY56" fmla="*/ 1189395 h 2309350"/>
                <a:gd name="connsiteX57" fmla="*/ 682999 w 1445753"/>
                <a:gd name="connsiteY57" fmla="*/ 1143096 h 2309350"/>
                <a:gd name="connsiteX58" fmla="*/ 711936 w 1445753"/>
                <a:gd name="connsiteY58" fmla="*/ 1096797 h 2309350"/>
                <a:gd name="connsiteX59" fmla="*/ 743767 w 1445753"/>
                <a:gd name="connsiteY59" fmla="*/ 1062073 h 2309350"/>
                <a:gd name="connsiteX60" fmla="*/ 790065 w 1445753"/>
                <a:gd name="connsiteY60" fmla="*/ 1027349 h 2309350"/>
                <a:gd name="connsiteX61" fmla="*/ 865301 w 1445753"/>
                <a:gd name="connsiteY61" fmla="*/ 1001306 h 2309350"/>
                <a:gd name="connsiteX62" fmla="*/ 937642 w 1445753"/>
                <a:gd name="connsiteY62" fmla="*/ 1001306 h 2309350"/>
                <a:gd name="connsiteX63" fmla="*/ 995516 w 1445753"/>
                <a:gd name="connsiteY63" fmla="*/ 1015774 h 2309350"/>
                <a:gd name="connsiteX64" fmla="*/ 1050496 w 1445753"/>
                <a:gd name="connsiteY64" fmla="*/ 1050499 h 2309350"/>
                <a:gd name="connsiteX65" fmla="*/ 1091007 w 1445753"/>
                <a:gd name="connsiteY65" fmla="*/ 1099691 h 2309350"/>
                <a:gd name="connsiteX66" fmla="*/ 1108369 w 1445753"/>
                <a:gd name="connsiteY66" fmla="*/ 1145990 h 2309350"/>
                <a:gd name="connsiteX67" fmla="*/ 1105475 w 1445753"/>
                <a:gd name="connsiteY67" fmla="*/ 1209650 h 2309350"/>
                <a:gd name="connsiteX68" fmla="*/ 1082326 w 1445753"/>
                <a:gd name="connsiteY68" fmla="*/ 1267524 h 2309350"/>
                <a:gd name="connsiteX69" fmla="*/ 1036027 w 1445753"/>
                <a:gd name="connsiteY69" fmla="*/ 1336972 h 2309350"/>
                <a:gd name="connsiteX70" fmla="*/ 955005 w 1445753"/>
                <a:gd name="connsiteY70" fmla="*/ 1406420 h 2309350"/>
                <a:gd name="connsiteX71" fmla="*/ 885556 w 1445753"/>
                <a:gd name="connsiteY71" fmla="*/ 1455612 h 2309350"/>
                <a:gd name="connsiteX72" fmla="*/ 816108 w 1445753"/>
                <a:gd name="connsiteY72" fmla="*/ 1493230 h 2309350"/>
                <a:gd name="connsiteX73" fmla="*/ 746660 w 1445753"/>
                <a:gd name="connsiteY73" fmla="*/ 1536635 h 2309350"/>
                <a:gd name="connsiteX74" fmla="*/ 697468 w 1445753"/>
                <a:gd name="connsiteY74" fmla="*/ 1571359 h 2309350"/>
                <a:gd name="connsiteX75" fmla="*/ 639594 w 1445753"/>
                <a:gd name="connsiteY75" fmla="*/ 1617658 h 2309350"/>
                <a:gd name="connsiteX76" fmla="*/ 599083 w 1445753"/>
                <a:gd name="connsiteY76" fmla="*/ 1669744 h 2309350"/>
                <a:gd name="connsiteX77" fmla="*/ 570146 w 1445753"/>
                <a:gd name="connsiteY77" fmla="*/ 1733405 h 2309350"/>
                <a:gd name="connsiteX78" fmla="*/ 549890 w 1445753"/>
                <a:gd name="connsiteY78" fmla="*/ 1802853 h 2309350"/>
                <a:gd name="connsiteX79" fmla="*/ 541210 w 1445753"/>
                <a:gd name="connsiteY79" fmla="*/ 1889663 h 2309350"/>
                <a:gd name="connsiteX80" fmla="*/ 549891 w 1445753"/>
                <a:gd name="connsiteY80" fmla="*/ 1999623 h 2309350"/>
                <a:gd name="connsiteX81" fmla="*/ 578827 w 1445753"/>
                <a:gd name="connsiteY81" fmla="*/ 2089326 h 2309350"/>
                <a:gd name="connsiteX82" fmla="*/ 619339 w 1445753"/>
                <a:gd name="connsiteY82" fmla="*/ 2170349 h 2309350"/>
                <a:gd name="connsiteX83" fmla="*/ 671425 w 1445753"/>
                <a:gd name="connsiteY83" fmla="*/ 2228223 h 2309350"/>
                <a:gd name="connsiteX84" fmla="*/ 746660 w 1445753"/>
                <a:gd name="connsiteY84" fmla="*/ 2268734 h 2309350"/>
                <a:gd name="connsiteX85" fmla="*/ 853726 w 1445753"/>
                <a:gd name="connsiteY85" fmla="*/ 2297670 h 2309350"/>
                <a:gd name="connsiteX86" fmla="*/ 981048 w 1445753"/>
                <a:gd name="connsiteY86" fmla="*/ 2309245 h 2309350"/>
                <a:gd name="connsiteX87" fmla="*/ 1128625 w 1445753"/>
                <a:gd name="connsiteY87" fmla="*/ 2291883 h 2309350"/>
                <a:gd name="connsiteX88" fmla="*/ 1238584 w 1445753"/>
                <a:gd name="connsiteY88" fmla="*/ 2271628 h 2309350"/>
                <a:gd name="connsiteX89" fmla="*/ 1334075 w 1445753"/>
                <a:gd name="connsiteY89" fmla="*/ 2234010 h 2309350"/>
                <a:gd name="connsiteX90" fmla="*/ 1383268 w 1445753"/>
                <a:gd name="connsiteY90" fmla="*/ 2199286 h 2309350"/>
                <a:gd name="connsiteX91" fmla="*/ 1417992 w 1445753"/>
                <a:gd name="connsiteY91" fmla="*/ 2147200 h 2309350"/>
                <a:gd name="connsiteX92" fmla="*/ 1444035 w 1445753"/>
                <a:gd name="connsiteY92" fmla="*/ 2071964 h 2309350"/>
                <a:gd name="connsiteX93" fmla="*/ 1441142 w 1445753"/>
                <a:gd name="connsiteY93" fmla="*/ 1956218 h 2309350"/>
                <a:gd name="connsiteX94" fmla="*/ 1423779 w 1445753"/>
                <a:gd name="connsiteY94" fmla="*/ 1866514 h 2309350"/>
                <a:gd name="connsiteX95" fmla="*/ 1400630 w 1445753"/>
                <a:gd name="connsiteY95" fmla="*/ 1791278 h 2309350"/>
                <a:gd name="connsiteX96" fmla="*/ 1371693 w 1445753"/>
                <a:gd name="connsiteY96" fmla="*/ 1716043 h 2309350"/>
                <a:gd name="connsiteX97" fmla="*/ 1342756 w 1445753"/>
                <a:gd name="connsiteY97" fmla="*/ 1658169 h 2309350"/>
                <a:gd name="connsiteX98" fmla="*/ 1319607 w 1445753"/>
                <a:gd name="connsiteY98" fmla="*/ 1643701 h 2309350"/>
                <a:gd name="connsiteX99" fmla="*/ 1287777 w 1445753"/>
                <a:gd name="connsiteY99" fmla="*/ 1655276 h 2309350"/>
                <a:gd name="connsiteX100" fmla="*/ 1284883 w 1445753"/>
                <a:gd name="connsiteY100" fmla="*/ 1681319 h 2309350"/>
                <a:gd name="connsiteX101" fmla="*/ 1305139 w 1445753"/>
                <a:gd name="connsiteY101" fmla="*/ 1739192 h 2309350"/>
                <a:gd name="connsiteX102" fmla="*/ 1336969 w 1445753"/>
                <a:gd name="connsiteY102" fmla="*/ 1817321 h 2309350"/>
                <a:gd name="connsiteX103" fmla="*/ 1363012 w 1445753"/>
                <a:gd name="connsiteY103" fmla="*/ 1895450 h 2309350"/>
                <a:gd name="connsiteX104" fmla="*/ 1380374 w 1445753"/>
                <a:gd name="connsiteY104" fmla="*/ 1973580 h 2309350"/>
                <a:gd name="connsiteX105" fmla="*/ 1377480 w 1445753"/>
                <a:gd name="connsiteY105" fmla="*/ 2048816 h 2309350"/>
                <a:gd name="connsiteX106" fmla="*/ 1363012 w 1445753"/>
                <a:gd name="connsiteY106" fmla="*/ 2103795 h 2309350"/>
                <a:gd name="connsiteX107" fmla="*/ 1334075 w 1445753"/>
                <a:gd name="connsiteY107" fmla="*/ 2147200 h 2309350"/>
                <a:gd name="connsiteX108" fmla="*/ 1287777 w 1445753"/>
                <a:gd name="connsiteY108" fmla="*/ 2181924 h 2309350"/>
                <a:gd name="connsiteX109" fmla="*/ 1224116 w 1445753"/>
                <a:gd name="connsiteY109" fmla="*/ 2210861 h 2309350"/>
                <a:gd name="connsiteX110" fmla="*/ 1137306 w 1445753"/>
                <a:gd name="connsiteY110" fmla="*/ 2228223 h 2309350"/>
                <a:gd name="connsiteX111" fmla="*/ 1009984 w 1445753"/>
                <a:gd name="connsiteY111" fmla="*/ 2245585 h 2309350"/>
                <a:gd name="connsiteX112" fmla="*/ 902918 w 1445753"/>
                <a:gd name="connsiteY112" fmla="*/ 2239797 h 2309350"/>
                <a:gd name="connsiteX113" fmla="*/ 819002 w 1445753"/>
                <a:gd name="connsiteY113" fmla="*/ 2225329 h 2309350"/>
                <a:gd name="connsiteX114" fmla="*/ 723511 w 1445753"/>
                <a:gd name="connsiteY114" fmla="*/ 2187711 h 2309350"/>
                <a:gd name="connsiteX115" fmla="*/ 671425 w 1445753"/>
                <a:gd name="connsiteY115" fmla="*/ 2132731 h 2309350"/>
                <a:gd name="connsiteX116" fmla="*/ 633807 w 1445753"/>
                <a:gd name="connsiteY116" fmla="*/ 2048815 h 2309350"/>
                <a:gd name="connsiteX117" fmla="*/ 607764 w 1445753"/>
                <a:gd name="connsiteY117" fmla="*/ 1918600 h 2309350"/>
                <a:gd name="connsiteX118" fmla="*/ 610658 w 1445753"/>
                <a:gd name="connsiteY118" fmla="*/ 1828896 h 2309350"/>
                <a:gd name="connsiteX119" fmla="*/ 628020 w 1445753"/>
                <a:gd name="connsiteY119" fmla="*/ 1759448 h 2309350"/>
                <a:gd name="connsiteX120" fmla="*/ 665637 w 1445753"/>
                <a:gd name="connsiteY120" fmla="*/ 1681319 h 2309350"/>
                <a:gd name="connsiteX121" fmla="*/ 726405 w 1445753"/>
                <a:gd name="connsiteY121" fmla="*/ 1629233 h 2309350"/>
                <a:gd name="connsiteX122" fmla="*/ 798746 w 1445753"/>
                <a:gd name="connsiteY122" fmla="*/ 1580040 h 2309350"/>
                <a:gd name="connsiteX123" fmla="*/ 891344 w 1445753"/>
                <a:gd name="connsiteY123" fmla="*/ 1527954 h 2309350"/>
                <a:gd name="connsiteX124" fmla="*/ 972367 w 1445753"/>
                <a:gd name="connsiteY124" fmla="*/ 1475868 h 2309350"/>
                <a:gd name="connsiteX125" fmla="*/ 1050496 w 1445753"/>
                <a:gd name="connsiteY125" fmla="*/ 1417995 h 2309350"/>
                <a:gd name="connsiteX126" fmla="*/ 1114156 w 1445753"/>
                <a:gd name="connsiteY126" fmla="*/ 1339866 h 2309350"/>
                <a:gd name="connsiteX127" fmla="*/ 1157561 w 1445753"/>
                <a:gd name="connsiteY127" fmla="*/ 1261737 h 2309350"/>
                <a:gd name="connsiteX128" fmla="*/ 1174923 w 1445753"/>
                <a:gd name="connsiteY128" fmla="*/ 1174926 h 2309350"/>
                <a:gd name="connsiteX129" fmla="*/ 1151774 w 1445753"/>
                <a:gd name="connsiteY129" fmla="*/ 1073648 h 2309350"/>
                <a:gd name="connsiteX130" fmla="*/ 1102582 w 1445753"/>
                <a:gd name="connsiteY130" fmla="*/ 1001306 h 2309350"/>
                <a:gd name="connsiteX131" fmla="*/ 1044709 w 1445753"/>
                <a:gd name="connsiteY131" fmla="*/ 955007 h 2309350"/>
                <a:gd name="connsiteX132" fmla="*/ 955005 w 1445753"/>
                <a:gd name="connsiteY132" fmla="*/ 928964 h 2309350"/>
                <a:gd name="connsiteX133" fmla="*/ 842151 w 1445753"/>
                <a:gd name="connsiteY133" fmla="*/ 934752 h 2309350"/>
                <a:gd name="connsiteX134" fmla="*/ 749554 w 1445753"/>
                <a:gd name="connsiteY134" fmla="*/ 966582 h 2309350"/>
                <a:gd name="connsiteX135" fmla="*/ 697468 w 1445753"/>
                <a:gd name="connsiteY135" fmla="*/ 1009987 h 2309350"/>
                <a:gd name="connsiteX136" fmla="*/ 656956 w 1445753"/>
                <a:gd name="connsiteY136" fmla="*/ 1059180 h 2309350"/>
                <a:gd name="connsiteX137" fmla="*/ 610658 w 1445753"/>
                <a:gd name="connsiteY137" fmla="*/ 1140202 h 2309350"/>
                <a:gd name="connsiteX138" fmla="*/ 564359 w 1445753"/>
                <a:gd name="connsiteY138" fmla="*/ 1203863 h 2309350"/>
                <a:gd name="connsiteX139" fmla="*/ 506486 w 1445753"/>
                <a:gd name="connsiteY139" fmla="*/ 1261737 h 2309350"/>
                <a:gd name="connsiteX140" fmla="*/ 434144 w 1445753"/>
                <a:gd name="connsiteY140" fmla="*/ 1325397 h 2309350"/>
                <a:gd name="connsiteX141" fmla="*/ 347334 w 1445753"/>
                <a:gd name="connsiteY141" fmla="*/ 1348547 h 2309350"/>
                <a:gd name="connsiteX142" fmla="*/ 251842 w 1445753"/>
                <a:gd name="connsiteY142" fmla="*/ 1339866 h 2309350"/>
                <a:gd name="connsiteX143" fmla="*/ 159245 w 1445753"/>
                <a:gd name="connsiteY143" fmla="*/ 1290673 h 2309350"/>
                <a:gd name="connsiteX144" fmla="*/ 104265 w 1445753"/>
                <a:gd name="connsiteY144" fmla="*/ 1224119 h 2309350"/>
                <a:gd name="connsiteX145" fmla="*/ 72434 w 1445753"/>
                <a:gd name="connsiteY145" fmla="*/ 1125735 h 2309350"/>
                <a:gd name="connsiteX146" fmla="*/ 72435 w 1445753"/>
                <a:gd name="connsiteY146" fmla="*/ 1015774 h 2309350"/>
                <a:gd name="connsiteX147" fmla="*/ 84010 w 1445753"/>
                <a:gd name="connsiteY147" fmla="*/ 920283 h 2309350"/>
                <a:gd name="connsiteX148" fmla="*/ 110053 w 1445753"/>
                <a:gd name="connsiteY148" fmla="*/ 836367 h 2309350"/>
                <a:gd name="connsiteX149" fmla="*/ 156351 w 1445753"/>
                <a:gd name="connsiteY149" fmla="*/ 729301 h 2309350"/>
                <a:gd name="connsiteX150" fmla="*/ 211331 w 1445753"/>
                <a:gd name="connsiteY150" fmla="*/ 628023 h 2309350"/>
                <a:gd name="connsiteX151" fmla="*/ 263417 w 1445753"/>
                <a:gd name="connsiteY151" fmla="*/ 567255 h 2309350"/>
                <a:gd name="connsiteX152" fmla="*/ 324184 w 1445753"/>
                <a:gd name="connsiteY152" fmla="*/ 523850 h 2309350"/>
                <a:gd name="connsiteX153" fmla="*/ 393632 w 1445753"/>
                <a:gd name="connsiteY153" fmla="*/ 492020 h 2309350"/>
                <a:gd name="connsiteX154" fmla="*/ 500698 w 1445753"/>
                <a:gd name="connsiteY154" fmla="*/ 483339 h 2309350"/>
                <a:gd name="connsiteX155" fmla="*/ 613551 w 1445753"/>
                <a:gd name="connsiteY155" fmla="*/ 515169 h 2309350"/>
                <a:gd name="connsiteX156" fmla="*/ 714830 w 1445753"/>
                <a:gd name="connsiteY156" fmla="*/ 573043 h 2309350"/>
                <a:gd name="connsiteX157" fmla="*/ 798746 w 1445753"/>
                <a:gd name="connsiteY157" fmla="*/ 619342 h 2309350"/>
                <a:gd name="connsiteX158" fmla="*/ 885556 w 1445753"/>
                <a:gd name="connsiteY158" fmla="*/ 659853 h 2309350"/>
                <a:gd name="connsiteX159" fmla="*/ 975260 w 1445753"/>
                <a:gd name="connsiteY159" fmla="*/ 700365 h 2309350"/>
                <a:gd name="connsiteX160" fmla="*/ 1070752 w 1445753"/>
                <a:gd name="connsiteY160" fmla="*/ 717726 h 2309350"/>
                <a:gd name="connsiteX161" fmla="*/ 1192286 w 1445753"/>
                <a:gd name="connsiteY161" fmla="*/ 709045 h 2309350"/>
                <a:gd name="connsiteX162" fmla="*/ 1270415 w 1445753"/>
                <a:gd name="connsiteY162" fmla="*/ 668534 h 2309350"/>
                <a:gd name="connsiteX163" fmla="*/ 1322501 w 1445753"/>
                <a:gd name="connsiteY163" fmla="*/ 596192 h 2309350"/>
                <a:gd name="connsiteX164" fmla="*/ 1334075 w 1445753"/>
                <a:gd name="connsiteY164" fmla="*/ 515169 h 2309350"/>
                <a:gd name="connsiteX165" fmla="*/ 1293564 w 1445753"/>
                <a:gd name="connsiteY165" fmla="*/ 416785 h 2309350"/>
                <a:gd name="connsiteX166" fmla="*/ 1215435 w 1445753"/>
                <a:gd name="connsiteY166" fmla="*/ 329974 h 2309350"/>
                <a:gd name="connsiteX167" fmla="*/ 1154668 w 1445753"/>
                <a:gd name="connsiteY167" fmla="*/ 280782 h 2309350"/>
                <a:gd name="connsiteX168" fmla="*/ 1073645 w 1445753"/>
                <a:gd name="connsiteY168" fmla="*/ 222909 h 2309350"/>
                <a:gd name="connsiteX169" fmla="*/ 978154 w 1445753"/>
                <a:gd name="connsiteY169" fmla="*/ 165035 h 2309350"/>
                <a:gd name="connsiteX170" fmla="*/ 879769 w 1445753"/>
                <a:gd name="connsiteY170" fmla="*/ 115843 h 2309350"/>
                <a:gd name="connsiteX171" fmla="*/ 792959 w 1445753"/>
                <a:gd name="connsiteY171" fmla="*/ 66650 h 2309350"/>
                <a:gd name="connsiteX172" fmla="*/ 717723 w 1445753"/>
                <a:gd name="connsiteY172" fmla="*/ 34820 h 2309350"/>
                <a:gd name="connsiteX173" fmla="*/ 622232 w 1445753"/>
                <a:gd name="connsiteY173" fmla="*/ 96 h 2309350"/>
                <a:gd name="connsiteX0" fmla="*/ 622232 w 1445753"/>
                <a:gd name="connsiteY0" fmla="*/ 37 h 2309291"/>
                <a:gd name="connsiteX1" fmla="*/ 587508 w 1445753"/>
                <a:gd name="connsiteY1" fmla="*/ 28974 h 2309291"/>
                <a:gd name="connsiteX2" fmla="*/ 601977 w 1445753"/>
                <a:gd name="connsiteY2" fmla="*/ 69485 h 2309291"/>
                <a:gd name="connsiteX3" fmla="*/ 639595 w 1445753"/>
                <a:gd name="connsiteY3" fmla="*/ 81060 h 2309291"/>
                <a:gd name="connsiteX4" fmla="*/ 691680 w 1445753"/>
                <a:gd name="connsiteY4" fmla="*/ 101315 h 2309291"/>
                <a:gd name="connsiteX5" fmla="*/ 749553 w 1445753"/>
                <a:gd name="connsiteY5" fmla="*/ 130252 h 2309291"/>
                <a:gd name="connsiteX6" fmla="*/ 819002 w 1445753"/>
                <a:gd name="connsiteY6" fmla="*/ 162083 h 2309291"/>
                <a:gd name="connsiteX7" fmla="*/ 879769 w 1445753"/>
                <a:gd name="connsiteY7" fmla="*/ 193913 h 2309291"/>
                <a:gd name="connsiteX8" fmla="*/ 969473 w 1445753"/>
                <a:gd name="connsiteY8" fmla="*/ 240212 h 2309291"/>
                <a:gd name="connsiteX9" fmla="*/ 1021559 w 1445753"/>
                <a:gd name="connsiteY9" fmla="*/ 274936 h 2309291"/>
                <a:gd name="connsiteX10" fmla="*/ 1076539 w 1445753"/>
                <a:gd name="connsiteY10" fmla="*/ 312553 h 2309291"/>
                <a:gd name="connsiteX11" fmla="*/ 1137306 w 1445753"/>
                <a:gd name="connsiteY11" fmla="*/ 353065 h 2309291"/>
                <a:gd name="connsiteX12" fmla="*/ 1200967 w 1445753"/>
                <a:gd name="connsiteY12" fmla="*/ 413832 h 2309291"/>
                <a:gd name="connsiteX13" fmla="*/ 1235691 w 1445753"/>
                <a:gd name="connsiteY13" fmla="*/ 457237 h 2309291"/>
                <a:gd name="connsiteX14" fmla="*/ 1261734 w 1445753"/>
                <a:gd name="connsiteY14" fmla="*/ 500642 h 2309291"/>
                <a:gd name="connsiteX15" fmla="*/ 1267521 w 1445753"/>
                <a:gd name="connsiteY15" fmla="*/ 538260 h 2309291"/>
                <a:gd name="connsiteX16" fmla="*/ 1253053 w 1445753"/>
                <a:gd name="connsiteY16" fmla="*/ 581665 h 2309291"/>
                <a:gd name="connsiteX17" fmla="*/ 1227010 w 1445753"/>
                <a:gd name="connsiteY17" fmla="*/ 613495 h 2309291"/>
                <a:gd name="connsiteX18" fmla="*/ 1186498 w 1445753"/>
                <a:gd name="connsiteY18" fmla="*/ 633751 h 2309291"/>
                <a:gd name="connsiteX19" fmla="*/ 1140199 w 1445753"/>
                <a:gd name="connsiteY19" fmla="*/ 648219 h 2309291"/>
                <a:gd name="connsiteX20" fmla="*/ 1085220 w 1445753"/>
                <a:gd name="connsiteY20" fmla="*/ 651113 h 2309291"/>
                <a:gd name="connsiteX21" fmla="*/ 1009984 w 1445753"/>
                <a:gd name="connsiteY21" fmla="*/ 642432 h 2309291"/>
                <a:gd name="connsiteX22" fmla="*/ 926068 w 1445753"/>
                <a:gd name="connsiteY22" fmla="*/ 610602 h 2309291"/>
                <a:gd name="connsiteX23" fmla="*/ 873982 w 1445753"/>
                <a:gd name="connsiteY23" fmla="*/ 581665 h 2309291"/>
                <a:gd name="connsiteX24" fmla="*/ 807427 w 1445753"/>
                <a:gd name="connsiteY24" fmla="*/ 546941 h 2309291"/>
                <a:gd name="connsiteX25" fmla="*/ 752448 w 1445753"/>
                <a:gd name="connsiteY25" fmla="*/ 518004 h 2309291"/>
                <a:gd name="connsiteX26" fmla="*/ 677212 w 1445753"/>
                <a:gd name="connsiteY26" fmla="*/ 480386 h 2309291"/>
                <a:gd name="connsiteX27" fmla="*/ 633807 w 1445753"/>
                <a:gd name="connsiteY27" fmla="*/ 451450 h 2309291"/>
                <a:gd name="connsiteX28" fmla="*/ 581721 w 1445753"/>
                <a:gd name="connsiteY28" fmla="*/ 434088 h 2309291"/>
                <a:gd name="connsiteX29" fmla="*/ 532529 w 1445753"/>
                <a:gd name="connsiteY29" fmla="*/ 416726 h 2309291"/>
                <a:gd name="connsiteX30" fmla="*/ 474655 w 1445753"/>
                <a:gd name="connsiteY30" fmla="*/ 413832 h 2309291"/>
                <a:gd name="connsiteX31" fmla="*/ 419675 w 1445753"/>
                <a:gd name="connsiteY31" fmla="*/ 416726 h 2309291"/>
                <a:gd name="connsiteX32" fmla="*/ 364696 w 1445753"/>
                <a:gd name="connsiteY32" fmla="*/ 428300 h 2309291"/>
                <a:gd name="connsiteX33" fmla="*/ 303929 w 1445753"/>
                <a:gd name="connsiteY33" fmla="*/ 457237 h 2309291"/>
                <a:gd name="connsiteX34" fmla="*/ 248949 w 1445753"/>
                <a:gd name="connsiteY34" fmla="*/ 491961 h 2309291"/>
                <a:gd name="connsiteX35" fmla="*/ 199756 w 1445753"/>
                <a:gd name="connsiteY35" fmla="*/ 544047 h 2309291"/>
                <a:gd name="connsiteX36" fmla="*/ 162139 w 1445753"/>
                <a:gd name="connsiteY36" fmla="*/ 587452 h 2309291"/>
                <a:gd name="connsiteX37" fmla="*/ 121627 w 1445753"/>
                <a:gd name="connsiteY37" fmla="*/ 642432 h 2309291"/>
                <a:gd name="connsiteX38" fmla="*/ 89797 w 1445753"/>
                <a:gd name="connsiteY38" fmla="*/ 708986 h 2309291"/>
                <a:gd name="connsiteX39" fmla="*/ 60860 w 1445753"/>
                <a:gd name="connsiteY39" fmla="*/ 772647 h 2309291"/>
                <a:gd name="connsiteX40" fmla="*/ 40605 w 1445753"/>
                <a:gd name="connsiteY40" fmla="*/ 827627 h 2309291"/>
                <a:gd name="connsiteX41" fmla="*/ 20349 w 1445753"/>
                <a:gd name="connsiteY41" fmla="*/ 905756 h 2309291"/>
                <a:gd name="connsiteX42" fmla="*/ 5880 w 1445753"/>
                <a:gd name="connsiteY42" fmla="*/ 972310 h 2309291"/>
                <a:gd name="connsiteX43" fmla="*/ 93 w 1445753"/>
                <a:gd name="connsiteY43" fmla="*/ 1027290 h 2309291"/>
                <a:gd name="connsiteX44" fmla="*/ 2987 w 1445753"/>
                <a:gd name="connsiteY44" fmla="*/ 1093845 h 2309291"/>
                <a:gd name="connsiteX45" fmla="*/ 11668 w 1445753"/>
                <a:gd name="connsiteY45" fmla="*/ 1166186 h 2309291"/>
                <a:gd name="connsiteX46" fmla="*/ 29030 w 1445753"/>
                <a:gd name="connsiteY46" fmla="*/ 1224060 h 2309291"/>
                <a:gd name="connsiteX47" fmla="*/ 57967 w 1445753"/>
                <a:gd name="connsiteY47" fmla="*/ 1284827 h 2309291"/>
                <a:gd name="connsiteX48" fmla="*/ 110053 w 1445753"/>
                <a:gd name="connsiteY48" fmla="*/ 1339807 h 2309291"/>
                <a:gd name="connsiteX49" fmla="*/ 165032 w 1445753"/>
                <a:gd name="connsiteY49" fmla="*/ 1374531 h 2309291"/>
                <a:gd name="connsiteX50" fmla="*/ 243161 w 1445753"/>
                <a:gd name="connsiteY50" fmla="*/ 1406361 h 2309291"/>
                <a:gd name="connsiteX51" fmla="*/ 321291 w 1445753"/>
                <a:gd name="connsiteY51" fmla="*/ 1417936 h 2309291"/>
                <a:gd name="connsiteX52" fmla="*/ 425463 w 1445753"/>
                <a:gd name="connsiteY52" fmla="*/ 1400574 h 2309291"/>
                <a:gd name="connsiteX53" fmla="*/ 494911 w 1445753"/>
                <a:gd name="connsiteY53" fmla="*/ 1362956 h 2309291"/>
                <a:gd name="connsiteX54" fmla="*/ 555678 w 1445753"/>
                <a:gd name="connsiteY54" fmla="*/ 1310870 h 2309291"/>
                <a:gd name="connsiteX55" fmla="*/ 616445 w 1445753"/>
                <a:gd name="connsiteY55" fmla="*/ 1247209 h 2309291"/>
                <a:gd name="connsiteX56" fmla="*/ 654063 w 1445753"/>
                <a:gd name="connsiteY56" fmla="*/ 1189336 h 2309291"/>
                <a:gd name="connsiteX57" fmla="*/ 682999 w 1445753"/>
                <a:gd name="connsiteY57" fmla="*/ 1143037 h 2309291"/>
                <a:gd name="connsiteX58" fmla="*/ 711936 w 1445753"/>
                <a:gd name="connsiteY58" fmla="*/ 1096738 h 2309291"/>
                <a:gd name="connsiteX59" fmla="*/ 743767 w 1445753"/>
                <a:gd name="connsiteY59" fmla="*/ 1062014 h 2309291"/>
                <a:gd name="connsiteX60" fmla="*/ 790065 w 1445753"/>
                <a:gd name="connsiteY60" fmla="*/ 1027290 h 2309291"/>
                <a:gd name="connsiteX61" fmla="*/ 865301 w 1445753"/>
                <a:gd name="connsiteY61" fmla="*/ 1001247 h 2309291"/>
                <a:gd name="connsiteX62" fmla="*/ 937642 w 1445753"/>
                <a:gd name="connsiteY62" fmla="*/ 1001247 h 2309291"/>
                <a:gd name="connsiteX63" fmla="*/ 995516 w 1445753"/>
                <a:gd name="connsiteY63" fmla="*/ 1015715 h 2309291"/>
                <a:gd name="connsiteX64" fmla="*/ 1050496 w 1445753"/>
                <a:gd name="connsiteY64" fmla="*/ 1050440 h 2309291"/>
                <a:gd name="connsiteX65" fmla="*/ 1091007 w 1445753"/>
                <a:gd name="connsiteY65" fmla="*/ 1099632 h 2309291"/>
                <a:gd name="connsiteX66" fmla="*/ 1108369 w 1445753"/>
                <a:gd name="connsiteY66" fmla="*/ 1145931 h 2309291"/>
                <a:gd name="connsiteX67" fmla="*/ 1105475 w 1445753"/>
                <a:gd name="connsiteY67" fmla="*/ 1209591 h 2309291"/>
                <a:gd name="connsiteX68" fmla="*/ 1082326 w 1445753"/>
                <a:gd name="connsiteY68" fmla="*/ 1267465 h 2309291"/>
                <a:gd name="connsiteX69" fmla="*/ 1036027 w 1445753"/>
                <a:gd name="connsiteY69" fmla="*/ 1336913 h 2309291"/>
                <a:gd name="connsiteX70" fmla="*/ 955005 w 1445753"/>
                <a:gd name="connsiteY70" fmla="*/ 1406361 h 2309291"/>
                <a:gd name="connsiteX71" fmla="*/ 885556 w 1445753"/>
                <a:gd name="connsiteY71" fmla="*/ 1455553 h 2309291"/>
                <a:gd name="connsiteX72" fmla="*/ 816108 w 1445753"/>
                <a:gd name="connsiteY72" fmla="*/ 1493171 h 2309291"/>
                <a:gd name="connsiteX73" fmla="*/ 746660 w 1445753"/>
                <a:gd name="connsiteY73" fmla="*/ 1536576 h 2309291"/>
                <a:gd name="connsiteX74" fmla="*/ 697468 w 1445753"/>
                <a:gd name="connsiteY74" fmla="*/ 1571300 h 2309291"/>
                <a:gd name="connsiteX75" fmla="*/ 639594 w 1445753"/>
                <a:gd name="connsiteY75" fmla="*/ 1617599 h 2309291"/>
                <a:gd name="connsiteX76" fmla="*/ 599083 w 1445753"/>
                <a:gd name="connsiteY76" fmla="*/ 1669685 h 2309291"/>
                <a:gd name="connsiteX77" fmla="*/ 570146 w 1445753"/>
                <a:gd name="connsiteY77" fmla="*/ 1733346 h 2309291"/>
                <a:gd name="connsiteX78" fmla="*/ 549890 w 1445753"/>
                <a:gd name="connsiteY78" fmla="*/ 1802794 h 2309291"/>
                <a:gd name="connsiteX79" fmla="*/ 541210 w 1445753"/>
                <a:gd name="connsiteY79" fmla="*/ 1889604 h 2309291"/>
                <a:gd name="connsiteX80" fmla="*/ 549891 w 1445753"/>
                <a:gd name="connsiteY80" fmla="*/ 1999564 h 2309291"/>
                <a:gd name="connsiteX81" fmla="*/ 578827 w 1445753"/>
                <a:gd name="connsiteY81" fmla="*/ 2089267 h 2309291"/>
                <a:gd name="connsiteX82" fmla="*/ 619339 w 1445753"/>
                <a:gd name="connsiteY82" fmla="*/ 2170290 h 2309291"/>
                <a:gd name="connsiteX83" fmla="*/ 671425 w 1445753"/>
                <a:gd name="connsiteY83" fmla="*/ 2228164 h 2309291"/>
                <a:gd name="connsiteX84" fmla="*/ 746660 w 1445753"/>
                <a:gd name="connsiteY84" fmla="*/ 2268675 h 2309291"/>
                <a:gd name="connsiteX85" fmla="*/ 853726 w 1445753"/>
                <a:gd name="connsiteY85" fmla="*/ 2297611 h 2309291"/>
                <a:gd name="connsiteX86" fmla="*/ 981048 w 1445753"/>
                <a:gd name="connsiteY86" fmla="*/ 2309186 h 2309291"/>
                <a:gd name="connsiteX87" fmla="*/ 1128625 w 1445753"/>
                <a:gd name="connsiteY87" fmla="*/ 2291824 h 2309291"/>
                <a:gd name="connsiteX88" fmla="*/ 1238584 w 1445753"/>
                <a:gd name="connsiteY88" fmla="*/ 2271569 h 2309291"/>
                <a:gd name="connsiteX89" fmla="*/ 1334075 w 1445753"/>
                <a:gd name="connsiteY89" fmla="*/ 2233951 h 2309291"/>
                <a:gd name="connsiteX90" fmla="*/ 1383268 w 1445753"/>
                <a:gd name="connsiteY90" fmla="*/ 2199227 h 2309291"/>
                <a:gd name="connsiteX91" fmla="*/ 1417992 w 1445753"/>
                <a:gd name="connsiteY91" fmla="*/ 2147141 h 2309291"/>
                <a:gd name="connsiteX92" fmla="*/ 1444035 w 1445753"/>
                <a:gd name="connsiteY92" fmla="*/ 2071905 h 2309291"/>
                <a:gd name="connsiteX93" fmla="*/ 1441142 w 1445753"/>
                <a:gd name="connsiteY93" fmla="*/ 1956159 h 2309291"/>
                <a:gd name="connsiteX94" fmla="*/ 1423779 w 1445753"/>
                <a:gd name="connsiteY94" fmla="*/ 1866455 h 2309291"/>
                <a:gd name="connsiteX95" fmla="*/ 1400630 w 1445753"/>
                <a:gd name="connsiteY95" fmla="*/ 1791219 h 2309291"/>
                <a:gd name="connsiteX96" fmla="*/ 1371693 w 1445753"/>
                <a:gd name="connsiteY96" fmla="*/ 1715984 h 2309291"/>
                <a:gd name="connsiteX97" fmla="*/ 1342756 w 1445753"/>
                <a:gd name="connsiteY97" fmla="*/ 1658110 h 2309291"/>
                <a:gd name="connsiteX98" fmla="*/ 1319607 w 1445753"/>
                <a:gd name="connsiteY98" fmla="*/ 1643642 h 2309291"/>
                <a:gd name="connsiteX99" fmla="*/ 1287777 w 1445753"/>
                <a:gd name="connsiteY99" fmla="*/ 1655217 h 2309291"/>
                <a:gd name="connsiteX100" fmla="*/ 1284883 w 1445753"/>
                <a:gd name="connsiteY100" fmla="*/ 1681260 h 2309291"/>
                <a:gd name="connsiteX101" fmla="*/ 1305139 w 1445753"/>
                <a:gd name="connsiteY101" fmla="*/ 1739133 h 2309291"/>
                <a:gd name="connsiteX102" fmla="*/ 1336969 w 1445753"/>
                <a:gd name="connsiteY102" fmla="*/ 1817262 h 2309291"/>
                <a:gd name="connsiteX103" fmla="*/ 1363012 w 1445753"/>
                <a:gd name="connsiteY103" fmla="*/ 1895391 h 2309291"/>
                <a:gd name="connsiteX104" fmla="*/ 1380374 w 1445753"/>
                <a:gd name="connsiteY104" fmla="*/ 1973521 h 2309291"/>
                <a:gd name="connsiteX105" fmla="*/ 1377480 w 1445753"/>
                <a:gd name="connsiteY105" fmla="*/ 2048757 h 2309291"/>
                <a:gd name="connsiteX106" fmla="*/ 1363012 w 1445753"/>
                <a:gd name="connsiteY106" fmla="*/ 2103736 h 2309291"/>
                <a:gd name="connsiteX107" fmla="*/ 1334075 w 1445753"/>
                <a:gd name="connsiteY107" fmla="*/ 2147141 h 2309291"/>
                <a:gd name="connsiteX108" fmla="*/ 1287777 w 1445753"/>
                <a:gd name="connsiteY108" fmla="*/ 2181865 h 2309291"/>
                <a:gd name="connsiteX109" fmla="*/ 1224116 w 1445753"/>
                <a:gd name="connsiteY109" fmla="*/ 2210802 h 2309291"/>
                <a:gd name="connsiteX110" fmla="*/ 1137306 w 1445753"/>
                <a:gd name="connsiteY110" fmla="*/ 2228164 h 2309291"/>
                <a:gd name="connsiteX111" fmla="*/ 1009984 w 1445753"/>
                <a:gd name="connsiteY111" fmla="*/ 2245526 h 2309291"/>
                <a:gd name="connsiteX112" fmla="*/ 902918 w 1445753"/>
                <a:gd name="connsiteY112" fmla="*/ 2239738 h 2309291"/>
                <a:gd name="connsiteX113" fmla="*/ 819002 w 1445753"/>
                <a:gd name="connsiteY113" fmla="*/ 2225270 h 2309291"/>
                <a:gd name="connsiteX114" fmla="*/ 723511 w 1445753"/>
                <a:gd name="connsiteY114" fmla="*/ 2187652 h 2309291"/>
                <a:gd name="connsiteX115" fmla="*/ 671425 w 1445753"/>
                <a:gd name="connsiteY115" fmla="*/ 2132672 h 2309291"/>
                <a:gd name="connsiteX116" fmla="*/ 633807 w 1445753"/>
                <a:gd name="connsiteY116" fmla="*/ 2048756 h 2309291"/>
                <a:gd name="connsiteX117" fmla="*/ 607764 w 1445753"/>
                <a:gd name="connsiteY117" fmla="*/ 1918541 h 2309291"/>
                <a:gd name="connsiteX118" fmla="*/ 610658 w 1445753"/>
                <a:gd name="connsiteY118" fmla="*/ 1828837 h 2309291"/>
                <a:gd name="connsiteX119" fmla="*/ 628020 w 1445753"/>
                <a:gd name="connsiteY119" fmla="*/ 1759389 h 2309291"/>
                <a:gd name="connsiteX120" fmla="*/ 665637 w 1445753"/>
                <a:gd name="connsiteY120" fmla="*/ 1681260 h 2309291"/>
                <a:gd name="connsiteX121" fmla="*/ 726405 w 1445753"/>
                <a:gd name="connsiteY121" fmla="*/ 1629174 h 2309291"/>
                <a:gd name="connsiteX122" fmla="*/ 798746 w 1445753"/>
                <a:gd name="connsiteY122" fmla="*/ 1579981 h 2309291"/>
                <a:gd name="connsiteX123" fmla="*/ 891344 w 1445753"/>
                <a:gd name="connsiteY123" fmla="*/ 1527895 h 2309291"/>
                <a:gd name="connsiteX124" fmla="*/ 972367 w 1445753"/>
                <a:gd name="connsiteY124" fmla="*/ 1475809 h 2309291"/>
                <a:gd name="connsiteX125" fmla="*/ 1050496 w 1445753"/>
                <a:gd name="connsiteY125" fmla="*/ 1417936 h 2309291"/>
                <a:gd name="connsiteX126" fmla="*/ 1114156 w 1445753"/>
                <a:gd name="connsiteY126" fmla="*/ 1339807 h 2309291"/>
                <a:gd name="connsiteX127" fmla="*/ 1157561 w 1445753"/>
                <a:gd name="connsiteY127" fmla="*/ 1261678 h 2309291"/>
                <a:gd name="connsiteX128" fmla="*/ 1174923 w 1445753"/>
                <a:gd name="connsiteY128" fmla="*/ 1174867 h 2309291"/>
                <a:gd name="connsiteX129" fmla="*/ 1151774 w 1445753"/>
                <a:gd name="connsiteY129" fmla="*/ 1073589 h 2309291"/>
                <a:gd name="connsiteX130" fmla="*/ 1102582 w 1445753"/>
                <a:gd name="connsiteY130" fmla="*/ 1001247 h 2309291"/>
                <a:gd name="connsiteX131" fmla="*/ 1044709 w 1445753"/>
                <a:gd name="connsiteY131" fmla="*/ 954948 h 2309291"/>
                <a:gd name="connsiteX132" fmla="*/ 955005 w 1445753"/>
                <a:gd name="connsiteY132" fmla="*/ 928905 h 2309291"/>
                <a:gd name="connsiteX133" fmla="*/ 842151 w 1445753"/>
                <a:gd name="connsiteY133" fmla="*/ 934693 h 2309291"/>
                <a:gd name="connsiteX134" fmla="*/ 749554 w 1445753"/>
                <a:gd name="connsiteY134" fmla="*/ 966523 h 2309291"/>
                <a:gd name="connsiteX135" fmla="*/ 697468 w 1445753"/>
                <a:gd name="connsiteY135" fmla="*/ 1009928 h 2309291"/>
                <a:gd name="connsiteX136" fmla="*/ 656956 w 1445753"/>
                <a:gd name="connsiteY136" fmla="*/ 1059121 h 2309291"/>
                <a:gd name="connsiteX137" fmla="*/ 610658 w 1445753"/>
                <a:gd name="connsiteY137" fmla="*/ 1140143 h 2309291"/>
                <a:gd name="connsiteX138" fmla="*/ 564359 w 1445753"/>
                <a:gd name="connsiteY138" fmla="*/ 1203804 h 2309291"/>
                <a:gd name="connsiteX139" fmla="*/ 506486 w 1445753"/>
                <a:gd name="connsiteY139" fmla="*/ 1261678 h 2309291"/>
                <a:gd name="connsiteX140" fmla="*/ 434144 w 1445753"/>
                <a:gd name="connsiteY140" fmla="*/ 1325338 h 2309291"/>
                <a:gd name="connsiteX141" fmla="*/ 347334 w 1445753"/>
                <a:gd name="connsiteY141" fmla="*/ 1348488 h 2309291"/>
                <a:gd name="connsiteX142" fmla="*/ 251842 w 1445753"/>
                <a:gd name="connsiteY142" fmla="*/ 1339807 h 2309291"/>
                <a:gd name="connsiteX143" fmla="*/ 159245 w 1445753"/>
                <a:gd name="connsiteY143" fmla="*/ 1290614 h 2309291"/>
                <a:gd name="connsiteX144" fmla="*/ 104265 w 1445753"/>
                <a:gd name="connsiteY144" fmla="*/ 1224060 h 2309291"/>
                <a:gd name="connsiteX145" fmla="*/ 72434 w 1445753"/>
                <a:gd name="connsiteY145" fmla="*/ 1125676 h 2309291"/>
                <a:gd name="connsiteX146" fmla="*/ 72435 w 1445753"/>
                <a:gd name="connsiteY146" fmla="*/ 1015715 h 2309291"/>
                <a:gd name="connsiteX147" fmla="*/ 84010 w 1445753"/>
                <a:gd name="connsiteY147" fmla="*/ 920224 h 2309291"/>
                <a:gd name="connsiteX148" fmla="*/ 110053 w 1445753"/>
                <a:gd name="connsiteY148" fmla="*/ 836308 h 2309291"/>
                <a:gd name="connsiteX149" fmla="*/ 156351 w 1445753"/>
                <a:gd name="connsiteY149" fmla="*/ 729242 h 2309291"/>
                <a:gd name="connsiteX150" fmla="*/ 211331 w 1445753"/>
                <a:gd name="connsiteY150" fmla="*/ 627964 h 2309291"/>
                <a:gd name="connsiteX151" fmla="*/ 263417 w 1445753"/>
                <a:gd name="connsiteY151" fmla="*/ 567196 h 2309291"/>
                <a:gd name="connsiteX152" fmla="*/ 324184 w 1445753"/>
                <a:gd name="connsiteY152" fmla="*/ 523791 h 2309291"/>
                <a:gd name="connsiteX153" fmla="*/ 393632 w 1445753"/>
                <a:gd name="connsiteY153" fmla="*/ 491961 h 2309291"/>
                <a:gd name="connsiteX154" fmla="*/ 500698 w 1445753"/>
                <a:gd name="connsiteY154" fmla="*/ 483280 h 2309291"/>
                <a:gd name="connsiteX155" fmla="*/ 613551 w 1445753"/>
                <a:gd name="connsiteY155" fmla="*/ 515110 h 2309291"/>
                <a:gd name="connsiteX156" fmla="*/ 714830 w 1445753"/>
                <a:gd name="connsiteY156" fmla="*/ 572984 h 2309291"/>
                <a:gd name="connsiteX157" fmla="*/ 798746 w 1445753"/>
                <a:gd name="connsiteY157" fmla="*/ 619283 h 2309291"/>
                <a:gd name="connsiteX158" fmla="*/ 885556 w 1445753"/>
                <a:gd name="connsiteY158" fmla="*/ 659794 h 2309291"/>
                <a:gd name="connsiteX159" fmla="*/ 975260 w 1445753"/>
                <a:gd name="connsiteY159" fmla="*/ 700306 h 2309291"/>
                <a:gd name="connsiteX160" fmla="*/ 1070752 w 1445753"/>
                <a:gd name="connsiteY160" fmla="*/ 717667 h 2309291"/>
                <a:gd name="connsiteX161" fmla="*/ 1192286 w 1445753"/>
                <a:gd name="connsiteY161" fmla="*/ 708986 h 2309291"/>
                <a:gd name="connsiteX162" fmla="*/ 1270415 w 1445753"/>
                <a:gd name="connsiteY162" fmla="*/ 668475 h 2309291"/>
                <a:gd name="connsiteX163" fmla="*/ 1322501 w 1445753"/>
                <a:gd name="connsiteY163" fmla="*/ 596133 h 2309291"/>
                <a:gd name="connsiteX164" fmla="*/ 1334075 w 1445753"/>
                <a:gd name="connsiteY164" fmla="*/ 515110 h 2309291"/>
                <a:gd name="connsiteX165" fmla="*/ 1293564 w 1445753"/>
                <a:gd name="connsiteY165" fmla="*/ 416726 h 2309291"/>
                <a:gd name="connsiteX166" fmla="*/ 1215435 w 1445753"/>
                <a:gd name="connsiteY166" fmla="*/ 329915 h 2309291"/>
                <a:gd name="connsiteX167" fmla="*/ 1154668 w 1445753"/>
                <a:gd name="connsiteY167" fmla="*/ 280723 h 2309291"/>
                <a:gd name="connsiteX168" fmla="*/ 1073645 w 1445753"/>
                <a:gd name="connsiteY168" fmla="*/ 222850 h 2309291"/>
                <a:gd name="connsiteX169" fmla="*/ 978154 w 1445753"/>
                <a:gd name="connsiteY169" fmla="*/ 164976 h 2309291"/>
                <a:gd name="connsiteX170" fmla="*/ 879769 w 1445753"/>
                <a:gd name="connsiteY170" fmla="*/ 115784 h 2309291"/>
                <a:gd name="connsiteX171" fmla="*/ 792959 w 1445753"/>
                <a:gd name="connsiteY171" fmla="*/ 66591 h 2309291"/>
                <a:gd name="connsiteX172" fmla="*/ 717723 w 1445753"/>
                <a:gd name="connsiteY172" fmla="*/ 34761 h 2309291"/>
                <a:gd name="connsiteX173" fmla="*/ 622232 w 1445753"/>
                <a:gd name="connsiteY173" fmla="*/ 37 h 2309291"/>
                <a:gd name="connsiteX0" fmla="*/ 622232 w 1445753"/>
                <a:gd name="connsiteY0" fmla="*/ 37 h 2309291"/>
                <a:gd name="connsiteX1" fmla="*/ 587508 w 1445753"/>
                <a:gd name="connsiteY1" fmla="*/ 28974 h 2309291"/>
                <a:gd name="connsiteX2" fmla="*/ 601977 w 1445753"/>
                <a:gd name="connsiteY2" fmla="*/ 69485 h 2309291"/>
                <a:gd name="connsiteX3" fmla="*/ 639595 w 1445753"/>
                <a:gd name="connsiteY3" fmla="*/ 81060 h 2309291"/>
                <a:gd name="connsiteX4" fmla="*/ 691680 w 1445753"/>
                <a:gd name="connsiteY4" fmla="*/ 101315 h 2309291"/>
                <a:gd name="connsiteX5" fmla="*/ 749553 w 1445753"/>
                <a:gd name="connsiteY5" fmla="*/ 130252 h 2309291"/>
                <a:gd name="connsiteX6" fmla="*/ 819002 w 1445753"/>
                <a:gd name="connsiteY6" fmla="*/ 162083 h 2309291"/>
                <a:gd name="connsiteX7" fmla="*/ 879769 w 1445753"/>
                <a:gd name="connsiteY7" fmla="*/ 193913 h 2309291"/>
                <a:gd name="connsiteX8" fmla="*/ 969473 w 1445753"/>
                <a:gd name="connsiteY8" fmla="*/ 240212 h 2309291"/>
                <a:gd name="connsiteX9" fmla="*/ 1021559 w 1445753"/>
                <a:gd name="connsiteY9" fmla="*/ 274936 h 2309291"/>
                <a:gd name="connsiteX10" fmla="*/ 1076539 w 1445753"/>
                <a:gd name="connsiteY10" fmla="*/ 312553 h 2309291"/>
                <a:gd name="connsiteX11" fmla="*/ 1137306 w 1445753"/>
                <a:gd name="connsiteY11" fmla="*/ 353065 h 2309291"/>
                <a:gd name="connsiteX12" fmla="*/ 1200967 w 1445753"/>
                <a:gd name="connsiteY12" fmla="*/ 413832 h 2309291"/>
                <a:gd name="connsiteX13" fmla="*/ 1235691 w 1445753"/>
                <a:gd name="connsiteY13" fmla="*/ 457237 h 2309291"/>
                <a:gd name="connsiteX14" fmla="*/ 1261734 w 1445753"/>
                <a:gd name="connsiteY14" fmla="*/ 500642 h 2309291"/>
                <a:gd name="connsiteX15" fmla="*/ 1267521 w 1445753"/>
                <a:gd name="connsiteY15" fmla="*/ 538260 h 2309291"/>
                <a:gd name="connsiteX16" fmla="*/ 1253053 w 1445753"/>
                <a:gd name="connsiteY16" fmla="*/ 581665 h 2309291"/>
                <a:gd name="connsiteX17" fmla="*/ 1227010 w 1445753"/>
                <a:gd name="connsiteY17" fmla="*/ 613495 h 2309291"/>
                <a:gd name="connsiteX18" fmla="*/ 1186498 w 1445753"/>
                <a:gd name="connsiteY18" fmla="*/ 633751 h 2309291"/>
                <a:gd name="connsiteX19" fmla="*/ 1140199 w 1445753"/>
                <a:gd name="connsiteY19" fmla="*/ 648219 h 2309291"/>
                <a:gd name="connsiteX20" fmla="*/ 1085220 w 1445753"/>
                <a:gd name="connsiteY20" fmla="*/ 651113 h 2309291"/>
                <a:gd name="connsiteX21" fmla="*/ 1009984 w 1445753"/>
                <a:gd name="connsiteY21" fmla="*/ 642432 h 2309291"/>
                <a:gd name="connsiteX22" fmla="*/ 926068 w 1445753"/>
                <a:gd name="connsiteY22" fmla="*/ 610602 h 2309291"/>
                <a:gd name="connsiteX23" fmla="*/ 873982 w 1445753"/>
                <a:gd name="connsiteY23" fmla="*/ 581665 h 2309291"/>
                <a:gd name="connsiteX24" fmla="*/ 807427 w 1445753"/>
                <a:gd name="connsiteY24" fmla="*/ 546941 h 2309291"/>
                <a:gd name="connsiteX25" fmla="*/ 752448 w 1445753"/>
                <a:gd name="connsiteY25" fmla="*/ 518004 h 2309291"/>
                <a:gd name="connsiteX26" fmla="*/ 677212 w 1445753"/>
                <a:gd name="connsiteY26" fmla="*/ 480386 h 2309291"/>
                <a:gd name="connsiteX27" fmla="*/ 633807 w 1445753"/>
                <a:gd name="connsiteY27" fmla="*/ 451450 h 2309291"/>
                <a:gd name="connsiteX28" fmla="*/ 581721 w 1445753"/>
                <a:gd name="connsiteY28" fmla="*/ 434088 h 2309291"/>
                <a:gd name="connsiteX29" fmla="*/ 532529 w 1445753"/>
                <a:gd name="connsiteY29" fmla="*/ 416726 h 2309291"/>
                <a:gd name="connsiteX30" fmla="*/ 474655 w 1445753"/>
                <a:gd name="connsiteY30" fmla="*/ 413832 h 2309291"/>
                <a:gd name="connsiteX31" fmla="*/ 419675 w 1445753"/>
                <a:gd name="connsiteY31" fmla="*/ 416726 h 2309291"/>
                <a:gd name="connsiteX32" fmla="*/ 364696 w 1445753"/>
                <a:gd name="connsiteY32" fmla="*/ 428300 h 2309291"/>
                <a:gd name="connsiteX33" fmla="*/ 303929 w 1445753"/>
                <a:gd name="connsiteY33" fmla="*/ 457237 h 2309291"/>
                <a:gd name="connsiteX34" fmla="*/ 248949 w 1445753"/>
                <a:gd name="connsiteY34" fmla="*/ 491961 h 2309291"/>
                <a:gd name="connsiteX35" fmla="*/ 199756 w 1445753"/>
                <a:gd name="connsiteY35" fmla="*/ 544047 h 2309291"/>
                <a:gd name="connsiteX36" fmla="*/ 162139 w 1445753"/>
                <a:gd name="connsiteY36" fmla="*/ 587452 h 2309291"/>
                <a:gd name="connsiteX37" fmla="*/ 121627 w 1445753"/>
                <a:gd name="connsiteY37" fmla="*/ 642432 h 2309291"/>
                <a:gd name="connsiteX38" fmla="*/ 89797 w 1445753"/>
                <a:gd name="connsiteY38" fmla="*/ 708986 h 2309291"/>
                <a:gd name="connsiteX39" fmla="*/ 60860 w 1445753"/>
                <a:gd name="connsiteY39" fmla="*/ 772647 h 2309291"/>
                <a:gd name="connsiteX40" fmla="*/ 40605 w 1445753"/>
                <a:gd name="connsiteY40" fmla="*/ 827627 h 2309291"/>
                <a:gd name="connsiteX41" fmla="*/ 20349 w 1445753"/>
                <a:gd name="connsiteY41" fmla="*/ 905756 h 2309291"/>
                <a:gd name="connsiteX42" fmla="*/ 5880 w 1445753"/>
                <a:gd name="connsiteY42" fmla="*/ 972310 h 2309291"/>
                <a:gd name="connsiteX43" fmla="*/ 93 w 1445753"/>
                <a:gd name="connsiteY43" fmla="*/ 1027290 h 2309291"/>
                <a:gd name="connsiteX44" fmla="*/ 2987 w 1445753"/>
                <a:gd name="connsiteY44" fmla="*/ 1093845 h 2309291"/>
                <a:gd name="connsiteX45" fmla="*/ 11668 w 1445753"/>
                <a:gd name="connsiteY45" fmla="*/ 1166186 h 2309291"/>
                <a:gd name="connsiteX46" fmla="*/ 29030 w 1445753"/>
                <a:gd name="connsiteY46" fmla="*/ 1224060 h 2309291"/>
                <a:gd name="connsiteX47" fmla="*/ 57967 w 1445753"/>
                <a:gd name="connsiteY47" fmla="*/ 1284827 h 2309291"/>
                <a:gd name="connsiteX48" fmla="*/ 110053 w 1445753"/>
                <a:gd name="connsiteY48" fmla="*/ 1339807 h 2309291"/>
                <a:gd name="connsiteX49" fmla="*/ 165032 w 1445753"/>
                <a:gd name="connsiteY49" fmla="*/ 1374531 h 2309291"/>
                <a:gd name="connsiteX50" fmla="*/ 243161 w 1445753"/>
                <a:gd name="connsiteY50" fmla="*/ 1406361 h 2309291"/>
                <a:gd name="connsiteX51" fmla="*/ 321291 w 1445753"/>
                <a:gd name="connsiteY51" fmla="*/ 1417936 h 2309291"/>
                <a:gd name="connsiteX52" fmla="*/ 425463 w 1445753"/>
                <a:gd name="connsiteY52" fmla="*/ 1400574 h 2309291"/>
                <a:gd name="connsiteX53" fmla="*/ 494911 w 1445753"/>
                <a:gd name="connsiteY53" fmla="*/ 1362956 h 2309291"/>
                <a:gd name="connsiteX54" fmla="*/ 555678 w 1445753"/>
                <a:gd name="connsiteY54" fmla="*/ 1310870 h 2309291"/>
                <a:gd name="connsiteX55" fmla="*/ 616445 w 1445753"/>
                <a:gd name="connsiteY55" fmla="*/ 1247209 h 2309291"/>
                <a:gd name="connsiteX56" fmla="*/ 654063 w 1445753"/>
                <a:gd name="connsiteY56" fmla="*/ 1189336 h 2309291"/>
                <a:gd name="connsiteX57" fmla="*/ 682999 w 1445753"/>
                <a:gd name="connsiteY57" fmla="*/ 1143037 h 2309291"/>
                <a:gd name="connsiteX58" fmla="*/ 711936 w 1445753"/>
                <a:gd name="connsiteY58" fmla="*/ 1096738 h 2309291"/>
                <a:gd name="connsiteX59" fmla="*/ 743767 w 1445753"/>
                <a:gd name="connsiteY59" fmla="*/ 1062014 h 2309291"/>
                <a:gd name="connsiteX60" fmla="*/ 790065 w 1445753"/>
                <a:gd name="connsiteY60" fmla="*/ 1027290 h 2309291"/>
                <a:gd name="connsiteX61" fmla="*/ 865301 w 1445753"/>
                <a:gd name="connsiteY61" fmla="*/ 1001247 h 2309291"/>
                <a:gd name="connsiteX62" fmla="*/ 937642 w 1445753"/>
                <a:gd name="connsiteY62" fmla="*/ 1001247 h 2309291"/>
                <a:gd name="connsiteX63" fmla="*/ 995516 w 1445753"/>
                <a:gd name="connsiteY63" fmla="*/ 1015715 h 2309291"/>
                <a:gd name="connsiteX64" fmla="*/ 1050496 w 1445753"/>
                <a:gd name="connsiteY64" fmla="*/ 1050440 h 2309291"/>
                <a:gd name="connsiteX65" fmla="*/ 1091007 w 1445753"/>
                <a:gd name="connsiteY65" fmla="*/ 1099632 h 2309291"/>
                <a:gd name="connsiteX66" fmla="*/ 1108369 w 1445753"/>
                <a:gd name="connsiteY66" fmla="*/ 1145931 h 2309291"/>
                <a:gd name="connsiteX67" fmla="*/ 1105475 w 1445753"/>
                <a:gd name="connsiteY67" fmla="*/ 1209591 h 2309291"/>
                <a:gd name="connsiteX68" fmla="*/ 1082326 w 1445753"/>
                <a:gd name="connsiteY68" fmla="*/ 1267465 h 2309291"/>
                <a:gd name="connsiteX69" fmla="*/ 1036027 w 1445753"/>
                <a:gd name="connsiteY69" fmla="*/ 1336913 h 2309291"/>
                <a:gd name="connsiteX70" fmla="*/ 955005 w 1445753"/>
                <a:gd name="connsiteY70" fmla="*/ 1406361 h 2309291"/>
                <a:gd name="connsiteX71" fmla="*/ 885556 w 1445753"/>
                <a:gd name="connsiteY71" fmla="*/ 1455553 h 2309291"/>
                <a:gd name="connsiteX72" fmla="*/ 816108 w 1445753"/>
                <a:gd name="connsiteY72" fmla="*/ 1493171 h 2309291"/>
                <a:gd name="connsiteX73" fmla="*/ 746660 w 1445753"/>
                <a:gd name="connsiteY73" fmla="*/ 1536576 h 2309291"/>
                <a:gd name="connsiteX74" fmla="*/ 697468 w 1445753"/>
                <a:gd name="connsiteY74" fmla="*/ 1571300 h 2309291"/>
                <a:gd name="connsiteX75" fmla="*/ 639594 w 1445753"/>
                <a:gd name="connsiteY75" fmla="*/ 1617599 h 2309291"/>
                <a:gd name="connsiteX76" fmla="*/ 599083 w 1445753"/>
                <a:gd name="connsiteY76" fmla="*/ 1669685 h 2309291"/>
                <a:gd name="connsiteX77" fmla="*/ 570146 w 1445753"/>
                <a:gd name="connsiteY77" fmla="*/ 1733346 h 2309291"/>
                <a:gd name="connsiteX78" fmla="*/ 549890 w 1445753"/>
                <a:gd name="connsiteY78" fmla="*/ 1802794 h 2309291"/>
                <a:gd name="connsiteX79" fmla="*/ 541210 w 1445753"/>
                <a:gd name="connsiteY79" fmla="*/ 1889604 h 2309291"/>
                <a:gd name="connsiteX80" fmla="*/ 549891 w 1445753"/>
                <a:gd name="connsiteY80" fmla="*/ 1999564 h 2309291"/>
                <a:gd name="connsiteX81" fmla="*/ 578827 w 1445753"/>
                <a:gd name="connsiteY81" fmla="*/ 2089267 h 2309291"/>
                <a:gd name="connsiteX82" fmla="*/ 619339 w 1445753"/>
                <a:gd name="connsiteY82" fmla="*/ 2170290 h 2309291"/>
                <a:gd name="connsiteX83" fmla="*/ 671425 w 1445753"/>
                <a:gd name="connsiteY83" fmla="*/ 2228164 h 2309291"/>
                <a:gd name="connsiteX84" fmla="*/ 746660 w 1445753"/>
                <a:gd name="connsiteY84" fmla="*/ 2268675 h 2309291"/>
                <a:gd name="connsiteX85" fmla="*/ 853726 w 1445753"/>
                <a:gd name="connsiteY85" fmla="*/ 2297611 h 2309291"/>
                <a:gd name="connsiteX86" fmla="*/ 981048 w 1445753"/>
                <a:gd name="connsiteY86" fmla="*/ 2309186 h 2309291"/>
                <a:gd name="connsiteX87" fmla="*/ 1128625 w 1445753"/>
                <a:gd name="connsiteY87" fmla="*/ 2291824 h 2309291"/>
                <a:gd name="connsiteX88" fmla="*/ 1238584 w 1445753"/>
                <a:gd name="connsiteY88" fmla="*/ 2271569 h 2309291"/>
                <a:gd name="connsiteX89" fmla="*/ 1334075 w 1445753"/>
                <a:gd name="connsiteY89" fmla="*/ 2233951 h 2309291"/>
                <a:gd name="connsiteX90" fmla="*/ 1383268 w 1445753"/>
                <a:gd name="connsiteY90" fmla="*/ 2199227 h 2309291"/>
                <a:gd name="connsiteX91" fmla="*/ 1417992 w 1445753"/>
                <a:gd name="connsiteY91" fmla="*/ 2147141 h 2309291"/>
                <a:gd name="connsiteX92" fmla="*/ 1444035 w 1445753"/>
                <a:gd name="connsiteY92" fmla="*/ 2071905 h 2309291"/>
                <a:gd name="connsiteX93" fmla="*/ 1441142 w 1445753"/>
                <a:gd name="connsiteY93" fmla="*/ 1956159 h 2309291"/>
                <a:gd name="connsiteX94" fmla="*/ 1423779 w 1445753"/>
                <a:gd name="connsiteY94" fmla="*/ 1866455 h 2309291"/>
                <a:gd name="connsiteX95" fmla="*/ 1400630 w 1445753"/>
                <a:gd name="connsiteY95" fmla="*/ 1791219 h 2309291"/>
                <a:gd name="connsiteX96" fmla="*/ 1371693 w 1445753"/>
                <a:gd name="connsiteY96" fmla="*/ 1715984 h 2309291"/>
                <a:gd name="connsiteX97" fmla="*/ 1342756 w 1445753"/>
                <a:gd name="connsiteY97" fmla="*/ 1658110 h 2309291"/>
                <a:gd name="connsiteX98" fmla="*/ 1319607 w 1445753"/>
                <a:gd name="connsiteY98" fmla="*/ 1643642 h 2309291"/>
                <a:gd name="connsiteX99" fmla="*/ 1287777 w 1445753"/>
                <a:gd name="connsiteY99" fmla="*/ 1655217 h 2309291"/>
                <a:gd name="connsiteX100" fmla="*/ 1284883 w 1445753"/>
                <a:gd name="connsiteY100" fmla="*/ 1681260 h 2309291"/>
                <a:gd name="connsiteX101" fmla="*/ 1305139 w 1445753"/>
                <a:gd name="connsiteY101" fmla="*/ 1739133 h 2309291"/>
                <a:gd name="connsiteX102" fmla="*/ 1336969 w 1445753"/>
                <a:gd name="connsiteY102" fmla="*/ 1817262 h 2309291"/>
                <a:gd name="connsiteX103" fmla="*/ 1363012 w 1445753"/>
                <a:gd name="connsiteY103" fmla="*/ 1895391 h 2309291"/>
                <a:gd name="connsiteX104" fmla="*/ 1380374 w 1445753"/>
                <a:gd name="connsiteY104" fmla="*/ 1973521 h 2309291"/>
                <a:gd name="connsiteX105" fmla="*/ 1377480 w 1445753"/>
                <a:gd name="connsiteY105" fmla="*/ 2048757 h 2309291"/>
                <a:gd name="connsiteX106" fmla="*/ 1363012 w 1445753"/>
                <a:gd name="connsiteY106" fmla="*/ 2103736 h 2309291"/>
                <a:gd name="connsiteX107" fmla="*/ 1334075 w 1445753"/>
                <a:gd name="connsiteY107" fmla="*/ 2147141 h 2309291"/>
                <a:gd name="connsiteX108" fmla="*/ 1287777 w 1445753"/>
                <a:gd name="connsiteY108" fmla="*/ 2181865 h 2309291"/>
                <a:gd name="connsiteX109" fmla="*/ 1224116 w 1445753"/>
                <a:gd name="connsiteY109" fmla="*/ 2210802 h 2309291"/>
                <a:gd name="connsiteX110" fmla="*/ 1137306 w 1445753"/>
                <a:gd name="connsiteY110" fmla="*/ 2228164 h 2309291"/>
                <a:gd name="connsiteX111" fmla="*/ 1009984 w 1445753"/>
                <a:gd name="connsiteY111" fmla="*/ 2245526 h 2309291"/>
                <a:gd name="connsiteX112" fmla="*/ 902918 w 1445753"/>
                <a:gd name="connsiteY112" fmla="*/ 2239738 h 2309291"/>
                <a:gd name="connsiteX113" fmla="*/ 819002 w 1445753"/>
                <a:gd name="connsiteY113" fmla="*/ 2225270 h 2309291"/>
                <a:gd name="connsiteX114" fmla="*/ 723511 w 1445753"/>
                <a:gd name="connsiteY114" fmla="*/ 2187652 h 2309291"/>
                <a:gd name="connsiteX115" fmla="*/ 671425 w 1445753"/>
                <a:gd name="connsiteY115" fmla="*/ 2132672 h 2309291"/>
                <a:gd name="connsiteX116" fmla="*/ 633807 w 1445753"/>
                <a:gd name="connsiteY116" fmla="*/ 2048756 h 2309291"/>
                <a:gd name="connsiteX117" fmla="*/ 607764 w 1445753"/>
                <a:gd name="connsiteY117" fmla="*/ 1918541 h 2309291"/>
                <a:gd name="connsiteX118" fmla="*/ 610658 w 1445753"/>
                <a:gd name="connsiteY118" fmla="*/ 1828837 h 2309291"/>
                <a:gd name="connsiteX119" fmla="*/ 628020 w 1445753"/>
                <a:gd name="connsiteY119" fmla="*/ 1759389 h 2309291"/>
                <a:gd name="connsiteX120" fmla="*/ 665637 w 1445753"/>
                <a:gd name="connsiteY120" fmla="*/ 1681260 h 2309291"/>
                <a:gd name="connsiteX121" fmla="*/ 726405 w 1445753"/>
                <a:gd name="connsiteY121" fmla="*/ 1629174 h 2309291"/>
                <a:gd name="connsiteX122" fmla="*/ 798746 w 1445753"/>
                <a:gd name="connsiteY122" fmla="*/ 1579981 h 2309291"/>
                <a:gd name="connsiteX123" fmla="*/ 891344 w 1445753"/>
                <a:gd name="connsiteY123" fmla="*/ 1527895 h 2309291"/>
                <a:gd name="connsiteX124" fmla="*/ 972367 w 1445753"/>
                <a:gd name="connsiteY124" fmla="*/ 1475809 h 2309291"/>
                <a:gd name="connsiteX125" fmla="*/ 1050496 w 1445753"/>
                <a:gd name="connsiteY125" fmla="*/ 1417936 h 2309291"/>
                <a:gd name="connsiteX126" fmla="*/ 1114156 w 1445753"/>
                <a:gd name="connsiteY126" fmla="*/ 1339807 h 2309291"/>
                <a:gd name="connsiteX127" fmla="*/ 1157561 w 1445753"/>
                <a:gd name="connsiteY127" fmla="*/ 1261678 h 2309291"/>
                <a:gd name="connsiteX128" fmla="*/ 1174923 w 1445753"/>
                <a:gd name="connsiteY128" fmla="*/ 1174867 h 2309291"/>
                <a:gd name="connsiteX129" fmla="*/ 1151774 w 1445753"/>
                <a:gd name="connsiteY129" fmla="*/ 1073589 h 2309291"/>
                <a:gd name="connsiteX130" fmla="*/ 1102582 w 1445753"/>
                <a:gd name="connsiteY130" fmla="*/ 1001247 h 2309291"/>
                <a:gd name="connsiteX131" fmla="*/ 1044709 w 1445753"/>
                <a:gd name="connsiteY131" fmla="*/ 954948 h 2309291"/>
                <a:gd name="connsiteX132" fmla="*/ 955005 w 1445753"/>
                <a:gd name="connsiteY132" fmla="*/ 928905 h 2309291"/>
                <a:gd name="connsiteX133" fmla="*/ 842151 w 1445753"/>
                <a:gd name="connsiteY133" fmla="*/ 934693 h 2309291"/>
                <a:gd name="connsiteX134" fmla="*/ 749554 w 1445753"/>
                <a:gd name="connsiteY134" fmla="*/ 966523 h 2309291"/>
                <a:gd name="connsiteX135" fmla="*/ 697468 w 1445753"/>
                <a:gd name="connsiteY135" fmla="*/ 1009928 h 2309291"/>
                <a:gd name="connsiteX136" fmla="*/ 656956 w 1445753"/>
                <a:gd name="connsiteY136" fmla="*/ 1059121 h 2309291"/>
                <a:gd name="connsiteX137" fmla="*/ 610658 w 1445753"/>
                <a:gd name="connsiteY137" fmla="*/ 1140143 h 2309291"/>
                <a:gd name="connsiteX138" fmla="*/ 564359 w 1445753"/>
                <a:gd name="connsiteY138" fmla="*/ 1203804 h 2309291"/>
                <a:gd name="connsiteX139" fmla="*/ 506486 w 1445753"/>
                <a:gd name="connsiteY139" fmla="*/ 1261678 h 2309291"/>
                <a:gd name="connsiteX140" fmla="*/ 434144 w 1445753"/>
                <a:gd name="connsiteY140" fmla="*/ 1325338 h 2309291"/>
                <a:gd name="connsiteX141" fmla="*/ 347334 w 1445753"/>
                <a:gd name="connsiteY141" fmla="*/ 1348488 h 2309291"/>
                <a:gd name="connsiteX142" fmla="*/ 251842 w 1445753"/>
                <a:gd name="connsiteY142" fmla="*/ 1339807 h 2309291"/>
                <a:gd name="connsiteX143" fmla="*/ 159245 w 1445753"/>
                <a:gd name="connsiteY143" fmla="*/ 1290614 h 2309291"/>
                <a:gd name="connsiteX144" fmla="*/ 104265 w 1445753"/>
                <a:gd name="connsiteY144" fmla="*/ 1224060 h 2309291"/>
                <a:gd name="connsiteX145" fmla="*/ 72434 w 1445753"/>
                <a:gd name="connsiteY145" fmla="*/ 1125676 h 2309291"/>
                <a:gd name="connsiteX146" fmla="*/ 72435 w 1445753"/>
                <a:gd name="connsiteY146" fmla="*/ 1015715 h 2309291"/>
                <a:gd name="connsiteX147" fmla="*/ 84010 w 1445753"/>
                <a:gd name="connsiteY147" fmla="*/ 920224 h 2309291"/>
                <a:gd name="connsiteX148" fmla="*/ 110053 w 1445753"/>
                <a:gd name="connsiteY148" fmla="*/ 836308 h 2309291"/>
                <a:gd name="connsiteX149" fmla="*/ 156351 w 1445753"/>
                <a:gd name="connsiteY149" fmla="*/ 729242 h 2309291"/>
                <a:gd name="connsiteX150" fmla="*/ 211331 w 1445753"/>
                <a:gd name="connsiteY150" fmla="*/ 627964 h 2309291"/>
                <a:gd name="connsiteX151" fmla="*/ 263417 w 1445753"/>
                <a:gd name="connsiteY151" fmla="*/ 567196 h 2309291"/>
                <a:gd name="connsiteX152" fmla="*/ 324184 w 1445753"/>
                <a:gd name="connsiteY152" fmla="*/ 523791 h 2309291"/>
                <a:gd name="connsiteX153" fmla="*/ 393632 w 1445753"/>
                <a:gd name="connsiteY153" fmla="*/ 491961 h 2309291"/>
                <a:gd name="connsiteX154" fmla="*/ 500698 w 1445753"/>
                <a:gd name="connsiteY154" fmla="*/ 483280 h 2309291"/>
                <a:gd name="connsiteX155" fmla="*/ 613551 w 1445753"/>
                <a:gd name="connsiteY155" fmla="*/ 515110 h 2309291"/>
                <a:gd name="connsiteX156" fmla="*/ 714830 w 1445753"/>
                <a:gd name="connsiteY156" fmla="*/ 572984 h 2309291"/>
                <a:gd name="connsiteX157" fmla="*/ 798746 w 1445753"/>
                <a:gd name="connsiteY157" fmla="*/ 619283 h 2309291"/>
                <a:gd name="connsiteX158" fmla="*/ 885556 w 1445753"/>
                <a:gd name="connsiteY158" fmla="*/ 659794 h 2309291"/>
                <a:gd name="connsiteX159" fmla="*/ 975260 w 1445753"/>
                <a:gd name="connsiteY159" fmla="*/ 700306 h 2309291"/>
                <a:gd name="connsiteX160" fmla="*/ 1070752 w 1445753"/>
                <a:gd name="connsiteY160" fmla="*/ 717667 h 2309291"/>
                <a:gd name="connsiteX161" fmla="*/ 1192286 w 1445753"/>
                <a:gd name="connsiteY161" fmla="*/ 708986 h 2309291"/>
                <a:gd name="connsiteX162" fmla="*/ 1270415 w 1445753"/>
                <a:gd name="connsiteY162" fmla="*/ 668475 h 2309291"/>
                <a:gd name="connsiteX163" fmla="*/ 1322501 w 1445753"/>
                <a:gd name="connsiteY163" fmla="*/ 596133 h 2309291"/>
                <a:gd name="connsiteX164" fmla="*/ 1334075 w 1445753"/>
                <a:gd name="connsiteY164" fmla="*/ 515110 h 2309291"/>
                <a:gd name="connsiteX165" fmla="*/ 1293564 w 1445753"/>
                <a:gd name="connsiteY165" fmla="*/ 416726 h 2309291"/>
                <a:gd name="connsiteX166" fmla="*/ 1215435 w 1445753"/>
                <a:gd name="connsiteY166" fmla="*/ 329915 h 2309291"/>
                <a:gd name="connsiteX167" fmla="*/ 1154668 w 1445753"/>
                <a:gd name="connsiteY167" fmla="*/ 280723 h 2309291"/>
                <a:gd name="connsiteX168" fmla="*/ 1073645 w 1445753"/>
                <a:gd name="connsiteY168" fmla="*/ 222850 h 2309291"/>
                <a:gd name="connsiteX169" fmla="*/ 978154 w 1445753"/>
                <a:gd name="connsiteY169" fmla="*/ 164976 h 2309291"/>
                <a:gd name="connsiteX170" fmla="*/ 885557 w 1445753"/>
                <a:gd name="connsiteY170" fmla="*/ 115784 h 2309291"/>
                <a:gd name="connsiteX171" fmla="*/ 792959 w 1445753"/>
                <a:gd name="connsiteY171" fmla="*/ 66591 h 2309291"/>
                <a:gd name="connsiteX172" fmla="*/ 717723 w 1445753"/>
                <a:gd name="connsiteY172" fmla="*/ 34761 h 2309291"/>
                <a:gd name="connsiteX173" fmla="*/ 622232 w 1445753"/>
                <a:gd name="connsiteY173" fmla="*/ 37 h 2309291"/>
                <a:gd name="connsiteX0" fmla="*/ 622232 w 1445753"/>
                <a:gd name="connsiteY0" fmla="*/ 37 h 2309291"/>
                <a:gd name="connsiteX1" fmla="*/ 587508 w 1445753"/>
                <a:gd name="connsiteY1" fmla="*/ 28974 h 2309291"/>
                <a:gd name="connsiteX2" fmla="*/ 601977 w 1445753"/>
                <a:gd name="connsiteY2" fmla="*/ 69485 h 2309291"/>
                <a:gd name="connsiteX3" fmla="*/ 639595 w 1445753"/>
                <a:gd name="connsiteY3" fmla="*/ 81060 h 2309291"/>
                <a:gd name="connsiteX4" fmla="*/ 691680 w 1445753"/>
                <a:gd name="connsiteY4" fmla="*/ 101315 h 2309291"/>
                <a:gd name="connsiteX5" fmla="*/ 749553 w 1445753"/>
                <a:gd name="connsiteY5" fmla="*/ 130252 h 2309291"/>
                <a:gd name="connsiteX6" fmla="*/ 819002 w 1445753"/>
                <a:gd name="connsiteY6" fmla="*/ 162083 h 2309291"/>
                <a:gd name="connsiteX7" fmla="*/ 879769 w 1445753"/>
                <a:gd name="connsiteY7" fmla="*/ 193913 h 2309291"/>
                <a:gd name="connsiteX8" fmla="*/ 969473 w 1445753"/>
                <a:gd name="connsiteY8" fmla="*/ 240212 h 2309291"/>
                <a:gd name="connsiteX9" fmla="*/ 1021559 w 1445753"/>
                <a:gd name="connsiteY9" fmla="*/ 274936 h 2309291"/>
                <a:gd name="connsiteX10" fmla="*/ 1076539 w 1445753"/>
                <a:gd name="connsiteY10" fmla="*/ 312553 h 2309291"/>
                <a:gd name="connsiteX11" fmla="*/ 1137306 w 1445753"/>
                <a:gd name="connsiteY11" fmla="*/ 353065 h 2309291"/>
                <a:gd name="connsiteX12" fmla="*/ 1200967 w 1445753"/>
                <a:gd name="connsiteY12" fmla="*/ 413832 h 2309291"/>
                <a:gd name="connsiteX13" fmla="*/ 1235691 w 1445753"/>
                <a:gd name="connsiteY13" fmla="*/ 457237 h 2309291"/>
                <a:gd name="connsiteX14" fmla="*/ 1261734 w 1445753"/>
                <a:gd name="connsiteY14" fmla="*/ 500642 h 2309291"/>
                <a:gd name="connsiteX15" fmla="*/ 1267521 w 1445753"/>
                <a:gd name="connsiteY15" fmla="*/ 538260 h 2309291"/>
                <a:gd name="connsiteX16" fmla="*/ 1253053 w 1445753"/>
                <a:gd name="connsiteY16" fmla="*/ 581665 h 2309291"/>
                <a:gd name="connsiteX17" fmla="*/ 1227010 w 1445753"/>
                <a:gd name="connsiteY17" fmla="*/ 613495 h 2309291"/>
                <a:gd name="connsiteX18" fmla="*/ 1186498 w 1445753"/>
                <a:gd name="connsiteY18" fmla="*/ 633751 h 2309291"/>
                <a:gd name="connsiteX19" fmla="*/ 1140199 w 1445753"/>
                <a:gd name="connsiteY19" fmla="*/ 648219 h 2309291"/>
                <a:gd name="connsiteX20" fmla="*/ 1085220 w 1445753"/>
                <a:gd name="connsiteY20" fmla="*/ 651113 h 2309291"/>
                <a:gd name="connsiteX21" fmla="*/ 1009984 w 1445753"/>
                <a:gd name="connsiteY21" fmla="*/ 642432 h 2309291"/>
                <a:gd name="connsiteX22" fmla="*/ 926068 w 1445753"/>
                <a:gd name="connsiteY22" fmla="*/ 610602 h 2309291"/>
                <a:gd name="connsiteX23" fmla="*/ 873982 w 1445753"/>
                <a:gd name="connsiteY23" fmla="*/ 581665 h 2309291"/>
                <a:gd name="connsiteX24" fmla="*/ 807427 w 1445753"/>
                <a:gd name="connsiteY24" fmla="*/ 546941 h 2309291"/>
                <a:gd name="connsiteX25" fmla="*/ 752448 w 1445753"/>
                <a:gd name="connsiteY25" fmla="*/ 518004 h 2309291"/>
                <a:gd name="connsiteX26" fmla="*/ 677212 w 1445753"/>
                <a:gd name="connsiteY26" fmla="*/ 480386 h 2309291"/>
                <a:gd name="connsiteX27" fmla="*/ 633807 w 1445753"/>
                <a:gd name="connsiteY27" fmla="*/ 451450 h 2309291"/>
                <a:gd name="connsiteX28" fmla="*/ 581721 w 1445753"/>
                <a:gd name="connsiteY28" fmla="*/ 434088 h 2309291"/>
                <a:gd name="connsiteX29" fmla="*/ 532529 w 1445753"/>
                <a:gd name="connsiteY29" fmla="*/ 416726 h 2309291"/>
                <a:gd name="connsiteX30" fmla="*/ 474655 w 1445753"/>
                <a:gd name="connsiteY30" fmla="*/ 413832 h 2309291"/>
                <a:gd name="connsiteX31" fmla="*/ 419675 w 1445753"/>
                <a:gd name="connsiteY31" fmla="*/ 416726 h 2309291"/>
                <a:gd name="connsiteX32" fmla="*/ 364696 w 1445753"/>
                <a:gd name="connsiteY32" fmla="*/ 428300 h 2309291"/>
                <a:gd name="connsiteX33" fmla="*/ 303929 w 1445753"/>
                <a:gd name="connsiteY33" fmla="*/ 457237 h 2309291"/>
                <a:gd name="connsiteX34" fmla="*/ 248949 w 1445753"/>
                <a:gd name="connsiteY34" fmla="*/ 491961 h 2309291"/>
                <a:gd name="connsiteX35" fmla="*/ 199756 w 1445753"/>
                <a:gd name="connsiteY35" fmla="*/ 544047 h 2309291"/>
                <a:gd name="connsiteX36" fmla="*/ 162139 w 1445753"/>
                <a:gd name="connsiteY36" fmla="*/ 587452 h 2309291"/>
                <a:gd name="connsiteX37" fmla="*/ 127414 w 1445753"/>
                <a:gd name="connsiteY37" fmla="*/ 642432 h 2309291"/>
                <a:gd name="connsiteX38" fmla="*/ 89797 w 1445753"/>
                <a:gd name="connsiteY38" fmla="*/ 708986 h 2309291"/>
                <a:gd name="connsiteX39" fmla="*/ 60860 w 1445753"/>
                <a:gd name="connsiteY39" fmla="*/ 772647 h 2309291"/>
                <a:gd name="connsiteX40" fmla="*/ 40605 w 1445753"/>
                <a:gd name="connsiteY40" fmla="*/ 827627 h 2309291"/>
                <a:gd name="connsiteX41" fmla="*/ 20349 w 1445753"/>
                <a:gd name="connsiteY41" fmla="*/ 905756 h 2309291"/>
                <a:gd name="connsiteX42" fmla="*/ 5880 w 1445753"/>
                <a:gd name="connsiteY42" fmla="*/ 972310 h 2309291"/>
                <a:gd name="connsiteX43" fmla="*/ 93 w 1445753"/>
                <a:gd name="connsiteY43" fmla="*/ 1027290 h 2309291"/>
                <a:gd name="connsiteX44" fmla="*/ 2987 w 1445753"/>
                <a:gd name="connsiteY44" fmla="*/ 1093845 h 2309291"/>
                <a:gd name="connsiteX45" fmla="*/ 11668 w 1445753"/>
                <a:gd name="connsiteY45" fmla="*/ 1166186 h 2309291"/>
                <a:gd name="connsiteX46" fmla="*/ 29030 w 1445753"/>
                <a:gd name="connsiteY46" fmla="*/ 1224060 h 2309291"/>
                <a:gd name="connsiteX47" fmla="*/ 57967 w 1445753"/>
                <a:gd name="connsiteY47" fmla="*/ 1284827 h 2309291"/>
                <a:gd name="connsiteX48" fmla="*/ 110053 w 1445753"/>
                <a:gd name="connsiteY48" fmla="*/ 1339807 h 2309291"/>
                <a:gd name="connsiteX49" fmla="*/ 165032 w 1445753"/>
                <a:gd name="connsiteY49" fmla="*/ 1374531 h 2309291"/>
                <a:gd name="connsiteX50" fmla="*/ 243161 w 1445753"/>
                <a:gd name="connsiteY50" fmla="*/ 1406361 h 2309291"/>
                <a:gd name="connsiteX51" fmla="*/ 321291 w 1445753"/>
                <a:gd name="connsiteY51" fmla="*/ 1417936 h 2309291"/>
                <a:gd name="connsiteX52" fmla="*/ 425463 w 1445753"/>
                <a:gd name="connsiteY52" fmla="*/ 1400574 h 2309291"/>
                <a:gd name="connsiteX53" fmla="*/ 494911 w 1445753"/>
                <a:gd name="connsiteY53" fmla="*/ 1362956 h 2309291"/>
                <a:gd name="connsiteX54" fmla="*/ 555678 w 1445753"/>
                <a:gd name="connsiteY54" fmla="*/ 1310870 h 2309291"/>
                <a:gd name="connsiteX55" fmla="*/ 616445 w 1445753"/>
                <a:gd name="connsiteY55" fmla="*/ 1247209 h 2309291"/>
                <a:gd name="connsiteX56" fmla="*/ 654063 w 1445753"/>
                <a:gd name="connsiteY56" fmla="*/ 1189336 h 2309291"/>
                <a:gd name="connsiteX57" fmla="*/ 682999 w 1445753"/>
                <a:gd name="connsiteY57" fmla="*/ 1143037 h 2309291"/>
                <a:gd name="connsiteX58" fmla="*/ 711936 w 1445753"/>
                <a:gd name="connsiteY58" fmla="*/ 1096738 h 2309291"/>
                <a:gd name="connsiteX59" fmla="*/ 743767 w 1445753"/>
                <a:gd name="connsiteY59" fmla="*/ 1062014 h 2309291"/>
                <a:gd name="connsiteX60" fmla="*/ 790065 w 1445753"/>
                <a:gd name="connsiteY60" fmla="*/ 1027290 h 2309291"/>
                <a:gd name="connsiteX61" fmla="*/ 865301 w 1445753"/>
                <a:gd name="connsiteY61" fmla="*/ 1001247 h 2309291"/>
                <a:gd name="connsiteX62" fmla="*/ 937642 w 1445753"/>
                <a:gd name="connsiteY62" fmla="*/ 1001247 h 2309291"/>
                <a:gd name="connsiteX63" fmla="*/ 995516 w 1445753"/>
                <a:gd name="connsiteY63" fmla="*/ 1015715 h 2309291"/>
                <a:gd name="connsiteX64" fmla="*/ 1050496 w 1445753"/>
                <a:gd name="connsiteY64" fmla="*/ 1050440 h 2309291"/>
                <a:gd name="connsiteX65" fmla="*/ 1091007 w 1445753"/>
                <a:gd name="connsiteY65" fmla="*/ 1099632 h 2309291"/>
                <a:gd name="connsiteX66" fmla="*/ 1108369 w 1445753"/>
                <a:gd name="connsiteY66" fmla="*/ 1145931 h 2309291"/>
                <a:gd name="connsiteX67" fmla="*/ 1105475 w 1445753"/>
                <a:gd name="connsiteY67" fmla="*/ 1209591 h 2309291"/>
                <a:gd name="connsiteX68" fmla="*/ 1082326 w 1445753"/>
                <a:gd name="connsiteY68" fmla="*/ 1267465 h 2309291"/>
                <a:gd name="connsiteX69" fmla="*/ 1036027 w 1445753"/>
                <a:gd name="connsiteY69" fmla="*/ 1336913 h 2309291"/>
                <a:gd name="connsiteX70" fmla="*/ 955005 w 1445753"/>
                <a:gd name="connsiteY70" fmla="*/ 1406361 h 2309291"/>
                <a:gd name="connsiteX71" fmla="*/ 885556 w 1445753"/>
                <a:gd name="connsiteY71" fmla="*/ 1455553 h 2309291"/>
                <a:gd name="connsiteX72" fmla="*/ 816108 w 1445753"/>
                <a:gd name="connsiteY72" fmla="*/ 1493171 h 2309291"/>
                <a:gd name="connsiteX73" fmla="*/ 746660 w 1445753"/>
                <a:gd name="connsiteY73" fmla="*/ 1536576 h 2309291"/>
                <a:gd name="connsiteX74" fmla="*/ 697468 w 1445753"/>
                <a:gd name="connsiteY74" fmla="*/ 1571300 h 2309291"/>
                <a:gd name="connsiteX75" fmla="*/ 639594 w 1445753"/>
                <a:gd name="connsiteY75" fmla="*/ 1617599 h 2309291"/>
                <a:gd name="connsiteX76" fmla="*/ 599083 w 1445753"/>
                <a:gd name="connsiteY76" fmla="*/ 1669685 h 2309291"/>
                <a:gd name="connsiteX77" fmla="*/ 570146 w 1445753"/>
                <a:gd name="connsiteY77" fmla="*/ 1733346 h 2309291"/>
                <a:gd name="connsiteX78" fmla="*/ 549890 w 1445753"/>
                <a:gd name="connsiteY78" fmla="*/ 1802794 h 2309291"/>
                <a:gd name="connsiteX79" fmla="*/ 541210 w 1445753"/>
                <a:gd name="connsiteY79" fmla="*/ 1889604 h 2309291"/>
                <a:gd name="connsiteX80" fmla="*/ 549891 w 1445753"/>
                <a:gd name="connsiteY80" fmla="*/ 1999564 h 2309291"/>
                <a:gd name="connsiteX81" fmla="*/ 578827 w 1445753"/>
                <a:gd name="connsiteY81" fmla="*/ 2089267 h 2309291"/>
                <a:gd name="connsiteX82" fmla="*/ 619339 w 1445753"/>
                <a:gd name="connsiteY82" fmla="*/ 2170290 h 2309291"/>
                <a:gd name="connsiteX83" fmla="*/ 671425 w 1445753"/>
                <a:gd name="connsiteY83" fmla="*/ 2228164 h 2309291"/>
                <a:gd name="connsiteX84" fmla="*/ 746660 w 1445753"/>
                <a:gd name="connsiteY84" fmla="*/ 2268675 h 2309291"/>
                <a:gd name="connsiteX85" fmla="*/ 853726 w 1445753"/>
                <a:gd name="connsiteY85" fmla="*/ 2297611 h 2309291"/>
                <a:gd name="connsiteX86" fmla="*/ 981048 w 1445753"/>
                <a:gd name="connsiteY86" fmla="*/ 2309186 h 2309291"/>
                <a:gd name="connsiteX87" fmla="*/ 1128625 w 1445753"/>
                <a:gd name="connsiteY87" fmla="*/ 2291824 h 2309291"/>
                <a:gd name="connsiteX88" fmla="*/ 1238584 w 1445753"/>
                <a:gd name="connsiteY88" fmla="*/ 2271569 h 2309291"/>
                <a:gd name="connsiteX89" fmla="*/ 1334075 w 1445753"/>
                <a:gd name="connsiteY89" fmla="*/ 2233951 h 2309291"/>
                <a:gd name="connsiteX90" fmla="*/ 1383268 w 1445753"/>
                <a:gd name="connsiteY90" fmla="*/ 2199227 h 2309291"/>
                <a:gd name="connsiteX91" fmla="*/ 1417992 w 1445753"/>
                <a:gd name="connsiteY91" fmla="*/ 2147141 h 2309291"/>
                <a:gd name="connsiteX92" fmla="*/ 1444035 w 1445753"/>
                <a:gd name="connsiteY92" fmla="*/ 2071905 h 2309291"/>
                <a:gd name="connsiteX93" fmla="*/ 1441142 w 1445753"/>
                <a:gd name="connsiteY93" fmla="*/ 1956159 h 2309291"/>
                <a:gd name="connsiteX94" fmla="*/ 1423779 w 1445753"/>
                <a:gd name="connsiteY94" fmla="*/ 1866455 h 2309291"/>
                <a:gd name="connsiteX95" fmla="*/ 1400630 w 1445753"/>
                <a:gd name="connsiteY95" fmla="*/ 1791219 h 2309291"/>
                <a:gd name="connsiteX96" fmla="*/ 1371693 w 1445753"/>
                <a:gd name="connsiteY96" fmla="*/ 1715984 h 2309291"/>
                <a:gd name="connsiteX97" fmla="*/ 1342756 w 1445753"/>
                <a:gd name="connsiteY97" fmla="*/ 1658110 h 2309291"/>
                <a:gd name="connsiteX98" fmla="*/ 1319607 w 1445753"/>
                <a:gd name="connsiteY98" fmla="*/ 1643642 h 2309291"/>
                <a:gd name="connsiteX99" fmla="*/ 1287777 w 1445753"/>
                <a:gd name="connsiteY99" fmla="*/ 1655217 h 2309291"/>
                <a:gd name="connsiteX100" fmla="*/ 1284883 w 1445753"/>
                <a:gd name="connsiteY100" fmla="*/ 1681260 h 2309291"/>
                <a:gd name="connsiteX101" fmla="*/ 1305139 w 1445753"/>
                <a:gd name="connsiteY101" fmla="*/ 1739133 h 2309291"/>
                <a:gd name="connsiteX102" fmla="*/ 1336969 w 1445753"/>
                <a:gd name="connsiteY102" fmla="*/ 1817262 h 2309291"/>
                <a:gd name="connsiteX103" fmla="*/ 1363012 w 1445753"/>
                <a:gd name="connsiteY103" fmla="*/ 1895391 h 2309291"/>
                <a:gd name="connsiteX104" fmla="*/ 1380374 w 1445753"/>
                <a:gd name="connsiteY104" fmla="*/ 1973521 h 2309291"/>
                <a:gd name="connsiteX105" fmla="*/ 1377480 w 1445753"/>
                <a:gd name="connsiteY105" fmla="*/ 2048757 h 2309291"/>
                <a:gd name="connsiteX106" fmla="*/ 1363012 w 1445753"/>
                <a:gd name="connsiteY106" fmla="*/ 2103736 h 2309291"/>
                <a:gd name="connsiteX107" fmla="*/ 1334075 w 1445753"/>
                <a:gd name="connsiteY107" fmla="*/ 2147141 h 2309291"/>
                <a:gd name="connsiteX108" fmla="*/ 1287777 w 1445753"/>
                <a:gd name="connsiteY108" fmla="*/ 2181865 h 2309291"/>
                <a:gd name="connsiteX109" fmla="*/ 1224116 w 1445753"/>
                <a:gd name="connsiteY109" fmla="*/ 2210802 h 2309291"/>
                <a:gd name="connsiteX110" fmla="*/ 1137306 w 1445753"/>
                <a:gd name="connsiteY110" fmla="*/ 2228164 h 2309291"/>
                <a:gd name="connsiteX111" fmla="*/ 1009984 w 1445753"/>
                <a:gd name="connsiteY111" fmla="*/ 2245526 h 2309291"/>
                <a:gd name="connsiteX112" fmla="*/ 902918 w 1445753"/>
                <a:gd name="connsiteY112" fmla="*/ 2239738 h 2309291"/>
                <a:gd name="connsiteX113" fmla="*/ 819002 w 1445753"/>
                <a:gd name="connsiteY113" fmla="*/ 2225270 h 2309291"/>
                <a:gd name="connsiteX114" fmla="*/ 723511 w 1445753"/>
                <a:gd name="connsiteY114" fmla="*/ 2187652 h 2309291"/>
                <a:gd name="connsiteX115" fmla="*/ 671425 w 1445753"/>
                <a:gd name="connsiteY115" fmla="*/ 2132672 h 2309291"/>
                <a:gd name="connsiteX116" fmla="*/ 633807 w 1445753"/>
                <a:gd name="connsiteY116" fmla="*/ 2048756 h 2309291"/>
                <a:gd name="connsiteX117" fmla="*/ 607764 w 1445753"/>
                <a:gd name="connsiteY117" fmla="*/ 1918541 h 2309291"/>
                <a:gd name="connsiteX118" fmla="*/ 610658 w 1445753"/>
                <a:gd name="connsiteY118" fmla="*/ 1828837 h 2309291"/>
                <a:gd name="connsiteX119" fmla="*/ 628020 w 1445753"/>
                <a:gd name="connsiteY119" fmla="*/ 1759389 h 2309291"/>
                <a:gd name="connsiteX120" fmla="*/ 665637 w 1445753"/>
                <a:gd name="connsiteY120" fmla="*/ 1681260 h 2309291"/>
                <a:gd name="connsiteX121" fmla="*/ 726405 w 1445753"/>
                <a:gd name="connsiteY121" fmla="*/ 1629174 h 2309291"/>
                <a:gd name="connsiteX122" fmla="*/ 798746 w 1445753"/>
                <a:gd name="connsiteY122" fmla="*/ 1579981 h 2309291"/>
                <a:gd name="connsiteX123" fmla="*/ 891344 w 1445753"/>
                <a:gd name="connsiteY123" fmla="*/ 1527895 h 2309291"/>
                <a:gd name="connsiteX124" fmla="*/ 972367 w 1445753"/>
                <a:gd name="connsiteY124" fmla="*/ 1475809 h 2309291"/>
                <a:gd name="connsiteX125" fmla="*/ 1050496 w 1445753"/>
                <a:gd name="connsiteY125" fmla="*/ 1417936 h 2309291"/>
                <a:gd name="connsiteX126" fmla="*/ 1114156 w 1445753"/>
                <a:gd name="connsiteY126" fmla="*/ 1339807 h 2309291"/>
                <a:gd name="connsiteX127" fmla="*/ 1157561 w 1445753"/>
                <a:gd name="connsiteY127" fmla="*/ 1261678 h 2309291"/>
                <a:gd name="connsiteX128" fmla="*/ 1174923 w 1445753"/>
                <a:gd name="connsiteY128" fmla="*/ 1174867 h 2309291"/>
                <a:gd name="connsiteX129" fmla="*/ 1151774 w 1445753"/>
                <a:gd name="connsiteY129" fmla="*/ 1073589 h 2309291"/>
                <a:gd name="connsiteX130" fmla="*/ 1102582 w 1445753"/>
                <a:gd name="connsiteY130" fmla="*/ 1001247 h 2309291"/>
                <a:gd name="connsiteX131" fmla="*/ 1044709 w 1445753"/>
                <a:gd name="connsiteY131" fmla="*/ 954948 h 2309291"/>
                <a:gd name="connsiteX132" fmla="*/ 955005 w 1445753"/>
                <a:gd name="connsiteY132" fmla="*/ 928905 h 2309291"/>
                <a:gd name="connsiteX133" fmla="*/ 842151 w 1445753"/>
                <a:gd name="connsiteY133" fmla="*/ 934693 h 2309291"/>
                <a:gd name="connsiteX134" fmla="*/ 749554 w 1445753"/>
                <a:gd name="connsiteY134" fmla="*/ 966523 h 2309291"/>
                <a:gd name="connsiteX135" fmla="*/ 697468 w 1445753"/>
                <a:gd name="connsiteY135" fmla="*/ 1009928 h 2309291"/>
                <a:gd name="connsiteX136" fmla="*/ 656956 w 1445753"/>
                <a:gd name="connsiteY136" fmla="*/ 1059121 h 2309291"/>
                <a:gd name="connsiteX137" fmla="*/ 610658 w 1445753"/>
                <a:gd name="connsiteY137" fmla="*/ 1140143 h 2309291"/>
                <a:gd name="connsiteX138" fmla="*/ 564359 w 1445753"/>
                <a:gd name="connsiteY138" fmla="*/ 1203804 h 2309291"/>
                <a:gd name="connsiteX139" fmla="*/ 506486 w 1445753"/>
                <a:gd name="connsiteY139" fmla="*/ 1261678 h 2309291"/>
                <a:gd name="connsiteX140" fmla="*/ 434144 w 1445753"/>
                <a:gd name="connsiteY140" fmla="*/ 1325338 h 2309291"/>
                <a:gd name="connsiteX141" fmla="*/ 347334 w 1445753"/>
                <a:gd name="connsiteY141" fmla="*/ 1348488 h 2309291"/>
                <a:gd name="connsiteX142" fmla="*/ 251842 w 1445753"/>
                <a:gd name="connsiteY142" fmla="*/ 1339807 h 2309291"/>
                <a:gd name="connsiteX143" fmla="*/ 159245 w 1445753"/>
                <a:gd name="connsiteY143" fmla="*/ 1290614 h 2309291"/>
                <a:gd name="connsiteX144" fmla="*/ 104265 w 1445753"/>
                <a:gd name="connsiteY144" fmla="*/ 1224060 h 2309291"/>
                <a:gd name="connsiteX145" fmla="*/ 72434 w 1445753"/>
                <a:gd name="connsiteY145" fmla="*/ 1125676 h 2309291"/>
                <a:gd name="connsiteX146" fmla="*/ 72435 w 1445753"/>
                <a:gd name="connsiteY146" fmla="*/ 1015715 h 2309291"/>
                <a:gd name="connsiteX147" fmla="*/ 84010 w 1445753"/>
                <a:gd name="connsiteY147" fmla="*/ 920224 h 2309291"/>
                <a:gd name="connsiteX148" fmla="*/ 110053 w 1445753"/>
                <a:gd name="connsiteY148" fmla="*/ 836308 h 2309291"/>
                <a:gd name="connsiteX149" fmla="*/ 156351 w 1445753"/>
                <a:gd name="connsiteY149" fmla="*/ 729242 h 2309291"/>
                <a:gd name="connsiteX150" fmla="*/ 211331 w 1445753"/>
                <a:gd name="connsiteY150" fmla="*/ 627964 h 2309291"/>
                <a:gd name="connsiteX151" fmla="*/ 263417 w 1445753"/>
                <a:gd name="connsiteY151" fmla="*/ 567196 h 2309291"/>
                <a:gd name="connsiteX152" fmla="*/ 324184 w 1445753"/>
                <a:gd name="connsiteY152" fmla="*/ 523791 h 2309291"/>
                <a:gd name="connsiteX153" fmla="*/ 393632 w 1445753"/>
                <a:gd name="connsiteY153" fmla="*/ 491961 h 2309291"/>
                <a:gd name="connsiteX154" fmla="*/ 500698 w 1445753"/>
                <a:gd name="connsiteY154" fmla="*/ 483280 h 2309291"/>
                <a:gd name="connsiteX155" fmla="*/ 613551 w 1445753"/>
                <a:gd name="connsiteY155" fmla="*/ 515110 h 2309291"/>
                <a:gd name="connsiteX156" fmla="*/ 714830 w 1445753"/>
                <a:gd name="connsiteY156" fmla="*/ 572984 h 2309291"/>
                <a:gd name="connsiteX157" fmla="*/ 798746 w 1445753"/>
                <a:gd name="connsiteY157" fmla="*/ 619283 h 2309291"/>
                <a:gd name="connsiteX158" fmla="*/ 885556 w 1445753"/>
                <a:gd name="connsiteY158" fmla="*/ 659794 h 2309291"/>
                <a:gd name="connsiteX159" fmla="*/ 975260 w 1445753"/>
                <a:gd name="connsiteY159" fmla="*/ 700306 h 2309291"/>
                <a:gd name="connsiteX160" fmla="*/ 1070752 w 1445753"/>
                <a:gd name="connsiteY160" fmla="*/ 717667 h 2309291"/>
                <a:gd name="connsiteX161" fmla="*/ 1192286 w 1445753"/>
                <a:gd name="connsiteY161" fmla="*/ 708986 h 2309291"/>
                <a:gd name="connsiteX162" fmla="*/ 1270415 w 1445753"/>
                <a:gd name="connsiteY162" fmla="*/ 668475 h 2309291"/>
                <a:gd name="connsiteX163" fmla="*/ 1322501 w 1445753"/>
                <a:gd name="connsiteY163" fmla="*/ 596133 h 2309291"/>
                <a:gd name="connsiteX164" fmla="*/ 1334075 w 1445753"/>
                <a:gd name="connsiteY164" fmla="*/ 515110 h 2309291"/>
                <a:gd name="connsiteX165" fmla="*/ 1293564 w 1445753"/>
                <a:gd name="connsiteY165" fmla="*/ 416726 h 2309291"/>
                <a:gd name="connsiteX166" fmla="*/ 1215435 w 1445753"/>
                <a:gd name="connsiteY166" fmla="*/ 329915 h 2309291"/>
                <a:gd name="connsiteX167" fmla="*/ 1154668 w 1445753"/>
                <a:gd name="connsiteY167" fmla="*/ 280723 h 2309291"/>
                <a:gd name="connsiteX168" fmla="*/ 1073645 w 1445753"/>
                <a:gd name="connsiteY168" fmla="*/ 222850 h 2309291"/>
                <a:gd name="connsiteX169" fmla="*/ 978154 w 1445753"/>
                <a:gd name="connsiteY169" fmla="*/ 164976 h 2309291"/>
                <a:gd name="connsiteX170" fmla="*/ 885557 w 1445753"/>
                <a:gd name="connsiteY170" fmla="*/ 115784 h 2309291"/>
                <a:gd name="connsiteX171" fmla="*/ 792959 w 1445753"/>
                <a:gd name="connsiteY171" fmla="*/ 66591 h 2309291"/>
                <a:gd name="connsiteX172" fmla="*/ 717723 w 1445753"/>
                <a:gd name="connsiteY172" fmla="*/ 34761 h 2309291"/>
                <a:gd name="connsiteX173" fmla="*/ 622232 w 1445753"/>
                <a:gd name="connsiteY173" fmla="*/ 37 h 2309291"/>
                <a:gd name="connsiteX0" fmla="*/ 622232 w 1445753"/>
                <a:gd name="connsiteY0" fmla="*/ 37 h 2309291"/>
                <a:gd name="connsiteX1" fmla="*/ 587508 w 1445753"/>
                <a:gd name="connsiteY1" fmla="*/ 28974 h 2309291"/>
                <a:gd name="connsiteX2" fmla="*/ 601977 w 1445753"/>
                <a:gd name="connsiteY2" fmla="*/ 69485 h 2309291"/>
                <a:gd name="connsiteX3" fmla="*/ 639595 w 1445753"/>
                <a:gd name="connsiteY3" fmla="*/ 81060 h 2309291"/>
                <a:gd name="connsiteX4" fmla="*/ 691680 w 1445753"/>
                <a:gd name="connsiteY4" fmla="*/ 101315 h 2309291"/>
                <a:gd name="connsiteX5" fmla="*/ 749553 w 1445753"/>
                <a:gd name="connsiteY5" fmla="*/ 130252 h 2309291"/>
                <a:gd name="connsiteX6" fmla="*/ 819002 w 1445753"/>
                <a:gd name="connsiteY6" fmla="*/ 162083 h 2309291"/>
                <a:gd name="connsiteX7" fmla="*/ 879769 w 1445753"/>
                <a:gd name="connsiteY7" fmla="*/ 193913 h 2309291"/>
                <a:gd name="connsiteX8" fmla="*/ 969473 w 1445753"/>
                <a:gd name="connsiteY8" fmla="*/ 240212 h 2309291"/>
                <a:gd name="connsiteX9" fmla="*/ 1021559 w 1445753"/>
                <a:gd name="connsiteY9" fmla="*/ 274936 h 2309291"/>
                <a:gd name="connsiteX10" fmla="*/ 1076539 w 1445753"/>
                <a:gd name="connsiteY10" fmla="*/ 312553 h 2309291"/>
                <a:gd name="connsiteX11" fmla="*/ 1137306 w 1445753"/>
                <a:gd name="connsiteY11" fmla="*/ 353065 h 2309291"/>
                <a:gd name="connsiteX12" fmla="*/ 1200967 w 1445753"/>
                <a:gd name="connsiteY12" fmla="*/ 413832 h 2309291"/>
                <a:gd name="connsiteX13" fmla="*/ 1235691 w 1445753"/>
                <a:gd name="connsiteY13" fmla="*/ 457237 h 2309291"/>
                <a:gd name="connsiteX14" fmla="*/ 1261734 w 1445753"/>
                <a:gd name="connsiteY14" fmla="*/ 500642 h 2309291"/>
                <a:gd name="connsiteX15" fmla="*/ 1267521 w 1445753"/>
                <a:gd name="connsiteY15" fmla="*/ 538260 h 2309291"/>
                <a:gd name="connsiteX16" fmla="*/ 1253053 w 1445753"/>
                <a:gd name="connsiteY16" fmla="*/ 581665 h 2309291"/>
                <a:gd name="connsiteX17" fmla="*/ 1227010 w 1445753"/>
                <a:gd name="connsiteY17" fmla="*/ 613495 h 2309291"/>
                <a:gd name="connsiteX18" fmla="*/ 1186498 w 1445753"/>
                <a:gd name="connsiteY18" fmla="*/ 633751 h 2309291"/>
                <a:gd name="connsiteX19" fmla="*/ 1140199 w 1445753"/>
                <a:gd name="connsiteY19" fmla="*/ 648219 h 2309291"/>
                <a:gd name="connsiteX20" fmla="*/ 1085220 w 1445753"/>
                <a:gd name="connsiteY20" fmla="*/ 651113 h 2309291"/>
                <a:gd name="connsiteX21" fmla="*/ 1009984 w 1445753"/>
                <a:gd name="connsiteY21" fmla="*/ 642432 h 2309291"/>
                <a:gd name="connsiteX22" fmla="*/ 926068 w 1445753"/>
                <a:gd name="connsiteY22" fmla="*/ 610602 h 2309291"/>
                <a:gd name="connsiteX23" fmla="*/ 873982 w 1445753"/>
                <a:gd name="connsiteY23" fmla="*/ 581665 h 2309291"/>
                <a:gd name="connsiteX24" fmla="*/ 807427 w 1445753"/>
                <a:gd name="connsiteY24" fmla="*/ 546941 h 2309291"/>
                <a:gd name="connsiteX25" fmla="*/ 752448 w 1445753"/>
                <a:gd name="connsiteY25" fmla="*/ 518004 h 2309291"/>
                <a:gd name="connsiteX26" fmla="*/ 677212 w 1445753"/>
                <a:gd name="connsiteY26" fmla="*/ 480386 h 2309291"/>
                <a:gd name="connsiteX27" fmla="*/ 633807 w 1445753"/>
                <a:gd name="connsiteY27" fmla="*/ 451450 h 2309291"/>
                <a:gd name="connsiteX28" fmla="*/ 581721 w 1445753"/>
                <a:gd name="connsiteY28" fmla="*/ 434088 h 2309291"/>
                <a:gd name="connsiteX29" fmla="*/ 532529 w 1445753"/>
                <a:gd name="connsiteY29" fmla="*/ 416726 h 2309291"/>
                <a:gd name="connsiteX30" fmla="*/ 474655 w 1445753"/>
                <a:gd name="connsiteY30" fmla="*/ 413832 h 2309291"/>
                <a:gd name="connsiteX31" fmla="*/ 419675 w 1445753"/>
                <a:gd name="connsiteY31" fmla="*/ 416726 h 2309291"/>
                <a:gd name="connsiteX32" fmla="*/ 364696 w 1445753"/>
                <a:gd name="connsiteY32" fmla="*/ 428300 h 2309291"/>
                <a:gd name="connsiteX33" fmla="*/ 303929 w 1445753"/>
                <a:gd name="connsiteY33" fmla="*/ 457237 h 2309291"/>
                <a:gd name="connsiteX34" fmla="*/ 248949 w 1445753"/>
                <a:gd name="connsiteY34" fmla="*/ 491961 h 2309291"/>
                <a:gd name="connsiteX35" fmla="*/ 199756 w 1445753"/>
                <a:gd name="connsiteY35" fmla="*/ 544047 h 2309291"/>
                <a:gd name="connsiteX36" fmla="*/ 162139 w 1445753"/>
                <a:gd name="connsiteY36" fmla="*/ 587452 h 2309291"/>
                <a:gd name="connsiteX37" fmla="*/ 127414 w 1445753"/>
                <a:gd name="connsiteY37" fmla="*/ 642432 h 2309291"/>
                <a:gd name="connsiteX38" fmla="*/ 89797 w 1445753"/>
                <a:gd name="connsiteY38" fmla="*/ 708986 h 2309291"/>
                <a:gd name="connsiteX39" fmla="*/ 60860 w 1445753"/>
                <a:gd name="connsiteY39" fmla="*/ 772647 h 2309291"/>
                <a:gd name="connsiteX40" fmla="*/ 40605 w 1445753"/>
                <a:gd name="connsiteY40" fmla="*/ 827627 h 2309291"/>
                <a:gd name="connsiteX41" fmla="*/ 20349 w 1445753"/>
                <a:gd name="connsiteY41" fmla="*/ 905756 h 2309291"/>
                <a:gd name="connsiteX42" fmla="*/ 5880 w 1445753"/>
                <a:gd name="connsiteY42" fmla="*/ 972310 h 2309291"/>
                <a:gd name="connsiteX43" fmla="*/ 93 w 1445753"/>
                <a:gd name="connsiteY43" fmla="*/ 1027290 h 2309291"/>
                <a:gd name="connsiteX44" fmla="*/ 2987 w 1445753"/>
                <a:gd name="connsiteY44" fmla="*/ 1093845 h 2309291"/>
                <a:gd name="connsiteX45" fmla="*/ 11668 w 1445753"/>
                <a:gd name="connsiteY45" fmla="*/ 1166186 h 2309291"/>
                <a:gd name="connsiteX46" fmla="*/ 29030 w 1445753"/>
                <a:gd name="connsiteY46" fmla="*/ 1224060 h 2309291"/>
                <a:gd name="connsiteX47" fmla="*/ 57967 w 1445753"/>
                <a:gd name="connsiteY47" fmla="*/ 1284827 h 2309291"/>
                <a:gd name="connsiteX48" fmla="*/ 110053 w 1445753"/>
                <a:gd name="connsiteY48" fmla="*/ 1339807 h 2309291"/>
                <a:gd name="connsiteX49" fmla="*/ 165032 w 1445753"/>
                <a:gd name="connsiteY49" fmla="*/ 1374531 h 2309291"/>
                <a:gd name="connsiteX50" fmla="*/ 243161 w 1445753"/>
                <a:gd name="connsiteY50" fmla="*/ 1406361 h 2309291"/>
                <a:gd name="connsiteX51" fmla="*/ 321291 w 1445753"/>
                <a:gd name="connsiteY51" fmla="*/ 1417936 h 2309291"/>
                <a:gd name="connsiteX52" fmla="*/ 425463 w 1445753"/>
                <a:gd name="connsiteY52" fmla="*/ 1400574 h 2309291"/>
                <a:gd name="connsiteX53" fmla="*/ 494911 w 1445753"/>
                <a:gd name="connsiteY53" fmla="*/ 1362956 h 2309291"/>
                <a:gd name="connsiteX54" fmla="*/ 555678 w 1445753"/>
                <a:gd name="connsiteY54" fmla="*/ 1310870 h 2309291"/>
                <a:gd name="connsiteX55" fmla="*/ 616445 w 1445753"/>
                <a:gd name="connsiteY55" fmla="*/ 1247209 h 2309291"/>
                <a:gd name="connsiteX56" fmla="*/ 654063 w 1445753"/>
                <a:gd name="connsiteY56" fmla="*/ 1189336 h 2309291"/>
                <a:gd name="connsiteX57" fmla="*/ 682999 w 1445753"/>
                <a:gd name="connsiteY57" fmla="*/ 1143037 h 2309291"/>
                <a:gd name="connsiteX58" fmla="*/ 711936 w 1445753"/>
                <a:gd name="connsiteY58" fmla="*/ 1096738 h 2309291"/>
                <a:gd name="connsiteX59" fmla="*/ 743767 w 1445753"/>
                <a:gd name="connsiteY59" fmla="*/ 1062014 h 2309291"/>
                <a:gd name="connsiteX60" fmla="*/ 790065 w 1445753"/>
                <a:gd name="connsiteY60" fmla="*/ 1027290 h 2309291"/>
                <a:gd name="connsiteX61" fmla="*/ 865301 w 1445753"/>
                <a:gd name="connsiteY61" fmla="*/ 1001247 h 2309291"/>
                <a:gd name="connsiteX62" fmla="*/ 937642 w 1445753"/>
                <a:gd name="connsiteY62" fmla="*/ 1001247 h 2309291"/>
                <a:gd name="connsiteX63" fmla="*/ 995516 w 1445753"/>
                <a:gd name="connsiteY63" fmla="*/ 1015715 h 2309291"/>
                <a:gd name="connsiteX64" fmla="*/ 1050496 w 1445753"/>
                <a:gd name="connsiteY64" fmla="*/ 1050440 h 2309291"/>
                <a:gd name="connsiteX65" fmla="*/ 1091007 w 1445753"/>
                <a:gd name="connsiteY65" fmla="*/ 1099632 h 2309291"/>
                <a:gd name="connsiteX66" fmla="*/ 1108369 w 1445753"/>
                <a:gd name="connsiteY66" fmla="*/ 1145931 h 2309291"/>
                <a:gd name="connsiteX67" fmla="*/ 1105475 w 1445753"/>
                <a:gd name="connsiteY67" fmla="*/ 1209591 h 2309291"/>
                <a:gd name="connsiteX68" fmla="*/ 1082326 w 1445753"/>
                <a:gd name="connsiteY68" fmla="*/ 1267465 h 2309291"/>
                <a:gd name="connsiteX69" fmla="*/ 1036027 w 1445753"/>
                <a:gd name="connsiteY69" fmla="*/ 1336913 h 2309291"/>
                <a:gd name="connsiteX70" fmla="*/ 955005 w 1445753"/>
                <a:gd name="connsiteY70" fmla="*/ 1406361 h 2309291"/>
                <a:gd name="connsiteX71" fmla="*/ 885556 w 1445753"/>
                <a:gd name="connsiteY71" fmla="*/ 1455553 h 2309291"/>
                <a:gd name="connsiteX72" fmla="*/ 816108 w 1445753"/>
                <a:gd name="connsiteY72" fmla="*/ 1493171 h 2309291"/>
                <a:gd name="connsiteX73" fmla="*/ 746660 w 1445753"/>
                <a:gd name="connsiteY73" fmla="*/ 1536576 h 2309291"/>
                <a:gd name="connsiteX74" fmla="*/ 697468 w 1445753"/>
                <a:gd name="connsiteY74" fmla="*/ 1571300 h 2309291"/>
                <a:gd name="connsiteX75" fmla="*/ 639594 w 1445753"/>
                <a:gd name="connsiteY75" fmla="*/ 1617599 h 2309291"/>
                <a:gd name="connsiteX76" fmla="*/ 599083 w 1445753"/>
                <a:gd name="connsiteY76" fmla="*/ 1669685 h 2309291"/>
                <a:gd name="connsiteX77" fmla="*/ 570146 w 1445753"/>
                <a:gd name="connsiteY77" fmla="*/ 1733346 h 2309291"/>
                <a:gd name="connsiteX78" fmla="*/ 549890 w 1445753"/>
                <a:gd name="connsiteY78" fmla="*/ 1802794 h 2309291"/>
                <a:gd name="connsiteX79" fmla="*/ 541210 w 1445753"/>
                <a:gd name="connsiteY79" fmla="*/ 1889604 h 2309291"/>
                <a:gd name="connsiteX80" fmla="*/ 549891 w 1445753"/>
                <a:gd name="connsiteY80" fmla="*/ 1999564 h 2309291"/>
                <a:gd name="connsiteX81" fmla="*/ 578827 w 1445753"/>
                <a:gd name="connsiteY81" fmla="*/ 2089267 h 2309291"/>
                <a:gd name="connsiteX82" fmla="*/ 619339 w 1445753"/>
                <a:gd name="connsiteY82" fmla="*/ 2170290 h 2309291"/>
                <a:gd name="connsiteX83" fmla="*/ 671425 w 1445753"/>
                <a:gd name="connsiteY83" fmla="*/ 2228164 h 2309291"/>
                <a:gd name="connsiteX84" fmla="*/ 746660 w 1445753"/>
                <a:gd name="connsiteY84" fmla="*/ 2268675 h 2309291"/>
                <a:gd name="connsiteX85" fmla="*/ 853726 w 1445753"/>
                <a:gd name="connsiteY85" fmla="*/ 2297611 h 2309291"/>
                <a:gd name="connsiteX86" fmla="*/ 981048 w 1445753"/>
                <a:gd name="connsiteY86" fmla="*/ 2309186 h 2309291"/>
                <a:gd name="connsiteX87" fmla="*/ 1128625 w 1445753"/>
                <a:gd name="connsiteY87" fmla="*/ 2291824 h 2309291"/>
                <a:gd name="connsiteX88" fmla="*/ 1238584 w 1445753"/>
                <a:gd name="connsiteY88" fmla="*/ 2271569 h 2309291"/>
                <a:gd name="connsiteX89" fmla="*/ 1334075 w 1445753"/>
                <a:gd name="connsiteY89" fmla="*/ 2233951 h 2309291"/>
                <a:gd name="connsiteX90" fmla="*/ 1383268 w 1445753"/>
                <a:gd name="connsiteY90" fmla="*/ 2199227 h 2309291"/>
                <a:gd name="connsiteX91" fmla="*/ 1417992 w 1445753"/>
                <a:gd name="connsiteY91" fmla="*/ 2147141 h 2309291"/>
                <a:gd name="connsiteX92" fmla="*/ 1444035 w 1445753"/>
                <a:gd name="connsiteY92" fmla="*/ 2071905 h 2309291"/>
                <a:gd name="connsiteX93" fmla="*/ 1441142 w 1445753"/>
                <a:gd name="connsiteY93" fmla="*/ 1956159 h 2309291"/>
                <a:gd name="connsiteX94" fmla="*/ 1423779 w 1445753"/>
                <a:gd name="connsiteY94" fmla="*/ 1866455 h 2309291"/>
                <a:gd name="connsiteX95" fmla="*/ 1400630 w 1445753"/>
                <a:gd name="connsiteY95" fmla="*/ 1791219 h 2309291"/>
                <a:gd name="connsiteX96" fmla="*/ 1371693 w 1445753"/>
                <a:gd name="connsiteY96" fmla="*/ 1715984 h 2309291"/>
                <a:gd name="connsiteX97" fmla="*/ 1342756 w 1445753"/>
                <a:gd name="connsiteY97" fmla="*/ 1658110 h 2309291"/>
                <a:gd name="connsiteX98" fmla="*/ 1319607 w 1445753"/>
                <a:gd name="connsiteY98" fmla="*/ 1643642 h 2309291"/>
                <a:gd name="connsiteX99" fmla="*/ 1287777 w 1445753"/>
                <a:gd name="connsiteY99" fmla="*/ 1655217 h 2309291"/>
                <a:gd name="connsiteX100" fmla="*/ 1284883 w 1445753"/>
                <a:gd name="connsiteY100" fmla="*/ 1681260 h 2309291"/>
                <a:gd name="connsiteX101" fmla="*/ 1305139 w 1445753"/>
                <a:gd name="connsiteY101" fmla="*/ 1739133 h 2309291"/>
                <a:gd name="connsiteX102" fmla="*/ 1336969 w 1445753"/>
                <a:gd name="connsiteY102" fmla="*/ 1817262 h 2309291"/>
                <a:gd name="connsiteX103" fmla="*/ 1363012 w 1445753"/>
                <a:gd name="connsiteY103" fmla="*/ 1895391 h 2309291"/>
                <a:gd name="connsiteX104" fmla="*/ 1380374 w 1445753"/>
                <a:gd name="connsiteY104" fmla="*/ 1973521 h 2309291"/>
                <a:gd name="connsiteX105" fmla="*/ 1377480 w 1445753"/>
                <a:gd name="connsiteY105" fmla="*/ 2048757 h 2309291"/>
                <a:gd name="connsiteX106" fmla="*/ 1363012 w 1445753"/>
                <a:gd name="connsiteY106" fmla="*/ 2103736 h 2309291"/>
                <a:gd name="connsiteX107" fmla="*/ 1334075 w 1445753"/>
                <a:gd name="connsiteY107" fmla="*/ 2147141 h 2309291"/>
                <a:gd name="connsiteX108" fmla="*/ 1287777 w 1445753"/>
                <a:gd name="connsiteY108" fmla="*/ 2181865 h 2309291"/>
                <a:gd name="connsiteX109" fmla="*/ 1224116 w 1445753"/>
                <a:gd name="connsiteY109" fmla="*/ 2210802 h 2309291"/>
                <a:gd name="connsiteX110" fmla="*/ 1134413 w 1445753"/>
                <a:gd name="connsiteY110" fmla="*/ 2231058 h 2309291"/>
                <a:gd name="connsiteX111" fmla="*/ 1009984 w 1445753"/>
                <a:gd name="connsiteY111" fmla="*/ 2245526 h 2309291"/>
                <a:gd name="connsiteX112" fmla="*/ 902918 w 1445753"/>
                <a:gd name="connsiteY112" fmla="*/ 2239738 h 2309291"/>
                <a:gd name="connsiteX113" fmla="*/ 819002 w 1445753"/>
                <a:gd name="connsiteY113" fmla="*/ 2225270 h 2309291"/>
                <a:gd name="connsiteX114" fmla="*/ 723511 w 1445753"/>
                <a:gd name="connsiteY114" fmla="*/ 2187652 h 2309291"/>
                <a:gd name="connsiteX115" fmla="*/ 671425 w 1445753"/>
                <a:gd name="connsiteY115" fmla="*/ 2132672 h 2309291"/>
                <a:gd name="connsiteX116" fmla="*/ 633807 w 1445753"/>
                <a:gd name="connsiteY116" fmla="*/ 2048756 h 2309291"/>
                <a:gd name="connsiteX117" fmla="*/ 607764 w 1445753"/>
                <a:gd name="connsiteY117" fmla="*/ 1918541 h 2309291"/>
                <a:gd name="connsiteX118" fmla="*/ 610658 w 1445753"/>
                <a:gd name="connsiteY118" fmla="*/ 1828837 h 2309291"/>
                <a:gd name="connsiteX119" fmla="*/ 628020 w 1445753"/>
                <a:gd name="connsiteY119" fmla="*/ 1759389 h 2309291"/>
                <a:gd name="connsiteX120" fmla="*/ 665637 w 1445753"/>
                <a:gd name="connsiteY120" fmla="*/ 1681260 h 2309291"/>
                <a:gd name="connsiteX121" fmla="*/ 726405 w 1445753"/>
                <a:gd name="connsiteY121" fmla="*/ 1629174 h 2309291"/>
                <a:gd name="connsiteX122" fmla="*/ 798746 w 1445753"/>
                <a:gd name="connsiteY122" fmla="*/ 1579981 h 2309291"/>
                <a:gd name="connsiteX123" fmla="*/ 891344 w 1445753"/>
                <a:gd name="connsiteY123" fmla="*/ 1527895 h 2309291"/>
                <a:gd name="connsiteX124" fmla="*/ 972367 w 1445753"/>
                <a:gd name="connsiteY124" fmla="*/ 1475809 h 2309291"/>
                <a:gd name="connsiteX125" fmla="*/ 1050496 w 1445753"/>
                <a:gd name="connsiteY125" fmla="*/ 1417936 h 2309291"/>
                <a:gd name="connsiteX126" fmla="*/ 1114156 w 1445753"/>
                <a:gd name="connsiteY126" fmla="*/ 1339807 h 2309291"/>
                <a:gd name="connsiteX127" fmla="*/ 1157561 w 1445753"/>
                <a:gd name="connsiteY127" fmla="*/ 1261678 h 2309291"/>
                <a:gd name="connsiteX128" fmla="*/ 1174923 w 1445753"/>
                <a:gd name="connsiteY128" fmla="*/ 1174867 h 2309291"/>
                <a:gd name="connsiteX129" fmla="*/ 1151774 w 1445753"/>
                <a:gd name="connsiteY129" fmla="*/ 1073589 h 2309291"/>
                <a:gd name="connsiteX130" fmla="*/ 1102582 w 1445753"/>
                <a:gd name="connsiteY130" fmla="*/ 1001247 h 2309291"/>
                <a:gd name="connsiteX131" fmla="*/ 1044709 w 1445753"/>
                <a:gd name="connsiteY131" fmla="*/ 954948 h 2309291"/>
                <a:gd name="connsiteX132" fmla="*/ 955005 w 1445753"/>
                <a:gd name="connsiteY132" fmla="*/ 928905 h 2309291"/>
                <a:gd name="connsiteX133" fmla="*/ 842151 w 1445753"/>
                <a:gd name="connsiteY133" fmla="*/ 934693 h 2309291"/>
                <a:gd name="connsiteX134" fmla="*/ 749554 w 1445753"/>
                <a:gd name="connsiteY134" fmla="*/ 966523 h 2309291"/>
                <a:gd name="connsiteX135" fmla="*/ 697468 w 1445753"/>
                <a:gd name="connsiteY135" fmla="*/ 1009928 h 2309291"/>
                <a:gd name="connsiteX136" fmla="*/ 656956 w 1445753"/>
                <a:gd name="connsiteY136" fmla="*/ 1059121 h 2309291"/>
                <a:gd name="connsiteX137" fmla="*/ 610658 w 1445753"/>
                <a:gd name="connsiteY137" fmla="*/ 1140143 h 2309291"/>
                <a:gd name="connsiteX138" fmla="*/ 564359 w 1445753"/>
                <a:gd name="connsiteY138" fmla="*/ 1203804 h 2309291"/>
                <a:gd name="connsiteX139" fmla="*/ 506486 w 1445753"/>
                <a:gd name="connsiteY139" fmla="*/ 1261678 h 2309291"/>
                <a:gd name="connsiteX140" fmla="*/ 434144 w 1445753"/>
                <a:gd name="connsiteY140" fmla="*/ 1325338 h 2309291"/>
                <a:gd name="connsiteX141" fmla="*/ 347334 w 1445753"/>
                <a:gd name="connsiteY141" fmla="*/ 1348488 h 2309291"/>
                <a:gd name="connsiteX142" fmla="*/ 251842 w 1445753"/>
                <a:gd name="connsiteY142" fmla="*/ 1339807 h 2309291"/>
                <a:gd name="connsiteX143" fmla="*/ 159245 w 1445753"/>
                <a:gd name="connsiteY143" fmla="*/ 1290614 h 2309291"/>
                <a:gd name="connsiteX144" fmla="*/ 104265 w 1445753"/>
                <a:gd name="connsiteY144" fmla="*/ 1224060 h 2309291"/>
                <a:gd name="connsiteX145" fmla="*/ 72434 w 1445753"/>
                <a:gd name="connsiteY145" fmla="*/ 1125676 h 2309291"/>
                <a:gd name="connsiteX146" fmla="*/ 72435 w 1445753"/>
                <a:gd name="connsiteY146" fmla="*/ 1015715 h 2309291"/>
                <a:gd name="connsiteX147" fmla="*/ 84010 w 1445753"/>
                <a:gd name="connsiteY147" fmla="*/ 920224 h 2309291"/>
                <a:gd name="connsiteX148" fmla="*/ 110053 w 1445753"/>
                <a:gd name="connsiteY148" fmla="*/ 836308 h 2309291"/>
                <a:gd name="connsiteX149" fmla="*/ 156351 w 1445753"/>
                <a:gd name="connsiteY149" fmla="*/ 729242 h 2309291"/>
                <a:gd name="connsiteX150" fmla="*/ 211331 w 1445753"/>
                <a:gd name="connsiteY150" fmla="*/ 627964 h 2309291"/>
                <a:gd name="connsiteX151" fmla="*/ 263417 w 1445753"/>
                <a:gd name="connsiteY151" fmla="*/ 567196 h 2309291"/>
                <a:gd name="connsiteX152" fmla="*/ 324184 w 1445753"/>
                <a:gd name="connsiteY152" fmla="*/ 523791 h 2309291"/>
                <a:gd name="connsiteX153" fmla="*/ 393632 w 1445753"/>
                <a:gd name="connsiteY153" fmla="*/ 491961 h 2309291"/>
                <a:gd name="connsiteX154" fmla="*/ 500698 w 1445753"/>
                <a:gd name="connsiteY154" fmla="*/ 483280 h 2309291"/>
                <a:gd name="connsiteX155" fmla="*/ 613551 w 1445753"/>
                <a:gd name="connsiteY155" fmla="*/ 515110 h 2309291"/>
                <a:gd name="connsiteX156" fmla="*/ 714830 w 1445753"/>
                <a:gd name="connsiteY156" fmla="*/ 572984 h 2309291"/>
                <a:gd name="connsiteX157" fmla="*/ 798746 w 1445753"/>
                <a:gd name="connsiteY157" fmla="*/ 619283 h 2309291"/>
                <a:gd name="connsiteX158" fmla="*/ 885556 w 1445753"/>
                <a:gd name="connsiteY158" fmla="*/ 659794 h 2309291"/>
                <a:gd name="connsiteX159" fmla="*/ 975260 w 1445753"/>
                <a:gd name="connsiteY159" fmla="*/ 700306 h 2309291"/>
                <a:gd name="connsiteX160" fmla="*/ 1070752 w 1445753"/>
                <a:gd name="connsiteY160" fmla="*/ 717667 h 2309291"/>
                <a:gd name="connsiteX161" fmla="*/ 1192286 w 1445753"/>
                <a:gd name="connsiteY161" fmla="*/ 708986 h 2309291"/>
                <a:gd name="connsiteX162" fmla="*/ 1270415 w 1445753"/>
                <a:gd name="connsiteY162" fmla="*/ 668475 h 2309291"/>
                <a:gd name="connsiteX163" fmla="*/ 1322501 w 1445753"/>
                <a:gd name="connsiteY163" fmla="*/ 596133 h 2309291"/>
                <a:gd name="connsiteX164" fmla="*/ 1334075 w 1445753"/>
                <a:gd name="connsiteY164" fmla="*/ 515110 h 2309291"/>
                <a:gd name="connsiteX165" fmla="*/ 1293564 w 1445753"/>
                <a:gd name="connsiteY165" fmla="*/ 416726 h 2309291"/>
                <a:gd name="connsiteX166" fmla="*/ 1215435 w 1445753"/>
                <a:gd name="connsiteY166" fmla="*/ 329915 h 2309291"/>
                <a:gd name="connsiteX167" fmla="*/ 1154668 w 1445753"/>
                <a:gd name="connsiteY167" fmla="*/ 280723 h 2309291"/>
                <a:gd name="connsiteX168" fmla="*/ 1073645 w 1445753"/>
                <a:gd name="connsiteY168" fmla="*/ 222850 h 2309291"/>
                <a:gd name="connsiteX169" fmla="*/ 978154 w 1445753"/>
                <a:gd name="connsiteY169" fmla="*/ 164976 h 2309291"/>
                <a:gd name="connsiteX170" fmla="*/ 885557 w 1445753"/>
                <a:gd name="connsiteY170" fmla="*/ 115784 h 2309291"/>
                <a:gd name="connsiteX171" fmla="*/ 792959 w 1445753"/>
                <a:gd name="connsiteY171" fmla="*/ 66591 h 2309291"/>
                <a:gd name="connsiteX172" fmla="*/ 717723 w 1445753"/>
                <a:gd name="connsiteY172" fmla="*/ 34761 h 2309291"/>
                <a:gd name="connsiteX173" fmla="*/ 622232 w 1445753"/>
                <a:gd name="connsiteY173" fmla="*/ 37 h 2309291"/>
                <a:gd name="connsiteX0" fmla="*/ 622232 w 1445753"/>
                <a:gd name="connsiteY0" fmla="*/ 37 h 2309186"/>
                <a:gd name="connsiteX1" fmla="*/ 587508 w 1445753"/>
                <a:gd name="connsiteY1" fmla="*/ 28974 h 2309186"/>
                <a:gd name="connsiteX2" fmla="*/ 601977 w 1445753"/>
                <a:gd name="connsiteY2" fmla="*/ 69485 h 2309186"/>
                <a:gd name="connsiteX3" fmla="*/ 639595 w 1445753"/>
                <a:gd name="connsiteY3" fmla="*/ 81060 h 2309186"/>
                <a:gd name="connsiteX4" fmla="*/ 691680 w 1445753"/>
                <a:gd name="connsiteY4" fmla="*/ 101315 h 2309186"/>
                <a:gd name="connsiteX5" fmla="*/ 749553 w 1445753"/>
                <a:gd name="connsiteY5" fmla="*/ 130252 h 2309186"/>
                <a:gd name="connsiteX6" fmla="*/ 819002 w 1445753"/>
                <a:gd name="connsiteY6" fmla="*/ 162083 h 2309186"/>
                <a:gd name="connsiteX7" fmla="*/ 879769 w 1445753"/>
                <a:gd name="connsiteY7" fmla="*/ 193913 h 2309186"/>
                <a:gd name="connsiteX8" fmla="*/ 969473 w 1445753"/>
                <a:gd name="connsiteY8" fmla="*/ 240212 h 2309186"/>
                <a:gd name="connsiteX9" fmla="*/ 1021559 w 1445753"/>
                <a:gd name="connsiteY9" fmla="*/ 274936 h 2309186"/>
                <a:gd name="connsiteX10" fmla="*/ 1076539 w 1445753"/>
                <a:gd name="connsiteY10" fmla="*/ 312553 h 2309186"/>
                <a:gd name="connsiteX11" fmla="*/ 1137306 w 1445753"/>
                <a:gd name="connsiteY11" fmla="*/ 353065 h 2309186"/>
                <a:gd name="connsiteX12" fmla="*/ 1200967 w 1445753"/>
                <a:gd name="connsiteY12" fmla="*/ 413832 h 2309186"/>
                <a:gd name="connsiteX13" fmla="*/ 1235691 w 1445753"/>
                <a:gd name="connsiteY13" fmla="*/ 457237 h 2309186"/>
                <a:gd name="connsiteX14" fmla="*/ 1261734 w 1445753"/>
                <a:gd name="connsiteY14" fmla="*/ 500642 h 2309186"/>
                <a:gd name="connsiteX15" fmla="*/ 1267521 w 1445753"/>
                <a:gd name="connsiteY15" fmla="*/ 538260 h 2309186"/>
                <a:gd name="connsiteX16" fmla="*/ 1253053 w 1445753"/>
                <a:gd name="connsiteY16" fmla="*/ 581665 h 2309186"/>
                <a:gd name="connsiteX17" fmla="*/ 1227010 w 1445753"/>
                <a:gd name="connsiteY17" fmla="*/ 613495 h 2309186"/>
                <a:gd name="connsiteX18" fmla="*/ 1186498 w 1445753"/>
                <a:gd name="connsiteY18" fmla="*/ 633751 h 2309186"/>
                <a:gd name="connsiteX19" fmla="*/ 1140199 w 1445753"/>
                <a:gd name="connsiteY19" fmla="*/ 648219 h 2309186"/>
                <a:gd name="connsiteX20" fmla="*/ 1085220 w 1445753"/>
                <a:gd name="connsiteY20" fmla="*/ 651113 h 2309186"/>
                <a:gd name="connsiteX21" fmla="*/ 1009984 w 1445753"/>
                <a:gd name="connsiteY21" fmla="*/ 642432 h 2309186"/>
                <a:gd name="connsiteX22" fmla="*/ 926068 w 1445753"/>
                <a:gd name="connsiteY22" fmla="*/ 610602 h 2309186"/>
                <a:gd name="connsiteX23" fmla="*/ 873982 w 1445753"/>
                <a:gd name="connsiteY23" fmla="*/ 581665 h 2309186"/>
                <a:gd name="connsiteX24" fmla="*/ 807427 w 1445753"/>
                <a:gd name="connsiteY24" fmla="*/ 546941 h 2309186"/>
                <a:gd name="connsiteX25" fmla="*/ 752448 w 1445753"/>
                <a:gd name="connsiteY25" fmla="*/ 518004 h 2309186"/>
                <a:gd name="connsiteX26" fmla="*/ 677212 w 1445753"/>
                <a:gd name="connsiteY26" fmla="*/ 480386 h 2309186"/>
                <a:gd name="connsiteX27" fmla="*/ 633807 w 1445753"/>
                <a:gd name="connsiteY27" fmla="*/ 451450 h 2309186"/>
                <a:gd name="connsiteX28" fmla="*/ 581721 w 1445753"/>
                <a:gd name="connsiteY28" fmla="*/ 434088 h 2309186"/>
                <a:gd name="connsiteX29" fmla="*/ 532529 w 1445753"/>
                <a:gd name="connsiteY29" fmla="*/ 416726 h 2309186"/>
                <a:gd name="connsiteX30" fmla="*/ 474655 w 1445753"/>
                <a:gd name="connsiteY30" fmla="*/ 413832 h 2309186"/>
                <a:gd name="connsiteX31" fmla="*/ 419675 w 1445753"/>
                <a:gd name="connsiteY31" fmla="*/ 416726 h 2309186"/>
                <a:gd name="connsiteX32" fmla="*/ 364696 w 1445753"/>
                <a:gd name="connsiteY32" fmla="*/ 428300 h 2309186"/>
                <a:gd name="connsiteX33" fmla="*/ 303929 w 1445753"/>
                <a:gd name="connsiteY33" fmla="*/ 457237 h 2309186"/>
                <a:gd name="connsiteX34" fmla="*/ 248949 w 1445753"/>
                <a:gd name="connsiteY34" fmla="*/ 491961 h 2309186"/>
                <a:gd name="connsiteX35" fmla="*/ 199756 w 1445753"/>
                <a:gd name="connsiteY35" fmla="*/ 544047 h 2309186"/>
                <a:gd name="connsiteX36" fmla="*/ 162139 w 1445753"/>
                <a:gd name="connsiteY36" fmla="*/ 587452 h 2309186"/>
                <a:gd name="connsiteX37" fmla="*/ 127414 w 1445753"/>
                <a:gd name="connsiteY37" fmla="*/ 642432 h 2309186"/>
                <a:gd name="connsiteX38" fmla="*/ 89797 w 1445753"/>
                <a:gd name="connsiteY38" fmla="*/ 708986 h 2309186"/>
                <a:gd name="connsiteX39" fmla="*/ 60860 w 1445753"/>
                <a:gd name="connsiteY39" fmla="*/ 772647 h 2309186"/>
                <a:gd name="connsiteX40" fmla="*/ 40605 w 1445753"/>
                <a:gd name="connsiteY40" fmla="*/ 827627 h 2309186"/>
                <a:gd name="connsiteX41" fmla="*/ 20349 w 1445753"/>
                <a:gd name="connsiteY41" fmla="*/ 905756 h 2309186"/>
                <a:gd name="connsiteX42" fmla="*/ 5880 w 1445753"/>
                <a:gd name="connsiteY42" fmla="*/ 972310 h 2309186"/>
                <a:gd name="connsiteX43" fmla="*/ 93 w 1445753"/>
                <a:gd name="connsiteY43" fmla="*/ 1027290 h 2309186"/>
                <a:gd name="connsiteX44" fmla="*/ 2987 w 1445753"/>
                <a:gd name="connsiteY44" fmla="*/ 1093845 h 2309186"/>
                <a:gd name="connsiteX45" fmla="*/ 11668 w 1445753"/>
                <a:gd name="connsiteY45" fmla="*/ 1166186 h 2309186"/>
                <a:gd name="connsiteX46" fmla="*/ 29030 w 1445753"/>
                <a:gd name="connsiteY46" fmla="*/ 1224060 h 2309186"/>
                <a:gd name="connsiteX47" fmla="*/ 57967 w 1445753"/>
                <a:gd name="connsiteY47" fmla="*/ 1284827 h 2309186"/>
                <a:gd name="connsiteX48" fmla="*/ 110053 w 1445753"/>
                <a:gd name="connsiteY48" fmla="*/ 1339807 h 2309186"/>
                <a:gd name="connsiteX49" fmla="*/ 165032 w 1445753"/>
                <a:gd name="connsiteY49" fmla="*/ 1374531 h 2309186"/>
                <a:gd name="connsiteX50" fmla="*/ 243161 w 1445753"/>
                <a:gd name="connsiteY50" fmla="*/ 1406361 h 2309186"/>
                <a:gd name="connsiteX51" fmla="*/ 321291 w 1445753"/>
                <a:gd name="connsiteY51" fmla="*/ 1417936 h 2309186"/>
                <a:gd name="connsiteX52" fmla="*/ 425463 w 1445753"/>
                <a:gd name="connsiteY52" fmla="*/ 1400574 h 2309186"/>
                <a:gd name="connsiteX53" fmla="*/ 494911 w 1445753"/>
                <a:gd name="connsiteY53" fmla="*/ 1362956 h 2309186"/>
                <a:gd name="connsiteX54" fmla="*/ 555678 w 1445753"/>
                <a:gd name="connsiteY54" fmla="*/ 1310870 h 2309186"/>
                <a:gd name="connsiteX55" fmla="*/ 616445 w 1445753"/>
                <a:gd name="connsiteY55" fmla="*/ 1247209 h 2309186"/>
                <a:gd name="connsiteX56" fmla="*/ 654063 w 1445753"/>
                <a:gd name="connsiteY56" fmla="*/ 1189336 h 2309186"/>
                <a:gd name="connsiteX57" fmla="*/ 682999 w 1445753"/>
                <a:gd name="connsiteY57" fmla="*/ 1143037 h 2309186"/>
                <a:gd name="connsiteX58" fmla="*/ 711936 w 1445753"/>
                <a:gd name="connsiteY58" fmla="*/ 1096738 h 2309186"/>
                <a:gd name="connsiteX59" fmla="*/ 743767 w 1445753"/>
                <a:gd name="connsiteY59" fmla="*/ 1062014 h 2309186"/>
                <a:gd name="connsiteX60" fmla="*/ 790065 w 1445753"/>
                <a:gd name="connsiteY60" fmla="*/ 1027290 h 2309186"/>
                <a:gd name="connsiteX61" fmla="*/ 865301 w 1445753"/>
                <a:gd name="connsiteY61" fmla="*/ 1001247 h 2309186"/>
                <a:gd name="connsiteX62" fmla="*/ 937642 w 1445753"/>
                <a:gd name="connsiteY62" fmla="*/ 1001247 h 2309186"/>
                <a:gd name="connsiteX63" fmla="*/ 995516 w 1445753"/>
                <a:gd name="connsiteY63" fmla="*/ 1015715 h 2309186"/>
                <a:gd name="connsiteX64" fmla="*/ 1050496 w 1445753"/>
                <a:gd name="connsiteY64" fmla="*/ 1050440 h 2309186"/>
                <a:gd name="connsiteX65" fmla="*/ 1091007 w 1445753"/>
                <a:gd name="connsiteY65" fmla="*/ 1099632 h 2309186"/>
                <a:gd name="connsiteX66" fmla="*/ 1108369 w 1445753"/>
                <a:gd name="connsiteY66" fmla="*/ 1145931 h 2309186"/>
                <a:gd name="connsiteX67" fmla="*/ 1105475 w 1445753"/>
                <a:gd name="connsiteY67" fmla="*/ 1209591 h 2309186"/>
                <a:gd name="connsiteX68" fmla="*/ 1082326 w 1445753"/>
                <a:gd name="connsiteY68" fmla="*/ 1267465 h 2309186"/>
                <a:gd name="connsiteX69" fmla="*/ 1036027 w 1445753"/>
                <a:gd name="connsiteY69" fmla="*/ 1336913 h 2309186"/>
                <a:gd name="connsiteX70" fmla="*/ 955005 w 1445753"/>
                <a:gd name="connsiteY70" fmla="*/ 1406361 h 2309186"/>
                <a:gd name="connsiteX71" fmla="*/ 885556 w 1445753"/>
                <a:gd name="connsiteY71" fmla="*/ 1455553 h 2309186"/>
                <a:gd name="connsiteX72" fmla="*/ 816108 w 1445753"/>
                <a:gd name="connsiteY72" fmla="*/ 1493171 h 2309186"/>
                <a:gd name="connsiteX73" fmla="*/ 746660 w 1445753"/>
                <a:gd name="connsiteY73" fmla="*/ 1536576 h 2309186"/>
                <a:gd name="connsiteX74" fmla="*/ 697468 w 1445753"/>
                <a:gd name="connsiteY74" fmla="*/ 1571300 h 2309186"/>
                <a:gd name="connsiteX75" fmla="*/ 639594 w 1445753"/>
                <a:gd name="connsiteY75" fmla="*/ 1617599 h 2309186"/>
                <a:gd name="connsiteX76" fmla="*/ 599083 w 1445753"/>
                <a:gd name="connsiteY76" fmla="*/ 1669685 h 2309186"/>
                <a:gd name="connsiteX77" fmla="*/ 570146 w 1445753"/>
                <a:gd name="connsiteY77" fmla="*/ 1733346 h 2309186"/>
                <a:gd name="connsiteX78" fmla="*/ 549890 w 1445753"/>
                <a:gd name="connsiteY78" fmla="*/ 1802794 h 2309186"/>
                <a:gd name="connsiteX79" fmla="*/ 541210 w 1445753"/>
                <a:gd name="connsiteY79" fmla="*/ 1889604 h 2309186"/>
                <a:gd name="connsiteX80" fmla="*/ 549891 w 1445753"/>
                <a:gd name="connsiteY80" fmla="*/ 1999564 h 2309186"/>
                <a:gd name="connsiteX81" fmla="*/ 578827 w 1445753"/>
                <a:gd name="connsiteY81" fmla="*/ 2089267 h 2309186"/>
                <a:gd name="connsiteX82" fmla="*/ 619339 w 1445753"/>
                <a:gd name="connsiteY82" fmla="*/ 2170290 h 2309186"/>
                <a:gd name="connsiteX83" fmla="*/ 671425 w 1445753"/>
                <a:gd name="connsiteY83" fmla="*/ 2228164 h 2309186"/>
                <a:gd name="connsiteX84" fmla="*/ 746660 w 1445753"/>
                <a:gd name="connsiteY84" fmla="*/ 2268675 h 2309186"/>
                <a:gd name="connsiteX85" fmla="*/ 853726 w 1445753"/>
                <a:gd name="connsiteY85" fmla="*/ 2297611 h 2309186"/>
                <a:gd name="connsiteX86" fmla="*/ 981048 w 1445753"/>
                <a:gd name="connsiteY86" fmla="*/ 2309186 h 2309186"/>
                <a:gd name="connsiteX87" fmla="*/ 1122838 w 1445753"/>
                <a:gd name="connsiteY87" fmla="*/ 2297611 h 2309186"/>
                <a:gd name="connsiteX88" fmla="*/ 1238584 w 1445753"/>
                <a:gd name="connsiteY88" fmla="*/ 2271569 h 2309186"/>
                <a:gd name="connsiteX89" fmla="*/ 1334075 w 1445753"/>
                <a:gd name="connsiteY89" fmla="*/ 2233951 h 2309186"/>
                <a:gd name="connsiteX90" fmla="*/ 1383268 w 1445753"/>
                <a:gd name="connsiteY90" fmla="*/ 2199227 h 2309186"/>
                <a:gd name="connsiteX91" fmla="*/ 1417992 w 1445753"/>
                <a:gd name="connsiteY91" fmla="*/ 2147141 h 2309186"/>
                <a:gd name="connsiteX92" fmla="*/ 1444035 w 1445753"/>
                <a:gd name="connsiteY92" fmla="*/ 2071905 h 2309186"/>
                <a:gd name="connsiteX93" fmla="*/ 1441142 w 1445753"/>
                <a:gd name="connsiteY93" fmla="*/ 1956159 h 2309186"/>
                <a:gd name="connsiteX94" fmla="*/ 1423779 w 1445753"/>
                <a:gd name="connsiteY94" fmla="*/ 1866455 h 2309186"/>
                <a:gd name="connsiteX95" fmla="*/ 1400630 w 1445753"/>
                <a:gd name="connsiteY95" fmla="*/ 1791219 h 2309186"/>
                <a:gd name="connsiteX96" fmla="*/ 1371693 w 1445753"/>
                <a:gd name="connsiteY96" fmla="*/ 1715984 h 2309186"/>
                <a:gd name="connsiteX97" fmla="*/ 1342756 w 1445753"/>
                <a:gd name="connsiteY97" fmla="*/ 1658110 h 2309186"/>
                <a:gd name="connsiteX98" fmla="*/ 1319607 w 1445753"/>
                <a:gd name="connsiteY98" fmla="*/ 1643642 h 2309186"/>
                <a:gd name="connsiteX99" fmla="*/ 1287777 w 1445753"/>
                <a:gd name="connsiteY99" fmla="*/ 1655217 h 2309186"/>
                <a:gd name="connsiteX100" fmla="*/ 1284883 w 1445753"/>
                <a:gd name="connsiteY100" fmla="*/ 1681260 h 2309186"/>
                <a:gd name="connsiteX101" fmla="*/ 1305139 w 1445753"/>
                <a:gd name="connsiteY101" fmla="*/ 1739133 h 2309186"/>
                <a:gd name="connsiteX102" fmla="*/ 1336969 w 1445753"/>
                <a:gd name="connsiteY102" fmla="*/ 1817262 h 2309186"/>
                <a:gd name="connsiteX103" fmla="*/ 1363012 w 1445753"/>
                <a:gd name="connsiteY103" fmla="*/ 1895391 h 2309186"/>
                <a:gd name="connsiteX104" fmla="*/ 1380374 w 1445753"/>
                <a:gd name="connsiteY104" fmla="*/ 1973521 h 2309186"/>
                <a:gd name="connsiteX105" fmla="*/ 1377480 w 1445753"/>
                <a:gd name="connsiteY105" fmla="*/ 2048757 h 2309186"/>
                <a:gd name="connsiteX106" fmla="*/ 1363012 w 1445753"/>
                <a:gd name="connsiteY106" fmla="*/ 2103736 h 2309186"/>
                <a:gd name="connsiteX107" fmla="*/ 1334075 w 1445753"/>
                <a:gd name="connsiteY107" fmla="*/ 2147141 h 2309186"/>
                <a:gd name="connsiteX108" fmla="*/ 1287777 w 1445753"/>
                <a:gd name="connsiteY108" fmla="*/ 2181865 h 2309186"/>
                <a:gd name="connsiteX109" fmla="*/ 1224116 w 1445753"/>
                <a:gd name="connsiteY109" fmla="*/ 2210802 h 2309186"/>
                <a:gd name="connsiteX110" fmla="*/ 1134413 w 1445753"/>
                <a:gd name="connsiteY110" fmla="*/ 2231058 h 2309186"/>
                <a:gd name="connsiteX111" fmla="*/ 1009984 w 1445753"/>
                <a:gd name="connsiteY111" fmla="*/ 2245526 h 2309186"/>
                <a:gd name="connsiteX112" fmla="*/ 902918 w 1445753"/>
                <a:gd name="connsiteY112" fmla="*/ 2239738 h 2309186"/>
                <a:gd name="connsiteX113" fmla="*/ 819002 w 1445753"/>
                <a:gd name="connsiteY113" fmla="*/ 2225270 h 2309186"/>
                <a:gd name="connsiteX114" fmla="*/ 723511 w 1445753"/>
                <a:gd name="connsiteY114" fmla="*/ 2187652 h 2309186"/>
                <a:gd name="connsiteX115" fmla="*/ 671425 w 1445753"/>
                <a:gd name="connsiteY115" fmla="*/ 2132672 h 2309186"/>
                <a:gd name="connsiteX116" fmla="*/ 633807 w 1445753"/>
                <a:gd name="connsiteY116" fmla="*/ 2048756 h 2309186"/>
                <a:gd name="connsiteX117" fmla="*/ 607764 w 1445753"/>
                <a:gd name="connsiteY117" fmla="*/ 1918541 h 2309186"/>
                <a:gd name="connsiteX118" fmla="*/ 610658 w 1445753"/>
                <a:gd name="connsiteY118" fmla="*/ 1828837 h 2309186"/>
                <a:gd name="connsiteX119" fmla="*/ 628020 w 1445753"/>
                <a:gd name="connsiteY119" fmla="*/ 1759389 h 2309186"/>
                <a:gd name="connsiteX120" fmla="*/ 665637 w 1445753"/>
                <a:gd name="connsiteY120" fmla="*/ 1681260 h 2309186"/>
                <a:gd name="connsiteX121" fmla="*/ 726405 w 1445753"/>
                <a:gd name="connsiteY121" fmla="*/ 1629174 h 2309186"/>
                <a:gd name="connsiteX122" fmla="*/ 798746 w 1445753"/>
                <a:gd name="connsiteY122" fmla="*/ 1579981 h 2309186"/>
                <a:gd name="connsiteX123" fmla="*/ 891344 w 1445753"/>
                <a:gd name="connsiteY123" fmla="*/ 1527895 h 2309186"/>
                <a:gd name="connsiteX124" fmla="*/ 972367 w 1445753"/>
                <a:gd name="connsiteY124" fmla="*/ 1475809 h 2309186"/>
                <a:gd name="connsiteX125" fmla="*/ 1050496 w 1445753"/>
                <a:gd name="connsiteY125" fmla="*/ 1417936 h 2309186"/>
                <a:gd name="connsiteX126" fmla="*/ 1114156 w 1445753"/>
                <a:gd name="connsiteY126" fmla="*/ 1339807 h 2309186"/>
                <a:gd name="connsiteX127" fmla="*/ 1157561 w 1445753"/>
                <a:gd name="connsiteY127" fmla="*/ 1261678 h 2309186"/>
                <a:gd name="connsiteX128" fmla="*/ 1174923 w 1445753"/>
                <a:gd name="connsiteY128" fmla="*/ 1174867 h 2309186"/>
                <a:gd name="connsiteX129" fmla="*/ 1151774 w 1445753"/>
                <a:gd name="connsiteY129" fmla="*/ 1073589 h 2309186"/>
                <a:gd name="connsiteX130" fmla="*/ 1102582 w 1445753"/>
                <a:gd name="connsiteY130" fmla="*/ 1001247 h 2309186"/>
                <a:gd name="connsiteX131" fmla="*/ 1044709 w 1445753"/>
                <a:gd name="connsiteY131" fmla="*/ 954948 h 2309186"/>
                <a:gd name="connsiteX132" fmla="*/ 955005 w 1445753"/>
                <a:gd name="connsiteY132" fmla="*/ 928905 h 2309186"/>
                <a:gd name="connsiteX133" fmla="*/ 842151 w 1445753"/>
                <a:gd name="connsiteY133" fmla="*/ 934693 h 2309186"/>
                <a:gd name="connsiteX134" fmla="*/ 749554 w 1445753"/>
                <a:gd name="connsiteY134" fmla="*/ 966523 h 2309186"/>
                <a:gd name="connsiteX135" fmla="*/ 697468 w 1445753"/>
                <a:gd name="connsiteY135" fmla="*/ 1009928 h 2309186"/>
                <a:gd name="connsiteX136" fmla="*/ 656956 w 1445753"/>
                <a:gd name="connsiteY136" fmla="*/ 1059121 h 2309186"/>
                <a:gd name="connsiteX137" fmla="*/ 610658 w 1445753"/>
                <a:gd name="connsiteY137" fmla="*/ 1140143 h 2309186"/>
                <a:gd name="connsiteX138" fmla="*/ 564359 w 1445753"/>
                <a:gd name="connsiteY138" fmla="*/ 1203804 h 2309186"/>
                <a:gd name="connsiteX139" fmla="*/ 506486 w 1445753"/>
                <a:gd name="connsiteY139" fmla="*/ 1261678 h 2309186"/>
                <a:gd name="connsiteX140" fmla="*/ 434144 w 1445753"/>
                <a:gd name="connsiteY140" fmla="*/ 1325338 h 2309186"/>
                <a:gd name="connsiteX141" fmla="*/ 347334 w 1445753"/>
                <a:gd name="connsiteY141" fmla="*/ 1348488 h 2309186"/>
                <a:gd name="connsiteX142" fmla="*/ 251842 w 1445753"/>
                <a:gd name="connsiteY142" fmla="*/ 1339807 h 2309186"/>
                <a:gd name="connsiteX143" fmla="*/ 159245 w 1445753"/>
                <a:gd name="connsiteY143" fmla="*/ 1290614 h 2309186"/>
                <a:gd name="connsiteX144" fmla="*/ 104265 w 1445753"/>
                <a:gd name="connsiteY144" fmla="*/ 1224060 h 2309186"/>
                <a:gd name="connsiteX145" fmla="*/ 72434 w 1445753"/>
                <a:gd name="connsiteY145" fmla="*/ 1125676 h 2309186"/>
                <a:gd name="connsiteX146" fmla="*/ 72435 w 1445753"/>
                <a:gd name="connsiteY146" fmla="*/ 1015715 h 2309186"/>
                <a:gd name="connsiteX147" fmla="*/ 84010 w 1445753"/>
                <a:gd name="connsiteY147" fmla="*/ 920224 h 2309186"/>
                <a:gd name="connsiteX148" fmla="*/ 110053 w 1445753"/>
                <a:gd name="connsiteY148" fmla="*/ 836308 h 2309186"/>
                <a:gd name="connsiteX149" fmla="*/ 156351 w 1445753"/>
                <a:gd name="connsiteY149" fmla="*/ 729242 h 2309186"/>
                <a:gd name="connsiteX150" fmla="*/ 211331 w 1445753"/>
                <a:gd name="connsiteY150" fmla="*/ 627964 h 2309186"/>
                <a:gd name="connsiteX151" fmla="*/ 263417 w 1445753"/>
                <a:gd name="connsiteY151" fmla="*/ 567196 h 2309186"/>
                <a:gd name="connsiteX152" fmla="*/ 324184 w 1445753"/>
                <a:gd name="connsiteY152" fmla="*/ 523791 h 2309186"/>
                <a:gd name="connsiteX153" fmla="*/ 393632 w 1445753"/>
                <a:gd name="connsiteY153" fmla="*/ 491961 h 2309186"/>
                <a:gd name="connsiteX154" fmla="*/ 500698 w 1445753"/>
                <a:gd name="connsiteY154" fmla="*/ 483280 h 2309186"/>
                <a:gd name="connsiteX155" fmla="*/ 613551 w 1445753"/>
                <a:gd name="connsiteY155" fmla="*/ 515110 h 2309186"/>
                <a:gd name="connsiteX156" fmla="*/ 714830 w 1445753"/>
                <a:gd name="connsiteY156" fmla="*/ 572984 h 2309186"/>
                <a:gd name="connsiteX157" fmla="*/ 798746 w 1445753"/>
                <a:gd name="connsiteY157" fmla="*/ 619283 h 2309186"/>
                <a:gd name="connsiteX158" fmla="*/ 885556 w 1445753"/>
                <a:gd name="connsiteY158" fmla="*/ 659794 h 2309186"/>
                <a:gd name="connsiteX159" fmla="*/ 975260 w 1445753"/>
                <a:gd name="connsiteY159" fmla="*/ 700306 h 2309186"/>
                <a:gd name="connsiteX160" fmla="*/ 1070752 w 1445753"/>
                <a:gd name="connsiteY160" fmla="*/ 717667 h 2309186"/>
                <a:gd name="connsiteX161" fmla="*/ 1192286 w 1445753"/>
                <a:gd name="connsiteY161" fmla="*/ 708986 h 2309186"/>
                <a:gd name="connsiteX162" fmla="*/ 1270415 w 1445753"/>
                <a:gd name="connsiteY162" fmla="*/ 668475 h 2309186"/>
                <a:gd name="connsiteX163" fmla="*/ 1322501 w 1445753"/>
                <a:gd name="connsiteY163" fmla="*/ 596133 h 2309186"/>
                <a:gd name="connsiteX164" fmla="*/ 1334075 w 1445753"/>
                <a:gd name="connsiteY164" fmla="*/ 515110 h 2309186"/>
                <a:gd name="connsiteX165" fmla="*/ 1293564 w 1445753"/>
                <a:gd name="connsiteY165" fmla="*/ 416726 h 2309186"/>
                <a:gd name="connsiteX166" fmla="*/ 1215435 w 1445753"/>
                <a:gd name="connsiteY166" fmla="*/ 329915 h 2309186"/>
                <a:gd name="connsiteX167" fmla="*/ 1154668 w 1445753"/>
                <a:gd name="connsiteY167" fmla="*/ 280723 h 2309186"/>
                <a:gd name="connsiteX168" fmla="*/ 1073645 w 1445753"/>
                <a:gd name="connsiteY168" fmla="*/ 222850 h 2309186"/>
                <a:gd name="connsiteX169" fmla="*/ 978154 w 1445753"/>
                <a:gd name="connsiteY169" fmla="*/ 164976 h 2309186"/>
                <a:gd name="connsiteX170" fmla="*/ 885557 w 1445753"/>
                <a:gd name="connsiteY170" fmla="*/ 115784 h 2309186"/>
                <a:gd name="connsiteX171" fmla="*/ 792959 w 1445753"/>
                <a:gd name="connsiteY171" fmla="*/ 66591 h 2309186"/>
                <a:gd name="connsiteX172" fmla="*/ 717723 w 1445753"/>
                <a:gd name="connsiteY172" fmla="*/ 34761 h 2309186"/>
                <a:gd name="connsiteX173" fmla="*/ 622232 w 1445753"/>
                <a:gd name="connsiteY173" fmla="*/ 37 h 2309186"/>
                <a:gd name="connsiteX0" fmla="*/ 622232 w 1445753"/>
                <a:gd name="connsiteY0" fmla="*/ 37 h 2309186"/>
                <a:gd name="connsiteX1" fmla="*/ 587508 w 1445753"/>
                <a:gd name="connsiteY1" fmla="*/ 28974 h 2309186"/>
                <a:gd name="connsiteX2" fmla="*/ 601977 w 1445753"/>
                <a:gd name="connsiteY2" fmla="*/ 69485 h 2309186"/>
                <a:gd name="connsiteX3" fmla="*/ 639595 w 1445753"/>
                <a:gd name="connsiteY3" fmla="*/ 81060 h 2309186"/>
                <a:gd name="connsiteX4" fmla="*/ 691680 w 1445753"/>
                <a:gd name="connsiteY4" fmla="*/ 101315 h 2309186"/>
                <a:gd name="connsiteX5" fmla="*/ 749553 w 1445753"/>
                <a:gd name="connsiteY5" fmla="*/ 130252 h 2309186"/>
                <a:gd name="connsiteX6" fmla="*/ 819002 w 1445753"/>
                <a:gd name="connsiteY6" fmla="*/ 162083 h 2309186"/>
                <a:gd name="connsiteX7" fmla="*/ 879769 w 1445753"/>
                <a:gd name="connsiteY7" fmla="*/ 193913 h 2309186"/>
                <a:gd name="connsiteX8" fmla="*/ 969473 w 1445753"/>
                <a:gd name="connsiteY8" fmla="*/ 240212 h 2309186"/>
                <a:gd name="connsiteX9" fmla="*/ 1021559 w 1445753"/>
                <a:gd name="connsiteY9" fmla="*/ 274936 h 2309186"/>
                <a:gd name="connsiteX10" fmla="*/ 1085220 w 1445753"/>
                <a:gd name="connsiteY10" fmla="*/ 309660 h 2309186"/>
                <a:gd name="connsiteX11" fmla="*/ 1137306 w 1445753"/>
                <a:gd name="connsiteY11" fmla="*/ 353065 h 2309186"/>
                <a:gd name="connsiteX12" fmla="*/ 1200967 w 1445753"/>
                <a:gd name="connsiteY12" fmla="*/ 413832 h 2309186"/>
                <a:gd name="connsiteX13" fmla="*/ 1235691 w 1445753"/>
                <a:gd name="connsiteY13" fmla="*/ 457237 h 2309186"/>
                <a:gd name="connsiteX14" fmla="*/ 1261734 w 1445753"/>
                <a:gd name="connsiteY14" fmla="*/ 500642 h 2309186"/>
                <a:gd name="connsiteX15" fmla="*/ 1267521 w 1445753"/>
                <a:gd name="connsiteY15" fmla="*/ 538260 h 2309186"/>
                <a:gd name="connsiteX16" fmla="*/ 1253053 w 1445753"/>
                <a:gd name="connsiteY16" fmla="*/ 581665 h 2309186"/>
                <a:gd name="connsiteX17" fmla="*/ 1227010 w 1445753"/>
                <a:gd name="connsiteY17" fmla="*/ 613495 h 2309186"/>
                <a:gd name="connsiteX18" fmla="*/ 1186498 w 1445753"/>
                <a:gd name="connsiteY18" fmla="*/ 633751 h 2309186"/>
                <a:gd name="connsiteX19" fmla="*/ 1140199 w 1445753"/>
                <a:gd name="connsiteY19" fmla="*/ 648219 h 2309186"/>
                <a:gd name="connsiteX20" fmla="*/ 1085220 w 1445753"/>
                <a:gd name="connsiteY20" fmla="*/ 651113 h 2309186"/>
                <a:gd name="connsiteX21" fmla="*/ 1009984 w 1445753"/>
                <a:gd name="connsiteY21" fmla="*/ 642432 h 2309186"/>
                <a:gd name="connsiteX22" fmla="*/ 926068 w 1445753"/>
                <a:gd name="connsiteY22" fmla="*/ 610602 h 2309186"/>
                <a:gd name="connsiteX23" fmla="*/ 873982 w 1445753"/>
                <a:gd name="connsiteY23" fmla="*/ 581665 h 2309186"/>
                <a:gd name="connsiteX24" fmla="*/ 807427 w 1445753"/>
                <a:gd name="connsiteY24" fmla="*/ 546941 h 2309186"/>
                <a:gd name="connsiteX25" fmla="*/ 752448 w 1445753"/>
                <a:gd name="connsiteY25" fmla="*/ 518004 h 2309186"/>
                <a:gd name="connsiteX26" fmla="*/ 677212 w 1445753"/>
                <a:gd name="connsiteY26" fmla="*/ 480386 h 2309186"/>
                <a:gd name="connsiteX27" fmla="*/ 633807 w 1445753"/>
                <a:gd name="connsiteY27" fmla="*/ 451450 h 2309186"/>
                <a:gd name="connsiteX28" fmla="*/ 581721 w 1445753"/>
                <a:gd name="connsiteY28" fmla="*/ 434088 h 2309186"/>
                <a:gd name="connsiteX29" fmla="*/ 532529 w 1445753"/>
                <a:gd name="connsiteY29" fmla="*/ 416726 h 2309186"/>
                <a:gd name="connsiteX30" fmla="*/ 474655 w 1445753"/>
                <a:gd name="connsiteY30" fmla="*/ 413832 h 2309186"/>
                <a:gd name="connsiteX31" fmla="*/ 419675 w 1445753"/>
                <a:gd name="connsiteY31" fmla="*/ 416726 h 2309186"/>
                <a:gd name="connsiteX32" fmla="*/ 364696 w 1445753"/>
                <a:gd name="connsiteY32" fmla="*/ 428300 h 2309186"/>
                <a:gd name="connsiteX33" fmla="*/ 303929 w 1445753"/>
                <a:gd name="connsiteY33" fmla="*/ 457237 h 2309186"/>
                <a:gd name="connsiteX34" fmla="*/ 248949 w 1445753"/>
                <a:gd name="connsiteY34" fmla="*/ 491961 h 2309186"/>
                <a:gd name="connsiteX35" fmla="*/ 199756 w 1445753"/>
                <a:gd name="connsiteY35" fmla="*/ 544047 h 2309186"/>
                <a:gd name="connsiteX36" fmla="*/ 162139 w 1445753"/>
                <a:gd name="connsiteY36" fmla="*/ 587452 h 2309186"/>
                <a:gd name="connsiteX37" fmla="*/ 127414 w 1445753"/>
                <a:gd name="connsiteY37" fmla="*/ 642432 h 2309186"/>
                <a:gd name="connsiteX38" fmla="*/ 89797 w 1445753"/>
                <a:gd name="connsiteY38" fmla="*/ 708986 h 2309186"/>
                <a:gd name="connsiteX39" fmla="*/ 60860 w 1445753"/>
                <a:gd name="connsiteY39" fmla="*/ 772647 h 2309186"/>
                <a:gd name="connsiteX40" fmla="*/ 40605 w 1445753"/>
                <a:gd name="connsiteY40" fmla="*/ 827627 h 2309186"/>
                <a:gd name="connsiteX41" fmla="*/ 20349 w 1445753"/>
                <a:gd name="connsiteY41" fmla="*/ 905756 h 2309186"/>
                <a:gd name="connsiteX42" fmla="*/ 5880 w 1445753"/>
                <a:gd name="connsiteY42" fmla="*/ 972310 h 2309186"/>
                <a:gd name="connsiteX43" fmla="*/ 93 w 1445753"/>
                <a:gd name="connsiteY43" fmla="*/ 1027290 h 2309186"/>
                <a:gd name="connsiteX44" fmla="*/ 2987 w 1445753"/>
                <a:gd name="connsiteY44" fmla="*/ 1093845 h 2309186"/>
                <a:gd name="connsiteX45" fmla="*/ 11668 w 1445753"/>
                <a:gd name="connsiteY45" fmla="*/ 1166186 h 2309186"/>
                <a:gd name="connsiteX46" fmla="*/ 29030 w 1445753"/>
                <a:gd name="connsiteY46" fmla="*/ 1224060 h 2309186"/>
                <a:gd name="connsiteX47" fmla="*/ 57967 w 1445753"/>
                <a:gd name="connsiteY47" fmla="*/ 1284827 h 2309186"/>
                <a:gd name="connsiteX48" fmla="*/ 110053 w 1445753"/>
                <a:gd name="connsiteY48" fmla="*/ 1339807 h 2309186"/>
                <a:gd name="connsiteX49" fmla="*/ 165032 w 1445753"/>
                <a:gd name="connsiteY49" fmla="*/ 1374531 h 2309186"/>
                <a:gd name="connsiteX50" fmla="*/ 243161 w 1445753"/>
                <a:gd name="connsiteY50" fmla="*/ 1406361 h 2309186"/>
                <a:gd name="connsiteX51" fmla="*/ 321291 w 1445753"/>
                <a:gd name="connsiteY51" fmla="*/ 1417936 h 2309186"/>
                <a:gd name="connsiteX52" fmla="*/ 425463 w 1445753"/>
                <a:gd name="connsiteY52" fmla="*/ 1400574 h 2309186"/>
                <a:gd name="connsiteX53" fmla="*/ 494911 w 1445753"/>
                <a:gd name="connsiteY53" fmla="*/ 1362956 h 2309186"/>
                <a:gd name="connsiteX54" fmla="*/ 555678 w 1445753"/>
                <a:gd name="connsiteY54" fmla="*/ 1310870 h 2309186"/>
                <a:gd name="connsiteX55" fmla="*/ 616445 w 1445753"/>
                <a:gd name="connsiteY55" fmla="*/ 1247209 h 2309186"/>
                <a:gd name="connsiteX56" fmla="*/ 654063 w 1445753"/>
                <a:gd name="connsiteY56" fmla="*/ 1189336 h 2309186"/>
                <a:gd name="connsiteX57" fmla="*/ 682999 w 1445753"/>
                <a:gd name="connsiteY57" fmla="*/ 1143037 h 2309186"/>
                <a:gd name="connsiteX58" fmla="*/ 711936 w 1445753"/>
                <a:gd name="connsiteY58" fmla="*/ 1096738 h 2309186"/>
                <a:gd name="connsiteX59" fmla="*/ 743767 w 1445753"/>
                <a:gd name="connsiteY59" fmla="*/ 1062014 h 2309186"/>
                <a:gd name="connsiteX60" fmla="*/ 790065 w 1445753"/>
                <a:gd name="connsiteY60" fmla="*/ 1027290 h 2309186"/>
                <a:gd name="connsiteX61" fmla="*/ 865301 w 1445753"/>
                <a:gd name="connsiteY61" fmla="*/ 1001247 h 2309186"/>
                <a:gd name="connsiteX62" fmla="*/ 937642 w 1445753"/>
                <a:gd name="connsiteY62" fmla="*/ 1001247 h 2309186"/>
                <a:gd name="connsiteX63" fmla="*/ 995516 w 1445753"/>
                <a:gd name="connsiteY63" fmla="*/ 1015715 h 2309186"/>
                <a:gd name="connsiteX64" fmla="*/ 1050496 w 1445753"/>
                <a:gd name="connsiteY64" fmla="*/ 1050440 h 2309186"/>
                <a:gd name="connsiteX65" fmla="*/ 1091007 w 1445753"/>
                <a:gd name="connsiteY65" fmla="*/ 1099632 h 2309186"/>
                <a:gd name="connsiteX66" fmla="*/ 1108369 w 1445753"/>
                <a:gd name="connsiteY66" fmla="*/ 1145931 h 2309186"/>
                <a:gd name="connsiteX67" fmla="*/ 1105475 w 1445753"/>
                <a:gd name="connsiteY67" fmla="*/ 1209591 h 2309186"/>
                <a:gd name="connsiteX68" fmla="*/ 1082326 w 1445753"/>
                <a:gd name="connsiteY68" fmla="*/ 1267465 h 2309186"/>
                <a:gd name="connsiteX69" fmla="*/ 1036027 w 1445753"/>
                <a:gd name="connsiteY69" fmla="*/ 1336913 h 2309186"/>
                <a:gd name="connsiteX70" fmla="*/ 955005 w 1445753"/>
                <a:gd name="connsiteY70" fmla="*/ 1406361 h 2309186"/>
                <a:gd name="connsiteX71" fmla="*/ 885556 w 1445753"/>
                <a:gd name="connsiteY71" fmla="*/ 1455553 h 2309186"/>
                <a:gd name="connsiteX72" fmla="*/ 816108 w 1445753"/>
                <a:gd name="connsiteY72" fmla="*/ 1493171 h 2309186"/>
                <a:gd name="connsiteX73" fmla="*/ 746660 w 1445753"/>
                <a:gd name="connsiteY73" fmla="*/ 1536576 h 2309186"/>
                <a:gd name="connsiteX74" fmla="*/ 697468 w 1445753"/>
                <a:gd name="connsiteY74" fmla="*/ 1571300 h 2309186"/>
                <a:gd name="connsiteX75" fmla="*/ 639594 w 1445753"/>
                <a:gd name="connsiteY75" fmla="*/ 1617599 h 2309186"/>
                <a:gd name="connsiteX76" fmla="*/ 599083 w 1445753"/>
                <a:gd name="connsiteY76" fmla="*/ 1669685 h 2309186"/>
                <a:gd name="connsiteX77" fmla="*/ 570146 w 1445753"/>
                <a:gd name="connsiteY77" fmla="*/ 1733346 h 2309186"/>
                <a:gd name="connsiteX78" fmla="*/ 549890 w 1445753"/>
                <a:gd name="connsiteY78" fmla="*/ 1802794 h 2309186"/>
                <a:gd name="connsiteX79" fmla="*/ 541210 w 1445753"/>
                <a:gd name="connsiteY79" fmla="*/ 1889604 h 2309186"/>
                <a:gd name="connsiteX80" fmla="*/ 549891 w 1445753"/>
                <a:gd name="connsiteY80" fmla="*/ 1999564 h 2309186"/>
                <a:gd name="connsiteX81" fmla="*/ 578827 w 1445753"/>
                <a:gd name="connsiteY81" fmla="*/ 2089267 h 2309186"/>
                <a:gd name="connsiteX82" fmla="*/ 619339 w 1445753"/>
                <a:gd name="connsiteY82" fmla="*/ 2170290 h 2309186"/>
                <a:gd name="connsiteX83" fmla="*/ 671425 w 1445753"/>
                <a:gd name="connsiteY83" fmla="*/ 2228164 h 2309186"/>
                <a:gd name="connsiteX84" fmla="*/ 746660 w 1445753"/>
                <a:gd name="connsiteY84" fmla="*/ 2268675 h 2309186"/>
                <a:gd name="connsiteX85" fmla="*/ 853726 w 1445753"/>
                <a:gd name="connsiteY85" fmla="*/ 2297611 h 2309186"/>
                <a:gd name="connsiteX86" fmla="*/ 981048 w 1445753"/>
                <a:gd name="connsiteY86" fmla="*/ 2309186 h 2309186"/>
                <a:gd name="connsiteX87" fmla="*/ 1122838 w 1445753"/>
                <a:gd name="connsiteY87" fmla="*/ 2297611 h 2309186"/>
                <a:gd name="connsiteX88" fmla="*/ 1238584 w 1445753"/>
                <a:gd name="connsiteY88" fmla="*/ 2271569 h 2309186"/>
                <a:gd name="connsiteX89" fmla="*/ 1334075 w 1445753"/>
                <a:gd name="connsiteY89" fmla="*/ 2233951 h 2309186"/>
                <a:gd name="connsiteX90" fmla="*/ 1383268 w 1445753"/>
                <a:gd name="connsiteY90" fmla="*/ 2199227 h 2309186"/>
                <a:gd name="connsiteX91" fmla="*/ 1417992 w 1445753"/>
                <a:gd name="connsiteY91" fmla="*/ 2147141 h 2309186"/>
                <a:gd name="connsiteX92" fmla="*/ 1444035 w 1445753"/>
                <a:gd name="connsiteY92" fmla="*/ 2071905 h 2309186"/>
                <a:gd name="connsiteX93" fmla="*/ 1441142 w 1445753"/>
                <a:gd name="connsiteY93" fmla="*/ 1956159 h 2309186"/>
                <a:gd name="connsiteX94" fmla="*/ 1423779 w 1445753"/>
                <a:gd name="connsiteY94" fmla="*/ 1866455 h 2309186"/>
                <a:gd name="connsiteX95" fmla="*/ 1400630 w 1445753"/>
                <a:gd name="connsiteY95" fmla="*/ 1791219 h 2309186"/>
                <a:gd name="connsiteX96" fmla="*/ 1371693 w 1445753"/>
                <a:gd name="connsiteY96" fmla="*/ 1715984 h 2309186"/>
                <a:gd name="connsiteX97" fmla="*/ 1342756 w 1445753"/>
                <a:gd name="connsiteY97" fmla="*/ 1658110 h 2309186"/>
                <a:gd name="connsiteX98" fmla="*/ 1319607 w 1445753"/>
                <a:gd name="connsiteY98" fmla="*/ 1643642 h 2309186"/>
                <a:gd name="connsiteX99" fmla="*/ 1287777 w 1445753"/>
                <a:gd name="connsiteY99" fmla="*/ 1655217 h 2309186"/>
                <a:gd name="connsiteX100" fmla="*/ 1284883 w 1445753"/>
                <a:gd name="connsiteY100" fmla="*/ 1681260 h 2309186"/>
                <a:gd name="connsiteX101" fmla="*/ 1305139 w 1445753"/>
                <a:gd name="connsiteY101" fmla="*/ 1739133 h 2309186"/>
                <a:gd name="connsiteX102" fmla="*/ 1336969 w 1445753"/>
                <a:gd name="connsiteY102" fmla="*/ 1817262 h 2309186"/>
                <a:gd name="connsiteX103" fmla="*/ 1363012 w 1445753"/>
                <a:gd name="connsiteY103" fmla="*/ 1895391 h 2309186"/>
                <a:gd name="connsiteX104" fmla="*/ 1380374 w 1445753"/>
                <a:gd name="connsiteY104" fmla="*/ 1973521 h 2309186"/>
                <a:gd name="connsiteX105" fmla="*/ 1377480 w 1445753"/>
                <a:gd name="connsiteY105" fmla="*/ 2048757 h 2309186"/>
                <a:gd name="connsiteX106" fmla="*/ 1363012 w 1445753"/>
                <a:gd name="connsiteY106" fmla="*/ 2103736 h 2309186"/>
                <a:gd name="connsiteX107" fmla="*/ 1334075 w 1445753"/>
                <a:gd name="connsiteY107" fmla="*/ 2147141 h 2309186"/>
                <a:gd name="connsiteX108" fmla="*/ 1287777 w 1445753"/>
                <a:gd name="connsiteY108" fmla="*/ 2181865 h 2309186"/>
                <a:gd name="connsiteX109" fmla="*/ 1224116 w 1445753"/>
                <a:gd name="connsiteY109" fmla="*/ 2210802 h 2309186"/>
                <a:gd name="connsiteX110" fmla="*/ 1134413 w 1445753"/>
                <a:gd name="connsiteY110" fmla="*/ 2231058 h 2309186"/>
                <a:gd name="connsiteX111" fmla="*/ 1009984 w 1445753"/>
                <a:gd name="connsiteY111" fmla="*/ 2245526 h 2309186"/>
                <a:gd name="connsiteX112" fmla="*/ 902918 w 1445753"/>
                <a:gd name="connsiteY112" fmla="*/ 2239738 h 2309186"/>
                <a:gd name="connsiteX113" fmla="*/ 819002 w 1445753"/>
                <a:gd name="connsiteY113" fmla="*/ 2225270 h 2309186"/>
                <a:gd name="connsiteX114" fmla="*/ 723511 w 1445753"/>
                <a:gd name="connsiteY114" fmla="*/ 2187652 h 2309186"/>
                <a:gd name="connsiteX115" fmla="*/ 671425 w 1445753"/>
                <a:gd name="connsiteY115" fmla="*/ 2132672 h 2309186"/>
                <a:gd name="connsiteX116" fmla="*/ 633807 w 1445753"/>
                <a:gd name="connsiteY116" fmla="*/ 2048756 h 2309186"/>
                <a:gd name="connsiteX117" fmla="*/ 607764 w 1445753"/>
                <a:gd name="connsiteY117" fmla="*/ 1918541 h 2309186"/>
                <a:gd name="connsiteX118" fmla="*/ 610658 w 1445753"/>
                <a:gd name="connsiteY118" fmla="*/ 1828837 h 2309186"/>
                <a:gd name="connsiteX119" fmla="*/ 628020 w 1445753"/>
                <a:gd name="connsiteY119" fmla="*/ 1759389 h 2309186"/>
                <a:gd name="connsiteX120" fmla="*/ 665637 w 1445753"/>
                <a:gd name="connsiteY120" fmla="*/ 1681260 h 2309186"/>
                <a:gd name="connsiteX121" fmla="*/ 726405 w 1445753"/>
                <a:gd name="connsiteY121" fmla="*/ 1629174 h 2309186"/>
                <a:gd name="connsiteX122" fmla="*/ 798746 w 1445753"/>
                <a:gd name="connsiteY122" fmla="*/ 1579981 h 2309186"/>
                <a:gd name="connsiteX123" fmla="*/ 891344 w 1445753"/>
                <a:gd name="connsiteY123" fmla="*/ 1527895 h 2309186"/>
                <a:gd name="connsiteX124" fmla="*/ 972367 w 1445753"/>
                <a:gd name="connsiteY124" fmla="*/ 1475809 h 2309186"/>
                <a:gd name="connsiteX125" fmla="*/ 1050496 w 1445753"/>
                <a:gd name="connsiteY125" fmla="*/ 1417936 h 2309186"/>
                <a:gd name="connsiteX126" fmla="*/ 1114156 w 1445753"/>
                <a:gd name="connsiteY126" fmla="*/ 1339807 h 2309186"/>
                <a:gd name="connsiteX127" fmla="*/ 1157561 w 1445753"/>
                <a:gd name="connsiteY127" fmla="*/ 1261678 h 2309186"/>
                <a:gd name="connsiteX128" fmla="*/ 1174923 w 1445753"/>
                <a:gd name="connsiteY128" fmla="*/ 1174867 h 2309186"/>
                <a:gd name="connsiteX129" fmla="*/ 1151774 w 1445753"/>
                <a:gd name="connsiteY129" fmla="*/ 1073589 h 2309186"/>
                <a:gd name="connsiteX130" fmla="*/ 1102582 w 1445753"/>
                <a:gd name="connsiteY130" fmla="*/ 1001247 h 2309186"/>
                <a:gd name="connsiteX131" fmla="*/ 1044709 w 1445753"/>
                <a:gd name="connsiteY131" fmla="*/ 954948 h 2309186"/>
                <a:gd name="connsiteX132" fmla="*/ 955005 w 1445753"/>
                <a:gd name="connsiteY132" fmla="*/ 928905 h 2309186"/>
                <a:gd name="connsiteX133" fmla="*/ 842151 w 1445753"/>
                <a:gd name="connsiteY133" fmla="*/ 934693 h 2309186"/>
                <a:gd name="connsiteX134" fmla="*/ 749554 w 1445753"/>
                <a:gd name="connsiteY134" fmla="*/ 966523 h 2309186"/>
                <a:gd name="connsiteX135" fmla="*/ 697468 w 1445753"/>
                <a:gd name="connsiteY135" fmla="*/ 1009928 h 2309186"/>
                <a:gd name="connsiteX136" fmla="*/ 656956 w 1445753"/>
                <a:gd name="connsiteY136" fmla="*/ 1059121 h 2309186"/>
                <a:gd name="connsiteX137" fmla="*/ 610658 w 1445753"/>
                <a:gd name="connsiteY137" fmla="*/ 1140143 h 2309186"/>
                <a:gd name="connsiteX138" fmla="*/ 564359 w 1445753"/>
                <a:gd name="connsiteY138" fmla="*/ 1203804 h 2309186"/>
                <a:gd name="connsiteX139" fmla="*/ 506486 w 1445753"/>
                <a:gd name="connsiteY139" fmla="*/ 1261678 h 2309186"/>
                <a:gd name="connsiteX140" fmla="*/ 434144 w 1445753"/>
                <a:gd name="connsiteY140" fmla="*/ 1325338 h 2309186"/>
                <a:gd name="connsiteX141" fmla="*/ 347334 w 1445753"/>
                <a:gd name="connsiteY141" fmla="*/ 1348488 h 2309186"/>
                <a:gd name="connsiteX142" fmla="*/ 251842 w 1445753"/>
                <a:gd name="connsiteY142" fmla="*/ 1339807 h 2309186"/>
                <a:gd name="connsiteX143" fmla="*/ 159245 w 1445753"/>
                <a:gd name="connsiteY143" fmla="*/ 1290614 h 2309186"/>
                <a:gd name="connsiteX144" fmla="*/ 104265 w 1445753"/>
                <a:gd name="connsiteY144" fmla="*/ 1224060 h 2309186"/>
                <a:gd name="connsiteX145" fmla="*/ 72434 w 1445753"/>
                <a:gd name="connsiteY145" fmla="*/ 1125676 h 2309186"/>
                <a:gd name="connsiteX146" fmla="*/ 72435 w 1445753"/>
                <a:gd name="connsiteY146" fmla="*/ 1015715 h 2309186"/>
                <a:gd name="connsiteX147" fmla="*/ 84010 w 1445753"/>
                <a:gd name="connsiteY147" fmla="*/ 920224 h 2309186"/>
                <a:gd name="connsiteX148" fmla="*/ 110053 w 1445753"/>
                <a:gd name="connsiteY148" fmla="*/ 836308 h 2309186"/>
                <a:gd name="connsiteX149" fmla="*/ 156351 w 1445753"/>
                <a:gd name="connsiteY149" fmla="*/ 729242 h 2309186"/>
                <a:gd name="connsiteX150" fmla="*/ 211331 w 1445753"/>
                <a:gd name="connsiteY150" fmla="*/ 627964 h 2309186"/>
                <a:gd name="connsiteX151" fmla="*/ 263417 w 1445753"/>
                <a:gd name="connsiteY151" fmla="*/ 567196 h 2309186"/>
                <a:gd name="connsiteX152" fmla="*/ 324184 w 1445753"/>
                <a:gd name="connsiteY152" fmla="*/ 523791 h 2309186"/>
                <a:gd name="connsiteX153" fmla="*/ 393632 w 1445753"/>
                <a:gd name="connsiteY153" fmla="*/ 491961 h 2309186"/>
                <a:gd name="connsiteX154" fmla="*/ 500698 w 1445753"/>
                <a:gd name="connsiteY154" fmla="*/ 483280 h 2309186"/>
                <a:gd name="connsiteX155" fmla="*/ 613551 w 1445753"/>
                <a:gd name="connsiteY155" fmla="*/ 515110 h 2309186"/>
                <a:gd name="connsiteX156" fmla="*/ 714830 w 1445753"/>
                <a:gd name="connsiteY156" fmla="*/ 572984 h 2309186"/>
                <a:gd name="connsiteX157" fmla="*/ 798746 w 1445753"/>
                <a:gd name="connsiteY157" fmla="*/ 619283 h 2309186"/>
                <a:gd name="connsiteX158" fmla="*/ 885556 w 1445753"/>
                <a:gd name="connsiteY158" fmla="*/ 659794 h 2309186"/>
                <a:gd name="connsiteX159" fmla="*/ 975260 w 1445753"/>
                <a:gd name="connsiteY159" fmla="*/ 700306 h 2309186"/>
                <a:gd name="connsiteX160" fmla="*/ 1070752 w 1445753"/>
                <a:gd name="connsiteY160" fmla="*/ 717667 h 2309186"/>
                <a:gd name="connsiteX161" fmla="*/ 1192286 w 1445753"/>
                <a:gd name="connsiteY161" fmla="*/ 708986 h 2309186"/>
                <a:gd name="connsiteX162" fmla="*/ 1270415 w 1445753"/>
                <a:gd name="connsiteY162" fmla="*/ 668475 h 2309186"/>
                <a:gd name="connsiteX163" fmla="*/ 1322501 w 1445753"/>
                <a:gd name="connsiteY163" fmla="*/ 596133 h 2309186"/>
                <a:gd name="connsiteX164" fmla="*/ 1334075 w 1445753"/>
                <a:gd name="connsiteY164" fmla="*/ 515110 h 2309186"/>
                <a:gd name="connsiteX165" fmla="*/ 1293564 w 1445753"/>
                <a:gd name="connsiteY165" fmla="*/ 416726 h 2309186"/>
                <a:gd name="connsiteX166" fmla="*/ 1215435 w 1445753"/>
                <a:gd name="connsiteY166" fmla="*/ 329915 h 2309186"/>
                <a:gd name="connsiteX167" fmla="*/ 1154668 w 1445753"/>
                <a:gd name="connsiteY167" fmla="*/ 280723 h 2309186"/>
                <a:gd name="connsiteX168" fmla="*/ 1073645 w 1445753"/>
                <a:gd name="connsiteY168" fmla="*/ 222850 h 2309186"/>
                <a:gd name="connsiteX169" fmla="*/ 978154 w 1445753"/>
                <a:gd name="connsiteY169" fmla="*/ 164976 h 2309186"/>
                <a:gd name="connsiteX170" fmla="*/ 885557 w 1445753"/>
                <a:gd name="connsiteY170" fmla="*/ 115784 h 2309186"/>
                <a:gd name="connsiteX171" fmla="*/ 792959 w 1445753"/>
                <a:gd name="connsiteY171" fmla="*/ 66591 h 2309186"/>
                <a:gd name="connsiteX172" fmla="*/ 717723 w 1445753"/>
                <a:gd name="connsiteY172" fmla="*/ 34761 h 2309186"/>
                <a:gd name="connsiteX173" fmla="*/ 622232 w 1445753"/>
                <a:gd name="connsiteY173" fmla="*/ 37 h 2309186"/>
                <a:gd name="connsiteX0" fmla="*/ 622232 w 1445753"/>
                <a:gd name="connsiteY0" fmla="*/ 37 h 2309186"/>
                <a:gd name="connsiteX1" fmla="*/ 587508 w 1445753"/>
                <a:gd name="connsiteY1" fmla="*/ 28974 h 2309186"/>
                <a:gd name="connsiteX2" fmla="*/ 601977 w 1445753"/>
                <a:gd name="connsiteY2" fmla="*/ 69485 h 2309186"/>
                <a:gd name="connsiteX3" fmla="*/ 639595 w 1445753"/>
                <a:gd name="connsiteY3" fmla="*/ 81060 h 2309186"/>
                <a:gd name="connsiteX4" fmla="*/ 691680 w 1445753"/>
                <a:gd name="connsiteY4" fmla="*/ 101315 h 2309186"/>
                <a:gd name="connsiteX5" fmla="*/ 749553 w 1445753"/>
                <a:gd name="connsiteY5" fmla="*/ 130252 h 2309186"/>
                <a:gd name="connsiteX6" fmla="*/ 819002 w 1445753"/>
                <a:gd name="connsiteY6" fmla="*/ 162083 h 2309186"/>
                <a:gd name="connsiteX7" fmla="*/ 879769 w 1445753"/>
                <a:gd name="connsiteY7" fmla="*/ 193913 h 2309186"/>
                <a:gd name="connsiteX8" fmla="*/ 969473 w 1445753"/>
                <a:gd name="connsiteY8" fmla="*/ 240212 h 2309186"/>
                <a:gd name="connsiteX9" fmla="*/ 1024452 w 1445753"/>
                <a:gd name="connsiteY9" fmla="*/ 272043 h 2309186"/>
                <a:gd name="connsiteX10" fmla="*/ 1085220 w 1445753"/>
                <a:gd name="connsiteY10" fmla="*/ 309660 h 2309186"/>
                <a:gd name="connsiteX11" fmla="*/ 1137306 w 1445753"/>
                <a:gd name="connsiteY11" fmla="*/ 353065 h 2309186"/>
                <a:gd name="connsiteX12" fmla="*/ 1200967 w 1445753"/>
                <a:gd name="connsiteY12" fmla="*/ 413832 h 2309186"/>
                <a:gd name="connsiteX13" fmla="*/ 1235691 w 1445753"/>
                <a:gd name="connsiteY13" fmla="*/ 457237 h 2309186"/>
                <a:gd name="connsiteX14" fmla="*/ 1261734 w 1445753"/>
                <a:gd name="connsiteY14" fmla="*/ 500642 h 2309186"/>
                <a:gd name="connsiteX15" fmla="*/ 1267521 w 1445753"/>
                <a:gd name="connsiteY15" fmla="*/ 538260 h 2309186"/>
                <a:gd name="connsiteX16" fmla="*/ 1253053 w 1445753"/>
                <a:gd name="connsiteY16" fmla="*/ 581665 h 2309186"/>
                <a:gd name="connsiteX17" fmla="*/ 1227010 w 1445753"/>
                <a:gd name="connsiteY17" fmla="*/ 613495 h 2309186"/>
                <a:gd name="connsiteX18" fmla="*/ 1186498 w 1445753"/>
                <a:gd name="connsiteY18" fmla="*/ 633751 h 2309186"/>
                <a:gd name="connsiteX19" fmla="*/ 1140199 w 1445753"/>
                <a:gd name="connsiteY19" fmla="*/ 648219 h 2309186"/>
                <a:gd name="connsiteX20" fmla="*/ 1085220 w 1445753"/>
                <a:gd name="connsiteY20" fmla="*/ 651113 h 2309186"/>
                <a:gd name="connsiteX21" fmla="*/ 1009984 w 1445753"/>
                <a:gd name="connsiteY21" fmla="*/ 642432 h 2309186"/>
                <a:gd name="connsiteX22" fmla="*/ 926068 w 1445753"/>
                <a:gd name="connsiteY22" fmla="*/ 610602 h 2309186"/>
                <a:gd name="connsiteX23" fmla="*/ 873982 w 1445753"/>
                <a:gd name="connsiteY23" fmla="*/ 581665 h 2309186"/>
                <a:gd name="connsiteX24" fmla="*/ 807427 w 1445753"/>
                <a:gd name="connsiteY24" fmla="*/ 546941 h 2309186"/>
                <a:gd name="connsiteX25" fmla="*/ 752448 w 1445753"/>
                <a:gd name="connsiteY25" fmla="*/ 518004 h 2309186"/>
                <a:gd name="connsiteX26" fmla="*/ 677212 w 1445753"/>
                <a:gd name="connsiteY26" fmla="*/ 480386 h 2309186"/>
                <a:gd name="connsiteX27" fmla="*/ 633807 w 1445753"/>
                <a:gd name="connsiteY27" fmla="*/ 451450 h 2309186"/>
                <a:gd name="connsiteX28" fmla="*/ 581721 w 1445753"/>
                <a:gd name="connsiteY28" fmla="*/ 434088 h 2309186"/>
                <a:gd name="connsiteX29" fmla="*/ 532529 w 1445753"/>
                <a:gd name="connsiteY29" fmla="*/ 416726 h 2309186"/>
                <a:gd name="connsiteX30" fmla="*/ 474655 w 1445753"/>
                <a:gd name="connsiteY30" fmla="*/ 413832 h 2309186"/>
                <a:gd name="connsiteX31" fmla="*/ 419675 w 1445753"/>
                <a:gd name="connsiteY31" fmla="*/ 416726 h 2309186"/>
                <a:gd name="connsiteX32" fmla="*/ 364696 w 1445753"/>
                <a:gd name="connsiteY32" fmla="*/ 428300 h 2309186"/>
                <a:gd name="connsiteX33" fmla="*/ 303929 w 1445753"/>
                <a:gd name="connsiteY33" fmla="*/ 457237 h 2309186"/>
                <a:gd name="connsiteX34" fmla="*/ 248949 w 1445753"/>
                <a:gd name="connsiteY34" fmla="*/ 491961 h 2309186"/>
                <a:gd name="connsiteX35" fmla="*/ 199756 w 1445753"/>
                <a:gd name="connsiteY35" fmla="*/ 544047 h 2309186"/>
                <a:gd name="connsiteX36" fmla="*/ 162139 w 1445753"/>
                <a:gd name="connsiteY36" fmla="*/ 587452 h 2309186"/>
                <a:gd name="connsiteX37" fmla="*/ 127414 w 1445753"/>
                <a:gd name="connsiteY37" fmla="*/ 642432 h 2309186"/>
                <a:gd name="connsiteX38" fmla="*/ 89797 w 1445753"/>
                <a:gd name="connsiteY38" fmla="*/ 708986 h 2309186"/>
                <a:gd name="connsiteX39" fmla="*/ 60860 w 1445753"/>
                <a:gd name="connsiteY39" fmla="*/ 772647 h 2309186"/>
                <a:gd name="connsiteX40" fmla="*/ 40605 w 1445753"/>
                <a:gd name="connsiteY40" fmla="*/ 827627 h 2309186"/>
                <a:gd name="connsiteX41" fmla="*/ 20349 w 1445753"/>
                <a:gd name="connsiteY41" fmla="*/ 905756 h 2309186"/>
                <a:gd name="connsiteX42" fmla="*/ 5880 w 1445753"/>
                <a:gd name="connsiteY42" fmla="*/ 972310 h 2309186"/>
                <a:gd name="connsiteX43" fmla="*/ 93 w 1445753"/>
                <a:gd name="connsiteY43" fmla="*/ 1027290 h 2309186"/>
                <a:gd name="connsiteX44" fmla="*/ 2987 w 1445753"/>
                <a:gd name="connsiteY44" fmla="*/ 1093845 h 2309186"/>
                <a:gd name="connsiteX45" fmla="*/ 11668 w 1445753"/>
                <a:gd name="connsiteY45" fmla="*/ 1166186 h 2309186"/>
                <a:gd name="connsiteX46" fmla="*/ 29030 w 1445753"/>
                <a:gd name="connsiteY46" fmla="*/ 1224060 h 2309186"/>
                <a:gd name="connsiteX47" fmla="*/ 57967 w 1445753"/>
                <a:gd name="connsiteY47" fmla="*/ 1284827 h 2309186"/>
                <a:gd name="connsiteX48" fmla="*/ 110053 w 1445753"/>
                <a:gd name="connsiteY48" fmla="*/ 1339807 h 2309186"/>
                <a:gd name="connsiteX49" fmla="*/ 165032 w 1445753"/>
                <a:gd name="connsiteY49" fmla="*/ 1374531 h 2309186"/>
                <a:gd name="connsiteX50" fmla="*/ 243161 w 1445753"/>
                <a:gd name="connsiteY50" fmla="*/ 1406361 h 2309186"/>
                <a:gd name="connsiteX51" fmla="*/ 321291 w 1445753"/>
                <a:gd name="connsiteY51" fmla="*/ 1417936 h 2309186"/>
                <a:gd name="connsiteX52" fmla="*/ 425463 w 1445753"/>
                <a:gd name="connsiteY52" fmla="*/ 1400574 h 2309186"/>
                <a:gd name="connsiteX53" fmla="*/ 494911 w 1445753"/>
                <a:gd name="connsiteY53" fmla="*/ 1362956 h 2309186"/>
                <a:gd name="connsiteX54" fmla="*/ 555678 w 1445753"/>
                <a:gd name="connsiteY54" fmla="*/ 1310870 h 2309186"/>
                <a:gd name="connsiteX55" fmla="*/ 616445 w 1445753"/>
                <a:gd name="connsiteY55" fmla="*/ 1247209 h 2309186"/>
                <a:gd name="connsiteX56" fmla="*/ 654063 w 1445753"/>
                <a:gd name="connsiteY56" fmla="*/ 1189336 h 2309186"/>
                <a:gd name="connsiteX57" fmla="*/ 682999 w 1445753"/>
                <a:gd name="connsiteY57" fmla="*/ 1143037 h 2309186"/>
                <a:gd name="connsiteX58" fmla="*/ 711936 w 1445753"/>
                <a:gd name="connsiteY58" fmla="*/ 1096738 h 2309186"/>
                <a:gd name="connsiteX59" fmla="*/ 743767 w 1445753"/>
                <a:gd name="connsiteY59" fmla="*/ 1062014 h 2309186"/>
                <a:gd name="connsiteX60" fmla="*/ 790065 w 1445753"/>
                <a:gd name="connsiteY60" fmla="*/ 1027290 h 2309186"/>
                <a:gd name="connsiteX61" fmla="*/ 865301 w 1445753"/>
                <a:gd name="connsiteY61" fmla="*/ 1001247 h 2309186"/>
                <a:gd name="connsiteX62" fmla="*/ 937642 w 1445753"/>
                <a:gd name="connsiteY62" fmla="*/ 1001247 h 2309186"/>
                <a:gd name="connsiteX63" fmla="*/ 995516 w 1445753"/>
                <a:gd name="connsiteY63" fmla="*/ 1015715 h 2309186"/>
                <a:gd name="connsiteX64" fmla="*/ 1050496 w 1445753"/>
                <a:gd name="connsiteY64" fmla="*/ 1050440 h 2309186"/>
                <a:gd name="connsiteX65" fmla="*/ 1091007 w 1445753"/>
                <a:gd name="connsiteY65" fmla="*/ 1099632 h 2309186"/>
                <a:gd name="connsiteX66" fmla="*/ 1108369 w 1445753"/>
                <a:gd name="connsiteY66" fmla="*/ 1145931 h 2309186"/>
                <a:gd name="connsiteX67" fmla="*/ 1105475 w 1445753"/>
                <a:gd name="connsiteY67" fmla="*/ 1209591 h 2309186"/>
                <a:gd name="connsiteX68" fmla="*/ 1082326 w 1445753"/>
                <a:gd name="connsiteY68" fmla="*/ 1267465 h 2309186"/>
                <a:gd name="connsiteX69" fmla="*/ 1036027 w 1445753"/>
                <a:gd name="connsiteY69" fmla="*/ 1336913 h 2309186"/>
                <a:gd name="connsiteX70" fmla="*/ 955005 w 1445753"/>
                <a:gd name="connsiteY70" fmla="*/ 1406361 h 2309186"/>
                <a:gd name="connsiteX71" fmla="*/ 885556 w 1445753"/>
                <a:gd name="connsiteY71" fmla="*/ 1455553 h 2309186"/>
                <a:gd name="connsiteX72" fmla="*/ 816108 w 1445753"/>
                <a:gd name="connsiteY72" fmla="*/ 1493171 h 2309186"/>
                <a:gd name="connsiteX73" fmla="*/ 746660 w 1445753"/>
                <a:gd name="connsiteY73" fmla="*/ 1536576 h 2309186"/>
                <a:gd name="connsiteX74" fmla="*/ 697468 w 1445753"/>
                <a:gd name="connsiteY74" fmla="*/ 1571300 h 2309186"/>
                <a:gd name="connsiteX75" fmla="*/ 639594 w 1445753"/>
                <a:gd name="connsiteY75" fmla="*/ 1617599 h 2309186"/>
                <a:gd name="connsiteX76" fmla="*/ 599083 w 1445753"/>
                <a:gd name="connsiteY76" fmla="*/ 1669685 h 2309186"/>
                <a:gd name="connsiteX77" fmla="*/ 570146 w 1445753"/>
                <a:gd name="connsiteY77" fmla="*/ 1733346 h 2309186"/>
                <a:gd name="connsiteX78" fmla="*/ 549890 w 1445753"/>
                <a:gd name="connsiteY78" fmla="*/ 1802794 h 2309186"/>
                <a:gd name="connsiteX79" fmla="*/ 541210 w 1445753"/>
                <a:gd name="connsiteY79" fmla="*/ 1889604 h 2309186"/>
                <a:gd name="connsiteX80" fmla="*/ 549891 w 1445753"/>
                <a:gd name="connsiteY80" fmla="*/ 1999564 h 2309186"/>
                <a:gd name="connsiteX81" fmla="*/ 578827 w 1445753"/>
                <a:gd name="connsiteY81" fmla="*/ 2089267 h 2309186"/>
                <a:gd name="connsiteX82" fmla="*/ 619339 w 1445753"/>
                <a:gd name="connsiteY82" fmla="*/ 2170290 h 2309186"/>
                <a:gd name="connsiteX83" fmla="*/ 671425 w 1445753"/>
                <a:gd name="connsiteY83" fmla="*/ 2228164 h 2309186"/>
                <a:gd name="connsiteX84" fmla="*/ 746660 w 1445753"/>
                <a:gd name="connsiteY84" fmla="*/ 2268675 h 2309186"/>
                <a:gd name="connsiteX85" fmla="*/ 853726 w 1445753"/>
                <a:gd name="connsiteY85" fmla="*/ 2297611 h 2309186"/>
                <a:gd name="connsiteX86" fmla="*/ 981048 w 1445753"/>
                <a:gd name="connsiteY86" fmla="*/ 2309186 h 2309186"/>
                <a:gd name="connsiteX87" fmla="*/ 1122838 w 1445753"/>
                <a:gd name="connsiteY87" fmla="*/ 2297611 h 2309186"/>
                <a:gd name="connsiteX88" fmla="*/ 1238584 w 1445753"/>
                <a:gd name="connsiteY88" fmla="*/ 2271569 h 2309186"/>
                <a:gd name="connsiteX89" fmla="*/ 1334075 w 1445753"/>
                <a:gd name="connsiteY89" fmla="*/ 2233951 h 2309186"/>
                <a:gd name="connsiteX90" fmla="*/ 1383268 w 1445753"/>
                <a:gd name="connsiteY90" fmla="*/ 2199227 h 2309186"/>
                <a:gd name="connsiteX91" fmla="*/ 1417992 w 1445753"/>
                <a:gd name="connsiteY91" fmla="*/ 2147141 h 2309186"/>
                <a:gd name="connsiteX92" fmla="*/ 1444035 w 1445753"/>
                <a:gd name="connsiteY92" fmla="*/ 2071905 h 2309186"/>
                <a:gd name="connsiteX93" fmla="*/ 1441142 w 1445753"/>
                <a:gd name="connsiteY93" fmla="*/ 1956159 h 2309186"/>
                <a:gd name="connsiteX94" fmla="*/ 1423779 w 1445753"/>
                <a:gd name="connsiteY94" fmla="*/ 1866455 h 2309186"/>
                <a:gd name="connsiteX95" fmla="*/ 1400630 w 1445753"/>
                <a:gd name="connsiteY95" fmla="*/ 1791219 h 2309186"/>
                <a:gd name="connsiteX96" fmla="*/ 1371693 w 1445753"/>
                <a:gd name="connsiteY96" fmla="*/ 1715984 h 2309186"/>
                <a:gd name="connsiteX97" fmla="*/ 1342756 w 1445753"/>
                <a:gd name="connsiteY97" fmla="*/ 1658110 h 2309186"/>
                <a:gd name="connsiteX98" fmla="*/ 1319607 w 1445753"/>
                <a:gd name="connsiteY98" fmla="*/ 1643642 h 2309186"/>
                <a:gd name="connsiteX99" fmla="*/ 1287777 w 1445753"/>
                <a:gd name="connsiteY99" fmla="*/ 1655217 h 2309186"/>
                <a:gd name="connsiteX100" fmla="*/ 1284883 w 1445753"/>
                <a:gd name="connsiteY100" fmla="*/ 1681260 h 2309186"/>
                <a:gd name="connsiteX101" fmla="*/ 1305139 w 1445753"/>
                <a:gd name="connsiteY101" fmla="*/ 1739133 h 2309186"/>
                <a:gd name="connsiteX102" fmla="*/ 1336969 w 1445753"/>
                <a:gd name="connsiteY102" fmla="*/ 1817262 h 2309186"/>
                <a:gd name="connsiteX103" fmla="*/ 1363012 w 1445753"/>
                <a:gd name="connsiteY103" fmla="*/ 1895391 h 2309186"/>
                <a:gd name="connsiteX104" fmla="*/ 1380374 w 1445753"/>
                <a:gd name="connsiteY104" fmla="*/ 1973521 h 2309186"/>
                <a:gd name="connsiteX105" fmla="*/ 1377480 w 1445753"/>
                <a:gd name="connsiteY105" fmla="*/ 2048757 h 2309186"/>
                <a:gd name="connsiteX106" fmla="*/ 1363012 w 1445753"/>
                <a:gd name="connsiteY106" fmla="*/ 2103736 h 2309186"/>
                <a:gd name="connsiteX107" fmla="*/ 1334075 w 1445753"/>
                <a:gd name="connsiteY107" fmla="*/ 2147141 h 2309186"/>
                <a:gd name="connsiteX108" fmla="*/ 1287777 w 1445753"/>
                <a:gd name="connsiteY108" fmla="*/ 2181865 h 2309186"/>
                <a:gd name="connsiteX109" fmla="*/ 1224116 w 1445753"/>
                <a:gd name="connsiteY109" fmla="*/ 2210802 h 2309186"/>
                <a:gd name="connsiteX110" fmla="*/ 1134413 w 1445753"/>
                <a:gd name="connsiteY110" fmla="*/ 2231058 h 2309186"/>
                <a:gd name="connsiteX111" fmla="*/ 1009984 w 1445753"/>
                <a:gd name="connsiteY111" fmla="*/ 2245526 h 2309186"/>
                <a:gd name="connsiteX112" fmla="*/ 902918 w 1445753"/>
                <a:gd name="connsiteY112" fmla="*/ 2239738 h 2309186"/>
                <a:gd name="connsiteX113" fmla="*/ 819002 w 1445753"/>
                <a:gd name="connsiteY113" fmla="*/ 2225270 h 2309186"/>
                <a:gd name="connsiteX114" fmla="*/ 723511 w 1445753"/>
                <a:gd name="connsiteY114" fmla="*/ 2187652 h 2309186"/>
                <a:gd name="connsiteX115" fmla="*/ 671425 w 1445753"/>
                <a:gd name="connsiteY115" fmla="*/ 2132672 h 2309186"/>
                <a:gd name="connsiteX116" fmla="*/ 633807 w 1445753"/>
                <a:gd name="connsiteY116" fmla="*/ 2048756 h 2309186"/>
                <a:gd name="connsiteX117" fmla="*/ 607764 w 1445753"/>
                <a:gd name="connsiteY117" fmla="*/ 1918541 h 2309186"/>
                <a:gd name="connsiteX118" fmla="*/ 610658 w 1445753"/>
                <a:gd name="connsiteY118" fmla="*/ 1828837 h 2309186"/>
                <a:gd name="connsiteX119" fmla="*/ 628020 w 1445753"/>
                <a:gd name="connsiteY119" fmla="*/ 1759389 h 2309186"/>
                <a:gd name="connsiteX120" fmla="*/ 665637 w 1445753"/>
                <a:gd name="connsiteY120" fmla="*/ 1681260 h 2309186"/>
                <a:gd name="connsiteX121" fmla="*/ 726405 w 1445753"/>
                <a:gd name="connsiteY121" fmla="*/ 1629174 h 2309186"/>
                <a:gd name="connsiteX122" fmla="*/ 798746 w 1445753"/>
                <a:gd name="connsiteY122" fmla="*/ 1579981 h 2309186"/>
                <a:gd name="connsiteX123" fmla="*/ 891344 w 1445753"/>
                <a:gd name="connsiteY123" fmla="*/ 1527895 h 2309186"/>
                <a:gd name="connsiteX124" fmla="*/ 972367 w 1445753"/>
                <a:gd name="connsiteY124" fmla="*/ 1475809 h 2309186"/>
                <a:gd name="connsiteX125" fmla="*/ 1050496 w 1445753"/>
                <a:gd name="connsiteY125" fmla="*/ 1417936 h 2309186"/>
                <a:gd name="connsiteX126" fmla="*/ 1114156 w 1445753"/>
                <a:gd name="connsiteY126" fmla="*/ 1339807 h 2309186"/>
                <a:gd name="connsiteX127" fmla="*/ 1157561 w 1445753"/>
                <a:gd name="connsiteY127" fmla="*/ 1261678 h 2309186"/>
                <a:gd name="connsiteX128" fmla="*/ 1174923 w 1445753"/>
                <a:gd name="connsiteY128" fmla="*/ 1174867 h 2309186"/>
                <a:gd name="connsiteX129" fmla="*/ 1151774 w 1445753"/>
                <a:gd name="connsiteY129" fmla="*/ 1073589 h 2309186"/>
                <a:gd name="connsiteX130" fmla="*/ 1102582 w 1445753"/>
                <a:gd name="connsiteY130" fmla="*/ 1001247 h 2309186"/>
                <a:gd name="connsiteX131" fmla="*/ 1044709 w 1445753"/>
                <a:gd name="connsiteY131" fmla="*/ 954948 h 2309186"/>
                <a:gd name="connsiteX132" fmla="*/ 955005 w 1445753"/>
                <a:gd name="connsiteY132" fmla="*/ 928905 h 2309186"/>
                <a:gd name="connsiteX133" fmla="*/ 842151 w 1445753"/>
                <a:gd name="connsiteY133" fmla="*/ 934693 h 2309186"/>
                <a:gd name="connsiteX134" fmla="*/ 749554 w 1445753"/>
                <a:gd name="connsiteY134" fmla="*/ 966523 h 2309186"/>
                <a:gd name="connsiteX135" fmla="*/ 697468 w 1445753"/>
                <a:gd name="connsiteY135" fmla="*/ 1009928 h 2309186"/>
                <a:gd name="connsiteX136" fmla="*/ 656956 w 1445753"/>
                <a:gd name="connsiteY136" fmla="*/ 1059121 h 2309186"/>
                <a:gd name="connsiteX137" fmla="*/ 610658 w 1445753"/>
                <a:gd name="connsiteY137" fmla="*/ 1140143 h 2309186"/>
                <a:gd name="connsiteX138" fmla="*/ 564359 w 1445753"/>
                <a:gd name="connsiteY138" fmla="*/ 1203804 h 2309186"/>
                <a:gd name="connsiteX139" fmla="*/ 506486 w 1445753"/>
                <a:gd name="connsiteY139" fmla="*/ 1261678 h 2309186"/>
                <a:gd name="connsiteX140" fmla="*/ 434144 w 1445753"/>
                <a:gd name="connsiteY140" fmla="*/ 1325338 h 2309186"/>
                <a:gd name="connsiteX141" fmla="*/ 347334 w 1445753"/>
                <a:gd name="connsiteY141" fmla="*/ 1348488 h 2309186"/>
                <a:gd name="connsiteX142" fmla="*/ 251842 w 1445753"/>
                <a:gd name="connsiteY142" fmla="*/ 1339807 h 2309186"/>
                <a:gd name="connsiteX143" fmla="*/ 159245 w 1445753"/>
                <a:gd name="connsiteY143" fmla="*/ 1290614 h 2309186"/>
                <a:gd name="connsiteX144" fmla="*/ 104265 w 1445753"/>
                <a:gd name="connsiteY144" fmla="*/ 1224060 h 2309186"/>
                <a:gd name="connsiteX145" fmla="*/ 72434 w 1445753"/>
                <a:gd name="connsiteY145" fmla="*/ 1125676 h 2309186"/>
                <a:gd name="connsiteX146" fmla="*/ 72435 w 1445753"/>
                <a:gd name="connsiteY146" fmla="*/ 1015715 h 2309186"/>
                <a:gd name="connsiteX147" fmla="*/ 84010 w 1445753"/>
                <a:gd name="connsiteY147" fmla="*/ 920224 h 2309186"/>
                <a:gd name="connsiteX148" fmla="*/ 110053 w 1445753"/>
                <a:gd name="connsiteY148" fmla="*/ 836308 h 2309186"/>
                <a:gd name="connsiteX149" fmla="*/ 156351 w 1445753"/>
                <a:gd name="connsiteY149" fmla="*/ 729242 h 2309186"/>
                <a:gd name="connsiteX150" fmla="*/ 211331 w 1445753"/>
                <a:gd name="connsiteY150" fmla="*/ 627964 h 2309186"/>
                <a:gd name="connsiteX151" fmla="*/ 263417 w 1445753"/>
                <a:gd name="connsiteY151" fmla="*/ 567196 h 2309186"/>
                <a:gd name="connsiteX152" fmla="*/ 324184 w 1445753"/>
                <a:gd name="connsiteY152" fmla="*/ 523791 h 2309186"/>
                <a:gd name="connsiteX153" fmla="*/ 393632 w 1445753"/>
                <a:gd name="connsiteY153" fmla="*/ 491961 h 2309186"/>
                <a:gd name="connsiteX154" fmla="*/ 500698 w 1445753"/>
                <a:gd name="connsiteY154" fmla="*/ 483280 h 2309186"/>
                <a:gd name="connsiteX155" fmla="*/ 613551 w 1445753"/>
                <a:gd name="connsiteY155" fmla="*/ 515110 h 2309186"/>
                <a:gd name="connsiteX156" fmla="*/ 714830 w 1445753"/>
                <a:gd name="connsiteY156" fmla="*/ 572984 h 2309186"/>
                <a:gd name="connsiteX157" fmla="*/ 798746 w 1445753"/>
                <a:gd name="connsiteY157" fmla="*/ 619283 h 2309186"/>
                <a:gd name="connsiteX158" fmla="*/ 885556 w 1445753"/>
                <a:gd name="connsiteY158" fmla="*/ 659794 h 2309186"/>
                <a:gd name="connsiteX159" fmla="*/ 975260 w 1445753"/>
                <a:gd name="connsiteY159" fmla="*/ 700306 h 2309186"/>
                <a:gd name="connsiteX160" fmla="*/ 1070752 w 1445753"/>
                <a:gd name="connsiteY160" fmla="*/ 717667 h 2309186"/>
                <a:gd name="connsiteX161" fmla="*/ 1192286 w 1445753"/>
                <a:gd name="connsiteY161" fmla="*/ 708986 h 2309186"/>
                <a:gd name="connsiteX162" fmla="*/ 1270415 w 1445753"/>
                <a:gd name="connsiteY162" fmla="*/ 668475 h 2309186"/>
                <a:gd name="connsiteX163" fmla="*/ 1322501 w 1445753"/>
                <a:gd name="connsiteY163" fmla="*/ 596133 h 2309186"/>
                <a:gd name="connsiteX164" fmla="*/ 1334075 w 1445753"/>
                <a:gd name="connsiteY164" fmla="*/ 515110 h 2309186"/>
                <a:gd name="connsiteX165" fmla="*/ 1293564 w 1445753"/>
                <a:gd name="connsiteY165" fmla="*/ 416726 h 2309186"/>
                <a:gd name="connsiteX166" fmla="*/ 1215435 w 1445753"/>
                <a:gd name="connsiteY166" fmla="*/ 329915 h 2309186"/>
                <a:gd name="connsiteX167" fmla="*/ 1154668 w 1445753"/>
                <a:gd name="connsiteY167" fmla="*/ 280723 h 2309186"/>
                <a:gd name="connsiteX168" fmla="*/ 1073645 w 1445753"/>
                <a:gd name="connsiteY168" fmla="*/ 222850 h 2309186"/>
                <a:gd name="connsiteX169" fmla="*/ 978154 w 1445753"/>
                <a:gd name="connsiteY169" fmla="*/ 164976 h 2309186"/>
                <a:gd name="connsiteX170" fmla="*/ 885557 w 1445753"/>
                <a:gd name="connsiteY170" fmla="*/ 115784 h 2309186"/>
                <a:gd name="connsiteX171" fmla="*/ 792959 w 1445753"/>
                <a:gd name="connsiteY171" fmla="*/ 66591 h 2309186"/>
                <a:gd name="connsiteX172" fmla="*/ 717723 w 1445753"/>
                <a:gd name="connsiteY172" fmla="*/ 34761 h 2309186"/>
                <a:gd name="connsiteX173" fmla="*/ 622232 w 1445753"/>
                <a:gd name="connsiteY173" fmla="*/ 37 h 2309186"/>
                <a:gd name="connsiteX0" fmla="*/ 622232 w 1445753"/>
                <a:gd name="connsiteY0" fmla="*/ 37 h 2309186"/>
                <a:gd name="connsiteX1" fmla="*/ 587508 w 1445753"/>
                <a:gd name="connsiteY1" fmla="*/ 28974 h 2309186"/>
                <a:gd name="connsiteX2" fmla="*/ 601977 w 1445753"/>
                <a:gd name="connsiteY2" fmla="*/ 69485 h 2309186"/>
                <a:gd name="connsiteX3" fmla="*/ 639595 w 1445753"/>
                <a:gd name="connsiteY3" fmla="*/ 81060 h 2309186"/>
                <a:gd name="connsiteX4" fmla="*/ 691680 w 1445753"/>
                <a:gd name="connsiteY4" fmla="*/ 101315 h 2309186"/>
                <a:gd name="connsiteX5" fmla="*/ 749553 w 1445753"/>
                <a:gd name="connsiteY5" fmla="*/ 130252 h 2309186"/>
                <a:gd name="connsiteX6" fmla="*/ 819002 w 1445753"/>
                <a:gd name="connsiteY6" fmla="*/ 162083 h 2309186"/>
                <a:gd name="connsiteX7" fmla="*/ 879769 w 1445753"/>
                <a:gd name="connsiteY7" fmla="*/ 193913 h 2309186"/>
                <a:gd name="connsiteX8" fmla="*/ 969473 w 1445753"/>
                <a:gd name="connsiteY8" fmla="*/ 240212 h 2309186"/>
                <a:gd name="connsiteX9" fmla="*/ 1024452 w 1445753"/>
                <a:gd name="connsiteY9" fmla="*/ 272043 h 2309186"/>
                <a:gd name="connsiteX10" fmla="*/ 1085220 w 1445753"/>
                <a:gd name="connsiteY10" fmla="*/ 309660 h 2309186"/>
                <a:gd name="connsiteX11" fmla="*/ 1137306 w 1445753"/>
                <a:gd name="connsiteY11" fmla="*/ 353065 h 2309186"/>
                <a:gd name="connsiteX12" fmla="*/ 1200967 w 1445753"/>
                <a:gd name="connsiteY12" fmla="*/ 413832 h 2309186"/>
                <a:gd name="connsiteX13" fmla="*/ 1235691 w 1445753"/>
                <a:gd name="connsiteY13" fmla="*/ 457237 h 2309186"/>
                <a:gd name="connsiteX14" fmla="*/ 1261734 w 1445753"/>
                <a:gd name="connsiteY14" fmla="*/ 500642 h 2309186"/>
                <a:gd name="connsiteX15" fmla="*/ 1267521 w 1445753"/>
                <a:gd name="connsiteY15" fmla="*/ 538260 h 2309186"/>
                <a:gd name="connsiteX16" fmla="*/ 1253053 w 1445753"/>
                <a:gd name="connsiteY16" fmla="*/ 581665 h 2309186"/>
                <a:gd name="connsiteX17" fmla="*/ 1227010 w 1445753"/>
                <a:gd name="connsiteY17" fmla="*/ 613495 h 2309186"/>
                <a:gd name="connsiteX18" fmla="*/ 1186498 w 1445753"/>
                <a:gd name="connsiteY18" fmla="*/ 633751 h 2309186"/>
                <a:gd name="connsiteX19" fmla="*/ 1140199 w 1445753"/>
                <a:gd name="connsiteY19" fmla="*/ 648219 h 2309186"/>
                <a:gd name="connsiteX20" fmla="*/ 1085220 w 1445753"/>
                <a:gd name="connsiteY20" fmla="*/ 651113 h 2309186"/>
                <a:gd name="connsiteX21" fmla="*/ 1009984 w 1445753"/>
                <a:gd name="connsiteY21" fmla="*/ 642432 h 2309186"/>
                <a:gd name="connsiteX22" fmla="*/ 926068 w 1445753"/>
                <a:gd name="connsiteY22" fmla="*/ 610602 h 2309186"/>
                <a:gd name="connsiteX23" fmla="*/ 873982 w 1445753"/>
                <a:gd name="connsiteY23" fmla="*/ 581665 h 2309186"/>
                <a:gd name="connsiteX24" fmla="*/ 807427 w 1445753"/>
                <a:gd name="connsiteY24" fmla="*/ 546941 h 2309186"/>
                <a:gd name="connsiteX25" fmla="*/ 752448 w 1445753"/>
                <a:gd name="connsiteY25" fmla="*/ 518004 h 2309186"/>
                <a:gd name="connsiteX26" fmla="*/ 677212 w 1445753"/>
                <a:gd name="connsiteY26" fmla="*/ 480386 h 2309186"/>
                <a:gd name="connsiteX27" fmla="*/ 633807 w 1445753"/>
                <a:gd name="connsiteY27" fmla="*/ 451450 h 2309186"/>
                <a:gd name="connsiteX28" fmla="*/ 581721 w 1445753"/>
                <a:gd name="connsiteY28" fmla="*/ 434088 h 2309186"/>
                <a:gd name="connsiteX29" fmla="*/ 532529 w 1445753"/>
                <a:gd name="connsiteY29" fmla="*/ 416726 h 2309186"/>
                <a:gd name="connsiteX30" fmla="*/ 474655 w 1445753"/>
                <a:gd name="connsiteY30" fmla="*/ 413832 h 2309186"/>
                <a:gd name="connsiteX31" fmla="*/ 419675 w 1445753"/>
                <a:gd name="connsiteY31" fmla="*/ 416726 h 2309186"/>
                <a:gd name="connsiteX32" fmla="*/ 364696 w 1445753"/>
                <a:gd name="connsiteY32" fmla="*/ 428300 h 2309186"/>
                <a:gd name="connsiteX33" fmla="*/ 303929 w 1445753"/>
                <a:gd name="connsiteY33" fmla="*/ 457237 h 2309186"/>
                <a:gd name="connsiteX34" fmla="*/ 248949 w 1445753"/>
                <a:gd name="connsiteY34" fmla="*/ 491961 h 2309186"/>
                <a:gd name="connsiteX35" fmla="*/ 199756 w 1445753"/>
                <a:gd name="connsiteY35" fmla="*/ 544047 h 2309186"/>
                <a:gd name="connsiteX36" fmla="*/ 162139 w 1445753"/>
                <a:gd name="connsiteY36" fmla="*/ 587452 h 2309186"/>
                <a:gd name="connsiteX37" fmla="*/ 127414 w 1445753"/>
                <a:gd name="connsiteY37" fmla="*/ 642432 h 2309186"/>
                <a:gd name="connsiteX38" fmla="*/ 89797 w 1445753"/>
                <a:gd name="connsiteY38" fmla="*/ 708986 h 2309186"/>
                <a:gd name="connsiteX39" fmla="*/ 60860 w 1445753"/>
                <a:gd name="connsiteY39" fmla="*/ 772647 h 2309186"/>
                <a:gd name="connsiteX40" fmla="*/ 40605 w 1445753"/>
                <a:gd name="connsiteY40" fmla="*/ 827627 h 2309186"/>
                <a:gd name="connsiteX41" fmla="*/ 20349 w 1445753"/>
                <a:gd name="connsiteY41" fmla="*/ 905756 h 2309186"/>
                <a:gd name="connsiteX42" fmla="*/ 5880 w 1445753"/>
                <a:gd name="connsiteY42" fmla="*/ 972310 h 2309186"/>
                <a:gd name="connsiteX43" fmla="*/ 93 w 1445753"/>
                <a:gd name="connsiteY43" fmla="*/ 1027290 h 2309186"/>
                <a:gd name="connsiteX44" fmla="*/ 2987 w 1445753"/>
                <a:gd name="connsiteY44" fmla="*/ 1093845 h 2309186"/>
                <a:gd name="connsiteX45" fmla="*/ 11668 w 1445753"/>
                <a:gd name="connsiteY45" fmla="*/ 1166186 h 2309186"/>
                <a:gd name="connsiteX46" fmla="*/ 29030 w 1445753"/>
                <a:gd name="connsiteY46" fmla="*/ 1224060 h 2309186"/>
                <a:gd name="connsiteX47" fmla="*/ 57967 w 1445753"/>
                <a:gd name="connsiteY47" fmla="*/ 1284827 h 2309186"/>
                <a:gd name="connsiteX48" fmla="*/ 110053 w 1445753"/>
                <a:gd name="connsiteY48" fmla="*/ 1339807 h 2309186"/>
                <a:gd name="connsiteX49" fmla="*/ 165032 w 1445753"/>
                <a:gd name="connsiteY49" fmla="*/ 1374531 h 2309186"/>
                <a:gd name="connsiteX50" fmla="*/ 243161 w 1445753"/>
                <a:gd name="connsiteY50" fmla="*/ 1406361 h 2309186"/>
                <a:gd name="connsiteX51" fmla="*/ 321291 w 1445753"/>
                <a:gd name="connsiteY51" fmla="*/ 1417936 h 2309186"/>
                <a:gd name="connsiteX52" fmla="*/ 425463 w 1445753"/>
                <a:gd name="connsiteY52" fmla="*/ 1400574 h 2309186"/>
                <a:gd name="connsiteX53" fmla="*/ 494911 w 1445753"/>
                <a:gd name="connsiteY53" fmla="*/ 1362956 h 2309186"/>
                <a:gd name="connsiteX54" fmla="*/ 555678 w 1445753"/>
                <a:gd name="connsiteY54" fmla="*/ 1310870 h 2309186"/>
                <a:gd name="connsiteX55" fmla="*/ 616445 w 1445753"/>
                <a:gd name="connsiteY55" fmla="*/ 1247209 h 2309186"/>
                <a:gd name="connsiteX56" fmla="*/ 654063 w 1445753"/>
                <a:gd name="connsiteY56" fmla="*/ 1189336 h 2309186"/>
                <a:gd name="connsiteX57" fmla="*/ 682999 w 1445753"/>
                <a:gd name="connsiteY57" fmla="*/ 1143037 h 2309186"/>
                <a:gd name="connsiteX58" fmla="*/ 711936 w 1445753"/>
                <a:gd name="connsiteY58" fmla="*/ 1096738 h 2309186"/>
                <a:gd name="connsiteX59" fmla="*/ 743767 w 1445753"/>
                <a:gd name="connsiteY59" fmla="*/ 1062014 h 2309186"/>
                <a:gd name="connsiteX60" fmla="*/ 790065 w 1445753"/>
                <a:gd name="connsiteY60" fmla="*/ 1027290 h 2309186"/>
                <a:gd name="connsiteX61" fmla="*/ 865301 w 1445753"/>
                <a:gd name="connsiteY61" fmla="*/ 1001247 h 2309186"/>
                <a:gd name="connsiteX62" fmla="*/ 937642 w 1445753"/>
                <a:gd name="connsiteY62" fmla="*/ 1001247 h 2309186"/>
                <a:gd name="connsiteX63" fmla="*/ 995516 w 1445753"/>
                <a:gd name="connsiteY63" fmla="*/ 1015715 h 2309186"/>
                <a:gd name="connsiteX64" fmla="*/ 1050496 w 1445753"/>
                <a:gd name="connsiteY64" fmla="*/ 1050440 h 2309186"/>
                <a:gd name="connsiteX65" fmla="*/ 1091007 w 1445753"/>
                <a:gd name="connsiteY65" fmla="*/ 1099632 h 2309186"/>
                <a:gd name="connsiteX66" fmla="*/ 1108369 w 1445753"/>
                <a:gd name="connsiteY66" fmla="*/ 1145931 h 2309186"/>
                <a:gd name="connsiteX67" fmla="*/ 1105475 w 1445753"/>
                <a:gd name="connsiteY67" fmla="*/ 1209591 h 2309186"/>
                <a:gd name="connsiteX68" fmla="*/ 1082326 w 1445753"/>
                <a:gd name="connsiteY68" fmla="*/ 1267465 h 2309186"/>
                <a:gd name="connsiteX69" fmla="*/ 1036027 w 1445753"/>
                <a:gd name="connsiteY69" fmla="*/ 1336913 h 2309186"/>
                <a:gd name="connsiteX70" fmla="*/ 955005 w 1445753"/>
                <a:gd name="connsiteY70" fmla="*/ 1406361 h 2309186"/>
                <a:gd name="connsiteX71" fmla="*/ 885556 w 1445753"/>
                <a:gd name="connsiteY71" fmla="*/ 1455553 h 2309186"/>
                <a:gd name="connsiteX72" fmla="*/ 816108 w 1445753"/>
                <a:gd name="connsiteY72" fmla="*/ 1493171 h 2309186"/>
                <a:gd name="connsiteX73" fmla="*/ 746660 w 1445753"/>
                <a:gd name="connsiteY73" fmla="*/ 1536576 h 2309186"/>
                <a:gd name="connsiteX74" fmla="*/ 697468 w 1445753"/>
                <a:gd name="connsiteY74" fmla="*/ 1571300 h 2309186"/>
                <a:gd name="connsiteX75" fmla="*/ 639594 w 1445753"/>
                <a:gd name="connsiteY75" fmla="*/ 1617599 h 2309186"/>
                <a:gd name="connsiteX76" fmla="*/ 599083 w 1445753"/>
                <a:gd name="connsiteY76" fmla="*/ 1669685 h 2309186"/>
                <a:gd name="connsiteX77" fmla="*/ 570146 w 1445753"/>
                <a:gd name="connsiteY77" fmla="*/ 1733346 h 2309186"/>
                <a:gd name="connsiteX78" fmla="*/ 549890 w 1445753"/>
                <a:gd name="connsiteY78" fmla="*/ 1802794 h 2309186"/>
                <a:gd name="connsiteX79" fmla="*/ 541210 w 1445753"/>
                <a:gd name="connsiteY79" fmla="*/ 1889604 h 2309186"/>
                <a:gd name="connsiteX80" fmla="*/ 549891 w 1445753"/>
                <a:gd name="connsiteY80" fmla="*/ 1999564 h 2309186"/>
                <a:gd name="connsiteX81" fmla="*/ 578827 w 1445753"/>
                <a:gd name="connsiteY81" fmla="*/ 2089267 h 2309186"/>
                <a:gd name="connsiteX82" fmla="*/ 619339 w 1445753"/>
                <a:gd name="connsiteY82" fmla="*/ 2170290 h 2309186"/>
                <a:gd name="connsiteX83" fmla="*/ 671425 w 1445753"/>
                <a:gd name="connsiteY83" fmla="*/ 2228164 h 2309186"/>
                <a:gd name="connsiteX84" fmla="*/ 746660 w 1445753"/>
                <a:gd name="connsiteY84" fmla="*/ 2268675 h 2309186"/>
                <a:gd name="connsiteX85" fmla="*/ 853726 w 1445753"/>
                <a:gd name="connsiteY85" fmla="*/ 2297611 h 2309186"/>
                <a:gd name="connsiteX86" fmla="*/ 981048 w 1445753"/>
                <a:gd name="connsiteY86" fmla="*/ 2309186 h 2309186"/>
                <a:gd name="connsiteX87" fmla="*/ 1122838 w 1445753"/>
                <a:gd name="connsiteY87" fmla="*/ 2297611 h 2309186"/>
                <a:gd name="connsiteX88" fmla="*/ 1238584 w 1445753"/>
                <a:gd name="connsiteY88" fmla="*/ 2271569 h 2309186"/>
                <a:gd name="connsiteX89" fmla="*/ 1334075 w 1445753"/>
                <a:gd name="connsiteY89" fmla="*/ 2233951 h 2309186"/>
                <a:gd name="connsiteX90" fmla="*/ 1383268 w 1445753"/>
                <a:gd name="connsiteY90" fmla="*/ 2199227 h 2309186"/>
                <a:gd name="connsiteX91" fmla="*/ 1417992 w 1445753"/>
                <a:gd name="connsiteY91" fmla="*/ 2147141 h 2309186"/>
                <a:gd name="connsiteX92" fmla="*/ 1444035 w 1445753"/>
                <a:gd name="connsiteY92" fmla="*/ 2071905 h 2309186"/>
                <a:gd name="connsiteX93" fmla="*/ 1441142 w 1445753"/>
                <a:gd name="connsiteY93" fmla="*/ 1956159 h 2309186"/>
                <a:gd name="connsiteX94" fmla="*/ 1423779 w 1445753"/>
                <a:gd name="connsiteY94" fmla="*/ 1866455 h 2309186"/>
                <a:gd name="connsiteX95" fmla="*/ 1400630 w 1445753"/>
                <a:gd name="connsiteY95" fmla="*/ 1791219 h 2309186"/>
                <a:gd name="connsiteX96" fmla="*/ 1371693 w 1445753"/>
                <a:gd name="connsiteY96" fmla="*/ 1715984 h 2309186"/>
                <a:gd name="connsiteX97" fmla="*/ 1342756 w 1445753"/>
                <a:gd name="connsiteY97" fmla="*/ 1658110 h 2309186"/>
                <a:gd name="connsiteX98" fmla="*/ 1319607 w 1445753"/>
                <a:gd name="connsiteY98" fmla="*/ 1643642 h 2309186"/>
                <a:gd name="connsiteX99" fmla="*/ 1287777 w 1445753"/>
                <a:gd name="connsiteY99" fmla="*/ 1655217 h 2309186"/>
                <a:gd name="connsiteX100" fmla="*/ 1284883 w 1445753"/>
                <a:gd name="connsiteY100" fmla="*/ 1681260 h 2309186"/>
                <a:gd name="connsiteX101" fmla="*/ 1305139 w 1445753"/>
                <a:gd name="connsiteY101" fmla="*/ 1739133 h 2309186"/>
                <a:gd name="connsiteX102" fmla="*/ 1336969 w 1445753"/>
                <a:gd name="connsiteY102" fmla="*/ 1817262 h 2309186"/>
                <a:gd name="connsiteX103" fmla="*/ 1363012 w 1445753"/>
                <a:gd name="connsiteY103" fmla="*/ 1895391 h 2309186"/>
                <a:gd name="connsiteX104" fmla="*/ 1380374 w 1445753"/>
                <a:gd name="connsiteY104" fmla="*/ 1973521 h 2309186"/>
                <a:gd name="connsiteX105" fmla="*/ 1377480 w 1445753"/>
                <a:gd name="connsiteY105" fmla="*/ 2048757 h 2309186"/>
                <a:gd name="connsiteX106" fmla="*/ 1363012 w 1445753"/>
                <a:gd name="connsiteY106" fmla="*/ 2103736 h 2309186"/>
                <a:gd name="connsiteX107" fmla="*/ 1334075 w 1445753"/>
                <a:gd name="connsiteY107" fmla="*/ 2147141 h 2309186"/>
                <a:gd name="connsiteX108" fmla="*/ 1287777 w 1445753"/>
                <a:gd name="connsiteY108" fmla="*/ 2181865 h 2309186"/>
                <a:gd name="connsiteX109" fmla="*/ 1224116 w 1445753"/>
                <a:gd name="connsiteY109" fmla="*/ 2210802 h 2309186"/>
                <a:gd name="connsiteX110" fmla="*/ 1134413 w 1445753"/>
                <a:gd name="connsiteY110" fmla="*/ 2231058 h 2309186"/>
                <a:gd name="connsiteX111" fmla="*/ 1009984 w 1445753"/>
                <a:gd name="connsiteY111" fmla="*/ 2245526 h 2309186"/>
                <a:gd name="connsiteX112" fmla="*/ 902918 w 1445753"/>
                <a:gd name="connsiteY112" fmla="*/ 2239738 h 2309186"/>
                <a:gd name="connsiteX113" fmla="*/ 819002 w 1445753"/>
                <a:gd name="connsiteY113" fmla="*/ 2225270 h 2309186"/>
                <a:gd name="connsiteX114" fmla="*/ 723511 w 1445753"/>
                <a:gd name="connsiteY114" fmla="*/ 2187652 h 2309186"/>
                <a:gd name="connsiteX115" fmla="*/ 671425 w 1445753"/>
                <a:gd name="connsiteY115" fmla="*/ 2132672 h 2309186"/>
                <a:gd name="connsiteX116" fmla="*/ 633807 w 1445753"/>
                <a:gd name="connsiteY116" fmla="*/ 2048756 h 2309186"/>
                <a:gd name="connsiteX117" fmla="*/ 607764 w 1445753"/>
                <a:gd name="connsiteY117" fmla="*/ 1918541 h 2309186"/>
                <a:gd name="connsiteX118" fmla="*/ 610658 w 1445753"/>
                <a:gd name="connsiteY118" fmla="*/ 1828837 h 2309186"/>
                <a:gd name="connsiteX119" fmla="*/ 628020 w 1445753"/>
                <a:gd name="connsiteY119" fmla="*/ 1759389 h 2309186"/>
                <a:gd name="connsiteX120" fmla="*/ 665637 w 1445753"/>
                <a:gd name="connsiteY120" fmla="*/ 1681260 h 2309186"/>
                <a:gd name="connsiteX121" fmla="*/ 726405 w 1445753"/>
                <a:gd name="connsiteY121" fmla="*/ 1629174 h 2309186"/>
                <a:gd name="connsiteX122" fmla="*/ 798746 w 1445753"/>
                <a:gd name="connsiteY122" fmla="*/ 1579981 h 2309186"/>
                <a:gd name="connsiteX123" fmla="*/ 891344 w 1445753"/>
                <a:gd name="connsiteY123" fmla="*/ 1527895 h 2309186"/>
                <a:gd name="connsiteX124" fmla="*/ 972367 w 1445753"/>
                <a:gd name="connsiteY124" fmla="*/ 1475809 h 2309186"/>
                <a:gd name="connsiteX125" fmla="*/ 1050496 w 1445753"/>
                <a:gd name="connsiteY125" fmla="*/ 1417936 h 2309186"/>
                <a:gd name="connsiteX126" fmla="*/ 1114156 w 1445753"/>
                <a:gd name="connsiteY126" fmla="*/ 1339807 h 2309186"/>
                <a:gd name="connsiteX127" fmla="*/ 1157561 w 1445753"/>
                <a:gd name="connsiteY127" fmla="*/ 1261678 h 2309186"/>
                <a:gd name="connsiteX128" fmla="*/ 1174923 w 1445753"/>
                <a:gd name="connsiteY128" fmla="*/ 1174867 h 2309186"/>
                <a:gd name="connsiteX129" fmla="*/ 1151774 w 1445753"/>
                <a:gd name="connsiteY129" fmla="*/ 1073589 h 2309186"/>
                <a:gd name="connsiteX130" fmla="*/ 1102582 w 1445753"/>
                <a:gd name="connsiteY130" fmla="*/ 1001247 h 2309186"/>
                <a:gd name="connsiteX131" fmla="*/ 1041816 w 1445753"/>
                <a:gd name="connsiteY131" fmla="*/ 957842 h 2309186"/>
                <a:gd name="connsiteX132" fmla="*/ 955005 w 1445753"/>
                <a:gd name="connsiteY132" fmla="*/ 928905 h 2309186"/>
                <a:gd name="connsiteX133" fmla="*/ 842151 w 1445753"/>
                <a:gd name="connsiteY133" fmla="*/ 934693 h 2309186"/>
                <a:gd name="connsiteX134" fmla="*/ 749554 w 1445753"/>
                <a:gd name="connsiteY134" fmla="*/ 966523 h 2309186"/>
                <a:gd name="connsiteX135" fmla="*/ 697468 w 1445753"/>
                <a:gd name="connsiteY135" fmla="*/ 1009928 h 2309186"/>
                <a:gd name="connsiteX136" fmla="*/ 656956 w 1445753"/>
                <a:gd name="connsiteY136" fmla="*/ 1059121 h 2309186"/>
                <a:gd name="connsiteX137" fmla="*/ 610658 w 1445753"/>
                <a:gd name="connsiteY137" fmla="*/ 1140143 h 2309186"/>
                <a:gd name="connsiteX138" fmla="*/ 564359 w 1445753"/>
                <a:gd name="connsiteY138" fmla="*/ 1203804 h 2309186"/>
                <a:gd name="connsiteX139" fmla="*/ 506486 w 1445753"/>
                <a:gd name="connsiteY139" fmla="*/ 1261678 h 2309186"/>
                <a:gd name="connsiteX140" fmla="*/ 434144 w 1445753"/>
                <a:gd name="connsiteY140" fmla="*/ 1325338 h 2309186"/>
                <a:gd name="connsiteX141" fmla="*/ 347334 w 1445753"/>
                <a:gd name="connsiteY141" fmla="*/ 1348488 h 2309186"/>
                <a:gd name="connsiteX142" fmla="*/ 251842 w 1445753"/>
                <a:gd name="connsiteY142" fmla="*/ 1339807 h 2309186"/>
                <a:gd name="connsiteX143" fmla="*/ 159245 w 1445753"/>
                <a:gd name="connsiteY143" fmla="*/ 1290614 h 2309186"/>
                <a:gd name="connsiteX144" fmla="*/ 104265 w 1445753"/>
                <a:gd name="connsiteY144" fmla="*/ 1224060 h 2309186"/>
                <a:gd name="connsiteX145" fmla="*/ 72434 w 1445753"/>
                <a:gd name="connsiteY145" fmla="*/ 1125676 h 2309186"/>
                <a:gd name="connsiteX146" fmla="*/ 72435 w 1445753"/>
                <a:gd name="connsiteY146" fmla="*/ 1015715 h 2309186"/>
                <a:gd name="connsiteX147" fmla="*/ 84010 w 1445753"/>
                <a:gd name="connsiteY147" fmla="*/ 920224 h 2309186"/>
                <a:gd name="connsiteX148" fmla="*/ 110053 w 1445753"/>
                <a:gd name="connsiteY148" fmla="*/ 836308 h 2309186"/>
                <a:gd name="connsiteX149" fmla="*/ 156351 w 1445753"/>
                <a:gd name="connsiteY149" fmla="*/ 729242 h 2309186"/>
                <a:gd name="connsiteX150" fmla="*/ 211331 w 1445753"/>
                <a:gd name="connsiteY150" fmla="*/ 627964 h 2309186"/>
                <a:gd name="connsiteX151" fmla="*/ 263417 w 1445753"/>
                <a:gd name="connsiteY151" fmla="*/ 567196 h 2309186"/>
                <a:gd name="connsiteX152" fmla="*/ 324184 w 1445753"/>
                <a:gd name="connsiteY152" fmla="*/ 523791 h 2309186"/>
                <a:gd name="connsiteX153" fmla="*/ 393632 w 1445753"/>
                <a:gd name="connsiteY153" fmla="*/ 491961 h 2309186"/>
                <a:gd name="connsiteX154" fmla="*/ 500698 w 1445753"/>
                <a:gd name="connsiteY154" fmla="*/ 483280 h 2309186"/>
                <a:gd name="connsiteX155" fmla="*/ 613551 w 1445753"/>
                <a:gd name="connsiteY155" fmla="*/ 515110 h 2309186"/>
                <a:gd name="connsiteX156" fmla="*/ 714830 w 1445753"/>
                <a:gd name="connsiteY156" fmla="*/ 572984 h 2309186"/>
                <a:gd name="connsiteX157" fmla="*/ 798746 w 1445753"/>
                <a:gd name="connsiteY157" fmla="*/ 619283 h 2309186"/>
                <a:gd name="connsiteX158" fmla="*/ 885556 w 1445753"/>
                <a:gd name="connsiteY158" fmla="*/ 659794 h 2309186"/>
                <a:gd name="connsiteX159" fmla="*/ 975260 w 1445753"/>
                <a:gd name="connsiteY159" fmla="*/ 700306 h 2309186"/>
                <a:gd name="connsiteX160" fmla="*/ 1070752 w 1445753"/>
                <a:gd name="connsiteY160" fmla="*/ 717667 h 2309186"/>
                <a:gd name="connsiteX161" fmla="*/ 1192286 w 1445753"/>
                <a:gd name="connsiteY161" fmla="*/ 708986 h 2309186"/>
                <a:gd name="connsiteX162" fmla="*/ 1270415 w 1445753"/>
                <a:gd name="connsiteY162" fmla="*/ 668475 h 2309186"/>
                <a:gd name="connsiteX163" fmla="*/ 1322501 w 1445753"/>
                <a:gd name="connsiteY163" fmla="*/ 596133 h 2309186"/>
                <a:gd name="connsiteX164" fmla="*/ 1334075 w 1445753"/>
                <a:gd name="connsiteY164" fmla="*/ 515110 h 2309186"/>
                <a:gd name="connsiteX165" fmla="*/ 1293564 w 1445753"/>
                <a:gd name="connsiteY165" fmla="*/ 416726 h 2309186"/>
                <a:gd name="connsiteX166" fmla="*/ 1215435 w 1445753"/>
                <a:gd name="connsiteY166" fmla="*/ 329915 h 2309186"/>
                <a:gd name="connsiteX167" fmla="*/ 1154668 w 1445753"/>
                <a:gd name="connsiteY167" fmla="*/ 280723 h 2309186"/>
                <a:gd name="connsiteX168" fmla="*/ 1073645 w 1445753"/>
                <a:gd name="connsiteY168" fmla="*/ 222850 h 2309186"/>
                <a:gd name="connsiteX169" fmla="*/ 978154 w 1445753"/>
                <a:gd name="connsiteY169" fmla="*/ 164976 h 2309186"/>
                <a:gd name="connsiteX170" fmla="*/ 885557 w 1445753"/>
                <a:gd name="connsiteY170" fmla="*/ 115784 h 2309186"/>
                <a:gd name="connsiteX171" fmla="*/ 792959 w 1445753"/>
                <a:gd name="connsiteY171" fmla="*/ 66591 h 2309186"/>
                <a:gd name="connsiteX172" fmla="*/ 717723 w 1445753"/>
                <a:gd name="connsiteY172" fmla="*/ 34761 h 2309186"/>
                <a:gd name="connsiteX173" fmla="*/ 622232 w 1445753"/>
                <a:gd name="connsiteY173" fmla="*/ 37 h 2309186"/>
                <a:gd name="connsiteX0" fmla="*/ 622232 w 1445753"/>
                <a:gd name="connsiteY0" fmla="*/ 37 h 2309186"/>
                <a:gd name="connsiteX1" fmla="*/ 587508 w 1445753"/>
                <a:gd name="connsiteY1" fmla="*/ 28974 h 2309186"/>
                <a:gd name="connsiteX2" fmla="*/ 601977 w 1445753"/>
                <a:gd name="connsiteY2" fmla="*/ 69485 h 2309186"/>
                <a:gd name="connsiteX3" fmla="*/ 639595 w 1445753"/>
                <a:gd name="connsiteY3" fmla="*/ 81060 h 2309186"/>
                <a:gd name="connsiteX4" fmla="*/ 691680 w 1445753"/>
                <a:gd name="connsiteY4" fmla="*/ 101315 h 2309186"/>
                <a:gd name="connsiteX5" fmla="*/ 749553 w 1445753"/>
                <a:gd name="connsiteY5" fmla="*/ 130252 h 2309186"/>
                <a:gd name="connsiteX6" fmla="*/ 819002 w 1445753"/>
                <a:gd name="connsiteY6" fmla="*/ 162083 h 2309186"/>
                <a:gd name="connsiteX7" fmla="*/ 879769 w 1445753"/>
                <a:gd name="connsiteY7" fmla="*/ 193913 h 2309186"/>
                <a:gd name="connsiteX8" fmla="*/ 969473 w 1445753"/>
                <a:gd name="connsiteY8" fmla="*/ 240212 h 2309186"/>
                <a:gd name="connsiteX9" fmla="*/ 1024452 w 1445753"/>
                <a:gd name="connsiteY9" fmla="*/ 272043 h 2309186"/>
                <a:gd name="connsiteX10" fmla="*/ 1085220 w 1445753"/>
                <a:gd name="connsiteY10" fmla="*/ 309660 h 2309186"/>
                <a:gd name="connsiteX11" fmla="*/ 1137306 w 1445753"/>
                <a:gd name="connsiteY11" fmla="*/ 353065 h 2309186"/>
                <a:gd name="connsiteX12" fmla="*/ 1200967 w 1445753"/>
                <a:gd name="connsiteY12" fmla="*/ 413832 h 2309186"/>
                <a:gd name="connsiteX13" fmla="*/ 1235691 w 1445753"/>
                <a:gd name="connsiteY13" fmla="*/ 457237 h 2309186"/>
                <a:gd name="connsiteX14" fmla="*/ 1261734 w 1445753"/>
                <a:gd name="connsiteY14" fmla="*/ 500642 h 2309186"/>
                <a:gd name="connsiteX15" fmla="*/ 1267521 w 1445753"/>
                <a:gd name="connsiteY15" fmla="*/ 538260 h 2309186"/>
                <a:gd name="connsiteX16" fmla="*/ 1253053 w 1445753"/>
                <a:gd name="connsiteY16" fmla="*/ 581665 h 2309186"/>
                <a:gd name="connsiteX17" fmla="*/ 1227010 w 1445753"/>
                <a:gd name="connsiteY17" fmla="*/ 613495 h 2309186"/>
                <a:gd name="connsiteX18" fmla="*/ 1186498 w 1445753"/>
                <a:gd name="connsiteY18" fmla="*/ 633751 h 2309186"/>
                <a:gd name="connsiteX19" fmla="*/ 1140199 w 1445753"/>
                <a:gd name="connsiteY19" fmla="*/ 648219 h 2309186"/>
                <a:gd name="connsiteX20" fmla="*/ 1085220 w 1445753"/>
                <a:gd name="connsiteY20" fmla="*/ 651113 h 2309186"/>
                <a:gd name="connsiteX21" fmla="*/ 1009984 w 1445753"/>
                <a:gd name="connsiteY21" fmla="*/ 642432 h 2309186"/>
                <a:gd name="connsiteX22" fmla="*/ 926068 w 1445753"/>
                <a:gd name="connsiteY22" fmla="*/ 610602 h 2309186"/>
                <a:gd name="connsiteX23" fmla="*/ 873982 w 1445753"/>
                <a:gd name="connsiteY23" fmla="*/ 581665 h 2309186"/>
                <a:gd name="connsiteX24" fmla="*/ 807427 w 1445753"/>
                <a:gd name="connsiteY24" fmla="*/ 546941 h 2309186"/>
                <a:gd name="connsiteX25" fmla="*/ 752448 w 1445753"/>
                <a:gd name="connsiteY25" fmla="*/ 518004 h 2309186"/>
                <a:gd name="connsiteX26" fmla="*/ 677212 w 1445753"/>
                <a:gd name="connsiteY26" fmla="*/ 480386 h 2309186"/>
                <a:gd name="connsiteX27" fmla="*/ 633807 w 1445753"/>
                <a:gd name="connsiteY27" fmla="*/ 451450 h 2309186"/>
                <a:gd name="connsiteX28" fmla="*/ 581721 w 1445753"/>
                <a:gd name="connsiteY28" fmla="*/ 434088 h 2309186"/>
                <a:gd name="connsiteX29" fmla="*/ 532529 w 1445753"/>
                <a:gd name="connsiteY29" fmla="*/ 416726 h 2309186"/>
                <a:gd name="connsiteX30" fmla="*/ 474655 w 1445753"/>
                <a:gd name="connsiteY30" fmla="*/ 413832 h 2309186"/>
                <a:gd name="connsiteX31" fmla="*/ 419675 w 1445753"/>
                <a:gd name="connsiteY31" fmla="*/ 416726 h 2309186"/>
                <a:gd name="connsiteX32" fmla="*/ 364696 w 1445753"/>
                <a:gd name="connsiteY32" fmla="*/ 428300 h 2309186"/>
                <a:gd name="connsiteX33" fmla="*/ 303929 w 1445753"/>
                <a:gd name="connsiteY33" fmla="*/ 457237 h 2309186"/>
                <a:gd name="connsiteX34" fmla="*/ 248949 w 1445753"/>
                <a:gd name="connsiteY34" fmla="*/ 491961 h 2309186"/>
                <a:gd name="connsiteX35" fmla="*/ 199756 w 1445753"/>
                <a:gd name="connsiteY35" fmla="*/ 544047 h 2309186"/>
                <a:gd name="connsiteX36" fmla="*/ 162139 w 1445753"/>
                <a:gd name="connsiteY36" fmla="*/ 587452 h 2309186"/>
                <a:gd name="connsiteX37" fmla="*/ 127414 w 1445753"/>
                <a:gd name="connsiteY37" fmla="*/ 642432 h 2309186"/>
                <a:gd name="connsiteX38" fmla="*/ 89797 w 1445753"/>
                <a:gd name="connsiteY38" fmla="*/ 708986 h 2309186"/>
                <a:gd name="connsiteX39" fmla="*/ 60860 w 1445753"/>
                <a:gd name="connsiteY39" fmla="*/ 772647 h 2309186"/>
                <a:gd name="connsiteX40" fmla="*/ 40605 w 1445753"/>
                <a:gd name="connsiteY40" fmla="*/ 827627 h 2309186"/>
                <a:gd name="connsiteX41" fmla="*/ 20349 w 1445753"/>
                <a:gd name="connsiteY41" fmla="*/ 905756 h 2309186"/>
                <a:gd name="connsiteX42" fmla="*/ 5880 w 1445753"/>
                <a:gd name="connsiteY42" fmla="*/ 972310 h 2309186"/>
                <a:gd name="connsiteX43" fmla="*/ 93 w 1445753"/>
                <a:gd name="connsiteY43" fmla="*/ 1027290 h 2309186"/>
                <a:gd name="connsiteX44" fmla="*/ 2987 w 1445753"/>
                <a:gd name="connsiteY44" fmla="*/ 1093845 h 2309186"/>
                <a:gd name="connsiteX45" fmla="*/ 11668 w 1445753"/>
                <a:gd name="connsiteY45" fmla="*/ 1166186 h 2309186"/>
                <a:gd name="connsiteX46" fmla="*/ 29030 w 1445753"/>
                <a:gd name="connsiteY46" fmla="*/ 1224060 h 2309186"/>
                <a:gd name="connsiteX47" fmla="*/ 57967 w 1445753"/>
                <a:gd name="connsiteY47" fmla="*/ 1284827 h 2309186"/>
                <a:gd name="connsiteX48" fmla="*/ 110053 w 1445753"/>
                <a:gd name="connsiteY48" fmla="*/ 1339807 h 2309186"/>
                <a:gd name="connsiteX49" fmla="*/ 165032 w 1445753"/>
                <a:gd name="connsiteY49" fmla="*/ 1374531 h 2309186"/>
                <a:gd name="connsiteX50" fmla="*/ 243161 w 1445753"/>
                <a:gd name="connsiteY50" fmla="*/ 1406361 h 2309186"/>
                <a:gd name="connsiteX51" fmla="*/ 321291 w 1445753"/>
                <a:gd name="connsiteY51" fmla="*/ 1417936 h 2309186"/>
                <a:gd name="connsiteX52" fmla="*/ 425463 w 1445753"/>
                <a:gd name="connsiteY52" fmla="*/ 1400574 h 2309186"/>
                <a:gd name="connsiteX53" fmla="*/ 494911 w 1445753"/>
                <a:gd name="connsiteY53" fmla="*/ 1362956 h 2309186"/>
                <a:gd name="connsiteX54" fmla="*/ 555678 w 1445753"/>
                <a:gd name="connsiteY54" fmla="*/ 1310870 h 2309186"/>
                <a:gd name="connsiteX55" fmla="*/ 616445 w 1445753"/>
                <a:gd name="connsiteY55" fmla="*/ 1247209 h 2309186"/>
                <a:gd name="connsiteX56" fmla="*/ 654063 w 1445753"/>
                <a:gd name="connsiteY56" fmla="*/ 1189336 h 2309186"/>
                <a:gd name="connsiteX57" fmla="*/ 682999 w 1445753"/>
                <a:gd name="connsiteY57" fmla="*/ 1143037 h 2309186"/>
                <a:gd name="connsiteX58" fmla="*/ 711936 w 1445753"/>
                <a:gd name="connsiteY58" fmla="*/ 1096738 h 2309186"/>
                <a:gd name="connsiteX59" fmla="*/ 743767 w 1445753"/>
                <a:gd name="connsiteY59" fmla="*/ 1062014 h 2309186"/>
                <a:gd name="connsiteX60" fmla="*/ 790065 w 1445753"/>
                <a:gd name="connsiteY60" fmla="*/ 1027290 h 2309186"/>
                <a:gd name="connsiteX61" fmla="*/ 865301 w 1445753"/>
                <a:gd name="connsiteY61" fmla="*/ 1001247 h 2309186"/>
                <a:gd name="connsiteX62" fmla="*/ 937642 w 1445753"/>
                <a:gd name="connsiteY62" fmla="*/ 1001247 h 2309186"/>
                <a:gd name="connsiteX63" fmla="*/ 995516 w 1445753"/>
                <a:gd name="connsiteY63" fmla="*/ 1015715 h 2309186"/>
                <a:gd name="connsiteX64" fmla="*/ 1050496 w 1445753"/>
                <a:gd name="connsiteY64" fmla="*/ 1050440 h 2309186"/>
                <a:gd name="connsiteX65" fmla="*/ 1091007 w 1445753"/>
                <a:gd name="connsiteY65" fmla="*/ 1099632 h 2309186"/>
                <a:gd name="connsiteX66" fmla="*/ 1108369 w 1445753"/>
                <a:gd name="connsiteY66" fmla="*/ 1145931 h 2309186"/>
                <a:gd name="connsiteX67" fmla="*/ 1105475 w 1445753"/>
                <a:gd name="connsiteY67" fmla="*/ 1209591 h 2309186"/>
                <a:gd name="connsiteX68" fmla="*/ 1082326 w 1445753"/>
                <a:gd name="connsiteY68" fmla="*/ 1267465 h 2309186"/>
                <a:gd name="connsiteX69" fmla="*/ 1036027 w 1445753"/>
                <a:gd name="connsiteY69" fmla="*/ 1336913 h 2309186"/>
                <a:gd name="connsiteX70" fmla="*/ 955005 w 1445753"/>
                <a:gd name="connsiteY70" fmla="*/ 1406361 h 2309186"/>
                <a:gd name="connsiteX71" fmla="*/ 885556 w 1445753"/>
                <a:gd name="connsiteY71" fmla="*/ 1455553 h 2309186"/>
                <a:gd name="connsiteX72" fmla="*/ 816108 w 1445753"/>
                <a:gd name="connsiteY72" fmla="*/ 1493171 h 2309186"/>
                <a:gd name="connsiteX73" fmla="*/ 746660 w 1445753"/>
                <a:gd name="connsiteY73" fmla="*/ 1536576 h 2309186"/>
                <a:gd name="connsiteX74" fmla="*/ 697468 w 1445753"/>
                <a:gd name="connsiteY74" fmla="*/ 1571300 h 2309186"/>
                <a:gd name="connsiteX75" fmla="*/ 639594 w 1445753"/>
                <a:gd name="connsiteY75" fmla="*/ 1617599 h 2309186"/>
                <a:gd name="connsiteX76" fmla="*/ 599083 w 1445753"/>
                <a:gd name="connsiteY76" fmla="*/ 1669685 h 2309186"/>
                <a:gd name="connsiteX77" fmla="*/ 570146 w 1445753"/>
                <a:gd name="connsiteY77" fmla="*/ 1733346 h 2309186"/>
                <a:gd name="connsiteX78" fmla="*/ 549890 w 1445753"/>
                <a:gd name="connsiteY78" fmla="*/ 1802794 h 2309186"/>
                <a:gd name="connsiteX79" fmla="*/ 541210 w 1445753"/>
                <a:gd name="connsiteY79" fmla="*/ 1889604 h 2309186"/>
                <a:gd name="connsiteX80" fmla="*/ 549891 w 1445753"/>
                <a:gd name="connsiteY80" fmla="*/ 1999564 h 2309186"/>
                <a:gd name="connsiteX81" fmla="*/ 578827 w 1445753"/>
                <a:gd name="connsiteY81" fmla="*/ 2089267 h 2309186"/>
                <a:gd name="connsiteX82" fmla="*/ 619339 w 1445753"/>
                <a:gd name="connsiteY82" fmla="*/ 2170290 h 2309186"/>
                <a:gd name="connsiteX83" fmla="*/ 671425 w 1445753"/>
                <a:gd name="connsiteY83" fmla="*/ 2228164 h 2309186"/>
                <a:gd name="connsiteX84" fmla="*/ 746660 w 1445753"/>
                <a:gd name="connsiteY84" fmla="*/ 2268675 h 2309186"/>
                <a:gd name="connsiteX85" fmla="*/ 853726 w 1445753"/>
                <a:gd name="connsiteY85" fmla="*/ 2297611 h 2309186"/>
                <a:gd name="connsiteX86" fmla="*/ 981048 w 1445753"/>
                <a:gd name="connsiteY86" fmla="*/ 2309186 h 2309186"/>
                <a:gd name="connsiteX87" fmla="*/ 1122838 w 1445753"/>
                <a:gd name="connsiteY87" fmla="*/ 2297611 h 2309186"/>
                <a:gd name="connsiteX88" fmla="*/ 1238584 w 1445753"/>
                <a:gd name="connsiteY88" fmla="*/ 2271569 h 2309186"/>
                <a:gd name="connsiteX89" fmla="*/ 1334075 w 1445753"/>
                <a:gd name="connsiteY89" fmla="*/ 2233951 h 2309186"/>
                <a:gd name="connsiteX90" fmla="*/ 1383268 w 1445753"/>
                <a:gd name="connsiteY90" fmla="*/ 2199227 h 2309186"/>
                <a:gd name="connsiteX91" fmla="*/ 1417992 w 1445753"/>
                <a:gd name="connsiteY91" fmla="*/ 2147141 h 2309186"/>
                <a:gd name="connsiteX92" fmla="*/ 1444035 w 1445753"/>
                <a:gd name="connsiteY92" fmla="*/ 2071905 h 2309186"/>
                <a:gd name="connsiteX93" fmla="*/ 1441142 w 1445753"/>
                <a:gd name="connsiteY93" fmla="*/ 1956159 h 2309186"/>
                <a:gd name="connsiteX94" fmla="*/ 1423779 w 1445753"/>
                <a:gd name="connsiteY94" fmla="*/ 1866455 h 2309186"/>
                <a:gd name="connsiteX95" fmla="*/ 1400630 w 1445753"/>
                <a:gd name="connsiteY95" fmla="*/ 1791219 h 2309186"/>
                <a:gd name="connsiteX96" fmla="*/ 1371693 w 1445753"/>
                <a:gd name="connsiteY96" fmla="*/ 1715984 h 2309186"/>
                <a:gd name="connsiteX97" fmla="*/ 1342756 w 1445753"/>
                <a:gd name="connsiteY97" fmla="*/ 1658110 h 2309186"/>
                <a:gd name="connsiteX98" fmla="*/ 1319607 w 1445753"/>
                <a:gd name="connsiteY98" fmla="*/ 1643642 h 2309186"/>
                <a:gd name="connsiteX99" fmla="*/ 1287777 w 1445753"/>
                <a:gd name="connsiteY99" fmla="*/ 1655217 h 2309186"/>
                <a:gd name="connsiteX100" fmla="*/ 1284883 w 1445753"/>
                <a:gd name="connsiteY100" fmla="*/ 1681260 h 2309186"/>
                <a:gd name="connsiteX101" fmla="*/ 1305139 w 1445753"/>
                <a:gd name="connsiteY101" fmla="*/ 1739133 h 2309186"/>
                <a:gd name="connsiteX102" fmla="*/ 1336969 w 1445753"/>
                <a:gd name="connsiteY102" fmla="*/ 1817262 h 2309186"/>
                <a:gd name="connsiteX103" fmla="*/ 1363012 w 1445753"/>
                <a:gd name="connsiteY103" fmla="*/ 1895391 h 2309186"/>
                <a:gd name="connsiteX104" fmla="*/ 1380374 w 1445753"/>
                <a:gd name="connsiteY104" fmla="*/ 1973521 h 2309186"/>
                <a:gd name="connsiteX105" fmla="*/ 1377480 w 1445753"/>
                <a:gd name="connsiteY105" fmla="*/ 2048757 h 2309186"/>
                <a:gd name="connsiteX106" fmla="*/ 1363012 w 1445753"/>
                <a:gd name="connsiteY106" fmla="*/ 2103736 h 2309186"/>
                <a:gd name="connsiteX107" fmla="*/ 1334075 w 1445753"/>
                <a:gd name="connsiteY107" fmla="*/ 2147141 h 2309186"/>
                <a:gd name="connsiteX108" fmla="*/ 1287777 w 1445753"/>
                <a:gd name="connsiteY108" fmla="*/ 2181865 h 2309186"/>
                <a:gd name="connsiteX109" fmla="*/ 1224116 w 1445753"/>
                <a:gd name="connsiteY109" fmla="*/ 2210802 h 2309186"/>
                <a:gd name="connsiteX110" fmla="*/ 1134413 w 1445753"/>
                <a:gd name="connsiteY110" fmla="*/ 2231058 h 2309186"/>
                <a:gd name="connsiteX111" fmla="*/ 1009984 w 1445753"/>
                <a:gd name="connsiteY111" fmla="*/ 2245526 h 2309186"/>
                <a:gd name="connsiteX112" fmla="*/ 902918 w 1445753"/>
                <a:gd name="connsiteY112" fmla="*/ 2239738 h 2309186"/>
                <a:gd name="connsiteX113" fmla="*/ 819002 w 1445753"/>
                <a:gd name="connsiteY113" fmla="*/ 2225270 h 2309186"/>
                <a:gd name="connsiteX114" fmla="*/ 723511 w 1445753"/>
                <a:gd name="connsiteY114" fmla="*/ 2187652 h 2309186"/>
                <a:gd name="connsiteX115" fmla="*/ 671425 w 1445753"/>
                <a:gd name="connsiteY115" fmla="*/ 2132672 h 2309186"/>
                <a:gd name="connsiteX116" fmla="*/ 633807 w 1445753"/>
                <a:gd name="connsiteY116" fmla="*/ 2048756 h 2309186"/>
                <a:gd name="connsiteX117" fmla="*/ 607764 w 1445753"/>
                <a:gd name="connsiteY117" fmla="*/ 1918541 h 2309186"/>
                <a:gd name="connsiteX118" fmla="*/ 610658 w 1445753"/>
                <a:gd name="connsiteY118" fmla="*/ 1828837 h 2309186"/>
                <a:gd name="connsiteX119" fmla="*/ 628020 w 1445753"/>
                <a:gd name="connsiteY119" fmla="*/ 1759389 h 2309186"/>
                <a:gd name="connsiteX120" fmla="*/ 665637 w 1445753"/>
                <a:gd name="connsiteY120" fmla="*/ 1681260 h 2309186"/>
                <a:gd name="connsiteX121" fmla="*/ 726405 w 1445753"/>
                <a:gd name="connsiteY121" fmla="*/ 1629174 h 2309186"/>
                <a:gd name="connsiteX122" fmla="*/ 798746 w 1445753"/>
                <a:gd name="connsiteY122" fmla="*/ 1579981 h 2309186"/>
                <a:gd name="connsiteX123" fmla="*/ 891344 w 1445753"/>
                <a:gd name="connsiteY123" fmla="*/ 1527895 h 2309186"/>
                <a:gd name="connsiteX124" fmla="*/ 972367 w 1445753"/>
                <a:gd name="connsiteY124" fmla="*/ 1475809 h 2309186"/>
                <a:gd name="connsiteX125" fmla="*/ 1050496 w 1445753"/>
                <a:gd name="connsiteY125" fmla="*/ 1417936 h 2309186"/>
                <a:gd name="connsiteX126" fmla="*/ 1114156 w 1445753"/>
                <a:gd name="connsiteY126" fmla="*/ 1339807 h 2309186"/>
                <a:gd name="connsiteX127" fmla="*/ 1157561 w 1445753"/>
                <a:gd name="connsiteY127" fmla="*/ 1261678 h 2309186"/>
                <a:gd name="connsiteX128" fmla="*/ 1174923 w 1445753"/>
                <a:gd name="connsiteY128" fmla="*/ 1174867 h 2309186"/>
                <a:gd name="connsiteX129" fmla="*/ 1151774 w 1445753"/>
                <a:gd name="connsiteY129" fmla="*/ 1073589 h 2309186"/>
                <a:gd name="connsiteX130" fmla="*/ 1102582 w 1445753"/>
                <a:gd name="connsiteY130" fmla="*/ 1001247 h 2309186"/>
                <a:gd name="connsiteX131" fmla="*/ 1041816 w 1445753"/>
                <a:gd name="connsiteY131" fmla="*/ 957842 h 2309186"/>
                <a:gd name="connsiteX132" fmla="*/ 955005 w 1445753"/>
                <a:gd name="connsiteY132" fmla="*/ 928905 h 2309186"/>
                <a:gd name="connsiteX133" fmla="*/ 842151 w 1445753"/>
                <a:gd name="connsiteY133" fmla="*/ 934693 h 2309186"/>
                <a:gd name="connsiteX134" fmla="*/ 749554 w 1445753"/>
                <a:gd name="connsiteY134" fmla="*/ 966523 h 2309186"/>
                <a:gd name="connsiteX135" fmla="*/ 697468 w 1445753"/>
                <a:gd name="connsiteY135" fmla="*/ 1009928 h 2309186"/>
                <a:gd name="connsiteX136" fmla="*/ 656956 w 1445753"/>
                <a:gd name="connsiteY136" fmla="*/ 1059121 h 2309186"/>
                <a:gd name="connsiteX137" fmla="*/ 610658 w 1445753"/>
                <a:gd name="connsiteY137" fmla="*/ 1140143 h 2309186"/>
                <a:gd name="connsiteX138" fmla="*/ 564359 w 1445753"/>
                <a:gd name="connsiteY138" fmla="*/ 1203804 h 2309186"/>
                <a:gd name="connsiteX139" fmla="*/ 509380 w 1445753"/>
                <a:gd name="connsiteY139" fmla="*/ 1261678 h 2309186"/>
                <a:gd name="connsiteX140" fmla="*/ 434144 w 1445753"/>
                <a:gd name="connsiteY140" fmla="*/ 1325338 h 2309186"/>
                <a:gd name="connsiteX141" fmla="*/ 347334 w 1445753"/>
                <a:gd name="connsiteY141" fmla="*/ 1348488 h 2309186"/>
                <a:gd name="connsiteX142" fmla="*/ 251842 w 1445753"/>
                <a:gd name="connsiteY142" fmla="*/ 1339807 h 2309186"/>
                <a:gd name="connsiteX143" fmla="*/ 159245 w 1445753"/>
                <a:gd name="connsiteY143" fmla="*/ 1290614 h 2309186"/>
                <a:gd name="connsiteX144" fmla="*/ 104265 w 1445753"/>
                <a:gd name="connsiteY144" fmla="*/ 1224060 h 2309186"/>
                <a:gd name="connsiteX145" fmla="*/ 72434 w 1445753"/>
                <a:gd name="connsiteY145" fmla="*/ 1125676 h 2309186"/>
                <a:gd name="connsiteX146" fmla="*/ 72435 w 1445753"/>
                <a:gd name="connsiteY146" fmla="*/ 1015715 h 2309186"/>
                <a:gd name="connsiteX147" fmla="*/ 84010 w 1445753"/>
                <a:gd name="connsiteY147" fmla="*/ 920224 h 2309186"/>
                <a:gd name="connsiteX148" fmla="*/ 110053 w 1445753"/>
                <a:gd name="connsiteY148" fmla="*/ 836308 h 2309186"/>
                <a:gd name="connsiteX149" fmla="*/ 156351 w 1445753"/>
                <a:gd name="connsiteY149" fmla="*/ 729242 h 2309186"/>
                <a:gd name="connsiteX150" fmla="*/ 211331 w 1445753"/>
                <a:gd name="connsiteY150" fmla="*/ 627964 h 2309186"/>
                <a:gd name="connsiteX151" fmla="*/ 263417 w 1445753"/>
                <a:gd name="connsiteY151" fmla="*/ 567196 h 2309186"/>
                <a:gd name="connsiteX152" fmla="*/ 324184 w 1445753"/>
                <a:gd name="connsiteY152" fmla="*/ 523791 h 2309186"/>
                <a:gd name="connsiteX153" fmla="*/ 393632 w 1445753"/>
                <a:gd name="connsiteY153" fmla="*/ 491961 h 2309186"/>
                <a:gd name="connsiteX154" fmla="*/ 500698 w 1445753"/>
                <a:gd name="connsiteY154" fmla="*/ 483280 h 2309186"/>
                <a:gd name="connsiteX155" fmla="*/ 613551 w 1445753"/>
                <a:gd name="connsiteY155" fmla="*/ 515110 h 2309186"/>
                <a:gd name="connsiteX156" fmla="*/ 714830 w 1445753"/>
                <a:gd name="connsiteY156" fmla="*/ 572984 h 2309186"/>
                <a:gd name="connsiteX157" fmla="*/ 798746 w 1445753"/>
                <a:gd name="connsiteY157" fmla="*/ 619283 h 2309186"/>
                <a:gd name="connsiteX158" fmla="*/ 885556 w 1445753"/>
                <a:gd name="connsiteY158" fmla="*/ 659794 h 2309186"/>
                <a:gd name="connsiteX159" fmla="*/ 975260 w 1445753"/>
                <a:gd name="connsiteY159" fmla="*/ 700306 h 2309186"/>
                <a:gd name="connsiteX160" fmla="*/ 1070752 w 1445753"/>
                <a:gd name="connsiteY160" fmla="*/ 717667 h 2309186"/>
                <a:gd name="connsiteX161" fmla="*/ 1192286 w 1445753"/>
                <a:gd name="connsiteY161" fmla="*/ 708986 h 2309186"/>
                <a:gd name="connsiteX162" fmla="*/ 1270415 w 1445753"/>
                <a:gd name="connsiteY162" fmla="*/ 668475 h 2309186"/>
                <a:gd name="connsiteX163" fmla="*/ 1322501 w 1445753"/>
                <a:gd name="connsiteY163" fmla="*/ 596133 h 2309186"/>
                <a:gd name="connsiteX164" fmla="*/ 1334075 w 1445753"/>
                <a:gd name="connsiteY164" fmla="*/ 515110 h 2309186"/>
                <a:gd name="connsiteX165" fmla="*/ 1293564 w 1445753"/>
                <a:gd name="connsiteY165" fmla="*/ 416726 h 2309186"/>
                <a:gd name="connsiteX166" fmla="*/ 1215435 w 1445753"/>
                <a:gd name="connsiteY166" fmla="*/ 329915 h 2309186"/>
                <a:gd name="connsiteX167" fmla="*/ 1154668 w 1445753"/>
                <a:gd name="connsiteY167" fmla="*/ 280723 h 2309186"/>
                <a:gd name="connsiteX168" fmla="*/ 1073645 w 1445753"/>
                <a:gd name="connsiteY168" fmla="*/ 222850 h 2309186"/>
                <a:gd name="connsiteX169" fmla="*/ 978154 w 1445753"/>
                <a:gd name="connsiteY169" fmla="*/ 164976 h 2309186"/>
                <a:gd name="connsiteX170" fmla="*/ 885557 w 1445753"/>
                <a:gd name="connsiteY170" fmla="*/ 115784 h 2309186"/>
                <a:gd name="connsiteX171" fmla="*/ 792959 w 1445753"/>
                <a:gd name="connsiteY171" fmla="*/ 66591 h 2309186"/>
                <a:gd name="connsiteX172" fmla="*/ 717723 w 1445753"/>
                <a:gd name="connsiteY172" fmla="*/ 34761 h 2309186"/>
                <a:gd name="connsiteX173" fmla="*/ 622232 w 1445753"/>
                <a:gd name="connsiteY173" fmla="*/ 37 h 2309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1445753" h="2309186">
                  <a:moveTo>
                    <a:pt x="622232" y="37"/>
                  </a:moveTo>
                  <a:cubicBezTo>
                    <a:pt x="600530" y="-927"/>
                    <a:pt x="590884" y="17399"/>
                    <a:pt x="587508" y="28974"/>
                  </a:cubicBezTo>
                  <a:cubicBezTo>
                    <a:pt x="584132" y="40549"/>
                    <a:pt x="593296" y="60804"/>
                    <a:pt x="601977" y="69485"/>
                  </a:cubicBezTo>
                  <a:cubicBezTo>
                    <a:pt x="610658" y="78166"/>
                    <a:pt x="624645" y="75755"/>
                    <a:pt x="639595" y="81060"/>
                  </a:cubicBezTo>
                  <a:cubicBezTo>
                    <a:pt x="654545" y="86365"/>
                    <a:pt x="673354" y="93116"/>
                    <a:pt x="691680" y="101315"/>
                  </a:cubicBezTo>
                  <a:cubicBezTo>
                    <a:pt x="710006" y="109514"/>
                    <a:pt x="728333" y="120124"/>
                    <a:pt x="749553" y="130252"/>
                  </a:cubicBezTo>
                  <a:cubicBezTo>
                    <a:pt x="770773" y="140380"/>
                    <a:pt x="797299" y="151473"/>
                    <a:pt x="819002" y="162083"/>
                  </a:cubicBezTo>
                  <a:cubicBezTo>
                    <a:pt x="840705" y="172693"/>
                    <a:pt x="879769" y="193913"/>
                    <a:pt x="879769" y="193913"/>
                  </a:cubicBezTo>
                  <a:lnTo>
                    <a:pt x="969473" y="240212"/>
                  </a:lnTo>
                  <a:cubicBezTo>
                    <a:pt x="993587" y="253234"/>
                    <a:pt x="1005161" y="260468"/>
                    <a:pt x="1024452" y="272043"/>
                  </a:cubicBezTo>
                  <a:cubicBezTo>
                    <a:pt x="1043743" y="283618"/>
                    <a:pt x="1066411" y="296156"/>
                    <a:pt x="1085220" y="309660"/>
                  </a:cubicBezTo>
                  <a:cubicBezTo>
                    <a:pt x="1104029" y="323164"/>
                    <a:pt x="1118015" y="335703"/>
                    <a:pt x="1137306" y="353065"/>
                  </a:cubicBezTo>
                  <a:cubicBezTo>
                    <a:pt x="1156597" y="370427"/>
                    <a:pt x="1184570" y="396470"/>
                    <a:pt x="1200967" y="413832"/>
                  </a:cubicBezTo>
                  <a:cubicBezTo>
                    <a:pt x="1217364" y="431194"/>
                    <a:pt x="1225563" y="442769"/>
                    <a:pt x="1235691" y="457237"/>
                  </a:cubicBezTo>
                  <a:cubicBezTo>
                    <a:pt x="1245819" y="471705"/>
                    <a:pt x="1256429" y="487138"/>
                    <a:pt x="1261734" y="500642"/>
                  </a:cubicBezTo>
                  <a:cubicBezTo>
                    <a:pt x="1267039" y="514146"/>
                    <a:pt x="1268968" y="524756"/>
                    <a:pt x="1267521" y="538260"/>
                  </a:cubicBezTo>
                  <a:cubicBezTo>
                    <a:pt x="1266074" y="551764"/>
                    <a:pt x="1259805" y="569126"/>
                    <a:pt x="1253053" y="581665"/>
                  </a:cubicBezTo>
                  <a:cubicBezTo>
                    <a:pt x="1246301" y="594204"/>
                    <a:pt x="1238102" y="604814"/>
                    <a:pt x="1227010" y="613495"/>
                  </a:cubicBezTo>
                  <a:cubicBezTo>
                    <a:pt x="1215918" y="622176"/>
                    <a:pt x="1200967" y="627964"/>
                    <a:pt x="1186498" y="633751"/>
                  </a:cubicBezTo>
                  <a:cubicBezTo>
                    <a:pt x="1172030" y="639538"/>
                    <a:pt x="1157079" y="645325"/>
                    <a:pt x="1140199" y="648219"/>
                  </a:cubicBezTo>
                  <a:cubicBezTo>
                    <a:pt x="1123319" y="651113"/>
                    <a:pt x="1106922" y="652077"/>
                    <a:pt x="1085220" y="651113"/>
                  </a:cubicBezTo>
                  <a:cubicBezTo>
                    <a:pt x="1063518" y="650149"/>
                    <a:pt x="1036509" y="649184"/>
                    <a:pt x="1009984" y="642432"/>
                  </a:cubicBezTo>
                  <a:cubicBezTo>
                    <a:pt x="983459" y="635680"/>
                    <a:pt x="948735" y="620730"/>
                    <a:pt x="926068" y="610602"/>
                  </a:cubicBezTo>
                  <a:cubicBezTo>
                    <a:pt x="903401" y="600474"/>
                    <a:pt x="893755" y="592275"/>
                    <a:pt x="873982" y="581665"/>
                  </a:cubicBezTo>
                  <a:cubicBezTo>
                    <a:pt x="854209" y="571055"/>
                    <a:pt x="807427" y="546941"/>
                    <a:pt x="807427" y="546941"/>
                  </a:cubicBezTo>
                  <a:lnTo>
                    <a:pt x="752448" y="518004"/>
                  </a:lnTo>
                  <a:cubicBezTo>
                    <a:pt x="730745" y="506911"/>
                    <a:pt x="696985" y="491478"/>
                    <a:pt x="677212" y="480386"/>
                  </a:cubicBezTo>
                  <a:cubicBezTo>
                    <a:pt x="657439" y="469294"/>
                    <a:pt x="649722" y="459166"/>
                    <a:pt x="633807" y="451450"/>
                  </a:cubicBezTo>
                  <a:cubicBezTo>
                    <a:pt x="617892" y="443734"/>
                    <a:pt x="598601" y="439875"/>
                    <a:pt x="581721" y="434088"/>
                  </a:cubicBezTo>
                  <a:cubicBezTo>
                    <a:pt x="564841" y="428301"/>
                    <a:pt x="550373" y="420102"/>
                    <a:pt x="532529" y="416726"/>
                  </a:cubicBezTo>
                  <a:cubicBezTo>
                    <a:pt x="514685" y="413350"/>
                    <a:pt x="493464" y="413832"/>
                    <a:pt x="474655" y="413832"/>
                  </a:cubicBezTo>
                  <a:cubicBezTo>
                    <a:pt x="455846" y="413832"/>
                    <a:pt x="438001" y="414315"/>
                    <a:pt x="419675" y="416726"/>
                  </a:cubicBezTo>
                  <a:cubicBezTo>
                    <a:pt x="401348" y="419137"/>
                    <a:pt x="383987" y="421548"/>
                    <a:pt x="364696" y="428300"/>
                  </a:cubicBezTo>
                  <a:cubicBezTo>
                    <a:pt x="345405" y="435052"/>
                    <a:pt x="323220" y="446627"/>
                    <a:pt x="303929" y="457237"/>
                  </a:cubicBezTo>
                  <a:cubicBezTo>
                    <a:pt x="284638" y="467847"/>
                    <a:pt x="266311" y="477493"/>
                    <a:pt x="248949" y="491961"/>
                  </a:cubicBezTo>
                  <a:cubicBezTo>
                    <a:pt x="231587" y="506429"/>
                    <a:pt x="214224" y="528132"/>
                    <a:pt x="199756" y="544047"/>
                  </a:cubicBezTo>
                  <a:cubicBezTo>
                    <a:pt x="185288" y="559962"/>
                    <a:pt x="174196" y="571055"/>
                    <a:pt x="162139" y="587452"/>
                  </a:cubicBezTo>
                  <a:cubicBezTo>
                    <a:pt x="150082" y="603850"/>
                    <a:pt x="139471" y="622176"/>
                    <a:pt x="127414" y="642432"/>
                  </a:cubicBezTo>
                  <a:cubicBezTo>
                    <a:pt x="115357" y="662688"/>
                    <a:pt x="100889" y="687284"/>
                    <a:pt x="89797" y="708986"/>
                  </a:cubicBezTo>
                  <a:cubicBezTo>
                    <a:pt x="78705" y="730688"/>
                    <a:pt x="69059" y="752874"/>
                    <a:pt x="60860" y="772647"/>
                  </a:cubicBezTo>
                  <a:cubicBezTo>
                    <a:pt x="52661" y="792420"/>
                    <a:pt x="47357" y="805442"/>
                    <a:pt x="40605" y="827627"/>
                  </a:cubicBezTo>
                  <a:cubicBezTo>
                    <a:pt x="33853" y="849812"/>
                    <a:pt x="26136" y="881642"/>
                    <a:pt x="20349" y="905756"/>
                  </a:cubicBezTo>
                  <a:cubicBezTo>
                    <a:pt x="14562" y="929870"/>
                    <a:pt x="9256" y="952054"/>
                    <a:pt x="5880" y="972310"/>
                  </a:cubicBezTo>
                  <a:cubicBezTo>
                    <a:pt x="2504" y="992566"/>
                    <a:pt x="575" y="1007034"/>
                    <a:pt x="93" y="1027290"/>
                  </a:cubicBezTo>
                  <a:cubicBezTo>
                    <a:pt x="-389" y="1047546"/>
                    <a:pt x="1058" y="1070696"/>
                    <a:pt x="2987" y="1093845"/>
                  </a:cubicBezTo>
                  <a:cubicBezTo>
                    <a:pt x="4916" y="1116994"/>
                    <a:pt x="7328" y="1144484"/>
                    <a:pt x="11668" y="1166186"/>
                  </a:cubicBezTo>
                  <a:cubicBezTo>
                    <a:pt x="16008" y="1187888"/>
                    <a:pt x="21313" y="1204287"/>
                    <a:pt x="29030" y="1224060"/>
                  </a:cubicBezTo>
                  <a:cubicBezTo>
                    <a:pt x="36746" y="1243834"/>
                    <a:pt x="44463" y="1265536"/>
                    <a:pt x="57967" y="1284827"/>
                  </a:cubicBezTo>
                  <a:cubicBezTo>
                    <a:pt x="71471" y="1304118"/>
                    <a:pt x="92209" y="1324856"/>
                    <a:pt x="110053" y="1339807"/>
                  </a:cubicBezTo>
                  <a:cubicBezTo>
                    <a:pt x="127897" y="1354758"/>
                    <a:pt x="142847" y="1363439"/>
                    <a:pt x="165032" y="1374531"/>
                  </a:cubicBezTo>
                  <a:cubicBezTo>
                    <a:pt x="187217" y="1385623"/>
                    <a:pt x="217118" y="1399127"/>
                    <a:pt x="243161" y="1406361"/>
                  </a:cubicBezTo>
                  <a:cubicBezTo>
                    <a:pt x="269204" y="1413595"/>
                    <a:pt x="290907" y="1418901"/>
                    <a:pt x="321291" y="1417936"/>
                  </a:cubicBezTo>
                  <a:cubicBezTo>
                    <a:pt x="351675" y="1416971"/>
                    <a:pt x="396526" y="1409737"/>
                    <a:pt x="425463" y="1400574"/>
                  </a:cubicBezTo>
                  <a:cubicBezTo>
                    <a:pt x="454400" y="1391411"/>
                    <a:pt x="473209" y="1377907"/>
                    <a:pt x="494911" y="1362956"/>
                  </a:cubicBezTo>
                  <a:cubicBezTo>
                    <a:pt x="516613" y="1348005"/>
                    <a:pt x="535422" y="1330161"/>
                    <a:pt x="555678" y="1310870"/>
                  </a:cubicBezTo>
                  <a:cubicBezTo>
                    <a:pt x="575934" y="1291579"/>
                    <a:pt x="600047" y="1267465"/>
                    <a:pt x="616445" y="1247209"/>
                  </a:cubicBezTo>
                  <a:cubicBezTo>
                    <a:pt x="632843" y="1226953"/>
                    <a:pt x="642971" y="1206698"/>
                    <a:pt x="654063" y="1189336"/>
                  </a:cubicBezTo>
                  <a:cubicBezTo>
                    <a:pt x="665155" y="1171974"/>
                    <a:pt x="682999" y="1143037"/>
                    <a:pt x="682999" y="1143037"/>
                  </a:cubicBezTo>
                  <a:cubicBezTo>
                    <a:pt x="692644" y="1127604"/>
                    <a:pt x="701808" y="1110242"/>
                    <a:pt x="711936" y="1096738"/>
                  </a:cubicBezTo>
                  <a:cubicBezTo>
                    <a:pt x="722064" y="1083234"/>
                    <a:pt x="730746" y="1073589"/>
                    <a:pt x="743767" y="1062014"/>
                  </a:cubicBezTo>
                  <a:cubicBezTo>
                    <a:pt x="756789" y="1050439"/>
                    <a:pt x="769809" y="1037418"/>
                    <a:pt x="790065" y="1027290"/>
                  </a:cubicBezTo>
                  <a:cubicBezTo>
                    <a:pt x="810321" y="1017162"/>
                    <a:pt x="840705" y="1005587"/>
                    <a:pt x="865301" y="1001247"/>
                  </a:cubicBezTo>
                  <a:cubicBezTo>
                    <a:pt x="889897" y="996907"/>
                    <a:pt x="915939" y="998836"/>
                    <a:pt x="937642" y="1001247"/>
                  </a:cubicBezTo>
                  <a:cubicBezTo>
                    <a:pt x="959345" y="1003658"/>
                    <a:pt x="976707" y="1007516"/>
                    <a:pt x="995516" y="1015715"/>
                  </a:cubicBezTo>
                  <a:cubicBezTo>
                    <a:pt x="1014325" y="1023914"/>
                    <a:pt x="1034581" y="1036454"/>
                    <a:pt x="1050496" y="1050440"/>
                  </a:cubicBezTo>
                  <a:cubicBezTo>
                    <a:pt x="1066411" y="1064426"/>
                    <a:pt x="1081362" y="1083717"/>
                    <a:pt x="1091007" y="1099632"/>
                  </a:cubicBezTo>
                  <a:cubicBezTo>
                    <a:pt x="1100652" y="1115547"/>
                    <a:pt x="1105958" y="1127605"/>
                    <a:pt x="1108369" y="1145931"/>
                  </a:cubicBezTo>
                  <a:cubicBezTo>
                    <a:pt x="1110780" y="1164258"/>
                    <a:pt x="1109815" y="1189335"/>
                    <a:pt x="1105475" y="1209591"/>
                  </a:cubicBezTo>
                  <a:cubicBezTo>
                    <a:pt x="1101135" y="1229847"/>
                    <a:pt x="1093901" y="1246245"/>
                    <a:pt x="1082326" y="1267465"/>
                  </a:cubicBezTo>
                  <a:cubicBezTo>
                    <a:pt x="1070751" y="1288685"/>
                    <a:pt x="1057247" y="1313764"/>
                    <a:pt x="1036027" y="1336913"/>
                  </a:cubicBezTo>
                  <a:cubicBezTo>
                    <a:pt x="1014807" y="1360062"/>
                    <a:pt x="980083" y="1386588"/>
                    <a:pt x="955005" y="1406361"/>
                  </a:cubicBezTo>
                  <a:cubicBezTo>
                    <a:pt x="929927" y="1426134"/>
                    <a:pt x="908706" y="1441085"/>
                    <a:pt x="885556" y="1455553"/>
                  </a:cubicBezTo>
                  <a:cubicBezTo>
                    <a:pt x="862407" y="1470021"/>
                    <a:pt x="839257" y="1479667"/>
                    <a:pt x="816108" y="1493171"/>
                  </a:cubicBezTo>
                  <a:cubicBezTo>
                    <a:pt x="792959" y="1506675"/>
                    <a:pt x="766433" y="1523555"/>
                    <a:pt x="746660" y="1536576"/>
                  </a:cubicBezTo>
                  <a:cubicBezTo>
                    <a:pt x="726887" y="1549597"/>
                    <a:pt x="715312" y="1557796"/>
                    <a:pt x="697468" y="1571300"/>
                  </a:cubicBezTo>
                  <a:cubicBezTo>
                    <a:pt x="679624" y="1584804"/>
                    <a:pt x="655991" y="1601202"/>
                    <a:pt x="639594" y="1617599"/>
                  </a:cubicBezTo>
                  <a:cubicBezTo>
                    <a:pt x="623197" y="1633996"/>
                    <a:pt x="610658" y="1650394"/>
                    <a:pt x="599083" y="1669685"/>
                  </a:cubicBezTo>
                  <a:cubicBezTo>
                    <a:pt x="587508" y="1688976"/>
                    <a:pt x="578345" y="1711161"/>
                    <a:pt x="570146" y="1733346"/>
                  </a:cubicBezTo>
                  <a:cubicBezTo>
                    <a:pt x="561947" y="1755531"/>
                    <a:pt x="554713" y="1776751"/>
                    <a:pt x="549890" y="1802794"/>
                  </a:cubicBezTo>
                  <a:cubicBezTo>
                    <a:pt x="545067" y="1828837"/>
                    <a:pt x="541210" y="1856809"/>
                    <a:pt x="541210" y="1889604"/>
                  </a:cubicBezTo>
                  <a:cubicBezTo>
                    <a:pt x="541210" y="1922399"/>
                    <a:pt x="543621" y="1966287"/>
                    <a:pt x="549891" y="1999564"/>
                  </a:cubicBezTo>
                  <a:cubicBezTo>
                    <a:pt x="556160" y="2032841"/>
                    <a:pt x="567252" y="2060813"/>
                    <a:pt x="578827" y="2089267"/>
                  </a:cubicBezTo>
                  <a:cubicBezTo>
                    <a:pt x="590402" y="2117721"/>
                    <a:pt x="603906" y="2147141"/>
                    <a:pt x="619339" y="2170290"/>
                  </a:cubicBezTo>
                  <a:cubicBezTo>
                    <a:pt x="634772" y="2193440"/>
                    <a:pt x="650205" y="2211767"/>
                    <a:pt x="671425" y="2228164"/>
                  </a:cubicBezTo>
                  <a:cubicBezTo>
                    <a:pt x="692645" y="2244561"/>
                    <a:pt x="716277" y="2257101"/>
                    <a:pt x="746660" y="2268675"/>
                  </a:cubicBezTo>
                  <a:cubicBezTo>
                    <a:pt x="777044" y="2280250"/>
                    <a:pt x="814661" y="2290859"/>
                    <a:pt x="853726" y="2297611"/>
                  </a:cubicBezTo>
                  <a:cubicBezTo>
                    <a:pt x="892791" y="2304363"/>
                    <a:pt x="936196" y="2309186"/>
                    <a:pt x="981048" y="2309186"/>
                  </a:cubicBezTo>
                  <a:cubicBezTo>
                    <a:pt x="1025900" y="2309186"/>
                    <a:pt x="1122838" y="2297611"/>
                    <a:pt x="1122838" y="2297611"/>
                  </a:cubicBezTo>
                  <a:cubicBezTo>
                    <a:pt x="1165761" y="2291342"/>
                    <a:pt x="1203378" y="2282179"/>
                    <a:pt x="1238584" y="2271569"/>
                  </a:cubicBezTo>
                  <a:cubicBezTo>
                    <a:pt x="1273790" y="2260959"/>
                    <a:pt x="1309961" y="2246008"/>
                    <a:pt x="1334075" y="2233951"/>
                  </a:cubicBezTo>
                  <a:cubicBezTo>
                    <a:pt x="1358189" y="2221894"/>
                    <a:pt x="1369282" y="2213695"/>
                    <a:pt x="1383268" y="2199227"/>
                  </a:cubicBezTo>
                  <a:cubicBezTo>
                    <a:pt x="1397254" y="2184759"/>
                    <a:pt x="1407864" y="2168361"/>
                    <a:pt x="1417992" y="2147141"/>
                  </a:cubicBezTo>
                  <a:cubicBezTo>
                    <a:pt x="1428120" y="2125921"/>
                    <a:pt x="1440177" y="2103735"/>
                    <a:pt x="1444035" y="2071905"/>
                  </a:cubicBezTo>
                  <a:cubicBezTo>
                    <a:pt x="1447893" y="2040075"/>
                    <a:pt x="1444518" y="1990401"/>
                    <a:pt x="1441142" y="1956159"/>
                  </a:cubicBezTo>
                  <a:cubicBezTo>
                    <a:pt x="1437766" y="1921917"/>
                    <a:pt x="1430531" y="1893945"/>
                    <a:pt x="1423779" y="1866455"/>
                  </a:cubicBezTo>
                  <a:cubicBezTo>
                    <a:pt x="1417027" y="1838965"/>
                    <a:pt x="1409311" y="1816297"/>
                    <a:pt x="1400630" y="1791219"/>
                  </a:cubicBezTo>
                  <a:cubicBezTo>
                    <a:pt x="1391949" y="1766141"/>
                    <a:pt x="1381339" y="1738169"/>
                    <a:pt x="1371693" y="1715984"/>
                  </a:cubicBezTo>
                  <a:cubicBezTo>
                    <a:pt x="1362047" y="1693799"/>
                    <a:pt x="1351437" y="1670167"/>
                    <a:pt x="1342756" y="1658110"/>
                  </a:cubicBezTo>
                  <a:cubicBezTo>
                    <a:pt x="1334075" y="1646053"/>
                    <a:pt x="1328770" y="1644124"/>
                    <a:pt x="1319607" y="1643642"/>
                  </a:cubicBezTo>
                  <a:cubicBezTo>
                    <a:pt x="1310444" y="1643160"/>
                    <a:pt x="1293564" y="1648947"/>
                    <a:pt x="1287777" y="1655217"/>
                  </a:cubicBezTo>
                  <a:cubicBezTo>
                    <a:pt x="1281990" y="1661487"/>
                    <a:pt x="1281989" y="1667274"/>
                    <a:pt x="1284883" y="1681260"/>
                  </a:cubicBezTo>
                  <a:cubicBezTo>
                    <a:pt x="1287777" y="1695246"/>
                    <a:pt x="1296458" y="1716466"/>
                    <a:pt x="1305139" y="1739133"/>
                  </a:cubicBezTo>
                  <a:cubicBezTo>
                    <a:pt x="1313820" y="1761800"/>
                    <a:pt x="1327324" y="1791219"/>
                    <a:pt x="1336969" y="1817262"/>
                  </a:cubicBezTo>
                  <a:cubicBezTo>
                    <a:pt x="1346614" y="1843305"/>
                    <a:pt x="1355778" y="1869348"/>
                    <a:pt x="1363012" y="1895391"/>
                  </a:cubicBezTo>
                  <a:cubicBezTo>
                    <a:pt x="1370246" y="1921434"/>
                    <a:pt x="1377963" y="1947960"/>
                    <a:pt x="1380374" y="1973521"/>
                  </a:cubicBezTo>
                  <a:cubicBezTo>
                    <a:pt x="1382785" y="1999082"/>
                    <a:pt x="1380374" y="2027055"/>
                    <a:pt x="1377480" y="2048757"/>
                  </a:cubicBezTo>
                  <a:cubicBezTo>
                    <a:pt x="1374586" y="2070459"/>
                    <a:pt x="1370246" y="2087339"/>
                    <a:pt x="1363012" y="2103736"/>
                  </a:cubicBezTo>
                  <a:cubicBezTo>
                    <a:pt x="1355778" y="2120133"/>
                    <a:pt x="1346614" y="2134120"/>
                    <a:pt x="1334075" y="2147141"/>
                  </a:cubicBezTo>
                  <a:cubicBezTo>
                    <a:pt x="1321536" y="2160162"/>
                    <a:pt x="1306103" y="2171255"/>
                    <a:pt x="1287777" y="2181865"/>
                  </a:cubicBezTo>
                  <a:cubicBezTo>
                    <a:pt x="1269451" y="2192475"/>
                    <a:pt x="1249677" y="2202603"/>
                    <a:pt x="1224116" y="2210802"/>
                  </a:cubicBezTo>
                  <a:cubicBezTo>
                    <a:pt x="1198555" y="2219001"/>
                    <a:pt x="1170102" y="2225271"/>
                    <a:pt x="1134413" y="2231058"/>
                  </a:cubicBezTo>
                  <a:cubicBezTo>
                    <a:pt x="1098724" y="2236845"/>
                    <a:pt x="1048566" y="2244079"/>
                    <a:pt x="1009984" y="2245526"/>
                  </a:cubicBezTo>
                  <a:cubicBezTo>
                    <a:pt x="971402" y="2246973"/>
                    <a:pt x="934748" y="2243114"/>
                    <a:pt x="902918" y="2239738"/>
                  </a:cubicBezTo>
                  <a:cubicBezTo>
                    <a:pt x="871088" y="2236362"/>
                    <a:pt x="848903" y="2233951"/>
                    <a:pt x="819002" y="2225270"/>
                  </a:cubicBezTo>
                  <a:cubicBezTo>
                    <a:pt x="789101" y="2216589"/>
                    <a:pt x="748107" y="2203085"/>
                    <a:pt x="723511" y="2187652"/>
                  </a:cubicBezTo>
                  <a:cubicBezTo>
                    <a:pt x="698915" y="2172219"/>
                    <a:pt x="686376" y="2155821"/>
                    <a:pt x="671425" y="2132672"/>
                  </a:cubicBezTo>
                  <a:cubicBezTo>
                    <a:pt x="656474" y="2109523"/>
                    <a:pt x="644417" y="2084444"/>
                    <a:pt x="633807" y="2048756"/>
                  </a:cubicBezTo>
                  <a:cubicBezTo>
                    <a:pt x="623197" y="2013068"/>
                    <a:pt x="611622" y="1955194"/>
                    <a:pt x="607764" y="1918541"/>
                  </a:cubicBezTo>
                  <a:cubicBezTo>
                    <a:pt x="603906" y="1881888"/>
                    <a:pt x="607282" y="1855362"/>
                    <a:pt x="610658" y="1828837"/>
                  </a:cubicBezTo>
                  <a:cubicBezTo>
                    <a:pt x="614034" y="1802312"/>
                    <a:pt x="618857" y="1783985"/>
                    <a:pt x="628020" y="1759389"/>
                  </a:cubicBezTo>
                  <a:cubicBezTo>
                    <a:pt x="637183" y="1734793"/>
                    <a:pt x="649240" y="1702962"/>
                    <a:pt x="665637" y="1681260"/>
                  </a:cubicBezTo>
                  <a:cubicBezTo>
                    <a:pt x="682034" y="1659558"/>
                    <a:pt x="704220" y="1646054"/>
                    <a:pt x="726405" y="1629174"/>
                  </a:cubicBezTo>
                  <a:cubicBezTo>
                    <a:pt x="748590" y="1612294"/>
                    <a:pt x="771256" y="1596861"/>
                    <a:pt x="798746" y="1579981"/>
                  </a:cubicBezTo>
                  <a:cubicBezTo>
                    <a:pt x="826236" y="1563101"/>
                    <a:pt x="862407" y="1545257"/>
                    <a:pt x="891344" y="1527895"/>
                  </a:cubicBezTo>
                  <a:cubicBezTo>
                    <a:pt x="920281" y="1510533"/>
                    <a:pt x="945842" y="1494136"/>
                    <a:pt x="972367" y="1475809"/>
                  </a:cubicBezTo>
                  <a:cubicBezTo>
                    <a:pt x="998892" y="1457483"/>
                    <a:pt x="1026865" y="1440603"/>
                    <a:pt x="1050496" y="1417936"/>
                  </a:cubicBezTo>
                  <a:cubicBezTo>
                    <a:pt x="1074127" y="1395269"/>
                    <a:pt x="1096312" y="1365850"/>
                    <a:pt x="1114156" y="1339807"/>
                  </a:cubicBezTo>
                  <a:cubicBezTo>
                    <a:pt x="1132000" y="1313764"/>
                    <a:pt x="1147433" y="1289168"/>
                    <a:pt x="1157561" y="1261678"/>
                  </a:cubicBezTo>
                  <a:cubicBezTo>
                    <a:pt x="1167689" y="1234188"/>
                    <a:pt x="1175887" y="1206215"/>
                    <a:pt x="1174923" y="1174867"/>
                  </a:cubicBezTo>
                  <a:cubicBezTo>
                    <a:pt x="1173959" y="1143519"/>
                    <a:pt x="1163831" y="1102526"/>
                    <a:pt x="1151774" y="1073589"/>
                  </a:cubicBezTo>
                  <a:cubicBezTo>
                    <a:pt x="1139717" y="1044652"/>
                    <a:pt x="1120908" y="1020538"/>
                    <a:pt x="1102582" y="1001247"/>
                  </a:cubicBezTo>
                  <a:cubicBezTo>
                    <a:pt x="1084256" y="981956"/>
                    <a:pt x="1066412" y="969899"/>
                    <a:pt x="1041816" y="957842"/>
                  </a:cubicBezTo>
                  <a:cubicBezTo>
                    <a:pt x="1017220" y="945785"/>
                    <a:pt x="988282" y="932763"/>
                    <a:pt x="955005" y="928905"/>
                  </a:cubicBezTo>
                  <a:cubicBezTo>
                    <a:pt x="921728" y="925047"/>
                    <a:pt x="876393" y="928423"/>
                    <a:pt x="842151" y="934693"/>
                  </a:cubicBezTo>
                  <a:cubicBezTo>
                    <a:pt x="807909" y="940963"/>
                    <a:pt x="773668" y="953984"/>
                    <a:pt x="749554" y="966523"/>
                  </a:cubicBezTo>
                  <a:cubicBezTo>
                    <a:pt x="725440" y="979062"/>
                    <a:pt x="712901" y="994495"/>
                    <a:pt x="697468" y="1009928"/>
                  </a:cubicBezTo>
                  <a:cubicBezTo>
                    <a:pt x="682035" y="1025361"/>
                    <a:pt x="671424" y="1037419"/>
                    <a:pt x="656956" y="1059121"/>
                  </a:cubicBezTo>
                  <a:cubicBezTo>
                    <a:pt x="642488" y="1080823"/>
                    <a:pt x="626091" y="1116029"/>
                    <a:pt x="610658" y="1140143"/>
                  </a:cubicBezTo>
                  <a:cubicBezTo>
                    <a:pt x="595225" y="1164257"/>
                    <a:pt x="581239" y="1183548"/>
                    <a:pt x="564359" y="1203804"/>
                  </a:cubicBezTo>
                  <a:cubicBezTo>
                    <a:pt x="547479" y="1224060"/>
                    <a:pt x="531082" y="1241422"/>
                    <a:pt x="509380" y="1261678"/>
                  </a:cubicBezTo>
                  <a:cubicBezTo>
                    <a:pt x="487678" y="1281934"/>
                    <a:pt x="461152" y="1310870"/>
                    <a:pt x="434144" y="1325338"/>
                  </a:cubicBezTo>
                  <a:cubicBezTo>
                    <a:pt x="407136" y="1339806"/>
                    <a:pt x="377718" y="1346077"/>
                    <a:pt x="347334" y="1348488"/>
                  </a:cubicBezTo>
                  <a:cubicBezTo>
                    <a:pt x="316950" y="1350899"/>
                    <a:pt x="283190" y="1349453"/>
                    <a:pt x="251842" y="1339807"/>
                  </a:cubicBezTo>
                  <a:cubicBezTo>
                    <a:pt x="220494" y="1330161"/>
                    <a:pt x="183841" y="1309905"/>
                    <a:pt x="159245" y="1290614"/>
                  </a:cubicBezTo>
                  <a:cubicBezTo>
                    <a:pt x="134649" y="1271323"/>
                    <a:pt x="118733" y="1251550"/>
                    <a:pt x="104265" y="1224060"/>
                  </a:cubicBezTo>
                  <a:cubicBezTo>
                    <a:pt x="89797" y="1196570"/>
                    <a:pt x="77739" y="1160400"/>
                    <a:pt x="72434" y="1125676"/>
                  </a:cubicBezTo>
                  <a:cubicBezTo>
                    <a:pt x="67129" y="1090952"/>
                    <a:pt x="70506" y="1049957"/>
                    <a:pt x="72435" y="1015715"/>
                  </a:cubicBezTo>
                  <a:cubicBezTo>
                    <a:pt x="74364" y="981473"/>
                    <a:pt x="77740" y="950125"/>
                    <a:pt x="84010" y="920224"/>
                  </a:cubicBezTo>
                  <a:cubicBezTo>
                    <a:pt x="90280" y="890323"/>
                    <a:pt x="97996" y="868138"/>
                    <a:pt x="110053" y="836308"/>
                  </a:cubicBezTo>
                  <a:cubicBezTo>
                    <a:pt x="122110" y="804478"/>
                    <a:pt x="139471" y="763966"/>
                    <a:pt x="156351" y="729242"/>
                  </a:cubicBezTo>
                  <a:cubicBezTo>
                    <a:pt x="173231" y="694518"/>
                    <a:pt x="193487" y="654972"/>
                    <a:pt x="211331" y="627964"/>
                  </a:cubicBezTo>
                  <a:cubicBezTo>
                    <a:pt x="229175" y="600956"/>
                    <a:pt x="244608" y="584558"/>
                    <a:pt x="263417" y="567196"/>
                  </a:cubicBezTo>
                  <a:cubicBezTo>
                    <a:pt x="282226" y="549834"/>
                    <a:pt x="302481" y="536330"/>
                    <a:pt x="324184" y="523791"/>
                  </a:cubicBezTo>
                  <a:cubicBezTo>
                    <a:pt x="345887" y="511252"/>
                    <a:pt x="364213" y="498713"/>
                    <a:pt x="393632" y="491961"/>
                  </a:cubicBezTo>
                  <a:cubicBezTo>
                    <a:pt x="423051" y="485209"/>
                    <a:pt x="464045" y="479422"/>
                    <a:pt x="500698" y="483280"/>
                  </a:cubicBezTo>
                  <a:cubicBezTo>
                    <a:pt x="537351" y="487138"/>
                    <a:pt x="577862" y="500159"/>
                    <a:pt x="613551" y="515110"/>
                  </a:cubicBezTo>
                  <a:cubicBezTo>
                    <a:pt x="649240" y="530061"/>
                    <a:pt x="683964" y="555622"/>
                    <a:pt x="714830" y="572984"/>
                  </a:cubicBezTo>
                  <a:cubicBezTo>
                    <a:pt x="745696" y="590346"/>
                    <a:pt x="770292" y="604815"/>
                    <a:pt x="798746" y="619283"/>
                  </a:cubicBezTo>
                  <a:cubicBezTo>
                    <a:pt x="827200" y="633751"/>
                    <a:pt x="856137" y="646290"/>
                    <a:pt x="885556" y="659794"/>
                  </a:cubicBezTo>
                  <a:cubicBezTo>
                    <a:pt x="914975" y="673298"/>
                    <a:pt x="944394" y="690661"/>
                    <a:pt x="975260" y="700306"/>
                  </a:cubicBezTo>
                  <a:cubicBezTo>
                    <a:pt x="1006126" y="709951"/>
                    <a:pt x="1034581" y="716220"/>
                    <a:pt x="1070752" y="717667"/>
                  </a:cubicBezTo>
                  <a:cubicBezTo>
                    <a:pt x="1106923" y="719114"/>
                    <a:pt x="1159009" y="717185"/>
                    <a:pt x="1192286" y="708986"/>
                  </a:cubicBezTo>
                  <a:cubicBezTo>
                    <a:pt x="1225563" y="700787"/>
                    <a:pt x="1248713" y="687284"/>
                    <a:pt x="1270415" y="668475"/>
                  </a:cubicBezTo>
                  <a:cubicBezTo>
                    <a:pt x="1292117" y="649666"/>
                    <a:pt x="1311891" y="621694"/>
                    <a:pt x="1322501" y="596133"/>
                  </a:cubicBezTo>
                  <a:cubicBezTo>
                    <a:pt x="1333111" y="570572"/>
                    <a:pt x="1338898" y="545011"/>
                    <a:pt x="1334075" y="515110"/>
                  </a:cubicBezTo>
                  <a:cubicBezTo>
                    <a:pt x="1329252" y="485209"/>
                    <a:pt x="1313337" y="447592"/>
                    <a:pt x="1293564" y="416726"/>
                  </a:cubicBezTo>
                  <a:cubicBezTo>
                    <a:pt x="1273791" y="385860"/>
                    <a:pt x="1238584" y="352582"/>
                    <a:pt x="1215435" y="329915"/>
                  </a:cubicBezTo>
                  <a:cubicBezTo>
                    <a:pt x="1192286" y="307248"/>
                    <a:pt x="1178300" y="298567"/>
                    <a:pt x="1154668" y="280723"/>
                  </a:cubicBezTo>
                  <a:cubicBezTo>
                    <a:pt x="1131036" y="262879"/>
                    <a:pt x="1103064" y="242141"/>
                    <a:pt x="1073645" y="222850"/>
                  </a:cubicBezTo>
                  <a:cubicBezTo>
                    <a:pt x="1044226" y="203559"/>
                    <a:pt x="1009502" y="182820"/>
                    <a:pt x="978154" y="164976"/>
                  </a:cubicBezTo>
                  <a:cubicBezTo>
                    <a:pt x="946806" y="147132"/>
                    <a:pt x="916423" y="132182"/>
                    <a:pt x="885557" y="115784"/>
                  </a:cubicBezTo>
                  <a:cubicBezTo>
                    <a:pt x="854691" y="99387"/>
                    <a:pt x="819967" y="80095"/>
                    <a:pt x="792959" y="66591"/>
                  </a:cubicBezTo>
                  <a:cubicBezTo>
                    <a:pt x="765951" y="53087"/>
                    <a:pt x="740872" y="43924"/>
                    <a:pt x="717723" y="34761"/>
                  </a:cubicBezTo>
                  <a:cubicBezTo>
                    <a:pt x="694574" y="25598"/>
                    <a:pt x="643934" y="1001"/>
                    <a:pt x="622232" y="37"/>
                  </a:cubicBezTo>
                  <a:close/>
                </a:path>
              </a:pathLst>
            </a:custGeom>
            <a:solidFill>
              <a:srgbClr val="FADBD6"/>
            </a:solidFill>
            <a:ln>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 name="圆角矩形 28"/>
            <p:cNvSpPr/>
            <p:nvPr/>
          </p:nvSpPr>
          <p:spPr>
            <a:xfrm rot="1500000" flipH="1">
              <a:off x="6086844" y="2455691"/>
              <a:ext cx="43200" cy="1008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 name="圆角矩形 29"/>
            <p:cNvSpPr/>
            <p:nvPr/>
          </p:nvSpPr>
          <p:spPr>
            <a:xfrm rot="1500000" flipH="1">
              <a:off x="6357273" y="2892175"/>
              <a:ext cx="43200" cy="900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 name="圆角矩形 30"/>
            <p:cNvSpPr/>
            <p:nvPr/>
          </p:nvSpPr>
          <p:spPr>
            <a:xfrm rot="7500000" flipH="1">
              <a:off x="5629295" y="2449342"/>
              <a:ext cx="43200" cy="936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圆角矩形 31"/>
            <p:cNvSpPr/>
            <p:nvPr/>
          </p:nvSpPr>
          <p:spPr>
            <a:xfrm rot="7500000" flipH="1">
              <a:off x="6065420" y="3009944"/>
              <a:ext cx="43200" cy="936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圆角矩形 32"/>
            <p:cNvSpPr/>
            <p:nvPr/>
          </p:nvSpPr>
          <p:spPr>
            <a:xfrm rot="9000000" flipH="1">
              <a:off x="6252157" y="3405394"/>
              <a:ext cx="43200" cy="936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圆角矩形 33"/>
            <p:cNvSpPr/>
            <p:nvPr/>
          </p:nvSpPr>
          <p:spPr>
            <a:xfrm rot="9000000" flipH="1">
              <a:off x="6624476" y="3960015"/>
              <a:ext cx="43200" cy="936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5" name="圆角矩形 34"/>
            <p:cNvSpPr/>
            <p:nvPr/>
          </p:nvSpPr>
          <p:spPr>
            <a:xfrm rot="9600000" flipH="1">
              <a:off x="5795744" y="3266065"/>
              <a:ext cx="43200" cy="936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6" name="圆角矩形 35"/>
            <p:cNvSpPr/>
            <p:nvPr/>
          </p:nvSpPr>
          <p:spPr>
            <a:xfrm rot="14520000" flipH="1" flipV="1">
              <a:off x="6052515" y="3874240"/>
              <a:ext cx="43200" cy="108000"/>
            </a:xfrm>
            <a:prstGeom prst="roundRect">
              <a:avLst/>
            </a:pr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矩形 36"/>
            <p:cNvSpPr/>
            <p:nvPr/>
          </p:nvSpPr>
          <p:spPr>
            <a:xfrm>
              <a:off x="7091689" y="2484265"/>
              <a:ext cx="1290739" cy="584775"/>
            </a:xfrm>
            <a:prstGeom prst="rect">
              <a:avLst/>
            </a:prstGeom>
          </p:spPr>
          <p:txBody>
            <a:bodyPr wrap="none">
              <a:spAutoFit/>
            </a:bodyPr>
            <a:lstStyle/>
            <a:p>
              <a:pPr algn="ctr"/>
              <a:r>
                <a:rPr lang="zh-CN" altLang="en-US" sz="1600" dirty="0">
                  <a:effectLst>
                    <a:outerShdw blurRad="38100" dist="38100" dir="2700000" algn="tl">
                      <a:srgbClr val="000000">
                        <a:alpha val="43137"/>
                      </a:srgbClr>
                    </a:outerShdw>
                  </a:effectLst>
                  <a:latin typeface="arial" panose="020B0604020202020204" pitchFamily="34" charset="0"/>
                </a:rPr>
                <a:t>去除</a:t>
              </a:r>
              <a:r>
                <a:rPr lang="en-US" altLang="zh-CN" sz="1600" dirty="0">
                  <a:effectLst>
                    <a:outerShdw blurRad="38100" dist="38100" dir="2700000" algn="tl">
                      <a:srgbClr val="000000">
                        <a:alpha val="43137"/>
                      </a:srgbClr>
                    </a:outerShdw>
                  </a:effectLst>
                  <a:latin typeface="arial" panose="020B0604020202020204" pitchFamily="34" charset="0"/>
                </a:rPr>
                <a:t>8M</a:t>
              </a:r>
              <a:r>
                <a:rPr lang="zh-CN" altLang="en-US" sz="1600" dirty="0">
                  <a:effectLst>
                    <a:outerShdw blurRad="38100" dist="38100" dir="2700000" algn="tl">
                      <a:srgbClr val="000000">
                        <a:alpha val="43137"/>
                      </a:srgbClr>
                    </a:outerShdw>
                  </a:effectLst>
                  <a:latin typeface="arial" panose="020B0604020202020204" pitchFamily="34" charset="0"/>
                </a:rPr>
                <a:t>尿素</a:t>
              </a:r>
              <a:endParaRPr lang="en-US" altLang="zh-CN" sz="1600" dirty="0">
                <a:effectLst>
                  <a:outerShdw blurRad="38100" dist="38100" dir="2700000" algn="tl">
                    <a:srgbClr val="000000">
                      <a:alpha val="43137"/>
                    </a:srgbClr>
                  </a:outerShdw>
                </a:effectLst>
                <a:latin typeface="arial" panose="020B0604020202020204" pitchFamily="34" charset="0"/>
              </a:endParaRPr>
            </a:p>
            <a:p>
              <a:pPr algn="ctr"/>
              <a:r>
                <a:rPr lang="en-US" altLang="zh-CN" sz="1600" dirty="0">
                  <a:effectLst>
                    <a:outerShdw blurRad="38100" dist="38100" dir="2700000" algn="tl">
                      <a:srgbClr val="000000">
                        <a:alpha val="43137"/>
                      </a:srgbClr>
                    </a:outerShdw>
                  </a:effectLst>
                  <a:latin typeface="arial" panose="020B0604020202020204" pitchFamily="34" charset="0"/>
                </a:rPr>
                <a:t>β-</a:t>
              </a:r>
              <a:r>
                <a:rPr lang="zh-CN" altLang="en-US" sz="1600" dirty="0">
                  <a:effectLst>
                    <a:outerShdw blurRad="38100" dist="38100" dir="2700000" algn="tl">
                      <a:srgbClr val="000000">
                        <a:alpha val="43137"/>
                      </a:srgbClr>
                    </a:outerShdw>
                  </a:effectLst>
                  <a:latin typeface="arial" panose="020B0604020202020204" pitchFamily="34" charset="0"/>
                </a:rPr>
                <a:t>巯基乙醇</a:t>
              </a:r>
            </a:p>
          </p:txBody>
        </p:sp>
        <p:sp>
          <p:nvSpPr>
            <p:cNvPr id="38" name="右箭头 37"/>
            <p:cNvSpPr/>
            <p:nvPr/>
          </p:nvSpPr>
          <p:spPr>
            <a:xfrm>
              <a:off x="7017230" y="3024205"/>
              <a:ext cx="1440000" cy="216000"/>
            </a:xfrm>
            <a:prstGeom prst="rightArrow">
              <a:avLst/>
            </a:prstGeom>
            <a:solidFill>
              <a:srgbClr val="0070C0"/>
            </a:solidFill>
            <a:ln>
              <a:noFill/>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矩形 38"/>
            <p:cNvSpPr/>
            <p:nvPr/>
          </p:nvSpPr>
          <p:spPr>
            <a:xfrm>
              <a:off x="8571327" y="4247527"/>
              <a:ext cx="1980029"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latin typeface="arial" panose="020B0604020202020204" pitchFamily="34" charset="0"/>
                </a:rPr>
                <a:t>天然核糖核酸酶</a:t>
              </a:r>
              <a:endParaRPr lang="zh-CN" altLang="en-US" sz="2000" dirty="0">
                <a:effectLst>
                  <a:outerShdw blurRad="38100" dist="38100" dir="2700000" algn="tl">
                    <a:srgbClr val="000000">
                      <a:alpha val="43137"/>
                    </a:srgbClr>
                  </a:outerShdw>
                </a:effectLst>
              </a:endParaRPr>
            </a:p>
          </p:txBody>
        </p:sp>
        <p:sp>
          <p:nvSpPr>
            <p:cNvPr id="3" name="矩形 2"/>
            <p:cNvSpPr/>
            <p:nvPr/>
          </p:nvSpPr>
          <p:spPr>
            <a:xfrm>
              <a:off x="7059067" y="3300156"/>
              <a:ext cx="1419625" cy="830997"/>
            </a:xfrm>
            <a:prstGeom prst="rect">
              <a:avLst/>
            </a:prstGeom>
          </p:spPr>
          <p:txBody>
            <a:bodyPr wrap="square">
              <a:spAutoFit/>
            </a:bodyPr>
            <a:lstStyle/>
            <a:p>
              <a:pPr algn="ctr"/>
              <a:r>
                <a:rPr lang="zh-CN" altLang="en-US" sz="1600" dirty="0">
                  <a:effectLst>
                    <a:outerShdw blurRad="38100" dist="38100" dir="2700000" algn="tl">
                      <a:srgbClr val="000000">
                        <a:alpha val="43137"/>
                      </a:srgbClr>
                    </a:outerShdw>
                  </a:effectLst>
                  <a:latin typeface="arial" panose="020B0604020202020204" pitchFamily="34" charset="0"/>
                </a:rPr>
                <a:t>可还原核糖核酸酶的巯基被空气氧化</a:t>
              </a:r>
              <a:endParaRPr lang="zh-CN" altLang="en-US" sz="1600" dirty="0"/>
            </a:p>
          </p:txBody>
        </p:sp>
      </p:grpSp>
    </p:spTree>
    <p:extLst>
      <p:ext uri="{BB962C8B-B14F-4D97-AF65-F5344CB8AC3E}">
        <p14:creationId xmlns:p14="http://schemas.microsoft.com/office/powerpoint/2010/main" val="1826411247"/>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ChangeArrowheads="1"/>
          </p:cNvSpPr>
          <p:nvPr/>
        </p:nvSpPr>
        <p:spPr bwMode="auto">
          <a:xfrm>
            <a:off x="1204918" y="1240177"/>
            <a:ext cx="9993311" cy="1643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rtlCol="0" anchor="t" anchorCtr="0">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蛋白质</a:t>
            </a:r>
            <a:r>
              <a:rPr lang="zh-CN" altLang="en-US" sz="2800" kern="0" dirty="0">
                <a:effectLst>
                  <a:outerShdw blurRad="38100" dist="38100" dir="2700000" algn="tl">
                    <a:srgbClr val="C0C0C0"/>
                  </a:outerShdw>
                </a:effectLst>
                <a:latin typeface="Times New Roman" panose="02020603050405020304" pitchFamily="18" charset="0"/>
              </a:rPr>
              <a:t>中有酪氨酸和色氨酸</a:t>
            </a:r>
            <a:r>
              <a:rPr lang="en-US" altLang="zh-CN" sz="2800" kern="0" dirty="0">
                <a:effectLst>
                  <a:outerShdw blurRad="38100" dist="38100" dir="2700000" algn="tl">
                    <a:srgbClr val="C0C0C0"/>
                  </a:outerShdw>
                </a:effectLst>
                <a:latin typeface="Times New Roman" panose="02020603050405020304" pitchFamily="18" charset="0"/>
              </a:rPr>
              <a:t>(</a:t>
            </a:r>
            <a:r>
              <a:rPr lang="zh-CN" altLang="en-US" sz="2800" kern="0" dirty="0">
                <a:effectLst>
                  <a:outerShdw blurRad="38100" dist="38100" dir="2700000" algn="tl">
                    <a:srgbClr val="C0C0C0"/>
                  </a:outerShdw>
                </a:effectLst>
                <a:latin typeface="Times New Roman" panose="02020603050405020304" pitchFamily="18" charset="0"/>
              </a:rPr>
              <a:t>含</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共轭双键</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，在</a:t>
            </a:r>
            <a:r>
              <a:rPr lang="en-US" altLang="zh-CN" sz="2800" kern="0" dirty="0">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280nm</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波长处有特征性吸收峰。其吸收光度值</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OD</a:t>
            </a:r>
            <a:r>
              <a:rPr lang="en-US" altLang="zh-CN" sz="2800" kern="0" baseline="-25000" dirty="0">
                <a:effectLst>
                  <a:outerShdw blurRad="38100" dist="38100" dir="2700000" algn="tl">
                    <a:srgbClr val="C0C0C0"/>
                  </a:outerShdw>
                </a:effectLst>
                <a:latin typeface="Times New Roman" panose="02020603050405020304" pitchFamily="18" charset="0"/>
                <a:ea typeface="方正姚体" panose="02010601030101010101" pitchFamily="2" charset="-122"/>
              </a:rPr>
              <a:t>280</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与其浓度呈正比，可作蛋白质定量测定。</a:t>
            </a:r>
          </a:p>
        </p:txBody>
      </p:sp>
      <p:sp>
        <p:nvSpPr>
          <p:cNvPr id="6" name="Rectangle 4"/>
          <p:cNvSpPr>
            <a:spLocks noChangeArrowheads="1"/>
          </p:cNvSpPr>
          <p:nvPr/>
        </p:nvSpPr>
        <p:spPr bwMode="auto">
          <a:xfrm>
            <a:off x="1085323" y="520702"/>
            <a:ext cx="428835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五、蛋白质的紫外吸收</a:t>
            </a:r>
          </a:p>
        </p:txBody>
      </p:sp>
      <p:cxnSp>
        <p:nvCxnSpPr>
          <p:cNvPr id="7" name="直接连接符 6"/>
          <p:cNvCxnSpPr/>
          <p:nvPr/>
        </p:nvCxnSpPr>
        <p:spPr>
          <a:xfrm>
            <a:off x="1078172" y="1126072"/>
            <a:ext cx="432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 name="矩形 1"/>
          <p:cNvSpPr/>
          <p:nvPr/>
        </p:nvSpPr>
        <p:spPr>
          <a:xfrm rot="16200000">
            <a:off x="3342843" y="3444359"/>
            <a:ext cx="2063385" cy="369332"/>
          </a:xfrm>
          <a:prstGeom prst="rect">
            <a:avLst/>
          </a:prstGeom>
        </p:spPr>
        <p:txBody>
          <a:bodyPr wrap="none">
            <a:spAutoFit/>
          </a:bodyPr>
          <a:lstStyle/>
          <a:p>
            <a:r>
              <a:rPr lang="zh-CN" altLang="en-US"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消光系数</a:t>
            </a:r>
            <a:r>
              <a:rPr lang="en-US" altLang="zh-CN"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(M</a:t>
            </a:r>
            <a:r>
              <a:rPr lang="en-US" altLang="zh-CN" kern="0" baseline="30000" dirty="0">
                <a:effectLst>
                  <a:outerShdw blurRad="38100" dist="38100" dir="2700000" algn="tl">
                    <a:srgbClr val="C0C0C0"/>
                  </a:outerShdw>
                </a:effectLst>
                <a:latin typeface="Times New Roman" panose="02020603050405020304" pitchFamily="18" charset="0"/>
                <a:ea typeface="方正姚体" panose="02010601030101010101" pitchFamily="2" charset="-122"/>
              </a:rPr>
              <a:t>-1</a:t>
            </a:r>
            <a:r>
              <a:rPr lang="en-US" altLang="zh-CN"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 cm</a:t>
            </a:r>
            <a:r>
              <a:rPr lang="en-US" altLang="zh-CN" kern="0" baseline="30000" dirty="0">
                <a:effectLst>
                  <a:outerShdw blurRad="38100" dist="38100" dir="2700000" algn="tl">
                    <a:srgbClr val="C0C0C0"/>
                  </a:outerShdw>
                </a:effectLst>
                <a:latin typeface="Times New Roman" panose="02020603050405020304" pitchFamily="18" charset="0"/>
                <a:ea typeface="方正姚体" panose="02010601030101010101" pitchFamily="2" charset="-122"/>
              </a:rPr>
              <a:t>-1</a:t>
            </a:r>
            <a:r>
              <a:rPr lang="en-US" altLang="zh-CN"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endParaRPr lang="zh-CN" altLang="en-US" dirty="0">
              <a:ea typeface="方正姚体" panose="02010601030101010101" pitchFamily="2" charset="-122"/>
            </a:endParaRPr>
          </a:p>
        </p:txBody>
      </p:sp>
      <p:sp>
        <p:nvSpPr>
          <p:cNvPr id="3" name="矩形 2"/>
          <p:cNvSpPr/>
          <p:nvPr/>
        </p:nvSpPr>
        <p:spPr>
          <a:xfrm>
            <a:off x="7676718" y="5991067"/>
            <a:ext cx="1095172" cy="369332"/>
          </a:xfrm>
          <a:prstGeom prst="rect">
            <a:avLst/>
          </a:prstGeom>
        </p:spPr>
        <p:txBody>
          <a:bodyPr wrap="none">
            <a:spAutoFit/>
          </a:bodyPr>
          <a:lstStyle/>
          <a:p>
            <a:r>
              <a:rPr lang="zh-CN" altLang="en-US"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波长</a:t>
            </a:r>
            <a:r>
              <a:rPr lang="en-US" altLang="zh-CN"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(nm)</a:t>
            </a:r>
            <a:endParaRPr lang="zh-CN" altLang="en-US"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grpSp>
        <p:nvGrpSpPr>
          <p:cNvPr id="17" name="组合 16"/>
          <p:cNvGrpSpPr/>
          <p:nvPr/>
        </p:nvGrpSpPr>
        <p:grpSpPr>
          <a:xfrm>
            <a:off x="5219699" y="5610225"/>
            <a:ext cx="3456000" cy="117525"/>
            <a:chOff x="4610099" y="5791200"/>
            <a:chExt cx="3456000" cy="117525"/>
          </a:xfrm>
        </p:grpSpPr>
        <p:cxnSp>
          <p:nvCxnSpPr>
            <p:cNvPr id="11" name="直接连接符 10"/>
            <p:cNvCxnSpPr/>
            <p:nvPr/>
          </p:nvCxnSpPr>
          <p:spPr>
            <a:xfrm>
              <a:off x="4610099" y="5904750"/>
              <a:ext cx="345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直接连接符 11"/>
            <p:cNvCxnSpPr/>
            <p:nvPr/>
          </p:nvCxnSpPr>
          <p:spPr>
            <a:xfrm>
              <a:off x="5305425" y="5791200"/>
              <a:ext cx="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nvCxnSpPr>
          <p:spPr>
            <a:xfrm>
              <a:off x="5981700" y="5800725"/>
              <a:ext cx="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直接连接符 13"/>
            <p:cNvCxnSpPr/>
            <p:nvPr/>
          </p:nvCxnSpPr>
          <p:spPr>
            <a:xfrm>
              <a:off x="6657975" y="5791200"/>
              <a:ext cx="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直接连接符 14"/>
            <p:cNvCxnSpPr/>
            <p:nvPr/>
          </p:nvCxnSpPr>
          <p:spPr>
            <a:xfrm>
              <a:off x="7343775" y="5791200"/>
              <a:ext cx="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接连接符 15"/>
            <p:cNvCxnSpPr/>
            <p:nvPr/>
          </p:nvCxnSpPr>
          <p:spPr>
            <a:xfrm>
              <a:off x="8020050" y="5791200"/>
              <a:ext cx="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3" name="组合 22"/>
          <p:cNvGrpSpPr/>
          <p:nvPr/>
        </p:nvGrpSpPr>
        <p:grpSpPr>
          <a:xfrm>
            <a:off x="5229225" y="2743200"/>
            <a:ext cx="108000" cy="2988000"/>
            <a:chOff x="4619625" y="2924175"/>
            <a:chExt cx="108000" cy="2988000"/>
          </a:xfrm>
        </p:grpSpPr>
        <p:cxnSp>
          <p:nvCxnSpPr>
            <p:cNvPr id="9" name="直接连接符 8"/>
            <p:cNvCxnSpPr/>
            <p:nvPr/>
          </p:nvCxnSpPr>
          <p:spPr>
            <a:xfrm>
              <a:off x="4619625" y="2924175"/>
              <a:ext cx="0" cy="29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直接连接符 17"/>
            <p:cNvCxnSpPr/>
            <p:nvPr/>
          </p:nvCxnSpPr>
          <p:spPr>
            <a:xfrm>
              <a:off x="4619625" y="5317072"/>
              <a:ext cx="10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a:off x="4619625" y="4736047"/>
              <a:ext cx="10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直接连接符 19"/>
            <p:cNvCxnSpPr/>
            <p:nvPr/>
          </p:nvCxnSpPr>
          <p:spPr>
            <a:xfrm>
              <a:off x="4619625" y="4145497"/>
              <a:ext cx="10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接连接符 20"/>
            <p:cNvCxnSpPr/>
            <p:nvPr/>
          </p:nvCxnSpPr>
          <p:spPr>
            <a:xfrm>
              <a:off x="4619625" y="3564472"/>
              <a:ext cx="10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p:cNvCxnSpPr/>
            <p:nvPr/>
          </p:nvCxnSpPr>
          <p:spPr>
            <a:xfrm>
              <a:off x="4619625" y="2973922"/>
              <a:ext cx="10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4" name="矩形 23"/>
          <p:cNvSpPr/>
          <p:nvPr/>
        </p:nvSpPr>
        <p:spPr>
          <a:xfrm>
            <a:off x="4991099" y="5733892"/>
            <a:ext cx="492443"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220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25" name="矩形 24"/>
          <p:cNvSpPr/>
          <p:nvPr/>
        </p:nvSpPr>
        <p:spPr>
          <a:xfrm>
            <a:off x="5667374" y="5733892"/>
            <a:ext cx="492443"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240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26" name="矩形 25"/>
          <p:cNvSpPr/>
          <p:nvPr/>
        </p:nvSpPr>
        <p:spPr>
          <a:xfrm>
            <a:off x="6343649" y="5733892"/>
            <a:ext cx="492443"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260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27" name="矩形 26"/>
          <p:cNvSpPr/>
          <p:nvPr/>
        </p:nvSpPr>
        <p:spPr>
          <a:xfrm>
            <a:off x="7029449" y="5733892"/>
            <a:ext cx="492443"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280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28" name="矩形 27"/>
          <p:cNvSpPr/>
          <p:nvPr/>
        </p:nvSpPr>
        <p:spPr>
          <a:xfrm>
            <a:off x="7705724" y="5733892"/>
            <a:ext cx="492443"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300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29" name="矩形 28"/>
          <p:cNvSpPr/>
          <p:nvPr/>
        </p:nvSpPr>
        <p:spPr>
          <a:xfrm>
            <a:off x="8381999" y="5733892"/>
            <a:ext cx="492443"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320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30" name="矩形 29"/>
          <p:cNvSpPr/>
          <p:nvPr/>
        </p:nvSpPr>
        <p:spPr>
          <a:xfrm>
            <a:off x="4935379" y="5532890"/>
            <a:ext cx="287258"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31" name="矩形 30"/>
          <p:cNvSpPr/>
          <p:nvPr/>
        </p:nvSpPr>
        <p:spPr>
          <a:xfrm>
            <a:off x="4569986" y="4955234"/>
            <a:ext cx="646331"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2,000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32" name="矩形 31"/>
          <p:cNvSpPr/>
          <p:nvPr/>
        </p:nvSpPr>
        <p:spPr>
          <a:xfrm>
            <a:off x="4572686" y="4370550"/>
            <a:ext cx="646331"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4,000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33" name="矩形 32"/>
          <p:cNvSpPr/>
          <p:nvPr/>
        </p:nvSpPr>
        <p:spPr>
          <a:xfrm>
            <a:off x="4571939" y="3792398"/>
            <a:ext cx="646331"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6,000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34" name="矩形 33"/>
          <p:cNvSpPr/>
          <p:nvPr/>
        </p:nvSpPr>
        <p:spPr>
          <a:xfrm>
            <a:off x="4572001" y="3209034"/>
            <a:ext cx="646331"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8,000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35" name="矩形 34"/>
          <p:cNvSpPr/>
          <p:nvPr/>
        </p:nvSpPr>
        <p:spPr>
          <a:xfrm>
            <a:off x="4470776" y="2612895"/>
            <a:ext cx="748923" cy="338554"/>
          </a:xfrm>
          <a:prstGeom prst="rect">
            <a:avLst/>
          </a:prstGeom>
        </p:spPr>
        <p:txBody>
          <a:bodyPr wrap="none">
            <a:spAutoFit/>
          </a:bodyPr>
          <a:lstStyle/>
          <a:p>
            <a:r>
              <a:rPr lang="en-US" altLang="zh-CN"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10,000</a:t>
            </a:r>
            <a:endParaRPr lang="zh-CN" altLang="en-US" sz="1600" kern="0" dirty="0">
              <a:effectLst>
                <a:outerShdw blurRad="38100" dist="38100" dir="2700000" algn="tl">
                  <a:srgbClr val="C0C0C0"/>
                </a:outerShdw>
              </a:effectLst>
              <a:latin typeface="Times New Roman" panose="02020603050405020304" pitchFamily="18" charset="0"/>
              <a:ea typeface="方正姚体" panose="02010601030101010101" pitchFamily="2" charset="-122"/>
            </a:endParaRPr>
          </a:p>
        </p:txBody>
      </p:sp>
      <p:sp>
        <p:nvSpPr>
          <p:cNvPr id="5" name="矩形 4"/>
          <p:cNvSpPr/>
          <p:nvPr/>
        </p:nvSpPr>
        <p:spPr>
          <a:xfrm>
            <a:off x="6776471" y="3447782"/>
            <a:ext cx="877163" cy="646331"/>
          </a:xfrm>
          <a:prstGeom prst="rect">
            <a:avLst/>
          </a:prstGeom>
        </p:spPr>
        <p:txBody>
          <a:bodyPr wrap="none">
            <a:spAutoFit/>
          </a:bodyPr>
          <a:lstStyle/>
          <a:p>
            <a:pPr algn="ctr"/>
            <a:r>
              <a:rPr lang="zh-CN" altLang="en-US" kern="0" dirty="0">
                <a:effectLst>
                  <a:outerShdw blurRad="38100" dist="38100" dir="2700000" algn="tl">
                    <a:srgbClr val="C0C0C0"/>
                  </a:outerShdw>
                </a:effectLst>
                <a:latin typeface="Times New Roman" panose="02020603050405020304" pitchFamily="18" charset="0"/>
              </a:rPr>
              <a:t>色氨酸</a:t>
            </a:r>
            <a:endParaRPr lang="en-US" altLang="zh-CN" kern="0" dirty="0">
              <a:effectLst>
                <a:outerShdw blurRad="38100" dist="38100" dir="2700000" algn="tl">
                  <a:srgbClr val="C0C0C0"/>
                </a:outerShdw>
              </a:effectLst>
              <a:latin typeface="Times New Roman" panose="02020603050405020304" pitchFamily="18" charset="0"/>
            </a:endParaRPr>
          </a:p>
          <a:p>
            <a:pPr algn="ctr"/>
            <a:r>
              <a:rPr lang="en-US" altLang="zh-CN" kern="0" dirty="0" err="1">
                <a:effectLst>
                  <a:outerShdw blurRad="38100" dist="38100" dir="2700000" algn="tl">
                    <a:srgbClr val="C0C0C0"/>
                  </a:outerShdw>
                </a:effectLst>
                <a:latin typeface="Times New Roman" panose="02020603050405020304" pitchFamily="18" charset="0"/>
              </a:rPr>
              <a:t>Trp</a:t>
            </a:r>
            <a:endParaRPr lang="zh-CN" altLang="en-US" dirty="0"/>
          </a:p>
        </p:txBody>
      </p:sp>
      <p:sp>
        <p:nvSpPr>
          <p:cNvPr id="8" name="矩形 7"/>
          <p:cNvSpPr/>
          <p:nvPr/>
        </p:nvSpPr>
        <p:spPr>
          <a:xfrm>
            <a:off x="6659741" y="4681357"/>
            <a:ext cx="877163" cy="646331"/>
          </a:xfrm>
          <a:prstGeom prst="rect">
            <a:avLst/>
          </a:prstGeom>
        </p:spPr>
        <p:txBody>
          <a:bodyPr wrap="none">
            <a:spAutoFit/>
          </a:bodyPr>
          <a:lstStyle/>
          <a:p>
            <a:pPr algn="ctr"/>
            <a:r>
              <a:rPr lang="zh-CN" altLang="en-US" kern="0" dirty="0">
                <a:effectLst>
                  <a:outerShdw blurRad="38100" dist="38100" dir="2700000" algn="tl">
                    <a:srgbClr val="C0C0C0"/>
                  </a:outerShdw>
                </a:effectLst>
                <a:latin typeface="Times New Roman" panose="02020603050405020304" pitchFamily="18" charset="0"/>
              </a:rPr>
              <a:t>酪氨酸</a:t>
            </a:r>
            <a:endParaRPr lang="en-US" altLang="zh-CN" kern="0" dirty="0">
              <a:effectLst>
                <a:outerShdw blurRad="38100" dist="38100" dir="2700000" algn="tl">
                  <a:srgbClr val="C0C0C0"/>
                </a:outerShdw>
              </a:effectLst>
              <a:latin typeface="Times New Roman" panose="02020603050405020304" pitchFamily="18" charset="0"/>
            </a:endParaRPr>
          </a:p>
          <a:p>
            <a:pPr algn="ctr"/>
            <a:r>
              <a:rPr lang="en-US" altLang="zh-CN" kern="0" dirty="0">
                <a:effectLst>
                  <a:outerShdw blurRad="38100" dist="38100" dir="2700000" algn="tl">
                    <a:srgbClr val="C0C0C0"/>
                  </a:outerShdw>
                </a:effectLst>
                <a:latin typeface="Times New Roman" panose="02020603050405020304" pitchFamily="18" charset="0"/>
              </a:rPr>
              <a:t>Tyr</a:t>
            </a:r>
            <a:endParaRPr lang="zh-CN" altLang="en-US" dirty="0"/>
          </a:p>
        </p:txBody>
      </p:sp>
      <p:sp>
        <p:nvSpPr>
          <p:cNvPr id="10" name="任意多边形 9"/>
          <p:cNvSpPr/>
          <p:nvPr/>
        </p:nvSpPr>
        <p:spPr>
          <a:xfrm>
            <a:off x="5641181" y="2783681"/>
            <a:ext cx="2697957" cy="2926557"/>
          </a:xfrm>
          <a:custGeom>
            <a:avLst/>
            <a:gdLst>
              <a:gd name="connsiteX0" fmla="*/ 0 w 2705100"/>
              <a:gd name="connsiteY0" fmla="*/ 0 h 2924175"/>
              <a:gd name="connsiteX1" fmla="*/ 42862 w 2705100"/>
              <a:gd name="connsiteY1" fmla="*/ 414337 h 2924175"/>
              <a:gd name="connsiteX2" fmla="*/ 109537 w 2705100"/>
              <a:gd name="connsiteY2" fmla="*/ 1004887 h 2924175"/>
              <a:gd name="connsiteX3" fmla="*/ 176212 w 2705100"/>
              <a:gd name="connsiteY3" fmla="*/ 1533525 h 2924175"/>
              <a:gd name="connsiteX4" fmla="*/ 238125 w 2705100"/>
              <a:gd name="connsiteY4" fmla="*/ 1985962 h 2924175"/>
              <a:gd name="connsiteX5" fmla="*/ 309562 w 2705100"/>
              <a:gd name="connsiteY5" fmla="*/ 2271712 h 2924175"/>
              <a:gd name="connsiteX6" fmla="*/ 366712 w 2705100"/>
              <a:gd name="connsiteY6" fmla="*/ 2424112 h 2924175"/>
              <a:gd name="connsiteX7" fmla="*/ 428625 w 2705100"/>
              <a:gd name="connsiteY7" fmla="*/ 2462212 h 2924175"/>
              <a:gd name="connsiteX8" fmla="*/ 581025 w 2705100"/>
              <a:gd name="connsiteY8" fmla="*/ 2386012 h 2924175"/>
              <a:gd name="connsiteX9" fmla="*/ 752475 w 2705100"/>
              <a:gd name="connsiteY9" fmla="*/ 2190750 h 2924175"/>
              <a:gd name="connsiteX10" fmla="*/ 928687 w 2705100"/>
              <a:gd name="connsiteY10" fmla="*/ 1895475 h 2924175"/>
              <a:gd name="connsiteX11" fmla="*/ 1104900 w 2705100"/>
              <a:gd name="connsiteY11" fmla="*/ 1638300 h 2924175"/>
              <a:gd name="connsiteX12" fmla="*/ 1243012 w 2705100"/>
              <a:gd name="connsiteY12" fmla="*/ 1447800 h 2924175"/>
              <a:gd name="connsiteX13" fmla="*/ 1338262 w 2705100"/>
              <a:gd name="connsiteY13" fmla="*/ 1385887 h 2924175"/>
              <a:gd name="connsiteX14" fmla="*/ 1452562 w 2705100"/>
              <a:gd name="connsiteY14" fmla="*/ 1357312 h 2924175"/>
              <a:gd name="connsiteX15" fmla="*/ 1533525 w 2705100"/>
              <a:gd name="connsiteY15" fmla="*/ 1328737 h 2924175"/>
              <a:gd name="connsiteX16" fmla="*/ 1638300 w 2705100"/>
              <a:gd name="connsiteY16" fmla="*/ 1285875 h 2924175"/>
              <a:gd name="connsiteX17" fmla="*/ 1709737 w 2705100"/>
              <a:gd name="connsiteY17" fmla="*/ 1362075 h 2924175"/>
              <a:gd name="connsiteX18" fmla="*/ 1790700 w 2705100"/>
              <a:gd name="connsiteY18" fmla="*/ 1514475 h 2924175"/>
              <a:gd name="connsiteX19" fmla="*/ 1838325 w 2705100"/>
              <a:gd name="connsiteY19" fmla="*/ 1595437 h 2924175"/>
              <a:gd name="connsiteX20" fmla="*/ 1943100 w 2705100"/>
              <a:gd name="connsiteY20" fmla="*/ 1600200 h 2924175"/>
              <a:gd name="connsiteX21" fmla="*/ 2038350 w 2705100"/>
              <a:gd name="connsiteY21" fmla="*/ 1952625 h 2924175"/>
              <a:gd name="connsiteX22" fmla="*/ 2095500 w 2705100"/>
              <a:gd name="connsiteY22" fmla="*/ 2233612 h 2924175"/>
              <a:gd name="connsiteX23" fmla="*/ 2147887 w 2705100"/>
              <a:gd name="connsiteY23" fmla="*/ 2447925 h 2924175"/>
              <a:gd name="connsiteX24" fmla="*/ 2271712 w 2705100"/>
              <a:gd name="connsiteY24" fmla="*/ 2700337 h 2924175"/>
              <a:gd name="connsiteX25" fmla="*/ 2438400 w 2705100"/>
              <a:gd name="connsiteY25" fmla="*/ 2857500 h 2924175"/>
              <a:gd name="connsiteX26" fmla="*/ 2600325 w 2705100"/>
              <a:gd name="connsiteY26" fmla="*/ 2905125 h 2924175"/>
              <a:gd name="connsiteX27" fmla="*/ 2705100 w 2705100"/>
              <a:gd name="connsiteY27" fmla="*/ 2924175 h 2924175"/>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0982 w 2697957"/>
              <a:gd name="connsiteY4" fmla="*/ 1988344 h 2926557"/>
              <a:gd name="connsiteX5" fmla="*/ 302419 w 2697957"/>
              <a:gd name="connsiteY5" fmla="*/ 2274094 h 2926557"/>
              <a:gd name="connsiteX6" fmla="*/ 359569 w 2697957"/>
              <a:gd name="connsiteY6" fmla="*/ 2426494 h 2926557"/>
              <a:gd name="connsiteX7" fmla="*/ 421482 w 2697957"/>
              <a:gd name="connsiteY7" fmla="*/ 2464594 h 2926557"/>
              <a:gd name="connsiteX8" fmla="*/ 573882 w 2697957"/>
              <a:gd name="connsiteY8" fmla="*/ 2388394 h 2926557"/>
              <a:gd name="connsiteX9" fmla="*/ 745332 w 2697957"/>
              <a:gd name="connsiteY9" fmla="*/ 2193132 h 2926557"/>
              <a:gd name="connsiteX10" fmla="*/ 921544 w 2697957"/>
              <a:gd name="connsiteY10" fmla="*/ 1897857 h 2926557"/>
              <a:gd name="connsiteX11" fmla="*/ 1097757 w 2697957"/>
              <a:gd name="connsiteY11" fmla="*/ 1640682 h 2926557"/>
              <a:gd name="connsiteX12" fmla="*/ 1235869 w 2697957"/>
              <a:gd name="connsiteY12" fmla="*/ 1450182 h 2926557"/>
              <a:gd name="connsiteX13" fmla="*/ 1331119 w 2697957"/>
              <a:gd name="connsiteY13" fmla="*/ 1388269 h 2926557"/>
              <a:gd name="connsiteX14" fmla="*/ 1445419 w 2697957"/>
              <a:gd name="connsiteY14" fmla="*/ 1359694 h 2926557"/>
              <a:gd name="connsiteX15" fmla="*/ 1526382 w 2697957"/>
              <a:gd name="connsiteY15" fmla="*/ 1331119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26494 h 2926557"/>
              <a:gd name="connsiteX7" fmla="*/ 421482 w 2697957"/>
              <a:gd name="connsiteY7" fmla="*/ 2464594 h 2926557"/>
              <a:gd name="connsiteX8" fmla="*/ 573882 w 2697957"/>
              <a:gd name="connsiteY8" fmla="*/ 2388394 h 2926557"/>
              <a:gd name="connsiteX9" fmla="*/ 745332 w 2697957"/>
              <a:gd name="connsiteY9" fmla="*/ 2193132 h 2926557"/>
              <a:gd name="connsiteX10" fmla="*/ 921544 w 2697957"/>
              <a:gd name="connsiteY10" fmla="*/ 1897857 h 2926557"/>
              <a:gd name="connsiteX11" fmla="*/ 1097757 w 2697957"/>
              <a:gd name="connsiteY11" fmla="*/ 1640682 h 2926557"/>
              <a:gd name="connsiteX12" fmla="*/ 1235869 w 2697957"/>
              <a:gd name="connsiteY12" fmla="*/ 1450182 h 2926557"/>
              <a:gd name="connsiteX13" fmla="*/ 1331119 w 2697957"/>
              <a:gd name="connsiteY13" fmla="*/ 1388269 h 2926557"/>
              <a:gd name="connsiteX14" fmla="*/ 1445419 w 2697957"/>
              <a:gd name="connsiteY14" fmla="*/ 1359694 h 2926557"/>
              <a:gd name="connsiteX15" fmla="*/ 1526382 w 2697957"/>
              <a:gd name="connsiteY15" fmla="*/ 1331119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1482 w 2697957"/>
              <a:gd name="connsiteY7" fmla="*/ 2464594 h 2926557"/>
              <a:gd name="connsiteX8" fmla="*/ 573882 w 2697957"/>
              <a:gd name="connsiteY8" fmla="*/ 2388394 h 2926557"/>
              <a:gd name="connsiteX9" fmla="*/ 745332 w 2697957"/>
              <a:gd name="connsiteY9" fmla="*/ 2193132 h 2926557"/>
              <a:gd name="connsiteX10" fmla="*/ 921544 w 2697957"/>
              <a:gd name="connsiteY10" fmla="*/ 1897857 h 2926557"/>
              <a:gd name="connsiteX11" fmla="*/ 1097757 w 2697957"/>
              <a:gd name="connsiteY11" fmla="*/ 1640682 h 2926557"/>
              <a:gd name="connsiteX12" fmla="*/ 1235869 w 2697957"/>
              <a:gd name="connsiteY12" fmla="*/ 1450182 h 2926557"/>
              <a:gd name="connsiteX13" fmla="*/ 1331119 w 2697957"/>
              <a:gd name="connsiteY13" fmla="*/ 1388269 h 2926557"/>
              <a:gd name="connsiteX14" fmla="*/ 1445419 w 2697957"/>
              <a:gd name="connsiteY14" fmla="*/ 1359694 h 2926557"/>
              <a:gd name="connsiteX15" fmla="*/ 1526382 w 2697957"/>
              <a:gd name="connsiteY15" fmla="*/ 1331119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73882 w 2697957"/>
              <a:gd name="connsiteY8" fmla="*/ 2388394 h 2926557"/>
              <a:gd name="connsiteX9" fmla="*/ 745332 w 2697957"/>
              <a:gd name="connsiteY9" fmla="*/ 2193132 h 2926557"/>
              <a:gd name="connsiteX10" fmla="*/ 921544 w 2697957"/>
              <a:gd name="connsiteY10" fmla="*/ 1897857 h 2926557"/>
              <a:gd name="connsiteX11" fmla="*/ 1097757 w 2697957"/>
              <a:gd name="connsiteY11" fmla="*/ 1640682 h 2926557"/>
              <a:gd name="connsiteX12" fmla="*/ 1235869 w 2697957"/>
              <a:gd name="connsiteY12" fmla="*/ 1450182 h 2926557"/>
              <a:gd name="connsiteX13" fmla="*/ 1331119 w 2697957"/>
              <a:gd name="connsiteY13" fmla="*/ 1388269 h 2926557"/>
              <a:gd name="connsiteX14" fmla="*/ 1445419 w 2697957"/>
              <a:gd name="connsiteY14" fmla="*/ 1359694 h 2926557"/>
              <a:gd name="connsiteX15" fmla="*/ 1526382 w 2697957"/>
              <a:gd name="connsiteY15" fmla="*/ 1331119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5332 w 2697957"/>
              <a:gd name="connsiteY9" fmla="*/ 2193132 h 2926557"/>
              <a:gd name="connsiteX10" fmla="*/ 921544 w 2697957"/>
              <a:gd name="connsiteY10" fmla="*/ 1897857 h 2926557"/>
              <a:gd name="connsiteX11" fmla="*/ 1097757 w 2697957"/>
              <a:gd name="connsiteY11" fmla="*/ 1640682 h 2926557"/>
              <a:gd name="connsiteX12" fmla="*/ 1235869 w 2697957"/>
              <a:gd name="connsiteY12" fmla="*/ 1450182 h 2926557"/>
              <a:gd name="connsiteX13" fmla="*/ 1331119 w 2697957"/>
              <a:gd name="connsiteY13" fmla="*/ 1388269 h 2926557"/>
              <a:gd name="connsiteX14" fmla="*/ 1445419 w 2697957"/>
              <a:gd name="connsiteY14" fmla="*/ 1359694 h 2926557"/>
              <a:gd name="connsiteX15" fmla="*/ 1526382 w 2697957"/>
              <a:gd name="connsiteY15" fmla="*/ 1331119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7757 w 2697957"/>
              <a:gd name="connsiteY11" fmla="*/ 1640682 h 2926557"/>
              <a:gd name="connsiteX12" fmla="*/ 1235869 w 2697957"/>
              <a:gd name="connsiteY12" fmla="*/ 1450182 h 2926557"/>
              <a:gd name="connsiteX13" fmla="*/ 1331119 w 2697957"/>
              <a:gd name="connsiteY13" fmla="*/ 1388269 h 2926557"/>
              <a:gd name="connsiteX14" fmla="*/ 1445419 w 2697957"/>
              <a:gd name="connsiteY14" fmla="*/ 1359694 h 2926557"/>
              <a:gd name="connsiteX15" fmla="*/ 1526382 w 2697957"/>
              <a:gd name="connsiteY15" fmla="*/ 1331119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5869 w 2697957"/>
              <a:gd name="connsiteY12" fmla="*/ 1450182 h 2926557"/>
              <a:gd name="connsiteX13" fmla="*/ 1331119 w 2697957"/>
              <a:gd name="connsiteY13" fmla="*/ 1388269 h 2926557"/>
              <a:gd name="connsiteX14" fmla="*/ 1445419 w 2697957"/>
              <a:gd name="connsiteY14" fmla="*/ 1359694 h 2926557"/>
              <a:gd name="connsiteX15" fmla="*/ 1526382 w 2697957"/>
              <a:gd name="connsiteY15" fmla="*/ 1331119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43013 w 2697957"/>
              <a:gd name="connsiteY12" fmla="*/ 1454944 h 2926557"/>
              <a:gd name="connsiteX13" fmla="*/ 1331119 w 2697957"/>
              <a:gd name="connsiteY13" fmla="*/ 1388269 h 2926557"/>
              <a:gd name="connsiteX14" fmla="*/ 1445419 w 2697957"/>
              <a:gd name="connsiteY14" fmla="*/ 1359694 h 2926557"/>
              <a:gd name="connsiteX15" fmla="*/ 1526382 w 2697957"/>
              <a:gd name="connsiteY15" fmla="*/ 1331119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31119 w 2697957"/>
              <a:gd name="connsiteY13" fmla="*/ 1388269 h 2926557"/>
              <a:gd name="connsiteX14" fmla="*/ 1445419 w 2697957"/>
              <a:gd name="connsiteY14" fmla="*/ 1359694 h 2926557"/>
              <a:gd name="connsiteX15" fmla="*/ 1526382 w 2697957"/>
              <a:gd name="connsiteY15" fmla="*/ 1331119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45419 w 2697957"/>
              <a:gd name="connsiteY14" fmla="*/ 1359694 h 2926557"/>
              <a:gd name="connsiteX15" fmla="*/ 1526382 w 2697957"/>
              <a:gd name="connsiteY15" fmla="*/ 1331119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45419 w 2697957"/>
              <a:gd name="connsiteY14" fmla="*/ 1359694 h 2926557"/>
              <a:gd name="connsiteX15" fmla="*/ 1526382 w 2697957"/>
              <a:gd name="connsiteY15" fmla="*/ 1323975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31157 w 2697957"/>
              <a:gd name="connsiteY16" fmla="*/ 1288257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19250 w 2697957"/>
              <a:gd name="connsiteY16" fmla="*/ 1285876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83557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31182 w 2697957"/>
              <a:gd name="connsiteY19" fmla="*/ 1597819 h 2926557"/>
              <a:gd name="connsiteX20" fmla="*/ 1935957 w 2697957"/>
              <a:gd name="connsiteY20" fmla="*/ 1602582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31182 w 2697957"/>
              <a:gd name="connsiteY19" fmla="*/ 1597819 h 2926557"/>
              <a:gd name="connsiteX20" fmla="*/ 1945482 w 2697957"/>
              <a:gd name="connsiteY20" fmla="*/ 1624013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45482 w 2697957"/>
              <a:gd name="connsiteY20" fmla="*/ 1624013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47863 w 2697957"/>
              <a:gd name="connsiteY20" fmla="*/ 1631157 h 2926557"/>
              <a:gd name="connsiteX21" fmla="*/ 2031207 w 2697957"/>
              <a:gd name="connsiteY21" fmla="*/ 1955007 h 2926557"/>
              <a:gd name="connsiteX22" fmla="*/ 2088357 w 2697957"/>
              <a:gd name="connsiteY22" fmla="*/ 2235994 h 2926557"/>
              <a:gd name="connsiteX23" fmla="*/ 2140744 w 2697957"/>
              <a:gd name="connsiteY23" fmla="*/ 2450307 h 2926557"/>
              <a:gd name="connsiteX24" fmla="*/ 2264569 w 2697957"/>
              <a:gd name="connsiteY24" fmla="*/ 2702719 h 2926557"/>
              <a:gd name="connsiteX25" fmla="*/ 2431257 w 2697957"/>
              <a:gd name="connsiteY25" fmla="*/ 2859882 h 2926557"/>
              <a:gd name="connsiteX26" fmla="*/ 2593182 w 2697957"/>
              <a:gd name="connsiteY26" fmla="*/ 2907507 h 2926557"/>
              <a:gd name="connsiteX27" fmla="*/ 2697957 w 2697957"/>
              <a:gd name="connsiteY27"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47863 w 2697957"/>
              <a:gd name="connsiteY20" fmla="*/ 1631157 h 2926557"/>
              <a:gd name="connsiteX21" fmla="*/ 1985963 w 2697957"/>
              <a:gd name="connsiteY21" fmla="*/ 1771650 h 2926557"/>
              <a:gd name="connsiteX22" fmla="*/ 2031207 w 2697957"/>
              <a:gd name="connsiteY22" fmla="*/ 1955007 h 2926557"/>
              <a:gd name="connsiteX23" fmla="*/ 2088357 w 2697957"/>
              <a:gd name="connsiteY23" fmla="*/ 2235994 h 2926557"/>
              <a:gd name="connsiteX24" fmla="*/ 2140744 w 2697957"/>
              <a:gd name="connsiteY24" fmla="*/ 2450307 h 2926557"/>
              <a:gd name="connsiteX25" fmla="*/ 2264569 w 2697957"/>
              <a:gd name="connsiteY25" fmla="*/ 2702719 h 2926557"/>
              <a:gd name="connsiteX26" fmla="*/ 2431257 w 2697957"/>
              <a:gd name="connsiteY26" fmla="*/ 2859882 h 2926557"/>
              <a:gd name="connsiteX27" fmla="*/ 2593182 w 2697957"/>
              <a:gd name="connsiteY27" fmla="*/ 2907507 h 2926557"/>
              <a:gd name="connsiteX28" fmla="*/ 2697957 w 2697957"/>
              <a:gd name="connsiteY28"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38338 w 2697957"/>
              <a:gd name="connsiteY20" fmla="*/ 1619251 h 2926557"/>
              <a:gd name="connsiteX21" fmla="*/ 1985963 w 2697957"/>
              <a:gd name="connsiteY21" fmla="*/ 1771650 h 2926557"/>
              <a:gd name="connsiteX22" fmla="*/ 2031207 w 2697957"/>
              <a:gd name="connsiteY22" fmla="*/ 1955007 h 2926557"/>
              <a:gd name="connsiteX23" fmla="*/ 2088357 w 2697957"/>
              <a:gd name="connsiteY23" fmla="*/ 2235994 h 2926557"/>
              <a:gd name="connsiteX24" fmla="*/ 2140744 w 2697957"/>
              <a:gd name="connsiteY24" fmla="*/ 2450307 h 2926557"/>
              <a:gd name="connsiteX25" fmla="*/ 2264569 w 2697957"/>
              <a:gd name="connsiteY25" fmla="*/ 2702719 h 2926557"/>
              <a:gd name="connsiteX26" fmla="*/ 2431257 w 2697957"/>
              <a:gd name="connsiteY26" fmla="*/ 2859882 h 2926557"/>
              <a:gd name="connsiteX27" fmla="*/ 2593182 w 2697957"/>
              <a:gd name="connsiteY27" fmla="*/ 2907507 h 2926557"/>
              <a:gd name="connsiteX28" fmla="*/ 2697957 w 2697957"/>
              <a:gd name="connsiteY28"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35957 w 2697957"/>
              <a:gd name="connsiteY20" fmla="*/ 1612107 h 2926557"/>
              <a:gd name="connsiteX21" fmla="*/ 1985963 w 2697957"/>
              <a:gd name="connsiteY21" fmla="*/ 1771650 h 2926557"/>
              <a:gd name="connsiteX22" fmla="*/ 2031207 w 2697957"/>
              <a:gd name="connsiteY22" fmla="*/ 1955007 h 2926557"/>
              <a:gd name="connsiteX23" fmla="*/ 2088357 w 2697957"/>
              <a:gd name="connsiteY23" fmla="*/ 2235994 h 2926557"/>
              <a:gd name="connsiteX24" fmla="*/ 2140744 w 2697957"/>
              <a:gd name="connsiteY24" fmla="*/ 2450307 h 2926557"/>
              <a:gd name="connsiteX25" fmla="*/ 2264569 w 2697957"/>
              <a:gd name="connsiteY25" fmla="*/ 2702719 h 2926557"/>
              <a:gd name="connsiteX26" fmla="*/ 2431257 w 2697957"/>
              <a:gd name="connsiteY26" fmla="*/ 2859882 h 2926557"/>
              <a:gd name="connsiteX27" fmla="*/ 2593182 w 2697957"/>
              <a:gd name="connsiteY27" fmla="*/ 2907507 h 2926557"/>
              <a:gd name="connsiteX28" fmla="*/ 2697957 w 2697957"/>
              <a:gd name="connsiteY28"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33576 w 2697957"/>
              <a:gd name="connsiteY20" fmla="*/ 1607344 h 2926557"/>
              <a:gd name="connsiteX21" fmla="*/ 1985963 w 2697957"/>
              <a:gd name="connsiteY21" fmla="*/ 1771650 h 2926557"/>
              <a:gd name="connsiteX22" fmla="*/ 2031207 w 2697957"/>
              <a:gd name="connsiteY22" fmla="*/ 1955007 h 2926557"/>
              <a:gd name="connsiteX23" fmla="*/ 2088357 w 2697957"/>
              <a:gd name="connsiteY23" fmla="*/ 2235994 h 2926557"/>
              <a:gd name="connsiteX24" fmla="*/ 2140744 w 2697957"/>
              <a:gd name="connsiteY24" fmla="*/ 2450307 h 2926557"/>
              <a:gd name="connsiteX25" fmla="*/ 2264569 w 2697957"/>
              <a:gd name="connsiteY25" fmla="*/ 2702719 h 2926557"/>
              <a:gd name="connsiteX26" fmla="*/ 2431257 w 2697957"/>
              <a:gd name="connsiteY26" fmla="*/ 2859882 h 2926557"/>
              <a:gd name="connsiteX27" fmla="*/ 2593182 w 2697957"/>
              <a:gd name="connsiteY27" fmla="*/ 2907507 h 2926557"/>
              <a:gd name="connsiteX28" fmla="*/ 2697957 w 2697957"/>
              <a:gd name="connsiteY28"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33576 w 2697957"/>
              <a:gd name="connsiteY20" fmla="*/ 1607344 h 2926557"/>
              <a:gd name="connsiteX21" fmla="*/ 1985963 w 2697957"/>
              <a:gd name="connsiteY21" fmla="*/ 1771650 h 2926557"/>
              <a:gd name="connsiteX22" fmla="*/ 2028826 w 2697957"/>
              <a:gd name="connsiteY22" fmla="*/ 1955007 h 2926557"/>
              <a:gd name="connsiteX23" fmla="*/ 2088357 w 2697957"/>
              <a:gd name="connsiteY23" fmla="*/ 2235994 h 2926557"/>
              <a:gd name="connsiteX24" fmla="*/ 2140744 w 2697957"/>
              <a:gd name="connsiteY24" fmla="*/ 2450307 h 2926557"/>
              <a:gd name="connsiteX25" fmla="*/ 2264569 w 2697957"/>
              <a:gd name="connsiteY25" fmla="*/ 2702719 h 2926557"/>
              <a:gd name="connsiteX26" fmla="*/ 2431257 w 2697957"/>
              <a:gd name="connsiteY26" fmla="*/ 2859882 h 2926557"/>
              <a:gd name="connsiteX27" fmla="*/ 2593182 w 2697957"/>
              <a:gd name="connsiteY27" fmla="*/ 2907507 h 2926557"/>
              <a:gd name="connsiteX28" fmla="*/ 2697957 w 2697957"/>
              <a:gd name="connsiteY28"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54944 w 2697957"/>
              <a:gd name="connsiteY14" fmla="*/ 1357312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33576 w 2697957"/>
              <a:gd name="connsiteY20" fmla="*/ 1607344 h 2926557"/>
              <a:gd name="connsiteX21" fmla="*/ 1985963 w 2697957"/>
              <a:gd name="connsiteY21" fmla="*/ 1771650 h 2926557"/>
              <a:gd name="connsiteX22" fmla="*/ 2028826 w 2697957"/>
              <a:gd name="connsiteY22" fmla="*/ 1955007 h 2926557"/>
              <a:gd name="connsiteX23" fmla="*/ 2088357 w 2697957"/>
              <a:gd name="connsiteY23" fmla="*/ 2235994 h 2926557"/>
              <a:gd name="connsiteX24" fmla="*/ 2140744 w 2697957"/>
              <a:gd name="connsiteY24" fmla="*/ 2450307 h 2926557"/>
              <a:gd name="connsiteX25" fmla="*/ 2264569 w 2697957"/>
              <a:gd name="connsiteY25" fmla="*/ 2702719 h 2926557"/>
              <a:gd name="connsiteX26" fmla="*/ 2436019 w 2697957"/>
              <a:gd name="connsiteY26" fmla="*/ 2857500 h 2926557"/>
              <a:gd name="connsiteX27" fmla="*/ 2593182 w 2697957"/>
              <a:gd name="connsiteY27" fmla="*/ 2907507 h 2926557"/>
              <a:gd name="connsiteX28" fmla="*/ 2697957 w 2697957"/>
              <a:gd name="connsiteY28"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69231 w 2697957"/>
              <a:gd name="connsiteY14" fmla="*/ 1354931 h 2926557"/>
              <a:gd name="connsiteX15" fmla="*/ 1526382 w 2697957"/>
              <a:gd name="connsiteY15" fmla="*/ 132397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33576 w 2697957"/>
              <a:gd name="connsiteY20" fmla="*/ 1607344 h 2926557"/>
              <a:gd name="connsiteX21" fmla="*/ 1985963 w 2697957"/>
              <a:gd name="connsiteY21" fmla="*/ 1771650 h 2926557"/>
              <a:gd name="connsiteX22" fmla="*/ 2028826 w 2697957"/>
              <a:gd name="connsiteY22" fmla="*/ 1955007 h 2926557"/>
              <a:gd name="connsiteX23" fmla="*/ 2088357 w 2697957"/>
              <a:gd name="connsiteY23" fmla="*/ 2235994 h 2926557"/>
              <a:gd name="connsiteX24" fmla="*/ 2140744 w 2697957"/>
              <a:gd name="connsiteY24" fmla="*/ 2450307 h 2926557"/>
              <a:gd name="connsiteX25" fmla="*/ 2264569 w 2697957"/>
              <a:gd name="connsiteY25" fmla="*/ 2702719 h 2926557"/>
              <a:gd name="connsiteX26" fmla="*/ 2436019 w 2697957"/>
              <a:gd name="connsiteY26" fmla="*/ 2857500 h 2926557"/>
              <a:gd name="connsiteX27" fmla="*/ 2593182 w 2697957"/>
              <a:gd name="connsiteY27" fmla="*/ 2907507 h 2926557"/>
              <a:gd name="connsiteX28" fmla="*/ 2697957 w 2697957"/>
              <a:gd name="connsiteY28"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69231 w 2697957"/>
              <a:gd name="connsiteY14" fmla="*/ 1354931 h 2926557"/>
              <a:gd name="connsiteX15" fmla="*/ 1526382 w 2697957"/>
              <a:gd name="connsiteY15" fmla="*/ 1316831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33576 w 2697957"/>
              <a:gd name="connsiteY20" fmla="*/ 1607344 h 2926557"/>
              <a:gd name="connsiteX21" fmla="*/ 1985963 w 2697957"/>
              <a:gd name="connsiteY21" fmla="*/ 1771650 h 2926557"/>
              <a:gd name="connsiteX22" fmla="*/ 2028826 w 2697957"/>
              <a:gd name="connsiteY22" fmla="*/ 1955007 h 2926557"/>
              <a:gd name="connsiteX23" fmla="*/ 2088357 w 2697957"/>
              <a:gd name="connsiteY23" fmla="*/ 2235994 h 2926557"/>
              <a:gd name="connsiteX24" fmla="*/ 2140744 w 2697957"/>
              <a:gd name="connsiteY24" fmla="*/ 2450307 h 2926557"/>
              <a:gd name="connsiteX25" fmla="*/ 2264569 w 2697957"/>
              <a:gd name="connsiteY25" fmla="*/ 2702719 h 2926557"/>
              <a:gd name="connsiteX26" fmla="*/ 2436019 w 2697957"/>
              <a:gd name="connsiteY26" fmla="*/ 2857500 h 2926557"/>
              <a:gd name="connsiteX27" fmla="*/ 2593182 w 2697957"/>
              <a:gd name="connsiteY27" fmla="*/ 2907507 h 2926557"/>
              <a:gd name="connsiteX28" fmla="*/ 2697957 w 2697957"/>
              <a:gd name="connsiteY28"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69231 w 2697957"/>
              <a:gd name="connsiteY14" fmla="*/ 1354931 h 2926557"/>
              <a:gd name="connsiteX15" fmla="*/ 1533526 w 2697957"/>
              <a:gd name="connsiteY15" fmla="*/ 1314450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33576 w 2697957"/>
              <a:gd name="connsiteY20" fmla="*/ 1607344 h 2926557"/>
              <a:gd name="connsiteX21" fmla="*/ 1985963 w 2697957"/>
              <a:gd name="connsiteY21" fmla="*/ 1771650 h 2926557"/>
              <a:gd name="connsiteX22" fmla="*/ 2028826 w 2697957"/>
              <a:gd name="connsiteY22" fmla="*/ 1955007 h 2926557"/>
              <a:gd name="connsiteX23" fmla="*/ 2088357 w 2697957"/>
              <a:gd name="connsiteY23" fmla="*/ 2235994 h 2926557"/>
              <a:gd name="connsiteX24" fmla="*/ 2140744 w 2697957"/>
              <a:gd name="connsiteY24" fmla="*/ 2450307 h 2926557"/>
              <a:gd name="connsiteX25" fmla="*/ 2264569 w 2697957"/>
              <a:gd name="connsiteY25" fmla="*/ 2702719 h 2926557"/>
              <a:gd name="connsiteX26" fmla="*/ 2436019 w 2697957"/>
              <a:gd name="connsiteY26" fmla="*/ 2857500 h 2926557"/>
              <a:gd name="connsiteX27" fmla="*/ 2593182 w 2697957"/>
              <a:gd name="connsiteY27" fmla="*/ 2907507 h 2926557"/>
              <a:gd name="connsiteX28" fmla="*/ 2697957 w 2697957"/>
              <a:gd name="connsiteY28"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69231 w 2697957"/>
              <a:gd name="connsiteY14" fmla="*/ 1354931 h 2926557"/>
              <a:gd name="connsiteX15" fmla="*/ 1538288 w 2697957"/>
              <a:gd name="connsiteY15" fmla="*/ 1316832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33576 w 2697957"/>
              <a:gd name="connsiteY20" fmla="*/ 1607344 h 2926557"/>
              <a:gd name="connsiteX21" fmla="*/ 1985963 w 2697957"/>
              <a:gd name="connsiteY21" fmla="*/ 1771650 h 2926557"/>
              <a:gd name="connsiteX22" fmla="*/ 2028826 w 2697957"/>
              <a:gd name="connsiteY22" fmla="*/ 1955007 h 2926557"/>
              <a:gd name="connsiteX23" fmla="*/ 2088357 w 2697957"/>
              <a:gd name="connsiteY23" fmla="*/ 2235994 h 2926557"/>
              <a:gd name="connsiteX24" fmla="*/ 2140744 w 2697957"/>
              <a:gd name="connsiteY24" fmla="*/ 2450307 h 2926557"/>
              <a:gd name="connsiteX25" fmla="*/ 2264569 w 2697957"/>
              <a:gd name="connsiteY25" fmla="*/ 2702719 h 2926557"/>
              <a:gd name="connsiteX26" fmla="*/ 2436019 w 2697957"/>
              <a:gd name="connsiteY26" fmla="*/ 2857500 h 2926557"/>
              <a:gd name="connsiteX27" fmla="*/ 2593182 w 2697957"/>
              <a:gd name="connsiteY27" fmla="*/ 2907507 h 2926557"/>
              <a:gd name="connsiteX28" fmla="*/ 2697957 w 2697957"/>
              <a:gd name="connsiteY28"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69231 w 2697957"/>
              <a:gd name="connsiteY14" fmla="*/ 1354931 h 2926557"/>
              <a:gd name="connsiteX15" fmla="*/ 1531144 w 2697957"/>
              <a:gd name="connsiteY15" fmla="*/ 1321595 h 2926557"/>
              <a:gd name="connsiteX16" fmla="*/ 1626394 w 2697957"/>
              <a:gd name="connsiteY16" fmla="*/ 1288258 h 2926557"/>
              <a:gd name="connsiteX17" fmla="*/ 1702594 w 2697957"/>
              <a:gd name="connsiteY17" fmla="*/ 1364457 h 2926557"/>
              <a:gd name="connsiteX18" fmla="*/ 1776413 w 2697957"/>
              <a:gd name="connsiteY18" fmla="*/ 1516857 h 2926557"/>
              <a:gd name="connsiteX19" fmla="*/ 1828801 w 2697957"/>
              <a:gd name="connsiteY19" fmla="*/ 1590675 h 2926557"/>
              <a:gd name="connsiteX20" fmla="*/ 1933576 w 2697957"/>
              <a:gd name="connsiteY20" fmla="*/ 1607344 h 2926557"/>
              <a:gd name="connsiteX21" fmla="*/ 1985963 w 2697957"/>
              <a:gd name="connsiteY21" fmla="*/ 1771650 h 2926557"/>
              <a:gd name="connsiteX22" fmla="*/ 2028826 w 2697957"/>
              <a:gd name="connsiteY22" fmla="*/ 1955007 h 2926557"/>
              <a:gd name="connsiteX23" fmla="*/ 2088357 w 2697957"/>
              <a:gd name="connsiteY23" fmla="*/ 2235994 h 2926557"/>
              <a:gd name="connsiteX24" fmla="*/ 2140744 w 2697957"/>
              <a:gd name="connsiteY24" fmla="*/ 2450307 h 2926557"/>
              <a:gd name="connsiteX25" fmla="*/ 2264569 w 2697957"/>
              <a:gd name="connsiteY25" fmla="*/ 2702719 h 2926557"/>
              <a:gd name="connsiteX26" fmla="*/ 2436019 w 2697957"/>
              <a:gd name="connsiteY26" fmla="*/ 2857500 h 2926557"/>
              <a:gd name="connsiteX27" fmla="*/ 2593182 w 2697957"/>
              <a:gd name="connsiteY27" fmla="*/ 2907507 h 2926557"/>
              <a:gd name="connsiteX28" fmla="*/ 2697957 w 2697957"/>
              <a:gd name="connsiteY28"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69231 w 2697957"/>
              <a:gd name="connsiteY14" fmla="*/ 1354931 h 2926557"/>
              <a:gd name="connsiteX15" fmla="*/ 1531144 w 2697957"/>
              <a:gd name="connsiteY15" fmla="*/ 1321595 h 2926557"/>
              <a:gd name="connsiteX16" fmla="*/ 1566863 w 2697957"/>
              <a:gd name="connsiteY16" fmla="*/ 1295400 h 2926557"/>
              <a:gd name="connsiteX17" fmla="*/ 1626394 w 2697957"/>
              <a:gd name="connsiteY17" fmla="*/ 1288258 h 2926557"/>
              <a:gd name="connsiteX18" fmla="*/ 1702594 w 2697957"/>
              <a:gd name="connsiteY18" fmla="*/ 1364457 h 2926557"/>
              <a:gd name="connsiteX19" fmla="*/ 1776413 w 2697957"/>
              <a:gd name="connsiteY19" fmla="*/ 1516857 h 2926557"/>
              <a:gd name="connsiteX20" fmla="*/ 1828801 w 2697957"/>
              <a:gd name="connsiteY20" fmla="*/ 1590675 h 2926557"/>
              <a:gd name="connsiteX21" fmla="*/ 1933576 w 2697957"/>
              <a:gd name="connsiteY21" fmla="*/ 1607344 h 2926557"/>
              <a:gd name="connsiteX22" fmla="*/ 1985963 w 2697957"/>
              <a:gd name="connsiteY22" fmla="*/ 1771650 h 2926557"/>
              <a:gd name="connsiteX23" fmla="*/ 2028826 w 2697957"/>
              <a:gd name="connsiteY23" fmla="*/ 1955007 h 2926557"/>
              <a:gd name="connsiteX24" fmla="*/ 2088357 w 2697957"/>
              <a:gd name="connsiteY24" fmla="*/ 2235994 h 2926557"/>
              <a:gd name="connsiteX25" fmla="*/ 2140744 w 2697957"/>
              <a:gd name="connsiteY25" fmla="*/ 2450307 h 2926557"/>
              <a:gd name="connsiteX26" fmla="*/ 2264569 w 2697957"/>
              <a:gd name="connsiteY26" fmla="*/ 2702719 h 2926557"/>
              <a:gd name="connsiteX27" fmla="*/ 2436019 w 2697957"/>
              <a:gd name="connsiteY27" fmla="*/ 2857500 h 2926557"/>
              <a:gd name="connsiteX28" fmla="*/ 2593182 w 2697957"/>
              <a:gd name="connsiteY28" fmla="*/ 2907507 h 2926557"/>
              <a:gd name="connsiteX29" fmla="*/ 2697957 w 2697957"/>
              <a:gd name="connsiteY29"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69231 w 2697957"/>
              <a:gd name="connsiteY14" fmla="*/ 1354931 h 2926557"/>
              <a:gd name="connsiteX15" fmla="*/ 1528763 w 2697957"/>
              <a:gd name="connsiteY15" fmla="*/ 1319214 h 2926557"/>
              <a:gd name="connsiteX16" fmla="*/ 1566863 w 2697957"/>
              <a:gd name="connsiteY16" fmla="*/ 1295400 h 2926557"/>
              <a:gd name="connsiteX17" fmla="*/ 1626394 w 2697957"/>
              <a:gd name="connsiteY17" fmla="*/ 1288258 h 2926557"/>
              <a:gd name="connsiteX18" fmla="*/ 1702594 w 2697957"/>
              <a:gd name="connsiteY18" fmla="*/ 1364457 h 2926557"/>
              <a:gd name="connsiteX19" fmla="*/ 1776413 w 2697957"/>
              <a:gd name="connsiteY19" fmla="*/ 1516857 h 2926557"/>
              <a:gd name="connsiteX20" fmla="*/ 1828801 w 2697957"/>
              <a:gd name="connsiteY20" fmla="*/ 1590675 h 2926557"/>
              <a:gd name="connsiteX21" fmla="*/ 1933576 w 2697957"/>
              <a:gd name="connsiteY21" fmla="*/ 1607344 h 2926557"/>
              <a:gd name="connsiteX22" fmla="*/ 1985963 w 2697957"/>
              <a:gd name="connsiteY22" fmla="*/ 1771650 h 2926557"/>
              <a:gd name="connsiteX23" fmla="*/ 2028826 w 2697957"/>
              <a:gd name="connsiteY23" fmla="*/ 1955007 h 2926557"/>
              <a:gd name="connsiteX24" fmla="*/ 2088357 w 2697957"/>
              <a:gd name="connsiteY24" fmla="*/ 2235994 h 2926557"/>
              <a:gd name="connsiteX25" fmla="*/ 2140744 w 2697957"/>
              <a:gd name="connsiteY25" fmla="*/ 2450307 h 2926557"/>
              <a:gd name="connsiteX26" fmla="*/ 2264569 w 2697957"/>
              <a:gd name="connsiteY26" fmla="*/ 2702719 h 2926557"/>
              <a:gd name="connsiteX27" fmla="*/ 2436019 w 2697957"/>
              <a:gd name="connsiteY27" fmla="*/ 2857500 h 2926557"/>
              <a:gd name="connsiteX28" fmla="*/ 2593182 w 2697957"/>
              <a:gd name="connsiteY28" fmla="*/ 2907507 h 2926557"/>
              <a:gd name="connsiteX29" fmla="*/ 2697957 w 2697957"/>
              <a:gd name="connsiteY29"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69231 w 2697957"/>
              <a:gd name="connsiteY14" fmla="*/ 1354931 h 2926557"/>
              <a:gd name="connsiteX15" fmla="*/ 1528763 w 2697957"/>
              <a:gd name="connsiteY15" fmla="*/ 1319214 h 2926557"/>
              <a:gd name="connsiteX16" fmla="*/ 1566863 w 2697957"/>
              <a:gd name="connsiteY16" fmla="*/ 1295400 h 2926557"/>
              <a:gd name="connsiteX17" fmla="*/ 1626394 w 2697957"/>
              <a:gd name="connsiteY17" fmla="*/ 1288258 h 2926557"/>
              <a:gd name="connsiteX18" fmla="*/ 1674019 w 2697957"/>
              <a:gd name="connsiteY18" fmla="*/ 1319213 h 2926557"/>
              <a:gd name="connsiteX19" fmla="*/ 1702594 w 2697957"/>
              <a:gd name="connsiteY19" fmla="*/ 1364457 h 2926557"/>
              <a:gd name="connsiteX20" fmla="*/ 1776413 w 2697957"/>
              <a:gd name="connsiteY20" fmla="*/ 1516857 h 2926557"/>
              <a:gd name="connsiteX21" fmla="*/ 1828801 w 2697957"/>
              <a:gd name="connsiteY21" fmla="*/ 1590675 h 2926557"/>
              <a:gd name="connsiteX22" fmla="*/ 1933576 w 2697957"/>
              <a:gd name="connsiteY22" fmla="*/ 1607344 h 2926557"/>
              <a:gd name="connsiteX23" fmla="*/ 1985963 w 2697957"/>
              <a:gd name="connsiteY23" fmla="*/ 1771650 h 2926557"/>
              <a:gd name="connsiteX24" fmla="*/ 2028826 w 2697957"/>
              <a:gd name="connsiteY24" fmla="*/ 1955007 h 2926557"/>
              <a:gd name="connsiteX25" fmla="*/ 2088357 w 2697957"/>
              <a:gd name="connsiteY25" fmla="*/ 2235994 h 2926557"/>
              <a:gd name="connsiteX26" fmla="*/ 2140744 w 2697957"/>
              <a:gd name="connsiteY26" fmla="*/ 2450307 h 2926557"/>
              <a:gd name="connsiteX27" fmla="*/ 2264569 w 2697957"/>
              <a:gd name="connsiteY27" fmla="*/ 2702719 h 2926557"/>
              <a:gd name="connsiteX28" fmla="*/ 2436019 w 2697957"/>
              <a:gd name="connsiteY28" fmla="*/ 2857500 h 2926557"/>
              <a:gd name="connsiteX29" fmla="*/ 2593182 w 2697957"/>
              <a:gd name="connsiteY29" fmla="*/ 2907507 h 2926557"/>
              <a:gd name="connsiteX30" fmla="*/ 2697957 w 2697957"/>
              <a:gd name="connsiteY30"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69231 w 2697957"/>
              <a:gd name="connsiteY14" fmla="*/ 1354931 h 2926557"/>
              <a:gd name="connsiteX15" fmla="*/ 1528763 w 2697957"/>
              <a:gd name="connsiteY15" fmla="*/ 1319214 h 2926557"/>
              <a:gd name="connsiteX16" fmla="*/ 1566863 w 2697957"/>
              <a:gd name="connsiteY16" fmla="*/ 1295400 h 2926557"/>
              <a:gd name="connsiteX17" fmla="*/ 1628775 w 2697957"/>
              <a:gd name="connsiteY17" fmla="*/ 1285877 h 2926557"/>
              <a:gd name="connsiteX18" fmla="*/ 1674019 w 2697957"/>
              <a:gd name="connsiteY18" fmla="*/ 1319213 h 2926557"/>
              <a:gd name="connsiteX19" fmla="*/ 1702594 w 2697957"/>
              <a:gd name="connsiteY19" fmla="*/ 1364457 h 2926557"/>
              <a:gd name="connsiteX20" fmla="*/ 1776413 w 2697957"/>
              <a:gd name="connsiteY20" fmla="*/ 1516857 h 2926557"/>
              <a:gd name="connsiteX21" fmla="*/ 1828801 w 2697957"/>
              <a:gd name="connsiteY21" fmla="*/ 1590675 h 2926557"/>
              <a:gd name="connsiteX22" fmla="*/ 1933576 w 2697957"/>
              <a:gd name="connsiteY22" fmla="*/ 1607344 h 2926557"/>
              <a:gd name="connsiteX23" fmla="*/ 1985963 w 2697957"/>
              <a:gd name="connsiteY23" fmla="*/ 1771650 h 2926557"/>
              <a:gd name="connsiteX24" fmla="*/ 2028826 w 2697957"/>
              <a:gd name="connsiteY24" fmla="*/ 1955007 h 2926557"/>
              <a:gd name="connsiteX25" fmla="*/ 2088357 w 2697957"/>
              <a:gd name="connsiteY25" fmla="*/ 2235994 h 2926557"/>
              <a:gd name="connsiteX26" fmla="*/ 2140744 w 2697957"/>
              <a:gd name="connsiteY26" fmla="*/ 2450307 h 2926557"/>
              <a:gd name="connsiteX27" fmla="*/ 2264569 w 2697957"/>
              <a:gd name="connsiteY27" fmla="*/ 2702719 h 2926557"/>
              <a:gd name="connsiteX28" fmla="*/ 2436019 w 2697957"/>
              <a:gd name="connsiteY28" fmla="*/ 2857500 h 2926557"/>
              <a:gd name="connsiteX29" fmla="*/ 2593182 w 2697957"/>
              <a:gd name="connsiteY29" fmla="*/ 2907507 h 2926557"/>
              <a:gd name="connsiteX30" fmla="*/ 2697957 w 2697957"/>
              <a:gd name="connsiteY30"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69231 w 2697957"/>
              <a:gd name="connsiteY14" fmla="*/ 1354931 h 2926557"/>
              <a:gd name="connsiteX15" fmla="*/ 1528763 w 2697957"/>
              <a:gd name="connsiteY15" fmla="*/ 1319214 h 2926557"/>
              <a:gd name="connsiteX16" fmla="*/ 1566863 w 2697957"/>
              <a:gd name="connsiteY16" fmla="*/ 1295400 h 2926557"/>
              <a:gd name="connsiteX17" fmla="*/ 1628775 w 2697957"/>
              <a:gd name="connsiteY17" fmla="*/ 1285877 h 2926557"/>
              <a:gd name="connsiteX18" fmla="*/ 1674019 w 2697957"/>
              <a:gd name="connsiteY18" fmla="*/ 1316831 h 2926557"/>
              <a:gd name="connsiteX19" fmla="*/ 1702594 w 2697957"/>
              <a:gd name="connsiteY19" fmla="*/ 1364457 h 2926557"/>
              <a:gd name="connsiteX20" fmla="*/ 1776413 w 2697957"/>
              <a:gd name="connsiteY20" fmla="*/ 1516857 h 2926557"/>
              <a:gd name="connsiteX21" fmla="*/ 1828801 w 2697957"/>
              <a:gd name="connsiteY21" fmla="*/ 1590675 h 2926557"/>
              <a:gd name="connsiteX22" fmla="*/ 1933576 w 2697957"/>
              <a:gd name="connsiteY22" fmla="*/ 1607344 h 2926557"/>
              <a:gd name="connsiteX23" fmla="*/ 1985963 w 2697957"/>
              <a:gd name="connsiteY23" fmla="*/ 1771650 h 2926557"/>
              <a:gd name="connsiteX24" fmla="*/ 2028826 w 2697957"/>
              <a:gd name="connsiteY24" fmla="*/ 1955007 h 2926557"/>
              <a:gd name="connsiteX25" fmla="*/ 2088357 w 2697957"/>
              <a:gd name="connsiteY25" fmla="*/ 2235994 h 2926557"/>
              <a:gd name="connsiteX26" fmla="*/ 2140744 w 2697957"/>
              <a:gd name="connsiteY26" fmla="*/ 2450307 h 2926557"/>
              <a:gd name="connsiteX27" fmla="*/ 2264569 w 2697957"/>
              <a:gd name="connsiteY27" fmla="*/ 2702719 h 2926557"/>
              <a:gd name="connsiteX28" fmla="*/ 2436019 w 2697957"/>
              <a:gd name="connsiteY28" fmla="*/ 2857500 h 2926557"/>
              <a:gd name="connsiteX29" fmla="*/ 2593182 w 2697957"/>
              <a:gd name="connsiteY29" fmla="*/ 2907507 h 2926557"/>
              <a:gd name="connsiteX30" fmla="*/ 2697957 w 2697957"/>
              <a:gd name="connsiteY30" fmla="*/ 2926557 h 2926557"/>
              <a:gd name="connsiteX0" fmla="*/ 0 w 2697957"/>
              <a:gd name="connsiteY0" fmla="*/ 0 h 2926557"/>
              <a:gd name="connsiteX1" fmla="*/ 35719 w 2697957"/>
              <a:gd name="connsiteY1" fmla="*/ 416719 h 2926557"/>
              <a:gd name="connsiteX2" fmla="*/ 102394 w 2697957"/>
              <a:gd name="connsiteY2" fmla="*/ 1007269 h 2926557"/>
              <a:gd name="connsiteX3" fmla="*/ 169069 w 2697957"/>
              <a:gd name="connsiteY3" fmla="*/ 1535907 h 2926557"/>
              <a:gd name="connsiteX4" fmla="*/ 233363 w 2697957"/>
              <a:gd name="connsiteY4" fmla="*/ 1988344 h 2926557"/>
              <a:gd name="connsiteX5" fmla="*/ 302419 w 2697957"/>
              <a:gd name="connsiteY5" fmla="*/ 2274094 h 2926557"/>
              <a:gd name="connsiteX6" fmla="*/ 359569 w 2697957"/>
              <a:gd name="connsiteY6" fmla="*/ 2416969 h 2926557"/>
              <a:gd name="connsiteX7" fmla="*/ 428626 w 2697957"/>
              <a:gd name="connsiteY7" fmla="*/ 2455069 h 2926557"/>
              <a:gd name="connsiteX8" fmla="*/ 566739 w 2697957"/>
              <a:gd name="connsiteY8" fmla="*/ 2381250 h 2926557"/>
              <a:gd name="connsiteX9" fmla="*/ 740569 w 2697957"/>
              <a:gd name="connsiteY9" fmla="*/ 2190751 h 2926557"/>
              <a:gd name="connsiteX10" fmla="*/ 921544 w 2697957"/>
              <a:gd name="connsiteY10" fmla="*/ 1897857 h 2926557"/>
              <a:gd name="connsiteX11" fmla="*/ 1092994 w 2697957"/>
              <a:gd name="connsiteY11" fmla="*/ 1640682 h 2926557"/>
              <a:gd name="connsiteX12" fmla="*/ 1238251 w 2697957"/>
              <a:gd name="connsiteY12" fmla="*/ 1454944 h 2926557"/>
              <a:gd name="connsiteX13" fmla="*/ 1347788 w 2697957"/>
              <a:gd name="connsiteY13" fmla="*/ 1381125 h 2926557"/>
              <a:gd name="connsiteX14" fmla="*/ 1469231 w 2697957"/>
              <a:gd name="connsiteY14" fmla="*/ 1354931 h 2926557"/>
              <a:gd name="connsiteX15" fmla="*/ 1528763 w 2697957"/>
              <a:gd name="connsiteY15" fmla="*/ 1319214 h 2926557"/>
              <a:gd name="connsiteX16" fmla="*/ 1566863 w 2697957"/>
              <a:gd name="connsiteY16" fmla="*/ 1295400 h 2926557"/>
              <a:gd name="connsiteX17" fmla="*/ 1628775 w 2697957"/>
              <a:gd name="connsiteY17" fmla="*/ 1285877 h 2926557"/>
              <a:gd name="connsiteX18" fmla="*/ 1671638 w 2697957"/>
              <a:gd name="connsiteY18" fmla="*/ 1309687 h 2926557"/>
              <a:gd name="connsiteX19" fmla="*/ 1702594 w 2697957"/>
              <a:gd name="connsiteY19" fmla="*/ 1364457 h 2926557"/>
              <a:gd name="connsiteX20" fmla="*/ 1776413 w 2697957"/>
              <a:gd name="connsiteY20" fmla="*/ 1516857 h 2926557"/>
              <a:gd name="connsiteX21" fmla="*/ 1828801 w 2697957"/>
              <a:gd name="connsiteY21" fmla="*/ 1590675 h 2926557"/>
              <a:gd name="connsiteX22" fmla="*/ 1933576 w 2697957"/>
              <a:gd name="connsiteY22" fmla="*/ 1607344 h 2926557"/>
              <a:gd name="connsiteX23" fmla="*/ 1985963 w 2697957"/>
              <a:gd name="connsiteY23" fmla="*/ 1771650 h 2926557"/>
              <a:gd name="connsiteX24" fmla="*/ 2028826 w 2697957"/>
              <a:gd name="connsiteY24" fmla="*/ 1955007 h 2926557"/>
              <a:gd name="connsiteX25" fmla="*/ 2088357 w 2697957"/>
              <a:gd name="connsiteY25" fmla="*/ 2235994 h 2926557"/>
              <a:gd name="connsiteX26" fmla="*/ 2140744 w 2697957"/>
              <a:gd name="connsiteY26" fmla="*/ 2450307 h 2926557"/>
              <a:gd name="connsiteX27" fmla="*/ 2264569 w 2697957"/>
              <a:gd name="connsiteY27" fmla="*/ 2702719 h 2926557"/>
              <a:gd name="connsiteX28" fmla="*/ 2436019 w 2697957"/>
              <a:gd name="connsiteY28" fmla="*/ 2857500 h 2926557"/>
              <a:gd name="connsiteX29" fmla="*/ 2593182 w 2697957"/>
              <a:gd name="connsiteY29" fmla="*/ 2907507 h 2926557"/>
              <a:gd name="connsiteX30" fmla="*/ 2697957 w 2697957"/>
              <a:gd name="connsiteY30" fmla="*/ 2926557 h 2926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97957" h="2926557">
                <a:moveTo>
                  <a:pt x="0" y="0"/>
                </a:moveTo>
                <a:cubicBezTo>
                  <a:pt x="12303" y="123428"/>
                  <a:pt x="18653" y="248841"/>
                  <a:pt x="35719" y="416719"/>
                </a:cubicBezTo>
                <a:cubicBezTo>
                  <a:pt x="52785" y="584597"/>
                  <a:pt x="80169" y="820738"/>
                  <a:pt x="102394" y="1007269"/>
                </a:cubicBezTo>
                <a:cubicBezTo>
                  <a:pt x="124619" y="1193800"/>
                  <a:pt x="147241" y="1372395"/>
                  <a:pt x="169069" y="1535907"/>
                </a:cubicBezTo>
                <a:cubicBezTo>
                  <a:pt x="190897" y="1699419"/>
                  <a:pt x="211138" y="1865313"/>
                  <a:pt x="233363" y="1988344"/>
                </a:cubicBezTo>
                <a:cubicBezTo>
                  <a:pt x="255588" y="2111375"/>
                  <a:pt x="281385" y="2202657"/>
                  <a:pt x="302419" y="2274094"/>
                </a:cubicBezTo>
                <a:cubicBezTo>
                  <a:pt x="323453" y="2345532"/>
                  <a:pt x="338535" y="2386807"/>
                  <a:pt x="359569" y="2416969"/>
                </a:cubicBezTo>
                <a:cubicBezTo>
                  <a:pt x="380603" y="2447131"/>
                  <a:pt x="394098" y="2461022"/>
                  <a:pt x="428626" y="2455069"/>
                </a:cubicBezTo>
                <a:cubicBezTo>
                  <a:pt x="463154" y="2449116"/>
                  <a:pt x="514749" y="2425303"/>
                  <a:pt x="566739" y="2381250"/>
                </a:cubicBezTo>
                <a:cubicBezTo>
                  <a:pt x="618730" y="2337197"/>
                  <a:pt x="681435" y="2271317"/>
                  <a:pt x="740569" y="2190751"/>
                </a:cubicBezTo>
                <a:cubicBezTo>
                  <a:pt x="799703" y="2110186"/>
                  <a:pt x="862807" y="1989535"/>
                  <a:pt x="921544" y="1897857"/>
                </a:cubicBezTo>
                <a:cubicBezTo>
                  <a:pt x="980281" y="1806179"/>
                  <a:pt x="1040210" y="1714501"/>
                  <a:pt x="1092994" y="1640682"/>
                </a:cubicBezTo>
                <a:cubicBezTo>
                  <a:pt x="1145778" y="1566863"/>
                  <a:pt x="1195785" y="1498204"/>
                  <a:pt x="1238251" y="1454944"/>
                </a:cubicBezTo>
                <a:cubicBezTo>
                  <a:pt x="1280717" y="1411685"/>
                  <a:pt x="1309291" y="1397794"/>
                  <a:pt x="1347788" y="1381125"/>
                </a:cubicBezTo>
                <a:cubicBezTo>
                  <a:pt x="1386285" y="1364456"/>
                  <a:pt x="1439069" y="1365249"/>
                  <a:pt x="1469231" y="1354931"/>
                </a:cubicBezTo>
                <a:cubicBezTo>
                  <a:pt x="1499393" y="1344613"/>
                  <a:pt x="1512491" y="1329136"/>
                  <a:pt x="1528763" y="1319214"/>
                </a:cubicBezTo>
                <a:cubicBezTo>
                  <a:pt x="1545035" y="1309292"/>
                  <a:pt x="1550988" y="1300956"/>
                  <a:pt x="1566863" y="1295400"/>
                </a:cubicBezTo>
                <a:cubicBezTo>
                  <a:pt x="1582738" y="1289844"/>
                  <a:pt x="1611313" y="1283496"/>
                  <a:pt x="1628775" y="1285877"/>
                </a:cubicBezTo>
                <a:cubicBezTo>
                  <a:pt x="1646237" y="1288258"/>
                  <a:pt x="1658938" y="1296987"/>
                  <a:pt x="1671638" y="1309687"/>
                </a:cubicBezTo>
                <a:cubicBezTo>
                  <a:pt x="1684338" y="1322387"/>
                  <a:pt x="1685132" y="1329929"/>
                  <a:pt x="1702594" y="1364457"/>
                </a:cubicBezTo>
                <a:cubicBezTo>
                  <a:pt x="1720057" y="1398985"/>
                  <a:pt x="1755379" y="1479154"/>
                  <a:pt x="1776413" y="1516857"/>
                </a:cubicBezTo>
                <a:cubicBezTo>
                  <a:pt x="1797448" y="1554560"/>
                  <a:pt x="1802607" y="1575594"/>
                  <a:pt x="1828801" y="1590675"/>
                </a:cubicBezTo>
                <a:cubicBezTo>
                  <a:pt x="1854995" y="1605756"/>
                  <a:pt x="1907382" y="1577182"/>
                  <a:pt x="1933576" y="1607344"/>
                </a:cubicBezTo>
                <a:cubicBezTo>
                  <a:pt x="1959770" y="1637506"/>
                  <a:pt x="1972072" y="1717675"/>
                  <a:pt x="1985963" y="1771650"/>
                </a:cubicBezTo>
                <a:cubicBezTo>
                  <a:pt x="1999854" y="1825625"/>
                  <a:pt x="2011760" y="1877616"/>
                  <a:pt x="2028826" y="1955007"/>
                </a:cubicBezTo>
                <a:cubicBezTo>
                  <a:pt x="2045892" y="2032398"/>
                  <a:pt x="2069704" y="2153444"/>
                  <a:pt x="2088357" y="2235994"/>
                </a:cubicBezTo>
                <a:cubicBezTo>
                  <a:pt x="2107010" y="2318544"/>
                  <a:pt x="2111375" y="2372520"/>
                  <a:pt x="2140744" y="2450307"/>
                </a:cubicBezTo>
                <a:cubicBezTo>
                  <a:pt x="2170113" y="2528095"/>
                  <a:pt x="2215357" y="2634854"/>
                  <a:pt x="2264569" y="2702719"/>
                </a:cubicBezTo>
                <a:cubicBezTo>
                  <a:pt x="2313781" y="2770584"/>
                  <a:pt x="2381250" y="2823369"/>
                  <a:pt x="2436019" y="2857500"/>
                </a:cubicBezTo>
                <a:cubicBezTo>
                  <a:pt x="2490788" y="2891631"/>
                  <a:pt x="2549526" y="2895998"/>
                  <a:pt x="2593182" y="2907507"/>
                </a:cubicBezTo>
                <a:cubicBezTo>
                  <a:pt x="2636838" y="2919016"/>
                  <a:pt x="2667794" y="2922588"/>
                  <a:pt x="2697957" y="2926557"/>
                </a:cubicBezTo>
              </a:path>
            </a:pathLst>
          </a:custGeom>
          <a:noFill/>
          <a:ln w="28575">
            <a:solidFill>
              <a:srgbClr val="C0076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任意多边形 36"/>
          <p:cNvSpPr/>
          <p:nvPr/>
        </p:nvSpPr>
        <p:spPr>
          <a:xfrm>
            <a:off x="5238750" y="3385375"/>
            <a:ext cx="3395663" cy="2316923"/>
          </a:xfrm>
          <a:custGeom>
            <a:avLst/>
            <a:gdLst>
              <a:gd name="connsiteX0" fmla="*/ 0 w 3400425"/>
              <a:gd name="connsiteY0" fmla="*/ 36466 h 2315763"/>
              <a:gd name="connsiteX1" fmla="*/ 85725 w 3400425"/>
              <a:gd name="connsiteY1" fmla="*/ 7891 h 2315763"/>
              <a:gd name="connsiteX2" fmla="*/ 166687 w 3400425"/>
              <a:gd name="connsiteY2" fmla="*/ 7891 h 2315763"/>
              <a:gd name="connsiteX3" fmla="*/ 257175 w 3400425"/>
              <a:gd name="connsiteY3" fmla="*/ 98378 h 2315763"/>
              <a:gd name="connsiteX4" fmla="*/ 347662 w 3400425"/>
              <a:gd name="connsiteY4" fmla="*/ 274591 h 2315763"/>
              <a:gd name="connsiteX5" fmla="*/ 414337 w 3400425"/>
              <a:gd name="connsiteY5" fmla="*/ 584153 h 2315763"/>
              <a:gd name="connsiteX6" fmla="*/ 452437 w 3400425"/>
              <a:gd name="connsiteY6" fmla="*/ 917528 h 2315763"/>
              <a:gd name="connsiteX7" fmla="*/ 481012 w 3400425"/>
              <a:gd name="connsiteY7" fmla="*/ 1341391 h 2315763"/>
              <a:gd name="connsiteX8" fmla="*/ 523875 w 3400425"/>
              <a:gd name="connsiteY8" fmla="*/ 1779541 h 2315763"/>
              <a:gd name="connsiteX9" fmla="*/ 581025 w 3400425"/>
              <a:gd name="connsiteY9" fmla="*/ 2070053 h 2315763"/>
              <a:gd name="connsiteX10" fmla="*/ 623887 w 3400425"/>
              <a:gd name="connsiteY10" fmla="*/ 2222453 h 2315763"/>
              <a:gd name="connsiteX11" fmla="*/ 757237 w 3400425"/>
              <a:gd name="connsiteY11" fmla="*/ 2284366 h 2315763"/>
              <a:gd name="connsiteX12" fmla="*/ 1004887 w 3400425"/>
              <a:gd name="connsiteY12" fmla="*/ 2284366 h 2315763"/>
              <a:gd name="connsiteX13" fmla="*/ 1262062 w 3400425"/>
              <a:gd name="connsiteY13" fmla="*/ 2208166 h 2315763"/>
              <a:gd name="connsiteX14" fmla="*/ 1466850 w 3400425"/>
              <a:gd name="connsiteY14" fmla="*/ 2117678 h 2315763"/>
              <a:gd name="connsiteX15" fmla="*/ 1714500 w 3400425"/>
              <a:gd name="connsiteY15" fmla="*/ 1970041 h 2315763"/>
              <a:gd name="connsiteX16" fmla="*/ 1890712 w 3400425"/>
              <a:gd name="connsiteY16" fmla="*/ 1922416 h 2315763"/>
              <a:gd name="connsiteX17" fmla="*/ 2014537 w 3400425"/>
              <a:gd name="connsiteY17" fmla="*/ 1974803 h 2315763"/>
              <a:gd name="connsiteX18" fmla="*/ 2090737 w 3400425"/>
              <a:gd name="connsiteY18" fmla="*/ 1984328 h 2315763"/>
              <a:gd name="connsiteX19" fmla="*/ 2157412 w 3400425"/>
              <a:gd name="connsiteY19" fmla="*/ 2017666 h 2315763"/>
              <a:gd name="connsiteX20" fmla="*/ 2228850 w 3400425"/>
              <a:gd name="connsiteY20" fmla="*/ 2141491 h 2315763"/>
              <a:gd name="connsiteX21" fmla="*/ 2371725 w 3400425"/>
              <a:gd name="connsiteY21" fmla="*/ 2274841 h 2315763"/>
              <a:gd name="connsiteX22" fmla="*/ 2562225 w 3400425"/>
              <a:gd name="connsiteY22" fmla="*/ 2312941 h 2315763"/>
              <a:gd name="connsiteX23" fmla="*/ 2924175 w 3400425"/>
              <a:gd name="connsiteY23" fmla="*/ 2312941 h 2315763"/>
              <a:gd name="connsiteX24" fmla="*/ 3400425 w 3400425"/>
              <a:gd name="connsiteY24" fmla="*/ 2312941 h 2315763"/>
              <a:gd name="connsiteX0" fmla="*/ 0 w 3400425"/>
              <a:gd name="connsiteY0" fmla="*/ 38706 h 2318003"/>
              <a:gd name="connsiteX1" fmla="*/ 83344 w 3400425"/>
              <a:gd name="connsiteY1" fmla="*/ 5369 h 2318003"/>
              <a:gd name="connsiteX2" fmla="*/ 166687 w 3400425"/>
              <a:gd name="connsiteY2" fmla="*/ 10131 h 2318003"/>
              <a:gd name="connsiteX3" fmla="*/ 257175 w 3400425"/>
              <a:gd name="connsiteY3" fmla="*/ 100618 h 2318003"/>
              <a:gd name="connsiteX4" fmla="*/ 347662 w 3400425"/>
              <a:gd name="connsiteY4" fmla="*/ 276831 h 2318003"/>
              <a:gd name="connsiteX5" fmla="*/ 414337 w 3400425"/>
              <a:gd name="connsiteY5" fmla="*/ 586393 h 2318003"/>
              <a:gd name="connsiteX6" fmla="*/ 452437 w 3400425"/>
              <a:gd name="connsiteY6" fmla="*/ 919768 h 2318003"/>
              <a:gd name="connsiteX7" fmla="*/ 481012 w 3400425"/>
              <a:gd name="connsiteY7" fmla="*/ 1343631 h 2318003"/>
              <a:gd name="connsiteX8" fmla="*/ 523875 w 3400425"/>
              <a:gd name="connsiteY8" fmla="*/ 1781781 h 2318003"/>
              <a:gd name="connsiteX9" fmla="*/ 581025 w 3400425"/>
              <a:gd name="connsiteY9" fmla="*/ 2072293 h 2318003"/>
              <a:gd name="connsiteX10" fmla="*/ 623887 w 3400425"/>
              <a:gd name="connsiteY10" fmla="*/ 2224693 h 2318003"/>
              <a:gd name="connsiteX11" fmla="*/ 757237 w 3400425"/>
              <a:gd name="connsiteY11" fmla="*/ 2286606 h 2318003"/>
              <a:gd name="connsiteX12" fmla="*/ 1004887 w 3400425"/>
              <a:gd name="connsiteY12" fmla="*/ 2286606 h 2318003"/>
              <a:gd name="connsiteX13" fmla="*/ 1262062 w 3400425"/>
              <a:gd name="connsiteY13" fmla="*/ 2210406 h 2318003"/>
              <a:gd name="connsiteX14" fmla="*/ 1466850 w 3400425"/>
              <a:gd name="connsiteY14" fmla="*/ 2119918 h 2318003"/>
              <a:gd name="connsiteX15" fmla="*/ 1714500 w 3400425"/>
              <a:gd name="connsiteY15" fmla="*/ 1972281 h 2318003"/>
              <a:gd name="connsiteX16" fmla="*/ 1890712 w 3400425"/>
              <a:gd name="connsiteY16" fmla="*/ 1924656 h 2318003"/>
              <a:gd name="connsiteX17" fmla="*/ 2014537 w 3400425"/>
              <a:gd name="connsiteY17" fmla="*/ 1977043 h 2318003"/>
              <a:gd name="connsiteX18" fmla="*/ 2090737 w 3400425"/>
              <a:gd name="connsiteY18" fmla="*/ 1986568 h 2318003"/>
              <a:gd name="connsiteX19" fmla="*/ 2157412 w 3400425"/>
              <a:gd name="connsiteY19" fmla="*/ 2019906 h 2318003"/>
              <a:gd name="connsiteX20" fmla="*/ 2228850 w 3400425"/>
              <a:gd name="connsiteY20" fmla="*/ 2143731 h 2318003"/>
              <a:gd name="connsiteX21" fmla="*/ 2371725 w 3400425"/>
              <a:gd name="connsiteY21" fmla="*/ 2277081 h 2318003"/>
              <a:gd name="connsiteX22" fmla="*/ 2562225 w 3400425"/>
              <a:gd name="connsiteY22" fmla="*/ 2315181 h 2318003"/>
              <a:gd name="connsiteX23" fmla="*/ 2924175 w 3400425"/>
              <a:gd name="connsiteY23" fmla="*/ 2315181 h 2318003"/>
              <a:gd name="connsiteX24" fmla="*/ 3400425 w 3400425"/>
              <a:gd name="connsiteY24" fmla="*/ 2315181 h 2318003"/>
              <a:gd name="connsiteX0" fmla="*/ 0 w 3395663"/>
              <a:gd name="connsiteY0" fmla="*/ 38706 h 2318003"/>
              <a:gd name="connsiteX1" fmla="*/ 78582 w 3395663"/>
              <a:gd name="connsiteY1" fmla="*/ 5369 h 2318003"/>
              <a:gd name="connsiteX2" fmla="*/ 161925 w 3395663"/>
              <a:gd name="connsiteY2" fmla="*/ 10131 h 2318003"/>
              <a:gd name="connsiteX3" fmla="*/ 252413 w 3395663"/>
              <a:gd name="connsiteY3" fmla="*/ 100618 h 2318003"/>
              <a:gd name="connsiteX4" fmla="*/ 342900 w 3395663"/>
              <a:gd name="connsiteY4" fmla="*/ 276831 h 2318003"/>
              <a:gd name="connsiteX5" fmla="*/ 409575 w 3395663"/>
              <a:gd name="connsiteY5" fmla="*/ 586393 h 2318003"/>
              <a:gd name="connsiteX6" fmla="*/ 447675 w 3395663"/>
              <a:gd name="connsiteY6" fmla="*/ 919768 h 2318003"/>
              <a:gd name="connsiteX7" fmla="*/ 476250 w 3395663"/>
              <a:gd name="connsiteY7" fmla="*/ 1343631 h 2318003"/>
              <a:gd name="connsiteX8" fmla="*/ 519113 w 3395663"/>
              <a:gd name="connsiteY8" fmla="*/ 1781781 h 2318003"/>
              <a:gd name="connsiteX9" fmla="*/ 576263 w 3395663"/>
              <a:gd name="connsiteY9" fmla="*/ 2072293 h 2318003"/>
              <a:gd name="connsiteX10" fmla="*/ 619125 w 3395663"/>
              <a:gd name="connsiteY10" fmla="*/ 2224693 h 2318003"/>
              <a:gd name="connsiteX11" fmla="*/ 752475 w 3395663"/>
              <a:gd name="connsiteY11" fmla="*/ 2286606 h 2318003"/>
              <a:gd name="connsiteX12" fmla="*/ 1000125 w 3395663"/>
              <a:gd name="connsiteY12" fmla="*/ 2286606 h 2318003"/>
              <a:gd name="connsiteX13" fmla="*/ 1257300 w 3395663"/>
              <a:gd name="connsiteY13" fmla="*/ 2210406 h 2318003"/>
              <a:gd name="connsiteX14" fmla="*/ 1462088 w 3395663"/>
              <a:gd name="connsiteY14" fmla="*/ 2119918 h 2318003"/>
              <a:gd name="connsiteX15" fmla="*/ 1709738 w 3395663"/>
              <a:gd name="connsiteY15" fmla="*/ 1972281 h 2318003"/>
              <a:gd name="connsiteX16" fmla="*/ 1885950 w 3395663"/>
              <a:gd name="connsiteY16" fmla="*/ 1924656 h 2318003"/>
              <a:gd name="connsiteX17" fmla="*/ 2009775 w 3395663"/>
              <a:gd name="connsiteY17" fmla="*/ 1977043 h 2318003"/>
              <a:gd name="connsiteX18" fmla="*/ 2085975 w 3395663"/>
              <a:gd name="connsiteY18" fmla="*/ 1986568 h 2318003"/>
              <a:gd name="connsiteX19" fmla="*/ 2152650 w 3395663"/>
              <a:gd name="connsiteY19" fmla="*/ 2019906 h 2318003"/>
              <a:gd name="connsiteX20" fmla="*/ 2224088 w 3395663"/>
              <a:gd name="connsiteY20" fmla="*/ 2143731 h 2318003"/>
              <a:gd name="connsiteX21" fmla="*/ 2366963 w 3395663"/>
              <a:gd name="connsiteY21" fmla="*/ 2277081 h 2318003"/>
              <a:gd name="connsiteX22" fmla="*/ 2557463 w 3395663"/>
              <a:gd name="connsiteY22" fmla="*/ 2315181 h 2318003"/>
              <a:gd name="connsiteX23" fmla="*/ 2919413 w 3395663"/>
              <a:gd name="connsiteY23" fmla="*/ 2315181 h 2318003"/>
              <a:gd name="connsiteX24" fmla="*/ 3395663 w 3395663"/>
              <a:gd name="connsiteY24" fmla="*/ 2315181 h 2318003"/>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19113 w 3395663"/>
              <a:gd name="connsiteY8" fmla="*/ 1781936 h 2318158"/>
              <a:gd name="connsiteX9" fmla="*/ 576263 w 3395663"/>
              <a:gd name="connsiteY9" fmla="*/ 2072448 h 2318158"/>
              <a:gd name="connsiteX10" fmla="*/ 619125 w 3395663"/>
              <a:gd name="connsiteY10" fmla="*/ 2224848 h 2318158"/>
              <a:gd name="connsiteX11" fmla="*/ 752475 w 3395663"/>
              <a:gd name="connsiteY11" fmla="*/ 2286761 h 2318158"/>
              <a:gd name="connsiteX12" fmla="*/ 1000125 w 3395663"/>
              <a:gd name="connsiteY12" fmla="*/ 2286761 h 2318158"/>
              <a:gd name="connsiteX13" fmla="*/ 1257300 w 3395663"/>
              <a:gd name="connsiteY13" fmla="*/ 2210561 h 2318158"/>
              <a:gd name="connsiteX14" fmla="*/ 1462088 w 3395663"/>
              <a:gd name="connsiteY14" fmla="*/ 2120073 h 2318158"/>
              <a:gd name="connsiteX15" fmla="*/ 1709738 w 3395663"/>
              <a:gd name="connsiteY15" fmla="*/ 1972436 h 2318158"/>
              <a:gd name="connsiteX16" fmla="*/ 1885950 w 3395663"/>
              <a:gd name="connsiteY16" fmla="*/ 1924811 h 2318158"/>
              <a:gd name="connsiteX17" fmla="*/ 2009775 w 3395663"/>
              <a:gd name="connsiteY17" fmla="*/ 1977198 h 2318158"/>
              <a:gd name="connsiteX18" fmla="*/ 2085975 w 3395663"/>
              <a:gd name="connsiteY18" fmla="*/ 1986723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19113 w 3395663"/>
              <a:gd name="connsiteY8" fmla="*/ 1781936 h 2318158"/>
              <a:gd name="connsiteX9" fmla="*/ 576263 w 3395663"/>
              <a:gd name="connsiteY9" fmla="*/ 2072448 h 2318158"/>
              <a:gd name="connsiteX10" fmla="*/ 619125 w 3395663"/>
              <a:gd name="connsiteY10" fmla="*/ 2224848 h 2318158"/>
              <a:gd name="connsiteX11" fmla="*/ 752475 w 3395663"/>
              <a:gd name="connsiteY11" fmla="*/ 2286761 h 2318158"/>
              <a:gd name="connsiteX12" fmla="*/ 1000125 w 3395663"/>
              <a:gd name="connsiteY12" fmla="*/ 2286761 h 2318158"/>
              <a:gd name="connsiteX13" fmla="*/ 1257300 w 3395663"/>
              <a:gd name="connsiteY13" fmla="*/ 2210561 h 2318158"/>
              <a:gd name="connsiteX14" fmla="*/ 1462088 w 3395663"/>
              <a:gd name="connsiteY14" fmla="*/ 2120073 h 2318158"/>
              <a:gd name="connsiteX15" fmla="*/ 1709738 w 3395663"/>
              <a:gd name="connsiteY15" fmla="*/ 1972436 h 2318158"/>
              <a:gd name="connsiteX16" fmla="*/ 1885950 w 3395663"/>
              <a:gd name="connsiteY16" fmla="*/ 1924811 h 2318158"/>
              <a:gd name="connsiteX17" fmla="*/ 2009775 w 3395663"/>
              <a:gd name="connsiteY17" fmla="*/ 1977198 h 2318158"/>
              <a:gd name="connsiteX18" fmla="*/ 2085975 w 3395663"/>
              <a:gd name="connsiteY18" fmla="*/ 1986723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19125 w 3395663"/>
              <a:gd name="connsiteY10" fmla="*/ 2224848 h 2318158"/>
              <a:gd name="connsiteX11" fmla="*/ 752475 w 3395663"/>
              <a:gd name="connsiteY11" fmla="*/ 2286761 h 2318158"/>
              <a:gd name="connsiteX12" fmla="*/ 1000125 w 3395663"/>
              <a:gd name="connsiteY12" fmla="*/ 2286761 h 2318158"/>
              <a:gd name="connsiteX13" fmla="*/ 1257300 w 3395663"/>
              <a:gd name="connsiteY13" fmla="*/ 2210561 h 2318158"/>
              <a:gd name="connsiteX14" fmla="*/ 1462088 w 3395663"/>
              <a:gd name="connsiteY14" fmla="*/ 2120073 h 2318158"/>
              <a:gd name="connsiteX15" fmla="*/ 1709738 w 3395663"/>
              <a:gd name="connsiteY15" fmla="*/ 1972436 h 2318158"/>
              <a:gd name="connsiteX16" fmla="*/ 1885950 w 3395663"/>
              <a:gd name="connsiteY16" fmla="*/ 1924811 h 2318158"/>
              <a:gd name="connsiteX17" fmla="*/ 2009775 w 3395663"/>
              <a:gd name="connsiteY17" fmla="*/ 1977198 h 2318158"/>
              <a:gd name="connsiteX18" fmla="*/ 2085975 w 3395663"/>
              <a:gd name="connsiteY18" fmla="*/ 1986723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8650 w 3395663"/>
              <a:gd name="connsiteY10" fmla="*/ 2222466 h 2318158"/>
              <a:gd name="connsiteX11" fmla="*/ 752475 w 3395663"/>
              <a:gd name="connsiteY11" fmla="*/ 2286761 h 2318158"/>
              <a:gd name="connsiteX12" fmla="*/ 1000125 w 3395663"/>
              <a:gd name="connsiteY12" fmla="*/ 2286761 h 2318158"/>
              <a:gd name="connsiteX13" fmla="*/ 1257300 w 3395663"/>
              <a:gd name="connsiteY13" fmla="*/ 2210561 h 2318158"/>
              <a:gd name="connsiteX14" fmla="*/ 1462088 w 3395663"/>
              <a:gd name="connsiteY14" fmla="*/ 2120073 h 2318158"/>
              <a:gd name="connsiteX15" fmla="*/ 1709738 w 3395663"/>
              <a:gd name="connsiteY15" fmla="*/ 1972436 h 2318158"/>
              <a:gd name="connsiteX16" fmla="*/ 1885950 w 3395663"/>
              <a:gd name="connsiteY16" fmla="*/ 1924811 h 2318158"/>
              <a:gd name="connsiteX17" fmla="*/ 2009775 w 3395663"/>
              <a:gd name="connsiteY17" fmla="*/ 1977198 h 2318158"/>
              <a:gd name="connsiteX18" fmla="*/ 2085975 w 3395663"/>
              <a:gd name="connsiteY18" fmla="*/ 1986723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6269 w 3395663"/>
              <a:gd name="connsiteY10" fmla="*/ 2227228 h 2318158"/>
              <a:gd name="connsiteX11" fmla="*/ 752475 w 3395663"/>
              <a:gd name="connsiteY11" fmla="*/ 2286761 h 2318158"/>
              <a:gd name="connsiteX12" fmla="*/ 1000125 w 3395663"/>
              <a:gd name="connsiteY12" fmla="*/ 2286761 h 2318158"/>
              <a:gd name="connsiteX13" fmla="*/ 1257300 w 3395663"/>
              <a:gd name="connsiteY13" fmla="*/ 2210561 h 2318158"/>
              <a:gd name="connsiteX14" fmla="*/ 1462088 w 3395663"/>
              <a:gd name="connsiteY14" fmla="*/ 2120073 h 2318158"/>
              <a:gd name="connsiteX15" fmla="*/ 1709738 w 3395663"/>
              <a:gd name="connsiteY15" fmla="*/ 1972436 h 2318158"/>
              <a:gd name="connsiteX16" fmla="*/ 1885950 w 3395663"/>
              <a:gd name="connsiteY16" fmla="*/ 1924811 h 2318158"/>
              <a:gd name="connsiteX17" fmla="*/ 2009775 w 3395663"/>
              <a:gd name="connsiteY17" fmla="*/ 1977198 h 2318158"/>
              <a:gd name="connsiteX18" fmla="*/ 2085975 w 3395663"/>
              <a:gd name="connsiteY18" fmla="*/ 1986723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6269 w 3395663"/>
              <a:gd name="connsiteY10" fmla="*/ 2227228 h 2318158"/>
              <a:gd name="connsiteX11" fmla="*/ 752475 w 3395663"/>
              <a:gd name="connsiteY11" fmla="*/ 2296286 h 2318158"/>
              <a:gd name="connsiteX12" fmla="*/ 1000125 w 3395663"/>
              <a:gd name="connsiteY12" fmla="*/ 2286761 h 2318158"/>
              <a:gd name="connsiteX13" fmla="*/ 1257300 w 3395663"/>
              <a:gd name="connsiteY13" fmla="*/ 2210561 h 2318158"/>
              <a:gd name="connsiteX14" fmla="*/ 1462088 w 3395663"/>
              <a:gd name="connsiteY14" fmla="*/ 2120073 h 2318158"/>
              <a:gd name="connsiteX15" fmla="*/ 1709738 w 3395663"/>
              <a:gd name="connsiteY15" fmla="*/ 1972436 h 2318158"/>
              <a:gd name="connsiteX16" fmla="*/ 1885950 w 3395663"/>
              <a:gd name="connsiteY16" fmla="*/ 1924811 h 2318158"/>
              <a:gd name="connsiteX17" fmla="*/ 2009775 w 3395663"/>
              <a:gd name="connsiteY17" fmla="*/ 1977198 h 2318158"/>
              <a:gd name="connsiteX18" fmla="*/ 2085975 w 3395663"/>
              <a:gd name="connsiteY18" fmla="*/ 1986723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6269 w 3395663"/>
              <a:gd name="connsiteY10" fmla="*/ 2227228 h 2318158"/>
              <a:gd name="connsiteX11" fmla="*/ 752475 w 3395663"/>
              <a:gd name="connsiteY11" fmla="*/ 2296286 h 2318158"/>
              <a:gd name="connsiteX12" fmla="*/ 1000125 w 3395663"/>
              <a:gd name="connsiteY12" fmla="*/ 2286761 h 2318158"/>
              <a:gd name="connsiteX13" fmla="*/ 1257300 w 3395663"/>
              <a:gd name="connsiteY13" fmla="*/ 2215323 h 2318158"/>
              <a:gd name="connsiteX14" fmla="*/ 1462088 w 3395663"/>
              <a:gd name="connsiteY14" fmla="*/ 2120073 h 2318158"/>
              <a:gd name="connsiteX15" fmla="*/ 1709738 w 3395663"/>
              <a:gd name="connsiteY15" fmla="*/ 1972436 h 2318158"/>
              <a:gd name="connsiteX16" fmla="*/ 1885950 w 3395663"/>
              <a:gd name="connsiteY16" fmla="*/ 1924811 h 2318158"/>
              <a:gd name="connsiteX17" fmla="*/ 2009775 w 3395663"/>
              <a:gd name="connsiteY17" fmla="*/ 1977198 h 2318158"/>
              <a:gd name="connsiteX18" fmla="*/ 2085975 w 3395663"/>
              <a:gd name="connsiteY18" fmla="*/ 1986723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6269 w 3395663"/>
              <a:gd name="connsiteY10" fmla="*/ 2227228 h 2318158"/>
              <a:gd name="connsiteX11" fmla="*/ 752475 w 3395663"/>
              <a:gd name="connsiteY11" fmla="*/ 2296286 h 2318158"/>
              <a:gd name="connsiteX12" fmla="*/ 1000125 w 3395663"/>
              <a:gd name="connsiteY12" fmla="*/ 2284380 h 2318158"/>
              <a:gd name="connsiteX13" fmla="*/ 1257300 w 3395663"/>
              <a:gd name="connsiteY13" fmla="*/ 2215323 h 2318158"/>
              <a:gd name="connsiteX14" fmla="*/ 1462088 w 3395663"/>
              <a:gd name="connsiteY14" fmla="*/ 2120073 h 2318158"/>
              <a:gd name="connsiteX15" fmla="*/ 1709738 w 3395663"/>
              <a:gd name="connsiteY15" fmla="*/ 1972436 h 2318158"/>
              <a:gd name="connsiteX16" fmla="*/ 1885950 w 3395663"/>
              <a:gd name="connsiteY16" fmla="*/ 1924811 h 2318158"/>
              <a:gd name="connsiteX17" fmla="*/ 2009775 w 3395663"/>
              <a:gd name="connsiteY17" fmla="*/ 1977198 h 2318158"/>
              <a:gd name="connsiteX18" fmla="*/ 2085975 w 3395663"/>
              <a:gd name="connsiteY18" fmla="*/ 1986723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6269 w 3395663"/>
              <a:gd name="connsiteY10" fmla="*/ 2227228 h 2318158"/>
              <a:gd name="connsiteX11" fmla="*/ 752475 w 3395663"/>
              <a:gd name="connsiteY11" fmla="*/ 2296286 h 2318158"/>
              <a:gd name="connsiteX12" fmla="*/ 1000125 w 3395663"/>
              <a:gd name="connsiteY12" fmla="*/ 2284380 h 2318158"/>
              <a:gd name="connsiteX13" fmla="*/ 1257300 w 3395663"/>
              <a:gd name="connsiteY13" fmla="*/ 2215323 h 2318158"/>
              <a:gd name="connsiteX14" fmla="*/ 1462088 w 3395663"/>
              <a:gd name="connsiteY14" fmla="*/ 2120073 h 2318158"/>
              <a:gd name="connsiteX15" fmla="*/ 1709738 w 3395663"/>
              <a:gd name="connsiteY15" fmla="*/ 1972436 h 2318158"/>
              <a:gd name="connsiteX16" fmla="*/ 1883568 w 3395663"/>
              <a:gd name="connsiteY16" fmla="*/ 1931954 h 2318158"/>
              <a:gd name="connsiteX17" fmla="*/ 2009775 w 3395663"/>
              <a:gd name="connsiteY17" fmla="*/ 1977198 h 2318158"/>
              <a:gd name="connsiteX18" fmla="*/ 2085975 w 3395663"/>
              <a:gd name="connsiteY18" fmla="*/ 1986723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6269 w 3395663"/>
              <a:gd name="connsiteY10" fmla="*/ 2227228 h 2318158"/>
              <a:gd name="connsiteX11" fmla="*/ 752475 w 3395663"/>
              <a:gd name="connsiteY11" fmla="*/ 2296286 h 2318158"/>
              <a:gd name="connsiteX12" fmla="*/ 1000125 w 3395663"/>
              <a:gd name="connsiteY12" fmla="*/ 2284380 h 2318158"/>
              <a:gd name="connsiteX13" fmla="*/ 1257300 w 3395663"/>
              <a:gd name="connsiteY13" fmla="*/ 2215323 h 2318158"/>
              <a:gd name="connsiteX14" fmla="*/ 1462088 w 3395663"/>
              <a:gd name="connsiteY14" fmla="*/ 2120073 h 2318158"/>
              <a:gd name="connsiteX15" fmla="*/ 1709738 w 3395663"/>
              <a:gd name="connsiteY15" fmla="*/ 1972436 h 2318158"/>
              <a:gd name="connsiteX16" fmla="*/ 1883568 w 3395663"/>
              <a:gd name="connsiteY16" fmla="*/ 1931954 h 2318158"/>
              <a:gd name="connsiteX17" fmla="*/ 2014538 w 3395663"/>
              <a:gd name="connsiteY17" fmla="*/ 1970054 h 2318158"/>
              <a:gd name="connsiteX18" fmla="*/ 2085975 w 3395663"/>
              <a:gd name="connsiteY18" fmla="*/ 1986723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6269 w 3395663"/>
              <a:gd name="connsiteY10" fmla="*/ 2227228 h 2318158"/>
              <a:gd name="connsiteX11" fmla="*/ 752475 w 3395663"/>
              <a:gd name="connsiteY11" fmla="*/ 2296286 h 2318158"/>
              <a:gd name="connsiteX12" fmla="*/ 1000125 w 3395663"/>
              <a:gd name="connsiteY12" fmla="*/ 2284380 h 2318158"/>
              <a:gd name="connsiteX13" fmla="*/ 1257300 w 3395663"/>
              <a:gd name="connsiteY13" fmla="*/ 2215323 h 2318158"/>
              <a:gd name="connsiteX14" fmla="*/ 1462088 w 3395663"/>
              <a:gd name="connsiteY14" fmla="*/ 2120073 h 2318158"/>
              <a:gd name="connsiteX15" fmla="*/ 1709738 w 3395663"/>
              <a:gd name="connsiteY15" fmla="*/ 1972436 h 2318158"/>
              <a:gd name="connsiteX16" fmla="*/ 1883568 w 3395663"/>
              <a:gd name="connsiteY16" fmla="*/ 1931954 h 2318158"/>
              <a:gd name="connsiteX17" fmla="*/ 2035969 w 3395663"/>
              <a:gd name="connsiteY17" fmla="*/ 1979579 h 2318158"/>
              <a:gd name="connsiteX18" fmla="*/ 2085975 w 3395663"/>
              <a:gd name="connsiteY18" fmla="*/ 1986723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6269 w 3395663"/>
              <a:gd name="connsiteY10" fmla="*/ 2227228 h 2318158"/>
              <a:gd name="connsiteX11" fmla="*/ 752475 w 3395663"/>
              <a:gd name="connsiteY11" fmla="*/ 2296286 h 2318158"/>
              <a:gd name="connsiteX12" fmla="*/ 1000125 w 3395663"/>
              <a:gd name="connsiteY12" fmla="*/ 2284380 h 2318158"/>
              <a:gd name="connsiteX13" fmla="*/ 1257300 w 3395663"/>
              <a:gd name="connsiteY13" fmla="*/ 2215323 h 2318158"/>
              <a:gd name="connsiteX14" fmla="*/ 1462088 w 3395663"/>
              <a:gd name="connsiteY14" fmla="*/ 2120073 h 2318158"/>
              <a:gd name="connsiteX15" fmla="*/ 1709738 w 3395663"/>
              <a:gd name="connsiteY15" fmla="*/ 1972436 h 2318158"/>
              <a:gd name="connsiteX16" fmla="*/ 1883568 w 3395663"/>
              <a:gd name="connsiteY16" fmla="*/ 1931954 h 2318158"/>
              <a:gd name="connsiteX17" fmla="*/ 2035969 w 3395663"/>
              <a:gd name="connsiteY17" fmla="*/ 1979579 h 2318158"/>
              <a:gd name="connsiteX18" fmla="*/ 2093119 w 3395663"/>
              <a:gd name="connsiteY18" fmla="*/ 1984341 h 2318158"/>
              <a:gd name="connsiteX19" fmla="*/ 2152650 w 3395663"/>
              <a:gd name="connsiteY19" fmla="*/ 2020061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6269 w 3395663"/>
              <a:gd name="connsiteY10" fmla="*/ 2227228 h 2318158"/>
              <a:gd name="connsiteX11" fmla="*/ 752475 w 3395663"/>
              <a:gd name="connsiteY11" fmla="*/ 2296286 h 2318158"/>
              <a:gd name="connsiteX12" fmla="*/ 1000125 w 3395663"/>
              <a:gd name="connsiteY12" fmla="*/ 2284380 h 2318158"/>
              <a:gd name="connsiteX13" fmla="*/ 1257300 w 3395663"/>
              <a:gd name="connsiteY13" fmla="*/ 2215323 h 2318158"/>
              <a:gd name="connsiteX14" fmla="*/ 1462088 w 3395663"/>
              <a:gd name="connsiteY14" fmla="*/ 2120073 h 2318158"/>
              <a:gd name="connsiteX15" fmla="*/ 1709738 w 3395663"/>
              <a:gd name="connsiteY15" fmla="*/ 1972436 h 2318158"/>
              <a:gd name="connsiteX16" fmla="*/ 1883568 w 3395663"/>
              <a:gd name="connsiteY16" fmla="*/ 1931954 h 2318158"/>
              <a:gd name="connsiteX17" fmla="*/ 2035969 w 3395663"/>
              <a:gd name="connsiteY17" fmla="*/ 1979579 h 2318158"/>
              <a:gd name="connsiteX18" fmla="*/ 2093119 w 3395663"/>
              <a:gd name="connsiteY18" fmla="*/ 1984341 h 2318158"/>
              <a:gd name="connsiteX19" fmla="*/ 2145506 w 3395663"/>
              <a:gd name="connsiteY19" fmla="*/ 2027205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6269 w 3395663"/>
              <a:gd name="connsiteY10" fmla="*/ 2227228 h 2318158"/>
              <a:gd name="connsiteX11" fmla="*/ 752475 w 3395663"/>
              <a:gd name="connsiteY11" fmla="*/ 2296286 h 2318158"/>
              <a:gd name="connsiteX12" fmla="*/ 1000125 w 3395663"/>
              <a:gd name="connsiteY12" fmla="*/ 2284380 h 2318158"/>
              <a:gd name="connsiteX13" fmla="*/ 1257300 w 3395663"/>
              <a:gd name="connsiteY13" fmla="*/ 2215323 h 2318158"/>
              <a:gd name="connsiteX14" fmla="*/ 1462088 w 3395663"/>
              <a:gd name="connsiteY14" fmla="*/ 2120073 h 2318158"/>
              <a:gd name="connsiteX15" fmla="*/ 1709738 w 3395663"/>
              <a:gd name="connsiteY15" fmla="*/ 1972436 h 2318158"/>
              <a:gd name="connsiteX16" fmla="*/ 1883568 w 3395663"/>
              <a:gd name="connsiteY16" fmla="*/ 1931954 h 2318158"/>
              <a:gd name="connsiteX17" fmla="*/ 2035969 w 3395663"/>
              <a:gd name="connsiteY17" fmla="*/ 1979579 h 2318158"/>
              <a:gd name="connsiteX18" fmla="*/ 2102644 w 3395663"/>
              <a:gd name="connsiteY18" fmla="*/ 1984341 h 2318158"/>
              <a:gd name="connsiteX19" fmla="*/ 2145506 w 3395663"/>
              <a:gd name="connsiteY19" fmla="*/ 2027205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8158"/>
              <a:gd name="connsiteX1" fmla="*/ 78582 w 3395663"/>
              <a:gd name="connsiteY1" fmla="*/ 5524 h 2318158"/>
              <a:gd name="connsiteX2" fmla="*/ 161925 w 3395663"/>
              <a:gd name="connsiteY2" fmla="*/ 10286 h 2318158"/>
              <a:gd name="connsiteX3" fmla="*/ 250032 w 3395663"/>
              <a:gd name="connsiteY3" fmla="*/ 103154 h 2318158"/>
              <a:gd name="connsiteX4" fmla="*/ 342900 w 3395663"/>
              <a:gd name="connsiteY4" fmla="*/ 276986 h 2318158"/>
              <a:gd name="connsiteX5" fmla="*/ 409575 w 3395663"/>
              <a:gd name="connsiteY5" fmla="*/ 586548 h 2318158"/>
              <a:gd name="connsiteX6" fmla="*/ 447675 w 3395663"/>
              <a:gd name="connsiteY6" fmla="*/ 919923 h 2318158"/>
              <a:gd name="connsiteX7" fmla="*/ 476250 w 3395663"/>
              <a:gd name="connsiteY7" fmla="*/ 1343786 h 2318158"/>
              <a:gd name="connsiteX8" fmla="*/ 523875 w 3395663"/>
              <a:gd name="connsiteY8" fmla="*/ 1781936 h 2318158"/>
              <a:gd name="connsiteX9" fmla="*/ 576263 w 3395663"/>
              <a:gd name="connsiteY9" fmla="*/ 2072448 h 2318158"/>
              <a:gd name="connsiteX10" fmla="*/ 626269 w 3395663"/>
              <a:gd name="connsiteY10" fmla="*/ 2227228 h 2318158"/>
              <a:gd name="connsiteX11" fmla="*/ 752475 w 3395663"/>
              <a:gd name="connsiteY11" fmla="*/ 2296286 h 2318158"/>
              <a:gd name="connsiteX12" fmla="*/ 1000125 w 3395663"/>
              <a:gd name="connsiteY12" fmla="*/ 2284380 h 2318158"/>
              <a:gd name="connsiteX13" fmla="*/ 1257300 w 3395663"/>
              <a:gd name="connsiteY13" fmla="*/ 2215323 h 2318158"/>
              <a:gd name="connsiteX14" fmla="*/ 1462088 w 3395663"/>
              <a:gd name="connsiteY14" fmla="*/ 2120073 h 2318158"/>
              <a:gd name="connsiteX15" fmla="*/ 1709738 w 3395663"/>
              <a:gd name="connsiteY15" fmla="*/ 1972436 h 2318158"/>
              <a:gd name="connsiteX16" fmla="*/ 1883568 w 3395663"/>
              <a:gd name="connsiteY16" fmla="*/ 1931954 h 2318158"/>
              <a:gd name="connsiteX17" fmla="*/ 2035969 w 3395663"/>
              <a:gd name="connsiteY17" fmla="*/ 1979579 h 2318158"/>
              <a:gd name="connsiteX18" fmla="*/ 2102644 w 3395663"/>
              <a:gd name="connsiteY18" fmla="*/ 1989103 h 2318158"/>
              <a:gd name="connsiteX19" fmla="*/ 2145506 w 3395663"/>
              <a:gd name="connsiteY19" fmla="*/ 2027205 h 2318158"/>
              <a:gd name="connsiteX20" fmla="*/ 2224088 w 3395663"/>
              <a:gd name="connsiteY20" fmla="*/ 2143886 h 2318158"/>
              <a:gd name="connsiteX21" fmla="*/ 2366963 w 3395663"/>
              <a:gd name="connsiteY21" fmla="*/ 2277236 h 2318158"/>
              <a:gd name="connsiteX22" fmla="*/ 2557463 w 3395663"/>
              <a:gd name="connsiteY22" fmla="*/ 2315336 h 2318158"/>
              <a:gd name="connsiteX23" fmla="*/ 2919413 w 3395663"/>
              <a:gd name="connsiteY23" fmla="*/ 2315336 h 2318158"/>
              <a:gd name="connsiteX24" fmla="*/ 3395663 w 3395663"/>
              <a:gd name="connsiteY24" fmla="*/ 2315336 h 2318158"/>
              <a:gd name="connsiteX0" fmla="*/ 0 w 3395663"/>
              <a:gd name="connsiteY0" fmla="*/ 38861 h 2317981"/>
              <a:gd name="connsiteX1" fmla="*/ 78582 w 3395663"/>
              <a:gd name="connsiteY1" fmla="*/ 5524 h 2317981"/>
              <a:gd name="connsiteX2" fmla="*/ 161925 w 3395663"/>
              <a:gd name="connsiteY2" fmla="*/ 10286 h 2317981"/>
              <a:gd name="connsiteX3" fmla="*/ 250032 w 3395663"/>
              <a:gd name="connsiteY3" fmla="*/ 103154 h 2317981"/>
              <a:gd name="connsiteX4" fmla="*/ 342900 w 3395663"/>
              <a:gd name="connsiteY4" fmla="*/ 276986 h 2317981"/>
              <a:gd name="connsiteX5" fmla="*/ 409575 w 3395663"/>
              <a:gd name="connsiteY5" fmla="*/ 586548 h 2317981"/>
              <a:gd name="connsiteX6" fmla="*/ 447675 w 3395663"/>
              <a:gd name="connsiteY6" fmla="*/ 919923 h 2317981"/>
              <a:gd name="connsiteX7" fmla="*/ 476250 w 3395663"/>
              <a:gd name="connsiteY7" fmla="*/ 1343786 h 2317981"/>
              <a:gd name="connsiteX8" fmla="*/ 523875 w 3395663"/>
              <a:gd name="connsiteY8" fmla="*/ 1781936 h 2317981"/>
              <a:gd name="connsiteX9" fmla="*/ 576263 w 3395663"/>
              <a:gd name="connsiteY9" fmla="*/ 2072448 h 2317981"/>
              <a:gd name="connsiteX10" fmla="*/ 626269 w 3395663"/>
              <a:gd name="connsiteY10" fmla="*/ 2227228 h 2317981"/>
              <a:gd name="connsiteX11" fmla="*/ 752475 w 3395663"/>
              <a:gd name="connsiteY11" fmla="*/ 2296286 h 2317981"/>
              <a:gd name="connsiteX12" fmla="*/ 1000125 w 3395663"/>
              <a:gd name="connsiteY12" fmla="*/ 2284380 h 2317981"/>
              <a:gd name="connsiteX13" fmla="*/ 1257300 w 3395663"/>
              <a:gd name="connsiteY13" fmla="*/ 2215323 h 2317981"/>
              <a:gd name="connsiteX14" fmla="*/ 1462088 w 3395663"/>
              <a:gd name="connsiteY14" fmla="*/ 2120073 h 2317981"/>
              <a:gd name="connsiteX15" fmla="*/ 1709738 w 3395663"/>
              <a:gd name="connsiteY15" fmla="*/ 1972436 h 2317981"/>
              <a:gd name="connsiteX16" fmla="*/ 1883568 w 3395663"/>
              <a:gd name="connsiteY16" fmla="*/ 1931954 h 2317981"/>
              <a:gd name="connsiteX17" fmla="*/ 2035969 w 3395663"/>
              <a:gd name="connsiteY17" fmla="*/ 1979579 h 2317981"/>
              <a:gd name="connsiteX18" fmla="*/ 2102644 w 3395663"/>
              <a:gd name="connsiteY18" fmla="*/ 1989103 h 2317981"/>
              <a:gd name="connsiteX19" fmla="*/ 2145506 w 3395663"/>
              <a:gd name="connsiteY19" fmla="*/ 2027205 h 2317981"/>
              <a:gd name="connsiteX20" fmla="*/ 2224088 w 3395663"/>
              <a:gd name="connsiteY20" fmla="*/ 2143886 h 2317981"/>
              <a:gd name="connsiteX21" fmla="*/ 2362200 w 3395663"/>
              <a:gd name="connsiteY21" fmla="*/ 2279618 h 2317981"/>
              <a:gd name="connsiteX22" fmla="*/ 2557463 w 3395663"/>
              <a:gd name="connsiteY22" fmla="*/ 2315336 h 2317981"/>
              <a:gd name="connsiteX23" fmla="*/ 2919413 w 3395663"/>
              <a:gd name="connsiteY23" fmla="*/ 2315336 h 2317981"/>
              <a:gd name="connsiteX24" fmla="*/ 3395663 w 3395663"/>
              <a:gd name="connsiteY24" fmla="*/ 2315336 h 2317981"/>
              <a:gd name="connsiteX0" fmla="*/ 0 w 3395663"/>
              <a:gd name="connsiteY0" fmla="*/ 38861 h 2317452"/>
              <a:gd name="connsiteX1" fmla="*/ 78582 w 3395663"/>
              <a:gd name="connsiteY1" fmla="*/ 5524 h 2317452"/>
              <a:gd name="connsiteX2" fmla="*/ 161925 w 3395663"/>
              <a:gd name="connsiteY2" fmla="*/ 10286 h 2317452"/>
              <a:gd name="connsiteX3" fmla="*/ 250032 w 3395663"/>
              <a:gd name="connsiteY3" fmla="*/ 103154 h 2317452"/>
              <a:gd name="connsiteX4" fmla="*/ 342900 w 3395663"/>
              <a:gd name="connsiteY4" fmla="*/ 276986 h 2317452"/>
              <a:gd name="connsiteX5" fmla="*/ 409575 w 3395663"/>
              <a:gd name="connsiteY5" fmla="*/ 586548 h 2317452"/>
              <a:gd name="connsiteX6" fmla="*/ 447675 w 3395663"/>
              <a:gd name="connsiteY6" fmla="*/ 919923 h 2317452"/>
              <a:gd name="connsiteX7" fmla="*/ 476250 w 3395663"/>
              <a:gd name="connsiteY7" fmla="*/ 1343786 h 2317452"/>
              <a:gd name="connsiteX8" fmla="*/ 523875 w 3395663"/>
              <a:gd name="connsiteY8" fmla="*/ 1781936 h 2317452"/>
              <a:gd name="connsiteX9" fmla="*/ 576263 w 3395663"/>
              <a:gd name="connsiteY9" fmla="*/ 2072448 h 2317452"/>
              <a:gd name="connsiteX10" fmla="*/ 626269 w 3395663"/>
              <a:gd name="connsiteY10" fmla="*/ 2227228 h 2317452"/>
              <a:gd name="connsiteX11" fmla="*/ 752475 w 3395663"/>
              <a:gd name="connsiteY11" fmla="*/ 2296286 h 2317452"/>
              <a:gd name="connsiteX12" fmla="*/ 1000125 w 3395663"/>
              <a:gd name="connsiteY12" fmla="*/ 2284380 h 2317452"/>
              <a:gd name="connsiteX13" fmla="*/ 1257300 w 3395663"/>
              <a:gd name="connsiteY13" fmla="*/ 2215323 h 2317452"/>
              <a:gd name="connsiteX14" fmla="*/ 1462088 w 3395663"/>
              <a:gd name="connsiteY14" fmla="*/ 2120073 h 2317452"/>
              <a:gd name="connsiteX15" fmla="*/ 1709738 w 3395663"/>
              <a:gd name="connsiteY15" fmla="*/ 1972436 h 2317452"/>
              <a:gd name="connsiteX16" fmla="*/ 1883568 w 3395663"/>
              <a:gd name="connsiteY16" fmla="*/ 1931954 h 2317452"/>
              <a:gd name="connsiteX17" fmla="*/ 2035969 w 3395663"/>
              <a:gd name="connsiteY17" fmla="*/ 1979579 h 2317452"/>
              <a:gd name="connsiteX18" fmla="*/ 2102644 w 3395663"/>
              <a:gd name="connsiteY18" fmla="*/ 1989103 h 2317452"/>
              <a:gd name="connsiteX19" fmla="*/ 2145506 w 3395663"/>
              <a:gd name="connsiteY19" fmla="*/ 2027205 h 2317452"/>
              <a:gd name="connsiteX20" fmla="*/ 2224088 w 3395663"/>
              <a:gd name="connsiteY20" fmla="*/ 2143886 h 2317452"/>
              <a:gd name="connsiteX21" fmla="*/ 2378868 w 3395663"/>
              <a:gd name="connsiteY21" fmla="*/ 2286762 h 2317452"/>
              <a:gd name="connsiteX22" fmla="*/ 2557463 w 3395663"/>
              <a:gd name="connsiteY22" fmla="*/ 2315336 h 2317452"/>
              <a:gd name="connsiteX23" fmla="*/ 2919413 w 3395663"/>
              <a:gd name="connsiteY23" fmla="*/ 2315336 h 2317452"/>
              <a:gd name="connsiteX24" fmla="*/ 3395663 w 3395663"/>
              <a:gd name="connsiteY24" fmla="*/ 2315336 h 2317452"/>
              <a:gd name="connsiteX0" fmla="*/ 0 w 3395663"/>
              <a:gd name="connsiteY0" fmla="*/ 38861 h 2317452"/>
              <a:gd name="connsiteX1" fmla="*/ 78582 w 3395663"/>
              <a:gd name="connsiteY1" fmla="*/ 5524 h 2317452"/>
              <a:gd name="connsiteX2" fmla="*/ 161925 w 3395663"/>
              <a:gd name="connsiteY2" fmla="*/ 10286 h 2317452"/>
              <a:gd name="connsiteX3" fmla="*/ 250032 w 3395663"/>
              <a:gd name="connsiteY3" fmla="*/ 103154 h 2317452"/>
              <a:gd name="connsiteX4" fmla="*/ 342900 w 3395663"/>
              <a:gd name="connsiteY4" fmla="*/ 276986 h 2317452"/>
              <a:gd name="connsiteX5" fmla="*/ 409575 w 3395663"/>
              <a:gd name="connsiteY5" fmla="*/ 586548 h 2317452"/>
              <a:gd name="connsiteX6" fmla="*/ 447675 w 3395663"/>
              <a:gd name="connsiteY6" fmla="*/ 919923 h 2317452"/>
              <a:gd name="connsiteX7" fmla="*/ 476250 w 3395663"/>
              <a:gd name="connsiteY7" fmla="*/ 1343786 h 2317452"/>
              <a:gd name="connsiteX8" fmla="*/ 523875 w 3395663"/>
              <a:gd name="connsiteY8" fmla="*/ 1781936 h 2317452"/>
              <a:gd name="connsiteX9" fmla="*/ 576263 w 3395663"/>
              <a:gd name="connsiteY9" fmla="*/ 2072448 h 2317452"/>
              <a:gd name="connsiteX10" fmla="*/ 626269 w 3395663"/>
              <a:gd name="connsiteY10" fmla="*/ 2227228 h 2317452"/>
              <a:gd name="connsiteX11" fmla="*/ 752475 w 3395663"/>
              <a:gd name="connsiteY11" fmla="*/ 2296286 h 2317452"/>
              <a:gd name="connsiteX12" fmla="*/ 1000125 w 3395663"/>
              <a:gd name="connsiteY12" fmla="*/ 2284380 h 2317452"/>
              <a:gd name="connsiteX13" fmla="*/ 1257300 w 3395663"/>
              <a:gd name="connsiteY13" fmla="*/ 2215323 h 2317452"/>
              <a:gd name="connsiteX14" fmla="*/ 1462088 w 3395663"/>
              <a:gd name="connsiteY14" fmla="*/ 2120073 h 2317452"/>
              <a:gd name="connsiteX15" fmla="*/ 1709738 w 3395663"/>
              <a:gd name="connsiteY15" fmla="*/ 1972436 h 2317452"/>
              <a:gd name="connsiteX16" fmla="*/ 1883568 w 3395663"/>
              <a:gd name="connsiteY16" fmla="*/ 1931954 h 2317452"/>
              <a:gd name="connsiteX17" fmla="*/ 2035969 w 3395663"/>
              <a:gd name="connsiteY17" fmla="*/ 1979579 h 2317452"/>
              <a:gd name="connsiteX18" fmla="*/ 2102644 w 3395663"/>
              <a:gd name="connsiteY18" fmla="*/ 1989103 h 2317452"/>
              <a:gd name="connsiteX19" fmla="*/ 2145506 w 3395663"/>
              <a:gd name="connsiteY19" fmla="*/ 2027205 h 2317452"/>
              <a:gd name="connsiteX20" fmla="*/ 2224088 w 3395663"/>
              <a:gd name="connsiteY20" fmla="*/ 2143886 h 2317452"/>
              <a:gd name="connsiteX21" fmla="*/ 2302669 w 3395663"/>
              <a:gd name="connsiteY21" fmla="*/ 2236755 h 2317452"/>
              <a:gd name="connsiteX22" fmla="*/ 2378868 w 3395663"/>
              <a:gd name="connsiteY22" fmla="*/ 2286762 h 2317452"/>
              <a:gd name="connsiteX23" fmla="*/ 2557463 w 3395663"/>
              <a:gd name="connsiteY23" fmla="*/ 2315336 h 2317452"/>
              <a:gd name="connsiteX24" fmla="*/ 2919413 w 3395663"/>
              <a:gd name="connsiteY24" fmla="*/ 2315336 h 2317452"/>
              <a:gd name="connsiteX25" fmla="*/ 3395663 w 3395663"/>
              <a:gd name="connsiteY25" fmla="*/ 2315336 h 2317452"/>
              <a:gd name="connsiteX0" fmla="*/ 0 w 3395663"/>
              <a:gd name="connsiteY0" fmla="*/ 38861 h 2317452"/>
              <a:gd name="connsiteX1" fmla="*/ 78582 w 3395663"/>
              <a:gd name="connsiteY1" fmla="*/ 5524 h 2317452"/>
              <a:gd name="connsiteX2" fmla="*/ 161925 w 3395663"/>
              <a:gd name="connsiteY2" fmla="*/ 10286 h 2317452"/>
              <a:gd name="connsiteX3" fmla="*/ 250032 w 3395663"/>
              <a:gd name="connsiteY3" fmla="*/ 103154 h 2317452"/>
              <a:gd name="connsiteX4" fmla="*/ 342900 w 3395663"/>
              <a:gd name="connsiteY4" fmla="*/ 276986 h 2317452"/>
              <a:gd name="connsiteX5" fmla="*/ 409575 w 3395663"/>
              <a:gd name="connsiteY5" fmla="*/ 586548 h 2317452"/>
              <a:gd name="connsiteX6" fmla="*/ 447675 w 3395663"/>
              <a:gd name="connsiteY6" fmla="*/ 919923 h 2317452"/>
              <a:gd name="connsiteX7" fmla="*/ 476250 w 3395663"/>
              <a:gd name="connsiteY7" fmla="*/ 1343786 h 2317452"/>
              <a:gd name="connsiteX8" fmla="*/ 523875 w 3395663"/>
              <a:gd name="connsiteY8" fmla="*/ 1781936 h 2317452"/>
              <a:gd name="connsiteX9" fmla="*/ 576263 w 3395663"/>
              <a:gd name="connsiteY9" fmla="*/ 2072448 h 2317452"/>
              <a:gd name="connsiteX10" fmla="*/ 626269 w 3395663"/>
              <a:gd name="connsiteY10" fmla="*/ 2227228 h 2317452"/>
              <a:gd name="connsiteX11" fmla="*/ 752475 w 3395663"/>
              <a:gd name="connsiteY11" fmla="*/ 2296286 h 2317452"/>
              <a:gd name="connsiteX12" fmla="*/ 1000125 w 3395663"/>
              <a:gd name="connsiteY12" fmla="*/ 2284380 h 2317452"/>
              <a:gd name="connsiteX13" fmla="*/ 1257300 w 3395663"/>
              <a:gd name="connsiteY13" fmla="*/ 2215323 h 2317452"/>
              <a:gd name="connsiteX14" fmla="*/ 1462088 w 3395663"/>
              <a:gd name="connsiteY14" fmla="*/ 2120073 h 2317452"/>
              <a:gd name="connsiteX15" fmla="*/ 1709738 w 3395663"/>
              <a:gd name="connsiteY15" fmla="*/ 1972436 h 2317452"/>
              <a:gd name="connsiteX16" fmla="*/ 1883568 w 3395663"/>
              <a:gd name="connsiteY16" fmla="*/ 1931954 h 2317452"/>
              <a:gd name="connsiteX17" fmla="*/ 2035969 w 3395663"/>
              <a:gd name="connsiteY17" fmla="*/ 1979579 h 2317452"/>
              <a:gd name="connsiteX18" fmla="*/ 2102644 w 3395663"/>
              <a:gd name="connsiteY18" fmla="*/ 1989103 h 2317452"/>
              <a:gd name="connsiteX19" fmla="*/ 2145506 w 3395663"/>
              <a:gd name="connsiteY19" fmla="*/ 2027205 h 2317452"/>
              <a:gd name="connsiteX20" fmla="*/ 2224088 w 3395663"/>
              <a:gd name="connsiteY20" fmla="*/ 2143886 h 2317452"/>
              <a:gd name="connsiteX21" fmla="*/ 2307432 w 3395663"/>
              <a:gd name="connsiteY21" fmla="*/ 2234374 h 2317452"/>
              <a:gd name="connsiteX22" fmla="*/ 2378868 w 3395663"/>
              <a:gd name="connsiteY22" fmla="*/ 2286762 h 2317452"/>
              <a:gd name="connsiteX23" fmla="*/ 2557463 w 3395663"/>
              <a:gd name="connsiteY23" fmla="*/ 2315336 h 2317452"/>
              <a:gd name="connsiteX24" fmla="*/ 2919413 w 3395663"/>
              <a:gd name="connsiteY24" fmla="*/ 2315336 h 2317452"/>
              <a:gd name="connsiteX25" fmla="*/ 3395663 w 3395663"/>
              <a:gd name="connsiteY25" fmla="*/ 2315336 h 2317452"/>
              <a:gd name="connsiteX0" fmla="*/ 0 w 3395663"/>
              <a:gd name="connsiteY0" fmla="*/ 38861 h 2316923"/>
              <a:gd name="connsiteX1" fmla="*/ 78582 w 3395663"/>
              <a:gd name="connsiteY1" fmla="*/ 5524 h 2316923"/>
              <a:gd name="connsiteX2" fmla="*/ 161925 w 3395663"/>
              <a:gd name="connsiteY2" fmla="*/ 10286 h 2316923"/>
              <a:gd name="connsiteX3" fmla="*/ 250032 w 3395663"/>
              <a:gd name="connsiteY3" fmla="*/ 103154 h 2316923"/>
              <a:gd name="connsiteX4" fmla="*/ 342900 w 3395663"/>
              <a:gd name="connsiteY4" fmla="*/ 276986 h 2316923"/>
              <a:gd name="connsiteX5" fmla="*/ 409575 w 3395663"/>
              <a:gd name="connsiteY5" fmla="*/ 586548 h 2316923"/>
              <a:gd name="connsiteX6" fmla="*/ 447675 w 3395663"/>
              <a:gd name="connsiteY6" fmla="*/ 919923 h 2316923"/>
              <a:gd name="connsiteX7" fmla="*/ 476250 w 3395663"/>
              <a:gd name="connsiteY7" fmla="*/ 1343786 h 2316923"/>
              <a:gd name="connsiteX8" fmla="*/ 523875 w 3395663"/>
              <a:gd name="connsiteY8" fmla="*/ 1781936 h 2316923"/>
              <a:gd name="connsiteX9" fmla="*/ 576263 w 3395663"/>
              <a:gd name="connsiteY9" fmla="*/ 2072448 h 2316923"/>
              <a:gd name="connsiteX10" fmla="*/ 626269 w 3395663"/>
              <a:gd name="connsiteY10" fmla="*/ 2227228 h 2316923"/>
              <a:gd name="connsiteX11" fmla="*/ 752475 w 3395663"/>
              <a:gd name="connsiteY11" fmla="*/ 2296286 h 2316923"/>
              <a:gd name="connsiteX12" fmla="*/ 1000125 w 3395663"/>
              <a:gd name="connsiteY12" fmla="*/ 2284380 h 2316923"/>
              <a:gd name="connsiteX13" fmla="*/ 1257300 w 3395663"/>
              <a:gd name="connsiteY13" fmla="*/ 2215323 h 2316923"/>
              <a:gd name="connsiteX14" fmla="*/ 1462088 w 3395663"/>
              <a:gd name="connsiteY14" fmla="*/ 2120073 h 2316923"/>
              <a:gd name="connsiteX15" fmla="*/ 1709738 w 3395663"/>
              <a:gd name="connsiteY15" fmla="*/ 1972436 h 2316923"/>
              <a:gd name="connsiteX16" fmla="*/ 1883568 w 3395663"/>
              <a:gd name="connsiteY16" fmla="*/ 1931954 h 2316923"/>
              <a:gd name="connsiteX17" fmla="*/ 2035969 w 3395663"/>
              <a:gd name="connsiteY17" fmla="*/ 1979579 h 2316923"/>
              <a:gd name="connsiteX18" fmla="*/ 2102644 w 3395663"/>
              <a:gd name="connsiteY18" fmla="*/ 1989103 h 2316923"/>
              <a:gd name="connsiteX19" fmla="*/ 2145506 w 3395663"/>
              <a:gd name="connsiteY19" fmla="*/ 2027205 h 2316923"/>
              <a:gd name="connsiteX20" fmla="*/ 2224088 w 3395663"/>
              <a:gd name="connsiteY20" fmla="*/ 2143886 h 2316923"/>
              <a:gd name="connsiteX21" fmla="*/ 2307432 w 3395663"/>
              <a:gd name="connsiteY21" fmla="*/ 2234374 h 2316923"/>
              <a:gd name="connsiteX22" fmla="*/ 2400299 w 3395663"/>
              <a:gd name="connsiteY22" fmla="*/ 2293905 h 2316923"/>
              <a:gd name="connsiteX23" fmla="*/ 2557463 w 3395663"/>
              <a:gd name="connsiteY23" fmla="*/ 2315336 h 2316923"/>
              <a:gd name="connsiteX24" fmla="*/ 2919413 w 3395663"/>
              <a:gd name="connsiteY24" fmla="*/ 2315336 h 2316923"/>
              <a:gd name="connsiteX25" fmla="*/ 3395663 w 3395663"/>
              <a:gd name="connsiteY25" fmla="*/ 2315336 h 2316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395663" h="2316923">
                <a:moveTo>
                  <a:pt x="0" y="38861"/>
                </a:moveTo>
                <a:cubicBezTo>
                  <a:pt x="28972" y="26954"/>
                  <a:pt x="51595" y="10286"/>
                  <a:pt x="78582" y="5524"/>
                </a:cubicBezTo>
                <a:cubicBezTo>
                  <a:pt x="105569" y="762"/>
                  <a:pt x="133350" y="-5986"/>
                  <a:pt x="161925" y="10286"/>
                </a:cubicBezTo>
                <a:cubicBezTo>
                  <a:pt x="190500" y="26558"/>
                  <a:pt x="219870" y="58704"/>
                  <a:pt x="250032" y="103154"/>
                </a:cubicBezTo>
                <a:cubicBezTo>
                  <a:pt x="280194" y="147604"/>
                  <a:pt x="316310" y="196420"/>
                  <a:pt x="342900" y="276986"/>
                </a:cubicBezTo>
                <a:cubicBezTo>
                  <a:pt x="369491" y="357552"/>
                  <a:pt x="392113" y="479392"/>
                  <a:pt x="409575" y="586548"/>
                </a:cubicBezTo>
                <a:cubicBezTo>
                  <a:pt x="427037" y="693704"/>
                  <a:pt x="436563" y="793717"/>
                  <a:pt x="447675" y="919923"/>
                </a:cubicBezTo>
                <a:cubicBezTo>
                  <a:pt x="458787" y="1046129"/>
                  <a:pt x="463550" y="1200117"/>
                  <a:pt x="476250" y="1343786"/>
                </a:cubicBezTo>
                <a:cubicBezTo>
                  <a:pt x="488950" y="1487455"/>
                  <a:pt x="507206" y="1660492"/>
                  <a:pt x="523875" y="1781936"/>
                </a:cubicBezTo>
                <a:cubicBezTo>
                  <a:pt x="540544" y="1903380"/>
                  <a:pt x="559197" y="1998233"/>
                  <a:pt x="576263" y="2072448"/>
                </a:cubicBezTo>
                <a:cubicBezTo>
                  <a:pt x="593329" y="2146663"/>
                  <a:pt x="596900" y="2189922"/>
                  <a:pt x="626269" y="2227228"/>
                </a:cubicBezTo>
                <a:cubicBezTo>
                  <a:pt x="655638" y="2264534"/>
                  <a:pt x="690166" y="2286761"/>
                  <a:pt x="752475" y="2296286"/>
                </a:cubicBezTo>
                <a:cubicBezTo>
                  <a:pt x="814784" y="2305811"/>
                  <a:pt x="915988" y="2297874"/>
                  <a:pt x="1000125" y="2284380"/>
                </a:cubicBezTo>
                <a:cubicBezTo>
                  <a:pt x="1084263" y="2270886"/>
                  <a:pt x="1180306" y="2242707"/>
                  <a:pt x="1257300" y="2215323"/>
                </a:cubicBezTo>
                <a:cubicBezTo>
                  <a:pt x="1334294" y="2187939"/>
                  <a:pt x="1386682" y="2160554"/>
                  <a:pt x="1462088" y="2120073"/>
                </a:cubicBezTo>
                <a:cubicBezTo>
                  <a:pt x="1537494" y="2079592"/>
                  <a:pt x="1639491" y="2003789"/>
                  <a:pt x="1709738" y="1972436"/>
                </a:cubicBezTo>
                <a:cubicBezTo>
                  <a:pt x="1779985" y="1941083"/>
                  <a:pt x="1829196" y="1930764"/>
                  <a:pt x="1883568" y="1931954"/>
                </a:cubicBezTo>
                <a:cubicBezTo>
                  <a:pt x="1937940" y="1933144"/>
                  <a:pt x="1999456" y="1970054"/>
                  <a:pt x="2035969" y="1979579"/>
                </a:cubicBezTo>
                <a:cubicBezTo>
                  <a:pt x="2072482" y="1989104"/>
                  <a:pt x="2084388" y="1981165"/>
                  <a:pt x="2102644" y="1989103"/>
                </a:cubicBezTo>
                <a:cubicBezTo>
                  <a:pt x="2120900" y="1997041"/>
                  <a:pt x="2125265" y="2001408"/>
                  <a:pt x="2145506" y="2027205"/>
                </a:cubicBezTo>
                <a:cubicBezTo>
                  <a:pt x="2165747" y="2053002"/>
                  <a:pt x="2197100" y="2109358"/>
                  <a:pt x="2224088" y="2143886"/>
                </a:cubicBezTo>
                <a:cubicBezTo>
                  <a:pt x="2251076" y="2178414"/>
                  <a:pt x="2281635" y="2210561"/>
                  <a:pt x="2307432" y="2234374"/>
                </a:cubicBezTo>
                <a:cubicBezTo>
                  <a:pt x="2333229" y="2258187"/>
                  <a:pt x="2358627" y="2280411"/>
                  <a:pt x="2400299" y="2293905"/>
                </a:cubicBezTo>
                <a:cubicBezTo>
                  <a:pt x="2441971" y="2307399"/>
                  <a:pt x="2470944" y="2311764"/>
                  <a:pt x="2557463" y="2315336"/>
                </a:cubicBezTo>
                <a:cubicBezTo>
                  <a:pt x="2643982" y="2318908"/>
                  <a:pt x="2919413" y="2315336"/>
                  <a:pt x="2919413" y="2315336"/>
                </a:cubicBezTo>
                <a:lnTo>
                  <a:pt x="3395663" y="2315336"/>
                </a:lnTo>
              </a:path>
            </a:pathLst>
          </a:custGeom>
          <a:noFill/>
          <a:ln w="28575">
            <a:solidFill>
              <a:srgbClr val="048EE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493081295"/>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4"/>
          <p:cNvSpPr>
            <a:spLocks noChangeArrowheads="1"/>
          </p:cNvSpPr>
          <p:nvPr/>
        </p:nvSpPr>
        <p:spPr bwMode="auto">
          <a:xfrm>
            <a:off x="1086379" y="520702"/>
            <a:ext cx="4288353"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六、蛋白质的呈色反应</a:t>
            </a:r>
          </a:p>
        </p:txBody>
      </p:sp>
      <p:sp>
        <p:nvSpPr>
          <p:cNvPr id="5" name="Rectangle 3"/>
          <p:cNvSpPr>
            <a:spLocks noChangeArrowheads="1"/>
          </p:cNvSpPr>
          <p:nvPr/>
        </p:nvSpPr>
        <p:spPr bwMode="auto">
          <a:xfrm>
            <a:off x="1585919" y="1274926"/>
            <a:ext cx="5198660" cy="6052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rtlCol="0" anchor="ctr">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茚三酮反应</a:t>
            </a:r>
            <a:r>
              <a:rPr lang="en-US" altLang="zh-CN" sz="20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(ninhydrin reaction)</a:t>
            </a:r>
          </a:p>
        </p:txBody>
      </p:sp>
      <p:grpSp>
        <p:nvGrpSpPr>
          <p:cNvPr id="12" name="组合 11"/>
          <p:cNvGrpSpPr/>
          <p:nvPr/>
        </p:nvGrpSpPr>
        <p:grpSpPr>
          <a:xfrm>
            <a:off x="515672" y="2121194"/>
            <a:ext cx="1150679" cy="1095512"/>
            <a:chOff x="1163372" y="2121194"/>
            <a:chExt cx="1150679" cy="1095512"/>
          </a:xfrm>
        </p:grpSpPr>
        <p:sp>
          <p:nvSpPr>
            <p:cNvPr id="2" name="六边形 1"/>
            <p:cNvSpPr/>
            <p:nvPr/>
          </p:nvSpPr>
          <p:spPr>
            <a:xfrm rot="5400000">
              <a:off x="1118372" y="2381811"/>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正五边形 2"/>
            <p:cNvSpPr/>
            <p:nvPr/>
          </p:nvSpPr>
          <p:spPr>
            <a:xfrm rot="5400000">
              <a:off x="1702051" y="2378243"/>
              <a:ext cx="648000" cy="576000"/>
            </a:xfrm>
            <a:prstGeom prst="pent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 name="直接连接符 7"/>
            <p:cNvCxnSpPr/>
            <p:nvPr/>
          </p:nvCxnSpPr>
          <p:spPr>
            <a:xfrm>
              <a:off x="1215497" y="2523075"/>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接连接符 9"/>
            <p:cNvCxnSpPr/>
            <p:nvPr/>
          </p:nvCxnSpPr>
          <p:spPr>
            <a:xfrm rot="180000">
              <a:off x="1435631" y="2398199"/>
              <a:ext cx="252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接连接符 10"/>
            <p:cNvCxnSpPr/>
            <p:nvPr/>
          </p:nvCxnSpPr>
          <p:spPr>
            <a:xfrm rot="21420000" flipH="1">
              <a:off x="1444098" y="2830001"/>
              <a:ext cx="252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等于号 12"/>
            <p:cNvSpPr/>
            <p:nvPr/>
          </p:nvSpPr>
          <p:spPr>
            <a:xfrm rot="17220000">
              <a:off x="1983741" y="2211194"/>
              <a:ext cx="288000" cy="108000"/>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 name="等于号 13"/>
            <p:cNvSpPr/>
            <p:nvPr/>
          </p:nvSpPr>
          <p:spPr>
            <a:xfrm rot="4380000" flipH="1">
              <a:off x="1975274" y="3018706"/>
              <a:ext cx="288000" cy="108000"/>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15" name="文本框 14"/>
          <p:cNvSpPr txBox="1"/>
          <p:nvPr/>
        </p:nvSpPr>
        <p:spPr>
          <a:xfrm>
            <a:off x="1362733" y="1849715"/>
            <a:ext cx="383438" cy="400110"/>
          </a:xfrm>
          <a:prstGeom prst="rect">
            <a:avLst/>
          </a:prstGeom>
          <a:noFill/>
        </p:spPr>
        <p:txBody>
          <a:bodyPr wrap="none" rtlCol="0">
            <a:spAutoFit/>
          </a:bodyPr>
          <a:lstStyle/>
          <a:p>
            <a:r>
              <a:rPr lang="en-US" altLang="zh-CN" sz="2000" dirty="0">
                <a:latin typeface="Arial Unicode MS" panose="020B0604020202020204" pitchFamily="34" charset="-122"/>
              </a:rPr>
              <a:t>O</a:t>
            </a:r>
            <a:endParaRPr lang="zh-CN" altLang="en-US" sz="2000" dirty="0">
              <a:latin typeface="Arial Unicode MS" panose="020B0604020202020204" pitchFamily="34" charset="-122"/>
            </a:endParaRPr>
          </a:p>
        </p:txBody>
      </p:sp>
      <p:sp>
        <p:nvSpPr>
          <p:cNvPr id="16" name="文本框 15"/>
          <p:cNvSpPr txBox="1"/>
          <p:nvPr/>
        </p:nvSpPr>
        <p:spPr>
          <a:xfrm>
            <a:off x="1354266" y="3088886"/>
            <a:ext cx="383438" cy="400110"/>
          </a:xfrm>
          <a:prstGeom prst="rect">
            <a:avLst/>
          </a:prstGeom>
          <a:noFill/>
        </p:spPr>
        <p:txBody>
          <a:bodyPr wrap="none" rtlCol="0">
            <a:spAutoFit/>
          </a:bodyPr>
          <a:lstStyle>
            <a:defPPr>
              <a:defRPr lang="zh-CN"/>
            </a:defPPr>
            <a:lvl1pPr>
              <a:defRPr sz="2000">
                <a:latin typeface="Arial Unicode MS" panose="020B0604020202020204" pitchFamily="34" charset="-122"/>
              </a:defRPr>
            </a:lvl1pPr>
          </a:lstStyle>
          <a:p>
            <a:r>
              <a:rPr lang="en-US" altLang="zh-CN" dirty="0"/>
              <a:t>O</a:t>
            </a:r>
            <a:endParaRPr lang="zh-CN" altLang="en-US" dirty="0"/>
          </a:p>
        </p:txBody>
      </p:sp>
      <p:cxnSp>
        <p:nvCxnSpPr>
          <p:cNvPr id="18" name="直接连接符 17"/>
          <p:cNvCxnSpPr/>
          <p:nvPr/>
        </p:nvCxnSpPr>
        <p:spPr>
          <a:xfrm rot="720000" flipV="1">
            <a:off x="1670353" y="2479108"/>
            <a:ext cx="216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接连接符 18"/>
          <p:cNvCxnSpPr/>
          <p:nvPr/>
        </p:nvCxnSpPr>
        <p:spPr>
          <a:xfrm rot="20880000" flipH="1" flipV="1">
            <a:off x="1670353" y="2621983"/>
            <a:ext cx="216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文本框 19"/>
          <p:cNvSpPr txBox="1"/>
          <p:nvPr/>
        </p:nvSpPr>
        <p:spPr>
          <a:xfrm>
            <a:off x="1844276" y="2236462"/>
            <a:ext cx="569387" cy="400110"/>
          </a:xfrm>
          <a:prstGeom prst="rect">
            <a:avLst/>
          </a:prstGeom>
          <a:noFill/>
        </p:spPr>
        <p:txBody>
          <a:bodyPr wrap="none" rtlCol="0">
            <a:spAutoFit/>
          </a:bodyPr>
          <a:lstStyle>
            <a:defPPr>
              <a:defRPr lang="zh-CN"/>
            </a:defPPr>
            <a:lvl1pPr>
              <a:defRPr sz="2000">
                <a:latin typeface="Arial Unicode MS" panose="020B0604020202020204" pitchFamily="34" charset="-122"/>
              </a:defRPr>
            </a:lvl1pPr>
          </a:lstStyle>
          <a:p>
            <a:r>
              <a:rPr lang="en-US" altLang="zh-CN" dirty="0"/>
              <a:t>OH</a:t>
            </a:r>
            <a:endParaRPr lang="zh-CN" altLang="en-US" dirty="0"/>
          </a:p>
        </p:txBody>
      </p:sp>
      <p:sp>
        <p:nvSpPr>
          <p:cNvPr id="21" name="文本框 20"/>
          <p:cNvSpPr txBox="1"/>
          <p:nvPr/>
        </p:nvSpPr>
        <p:spPr>
          <a:xfrm>
            <a:off x="1835345" y="2702760"/>
            <a:ext cx="569387" cy="400110"/>
          </a:xfrm>
          <a:prstGeom prst="rect">
            <a:avLst/>
          </a:prstGeom>
          <a:noFill/>
        </p:spPr>
        <p:txBody>
          <a:bodyPr wrap="none" rtlCol="0">
            <a:spAutoFit/>
          </a:bodyPr>
          <a:lstStyle>
            <a:defPPr>
              <a:defRPr lang="zh-CN"/>
            </a:defPPr>
            <a:lvl1pPr>
              <a:defRPr sz="2000">
                <a:latin typeface="Arial Unicode MS" panose="020B0604020202020204" pitchFamily="34" charset="-122"/>
              </a:defRPr>
            </a:lvl1pPr>
          </a:lstStyle>
          <a:p>
            <a:r>
              <a:rPr lang="en-US" altLang="zh-CN" dirty="0"/>
              <a:t>OH</a:t>
            </a:r>
            <a:endParaRPr lang="zh-CN" altLang="en-US" dirty="0"/>
          </a:p>
        </p:txBody>
      </p:sp>
      <p:sp>
        <p:nvSpPr>
          <p:cNvPr id="22" name="文本框 21"/>
          <p:cNvSpPr txBox="1"/>
          <p:nvPr/>
        </p:nvSpPr>
        <p:spPr>
          <a:xfrm>
            <a:off x="2267609" y="2589035"/>
            <a:ext cx="2016899" cy="707886"/>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rPr>
              <a:t>+ R‒CH‒COOH</a:t>
            </a:r>
          </a:p>
          <a:p>
            <a:pPr>
              <a:lnSpc>
                <a:spcPts val="1600"/>
              </a:lnSpc>
            </a:pPr>
            <a:r>
              <a:rPr lang="en-US" altLang="zh-CN" sz="2000" dirty="0">
                <a:latin typeface="Arial Unicode MS" panose="020B0604020202020204" pitchFamily="34" charset="-122"/>
              </a:rPr>
              <a:t>         ⅼ</a:t>
            </a:r>
          </a:p>
          <a:p>
            <a:pPr>
              <a:lnSpc>
                <a:spcPts val="1600"/>
              </a:lnSpc>
            </a:pPr>
            <a:r>
              <a:rPr lang="en-US" altLang="zh-CN" sz="2000" dirty="0">
                <a:latin typeface="Arial Unicode MS" panose="020B0604020202020204" pitchFamily="34" charset="-122"/>
              </a:rPr>
              <a:t>        CH</a:t>
            </a:r>
            <a:r>
              <a:rPr lang="en-US" altLang="zh-CN" sz="2000" baseline="-25000" dirty="0">
                <a:latin typeface="Arial Unicode MS" panose="020B0604020202020204" pitchFamily="34" charset="-122"/>
              </a:rPr>
              <a:t>3</a:t>
            </a:r>
            <a:endParaRPr lang="zh-CN" altLang="en-US" sz="2000" baseline="-25000" dirty="0">
              <a:latin typeface="Arial Unicode MS" panose="020B0604020202020204" pitchFamily="34" charset="-122"/>
            </a:endParaRPr>
          </a:p>
        </p:txBody>
      </p:sp>
      <p:cxnSp>
        <p:nvCxnSpPr>
          <p:cNvPr id="9" name="直接箭头连接符 8"/>
          <p:cNvCxnSpPr/>
          <p:nvPr/>
        </p:nvCxnSpPr>
        <p:spPr>
          <a:xfrm flipV="1">
            <a:off x="4284507" y="2697425"/>
            <a:ext cx="900000"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文本框 22"/>
          <p:cNvSpPr txBox="1"/>
          <p:nvPr/>
        </p:nvSpPr>
        <p:spPr>
          <a:xfrm>
            <a:off x="4296444" y="2308910"/>
            <a:ext cx="936475" cy="369332"/>
          </a:xfrm>
          <a:prstGeom prst="rect">
            <a:avLst/>
          </a:prstGeom>
          <a:noFill/>
        </p:spPr>
        <p:txBody>
          <a:bodyPr wrap="none" rtlCol="0">
            <a:spAutoFit/>
          </a:bodyPr>
          <a:lstStyle/>
          <a:p>
            <a:r>
              <a:rPr lang="en-US" altLang="zh-CN" dirty="0">
                <a:latin typeface="Arial Unicode MS" panose="020B0604020202020204" pitchFamily="34" charset="-122"/>
              </a:rPr>
              <a:t>‒ 2H</a:t>
            </a:r>
            <a:r>
              <a:rPr lang="en-US" altLang="zh-CN" baseline="-25000" dirty="0">
                <a:latin typeface="Arial Unicode MS" panose="020B0604020202020204" pitchFamily="34" charset="-122"/>
              </a:rPr>
              <a:t>2</a:t>
            </a:r>
            <a:r>
              <a:rPr lang="en-US" altLang="zh-CN" dirty="0">
                <a:latin typeface="Arial Unicode MS" panose="020B0604020202020204" pitchFamily="34" charset="-122"/>
              </a:rPr>
              <a:t>O</a:t>
            </a:r>
            <a:endParaRPr lang="zh-CN" altLang="en-US" baseline="-25000" dirty="0">
              <a:latin typeface="Arial Unicode MS" panose="020B0604020202020204" pitchFamily="34" charset="-122"/>
            </a:endParaRPr>
          </a:p>
        </p:txBody>
      </p:sp>
      <p:grpSp>
        <p:nvGrpSpPr>
          <p:cNvPr id="24" name="组合 23"/>
          <p:cNvGrpSpPr/>
          <p:nvPr/>
        </p:nvGrpSpPr>
        <p:grpSpPr>
          <a:xfrm>
            <a:off x="5344847" y="2121194"/>
            <a:ext cx="1150679" cy="1095512"/>
            <a:chOff x="1163372" y="2121194"/>
            <a:chExt cx="1150679" cy="1095512"/>
          </a:xfrm>
        </p:grpSpPr>
        <p:sp>
          <p:nvSpPr>
            <p:cNvPr id="25" name="六边形 24"/>
            <p:cNvSpPr/>
            <p:nvPr/>
          </p:nvSpPr>
          <p:spPr>
            <a:xfrm rot="5400000">
              <a:off x="1118372" y="2381811"/>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 name="正五边形 25"/>
            <p:cNvSpPr/>
            <p:nvPr/>
          </p:nvSpPr>
          <p:spPr>
            <a:xfrm rot="5400000">
              <a:off x="1702051" y="2378243"/>
              <a:ext cx="648000" cy="576000"/>
            </a:xfrm>
            <a:prstGeom prst="pent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7" name="直接连接符 26"/>
            <p:cNvCxnSpPr/>
            <p:nvPr/>
          </p:nvCxnSpPr>
          <p:spPr>
            <a:xfrm>
              <a:off x="1215497" y="2523075"/>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接连接符 27"/>
            <p:cNvCxnSpPr/>
            <p:nvPr/>
          </p:nvCxnSpPr>
          <p:spPr>
            <a:xfrm rot="180000">
              <a:off x="1435631" y="2398199"/>
              <a:ext cx="252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接连接符 28"/>
            <p:cNvCxnSpPr/>
            <p:nvPr/>
          </p:nvCxnSpPr>
          <p:spPr>
            <a:xfrm rot="21420000" flipH="1">
              <a:off x="1444098" y="2830001"/>
              <a:ext cx="252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等于号 29"/>
            <p:cNvSpPr/>
            <p:nvPr/>
          </p:nvSpPr>
          <p:spPr>
            <a:xfrm rot="17220000">
              <a:off x="1983741" y="2211194"/>
              <a:ext cx="288000" cy="108000"/>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1" name="等于号 30"/>
            <p:cNvSpPr/>
            <p:nvPr/>
          </p:nvSpPr>
          <p:spPr>
            <a:xfrm rot="4380000" flipH="1">
              <a:off x="1975274" y="3018706"/>
              <a:ext cx="288000" cy="108000"/>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32" name="等于号 31"/>
          <p:cNvSpPr/>
          <p:nvPr/>
        </p:nvSpPr>
        <p:spPr>
          <a:xfrm>
            <a:off x="6448249" y="2595800"/>
            <a:ext cx="288000" cy="108000"/>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3" name="文本框 32"/>
          <p:cNvSpPr txBox="1"/>
          <p:nvPr/>
        </p:nvSpPr>
        <p:spPr>
          <a:xfrm>
            <a:off x="6636143" y="2550996"/>
            <a:ext cx="1797287" cy="707886"/>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rPr>
              <a:t>N‒CH‒COOH</a:t>
            </a:r>
          </a:p>
          <a:p>
            <a:pPr>
              <a:lnSpc>
                <a:spcPts val="1600"/>
              </a:lnSpc>
            </a:pPr>
            <a:r>
              <a:rPr lang="en-US" altLang="zh-CN" sz="2000" dirty="0">
                <a:latin typeface="Arial Unicode MS" panose="020B0604020202020204" pitchFamily="34" charset="-122"/>
              </a:rPr>
              <a:t>      ⅼ</a:t>
            </a:r>
          </a:p>
          <a:p>
            <a:pPr>
              <a:lnSpc>
                <a:spcPts val="1600"/>
              </a:lnSpc>
            </a:pPr>
            <a:r>
              <a:rPr lang="en-US" altLang="zh-CN" sz="2000" dirty="0">
                <a:latin typeface="Arial Unicode MS" panose="020B0604020202020204" pitchFamily="34" charset="-122"/>
              </a:rPr>
              <a:t>     R</a:t>
            </a:r>
            <a:endParaRPr lang="zh-CN" altLang="en-US" sz="2000" baseline="-25000" dirty="0">
              <a:latin typeface="Arial Unicode MS" panose="020B0604020202020204" pitchFamily="34" charset="-122"/>
            </a:endParaRPr>
          </a:p>
        </p:txBody>
      </p:sp>
      <p:cxnSp>
        <p:nvCxnSpPr>
          <p:cNvPr id="34" name="直接箭头连接符 33"/>
          <p:cNvCxnSpPr/>
          <p:nvPr/>
        </p:nvCxnSpPr>
        <p:spPr>
          <a:xfrm flipV="1">
            <a:off x="8351682" y="2706950"/>
            <a:ext cx="900000"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5" name="文本框 34"/>
          <p:cNvSpPr txBox="1"/>
          <p:nvPr/>
        </p:nvSpPr>
        <p:spPr>
          <a:xfrm>
            <a:off x="8363619" y="2318435"/>
            <a:ext cx="808235" cy="369332"/>
          </a:xfrm>
          <a:prstGeom prst="rect">
            <a:avLst/>
          </a:prstGeom>
          <a:noFill/>
        </p:spPr>
        <p:txBody>
          <a:bodyPr wrap="none" rtlCol="0">
            <a:spAutoFit/>
          </a:bodyPr>
          <a:lstStyle/>
          <a:p>
            <a:r>
              <a:rPr lang="en-US" altLang="zh-CN" dirty="0">
                <a:latin typeface="Arial Unicode MS" panose="020B0604020202020204" pitchFamily="34" charset="-122"/>
              </a:rPr>
              <a:t>‒ CO</a:t>
            </a:r>
            <a:r>
              <a:rPr lang="en-US" altLang="zh-CN" baseline="-25000" dirty="0">
                <a:latin typeface="Arial Unicode MS" panose="020B0604020202020204" pitchFamily="34" charset="-122"/>
              </a:rPr>
              <a:t>2</a:t>
            </a:r>
            <a:endParaRPr lang="zh-CN" altLang="en-US" baseline="-25000" dirty="0">
              <a:latin typeface="Arial Unicode MS" panose="020B0604020202020204" pitchFamily="34" charset="-122"/>
            </a:endParaRPr>
          </a:p>
        </p:txBody>
      </p:sp>
      <p:sp>
        <p:nvSpPr>
          <p:cNvPr id="36" name="文本框 35"/>
          <p:cNvSpPr txBox="1"/>
          <p:nvPr/>
        </p:nvSpPr>
        <p:spPr>
          <a:xfrm>
            <a:off x="6191908" y="1849715"/>
            <a:ext cx="383438" cy="400110"/>
          </a:xfrm>
          <a:prstGeom prst="rect">
            <a:avLst/>
          </a:prstGeom>
          <a:noFill/>
        </p:spPr>
        <p:txBody>
          <a:bodyPr wrap="none" rtlCol="0">
            <a:spAutoFit/>
          </a:bodyPr>
          <a:lstStyle/>
          <a:p>
            <a:r>
              <a:rPr lang="en-US" altLang="zh-CN" sz="2000" dirty="0">
                <a:latin typeface="Arial Unicode MS" panose="020B0604020202020204" pitchFamily="34" charset="-122"/>
              </a:rPr>
              <a:t>O</a:t>
            </a:r>
            <a:endParaRPr lang="zh-CN" altLang="en-US" sz="2000" dirty="0">
              <a:latin typeface="Arial Unicode MS" panose="020B0604020202020204" pitchFamily="34" charset="-122"/>
            </a:endParaRPr>
          </a:p>
        </p:txBody>
      </p:sp>
      <p:sp>
        <p:nvSpPr>
          <p:cNvPr id="37" name="文本框 36"/>
          <p:cNvSpPr txBox="1"/>
          <p:nvPr/>
        </p:nvSpPr>
        <p:spPr>
          <a:xfrm>
            <a:off x="6183441" y="3088886"/>
            <a:ext cx="383438" cy="400110"/>
          </a:xfrm>
          <a:prstGeom prst="rect">
            <a:avLst/>
          </a:prstGeom>
          <a:noFill/>
        </p:spPr>
        <p:txBody>
          <a:bodyPr wrap="none" rtlCol="0">
            <a:spAutoFit/>
          </a:bodyPr>
          <a:lstStyle>
            <a:defPPr>
              <a:defRPr lang="zh-CN"/>
            </a:defPPr>
            <a:lvl1pPr>
              <a:defRPr sz="2000">
                <a:latin typeface="Arial Unicode MS" panose="020B0604020202020204" pitchFamily="34" charset="-122"/>
              </a:defRPr>
            </a:lvl1pPr>
          </a:lstStyle>
          <a:p>
            <a:r>
              <a:rPr lang="en-US" altLang="zh-CN" dirty="0"/>
              <a:t>O</a:t>
            </a:r>
            <a:endParaRPr lang="zh-CN" altLang="en-US" dirty="0"/>
          </a:p>
        </p:txBody>
      </p:sp>
      <p:sp>
        <p:nvSpPr>
          <p:cNvPr id="47" name="文本框 46"/>
          <p:cNvSpPr txBox="1"/>
          <p:nvPr/>
        </p:nvSpPr>
        <p:spPr>
          <a:xfrm>
            <a:off x="10369558" y="2523075"/>
            <a:ext cx="1367682" cy="297517"/>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rPr>
              <a:t>‒N═CH‒R</a:t>
            </a:r>
            <a:endParaRPr lang="zh-CN" altLang="en-US" sz="2000" baseline="-25000" dirty="0">
              <a:latin typeface="Arial Unicode MS" panose="020B0604020202020204" pitchFamily="34" charset="-122"/>
            </a:endParaRPr>
          </a:p>
        </p:txBody>
      </p:sp>
      <p:grpSp>
        <p:nvGrpSpPr>
          <p:cNvPr id="48" name="组合 47"/>
          <p:cNvGrpSpPr/>
          <p:nvPr/>
        </p:nvGrpSpPr>
        <p:grpSpPr>
          <a:xfrm>
            <a:off x="9294480" y="2112478"/>
            <a:ext cx="1150679" cy="1095512"/>
            <a:chOff x="1163372" y="2121194"/>
            <a:chExt cx="1150679" cy="1095512"/>
          </a:xfrm>
        </p:grpSpPr>
        <p:sp>
          <p:nvSpPr>
            <p:cNvPr id="49" name="六边形 48"/>
            <p:cNvSpPr/>
            <p:nvPr/>
          </p:nvSpPr>
          <p:spPr>
            <a:xfrm rot="5400000">
              <a:off x="1118372" y="2381811"/>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正五边形 49"/>
            <p:cNvSpPr/>
            <p:nvPr/>
          </p:nvSpPr>
          <p:spPr>
            <a:xfrm rot="5400000">
              <a:off x="1702051" y="2378243"/>
              <a:ext cx="648000" cy="576000"/>
            </a:xfrm>
            <a:prstGeom prst="pent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51" name="直接连接符 50"/>
            <p:cNvCxnSpPr/>
            <p:nvPr/>
          </p:nvCxnSpPr>
          <p:spPr>
            <a:xfrm>
              <a:off x="1215497" y="2523075"/>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接连接符 51"/>
            <p:cNvCxnSpPr/>
            <p:nvPr/>
          </p:nvCxnSpPr>
          <p:spPr>
            <a:xfrm rot="180000">
              <a:off x="1435631" y="2398199"/>
              <a:ext cx="252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接连接符 52"/>
            <p:cNvCxnSpPr/>
            <p:nvPr/>
          </p:nvCxnSpPr>
          <p:spPr>
            <a:xfrm rot="21420000" flipH="1">
              <a:off x="1444098" y="2830001"/>
              <a:ext cx="252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等于号 53"/>
            <p:cNvSpPr/>
            <p:nvPr/>
          </p:nvSpPr>
          <p:spPr>
            <a:xfrm rot="17220000">
              <a:off x="1983741" y="2211194"/>
              <a:ext cx="288000" cy="108000"/>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 name="等于号 54"/>
            <p:cNvSpPr/>
            <p:nvPr/>
          </p:nvSpPr>
          <p:spPr>
            <a:xfrm rot="4380000" flipH="1">
              <a:off x="1975274" y="3018706"/>
              <a:ext cx="288000" cy="108000"/>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56" name="文本框 55"/>
          <p:cNvSpPr txBox="1"/>
          <p:nvPr/>
        </p:nvSpPr>
        <p:spPr>
          <a:xfrm>
            <a:off x="10135258" y="1840190"/>
            <a:ext cx="383438" cy="400110"/>
          </a:xfrm>
          <a:prstGeom prst="rect">
            <a:avLst/>
          </a:prstGeom>
          <a:noFill/>
        </p:spPr>
        <p:txBody>
          <a:bodyPr wrap="none" rtlCol="0">
            <a:spAutoFit/>
          </a:bodyPr>
          <a:lstStyle/>
          <a:p>
            <a:r>
              <a:rPr lang="en-US" altLang="zh-CN" sz="2000" dirty="0">
                <a:latin typeface="Arial Unicode MS" panose="020B0604020202020204" pitchFamily="34" charset="-122"/>
              </a:rPr>
              <a:t>O</a:t>
            </a:r>
            <a:endParaRPr lang="zh-CN" altLang="en-US" sz="2000" dirty="0">
              <a:latin typeface="Arial Unicode MS" panose="020B0604020202020204" pitchFamily="34" charset="-122"/>
            </a:endParaRPr>
          </a:p>
        </p:txBody>
      </p:sp>
      <p:sp>
        <p:nvSpPr>
          <p:cNvPr id="57" name="文本框 56"/>
          <p:cNvSpPr txBox="1"/>
          <p:nvPr/>
        </p:nvSpPr>
        <p:spPr>
          <a:xfrm>
            <a:off x="10126791" y="3079361"/>
            <a:ext cx="383438" cy="400110"/>
          </a:xfrm>
          <a:prstGeom prst="rect">
            <a:avLst/>
          </a:prstGeom>
          <a:noFill/>
        </p:spPr>
        <p:txBody>
          <a:bodyPr wrap="none" rtlCol="0">
            <a:spAutoFit/>
          </a:bodyPr>
          <a:lstStyle>
            <a:defPPr>
              <a:defRPr lang="zh-CN"/>
            </a:defPPr>
            <a:lvl1pPr>
              <a:defRPr sz="2000">
                <a:latin typeface="Arial Unicode MS" panose="020B0604020202020204" pitchFamily="34" charset="-122"/>
              </a:defRPr>
            </a:lvl1pPr>
          </a:lstStyle>
          <a:p>
            <a:r>
              <a:rPr lang="en-US" altLang="zh-CN" dirty="0"/>
              <a:t>O</a:t>
            </a:r>
            <a:endParaRPr lang="zh-CN" altLang="en-US" dirty="0"/>
          </a:p>
        </p:txBody>
      </p:sp>
      <p:cxnSp>
        <p:nvCxnSpPr>
          <p:cNvPr id="59" name="直接箭头连接符 58"/>
          <p:cNvCxnSpPr/>
          <p:nvPr/>
        </p:nvCxnSpPr>
        <p:spPr>
          <a:xfrm>
            <a:off x="10250382" y="3575055"/>
            <a:ext cx="0" cy="90000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0" name="文本框 59"/>
          <p:cNvSpPr txBox="1"/>
          <p:nvPr/>
        </p:nvSpPr>
        <p:spPr>
          <a:xfrm>
            <a:off x="9610197" y="3821339"/>
            <a:ext cx="615874" cy="369332"/>
          </a:xfrm>
          <a:prstGeom prst="rect">
            <a:avLst/>
          </a:prstGeom>
          <a:noFill/>
        </p:spPr>
        <p:txBody>
          <a:bodyPr wrap="none" rtlCol="0">
            <a:spAutoFit/>
          </a:bodyPr>
          <a:lstStyle/>
          <a:p>
            <a:r>
              <a:rPr lang="en-US" altLang="zh-CN" dirty="0">
                <a:latin typeface="Arial Unicode MS" panose="020B0604020202020204" pitchFamily="34" charset="-122"/>
              </a:rPr>
              <a:t>H</a:t>
            </a:r>
            <a:r>
              <a:rPr lang="en-US" altLang="zh-CN" baseline="-25000" dirty="0">
                <a:latin typeface="Arial Unicode MS" panose="020B0604020202020204" pitchFamily="34" charset="-122"/>
              </a:rPr>
              <a:t>2</a:t>
            </a:r>
            <a:r>
              <a:rPr lang="en-US" altLang="zh-CN" dirty="0">
                <a:latin typeface="Arial Unicode MS" panose="020B0604020202020204" pitchFamily="34" charset="-122"/>
              </a:rPr>
              <a:t>O</a:t>
            </a:r>
            <a:endParaRPr lang="zh-CN" altLang="en-US" baseline="-25000" dirty="0">
              <a:latin typeface="Arial Unicode MS" panose="020B0604020202020204" pitchFamily="34" charset="-122"/>
            </a:endParaRPr>
          </a:p>
        </p:txBody>
      </p:sp>
      <p:grpSp>
        <p:nvGrpSpPr>
          <p:cNvPr id="61" name="组合 60"/>
          <p:cNvGrpSpPr/>
          <p:nvPr/>
        </p:nvGrpSpPr>
        <p:grpSpPr>
          <a:xfrm>
            <a:off x="8694405" y="4627078"/>
            <a:ext cx="1150679" cy="1095512"/>
            <a:chOff x="1163372" y="2121194"/>
            <a:chExt cx="1150679" cy="1095512"/>
          </a:xfrm>
        </p:grpSpPr>
        <p:sp>
          <p:nvSpPr>
            <p:cNvPr id="62" name="六边形 61"/>
            <p:cNvSpPr/>
            <p:nvPr/>
          </p:nvSpPr>
          <p:spPr>
            <a:xfrm rot="5400000">
              <a:off x="1118372" y="2381811"/>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正五边形 62"/>
            <p:cNvSpPr/>
            <p:nvPr/>
          </p:nvSpPr>
          <p:spPr>
            <a:xfrm rot="5400000">
              <a:off x="1702051" y="2378243"/>
              <a:ext cx="648000" cy="576000"/>
            </a:xfrm>
            <a:prstGeom prst="pent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4" name="直接连接符 63"/>
            <p:cNvCxnSpPr/>
            <p:nvPr/>
          </p:nvCxnSpPr>
          <p:spPr>
            <a:xfrm>
              <a:off x="1215497" y="2523075"/>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rot="180000">
              <a:off x="1435631" y="2398199"/>
              <a:ext cx="252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直接连接符 65"/>
            <p:cNvCxnSpPr/>
            <p:nvPr/>
          </p:nvCxnSpPr>
          <p:spPr>
            <a:xfrm rot="21420000" flipH="1">
              <a:off x="1444098" y="2830001"/>
              <a:ext cx="252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7" name="等于号 66"/>
            <p:cNvSpPr/>
            <p:nvPr/>
          </p:nvSpPr>
          <p:spPr>
            <a:xfrm rot="17220000">
              <a:off x="1983741" y="2211194"/>
              <a:ext cx="288000" cy="108000"/>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 name="等于号 67"/>
            <p:cNvSpPr/>
            <p:nvPr/>
          </p:nvSpPr>
          <p:spPr>
            <a:xfrm rot="4380000" flipH="1">
              <a:off x="1975274" y="3018706"/>
              <a:ext cx="288000" cy="108000"/>
            </a:xfrm>
            <a:prstGeom prst="mathEqual">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69" name="文本框 68"/>
          <p:cNvSpPr txBox="1"/>
          <p:nvPr/>
        </p:nvSpPr>
        <p:spPr>
          <a:xfrm>
            <a:off x="9535183" y="4354790"/>
            <a:ext cx="383438" cy="400110"/>
          </a:xfrm>
          <a:prstGeom prst="rect">
            <a:avLst/>
          </a:prstGeom>
          <a:noFill/>
        </p:spPr>
        <p:txBody>
          <a:bodyPr wrap="none" rtlCol="0">
            <a:spAutoFit/>
          </a:bodyPr>
          <a:lstStyle/>
          <a:p>
            <a:r>
              <a:rPr lang="en-US" altLang="zh-CN" sz="2000" dirty="0">
                <a:latin typeface="Arial Unicode MS" panose="020B0604020202020204" pitchFamily="34" charset="-122"/>
              </a:rPr>
              <a:t>O</a:t>
            </a:r>
            <a:endParaRPr lang="zh-CN" altLang="en-US" sz="2000" dirty="0">
              <a:latin typeface="Arial Unicode MS" panose="020B0604020202020204" pitchFamily="34" charset="-122"/>
            </a:endParaRPr>
          </a:p>
        </p:txBody>
      </p:sp>
      <p:sp>
        <p:nvSpPr>
          <p:cNvPr id="70" name="文本框 69"/>
          <p:cNvSpPr txBox="1"/>
          <p:nvPr/>
        </p:nvSpPr>
        <p:spPr>
          <a:xfrm>
            <a:off x="9526716" y="5593961"/>
            <a:ext cx="383438" cy="400110"/>
          </a:xfrm>
          <a:prstGeom prst="rect">
            <a:avLst/>
          </a:prstGeom>
          <a:noFill/>
        </p:spPr>
        <p:txBody>
          <a:bodyPr wrap="none" rtlCol="0">
            <a:spAutoFit/>
          </a:bodyPr>
          <a:lstStyle>
            <a:defPPr>
              <a:defRPr lang="zh-CN"/>
            </a:defPPr>
            <a:lvl1pPr>
              <a:defRPr sz="2000">
                <a:latin typeface="Arial Unicode MS" panose="020B0604020202020204" pitchFamily="34" charset="-122"/>
              </a:defRPr>
            </a:lvl1pPr>
          </a:lstStyle>
          <a:p>
            <a:r>
              <a:rPr lang="en-US" altLang="zh-CN" dirty="0"/>
              <a:t>O</a:t>
            </a:r>
            <a:endParaRPr lang="zh-CN" altLang="en-US" dirty="0"/>
          </a:p>
        </p:txBody>
      </p:sp>
      <p:sp>
        <p:nvSpPr>
          <p:cNvPr id="71" name="文本框 70"/>
          <p:cNvSpPr txBox="1"/>
          <p:nvPr/>
        </p:nvSpPr>
        <p:spPr>
          <a:xfrm>
            <a:off x="9764383" y="5039688"/>
            <a:ext cx="793807" cy="30848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rPr>
              <a:t>‒NH</a:t>
            </a:r>
            <a:r>
              <a:rPr lang="en-US" altLang="zh-CN" sz="2000" baseline="-25000" dirty="0">
                <a:latin typeface="Arial Unicode MS" panose="020B0604020202020204" pitchFamily="34" charset="-122"/>
              </a:rPr>
              <a:t>2</a:t>
            </a:r>
            <a:endParaRPr lang="zh-CN" altLang="en-US" sz="2000" baseline="-25000" dirty="0">
              <a:latin typeface="Arial Unicode MS" panose="020B0604020202020204" pitchFamily="34" charset="-122"/>
            </a:endParaRPr>
          </a:p>
        </p:txBody>
      </p:sp>
      <p:sp>
        <p:nvSpPr>
          <p:cNvPr id="72" name="文本框 71"/>
          <p:cNvSpPr txBox="1"/>
          <p:nvPr/>
        </p:nvSpPr>
        <p:spPr>
          <a:xfrm>
            <a:off x="10472465" y="4943497"/>
            <a:ext cx="1303562" cy="400110"/>
          </a:xfrm>
          <a:prstGeom prst="rect">
            <a:avLst/>
          </a:prstGeom>
          <a:noFill/>
        </p:spPr>
        <p:txBody>
          <a:bodyPr wrap="none" rtlCol="0">
            <a:spAutoFit/>
          </a:bodyPr>
          <a:lstStyle/>
          <a:p>
            <a:r>
              <a:rPr lang="en-US" altLang="zh-CN" sz="2000" dirty="0">
                <a:latin typeface="Arial Unicode MS" panose="020B0604020202020204" pitchFamily="34" charset="-122"/>
              </a:rPr>
              <a:t>+ R‒CHO</a:t>
            </a:r>
            <a:endParaRPr lang="zh-CN" altLang="en-US" sz="2000" baseline="-25000" dirty="0">
              <a:latin typeface="Arial Unicode MS" panose="020B0604020202020204" pitchFamily="34" charset="-122"/>
            </a:endParaRPr>
          </a:p>
        </p:txBody>
      </p:sp>
      <p:cxnSp>
        <p:nvCxnSpPr>
          <p:cNvPr id="74" name="直接箭头连接符 73"/>
          <p:cNvCxnSpPr/>
          <p:nvPr/>
        </p:nvCxnSpPr>
        <p:spPr>
          <a:xfrm flipH="1">
            <a:off x="6736249" y="5170365"/>
            <a:ext cx="1620000" cy="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6" name="文本框 75"/>
          <p:cNvSpPr txBox="1"/>
          <p:nvPr/>
        </p:nvSpPr>
        <p:spPr>
          <a:xfrm>
            <a:off x="7190373" y="5175837"/>
            <a:ext cx="808235" cy="369332"/>
          </a:xfrm>
          <a:prstGeom prst="rect">
            <a:avLst/>
          </a:prstGeom>
          <a:noFill/>
        </p:spPr>
        <p:txBody>
          <a:bodyPr wrap="none" rtlCol="0">
            <a:spAutoFit/>
          </a:bodyPr>
          <a:lstStyle/>
          <a:p>
            <a:r>
              <a:rPr lang="en-US" altLang="zh-CN" dirty="0">
                <a:latin typeface="Arial Unicode MS" panose="020B0604020202020204" pitchFamily="34" charset="-122"/>
              </a:rPr>
              <a:t>‒ H</a:t>
            </a:r>
            <a:r>
              <a:rPr lang="en-US" altLang="zh-CN" baseline="-25000" dirty="0">
                <a:latin typeface="Arial Unicode MS" panose="020B0604020202020204" pitchFamily="34" charset="-122"/>
              </a:rPr>
              <a:t>2</a:t>
            </a:r>
            <a:r>
              <a:rPr lang="en-US" altLang="zh-CN" dirty="0">
                <a:latin typeface="Arial Unicode MS" panose="020B0604020202020204" pitchFamily="34" charset="-122"/>
              </a:rPr>
              <a:t>O</a:t>
            </a:r>
            <a:endParaRPr lang="zh-CN" altLang="en-US" baseline="-25000" dirty="0">
              <a:latin typeface="Arial Unicode MS" panose="020B0604020202020204" pitchFamily="34" charset="-122"/>
            </a:endParaRPr>
          </a:p>
        </p:txBody>
      </p:sp>
      <p:grpSp>
        <p:nvGrpSpPr>
          <p:cNvPr id="77" name="组合 76"/>
          <p:cNvGrpSpPr/>
          <p:nvPr/>
        </p:nvGrpSpPr>
        <p:grpSpPr>
          <a:xfrm>
            <a:off x="3556700" y="4578583"/>
            <a:ext cx="1150679" cy="1095512"/>
            <a:chOff x="1163372" y="2121194"/>
            <a:chExt cx="1150679" cy="1095512"/>
          </a:xfrm>
        </p:grpSpPr>
        <p:sp>
          <p:nvSpPr>
            <p:cNvPr id="78" name="六边形 77"/>
            <p:cNvSpPr/>
            <p:nvPr/>
          </p:nvSpPr>
          <p:spPr>
            <a:xfrm rot="5400000">
              <a:off x="1118372" y="2381811"/>
              <a:ext cx="666000" cy="576000"/>
            </a:xfrm>
            <a:prstGeom prst="hexagon">
              <a:avLst/>
            </a:prstGeom>
            <a:solidFill>
              <a:srgbClr val="FFCCFF"/>
            </a:solidFill>
            <a:ln w="19050">
              <a:solidFill>
                <a:srgbClr val="CC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正五边形 78"/>
            <p:cNvSpPr/>
            <p:nvPr/>
          </p:nvSpPr>
          <p:spPr>
            <a:xfrm rot="5400000">
              <a:off x="1702051" y="2378243"/>
              <a:ext cx="648000" cy="576000"/>
            </a:xfrm>
            <a:prstGeom prst="pentagon">
              <a:avLst/>
            </a:prstGeom>
            <a:solidFill>
              <a:srgbClr val="FFCCFF"/>
            </a:solidFill>
            <a:ln w="19050">
              <a:solidFill>
                <a:srgbClr val="CC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0" name="直接连接符 79"/>
            <p:cNvCxnSpPr/>
            <p:nvPr/>
          </p:nvCxnSpPr>
          <p:spPr>
            <a:xfrm>
              <a:off x="1215497" y="2523075"/>
              <a:ext cx="0" cy="288000"/>
            </a:xfrm>
            <a:prstGeom prst="line">
              <a:avLst/>
            </a:prstGeom>
            <a:ln w="19050">
              <a:solidFill>
                <a:srgbClr val="CC00FF"/>
              </a:solidFill>
            </a:ln>
          </p:spPr>
          <p:style>
            <a:lnRef idx="1">
              <a:schemeClr val="accent1"/>
            </a:lnRef>
            <a:fillRef idx="0">
              <a:schemeClr val="accent1"/>
            </a:fillRef>
            <a:effectRef idx="0">
              <a:schemeClr val="accent1"/>
            </a:effectRef>
            <a:fontRef idx="minor">
              <a:schemeClr val="tx1"/>
            </a:fontRef>
          </p:style>
        </p:cxnSp>
        <p:cxnSp>
          <p:nvCxnSpPr>
            <p:cNvPr id="81" name="直接连接符 80"/>
            <p:cNvCxnSpPr/>
            <p:nvPr/>
          </p:nvCxnSpPr>
          <p:spPr>
            <a:xfrm rot="180000">
              <a:off x="1435631" y="2398199"/>
              <a:ext cx="252000" cy="108000"/>
            </a:xfrm>
            <a:prstGeom prst="line">
              <a:avLst/>
            </a:prstGeom>
            <a:ln w="19050">
              <a:solidFill>
                <a:srgbClr val="CC00FF"/>
              </a:solidFill>
            </a:ln>
          </p:spPr>
          <p:style>
            <a:lnRef idx="1">
              <a:schemeClr val="accent1"/>
            </a:lnRef>
            <a:fillRef idx="0">
              <a:schemeClr val="accent1"/>
            </a:fillRef>
            <a:effectRef idx="0">
              <a:schemeClr val="accent1"/>
            </a:effectRef>
            <a:fontRef idx="minor">
              <a:schemeClr val="tx1"/>
            </a:fontRef>
          </p:style>
        </p:cxnSp>
        <p:cxnSp>
          <p:nvCxnSpPr>
            <p:cNvPr id="82" name="直接连接符 81"/>
            <p:cNvCxnSpPr/>
            <p:nvPr/>
          </p:nvCxnSpPr>
          <p:spPr>
            <a:xfrm rot="21420000" flipH="1">
              <a:off x="1444098" y="2830001"/>
              <a:ext cx="252000" cy="108000"/>
            </a:xfrm>
            <a:prstGeom prst="line">
              <a:avLst/>
            </a:prstGeom>
            <a:ln w="19050">
              <a:solidFill>
                <a:srgbClr val="CC00FF"/>
              </a:solidFill>
            </a:ln>
          </p:spPr>
          <p:style>
            <a:lnRef idx="1">
              <a:schemeClr val="accent1"/>
            </a:lnRef>
            <a:fillRef idx="0">
              <a:schemeClr val="accent1"/>
            </a:fillRef>
            <a:effectRef idx="0">
              <a:schemeClr val="accent1"/>
            </a:effectRef>
            <a:fontRef idx="minor">
              <a:schemeClr val="tx1"/>
            </a:fontRef>
          </p:style>
        </p:cxnSp>
        <p:sp>
          <p:nvSpPr>
            <p:cNvPr id="83" name="等于号 82"/>
            <p:cNvSpPr/>
            <p:nvPr/>
          </p:nvSpPr>
          <p:spPr>
            <a:xfrm rot="17220000">
              <a:off x="1983741" y="2211194"/>
              <a:ext cx="288000" cy="108000"/>
            </a:xfrm>
            <a:prstGeom prst="mathEqual">
              <a:avLst/>
            </a:prstGeom>
            <a:solidFill>
              <a:schemeClr val="tx1"/>
            </a:solidFill>
            <a:ln>
              <a:solidFill>
                <a:srgbClr val="CC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4" name="等于号 83"/>
            <p:cNvSpPr/>
            <p:nvPr/>
          </p:nvSpPr>
          <p:spPr>
            <a:xfrm rot="4380000" flipH="1">
              <a:off x="1975274" y="3018706"/>
              <a:ext cx="288000" cy="108000"/>
            </a:xfrm>
            <a:prstGeom prst="mathEqual">
              <a:avLst/>
            </a:prstGeom>
            <a:solidFill>
              <a:schemeClr val="tx1"/>
            </a:solidFill>
            <a:ln>
              <a:solidFill>
                <a:srgbClr val="CC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85" name="组合 84"/>
          <p:cNvGrpSpPr/>
          <p:nvPr/>
        </p:nvGrpSpPr>
        <p:grpSpPr>
          <a:xfrm flipH="1">
            <a:off x="5187306" y="4530929"/>
            <a:ext cx="1150679" cy="1095512"/>
            <a:chOff x="1163372" y="2121194"/>
            <a:chExt cx="1150679" cy="1095512"/>
          </a:xfrm>
        </p:grpSpPr>
        <p:sp>
          <p:nvSpPr>
            <p:cNvPr id="86" name="六边形 85"/>
            <p:cNvSpPr/>
            <p:nvPr/>
          </p:nvSpPr>
          <p:spPr>
            <a:xfrm rot="5400000">
              <a:off x="1118372" y="2381811"/>
              <a:ext cx="666000" cy="576000"/>
            </a:xfrm>
            <a:prstGeom prst="hexagon">
              <a:avLst/>
            </a:prstGeom>
            <a:solidFill>
              <a:srgbClr val="FFCCFF"/>
            </a:solidFill>
            <a:ln w="19050">
              <a:solidFill>
                <a:srgbClr val="CC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7" name="正五边形 86"/>
            <p:cNvSpPr/>
            <p:nvPr/>
          </p:nvSpPr>
          <p:spPr>
            <a:xfrm rot="5400000">
              <a:off x="1702051" y="2378243"/>
              <a:ext cx="648000" cy="576000"/>
            </a:xfrm>
            <a:prstGeom prst="pentagon">
              <a:avLst/>
            </a:prstGeom>
            <a:solidFill>
              <a:srgbClr val="FFCCFF"/>
            </a:solidFill>
            <a:ln w="19050">
              <a:solidFill>
                <a:srgbClr val="CC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8" name="直接连接符 87"/>
            <p:cNvCxnSpPr/>
            <p:nvPr/>
          </p:nvCxnSpPr>
          <p:spPr>
            <a:xfrm>
              <a:off x="1215497" y="2523075"/>
              <a:ext cx="0" cy="288000"/>
            </a:xfrm>
            <a:prstGeom prst="line">
              <a:avLst/>
            </a:prstGeom>
            <a:ln w="19050">
              <a:solidFill>
                <a:srgbClr val="CC00FF"/>
              </a:solidFill>
            </a:ln>
          </p:spPr>
          <p:style>
            <a:lnRef idx="1">
              <a:schemeClr val="accent1"/>
            </a:lnRef>
            <a:fillRef idx="0">
              <a:schemeClr val="accent1"/>
            </a:fillRef>
            <a:effectRef idx="0">
              <a:schemeClr val="accent1"/>
            </a:effectRef>
            <a:fontRef idx="minor">
              <a:schemeClr val="tx1"/>
            </a:fontRef>
          </p:style>
        </p:cxnSp>
        <p:cxnSp>
          <p:nvCxnSpPr>
            <p:cNvPr id="89" name="直接连接符 88"/>
            <p:cNvCxnSpPr/>
            <p:nvPr/>
          </p:nvCxnSpPr>
          <p:spPr>
            <a:xfrm rot="180000">
              <a:off x="1435631" y="2398199"/>
              <a:ext cx="252000" cy="108000"/>
            </a:xfrm>
            <a:prstGeom prst="line">
              <a:avLst/>
            </a:prstGeom>
            <a:ln w="19050">
              <a:solidFill>
                <a:srgbClr val="CC00FF"/>
              </a:solidFill>
            </a:ln>
          </p:spPr>
          <p:style>
            <a:lnRef idx="1">
              <a:schemeClr val="accent1"/>
            </a:lnRef>
            <a:fillRef idx="0">
              <a:schemeClr val="accent1"/>
            </a:fillRef>
            <a:effectRef idx="0">
              <a:schemeClr val="accent1"/>
            </a:effectRef>
            <a:fontRef idx="minor">
              <a:schemeClr val="tx1"/>
            </a:fontRef>
          </p:style>
        </p:cxnSp>
        <p:cxnSp>
          <p:nvCxnSpPr>
            <p:cNvPr id="90" name="直接连接符 89"/>
            <p:cNvCxnSpPr/>
            <p:nvPr/>
          </p:nvCxnSpPr>
          <p:spPr>
            <a:xfrm rot="21420000" flipH="1">
              <a:off x="1444098" y="2830001"/>
              <a:ext cx="252000" cy="108000"/>
            </a:xfrm>
            <a:prstGeom prst="line">
              <a:avLst/>
            </a:prstGeom>
            <a:ln w="19050">
              <a:solidFill>
                <a:srgbClr val="CC00FF"/>
              </a:solidFill>
            </a:ln>
          </p:spPr>
          <p:style>
            <a:lnRef idx="1">
              <a:schemeClr val="accent1"/>
            </a:lnRef>
            <a:fillRef idx="0">
              <a:schemeClr val="accent1"/>
            </a:fillRef>
            <a:effectRef idx="0">
              <a:schemeClr val="accent1"/>
            </a:effectRef>
            <a:fontRef idx="minor">
              <a:schemeClr val="tx1"/>
            </a:fontRef>
          </p:style>
        </p:cxnSp>
        <p:sp>
          <p:nvSpPr>
            <p:cNvPr id="91" name="等于号 90"/>
            <p:cNvSpPr/>
            <p:nvPr/>
          </p:nvSpPr>
          <p:spPr>
            <a:xfrm rot="17220000">
              <a:off x="1983741" y="2211194"/>
              <a:ext cx="288000" cy="108000"/>
            </a:xfrm>
            <a:prstGeom prst="mathEqual">
              <a:avLst/>
            </a:prstGeom>
            <a:solidFill>
              <a:schemeClr val="tx1"/>
            </a:solidFill>
            <a:ln>
              <a:solidFill>
                <a:srgbClr val="CC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CC00FF"/>
                </a:solidFill>
              </a:endParaRPr>
            </a:p>
          </p:txBody>
        </p:sp>
        <p:sp>
          <p:nvSpPr>
            <p:cNvPr id="92" name="等于号 91"/>
            <p:cNvSpPr/>
            <p:nvPr/>
          </p:nvSpPr>
          <p:spPr>
            <a:xfrm rot="4380000" flipH="1">
              <a:off x="1975274" y="3018706"/>
              <a:ext cx="288000" cy="108000"/>
            </a:xfrm>
            <a:prstGeom prst="mathEqual">
              <a:avLst/>
            </a:prstGeom>
            <a:solidFill>
              <a:schemeClr val="tx1"/>
            </a:solidFill>
            <a:ln>
              <a:solidFill>
                <a:srgbClr val="CC00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93" name="文本框 92"/>
          <p:cNvSpPr txBox="1"/>
          <p:nvPr/>
        </p:nvSpPr>
        <p:spPr>
          <a:xfrm>
            <a:off x="4616848" y="4984132"/>
            <a:ext cx="667170" cy="308482"/>
          </a:xfrm>
          <a:prstGeom prst="rect">
            <a:avLst/>
          </a:prstGeom>
          <a:noFill/>
        </p:spPr>
        <p:txBody>
          <a:bodyPr wrap="none" rtlCol="0">
            <a:spAutoFit/>
          </a:bodyPr>
          <a:lstStyle/>
          <a:p>
            <a:pPr>
              <a:lnSpc>
                <a:spcPts val="1600"/>
              </a:lnSpc>
            </a:pPr>
            <a:r>
              <a:rPr lang="en-US" altLang="zh-CN" sz="2000" dirty="0">
                <a:solidFill>
                  <a:srgbClr val="CC00FF"/>
                </a:solidFill>
                <a:latin typeface="Arial Unicode MS" panose="020B0604020202020204" pitchFamily="34" charset="-122"/>
              </a:rPr>
              <a:t>‒N═</a:t>
            </a:r>
            <a:endParaRPr lang="zh-CN" altLang="en-US" sz="2000" baseline="-25000" dirty="0">
              <a:solidFill>
                <a:srgbClr val="CC00FF"/>
              </a:solidFill>
              <a:latin typeface="Arial Unicode MS" panose="020B0604020202020204" pitchFamily="34" charset="-122"/>
            </a:endParaRPr>
          </a:p>
        </p:txBody>
      </p:sp>
      <p:sp>
        <p:nvSpPr>
          <p:cNvPr id="94" name="文本框 93"/>
          <p:cNvSpPr txBox="1"/>
          <p:nvPr/>
        </p:nvSpPr>
        <p:spPr>
          <a:xfrm>
            <a:off x="4401208" y="4297640"/>
            <a:ext cx="383438" cy="400110"/>
          </a:xfrm>
          <a:prstGeom prst="rect">
            <a:avLst/>
          </a:prstGeom>
          <a:noFill/>
        </p:spPr>
        <p:txBody>
          <a:bodyPr wrap="none" rtlCol="0">
            <a:spAutoFit/>
          </a:bodyPr>
          <a:lstStyle/>
          <a:p>
            <a:r>
              <a:rPr lang="en-US" altLang="zh-CN" sz="2000" dirty="0">
                <a:solidFill>
                  <a:srgbClr val="CC00FF"/>
                </a:solidFill>
                <a:latin typeface="Arial Unicode MS" panose="020B0604020202020204" pitchFamily="34" charset="-122"/>
              </a:rPr>
              <a:t>O</a:t>
            </a:r>
            <a:endParaRPr lang="zh-CN" altLang="en-US" sz="2000" dirty="0">
              <a:solidFill>
                <a:srgbClr val="CC00FF"/>
              </a:solidFill>
              <a:latin typeface="Arial Unicode MS" panose="020B0604020202020204" pitchFamily="34" charset="-122"/>
            </a:endParaRPr>
          </a:p>
        </p:txBody>
      </p:sp>
      <p:sp>
        <p:nvSpPr>
          <p:cNvPr id="95" name="文本框 94"/>
          <p:cNvSpPr txBox="1"/>
          <p:nvPr/>
        </p:nvSpPr>
        <p:spPr>
          <a:xfrm>
            <a:off x="4392741" y="5536811"/>
            <a:ext cx="383438" cy="400110"/>
          </a:xfrm>
          <a:prstGeom prst="rect">
            <a:avLst/>
          </a:prstGeom>
          <a:noFill/>
        </p:spPr>
        <p:txBody>
          <a:bodyPr wrap="none" rtlCol="0">
            <a:spAutoFit/>
          </a:bodyPr>
          <a:lstStyle>
            <a:defPPr>
              <a:defRPr lang="zh-CN"/>
            </a:defPPr>
            <a:lvl1pPr>
              <a:defRPr sz="2000">
                <a:solidFill>
                  <a:srgbClr val="CC00FF"/>
                </a:solidFill>
                <a:latin typeface="Arial Unicode MS" panose="020B0604020202020204" pitchFamily="34" charset="-122"/>
              </a:defRPr>
            </a:lvl1pPr>
          </a:lstStyle>
          <a:p>
            <a:r>
              <a:rPr lang="en-US" altLang="zh-CN" dirty="0"/>
              <a:t>O</a:t>
            </a:r>
            <a:endParaRPr lang="zh-CN" altLang="en-US" dirty="0"/>
          </a:p>
        </p:txBody>
      </p:sp>
      <p:sp>
        <p:nvSpPr>
          <p:cNvPr id="96" name="文本框 95"/>
          <p:cNvSpPr txBox="1"/>
          <p:nvPr/>
        </p:nvSpPr>
        <p:spPr>
          <a:xfrm>
            <a:off x="5125108" y="4250015"/>
            <a:ext cx="383438" cy="400110"/>
          </a:xfrm>
          <a:prstGeom prst="rect">
            <a:avLst/>
          </a:prstGeom>
          <a:noFill/>
        </p:spPr>
        <p:txBody>
          <a:bodyPr wrap="none" rtlCol="0">
            <a:spAutoFit/>
          </a:bodyPr>
          <a:lstStyle>
            <a:defPPr>
              <a:defRPr lang="zh-CN"/>
            </a:defPPr>
            <a:lvl1pPr>
              <a:defRPr sz="2000">
                <a:solidFill>
                  <a:srgbClr val="CC00FF"/>
                </a:solidFill>
                <a:latin typeface="Arial Unicode MS" panose="020B0604020202020204" pitchFamily="34" charset="-122"/>
              </a:defRPr>
            </a:lvl1pPr>
          </a:lstStyle>
          <a:p>
            <a:r>
              <a:rPr lang="en-US" altLang="zh-CN" dirty="0"/>
              <a:t>O</a:t>
            </a:r>
            <a:endParaRPr lang="zh-CN" altLang="en-US" dirty="0"/>
          </a:p>
        </p:txBody>
      </p:sp>
      <p:sp>
        <p:nvSpPr>
          <p:cNvPr id="97" name="文本框 96"/>
          <p:cNvSpPr txBox="1"/>
          <p:nvPr/>
        </p:nvSpPr>
        <p:spPr>
          <a:xfrm>
            <a:off x="5116641" y="5489186"/>
            <a:ext cx="383438" cy="400110"/>
          </a:xfrm>
          <a:prstGeom prst="rect">
            <a:avLst/>
          </a:prstGeom>
          <a:noFill/>
        </p:spPr>
        <p:txBody>
          <a:bodyPr wrap="none" rtlCol="0">
            <a:spAutoFit/>
          </a:bodyPr>
          <a:lstStyle>
            <a:defPPr>
              <a:defRPr lang="zh-CN"/>
            </a:defPPr>
            <a:lvl1pPr>
              <a:defRPr sz="2000">
                <a:solidFill>
                  <a:srgbClr val="CC00FF"/>
                </a:solidFill>
                <a:latin typeface="Arial Unicode MS" panose="020B0604020202020204" pitchFamily="34" charset="-122"/>
              </a:defRPr>
            </a:lvl1pPr>
          </a:lstStyle>
          <a:p>
            <a:r>
              <a:rPr lang="en-US" altLang="zh-CN" dirty="0"/>
              <a:t>O</a:t>
            </a:r>
            <a:endParaRPr lang="zh-CN" altLang="en-US" dirty="0"/>
          </a:p>
        </p:txBody>
      </p:sp>
      <p:cxnSp>
        <p:nvCxnSpPr>
          <p:cNvPr id="98" name="直接连接符 97"/>
          <p:cNvCxnSpPr/>
          <p:nvPr/>
        </p:nvCxnSpPr>
        <p:spPr>
          <a:xfrm>
            <a:off x="1078172" y="1126072"/>
            <a:ext cx="432000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99" name="文本框 98"/>
          <p:cNvSpPr txBox="1"/>
          <p:nvPr/>
        </p:nvSpPr>
        <p:spPr>
          <a:xfrm>
            <a:off x="1031541" y="3490909"/>
            <a:ext cx="954107" cy="400110"/>
          </a:xfrm>
          <a:prstGeom prst="rect">
            <a:avLst/>
          </a:prstGeom>
          <a:noFill/>
        </p:spPr>
        <p:txBody>
          <a:bodyPr wrap="none" rtlCol="0">
            <a:spAutoFit/>
          </a:bodyPr>
          <a:lstStyle/>
          <a:p>
            <a:r>
              <a:rPr lang="zh-CN" altLang="en-US" sz="2000" dirty="0">
                <a:effectLst>
                  <a:outerShdw blurRad="38100" dist="38100" dir="2700000" algn="tl">
                    <a:srgbClr val="000000">
                      <a:alpha val="43137"/>
                    </a:srgbClr>
                  </a:outerShdw>
                </a:effectLst>
                <a:latin typeface="Arial Unicode MS" panose="020B0604020202020204" pitchFamily="34" charset="-122"/>
              </a:rPr>
              <a:t>茚三酮</a:t>
            </a:r>
            <a:endParaRPr lang="zh-CN" altLang="en-US" sz="2000" baseline="-25000" dirty="0">
              <a:effectLst>
                <a:outerShdw blurRad="38100" dist="38100" dir="2700000" algn="tl">
                  <a:srgbClr val="000000">
                    <a:alpha val="43137"/>
                  </a:srgbClr>
                </a:outerShdw>
              </a:effectLst>
              <a:latin typeface="Arial Unicode MS" panose="020B0604020202020204" pitchFamily="34" charset="-122"/>
            </a:endParaRPr>
          </a:p>
        </p:txBody>
      </p:sp>
      <p:sp>
        <p:nvSpPr>
          <p:cNvPr id="100" name="文本框 99"/>
          <p:cNvSpPr txBox="1"/>
          <p:nvPr/>
        </p:nvSpPr>
        <p:spPr>
          <a:xfrm>
            <a:off x="7169251" y="4785559"/>
            <a:ext cx="877163" cy="369332"/>
          </a:xfrm>
          <a:prstGeom prst="rect">
            <a:avLst/>
          </a:prstGeom>
          <a:noFill/>
        </p:spPr>
        <p:txBody>
          <a:bodyPr wrap="none" rtlCol="0">
            <a:spAutoFit/>
          </a:bodyPr>
          <a:lstStyle/>
          <a:p>
            <a:r>
              <a:rPr lang="zh-CN" altLang="en-US" dirty="0">
                <a:latin typeface="Arial Unicode MS" panose="020B0604020202020204" pitchFamily="34" charset="-122"/>
              </a:rPr>
              <a:t>茚三酮</a:t>
            </a:r>
            <a:endParaRPr lang="zh-CN" altLang="en-US" baseline="-25000" dirty="0">
              <a:latin typeface="Arial Unicode MS" panose="020B0604020202020204" pitchFamily="34" charset="-122"/>
            </a:endParaRPr>
          </a:p>
        </p:txBody>
      </p:sp>
      <p:sp>
        <p:nvSpPr>
          <p:cNvPr id="101" name="文本框 100"/>
          <p:cNvSpPr txBox="1"/>
          <p:nvPr/>
        </p:nvSpPr>
        <p:spPr>
          <a:xfrm>
            <a:off x="2765091" y="3490909"/>
            <a:ext cx="954107" cy="400110"/>
          </a:xfrm>
          <a:prstGeom prst="rect">
            <a:avLst/>
          </a:prstGeom>
          <a:noFill/>
        </p:spPr>
        <p:txBody>
          <a:bodyPr wrap="none" rtlCol="0">
            <a:spAutoFit/>
          </a:bodyPr>
          <a:lstStyle/>
          <a:p>
            <a:r>
              <a:rPr lang="zh-CN" altLang="en-US" sz="2000" dirty="0">
                <a:effectLst>
                  <a:outerShdw blurRad="38100" dist="38100" dir="2700000" algn="tl">
                    <a:srgbClr val="000000">
                      <a:alpha val="43137"/>
                    </a:srgbClr>
                  </a:outerShdw>
                </a:effectLst>
                <a:latin typeface="Arial Unicode MS" panose="020B0604020202020204" pitchFamily="34" charset="-122"/>
              </a:rPr>
              <a:t>蛋白质</a:t>
            </a:r>
            <a:endParaRPr lang="zh-CN" altLang="en-US" sz="2000" baseline="-25000" dirty="0">
              <a:effectLst>
                <a:outerShdw blurRad="38100" dist="38100" dir="2700000" algn="tl">
                  <a:srgbClr val="000000">
                    <a:alpha val="43137"/>
                  </a:srgbClr>
                </a:outerShdw>
              </a:effectLst>
              <a:latin typeface="Arial Unicode MS" panose="020B0604020202020204" pitchFamily="34" charset="-122"/>
            </a:endParaRPr>
          </a:p>
        </p:txBody>
      </p:sp>
      <p:sp>
        <p:nvSpPr>
          <p:cNvPr id="6" name="文本框 5">
            <a:extLst>
              <a:ext uri="{FF2B5EF4-FFF2-40B4-BE49-F238E27FC236}">
                <a16:creationId xmlns:a16="http://schemas.microsoft.com/office/drawing/2014/main" id="{2319F43B-D5EF-8FBB-D93E-7786E1BE2966}"/>
              </a:ext>
            </a:extLst>
          </p:cNvPr>
          <p:cNvSpPr txBox="1"/>
          <p:nvPr/>
        </p:nvSpPr>
        <p:spPr>
          <a:xfrm>
            <a:off x="4069107" y="5841936"/>
            <a:ext cx="1723549" cy="400110"/>
          </a:xfrm>
          <a:prstGeom prst="rect">
            <a:avLst/>
          </a:prstGeom>
          <a:noFill/>
        </p:spPr>
        <p:txBody>
          <a:bodyPr wrap="none" rtlCol="0">
            <a:spAutoFit/>
          </a:bodyPr>
          <a:lstStyle/>
          <a:p>
            <a:r>
              <a:rPr lang="zh-CN" altLang="en-US" sz="2000" dirty="0">
                <a:effectLst>
                  <a:outerShdw blurRad="38100" dist="38100" dir="2700000" algn="tl">
                    <a:srgbClr val="000000">
                      <a:alpha val="43137"/>
                    </a:srgbClr>
                  </a:outerShdw>
                </a:effectLst>
                <a:latin typeface="Arial Unicode MS" panose="020B0604020202020204" pitchFamily="34" charset="-122"/>
              </a:rPr>
              <a:t>蓝紫色化合物</a:t>
            </a:r>
            <a:endParaRPr lang="zh-CN" altLang="en-US" sz="2000" baseline="-25000" dirty="0">
              <a:effectLst>
                <a:outerShdw blurRad="38100" dist="38100" dir="2700000" algn="tl">
                  <a:srgbClr val="000000">
                    <a:alpha val="43137"/>
                  </a:srgbClr>
                </a:outerShdw>
              </a:effectLst>
              <a:latin typeface="Arial Unicode MS" panose="020B0604020202020204" pitchFamily="34" charset="-122"/>
            </a:endParaRPr>
          </a:p>
        </p:txBody>
      </p:sp>
    </p:spTree>
    <p:extLst>
      <p:ext uri="{BB962C8B-B14F-4D97-AF65-F5344CB8AC3E}">
        <p14:creationId xmlns:p14="http://schemas.microsoft.com/office/powerpoint/2010/main" val="286387295"/>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a:spLocks noChangeArrowheads="1"/>
          </p:cNvSpPr>
          <p:nvPr/>
        </p:nvSpPr>
        <p:spPr bwMode="auto">
          <a:xfrm>
            <a:off x="1071564" y="611715"/>
            <a:ext cx="10301286" cy="1643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rtlCol="0" anchor="ctr">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双缩脲反应</a:t>
            </a:r>
            <a:r>
              <a:rPr lang="en-US" altLang="zh-CN" sz="20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(biuret reaction)</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：凡分子中含有两个或两个以上肽键的化合物，在稀碱溶液中与硫酸铜共热，呈现</a:t>
            </a:r>
            <a:r>
              <a:rPr lang="zh-CN" altLang="en-US" sz="2800" kern="0" dirty="0">
                <a:solidFill>
                  <a:srgbClr val="CC00FF"/>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紫红色</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。双缩脲反应可用来做蛋白质定量测定。</a:t>
            </a:r>
          </a:p>
        </p:txBody>
      </p:sp>
      <p:grpSp>
        <p:nvGrpSpPr>
          <p:cNvPr id="6" name="组合 5"/>
          <p:cNvGrpSpPr/>
          <p:nvPr/>
        </p:nvGrpSpPr>
        <p:grpSpPr>
          <a:xfrm>
            <a:off x="2717796" y="2685593"/>
            <a:ext cx="1192956" cy="2182041"/>
            <a:chOff x="2243666" y="2634793"/>
            <a:chExt cx="1192956" cy="2182041"/>
          </a:xfrm>
        </p:grpSpPr>
        <p:sp>
          <p:nvSpPr>
            <p:cNvPr id="2" name="文本框 1"/>
            <p:cNvSpPr txBox="1"/>
            <p:nvPr/>
          </p:nvSpPr>
          <p:spPr>
            <a:xfrm>
              <a:off x="2243667" y="2634793"/>
              <a:ext cx="1192955" cy="1246495"/>
            </a:xfrm>
            <a:prstGeom prst="rect">
              <a:avLst/>
            </a:prstGeom>
            <a:noFill/>
          </p:spPr>
          <p:txBody>
            <a:bodyPr wrap="none" rtlCol="0">
              <a:spAutoFit/>
            </a:bodyPr>
            <a:lstStyle/>
            <a:p>
              <a:pPr>
                <a:lnSpc>
                  <a:spcPts val="1800"/>
                </a:lnSpc>
              </a:pPr>
              <a:r>
                <a:rPr lang="en-US" altLang="zh-CN" sz="2000" dirty="0">
                  <a:latin typeface="Arial Unicode MS" panose="020B0604020202020204" pitchFamily="34" charset="-122"/>
                </a:rPr>
                <a:t>       NH</a:t>
              </a:r>
              <a:r>
                <a:rPr lang="en-US" altLang="zh-CN" sz="2000" baseline="-25000" dirty="0">
                  <a:latin typeface="Arial Unicode MS" panose="020B0604020202020204" pitchFamily="34" charset="-122"/>
                </a:rPr>
                <a:t>2</a:t>
              </a:r>
            </a:p>
            <a:p>
              <a:pPr>
                <a:lnSpc>
                  <a:spcPts val="1800"/>
                </a:lnSpc>
              </a:pPr>
              <a:r>
                <a:rPr lang="en-US" altLang="zh-CN" sz="2000" dirty="0">
                  <a:latin typeface="Arial Unicode MS" panose="020B0604020202020204" pitchFamily="34" charset="-122"/>
                </a:rPr>
                <a:t>       /</a:t>
              </a:r>
            </a:p>
            <a:p>
              <a:pPr>
                <a:lnSpc>
                  <a:spcPts val="1800"/>
                </a:lnSpc>
              </a:pPr>
              <a:r>
                <a:rPr lang="en-US" altLang="zh-CN" sz="2000" dirty="0">
                  <a:latin typeface="Arial Unicode MS" panose="020B0604020202020204" pitchFamily="34" charset="-122"/>
                </a:rPr>
                <a:t>O</a:t>
              </a:r>
              <a:r>
                <a:rPr lang="en-US" altLang="zh-CN" sz="2000" dirty="0">
                  <a:latin typeface="Arial Unicode MS" panose="020B0604020202020204" pitchFamily="34" charset="-122"/>
                  <a:cs typeface="Times New Roman" panose="02020603050405020304" pitchFamily="18" charset="0"/>
                </a:rPr>
                <a:t>═C</a:t>
              </a:r>
            </a:p>
            <a:p>
              <a:pPr>
                <a:lnSpc>
                  <a:spcPts val="1800"/>
                </a:lnSpc>
              </a:pPr>
              <a:r>
                <a:rPr lang="en-US" altLang="zh-CN" sz="2000" dirty="0">
                  <a:latin typeface="Arial Unicode MS" panose="020B0604020202020204" pitchFamily="34" charset="-122"/>
                  <a:cs typeface="Times New Roman" panose="02020603050405020304" pitchFamily="18" charset="0"/>
                </a:rPr>
                <a:t>       \</a:t>
              </a:r>
            </a:p>
            <a:p>
              <a:pPr>
                <a:lnSpc>
                  <a:spcPts val="1800"/>
                </a:lnSpc>
              </a:pPr>
              <a:r>
                <a:rPr lang="en-US" altLang="zh-CN" sz="2000" dirty="0">
                  <a:latin typeface="Arial Unicode MS" panose="020B0604020202020204" pitchFamily="34" charset="-122"/>
                  <a:cs typeface="Times New Roman" panose="02020603050405020304" pitchFamily="18" charset="0"/>
                </a:rPr>
                <a:t>       N</a:t>
              </a:r>
              <a:r>
                <a:rPr lang="en-US" altLang="zh-CN" sz="2000" dirty="0">
                  <a:latin typeface="Arial" panose="020B0604020202020204" pitchFamily="34" charset="0"/>
                  <a:cs typeface="Times New Roman" panose="02020603050405020304" pitchFamily="18" charset="0"/>
                </a:rPr>
                <a:t>‒</a:t>
              </a:r>
              <a:r>
                <a:rPr lang="en-US" altLang="zh-CN" sz="2000" dirty="0">
                  <a:latin typeface="Arial Unicode MS" panose="020B0604020202020204" pitchFamily="34" charset="-122"/>
                  <a:cs typeface="Times New Roman" panose="02020603050405020304" pitchFamily="18" charset="0"/>
                </a:rPr>
                <a:t>H</a:t>
              </a:r>
              <a:endParaRPr lang="zh-CN" altLang="en-US" sz="2000" baseline="-25000" dirty="0">
                <a:latin typeface="Arial Unicode MS" panose="020B0604020202020204" pitchFamily="34" charset="-122"/>
              </a:endParaRPr>
            </a:p>
          </p:txBody>
        </p:sp>
        <p:sp>
          <p:nvSpPr>
            <p:cNvPr id="5" name="文本框 4"/>
            <p:cNvSpPr txBox="1"/>
            <p:nvPr/>
          </p:nvSpPr>
          <p:spPr>
            <a:xfrm>
              <a:off x="2243666" y="3801171"/>
              <a:ext cx="1144865" cy="1015663"/>
            </a:xfrm>
            <a:prstGeom prst="rect">
              <a:avLst/>
            </a:prstGeom>
            <a:noFill/>
          </p:spPr>
          <p:txBody>
            <a:bodyPr wrap="none" rtlCol="0">
              <a:spAutoFit/>
            </a:bodyPr>
            <a:lstStyle/>
            <a:p>
              <a:pPr>
                <a:lnSpc>
                  <a:spcPts val="1800"/>
                </a:lnSpc>
              </a:pPr>
              <a:r>
                <a:rPr lang="en-US" altLang="zh-CN" sz="2000" dirty="0">
                  <a:latin typeface="Arial Unicode MS" panose="020B0604020202020204" pitchFamily="34" charset="-122"/>
                </a:rPr>
                <a:t>       /</a:t>
              </a:r>
            </a:p>
            <a:p>
              <a:pPr>
                <a:lnSpc>
                  <a:spcPts val="1800"/>
                </a:lnSpc>
              </a:pPr>
              <a:r>
                <a:rPr lang="en-US" altLang="zh-CN" sz="2000" dirty="0">
                  <a:latin typeface="Arial Unicode MS" panose="020B0604020202020204" pitchFamily="34" charset="-122"/>
                </a:rPr>
                <a:t>O</a:t>
              </a:r>
              <a:r>
                <a:rPr lang="en-US" altLang="zh-CN" sz="2000" dirty="0">
                  <a:latin typeface="Arial Unicode MS" panose="020B0604020202020204" pitchFamily="34" charset="-122"/>
                  <a:cs typeface="Times New Roman" panose="02020603050405020304" pitchFamily="18" charset="0"/>
                </a:rPr>
                <a:t>═C</a:t>
              </a:r>
            </a:p>
            <a:p>
              <a:pPr>
                <a:lnSpc>
                  <a:spcPts val="1800"/>
                </a:lnSpc>
              </a:pPr>
              <a:r>
                <a:rPr lang="en-US" altLang="zh-CN" sz="2000" dirty="0">
                  <a:latin typeface="Arial Unicode MS" panose="020B0604020202020204" pitchFamily="34" charset="-122"/>
                  <a:cs typeface="Times New Roman" panose="02020603050405020304" pitchFamily="18" charset="0"/>
                </a:rPr>
                <a:t>       \</a:t>
              </a:r>
            </a:p>
            <a:p>
              <a:pPr>
                <a:lnSpc>
                  <a:spcPts val="1800"/>
                </a:lnSpc>
              </a:pPr>
              <a:r>
                <a:rPr lang="en-US" altLang="zh-CN" sz="2000" dirty="0">
                  <a:latin typeface="Arial Unicode MS" panose="020B0604020202020204" pitchFamily="34" charset="-122"/>
                  <a:cs typeface="Times New Roman" panose="02020603050405020304" pitchFamily="18" charset="0"/>
                </a:rPr>
                <a:t>       NH</a:t>
              </a:r>
              <a:r>
                <a:rPr lang="en-US" altLang="zh-CN" sz="2000" baseline="-25000" dirty="0">
                  <a:latin typeface="Arial Unicode MS" panose="020B0604020202020204" pitchFamily="34" charset="-122"/>
                  <a:cs typeface="Times New Roman" panose="02020603050405020304" pitchFamily="18" charset="0"/>
                </a:rPr>
                <a:t>2</a:t>
              </a:r>
              <a:endParaRPr lang="zh-CN" altLang="en-US" sz="2000" baseline="-25000" dirty="0">
                <a:latin typeface="Arial Unicode MS" panose="020B0604020202020204" pitchFamily="34" charset="-122"/>
              </a:endParaRPr>
            </a:p>
          </p:txBody>
        </p:sp>
      </p:grpSp>
      <p:sp>
        <p:nvSpPr>
          <p:cNvPr id="7" name="文本框 6"/>
          <p:cNvSpPr txBox="1"/>
          <p:nvPr/>
        </p:nvSpPr>
        <p:spPr>
          <a:xfrm>
            <a:off x="2404889" y="3544584"/>
            <a:ext cx="312906" cy="369332"/>
          </a:xfrm>
          <a:prstGeom prst="rect">
            <a:avLst/>
          </a:prstGeom>
          <a:noFill/>
        </p:spPr>
        <p:txBody>
          <a:bodyPr wrap="none" rtlCol="0">
            <a:spAutoFit/>
          </a:bodyPr>
          <a:lstStyle/>
          <a:p>
            <a:r>
              <a:rPr lang="en-US" altLang="zh-CN" dirty="0">
                <a:latin typeface="Arial Unicode MS" panose="020B0604020202020204" pitchFamily="34" charset="-122"/>
              </a:rPr>
              <a:t>2</a:t>
            </a:r>
            <a:endParaRPr lang="zh-CN" altLang="en-US" dirty="0">
              <a:latin typeface="Arial Unicode MS" panose="020B0604020202020204" pitchFamily="34" charset="-122"/>
            </a:endParaRPr>
          </a:p>
        </p:txBody>
      </p:sp>
      <p:cxnSp>
        <p:nvCxnSpPr>
          <p:cNvPr id="9" name="直接箭头连接符 8"/>
          <p:cNvCxnSpPr/>
          <p:nvPr/>
        </p:nvCxnSpPr>
        <p:spPr>
          <a:xfrm>
            <a:off x="4131734" y="3729250"/>
            <a:ext cx="18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0" name="文本框 9"/>
          <p:cNvSpPr txBox="1"/>
          <p:nvPr/>
        </p:nvSpPr>
        <p:spPr>
          <a:xfrm>
            <a:off x="4542657" y="3282170"/>
            <a:ext cx="978153" cy="827855"/>
          </a:xfrm>
          <a:prstGeom prst="rect">
            <a:avLst/>
          </a:prstGeom>
          <a:noFill/>
        </p:spPr>
        <p:txBody>
          <a:bodyPr wrap="none" rtlCol="0">
            <a:spAutoFit/>
          </a:bodyPr>
          <a:lstStyle/>
          <a:p>
            <a:pPr algn="ctr">
              <a:lnSpc>
                <a:spcPts val="3000"/>
              </a:lnSpc>
            </a:pPr>
            <a:r>
              <a:rPr lang="en-US" altLang="zh-CN" sz="2000" dirty="0">
                <a:latin typeface="Arial Unicode MS" panose="020B0604020202020204" pitchFamily="34" charset="-122"/>
              </a:rPr>
              <a:t>CuSO</a:t>
            </a:r>
            <a:r>
              <a:rPr lang="en-US" altLang="zh-CN" sz="2000" baseline="-25000" dirty="0">
                <a:latin typeface="Arial Unicode MS" panose="020B0604020202020204" pitchFamily="34" charset="-122"/>
              </a:rPr>
              <a:t>4</a:t>
            </a:r>
          </a:p>
          <a:p>
            <a:pPr algn="ctr">
              <a:lnSpc>
                <a:spcPts val="3000"/>
              </a:lnSpc>
            </a:pPr>
            <a:r>
              <a:rPr lang="en-US" altLang="zh-CN" sz="2000" dirty="0" err="1">
                <a:latin typeface="Arial Unicode MS" panose="020B0604020202020204" pitchFamily="34" charset="-122"/>
              </a:rPr>
              <a:t>NaOH</a:t>
            </a:r>
            <a:endParaRPr lang="zh-CN" altLang="en-US" sz="2000" dirty="0">
              <a:latin typeface="Arial Unicode MS" panose="020B0604020202020204" pitchFamily="34" charset="-122"/>
            </a:endParaRPr>
          </a:p>
        </p:txBody>
      </p:sp>
      <p:sp>
        <p:nvSpPr>
          <p:cNvPr id="11" name="矩形 10"/>
          <p:cNvSpPr/>
          <p:nvPr/>
        </p:nvSpPr>
        <p:spPr>
          <a:xfrm>
            <a:off x="2810769" y="5258893"/>
            <a:ext cx="958917" cy="400110"/>
          </a:xfrm>
          <a:prstGeom prst="rect">
            <a:avLst/>
          </a:prstGeom>
        </p:spPr>
        <p:txBody>
          <a:bodyPr wrap="none">
            <a:spAutoFit/>
          </a:bodyPr>
          <a:lstStyle/>
          <a:p>
            <a:r>
              <a:rPr lang="zh-CN" altLang="en-US" sz="2000" dirty="0">
                <a:effectLst>
                  <a:outerShdw blurRad="38100" dist="38100" dir="2700000" algn="tl">
                    <a:srgbClr val="000000">
                      <a:alpha val="43137"/>
                    </a:srgbClr>
                  </a:outerShdw>
                </a:effectLst>
                <a:latin typeface="方正姚体" panose="02010601030101010101" pitchFamily="2" charset="-122"/>
                <a:ea typeface="方正姚体" panose="02010601030101010101" pitchFamily="2" charset="-122"/>
              </a:rPr>
              <a:t>双缩脲</a:t>
            </a:r>
            <a:endParaRPr lang="zh-CN" altLang="en-US" sz="2000" dirty="0">
              <a:latin typeface="方正姚体" panose="02010601030101010101" pitchFamily="2" charset="-122"/>
              <a:ea typeface="方正姚体" panose="02010601030101010101" pitchFamily="2" charset="-122"/>
            </a:endParaRPr>
          </a:p>
        </p:txBody>
      </p:sp>
      <p:grpSp>
        <p:nvGrpSpPr>
          <p:cNvPr id="17" name="组合 16"/>
          <p:cNvGrpSpPr/>
          <p:nvPr/>
        </p:nvGrpSpPr>
        <p:grpSpPr>
          <a:xfrm>
            <a:off x="6424817" y="2182673"/>
            <a:ext cx="2930620" cy="3093154"/>
            <a:chOff x="5079744" y="3448910"/>
            <a:chExt cx="2930620" cy="3093154"/>
          </a:xfrm>
        </p:grpSpPr>
        <p:grpSp>
          <p:nvGrpSpPr>
            <p:cNvPr id="15" name="组合 14"/>
            <p:cNvGrpSpPr/>
            <p:nvPr/>
          </p:nvGrpSpPr>
          <p:grpSpPr>
            <a:xfrm>
              <a:off x="5079744" y="3451806"/>
              <a:ext cx="1484327" cy="3073324"/>
              <a:chOff x="5079744" y="3451806"/>
              <a:chExt cx="1484327" cy="3073324"/>
            </a:xfrm>
          </p:grpSpPr>
          <p:sp>
            <p:nvSpPr>
              <p:cNvPr id="13" name="文本框 12"/>
              <p:cNvSpPr txBox="1"/>
              <p:nvPr/>
            </p:nvSpPr>
            <p:spPr>
              <a:xfrm>
                <a:off x="5079744" y="3451806"/>
                <a:ext cx="1300356" cy="1708160"/>
              </a:xfrm>
              <a:prstGeom prst="rect">
                <a:avLst/>
              </a:prstGeom>
              <a:noFill/>
            </p:spPr>
            <p:txBody>
              <a:bodyPr wrap="none" rtlCol="0">
                <a:spAutoFit/>
              </a:bodyPr>
              <a:lstStyle/>
              <a:p>
                <a:pPr>
                  <a:lnSpc>
                    <a:spcPts val="18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OH</a:t>
                </a:r>
              </a:p>
              <a:p>
                <a:pPr>
                  <a:lnSpc>
                    <a:spcPts val="18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r>
                  <a:rPr lang="en-US" altLang="zh-CN" sz="2000" dirty="0">
                    <a:latin typeface="Arial Unicode MS" panose="020B0604020202020204" pitchFamily="34" charset="-122"/>
                  </a:rPr>
                  <a:t>       </a:t>
                </a:r>
              </a:p>
              <a:p>
                <a:pPr>
                  <a:lnSpc>
                    <a:spcPts val="1800"/>
                  </a:lnSpc>
                </a:pPr>
                <a:r>
                  <a:rPr lang="en-US" altLang="zh-CN" sz="2000" dirty="0">
                    <a:latin typeface="Arial Unicode MS" panose="020B0604020202020204" pitchFamily="34" charset="-122"/>
                  </a:rPr>
                  <a:t>       NH</a:t>
                </a:r>
                <a:r>
                  <a:rPr lang="en-US" altLang="zh-CN" sz="2000" baseline="-25000" dirty="0">
                    <a:latin typeface="Arial Unicode MS" panose="020B0604020202020204" pitchFamily="34" charset="-122"/>
                  </a:rPr>
                  <a:t>2</a:t>
                </a:r>
              </a:p>
              <a:p>
                <a:pPr>
                  <a:lnSpc>
                    <a:spcPts val="1800"/>
                  </a:lnSpc>
                </a:pPr>
                <a:r>
                  <a:rPr lang="en-US" altLang="zh-CN" sz="2000" dirty="0">
                    <a:latin typeface="Arial Unicode MS" panose="020B0604020202020204" pitchFamily="34" charset="-122"/>
                  </a:rPr>
                  <a:t>       /</a:t>
                </a:r>
              </a:p>
              <a:p>
                <a:pPr>
                  <a:lnSpc>
                    <a:spcPts val="1800"/>
                  </a:lnSpc>
                </a:pPr>
                <a:r>
                  <a:rPr lang="en-US" altLang="zh-CN" sz="2000" dirty="0">
                    <a:latin typeface="Arial Unicode MS" panose="020B0604020202020204" pitchFamily="34" charset="-122"/>
                  </a:rPr>
                  <a:t>O</a:t>
                </a:r>
                <a:r>
                  <a:rPr lang="en-US" altLang="zh-CN" sz="2000" dirty="0">
                    <a:latin typeface="Arial Unicode MS" panose="020B0604020202020204" pitchFamily="34" charset="-122"/>
                    <a:cs typeface="Times New Roman" panose="02020603050405020304" pitchFamily="18" charset="0"/>
                  </a:rPr>
                  <a:t>═C</a:t>
                </a:r>
              </a:p>
              <a:p>
                <a:pPr>
                  <a:lnSpc>
                    <a:spcPts val="1800"/>
                  </a:lnSpc>
                </a:pPr>
                <a:r>
                  <a:rPr lang="en-US" altLang="zh-CN" sz="2000" dirty="0">
                    <a:latin typeface="Arial Unicode MS" panose="020B0604020202020204" pitchFamily="34" charset="-122"/>
                    <a:cs typeface="Times New Roman" panose="02020603050405020304" pitchFamily="18" charset="0"/>
                  </a:rPr>
                  <a:t>       \</a:t>
                </a:r>
              </a:p>
              <a:p>
                <a:pPr>
                  <a:lnSpc>
                    <a:spcPts val="1800"/>
                  </a:lnSpc>
                </a:pPr>
                <a:r>
                  <a:rPr lang="en-US" altLang="zh-CN" sz="2000" dirty="0">
                    <a:latin typeface="Arial Unicode MS" panose="020B0604020202020204" pitchFamily="34" charset="-122"/>
                    <a:cs typeface="Times New Roman" panose="02020603050405020304" pitchFamily="18" charset="0"/>
                  </a:rPr>
                  <a:t>       N</a:t>
                </a:r>
                <a:r>
                  <a:rPr lang="en-US" altLang="zh-CN" sz="2000" dirty="0">
                    <a:latin typeface="Arial" panose="020B0604020202020204" pitchFamily="34" charset="0"/>
                    <a:cs typeface="Times New Roman" panose="02020603050405020304" pitchFamily="18" charset="0"/>
                  </a:rPr>
                  <a:t>‒</a:t>
                </a:r>
                <a:r>
                  <a:rPr lang="en-US" altLang="zh-CN" sz="2000" dirty="0">
                    <a:latin typeface="Arial Unicode MS" panose="020B0604020202020204" pitchFamily="34" charset="-122"/>
                    <a:cs typeface="Times New Roman" panose="02020603050405020304" pitchFamily="18" charset="0"/>
                  </a:rPr>
                  <a:t>H</a:t>
                </a:r>
                <a:endParaRPr lang="zh-CN" altLang="en-US" sz="2000" baseline="-25000" dirty="0">
                  <a:latin typeface="Arial Unicode MS" panose="020B0604020202020204" pitchFamily="34" charset="-122"/>
                </a:endParaRPr>
              </a:p>
            </p:txBody>
          </p:sp>
          <p:sp>
            <p:nvSpPr>
              <p:cNvPr id="14" name="文本框 13"/>
              <p:cNvSpPr txBox="1"/>
              <p:nvPr/>
            </p:nvSpPr>
            <p:spPr>
              <a:xfrm>
                <a:off x="5090591" y="5047802"/>
                <a:ext cx="1473480" cy="1477328"/>
              </a:xfrm>
              <a:prstGeom prst="rect">
                <a:avLst/>
              </a:prstGeom>
              <a:noFill/>
            </p:spPr>
            <p:txBody>
              <a:bodyPr wrap="none" rtlCol="0">
                <a:spAutoFit/>
              </a:bodyPr>
              <a:lstStyle/>
              <a:p>
                <a:pPr>
                  <a:lnSpc>
                    <a:spcPts val="1800"/>
                  </a:lnSpc>
                </a:pPr>
                <a:r>
                  <a:rPr lang="en-US" altLang="zh-CN" sz="2000" dirty="0">
                    <a:latin typeface="Arial Unicode MS" panose="020B0604020202020204" pitchFamily="34" charset="-122"/>
                  </a:rPr>
                  <a:t>       /</a:t>
                </a:r>
              </a:p>
              <a:p>
                <a:pPr>
                  <a:lnSpc>
                    <a:spcPts val="1800"/>
                  </a:lnSpc>
                </a:pPr>
                <a:r>
                  <a:rPr lang="en-US" altLang="zh-CN" sz="2000" dirty="0">
                    <a:latin typeface="Arial Unicode MS" panose="020B0604020202020204" pitchFamily="34" charset="-122"/>
                  </a:rPr>
                  <a:t>O</a:t>
                </a:r>
                <a:r>
                  <a:rPr lang="en-US" altLang="zh-CN" sz="2000" dirty="0">
                    <a:latin typeface="Arial Unicode MS" panose="020B0604020202020204" pitchFamily="34" charset="-122"/>
                    <a:cs typeface="Times New Roman" panose="02020603050405020304" pitchFamily="18" charset="0"/>
                  </a:rPr>
                  <a:t>═C</a:t>
                </a:r>
              </a:p>
              <a:p>
                <a:pPr>
                  <a:lnSpc>
                    <a:spcPts val="1800"/>
                  </a:lnSpc>
                </a:pPr>
                <a:r>
                  <a:rPr lang="en-US" altLang="zh-CN" sz="2000" dirty="0">
                    <a:latin typeface="Arial Unicode MS" panose="020B0604020202020204" pitchFamily="34" charset="-122"/>
                    <a:cs typeface="Times New Roman" panose="02020603050405020304" pitchFamily="18" charset="0"/>
                  </a:rPr>
                  <a:t>       \</a:t>
                </a:r>
              </a:p>
              <a:p>
                <a:pPr>
                  <a:lnSpc>
                    <a:spcPts val="1800"/>
                  </a:lnSpc>
                </a:pPr>
                <a:r>
                  <a:rPr lang="en-US" altLang="zh-CN" sz="2000" dirty="0">
                    <a:latin typeface="Arial Unicode MS" panose="020B0604020202020204" pitchFamily="34" charset="-122"/>
                    <a:cs typeface="Times New Roman" panose="02020603050405020304" pitchFamily="18" charset="0"/>
                  </a:rPr>
                  <a:t>       NH</a:t>
                </a:r>
                <a:r>
                  <a:rPr lang="en-US" altLang="zh-CN" sz="2000" baseline="-25000" dirty="0">
                    <a:latin typeface="Arial Unicode MS" panose="020B0604020202020204" pitchFamily="34" charset="-122"/>
                    <a:cs typeface="Times New Roman" panose="02020603050405020304" pitchFamily="18" charset="0"/>
                  </a:rPr>
                  <a:t>2</a:t>
                </a:r>
                <a:r>
                  <a:rPr lang="en-US" altLang="zh-CN" sz="2000" dirty="0">
                    <a:latin typeface="Arial Unicode MS" panose="020B0604020202020204" pitchFamily="34" charset="-122"/>
                    <a:cs typeface="Times New Roman" panose="02020603050405020304" pitchFamily="18" charset="0"/>
                  </a:rPr>
                  <a:t>Na</a:t>
                </a:r>
              </a:p>
              <a:p>
                <a:pPr>
                  <a:lnSpc>
                    <a:spcPts val="18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8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OH</a:t>
                </a:r>
                <a:endParaRPr lang="zh-CN" altLang="en-US" sz="2000" dirty="0">
                  <a:latin typeface="Arial Unicode MS" panose="020B0604020202020204" pitchFamily="34" charset="-122"/>
                </a:endParaRPr>
              </a:p>
            </p:txBody>
          </p:sp>
        </p:grpSp>
        <p:sp>
          <p:nvSpPr>
            <p:cNvPr id="16" name="文本框 15"/>
            <p:cNvSpPr txBox="1"/>
            <p:nvPr/>
          </p:nvSpPr>
          <p:spPr>
            <a:xfrm>
              <a:off x="6088043" y="3448910"/>
              <a:ext cx="1922321" cy="3093154"/>
            </a:xfrm>
            <a:prstGeom prst="rect">
              <a:avLst/>
            </a:prstGeom>
            <a:noFill/>
          </p:spPr>
          <p:txBody>
            <a:bodyPr wrap="none" rtlCol="0">
              <a:spAutoFit/>
            </a:bodyPr>
            <a:lstStyle/>
            <a:p>
              <a:pPr>
                <a:lnSpc>
                  <a:spcPts val="1800"/>
                </a:lnSpc>
              </a:pPr>
              <a:r>
                <a:rPr lang="en-US" altLang="zh-CN" sz="2000" dirty="0">
                  <a:latin typeface="Arial Unicode MS" panose="020B0604020202020204" pitchFamily="34" charset="-122"/>
                </a:rPr>
                <a:t>                OH</a:t>
              </a:r>
            </a:p>
            <a:p>
              <a:pPr>
                <a:lnSpc>
                  <a:spcPts val="18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8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—Cu—H</a:t>
              </a:r>
              <a:r>
                <a:rPr lang="en-US" altLang="zh-CN" sz="2000" baseline="-25000" dirty="0">
                  <a:latin typeface="Arial Unicode MS" panose="020B0604020202020204" pitchFamily="34" charset="-122"/>
                  <a:ea typeface="Arial Unicode MS" panose="020B0604020202020204" pitchFamily="34" charset="-122"/>
                  <a:cs typeface="Arial Unicode MS" panose="020B0604020202020204" pitchFamily="34" charset="-122"/>
                </a:rPr>
                <a:t>2</a:t>
              </a: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N</a:t>
              </a:r>
              <a:endParaRPr lang="en-US" altLang="zh-CN" sz="2000" dirty="0">
                <a:latin typeface="Arial Unicode MS" panose="020B0604020202020204" pitchFamily="34" charset="-122"/>
              </a:endParaRPr>
            </a:p>
            <a:p>
              <a:pPr>
                <a:lnSpc>
                  <a:spcPts val="1800"/>
                </a:lnSpc>
              </a:pPr>
              <a:r>
                <a:rPr lang="en-US" altLang="zh-CN" sz="2000" dirty="0">
                  <a:latin typeface="Arial Unicode MS" panose="020B0604020202020204" pitchFamily="34" charset="-122"/>
                  <a:cs typeface="Times New Roman" panose="02020603050405020304" pitchFamily="18" charset="0"/>
                </a:rPr>
                <a:t>                 \</a:t>
              </a:r>
            </a:p>
            <a:p>
              <a:pPr>
                <a:lnSpc>
                  <a:spcPts val="1800"/>
                </a:lnSpc>
              </a:pPr>
              <a:r>
                <a:rPr lang="en-US" altLang="zh-CN" sz="2000" dirty="0">
                  <a:latin typeface="Arial Unicode MS" panose="020B0604020202020204" pitchFamily="34" charset="-122"/>
                  <a:cs typeface="Times New Roman" panose="02020603050405020304" pitchFamily="18" charset="0"/>
                </a:rPr>
                <a:t>                 C═</a:t>
              </a:r>
              <a:r>
                <a:rPr lang="en-US" altLang="zh-CN" sz="2000" dirty="0">
                  <a:latin typeface="Arial Unicode MS" panose="020B0604020202020204" pitchFamily="34" charset="-122"/>
                </a:rPr>
                <a:t>O</a:t>
              </a:r>
            </a:p>
            <a:p>
              <a:pPr>
                <a:lnSpc>
                  <a:spcPts val="1800"/>
                </a:lnSpc>
              </a:pPr>
              <a:r>
                <a:rPr lang="en-US" altLang="zh-CN" sz="2000" dirty="0">
                  <a:latin typeface="Arial Unicode MS" panose="020B0604020202020204" pitchFamily="34" charset="-122"/>
                </a:rPr>
                <a:t>                 /</a:t>
              </a:r>
            </a:p>
            <a:p>
              <a:pPr>
                <a:lnSpc>
                  <a:spcPts val="1800"/>
                </a:lnSpc>
              </a:pPr>
              <a:r>
                <a:rPr lang="en-US" altLang="zh-CN" sz="2000" dirty="0">
                  <a:latin typeface="Arial Unicode MS" panose="020B0604020202020204" pitchFamily="34" charset="-122"/>
                </a:rPr>
                <a:t>           H</a:t>
              </a:r>
              <a:r>
                <a:rPr lang="en-US" altLang="zh-CN" sz="2000" dirty="0">
                  <a:latin typeface="Arial" panose="020B0604020202020204" pitchFamily="34" charset="0"/>
                  <a:cs typeface="Times New Roman" panose="02020603050405020304" pitchFamily="18" charset="0"/>
                </a:rPr>
                <a:t>‒</a:t>
              </a:r>
              <a:r>
                <a:rPr lang="en-US" altLang="zh-CN" sz="2000" dirty="0">
                  <a:latin typeface="Arial Unicode MS" panose="020B0604020202020204" pitchFamily="34" charset="-122"/>
                </a:rPr>
                <a:t>N</a:t>
              </a:r>
            </a:p>
            <a:p>
              <a:pPr>
                <a:lnSpc>
                  <a:spcPts val="1800"/>
                </a:lnSpc>
              </a:pPr>
              <a:r>
                <a:rPr lang="en-US" altLang="zh-CN" sz="2000" dirty="0">
                  <a:latin typeface="Arial Unicode MS" panose="020B0604020202020204" pitchFamily="34" charset="-122"/>
                </a:rPr>
                <a:t>                 \</a:t>
              </a:r>
              <a:endParaRPr lang="en-US" altLang="zh-CN" sz="2000" baseline="-25000" dirty="0">
                <a:latin typeface="Arial Unicode MS" panose="020B0604020202020204" pitchFamily="34" charset="-122"/>
              </a:endParaRPr>
            </a:p>
            <a:p>
              <a:pPr>
                <a:lnSpc>
                  <a:spcPts val="1800"/>
                </a:lnSpc>
              </a:pPr>
              <a:r>
                <a:rPr lang="en-US" altLang="zh-CN" sz="2000" dirty="0">
                  <a:latin typeface="Arial Unicode MS" panose="020B0604020202020204" pitchFamily="34" charset="-122"/>
                  <a:cs typeface="Times New Roman" panose="02020603050405020304" pitchFamily="18" charset="0"/>
                </a:rPr>
                <a:t>                 C═O</a:t>
              </a:r>
            </a:p>
            <a:p>
              <a:pPr>
                <a:lnSpc>
                  <a:spcPts val="1800"/>
                </a:lnSpc>
              </a:pPr>
              <a:r>
                <a:rPr lang="en-US" altLang="zh-CN" sz="2000" dirty="0">
                  <a:latin typeface="Arial Unicode MS" panose="020B0604020202020204" pitchFamily="34" charset="-122"/>
                  <a:cs typeface="Times New Roman" panose="02020603050405020304" pitchFamily="18" charset="0"/>
                </a:rPr>
                <a:t>                 /</a:t>
              </a:r>
            </a:p>
            <a:p>
              <a:pPr>
                <a:lnSpc>
                  <a:spcPts val="1800"/>
                </a:lnSpc>
              </a:pPr>
              <a:r>
                <a:rPr lang="en-US" altLang="zh-CN" sz="2000" dirty="0">
                  <a:latin typeface="Arial Unicode MS" panose="020B0604020202020204" pitchFamily="34" charset="-122"/>
                  <a:cs typeface="Times New Roman" panose="02020603050405020304" pitchFamily="18" charset="0"/>
                </a:rPr>
                <a:t>       NaH</a:t>
              </a:r>
              <a:r>
                <a:rPr lang="en-US" altLang="zh-CN" sz="2000" baseline="-25000" dirty="0">
                  <a:latin typeface="Arial Unicode MS" panose="020B0604020202020204" pitchFamily="34" charset="-122"/>
                  <a:cs typeface="Times New Roman" panose="02020603050405020304" pitchFamily="18" charset="0"/>
                </a:rPr>
                <a:t>2</a:t>
              </a:r>
              <a:r>
                <a:rPr lang="en-US" altLang="zh-CN" sz="2000" dirty="0">
                  <a:latin typeface="Arial Unicode MS" panose="020B0604020202020204" pitchFamily="34" charset="-122"/>
                  <a:cs typeface="Times New Roman" panose="02020603050405020304" pitchFamily="18" charset="0"/>
                </a:rPr>
                <a:t>N</a:t>
              </a:r>
            </a:p>
            <a:p>
              <a:pPr>
                <a:lnSpc>
                  <a:spcPts val="18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ⅼ</a:t>
              </a:r>
            </a:p>
            <a:p>
              <a:pPr>
                <a:lnSpc>
                  <a:spcPts val="1800"/>
                </a:lnSpc>
              </a:pPr>
              <a:r>
                <a:rPr lang="en-US" altLang="zh-CN" sz="2000" dirty="0">
                  <a:latin typeface="Arial Unicode MS" panose="020B0604020202020204" pitchFamily="34" charset="-122"/>
                  <a:ea typeface="Arial Unicode MS" panose="020B0604020202020204" pitchFamily="34" charset="-122"/>
                  <a:cs typeface="Arial Unicode MS" panose="020B0604020202020204" pitchFamily="34" charset="-122"/>
                </a:rPr>
                <a:t>                OH</a:t>
              </a:r>
              <a:endParaRPr lang="zh-CN" altLang="en-US" sz="2000" baseline="-25000" dirty="0">
                <a:latin typeface="Arial Unicode MS" panose="020B0604020202020204" pitchFamily="34" charset="-122"/>
              </a:endParaRPr>
            </a:p>
          </p:txBody>
        </p:sp>
      </p:grpSp>
      <p:sp>
        <p:nvSpPr>
          <p:cNvPr id="18" name="矩形 17"/>
          <p:cNvSpPr/>
          <p:nvPr/>
        </p:nvSpPr>
        <p:spPr>
          <a:xfrm>
            <a:off x="6784477" y="5275827"/>
            <a:ext cx="2249334" cy="400110"/>
          </a:xfrm>
          <a:prstGeom prst="rect">
            <a:avLst/>
          </a:prstGeom>
        </p:spPr>
        <p:txBody>
          <a:bodyPr wrap="none">
            <a:spAutoFit/>
          </a:bodyPr>
          <a:lstStyle/>
          <a:p>
            <a:r>
              <a:rPr lang="zh-CN" altLang="en-US" sz="2000" dirty="0">
                <a:solidFill>
                  <a:srgbClr val="CC00FF"/>
                </a:solidFill>
                <a:effectLst>
                  <a:outerShdw blurRad="38100" dist="38100" dir="2700000" algn="tl">
                    <a:srgbClr val="000000">
                      <a:alpha val="43137"/>
                    </a:srgbClr>
                  </a:outerShdw>
                </a:effectLst>
                <a:latin typeface="方正姚体" panose="02010601030101010101" pitchFamily="2" charset="-122"/>
                <a:ea typeface="方正姚体" panose="02010601030101010101" pitchFamily="2" charset="-122"/>
              </a:rPr>
              <a:t>（紫红色配合物）</a:t>
            </a:r>
            <a:endParaRPr lang="zh-CN" altLang="en-US" sz="2000" dirty="0">
              <a:solidFill>
                <a:srgbClr val="CC00FF"/>
              </a:solidFill>
              <a:latin typeface="方正姚体" panose="02010601030101010101" pitchFamily="2" charset="-122"/>
              <a:ea typeface="方正姚体" panose="02010601030101010101" pitchFamily="2" charset="-122"/>
            </a:endParaRPr>
          </a:p>
        </p:txBody>
      </p:sp>
    </p:spTree>
    <p:extLst>
      <p:ext uri="{BB962C8B-B14F-4D97-AF65-F5344CB8AC3E}">
        <p14:creationId xmlns:p14="http://schemas.microsoft.com/office/powerpoint/2010/main" val="299863055"/>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文本框 51"/>
          <p:cNvSpPr txBox="1"/>
          <p:nvPr/>
        </p:nvSpPr>
        <p:spPr>
          <a:xfrm>
            <a:off x="6011047" y="2817970"/>
            <a:ext cx="825867" cy="733534"/>
          </a:xfrm>
          <a:prstGeom prst="rect">
            <a:avLst/>
          </a:prstGeom>
          <a:noFill/>
        </p:spPr>
        <p:txBody>
          <a:bodyPr wrap="none" rtlCol="0">
            <a:spAutoFit/>
          </a:bodyPr>
          <a:lstStyle/>
          <a:p>
            <a:pPr algn="ctr">
              <a:lnSpc>
                <a:spcPts val="2500"/>
              </a:lnSpc>
            </a:pPr>
            <a:r>
              <a:rPr lang="en-US" altLang="zh-CN" dirty="0">
                <a:latin typeface="Arial Unicode MS" panose="020B0604020202020204" pitchFamily="34" charset="-122"/>
              </a:rPr>
              <a:t>Zn-Hg</a:t>
            </a:r>
          </a:p>
          <a:p>
            <a:pPr algn="ctr">
              <a:lnSpc>
                <a:spcPts val="2500"/>
              </a:lnSpc>
            </a:pPr>
            <a:r>
              <a:rPr lang="en-US" altLang="zh-CN" dirty="0" err="1">
                <a:latin typeface="Arial Unicode MS" panose="020B0604020202020204" pitchFamily="34" charset="-122"/>
              </a:rPr>
              <a:t>HCl</a:t>
            </a:r>
            <a:endParaRPr lang="zh-CN" altLang="en-US" dirty="0">
              <a:latin typeface="Arial Unicode MS" panose="020B0604020202020204" pitchFamily="34" charset="-122"/>
            </a:endParaRPr>
          </a:p>
        </p:txBody>
      </p:sp>
      <p:sp>
        <p:nvSpPr>
          <p:cNvPr id="4" name="Rectangle 3"/>
          <p:cNvSpPr>
            <a:spLocks noChangeArrowheads="1"/>
          </p:cNvSpPr>
          <p:nvPr/>
        </p:nvSpPr>
        <p:spPr bwMode="auto">
          <a:xfrm>
            <a:off x="1052514" y="691547"/>
            <a:ext cx="10861144"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rtlCol="0" anchor="ctr">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酚试剂反应：在碱性条件下，蛋白质中的酪氨酸与色氨酸可与</a:t>
            </a:r>
            <a:r>
              <a:rPr lang="en-US" altLang="zh-CN" sz="2800" kern="0" dirty="0" err="1">
                <a:effectLst>
                  <a:outerShdw blurRad="38100" dist="38100" dir="2700000" algn="tl">
                    <a:srgbClr val="C0C0C0"/>
                  </a:outerShdw>
                </a:effectLst>
                <a:latin typeface="Times New Roman" panose="02020603050405020304" pitchFamily="18" charset="0"/>
                <a:ea typeface="方正姚体" panose="02010601030101010101" pitchFamily="2" charset="-122"/>
              </a:rPr>
              <a:t>Folin</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酚试剂（磷钼酸和磷钨酸混合液）发生还原反应，生成</a:t>
            </a:r>
            <a:r>
              <a:rPr lang="zh-CN" altLang="en-US" sz="2800" kern="0" dirty="0">
                <a:solidFill>
                  <a:srgbClr val="0070C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蓝色</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化合物。可测定蛋白质浓度，灵敏度比双缩脲反应高</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100</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倍。</a:t>
            </a:r>
          </a:p>
        </p:txBody>
      </p:sp>
      <p:grpSp>
        <p:nvGrpSpPr>
          <p:cNvPr id="14" name="组合 13"/>
          <p:cNvGrpSpPr>
            <a:grpSpLocks noChangeAspect="1"/>
          </p:cNvGrpSpPr>
          <p:nvPr/>
        </p:nvGrpSpPr>
        <p:grpSpPr>
          <a:xfrm>
            <a:off x="1649237" y="2896934"/>
            <a:ext cx="872068" cy="504001"/>
            <a:chOff x="837591" y="3316208"/>
            <a:chExt cx="1157110" cy="668737"/>
          </a:xfrm>
          <a:noFill/>
        </p:grpSpPr>
        <p:grpSp>
          <p:nvGrpSpPr>
            <p:cNvPr id="2" name="组合 1"/>
            <p:cNvGrpSpPr/>
            <p:nvPr/>
          </p:nvGrpSpPr>
          <p:grpSpPr>
            <a:xfrm>
              <a:off x="837591" y="3318945"/>
              <a:ext cx="576000" cy="666000"/>
              <a:chOff x="837591" y="3318945"/>
              <a:chExt cx="576000" cy="666000"/>
            </a:xfrm>
            <a:grpFill/>
          </p:grpSpPr>
          <p:sp>
            <p:nvSpPr>
              <p:cNvPr id="5" name="六边形 4"/>
              <p:cNvSpPr/>
              <p:nvPr/>
            </p:nvSpPr>
            <p:spPr>
              <a:xfrm rot="5400000">
                <a:off x="792591" y="3363945"/>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 name="直接连接符 5"/>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直接连接符 6"/>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直接连接符 7"/>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组合 8"/>
            <p:cNvGrpSpPr/>
            <p:nvPr/>
          </p:nvGrpSpPr>
          <p:grpSpPr>
            <a:xfrm>
              <a:off x="1418701" y="3316208"/>
              <a:ext cx="576000" cy="666000"/>
              <a:chOff x="849845" y="3318944"/>
              <a:chExt cx="576000" cy="666000"/>
            </a:xfrm>
            <a:grpFill/>
          </p:grpSpPr>
          <p:sp>
            <p:nvSpPr>
              <p:cNvPr id="10" name="六边形 9"/>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 name="直接连接符 11"/>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直接连接符 12"/>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5" name="文本框 14"/>
          <p:cNvSpPr txBox="1"/>
          <p:nvPr/>
        </p:nvSpPr>
        <p:spPr>
          <a:xfrm>
            <a:off x="2454619" y="2956288"/>
            <a:ext cx="338554" cy="369332"/>
          </a:xfrm>
          <a:prstGeom prst="rect">
            <a:avLst/>
          </a:prstGeom>
          <a:noFill/>
        </p:spPr>
        <p:txBody>
          <a:bodyPr wrap="none" rtlCol="0">
            <a:spAutoFit/>
          </a:bodyPr>
          <a:lstStyle/>
          <a:p>
            <a:r>
              <a:rPr lang="en-US" altLang="zh-CN" dirty="0"/>
              <a:t>+</a:t>
            </a:r>
            <a:endParaRPr lang="zh-CN" altLang="en-US" dirty="0"/>
          </a:p>
        </p:txBody>
      </p:sp>
      <p:grpSp>
        <p:nvGrpSpPr>
          <p:cNvPr id="50" name="组合 49"/>
          <p:cNvGrpSpPr>
            <a:grpSpLocks noChangeAspect="1"/>
          </p:cNvGrpSpPr>
          <p:nvPr/>
        </p:nvGrpSpPr>
        <p:grpSpPr>
          <a:xfrm>
            <a:off x="2228337" y="2404058"/>
            <a:ext cx="1077867" cy="1357284"/>
            <a:chOff x="1680578" y="2782499"/>
            <a:chExt cx="1399999" cy="1762925"/>
          </a:xfrm>
        </p:grpSpPr>
        <p:sp>
          <p:nvSpPr>
            <p:cNvPr id="16" name="正五边形 15"/>
            <p:cNvSpPr/>
            <p:nvPr/>
          </p:nvSpPr>
          <p:spPr>
            <a:xfrm rot="5400000">
              <a:off x="2312983" y="3370208"/>
              <a:ext cx="648000" cy="576000"/>
            </a:xfrm>
            <a:prstGeom prst="pent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文本框 16"/>
            <p:cNvSpPr txBox="1"/>
            <p:nvPr/>
          </p:nvSpPr>
          <p:spPr>
            <a:xfrm>
              <a:off x="2821370" y="3496253"/>
              <a:ext cx="233192" cy="359783"/>
            </a:xfrm>
            <a:prstGeom prst="rect">
              <a:avLst/>
            </a:prstGeom>
            <a:solidFill>
              <a:schemeClr val="bg1"/>
            </a:solidFill>
          </p:spPr>
          <p:txBody>
            <a:bodyPr wrap="none" lIns="0" tIns="0" rIns="0" bIns="0"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sp>
          <p:nvSpPr>
            <p:cNvPr id="18" name="文本框 17"/>
            <p:cNvSpPr txBox="1"/>
            <p:nvPr/>
          </p:nvSpPr>
          <p:spPr>
            <a:xfrm>
              <a:off x="1680578" y="2976252"/>
              <a:ext cx="822837" cy="652940"/>
            </a:xfrm>
            <a:prstGeom prst="rect">
              <a:avLst/>
            </a:prstGeom>
            <a:noFill/>
          </p:spPr>
          <p:txBody>
            <a:bodyPr wrap="none" rtlCol="0">
              <a:spAutoFit/>
            </a:bodyPr>
            <a:lstStyle/>
            <a:p>
              <a:pPr>
                <a:lnSpc>
                  <a:spcPts val="1500"/>
                </a:lnSpc>
              </a:pPr>
              <a:r>
                <a:rPr lang="en-US" altLang="zh-CN" dirty="0">
                  <a:latin typeface="Arial Unicode MS" panose="020B0604020202020204" pitchFamily="34" charset="-122"/>
                </a:rPr>
                <a:t>H</a:t>
              </a:r>
              <a:r>
                <a:rPr lang="en-US" altLang="zh-CN" baseline="-25000" dirty="0">
                  <a:latin typeface="Arial Unicode MS" panose="020B0604020202020204" pitchFamily="34" charset="-122"/>
                </a:rPr>
                <a:t>3</a:t>
              </a:r>
              <a:r>
                <a:rPr lang="en-US" altLang="zh-CN" dirty="0">
                  <a:latin typeface="Arial Unicode MS" panose="020B0604020202020204" pitchFamily="34" charset="-122"/>
                </a:rPr>
                <a:t>C</a:t>
              </a:r>
            </a:p>
            <a:p>
              <a:pPr>
                <a:lnSpc>
                  <a:spcPts val="1500"/>
                </a:lnSpc>
              </a:pPr>
              <a:r>
                <a:rPr lang="en-US" altLang="zh-CN" dirty="0">
                  <a:latin typeface="Arial Unicode MS" panose="020B0604020202020204" pitchFamily="34" charset="-122"/>
                </a:rPr>
                <a:t>      \</a:t>
              </a:r>
              <a:endParaRPr lang="zh-CN" altLang="en-US" dirty="0">
                <a:latin typeface="Arial Unicode MS" panose="020B0604020202020204" pitchFamily="34" charset="-122"/>
              </a:endParaRPr>
            </a:p>
          </p:txBody>
        </p:sp>
        <p:cxnSp>
          <p:nvCxnSpPr>
            <p:cNvPr id="20" name="直接连接符 19"/>
            <p:cNvCxnSpPr/>
            <p:nvPr/>
          </p:nvCxnSpPr>
          <p:spPr>
            <a:xfrm flipH="1">
              <a:off x="2675719" y="3119497"/>
              <a:ext cx="7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接连接符 21"/>
            <p:cNvCxnSpPr/>
            <p:nvPr/>
          </p:nvCxnSpPr>
          <p:spPr>
            <a:xfrm flipH="1">
              <a:off x="2721921" y="3146008"/>
              <a:ext cx="7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文本框 22"/>
            <p:cNvSpPr txBox="1"/>
            <p:nvPr/>
          </p:nvSpPr>
          <p:spPr>
            <a:xfrm>
              <a:off x="2598958" y="2782499"/>
              <a:ext cx="473048" cy="479711"/>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cxnSp>
          <p:nvCxnSpPr>
            <p:cNvPr id="24" name="直接连接符 23"/>
            <p:cNvCxnSpPr/>
            <p:nvPr/>
          </p:nvCxnSpPr>
          <p:spPr>
            <a:xfrm>
              <a:off x="2681213" y="3978033"/>
              <a:ext cx="7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接连接符 24"/>
            <p:cNvCxnSpPr/>
            <p:nvPr/>
          </p:nvCxnSpPr>
          <p:spPr>
            <a:xfrm>
              <a:off x="2731275" y="3954807"/>
              <a:ext cx="7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文本框 25"/>
            <p:cNvSpPr txBox="1"/>
            <p:nvPr/>
          </p:nvSpPr>
          <p:spPr>
            <a:xfrm>
              <a:off x="2607529" y="4065713"/>
              <a:ext cx="473048" cy="479711"/>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grpSp>
      <p:cxnSp>
        <p:nvCxnSpPr>
          <p:cNvPr id="29" name="直接箭头连接符 28"/>
          <p:cNvCxnSpPr/>
          <p:nvPr/>
        </p:nvCxnSpPr>
        <p:spPr>
          <a:xfrm>
            <a:off x="3450284" y="3186719"/>
            <a:ext cx="792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0" name="文本框 29"/>
          <p:cNvSpPr txBox="1"/>
          <p:nvPr/>
        </p:nvSpPr>
        <p:spPr>
          <a:xfrm>
            <a:off x="3471478" y="2801202"/>
            <a:ext cx="692818" cy="369332"/>
          </a:xfrm>
          <a:prstGeom prst="rect">
            <a:avLst/>
          </a:prstGeom>
          <a:noFill/>
        </p:spPr>
        <p:txBody>
          <a:bodyPr wrap="none" rtlCol="0">
            <a:spAutoFit/>
          </a:bodyPr>
          <a:lstStyle/>
          <a:p>
            <a:r>
              <a:rPr lang="en-US" altLang="zh-CN" dirty="0">
                <a:latin typeface="Arial Unicode MS" panose="020B0604020202020204" pitchFamily="34" charset="-122"/>
              </a:rPr>
              <a:t>AlCl</a:t>
            </a:r>
            <a:r>
              <a:rPr lang="en-US" altLang="zh-CN" baseline="-25000" dirty="0">
                <a:latin typeface="Arial Unicode MS" panose="020B0604020202020204" pitchFamily="34" charset="-122"/>
              </a:rPr>
              <a:t>3</a:t>
            </a:r>
            <a:endParaRPr lang="zh-CN" altLang="en-US" baseline="-25000" dirty="0">
              <a:latin typeface="Arial Unicode MS" panose="020B0604020202020204" pitchFamily="34" charset="-122"/>
            </a:endParaRPr>
          </a:p>
        </p:txBody>
      </p:sp>
      <p:cxnSp>
        <p:nvCxnSpPr>
          <p:cNvPr id="51" name="直接箭头连接符 50"/>
          <p:cNvCxnSpPr/>
          <p:nvPr/>
        </p:nvCxnSpPr>
        <p:spPr>
          <a:xfrm>
            <a:off x="6031559" y="3186719"/>
            <a:ext cx="9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46" name="组合 145"/>
          <p:cNvGrpSpPr>
            <a:grpSpLocks noChangeAspect="1"/>
          </p:cNvGrpSpPr>
          <p:nvPr/>
        </p:nvGrpSpPr>
        <p:grpSpPr>
          <a:xfrm>
            <a:off x="4255538" y="2394197"/>
            <a:ext cx="1827267" cy="1046100"/>
            <a:chOff x="5177940" y="2115077"/>
            <a:chExt cx="2446863" cy="1400816"/>
          </a:xfrm>
        </p:grpSpPr>
        <p:grpSp>
          <p:nvGrpSpPr>
            <p:cNvPr id="31" name="组合 30"/>
            <p:cNvGrpSpPr/>
            <p:nvPr/>
          </p:nvGrpSpPr>
          <p:grpSpPr>
            <a:xfrm>
              <a:off x="5177940" y="2847157"/>
              <a:ext cx="1157224" cy="668736"/>
              <a:chOff x="837477" y="3316208"/>
              <a:chExt cx="1157224" cy="668736"/>
            </a:xfrm>
            <a:noFill/>
          </p:grpSpPr>
          <p:grpSp>
            <p:nvGrpSpPr>
              <p:cNvPr id="32" name="组合 31"/>
              <p:cNvGrpSpPr/>
              <p:nvPr/>
            </p:nvGrpSpPr>
            <p:grpSpPr>
              <a:xfrm>
                <a:off x="837477" y="3318944"/>
                <a:ext cx="576000" cy="666000"/>
                <a:chOff x="837477" y="3318944"/>
                <a:chExt cx="576000" cy="666000"/>
              </a:xfrm>
              <a:grpFill/>
            </p:grpSpPr>
            <p:sp>
              <p:nvSpPr>
                <p:cNvPr id="37" name="六边形 36"/>
                <p:cNvSpPr/>
                <p:nvPr/>
              </p:nvSpPr>
              <p:spPr>
                <a:xfrm rot="5400000">
                  <a:off x="792477"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8" name="直接连接符 37"/>
                <p:cNvCxnSpPr/>
                <p:nvPr/>
              </p:nvCxnSpPr>
              <p:spPr>
                <a:xfrm>
                  <a:off x="889602" y="3505208"/>
                  <a:ext cx="0" cy="287999"/>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接连接符 38"/>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接连接符 39"/>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3" name="组合 32"/>
              <p:cNvGrpSpPr/>
              <p:nvPr/>
            </p:nvGrpSpPr>
            <p:grpSpPr>
              <a:xfrm>
                <a:off x="1418701" y="3316208"/>
                <a:ext cx="576000" cy="666000"/>
                <a:chOff x="849845" y="3318944"/>
                <a:chExt cx="576000" cy="666000"/>
              </a:xfrm>
              <a:grpFill/>
            </p:grpSpPr>
            <p:sp>
              <p:nvSpPr>
                <p:cNvPr id="34" name="六边形 33"/>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5" name="直接连接符 34"/>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接连接符 35"/>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49" name="组合 48"/>
            <p:cNvGrpSpPr/>
            <p:nvPr/>
          </p:nvGrpSpPr>
          <p:grpSpPr>
            <a:xfrm>
              <a:off x="6045603" y="2267147"/>
              <a:ext cx="1579200" cy="1014029"/>
              <a:chOff x="4827890" y="2736198"/>
              <a:chExt cx="1579200" cy="1014029"/>
            </a:xfrm>
          </p:grpSpPr>
          <p:cxnSp>
            <p:nvCxnSpPr>
              <p:cNvPr id="42" name="直接连接符 41"/>
              <p:cNvCxnSpPr/>
              <p:nvPr/>
            </p:nvCxnSpPr>
            <p:spPr>
              <a:xfrm>
                <a:off x="4828330" y="3019883"/>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接连接符 42"/>
              <p:cNvCxnSpPr/>
              <p:nvPr/>
            </p:nvCxnSpPr>
            <p:spPr>
              <a:xfrm flipH="1">
                <a:off x="4827890" y="2882610"/>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直接连接符 43"/>
              <p:cNvCxnSpPr/>
              <p:nvPr/>
            </p:nvCxnSpPr>
            <p:spPr>
              <a:xfrm>
                <a:off x="5111460" y="2880914"/>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接连接符 44"/>
              <p:cNvCxnSpPr/>
              <p:nvPr/>
            </p:nvCxnSpPr>
            <p:spPr>
              <a:xfrm>
                <a:off x="5399830" y="3029408"/>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接连接符 45"/>
              <p:cNvCxnSpPr/>
              <p:nvPr/>
            </p:nvCxnSpPr>
            <p:spPr>
              <a:xfrm flipH="1">
                <a:off x="5394589" y="2885408"/>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文本框 46"/>
              <p:cNvSpPr txBox="1"/>
              <p:nvPr/>
            </p:nvSpPr>
            <p:spPr>
              <a:xfrm>
                <a:off x="5599555" y="2736198"/>
                <a:ext cx="807535" cy="398400"/>
              </a:xfrm>
              <a:prstGeom prst="rect">
                <a:avLst/>
              </a:prstGeom>
              <a:noFill/>
            </p:spPr>
            <p:txBody>
              <a:bodyPr wrap="none" rtlCol="0">
                <a:spAutoFit/>
              </a:bodyPr>
              <a:lstStyle/>
              <a:p>
                <a:pPr>
                  <a:lnSpc>
                    <a:spcPts val="1600"/>
                  </a:lnSpc>
                </a:pPr>
                <a:r>
                  <a:rPr lang="en-US" altLang="zh-CN" dirty="0">
                    <a:latin typeface="Arial Unicode MS" panose="020B0604020202020204" pitchFamily="34" charset="-122"/>
                  </a:rPr>
                  <a:t>CH</a:t>
                </a:r>
                <a:r>
                  <a:rPr lang="en-US" altLang="zh-CN" baseline="-25000" dirty="0">
                    <a:latin typeface="Arial Unicode MS" panose="020B0604020202020204" pitchFamily="34" charset="-122"/>
                  </a:rPr>
                  <a:t>3</a:t>
                </a:r>
                <a:endParaRPr lang="zh-CN" altLang="en-US" dirty="0">
                  <a:latin typeface="Arial Unicode MS" panose="020B0604020202020204" pitchFamily="34" charset="-122"/>
                </a:endParaRPr>
              </a:p>
            </p:txBody>
          </p:sp>
          <p:sp>
            <p:nvSpPr>
              <p:cNvPr id="48" name="文本框 47"/>
              <p:cNvSpPr txBox="1"/>
              <p:nvPr/>
            </p:nvSpPr>
            <p:spPr>
              <a:xfrm>
                <a:off x="5221349" y="3255660"/>
                <a:ext cx="1174595" cy="494567"/>
              </a:xfrm>
              <a:prstGeom prst="rect">
                <a:avLst/>
              </a:prstGeom>
              <a:noFill/>
            </p:spPr>
            <p:txBody>
              <a:bodyPr wrap="none" rtlCol="0">
                <a:spAutoFit/>
              </a:bodyPr>
              <a:lstStyle/>
              <a:p>
                <a:r>
                  <a:rPr lang="en-US" altLang="zh-CN" dirty="0">
                    <a:latin typeface="Arial Unicode MS" panose="020B0604020202020204" pitchFamily="34" charset="-122"/>
                  </a:rPr>
                  <a:t>COOH</a:t>
                </a:r>
                <a:endParaRPr lang="zh-CN" altLang="en-US" dirty="0">
                  <a:latin typeface="Arial Unicode MS" panose="020B0604020202020204" pitchFamily="34" charset="-122"/>
                </a:endParaRPr>
              </a:p>
            </p:txBody>
          </p:sp>
        </p:grpSp>
        <p:cxnSp>
          <p:nvCxnSpPr>
            <p:cNvPr id="53" name="直接连接符 52"/>
            <p:cNvCxnSpPr/>
            <p:nvPr/>
          </p:nvCxnSpPr>
          <p:spPr>
            <a:xfrm>
              <a:off x="5855033" y="2399021"/>
              <a:ext cx="216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接连接符 53"/>
            <p:cNvCxnSpPr/>
            <p:nvPr/>
          </p:nvCxnSpPr>
          <p:spPr>
            <a:xfrm>
              <a:off x="5836508" y="2446968"/>
              <a:ext cx="216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文本框 54"/>
            <p:cNvSpPr txBox="1"/>
            <p:nvPr/>
          </p:nvSpPr>
          <p:spPr>
            <a:xfrm>
              <a:off x="5489774" y="2115077"/>
              <a:ext cx="487697" cy="494567"/>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grpSp>
      <p:grpSp>
        <p:nvGrpSpPr>
          <p:cNvPr id="147" name="组合 146"/>
          <p:cNvGrpSpPr>
            <a:grpSpLocks noChangeAspect="1"/>
          </p:cNvGrpSpPr>
          <p:nvPr/>
        </p:nvGrpSpPr>
        <p:grpSpPr>
          <a:xfrm>
            <a:off x="6973296" y="2492010"/>
            <a:ext cx="1848257" cy="936000"/>
            <a:chOff x="8219258" y="2267147"/>
            <a:chExt cx="2465813" cy="1248746"/>
          </a:xfrm>
        </p:grpSpPr>
        <p:grpSp>
          <p:nvGrpSpPr>
            <p:cNvPr id="56" name="组合 55"/>
            <p:cNvGrpSpPr/>
            <p:nvPr/>
          </p:nvGrpSpPr>
          <p:grpSpPr>
            <a:xfrm>
              <a:off x="8219258" y="2847157"/>
              <a:ext cx="1144856" cy="668736"/>
              <a:chOff x="849845" y="3316208"/>
              <a:chExt cx="1144856" cy="668736"/>
            </a:xfrm>
            <a:noFill/>
          </p:grpSpPr>
          <p:grpSp>
            <p:nvGrpSpPr>
              <p:cNvPr id="57" name="组合 56"/>
              <p:cNvGrpSpPr/>
              <p:nvPr/>
            </p:nvGrpSpPr>
            <p:grpSpPr>
              <a:xfrm>
                <a:off x="849845" y="3318944"/>
                <a:ext cx="576000" cy="666000"/>
                <a:chOff x="849845" y="3318944"/>
                <a:chExt cx="576000" cy="666000"/>
              </a:xfrm>
              <a:grpFill/>
            </p:grpSpPr>
            <p:sp>
              <p:nvSpPr>
                <p:cNvPr id="62" name="六边形 61"/>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3" name="直接连接符 62"/>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直接连接符 63"/>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 name="组合 57"/>
              <p:cNvGrpSpPr/>
              <p:nvPr/>
            </p:nvGrpSpPr>
            <p:grpSpPr>
              <a:xfrm>
                <a:off x="1418701" y="3316208"/>
                <a:ext cx="576000" cy="666000"/>
                <a:chOff x="849845" y="3318944"/>
                <a:chExt cx="576000" cy="666000"/>
              </a:xfrm>
              <a:grpFill/>
            </p:grpSpPr>
            <p:sp>
              <p:nvSpPr>
                <p:cNvPr id="59" name="六边形 58"/>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60" name="直接连接符 59"/>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直接连接符 60"/>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66" name="组合 65"/>
            <p:cNvGrpSpPr/>
            <p:nvPr/>
          </p:nvGrpSpPr>
          <p:grpSpPr>
            <a:xfrm>
              <a:off x="9074553" y="2267147"/>
              <a:ext cx="1610518" cy="1031907"/>
              <a:chOff x="4827890" y="2736198"/>
              <a:chExt cx="1610518" cy="1031907"/>
            </a:xfrm>
          </p:grpSpPr>
          <p:cxnSp>
            <p:nvCxnSpPr>
              <p:cNvPr id="67" name="直接连接符 66"/>
              <p:cNvCxnSpPr/>
              <p:nvPr/>
            </p:nvCxnSpPr>
            <p:spPr>
              <a:xfrm>
                <a:off x="4828330" y="3019883"/>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直接连接符 67"/>
              <p:cNvCxnSpPr/>
              <p:nvPr/>
            </p:nvCxnSpPr>
            <p:spPr>
              <a:xfrm flipH="1">
                <a:off x="4827890" y="2882610"/>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直接连接符 68"/>
              <p:cNvCxnSpPr/>
              <p:nvPr/>
            </p:nvCxnSpPr>
            <p:spPr>
              <a:xfrm>
                <a:off x="5111460" y="2880914"/>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直接连接符 69"/>
              <p:cNvCxnSpPr/>
              <p:nvPr/>
            </p:nvCxnSpPr>
            <p:spPr>
              <a:xfrm>
                <a:off x="5399830" y="3029408"/>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直接连接符 70"/>
              <p:cNvCxnSpPr/>
              <p:nvPr/>
            </p:nvCxnSpPr>
            <p:spPr>
              <a:xfrm flipH="1">
                <a:off x="5394589" y="2885408"/>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文本框 71"/>
              <p:cNvSpPr txBox="1"/>
              <p:nvPr/>
            </p:nvSpPr>
            <p:spPr>
              <a:xfrm>
                <a:off x="5599554" y="2736198"/>
                <a:ext cx="836728" cy="412804"/>
              </a:xfrm>
              <a:prstGeom prst="rect">
                <a:avLst/>
              </a:prstGeom>
              <a:noFill/>
            </p:spPr>
            <p:txBody>
              <a:bodyPr wrap="none" rtlCol="0">
                <a:spAutoFit/>
              </a:bodyPr>
              <a:lstStyle/>
              <a:p>
                <a:pPr>
                  <a:lnSpc>
                    <a:spcPts val="1600"/>
                  </a:lnSpc>
                </a:pPr>
                <a:r>
                  <a:rPr lang="en-US" altLang="zh-CN" dirty="0">
                    <a:latin typeface="Arial Unicode MS" panose="020B0604020202020204" pitchFamily="34" charset="-122"/>
                  </a:rPr>
                  <a:t>CH</a:t>
                </a:r>
                <a:r>
                  <a:rPr lang="en-US" altLang="zh-CN" baseline="-25000" dirty="0">
                    <a:latin typeface="Arial Unicode MS" panose="020B0604020202020204" pitchFamily="34" charset="-122"/>
                  </a:rPr>
                  <a:t>3</a:t>
                </a:r>
                <a:endParaRPr lang="zh-CN" altLang="en-US" dirty="0">
                  <a:latin typeface="Arial Unicode MS" panose="020B0604020202020204" pitchFamily="34" charset="-122"/>
                </a:endParaRPr>
              </a:p>
            </p:txBody>
          </p:sp>
          <p:sp>
            <p:nvSpPr>
              <p:cNvPr id="73" name="文本框 72"/>
              <p:cNvSpPr txBox="1"/>
              <p:nvPr/>
            </p:nvSpPr>
            <p:spPr>
              <a:xfrm>
                <a:off x="5221349" y="3255659"/>
                <a:ext cx="1217059" cy="512446"/>
              </a:xfrm>
              <a:prstGeom prst="rect">
                <a:avLst/>
              </a:prstGeom>
              <a:noFill/>
            </p:spPr>
            <p:txBody>
              <a:bodyPr wrap="none" rtlCol="0">
                <a:spAutoFit/>
              </a:bodyPr>
              <a:lstStyle/>
              <a:p>
                <a:r>
                  <a:rPr lang="en-US" altLang="zh-CN" dirty="0">
                    <a:latin typeface="Arial Unicode MS" panose="020B0604020202020204" pitchFamily="34" charset="-122"/>
                  </a:rPr>
                  <a:t>COOH</a:t>
                </a:r>
                <a:endParaRPr lang="zh-CN" altLang="en-US" dirty="0">
                  <a:latin typeface="Arial Unicode MS" panose="020B0604020202020204" pitchFamily="34" charset="-122"/>
                </a:endParaRPr>
              </a:p>
            </p:txBody>
          </p:sp>
        </p:grpSp>
      </p:grpSp>
      <p:cxnSp>
        <p:nvCxnSpPr>
          <p:cNvPr id="74" name="直接箭头连接符 73"/>
          <p:cNvCxnSpPr/>
          <p:nvPr/>
        </p:nvCxnSpPr>
        <p:spPr>
          <a:xfrm>
            <a:off x="1674729" y="4577369"/>
            <a:ext cx="9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5" name="文本框 74"/>
          <p:cNvSpPr txBox="1"/>
          <p:nvPr/>
        </p:nvSpPr>
        <p:spPr>
          <a:xfrm>
            <a:off x="1638541" y="4185112"/>
            <a:ext cx="854721" cy="369332"/>
          </a:xfrm>
          <a:prstGeom prst="rect">
            <a:avLst/>
          </a:prstGeom>
          <a:noFill/>
        </p:spPr>
        <p:txBody>
          <a:bodyPr wrap="none" rtlCol="0">
            <a:spAutoFit/>
          </a:bodyPr>
          <a:lstStyle/>
          <a:p>
            <a:r>
              <a:rPr lang="en-US" altLang="zh-CN" dirty="0">
                <a:latin typeface="Arial Unicode MS" panose="020B0604020202020204" pitchFamily="34" charset="-122"/>
              </a:rPr>
              <a:t>H</a:t>
            </a:r>
            <a:r>
              <a:rPr lang="en-US" altLang="zh-CN" baseline="-25000" dirty="0">
                <a:latin typeface="Arial Unicode MS" panose="020B0604020202020204" pitchFamily="34" charset="-122"/>
              </a:rPr>
              <a:t>2</a:t>
            </a:r>
            <a:r>
              <a:rPr lang="en-US" altLang="zh-CN" dirty="0">
                <a:latin typeface="Arial Unicode MS" panose="020B0604020202020204" pitchFamily="34" charset="-122"/>
              </a:rPr>
              <a:t>SO</a:t>
            </a:r>
            <a:r>
              <a:rPr lang="en-US" altLang="zh-CN" baseline="-25000" dirty="0">
                <a:latin typeface="Arial Unicode MS" panose="020B0604020202020204" pitchFamily="34" charset="-122"/>
              </a:rPr>
              <a:t>4</a:t>
            </a:r>
            <a:endParaRPr lang="zh-CN" altLang="en-US" baseline="-25000" dirty="0">
              <a:latin typeface="Arial Unicode MS" panose="020B0604020202020204" pitchFamily="34" charset="-122"/>
            </a:endParaRPr>
          </a:p>
        </p:txBody>
      </p:sp>
      <p:grpSp>
        <p:nvGrpSpPr>
          <p:cNvPr id="101" name="组合 100"/>
          <p:cNvGrpSpPr>
            <a:grpSpLocks noChangeAspect="1"/>
          </p:cNvGrpSpPr>
          <p:nvPr/>
        </p:nvGrpSpPr>
        <p:grpSpPr>
          <a:xfrm>
            <a:off x="2574732" y="4036136"/>
            <a:ext cx="1803350" cy="1044000"/>
            <a:chOff x="2637077" y="4591585"/>
            <a:chExt cx="2412201" cy="1396477"/>
          </a:xfrm>
        </p:grpSpPr>
        <p:grpSp>
          <p:nvGrpSpPr>
            <p:cNvPr id="76" name="组合 75"/>
            <p:cNvGrpSpPr/>
            <p:nvPr/>
          </p:nvGrpSpPr>
          <p:grpSpPr>
            <a:xfrm>
              <a:off x="2637077" y="5319326"/>
              <a:ext cx="1144856" cy="668736"/>
              <a:chOff x="849845" y="3316208"/>
              <a:chExt cx="1144856" cy="668736"/>
            </a:xfrm>
            <a:noFill/>
          </p:grpSpPr>
          <p:grpSp>
            <p:nvGrpSpPr>
              <p:cNvPr id="77" name="组合 76"/>
              <p:cNvGrpSpPr/>
              <p:nvPr/>
            </p:nvGrpSpPr>
            <p:grpSpPr>
              <a:xfrm>
                <a:off x="849845" y="3318944"/>
                <a:ext cx="576000" cy="666000"/>
                <a:chOff x="849845" y="3318944"/>
                <a:chExt cx="576000" cy="666000"/>
              </a:xfrm>
              <a:grpFill/>
            </p:grpSpPr>
            <p:sp>
              <p:nvSpPr>
                <p:cNvPr id="82" name="六边形 81"/>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3" name="直接连接符 82"/>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直接连接符 83"/>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直接连接符 84"/>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 name="组合 77"/>
              <p:cNvGrpSpPr/>
              <p:nvPr/>
            </p:nvGrpSpPr>
            <p:grpSpPr>
              <a:xfrm>
                <a:off x="1418701" y="3316208"/>
                <a:ext cx="576000" cy="666000"/>
                <a:chOff x="849845" y="3318944"/>
                <a:chExt cx="576000" cy="666000"/>
              </a:xfrm>
              <a:grpFill/>
            </p:grpSpPr>
            <p:sp>
              <p:nvSpPr>
                <p:cNvPr id="79" name="六边形 78"/>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0" name="直接连接符 79"/>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直接连接符 80"/>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2" name="六边形 91"/>
            <p:cNvSpPr/>
            <p:nvPr/>
          </p:nvSpPr>
          <p:spPr>
            <a:xfrm rot="5400000">
              <a:off x="3447207" y="483276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96" name="直接连接符 95"/>
            <p:cNvCxnSpPr/>
            <p:nvPr/>
          </p:nvCxnSpPr>
          <p:spPr>
            <a:xfrm>
              <a:off x="4072444" y="5290429"/>
              <a:ext cx="216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直接连接符 96"/>
            <p:cNvCxnSpPr/>
            <p:nvPr/>
          </p:nvCxnSpPr>
          <p:spPr>
            <a:xfrm>
              <a:off x="4044394" y="5338376"/>
              <a:ext cx="216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文本框 97"/>
            <p:cNvSpPr txBox="1"/>
            <p:nvPr/>
          </p:nvSpPr>
          <p:spPr>
            <a:xfrm>
              <a:off x="4159728" y="5244940"/>
              <a:ext cx="477492" cy="484217"/>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sp>
          <p:nvSpPr>
            <p:cNvPr id="99" name="文本框 98"/>
            <p:cNvSpPr txBox="1"/>
            <p:nvPr/>
          </p:nvSpPr>
          <p:spPr>
            <a:xfrm>
              <a:off x="4258642" y="4591585"/>
              <a:ext cx="790636" cy="390063"/>
            </a:xfrm>
            <a:prstGeom prst="rect">
              <a:avLst/>
            </a:prstGeom>
            <a:noFill/>
          </p:spPr>
          <p:txBody>
            <a:bodyPr wrap="none" rtlCol="0">
              <a:spAutoFit/>
            </a:bodyPr>
            <a:lstStyle/>
            <a:p>
              <a:pPr>
                <a:lnSpc>
                  <a:spcPts val="1600"/>
                </a:lnSpc>
              </a:pPr>
              <a:r>
                <a:rPr lang="en-US" altLang="zh-CN" dirty="0">
                  <a:latin typeface="Arial Unicode MS" panose="020B0604020202020204" pitchFamily="34" charset="-122"/>
                </a:rPr>
                <a:t>CH</a:t>
              </a:r>
              <a:r>
                <a:rPr lang="en-US" altLang="zh-CN" baseline="-25000" dirty="0">
                  <a:latin typeface="Arial Unicode MS" panose="020B0604020202020204" pitchFamily="34" charset="-122"/>
                </a:rPr>
                <a:t>3</a:t>
              </a:r>
              <a:endParaRPr lang="zh-CN" altLang="en-US" dirty="0">
                <a:latin typeface="Arial Unicode MS" panose="020B0604020202020204" pitchFamily="34" charset="-122"/>
              </a:endParaRPr>
            </a:p>
          </p:txBody>
        </p:sp>
        <p:cxnSp>
          <p:nvCxnSpPr>
            <p:cNvPr id="100" name="直接连接符 99"/>
            <p:cNvCxnSpPr/>
            <p:nvPr/>
          </p:nvCxnSpPr>
          <p:spPr>
            <a:xfrm flipH="1">
              <a:off x="4068862" y="4788701"/>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2" name="组合 101"/>
          <p:cNvGrpSpPr>
            <a:grpSpLocks noChangeAspect="1"/>
          </p:cNvGrpSpPr>
          <p:nvPr/>
        </p:nvGrpSpPr>
        <p:grpSpPr>
          <a:xfrm>
            <a:off x="5801960" y="3789207"/>
            <a:ext cx="1828856" cy="1044001"/>
            <a:chOff x="2624834" y="4604073"/>
            <a:chExt cx="2424444" cy="1383990"/>
          </a:xfrm>
        </p:grpSpPr>
        <p:grpSp>
          <p:nvGrpSpPr>
            <p:cNvPr id="103" name="组合 102"/>
            <p:cNvGrpSpPr/>
            <p:nvPr/>
          </p:nvGrpSpPr>
          <p:grpSpPr>
            <a:xfrm>
              <a:off x="2624834" y="5319326"/>
              <a:ext cx="1157099" cy="668737"/>
              <a:chOff x="837602" y="3316208"/>
              <a:chExt cx="1157099" cy="668737"/>
            </a:xfrm>
            <a:noFill/>
          </p:grpSpPr>
          <p:grpSp>
            <p:nvGrpSpPr>
              <p:cNvPr id="110" name="组合 109"/>
              <p:cNvGrpSpPr/>
              <p:nvPr/>
            </p:nvGrpSpPr>
            <p:grpSpPr>
              <a:xfrm>
                <a:off x="837602" y="3318945"/>
                <a:ext cx="576000" cy="666000"/>
                <a:chOff x="837602" y="3318945"/>
                <a:chExt cx="576000" cy="666000"/>
              </a:xfrm>
              <a:grpFill/>
            </p:grpSpPr>
            <p:sp>
              <p:nvSpPr>
                <p:cNvPr id="115" name="六边形 114"/>
                <p:cNvSpPr/>
                <p:nvPr/>
              </p:nvSpPr>
              <p:spPr>
                <a:xfrm rot="5400000">
                  <a:off x="792602" y="3363945"/>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6" name="直接连接符 115"/>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直接连接符 116"/>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直接连接符 117"/>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1" name="组合 110"/>
              <p:cNvGrpSpPr/>
              <p:nvPr/>
            </p:nvGrpSpPr>
            <p:grpSpPr>
              <a:xfrm>
                <a:off x="1418701" y="3316208"/>
                <a:ext cx="576000" cy="666000"/>
                <a:chOff x="849845" y="3318944"/>
                <a:chExt cx="576000" cy="666000"/>
              </a:xfrm>
              <a:grpFill/>
            </p:grpSpPr>
            <p:sp>
              <p:nvSpPr>
                <p:cNvPr id="112" name="六边形 111"/>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13" name="直接连接符 112"/>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直接连接符 113"/>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4" name="六边形 103"/>
            <p:cNvSpPr/>
            <p:nvPr/>
          </p:nvSpPr>
          <p:spPr>
            <a:xfrm rot="5400000">
              <a:off x="3447207" y="483276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文本框 107"/>
            <p:cNvSpPr txBox="1"/>
            <p:nvPr/>
          </p:nvSpPr>
          <p:spPr>
            <a:xfrm>
              <a:off x="4258642" y="4604073"/>
              <a:ext cx="790636" cy="390063"/>
            </a:xfrm>
            <a:prstGeom prst="rect">
              <a:avLst/>
            </a:prstGeom>
            <a:noFill/>
          </p:spPr>
          <p:txBody>
            <a:bodyPr wrap="none" rtlCol="0">
              <a:spAutoFit/>
            </a:bodyPr>
            <a:lstStyle/>
            <a:p>
              <a:pPr>
                <a:lnSpc>
                  <a:spcPts val="1600"/>
                </a:lnSpc>
              </a:pPr>
              <a:r>
                <a:rPr lang="en-US" altLang="zh-CN" dirty="0">
                  <a:latin typeface="Arial Unicode MS" panose="020B0604020202020204" pitchFamily="34" charset="-122"/>
                </a:rPr>
                <a:t>CH</a:t>
              </a:r>
              <a:r>
                <a:rPr lang="en-US" altLang="zh-CN" baseline="-25000" dirty="0">
                  <a:latin typeface="Arial Unicode MS" panose="020B0604020202020204" pitchFamily="34" charset="-122"/>
                </a:rPr>
                <a:t>3</a:t>
              </a:r>
              <a:endParaRPr lang="zh-CN" altLang="en-US" dirty="0">
                <a:latin typeface="Arial Unicode MS" panose="020B0604020202020204" pitchFamily="34" charset="-122"/>
              </a:endParaRPr>
            </a:p>
          </p:txBody>
        </p:sp>
        <p:cxnSp>
          <p:nvCxnSpPr>
            <p:cNvPr id="109" name="直接连接符 108"/>
            <p:cNvCxnSpPr/>
            <p:nvPr/>
          </p:nvCxnSpPr>
          <p:spPr>
            <a:xfrm flipH="1">
              <a:off x="4068862" y="4788701"/>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9" name="文本框 118"/>
          <p:cNvSpPr txBox="1"/>
          <p:nvPr/>
        </p:nvSpPr>
        <p:spPr>
          <a:xfrm>
            <a:off x="4620516" y="4299092"/>
            <a:ext cx="825867" cy="733534"/>
          </a:xfrm>
          <a:prstGeom prst="rect">
            <a:avLst/>
          </a:prstGeom>
          <a:noFill/>
        </p:spPr>
        <p:txBody>
          <a:bodyPr wrap="none" rtlCol="0">
            <a:spAutoFit/>
          </a:bodyPr>
          <a:lstStyle/>
          <a:p>
            <a:pPr algn="ctr">
              <a:lnSpc>
                <a:spcPts val="2500"/>
              </a:lnSpc>
            </a:pPr>
            <a:r>
              <a:rPr lang="en-US" altLang="zh-CN" dirty="0">
                <a:latin typeface="Arial Unicode MS" panose="020B0604020202020204" pitchFamily="34" charset="-122"/>
              </a:rPr>
              <a:t>Zn-Hg</a:t>
            </a:r>
          </a:p>
          <a:p>
            <a:pPr algn="ctr">
              <a:lnSpc>
                <a:spcPts val="2500"/>
              </a:lnSpc>
            </a:pPr>
            <a:r>
              <a:rPr lang="en-US" altLang="zh-CN" dirty="0" err="1">
                <a:latin typeface="Arial Unicode MS" panose="020B0604020202020204" pitchFamily="34" charset="-122"/>
              </a:rPr>
              <a:t>HCl</a:t>
            </a:r>
            <a:endParaRPr lang="zh-CN" altLang="en-US" dirty="0">
              <a:latin typeface="Arial Unicode MS" panose="020B0604020202020204" pitchFamily="34" charset="-122"/>
            </a:endParaRPr>
          </a:p>
        </p:txBody>
      </p:sp>
      <p:cxnSp>
        <p:nvCxnSpPr>
          <p:cNvPr id="120" name="直接箭头连接符 119"/>
          <p:cNvCxnSpPr/>
          <p:nvPr/>
        </p:nvCxnSpPr>
        <p:spPr>
          <a:xfrm>
            <a:off x="4641028" y="4667841"/>
            <a:ext cx="9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直接箭头连接符 120"/>
          <p:cNvCxnSpPr/>
          <p:nvPr/>
        </p:nvCxnSpPr>
        <p:spPr>
          <a:xfrm>
            <a:off x="7457734" y="4648502"/>
            <a:ext cx="792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2" name="文本框 121"/>
          <p:cNvSpPr txBox="1"/>
          <p:nvPr/>
        </p:nvSpPr>
        <p:spPr>
          <a:xfrm>
            <a:off x="7589708" y="4252439"/>
            <a:ext cx="466794" cy="369332"/>
          </a:xfrm>
          <a:prstGeom prst="rect">
            <a:avLst/>
          </a:prstGeom>
          <a:noFill/>
        </p:spPr>
        <p:txBody>
          <a:bodyPr wrap="none" rtlCol="0">
            <a:spAutoFit/>
          </a:bodyPr>
          <a:lstStyle/>
          <a:p>
            <a:r>
              <a:rPr lang="en-US" altLang="zh-CN" dirty="0">
                <a:latin typeface="Arial Unicode MS" panose="020B0604020202020204" pitchFamily="34" charset="-122"/>
              </a:rPr>
              <a:t>Se</a:t>
            </a:r>
            <a:endParaRPr lang="zh-CN" altLang="en-US" baseline="-25000" dirty="0">
              <a:latin typeface="Arial Unicode MS" panose="020B0604020202020204" pitchFamily="34" charset="-122"/>
            </a:endParaRPr>
          </a:p>
        </p:txBody>
      </p:sp>
      <p:grpSp>
        <p:nvGrpSpPr>
          <p:cNvPr id="145" name="组合 144"/>
          <p:cNvGrpSpPr>
            <a:grpSpLocks noChangeAspect="1"/>
          </p:cNvGrpSpPr>
          <p:nvPr/>
        </p:nvGrpSpPr>
        <p:grpSpPr>
          <a:xfrm>
            <a:off x="8410267" y="3815264"/>
            <a:ext cx="1816999" cy="1044000"/>
            <a:chOff x="8356478" y="3585007"/>
            <a:chExt cx="2419814" cy="1390357"/>
          </a:xfrm>
        </p:grpSpPr>
        <p:grpSp>
          <p:nvGrpSpPr>
            <p:cNvPr id="123" name="组合 122"/>
            <p:cNvGrpSpPr/>
            <p:nvPr/>
          </p:nvGrpSpPr>
          <p:grpSpPr>
            <a:xfrm>
              <a:off x="8356478" y="4306628"/>
              <a:ext cx="1144856" cy="668736"/>
              <a:chOff x="849845" y="3316208"/>
              <a:chExt cx="1144856" cy="668736"/>
            </a:xfrm>
            <a:noFill/>
          </p:grpSpPr>
          <p:grpSp>
            <p:nvGrpSpPr>
              <p:cNvPr id="124" name="组合 123"/>
              <p:cNvGrpSpPr/>
              <p:nvPr/>
            </p:nvGrpSpPr>
            <p:grpSpPr>
              <a:xfrm>
                <a:off x="849845" y="3318944"/>
                <a:ext cx="576000" cy="666000"/>
                <a:chOff x="849845" y="3318944"/>
                <a:chExt cx="576000" cy="666000"/>
              </a:xfrm>
              <a:grpFill/>
            </p:grpSpPr>
            <p:sp>
              <p:nvSpPr>
                <p:cNvPr id="129" name="六边形 128"/>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30" name="直接连接符 129"/>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直接连接符 130"/>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直接连接符 131"/>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 name="组合 124"/>
              <p:cNvGrpSpPr/>
              <p:nvPr/>
            </p:nvGrpSpPr>
            <p:grpSpPr>
              <a:xfrm>
                <a:off x="1418701" y="3316208"/>
                <a:ext cx="576000" cy="666000"/>
                <a:chOff x="849845" y="3318944"/>
                <a:chExt cx="576000" cy="666000"/>
              </a:xfrm>
              <a:grpFill/>
            </p:grpSpPr>
            <p:sp>
              <p:nvSpPr>
                <p:cNvPr id="126" name="六边形 125"/>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27" name="直接连接符 126"/>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直接连接符 127"/>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34" name="组合 133"/>
            <p:cNvGrpSpPr/>
            <p:nvPr/>
          </p:nvGrpSpPr>
          <p:grpSpPr>
            <a:xfrm>
              <a:off x="9220113" y="3784269"/>
              <a:ext cx="576000" cy="666000"/>
              <a:chOff x="849845" y="3318944"/>
              <a:chExt cx="576000" cy="666000"/>
            </a:xfrm>
            <a:noFill/>
          </p:grpSpPr>
          <p:sp>
            <p:nvSpPr>
              <p:cNvPr id="139" name="六边形 138"/>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140" name="直接连接符 139"/>
              <p:cNvCxnSpPr/>
              <p:nvPr/>
            </p:nvCxnSpPr>
            <p:spPr>
              <a:xfrm>
                <a:off x="1373423" y="3498142"/>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直接连接符 141"/>
              <p:cNvCxnSpPr/>
              <p:nvPr/>
            </p:nvCxnSpPr>
            <p:spPr>
              <a:xfrm rot="21420000" flipH="1">
                <a:off x="892446" y="3383509"/>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3" name="文本框 142"/>
            <p:cNvSpPr txBox="1"/>
            <p:nvPr/>
          </p:nvSpPr>
          <p:spPr>
            <a:xfrm>
              <a:off x="9982016" y="3585007"/>
              <a:ext cx="794276" cy="391858"/>
            </a:xfrm>
            <a:prstGeom prst="rect">
              <a:avLst/>
            </a:prstGeom>
            <a:noFill/>
          </p:spPr>
          <p:txBody>
            <a:bodyPr wrap="none" rtlCol="0">
              <a:spAutoFit/>
            </a:bodyPr>
            <a:lstStyle/>
            <a:p>
              <a:pPr>
                <a:lnSpc>
                  <a:spcPts val="1600"/>
                </a:lnSpc>
              </a:pPr>
              <a:r>
                <a:rPr lang="en-US" altLang="zh-CN" dirty="0">
                  <a:latin typeface="Arial Unicode MS" panose="020B0604020202020204" pitchFamily="34" charset="-122"/>
                </a:rPr>
                <a:t>CH</a:t>
              </a:r>
              <a:r>
                <a:rPr lang="en-US" altLang="zh-CN" baseline="-25000" dirty="0">
                  <a:latin typeface="Arial Unicode MS" panose="020B0604020202020204" pitchFamily="34" charset="-122"/>
                </a:rPr>
                <a:t>3</a:t>
              </a:r>
              <a:endParaRPr lang="zh-CN" altLang="en-US" dirty="0">
                <a:latin typeface="Arial Unicode MS" panose="020B0604020202020204" pitchFamily="34" charset="-122"/>
              </a:endParaRPr>
            </a:p>
          </p:txBody>
        </p:sp>
        <p:cxnSp>
          <p:nvCxnSpPr>
            <p:cNvPr id="144" name="直接连接符 143"/>
            <p:cNvCxnSpPr/>
            <p:nvPr/>
          </p:nvCxnSpPr>
          <p:spPr>
            <a:xfrm flipH="1">
              <a:off x="9792350" y="3769920"/>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04325100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txBox="1">
            <a:spLocks noChangeArrowheads="1"/>
          </p:cNvSpPr>
          <p:nvPr/>
        </p:nvSpPr>
        <p:spPr>
          <a:xfrm>
            <a:off x="1155607" y="1256168"/>
            <a:ext cx="10301288" cy="54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zh-CN"/>
            </a:defPPr>
            <a:lvl1pPr marL="360000" indent="-360000" algn="just">
              <a:lnSpc>
                <a:spcPts val="4000"/>
              </a:lnSpc>
              <a:spcBef>
                <a:spcPct val="0"/>
              </a:spcBef>
              <a:buClr>
                <a:srgbClr val="C00000"/>
              </a:buClr>
              <a:buSzPct val="80000"/>
              <a:buFont typeface="Wingdings" pitchFamily="2" charset="2"/>
              <a:buChar char="v"/>
              <a:defRPr sz="2800">
                <a:effectLst>
                  <a:outerShdw blurRad="38100" dist="38100" dir="2700000" algn="tl">
                    <a:srgbClr val="C0C0C0"/>
                  </a:outerShdw>
                </a:effectLst>
                <a:latin typeface="Times New Roman" pitchFamily="18" charset="0"/>
                <a:ea typeface="方正姚体" panose="02010601030101010101" pitchFamily="2" charset="-122"/>
              </a:defRPr>
            </a:lvl1pPr>
          </a:lstStyle>
          <a:p>
            <a:r>
              <a:rPr lang="zh-CN" altLang="en-US" dirty="0"/>
              <a:t>蛋白质在体内可分解产生</a:t>
            </a:r>
            <a:r>
              <a:rPr lang="en-US" altLang="zh-CN" dirty="0"/>
              <a:t>17.2kJ/g</a:t>
            </a:r>
            <a:r>
              <a:rPr lang="zh-CN" altLang="en-US" dirty="0"/>
              <a:t>能量。</a:t>
            </a:r>
          </a:p>
        </p:txBody>
      </p:sp>
      <p:graphicFrame>
        <p:nvGraphicFramePr>
          <p:cNvPr id="5" name="Object 9"/>
          <p:cNvGraphicFramePr>
            <a:graphicFrameLocks noChangeAspect="1"/>
          </p:cNvGraphicFramePr>
          <p:nvPr>
            <p:extLst>
              <p:ext uri="{D42A27DB-BD31-4B8C-83A1-F6EECF244321}">
                <p14:modId xmlns:p14="http://schemas.microsoft.com/office/powerpoint/2010/main" val="67027090"/>
              </p:ext>
            </p:extLst>
          </p:nvPr>
        </p:nvGraphicFramePr>
        <p:xfrm>
          <a:off x="3004339" y="1801145"/>
          <a:ext cx="6455140" cy="4270376"/>
        </p:xfrm>
        <a:graphic>
          <a:graphicData uri="http://schemas.openxmlformats.org/drawingml/2006/chart">
            <c:chart xmlns:c="http://schemas.openxmlformats.org/drawingml/2006/chart" xmlns:r="http://schemas.openxmlformats.org/officeDocument/2006/relationships" r:id="rId2"/>
          </a:graphicData>
        </a:graphic>
      </p:graphicFrame>
      <p:sp>
        <p:nvSpPr>
          <p:cNvPr id="6" name="Rectangle 10"/>
          <p:cNvSpPr>
            <a:spLocks noChangeArrowheads="1"/>
          </p:cNvSpPr>
          <p:nvPr/>
        </p:nvSpPr>
        <p:spPr bwMode="auto">
          <a:xfrm>
            <a:off x="4622800" y="2489468"/>
            <a:ext cx="9797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b="1" dirty="0">
                <a:solidFill>
                  <a:schemeClr val="bg1"/>
                </a:solidFill>
                <a:latin typeface="Arial" charset="0"/>
              </a:rPr>
              <a:t>10-15%</a:t>
            </a:r>
          </a:p>
        </p:txBody>
      </p:sp>
      <p:sp>
        <p:nvSpPr>
          <p:cNvPr id="7" name="Rectangle 11"/>
          <p:cNvSpPr>
            <a:spLocks noChangeArrowheads="1"/>
          </p:cNvSpPr>
          <p:nvPr/>
        </p:nvSpPr>
        <p:spPr bwMode="auto">
          <a:xfrm>
            <a:off x="5971116" y="3751667"/>
            <a:ext cx="9797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b="1" dirty="0">
                <a:solidFill>
                  <a:schemeClr val="bg1"/>
                </a:solidFill>
                <a:latin typeface="Arial" charset="0"/>
              </a:rPr>
              <a:t>55-65%</a:t>
            </a:r>
          </a:p>
        </p:txBody>
      </p:sp>
      <p:sp>
        <p:nvSpPr>
          <p:cNvPr id="8" name="Rectangle 12"/>
          <p:cNvSpPr>
            <a:spLocks noChangeArrowheads="1"/>
          </p:cNvSpPr>
          <p:nvPr/>
        </p:nvSpPr>
        <p:spPr bwMode="auto">
          <a:xfrm>
            <a:off x="4258204" y="3751667"/>
            <a:ext cx="979755"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pPr>
              <a:defRPr/>
            </a:pPr>
            <a:r>
              <a:rPr lang="en-US" altLang="zh-CN" b="1" dirty="0">
                <a:solidFill>
                  <a:schemeClr val="bg1"/>
                </a:solidFill>
                <a:latin typeface="Arial" charset="0"/>
              </a:rPr>
              <a:t>20-30%</a:t>
            </a:r>
          </a:p>
        </p:txBody>
      </p:sp>
      <p:sp>
        <p:nvSpPr>
          <p:cNvPr id="11" name="Rectangle 12"/>
          <p:cNvSpPr txBox="1">
            <a:spLocks noChangeArrowheads="1"/>
          </p:cNvSpPr>
          <p:nvPr/>
        </p:nvSpPr>
        <p:spPr>
          <a:xfrm>
            <a:off x="1073440" y="513164"/>
            <a:ext cx="2699211" cy="597705"/>
          </a:xfrm>
          <a:prstGeom prst="rect">
            <a:avLst/>
          </a:prstGeom>
        </p:spPr>
        <p:txBody>
          <a:bodyPr vert="horz" lIns="91440" tIns="45720" rIns="91440" bIns="45720" rtlCol="0" anchor="b" anchorCtr="1">
            <a:noAutofit/>
          </a:bodyPr>
          <a:lstStyle>
            <a:lvl1pPr algn="l" defTabSz="914400" rtl="0" eaLnBrk="1" latinLnBrk="0" hangingPunct="1">
              <a:lnSpc>
                <a:spcPct val="90000"/>
              </a:lnSpc>
              <a:spcBef>
                <a:spcPct val="0"/>
              </a:spcBef>
              <a:buNone/>
              <a:defRPr sz="5400" kern="1200" cap="all" baseline="0">
                <a:blipFill>
                  <a:blip r:embed="rId3">
                    <a:extLst>
                      <a:ext uri="{28A0092B-C50C-407E-A947-70E740481C1C}">
                        <a14:useLocalDpi xmlns:a14="http://schemas.microsoft.com/office/drawing/2010/main" val="0"/>
                      </a:ext>
                    </a:extLst>
                  </a:blip>
                  <a:tile tx="6350" ty="-127000" sx="65000" sy="64000" flip="none" algn="tl"/>
                </a:blipFill>
                <a:latin typeface="+mj-lt"/>
                <a:ea typeface="+mj-ea"/>
                <a:cs typeface="+mj-cs"/>
              </a:defRPr>
            </a:lvl1pPr>
          </a:lstStyle>
          <a:p>
            <a:pPr>
              <a:lnSpc>
                <a:spcPct val="100000"/>
              </a:lnSpc>
              <a:defRPr/>
            </a:pPr>
            <a:r>
              <a:rPr lang="zh-CN" altLang="en-US" sz="3200" dirty="0">
                <a:effectLst>
                  <a:outerShdw blurRad="38100" dist="38100" dir="2700000" algn="tl">
                    <a:srgbClr val="C0C0C0"/>
                  </a:outerShdw>
                </a:effectLst>
                <a:latin typeface="华文新魏" panose="02010800040101010101" pitchFamily="2" charset="-122"/>
                <a:ea typeface="华文新魏" panose="02010800040101010101" pitchFamily="2" charset="-122"/>
              </a:rPr>
              <a:t>蛋白质的功能</a:t>
            </a:r>
          </a:p>
        </p:txBody>
      </p:sp>
      <p:cxnSp>
        <p:nvCxnSpPr>
          <p:cNvPr id="12" name="直接连接符 11"/>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5782612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 name="Rectangle 3"/>
          <p:cNvSpPr>
            <a:spLocks noChangeArrowheads="1"/>
          </p:cNvSpPr>
          <p:nvPr/>
        </p:nvSpPr>
        <p:spPr bwMode="auto">
          <a:xfrm>
            <a:off x="1052514" y="691547"/>
            <a:ext cx="10861144" cy="16312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rtlCol="0" anchor="ctr">
            <a:spAutoFit/>
          </a:bodyPr>
          <a:lstStyle/>
          <a:p>
            <a:pPr marL="358775" indent="-358775" algn="just" fontAlgn="base">
              <a:lnSpc>
                <a:spcPts val="4000"/>
              </a:lnSpc>
              <a:spcBef>
                <a:spcPts val="600"/>
              </a:spcBef>
              <a:spcAft>
                <a:spcPct val="0"/>
              </a:spcAft>
              <a:buClr>
                <a:srgbClr val="C00000"/>
              </a:buClr>
              <a:buSzPct val="80000"/>
              <a:buFont typeface="Wingdings" pitchFamily="2" charset="2"/>
              <a:buChar char="v"/>
            </a:pP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酚试剂反应：在碱性条件下，蛋白质中的酪氨酸与色氨酸可与</a:t>
            </a:r>
            <a:r>
              <a:rPr lang="en-US" altLang="zh-CN" sz="2800" kern="0" dirty="0" err="1">
                <a:effectLst>
                  <a:outerShdw blurRad="38100" dist="38100" dir="2700000" algn="tl">
                    <a:srgbClr val="C0C0C0"/>
                  </a:outerShdw>
                </a:effectLst>
                <a:latin typeface="Times New Roman" panose="02020603050405020304" pitchFamily="18" charset="0"/>
                <a:ea typeface="方正姚体" panose="02010601030101010101" pitchFamily="2" charset="-122"/>
              </a:rPr>
              <a:t>Folin</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酚试剂（磷钼酸和磷钨酸混合液）发生还原反应，生成</a:t>
            </a:r>
            <a:r>
              <a:rPr lang="zh-CN" altLang="en-US" sz="2800" kern="0" dirty="0">
                <a:solidFill>
                  <a:srgbClr val="0070C0"/>
                </a:solidFill>
                <a:effectLst>
                  <a:outerShdw blurRad="38100" dist="38100" dir="2700000" algn="tl">
                    <a:srgbClr val="C0C0C0"/>
                  </a:outerShdw>
                </a:effectLst>
                <a:latin typeface="Times New Roman" panose="02020603050405020304" pitchFamily="18" charset="0"/>
                <a:ea typeface="方正姚体" panose="02010601030101010101" pitchFamily="2" charset="-122"/>
              </a:rPr>
              <a:t>蓝色</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化合物。可测定蛋白质浓度，灵敏度比双缩脲反应高</a:t>
            </a:r>
            <a:r>
              <a:rPr lang="en-US" altLang="zh-CN"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100</a:t>
            </a:r>
            <a:r>
              <a:rPr lang="zh-CN" altLang="en-US" sz="2800" kern="0" dirty="0">
                <a:effectLst>
                  <a:outerShdw blurRad="38100" dist="38100" dir="2700000" algn="tl">
                    <a:srgbClr val="C0C0C0"/>
                  </a:outerShdw>
                </a:effectLst>
                <a:latin typeface="Times New Roman" panose="02020603050405020304" pitchFamily="18" charset="0"/>
                <a:ea typeface="方正姚体" panose="02010601030101010101" pitchFamily="2" charset="-122"/>
              </a:rPr>
              <a:t>倍。</a:t>
            </a:r>
          </a:p>
        </p:txBody>
      </p:sp>
      <p:sp>
        <p:nvSpPr>
          <p:cNvPr id="142" name="文本框 141"/>
          <p:cNvSpPr txBox="1"/>
          <p:nvPr/>
        </p:nvSpPr>
        <p:spPr>
          <a:xfrm>
            <a:off x="6001522" y="2817970"/>
            <a:ext cx="825867" cy="733534"/>
          </a:xfrm>
          <a:prstGeom prst="rect">
            <a:avLst/>
          </a:prstGeom>
          <a:noFill/>
        </p:spPr>
        <p:txBody>
          <a:bodyPr wrap="none" rtlCol="0">
            <a:spAutoFit/>
          </a:bodyPr>
          <a:lstStyle/>
          <a:p>
            <a:pPr algn="ctr">
              <a:lnSpc>
                <a:spcPts val="2500"/>
              </a:lnSpc>
            </a:pPr>
            <a:r>
              <a:rPr lang="en-US" altLang="zh-CN" dirty="0">
                <a:latin typeface="Arial Unicode MS" panose="020B0604020202020204" pitchFamily="34" charset="-122"/>
              </a:rPr>
              <a:t>Zn-Hg</a:t>
            </a:r>
          </a:p>
          <a:p>
            <a:pPr algn="ctr">
              <a:lnSpc>
                <a:spcPts val="2500"/>
              </a:lnSpc>
            </a:pPr>
            <a:r>
              <a:rPr lang="en-US" altLang="zh-CN" dirty="0" err="1">
                <a:latin typeface="Arial Unicode MS" panose="020B0604020202020204" pitchFamily="34" charset="-122"/>
              </a:rPr>
              <a:t>HCl</a:t>
            </a:r>
            <a:endParaRPr lang="zh-CN" altLang="en-US" dirty="0">
              <a:latin typeface="Arial Unicode MS" panose="020B0604020202020204" pitchFamily="34" charset="-122"/>
            </a:endParaRPr>
          </a:p>
        </p:txBody>
      </p:sp>
      <p:cxnSp>
        <p:nvCxnSpPr>
          <p:cNvPr id="143" name="直接箭头连接符 142"/>
          <p:cNvCxnSpPr/>
          <p:nvPr/>
        </p:nvCxnSpPr>
        <p:spPr>
          <a:xfrm>
            <a:off x="3431234" y="3186719"/>
            <a:ext cx="792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4" name="文本框 143"/>
          <p:cNvSpPr txBox="1"/>
          <p:nvPr/>
        </p:nvSpPr>
        <p:spPr>
          <a:xfrm>
            <a:off x="3452428" y="2801202"/>
            <a:ext cx="692818" cy="369332"/>
          </a:xfrm>
          <a:prstGeom prst="rect">
            <a:avLst/>
          </a:prstGeom>
          <a:noFill/>
        </p:spPr>
        <p:txBody>
          <a:bodyPr wrap="none" rtlCol="0">
            <a:spAutoFit/>
          </a:bodyPr>
          <a:lstStyle/>
          <a:p>
            <a:r>
              <a:rPr lang="en-US" altLang="zh-CN" dirty="0">
                <a:latin typeface="Arial Unicode MS" panose="020B0604020202020204" pitchFamily="34" charset="-122"/>
              </a:rPr>
              <a:t>AlCl</a:t>
            </a:r>
            <a:r>
              <a:rPr lang="en-US" altLang="zh-CN" baseline="-25000" dirty="0">
                <a:latin typeface="Arial Unicode MS" panose="020B0604020202020204" pitchFamily="34" charset="-122"/>
              </a:rPr>
              <a:t>3</a:t>
            </a:r>
            <a:endParaRPr lang="zh-CN" altLang="en-US" baseline="-25000" dirty="0">
              <a:latin typeface="Arial Unicode MS" panose="020B0604020202020204" pitchFamily="34" charset="-122"/>
            </a:endParaRPr>
          </a:p>
        </p:txBody>
      </p:sp>
      <p:cxnSp>
        <p:nvCxnSpPr>
          <p:cNvPr id="155" name="直接箭头连接符 154"/>
          <p:cNvCxnSpPr/>
          <p:nvPr/>
        </p:nvCxnSpPr>
        <p:spPr>
          <a:xfrm>
            <a:off x="6022034" y="3186719"/>
            <a:ext cx="9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2" name="直接箭头连接符 171"/>
          <p:cNvCxnSpPr/>
          <p:nvPr/>
        </p:nvCxnSpPr>
        <p:spPr>
          <a:xfrm>
            <a:off x="8668307" y="3193459"/>
            <a:ext cx="900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73" name="文本框 172"/>
          <p:cNvSpPr txBox="1"/>
          <p:nvPr/>
        </p:nvSpPr>
        <p:spPr>
          <a:xfrm>
            <a:off x="8632119" y="2801202"/>
            <a:ext cx="854721" cy="369332"/>
          </a:xfrm>
          <a:prstGeom prst="rect">
            <a:avLst/>
          </a:prstGeom>
          <a:noFill/>
        </p:spPr>
        <p:txBody>
          <a:bodyPr wrap="none" rtlCol="0">
            <a:spAutoFit/>
          </a:bodyPr>
          <a:lstStyle/>
          <a:p>
            <a:r>
              <a:rPr lang="en-US" altLang="zh-CN" dirty="0">
                <a:latin typeface="Arial Unicode MS" panose="020B0604020202020204" pitchFamily="34" charset="-122"/>
              </a:rPr>
              <a:t>H</a:t>
            </a:r>
            <a:r>
              <a:rPr lang="en-US" altLang="zh-CN" baseline="-25000" dirty="0">
                <a:latin typeface="Arial Unicode MS" panose="020B0604020202020204" pitchFamily="34" charset="-122"/>
              </a:rPr>
              <a:t>2</a:t>
            </a:r>
            <a:r>
              <a:rPr lang="en-US" altLang="zh-CN" dirty="0">
                <a:latin typeface="Arial Unicode MS" panose="020B0604020202020204" pitchFamily="34" charset="-122"/>
              </a:rPr>
              <a:t>SO</a:t>
            </a:r>
            <a:r>
              <a:rPr lang="en-US" altLang="zh-CN" baseline="-25000" dirty="0">
                <a:latin typeface="Arial Unicode MS" panose="020B0604020202020204" pitchFamily="34" charset="-122"/>
              </a:rPr>
              <a:t>4</a:t>
            </a:r>
            <a:endParaRPr lang="zh-CN" altLang="en-US" baseline="-25000" dirty="0">
              <a:latin typeface="Arial Unicode MS" panose="020B0604020202020204" pitchFamily="34" charset="-122"/>
            </a:endParaRPr>
          </a:p>
        </p:txBody>
      </p:sp>
      <p:grpSp>
        <p:nvGrpSpPr>
          <p:cNvPr id="191" name="组合 190"/>
          <p:cNvGrpSpPr>
            <a:grpSpLocks noChangeAspect="1"/>
          </p:cNvGrpSpPr>
          <p:nvPr/>
        </p:nvGrpSpPr>
        <p:grpSpPr>
          <a:xfrm>
            <a:off x="9660292" y="2511853"/>
            <a:ext cx="1447938" cy="900000"/>
            <a:chOff x="2637077" y="4787764"/>
            <a:chExt cx="1931064" cy="1200298"/>
          </a:xfrm>
        </p:grpSpPr>
        <p:grpSp>
          <p:nvGrpSpPr>
            <p:cNvPr id="192" name="组合 191"/>
            <p:cNvGrpSpPr/>
            <p:nvPr/>
          </p:nvGrpSpPr>
          <p:grpSpPr>
            <a:xfrm>
              <a:off x="2637077" y="5319326"/>
              <a:ext cx="1144856" cy="668736"/>
              <a:chOff x="849845" y="3316208"/>
              <a:chExt cx="1144856" cy="668736"/>
            </a:xfrm>
            <a:noFill/>
          </p:grpSpPr>
          <p:grpSp>
            <p:nvGrpSpPr>
              <p:cNvPr id="213" name="组合 212"/>
              <p:cNvGrpSpPr/>
              <p:nvPr/>
            </p:nvGrpSpPr>
            <p:grpSpPr>
              <a:xfrm>
                <a:off x="849845" y="3318944"/>
                <a:ext cx="576000" cy="666000"/>
                <a:chOff x="849845" y="3318944"/>
                <a:chExt cx="576000" cy="666000"/>
              </a:xfrm>
              <a:grpFill/>
            </p:grpSpPr>
            <p:sp>
              <p:nvSpPr>
                <p:cNvPr id="218" name="六边形 217"/>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19" name="直接连接符 218"/>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直接连接符 219"/>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1" name="直接连接符 220"/>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 name="组合 213"/>
              <p:cNvGrpSpPr/>
              <p:nvPr/>
            </p:nvGrpSpPr>
            <p:grpSpPr>
              <a:xfrm>
                <a:off x="1418701" y="3316208"/>
                <a:ext cx="576000" cy="666000"/>
                <a:chOff x="849845" y="3318944"/>
                <a:chExt cx="576000" cy="666000"/>
              </a:xfrm>
              <a:grpFill/>
            </p:grpSpPr>
            <p:sp>
              <p:nvSpPr>
                <p:cNvPr id="215" name="六边形 214"/>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16" name="直接连接符 215"/>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直接连接符 216"/>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09" name="六边形 208"/>
            <p:cNvSpPr/>
            <p:nvPr/>
          </p:nvSpPr>
          <p:spPr>
            <a:xfrm rot="5400000">
              <a:off x="3447207" y="4832764"/>
              <a:ext cx="666000" cy="576000"/>
            </a:xfrm>
            <a:prstGeom prst="hex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10" name="直接连接符 209"/>
            <p:cNvCxnSpPr/>
            <p:nvPr/>
          </p:nvCxnSpPr>
          <p:spPr>
            <a:xfrm>
              <a:off x="4072444" y="5280904"/>
              <a:ext cx="216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直接连接符 210"/>
            <p:cNvCxnSpPr/>
            <p:nvPr/>
          </p:nvCxnSpPr>
          <p:spPr>
            <a:xfrm>
              <a:off x="4044394" y="5328851"/>
              <a:ext cx="216000" cy="10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2" name="文本框 211"/>
            <p:cNvSpPr txBox="1"/>
            <p:nvPr/>
          </p:nvSpPr>
          <p:spPr>
            <a:xfrm>
              <a:off x="4184703" y="5250865"/>
              <a:ext cx="383438" cy="400110"/>
            </a:xfrm>
            <a:prstGeom prst="rect">
              <a:avLst/>
            </a:prstGeom>
            <a:noFill/>
          </p:spPr>
          <p:txBody>
            <a:bodyPr wrap="none" rtlCol="0">
              <a:spAutoFit/>
            </a:bodyPr>
            <a:lstStyle/>
            <a:p>
              <a:r>
                <a:rPr lang="en-US" altLang="zh-CN" sz="2000" dirty="0">
                  <a:latin typeface="Arial Unicode MS" panose="020B0604020202020204" pitchFamily="34" charset="-122"/>
                </a:rPr>
                <a:t>O</a:t>
              </a:r>
              <a:endParaRPr lang="zh-CN" altLang="en-US" sz="2000" dirty="0">
                <a:latin typeface="Arial Unicode MS" panose="020B0604020202020204" pitchFamily="34" charset="-122"/>
              </a:endParaRPr>
            </a:p>
          </p:txBody>
        </p:sp>
      </p:grpSp>
      <p:sp>
        <p:nvSpPr>
          <p:cNvPr id="222" name="文本框 221"/>
          <p:cNvSpPr txBox="1"/>
          <p:nvPr/>
        </p:nvSpPr>
        <p:spPr>
          <a:xfrm>
            <a:off x="1602159" y="4299092"/>
            <a:ext cx="1261884" cy="733534"/>
          </a:xfrm>
          <a:prstGeom prst="rect">
            <a:avLst/>
          </a:prstGeom>
          <a:noFill/>
        </p:spPr>
        <p:txBody>
          <a:bodyPr wrap="none" rtlCol="0">
            <a:spAutoFit/>
          </a:bodyPr>
          <a:lstStyle/>
          <a:p>
            <a:pPr algn="ctr">
              <a:lnSpc>
                <a:spcPts val="2500"/>
              </a:lnSpc>
            </a:pPr>
            <a:r>
              <a:rPr lang="en-US" altLang="zh-CN" dirty="0">
                <a:latin typeface="Arial Unicode MS" panose="020B0604020202020204" pitchFamily="34" charset="-122"/>
              </a:rPr>
              <a:t>①CH</a:t>
            </a:r>
            <a:r>
              <a:rPr lang="en-US" altLang="zh-CN" baseline="-25000" dirty="0">
                <a:latin typeface="Arial Unicode MS" panose="020B0604020202020204" pitchFamily="34" charset="-122"/>
              </a:rPr>
              <a:t>3</a:t>
            </a:r>
            <a:r>
              <a:rPr lang="en-US" altLang="zh-CN" dirty="0">
                <a:latin typeface="Arial Unicode MS" panose="020B0604020202020204" pitchFamily="34" charset="-122"/>
              </a:rPr>
              <a:t>MgI</a:t>
            </a:r>
          </a:p>
          <a:p>
            <a:pPr algn="ctr">
              <a:lnSpc>
                <a:spcPts val="2500"/>
              </a:lnSpc>
            </a:pPr>
            <a:r>
              <a:rPr lang="en-US" altLang="zh-CN" dirty="0">
                <a:latin typeface="Arial Unicode MS" panose="020B0604020202020204" pitchFamily="34" charset="-122"/>
              </a:rPr>
              <a:t>②H</a:t>
            </a:r>
            <a:r>
              <a:rPr lang="en-US" altLang="zh-CN" baseline="-25000" dirty="0">
                <a:latin typeface="Arial Unicode MS" panose="020B0604020202020204" pitchFamily="34" charset="-122"/>
              </a:rPr>
              <a:t>2</a:t>
            </a:r>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cxnSp>
        <p:nvCxnSpPr>
          <p:cNvPr id="223" name="直接箭头连接符 222"/>
          <p:cNvCxnSpPr/>
          <p:nvPr/>
        </p:nvCxnSpPr>
        <p:spPr>
          <a:xfrm>
            <a:off x="1697803" y="4667841"/>
            <a:ext cx="1152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24" name="直接箭头连接符 223"/>
          <p:cNvCxnSpPr/>
          <p:nvPr/>
        </p:nvCxnSpPr>
        <p:spPr>
          <a:xfrm>
            <a:off x="4682424" y="4695628"/>
            <a:ext cx="792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25" name="文本框 224"/>
          <p:cNvSpPr txBox="1"/>
          <p:nvPr/>
        </p:nvSpPr>
        <p:spPr>
          <a:xfrm>
            <a:off x="4719148" y="4299565"/>
            <a:ext cx="692818" cy="369332"/>
          </a:xfrm>
          <a:prstGeom prst="rect">
            <a:avLst/>
          </a:prstGeom>
          <a:noFill/>
        </p:spPr>
        <p:txBody>
          <a:bodyPr wrap="none" rtlCol="0">
            <a:spAutoFit/>
          </a:bodyPr>
          <a:lstStyle/>
          <a:p>
            <a:r>
              <a:rPr lang="en-US" altLang="zh-CN" dirty="0">
                <a:latin typeface="Arial Unicode MS" panose="020B0604020202020204" pitchFamily="34" charset="-122"/>
              </a:rPr>
              <a:t>-H</a:t>
            </a:r>
            <a:r>
              <a:rPr lang="en-US" altLang="zh-CN" baseline="-25000" dirty="0">
                <a:latin typeface="Arial Unicode MS" panose="020B0604020202020204" pitchFamily="34" charset="-122"/>
              </a:rPr>
              <a:t>2</a:t>
            </a:r>
            <a:r>
              <a:rPr lang="en-US" altLang="zh-CN" dirty="0">
                <a:latin typeface="Arial Unicode MS" panose="020B0604020202020204" pitchFamily="34" charset="-122"/>
              </a:rPr>
              <a:t>O</a:t>
            </a:r>
            <a:endParaRPr lang="zh-CN" altLang="en-US" baseline="-25000" dirty="0">
              <a:latin typeface="Arial Unicode MS" panose="020B0604020202020204" pitchFamily="34" charset="-122"/>
            </a:endParaRPr>
          </a:p>
        </p:txBody>
      </p:sp>
      <p:grpSp>
        <p:nvGrpSpPr>
          <p:cNvPr id="226" name="组合 225"/>
          <p:cNvGrpSpPr>
            <a:grpSpLocks noChangeAspect="1"/>
          </p:cNvGrpSpPr>
          <p:nvPr/>
        </p:nvGrpSpPr>
        <p:grpSpPr>
          <a:xfrm>
            <a:off x="1658473" y="2896933"/>
            <a:ext cx="862833" cy="504000"/>
            <a:chOff x="849845" y="3316208"/>
            <a:chExt cx="1144856" cy="668736"/>
          </a:xfrm>
          <a:noFill/>
        </p:grpSpPr>
        <p:grpSp>
          <p:nvGrpSpPr>
            <p:cNvPr id="227" name="组合 226"/>
            <p:cNvGrpSpPr/>
            <p:nvPr/>
          </p:nvGrpSpPr>
          <p:grpSpPr>
            <a:xfrm>
              <a:off x="849845" y="3318944"/>
              <a:ext cx="576000" cy="666000"/>
              <a:chOff x="849845" y="3318944"/>
              <a:chExt cx="576000" cy="666000"/>
            </a:xfrm>
            <a:grpFill/>
          </p:grpSpPr>
          <p:sp>
            <p:nvSpPr>
              <p:cNvPr id="251" name="六边形 250"/>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52" name="直接连接符 251"/>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直接连接符 252"/>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直接连接符 253"/>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7" name="组合 246"/>
            <p:cNvGrpSpPr/>
            <p:nvPr/>
          </p:nvGrpSpPr>
          <p:grpSpPr>
            <a:xfrm>
              <a:off x="1418701" y="3316208"/>
              <a:ext cx="576000" cy="666000"/>
              <a:chOff x="849845" y="3318944"/>
              <a:chExt cx="576000" cy="666000"/>
            </a:xfrm>
            <a:grpFill/>
          </p:grpSpPr>
          <p:sp>
            <p:nvSpPr>
              <p:cNvPr id="248" name="六边形 247"/>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49" name="直接连接符 248"/>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0" name="直接连接符 249"/>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55" name="文本框 254"/>
          <p:cNvSpPr txBox="1"/>
          <p:nvPr/>
        </p:nvSpPr>
        <p:spPr>
          <a:xfrm>
            <a:off x="2523772" y="2951193"/>
            <a:ext cx="338554" cy="369332"/>
          </a:xfrm>
          <a:prstGeom prst="rect">
            <a:avLst/>
          </a:prstGeom>
          <a:noFill/>
        </p:spPr>
        <p:txBody>
          <a:bodyPr wrap="none" rtlCol="0">
            <a:spAutoFit/>
          </a:bodyPr>
          <a:lstStyle/>
          <a:p>
            <a:r>
              <a:rPr lang="en-US" altLang="zh-CN" dirty="0"/>
              <a:t>+</a:t>
            </a:r>
            <a:endParaRPr lang="zh-CN" altLang="en-US" dirty="0"/>
          </a:p>
        </p:txBody>
      </p:sp>
      <p:grpSp>
        <p:nvGrpSpPr>
          <p:cNvPr id="256" name="组合 255"/>
          <p:cNvGrpSpPr>
            <a:grpSpLocks noChangeAspect="1"/>
          </p:cNvGrpSpPr>
          <p:nvPr/>
        </p:nvGrpSpPr>
        <p:grpSpPr>
          <a:xfrm>
            <a:off x="2844678" y="2471026"/>
            <a:ext cx="562669" cy="1364774"/>
            <a:chOff x="2348983" y="2777583"/>
            <a:chExt cx="726028" cy="1761004"/>
          </a:xfrm>
        </p:grpSpPr>
        <p:sp>
          <p:nvSpPr>
            <p:cNvPr id="257" name="正五边形 256"/>
            <p:cNvSpPr/>
            <p:nvPr/>
          </p:nvSpPr>
          <p:spPr>
            <a:xfrm rot="5400000">
              <a:off x="2312983" y="3370208"/>
              <a:ext cx="648000" cy="576000"/>
            </a:xfrm>
            <a:prstGeom prst="pentagon">
              <a:avLst/>
            </a:pr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8" name="文本框 257"/>
            <p:cNvSpPr txBox="1"/>
            <p:nvPr/>
          </p:nvSpPr>
          <p:spPr>
            <a:xfrm>
              <a:off x="2821369" y="3496253"/>
              <a:ext cx="231660" cy="357419"/>
            </a:xfrm>
            <a:prstGeom prst="rect">
              <a:avLst/>
            </a:prstGeom>
            <a:solidFill>
              <a:schemeClr val="bg1"/>
            </a:solidFill>
          </p:spPr>
          <p:txBody>
            <a:bodyPr wrap="none" lIns="0" tIns="0" rIns="0" bIns="0"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cxnSp>
          <p:nvCxnSpPr>
            <p:cNvPr id="259" name="直接连接符 258"/>
            <p:cNvCxnSpPr/>
            <p:nvPr/>
          </p:nvCxnSpPr>
          <p:spPr>
            <a:xfrm flipH="1">
              <a:off x="2675719" y="3119497"/>
              <a:ext cx="7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0" name="直接连接符 259"/>
            <p:cNvCxnSpPr/>
            <p:nvPr/>
          </p:nvCxnSpPr>
          <p:spPr>
            <a:xfrm flipH="1">
              <a:off x="2721921" y="3146008"/>
              <a:ext cx="7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61" name="文本框 260"/>
            <p:cNvSpPr txBox="1"/>
            <p:nvPr/>
          </p:nvSpPr>
          <p:spPr>
            <a:xfrm>
              <a:off x="2596500" y="2777583"/>
              <a:ext cx="469940" cy="476559"/>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cxnSp>
          <p:nvCxnSpPr>
            <p:cNvPr id="262" name="直接连接符 261"/>
            <p:cNvCxnSpPr/>
            <p:nvPr/>
          </p:nvCxnSpPr>
          <p:spPr>
            <a:xfrm>
              <a:off x="2681213" y="3978033"/>
              <a:ext cx="7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直接连接符 262"/>
            <p:cNvCxnSpPr/>
            <p:nvPr/>
          </p:nvCxnSpPr>
          <p:spPr>
            <a:xfrm>
              <a:off x="2731275" y="3954807"/>
              <a:ext cx="72000" cy="21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64" name="文本框 263"/>
            <p:cNvSpPr txBox="1"/>
            <p:nvPr/>
          </p:nvSpPr>
          <p:spPr>
            <a:xfrm>
              <a:off x="2605071" y="4062028"/>
              <a:ext cx="469940" cy="476559"/>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grpSp>
      <p:grpSp>
        <p:nvGrpSpPr>
          <p:cNvPr id="265" name="组合 264"/>
          <p:cNvGrpSpPr>
            <a:grpSpLocks noChangeAspect="1"/>
          </p:cNvGrpSpPr>
          <p:nvPr/>
        </p:nvGrpSpPr>
        <p:grpSpPr>
          <a:xfrm>
            <a:off x="4266379" y="2385172"/>
            <a:ext cx="1809705" cy="1046100"/>
            <a:chOff x="5190308" y="2115077"/>
            <a:chExt cx="2423350" cy="1400816"/>
          </a:xfrm>
        </p:grpSpPr>
        <p:grpSp>
          <p:nvGrpSpPr>
            <p:cNvPr id="266" name="组合 265"/>
            <p:cNvGrpSpPr/>
            <p:nvPr/>
          </p:nvGrpSpPr>
          <p:grpSpPr>
            <a:xfrm>
              <a:off x="5190308" y="2847157"/>
              <a:ext cx="1144856" cy="668736"/>
              <a:chOff x="849845" y="3316208"/>
              <a:chExt cx="1144856" cy="668736"/>
            </a:xfrm>
            <a:noFill/>
          </p:grpSpPr>
          <p:grpSp>
            <p:nvGrpSpPr>
              <p:cNvPr id="276" name="组合 275"/>
              <p:cNvGrpSpPr/>
              <p:nvPr/>
            </p:nvGrpSpPr>
            <p:grpSpPr>
              <a:xfrm>
                <a:off x="849845" y="3318944"/>
                <a:ext cx="576000" cy="666000"/>
                <a:chOff x="849845" y="3318944"/>
                <a:chExt cx="576000" cy="666000"/>
              </a:xfrm>
              <a:grpFill/>
            </p:grpSpPr>
            <p:sp>
              <p:nvSpPr>
                <p:cNvPr id="281" name="六边形 280"/>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82" name="直接连接符 281"/>
                <p:cNvCxnSpPr/>
                <p:nvPr/>
              </p:nvCxnSpPr>
              <p:spPr>
                <a:xfrm>
                  <a:off x="901974" y="3505208"/>
                  <a:ext cx="0" cy="287999"/>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 name="直接连接符 282"/>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4" name="直接连接符 283"/>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7" name="组合 276"/>
              <p:cNvGrpSpPr/>
              <p:nvPr/>
            </p:nvGrpSpPr>
            <p:grpSpPr>
              <a:xfrm>
                <a:off x="1418701" y="3316208"/>
                <a:ext cx="576000" cy="666000"/>
                <a:chOff x="849845" y="3318944"/>
                <a:chExt cx="576000" cy="666000"/>
              </a:xfrm>
              <a:grpFill/>
            </p:grpSpPr>
            <p:sp>
              <p:nvSpPr>
                <p:cNvPr id="278" name="六边形 277"/>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79" name="直接连接符 278"/>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直接连接符 279"/>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 name="组合 266"/>
            <p:cNvGrpSpPr/>
            <p:nvPr/>
          </p:nvGrpSpPr>
          <p:grpSpPr>
            <a:xfrm>
              <a:off x="6045603" y="2411863"/>
              <a:ext cx="1568055" cy="840738"/>
              <a:chOff x="4827890" y="2880914"/>
              <a:chExt cx="1568055" cy="840738"/>
            </a:xfrm>
          </p:grpSpPr>
          <p:cxnSp>
            <p:nvCxnSpPr>
              <p:cNvPr id="271" name="直接连接符 270"/>
              <p:cNvCxnSpPr/>
              <p:nvPr/>
            </p:nvCxnSpPr>
            <p:spPr>
              <a:xfrm>
                <a:off x="4828330" y="3019883"/>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2" name="直接连接符 271"/>
              <p:cNvCxnSpPr/>
              <p:nvPr/>
            </p:nvCxnSpPr>
            <p:spPr>
              <a:xfrm flipH="1">
                <a:off x="4827890" y="2882610"/>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3" name="直接连接符 272"/>
              <p:cNvCxnSpPr/>
              <p:nvPr/>
            </p:nvCxnSpPr>
            <p:spPr>
              <a:xfrm>
                <a:off x="5111460" y="2880914"/>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4" name="直接连接符 273"/>
              <p:cNvCxnSpPr/>
              <p:nvPr/>
            </p:nvCxnSpPr>
            <p:spPr>
              <a:xfrm>
                <a:off x="5390305" y="3010358"/>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5" name="文本框 274"/>
              <p:cNvSpPr txBox="1"/>
              <p:nvPr/>
            </p:nvSpPr>
            <p:spPr>
              <a:xfrm>
                <a:off x="5221349" y="3227085"/>
                <a:ext cx="1174596" cy="494567"/>
              </a:xfrm>
              <a:prstGeom prst="rect">
                <a:avLst/>
              </a:prstGeom>
              <a:noFill/>
            </p:spPr>
            <p:txBody>
              <a:bodyPr wrap="none" rtlCol="0">
                <a:spAutoFit/>
              </a:bodyPr>
              <a:lstStyle/>
              <a:p>
                <a:r>
                  <a:rPr lang="en-US" altLang="zh-CN" dirty="0">
                    <a:latin typeface="Arial Unicode MS" panose="020B0604020202020204" pitchFamily="34" charset="-122"/>
                  </a:rPr>
                  <a:t>COOH</a:t>
                </a:r>
                <a:endParaRPr lang="zh-CN" altLang="en-US" dirty="0">
                  <a:latin typeface="Arial Unicode MS" panose="020B0604020202020204" pitchFamily="34" charset="-122"/>
                </a:endParaRPr>
              </a:p>
            </p:txBody>
          </p:sp>
        </p:grpSp>
        <p:cxnSp>
          <p:nvCxnSpPr>
            <p:cNvPr id="268" name="直接连接符 267"/>
            <p:cNvCxnSpPr/>
            <p:nvPr/>
          </p:nvCxnSpPr>
          <p:spPr>
            <a:xfrm>
              <a:off x="5867788" y="2399020"/>
              <a:ext cx="216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9" name="直接连接符 268"/>
            <p:cNvCxnSpPr/>
            <p:nvPr/>
          </p:nvCxnSpPr>
          <p:spPr>
            <a:xfrm>
              <a:off x="5836508" y="2446968"/>
              <a:ext cx="216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0" name="文本框 269"/>
            <p:cNvSpPr txBox="1"/>
            <p:nvPr/>
          </p:nvSpPr>
          <p:spPr>
            <a:xfrm>
              <a:off x="5489774" y="2115077"/>
              <a:ext cx="487698" cy="494567"/>
            </a:xfrm>
            <a:prstGeom prst="rect">
              <a:avLst/>
            </a:prstGeom>
            <a:noFill/>
          </p:spPr>
          <p:txBody>
            <a:bodyPr wrap="none" rtlCol="0">
              <a:spAutoFit/>
            </a:bodyPr>
            <a:lstStyle/>
            <a:p>
              <a:r>
                <a:rPr lang="en-US" altLang="zh-CN" dirty="0">
                  <a:latin typeface="Arial Unicode MS" panose="020B0604020202020204" pitchFamily="34" charset="-122"/>
                </a:rPr>
                <a:t>O</a:t>
              </a:r>
              <a:endParaRPr lang="zh-CN" altLang="en-US" dirty="0">
                <a:latin typeface="Arial Unicode MS" panose="020B0604020202020204" pitchFamily="34" charset="-122"/>
              </a:endParaRPr>
            </a:p>
          </p:txBody>
        </p:sp>
      </p:grpSp>
      <p:grpSp>
        <p:nvGrpSpPr>
          <p:cNvPr id="285" name="组合 284"/>
          <p:cNvGrpSpPr>
            <a:grpSpLocks noChangeAspect="1"/>
          </p:cNvGrpSpPr>
          <p:nvPr/>
        </p:nvGrpSpPr>
        <p:grpSpPr>
          <a:xfrm>
            <a:off x="6951020" y="2594976"/>
            <a:ext cx="1813704" cy="828000"/>
            <a:chOff x="8219258" y="2411863"/>
            <a:chExt cx="2418336" cy="1104030"/>
          </a:xfrm>
        </p:grpSpPr>
        <p:grpSp>
          <p:nvGrpSpPr>
            <p:cNvPr id="286" name="组合 285"/>
            <p:cNvGrpSpPr/>
            <p:nvPr/>
          </p:nvGrpSpPr>
          <p:grpSpPr>
            <a:xfrm>
              <a:off x="8219258" y="2847157"/>
              <a:ext cx="1144856" cy="668736"/>
              <a:chOff x="849845" y="3316208"/>
              <a:chExt cx="1144856" cy="668736"/>
            </a:xfrm>
            <a:noFill/>
          </p:grpSpPr>
          <p:grpSp>
            <p:nvGrpSpPr>
              <p:cNvPr id="293" name="组合 292"/>
              <p:cNvGrpSpPr/>
              <p:nvPr/>
            </p:nvGrpSpPr>
            <p:grpSpPr>
              <a:xfrm>
                <a:off x="849845" y="3318944"/>
                <a:ext cx="576000" cy="666000"/>
                <a:chOff x="849845" y="3318944"/>
                <a:chExt cx="576000" cy="666000"/>
              </a:xfrm>
              <a:grpFill/>
            </p:grpSpPr>
            <p:sp>
              <p:nvSpPr>
                <p:cNvPr id="298" name="六边形 297"/>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9" name="直接连接符 298"/>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0" name="直接连接符 299"/>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 name="直接连接符 300"/>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94" name="组合 293"/>
              <p:cNvGrpSpPr/>
              <p:nvPr/>
            </p:nvGrpSpPr>
            <p:grpSpPr>
              <a:xfrm>
                <a:off x="1418701" y="3316208"/>
                <a:ext cx="576000" cy="666000"/>
                <a:chOff x="849845" y="3318944"/>
                <a:chExt cx="576000" cy="666000"/>
              </a:xfrm>
              <a:grpFill/>
            </p:grpSpPr>
            <p:sp>
              <p:nvSpPr>
                <p:cNvPr id="295" name="六边形 294"/>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96" name="直接连接符 295"/>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7" name="直接连接符 296"/>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87" name="组合 286"/>
            <p:cNvGrpSpPr/>
            <p:nvPr/>
          </p:nvGrpSpPr>
          <p:grpSpPr>
            <a:xfrm>
              <a:off x="9074553" y="2411863"/>
              <a:ext cx="1563041" cy="838626"/>
              <a:chOff x="4827890" y="2880914"/>
              <a:chExt cx="1563041" cy="838626"/>
            </a:xfrm>
          </p:grpSpPr>
          <p:cxnSp>
            <p:nvCxnSpPr>
              <p:cNvPr id="288" name="直接连接符 287"/>
              <p:cNvCxnSpPr/>
              <p:nvPr/>
            </p:nvCxnSpPr>
            <p:spPr>
              <a:xfrm>
                <a:off x="4828330" y="3019883"/>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9" name="直接连接符 288"/>
              <p:cNvCxnSpPr/>
              <p:nvPr/>
            </p:nvCxnSpPr>
            <p:spPr>
              <a:xfrm flipH="1">
                <a:off x="4827890" y="2882610"/>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0" name="直接连接符 289"/>
              <p:cNvCxnSpPr/>
              <p:nvPr/>
            </p:nvCxnSpPr>
            <p:spPr>
              <a:xfrm>
                <a:off x="5111460" y="2880914"/>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1" name="直接连接符 290"/>
              <p:cNvCxnSpPr/>
              <p:nvPr/>
            </p:nvCxnSpPr>
            <p:spPr>
              <a:xfrm>
                <a:off x="5390305" y="3010358"/>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92" name="文本框 291"/>
              <p:cNvSpPr txBox="1"/>
              <p:nvPr/>
            </p:nvSpPr>
            <p:spPr>
              <a:xfrm>
                <a:off x="5221350" y="3227084"/>
                <a:ext cx="1169581" cy="492456"/>
              </a:xfrm>
              <a:prstGeom prst="rect">
                <a:avLst/>
              </a:prstGeom>
              <a:noFill/>
            </p:spPr>
            <p:txBody>
              <a:bodyPr wrap="none" rtlCol="0">
                <a:spAutoFit/>
              </a:bodyPr>
              <a:lstStyle/>
              <a:p>
                <a:r>
                  <a:rPr lang="en-US" altLang="zh-CN" dirty="0">
                    <a:latin typeface="Arial Unicode MS" panose="020B0604020202020204" pitchFamily="34" charset="-122"/>
                  </a:rPr>
                  <a:t>COOH</a:t>
                </a:r>
                <a:endParaRPr lang="zh-CN" altLang="en-US" dirty="0">
                  <a:latin typeface="Arial Unicode MS" panose="020B0604020202020204" pitchFamily="34" charset="-122"/>
                </a:endParaRPr>
              </a:p>
            </p:txBody>
          </p:sp>
        </p:grpSp>
      </p:grpSp>
      <p:grpSp>
        <p:nvGrpSpPr>
          <p:cNvPr id="302" name="组合 301"/>
          <p:cNvGrpSpPr>
            <a:grpSpLocks noChangeAspect="1"/>
          </p:cNvGrpSpPr>
          <p:nvPr/>
        </p:nvGrpSpPr>
        <p:grpSpPr>
          <a:xfrm>
            <a:off x="2905036" y="4014339"/>
            <a:ext cx="1754830" cy="900000"/>
            <a:chOff x="5811193" y="3958083"/>
            <a:chExt cx="2340353" cy="1200298"/>
          </a:xfrm>
        </p:grpSpPr>
        <p:grpSp>
          <p:nvGrpSpPr>
            <p:cNvPr id="303" name="组合 302"/>
            <p:cNvGrpSpPr/>
            <p:nvPr/>
          </p:nvGrpSpPr>
          <p:grpSpPr>
            <a:xfrm>
              <a:off x="5811193" y="3958083"/>
              <a:ext cx="1431130" cy="1200298"/>
              <a:chOff x="2637077" y="4787764"/>
              <a:chExt cx="1431130" cy="1200298"/>
            </a:xfrm>
          </p:grpSpPr>
          <p:grpSp>
            <p:nvGrpSpPr>
              <p:cNvPr id="308" name="组合 307"/>
              <p:cNvGrpSpPr/>
              <p:nvPr/>
            </p:nvGrpSpPr>
            <p:grpSpPr>
              <a:xfrm>
                <a:off x="2637077" y="5319326"/>
                <a:ext cx="1144856" cy="668736"/>
                <a:chOff x="849845" y="3316208"/>
                <a:chExt cx="1144856" cy="668736"/>
              </a:xfrm>
              <a:noFill/>
            </p:grpSpPr>
            <p:grpSp>
              <p:nvGrpSpPr>
                <p:cNvPr id="310" name="组合 309"/>
                <p:cNvGrpSpPr/>
                <p:nvPr/>
              </p:nvGrpSpPr>
              <p:grpSpPr>
                <a:xfrm>
                  <a:off x="849845" y="3318944"/>
                  <a:ext cx="576000" cy="666000"/>
                  <a:chOff x="849845" y="3318944"/>
                  <a:chExt cx="576000" cy="666000"/>
                </a:xfrm>
                <a:grpFill/>
              </p:grpSpPr>
              <p:sp>
                <p:nvSpPr>
                  <p:cNvPr id="315" name="六边形 314"/>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16" name="直接连接符 315"/>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7" name="直接连接符 316"/>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8" name="直接连接符 317"/>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1" name="组合 310"/>
                <p:cNvGrpSpPr/>
                <p:nvPr/>
              </p:nvGrpSpPr>
              <p:grpSpPr>
                <a:xfrm>
                  <a:off x="1418701" y="3316208"/>
                  <a:ext cx="576000" cy="666000"/>
                  <a:chOff x="849845" y="3318944"/>
                  <a:chExt cx="576000" cy="666000"/>
                </a:xfrm>
                <a:grpFill/>
              </p:grpSpPr>
              <p:sp>
                <p:nvSpPr>
                  <p:cNvPr id="312" name="六边形 311"/>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13" name="直接连接符 312"/>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4" name="直接连接符 313"/>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309" name="六边形 308"/>
              <p:cNvSpPr/>
              <p:nvPr/>
            </p:nvSpPr>
            <p:spPr>
              <a:xfrm rot="5400000">
                <a:off x="3447207" y="483276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304" name="直接连接符 303"/>
            <p:cNvCxnSpPr/>
            <p:nvPr/>
          </p:nvCxnSpPr>
          <p:spPr>
            <a:xfrm>
              <a:off x="7241343" y="4485554"/>
              <a:ext cx="180000" cy="25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5" name="直接连接符 304"/>
            <p:cNvCxnSpPr/>
            <p:nvPr/>
          </p:nvCxnSpPr>
          <p:spPr>
            <a:xfrm flipV="1">
              <a:off x="7240266" y="4397179"/>
              <a:ext cx="324000" cy="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6" name="文本框 305"/>
            <p:cNvSpPr txBox="1"/>
            <p:nvPr/>
          </p:nvSpPr>
          <p:spPr>
            <a:xfrm>
              <a:off x="7500406" y="4270539"/>
              <a:ext cx="651140" cy="30848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rPr>
                <a:t>CH</a:t>
              </a:r>
              <a:r>
                <a:rPr lang="en-US" altLang="zh-CN" sz="2000" baseline="-25000" dirty="0">
                  <a:latin typeface="Arial Unicode MS" panose="020B0604020202020204" pitchFamily="34" charset="-122"/>
                </a:rPr>
                <a:t>3</a:t>
              </a:r>
              <a:endParaRPr lang="zh-CN" altLang="en-US" sz="2000" dirty="0">
                <a:latin typeface="Arial Unicode MS" panose="020B0604020202020204" pitchFamily="34" charset="-122"/>
              </a:endParaRPr>
            </a:p>
          </p:txBody>
        </p:sp>
        <p:sp>
          <p:nvSpPr>
            <p:cNvPr id="307" name="文本框 306"/>
            <p:cNvSpPr txBox="1"/>
            <p:nvPr/>
          </p:nvSpPr>
          <p:spPr>
            <a:xfrm>
              <a:off x="7303570" y="4635323"/>
              <a:ext cx="569387" cy="400110"/>
            </a:xfrm>
            <a:prstGeom prst="rect">
              <a:avLst/>
            </a:prstGeom>
            <a:noFill/>
          </p:spPr>
          <p:txBody>
            <a:bodyPr wrap="none" rtlCol="0">
              <a:spAutoFit/>
            </a:bodyPr>
            <a:lstStyle/>
            <a:p>
              <a:r>
                <a:rPr lang="en-US" altLang="zh-CN" sz="2000" dirty="0">
                  <a:latin typeface="Arial Unicode MS" panose="020B0604020202020204" pitchFamily="34" charset="-122"/>
                </a:rPr>
                <a:t>OH</a:t>
              </a:r>
              <a:endParaRPr lang="zh-CN" altLang="en-US" sz="2000" dirty="0">
                <a:latin typeface="Arial Unicode MS" panose="020B0604020202020204" pitchFamily="34" charset="-122"/>
              </a:endParaRPr>
            </a:p>
          </p:txBody>
        </p:sp>
      </p:grpSp>
      <p:grpSp>
        <p:nvGrpSpPr>
          <p:cNvPr id="319" name="组合 318"/>
          <p:cNvGrpSpPr>
            <a:grpSpLocks noChangeAspect="1"/>
          </p:cNvGrpSpPr>
          <p:nvPr/>
        </p:nvGrpSpPr>
        <p:grpSpPr>
          <a:xfrm>
            <a:off x="5545637" y="4023666"/>
            <a:ext cx="1737636" cy="900000"/>
            <a:chOff x="9480428" y="3784269"/>
            <a:chExt cx="2299652" cy="1191095"/>
          </a:xfrm>
        </p:grpSpPr>
        <p:grpSp>
          <p:nvGrpSpPr>
            <p:cNvPr id="320" name="组合 319"/>
            <p:cNvGrpSpPr>
              <a:grpSpLocks noChangeAspect="1"/>
            </p:cNvGrpSpPr>
            <p:nvPr/>
          </p:nvGrpSpPr>
          <p:grpSpPr>
            <a:xfrm>
              <a:off x="9480428" y="3784269"/>
              <a:ext cx="1439635" cy="1191095"/>
              <a:chOff x="8356478" y="3784269"/>
              <a:chExt cx="1439635" cy="1191095"/>
            </a:xfrm>
          </p:grpSpPr>
          <p:grpSp>
            <p:nvGrpSpPr>
              <p:cNvPr id="323" name="组合 322"/>
              <p:cNvGrpSpPr/>
              <p:nvPr/>
            </p:nvGrpSpPr>
            <p:grpSpPr>
              <a:xfrm>
                <a:off x="8356478" y="4306628"/>
                <a:ext cx="1144856" cy="668736"/>
                <a:chOff x="849845" y="3316208"/>
                <a:chExt cx="1144856" cy="668736"/>
              </a:xfrm>
              <a:noFill/>
            </p:grpSpPr>
            <p:grpSp>
              <p:nvGrpSpPr>
                <p:cNvPr id="327" name="组合 326"/>
                <p:cNvGrpSpPr/>
                <p:nvPr/>
              </p:nvGrpSpPr>
              <p:grpSpPr>
                <a:xfrm>
                  <a:off x="849845" y="3318944"/>
                  <a:ext cx="576000" cy="666000"/>
                  <a:chOff x="849845" y="3318944"/>
                  <a:chExt cx="576000" cy="666000"/>
                </a:xfrm>
                <a:grpFill/>
              </p:grpSpPr>
              <p:sp>
                <p:nvSpPr>
                  <p:cNvPr id="332" name="六边形 331"/>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33" name="直接连接符 332"/>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4" name="直接连接符 333"/>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5" name="直接连接符 334"/>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28" name="组合 327"/>
                <p:cNvGrpSpPr/>
                <p:nvPr/>
              </p:nvGrpSpPr>
              <p:grpSpPr>
                <a:xfrm>
                  <a:off x="1418701" y="3316208"/>
                  <a:ext cx="576000" cy="666000"/>
                  <a:chOff x="849845" y="3318944"/>
                  <a:chExt cx="576000" cy="666000"/>
                </a:xfrm>
                <a:grpFill/>
              </p:grpSpPr>
              <p:sp>
                <p:nvSpPr>
                  <p:cNvPr id="329" name="六边形 328"/>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30" name="直接连接符 329"/>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1" name="直接连接符 330"/>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24" name="组合 323"/>
              <p:cNvGrpSpPr/>
              <p:nvPr/>
            </p:nvGrpSpPr>
            <p:grpSpPr>
              <a:xfrm>
                <a:off x="9220113" y="3784269"/>
                <a:ext cx="576000" cy="666000"/>
                <a:chOff x="849845" y="3318944"/>
                <a:chExt cx="576000" cy="666000"/>
              </a:xfrm>
              <a:noFill/>
            </p:grpSpPr>
            <p:sp>
              <p:nvSpPr>
                <p:cNvPr id="325" name="六边形 324"/>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26" name="直接连接符 325"/>
                <p:cNvCxnSpPr/>
                <p:nvPr/>
              </p:nvCxnSpPr>
              <p:spPr>
                <a:xfrm>
                  <a:off x="1368695"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21" name="直接连接符 320"/>
            <p:cNvCxnSpPr/>
            <p:nvPr/>
          </p:nvCxnSpPr>
          <p:spPr>
            <a:xfrm>
              <a:off x="10920063" y="4305541"/>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2" name="文本框 321"/>
            <p:cNvSpPr txBox="1"/>
            <p:nvPr/>
          </p:nvSpPr>
          <p:spPr>
            <a:xfrm>
              <a:off x="11128940" y="4394601"/>
              <a:ext cx="651140" cy="30848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rPr>
                <a:t>CH</a:t>
              </a:r>
              <a:r>
                <a:rPr lang="en-US" altLang="zh-CN" sz="2000" baseline="-25000" dirty="0">
                  <a:latin typeface="Arial Unicode MS" panose="020B0604020202020204" pitchFamily="34" charset="-122"/>
                </a:rPr>
                <a:t>3</a:t>
              </a:r>
              <a:endParaRPr lang="zh-CN" altLang="en-US" sz="2000" dirty="0">
                <a:latin typeface="Arial Unicode MS" panose="020B0604020202020204" pitchFamily="34" charset="-122"/>
              </a:endParaRPr>
            </a:p>
          </p:txBody>
        </p:sp>
      </p:grpSp>
      <p:grpSp>
        <p:nvGrpSpPr>
          <p:cNvPr id="336" name="组合 335"/>
          <p:cNvGrpSpPr>
            <a:grpSpLocks noChangeAspect="1"/>
          </p:cNvGrpSpPr>
          <p:nvPr/>
        </p:nvGrpSpPr>
        <p:grpSpPr>
          <a:xfrm>
            <a:off x="8389234" y="4029927"/>
            <a:ext cx="1737636" cy="900000"/>
            <a:chOff x="9480428" y="3784269"/>
            <a:chExt cx="2299652" cy="1191095"/>
          </a:xfrm>
        </p:grpSpPr>
        <p:grpSp>
          <p:nvGrpSpPr>
            <p:cNvPr id="337" name="组合 336"/>
            <p:cNvGrpSpPr>
              <a:grpSpLocks noChangeAspect="1"/>
            </p:cNvGrpSpPr>
            <p:nvPr/>
          </p:nvGrpSpPr>
          <p:grpSpPr>
            <a:xfrm>
              <a:off x="9480428" y="3784269"/>
              <a:ext cx="1439635" cy="1191095"/>
              <a:chOff x="8356478" y="3784269"/>
              <a:chExt cx="1439635" cy="1191095"/>
            </a:xfrm>
          </p:grpSpPr>
          <p:grpSp>
            <p:nvGrpSpPr>
              <p:cNvPr id="340" name="组合 339"/>
              <p:cNvGrpSpPr/>
              <p:nvPr/>
            </p:nvGrpSpPr>
            <p:grpSpPr>
              <a:xfrm>
                <a:off x="8356478" y="4306628"/>
                <a:ext cx="1144856" cy="668736"/>
                <a:chOff x="849845" y="3316208"/>
                <a:chExt cx="1144856" cy="668736"/>
              </a:xfrm>
              <a:noFill/>
            </p:grpSpPr>
            <p:grpSp>
              <p:nvGrpSpPr>
                <p:cNvPr id="345" name="组合 344"/>
                <p:cNvGrpSpPr/>
                <p:nvPr/>
              </p:nvGrpSpPr>
              <p:grpSpPr>
                <a:xfrm>
                  <a:off x="849845" y="3318944"/>
                  <a:ext cx="576000" cy="666000"/>
                  <a:chOff x="849845" y="3318944"/>
                  <a:chExt cx="576000" cy="666000"/>
                </a:xfrm>
                <a:grpFill/>
              </p:grpSpPr>
              <p:sp>
                <p:nvSpPr>
                  <p:cNvPr id="350" name="六边形 349"/>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51" name="直接连接符 350"/>
                  <p:cNvCxnSpPr/>
                  <p:nvPr/>
                </p:nvCxnSpPr>
                <p:spPr>
                  <a:xfrm>
                    <a:off x="901970"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2" name="直接连接符 351"/>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3" name="直接连接符 352"/>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46" name="组合 345"/>
                <p:cNvGrpSpPr/>
                <p:nvPr/>
              </p:nvGrpSpPr>
              <p:grpSpPr>
                <a:xfrm>
                  <a:off x="1418701" y="3316208"/>
                  <a:ext cx="576000" cy="666000"/>
                  <a:chOff x="849845" y="3318944"/>
                  <a:chExt cx="576000" cy="666000"/>
                </a:xfrm>
                <a:grpFill/>
              </p:grpSpPr>
              <p:sp>
                <p:nvSpPr>
                  <p:cNvPr id="347" name="六边形 346"/>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48" name="直接连接符 347"/>
                  <p:cNvCxnSpPr/>
                  <p:nvPr/>
                </p:nvCxnSpPr>
                <p:spPr>
                  <a:xfrm rot="180000">
                    <a:off x="1122104" y="3380332"/>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9" name="直接连接符 348"/>
                  <p:cNvCxnSpPr/>
                  <p:nvPr/>
                </p:nvCxnSpPr>
                <p:spPr>
                  <a:xfrm rot="21420000" flipH="1">
                    <a:off x="1130571" y="3812134"/>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341" name="组合 340"/>
              <p:cNvGrpSpPr/>
              <p:nvPr/>
            </p:nvGrpSpPr>
            <p:grpSpPr>
              <a:xfrm>
                <a:off x="9220113" y="3784269"/>
                <a:ext cx="576000" cy="666000"/>
                <a:chOff x="849845" y="3318944"/>
                <a:chExt cx="576000" cy="666000"/>
              </a:xfrm>
              <a:noFill/>
            </p:grpSpPr>
            <p:sp>
              <p:nvSpPr>
                <p:cNvPr id="342" name="六边形 341"/>
                <p:cNvSpPr/>
                <p:nvPr/>
              </p:nvSpPr>
              <p:spPr>
                <a:xfrm rot="5400000">
                  <a:off x="804845" y="3363944"/>
                  <a:ext cx="666000" cy="576000"/>
                </a:xfrm>
                <a:prstGeom prst="hexagon">
                  <a:avLst/>
                </a:prstGeom>
                <a:solidFill>
                  <a:srgbClr val="00B0F0"/>
                </a:solidFill>
                <a:ln w="19050">
                  <a:solidFill>
                    <a:schemeClr val="tx1"/>
                  </a:solidFill>
                </a:ln>
                <a:effectLst/>
                <a:scene3d>
                  <a:camera prst="orthographicFront">
                    <a:rot lat="0" lon="0" rev="0"/>
                  </a:camera>
                  <a:lightRig rig="contrasting" dir="t">
                    <a:rot lat="0" lon="0" rev="7800000"/>
                  </a:lightRig>
                </a:scene3d>
                <a:sp3d>
                  <a:bevelT w="139700" h="1397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343" name="直接连接符 342"/>
                <p:cNvCxnSpPr/>
                <p:nvPr/>
              </p:nvCxnSpPr>
              <p:spPr>
                <a:xfrm>
                  <a:off x="1368695" y="3505208"/>
                  <a:ext cx="0" cy="28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4" name="直接连接符 343"/>
                <p:cNvCxnSpPr/>
                <p:nvPr/>
              </p:nvCxnSpPr>
              <p:spPr>
                <a:xfrm rot="21420000" flipH="1">
                  <a:off x="892446" y="3383509"/>
                  <a:ext cx="252000" cy="108000"/>
                </a:xfrm>
                <a:prstGeom prst="line">
                  <a:avLst/>
                </a:prstGeom>
                <a:grpFill/>
                <a:ln w="19050">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338" name="直接连接符 337"/>
            <p:cNvCxnSpPr/>
            <p:nvPr/>
          </p:nvCxnSpPr>
          <p:spPr>
            <a:xfrm>
              <a:off x="10920063" y="4305541"/>
              <a:ext cx="288000" cy="14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39" name="文本框 338"/>
            <p:cNvSpPr txBox="1"/>
            <p:nvPr/>
          </p:nvSpPr>
          <p:spPr>
            <a:xfrm>
              <a:off x="11128940" y="4394601"/>
              <a:ext cx="651140" cy="308482"/>
            </a:xfrm>
            <a:prstGeom prst="rect">
              <a:avLst/>
            </a:prstGeom>
            <a:noFill/>
          </p:spPr>
          <p:txBody>
            <a:bodyPr wrap="none" rtlCol="0">
              <a:spAutoFit/>
            </a:bodyPr>
            <a:lstStyle/>
            <a:p>
              <a:pPr>
                <a:lnSpc>
                  <a:spcPts val="1600"/>
                </a:lnSpc>
              </a:pPr>
              <a:r>
                <a:rPr lang="en-US" altLang="zh-CN" sz="2000" dirty="0">
                  <a:latin typeface="Arial Unicode MS" panose="020B0604020202020204" pitchFamily="34" charset="-122"/>
                </a:rPr>
                <a:t>CH</a:t>
              </a:r>
              <a:r>
                <a:rPr lang="en-US" altLang="zh-CN" sz="2000" baseline="-25000" dirty="0">
                  <a:latin typeface="Arial Unicode MS" panose="020B0604020202020204" pitchFamily="34" charset="-122"/>
                </a:rPr>
                <a:t>3</a:t>
              </a:r>
              <a:endParaRPr lang="zh-CN" altLang="en-US" sz="2000" dirty="0">
                <a:latin typeface="Arial Unicode MS" panose="020B0604020202020204" pitchFamily="34" charset="-122"/>
              </a:endParaRPr>
            </a:p>
          </p:txBody>
        </p:sp>
      </p:grpSp>
      <p:cxnSp>
        <p:nvCxnSpPr>
          <p:cNvPr id="354" name="直接箭头连接符 353"/>
          <p:cNvCxnSpPr/>
          <p:nvPr/>
        </p:nvCxnSpPr>
        <p:spPr>
          <a:xfrm>
            <a:off x="7548950" y="4695628"/>
            <a:ext cx="792000" cy="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6083304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2"/>
          <p:cNvSpPr>
            <a:spLocks noChangeArrowheads="1"/>
          </p:cNvSpPr>
          <p:nvPr/>
        </p:nvSpPr>
        <p:spPr bwMode="auto">
          <a:xfrm>
            <a:off x="1949449" y="2048404"/>
            <a:ext cx="8295216" cy="19817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b" anchorCtr="1"/>
          <a:lstStyle/>
          <a:p>
            <a:pPr algn="ctr">
              <a:lnSpc>
                <a:spcPct val="150000"/>
              </a:lnSpc>
              <a:defRPr/>
            </a:pPr>
            <a:r>
              <a:rPr lang="zh-CN" altLang="en-US" sz="66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蛋白质的分类</a:t>
            </a:r>
          </a:p>
          <a:p>
            <a:pPr algn="ctr">
              <a:lnSpc>
                <a:spcPct val="150000"/>
              </a:lnSpc>
              <a:defRPr/>
            </a:pPr>
            <a:r>
              <a:rPr lang="en-US" altLang="zh-CN" sz="2800" dirty="0">
                <a:solidFill>
                  <a:srgbClr val="C00000"/>
                </a:solidFill>
                <a:effectLst>
                  <a:outerShdw blurRad="38100" dist="38100" dir="2700000" algn="tl">
                    <a:srgbClr val="000000">
                      <a:alpha val="43137"/>
                    </a:srgbClr>
                  </a:outerShdw>
                </a:effectLst>
                <a:latin typeface="Times New Roman" panose="02020603050405020304" pitchFamily="18" charset="0"/>
              </a:rPr>
              <a:t>Classification of protein</a:t>
            </a:r>
          </a:p>
        </p:txBody>
      </p:sp>
      <p:sp>
        <p:nvSpPr>
          <p:cNvPr id="5" name="Rectangle 4"/>
          <p:cNvSpPr>
            <a:spLocks noChangeArrowheads="1"/>
          </p:cNvSpPr>
          <p:nvPr/>
        </p:nvSpPr>
        <p:spPr bwMode="auto">
          <a:xfrm>
            <a:off x="1087227" y="539683"/>
            <a:ext cx="1322598"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r>
              <a:rPr lang="zh-CN" altLang="en-US" sz="2800" dirty="0">
                <a:solidFill>
                  <a:srgbClr val="C00000"/>
                </a:solidFill>
                <a:effectLst>
                  <a:outerShdw blurRad="38100" dist="38100" dir="2700000" algn="tl">
                    <a:srgbClr val="C0C0C0"/>
                  </a:outerShdw>
                </a:effectLst>
                <a:latin typeface="Arial" charset="0"/>
              </a:rPr>
              <a:t>第五节</a:t>
            </a:r>
          </a:p>
        </p:txBody>
      </p:sp>
      <p:cxnSp>
        <p:nvCxnSpPr>
          <p:cNvPr id="6" name="直接连接符 5"/>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9911506"/>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3"/>
          <p:cNvSpPr>
            <a:spLocks noChangeArrowheads="1"/>
          </p:cNvSpPr>
          <p:nvPr/>
        </p:nvSpPr>
        <p:spPr bwMode="auto">
          <a:xfrm>
            <a:off x="7188910" y="5420441"/>
            <a:ext cx="31290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zh-CN" altLang="en-US" sz="1000">
                <a:latin typeface="Times New Roman" panose="02020603050405020304" pitchFamily="18" charset="0"/>
                <a:cs typeface="Times New Roman" panose="02020603050405020304" pitchFamily="18" charset="0"/>
              </a:rPr>
              <a:t>　</a:t>
            </a:r>
            <a:endParaRPr lang="zh-CN" altLang="en-US"/>
          </a:p>
        </p:txBody>
      </p:sp>
      <p:sp>
        <p:nvSpPr>
          <p:cNvPr id="7" name="Rectangle 2"/>
          <p:cNvSpPr txBox="1">
            <a:spLocks noChangeArrowheads="1"/>
          </p:cNvSpPr>
          <p:nvPr/>
        </p:nvSpPr>
        <p:spPr>
          <a:xfrm>
            <a:off x="1245652" y="1252694"/>
            <a:ext cx="8401056" cy="101599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ts val="3500"/>
              </a:lnSpc>
              <a:spcBef>
                <a:spcPts val="0"/>
              </a:spcBef>
              <a:buClr>
                <a:schemeClr val="accent5">
                  <a:lumMod val="50000"/>
                </a:schemeClr>
              </a:buClr>
              <a:buSzPct val="80000"/>
              <a:buNone/>
            </a:pPr>
            <a:r>
              <a:rPr lang="en-US" altLang="zh-CN" sz="2400" dirty="0">
                <a:effectLst>
                  <a:outerShdw blurRad="38100" dist="38100" dir="2700000" algn="tl">
                    <a:srgbClr val="C0C0C0"/>
                  </a:outerShdw>
                </a:effectLst>
                <a:latin typeface="Times New Roman" panose="02020603050405020304" pitchFamily="18" charset="0"/>
                <a:ea typeface="方正姚体" panose="02010601030101010101" pitchFamily="2" charset="-122"/>
              </a:rPr>
              <a:t>1.</a:t>
            </a:r>
            <a:r>
              <a:rPr lang="zh-CN" altLang="en-US" sz="2400" dirty="0">
                <a:effectLst>
                  <a:outerShdw blurRad="38100" dist="38100" dir="2700000" algn="tl">
                    <a:srgbClr val="C0C0C0"/>
                  </a:outerShdw>
                </a:effectLst>
                <a:latin typeface="Times New Roman" panose="02020603050405020304" pitchFamily="18" charset="0"/>
                <a:ea typeface="方正姚体" panose="02010601030101010101" pitchFamily="2" charset="-122"/>
              </a:rPr>
              <a:t>单纯蛋白质：清蛋白等。</a:t>
            </a:r>
          </a:p>
          <a:p>
            <a:pPr marL="0" indent="0">
              <a:lnSpc>
                <a:spcPts val="3500"/>
              </a:lnSpc>
              <a:spcBef>
                <a:spcPts val="0"/>
              </a:spcBef>
              <a:buClr>
                <a:schemeClr val="accent5">
                  <a:lumMod val="50000"/>
                </a:schemeClr>
              </a:buClr>
              <a:buSzPct val="80000"/>
              <a:buNone/>
            </a:pPr>
            <a:r>
              <a:rPr lang="en-US" altLang="zh-CN" sz="2400" dirty="0">
                <a:effectLst>
                  <a:outerShdw blurRad="38100" dist="38100" dir="2700000" algn="tl">
                    <a:srgbClr val="C0C0C0"/>
                  </a:outerShdw>
                </a:effectLst>
                <a:latin typeface="Times New Roman" panose="02020603050405020304" pitchFamily="18" charset="0"/>
                <a:ea typeface="方正姚体" panose="02010601030101010101" pitchFamily="2" charset="-122"/>
              </a:rPr>
              <a:t>2.</a:t>
            </a:r>
            <a:r>
              <a:rPr lang="zh-CN" altLang="en-US" sz="2400" dirty="0">
                <a:effectLst>
                  <a:outerShdw blurRad="38100" dist="38100" dir="2700000" algn="tl">
                    <a:srgbClr val="C0C0C0"/>
                  </a:outerShdw>
                </a:effectLst>
                <a:latin typeface="Times New Roman" panose="02020603050405020304" pitchFamily="18" charset="0"/>
                <a:ea typeface="方正姚体" panose="02010601030101010101" pitchFamily="2" charset="-122"/>
              </a:rPr>
              <a:t>结合蛋白质：由蛋白质和非蛋白质部分（辅助因子）构成。</a:t>
            </a:r>
          </a:p>
        </p:txBody>
      </p:sp>
      <p:sp>
        <p:nvSpPr>
          <p:cNvPr id="8" name="Rectangle 4"/>
          <p:cNvSpPr>
            <a:spLocks noChangeArrowheads="1"/>
          </p:cNvSpPr>
          <p:nvPr/>
        </p:nvSpPr>
        <p:spPr bwMode="auto">
          <a:xfrm>
            <a:off x="1078972" y="514351"/>
            <a:ext cx="3494086" cy="556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按分子组成分类</a:t>
            </a:r>
          </a:p>
        </p:txBody>
      </p:sp>
      <p:cxnSp>
        <p:nvCxnSpPr>
          <p:cNvPr id="9" name="直接连接符 8"/>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graphicFrame>
        <p:nvGraphicFramePr>
          <p:cNvPr id="3" name="表格 2"/>
          <p:cNvGraphicFramePr>
            <a:graphicFrameLocks noGrp="1"/>
          </p:cNvGraphicFramePr>
          <p:nvPr>
            <p:extLst>
              <p:ext uri="{D42A27DB-BD31-4B8C-83A1-F6EECF244321}">
                <p14:modId xmlns:p14="http://schemas.microsoft.com/office/powerpoint/2010/main" val="205589434"/>
              </p:ext>
            </p:extLst>
          </p:nvPr>
        </p:nvGraphicFramePr>
        <p:xfrm>
          <a:off x="1831975" y="2291291"/>
          <a:ext cx="8559800" cy="3337560"/>
        </p:xfrm>
        <a:graphic>
          <a:graphicData uri="http://schemas.openxmlformats.org/drawingml/2006/table">
            <a:tbl>
              <a:tblPr firstRow="1" bandRow="1">
                <a:tableStyleId>{5C22544A-7EE6-4342-B048-85BDC9FD1C3A}</a:tableStyleId>
              </a:tblPr>
              <a:tblGrid>
                <a:gridCol w="1511300">
                  <a:extLst>
                    <a:ext uri="{9D8B030D-6E8A-4147-A177-3AD203B41FA5}">
                      <a16:colId xmlns:a16="http://schemas.microsoft.com/office/drawing/2014/main" val="20000"/>
                    </a:ext>
                  </a:extLst>
                </a:gridCol>
                <a:gridCol w="1390650">
                  <a:extLst>
                    <a:ext uri="{9D8B030D-6E8A-4147-A177-3AD203B41FA5}">
                      <a16:colId xmlns:a16="http://schemas.microsoft.com/office/drawing/2014/main" val="20001"/>
                    </a:ext>
                  </a:extLst>
                </a:gridCol>
                <a:gridCol w="5657850">
                  <a:extLst>
                    <a:ext uri="{9D8B030D-6E8A-4147-A177-3AD203B41FA5}">
                      <a16:colId xmlns:a16="http://schemas.microsoft.com/office/drawing/2014/main" val="20002"/>
                    </a:ext>
                  </a:extLst>
                </a:gridCol>
              </a:tblGrid>
              <a:tr h="37084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dirty="0">
                          <a:ln>
                            <a:noFill/>
                          </a:ln>
                          <a:solidFill>
                            <a:schemeClr val="bg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类别</a:t>
                      </a:r>
                      <a:endParaRPr kumimoji="0" lang="zh-CN" altLang="en-US" sz="1800" b="0" i="0" u="none" strike="noStrike" cap="none" normalizeH="0" baseline="0" dirty="0">
                        <a:ln>
                          <a:noFill/>
                        </a:ln>
                        <a:solidFill>
                          <a:schemeClr val="bg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dirty="0">
                          <a:ln>
                            <a:noFill/>
                          </a:ln>
                          <a:solidFill>
                            <a:schemeClr val="bg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辅助因子</a:t>
                      </a:r>
                      <a:endParaRPr kumimoji="0" lang="zh-CN" altLang="en-US" sz="1800" b="0" i="0" u="none" strike="noStrike" cap="none" normalizeH="0" baseline="0" dirty="0">
                        <a:ln>
                          <a:noFill/>
                        </a:ln>
                        <a:solidFill>
                          <a:schemeClr val="bg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dirty="0">
                          <a:ln>
                            <a:noFill/>
                          </a:ln>
                          <a:solidFill>
                            <a:schemeClr val="bg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举例</a:t>
                      </a:r>
                      <a:endParaRPr kumimoji="0" lang="zh-CN" altLang="en-US" sz="1800" b="0" i="0" u="none" strike="noStrike" cap="none" normalizeH="0" baseline="0" dirty="0">
                        <a:ln>
                          <a:noFill/>
                        </a:ln>
                        <a:solidFill>
                          <a:schemeClr val="bg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extLst>
                  <a:ext uri="{0D108BD9-81ED-4DB2-BD59-A6C34878D82A}">
                    <a16:rowId xmlns:a16="http://schemas.microsoft.com/office/drawing/2014/main" val="10000"/>
                  </a:ext>
                </a:extLst>
              </a:tr>
              <a:tr h="37084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单纯蛋白质</a:t>
                      </a:r>
                      <a:endParaRPr kumimoji="0" lang="zh-CN" altLang="en-US" sz="1800" b="0" i="0" u="none" strike="noStrike" cap="none" normalizeH="0" baseline="0">
                        <a:ln>
                          <a:noFill/>
                        </a:ln>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zh-CN"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清蛋白、球蛋白、精蛋白、组蛋白、硬蛋白、谷蛋白</a:t>
                      </a:r>
                      <a:endPar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extLst>
                  <a:ext uri="{0D108BD9-81ED-4DB2-BD59-A6C34878D82A}">
                    <a16:rowId xmlns:a16="http://schemas.microsoft.com/office/drawing/2014/main" val="10001"/>
                  </a:ext>
                </a:extLst>
              </a:tr>
              <a:tr h="37084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rgbClr val="FF0000"/>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结合蛋白质</a:t>
                      </a:r>
                    </a:p>
                  </a:txBody>
                  <a:tcPr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zh-CN"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zh-CN" altLang="zh-CN"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extLst>
                  <a:ext uri="{0D108BD9-81ED-4DB2-BD59-A6C34878D82A}">
                    <a16:rowId xmlns:a16="http://schemas.microsoft.com/office/drawing/2014/main" val="10002"/>
                  </a:ext>
                </a:extLst>
              </a:tr>
              <a:tr h="37084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糖蛋白</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糖类</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粘蛋白、血型糖蛋白、免疫球蛋白</a:t>
                      </a:r>
                      <a:endPar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extLst>
                  <a:ext uri="{0D108BD9-81ED-4DB2-BD59-A6C34878D82A}">
                    <a16:rowId xmlns:a16="http://schemas.microsoft.com/office/drawing/2014/main" val="10003"/>
                  </a:ext>
                </a:extLst>
              </a:tr>
              <a:tr h="37084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核蛋白</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核酸</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病毒核蛋白、染色体核蛋白</a:t>
                      </a:r>
                      <a:endPar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extLst>
                  <a:ext uri="{0D108BD9-81ED-4DB2-BD59-A6C34878D82A}">
                    <a16:rowId xmlns:a16="http://schemas.microsoft.com/office/drawing/2014/main" val="10004"/>
                  </a:ext>
                </a:extLst>
              </a:tr>
              <a:tr h="37084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脂蛋白</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脂类</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乳糜微粒、低密度脂蛋白</a:t>
                      </a:r>
                      <a:endPar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extLst>
                  <a:ext uri="{0D108BD9-81ED-4DB2-BD59-A6C34878D82A}">
                    <a16:rowId xmlns:a16="http://schemas.microsoft.com/office/drawing/2014/main" val="10005"/>
                  </a:ext>
                </a:extLst>
              </a:tr>
              <a:tr h="37084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磷蛋白</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磷脂</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酪蛋白、卵黄磷蛋白</a:t>
                      </a:r>
                      <a:endPar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extLst>
                  <a:ext uri="{0D108BD9-81ED-4DB2-BD59-A6C34878D82A}">
                    <a16:rowId xmlns:a16="http://schemas.microsoft.com/office/drawing/2014/main" val="10006"/>
                  </a:ext>
                </a:extLst>
              </a:tr>
              <a:tr h="37084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金属蛋白</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金属离子</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铁蛋白、铜蓝蛋白</a:t>
                      </a:r>
                      <a:endPar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extLst>
                  <a:ext uri="{0D108BD9-81ED-4DB2-BD59-A6C34878D82A}">
                    <a16:rowId xmlns:a16="http://schemas.microsoft.com/office/drawing/2014/main" val="10007"/>
                  </a:ext>
                </a:extLst>
              </a:tr>
              <a:tr h="370840">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色蛋白</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色素</a:t>
                      </a:r>
                      <a:endParaRPr kumimoji="0" lang="zh-CN" altLang="en-US" sz="1800" b="0" i="0" u="none" strike="noStrike" cap="none" normalizeH="0" baseline="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tc>
                  <a:txBody>
                    <a:bodyPr/>
                    <a:lstStyle/>
                    <a:p>
                      <a:pPr marL="342900" marR="0" lvl="0" indent="-342900" algn="ctr" defTabSz="914400" rtl="0" eaLnBrk="1" fontAlgn="base" latinLnBrk="0" hangingPunct="1">
                        <a:lnSpc>
                          <a:spcPct val="100000"/>
                        </a:lnSpc>
                        <a:spcBef>
                          <a:spcPct val="0"/>
                        </a:spcBef>
                        <a:spcAft>
                          <a:spcPct val="0"/>
                        </a:spcAft>
                        <a:buClrTx/>
                        <a:buSzTx/>
                        <a:buFontTx/>
                        <a:buNone/>
                        <a:tabLst/>
                      </a:pPr>
                      <a:r>
                        <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cs typeface="Times New Roman" pitchFamily="18" charset="0"/>
                        </a:rPr>
                        <a:t>血红蛋白、肌红蛋白、细胞色素</a:t>
                      </a:r>
                      <a:endParaRPr kumimoji="0" lang="zh-CN" altLang="en-US" sz="1800" b="0" i="0" u="none" strike="noStrike" cap="none" normalizeH="0" baseline="0" dirty="0">
                        <a:ln>
                          <a:noFill/>
                        </a:ln>
                        <a:solidFill>
                          <a:schemeClr val="tx1"/>
                        </a:solidFill>
                        <a:effectLst>
                          <a:outerShdw blurRad="38100" dist="38100" dir="2700000" algn="tl">
                            <a:srgbClr val="C0C0C0"/>
                          </a:outerShdw>
                        </a:effectLst>
                        <a:latin typeface="Times New Roman" panose="02020603050405020304" pitchFamily="18" charset="0"/>
                        <a:ea typeface="方正姚体" panose="02010601030101010101" pitchFamily="2" charset="-122"/>
                      </a:endParaRPr>
                    </a:p>
                  </a:txBody>
                  <a:tcPr anchor="ctr" horzOverflow="overflow"/>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2521599961"/>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1243541" y="1249021"/>
            <a:ext cx="8892117" cy="150862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lIns="91440" tIns="45720" rIns="91440" bIns="45720" rtlCol="0">
            <a:noAutofit/>
          </a:bodyPr>
          <a:lstStyle>
            <a:defPPr>
              <a:defRPr lang="zh-CN"/>
            </a:defPPr>
            <a:lvl1pPr indent="0">
              <a:lnSpc>
                <a:spcPts val="3500"/>
              </a:lnSpc>
              <a:spcBef>
                <a:spcPts val="0"/>
              </a:spcBef>
              <a:buClr>
                <a:schemeClr val="accent5">
                  <a:lumMod val="50000"/>
                </a:schemeClr>
              </a:buClr>
              <a:buSzPct val="80000"/>
              <a:buFont typeface="Arial" panose="020B0604020202020204" pitchFamily="34" charset="0"/>
              <a:buNone/>
              <a:defRPr sz="2400">
                <a:effectLst>
                  <a:outerShdw blurRad="38100" dist="38100" dir="2700000" algn="tl">
                    <a:srgbClr val="C0C0C0"/>
                  </a:outerShdw>
                </a:effectLst>
                <a:latin typeface="Times New Roman" panose="02020603050405020304" pitchFamily="18" charset="0"/>
                <a:ea typeface="方正姚体" panose="02010601030101010101" pitchFamily="2" charset="-122"/>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altLang="zh-CN" dirty="0"/>
              <a:t>1.</a:t>
            </a:r>
            <a:r>
              <a:rPr lang="zh-CN" altLang="en-US" dirty="0"/>
              <a:t>球状蛋白质：胰岛素、血红蛋白等。球状蛋白质≠球蛋白，球蛋白是按溶解度分类的。</a:t>
            </a:r>
          </a:p>
          <a:p>
            <a:r>
              <a:rPr lang="en-US" altLang="zh-CN" dirty="0"/>
              <a:t>2.</a:t>
            </a:r>
            <a:r>
              <a:rPr lang="zh-CN" altLang="en-US" dirty="0"/>
              <a:t>纤维状蛋白质：角蛋白、胶原蛋白、弹性蛋白等。</a:t>
            </a:r>
          </a:p>
        </p:txBody>
      </p:sp>
      <p:sp>
        <p:nvSpPr>
          <p:cNvPr id="8" name="Rectangle 4"/>
          <p:cNvSpPr>
            <a:spLocks noChangeArrowheads="1"/>
          </p:cNvSpPr>
          <p:nvPr/>
        </p:nvSpPr>
        <p:spPr bwMode="auto">
          <a:xfrm>
            <a:off x="1086387" y="504826"/>
            <a:ext cx="3654953" cy="556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按分子形状分类</a:t>
            </a:r>
          </a:p>
        </p:txBody>
      </p:sp>
      <p:cxnSp>
        <p:nvCxnSpPr>
          <p:cNvPr id="9" name="直接连接符 8"/>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grpSp>
        <p:nvGrpSpPr>
          <p:cNvPr id="10" name="组合 9"/>
          <p:cNvGrpSpPr>
            <a:grpSpLocks noChangeAspect="1"/>
          </p:cNvGrpSpPr>
          <p:nvPr/>
        </p:nvGrpSpPr>
        <p:grpSpPr>
          <a:xfrm>
            <a:off x="1999563" y="2711208"/>
            <a:ext cx="1188000" cy="3742778"/>
            <a:chOff x="2961588" y="168024"/>
            <a:chExt cx="1998586" cy="6296511"/>
          </a:xfrm>
        </p:grpSpPr>
        <p:sp>
          <p:nvSpPr>
            <p:cNvPr id="11" name="任意多边形 10"/>
            <p:cNvSpPr/>
            <p:nvPr/>
          </p:nvSpPr>
          <p:spPr>
            <a:xfrm>
              <a:off x="3073339" y="168024"/>
              <a:ext cx="1875107" cy="6232832"/>
            </a:xfrm>
            <a:custGeom>
              <a:avLst/>
              <a:gdLst>
                <a:gd name="connsiteX0" fmla="*/ 67748 w 1885653"/>
                <a:gd name="connsiteY0" fmla="*/ 466976 h 6239144"/>
                <a:gd name="connsiteX1" fmla="*/ 15 w 1885653"/>
                <a:gd name="connsiteY1" fmla="*/ 1076576 h 6239144"/>
                <a:gd name="connsiteX2" fmla="*/ 67748 w 1885653"/>
                <a:gd name="connsiteY2" fmla="*/ 1703109 h 6239144"/>
                <a:gd name="connsiteX3" fmla="*/ 423348 w 1885653"/>
                <a:gd name="connsiteY3" fmla="*/ 2515909 h 6239144"/>
                <a:gd name="connsiteX4" fmla="*/ 863615 w 1885653"/>
                <a:gd name="connsiteY4" fmla="*/ 3286376 h 6239144"/>
                <a:gd name="connsiteX5" fmla="*/ 1151482 w 1885653"/>
                <a:gd name="connsiteY5" fmla="*/ 3819776 h 6239144"/>
                <a:gd name="connsiteX6" fmla="*/ 1261548 w 1885653"/>
                <a:gd name="connsiteY6" fmla="*/ 4268509 h 6239144"/>
                <a:gd name="connsiteX7" fmla="*/ 1151482 w 1885653"/>
                <a:gd name="connsiteY7" fmla="*/ 4945843 h 6239144"/>
                <a:gd name="connsiteX8" fmla="*/ 855148 w 1885653"/>
                <a:gd name="connsiteY8" fmla="*/ 5563909 h 6239144"/>
                <a:gd name="connsiteX9" fmla="*/ 635015 w 1885653"/>
                <a:gd name="connsiteY9" fmla="*/ 5860243 h 6239144"/>
                <a:gd name="connsiteX10" fmla="*/ 601148 w 1885653"/>
                <a:gd name="connsiteY10" fmla="*/ 5936443 h 6239144"/>
                <a:gd name="connsiteX11" fmla="*/ 711215 w 1885653"/>
                <a:gd name="connsiteY11" fmla="*/ 6114243 h 6239144"/>
                <a:gd name="connsiteX12" fmla="*/ 897482 w 1885653"/>
                <a:gd name="connsiteY12" fmla="*/ 6224309 h 6239144"/>
                <a:gd name="connsiteX13" fmla="*/ 1058348 w 1885653"/>
                <a:gd name="connsiteY13" fmla="*/ 6224309 h 6239144"/>
                <a:gd name="connsiteX14" fmla="*/ 1159948 w 1885653"/>
                <a:gd name="connsiteY14" fmla="*/ 6097309 h 6239144"/>
                <a:gd name="connsiteX15" fmla="*/ 1524015 w 1885653"/>
                <a:gd name="connsiteY15" fmla="*/ 5580843 h 6239144"/>
                <a:gd name="connsiteX16" fmla="*/ 1786482 w 1885653"/>
                <a:gd name="connsiteY16" fmla="*/ 4971243 h 6239144"/>
                <a:gd name="connsiteX17" fmla="*/ 1879615 w 1885653"/>
                <a:gd name="connsiteY17" fmla="*/ 4166909 h 6239144"/>
                <a:gd name="connsiteX18" fmla="*/ 1634082 w 1885653"/>
                <a:gd name="connsiteY18" fmla="*/ 3387976 h 6239144"/>
                <a:gd name="connsiteX19" fmla="*/ 1202282 w 1885653"/>
                <a:gd name="connsiteY19" fmla="*/ 2634443 h 6239144"/>
                <a:gd name="connsiteX20" fmla="*/ 905948 w 1885653"/>
                <a:gd name="connsiteY20" fmla="*/ 2168776 h 6239144"/>
                <a:gd name="connsiteX21" fmla="*/ 677348 w 1885653"/>
                <a:gd name="connsiteY21" fmla="*/ 1626909 h 6239144"/>
                <a:gd name="connsiteX22" fmla="*/ 592682 w 1885653"/>
                <a:gd name="connsiteY22" fmla="*/ 1127376 h 6239144"/>
                <a:gd name="connsiteX23" fmla="*/ 643482 w 1885653"/>
                <a:gd name="connsiteY23" fmla="*/ 661709 h 6239144"/>
                <a:gd name="connsiteX24" fmla="*/ 728148 w 1885653"/>
                <a:gd name="connsiteY24" fmla="*/ 255309 h 6239144"/>
                <a:gd name="connsiteX25" fmla="*/ 719682 w 1885653"/>
                <a:gd name="connsiteY25" fmla="*/ 128309 h 6239144"/>
                <a:gd name="connsiteX26" fmla="*/ 558815 w 1885653"/>
                <a:gd name="connsiteY26" fmla="*/ 43643 h 6239144"/>
                <a:gd name="connsiteX27" fmla="*/ 355615 w 1885653"/>
                <a:gd name="connsiteY27" fmla="*/ 1309 h 6239144"/>
                <a:gd name="connsiteX28" fmla="*/ 211682 w 1885653"/>
                <a:gd name="connsiteY28" fmla="*/ 35176 h 6239144"/>
                <a:gd name="connsiteX29" fmla="*/ 127015 w 1885653"/>
                <a:gd name="connsiteY29" fmla="*/ 255309 h 6239144"/>
                <a:gd name="connsiteX30" fmla="*/ 67748 w 1885653"/>
                <a:gd name="connsiteY30" fmla="*/ 466976 h 6239144"/>
                <a:gd name="connsiteX0" fmla="*/ 67748 w 1885653"/>
                <a:gd name="connsiteY0" fmla="*/ 466976 h 6239144"/>
                <a:gd name="connsiteX1" fmla="*/ 15 w 1885653"/>
                <a:gd name="connsiteY1" fmla="*/ 1076576 h 6239144"/>
                <a:gd name="connsiteX2" fmla="*/ 67748 w 1885653"/>
                <a:gd name="connsiteY2" fmla="*/ 1703109 h 6239144"/>
                <a:gd name="connsiteX3" fmla="*/ 423348 w 1885653"/>
                <a:gd name="connsiteY3" fmla="*/ 2515909 h 6239144"/>
                <a:gd name="connsiteX4" fmla="*/ 863615 w 1885653"/>
                <a:gd name="connsiteY4" fmla="*/ 3286376 h 6239144"/>
                <a:gd name="connsiteX5" fmla="*/ 1151482 w 1885653"/>
                <a:gd name="connsiteY5" fmla="*/ 3819776 h 6239144"/>
                <a:gd name="connsiteX6" fmla="*/ 1261548 w 1885653"/>
                <a:gd name="connsiteY6" fmla="*/ 4268509 h 6239144"/>
                <a:gd name="connsiteX7" fmla="*/ 1151482 w 1885653"/>
                <a:gd name="connsiteY7" fmla="*/ 4945843 h 6239144"/>
                <a:gd name="connsiteX8" fmla="*/ 855148 w 1885653"/>
                <a:gd name="connsiteY8" fmla="*/ 5563909 h 6239144"/>
                <a:gd name="connsiteX9" fmla="*/ 635015 w 1885653"/>
                <a:gd name="connsiteY9" fmla="*/ 5860243 h 6239144"/>
                <a:gd name="connsiteX10" fmla="*/ 601148 w 1885653"/>
                <a:gd name="connsiteY10" fmla="*/ 5936443 h 6239144"/>
                <a:gd name="connsiteX11" fmla="*/ 711215 w 1885653"/>
                <a:gd name="connsiteY11" fmla="*/ 6114243 h 6239144"/>
                <a:gd name="connsiteX12" fmla="*/ 897482 w 1885653"/>
                <a:gd name="connsiteY12" fmla="*/ 6224309 h 6239144"/>
                <a:gd name="connsiteX13" fmla="*/ 1058348 w 1885653"/>
                <a:gd name="connsiteY13" fmla="*/ 6224309 h 6239144"/>
                <a:gd name="connsiteX14" fmla="*/ 1159948 w 1885653"/>
                <a:gd name="connsiteY14" fmla="*/ 6097309 h 6239144"/>
                <a:gd name="connsiteX15" fmla="*/ 1524015 w 1885653"/>
                <a:gd name="connsiteY15" fmla="*/ 5580843 h 6239144"/>
                <a:gd name="connsiteX16" fmla="*/ 1786482 w 1885653"/>
                <a:gd name="connsiteY16" fmla="*/ 4971243 h 6239144"/>
                <a:gd name="connsiteX17" fmla="*/ 1879615 w 1885653"/>
                <a:gd name="connsiteY17" fmla="*/ 4166909 h 6239144"/>
                <a:gd name="connsiteX18" fmla="*/ 1634082 w 1885653"/>
                <a:gd name="connsiteY18" fmla="*/ 3387976 h 6239144"/>
                <a:gd name="connsiteX19" fmla="*/ 1202282 w 1885653"/>
                <a:gd name="connsiteY19" fmla="*/ 2634443 h 6239144"/>
                <a:gd name="connsiteX20" fmla="*/ 905948 w 1885653"/>
                <a:gd name="connsiteY20" fmla="*/ 2168776 h 6239144"/>
                <a:gd name="connsiteX21" fmla="*/ 677348 w 1885653"/>
                <a:gd name="connsiteY21" fmla="*/ 1626909 h 6239144"/>
                <a:gd name="connsiteX22" fmla="*/ 592682 w 1885653"/>
                <a:gd name="connsiteY22" fmla="*/ 1127376 h 6239144"/>
                <a:gd name="connsiteX23" fmla="*/ 643482 w 1885653"/>
                <a:gd name="connsiteY23" fmla="*/ 661709 h 6239144"/>
                <a:gd name="connsiteX24" fmla="*/ 728148 w 1885653"/>
                <a:gd name="connsiteY24" fmla="*/ 255309 h 6239144"/>
                <a:gd name="connsiteX25" fmla="*/ 719682 w 1885653"/>
                <a:gd name="connsiteY25" fmla="*/ 128309 h 6239144"/>
                <a:gd name="connsiteX26" fmla="*/ 558815 w 1885653"/>
                <a:gd name="connsiteY26" fmla="*/ 43643 h 6239144"/>
                <a:gd name="connsiteX27" fmla="*/ 355615 w 1885653"/>
                <a:gd name="connsiteY27" fmla="*/ 1309 h 6239144"/>
                <a:gd name="connsiteX28" fmla="*/ 211682 w 1885653"/>
                <a:gd name="connsiteY28" fmla="*/ 35176 h 6239144"/>
                <a:gd name="connsiteX29" fmla="*/ 124634 w 1885653"/>
                <a:gd name="connsiteY29" fmla="*/ 252928 h 6239144"/>
                <a:gd name="connsiteX30" fmla="*/ 67748 w 1885653"/>
                <a:gd name="connsiteY30" fmla="*/ 466976 h 6239144"/>
                <a:gd name="connsiteX0" fmla="*/ 62982 w 1885649"/>
                <a:gd name="connsiteY0" fmla="*/ 488407 h 6239144"/>
                <a:gd name="connsiteX1" fmla="*/ 11 w 1885649"/>
                <a:gd name="connsiteY1" fmla="*/ 1076576 h 6239144"/>
                <a:gd name="connsiteX2" fmla="*/ 67744 w 1885649"/>
                <a:gd name="connsiteY2" fmla="*/ 1703109 h 6239144"/>
                <a:gd name="connsiteX3" fmla="*/ 423344 w 1885649"/>
                <a:gd name="connsiteY3" fmla="*/ 2515909 h 6239144"/>
                <a:gd name="connsiteX4" fmla="*/ 863611 w 1885649"/>
                <a:gd name="connsiteY4" fmla="*/ 3286376 h 6239144"/>
                <a:gd name="connsiteX5" fmla="*/ 1151478 w 1885649"/>
                <a:gd name="connsiteY5" fmla="*/ 3819776 h 6239144"/>
                <a:gd name="connsiteX6" fmla="*/ 1261544 w 1885649"/>
                <a:gd name="connsiteY6" fmla="*/ 4268509 h 6239144"/>
                <a:gd name="connsiteX7" fmla="*/ 1151478 w 1885649"/>
                <a:gd name="connsiteY7" fmla="*/ 4945843 h 6239144"/>
                <a:gd name="connsiteX8" fmla="*/ 855144 w 1885649"/>
                <a:gd name="connsiteY8" fmla="*/ 5563909 h 6239144"/>
                <a:gd name="connsiteX9" fmla="*/ 635011 w 1885649"/>
                <a:gd name="connsiteY9" fmla="*/ 5860243 h 6239144"/>
                <a:gd name="connsiteX10" fmla="*/ 601144 w 1885649"/>
                <a:gd name="connsiteY10" fmla="*/ 5936443 h 6239144"/>
                <a:gd name="connsiteX11" fmla="*/ 711211 w 1885649"/>
                <a:gd name="connsiteY11" fmla="*/ 6114243 h 6239144"/>
                <a:gd name="connsiteX12" fmla="*/ 897478 w 1885649"/>
                <a:gd name="connsiteY12" fmla="*/ 6224309 h 6239144"/>
                <a:gd name="connsiteX13" fmla="*/ 1058344 w 1885649"/>
                <a:gd name="connsiteY13" fmla="*/ 6224309 h 6239144"/>
                <a:gd name="connsiteX14" fmla="*/ 1159944 w 1885649"/>
                <a:gd name="connsiteY14" fmla="*/ 6097309 h 6239144"/>
                <a:gd name="connsiteX15" fmla="*/ 1524011 w 1885649"/>
                <a:gd name="connsiteY15" fmla="*/ 5580843 h 6239144"/>
                <a:gd name="connsiteX16" fmla="*/ 1786478 w 1885649"/>
                <a:gd name="connsiteY16" fmla="*/ 4971243 h 6239144"/>
                <a:gd name="connsiteX17" fmla="*/ 1879611 w 1885649"/>
                <a:gd name="connsiteY17" fmla="*/ 4166909 h 6239144"/>
                <a:gd name="connsiteX18" fmla="*/ 1634078 w 1885649"/>
                <a:gd name="connsiteY18" fmla="*/ 3387976 h 6239144"/>
                <a:gd name="connsiteX19" fmla="*/ 1202278 w 1885649"/>
                <a:gd name="connsiteY19" fmla="*/ 2634443 h 6239144"/>
                <a:gd name="connsiteX20" fmla="*/ 905944 w 1885649"/>
                <a:gd name="connsiteY20" fmla="*/ 2168776 h 6239144"/>
                <a:gd name="connsiteX21" fmla="*/ 677344 w 1885649"/>
                <a:gd name="connsiteY21" fmla="*/ 1626909 h 6239144"/>
                <a:gd name="connsiteX22" fmla="*/ 592678 w 1885649"/>
                <a:gd name="connsiteY22" fmla="*/ 1127376 h 6239144"/>
                <a:gd name="connsiteX23" fmla="*/ 643478 w 1885649"/>
                <a:gd name="connsiteY23" fmla="*/ 661709 h 6239144"/>
                <a:gd name="connsiteX24" fmla="*/ 728144 w 1885649"/>
                <a:gd name="connsiteY24" fmla="*/ 255309 h 6239144"/>
                <a:gd name="connsiteX25" fmla="*/ 719678 w 1885649"/>
                <a:gd name="connsiteY25" fmla="*/ 128309 h 6239144"/>
                <a:gd name="connsiteX26" fmla="*/ 558811 w 1885649"/>
                <a:gd name="connsiteY26" fmla="*/ 43643 h 6239144"/>
                <a:gd name="connsiteX27" fmla="*/ 355611 w 1885649"/>
                <a:gd name="connsiteY27" fmla="*/ 1309 h 6239144"/>
                <a:gd name="connsiteX28" fmla="*/ 211678 w 1885649"/>
                <a:gd name="connsiteY28" fmla="*/ 35176 h 6239144"/>
                <a:gd name="connsiteX29" fmla="*/ 124630 w 1885649"/>
                <a:gd name="connsiteY29" fmla="*/ 252928 h 6239144"/>
                <a:gd name="connsiteX30" fmla="*/ 62982 w 1885649"/>
                <a:gd name="connsiteY30" fmla="*/ 488407 h 6239144"/>
                <a:gd name="connsiteX0" fmla="*/ 62982 w 1885649"/>
                <a:gd name="connsiteY0" fmla="*/ 488407 h 6239144"/>
                <a:gd name="connsiteX1" fmla="*/ 11 w 1885649"/>
                <a:gd name="connsiteY1" fmla="*/ 1076576 h 6239144"/>
                <a:gd name="connsiteX2" fmla="*/ 67744 w 1885649"/>
                <a:gd name="connsiteY2" fmla="*/ 1703109 h 6239144"/>
                <a:gd name="connsiteX3" fmla="*/ 423344 w 1885649"/>
                <a:gd name="connsiteY3" fmla="*/ 2515909 h 6239144"/>
                <a:gd name="connsiteX4" fmla="*/ 863611 w 1885649"/>
                <a:gd name="connsiteY4" fmla="*/ 3286376 h 6239144"/>
                <a:gd name="connsiteX5" fmla="*/ 1151478 w 1885649"/>
                <a:gd name="connsiteY5" fmla="*/ 3819776 h 6239144"/>
                <a:gd name="connsiteX6" fmla="*/ 1261544 w 1885649"/>
                <a:gd name="connsiteY6" fmla="*/ 4268509 h 6239144"/>
                <a:gd name="connsiteX7" fmla="*/ 1151478 w 1885649"/>
                <a:gd name="connsiteY7" fmla="*/ 4945843 h 6239144"/>
                <a:gd name="connsiteX8" fmla="*/ 855144 w 1885649"/>
                <a:gd name="connsiteY8" fmla="*/ 5563909 h 6239144"/>
                <a:gd name="connsiteX9" fmla="*/ 635011 w 1885649"/>
                <a:gd name="connsiteY9" fmla="*/ 5860243 h 6239144"/>
                <a:gd name="connsiteX10" fmla="*/ 601144 w 1885649"/>
                <a:gd name="connsiteY10" fmla="*/ 5936443 h 6239144"/>
                <a:gd name="connsiteX11" fmla="*/ 711211 w 1885649"/>
                <a:gd name="connsiteY11" fmla="*/ 6114243 h 6239144"/>
                <a:gd name="connsiteX12" fmla="*/ 897478 w 1885649"/>
                <a:gd name="connsiteY12" fmla="*/ 6224309 h 6239144"/>
                <a:gd name="connsiteX13" fmla="*/ 1058344 w 1885649"/>
                <a:gd name="connsiteY13" fmla="*/ 6224309 h 6239144"/>
                <a:gd name="connsiteX14" fmla="*/ 1159944 w 1885649"/>
                <a:gd name="connsiteY14" fmla="*/ 6097309 h 6239144"/>
                <a:gd name="connsiteX15" fmla="*/ 1524011 w 1885649"/>
                <a:gd name="connsiteY15" fmla="*/ 5580843 h 6239144"/>
                <a:gd name="connsiteX16" fmla="*/ 1786478 w 1885649"/>
                <a:gd name="connsiteY16" fmla="*/ 4971243 h 6239144"/>
                <a:gd name="connsiteX17" fmla="*/ 1879611 w 1885649"/>
                <a:gd name="connsiteY17" fmla="*/ 4166909 h 6239144"/>
                <a:gd name="connsiteX18" fmla="*/ 1634078 w 1885649"/>
                <a:gd name="connsiteY18" fmla="*/ 3387976 h 6239144"/>
                <a:gd name="connsiteX19" fmla="*/ 1202278 w 1885649"/>
                <a:gd name="connsiteY19" fmla="*/ 2634443 h 6239144"/>
                <a:gd name="connsiteX20" fmla="*/ 905944 w 1885649"/>
                <a:gd name="connsiteY20" fmla="*/ 2168776 h 6239144"/>
                <a:gd name="connsiteX21" fmla="*/ 677344 w 1885649"/>
                <a:gd name="connsiteY21" fmla="*/ 1626909 h 6239144"/>
                <a:gd name="connsiteX22" fmla="*/ 592678 w 1885649"/>
                <a:gd name="connsiteY22" fmla="*/ 1127376 h 6239144"/>
                <a:gd name="connsiteX23" fmla="*/ 643478 w 1885649"/>
                <a:gd name="connsiteY23" fmla="*/ 661709 h 6239144"/>
                <a:gd name="connsiteX24" fmla="*/ 728144 w 1885649"/>
                <a:gd name="connsiteY24" fmla="*/ 255309 h 6239144"/>
                <a:gd name="connsiteX25" fmla="*/ 719678 w 1885649"/>
                <a:gd name="connsiteY25" fmla="*/ 128309 h 6239144"/>
                <a:gd name="connsiteX26" fmla="*/ 558811 w 1885649"/>
                <a:gd name="connsiteY26" fmla="*/ 43643 h 6239144"/>
                <a:gd name="connsiteX27" fmla="*/ 355611 w 1885649"/>
                <a:gd name="connsiteY27" fmla="*/ 1309 h 6239144"/>
                <a:gd name="connsiteX28" fmla="*/ 211678 w 1885649"/>
                <a:gd name="connsiteY28" fmla="*/ 35176 h 6239144"/>
                <a:gd name="connsiteX29" fmla="*/ 124630 w 1885649"/>
                <a:gd name="connsiteY29" fmla="*/ 252928 h 6239144"/>
                <a:gd name="connsiteX30" fmla="*/ 62982 w 1885649"/>
                <a:gd name="connsiteY30" fmla="*/ 488407 h 6239144"/>
                <a:gd name="connsiteX0" fmla="*/ 62982 w 1885649"/>
                <a:gd name="connsiteY0" fmla="*/ 488407 h 6239144"/>
                <a:gd name="connsiteX1" fmla="*/ 11 w 1885649"/>
                <a:gd name="connsiteY1" fmla="*/ 1076576 h 6239144"/>
                <a:gd name="connsiteX2" fmla="*/ 67744 w 1885649"/>
                <a:gd name="connsiteY2" fmla="*/ 1703109 h 6239144"/>
                <a:gd name="connsiteX3" fmla="*/ 423344 w 1885649"/>
                <a:gd name="connsiteY3" fmla="*/ 2515909 h 6239144"/>
                <a:gd name="connsiteX4" fmla="*/ 863611 w 1885649"/>
                <a:gd name="connsiteY4" fmla="*/ 3286376 h 6239144"/>
                <a:gd name="connsiteX5" fmla="*/ 1151478 w 1885649"/>
                <a:gd name="connsiteY5" fmla="*/ 3819776 h 6239144"/>
                <a:gd name="connsiteX6" fmla="*/ 1261544 w 1885649"/>
                <a:gd name="connsiteY6" fmla="*/ 4268509 h 6239144"/>
                <a:gd name="connsiteX7" fmla="*/ 1151478 w 1885649"/>
                <a:gd name="connsiteY7" fmla="*/ 4945843 h 6239144"/>
                <a:gd name="connsiteX8" fmla="*/ 855144 w 1885649"/>
                <a:gd name="connsiteY8" fmla="*/ 5563909 h 6239144"/>
                <a:gd name="connsiteX9" fmla="*/ 635011 w 1885649"/>
                <a:gd name="connsiteY9" fmla="*/ 5860243 h 6239144"/>
                <a:gd name="connsiteX10" fmla="*/ 601144 w 1885649"/>
                <a:gd name="connsiteY10" fmla="*/ 5936443 h 6239144"/>
                <a:gd name="connsiteX11" fmla="*/ 711211 w 1885649"/>
                <a:gd name="connsiteY11" fmla="*/ 6114243 h 6239144"/>
                <a:gd name="connsiteX12" fmla="*/ 897478 w 1885649"/>
                <a:gd name="connsiteY12" fmla="*/ 6224309 h 6239144"/>
                <a:gd name="connsiteX13" fmla="*/ 1058344 w 1885649"/>
                <a:gd name="connsiteY13" fmla="*/ 6224309 h 6239144"/>
                <a:gd name="connsiteX14" fmla="*/ 1159944 w 1885649"/>
                <a:gd name="connsiteY14" fmla="*/ 6097309 h 6239144"/>
                <a:gd name="connsiteX15" fmla="*/ 1524011 w 1885649"/>
                <a:gd name="connsiteY15" fmla="*/ 5580843 h 6239144"/>
                <a:gd name="connsiteX16" fmla="*/ 1786478 w 1885649"/>
                <a:gd name="connsiteY16" fmla="*/ 4971243 h 6239144"/>
                <a:gd name="connsiteX17" fmla="*/ 1879611 w 1885649"/>
                <a:gd name="connsiteY17" fmla="*/ 4166909 h 6239144"/>
                <a:gd name="connsiteX18" fmla="*/ 1634078 w 1885649"/>
                <a:gd name="connsiteY18" fmla="*/ 3387976 h 6239144"/>
                <a:gd name="connsiteX19" fmla="*/ 1202278 w 1885649"/>
                <a:gd name="connsiteY19" fmla="*/ 2634443 h 6239144"/>
                <a:gd name="connsiteX20" fmla="*/ 905944 w 1885649"/>
                <a:gd name="connsiteY20" fmla="*/ 2168776 h 6239144"/>
                <a:gd name="connsiteX21" fmla="*/ 677344 w 1885649"/>
                <a:gd name="connsiteY21" fmla="*/ 1626909 h 6239144"/>
                <a:gd name="connsiteX22" fmla="*/ 592678 w 1885649"/>
                <a:gd name="connsiteY22" fmla="*/ 1127376 h 6239144"/>
                <a:gd name="connsiteX23" fmla="*/ 643478 w 1885649"/>
                <a:gd name="connsiteY23" fmla="*/ 661709 h 6239144"/>
                <a:gd name="connsiteX24" fmla="*/ 728144 w 1885649"/>
                <a:gd name="connsiteY24" fmla="*/ 255309 h 6239144"/>
                <a:gd name="connsiteX25" fmla="*/ 719678 w 1885649"/>
                <a:gd name="connsiteY25" fmla="*/ 128309 h 6239144"/>
                <a:gd name="connsiteX26" fmla="*/ 558811 w 1885649"/>
                <a:gd name="connsiteY26" fmla="*/ 43643 h 6239144"/>
                <a:gd name="connsiteX27" fmla="*/ 355611 w 1885649"/>
                <a:gd name="connsiteY27" fmla="*/ 1309 h 6239144"/>
                <a:gd name="connsiteX28" fmla="*/ 211678 w 1885649"/>
                <a:gd name="connsiteY28" fmla="*/ 35176 h 6239144"/>
                <a:gd name="connsiteX29" fmla="*/ 122248 w 1885649"/>
                <a:gd name="connsiteY29" fmla="*/ 236259 h 6239144"/>
                <a:gd name="connsiteX30" fmla="*/ 62982 w 1885649"/>
                <a:gd name="connsiteY30" fmla="*/ 488407 h 6239144"/>
                <a:gd name="connsiteX0" fmla="*/ 62981 w 1885648"/>
                <a:gd name="connsiteY0" fmla="*/ 488407 h 6239144"/>
                <a:gd name="connsiteX1" fmla="*/ 10 w 1885648"/>
                <a:gd name="connsiteY1" fmla="*/ 1076576 h 6239144"/>
                <a:gd name="connsiteX2" fmla="*/ 67743 w 1885648"/>
                <a:gd name="connsiteY2" fmla="*/ 1703109 h 6239144"/>
                <a:gd name="connsiteX3" fmla="*/ 423343 w 1885648"/>
                <a:gd name="connsiteY3" fmla="*/ 2515909 h 6239144"/>
                <a:gd name="connsiteX4" fmla="*/ 863610 w 1885648"/>
                <a:gd name="connsiteY4" fmla="*/ 3286376 h 6239144"/>
                <a:gd name="connsiteX5" fmla="*/ 1151477 w 1885648"/>
                <a:gd name="connsiteY5" fmla="*/ 3819776 h 6239144"/>
                <a:gd name="connsiteX6" fmla="*/ 1261543 w 1885648"/>
                <a:gd name="connsiteY6" fmla="*/ 4268509 h 6239144"/>
                <a:gd name="connsiteX7" fmla="*/ 1151477 w 1885648"/>
                <a:gd name="connsiteY7" fmla="*/ 4945843 h 6239144"/>
                <a:gd name="connsiteX8" fmla="*/ 855143 w 1885648"/>
                <a:gd name="connsiteY8" fmla="*/ 5563909 h 6239144"/>
                <a:gd name="connsiteX9" fmla="*/ 635010 w 1885648"/>
                <a:gd name="connsiteY9" fmla="*/ 5860243 h 6239144"/>
                <a:gd name="connsiteX10" fmla="*/ 601143 w 1885648"/>
                <a:gd name="connsiteY10" fmla="*/ 5936443 h 6239144"/>
                <a:gd name="connsiteX11" fmla="*/ 711210 w 1885648"/>
                <a:gd name="connsiteY11" fmla="*/ 6114243 h 6239144"/>
                <a:gd name="connsiteX12" fmla="*/ 897477 w 1885648"/>
                <a:gd name="connsiteY12" fmla="*/ 6224309 h 6239144"/>
                <a:gd name="connsiteX13" fmla="*/ 1058343 w 1885648"/>
                <a:gd name="connsiteY13" fmla="*/ 6224309 h 6239144"/>
                <a:gd name="connsiteX14" fmla="*/ 1159943 w 1885648"/>
                <a:gd name="connsiteY14" fmla="*/ 6097309 h 6239144"/>
                <a:gd name="connsiteX15" fmla="*/ 1524010 w 1885648"/>
                <a:gd name="connsiteY15" fmla="*/ 5580843 h 6239144"/>
                <a:gd name="connsiteX16" fmla="*/ 1786477 w 1885648"/>
                <a:gd name="connsiteY16" fmla="*/ 4971243 h 6239144"/>
                <a:gd name="connsiteX17" fmla="*/ 1879610 w 1885648"/>
                <a:gd name="connsiteY17" fmla="*/ 4166909 h 6239144"/>
                <a:gd name="connsiteX18" fmla="*/ 1634077 w 1885648"/>
                <a:gd name="connsiteY18" fmla="*/ 3387976 h 6239144"/>
                <a:gd name="connsiteX19" fmla="*/ 1202277 w 1885648"/>
                <a:gd name="connsiteY19" fmla="*/ 2634443 h 6239144"/>
                <a:gd name="connsiteX20" fmla="*/ 905943 w 1885648"/>
                <a:gd name="connsiteY20" fmla="*/ 2168776 h 6239144"/>
                <a:gd name="connsiteX21" fmla="*/ 677343 w 1885648"/>
                <a:gd name="connsiteY21" fmla="*/ 1626909 h 6239144"/>
                <a:gd name="connsiteX22" fmla="*/ 592677 w 1885648"/>
                <a:gd name="connsiteY22" fmla="*/ 1127376 h 6239144"/>
                <a:gd name="connsiteX23" fmla="*/ 643477 w 1885648"/>
                <a:gd name="connsiteY23" fmla="*/ 661709 h 6239144"/>
                <a:gd name="connsiteX24" fmla="*/ 728143 w 1885648"/>
                <a:gd name="connsiteY24" fmla="*/ 255309 h 6239144"/>
                <a:gd name="connsiteX25" fmla="*/ 719677 w 1885648"/>
                <a:gd name="connsiteY25" fmla="*/ 128309 h 6239144"/>
                <a:gd name="connsiteX26" fmla="*/ 558810 w 1885648"/>
                <a:gd name="connsiteY26" fmla="*/ 43643 h 6239144"/>
                <a:gd name="connsiteX27" fmla="*/ 355610 w 1885648"/>
                <a:gd name="connsiteY27" fmla="*/ 1309 h 6239144"/>
                <a:gd name="connsiteX28" fmla="*/ 211677 w 1885648"/>
                <a:gd name="connsiteY28" fmla="*/ 35176 h 6239144"/>
                <a:gd name="connsiteX29" fmla="*/ 122247 w 1885648"/>
                <a:gd name="connsiteY29" fmla="*/ 236259 h 6239144"/>
                <a:gd name="connsiteX30" fmla="*/ 91291 w 1885648"/>
                <a:gd name="connsiteY30" fmla="*/ 351089 h 6239144"/>
                <a:gd name="connsiteX31" fmla="*/ 62981 w 1885648"/>
                <a:gd name="connsiteY31" fmla="*/ 488407 h 6239144"/>
                <a:gd name="connsiteX0" fmla="*/ 63053 w 1885720"/>
                <a:gd name="connsiteY0" fmla="*/ 488407 h 6239144"/>
                <a:gd name="connsiteX1" fmla="*/ 82 w 1885720"/>
                <a:gd name="connsiteY1" fmla="*/ 1076576 h 6239144"/>
                <a:gd name="connsiteX2" fmla="*/ 77340 w 1885720"/>
                <a:gd name="connsiteY2" fmla="*/ 1703109 h 6239144"/>
                <a:gd name="connsiteX3" fmla="*/ 423415 w 1885720"/>
                <a:gd name="connsiteY3" fmla="*/ 2515909 h 6239144"/>
                <a:gd name="connsiteX4" fmla="*/ 863682 w 1885720"/>
                <a:gd name="connsiteY4" fmla="*/ 3286376 h 6239144"/>
                <a:gd name="connsiteX5" fmla="*/ 1151549 w 1885720"/>
                <a:gd name="connsiteY5" fmla="*/ 3819776 h 6239144"/>
                <a:gd name="connsiteX6" fmla="*/ 1261615 w 1885720"/>
                <a:gd name="connsiteY6" fmla="*/ 4268509 h 6239144"/>
                <a:gd name="connsiteX7" fmla="*/ 1151549 w 1885720"/>
                <a:gd name="connsiteY7" fmla="*/ 4945843 h 6239144"/>
                <a:gd name="connsiteX8" fmla="*/ 855215 w 1885720"/>
                <a:gd name="connsiteY8" fmla="*/ 5563909 h 6239144"/>
                <a:gd name="connsiteX9" fmla="*/ 635082 w 1885720"/>
                <a:gd name="connsiteY9" fmla="*/ 5860243 h 6239144"/>
                <a:gd name="connsiteX10" fmla="*/ 601215 w 1885720"/>
                <a:gd name="connsiteY10" fmla="*/ 5936443 h 6239144"/>
                <a:gd name="connsiteX11" fmla="*/ 711282 w 1885720"/>
                <a:gd name="connsiteY11" fmla="*/ 6114243 h 6239144"/>
                <a:gd name="connsiteX12" fmla="*/ 897549 w 1885720"/>
                <a:gd name="connsiteY12" fmla="*/ 6224309 h 6239144"/>
                <a:gd name="connsiteX13" fmla="*/ 1058415 w 1885720"/>
                <a:gd name="connsiteY13" fmla="*/ 6224309 h 6239144"/>
                <a:gd name="connsiteX14" fmla="*/ 1160015 w 1885720"/>
                <a:gd name="connsiteY14" fmla="*/ 6097309 h 6239144"/>
                <a:gd name="connsiteX15" fmla="*/ 1524082 w 1885720"/>
                <a:gd name="connsiteY15" fmla="*/ 5580843 h 6239144"/>
                <a:gd name="connsiteX16" fmla="*/ 1786549 w 1885720"/>
                <a:gd name="connsiteY16" fmla="*/ 4971243 h 6239144"/>
                <a:gd name="connsiteX17" fmla="*/ 1879682 w 1885720"/>
                <a:gd name="connsiteY17" fmla="*/ 4166909 h 6239144"/>
                <a:gd name="connsiteX18" fmla="*/ 1634149 w 1885720"/>
                <a:gd name="connsiteY18" fmla="*/ 3387976 h 6239144"/>
                <a:gd name="connsiteX19" fmla="*/ 1202349 w 1885720"/>
                <a:gd name="connsiteY19" fmla="*/ 2634443 h 6239144"/>
                <a:gd name="connsiteX20" fmla="*/ 906015 w 1885720"/>
                <a:gd name="connsiteY20" fmla="*/ 2168776 h 6239144"/>
                <a:gd name="connsiteX21" fmla="*/ 677415 w 1885720"/>
                <a:gd name="connsiteY21" fmla="*/ 1626909 h 6239144"/>
                <a:gd name="connsiteX22" fmla="*/ 592749 w 1885720"/>
                <a:gd name="connsiteY22" fmla="*/ 1127376 h 6239144"/>
                <a:gd name="connsiteX23" fmla="*/ 643549 w 1885720"/>
                <a:gd name="connsiteY23" fmla="*/ 661709 h 6239144"/>
                <a:gd name="connsiteX24" fmla="*/ 728215 w 1885720"/>
                <a:gd name="connsiteY24" fmla="*/ 255309 h 6239144"/>
                <a:gd name="connsiteX25" fmla="*/ 719749 w 1885720"/>
                <a:gd name="connsiteY25" fmla="*/ 128309 h 6239144"/>
                <a:gd name="connsiteX26" fmla="*/ 558882 w 1885720"/>
                <a:gd name="connsiteY26" fmla="*/ 43643 h 6239144"/>
                <a:gd name="connsiteX27" fmla="*/ 355682 w 1885720"/>
                <a:gd name="connsiteY27" fmla="*/ 1309 h 6239144"/>
                <a:gd name="connsiteX28" fmla="*/ 211749 w 1885720"/>
                <a:gd name="connsiteY28" fmla="*/ 35176 h 6239144"/>
                <a:gd name="connsiteX29" fmla="*/ 122319 w 1885720"/>
                <a:gd name="connsiteY29" fmla="*/ 236259 h 6239144"/>
                <a:gd name="connsiteX30" fmla="*/ 91363 w 1885720"/>
                <a:gd name="connsiteY30" fmla="*/ 351089 h 6239144"/>
                <a:gd name="connsiteX31" fmla="*/ 63053 w 1885720"/>
                <a:gd name="connsiteY31" fmla="*/ 488407 h 6239144"/>
                <a:gd name="connsiteX0" fmla="*/ 63053 w 1885720"/>
                <a:gd name="connsiteY0" fmla="*/ 488407 h 6239144"/>
                <a:gd name="connsiteX1" fmla="*/ 82 w 1885720"/>
                <a:gd name="connsiteY1" fmla="*/ 1076576 h 6239144"/>
                <a:gd name="connsiteX2" fmla="*/ 77340 w 1885720"/>
                <a:gd name="connsiteY2" fmla="*/ 1703109 h 6239144"/>
                <a:gd name="connsiteX3" fmla="*/ 423415 w 1885720"/>
                <a:gd name="connsiteY3" fmla="*/ 2515909 h 6239144"/>
                <a:gd name="connsiteX4" fmla="*/ 863682 w 1885720"/>
                <a:gd name="connsiteY4" fmla="*/ 3286376 h 6239144"/>
                <a:gd name="connsiteX5" fmla="*/ 1151549 w 1885720"/>
                <a:gd name="connsiteY5" fmla="*/ 3819776 h 6239144"/>
                <a:gd name="connsiteX6" fmla="*/ 1261615 w 1885720"/>
                <a:gd name="connsiteY6" fmla="*/ 4268509 h 6239144"/>
                <a:gd name="connsiteX7" fmla="*/ 1151549 w 1885720"/>
                <a:gd name="connsiteY7" fmla="*/ 4945843 h 6239144"/>
                <a:gd name="connsiteX8" fmla="*/ 855215 w 1885720"/>
                <a:gd name="connsiteY8" fmla="*/ 5563909 h 6239144"/>
                <a:gd name="connsiteX9" fmla="*/ 635082 w 1885720"/>
                <a:gd name="connsiteY9" fmla="*/ 5860243 h 6239144"/>
                <a:gd name="connsiteX10" fmla="*/ 601215 w 1885720"/>
                <a:gd name="connsiteY10" fmla="*/ 5936443 h 6239144"/>
                <a:gd name="connsiteX11" fmla="*/ 711282 w 1885720"/>
                <a:gd name="connsiteY11" fmla="*/ 6114243 h 6239144"/>
                <a:gd name="connsiteX12" fmla="*/ 897549 w 1885720"/>
                <a:gd name="connsiteY12" fmla="*/ 6224309 h 6239144"/>
                <a:gd name="connsiteX13" fmla="*/ 1058415 w 1885720"/>
                <a:gd name="connsiteY13" fmla="*/ 6224309 h 6239144"/>
                <a:gd name="connsiteX14" fmla="*/ 1160015 w 1885720"/>
                <a:gd name="connsiteY14" fmla="*/ 6097309 h 6239144"/>
                <a:gd name="connsiteX15" fmla="*/ 1524082 w 1885720"/>
                <a:gd name="connsiteY15" fmla="*/ 5580843 h 6239144"/>
                <a:gd name="connsiteX16" fmla="*/ 1786549 w 1885720"/>
                <a:gd name="connsiteY16" fmla="*/ 4971243 h 6239144"/>
                <a:gd name="connsiteX17" fmla="*/ 1879682 w 1885720"/>
                <a:gd name="connsiteY17" fmla="*/ 4166909 h 6239144"/>
                <a:gd name="connsiteX18" fmla="*/ 1634149 w 1885720"/>
                <a:gd name="connsiteY18" fmla="*/ 3387976 h 6239144"/>
                <a:gd name="connsiteX19" fmla="*/ 1147580 w 1885720"/>
                <a:gd name="connsiteY19" fmla="*/ 2560624 h 6239144"/>
                <a:gd name="connsiteX20" fmla="*/ 906015 w 1885720"/>
                <a:gd name="connsiteY20" fmla="*/ 2168776 h 6239144"/>
                <a:gd name="connsiteX21" fmla="*/ 677415 w 1885720"/>
                <a:gd name="connsiteY21" fmla="*/ 1626909 h 6239144"/>
                <a:gd name="connsiteX22" fmla="*/ 592749 w 1885720"/>
                <a:gd name="connsiteY22" fmla="*/ 1127376 h 6239144"/>
                <a:gd name="connsiteX23" fmla="*/ 643549 w 1885720"/>
                <a:gd name="connsiteY23" fmla="*/ 661709 h 6239144"/>
                <a:gd name="connsiteX24" fmla="*/ 728215 w 1885720"/>
                <a:gd name="connsiteY24" fmla="*/ 255309 h 6239144"/>
                <a:gd name="connsiteX25" fmla="*/ 719749 w 1885720"/>
                <a:gd name="connsiteY25" fmla="*/ 128309 h 6239144"/>
                <a:gd name="connsiteX26" fmla="*/ 558882 w 1885720"/>
                <a:gd name="connsiteY26" fmla="*/ 43643 h 6239144"/>
                <a:gd name="connsiteX27" fmla="*/ 355682 w 1885720"/>
                <a:gd name="connsiteY27" fmla="*/ 1309 h 6239144"/>
                <a:gd name="connsiteX28" fmla="*/ 211749 w 1885720"/>
                <a:gd name="connsiteY28" fmla="*/ 35176 h 6239144"/>
                <a:gd name="connsiteX29" fmla="*/ 122319 w 1885720"/>
                <a:gd name="connsiteY29" fmla="*/ 236259 h 6239144"/>
                <a:gd name="connsiteX30" fmla="*/ 91363 w 1885720"/>
                <a:gd name="connsiteY30" fmla="*/ 351089 h 6239144"/>
                <a:gd name="connsiteX31" fmla="*/ 63053 w 1885720"/>
                <a:gd name="connsiteY31" fmla="*/ 488407 h 6239144"/>
                <a:gd name="connsiteX0" fmla="*/ 63053 w 1884783"/>
                <a:gd name="connsiteY0" fmla="*/ 488407 h 6239144"/>
                <a:gd name="connsiteX1" fmla="*/ 82 w 1884783"/>
                <a:gd name="connsiteY1" fmla="*/ 1076576 h 6239144"/>
                <a:gd name="connsiteX2" fmla="*/ 77340 w 1884783"/>
                <a:gd name="connsiteY2" fmla="*/ 1703109 h 6239144"/>
                <a:gd name="connsiteX3" fmla="*/ 423415 w 1884783"/>
                <a:gd name="connsiteY3" fmla="*/ 2515909 h 6239144"/>
                <a:gd name="connsiteX4" fmla="*/ 863682 w 1884783"/>
                <a:gd name="connsiteY4" fmla="*/ 3286376 h 6239144"/>
                <a:gd name="connsiteX5" fmla="*/ 1151549 w 1884783"/>
                <a:gd name="connsiteY5" fmla="*/ 3819776 h 6239144"/>
                <a:gd name="connsiteX6" fmla="*/ 1261615 w 1884783"/>
                <a:gd name="connsiteY6" fmla="*/ 4268509 h 6239144"/>
                <a:gd name="connsiteX7" fmla="*/ 1151549 w 1884783"/>
                <a:gd name="connsiteY7" fmla="*/ 4945843 h 6239144"/>
                <a:gd name="connsiteX8" fmla="*/ 855215 w 1884783"/>
                <a:gd name="connsiteY8" fmla="*/ 5563909 h 6239144"/>
                <a:gd name="connsiteX9" fmla="*/ 635082 w 1884783"/>
                <a:gd name="connsiteY9" fmla="*/ 5860243 h 6239144"/>
                <a:gd name="connsiteX10" fmla="*/ 601215 w 1884783"/>
                <a:gd name="connsiteY10" fmla="*/ 5936443 h 6239144"/>
                <a:gd name="connsiteX11" fmla="*/ 711282 w 1884783"/>
                <a:gd name="connsiteY11" fmla="*/ 6114243 h 6239144"/>
                <a:gd name="connsiteX12" fmla="*/ 897549 w 1884783"/>
                <a:gd name="connsiteY12" fmla="*/ 6224309 h 6239144"/>
                <a:gd name="connsiteX13" fmla="*/ 1058415 w 1884783"/>
                <a:gd name="connsiteY13" fmla="*/ 6224309 h 6239144"/>
                <a:gd name="connsiteX14" fmla="*/ 1160015 w 1884783"/>
                <a:gd name="connsiteY14" fmla="*/ 6097309 h 6239144"/>
                <a:gd name="connsiteX15" fmla="*/ 1524082 w 1884783"/>
                <a:gd name="connsiteY15" fmla="*/ 5580843 h 6239144"/>
                <a:gd name="connsiteX16" fmla="*/ 1786549 w 1884783"/>
                <a:gd name="connsiteY16" fmla="*/ 4971243 h 6239144"/>
                <a:gd name="connsiteX17" fmla="*/ 1879682 w 1884783"/>
                <a:gd name="connsiteY17" fmla="*/ 4166909 h 6239144"/>
                <a:gd name="connsiteX18" fmla="*/ 1650818 w 1884783"/>
                <a:gd name="connsiteY18" fmla="*/ 3383214 h 6239144"/>
                <a:gd name="connsiteX19" fmla="*/ 1147580 w 1884783"/>
                <a:gd name="connsiteY19" fmla="*/ 2560624 h 6239144"/>
                <a:gd name="connsiteX20" fmla="*/ 906015 w 1884783"/>
                <a:gd name="connsiteY20" fmla="*/ 2168776 h 6239144"/>
                <a:gd name="connsiteX21" fmla="*/ 677415 w 1884783"/>
                <a:gd name="connsiteY21" fmla="*/ 1626909 h 6239144"/>
                <a:gd name="connsiteX22" fmla="*/ 592749 w 1884783"/>
                <a:gd name="connsiteY22" fmla="*/ 1127376 h 6239144"/>
                <a:gd name="connsiteX23" fmla="*/ 643549 w 1884783"/>
                <a:gd name="connsiteY23" fmla="*/ 661709 h 6239144"/>
                <a:gd name="connsiteX24" fmla="*/ 728215 w 1884783"/>
                <a:gd name="connsiteY24" fmla="*/ 255309 h 6239144"/>
                <a:gd name="connsiteX25" fmla="*/ 719749 w 1884783"/>
                <a:gd name="connsiteY25" fmla="*/ 128309 h 6239144"/>
                <a:gd name="connsiteX26" fmla="*/ 558882 w 1884783"/>
                <a:gd name="connsiteY26" fmla="*/ 43643 h 6239144"/>
                <a:gd name="connsiteX27" fmla="*/ 355682 w 1884783"/>
                <a:gd name="connsiteY27" fmla="*/ 1309 h 6239144"/>
                <a:gd name="connsiteX28" fmla="*/ 211749 w 1884783"/>
                <a:gd name="connsiteY28" fmla="*/ 35176 h 6239144"/>
                <a:gd name="connsiteX29" fmla="*/ 122319 w 1884783"/>
                <a:gd name="connsiteY29" fmla="*/ 236259 h 6239144"/>
                <a:gd name="connsiteX30" fmla="*/ 91363 w 1884783"/>
                <a:gd name="connsiteY30" fmla="*/ 351089 h 6239144"/>
                <a:gd name="connsiteX31" fmla="*/ 63053 w 1884783"/>
                <a:gd name="connsiteY31" fmla="*/ 488407 h 6239144"/>
                <a:gd name="connsiteX0" fmla="*/ 63053 w 1884783"/>
                <a:gd name="connsiteY0" fmla="*/ 488407 h 6239144"/>
                <a:gd name="connsiteX1" fmla="*/ 82 w 1884783"/>
                <a:gd name="connsiteY1" fmla="*/ 1076576 h 6239144"/>
                <a:gd name="connsiteX2" fmla="*/ 77340 w 1884783"/>
                <a:gd name="connsiteY2" fmla="*/ 1703109 h 6239144"/>
                <a:gd name="connsiteX3" fmla="*/ 423415 w 1884783"/>
                <a:gd name="connsiteY3" fmla="*/ 2515909 h 6239144"/>
                <a:gd name="connsiteX4" fmla="*/ 863682 w 1884783"/>
                <a:gd name="connsiteY4" fmla="*/ 3286376 h 6239144"/>
                <a:gd name="connsiteX5" fmla="*/ 1151549 w 1884783"/>
                <a:gd name="connsiteY5" fmla="*/ 3819776 h 6239144"/>
                <a:gd name="connsiteX6" fmla="*/ 1261615 w 1884783"/>
                <a:gd name="connsiteY6" fmla="*/ 4268509 h 6239144"/>
                <a:gd name="connsiteX7" fmla="*/ 1151549 w 1884783"/>
                <a:gd name="connsiteY7" fmla="*/ 4945843 h 6239144"/>
                <a:gd name="connsiteX8" fmla="*/ 855215 w 1884783"/>
                <a:gd name="connsiteY8" fmla="*/ 5563909 h 6239144"/>
                <a:gd name="connsiteX9" fmla="*/ 635082 w 1884783"/>
                <a:gd name="connsiteY9" fmla="*/ 5860243 h 6239144"/>
                <a:gd name="connsiteX10" fmla="*/ 601215 w 1884783"/>
                <a:gd name="connsiteY10" fmla="*/ 5936443 h 6239144"/>
                <a:gd name="connsiteX11" fmla="*/ 711282 w 1884783"/>
                <a:gd name="connsiteY11" fmla="*/ 6114243 h 6239144"/>
                <a:gd name="connsiteX12" fmla="*/ 897549 w 1884783"/>
                <a:gd name="connsiteY12" fmla="*/ 6224309 h 6239144"/>
                <a:gd name="connsiteX13" fmla="*/ 1058415 w 1884783"/>
                <a:gd name="connsiteY13" fmla="*/ 6224309 h 6239144"/>
                <a:gd name="connsiteX14" fmla="*/ 1160015 w 1884783"/>
                <a:gd name="connsiteY14" fmla="*/ 6097309 h 6239144"/>
                <a:gd name="connsiteX15" fmla="*/ 1524082 w 1884783"/>
                <a:gd name="connsiteY15" fmla="*/ 5580843 h 6239144"/>
                <a:gd name="connsiteX16" fmla="*/ 1786549 w 1884783"/>
                <a:gd name="connsiteY16" fmla="*/ 4971243 h 6239144"/>
                <a:gd name="connsiteX17" fmla="*/ 1879682 w 1884783"/>
                <a:gd name="connsiteY17" fmla="*/ 4166909 h 6239144"/>
                <a:gd name="connsiteX18" fmla="*/ 1650818 w 1884783"/>
                <a:gd name="connsiteY18" fmla="*/ 3383214 h 6239144"/>
                <a:gd name="connsiteX19" fmla="*/ 1147580 w 1884783"/>
                <a:gd name="connsiteY19" fmla="*/ 2560624 h 6239144"/>
                <a:gd name="connsiteX20" fmla="*/ 1034338 w 1884783"/>
                <a:gd name="connsiteY20" fmla="*/ 2389439 h 6239144"/>
                <a:gd name="connsiteX21" fmla="*/ 906015 w 1884783"/>
                <a:gd name="connsiteY21" fmla="*/ 2168776 h 6239144"/>
                <a:gd name="connsiteX22" fmla="*/ 677415 w 1884783"/>
                <a:gd name="connsiteY22" fmla="*/ 1626909 h 6239144"/>
                <a:gd name="connsiteX23" fmla="*/ 592749 w 1884783"/>
                <a:gd name="connsiteY23" fmla="*/ 1127376 h 6239144"/>
                <a:gd name="connsiteX24" fmla="*/ 643549 w 1884783"/>
                <a:gd name="connsiteY24" fmla="*/ 661709 h 6239144"/>
                <a:gd name="connsiteX25" fmla="*/ 728215 w 1884783"/>
                <a:gd name="connsiteY25" fmla="*/ 255309 h 6239144"/>
                <a:gd name="connsiteX26" fmla="*/ 719749 w 1884783"/>
                <a:gd name="connsiteY26" fmla="*/ 128309 h 6239144"/>
                <a:gd name="connsiteX27" fmla="*/ 558882 w 1884783"/>
                <a:gd name="connsiteY27" fmla="*/ 43643 h 6239144"/>
                <a:gd name="connsiteX28" fmla="*/ 355682 w 1884783"/>
                <a:gd name="connsiteY28" fmla="*/ 1309 h 6239144"/>
                <a:gd name="connsiteX29" fmla="*/ 211749 w 1884783"/>
                <a:gd name="connsiteY29" fmla="*/ 35176 h 6239144"/>
                <a:gd name="connsiteX30" fmla="*/ 122319 w 1884783"/>
                <a:gd name="connsiteY30" fmla="*/ 236259 h 6239144"/>
                <a:gd name="connsiteX31" fmla="*/ 91363 w 1884783"/>
                <a:gd name="connsiteY31" fmla="*/ 351089 h 6239144"/>
                <a:gd name="connsiteX32" fmla="*/ 63053 w 1884783"/>
                <a:gd name="connsiteY32" fmla="*/ 488407 h 6239144"/>
                <a:gd name="connsiteX0" fmla="*/ 63053 w 1884783"/>
                <a:gd name="connsiteY0" fmla="*/ 488407 h 6239144"/>
                <a:gd name="connsiteX1" fmla="*/ 82 w 1884783"/>
                <a:gd name="connsiteY1" fmla="*/ 1076576 h 6239144"/>
                <a:gd name="connsiteX2" fmla="*/ 77340 w 1884783"/>
                <a:gd name="connsiteY2" fmla="*/ 1703109 h 6239144"/>
                <a:gd name="connsiteX3" fmla="*/ 423415 w 1884783"/>
                <a:gd name="connsiteY3" fmla="*/ 2515909 h 6239144"/>
                <a:gd name="connsiteX4" fmla="*/ 863682 w 1884783"/>
                <a:gd name="connsiteY4" fmla="*/ 3286376 h 6239144"/>
                <a:gd name="connsiteX5" fmla="*/ 1151549 w 1884783"/>
                <a:gd name="connsiteY5" fmla="*/ 3819776 h 6239144"/>
                <a:gd name="connsiteX6" fmla="*/ 1261615 w 1884783"/>
                <a:gd name="connsiteY6" fmla="*/ 4268509 h 6239144"/>
                <a:gd name="connsiteX7" fmla="*/ 1151549 w 1884783"/>
                <a:gd name="connsiteY7" fmla="*/ 4945843 h 6239144"/>
                <a:gd name="connsiteX8" fmla="*/ 855215 w 1884783"/>
                <a:gd name="connsiteY8" fmla="*/ 5563909 h 6239144"/>
                <a:gd name="connsiteX9" fmla="*/ 635082 w 1884783"/>
                <a:gd name="connsiteY9" fmla="*/ 5860243 h 6239144"/>
                <a:gd name="connsiteX10" fmla="*/ 601215 w 1884783"/>
                <a:gd name="connsiteY10" fmla="*/ 5936443 h 6239144"/>
                <a:gd name="connsiteX11" fmla="*/ 711282 w 1884783"/>
                <a:gd name="connsiteY11" fmla="*/ 6114243 h 6239144"/>
                <a:gd name="connsiteX12" fmla="*/ 897549 w 1884783"/>
                <a:gd name="connsiteY12" fmla="*/ 6224309 h 6239144"/>
                <a:gd name="connsiteX13" fmla="*/ 1058415 w 1884783"/>
                <a:gd name="connsiteY13" fmla="*/ 6224309 h 6239144"/>
                <a:gd name="connsiteX14" fmla="*/ 1160015 w 1884783"/>
                <a:gd name="connsiteY14" fmla="*/ 6097309 h 6239144"/>
                <a:gd name="connsiteX15" fmla="*/ 1524082 w 1884783"/>
                <a:gd name="connsiteY15" fmla="*/ 5580843 h 6239144"/>
                <a:gd name="connsiteX16" fmla="*/ 1786549 w 1884783"/>
                <a:gd name="connsiteY16" fmla="*/ 4971243 h 6239144"/>
                <a:gd name="connsiteX17" fmla="*/ 1879682 w 1884783"/>
                <a:gd name="connsiteY17" fmla="*/ 4166909 h 6239144"/>
                <a:gd name="connsiteX18" fmla="*/ 1650818 w 1884783"/>
                <a:gd name="connsiteY18" fmla="*/ 3383214 h 6239144"/>
                <a:gd name="connsiteX19" fmla="*/ 1147580 w 1884783"/>
                <a:gd name="connsiteY19" fmla="*/ 2560624 h 6239144"/>
                <a:gd name="connsiteX20" fmla="*/ 1034338 w 1884783"/>
                <a:gd name="connsiteY20" fmla="*/ 2389439 h 6239144"/>
                <a:gd name="connsiteX21" fmla="*/ 906015 w 1884783"/>
                <a:gd name="connsiteY21" fmla="*/ 2161632 h 6239144"/>
                <a:gd name="connsiteX22" fmla="*/ 677415 w 1884783"/>
                <a:gd name="connsiteY22" fmla="*/ 1626909 h 6239144"/>
                <a:gd name="connsiteX23" fmla="*/ 592749 w 1884783"/>
                <a:gd name="connsiteY23" fmla="*/ 1127376 h 6239144"/>
                <a:gd name="connsiteX24" fmla="*/ 643549 w 1884783"/>
                <a:gd name="connsiteY24" fmla="*/ 661709 h 6239144"/>
                <a:gd name="connsiteX25" fmla="*/ 728215 w 1884783"/>
                <a:gd name="connsiteY25" fmla="*/ 255309 h 6239144"/>
                <a:gd name="connsiteX26" fmla="*/ 719749 w 1884783"/>
                <a:gd name="connsiteY26" fmla="*/ 128309 h 6239144"/>
                <a:gd name="connsiteX27" fmla="*/ 558882 w 1884783"/>
                <a:gd name="connsiteY27" fmla="*/ 43643 h 6239144"/>
                <a:gd name="connsiteX28" fmla="*/ 355682 w 1884783"/>
                <a:gd name="connsiteY28" fmla="*/ 1309 h 6239144"/>
                <a:gd name="connsiteX29" fmla="*/ 211749 w 1884783"/>
                <a:gd name="connsiteY29" fmla="*/ 35176 h 6239144"/>
                <a:gd name="connsiteX30" fmla="*/ 122319 w 1884783"/>
                <a:gd name="connsiteY30" fmla="*/ 236259 h 6239144"/>
                <a:gd name="connsiteX31" fmla="*/ 91363 w 1884783"/>
                <a:gd name="connsiteY31" fmla="*/ 351089 h 6239144"/>
                <a:gd name="connsiteX32" fmla="*/ 63053 w 1884783"/>
                <a:gd name="connsiteY32" fmla="*/ 488407 h 6239144"/>
                <a:gd name="connsiteX0" fmla="*/ 63053 w 1884783"/>
                <a:gd name="connsiteY0" fmla="*/ 488407 h 6239144"/>
                <a:gd name="connsiteX1" fmla="*/ 82 w 1884783"/>
                <a:gd name="connsiteY1" fmla="*/ 1076576 h 6239144"/>
                <a:gd name="connsiteX2" fmla="*/ 77340 w 1884783"/>
                <a:gd name="connsiteY2" fmla="*/ 1703109 h 6239144"/>
                <a:gd name="connsiteX3" fmla="*/ 423415 w 1884783"/>
                <a:gd name="connsiteY3" fmla="*/ 2515909 h 6239144"/>
                <a:gd name="connsiteX4" fmla="*/ 863682 w 1884783"/>
                <a:gd name="connsiteY4" fmla="*/ 3286376 h 6239144"/>
                <a:gd name="connsiteX5" fmla="*/ 1151549 w 1884783"/>
                <a:gd name="connsiteY5" fmla="*/ 3819776 h 6239144"/>
                <a:gd name="connsiteX6" fmla="*/ 1261615 w 1884783"/>
                <a:gd name="connsiteY6" fmla="*/ 4268509 h 6239144"/>
                <a:gd name="connsiteX7" fmla="*/ 1151549 w 1884783"/>
                <a:gd name="connsiteY7" fmla="*/ 4945843 h 6239144"/>
                <a:gd name="connsiteX8" fmla="*/ 855215 w 1884783"/>
                <a:gd name="connsiteY8" fmla="*/ 5563909 h 6239144"/>
                <a:gd name="connsiteX9" fmla="*/ 635082 w 1884783"/>
                <a:gd name="connsiteY9" fmla="*/ 5860243 h 6239144"/>
                <a:gd name="connsiteX10" fmla="*/ 601215 w 1884783"/>
                <a:gd name="connsiteY10" fmla="*/ 5936443 h 6239144"/>
                <a:gd name="connsiteX11" fmla="*/ 711282 w 1884783"/>
                <a:gd name="connsiteY11" fmla="*/ 6114243 h 6239144"/>
                <a:gd name="connsiteX12" fmla="*/ 897549 w 1884783"/>
                <a:gd name="connsiteY12" fmla="*/ 6224309 h 6239144"/>
                <a:gd name="connsiteX13" fmla="*/ 1058415 w 1884783"/>
                <a:gd name="connsiteY13" fmla="*/ 6224309 h 6239144"/>
                <a:gd name="connsiteX14" fmla="*/ 1160015 w 1884783"/>
                <a:gd name="connsiteY14" fmla="*/ 6097309 h 6239144"/>
                <a:gd name="connsiteX15" fmla="*/ 1524082 w 1884783"/>
                <a:gd name="connsiteY15" fmla="*/ 5580843 h 6239144"/>
                <a:gd name="connsiteX16" fmla="*/ 1786549 w 1884783"/>
                <a:gd name="connsiteY16" fmla="*/ 4971243 h 6239144"/>
                <a:gd name="connsiteX17" fmla="*/ 1879682 w 1884783"/>
                <a:gd name="connsiteY17" fmla="*/ 4166909 h 6239144"/>
                <a:gd name="connsiteX18" fmla="*/ 1650818 w 1884783"/>
                <a:gd name="connsiteY18" fmla="*/ 3383214 h 6239144"/>
                <a:gd name="connsiteX19" fmla="*/ 1147580 w 1884783"/>
                <a:gd name="connsiteY19" fmla="*/ 2577293 h 6239144"/>
                <a:gd name="connsiteX20" fmla="*/ 1034338 w 1884783"/>
                <a:gd name="connsiteY20" fmla="*/ 2389439 h 6239144"/>
                <a:gd name="connsiteX21" fmla="*/ 906015 w 1884783"/>
                <a:gd name="connsiteY21" fmla="*/ 2161632 h 6239144"/>
                <a:gd name="connsiteX22" fmla="*/ 677415 w 1884783"/>
                <a:gd name="connsiteY22" fmla="*/ 1626909 h 6239144"/>
                <a:gd name="connsiteX23" fmla="*/ 592749 w 1884783"/>
                <a:gd name="connsiteY23" fmla="*/ 1127376 h 6239144"/>
                <a:gd name="connsiteX24" fmla="*/ 643549 w 1884783"/>
                <a:gd name="connsiteY24" fmla="*/ 661709 h 6239144"/>
                <a:gd name="connsiteX25" fmla="*/ 728215 w 1884783"/>
                <a:gd name="connsiteY25" fmla="*/ 255309 h 6239144"/>
                <a:gd name="connsiteX26" fmla="*/ 719749 w 1884783"/>
                <a:gd name="connsiteY26" fmla="*/ 128309 h 6239144"/>
                <a:gd name="connsiteX27" fmla="*/ 558882 w 1884783"/>
                <a:gd name="connsiteY27" fmla="*/ 43643 h 6239144"/>
                <a:gd name="connsiteX28" fmla="*/ 355682 w 1884783"/>
                <a:gd name="connsiteY28" fmla="*/ 1309 h 6239144"/>
                <a:gd name="connsiteX29" fmla="*/ 211749 w 1884783"/>
                <a:gd name="connsiteY29" fmla="*/ 35176 h 6239144"/>
                <a:gd name="connsiteX30" fmla="*/ 122319 w 1884783"/>
                <a:gd name="connsiteY30" fmla="*/ 236259 h 6239144"/>
                <a:gd name="connsiteX31" fmla="*/ 91363 w 1884783"/>
                <a:gd name="connsiteY31" fmla="*/ 351089 h 6239144"/>
                <a:gd name="connsiteX32" fmla="*/ 63053 w 1884783"/>
                <a:gd name="connsiteY32" fmla="*/ 488407 h 6239144"/>
                <a:gd name="connsiteX0" fmla="*/ 63053 w 1884783"/>
                <a:gd name="connsiteY0" fmla="*/ 488407 h 6239144"/>
                <a:gd name="connsiteX1" fmla="*/ 82 w 1884783"/>
                <a:gd name="connsiteY1" fmla="*/ 1076576 h 6239144"/>
                <a:gd name="connsiteX2" fmla="*/ 77340 w 1884783"/>
                <a:gd name="connsiteY2" fmla="*/ 1703109 h 6239144"/>
                <a:gd name="connsiteX3" fmla="*/ 423415 w 1884783"/>
                <a:gd name="connsiteY3" fmla="*/ 2515909 h 6239144"/>
                <a:gd name="connsiteX4" fmla="*/ 863682 w 1884783"/>
                <a:gd name="connsiteY4" fmla="*/ 3286376 h 6239144"/>
                <a:gd name="connsiteX5" fmla="*/ 1151549 w 1884783"/>
                <a:gd name="connsiteY5" fmla="*/ 3819776 h 6239144"/>
                <a:gd name="connsiteX6" fmla="*/ 1261615 w 1884783"/>
                <a:gd name="connsiteY6" fmla="*/ 4268509 h 6239144"/>
                <a:gd name="connsiteX7" fmla="*/ 1151549 w 1884783"/>
                <a:gd name="connsiteY7" fmla="*/ 4945843 h 6239144"/>
                <a:gd name="connsiteX8" fmla="*/ 855215 w 1884783"/>
                <a:gd name="connsiteY8" fmla="*/ 5563909 h 6239144"/>
                <a:gd name="connsiteX9" fmla="*/ 635082 w 1884783"/>
                <a:gd name="connsiteY9" fmla="*/ 5860243 h 6239144"/>
                <a:gd name="connsiteX10" fmla="*/ 601215 w 1884783"/>
                <a:gd name="connsiteY10" fmla="*/ 5936443 h 6239144"/>
                <a:gd name="connsiteX11" fmla="*/ 711282 w 1884783"/>
                <a:gd name="connsiteY11" fmla="*/ 6114243 h 6239144"/>
                <a:gd name="connsiteX12" fmla="*/ 897549 w 1884783"/>
                <a:gd name="connsiteY12" fmla="*/ 6224309 h 6239144"/>
                <a:gd name="connsiteX13" fmla="*/ 1058415 w 1884783"/>
                <a:gd name="connsiteY13" fmla="*/ 6224309 h 6239144"/>
                <a:gd name="connsiteX14" fmla="*/ 1160015 w 1884783"/>
                <a:gd name="connsiteY14" fmla="*/ 6097309 h 6239144"/>
                <a:gd name="connsiteX15" fmla="*/ 1524082 w 1884783"/>
                <a:gd name="connsiteY15" fmla="*/ 5580843 h 6239144"/>
                <a:gd name="connsiteX16" fmla="*/ 1786549 w 1884783"/>
                <a:gd name="connsiteY16" fmla="*/ 4971243 h 6239144"/>
                <a:gd name="connsiteX17" fmla="*/ 1879682 w 1884783"/>
                <a:gd name="connsiteY17" fmla="*/ 4166909 h 6239144"/>
                <a:gd name="connsiteX18" fmla="*/ 1650818 w 1884783"/>
                <a:gd name="connsiteY18" fmla="*/ 3383214 h 6239144"/>
                <a:gd name="connsiteX19" fmla="*/ 1374857 w 1884783"/>
                <a:gd name="connsiteY19" fmla="*/ 2899026 h 6239144"/>
                <a:gd name="connsiteX20" fmla="*/ 1147580 w 1884783"/>
                <a:gd name="connsiteY20" fmla="*/ 2577293 h 6239144"/>
                <a:gd name="connsiteX21" fmla="*/ 1034338 w 1884783"/>
                <a:gd name="connsiteY21" fmla="*/ 2389439 h 6239144"/>
                <a:gd name="connsiteX22" fmla="*/ 906015 w 1884783"/>
                <a:gd name="connsiteY22" fmla="*/ 2161632 h 6239144"/>
                <a:gd name="connsiteX23" fmla="*/ 677415 w 1884783"/>
                <a:gd name="connsiteY23" fmla="*/ 1626909 h 6239144"/>
                <a:gd name="connsiteX24" fmla="*/ 592749 w 1884783"/>
                <a:gd name="connsiteY24" fmla="*/ 1127376 h 6239144"/>
                <a:gd name="connsiteX25" fmla="*/ 643549 w 1884783"/>
                <a:gd name="connsiteY25" fmla="*/ 661709 h 6239144"/>
                <a:gd name="connsiteX26" fmla="*/ 728215 w 1884783"/>
                <a:gd name="connsiteY26" fmla="*/ 255309 h 6239144"/>
                <a:gd name="connsiteX27" fmla="*/ 719749 w 1884783"/>
                <a:gd name="connsiteY27" fmla="*/ 128309 h 6239144"/>
                <a:gd name="connsiteX28" fmla="*/ 558882 w 1884783"/>
                <a:gd name="connsiteY28" fmla="*/ 43643 h 6239144"/>
                <a:gd name="connsiteX29" fmla="*/ 355682 w 1884783"/>
                <a:gd name="connsiteY29" fmla="*/ 1309 h 6239144"/>
                <a:gd name="connsiteX30" fmla="*/ 211749 w 1884783"/>
                <a:gd name="connsiteY30" fmla="*/ 35176 h 6239144"/>
                <a:gd name="connsiteX31" fmla="*/ 122319 w 1884783"/>
                <a:gd name="connsiteY31" fmla="*/ 236259 h 6239144"/>
                <a:gd name="connsiteX32" fmla="*/ 91363 w 1884783"/>
                <a:gd name="connsiteY32" fmla="*/ 351089 h 6239144"/>
                <a:gd name="connsiteX33" fmla="*/ 63053 w 1884783"/>
                <a:gd name="connsiteY33" fmla="*/ 488407 h 6239144"/>
                <a:gd name="connsiteX0" fmla="*/ 63053 w 1879869"/>
                <a:gd name="connsiteY0" fmla="*/ 488407 h 6239144"/>
                <a:gd name="connsiteX1" fmla="*/ 82 w 1879869"/>
                <a:gd name="connsiteY1" fmla="*/ 1076576 h 6239144"/>
                <a:gd name="connsiteX2" fmla="*/ 77340 w 1879869"/>
                <a:gd name="connsiteY2" fmla="*/ 1703109 h 6239144"/>
                <a:gd name="connsiteX3" fmla="*/ 423415 w 1879869"/>
                <a:gd name="connsiteY3" fmla="*/ 2515909 h 6239144"/>
                <a:gd name="connsiteX4" fmla="*/ 863682 w 1879869"/>
                <a:gd name="connsiteY4" fmla="*/ 3286376 h 6239144"/>
                <a:gd name="connsiteX5" fmla="*/ 1151549 w 1879869"/>
                <a:gd name="connsiteY5" fmla="*/ 3819776 h 6239144"/>
                <a:gd name="connsiteX6" fmla="*/ 1261615 w 1879869"/>
                <a:gd name="connsiteY6" fmla="*/ 4268509 h 6239144"/>
                <a:gd name="connsiteX7" fmla="*/ 1151549 w 1879869"/>
                <a:gd name="connsiteY7" fmla="*/ 4945843 h 6239144"/>
                <a:gd name="connsiteX8" fmla="*/ 855215 w 1879869"/>
                <a:gd name="connsiteY8" fmla="*/ 5563909 h 6239144"/>
                <a:gd name="connsiteX9" fmla="*/ 635082 w 1879869"/>
                <a:gd name="connsiteY9" fmla="*/ 5860243 h 6239144"/>
                <a:gd name="connsiteX10" fmla="*/ 601215 w 1879869"/>
                <a:gd name="connsiteY10" fmla="*/ 5936443 h 6239144"/>
                <a:gd name="connsiteX11" fmla="*/ 711282 w 1879869"/>
                <a:gd name="connsiteY11" fmla="*/ 6114243 h 6239144"/>
                <a:gd name="connsiteX12" fmla="*/ 897549 w 1879869"/>
                <a:gd name="connsiteY12" fmla="*/ 6224309 h 6239144"/>
                <a:gd name="connsiteX13" fmla="*/ 1058415 w 1879869"/>
                <a:gd name="connsiteY13" fmla="*/ 6224309 h 6239144"/>
                <a:gd name="connsiteX14" fmla="*/ 1160015 w 1879869"/>
                <a:gd name="connsiteY14" fmla="*/ 6097309 h 6239144"/>
                <a:gd name="connsiteX15" fmla="*/ 1524082 w 1879869"/>
                <a:gd name="connsiteY15" fmla="*/ 5580843 h 6239144"/>
                <a:gd name="connsiteX16" fmla="*/ 1786549 w 1879869"/>
                <a:gd name="connsiteY16" fmla="*/ 4971243 h 6239144"/>
                <a:gd name="connsiteX17" fmla="*/ 1879682 w 1879869"/>
                <a:gd name="connsiteY17" fmla="*/ 4166909 h 6239144"/>
                <a:gd name="connsiteX18" fmla="*/ 1805863 w 1879869"/>
                <a:gd name="connsiteY18" fmla="*/ 3722939 h 6239144"/>
                <a:gd name="connsiteX19" fmla="*/ 1650818 w 1879869"/>
                <a:gd name="connsiteY19" fmla="*/ 3383214 h 6239144"/>
                <a:gd name="connsiteX20" fmla="*/ 1374857 w 1879869"/>
                <a:gd name="connsiteY20" fmla="*/ 2899026 h 6239144"/>
                <a:gd name="connsiteX21" fmla="*/ 1147580 w 1879869"/>
                <a:gd name="connsiteY21" fmla="*/ 2577293 h 6239144"/>
                <a:gd name="connsiteX22" fmla="*/ 1034338 w 1879869"/>
                <a:gd name="connsiteY22" fmla="*/ 2389439 h 6239144"/>
                <a:gd name="connsiteX23" fmla="*/ 906015 w 1879869"/>
                <a:gd name="connsiteY23" fmla="*/ 2161632 h 6239144"/>
                <a:gd name="connsiteX24" fmla="*/ 677415 w 1879869"/>
                <a:gd name="connsiteY24" fmla="*/ 1626909 h 6239144"/>
                <a:gd name="connsiteX25" fmla="*/ 592749 w 1879869"/>
                <a:gd name="connsiteY25" fmla="*/ 1127376 h 6239144"/>
                <a:gd name="connsiteX26" fmla="*/ 643549 w 1879869"/>
                <a:gd name="connsiteY26" fmla="*/ 661709 h 6239144"/>
                <a:gd name="connsiteX27" fmla="*/ 728215 w 1879869"/>
                <a:gd name="connsiteY27" fmla="*/ 255309 h 6239144"/>
                <a:gd name="connsiteX28" fmla="*/ 719749 w 1879869"/>
                <a:gd name="connsiteY28" fmla="*/ 128309 h 6239144"/>
                <a:gd name="connsiteX29" fmla="*/ 558882 w 1879869"/>
                <a:gd name="connsiteY29" fmla="*/ 43643 h 6239144"/>
                <a:gd name="connsiteX30" fmla="*/ 355682 w 1879869"/>
                <a:gd name="connsiteY30" fmla="*/ 1309 h 6239144"/>
                <a:gd name="connsiteX31" fmla="*/ 211749 w 1879869"/>
                <a:gd name="connsiteY31" fmla="*/ 35176 h 6239144"/>
                <a:gd name="connsiteX32" fmla="*/ 122319 w 1879869"/>
                <a:gd name="connsiteY32" fmla="*/ 236259 h 6239144"/>
                <a:gd name="connsiteX33" fmla="*/ 91363 w 1879869"/>
                <a:gd name="connsiteY33" fmla="*/ 351089 h 6239144"/>
                <a:gd name="connsiteX34" fmla="*/ 63053 w 1879869"/>
                <a:gd name="connsiteY34" fmla="*/ 488407 h 6239144"/>
                <a:gd name="connsiteX0" fmla="*/ 63053 w 1879869"/>
                <a:gd name="connsiteY0" fmla="*/ 488407 h 6239144"/>
                <a:gd name="connsiteX1" fmla="*/ 82 w 1879869"/>
                <a:gd name="connsiteY1" fmla="*/ 1076576 h 6239144"/>
                <a:gd name="connsiteX2" fmla="*/ 77340 w 1879869"/>
                <a:gd name="connsiteY2" fmla="*/ 1703109 h 6239144"/>
                <a:gd name="connsiteX3" fmla="*/ 423415 w 1879869"/>
                <a:gd name="connsiteY3" fmla="*/ 2515909 h 6239144"/>
                <a:gd name="connsiteX4" fmla="*/ 863682 w 1879869"/>
                <a:gd name="connsiteY4" fmla="*/ 3286376 h 6239144"/>
                <a:gd name="connsiteX5" fmla="*/ 1151549 w 1879869"/>
                <a:gd name="connsiteY5" fmla="*/ 3819776 h 6239144"/>
                <a:gd name="connsiteX6" fmla="*/ 1261615 w 1879869"/>
                <a:gd name="connsiteY6" fmla="*/ 4268509 h 6239144"/>
                <a:gd name="connsiteX7" fmla="*/ 1151549 w 1879869"/>
                <a:gd name="connsiteY7" fmla="*/ 4945843 h 6239144"/>
                <a:gd name="connsiteX8" fmla="*/ 855215 w 1879869"/>
                <a:gd name="connsiteY8" fmla="*/ 5563909 h 6239144"/>
                <a:gd name="connsiteX9" fmla="*/ 635082 w 1879869"/>
                <a:gd name="connsiteY9" fmla="*/ 5860243 h 6239144"/>
                <a:gd name="connsiteX10" fmla="*/ 601215 w 1879869"/>
                <a:gd name="connsiteY10" fmla="*/ 5936443 h 6239144"/>
                <a:gd name="connsiteX11" fmla="*/ 711282 w 1879869"/>
                <a:gd name="connsiteY11" fmla="*/ 6114243 h 6239144"/>
                <a:gd name="connsiteX12" fmla="*/ 897549 w 1879869"/>
                <a:gd name="connsiteY12" fmla="*/ 6224309 h 6239144"/>
                <a:gd name="connsiteX13" fmla="*/ 1058415 w 1879869"/>
                <a:gd name="connsiteY13" fmla="*/ 6224309 h 6239144"/>
                <a:gd name="connsiteX14" fmla="*/ 1160015 w 1879869"/>
                <a:gd name="connsiteY14" fmla="*/ 6097309 h 6239144"/>
                <a:gd name="connsiteX15" fmla="*/ 1524082 w 1879869"/>
                <a:gd name="connsiteY15" fmla="*/ 5580843 h 6239144"/>
                <a:gd name="connsiteX16" fmla="*/ 1786549 w 1879869"/>
                <a:gd name="connsiteY16" fmla="*/ 4971243 h 6239144"/>
                <a:gd name="connsiteX17" fmla="*/ 1879682 w 1879869"/>
                <a:gd name="connsiteY17" fmla="*/ 4166909 h 6239144"/>
                <a:gd name="connsiteX18" fmla="*/ 1805863 w 1879869"/>
                <a:gd name="connsiteY18" fmla="*/ 3722939 h 6239144"/>
                <a:gd name="connsiteX19" fmla="*/ 1657962 w 1879869"/>
                <a:gd name="connsiteY19" fmla="*/ 3378451 h 6239144"/>
                <a:gd name="connsiteX20" fmla="*/ 1374857 w 1879869"/>
                <a:gd name="connsiteY20" fmla="*/ 2899026 h 6239144"/>
                <a:gd name="connsiteX21" fmla="*/ 1147580 w 1879869"/>
                <a:gd name="connsiteY21" fmla="*/ 2577293 h 6239144"/>
                <a:gd name="connsiteX22" fmla="*/ 1034338 w 1879869"/>
                <a:gd name="connsiteY22" fmla="*/ 2389439 h 6239144"/>
                <a:gd name="connsiteX23" fmla="*/ 906015 w 1879869"/>
                <a:gd name="connsiteY23" fmla="*/ 2161632 h 6239144"/>
                <a:gd name="connsiteX24" fmla="*/ 677415 w 1879869"/>
                <a:gd name="connsiteY24" fmla="*/ 1626909 h 6239144"/>
                <a:gd name="connsiteX25" fmla="*/ 592749 w 1879869"/>
                <a:gd name="connsiteY25" fmla="*/ 1127376 h 6239144"/>
                <a:gd name="connsiteX26" fmla="*/ 643549 w 1879869"/>
                <a:gd name="connsiteY26" fmla="*/ 661709 h 6239144"/>
                <a:gd name="connsiteX27" fmla="*/ 728215 w 1879869"/>
                <a:gd name="connsiteY27" fmla="*/ 255309 h 6239144"/>
                <a:gd name="connsiteX28" fmla="*/ 719749 w 1879869"/>
                <a:gd name="connsiteY28" fmla="*/ 128309 h 6239144"/>
                <a:gd name="connsiteX29" fmla="*/ 558882 w 1879869"/>
                <a:gd name="connsiteY29" fmla="*/ 43643 h 6239144"/>
                <a:gd name="connsiteX30" fmla="*/ 355682 w 1879869"/>
                <a:gd name="connsiteY30" fmla="*/ 1309 h 6239144"/>
                <a:gd name="connsiteX31" fmla="*/ 211749 w 1879869"/>
                <a:gd name="connsiteY31" fmla="*/ 35176 h 6239144"/>
                <a:gd name="connsiteX32" fmla="*/ 122319 w 1879869"/>
                <a:gd name="connsiteY32" fmla="*/ 236259 h 6239144"/>
                <a:gd name="connsiteX33" fmla="*/ 91363 w 1879869"/>
                <a:gd name="connsiteY33" fmla="*/ 351089 h 6239144"/>
                <a:gd name="connsiteX34" fmla="*/ 63053 w 1879869"/>
                <a:gd name="connsiteY34" fmla="*/ 488407 h 6239144"/>
                <a:gd name="connsiteX0" fmla="*/ 63053 w 1879869"/>
                <a:gd name="connsiteY0" fmla="*/ 488407 h 6239144"/>
                <a:gd name="connsiteX1" fmla="*/ 82 w 1879869"/>
                <a:gd name="connsiteY1" fmla="*/ 1076576 h 6239144"/>
                <a:gd name="connsiteX2" fmla="*/ 77340 w 1879869"/>
                <a:gd name="connsiteY2" fmla="*/ 1703109 h 6239144"/>
                <a:gd name="connsiteX3" fmla="*/ 423415 w 1879869"/>
                <a:gd name="connsiteY3" fmla="*/ 2515909 h 6239144"/>
                <a:gd name="connsiteX4" fmla="*/ 863682 w 1879869"/>
                <a:gd name="connsiteY4" fmla="*/ 3286376 h 6239144"/>
                <a:gd name="connsiteX5" fmla="*/ 1151549 w 1879869"/>
                <a:gd name="connsiteY5" fmla="*/ 3819776 h 6239144"/>
                <a:gd name="connsiteX6" fmla="*/ 1261615 w 1879869"/>
                <a:gd name="connsiteY6" fmla="*/ 4268509 h 6239144"/>
                <a:gd name="connsiteX7" fmla="*/ 1151549 w 1879869"/>
                <a:gd name="connsiteY7" fmla="*/ 4945843 h 6239144"/>
                <a:gd name="connsiteX8" fmla="*/ 855215 w 1879869"/>
                <a:gd name="connsiteY8" fmla="*/ 5563909 h 6239144"/>
                <a:gd name="connsiteX9" fmla="*/ 635082 w 1879869"/>
                <a:gd name="connsiteY9" fmla="*/ 5860243 h 6239144"/>
                <a:gd name="connsiteX10" fmla="*/ 601215 w 1879869"/>
                <a:gd name="connsiteY10" fmla="*/ 5936443 h 6239144"/>
                <a:gd name="connsiteX11" fmla="*/ 711282 w 1879869"/>
                <a:gd name="connsiteY11" fmla="*/ 6114243 h 6239144"/>
                <a:gd name="connsiteX12" fmla="*/ 897549 w 1879869"/>
                <a:gd name="connsiteY12" fmla="*/ 6224309 h 6239144"/>
                <a:gd name="connsiteX13" fmla="*/ 1058415 w 1879869"/>
                <a:gd name="connsiteY13" fmla="*/ 6224309 h 6239144"/>
                <a:gd name="connsiteX14" fmla="*/ 1160015 w 1879869"/>
                <a:gd name="connsiteY14" fmla="*/ 6097309 h 6239144"/>
                <a:gd name="connsiteX15" fmla="*/ 1524082 w 1879869"/>
                <a:gd name="connsiteY15" fmla="*/ 5580843 h 6239144"/>
                <a:gd name="connsiteX16" fmla="*/ 1786549 w 1879869"/>
                <a:gd name="connsiteY16" fmla="*/ 4971243 h 6239144"/>
                <a:gd name="connsiteX17" fmla="*/ 1879682 w 1879869"/>
                <a:gd name="connsiteY17" fmla="*/ 4166909 h 6239144"/>
                <a:gd name="connsiteX18" fmla="*/ 1805863 w 1879869"/>
                <a:gd name="connsiteY18" fmla="*/ 3725321 h 6239144"/>
                <a:gd name="connsiteX19" fmla="*/ 1657962 w 1879869"/>
                <a:gd name="connsiteY19" fmla="*/ 3378451 h 6239144"/>
                <a:gd name="connsiteX20" fmla="*/ 1374857 w 1879869"/>
                <a:gd name="connsiteY20" fmla="*/ 2899026 h 6239144"/>
                <a:gd name="connsiteX21" fmla="*/ 1147580 w 1879869"/>
                <a:gd name="connsiteY21" fmla="*/ 2577293 h 6239144"/>
                <a:gd name="connsiteX22" fmla="*/ 1034338 w 1879869"/>
                <a:gd name="connsiteY22" fmla="*/ 2389439 h 6239144"/>
                <a:gd name="connsiteX23" fmla="*/ 906015 w 1879869"/>
                <a:gd name="connsiteY23" fmla="*/ 2161632 h 6239144"/>
                <a:gd name="connsiteX24" fmla="*/ 677415 w 1879869"/>
                <a:gd name="connsiteY24" fmla="*/ 1626909 h 6239144"/>
                <a:gd name="connsiteX25" fmla="*/ 592749 w 1879869"/>
                <a:gd name="connsiteY25" fmla="*/ 1127376 h 6239144"/>
                <a:gd name="connsiteX26" fmla="*/ 643549 w 1879869"/>
                <a:gd name="connsiteY26" fmla="*/ 661709 h 6239144"/>
                <a:gd name="connsiteX27" fmla="*/ 728215 w 1879869"/>
                <a:gd name="connsiteY27" fmla="*/ 255309 h 6239144"/>
                <a:gd name="connsiteX28" fmla="*/ 719749 w 1879869"/>
                <a:gd name="connsiteY28" fmla="*/ 128309 h 6239144"/>
                <a:gd name="connsiteX29" fmla="*/ 558882 w 1879869"/>
                <a:gd name="connsiteY29" fmla="*/ 43643 h 6239144"/>
                <a:gd name="connsiteX30" fmla="*/ 355682 w 1879869"/>
                <a:gd name="connsiteY30" fmla="*/ 1309 h 6239144"/>
                <a:gd name="connsiteX31" fmla="*/ 211749 w 1879869"/>
                <a:gd name="connsiteY31" fmla="*/ 35176 h 6239144"/>
                <a:gd name="connsiteX32" fmla="*/ 122319 w 1879869"/>
                <a:gd name="connsiteY32" fmla="*/ 236259 h 6239144"/>
                <a:gd name="connsiteX33" fmla="*/ 91363 w 1879869"/>
                <a:gd name="connsiteY33" fmla="*/ 351089 h 6239144"/>
                <a:gd name="connsiteX34" fmla="*/ 63053 w 1879869"/>
                <a:gd name="connsiteY34" fmla="*/ 488407 h 6239144"/>
                <a:gd name="connsiteX0" fmla="*/ 63053 w 1875129"/>
                <a:gd name="connsiteY0" fmla="*/ 488407 h 6239144"/>
                <a:gd name="connsiteX1" fmla="*/ 82 w 1875129"/>
                <a:gd name="connsiteY1" fmla="*/ 1076576 h 6239144"/>
                <a:gd name="connsiteX2" fmla="*/ 77340 w 1875129"/>
                <a:gd name="connsiteY2" fmla="*/ 1703109 h 6239144"/>
                <a:gd name="connsiteX3" fmla="*/ 423415 w 1875129"/>
                <a:gd name="connsiteY3" fmla="*/ 2515909 h 6239144"/>
                <a:gd name="connsiteX4" fmla="*/ 863682 w 1875129"/>
                <a:gd name="connsiteY4" fmla="*/ 3286376 h 6239144"/>
                <a:gd name="connsiteX5" fmla="*/ 1151549 w 1875129"/>
                <a:gd name="connsiteY5" fmla="*/ 3819776 h 6239144"/>
                <a:gd name="connsiteX6" fmla="*/ 1261615 w 1875129"/>
                <a:gd name="connsiteY6" fmla="*/ 4268509 h 6239144"/>
                <a:gd name="connsiteX7" fmla="*/ 1151549 w 1875129"/>
                <a:gd name="connsiteY7" fmla="*/ 4945843 h 6239144"/>
                <a:gd name="connsiteX8" fmla="*/ 855215 w 1875129"/>
                <a:gd name="connsiteY8" fmla="*/ 5563909 h 6239144"/>
                <a:gd name="connsiteX9" fmla="*/ 635082 w 1875129"/>
                <a:gd name="connsiteY9" fmla="*/ 5860243 h 6239144"/>
                <a:gd name="connsiteX10" fmla="*/ 601215 w 1875129"/>
                <a:gd name="connsiteY10" fmla="*/ 5936443 h 6239144"/>
                <a:gd name="connsiteX11" fmla="*/ 711282 w 1875129"/>
                <a:gd name="connsiteY11" fmla="*/ 6114243 h 6239144"/>
                <a:gd name="connsiteX12" fmla="*/ 897549 w 1875129"/>
                <a:gd name="connsiteY12" fmla="*/ 6224309 h 6239144"/>
                <a:gd name="connsiteX13" fmla="*/ 1058415 w 1875129"/>
                <a:gd name="connsiteY13" fmla="*/ 6224309 h 6239144"/>
                <a:gd name="connsiteX14" fmla="*/ 1160015 w 1875129"/>
                <a:gd name="connsiteY14" fmla="*/ 6097309 h 6239144"/>
                <a:gd name="connsiteX15" fmla="*/ 1524082 w 1875129"/>
                <a:gd name="connsiteY15" fmla="*/ 5580843 h 6239144"/>
                <a:gd name="connsiteX16" fmla="*/ 1786549 w 1875129"/>
                <a:gd name="connsiteY16" fmla="*/ 4971243 h 6239144"/>
                <a:gd name="connsiteX17" fmla="*/ 1874919 w 1875129"/>
                <a:gd name="connsiteY17" fmla="*/ 4193102 h 6239144"/>
                <a:gd name="connsiteX18" fmla="*/ 1805863 w 1875129"/>
                <a:gd name="connsiteY18" fmla="*/ 3725321 h 6239144"/>
                <a:gd name="connsiteX19" fmla="*/ 1657962 w 1875129"/>
                <a:gd name="connsiteY19" fmla="*/ 3378451 h 6239144"/>
                <a:gd name="connsiteX20" fmla="*/ 1374857 w 1875129"/>
                <a:gd name="connsiteY20" fmla="*/ 2899026 h 6239144"/>
                <a:gd name="connsiteX21" fmla="*/ 1147580 w 1875129"/>
                <a:gd name="connsiteY21" fmla="*/ 2577293 h 6239144"/>
                <a:gd name="connsiteX22" fmla="*/ 1034338 w 1875129"/>
                <a:gd name="connsiteY22" fmla="*/ 2389439 h 6239144"/>
                <a:gd name="connsiteX23" fmla="*/ 906015 w 1875129"/>
                <a:gd name="connsiteY23" fmla="*/ 2161632 h 6239144"/>
                <a:gd name="connsiteX24" fmla="*/ 677415 w 1875129"/>
                <a:gd name="connsiteY24" fmla="*/ 1626909 h 6239144"/>
                <a:gd name="connsiteX25" fmla="*/ 592749 w 1875129"/>
                <a:gd name="connsiteY25" fmla="*/ 1127376 h 6239144"/>
                <a:gd name="connsiteX26" fmla="*/ 643549 w 1875129"/>
                <a:gd name="connsiteY26" fmla="*/ 661709 h 6239144"/>
                <a:gd name="connsiteX27" fmla="*/ 728215 w 1875129"/>
                <a:gd name="connsiteY27" fmla="*/ 255309 h 6239144"/>
                <a:gd name="connsiteX28" fmla="*/ 719749 w 1875129"/>
                <a:gd name="connsiteY28" fmla="*/ 128309 h 6239144"/>
                <a:gd name="connsiteX29" fmla="*/ 558882 w 1875129"/>
                <a:gd name="connsiteY29" fmla="*/ 43643 h 6239144"/>
                <a:gd name="connsiteX30" fmla="*/ 355682 w 1875129"/>
                <a:gd name="connsiteY30" fmla="*/ 1309 h 6239144"/>
                <a:gd name="connsiteX31" fmla="*/ 211749 w 1875129"/>
                <a:gd name="connsiteY31" fmla="*/ 35176 h 6239144"/>
                <a:gd name="connsiteX32" fmla="*/ 122319 w 1875129"/>
                <a:gd name="connsiteY32" fmla="*/ 236259 h 6239144"/>
                <a:gd name="connsiteX33" fmla="*/ 91363 w 1875129"/>
                <a:gd name="connsiteY33" fmla="*/ 351089 h 6239144"/>
                <a:gd name="connsiteX34" fmla="*/ 63053 w 1875129"/>
                <a:gd name="connsiteY34" fmla="*/ 488407 h 6239144"/>
                <a:gd name="connsiteX0" fmla="*/ 63053 w 1875354"/>
                <a:gd name="connsiteY0" fmla="*/ 488407 h 6239144"/>
                <a:gd name="connsiteX1" fmla="*/ 82 w 1875354"/>
                <a:gd name="connsiteY1" fmla="*/ 1076576 h 6239144"/>
                <a:gd name="connsiteX2" fmla="*/ 77340 w 1875354"/>
                <a:gd name="connsiteY2" fmla="*/ 1703109 h 6239144"/>
                <a:gd name="connsiteX3" fmla="*/ 423415 w 1875354"/>
                <a:gd name="connsiteY3" fmla="*/ 2515909 h 6239144"/>
                <a:gd name="connsiteX4" fmla="*/ 863682 w 1875354"/>
                <a:gd name="connsiteY4" fmla="*/ 3286376 h 6239144"/>
                <a:gd name="connsiteX5" fmla="*/ 1151549 w 1875354"/>
                <a:gd name="connsiteY5" fmla="*/ 3819776 h 6239144"/>
                <a:gd name="connsiteX6" fmla="*/ 1261615 w 1875354"/>
                <a:gd name="connsiteY6" fmla="*/ 4268509 h 6239144"/>
                <a:gd name="connsiteX7" fmla="*/ 1151549 w 1875354"/>
                <a:gd name="connsiteY7" fmla="*/ 4945843 h 6239144"/>
                <a:gd name="connsiteX8" fmla="*/ 855215 w 1875354"/>
                <a:gd name="connsiteY8" fmla="*/ 5563909 h 6239144"/>
                <a:gd name="connsiteX9" fmla="*/ 635082 w 1875354"/>
                <a:gd name="connsiteY9" fmla="*/ 5860243 h 6239144"/>
                <a:gd name="connsiteX10" fmla="*/ 601215 w 1875354"/>
                <a:gd name="connsiteY10" fmla="*/ 5936443 h 6239144"/>
                <a:gd name="connsiteX11" fmla="*/ 711282 w 1875354"/>
                <a:gd name="connsiteY11" fmla="*/ 6114243 h 6239144"/>
                <a:gd name="connsiteX12" fmla="*/ 897549 w 1875354"/>
                <a:gd name="connsiteY12" fmla="*/ 6224309 h 6239144"/>
                <a:gd name="connsiteX13" fmla="*/ 1058415 w 1875354"/>
                <a:gd name="connsiteY13" fmla="*/ 6224309 h 6239144"/>
                <a:gd name="connsiteX14" fmla="*/ 1160015 w 1875354"/>
                <a:gd name="connsiteY14" fmla="*/ 6097309 h 6239144"/>
                <a:gd name="connsiteX15" fmla="*/ 1524082 w 1875354"/>
                <a:gd name="connsiteY15" fmla="*/ 5580843 h 6239144"/>
                <a:gd name="connsiteX16" fmla="*/ 1777024 w 1875354"/>
                <a:gd name="connsiteY16" fmla="*/ 4978387 h 6239144"/>
                <a:gd name="connsiteX17" fmla="*/ 1874919 w 1875354"/>
                <a:gd name="connsiteY17" fmla="*/ 4193102 h 6239144"/>
                <a:gd name="connsiteX18" fmla="*/ 1805863 w 1875354"/>
                <a:gd name="connsiteY18" fmla="*/ 3725321 h 6239144"/>
                <a:gd name="connsiteX19" fmla="*/ 1657962 w 1875354"/>
                <a:gd name="connsiteY19" fmla="*/ 3378451 h 6239144"/>
                <a:gd name="connsiteX20" fmla="*/ 1374857 w 1875354"/>
                <a:gd name="connsiteY20" fmla="*/ 2899026 h 6239144"/>
                <a:gd name="connsiteX21" fmla="*/ 1147580 w 1875354"/>
                <a:gd name="connsiteY21" fmla="*/ 2577293 h 6239144"/>
                <a:gd name="connsiteX22" fmla="*/ 1034338 w 1875354"/>
                <a:gd name="connsiteY22" fmla="*/ 2389439 h 6239144"/>
                <a:gd name="connsiteX23" fmla="*/ 906015 w 1875354"/>
                <a:gd name="connsiteY23" fmla="*/ 2161632 h 6239144"/>
                <a:gd name="connsiteX24" fmla="*/ 677415 w 1875354"/>
                <a:gd name="connsiteY24" fmla="*/ 1626909 h 6239144"/>
                <a:gd name="connsiteX25" fmla="*/ 592749 w 1875354"/>
                <a:gd name="connsiteY25" fmla="*/ 1127376 h 6239144"/>
                <a:gd name="connsiteX26" fmla="*/ 643549 w 1875354"/>
                <a:gd name="connsiteY26" fmla="*/ 661709 h 6239144"/>
                <a:gd name="connsiteX27" fmla="*/ 728215 w 1875354"/>
                <a:gd name="connsiteY27" fmla="*/ 255309 h 6239144"/>
                <a:gd name="connsiteX28" fmla="*/ 719749 w 1875354"/>
                <a:gd name="connsiteY28" fmla="*/ 128309 h 6239144"/>
                <a:gd name="connsiteX29" fmla="*/ 558882 w 1875354"/>
                <a:gd name="connsiteY29" fmla="*/ 43643 h 6239144"/>
                <a:gd name="connsiteX30" fmla="*/ 355682 w 1875354"/>
                <a:gd name="connsiteY30" fmla="*/ 1309 h 6239144"/>
                <a:gd name="connsiteX31" fmla="*/ 211749 w 1875354"/>
                <a:gd name="connsiteY31" fmla="*/ 35176 h 6239144"/>
                <a:gd name="connsiteX32" fmla="*/ 122319 w 1875354"/>
                <a:gd name="connsiteY32" fmla="*/ 236259 h 6239144"/>
                <a:gd name="connsiteX33" fmla="*/ 91363 w 1875354"/>
                <a:gd name="connsiteY33" fmla="*/ 351089 h 6239144"/>
                <a:gd name="connsiteX34" fmla="*/ 63053 w 1875354"/>
                <a:gd name="connsiteY34" fmla="*/ 488407 h 6239144"/>
                <a:gd name="connsiteX0" fmla="*/ 63053 w 1875129"/>
                <a:gd name="connsiteY0" fmla="*/ 488407 h 6239144"/>
                <a:gd name="connsiteX1" fmla="*/ 82 w 1875129"/>
                <a:gd name="connsiteY1" fmla="*/ 1076576 h 6239144"/>
                <a:gd name="connsiteX2" fmla="*/ 77340 w 1875129"/>
                <a:gd name="connsiteY2" fmla="*/ 1703109 h 6239144"/>
                <a:gd name="connsiteX3" fmla="*/ 423415 w 1875129"/>
                <a:gd name="connsiteY3" fmla="*/ 2515909 h 6239144"/>
                <a:gd name="connsiteX4" fmla="*/ 863682 w 1875129"/>
                <a:gd name="connsiteY4" fmla="*/ 3286376 h 6239144"/>
                <a:gd name="connsiteX5" fmla="*/ 1151549 w 1875129"/>
                <a:gd name="connsiteY5" fmla="*/ 3819776 h 6239144"/>
                <a:gd name="connsiteX6" fmla="*/ 1261615 w 1875129"/>
                <a:gd name="connsiteY6" fmla="*/ 4268509 h 6239144"/>
                <a:gd name="connsiteX7" fmla="*/ 1151549 w 1875129"/>
                <a:gd name="connsiteY7" fmla="*/ 4945843 h 6239144"/>
                <a:gd name="connsiteX8" fmla="*/ 855215 w 1875129"/>
                <a:gd name="connsiteY8" fmla="*/ 5563909 h 6239144"/>
                <a:gd name="connsiteX9" fmla="*/ 635082 w 1875129"/>
                <a:gd name="connsiteY9" fmla="*/ 5860243 h 6239144"/>
                <a:gd name="connsiteX10" fmla="*/ 601215 w 1875129"/>
                <a:gd name="connsiteY10" fmla="*/ 5936443 h 6239144"/>
                <a:gd name="connsiteX11" fmla="*/ 711282 w 1875129"/>
                <a:gd name="connsiteY11" fmla="*/ 6114243 h 6239144"/>
                <a:gd name="connsiteX12" fmla="*/ 897549 w 1875129"/>
                <a:gd name="connsiteY12" fmla="*/ 6224309 h 6239144"/>
                <a:gd name="connsiteX13" fmla="*/ 1058415 w 1875129"/>
                <a:gd name="connsiteY13" fmla="*/ 6224309 h 6239144"/>
                <a:gd name="connsiteX14" fmla="*/ 1160015 w 1875129"/>
                <a:gd name="connsiteY14" fmla="*/ 6097309 h 6239144"/>
                <a:gd name="connsiteX15" fmla="*/ 1524082 w 1875129"/>
                <a:gd name="connsiteY15" fmla="*/ 5580843 h 6239144"/>
                <a:gd name="connsiteX16" fmla="*/ 1786549 w 1875129"/>
                <a:gd name="connsiteY16" fmla="*/ 4978387 h 6239144"/>
                <a:gd name="connsiteX17" fmla="*/ 1874919 w 1875129"/>
                <a:gd name="connsiteY17" fmla="*/ 4193102 h 6239144"/>
                <a:gd name="connsiteX18" fmla="*/ 1805863 w 1875129"/>
                <a:gd name="connsiteY18" fmla="*/ 3725321 h 6239144"/>
                <a:gd name="connsiteX19" fmla="*/ 1657962 w 1875129"/>
                <a:gd name="connsiteY19" fmla="*/ 3378451 h 6239144"/>
                <a:gd name="connsiteX20" fmla="*/ 1374857 w 1875129"/>
                <a:gd name="connsiteY20" fmla="*/ 2899026 h 6239144"/>
                <a:gd name="connsiteX21" fmla="*/ 1147580 w 1875129"/>
                <a:gd name="connsiteY21" fmla="*/ 2577293 h 6239144"/>
                <a:gd name="connsiteX22" fmla="*/ 1034338 w 1875129"/>
                <a:gd name="connsiteY22" fmla="*/ 2389439 h 6239144"/>
                <a:gd name="connsiteX23" fmla="*/ 906015 w 1875129"/>
                <a:gd name="connsiteY23" fmla="*/ 2161632 h 6239144"/>
                <a:gd name="connsiteX24" fmla="*/ 677415 w 1875129"/>
                <a:gd name="connsiteY24" fmla="*/ 1626909 h 6239144"/>
                <a:gd name="connsiteX25" fmla="*/ 592749 w 1875129"/>
                <a:gd name="connsiteY25" fmla="*/ 1127376 h 6239144"/>
                <a:gd name="connsiteX26" fmla="*/ 643549 w 1875129"/>
                <a:gd name="connsiteY26" fmla="*/ 661709 h 6239144"/>
                <a:gd name="connsiteX27" fmla="*/ 728215 w 1875129"/>
                <a:gd name="connsiteY27" fmla="*/ 255309 h 6239144"/>
                <a:gd name="connsiteX28" fmla="*/ 719749 w 1875129"/>
                <a:gd name="connsiteY28" fmla="*/ 128309 h 6239144"/>
                <a:gd name="connsiteX29" fmla="*/ 558882 w 1875129"/>
                <a:gd name="connsiteY29" fmla="*/ 43643 h 6239144"/>
                <a:gd name="connsiteX30" fmla="*/ 355682 w 1875129"/>
                <a:gd name="connsiteY30" fmla="*/ 1309 h 6239144"/>
                <a:gd name="connsiteX31" fmla="*/ 211749 w 1875129"/>
                <a:gd name="connsiteY31" fmla="*/ 35176 h 6239144"/>
                <a:gd name="connsiteX32" fmla="*/ 122319 w 1875129"/>
                <a:gd name="connsiteY32" fmla="*/ 236259 h 6239144"/>
                <a:gd name="connsiteX33" fmla="*/ 91363 w 1875129"/>
                <a:gd name="connsiteY33" fmla="*/ 351089 h 6239144"/>
                <a:gd name="connsiteX34" fmla="*/ 63053 w 1875129"/>
                <a:gd name="connsiteY34" fmla="*/ 488407 h 6239144"/>
                <a:gd name="connsiteX0" fmla="*/ 63053 w 1875129"/>
                <a:gd name="connsiteY0" fmla="*/ 488407 h 6239144"/>
                <a:gd name="connsiteX1" fmla="*/ 82 w 1875129"/>
                <a:gd name="connsiteY1" fmla="*/ 1076576 h 6239144"/>
                <a:gd name="connsiteX2" fmla="*/ 77340 w 1875129"/>
                <a:gd name="connsiteY2" fmla="*/ 1703109 h 6239144"/>
                <a:gd name="connsiteX3" fmla="*/ 423415 w 1875129"/>
                <a:gd name="connsiteY3" fmla="*/ 2515909 h 6239144"/>
                <a:gd name="connsiteX4" fmla="*/ 863682 w 1875129"/>
                <a:gd name="connsiteY4" fmla="*/ 3286376 h 6239144"/>
                <a:gd name="connsiteX5" fmla="*/ 1151549 w 1875129"/>
                <a:gd name="connsiteY5" fmla="*/ 3819776 h 6239144"/>
                <a:gd name="connsiteX6" fmla="*/ 1261615 w 1875129"/>
                <a:gd name="connsiteY6" fmla="*/ 4268509 h 6239144"/>
                <a:gd name="connsiteX7" fmla="*/ 1151549 w 1875129"/>
                <a:gd name="connsiteY7" fmla="*/ 4945843 h 6239144"/>
                <a:gd name="connsiteX8" fmla="*/ 855215 w 1875129"/>
                <a:gd name="connsiteY8" fmla="*/ 5563909 h 6239144"/>
                <a:gd name="connsiteX9" fmla="*/ 635082 w 1875129"/>
                <a:gd name="connsiteY9" fmla="*/ 5860243 h 6239144"/>
                <a:gd name="connsiteX10" fmla="*/ 601215 w 1875129"/>
                <a:gd name="connsiteY10" fmla="*/ 5936443 h 6239144"/>
                <a:gd name="connsiteX11" fmla="*/ 711282 w 1875129"/>
                <a:gd name="connsiteY11" fmla="*/ 6114243 h 6239144"/>
                <a:gd name="connsiteX12" fmla="*/ 897549 w 1875129"/>
                <a:gd name="connsiteY12" fmla="*/ 6224309 h 6239144"/>
                <a:gd name="connsiteX13" fmla="*/ 1058415 w 1875129"/>
                <a:gd name="connsiteY13" fmla="*/ 6224309 h 6239144"/>
                <a:gd name="connsiteX14" fmla="*/ 1160015 w 1875129"/>
                <a:gd name="connsiteY14" fmla="*/ 6097309 h 6239144"/>
                <a:gd name="connsiteX15" fmla="*/ 1514557 w 1875129"/>
                <a:gd name="connsiteY15" fmla="*/ 5585605 h 6239144"/>
                <a:gd name="connsiteX16" fmla="*/ 1786549 w 1875129"/>
                <a:gd name="connsiteY16" fmla="*/ 4978387 h 6239144"/>
                <a:gd name="connsiteX17" fmla="*/ 1874919 w 1875129"/>
                <a:gd name="connsiteY17" fmla="*/ 4193102 h 6239144"/>
                <a:gd name="connsiteX18" fmla="*/ 1805863 w 1875129"/>
                <a:gd name="connsiteY18" fmla="*/ 3725321 h 6239144"/>
                <a:gd name="connsiteX19" fmla="*/ 1657962 w 1875129"/>
                <a:gd name="connsiteY19" fmla="*/ 3378451 h 6239144"/>
                <a:gd name="connsiteX20" fmla="*/ 1374857 w 1875129"/>
                <a:gd name="connsiteY20" fmla="*/ 2899026 h 6239144"/>
                <a:gd name="connsiteX21" fmla="*/ 1147580 w 1875129"/>
                <a:gd name="connsiteY21" fmla="*/ 2577293 h 6239144"/>
                <a:gd name="connsiteX22" fmla="*/ 1034338 w 1875129"/>
                <a:gd name="connsiteY22" fmla="*/ 2389439 h 6239144"/>
                <a:gd name="connsiteX23" fmla="*/ 906015 w 1875129"/>
                <a:gd name="connsiteY23" fmla="*/ 2161632 h 6239144"/>
                <a:gd name="connsiteX24" fmla="*/ 677415 w 1875129"/>
                <a:gd name="connsiteY24" fmla="*/ 1626909 h 6239144"/>
                <a:gd name="connsiteX25" fmla="*/ 592749 w 1875129"/>
                <a:gd name="connsiteY25" fmla="*/ 1127376 h 6239144"/>
                <a:gd name="connsiteX26" fmla="*/ 643549 w 1875129"/>
                <a:gd name="connsiteY26" fmla="*/ 661709 h 6239144"/>
                <a:gd name="connsiteX27" fmla="*/ 728215 w 1875129"/>
                <a:gd name="connsiteY27" fmla="*/ 255309 h 6239144"/>
                <a:gd name="connsiteX28" fmla="*/ 719749 w 1875129"/>
                <a:gd name="connsiteY28" fmla="*/ 128309 h 6239144"/>
                <a:gd name="connsiteX29" fmla="*/ 558882 w 1875129"/>
                <a:gd name="connsiteY29" fmla="*/ 43643 h 6239144"/>
                <a:gd name="connsiteX30" fmla="*/ 355682 w 1875129"/>
                <a:gd name="connsiteY30" fmla="*/ 1309 h 6239144"/>
                <a:gd name="connsiteX31" fmla="*/ 211749 w 1875129"/>
                <a:gd name="connsiteY31" fmla="*/ 35176 h 6239144"/>
                <a:gd name="connsiteX32" fmla="*/ 122319 w 1875129"/>
                <a:gd name="connsiteY32" fmla="*/ 236259 h 6239144"/>
                <a:gd name="connsiteX33" fmla="*/ 91363 w 1875129"/>
                <a:gd name="connsiteY33" fmla="*/ 351089 h 6239144"/>
                <a:gd name="connsiteX34" fmla="*/ 63053 w 1875129"/>
                <a:gd name="connsiteY34" fmla="*/ 488407 h 6239144"/>
                <a:gd name="connsiteX0" fmla="*/ 63053 w 1875129"/>
                <a:gd name="connsiteY0" fmla="*/ 488407 h 6236531"/>
                <a:gd name="connsiteX1" fmla="*/ 82 w 1875129"/>
                <a:gd name="connsiteY1" fmla="*/ 1076576 h 6236531"/>
                <a:gd name="connsiteX2" fmla="*/ 77340 w 1875129"/>
                <a:gd name="connsiteY2" fmla="*/ 1703109 h 6236531"/>
                <a:gd name="connsiteX3" fmla="*/ 423415 w 1875129"/>
                <a:gd name="connsiteY3" fmla="*/ 2515909 h 6236531"/>
                <a:gd name="connsiteX4" fmla="*/ 863682 w 1875129"/>
                <a:gd name="connsiteY4" fmla="*/ 3286376 h 6236531"/>
                <a:gd name="connsiteX5" fmla="*/ 1151549 w 1875129"/>
                <a:gd name="connsiteY5" fmla="*/ 3819776 h 6236531"/>
                <a:gd name="connsiteX6" fmla="*/ 1261615 w 1875129"/>
                <a:gd name="connsiteY6" fmla="*/ 4268509 h 6236531"/>
                <a:gd name="connsiteX7" fmla="*/ 1151549 w 1875129"/>
                <a:gd name="connsiteY7" fmla="*/ 4945843 h 6236531"/>
                <a:gd name="connsiteX8" fmla="*/ 855215 w 1875129"/>
                <a:gd name="connsiteY8" fmla="*/ 5563909 h 6236531"/>
                <a:gd name="connsiteX9" fmla="*/ 635082 w 1875129"/>
                <a:gd name="connsiteY9" fmla="*/ 5860243 h 6236531"/>
                <a:gd name="connsiteX10" fmla="*/ 601215 w 1875129"/>
                <a:gd name="connsiteY10" fmla="*/ 5936443 h 6236531"/>
                <a:gd name="connsiteX11" fmla="*/ 711282 w 1875129"/>
                <a:gd name="connsiteY11" fmla="*/ 6114243 h 6236531"/>
                <a:gd name="connsiteX12" fmla="*/ 897549 w 1875129"/>
                <a:gd name="connsiteY12" fmla="*/ 6224309 h 6236531"/>
                <a:gd name="connsiteX13" fmla="*/ 1048890 w 1875129"/>
                <a:gd name="connsiteY13" fmla="*/ 6219546 h 6236531"/>
                <a:gd name="connsiteX14" fmla="*/ 1160015 w 1875129"/>
                <a:gd name="connsiteY14" fmla="*/ 6097309 h 6236531"/>
                <a:gd name="connsiteX15" fmla="*/ 1514557 w 1875129"/>
                <a:gd name="connsiteY15" fmla="*/ 5585605 h 6236531"/>
                <a:gd name="connsiteX16" fmla="*/ 1786549 w 1875129"/>
                <a:gd name="connsiteY16" fmla="*/ 4978387 h 6236531"/>
                <a:gd name="connsiteX17" fmla="*/ 1874919 w 1875129"/>
                <a:gd name="connsiteY17" fmla="*/ 4193102 h 6236531"/>
                <a:gd name="connsiteX18" fmla="*/ 1805863 w 1875129"/>
                <a:gd name="connsiteY18" fmla="*/ 3725321 h 6236531"/>
                <a:gd name="connsiteX19" fmla="*/ 1657962 w 1875129"/>
                <a:gd name="connsiteY19" fmla="*/ 3378451 h 6236531"/>
                <a:gd name="connsiteX20" fmla="*/ 1374857 w 1875129"/>
                <a:gd name="connsiteY20" fmla="*/ 2899026 h 6236531"/>
                <a:gd name="connsiteX21" fmla="*/ 1147580 w 1875129"/>
                <a:gd name="connsiteY21" fmla="*/ 2577293 h 6236531"/>
                <a:gd name="connsiteX22" fmla="*/ 1034338 w 1875129"/>
                <a:gd name="connsiteY22" fmla="*/ 2389439 h 6236531"/>
                <a:gd name="connsiteX23" fmla="*/ 906015 w 1875129"/>
                <a:gd name="connsiteY23" fmla="*/ 2161632 h 6236531"/>
                <a:gd name="connsiteX24" fmla="*/ 677415 w 1875129"/>
                <a:gd name="connsiteY24" fmla="*/ 1626909 h 6236531"/>
                <a:gd name="connsiteX25" fmla="*/ 592749 w 1875129"/>
                <a:gd name="connsiteY25" fmla="*/ 1127376 h 6236531"/>
                <a:gd name="connsiteX26" fmla="*/ 643549 w 1875129"/>
                <a:gd name="connsiteY26" fmla="*/ 661709 h 6236531"/>
                <a:gd name="connsiteX27" fmla="*/ 728215 w 1875129"/>
                <a:gd name="connsiteY27" fmla="*/ 255309 h 6236531"/>
                <a:gd name="connsiteX28" fmla="*/ 719749 w 1875129"/>
                <a:gd name="connsiteY28" fmla="*/ 128309 h 6236531"/>
                <a:gd name="connsiteX29" fmla="*/ 558882 w 1875129"/>
                <a:gd name="connsiteY29" fmla="*/ 43643 h 6236531"/>
                <a:gd name="connsiteX30" fmla="*/ 355682 w 1875129"/>
                <a:gd name="connsiteY30" fmla="*/ 1309 h 6236531"/>
                <a:gd name="connsiteX31" fmla="*/ 211749 w 1875129"/>
                <a:gd name="connsiteY31" fmla="*/ 35176 h 6236531"/>
                <a:gd name="connsiteX32" fmla="*/ 122319 w 1875129"/>
                <a:gd name="connsiteY32" fmla="*/ 236259 h 6236531"/>
                <a:gd name="connsiteX33" fmla="*/ 91363 w 1875129"/>
                <a:gd name="connsiteY33" fmla="*/ 351089 h 6236531"/>
                <a:gd name="connsiteX34" fmla="*/ 63053 w 1875129"/>
                <a:gd name="connsiteY34" fmla="*/ 488407 h 6236531"/>
                <a:gd name="connsiteX0" fmla="*/ 63053 w 1875129"/>
                <a:gd name="connsiteY0" fmla="*/ 488407 h 6230373"/>
                <a:gd name="connsiteX1" fmla="*/ 82 w 1875129"/>
                <a:gd name="connsiteY1" fmla="*/ 1076576 h 6230373"/>
                <a:gd name="connsiteX2" fmla="*/ 77340 w 1875129"/>
                <a:gd name="connsiteY2" fmla="*/ 1703109 h 6230373"/>
                <a:gd name="connsiteX3" fmla="*/ 423415 w 1875129"/>
                <a:gd name="connsiteY3" fmla="*/ 2515909 h 6230373"/>
                <a:gd name="connsiteX4" fmla="*/ 863682 w 1875129"/>
                <a:gd name="connsiteY4" fmla="*/ 3286376 h 6230373"/>
                <a:gd name="connsiteX5" fmla="*/ 1151549 w 1875129"/>
                <a:gd name="connsiteY5" fmla="*/ 3819776 h 6230373"/>
                <a:gd name="connsiteX6" fmla="*/ 1261615 w 1875129"/>
                <a:gd name="connsiteY6" fmla="*/ 4268509 h 6230373"/>
                <a:gd name="connsiteX7" fmla="*/ 1151549 w 1875129"/>
                <a:gd name="connsiteY7" fmla="*/ 4945843 h 6230373"/>
                <a:gd name="connsiteX8" fmla="*/ 855215 w 1875129"/>
                <a:gd name="connsiteY8" fmla="*/ 5563909 h 6230373"/>
                <a:gd name="connsiteX9" fmla="*/ 635082 w 1875129"/>
                <a:gd name="connsiteY9" fmla="*/ 5860243 h 6230373"/>
                <a:gd name="connsiteX10" fmla="*/ 601215 w 1875129"/>
                <a:gd name="connsiteY10" fmla="*/ 5936443 h 6230373"/>
                <a:gd name="connsiteX11" fmla="*/ 711282 w 1875129"/>
                <a:gd name="connsiteY11" fmla="*/ 6114243 h 6230373"/>
                <a:gd name="connsiteX12" fmla="*/ 897549 w 1875129"/>
                <a:gd name="connsiteY12" fmla="*/ 6212403 h 6230373"/>
                <a:gd name="connsiteX13" fmla="*/ 1048890 w 1875129"/>
                <a:gd name="connsiteY13" fmla="*/ 6219546 h 6230373"/>
                <a:gd name="connsiteX14" fmla="*/ 1160015 w 1875129"/>
                <a:gd name="connsiteY14" fmla="*/ 6097309 h 6230373"/>
                <a:gd name="connsiteX15" fmla="*/ 1514557 w 1875129"/>
                <a:gd name="connsiteY15" fmla="*/ 5585605 h 6230373"/>
                <a:gd name="connsiteX16" fmla="*/ 1786549 w 1875129"/>
                <a:gd name="connsiteY16" fmla="*/ 4978387 h 6230373"/>
                <a:gd name="connsiteX17" fmla="*/ 1874919 w 1875129"/>
                <a:gd name="connsiteY17" fmla="*/ 4193102 h 6230373"/>
                <a:gd name="connsiteX18" fmla="*/ 1805863 w 1875129"/>
                <a:gd name="connsiteY18" fmla="*/ 3725321 h 6230373"/>
                <a:gd name="connsiteX19" fmla="*/ 1657962 w 1875129"/>
                <a:gd name="connsiteY19" fmla="*/ 3378451 h 6230373"/>
                <a:gd name="connsiteX20" fmla="*/ 1374857 w 1875129"/>
                <a:gd name="connsiteY20" fmla="*/ 2899026 h 6230373"/>
                <a:gd name="connsiteX21" fmla="*/ 1147580 w 1875129"/>
                <a:gd name="connsiteY21" fmla="*/ 2577293 h 6230373"/>
                <a:gd name="connsiteX22" fmla="*/ 1034338 w 1875129"/>
                <a:gd name="connsiteY22" fmla="*/ 2389439 h 6230373"/>
                <a:gd name="connsiteX23" fmla="*/ 906015 w 1875129"/>
                <a:gd name="connsiteY23" fmla="*/ 2161632 h 6230373"/>
                <a:gd name="connsiteX24" fmla="*/ 677415 w 1875129"/>
                <a:gd name="connsiteY24" fmla="*/ 1626909 h 6230373"/>
                <a:gd name="connsiteX25" fmla="*/ 592749 w 1875129"/>
                <a:gd name="connsiteY25" fmla="*/ 1127376 h 6230373"/>
                <a:gd name="connsiteX26" fmla="*/ 643549 w 1875129"/>
                <a:gd name="connsiteY26" fmla="*/ 661709 h 6230373"/>
                <a:gd name="connsiteX27" fmla="*/ 728215 w 1875129"/>
                <a:gd name="connsiteY27" fmla="*/ 255309 h 6230373"/>
                <a:gd name="connsiteX28" fmla="*/ 719749 w 1875129"/>
                <a:gd name="connsiteY28" fmla="*/ 128309 h 6230373"/>
                <a:gd name="connsiteX29" fmla="*/ 558882 w 1875129"/>
                <a:gd name="connsiteY29" fmla="*/ 43643 h 6230373"/>
                <a:gd name="connsiteX30" fmla="*/ 355682 w 1875129"/>
                <a:gd name="connsiteY30" fmla="*/ 1309 h 6230373"/>
                <a:gd name="connsiteX31" fmla="*/ 211749 w 1875129"/>
                <a:gd name="connsiteY31" fmla="*/ 35176 h 6230373"/>
                <a:gd name="connsiteX32" fmla="*/ 122319 w 1875129"/>
                <a:gd name="connsiteY32" fmla="*/ 236259 h 6230373"/>
                <a:gd name="connsiteX33" fmla="*/ 91363 w 1875129"/>
                <a:gd name="connsiteY33" fmla="*/ 351089 h 6230373"/>
                <a:gd name="connsiteX34" fmla="*/ 63053 w 1875129"/>
                <a:gd name="connsiteY34" fmla="*/ 488407 h 6230373"/>
                <a:gd name="connsiteX0" fmla="*/ 63053 w 1875129"/>
                <a:gd name="connsiteY0" fmla="*/ 488407 h 6231194"/>
                <a:gd name="connsiteX1" fmla="*/ 82 w 1875129"/>
                <a:gd name="connsiteY1" fmla="*/ 1076576 h 6231194"/>
                <a:gd name="connsiteX2" fmla="*/ 77340 w 1875129"/>
                <a:gd name="connsiteY2" fmla="*/ 1703109 h 6231194"/>
                <a:gd name="connsiteX3" fmla="*/ 423415 w 1875129"/>
                <a:gd name="connsiteY3" fmla="*/ 2515909 h 6231194"/>
                <a:gd name="connsiteX4" fmla="*/ 863682 w 1875129"/>
                <a:gd name="connsiteY4" fmla="*/ 3286376 h 6231194"/>
                <a:gd name="connsiteX5" fmla="*/ 1151549 w 1875129"/>
                <a:gd name="connsiteY5" fmla="*/ 3819776 h 6231194"/>
                <a:gd name="connsiteX6" fmla="*/ 1261615 w 1875129"/>
                <a:gd name="connsiteY6" fmla="*/ 4268509 h 6231194"/>
                <a:gd name="connsiteX7" fmla="*/ 1151549 w 1875129"/>
                <a:gd name="connsiteY7" fmla="*/ 4945843 h 6231194"/>
                <a:gd name="connsiteX8" fmla="*/ 855215 w 1875129"/>
                <a:gd name="connsiteY8" fmla="*/ 5563909 h 6231194"/>
                <a:gd name="connsiteX9" fmla="*/ 635082 w 1875129"/>
                <a:gd name="connsiteY9" fmla="*/ 5860243 h 6231194"/>
                <a:gd name="connsiteX10" fmla="*/ 601215 w 1875129"/>
                <a:gd name="connsiteY10" fmla="*/ 5936443 h 6231194"/>
                <a:gd name="connsiteX11" fmla="*/ 711282 w 1875129"/>
                <a:gd name="connsiteY11" fmla="*/ 6097574 h 6231194"/>
                <a:gd name="connsiteX12" fmla="*/ 897549 w 1875129"/>
                <a:gd name="connsiteY12" fmla="*/ 6212403 h 6231194"/>
                <a:gd name="connsiteX13" fmla="*/ 1048890 w 1875129"/>
                <a:gd name="connsiteY13" fmla="*/ 6219546 h 6231194"/>
                <a:gd name="connsiteX14" fmla="*/ 1160015 w 1875129"/>
                <a:gd name="connsiteY14" fmla="*/ 6097309 h 6231194"/>
                <a:gd name="connsiteX15" fmla="*/ 1514557 w 1875129"/>
                <a:gd name="connsiteY15" fmla="*/ 5585605 h 6231194"/>
                <a:gd name="connsiteX16" fmla="*/ 1786549 w 1875129"/>
                <a:gd name="connsiteY16" fmla="*/ 4978387 h 6231194"/>
                <a:gd name="connsiteX17" fmla="*/ 1874919 w 1875129"/>
                <a:gd name="connsiteY17" fmla="*/ 4193102 h 6231194"/>
                <a:gd name="connsiteX18" fmla="*/ 1805863 w 1875129"/>
                <a:gd name="connsiteY18" fmla="*/ 3725321 h 6231194"/>
                <a:gd name="connsiteX19" fmla="*/ 1657962 w 1875129"/>
                <a:gd name="connsiteY19" fmla="*/ 3378451 h 6231194"/>
                <a:gd name="connsiteX20" fmla="*/ 1374857 w 1875129"/>
                <a:gd name="connsiteY20" fmla="*/ 2899026 h 6231194"/>
                <a:gd name="connsiteX21" fmla="*/ 1147580 w 1875129"/>
                <a:gd name="connsiteY21" fmla="*/ 2577293 h 6231194"/>
                <a:gd name="connsiteX22" fmla="*/ 1034338 w 1875129"/>
                <a:gd name="connsiteY22" fmla="*/ 2389439 h 6231194"/>
                <a:gd name="connsiteX23" fmla="*/ 906015 w 1875129"/>
                <a:gd name="connsiteY23" fmla="*/ 2161632 h 6231194"/>
                <a:gd name="connsiteX24" fmla="*/ 677415 w 1875129"/>
                <a:gd name="connsiteY24" fmla="*/ 1626909 h 6231194"/>
                <a:gd name="connsiteX25" fmla="*/ 592749 w 1875129"/>
                <a:gd name="connsiteY25" fmla="*/ 1127376 h 6231194"/>
                <a:gd name="connsiteX26" fmla="*/ 643549 w 1875129"/>
                <a:gd name="connsiteY26" fmla="*/ 661709 h 6231194"/>
                <a:gd name="connsiteX27" fmla="*/ 728215 w 1875129"/>
                <a:gd name="connsiteY27" fmla="*/ 255309 h 6231194"/>
                <a:gd name="connsiteX28" fmla="*/ 719749 w 1875129"/>
                <a:gd name="connsiteY28" fmla="*/ 128309 h 6231194"/>
                <a:gd name="connsiteX29" fmla="*/ 558882 w 1875129"/>
                <a:gd name="connsiteY29" fmla="*/ 43643 h 6231194"/>
                <a:gd name="connsiteX30" fmla="*/ 355682 w 1875129"/>
                <a:gd name="connsiteY30" fmla="*/ 1309 h 6231194"/>
                <a:gd name="connsiteX31" fmla="*/ 211749 w 1875129"/>
                <a:gd name="connsiteY31" fmla="*/ 35176 h 6231194"/>
                <a:gd name="connsiteX32" fmla="*/ 122319 w 1875129"/>
                <a:gd name="connsiteY32" fmla="*/ 236259 h 6231194"/>
                <a:gd name="connsiteX33" fmla="*/ 91363 w 1875129"/>
                <a:gd name="connsiteY33" fmla="*/ 351089 h 6231194"/>
                <a:gd name="connsiteX34" fmla="*/ 63053 w 1875129"/>
                <a:gd name="connsiteY34" fmla="*/ 488407 h 6231194"/>
                <a:gd name="connsiteX0" fmla="*/ 63053 w 1875129"/>
                <a:gd name="connsiteY0" fmla="*/ 488407 h 6231194"/>
                <a:gd name="connsiteX1" fmla="*/ 82 w 1875129"/>
                <a:gd name="connsiteY1" fmla="*/ 1076576 h 6231194"/>
                <a:gd name="connsiteX2" fmla="*/ 77340 w 1875129"/>
                <a:gd name="connsiteY2" fmla="*/ 1703109 h 6231194"/>
                <a:gd name="connsiteX3" fmla="*/ 423415 w 1875129"/>
                <a:gd name="connsiteY3" fmla="*/ 2515909 h 6231194"/>
                <a:gd name="connsiteX4" fmla="*/ 863682 w 1875129"/>
                <a:gd name="connsiteY4" fmla="*/ 3286376 h 6231194"/>
                <a:gd name="connsiteX5" fmla="*/ 1151549 w 1875129"/>
                <a:gd name="connsiteY5" fmla="*/ 3819776 h 6231194"/>
                <a:gd name="connsiteX6" fmla="*/ 1261615 w 1875129"/>
                <a:gd name="connsiteY6" fmla="*/ 4268509 h 6231194"/>
                <a:gd name="connsiteX7" fmla="*/ 1151549 w 1875129"/>
                <a:gd name="connsiteY7" fmla="*/ 4945843 h 6231194"/>
                <a:gd name="connsiteX8" fmla="*/ 855215 w 1875129"/>
                <a:gd name="connsiteY8" fmla="*/ 5563909 h 6231194"/>
                <a:gd name="connsiteX9" fmla="*/ 635082 w 1875129"/>
                <a:gd name="connsiteY9" fmla="*/ 5860243 h 6231194"/>
                <a:gd name="connsiteX10" fmla="*/ 589308 w 1875129"/>
                <a:gd name="connsiteY10" fmla="*/ 5953112 h 6231194"/>
                <a:gd name="connsiteX11" fmla="*/ 711282 w 1875129"/>
                <a:gd name="connsiteY11" fmla="*/ 6097574 h 6231194"/>
                <a:gd name="connsiteX12" fmla="*/ 897549 w 1875129"/>
                <a:gd name="connsiteY12" fmla="*/ 6212403 h 6231194"/>
                <a:gd name="connsiteX13" fmla="*/ 1048890 w 1875129"/>
                <a:gd name="connsiteY13" fmla="*/ 6219546 h 6231194"/>
                <a:gd name="connsiteX14" fmla="*/ 1160015 w 1875129"/>
                <a:gd name="connsiteY14" fmla="*/ 6097309 h 6231194"/>
                <a:gd name="connsiteX15" fmla="*/ 1514557 w 1875129"/>
                <a:gd name="connsiteY15" fmla="*/ 5585605 h 6231194"/>
                <a:gd name="connsiteX16" fmla="*/ 1786549 w 1875129"/>
                <a:gd name="connsiteY16" fmla="*/ 4978387 h 6231194"/>
                <a:gd name="connsiteX17" fmla="*/ 1874919 w 1875129"/>
                <a:gd name="connsiteY17" fmla="*/ 4193102 h 6231194"/>
                <a:gd name="connsiteX18" fmla="*/ 1805863 w 1875129"/>
                <a:gd name="connsiteY18" fmla="*/ 3725321 h 6231194"/>
                <a:gd name="connsiteX19" fmla="*/ 1657962 w 1875129"/>
                <a:gd name="connsiteY19" fmla="*/ 3378451 h 6231194"/>
                <a:gd name="connsiteX20" fmla="*/ 1374857 w 1875129"/>
                <a:gd name="connsiteY20" fmla="*/ 2899026 h 6231194"/>
                <a:gd name="connsiteX21" fmla="*/ 1147580 w 1875129"/>
                <a:gd name="connsiteY21" fmla="*/ 2577293 h 6231194"/>
                <a:gd name="connsiteX22" fmla="*/ 1034338 w 1875129"/>
                <a:gd name="connsiteY22" fmla="*/ 2389439 h 6231194"/>
                <a:gd name="connsiteX23" fmla="*/ 906015 w 1875129"/>
                <a:gd name="connsiteY23" fmla="*/ 2161632 h 6231194"/>
                <a:gd name="connsiteX24" fmla="*/ 677415 w 1875129"/>
                <a:gd name="connsiteY24" fmla="*/ 1626909 h 6231194"/>
                <a:gd name="connsiteX25" fmla="*/ 592749 w 1875129"/>
                <a:gd name="connsiteY25" fmla="*/ 1127376 h 6231194"/>
                <a:gd name="connsiteX26" fmla="*/ 643549 w 1875129"/>
                <a:gd name="connsiteY26" fmla="*/ 661709 h 6231194"/>
                <a:gd name="connsiteX27" fmla="*/ 728215 w 1875129"/>
                <a:gd name="connsiteY27" fmla="*/ 255309 h 6231194"/>
                <a:gd name="connsiteX28" fmla="*/ 719749 w 1875129"/>
                <a:gd name="connsiteY28" fmla="*/ 128309 h 6231194"/>
                <a:gd name="connsiteX29" fmla="*/ 558882 w 1875129"/>
                <a:gd name="connsiteY29" fmla="*/ 43643 h 6231194"/>
                <a:gd name="connsiteX30" fmla="*/ 355682 w 1875129"/>
                <a:gd name="connsiteY30" fmla="*/ 1309 h 6231194"/>
                <a:gd name="connsiteX31" fmla="*/ 211749 w 1875129"/>
                <a:gd name="connsiteY31" fmla="*/ 35176 h 6231194"/>
                <a:gd name="connsiteX32" fmla="*/ 122319 w 1875129"/>
                <a:gd name="connsiteY32" fmla="*/ 236259 h 6231194"/>
                <a:gd name="connsiteX33" fmla="*/ 91363 w 1875129"/>
                <a:gd name="connsiteY33" fmla="*/ 351089 h 6231194"/>
                <a:gd name="connsiteX34" fmla="*/ 63053 w 1875129"/>
                <a:gd name="connsiteY34" fmla="*/ 488407 h 6231194"/>
                <a:gd name="connsiteX0" fmla="*/ 63053 w 1875129"/>
                <a:gd name="connsiteY0" fmla="*/ 488407 h 6231194"/>
                <a:gd name="connsiteX1" fmla="*/ 82 w 1875129"/>
                <a:gd name="connsiteY1" fmla="*/ 1076576 h 6231194"/>
                <a:gd name="connsiteX2" fmla="*/ 77340 w 1875129"/>
                <a:gd name="connsiteY2" fmla="*/ 1703109 h 6231194"/>
                <a:gd name="connsiteX3" fmla="*/ 423415 w 1875129"/>
                <a:gd name="connsiteY3" fmla="*/ 2515909 h 6231194"/>
                <a:gd name="connsiteX4" fmla="*/ 863682 w 1875129"/>
                <a:gd name="connsiteY4" fmla="*/ 3286376 h 6231194"/>
                <a:gd name="connsiteX5" fmla="*/ 1151549 w 1875129"/>
                <a:gd name="connsiteY5" fmla="*/ 3819776 h 6231194"/>
                <a:gd name="connsiteX6" fmla="*/ 1261615 w 1875129"/>
                <a:gd name="connsiteY6" fmla="*/ 4268509 h 6231194"/>
                <a:gd name="connsiteX7" fmla="*/ 1151549 w 1875129"/>
                <a:gd name="connsiteY7" fmla="*/ 4945843 h 6231194"/>
                <a:gd name="connsiteX8" fmla="*/ 855215 w 1875129"/>
                <a:gd name="connsiteY8" fmla="*/ 5563909 h 6231194"/>
                <a:gd name="connsiteX9" fmla="*/ 635082 w 1875129"/>
                <a:gd name="connsiteY9" fmla="*/ 5860243 h 6231194"/>
                <a:gd name="connsiteX10" fmla="*/ 591690 w 1875129"/>
                <a:gd name="connsiteY10" fmla="*/ 5965019 h 6231194"/>
                <a:gd name="connsiteX11" fmla="*/ 711282 w 1875129"/>
                <a:gd name="connsiteY11" fmla="*/ 6097574 h 6231194"/>
                <a:gd name="connsiteX12" fmla="*/ 897549 w 1875129"/>
                <a:gd name="connsiteY12" fmla="*/ 6212403 h 6231194"/>
                <a:gd name="connsiteX13" fmla="*/ 1048890 w 1875129"/>
                <a:gd name="connsiteY13" fmla="*/ 6219546 h 6231194"/>
                <a:gd name="connsiteX14" fmla="*/ 1160015 w 1875129"/>
                <a:gd name="connsiteY14" fmla="*/ 6097309 h 6231194"/>
                <a:gd name="connsiteX15" fmla="*/ 1514557 w 1875129"/>
                <a:gd name="connsiteY15" fmla="*/ 5585605 h 6231194"/>
                <a:gd name="connsiteX16" fmla="*/ 1786549 w 1875129"/>
                <a:gd name="connsiteY16" fmla="*/ 4978387 h 6231194"/>
                <a:gd name="connsiteX17" fmla="*/ 1874919 w 1875129"/>
                <a:gd name="connsiteY17" fmla="*/ 4193102 h 6231194"/>
                <a:gd name="connsiteX18" fmla="*/ 1805863 w 1875129"/>
                <a:gd name="connsiteY18" fmla="*/ 3725321 h 6231194"/>
                <a:gd name="connsiteX19" fmla="*/ 1657962 w 1875129"/>
                <a:gd name="connsiteY19" fmla="*/ 3378451 h 6231194"/>
                <a:gd name="connsiteX20" fmla="*/ 1374857 w 1875129"/>
                <a:gd name="connsiteY20" fmla="*/ 2899026 h 6231194"/>
                <a:gd name="connsiteX21" fmla="*/ 1147580 w 1875129"/>
                <a:gd name="connsiteY21" fmla="*/ 2577293 h 6231194"/>
                <a:gd name="connsiteX22" fmla="*/ 1034338 w 1875129"/>
                <a:gd name="connsiteY22" fmla="*/ 2389439 h 6231194"/>
                <a:gd name="connsiteX23" fmla="*/ 906015 w 1875129"/>
                <a:gd name="connsiteY23" fmla="*/ 2161632 h 6231194"/>
                <a:gd name="connsiteX24" fmla="*/ 677415 w 1875129"/>
                <a:gd name="connsiteY24" fmla="*/ 1626909 h 6231194"/>
                <a:gd name="connsiteX25" fmla="*/ 592749 w 1875129"/>
                <a:gd name="connsiteY25" fmla="*/ 1127376 h 6231194"/>
                <a:gd name="connsiteX26" fmla="*/ 643549 w 1875129"/>
                <a:gd name="connsiteY26" fmla="*/ 661709 h 6231194"/>
                <a:gd name="connsiteX27" fmla="*/ 728215 w 1875129"/>
                <a:gd name="connsiteY27" fmla="*/ 255309 h 6231194"/>
                <a:gd name="connsiteX28" fmla="*/ 719749 w 1875129"/>
                <a:gd name="connsiteY28" fmla="*/ 128309 h 6231194"/>
                <a:gd name="connsiteX29" fmla="*/ 558882 w 1875129"/>
                <a:gd name="connsiteY29" fmla="*/ 43643 h 6231194"/>
                <a:gd name="connsiteX30" fmla="*/ 355682 w 1875129"/>
                <a:gd name="connsiteY30" fmla="*/ 1309 h 6231194"/>
                <a:gd name="connsiteX31" fmla="*/ 211749 w 1875129"/>
                <a:gd name="connsiteY31" fmla="*/ 35176 h 6231194"/>
                <a:gd name="connsiteX32" fmla="*/ 122319 w 1875129"/>
                <a:gd name="connsiteY32" fmla="*/ 236259 h 6231194"/>
                <a:gd name="connsiteX33" fmla="*/ 91363 w 1875129"/>
                <a:gd name="connsiteY33" fmla="*/ 351089 h 6231194"/>
                <a:gd name="connsiteX34" fmla="*/ 63053 w 1875129"/>
                <a:gd name="connsiteY34" fmla="*/ 488407 h 6231194"/>
                <a:gd name="connsiteX0" fmla="*/ 63053 w 1875129"/>
                <a:gd name="connsiteY0" fmla="*/ 488407 h 6231194"/>
                <a:gd name="connsiteX1" fmla="*/ 82 w 1875129"/>
                <a:gd name="connsiteY1" fmla="*/ 1076576 h 6231194"/>
                <a:gd name="connsiteX2" fmla="*/ 77340 w 1875129"/>
                <a:gd name="connsiteY2" fmla="*/ 1703109 h 6231194"/>
                <a:gd name="connsiteX3" fmla="*/ 423415 w 1875129"/>
                <a:gd name="connsiteY3" fmla="*/ 2515909 h 6231194"/>
                <a:gd name="connsiteX4" fmla="*/ 863682 w 1875129"/>
                <a:gd name="connsiteY4" fmla="*/ 3286376 h 6231194"/>
                <a:gd name="connsiteX5" fmla="*/ 1151549 w 1875129"/>
                <a:gd name="connsiteY5" fmla="*/ 3819776 h 6231194"/>
                <a:gd name="connsiteX6" fmla="*/ 1261615 w 1875129"/>
                <a:gd name="connsiteY6" fmla="*/ 4268509 h 6231194"/>
                <a:gd name="connsiteX7" fmla="*/ 1151549 w 1875129"/>
                <a:gd name="connsiteY7" fmla="*/ 4945843 h 6231194"/>
                <a:gd name="connsiteX8" fmla="*/ 855215 w 1875129"/>
                <a:gd name="connsiteY8" fmla="*/ 5563909 h 6231194"/>
                <a:gd name="connsiteX9" fmla="*/ 646989 w 1875129"/>
                <a:gd name="connsiteY9" fmla="*/ 5855481 h 6231194"/>
                <a:gd name="connsiteX10" fmla="*/ 591690 w 1875129"/>
                <a:gd name="connsiteY10" fmla="*/ 5965019 h 6231194"/>
                <a:gd name="connsiteX11" fmla="*/ 711282 w 1875129"/>
                <a:gd name="connsiteY11" fmla="*/ 6097574 h 6231194"/>
                <a:gd name="connsiteX12" fmla="*/ 897549 w 1875129"/>
                <a:gd name="connsiteY12" fmla="*/ 6212403 h 6231194"/>
                <a:gd name="connsiteX13" fmla="*/ 1048890 w 1875129"/>
                <a:gd name="connsiteY13" fmla="*/ 6219546 h 6231194"/>
                <a:gd name="connsiteX14" fmla="*/ 1160015 w 1875129"/>
                <a:gd name="connsiteY14" fmla="*/ 6097309 h 6231194"/>
                <a:gd name="connsiteX15" fmla="*/ 1514557 w 1875129"/>
                <a:gd name="connsiteY15" fmla="*/ 5585605 h 6231194"/>
                <a:gd name="connsiteX16" fmla="*/ 1786549 w 1875129"/>
                <a:gd name="connsiteY16" fmla="*/ 4978387 h 6231194"/>
                <a:gd name="connsiteX17" fmla="*/ 1874919 w 1875129"/>
                <a:gd name="connsiteY17" fmla="*/ 4193102 h 6231194"/>
                <a:gd name="connsiteX18" fmla="*/ 1805863 w 1875129"/>
                <a:gd name="connsiteY18" fmla="*/ 3725321 h 6231194"/>
                <a:gd name="connsiteX19" fmla="*/ 1657962 w 1875129"/>
                <a:gd name="connsiteY19" fmla="*/ 3378451 h 6231194"/>
                <a:gd name="connsiteX20" fmla="*/ 1374857 w 1875129"/>
                <a:gd name="connsiteY20" fmla="*/ 2899026 h 6231194"/>
                <a:gd name="connsiteX21" fmla="*/ 1147580 w 1875129"/>
                <a:gd name="connsiteY21" fmla="*/ 2577293 h 6231194"/>
                <a:gd name="connsiteX22" fmla="*/ 1034338 w 1875129"/>
                <a:gd name="connsiteY22" fmla="*/ 2389439 h 6231194"/>
                <a:gd name="connsiteX23" fmla="*/ 906015 w 1875129"/>
                <a:gd name="connsiteY23" fmla="*/ 2161632 h 6231194"/>
                <a:gd name="connsiteX24" fmla="*/ 677415 w 1875129"/>
                <a:gd name="connsiteY24" fmla="*/ 1626909 h 6231194"/>
                <a:gd name="connsiteX25" fmla="*/ 592749 w 1875129"/>
                <a:gd name="connsiteY25" fmla="*/ 1127376 h 6231194"/>
                <a:gd name="connsiteX26" fmla="*/ 643549 w 1875129"/>
                <a:gd name="connsiteY26" fmla="*/ 661709 h 6231194"/>
                <a:gd name="connsiteX27" fmla="*/ 728215 w 1875129"/>
                <a:gd name="connsiteY27" fmla="*/ 255309 h 6231194"/>
                <a:gd name="connsiteX28" fmla="*/ 719749 w 1875129"/>
                <a:gd name="connsiteY28" fmla="*/ 128309 h 6231194"/>
                <a:gd name="connsiteX29" fmla="*/ 558882 w 1875129"/>
                <a:gd name="connsiteY29" fmla="*/ 43643 h 6231194"/>
                <a:gd name="connsiteX30" fmla="*/ 355682 w 1875129"/>
                <a:gd name="connsiteY30" fmla="*/ 1309 h 6231194"/>
                <a:gd name="connsiteX31" fmla="*/ 211749 w 1875129"/>
                <a:gd name="connsiteY31" fmla="*/ 35176 h 6231194"/>
                <a:gd name="connsiteX32" fmla="*/ 122319 w 1875129"/>
                <a:gd name="connsiteY32" fmla="*/ 236259 h 6231194"/>
                <a:gd name="connsiteX33" fmla="*/ 91363 w 1875129"/>
                <a:gd name="connsiteY33" fmla="*/ 351089 h 6231194"/>
                <a:gd name="connsiteX34" fmla="*/ 63053 w 1875129"/>
                <a:gd name="connsiteY34" fmla="*/ 488407 h 6231194"/>
                <a:gd name="connsiteX0" fmla="*/ 63053 w 1875129"/>
                <a:gd name="connsiteY0" fmla="*/ 488407 h 6238145"/>
                <a:gd name="connsiteX1" fmla="*/ 82 w 1875129"/>
                <a:gd name="connsiteY1" fmla="*/ 1076576 h 6238145"/>
                <a:gd name="connsiteX2" fmla="*/ 77340 w 1875129"/>
                <a:gd name="connsiteY2" fmla="*/ 1703109 h 6238145"/>
                <a:gd name="connsiteX3" fmla="*/ 423415 w 1875129"/>
                <a:gd name="connsiteY3" fmla="*/ 2515909 h 6238145"/>
                <a:gd name="connsiteX4" fmla="*/ 863682 w 1875129"/>
                <a:gd name="connsiteY4" fmla="*/ 3286376 h 6238145"/>
                <a:gd name="connsiteX5" fmla="*/ 1151549 w 1875129"/>
                <a:gd name="connsiteY5" fmla="*/ 3819776 h 6238145"/>
                <a:gd name="connsiteX6" fmla="*/ 1261615 w 1875129"/>
                <a:gd name="connsiteY6" fmla="*/ 4268509 h 6238145"/>
                <a:gd name="connsiteX7" fmla="*/ 1151549 w 1875129"/>
                <a:gd name="connsiteY7" fmla="*/ 4945843 h 6238145"/>
                <a:gd name="connsiteX8" fmla="*/ 855215 w 1875129"/>
                <a:gd name="connsiteY8" fmla="*/ 5563909 h 6238145"/>
                <a:gd name="connsiteX9" fmla="*/ 646989 w 1875129"/>
                <a:gd name="connsiteY9" fmla="*/ 5855481 h 6238145"/>
                <a:gd name="connsiteX10" fmla="*/ 591690 w 1875129"/>
                <a:gd name="connsiteY10" fmla="*/ 5965019 h 6238145"/>
                <a:gd name="connsiteX11" fmla="*/ 711282 w 1875129"/>
                <a:gd name="connsiteY11" fmla="*/ 6097574 h 6238145"/>
                <a:gd name="connsiteX12" fmla="*/ 897549 w 1875129"/>
                <a:gd name="connsiteY12" fmla="*/ 6212403 h 6238145"/>
                <a:gd name="connsiteX13" fmla="*/ 1041746 w 1875129"/>
                <a:gd name="connsiteY13" fmla="*/ 6229071 h 6238145"/>
                <a:gd name="connsiteX14" fmla="*/ 1160015 w 1875129"/>
                <a:gd name="connsiteY14" fmla="*/ 6097309 h 6238145"/>
                <a:gd name="connsiteX15" fmla="*/ 1514557 w 1875129"/>
                <a:gd name="connsiteY15" fmla="*/ 5585605 h 6238145"/>
                <a:gd name="connsiteX16" fmla="*/ 1786549 w 1875129"/>
                <a:gd name="connsiteY16" fmla="*/ 4978387 h 6238145"/>
                <a:gd name="connsiteX17" fmla="*/ 1874919 w 1875129"/>
                <a:gd name="connsiteY17" fmla="*/ 4193102 h 6238145"/>
                <a:gd name="connsiteX18" fmla="*/ 1805863 w 1875129"/>
                <a:gd name="connsiteY18" fmla="*/ 3725321 h 6238145"/>
                <a:gd name="connsiteX19" fmla="*/ 1657962 w 1875129"/>
                <a:gd name="connsiteY19" fmla="*/ 3378451 h 6238145"/>
                <a:gd name="connsiteX20" fmla="*/ 1374857 w 1875129"/>
                <a:gd name="connsiteY20" fmla="*/ 2899026 h 6238145"/>
                <a:gd name="connsiteX21" fmla="*/ 1147580 w 1875129"/>
                <a:gd name="connsiteY21" fmla="*/ 2577293 h 6238145"/>
                <a:gd name="connsiteX22" fmla="*/ 1034338 w 1875129"/>
                <a:gd name="connsiteY22" fmla="*/ 2389439 h 6238145"/>
                <a:gd name="connsiteX23" fmla="*/ 906015 w 1875129"/>
                <a:gd name="connsiteY23" fmla="*/ 2161632 h 6238145"/>
                <a:gd name="connsiteX24" fmla="*/ 677415 w 1875129"/>
                <a:gd name="connsiteY24" fmla="*/ 1626909 h 6238145"/>
                <a:gd name="connsiteX25" fmla="*/ 592749 w 1875129"/>
                <a:gd name="connsiteY25" fmla="*/ 1127376 h 6238145"/>
                <a:gd name="connsiteX26" fmla="*/ 643549 w 1875129"/>
                <a:gd name="connsiteY26" fmla="*/ 661709 h 6238145"/>
                <a:gd name="connsiteX27" fmla="*/ 728215 w 1875129"/>
                <a:gd name="connsiteY27" fmla="*/ 255309 h 6238145"/>
                <a:gd name="connsiteX28" fmla="*/ 719749 w 1875129"/>
                <a:gd name="connsiteY28" fmla="*/ 128309 h 6238145"/>
                <a:gd name="connsiteX29" fmla="*/ 558882 w 1875129"/>
                <a:gd name="connsiteY29" fmla="*/ 43643 h 6238145"/>
                <a:gd name="connsiteX30" fmla="*/ 355682 w 1875129"/>
                <a:gd name="connsiteY30" fmla="*/ 1309 h 6238145"/>
                <a:gd name="connsiteX31" fmla="*/ 211749 w 1875129"/>
                <a:gd name="connsiteY31" fmla="*/ 35176 h 6238145"/>
                <a:gd name="connsiteX32" fmla="*/ 122319 w 1875129"/>
                <a:gd name="connsiteY32" fmla="*/ 236259 h 6238145"/>
                <a:gd name="connsiteX33" fmla="*/ 91363 w 1875129"/>
                <a:gd name="connsiteY33" fmla="*/ 351089 h 6238145"/>
                <a:gd name="connsiteX34" fmla="*/ 63053 w 1875129"/>
                <a:gd name="connsiteY34" fmla="*/ 488407 h 6238145"/>
                <a:gd name="connsiteX0" fmla="*/ 63053 w 1875129"/>
                <a:gd name="connsiteY0" fmla="*/ 488407 h 6234540"/>
                <a:gd name="connsiteX1" fmla="*/ 82 w 1875129"/>
                <a:gd name="connsiteY1" fmla="*/ 1076576 h 6234540"/>
                <a:gd name="connsiteX2" fmla="*/ 77340 w 1875129"/>
                <a:gd name="connsiteY2" fmla="*/ 1703109 h 6234540"/>
                <a:gd name="connsiteX3" fmla="*/ 423415 w 1875129"/>
                <a:gd name="connsiteY3" fmla="*/ 2515909 h 6234540"/>
                <a:gd name="connsiteX4" fmla="*/ 863682 w 1875129"/>
                <a:gd name="connsiteY4" fmla="*/ 3286376 h 6234540"/>
                <a:gd name="connsiteX5" fmla="*/ 1151549 w 1875129"/>
                <a:gd name="connsiteY5" fmla="*/ 3819776 h 6234540"/>
                <a:gd name="connsiteX6" fmla="*/ 1261615 w 1875129"/>
                <a:gd name="connsiteY6" fmla="*/ 4268509 h 6234540"/>
                <a:gd name="connsiteX7" fmla="*/ 1151549 w 1875129"/>
                <a:gd name="connsiteY7" fmla="*/ 4945843 h 6234540"/>
                <a:gd name="connsiteX8" fmla="*/ 855215 w 1875129"/>
                <a:gd name="connsiteY8" fmla="*/ 5563909 h 6234540"/>
                <a:gd name="connsiteX9" fmla="*/ 646989 w 1875129"/>
                <a:gd name="connsiteY9" fmla="*/ 5855481 h 6234540"/>
                <a:gd name="connsiteX10" fmla="*/ 591690 w 1875129"/>
                <a:gd name="connsiteY10" fmla="*/ 5965019 h 6234540"/>
                <a:gd name="connsiteX11" fmla="*/ 711282 w 1875129"/>
                <a:gd name="connsiteY11" fmla="*/ 6097574 h 6234540"/>
                <a:gd name="connsiteX12" fmla="*/ 897549 w 1875129"/>
                <a:gd name="connsiteY12" fmla="*/ 6212403 h 6234540"/>
                <a:gd name="connsiteX13" fmla="*/ 1046509 w 1875129"/>
                <a:gd name="connsiteY13" fmla="*/ 6224308 h 6234540"/>
                <a:gd name="connsiteX14" fmla="*/ 1160015 w 1875129"/>
                <a:gd name="connsiteY14" fmla="*/ 6097309 h 6234540"/>
                <a:gd name="connsiteX15" fmla="*/ 1514557 w 1875129"/>
                <a:gd name="connsiteY15" fmla="*/ 5585605 h 6234540"/>
                <a:gd name="connsiteX16" fmla="*/ 1786549 w 1875129"/>
                <a:gd name="connsiteY16" fmla="*/ 4978387 h 6234540"/>
                <a:gd name="connsiteX17" fmla="*/ 1874919 w 1875129"/>
                <a:gd name="connsiteY17" fmla="*/ 4193102 h 6234540"/>
                <a:gd name="connsiteX18" fmla="*/ 1805863 w 1875129"/>
                <a:gd name="connsiteY18" fmla="*/ 3725321 h 6234540"/>
                <a:gd name="connsiteX19" fmla="*/ 1657962 w 1875129"/>
                <a:gd name="connsiteY19" fmla="*/ 3378451 h 6234540"/>
                <a:gd name="connsiteX20" fmla="*/ 1374857 w 1875129"/>
                <a:gd name="connsiteY20" fmla="*/ 2899026 h 6234540"/>
                <a:gd name="connsiteX21" fmla="*/ 1147580 w 1875129"/>
                <a:gd name="connsiteY21" fmla="*/ 2577293 h 6234540"/>
                <a:gd name="connsiteX22" fmla="*/ 1034338 w 1875129"/>
                <a:gd name="connsiteY22" fmla="*/ 2389439 h 6234540"/>
                <a:gd name="connsiteX23" fmla="*/ 906015 w 1875129"/>
                <a:gd name="connsiteY23" fmla="*/ 2161632 h 6234540"/>
                <a:gd name="connsiteX24" fmla="*/ 677415 w 1875129"/>
                <a:gd name="connsiteY24" fmla="*/ 1626909 h 6234540"/>
                <a:gd name="connsiteX25" fmla="*/ 592749 w 1875129"/>
                <a:gd name="connsiteY25" fmla="*/ 1127376 h 6234540"/>
                <a:gd name="connsiteX26" fmla="*/ 643549 w 1875129"/>
                <a:gd name="connsiteY26" fmla="*/ 661709 h 6234540"/>
                <a:gd name="connsiteX27" fmla="*/ 728215 w 1875129"/>
                <a:gd name="connsiteY27" fmla="*/ 255309 h 6234540"/>
                <a:gd name="connsiteX28" fmla="*/ 719749 w 1875129"/>
                <a:gd name="connsiteY28" fmla="*/ 128309 h 6234540"/>
                <a:gd name="connsiteX29" fmla="*/ 558882 w 1875129"/>
                <a:gd name="connsiteY29" fmla="*/ 43643 h 6234540"/>
                <a:gd name="connsiteX30" fmla="*/ 355682 w 1875129"/>
                <a:gd name="connsiteY30" fmla="*/ 1309 h 6234540"/>
                <a:gd name="connsiteX31" fmla="*/ 211749 w 1875129"/>
                <a:gd name="connsiteY31" fmla="*/ 35176 h 6234540"/>
                <a:gd name="connsiteX32" fmla="*/ 122319 w 1875129"/>
                <a:gd name="connsiteY32" fmla="*/ 236259 h 6234540"/>
                <a:gd name="connsiteX33" fmla="*/ 91363 w 1875129"/>
                <a:gd name="connsiteY33" fmla="*/ 351089 h 6234540"/>
                <a:gd name="connsiteX34" fmla="*/ 63053 w 1875129"/>
                <a:gd name="connsiteY34" fmla="*/ 488407 h 6234540"/>
                <a:gd name="connsiteX0" fmla="*/ 63053 w 1875129"/>
                <a:gd name="connsiteY0" fmla="*/ 488407 h 6232832"/>
                <a:gd name="connsiteX1" fmla="*/ 82 w 1875129"/>
                <a:gd name="connsiteY1" fmla="*/ 1076576 h 6232832"/>
                <a:gd name="connsiteX2" fmla="*/ 77340 w 1875129"/>
                <a:gd name="connsiteY2" fmla="*/ 1703109 h 6232832"/>
                <a:gd name="connsiteX3" fmla="*/ 423415 w 1875129"/>
                <a:gd name="connsiteY3" fmla="*/ 2515909 h 6232832"/>
                <a:gd name="connsiteX4" fmla="*/ 863682 w 1875129"/>
                <a:gd name="connsiteY4" fmla="*/ 3286376 h 6232832"/>
                <a:gd name="connsiteX5" fmla="*/ 1151549 w 1875129"/>
                <a:gd name="connsiteY5" fmla="*/ 3819776 h 6232832"/>
                <a:gd name="connsiteX6" fmla="*/ 1261615 w 1875129"/>
                <a:gd name="connsiteY6" fmla="*/ 4268509 h 6232832"/>
                <a:gd name="connsiteX7" fmla="*/ 1151549 w 1875129"/>
                <a:gd name="connsiteY7" fmla="*/ 4945843 h 6232832"/>
                <a:gd name="connsiteX8" fmla="*/ 855215 w 1875129"/>
                <a:gd name="connsiteY8" fmla="*/ 5563909 h 6232832"/>
                <a:gd name="connsiteX9" fmla="*/ 646989 w 1875129"/>
                <a:gd name="connsiteY9" fmla="*/ 5855481 h 6232832"/>
                <a:gd name="connsiteX10" fmla="*/ 591690 w 1875129"/>
                <a:gd name="connsiteY10" fmla="*/ 5965019 h 6232832"/>
                <a:gd name="connsiteX11" fmla="*/ 711282 w 1875129"/>
                <a:gd name="connsiteY11" fmla="*/ 6097574 h 6232832"/>
                <a:gd name="connsiteX12" fmla="*/ 897549 w 1875129"/>
                <a:gd name="connsiteY12" fmla="*/ 6212403 h 6232832"/>
                <a:gd name="connsiteX13" fmla="*/ 1044127 w 1875129"/>
                <a:gd name="connsiteY13" fmla="*/ 6221927 h 6232832"/>
                <a:gd name="connsiteX14" fmla="*/ 1160015 w 1875129"/>
                <a:gd name="connsiteY14" fmla="*/ 6097309 h 6232832"/>
                <a:gd name="connsiteX15" fmla="*/ 1514557 w 1875129"/>
                <a:gd name="connsiteY15" fmla="*/ 5585605 h 6232832"/>
                <a:gd name="connsiteX16" fmla="*/ 1786549 w 1875129"/>
                <a:gd name="connsiteY16" fmla="*/ 4978387 h 6232832"/>
                <a:gd name="connsiteX17" fmla="*/ 1874919 w 1875129"/>
                <a:gd name="connsiteY17" fmla="*/ 4193102 h 6232832"/>
                <a:gd name="connsiteX18" fmla="*/ 1805863 w 1875129"/>
                <a:gd name="connsiteY18" fmla="*/ 3725321 h 6232832"/>
                <a:gd name="connsiteX19" fmla="*/ 1657962 w 1875129"/>
                <a:gd name="connsiteY19" fmla="*/ 3378451 h 6232832"/>
                <a:gd name="connsiteX20" fmla="*/ 1374857 w 1875129"/>
                <a:gd name="connsiteY20" fmla="*/ 2899026 h 6232832"/>
                <a:gd name="connsiteX21" fmla="*/ 1147580 w 1875129"/>
                <a:gd name="connsiteY21" fmla="*/ 2577293 h 6232832"/>
                <a:gd name="connsiteX22" fmla="*/ 1034338 w 1875129"/>
                <a:gd name="connsiteY22" fmla="*/ 2389439 h 6232832"/>
                <a:gd name="connsiteX23" fmla="*/ 906015 w 1875129"/>
                <a:gd name="connsiteY23" fmla="*/ 2161632 h 6232832"/>
                <a:gd name="connsiteX24" fmla="*/ 677415 w 1875129"/>
                <a:gd name="connsiteY24" fmla="*/ 1626909 h 6232832"/>
                <a:gd name="connsiteX25" fmla="*/ 592749 w 1875129"/>
                <a:gd name="connsiteY25" fmla="*/ 1127376 h 6232832"/>
                <a:gd name="connsiteX26" fmla="*/ 643549 w 1875129"/>
                <a:gd name="connsiteY26" fmla="*/ 661709 h 6232832"/>
                <a:gd name="connsiteX27" fmla="*/ 728215 w 1875129"/>
                <a:gd name="connsiteY27" fmla="*/ 255309 h 6232832"/>
                <a:gd name="connsiteX28" fmla="*/ 719749 w 1875129"/>
                <a:gd name="connsiteY28" fmla="*/ 128309 h 6232832"/>
                <a:gd name="connsiteX29" fmla="*/ 558882 w 1875129"/>
                <a:gd name="connsiteY29" fmla="*/ 43643 h 6232832"/>
                <a:gd name="connsiteX30" fmla="*/ 355682 w 1875129"/>
                <a:gd name="connsiteY30" fmla="*/ 1309 h 6232832"/>
                <a:gd name="connsiteX31" fmla="*/ 211749 w 1875129"/>
                <a:gd name="connsiteY31" fmla="*/ 35176 h 6232832"/>
                <a:gd name="connsiteX32" fmla="*/ 122319 w 1875129"/>
                <a:gd name="connsiteY32" fmla="*/ 236259 h 6232832"/>
                <a:gd name="connsiteX33" fmla="*/ 91363 w 1875129"/>
                <a:gd name="connsiteY33" fmla="*/ 351089 h 6232832"/>
                <a:gd name="connsiteX34" fmla="*/ 63053 w 1875129"/>
                <a:gd name="connsiteY34" fmla="*/ 488407 h 6232832"/>
                <a:gd name="connsiteX0" fmla="*/ 63053 w 1875129"/>
                <a:gd name="connsiteY0" fmla="*/ 488407 h 6232832"/>
                <a:gd name="connsiteX1" fmla="*/ 82 w 1875129"/>
                <a:gd name="connsiteY1" fmla="*/ 1076576 h 6232832"/>
                <a:gd name="connsiteX2" fmla="*/ 77340 w 1875129"/>
                <a:gd name="connsiteY2" fmla="*/ 1703109 h 6232832"/>
                <a:gd name="connsiteX3" fmla="*/ 423415 w 1875129"/>
                <a:gd name="connsiteY3" fmla="*/ 2515909 h 6232832"/>
                <a:gd name="connsiteX4" fmla="*/ 863682 w 1875129"/>
                <a:gd name="connsiteY4" fmla="*/ 3286376 h 6232832"/>
                <a:gd name="connsiteX5" fmla="*/ 1151549 w 1875129"/>
                <a:gd name="connsiteY5" fmla="*/ 3819776 h 6232832"/>
                <a:gd name="connsiteX6" fmla="*/ 1261615 w 1875129"/>
                <a:gd name="connsiteY6" fmla="*/ 4268509 h 6232832"/>
                <a:gd name="connsiteX7" fmla="*/ 1151549 w 1875129"/>
                <a:gd name="connsiteY7" fmla="*/ 4945843 h 6232832"/>
                <a:gd name="connsiteX8" fmla="*/ 855215 w 1875129"/>
                <a:gd name="connsiteY8" fmla="*/ 5556765 h 6232832"/>
                <a:gd name="connsiteX9" fmla="*/ 646989 w 1875129"/>
                <a:gd name="connsiteY9" fmla="*/ 5855481 h 6232832"/>
                <a:gd name="connsiteX10" fmla="*/ 591690 w 1875129"/>
                <a:gd name="connsiteY10" fmla="*/ 5965019 h 6232832"/>
                <a:gd name="connsiteX11" fmla="*/ 711282 w 1875129"/>
                <a:gd name="connsiteY11" fmla="*/ 6097574 h 6232832"/>
                <a:gd name="connsiteX12" fmla="*/ 897549 w 1875129"/>
                <a:gd name="connsiteY12" fmla="*/ 6212403 h 6232832"/>
                <a:gd name="connsiteX13" fmla="*/ 1044127 w 1875129"/>
                <a:gd name="connsiteY13" fmla="*/ 6221927 h 6232832"/>
                <a:gd name="connsiteX14" fmla="*/ 1160015 w 1875129"/>
                <a:gd name="connsiteY14" fmla="*/ 6097309 h 6232832"/>
                <a:gd name="connsiteX15" fmla="*/ 1514557 w 1875129"/>
                <a:gd name="connsiteY15" fmla="*/ 5585605 h 6232832"/>
                <a:gd name="connsiteX16" fmla="*/ 1786549 w 1875129"/>
                <a:gd name="connsiteY16" fmla="*/ 4978387 h 6232832"/>
                <a:gd name="connsiteX17" fmla="*/ 1874919 w 1875129"/>
                <a:gd name="connsiteY17" fmla="*/ 4193102 h 6232832"/>
                <a:gd name="connsiteX18" fmla="*/ 1805863 w 1875129"/>
                <a:gd name="connsiteY18" fmla="*/ 3725321 h 6232832"/>
                <a:gd name="connsiteX19" fmla="*/ 1657962 w 1875129"/>
                <a:gd name="connsiteY19" fmla="*/ 3378451 h 6232832"/>
                <a:gd name="connsiteX20" fmla="*/ 1374857 w 1875129"/>
                <a:gd name="connsiteY20" fmla="*/ 2899026 h 6232832"/>
                <a:gd name="connsiteX21" fmla="*/ 1147580 w 1875129"/>
                <a:gd name="connsiteY21" fmla="*/ 2577293 h 6232832"/>
                <a:gd name="connsiteX22" fmla="*/ 1034338 w 1875129"/>
                <a:gd name="connsiteY22" fmla="*/ 2389439 h 6232832"/>
                <a:gd name="connsiteX23" fmla="*/ 906015 w 1875129"/>
                <a:gd name="connsiteY23" fmla="*/ 2161632 h 6232832"/>
                <a:gd name="connsiteX24" fmla="*/ 677415 w 1875129"/>
                <a:gd name="connsiteY24" fmla="*/ 1626909 h 6232832"/>
                <a:gd name="connsiteX25" fmla="*/ 592749 w 1875129"/>
                <a:gd name="connsiteY25" fmla="*/ 1127376 h 6232832"/>
                <a:gd name="connsiteX26" fmla="*/ 643549 w 1875129"/>
                <a:gd name="connsiteY26" fmla="*/ 661709 h 6232832"/>
                <a:gd name="connsiteX27" fmla="*/ 728215 w 1875129"/>
                <a:gd name="connsiteY27" fmla="*/ 255309 h 6232832"/>
                <a:gd name="connsiteX28" fmla="*/ 719749 w 1875129"/>
                <a:gd name="connsiteY28" fmla="*/ 128309 h 6232832"/>
                <a:gd name="connsiteX29" fmla="*/ 558882 w 1875129"/>
                <a:gd name="connsiteY29" fmla="*/ 43643 h 6232832"/>
                <a:gd name="connsiteX30" fmla="*/ 355682 w 1875129"/>
                <a:gd name="connsiteY30" fmla="*/ 1309 h 6232832"/>
                <a:gd name="connsiteX31" fmla="*/ 211749 w 1875129"/>
                <a:gd name="connsiteY31" fmla="*/ 35176 h 6232832"/>
                <a:gd name="connsiteX32" fmla="*/ 122319 w 1875129"/>
                <a:gd name="connsiteY32" fmla="*/ 236259 h 6232832"/>
                <a:gd name="connsiteX33" fmla="*/ 91363 w 1875129"/>
                <a:gd name="connsiteY33" fmla="*/ 351089 h 6232832"/>
                <a:gd name="connsiteX34" fmla="*/ 63053 w 1875129"/>
                <a:gd name="connsiteY34" fmla="*/ 488407 h 6232832"/>
                <a:gd name="connsiteX0" fmla="*/ 63053 w 1875129"/>
                <a:gd name="connsiteY0" fmla="*/ 488407 h 6232832"/>
                <a:gd name="connsiteX1" fmla="*/ 82 w 1875129"/>
                <a:gd name="connsiteY1" fmla="*/ 1076576 h 6232832"/>
                <a:gd name="connsiteX2" fmla="*/ 77340 w 1875129"/>
                <a:gd name="connsiteY2" fmla="*/ 1703109 h 6232832"/>
                <a:gd name="connsiteX3" fmla="*/ 423415 w 1875129"/>
                <a:gd name="connsiteY3" fmla="*/ 2515909 h 6232832"/>
                <a:gd name="connsiteX4" fmla="*/ 863682 w 1875129"/>
                <a:gd name="connsiteY4" fmla="*/ 3286376 h 6232832"/>
                <a:gd name="connsiteX5" fmla="*/ 1151549 w 1875129"/>
                <a:gd name="connsiteY5" fmla="*/ 3819776 h 6232832"/>
                <a:gd name="connsiteX6" fmla="*/ 1249709 w 1875129"/>
                <a:gd name="connsiteY6" fmla="*/ 4249459 h 6232832"/>
                <a:gd name="connsiteX7" fmla="*/ 1151549 w 1875129"/>
                <a:gd name="connsiteY7" fmla="*/ 4945843 h 6232832"/>
                <a:gd name="connsiteX8" fmla="*/ 855215 w 1875129"/>
                <a:gd name="connsiteY8" fmla="*/ 5556765 h 6232832"/>
                <a:gd name="connsiteX9" fmla="*/ 646989 w 1875129"/>
                <a:gd name="connsiteY9" fmla="*/ 5855481 h 6232832"/>
                <a:gd name="connsiteX10" fmla="*/ 591690 w 1875129"/>
                <a:gd name="connsiteY10" fmla="*/ 5965019 h 6232832"/>
                <a:gd name="connsiteX11" fmla="*/ 711282 w 1875129"/>
                <a:gd name="connsiteY11" fmla="*/ 6097574 h 6232832"/>
                <a:gd name="connsiteX12" fmla="*/ 897549 w 1875129"/>
                <a:gd name="connsiteY12" fmla="*/ 6212403 h 6232832"/>
                <a:gd name="connsiteX13" fmla="*/ 1044127 w 1875129"/>
                <a:gd name="connsiteY13" fmla="*/ 6221927 h 6232832"/>
                <a:gd name="connsiteX14" fmla="*/ 1160015 w 1875129"/>
                <a:gd name="connsiteY14" fmla="*/ 6097309 h 6232832"/>
                <a:gd name="connsiteX15" fmla="*/ 1514557 w 1875129"/>
                <a:gd name="connsiteY15" fmla="*/ 5585605 h 6232832"/>
                <a:gd name="connsiteX16" fmla="*/ 1786549 w 1875129"/>
                <a:gd name="connsiteY16" fmla="*/ 4978387 h 6232832"/>
                <a:gd name="connsiteX17" fmla="*/ 1874919 w 1875129"/>
                <a:gd name="connsiteY17" fmla="*/ 4193102 h 6232832"/>
                <a:gd name="connsiteX18" fmla="*/ 1805863 w 1875129"/>
                <a:gd name="connsiteY18" fmla="*/ 3725321 h 6232832"/>
                <a:gd name="connsiteX19" fmla="*/ 1657962 w 1875129"/>
                <a:gd name="connsiteY19" fmla="*/ 3378451 h 6232832"/>
                <a:gd name="connsiteX20" fmla="*/ 1374857 w 1875129"/>
                <a:gd name="connsiteY20" fmla="*/ 2899026 h 6232832"/>
                <a:gd name="connsiteX21" fmla="*/ 1147580 w 1875129"/>
                <a:gd name="connsiteY21" fmla="*/ 2577293 h 6232832"/>
                <a:gd name="connsiteX22" fmla="*/ 1034338 w 1875129"/>
                <a:gd name="connsiteY22" fmla="*/ 2389439 h 6232832"/>
                <a:gd name="connsiteX23" fmla="*/ 906015 w 1875129"/>
                <a:gd name="connsiteY23" fmla="*/ 2161632 h 6232832"/>
                <a:gd name="connsiteX24" fmla="*/ 677415 w 1875129"/>
                <a:gd name="connsiteY24" fmla="*/ 1626909 h 6232832"/>
                <a:gd name="connsiteX25" fmla="*/ 592749 w 1875129"/>
                <a:gd name="connsiteY25" fmla="*/ 1127376 h 6232832"/>
                <a:gd name="connsiteX26" fmla="*/ 643549 w 1875129"/>
                <a:gd name="connsiteY26" fmla="*/ 661709 h 6232832"/>
                <a:gd name="connsiteX27" fmla="*/ 728215 w 1875129"/>
                <a:gd name="connsiteY27" fmla="*/ 255309 h 6232832"/>
                <a:gd name="connsiteX28" fmla="*/ 719749 w 1875129"/>
                <a:gd name="connsiteY28" fmla="*/ 128309 h 6232832"/>
                <a:gd name="connsiteX29" fmla="*/ 558882 w 1875129"/>
                <a:gd name="connsiteY29" fmla="*/ 43643 h 6232832"/>
                <a:gd name="connsiteX30" fmla="*/ 355682 w 1875129"/>
                <a:gd name="connsiteY30" fmla="*/ 1309 h 6232832"/>
                <a:gd name="connsiteX31" fmla="*/ 211749 w 1875129"/>
                <a:gd name="connsiteY31" fmla="*/ 35176 h 6232832"/>
                <a:gd name="connsiteX32" fmla="*/ 122319 w 1875129"/>
                <a:gd name="connsiteY32" fmla="*/ 236259 h 6232832"/>
                <a:gd name="connsiteX33" fmla="*/ 91363 w 1875129"/>
                <a:gd name="connsiteY33" fmla="*/ 351089 h 6232832"/>
                <a:gd name="connsiteX34" fmla="*/ 63053 w 1875129"/>
                <a:gd name="connsiteY34" fmla="*/ 488407 h 6232832"/>
                <a:gd name="connsiteX0" fmla="*/ 63053 w 1875129"/>
                <a:gd name="connsiteY0" fmla="*/ 488407 h 6232832"/>
                <a:gd name="connsiteX1" fmla="*/ 82 w 1875129"/>
                <a:gd name="connsiteY1" fmla="*/ 1076576 h 6232832"/>
                <a:gd name="connsiteX2" fmla="*/ 77340 w 1875129"/>
                <a:gd name="connsiteY2" fmla="*/ 1703109 h 6232832"/>
                <a:gd name="connsiteX3" fmla="*/ 423415 w 1875129"/>
                <a:gd name="connsiteY3" fmla="*/ 2515909 h 6232832"/>
                <a:gd name="connsiteX4" fmla="*/ 863682 w 1875129"/>
                <a:gd name="connsiteY4" fmla="*/ 3286376 h 6232832"/>
                <a:gd name="connsiteX5" fmla="*/ 1151549 w 1875129"/>
                <a:gd name="connsiteY5" fmla="*/ 3819776 h 6232832"/>
                <a:gd name="connsiteX6" fmla="*/ 1256853 w 1875129"/>
                <a:gd name="connsiteY6" fmla="*/ 4258984 h 6232832"/>
                <a:gd name="connsiteX7" fmla="*/ 1151549 w 1875129"/>
                <a:gd name="connsiteY7" fmla="*/ 4945843 h 6232832"/>
                <a:gd name="connsiteX8" fmla="*/ 855215 w 1875129"/>
                <a:gd name="connsiteY8" fmla="*/ 5556765 h 6232832"/>
                <a:gd name="connsiteX9" fmla="*/ 646989 w 1875129"/>
                <a:gd name="connsiteY9" fmla="*/ 5855481 h 6232832"/>
                <a:gd name="connsiteX10" fmla="*/ 591690 w 1875129"/>
                <a:gd name="connsiteY10" fmla="*/ 5965019 h 6232832"/>
                <a:gd name="connsiteX11" fmla="*/ 711282 w 1875129"/>
                <a:gd name="connsiteY11" fmla="*/ 6097574 h 6232832"/>
                <a:gd name="connsiteX12" fmla="*/ 897549 w 1875129"/>
                <a:gd name="connsiteY12" fmla="*/ 6212403 h 6232832"/>
                <a:gd name="connsiteX13" fmla="*/ 1044127 w 1875129"/>
                <a:gd name="connsiteY13" fmla="*/ 6221927 h 6232832"/>
                <a:gd name="connsiteX14" fmla="*/ 1160015 w 1875129"/>
                <a:gd name="connsiteY14" fmla="*/ 6097309 h 6232832"/>
                <a:gd name="connsiteX15" fmla="*/ 1514557 w 1875129"/>
                <a:gd name="connsiteY15" fmla="*/ 5585605 h 6232832"/>
                <a:gd name="connsiteX16" fmla="*/ 1786549 w 1875129"/>
                <a:gd name="connsiteY16" fmla="*/ 4978387 h 6232832"/>
                <a:gd name="connsiteX17" fmla="*/ 1874919 w 1875129"/>
                <a:gd name="connsiteY17" fmla="*/ 4193102 h 6232832"/>
                <a:gd name="connsiteX18" fmla="*/ 1805863 w 1875129"/>
                <a:gd name="connsiteY18" fmla="*/ 3725321 h 6232832"/>
                <a:gd name="connsiteX19" fmla="*/ 1657962 w 1875129"/>
                <a:gd name="connsiteY19" fmla="*/ 3378451 h 6232832"/>
                <a:gd name="connsiteX20" fmla="*/ 1374857 w 1875129"/>
                <a:gd name="connsiteY20" fmla="*/ 2899026 h 6232832"/>
                <a:gd name="connsiteX21" fmla="*/ 1147580 w 1875129"/>
                <a:gd name="connsiteY21" fmla="*/ 2577293 h 6232832"/>
                <a:gd name="connsiteX22" fmla="*/ 1034338 w 1875129"/>
                <a:gd name="connsiteY22" fmla="*/ 2389439 h 6232832"/>
                <a:gd name="connsiteX23" fmla="*/ 906015 w 1875129"/>
                <a:gd name="connsiteY23" fmla="*/ 2161632 h 6232832"/>
                <a:gd name="connsiteX24" fmla="*/ 677415 w 1875129"/>
                <a:gd name="connsiteY24" fmla="*/ 1626909 h 6232832"/>
                <a:gd name="connsiteX25" fmla="*/ 592749 w 1875129"/>
                <a:gd name="connsiteY25" fmla="*/ 1127376 h 6232832"/>
                <a:gd name="connsiteX26" fmla="*/ 643549 w 1875129"/>
                <a:gd name="connsiteY26" fmla="*/ 661709 h 6232832"/>
                <a:gd name="connsiteX27" fmla="*/ 728215 w 1875129"/>
                <a:gd name="connsiteY27" fmla="*/ 255309 h 6232832"/>
                <a:gd name="connsiteX28" fmla="*/ 719749 w 1875129"/>
                <a:gd name="connsiteY28" fmla="*/ 128309 h 6232832"/>
                <a:gd name="connsiteX29" fmla="*/ 558882 w 1875129"/>
                <a:gd name="connsiteY29" fmla="*/ 43643 h 6232832"/>
                <a:gd name="connsiteX30" fmla="*/ 355682 w 1875129"/>
                <a:gd name="connsiteY30" fmla="*/ 1309 h 6232832"/>
                <a:gd name="connsiteX31" fmla="*/ 211749 w 1875129"/>
                <a:gd name="connsiteY31" fmla="*/ 35176 h 6232832"/>
                <a:gd name="connsiteX32" fmla="*/ 122319 w 1875129"/>
                <a:gd name="connsiteY32" fmla="*/ 236259 h 6232832"/>
                <a:gd name="connsiteX33" fmla="*/ 91363 w 1875129"/>
                <a:gd name="connsiteY33" fmla="*/ 351089 h 6232832"/>
                <a:gd name="connsiteX34" fmla="*/ 63053 w 1875129"/>
                <a:gd name="connsiteY34" fmla="*/ 488407 h 6232832"/>
                <a:gd name="connsiteX0" fmla="*/ 63053 w 1875129"/>
                <a:gd name="connsiteY0" fmla="*/ 488407 h 6232832"/>
                <a:gd name="connsiteX1" fmla="*/ 82 w 1875129"/>
                <a:gd name="connsiteY1" fmla="*/ 1076576 h 6232832"/>
                <a:gd name="connsiteX2" fmla="*/ 77340 w 1875129"/>
                <a:gd name="connsiteY2" fmla="*/ 1703109 h 6232832"/>
                <a:gd name="connsiteX3" fmla="*/ 423415 w 1875129"/>
                <a:gd name="connsiteY3" fmla="*/ 2515909 h 6232832"/>
                <a:gd name="connsiteX4" fmla="*/ 863682 w 1875129"/>
                <a:gd name="connsiteY4" fmla="*/ 3286376 h 6232832"/>
                <a:gd name="connsiteX5" fmla="*/ 1139643 w 1875129"/>
                <a:gd name="connsiteY5" fmla="*/ 3819776 h 6232832"/>
                <a:gd name="connsiteX6" fmla="*/ 1256853 w 1875129"/>
                <a:gd name="connsiteY6" fmla="*/ 4258984 h 6232832"/>
                <a:gd name="connsiteX7" fmla="*/ 1151549 w 1875129"/>
                <a:gd name="connsiteY7" fmla="*/ 4945843 h 6232832"/>
                <a:gd name="connsiteX8" fmla="*/ 855215 w 1875129"/>
                <a:gd name="connsiteY8" fmla="*/ 5556765 h 6232832"/>
                <a:gd name="connsiteX9" fmla="*/ 646989 w 1875129"/>
                <a:gd name="connsiteY9" fmla="*/ 5855481 h 6232832"/>
                <a:gd name="connsiteX10" fmla="*/ 591690 w 1875129"/>
                <a:gd name="connsiteY10" fmla="*/ 5965019 h 6232832"/>
                <a:gd name="connsiteX11" fmla="*/ 711282 w 1875129"/>
                <a:gd name="connsiteY11" fmla="*/ 6097574 h 6232832"/>
                <a:gd name="connsiteX12" fmla="*/ 897549 w 1875129"/>
                <a:gd name="connsiteY12" fmla="*/ 6212403 h 6232832"/>
                <a:gd name="connsiteX13" fmla="*/ 1044127 w 1875129"/>
                <a:gd name="connsiteY13" fmla="*/ 6221927 h 6232832"/>
                <a:gd name="connsiteX14" fmla="*/ 1160015 w 1875129"/>
                <a:gd name="connsiteY14" fmla="*/ 6097309 h 6232832"/>
                <a:gd name="connsiteX15" fmla="*/ 1514557 w 1875129"/>
                <a:gd name="connsiteY15" fmla="*/ 5585605 h 6232832"/>
                <a:gd name="connsiteX16" fmla="*/ 1786549 w 1875129"/>
                <a:gd name="connsiteY16" fmla="*/ 4978387 h 6232832"/>
                <a:gd name="connsiteX17" fmla="*/ 1874919 w 1875129"/>
                <a:gd name="connsiteY17" fmla="*/ 4193102 h 6232832"/>
                <a:gd name="connsiteX18" fmla="*/ 1805863 w 1875129"/>
                <a:gd name="connsiteY18" fmla="*/ 3725321 h 6232832"/>
                <a:gd name="connsiteX19" fmla="*/ 1657962 w 1875129"/>
                <a:gd name="connsiteY19" fmla="*/ 3378451 h 6232832"/>
                <a:gd name="connsiteX20" fmla="*/ 1374857 w 1875129"/>
                <a:gd name="connsiteY20" fmla="*/ 2899026 h 6232832"/>
                <a:gd name="connsiteX21" fmla="*/ 1147580 w 1875129"/>
                <a:gd name="connsiteY21" fmla="*/ 2577293 h 6232832"/>
                <a:gd name="connsiteX22" fmla="*/ 1034338 w 1875129"/>
                <a:gd name="connsiteY22" fmla="*/ 2389439 h 6232832"/>
                <a:gd name="connsiteX23" fmla="*/ 906015 w 1875129"/>
                <a:gd name="connsiteY23" fmla="*/ 2161632 h 6232832"/>
                <a:gd name="connsiteX24" fmla="*/ 677415 w 1875129"/>
                <a:gd name="connsiteY24" fmla="*/ 1626909 h 6232832"/>
                <a:gd name="connsiteX25" fmla="*/ 592749 w 1875129"/>
                <a:gd name="connsiteY25" fmla="*/ 1127376 h 6232832"/>
                <a:gd name="connsiteX26" fmla="*/ 643549 w 1875129"/>
                <a:gd name="connsiteY26" fmla="*/ 661709 h 6232832"/>
                <a:gd name="connsiteX27" fmla="*/ 728215 w 1875129"/>
                <a:gd name="connsiteY27" fmla="*/ 255309 h 6232832"/>
                <a:gd name="connsiteX28" fmla="*/ 719749 w 1875129"/>
                <a:gd name="connsiteY28" fmla="*/ 128309 h 6232832"/>
                <a:gd name="connsiteX29" fmla="*/ 558882 w 1875129"/>
                <a:gd name="connsiteY29" fmla="*/ 43643 h 6232832"/>
                <a:gd name="connsiteX30" fmla="*/ 355682 w 1875129"/>
                <a:gd name="connsiteY30" fmla="*/ 1309 h 6232832"/>
                <a:gd name="connsiteX31" fmla="*/ 211749 w 1875129"/>
                <a:gd name="connsiteY31" fmla="*/ 35176 h 6232832"/>
                <a:gd name="connsiteX32" fmla="*/ 122319 w 1875129"/>
                <a:gd name="connsiteY32" fmla="*/ 236259 h 6232832"/>
                <a:gd name="connsiteX33" fmla="*/ 91363 w 1875129"/>
                <a:gd name="connsiteY33" fmla="*/ 351089 h 6232832"/>
                <a:gd name="connsiteX34" fmla="*/ 63053 w 1875129"/>
                <a:gd name="connsiteY34" fmla="*/ 488407 h 6232832"/>
                <a:gd name="connsiteX0" fmla="*/ 63053 w 1875129"/>
                <a:gd name="connsiteY0" fmla="*/ 488407 h 6232832"/>
                <a:gd name="connsiteX1" fmla="*/ 82 w 1875129"/>
                <a:gd name="connsiteY1" fmla="*/ 1076576 h 6232832"/>
                <a:gd name="connsiteX2" fmla="*/ 77340 w 1875129"/>
                <a:gd name="connsiteY2" fmla="*/ 1703109 h 6232832"/>
                <a:gd name="connsiteX3" fmla="*/ 222332 w 1875129"/>
                <a:gd name="connsiteY3" fmla="*/ 2101307 h 6232832"/>
                <a:gd name="connsiteX4" fmla="*/ 423415 w 1875129"/>
                <a:gd name="connsiteY4" fmla="*/ 2515909 h 6232832"/>
                <a:gd name="connsiteX5" fmla="*/ 863682 w 1875129"/>
                <a:gd name="connsiteY5" fmla="*/ 3286376 h 6232832"/>
                <a:gd name="connsiteX6" fmla="*/ 1139643 w 1875129"/>
                <a:gd name="connsiteY6" fmla="*/ 3819776 h 6232832"/>
                <a:gd name="connsiteX7" fmla="*/ 1256853 w 1875129"/>
                <a:gd name="connsiteY7" fmla="*/ 4258984 h 6232832"/>
                <a:gd name="connsiteX8" fmla="*/ 1151549 w 1875129"/>
                <a:gd name="connsiteY8" fmla="*/ 4945843 h 6232832"/>
                <a:gd name="connsiteX9" fmla="*/ 855215 w 1875129"/>
                <a:gd name="connsiteY9" fmla="*/ 5556765 h 6232832"/>
                <a:gd name="connsiteX10" fmla="*/ 646989 w 1875129"/>
                <a:gd name="connsiteY10" fmla="*/ 5855481 h 6232832"/>
                <a:gd name="connsiteX11" fmla="*/ 591690 w 1875129"/>
                <a:gd name="connsiteY11" fmla="*/ 5965019 h 6232832"/>
                <a:gd name="connsiteX12" fmla="*/ 711282 w 1875129"/>
                <a:gd name="connsiteY12" fmla="*/ 6097574 h 6232832"/>
                <a:gd name="connsiteX13" fmla="*/ 897549 w 1875129"/>
                <a:gd name="connsiteY13" fmla="*/ 6212403 h 6232832"/>
                <a:gd name="connsiteX14" fmla="*/ 1044127 w 1875129"/>
                <a:gd name="connsiteY14" fmla="*/ 6221927 h 6232832"/>
                <a:gd name="connsiteX15" fmla="*/ 1160015 w 1875129"/>
                <a:gd name="connsiteY15" fmla="*/ 6097309 h 6232832"/>
                <a:gd name="connsiteX16" fmla="*/ 1514557 w 1875129"/>
                <a:gd name="connsiteY16" fmla="*/ 5585605 h 6232832"/>
                <a:gd name="connsiteX17" fmla="*/ 1786549 w 1875129"/>
                <a:gd name="connsiteY17" fmla="*/ 4978387 h 6232832"/>
                <a:gd name="connsiteX18" fmla="*/ 1874919 w 1875129"/>
                <a:gd name="connsiteY18" fmla="*/ 4193102 h 6232832"/>
                <a:gd name="connsiteX19" fmla="*/ 1805863 w 1875129"/>
                <a:gd name="connsiteY19" fmla="*/ 3725321 h 6232832"/>
                <a:gd name="connsiteX20" fmla="*/ 1657962 w 1875129"/>
                <a:gd name="connsiteY20" fmla="*/ 3378451 h 6232832"/>
                <a:gd name="connsiteX21" fmla="*/ 1374857 w 1875129"/>
                <a:gd name="connsiteY21" fmla="*/ 2899026 h 6232832"/>
                <a:gd name="connsiteX22" fmla="*/ 1147580 w 1875129"/>
                <a:gd name="connsiteY22" fmla="*/ 2577293 h 6232832"/>
                <a:gd name="connsiteX23" fmla="*/ 1034338 w 1875129"/>
                <a:gd name="connsiteY23" fmla="*/ 2389439 h 6232832"/>
                <a:gd name="connsiteX24" fmla="*/ 906015 w 1875129"/>
                <a:gd name="connsiteY24" fmla="*/ 2161632 h 6232832"/>
                <a:gd name="connsiteX25" fmla="*/ 677415 w 1875129"/>
                <a:gd name="connsiteY25" fmla="*/ 1626909 h 6232832"/>
                <a:gd name="connsiteX26" fmla="*/ 592749 w 1875129"/>
                <a:gd name="connsiteY26" fmla="*/ 1127376 h 6232832"/>
                <a:gd name="connsiteX27" fmla="*/ 643549 w 1875129"/>
                <a:gd name="connsiteY27" fmla="*/ 661709 h 6232832"/>
                <a:gd name="connsiteX28" fmla="*/ 728215 w 1875129"/>
                <a:gd name="connsiteY28" fmla="*/ 255309 h 6232832"/>
                <a:gd name="connsiteX29" fmla="*/ 719749 w 1875129"/>
                <a:gd name="connsiteY29" fmla="*/ 128309 h 6232832"/>
                <a:gd name="connsiteX30" fmla="*/ 558882 w 1875129"/>
                <a:gd name="connsiteY30" fmla="*/ 43643 h 6232832"/>
                <a:gd name="connsiteX31" fmla="*/ 355682 w 1875129"/>
                <a:gd name="connsiteY31" fmla="*/ 1309 h 6232832"/>
                <a:gd name="connsiteX32" fmla="*/ 211749 w 1875129"/>
                <a:gd name="connsiteY32" fmla="*/ 35176 h 6232832"/>
                <a:gd name="connsiteX33" fmla="*/ 122319 w 1875129"/>
                <a:gd name="connsiteY33" fmla="*/ 236259 h 6232832"/>
                <a:gd name="connsiteX34" fmla="*/ 91363 w 1875129"/>
                <a:gd name="connsiteY34" fmla="*/ 351089 h 6232832"/>
                <a:gd name="connsiteX35" fmla="*/ 63053 w 1875129"/>
                <a:gd name="connsiteY35" fmla="*/ 488407 h 6232832"/>
                <a:gd name="connsiteX0" fmla="*/ 63029 w 1875105"/>
                <a:gd name="connsiteY0" fmla="*/ 488407 h 6232832"/>
                <a:gd name="connsiteX1" fmla="*/ 58 w 1875105"/>
                <a:gd name="connsiteY1" fmla="*/ 1076576 h 6232832"/>
                <a:gd name="connsiteX2" fmla="*/ 74935 w 1875105"/>
                <a:gd name="connsiteY2" fmla="*/ 1686441 h 6232832"/>
                <a:gd name="connsiteX3" fmla="*/ 222308 w 1875105"/>
                <a:gd name="connsiteY3" fmla="*/ 2101307 h 6232832"/>
                <a:gd name="connsiteX4" fmla="*/ 423391 w 1875105"/>
                <a:gd name="connsiteY4" fmla="*/ 2515909 h 6232832"/>
                <a:gd name="connsiteX5" fmla="*/ 863658 w 1875105"/>
                <a:gd name="connsiteY5" fmla="*/ 3286376 h 6232832"/>
                <a:gd name="connsiteX6" fmla="*/ 1139619 w 1875105"/>
                <a:gd name="connsiteY6" fmla="*/ 3819776 h 6232832"/>
                <a:gd name="connsiteX7" fmla="*/ 1256829 w 1875105"/>
                <a:gd name="connsiteY7" fmla="*/ 4258984 h 6232832"/>
                <a:gd name="connsiteX8" fmla="*/ 1151525 w 1875105"/>
                <a:gd name="connsiteY8" fmla="*/ 4945843 h 6232832"/>
                <a:gd name="connsiteX9" fmla="*/ 855191 w 1875105"/>
                <a:gd name="connsiteY9" fmla="*/ 5556765 h 6232832"/>
                <a:gd name="connsiteX10" fmla="*/ 646965 w 1875105"/>
                <a:gd name="connsiteY10" fmla="*/ 5855481 h 6232832"/>
                <a:gd name="connsiteX11" fmla="*/ 591666 w 1875105"/>
                <a:gd name="connsiteY11" fmla="*/ 5965019 h 6232832"/>
                <a:gd name="connsiteX12" fmla="*/ 711258 w 1875105"/>
                <a:gd name="connsiteY12" fmla="*/ 6097574 h 6232832"/>
                <a:gd name="connsiteX13" fmla="*/ 897525 w 1875105"/>
                <a:gd name="connsiteY13" fmla="*/ 6212403 h 6232832"/>
                <a:gd name="connsiteX14" fmla="*/ 1044103 w 1875105"/>
                <a:gd name="connsiteY14" fmla="*/ 6221927 h 6232832"/>
                <a:gd name="connsiteX15" fmla="*/ 1159991 w 1875105"/>
                <a:gd name="connsiteY15" fmla="*/ 6097309 h 6232832"/>
                <a:gd name="connsiteX16" fmla="*/ 1514533 w 1875105"/>
                <a:gd name="connsiteY16" fmla="*/ 5585605 h 6232832"/>
                <a:gd name="connsiteX17" fmla="*/ 1786525 w 1875105"/>
                <a:gd name="connsiteY17" fmla="*/ 4978387 h 6232832"/>
                <a:gd name="connsiteX18" fmla="*/ 1874895 w 1875105"/>
                <a:gd name="connsiteY18" fmla="*/ 4193102 h 6232832"/>
                <a:gd name="connsiteX19" fmla="*/ 1805839 w 1875105"/>
                <a:gd name="connsiteY19" fmla="*/ 3725321 h 6232832"/>
                <a:gd name="connsiteX20" fmla="*/ 1657938 w 1875105"/>
                <a:gd name="connsiteY20" fmla="*/ 3378451 h 6232832"/>
                <a:gd name="connsiteX21" fmla="*/ 1374833 w 1875105"/>
                <a:gd name="connsiteY21" fmla="*/ 2899026 h 6232832"/>
                <a:gd name="connsiteX22" fmla="*/ 1147556 w 1875105"/>
                <a:gd name="connsiteY22" fmla="*/ 2577293 h 6232832"/>
                <a:gd name="connsiteX23" fmla="*/ 1034314 w 1875105"/>
                <a:gd name="connsiteY23" fmla="*/ 2389439 h 6232832"/>
                <a:gd name="connsiteX24" fmla="*/ 905991 w 1875105"/>
                <a:gd name="connsiteY24" fmla="*/ 2161632 h 6232832"/>
                <a:gd name="connsiteX25" fmla="*/ 677391 w 1875105"/>
                <a:gd name="connsiteY25" fmla="*/ 1626909 h 6232832"/>
                <a:gd name="connsiteX26" fmla="*/ 592725 w 1875105"/>
                <a:gd name="connsiteY26" fmla="*/ 1127376 h 6232832"/>
                <a:gd name="connsiteX27" fmla="*/ 643525 w 1875105"/>
                <a:gd name="connsiteY27" fmla="*/ 661709 h 6232832"/>
                <a:gd name="connsiteX28" fmla="*/ 728191 w 1875105"/>
                <a:gd name="connsiteY28" fmla="*/ 255309 h 6232832"/>
                <a:gd name="connsiteX29" fmla="*/ 719725 w 1875105"/>
                <a:gd name="connsiteY29" fmla="*/ 128309 h 6232832"/>
                <a:gd name="connsiteX30" fmla="*/ 558858 w 1875105"/>
                <a:gd name="connsiteY30" fmla="*/ 43643 h 6232832"/>
                <a:gd name="connsiteX31" fmla="*/ 355658 w 1875105"/>
                <a:gd name="connsiteY31" fmla="*/ 1309 h 6232832"/>
                <a:gd name="connsiteX32" fmla="*/ 211725 w 1875105"/>
                <a:gd name="connsiteY32" fmla="*/ 35176 h 6232832"/>
                <a:gd name="connsiteX33" fmla="*/ 122295 w 1875105"/>
                <a:gd name="connsiteY33" fmla="*/ 236259 h 6232832"/>
                <a:gd name="connsiteX34" fmla="*/ 91339 w 1875105"/>
                <a:gd name="connsiteY34" fmla="*/ 351089 h 6232832"/>
                <a:gd name="connsiteX35" fmla="*/ 63029 w 1875105"/>
                <a:gd name="connsiteY35" fmla="*/ 488407 h 6232832"/>
                <a:gd name="connsiteX0" fmla="*/ 62993 w 1875069"/>
                <a:gd name="connsiteY0" fmla="*/ 488407 h 6232832"/>
                <a:gd name="connsiteX1" fmla="*/ 22 w 1875069"/>
                <a:gd name="connsiteY1" fmla="*/ 1076576 h 6232832"/>
                <a:gd name="connsiteX2" fmla="*/ 70137 w 1875069"/>
                <a:gd name="connsiteY2" fmla="*/ 1684059 h 6232832"/>
                <a:gd name="connsiteX3" fmla="*/ 222272 w 1875069"/>
                <a:gd name="connsiteY3" fmla="*/ 2101307 h 6232832"/>
                <a:gd name="connsiteX4" fmla="*/ 423355 w 1875069"/>
                <a:gd name="connsiteY4" fmla="*/ 2515909 h 6232832"/>
                <a:gd name="connsiteX5" fmla="*/ 863622 w 1875069"/>
                <a:gd name="connsiteY5" fmla="*/ 3286376 h 6232832"/>
                <a:gd name="connsiteX6" fmla="*/ 1139583 w 1875069"/>
                <a:gd name="connsiteY6" fmla="*/ 3819776 h 6232832"/>
                <a:gd name="connsiteX7" fmla="*/ 1256793 w 1875069"/>
                <a:gd name="connsiteY7" fmla="*/ 4258984 h 6232832"/>
                <a:gd name="connsiteX8" fmla="*/ 1151489 w 1875069"/>
                <a:gd name="connsiteY8" fmla="*/ 4945843 h 6232832"/>
                <a:gd name="connsiteX9" fmla="*/ 855155 w 1875069"/>
                <a:gd name="connsiteY9" fmla="*/ 5556765 h 6232832"/>
                <a:gd name="connsiteX10" fmla="*/ 646929 w 1875069"/>
                <a:gd name="connsiteY10" fmla="*/ 5855481 h 6232832"/>
                <a:gd name="connsiteX11" fmla="*/ 591630 w 1875069"/>
                <a:gd name="connsiteY11" fmla="*/ 5965019 h 6232832"/>
                <a:gd name="connsiteX12" fmla="*/ 711222 w 1875069"/>
                <a:gd name="connsiteY12" fmla="*/ 6097574 h 6232832"/>
                <a:gd name="connsiteX13" fmla="*/ 897489 w 1875069"/>
                <a:gd name="connsiteY13" fmla="*/ 6212403 h 6232832"/>
                <a:gd name="connsiteX14" fmla="*/ 1044067 w 1875069"/>
                <a:gd name="connsiteY14" fmla="*/ 6221927 h 6232832"/>
                <a:gd name="connsiteX15" fmla="*/ 1159955 w 1875069"/>
                <a:gd name="connsiteY15" fmla="*/ 6097309 h 6232832"/>
                <a:gd name="connsiteX16" fmla="*/ 1514497 w 1875069"/>
                <a:gd name="connsiteY16" fmla="*/ 5585605 h 6232832"/>
                <a:gd name="connsiteX17" fmla="*/ 1786489 w 1875069"/>
                <a:gd name="connsiteY17" fmla="*/ 4978387 h 6232832"/>
                <a:gd name="connsiteX18" fmla="*/ 1874859 w 1875069"/>
                <a:gd name="connsiteY18" fmla="*/ 4193102 h 6232832"/>
                <a:gd name="connsiteX19" fmla="*/ 1805803 w 1875069"/>
                <a:gd name="connsiteY19" fmla="*/ 3725321 h 6232832"/>
                <a:gd name="connsiteX20" fmla="*/ 1657902 w 1875069"/>
                <a:gd name="connsiteY20" fmla="*/ 3378451 h 6232832"/>
                <a:gd name="connsiteX21" fmla="*/ 1374797 w 1875069"/>
                <a:gd name="connsiteY21" fmla="*/ 2899026 h 6232832"/>
                <a:gd name="connsiteX22" fmla="*/ 1147520 w 1875069"/>
                <a:gd name="connsiteY22" fmla="*/ 2577293 h 6232832"/>
                <a:gd name="connsiteX23" fmla="*/ 1034278 w 1875069"/>
                <a:gd name="connsiteY23" fmla="*/ 2389439 h 6232832"/>
                <a:gd name="connsiteX24" fmla="*/ 905955 w 1875069"/>
                <a:gd name="connsiteY24" fmla="*/ 2161632 h 6232832"/>
                <a:gd name="connsiteX25" fmla="*/ 677355 w 1875069"/>
                <a:gd name="connsiteY25" fmla="*/ 1626909 h 6232832"/>
                <a:gd name="connsiteX26" fmla="*/ 592689 w 1875069"/>
                <a:gd name="connsiteY26" fmla="*/ 1127376 h 6232832"/>
                <a:gd name="connsiteX27" fmla="*/ 643489 w 1875069"/>
                <a:gd name="connsiteY27" fmla="*/ 661709 h 6232832"/>
                <a:gd name="connsiteX28" fmla="*/ 728155 w 1875069"/>
                <a:gd name="connsiteY28" fmla="*/ 255309 h 6232832"/>
                <a:gd name="connsiteX29" fmla="*/ 719689 w 1875069"/>
                <a:gd name="connsiteY29" fmla="*/ 128309 h 6232832"/>
                <a:gd name="connsiteX30" fmla="*/ 558822 w 1875069"/>
                <a:gd name="connsiteY30" fmla="*/ 43643 h 6232832"/>
                <a:gd name="connsiteX31" fmla="*/ 355622 w 1875069"/>
                <a:gd name="connsiteY31" fmla="*/ 1309 h 6232832"/>
                <a:gd name="connsiteX32" fmla="*/ 211689 w 1875069"/>
                <a:gd name="connsiteY32" fmla="*/ 35176 h 6232832"/>
                <a:gd name="connsiteX33" fmla="*/ 122259 w 1875069"/>
                <a:gd name="connsiteY33" fmla="*/ 236259 h 6232832"/>
                <a:gd name="connsiteX34" fmla="*/ 91303 w 1875069"/>
                <a:gd name="connsiteY34" fmla="*/ 351089 h 6232832"/>
                <a:gd name="connsiteX35" fmla="*/ 62993 w 1875069"/>
                <a:gd name="connsiteY35" fmla="*/ 488407 h 6232832"/>
                <a:gd name="connsiteX0" fmla="*/ 63028 w 1875104"/>
                <a:gd name="connsiteY0" fmla="*/ 488407 h 6232832"/>
                <a:gd name="connsiteX1" fmla="*/ 57 w 1875104"/>
                <a:gd name="connsiteY1" fmla="*/ 1076576 h 6232832"/>
                <a:gd name="connsiteX2" fmla="*/ 74934 w 1875104"/>
                <a:gd name="connsiteY2" fmla="*/ 1681678 h 6232832"/>
                <a:gd name="connsiteX3" fmla="*/ 222307 w 1875104"/>
                <a:gd name="connsiteY3" fmla="*/ 2101307 h 6232832"/>
                <a:gd name="connsiteX4" fmla="*/ 423390 w 1875104"/>
                <a:gd name="connsiteY4" fmla="*/ 2515909 h 6232832"/>
                <a:gd name="connsiteX5" fmla="*/ 863657 w 1875104"/>
                <a:gd name="connsiteY5" fmla="*/ 3286376 h 6232832"/>
                <a:gd name="connsiteX6" fmla="*/ 1139618 w 1875104"/>
                <a:gd name="connsiteY6" fmla="*/ 3819776 h 6232832"/>
                <a:gd name="connsiteX7" fmla="*/ 1256828 w 1875104"/>
                <a:gd name="connsiteY7" fmla="*/ 4258984 h 6232832"/>
                <a:gd name="connsiteX8" fmla="*/ 1151524 w 1875104"/>
                <a:gd name="connsiteY8" fmla="*/ 4945843 h 6232832"/>
                <a:gd name="connsiteX9" fmla="*/ 855190 w 1875104"/>
                <a:gd name="connsiteY9" fmla="*/ 5556765 h 6232832"/>
                <a:gd name="connsiteX10" fmla="*/ 646964 w 1875104"/>
                <a:gd name="connsiteY10" fmla="*/ 5855481 h 6232832"/>
                <a:gd name="connsiteX11" fmla="*/ 591665 w 1875104"/>
                <a:gd name="connsiteY11" fmla="*/ 5965019 h 6232832"/>
                <a:gd name="connsiteX12" fmla="*/ 711257 w 1875104"/>
                <a:gd name="connsiteY12" fmla="*/ 6097574 h 6232832"/>
                <a:gd name="connsiteX13" fmla="*/ 897524 w 1875104"/>
                <a:gd name="connsiteY13" fmla="*/ 6212403 h 6232832"/>
                <a:gd name="connsiteX14" fmla="*/ 1044102 w 1875104"/>
                <a:gd name="connsiteY14" fmla="*/ 6221927 h 6232832"/>
                <a:gd name="connsiteX15" fmla="*/ 1159990 w 1875104"/>
                <a:gd name="connsiteY15" fmla="*/ 6097309 h 6232832"/>
                <a:gd name="connsiteX16" fmla="*/ 1514532 w 1875104"/>
                <a:gd name="connsiteY16" fmla="*/ 5585605 h 6232832"/>
                <a:gd name="connsiteX17" fmla="*/ 1786524 w 1875104"/>
                <a:gd name="connsiteY17" fmla="*/ 4978387 h 6232832"/>
                <a:gd name="connsiteX18" fmla="*/ 1874894 w 1875104"/>
                <a:gd name="connsiteY18" fmla="*/ 4193102 h 6232832"/>
                <a:gd name="connsiteX19" fmla="*/ 1805838 w 1875104"/>
                <a:gd name="connsiteY19" fmla="*/ 3725321 h 6232832"/>
                <a:gd name="connsiteX20" fmla="*/ 1657937 w 1875104"/>
                <a:gd name="connsiteY20" fmla="*/ 3378451 h 6232832"/>
                <a:gd name="connsiteX21" fmla="*/ 1374832 w 1875104"/>
                <a:gd name="connsiteY21" fmla="*/ 2899026 h 6232832"/>
                <a:gd name="connsiteX22" fmla="*/ 1147555 w 1875104"/>
                <a:gd name="connsiteY22" fmla="*/ 2577293 h 6232832"/>
                <a:gd name="connsiteX23" fmla="*/ 1034313 w 1875104"/>
                <a:gd name="connsiteY23" fmla="*/ 2389439 h 6232832"/>
                <a:gd name="connsiteX24" fmla="*/ 905990 w 1875104"/>
                <a:gd name="connsiteY24" fmla="*/ 2161632 h 6232832"/>
                <a:gd name="connsiteX25" fmla="*/ 677390 w 1875104"/>
                <a:gd name="connsiteY25" fmla="*/ 1626909 h 6232832"/>
                <a:gd name="connsiteX26" fmla="*/ 592724 w 1875104"/>
                <a:gd name="connsiteY26" fmla="*/ 1127376 h 6232832"/>
                <a:gd name="connsiteX27" fmla="*/ 643524 w 1875104"/>
                <a:gd name="connsiteY27" fmla="*/ 661709 h 6232832"/>
                <a:gd name="connsiteX28" fmla="*/ 728190 w 1875104"/>
                <a:gd name="connsiteY28" fmla="*/ 255309 h 6232832"/>
                <a:gd name="connsiteX29" fmla="*/ 719724 w 1875104"/>
                <a:gd name="connsiteY29" fmla="*/ 128309 h 6232832"/>
                <a:gd name="connsiteX30" fmla="*/ 558857 w 1875104"/>
                <a:gd name="connsiteY30" fmla="*/ 43643 h 6232832"/>
                <a:gd name="connsiteX31" fmla="*/ 355657 w 1875104"/>
                <a:gd name="connsiteY31" fmla="*/ 1309 h 6232832"/>
                <a:gd name="connsiteX32" fmla="*/ 211724 w 1875104"/>
                <a:gd name="connsiteY32" fmla="*/ 35176 h 6232832"/>
                <a:gd name="connsiteX33" fmla="*/ 122294 w 1875104"/>
                <a:gd name="connsiteY33" fmla="*/ 236259 h 6232832"/>
                <a:gd name="connsiteX34" fmla="*/ 91338 w 1875104"/>
                <a:gd name="connsiteY34" fmla="*/ 351089 h 6232832"/>
                <a:gd name="connsiteX35" fmla="*/ 63028 w 1875104"/>
                <a:gd name="connsiteY35" fmla="*/ 488407 h 6232832"/>
                <a:gd name="connsiteX0" fmla="*/ 58329 w 1875168"/>
                <a:gd name="connsiteY0" fmla="*/ 514600 h 6232832"/>
                <a:gd name="connsiteX1" fmla="*/ 121 w 1875168"/>
                <a:gd name="connsiteY1" fmla="*/ 1076576 h 6232832"/>
                <a:gd name="connsiteX2" fmla="*/ 74998 w 1875168"/>
                <a:gd name="connsiteY2" fmla="*/ 1681678 h 6232832"/>
                <a:gd name="connsiteX3" fmla="*/ 222371 w 1875168"/>
                <a:gd name="connsiteY3" fmla="*/ 2101307 h 6232832"/>
                <a:gd name="connsiteX4" fmla="*/ 423454 w 1875168"/>
                <a:gd name="connsiteY4" fmla="*/ 2515909 h 6232832"/>
                <a:gd name="connsiteX5" fmla="*/ 863721 w 1875168"/>
                <a:gd name="connsiteY5" fmla="*/ 3286376 h 6232832"/>
                <a:gd name="connsiteX6" fmla="*/ 1139682 w 1875168"/>
                <a:gd name="connsiteY6" fmla="*/ 3819776 h 6232832"/>
                <a:gd name="connsiteX7" fmla="*/ 1256892 w 1875168"/>
                <a:gd name="connsiteY7" fmla="*/ 4258984 h 6232832"/>
                <a:gd name="connsiteX8" fmla="*/ 1151588 w 1875168"/>
                <a:gd name="connsiteY8" fmla="*/ 4945843 h 6232832"/>
                <a:gd name="connsiteX9" fmla="*/ 855254 w 1875168"/>
                <a:gd name="connsiteY9" fmla="*/ 5556765 h 6232832"/>
                <a:gd name="connsiteX10" fmla="*/ 647028 w 1875168"/>
                <a:gd name="connsiteY10" fmla="*/ 5855481 h 6232832"/>
                <a:gd name="connsiteX11" fmla="*/ 591729 w 1875168"/>
                <a:gd name="connsiteY11" fmla="*/ 5965019 h 6232832"/>
                <a:gd name="connsiteX12" fmla="*/ 711321 w 1875168"/>
                <a:gd name="connsiteY12" fmla="*/ 6097574 h 6232832"/>
                <a:gd name="connsiteX13" fmla="*/ 897588 w 1875168"/>
                <a:gd name="connsiteY13" fmla="*/ 6212403 h 6232832"/>
                <a:gd name="connsiteX14" fmla="*/ 1044166 w 1875168"/>
                <a:gd name="connsiteY14" fmla="*/ 6221927 h 6232832"/>
                <a:gd name="connsiteX15" fmla="*/ 1160054 w 1875168"/>
                <a:gd name="connsiteY15" fmla="*/ 6097309 h 6232832"/>
                <a:gd name="connsiteX16" fmla="*/ 1514596 w 1875168"/>
                <a:gd name="connsiteY16" fmla="*/ 5585605 h 6232832"/>
                <a:gd name="connsiteX17" fmla="*/ 1786588 w 1875168"/>
                <a:gd name="connsiteY17" fmla="*/ 4978387 h 6232832"/>
                <a:gd name="connsiteX18" fmla="*/ 1874958 w 1875168"/>
                <a:gd name="connsiteY18" fmla="*/ 4193102 h 6232832"/>
                <a:gd name="connsiteX19" fmla="*/ 1805902 w 1875168"/>
                <a:gd name="connsiteY19" fmla="*/ 3725321 h 6232832"/>
                <a:gd name="connsiteX20" fmla="*/ 1658001 w 1875168"/>
                <a:gd name="connsiteY20" fmla="*/ 3378451 h 6232832"/>
                <a:gd name="connsiteX21" fmla="*/ 1374896 w 1875168"/>
                <a:gd name="connsiteY21" fmla="*/ 2899026 h 6232832"/>
                <a:gd name="connsiteX22" fmla="*/ 1147619 w 1875168"/>
                <a:gd name="connsiteY22" fmla="*/ 2577293 h 6232832"/>
                <a:gd name="connsiteX23" fmla="*/ 1034377 w 1875168"/>
                <a:gd name="connsiteY23" fmla="*/ 2389439 h 6232832"/>
                <a:gd name="connsiteX24" fmla="*/ 906054 w 1875168"/>
                <a:gd name="connsiteY24" fmla="*/ 2161632 h 6232832"/>
                <a:gd name="connsiteX25" fmla="*/ 677454 w 1875168"/>
                <a:gd name="connsiteY25" fmla="*/ 1626909 h 6232832"/>
                <a:gd name="connsiteX26" fmla="*/ 592788 w 1875168"/>
                <a:gd name="connsiteY26" fmla="*/ 1127376 h 6232832"/>
                <a:gd name="connsiteX27" fmla="*/ 643588 w 1875168"/>
                <a:gd name="connsiteY27" fmla="*/ 661709 h 6232832"/>
                <a:gd name="connsiteX28" fmla="*/ 728254 w 1875168"/>
                <a:gd name="connsiteY28" fmla="*/ 255309 h 6232832"/>
                <a:gd name="connsiteX29" fmla="*/ 719788 w 1875168"/>
                <a:gd name="connsiteY29" fmla="*/ 128309 h 6232832"/>
                <a:gd name="connsiteX30" fmla="*/ 558921 w 1875168"/>
                <a:gd name="connsiteY30" fmla="*/ 43643 h 6232832"/>
                <a:gd name="connsiteX31" fmla="*/ 355721 w 1875168"/>
                <a:gd name="connsiteY31" fmla="*/ 1309 h 6232832"/>
                <a:gd name="connsiteX32" fmla="*/ 211788 w 1875168"/>
                <a:gd name="connsiteY32" fmla="*/ 35176 h 6232832"/>
                <a:gd name="connsiteX33" fmla="*/ 122358 w 1875168"/>
                <a:gd name="connsiteY33" fmla="*/ 236259 h 6232832"/>
                <a:gd name="connsiteX34" fmla="*/ 91402 w 1875168"/>
                <a:gd name="connsiteY34" fmla="*/ 351089 h 6232832"/>
                <a:gd name="connsiteX35" fmla="*/ 58329 w 1875168"/>
                <a:gd name="connsiteY35" fmla="*/ 514600 h 6232832"/>
                <a:gd name="connsiteX0" fmla="*/ 58330 w 1875169"/>
                <a:gd name="connsiteY0" fmla="*/ 514600 h 6232832"/>
                <a:gd name="connsiteX1" fmla="*/ 122 w 1875169"/>
                <a:gd name="connsiteY1" fmla="*/ 1076576 h 6232832"/>
                <a:gd name="connsiteX2" fmla="*/ 74999 w 1875169"/>
                <a:gd name="connsiteY2" fmla="*/ 1681678 h 6232832"/>
                <a:gd name="connsiteX3" fmla="*/ 222372 w 1875169"/>
                <a:gd name="connsiteY3" fmla="*/ 2101307 h 6232832"/>
                <a:gd name="connsiteX4" fmla="*/ 423455 w 1875169"/>
                <a:gd name="connsiteY4" fmla="*/ 2515909 h 6232832"/>
                <a:gd name="connsiteX5" fmla="*/ 863722 w 1875169"/>
                <a:gd name="connsiteY5" fmla="*/ 3286376 h 6232832"/>
                <a:gd name="connsiteX6" fmla="*/ 1139683 w 1875169"/>
                <a:gd name="connsiteY6" fmla="*/ 3819776 h 6232832"/>
                <a:gd name="connsiteX7" fmla="*/ 1256893 w 1875169"/>
                <a:gd name="connsiteY7" fmla="*/ 4258984 h 6232832"/>
                <a:gd name="connsiteX8" fmla="*/ 1151589 w 1875169"/>
                <a:gd name="connsiteY8" fmla="*/ 4945843 h 6232832"/>
                <a:gd name="connsiteX9" fmla="*/ 855255 w 1875169"/>
                <a:gd name="connsiteY9" fmla="*/ 5556765 h 6232832"/>
                <a:gd name="connsiteX10" fmla="*/ 647029 w 1875169"/>
                <a:gd name="connsiteY10" fmla="*/ 5855481 h 6232832"/>
                <a:gd name="connsiteX11" fmla="*/ 591730 w 1875169"/>
                <a:gd name="connsiteY11" fmla="*/ 5965019 h 6232832"/>
                <a:gd name="connsiteX12" fmla="*/ 711322 w 1875169"/>
                <a:gd name="connsiteY12" fmla="*/ 6097574 h 6232832"/>
                <a:gd name="connsiteX13" fmla="*/ 897589 w 1875169"/>
                <a:gd name="connsiteY13" fmla="*/ 6212403 h 6232832"/>
                <a:gd name="connsiteX14" fmla="*/ 1044167 w 1875169"/>
                <a:gd name="connsiteY14" fmla="*/ 6221927 h 6232832"/>
                <a:gd name="connsiteX15" fmla="*/ 1160055 w 1875169"/>
                <a:gd name="connsiteY15" fmla="*/ 6097309 h 6232832"/>
                <a:gd name="connsiteX16" fmla="*/ 1514597 w 1875169"/>
                <a:gd name="connsiteY16" fmla="*/ 5585605 h 6232832"/>
                <a:gd name="connsiteX17" fmla="*/ 1786589 w 1875169"/>
                <a:gd name="connsiteY17" fmla="*/ 4978387 h 6232832"/>
                <a:gd name="connsiteX18" fmla="*/ 1874959 w 1875169"/>
                <a:gd name="connsiteY18" fmla="*/ 4193102 h 6232832"/>
                <a:gd name="connsiteX19" fmla="*/ 1805903 w 1875169"/>
                <a:gd name="connsiteY19" fmla="*/ 3725321 h 6232832"/>
                <a:gd name="connsiteX20" fmla="*/ 1658002 w 1875169"/>
                <a:gd name="connsiteY20" fmla="*/ 3378451 h 6232832"/>
                <a:gd name="connsiteX21" fmla="*/ 1374897 w 1875169"/>
                <a:gd name="connsiteY21" fmla="*/ 2899026 h 6232832"/>
                <a:gd name="connsiteX22" fmla="*/ 1147620 w 1875169"/>
                <a:gd name="connsiteY22" fmla="*/ 2577293 h 6232832"/>
                <a:gd name="connsiteX23" fmla="*/ 1034378 w 1875169"/>
                <a:gd name="connsiteY23" fmla="*/ 2389439 h 6232832"/>
                <a:gd name="connsiteX24" fmla="*/ 906055 w 1875169"/>
                <a:gd name="connsiteY24" fmla="*/ 2161632 h 6232832"/>
                <a:gd name="connsiteX25" fmla="*/ 677455 w 1875169"/>
                <a:gd name="connsiteY25" fmla="*/ 1626909 h 6232832"/>
                <a:gd name="connsiteX26" fmla="*/ 592789 w 1875169"/>
                <a:gd name="connsiteY26" fmla="*/ 1127376 h 6232832"/>
                <a:gd name="connsiteX27" fmla="*/ 643589 w 1875169"/>
                <a:gd name="connsiteY27" fmla="*/ 661709 h 6232832"/>
                <a:gd name="connsiteX28" fmla="*/ 728255 w 1875169"/>
                <a:gd name="connsiteY28" fmla="*/ 255309 h 6232832"/>
                <a:gd name="connsiteX29" fmla="*/ 719789 w 1875169"/>
                <a:gd name="connsiteY29" fmla="*/ 128309 h 6232832"/>
                <a:gd name="connsiteX30" fmla="*/ 558922 w 1875169"/>
                <a:gd name="connsiteY30" fmla="*/ 43643 h 6232832"/>
                <a:gd name="connsiteX31" fmla="*/ 355722 w 1875169"/>
                <a:gd name="connsiteY31" fmla="*/ 1309 h 6232832"/>
                <a:gd name="connsiteX32" fmla="*/ 211789 w 1875169"/>
                <a:gd name="connsiteY32" fmla="*/ 35176 h 6232832"/>
                <a:gd name="connsiteX33" fmla="*/ 122359 w 1875169"/>
                <a:gd name="connsiteY33" fmla="*/ 236259 h 6232832"/>
                <a:gd name="connsiteX34" fmla="*/ 93784 w 1875169"/>
                <a:gd name="connsiteY34" fmla="*/ 343945 h 6232832"/>
                <a:gd name="connsiteX35" fmla="*/ 58330 w 1875169"/>
                <a:gd name="connsiteY35" fmla="*/ 514600 h 6232832"/>
                <a:gd name="connsiteX0" fmla="*/ 58332 w 1875171"/>
                <a:gd name="connsiteY0" fmla="*/ 514600 h 6232832"/>
                <a:gd name="connsiteX1" fmla="*/ 124 w 1875171"/>
                <a:gd name="connsiteY1" fmla="*/ 1076576 h 6232832"/>
                <a:gd name="connsiteX2" fmla="*/ 75001 w 1875171"/>
                <a:gd name="connsiteY2" fmla="*/ 1681678 h 6232832"/>
                <a:gd name="connsiteX3" fmla="*/ 222374 w 1875171"/>
                <a:gd name="connsiteY3" fmla="*/ 2101307 h 6232832"/>
                <a:gd name="connsiteX4" fmla="*/ 423457 w 1875171"/>
                <a:gd name="connsiteY4" fmla="*/ 2515909 h 6232832"/>
                <a:gd name="connsiteX5" fmla="*/ 863724 w 1875171"/>
                <a:gd name="connsiteY5" fmla="*/ 3286376 h 6232832"/>
                <a:gd name="connsiteX6" fmla="*/ 1139685 w 1875171"/>
                <a:gd name="connsiteY6" fmla="*/ 3819776 h 6232832"/>
                <a:gd name="connsiteX7" fmla="*/ 1256895 w 1875171"/>
                <a:gd name="connsiteY7" fmla="*/ 4258984 h 6232832"/>
                <a:gd name="connsiteX8" fmla="*/ 1151591 w 1875171"/>
                <a:gd name="connsiteY8" fmla="*/ 4945843 h 6232832"/>
                <a:gd name="connsiteX9" fmla="*/ 855257 w 1875171"/>
                <a:gd name="connsiteY9" fmla="*/ 5556765 h 6232832"/>
                <a:gd name="connsiteX10" fmla="*/ 647031 w 1875171"/>
                <a:gd name="connsiteY10" fmla="*/ 5855481 h 6232832"/>
                <a:gd name="connsiteX11" fmla="*/ 591732 w 1875171"/>
                <a:gd name="connsiteY11" fmla="*/ 5965019 h 6232832"/>
                <a:gd name="connsiteX12" fmla="*/ 711324 w 1875171"/>
                <a:gd name="connsiteY12" fmla="*/ 6097574 h 6232832"/>
                <a:gd name="connsiteX13" fmla="*/ 897591 w 1875171"/>
                <a:gd name="connsiteY13" fmla="*/ 6212403 h 6232832"/>
                <a:gd name="connsiteX14" fmla="*/ 1044169 w 1875171"/>
                <a:gd name="connsiteY14" fmla="*/ 6221927 h 6232832"/>
                <a:gd name="connsiteX15" fmla="*/ 1160057 w 1875171"/>
                <a:gd name="connsiteY15" fmla="*/ 6097309 h 6232832"/>
                <a:gd name="connsiteX16" fmla="*/ 1514599 w 1875171"/>
                <a:gd name="connsiteY16" fmla="*/ 5585605 h 6232832"/>
                <a:gd name="connsiteX17" fmla="*/ 1786591 w 1875171"/>
                <a:gd name="connsiteY17" fmla="*/ 4978387 h 6232832"/>
                <a:gd name="connsiteX18" fmla="*/ 1874961 w 1875171"/>
                <a:gd name="connsiteY18" fmla="*/ 4193102 h 6232832"/>
                <a:gd name="connsiteX19" fmla="*/ 1805905 w 1875171"/>
                <a:gd name="connsiteY19" fmla="*/ 3725321 h 6232832"/>
                <a:gd name="connsiteX20" fmla="*/ 1658004 w 1875171"/>
                <a:gd name="connsiteY20" fmla="*/ 3378451 h 6232832"/>
                <a:gd name="connsiteX21" fmla="*/ 1374899 w 1875171"/>
                <a:gd name="connsiteY21" fmla="*/ 2899026 h 6232832"/>
                <a:gd name="connsiteX22" fmla="*/ 1147622 w 1875171"/>
                <a:gd name="connsiteY22" fmla="*/ 2577293 h 6232832"/>
                <a:gd name="connsiteX23" fmla="*/ 1034380 w 1875171"/>
                <a:gd name="connsiteY23" fmla="*/ 2389439 h 6232832"/>
                <a:gd name="connsiteX24" fmla="*/ 906057 w 1875171"/>
                <a:gd name="connsiteY24" fmla="*/ 2161632 h 6232832"/>
                <a:gd name="connsiteX25" fmla="*/ 677457 w 1875171"/>
                <a:gd name="connsiteY25" fmla="*/ 1626909 h 6232832"/>
                <a:gd name="connsiteX26" fmla="*/ 592791 w 1875171"/>
                <a:gd name="connsiteY26" fmla="*/ 1127376 h 6232832"/>
                <a:gd name="connsiteX27" fmla="*/ 643591 w 1875171"/>
                <a:gd name="connsiteY27" fmla="*/ 661709 h 6232832"/>
                <a:gd name="connsiteX28" fmla="*/ 728257 w 1875171"/>
                <a:gd name="connsiteY28" fmla="*/ 255309 h 6232832"/>
                <a:gd name="connsiteX29" fmla="*/ 719791 w 1875171"/>
                <a:gd name="connsiteY29" fmla="*/ 128309 h 6232832"/>
                <a:gd name="connsiteX30" fmla="*/ 558924 w 1875171"/>
                <a:gd name="connsiteY30" fmla="*/ 43643 h 6232832"/>
                <a:gd name="connsiteX31" fmla="*/ 355724 w 1875171"/>
                <a:gd name="connsiteY31" fmla="*/ 1309 h 6232832"/>
                <a:gd name="connsiteX32" fmla="*/ 211791 w 1875171"/>
                <a:gd name="connsiteY32" fmla="*/ 35176 h 6232832"/>
                <a:gd name="connsiteX33" fmla="*/ 122361 w 1875171"/>
                <a:gd name="connsiteY33" fmla="*/ 236259 h 6232832"/>
                <a:gd name="connsiteX34" fmla="*/ 98548 w 1875171"/>
                <a:gd name="connsiteY34" fmla="*/ 343945 h 6232832"/>
                <a:gd name="connsiteX35" fmla="*/ 58332 w 1875171"/>
                <a:gd name="connsiteY35" fmla="*/ 514600 h 6232832"/>
                <a:gd name="connsiteX0" fmla="*/ 63031 w 1875107"/>
                <a:gd name="connsiteY0" fmla="*/ 519363 h 6232832"/>
                <a:gd name="connsiteX1" fmla="*/ 60 w 1875107"/>
                <a:gd name="connsiteY1" fmla="*/ 1076576 h 6232832"/>
                <a:gd name="connsiteX2" fmla="*/ 74937 w 1875107"/>
                <a:gd name="connsiteY2" fmla="*/ 1681678 h 6232832"/>
                <a:gd name="connsiteX3" fmla="*/ 222310 w 1875107"/>
                <a:gd name="connsiteY3" fmla="*/ 2101307 h 6232832"/>
                <a:gd name="connsiteX4" fmla="*/ 423393 w 1875107"/>
                <a:gd name="connsiteY4" fmla="*/ 2515909 h 6232832"/>
                <a:gd name="connsiteX5" fmla="*/ 863660 w 1875107"/>
                <a:gd name="connsiteY5" fmla="*/ 3286376 h 6232832"/>
                <a:gd name="connsiteX6" fmla="*/ 1139621 w 1875107"/>
                <a:gd name="connsiteY6" fmla="*/ 3819776 h 6232832"/>
                <a:gd name="connsiteX7" fmla="*/ 1256831 w 1875107"/>
                <a:gd name="connsiteY7" fmla="*/ 4258984 h 6232832"/>
                <a:gd name="connsiteX8" fmla="*/ 1151527 w 1875107"/>
                <a:gd name="connsiteY8" fmla="*/ 4945843 h 6232832"/>
                <a:gd name="connsiteX9" fmla="*/ 855193 w 1875107"/>
                <a:gd name="connsiteY9" fmla="*/ 5556765 h 6232832"/>
                <a:gd name="connsiteX10" fmla="*/ 646967 w 1875107"/>
                <a:gd name="connsiteY10" fmla="*/ 5855481 h 6232832"/>
                <a:gd name="connsiteX11" fmla="*/ 591668 w 1875107"/>
                <a:gd name="connsiteY11" fmla="*/ 5965019 h 6232832"/>
                <a:gd name="connsiteX12" fmla="*/ 711260 w 1875107"/>
                <a:gd name="connsiteY12" fmla="*/ 6097574 h 6232832"/>
                <a:gd name="connsiteX13" fmla="*/ 897527 w 1875107"/>
                <a:gd name="connsiteY13" fmla="*/ 6212403 h 6232832"/>
                <a:gd name="connsiteX14" fmla="*/ 1044105 w 1875107"/>
                <a:gd name="connsiteY14" fmla="*/ 6221927 h 6232832"/>
                <a:gd name="connsiteX15" fmla="*/ 1159993 w 1875107"/>
                <a:gd name="connsiteY15" fmla="*/ 6097309 h 6232832"/>
                <a:gd name="connsiteX16" fmla="*/ 1514535 w 1875107"/>
                <a:gd name="connsiteY16" fmla="*/ 5585605 h 6232832"/>
                <a:gd name="connsiteX17" fmla="*/ 1786527 w 1875107"/>
                <a:gd name="connsiteY17" fmla="*/ 4978387 h 6232832"/>
                <a:gd name="connsiteX18" fmla="*/ 1874897 w 1875107"/>
                <a:gd name="connsiteY18" fmla="*/ 4193102 h 6232832"/>
                <a:gd name="connsiteX19" fmla="*/ 1805841 w 1875107"/>
                <a:gd name="connsiteY19" fmla="*/ 3725321 h 6232832"/>
                <a:gd name="connsiteX20" fmla="*/ 1657940 w 1875107"/>
                <a:gd name="connsiteY20" fmla="*/ 3378451 h 6232832"/>
                <a:gd name="connsiteX21" fmla="*/ 1374835 w 1875107"/>
                <a:gd name="connsiteY21" fmla="*/ 2899026 h 6232832"/>
                <a:gd name="connsiteX22" fmla="*/ 1147558 w 1875107"/>
                <a:gd name="connsiteY22" fmla="*/ 2577293 h 6232832"/>
                <a:gd name="connsiteX23" fmla="*/ 1034316 w 1875107"/>
                <a:gd name="connsiteY23" fmla="*/ 2389439 h 6232832"/>
                <a:gd name="connsiteX24" fmla="*/ 905993 w 1875107"/>
                <a:gd name="connsiteY24" fmla="*/ 2161632 h 6232832"/>
                <a:gd name="connsiteX25" fmla="*/ 677393 w 1875107"/>
                <a:gd name="connsiteY25" fmla="*/ 1626909 h 6232832"/>
                <a:gd name="connsiteX26" fmla="*/ 592727 w 1875107"/>
                <a:gd name="connsiteY26" fmla="*/ 1127376 h 6232832"/>
                <a:gd name="connsiteX27" fmla="*/ 643527 w 1875107"/>
                <a:gd name="connsiteY27" fmla="*/ 661709 h 6232832"/>
                <a:gd name="connsiteX28" fmla="*/ 728193 w 1875107"/>
                <a:gd name="connsiteY28" fmla="*/ 255309 h 6232832"/>
                <a:gd name="connsiteX29" fmla="*/ 719727 w 1875107"/>
                <a:gd name="connsiteY29" fmla="*/ 128309 h 6232832"/>
                <a:gd name="connsiteX30" fmla="*/ 558860 w 1875107"/>
                <a:gd name="connsiteY30" fmla="*/ 43643 h 6232832"/>
                <a:gd name="connsiteX31" fmla="*/ 355660 w 1875107"/>
                <a:gd name="connsiteY31" fmla="*/ 1309 h 6232832"/>
                <a:gd name="connsiteX32" fmla="*/ 211727 w 1875107"/>
                <a:gd name="connsiteY32" fmla="*/ 35176 h 6232832"/>
                <a:gd name="connsiteX33" fmla="*/ 122297 w 1875107"/>
                <a:gd name="connsiteY33" fmla="*/ 236259 h 6232832"/>
                <a:gd name="connsiteX34" fmla="*/ 98484 w 1875107"/>
                <a:gd name="connsiteY34" fmla="*/ 343945 h 6232832"/>
                <a:gd name="connsiteX35" fmla="*/ 63031 w 1875107"/>
                <a:gd name="connsiteY35" fmla="*/ 519363 h 6232832"/>
                <a:gd name="connsiteX0" fmla="*/ 63031 w 1875107"/>
                <a:gd name="connsiteY0" fmla="*/ 519363 h 6232832"/>
                <a:gd name="connsiteX1" fmla="*/ 60 w 1875107"/>
                <a:gd name="connsiteY1" fmla="*/ 1076576 h 6232832"/>
                <a:gd name="connsiteX2" fmla="*/ 74937 w 1875107"/>
                <a:gd name="connsiteY2" fmla="*/ 1681678 h 6232832"/>
                <a:gd name="connsiteX3" fmla="*/ 222310 w 1875107"/>
                <a:gd name="connsiteY3" fmla="*/ 2101307 h 6232832"/>
                <a:gd name="connsiteX4" fmla="*/ 423393 w 1875107"/>
                <a:gd name="connsiteY4" fmla="*/ 2515909 h 6232832"/>
                <a:gd name="connsiteX5" fmla="*/ 863660 w 1875107"/>
                <a:gd name="connsiteY5" fmla="*/ 3286376 h 6232832"/>
                <a:gd name="connsiteX6" fmla="*/ 1139621 w 1875107"/>
                <a:gd name="connsiteY6" fmla="*/ 3819776 h 6232832"/>
                <a:gd name="connsiteX7" fmla="*/ 1256831 w 1875107"/>
                <a:gd name="connsiteY7" fmla="*/ 4258984 h 6232832"/>
                <a:gd name="connsiteX8" fmla="*/ 1151527 w 1875107"/>
                <a:gd name="connsiteY8" fmla="*/ 4945843 h 6232832"/>
                <a:gd name="connsiteX9" fmla="*/ 855193 w 1875107"/>
                <a:gd name="connsiteY9" fmla="*/ 5556765 h 6232832"/>
                <a:gd name="connsiteX10" fmla="*/ 646967 w 1875107"/>
                <a:gd name="connsiteY10" fmla="*/ 5855481 h 6232832"/>
                <a:gd name="connsiteX11" fmla="*/ 591668 w 1875107"/>
                <a:gd name="connsiteY11" fmla="*/ 5965019 h 6232832"/>
                <a:gd name="connsiteX12" fmla="*/ 711260 w 1875107"/>
                <a:gd name="connsiteY12" fmla="*/ 6097574 h 6232832"/>
                <a:gd name="connsiteX13" fmla="*/ 897527 w 1875107"/>
                <a:gd name="connsiteY13" fmla="*/ 6212403 h 6232832"/>
                <a:gd name="connsiteX14" fmla="*/ 1044105 w 1875107"/>
                <a:gd name="connsiteY14" fmla="*/ 6221927 h 6232832"/>
                <a:gd name="connsiteX15" fmla="*/ 1159993 w 1875107"/>
                <a:gd name="connsiteY15" fmla="*/ 6097309 h 6232832"/>
                <a:gd name="connsiteX16" fmla="*/ 1514535 w 1875107"/>
                <a:gd name="connsiteY16" fmla="*/ 5585605 h 6232832"/>
                <a:gd name="connsiteX17" fmla="*/ 1786527 w 1875107"/>
                <a:gd name="connsiteY17" fmla="*/ 4978387 h 6232832"/>
                <a:gd name="connsiteX18" fmla="*/ 1874897 w 1875107"/>
                <a:gd name="connsiteY18" fmla="*/ 4193102 h 6232832"/>
                <a:gd name="connsiteX19" fmla="*/ 1805841 w 1875107"/>
                <a:gd name="connsiteY19" fmla="*/ 3725321 h 6232832"/>
                <a:gd name="connsiteX20" fmla="*/ 1657940 w 1875107"/>
                <a:gd name="connsiteY20" fmla="*/ 3378451 h 6232832"/>
                <a:gd name="connsiteX21" fmla="*/ 1374835 w 1875107"/>
                <a:gd name="connsiteY21" fmla="*/ 2899026 h 6232832"/>
                <a:gd name="connsiteX22" fmla="*/ 1147558 w 1875107"/>
                <a:gd name="connsiteY22" fmla="*/ 2577293 h 6232832"/>
                <a:gd name="connsiteX23" fmla="*/ 1034316 w 1875107"/>
                <a:gd name="connsiteY23" fmla="*/ 2389439 h 6232832"/>
                <a:gd name="connsiteX24" fmla="*/ 905993 w 1875107"/>
                <a:gd name="connsiteY24" fmla="*/ 2161632 h 6232832"/>
                <a:gd name="connsiteX25" fmla="*/ 677393 w 1875107"/>
                <a:gd name="connsiteY25" fmla="*/ 1626909 h 6232832"/>
                <a:gd name="connsiteX26" fmla="*/ 592727 w 1875107"/>
                <a:gd name="connsiteY26" fmla="*/ 1127376 h 6232832"/>
                <a:gd name="connsiteX27" fmla="*/ 643527 w 1875107"/>
                <a:gd name="connsiteY27" fmla="*/ 661709 h 6232832"/>
                <a:gd name="connsiteX28" fmla="*/ 728193 w 1875107"/>
                <a:gd name="connsiteY28" fmla="*/ 255309 h 6232832"/>
                <a:gd name="connsiteX29" fmla="*/ 719727 w 1875107"/>
                <a:gd name="connsiteY29" fmla="*/ 128309 h 6232832"/>
                <a:gd name="connsiteX30" fmla="*/ 558860 w 1875107"/>
                <a:gd name="connsiteY30" fmla="*/ 43643 h 6232832"/>
                <a:gd name="connsiteX31" fmla="*/ 355660 w 1875107"/>
                <a:gd name="connsiteY31" fmla="*/ 1309 h 6232832"/>
                <a:gd name="connsiteX32" fmla="*/ 211727 w 1875107"/>
                <a:gd name="connsiteY32" fmla="*/ 35176 h 6232832"/>
                <a:gd name="connsiteX33" fmla="*/ 129441 w 1875107"/>
                <a:gd name="connsiteY33" fmla="*/ 236259 h 6232832"/>
                <a:gd name="connsiteX34" fmla="*/ 98484 w 1875107"/>
                <a:gd name="connsiteY34" fmla="*/ 343945 h 6232832"/>
                <a:gd name="connsiteX35" fmla="*/ 63031 w 1875107"/>
                <a:gd name="connsiteY35" fmla="*/ 519363 h 6232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875107" h="6232832">
                  <a:moveTo>
                    <a:pt x="63031" y="519363"/>
                  </a:moveTo>
                  <a:cubicBezTo>
                    <a:pt x="46627" y="641468"/>
                    <a:pt x="-1924" y="882857"/>
                    <a:pt x="60" y="1076576"/>
                  </a:cubicBezTo>
                  <a:cubicBezTo>
                    <a:pt x="2044" y="1270295"/>
                    <a:pt x="37895" y="1510890"/>
                    <a:pt x="74937" y="1681678"/>
                  </a:cubicBezTo>
                  <a:cubicBezTo>
                    <a:pt x="111979" y="1852466"/>
                    <a:pt x="164631" y="1965840"/>
                    <a:pt x="222310" y="2101307"/>
                  </a:cubicBezTo>
                  <a:cubicBezTo>
                    <a:pt x="279989" y="2236774"/>
                    <a:pt x="316501" y="2318398"/>
                    <a:pt x="423393" y="2515909"/>
                  </a:cubicBezTo>
                  <a:cubicBezTo>
                    <a:pt x="530285" y="2713420"/>
                    <a:pt x="744289" y="3069065"/>
                    <a:pt x="863660" y="3286376"/>
                  </a:cubicBezTo>
                  <a:cubicBezTo>
                    <a:pt x="983031" y="3503687"/>
                    <a:pt x="1074092" y="3657675"/>
                    <a:pt x="1139621" y="3819776"/>
                  </a:cubicBezTo>
                  <a:cubicBezTo>
                    <a:pt x="1205150" y="3981877"/>
                    <a:pt x="1254847" y="4071306"/>
                    <a:pt x="1256831" y="4258984"/>
                  </a:cubicBezTo>
                  <a:cubicBezTo>
                    <a:pt x="1258815" y="4446662"/>
                    <a:pt x="1218467" y="4729546"/>
                    <a:pt x="1151527" y="4945843"/>
                  </a:cubicBezTo>
                  <a:cubicBezTo>
                    <a:pt x="1084587" y="5162140"/>
                    <a:pt x="939286" y="5405159"/>
                    <a:pt x="855193" y="5556765"/>
                  </a:cubicBezTo>
                  <a:cubicBezTo>
                    <a:pt x="771100" y="5708371"/>
                    <a:pt x="690888" y="5787439"/>
                    <a:pt x="646967" y="5855481"/>
                  </a:cubicBezTo>
                  <a:cubicBezTo>
                    <a:pt x="603046" y="5923523"/>
                    <a:pt x="580953" y="5924670"/>
                    <a:pt x="591668" y="5965019"/>
                  </a:cubicBezTo>
                  <a:cubicBezTo>
                    <a:pt x="602383" y="6005368"/>
                    <a:pt x="660284" y="6056343"/>
                    <a:pt x="711260" y="6097574"/>
                  </a:cubicBezTo>
                  <a:cubicBezTo>
                    <a:pt x="762237" y="6138805"/>
                    <a:pt x="842053" y="6191678"/>
                    <a:pt x="897527" y="6212403"/>
                  </a:cubicBezTo>
                  <a:cubicBezTo>
                    <a:pt x="953001" y="6233128"/>
                    <a:pt x="1000361" y="6241109"/>
                    <a:pt x="1044105" y="6221927"/>
                  </a:cubicBezTo>
                  <a:cubicBezTo>
                    <a:pt x="1087849" y="6202745"/>
                    <a:pt x="1081588" y="6203363"/>
                    <a:pt x="1159993" y="6097309"/>
                  </a:cubicBezTo>
                  <a:cubicBezTo>
                    <a:pt x="1238398" y="5991255"/>
                    <a:pt x="1410113" y="5772092"/>
                    <a:pt x="1514535" y="5585605"/>
                  </a:cubicBezTo>
                  <a:cubicBezTo>
                    <a:pt x="1618957" y="5399118"/>
                    <a:pt x="1726467" y="5210471"/>
                    <a:pt x="1786527" y="4978387"/>
                  </a:cubicBezTo>
                  <a:cubicBezTo>
                    <a:pt x="1846587" y="4746303"/>
                    <a:pt x="1871678" y="4401946"/>
                    <a:pt x="1874897" y="4193102"/>
                  </a:cubicBezTo>
                  <a:cubicBezTo>
                    <a:pt x="1878116" y="3984258"/>
                    <a:pt x="1843985" y="3855937"/>
                    <a:pt x="1805841" y="3725321"/>
                  </a:cubicBezTo>
                  <a:cubicBezTo>
                    <a:pt x="1767697" y="3594705"/>
                    <a:pt x="1729774" y="3516167"/>
                    <a:pt x="1657940" y="3378451"/>
                  </a:cubicBezTo>
                  <a:cubicBezTo>
                    <a:pt x="1586106" y="3240735"/>
                    <a:pt x="1458708" y="3033346"/>
                    <a:pt x="1374835" y="2899026"/>
                  </a:cubicBezTo>
                  <a:cubicBezTo>
                    <a:pt x="1290962" y="2764706"/>
                    <a:pt x="1204311" y="2662224"/>
                    <a:pt x="1147558" y="2577293"/>
                  </a:cubicBezTo>
                  <a:cubicBezTo>
                    <a:pt x="1090805" y="2492362"/>
                    <a:pt x="1074577" y="2454747"/>
                    <a:pt x="1034316" y="2389439"/>
                  </a:cubicBezTo>
                  <a:cubicBezTo>
                    <a:pt x="994055" y="2324131"/>
                    <a:pt x="965480" y="2288720"/>
                    <a:pt x="905993" y="2161632"/>
                  </a:cubicBezTo>
                  <a:cubicBezTo>
                    <a:pt x="846506" y="2034544"/>
                    <a:pt x="729604" y="1799285"/>
                    <a:pt x="677393" y="1626909"/>
                  </a:cubicBezTo>
                  <a:cubicBezTo>
                    <a:pt x="625182" y="1454533"/>
                    <a:pt x="598371" y="1288243"/>
                    <a:pt x="592727" y="1127376"/>
                  </a:cubicBezTo>
                  <a:cubicBezTo>
                    <a:pt x="587083" y="966509"/>
                    <a:pt x="620949" y="807053"/>
                    <a:pt x="643527" y="661709"/>
                  </a:cubicBezTo>
                  <a:cubicBezTo>
                    <a:pt x="666105" y="516365"/>
                    <a:pt x="715493" y="344209"/>
                    <a:pt x="728193" y="255309"/>
                  </a:cubicBezTo>
                  <a:cubicBezTo>
                    <a:pt x="740893" y="166409"/>
                    <a:pt x="747949" y="163587"/>
                    <a:pt x="719727" y="128309"/>
                  </a:cubicBezTo>
                  <a:cubicBezTo>
                    <a:pt x="691505" y="93031"/>
                    <a:pt x="619538" y="64810"/>
                    <a:pt x="558860" y="43643"/>
                  </a:cubicBezTo>
                  <a:cubicBezTo>
                    <a:pt x="498182" y="22476"/>
                    <a:pt x="413515" y="2720"/>
                    <a:pt x="355660" y="1309"/>
                  </a:cubicBezTo>
                  <a:cubicBezTo>
                    <a:pt x="297805" y="-102"/>
                    <a:pt x="249827" y="-7157"/>
                    <a:pt x="211727" y="35176"/>
                  </a:cubicBezTo>
                  <a:cubicBezTo>
                    <a:pt x="173627" y="77509"/>
                    <a:pt x="148315" y="184798"/>
                    <a:pt x="129441" y="236259"/>
                  </a:cubicBezTo>
                  <a:cubicBezTo>
                    <a:pt x="110567" y="287720"/>
                    <a:pt x="108362" y="301920"/>
                    <a:pt x="98484" y="343945"/>
                  </a:cubicBezTo>
                  <a:cubicBezTo>
                    <a:pt x="88606" y="385970"/>
                    <a:pt x="79435" y="397258"/>
                    <a:pt x="63031" y="519363"/>
                  </a:cubicBezTo>
                  <a:close/>
                </a:path>
              </a:pathLst>
            </a:custGeom>
            <a:solidFill>
              <a:srgbClr val="539ABE">
                <a:alpha val="70000"/>
              </a:srgbClr>
            </a:solidFill>
            <a:ln>
              <a:solidFill>
                <a:srgbClr val="01507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 name="任意多边形 11"/>
            <p:cNvSpPr/>
            <p:nvPr/>
          </p:nvSpPr>
          <p:spPr>
            <a:xfrm>
              <a:off x="2961588" y="396482"/>
              <a:ext cx="1998586" cy="6068053"/>
            </a:xfrm>
            <a:custGeom>
              <a:avLst/>
              <a:gdLst>
                <a:gd name="connsiteX0" fmla="*/ 924611 w 1991466"/>
                <a:gd name="connsiteY0" fmla="*/ 623623 h 6087401"/>
                <a:gd name="connsiteX1" fmla="*/ 1085478 w 1991466"/>
                <a:gd name="connsiteY1" fmla="*/ 962290 h 6087401"/>
                <a:gd name="connsiteX2" fmla="*/ 1220944 w 1991466"/>
                <a:gd name="connsiteY2" fmla="*/ 1292490 h 6087401"/>
                <a:gd name="connsiteX3" fmla="*/ 1356411 w 1991466"/>
                <a:gd name="connsiteY3" fmla="*/ 1597290 h 6087401"/>
                <a:gd name="connsiteX4" fmla="*/ 1415678 w 1991466"/>
                <a:gd name="connsiteY4" fmla="*/ 1944423 h 6087401"/>
                <a:gd name="connsiteX5" fmla="*/ 1398744 w 1991466"/>
                <a:gd name="connsiteY5" fmla="*/ 2350823 h 6087401"/>
                <a:gd name="connsiteX6" fmla="*/ 1263278 w 1991466"/>
                <a:gd name="connsiteY6" fmla="*/ 2757223 h 6087401"/>
                <a:gd name="connsiteX7" fmla="*/ 1026211 w 1991466"/>
                <a:gd name="connsiteY7" fmla="*/ 3197490 h 6087401"/>
                <a:gd name="connsiteX8" fmla="*/ 780678 w 1991466"/>
                <a:gd name="connsiteY8" fmla="*/ 3578490 h 6087401"/>
                <a:gd name="connsiteX9" fmla="*/ 458944 w 1991466"/>
                <a:gd name="connsiteY9" fmla="*/ 4027223 h 6087401"/>
                <a:gd name="connsiteX10" fmla="*/ 247278 w 1991466"/>
                <a:gd name="connsiteY10" fmla="*/ 4416690 h 6087401"/>
                <a:gd name="connsiteX11" fmla="*/ 69478 w 1991466"/>
                <a:gd name="connsiteY11" fmla="*/ 4933156 h 6087401"/>
                <a:gd name="connsiteX12" fmla="*/ 1744 w 1991466"/>
                <a:gd name="connsiteY12" fmla="*/ 5407290 h 6087401"/>
                <a:gd name="connsiteX13" fmla="*/ 27144 w 1991466"/>
                <a:gd name="connsiteY13" fmla="*/ 5771356 h 6087401"/>
                <a:gd name="connsiteX14" fmla="*/ 103344 w 1991466"/>
                <a:gd name="connsiteY14" fmla="*/ 5999956 h 6087401"/>
                <a:gd name="connsiteX15" fmla="*/ 154144 w 1991466"/>
                <a:gd name="connsiteY15" fmla="*/ 6084623 h 6087401"/>
                <a:gd name="connsiteX16" fmla="*/ 264211 w 1991466"/>
                <a:gd name="connsiteY16" fmla="*/ 6059223 h 6087401"/>
                <a:gd name="connsiteX17" fmla="*/ 458944 w 1991466"/>
                <a:gd name="connsiteY17" fmla="*/ 5983023 h 6087401"/>
                <a:gd name="connsiteX18" fmla="*/ 602878 w 1991466"/>
                <a:gd name="connsiteY18" fmla="*/ 5881423 h 6087401"/>
                <a:gd name="connsiteX19" fmla="*/ 636744 w 1991466"/>
                <a:gd name="connsiteY19" fmla="*/ 5839090 h 6087401"/>
                <a:gd name="connsiteX20" fmla="*/ 594411 w 1991466"/>
                <a:gd name="connsiteY20" fmla="*/ 5652823 h 6087401"/>
                <a:gd name="connsiteX21" fmla="*/ 594411 w 1991466"/>
                <a:gd name="connsiteY21" fmla="*/ 5204090 h 6087401"/>
                <a:gd name="connsiteX22" fmla="*/ 704478 w 1991466"/>
                <a:gd name="connsiteY22" fmla="*/ 4797690 h 6087401"/>
                <a:gd name="connsiteX23" fmla="*/ 899211 w 1991466"/>
                <a:gd name="connsiteY23" fmla="*/ 4357423 h 6087401"/>
                <a:gd name="connsiteX24" fmla="*/ 1110878 w 1991466"/>
                <a:gd name="connsiteY24" fmla="*/ 4078023 h 6087401"/>
                <a:gd name="connsiteX25" fmla="*/ 1407211 w 1991466"/>
                <a:gd name="connsiteY25" fmla="*/ 3637756 h 6087401"/>
                <a:gd name="connsiteX26" fmla="*/ 1652744 w 1991466"/>
                <a:gd name="connsiteY26" fmla="*/ 3231356 h 6087401"/>
                <a:gd name="connsiteX27" fmla="*/ 1906744 w 1991466"/>
                <a:gd name="connsiteY27" fmla="*/ 2714890 h 6087401"/>
                <a:gd name="connsiteX28" fmla="*/ 1991411 w 1991466"/>
                <a:gd name="connsiteY28" fmla="*/ 2147623 h 6087401"/>
                <a:gd name="connsiteX29" fmla="*/ 1915211 w 1991466"/>
                <a:gd name="connsiteY29" fmla="*/ 1470290 h 6087401"/>
                <a:gd name="connsiteX30" fmla="*/ 1678144 w 1991466"/>
                <a:gd name="connsiteY30" fmla="*/ 869156 h 6087401"/>
                <a:gd name="connsiteX31" fmla="*/ 1458011 w 1991466"/>
                <a:gd name="connsiteY31" fmla="*/ 403490 h 6087401"/>
                <a:gd name="connsiteX32" fmla="*/ 1305611 w 1991466"/>
                <a:gd name="connsiteY32" fmla="*/ 124090 h 6087401"/>
                <a:gd name="connsiteX33" fmla="*/ 1246344 w 1991466"/>
                <a:gd name="connsiteY33" fmla="*/ 5556 h 6087401"/>
                <a:gd name="connsiteX34" fmla="*/ 1077011 w 1991466"/>
                <a:gd name="connsiteY34" fmla="*/ 30956 h 6087401"/>
                <a:gd name="connsiteX35" fmla="*/ 865344 w 1991466"/>
                <a:gd name="connsiteY35" fmla="*/ 132556 h 6087401"/>
                <a:gd name="connsiteX36" fmla="*/ 755278 w 1991466"/>
                <a:gd name="connsiteY36" fmla="*/ 200290 h 6087401"/>
                <a:gd name="connsiteX37" fmla="*/ 780678 w 1991466"/>
                <a:gd name="connsiteY37" fmla="*/ 318823 h 6087401"/>
                <a:gd name="connsiteX38" fmla="*/ 865344 w 1991466"/>
                <a:gd name="connsiteY38" fmla="*/ 496623 h 6087401"/>
                <a:gd name="connsiteX39" fmla="*/ 924611 w 1991466"/>
                <a:gd name="connsiteY39" fmla="*/ 623623 h 6087401"/>
                <a:gd name="connsiteX0" fmla="*/ 924611 w 1991466"/>
                <a:gd name="connsiteY0" fmla="*/ 623304 h 6087082"/>
                <a:gd name="connsiteX1" fmla="*/ 1085478 w 1991466"/>
                <a:gd name="connsiteY1" fmla="*/ 961971 h 6087082"/>
                <a:gd name="connsiteX2" fmla="*/ 1220944 w 1991466"/>
                <a:gd name="connsiteY2" fmla="*/ 1292171 h 6087082"/>
                <a:gd name="connsiteX3" fmla="*/ 1356411 w 1991466"/>
                <a:gd name="connsiteY3" fmla="*/ 1596971 h 6087082"/>
                <a:gd name="connsiteX4" fmla="*/ 1415678 w 1991466"/>
                <a:gd name="connsiteY4" fmla="*/ 1944104 h 6087082"/>
                <a:gd name="connsiteX5" fmla="*/ 1398744 w 1991466"/>
                <a:gd name="connsiteY5" fmla="*/ 2350504 h 6087082"/>
                <a:gd name="connsiteX6" fmla="*/ 1263278 w 1991466"/>
                <a:gd name="connsiteY6" fmla="*/ 2756904 h 6087082"/>
                <a:gd name="connsiteX7" fmla="*/ 1026211 w 1991466"/>
                <a:gd name="connsiteY7" fmla="*/ 3197171 h 6087082"/>
                <a:gd name="connsiteX8" fmla="*/ 780678 w 1991466"/>
                <a:gd name="connsiteY8" fmla="*/ 3578171 h 6087082"/>
                <a:gd name="connsiteX9" fmla="*/ 458944 w 1991466"/>
                <a:gd name="connsiteY9" fmla="*/ 4026904 h 6087082"/>
                <a:gd name="connsiteX10" fmla="*/ 247278 w 1991466"/>
                <a:gd name="connsiteY10" fmla="*/ 4416371 h 6087082"/>
                <a:gd name="connsiteX11" fmla="*/ 69478 w 1991466"/>
                <a:gd name="connsiteY11" fmla="*/ 4932837 h 6087082"/>
                <a:gd name="connsiteX12" fmla="*/ 1744 w 1991466"/>
                <a:gd name="connsiteY12" fmla="*/ 5406971 h 6087082"/>
                <a:gd name="connsiteX13" fmla="*/ 27144 w 1991466"/>
                <a:gd name="connsiteY13" fmla="*/ 5771037 h 6087082"/>
                <a:gd name="connsiteX14" fmla="*/ 103344 w 1991466"/>
                <a:gd name="connsiteY14" fmla="*/ 5999637 h 6087082"/>
                <a:gd name="connsiteX15" fmla="*/ 154144 w 1991466"/>
                <a:gd name="connsiteY15" fmla="*/ 6084304 h 6087082"/>
                <a:gd name="connsiteX16" fmla="*/ 264211 w 1991466"/>
                <a:gd name="connsiteY16" fmla="*/ 6058904 h 6087082"/>
                <a:gd name="connsiteX17" fmla="*/ 458944 w 1991466"/>
                <a:gd name="connsiteY17" fmla="*/ 5982704 h 6087082"/>
                <a:gd name="connsiteX18" fmla="*/ 602878 w 1991466"/>
                <a:gd name="connsiteY18" fmla="*/ 5881104 h 6087082"/>
                <a:gd name="connsiteX19" fmla="*/ 636744 w 1991466"/>
                <a:gd name="connsiteY19" fmla="*/ 5838771 h 6087082"/>
                <a:gd name="connsiteX20" fmla="*/ 594411 w 1991466"/>
                <a:gd name="connsiteY20" fmla="*/ 5652504 h 6087082"/>
                <a:gd name="connsiteX21" fmla="*/ 594411 w 1991466"/>
                <a:gd name="connsiteY21" fmla="*/ 5203771 h 6087082"/>
                <a:gd name="connsiteX22" fmla="*/ 704478 w 1991466"/>
                <a:gd name="connsiteY22" fmla="*/ 4797371 h 6087082"/>
                <a:gd name="connsiteX23" fmla="*/ 899211 w 1991466"/>
                <a:gd name="connsiteY23" fmla="*/ 4357104 h 6087082"/>
                <a:gd name="connsiteX24" fmla="*/ 1110878 w 1991466"/>
                <a:gd name="connsiteY24" fmla="*/ 4077704 h 6087082"/>
                <a:gd name="connsiteX25" fmla="*/ 1407211 w 1991466"/>
                <a:gd name="connsiteY25" fmla="*/ 3637437 h 6087082"/>
                <a:gd name="connsiteX26" fmla="*/ 1652744 w 1991466"/>
                <a:gd name="connsiteY26" fmla="*/ 3231037 h 6087082"/>
                <a:gd name="connsiteX27" fmla="*/ 1906744 w 1991466"/>
                <a:gd name="connsiteY27" fmla="*/ 2714571 h 6087082"/>
                <a:gd name="connsiteX28" fmla="*/ 1991411 w 1991466"/>
                <a:gd name="connsiteY28" fmla="*/ 2147304 h 6087082"/>
                <a:gd name="connsiteX29" fmla="*/ 1915211 w 1991466"/>
                <a:gd name="connsiteY29" fmla="*/ 1469971 h 6087082"/>
                <a:gd name="connsiteX30" fmla="*/ 1678144 w 1991466"/>
                <a:gd name="connsiteY30" fmla="*/ 868837 h 6087082"/>
                <a:gd name="connsiteX31" fmla="*/ 1458011 w 1991466"/>
                <a:gd name="connsiteY31" fmla="*/ 403171 h 6087082"/>
                <a:gd name="connsiteX32" fmla="*/ 1305611 w 1991466"/>
                <a:gd name="connsiteY32" fmla="*/ 123771 h 6087082"/>
                <a:gd name="connsiteX33" fmla="*/ 1246344 w 1991466"/>
                <a:gd name="connsiteY33" fmla="*/ 5237 h 6087082"/>
                <a:gd name="connsiteX34" fmla="*/ 1077011 w 1991466"/>
                <a:gd name="connsiteY34" fmla="*/ 30637 h 6087082"/>
                <a:gd name="connsiteX35" fmla="*/ 858200 w 1991466"/>
                <a:gd name="connsiteY35" fmla="*/ 117950 h 6087082"/>
                <a:gd name="connsiteX36" fmla="*/ 755278 w 1991466"/>
                <a:gd name="connsiteY36" fmla="*/ 199971 h 6087082"/>
                <a:gd name="connsiteX37" fmla="*/ 780678 w 1991466"/>
                <a:gd name="connsiteY37" fmla="*/ 318504 h 6087082"/>
                <a:gd name="connsiteX38" fmla="*/ 865344 w 1991466"/>
                <a:gd name="connsiteY38" fmla="*/ 496304 h 6087082"/>
                <a:gd name="connsiteX39" fmla="*/ 924611 w 1991466"/>
                <a:gd name="connsiteY39" fmla="*/ 623304 h 6087082"/>
                <a:gd name="connsiteX0" fmla="*/ 924611 w 1991466"/>
                <a:gd name="connsiteY0" fmla="*/ 623467 h 6087245"/>
                <a:gd name="connsiteX1" fmla="*/ 1085478 w 1991466"/>
                <a:gd name="connsiteY1" fmla="*/ 962134 h 6087245"/>
                <a:gd name="connsiteX2" fmla="*/ 1220944 w 1991466"/>
                <a:gd name="connsiteY2" fmla="*/ 1292334 h 6087245"/>
                <a:gd name="connsiteX3" fmla="*/ 1356411 w 1991466"/>
                <a:gd name="connsiteY3" fmla="*/ 1597134 h 6087245"/>
                <a:gd name="connsiteX4" fmla="*/ 1415678 w 1991466"/>
                <a:gd name="connsiteY4" fmla="*/ 1944267 h 6087245"/>
                <a:gd name="connsiteX5" fmla="*/ 1398744 w 1991466"/>
                <a:gd name="connsiteY5" fmla="*/ 2350667 h 6087245"/>
                <a:gd name="connsiteX6" fmla="*/ 1263278 w 1991466"/>
                <a:gd name="connsiteY6" fmla="*/ 2757067 h 6087245"/>
                <a:gd name="connsiteX7" fmla="*/ 1026211 w 1991466"/>
                <a:gd name="connsiteY7" fmla="*/ 3197334 h 6087245"/>
                <a:gd name="connsiteX8" fmla="*/ 780678 w 1991466"/>
                <a:gd name="connsiteY8" fmla="*/ 3578334 h 6087245"/>
                <a:gd name="connsiteX9" fmla="*/ 458944 w 1991466"/>
                <a:gd name="connsiteY9" fmla="*/ 4027067 h 6087245"/>
                <a:gd name="connsiteX10" fmla="*/ 247278 w 1991466"/>
                <a:gd name="connsiteY10" fmla="*/ 4416534 h 6087245"/>
                <a:gd name="connsiteX11" fmla="*/ 69478 w 1991466"/>
                <a:gd name="connsiteY11" fmla="*/ 4933000 h 6087245"/>
                <a:gd name="connsiteX12" fmla="*/ 1744 w 1991466"/>
                <a:gd name="connsiteY12" fmla="*/ 5407134 h 6087245"/>
                <a:gd name="connsiteX13" fmla="*/ 27144 w 1991466"/>
                <a:gd name="connsiteY13" fmla="*/ 5771200 h 6087245"/>
                <a:gd name="connsiteX14" fmla="*/ 103344 w 1991466"/>
                <a:gd name="connsiteY14" fmla="*/ 5999800 h 6087245"/>
                <a:gd name="connsiteX15" fmla="*/ 154144 w 1991466"/>
                <a:gd name="connsiteY15" fmla="*/ 6084467 h 6087245"/>
                <a:gd name="connsiteX16" fmla="*/ 264211 w 1991466"/>
                <a:gd name="connsiteY16" fmla="*/ 6059067 h 6087245"/>
                <a:gd name="connsiteX17" fmla="*/ 458944 w 1991466"/>
                <a:gd name="connsiteY17" fmla="*/ 5982867 h 6087245"/>
                <a:gd name="connsiteX18" fmla="*/ 602878 w 1991466"/>
                <a:gd name="connsiteY18" fmla="*/ 5881267 h 6087245"/>
                <a:gd name="connsiteX19" fmla="*/ 636744 w 1991466"/>
                <a:gd name="connsiteY19" fmla="*/ 5838934 h 6087245"/>
                <a:gd name="connsiteX20" fmla="*/ 594411 w 1991466"/>
                <a:gd name="connsiteY20" fmla="*/ 5652667 h 6087245"/>
                <a:gd name="connsiteX21" fmla="*/ 594411 w 1991466"/>
                <a:gd name="connsiteY21" fmla="*/ 5203934 h 6087245"/>
                <a:gd name="connsiteX22" fmla="*/ 704478 w 1991466"/>
                <a:gd name="connsiteY22" fmla="*/ 4797534 h 6087245"/>
                <a:gd name="connsiteX23" fmla="*/ 899211 w 1991466"/>
                <a:gd name="connsiteY23" fmla="*/ 4357267 h 6087245"/>
                <a:gd name="connsiteX24" fmla="*/ 1110878 w 1991466"/>
                <a:gd name="connsiteY24" fmla="*/ 4077867 h 6087245"/>
                <a:gd name="connsiteX25" fmla="*/ 1407211 w 1991466"/>
                <a:gd name="connsiteY25" fmla="*/ 3637600 h 6087245"/>
                <a:gd name="connsiteX26" fmla="*/ 1652744 w 1991466"/>
                <a:gd name="connsiteY26" fmla="*/ 3231200 h 6087245"/>
                <a:gd name="connsiteX27" fmla="*/ 1906744 w 1991466"/>
                <a:gd name="connsiteY27" fmla="*/ 2714734 h 6087245"/>
                <a:gd name="connsiteX28" fmla="*/ 1991411 w 1991466"/>
                <a:gd name="connsiteY28" fmla="*/ 2147467 h 6087245"/>
                <a:gd name="connsiteX29" fmla="*/ 1915211 w 1991466"/>
                <a:gd name="connsiteY29" fmla="*/ 1470134 h 6087245"/>
                <a:gd name="connsiteX30" fmla="*/ 1678144 w 1991466"/>
                <a:gd name="connsiteY30" fmla="*/ 869000 h 6087245"/>
                <a:gd name="connsiteX31" fmla="*/ 1458011 w 1991466"/>
                <a:gd name="connsiteY31" fmla="*/ 403334 h 6087245"/>
                <a:gd name="connsiteX32" fmla="*/ 1315136 w 1991466"/>
                <a:gd name="connsiteY32" fmla="*/ 126315 h 6087245"/>
                <a:gd name="connsiteX33" fmla="*/ 1246344 w 1991466"/>
                <a:gd name="connsiteY33" fmla="*/ 5400 h 6087245"/>
                <a:gd name="connsiteX34" fmla="*/ 1077011 w 1991466"/>
                <a:gd name="connsiteY34" fmla="*/ 30800 h 6087245"/>
                <a:gd name="connsiteX35" fmla="*/ 858200 w 1991466"/>
                <a:gd name="connsiteY35" fmla="*/ 118113 h 6087245"/>
                <a:gd name="connsiteX36" fmla="*/ 755278 w 1991466"/>
                <a:gd name="connsiteY36" fmla="*/ 200134 h 6087245"/>
                <a:gd name="connsiteX37" fmla="*/ 780678 w 1991466"/>
                <a:gd name="connsiteY37" fmla="*/ 318667 h 6087245"/>
                <a:gd name="connsiteX38" fmla="*/ 865344 w 1991466"/>
                <a:gd name="connsiteY38" fmla="*/ 496467 h 6087245"/>
                <a:gd name="connsiteX39" fmla="*/ 924611 w 1991466"/>
                <a:gd name="connsiteY39" fmla="*/ 623467 h 6087245"/>
                <a:gd name="connsiteX0" fmla="*/ 924611 w 1991466"/>
                <a:gd name="connsiteY0" fmla="*/ 621392 h 6085170"/>
                <a:gd name="connsiteX1" fmla="*/ 1085478 w 1991466"/>
                <a:gd name="connsiteY1" fmla="*/ 960059 h 6085170"/>
                <a:gd name="connsiteX2" fmla="*/ 1220944 w 1991466"/>
                <a:gd name="connsiteY2" fmla="*/ 1290259 h 6085170"/>
                <a:gd name="connsiteX3" fmla="*/ 1356411 w 1991466"/>
                <a:gd name="connsiteY3" fmla="*/ 1595059 h 6085170"/>
                <a:gd name="connsiteX4" fmla="*/ 1415678 w 1991466"/>
                <a:gd name="connsiteY4" fmla="*/ 1942192 h 6085170"/>
                <a:gd name="connsiteX5" fmla="*/ 1398744 w 1991466"/>
                <a:gd name="connsiteY5" fmla="*/ 2348592 h 6085170"/>
                <a:gd name="connsiteX6" fmla="*/ 1263278 w 1991466"/>
                <a:gd name="connsiteY6" fmla="*/ 2754992 h 6085170"/>
                <a:gd name="connsiteX7" fmla="*/ 1026211 w 1991466"/>
                <a:gd name="connsiteY7" fmla="*/ 3195259 h 6085170"/>
                <a:gd name="connsiteX8" fmla="*/ 780678 w 1991466"/>
                <a:gd name="connsiteY8" fmla="*/ 3576259 h 6085170"/>
                <a:gd name="connsiteX9" fmla="*/ 458944 w 1991466"/>
                <a:gd name="connsiteY9" fmla="*/ 4024992 h 6085170"/>
                <a:gd name="connsiteX10" fmla="*/ 247278 w 1991466"/>
                <a:gd name="connsiteY10" fmla="*/ 4414459 h 6085170"/>
                <a:gd name="connsiteX11" fmla="*/ 69478 w 1991466"/>
                <a:gd name="connsiteY11" fmla="*/ 4930925 h 6085170"/>
                <a:gd name="connsiteX12" fmla="*/ 1744 w 1991466"/>
                <a:gd name="connsiteY12" fmla="*/ 5405059 h 6085170"/>
                <a:gd name="connsiteX13" fmla="*/ 27144 w 1991466"/>
                <a:gd name="connsiteY13" fmla="*/ 5769125 h 6085170"/>
                <a:gd name="connsiteX14" fmla="*/ 103344 w 1991466"/>
                <a:gd name="connsiteY14" fmla="*/ 5997725 h 6085170"/>
                <a:gd name="connsiteX15" fmla="*/ 154144 w 1991466"/>
                <a:gd name="connsiteY15" fmla="*/ 6082392 h 6085170"/>
                <a:gd name="connsiteX16" fmla="*/ 264211 w 1991466"/>
                <a:gd name="connsiteY16" fmla="*/ 6056992 h 6085170"/>
                <a:gd name="connsiteX17" fmla="*/ 458944 w 1991466"/>
                <a:gd name="connsiteY17" fmla="*/ 5980792 h 6085170"/>
                <a:gd name="connsiteX18" fmla="*/ 602878 w 1991466"/>
                <a:gd name="connsiteY18" fmla="*/ 5879192 h 6085170"/>
                <a:gd name="connsiteX19" fmla="*/ 636744 w 1991466"/>
                <a:gd name="connsiteY19" fmla="*/ 5836859 h 6085170"/>
                <a:gd name="connsiteX20" fmla="*/ 594411 w 1991466"/>
                <a:gd name="connsiteY20" fmla="*/ 5650592 h 6085170"/>
                <a:gd name="connsiteX21" fmla="*/ 594411 w 1991466"/>
                <a:gd name="connsiteY21" fmla="*/ 5201859 h 6085170"/>
                <a:gd name="connsiteX22" fmla="*/ 704478 w 1991466"/>
                <a:gd name="connsiteY22" fmla="*/ 4795459 h 6085170"/>
                <a:gd name="connsiteX23" fmla="*/ 899211 w 1991466"/>
                <a:gd name="connsiteY23" fmla="*/ 4355192 h 6085170"/>
                <a:gd name="connsiteX24" fmla="*/ 1110878 w 1991466"/>
                <a:gd name="connsiteY24" fmla="*/ 4075792 h 6085170"/>
                <a:gd name="connsiteX25" fmla="*/ 1407211 w 1991466"/>
                <a:gd name="connsiteY25" fmla="*/ 3635525 h 6085170"/>
                <a:gd name="connsiteX26" fmla="*/ 1652744 w 1991466"/>
                <a:gd name="connsiteY26" fmla="*/ 3229125 h 6085170"/>
                <a:gd name="connsiteX27" fmla="*/ 1906744 w 1991466"/>
                <a:gd name="connsiteY27" fmla="*/ 2712659 h 6085170"/>
                <a:gd name="connsiteX28" fmla="*/ 1991411 w 1991466"/>
                <a:gd name="connsiteY28" fmla="*/ 2145392 h 6085170"/>
                <a:gd name="connsiteX29" fmla="*/ 1915211 w 1991466"/>
                <a:gd name="connsiteY29" fmla="*/ 1468059 h 6085170"/>
                <a:gd name="connsiteX30" fmla="*/ 1678144 w 1991466"/>
                <a:gd name="connsiteY30" fmla="*/ 866925 h 6085170"/>
                <a:gd name="connsiteX31" fmla="*/ 1458011 w 1991466"/>
                <a:gd name="connsiteY31" fmla="*/ 401259 h 6085170"/>
                <a:gd name="connsiteX32" fmla="*/ 1315136 w 1991466"/>
                <a:gd name="connsiteY32" fmla="*/ 124240 h 6085170"/>
                <a:gd name="connsiteX33" fmla="*/ 1236819 w 1991466"/>
                <a:gd name="connsiteY33" fmla="*/ 5706 h 6085170"/>
                <a:gd name="connsiteX34" fmla="*/ 1077011 w 1991466"/>
                <a:gd name="connsiteY34" fmla="*/ 28725 h 6085170"/>
                <a:gd name="connsiteX35" fmla="*/ 858200 w 1991466"/>
                <a:gd name="connsiteY35" fmla="*/ 116038 h 6085170"/>
                <a:gd name="connsiteX36" fmla="*/ 755278 w 1991466"/>
                <a:gd name="connsiteY36" fmla="*/ 198059 h 6085170"/>
                <a:gd name="connsiteX37" fmla="*/ 780678 w 1991466"/>
                <a:gd name="connsiteY37" fmla="*/ 316592 h 6085170"/>
                <a:gd name="connsiteX38" fmla="*/ 865344 w 1991466"/>
                <a:gd name="connsiteY38" fmla="*/ 494392 h 6085170"/>
                <a:gd name="connsiteX39" fmla="*/ 924611 w 1991466"/>
                <a:gd name="connsiteY39" fmla="*/ 621392 h 6085170"/>
                <a:gd name="connsiteX0" fmla="*/ 924611 w 1991466"/>
                <a:gd name="connsiteY0" fmla="*/ 621392 h 6085170"/>
                <a:gd name="connsiteX1" fmla="*/ 1085478 w 1991466"/>
                <a:gd name="connsiteY1" fmla="*/ 960059 h 6085170"/>
                <a:gd name="connsiteX2" fmla="*/ 1220944 w 1991466"/>
                <a:gd name="connsiteY2" fmla="*/ 1290259 h 6085170"/>
                <a:gd name="connsiteX3" fmla="*/ 1356411 w 1991466"/>
                <a:gd name="connsiteY3" fmla="*/ 1595059 h 6085170"/>
                <a:gd name="connsiteX4" fmla="*/ 1415678 w 1991466"/>
                <a:gd name="connsiteY4" fmla="*/ 1942192 h 6085170"/>
                <a:gd name="connsiteX5" fmla="*/ 1398744 w 1991466"/>
                <a:gd name="connsiteY5" fmla="*/ 2348592 h 6085170"/>
                <a:gd name="connsiteX6" fmla="*/ 1263278 w 1991466"/>
                <a:gd name="connsiteY6" fmla="*/ 2754992 h 6085170"/>
                <a:gd name="connsiteX7" fmla="*/ 1026211 w 1991466"/>
                <a:gd name="connsiteY7" fmla="*/ 3195259 h 6085170"/>
                <a:gd name="connsiteX8" fmla="*/ 780678 w 1991466"/>
                <a:gd name="connsiteY8" fmla="*/ 3576259 h 6085170"/>
                <a:gd name="connsiteX9" fmla="*/ 458944 w 1991466"/>
                <a:gd name="connsiteY9" fmla="*/ 4024992 h 6085170"/>
                <a:gd name="connsiteX10" fmla="*/ 247278 w 1991466"/>
                <a:gd name="connsiteY10" fmla="*/ 4414459 h 6085170"/>
                <a:gd name="connsiteX11" fmla="*/ 69478 w 1991466"/>
                <a:gd name="connsiteY11" fmla="*/ 4930925 h 6085170"/>
                <a:gd name="connsiteX12" fmla="*/ 1744 w 1991466"/>
                <a:gd name="connsiteY12" fmla="*/ 5405059 h 6085170"/>
                <a:gd name="connsiteX13" fmla="*/ 27144 w 1991466"/>
                <a:gd name="connsiteY13" fmla="*/ 5769125 h 6085170"/>
                <a:gd name="connsiteX14" fmla="*/ 103344 w 1991466"/>
                <a:gd name="connsiteY14" fmla="*/ 5997725 h 6085170"/>
                <a:gd name="connsiteX15" fmla="*/ 154144 w 1991466"/>
                <a:gd name="connsiteY15" fmla="*/ 6082392 h 6085170"/>
                <a:gd name="connsiteX16" fmla="*/ 264211 w 1991466"/>
                <a:gd name="connsiteY16" fmla="*/ 6056992 h 6085170"/>
                <a:gd name="connsiteX17" fmla="*/ 458944 w 1991466"/>
                <a:gd name="connsiteY17" fmla="*/ 5980792 h 6085170"/>
                <a:gd name="connsiteX18" fmla="*/ 602878 w 1991466"/>
                <a:gd name="connsiteY18" fmla="*/ 5879192 h 6085170"/>
                <a:gd name="connsiteX19" fmla="*/ 636744 w 1991466"/>
                <a:gd name="connsiteY19" fmla="*/ 5836859 h 6085170"/>
                <a:gd name="connsiteX20" fmla="*/ 594411 w 1991466"/>
                <a:gd name="connsiteY20" fmla="*/ 5650592 h 6085170"/>
                <a:gd name="connsiteX21" fmla="*/ 594411 w 1991466"/>
                <a:gd name="connsiteY21" fmla="*/ 5201859 h 6085170"/>
                <a:gd name="connsiteX22" fmla="*/ 704478 w 1991466"/>
                <a:gd name="connsiteY22" fmla="*/ 4795459 h 6085170"/>
                <a:gd name="connsiteX23" fmla="*/ 899211 w 1991466"/>
                <a:gd name="connsiteY23" fmla="*/ 4355192 h 6085170"/>
                <a:gd name="connsiteX24" fmla="*/ 1110878 w 1991466"/>
                <a:gd name="connsiteY24" fmla="*/ 4075792 h 6085170"/>
                <a:gd name="connsiteX25" fmla="*/ 1407211 w 1991466"/>
                <a:gd name="connsiteY25" fmla="*/ 3635525 h 6085170"/>
                <a:gd name="connsiteX26" fmla="*/ 1652744 w 1991466"/>
                <a:gd name="connsiteY26" fmla="*/ 3229125 h 6085170"/>
                <a:gd name="connsiteX27" fmla="*/ 1906744 w 1991466"/>
                <a:gd name="connsiteY27" fmla="*/ 2712659 h 6085170"/>
                <a:gd name="connsiteX28" fmla="*/ 1991411 w 1991466"/>
                <a:gd name="connsiteY28" fmla="*/ 2145392 h 6085170"/>
                <a:gd name="connsiteX29" fmla="*/ 1915211 w 1991466"/>
                <a:gd name="connsiteY29" fmla="*/ 1468059 h 6085170"/>
                <a:gd name="connsiteX30" fmla="*/ 1678144 w 1991466"/>
                <a:gd name="connsiteY30" fmla="*/ 866925 h 6085170"/>
                <a:gd name="connsiteX31" fmla="*/ 1458011 w 1991466"/>
                <a:gd name="connsiteY31" fmla="*/ 401259 h 6085170"/>
                <a:gd name="connsiteX32" fmla="*/ 1315136 w 1991466"/>
                <a:gd name="connsiteY32" fmla="*/ 124240 h 6085170"/>
                <a:gd name="connsiteX33" fmla="*/ 1248725 w 1991466"/>
                <a:gd name="connsiteY33" fmla="*/ 5706 h 6085170"/>
                <a:gd name="connsiteX34" fmla="*/ 1077011 w 1991466"/>
                <a:gd name="connsiteY34" fmla="*/ 28725 h 6085170"/>
                <a:gd name="connsiteX35" fmla="*/ 858200 w 1991466"/>
                <a:gd name="connsiteY35" fmla="*/ 116038 h 6085170"/>
                <a:gd name="connsiteX36" fmla="*/ 755278 w 1991466"/>
                <a:gd name="connsiteY36" fmla="*/ 198059 h 6085170"/>
                <a:gd name="connsiteX37" fmla="*/ 780678 w 1991466"/>
                <a:gd name="connsiteY37" fmla="*/ 316592 h 6085170"/>
                <a:gd name="connsiteX38" fmla="*/ 865344 w 1991466"/>
                <a:gd name="connsiteY38" fmla="*/ 494392 h 6085170"/>
                <a:gd name="connsiteX39" fmla="*/ 924611 w 1991466"/>
                <a:gd name="connsiteY39" fmla="*/ 621392 h 6085170"/>
                <a:gd name="connsiteX0" fmla="*/ 924611 w 1991466"/>
                <a:gd name="connsiteY0" fmla="*/ 619349 h 6083127"/>
                <a:gd name="connsiteX1" fmla="*/ 1085478 w 1991466"/>
                <a:gd name="connsiteY1" fmla="*/ 958016 h 6083127"/>
                <a:gd name="connsiteX2" fmla="*/ 1220944 w 1991466"/>
                <a:gd name="connsiteY2" fmla="*/ 1288216 h 6083127"/>
                <a:gd name="connsiteX3" fmla="*/ 1356411 w 1991466"/>
                <a:gd name="connsiteY3" fmla="*/ 1593016 h 6083127"/>
                <a:gd name="connsiteX4" fmla="*/ 1415678 w 1991466"/>
                <a:gd name="connsiteY4" fmla="*/ 1940149 h 6083127"/>
                <a:gd name="connsiteX5" fmla="*/ 1398744 w 1991466"/>
                <a:gd name="connsiteY5" fmla="*/ 2346549 h 6083127"/>
                <a:gd name="connsiteX6" fmla="*/ 1263278 w 1991466"/>
                <a:gd name="connsiteY6" fmla="*/ 2752949 h 6083127"/>
                <a:gd name="connsiteX7" fmla="*/ 1026211 w 1991466"/>
                <a:gd name="connsiteY7" fmla="*/ 3193216 h 6083127"/>
                <a:gd name="connsiteX8" fmla="*/ 780678 w 1991466"/>
                <a:gd name="connsiteY8" fmla="*/ 3574216 h 6083127"/>
                <a:gd name="connsiteX9" fmla="*/ 458944 w 1991466"/>
                <a:gd name="connsiteY9" fmla="*/ 4022949 h 6083127"/>
                <a:gd name="connsiteX10" fmla="*/ 247278 w 1991466"/>
                <a:gd name="connsiteY10" fmla="*/ 4412416 h 6083127"/>
                <a:gd name="connsiteX11" fmla="*/ 69478 w 1991466"/>
                <a:gd name="connsiteY11" fmla="*/ 4928882 h 6083127"/>
                <a:gd name="connsiteX12" fmla="*/ 1744 w 1991466"/>
                <a:gd name="connsiteY12" fmla="*/ 5403016 h 6083127"/>
                <a:gd name="connsiteX13" fmla="*/ 27144 w 1991466"/>
                <a:gd name="connsiteY13" fmla="*/ 5767082 h 6083127"/>
                <a:gd name="connsiteX14" fmla="*/ 103344 w 1991466"/>
                <a:gd name="connsiteY14" fmla="*/ 5995682 h 6083127"/>
                <a:gd name="connsiteX15" fmla="*/ 154144 w 1991466"/>
                <a:gd name="connsiteY15" fmla="*/ 6080349 h 6083127"/>
                <a:gd name="connsiteX16" fmla="*/ 264211 w 1991466"/>
                <a:gd name="connsiteY16" fmla="*/ 6054949 h 6083127"/>
                <a:gd name="connsiteX17" fmla="*/ 458944 w 1991466"/>
                <a:gd name="connsiteY17" fmla="*/ 5978749 h 6083127"/>
                <a:gd name="connsiteX18" fmla="*/ 602878 w 1991466"/>
                <a:gd name="connsiteY18" fmla="*/ 5877149 h 6083127"/>
                <a:gd name="connsiteX19" fmla="*/ 636744 w 1991466"/>
                <a:gd name="connsiteY19" fmla="*/ 5834816 h 6083127"/>
                <a:gd name="connsiteX20" fmla="*/ 594411 w 1991466"/>
                <a:gd name="connsiteY20" fmla="*/ 5648549 h 6083127"/>
                <a:gd name="connsiteX21" fmla="*/ 594411 w 1991466"/>
                <a:gd name="connsiteY21" fmla="*/ 5199816 h 6083127"/>
                <a:gd name="connsiteX22" fmla="*/ 704478 w 1991466"/>
                <a:gd name="connsiteY22" fmla="*/ 4793416 h 6083127"/>
                <a:gd name="connsiteX23" fmla="*/ 899211 w 1991466"/>
                <a:gd name="connsiteY23" fmla="*/ 4353149 h 6083127"/>
                <a:gd name="connsiteX24" fmla="*/ 1110878 w 1991466"/>
                <a:gd name="connsiteY24" fmla="*/ 4073749 h 6083127"/>
                <a:gd name="connsiteX25" fmla="*/ 1407211 w 1991466"/>
                <a:gd name="connsiteY25" fmla="*/ 3633482 h 6083127"/>
                <a:gd name="connsiteX26" fmla="*/ 1652744 w 1991466"/>
                <a:gd name="connsiteY26" fmla="*/ 3227082 h 6083127"/>
                <a:gd name="connsiteX27" fmla="*/ 1906744 w 1991466"/>
                <a:gd name="connsiteY27" fmla="*/ 2710616 h 6083127"/>
                <a:gd name="connsiteX28" fmla="*/ 1991411 w 1991466"/>
                <a:gd name="connsiteY28" fmla="*/ 2143349 h 6083127"/>
                <a:gd name="connsiteX29" fmla="*/ 1915211 w 1991466"/>
                <a:gd name="connsiteY29" fmla="*/ 1466016 h 6083127"/>
                <a:gd name="connsiteX30" fmla="*/ 1678144 w 1991466"/>
                <a:gd name="connsiteY30" fmla="*/ 864882 h 6083127"/>
                <a:gd name="connsiteX31" fmla="*/ 1458011 w 1991466"/>
                <a:gd name="connsiteY31" fmla="*/ 399216 h 6083127"/>
                <a:gd name="connsiteX32" fmla="*/ 1315136 w 1991466"/>
                <a:gd name="connsiteY32" fmla="*/ 122197 h 6083127"/>
                <a:gd name="connsiteX33" fmla="*/ 1243962 w 1991466"/>
                <a:gd name="connsiteY33" fmla="*/ 6044 h 6083127"/>
                <a:gd name="connsiteX34" fmla="*/ 1077011 w 1991466"/>
                <a:gd name="connsiteY34" fmla="*/ 26682 h 6083127"/>
                <a:gd name="connsiteX35" fmla="*/ 858200 w 1991466"/>
                <a:gd name="connsiteY35" fmla="*/ 113995 h 6083127"/>
                <a:gd name="connsiteX36" fmla="*/ 755278 w 1991466"/>
                <a:gd name="connsiteY36" fmla="*/ 196016 h 6083127"/>
                <a:gd name="connsiteX37" fmla="*/ 780678 w 1991466"/>
                <a:gd name="connsiteY37" fmla="*/ 314549 h 6083127"/>
                <a:gd name="connsiteX38" fmla="*/ 865344 w 1991466"/>
                <a:gd name="connsiteY38" fmla="*/ 492349 h 6083127"/>
                <a:gd name="connsiteX39" fmla="*/ 924611 w 1991466"/>
                <a:gd name="connsiteY39" fmla="*/ 619349 h 6083127"/>
                <a:gd name="connsiteX0" fmla="*/ 924611 w 1991466"/>
                <a:gd name="connsiteY0" fmla="*/ 619519 h 6083297"/>
                <a:gd name="connsiteX1" fmla="*/ 1085478 w 1991466"/>
                <a:gd name="connsiteY1" fmla="*/ 958186 h 6083297"/>
                <a:gd name="connsiteX2" fmla="*/ 1220944 w 1991466"/>
                <a:gd name="connsiteY2" fmla="*/ 1288386 h 6083297"/>
                <a:gd name="connsiteX3" fmla="*/ 1356411 w 1991466"/>
                <a:gd name="connsiteY3" fmla="*/ 1593186 h 6083297"/>
                <a:gd name="connsiteX4" fmla="*/ 1415678 w 1991466"/>
                <a:gd name="connsiteY4" fmla="*/ 1940319 h 6083297"/>
                <a:gd name="connsiteX5" fmla="*/ 1398744 w 1991466"/>
                <a:gd name="connsiteY5" fmla="*/ 2346719 h 6083297"/>
                <a:gd name="connsiteX6" fmla="*/ 1263278 w 1991466"/>
                <a:gd name="connsiteY6" fmla="*/ 2753119 h 6083297"/>
                <a:gd name="connsiteX7" fmla="*/ 1026211 w 1991466"/>
                <a:gd name="connsiteY7" fmla="*/ 3193386 h 6083297"/>
                <a:gd name="connsiteX8" fmla="*/ 780678 w 1991466"/>
                <a:gd name="connsiteY8" fmla="*/ 3574386 h 6083297"/>
                <a:gd name="connsiteX9" fmla="*/ 458944 w 1991466"/>
                <a:gd name="connsiteY9" fmla="*/ 4023119 h 6083297"/>
                <a:gd name="connsiteX10" fmla="*/ 247278 w 1991466"/>
                <a:gd name="connsiteY10" fmla="*/ 4412586 h 6083297"/>
                <a:gd name="connsiteX11" fmla="*/ 69478 w 1991466"/>
                <a:gd name="connsiteY11" fmla="*/ 4929052 h 6083297"/>
                <a:gd name="connsiteX12" fmla="*/ 1744 w 1991466"/>
                <a:gd name="connsiteY12" fmla="*/ 5403186 h 6083297"/>
                <a:gd name="connsiteX13" fmla="*/ 27144 w 1991466"/>
                <a:gd name="connsiteY13" fmla="*/ 5767252 h 6083297"/>
                <a:gd name="connsiteX14" fmla="*/ 103344 w 1991466"/>
                <a:gd name="connsiteY14" fmla="*/ 5995852 h 6083297"/>
                <a:gd name="connsiteX15" fmla="*/ 154144 w 1991466"/>
                <a:gd name="connsiteY15" fmla="*/ 6080519 h 6083297"/>
                <a:gd name="connsiteX16" fmla="*/ 264211 w 1991466"/>
                <a:gd name="connsiteY16" fmla="*/ 6055119 h 6083297"/>
                <a:gd name="connsiteX17" fmla="*/ 458944 w 1991466"/>
                <a:gd name="connsiteY17" fmla="*/ 5978919 h 6083297"/>
                <a:gd name="connsiteX18" fmla="*/ 602878 w 1991466"/>
                <a:gd name="connsiteY18" fmla="*/ 5877319 h 6083297"/>
                <a:gd name="connsiteX19" fmla="*/ 636744 w 1991466"/>
                <a:gd name="connsiteY19" fmla="*/ 5834986 h 6083297"/>
                <a:gd name="connsiteX20" fmla="*/ 594411 w 1991466"/>
                <a:gd name="connsiteY20" fmla="*/ 5648719 h 6083297"/>
                <a:gd name="connsiteX21" fmla="*/ 594411 w 1991466"/>
                <a:gd name="connsiteY21" fmla="*/ 5199986 h 6083297"/>
                <a:gd name="connsiteX22" fmla="*/ 704478 w 1991466"/>
                <a:gd name="connsiteY22" fmla="*/ 4793586 h 6083297"/>
                <a:gd name="connsiteX23" fmla="*/ 899211 w 1991466"/>
                <a:gd name="connsiteY23" fmla="*/ 4353319 h 6083297"/>
                <a:gd name="connsiteX24" fmla="*/ 1110878 w 1991466"/>
                <a:gd name="connsiteY24" fmla="*/ 4073919 h 6083297"/>
                <a:gd name="connsiteX25" fmla="*/ 1407211 w 1991466"/>
                <a:gd name="connsiteY25" fmla="*/ 3633652 h 6083297"/>
                <a:gd name="connsiteX26" fmla="*/ 1652744 w 1991466"/>
                <a:gd name="connsiteY26" fmla="*/ 3227252 h 6083297"/>
                <a:gd name="connsiteX27" fmla="*/ 1906744 w 1991466"/>
                <a:gd name="connsiteY27" fmla="*/ 2710786 h 6083297"/>
                <a:gd name="connsiteX28" fmla="*/ 1991411 w 1991466"/>
                <a:gd name="connsiteY28" fmla="*/ 2143519 h 6083297"/>
                <a:gd name="connsiteX29" fmla="*/ 1915211 w 1991466"/>
                <a:gd name="connsiteY29" fmla="*/ 1466186 h 6083297"/>
                <a:gd name="connsiteX30" fmla="*/ 1678144 w 1991466"/>
                <a:gd name="connsiteY30" fmla="*/ 865052 h 6083297"/>
                <a:gd name="connsiteX31" fmla="*/ 1458011 w 1991466"/>
                <a:gd name="connsiteY31" fmla="*/ 399386 h 6083297"/>
                <a:gd name="connsiteX32" fmla="*/ 1324661 w 1991466"/>
                <a:gd name="connsiteY32" fmla="*/ 124748 h 6083297"/>
                <a:gd name="connsiteX33" fmla="*/ 1243962 w 1991466"/>
                <a:gd name="connsiteY33" fmla="*/ 6214 h 6083297"/>
                <a:gd name="connsiteX34" fmla="*/ 1077011 w 1991466"/>
                <a:gd name="connsiteY34" fmla="*/ 26852 h 6083297"/>
                <a:gd name="connsiteX35" fmla="*/ 858200 w 1991466"/>
                <a:gd name="connsiteY35" fmla="*/ 114165 h 6083297"/>
                <a:gd name="connsiteX36" fmla="*/ 755278 w 1991466"/>
                <a:gd name="connsiteY36" fmla="*/ 196186 h 6083297"/>
                <a:gd name="connsiteX37" fmla="*/ 780678 w 1991466"/>
                <a:gd name="connsiteY37" fmla="*/ 314719 h 6083297"/>
                <a:gd name="connsiteX38" fmla="*/ 865344 w 1991466"/>
                <a:gd name="connsiteY38" fmla="*/ 492519 h 6083297"/>
                <a:gd name="connsiteX39" fmla="*/ 924611 w 1991466"/>
                <a:gd name="connsiteY39" fmla="*/ 619519 h 6083297"/>
                <a:gd name="connsiteX0" fmla="*/ 924611 w 1991466"/>
                <a:gd name="connsiteY0" fmla="*/ 619519 h 6083297"/>
                <a:gd name="connsiteX1" fmla="*/ 1085478 w 1991466"/>
                <a:gd name="connsiteY1" fmla="*/ 958186 h 6083297"/>
                <a:gd name="connsiteX2" fmla="*/ 1220944 w 1991466"/>
                <a:gd name="connsiteY2" fmla="*/ 1288386 h 6083297"/>
                <a:gd name="connsiteX3" fmla="*/ 1356411 w 1991466"/>
                <a:gd name="connsiteY3" fmla="*/ 1593186 h 6083297"/>
                <a:gd name="connsiteX4" fmla="*/ 1415678 w 1991466"/>
                <a:gd name="connsiteY4" fmla="*/ 1940319 h 6083297"/>
                <a:gd name="connsiteX5" fmla="*/ 1398744 w 1991466"/>
                <a:gd name="connsiteY5" fmla="*/ 2346719 h 6083297"/>
                <a:gd name="connsiteX6" fmla="*/ 1263278 w 1991466"/>
                <a:gd name="connsiteY6" fmla="*/ 2753119 h 6083297"/>
                <a:gd name="connsiteX7" fmla="*/ 1026211 w 1991466"/>
                <a:gd name="connsiteY7" fmla="*/ 3193386 h 6083297"/>
                <a:gd name="connsiteX8" fmla="*/ 780678 w 1991466"/>
                <a:gd name="connsiteY8" fmla="*/ 3574386 h 6083297"/>
                <a:gd name="connsiteX9" fmla="*/ 458944 w 1991466"/>
                <a:gd name="connsiteY9" fmla="*/ 4023119 h 6083297"/>
                <a:gd name="connsiteX10" fmla="*/ 247278 w 1991466"/>
                <a:gd name="connsiteY10" fmla="*/ 4412586 h 6083297"/>
                <a:gd name="connsiteX11" fmla="*/ 69478 w 1991466"/>
                <a:gd name="connsiteY11" fmla="*/ 4929052 h 6083297"/>
                <a:gd name="connsiteX12" fmla="*/ 1744 w 1991466"/>
                <a:gd name="connsiteY12" fmla="*/ 5403186 h 6083297"/>
                <a:gd name="connsiteX13" fmla="*/ 27144 w 1991466"/>
                <a:gd name="connsiteY13" fmla="*/ 5767252 h 6083297"/>
                <a:gd name="connsiteX14" fmla="*/ 103344 w 1991466"/>
                <a:gd name="connsiteY14" fmla="*/ 5995852 h 6083297"/>
                <a:gd name="connsiteX15" fmla="*/ 154144 w 1991466"/>
                <a:gd name="connsiteY15" fmla="*/ 6080519 h 6083297"/>
                <a:gd name="connsiteX16" fmla="*/ 264211 w 1991466"/>
                <a:gd name="connsiteY16" fmla="*/ 6055119 h 6083297"/>
                <a:gd name="connsiteX17" fmla="*/ 458944 w 1991466"/>
                <a:gd name="connsiteY17" fmla="*/ 5978919 h 6083297"/>
                <a:gd name="connsiteX18" fmla="*/ 602878 w 1991466"/>
                <a:gd name="connsiteY18" fmla="*/ 5877319 h 6083297"/>
                <a:gd name="connsiteX19" fmla="*/ 636744 w 1991466"/>
                <a:gd name="connsiteY19" fmla="*/ 5834986 h 6083297"/>
                <a:gd name="connsiteX20" fmla="*/ 594411 w 1991466"/>
                <a:gd name="connsiteY20" fmla="*/ 5648719 h 6083297"/>
                <a:gd name="connsiteX21" fmla="*/ 594411 w 1991466"/>
                <a:gd name="connsiteY21" fmla="*/ 5199986 h 6083297"/>
                <a:gd name="connsiteX22" fmla="*/ 704478 w 1991466"/>
                <a:gd name="connsiteY22" fmla="*/ 4793586 h 6083297"/>
                <a:gd name="connsiteX23" fmla="*/ 899211 w 1991466"/>
                <a:gd name="connsiteY23" fmla="*/ 4353319 h 6083297"/>
                <a:gd name="connsiteX24" fmla="*/ 1110878 w 1991466"/>
                <a:gd name="connsiteY24" fmla="*/ 4073919 h 6083297"/>
                <a:gd name="connsiteX25" fmla="*/ 1407211 w 1991466"/>
                <a:gd name="connsiteY25" fmla="*/ 3633652 h 6083297"/>
                <a:gd name="connsiteX26" fmla="*/ 1652744 w 1991466"/>
                <a:gd name="connsiteY26" fmla="*/ 3227252 h 6083297"/>
                <a:gd name="connsiteX27" fmla="*/ 1906744 w 1991466"/>
                <a:gd name="connsiteY27" fmla="*/ 2710786 h 6083297"/>
                <a:gd name="connsiteX28" fmla="*/ 1991411 w 1991466"/>
                <a:gd name="connsiteY28" fmla="*/ 2143519 h 6083297"/>
                <a:gd name="connsiteX29" fmla="*/ 1915211 w 1991466"/>
                <a:gd name="connsiteY29" fmla="*/ 1447136 h 6083297"/>
                <a:gd name="connsiteX30" fmla="*/ 1678144 w 1991466"/>
                <a:gd name="connsiteY30" fmla="*/ 865052 h 6083297"/>
                <a:gd name="connsiteX31" fmla="*/ 1458011 w 1991466"/>
                <a:gd name="connsiteY31" fmla="*/ 399386 h 6083297"/>
                <a:gd name="connsiteX32" fmla="*/ 1324661 w 1991466"/>
                <a:gd name="connsiteY32" fmla="*/ 124748 h 6083297"/>
                <a:gd name="connsiteX33" fmla="*/ 1243962 w 1991466"/>
                <a:gd name="connsiteY33" fmla="*/ 6214 h 6083297"/>
                <a:gd name="connsiteX34" fmla="*/ 1077011 w 1991466"/>
                <a:gd name="connsiteY34" fmla="*/ 26852 h 6083297"/>
                <a:gd name="connsiteX35" fmla="*/ 858200 w 1991466"/>
                <a:gd name="connsiteY35" fmla="*/ 114165 h 6083297"/>
                <a:gd name="connsiteX36" fmla="*/ 755278 w 1991466"/>
                <a:gd name="connsiteY36" fmla="*/ 196186 h 6083297"/>
                <a:gd name="connsiteX37" fmla="*/ 780678 w 1991466"/>
                <a:gd name="connsiteY37" fmla="*/ 314719 h 6083297"/>
                <a:gd name="connsiteX38" fmla="*/ 865344 w 1991466"/>
                <a:gd name="connsiteY38" fmla="*/ 492519 h 6083297"/>
                <a:gd name="connsiteX39" fmla="*/ 924611 w 1991466"/>
                <a:gd name="connsiteY39" fmla="*/ 619519 h 6083297"/>
                <a:gd name="connsiteX0" fmla="*/ 924611 w 1991463"/>
                <a:gd name="connsiteY0" fmla="*/ 619519 h 6083297"/>
                <a:gd name="connsiteX1" fmla="*/ 1085478 w 1991463"/>
                <a:gd name="connsiteY1" fmla="*/ 958186 h 6083297"/>
                <a:gd name="connsiteX2" fmla="*/ 1220944 w 1991463"/>
                <a:gd name="connsiteY2" fmla="*/ 1288386 h 6083297"/>
                <a:gd name="connsiteX3" fmla="*/ 1356411 w 1991463"/>
                <a:gd name="connsiteY3" fmla="*/ 1593186 h 6083297"/>
                <a:gd name="connsiteX4" fmla="*/ 1415678 w 1991463"/>
                <a:gd name="connsiteY4" fmla="*/ 1940319 h 6083297"/>
                <a:gd name="connsiteX5" fmla="*/ 1398744 w 1991463"/>
                <a:gd name="connsiteY5" fmla="*/ 2346719 h 6083297"/>
                <a:gd name="connsiteX6" fmla="*/ 1263278 w 1991463"/>
                <a:gd name="connsiteY6" fmla="*/ 2753119 h 6083297"/>
                <a:gd name="connsiteX7" fmla="*/ 1026211 w 1991463"/>
                <a:gd name="connsiteY7" fmla="*/ 3193386 h 6083297"/>
                <a:gd name="connsiteX8" fmla="*/ 780678 w 1991463"/>
                <a:gd name="connsiteY8" fmla="*/ 3574386 h 6083297"/>
                <a:gd name="connsiteX9" fmla="*/ 458944 w 1991463"/>
                <a:gd name="connsiteY9" fmla="*/ 4023119 h 6083297"/>
                <a:gd name="connsiteX10" fmla="*/ 247278 w 1991463"/>
                <a:gd name="connsiteY10" fmla="*/ 4412586 h 6083297"/>
                <a:gd name="connsiteX11" fmla="*/ 69478 w 1991463"/>
                <a:gd name="connsiteY11" fmla="*/ 4929052 h 6083297"/>
                <a:gd name="connsiteX12" fmla="*/ 1744 w 1991463"/>
                <a:gd name="connsiteY12" fmla="*/ 5403186 h 6083297"/>
                <a:gd name="connsiteX13" fmla="*/ 27144 w 1991463"/>
                <a:gd name="connsiteY13" fmla="*/ 5767252 h 6083297"/>
                <a:gd name="connsiteX14" fmla="*/ 103344 w 1991463"/>
                <a:gd name="connsiteY14" fmla="*/ 5995852 h 6083297"/>
                <a:gd name="connsiteX15" fmla="*/ 154144 w 1991463"/>
                <a:gd name="connsiteY15" fmla="*/ 6080519 h 6083297"/>
                <a:gd name="connsiteX16" fmla="*/ 264211 w 1991463"/>
                <a:gd name="connsiteY16" fmla="*/ 6055119 h 6083297"/>
                <a:gd name="connsiteX17" fmla="*/ 458944 w 1991463"/>
                <a:gd name="connsiteY17" fmla="*/ 5978919 h 6083297"/>
                <a:gd name="connsiteX18" fmla="*/ 602878 w 1991463"/>
                <a:gd name="connsiteY18" fmla="*/ 5877319 h 6083297"/>
                <a:gd name="connsiteX19" fmla="*/ 636744 w 1991463"/>
                <a:gd name="connsiteY19" fmla="*/ 5834986 h 6083297"/>
                <a:gd name="connsiteX20" fmla="*/ 594411 w 1991463"/>
                <a:gd name="connsiteY20" fmla="*/ 5648719 h 6083297"/>
                <a:gd name="connsiteX21" fmla="*/ 594411 w 1991463"/>
                <a:gd name="connsiteY21" fmla="*/ 5199986 h 6083297"/>
                <a:gd name="connsiteX22" fmla="*/ 704478 w 1991463"/>
                <a:gd name="connsiteY22" fmla="*/ 4793586 h 6083297"/>
                <a:gd name="connsiteX23" fmla="*/ 899211 w 1991463"/>
                <a:gd name="connsiteY23" fmla="*/ 4353319 h 6083297"/>
                <a:gd name="connsiteX24" fmla="*/ 1110878 w 1991463"/>
                <a:gd name="connsiteY24" fmla="*/ 4073919 h 6083297"/>
                <a:gd name="connsiteX25" fmla="*/ 1407211 w 1991463"/>
                <a:gd name="connsiteY25" fmla="*/ 3633652 h 6083297"/>
                <a:gd name="connsiteX26" fmla="*/ 1652744 w 1991463"/>
                <a:gd name="connsiteY26" fmla="*/ 3227252 h 6083297"/>
                <a:gd name="connsiteX27" fmla="*/ 1906744 w 1991463"/>
                <a:gd name="connsiteY27" fmla="*/ 2710786 h 6083297"/>
                <a:gd name="connsiteX28" fmla="*/ 1991411 w 1991463"/>
                <a:gd name="connsiteY28" fmla="*/ 2143519 h 6083297"/>
                <a:gd name="connsiteX29" fmla="*/ 1915211 w 1991463"/>
                <a:gd name="connsiteY29" fmla="*/ 1447136 h 6083297"/>
                <a:gd name="connsiteX30" fmla="*/ 1687669 w 1991463"/>
                <a:gd name="connsiteY30" fmla="*/ 874577 h 6083297"/>
                <a:gd name="connsiteX31" fmla="*/ 1458011 w 1991463"/>
                <a:gd name="connsiteY31" fmla="*/ 399386 h 6083297"/>
                <a:gd name="connsiteX32" fmla="*/ 1324661 w 1991463"/>
                <a:gd name="connsiteY32" fmla="*/ 124748 h 6083297"/>
                <a:gd name="connsiteX33" fmla="*/ 1243962 w 1991463"/>
                <a:gd name="connsiteY33" fmla="*/ 6214 h 6083297"/>
                <a:gd name="connsiteX34" fmla="*/ 1077011 w 1991463"/>
                <a:gd name="connsiteY34" fmla="*/ 26852 h 6083297"/>
                <a:gd name="connsiteX35" fmla="*/ 858200 w 1991463"/>
                <a:gd name="connsiteY35" fmla="*/ 114165 h 6083297"/>
                <a:gd name="connsiteX36" fmla="*/ 755278 w 1991463"/>
                <a:gd name="connsiteY36" fmla="*/ 196186 h 6083297"/>
                <a:gd name="connsiteX37" fmla="*/ 780678 w 1991463"/>
                <a:gd name="connsiteY37" fmla="*/ 314719 h 6083297"/>
                <a:gd name="connsiteX38" fmla="*/ 865344 w 1991463"/>
                <a:gd name="connsiteY38" fmla="*/ 492519 h 6083297"/>
                <a:gd name="connsiteX39" fmla="*/ 924611 w 1991463"/>
                <a:gd name="connsiteY39" fmla="*/ 619519 h 6083297"/>
                <a:gd name="connsiteX0" fmla="*/ 924611 w 1998597"/>
                <a:gd name="connsiteY0" fmla="*/ 619519 h 6083297"/>
                <a:gd name="connsiteX1" fmla="*/ 1085478 w 1998597"/>
                <a:gd name="connsiteY1" fmla="*/ 958186 h 6083297"/>
                <a:gd name="connsiteX2" fmla="*/ 1220944 w 1998597"/>
                <a:gd name="connsiteY2" fmla="*/ 1288386 h 6083297"/>
                <a:gd name="connsiteX3" fmla="*/ 1356411 w 1998597"/>
                <a:gd name="connsiteY3" fmla="*/ 1593186 h 6083297"/>
                <a:gd name="connsiteX4" fmla="*/ 1415678 w 1998597"/>
                <a:gd name="connsiteY4" fmla="*/ 1940319 h 6083297"/>
                <a:gd name="connsiteX5" fmla="*/ 1398744 w 1998597"/>
                <a:gd name="connsiteY5" fmla="*/ 2346719 h 6083297"/>
                <a:gd name="connsiteX6" fmla="*/ 1263278 w 1998597"/>
                <a:gd name="connsiteY6" fmla="*/ 2753119 h 6083297"/>
                <a:gd name="connsiteX7" fmla="*/ 1026211 w 1998597"/>
                <a:gd name="connsiteY7" fmla="*/ 3193386 h 6083297"/>
                <a:gd name="connsiteX8" fmla="*/ 780678 w 1998597"/>
                <a:gd name="connsiteY8" fmla="*/ 3574386 h 6083297"/>
                <a:gd name="connsiteX9" fmla="*/ 458944 w 1998597"/>
                <a:gd name="connsiteY9" fmla="*/ 4023119 h 6083297"/>
                <a:gd name="connsiteX10" fmla="*/ 247278 w 1998597"/>
                <a:gd name="connsiteY10" fmla="*/ 4412586 h 6083297"/>
                <a:gd name="connsiteX11" fmla="*/ 69478 w 1998597"/>
                <a:gd name="connsiteY11" fmla="*/ 4929052 h 6083297"/>
                <a:gd name="connsiteX12" fmla="*/ 1744 w 1998597"/>
                <a:gd name="connsiteY12" fmla="*/ 5403186 h 6083297"/>
                <a:gd name="connsiteX13" fmla="*/ 27144 w 1998597"/>
                <a:gd name="connsiteY13" fmla="*/ 5767252 h 6083297"/>
                <a:gd name="connsiteX14" fmla="*/ 103344 w 1998597"/>
                <a:gd name="connsiteY14" fmla="*/ 5995852 h 6083297"/>
                <a:gd name="connsiteX15" fmla="*/ 154144 w 1998597"/>
                <a:gd name="connsiteY15" fmla="*/ 6080519 h 6083297"/>
                <a:gd name="connsiteX16" fmla="*/ 264211 w 1998597"/>
                <a:gd name="connsiteY16" fmla="*/ 6055119 h 6083297"/>
                <a:gd name="connsiteX17" fmla="*/ 458944 w 1998597"/>
                <a:gd name="connsiteY17" fmla="*/ 5978919 h 6083297"/>
                <a:gd name="connsiteX18" fmla="*/ 602878 w 1998597"/>
                <a:gd name="connsiteY18" fmla="*/ 5877319 h 6083297"/>
                <a:gd name="connsiteX19" fmla="*/ 636744 w 1998597"/>
                <a:gd name="connsiteY19" fmla="*/ 5834986 h 6083297"/>
                <a:gd name="connsiteX20" fmla="*/ 594411 w 1998597"/>
                <a:gd name="connsiteY20" fmla="*/ 5648719 h 6083297"/>
                <a:gd name="connsiteX21" fmla="*/ 594411 w 1998597"/>
                <a:gd name="connsiteY21" fmla="*/ 5199986 h 6083297"/>
                <a:gd name="connsiteX22" fmla="*/ 704478 w 1998597"/>
                <a:gd name="connsiteY22" fmla="*/ 4793586 h 6083297"/>
                <a:gd name="connsiteX23" fmla="*/ 899211 w 1998597"/>
                <a:gd name="connsiteY23" fmla="*/ 4353319 h 6083297"/>
                <a:gd name="connsiteX24" fmla="*/ 1110878 w 1998597"/>
                <a:gd name="connsiteY24" fmla="*/ 4073919 h 6083297"/>
                <a:gd name="connsiteX25" fmla="*/ 1407211 w 1998597"/>
                <a:gd name="connsiteY25" fmla="*/ 3633652 h 6083297"/>
                <a:gd name="connsiteX26" fmla="*/ 1652744 w 1998597"/>
                <a:gd name="connsiteY26" fmla="*/ 3227252 h 6083297"/>
                <a:gd name="connsiteX27" fmla="*/ 1906744 w 1998597"/>
                <a:gd name="connsiteY27" fmla="*/ 2710786 h 6083297"/>
                <a:gd name="connsiteX28" fmla="*/ 1998554 w 1998597"/>
                <a:gd name="connsiteY28" fmla="*/ 2141138 h 6083297"/>
                <a:gd name="connsiteX29" fmla="*/ 1915211 w 1998597"/>
                <a:gd name="connsiteY29" fmla="*/ 1447136 h 6083297"/>
                <a:gd name="connsiteX30" fmla="*/ 1687669 w 1998597"/>
                <a:gd name="connsiteY30" fmla="*/ 874577 h 6083297"/>
                <a:gd name="connsiteX31" fmla="*/ 1458011 w 1998597"/>
                <a:gd name="connsiteY31" fmla="*/ 399386 h 6083297"/>
                <a:gd name="connsiteX32" fmla="*/ 1324661 w 1998597"/>
                <a:gd name="connsiteY32" fmla="*/ 124748 h 6083297"/>
                <a:gd name="connsiteX33" fmla="*/ 1243962 w 1998597"/>
                <a:gd name="connsiteY33" fmla="*/ 6214 h 6083297"/>
                <a:gd name="connsiteX34" fmla="*/ 1077011 w 1998597"/>
                <a:gd name="connsiteY34" fmla="*/ 26852 h 6083297"/>
                <a:gd name="connsiteX35" fmla="*/ 858200 w 1998597"/>
                <a:gd name="connsiteY35" fmla="*/ 114165 h 6083297"/>
                <a:gd name="connsiteX36" fmla="*/ 755278 w 1998597"/>
                <a:gd name="connsiteY36" fmla="*/ 196186 h 6083297"/>
                <a:gd name="connsiteX37" fmla="*/ 780678 w 1998597"/>
                <a:gd name="connsiteY37" fmla="*/ 314719 h 6083297"/>
                <a:gd name="connsiteX38" fmla="*/ 865344 w 1998597"/>
                <a:gd name="connsiteY38" fmla="*/ 492519 h 6083297"/>
                <a:gd name="connsiteX39" fmla="*/ 924611 w 1998597"/>
                <a:gd name="connsiteY39" fmla="*/ 619519 h 6083297"/>
                <a:gd name="connsiteX0" fmla="*/ 924611 w 1998586"/>
                <a:gd name="connsiteY0" fmla="*/ 619519 h 6083297"/>
                <a:gd name="connsiteX1" fmla="*/ 1085478 w 1998586"/>
                <a:gd name="connsiteY1" fmla="*/ 958186 h 6083297"/>
                <a:gd name="connsiteX2" fmla="*/ 1220944 w 1998586"/>
                <a:gd name="connsiteY2" fmla="*/ 1288386 h 6083297"/>
                <a:gd name="connsiteX3" fmla="*/ 1356411 w 1998586"/>
                <a:gd name="connsiteY3" fmla="*/ 1593186 h 6083297"/>
                <a:gd name="connsiteX4" fmla="*/ 1415678 w 1998586"/>
                <a:gd name="connsiteY4" fmla="*/ 1940319 h 6083297"/>
                <a:gd name="connsiteX5" fmla="*/ 1398744 w 1998586"/>
                <a:gd name="connsiteY5" fmla="*/ 2346719 h 6083297"/>
                <a:gd name="connsiteX6" fmla="*/ 1263278 w 1998586"/>
                <a:gd name="connsiteY6" fmla="*/ 2753119 h 6083297"/>
                <a:gd name="connsiteX7" fmla="*/ 1026211 w 1998586"/>
                <a:gd name="connsiteY7" fmla="*/ 3193386 h 6083297"/>
                <a:gd name="connsiteX8" fmla="*/ 780678 w 1998586"/>
                <a:gd name="connsiteY8" fmla="*/ 3574386 h 6083297"/>
                <a:gd name="connsiteX9" fmla="*/ 458944 w 1998586"/>
                <a:gd name="connsiteY9" fmla="*/ 4023119 h 6083297"/>
                <a:gd name="connsiteX10" fmla="*/ 247278 w 1998586"/>
                <a:gd name="connsiteY10" fmla="*/ 4412586 h 6083297"/>
                <a:gd name="connsiteX11" fmla="*/ 69478 w 1998586"/>
                <a:gd name="connsiteY11" fmla="*/ 4929052 h 6083297"/>
                <a:gd name="connsiteX12" fmla="*/ 1744 w 1998586"/>
                <a:gd name="connsiteY12" fmla="*/ 5403186 h 6083297"/>
                <a:gd name="connsiteX13" fmla="*/ 27144 w 1998586"/>
                <a:gd name="connsiteY13" fmla="*/ 5767252 h 6083297"/>
                <a:gd name="connsiteX14" fmla="*/ 103344 w 1998586"/>
                <a:gd name="connsiteY14" fmla="*/ 5995852 h 6083297"/>
                <a:gd name="connsiteX15" fmla="*/ 154144 w 1998586"/>
                <a:gd name="connsiteY15" fmla="*/ 6080519 h 6083297"/>
                <a:gd name="connsiteX16" fmla="*/ 264211 w 1998586"/>
                <a:gd name="connsiteY16" fmla="*/ 6055119 h 6083297"/>
                <a:gd name="connsiteX17" fmla="*/ 458944 w 1998586"/>
                <a:gd name="connsiteY17" fmla="*/ 5978919 h 6083297"/>
                <a:gd name="connsiteX18" fmla="*/ 602878 w 1998586"/>
                <a:gd name="connsiteY18" fmla="*/ 5877319 h 6083297"/>
                <a:gd name="connsiteX19" fmla="*/ 636744 w 1998586"/>
                <a:gd name="connsiteY19" fmla="*/ 5834986 h 6083297"/>
                <a:gd name="connsiteX20" fmla="*/ 594411 w 1998586"/>
                <a:gd name="connsiteY20" fmla="*/ 5648719 h 6083297"/>
                <a:gd name="connsiteX21" fmla="*/ 594411 w 1998586"/>
                <a:gd name="connsiteY21" fmla="*/ 5199986 h 6083297"/>
                <a:gd name="connsiteX22" fmla="*/ 704478 w 1998586"/>
                <a:gd name="connsiteY22" fmla="*/ 4793586 h 6083297"/>
                <a:gd name="connsiteX23" fmla="*/ 899211 w 1998586"/>
                <a:gd name="connsiteY23" fmla="*/ 4353319 h 6083297"/>
                <a:gd name="connsiteX24" fmla="*/ 1110878 w 1998586"/>
                <a:gd name="connsiteY24" fmla="*/ 4073919 h 6083297"/>
                <a:gd name="connsiteX25" fmla="*/ 1407211 w 1998586"/>
                <a:gd name="connsiteY25" fmla="*/ 3633652 h 6083297"/>
                <a:gd name="connsiteX26" fmla="*/ 1652744 w 1998586"/>
                <a:gd name="connsiteY26" fmla="*/ 3227252 h 6083297"/>
                <a:gd name="connsiteX27" fmla="*/ 1921031 w 1998586"/>
                <a:gd name="connsiteY27" fmla="*/ 2703642 h 6083297"/>
                <a:gd name="connsiteX28" fmla="*/ 1998554 w 1998586"/>
                <a:gd name="connsiteY28" fmla="*/ 2141138 h 6083297"/>
                <a:gd name="connsiteX29" fmla="*/ 1915211 w 1998586"/>
                <a:gd name="connsiteY29" fmla="*/ 1447136 h 6083297"/>
                <a:gd name="connsiteX30" fmla="*/ 1687669 w 1998586"/>
                <a:gd name="connsiteY30" fmla="*/ 874577 h 6083297"/>
                <a:gd name="connsiteX31" fmla="*/ 1458011 w 1998586"/>
                <a:gd name="connsiteY31" fmla="*/ 399386 h 6083297"/>
                <a:gd name="connsiteX32" fmla="*/ 1324661 w 1998586"/>
                <a:gd name="connsiteY32" fmla="*/ 124748 h 6083297"/>
                <a:gd name="connsiteX33" fmla="*/ 1243962 w 1998586"/>
                <a:gd name="connsiteY33" fmla="*/ 6214 h 6083297"/>
                <a:gd name="connsiteX34" fmla="*/ 1077011 w 1998586"/>
                <a:gd name="connsiteY34" fmla="*/ 26852 h 6083297"/>
                <a:gd name="connsiteX35" fmla="*/ 858200 w 1998586"/>
                <a:gd name="connsiteY35" fmla="*/ 114165 h 6083297"/>
                <a:gd name="connsiteX36" fmla="*/ 755278 w 1998586"/>
                <a:gd name="connsiteY36" fmla="*/ 196186 h 6083297"/>
                <a:gd name="connsiteX37" fmla="*/ 780678 w 1998586"/>
                <a:gd name="connsiteY37" fmla="*/ 314719 h 6083297"/>
                <a:gd name="connsiteX38" fmla="*/ 865344 w 1998586"/>
                <a:gd name="connsiteY38" fmla="*/ 492519 h 6083297"/>
                <a:gd name="connsiteX39" fmla="*/ 924611 w 1998586"/>
                <a:gd name="connsiteY39" fmla="*/ 619519 h 6083297"/>
                <a:gd name="connsiteX0" fmla="*/ 924611 w 1998586"/>
                <a:gd name="connsiteY0" fmla="*/ 619519 h 6083297"/>
                <a:gd name="connsiteX1" fmla="*/ 1085478 w 1998586"/>
                <a:gd name="connsiteY1" fmla="*/ 958186 h 6083297"/>
                <a:gd name="connsiteX2" fmla="*/ 1220944 w 1998586"/>
                <a:gd name="connsiteY2" fmla="*/ 1288386 h 6083297"/>
                <a:gd name="connsiteX3" fmla="*/ 1356411 w 1998586"/>
                <a:gd name="connsiteY3" fmla="*/ 1593186 h 6083297"/>
                <a:gd name="connsiteX4" fmla="*/ 1415678 w 1998586"/>
                <a:gd name="connsiteY4" fmla="*/ 1940319 h 6083297"/>
                <a:gd name="connsiteX5" fmla="*/ 1398744 w 1998586"/>
                <a:gd name="connsiteY5" fmla="*/ 2346719 h 6083297"/>
                <a:gd name="connsiteX6" fmla="*/ 1263278 w 1998586"/>
                <a:gd name="connsiteY6" fmla="*/ 2753119 h 6083297"/>
                <a:gd name="connsiteX7" fmla="*/ 1026211 w 1998586"/>
                <a:gd name="connsiteY7" fmla="*/ 3193386 h 6083297"/>
                <a:gd name="connsiteX8" fmla="*/ 780678 w 1998586"/>
                <a:gd name="connsiteY8" fmla="*/ 3574386 h 6083297"/>
                <a:gd name="connsiteX9" fmla="*/ 458944 w 1998586"/>
                <a:gd name="connsiteY9" fmla="*/ 4023119 h 6083297"/>
                <a:gd name="connsiteX10" fmla="*/ 247278 w 1998586"/>
                <a:gd name="connsiteY10" fmla="*/ 4412586 h 6083297"/>
                <a:gd name="connsiteX11" fmla="*/ 69478 w 1998586"/>
                <a:gd name="connsiteY11" fmla="*/ 4929052 h 6083297"/>
                <a:gd name="connsiteX12" fmla="*/ 1744 w 1998586"/>
                <a:gd name="connsiteY12" fmla="*/ 5403186 h 6083297"/>
                <a:gd name="connsiteX13" fmla="*/ 27144 w 1998586"/>
                <a:gd name="connsiteY13" fmla="*/ 5767252 h 6083297"/>
                <a:gd name="connsiteX14" fmla="*/ 103344 w 1998586"/>
                <a:gd name="connsiteY14" fmla="*/ 5995852 h 6083297"/>
                <a:gd name="connsiteX15" fmla="*/ 154144 w 1998586"/>
                <a:gd name="connsiteY15" fmla="*/ 6080519 h 6083297"/>
                <a:gd name="connsiteX16" fmla="*/ 264211 w 1998586"/>
                <a:gd name="connsiteY16" fmla="*/ 6055119 h 6083297"/>
                <a:gd name="connsiteX17" fmla="*/ 458944 w 1998586"/>
                <a:gd name="connsiteY17" fmla="*/ 5978919 h 6083297"/>
                <a:gd name="connsiteX18" fmla="*/ 602878 w 1998586"/>
                <a:gd name="connsiteY18" fmla="*/ 5877319 h 6083297"/>
                <a:gd name="connsiteX19" fmla="*/ 636744 w 1998586"/>
                <a:gd name="connsiteY19" fmla="*/ 5834986 h 6083297"/>
                <a:gd name="connsiteX20" fmla="*/ 594411 w 1998586"/>
                <a:gd name="connsiteY20" fmla="*/ 5648719 h 6083297"/>
                <a:gd name="connsiteX21" fmla="*/ 594411 w 1998586"/>
                <a:gd name="connsiteY21" fmla="*/ 5199986 h 6083297"/>
                <a:gd name="connsiteX22" fmla="*/ 704478 w 1998586"/>
                <a:gd name="connsiteY22" fmla="*/ 4793586 h 6083297"/>
                <a:gd name="connsiteX23" fmla="*/ 903974 w 1998586"/>
                <a:gd name="connsiteY23" fmla="*/ 4369987 h 6083297"/>
                <a:gd name="connsiteX24" fmla="*/ 1110878 w 1998586"/>
                <a:gd name="connsiteY24" fmla="*/ 4073919 h 6083297"/>
                <a:gd name="connsiteX25" fmla="*/ 1407211 w 1998586"/>
                <a:gd name="connsiteY25" fmla="*/ 3633652 h 6083297"/>
                <a:gd name="connsiteX26" fmla="*/ 1652744 w 1998586"/>
                <a:gd name="connsiteY26" fmla="*/ 3227252 h 6083297"/>
                <a:gd name="connsiteX27" fmla="*/ 1921031 w 1998586"/>
                <a:gd name="connsiteY27" fmla="*/ 2703642 h 6083297"/>
                <a:gd name="connsiteX28" fmla="*/ 1998554 w 1998586"/>
                <a:gd name="connsiteY28" fmla="*/ 2141138 h 6083297"/>
                <a:gd name="connsiteX29" fmla="*/ 1915211 w 1998586"/>
                <a:gd name="connsiteY29" fmla="*/ 1447136 h 6083297"/>
                <a:gd name="connsiteX30" fmla="*/ 1687669 w 1998586"/>
                <a:gd name="connsiteY30" fmla="*/ 874577 h 6083297"/>
                <a:gd name="connsiteX31" fmla="*/ 1458011 w 1998586"/>
                <a:gd name="connsiteY31" fmla="*/ 399386 h 6083297"/>
                <a:gd name="connsiteX32" fmla="*/ 1324661 w 1998586"/>
                <a:gd name="connsiteY32" fmla="*/ 124748 h 6083297"/>
                <a:gd name="connsiteX33" fmla="*/ 1243962 w 1998586"/>
                <a:gd name="connsiteY33" fmla="*/ 6214 h 6083297"/>
                <a:gd name="connsiteX34" fmla="*/ 1077011 w 1998586"/>
                <a:gd name="connsiteY34" fmla="*/ 26852 h 6083297"/>
                <a:gd name="connsiteX35" fmla="*/ 858200 w 1998586"/>
                <a:gd name="connsiteY35" fmla="*/ 114165 h 6083297"/>
                <a:gd name="connsiteX36" fmla="*/ 755278 w 1998586"/>
                <a:gd name="connsiteY36" fmla="*/ 196186 h 6083297"/>
                <a:gd name="connsiteX37" fmla="*/ 780678 w 1998586"/>
                <a:gd name="connsiteY37" fmla="*/ 314719 h 6083297"/>
                <a:gd name="connsiteX38" fmla="*/ 865344 w 1998586"/>
                <a:gd name="connsiteY38" fmla="*/ 492519 h 6083297"/>
                <a:gd name="connsiteX39" fmla="*/ 924611 w 1998586"/>
                <a:gd name="connsiteY39" fmla="*/ 619519 h 6083297"/>
                <a:gd name="connsiteX0" fmla="*/ 924611 w 1998586"/>
                <a:gd name="connsiteY0" fmla="*/ 619519 h 6083297"/>
                <a:gd name="connsiteX1" fmla="*/ 1085478 w 1998586"/>
                <a:gd name="connsiteY1" fmla="*/ 958186 h 6083297"/>
                <a:gd name="connsiteX2" fmla="*/ 1220944 w 1998586"/>
                <a:gd name="connsiteY2" fmla="*/ 1288386 h 6083297"/>
                <a:gd name="connsiteX3" fmla="*/ 1356411 w 1998586"/>
                <a:gd name="connsiteY3" fmla="*/ 1593186 h 6083297"/>
                <a:gd name="connsiteX4" fmla="*/ 1415678 w 1998586"/>
                <a:gd name="connsiteY4" fmla="*/ 1940319 h 6083297"/>
                <a:gd name="connsiteX5" fmla="*/ 1398744 w 1998586"/>
                <a:gd name="connsiteY5" fmla="*/ 2346719 h 6083297"/>
                <a:gd name="connsiteX6" fmla="*/ 1263278 w 1998586"/>
                <a:gd name="connsiteY6" fmla="*/ 2753119 h 6083297"/>
                <a:gd name="connsiteX7" fmla="*/ 1026211 w 1998586"/>
                <a:gd name="connsiteY7" fmla="*/ 3193386 h 6083297"/>
                <a:gd name="connsiteX8" fmla="*/ 780678 w 1998586"/>
                <a:gd name="connsiteY8" fmla="*/ 3574386 h 6083297"/>
                <a:gd name="connsiteX9" fmla="*/ 458944 w 1998586"/>
                <a:gd name="connsiteY9" fmla="*/ 4023119 h 6083297"/>
                <a:gd name="connsiteX10" fmla="*/ 247278 w 1998586"/>
                <a:gd name="connsiteY10" fmla="*/ 4412586 h 6083297"/>
                <a:gd name="connsiteX11" fmla="*/ 69478 w 1998586"/>
                <a:gd name="connsiteY11" fmla="*/ 4929052 h 6083297"/>
                <a:gd name="connsiteX12" fmla="*/ 1744 w 1998586"/>
                <a:gd name="connsiteY12" fmla="*/ 5403186 h 6083297"/>
                <a:gd name="connsiteX13" fmla="*/ 27144 w 1998586"/>
                <a:gd name="connsiteY13" fmla="*/ 5767252 h 6083297"/>
                <a:gd name="connsiteX14" fmla="*/ 103344 w 1998586"/>
                <a:gd name="connsiteY14" fmla="*/ 5995852 h 6083297"/>
                <a:gd name="connsiteX15" fmla="*/ 154144 w 1998586"/>
                <a:gd name="connsiteY15" fmla="*/ 6080519 h 6083297"/>
                <a:gd name="connsiteX16" fmla="*/ 264211 w 1998586"/>
                <a:gd name="connsiteY16" fmla="*/ 6055119 h 6083297"/>
                <a:gd name="connsiteX17" fmla="*/ 458944 w 1998586"/>
                <a:gd name="connsiteY17" fmla="*/ 5978919 h 6083297"/>
                <a:gd name="connsiteX18" fmla="*/ 602878 w 1998586"/>
                <a:gd name="connsiteY18" fmla="*/ 5877319 h 6083297"/>
                <a:gd name="connsiteX19" fmla="*/ 636744 w 1998586"/>
                <a:gd name="connsiteY19" fmla="*/ 5834986 h 6083297"/>
                <a:gd name="connsiteX20" fmla="*/ 601555 w 1998586"/>
                <a:gd name="connsiteY20" fmla="*/ 5646338 h 6083297"/>
                <a:gd name="connsiteX21" fmla="*/ 594411 w 1998586"/>
                <a:gd name="connsiteY21" fmla="*/ 5199986 h 6083297"/>
                <a:gd name="connsiteX22" fmla="*/ 704478 w 1998586"/>
                <a:gd name="connsiteY22" fmla="*/ 4793586 h 6083297"/>
                <a:gd name="connsiteX23" fmla="*/ 903974 w 1998586"/>
                <a:gd name="connsiteY23" fmla="*/ 4369987 h 6083297"/>
                <a:gd name="connsiteX24" fmla="*/ 1110878 w 1998586"/>
                <a:gd name="connsiteY24" fmla="*/ 4073919 h 6083297"/>
                <a:gd name="connsiteX25" fmla="*/ 1407211 w 1998586"/>
                <a:gd name="connsiteY25" fmla="*/ 3633652 h 6083297"/>
                <a:gd name="connsiteX26" fmla="*/ 1652744 w 1998586"/>
                <a:gd name="connsiteY26" fmla="*/ 3227252 h 6083297"/>
                <a:gd name="connsiteX27" fmla="*/ 1921031 w 1998586"/>
                <a:gd name="connsiteY27" fmla="*/ 2703642 h 6083297"/>
                <a:gd name="connsiteX28" fmla="*/ 1998554 w 1998586"/>
                <a:gd name="connsiteY28" fmla="*/ 2141138 h 6083297"/>
                <a:gd name="connsiteX29" fmla="*/ 1915211 w 1998586"/>
                <a:gd name="connsiteY29" fmla="*/ 1447136 h 6083297"/>
                <a:gd name="connsiteX30" fmla="*/ 1687669 w 1998586"/>
                <a:gd name="connsiteY30" fmla="*/ 874577 h 6083297"/>
                <a:gd name="connsiteX31" fmla="*/ 1458011 w 1998586"/>
                <a:gd name="connsiteY31" fmla="*/ 399386 h 6083297"/>
                <a:gd name="connsiteX32" fmla="*/ 1324661 w 1998586"/>
                <a:gd name="connsiteY32" fmla="*/ 124748 h 6083297"/>
                <a:gd name="connsiteX33" fmla="*/ 1243962 w 1998586"/>
                <a:gd name="connsiteY33" fmla="*/ 6214 h 6083297"/>
                <a:gd name="connsiteX34" fmla="*/ 1077011 w 1998586"/>
                <a:gd name="connsiteY34" fmla="*/ 26852 h 6083297"/>
                <a:gd name="connsiteX35" fmla="*/ 858200 w 1998586"/>
                <a:gd name="connsiteY35" fmla="*/ 114165 h 6083297"/>
                <a:gd name="connsiteX36" fmla="*/ 755278 w 1998586"/>
                <a:gd name="connsiteY36" fmla="*/ 196186 h 6083297"/>
                <a:gd name="connsiteX37" fmla="*/ 780678 w 1998586"/>
                <a:gd name="connsiteY37" fmla="*/ 314719 h 6083297"/>
                <a:gd name="connsiteX38" fmla="*/ 865344 w 1998586"/>
                <a:gd name="connsiteY38" fmla="*/ 492519 h 6083297"/>
                <a:gd name="connsiteX39" fmla="*/ 924611 w 1998586"/>
                <a:gd name="connsiteY39" fmla="*/ 619519 h 6083297"/>
                <a:gd name="connsiteX0" fmla="*/ 924611 w 1998586"/>
                <a:gd name="connsiteY0" fmla="*/ 619519 h 6083297"/>
                <a:gd name="connsiteX1" fmla="*/ 1085478 w 1998586"/>
                <a:gd name="connsiteY1" fmla="*/ 958186 h 6083297"/>
                <a:gd name="connsiteX2" fmla="*/ 1220944 w 1998586"/>
                <a:gd name="connsiteY2" fmla="*/ 1288386 h 6083297"/>
                <a:gd name="connsiteX3" fmla="*/ 1356411 w 1998586"/>
                <a:gd name="connsiteY3" fmla="*/ 1593186 h 6083297"/>
                <a:gd name="connsiteX4" fmla="*/ 1415678 w 1998586"/>
                <a:gd name="connsiteY4" fmla="*/ 1940319 h 6083297"/>
                <a:gd name="connsiteX5" fmla="*/ 1398744 w 1998586"/>
                <a:gd name="connsiteY5" fmla="*/ 2346719 h 6083297"/>
                <a:gd name="connsiteX6" fmla="*/ 1263278 w 1998586"/>
                <a:gd name="connsiteY6" fmla="*/ 2753119 h 6083297"/>
                <a:gd name="connsiteX7" fmla="*/ 1026211 w 1998586"/>
                <a:gd name="connsiteY7" fmla="*/ 3193386 h 6083297"/>
                <a:gd name="connsiteX8" fmla="*/ 780678 w 1998586"/>
                <a:gd name="connsiteY8" fmla="*/ 3574386 h 6083297"/>
                <a:gd name="connsiteX9" fmla="*/ 458944 w 1998586"/>
                <a:gd name="connsiteY9" fmla="*/ 4023119 h 6083297"/>
                <a:gd name="connsiteX10" fmla="*/ 247278 w 1998586"/>
                <a:gd name="connsiteY10" fmla="*/ 4412586 h 6083297"/>
                <a:gd name="connsiteX11" fmla="*/ 69478 w 1998586"/>
                <a:gd name="connsiteY11" fmla="*/ 4929052 h 6083297"/>
                <a:gd name="connsiteX12" fmla="*/ 1744 w 1998586"/>
                <a:gd name="connsiteY12" fmla="*/ 5403186 h 6083297"/>
                <a:gd name="connsiteX13" fmla="*/ 27144 w 1998586"/>
                <a:gd name="connsiteY13" fmla="*/ 5767252 h 6083297"/>
                <a:gd name="connsiteX14" fmla="*/ 103344 w 1998586"/>
                <a:gd name="connsiteY14" fmla="*/ 5995852 h 6083297"/>
                <a:gd name="connsiteX15" fmla="*/ 154144 w 1998586"/>
                <a:gd name="connsiteY15" fmla="*/ 6080519 h 6083297"/>
                <a:gd name="connsiteX16" fmla="*/ 264211 w 1998586"/>
                <a:gd name="connsiteY16" fmla="*/ 6055119 h 6083297"/>
                <a:gd name="connsiteX17" fmla="*/ 458944 w 1998586"/>
                <a:gd name="connsiteY17" fmla="*/ 5978919 h 6083297"/>
                <a:gd name="connsiteX18" fmla="*/ 602878 w 1998586"/>
                <a:gd name="connsiteY18" fmla="*/ 5889225 h 6083297"/>
                <a:gd name="connsiteX19" fmla="*/ 636744 w 1998586"/>
                <a:gd name="connsiteY19" fmla="*/ 5834986 h 6083297"/>
                <a:gd name="connsiteX20" fmla="*/ 601555 w 1998586"/>
                <a:gd name="connsiteY20" fmla="*/ 5646338 h 6083297"/>
                <a:gd name="connsiteX21" fmla="*/ 594411 w 1998586"/>
                <a:gd name="connsiteY21" fmla="*/ 5199986 h 6083297"/>
                <a:gd name="connsiteX22" fmla="*/ 704478 w 1998586"/>
                <a:gd name="connsiteY22" fmla="*/ 4793586 h 6083297"/>
                <a:gd name="connsiteX23" fmla="*/ 903974 w 1998586"/>
                <a:gd name="connsiteY23" fmla="*/ 4369987 h 6083297"/>
                <a:gd name="connsiteX24" fmla="*/ 1110878 w 1998586"/>
                <a:gd name="connsiteY24" fmla="*/ 4073919 h 6083297"/>
                <a:gd name="connsiteX25" fmla="*/ 1407211 w 1998586"/>
                <a:gd name="connsiteY25" fmla="*/ 3633652 h 6083297"/>
                <a:gd name="connsiteX26" fmla="*/ 1652744 w 1998586"/>
                <a:gd name="connsiteY26" fmla="*/ 3227252 h 6083297"/>
                <a:gd name="connsiteX27" fmla="*/ 1921031 w 1998586"/>
                <a:gd name="connsiteY27" fmla="*/ 2703642 h 6083297"/>
                <a:gd name="connsiteX28" fmla="*/ 1998554 w 1998586"/>
                <a:gd name="connsiteY28" fmla="*/ 2141138 h 6083297"/>
                <a:gd name="connsiteX29" fmla="*/ 1915211 w 1998586"/>
                <a:gd name="connsiteY29" fmla="*/ 1447136 h 6083297"/>
                <a:gd name="connsiteX30" fmla="*/ 1687669 w 1998586"/>
                <a:gd name="connsiteY30" fmla="*/ 874577 h 6083297"/>
                <a:gd name="connsiteX31" fmla="*/ 1458011 w 1998586"/>
                <a:gd name="connsiteY31" fmla="*/ 399386 h 6083297"/>
                <a:gd name="connsiteX32" fmla="*/ 1324661 w 1998586"/>
                <a:gd name="connsiteY32" fmla="*/ 124748 h 6083297"/>
                <a:gd name="connsiteX33" fmla="*/ 1243962 w 1998586"/>
                <a:gd name="connsiteY33" fmla="*/ 6214 h 6083297"/>
                <a:gd name="connsiteX34" fmla="*/ 1077011 w 1998586"/>
                <a:gd name="connsiteY34" fmla="*/ 26852 h 6083297"/>
                <a:gd name="connsiteX35" fmla="*/ 858200 w 1998586"/>
                <a:gd name="connsiteY35" fmla="*/ 114165 h 6083297"/>
                <a:gd name="connsiteX36" fmla="*/ 755278 w 1998586"/>
                <a:gd name="connsiteY36" fmla="*/ 196186 h 6083297"/>
                <a:gd name="connsiteX37" fmla="*/ 780678 w 1998586"/>
                <a:gd name="connsiteY37" fmla="*/ 314719 h 6083297"/>
                <a:gd name="connsiteX38" fmla="*/ 865344 w 1998586"/>
                <a:gd name="connsiteY38" fmla="*/ 492519 h 6083297"/>
                <a:gd name="connsiteX39" fmla="*/ 924611 w 1998586"/>
                <a:gd name="connsiteY39" fmla="*/ 619519 h 6083297"/>
                <a:gd name="connsiteX0" fmla="*/ 924611 w 1998586"/>
                <a:gd name="connsiteY0" fmla="*/ 619519 h 6083158"/>
                <a:gd name="connsiteX1" fmla="*/ 1085478 w 1998586"/>
                <a:gd name="connsiteY1" fmla="*/ 958186 h 6083158"/>
                <a:gd name="connsiteX2" fmla="*/ 1220944 w 1998586"/>
                <a:gd name="connsiteY2" fmla="*/ 1288386 h 6083158"/>
                <a:gd name="connsiteX3" fmla="*/ 1356411 w 1998586"/>
                <a:gd name="connsiteY3" fmla="*/ 1593186 h 6083158"/>
                <a:gd name="connsiteX4" fmla="*/ 1415678 w 1998586"/>
                <a:gd name="connsiteY4" fmla="*/ 1940319 h 6083158"/>
                <a:gd name="connsiteX5" fmla="*/ 1398744 w 1998586"/>
                <a:gd name="connsiteY5" fmla="*/ 2346719 h 6083158"/>
                <a:gd name="connsiteX6" fmla="*/ 1263278 w 1998586"/>
                <a:gd name="connsiteY6" fmla="*/ 2753119 h 6083158"/>
                <a:gd name="connsiteX7" fmla="*/ 1026211 w 1998586"/>
                <a:gd name="connsiteY7" fmla="*/ 3193386 h 6083158"/>
                <a:gd name="connsiteX8" fmla="*/ 780678 w 1998586"/>
                <a:gd name="connsiteY8" fmla="*/ 3574386 h 6083158"/>
                <a:gd name="connsiteX9" fmla="*/ 458944 w 1998586"/>
                <a:gd name="connsiteY9" fmla="*/ 4023119 h 6083158"/>
                <a:gd name="connsiteX10" fmla="*/ 247278 w 1998586"/>
                <a:gd name="connsiteY10" fmla="*/ 4412586 h 6083158"/>
                <a:gd name="connsiteX11" fmla="*/ 69478 w 1998586"/>
                <a:gd name="connsiteY11" fmla="*/ 4929052 h 6083158"/>
                <a:gd name="connsiteX12" fmla="*/ 1744 w 1998586"/>
                <a:gd name="connsiteY12" fmla="*/ 5403186 h 6083158"/>
                <a:gd name="connsiteX13" fmla="*/ 27144 w 1998586"/>
                <a:gd name="connsiteY13" fmla="*/ 5767252 h 6083158"/>
                <a:gd name="connsiteX14" fmla="*/ 103344 w 1998586"/>
                <a:gd name="connsiteY14" fmla="*/ 5995852 h 6083158"/>
                <a:gd name="connsiteX15" fmla="*/ 154144 w 1998586"/>
                <a:gd name="connsiteY15" fmla="*/ 6080519 h 6083158"/>
                <a:gd name="connsiteX16" fmla="*/ 264211 w 1998586"/>
                <a:gd name="connsiteY16" fmla="*/ 6055119 h 6083158"/>
                <a:gd name="connsiteX17" fmla="*/ 461325 w 1998586"/>
                <a:gd name="connsiteY17" fmla="*/ 5988444 h 6083158"/>
                <a:gd name="connsiteX18" fmla="*/ 602878 w 1998586"/>
                <a:gd name="connsiteY18" fmla="*/ 5889225 h 6083158"/>
                <a:gd name="connsiteX19" fmla="*/ 636744 w 1998586"/>
                <a:gd name="connsiteY19" fmla="*/ 5834986 h 6083158"/>
                <a:gd name="connsiteX20" fmla="*/ 601555 w 1998586"/>
                <a:gd name="connsiteY20" fmla="*/ 5646338 h 6083158"/>
                <a:gd name="connsiteX21" fmla="*/ 594411 w 1998586"/>
                <a:gd name="connsiteY21" fmla="*/ 5199986 h 6083158"/>
                <a:gd name="connsiteX22" fmla="*/ 704478 w 1998586"/>
                <a:gd name="connsiteY22" fmla="*/ 4793586 h 6083158"/>
                <a:gd name="connsiteX23" fmla="*/ 903974 w 1998586"/>
                <a:gd name="connsiteY23" fmla="*/ 4369987 h 6083158"/>
                <a:gd name="connsiteX24" fmla="*/ 1110878 w 1998586"/>
                <a:gd name="connsiteY24" fmla="*/ 4073919 h 6083158"/>
                <a:gd name="connsiteX25" fmla="*/ 1407211 w 1998586"/>
                <a:gd name="connsiteY25" fmla="*/ 3633652 h 6083158"/>
                <a:gd name="connsiteX26" fmla="*/ 1652744 w 1998586"/>
                <a:gd name="connsiteY26" fmla="*/ 3227252 h 6083158"/>
                <a:gd name="connsiteX27" fmla="*/ 1921031 w 1998586"/>
                <a:gd name="connsiteY27" fmla="*/ 2703642 h 6083158"/>
                <a:gd name="connsiteX28" fmla="*/ 1998554 w 1998586"/>
                <a:gd name="connsiteY28" fmla="*/ 2141138 h 6083158"/>
                <a:gd name="connsiteX29" fmla="*/ 1915211 w 1998586"/>
                <a:gd name="connsiteY29" fmla="*/ 1447136 h 6083158"/>
                <a:gd name="connsiteX30" fmla="*/ 1687669 w 1998586"/>
                <a:gd name="connsiteY30" fmla="*/ 874577 h 6083158"/>
                <a:gd name="connsiteX31" fmla="*/ 1458011 w 1998586"/>
                <a:gd name="connsiteY31" fmla="*/ 399386 h 6083158"/>
                <a:gd name="connsiteX32" fmla="*/ 1324661 w 1998586"/>
                <a:gd name="connsiteY32" fmla="*/ 124748 h 6083158"/>
                <a:gd name="connsiteX33" fmla="*/ 1243962 w 1998586"/>
                <a:gd name="connsiteY33" fmla="*/ 6214 h 6083158"/>
                <a:gd name="connsiteX34" fmla="*/ 1077011 w 1998586"/>
                <a:gd name="connsiteY34" fmla="*/ 26852 h 6083158"/>
                <a:gd name="connsiteX35" fmla="*/ 858200 w 1998586"/>
                <a:gd name="connsiteY35" fmla="*/ 114165 h 6083158"/>
                <a:gd name="connsiteX36" fmla="*/ 755278 w 1998586"/>
                <a:gd name="connsiteY36" fmla="*/ 196186 h 6083158"/>
                <a:gd name="connsiteX37" fmla="*/ 780678 w 1998586"/>
                <a:gd name="connsiteY37" fmla="*/ 314719 h 6083158"/>
                <a:gd name="connsiteX38" fmla="*/ 865344 w 1998586"/>
                <a:gd name="connsiteY38" fmla="*/ 492519 h 6083158"/>
                <a:gd name="connsiteX39" fmla="*/ 924611 w 1998586"/>
                <a:gd name="connsiteY39" fmla="*/ 619519 h 6083158"/>
                <a:gd name="connsiteX0" fmla="*/ 924611 w 1998586"/>
                <a:gd name="connsiteY0" fmla="*/ 619519 h 6083158"/>
                <a:gd name="connsiteX1" fmla="*/ 1085478 w 1998586"/>
                <a:gd name="connsiteY1" fmla="*/ 958186 h 6083158"/>
                <a:gd name="connsiteX2" fmla="*/ 1220944 w 1998586"/>
                <a:gd name="connsiteY2" fmla="*/ 1288386 h 6083158"/>
                <a:gd name="connsiteX3" fmla="*/ 1356411 w 1998586"/>
                <a:gd name="connsiteY3" fmla="*/ 1593186 h 6083158"/>
                <a:gd name="connsiteX4" fmla="*/ 1415678 w 1998586"/>
                <a:gd name="connsiteY4" fmla="*/ 1940319 h 6083158"/>
                <a:gd name="connsiteX5" fmla="*/ 1398744 w 1998586"/>
                <a:gd name="connsiteY5" fmla="*/ 2346719 h 6083158"/>
                <a:gd name="connsiteX6" fmla="*/ 1263278 w 1998586"/>
                <a:gd name="connsiteY6" fmla="*/ 2753119 h 6083158"/>
                <a:gd name="connsiteX7" fmla="*/ 1026211 w 1998586"/>
                <a:gd name="connsiteY7" fmla="*/ 3193386 h 6083158"/>
                <a:gd name="connsiteX8" fmla="*/ 780678 w 1998586"/>
                <a:gd name="connsiteY8" fmla="*/ 3574386 h 6083158"/>
                <a:gd name="connsiteX9" fmla="*/ 458944 w 1998586"/>
                <a:gd name="connsiteY9" fmla="*/ 4023119 h 6083158"/>
                <a:gd name="connsiteX10" fmla="*/ 247278 w 1998586"/>
                <a:gd name="connsiteY10" fmla="*/ 4412586 h 6083158"/>
                <a:gd name="connsiteX11" fmla="*/ 69478 w 1998586"/>
                <a:gd name="connsiteY11" fmla="*/ 4929052 h 6083158"/>
                <a:gd name="connsiteX12" fmla="*/ 1744 w 1998586"/>
                <a:gd name="connsiteY12" fmla="*/ 5403186 h 6083158"/>
                <a:gd name="connsiteX13" fmla="*/ 27144 w 1998586"/>
                <a:gd name="connsiteY13" fmla="*/ 5767252 h 6083158"/>
                <a:gd name="connsiteX14" fmla="*/ 103344 w 1998586"/>
                <a:gd name="connsiteY14" fmla="*/ 5995852 h 6083158"/>
                <a:gd name="connsiteX15" fmla="*/ 154144 w 1998586"/>
                <a:gd name="connsiteY15" fmla="*/ 6080519 h 6083158"/>
                <a:gd name="connsiteX16" fmla="*/ 264211 w 1998586"/>
                <a:gd name="connsiteY16" fmla="*/ 6055119 h 6083158"/>
                <a:gd name="connsiteX17" fmla="*/ 461325 w 1998586"/>
                <a:gd name="connsiteY17" fmla="*/ 5988444 h 6083158"/>
                <a:gd name="connsiteX18" fmla="*/ 602878 w 1998586"/>
                <a:gd name="connsiteY18" fmla="*/ 5896369 h 6083158"/>
                <a:gd name="connsiteX19" fmla="*/ 636744 w 1998586"/>
                <a:gd name="connsiteY19" fmla="*/ 5834986 h 6083158"/>
                <a:gd name="connsiteX20" fmla="*/ 601555 w 1998586"/>
                <a:gd name="connsiteY20" fmla="*/ 5646338 h 6083158"/>
                <a:gd name="connsiteX21" fmla="*/ 594411 w 1998586"/>
                <a:gd name="connsiteY21" fmla="*/ 5199986 h 6083158"/>
                <a:gd name="connsiteX22" fmla="*/ 704478 w 1998586"/>
                <a:gd name="connsiteY22" fmla="*/ 4793586 h 6083158"/>
                <a:gd name="connsiteX23" fmla="*/ 903974 w 1998586"/>
                <a:gd name="connsiteY23" fmla="*/ 4369987 h 6083158"/>
                <a:gd name="connsiteX24" fmla="*/ 1110878 w 1998586"/>
                <a:gd name="connsiteY24" fmla="*/ 4073919 h 6083158"/>
                <a:gd name="connsiteX25" fmla="*/ 1407211 w 1998586"/>
                <a:gd name="connsiteY25" fmla="*/ 3633652 h 6083158"/>
                <a:gd name="connsiteX26" fmla="*/ 1652744 w 1998586"/>
                <a:gd name="connsiteY26" fmla="*/ 3227252 h 6083158"/>
                <a:gd name="connsiteX27" fmla="*/ 1921031 w 1998586"/>
                <a:gd name="connsiteY27" fmla="*/ 2703642 h 6083158"/>
                <a:gd name="connsiteX28" fmla="*/ 1998554 w 1998586"/>
                <a:gd name="connsiteY28" fmla="*/ 2141138 h 6083158"/>
                <a:gd name="connsiteX29" fmla="*/ 1915211 w 1998586"/>
                <a:gd name="connsiteY29" fmla="*/ 1447136 h 6083158"/>
                <a:gd name="connsiteX30" fmla="*/ 1687669 w 1998586"/>
                <a:gd name="connsiteY30" fmla="*/ 874577 h 6083158"/>
                <a:gd name="connsiteX31" fmla="*/ 1458011 w 1998586"/>
                <a:gd name="connsiteY31" fmla="*/ 399386 h 6083158"/>
                <a:gd name="connsiteX32" fmla="*/ 1324661 w 1998586"/>
                <a:gd name="connsiteY32" fmla="*/ 124748 h 6083158"/>
                <a:gd name="connsiteX33" fmla="*/ 1243962 w 1998586"/>
                <a:gd name="connsiteY33" fmla="*/ 6214 h 6083158"/>
                <a:gd name="connsiteX34" fmla="*/ 1077011 w 1998586"/>
                <a:gd name="connsiteY34" fmla="*/ 26852 h 6083158"/>
                <a:gd name="connsiteX35" fmla="*/ 858200 w 1998586"/>
                <a:gd name="connsiteY35" fmla="*/ 114165 h 6083158"/>
                <a:gd name="connsiteX36" fmla="*/ 755278 w 1998586"/>
                <a:gd name="connsiteY36" fmla="*/ 196186 h 6083158"/>
                <a:gd name="connsiteX37" fmla="*/ 780678 w 1998586"/>
                <a:gd name="connsiteY37" fmla="*/ 314719 h 6083158"/>
                <a:gd name="connsiteX38" fmla="*/ 865344 w 1998586"/>
                <a:gd name="connsiteY38" fmla="*/ 492519 h 6083158"/>
                <a:gd name="connsiteX39" fmla="*/ 924611 w 1998586"/>
                <a:gd name="connsiteY39" fmla="*/ 619519 h 6083158"/>
                <a:gd name="connsiteX0" fmla="*/ 924611 w 1998586"/>
                <a:gd name="connsiteY0" fmla="*/ 619519 h 6083158"/>
                <a:gd name="connsiteX1" fmla="*/ 1085478 w 1998586"/>
                <a:gd name="connsiteY1" fmla="*/ 958186 h 6083158"/>
                <a:gd name="connsiteX2" fmla="*/ 1220944 w 1998586"/>
                <a:gd name="connsiteY2" fmla="*/ 1288386 h 6083158"/>
                <a:gd name="connsiteX3" fmla="*/ 1356411 w 1998586"/>
                <a:gd name="connsiteY3" fmla="*/ 1593186 h 6083158"/>
                <a:gd name="connsiteX4" fmla="*/ 1415678 w 1998586"/>
                <a:gd name="connsiteY4" fmla="*/ 1940319 h 6083158"/>
                <a:gd name="connsiteX5" fmla="*/ 1398744 w 1998586"/>
                <a:gd name="connsiteY5" fmla="*/ 2346719 h 6083158"/>
                <a:gd name="connsiteX6" fmla="*/ 1263278 w 1998586"/>
                <a:gd name="connsiteY6" fmla="*/ 2753119 h 6083158"/>
                <a:gd name="connsiteX7" fmla="*/ 1026211 w 1998586"/>
                <a:gd name="connsiteY7" fmla="*/ 3193386 h 6083158"/>
                <a:gd name="connsiteX8" fmla="*/ 780678 w 1998586"/>
                <a:gd name="connsiteY8" fmla="*/ 3574386 h 6083158"/>
                <a:gd name="connsiteX9" fmla="*/ 458944 w 1998586"/>
                <a:gd name="connsiteY9" fmla="*/ 4023119 h 6083158"/>
                <a:gd name="connsiteX10" fmla="*/ 247278 w 1998586"/>
                <a:gd name="connsiteY10" fmla="*/ 4412586 h 6083158"/>
                <a:gd name="connsiteX11" fmla="*/ 69478 w 1998586"/>
                <a:gd name="connsiteY11" fmla="*/ 4929052 h 6083158"/>
                <a:gd name="connsiteX12" fmla="*/ 1744 w 1998586"/>
                <a:gd name="connsiteY12" fmla="*/ 5403186 h 6083158"/>
                <a:gd name="connsiteX13" fmla="*/ 27144 w 1998586"/>
                <a:gd name="connsiteY13" fmla="*/ 5767252 h 6083158"/>
                <a:gd name="connsiteX14" fmla="*/ 103344 w 1998586"/>
                <a:gd name="connsiteY14" fmla="*/ 5995852 h 6083158"/>
                <a:gd name="connsiteX15" fmla="*/ 154144 w 1998586"/>
                <a:gd name="connsiteY15" fmla="*/ 6080519 h 6083158"/>
                <a:gd name="connsiteX16" fmla="*/ 264211 w 1998586"/>
                <a:gd name="connsiteY16" fmla="*/ 6055119 h 6083158"/>
                <a:gd name="connsiteX17" fmla="*/ 461325 w 1998586"/>
                <a:gd name="connsiteY17" fmla="*/ 5988444 h 6083158"/>
                <a:gd name="connsiteX18" fmla="*/ 602878 w 1998586"/>
                <a:gd name="connsiteY18" fmla="*/ 5896369 h 6083158"/>
                <a:gd name="connsiteX19" fmla="*/ 639126 w 1998586"/>
                <a:gd name="connsiteY19" fmla="*/ 5830224 h 6083158"/>
                <a:gd name="connsiteX20" fmla="*/ 601555 w 1998586"/>
                <a:gd name="connsiteY20" fmla="*/ 5646338 h 6083158"/>
                <a:gd name="connsiteX21" fmla="*/ 594411 w 1998586"/>
                <a:gd name="connsiteY21" fmla="*/ 5199986 h 6083158"/>
                <a:gd name="connsiteX22" fmla="*/ 704478 w 1998586"/>
                <a:gd name="connsiteY22" fmla="*/ 4793586 h 6083158"/>
                <a:gd name="connsiteX23" fmla="*/ 903974 w 1998586"/>
                <a:gd name="connsiteY23" fmla="*/ 4369987 h 6083158"/>
                <a:gd name="connsiteX24" fmla="*/ 1110878 w 1998586"/>
                <a:gd name="connsiteY24" fmla="*/ 4073919 h 6083158"/>
                <a:gd name="connsiteX25" fmla="*/ 1407211 w 1998586"/>
                <a:gd name="connsiteY25" fmla="*/ 3633652 h 6083158"/>
                <a:gd name="connsiteX26" fmla="*/ 1652744 w 1998586"/>
                <a:gd name="connsiteY26" fmla="*/ 3227252 h 6083158"/>
                <a:gd name="connsiteX27" fmla="*/ 1921031 w 1998586"/>
                <a:gd name="connsiteY27" fmla="*/ 2703642 h 6083158"/>
                <a:gd name="connsiteX28" fmla="*/ 1998554 w 1998586"/>
                <a:gd name="connsiteY28" fmla="*/ 2141138 h 6083158"/>
                <a:gd name="connsiteX29" fmla="*/ 1915211 w 1998586"/>
                <a:gd name="connsiteY29" fmla="*/ 1447136 h 6083158"/>
                <a:gd name="connsiteX30" fmla="*/ 1687669 w 1998586"/>
                <a:gd name="connsiteY30" fmla="*/ 874577 h 6083158"/>
                <a:gd name="connsiteX31" fmla="*/ 1458011 w 1998586"/>
                <a:gd name="connsiteY31" fmla="*/ 399386 h 6083158"/>
                <a:gd name="connsiteX32" fmla="*/ 1324661 w 1998586"/>
                <a:gd name="connsiteY32" fmla="*/ 124748 h 6083158"/>
                <a:gd name="connsiteX33" fmla="*/ 1243962 w 1998586"/>
                <a:gd name="connsiteY33" fmla="*/ 6214 h 6083158"/>
                <a:gd name="connsiteX34" fmla="*/ 1077011 w 1998586"/>
                <a:gd name="connsiteY34" fmla="*/ 26852 h 6083158"/>
                <a:gd name="connsiteX35" fmla="*/ 858200 w 1998586"/>
                <a:gd name="connsiteY35" fmla="*/ 114165 h 6083158"/>
                <a:gd name="connsiteX36" fmla="*/ 755278 w 1998586"/>
                <a:gd name="connsiteY36" fmla="*/ 196186 h 6083158"/>
                <a:gd name="connsiteX37" fmla="*/ 780678 w 1998586"/>
                <a:gd name="connsiteY37" fmla="*/ 314719 h 6083158"/>
                <a:gd name="connsiteX38" fmla="*/ 865344 w 1998586"/>
                <a:gd name="connsiteY38" fmla="*/ 492519 h 6083158"/>
                <a:gd name="connsiteX39" fmla="*/ 924611 w 1998586"/>
                <a:gd name="connsiteY39" fmla="*/ 619519 h 6083158"/>
                <a:gd name="connsiteX0" fmla="*/ 924611 w 1998586"/>
                <a:gd name="connsiteY0" fmla="*/ 619519 h 6083158"/>
                <a:gd name="connsiteX1" fmla="*/ 1085478 w 1998586"/>
                <a:gd name="connsiteY1" fmla="*/ 958186 h 6083158"/>
                <a:gd name="connsiteX2" fmla="*/ 1220944 w 1998586"/>
                <a:gd name="connsiteY2" fmla="*/ 1288386 h 6083158"/>
                <a:gd name="connsiteX3" fmla="*/ 1356411 w 1998586"/>
                <a:gd name="connsiteY3" fmla="*/ 1593186 h 6083158"/>
                <a:gd name="connsiteX4" fmla="*/ 1415678 w 1998586"/>
                <a:gd name="connsiteY4" fmla="*/ 1940319 h 6083158"/>
                <a:gd name="connsiteX5" fmla="*/ 1398744 w 1998586"/>
                <a:gd name="connsiteY5" fmla="*/ 2346719 h 6083158"/>
                <a:gd name="connsiteX6" fmla="*/ 1263278 w 1998586"/>
                <a:gd name="connsiteY6" fmla="*/ 2753119 h 6083158"/>
                <a:gd name="connsiteX7" fmla="*/ 1026211 w 1998586"/>
                <a:gd name="connsiteY7" fmla="*/ 3193386 h 6083158"/>
                <a:gd name="connsiteX8" fmla="*/ 780678 w 1998586"/>
                <a:gd name="connsiteY8" fmla="*/ 3574386 h 6083158"/>
                <a:gd name="connsiteX9" fmla="*/ 458944 w 1998586"/>
                <a:gd name="connsiteY9" fmla="*/ 4023119 h 6083158"/>
                <a:gd name="connsiteX10" fmla="*/ 247278 w 1998586"/>
                <a:gd name="connsiteY10" fmla="*/ 4412586 h 6083158"/>
                <a:gd name="connsiteX11" fmla="*/ 69478 w 1998586"/>
                <a:gd name="connsiteY11" fmla="*/ 4929052 h 6083158"/>
                <a:gd name="connsiteX12" fmla="*/ 1744 w 1998586"/>
                <a:gd name="connsiteY12" fmla="*/ 5403186 h 6083158"/>
                <a:gd name="connsiteX13" fmla="*/ 27144 w 1998586"/>
                <a:gd name="connsiteY13" fmla="*/ 5767252 h 6083158"/>
                <a:gd name="connsiteX14" fmla="*/ 103344 w 1998586"/>
                <a:gd name="connsiteY14" fmla="*/ 5995852 h 6083158"/>
                <a:gd name="connsiteX15" fmla="*/ 154144 w 1998586"/>
                <a:gd name="connsiteY15" fmla="*/ 6080519 h 6083158"/>
                <a:gd name="connsiteX16" fmla="*/ 264211 w 1998586"/>
                <a:gd name="connsiteY16" fmla="*/ 6055119 h 6083158"/>
                <a:gd name="connsiteX17" fmla="*/ 461325 w 1998586"/>
                <a:gd name="connsiteY17" fmla="*/ 5988444 h 6083158"/>
                <a:gd name="connsiteX18" fmla="*/ 605259 w 1998586"/>
                <a:gd name="connsiteY18" fmla="*/ 5889225 h 6083158"/>
                <a:gd name="connsiteX19" fmla="*/ 639126 w 1998586"/>
                <a:gd name="connsiteY19" fmla="*/ 5830224 h 6083158"/>
                <a:gd name="connsiteX20" fmla="*/ 601555 w 1998586"/>
                <a:gd name="connsiteY20" fmla="*/ 5646338 h 6083158"/>
                <a:gd name="connsiteX21" fmla="*/ 594411 w 1998586"/>
                <a:gd name="connsiteY21" fmla="*/ 5199986 h 6083158"/>
                <a:gd name="connsiteX22" fmla="*/ 704478 w 1998586"/>
                <a:gd name="connsiteY22" fmla="*/ 4793586 h 6083158"/>
                <a:gd name="connsiteX23" fmla="*/ 903974 w 1998586"/>
                <a:gd name="connsiteY23" fmla="*/ 4369987 h 6083158"/>
                <a:gd name="connsiteX24" fmla="*/ 1110878 w 1998586"/>
                <a:gd name="connsiteY24" fmla="*/ 4073919 h 6083158"/>
                <a:gd name="connsiteX25" fmla="*/ 1407211 w 1998586"/>
                <a:gd name="connsiteY25" fmla="*/ 3633652 h 6083158"/>
                <a:gd name="connsiteX26" fmla="*/ 1652744 w 1998586"/>
                <a:gd name="connsiteY26" fmla="*/ 3227252 h 6083158"/>
                <a:gd name="connsiteX27" fmla="*/ 1921031 w 1998586"/>
                <a:gd name="connsiteY27" fmla="*/ 2703642 h 6083158"/>
                <a:gd name="connsiteX28" fmla="*/ 1998554 w 1998586"/>
                <a:gd name="connsiteY28" fmla="*/ 2141138 h 6083158"/>
                <a:gd name="connsiteX29" fmla="*/ 1915211 w 1998586"/>
                <a:gd name="connsiteY29" fmla="*/ 1447136 h 6083158"/>
                <a:gd name="connsiteX30" fmla="*/ 1687669 w 1998586"/>
                <a:gd name="connsiteY30" fmla="*/ 874577 h 6083158"/>
                <a:gd name="connsiteX31" fmla="*/ 1458011 w 1998586"/>
                <a:gd name="connsiteY31" fmla="*/ 399386 h 6083158"/>
                <a:gd name="connsiteX32" fmla="*/ 1324661 w 1998586"/>
                <a:gd name="connsiteY32" fmla="*/ 124748 h 6083158"/>
                <a:gd name="connsiteX33" fmla="*/ 1243962 w 1998586"/>
                <a:gd name="connsiteY33" fmla="*/ 6214 h 6083158"/>
                <a:gd name="connsiteX34" fmla="*/ 1077011 w 1998586"/>
                <a:gd name="connsiteY34" fmla="*/ 26852 h 6083158"/>
                <a:gd name="connsiteX35" fmla="*/ 858200 w 1998586"/>
                <a:gd name="connsiteY35" fmla="*/ 114165 h 6083158"/>
                <a:gd name="connsiteX36" fmla="*/ 755278 w 1998586"/>
                <a:gd name="connsiteY36" fmla="*/ 196186 h 6083158"/>
                <a:gd name="connsiteX37" fmla="*/ 780678 w 1998586"/>
                <a:gd name="connsiteY37" fmla="*/ 314719 h 6083158"/>
                <a:gd name="connsiteX38" fmla="*/ 865344 w 1998586"/>
                <a:gd name="connsiteY38" fmla="*/ 492519 h 6083158"/>
                <a:gd name="connsiteX39" fmla="*/ 924611 w 1998586"/>
                <a:gd name="connsiteY39" fmla="*/ 619519 h 6083158"/>
                <a:gd name="connsiteX0" fmla="*/ 924611 w 1998586"/>
                <a:gd name="connsiteY0" fmla="*/ 619519 h 6083545"/>
                <a:gd name="connsiteX1" fmla="*/ 1085478 w 1998586"/>
                <a:gd name="connsiteY1" fmla="*/ 958186 h 6083545"/>
                <a:gd name="connsiteX2" fmla="*/ 1220944 w 1998586"/>
                <a:gd name="connsiteY2" fmla="*/ 1288386 h 6083545"/>
                <a:gd name="connsiteX3" fmla="*/ 1356411 w 1998586"/>
                <a:gd name="connsiteY3" fmla="*/ 1593186 h 6083545"/>
                <a:gd name="connsiteX4" fmla="*/ 1415678 w 1998586"/>
                <a:gd name="connsiteY4" fmla="*/ 1940319 h 6083545"/>
                <a:gd name="connsiteX5" fmla="*/ 1398744 w 1998586"/>
                <a:gd name="connsiteY5" fmla="*/ 2346719 h 6083545"/>
                <a:gd name="connsiteX6" fmla="*/ 1263278 w 1998586"/>
                <a:gd name="connsiteY6" fmla="*/ 2753119 h 6083545"/>
                <a:gd name="connsiteX7" fmla="*/ 1026211 w 1998586"/>
                <a:gd name="connsiteY7" fmla="*/ 3193386 h 6083545"/>
                <a:gd name="connsiteX8" fmla="*/ 780678 w 1998586"/>
                <a:gd name="connsiteY8" fmla="*/ 3574386 h 6083545"/>
                <a:gd name="connsiteX9" fmla="*/ 458944 w 1998586"/>
                <a:gd name="connsiteY9" fmla="*/ 4023119 h 6083545"/>
                <a:gd name="connsiteX10" fmla="*/ 247278 w 1998586"/>
                <a:gd name="connsiteY10" fmla="*/ 4412586 h 6083545"/>
                <a:gd name="connsiteX11" fmla="*/ 69478 w 1998586"/>
                <a:gd name="connsiteY11" fmla="*/ 4929052 h 6083545"/>
                <a:gd name="connsiteX12" fmla="*/ 1744 w 1998586"/>
                <a:gd name="connsiteY12" fmla="*/ 5403186 h 6083545"/>
                <a:gd name="connsiteX13" fmla="*/ 27144 w 1998586"/>
                <a:gd name="connsiteY13" fmla="*/ 5767252 h 6083545"/>
                <a:gd name="connsiteX14" fmla="*/ 103344 w 1998586"/>
                <a:gd name="connsiteY14" fmla="*/ 5995852 h 6083545"/>
                <a:gd name="connsiteX15" fmla="*/ 154144 w 1998586"/>
                <a:gd name="connsiteY15" fmla="*/ 6080519 h 6083545"/>
                <a:gd name="connsiteX16" fmla="*/ 264211 w 1998586"/>
                <a:gd name="connsiteY16" fmla="*/ 6057500 h 6083545"/>
                <a:gd name="connsiteX17" fmla="*/ 461325 w 1998586"/>
                <a:gd name="connsiteY17" fmla="*/ 5988444 h 6083545"/>
                <a:gd name="connsiteX18" fmla="*/ 605259 w 1998586"/>
                <a:gd name="connsiteY18" fmla="*/ 5889225 h 6083545"/>
                <a:gd name="connsiteX19" fmla="*/ 639126 w 1998586"/>
                <a:gd name="connsiteY19" fmla="*/ 5830224 h 6083545"/>
                <a:gd name="connsiteX20" fmla="*/ 601555 w 1998586"/>
                <a:gd name="connsiteY20" fmla="*/ 5646338 h 6083545"/>
                <a:gd name="connsiteX21" fmla="*/ 594411 w 1998586"/>
                <a:gd name="connsiteY21" fmla="*/ 5199986 h 6083545"/>
                <a:gd name="connsiteX22" fmla="*/ 704478 w 1998586"/>
                <a:gd name="connsiteY22" fmla="*/ 4793586 h 6083545"/>
                <a:gd name="connsiteX23" fmla="*/ 903974 w 1998586"/>
                <a:gd name="connsiteY23" fmla="*/ 4369987 h 6083545"/>
                <a:gd name="connsiteX24" fmla="*/ 1110878 w 1998586"/>
                <a:gd name="connsiteY24" fmla="*/ 4073919 h 6083545"/>
                <a:gd name="connsiteX25" fmla="*/ 1407211 w 1998586"/>
                <a:gd name="connsiteY25" fmla="*/ 3633652 h 6083545"/>
                <a:gd name="connsiteX26" fmla="*/ 1652744 w 1998586"/>
                <a:gd name="connsiteY26" fmla="*/ 3227252 h 6083545"/>
                <a:gd name="connsiteX27" fmla="*/ 1921031 w 1998586"/>
                <a:gd name="connsiteY27" fmla="*/ 2703642 h 6083545"/>
                <a:gd name="connsiteX28" fmla="*/ 1998554 w 1998586"/>
                <a:gd name="connsiteY28" fmla="*/ 2141138 h 6083545"/>
                <a:gd name="connsiteX29" fmla="*/ 1915211 w 1998586"/>
                <a:gd name="connsiteY29" fmla="*/ 1447136 h 6083545"/>
                <a:gd name="connsiteX30" fmla="*/ 1687669 w 1998586"/>
                <a:gd name="connsiteY30" fmla="*/ 874577 h 6083545"/>
                <a:gd name="connsiteX31" fmla="*/ 1458011 w 1998586"/>
                <a:gd name="connsiteY31" fmla="*/ 399386 h 6083545"/>
                <a:gd name="connsiteX32" fmla="*/ 1324661 w 1998586"/>
                <a:gd name="connsiteY32" fmla="*/ 124748 h 6083545"/>
                <a:gd name="connsiteX33" fmla="*/ 1243962 w 1998586"/>
                <a:gd name="connsiteY33" fmla="*/ 6214 h 6083545"/>
                <a:gd name="connsiteX34" fmla="*/ 1077011 w 1998586"/>
                <a:gd name="connsiteY34" fmla="*/ 26852 h 6083545"/>
                <a:gd name="connsiteX35" fmla="*/ 858200 w 1998586"/>
                <a:gd name="connsiteY35" fmla="*/ 114165 h 6083545"/>
                <a:gd name="connsiteX36" fmla="*/ 755278 w 1998586"/>
                <a:gd name="connsiteY36" fmla="*/ 196186 h 6083545"/>
                <a:gd name="connsiteX37" fmla="*/ 780678 w 1998586"/>
                <a:gd name="connsiteY37" fmla="*/ 314719 h 6083545"/>
                <a:gd name="connsiteX38" fmla="*/ 865344 w 1998586"/>
                <a:gd name="connsiteY38" fmla="*/ 492519 h 6083545"/>
                <a:gd name="connsiteX39" fmla="*/ 924611 w 1998586"/>
                <a:gd name="connsiteY39" fmla="*/ 619519 h 6083545"/>
                <a:gd name="connsiteX0" fmla="*/ 924611 w 1998586"/>
                <a:gd name="connsiteY0" fmla="*/ 619519 h 6068053"/>
                <a:gd name="connsiteX1" fmla="*/ 1085478 w 1998586"/>
                <a:gd name="connsiteY1" fmla="*/ 958186 h 6068053"/>
                <a:gd name="connsiteX2" fmla="*/ 1220944 w 1998586"/>
                <a:gd name="connsiteY2" fmla="*/ 1288386 h 6068053"/>
                <a:gd name="connsiteX3" fmla="*/ 1356411 w 1998586"/>
                <a:gd name="connsiteY3" fmla="*/ 1593186 h 6068053"/>
                <a:gd name="connsiteX4" fmla="*/ 1415678 w 1998586"/>
                <a:gd name="connsiteY4" fmla="*/ 1940319 h 6068053"/>
                <a:gd name="connsiteX5" fmla="*/ 1398744 w 1998586"/>
                <a:gd name="connsiteY5" fmla="*/ 2346719 h 6068053"/>
                <a:gd name="connsiteX6" fmla="*/ 1263278 w 1998586"/>
                <a:gd name="connsiteY6" fmla="*/ 2753119 h 6068053"/>
                <a:gd name="connsiteX7" fmla="*/ 1026211 w 1998586"/>
                <a:gd name="connsiteY7" fmla="*/ 3193386 h 6068053"/>
                <a:gd name="connsiteX8" fmla="*/ 780678 w 1998586"/>
                <a:gd name="connsiteY8" fmla="*/ 3574386 h 6068053"/>
                <a:gd name="connsiteX9" fmla="*/ 458944 w 1998586"/>
                <a:gd name="connsiteY9" fmla="*/ 4023119 h 6068053"/>
                <a:gd name="connsiteX10" fmla="*/ 247278 w 1998586"/>
                <a:gd name="connsiteY10" fmla="*/ 4412586 h 6068053"/>
                <a:gd name="connsiteX11" fmla="*/ 69478 w 1998586"/>
                <a:gd name="connsiteY11" fmla="*/ 4929052 h 6068053"/>
                <a:gd name="connsiteX12" fmla="*/ 1744 w 1998586"/>
                <a:gd name="connsiteY12" fmla="*/ 5403186 h 6068053"/>
                <a:gd name="connsiteX13" fmla="*/ 27144 w 1998586"/>
                <a:gd name="connsiteY13" fmla="*/ 5767252 h 6068053"/>
                <a:gd name="connsiteX14" fmla="*/ 103344 w 1998586"/>
                <a:gd name="connsiteY14" fmla="*/ 5995852 h 6068053"/>
                <a:gd name="connsiteX15" fmla="*/ 156525 w 1998586"/>
                <a:gd name="connsiteY15" fmla="*/ 6061469 h 6068053"/>
                <a:gd name="connsiteX16" fmla="*/ 264211 w 1998586"/>
                <a:gd name="connsiteY16" fmla="*/ 6057500 h 6068053"/>
                <a:gd name="connsiteX17" fmla="*/ 461325 w 1998586"/>
                <a:gd name="connsiteY17" fmla="*/ 5988444 h 6068053"/>
                <a:gd name="connsiteX18" fmla="*/ 605259 w 1998586"/>
                <a:gd name="connsiteY18" fmla="*/ 5889225 h 6068053"/>
                <a:gd name="connsiteX19" fmla="*/ 639126 w 1998586"/>
                <a:gd name="connsiteY19" fmla="*/ 5830224 h 6068053"/>
                <a:gd name="connsiteX20" fmla="*/ 601555 w 1998586"/>
                <a:gd name="connsiteY20" fmla="*/ 5646338 h 6068053"/>
                <a:gd name="connsiteX21" fmla="*/ 594411 w 1998586"/>
                <a:gd name="connsiteY21" fmla="*/ 5199986 h 6068053"/>
                <a:gd name="connsiteX22" fmla="*/ 704478 w 1998586"/>
                <a:gd name="connsiteY22" fmla="*/ 4793586 h 6068053"/>
                <a:gd name="connsiteX23" fmla="*/ 903974 w 1998586"/>
                <a:gd name="connsiteY23" fmla="*/ 4369987 h 6068053"/>
                <a:gd name="connsiteX24" fmla="*/ 1110878 w 1998586"/>
                <a:gd name="connsiteY24" fmla="*/ 4073919 h 6068053"/>
                <a:gd name="connsiteX25" fmla="*/ 1407211 w 1998586"/>
                <a:gd name="connsiteY25" fmla="*/ 3633652 h 6068053"/>
                <a:gd name="connsiteX26" fmla="*/ 1652744 w 1998586"/>
                <a:gd name="connsiteY26" fmla="*/ 3227252 h 6068053"/>
                <a:gd name="connsiteX27" fmla="*/ 1921031 w 1998586"/>
                <a:gd name="connsiteY27" fmla="*/ 2703642 h 6068053"/>
                <a:gd name="connsiteX28" fmla="*/ 1998554 w 1998586"/>
                <a:gd name="connsiteY28" fmla="*/ 2141138 h 6068053"/>
                <a:gd name="connsiteX29" fmla="*/ 1915211 w 1998586"/>
                <a:gd name="connsiteY29" fmla="*/ 1447136 h 6068053"/>
                <a:gd name="connsiteX30" fmla="*/ 1687669 w 1998586"/>
                <a:gd name="connsiteY30" fmla="*/ 874577 h 6068053"/>
                <a:gd name="connsiteX31" fmla="*/ 1458011 w 1998586"/>
                <a:gd name="connsiteY31" fmla="*/ 399386 h 6068053"/>
                <a:gd name="connsiteX32" fmla="*/ 1324661 w 1998586"/>
                <a:gd name="connsiteY32" fmla="*/ 124748 h 6068053"/>
                <a:gd name="connsiteX33" fmla="*/ 1243962 w 1998586"/>
                <a:gd name="connsiteY33" fmla="*/ 6214 h 6068053"/>
                <a:gd name="connsiteX34" fmla="*/ 1077011 w 1998586"/>
                <a:gd name="connsiteY34" fmla="*/ 26852 h 6068053"/>
                <a:gd name="connsiteX35" fmla="*/ 858200 w 1998586"/>
                <a:gd name="connsiteY35" fmla="*/ 114165 h 6068053"/>
                <a:gd name="connsiteX36" fmla="*/ 755278 w 1998586"/>
                <a:gd name="connsiteY36" fmla="*/ 196186 h 6068053"/>
                <a:gd name="connsiteX37" fmla="*/ 780678 w 1998586"/>
                <a:gd name="connsiteY37" fmla="*/ 314719 h 6068053"/>
                <a:gd name="connsiteX38" fmla="*/ 865344 w 1998586"/>
                <a:gd name="connsiteY38" fmla="*/ 492519 h 6068053"/>
                <a:gd name="connsiteX39" fmla="*/ 924611 w 1998586"/>
                <a:gd name="connsiteY39" fmla="*/ 619519 h 6068053"/>
                <a:gd name="connsiteX0" fmla="*/ 924611 w 1998586"/>
                <a:gd name="connsiteY0" fmla="*/ 619519 h 6068053"/>
                <a:gd name="connsiteX1" fmla="*/ 1085478 w 1998586"/>
                <a:gd name="connsiteY1" fmla="*/ 958186 h 6068053"/>
                <a:gd name="connsiteX2" fmla="*/ 1220944 w 1998586"/>
                <a:gd name="connsiteY2" fmla="*/ 1288386 h 6068053"/>
                <a:gd name="connsiteX3" fmla="*/ 1356411 w 1998586"/>
                <a:gd name="connsiteY3" fmla="*/ 1593186 h 6068053"/>
                <a:gd name="connsiteX4" fmla="*/ 1415678 w 1998586"/>
                <a:gd name="connsiteY4" fmla="*/ 1940319 h 6068053"/>
                <a:gd name="connsiteX5" fmla="*/ 1398744 w 1998586"/>
                <a:gd name="connsiteY5" fmla="*/ 2346719 h 6068053"/>
                <a:gd name="connsiteX6" fmla="*/ 1263278 w 1998586"/>
                <a:gd name="connsiteY6" fmla="*/ 2753119 h 6068053"/>
                <a:gd name="connsiteX7" fmla="*/ 1026211 w 1998586"/>
                <a:gd name="connsiteY7" fmla="*/ 3193386 h 6068053"/>
                <a:gd name="connsiteX8" fmla="*/ 768772 w 1998586"/>
                <a:gd name="connsiteY8" fmla="*/ 3567243 h 6068053"/>
                <a:gd name="connsiteX9" fmla="*/ 458944 w 1998586"/>
                <a:gd name="connsiteY9" fmla="*/ 4023119 h 6068053"/>
                <a:gd name="connsiteX10" fmla="*/ 247278 w 1998586"/>
                <a:gd name="connsiteY10" fmla="*/ 4412586 h 6068053"/>
                <a:gd name="connsiteX11" fmla="*/ 69478 w 1998586"/>
                <a:gd name="connsiteY11" fmla="*/ 4929052 h 6068053"/>
                <a:gd name="connsiteX12" fmla="*/ 1744 w 1998586"/>
                <a:gd name="connsiteY12" fmla="*/ 5403186 h 6068053"/>
                <a:gd name="connsiteX13" fmla="*/ 27144 w 1998586"/>
                <a:gd name="connsiteY13" fmla="*/ 5767252 h 6068053"/>
                <a:gd name="connsiteX14" fmla="*/ 103344 w 1998586"/>
                <a:gd name="connsiteY14" fmla="*/ 5995852 h 6068053"/>
                <a:gd name="connsiteX15" fmla="*/ 156525 w 1998586"/>
                <a:gd name="connsiteY15" fmla="*/ 6061469 h 6068053"/>
                <a:gd name="connsiteX16" fmla="*/ 264211 w 1998586"/>
                <a:gd name="connsiteY16" fmla="*/ 6057500 h 6068053"/>
                <a:gd name="connsiteX17" fmla="*/ 461325 w 1998586"/>
                <a:gd name="connsiteY17" fmla="*/ 5988444 h 6068053"/>
                <a:gd name="connsiteX18" fmla="*/ 605259 w 1998586"/>
                <a:gd name="connsiteY18" fmla="*/ 5889225 h 6068053"/>
                <a:gd name="connsiteX19" fmla="*/ 639126 w 1998586"/>
                <a:gd name="connsiteY19" fmla="*/ 5830224 h 6068053"/>
                <a:gd name="connsiteX20" fmla="*/ 601555 w 1998586"/>
                <a:gd name="connsiteY20" fmla="*/ 5646338 h 6068053"/>
                <a:gd name="connsiteX21" fmla="*/ 594411 w 1998586"/>
                <a:gd name="connsiteY21" fmla="*/ 5199986 h 6068053"/>
                <a:gd name="connsiteX22" fmla="*/ 704478 w 1998586"/>
                <a:gd name="connsiteY22" fmla="*/ 4793586 h 6068053"/>
                <a:gd name="connsiteX23" fmla="*/ 903974 w 1998586"/>
                <a:gd name="connsiteY23" fmla="*/ 4369987 h 6068053"/>
                <a:gd name="connsiteX24" fmla="*/ 1110878 w 1998586"/>
                <a:gd name="connsiteY24" fmla="*/ 4073919 h 6068053"/>
                <a:gd name="connsiteX25" fmla="*/ 1407211 w 1998586"/>
                <a:gd name="connsiteY25" fmla="*/ 3633652 h 6068053"/>
                <a:gd name="connsiteX26" fmla="*/ 1652744 w 1998586"/>
                <a:gd name="connsiteY26" fmla="*/ 3227252 h 6068053"/>
                <a:gd name="connsiteX27" fmla="*/ 1921031 w 1998586"/>
                <a:gd name="connsiteY27" fmla="*/ 2703642 h 6068053"/>
                <a:gd name="connsiteX28" fmla="*/ 1998554 w 1998586"/>
                <a:gd name="connsiteY28" fmla="*/ 2141138 h 6068053"/>
                <a:gd name="connsiteX29" fmla="*/ 1915211 w 1998586"/>
                <a:gd name="connsiteY29" fmla="*/ 1447136 h 6068053"/>
                <a:gd name="connsiteX30" fmla="*/ 1687669 w 1998586"/>
                <a:gd name="connsiteY30" fmla="*/ 874577 h 6068053"/>
                <a:gd name="connsiteX31" fmla="*/ 1458011 w 1998586"/>
                <a:gd name="connsiteY31" fmla="*/ 399386 h 6068053"/>
                <a:gd name="connsiteX32" fmla="*/ 1324661 w 1998586"/>
                <a:gd name="connsiteY32" fmla="*/ 124748 h 6068053"/>
                <a:gd name="connsiteX33" fmla="*/ 1243962 w 1998586"/>
                <a:gd name="connsiteY33" fmla="*/ 6214 h 6068053"/>
                <a:gd name="connsiteX34" fmla="*/ 1077011 w 1998586"/>
                <a:gd name="connsiteY34" fmla="*/ 26852 h 6068053"/>
                <a:gd name="connsiteX35" fmla="*/ 858200 w 1998586"/>
                <a:gd name="connsiteY35" fmla="*/ 114165 h 6068053"/>
                <a:gd name="connsiteX36" fmla="*/ 755278 w 1998586"/>
                <a:gd name="connsiteY36" fmla="*/ 196186 h 6068053"/>
                <a:gd name="connsiteX37" fmla="*/ 780678 w 1998586"/>
                <a:gd name="connsiteY37" fmla="*/ 314719 h 6068053"/>
                <a:gd name="connsiteX38" fmla="*/ 865344 w 1998586"/>
                <a:gd name="connsiteY38" fmla="*/ 492519 h 6068053"/>
                <a:gd name="connsiteX39" fmla="*/ 924611 w 1998586"/>
                <a:gd name="connsiteY39" fmla="*/ 619519 h 6068053"/>
                <a:gd name="connsiteX0" fmla="*/ 924611 w 1998586"/>
                <a:gd name="connsiteY0" fmla="*/ 619519 h 6068053"/>
                <a:gd name="connsiteX1" fmla="*/ 1085478 w 1998586"/>
                <a:gd name="connsiteY1" fmla="*/ 958186 h 6068053"/>
                <a:gd name="connsiteX2" fmla="*/ 1220944 w 1998586"/>
                <a:gd name="connsiteY2" fmla="*/ 1288386 h 6068053"/>
                <a:gd name="connsiteX3" fmla="*/ 1356411 w 1998586"/>
                <a:gd name="connsiteY3" fmla="*/ 1593186 h 6068053"/>
                <a:gd name="connsiteX4" fmla="*/ 1415678 w 1998586"/>
                <a:gd name="connsiteY4" fmla="*/ 1940319 h 6068053"/>
                <a:gd name="connsiteX5" fmla="*/ 1398744 w 1998586"/>
                <a:gd name="connsiteY5" fmla="*/ 2346719 h 6068053"/>
                <a:gd name="connsiteX6" fmla="*/ 1263278 w 1998586"/>
                <a:gd name="connsiteY6" fmla="*/ 2753119 h 6068053"/>
                <a:gd name="connsiteX7" fmla="*/ 1011924 w 1998586"/>
                <a:gd name="connsiteY7" fmla="*/ 3188624 h 6068053"/>
                <a:gd name="connsiteX8" fmla="*/ 768772 w 1998586"/>
                <a:gd name="connsiteY8" fmla="*/ 3567243 h 6068053"/>
                <a:gd name="connsiteX9" fmla="*/ 458944 w 1998586"/>
                <a:gd name="connsiteY9" fmla="*/ 4023119 h 6068053"/>
                <a:gd name="connsiteX10" fmla="*/ 247278 w 1998586"/>
                <a:gd name="connsiteY10" fmla="*/ 4412586 h 6068053"/>
                <a:gd name="connsiteX11" fmla="*/ 69478 w 1998586"/>
                <a:gd name="connsiteY11" fmla="*/ 4929052 h 6068053"/>
                <a:gd name="connsiteX12" fmla="*/ 1744 w 1998586"/>
                <a:gd name="connsiteY12" fmla="*/ 5403186 h 6068053"/>
                <a:gd name="connsiteX13" fmla="*/ 27144 w 1998586"/>
                <a:gd name="connsiteY13" fmla="*/ 5767252 h 6068053"/>
                <a:gd name="connsiteX14" fmla="*/ 103344 w 1998586"/>
                <a:gd name="connsiteY14" fmla="*/ 5995852 h 6068053"/>
                <a:gd name="connsiteX15" fmla="*/ 156525 w 1998586"/>
                <a:gd name="connsiteY15" fmla="*/ 6061469 h 6068053"/>
                <a:gd name="connsiteX16" fmla="*/ 264211 w 1998586"/>
                <a:gd name="connsiteY16" fmla="*/ 6057500 h 6068053"/>
                <a:gd name="connsiteX17" fmla="*/ 461325 w 1998586"/>
                <a:gd name="connsiteY17" fmla="*/ 5988444 h 6068053"/>
                <a:gd name="connsiteX18" fmla="*/ 605259 w 1998586"/>
                <a:gd name="connsiteY18" fmla="*/ 5889225 h 6068053"/>
                <a:gd name="connsiteX19" fmla="*/ 639126 w 1998586"/>
                <a:gd name="connsiteY19" fmla="*/ 5830224 h 6068053"/>
                <a:gd name="connsiteX20" fmla="*/ 601555 w 1998586"/>
                <a:gd name="connsiteY20" fmla="*/ 5646338 h 6068053"/>
                <a:gd name="connsiteX21" fmla="*/ 594411 w 1998586"/>
                <a:gd name="connsiteY21" fmla="*/ 5199986 h 6068053"/>
                <a:gd name="connsiteX22" fmla="*/ 704478 w 1998586"/>
                <a:gd name="connsiteY22" fmla="*/ 4793586 h 6068053"/>
                <a:gd name="connsiteX23" fmla="*/ 903974 w 1998586"/>
                <a:gd name="connsiteY23" fmla="*/ 4369987 h 6068053"/>
                <a:gd name="connsiteX24" fmla="*/ 1110878 w 1998586"/>
                <a:gd name="connsiteY24" fmla="*/ 4073919 h 6068053"/>
                <a:gd name="connsiteX25" fmla="*/ 1407211 w 1998586"/>
                <a:gd name="connsiteY25" fmla="*/ 3633652 h 6068053"/>
                <a:gd name="connsiteX26" fmla="*/ 1652744 w 1998586"/>
                <a:gd name="connsiteY26" fmla="*/ 3227252 h 6068053"/>
                <a:gd name="connsiteX27" fmla="*/ 1921031 w 1998586"/>
                <a:gd name="connsiteY27" fmla="*/ 2703642 h 6068053"/>
                <a:gd name="connsiteX28" fmla="*/ 1998554 w 1998586"/>
                <a:gd name="connsiteY28" fmla="*/ 2141138 h 6068053"/>
                <a:gd name="connsiteX29" fmla="*/ 1915211 w 1998586"/>
                <a:gd name="connsiteY29" fmla="*/ 1447136 h 6068053"/>
                <a:gd name="connsiteX30" fmla="*/ 1687669 w 1998586"/>
                <a:gd name="connsiteY30" fmla="*/ 874577 h 6068053"/>
                <a:gd name="connsiteX31" fmla="*/ 1458011 w 1998586"/>
                <a:gd name="connsiteY31" fmla="*/ 399386 h 6068053"/>
                <a:gd name="connsiteX32" fmla="*/ 1324661 w 1998586"/>
                <a:gd name="connsiteY32" fmla="*/ 124748 h 6068053"/>
                <a:gd name="connsiteX33" fmla="*/ 1243962 w 1998586"/>
                <a:gd name="connsiteY33" fmla="*/ 6214 h 6068053"/>
                <a:gd name="connsiteX34" fmla="*/ 1077011 w 1998586"/>
                <a:gd name="connsiteY34" fmla="*/ 26852 h 6068053"/>
                <a:gd name="connsiteX35" fmla="*/ 858200 w 1998586"/>
                <a:gd name="connsiteY35" fmla="*/ 114165 h 6068053"/>
                <a:gd name="connsiteX36" fmla="*/ 755278 w 1998586"/>
                <a:gd name="connsiteY36" fmla="*/ 196186 h 6068053"/>
                <a:gd name="connsiteX37" fmla="*/ 780678 w 1998586"/>
                <a:gd name="connsiteY37" fmla="*/ 314719 h 6068053"/>
                <a:gd name="connsiteX38" fmla="*/ 865344 w 1998586"/>
                <a:gd name="connsiteY38" fmla="*/ 492519 h 6068053"/>
                <a:gd name="connsiteX39" fmla="*/ 924611 w 1998586"/>
                <a:gd name="connsiteY39" fmla="*/ 619519 h 6068053"/>
                <a:gd name="connsiteX0" fmla="*/ 924611 w 1998586"/>
                <a:gd name="connsiteY0" fmla="*/ 619519 h 6068053"/>
                <a:gd name="connsiteX1" fmla="*/ 1085478 w 1998586"/>
                <a:gd name="connsiteY1" fmla="*/ 958186 h 6068053"/>
                <a:gd name="connsiteX2" fmla="*/ 1220944 w 1998586"/>
                <a:gd name="connsiteY2" fmla="*/ 1288386 h 6068053"/>
                <a:gd name="connsiteX3" fmla="*/ 1356411 w 1998586"/>
                <a:gd name="connsiteY3" fmla="*/ 1593186 h 6068053"/>
                <a:gd name="connsiteX4" fmla="*/ 1415678 w 1998586"/>
                <a:gd name="connsiteY4" fmla="*/ 1940319 h 6068053"/>
                <a:gd name="connsiteX5" fmla="*/ 1398744 w 1998586"/>
                <a:gd name="connsiteY5" fmla="*/ 2346719 h 6068053"/>
                <a:gd name="connsiteX6" fmla="*/ 1253753 w 1998586"/>
                <a:gd name="connsiteY6" fmla="*/ 2750738 h 6068053"/>
                <a:gd name="connsiteX7" fmla="*/ 1011924 w 1998586"/>
                <a:gd name="connsiteY7" fmla="*/ 3188624 h 6068053"/>
                <a:gd name="connsiteX8" fmla="*/ 768772 w 1998586"/>
                <a:gd name="connsiteY8" fmla="*/ 3567243 h 6068053"/>
                <a:gd name="connsiteX9" fmla="*/ 458944 w 1998586"/>
                <a:gd name="connsiteY9" fmla="*/ 4023119 h 6068053"/>
                <a:gd name="connsiteX10" fmla="*/ 247278 w 1998586"/>
                <a:gd name="connsiteY10" fmla="*/ 4412586 h 6068053"/>
                <a:gd name="connsiteX11" fmla="*/ 69478 w 1998586"/>
                <a:gd name="connsiteY11" fmla="*/ 4929052 h 6068053"/>
                <a:gd name="connsiteX12" fmla="*/ 1744 w 1998586"/>
                <a:gd name="connsiteY12" fmla="*/ 5403186 h 6068053"/>
                <a:gd name="connsiteX13" fmla="*/ 27144 w 1998586"/>
                <a:gd name="connsiteY13" fmla="*/ 5767252 h 6068053"/>
                <a:gd name="connsiteX14" fmla="*/ 103344 w 1998586"/>
                <a:gd name="connsiteY14" fmla="*/ 5995852 h 6068053"/>
                <a:gd name="connsiteX15" fmla="*/ 156525 w 1998586"/>
                <a:gd name="connsiteY15" fmla="*/ 6061469 h 6068053"/>
                <a:gd name="connsiteX16" fmla="*/ 264211 w 1998586"/>
                <a:gd name="connsiteY16" fmla="*/ 6057500 h 6068053"/>
                <a:gd name="connsiteX17" fmla="*/ 461325 w 1998586"/>
                <a:gd name="connsiteY17" fmla="*/ 5988444 h 6068053"/>
                <a:gd name="connsiteX18" fmla="*/ 605259 w 1998586"/>
                <a:gd name="connsiteY18" fmla="*/ 5889225 h 6068053"/>
                <a:gd name="connsiteX19" fmla="*/ 639126 w 1998586"/>
                <a:gd name="connsiteY19" fmla="*/ 5830224 h 6068053"/>
                <a:gd name="connsiteX20" fmla="*/ 601555 w 1998586"/>
                <a:gd name="connsiteY20" fmla="*/ 5646338 h 6068053"/>
                <a:gd name="connsiteX21" fmla="*/ 594411 w 1998586"/>
                <a:gd name="connsiteY21" fmla="*/ 5199986 h 6068053"/>
                <a:gd name="connsiteX22" fmla="*/ 704478 w 1998586"/>
                <a:gd name="connsiteY22" fmla="*/ 4793586 h 6068053"/>
                <a:gd name="connsiteX23" fmla="*/ 903974 w 1998586"/>
                <a:gd name="connsiteY23" fmla="*/ 4369987 h 6068053"/>
                <a:gd name="connsiteX24" fmla="*/ 1110878 w 1998586"/>
                <a:gd name="connsiteY24" fmla="*/ 4073919 h 6068053"/>
                <a:gd name="connsiteX25" fmla="*/ 1407211 w 1998586"/>
                <a:gd name="connsiteY25" fmla="*/ 3633652 h 6068053"/>
                <a:gd name="connsiteX26" fmla="*/ 1652744 w 1998586"/>
                <a:gd name="connsiteY26" fmla="*/ 3227252 h 6068053"/>
                <a:gd name="connsiteX27" fmla="*/ 1921031 w 1998586"/>
                <a:gd name="connsiteY27" fmla="*/ 2703642 h 6068053"/>
                <a:gd name="connsiteX28" fmla="*/ 1998554 w 1998586"/>
                <a:gd name="connsiteY28" fmla="*/ 2141138 h 6068053"/>
                <a:gd name="connsiteX29" fmla="*/ 1915211 w 1998586"/>
                <a:gd name="connsiteY29" fmla="*/ 1447136 h 6068053"/>
                <a:gd name="connsiteX30" fmla="*/ 1687669 w 1998586"/>
                <a:gd name="connsiteY30" fmla="*/ 874577 h 6068053"/>
                <a:gd name="connsiteX31" fmla="*/ 1458011 w 1998586"/>
                <a:gd name="connsiteY31" fmla="*/ 399386 h 6068053"/>
                <a:gd name="connsiteX32" fmla="*/ 1324661 w 1998586"/>
                <a:gd name="connsiteY32" fmla="*/ 124748 h 6068053"/>
                <a:gd name="connsiteX33" fmla="*/ 1243962 w 1998586"/>
                <a:gd name="connsiteY33" fmla="*/ 6214 h 6068053"/>
                <a:gd name="connsiteX34" fmla="*/ 1077011 w 1998586"/>
                <a:gd name="connsiteY34" fmla="*/ 26852 h 6068053"/>
                <a:gd name="connsiteX35" fmla="*/ 858200 w 1998586"/>
                <a:gd name="connsiteY35" fmla="*/ 114165 h 6068053"/>
                <a:gd name="connsiteX36" fmla="*/ 755278 w 1998586"/>
                <a:gd name="connsiteY36" fmla="*/ 196186 h 6068053"/>
                <a:gd name="connsiteX37" fmla="*/ 780678 w 1998586"/>
                <a:gd name="connsiteY37" fmla="*/ 314719 h 6068053"/>
                <a:gd name="connsiteX38" fmla="*/ 865344 w 1998586"/>
                <a:gd name="connsiteY38" fmla="*/ 492519 h 6068053"/>
                <a:gd name="connsiteX39" fmla="*/ 924611 w 1998586"/>
                <a:gd name="connsiteY39" fmla="*/ 619519 h 6068053"/>
                <a:gd name="connsiteX0" fmla="*/ 924611 w 1998586"/>
                <a:gd name="connsiteY0" fmla="*/ 619519 h 6068053"/>
                <a:gd name="connsiteX1" fmla="*/ 1085478 w 1998586"/>
                <a:gd name="connsiteY1" fmla="*/ 958186 h 6068053"/>
                <a:gd name="connsiteX2" fmla="*/ 1220944 w 1998586"/>
                <a:gd name="connsiteY2" fmla="*/ 1288386 h 6068053"/>
                <a:gd name="connsiteX3" fmla="*/ 1356411 w 1998586"/>
                <a:gd name="connsiteY3" fmla="*/ 1593186 h 6068053"/>
                <a:gd name="connsiteX4" fmla="*/ 1406153 w 1998586"/>
                <a:gd name="connsiteY4" fmla="*/ 1937938 h 6068053"/>
                <a:gd name="connsiteX5" fmla="*/ 1398744 w 1998586"/>
                <a:gd name="connsiteY5" fmla="*/ 2346719 h 6068053"/>
                <a:gd name="connsiteX6" fmla="*/ 1253753 w 1998586"/>
                <a:gd name="connsiteY6" fmla="*/ 2750738 h 6068053"/>
                <a:gd name="connsiteX7" fmla="*/ 1011924 w 1998586"/>
                <a:gd name="connsiteY7" fmla="*/ 3188624 h 6068053"/>
                <a:gd name="connsiteX8" fmla="*/ 768772 w 1998586"/>
                <a:gd name="connsiteY8" fmla="*/ 3567243 h 6068053"/>
                <a:gd name="connsiteX9" fmla="*/ 458944 w 1998586"/>
                <a:gd name="connsiteY9" fmla="*/ 4023119 h 6068053"/>
                <a:gd name="connsiteX10" fmla="*/ 247278 w 1998586"/>
                <a:gd name="connsiteY10" fmla="*/ 4412586 h 6068053"/>
                <a:gd name="connsiteX11" fmla="*/ 69478 w 1998586"/>
                <a:gd name="connsiteY11" fmla="*/ 4929052 h 6068053"/>
                <a:gd name="connsiteX12" fmla="*/ 1744 w 1998586"/>
                <a:gd name="connsiteY12" fmla="*/ 5403186 h 6068053"/>
                <a:gd name="connsiteX13" fmla="*/ 27144 w 1998586"/>
                <a:gd name="connsiteY13" fmla="*/ 5767252 h 6068053"/>
                <a:gd name="connsiteX14" fmla="*/ 103344 w 1998586"/>
                <a:gd name="connsiteY14" fmla="*/ 5995852 h 6068053"/>
                <a:gd name="connsiteX15" fmla="*/ 156525 w 1998586"/>
                <a:gd name="connsiteY15" fmla="*/ 6061469 h 6068053"/>
                <a:gd name="connsiteX16" fmla="*/ 264211 w 1998586"/>
                <a:gd name="connsiteY16" fmla="*/ 6057500 h 6068053"/>
                <a:gd name="connsiteX17" fmla="*/ 461325 w 1998586"/>
                <a:gd name="connsiteY17" fmla="*/ 5988444 h 6068053"/>
                <a:gd name="connsiteX18" fmla="*/ 605259 w 1998586"/>
                <a:gd name="connsiteY18" fmla="*/ 5889225 h 6068053"/>
                <a:gd name="connsiteX19" fmla="*/ 639126 w 1998586"/>
                <a:gd name="connsiteY19" fmla="*/ 5830224 h 6068053"/>
                <a:gd name="connsiteX20" fmla="*/ 601555 w 1998586"/>
                <a:gd name="connsiteY20" fmla="*/ 5646338 h 6068053"/>
                <a:gd name="connsiteX21" fmla="*/ 594411 w 1998586"/>
                <a:gd name="connsiteY21" fmla="*/ 5199986 h 6068053"/>
                <a:gd name="connsiteX22" fmla="*/ 704478 w 1998586"/>
                <a:gd name="connsiteY22" fmla="*/ 4793586 h 6068053"/>
                <a:gd name="connsiteX23" fmla="*/ 903974 w 1998586"/>
                <a:gd name="connsiteY23" fmla="*/ 4369987 h 6068053"/>
                <a:gd name="connsiteX24" fmla="*/ 1110878 w 1998586"/>
                <a:gd name="connsiteY24" fmla="*/ 4073919 h 6068053"/>
                <a:gd name="connsiteX25" fmla="*/ 1407211 w 1998586"/>
                <a:gd name="connsiteY25" fmla="*/ 3633652 h 6068053"/>
                <a:gd name="connsiteX26" fmla="*/ 1652744 w 1998586"/>
                <a:gd name="connsiteY26" fmla="*/ 3227252 h 6068053"/>
                <a:gd name="connsiteX27" fmla="*/ 1921031 w 1998586"/>
                <a:gd name="connsiteY27" fmla="*/ 2703642 h 6068053"/>
                <a:gd name="connsiteX28" fmla="*/ 1998554 w 1998586"/>
                <a:gd name="connsiteY28" fmla="*/ 2141138 h 6068053"/>
                <a:gd name="connsiteX29" fmla="*/ 1915211 w 1998586"/>
                <a:gd name="connsiteY29" fmla="*/ 1447136 h 6068053"/>
                <a:gd name="connsiteX30" fmla="*/ 1687669 w 1998586"/>
                <a:gd name="connsiteY30" fmla="*/ 874577 h 6068053"/>
                <a:gd name="connsiteX31" fmla="*/ 1458011 w 1998586"/>
                <a:gd name="connsiteY31" fmla="*/ 399386 h 6068053"/>
                <a:gd name="connsiteX32" fmla="*/ 1324661 w 1998586"/>
                <a:gd name="connsiteY32" fmla="*/ 124748 h 6068053"/>
                <a:gd name="connsiteX33" fmla="*/ 1243962 w 1998586"/>
                <a:gd name="connsiteY33" fmla="*/ 6214 h 6068053"/>
                <a:gd name="connsiteX34" fmla="*/ 1077011 w 1998586"/>
                <a:gd name="connsiteY34" fmla="*/ 26852 h 6068053"/>
                <a:gd name="connsiteX35" fmla="*/ 858200 w 1998586"/>
                <a:gd name="connsiteY35" fmla="*/ 114165 h 6068053"/>
                <a:gd name="connsiteX36" fmla="*/ 755278 w 1998586"/>
                <a:gd name="connsiteY36" fmla="*/ 196186 h 6068053"/>
                <a:gd name="connsiteX37" fmla="*/ 780678 w 1998586"/>
                <a:gd name="connsiteY37" fmla="*/ 314719 h 6068053"/>
                <a:gd name="connsiteX38" fmla="*/ 865344 w 1998586"/>
                <a:gd name="connsiteY38" fmla="*/ 492519 h 6068053"/>
                <a:gd name="connsiteX39" fmla="*/ 924611 w 1998586"/>
                <a:gd name="connsiteY39" fmla="*/ 619519 h 6068053"/>
                <a:gd name="connsiteX0" fmla="*/ 924611 w 1998586"/>
                <a:gd name="connsiteY0" fmla="*/ 619519 h 6068053"/>
                <a:gd name="connsiteX1" fmla="*/ 1085478 w 1998586"/>
                <a:gd name="connsiteY1" fmla="*/ 958186 h 6068053"/>
                <a:gd name="connsiteX2" fmla="*/ 1220944 w 1998586"/>
                <a:gd name="connsiteY2" fmla="*/ 1288386 h 6068053"/>
                <a:gd name="connsiteX3" fmla="*/ 1356411 w 1998586"/>
                <a:gd name="connsiteY3" fmla="*/ 1593186 h 6068053"/>
                <a:gd name="connsiteX4" fmla="*/ 1406153 w 1998586"/>
                <a:gd name="connsiteY4" fmla="*/ 1937938 h 6068053"/>
                <a:gd name="connsiteX5" fmla="*/ 1393981 w 1998586"/>
                <a:gd name="connsiteY5" fmla="*/ 2332431 h 6068053"/>
                <a:gd name="connsiteX6" fmla="*/ 1253753 w 1998586"/>
                <a:gd name="connsiteY6" fmla="*/ 2750738 h 6068053"/>
                <a:gd name="connsiteX7" fmla="*/ 1011924 w 1998586"/>
                <a:gd name="connsiteY7" fmla="*/ 3188624 h 6068053"/>
                <a:gd name="connsiteX8" fmla="*/ 768772 w 1998586"/>
                <a:gd name="connsiteY8" fmla="*/ 3567243 h 6068053"/>
                <a:gd name="connsiteX9" fmla="*/ 458944 w 1998586"/>
                <a:gd name="connsiteY9" fmla="*/ 4023119 h 6068053"/>
                <a:gd name="connsiteX10" fmla="*/ 247278 w 1998586"/>
                <a:gd name="connsiteY10" fmla="*/ 4412586 h 6068053"/>
                <a:gd name="connsiteX11" fmla="*/ 69478 w 1998586"/>
                <a:gd name="connsiteY11" fmla="*/ 4929052 h 6068053"/>
                <a:gd name="connsiteX12" fmla="*/ 1744 w 1998586"/>
                <a:gd name="connsiteY12" fmla="*/ 5403186 h 6068053"/>
                <a:gd name="connsiteX13" fmla="*/ 27144 w 1998586"/>
                <a:gd name="connsiteY13" fmla="*/ 5767252 h 6068053"/>
                <a:gd name="connsiteX14" fmla="*/ 103344 w 1998586"/>
                <a:gd name="connsiteY14" fmla="*/ 5995852 h 6068053"/>
                <a:gd name="connsiteX15" fmla="*/ 156525 w 1998586"/>
                <a:gd name="connsiteY15" fmla="*/ 6061469 h 6068053"/>
                <a:gd name="connsiteX16" fmla="*/ 264211 w 1998586"/>
                <a:gd name="connsiteY16" fmla="*/ 6057500 h 6068053"/>
                <a:gd name="connsiteX17" fmla="*/ 461325 w 1998586"/>
                <a:gd name="connsiteY17" fmla="*/ 5988444 h 6068053"/>
                <a:gd name="connsiteX18" fmla="*/ 605259 w 1998586"/>
                <a:gd name="connsiteY18" fmla="*/ 5889225 h 6068053"/>
                <a:gd name="connsiteX19" fmla="*/ 639126 w 1998586"/>
                <a:gd name="connsiteY19" fmla="*/ 5830224 h 6068053"/>
                <a:gd name="connsiteX20" fmla="*/ 601555 w 1998586"/>
                <a:gd name="connsiteY20" fmla="*/ 5646338 h 6068053"/>
                <a:gd name="connsiteX21" fmla="*/ 594411 w 1998586"/>
                <a:gd name="connsiteY21" fmla="*/ 5199986 h 6068053"/>
                <a:gd name="connsiteX22" fmla="*/ 704478 w 1998586"/>
                <a:gd name="connsiteY22" fmla="*/ 4793586 h 6068053"/>
                <a:gd name="connsiteX23" fmla="*/ 903974 w 1998586"/>
                <a:gd name="connsiteY23" fmla="*/ 4369987 h 6068053"/>
                <a:gd name="connsiteX24" fmla="*/ 1110878 w 1998586"/>
                <a:gd name="connsiteY24" fmla="*/ 4073919 h 6068053"/>
                <a:gd name="connsiteX25" fmla="*/ 1407211 w 1998586"/>
                <a:gd name="connsiteY25" fmla="*/ 3633652 h 6068053"/>
                <a:gd name="connsiteX26" fmla="*/ 1652744 w 1998586"/>
                <a:gd name="connsiteY26" fmla="*/ 3227252 h 6068053"/>
                <a:gd name="connsiteX27" fmla="*/ 1921031 w 1998586"/>
                <a:gd name="connsiteY27" fmla="*/ 2703642 h 6068053"/>
                <a:gd name="connsiteX28" fmla="*/ 1998554 w 1998586"/>
                <a:gd name="connsiteY28" fmla="*/ 2141138 h 6068053"/>
                <a:gd name="connsiteX29" fmla="*/ 1915211 w 1998586"/>
                <a:gd name="connsiteY29" fmla="*/ 1447136 h 6068053"/>
                <a:gd name="connsiteX30" fmla="*/ 1687669 w 1998586"/>
                <a:gd name="connsiteY30" fmla="*/ 874577 h 6068053"/>
                <a:gd name="connsiteX31" fmla="*/ 1458011 w 1998586"/>
                <a:gd name="connsiteY31" fmla="*/ 399386 h 6068053"/>
                <a:gd name="connsiteX32" fmla="*/ 1324661 w 1998586"/>
                <a:gd name="connsiteY32" fmla="*/ 124748 h 6068053"/>
                <a:gd name="connsiteX33" fmla="*/ 1243962 w 1998586"/>
                <a:gd name="connsiteY33" fmla="*/ 6214 h 6068053"/>
                <a:gd name="connsiteX34" fmla="*/ 1077011 w 1998586"/>
                <a:gd name="connsiteY34" fmla="*/ 26852 h 6068053"/>
                <a:gd name="connsiteX35" fmla="*/ 858200 w 1998586"/>
                <a:gd name="connsiteY35" fmla="*/ 114165 h 6068053"/>
                <a:gd name="connsiteX36" fmla="*/ 755278 w 1998586"/>
                <a:gd name="connsiteY36" fmla="*/ 196186 h 6068053"/>
                <a:gd name="connsiteX37" fmla="*/ 780678 w 1998586"/>
                <a:gd name="connsiteY37" fmla="*/ 314719 h 6068053"/>
                <a:gd name="connsiteX38" fmla="*/ 865344 w 1998586"/>
                <a:gd name="connsiteY38" fmla="*/ 492519 h 6068053"/>
                <a:gd name="connsiteX39" fmla="*/ 924611 w 1998586"/>
                <a:gd name="connsiteY39" fmla="*/ 619519 h 6068053"/>
                <a:gd name="connsiteX0" fmla="*/ 924611 w 1998586"/>
                <a:gd name="connsiteY0" fmla="*/ 619519 h 6068053"/>
                <a:gd name="connsiteX1" fmla="*/ 1085478 w 1998586"/>
                <a:gd name="connsiteY1" fmla="*/ 958186 h 6068053"/>
                <a:gd name="connsiteX2" fmla="*/ 1220944 w 1998586"/>
                <a:gd name="connsiteY2" fmla="*/ 1288386 h 6068053"/>
                <a:gd name="connsiteX3" fmla="*/ 1342124 w 1998586"/>
                <a:gd name="connsiteY3" fmla="*/ 1600329 h 6068053"/>
                <a:gd name="connsiteX4" fmla="*/ 1406153 w 1998586"/>
                <a:gd name="connsiteY4" fmla="*/ 1937938 h 6068053"/>
                <a:gd name="connsiteX5" fmla="*/ 1393981 w 1998586"/>
                <a:gd name="connsiteY5" fmla="*/ 2332431 h 6068053"/>
                <a:gd name="connsiteX6" fmla="*/ 1253753 w 1998586"/>
                <a:gd name="connsiteY6" fmla="*/ 2750738 h 6068053"/>
                <a:gd name="connsiteX7" fmla="*/ 1011924 w 1998586"/>
                <a:gd name="connsiteY7" fmla="*/ 3188624 h 6068053"/>
                <a:gd name="connsiteX8" fmla="*/ 768772 w 1998586"/>
                <a:gd name="connsiteY8" fmla="*/ 3567243 h 6068053"/>
                <a:gd name="connsiteX9" fmla="*/ 458944 w 1998586"/>
                <a:gd name="connsiteY9" fmla="*/ 4023119 h 6068053"/>
                <a:gd name="connsiteX10" fmla="*/ 247278 w 1998586"/>
                <a:gd name="connsiteY10" fmla="*/ 4412586 h 6068053"/>
                <a:gd name="connsiteX11" fmla="*/ 69478 w 1998586"/>
                <a:gd name="connsiteY11" fmla="*/ 4929052 h 6068053"/>
                <a:gd name="connsiteX12" fmla="*/ 1744 w 1998586"/>
                <a:gd name="connsiteY12" fmla="*/ 5403186 h 6068053"/>
                <a:gd name="connsiteX13" fmla="*/ 27144 w 1998586"/>
                <a:gd name="connsiteY13" fmla="*/ 5767252 h 6068053"/>
                <a:gd name="connsiteX14" fmla="*/ 103344 w 1998586"/>
                <a:gd name="connsiteY14" fmla="*/ 5995852 h 6068053"/>
                <a:gd name="connsiteX15" fmla="*/ 156525 w 1998586"/>
                <a:gd name="connsiteY15" fmla="*/ 6061469 h 6068053"/>
                <a:gd name="connsiteX16" fmla="*/ 264211 w 1998586"/>
                <a:gd name="connsiteY16" fmla="*/ 6057500 h 6068053"/>
                <a:gd name="connsiteX17" fmla="*/ 461325 w 1998586"/>
                <a:gd name="connsiteY17" fmla="*/ 5988444 h 6068053"/>
                <a:gd name="connsiteX18" fmla="*/ 605259 w 1998586"/>
                <a:gd name="connsiteY18" fmla="*/ 5889225 h 6068053"/>
                <a:gd name="connsiteX19" fmla="*/ 639126 w 1998586"/>
                <a:gd name="connsiteY19" fmla="*/ 5830224 h 6068053"/>
                <a:gd name="connsiteX20" fmla="*/ 601555 w 1998586"/>
                <a:gd name="connsiteY20" fmla="*/ 5646338 h 6068053"/>
                <a:gd name="connsiteX21" fmla="*/ 594411 w 1998586"/>
                <a:gd name="connsiteY21" fmla="*/ 5199986 h 6068053"/>
                <a:gd name="connsiteX22" fmla="*/ 704478 w 1998586"/>
                <a:gd name="connsiteY22" fmla="*/ 4793586 h 6068053"/>
                <a:gd name="connsiteX23" fmla="*/ 903974 w 1998586"/>
                <a:gd name="connsiteY23" fmla="*/ 4369987 h 6068053"/>
                <a:gd name="connsiteX24" fmla="*/ 1110878 w 1998586"/>
                <a:gd name="connsiteY24" fmla="*/ 4073919 h 6068053"/>
                <a:gd name="connsiteX25" fmla="*/ 1407211 w 1998586"/>
                <a:gd name="connsiteY25" fmla="*/ 3633652 h 6068053"/>
                <a:gd name="connsiteX26" fmla="*/ 1652744 w 1998586"/>
                <a:gd name="connsiteY26" fmla="*/ 3227252 h 6068053"/>
                <a:gd name="connsiteX27" fmla="*/ 1921031 w 1998586"/>
                <a:gd name="connsiteY27" fmla="*/ 2703642 h 6068053"/>
                <a:gd name="connsiteX28" fmla="*/ 1998554 w 1998586"/>
                <a:gd name="connsiteY28" fmla="*/ 2141138 h 6068053"/>
                <a:gd name="connsiteX29" fmla="*/ 1915211 w 1998586"/>
                <a:gd name="connsiteY29" fmla="*/ 1447136 h 6068053"/>
                <a:gd name="connsiteX30" fmla="*/ 1687669 w 1998586"/>
                <a:gd name="connsiteY30" fmla="*/ 874577 h 6068053"/>
                <a:gd name="connsiteX31" fmla="*/ 1458011 w 1998586"/>
                <a:gd name="connsiteY31" fmla="*/ 399386 h 6068053"/>
                <a:gd name="connsiteX32" fmla="*/ 1324661 w 1998586"/>
                <a:gd name="connsiteY32" fmla="*/ 124748 h 6068053"/>
                <a:gd name="connsiteX33" fmla="*/ 1243962 w 1998586"/>
                <a:gd name="connsiteY33" fmla="*/ 6214 h 6068053"/>
                <a:gd name="connsiteX34" fmla="*/ 1077011 w 1998586"/>
                <a:gd name="connsiteY34" fmla="*/ 26852 h 6068053"/>
                <a:gd name="connsiteX35" fmla="*/ 858200 w 1998586"/>
                <a:gd name="connsiteY35" fmla="*/ 114165 h 6068053"/>
                <a:gd name="connsiteX36" fmla="*/ 755278 w 1998586"/>
                <a:gd name="connsiteY36" fmla="*/ 196186 h 6068053"/>
                <a:gd name="connsiteX37" fmla="*/ 780678 w 1998586"/>
                <a:gd name="connsiteY37" fmla="*/ 314719 h 6068053"/>
                <a:gd name="connsiteX38" fmla="*/ 865344 w 1998586"/>
                <a:gd name="connsiteY38" fmla="*/ 492519 h 6068053"/>
                <a:gd name="connsiteX39" fmla="*/ 924611 w 1998586"/>
                <a:gd name="connsiteY39" fmla="*/ 619519 h 6068053"/>
                <a:gd name="connsiteX0" fmla="*/ 924611 w 1998586"/>
                <a:gd name="connsiteY0" fmla="*/ 619519 h 6068053"/>
                <a:gd name="connsiteX1" fmla="*/ 1085478 w 1998586"/>
                <a:gd name="connsiteY1" fmla="*/ 958186 h 6068053"/>
                <a:gd name="connsiteX2" fmla="*/ 1220944 w 1998586"/>
                <a:gd name="connsiteY2" fmla="*/ 1288386 h 6068053"/>
                <a:gd name="connsiteX3" fmla="*/ 1342124 w 1998586"/>
                <a:gd name="connsiteY3" fmla="*/ 1600329 h 6068053"/>
                <a:gd name="connsiteX4" fmla="*/ 1406153 w 1998586"/>
                <a:gd name="connsiteY4" fmla="*/ 1937938 h 6068053"/>
                <a:gd name="connsiteX5" fmla="*/ 1393981 w 1998586"/>
                <a:gd name="connsiteY5" fmla="*/ 2332431 h 6068053"/>
                <a:gd name="connsiteX6" fmla="*/ 1253753 w 1998586"/>
                <a:gd name="connsiteY6" fmla="*/ 2750738 h 6068053"/>
                <a:gd name="connsiteX7" fmla="*/ 1011924 w 1998586"/>
                <a:gd name="connsiteY7" fmla="*/ 3188624 h 6068053"/>
                <a:gd name="connsiteX8" fmla="*/ 768772 w 1998586"/>
                <a:gd name="connsiteY8" fmla="*/ 3567243 h 6068053"/>
                <a:gd name="connsiteX9" fmla="*/ 458944 w 1998586"/>
                <a:gd name="connsiteY9" fmla="*/ 4023119 h 6068053"/>
                <a:gd name="connsiteX10" fmla="*/ 247278 w 1998586"/>
                <a:gd name="connsiteY10" fmla="*/ 4412586 h 6068053"/>
                <a:gd name="connsiteX11" fmla="*/ 69478 w 1998586"/>
                <a:gd name="connsiteY11" fmla="*/ 4929052 h 6068053"/>
                <a:gd name="connsiteX12" fmla="*/ 1744 w 1998586"/>
                <a:gd name="connsiteY12" fmla="*/ 5403186 h 6068053"/>
                <a:gd name="connsiteX13" fmla="*/ 27144 w 1998586"/>
                <a:gd name="connsiteY13" fmla="*/ 5767252 h 6068053"/>
                <a:gd name="connsiteX14" fmla="*/ 103344 w 1998586"/>
                <a:gd name="connsiteY14" fmla="*/ 5995852 h 6068053"/>
                <a:gd name="connsiteX15" fmla="*/ 156525 w 1998586"/>
                <a:gd name="connsiteY15" fmla="*/ 6061469 h 6068053"/>
                <a:gd name="connsiteX16" fmla="*/ 264211 w 1998586"/>
                <a:gd name="connsiteY16" fmla="*/ 6057500 h 6068053"/>
                <a:gd name="connsiteX17" fmla="*/ 461325 w 1998586"/>
                <a:gd name="connsiteY17" fmla="*/ 5988444 h 6068053"/>
                <a:gd name="connsiteX18" fmla="*/ 605259 w 1998586"/>
                <a:gd name="connsiteY18" fmla="*/ 5889225 h 6068053"/>
                <a:gd name="connsiteX19" fmla="*/ 639126 w 1998586"/>
                <a:gd name="connsiteY19" fmla="*/ 5830224 h 6068053"/>
                <a:gd name="connsiteX20" fmla="*/ 601555 w 1998586"/>
                <a:gd name="connsiteY20" fmla="*/ 5646338 h 6068053"/>
                <a:gd name="connsiteX21" fmla="*/ 594411 w 1998586"/>
                <a:gd name="connsiteY21" fmla="*/ 5199986 h 6068053"/>
                <a:gd name="connsiteX22" fmla="*/ 704478 w 1998586"/>
                <a:gd name="connsiteY22" fmla="*/ 4793586 h 6068053"/>
                <a:gd name="connsiteX23" fmla="*/ 903974 w 1998586"/>
                <a:gd name="connsiteY23" fmla="*/ 4369987 h 6068053"/>
                <a:gd name="connsiteX24" fmla="*/ 1110878 w 1998586"/>
                <a:gd name="connsiteY24" fmla="*/ 4073919 h 6068053"/>
                <a:gd name="connsiteX25" fmla="*/ 1407211 w 1998586"/>
                <a:gd name="connsiteY25" fmla="*/ 3633652 h 6068053"/>
                <a:gd name="connsiteX26" fmla="*/ 1652744 w 1998586"/>
                <a:gd name="connsiteY26" fmla="*/ 3227252 h 6068053"/>
                <a:gd name="connsiteX27" fmla="*/ 1921031 w 1998586"/>
                <a:gd name="connsiteY27" fmla="*/ 2703642 h 6068053"/>
                <a:gd name="connsiteX28" fmla="*/ 1998554 w 1998586"/>
                <a:gd name="connsiteY28" fmla="*/ 2141138 h 6068053"/>
                <a:gd name="connsiteX29" fmla="*/ 1915211 w 1998586"/>
                <a:gd name="connsiteY29" fmla="*/ 1447136 h 6068053"/>
                <a:gd name="connsiteX30" fmla="*/ 1687669 w 1998586"/>
                <a:gd name="connsiteY30" fmla="*/ 874577 h 6068053"/>
                <a:gd name="connsiteX31" fmla="*/ 1458011 w 1998586"/>
                <a:gd name="connsiteY31" fmla="*/ 399386 h 6068053"/>
                <a:gd name="connsiteX32" fmla="*/ 1324661 w 1998586"/>
                <a:gd name="connsiteY32" fmla="*/ 124748 h 6068053"/>
                <a:gd name="connsiteX33" fmla="*/ 1243962 w 1998586"/>
                <a:gd name="connsiteY33" fmla="*/ 6214 h 6068053"/>
                <a:gd name="connsiteX34" fmla="*/ 1077011 w 1998586"/>
                <a:gd name="connsiteY34" fmla="*/ 26852 h 6068053"/>
                <a:gd name="connsiteX35" fmla="*/ 858200 w 1998586"/>
                <a:gd name="connsiteY35" fmla="*/ 114165 h 6068053"/>
                <a:gd name="connsiteX36" fmla="*/ 755278 w 1998586"/>
                <a:gd name="connsiteY36" fmla="*/ 203330 h 6068053"/>
                <a:gd name="connsiteX37" fmla="*/ 780678 w 1998586"/>
                <a:gd name="connsiteY37" fmla="*/ 314719 h 6068053"/>
                <a:gd name="connsiteX38" fmla="*/ 865344 w 1998586"/>
                <a:gd name="connsiteY38" fmla="*/ 492519 h 6068053"/>
                <a:gd name="connsiteX39" fmla="*/ 924611 w 1998586"/>
                <a:gd name="connsiteY39" fmla="*/ 619519 h 6068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98586" h="6068053">
                  <a:moveTo>
                    <a:pt x="924611" y="619519"/>
                  </a:moveTo>
                  <a:cubicBezTo>
                    <a:pt x="961300" y="697130"/>
                    <a:pt x="1036089" y="846708"/>
                    <a:pt x="1085478" y="958186"/>
                  </a:cubicBezTo>
                  <a:cubicBezTo>
                    <a:pt x="1134867" y="1069664"/>
                    <a:pt x="1178170" y="1181362"/>
                    <a:pt x="1220944" y="1288386"/>
                  </a:cubicBezTo>
                  <a:cubicBezTo>
                    <a:pt x="1263718" y="1395410"/>
                    <a:pt x="1311256" y="1492070"/>
                    <a:pt x="1342124" y="1600329"/>
                  </a:cubicBezTo>
                  <a:cubicBezTo>
                    <a:pt x="1372992" y="1708588"/>
                    <a:pt x="1397510" y="1815921"/>
                    <a:pt x="1406153" y="1937938"/>
                  </a:cubicBezTo>
                  <a:cubicBezTo>
                    <a:pt x="1414796" y="2059955"/>
                    <a:pt x="1419381" y="2196964"/>
                    <a:pt x="1393981" y="2332431"/>
                  </a:cubicBezTo>
                  <a:cubicBezTo>
                    <a:pt x="1368581" y="2467898"/>
                    <a:pt x="1317429" y="2608039"/>
                    <a:pt x="1253753" y="2750738"/>
                  </a:cubicBezTo>
                  <a:cubicBezTo>
                    <a:pt x="1190077" y="2893437"/>
                    <a:pt x="1092754" y="3052540"/>
                    <a:pt x="1011924" y="3188624"/>
                  </a:cubicBezTo>
                  <a:cubicBezTo>
                    <a:pt x="931094" y="3324708"/>
                    <a:pt x="860935" y="3428160"/>
                    <a:pt x="768772" y="3567243"/>
                  </a:cubicBezTo>
                  <a:cubicBezTo>
                    <a:pt x="676609" y="3706326"/>
                    <a:pt x="545860" y="3882229"/>
                    <a:pt x="458944" y="4023119"/>
                  </a:cubicBezTo>
                  <a:cubicBezTo>
                    <a:pt x="372028" y="4164010"/>
                    <a:pt x="312189" y="4261597"/>
                    <a:pt x="247278" y="4412586"/>
                  </a:cubicBezTo>
                  <a:cubicBezTo>
                    <a:pt x="182367" y="4563575"/>
                    <a:pt x="110400" y="4763952"/>
                    <a:pt x="69478" y="4929052"/>
                  </a:cubicBezTo>
                  <a:cubicBezTo>
                    <a:pt x="28556" y="5094152"/>
                    <a:pt x="8800" y="5263486"/>
                    <a:pt x="1744" y="5403186"/>
                  </a:cubicBezTo>
                  <a:cubicBezTo>
                    <a:pt x="-5312" y="5542886"/>
                    <a:pt x="10211" y="5668474"/>
                    <a:pt x="27144" y="5767252"/>
                  </a:cubicBezTo>
                  <a:cubicBezTo>
                    <a:pt x="44077" y="5866030"/>
                    <a:pt x="81781" y="5946816"/>
                    <a:pt x="103344" y="5995852"/>
                  </a:cubicBezTo>
                  <a:cubicBezTo>
                    <a:pt x="124907" y="6044888"/>
                    <a:pt x="129714" y="6051194"/>
                    <a:pt x="156525" y="6061469"/>
                  </a:cubicBezTo>
                  <a:cubicBezTo>
                    <a:pt x="183336" y="6071744"/>
                    <a:pt x="213411" y="6069671"/>
                    <a:pt x="264211" y="6057500"/>
                  </a:cubicBezTo>
                  <a:cubicBezTo>
                    <a:pt x="315011" y="6045329"/>
                    <a:pt x="404484" y="6016490"/>
                    <a:pt x="461325" y="5988444"/>
                  </a:cubicBezTo>
                  <a:cubicBezTo>
                    <a:pt x="518166" y="5960398"/>
                    <a:pt x="575626" y="5915595"/>
                    <a:pt x="605259" y="5889225"/>
                  </a:cubicBezTo>
                  <a:cubicBezTo>
                    <a:pt x="634892" y="5862855"/>
                    <a:pt x="639743" y="5870705"/>
                    <a:pt x="639126" y="5830224"/>
                  </a:cubicBezTo>
                  <a:cubicBezTo>
                    <a:pt x="638509" y="5789743"/>
                    <a:pt x="609008" y="5751378"/>
                    <a:pt x="601555" y="5646338"/>
                  </a:cubicBezTo>
                  <a:cubicBezTo>
                    <a:pt x="594103" y="5541298"/>
                    <a:pt x="577257" y="5342111"/>
                    <a:pt x="594411" y="5199986"/>
                  </a:cubicBezTo>
                  <a:cubicBezTo>
                    <a:pt x="611565" y="5057861"/>
                    <a:pt x="652884" y="4931919"/>
                    <a:pt x="704478" y="4793586"/>
                  </a:cubicBezTo>
                  <a:cubicBezTo>
                    <a:pt x="756072" y="4655253"/>
                    <a:pt x="836241" y="4489932"/>
                    <a:pt x="903974" y="4369987"/>
                  </a:cubicBezTo>
                  <a:cubicBezTo>
                    <a:pt x="971707" y="4250043"/>
                    <a:pt x="1027005" y="4196641"/>
                    <a:pt x="1110878" y="4073919"/>
                  </a:cubicBezTo>
                  <a:cubicBezTo>
                    <a:pt x="1194751" y="3951197"/>
                    <a:pt x="1316900" y="3774763"/>
                    <a:pt x="1407211" y="3633652"/>
                  </a:cubicBezTo>
                  <a:cubicBezTo>
                    <a:pt x="1497522" y="3492541"/>
                    <a:pt x="1567107" y="3382254"/>
                    <a:pt x="1652744" y="3227252"/>
                  </a:cubicBezTo>
                  <a:cubicBezTo>
                    <a:pt x="1738381" y="3072250"/>
                    <a:pt x="1863396" y="2884661"/>
                    <a:pt x="1921031" y="2703642"/>
                  </a:cubicBezTo>
                  <a:cubicBezTo>
                    <a:pt x="1978666" y="2522623"/>
                    <a:pt x="1999524" y="2350556"/>
                    <a:pt x="1998554" y="2141138"/>
                  </a:cubicBezTo>
                  <a:cubicBezTo>
                    <a:pt x="1997584" y="1931720"/>
                    <a:pt x="1967025" y="1658230"/>
                    <a:pt x="1915211" y="1447136"/>
                  </a:cubicBezTo>
                  <a:cubicBezTo>
                    <a:pt x="1863397" y="1236043"/>
                    <a:pt x="1763869" y="1049202"/>
                    <a:pt x="1687669" y="874577"/>
                  </a:cubicBezTo>
                  <a:cubicBezTo>
                    <a:pt x="1611469" y="699952"/>
                    <a:pt x="1518512" y="524358"/>
                    <a:pt x="1458011" y="399386"/>
                  </a:cubicBezTo>
                  <a:cubicBezTo>
                    <a:pt x="1397510" y="274415"/>
                    <a:pt x="1360336" y="190277"/>
                    <a:pt x="1324661" y="124748"/>
                  </a:cubicBezTo>
                  <a:cubicBezTo>
                    <a:pt x="1288986" y="59219"/>
                    <a:pt x="1285237" y="22530"/>
                    <a:pt x="1243962" y="6214"/>
                  </a:cubicBezTo>
                  <a:cubicBezTo>
                    <a:pt x="1202687" y="-10102"/>
                    <a:pt x="1141305" y="8860"/>
                    <a:pt x="1077011" y="26852"/>
                  </a:cubicBezTo>
                  <a:cubicBezTo>
                    <a:pt x="1012717" y="44844"/>
                    <a:pt x="911822" y="84752"/>
                    <a:pt x="858200" y="114165"/>
                  </a:cubicBezTo>
                  <a:cubicBezTo>
                    <a:pt x="804578" y="143578"/>
                    <a:pt x="768198" y="169904"/>
                    <a:pt x="755278" y="203330"/>
                  </a:cubicBezTo>
                  <a:cubicBezTo>
                    <a:pt x="742358" y="236756"/>
                    <a:pt x="762334" y="265330"/>
                    <a:pt x="780678" y="314719"/>
                  </a:cubicBezTo>
                  <a:cubicBezTo>
                    <a:pt x="799022" y="364108"/>
                    <a:pt x="839944" y="438897"/>
                    <a:pt x="865344" y="492519"/>
                  </a:cubicBezTo>
                  <a:cubicBezTo>
                    <a:pt x="890744" y="546141"/>
                    <a:pt x="887922" y="541908"/>
                    <a:pt x="924611" y="619519"/>
                  </a:cubicBezTo>
                  <a:close/>
                </a:path>
              </a:pathLst>
            </a:custGeom>
            <a:solidFill>
              <a:srgbClr val="539ABE">
                <a:alpha val="70000"/>
              </a:srgbClr>
            </a:solidFill>
            <a:ln>
              <a:solidFill>
                <a:srgbClr val="01507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 name="任意多边形 12"/>
            <p:cNvSpPr/>
            <p:nvPr/>
          </p:nvSpPr>
          <p:spPr>
            <a:xfrm>
              <a:off x="3112457" y="525466"/>
              <a:ext cx="562501" cy="994262"/>
            </a:xfrm>
            <a:custGeom>
              <a:avLst/>
              <a:gdLst>
                <a:gd name="connsiteX0" fmla="*/ 95087 w 562631"/>
                <a:gd name="connsiteY0" fmla="*/ 993747 h 994237"/>
                <a:gd name="connsiteX1" fmla="*/ 83181 w 562631"/>
                <a:gd name="connsiteY1" fmla="*/ 905640 h 994237"/>
                <a:gd name="connsiteX2" fmla="*/ 78418 w 562631"/>
                <a:gd name="connsiteY2" fmla="*/ 767528 h 994237"/>
                <a:gd name="connsiteX3" fmla="*/ 130806 w 562631"/>
                <a:gd name="connsiteY3" fmla="*/ 591315 h 994237"/>
                <a:gd name="connsiteX4" fmla="*/ 254631 w 562631"/>
                <a:gd name="connsiteY4" fmla="*/ 462728 h 994237"/>
                <a:gd name="connsiteX5" fmla="*/ 411793 w 562631"/>
                <a:gd name="connsiteY5" fmla="*/ 338903 h 994237"/>
                <a:gd name="connsiteX6" fmla="*/ 492756 w 562631"/>
                <a:gd name="connsiteY6" fmla="*/ 234128 h 994237"/>
                <a:gd name="connsiteX7" fmla="*/ 552287 w 562631"/>
                <a:gd name="connsiteY7" fmla="*/ 129353 h 994237"/>
                <a:gd name="connsiteX8" fmla="*/ 561812 w 562631"/>
                <a:gd name="connsiteY8" fmla="*/ 3147 h 994237"/>
                <a:gd name="connsiteX9" fmla="*/ 542762 w 562631"/>
                <a:gd name="connsiteY9" fmla="*/ 46009 h 994237"/>
                <a:gd name="connsiteX10" fmla="*/ 473706 w 562631"/>
                <a:gd name="connsiteY10" fmla="*/ 131734 h 994237"/>
                <a:gd name="connsiteX11" fmla="*/ 357024 w 562631"/>
                <a:gd name="connsiteY11" fmla="*/ 253178 h 994237"/>
                <a:gd name="connsiteX12" fmla="*/ 209387 w 562631"/>
                <a:gd name="connsiteY12" fmla="*/ 386528 h 994237"/>
                <a:gd name="connsiteX13" fmla="*/ 59368 w 562631"/>
                <a:gd name="connsiteY13" fmla="*/ 555597 h 994237"/>
                <a:gd name="connsiteX14" fmla="*/ 2218 w 562631"/>
                <a:gd name="connsiteY14" fmla="*/ 738953 h 994237"/>
                <a:gd name="connsiteX15" fmla="*/ 18887 w 562631"/>
                <a:gd name="connsiteY15" fmla="*/ 867540 h 994237"/>
                <a:gd name="connsiteX16" fmla="*/ 95087 w 562631"/>
                <a:gd name="connsiteY16" fmla="*/ 993747 h 994237"/>
                <a:gd name="connsiteX0" fmla="*/ 95087 w 562631"/>
                <a:gd name="connsiteY0" fmla="*/ 993747 h 994237"/>
                <a:gd name="connsiteX1" fmla="*/ 83181 w 562631"/>
                <a:gd name="connsiteY1" fmla="*/ 905640 h 994237"/>
                <a:gd name="connsiteX2" fmla="*/ 78418 w 562631"/>
                <a:gd name="connsiteY2" fmla="*/ 767528 h 994237"/>
                <a:gd name="connsiteX3" fmla="*/ 130806 w 562631"/>
                <a:gd name="connsiteY3" fmla="*/ 591315 h 994237"/>
                <a:gd name="connsiteX4" fmla="*/ 264156 w 562631"/>
                <a:gd name="connsiteY4" fmla="*/ 465110 h 994237"/>
                <a:gd name="connsiteX5" fmla="*/ 411793 w 562631"/>
                <a:gd name="connsiteY5" fmla="*/ 338903 h 994237"/>
                <a:gd name="connsiteX6" fmla="*/ 492756 w 562631"/>
                <a:gd name="connsiteY6" fmla="*/ 234128 h 994237"/>
                <a:gd name="connsiteX7" fmla="*/ 552287 w 562631"/>
                <a:gd name="connsiteY7" fmla="*/ 129353 h 994237"/>
                <a:gd name="connsiteX8" fmla="*/ 561812 w 562631"/>
                <a:gd name="connsiteY8" fmla="*/ 3147 h 994237"/>
                <a:gd name="connsiteX9" fmla="*/ 542762 w 562631"/>
                <a:gd name="connsiteY9" fmla="*/ 46009 h 994237"/>
                <a:gd name="connsiteX10" fmla="*/ 473706 w 562631"/>
                <a:gd name="connsiteY10" fmla="*/ 131734 h 994237"/>
                <a:gd name="connsiteX11" fmla="*/ 357024 w 562631"/>
                <a:gd name="connsiteY11" fmla="*/ 253178 h 994237"/>
                <a:gd name="connsiteX12" fmla="*/ 209387 w 562631"/>
                <a:gd name="connsiteY12" fmla="*/ 386528 h 994237"/>
                <a:gd name="connsiteX13" fmla="*/ 59368 w 562631"/>
                <a:gd name="connsiteY13" fmla="*/ 555597 h 994237"/>
                <a:gd name="connsiteX14" fmla="*/ 2218 w 562631"/>
                <a:gd name="connsiteY14" fmla="*/ 738953 h 994237"/>
                <a:gd name="connsiteX15" fmla="*/ 18887 w 562631"/>
                <a:gd name="connsiteY15" fmla="*/ 867540 h 994237"/>
                <a:gd name="connsiteX16" fmla="*/ 95087 w 562631"/>
                <a:gd name="connsiteY16" fmla="*/ 993747 h 994237"/>
                <a:gd name="connsiteX0" fmla="*/ 95087 w 562501"/>
                <a:gd name="connsiteY0" fmla="*/ 993747 h 994237"/>
                <a:gd name="connsiteX1" fmla="*/ 83181 w 562501"/>
                <a:gd name="connsiteY1" fmla="*/ 905640 h 994237"/>
                <a:gd name="connsiteX2" fmla="*/ 78418 w 562501"/>
                <a:gd name="connsiteY2" fmla="*/ 767528 h 994237"/>
                <a:gd name="connsiteX3" fmla="*/ 130806 w 562501"/>
                <a:gd name="connsiteY3" fmla="*/ 591315 h 994237"/>
                <a:gd name="connsiteX4" fmla="*/ 264156 w 562501"/>
                <a:gd name="connsiteY4" fmla="*/ 465110 h 994237"/>
                <a:gd name="connsiteX5" fmla="*/ 411793 w 562501"/>
                <a:gd name="connsiteY5" fmla="*/ 338903 h 994237"/>
                <a:gd name="connsiteX6" fmla="*/ 497518 w 562501"/>
                <a:gd name="connsiteY6" fmla="*/ 234128 h 994237"/>
                <a:gd name="connsiteX7" fmla="*/ 552287 w 562501"/>
                <a:gd name="connsiteY7" fmla="*/ 129353 h 994237"/>
                <a:gd name="connsiteX8" fmla="*/ 561812 w 562501"/>
                <a:gd name="connsiteY8" fmla="*/ 3147 h 994237"/>
                <a:gd name="connsiteX9" fmla="*/ 542762 w 562501"/>
                <a:gd name="connsiteY9" fmla="*/ 46009 h 994237"/>
                <a:gd name="connsiteX10" fmla="*/ 473706 w 562501"/>
                <a:gd name="connsiteY10" fmla="*/ 131734 h 994237"/>
                <a:gd name="connsiteX11" fmla="*/ 357024 w 562501"/>
                <a:gd name="connsiteY11" fmla="*/ 253178 h 994237"/>
                <a:gd name="connsiteX12" fmla="*/ 209387 w 562501"/>
                <a:gd name="connsiteY12" fmla="*/ 386528 h 994237"/>
                <a:gd name="connsiteX13" fmla="*/ 59368 w 562501"/>
                <a:gd name="connsiteY13" fmla="*/ 555597 h 994237"/>
                <a:gd name="connsiteX14" fmla="*/ 2218 w 562501"/>
                <a:gd name="connsiteY14" fmla="*/ 738953 h 994237"/>
                <a:gd name="connsiteX15" fmla="*/ 18887 w 562501"/>
                <a:gd name="connsiteY15" fmla="*/ 867540 h 994237"/>
                <a:gd name="connsiteX16" fmla="*/ 95087 w 562501"/>
                <a:gd name="connsiteY16" fmla="*/ 993747 h 994237"/>
                <a:gd name="connsiteX0" fmla="*/ 95087 w 562501"/>
                <a:gd name="connsiteY0" fmla="*/ 993772 h 994262"/>
                <a:gd name="connsiteX1" fmla="*/ 83181 w 562501"/>
                <a:gd name="connsiteY1" fmla="*/ 905665 h 994262"/>
                <a:gd name="connsiteX2" fmla="*/ 78418 w 562501"/>
                <a:gd name="connsiteY2" fmla="*/ 767553 h 994262"/>
                <a:gd name="connsiteX3" fmla="*/ 130806 w 562501"/>
                <a:gd name="connsiteY3" fmla="*/ 591340 h 994262"/>
                <a:gd name="connsiteX4" fmla="*/ 264156 w 562501"/>
                <a:gd name="connsiteY4" fmla="*/ 465135 h 994262"/>
                <a:gd name="connsiteX5" fmla="*/ 411793 w 562501"/>
                <a:gd name="connsiteY5" fmla="*/ 338928 h 994262"/>
                <a:gd name="connsiteX6" fmla="*/ 497518 w 562501"/>
                <a:gd name="connsiteY6" fmla="*/ 234153 h 994262"/>
                <a:gd name="connsiteX7" fmla="*/ 552287 w 562501"/>
                <a:gd name="connsiteY7" fmla="*/ 129378 h 994262"/>
                <a:gd name="connsiteX8" fmla="*/ 561812 w 562501"/>
                <a:gd name="connsiteY8" fmla="*/ 3172 h 994262"/>
                <a:gd name="connsiteX9" fmla="*/ 542762 w 562501"/>
                <a:gd name="connsiteY9" fmla="*/ 46034 h 994262"/>
                <a:gd name="connsiteX10" fmla="*/ 468944 w 562501"/>
                <a:gd name="connsiteY10" fmla="*/ 134140 h 994262"/>
                <a:gd name="connsiteX11" fmla="*/ 357024 w 562501"/>
                <a:gd name="connsiteY11" fmla="*/ 253203 h 994262"/>
                <a:gd name="connsiteX12" fmla="*/ 209387 w 562501"/>
                <a:gd name="connsiteY12" fmla="*/ 386553 h 994262"/>
                <a:gd name="connsiteX13" fmla="*/ 59368 w 562501"/>
                <a:gd name="connsiteY13" fmla="*/ 555622 h 994262"/>
                <a:gd name="connsiteX14" fmla="*/ 2218 w 562501"/>
                <a:gd name="connsiteY14" fmla="*/ 738978 h 994262"/>
                <a:gd name="connsiteX15" fmla="*/ 18887 w 562501"/>
                <a:gd name="connsiteY15" fmla="*/ 867565 h 994262"/>
                <a:gd name="connsiteX16" fmla="*/ 95087 w 562501"/>
                <a:gd name="connsiteY16" fmla="*/ 993772 h 994262"/>
                <a:gd name="connsiteX0" fmla="*/ 95087 w 562501"/>
                <a:gd name="connsiteY0" fmla="*/ 993772 h 994262"/>
                <a:gd name="connsiteX1" fmla="*/ 83181 w 562501"/>
                <a:gd name="connsiteY1" fmla="*/ 905665 h 994262"/>
                <a:gd name="connsiteX2" fmla="*/ 78418 w 562501"/>
                <a:gd name="connsiteY2" fmla="*/ 767553 h 994262"/>
                <a:gd name="connsiteX3" fmla="*/ 130806 w 562501"/>
                <a:gd name="connsiteY3" fmla="*/ 591340 h 994262"/>
                <a:gd name="connsiteX4" fmla="*/ 264156 w 562501"/>
                <a:gd name="connsiteY4" fmla="*/ 465135 h 994262"/>
                <a:gd name="connsiteX5" fmla="*/ 411793 w 562501"/>
                <a:gd name="connsiteY5" fmla="*/ 338928 h 994262"/>
                <a:gd name="connsiteX6" fmla="*/ 497518 w 562501"/>
                <a:gd name="connsiteY6" fmla="*/ 234153 h 994262"/>
                <a:gd name="connsiteX7" fmla="*/ 552287 w 562501"/>
                <a:gd name="connsiteY7" fmla="*/ 129378 h 994262"/>
                <a:gd name="connsiteX8" fmla="*/ 561812 w 562501"/>
                <a:gd name="connsiteY8" fmla="*/ 3172 h 994262"/>
                <a:gd name="connsiteX9" fmla="*/ 542762 w 562501"/>
                <a:gd name="connsiteY9" fmla="*/ 46034 h 994262"/>
                <a:gd name="connsiteX10" fmla="*/ 468944 w 562501"/>
                <a:gd name="connsiteY10" fmla="*/ 134140 h 994262"/>
                <a:gd name="connsiteX11" fmla="*/ 354643 w 562501"/>
                <a:gd name="connsiteY11" fmla="*/ 248440 h 994262"/>
                <a:gd name="connsiteX12" fmla="*/ 209387 w 562501"/>
                <a:gd name="connsiteY12" fmla="*/ 386553 h 994262"/>
                <a:gd name="connsiteX13" fmla="*/ 59368 w 562501"/>
                <a:gd name="connsiteY13" fmla="*/ 555622 h 994262"/>
                <a:gd name="connsiteX14" fmla="*/ 2218 w 562501"/>
                <a:gd name="connsiteY14" fmla="*/ 738978 h 994262"/>
                <a:gd name="connsiteX15" fmla="*/ 18887 w 562501"/>
                <a:gd name="connsiteY15" fmla="*/ 867565 h 994262"/>
                <a:gd name="connsiteX16" fmla="*/ 95087 w 562501"/>
                <a:gd name="connsiteY16" fmla="*/ 993772 h 994262"/>
                <a:gd name="connsiteX0" fmla="*/ 95087 w 562501"/>
                <a:gd name="connsiteY0" fmla="*/ 993772 h 994262"/>
                <a:gd name="connsiteX1" fmla="*/ 83181 w 562501"/>
                <a:gd name="connsiteY1" fmla="*/ 905665 h 994262"/>
                <a:gd name="connsiteX2" fmla="*/ 78418 w 562501"/>
                <a:gd name="connsiteY2" fmla="*/ 767553 h 994262"/>
                <a:gd name="connsiteX3" fmla="*/ 135568 w 562501"/>
                <a:gd name="connsiteY3" fmla="*/ 596103 h 994262"/>
                <a:gd name="connsiteX4" fmla="*/ 264156 w 562501"/>
                <a:gd name="connsiteY4" fmla="*/ 465135 h 994262"/>
                <a:gd name="connsiteX5" fmla="*/ 411793 w 562501"/>
                <a:gd name="connsiteY5" fmla="*/ 338928 h 994262"/>
                <a:gd name="connsiteX6" fmla="*/ 497518 w 562501"/>
                <a:gd name="connsiteY6" fmla="*/ 234153 h 994262"/>
                <a:gd name="connsiteX7" fmla="*/ 552287 w 562501"/>
                <a:gd name="connsiteY7" fmla="*/ 129378 h 994262"/>
                <a:gd name="connsiteX8" fmla="*/ 561812 w 562501"/>
                <a:gd name="connsiteY8" fmla="*/ 3172 h 994262"/>
                <a:gd name="connsiteX9" fmla="*/ 542762 w 562501"/>
                <a:gd name="connsiteY9" fmla="*/ 46034 h 994262"/>
                <a:gd name="connsiteX10" fmla="*/ 468944 w 562501"/>
                <a:gd name="connsiteY10" fmla="*/ 134140 h 994262"/>
                <a:gd name="connsiteX11" fmla="*/ 354643 w 562501"/>
                <a:gd name="connsiteY11" fmla="*/ 248440 h 994262"/>
                <a:gd name="connsiteX12" fmla="*/ 209387 w 562501"/>
                <a:gd name="connsiteY12" fmla="*/ 386553 h 994262"/>
                <a:gd name="connsiteX13" fmla="*/ 59368 w 562501"/>
                <a:gd name="connsiteY13" fmla="*/ 555622 h 994262"/>
                <a:gd name="connsiteX14" fmla="*/ 2218 w 562501"/>
                <a:gd name="connsiteY14" fmla="*/ 738978 h 994262"/>
                <a:gd name="connsiteX15" fmla="*/ 18887 w 562501"/>
                <a:gd name="connsiteY15" fmla="*/ 867565 h 994262"/>
                <a:gd name="connsiteX16" fmla="*/ 95087 w 562501"/>
                <a:gd name="connsiteY16" fmla="*/ 993772 h 99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2501" h="994262">
                  <a:moveTo>
                    <a:pt x="95087" y="993772"/>
                  </a:moveTo>
                  <a:cubicBezTo>
                    <a:pt x="105803" y="1000122"/>
                    <a:pt x="85959" y="943368"/>
                    <a:pt x="83181" y="905665"/>
                  </a:cubicBezTo>
                  <a:cubicBezTo>
                    <a:pt x="80403" y="867962"/>
                    <a:pt x="69687" y="819147"/>
                    <a:pt x="78418" y="767553"/>
                  </a:cubicBezTo>
                  <a:cubicBezTo>
                    <a:pt x="87149" y="715959"/>
                    <a:pt x="104612" y="646506"/>
                    <a:pt x="135568" y="596103"/>
                  </a:cubicBezTo>
                  <a:cubicBezTo>
                    <a:pt x="166524" y="545700"/>
                    <a:pt x="218119" y="507997"/>
                    <a:pt x="264156" y="465135"/>
                  </a:cubicBezTo>
                  <a:cubicBezTo>
                    <a:pt x="310193" y="422273"/>
                    <a:pt x="372899" y="377425"/>
                    <a:pt x="411793" y="338928"/>
                  </a:cubicBezTo>
                  <a:cubicBezTo>
                    <a:pt x="450687" y="300431"/>
                    <a:pt x="474102" y="269078"/>
                    <a:pt x="497518" y="234153"/>
                  </a:cubicBezTo>
                  <a:cubicBezTo>
                    <a:pt x="520934" y="199228"/>
                    <a:pt x="541571" y="167875"/>
                    <a:pt x="552287" y="129378"/>
                  </a:cubicBezTo>
                  <a:cubicBezTo>
                    <a:pt x="563003" y="90881"/>
                    <a:pt x="563400" y="17063"/>
                    <a:pt x="561812" y="3172"/>
                  </a:cubicBezTo>
                  <a:cubicBezTo>
                    <a:pt x="560224" y="-10719"/>
                    <a:pt x="558240" y="24206"/>
                    <a:pt x="542762" y="46034"/>
                  </a:cubicBezTo>
                  <a:cubicBezTo>
                    <a:pt x="527284" y="67862"/>
                    <a:pt x="500297" y="100406"/>
                    <a:pt x="468944" y="134140"/>
                  </a:cubicBezTo>
                  <a:cubicBezTo>
                    <a:pt x="437591" y="167874"/>
                    <a:pt x="397903" y="206371"/>
                    <a:pt x="354643" y="248440"/>
                  </a:cubicBezTo>
                  <a:cubicBezTo>
                    <a:pt x="311384" y="290509"/>
                    <a:pt x="258599" y="335356"/>
                    <a:pt x="209387" y="386553"/>
                  </a:cubicBezTo>
                  <a:cubicBezTo>
                    <a:pt x="160175" y="437750"/>
                    <a:pt x="93896" y="496885"/>
                    <a:pt x="59368" y="555622"/>
                  </a:cubicBezTo>
                  <a:cubicBezTo>
                    <a:pt x="24840" y="614359"/>
                    <a:pt x="8965" y="686987"/>
                    <a:pt x="2218" y="738978"/>
                  </a:cubicBezTo>
                  <a:cubicBezTo>
                    <a:pt x="-4529" y="790968"/>
                    <a:pt x="4996" y="824306"/>
                    <a:pt x="18887" y="867565"/>
                  </a:cubicBezTo>
                  <a:cubicBezTo>
                    <a:pt x="32778" y="910824"/>
                    <a:pt x="84371" y="987422"/>
                    <a:pt x="95087" y="993772"/>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 name="任意多边形 13"/>
            <p:cNvSpPr/>
            <p:nvPr/>
          </p:nvSpPr>
          <p:spPr>
            <a:xfrm>
              <a:off x="4271905" y="4216702"/>
              <a:ext cx="636589" cy="1010462"/>
            </a:xfrm>
            <a:custGeom>
              <a:avLst/>
              <a:gdLst>
                <a:gd name="connsiteX0" fmla="*/ 514350 w 637535"/>
                <a:gd name="connsiteY0" fmla="*/ 274476 h 1010602"/>
                <a:gd name="connsiteX1" fmla="*/ 450056 w 637535"/>
                <a:gd name="connsiteY1" fmla="*/ 391157 h 1010602"/>
                <a:gd name="connsiteX2" fmla="*/ 335756 w 637535"/>
                <a:gd name="connsiteY2" fmla="*/ 495932 h 1010602"/>
                <a:gd name="connsiteX3" fmla="*/ 204787 w 637535"/>
                <a:gd name="connsiteY3" fmla="*/ 610232 h 1010602"/>
                <a:gd name="connsiteX4" fmla="*/ 59531 w 637535"/>
                <a:gd name="connsiteY4" fmla="*/ 734057 h 1010602"/>
                <a:gd name="connsiteX5" fmla="*/ 14287 w 637535"/>
                <a:gd name="connsiteY5" fmla="*/ 807876 h 1010602"/>
                <a:gd name="connsiteX6" fmla="*/ 0 w 637535"/>
                <a:gd name="connsiteY6" fmla="*/ 931701 h 1010602"/>
                <a:gd name="connsiteX7" fmla="*/ 14287 w 637535"/>
                <a:gd name="connsiteY7" fmla="*/ 1010282 h 1010602"/>
                <a:gd name="connsiteX8" fmla="*/ 45243 w 637535"/>
                <a:gd name="connsiteY8" fmla="*/ 955513 h 1010602"/>
                <a:gd name="connsiteX9" fmla="*/ 102393 w 637535"/>
                <a:gd name="connsiteY9" fmla="*/ 860263 h 1010602"/>
                <a:gd name="connsiteX10" fmla="*/ 207168 w 637535"/>
                <a:gd name="connsiteY10" fmla="*/ 741201 h 1010602"/>
                <a:gd name="connsiteX11" fmla="*/ 373856 w 637535"/>
                <a:gd name="connsiteY11" fmla="*/ 610232 h 1010602"/>
                <a:gd name="connsiteX12" fmla="*/ 523875 w 637535"/>
                <a:gd name="connsiteY12" fmla="*/ 479263 h 1010602"/>
                <a:gd name="connsiteX13" fmla="*/ 590550 w 637535"/>
                <a:gd name="connsiteY13" fmla="*/ 379251 h 1010602"/>
                <a:gd name="connsiteX14" fmla="*/ 635793 w 637535"/>
                <a:gd name="connsiteY14" fmla="*/ 229232 h 1010602"/>
                <a:gd name="connsiteX15" fmla="*/ 621506 w 637535"/>
                <a:gd name="connsiteY15" fmla="*/ 95882 h 1010602"/>
                <a:gd name="connsiteX16" fmla="*/ 559593 w 637535"/>
                <a:gd name="connsiteY16" fmla="*/ 632 h 1010602"/>
                <a:gd name="connsiteX17" fmla="*/ 561975 w 637535"/>
                <a:gd name="connsiteY17" fmla="*/ 60163 h 1010602"/>
                <a:gd name="connsiteX18" fmla="*/ 550068 w 637535"/>
                <a:gd name="connsiteY18" fmla="*/ 169701 h 1010602"/>
                <a:gd name="connsiteX19" fmla="*/ 514350 w 637535"/>
                <a:gd name="connsiteY19" fmla="*/ 274476 h 1010602"/>
                <a:gd name="connsiteX0" fmla="*/ 514350 w 636532"/>
                <a:gd name="connsiteY0" fmla="*/ 274336 h 1010462"/>
                <a:gd name="connsiteX1" fmla="*/ 450056 w 636532"/>
                <a:gd name="connsiteY1" fmla="*/ 391017 h 1010462"/>
                <a:gd name="connsiteX2" fmla="*/ 335756 w 636532"/>
                <a:gd name="connsiteY2" fmla="*/ 495792 h 1010462"/>
                <a:gd name="connsiteX3" fmla="*/ 204787 w 636532"/>
                <a:gd name="connsiteY3" fmla="*/ 610092 h 1010462"/>
                <a:gd name="connsiteX4" fmla="*/ 59531 w 636532"/>
                <a:gd name="connsiteY4" fmla="*/ 733917 h 1010462"/>
                <a:gd name="connsiteX5" fmla="*/ 14287 w 636532"/>
                <a:gd name="connsiteY5" fmla="*/ 807736 h 1010462"/>
                <a:gd name="connsiteX6" fmla="*/ 0 w 636532"/>
                <a:gd name="connsiteY6" fmla="*/ 931561 h 1010462"/>
                <a:gd name="connsiteX7" fmla="*/ 14287 w 636532"/>
                <a:gd name="connsiteY7" fmla="*/ 1010142 h 1010462"/>
                <a:gd name="connsiteX8" fmla="*/ 45243 w 636532"/>
                <a:gd name="connsiteY8" fmla="*/ 955373 h 1010462"/>
                <a:gd name="connsiteX9" fmla="*/ 102393 w 636532"/>
                <a:gd name="connsiteY9" fmla="*/ 860123 h 1010462"/>
                <a:gd name="connsiteX10" fmla="*/ 207168 w 636532"/>
                <a:gd name="connsiteY10" fmla="*/ 741061 h 1010462"/>
                <a:gd name="connsiteX11" fmla="*/ 373856 w 636532"/>
                <a:gd name="connsiteY11" fmla="*/ 610092 h 1010462"/>
                <a:gd name="connsiteX12" fmla="*/ 523875 w 636532"/>
                <a:gd name="connsiteY12" fmla="*/ 479123 h 1010462"/>
                <a:gd name="connsiteX13" fmla="*/ 590550 w 636532"/>
                <a:gd name="connsiteY13" fmla="*/ 379111 h 1010462"/>
                <a:gd name="connsiteX14" fmla="*/ 635793 w 636532"/>
                <a:gd name="connsiteY14" fmla="*/ 229092 h 1010462"/>
                <a:gd name="connsiteX15" fmla="*/ 614362 w 636532"/>
                <a:gd name="connsiteY15" fmla="*/ 90979 h 1010462"/>
                <a:gd name="connsiteX16" fmla="*/ 559593 w 636532"/>
                <a:gd name="connsiteY16" fmla="*/ 492 h 1010462"/>
                <a:gd name="connsiteX17" fmla="*/ 561975 w 636532"/>
                <a:gd name="connsiteY17" fmla="*/ 60023 h 1010462"/>
                <a:gd name="connsiteX18" fmla="*/ 550068 w 636532"/>
                <a:gd name="connsiteY18" fmla="*/ 169561 h 1010462"/>
                <a:gd name="connsiteX19" fmla="*/ 514350 w 636532"/>
                <a:gd name="connsiteY19" fmla="*/ 274336 h 1010462"/>
                <a:gd name="connsiteX0" fmla="*/ 514350 w 636532"/>
                <a:gd name="connsiteY0" fmla="*/ 274336 h 1010462"/>
                <a:gd name="connsiteX1" fmla="*/ 442912 w 636532"/>
                <a:gd name="connsiteY1" fmla="*/ 391017 h 1010462"/>
                <a:gd name="connsiteX2" fmla="*/ 335756 w 636532"/>
                <a:gd name="connsiteY2" fmla="*/ 495792 h 1010462"/>
                <a:gd name="connsiteX3" fmla="*/ 204787 w 636532"/>
                <a:gd name="connsiteY3" fmla="*/ 610092 h 1010462"/>
                <a:gd name="connsiteX4" fmla="*/ 59531 w 636532"/>
                <a:gd name="connsiteY4" fmla="*/ 733917 h 1010462"/>
                <a:gd name="connsiteX5" fmla="*/ 14287 w 636532"/>
                <a:gd name="connsiteY5" fmla="*/ 807736 h 1010462"/>
                <a:gd name="connsiteX6" fmla="*/ 0 w 636532"/>
                <a:gd name="connsiteY6" fmla="*/ 931561 h 1010462"/>
                <a:gd name="connsiteX7" fmla="*/ 14287 w 636532"/>
                <a:gd name="connsiteY7" fmla="*/ 1010142 h 1010462"/>
                <a:gd name="connsiteX8" fmla="*/ 45243 w 636532"/>
                <a:gd name="connsiteY8" fmla="*/ 955373 h 1010462"/>
                <a:gd name="connsiteX9" fmla="*/ 102393 w 636532"/>
                <a:gd name="connsiteY9" fmla="*/ 860123 h 1010462"/>
                <a:gd name="connsiteX10" fmla="*/ 207168 w 636532"/>
                <a:gd name="connsiteY10" fmla="*/ 741061 h 1010462"/>
                <a:gd name="connsiteX11" fmla="*/ 373856 w 636532"/>
                <a:gd name="connsiteY11" fmla="*/ 610092 h 1010462"/>
                <a:gd name="connsiteX12" fmla="*/ 523875 w 636532"/>
                <a:gd name="connsiteY12" fmla="*/ 479123 h 1010462"/>
                <a:gd name="connsiteX13" fmla="*/ 590550 w 636532"/>
                <a:gd name="connsiteY13" fmla="*/ 379111 h 1010462"/>
                <a:gd name="connsiteX14" fmla="*/ 635793 w 636532"/>
                <a:gd name="connsiteY14" fmla="*/ 229092 h 1010462"/>
                <a:gd name="connsiteX15" fmla="*/ 614362 w 636532"/>
                <a:gd name="connsiteY15" fmla="*/ 90979 h 1010462"/>
                <a:gd name="connsiteX16" fmla="*/ 559593 w 636532"/>
                <a:gd name="connsiteY16" fmla="*/ 492 h 1010462"/>
                <a:gd name="connsiteX17" fmla="*/ 561975 w 636532"/>
                <a:gd name="connsiteY17" fmla="*/ 60023 h 1010462"/>
                <a:gd name="connsiteX18" fmla="*/ 550068 w 636532"/>
                <a:gd name="connsiteY18" fmla="*/ 169561 h 1010462"/>
                <a:gd name="connsiteX19" fmla="*/ 514350 w 636532"/>
                <a:gd name="connsiteY19" fmla="*/ 274336 h 1010462"/>
                <a:gd name="connsiteX0" fmla="*/ 514407 w 636589"/>
                <a:gd name="connsiteY0" fmla="*/ 274336 h 1010462"/>
                <a:gd name="connsiteX1" fmla="*/ 442969 w 636589"/>
                <a:gd name="connsiteY1" fmla="*/ 391017 h 1010462"/>
                <a:gd name="connsiteX2" fmla="*/ 335813 w 636589"/>
                <a:gd name="connsiteY2" fmla="*/ 495792 h 1010462"/>
                <a:gd name="connsiteX3" fmla="*/ 204844 w 636589"/>
                <a:gd name="connsiteY3" fmla="*/ 610092 h 1010462"/>
                <a:gd name="connsiteX4" fmla="*/ 59588 w 636589"/>
                <a:gd name="connsiteY4" fmla="*/ 733917 h 1010462"/>
                <a:gd name="connsiteX5" fmla="*/ 19107 w 636589"/>
                <a:gd name="connsiteY5" fmla="*/ 812498 h 1010462"/>
                <a:gd name="connsiteX6" fmla="*/ 57 w 636589"/>
                <a:gd name="connsiteY6" fmla="*/ 931561 h 1010462"/>
                <a:gd name="connsiteX7" fmla="*/ 14344 w 636589"/>
                <a:gd name="connsiteY7" fmla="*/ 1010142 h 1010462"/>
                <a:gd name="connsiteX8" fmla="*/ 45300 w 636589"/>
                <a:gd name="connsiteY8" fmla="*/ 955373 h 1010462"/>
                <a:gd name="connsiteX9" fmla="*/ 102450 w 636589"/>
                <a:gd name="connsiteY9" fmla="*/ 860123 h 1010462"/>
                <a:gd name="connsiteX10" fmla="*/ 207225 w 636589"/>
                <a:gd name="connsiteY10" fmla="*/ 741061 h 1010462"/>
                <a:gd name="connsiteX11" fmla="*/ 373913 w 636589"/>
                <a:gd name="connsiteY11" fmla="*/ 610092 h 1010462"/>
                <a:gd name="connsiteX12" fmla="*/ 523932 w 636589"/>
                <a:gd name="connsiteY12" fmla="*/ 479123 h 1010462"/>
                <a:gd name="connsiteX13" fmla="*/ 590607 w 636589"/>
                <a:gd name="connsiteY13" fmla="*/ 379111 h 1010462"/>
                <a:gd name="connsiteX14" fmla="*/ 635850 w 636589"/>
                <a:gd name="connsiteY14" fmla="*/ 229092 h 1010462"/>
                <a:gd name="connsiteX15" fmla="*/ 614419 w 636589"/>
                <a:gd name="connsiteY15" fmla="*/ 90979 h 1010462"/>
                <a:gd name="connsiteX16" fmla="*/ 559650 w 636589"/>
                <a:gd name="connsiteY16" fmla="*/ 492 h 1010462"/>
                <a:gd name="connsiteX17" fmla="*/ 562032 w 636589"/>
                <a:gd name="connsiteY17" fmla="*/ 60023 h 1010462"/>
                <a:gd name="connsiteX18" fmla="*/ 550125 w 636589"/>
                <a:gd name="connsiteY18" fmla="*/ 169561 h 1010462"/>
                <a:gd name="connsiteX19" fmla="*/ 514407 w 636589"/>
                <a:gd name="connsiteY19" fmla="*/ 274336 h 1010462"/>
                <a:gd name="connsiteX0" fmla="*/ 514407 w 636589"/>
                <a:gd name="connsiteY0" fmla="*/ 274336 h 1010462"/>
                <a:gd name="connsiteX1" fmla="*/ 442969 w 636589"/>
                <a:gd name="connsiteY1" fmla="*/ 391017 h 1010462"/>
                <a:gd name="connsiteX2" fmla="*/ 335813 w 636589"/>
                <a:gd name="connsiteY2" fmla="*/ 495792 h 1010462"/>
                <a:gd name="connsiteX3" fmla="*/ 204844 w 636589"/>
                <a:gd name="connsiteY3" fmla="*/ 610092 h 1010462"/>
                <a:gd name="connsiteX4" fmla="*/ 73876 w 636589"/>
                <a:gd name="connsiteY4" fmla="*/ 726773 h 1010462"/>
                <a:gd name="connsiteX5" fmla="*/ 19107 w 636589"/>
                <a:gd name="connsiteY5" fmla="*/ 812498 h 1010462"/>
                <a:gd name="connsiteX6" fmla="*/ 57 w 636589"/>
                <a:gd name="connsiteY6" fmla="*/ 931561 h 1010462"/>
                <a:gd name="connsiteX7" fmla="*/ 14344 w 636589"/>
                <a:gd name="connsiteY7" fmla="*/ 1010142 h 1010462"/>
                <a:gd name="connsiteX8" fmla="*/ 45300 w 636589"/>
                <a:gd name="connsiteY8" fmla="*/ 955373 h 1010462"/>
                <a:gd name="connsiteX9" fmla="*/ 102450 w 636589"/>
                <a:gd name="connsiteY9" fmla="*/ 860123 h 1010462"/>
                <a:gd name="connsiteX10" fmla="*/ 207225 w 636589"/>
                <a:gd name="connsiteY10" fmla="*/ 741061 h 1010462"/>
                <a:gd name="connsiteX11" fmla="*/ 373913 w 636589"/>
                <a:gd name="connsiteY11" fmla="*/ 610092 h 1010462"/>
                <a:gd name="connsiteX12" fmla="*/ 523932 w 636589"/>
                <a:gd name="connsiteY12" fmla="*/ 479123 h 1010462"/>
                <a:gd name="connsiteX13" fmla="*/ 590607 w 636589"/>
                <a:gd name="connsiteY13" fmla="*/ 379111 h 1010462"/>
                <a:gd name="connsiteX14" fmla="*/ 635850 w 636589"/>
                <a:gd name="connsiteY14" fmla="*/ 229092 h 1010462"/>
                <a:gd name="connsiteX15" fmla="*/ 614419 w 636589"/>
                <a:gd name="connsiteY15" fmla="*/ 90979 h 1010462"/>
                <a:gd name="connsiteX16" fmla="*/ 559650 w 636589"/>
                <a:gd name="connsiteY16" fmla="*/ 492 h 1010462"/>
                <a:gd name="connsiteX17" fmla="*/ 562032 w 636589"/>
                <a:gd name="connsiteY17" fmla="*/ 60023 h 1010462"/>
                <a:gd name="connsiteX18" fmla="*/ 550125 w 636589"/>
                <a:gd name="connsiteY18" fmla="*/ 169561 h 1010462"/>
                <a:gd name="connsiteX19" fmla="*/ 514407 w 636589"/>
                <a:gd name="connsiteY19" fmla="*/ 274336 h 1010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36589" h="1010462">
                  <a:moveTo>
                    <a:pt x="514407" y="274336"/>
                  </a:moveTo>
                  <a:cubicBezTo>
                    <a:pt x="496548" y="311245"/>
                    <a:pt x="472735" y="354108"/>
                    <a:pt x="442969" y="391017"/>
                  </a:cubicBezTo>
                  <a:cubicBezTo>
                    <a:pt x="413203" y="427926"/>
                    <a:pt x="375500" y="459280"/>
                    <a:pt x="335813" y="495792"/>
                  </a:cubicBezTo>
                  <a:cubicBezTo>
                    <a:pt x="296126" y="532304"/>
                    <a:pt x="248500" y="571595"/>
                    <a:pt x="204844" y="610092"/>
                  </a:cubicBezTo>
                  <a:cubicBezTo>
                    <a:pt x="161188" y="648589"/>
                    <a:pt x="104832" y="693039"/>
                    <a:pt x="73876" y="726773"/>
                  </a:cubicBezTo>
                  <a:cubicBezTo>
                    <a:pt x="42920" y="760507"/>
                    <a:pt x="31410" y="778367"/>
                    <a:pt x="19107" y="812498"/>
                  </a:cubicBezTo>
                  <a:cubicBezTo>
                    <a:pt x="6804" y="846629"/>
                    <a:pt x="851" y="898620"/>
                    <a:pt x="57" y="931561"/>
                  </a:cubicBezTo>
                  <a:cubicBezTo>
                    <a:pt x="-737" y="964502"/>
                    <a:pt x="6803" y="1006173"/>
                    <a:pt x="14344" y="1010142"/>
                  </a:cubicBezTo>
                  <a:cubicBezTo>
                    <a:pt x="21884" y="1014111"/>
                    <a:pt x="30616" y="980376"/>
                    <a:pt x="45300" y="955373"/>
                  </a:cubicBezTo>
                  <a:cubicBezTo>
                    <a:pt x="59984" y="930370"/>
                    <a:pt x="75463" y="895842"/>
                    <a:pt x="102450" y="860123"/>
                  </a:cubicBezTo>
                  <a:cubicBezTo>
                    <a:pt x="129437" y="824404"/>
                    <a:pt x="161981" y="782733"/>
                    <a:pt x="207225" y="741061"/>
                  </a:cubicBezTo>
                  <a:cubicBezTo>
                    <a:pt x="252469" y="699389"/>
                    <a:pt x="321129" y="653748"/>
                    <a:pt x="373913" y="610092"/>
                  </a:cubicBezTo>
                  <a:cubicBezTo>
                    <a:pt x="426697" y="566436"/>
                    <a:pt x="487816" y="517620"/>
                    <a:pt x="523932" y="479123"/>
                  </a:cubicBezTo>
                  <a:cubicBezTo>
                    <a:pt x="560048" y="440626"/>
                    <a:pt x="571954" y="420783"/>
                    <a:pt x="590607" y="379111"/>
                  </a:cubicBezTo>
                  <a:cubicBezTo>
                    <a:pt x="609260" y="337439"/>
                    <a:pt x="631881" y="277114"/>
                    <a:pt x="635850" y="229092"/>
                  </a:cubicBezTo>
                  <a:cubicBezTo>
                    <a:pt x="639819" y="181070"/>
                    <a:pt x="627119" y="129079"/>
                    <a:pt x="614419" y="90979"/>
                  </a:cubicBezTo>
                  <a:cubicBezTo>
                    <a:pt x="601719" y="52879"/>
                    <a:pt x="568381" y="5651"/>
                    <a:pt x="559650" y="492"/>
                  </a:cubicBezTo>
                  <a:cubicBezTo>
                    <a:pt x="550919" y="-4667"/>
                    <a:pt x="563619" y="31845"/>
                    <a:pt x="562032" y="60023"/>
                  </a:cubicBezTo>
                  <a:cubicBezTo>
                    <a:pt x="560445" y="88201"/>
                    <a:pt x="556872" y="136620"/>
                    <a:pt x="550125" y="169561"/>
                  </a:cubicBezTo>
                  <a:cubicBezTo>
                    <a:pt x="543378" y="202502"/>
                    <a:pt x="532266" y="237427"/>
                    <a:pt x="514407" y="274336"/>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5" name="任意多边形 14"/>
            <p:cNvSpPr/>
            <p:nvPr/>
          </p:nvSpPr>
          <p:spPr>
            <a:xfrm>
              <a:off x="3827183" y="517920"/>
              <a:ext cx="164903" cy="516588"/>
            </a:xfrm>
            <a:custGeom>
              <a:avLst/>
              <a:gdLst>
                <a:gd name="connsiteX0" fmla="*/ 36057 w 164903"/>
                <a:gd name="connsiteY0" fmla="*/ 0 h 516588"/>
                <a:gd name="connsiteX1" fmla="*/ 153722 w 164903"/>
                <a:gd name="connsiteY1" fmla="*/ 44554 h 516588"/>
                <a:gd name="connsiteX2" fmla="*/ 144742 w 164903"/>
                <a:gd name="connsiteY2" fmla="*/ 70249 h 516588"/>
                <a:gd name="connsiteX3" fmla="*/ 118548 w 164903"/>
                <a:gd name="connsiteY3" fmla="*/ 172643 h 516588"/>
                <a:gd name="connsiteX4" fmla="*/ 106642 w 164903"/>
                <a:gd name="connsiteY4" fmla="*/ 301230 h 516588"/>
                <a:gd name="connsiteX5" fmla="*/ 116167 w 164903"/>
                <a:gd name="connsiteY5" fmla="*/ 398861 h 516588"/>
                <a:gd name="connsiteX6" fmla="*/ 144742 w 164903"/>
                <a:gd name="connsiteY6" fmla="*/ 472680 h 516588"/>
                <a:gd name="connsiteX7" fmla="*/ 163792 w 164903"/>
                <a:gd name="connsiteY7" fmla="*/ 515543 h 516588"/>
                <a:gd name="connsiteX8" fmla="*/ 111405 w 164903"/>
                <a:gd name="connsiteY8" fmla="*/ 496493 h 516588"/>
                <a:gd name="connsiteX9" fmla="*/ 47111 w 164903"/>
                <a:gd name="connsiteY9" fmla="*/ 422674 h 516588"/>
                <a:gd name="connsiteX10" fmla="*/ 4249 w 164903"/>
                <a:gd name="connsiteY10" fmla="*/ 315517 h 516588"/>
                <a:gd name="connsiteX11" fmla="*/ 4249 w 164903"/>
                <a:gd name="connsiteY11" fmla="*/ 158354 h 516588"/>
                <a:gd name="connsiteX12" fmla="*/ 23298 w 164903"/>
                <a:gd name="connsiteY12" fmla="*/ 46437 h 516588"/>
                <a:gd name="connsiteX13" fmla="*/ 36057 w 164903"/>
                <a:gd name="connsiteY13" fmla="*/ 0 h 516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4903" h="516588">
                  <a:moveTo>
                    <a:pt x="36057" y="0"/>
                  </a:moveTo>
                  <a:lnTo>
                    <a:pt x="153722" y="44554"/>
                  </a:lnTo>
                  <a:lnTo>
                    <a:pt x="144742" y="70249"/>
                  </a:lnTo>
                  <a:cubicBezTo>
                    <a:pt x="137995" y="100015"/>
                    <a:pt x="124898" y="134146"/>
                    <a:pt x="118548" y="172643"/>
                  </a:cubicBezTo>
                  <a:cubicBezTo>
                    <a:pt x="112198" y="211140"/>
                    <a:pt x="107039" y="263527"/>
                    <a:pt x="106642" y="301230"/>
                  </a:cubicBezTo>
                  <a:cubicBezTo>
                    <a:pt x="106245" y="338933"/>
                    <a:pt x="109817" y="370286"/>
                    <a:pt x="116167" y="398861"/>
                  </a:cubicBezTo>
                  <a:cubicBezTo>
                    <a:pt x="122517" y="427436"/>
                    <a:pt x="136805" y="453233"/>
                    <a:pt x="144742" y="472680"/>
                  </a:cubicBezTo>
                  <a:cubicBezTo>
                    <a:pt x="152679" y="492127"/>
                    <a:pt x="169348" y="511574"/>
                    <a:pt x="163792" y="515543"/>
                  </a:cubicBezTo>
                  <a:cubicBezTo>
                    <a:pt x="158236" y="519512"/>
                    <a:pt x="130852" y="511971"/>
                    <a:pt x="111405" y="496493"/>
                  </a:cubicBezTo>
                  <a:cubicBezTo>
                    <a:pt x="91958" y="481015"/>
                    <a:pt x="64970" y="452837"/>
                    <a:pt x="47111" y="422674"/>
                  </a:cubicBezTo>
                  <a:cubicBezTo>
                    <a:pt x="29252" y="392511"/>
                    <a:pt x="11393" y="359570"/>
                    <a:pt x="4249" y="315517"/>
                  </a:cubicBezTo>
                  <a:cubicBezTo>
                    <a:pt x="-2895" y="271464"/>
                    <a:pt x="280" y="202010"/>
                    <a:pt x="4249" y="158354"/>
                  </a:cubicBezTo>
                  <a:cubicBezTo>
                    <a:pt x="8218" y="114698"/>
                    <a:pt x="14170" y="77790"/>
                    <a:pt x="23298" y="46437"/>
                  </a:cubicBezTo>
                  <a:lnTo>
                    <a:pt x="36057" y="0"/>
                  </a:ln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16" name="任意多边形 15"/>
            <p:cNvSpPr/>
            <p:nvPr/>
          </p:nvSpPr>
          <p:spPr>
            <a:xfrm>
              <a:off x="4364764" y="1218515"/>
              <a:ext cx="280264" cy="1065386"/>
            </a:xfrm>
            <a:custGeom>
              <a:avLst/>
              <a:gdLst>
                <a:gd name="connsiteX0" fmla="*/ 147860 w 274944"/>
                <a:gd name="connsiteY0" fmla="*/ 341193 h 1067756"/>
                <a:gd name="connsiteX1" fmla="*/ 83566 w 274944"/>
                <a:gd name="connsiteY1" fmla="*/ 491211 h 1067756"/>
                <a:gd name="connsiteX2" fmla="*/ 24035 w 274944"/>
                <a:gd name="connsiteY2" fmla="*/ 674568 h 1067756"/>
                <a:gd name="connsiteX3" fmla="*/ 222 w 274944"/>
                <a:gd name="connsiteY3" fmla="*/ 793630 h 1067756"/>
                <a:gd name="connsiteX4" fmla="*/ 14510 w 274944"/>
                <a:gd name="connsiteY4" fmla="*/ 936505 h 1067756"/>
                <a:gd name="connsiteX5" fmla="*/ 52610 w 274944"/>
                <a:gd name="connsiteY5" fmla="*/ 1024611 h 1067756"/>
                <a:gd name="connsiteX6" fmla="*/ 83566 w 274944"/>
                <a:gd name="connsiteY6" fmla="*/ 1067474 h 1067756"/>
                <a:gd name="connsiteX7" fmla="*/ 74041 w 274944"/>
                <a:gd name="connsiteY7" fmla="*/ 1005561 h 1067756"/>
                <a:gd name="connsiteX8" fmla="*/ 76422 w 274944"/>
                <a:gd name="connsiteY8" fmla="*/ 888880 h 1067756"/>
                <a:gd name="connsiteX9" fmla="*/ 109760 w 274944"/>
                <a:gd name="connsiteY9" fmla="*/ 695999 h 1067756"/>
                <a:gd name="connsiteX10" fmla="*/ 185960 w 274944"/>
                <a:gd name="connsiteY10" fmla="*/ 526930 h 1067756"/>
                <a:gd name="connsiteX11" fmla="*/ 264541 w 274944"/>
                <a:gd name="connsiteY11" fmla="*/ 331668 h 1067756"/>
                <a:gd name="connsiteX12" fmla="*/ 274066 w 274944"/>
                <a:gd name="connsiteY12" fmla="*/ 214986 h 1067756"/>
                <a:gd name="connsiteX13" fmla="*/ 264541 w 274944"/>
                <a:gd name="connsiteY13" fmla="*/ 91161 h 1067756"/>
                <a:gd name="connsiteX14" fmla="*/ 219297 w 274944"/>
                <a:gd name="connsiteY14" fmla="*/ 3055 h 1067756"/>
                <a:gd name="connsiteX15" fmla="*/ 224060 w 274944"/>
                <a:gd name="connsiteY15" fmla="*/ 31630 h 1067756"/>
                <a:gd name="connsiteX16" fmla="*/ 221679 w 274944"/>
                <a:gd name="connsiteY16" fmla="*/ 141168 h 1067756"/>
                <a:gd name="connsiteX17" fmla="*/ 188341 w 274944"/>
                <a:gd name="connsiteY17" fmla="*/ 253086 h 1067756"/>
                <a:gd name="connsiteX18" fmla="*/ 147860 w 274944"/>
                <a:gd name="connsiteY18" fmla="*/ 341193 h 1067756"/>
                <a:gd name="connsiteX0" fmla="*/ 147860 w 276829"/>
                <a:gd name="connsiteY0" fmla="*/ 342957 h 1069520"/>
                <a:gd name="connsiteX1" fmla="*/ 83566 w 276829"/>
                <a:gd name="connsiteY1" fmla="*/ 492975 h 1069520"/>
                <a:gd name="connsiteX2" fmla="*/ 24035 w 276829"/>
                <a:gd name="connsiteY2" fmla="*/ 676332 h 1069520"/>
                <a:gd name="connsiteX3" fmla="*/ 222 w 276829"/>
                <a:gd name="connsiteY3" fmla="*/ 795394 h 1069520"/>
                <a:gd name="connsiteX4" fmla="*/ 14510 w 276829"/>
                <a:gd name="connsiteY4" fmla="*/ 938269 h 1069520"/>
                <a:gd name="connsiteX5" fmla="*/ 52610 w 276829"/>
                <a:gd name="connsiteY5" fmla="*/ 1026375 h 1069520"/>
                <a:gd name="connsiteX6" fmla="*/ 83566 w 276829"/>
                <a:gd name="connsiteY6" fmla="*/ 1069238 h 1069520"/>
                <a:gd name="connsiteX7" fmla="*/ 74041 w 276829"/>
                <a:gd name="connsiteY7" fmla="*/ 1007325 h 1069520"/>
                <a:gd name="connsiteX8" fmla="*/ 76422 w 276829"/>
                <a:gd name="connsiteY8" fmla="*/ 890644 h 1069520"/>
                <a:gd name="connsiteX9" fmla="*/ 109760 w 276829"/>
                <a:gd name="connsiteY9" fmla="*/ 697763 h 1069520"/>
                <a:gd name="connsiteX10" fmla="*/ 185960 w 276829"/>
                <a:gd name="connsiteY10" fmla="*/ 528694 h 1069520"/>
                <a:gd name="connsiteX11" fmla="*/ 264541 w 276829"/>
                <a:gd name="connsiteY11" fmla="*/ 333432 h 1069520"/>
                <a:gd name="connsiteX12" fmla="*/ 274066 w 276829"/>
                <a:gd name="connsiteY12" fmla="*/ 216750 h 1069520"/>
                <a:gd name="connsiteX13" fmla="*/ 271685 w 276829"/>
                <a:gd name="connsiteY13" fmla="*/ 119118 h 1069520"/>
                <a:gd name="connsiteX14" fmla="*/ 219297 w 276829"/>
                <a:gd name="connsiteY14" fmla="*/ 4819 h 1069520"/>
                <a:gd name="connsiteX15" fmla="*/ 224060 w 276829"/>
                <a:gd name="connsiteY15" fmla="*/ 33394 h 1069520"/>
                <a:gd name="connsiteX16" fmla="*/ 221679 w 276829"/>
                <a:gd name="connsiteY16" fmla="*/ 142932 h 1069520"/>
                <a:gd name="connsiteX17" fmla="*/ 188341 w 276829"/>
                <a:gd name="connsiteY17" fmla="*/ 254850 h 1069520"/>
                <a:gd name="connsiteX18" fmla="*/ 147860 w 276829"/>
                <a:gd name="connsiteY18" fmla="*/ 342957 h 1069520"/>
                <a:gd name="connsiteX0" fmla="*/ 147860 w 277088"/>
                <a:gd name="connsiteY0" fmla="*/ 342957 h 1069520"/>
                <a:gd name="connsiteX1" fmla="*/ 83566 w 277088"/>
                <a:gd name="connsiteY1" fmla="*/ 492975 h 1069520"/>
                <a:gd name="connsiteX2" fmla="*/ 24035 w 277088"/>
                <a:gd name="connsiteY2" fmla="*/ 676332 h 1069520"/>
                <a:gd name="connsiteX3" fmla="*/ 222 w 277088"/>
                <a:gd name="connsiteY3" fmla="*/ 795394 h 1069520"/>
                <a:gd name="connsiteX4" fmla="*/ 14510 w 277088"/>
                <a:gd name="connsiteY4" fmla="*/ 938269 h 1069520"/>
                <a:gd name="connsiteX5" fmla="*/ 52610 w 277088"/>
                <a:gd name="connsiteY5" fmla="*/ 1026375 h 1069520"/>
                <a:gd name="connsiteX6" fmla="*/ 83566 w 277088"/>
                <a:gd name="connsiteY6" fmla="*/ 1069238 h 1069520"/>
                <a:gd name="connsiteX7" fmla="*/ 74041 w 277088"/>
                <a:gd name="connsiteY7" fmla="*/ 1007325 h 1069520"/>
                <a:gd name="connsiteX8" fmla="*/ 76422 w 277088"/>
                <a:gd name="connsiteY8" fmla="*/ 890644 h 1069520"/>
                <a:gd name="connsiteX9" fmla="*/ 109760 w 277088"/>
                <a:gd name="connsiteY9" fmla="*/ 697763 h 1069520"/>
                <a:gd name="connsiteX10" fmla="*/ 185960 w 277088"/>
                <a:gd name="connsiteY10" fmla="*/ 528694 h 1069520"/>
                <a:gd name="connsiteX11" fmla="*/ 259778 w 277088"/>
                <a:gd name="connsiteY11" fmla="*/ 350101 h 1069520"/>
                <a:gd name="connsiteX12" fmla="*/ 274066 w 277088"/>
                <a:gd name="connsiteY12" fmla="*/ 216750 h 1069520"/>
                <a:gd name="connsiteX13" fmla="*/ 271685 w 277088"/>
                <a:gd name="connsiteY13" fmla="*/ 119118 h 1069520"/>
                <a:gd name="connsiteX14" fmla="*/ 219297 w 277088"/>
                <a:gd name="connsiteY14" fmla="*/ 4819 h 1069520"/>
                <a:gd name="connsiteX15" fmla="*/ 224060 w 277088"/>
                <a:gd name="connsiteY15" fmla="*/ 33394 h 1069520"/>
                <a:gd name="connsiteX16" fmla="*/ 221679 w 277088"/>
                <a:gd name="connsiteY16" fmla="*/ 142932 h 1069520"/>
                <a:gd name="connsiteX17" fmla="*/ 188341 w 277088"/>
                <a:gd name="connsiteY17" fmla="*/ 254850 h 1069520"/>
                <a:gd name="connsiteX18" fmla="*/ 147860 w 277088"/>
                <a:gd name="connsiteY18" fmla="*/ 342957 h 1069520"/>
                <a:gd name="connsiteX0" fmla="*/ 147860 w 280066"/>
                <a:gd name="connsiteY0" fmla="*/ 342957 h 1069520"/>
                <a:gd name="connsiteX1" fmla="*/ 83566 w 280066"/>
                <a:gd name="connsiteY1" fmla="*/ 492975 h 1069520"/>
                <a:gd name="connsiteX2" fmla="*/ 24035 w 280066"/>
                <a:gd name="connsiteY2" fmla="*/ 676332 h 1069520"/>
                <a:gd name="connsiteX3" fmla="*/ 222 w 280066"/>
                <a:gd name="connsiteY3" fmla="*/ 795394 h 1069520"/>
                <a:gd name="connsiteX4" fmla="*/ 14510 w 280066"/>
                <a:gd name="connsiteY4" fmla="*/ 938269 h 1069520"/>
                <a:gd name="connsiteX5" fmla="*/ 52610 w 280066"/>
                <a:gd name="connsiteY5" fmla="*/ 1026375 h 1069520"/>
                <a:gd name="connsiteX6" fmla="*/ 83566 w 280066"/>
                <a:gd name="connsiteY6" fmla="*/ 1069238 h 1069520"/>
                <a:gd name="connsiteX7" fmla="*/ 74041 w 280066"/>
                <a:gd name="connsiteY7" fmla="*/ 1007325 h 1069520"/>
                <a:gd name="connsiteX8" fmla="*/ 76422 w 280066"/>
                <a:gd name="connsiteY8" fmla="*/ 890644 h 1069520"/>
                <a:gd name="connsiteX9" fmla="*/ 109760 w 280066"/>
                <a:gd name="connsiteY9" fmla="*/ 697763 h 1069520"/>
                <a:gd name="connsiteX10" fmla="*/ 185960 w 280066"/>
                <a:gd name="connsiteY10" fmla="*/ 528694 h 1069520"/>
                <a:gd name="connsiteX11" fmla="*/ 259778 w 280066"/>
                <a:gd name="connsiteY11" fmla="*/ 350101 h 1069520"/>
                <a:gd name="connsiteX12" fmla="*/ 278829 w 280066"/>
                <a:gd name="connsiteY12" fmla="*/ 219131 h 1069520"/>
                <a:gd name="connsiteX13" fmla="*/ 271685 w 280066"/>
                <a:gd name="connsiteY13" fmla="*/ 119118 h 1069520"/>
                <a:gd name="connsiteX14" fmla="*/ 219297 w 280066"/>
                <a:gd name="connsiteY14" fmla="*/ 4819 h 1069520"/>
                <a:gd name="connsiteX15" fmla="*/ 224060 w 280066"/>
                <a:gd name="connsiteY15" fmla="*/ 33394 h 1069520"/>
                <a:gd name="connsiteX16" fmla="*/ 221679 w 280066"/>
                <a:gd name="connsiteY16" fmla="*/ 142932 h 1069520"/>
                <a:gd name="connsiteX17" fmla="*/ 188341 w 280066"/>
                <a:gd name="connsiteY17" fmla="*/ 254850 h 1069520"/>
                <a:gd name="connsiteX18" fmla="*/ 147860 w 280066"/>
                <a:gd name="connsiteY18" fmla="*/ 342957 h 1069520"/>
                <a:gd name="connsiteX0" fmla="*/ 147860 w 280418"/>
                <a:gd name="connsiteY0" fmla="*/ 342957 h 1069520"/>
                <a:gd name="connsiteX1" fmla="*/ 83566 w 280418"/>
                <a:gd name="connsiteY1" fmla="*/ 492975 h 1069520"/>
                <a:gd name="connsiteX2" fmla="*/ 24035 w 280418"/>
                <a:gd name="connsiteY2" fmla="*/ 676332 h 1069520"/>
                <a:gd name="connsiteX3" fmla="*/ 222 w 280418"/>
                <a:gd name="connsiteY3" fmla="*/ 795394 h 1069520"/>
                <a:gd name="connsiteX4" fmla="*/ 14510 w 280418"/>
                <a:gd name="connsiteY4" fmla="*/ 938269 h 1069520"/>
                <a:gd name="connsiteX5" fmla="*/ 52610 w 280418"/>
                <a:gd name="connsiteY5" fmla="*/ 1026375 h 1069520"/>
                <a:gd name="connsiteX6" fmla="*/ 83566 w 280418"/>
                <a:gd name="connsiteY6" fmla="*/ 1069238 h 1069520"/>
                <a:gd name="connsiteX7" fmla="*/ 74041 w 280418"/>
                <a:gd name="connsiteY7" fmla="*/ 1007325 h 1069520"/>
                <a:gd name="connsiteX8" fmla="*/ 76422 w 280418"/>
                <a:gd name="connsiteY8" fmla="*/ 890644 h 1069520"/>
                <a:gd name="connsiteX9" fmla="*/ 109760 w 280418"/>
                <a:gd name="connsiteY9" fmla="*/ 697763 h 1069520"/>
                <a:gd name="connsiteX10" fmla="*/ 185960 w 280418"/>
                <a:gd name="connsiteY10" fmla="*/ 528694 h 1069520"/>
                <a:gd name="connsiteX11" fmla="*/ 255015 w 280418"/>
                <a:gd name="connsiteY11" fmla="*/ 350101 h 1069520"/>
                <a:gd name="connsiteX12" fmla="*/ 278829 w 280418"/>
                <a:gd name="connsiteY12" fmla="*/ 219131 h 1069520"/>
                <a:gd name="connsiteX13" fmla="*/ 271685 w 280418"/>
                <a:gd name="connsiteY13" fmla="*/ 119118 h 1069520"/>
                <a:gd name="connsiteX14" fmla="*/ 219297 w 280418"/>
                <a:gd name="connsiteY14" fmla="*/ 4819 h 1069520"/>
                <a:gd name="connsiteX15" fmla="*/ 224060 w 280418"/>
                <a:gd name="connsiteY15" fmla="*/ 33394 h 1069520"/>
                <a:gd name="connsiteX16" fmla="*/ 221679 w 280418"/>
                <a:gd name="connsiteY16" fmla="*/ 142932 h 1069520"/>
                <a:gd name="connsiteX17" fmla="*/ 188341 w 280418"/>
                <a:gd name="connsiteY17" fmla="*/ 254850 h 1069520"/>
                <a:gd name="connsiteX18" fmla="*/ 147860 w 280418"/>
                <a:gd name="connsiteY18" fmla="*/ 342957 h 1069520"/>
                <a:gd name="connsiteX0" fmla="*/ 147860 w 280418"/>
                <a:gd name="connsiteY0" fmla="*/ 342957 h 1069520"/>
                <a:gd name="connsiteX1" fmla="*/ 83566 w 280418"/>
                <a:gd name="connsiteY1" fmla="*/ 492975 h 1069520"/>
                <a:gd name="connsiteX2" fmla="*/ 24035 w 280418"/>
                <a:gd name="connsiteY2" fmla="*/ 676332 h 1069520"/>
                <a:gd name="connsiteX3" fmla="*/ 222 w 280418"/>
                <a:gd name="connsiteY3" fmla="*/ 795394 h 1069520"/>
                <a:gd name="connsiteX4" fmla="*/ 14510 w 280418"/>
                <a:gd name="connsiteY4" fmla="*/ 938269 h 1069520"/>
                <a:gd name="connsiteX5" fmla="*/ 52610 w 280418"/>
                <a:gd name="connsiteY5" fmla="*/ 1026375 h 1069520"/>
                <a:gd name="connsiteX6" fmla="*/ 83566 w 280418"/>
                <a:gd name="connsiteY6" fmla="*/ 1069238 h 1069520"/>
                <a:gd name="connsiteX7" fmla="*/ 74041 w 280418"/>
                <a:gd name="connsiteY7" fmla="*/ 1007325 h 1069520"/>
                <a:gd name="connsiteX8" fmla="*/ 76422 w 280418"/>
                <a:gd name="connsiteY8" fmla="*/ 890644 h 1069520"/>
                <a:gd name="connsiteX9" fmla="*/ 116904 w 280418"/>
                <a:gd name="connsiteY9" fmla="*/ 700144 h 1069520"/>
                <a:gd name="connsiteX10" fmla="*/ 185960 w 280418"/>
                <a:gd name="connsiteY10" fmla="*/ 528694 h 1069520"/>
                <a:gd name="connsiteX11" fmla="*/ 255015 w 280418"/>
                <a:gd name="connsiteY11" fmla="*/ 350101 h 1069520"/>
                <a:gd name="connsiteX12" fmla="*/ 278829 w 280418"/>
                <a:gd name="connsiteY12" fmla="*/ 219131 h 1069520"/>
                <a:gd name="connsiteX13" fmla="*/ 271685 w 280418"/>
                <a:gd name="connsiteY13" fmla="*/ 119118 h 1069520"/>
                <a:gd name="connsiteX14" fmla="*/ 219297 w 280418"/>
                <a:gd name="connsiteY14" fmla="*/ 4819 h 1069520"/>
                <a:gd name="connsiteX15" fmla="*/ 224060 w 280418"/>
                <a:gd name="connsiteY15" fmla="*/ 33394 h 1069520"/>
                <a:gd name="connsiteX16" fmla="*/ 221679 w 280418"/>
                <a:gd name="connsiteY16" fmla="*/ 142932 h 1069520"/>
                <a:gd name="connsiteX17" fmla="*/ 188341 w 280418"/>
                <a:gd name="connsiteY17" fmla="*/ 254850 h 1069520"/>
                <a:gd name="connsiteX18" fmla="*/ 147860 w 280418"/>
                <a:gd name="connsiteY18" fmla="*/ 342957 h 1069520"/>
                <a:gd name="connsiteX0" fmla="*/ 147706 w 280264"/>
                <a:gd name="connsiteY0" fmla="*/ 342957 h 1069520"/>
                <a:gd name="connsiteX1" fmla="*/ 83412 w 280264"/>
                <a:gd name="connsiteY1" fmla="*/ 492975 h 1069520"/>
                <a:gd name="connsiteX2" fmla="*/ 19118 w 280264"/>
                <a:gd name="connsiteY2" fmla="*/ 673951 h 1069520"/>
                <a:gd name="connsiteX3" fmla="*/ 68 w 280264"/>
                <a:gd name="connsiteY3" fmla="*/ 795394 h 1069520"/>
                <a:gd name="connsiteX4" fmla="*/ 14356 w 280264"/>
                <a:gd name="connsiteY4" fmla="*/ 938269 h 1069520"/>
                <a:gd name="connsiteX5" fmla="*/ 52456 w 280264"/>
                <a:gd name="connsiteY5" fmla="*/ 1026375 h 1069520"/>
                <a:gd name="connsiteX6" fmla="*/ 83412 w 280264"/>
                <a:gd name="connsiteY6" fmla="*/ 1069238 h 1069520"/>
                <a:gd name="connsiteX7" fmla="*/ 73887 w 280264"/>
                <a:gd name="connsiteY7" fmla="*/ 1007325 h 1069520"/>
                <a:gd name="connsiteX8" fmla="*/ 76268 w 280264"/>
                <a:gd name="connsiteY8" fmla="*/ 890644 h 1069520"/>
                <a:gd name="connsiteX9" fmla="*/ 116750 w 280264"/>
                <a:gd name="connsiteY9" fmla="*/ 700144 h 1069520"/>
                <a:gd name="connsiteX10" fmla="*/ 185806 w 280264"/>
                <a:gd name="connsiteY10" fmla="*/ 528694 h 1069520"/>
                <a:gd name="connsiteX11" fmla="*/ 254861 w 280264"/>
                <a:gd name="connsiteY11" fmla="*/ 350101 h 1069520"/>
                <a:gd name="connsiteX12" fmla="*/ 278675 w 280264"/>
                <a:gd name="connsiteY12" fmla="*/ 219131 h 1069520"/>
                <a:gd name="connsiteX13" fmla="*/ 271531 w 280264"/>
                <a:gd name="connsiteY13" fmla="*/ 119118 h 1069520"/>
                <a:gd name="connsiteX14" fmla="*/ 219143 w 280264"/>
                <a:gd name="connsiteY14" fmla="*/ 4819 h 1069520"/>
                <a:gd name="connsiteX15" fmla="*/ 223906 w 280264"/>
                <a:gd name="connsiteY15" fmla="*/ 33394 h 1069520"/>
                <a:gd name="connsiteX16" fmla="*/ 221525 w 280264"/>
                <a:gd name="connsiteY16" fmla="*/ 142932 h 1069520"/>
                <a:gd name="connsiteX17" fmla="*/ 188187 w 280264"/>
                <a:gd name="connsiteY17" fmla="*/ 254850 h 1069520"/>
                <a:gd name="connsiteX18" fmla="*/ 147706 w 280264"/>
                <a:gd name="connsiteY18" fmla="*/ 342957 h 1069520"/>
                <a:gd name="connsiteX0" fmla="*/ 147706 w 280264"/>
                <a:gd name="connsiteY0" fmla="*/ 338823 h 1065386"/>
                <a:gd name="connsiteX1" fmla="*/ 83412 w 280264"/>
                <a:gd name="connsiteY1" fmla="*/ 488841 h 1065386"/>
                <a:gd name="connsiteX2" fmla="*/ 19118 w 280264"/>
                <a:gd name="connsiteY2" fmla="*/ 669817 h 1065386"/>
                <a:gd name="connsiteX3" fmla="*/ 68 w 280264"/>
                <a:gd name="connsiteY3" fmla="*/ 791260 h 1065386"/>
                <a:gd name="connsiteX4" fmla="*/ 14356 w 280264"/>
                <a:gd name="connsiteY4" fmla="*/ 934135 h 1065386"/>
                <a:gd name="connsiteX5" fmla="*/ 52456 w 280264"/>
                <a:gd name="connsiteY5" fmla="*/ 1022241 h 1065386"/>
                <a:gd name="connsiteX6" fmla="*/ 83412 w 280264"/>
                <a:gd name="connsiteY6" fmla="*/ 1065104 h 1065386"/>
                <a:gd name="connsiteX7" fmla="*/ 73887 w 280264"/>
                <a:gd name="connsiteY7" fmla="*/ 1003191 h 1065386"/>
                <a:gd name="connsiteX8" fmla="*/ 76268 w 280264"/>
                <a:gd name="connsiteY8" fmla="*/ 886510 h 1065386"/>
                <a:gd name="connsiteX9" fmla="*/ 116750 w 280264"/>
                <a:gd name="connsiteY9" fmla="*/ 696010 h 1065386"/>
                <a:gd name="connsiteX10" fmla="*/ 185806 w 280264"/>
                <a:gd name="connsiteY10" fmla="*/ 524560 h 1065386"/>
                <a:gd name="connsiteX11" fmla="*/ 254861 w 280264"/>
                <a:gd name="connsiteY11" fmla="*/ 345967 h 1065386"/>
                <a:gd name="connsiteX12" fmla="*/ 278675 w 280264"/>
                <a:gd name="connsiteY12" fmla="*/ 214997 h 1065386"/>
                <a:gd name="connsiteX13" fmla="*/ 271531 w 280264"/>
                <a:gd name="connsiteY13" fmla="*/ 114984 h 1065386"/>
                <a:gd name="connsiteX14" fmla="*/ 219143 w 280264"/>
                <a:gd name="connsiteY14" fmla="*/ 5448 h 1065386"/>
                <a:gd name="connsiteX15" fmla="*/ 223906 w 280264"/>
                <a:gd name="connsiteY15" fmla="*/ 29260 h 1065386"/>
                <a:gd name="connsiteX16" fmla="*/ 221525 w 280264"/>
                <a:gd name="connsiteY16" fmla="*/ 138798 h 1065386"/>
                <a:gd name="connsiteX17" fmla="*/ 188187 w 280264"/>
                <a:gd name="connsiteY17" fmla="*/ 250716 h 1065386"/>
                <a:gd name="connsiteX18" fmla="*/ 147706 w 280264"/>
                <a:gd name="connsiteY18" fmla="*/ 338823 h 1065386"/>
                <a:gd name="connsiteX0" fmla="*/ 147706 w 280264"/>
                <a:gd name="connsiteY0" fmla="*/ 338823 h 1065386"/>
                <a:gd name="connsiteX1" fmla="*/ 83412 w 280264"/>
                <a:gd name="connsiteY1" fmla="*/ 488841 h 1065386"/>
                <a:gd name="connsiteX2" fmla="*/ 19118 w 280264"/>
                <a:gd name="connsiteY2" fmla="*/ 669817 h 1065386"/>
                <a:gd name="connsiteX3" fmla="*/ 68 w 280264"/>
                <a:gd name="connsiteY3" fmla="*/ 791260 h 1065386"/>
                <a:gd name="connsiteX4" fmla="*/ 14356 w 280264"/>
                <a:gd name="connsiteY4" fmla="*/ 934135 h 1065386"/>
                <a:gd name="connsiteX5" fmla="*/ 52456 w 280264"/>
                <a:gd name="connsiteY5" fmla="*/ 1022241 h 1065386"/>
                <a:gd name="connsiteX6" fmla="*/ 88175 w 280264"/>
                <a:gd name="connsiteY6" fmla="*/ 1065104 h 1065386"/>
                <a:gd name="connsiteX7" fmla="*/ 73887 w 280264"/>
                <a:gd name="connsiteY7" fmla="*/ 1003191 h 1065386"/>
                <a:gd name="connsiteX8" fmla="*/ 76268 w 280264"/>
                <a:gd name="connsiteY8" fmla="*/ 886510 h 1065386"/>
                <a:gd name="connsiteX9" fmla="*/ 116750 w 280264"/>
                <a:gd name="connsiteY9" fmla="*/ 696010 h 1065386"/>
                <a:gd name="connsiteX10" fmla="*/ 185806 w 280264"/>
                <a:gd name="connsiteY10" fmla="*/ 524560 h 1065386"/>
                <a:gd name="connsiteX11" fmla="*/ 254861 w 280264"/>
                <a:gd name="connsiteY11" fmla="*/ 345967 h 1065386"/>
                <a:gd name="connsiteX12" fmla="*/ 278675 w 280264"/>
                <a:gd name="connsiteY12" fmla="*/ 214997 h 1065386"/>
                <a:gd name="connsiteX13" fmla="*/ 271531 w 280264"/>
                <a:gd name="connsiteY13" fmla="*/ 114984 h 1065386"/>
                <a:gd name="connsiteX14" fmla="*/ 219143 w 280264"/>
                <a:gd name="connsiteY14" fmla="*/ 5448 h 1065386"/>
                <a:gd name="connsiteX15" fmla="*/ 223906 w 280264"/>
                <a:gd name="connsiteY15" fmla="*/ 29260 h 1065386"/>
                <a:gd name="connsiteX16" fmla="*/ 221525 w 280264"/>
                <a:gd name="connsiteY16" fmla="*/ 138798 h 1065386"/>
                <a:gd name="connsiteX17" fmla="*/ 188187 w 280264"/>
                <a:gd name="connsiteY17" fmla="*/ 250716 h 1065386"/>
                <a:gd name="connsiteX18" fmla="*/ 147706 w 280264"/>
                <a:gd name="connsiteY18" fmla="*/ 338823 h 106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0264" h="1065386">
                  <a:moveTo>
                    <a:pt x="147706" y="338823"/>
                  </a:moveTo>
                  <a:cubicBezTo>
                    <a:pt x="130243" y="378511"/>
                    <a:pt x="104843" y="433675"/>
                    <a:pt x="83412" y="488841"/>
                  </a:cubicBezTo>
                  <a:cubicBezTo>
                    <a:pt x="61981" y="544007"/>
                    <a:pt x="33009" y="619414"/>
                    <a:pt x="19118" y="669817"/>
                  </a:cubicBezTo>
                  <a:cubicBezTo>
                    <a:pt x="5227" y="720220"/>
                    <a:pt x="862" y="747207"/>
                    <a:pt x="68" y="791260"/>
                  </a:cubicBezTo>
                  <a:cubicBezTo>
                    <a:pt x="-726" y="835313"/>
                    <a:pt x="5625" y="895638"/>
                    <a:pt x="14356" y="934135"/>
                  </a:cubicBezTo>
                  <a:cubicBezTo>
                    <a:pt x="23087" y="972632"/>
                    <a:pt x="40153" y="1000413"/>
                    <a:pt x="52456" y="1022241"/>
                  </a:cubicBezTo>
                  <a:cubicBezTo>
                    <a:pt x="64759" y="1044069"/>
                    <a:pt x="84603" y="1068279"/>
                    <a:pt x="88175" y="1065104"/>
                  </a:cubicBezTo>
                  <a:cubicBezTo>
                    <a:pt x="91747" y="1061929"/>
                    <a:pt x="75871" y="1032957"/>
                    <a:pt x="73887" y="1003191"/>
                  </a:cubicBezTo>
                  <a:cubicBezTo>
                    <a:pt x="71903" y="973425"/>
                    <a:pt x="69124" y="937707"/>
                    <a:pt x="76268" y="886510"/>
                  </a:cubicBezTo>
                  <a:cubicBezTo>
                    <a:pt x="83412" y="835313"/>
                    <a:pt x="98494" y="756335"/>
                    <a:pt x="116750" y="696010"/>
                  </a:cubicBezTo>
                  <a:cubicBezTo>
                    <a:pt x="135006" y="635685"/>
                    <a:pt x="162788" y="582900"/>
                    <a:pt x="185806" y="524560"/>
                  </a:cubicBezTo>
                  <a:cubicBezTo>
                    <a:pt x="208824" y="466220"/>
                    <a:pt x="239383" y="397561"/>
                    <a:pt x="254861" y="345967"/>
                  </a:cubicBezTo>
                  <a:cubicBezTo>
                    <a:pt x="270339" y="294373"/>
                    <a:pt x="275897" y="253494"/>
                    <a:pt x="278675" y="214997"/>
                  </a:cubicBezTo>
                  <a:cubicBezTo>
                    <a:pt x="281453" y="176500"/>
                    <a:pt x="281453" y="149909"/>
                    <a:pt x="271531" y="114984"/>
                  </a:cubicBezTo>
                  <a:cubicBezTo>
                    <a:pt x="261609" y="80059"/>
                    <a:pt x="227080" y="19735"/>
                    <a:pt x="219143" y="5448"/>
                  </a:cubicBezTo>
                  <a:cubicBezTo>
                    <a:pt x="211206" y="-8839"/>
                    <a:pt x="223509" y="7035"/>
                    <a:pt x="223906" y="29260"/>
                  </a:cubicBezTo>
                  <a:cubicBezTo>
                    <a:pt x="224303" y="51485"/>
                    <a:pt x="227478" y="101889"/>
                    <a:pt x="221525" y="138798"/>
                  </a:cubicBezTo>
                  <a:cubicBezTo>
                    <a:pt x="215572" y="175707"/>
                    <a:pt x="200093" y="216188"/>
                    <a:pt x="188187" y="250716"/>
                  </a:cubicBezTo>
                  <a:cubicBezTo>
                    <a:pt x="176281" y="285244"/>
                    <a:pt x="165169" y="299135"/>
                    <a:pt x="147706" y="338823"/>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 name="任意多边形 16"/>
            <p:cNvSpPr/>
            <p:nvPr/>
          </p:nvSpPr>
          <p:spPr>
            <a:xfrm>
              <a:off x="4145538" y="2549629"/>
              <a:ext cx="736082" cy="820132"/>
            </a:xfrm>
            <a:custGeom>
              <a:avLst/>
              <a:gdLst>
                <a:gd name="connsiteX0" fmla="*/ 218 w 734791"/>
                <a:gd name="connsiteY0" fmla="*/ 816822 h 819391"/>
                <a:gd name="connsiteX1" fmla="*/ 33556 w 734791"/>
                <a:gd name="connsiteY1" fmla="*/ 700140 h 819391"/>
                <a:gd name="connsiteX2" fmla="*/ 109756 w 734791"/>
                <a:gd name="connsiteY2" fmla="*/ 562028 h 819391"/>
                <a:gd name="connsiteX3" fmla="*/ 266918 w 734791"/>
                <a:gd name="connsiteY3" fmla="*/ 457253 h 819391"/>
                <a:gd name="connsiteX4" fmla="*/ 426462 w 734791"/>
                <a:gd name="connsiteY4" fmla="*/ 373909 h 819391"/>
                <a:gd name="connsiteX5" fmla="*/ 566956 w 734791"/>
                <a:gd name="connsiteY5" fmla="*/ 252465 h 819391"/>
                <a:gd name="connsiteX6" fmla="*/ 652681 w 734791"/>
                <a:gd name="connsiteY6" fmla="*/ 147690 h 819391"/>
                <a:gd name="connsiteX7" fmla="*/ 700306 w 734791"/>
                <a:gd name="connsiteY7" fmla="*/ 57203 h 819391"/>
                <a:gd name="connsiteX8" fmla="*/ 712212 w 734791"/>
                <a:gd name="connsiteY8" fmla="*/ 53 h 819391"/>
                <a:gd name="connsiteX9" fmla="*/ 733643 w 734791"/>
                <a:gd name="connsiteY9" fmla="*/ 66728 h 819391"/>
                <a:gd name="connsiteX10" fmla="*/ 724118 w 734791"/>
                <a:gd name="connsiteY10" fmla="*/ 228653 h 819391"/>
                <a:gd name="connsiteX11" fmla="*/ 659825 w 734791"/>
                <a:gd name="connsiteY11" fmla="*/ 316759 h 819391"/>
                <a:gd name="connsiteX12" fmla="*/ 521712 w 734791"/>
                <a:gd name="connsiteY12" fmla="*/ 428678 h 819391"/>
                <a:gd name="connsiteX13" fmla="*/ 366931 w 734791"/>
                <a:gd name="connsiteY13" fmla="*/ 516784 h 819391"/>
                <a:gd name="connsiteX14" fmla="*/ 219293 w 734791"/>
                <a:gd name="connsiteY14" fmla="*/ 623940 h 819391"/>
                <a:gd name="connsiteX15" fmla="*/ 107375 w 734791"/>
                <a:gd name="connsiteY15" fmla="*/ 721572 h 819391"/>
                <a:gd name="connsiteX16" fmla="*/ 47843 w 734791"/>
                <a:gd name="connsiteY16" fmla="*/ 776340 h 819391"/>
                <a:gd name="connsiteX17" fmla="*/ 218 w 734791"/>
                <a:gd name="connsiteY17" fmla="*/ 816822 h 819391"/>
                <a:gd name="connsiteX0" fmla="*/ 218 w 733722"/>
                <a:gd name="connsiteY0" fmla="*/ 816822 h 819391"/>
                <a:gd name="connsiteX1" fmla="*/ 33556 w 733722"/>
                <a:gd name="connsiteY1" fmla="*/ 700140 h 819391"/>
                <a:gd name="connsiteX2" fmla="*/ 109756 w 733722"/>
                <a:gd name="connsiteY2" fmla="*/ 562028 h 819391"/>
                <a:gd name="connsiteX3" fmla="*/ 266918 w 733722"/>
                <a:gd name="connsiteY3" fmla="*/ 457253 h 819391"/>
                <a:gd name="connsiteX4" fmla="*/ 426462 w 733722"/>
                <a:gd name="connsiteY4" fmla="*/ 373909 h 819391"/>
                <a:gd name="connsiteX5" fmla="*/ 566956 w 733722"/>
                <a:gd name="connsiteY5" fmla="*/ 252465 h 819391"/>
                <a:gd name="connsiteX6" fmla="*/ 652681 w 733722"/>
                <a:gd name="connsiteY6" fmla="*/ 147690 h 819391"/>
                <a:gd name="connsiteX7" fmla="*/ 700306 w 733722"/>
                <a:gd name="connsiteY7" fmla="*/ 57203 h 819391"/>
                <a:gd name="connsiteX8" fmla="*/ 712212 w 733722"/>
                <a:gd name="connsiteY8" fmla="*/ 53 h 819391"/>
                <a:gd name="connsiteX9" fmla="*/ 733643 w 733722"/>
                <a:gd name="connsiteY9" fmla="*/ 66728 h 819391"/>
                <a:gd name="connsiteX10" fmla="*/ 716975 w 733722"/>
                <a:gd name="connsiteY10" fmla="*/ 228653 h 819391"/>
                <a:gd name="connsiteX11" fmla="*/ 659825 w 733722"/>
                <a:gd name="connsiteY11" fmla="*/ 316759 h 819391"/>
                <a:gd name="connsiteX12" fmla="*/ 521712 w 733722"/>
                <a:gd name="connsiteY12" fmla="*/ 428678 h 819391"/>
                <a:gd name="connsiteX13" fmla="*/ 366931 w 733722"/>
                <a:gd name="connsiteY13" fmla="*/ 516784 h 819391"/>
                <a:gd name="connsiteX14" fmla="*/ 219293 w 733722"/>
                <a:gd name="connsiteY14" fmla="*/ 623940 h 819391"/>
                <a:gd name="connsiteX15" fmla="*/ 107375 w 733722"/>
                <a:gd name="connsiteY15" fmla="*/ 721572 h 819391"/>
                <a:gd name="connsiteX16" fmla="*/ 47843 w 733722"/>
                <a:gd name="connsiteY16" fmla="*/ 776340 h 819391"/>
                <a:gd name="connsiteX17" fmla="*/ 218 w 733722"/>
                <a:gd name="connsiteY17" fmla="*/ 816822 h 819391"/>
                <a:gd name="connsiteX0" fmla="*/ 218 w 736084"/>
                <a:gd name="connsiteY0" fmla="*/ 817459 h 820028"/>
                <a:gd name="connsiteX1" fmla="*/ 33556 w 736084"/>
                <a:gd name="connsiteY1" fmla="*/ 700777 h 820028"/>
                <a:gd name="connsiteX2" fmla="*/ 109756 w 736084"/>
                <a:gd name="connsiteY2" fmla="*/ 562665 h 820028"/>
                <a:gd name="connsiteX3" fmla="*/ 266918 w 736084"/>
                <a:gd name="connsiteY3" fmla="*/ 457890 h 820028"/>
                <a:gd name="connsiteX4" fmla="*/ 426462 w 736084"/>
                <a:gd name="connsiteY4" fmla="*/ 374546 h 820028"/>
                <a:gd name="connsiteX5" fmla="*/ 566956 w 736084"/>
                <a:gd name="connsiteY5" fmla="*/ 253102 h 820028"/>
                <a:gd name="connsiteX6" fmla="*/ 652681 w 736084"/>
                <a:gd name="connsiteY6" fmla="*/ 148327 h 820028"/>
                <a:gd name="connsiteX7" fmla="*/ 700306 w 736084"/>
                <a:gd name="connsiteY7" fmla="*/ 57840 h 820028"/>
                <a:gd name="connsiteX8" fmla="*/ 712212 w 736084"/>
                <a:gd name="connsiteY8" fmla="*/ 690 h 820028"/>
                <a:gd name="connsiteX9" fmla="*/ 736025 w 736084"/>
                <a:gd name="connsiteY9" fmla="*/ 95940 h 820028"/>
                <a:gd name="connsiteX10" fmla="*/ 716975 w 736084"/>
                <a:gd name="connsiteY10" fmla="*/ 229290 h 820028"/>
                <a:gd name="connsiteX11" fmla="*/ 659825 w 736084"/>
                <a:gd name="connsiteY11" fmla="*/ 317396 h 820028"/>
                <a:gd name="connsiteX12" fmla="*/ 521712 w 736084"/>
                <a:gd name="connsiteY12" fmla="*/ 429315 h 820028"/>
                <a:gd name="connsiteX13" fmla="*/ 366931 w 736084"/>
                <a:gd name="connsiteY13" fmla="*/ 517421 h 820028"/>
                <a:gd name="connsiteX14" fmla="*/ 219293 w 736084"/>
                <a:gd name="connsiteY14" fmla="*/ 624577 h 820028"/>
                <a:gd name="connsiteX15" fmla="*/ 107375 w 736084"/>
                <a:gd name="connsiteY15" fmla="*/ 722209 h 820028"/>
                <a:gd name="connsiteX16" fmla="*/ 47843 w 736084"/>
                <a:gd name="connsiteY16" fmla="*/ 776977 h 820028"/>
                <a:gd name="connsiteX17" fmla="*/ 218 w 736084"/>
                <a:gd name="connsiteY17" fmla="*/ 817459 h 820028"/>
                <a:gd name="connsiteX0" fmla="*/ 218 w 736082"/>
                <a:gd name="connsiteY0" fmla="*/ 817459 h 820028"/>
                <a:gd name="connsiteX1" fmla="*/ 33556 w 736082"/>
                <a:gd name="connsiteY1" fmla="*/ 700777 h 820028"/>
                <a:gd name="connsiteX2" fmla="*/ 109756 w 736082"/>
                <a:gd name="connsiteY2" fmla="*/ 562665 h 820028"/>
                <a:gd name="connsiteX3" fmla="*/ 266918 w 736082"/>
                <a:gd name="connsiteY3" fmla="*/ 457890 h 820028"/>
                <a:gd name="connsiteX4" fmla="*/ 426462 w 736082"/>
                <a:gd name="connsiteY4" fmla="*/ 374546 h 820028"/>
                <a:gd name="connsiteX5" fmla="*/ 566956 w 736082"/>
                <a:gd name="connsiteY5" fmla="*/ 253102 h 820028"/>
                <a:gd name="connsiteX6" fmla="*/ 652681 w 736082"/>
                <a:gd name="connsiteY6" fmla="*/ 148327 h 820028"/>
                <a:gd name="connsiteX7" fmla="*/ 700306 w 736082"/>
                <a:gd name="connsiteY7" fmla="*/ 57840 h 820028"/>
                <a:gd name="connsiteX8" fmla="*/ 712212 w 736082"/>
                <a:gd name="connsiteY8" fmla="*/ 690 h 820028"/>
                <a:gd name="connsiteX9" fmla="*/ 736025 w 736082"/>
                <a:gd name="connsiteY9" fmla="*/ 95940 h 820028"/>
                <a:gd name="connsiteX10" fmla="*/ 716975 w 736082"/>
                <a:gd name="connsiteY10" fmla="*/ 229290 h 820028"/>
                <a:gd name="connsiteX11" fmla="*/ 662206 w 736082"/>
                <a:gd name="connsiteY11" fmla="*/ 317396 h 820028"/>
                <a:gd name="connsiteX12" fmla="*/ 521712 w 736082"/>
                <a:gd name="connsiteY12" fmla="*/ 429315 h 820028"/>
                <a:gd name="connsiteX13" fmla="*/ 366931 w 736082"/>
                <a:gd name="connsiteY13" fmla="*/ 517421 h 820028"/>
                <a:gd name="connsiteX14" fmla="*/ 219293 w 736082"/>
                <a:gd name="connsiteY14" fmla="*/ 624577 h 820028"/>
                <a:gd name="connsiteX15" fmla="*/ 107375 w 736082"/>
                <a:gd name="connsiteY15" fmla="*/ 722209 h 820028"/>
                <a:gd name="connsiteX16" fmla="*/ 47843 w 736082"/>
                <a:gd name="connsiteY16" fmla="*/ 776977 h 820028"/>
                <a:gd name="connsiteX17" fmla="*/ 218 w 736082"/>
                <a:gd name="connsiteY17" fmla="*/ 817459 h 820028"/>
                <a:gd name="connsiteX0" fmla="*/ 218 w 736082"/>
                <a:gd name="connsiteY0" fmla="*/ 817459 h 820028"/>
                <a:gd name="connsiteX1" fmla="*/ 33556 w 736082"/>
                <a:gd name="connsiteY1" fmla="*/ 700777 h 820028"/>
                <a:gd name="connsiteX2" fmla="*/ 109756 w 736082"/>
                <a:gd name="connsiteY2" fmla="*/ 562665 h 820028"/>
                <a:gd name="connsiteX3" fmla="*/ 266918 w 736082"/>
                <a:gd name="connsiteY3" fmla="*/ 457890 h 820028"/>
                <a:gd name="connsiteX4" fmla="*/ 419318 w 736082"/>
                <a:gd name="connsiteY4" fmla="*/ 367402 h 820028"/>
                <a:gd name="connsiteX5" fmla="*/ 566956 w 736082"/>
                <a:gd name="connsiteY5" fmla="*/ 253102 h 820028"/>
                <a:gd name="connsiteX6" fmla="*/ 652681 w 736082"/>
                <a:gd name="connsiteY6" fmla="*/ 148327 h 820028"/>
                <a:gd name="connsiteX7" fmla="*/ 700306 w 736082"/>
                <a:gd name="connsiteY7" fmla="*/ 57840 h 820028"/>
                <a:gd name="connsiteX8" fmla="*/ 712212 w 736082"/>
                <a:gd name="connsiteY8" fmla="*/ 690 h 820028"/>
                <a:gd name="connsiteX9" fmla="*/ 736025 w 736082"/>
                <a:gd name="connsiteY9" fmla="*/ 95940 h 820028"/>
                <a:gd name="connsiteX10" fmla="*/ 716975 w 736082"/>
                <a:gd name="connsiteY10" fmla="*/ 229290 h 820028"/>
                <a:gd name="connsiteX11" fmla="*/ 662206 w 736082"/>
                <a:gd name="connsiteY11" fmla="*/ 317396 h 820028"/>
                <a:gd name="connsiteX12" fmla="*/ 521712 w 736082"/>
                <a:gd name="connsiteY12" fmla="*/ 429315 h 820028"/>
                <a:gd name="connsiteX13" fmla="*/ 366931 w 736082"/>
                <a:gd name="connsiteY13" fmla="*/ 517421 h 820028"/>
                <a:gd name="connsiteX14" fmla="*/ 219293 w 736082"/>
                <a:gd name="connsiteY14" fmla="*/ 624577 h 820028"/>
                <a:gd name="connsiteX15" fmla="*/ 107375 w 736082"/>
                <a:gd name="connsiteY15" fmla="*/ 722209 h 820028"/>
                <a:gd name="connsiteX16" fmla="*/ 47843 w 736082"/>
                <a:gd name="connsiteY16" fmla="*/ 776977 h 820028"/>
                <a:gd name="connsiteX17" fmla="*/ 218 w 736082"/>
                <a:gd name="connsiteY17" fmla="*/ 817459 h 820028"/>
                <a:gd name="connsiteX0" fmla="*/ 218 w 736082"/>
                <a:gd name="connsiteY0" fmla="*/ 817459 h 820028"/>
                <a:gd name="connsiteX1" fmla="*/ 33556 w 736082"/>
                <a:gd name="connsiteY1" fmla="*/ 700777 h 820028"/>
                <a:gd name="connsiteX2" fmla="*/ 109756 w 736082"/>
                <a:gd name="connsiteY2" fmla="*/ 562665 h 820028"/>
                <a:gd name="connsiteX3" fmla="*/ 266918 w 736082"/>
                <a:gd name="connsiteY3" fmla="*/ 457890 h 820028"/>
                <a:gd name="connsiteX4" fmla="*/ 419318 w 736082"/>
                <a:gd name="connsiteY4" fmla="*/ 367402 h 820028"/>
                <a:gd name="connsiteX5" fmla="*/ 566956 w 736082"/>
                <a:gd name="connsiteY5" fmla="*/ 253102 h 820028"/>
                <a:gd name="connsiteX6" fmla="*/ 652681 w 736082"/>
                <a:gd name="connsiteY6" fmla="*/ 148327 h 820028"/>
                <a:gd name="connsiteX7" fmla="*/ 700306 w 736082"/>
                <a:gd name="connsiteY7" fmla="*/ 57840 h 820028"/>
                <a:gd name="connsiteX8" fmla="*/ 712212 w 736082"/>
                <a:gd name="connsiteY8" fmla="*/ 690 h 820028"/>
                <a:gd name="connsiteX9" fmla="*/ 736025 w 736082"/>
                <a:gd name="connsiteY9" fmla="*/ 95940 h 820028"/>
                <a:gd name="connsiteX10" fmla="*/ 716975 w 736082"/>
                <a:gd name="connsiteY10" fmla="*/ 229290 h 820028"/>
                <a:gd name="connsiteX11" fmla="*/ 662206 w 736082"/>
                <a:gd name="connsiteY11" fmla="*/ 317396 h 820028"/>
                <a:gd name="connsiteX12" fmla="*/ 516950 w 736082"/>
                <a:gd name="connsiteY12" fmla="*/ 429315 h 820028"/>
                <a:gd name="connsiteX13" fmla="*/ 366931 w 736082"/>
                <a:gd name="connsiteY13" fmla="*/ 517421 h 820028"/>
                <a:gd name="connsiteX14" fmla="*/ 219293 w 736082"/>
                <a:gd name="connsiteY14" fmla="*/ 624577 h 820028"/>
                <a:gd name="connsiteX15" fmla="*/ 107375 w 736082"/>
                <a:gd name="connsiteY15" fmla="*/ 722209 h 820028"/>
                <a:gd name="connsiteX16" fmla="*/ 47843 w 736082"/>
                <a:gd name="connsiteY16" fmla="*/ 776977 h 820028"/>
                <a:gd name="connsiteX17" fmla="*/ 218 w 736082"/>
                <a:gd name="connsiteY17" fmla="*/ 817459 h 820028"/>
                <a:gd name="connsiteX0" fmla="*/ 218 w 736082"/>
                <a:gd name="connsiteY0" fmla="*/ 817459 h 820132"/>
                <a:gd name="connsiteX1" fmla="*/ 33556 w 736082"/>
                <a:gd name="connsiteY1" fmla="*/ 700777 h 820132"/>
                <a:gd name="connsiteX2" fmla="*/ 109756 w 736082"/>
                <a:gd name="connsiteY2" fmla="*/ 562665 h 820132"/>
                <a:gd name="connsiteX3" fmla="*/ 266918 w 736082"/>
                <a:gd name="connsiteY3" fmla="*/ 457890 h 820132"/>
                <a:gd name="connsiteX4" fmla="*/ 419318 w 736082"/>
                <a:gd name="connsiteY4" fmla="*/ 367402 h 820132"/>
                <a:gd name="connsiteX5" fmla="*/ 566956 w 736082"/>
                <a:gd name="connsiteY5" fmla="*/ 253102 h 820132"/>
                <a:gd name="connsiteX6" fmla="*/ 652681 w 736082"/>
                <a:gd name="connsiteY6" fmla="*/ 148327 h 820132"/>
                <a:gd name="connsiteX7" fmla="*/ 700306 w 736082"/>
                <a:gd name="connsiteY7" fmla="*/ 57840 h 820132"/>
                <a:gd name="connsiteX8" fmla="*/ 712212 w 736082"/>
                <a:gd name="connsiteY8" fmla="*/ 690 h 820132"/>
                <a:gd name="connsiteX9" fmla="*/ 736025 w 736082"/>
                <a:gd name="connsiteY9" fmla="*/ 95940 h 820132"/>
                <a:gd name="connsiteX10" fmla="*/ 716975 w 736082"/>
                <a:gd name="connsiteY10" fmla="*/ 229290 h 820132"/>
                <a:gd name="connsiteX11" fmla="*/ 662206 w 736082"/>
                <a:gd name="connsiteY11" fmla="*/ 317396 h 820132"/>
                <a:gd name="connsiteX12" fmla="*/ 516950 w 736082"/>
                <a:gd name="connsiteY12" fmla="*/ 429315 h 820132"/>
                <a:gd name="connsiteX13" fmla="*/ 366931 w 736082"/>
                <a:gd name="connsiteY13" fmla="*/ 517421 h 820132"/>
                <a:gd name="connsiteX14" fmla="*/ 219293 w 736082"/>
                <a:gd name="connsiteY14" fmla="*/ 624577 h 820132"/>
                <a:gd name="connsiteX15" fmla="*/ 109757 w 736082"/>
                <a:gd name="connsiteY15" fmla="*/ 712684 h 820132"/>
                <a:gd name="connsiteX16" fmla="*/ 47843 w 736082"/>
                <a:gd name="connsiteY16" fmla="*/ 776977 h 820132"/>
                <a:gd name="connsiteX17" fmla="*/ 218 w 736082"/>
                <a:gd name="connsiteY17" fmla="*/ 817459 h 820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6082" h="820132">
                  <a:moveTo>
                    <a:pt x="218" y="817459"/>
                  </a:moveTo>
                  <a:cubicBezTo>
                    <a:pt x="-2163" y="804759"/>
                    <a:pt x="15300" y="743243"/>
                    <a:pt x="33556" y="700777"/>
                  </a:cubicBezTo>
                  <a:cubicBezTo>
                    <a:pt x="51812" y="658311"/>
                    <a:pt x="70862" y="603146"/>
                    <a:pt x="109756" y="562665"/>
                  </a:cubicBezTo>
                  <a:cubicBezTo>
                    <a:pt x="148650" y="522184"/>
                    <a:pt x="215324" y="490434"/>
                    <a:pt x="266918" y="457890"/>
                  </a:cubicBezTo>
                  <a:cubicBezTo>
                    <a:pt x="318512" y="425346"/>
                    <a:pt x="369312" y="401533"/>
                    <a:pt x="419318" y="367402"/>
                  </a:cubicBezTo>
                  <a:cubicBezTo>
                    <a:pt x="469324" y="333271"/>
                    <a:pt x="528062" y="289614"/>
                    <a:pt x="566956" y="253102"/>
                  </a:cubicBezTo>
                  <a:cubicBezTo>
                    <a:pt x="605850" y="216590"/>
                    <a:pt x="630456" y="180871"/>
                    <a:pt x="652681" y="148327"/>
                  </a:cubicBezTo>
                  <a:cubicBezTo>
                    <a:pt x="674906" y="115783"/>
                    <a:pt x="690384" y="82446"/>
                    <a:pt x="700306" y="57840"/>
                  </a:cubicBezTo>
                  <a:cubicBezTo>
                    <a:pt x="710228" y="33234"/>
                    <a:pt x="706259" y="-5660"/>
                    <a:pt x="712212" y="690"/>
                  </a:cubicBezTo>
                  <a:cubicBezTo>
                    <a:pt x="718165" y="7040"/>
                    <a:pt x="735231" y="57840"/>
                    <a:pt x="736025" y="95940"/>
                  </a:cubicBezTo>
                  <a:cubicBezTo>
                    <a:pt x="736819" y="134040"/>
                    <a:pt x="729278" y="192381"/>
                    <a:pt x="716975" y="229290"/>
                  </a:cubicBezTo>
                  <a:cubicBezTo>
                    <a:pt x="704672" y="266199"/>
                    <a:pt x="695543" y="284059"/>
                    <a:pt x="662206" y="317396"/>
                  </a:cubicBezTo>
                  <a:cubicBezTo>
                    <a:pt x="628869" y="350733"/>
                    <a:pt x="566163" y="395977"/>
                    <a:pt x="516950" y="429315"/>
                  </a:cubicBezTo>
                  <a:cubicBezTo>
                    <a:pt x="467737" y="462653"/>
                    <a:pt x="416540" y="484877"/>
                    <a:pt x="366931" y="517421"/>
                  </a:cubicBezTo>
                  <a:cubicBezTo>
                    <a:pt x="317322" y="549965"/>
                    <a:pt x="262155" y="592033"/>
                    <a:pt x="219293" y="624577"/>
                  </a:cubicBezTo>
                  <a:cubicBezTo>
                    <a:pt x="176431" y="657121"/>
                    <a:pt x="138332" y="687284"/>
                    <a:pt x="109757" y="712684"/>
                  </a:cubicBezTo>
                  <a:cubicBezTo>
                    <a:pt x="81182" y="738084"/>
                    <a:pt x="66099" y="759515"/>
                    <a:pt x="47843" y="776977"/>
                  </a:cubicBezTo>
                  <a:cubicBezTo>
                    <a:pt x="29587" y="794439"/>
                    <a:pt x="2599" y="830159"/>
                    <a:pt x="218" y="817459"/>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任意多边形 17"/>
            <p:cNvSpPr/>
            <p:nvPr/>
          </p:nvSpPr>
          <p:spPr>
            <a:xfrm>
              <a:off x="2991305" y="5076678"/>
              <a:ext cx="606490" cy="862160"/>
            </a:xfrm>
            <a:custGeom>
              <a:avLst/>
              <a:gdLst>
                <a:gd name="connsiteX0" fmla="*/ 123370 w 606490"/>
                <a:gd name="connsiteY0" fmla="*/ 492919 h 862013"/>
                <a:gd name="connsiteX1" fmla="*/ 273389 w 606490"/>
                <a:gd name="connsiteY1" fmla="*/ 376238 h 862013"/>
                <a:gd name="connsiteX2" fmla="*/ 397214 w 606490"/>
                <a:gd name="connsiteY2" fmla="*/ 285750 h 862013"/>
                <a:gd name="connsiteX3" fmla="*/ 494845 w 606490"/>
                <a:gd name="connsiteY3" fmla="*/ 176213 h 862013"/>
                <a:gd name="connsiteX4" fmla="*/ 554376 w 606490"/>
                <a:gd name="connsiteY4" fmla="*/ 88106 h 862013"/>
                <a:gd name="connsiteX5" fmla="*/ 599620 w 606490"/>
                <a:gd name="connsiteY5" fmla="*/ 0 h 862013"/>
                <a:gd name="connsiteX6" fmla="*/ 597239 w 606490"/>
                <a:gd name="connsiteY6" fmla="*/ 88106 h 862013"/>
                <a:gd name="connsiteX7" fmla="*/ 513895 w 606490"/>
                <a:gd name="connsiteY7" fmla="*/ 297656 h 862013"/>
                <a:gd name="connsiteX8" fmla="*/ 409120 w 606490"/>
                <a:gd name="connsiteY8" fmla="*/ 423863 h 862013"/>
                <a:gd name="connsiteX9" fmla="*/ 263864 w 606490"/>
                <a:gd name="connsiteY9" fmla="*/ 538163 h 862013"/>
                <a:gd name="connsiteX10" fmla="*/ 132895 w 606490"/>
                <a:gd name="connsiteY10" fmla="*/ 659606 h 862013"/>
                <a:gd name="connsiteX11" fmla="*/ 51933 w 606490"/>
                <a:gd name="connsiteY11" fmla="*/ 762000 h 862013"/>
                <a:gd name="connsiteX12" fmla="*/ 13833 w 606490"/>
                <a:gd name="connsiteY12" fmla="*/ 833438 h 862013"/>
                <a:gd name="connsiteX13" fmla="*/ 6689 w 606490"/>
                <a:gd name="connsiteY13" fmla="*/ 862013 h 862013"/>
                <a:gd name="connsiteX14" fmla="*/ 4308 w 606490"/>
                <a:gd name="connsiteY14" fmla="*/ 833438 h 862013"/>
                <a:gd name="connsiteX15" fmla="*/ 1926 w 606490"/>
                <a:gd name="connsiteY15" fmla="*/ 707231 h 862013"/>
                <a:gd name="connsiteX16" fmla="*/ 35264 w 606490"/>
                <a:gd name="connsiteY16" fmla="*/ 583406 h 862013"/>
                <a:gd name="connsiteX17" fmla="*/ 123370 w 606490"/>
                <a:gd name="connsiteY17" fmla="*/ 492919 h 862013"/>
                <a:gd name="connsiteX0" fmla="*/ 123370 w 606490"/>
                <a:gd name="connsiteY0" fmla="*/ 493066 h 862160"/>
                <a:gd name="connsiteX1" fmla="*/ 273389 w 606490"/>
                <a:gd name="connsiteY1" fmla="*/ 376385 h 862160"/>
                <a:gd name="connsiteX2" fmla="*/ 397214 w 606490"/>
                <a:gd name="connsiteY2" fmla="*/ 285897 h 862160"/>
                <a:gd name="connsiteX3" fmla="*/ 494845 w 606490"/>
                <a:gd name="connsiteY3" fmla="*/ 176360 h 862160"/>
                <a:gd name="connsiteX4" fmla="*/ 554376 w 606490"/>
                <a:gd name="connsiteY4" fmla="*/ 88253 h 862160"/>
                <a:gd name="connsiteX5" fmla="*/ 599620 w 606490"/>
                <a:gd name="connsiteY5" fmla="*/ 147 h 862160"/>
                <a:gd name="connsiteX6" fmla="*/ 597239 w 606490"/>
                <a:gd name="connsiteY6" fmla="*/ 109685 h 862160"/>
                <a:gd name="connsiteX7" fmla="*/ 513895 w 606490"/>
                <a:gd name="connsiteY7" fmla="*/ 297803 h 862160"/>
                <a:gd name="connsiteX8" fmla="*/ 409120 w 606490"/>
                <a:gd name="connsiteY8" fmla="*/ 424010 h 862160"/>
                <a:gd name="connsiteX9" fmla="*/ 263864 w 606490"/>
                <a:gd name="connsiteY9" fmla="*/ 538310 h 862160"/>
                <a:gd name="connsiteX10" fmla="*/ 132895 w 606490"/>
                <a:gd name="connsiteY10" fmla="*/ 659753 h 862160"/>
                <a:gd name="connsiteX11" fmla="*/ 51933 w 606490"/>
                <a:gd name="connsiteY11" fmla="*/ 762147 h 862160"/>
                <a:gd name="connsiteX12" fmla="*/ 13833 w 606490"/>
                <a:gd name="connsiteY12" fmla="*/ 833585 h 862160"/>
                <a:gd name="connsiteX13" fmla="*/ 6689 w 606490"/>
                <a:gd name="connsiteY13" fmla="*/ 862160 h 862160"/>
                <a:gd name="connsiteX14" fmla="*/ 4308 w 606490"/>
                <a:gd name="connsiteY14" fmla="*/ 833585 h 862160"/>
                <a:gd name="connsiteX15" fmla="*/ 1926 w 606490"/>
                <a:gd name="connsiteY15" fmla="*/ 707378 h 862160"/>
                <a:gd name="connsiteX16" fmla="*/ 35264 w 606490"/>
                <a:gd name="connsiteY16" fmla="*/ 583553 h 862160"/>
                <a:gd name="connsiteX17" fmla="*/ 123370 w 606490"/>
                <a:gd name="connsiteY17" fmla="*/ 493066 h 862160"/>
                <a:gd name="connsiteX0" fmla="*/ 123370 w 606490"/>
                <a:gd name="connsiteY0" fmla="*/ 493066 h 862160"/>
                <a:gd name="connsiteX1" fmla="*/ 273389 w 606490"/>
                <a:gd name="connsiteY1" fmla="*/ 376385 h 862160"/>
                <a:gd name="connsiteX2" fmla="*/ 392452 w 606490"/>
                <a:gd name="connsiteY2" fmla="*/ 285897 h 862160"/>
                <a:gd name="connsiteX3" fmla="*/ 494845 w 606490"/>
                <a:gd name="connsiteY3" fmla="*/ 176360 h 862160"/>
                <a:gd name="connsiteX4" fmla="*/ 554376 w 606490"/>
                <a:gd name="connsiteY4" fmla="*/ 88253 h 862160"/>
                <a:gd name="connsiteX5" fmla="*/ 599620 w 606490"/>
                <a:gd name="connsiteY5" fmla="*/ 147 h 862160"/>
                <a:gd name="connsiteX6" fmla="*/ 597239 w 606490"/>
                <a:gd name="connsiteY6" fmla="*/ 109685 h 862160"/>
                <a:gd name="connsiteX7" fmla="*/ 513895 w 606490"/>
                <a:gd name="connsiteY7" fmla="*/ 297803 h 862160"/>
                <a:gd name="connsiteX8" fmla="*/ 409120 w 606490"/>
                <a:gd name="connsiteY8" fmla="*/ 424010 h 862160"/>
                <a:gd name="connsiteX9" fmla="*/ 263864 w 606490"/>
                <a:gd name="connsiteY9" fmla="*/ 538310 h 862160"/>
                <a:gd name="connsiteX10" fmla="*/ 132895 w 606490"/>
                <a:gd name="connsiteY10" fmla="*/ 659753 h 862160"/>
                <a:gd name="connsiteX11" fmla="*/ 51933 w 606490"/>
                <a:gd name="connsiteY11" fmla="*/ 762147 h 862160"/>
                <a:gd name="connsiteX12" fmla="*/ 13833 w 606490"/>
                <a:gd name="connsiteY12" fmla="*/ 833585 h 862160"/>
                <a:gd name="connsiteX13" fmla="*/ 6689 w 606490"/>
                <a:gd name="connsiteY13" fmla="*/ 862160 h 862160"/>
                <a:gd name="connsiteX14" fmla="*/ 4308 w 606490"/>
                <a:gd name="connsiteY14" fmla="*/ 833585 h 862160"/>
                <a:gd name="connsiteX15" fmla="*/ 1926 w 606490"/>
                <a:gd name="connsiteY15" fmla="*/ 707378 h 862160"/>
                <a:gd name="connsiteX16" fmla="*/ 35264 w 606490"/>
                <a:gd name="connsiteY16" fmla="*/ 583553 h 862160"/>
                <a:gd name="connsiteX17" fmla="*/ 123370 w 606490"/>
                <a:gd name="connsiteY17" fmla="*/ 493066 h 862160"/>
                <a:gd name="connsiteX0" fmla="*/ 123370 w 606490"/>
                <a:gd name="connsiteY0" fmla="*/ 493066 h 862160"/>
                <a:gd name="connsiteX1" fmla="*/ 273389 w 606490"/>
                <a:gd name="connsiteY1" fmla="*/ 376385 h 862160"/>
                <a:gd name="connsiteX2" fmla="*/ 392452 w 606490"/>
                <a:gd name="connsiteY2" fmla="*/ 285897 h 862160"/>
                <a:gd name="connsiteX3" fmla="*/ 494845 w 606490"/>
                <a:gd name="connsiteY3" fmla="*/ 176360 h 862160"/>
                <a:gd name="connsiteX4" fmla="*/ 554376 w 606490"/>
                <a:gd name="connsiteY4" fmla="*/ 88253 h 862160"/>
                <a:gd name="connsiteX5" fmla="*/ 599620 w 606490"/>
                <a:gd name="connsiteY5" fmla="*/ 147 h 862160"/>
                <a:gd name="connsiteX6" fmla="*/ 597239 w 606490"/>
                <a:gd name="connsiteY6" fmla="*/ 109685 h 862160"/>
                <a:gd name="connsiteX7" fmla="*/ 513895 w 606490"/>
                <a:gd name="connsiteY7" fmla="*/ 297803 h 862160"/>
                <a:gd name="connsiteX8" fmla="*/ 409120 w 606490"/>
                <a:gd name="connsiteY8" fmla="*/ 424010 h 862160"/>
                <a:gd name="connsiteX9" fmla="*/ 263864 w 606490"/>
                <a:gd name="connsiteY9" fmla="*/ 538310 h 862160"/>
                <a:gd name="connsiteX10" fmla="*/ 130514 w 606490"/>
                <a:gd name="connsiteY10" fmla="*/ 657372 h 862160"/>
                <a:gd name="connsiteX11" fmla="*/ 51933 w 606490"/>
                <a:gd name="connsiteY11" fmla="*/ 762147 h 862160"/>
                <a:gd name="connsiteX12" fmla="*/ 13833 w 606490"/>
                <a:gd name="connsiteY12" fmla="*/ 833585 h 862160"/>
                <a:gd name="connsiteX13" fmla="*/ 6689 w 606490"/>
                <a:gd name="connsiteY13" fmla="*/ 862160 h 862160"/>
                <a:gd name="connsiteX14" fmla="*/ 4308 w 606490"/>
                <a:gd name="connsiteY14" fmla="*/ 833585 h 862160"/>
                <a:gd name="connsiteX15" fmla="*/ 1926 w 606490"/>
                <a:gd name="connsiteY15" fmla="*/ 707378 h 862160"/>
                <a:gd name="connsiteX16" fmla="*/ 35264 w 606490"/>
                <a:gd name="connsiteY16" fmla="*/ 583553 h 862160"/>
                <a:gd name="connsiteX17" fmla="*/ 123370 w 606490"/>
                <a:gd name="connsiteY17" fmla="*/ 493066 h 86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6490" h="862160">
                  <a:moveTo>
                    <a:pt x="123370" y="493066"/>
                  </a:moveTo>
                  <a:cubicBezTo>
                    <a:pt x="163057" y="458538"/>
                    <a:pt x="228542" y="410913"/>
                    <a:pt x="273389" y="376385"/>
                  </a:cubicBezTo>
                  <a:cubicBezTo>
                    <a:pt x="318236" y="341857"/>
                    <a:pt x="355543" y="319235"/>
                    <a:pt x="392452" y="285897"/>
                  </a:cubicBezTo>
                  <a:cubicBezTo>
                    <a:pt x="429361" y="252559"/>
                    <a:pt x="467858" y="209301"/>
                    <a:pt x="494845" y="176360"/>
                  </a:cubicBezTo>
                  <a:cubicBezTo>
                    <a:pt x="521832" y="143419"/>
                    <a:pt x="536914" y="117622"/>
                    <a:pt x="554376" y="88253"/>
                  </a:cubicBezTo>
                  <a:cubicBezTo>
                    <a:pt x="571838" y="58884"/>
                    <a:pt x="592476" y="-3425"/>
                    <a:pt x="599620" y="147"/>
                  </a:cubicBezTo>
                  <a:cubicBezTo>
                    <a:pt x="606764" y="3719"/>
                    <a:pt x="611527" y="60076"/>
                    <a:pt x="597239" y="109685"/>
                  </a:cubicBezTo>
                  <a:cubicBezTo>
                    <a:pt x="582951" y="159294"/>
                    <a:pt x="545248" y="245416"/>
                    <a:pt x="513895" y="297803"/>
                  </a:cubicBezTo>
                  <a:cubicBezTo>
                    <a:pt x="482542" y="350190"/>
                    <a:pt x="450792" y="383926"/>
                    <a:pt x="409120" y="424010"/>
                  </a:cubicBezTo>
                  <a:cubicBezTo>
                    <a:pt x="367448" y="464094"/>
                    <a:pt x="310298" y="499416"/>
                    <a:pt x="263864" y="538310"/>
                  </a:cubicBezTo>
                  <a:cubicBezTo>
                    <a:pt x="217430" y="577204"/>
                    <a:pt x="165836" y="620066"/>
                    <a:pt x="130514" y="657372"/>
                  </a:cubicBezTo>
                  <a:cubicBezTo>
                    <a:pt x="95192" y="694678"/>
                    <a:pt x="71380" y="732778"/>
                    <a:pt x="51933" y="762147"/>
                  </a:cubicBezTo>
                  <a:cubicBezTo>
                    <a:pt x="32486" y="791516"/>
                    <a:pt x="21374" y="816916"/>
                    <a:pt x="13833" y="833585"/>
                  </a:cubicBezTo>
                  <a:cubicBezTo>
                    <a:pt x="6292" y="850254"/>
                    <a:pt x="8276" y="862160"/>
                    <a:pt x="6689" y="862160"/>
                  </a:cubicBezTo>
                  <a:cubicBezTo>
                    <a:pt x="5102" y="862160"/>
                    <a:pt x="5102" y="859382"/>
                    <a:pt x="4308" y="833585"/>
                  </a:cubicBezTo>
                  <a:cubicBezTo>
                    <a:pt x="3514" y="807788"/>
                    <a:pt x="-3233" y="749050"/>
                    <a:pt x="1926" y="707378"/>
                  </a:cubicBezTo>
                  <a:cubicBezTo>
                    <a:pt x="7085" y="665706"/>
                    <a:pt x="15817" y="618478"/>
                    <a:pt x="35264" y="583553"/>
                  </a:cubicBezTo>
                  <a:cubicBezTo>
                    <a:pt x="54711" y="548628"/>
                    <a:pt x="83683" y="527594"/>
                    <a:pt x="123370" y="493066"/>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 name="任意多边形 18"/>
            <p:cNvSpPr/>
            <p:nvPr/>
          </p:nvSpPr>
          <p:spPr>
            <a:xfrm>
              <a:off x="2990211" y="5697177"/>
              <a:ext cx="391521" cy="685879"/>
            </a:xfrm>
            <a:custGeom>
              <a:avLst/>
              <a:gdLst>
                <a:gd name="connsiteX0" fmla="*/ 19410 w 391521"/>
                <a:gd name="connsiteY0" fmla="*/ 95 h 685879"/>
                <a:gd name="connsiteX1" fmla="*/ 22070 w 391521"/>
                <a:gd name="connsiteY1" fmla="*/ 3537 h 685879"/>
                <a:gd name="connsiteX2" fmla="*/ 36358 w 391521"/>
                <a:gd name="connsiteY2" fmla="*/ 98787 h 685879"/>
                <a:gd name="connsiteX3" fmla="*/ 60170 w 391521"/>
                <a:gd name="connsiteY3" fmla="*/ 170224 h 685879"/>
                <a:gd name="connsiteX4" fmla="*/ 107795 w 391521"/>
                <a:gd name="connsiteY4" fmla="*/ 255949 h 685879"/>
                <a:gd name="connsiteX5" fmla="*/ 183996 w 391521"/>
                <a:gd name="connsiteY5" fmla="*/ 370249 h 685879"/>
                <a:gd name="connsiteX6" fmla="*/ 281627 w 391521"/>
                <a:gd name="connsiteY6" fmla="*/ 496455 h 685879"/>
                <a:gd name="connsiteX7" fmla="*/ 369733 w 391521"/>
                <a:gd name="connsiteY7" fmla="*/ 589324 h 685879"/>
                <a:gd name="connsiteX8" fmla="*/ 391521 w 391521"/>
                <a:gd name="connsiteY8" fmla="*/ 612569 h 685879"/>
                <a:gd name="connsiteX9" fmla="*/ 284328 w 391521"/>
                <a:gd name="connsiteY9" fmla="*/ 685879 h 685879"/>
                <a:gd name="connsiteX10" fmla="*/ 270316 w 391521"/>
                <a:gd name="connsiteY10" fmla="*/ 674752 h 685879"/>
                <a:gd name="connsiteX11" fmla="*/ 245908 w 391521"/>
                <a:gd name="connsiteY11" fmla="*/ 646474 h 685879"/>
                <a:gd name="connsiteX12" fmla="*/ 205427 w 391521"/>
                <a:gd name="connsiteY12" fmla="*/ 596468 h 685879"/>
                <a:gd name="connsiteX13" fmla="*/ 136370 w 391521"/>
                <a:gd name="connsiteY13" fmla="*/ 508361 h 685879"/>
                <a:gd name="connsiteX14" fmla="*/ 48264 w 391521"/>
                <a:gd name="connsiteY14" fmla="*/ 384536 h 685879"/>
                <a:gd name="connsiteX15" fmla="*/ 14927 w 391521"/>
                <a:gd name="connsiteY15" fmla="*/ 291668 h 685879"/>
                <a:gd name="connsiteX16" fmla="*/ 3020 w 391521"/>
                <a:gd name="connsiteY16" fmla="*/ 189274 h 685879"/>
                <a:gd name="connsiteX17" fmla="*/ 639 w 391521"/>
                <a:gd name="connsiteY17" fmla="*/ 117837 h 685879"/>
                <a:gd name="connsiteX18" fmla="*/ 12545 w 391521"/>
                <a:gd name="connsiteY18" fmla="*/ 29730 h 685879"/>
                <a:gd name="connsiteX19" fmla="*/ 19410 w 391521"/>
                <a:gd name="connsiteY19" fmla="*/ 95 h 685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91521" h="685879">
                  <a:moveTo>
                    <a:pt x="19410" y="95"/>
                  </a:moveTo>
                  <a:cubicBezTo>
                    <a:pt x="20210" y="-333"/>
                    <a:pt x="21078" y="660"/>
                    <a:pt x="22070" y="3537"/>
                  </a:cubicBezTo>
                  <a:cubicBezTo>
                    <a:pt x="26039" y="15046"/>
                    <a:pt x="30008" y="71006"/>
                    <a:pt x="36358" y="98787"/>
                  </a:cubicBezTo>
                  <a:cubicBezTo>
                    <a:pt x="42708" y="126568"/>
                    <a:pt x="48264" y="144030"/>
                    <a:pt x="60170" y="170224"/>
                  </a:cubicBezTo>
                  <a:cubicBezTo>
                    <a:pt x="72076" y="196418"/>
                    <a:pt x="87157" y="222612"/>
                    <a:pt x="107795" y="255949"/>
                  </a:cubicBezTo>
                  <a:cubicBezTo>
                    <a:pt x="128433" y="289287"/>
                    <a:pt x="155024" y="330165"/>
                    <a:pt x="183996" y="370249"/>
                  </a:cubicBezTo>
                  <a:cubicBezTo>
                    <a:pt x="212968" y="410333"/>
                    <a:pt x="250671" y="459942"/>
                    <a:pt x="281627" y="496455"/>
                  </a:cubicBezTo>
                  <a:cubicBezTo>
                    <a:pt x="312583" y="532968"/>
                    <a:pt x="343143" y="559161"/>
                    <a:pt x="369733" y="589324"/>
                  </a:cubicBezTo>
                  <a:lnTo>
                    <a:pt x="391521" y="612569"/>
                  </a:lnTo>
                  <a:lnTo>
                    <a:pt x="284328" y="685879"/>
                  </a:lnTo>
                  <a:lnTo>
                    <a:pt x="270316" y="674752"/>
                  </a:lnTo>
                  <a:cubicBezTo>
                    <a:pt x="261585" y="665227"/>
                    <a:pt x="253846" y="655007"/>
                    <a:pt x="245908" y="646474"/>
                  </a:cubicBezTo>
                  <a:cubicBezTo>
                    <a:pt x="230033" y="629408"/>
                    <a:pt x="223683" y="619487"/>
                    <a:pt x="205427" y="596468"/>
                  </a:cubicBezTo>
                  <a:cubicBezTo>
                    <a:pt x="187171" y="573449"/>
                    <a:pt x="162564" y="543683"/>
                    <a:pt x="136370" y="508361"/>
                  </a:cubicBezTo>
                  <a:cubicBezTo>
                    <a:pt x="110176" y="473039"/>
                    <a:pt x="68505" y="420652"/>
                    <a:pt x="48264" y="384536"/>
                  </a:cubicBezTo>
                  <a:cubicBezTo>
                    <a:pt x="28023" y="348420"/>
                    <a:pt x="22468" y="324212"/>
                    <a:pt x="14927" y="291668"/>
                  </a:cubicBezTo>
                  <a:cubicBezTo>
                    <a:pt x="7386" y="259124"/>
                    <a:pt x="5401" y="218246"/>
                    <a:pt x="3020" y="189274"/>
                  </a:cubicBezTo>
                  <a:cubicBezTo>
                    <a:pt x="639" y="160302"/>
                    <a:pt x="-949" y="144428"/>
                    <a:pt x="639" y="117837"/>
                  </a:cubicBezTo>
                  <a:cubicBezTo>
                    <a:pt x="2227" y="91246"/>
                    <a:pt x="8973" y="48780"/>
                    <a:pt x="12545" y="29730"/>
                  </a:cubicBezTo>
                  <a:cubicBezTo>
                    <a:pt x="15224" y="15443"/>
                    <a:pt x="17010" y="1379"/>
                    <a:pt x="19410" y="95"/>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0" name="椭圆 19"/>
            <p:cNvSpPr/>
            <p:nvPr/>
          </p:nvSpPr>
          <p:spPr>
            <a:xfrm rot="-1320000">
              <a:off x="3691468" y="448756"/>
              <a:ext cx="558000" cy="1512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 name="椭圆 20"/>
            <p:cNvSpPr/>
            <p:nvPr/>
          </p:nvSpPr>
          <p:spPr>
            <a:xfrm rot="900000">
              <a:off x="3276494" y="187925"/>
              <a:ext cx="558000" cy="180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 name="任意多边形 21"/>
            <p:cNvSpPr/>
            <p:nvPr/>
          </p:nvSpPr>
          <p:spPr>
            <a:xfrm>
              <a:off x="3504881" y="318736"/>
              <a:ext cx="170627" cy="439266"/>
            </a:xfrm>
            <a:custGeom>
              <a:avLst/>
              <a:gdLst>
                <a:gd name="connsiteX0" fmla="*/ 125833 w 170627"/>
                <a:gd name="connsiteY0" fmla="*/ 0 h 439266"/>
                <a:gd name="connsiteX1" fmla="*/ 130395 w 170627"/>
                <a:gd name="connsiteY1" fmla="*/ 10174 h 439266"/>
                <a:gd name="connsiteX2" fmla="*/ 150338 w 170627"/>
                <a:gd name="connsiteY2" fmla="*/ 67026 h 439266"/>
                <a:gd name="connsiteX3" fmla="*/ 169389 w 170627"/>
                <a:gd name="connsiteY3" fmla="*/ 164657 h 439266"/>
                <a:gd name="connsiteX4" fmla="*/ 167008 w 170627"/>
                <a:gd name="connsiteY4" fmla="*/ 267051 h 439266"/>
                <a:gd name="connsiteX5" fmla="*/ 152720 w 170627"/>
                <a:gd name="connsiteY5" fmla="*/ 348013 h 439266"/>
                <a:gd name="connsiteX6" fmla="*/ 102714 w 170627"/>
                <a:gd name="connsiteY6" fmla="*/ 438501 h 439266"/>
                <a:gd name="connsiteX7" fmla="*/ 105095 w 170627"/>
                <a:gd name="connsiteY7" fmla="*/ 383732 h 439266"/>
                <a:gd name="connsiteX8" fmla="*/ 83664 w 170627"/>
                <a:gd name="connsiteY8" fmla="*/ 252763 h 439266"/>
                <a:gd name="connsiteX9" fmla="*/ 47945 w 170627"/>
                <a:gd name="connsiteY9" fmla="*/ 136082 h 439266"/>
                <a:gd name="connsiteX10" fmla="*/ 13863 w 170627"/>
                <a:gd name="connsiteY10" fmla="*/ 44850 h 439266"/>
                <a:gd name="connsiteX11" fmla="*/ 0 w 170627"/>
                <a:gd name="connsiteY11" fmla="*/ 4395 h 439266"/>
                <a:gd name="connsiteX12" fmla="*/ 125833 w 170627"/>
                <a:gd name="connsiteY12" fmla="*/ 0 h 439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0627" h="439266">
                  <a:moveTo>
                    <a:pt x="125833" y="0"/>
                  </a:moveTo>
                  <a:lnTo>
                    <a:pt x="130395" y="10174"/>
                  </a:lnTo>
                  <a:cubicBezTo>
                    <a:pt x="138035" y="29224"/>
                    <a:pt x="145179" y="50556"/>
                    <a:pt x="150338" y="67026"/>
                  </a:cubicBezTo>
                  <a:cubicBezTo>
                    <a:pt x="160657" y="99967"/>
                    <a:pt x="166611" y="131320"/>
                    <a:pt x="169389" y="164657"/>
                  </a:cubicBezTo>
                  <a:cubicBezTo>
                    <a:pt x="172167" y="197995"/>
                    <a:pt x="169786" y="236492"/>
                    <a:pt x="167008" y="267051"/>
                  </a:cubicBezTo>
                  <a:cubicBezTo>
                    <a:pt x="164230" y="297610"/>
                    <a:pt x="163436" y="319438"/>
                    <a:pt x="152720" y="348013"/>
                  </a:cubicBezTo>
                  <a:cubicBezTo>
                    <a:pt x="142004" y="376588"/>
                    <a:pt x="110651" y="432548"/>
                    <a:pt x="102714" y="438501"/>
                  </a:cubicBezTo>
                  <a:cubicBezTo>
                    <a:pt x="94777" y="444454"/>
                    <a:pt x="108270" y="414688"/>
                    <a:pt x="105095" y="383732"/>
                  </a:cubicBezTo>
                  <a:cubicBezTo>
                    <a:pt x="101920" y="352776"/>
                    <a:pt x="93189" y="294038"/>
                    <a:pt x="83664" y="252763"/>
                  </a:cubicBezTo>
                  <a:cubicBezTo>
                    <a:pt x="74139" y="211488"/>
                    <a:pt x="63026" y="183310"/>
                    <a:pt x="47945" y="136082"/>
                  </a:cubicBezTo>
                  <a:cubicBezTo>
                    <a:pt x="40405" y="112468"/>
                    <a:pt x="26018" y="77344"/>
                    <a:pt x="13863" y="44850"/>
                  </a:cubicBezTo>
                  <a:lnTo>
                    <a:pt x="0" y="4395"/>
                  </a:lnTo>
                  <a:lnTo>
                    <a:pt x="125833" y="0"/>
                  </a:ln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3" name="任意多边形 22"/>
            <p:cNvSpPr/>
            <p:nvPr/>
          </p:nvSpPr>
          <p:spPr>
            <a:xfrm>
              <a:off x="4364392" y="1964400"/>
              <a:ext cx="520278" cy="865972"/>
            </a:xfrm>
            <a:custGeom>
              <a:avLst/>
              <a:gdLst>
                <a:gd name="connsiteX0" fmla="*/ 200465 w 519255"/>
                <a:gd name="connsiteY0" fmla="*/ 419231 h 867347"/>
                <a:gd name="connsiteX1" fmla="*/ 321909 w 519255"/>
                <a:gd name="connsiteY1" fmla="*/ 535913 h 867347"/>
                <a:gd name="connsiteX2" fmla="*/ 417159 w 519255"/>
                <a:gd name="connsiteY2" fmla="*/ 645450 h 867347"/>
                <a:gd name="connsiteX3" fmla="*/ 464784 w 519255"/>
                <a:gd name="connsiteY3" fmla="*/ 750225 h 867347"/>
                <a:gd name="connsiteX4" fmla="*/ 471928 w 519255"/>
                <a:gd name="connsiteY4" fmla="*/ 864525 h 867347"/>
                <a:gd name="connsiteX5" fmla="*/ 493359 w 519255"/>
                <a:gd name="connsiteY5" fmla="*/ 819281 h 867347"/>
                <a:gd name="connsiteX6" fmla="*/ 517172 w 519255"/>
                <a:gd name="connsiteY6" fmla="*/ 676406 h 867347"/>
                <a:gd name="connsiteX7" fmla="*/ 436209 w 519255"/>
                <a:gd name="connsiteY7" fmla="*/ 474000 h 867347"/>
                <a:gd name="connsiteX8" fmla="*/ 257615 w 519255"/>
                <a:gd name="connsiteY8" fmla="*/ 321600 h 867347"/>
                <a:gd name="connsiteX9" fmla="*/ 136172 w 519255"/>
                <a:gd name="connsiteY9" fmla="*/ 200156 h 867347"/>
                <a:gd name="connsiteX10" fmla="*/ 62353 w 519255"/>
                <a:gd name="connsiteY10" fmla="*/ 116813 h 867347"/>
                <a:gd name="connsiteX11" fmla="*/ 24253 w 519255"/>
                <a:gd name="connsiteY11" fmla="*/ 47756 h 867347"/>
                <a:gd name="connsiteX12" fmla="*/ 9965 w 519255"/>
                <a:gd name="connsiteY12" fmla="*/ 131 h 867347"/>
                <a:gd name="connsiteX13" fmla="*/ 440 w 519255"/>
                <a:gd name="connsiteY13" fmla="*/ 62044 h 867347"/>
                <a:gd name="connsiteX14" fmla="*/ 7584 w 519255"/>
                <a:gd name="connsiteY14" fmla="*/ 173963 h 867347"/>
                <a:gd name="connsiteX15" fmla="*/ 57590 w 519255"/>
                <a:gd name="connsiteY15" fmla="*/ 285881 h 867347"/>
                <a:gd name="connsiteX16" fmla="*/ 124265 w 519255"/>
                <a:gd name="connsiteY16" fmla="*/ 350175 h 867347"/>
                <a:gd name="connsiteX17" fmla="*/ 200465 w 519255"/>
                <a:gd name="connsiteY17" fmla="*/ 419231 h 867347"/>
                <a:gd name="connsiteX0" fmla="*/ 200465 w 519255"/>
                <a:gd name="connsiteY0" fmla="*/ 419231 h 867347"/>
                <a:gd name="connsiteX1" fmla="*/ 321909 w 519255"/>
                <a:gd name="connsiteY1" fmla="*/ 535913 h 867347"/>
                <a:gd name="connsiteX2" fmla="*/ 417159 w 519255"/>
                <a:gd name="connsiteY2" fmla="*/ 645450 h 867347"/>
                <a:gd name="connsiteX3" fmla="*/ 464784 w 519255"/>
                <a:gd name="connsiteY3" fmla="*/ 750225 h 867347"/>
                <a:gd name="connsiteX4" fmla="*/ 471928 w 519255"/>
                <a:gd name="connsiteY4" fmla="*/ 864525 h 867347"/>
                <a:gd name="connsiteX5" fmla="*/ 493359 w 519255"/>
                <a:gd name="connsiteY5" fmla="*/ 819281 h 867347"/>
                <a:gd name="connsiteX6" fmla="*/ 517172 w 519255"/>
                <a:gd name="connsiteY6" fmla="*/ 676406 h 867347"/>
                <a:gd name="connsiteX7" fmla="*/ 436209 w 519255"/>
                <a:gd name="connsiteY7" fmla="*/ 474000 h 867347"/>
                <a:gd name="connsiteX8" fmla="*/ 257615 w 519255"/>
                <a:gd name="connsiteY8" fmla="*/ 321600 h 867347"/>
                <a:gd name="connsiteX9" fmla="*/ 136172 w 519255"/>
                <a:gd name="connsiteY9" fmla="*/ 200156 h 867347"/>
                <a:gd name="connsiteX10" fmla="*/ 67116 w 519255"/>
                <a:gd name="connsiteY10" fmla="*/ 116813 h 867347"/>
                <a:gd name="connsiteX11" fmla="*/ 24253 w 519255"/>
                <a:gd name="connsiteY11" fmla="*/ 47756 h 867347"/>
                <a:gd name="connsiteX12" fmla="*/ 9965 w 519255"/>
                <a:gd name="connsiteY12" fmla="*/ 131 h 867347"/>
                <a:gd name="connsiteX13" fmla="*/ 440 w 519255"/>
                <a:gd name="connsiteY13" fmla="*/ 62044 h 867347"/>
                <a:gd name="connsiteX14" fmla="*/ 7584 w 519255"/>
                <a:gd name="connsiteY14" fmla="*/ 173963 h 867347"/>
                <a:gd name="connsiteX15" fmla="*/ 57590 w 519255"/>
                <a:gd name="connsiteY15" fmla="*/ 285881 h 867347"/>
                <a:gd name="connsiteX16" fmla="*/ 124265 w 519255"/>
                <a:gd name="connsiteY16" fmla="*/ 350175 h 867347"/>
                <a:gd name="connsiteX17" fmla="*/ 200465 w 519255"/>
                <a:gd name="connsiteY17" fmla="*/ 419231 h 867347"/>
                <a:gd name="connsiteX0" fmla="*/ 200465 w 519255"/>
                <a:gd name="connsiteY0" fmla="*/ 419231 h 867347"/>
                <a:gd name="connsiteX1" fmla="*/ 321909 w 519255"/>
                <a:gd name="connsiteY1" fmla="*/ 535913 h 867347"/>
                <a:gd name="connsiteX2" fmla="*/ 417159 w 519255"/>
                <a:gd name="connsiteY2" fmla="*/ 645450 h 867347"/>
                <a:gd name="connsiteX3" fmla="*/ 464784 w 519255"/>
                <a:gd name="connsiteY3" fmla="*/ 750225 h 867347"/>
                <a:gd name="connsiteX4" fmla="*/ 471928 w 519255"/>
                <a:gd name="connsiteY4" fmla="*/ 864525 h 867347"/>
                <a:gd name="connsiteX5" fmla="*/ 493359 w 519255"/>
                <a:gd name="connsiteY5" fmla="*/ 819281 h 867347"/>
                <a:gd name="connsiteX6" fmla="*/ 517172 w 519255"/>
                <a:gd name="connsiteY6" fmla="*/ 676406 h 867347"/>
                <a:gd name="connsiteX7" fmla="*/ 436209 w 519255"/>
                <a:gd name="connsiteY7" fmla="*/ 474000 h 867347"/>
                <a:gd name="connsiteX8" fmla="*/ 257615 w 519255"/>
                <a:gd name="connsiteY8" fmla="*/ 314456 h 867347"/>
                <a:gd name="connsiteX9" fmla="*/ 136172 w 519255"/>
                <a:gd name="connsiteY9" fmla="*/ 200156 h 867347"/>
                <a:gd name="connsiteX10" fmla="*/ 67116 w 519255"/>
                <a:gd name="connsiteY10" fmla="*/ 116813 h 867347"/>
                <a:gd name="connsiteX11" fmla="*/ 24253 w 519255"/>
                <a:gd name="connsiteY11" fmla="*/ 47756 h 867347"/>
                <a:gd name="connsiteX12" fmla="*/ 9965 w 519255"/>
                <a:gd name="connsiteY12" fmla="*/ 131 h 867347"/>
                <a:gd name="connsiteX13" fmla="*/ 440 w 519255"/>
                <a:gd name="connsiteY13" fmla="*/ 62044 h 867347"/>
                <a:gd name="connsiteX14" fmla="*/ 7584 w 519255"/>
                <a:gd name="connsiteY14" fmla="*/ 173963 h 867347"/>
                <a:gd name="connsiteX15" fmla="*/ 57590 w 519255"/>
                <a:gd name="connsiteY15" fmla="*/ 285881 h 867347"/>
                <a:gd name="connsiteX16" fmla="*/ 124265 w 519255"/>
                <a:gd name="connsiteY16" fmla="*/ 350175 h 867347"/>
                <a:gd name="connsiteX17" fmla="*/ 200465 w 519255"/>
                <a:gd name="connsiteY17" fmla="*/ 419231 h 867347"/>
                <a:gd name="connsiteX0" fmla="*/ 200465 w 519255"/>
                <a:gd name="connsiteY0" fmla="*/ 419231 h 867347"/>
                <a:gd name="connsiteX1" fmla="*/ 321909 w 519255"/>
                <a:gd name="connsiteY1" fmla="*/ 535913 h 867347"/>
                <a:gd name="connsiteX2" fmla="*/ 417159 w 519255"/>
                <a:gd name="connsiteY2" fmla="*/ 645450 h 867347"/>
                <a:gd name="connsiteX3" fmla="*/ 464784 w 519255"/>
                <a:gd name="connsiteY3" fmla="*/ 750225 h 867347"/>
                <a:gd name="connsiteX4" fmla="*/ 471928 w 519255"/>
                <a:gd name="connsiteY4" fmla="*/ 864525 h 867347"/>
                <a:gd name="connsiteX5" fmla="*/ 493359 w 519255"/>
                <a:gd name="connsiteY5" fmla="*/ 819281 h 867347"/>
                <a:gd name="connsiteX6" fmla="*/ 517172 w 519255"/>
                <a:gd name="connsiteY6" fmla="*/ 676406 h 867347"/>
                <a:gd name="connsiteX7" fmla="*/ 436209 w 519255"/>
                <a:gd name="connsiteY7" fmla="*/ 481143 h 867347"/>
                <a:gd name="connsiteX8" fmla="*/ 257615 w 519255"/>
                <a:gd name="connsiteY8" fmla="*/ 314456 h 867347"/>
                <a:gd name="connsiteX9" fmla="*/ 136172 w 519255"/>
                <a:gd name="connsiteY9" fmla="*/ 200156 h 867347"/>
                <a:gd name="connsiteX10" fmla="*/ 67116 w 519255"/>
                <a:gd name="connsiteY10" fmla="*/ 116813 h 867347"/>
                <a:gd name="connsiteX11" fmla="*/ 24253 w 519255"/>
                <a:gd name="connsiteY11" fmla="*/ 47756 h 867347"/>
                <a:gd name="connsiteX12" fmla="*/ 9965 w 519255"/>
                <a:gd name="connsiteY12" fmla="*/ 131 h 867347"/>
                <a:gd name="connsiteX13" fmla="*/ 440 w 519255"/>
                <a:gd name="connsiteY13" fmla="*/ 62044 h 867347"/>
                <a:gd name="connsiteX14" fmla="*/ 7584 w 519255"/>
                <a:gd name="connsiteY14" fmla="*/ 173963 h 867347"/>
                <a:gd name="connsiteX15" fmla="*/ 57590 w 519255"/>
                <a:gd name="connsiteY15" fmla="*/ 285881 h 867347"/>
                <a:gd name="connsiteX16" fmla="*/ 124265 w 519255"/>
                <a:gd name="connsiteY16" fmla="*/ 350175 h 867347"/>
                <a:gd name="connsiteX17" fmla="*/ 200465 w 519255"/>
                <a:gd name="connsiteY17" fmla="*/ 419231 h 867347"/>
                <a:gd name="connsiteX0" fmla="*/ 200465 w 519255"/>
                <a:gd name="connsiteY0" fmla="*/ 419231 h 867209"/>
                <a:gd name="connsiteX1" fmla="*/ 321909 w 519255"/>
                <a:gd name="connsiteY1" fmla="*/ 535913 h 867209"/>
                <a:gd name="connsiteX2" fmla="*/ 417159 w 519255"/>
                <a:gd name="connsiteY2" fmla="*/ 645450 h 867209"/>
                <a:gd name="connsiteX3" fmla="*/ 452877 w 519255"/>
                <a:gd name="connsiteY3" fmla="*/ 752606 h 867209"/>
                <a:gd name="connsiteX4" fmla="*/ 471928 w 519255"/>
                <a:gd name="connsiteY4" fmla="*/ 864525 h 867209"/>
                <a:gd name="connsiteX5" fmla="*/ 493359 w 519255"/>
                <a:gd name="connsiteY5" fmla="*/ 819281 h 867209"/>
                <a:gd name="connsiteX6" fmla="*/ 517172 w 519255"/>
                <a:gd name="connsiteY6" fmla="*/ 676406 h 867209"/>
                <a:gd name="connsiteX7" fmla="*/ 436209 w 519255"/>
                <a:gd name="connsiteY7" fmla="*/ 481143 h 867209"/>
                <a:gd name="connsiteX8" fmla="*/ 257615 w 519255"/>
                <a:gd name="connsiteY8" fmla="*/ 314456 h 867209"/>
                <a:gd name="connsiteX9" fmla="*/ 136172 w 519255"/>
                <a:gd name="connsiteY9" fmla="*/ 200156 h 867209"/>
                <a:gd name="connsiteX10" fmla="*/ 67116 w 519255"/>
                <a:gd name="connsiteY10" fmla="*/ 116813 h 867209"/>
                <a:gd name="connsiteX11" fmla="*/ 24253 w 519255"/>
                <a:gd name="connsiteY11" fmla="*/ 47756 h 867209"/>
                <a:gd name="connsiteX12" fmla="*/ 9965 w 519255"/>
                <a:gd name="connsiteY12" fmla="*/ 131 h 867209"/>
                <a:gd name="connsiteX13" fmla="*/ 440 w 519255"/>
                <a:gd name="connsiteY13" fmla="*/ 62044 h 867209"/>
                <a:gd name="connsiteX14" fmla="*/ 7584 w 519255"/>
                <a:gd name="connsiteY14" fmla="*/ 173963 h 867209"/>
                <a:gd name="connsiteX15" fmla="*/ 57590 w 519255"/>
                <a:gd name="connsiteY15" fmla="*/ 285881 h 867209"/>
                <a:gd name="connsiteX16" fmla="*/ 124265 w 519255"/>
                <a:gd name="connsiteY16" fmla="*/ 350175 h 867209"/>
                <a:gd name="connsiteX17" fmla="*/ 200465 w 519255"/>
                <a:gd name="connsiteY17" fmla="*/ 419231 h 867209"/>
                <a:gd name="connsiteX0" fmla="*/ 200465 w 519255"/>
                <a:gd name="connsiteY0" fmla="*/ 419231 h 867571"/>
                <a:gd name="connsiteX1" fmla="*/ 321909 w 519255"/>
                <a:gd name="connsiteY1" fmla="*/ 535913 h 867571"/>
                <a:gd name="connsiteX2" fmla="*/ 417159 w 519255"/>
                <a:gd name="connsiteY2" fmla="*/ 645450 h 867571"/>
                <a:gd name="connsiteX3" fmla="*/ 452877 w 519255"/>
                <a:gd name="connsiteY3" fmla="*/ 752606 h 867571"/>
                <a:gd name="connsiteX4" fmla="*/ 471928 w 519255"/>
                <a:gd name="connsiteY4" fmla="*/ 864525 h 867571"/>
                <a:gd name="connsiteX5" fmla="*/ 493359 w 519255"/>
                <a:gd name="connsiteY5" fmla="*/ 819281 h 867571"/>
                <a:gd name="connsiteX6" fmla="*/ 517172 w 519255"/>
                <a:gd name="connsiteY6" fmla="*/ 647831 h 867571"/>
                <a:gd name="connsiteX7" fmla="*/ 436209 w 519255"/>
                <a:gd name="connsiteY7" fmla="*/ 481143 h 867571"/>
                <a:gd name="connsiteX8" fmla="*/ 257615 w 519255"/>
                <a:gd name="connsiteY8" fmla="*/ 314456 h 867571"/>
                <a:gd name="connsiteX9" fmla="*/ 136172 w 519255"/>
                <a:gd name="connsiteY9" fmla="*/ 200156 h 867571"/>
                <a:gd name="connsiteX10" fmla="*/ 67116 w 519255"/>
                <a:gd name="connsiteY10" fmla="*/ 116813 h 867571"/>
                <a:gd name="connsiteX11" fmla="*/ 24253 w 519255"/>
                <a:gd name="connsiteY11" fmla="*/ 47756 h 867571"/>
                <a:gd name="connsiteX12" fmla="*/ 9965 w 519255"/>
                <a:gd name="connsiteY12" fmla="*/ 131 h 867571"/>
                <a:gd name="connsiteX13" fmla="*/ 440 w 519255"/>
                <a:gd name="connsiteY13" fmla="*/ 62044 h 867571"/>
                <a:gd name="connsiteX14" fmla="*/ 7584 w 519255"/>
                <a:gd name="connsiteY14" fmla="*/ 173963 h 867571"/>
                <a:gd name="connsiteX15" fmla="*/ 57590 w 519255"/>
                <a:gd name="connsiteY15" fmla="*/ 285881 h 867571"/>
                <a:gd name="connsiteX16" fmla="*/ 124265 w 519255"/>
                <a:gd name="connsiteY16" fmla="*/ 350175 h 867571"/>
                <a:gd name="connsiteX17" fmla="*/ 200465 w 519255"/>
                <a:gd name="connsiteY17" fmla="*/ 419231 h 867571"/>
                <a:gd name="connsiteX0" fmla="*/ 200465 w 520278"/>
                <a:gd name="connsiteY0" fmla="*/ 419231 h 865972"/>
                <a:gd name="connsiteX1" fmla="*/ 321909 w 520278"/>
                <a:gd name="connsiteY1" fmla="*/ 535913 h 865972"/>
                <a:gd name="connsiteX2" fmla="*/ 417159 w 520278"/>
                <a:gd name="connsiteY2" fmla="*/ 645450 h 865972"/>
                <a:gd name="connsiteX3" fmla="*/ 452877 w 520278"/>
                <a:gd name="connsiteY3" fmla="*/ 752606 h 865972"/>
                <a:gd name="connsiteX4" fmla="*/ 471928 w 520278"/>
                <a:gd name="connsiteY4" fmla="*/ 864525 h 865972"/>
                <a:gd name="connsiteX5" fmla="*/ 500503 w 520278"/>
                <a:gd name="connsiteY5" fmla="*/ 804994 h 865972"/>
                <a:gd name="connsiteX6" fmla="*/ 517172 w 520278"/>
                <a:gd name="connsiteY6" fmla="*/ 647831 h 865972"/>
                <a:gd name="connsiteX7" fmla="*/ 436209 w 520278"/>
                <a:gd name="connsiteY7" fmla="*/ 481143 h 865972"/>
                <a:gd name="connsiteX8" fmla="*/ 257615 w 520278"/>
                <a:gd name="connsiteY8" fmla="*/ 314456 h 865972"/>
                <a:gd name="connsiteX9" fmla="*/ 136172 w 520278"/>
                <a:gd name="connsiteY9" fmla="*/ 200156 h 865972"/>
                <a:gd name="connsiteX10" fmla="*/ 67116 w 520278"/>
                <a:gd name="connsiteY10" fmla="*/ 116813 h 865972"/>
                <a:gd name="connsiteX11" fmla="*/ 24253 w 520278"/>
                <a:gd name="connsiteY11" fmla="*/ 47756 h 865972"/>
                <a:gd name="connsiteX12" fmla="*/ 9965 w 520278"/>
                <a:gd name="connsiteY12" fmla="*/ 131 h 865972"/>
                <a:gd name="connsiteX13" fmla="*/ 440 w 520278"/>
                <a:gd name="connsiteY13" fmla="*/ 62044 h 865972"/>
                <a:gd name="connsiteX14" fmla="*/ 7584 w 520278"/>
                <a:gd name="connsiteY14" fmla="*/ 173963 h 865972"/>
                <a:gd name="connsiteX15" fmla="*/ 57590 w 520278"/>
                <a:gd name="connsiteY15" fmla="*/ 285881 h 865972"/>
                <a:gd name="connsiteX16" fmla="*/ 124265 w 520278"/>
                <a:gd name="connsiteY16" fmla="*/ 350175 h 865972"/>
                <a:gd name="connsiteX17" fmla="*/ 200465 w 520278"/>
                <a:gd name="connsiteY17" fmla="*/ 419231 h 86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20278" h="865972">
                  <a:moveTo>
                    <a:pt x="200465" y="419231"/>
                  </a:moveTo>
                  <a:cubicBezTo>
                    <a:pt x="233406" y="450187"/>
                    <a:pt x="285793" y="498210"/>
                    <a:pt x="321909" y="535913"/>
                  </a:cubicBezTo>
                  <a:cubicBezTo>
                    <a:pt x="358025" y="573616"/>
                    <a:pt x="395331" y="609334"/>
                    <a:pt x="417159" y="645450"/>
                  </a:cubicBezTo>
                  <a:cubicBezTo>
                    <a:pt x="438987" y="681566"/>
                    <a:pt x="443749" y="716094"/>
                    <a:pt x="452877" y="752606"/>
                  </a:cubicBezTo>
                  <a:cubicBezTo>
                    <a:pt x="462005" y="789118"/>
                    <a:pt x="463990" y="855794"/>
                    <a:pt x="471928" y="864525"/>
                  </a:cubicBezTo>
                  <a:cubicBezTo>
                    <a:pt x="479866" y="873256"/>
                    <a:pt x="492962" y="841110"/>
                    <a:pt x="500503" y="804994"/>
                  </a:cubicBezTo>
                  <a:cubicBezTo>
                    <a:pt x="508044" y="768878"/>
                    <a:pt x="527888" y="701806"/>
                    <a:pt x="517172" y="647831"/>
                  </a:cubicBezTo>
                  <a:cubicBezTo>
                    <a:pt x="506456" y="593856"/>
                    <a:pt x="479468" y="536705"/>
                    <a:pt x="436209" y="481143"/>
                  </a:cubicBezTo>
                  <a:cubicBezTo>
                    <a:pt x="392950" y="425581"/>
                    <a:pt x="307621" y="361287"/>
                    <a:pt x="257615" y="314456"/>
                  </a:cubicBezTo>
                  <a:cubicBezTo>
                    <a:pt x="207609" y="267625"/>
                    <a:pt x="167922" y="233097"/>
                    <a:pt x="136172" y="200156"/>
                  </a:cubicBezTo>
                  <a:cubicBezTo>
                    <a:pt x="104422" y="167215"/>
                    <a:pt x="85769" y="142213"/>
                    <a:pt x="67116" y="116813"/>
                  </a:cubicBezTo>
                  <a:cubicBezTo>
                    <a:pt x="48463" y="91413"/>
                    <a:pt x="33778" y="67203"/>
                    <a:pt x="24253" y="47756"/>
                  </a:cubicBezTo>
                  <a:cubicBezTo>
                    <a:pt x="14728" y="28309"/>
                    <a:pt x="13934" y="-2250"/>
                    <a:pt x="9965" y="131"/>
                  </a:cubicBezTo>
                  <a:cubicBezTo>
                    <a:pt x="5996" y="2512"/>
                    <a:pt x="837" y="33072"/>
                    <a:pt x="440" y="62044"/>
                  </a:cubicBezTo>
                  <a:cubicBezTo>
                    <a:pt x="43" y="91016"/>
                    <a:pt x="-1941" y="136657"/>
                    <a:pt x="7584" y="173963"/>
                  </a:cubicBezTo>
                  <a:cubicBezTo>
                    <a:pt x="17109" y="211269"/>
                    <a:pt x="38143" y="256513"/>
                    <a:pt x="57590" y="285881"/>
                  </a:cubicBezTo>
                  <a:cubicBezTo>
                    <a:pt x="77037" y="315249"/>
                    <a:pt x="102437" y="327950"/>
                    <a:pt x="124265" y="350175"/>
                  </a:cubicBezTo>
                  <a:cubicBezTo>
                    <a:pt x="146093" y="372400"/>
                    <a:pt x="167524" y="388275"/>
                    <a:pt x="200465" y="419231"/>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 name="任意多边形 23"/>
            <p:cNvSpPr/>
            <p:nvPr/>
          </p:nvSpPr>
          <p:spPr>
            <a:xfrm>
              <a:off x="3071565" y="262426"/>
              <a:ext cx="1865489" cy="6098952"/>
            </a:xfrm>
            <a:custGeom>
              <a:avLst/>
              <a:gdLst>
                <a:gd name="connsiteX0" fmla="*/ 1070612 w 1859015"/>
                <a:gd name="connsiteY0" fmla="*/ 597444 h 6101032"/>
                <a:gd name="connsiteX1" fmla="*/ 774278 w 1859015"/>
                <a:gd name="connsiteY1" fmla="*/ 1156244 h 6101032"/>
                <a:gd name="connsiteX2" fmla="*/ 503345 w 1859015"/>
                <a:gd name="connsiteY2" fmla="*/ 1588044 h 6101032"/>
                <a:gd name="connsiteX3" fmla="*/ 173145 w 1859015"/>
                <a:gd name="connsiteY3" fmla="*/ 2180711 h 6101032"/>
                <a:gd name="connsiteX4" fmla="*/ 20745 w 1859015"/>
                <a:gd name="connsiteY4" fmla="*/ 2654844 h 6101032"/>
                <a:gd name="connsiteX5" fmla="*/ 12278 w 1859015"/>
                <a:gd name="connsiteY5" fmla="*/ 3230577 h 6101032"/>
                <a:gd name="connsiteX6" fmla="*/ 122345 w 1859015"/>
                <a:gd name="connsiteY6" fmla="*/ 3899444 h 6101032"/>
                <a:gd name="connsiteX7" fmla="*/ 342478 w 1859015"/>
                <a:gd name="connsiteY7" fmla="*/ 4407444 h 6101032"/>
                <a:gd name="connsiteX8" fmla="*/ 562612 w 1859015"/>
                <a:gd name="connsiteY8" fmla="*/ 4856177 h 6101032"/>
                <a:gd name="connsiteX9" fmla="*/ 740412 w 1859015"/>
                <a:gd name="connsiteY9" fmla="*/ 5144044 h 6101032"/>
                <a:gd name="connsiteX10" fmla="*/ 909745 w 1859015"/>
                <a:gd name="connsiteY10" fmla="*/ 5423444 h 6101032"/>
                <a:gd name="connsiteX11" fmla="*/ 1070612 w 1859015"/>
                <a:gd name="connsiteY11" fmla="*/ 5795977 h 6101032"/>
                <a:gd name="connsiteX12" fmla="*/ 1138345 w 1859015"/>
                <a:gd name="connsiteY12" fmla="*/ 6049977 h 6101032"/>
                <a:gd name="connsiteX13" fmla="*/ 1214545 w 1859015"/>
                <a:gd name="connsiteY13" fmla="*/ 6100777 h 6101032"/>
                <a:gd name="connsiteX14" fmla="*/ 1460078 w 1859015"/>
                <a:gd name="connsiteY14" fmla="*/ 6066911 h 6101032"/>
                <a:gd name="connsiteX15" fmla="*/ 1629412 w 1859015"/>
                <a:gd name="connsiteY15" fmla="*/ 6007644 h 6101032"/>
                <a:gd name="connsiteX16" fmla="*/ 1680212 w 1859015"/>
                <a:gd name="connsiteY16" fmla="*/ 5922977 h 6101032"/>
                <a:gd name="connsiteX17" fmla="*/ 1604012 w 1859015"/>
                <a:gd name="connsiteY17" fmla="*/ 5618177 h 6101032"/>
                <a:gd name="connsiteX18" fmla="*/ 1434678 w 1859015"/>
                <a:gd name="connsiteY18" fmla="*/ 5194844 h 6101032"/>
                <a:gd name="connsiteX19" fmla="*/ 1206078 w 1859015"/>
                <a:gd name="connsiteY19" fmla="*/ 4763044 h 6101032"/>
                <a:gd name="connsiteX20" fmla="*/ 969012 w 1859015"/>
                <a:gd name="connsiteY20" fmla="*/ 4348177 h 6101032"/>
                <a:gd name="connsiteX21" fmla="*/ 765812 w 1859015"/>
                <a:gd name="connsiteY21" fmla="*/ 3840177 h 6101032"/>
                <a:gd name="connsiteX22" fmla="*/ 638812 w 1859015"/>
                <a:gd name="connsiteY22" fmla="*/ 3391444 h 6101032"/>
                <a:gd name="connsiteX23" fmla="*/ 638812 w 1859015"/>
                <a:gd name="connsiteY23" fmla="*/ 2781844 h 6101032"/>
                <a:gd name="connsiteX24" fmla="*/ 782745 w 1859015"/>
                <a:gd name="connsiteY24" fmla="*/ 2231511 h 6101032"/>
                <a:gd name="connsiteX25" fmla="*/ 1011345 w 1859015"/>
                <a:gd name="connsiteY25" fmla="*/ 1918244 h 6101032"/>
                <a:gd name="connsiteX26" fmla="*/ 1197612 w 1859015"/>
                <a:gd name="connsiteY26" fmla="*/ 1621911 h 6101032"/>
                <a:gd name="connsiteX27" fmla="*/ 1451612 w 1859015"/>
                <a:gd name="connsiteY27" fmla="*/ 1173177 h 6101032"/>
                <a:gd name="connsiteX28" fmla="*/ 1629412 w 1859015"/>
                <a:gd name="connsiteY28" fmla="*/ 792177 h 6101032"/>
                <a:gd name="connsiteX29" fmla="*/ 1807212 w 1859015"/>
                <a:gd name="connsiteY29" fmla="*/ 334977 h 6101032"/>
                <a:gd name="connsiteX30" fmla="*/ 1858012 w 1859015"/>
                <a:gd name="connsiteY30" fmla="*/ 123311 h 6101032"/>
                <a:gd name="connsiteX31" fmla="*/ 1773345 w 1859015"/>
                <a:gd name="connsiteY31" fmla="*/ 47111 h 6101032"/>
                <a:gd name="connsiteX32" fmla="*/ 1578612 w 1859015"/>
                <a:gd name="connsiteY32" fmla="*/ 4777 h 6101032"/>
                <a:gd name="connsiteX33" fmla="*/ 1375412 w 1859015"/>
                <a:gd name="connsiteY33" fmla="*/ 4777 h 6101032"/>
                <a:gd name="connsiteX34" fmla="*/ 1299212 w 1859015"/>
                <a:gd name="connsiteY34" fmla="*/ 38644 h 6101032"/>
                <a:gd name="connsiteX35" fmla="*/ 1239945 w 1859015"/>
                <a:gd name="connsiteY35" fmla="*/ 241844 h 6101032"/>
                <a:gd name="connsiteX36" fmla="*/ 1138345 w 1859015"/>
                <a:gd name="connsiteY36" fmla="*/ 470444 h 6101032"/>
                <a:gd name="connsiteX37" fmla="*/ 1070612 w 1859015"/>
                <a:gd name="connsiteY37" fmla="*/ 597444 h 6101032"/>
                <a:gd name="connsiteX0" fmla="*/ 1070612 w 1859015"/>
                <a:gd name="connsiteY0" fmla="*/ 598025 h 6101613"/>
                <a:gd name="connsiteX1" fmla="*/ 774278 w 1859015"/>
                <a:gd name="connsiteY1" fmla="*/ 1156825 h 6101613"/>
                <a:gd name="connsiteX2" fmla="*/ 503345 w 1859015"/>
                <a:gd name="connsiteY2" fmla="*/ 1588625 h 6101613"/>
                <a:gd name="connsiteX3" fmla="*/ 173145 w 1859015"/>
                <a:gd name="connsiteY3" fmla="*/ 2181292 h 6101613"/>
                <a:gd name="connsiteX4" fmla="*/ 20745 w 1859015"/>
                <a:gd name="connsiteY4" fmla="*/ 2655425 h 6101613"/>
                <a:gd name="connsiteX5" fmla="*/ 12278 w 1859015"/>
                <a:gd name="connsiteY5" fmla="*/ 3231158 h 6101613"/>
                <a:gd name="connsiteX6" fmla="*/ 122345 w 1859015"/>
                <a:gd name="connsiteY6" fmla="*/ 3900025 h 6101613"/>
                <a:gd name="connsiteX7" fmla="*/ 342478 w 1859015"/>
                <a:gd name="connsiteY7" fmla="*/ 4408025 h 6101613"/>
                <a:gd name="connsiteX8" fmla="*/ 562612 w 1859015"/>
                <a:gd name="connsiteY8" fmla="*/ 4856758 h 6101613"/>
                <a:gd name="connsiteX9" fmla="*/ 740412 w 1859015"/>
                <a:gd name="connsiteY9" fmla="*/ 5144625 h 6101613"/>
                <a:gd name="connsiteX10" fmla="*/ 909745 w 1859015"/>
                <a:gd name="connsiteY10" fmla="*/ 5424025 h 6101613"/>
                <a:gd name="connsiteX11" fmla="*/ 1070612 w 1859015"/>
                <a:gd name="connsiteY11" fmla="*/ 5796558 h 6101613"/>
                <a:gd name="connsiteX12" fmla="*/ 1138345 w 1859015"/>
                <a:gd name="connsiteY12" fmla="*/ 6050558 h 6101613"/>
                <a:gd name="connsiteX13" fmla="*/ 1214545 w 1859015"/>
                <a:gd name="connsiteY13" fmla="*/ 6101358 h 6101613"/>
                <a:gd name="connsiteX14" fmla="*/ 1460078 w 1859015"/>
                <a:gd name="connsiteY14" fmla="*/ 6067492 h 6101613"/>
                <a:gd name="connsiteX15" fmla="*/ 1629412 w 1859015"/>
                <a:gd name="connsiteY15" fmla="*/ 6008225 h 6101613"/>
                <a:gd name="connsiteX16" fmla="*/ 1680212 w 1859015"/>
                <a:gd name="connsiteY16" fmla="*/ 5923558 h 6101613"/>
                <a:gd name="connsiteX17" fmla="*/ 1604012 w 1859015"/>
                <a:gd name="connsiteY17" fmla="*/ 5618758 h 6101613"/>
                <a:gd name="connsiteX18" fmla="*/ 1434678 w 1859015"/>
                <a:gd name="connsiteY18" fmla="*/ 5195425 h 6101613"/>
                <a:gd name="connsiteX19" fmla="*/ 1206078 w 1859015"/>
                <a:gd name="connsiteY19" fmla="*/ 4763625 h 6101613"/>
                <a:gd name="connsiteX20" fmla="*/ 969012 w 1859015"/>
                <a:gd name="connsiteY20" fmla="*/ 4348758 h 6101613"/>
                <a:gd name="connsiteX21" fmla="*/ 765812 w 1859015"/>
                <a:gd name="connsiteY21" fmla="*/ 3840758 h 6101613"/>
                <a:gd name="connsiteX22" fmla="*/ 638812 w 1859015"/>
                <a:gd name="connsiteY22" fmla="*/ 3392025 h 6101613"/>
                <a:gd name="connsiteX23" fmla="*/ 638812 w 1859015"/>
                <a:gd name="connsiteY23" fmla="*/ 2782425 h 6101613"/>
                <a:gd name="connsiteX24" fmla="*/ 782745 w 1859015"/>
                <a:gd name="connsiteY24" fmla="*/ 2232092 h 6101613"/>
                <a:gd name="connsiteX25" fmla="*/ 1011345 w 1859015"/>
                <a:gd name="connsiteY25" fmla="*/ 1918825 h 6101613"/>
                <a:gd name="connsiteX26" fmla="*/ 1197612 w 1859015"/>
                <a:gd name="connsiteY26" fmla="*/ 1622492 h 6101613"/>
                <a:gd name="connsiteX27" fmla="*/ 1451612 w 1859015"/>
                <a:gd name="connsiteY27" fmla="*/ 1173758 h 6101613"/>
                <a:gd name="connsiteX28" fmla="*/ 1629412 w 1859015"/>
                <a:gd name="connsiteY28" fmla="*/ 792758 h 6101613"/>
                <a:gd name="connsiteX29" fmla="*/ 1807212 w 1859015"/>
                <a:gd name="connsiteY29" fmla="*/ 335558 h 6101613"/>
                <a:gd name="connsiteX30" fmla="*/ 1858012 w 1859015"/>
                <a:gd name="connsiteY30" fmla="*/ 123892 h 6101613"/>
                <a:gd name="connsiteX31" fmla="*/ 1773345 w 1859015"/>
                <a:gd name="connsiteY31" fmla="*/ 47692 h 6101613"/>
                <a:gd name="connsiteX32" fmla="*/ 1578612 w 1859015"/>
                <a:gd name="connsiteY32" fmla="*/ 5358 h 6101613"/>
                <a:gd name="connsiteX33" fmla="*/ 1375412 w 1859015"/>
                <a:gd name="connsiteY33" fmla="*/ 5358 h 6101613"/>
                <a:gd name="connsiteX34" fmla="*/ 1299212 w 1859015"/>
                <a:gd name="connsiteY34" fmla="*/ 48750 h 6101613"/>
                <a:gd name="connsiteX35" fmla="*/ 1239945 w 1859015"/>
                <a:gd name="connsiteY35" fmla="*/ 242425 h 6101613"/>
                <a:gd name="connsiteX36" fmla="*/ 1138345 w 1859015"/>
                <a:gd name="connsiteY36" fmla="*/ 471025 h 6101613"/>
                <a:gd name="connsiteX37" fmla="*/ 1070612 w 1859015"/>
                <a:gd name="connsiteY37" fmla="*/ 598025 h 6101613"/>
                <a:gd name="connsiteX0" fmla="*/ 1070612 w 1859015"/>
                <a:gd name="connsiteY0" fmla="*/ 601174 h 6104762"/>
                <a:gd name="connsiteX1" fmla="*/ 774278 w 1859015"/>
                <a:gd name="connsiteY1" fmla="*/ 1159974 h 6104762"/>
                <a:gd name="connsiteX2" fmla="*/ 503345 w 1859015"/>
                <a:gd name="connsiteY2" fmla="*/ 1591774 h 6104762"/>
                <a:gd name="connsiteX3" fmla="*/ 173145 w 1859015"/>
                <a:gd name="connsiteY3" fmla="*/ 2184441 h 6104762"/>
                <a:gd name="connsiteX4" fmla="*/ 20745 w 1859015"/>
                <a:gd name="connsiteY4" fmla="*/ 2658574 h 6104762"/>
                <a:gd name="connsiteX5" fmla="*/ 12278 w 1859015"/>
                <a:gd name="connsiteY5" fmla="*/ 3234307 h 6104762"/>
                <a:gd name="connsiteX6" fmla="*/ 122345 w 1859015"/>
                <a:gd name="connsiteY6" fmla="*/ 3903174 h 6104762"/>
                <a:gd name="connsiteX7" fmla="*/ 342478 w 1859015"/>
                <a:gd name="connsiteY7" fmla="*/ 4411174 h 6104762"/>
                <a:gd name="connsiteX8" fmla="*/ 562612 w 1859015"/>
                <a:gd name="connsiteY8" fmla="*/ 4859907 h 6104762"/>
                <a:gd name="connsiteX9" fmla="*/ 740412 w 1859015"/>
                <a:gd name="connsiteY9" fmla="*/ 5147774 h 6104762"/>
                <a:gd name="connsiteX10" fmla="*/ 909745 w 1859015"/>
                <a:gd name="connsiteY10" fmla="*/ 5427174 h 6104762"/>
                <a:gd name="connsiteX11" fmla="*/ 1070612 w 1859015"/>
                <a:gd name="connsiteY11" fmla="*/ 5799707 h 6104762"/>
                <a:gd name="connsiteX12" fmla="*/ 1138345 w 1859015"/>
                <a:gd name="connsiteY12" fmla="*/ 6053707 h 6104762"/>
                <a:gd name="connsiteX13" fmla="*/ 1214545 w 1859015"/>
                <a:gd name="connsiteY13" fmla="*/ 6104507 h 6104762"/>
                <a:gd name="connsiteX14" fmla="*/ 1460078 w 1859015"/>
                <a:gd name="connsiteY14" fmla="*/ 6070641 h 6104762"/>
                <a:gd name="connsiteX15" fmla="*/ 1629412 w 1859015"/>
                <a:gd name="connsiteY15" fmla="*/ 6011374 h 6104762"/>
                <a:gd name="connsiteX16" fmla="*/ 1680212 w 1859015"/>
                <a:gd name="connsiteY16" fmla="*/ 5926707 h 6104762"/>
                <a:gd name="connsiteX17" fmla="*/ 1604012 w 1859015"/>
                <a:gd name="connsiteY17" fmla="*/ 5621907 h 6104762"/>
                <a:gd name="connsiteX18" fmla="*/ 1434678 w 1859015"/>
                <a:gd name="connsiteY18" fmla="*/ 5198574 h 6104762"/>
                <a:gd name="connsiteX19" fmla="*/ 1206078 w 1859015"/>
                <a:gd name="connsiteY19" fmla="*/ 4766774 h 6104762"/>
                <a:gd name="connsiteX20" fmla="*/ 969012 w 1859015"/>
                <a:gd name="connsiteY20" fmla="*/ 4351907 h 6104762"/>
                <a:gd name="connsiteX21" fmla="*/ 765812 w 1859015"/>
                <a:gd name="connsiteY21" fmla="*/ 3843907 h 6104762"/>
                <a:gd name="connsiteX22" fmla="*/ 638812 w 1859015"/>
                <a:gd name="connsiteY22" fmla="*/ 3395174 h 6104762"/>
                <a:gd name="connsiteX23" fmla="*/ 638812 w 1859015"/>
                <a:gd name="connsiteY23" fmla="*/ 2785574 h 6104762"/>
                <a:gd name="connsiteX24" fmla="*/ 782745 w 1859015"/>
                <a:gd name="connsiteY24" fmla="*/ 2235241 h 6104762"/>
                <a:gd name="connsiteX25" fmla="*/ 1011345 w 1859015"/>
                <a:gd name="connsiteY25" fmla="*/ 1921974 h 6104762"/>
                <a:gd name="connsiteX26" fmla="*/ 1197612 w 1859015"/>
                <a:gd name="connsiteY26" fmla="*/ 1625641 h 6104762"/>
                <a:gd name="connsiteX27" fmla="*/ 1451612 w 1859015"/>
                <a:gd name="connsiteY27" fmla="*/ 1176907 h 6104762"/>
                <a:gd name="connsiteX28" fmla="*/ 1629412 w 1859015"/>
                <a:gd name="connsiteY28" fmla="*/ 795907 h 6104762"/>
                <a:gd name="connsiteX29" fmla="*/ 1807212 w 1859015"/>
                <a:gd name="connsiteY29" fmla="*/ 338707 h 6104762"/>
                <a:gd name="connsiteX30" fmla="*/ 1858012 w 1859015"/>
                <a:gd name="connsiteY30" fmla="*/ 127041 h 6104762"/>
                <a:gd name="connsiteX31" fmla="*/ 1773345 w 1859015"/>
                <a:gd name="connsiteY31" fmla="*/ 50841 h 6104762"/>
                <a:gd name="connsiteX32" fmla="*/ 1578612 w 1859015"/>
                <a:gd name="connsiteY32" fmla="*/ 8507 h 6104762"/>
                <a:gd name="connsiteX33" fmla="*/ 1375412 w 1859015"/>
                <a:gd name="connsiteY33" fmla="*/ 3745 h 6104762"/>
                <a:gd name="connsiteX34" fmla="*/ 1299212 w 1859015"/>
                <a:gd name="connsiteY34" fmla="*/ 51899 h 6104762"/>
                <a:gd name="connsiteX35" fmla="*/ 1239945 w 1859015"/>
                <a:gd name="connsiteY35" fmla="*/ 245574 h 6104762"/>
                <a:gd name="connsiteX36" fmla="*/ 1138345 w 1859015"/>
                <a:gd name="connsiteY36" fmla="*/ 474174 h 6104762"/>
                <a:gd name="connsiteX37" fmla="*/ 1070612 w 1859015"/>
                <a:gd name="connsiteY37" fmla="*/ 601174 h 6104762"/>
                <a:gd name="connsiteX0" fmla="*/ 1070612 w 1859015"/>
                <a:gd name="connsiteY0" fmla="*/ 601174 h 6104762"/>
                <a:gd name="connsiteX1" fmla="*/ 774278 w 1859015"/>
                <a:gd name="connsiteY1" fmla="*/ 1159974 h 6104762"/>
                <a:gd name="connsiteX2" fmla="*/ 503345 w 1859015"/>
                <a:gd name="connsiteY2" fmla="*/ 1591774 h 6104762"/>
                <a:gd name="connsiteX3" fmla="*/ 173145 w 1859015"/>
                <a:gd name="connsiteY3" fmla="*/ 2184441 h 6104762"/>
                <a:gd name="connsiteX4" fmla="*/ 20745 w 1859015"/>
                <a:gd name="connsiteY4" fmla="*/ 2658574 h 6104762"/>
                <a:gd name="connsiteX5" fmla="*/ 12278 w 1859015"/>
                <a:gd name="connsiteY5" fmla="*/ 3234307 h 6104762"/>
                <a:gd name="connsiteX6" fmla="*/ 122345 w 1859015"/>
                <a:gd name="connsiteY6" fmla="*/ 3903174 h 6104762"/>
                <a:gd name="connsiteX7" fmla="*/ 342478 w 1859015"/>
                <a:gd name="connsiteY7" fmla="*/ 4411174 h 6104762"/>
                <a:gd name="connsiteX8" fmla="*/ 562612 w 1859015"/>
                <a:gd name="connsiteY8" fmla="*/ 4859907 h 6104762"/>
                <a:gd name="connsiteX9" fmla="*/ 740412 w 1859015"/>
                <a:gd name="connsiteY9" fmla="*/ 5147774 h 6104762"/>
                <a:gd name="connsiteX10" fmla="*/ 909745 w 1859015"/>
                <a:gd name="connsiteY10" fmla="*/ 5427174 h 6104762"/>
                <a:gd name="connsiteX11" fmla="*/ 1070612 w 1859015"/>
                <a:gd name="connsiteY11" fmla="*/ 5799707 h 6104762"/>
                <a:gd name="connsiteX12" fmla="*/ 1138345 w 1859015"/>
                <a:gd name="connsiteY12" fmla="*/ 6053707 h 6104762"/>
                <a:gd name="connsiteX13" fmla="*/ 1214545 w 1859015"/>
                <a:gd name="connsiteY13" fmla="*/ 6104507 h 6104762"/>
                <a:gd name="connsiteX14" fmla="*/ 1460078 w 1859015"/>
                <a:gd name="connsiteY14" fmla="*/ 6070641 h 6104762"/>
                <a:gd name="connsiteX15" fmla="*/ 1629412 w 1859015"/>
                <a:gd name="connsiteY15" fmla="*/ 6011374 h 6104762"/>
                <a:gd name="connsiteX16" fmla="*/ 1680212 w 1859015"/>
                <a:gd name="connsiteY16" fmla="*/ 5926707 h 6104762"/>
                <a:gd name="connsiteX17" fmla="*/ 1604012 w 1859015"/>
                <a:gd name="connsiteY17" fmla="*/ 5621907 h 6104762"/>
                <a:gd name="connsiteX18" fmla="*/ 1434678 w 1859015"/>
                <a:gd name="connsiteY18" fmla="*/ 5198574 h 6104762"/>
                <a:gd name="connsiteX19" fmla="*/ 1206078 w 1859015"/>
                <a:gd name="connsiteY19" fmla="*/ 4766774 h 6104762"/>
                <a:gd name="connsiteX20" fmla="*/ 969012 w 1859015"/>
                <a:gd name="connsiteY20" fmla="*/ 4351907 h 6104762"/>
                <a:gd name="connsiteX21" fmla="*/ 765812 w 1859015"/>
                <a:gd name="connsiteY21" fmla="*/ 3843907 h 6104762"/>
                <a:gd name="connsiteX22" fmla="*/ 638812 w 1859015"/>
                <a:gd name="connsiteY22" fmla="*/ 3395174 h 6104762"/>
                <a:gd name="connsiteX23" fmla="*/ 638812 w 1859015"/>
                <a:gd name="connsiteY23" fmla="*/ 2785574 h 6104762"/>
                <a:gd name="connsiteX24" fmla="*/ 782745 w 1859015"/>
                <a:gd name="connsiteY24" fmla="*/ 2235241 h 6104762"/>
                <a:gd name="connsiteX25" fmla="*/ 1011345 w 1859015"/>
                <a:gd name="connsiteY25" fmla="*/ 1921974 h 6104762"/>
                <a:gd name="connsiteX26" fmla="*/ 1197612 w 1859015"/>
                <a:gd name="connsiteY26" fmla="*/ 1625641 h 6104762"/>
                <a:gd name="connsiteX27" fmla="*/ 1451612 w 1859015"/>
                <a:gd name="connsiteY27" fmla="*/ 1176907 h 6104762"/>
                <a:gd name="connsiteX28" fmla="*/ 1629412 w 1859015"/>
                <a:gd name="connsiteY28" fmla="*/ 795907 h 6104762"/>
                <a:gd name="connsiteX29" fmla="*/ 1807212 w 1859015"/>
                <a:gd name="connsiteY29" fmla="*/ 338707 h 6104762"/>
                <a:gd name="connsiteX30" fmla="*/ 1858012 w 1859015"/>
                <a:gd name="connsiteY30" fmla="*/ 134185 h 6104762"/>
                <a:gd name="connsiteX31" fmla="*/ 1773345 w 1859015"/>
                <a:gd name="connsiteY31" fmla="*/ 50841 h 6104762"/>
                <a:gd name="connsiteX32" fmla="*/ 1578612 w 1859015"/>
                <a:gd name="connsiteY32" fmla="*/ 8507 h 6104762"/>
                <a:gd name="connsiteX33" fmla="*/ 1375412 w 1859015"/>
                <a:gd name="connsiteY33" fmla="*/ 3745 h 6104762"/>
                <a:gd name="connsiteX34" fmla="*/ 1299212 w 1859015"/>
                <a:gd name="connsiteY34" fmla="*/ 51899 h 6104762"/>
                <a:gd name="connsiteX35" fmla="*/ 1239945 w 1859015"/>
                <a:gd name="connsiteY35" fmla="*/ 245574 h 6104762"/>
                <a:gd name="connsiteX36" fmla="*/ 1138345 w 1859015"/>
                <a:gd name="connsiteY36" fmla="*/ 474174 h 6104762"/>
                <a:gd name="connsiteX37" fmla="*/ 1070612 w 1859015"/>
                <a:gd name="connsiteY37" fmla="*/ 601174 h 6104762"/>
                <a:gd name="connsiteX0" fmla="*/ 1070612 w 1859015"/>
                <a:gd name="connsiteY0" fmla="*/ 601174 h 6104762"/>
                <a:gd name="connsiteX1" fmla="*/ 774278 w 1859015"/>
                <a:gd name="connsiteY1" fmla="*/ 1159974 h 6104762"/>
                <a:gd name="connsiteX2" fmla="*/ 503345 w 1859015"/>
                <a:gd name="connsiteY2" fmla="*/ 1591774 h 6104762"/>
                <a:gd name="connsiteX3" fmla="*/ 173145 w 1859015"/>
                <a:gd name="connsiteY3" fmla="*/ 2184441 h 6104762"/>
                <a:gd name="connsiteX4" fmla="*/ 20745 w 1859015"/>
                <a:gd name="connsiteY4" fmla="*/ 2658574 h 6104762"/>
                <a:gd name="connsiteX5" fmla="*/ 12278 w 1859015"/>
                <a:gd name="connsiteY5" fmla="*/ 3234307 h 6104762"/>
                <a:gd name="connsiteX6" fmla="*/ 122345 w 1859015"/>
                <a:gd name="connsiteY6" fmla="*/ 3903174 h 6104762"/>
                <a:gd name="connsiteX7" fmla="*/ 342478 w 1859015"/>
                <a:gd name="connsiteY7" fmla="*/ 4411174 h 6104762"/>
                <a:gd name="connsiteX8" fmla="*/ 562612 w 1859015"/>
                <a:gd name="connsiteY8" fmla="*/ 4859907 h 6104762"/>
                <a:gd name="connsiteX9" fmla="*/ 740412 w 1859015"/>
                <a:gd name="connsiteY9" fmla="*/ 5147774 h 6104762"/>
                <a:gd name="connsiteX10" fmla="*/ 909745 w 1859015"/>
                <a:gd name="connsiteY10" fmla="*/ 5427174 h 6104762"/>
                <a:gd name="connsiteX11" fmla="*/ 1070612 w 1859015"/>
                <a:gd name="connsiteY11" fmla="*/ 5799707 h 6104762"/>
                <a:gd name="connsiteX12" fmla="*/ 1138345 w 1859015"/>
                <a:gd name="connsiteY12" fmla="*/ 6053707 h 6104762"/>
                <a:gd name="connsiteX13" fmla="*/ 1214545 w 1859015"/>
                <a:gd name="connsiteY13" fmla="*/ 6104507 h 6104762"/>
                <a:gd name="connsiteX14" fmla="*/ 1460078 w 1859015"/>
                <a:gd name="connsiteY14" fmla="*/ 6070641 h 6104762"/>
                <a:gd name="connsiteX15" fmla="*/ 1629412 w 1859015"/>
                <a:gd name="connsiteY15" fmla="*/ 6011374 h 6104762"/>
                <a:gd name="connsiteX16" fmla="*/ 1680212 w 1859015"/>
                <a:gd name="connsiteY16" fmla="*/ 5926707 h 6104762"/>
                <a:gd name="connsiteX17" fmla="*/ 1604012 w 1859015"/>
                <a:gd name="connsiteY17" fmla="*/ 5621907 h 6104762"/>
                <a:gd name="connsiteX18" fmla="*/ 1434678 w 1859015"/>
                <a:gd name="connsiteY18" fmla="*/ 5198574 h 6104762"/>
                <a:gd name="connsiteX19" fmla="*/ 1206078 w 1859015"/>
                <a:gd name="connsiteY19" fmla="*/ 4766774 h 6104762"/>
                <a:gd name="connsiteX20" fmla="*/ 969012 w 1859015"/>
                <a:gd name="connsiteY20" fmla="*/ 4351907 h 6104762"/>
                <a:gd name="connsiteX21" fmla="*/ 765812 w 1859015"/>
                <a:gd name="connsiteY21" fmla="*/ 3843907 h 6104762"/>
                <a:gd name="connsiteX22" fmla="*/ 638812 w 1859015"/>
                <a:gd name="connsiteY22" fmla="*/ 3395174 h 6104762"/>
                <a:gd name="connsiteX23" fmla="*/ 638812 w 1859015"/>
                <a:gd name="connsiteY23" fmla="*/ 2785574 h 6104762"/>
                <a:gd name="connsiteX24" fmla="*/ 782745 w 1859015"/>
                <a:gd name="connsiteY24" fmla="*/ 2235241 h 6104762"/>
                <a:gd name="connsiteX25" fmla="*/ 1011345 w 1859015"/>
                <a:gd name="connsiteY25" fmla="*/ 1921974 h 6104762"/>
                <a:gd name="connsiteX26" fmla="*/ 1197612 w 1859015"/>
                <a:gd name="connsiteY26" fmla="*/ 1625641 h 6104762"/>
                <a:gd name="connsiteX27" fmla="*/ 1451612 w 1859015"/>
                <a:gd name="connsiteY27" fmla="*/ 1176907 h 6104762"/>
                <a:gd name="connsiteX28" fmla="*/ 1629412 w 1859015"/>
                <a:gd name="connsiteY28" fmla="*/ 795907 h 6104762"/>
                <a:gd name="connsiteX29" fmla="*/ 1807212 w 1859015"/>
                <a:gd name="connsiteY29" fmla="*/ 338707 h 6104762"/>
                <a:gd name="connsiteX30" fmla="*/ 1858012 w 1859015"/>
                <a:gd name="connsiteY30" fmla="*/ 134185 h 6104762"/>
                <a:gd name="connsiteX31" fmla="*/ 1773345 w 1859015"/>
                <a:gd name="connsiteY31" fmla="*/ 50841 h 6104762"/>
                <a:gd name="connsiteX32" fmla="*/ 1578612 w 1859015"/>
                <a:gd name="connsiteY32" fmla="*/ 8507 h 6104762"/>
                <a:gd name="connsiteX33" fmla="*/ 1375412 w 1859015"/>
                <a:gd name="connsiteY33" fmla="*/ 3745 h 6104762"/>
                <a:gd name="connsiteX34" fmla="*/ 1301593 w 1859015"/>
                <a:gd name="connsiteY34" fmla="*/ 51899 h 6104762"/>
                <a:gd name="connsiteX35" fmla="*/ 1239945 w 1859015"/>
                <a:gd name="connsiteY35" fmla="*/ 245574 h 6104762"/>
                <a:gd name="connsiteX36" fmla="*/ 1138345 w 1859015"/>
                <a:gd name="connsiteY36" fmla="*/ 474174 h 6104762"/>
                <a:gd name="connsiteX37" fmla="*/ 1070612 w 1859015"/>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206078 w 1859000"/>
                <a:gd name="connsiteY19" fmla="*/ 4766774 h 6104762"/>
                <a:gd name="connsiteX20" fmla="*/ 969012 w 1859000"/>
                <a:gd name="connsiteY20" fmla="*/ 4351907 h 6104762"/>
                <a:gd name="connsiteX21" fmla="*/ 765812 w 1859000"/>
                <a:gd name="connsiteY21" fmla="*/ 3843907 h 6104762"/>
                <a:gd name="connsiteX22" fmla="*/ 638812 w 1859000"/>
                <a:gd name="connsiteY22" fmla="*/ 3395174 h 6104762"/>
                <a:gd name="connsiteX23" fmla="*/ 638812 w 1859000"/>
                <a:gd name="connsiteY23" fmla="*/ 2785574 h 6104762"/>
                <a:gd name="connsiteX24" fmla="*/ 782745 w 1859000"/>
                <a:gd name="connsiteY24" fmla="*/ 2235241 h 6104762"/>
                <a:gd name="connsiteX25" fmla="*/ 1011345 w 1859000"/>
                <a:gd name="connsiteY25" fmla="*/ 1921974 h 6104762"/>
                <a:gd name="connsiteX26" fmla="*/ 1197612 w 1859000"/>
                <a:gd name="connsiteY26" fmla="*/ 1625641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206078 w 1859000"/>
                <a:gd name="connsiteY19" fmla="*/ 4766774 h 6104762"/>
                <a:gd name="connsiteX20" fmla="*/ 969012 w 1859000"/>
                <a:gd name="connsiteY20" fmla="*/ 4351907 h 6104762"/>
                <a:gd name="connsiteX21" fmla="*/ 765812 w 1859000"/>
                <a:gd name="connsiteY21" fmla="*/ 3843907 h 6104762"/>
                <a:gd name="connsiteX22" fmla="*/ 638812 w 1859000"/>
                <a:gd name="connsiteY22" fmla="*/ 3395174 h 6104762"/>
                <a:gd name="connsiteX23" fmla="*/ 638812 w 1859000"/>
                <a:gd name="connsiteY23" fmla="*/ 2785574 h 6104762"/>
                <a:gd name="connsiteX24" fmla="*/ 782745 w 1859000"/>
                <a:gd name="connsiteY24" fmla="*/ 2235241 h 6104762"/>
                <a:gd name="connsiteX25" fmla="*/ 1004202 w 1859000"/>
                <a:gd name="connsiteY25" fmla="*/ 1921974 h 6104762"/>
                <a:gd name="connsiteX26" fmla="*/ 1197612 w 1859000"/>
                <a:gd name="connsiteY26" fmla="*/ 1625641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206078 w 1859000"/>
                <a:gd name="connsiteY19" fmla="*/ 4766774 h 6104762"/>
                <a:gd name="connsiteX20" fmla="*/ 969012 w 1859000"/>
                <a:gd name="connsiteY20" fmla="*/ 4351907 h 6104762"/>
                <a:gd name="connsiteX21" fmla="*/ 765812 w 1859000"/>
                <a:gd name="connsiteY21" fmla="*/ 3843907 h 6104762"/>
                <a:gd name="connsiteX22" fmla="*/ 638812 w 1859000"/>
                <a:gd name="connsiteY22" fmla="*/ 3395174 h 6104762"/>
                <a:gd name="connsiteX23" fmla="*/ 638812 w 1859000"/>
                <a:gd name="connsiteY23" fmla="*/ 2785574 h 6104762"/>
                <a:gd name="connsiteX24" fmla="*/ 780364 w 1859000"/>
                <a:gd name="connsiteY24" fmla="*/ 2249529 h 6104762"/>
                <a:gd name="connsiteX25" fmla="*/ 1004202 w 1859000"/>
                <a:gd name="connsiteY25" fmla="*/ 1921974 h 6104762"/>
                <a:gd name="connsiteX26" fmla="*/ 1197612 w 1859000"/>
                <a:gd name="connsiteY26" fmla="*/ 1625641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206078 w 1859000"/>
                <a:gd name="connsiteY19" fmla="*/ 4766774 h 6104762"/>
                <a:gd name="connsiteX20" fmla="*/ 969012 w 1859000"/>
                <a:gd name="connsiteY20" fmla="*/ 4351907 h 6104762"/>
                <a:gd name="connsiteX21" fmla="*/ 765812 w 1859000"/>
                <a:gd name="connsiteY21" fmla="*/ 3843907 h 6104762"/>
                <a:gd name="connsiteX22" fmla="*/ 638812 w 1859000"/>
                <a:gd name="connsiteY22" fmla="*/ 3395174 h 6104762"/>
                <a:gd name="connsiteX23" fmla="*/ 638812 w 1859000"/>
                <a:gd name="connsiteY23" fmla="*/ 2785574 h 6104762"/>
                <a:gd name="connsiteX24" fmla="*/ 775602 w 1859000"/>
                <a:gd name="connsiteY24" fmla="*/ 2256673 h 6104762"/>
                <a:gd name="connsiteX25" fmla="*/ 1004202 w 1859000"/>
                <a:gd name="connsiteY25" fmla="*/ 1921974 h 6104762"/>
                <a:gd name="connsiteX26" fmla="*/ 1197612 w 1859000"/>
                <a:gd name="connsiteY26" fmla="*/ 1625641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206078 w 1859000"/>
                <a:gd name="connsiteY19" fmla="*/ 4766774 h 6104762"/>
                <a:gd name="connsiteX20" fmla="*/ 969012 w 1859000"/>
                <a:gd name="connsiteY20" fmla="*/ 4351907 h 6104762"/>
                <a:gd name="connsiteX21" fmla="*/ 765812 w 1859000"/>
                <a:gd name="connsiteY21" fmla="*/ 3843907 h 6104762"/>
                <a:gd name="connsiteX22" fmla="*/ 638812 w 1859000"/>
                <a:gd name="connsiteY22" fmla="*/ 3395174 h 6104762"/>
                <a:gd name="connsiteX23" fmla="*/ 638812 w 1859000"/>
                <a:gd name="connsiteY23" fmla="*/ 2785574 h 6104762"/>
                <a:gd name="connsiteX24" fmla="*/ 782746 w 1859000"/>
                <a:gd name="connsiteY24" fmla="*/ 2263817 h 6104762"/>
                <a:gd name="connsiteX25" fmla="*/ 1004202 w 1859000"/>
                <a:gd name="connsiteY25" fmla="*/ 1921974 h 6104762"/>
                <a:gd name="connsiteX26" fmla="*/ 1197612 w 1859000"/>
                <a:gd name="connsiteY26" fmla="*/ 1625641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206078 w 1859000"/>
                <a:gd name="connsiteY19" fmla="*/ 4766774 h 6104762"/>
                <a:gd name="connsiteX20" fmla="*/ 969012 w 1859000"/>
                <a:gd name="connsiteY20" fmla="*/ 4351907 h 6104762"/>
                <a:gd name="connsiteX21" fmla="*/ 765812 w 1859000"/>
                <a:gd name="connsiteY21" fmla="*/ 3843907 h 6104762"/>
                <a:gd name="connsiteX22" fmla="*/ 638812 w 1859000"/>
                <a:gd name="connsiteY22" fmla="*/ 3395174 h 6104762"/>
                <a:gd name="connsiteX23" fmla="*/ 638812 w 1859000"/>
                <a:gd name="connsiteY23" fmla="*/ 2785574 h 6104762"/>
                <a:gd name="connsiteX24" fmla="*/ 763696 w 1859000"/>
                <a:gd name="connsiteY24" fmla="*/ 2280486 h 6104762"/>
                <a:gd name="connsiteX25" fmla="*/ 1004202 w 1859000"/>
                <a:gd name="connsiteY25" fmla="*/ 1921974 h 6104762"/>
                <a:gd name="connsiteX26" fmla="*/ 1197612 w 1859000"/>
                <a:gd name="connsiteY26" fmla="*/ 1625641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206078 w 1859000"/>
                <a:gd name="connsiteY19" fmla="*/ 4766774 h 6104762"/>
                <a:gd name="connsiteX20" fmla="*/ 969012 w 1859000"/>
                <a:gd name="connsiteY20" fmla="*/ 4351907 h 6104762"/>
                <a:gd name="connsiteX21" fmla="*/ 765812 w 1859000"/>
                <a:gd name="connsiteY21" fmla="*/ 3843907 h 6104762"/>
                <a:gd name="connsiteX22" fmla="*/ 638812 w 1859000"/>
                <a:gd name="connsiteY22" fmla="*/ 3395174 h 6104762"/>
                <a:gd name="connsiteX23" fmla="*/ 638812 w 1859000"/>
                <a:gd name="connsiteY23" fmla="*/ 2785574 h 6104762"/>
                <a:gd name="connsiteX24" fmla="*/ 763696 w 1859000"/>
                <a:gd name="connsiteY24" fmla="*/ 2280486 h 6104762"/>
                <a:gd name="connsiteX25" fmla="*/ 1006583 w 1859000"/>
                <a:gd name="connsiteY25" fmla="*/ 1900543 h 6104762"/>
                <a:gd name="connsiteX26" fmla="*/ 1197612 w 1859000"/>
                <a:gd name="connsiteY26" fmla="*/ 1625641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206078 w 1859000"/>
                <a:gd name="connsiteY19" fmla="*/ 4766774 h 6104762"/>
                <a:gd name="connsiteX20" fmla="*/ 969012 w 1859000"/>
                <a:gd name="connsiteY20" fmla="*/ 4351907 h 6104762"/>
                <a:gd name="connsiteX21" fmla="*/ 765812 w 1859000"/>
                <a:gd name="connsiteY21" fmla="*/ 3843907 h 6104762"/>
                <a:gd name="connsiteX22" fmla="*/ 638812 w 1859000"/>
                <a:gd name="connsiteY22" fmla="*/ 3395174 h 6104762"/>
                <a:gd name="connsiteX23" fmla="*/ 638812 w 1859000"/>
                <a:gd name="connsiteY23" fmla="*/ 2785574 h 6104762"/>
                <a:gd name="connsiteX24" fmla="*/ 763696 w 1859000"/>
                <a:gd name="connsiteY24" fmla="*/ 2280486 h 6104762"/>
                <a:gd name="connsiteX25" fmla="*/ 1006583 w 1859000"/>
                <a:gd name="connsiteY25" fmla="*/ 1900543 h 6104762"/>
                <a:gd name="connsiteX26" fmla="*/ 1192850 w 1859000"/>
                <a:gd name="connsiteY26" fmla="*/ 1623260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206078 w 1859000"/>
                <a:gd name="connsiteY19" fmla="*/ 4766774 h 6104762"/>
                <a:gd name="connsiteX20" fmla="*/ 969012 w 1859000"/>
                <a:gd name="connsiteY20" fmla="*/ 4351907 h 6104762"/>
                <a:gd name="connsiteX21" fmla="*/ 765812 w 1859000"/>
                <a:gd name="connsiteY21" fmla="*/ 3843907 h 6104762"/>
                <a:gd name="connsiteX22" fmla="*/ 638812 w 1859000"/>
                <a:gd name="connsiteY22" fmla="*/ 3395174 h 6104762"/>
                <a:gd name="connsiteX23" fmla="*/ 631668 w 1859000"/>
                <a:gd name="connsiteY23" fmla="*/ 2785574 h 6104762"/>
                <a:gd name="connsiteX24" fmla="*/ 763696 w 1859000"/>
                <a:gd name="connsiteY24" fmla="*/ 2280486 h 6104762"/>
                <a:gd name="connsiteX25" fmla="*/ 1006583 w 1859000"/>
                <a:gd name="connsiteY25" fmla="*/ 1900543 h 6104762"/>
                <a:gd name="connsiteX26" fmla="*/ 1192850 w 1859000"/>
                <a:gd name="connsiteY26" fmla="*/ 1623260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206078 w 1859000"/>
                <a:gd name="connsiteY19" fmla="*/ 4766774 h 6104762"/>
                <a:gd name="connsiteX20" fmla="*/ 969012 w 1859000"/>
                <a:gd name="connsiteY20" fmla="*/ 4351907 h 6104762"/>
                <a:gd name="connsiteX21" fmla="*/ 765812 w 1859000"/>
                <a:gd name="connsiteY21" fmla="*/ 3843907 h 6104762"/>
                <a:gd name="connsiteX22" fmla="*/ 648337 w 1859000"/>
                <a:gd name="connsiteY22" fmla="*/ 3392792 h 6104762"/>
                <a:gd name="connsiteX23" fmla="*/ 631668 w 1859000"/>
                <a:gd name="connsiteY23" fmla="*/ 2785574 h 6104762"/>
                <a:gd name="connsiteX24" fmla="*/ 763696 w 1859000"/>
                <a:gd name="connsiteY24" fmla="*/ 2280486 h 6104762"/>
                <a:gd name="connsiteX25" fmla="*/ 1006583 w 1859000"/>
                <a:gd name="connsiteY25" fmla="*/ 1900543 h 6104762"/>
                <a:gd name="connsiteX26" fmla="*/ 1192850 w 1859000"/>
                <a:gd name="connsiteY26" fmla="*/ 1623260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206078 w 1859000"/>
                <a:gd name="connsiteY19" fmla="*/ 4766774 h 6104762"/>
                <a:gd name="connsiteX20" fmla="*/ 969012 w 1859000"/>
                <a:gd name="connsiteY20" fmla="*/ 4351907 h 6104762"/>
                <a:gd name="connsiteX21" fmla="*/ 765812 w 1859000"/>
                <a:gd name="connsiteY21" fmla="*/ 3843907 h 6104762"/>
                <a:gd name="connsiteX22" fmla="*/ 641194 w 1859000"/>
                <a:gd name="connsiteY22" fmla="*/ 3392792 h 6104762"/>
                <a:gd name="connsiteX23" fmla="*/ 631668 w 1859000"/>
                <a:gd name="connsiteY23" fmla="*/ 2785574 h 6104762"/>
                <a:gd name="connsiteX24" fmla="*/ 763696 w 1859000"/>
                <a:gd name="connsiteY24" fmla="*/ 2280486 h 6104762"/>
                <a:gd name="connsiteX25" fmla="*/ 1006583 w 1859000"/>
                <a:gd name="connsiteY25" fmla="*/ 1900543 h 6104762"/>
                <a:gd name="connsiteX26" fmla="*/ 1192850 w 1859000"/>
                <a:gd name="connsiteY26" fmla="*/ 1623260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198934 w 1859000"/>
                <a:gd name="connsiteY19" fmla="*/ 4766774 h 6104762"/>
                <a:gd name="connsiteX20" fmla="*/ 969012 w 1859000"/>
                <a:gd name="connsiteY20" fmla="*/ 4351907 h 6104762"/>
                <a:gd name="connsiteX21" fmla="*/ 765812 w 1859000"/>
                <a:gd name="connsiteY21" fmla="*/ 3843907 h 6104762"/>
                <a:gd name="connsiteX22" fmla="*/ 641194 w 1859000"/>
                <a:gd name="connsiteY22" fmla="*/ 3392792 h 6104762"/>
                <a:gd name="connsiteX23" fmla="*/ 631668 w 1859000"/>
                <a:gd name="connsiteY23" fmla="*/ 2785574 h 6104762"/>
                <a:gd name="connsiteX24" fmla="*/ 763696 w 1859000"/>
                <a:gd name="connsiteY24" fmla="*/ 2280486 h 6104762"/>
                <a:gd name="connsiteX25" fmla="*/ 1006583 w 1859000"/>
                <a:gd name="connsiteY25" fmla="*/ 1900543 h 6104762"/>
                <a:gd name="connsiteX26" fmla="*/ 1192850 w 1859000"/>
                <a:gd name="connsiteY26" fmla="*/ 1623260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0212 w 1859000"/>
                <a:gd name="connsiteY16" fmla="*/ 5926707 h 6104762"/>
                <a:gd name="connsiteX17" fmla="*/ 1604012 w 1859000"/>
                <a:gd name="connsiteY17" fmla="*/ 5621907 h 6104762"/>
                <a:gd name="connsiteX18" fmla="*/ 1434678 w 1859000"/>
                <a:gd name="connsiteY18" fmla="*/ 5198574 h 6104762"/>
                <a:gd name="connsiteX19" fmla="*/ 1198934 w 1859000"/>
                <a:gd name="connsiteY19" fmla="*/ 4766774 h 6104762"/>
                <a:gd name="connsiteX20" fmla="*/ 978537 w 1859000"/>
                <a:gd name="connsiteY20" fmla="*/ 4349525 h 6104762"/>
                <a:gd name="connsiteX21" fmla="*/ 765812 w 1859000"/>
                <a:gd name="connsiteY21" fmla="*/ 3843907 h 6104762"/>
                <a:gd name="connsiteX22" fmla="*/ 641194 w 1859000"/>
                <a:gd name="connsiteY22" fmla="*/ 3392792 h 6104762"/>
                <a:gd name="connsiteX23" fmla="*/ 631668 w 1859000"/>
                <a:gd name="connsiteY23" fmla="*/ 2785574 h 6104762"/>
                <a:gd name="connsiteX24" fmla="*/ 763696 w 1859000"/>
                <a:gd name="connsiteY24" fmla="*/ 2280486 h 6104762"/>
                <a:gd name="connsiteX25" fmla="*/ 1006583 w 1859000"/>
                <a:gd name="connsiteY25" fmla="*/ 1900543 h 6104762"/>
                <a:gd name="connsiteX26" fmla="*/ 1192850 w 1859000"/>
                <a:gd name="connsiteY26" fmla="*/ 1623260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4762"/>
                <a:gd name="connsiteX1" fmla="*/ 774278 w 1859000"/>
                <a:gd name="connsiteY1" fmla="*/ 1159974 h 6104762"/>
                <a:gd name="connsiteX2" fmla="*/ 503345 w 1859000"/>
                <a:gd name="connsiteY2" fmla="*/ 1591774 h 6104762"/>
                <a:gd name="connsiteX3" fmla="*/ 173145 w 1859000"/>
                <a:gd name="connsiteY3" fmla="*/ 2184441 h 6104762"/>
                <a:gd name="connsiteX4" fmla="*/ 20745 w 1859000"/>
                <a:gd name="connsiteY4" fmla="*/ 2658574 h 6104762"/>
                <a:gd name="connsiteX5" fmla="*/ 12278 w 1859000"/>
                <a:gd name="connsiteY5" fmla="*/ 3234307 h 6104762"/>
                <a:gd name="connsiteX6" fmla="*/ 122345 w 1859000"/>
                <a:gd name="connsiteY6" fmla="*/ 3903174 h 6104762"/>
                <a:gd name="connsiteX7" fmla="*/ 342478 w 1859000"/>
                <a:gd name="connsiteY7" fmla="*/ 4411174 h 6104762"/>
                <a:gd name="connsiteX8" fmla="*/ 562612 w 1859000"/>
                <a:gd name="connsiteY8" fmla="*/ 4859907 h 6104762"/>
                <a:gd name="connsiteX9" fmla="*/ 740412 w 1859000"/>
                <a:gd name="connsiteY9" fmla="*/ 5147774 h 6104762"/>
                <a:gd name="connsiteX10" fmla="*/ 909745 w 1859000"/>
                <a:gd name="connsiteY10" fmla="*/ 5427174 h 6104762"/>
                <a:gd name="connsiteX11" fmla="*/ 1070612 w 1859000"/>
                <a:gd name="connsiteY11" fmla="*/ 5799707 h 6104762"/>
                <a:gd name="connsiteX12" fmla="*/ 1138345 w 1859000"/>
                <a:gd name="connsiteY12" fmla="*/ 6053707 h 6104762"/>
                <a:gd name="connsiteX13" fmla="*/ 1214545 w 1859000"/>
                <a:gd name="connsiteY13" fmla="*/ 6104507 h 6104762"/>
                <a:gd name="connsiteX14" fmla="*/ 1460078 w 1859000"/>
                <a:gd name="connsiteY14" fmla="*/ 6070641 h 6104762"/>
                <a:gd name="connsiteX15" fmla="*/ 1629412 w 1859000"/>
                <a:gd name="connsiteY15" fmla="*/ 6011374 h 6104762"/>
                <a:gd name="connsiteX16" fmla="*/ 1684975 w 1859000"/>
                <a:gd name="connsiteY16" fmla="*/ 5917182 h 6104762"/>
                <a:gd name="connsiteX17" fmla="*/ 1604012 w 1859000"/>
                <a:gd name="connsiteY17" fmla="*/ 5621907 h 6104762"/>
                <a:gd name="connsiteX18" fmla="*/ 1434678 w 1859000"/>
                <a:gd name="connsiteY18" fmla="*/ 5198574 h 6104762"/>
                <a:gd name="connsiteX19" fmla="*/ 1198934 w 1859000"/>
                <a:gd name="connsiteY19" fmla="*/ 4766774 h 6104762"/>
                <a:gd name="connsiteX20" fmla="*/ 978537 w 1859000"/>
                <a:gd name="connsiteY20" fmla="*/ 4349525 h 6104762"/>
                <a:gd name="connsiteX21" fmla="*/ 765812 w 1859000"/>
                <a:gd name="connsiteY21" fmla="*/ 3843907 h 6104762"/>
                <a:gd name="connsiteX22" fmla="*/ 641194 w 1859000"/>
                <a:gd name="connsiteY22" fmla="*/ 3392792 h 6104762"/>
                <a:gd name="connsiteX23" fmla="*/ 631668 w 1859000"/>
                <a:gd name="connsiteY23" fmla="*/ 2785574 h 6104762"/>
                <a:gd name="connsiteX24" fmla="*/ 763696 w 1859000"/>
                <a:gd name="connsiteY24" fmla="*/ 2280486 h 6104762"/>
                <a:gd name="connsiteX25" fmla="*/ 1006583 w 1859000"/>
                <a:gd name="connsiteY25" fmla="*/ 1900543 h 6104762"/>
                <a:gd name="connsiteX26" fmla="*/ 1192850 w 1859000"/>
                <a:gd name="connsiteY26" fmla="*/ 1623260 h 6104762"/>
                <a:gd name="connsiteX27" fmla="*/ 1451612 w 1859000"/>
                <a:gd name="connsiteY27" fmla="*/ 1176907 h 6104762"/>
                <a:gd name="connsiteX28" fmla="*/ 1631794 w 1859000"/>
                <a:gd name="connsiteY28" fmla="*/ 798288 h 6104762"/>
                <a:gd name="connsiteX29" fmla="*/ 1807212 w 1859000"/>
                <a:gd name="connsiteY29" fmla="*/ 338707 h 6104762"/>
                <a:gd name="connsiteX30" fmla="*/ 1858012 w 1859000"/>
                <a:gd name="connsiteY30" fmla="*/ 134185 h 6104762"/>
                <a:gd name="connsiteX31" fmla="*/ 1773345 w 1859000"/>
                <a:gd name="connsiteY31" fmla="*/ 50841 h 6104762"/>
                <a:gd name="connsiteX32" fmla="*/ 1578612 w 1859000"/>
                <a:gd name="connsiteY32" fmla="*/ 8507 h 6104762"/>
                <a:gd name="connsiteX33" fmla="*/ 1375412 w 1859000"/>
                <a:gd name="connsiteY33" fmla="*/ 3745 h 6104762"/>
                <a:gd name="connsiteX34" fmla="*/ 1301593 w 1859000"/>
                <a:gd name="connsiteY34" fmla="*/ 51899 h 6104762"/>
                <a:gd name="connsiteX35" fmla="*/ 1239945 w 1859000"/>
                <a:gd name="connsiteY35" fmla="*/ 245574 h 6104762"/>
                <a:gd name="connsiteX36" fmla="*/ 1138345 w 1859000"/>
                <a:gd name="connsiteY36" fmla="*/ 474174 h 6104762"/>
                <a:gd name="connsiteX37" fmla="*/ 1070612 w 1859000"/>
                <a:gd name="connsiteY37" fmla="*/ 601174 h 6104762"/>
                <a:gd name="connsiteX0" fmla="*/ 1070612 w 1859000"/>
                <a:gd name="connsiteY0" fmla="*/ 601174 h 6105151"/>
                <a:gd name="connsiteX1" fmla="*/ 774278 w 1859000"/>
                <a:gd name="connsiteY1" fmla="*/ 1159974 h 6105151"/>
                <a:gd name="connsiteX2" fmla="*/ 503345 w 1859000"/>
                <a:gd name="connsiteY2" fmla="*/ 1591774 h 6105151"/>
                <a:gd name="connsiteX3" fmla="*/ 173145 w 1859000"/>
                <a:gd name="connsiteY3" fmla="*/ 2184441 h 6105151"/>
                <a:gd name="connsiteX4" fmla="*/ 20745 w 1859000"/>
                <a:gd name="connsiteY4" fmla="*/ 2658574 h 6105151"/>
                <a:gd name="connsiteX5" fmla="*/ 12278 w 1859000"/>
                <a:gd name="connsiteY5" fmla="*/ 3234307 h 6105151"/>
                <a:gd name="connsiteX6" fmla="*/ 122345 w 1859000"/>
                <a:gd name="connsiteY6" fmla="*/ 3903174 h 6105151"/>
                <a:gd name="connsiteX7" fmla="*/ 342478 w 1859000"/>
                <a:gd name="connsiteY7" fmla="*/ 4411174 h 6105151"/>
                <a:gd name="connsiteX8" fmla="*/ 562612 w 1859000"/>
                <a:gd name="connsiteY8" fmla="*/ 4859907 h 6105151"/>
                <a:gd name="connsiteX9" fmla="*/ 740412 w 1859000"/>
                <a:gd name="connsiteY9" fmla="*/ 5147774 h 6105151"/>
                <a:gd name="connsiteX10" fmla="*/ 909745 w 1859000"/>
                <a:gd name="connsiteY10" fmla="*/ 5427174 h 6105151"/>
                <a:gd name="connsiteX11" fmla="*/ 1070612 w 1859000"/>
                <a:gd name="connsiteY11" fmla="*/ 5799707 h 6105151"/>
                <a:gd name="connsiteX12" fmla="*/ 1138345 w 1859000"/>
                <a:gd name="connsiteY12" fmla="*/ 6041801 h 6105151"/>
                <a:gd name="connsiteX13" fmla="*/ 1214545 w 1859000"/>
                <a:gd name="connsiteY13" fmla="*/ 6104507 h 6105151"/>
                <a:gd name="connsiteX14" fmla="*/ 1460078 w 1859000"/>
                <a:gd name="connsiteY14" fmla="*/ 6070641 h 6105151"/>
                <a:gd name="connsiteX15" fmla="*/ 1629412 w 1859000"/>
                <a:gd name="connsiteY15" fmla="*/ 6011374 h 6105151"/>
                <a:gd name="connsiteX16" fmla="*/ 1684975 w 1859000"/>
                <a:gd name="connsiteY16" fmla="*/ 5917182 h 6105151"/>
                <a:gd name="connsiteX17" fmla="*/ 1604012 w 1859000"/>
                <a:gd name="connsiteY17" fmla="*/ 5621907 h 6105151"/>
                <a:gd name="connsiteX18" fmla="*/ 1434678 w 1859000"/>
                <a:gd name="connsiteY18" fmla="*/ 5198574 h 6105151"/>
                <a:gd name="connsiteX19" fmla="*/ 1198934 w 1859000"/>
                <a:gd name="connsiteY19" fmla="*/ 4766774 h 6105151"/>
                <a:gd name="connsiteX20" fmla="*/ 978537 w 1859000"/>
                <a:gd name="connsiteY20" fmla="*/ 4349525 h 6105151"/>
                <a:gd name="connsiteX21" fmla="*/ 765812 w 1859000"/>
                <a:gd name="connsiteY21" fmla="*/ 3843907 h 6105151"/>
                <a:gd name="connsiteX22" fmla="*/ 641194 w 1859000"/>
                <a:gd name="connsiteY22" fmla="*/ 3392792 h 6105151"/>
                <a:gd name="connsiteX23" fmla="*/ 631668 w 1859000"/>
                <a:gd name="connsiteY23" fmla="*/ 2785574 h 6105151"/>
                <a:gd name="connsiteX24" fmla="*/ 763696 w 1859000"/>
                <a:gd name="connsiteY24" fmla="*/ 2280486 h 6105151"/>
                <a:gd name="connsiteX25" fmla="*/ 1006583 w 1859000"/>
                <a:gd name="connsiteY25" fmla="*/ 1900543 h 6105151"/>
                <a:gd name="connsiteX26" fmla="*/ 1192850 w 1859000"/>
                <a:gd name="connsiteY26" fmla="*/ 1623260 h 6105151"/>
                <a:gd name="connsiteX27" fmla="*/ 1451612 w 1859000"/>
                <a:gd name="connsiteY27" fmla="*/ 1176907 h 6105151"/>
                <a:gd name="connsiteX28" fmla="*/ 1631794 w 1859000"/>
                <a:gd name="connsiteY28" fmla="*/ 798288 h 6105151"/>
                <a:gd name="connsiteX29" fmla="*/ 1807212 w 1859000"/>
                <a:gd name="connsiteY29" fmla="*/ 338707 h 6105151"/>
                <a:gd name="connsiteX30" fmla="*/ 1858012 w 1859000"/>
                <a:gd name="connsiteY30" fmla="*/ 134185 h 6105151"/>
                <a:gd name="connsiteX31" fmla="*/ 1773345 w 1859000"/>
                <a:gd name="connsiteY31" fmla="*/ 50841 h 6105151"/>
                <a:gd name="connsiteX32" fmla="*/ 1578612 w 1859000"/>
                <a:gd name="connsiteY32" fmla="*/ 8507 h 6105151"/>
                <a:gd name="connsiteX33" fmla="*/ 1375412 w 1859000"/>
                <a:gd name="connsiteY33" fmla="*/ 3745 h 6105151"/>
                <a:gd name="connsiteX34" fmla="*/ 1301593 w 1859000"/>
                <a:gd name="connsiteY34" fmla="*/ 51899 h 6105151"/>
                <a:gd name="connsiteX35" fmla="*/ 1239945 w 1859000"/>
                <a:gd name="connsiteY35" fmla="*/ 245574 h 6105151"/>
                <a:gd name="connsiteX36" fmla="*/ 1138345 w 1859000"/>
                <a:gd name="connsiteY36" fmla="*/ 474174 h 6105151"/>
                <a:gd name="connsiteX37" fmla="*/ 1070612 w 1859000"/>
                <a:gd name="connsiteY37" fmla="*/ 601174 h 6105151"/>
                <a:gd name="connsiteX0" fmla="*/ 1070612 w 1859000"/>
                <a:gd name="connsiteY0" fmla="*/ 601174 h 6098186"/>
                <a:gd name="connsiteX1" fmla="*/ 774278 w 1859000"/>
                <a:gd name="connsiteY1" fmla="*/ 1159974 h 6098186"/>
                <a:gd name="connsiteX2" fmla="*/ 503345 w 1859000"/>
                <a:gd name="connsiteY2" fmla="*/ 1591774 h 6098186"/>
                <a:gd name="connsiteX3" fmla="*/ 173145 w 1859000"/>
                <a:gd name="connsiteY3" fmla="*/ 2184441 h 6098186"/>
                <a:gd name="connsiteX4" fmla="*/ 20745 w 1859000"/>
                <a:gd name="connsiteY4" fmla="*/ 2658574 h 6098186"/>
                <a:gd name="connsiteX5" fmla="*/ 12278 w 1859000"/>
                <a:gd name="connsiteY5" fmla="*/ 3234307 h 6098186"/>
                <a:gd name="connsiteX6" fmla="*/ 122345 w 1859000"/>
                <a:gd name="connsiteY6" fmla="*/ 3903174 h 6098186"/>
                <a:gd name="connsiteX7" fmla="*/ 342478 w 1859000"/>
                <a:gd name="connsiteY7" fmla="*/ 4411174 h 6098186"/>
                <a:gd name="connsiteX8" fmla="*/ 562612 w 1859000"/>
                <a:gd name="connsiteY8" fmla="*/ 4859907 h 6098186"/>
                <a:gd name="connsiteX9" fmla="*/ 740412 w 1859000"/>
                <a:gd name="connsiteY9" fmla="*/ 5147774 h 6098186"/>
                <a:gd name="connsiteX10" fmla="*/ 909745 w 1859000"/>
                <a:gd name="connsiteY10" fmla="*/ 5427174 h 6098186"/>
                <a:gd name="connsiteX11" fmla="*/ 1070612 w 1859000"/>
                <a:gd name="connsiteY11" fmla="*/ 5799707 h 6098186"/>
                <a:gd name="connsiteX12" fmla="*/ 1138345 w 1859000"/>
                <a:gd name="connsiteY12" fmla="*/ 6041801 h 6098186"/>
                <a:gd name="connsiteX13" fmla="*/ 1221688 w 1859000"/>
                <a:gd name="connsiteY13" fmla="*/ 6097363 h 6098186"/>
                <a:gd name="connsiteX14" fmla="*/ 1460078 w 1859000"/>
                <a:gd name="connsiteY14" fmla="*/ 6070641 h 6098186"/>
                <a:gd name="connsiteX15" fmla="*/ 1629412 w 1859000"/>
                <a:gd name="connsiteY15" fmla="*/ 6011374 h 6098186"/>
                <a:gd name="connsiteX16" fmla="*/ 1684975 w 1859000"/>
                <a:gd name="connsiteY16" fmla="*/ 5917182 h 6098186"/>
                <a:gd name="connsiteX17" fmla="*/ 1604012 w 1859000"/>
                <a:gd name="connsiteY17" fmla="*/ 5621907 h 6098186"/>
                <a:gd name="connsiteX18" fmla="*/ 1434678 w 1859000"/>
                <a:gd name="connsiteY18" fmla="*/ 5198574 h 6098186"/>
                <a:gd name="connsiteX19" fmla="*/ 1198934 w 1859000"/>
                <a:gd name="connsiteY19" fmla="*/ 4766774 h 6098186"/>
                <a:gd name="connsiteX20" fmla="*/ 978537 w 1859000"/>
                <a:gd name="connsiteY20" fmla="*/ 4349525 h 6098186"/>
                <a:gd name="connsiteX21" fmla="*/ 765812 w 1859000"/>
                <a:gd name="connsiteY21" fmla="*/ 3843907 h 6098186"/>
                <a:gd name="connsiteX22" fmla="*/ 641194 w 1859000"/>
                <a:gd name="connsiteY22" fmla="*/ 3392792 h 6098186"/>
                <a:gd name="connsiteX23" fmla="*/ 631668 w 1859000"/>
                <a:gd name="connsiteY23" fmla="*/ 2785574 h 6098186"/>
                <a:gd name="connsiteX24" fmla="*/ 763696 w 1859000"/>
                <a:gd name="connsiteY24" fmla="*/ 2280486 h 6098186"/>
                <a:gd name="connsiteX25" fmla="*/ 1006583 w 1859000"/>
                <a:gd name="connsiteY25" fmla="*/ 1900543 h 6098186"/>
                <a:gd name="connsiteX26" fmla="*/ 1192850 w 1859000"/>
                <a:gd name="connsiteY26" fmla="*/ 1623260 h 6098186"/>
                <a:gd name="connsiteX27" fmla="*/ 1451612 w 1859000"/>
                <a:gd name="connsiteY27" fmla="*/ 1176907 h 6098186"/>
                <a:gd name="connsiteX28" fmla="*/ 1631794 w 1859000"/>
                <a:gd name="connsiteY28" fmla="*/ 798288 h 6098186"/>
                <a:gd name="connsiteX29" fmla="*/ 1807212 w 1859000"/>
                <a:gd name="connsiteY29" fmla="*/ 338707 h 6098186"/>
                <a:gd name="connsiteX30" fmla="*/ 1858012 w 1859000"/>
                <a:gd name="connsiteY30" fmla="*/ 134185 h 6098186"/>
                <a:gd name="connsiteX31" fmla="*/ 1773345 w 1859000"/>
                <a:gd name="connsiteY31" fmla="*/ 50841 h 6098186"/>
                <a:gd name="connsiteX32" fmla="*/ 1578612 w 1859000"/>
                <a:gd name="connsiteY32" fmla="*/ 8507 h 6098186"/>
                <a:gd name="connsiteX33" fmla="*/ 1375412 w 1859000"/>
                <a:gd name="connsiteY33" fmla="*/ 3745 h 6098186"/>
                <a:gd name="connsiteX34" fmla="*/ 1301593 w 1859000"/>
                <a:gd name="connsiteY34" fmla="*/ 51899 h 6098186"/>
                <a:gd name="connsiteX35" fmla="*/ 1239945 w 1859000"/>
                <a:gd name="connsiteY35" fmla="*/ 245574 h 6098186"/>
                <a:gd name="connsiteX36" fmla="*/ 1138345 w 1859000"/>
                <a:gd name="connsiteY36" fmla="*/ 474174 h 6098186"/>
                <a:gd name="connsiteX37" fmla="*/ 1070612 w 1859000"/>
                <a:gd name="connsiteY37" fmla="*/ 601174 h 6098186"/>
                <a:gd name="connsiteX0" fmla="*/ 1070612 w 1859000"/>
                <a:gd name="connsiteY0" fmla="*/ 601174 h 6098677"/>
                <a:gd name="connsiteX1" fmla="*/ 774278 w 1859000"/>
                <a:gd name="connsiteY1" fmla="*/ 1159974 h 6098677"/>
                <a:gd name="connsiteX2" fmla="*/ 503345 w 1859000"/>
                <a:gd name="connsiteY2" fmla="*/ 1591774 h 6098677"/>
                <a:gd name="connsiteX3" fmla="*/ 173145 w 1859000"/>
                <a:gd name="connsiteY3" fmla="*/ 2184441 h 6098677"/>
                <a:gd name="connsiteX4" fmla="*/ 20745 w 1859000"/>
                <a:gd name="connsiteY4" fmla="*/ 2658574 h 6098677"/>
                <a:gd name="connsiteX5" fmla="*/ 12278 w 1859000"/>
                <a:gd name="connsiteY5" fmla="*/ 3234307 h 6098677"/>
                <a:gd name="connsiteX6" fmla="*/ 122345 w 1859000"/>
                <a:gd name="connsiteY6" fmla="*/ 3903174 h 6098677"/>
                <a:gd name="connsiteX7" fmla="*/ 342478 w 1859000"/>
                <a:gd name="connsiteY7" fmla="*/ 4411174 h 6098677"/>
                <a:gd name="connsiteX8" fmla="*/ 562612 w 1859000"/>
                <a:gd name="connsiteY8" fmla="*/ 4859907 h 6098677"/>
                <a:gd name="connsiteX9" fmla="*/ 740412 w 1859000"/>
                <a:gd name="connsiteY9" fmla="*/ 5147774 h 6098677"/>
                <a:gd name="connsiteX10" fmla="*/ 909745 w 1859000"/>
                <a:gd name="connsiteY10" fmla="*/ 5427174 h 6098677"/>
                <a:gd name="connsiteX11" fmla="*/ 1070612 w 1859000"/>
                <a:gd name="connsiteY11" fmla="*/ 5799707 h 6098677"/>
                <a:gd name="connsiteX12" fmla="*/ 1138345 w 1859000"/>
                <a:gd name="connsiteY12" fmla="*/ 6041801 h 6098677"/>
                <a:gd name="connsiteX13" fmla="*/ 1221688 w 1859000"/>
                <a:gd name="connsiteY13" fmla="*/ 6097363 h 6098677"/>
                <a:gd name="connsiteX14" fmla="*/ 1452934 w 1859000"/>
                <a:gd name="connsiteY14" fmla="*/ 6075404 h 6098677"/>
                <a:gd name="connsiteX15" fmla="*/ 1629412 w 1859000"/>
                <a:gd name="connsiteY15" fmla="*/ 6011374 h 6098677"/>
                <a:gd name="connsiteX16" fmla="*/ 1684975 w 1859000"/>
                <a:gd name="connsiteY16" fmla="*/ 5917182 h 6098677"/>
                <a:gd name="connsiteX17" fmla="*/ 1604012 w 1859000"/>
                <a:gd name="connsiteY17" fmla="*/ 5621907 h 6098677"/>
                <a:gd name="connsiteX18" fmla="*/ 1434678 w 1859000"/>
                <a:gd name="connsiteY18" fmla="*/ 5198574 h 6098677"/>
                <a:gd name="connsiteX19" fmla="*/ 1198934 w 1859000"/>
                <a:gd name="connsiteY19" fmla="*/ 4766774 h 6098677"/>
                <a:gd name="connsiteX20" fmla="*/ 978537 w 1859000"/>
                <a:gd name="connsiteY20" fmla="*/ 4349525 h 6098677"/>
                <a:gd name="connsiteX21" fmla="*/ 765812 w 1859000"/>
                <a:gd name="connsiteY21" fmla="*/ 3843907 h 6098677"/>
                <a:gd name="connsiteX22" fmla="*/ 641194 w 1859000"/>
                <a:gd name="connsiteY22" fmla="*/ 3392792 h 6098677"/>
                <a:gd name="connsiteX23" fmla="*/ 631668 w 1859000"/>
                <a:gd name="connsiteY23" fmla="*/ 2785574 h 6098677"/>
                <a:gd name="connsiteX24" fmla="*/ 763696 w 1859000"/>
                <a:gd name="connsiteY24" fmla="*/ 2280486 h 6098677"/>
                <a:gd name="connsiteX25" fmla="*/ 1006583 w 1859000"/>
                <a:gd name="connsiteY25" fmla="*/ 1900543 h 6098677"/>
                <a:gd name="connsiteX26" fmla="*/ 1192850 w 1859000"/>
                <a:gd name="connsiteY26" fmla="*/ 1623260 h 6098677"/>
                <a:gd name="connsiteX27" fmla="*/ 1451612 w 1859000"/>
                <a:gd name="connsiteY27" fmla="*/ 1176907 h 6098677"/>
                <a:gd name="connsiteX28" fmla="*/ 1631794 w 1859000"/>
                <a:gd name="connsiteY28" fmla="*/ 798288 h 6098677"/>
                <a:gd name="connsiteX29" fmla="*/ 1807212 w 1859000"/>
                <a:gd name="connsiteY29" fmla="*/ 338707 h 6098677"/>
                <a:gd name="connsiteX30" fmla="*/ 1858012 w 1859000"/>
                <a:gd name="connsiteY30" fmla="*/ 134185 h 6098677"/>
                <a:gd name="connsiteX31" fmla="*/ 1773345 w 1859000"/>
                <a:gd name="connsiteY31" fmla="*/ 50841 h 6098677"/>
                <a:gd name="connsiteX32" fmla="*/ 1578612 w 1859000"/>
                <a:gd name="connsiteY32" fmla="*/ 8507 h 6098677"/>
                <a:gd name="connsiteX33" fmla="*/ 1375412 w 1859000"/>
                <a:gd name="connsiteY33" fmla="*/ 3745 h 6098677"/>
                <a:gd name="connsiteX34" fmla="*/ 1301593 w 1859000"/>
                <a:gd name="connsiteY34" fmla="*/ 51899 h 6098677"/>
                <a:gd name="connsiteX35" fmla="*/ 1239945 w 1859000"/>
                <a:gd name="connsiteY35" fmla="*/ 245574 h 6098677"/>
                <a:gd name="connsiteX36" fmla="*/ 1138345 w 1859000"/>
                <a:gd name="connsiteY36" fmla="*/ 474174 h 6098677"/>
                <a:gd name="connsiteX37" fmla="*/ 1070612 w 1859000"/>
                <a:gd name="connsiteY37" fmla="*/ 601174 h 6098677"/>
                <a:gd name="connsiteX0" fmla="*/ 1070612 w 1859000"/>
                <a:gd name="connsiteY0" fmla="*/ 601174 h 6098952"/>
                <a:gd name="connsiteX1" fmla="*/ 774278 w 1859000"/>
                <a:gd name="connsiteY1" fmla="*/ 1159974 h 6098952"/>
                <a:gd name="connsiteX2" fmla="*/ 503345 w 1859000"/>
                <a:gd name="connsiteY2" fmla="*/ 1591774 h 6098952"/>
                <a:gd name="connsiteX3" fmla="*/ 173145 w 1859000"/>
                <a:gd name="connsiteY3" fmla="*/ 2184441 h 6098952"/>
                <a:gd name="connsiteX4" fmla="*/ 20745 w 1859000"/>
                <a:gd name="connsiteY4" fmla="*/ 2658574 h 6098952"/>
                <a:gd name="connsiteX5" fmla="*/ 12278 w 1859000"/>
                <a:gd name="connsiteY5" fmla="*/ 3234307 h 6098952"/>
                <a:gd name="connsiteX6" fmla="*/ 122345 w 1859000"/>
                <a:gd name="connsiteY6" fmla="*/ 3903174 h 6098952"/>
                <a:gd name="connsiteX7" fmla="*/ 342478 w 1859000"/>
                <a:gd name="connsiteY7" fmla="*/ 4411174 h 6098952"/>
                <a:gd name="connsiteX8" fmla="*/ 562612 w 1859000"/>
                <a:gd name="connsiteY8" fmla="*/ 4859907 h 6098952"/>
                <a:gd name="connsiteX9" fmla="*/ 740412 w 1859000"/>
                <a:gd name="connsiteY9" fmla="*/ 5147774 h 6098952"/>
                <a:gd name="connsiteX10" fmla="*/ 909745 w 1859000"/>
                <a:gd name="connsiteY10" fmla="*/ 5427174 h 6098952"/>
                <a:gd name="connsiteX11" fmla="*/ 1070612 w 1859000"/>
                <a:gd name="connsiteY11" fmla="*/ 5799707 h 6098952"/>
                <a:gd name="connsiteX12" fmla="*/ 1140727 w 1859000"/>
                <a:gd name="connsiteY12" fmla="*/ 6037038 h 6098952"/>
                <a:gd name="connsiteX13" fmla="*/ 1221688 w 1859000"/>
                <a:gd name="connsiteY13" fmla="*/ 6097363 h 6098952"/>
                <a:gd name="connsiteX14" fmla="*/ 1452934 w 1859000"/>
                <a:gd name="connsiteY14" fmla="*/ 6075404 h 6098952"/>
                <a:gd name="connsiteX15" fmla="*/ 1629412 w 1859000"/>
                <a:gd name="connsiteY15" fmla="*/ 6011374 h 6098952"/>
                <a:gd name="connsiteX16" fmla="*/ 1684975 w 1859000"/>
                <a:gd name="connsiteY16" fmla="*/ 5917182 h 6098952"/>
                <a:gd name="connsiteX17" fmla="*/ 1604012 w 1859000"/>
                <a:gd name="connsiteY17" fmla="*/ 5621907 h 6098952"/>
                <a:gd name="connsiteX18" fmla="*/ 1434678 w 1859000"/>
                <a:gd name="connsiteY18" fmla="*/ 5198574 h 6098952"/>
                <a:gd name="connsiteX19" fmla="*/ 1198934 w 1859000"/>
                <a:gd name="connsiteY19" fmla="*/ 4766774 h 6098952"/>
                <a:gd name="connsiteX20" fmla="*/ 978537 w 1859000"/>
                <a:gd name="connsiteY20" fmla="*/ 4349525 h 6098952"/>
                <a:gd name="connsiteX21" fmla="*/ 765812 w 1859000"/>
                <a:gd name="connsiteY21" fmla="*/ 3843907 h 6098952"/>
                <a:gd name="connsiteX22" fmla="*/ 641194 w 1859000"/>
                <a:gd name="connsiteY22" fmla="*/ 3392792 h 6098952"/>
                <a:gd name="connsiteX23" fmla="*/ 631668 w 1859000"/>
                <a:gd name="connsiteY23" fmla="*/ 2785574 h 6098952"/>
                <a:gd name="connsiteX24" fmla="*/ 763696 w 1859000"/>
                <a:gd name="connsiteY24" fmla="*/ 2280486 h 6098952"/>
                <a:gd name="connsiteX25" fmla="*/ 1006583 w 1859000"/>
                <a:gd name="connsiteY25" fmla="*/ 1900543 h 6098952"/>
                <a:gd name="connsiteX26" fmla="*/ 1192850 w 1859000"/>
                <a:gd name="connsiteY26" fmla="*/ 1623260 h 6098952"/>
                <a:gd name="connsiteX27" fmla="*/ 1451612 w 1859000"/>
                <a:gd name="connsiteY27" fmla="*/ 1176907 h 6098952"/>
                <a:gd name="connsiteX28" fmla="*/ 1631794 w 1859000"/>
                <a:gd name="connsiteY28" fmla="*/ 798288 h 6098952"/>
                <a:gd name="connsiteX29" fmla="*/ 1807212 w 1859000"/>
                <a:gd name="connsiteY29" fmla="*/ 338707 h 6098952"/>
                <a:gd name="connsiteX30" fmla="*/ 1858012 w 1859000"/>
                <a:gd name="connsiteY30" fmla="*/ 134185 h 6098952"/>
                <a:gd name="connsiteX31" fmla="*/ 1773345 w 1859000"/>
                <a:gd name="connsiteY31" fmla="*/ 50841 h 6098952"/>
                <a:gd name="connsiteX32" fmla="*/ 1578612 w 1859000"/>
                <a:gd name="connsiteY32" fmla="*/ 8507 h 6098952"/>
                <a:gd name="connsiteX33" fmla="*/ 1375412 w 1859000"/>
                <a:gd name="connsiteY33" fmla="*/ 3745 h 6098952"/>
                <a:gd name="connsiteX34" fmla="*/ 1301593 w 1859000"/>
                <a:gd name="connsiteY34" fmla="*/ 51899 h 6098952"/>
                <a:gd name="connsiteX35" fmla="*/ 1239945 w 1859000"/>
                <a:gd name="connsiteY35" fmla="*/ 245574 h 6098952"/>
                <a:gd name="connsiteX36" fmla="*/ 1138345 w 1859000"/>
                <a:gd name="connsiteY36" fmla="*/ 474174 h 6098952"/>
                <a:gd name="connsiteX37" fmla="*/ 1070612 w 1859000"/>
                <a:gd name="connsiteY37" fmla="*/ 601174 h 6098952"/>
                <a:gd name="connsiteX0" fmla="*/ 1070612 w 1859000"/>
                <a:gd name="connsiteY0" fmla="*/ 601174 h 6098952"/>
                <a:gd name="connsiteX1" fmla="*/ 774278 w 1859000"/>
                <a:gd name="connsiteY1" fmla="*/ 1159974 h 6098952"/>
                <a:gd name="connsiteX2" fmla="*/ 503345 w 1859000"/>
                <a:gd name="connsiteY2" fmla="*/ 1591774 h 6098952"/>
                <a:gd name="connsiteX3" fmla="*/ 173145 w 1859000"/>
                <a:gd name="connsiteY3" fmla="*/ 2184441 h 6098952"/>
                <a:gd name="connsiteX4" fmla="*/ 20745 w 1859000"/>
                <a:gd name="connsiteY4" fmla="*/ 2658574 h 6098952"/>
                <a:gd name="connsiteX5" fmla="*/ 12278 w 1859000"/>
                <a:gd name="connsiteY5" fmla="*/ 3234307 h 6098952"/>
                <a:gd name="connsiteX6" fmla="*/ 122345 w 1859000"/>
                <a:gd name="connsiteY6" fmla="*/ 3903174 h 6098952"/>
                <a:gd name="connsiteX7" fmla="*/ 342478 w 1859000"/>
                <a:gd name="connsiteY7" fmla="*/ 4411174 h 6098952"/>
                <a:gd name="connsiteX8" fmla="*/ 562612 w 1859000"/>
                <a:gd name="connsiteY8" fmla="*/ 4859907 h 6098952"/>
                <a:gd name="connsiteX9" fmla="*/ 740412 w 1859000"/>
                <a:gd name="connsiteY9" fmla="*/ 5147774 h 6098952"/>
                <a:gd name="connsiteX10" fmla="*/ 909745 w 1859000"/>
                <a:gd name="connsiteY10" fmla="*/ 5427174 h 6098952"/>
                <a:gd name="connsiteX11" fmla="*/ 1061087 w 1859000"/>
                <a:gd name="connsiteY11" fmla="*/ 5792563 h 6098952"/>
                <a:gd name="connsiteX12" fmla="*/ 1140727 w 1859000"/>
                <a:gd name="connsiteY12" fmla="*/ 6037038 h 6098952"/>
                <a:gd name="connsiteX13" fmla="*/ 1221688 w 1859000"/>
                <a:gd name="connsiteY13" fmla="*/ 6097363 h 6098952"/>
                <a:gd name="connsiteX14" fmla="*/ 1452934 w 1859000"/>
                <a:gd name="connsiteY14" fmla="*/ 6075404 h 6098952"/>
                <a:gd name="connsiteX15" fmla="*/ 1629412 w 1859000"/>
                <a:gd name="connsiteY15" fmla="*/ 6011374 h 6098952"/>
                <a:gd name="connsiteX16" fmla="*/ 1684975 w 1859000"/>
                <a:gd name="connsiteY16" fmla="*/ 5917182 h 6098952"/>
                <a:gd name="connsiteX17" fmla="*/ 1604012 w 1859000"/>
                <a:gd name="connsiteY17" fmla="*/ 5621907 h 6098952"/>
                <a:gd name="connsiteX18" fmla="*/ 1434678 w 1859000"/>
                <a:gd name="connsiteY18" fmla="*/ 5198574 h 6098952"/>
                <a:gd name="connsiteX19" fmla="*/ 1198934 w 1859000"/>
                <a:gd name="connsiteY19" fmla="*/ 4766774 h 6098952"/>
                <a:gd name="connsiteX20" fmla="*/ 978537 w 1859000"/>
                <a:gd name="connsiteY20" fmla="*/ 4349525 h 6098952"/>
                <a:gd name="connsiteX21" fmla="*/ 765812 w 1859000"/>
                <a:gd name="connsiteY21" fmla="*/ 3843907 h 6098952"/>
                <a:gd name="connsiteX22" fmla="*/ 641194 w 1859000"/>
                <a:gd name="connsiteY22" fmla="*/ 3392792 h 6098952"/>
                <a:gd name="connsiteX23" fmla="*/ 631668 w 1859000"/>
                <a:gd name="connsiteY23" fmla="*/ 2785574 h 6098952"/>
                <a:gd name="connsiteX24" fmla="*/ 763696 w 1859000"/>
                <a:gd name="connsiteY24" fmla="*/ 2280486 h 6098952"/>
                <a:gd name="connsiteX25" fmla="*/ 1006583 w 1859000"/>
                <a:gd name="connsiteY25" fmla="*/ 1900543 h 6098952"/>
                <a:gd name="connsiteX26" fmla="*/ 1192850 w 1859000"/>
                <a:gd name="connsiteY26" fmla="*/ 1623260 h 6098952"/>
                <a:gd name="connsiteX27" fmla="*/ 1451612 w 1859000"/>
                <a:gd name="connsiteY27" fmla="*/ 1176907 h 6098952"/>
                <a:gd name="connsiteX28" fmla="*/ 1631794 w 1859000"/>
                <a:gd name="connsiteY28" fmla="*/ 798288 h 6098952"/>
                <a:gd name="connsiteX29" fmla="*/ 1807212 w 1859000"/>
                <a:gd name="connsiteY29" fmla="*/ 338707 h 6098952"/>
                <a:gd name="connsiteX30" fmla="*/ 1858012 w 1859000"/>
                <a:gd name="connsiteY30" fmla="*/ 134185 h 6098952"/>
                <a:gd name="connsiteX31" fmla="*/ 1773345 w 1859000"/>
                <a:gd name="connsiteY31" fmla="*/ 50841 h 6098952"/>
                <a:gd name="connsiteX32" fmla="*/ 1578612 w 1859000"/>
                <a:gd name="connsiteY32" fmla="*/ 8507 h 6098952"/>
                <a:gd name="connsiteX33" fmla="*/ 1375412 w 1859000"/>
                <a:gd name="connsiteY33" fmla="*/ 3745 h 6098952"/>
                <a:gd name="connsiteX34" fmla="*/ 1301593 w 1859000"/>
                <a:gd name="connsiteY34" fmla="*/ 51899 h 6098952"/>
                <a:gd name="connsiteX35" fmla="*/ 1239945 w 1859000"/>
                <a:gd name="connsiteY35" fmla="*/ 245574 h 6098952"/>
                <a:gd name="connsiteX36" fmla="*/ 1138345 w 1859000"/>
                <a:gd name="connsiteY36" fmla="*/ 474174 h 6098952"/>
                <a:gd name="connsiteX37" fmla="*/ 1070612 w 1859000"/>
                <a:gd name="connsiteY37" fmla="*/ 601174 h 6098952"/>
                <a:gd name="connsiteX0" fmla="*/ 1070612 w 1859000"/>
                <a:gd name="connsiteY0" fmla="*/ 601174 h 6098952"/>
                <a:gd name="connsiteX1" fmla="*/ 774278 w 1859000"/>
                <a:gd name="connsiteY1" fmla="*/ 1159974 h 6098952"/>
                <a:gd name="connsiteX2" fmla="*/ 503345 w 1859000"/>
                <a:gd name="connsiteY2" fmla="*/ 1591774 h 6098952"/>
                <a:gd name="connsiteX3" fmla="*/ 173145 w 1859000"/>
                <a:gd name="connsiteY3" fmla="*/ 2184441 h 6098952"/>
                <a:gd name="connsiteX4" fmla="*/ 20745 w 1859000"/>
                <a:gd name="connsiteY4" fmla="*/ 2658574 h 6098952"/>
                <a:gd name="connsiteX5" fmla="*/ 12278 w 1859000"/>
                <a:gd name="connsiteY5" fmla="*/ 3234307 h 6098952"/>
                <a:gd name="connsiteX6" fmla="*/ 122345 w 1859000"/>
                <a:gd name="connsiteY6" fmla="*/ 3903174 h 6098952"/>
                <a:gd name="connsiteX7" fmla="*/ 342478 w 1859000"/>
                <a:gd name="connsiteY7" fmla="*/ 4411174 h 6098952"/>
                <a:gd name="connsiteX8" fmla="*/ 562612 w 1859000"/>
                <a:gd name="connsiteY8" fmla="*/ 4859907 h 6098952"/>
                <a:gd name="connsiteX9" fmla="*/ 740412 w 1859000"/>
                <a:gd name="connsiteY9" fmla="*/ 5147774 h 6098952"/>
                <a:gd name="connsiteX10" fmla="*/ 897839 w 1859000"/>
                <a:gd name="connsiteY10" fmla="*/ 5427174 h 6098952"/>
                <a:gd name="connsiteX11" fmla="*/ 1061087 w 1859000"/>
                <a:gd name="connsiteY11" fmla="*/ 5792563 h 6098952"/>
                <a:gd name="connsiteX12" fmla="*/ 1140727 w 1859000"/>
                <a:gd name="connsiteY12" fmla="*/ 6037038 h 6098952"/>
                <a:gd name="connsiteX13" fmla="*/ 1221688 w 1859000"/>
                <a:gd name="connsiteY13" fmla="*/ 6097363 h 6098952"/>
                <a:gd name="connsiteX14" fmla="*/ 1452934 w 1859000"/>
                <a:gd name="connsiteY14" fmla="*/ 6075404 h 6098952"/>
                <a:gd name="connsiteX15" fmla="*/ 1629412 w 1859000"/>
                <a:gd name="connsiteY15" fmla="*/ 6011374 h 6098952"/>
                <a:gd name="connsiteX16" fmla="*/ 1684975 w 1859000"/>
                <a:gd name="connsiteY16" fmla="*/ 5917182 h 6098952"/>
                <a:gd name="connsiteX17" fmla="*/ 1604012 w 1859000"/>
                <a:gd name="connsiteY17" fmla="*/ 5621907 h 6098952"/>
                <a:gd name="connsiteX18" fmla="*/ 1434678 w 1859000"/>
                <a:gd name="connsiteY18" fmla="*/ 5198574 h 6098952"/>
                <a:gd name="connsiteX19" fmla="*/ 1198934 w 1859000"/>
                <a:gd name="connsiteY19" fmla="*/ 4766774 h 6098952"/>
                <a:gd name="connsiteX20" fmla="*/ 978537 w 1859000"/>
                <a:gd name="connsiteY20" fmla="*/ 4349525 h 6098952"/>
                <a:gd name="connsiteX21" fmla="*/ 765812 w 1859000"/>
                <a:gd name="connsiteY21" fmla="*/ 3843907 h 6098952"/>
                <a:gd name="connsiteX22" fmla="*/ 641194 w 1859000"/>
                <a:gd name="connsiteY22" fmla="*/ 3392792 h 6098952"/>
                <a:gd name="connsiteX23" fmla="*/ 631668 w 1859000"/>
                <a:gd name="connsiteY23" fmla="*/ 2785574 h 6098952"/>
                <a:gd name="connsiteX24" fmla="*/ 763696 w 1859000"/>
                <a:gd name="connsiteY24" fmla="*/ 2280486 h 6098952"/>
                <a:gd name="connsiteX25" fmla="*/ 1006583 w 1859000"/>
                <a:gd name="connsiteY25" fmla="*/ 1900543 h 6098952"/>
                <a:gd name="connsiteX26" fmla="*/ 1192850 w 1859000"/>
                <a:gd name="connsiteY26" fmla="*/ 1623260 h 6098952"/>
                <a:gd name="connsiteX27" fmla="*/ 1451612 w 1859000"/>
                <a:gd name="connsiteY27" fmla="*/ 1176907 h 6098952"/>
                <a:gd name="connsiteX28" fmla="*/ 1631794 w 1859000"/>
                <a:gd name="connsiteY28" fmla="*/ 798288 h 6098952"/>
                <a:gd name="connsiteX29" fmla="*/ 1807212 w 1859000"/>
                <a:gd name="connsiteY29" fmla="*/ 338707 h 6098952"/>
                <a:gd name="connsiteX30" fmla="*/ 1858012 w 1859000"/>
                <a:gd name="connsiteY30" fmla="*/ 134185 h 6098952"/>
                <a:gd name="connsiteX31" fmla="*/ 1773345 w 1859000"/>
                <a:gd name="connsiteY31" fmla="*/ 50841 h 6098952"/>
                <a:gd name="connsiteX32" fmla="*/ 1578612 w 1859000"/>
                <a:gd name="connsiteY32" fmla="*/ 8507 h 6098952"/>
                <a:gd name="connsiteX33" fmla="*/ 1375412 w 1859000"/>
                <a:gd name="connsiteY33" fmla="*/ 3745 h 6098952"/>
                <a:gd name="connsiteX34" fmla="*/ 1301593 w 1859000"/>
                <a:gd name="connsiteY34" fmla="*/ 51899 h 6098952"/>
                <a:gd name="connsiteX35" fmla="*/ 1239945 w 1859000"/>
                <a:gd name="connsiteY35" fmla="*/ 245574 h 6098952"/>
                <a:gd name="connsiteX36" fmla="*/ 1138345 w 1859000"/>
                <a:gd name="connsiteY36" fmla="*/ 474174 h 6098952"/>
                <a:gd name="connsiteX37" fmla="*/ 1070612 w 1859000"/>
                <a:gd name="connsiteY37" fmla="*/ 601174 h 6098952"/>
                <a:gd name="connsiteX0" fmla="*/ 1070612 w 1859000"/>
                <a:gd name="connsiteY0" fmla="*/ 601174 h 6098952"/>
                <a:gd name="connsiteX1" fmla="*/ 774278 w 1859000"/>
                <a:gd name="connsiteY1" fmla="*/ 1159974 h 6098952"/>
                <a:gd name="connsiteX2" fmla="*/ 503345 w 1859000"/>
                <a:gd name="connsiteY2" fmla="*/ 1591774 h 6098952"/>
                <a:gd name="connsiteX3" fmla="*/ 173145 w 1859000"/>
                <a:gd name="connsiteY3" fmla="*/ 2184441 h 6098952"/>
                <a:gd name="connsiteX4" fmla="*/ 20745 w 1859000"/>
                <a:gd name="connsiteY4" fmla="*/ 2658574 h 6098952"/>
                <a:gd name="connsiteX5" fmla="*/ 12278 w 1859000"/>
                <a:gd name="connsiteY5" fmla="*/ 3234307 h 6098952"/>
                <a:gd name="connsiteX6" fmla="*/ 122345 w 1859000"/>
                <a:gd name="connsiteY6" fmla="*/ 3903174 h 6098952"/>
                <a:gd name="connsiteX7" fmla="*/ 328191 w 1859000"/>
                <a:gd name="connsiteY7" fmla="*/ 4413555 h 6098952"/>
                <a:gd name="connsiteX8" fmla="*/ 562612 w 1859000"/>
                <a:gd name="connsiteY8" fmla="*/ 4859907 h 6098952"/>
                <a:gd name="connsiteX9" fmla="*/ 740412 w 1859000"/>
                <a:gd name="connsiteY9" fmla="*/ 5147774 h 6098952"/>
                <a:gd name="connsiteX10" fmla="*/ 897839 w 1859000"/>
                <a:gd name="connsiteY10" fmla="*/ 5427174 h 6098952"/>
                <a:gd name="connsiteX11" fmla="*/ 1061087 w 1859000"/>
                <a:gd name="connsiteY11" fmla="*/ 5792563 h 6098952"/>
                <a:gd name="connsiteX12" fmla="*/ 1140727 w 1859000"/>
                <a:gd name="connsiteY12" fmla="*/ 6037038 h 6098952"/>
                <a:gd name="connsiteX13" fmla="*/ 1221688 w 1859000"/>
                <a:gd name="connsiteY13" fmla="*/ 6097363 h 6098952"/>
                <a:gd name="connsiteX14" fmla="*/ 1452934 w 1859000"/>
                <a:gd name="connsiteY14" fmla="*/ 6075404 h 6098952"/>
                <a:gd name="connsiteX15" fmla="*/ 1629412 w 1859000"/>
                <a:gd name="connsiteY15" fmla="*/ 6011374 h 6098952"/>
                <a:gd name="connsiteX16" fmla="*/ 1684975 w 1859000"/>
                <a:gd name="connsiteY16" fmla="*/ 5917182 h 6098952"/>
                <a:gd name="connsiteX17" fmla="*/ 1604012 w 1859000"/>
                <a:gd name="connsiteY17" fmla="*/ 5621907 h 6098952"/>
                <a:gd name="connsiteX18" fmla="*/ 1434678 w 1859000"/>
                <a:gd name="connsiteY18" fmla="*/ 5198574 h 6098952"/>
                <a:gd name="connsiteX19" fmla="*/ 1198934 w 1859000"/>
                <a:gd name="connsiteY19" fmla="*/ 4766774 h 6098952"/>
                <a:gd name="connsiteX20" fmla="*/ 978537 w 1859000"/>
                <a:gd name="connsiteY20" fmla="*/ 4349525 h 6098952"/>
                <a:gd name="connsiteX21" fmla="*/ 765812 w 1859000"/>
                <a:gd name="connsiteY21" fmla="*/ 3843907 h 6098952"/>
                <a:gd name="connsiteX22" fmla="*/ 641194 w 1859000"/>
                <a:gd name="connsiteY22" fmla="*/ 3392792 h 6098952"/>
                <a:gd name="connsiteX23" fmla="*/ 631668 w 1859000"/>
                <a:gd name="connsiteY23" fmla="*/ 2785574 h 6098952"/>
                <a:gd name="connsiteX24" fmla="*/ 763696 w 1859000"/>
                <a:gd name="connsiteY24" fmla="*/ 2280486 h 6098952"/>
                <a:gd name="connsiteX25" fmla="*/ 1006583 w 1859000"/>
                <a:gd name="connsiteY25" fmla="*/ 1900543 h 6098952"/>
                <a:gd name="connsiteX26" fmla="*/ 1192850 w 1859000"/>
                <a:gd name="connsiteY26" fmla="*/ 1623260 h 6098952"/>
                <a:gd name="connsiteX27" fmla="*/ 1451612 w 1859000"/>
                <a:gd name="connsiteY27" fmla="*/ 1176907 h 6098952"/>
                <a:gd name="connsiteX28" fmla="*/ 1631794 w 1859000"/>
                <a:gd name="connsiteY28" fmla="*/ 798288 h 6098952"/>
                <a:gd name="connsiteX29" fmla="*/ 1807212 w 1859000"/>
                <a:gd name="connsiteY29" fmla="*/ 338707 h 6098952"/>
                <a:gd name="connsiteX30" fmla="*/ 1858012 w 1859000"/>
                <a:gd name="connsiteY30" fmla="*/ 134185 h 6098952"/>
                <a:gd name="connsiteX31" fmla="*/ 1773345 w 1859000"/>
                <a:gd name="connsiteY31" fmla="*/ 50841 h 6098952"/>
                <a:gd name="connsiteX32" fmla="*/ 1578612 w 1859000"/>
                <a:gd name="connsiteY32" fmla="*/ 8507 h 6098952"/>
                <a:gd name="connsiteX33" fmla="*/ 1375412 w 1859000"/>
                <a:gd name="connsiteY33" fmla="*/ 3745 h 6098952"/>
                <a:gd name="connsiteX34" fmla="*/ 1301593 w 1859000"/>
                <a:gd name="connsiteY34" fmla="*/ 51899 h 6098952"/>
                <a:gd name="connsiteX35" fmla="*/ 1239945 w 1859000"/>
                <a:gd name="connsiteY35" fmla="*/ 245574 h 6098952"/>
                <a:gd name="connsiteX36" fmla="*/ 1138345 w 1859000"/>
                <a:gd name="connsiteY36" fmla="*/ 474174 h 6098952"/>
                <a:gd name="connsiteX37" fmla="*/ 1070612 w 1859000"/>
                <a:gd name="connsiteY37" fmla="*/ 601174 h 6098952"/>
                <a:gd name="connsiteX0" fmla="*/ 1077101 w 1865489"/>
                <a:gd name="connsiteY0" fmla="*/ 601174 h 6098952"/>
                <a:gd name="connsiteX1" fmla="*/ 780767 w 1865489"/>
                <a:gd name="connsiteY1" fmla="*/ 1159974 h 6098952"/>
                <a:gd name="connsiteX2" fmla="*/ 509834 w 1865489"/>
                <a:gd name="connsiteY2" fmla="*/ 1591774 h 6098952"/>
                <a:gd name="connsiteX3" fmla="*/ 179634 w 1865489"/>
                <a:gd name="connsiteY3" fmla="*/ 2184441 h 6098952"/>
                <a:gd name="connsiteX4" fmla="*/ 27234 w 1865489"/>
                <a:gd name="connsiteY4" fmla="*/ 2658574 h 6098952"/>
                <a:gd name="connsiteX5" fmla="*/ 9242 w 1865489"/>
                <a:gd name="connsiteY5" fmla="*/ 3231926 h 6098952"/>
                <a:gd name="connsiteX6" fmla="*/ 128834 w 1865489"/>
                <a:gd name="connsiteY6" fmla="*/ 3903174 h 6098952"/>
                <a:gd name="connsiteX7" fmla="*/ 334680 w 1865489"/>
                <a:gd name="connsiteY7" fmla="*/ 4413555 h 6098952"/>
                <a:gd name="connsiteX8" fmla="*/ 569101 w 1865489"/>
                <a:gd name="connsiteY8" fmla="*/ 4859907 h 6098952"/>
                <a:gd name="connsiteX9" fmla="*/ 746901 w 1865489"/>
                <a:gd name="connsiteY9" fmla="*/ 5147774 h 6098952"/>
                <a:gd name="connsiteX10" fmla="*/ 904328 w 1865489"/>
                <a:gd name="connsiteY10" fmla="*/ 5427174 h 6098952"/>
                <a:gd name="connsiteX11" fmla="*/ 1067576 w 1865489"/>
                <a:gd name="connsiteY11" fmla="*/ 5792563 h 6098952"/>
                <a:gd name="connsiteX12" fmla="*/ 1147216 w 1865489"/>
                <a:gd name="connsiteY12" fmla="*/ 6037038 h 6098952"/>
                <a:gd name="connsiteX13" fmla="*/ 1228177 w 1865489"/>
                <a:gd name="connsiteY13" fmla="*/ 6097363 h 6098952"/>
                <a:gd name="connsiteX14" fmla="*/ 1459423 w 1865489"/>
                <a:gd name="connsiteY14" fmla="*/ 6075404 h 6098952"/>
                <a:gd name="connsiteX15" fmla="*/ 1635901 w 1865489"/>
                <a:gd name="connsiteY15" fmla="*/ 6011374 h 6098952"/>
                <a:gd name="connsiteX16" fmla="*/ 1691464 w 1865489"/>
                <a:gd name="connsiteY16" fmla="*/ 5917182 h 6098952"/>
                <a:gd name="connsiteX17" fmla="*/ 1610501 w 1865489"/>
                <a:gd name="connsiteY17" fmla="*/ 5621907 h 6098952"/>
                <a:gd name="connsiteX18" fmla="*/ 1441167 w 1865489"/>
                <a:gd name="connsiteY18" fmla="*/ 5198574 h 6098952"/>
                <a:gd name="connsiteX19" fmla="*/ 1205423 w 1865489"/>
                <a:gd name="connsiteY19" fmla="*/ 4766774 h 6098952"/>
                <a:gd name="connsiteX20" fmla="*/ 985026 w 1865489"/>
                <a:gd name="connsiteY20" fmla="*/ 4349525 h 6098952"/>
                <a:gd name="connsiteX21" fmla="*/ 772301 w 1865489"/>
                <a:gd name="connsiteY21" fmla="*/ 3843907 h 6098952"/>
                <a:gd name="connsiteX22" fmla="*/ 647683 w 1865489"/>
                <a:gd name="connsiteY22" fmla="*/ 3392792 h 6098952"/>
                <a:gd name="connsiteX23" fmla="*/ 638157 w 1865489"/>
                <a:gd name="connsiteY23" fmla="*/ 2785574 h 6098952"/>
                <a:gd name="connsiteX24" fmla="*/ 770185 w 1865489"/>
                <a:gd name="connsiteY24" fmla="*/ 2280486 h 6098952"/>
                <a:gd name="connsiteX25" fmla="*/ 1013072 w 1865489"/>
                <a:gd name="connsiteY25" fmla="*/ 1900543 h 6098952"/>
                <a:gd name="connsiteX26" fmla="*/ 1199339 w 1865489"/>
                <a:gd name="connsiteY26" fmla="*/ 1623260 h 6098952"/>
                <a:gd name="connsiteX27" fmla="*/ 1458101 w 1865489"/>
                <a:gd name="connsiteY27" fmla="*/ 1176907 h 6098952"/>
                <a:gd name="connsiteX28" fmla="*/ 1638283 w 1865489"/>
                <a:gd name="connsiteY28" fmla="*/ 798288 h 6098952"/>
                <a:gd name="connsiteX29" fmla="*/ 1813701 w 1865489"/>
                <a:gd name="connsiteY29" fmla="*/ 338707 h 6098952"/>
                <a:gd name="connsiteX30" fmla="*/ 1864501 w 1865489"/>
                <a:gd name="connsiteY30" fmla="*/ 134185 h 6098952"/>
                <a:gd name="connsiteX31" fmla="*/ 1779834 w 1865489"/>
                <a:gd name="connsiteY31" fmla="*/ 50841 h 6098952"/>
                <a:gd name="connsiteX32" fmla="*/ 1585101 w 1865489"/>
                <a:gd name="connsiteY32" fmla="*/ 8507 h 6098952"/>
                <a:gd name="connsiteX33" fmla="*/ 1381901 w 1865489"/>
                <a:gd name="connsiteY33" fmla="*/ 3745 h 6098952"/>
                <a:gd name="connsiteX34" fmla="*/ 1308082 w 1865489"/>
                <a:gd name="connsiteY34" fmla="*/ 51899 h 6098952"/>
                <a:gd name="connsiteX35" fmla="*/ 1246434 w 1865489"/>
                <a:gd name="connsiteY35" fmla="*/ 245574 h 6098952"/>
                <a:gd name="connsiteX36" fmla="*/ 1144834 w 1865489"/>
                <a:gd name="connsiteY36" fmla="*/ 474174 h 6098952"/>
                <a:gd name="connsiteX37" fmla="*/ 1077101 w 1865489"/>
                <a:gd name="connsiteY37" fmla="*/ 601174 h 6098952"/>
                <a:gd name="connsiteX0" fmla="*/ 1077101 w 1865489"/>
                <a:gd name="connsiteY0" fmla="*/ 615462 h 6098952"/>
                <a:gd name="connsiteX1" fmla="*/ 780767 w 1865489"/>
                <a:gd name="connsiteY1" fmla="*/ 1159974 h 6098952"/>
                <a:gd name="connsiteX2" fmla="*/ 509834 w 1865489"/>
                <a:gd name="connsiteY2" fmla="*/ 1591774 h 6098952"/>
                <a:gd name="connsiteX3" fmla="*/ 179634 w 1865489"/>
                <a:gd name="connsiteY3" fmla="*/ 2184441 h 6098952"/>
                <a:gd name="connsiteX4" fmla="*/ 27234 w 1865489"/>
                <a:gd name="connsiteY4" fmla="*/ 2658574 h 6098952"/>
                <a:gd name="connsiteX5" fmla="*/ 9242 w 1865489"/>
                <a:gd name="connsiteY5" fmla="*/ 3231926 h 6098952"/>
                <a:gd name="connsiteX6" fmla="*/ 128834 w 1865489"/>
                <a:gd name="connsiteY6" fmla="*/ 3903174 h 6098952"/>
                <a:gd name="connsiteX7" fmla="*/ 334680 w 1865489"/>
                <a:gd name="connsiteY7" fmla="*/ 4413555 h 6098952"/>
                <a:gd name="connsiteX8" fmla="*/ 569101 w 1865489"/>
                <a:gd name="connsiteY8" fmla="*/ 4859907 h 6098952"/>
                <a:gd name="connsiteX9" fmla="*/ 746901 w 1865489"/>
                <a:gd name="connsiteY9" fmla="*/ 5147774 h 6098952"/>
                <a:gd name="connsiteX10" fmla="*/ 904328 w 1865489"/>
                <a:gd name="connsiteY10" fmla="*/ 5427174 h 6098952"/>
                <a:gd name="connsiteX11" fmla="*/ 1067576 w 1865489"/>
                <a:gd name="connsiteY11" fmla="*/ 5792563 h 6098952"/>
                <a:gd name="connsiteX12" fmla="*/ 1147216 w 1865489"/>
                <a:gd name="connsiteY12" fmla="*/ 6037038 h 6098952"/>
                <a:gd name="connsiteX13" fmla="*/ 1228177 w 1865489"/>
                <a:gd name="connsiteY13" fmla="*/ 6097363 h 6098952"/>
                <a:gd name="connsiteX14" fmla="*/ 1459423 w 1865489"/>
                <a:gd name="connsiteY14" fmla="*/ 6075404 h 6098952"/>
                <a:gd name="connsiteX15" fmla="*/ 1635901 w 1865489"/>
                <a:gd name="connsiteY15" fmla="*/ 6011374 h 6098952"/>
                <a:gd name="connsiteX16" fmla="*/ 1691464 w 1865489"/>
                <a:gd name="connsiteY16" fmla="*/ 5917182 h 6098952"/>
                <a:gd name="connsiteX17" fmla="*/ 1610501 w 1865489"/>
                <a:gd name="connsiteY17" fmla="*/ 5621907 h 6098952"/>
                <a:gd name="connsiteX18" fmla="*/ 1441167 w 1865489"/>
                <a:gd name="connsiteY18" fmla="*/ 5198574 h 6098952"/>
                <a:gd name="connsiteX19" fmla="*/ 1205423 w 1865489"/>
                <a:gd name="connsiteY19" fmla="*/ 4766774 h 6098952"/>
                <a:gd name="connsiteX20" fmla="*/ 985026 w 1865489"/>
                <a:gd name="connsiteY20" fmla="*/ 4349525 h 6098952"/>
                <a:gd name="connsiteX21" fmla="*/ 772301 w 1865489"/>
                <a:gd name="connsiteY21" fmla="*/ 3843907 h 6098952"/>
                <a:gd name="connsiteX22" fmla="*/ 647683 w 1865489"/>
                <a:gd name="connsiteY22" fmla="*/ 3392792 h 6098952"/>
                <a:gd name="connsiteX23" fmla="*/ 638157 w 1865489"/>
                <a:gd name="connsiteY23" fmla="*/ 2785574 h 6098952"/>
                <a:gd name="connsiteX24" fmla="*/ 770185 w 1865489"/>
                <a:gd name="connsiteY24" fmla="*/ 2280486 h 6098952"/>
                <a:gd name="connsiteX25" fmla="*/ 1013072 w 1865489"/>
                <a:gd name="connsiteY25" fmla="*/ 1900543 h 6098952"/>
                <a:gd name="connsiteX26" fmla="*/ 1199339 w 1865489"/>
                <a:gd name="connsiteY26" fmla="*/ 1623260 h 6098952"/>
                <a:gd name="connsiteX27" fmla="*/ 1458101 w 1865489"/>
                <a:gd name="connsiteY27" fmla="*/ 1176907 h 6098952"/>
                <a:gd name="connsiteX28" fmla="*/ 1638283 w 1865489"/>
                <a:gd name="connsiteY28" fmla="*/ 798288 h 6098952"/>
                <a:gd name="connsiteX29" fmla="*/ 1813701 w 1865489"/>
                <a:gd name="connsiteY29" fmla="*/ 338707 h 6098952"/>
                <a:gd name="connsiteX30" fmla="*/ 1864501 w 1865489"/>
                <a:gd name="connsiteY30" fmla="*/ 134185 h 6098952"/>
                <a:gd name="connsiteX31" fmla="*/ 1779834 w 1865489"/>
                <a:gd name="connsiteY31" fmla="*/ 50841 h 6098952"/>
                <a:gd name="connsiteX32" fmla="*/ 1585101 w 1865489"/>
                <a:gd name="connsiteY32" fmla="*/ 8507 h 6098952"/>
                <a:gd name="connsiteX33" fmla="*/ 1381901 w 1865489"/>
                <a:gd name="connsiteY33" fmla="*/ 3745 h 6098952"/>
                <a:gd name="connsiteX34" fmla="*/ 1308082 w 1865489"/>
                <a:gd name="connsiteY34" fmla="*/ 51899 h 6098952"/>
                <a:gd name="connsiteX35" fmla="*/ 1246434 w 1865489"/>
                <a:gd name="connsiteY35" fmla="*/ 245574 h 6098952"/>
                <a:gd name="connsiteX36" fmla="*/ 1144834 w 1865489"/>
                <a:gd name="connsiteY36" fmla="*/ 474174 h 6098952"/>
                <a:gd name="connsiteX37" fmla="*/ 1077101 w 1865489"/>
                <a:gd name="connsiteY37" fmla="*/ 615462 h 6098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865489" h="6098952">
                  <a:moveTo>
                    <a:pt x="1077101" y="615462"/>
                  </a:moveTo>
                  <a:cubicBezTo>
                    <a:pt x="1016423" y="729762"/>
                    <a:pt x="875311" y="997255"/>
                    <a:pt x="780767" y="1159974"/>
                  </a:cubicBezTo>
                  <a:cubicBezTo>
                    <a:pt x="686223" y="1322693"/>
                    <a:pt x="610023" y="1421030"/>
                    <a:pt x="509834" y="1591774"/>
                  </a:cubicBezTo>
                  <a:cubicBezTo>
                    <a:pt x="409645" y="1762518"/>
                    <a:pt x="260067" y="2006641"/>
                    <a:pt x="179634" y="2184441"/>
                  </a:cubicBezTo>
                  <a:cubicBezTo>
                    <a:pt x="99201" y="2362241"/>
                    <a:pt x="55633" y="2483993"/>
                    <a:pt x="27234" y="2658574"/>
                  </a:cubicBezTo>
                  <a:cubicBezTo>
                    <a:pt x="-1165" y="2833155"/>
                    <a:pt x="-7691" y="3024493"/>
                    <a:pt x="9242" y="3231926"/>
                  </a:cubicBezTo>
                  <a:cubicBezTo>
                    <a:pt x="26175" y="3439359"/>
                    <a:pt x="74594" y="3706236"/>
                    <a:pt x="128834" y="3903174"/>
                  </a:cubicBezTo>
                  <a:cubicBezTo>
                    <a:pt x="183074" y="4100112"/>
                    <a:pt x="261302" y="4254100"/>
                    <a:pt x="334680" y="4413555"/>
                  </a:cubicBezTo>
                  <a:cubicBezTo>
                    <a:pt x="408058" y="4573010"/>
                    <a:pt x="500398" y="4737537"/>
                    <a:pt x="569101" y="4859907"/>
                  </a:cubicBezTo>
                  <a:cubicBezTo>
                    <a:pt x="637805" y="4982277"/>
                    <a:pt x="691030" y="5053230"/>
                    <a:pt x="746901" y="5147774"/>
                  </a:cubicBezTo>
                  <a:cubicBezTo>
                    <a:pt x="802772" y="5242318"/>
                    <a:pt x="850882" y="5319709"/>
                    <a:pt x="904328" y="5427174"/>
                  </a:cubicBezTo>
                  <a:cubicBezTo>
                    <a:pt x="957774" y="5534639"/>
                    <a:pt x="1027095" y="5690919"/>
                    <a:pt x="1067576" y="5792563"/>
                  </a:cubicBezTo>
                  <a:cubicBezTo>
                    <a:pt x="1108057" y="5894207"/>
                    <a:pt x="1120449" y="5986238"/>
                    <a:pt x="1147216" y="6037038"/>
                  </a:cubicBezTo>
                  <a:cubicBezTo>
                    <a:pt x="1173983" y="6087838"/>
                    <a:pt x="1176143" y="6090969"/>
                    <a:pt x="1228177" y="6097363"/>
                  </a:cubicBezTo>
                  <a:cubicBezTo>
                    <a:pt x="1280211" y="6103757"/>
                    <a:pt x="1391469" y="6089735"/>
                    <a:pt x="1459423" y="6075404"/>
                  </a:cubicBezTo>
                  <a:cubicBezTo>
                    <a:pt x="1527377" y="6061073"/>
                    <a:pt x="1597228" y="6037744"/>
                    <a:pt x="1635901" y="6011374"/>
                  </a:cubicBezTo>
                  <a:cubicBezTo>
                    <a:pt x="1674574" y="5985004"/>
                    <a:pt x="1695697" y="5982093"/>
                    <a:pt x="1691464" y="5917182"/>
                  </a:cubicBezTo>
                  <a:cubicBezTo>
                    <a:pt x="1687231" y="5852271"/>
                    <a:pt x="1652217" y="5741675"/>
                    <a:pt x="1610501" y="5621907"/>
                  </a:cubicBezTo>
                  <a:cubicBezTo>
                    <a:pt x="1568785" y="5502139"/>
                    <a:pt x="1508680" y="5341096"/>
                    <a:pt x="1441167" y="5198574"/>
                  </a:cubicBezTo>
                  <a:cubicBezTo>
                    <a:pt x="1373654" y="5056052"/>
                    <a:pt x="1281447" y="4908282"/>
                    <a:pt x="1205423" y="4766774"/>
                  </a:cubicBezTo>
                  <a:cubicBezTo>
                    <a:pt x="1129399" y="4625266"/>
                    <a:pt x="1057213" y="4503336"/>
                    <a:pt x="985026" y="4349525"/>
                  </a:cubicBezTo>
                  <a:cubicBezTo>
                    <a:pt x="912839" y="4195714"/>
                    <a:pt x="828525" y="4003363"/>
                    <a:pt x="772301" y="3843907"/>
                  </a:cubicBezTo>
                  <a:cubicBezTo>
                    <a:pt x="716077" y="3684451"/>
                    <a:pt x="670040" y="3569181"/>
                    <a:pt x="647683" y="3392792"/>
                  </a:cubicBezTo>
                  <a:cubicBezTo>
                    <a:pt x="625326" y="3216403"/>
                    <a:pt x="617740" y="2970958"/>
                    <a:pt x="638157" y="2785574"/>
                  </a:cubicBezTo>
                  <a:cubicBezTo>
                    <a:pt x="658574" y="2600190"/>
                    <a:pt x="707699" y="2427991"/>
                    <a:pt x="770185" y="2280486"/>
                  </a:cubicBezTo>
                  <a:cubicBezTo>
                    <a:pt x="832671" y="2132981"/>
                    <a:pt x="941546" y="2010081"/>
                    <a:pt x="1013072" y="1900543"/>
                  </a:cubicBezTo>
                  <a:cubicBezTo>
                    <a:pt x="1084598" y="1791005"/>
                    <a:pt x="1125168" y="1743866"/>
                    <a:pt x="1199339" y="1623260"/>
                  </a:cubicBezTo>
                  <a:cubicBezTo>
                    <a:pt x="1273510" y="1502654"/>
                    <a:pt x="1384944" y="1314402"/>
                    <a:pt x="1458101" y="1176907"/>
                  </a:cubicBezTo>
                  <a:cubicBezTo>
                    <a:pt x="1531258" y="1039412"/>
                    <a:pt x="1579016" y="937988"/>
                    <a:pt x="1638283" y="798288"/>
                  </a:cubicBezTo>
                  <a:cubicBezTo>
                    <a:pt x="1697550" y="658588"/>
                    <a:pt x="1775998" y="449391"/>
                    <a:pt x="1813701" y="338707"/>
                  </a:cubicBezTo>
                  <a:cubicBezTo>
                    <a:pt x="1851404" y="228023"/>
                    <a:pt x="1870146" y="182163"/>
                    <a:pt x="1864501" y="134185"/>
                  </a:cubicBezTo>
                  <a:cubicBezTo>
                    <a:pt x="1858857" y="86207"/>
                    <a:pt x="1826401" y="71787"/>
                    <a:pt x="1779834" y="50841"/>
                  </a:cubicBezTo>
                  <a:cubicBezTo>
                    <a:pt x="1733267" y="29895"/>
                    <a:pt x="1651423" y="16356"/>
                    <a:pt x="1585101" y="8507"/>
                  </a:cubicBezTo>
                  <a:cubicBezTo>
                    <a:pt x="1518779" y="658"/>
                    <a:pt x="1428071" y="-3487"/>
                    <a:pt x="1381901" y="3745"/>
                  </a:cubicBezTo>
                  <a:cubicBezTo>
                    <a:pt x="1335731" y="10977"/>
                    <a:pt x="1330660" y="11594"/>
                    <a:pt x="1308082" y="51899"/>
                  </a:cubicBezTo>
                  <a:cubicBezTo>
                    <a:pt x="1285504" y="92204"/>
                    <a:pt x="1273245" y="173607"/>
                    <a:pt x="1246434" y="245574"/>
                  </a:cubicBezTo>
                  <a:cubicBezTo>
                    <a:pt x="1219623" y="317541"/>
                    <a:pt x="1173056" y="412526"/>
                    <a:pt x="1144834" y="474174"/>
                  </a:cubicBezTo>
                  <a:cubicBezTo>
                    <a:pt x="1116612" y="535822"/>
                    <a:pt x="1137779" y="501162"/>
                    <a:pt x="1077101" y="615462"/>
                  </a:cubicBezTo>
                  <a:close/>
                </a:path>
              </a:pathLst>
            </a:custGeom>
            <a:solidFill>
              <a:srgbClr val="539ABE">
                <a:alpha val="70000"/>
              </a:srgbClr>
            </a:solidFill>
            <a:ln>
              <a:solidFill>
                <a:srgbClr val="01507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 name="任意多边形 24"/>
            <p:cNvSpPr/>
            <p:nvPr/>
          </p:nvSpPr>
          <p:spPr>
            <a:xfrm>
              <a:off x="3128476" y="2649628"/>
              <a:ext cx="554493" cy="1110839"/>
            </a:xfrm>
            <a:custGeom>
              <a:avLst/>
              <a:gdLst>
                <a:gd name="connsiteX0" fmla="*/ 164793 w 554493"/>
                <a:gd name="connsiteY0" fmla="*/ 548391 h 1117812"/>
                <a:gd name="connsiteX1" fmla="*/ 283855 w 554493"/>
                <a:gd name="connsiteY1" fmla="*/ 424566 h 1117812"/>
                <a:gd name="connsiteX2" fmla="*/ 391012 w 554493"/>
                <a:gd name="connsiteY2" fmla="*/ 329316 h 1117812"/>
                <a:gd name="connsiteX3" fmla="*/ 452924 w 554493"/>
                <a:gd name="connsiteY3" fmla="*/ 217397 h 1117812"/>
                <a:gd name="connsiteX4" fmla="*/ 493405 w 554493"/>
                <a:gd name="connsiteY4" fmla="*/ 107860 h 1117812"/>
                <a:gd name="connsiteX5" fmla="*/ 526743 w 554493"/>
                <a:gd name="connsiteY5" fmla="*/ 703 h 1117812"/>
                <a:gd name="connsiteX6" fmla="*/ 548174 w 554493"/>
                <a:gd name="connsiteY6" fmla="*/ 69760 h 1117812"/>
                <a:gd name="connsiteX7" fmla="*/ 552937 w 554493"/>
                <a:gd name="connsiteY7" fmla="*/ 226922 h 1117812"/>
                <a:gd name="connsiteX8" fmla="*/ 524362 w 554493"/>
                <a:gd name="connsiteY8" fmla="*/ 331697 h 1117812"/>
                <a:gd name="connsiteX9" fmla="*/ 426730 w 554493"/>
                <a:gd name="connsiteY9" fmla="*/ 438853 h 1117812"/>
                <a:gd name="connsiteX10" fmla="*/ 300524 w 554493"/>
                <a:gd name="connsiteY10" fmla="*/ 555535 h 1117812"/>
                <a:gd name="connsiteX11" fmla="*/ 183843 w 554493"/>
                <a:gd name="connsiteY11" fmla="*/ 674597 h 1117812"/>
                <a:gd name="connsiteX12" fmla="*/ 90974 w 554493"/>
                <a:gd name="connsiteY12" fmla="*/ 810328 h 1117812"/>
                <a:gd name="connsiteX13" fmla="*/ 81449 w 554493"/>
                <a:gd name="connsiteY13" fmla="*/ 946060 h 1117812"/>
                <a:gd name="connsiteX14" fmla="*/ 79068 w 554493"/>
                <a:gd name="connsiteY14" fmla="*/ 1069885 h 1117812"/>
                <a:gd name="connsiteX15" fmla="*/ 95737 w 554493"/>
                <a:gd name="connsiteY15" fmla="*/ 1117510 h 1117812"/>
                <a:gd name="connsiteX16" fmla="*/ 36205 w 554493"/>
                <a:gd name="connsiteY16" fmla="*/ 1050835 h 1117812"/>
                <a:gd name="connsiteX17" fmla="*/ 487 w 554493"/>
                <a:gd name="connsiteY17" fmla="*/ 910341 h 1117812"/>
                <a:gd name="connsiteX18" fmla="*/ 26680 w 554493"/>
                <a:gd name="connsiteY18" fmla="*/ 726985 h 1117812"/>
                <a:gd name="connsiteX19" fmla="*/ 164793 w 554493"/>
                <a:gd name="connsiteY19" fmla="*/ 548391 h 1117812"/>
                <a:gd name="connsiteX0" fmla="*/ 164793 w 554493"/>
                <a:gd name="connsiteY0" fmla="*/ 548391 h 1117812"/>
                <a:gd name="connsiteX1" fmla="*/ 283855 w 554493"/>
                <a:gd name="connsiteY1" fmla="*/ 424566 h 1117812"/>
                <a:gd name="connsiteX2" fmla="*/ 381487 w 554493"/>
                <a:gd name="connsiteY2" fmla="*/ 324553 h 1117812"/>
                <a:gd name="connsiteX3" fmla="*/ 452924 w 554493"/>
                <a:gd name="connsiteY3" fmla="*/ 217397 h 1117812"/>
                <a:gd name="connsiteX4" fmla="*/ 493405 w 554493"/>
                <a:gd name="connsiteY4" fmla="*/ 107860 h 1117812"/>
                <a:gd name="connsiteX5" fmla="*/ 526743 w 554493"/>
                <a:gd name="connsiteY5" fmla="*/ 703 h 1117812"/>
                <a:gd name="connsiteX6" fmla="*/ 548174 w 554493"/>
                <a:gd name="connsiteY6" fmla="*/ 69760 h 1117812"/>
                <a:gd name="connsiteX7" fmla="*/ 552937 w 554493"/>
                <a:gd name="connsiteY7" fmla="*/ 226922 h 1117812"/>
                <a:gd name="connsiteX8" fmla="*/ 524362 w 554493"/>
                <a:gd name="connsiteY8" fmla="*/ 331697 h 1117812"/>
                <a:gd name="connsiteX9" fmla="*/ 426730 w 554493"/>
                <a:gd name="connsiteY9" fmla="*/ 438853 h 1117812"/>
                <a:gd name="connsiteX10" fmla="*/ 300524 w 554493"/>
                <a:gd name="connsiteY10" fmla="*/ 555535 h 1117812"/>
                <a:gd name="connsiteX11" fmla="*/ 183843 w 554493"/>
                <a:gd name="connsiteY11" fmla="*/ 674597 h 1117812"/>
                <a:gd name="connsiteX12" fmla="*/ 90974 w 554493"/>
                <a:gd name="connsiteY12" fmla="*/ 810328 h 1117812"/>
                <a:gd name="connsiteX13" fmla="*/ 81449 w 554493"/>
                <a:gd name="connsiteY13" fmla="*/ 946060 h 1117812"/>
                <a:gd name="connsiteX14" fmla="*/ 79068 w 554493"/>
                <a:gd name="connsiteY14" fmla="*/ 1069885 h 1117812"/>
                <a:gd name="connsiteX15" fmla="*/ 95737 w 554493"/>
                <a:gd name="connsiteY15" fmla="*/ 1117510 h 1117812"/>
                <a:gd name="connsiteX16" fmla="*/ 36205 w 554493"/>
                <a:gd name="connsiteY16" fmla="*/ 1050835 h 1117812"/>
                <a:gd name="connsiteX17" fmla="*/ 487 w 554493"/>
                <a:gd name="connsiteY17" fmla="*/ 910341 h 1117812"/>
                <a:gd name="connsiteX18" fmla="*/ 26680 w 554493"/>
                <a:gd name="connsiteY18" fmla="*/ 726985 h 1117812"/>
                <a:gd name="connsiteX19" fmla="*/ 164793 w 554493"/>
                <a:gd name="connsiteY19" fmla="*/ 548391 h 1117812"/>
                <a:gd name="connsiteX0" fmla="*/ 164793 w 554493"/>
                <a:gd name="connsiteY0" fmla="*/ 548391 h 1117812"/>
                <a:gd name="connsiteX1" fmla="*/ 283855 w 554493"/>
                <a:gd name="connsiteY1" fmla="*/ 424566 h 1117812"/>
                <a:gd name="connsiteX2" fmla="*/ 381487 w 554493"/>
                <a:gd name="connsiteY2" fmla="*/ 324553 h 1117812"/>
                <a:gd name="connsiteX3" fmla="*/ 452924 w 554493"/>
                <a:gd name="connsiteY3" fmla="*/ 217397 h 1117812"/>
                <a:gd name="connsiteX4" fmla="*/ 493405 w 554493"/>
                <a:gd name="connsiteY4" fmla="*/ 107860 h 1117812"/>
                <a:gd name="connsiteX5" fmla="*/ 526743 w 554493"/>
                <a:gd name="connsiteY5" fmla="*/ 703 h 1117812"/>
                <a:gd name="connsiteX6" fmla="*/ 548174 w 554493"/>
                <a:gd name="connsiteY6" fmla="*/ 69760 h 1117812"/>
                <a:gd name="connsiteX7" fmla="*/ 552937 w 554493"/>
                <a:gd name="connsiteY7" fmla="*/ 226922 h 1117812"/>
                <a:gd name="connsiteX8" fmla="*/ 524362 w 554493"/>
                <a:gd name="connsiteY8" fmla="*/ 331697 h 1117812"/>
                <a:gd name="connsiteX9" fmla="*/ 426730 w 554493"/>
                <a:gd name="connsiteY9" fmla="*/ 438853 h 1117812"/>
                <a:gd name="connsiteX10" fmla="*/ 300524 w 554493"/>
                <a:gd name="connsiteY10" fmla="*/ 555535 h 1117812"/>
                <a:gd name="connsiteX11" fmla="*/ 183843 w 554493"/>
                <a:gd name="connsiteY11" fmla="*/ 674597 h 1117812"/>
                <a:gd name="connsiteX12" fmla="*/ 102881 w 554493"/>
                <a:gd name="connsiteY12" fmla="*/ 810328 h 1117812"/>
                <a:gd name="connsiteX13" fmla="*/ 81449 w 554493"/>
                <a:gd name="connsiteY13" fmla="*/ 946060 h 1117812"/>
                <a:gd name="connsiteX14" fmla="*/ 79068 w 554493"/>
                <a:gd name="connsiteY14" fmla="*/ 1069885 h 1117812"/>
                <a:gd name="connsiteX15" fmla="*/ 95737 w 554493"/>
                <a:gd name="connsiteY15" fmla="*/ 1117510 h 1117812"/>
                <a:gd name="connsiteX16" fmla="*/ 36205 w 554493"/>
                <a:gd name="connsiteY16" fmla="*/ 1050835 h 1117812"/>
                <a:gd name="connsiteX17" fmla="*/ 487 w 554493"/>
                <a:gd name="connsiteY17" fmla="*/ 910341 h 1117812"/>
                <a:gd name="connsiteX18" fmla="*/ 26680 w 554493"/>
                <a:gd name="connsiteY18" fmla="*/ 726985 h 1117812"/>
                <a:gd name="connsiteX19" fmla="*/ 164793 w 554493"/>
                <a:gd name="connsiteY19" fmla="*/ 548391 h 1117812"/>
                <a:gd name="connsiteX0" fmla="*/ 164793 w 554493"/>
                <a:gd name="connsiteY0" fmla="*/ 548391 h 1117859"/>
                <a:gd name="connsiteX1" fmla="*/ 283855 w 554493"/>
                <a:gd name="connsiteY1" fmla="*/ 424566 h 1117859"/>
                <a:gd name="connsiteX2" fmla="*/ 381487 w 554493"/>
                <a:gd name="connsiteY2" fmla="*/ 324553 h 1117859"/>
                <a:gd name="connsiteX3" fmla="*/ 452924 w 554493"/>
                <a:gd name="connsiteY3" fmla="*/ 217397 h 1117859"/>
                <a:gd name="connsiteX4" fmla="*/ 493405 w 554493"/>
                <a:gd name="connsiteY4" fmla="*/ 107860 h 1117859"/>
                <a:gd name="connsiteX5" fmla="*/ 526743 w 554493"/>
                <a:gd name="connsiteY5" fmla="*/ 703 h 1117859"/>
                <a:gd name="connsiteX6" fmla="*/ 548174 w 554493"/>
                <a:gd name="connsiteY6" fmla="*/ 69760 h 1117859"/>
                <a:gd name="connsiteX7" fmla="*/ 552937 w 554493"/>
                <a:gd name="connsiteY7" fmla="*/ 226922 h 1117859"/>
                <a:gd name="connsiteX8" fmla="*/ 524362 w 554493"/>
                <a:gd name="connsiteY8" fmla="*/ 331697 h 1117859"/>
                <a:gd name="connsiteX9" fmla="*/ 426730 w 554493"/>
                <a:gd name="connsiteY9" fmla="*/ 438853 h 1117859"/>
                <a:gd name="connsiteX10" fmla="*/ 300524 w 554493"/>
                <a:gd name="connsiteY10" fmla="*/ 555535 h 1117859"/>
                <a:gd name="connsiteX11" fmla="*/ 183843 w 554493"/>
                <a:gd name="connsiteY11" fmla="*/ 674597 h 1117859"/>
                <a:gd name="connsiteX12" fmla="*/ 102881 w 554493"/>
                <a:gd name="connsiteY12" fmla="*/ 810328 h 1117859"/>
                <a:gd name="connsiteX13" fmla="*/ 71924 w 554493"/>
                <a:gd name="connsiteY13" fmla="*/ 924629 h 1117859"/>
                <a:gd name="connsiteX14" fmla="*/ 79068 w 554493"/>
                <a:gd name="connsiteY14" fmla="*/ 1069885 h 1117859"/>
                <a:gd name="connsiteX15" fmla="*/ 95737 w 554493"/>
                <a:gd name="connsiteY15" fmla="*/ 1117510 h 1117859"/>
                <a:gd name="connsiteX16" fmla="*/ 36205 w 554493"/>
                <a:gd name="connsiteY16" fmla="*/ 1050835 h 1117859"/>
                <a:gd name="connsiteX17" fmla="*/ 487 w 554493"/>
                <a:gd name="connsiteY17" fmla="*/ 910341 h 1117859"/>
                <a:gd name="connsiteX18" fmla="*/ 26680 w 554493"/>
                <a:gd name="connsiteY18" fmla="*/ 726985 h 1117859"/>
                <a:gd name="connsiteX19" fmla="*/ 164793 w 554493"/>
                <a:gd name="connsiteY19" fmla="*/ 548391 h 1117859"/>
                <a:gd name="connsiteX0" fmla="*/ 164793 w 554493"/>
                <a:gd name="connsiteY0" fmla="*/ 548391 h 1110839"/>
                <a:gd name="connsiteX1" fmla="*/ 283855 w 554493"/>
                <a:gd name="connsiteY1" fmla="*/ 424566 h 1110839"/>
                <a:gd name="connsiteX2" fmla="*/ 381487 w 554493"/>
                <a:gd name="connsiteY2" fmla="*/ 324553 h 1110839"/>
                <a:gd name="connsiteX3" fmla="*/ 452924 w 554493"/>
                <a:gd name="connsiteY3" fmla="*/ 217397 h 1110839"/>
                <a:gd name="connsiteX4" fmla="*/ 493405 w 554493"/>
                <a:gd name="connsiteY4" fmla="*/ 107860 h 1110839"/>
                <a:gd name="connsiteX5" fmla="*/ 526743 w 554493"/>
                <a:gd name="connsiteY5" fmla="*/ 703 h 1110839"/>
                <a:gd name="connsiteX6" fmla="*/ 548174 w 554493"/>
                <a:gd name="connsiteY6" fmla="*/ 69760 h 1110839"/>
                <a:gd name="connsiteX7" fmla="*/ 552937 w 554493"/>
                <a:gd name="connsiteY7" fmla="*/ 226922 h 1110839"/>
                <a:gd name="connsiteX8" fmla="*/ 524362 w 554493"/>
                <a:gd name="connsiteY8" fmla="*/ 331697 h 1110839"/>
                <a:gd name="connsiteX9" fmla="*/ 426730 w 554493"/>
                <a:gd name="connsiteY9" fmla="*/ 438853 h 1110839"/>
                <a:gd name="connsiteX10" fmla="*/ 300524 w 554493"/>
                <a:gd name="connsiteY10" fmla="*/ 555535 h 1110839"/>
                <a:gd name="connsiteX11" fmla="*/ 183843 w 554493"/>
                <a:gd name="connsiteY11" fmla="*/ 674597 h 1110839"/>
                <a:gd name="connsiteX12" fmla="*/ 102881 w 554493"/>
                <a:gd name="connsiteY12" fmla="*/ 810328 h 1110839"/>
                <a:gd name="connsiteX13" fmla="*/ 71924 w 554493"/>
                <a:gd name="connsiteY13" fmla="*/ 924629 h 1110839"/>
                <a:gd name="connsiteX14" fmla="*/ 79068 w 554493"/>
                <a:gd name="connsiteY14" fmla="*/ 1069885 h 1110839"/>
                <a:gd name="connsiteX15" fmla="*/ 98118 w 554493"/>
                <a:gd name="connsiteY15" fmla="*/ 1110366 h 1110839"/>
                <a:gd name="connsiteX16" fmla="*/ 36205 w 554493"/>
                <a:gd name="connsiteY16" fmla="*/ 1050835 h 1110839"/>
                <a:gd name="connsiteX17" fmla="*/ 487 w 554493"/>
                <a:gd name="connsiteY17" fmla="*/ 910341 h 1110839"/>
                <a:gd name="connsiteX18" fmla="*/ 26680 w 554493"/>
                <a:gd name="connsiteY18" fmla="*/ 726985 h 1110839"/>
                <a:gd name="connsiteX19" fmla="*/ 164793 w 554493"/>
                <a:gd name="connsiteY19" fmla="*/ 548391 h 1110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4493" h="1110839">
                  <a:moveTo>
                    <a:pt x="164793" y="548391"/>
                  </a:moveTo>
                  <a:cubicBezTo>
                    <a:pt x="207656" y="497988"/>
                    <a:pt x="247739" y="461872"/>
                    <a:pt x="283855" y="424566"/>
                  </a:cubicBezTo>
                  <a:cubicBezTo>
                    <a:pt x="319971" y="387260"/>
                    <a:pt x="353309" y="359081"/>
                    <a:pt x="381487" y="324553"/>
                  </a:cubicBezTo>
                  <a:cubicBezTo>
                    <a:pt x="409665" y="290025"/>
                    <a:pt x="434271" y="253512"/>
                    <a:pt x="452924" y="217397"/>
                  </a:cubicBezTo>
                  <a:cubicBezTo>
                    <a:pt x="471577" y="181282"/>
                    <a:pt x="481102" y="143976"/>
                    <a:pt x="493405" y="107860"/>
                  </a:cubicBezTo>
                  <a:cubicBezTo>
                    <a:pt x="505708" y="71744"/>
                    <a:pt x="517615" y="7053"/>
                    <a:pt x="526743" y="703"/>
                  </a:cubicBezTo>
                  <a:cubicBezTo>
                    <a:pt x="535871" y="-5647"/>
                    <a:pt x="543808" y="32057"/>
                    <a:pt x="548174" y="69760"/>
                  </a:cubicBezTo>
                  <a:cubicBezTo>
                    <a:pt x="552540" y="107463"/>
                    <a:pt x="556906" y="183266"/>
                    <a:pt x="552937" y="226922"/>
                  </a:cubicBezTo>
                  <a:cubicBezTo>
                    <a:pt x="548968" y="270578"/>
                    <a:pt x="545396" y="296375"/>
                    <a:pt x="524362" y="331697"/>
                  </a:cubicBezTo>
                  <a:cubicBezTo>
                    <a:pt x="503328" y="367019"/>
                    <a:pt x="464036" y="401547"/>
                    <a:pt x="426730" y="438853"/>
                  </a:cubicBezTo>
                  <a:cubicBezTo>
                    <a:pt x="389424" y="476159"/>
                    <a:pt x="341005" y="516244"/>
                    <a:pt x="300524" y="555535"/>
                  </a:cubicBezTo>
                  <a:cubicBezTo>
                    <a:pt x="260043" y="594826"/>
                    <a:pt x="216784" y="632132"/>
                    <a:pt x="183843" y="674597"/>
                  </a:cubicBezTo>
                  <a:cubicBezTo>
                    <a:pt x="150903" y="717063"/>
                    <a:pt x="121534" y="768656"/>
                    <a:pt x="102881" y="810328"/>
                  </a:cubicBezTo>
                  <a:cubicBezTo>
                    <a:pt x="84228" y="852000"/>
                    <a:pt x="75893" y="881369"/>
                    <a:pt x="71924" y="924629"/>
                  </a:cubicBezTo>
                  <a:cubicBezTo>
                    <a:pt x="67955" y="967889"/>
                    <a:pt x="74702" y="1038929"/>
                    <a:pt x="79068" y="1069885"/>
                  </a:cubicBezTo>
                  <a:cubicBezTo>
                    <a:pt x="83434" y="1100841"/>
                    <a:pt x="105262" y="1113541"/>
                    <a:pt x="98118" y="1110366"/>
                  </a:cubicBezTo>
                  <a:cubicBezTo>
                    <a:pt x="90974" y="1107191"/>
                    <a:pt x="52477" y="1084173"/>
                    <a:pt x="36205" y="1050835"/>
                  </a:cubicBezTo>
                  <a:cubicBezTo>
                    <a:pt x="19933" y="1017498"/>
                    <a:pt x="2074" y="964316"/>
                    <a:pt x="487" y="910341"/>
                  </a:cubicBezTo>
                  <a:cubicBezTo>
                    <a:pt x="-1101" y="856366"/>
                    <a:pt x="-307" y="785722"/>
                    <a:pt x="26680" y="726985"/>
                  </a:cubicBezTo>
                  <a:cubicBezTo>
                    <a:pt x="53667" y="668248"/>
                    <a:pt x="121930" y="598794"/>
                    <a:pt x="164793" y="548391"/>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6" name="任意多边形 25"/>
            <p:cNvSpPr/>
            <p:nvPr/>
          </p:nvSpPr>
          <p:spPr>
            <a:xfrm>
              <a:off x="4182947" y="3758661"/>
              <a:ext cx="724989" cy="854368"/>
            </a:xfrm>
            <a:custGeom>
              <a:avLst/>
              <a:gdLst>
                <a:gd name="connsiteX0" fmla="*/ 483775 w 724462"/>
                <a:gd name="connsiteY0" fmla="*/ 311515 h 854988"/>
                <a:gd name="connsiteX1" fmla="*/ 609981 w 724462"/>
                <a:gd name="connsiteY1" fmla="*/ 421053 h 854988"/>
                <a:gd name="connsiteX2" fmla="*/ 705231 w 724462"/>
                <a:gd name="connsiteY2" fmla="*/ 552022 h 854988"/>
                <a:gd name="connsiteX3" fmla="*/ 721900 w 724462"/>
                <a:gd name="connsiteY3" fmla="*/ 690134 h 854988"/>
                <a:gd name="connsiteX4" fmla="*/ 669513 w 724462"/>
                <a:gd name="connsiteY4" fmla="*/ 852059 h 854988"/>
                <a:gd name="connsiteX5" fmla="*/ 664750 w 724462"/>
                <a:gd name="connsiteY5" fmla="*/ 783003 h 854988"/>
                <a:gd name="connsiteX6" fmla="*/ 612363 w 724462"/>
                <a:gd name="connsiteY6" fmla="*/ 640128 h 854988"/>
                <a:gd name="connsiteX7" fmla="*/ 464725 w 724462"/>
                <a:gd name="connsiteY7" fmla="*/ 473440 h 854988"/>
                <a:gd name="connsiteX8" fmla="*/ 290894 w 724462"/>
                <a:gd name="connsiteY8" fmla="*/ 335328 h 854988"/>
                <a:gd name="connsiteX9" fmla="*/ 174213 w 724462"/>
                <a:gd name="connsiteY9" fmla="*/ 259128 h 854988"/>
                <a:gd name="connsiteX10" fmla="*/ 102775 w 724462"/>
                <a:gd name="connsiteY10" fmla="*/ 211503 h 854988"/>
                <a:gd name="connsiteX11" fmla="*/ 36100 w 724462"/>
                <a:gd name="connsiteY11" fmla="*/ 125778 h 854988"/>
                <a:gd name="connsiteX12" fmla="*/ 381 w 724462"/>
                <a:gd name="connsiteY12" fmla="*/ 1953 h 854988"/>
                <a:gd name="connsiteX13" fmla="*/ 57531 w 724462"/>
                <a:gd name="connsiteY13" fmla="*/ 54340 h 854988"/>
                <a:gd name="connsiteX14" fmla="*/ 181356 w 724462"/>
                <a:gd name="connsiteY14" fmla="*/ 113872 h 854988"/>
                <a:gd name="connsiteX15" fmla="*/ 314706 w 724462"/>
                <a:gd name="connsiteY15" fmla="*/ 199597 h 854988"/>
                <a:gd name="connsiteX16" fmla="*/ 483775 w 724462"/>
                <a:gd name="connsiteY16" fmla="*/ 311515 h 854988"/>
                <a:gd name="connsiteX0" fmla="*/ 483775 w 724462"/>
                <a:gd name="connsiteY0" fmla="*/ 311556 h 855029"/>
                <a:gd name="connsiteX1" fmla="*/ 609981 w 724462"/>
                <a:gd name="connsiteY1" fmla="*/ 421094 h 855029"/>
                <a:gd name="connsiteX2" fmla="*/ 705231 w 724462"/>
                <a:gd name="connsiteY2" fmla="*/ 552063 h 855029"/>
                <a:gd name="connsiteX3" fmla="*/ 721900 w 724462"/>
                <a:gd name="connsiteY3" fmla="*/ 690175 h 855029"/>
                <a:gd name="connsiteX4" fmla="*/ 669513 w 724462"/>
                <a:gd name="connsiteY4" fmla="*/ 852100 h 855029"/>
                <a:gd name="connsiteX5" fmla="*/ 664750 w 724462"/>
                <a:gd name="connsiteY5" fmla="*/ 783044 h 855029"/>
                <a:gd name="connsiteX6" fmla="*/ 612363 w 724462"/>
                <a:gd name="connsiteY6" fmla="*/ 640169 h 855029"/>
                <a:gd name="connsiteX7" fmla="*/ 464725 w 724462"/>
                <a:gd name="connsiteY7" fmla="*/ 473481 h 855029"/>
                <a:gd name="connsiteX8" fmla="*/ 290894 w 724462"/>
                <a:gd name="connsiteY8" fmla="*/ 335369 h 855029"/>
                <a:gd name="connsiteX9" fmla="*/ 174213 w 724462"/>
                <a:gd name="connsiteY9" fmla="*/ 259169 h 855029"/>
                <a:gd name="connsiteX10" fmla="*/ 102775 w 724462"/>
                <a:gd name="connsiteY10" fmla="*/ 211544 h 855029"/>
                <a:gd name="connsiteX11" fmla="*/ 36100 w 724462"/>
                <a:gd name="connsiteY11" fmla="*/ 125819 h 855029"/>
                <a:gd name="connsiteX12" fmla="*/ 381 w 724462"/>
                <a:gd name="connsiteY12" fmla="*/ 1994 h 855029"/>
                <a:gd name="connsiteX13" fmla="*/ 57531 w 724462"/>
                <a:gd name="connsiteY13" fmla="*/ 54381 h 855029"/>
                <a:gd name="connsiteX14" fmla="*/ 186119 w 724462"/>
                <a:gd name="connsiteY14" fmla="*/ 121057 h 855029"/>
                <a:gd name="connsiteX15" fmla="*/ 314706 w 724462"/>
                <a:gd name="connsiteY15" fmla="*/ 199638 h 855029"/>
                <a:gd name="connsiteX16" fmla="*/ 483775 w 724462"/>
                <a:gd name="connsiteY16" fmla="*/ 311556 h 855029"/>
                <a:gd name="connsiteX0" fmla="*/ 484302 w 724989"/>
                <a:gd name="connsiteY0" fmla="*/ 310895 h 854368"/>
                <a:gd name="connsiteX1" fmla="*/ 610508 w 724989"/>
                <a:gd name="connsiteY1" fmla="*/ 420433 h 854368"/>
                <a:gd name="connsiteX2" fmla="*/ 705758 w 724989"/>
                <a:gd name="connsiteY2" fmla="*/ 551402 h 854368"/>
                <a:gd name="connsiteX3" fmla="*/ 722427 w 724989"/>
                <a:gd name="connsiteY3" fmla="*/ 689514 h 854368"/>
                <a:gd name="connsiteX4" fmla="*/ 670040 w 724989"/>
                <a:gd name="connsiteY4" fmla="*/ 851439 h 854368"/>
                <a:gd name="connsiteX5" fmla="*/ 665277 w 724989"/>
                <a:gd name="connsiteY5" fmla="*/ 782383 h 854368"/>
                <a:gd name="connsiteX6" fmla="*/ 612890 w 724989"/>
                <a:gd name="connsiteY6" fmla="*/ 639508 h 854368"/>
                <a:gd name="connsiteX7" fmla="*/ 465252 w 724989"/>
                <a:gd name="connsiteY7" fmla="*/ 472820 h 854368"/>
                <a:gd name="connsiteX8" fmla="*/ 291421 w 724989"/>
                <a:gd name="connsiteY8" fmla="*/ 334708 h 854368"/>
                <a:gd name="connsiteX9" fmla="*/ 174740 w 724989"/>
                <a:gd name="connsiteY9" fmla="*/ 258508 h 854368"/>
                <a:gd name="connsiteX10" fmla="*/ 103302 w 724989"/>
                <a:gd name="connsiteY10" fmla="*/ 210883 h 854368"/>
                <a:gd name="connsiteX11" fmla="*/ 36627 w 724989"/>
                <a:gd name="connsiteY11" fmla="*/ 125158 h 854368"/>
                <a:gd name="connsiteX12" fmla="*/ 908 w 724989"/>
                <a:gd name="connsiteY12" fmla="*/ 1333 h 854368"/>
                <a:gd name="connsiteX13" fmla="*/ 72346 w 724989"/>
                <a:gd name="connsiteY13" fmla="*/ 63245 h 854368"/>
                <a:gd name="connsiteX14" fmla="*/ 186646 w 724989"/>
                <a:gd name="connsiteY14" fmla="*/ 120396 h 854368"/>
                <a:gd name="connsiteX15" fmla="*/ 315233 w 724989"/>
                <a:gd name="connsiteY15" fmla="*/ 198977 h 854368"/>
                <a:gd name="connsiteX16" fmla="*/ 484302 w 724989"/>
                <a:gd name="connsiteY16" fmla="*/ 310895 h 854368"/>
                <a:gd name="connsiteX0" fmla="*/ 484302 w 724989"/>
                <a:gd name="connsiteY0" fmla="*/ 310895 h 854368"/>
                <a:gd name="connsiteX1" fmla="*/ 610508 w 724989"/>
                <a:gd name="connsiteY1" fmla="*/ 420433 h 854368"/>
                <a:gd name="connsiteX2" fmla="*/ 705758 w 724989"/>
                <a:gd name="connsiteY2" fmla="*/ 551402 h 854368"/>
                <a:gd name="connsiteX3" fmla="*/ 722427 w 724989"/>
                <a:gd name="connsiteY3" fmla="*/ 689514 h 854368"/>
                <a:gd name="connsiteX4" fmla="*/ 670040 w 724989"/>
                <a:gd name="connsiteY4" fmla="*/ 851439 h 854368"/>
                <a:gd name="connsiteX5" fmla="*/ 665277 w 724989"/>
                <a:gd name="connsiteY5" fmla="*/ 782383 h 854368"/>
                <a:gd name="connsiteX6" fmla="*/ 612890 w 724989"/>
                <a:gd name="connsiteY6" fmla="*/ 639508 h 854368"/>
                <a:gd name="connsiteX7" fmla="*/ 465252 w 724989"/>
                <a:gd name="connsiteY7" fmla="*/ 472820 h 854368"/>
                <a:gd name="connsiteX8" fmla="*/ 291421 w 724989"/>
                <a:gd name="connsiteY8" fmla="*/ 339470 h 854368"/>
                <a:gd name="connsiteX9" fmla="*/ 174740 w 724989"/>
                <a:gd name="connsiteY9" fmla="*/ 258508 h 854368"/>
                <a:gd name="connsiteX10" fmla="*/ 103302 w 724989"/>
                <a:gd name="connsiteY10" fmla="*/ 210883 h 854368"/>
                <a:gd name="connsiteX11" fmla="*/ 36627 w 724989"/>
                <a:gd name="connsiteY11" fmla="*/ 125158 h 854368"/>
                <a:gd name="connsiteX12" fmla="*/ 908 w 724989"/>
                <a:gd name="connsiteY12" fmla="*/ 1333 h 854368"/>
                <a:gd name="connsiteX13" fmla="*/ 72346 w 724989"/>
                <a:gd name="connsiteY13" fmla="*/ 63245 h 854368"/>
                <a:gd name="connsiteX14" fmla="*/ 186646 w 724989"/>
                <a:gd name="connsiteY14" fmla="*/ 120396 h 854368"/>
                <a:gd name="connsiteX15" fmla="*/ 315233 w 724989"/>
                <a:gd name="connsiteY15" fmla="*/ 198977 h 854368"/>
                <a:gd name="connsiteX16" fmla="*/ 484302 w 724989"/>
                <a:gd name="connsiteY16" fmla="*/ 310895 h 854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24989" h="854368">
                  <a:moveTo>
                    <a:pt x="484302" y="310895"/>
                  </a:moveTo>
                  <a:cubicBezTo>
                    <a:pt x="528950" y="345622"/>
                    <a:pt x="573599" y="380349"/>
                    <a:pt x="610508" y="420433"/>
                  </a:cubicBezTo>
                  <a:cubicBezTo>
                    <a:pt x="647417" y="460517"/>
                    <a:pt x="687105" y="506555"/>
                    <a:pt x="705758" y="551402"/>
                  </a:cubicBezTo>
                  <a:cubicBezTo>
                    <a:pt x="724411" y="596249"/>
                    <a:pt x="728380" y="639508"/>
                    <a:pt x="722427" y="689514"/>
                  </a:cubicBezTo>
                  <a:cubicBezTo>
                    <a:pt x="716474" y="739520"/>
                    <a:pt x="679565" y="835961"/>
                    <a:pt x="670040" y="851439"/>
                  </a:cubicBezTo>
                  <a:cubicBezTo>
                    <a:pt x="660515" y="866917"/>
                    <a:pt x="674802" y="817705"/>
                    <a:pt x="665277" y="782383"/>
                  </a:cubicBezTo>
                  <a:cubicBezTo>
                    <a:pt x="655752" y="747061"/>
                    <a:pt x="646227" y="691102"/>
                    <a:pt x="612890" y="639508"/>
                  </a:cubicBezTo>
                  <a:cubicBezTo>
                    <a:pt x="579553" y="587914"/>
                    <a:pt x="518830" y="522826"/>
                    <a:pt x="465252" y="472820"/>
                  </a:cubicBezTo>
                  <a:cubicBezTo>
                    <a:pt x="411674" y="422814"/>
                    <a:pt x="339840" y="375189"/>
                    <a:pt x="291421" y="339470"/>
                  </a:cubicBezTo>
                  <a:cubicBezTo>
                    <a:pt x="243002" y="303751"/>
                    <a:pt x="206093" y="279939"/>
                    <a:pt x="174740" y="258508"/>
                  </a:cubicBezTo>
                  <a:cubicBezTo>
                    <a:pt x="143387" y="237077"/>
                    <a:pt x="126321" y="233108"/>
                    <a:pt x="103302" y="210883"/>
                  </a:cubicBezTo>
                  <a:cubicBezTo>
                    <a:pt x="80283" y="188658"/>
                    <a:pt x="53693" y="160083"/>
                    <a:pt x="36627" y="125158"/>
                  </a:cubicBezTo>
                  <a:cubicBezTo>
                    <a:pt x="19561" y="90233"/>
                    <a:pt x="-5045" y="11652"/>
                    <a:pt x="908" y="1333"/>
                  </a:cubicBezTo>
                  <a:cubicBezTo>
                    <a:pt x="6861" y="-8986"/>
                    <a:pt x="41390" y="43401"/>
                    <a:pt x="72346" y="63245"/>
                  </a:cubicBezTo>
                  <a:cubicBezTo>
                    <a:pt x="103302" y="83089"/>
                    <a:pt x="143784" y="96187"/>
                    <a:pt x="186646" y="120396"/>
                  </a:cubicBezTo>
                  <a:cubicBezTo>
                    <a:pt x="229508" y="144605"/>
                    <a:pt x="315233" y="198977"/>
                    <a:pt x="315233" y="198977"/>
                  </a:cubicBezTo>
                  <a:lnTo>
                    <a:pt x="484302" y="310895"/>
                  </a:ln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7" name="任意多边形 26"/>
            <p:cNvSpPr/>
            <p:nvPr/>
          </p:nvSpPr>
          <p:spPr>
            <a:xfrm>
              <a:off x="3501629" y="3921550"/>
              <a:ext cx="282697" cy="1199700"/>
            </a:xfrm>
            <a:custGeom>
              <a:avLst/>
              <a:gdLst>
                <a:gd name="connsiteX0" fmla="*/ 1190 w 282697"/>
                <a:gd name="connsiteY0" fmla="*/ 807615 h 1200410"/>
                <a:gd name="connsiteX1" fmla="*/ 46434 w 282697"/>
                <a:gd name="connsiteY1" fmla="*/ 631402 h 1200410"/>
                <a:gd name="connsiteX2" fmla="*/ 105965 w 282697"/>
                <a:gd name="connsiteY2" fmla="*/ 500433 h 1200410"/>
                <a:gd name="connsiteX3" fmla="*/ 177402 w 282697"/>
                <a:gd name="connsiteY3" fmla="*/ 274215 h 1200410"/>
                <a:gd name="connsiteX4" fmla="*/ 184546 w 282697"/>
                <a:gd name="connsiteY4" fmla="*/ 162296 h 1200410"/>
                <a:gd name="connsiteX5" fmla="*/ 184546 w 282697"/>
                <a:gd name="connsiteY5" fmla="*/ 64665 h 1200410"/>
                <a:gd name="connsiteX6" fmla="*/ 172640 w 282697"/>
                <a:gd name="connsiteY6" fmla="*/ 371 h 1200410"/>
                <a:gd name="connsiteX7" fmla="*/ 260746 w 282697"/>
                <a:gd name="connsiteY7" fmla="*/ 93240 h 1200410"/>
                <a:gd name="connsiteX8" fmla="*/ 282177 w 282697"/>
                <a:gd name="connsiteY8" fmla="*/ 214683 h 1200410"/>
                <a:gd name="connsiteX9" fmla="*/ 246459 w 282697"/>
                <a:gd name="connsiteY9" fmla="*/ 409946 h 1200410"/>
                <a:gd name="connsiteX10" fmla="*/ 144065 w 282697"/>
                <a:gd name="connsiteY10" fmla="*/ 638546 h 1200410"/>
                <a:gd name="connsiteX11" fmla="*/ 96440 w 282697"/>
                <a:gd name="connsiteY11" fmla="*/ 867146 h 1200410"/>
                <a:gd name="connsiteX12" fmla="*/ 151209 w 282697"/>
                <a:gd name="connsiteY12" fmla="*/ 1005258 h 1200410"/>
                <a:gd name="connsiteX13" fmla="*/ 196452 w 282697"/>
                <a:gd name="connsiteY13" fmla="*/ 1098127 h 1200410"/>
                <a:gd name="connsiteX14" fmla="*/ 275034 w 282697"/>
                <a:gd name="connsiteY14" fmla="*/ 1198140 h 1200410"/>
                <a:gd name="connsiteX15" fmla="*/ 172640 w 282697"/>
                <a:gd name="connsiteY15" fmla="*/ 1160040 h 1200410"/>
                <a:gd name="connsiteX16" fmla="*/ 94059 w 282697"/>
                <a:gd name="connsiteY16" fmla="*/ 1069552 h 1200410"/>
                <a:gd name="connsiteX17" fmla="*/ 20240 w 282697"/>
                <a:gd name="connsiteY17" fmla="*/ 940965 h 1200410"/>
                <a:gd name="connsiteX18" fmla="*/ 1190 w 282697"/>
                <a:gd name="connsiteY18" fmla="*/ 807615 h 1200410"/>
                <a:gd name="connsiteX0" fmla="*/ 1190 w 282697"/>
                <a:gd name="connsiteY0" fmla="*/ 807613 h 1200408"/>
                <a:gd name="connsiteX1" fmla="*/ 46434 w 282697"/>
                <a:gd name="connsiteY1" fmla="*/ 631400 h 1200408"/>
                <a:gd name="connsiteX2" fmla="*/ 105965 w 282697"/>
                <a:gd name="connsiteY2" fmla="*/ 500431 h 1200408"/>
                <a:gd name="connsiteX3" fmla="*/ 177402 w 282697"/>
                <a:gd name="connsiteY3" fmla="*/ 274213 h 1200408"/>
                <a:gd name="connsiteX4" fmla="*/ 189309 w 282697"/>
                <a:gd name="connsiteY4" fmla="*/ 159913 h 1200408"/>
                <a:gd name="connsiteX5" fmla="*/ 184546 w 282697"/>
                <a:gd name="connsiteY5" fmla="*/ 64663 h 1200408"/>
                <a:gd name="connsiteX6" fmla="*/ 172640 w 282697"/>
                <a:gd name="connsiteY6" fmla="*/ 369 h 1200408"/>
                <a:gd name="connsiteX7" fmla="*/ 260746 w 282697"/>
                <a:gd name="connsiteY7" fmla="*/ 93238 h 1200408"/>
                <a:gd name="connsiteX8" fmla="*/ 282177 w 282697"/>
                <a:gd name="connsiteY8" fmla="*/ 214681 h 1200408"/>
                <a:gd name="connsiteX9" fmla="*/ 246459 w 282697"/>
                <a:gd name="connsiteY9" fmla="*/ 409944 h 1200408"/>
                <a:gd name="connsiteX10" fmla="*/ 144065 w 282697"/>
                <a:gd name="connsiteY10" fmla="*/ 638544 h 1200408"/>
                <a:gd name="connsiteX11" fmla="*/ 96440 w 282697"/>
                <a:gd name="connsiteY11" fmla="*/ 867144 h 1200408"/>
                <a:gd name="connsiteX12" fmla="*/ 151209 w 282697"/>
                <a:gd name="connsiteY12" fmla="*/ 1005256 h 1200408"/>
                <a:gd name="connsiteX13" fmla="*/ 196452 w 282697"/>
                <a:gd name="connsiteY13" fmla="*/ 1098125 h 1200408"/>
                <a:gd name="connsiteX14" fmla="*/ 275034 w 282697"/>
                <a:gd name="connsiteY14" fmla="*/ 1198138 h 1200408"/>
                <a:gd name="connsiteX15" fmla="*/ 172640 w 282697"/>
                <a:gd name="connsiteY15" fmla="*/ 1160038 h 1200408"/>
                <a:gd name="connsiteX16" fmla="*/ 94059 w 282697"/>
                <a:gd name="connsiteY16" fmla="*/ 1069550 h 1200408"/>
                <a:gd name="connsiteX17" fmla="*/ 20240 w 282697"/>
                <a:gd name="connsiteY17" fmla="*/ 940963 h 1200408"/>
                <a:gd name="connsiteX18" fmla="*/ 1190 w 282697"/>
                <a:gd name="connsiteY18" fmla="*/ 807613 h 1200408"/>
                <a:gd name="connsiteX0" fmla="*/ 1190 w 282697"/>
                <a:gd name="connsiteY0" fmla="*/ 807613 h 1200408"/>
                <a:gd name="connsiteX1" fmla="*/ 46434 w 282697"/>
                <a:gd name="connsiteY1" fmla="*/ 631400 h 1200408"/>
                <a:gd name="connsiteX2" fmla="*/ 105965 w 282697"/>
                <a:gd name="connsiteY2" fmla="*/ 500431 h 1200408"/>
                <a:gd name="connsiteX3" fmla="*/ 177402 w 282697"/>
                <a:gd name="connsiteY3" fmla="*/ 274213 h 1200408"/>
                <a:gd name="connsiteX4" fmla="*/ 189309 w 282697"/>
                <a:gd name="connsiteY4" fmla="*/ 159913 h 1200408"/>
                <a:gd name="connsiteX5" fmla="*/ 184546 w 282697"/>
                <a:gd name="connsiteY5" fmla="*/ 64663 h 1200408"/>
                <a:gd name="connsiteX6" fmla="*/ 172640 w 282697"/>
                <a:gd name="connsiteY6" fmla="*/ 369 h 1200408"/>
                <a:gd name="connsiteX7" fmla="*/ 260746 w 282697"/>
                <a:gd name="connsiteY7" fmla="*/ 93238 h 1200408"/>
                <a:gd name="connsiteX8" fmla="*/ 282177 w 282697"/>
                <a:gd name="connsiteY8" fmla="*/ 214681 h 1200408"/>
                <a:gd name="connsiteX9" fmla="*/ 246459 w 282697"/>
                <a:gd name="connsiteY9" fmla="*/ 409944 h 1200408"/>
                <a:gd name="connsiteX10" fmla="*/ 151209 w 282697"/>
                <a:gd name="connsiteY10" fmla="*/ 638544 h 1200408"/>
                <a:gd name="connsiteX11" fmla="*/ 96440 w 282697"/>
                <a:gd name="connsiteY11" fmla="*/ 867144 h 1200408"/>
                <a:gd name="connsiteX12" fmla="*/ 151209 w 282697"/>
                <a:gd name="connsiteY12" fmla="*/ 1005256 h 1200408"/>
                <a:gd name="connsiteX13" fmla="*/ 196452 w 282697"/>
                <a:gd name="connsiteY13" fmla="*/ 1098125 h 1200408"/>
                <a:gd name="connsiteX14" fmla="*/ 275034 w 282697"/>
                <a:gd name="connsiteY14" fmla="*/ 1198138 h 1200408"/>
                <a:gd name="connsiteX15" fmla="*/ 172640 w 282697"/>
                <a:gd name="connsiteY15" fmla="*/ 1160038 h 1200408"/>
                <a:gd name="connsiteX16" fmla="*/ 94059 w 282697"/>
                <a:gd name="connsiteY16" fmla="*/ 1069550 h 1200408"/>
                <a:gd name="connsiteX17" fmla="*/ 20240 w 282697"/>
                <a:gd name="connsiteY17" fmla="*/ 940963 h 1200408"/>
                <a:gd name="connsiteX18" fmla="*/ 1190 w 282697"/>
                <a:gd name="connsiteY18" fmla="*/ 807613 h 1200408"/>
                <a:gd name="connsiteX0" fmla="*/ 1190 w 282697"/>
                <a:gd name="connsiteY0" fmla="*/ 807613 h 1200408"/>
                <a:gd name="connsiteX1" fmla="*/ 46434 w 282697"/>
                <a:gd name="connsiteY1" fmla="*/ 631400 h 1200408"/>
                <a:gd name="connsiteX2" fmla="*/ 105965 w 282697"/>
                <a:gd name="connsiteY2" fmla="*/ 500431 h 1200408"/>
                <a:gd name="connsiteX3" fmla="*/ 177402 w 282697"/>
                <a:gd name="connsiteY3" fmla="*/ 274213 h 1200408"/>
                <a:gd name="connsiteX4" fmla="*/ 189309 w 282697"/>
                <a:gd name="connsiteY4" fmla="*/ 159913 h 1200408"/>
                <a:gd name="connsiteX5" fmla="*/ 184546 w 282697"/>
                <a:gd name="connsiteY5" fmla="*/ 64663 h 1200408"/>
                <a:gd name="connsiteX6" fmla="*/ 172640 w 282697"/>
                <a:gd name="connsiteY6" fmla="*/ 369 h 1200408"/>
                <a:gd name="connsiteX7" fmla="*/ 260746 w 282697"/>
                <a:gd name="connsiteY7" fmla="*/ 93238 h 1200408"/>
                <a:gd name="connsiteX8" fmla="*/ 282177 w 282697"/>
                <a:gd name="connsiteY8" fmla="*/ 214681 h 1200408"/>
                <a:gd name="connsiteX9" fmla="*/ 246459 w 282697"/>
                <a:gd name="connsiteY9" fmla="*/ 409944 h 1200408"/>
                <a:gd name="connsiteX10" fmla="*/ 151209 w 282697"/>
                <a:gd name="connsiteY10" fmla="*/ 638544 h 1200408"/>
                <a:gd name="connsiteX11" fmla="*/ 103584 w 282697"/>
                <a:gd name="connsiteY11" fmla="*/ 867144 h 1200408"/>
                <a:gd name="connsiteX12" fmla="*/ 151209 w 282697"/>
                <a:gd name="connsiteY12" fmla="*/ 1005256 h 1200408"/>
                <a:gd name="connsiteX13" fmla="*/ 196452 w 282697"/>
                <a:gd name="connsiteY13" fmla="*/ 1098125 h 1200408"/>
                <a:gd name="connsiteX14" fmla="*/ 275034 w 282697"/>
                <a:gd name="connsiteY14" fmla="*/ 1198138 h 1200408"/>
                <a:gd name="connsiteX15" fmla="*/ 172640 w 282697"/>
                <a:gd name="connsiteY15" fmla="*/ 1160038 h 1200408"/>
                <a:gd name="connsiteX16" fmla="*/ 94059 w 282697"/>
                <a:gd name="connsiteY16" fmla="*/ 1069550 h 1200408"/>
                <a:gd name="connsiteX17" fmla="*/ 20240 w 282697"/>
                <a:gd name="connsiteY17" fmla="*/ 940963 h 1200408"/>
                <a:gd name="connsiteX18" fmla="*/ 1190 w 282697"/>
                <a:gd name="connsiteY18" fmla="*/ 807613 h 1200408"/>
                <a:gd name="connsiteX0" fmla="*/ 1190 w 282697"/>
                <a:gd name="connsiteY0" fmla="*/ 807613 h 1200408"/>
                <a:gd name="connsiteX1" fmla="*/ 46434 w 282697"/>
                <a:gd name="connsiteY1" fmla="*/ 631400 h 1200408"/>
                <a:gd name="connsiteX2" fmla="*/ 105965 w 282697"/>
                <a:gd name="connsiteY2" fmla="*/ 500431 h 1200408"/>
                <a:gd name="connsiteX3" fmla="*/ 177402 w 282697"/>
                <a:gd name="connsiteY3" fmla="*/ 274213 h 1200408"/>
                <a:gd name="connsiteX4" fmla="*/ 189309 w 282697"/>
                <a:gd name="connsiteY4" fmla="*/ 159913 h 1200408"/>
                <a:gd name="connsiteX5" fmla="*/ 184546 w 282697"/>
                <a:gd name="connsiteY5" fmla="*/ 64663 h 1200408"/>
                <a:gd name="connsiteX6" fmla="*/ 172640 w 282697"/>
                <a:gd name="connsiteY6" fmla="*/ 369 h 1200408"/>
                <a:gd name="connsiteX7" fmla="*/ 260746 w 282697"/>
                <a:gd name="connsiteY7" fmla="*/ 93238 h 1200408"/>
                <a:gd name="connsiteX8" fmla="*/ 282177 w 282697"/>
                <a:gd name="connsiteY8" fmla="*/ 214681 h 1200408"/>
                <a:gd name="connsiteX9" fmla="*/ 246459 w 282697"/>
                <a:gd name="connsiteY9" fmla="*/ 409944 h 1200408"/>
                <a:gd name="connsiteX10" fmla="*/ 151209 w 282697"/>
                <a:gd name="connsiteY10" fmla="*/ 638544 h 1200408"/>
                <a:gd name="connsiteX11" fmla="*/ 103584 w 282697"/>
                <a:gd name="connsiteY11" fmla="*/ 867144 h 1200408"/>
                <a:gd name="connsiteX12" fmla="*/ 144065 w 282697"/>
                <a:gd name="connsiteY12" fmla="*/ 1010018 h 1200408"/>
                <a:gd name="connsiteX13" fmla="*/ 196452 w 282697"/>
                <a:gd name="connsiteY13" fmla="*/ 1098125 h 1200408"/>
                <a:gd name="connsiteX14" fmla="*/ 275034 w 282697"/>
                <a:gd name="connsiteY14" fmla="*/ 1198138 h 1200408"/>
                <a:gd name="connsiteX15" fmla="*/ 172640 w 282697"/>
                <a:gd name="connsiteY15" fmla="*/ 1160038 h 1200408"/>
                <a:gd name="connsiteX16" fmla="*/ 94059 w 282697"/>
                <a:gd name="connsiteY16" fmla="*/ 1069550 h 1200408"/>
                <a:gd name="connsiteX17" fmla="*/ 20240 w 282697"/>
                <a:gd name="connsiteY17" fmla="*/ 940963 h 1200408"/>
                <a:gd name="connsiteX18" fmla="*/ 1190 w 282697"/>
                <a:gd name="connsiteY18" fmla="*/ 807613 h 1200408"/>
                <a:gd name="connsiteX0" fmla="*/ 1190 w 282697"/>
                <a:gd name="connsiteY0" fmla="*/ 807613 h 1199700"/>
                <a:gd name="connsiteX1" fmla="*/ 46434 w 282697"/>
                <a:gd name="connsiteY1" fmla="*/ 631400 h 1199700"/>
                <a:gd name="connsiteX2" fmla="*/ 105965 w 282697"/>
                <a:gd name="connsiteY2" fmla="*/ 500431 h 1199700"/>
                <a:gd name="connsiteX3" fmla="*/ 177402 w 282697"/>
                <a:gd name="connsiteY3" fmla="*/ 274213 h 1199700"/>
                <a:gd name="connsiteX4" fmla="*/ 189309 w 282697"/>
                <a:gd name="connsiteY4" fmla="*/ 159913 h 1199700"/>
                <a:gd name="connsiteX5" fmla="*/ 184546 w 282697"/>
                <a:gd name="connsiteY5" fmla="*/ 64663 h 1199700"/>
                <a:gd name="connsiteX6" fmla="*/ 172640 w 282697"/>
                <a:gd name="connsiteY6" fmla="*/ 369 h 1199700"/>
                <a:gd name="connsiteX7" fmla="*/ 260746 w 282697"/>
                <a:gd name="connsiteY7" fmla="*/ 93238 h 1199700"/>
                <a:gd name="connsiteX8" fmla="*/ 282177 w 282697"/>
                <a:gd name="connsiteY8" fmla="*/ 214681 h 1199700"/>
                <a:gd name="connsiteX9" fmla="*/ 246459 w 282697"/>
                <a:gd name="connsiteY9" fmla="*/ 409944 h 1199700"/>
                <a:gd name="connsiteX10" fmla="*/ 151209 w 282697"/>
                <a:gd name="connsiteY10" fmla="*/ 638544 h 1199700"/>
                <a:gd name="connsiteX11" fmla="*/ 103584 w 282697"/>
                <a:gd name="connsiteY11" fmla="*/ 867144 h 1199700"/>
                <a:gd name="connsiteX12" fmla="*/ 144065 w 282697"/>
                <a:gd name="connsiteY12" fmla="*/ 1010018 h 1199700"/>
                <a:gd name="connsiteX13" fmla="*/ 196452 w 282697"/>
                <a:gd name="connsiteY13" fmla="*/ 1098125 h 1199700"/>
                <a:gd name="connsiteX14" fmla="*/ 275034 w 282697"/>
                <a:gd name="connsiteY14" fmla="*/ 1198138 h 1199700"/>
                <a:gd name="connsiteX15" fmla="*/ 172640 w 282697"/>
                <a:gd name="connsiteY15" fmla="*/ 1152894 h 1199700"/>
                <a:gd name="connsiteX16" fmla="*/ 94059 w 282697"/>
                <a:gd name="connsiteY16" fmla="*/ 1069550 h 1199700"/>
                <a:gd name="connsiteX17" fmla="*/ 20240 w 282697"/>
                <a:gd name="connsiteY17" fmla="*/ 940963 h 1199700"/>
                <a:gd name="connsiteX18" fmla="*/ 1190 w 282697"/>
                <a:gd name="connsiteY18" fmla="*/ 807613 h 119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82697" h="1199700">
                  <a:moveTo>
                    <a:pt x="1190" y="807613"/>
                  </a:moveTo>
                  <a:cubicBezTo>
                    <a:pt x="5556" y="756019"/>
                    <a:pt x="28972" y="682597"/>
                    <a:pt x="46434" y="631400"/>
                  </a:cubicBezTo>
                  <a:cubicBezTo>
                    <a:pt x="63897" y="580203"/>
                    <a:pt x="84137" y="559962"/>
                    <a:pt x="105965" y="500431"/>
                  </a:cubicBezTo>
                  <a:cubicBezTo>
                    <a:pt x="127793" y="440900"/>
                    <a:pt x="163511" y="330966"/>
                    <a:pt x="177402" y="274213"/>
                  </a:cubicBezTo>
                  <a:cubicBezTo>
                    <a:pt x="191293" y="217460"/>
                    <a:pt x="188118" y="194838"/>
                    <a:pt x="189309" y="159913"/>
                  </a:cubicBezTo>
                  <a:cubicBezTo>
                    <a:pt x="190500" y="124988"/>
                    <a:pt x="187324" y="91254"/>
                    <a:pt x="184546" y="64663"/>
                  </a:cubicBezTo>
                  <a:cubicBezTo>
                    <a:pt x="181768" y="38072"/>
                    <a:pt x="159940" y="-4394"/>
                    <a:pt x="172640" y="369"/>
                  </a:cubicBezTo>
                  <a:cubicBezTo>
                    <a:pt x="185340" y="5132"/>
                    <a:pt x="242490" y="57519"/>
                    <a:pt x="260746" y="93238"/>
                  </a:cubicBezTo>
                  <a:cubicBezTo>
                    <a:pt x="279002" y="128957"/>
                    <a:pt x="284558" y="161897"/>
                    <a:pt x="282177" y="214681"/>
                  </a:cubicBezTo>
                  <a:cubicBezTo>
                    <a:pt x="279796" y="267465"/>
                    <a:pt x="268287" y="339300"/>
                    <a:pt x="246459" y="409944"/>
                  </a:cubicBezTo>
                  <a:cubicBezTo>
                    <a:pt x="224631" y="480588"/>
                    <a:pt x="175021" y="562344"/>
                    <a:pt x="151209" y="638544"/>
                  </a:cubicBezTo>
                  <a:cubicBezTo>
                    <a:pt x="127397" y="714744"/>
                    <a:pt x="104775" y="805232"/>
                    <a:pt x="103584" y="867144"/>
                  </a:cubicBezTo>
                  <a:cubicBezTo>
                    <a:pt x="102393" y="929056"/>
                    <a:pt x="128587" y="971521"/>
                    <a:pt x="144065" y="1010018"/>
                  </a:cubicBezTo>
                  <a:cubicBezTo>
                    <a:pt x="159543" y="1048515"/>
                    <a:pt x="174624" y="1066772"/>
                    <a:pt x="196452" y="1098125"/>
                  </a:cubicBezTo>
                  <a:cubicBezTo>
                    <a:pt x="218280" y="1129478"/>
                    <a:pt x="279003" y="1189010"/>
                    <a:pt x="275034" y="1198138"/>
                  </a:cubicBezTo>
                  <a:cubicBezTo>
                    <a:pt x="271065" y="1207266"/>
                    <a:pt x="202802" y="1174325"/>
                    <a:pt x="172640" y="1152894"/>
                  </a:cubicBezTo>
                  <a:cubicBezTo>
                    <a:pt x="142478" y="1131463"/>
                    <a:pt x="119459" y="1106062"/>
                    <a:pt x="94059" y="1069550"/>
                  </a:cubicBezTo>
                  <a:cubicBezTo>
                    <a:pt x="68659" y="1033038"/>
                    <a:pt x="35718" y="981444"/>
                    <a:pt x="20240" y="940963"/>
                  </a:cubicBezTo>
                  <a:cubicBezTo>
                    <a:pt x="4762" y="900482"/>
                    <a:pt x="-3176" y="859207"/>
                    <a:pt x="1190" y="807613"/>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8" name="任意多边形 27"/>
            <p:cNvSpPr/>
            <p:nvPr/>
          </p:nvSpPr>
          <p:spPr>
            <a:xfrm>
              <a:off x="3125816" y="3457204"/>
              <a:ext cx="657995" cy="710467"/>
            </a:xfrm>
            <a:custGeom>
              <a:avLst/>
              <a:gdLst>
                <a:gd name="connsiteX0" fmla="*/ 29474 w 663566"/>
                <a:gd name="connsiteY0" fmla="*/ 217011 h 709114"/>
                <a:gd name="connsiteX1" fmla="*/ 134249 w 663566"/>
                <a:gd name="connsiteY1" fmla="*/ 328930 h 709114"/>
                <a:gd name="connsiteX2" fmla="*/ 319987 w 663566"/>
                <a:gd name="connsiteY2" fmla="*/ 433705 h 709114"/>
                <a:gd name="connsiteX3" fmla="*/ 462862 w 663566"/>
                <a:gd name="connsiteY3" fmla="*/ 507523 h 709114"/>
                <a:gd name="connsiteX4" fmla="*/ 562874 w 663566"/>
                <a:gd name="connsiteY4" fmla="*/ 588486 h 709114"/>
                <a:gd name="connsiteX5" fmla="*/ 641455 w 663566"/>
                <a:gd name="connsiteY5" fmla="*/ 671830 h 709114"/>
                <a:gd name="connsiteX6" fmla="*/ 658124 w 663566"/>
                <a:gd name="connsiteY6" fmla="*/ 707548 h 709114"/>
                <a:gd name="connsiteX7" fmla="*/ 658124 w 663566"/>
                <a:gd name="connsiteY7" fmla="*/ 624205 h 709114"/>
                <a:gd name="connsiteX8" fmla="*/ 593830 w 663566"/>
                <a:gd name="connsiteY8" fmla="*/ 502761 h 709114"/>
                <a:gd name="connsiteX9" fmla="*/ 460480 w 663566"/>
                <a:gd name="connsiteY9" fmla="*/ 405130 h 709114"/>
                <a:gd name="connsiteX10" fmla="*/ 229499 w 663566"/>
                <a:gd name="connsiteY10" fmla="*/ 262255 h 709114"/>
                <a:gd name="connsiteX11" fmla="*/ 105674 w 663566"/>
                <a:gd name="connsiteY11" fmla="*/ 159861 h 709114"/>
                <a:gd name="connsiteX12" fmla="*/ 43762 w 663566"/>
                <a:gd name="connsiteY12" fmla="*/ 93186 h 709114"/>
                <a:gd name="connsiteX13" fmla="*/ 5662 w 663566"/>
                <a:gd name="connsiteY13" fmla="*/ 317 h 709114"/>
                <a:gd name="connsiteX14" fmla="*/ 899 w 663566"/>
                <a:gd name="connsiteY14" fmla="*/ 66992 h 709114"/>
                <a:gd name="connsiteX15" fmla="*/ 29474 w 663566"/>
                <a:gd name="connsiteY15" fmla="*/ 217011 h 709114"/>
                <a:gd name="connsiteX0" fmla="*/ 29166 w 663258"/>
                <a:gd name="connsiteY0" fmla="*/ 217064 h 709167"/>
                <a:gd name="connsiteX1" fmla="*/ 133941 w 663258"/>
                <a:gd name="connsiteY1" fmla="*/ 328983 h 709167"/>
                <a:gd name="connsiteX2" fmla="*/ 319679 w 663258"/>
                <a:gd name="connsiteY2" fmla="*/ 433758 h 709167"/>
                <a:gd name="connsiteX3" fmla="*/ 462554 w 663258"/>
                <a:gd name="connsiteY3" fmla="*/ 507576 h 709167"/>
                <a:gd name="connsiteX4" fmla="*/ 562566 w 663258"/>
                <a:gd name="connsiteY4" fmla="*/ 588539 h 709167"/>
                <a:gd name="connsiteX5" fmla="*/ 641147 w 663258"/>
                <a:gd name="connsiteY5" fmla="*/ 671883 h 709167"/>
                <a:gd name="connsiteX6" fmla="*/ 657816 w 663258"/>
                <a:gd name="connsiteY6" fmla="*/ 707601 h 709167"/>
                <a:gd name="connsiteX7" fmla="*/ 657816 w 663258"/>
                <a:gd name="connsiteY7" fmla="*/ 624258 h 709167"/>
                <a:gd name="connsiteX8" fmla="*/ 593522 w 663258"/>
                <a:gd name="connsiteY8" fmla="*/ 502814 h 709167"/>
                <a:gd name="connsiteX9" fmla="*/ 460172 w 663258"/>
                <a:gd name="connsiteY9" fmla="*/ 405183 h 709167"/>
                <a:gd name="connsiteX10" fmla="*/ 229191 w 663258"/>
                <a:gd name="connsiteY10" fmla="*/ 262308 h 709167"/>
                <a:gd name="connsiteX11" fmla="*/ 105366 w 663258"/>
                <a:gd name="connsiteY11" fmla="*/ 159914 h 709167"/>
                <a:gd name="connsiteX12" fmla="*/ 43454 w 663258"/>
                <a:gd name="connsiteY12" fmla="*/ 93239 h 709167"/>
                <a:gd name="connsiteX13" fmla="*/ 12497 w 663258"/>
                <a:gd name="connsiteY13" fmla="*/ 370 h 709167"/>
                <a:gd name="connsiteX14" fmla="*/ 591 w 663258"/>
                <a:gd name="connsiteY14" fmla="*/ 67045 h 709167"/>
                <a:gd name="connsiteX15" fmla="*/ 29166 w 663258"/>
                <a:gd name="connsiteY15" fmla="*/ 217064 h 709167"/>
                <a:gd name="connsiteX0" fmla="*/ 29166 w 663258"/>
                <a:gd name="connsiteY0" fmla="*/ 217064 h 709167"/>
                <a:gd name="connsiteX1" fmla="*/ 133941 w 663258"/>
                <a:gd name="connsiteY1" fmla="*/ 328983 h 709167"/>
                <a:gd name="connsiteX2" fmla="*/ 319679 w 663258"/>
                <a:gd name="connsiteY2" fmla="*/ 433758 h 709167"/>
                <a:gd name="connsiteX3" fmla="*/ 462554 w 663258"/>
                <a:gd name="connsiteY3" fmla="*/ 507576 h 709167"/>
                <a:gd name="connsiteX4" fmla="*/ 562566 w 663258"/>
                <a:gd name="connsiteY4" fmla="*/ 588539 h 709167"/>
                <a:gd name="connsiteX5" fmla="*/ 641147 w 663258"/>
                <a:gd name="connsiteY5" fmla="*/ 671883 h 709167"/>
                <a:gd name="connsiteX6" fmla="*/ 657816 w 663258"/>
                <a:gd name="connsiteY6" fmla="*/ 707601 h 709167"/>
                <a:gd name="connsiteX7" fmla="*/ 657816 w 663258"/>
                <a:gd name="connsiteY7" fmla="*/ 624258 h 709167"/>
                <a:gd name="connsiteX8" fmla="*/ 593522 w 663258"/>
                <a:gd name="connsiteY8" fmla="*/ 502814 h 709167"/>
                <a:gd name="connsiteX9" fmla="*/ 460172 w 663258"/>
                <a:gd name="connsiteY9" fmla="*/ 405183 h 709167"/>
                <a:gd name="connsiteX10" fmla="*/ 229191 w 663258"/>
                <a:gd name="connsiteY10" fmla="*/ 262308 h 709167"/>
                <a:gd name="connsiteX11" fmla="*/ 105366 w 663258"/>
                <a:gd name="connsiteY11" fmla="*/ 159914 h 709167"/>
                <a:gd name="connsiteX12" fmla="*/ 50598 w 663258"/>
                <a:gd name="connsiteY12" fmla="*/ 93239 h 709167"/>
                <a:gd name="connsiteX13" fmla="*/ 12497 w 663258"/>
                <a:gd name="connsiteY13" fmla="*/ 370 h 709167"/>
                <a:gd name="connsiteX14" fmla="*/ 591 w 663258"/>
                <a:gd name="connsiteY14" fmla="*/ 67045 h 709167"/>
                <a:gd name="connsiteX15" fmla="*/ 29166 w 663258"/>
                <a:gd name="connsiteY15" fmla="*/ 217064 h 709167"/>
                <a:gd name="connsiteX0" fmla="*/ 29166 w 663258"/>
                <a:gd name="connsiteY0" fmla="*/ 217064 h 709167"/>
                <a:gd name="connsiteX1" fmla="*/ 133941 w 663258"/>
                <a:gd name="connsiteY1" fmla="*/ 328983 h 709167"/>
                <a:gd name="connsiteX2" fmla="*/ 319679 w 663258"/>
                <a:gd name="connsiteY2" fmla="*/ 433758 h 709167"/>
                <a:gd name="connsiteX3" fmla="*/ 462554 w 663258"/>
                <a:gd name="connsiteY3" fmla="*/ 507576 h 709167"/>
                <a:gd name="connsiteX4" fmla="*/ 562566 w 663258"/>
                <a:gd name="connsiteY4" fmla="*/ 588539 h 709167"/>
                <a:gd name="connsiteX5" fmla="*/ 641147 w 663258"/>
                <a:gd name="connsiteY5" fmla="*/ 671883 h 709167"/>
                <a:gd name="connsiteX6" fmla="*/ 657816 w 663258"/>
                <a:gd name="connsiteY6" fmla="*/ 707601 h 709167"/>
                <a:gd name="connsiteX7" fmla="*/ 657816 w 663258"/>
                <a:gd name="connsiteY7" fmla="*/ 624258 h 709167"/>
                <a:gd name="connsiteX8" fmla="*/ 593522 w 663258"/>
                <a:gd name="connsiteY8" fmla="*/ 502814 h 709167"/>
                <a:gd name="connsiteX9" fmla="*/ 460172 w 663258"/>
                <a:gd name="connsiteY9" fmla="*/ 405183 h 709167"/>
                <a:gd name="connsiteX10" fmla="*/ 229191 w 663258"/>
                <a:gd name="connsiteY10" fmla="*/ 262308 h 709167"/>
                <a:gd name="connsiteX11" fmla="*/ 107747 w 663258"/>
                <a:gd name="connsiteY11" fmla="*/ 157532 h 709167"/>
                <a:gd name="connsiteX12" fmla="*/ 50598 w 663258"/>
                <a:gd name="connsiteY12" fmla="*/ 93239 h 709167"/>
                <a:gd name="connsiteX13" fmla="*/ 12497 w 663258"/>
                <a:gd name="connsiteY13" fmla="*/ 370 h 709167"/>
                <a:gd name="connsiteX14" fmla="*/ 591 w 663258"/>
                <a:gd name="connsiteY14" fmla="*/ 67045 h 709167"/>
                <a:gd name="connsiteX15" fmla="*/ 29166 w 663258"/>
                <a:gd name="connsiteY15" fmla="*/ 217064 h 709167"/>
                <a:gd name="connsiteX0" fmla="*/ 29166 w 660202"/>
                <a:gd name="connsiteY0" fmla="*/ 217064 h 710467"/>
                <a:gd name="connsiteX1" fmla="*/ 133941 w 660202"/>
                <a:gd name="connsiteY1" fmla="*/ 328983 h 710467"/>
                <a:gd name="connsiteX2" fmla="*/ 319679 w 660202"/>
                <a:gd name="connsiteY2" fmla="*/ 433758 h 710467"/>
                <a:gd name="connsiteX3" fmla="*/ 462554 w 660202"/>
                <a:gd name="connsiteY3" fmla="*/ 507576 h 710467"/>
                <a:gd name="connsiteX4" fmla="*/ 562566 w 660202"/>
                <a:gd name="connsiteY4" fmla="*/ 588539 h 710467"/>
                <a:gd name="connsiteX5" fmla="*/ 641147 w 660202"/>
                <a:gd name="connsiteY5" fmla="*/ 671883 h 710467"/>
                <a:gd name="connsiteX6" fmla="*/ 657816 w 660202"/>
                <a:gd name="connsiteY6" fmla="*/ 707601 h 710467"/>
                <a:gd name="connsiteX7" fmla="*/ 653054 w 660202"/>
                <a:gd name="connsiteY7" fmla="*/ 600445 h 710467"/>
                <a:gd name="connsiteX8" fmla="*/ 593522 w 660202"/>
                <a:gd name="connsiteY8" fmla="*/ 502814 h 710467"/>
                <a:gd name="connsiteX9" fmla="*/ 460172 w 660202"/>
                <a:gd name="connsiteY9" fmla="*/ 405183 h 710467"/>
                <a:gd name="connsiteX10" fmla="*/ 229191 w 660202"/>
                <a:gd name="connsiteY10" fmla="*/ 262308 h 710467"/>
                <a:gd name="connsiteX11" fmla="*/ 107747 w 660202"/>
                <a:gd name="connsiteY11" fmla="*/ 157532 h 710467"/>
                <a:gd name="connsiteX12" fmla="*/ 50598 w 660202"/>
                <a:gd name="connsiteY12" fmla="*/ 93239 h 710467"/>
                <a:gd name="connsiteX13" fmla="*/ 12497 w 660202"/>
                <a:gd name="connsiteY13" fmla="*/ 370 h 710467"/>
                <a:gd name="connsiteX14" fmla="*/ 591 w 660202"/>
                <a:gd name="connsiteY14" fmla="*/ 67045 h 710467"/>
                <a:gd name="connsiteX15" fmla="*/ 29166 w 660202"/>
                <a:gd name="connsiteY15" fmla="*/ 217064 h 710467"/>
                <a:gd name="connsiteX0" fmla="*/ 26959 w 657995"/>
                <a:gd name="connsiteY0" fmla="*/ 217064 h 710467"/>
                <a:gd name="connsiteX1" fmla="*/ 131734 w 657995"/>
                <a:gd name="connsiteY1" fmla="*/ 328983 h 710467"/>
                <a:gd name="connsiteX2" fmla="*/ 317472 w 657995"/>
                <a:gd name="connsiteY2" fmla="*/ 433758 h 710467"/>
                <a:gd name="connsiteX3" fmla="*/ 460347 w 657995"/>
                <a:gd name="connsiteY3" fmla="*/ 507576 h 710467"/>
                <a:gd name="connsiteX4" fmla="*/ 560359 w 657995"/>
                <a:gd name="connsiteY4" fmla="*/ 588539 h 710467"/>
                <a:gd name="connsiteX5" fmla="*/ 638940 w 657995"/>
                <a:gd name="connsiteY5" fmla="*/ 671883 h 710467"/>
                <a:gd name="connsiteX6" fmla="*/ 655609 w 657995"/>
                <a:gd name="connsiteY6" fmla="*/ 707601 h 710467"/>
                <a:gd name="connsiteX7" fmla="*/ 650847 w 657995"/>
                <a:gd name="connsiteY7" fmla="*/ 600445 h 710467"/>
                <a:gd name="connsiteX8" fmla="*/ 591315 w 657995"/>
                <a:gd name="connsiteY8" fmla="*/ 502814 h 710467"/>
                <a:gd name="connsiteX9" fmla="*/ 457965 w 657995"/>
                <a:gd name="connsiteY9" fmla="*/ 405183 h 710467"/>
                <a:gd name="connsiteX10" fmla="*/ 226984 w 657995"/>
                <a:gd name="connsiteY10" fmla="*/ 262308 h 710467"/>
                <a:gd name="connsiteX11" fmla="*/ 105540 w 657995"/>
                <a:gd name="connsiteY11" fmla="*/ 157532 h 710467"/>
                <a:gd name="connsiteX12" fmla="*/ 48391 w 657995"/>
                <a:gd name="connsiteY12" fmla="*/ 93239 h 710467"/>
                <a:gd name="connsiteX13" fmla="*/ 10290 w 657995"/>
                <a:gd name="connsiteY13" fmla="*/ 370 h 710467"/>
                <a:gd name="connsiteX14" fmla="*/ 765 w 657995"/>
                <a:gd name="connsiteY14" fmla="*/ 67045 h 710467"/>
                <a:gd name="connsiteX15" fmla="*/ 26959 w 657995"/>
                <a:gd name="connsiteY15" fmla="*/ 217064 h 710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57995" h="710467">
                  <a:moveTo>
                    <a:pt x="26959" y="217064"/>
                  </a:moveTo>
                  <a:cubicBezTo>
                    <a:pt x="48787" y="260720"/>
                    <a:pt x="83315" y="292867"/>
                    <a:pt x="131734" y="328983"/>
                  </a:cubicBezTo>
                  <a:cubicBezTo>
                    <a:pt x="180153" y="365099"/>
                    <a:pt x="262703" y="403993"/>
                    <a:pt x="317472" y="433758"/>
                  </a:cubicBezTo>
                  <a:cubicBezTo>
                    <a:pt x="372241" y="463523"/>
                    <a:pt x="419866" y="481779"/>
                    <a:pt x="460347" y="507576"/>
                  </a:cubicBezTo>
                  <a:cubicBezTo>
                    <a:pt x="500828" y="533373"/>
                    <a:pt x="530594" y="561155"/>
                    <a:pt x="560359" y="588539"/>
                  </a:cubicBezTo>
                  <a:cubicBezTo>
                    <a:pt x="590125" y="615924"/>
                    <a:pt x="623065" y="652039"/>
                    <a:pt x="638940" y="671883"/>
                  </a:cubicBezTo>
                  <a:cubicBezTo>
                    <a:pt x="654815" y="691727"/>
                    <a:pt x="653625" y="719507"/>
                    <a:pt x="655609" y="707601"/>
                  </a:cubicBezTo>
                  <a:cubicBezTo>
                    <a:pt x="657594" y="695695"/>
                    <a:pt x="661563" y="634576"/>
                    <a:pt x="650847" y="600445"/>
                  </a:cubicBezTo>
                  <a:cubicBezTo>
                    <a:pt x="640131" y="566314"/>
                    <a:pt x="623462" y="535358"/>
                    <a:pt x="591315" y="502814"/>
                  </a:cubicBezTo>
                  <a:cubicBezTo>
                    <a:pt x="559168" y="470270"/>
                    <a:pt x="518687" y="445267"/>
                    <a:pt x="457965" y="405183"/>
                  </a:cubicBezTo>
                  <a:cubicBezTo>
                    <a:pt x="397243" y="365099"/>
                    <a:pt x="285721" y="303583"/>
                    <a:pt x="226984" y="262308"/>
                  </a:cubicBezTo>
                  <a:cubicBezTo>
                    <a:pt x="168247" y="221033"/>
                    <a:pt x="135306" y="185710"/>
                    <a:pt x="105540" y="157532"/>
                  </a:cubicBezTo>
                  <a:cubicBezTo>
                    <a:pt x="75775" y="129354"/>
                    <a:pt x="64266" y="119433"/>
                    <a:pt x="48391" y="93239"/>
                  </a:cubicBezTo>
                  <a:cubicBezTo>
                    <a:pt x="32516" y="67045"/>
                    <a:pt x="17434" y="4736"/>
                    <a:pt x="10290" y="370"/>
                  </a:cubicBezTo>
                  <a:cubicBezTo>
                    <a:pt x="3146" y="-3996"/>
                    <a:pt x="-2013" y="30929"/>
                    <a:pt x="765" y="67045"/>
                  </a:cubicBezTo>
                  <a:cubicBezTo>
                    <a:pt x="3543" y="103161"/>
                    <a:pt x="5131" y="173408"/>
                    <a:pt x="26959" y="217064"/>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9" name="任意多边形 28"/>
            <p:cNvSpPr/>
            <p:nvPr/>
          </p:nvSpPr>
          <p:spPr>
            <a:xfrm>
              <a:off x="3521352" y="4859630"/>
              <a:ext cx="924874" cy="522654"/>
            </a:xfrm>
            <a:custGeom>
              <a:avLst/>
              <a:gdLst>
                <a:gd name="connsiteX0" fmla="*/ 307681 w 927237"/>
                <a:gd name="connsiteY0" fmla="*/ 274362 h 520290"/>
                <a:gd name="connsiteX1" fmla="*/ 493418 w 927237"/>
                <a:gd name="connsiteY1" fmla="*/ 329131 h 520290"/>
                <a:gd name="connsiteX2" fmla="*/ 681537 w 927237"/>
                <a:gd name="connsiteY2" fmla="*/ 398187 h 520290"/>
                <a:gd name="connsiteX3" fmla="*/ 802981 w 927237"/>
                <a:gd name="connsiteY3" fmla="*/ 452956 h 520290"/>
                <a:gd name="connsiteX4" fmla="*/ 895850 w 927237"/>
                <a:gd name="connsiteY4" fmla="*/ 502962 h 520290"/>
                <a:gd name="connsiteX5" fmla="*/ 924425 w 927237"/>
                <a:gd name="connsiteY5" fmla="*/ 519631 h 520290"/>
                <a:gd name="connsiteX6" fmla="*/ 917281 w 927237"/>
                <a:gd name="connsiteY6" fmla="*/ 483912 h 520290"/>
                <a:gd name="connsiteX7" fmla="*/ 845843 w 927237"/>
                <a:gd name="connsiteY7" fmla="*/ 348181 h 520290"/>
                <a:gd name="connsiteX8" fmla="*/ 719637 w 927237"/>
                <a:gd name="connsiteY8" fmla="*/ 269600 h 520290"/>
                <a:gd name="connsiteX9" fmla="*/ 448175 w 927237"/>
                <a:gd name="connsiteY9" fmla="*/ 186256 h 520290"/>
                <a:gd name="connsiteX10" fmla="*/ 221956 w 927237"/>
                <a:gd name="connsiteY10" fmla="*/ 117200 h 520290"/>
                <a:gd name="connsiteX11" fmla="*/ 93368 w 927237"/>
                <a:gd name="connsiteY11" fmla="*/ 67194 h 520290"/>
                <a:gd name="connsiteX12" fmla="*/ 500 w 927237"/>
                <a:gd name="connsiteY12" fmla="*/ 519 h 520290"/>
                <a:gd name="connsiteX13" fmla="*/ 60031 w 927237"/>
                <a:gd name="connsiteY13" fmla="*/ 105294 h 520290"/>
                <a:gd name="connsiteX14" fmla="*/ 138612 w 927237"/>
                <a:gd name="connsiteY14" fmla="*/ 205306 h 520290"/>
                <a:gd name="connsiteX15" fmla="*/ 219575 w 927237"/>
                <a:gd name="connsiteY15" fmla="*/ 245787 h 520290"/>
                <a:gd name="connsiteX16" fmla="*/ 307681 w 927237"/>
                <a:gd name="connsiteY16" fmla="*/ 274362 h 520290"/>
                <a:gd name="connsiteX0" fmla="*/ 307678 w 927234"/>
                <a:gd name="connsiteY0" fmla="*/ 274362 h 520290"/>
                <a:gd name="connsiteX1" fmla="*/ 493415 w 927234"/>
                <a:gd name="connsiteY1" fmla="*/ 329131 h 520290"/>
                <a:gd name="connsiteX2" fmla="*/ 681534 w 927234"/>
                <a:gd name="connsiteY2" fmla="*/ 398187 h 520290"/>
                <a:gd name="connsiteX3" fmla="*/ 802978 w 927234"/>
                <a:gd name="connsiteY3" fmla="*/ 452956 h 520290"/>
                <a:gd name="connsiteX4" fmla="*/ 895847 w 927234"/>
                <a:gd name="connsiteY4" fmla="*/ 502962 h 520290"/>
                <a:gd name="connsiteX5" fmla="*/ 924422 w 927234"/>
                <a:gd name="connsiteY5" fmla="*/ 519631 h 520290"/>
                <a:gd name="connsiteX6" fmla="*/ 917278 w 927234"/>
                <a:gd name="connsiteY6" fmla="*/ 483912 h 520290"/>
                <a:gd name="connsiteX7" fmla="*/ 845840 w 927234"/>
                <a:gd name="connsiteY7" fmla="*/ 348181 h 520290"/>
                <a:gd name="connsiteX8" fmla="*/ 719634 w 927234"/>
                <a:gd name="connsiteY8" fmla="*/ 269600 h 520290"/>
                <a:gd name="connsiteX9" fmla="*/ 448172 w 927234"/>
                <a:gd name="connsiteY9" fmla="*/ 186256 h 520290"/>
                <a:gd name="connsiteX10" fmla="*/ 221953 w 927234"/>
                <a:gd name="connsiteY10" fmla="*/ 117200 h 520290"/>
                <a:gd name="connsiteX11" fmla="*/ 93365 w 927234"/>
                <a:gd name="connsiteY11" fmla="*/ 67194 h 520290"/>
                <a:gd name="connsiteX12" fmla="*/ 497 w 927234"/>
                <a:gd name="connsiteY12" fmla="*/ 519 h 520290"/>
                <a:gd name="connsiteX13" fmla="*/ 60028 w 927234"/>
                <a:gd name="connsiteY13" fmla="*/ 105294 h 520290"/>
                <a:gd name="connsiteX14" fmla="*/ 136227 w 927234"/>
                <a:gd name="connsiteY14" fmla="*/ 198162 h 520290"/>
                <a:gd name="connsiteX15" fmla="*/ 219572 w 927234"/>
                <a:gd name="connsiteY15" fmla="*/ 245787 h 520290"/>
                <a:gd name="connsiteX16" fmla="*/ 307678 w 927234"/>
                <a:gd name="connsiteY16" fmla="*/ 274362 h 520290"/>
                <a:gd name="connsiteX0" fmla="*/ 305318 w 924874"/>
                <a:gd name="connsiteY0" fmla="*/ 276726 h 522654"/>
                <a:gd name="connsiteX1" fmla="*/ 491055 w 924874"/>
                <a:gd name="connsiteY1" fmla="*/ 331495 h 522654"/>
                <a:gd name="connsiteX2" fmla="*/ 679174 w 924874"/>
                <a:gd name="connsiteY2" fmla="*/ 400551 h 522654"/>
                <a:gd name="connsiteX3" fmla="*/ 800618 w 924874"/>
                <a:gd name="connsiteY3" fmla="*/ 455320 h 522654"/>
                <a:gd name="connsiteX4" fmla="*/ 893487 w 924874"/>
                <a:gd name="connsiteY4" fmla="*/ 505326 h 522654"/>
                <a:gd name="connsiteX5" fmla="*/ 922062 w 924874"/>
                <a:gd name="connsiteY5" fmla="*/ 521995 h 522654"/>
                <a:gd name="connsiteX6" fmla="*/ 914918 w 924874"/>
                <a:gd name="connsiteY6" fmla="*/ 486276 h 522654"/>
                <a:gd name="connsiteX7" fmla="*/ 843480 w 924874"/>
                <a:gd name="connsiteY7" fmla="*/ 350545 h 522654"/>
                <a:gd name="connsiteX8" fmla="*/ 717274 w 924874"/>
                <a:gd name="connsiteY8" fmla="*/ 271964 h 522654"/>
                <a:gd name="connsiteX9" fmla="*/ 445812 w 924874"/>
                <a:gd name="connsiteY9" fmla="*/ 188620 h 522654"/>
                <a:gd name="connsiteX10" fmla="*/ 219593 w 924874"/>
                <a:gd name="connsiteY10" fmla="*/ 119564 h 522654"/>
                <a:gd name="connsiteX11" fmla="*/ 91005 w 924874"/>
                <a:gd name="connsiteY11" fmla="*/ 69558 h 522654"/>
                <a:gd name="connsiteX12" fmla="*/ 518 w 924874"/>
                <a:gd name="connsiteY12" fmla="*/ 502 h 522654"/>
                <a:gd name="connsiteX13" fmla="*/ 57668 w 924874"/>
                <a:gd name="connsiteY13" fmla="*/ 107658 h 522654"/>
                <a:gd name="connsiteX14" fmla="*/ 133867 w 924874"/>
                <a:gd name="connsiteY14" fmla="*/ 200526 h 522654"/>
                <a:gd name="connsiteX15" fmla="*/ 217212 w 924874"/>
                <a:gd name="connsiteY15" fmla="*/ 248151 h 522654"/>
                <a:gd name="connsiteX16" fmla="*/ 305318 w 924874"/>
                <a:gd name="connsiteY16" fmla="*/ 276726 h 52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24874" h="522654">
                  <a:moveTo>
                    <a:pt x="305318" y="276726"/>
                  </a:moveTo>
                  <a:cubicBezTo>
                    <a:pt x="350958" y="290617"/>
                    <a:pt x="428746" y="310857"/>
                    <a:pt x="491055" y="331495"/>
                  </a:cubicBezTo>
                  <a:cubicBezTo>
                    <a:pt x="553364" y="352133"/>
                    <a:pt x="627580" y="379914"/>
                    <a:pt x="679174" y="400551"/>
                  </a:cubicBezTo>
                  <a:cubicBezTo>
                    <a:pt x="730768" y="421188"/>
                    <a:pt x="764899" y="437858"/>
                    <a:pt x="800618" y="455320"/>
                  </a:cubicBezTo>
                  <a:cubicBezTo>
                    <a:pt x="836337" y="472783"/>
                    <a:pt x="873246" y="494214"/>
                    <a:pt x="893487" y="505326"/>
                  </a:cubicBezTo>
                  <a:cubicBezTo>
                    <a:pt x="913728" y="516438"/>
                    <a:pt x="918490" y="525170"/>
                    <a:pt x="922062" y="521995"/>
                  </a:cubicBezTo>
                  <a:cubicBezTo>
                    <a:pt x="925634" y="518820"/>
                    <a:pt x="928015" y="514851"/>
                    <a:pt x="914918" y="486276"/>
                  </a:cubicBezTo>
                  <a:cubicBezTo>
                    <a:pt x="901821" y="457701"/>
                    <a:pt x="876421" y="386264"/>
                    <a:pt x="843480" y="350545"/>
                  </a:cubicBezTo>
                  <a:cubicBezTo>
                    <a:pt x="810539" y="314826"/>
                    <a:pt x="783552" y="298951"/>
                    <a:pt x="717274" y="271964"/>
                  </a:cubicBezTo>
                  <a:cubicBezTo>
                    <a:pt x="650996" y="244977"/>
                    <a:pt x="445812" y="188620"/>
                    <a:pt x="445812" y="188620"/>
                  </a:cubicBezTo>
                  <a:cubicBezTo>
                    <a:pt x="362865" y="163220"/>
                    <a:pt x="278727" y="139408"/>
                    <a:pt x="219593" y="119564"/>
                  </a:cubicBezTo>
                  <a:cubicBezTo>
                    <a:pt x="160458" y="99720"/>
                    <a:pt x="127517" y="89402"/>
                    <a:pt x="91005" y="69558"/>
                  </a:cubicBezTo>
                  <a:cubicBezTo>
                    <a:pt x="54493" y="49714"/>
                    <a:pt x="6074" y="-5848"/>
                    <a:pt x="518" y="502"/>
                  </a:cubicBezTo>
                  <a:cubicBezTo>
                    <a:pt x="-5038" y="6852"/>
                    <a:pt x="35443" y="74321"/>
                    <a:pt x="57668" y="107658"/>
                  </a:cubicBezTo>
                  <a:cubicBezTo>
                    <a:pt x="79893" y="140995"/>
                    <a:pt x="107276" y="177111"/>
                    <a:pt x="133867" y="200526"/>
                  </a:cubicBezTo>
                  <a:cubicBezTo>
                    <a:pt x="160458" y="223941"/>
                    <a:pt x="188637" y="235451"/>
                    <a:pt x="217212" y="248151"/>
                  </a:cubicBezTo>
                  <a:cubicBezTo>
                    <a:pt x="245787" y="260851"/>
                    <a:pt x="259678" y="262835"/>
                    <a:pt x="305318" y="276726"/>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0" name="任意多边形 29"/>
            <p:cNvSpPr/>
            <p:nvPr/>
          </p:nvSpPr>
          <p:spPr>
            <a:xfrm>
              <a:off x="4203351" y="5553047"/>
              <a:ext cx="323978" cy="737045"/>
            </a:xfrm>
            <a:custGeom>
              <a:avLst/>
              <a:gdLst>
                <a:gd name="connsiteX0" fmla="*/ 9845 w 325756"/>
                <a:gd name="connsiteY0" fmla="*/ 514375 h 741804"/>
                <a:gd name="connsiteX1" fmla="*/ 83664 w 325756"/>
                <a:gd name="connsiteY1" fmla="*/ 397693 h 741804"/>
                <a:gd name="connsiteX2" fmla="*/ 159864 w 325756"/>
                <a:gd name="connsiteY2" fmla="*/ 297681 h 741804"/>
                <a:gd name="connsiteX3" fmla="*/ 219395 w 325756"/>
                <a:gd name="connsiteY3" fmla="*/ 207193 h 741804"/>
                <a:gd name="connsiteX4" fmla="*/ 271783 w 325756"/>
                <a:gd name="connsiteY4" fmla="*/ 104800 h 741804"/>
                <a:gd name="connsiteX5" fmla="*/ 312264 w 325756"/>
                <a:gd name="connsiteY5" fmla="*/ 25 h 741804"/>
                <a:gd name="connsiteX6" fmla="*/ 324170 w 325756"/>
                <a:gd name="connsiteY6" fmla="*/ 114325 h 741804"/>
                <a:gd name="connsiteX7" fmla="*/ 281308 w 325756"/>
                <a:gd name="connsiteY7" fmla="*/ 290537 h 741804"/>
                <a:gd name="connsiteX8" fmla="*/ 197964 w 325756"/>
                <a:gd name="connsiteY8" fmla="*/ 383406 h 741804"/>
                <a:gd name="connsiteX9" fmla="*/ 117002 w 325756"/>
                <a:gd name="connsiteY9" fmla="*/ 490562 h 741804"/>
                <a:gd name="connsiteX10" fmla="*/ 81283 w 325756"/>
                <a:gd name="connsiteY10" fmla="*/ 592956 h 741804"/>
                <a:gd name="connsiteX11" fmla="*/ 88427 w 325756"/>
                <a:gd name="connsiteY11" fmla="*/ 671537 h 741804"/>
                <a:gd name="connsiteX12" fmla="*/ 102714 w 325756"/>
                <a:gd name="connsiteY12" fmla="*/ 740593 h 741804"/>
                <a:gd name="connsiteX13" fmla="*/ 66995 w 325756"/>
                <a:gd name="connsiteY13" fmla="*/ 709637 h 741804"/>
                <a:gd name="connsiteX14" fmla="*/ 7464 w 325756"/>
                <a:gd name="connsiteY14" fmla="*/ 635818 h 741804"/>
                <a:gd name="connsiteX15" fmla="*/ 9845 w 325756"/>
                <a:gd name="connsiteY15" fmla="*/ 514375 h 741804"/>
                <a:gd name="connsiteX0" fmla="*/ 9845 w 324851"/>
                <a:gd name="connsiteY0" fmla="*/ 509616 h 737045"/>
                <a:gd name="connsiteX1" fmla="*/ 83664 w 324851"/>
                <a:gd name="connsiteY1" fmla="*/ 392934 h 737045"/>
                <a:gd name="connsiteX2" fmla="*/ 159864 w 324851"/>
                <a:gd name="connsiteY2" fmla="*/ 292922 h 737045"/>
                <a:gd name="connsiteX3" fmla="*/ 219395 w 324851"/>
                <a:gd name="connsiteY3" fmla="*/ 202434 h 737045"/>
                <a:gd name="connsiteX4" fmla="*/ 271783 w 324851"/>
                <a:gd name="connsiteY4" fmla="*/ 100041 h 737045"/>
                <a:gd name="connsiteX5" fmla="*/ 305120 w 324851"/>
                <a:gd name="connsiteY5" fmla="*/ 28 h 737045"/>
                <a:gd name="connsiteX6" fmla="*/ 324170 w 324851"/>
                <a:gd name="connsiteY6" fmla="*/ 109566 h 737045"/>
                <a:gd name="connsiteX7" fmla="*/ 281308 w 324851"/>
                <a:gd name="connsiteY7" fmla="*/ 285778 h 737045"/>
                <a:gd name="connsiteX8" fmla="*/ 197964 w 324851"/>
                <a:gd name="connsiteY8" fmla="*/ 378647 h 737045"/>
                <a:gd name="connsiteX9" fmla="*/ 117002 w 324851"/>
                <a:gd name="connsiteY9" fmla="*/ 485803 h 737045"/>
                <a:gd name="connsiteX10" fmla="*/ 81283 w 324851"/>
                <a:gd name="connsiteY10" fmla="*/ 588197 h 737045"/>
                <a:gd name="connsiteX11" fmla="*/ 88427 w 324851"/>
                <a:gd name="connsiteY11" fmla="*/ 666778 h 737045"/>
                <a:gd name="connsiteX12" fmla="*/ 102714 w 324851"/>
                <a:gd name="connsiteY12" fmla="*/ 735834 h 737045"/>
                <a:gd name="connsiteX13" fmla="*/ 66995 w 324851"/>
                <a:gd name="connsiteY13" fmla="*/ 704878 h 737045"/>
                <a:gd name="connsiteX14" fmla="*/ 7464 w 324851"/>
                <a:gd name="connsiteY14" fmla="*/ 631059 h 737045"/>
                <a:gd name="connsiteX15" fmla="*/ 9845 w 324851"/>
                <a:gd name="connsiteY15" fmla="*/ 509616 h 737045"/>
                <a:gd name="connsiteX0" fmla="*/ 9845 w 324744"/>
                <a:gd name="connsiteY0" fmla="*/ 509616 h 737045"/>
                <a:gd name="connsiteX1" fmla="*/ 83664 w 324744"/>
                <a:gd name="connsiteY1" fmla="*/ 392934 h 737045"/>
                <a:gd name="connsiteX2" fmla="*/ 159864 w 324744"/>
                <a:gd name="connsiteY2" fmla="*/ 292922 h 737045"/>
                <a:gd name="connsiteX3" fmla="*/ 219395 w 324744"/>
                <a:gd name="connsiteY3" fmla="*/ 202434 h 737045"/>
                <a:gd name="connsiteX4" fmla="*/ 271783 w 324744"/>
                <a:gd name="connsiteY4" fmla="*/ 100041 h 737045"/>
                <a:gd name="connsiteX5" fmla="*/ 305120 w 324744"/>
                <a:gd name="connsiteY5" fmla="*/ 28 h 737045"/>
                <a:gd name="connsiteX6" fmla="*/ 324170 w 324744"/>
                <a:gd name="connsiteY6" fmla="*/ 109566 h 737045"/>
                <a:gd name="connsiteX7" fmla="*/ 283689 w 324744"/>
                <a:gd name="connsiteY7" fmla="*/ 276253 h 737045"/>
                <a:gd name="connsiteX8" fmla="*/ 197964 w 324744"/>
                <a:gd name="connsiteY8" fmla="*/ 378647 h 737045"/>
                <a:gd name="connsiteX9" fmla="*/ 117002 w 324744"/>
                <a:gd name="connsiteY9" fmla="*/ 485803 h 737045"/>
                <a:gd name="connsiteX10" fmla="*/ 81283 w 324744"/>
                <a:gd name="connsiteY10" fmla="*/ 588197 h 737045"/>
                <a:gd name="connsiteX11" fmla="*/ 88427 w 324744"/>
                <a:gd name="connsiteY11" fmla="*/ 666778 h 737045"/>
                <a:gd name="connsiteX12" fmla="*/ 102714 w 324744"/>
                <a:gd name="connsiteY12" fmla="*/ 735834 h 737045"/>
                <a:gd name="connsiteX13" fmla="*/ 66995 w 324744"/>
                <a:gd name="connsiteY13" fmla="*/ 704878 h 737045"/>
                <a:gd name="connsiteX14" fmla="*/ 7464 w 324744"/>
                <a:gd name="connsiteY14" fmla="*/ 631059 h 737045"/>
                <a:gd name="connsiteX15" fmla="*/ 9845 w 324744"/>
                <a:gd name="connsiteY15" fmla="*/ 509616 h 737045"/>
                <a:gd name="connsiteX0" fmla="*/ 9079 w 323978"/>
                <a:gd name="connsiteY0" fmla="*/ 509616 h 737045"/>
                <a:gd name="connsiteX1" fmla="*/ 82898 w 323978"/>
                <a:gd name="connsiteY1" fmla="*/ 392934 h 737045"/>
                <a:gd name="connsiteX2" fmla="*/ 159098 w 323978"/>
                <a:gd name="connsiteY2" fmla="*/ 292922 h 737045"/>
                <a:gd name="connsiteX3" fmla="*/ 218629 w 323978"/>
                <a:gd name="connsiteY3" fmla="*/ 202434 h 737045"/>
                <a:gd name="connsiteX4" fmla="*/ 271017 w 323978"/>
                <a:gd name="connsiteY4" fmla="*/ 100041 h 737045"/>
                <a:gd name="connsiteX5" fmla="*/ 304354 w 323978"/>
                <a:gd name="connsiteY5" fmla="*/ 28 h 737045"/>
                <a:gd name="connsiteX6" fmla="*/ 323404 w 323978"/>
                <a:gd name="connsiteY6" fmla="*/ 109566 h 737045"/>
                <a:gd name="connsiteX7" fmla="*/ 282923 w 323978"/>
                <a:gd name="connsiteY7" fmla="*/ 276253 h 737045"/>
                <a:gd name="connsiteX8" fmla="*/ 197198 w 323978"/>
                <a:gd name="connsiteY8" fmla="*/ 378647 h 737045"/>
                <a:gd name="connsiteX9" fmla="*/ 116236 w 323978"/>
                <a:gd name="connsiteY9" fmla="*/ 485803 h 737045"/>
                <a:gd name="connsiteX10" fmla="*/ 80517 w 323978"/>
                <a:gd name="connsiteY10" fmla="*/ 588197 h 737045"/>
                <a:gd name="connsiteX11" fmla="*/ 87661 w 323978"/>
                <a:gd name="connsiteY11" fmla="*/ 666778 h 737045"/>
                <a:gd name="connsiteX12" fmla="*/ 101948 w 323978"/>
                <a:gd name="connsiteY12" fmla="*/ 735834 h 737045"/>
                <a:gd name="connsiteX13" fmla="*/ 59085 w 323978"/>
                <a:gd name="connsiteY13" fmla="*/ 704878 h 737045"/>
                <a:gd name="connsiteX14" fmla="*/ 6698 w 323978"/>
                <a:gd name="connsiteY14" fmla="*/ 631059 h 737045"/>
                <a:gd name="connsiteX15" fmla="*/ 9079 w 323978"/>
                <a:gd name="connsiteY15" fmla="*/ 509616 h 737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3978" h="737045">
                  <a:moveTo>
                    <a:pt x="9079" y="509616"/>
                  </a:moveTo>
                  <a:cubicBezTo>
                    <a:pt x="21779" y="469928"/>
                    <a:pt x="57895" y="429050"/>
                    <a:pt x="82898" y="392934"/>
                  </a:cubicBezTo>
                  <a:cubicBezTo>
                    <a:pt x="107901" y="356818"/>
                    <a:pt x="136476" y="324672"/>
                    <a:pt x="159098" y="292922"/>
                  </a:cubicBezTo>
                  <a:cubicBezTo>
                    <a:pt x="181720" y="261172"/>
                    <a:pt x="199976" y="234581"/>
                    <a:pt x="218629" y="202434"/>
                  </a:cubicBezTo>
                  <a:cubicBezTo>
                    <a:pt x="237282" y="170287"/>
                    <a:pt x="256730" y="133775"/>
                    <a:pt x="271017" y="100041"/>
                  </a:cubicBezTo>
                  <a:cubicBezTo>
                    <a:pt x="285304" y="66307"/>
                    <a:pt x="295623" y="-1560"/>
                    <a:pt x="304354" y="28"/>
                  </a:cubicBezTo>
                  <a:cubicBezTo>
                    <a:pt x="313085" y="1616"/>
                    <a:pt x="326976" y="63529"/>
                    <a:pt x="323404" y="109566"/>
                  </a:cubicBezTo>
                  <a:cubicBezTo>
                    <a:pt x="319832" y="155603"/>
                    <a:pt x="303957" y="231406"/>
                    <a:pt x="282923" y="276253"/>
                  </a:cubicBezTo>
                  <a:cubicBezTo>
                    <a:pt x="261889" y="321100"/>
                    <a:pt x="224979" y="343722"/>
                    <a:pt x="197198" y="378647"/>
                  </a:cubicBezTo>
                  <a:cubicBezTo>
                    <a:pt x="169417" y="413572"/>
                    <a:pt x="135683" y="450878"/>
                    <a:pt x="116236" y="485803"/>
                  </a:cubicBezTo>
                  <a:cubicBezTo>
                    <a:pt x="96789" y="520728"/>
                    <a:pt x="85280" y="558035"/>
                    <a:pt x="80517" y="588197"/>
                  </a:cubicBezTo>
                  <a:cubicBezTo>
                    <a:pt x="75755" y="618360"/>
                    <a:pt x="84089" y="642172"/>
                    <a:pt x="87661" y="666778"/>
                  </a:cubicBezTo>
                  <a:cubicBezTo>
                    <a:pt x="91233" y="691384"/>
                    <a:pt x="106711" y="729484"/>
                    <a:pt x="101948" y="735834"/>
                  </a:cubicBezTo>
                  <a:cubicBezTo>
                    <a:pt x="97185" y="742184"/>
                    <a:pt x="74960" y="722340"/>
                    <a:pt x="59085" y="704878"/>
                  </a:cubicBezTo>
                  <a:cubicBezTo>
                    <a:pt x="43210" y="687416"/>
                    <a:pt x="15032" y="663603"/>
                    <a:pt x="6698" y="631059"/>
                  </a:cubicBezTo>
                  <a:cubicBezTo>
                    <a:pt x="-1636" y="598515"/>
                    <a:pt x="-3621" y="549304"/>
                    <a:pt x="9079" y="509616"/>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1" name="任意多边形 30"/>
            <p:cNvSpPr/>
            <p:nvPr/>
          </p:nvSpPr>
          <p:spPr>
            <a:xfrm>
              <a:off x="3358008" y="3936847"/>
              <a:ext cx="965567" cy="758540"/>
            </a:xfrm>
            <a:custGeom>
              <a:avLst/>
              <a:gdLst>
                <a:gd name="connsiteX0" fmla="*/ 191005 w 968899"/>
                <a:gd name="connsiteY0" fmla="*/ 382741 h 760887"/>
                <a:gd name="connsiteX1" fmla="*/ 381505 w 968899"/>
                <a:gd name="connsiteY1" fmla="*/ 273203 h 760887"/>
                <a:gd name="connsiteX2" fmla="*/ 564862 w 968899"/>
                <a:gd name="connsiteY2" fmla="*/ 187478 h 760887"/>
                <a:gd name="connsiteX3" fmla="*/ 731549 w 968899"/>
                <a:gd name="connsiteY3" fmla="*/ 118422 h 760887"/>
                <a:gd name="connsiteX4" fmla="*/ 860137 w 968899"/>
                <a:gd name="connsiteY4" fmla="*/ 66034 h 760887"/>
                <a:gd name="connsiteX5" fmla="*/ 931574 w 968899"/>
                <a:gd name="connsiteY5" fmla="*/ 35078 h 760887"/>
                <a:gd name="connsiteX6" fmla="*/ 967293 w 968899"/>
                <a:gd name="connsiteY6" fmla="*/ 1741 h 760887"/>
                <a:gd name="connsiteX7" fmla="*/ 955387 w 968899"/>
                <a:gd name="connsiteY7" fmla="*/ 92228 h 760887"/>
                <a:gd name="connsiteX8" fmla="*/ 891093 w 968899"/>
                <a:gd name="connsiteY8" fmla="*/ 175572 h 760887"/>
                <a:gd name="connsiteX9" fmla="*/ 748218 w 968899"/>
                <a:gd name="connsiteY9" fmla="*/ 239866 h 760887"/>
                <a:gd name="connsiteX10" fmla="*/ 538668 w 968899"/>
                <a:gd name="connsiteY10" fmla="*/ 323209 h 760887"/>
                <a:gd name="connsiteX11" fmla="*/ 357693 w 968899"/>
                <a:gd name="connsiteY11" fmla="*/ 413697 h 760887"/>
                <a:gd name="connsiteX12" fmla="*/ 202912 w 968899"/>
                <a:gd name="connsiteY12" fmla="*/ 525616 h 760887"/>
                <a:gd name="connsiteX13" fmla="*/ 119568 w 968899"/>
                <a:gd name="connsiteY13" fmla="*/ 613722 h 760887"/>
                <a:gd name="connsiteX14" fmla="*/ 67180 w 968899"/>
                <a:gd name="connsiteY14" fmla="*/ 673253 h 760887"/>
                <a:gd name="connsiteX15" fmla="*/ 5268 w 968899"/>
                <a:gd name="connsiteY15" fmla="*/ 758978 h 760887"/>
                <a:gd name="connsiteX16" fmla="*/ 5268 w 968899"/>
                <a:gd name="connsiteY16" fmla="*/ 723259 h 760887"/>
                <a:gd name="connsiteX17" fmla="*/ 21937 w 968899"/>
                <a:gd name="connsiteY17" fmla="*/ 616103 h 760887"/>
                <a:gd name="connsiteX18" fmla="*/ 76705 w 968899"/>
                <a:gd name="connsiteY18" fmla="*/ 499422 h 760887"/>
                <a:gd name="connsiteX19" fmla="*/ 191005 w 968899"/>
                <a:gd name="connsiteY19" fmla="*/ 382741 h 760887"/>
                <a:gd name="connsiteX0" fmla="*/ 190797 w 968691"/>
                <a:gd name="connsiteY0" fmla="*/ 382741 h 760792"/>
                <a:gd name="connsiteX1" fmla="*/ 381297 w 968691"/>
                <a:gd name="connsiteY1" fmla="*/ 273203 h 760792"/>
                <a:gd name="connsiteX2" fmla="*/ 564654 w 968691"/>
                <a:gd name="connsiteY2" fmla="*/ 187478 h 760792"/>
                <a:gd name="connsiteX3" fmla="*/ 731341 w 968691"/>
                <a:gd name="connsiteY3" fmla="*/ 118422 h 760792"/>
                <a:gd name="connsiteX4" fmla="*/ 859929 w 968691"/>
                <a:gd name="connsiteY4" fmla="*/ 66034 h 760792"/>
                <a:gd name="connsiteX5" fmla="*/ 931366 w 968691"/>
                <a:gd name="connsiteY5" fmla="*/ 35078 h 760792"/>
                <a:gd name="connsiteX6" fmla="*/ 967085 w 968691"/>
                <a:gd name="connsiteY6" fmla="*/ 1741 h 760792"/>
                <a:gd name="connsiteX7" fmla="*/ 955179 w 968691"/>
                <a:gd name="connsiteY7" fmla="*/ 92228 h 760792"/>
                <a:gd name="connsiteX8" fmla="*/ 890885 w 968691"/>
                <a:gd name="connsiteY8" fmla="*/ 175572 h 760792"/>
                <a:gd name="connsiteX9" fmla="*/ 748010 w 968691"/>
                <a:gd name="connsiteY9" fmla="*/ 239866 h 760792"/>
                <a:gd name="connsiteX10" fmla="*/ 538460 w 968691"/>
                <a:gd name="connsiteY10" fmla="*/ 323209 h 760792"/>
                <a:gd name="connsiteX11" fmla="*/ 357485 w 968691"/>
                <a:gd name="connsiteY11" fmla="*/ 413697 h 760792"/>
                <a:gd name="connsiteX12" fmla="*/ 202704 w 968691"/>
                <a:gd name="connsiteY12" fmla="*/ 525616 h 760792"/>
                <a:gd name="connsiteX13" fmla="*/ 119360 w 968691"/>
                <a:gd name="connsiteY13" fmla="*/ 613722 h 760792"/>
                <a:gd name="connsiteX14" fmla="*/ 66972 w 968691"/>
                <a:gd name="connsiteY14" fmla="*/ 673253 h 760792"/>
                <a:gd name="connsiteX15" fmla="*/ 5060 w 968691"/>
                <a:gd name="connsiteY15" fmla="*/ 758978 h 760792"/>
                <a:gd name="connsiteX16" fmla="*/ 5060 w 968691"/>
                <a:gd name="connsiteY16" fmla="*/ 723259 h 760792"/>
                <a:gd name="connsiteX17" fmla="*/ 16966 w 968691"/>
                <a:gd name="connsiteY17" fmla="*/ 625628 h 760792"/>
                <a:gd name="connsiteX18" fmla="*/ 76497 w 968691"/>
                <a:gd name="connsiteY18" fmla="*/ 499422 h 760792"/>
                <a:gd name="connsiteX19" fmla="*/ 190797 w 968691"/>
                <a:gd name="connsiteY19" fmla="*/ 382741 h 760792"/>
                <a:gd name="connsiteX0" fmla="*/ 187673 w 965567"/>
                <a:gd name="connsiteY0" fmla="*/ 382741 h 758540"/>
                <a:gd name="connsiteX1" fmla="*/ 378173 w 965567"/>
                <a:gd name="connsiteY1" fmla="*/ 273203 h 758540"/>
                <a:gd name="connsiteX2" fmla="*/ 561530 w 965567"/>
                <a:gd name="connsiteY2" fmla="*/ 187478 h 758540"/>
                <a:gd name="connsiteX3" fmla="*/ 728217 w 965567"/>
                <a:gd name="connsiteY3" fmla="*/ 118422 h 758540"/>
                <a:gd name="connsiteX4" fmla="*/ 856805 w 965567"/>
                <a:gd name="connsiteY4" fmla="*/ 66034 h 758540"/>
                <a:gd name="connsiteX5" fmla="*/ 928242 w 965567"/>
                <a:gd name="connsiteY5" fmla="*/ 35078 h 758540"/>
                <a:gd name="connsiteX6" fmla="*/ 963961 w 965567"/>
                <a:gd name="connsiteY6" fmla="*/ 1741 h 758540"/>
                <a:gd name="connsiteX7" fmla="*/ 952055 w 965567"/>
                <a:gd name="connsiteY7" fmla="*/ 92228 h 758540"/>
                <a:gd name="connsiteX8" fmla="*/ 887761 w 965567"/>
                <a:gd name="connsiteY8" fmla="*/ 175572 h 758540"/>
                <a:gd name="connsiteX9" fmla="*/ 744886 w 965567"/>
                <a:gd name="connsiteY9" fmla="*/ 239866 h 758540"/>
                <a:gd name="connsiteX10" fmla="*/ 535336 w 965567"/>
                <a:gd name="connsiteY10" fmla="*/ 323209 h 758540"/>
                <a:gd name="connsiteX11" fmla="*/ 354361 w 965567"/>
                <a:gd name="connsiteY11" fmla="*/ 413697 h 758540"/>
                <a:gd name="connsiteX12" fmla="*/ 199580 w 965567"/>
                <a:gd name="connsiteY12" fmla="*/ 525616 h 758540"/>
                <a:gd name="connsiteX13" fmla="*/ 116236 w 965567"/>
                <a:gd name="connsiteY13" fmla="*/ 613722 h 758540"/>
                <a:gd name="connsiteX14" fmla="*/ 63848 w 965567"/>
                <a:gd name="connsiteY14" fmla="*/ 673253 h 758540"/>
                <a:gd name="connsiteX15" fmla="*/ 6699 w 965567"/>
                <a:gd name="connsiteY15" fmla="*/ 756597 h 758540"/>
                <a:gd name="connsiteX16" fmla="*/ 1936 w 965567"/>
                <a:gd name="connsiteY16" fmla="*/ 723259 h 758540"/>
                <a:gd name="connsiteX17" fmla="*/ 13842 w 965567"/>
                <a:gd name="connsiteY17" fmla="*/ 625628 h 758540"/>
                <a:gd name="connsiteX18" fmla="*/ 73373 w 965567"/>
                <a:gd name="connsiteY18" fmla="*/ 499422 h 758540"/>
                <a:gd name="connsiteX19" fmla="*/ 187673 w 965567"/>
                <a:gd name="connsiteY19" fmla="*/ 382741 h 758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5567" h="758540">
                  <a:moveTo>
                    <a:pt x="187673" y="382741"/>
                  </a:moveTo>
                  <a:cubicBezTo>
                    <a:pt x="238473" y="345038"/>
                    <a:pt x="315864" y="305747"/>
                    <a:pt x="378173" y="273203"/>
                  </a:cubicBezTo>
                  <a:cubicBezTo>
                    <a:pt x="440483" y="240659"/>
                    <a:pt x="503189" y="213275"/>
                    <a:pt x="561530" y="187478"/>
                  </a:cubicBezTo>
                  <a:cubicBezTo>
                    <a:pt x="619871" y="161681"/>
                    <a:pt x="728217" y="118422"/>
                    <a:pt x="728217" y="118422"/>
                  </a:cubicBezTo>
                  <a:lnTo>
                    <a:pt x="856805" y="66034"/>
                  </a:lnTo>
                  <a:cubicBezTo>
                    <a:pt x="890142" y="52143"/>
                    <a:pt x="910383" y="45793"/>
                    <a:pt x="928242" y="35078"/>
                  </a:cubicBezTo>
                  <a:cubicBezTo>
                    <a:pt x="946101" y="24363"/>
                    <a:pt x="959992" y="-7784"/>
                    <a:pt x="963961" y="1741"/>
                  </a:cubicBezTo>
                  <a:cubicBezTo>
                    <a:pt x="967930" y="11266"/>
                    <a:pt x="964755" y="63256"/>
                    <a:pt x="952055" y="92228"/>
                  </a:cubicBezTo>
                  <a:cubicBezTo>
                    <a:pt x="939355" y="121200"/>
                    <a:pt x="922289" y="150966"/>
                    <a:pt x="887761" y="175572"/>
                  </a:cubicBezTo>
                  <a:cubicBezTo>
                    <a:pt x="853233" y="200178"/>
                    <a:pt x="803624" y="215260"/>
                    <a:pt x="744886" y="239866"/>
                  </a:cubicBezTo>
                  <a:cubicBezTo>
                    <a:pt x="686149" y="264472"/>
                    <a:pt x="600424" y="294237"/>
                    <a:pt x="535336" y="323209"/>
                  </a:cubicBezTo>
                  <a:cubicBezTo>
                    <a:pt x="470249" y="352181"/>
                    <a:pt x="410320" y="379963"/>
                    <a:pt x="354361" y="413697"/>
                  </a:cubicBezTo>
                  <a:cubicBezTo>
                    <a:pt x="298402" y="447431"/>
                    <a:pt x="239267" y="492279"/>
                    <a:pt x="199580" y="525616"/>
                  </a:cubicBezTo>
                  <a:cubicBezTo>
                    <a:pt x="159893" y="558953"/>
                    <a:pt x="138858" y="589116"/>
                    <a:pt x="116236" y="613722"/>
                  </a:cubicBezTo>
                  <a:cubicBezTo>
                    <a:pt x="93614" y="638328"/>
                    <a:pt x="82104" y="649441"/>
                    <a:pt x="63848" y="673253"/>
                  </a:cubicBezTo>
                  <a:cubicBezTo>
                    <a:pt x="45592" y="697066"/>
                    <a:pt x="17018" y="748263"/>
                    <a:pt x="6699" y="756597"/>
                  </a:cubicBezTo>
                  <a:cubicBezTo>
                    <a:pt x="-3620" y="764931"/>
                    <a:pt x="746" y="745087"/>
                    <a:pt x="1936" y="723259"/>
                  </a:cubicBezTo>
                  <a:cubicBezTo>
                    <a:pt x="3126" y="701431"/>
                    <a:pt x="1936" y="662934"/>
                    <a:pt x="13842" y="625628"/>
                  </a:cubicBezTo>
                  <a:cubicBezTo>
                    <a:pt x="25748" y="588322"/>
                    <a:pt x="44401" y="539903"/>
                    <a:pt x="73373" y="499422"/>
                  </a:cubicBezTo>
                  <a:cubicBezTo>
                    <a:pt x="102345" y="458941"/>
                    <a:pt x="136873" y="420444"/>
                    <a:pt x="187673" y="382741"/>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2" name="任意多边形 31"/>
            <p:cNvSpPr/>
            <p:nvPr/>
          </p:nvSpPr>
          <p:spPr>
            <a:xfrm>
              <a:off x="4137202" y="3133422"/>
              <a:ext cx="190351" cy="1002866"/>
            </a:xfrm>
            <a:custGeom>
              <a:avLst/>
              <a:gdLst>
                <a:gd name="connsiteX0" fmla="*/ 1411 w 190351"/>
                <a:gd name="connsiteY0" fmla="*/ 381303 h 1002821"/>
                <a:gd name="connsiteX1" fmla="*/ 22842 w 190351"/>
                <a:gd name="connsiteY1" fmla="*/ 538466 h 1002821"/>
                <a:gd name="connsiteX2" fmla="*/ 51417 w 190351"/>
                <a:gd name="connsiteY2" fmla="*/ 681341 h 1002821"/>
                <a:gd name="connsiteX3" fmla="*/ 77611 w 190351"/>
                <a:gd name="connsiteY3" fmla="*/ 778972 h 1002821"/>
                <a:gd name="connsiteX4" fmla="*/ 84754 w 190351"/>
                <a:gd name="connsiteY4" fmla="*/ 869459 h 1002821"/>
                <a:gd name="connsiteX5" fmla="*/ 82373 w 190351"/>
                <a:gd name="connsiteY5" fmla="*/ 943278 h 1002821"/>
                <a:gd name="connsiteX6" fmla="*/ 53798 w 190351"/>
                <a:gd name="connsiteY6" fmla="*/ 1002809 h 1002821"/>
                <a:gd name="connsiteX7" fmla="*/ 139523 w 190351"/>
                <a:gd name="connsiteY7" fmla="*/ 938516 h 1002821"/>
                <a:gd name="connsiteX8" fmla="*/ 189529 w 190351"/>
                <a:gd name="connsiteY8" fmla="*/ 838503 h 1002821"/>
                <a:gd name="connsiteX9" fmla="*/ 168098 w 190351"/>
                <a:gd name="connsiteY9" fmla="*/ 667053 h 1002821"/>
                <a:gd name="connsiteX10" fmla="*/ 134761 w 190351"/>
                <a:gd name="connsiteY10" fmla="*/ 493222 h 1002821"/>
                <a:gd name="connsiteX11" fmla="*/ 106186 w 190351"/>
                <a:gd name="connsiteY11" fmla="*/ 293197 h 1002821"/>
                <a:gd name="connsiteX12" fmla="*/ 82373 w 190351"/>
                <a:gd name="connsiteY12" fmla="*/ 136034 h 1002821"/>
                <a:gd name="connsiteX13" fmla="*/ 96661 w 190351"/>
                <a:gd name="connsiteY13" fmla="*/ 52691 h 1002821"/>
                <a:gd name="connsiteX14" fmla="*/ 101423 w 190351"/>
                <a:gd name="connsiteY14" fmla="*/ 303 h 1002821"/>
                <a:gd name="connsiteX15" fmla="*/ 70467 w 190351"/>
                <a:gd name="connsiteY15" fmla="*/ 36022 h 1002821"/>
                <a:gd name="connsiteX16" fmla="*/ 32367 w 190351"/>
                <a:gd name="connsiteY16" fmla="*/ 131272 h 1002821"/>
                <a:gd name="connsiteX17" fmla="*/ 6173 w 190351"/>
                <a:gd name="connsiteY17" fmla="*/ 240809 h 1002821"/>
                <a:gd name="connsiteX18" fmla="*/ 1411 w 190351"/>
                <a:gd name="connsiteY18" fmla="*/ 381303 h 1002821"/>
                <a:gd name="connsiteX0" fmla="*/ 1411 w 190351"/>
                <a:gd name="connsiteY0" fmla="*/ 381303 h 1002821"/>
                <a:gd name="connsiteX1" fmla="*/ 22842 w 190351"/>
                <a:gd name="connsiteY1" fmla="*/ 538466 h 1002821"/>
                <a:gd name="connsiteX2" fmla="*/ 51417 w 190351"/>
                <a:gd name="connsiteY2" fmla="*/ 681341 h 1002821"/>
                <a:gd name="connsiteX3" fmla="*/ 77611 w 190351"/>
                <a:gd name="connsiteY3" fmla="*/ 778972 h 1002821"/>
                <a:gd name="connsiteX4" fmla="*/ 84754 w 190351"/>
                <a:gd name="connsiteY4" fmla="*/ 869459 h 1002821"/>
                <a:gd name="connsiteX5" fmla="*/ 82373 w 190351"/>
                <a:gd name="connsiteY5" fmla="*/ 943278 h 1002821"/>
                <a:gd name="connsiteX6" fmla="*/ 53798 w 190351"/>
                <a:gd name="connsiteY6" fmla="*/ 1002809 h 1002821"/>
                <a:gd name="connsiteX7" fmla="*/ 139523 w 190351"/>
                <a:gd name="connsiteY7" fmla="*/ 938516 h 1002821"/>
                <a:gd name="connsiteX8" fmla="*/ 189529 w 190351"/>
                <a:gd name="connsiteY8" fmla="*/ 838503 h 1002821"/>
                <a:gd name="connsiteX9" fmla="*/ 168098 w 190351"/>
                <a:gd name="connsiteY9" fmla="*/ 667053 h 1002821"/>
                <a:gd name="connsiteX10" fmla="*/ 134761 w 190351"/>
                <a:gd name="connsiteY10" fmla="*/ 493222 h 1002821"/>
                <a:gd name="connsiteX11" fmla="*/ 106186 w 190351"/>
                <a:gd name="connsiteY11" fmla="*/ 293197 h 1002821"/>
                <a:gd name="connsiteX12" fmla="*/ 87136 w 190351"/>
                <a:gd name="connsiteY12" fmla="*/ 143178 h 1002821"/>
                <a:gd name="connsiteX13" fmla="*/ 96661 w 190351"/>
                <a:gd name="connsiteY13" fmla="*/ 52691 h 1002821"/>
                <a:gd name="connsiteX14" fmla="*/ 101423 w 190351"/>
                <a:gd name="connsiteY14" fmla="*/ 303 h 1002821"/>
                <a:gd name="connsiteX15" fmla="*/ 70467 w 190351"/>
                <a:gd name="connsiteY15" fmla="*/ 36022 h 1002821"/>
                <a:gd name="connsiteX16" fmla="*/ 32367 w 190351"/>
                <a:gd name="connsiteY16" fmla="*/ 131272 h 1002821"/>
                <a:gd name="connsiteX17" fmla="*/ 6173 w 190351"/>
                <a:gd name="connsiteY17" fmla="*/ 240809 h 1002821"/>
                <a:gd name="connsiteX18" fmla="*/ 1411 w 190351"/>
                <a:gd name="connsiteY18" fmla="*/ 381303 h 1002821"/>
                <a:gd name="connsiteX0" fmla="*/ 1411 w 190351"/>
                <a:gd name="connsiteY0" fmla="*/ 381303 h 1002821"/>
                <a:gd name="connsiteX1" fmla="*/ 22842 w 190351"/>
                <a:gd name="connsiteY1" fmla="*/ 538466 h 1002821"/>
                <a:gd name="connsiteX2" fmla="*/ 51417 w 190351"/>
                <a:gd name="connsiteY2" fmla="*/ 681341 h 1002821"/>
                <a:gd name="connsiteX3" fmla="*/ 77611 w 190351"/>
                <a:gd name="connsiteY3" fmla="*/ 778972 h 1002821"/>
                <a:gd name="connsiteX4" fmla="*/ 84754 w 190351"/>
                <a:gd name="connsiteY4" fmla="*/ 869459 h 1002821"/>
                <a:gd name="connsiteX5" fmla="*/ 82373 w 190351"/>
                <a:gd name="connsiteY5" fmla="*/ 943278 h 1002821"/>
                <a:gd name="connsiteX6" fmla="*/ 53798 w 190351"/>
                <a:gd name="connsiteY6" fmla="*/ 1002809 h 1002821"/>
                <a:gd name="connsiteX7" fmla="*/ 139523 w 190351"/>
                <a:gd name="connsiteY7" fmla="*/ 938516 h 1002821"/>
                <a:gd name="connsiteX8" fmla="*/ 189529 w 190351"/>
                <a:gd name="connsiteY8" fmla="*/ 838503 h 1002821"/>
                <a:gd name="connsiteX9" fmla="*/ 168098 w 190351"/>
                <a:gd name="connsiteY9" fmla="*/ 667053 h 1002821"/>
                <a:gd name="connsiteX10" fmla="*/ 134761 w 190351"/>
                <a:gd name="connsiteY10" fmla="*/ 493222 h 1002821"/>
                <a:gd name="connsiteX11" fmla="*/ 99042 w 190351"/>
                <a:gd name="connsiteY11" fmla="*/ 300341 h 1002821"/>
                <a:gd name="connsiteX12" fmla="*/ 87136 w 190351"/>
                <a:gd name="connsiteY12" fmla="*/ 143178 h 1002821"/>
                <a:gd name="connsiteX13" fmla="*/ 96661 w 190351"/>
                <a:gd name="connsiteY13" fmla="*/ 52691 h 1002821"/>
                <a:gd name="connsiteX14" fmla="*/ 101423 w 190351"/>
                <a:gd name="connsiteY14" fmla="*/ 303 h 1002821"/>
                <a:gd name="connsiteX15" fmla="*/ 70467 w 190351"/>
                <a:gd name="connsiteY15" fmla="*/ 36022 h 1002821"/>
                <a:gd name="connsiteX16" fmla="*/ 32367 w 190351"/>
                <a:gd name="connsiteY16" fmla="*/ 131272 h 1002821"/>
                <a:gd name="connsiteX17" fmla="*/ 6173 w 190351"/>
                <a:gd name="connsiteY17" fmla="*/ 240809 h 1002821"/>
                <a:gd name="connsiteX18" fmla="*/ 1411 w 190351"/>
                <a:gd name="connsiteY18" fmla="*/ 381303 h 1002821"/>
                <a:gd name="connsiteX0" fmla="*/ 1411 w 190351"/>
                <a:gd name="connsiteY0" fmla="*/ 381303 h 1002812"/>
                <a:gd name="connsiteX1" fmla="*/ 22842 w 190351"/>
                <a:gd name="connsiteY1" fmla="*/ 538466 h 1002812"/>
                <a:gd name="connsiteX2" fmla="*/ 51417 w 190351"/>
                <a:gd name="connsiteY2" fmla="*/ 681341 h 1002812"/>
                <a:gd name="connsiteX3" fmla="*/ 77611 w 190351"/>
                <a:gd name="connsiteY3" fmla="*/ 778972 h 1002812"/>
                <a:gd name="connsiteX4" fmla="*/ 84754 w 190351"/>
                <a:gd name="connsiteY4" fmla="*/ 869459 h 1002812"/>
                <a:gd name="connsiteX5" fmla="*/ 79992 w 190351"/>
                <a:gd name="connsiteY5" fmla="*/ 936134 h 1002812"/>
                <a:gd name="connsiteX6" fmla="*/ 53798 w 190351"/>
                <a:gd name="connsiteY6" fmla="*/ 1002809 h 1002812"/>
                <a:gd name="connsiteX7" fmla="*/ 139523 w 190351"/>
                <a:gd name="connsiteY7" fmla="*/ 938516 h 1002812"/>
                <a:gd name="connsiteX8" fmla="*/ 189529 w 190351"/>
                <a:gd name="connsiteY8" fmla="*/ 838503 h 1002812"/>
                <a:gd name="connsiteX9" fmla="*/ 168098 w 190351"/>
                <a:gd name="connsiteY9" fmla="*/ 667053 h 1002812"/>
                <a:gd name="connsiteX10" fmla="*/ 134761 w 190351"/>
                <a:gd name="connsiteY10" fmla="*/ 493222 h 1002812"/>
                <a:gd name="connsiteX11" fmla="*/ 99042 w 190351"/>
                <a:gd name="connsiteY11" fmla="*/ 300341 h 1002812"/>
                <a:gd name="connsiteX12" fmla="*/ 87136 w 190351"/>
                <a:gd name="connsiteY12" fmla="*/ 143178 h 1002812"/>
                <a:gd name="connsiteX13" fmla="*/ 96661 w 190351"/>
                <a:gd name="connsiteY13" fmla="*/ 52691 h 1002812"/>
                <a:gd name="connsiteX14" fmla="*/ 101423 w 190351"/>
                <a:gd name="connsiteY14" fmla="*/ 303 h 1002812"/>
                <a:gd name="connsiteX15" fmla="*/ 70467 w 190351"/>
                <a:gd name="connsiteY15" fmla="*/ 36022 h 1002812"/>
                <a:gd name="connsiteX16" fmla="*/ 32367 w 190351"/>
                <a:gd name="connsiteY16" fmla="*/ 131272 h 1002812"/>
                <a:gd name="connsiteX17" fmla="*/ 6173 w 190351"/>
                <a:gd name="connsiteY17" fmla="*/ 240809 h 1002812"/>
                <a:gd name="connsiteX18" fmla="*/ 1411 w 190351"/>
                <a:gd name="connsiteY18" fmla="*/ 381303 h 1002812"/>
                <a:gd name="connsiteX0" fmla="*/ 1411 w 190351"/>
                <a:gd name="connsiteY0" fmla="*/ 381303 h 1002866"/>
                <a:gd name="connsiteX1" fmla="*/ 22842 w 190351"/>
                <a:gd name="connsiteY1" fmla="*/ 538466 h 1002866"/>
                <a:gd name="connsiteX2" fmla="*/ 51417 w 190351"/>
                <a:gd name="connsiteY2" fmla="*/ 681341 h 1002866"/>
                <a:gd name="connsiteX3" fmla="*/ 77611 w 190351"/>
                <a:gd name="connsiteY3" fmla="*/ 778972 h 1002866"/>
                <a:gd name="connsiteX4" fmla="*/ 84754 w 190351"/>
                <a:gd name="connsiteY4" fmla="*/ 869459 h 1002866"/>
                <a:gd name="connsiteX5" fmla="*/ 79992 w 190351"/>
                <a:gd name="connsiteY5" fmla="*/ 936134 h 1002866"/>
                <a:gd name="connsiteX6" fmla="*/ 53798 w 190351"/>
                <a:gd name="connsiteY6" fmla="*/ 1002809 h 1002866"/>
                <a:gd name="connsiteX7" fmla="*/ 139523 w 190351"/>
                <a:gd name="connsiteY7" fmla="*/ 945660 h 1002866"/>
                <a:gd name="connsiteX8" fmla="*/ 189529 w 190351"/>
                <a:gd name="connsiteY8" fmla="*/ 838503 h 1002866"/>
                <a:gd name="connsiteX9" fmla="*/ 168098 w 190351"/>
                <a:gd name="connsiteY9" fmla="*/ 667053 h 1002866"/>
                <a:gd name="connsiteX10" fmla="*/ 134761 w 190351"/>
                <a:gd name="connsiteY10" fmla="*/ 493222 h 1002866"/>
                <a:gd name="connsiteX11" fmla="*/ 99042 w 190351"/>
                <a:gd name="connsiteY11" fmla="*/ 300341 h 1002866"/>
                <a:gd name="connsiteX12" fmla="*/ 87136 w 190351"/>
                <a:gd name="connsiteY12" fmla="*/ 143178 h 1002866"/>
                <a:gd name="connsiteX13" fmla="*/ 96661 w 190351"/>
                <a:gd name="connsiteY13" fmla="*/ 52691 h 1002866"/>
                <a:gd name="connsiteX14" fmla="*/ 101423 w 190351"/>
                <a:gd name="connsiteY14" fmla="*/ 303 h 1002866"/>
                <a:gd name="connsiteX15" fmla="*/ 70467 w 190351"/>
                <a:gd name="connsiteY15" fmla="*/ 36022 h 1002866"/>
                <a:gd name="connsiteX16" fmla="*/ 32367 w 190351"/>
                <a:gd name="connsiteY16" fmla="*/ 131272 h 1002866"/>
                <a:gd name="connsiteX17" fmla="*/ 6173 w 190351"/>
                <a:gd name="connsiteY17" fmla="*/ 240809 h 1002866"/>
                <a:gd name="connsiteX18" fmla="*/ 1411 w 190351"/>
                <a:gd name="connsiteY18" fmla="*/ 381303 h 1002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90351" h="1002866">
                  <a:moveTo>
                    <a:pt x="1411" y="381303"/>
                  </a:moveTo>
                  <a:cubicBezTo>
                    <a:pt x="4189" y="430913"/>
                    <a:pt x="14508" y="488460"/>
                    <a:pt x="22842" y="538466"/>
                  </a:cubicBezTo>
                  <a:cubicBezTo>
                    <a:pt x="31176" y="588472"/>
                    <a:pt x="42289" y="641257"/>
                    <a:pt x="51417" y="681341"/>
                  </a:cubicBezTo>
                  <a:cubicBezTo>
                    <a:pt x="60545" y="721425"/>
                    <a:pt x="72055" y="747619"/>
                    <a:pt x="77611" y="778972"/>
                  </a:cubicBezTo>
                  <a:cubicBezTo>
                    <a:pt x="83167" y="810325"/>
                    <a:pt x="84357" y="843265"/>
                    <a:pt x="84754" y="869459"/>
                  </a:cubicBezTo>
                  <a:cubicBezTo>
                    <a:pt x="85151" y="895653"/>
                    <a:pt x="85151" y="913909"/>
                    <a:pt x="79992" y="936134"/>
                  </a:cubicBezTo>
                  <a:cubicBezTo>
                    <a:pt x="74833" y="958359"/>
                    <a:pt x="43876" y="1001221"/>
                    <a:pt x="53798" y="1002809"/>
                  </a:cubicBezTo>
                  <a:cubicBezTo>
                    <a:pt x="63720" y="1004397"/>
                    <a:pt x="116901" y="973044"/>
                    <a:pt x="139523" y="945660"/>
                  </a:cubicBezTo>
                  <a:cubicBezTo>
                    <a:pt x="162145" y="918276"/>
                    <a:pt x="184767" y="884937"/>
                    <a:pt x="189529" y="838503"/>
                  </a:cubicBezTo>
                  <a:cubicBezTo>
                    <a:pt x="194291" y="792069"/>
                    <a:pt x="177226" y="724600"/>
                    <a:pt x="168098" y="667053"/>
                  </a:cubicBezTo>
                  <a:cubicBezTo>
                    <a:pt x="158970" y="609506"/>
                    <a:pt x="146270" y="554341"/>
                    <a:pt x="134761" y="493222"/>
                  </a:cubicBezTo>
                  <a:cubicBezTo>
                    <a:pt x="123252" y="432103"/>
                    <a:pt x="106980" y="358682"/>
                    <a:pt x="99042" y="300341"/>
                  </a:cubicBezTo>
                  <a:cubicBezTo>
                    <a:pt x="91104" y="242000"/>
                    <a:pt x="87533" y="184453"/>
                    <a:pt x="87136" y="143178"/>
                  </a:cubicBezTo>
                  <a:cubicBezTo>
                    <a:pt x="86739" y="101903"/>
                    <a:pt x="94280" y="76504"/>
                    <a:pt x="96661" y="52691"/>
                  </a:cubicBezTo>
                  <a:cubicBezTo>
                    <a:pt x="99042" y="28878"/>
                    <a:pt x="105789" y="3081"/>
                    <a:pt x="101423" y="303"/>
                  </a:cubicBezTo>
                  <a:cubicBezTo>
                    <a:pt x="97057" y="-2475"/>
                    <a:pt x="81976" y="14194"/>
                    <a:pt x="70467" y="36022"/>
                  </a:cubicBezTo>
                  <a:cubicBezTo>
                    <a:pt x="58958" y="57850"/>
                    <a:pt x="43083" y="97141"/>
                    <a:pt x="32367" y="131272"/>
                  </a:cubicBezTo>
                  <a:cubicBezTo>
                    <a:pt x="21651" y="165403"/>
                    <a:pt x="12523" y="203106"/>
                    <a:pt x="6173" y="240809"/>
                  </a:cubicBezTo>
                  <a:cubicBezTo>
                    <a:pt x="-177" y="278512"/>
                    <a:pt x="-1367" y="331693"/>
                    <a:pt x="1411" y="381303"/>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3" name="任意多边形 32"/>
            <p:cNvSpPr/>
            <p:nvPr/>
          </p:nvSpPr>
          <p:spPr>
            <a:xfrm>
              <a:off x="3358263" y="4433133"/>
              <a:ext cx="236458" cy="935647"/>
            </a:xfrm>
            <a:custGeom>
              <a:avLst/>
              <a:gdLst>
                <a:gd name="connsiteX0" fmla="*/ 44200 w 237254"/>
                <a:gd name="connsiteY0" fmla="*/ 393649 h 935636"/>
                <a:gd name="connsiteX1" fmla="*/ 125163 w 237254"/>
                <a:gd name="connsiteY1" fmla="*/ 572243 h 935636"/>
                <a:gd name="connsiteX2" fmla="*/ 160881 w 237254"/>
                <a:gd name="connsiteY2" fmla="*/ 705593 h 935636"/>
                <a:gd name="connsiteX3" fmla="*/ 158500 w 237254"/>
                <a:gd name="connsiteY3" fmla="*/ 829418 h 935636"/>
                <a:gd name="connsiteX4" fmla="*/ 146594 w 237254"/>
                <a:gd name="connsiteY4" fmla="*/ 934193 h 935636"/>
                <a:gd name="connsiteX5" fmla="*/ 182313 w 237254"/>
                <a:gd name="connsiteY5" fmla="*/ 881805 h 935636"/>
                <a:gd name="connsiteX6" fmla="*/ 222794 w 237254"/>
                <a:gd name="connsiteY6" fmla="*/ 762743 h 935636"/>
                <a:gd name="connsiteX7" fmla="*/ 234700 w 237254"/>
                <a:gd name="connsiteY7" fmla="*/ 603199 h 935636"/>
                <a:gd name="connsiteX8" fmla="*/ 177550 w 237254"/>
                <a:gd name="connsiteY8" fmla="*/ 453180 h 935636"/>
                <a:gd name="connsiteX9" fmla="*/ 132306 w 237254"/>
                <a:gd name="connsiteY9" fmla="*/ 329355 h 935636"/>
                <a:gd name="connsiteX10" fmla="*/ 89444 w 237254"/>
                <a:gd name="connsiteY10" fmla="*/ 219818 h 935636"/>
                <a:gd name="connsiteX11" fmla="*/ 75156 w 237254"/>
                <a:gd name="connsiteY11" fmla="*/ 110280 h 935636"/>
                <a:gd name="connsiteX12" fmla="*/ 82300 w 237254"/>
                <a:gd name="connsiteY12" fmla="*/ 743 h 935636"/>
                <a:gd name="connsiteX13" fmla="*/ 37056 w 237254"/>
                <a:gd name="connsiteY13" fmla="*/ 67418 h 935636"/>
                <a:gd name="connsiteX14" fmla="*/ 1338 w 237254"/>
                <a:gd name="connsiteY14" fmla="*/ 167430 h 935636"/>
                <a:gd name="connsiteX15" fmla="*/ 10863 w 237254"/>
                <a:gd name="connsiteY15" fmla="*/ 291255 h 935636"/>
                <a:gd name="connsiteX16" fmla="*/ 44200 w 237254"/>
                <a:gd name="connsiteY16" fmla="*/ 393649 h 935636"/>
                <a:gd name="connsiteX0" fmla="*/ 44200 w 238496"/>
                <a:gd name="connsiteY0" fmla="*/ 393649 h 935636"/>
                <a:gd name="connsiteX1" fmla="*/ 125163 w 238496"/>
                <a:gd name="connsiteY1" fmla="*/ 572243 h 935636"/>
                <a:gd name="connsiteX2" fmla="*/ 160881 w 238496"/>
                <a:gd name="connsiteY2" fmla="*/ 705593 h 935636"/>
                <a:gd name="connsiteX3" fmla="*/ 158500 w 238496"/>
                <a:gd name="connsiteY3" fmla="*/ 829418 h 935636"/>
                <a:gd name="connsiteX4" fmla="*/ 146594 w 238496"/>
                <a:gd name="connsiteY4" fmla="*/ 934193 h 935636"/>
                <a:gd name="connsiteX5" fmla="*/ 182313 w 238496"/>
                <a:gd name="connsiteY5" fmla="*/ 881805 h 935636"/>
                <a:gd name="connsiteX6" fmla="*/ 227556 w 238496"/>
                <a:gd name="connsiteY6" fmla="*/ 762743 h 935636"/>
                <a:gd name="connsiteX7" fmla="*/ 234700 w 238496"/>
                <a:gd name="connsiteY7" fmla="*/ 603199 h 935636"/>
                <a:gd name="connsiteX8" fmla="*/ 177550 w 238496"/>
                <a:gd name="connsiteY8" fmla="*/ 453180 h 935636"/>
                <a:gd name="connsiteX9" fmla="*/ 132306 w 238496"/>
                <a:gd name="connsiteY9" fmla="*/ 329355 h 935636"/>
                <a:gd name="connsiteX10" fmla="*/ 89444 w 238496"/>
                <a:gd name="connsiteY10" fmla="*/ 219818 h 935636"/>
                <a:gd name="connsiteX11" fmla="*/ 75156 w 238496"/>
                <a:gd name="connsiteY11" fmla="*/ 110280 h 935636"/>
                <a:gd name="connsiteX12" fmla="*/ 82300 w 238496"/>
                <a:gd name="connsiteY12" fmla="*/ 743 h 935636"/>
                <a:gd name="connsiteX13" fmla="*/ 37056 w 238496"/>
                <a:gd name="connsiteY13" fmla="*/ 67418 h 935636"/>
                <a:gd name="connsiteX14" fmla="*/ 1338 w 238496"/>
                <a:gd name="connsiteY14" fmla="*/ 167430 h 935636"/>
                <a:gd name="connsiteX15" fmla="*/ 10863 w 238496"/>
                <a:gd name="connsiteY15" fmla="*/ 291255 h 935636"/>
                <a:gd name="connsiteX16" fmla="*/ 44200 w 238496"/>
                <a:gd name="connsiteY16" fmla="*/ 393649 h 935636"/>
                <a:gd name="connsiteX0" fmla="*/ 42162 w 236458"/>
                <a:gd name="connsiteY0" fmla="*/ 393660 h 935647"/>
                <a:gd name="connsiteX1" fmla="*/ 123125 w 236458"/>
                <a:gd name="connsiteY1" fmla="*/ 572254 h 935647"/>
                <a:gd name="connsiteX2" fmla="*/ 158843 w 236458"/>
                <a:gd name="connsiteY2" fmla="*/ 705604 h 935647"/>
                <a:gd name="connsiteX3" fmla="*/ 156462 w 236458"/>
                <a:gd name="connsiteY3" fmla="*/ 829429 h 935647"/>
                <a:gd name="connsiteX4" fmla="*/ 144556 w 236458"/>
                <a:gd name="connsiteY4" fmla="*/ 934204 h 935647"/>
                <a:gd name="connsiteX5" fmla="*/ 180275 w 236458"/>
                <a:gd name="connsiteY5" fmla="*/ 881816 h 935647"/>
                <a:gd name="connsiteX6" fmla="*/ 225518 w 236458"/>
                <a:gd name="connsiteY6" fmla="*/ 762754 h 935647"/>
                <a:gd name="connsiteX7" fmla="*/ 232662 w 236458"/>
                <a:gd name="connsiteY7" fmla="*/ 603210 h 935647"/>
                <a:gd name="connsiteX8" fmla="*/ 175512 w 236458"/>
                <a:gd name="connsiteY8" fmla="*/ 453191 h 935647"/>
                <a:gd name="connsiteX9" fmla="*/ 130268 w 236458"/>
                <a:gd name="connsiteY9" fmla="*/ 329366 h 935647"/>
                <a:gd name="connsiteX10" fmla="*/ 87406 w 236458"/>
                <a:gd name="connsiteY10" fmla="*/ 219829 h 935647"/>
                <a:gd name="connsiteX11" fmla="*/ 73118 w 236458"/>
                <a:gd name="connsiteY11" fmla="*/ 110291 h 935647"/>
                <a:gd name="connsiteX12" fmla="*/ 80262 w 236458"/>
                <a:gd name="connsiteY12" fmla="*/ 754 h 935647"/>
                <a:gd name="connsiteX13" fmla="*/ 35018 w 236458"/>
                <a:gd name="connsiteY13" fmla="*/ 67429 h 935647"/>
                <a:gd name="connsiteX14" fmla="*/ 1681 w 236458"/>
                <a:gd name="connsiteY14" fmla="*/ 172204 h 935647"/>
                <a:gd name="connsiteX15" fmla="*/ 8825 w 236458"/>
                <a:gd name="connsiteY15" fmla="*/ 291266 h 935647"/>
                <a:gd name="connsiteX16" fmla="*/ 42162 w 236458"/>
                <a:gd name="connsiteY16" fmla="*/ 393660 h 935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6458" h="935647">
                  <a:moveTo>
                    <a:pt x="42162" y="393660"/>
                  </a:moveTo>
                  <a:cubicBezTo>
                    <a:pt x="61212" y="440491"/>
                    <a:pt x="103678" y="520263"/>
                    <a:pt x="123125" y="572254"/>
                  </a:cubicBezTo>
                  <a:cubicBezTo>
                    <a:pt x="142572" y="624245"/>
                    <a:pt x="153287" y="662742"/>
                    <a:pt x="158843" y="705604"/>
                  </a:cubicBezTo>
                  <a:cubicBezTo>
                    <a:pt x="164399" y="748467"/>
                    <a:pt x="158843" y="791329"/>
                    <a:pt x="156462" y="829429"/>
                  </a:cubicBezTo>
                  <a:cubicBezTo>
                    <a:pt x="154081" y="867529"/>
                    <a:pt x="140587" y="925473"/>
                    <a:pt x="144556" y="934204"/>
                  </a:cubicBezTo>
                  <a:cubicBezTo>
                    <a:pt x="148525" y="942935"/>
                    <a:pt x="166781" y="910391"/>
                    <a:pt x="180275" y="881816"/>
                  </a:cubicBezTo>
                  <a:cubicBezTo>
                    <a:pt x="193769" y="853241"/>
                    <a:pt x="216787" y="809188"/>
                    <a:pt x="225518" y="762754"/>
                  </a:cubicBezTo>
                  <a:cubicBezTo>
                    <a:pt x="234249" y="716320"/>
                    <a:pt x="240996" y="654804"/>
                    <a:pt x="232662" y="603210"/>
                  </a:cubicBezTo>
                  <a:cubicBezTo>
                    <a:pt x="224328" y="551616"/>
                    <a:pt x="192578" y="498832"/>
                    <a:pt x="175512" y="453191"/>
                  </a:cubicBezTo>
                  <a:cubicBezTo>
                    <a:pt x="158446" y="407550"/>
                    <a:pt x="144952" y="368260"/>
                    <a:pt x="130268" y="329366"/>
                  </a:cubicBezTo>
                  <a:cubicBezTo>
                    <a:pt x="115584" y="290472"/>
                    <a:pt x="96931" y="256341"/>
                    <a:pt x="87406" y="219829"/>
                  </a:cubicBezTo>
                  <a:cubicBezTo>
                    <a:pt x="77881" y="183317"/>
                    <a:pt x="74309" y="146803"/>
                    <a:pt x="73118" y="110291"/>
                  </a:cubicBezTo>
                  <a:cubicBezTo>
                    <a:pt x="71927" y="73779"/>
                    <a:pt x="86612" y="7898"/>
                    <a:pt x="80262" y="754"/>
                  </a:cubicBezTo>
                  <a:cubicBezTo>
                    <a:pt x="73912" y="-6390"/>
                    <a:pt x="48115" y="38854"/>
                    <a:pt x="35018" y="67429"/>
                  </a:cubicBezTo>
                  <a:cubicBezTo>
                    <a:pt x="21921" y="96004"/>
                    <a:pt x="6046" y="134898"/>
                    <a:pt x="1681" y="172204"/>
                  </a:cubicBezTo>
                  <a:cubicBezTo>
                    <a:pt x="-2685" y="209510"/>
                    <a:pt x="2078" y="254357"/>
                    <a:pt x="8825" y="291266"/>
                  </a:cubicBezTo>
                  <a:cubicBezTo>
                    <a:pt x="15572" y="328175"/>
                    <a:pt x="23112" y="346829"/>
                    <a:pt x="42162" y="393660"/>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4" name="任意多边形 33"/>
            <p:cNvSpPr/>
            <p:nvPr/>
          </p:nvSpPr>
          <p:spPr>
            <a:xfrm>
              <a:off x="3699153" y="5600368"/>
              <a:ext cx="824576" cy="601687"/>
            </a:xfrm>
            <a:custGeom>
              <a:avLst/>
              <a:gdLst>
                <a:gd name="connsiteX0" fmla="*/ 804701 w 824576"/>
                <a:gd name="connsiteY0" fmla="*/ 836 h 601687"/>
                <a:gd name="connsiteX1" fmla="*/ 808552 w 824576"/>
                <a:gd name="connsiteY1" fmla="*/ 2715 h 601687"/>
                <a:gd name="connsiteX2" fmla="*/ 820459 w 824576"/>
                <a:gd name="connsiteY2" fmla="*/ 114634 h 601687"/>
                <a:gd name="connsiteX3" fmla="*/ 734734 w 824576"/>
                <a:gd name="connsiteY3" fmla="*/ 295609 h 601687"/>
                <a:gd name="connsiteX4" fmla="*/ 577571 w 824576"/>
                <a:gd name="connsiteY4" fmla="*/ 367047 h 601687"/>
                <a:gd name="connsiteX5" fmla="*/ 382309 w 824576"/>
                <a:gd name="connsiteY5" fmla="*/ 438484 h 601687"/>
                <a:gd name="connsiteX6" fmla="*/ 196571 w 824576"/>
                <a:gd name="connsiteY6" fmla="*/ 524209 h 601687"/>
                <a:gd name="connsiteX7" fmla="*/ 78197 w 824576"/>
                <a:gd name="connsiteY7" fmla="*/ 600837 h 601687"/>
                <a:gd name="connsiteX8" fmla="*/ 76694 w 824576"/>
                <a:gd name="connsiteY8" fmla="*/ 601687 h 601687"/>
                <a:gd name="connsiteX9" fmla="*/ 0 w 824576"/>
                <a:gd name="connsiteY9" fmla="*/ 530700 h 601687"/>
                <a:gd name="connsiteX10" fmla="*/ 30182 w 824576"/>
                <a:gd name="connsiteY10" fmla="*/ 506202 h 601687"/>
                <a:gd name="connsiteX11" fmla="*/ 134659 w 824576"/>
                <a:gd name="connsiteY11" fmla="*/ 433722 h 601687"/>
                <a:gd name="connsiteX12" fmla="*/ 334684 w 824576"/>
                <a:gd name="connsiteY12" fmla="*/ 338472 h 601687"/>
                <a:gd name="connsiteX13" fmla="*/ 496609 w 824576"/>
                <a:gd name="connsiteY13" fmla="*/ 281322 h 601687"/>
                <a:gd name="connsiteX14" fmla="*/ 639484 w 824576"/>
                <a:gd name="connsiteY14" fmla="*/ 214647 h 601687"/>
                <a:gd name="connsiteX15" fmla="*/ 729971 w 824576"/>
                <a:gd name="connsiteY15" fmla="*/ 138447 h 601687"/>
                <a:gd name="connsiteX16" fmla="*/ 787121 w 824576"/>
                <a:gd name="connsiteY16" fmla="*/ 43197 h 601687"/>
                <a:gd name="connsiteX17" fmla="*/ 804701 w 824576"/>
                <a:gd name="connsiteY17" fmla="*/ 836 h 601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24576" h="601687">
                  <a:moveTo>
                    <a:pt x="804701" y="836"/>
                  </a:moveTo>
                  <a:cubicBezTo>
                    <a:pt x="805948" y="-634"/>
                    <a:pt x="807163" y="-262"/>
                    <a:pt x="808552" y="2715"/>
                  </a:cubicBezTo>
                  <a:cubicBezTo>
                    <a:pt x="814108" y="14621"/>
                    <a:pt x="832762" y="65818"/>
                    <a:pt x="820459" y="114634"/>
                  </a:cubicBezTo>
                  <a:cubicBezTo>
                    <a:pt x="808156" y="163450"/>
                    <a:pt x="775215" y="253540"/>
                    <a:pt x="734734" y="295609"/>
                  </a:cubicBezTo>
                  <a:cubicBezTo>
                    <a:pt x="694253" y="337678"/>
                    <a:pt x="636308" y="343235"/>
                    <a:pt x="577571" y="367047"/>
                  </a:cubicBezTo>
                  <a:cubicBezTo>
                    <a:pt x="518834" y="390859"/>
                    <a:pt x="445809" y="412290"/>
                    <a:pt x="382309" y="438484"/>
                  </a:cubicBezTo>
                  <a:cubicBezTo>
                    <a:pt x="318809" y="464678"/>
                    <a:pt x="251340" y="494840"/>
                    <a:pt x="196571" y="524209"/>
                  </a:cubicBezTo>
                  <a:cubicBezTo>
                    <a:pt x="155494" y="546236"/>
                    <a:pt x="108837" y="580987"/>
                    <a:pt x="78197" y="600837"/>
                  </a:cubicBezTo>
                  <a:lnTo>
                    <a:pt x="76694" y="601687"/>
                  </a:lnTo>
                  <a:lnTo>
                    <a:pt x="0" y="530700"/>
                  </a:lnTo>
                  <a:lnTo>
                    <a:pt x="30182" y="506202"/>
                  </a:lnTo>
                  <a:cubicBezTo>
                    <a:pt x="64115" y="480256"/>
                    <a:pt x="103108" y="453169"/>
                    <a:pt x="134659" y="433722"/>
                  </a:cubicBezTo>
                  <a:cubicBezTo>
                    <a:pt x="197762" y="394828"/>
                    <a:pt x="274359" y="363872"/>
                    <a:pt x="334684" y="338472"/>
                  </a:cubicBezTo>
                  <a:cubicBezTo>
                    <a:pt x="395009" y="313072"/>
                    <a:pt x="445809" y="301959"/>
                    <a:pt x="496609" y="281322"/>
                  </a:cubicBezTo>
                  <a:cubicBezTo>
                    <a:pt x="547409" y="260685"/>
                    <a:pt x="600590" y="238459"/>
                    <a:pt x="639484" y="214647"/>
                  </a:cubicBezTo>
                  <a:cubicBezTo>
                    <a:pt x="678378" y="190835"/>
                    <a:pt x="705365" y="167022"/>
                    <a:pt x="729971" y="138447"/>
                  </a:cubicBezTo>
                  <a:cubicBezTo>
                    <a:pt x="754577" y="109872"/>
                    <a:pt x="774024" y="65819"/>
                    <a:pt x="787121" y="43197"/>
                  </a:cubicBezTo>
                  <a:cubicBezTo>
                    <a:pt x="796944" y="26231"/>
                    <a:pt x="800962" y="5246"/>
                    <a:pt x="804701" y="836"/>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5" name="任意多边形 34"/>
            <p:cNvSpPr/>
            <p:nvPr/>
          </p:nvSpPr>
          <p:spPr>
            <a:xfrm>
              <a:off x="4269408" y="4988380"/>
              <a:ext cx="251842" cy="905037"/>
            </a:xfrm>
            <a:custGeom>
              <a:avLst/>
              <a:gdLst>
                <a:gd name="connsiteX0" fmla="*/ 45265 w 251690"/>
                <a:gd name="connsiteY0" fmla="*/ 433998 h 912452"/>
                <a:gd name="connsiteX1" fmla="*/ 123846 w 251690"/>
                <a:gd name="connsiteY1" fmla="*/ 581635 h 912452"/>
                <a:gd name="connsiteX2" fmla="*/ 164328 w 251690"/>
                <a:gd name="connsiteY2" fmla="*/ 691173 h 912452"/>
                <a:gd name="connsiteX3" fmla="*/ 166709 w 251690"/>
                <a:gd name="connsiteY3" fmla="*/ 819760 h 912452"/>
                <a:gd name="connsiteX4" fmla="*/ 157184 w 251690"/>
                <a:gd name="connsiteY4" fmla="*/ 910248 h 912452"/>
                <a:gd name="connsiteX5" fmla="*/ 195284 w 251690"/>
                <a:gd name="connsiteY5" fmla="*/ 874529 h 912452"/>
                <a:gd name="connsiteX6" fmla="*/ 245290 w 251690"/>
                <a:gd name="connsiteY6" fmla="*/ 764991 h 912452"/>
                <a:gd name="connsiteX7" fmla="*/ 245290 w 251690"/>
                <a:gd name="connsiteY7" fmla="*/ 579254 h 912452"/>
                <a:gd name="connsiteX8" fmla="*/ 192903 w 251690"/>
                <a:gd name="connsiteY8" fmla="*/ 407804 h 912452"/>
                <a:gd name="connsiteX9" fmla="*/ 104796 w 251690"/>
                <a:gd name="connsiteY9" fmla="*/ 262548 h 912452"/>
                <a:gd name="connsiteX10" fmla="*/ 66696 w 251690"/>
                <a:gd name="connsiteY10" fmla="*/ 160154 h 912452"/>
                <a:gd name="connsiteX11" fmla="*/ 47646 w 251690"/>
                <a:gd name="connsiteY11" fmla="*/ 72048 h 912452"/>
                <a:gd name="connsiteX12" fmla="*/ 40503 w 251690"/>
                <a:gd name="connsiteY12" fmla="*/ 610 h 912452"/>
                <a:gd name="connsiteX13" fmla="*/ 14309 w 251690"/>
                <a:gd name="connsiteY13" fmla="*/ 45854 h 912452"/>
                <a:gd name="connsiteX14" fmla="*/ 21 w 251690"/>
                <a:gd name="connsiteY14" fmla="*/ 181585 h 912452"/>
                <a:gd name="connsiteX15" fmla="*/ 11928 w 251690"/>
                <a:gd name="connsiteY15" fmla="*/ 267310 h 912452"/>
                <a:gd name="connsiteX16" fmla="*/ 45265 w 251690"/>
                <a:gd name="connsiteY16" fmla="*/ 433998 h 912452"/>
                <a:gd name="connsiteX0" fmla="*/ 45349 w 251774"/>
                <a:gd name="connsiteY0" fmla="*/ 433998 h 912452"/>
                <a:gd name="connsiteX1" fmla="*/ 123930 w 251774"/>
                <a:gd name="connsiteY1" fmla="*/ 581635 h 912452"/>
                <a:gd name="connsiteX2" fmla="*/ 164412 w 251774"/>
                <a:gd name="connsiteY2" fmla="*/ 691173 h 912452"/>
                <a:gd name="connsiteX3" fmla="*/ 166793 w 251774"/>
                <a:gd name="connsiteY3" fmla="*/ 819760 h 912452"/>
                <a:gd name="connsiteX4" fmla="*/ 157268 w 251774"/>
                <a:gd name="connsiteY4" fmla="*/ 910248 h 912452"/>
                <a:gd name="connsiteX5" fmla="*/ 195368 w 251774"/>
                <a:gd name="connsiteY5" fmla="*/ 874529 h 912452"/>
                <a:gd name="connsiteX6" fmla="*/ 245374 w 251774"/>
                <a:gd name="connsiteY6" fmla="*/ 764991 h 912452"/>
                <a:gd name="connsiteX7" fmla="*/ 245374 w 251774"/>
                <a:gd name="connsiteY7" fmla="*/ 579254 h 912452"/>
                <a:gd name="connsiteX8" fmla="*/ 192987 w 251774"/>
                <a:gd name="connsiteY8" fmla="*/ 407804 h 912452"/>
                <a:gd name="connsiteX9" fmla="*/ 104880 w 251774"/>
                <a:gd name="connsiteY9" fmla="*/ 262548 h 912452"/>
                <a:gd name="connsiteX10" fmla="*/ 66780 w 251774"/>
                <a:gd name="connsiteY10" fmla="*/ 160154 h 912452"/>
                <a:gd name="connsiteX11" fmla="*/ 47730 w 251774"/>
                <a:gd name="connsiteY11" fmla="*/ 72048 h 912452"/>
                <a:gd name="connsiteX12" fmla="*/ 40587 w 251774"/>
                <a:gd name="connsiteY12" fmla="*/ 610 h 912452"/>
                <a:gd name="connsiteX13" fmla="*/ 14393 w 251774"/>
                <a:gd name="connsiteY13" fmla="*/ 45854 h 912452"/>
                <a:gd name="connsiteX14" fmla="*/ 105 w 251774"/>
                <a:gd name="connsiteY14" fmla="*/ 181585 h 912452"/>
                <a:gd name="connsiteX15" fmla="*/ 7250 w 251774"/>
                <a:gd name="connsiteY15" fmla="*/ 269691 h 912452"/>
                <a:gd name="connsiteX16" fmla="*/ 45349 w 251774"/>
                <a:gd name="connsiteY16" fmla="*/ 433998 h 912452"/>
                <a:gd name="connsiteX0" fmla="*/ 47798 w 251842"/>
                <a:gd name="connsiteY0" fmla="*/ 429236 h 912452"/>
                <a:gd name="connsiteX1" fmla="*/ 123998 w 251842"/>
                <a:gd name="connsiteY1" fmla="*/ 581635 h 912452"/>
                <a:gd name="connsiteX2" fmla="*/ 164480 w 251842"/>
                <a:gd name="connsiteY2" fmla="*/ 691173 h 912452"/>
                <a:gd name="connsiteX3" fmla="*/ 166861 w 251842"/>
                <a:gd name="connsiteY3" fmla="*/ 819760 h 912452"/>
                <a:gd name="connsiteX4" fmla="*/ 157336 w 251842"/>
                <a:gd name="connsiteY4" fmla="*/ 910248 h 912452"/>
                <a:gd name="connsiteX5" fmla="*/ 195436 w 251842"/>
                <a:gd name="connsiteY5" fmla="*/ 874529 h 912452"/>
                <a:gd name="connsiteX6" fmla="*/ 245442 w 251842"/>
                <a:gd name="connsiteY6" fmla="*/ 764991 h 912452"/>
                <a:gd name="connsiteX7" fmla="*/ 245442 w 251842"/>
                <a:gd name="connsiteY7" fmla="*/ 579254 h 912452"/>
                <a:gd name="connsiteX8" fmla="*/ 193055 w 251842"/>
                <a:gd name="connsiteY8" fmla="*/ 407804 h 912452"/>
                <a:gd name="connsiteX9" fmla="*/ 104948 w 251842"/>
                <a:gd name="connsiteY9" fmla="*/ 262548 h 912452"/>
                <a:gd name="connsiteX10" fmla="*/ 66848 w 251842"/>
                <a:gd name="connsiteY10" fmla="*/ 160154 h 912452"/>
                <a:gd name="connsiteX11" fmla="*/ 47798 w 251842"/>
                <a:gd name="connsiteY11" fmla="*/ 72048 h 912452"/>
                <a:gd name="connsiteX12" fmla="*/ 40655 w 251842"/>
                <a:gd name="connsiteY12" fmla="*/ 610 h 912452"/>
                <a:gd name="connsiteX13" fmla="*/ 14461 w 251842"/>
                <a:gd name="connsiteY13" fmla="*/ 45854 h 912452"/>
                <a:gd name="connsiteX14" fmla="*/ 173 w 251842"/>
                <a:gd name="connsiteY14" fmla="*/ 181585 h 912452"/>
                <a:gd name="connsiteX15" fmla="*/ 7318 w 251842"/>
                <a:gd name="connsiteY15" fmla="*/ 269691 h 912452"/>
                <a:gd name="connsiteX16" fmla="*/ 47798 w 251842"/>
                <a:gd name="connsiteY16" fmla="*/ 429236 h 912452"/>
                <a:gd name="connsiteX0" fmla="*/ 47798 w 251842"/>
                <a:gd name="connsiteY0" fmla="*/ 422287 h 905503"/>
                <a:gd name="connsiteX1" fmla="*/ 123998 w 251842"/>
                <a:gd name="connsiteY1" fmla="*/ 574686 h 905503"/>
                <a:gd name="connsiteX2" fmla="*/ 164480 w 251842"/>
                <a:gd name="connsiteY2" fmla="*/ 684224 h 905503"/>
                <a:gd name="connsiteX3" fmla="*/ 166861 w 251842"/>
                <a:gd name="connsiteY3" fmla="*/ 812811 h 905503"/>
                <a:gd name="connsiteX4" fmla="*/ 157336 w 251842"/>
                <a:gd name="connsiteY4" fmla="*/ 903299 h 905503"/>
                <a:gd name="connsiteX5" fmla="*/ 195436 w 251842"/>
                <a:gd name="connsiteY5" fmla="*/ 867580 h 905503"/>
                <a:gd name="connsiteX6" fmla="*/ 245442 w 251842"/>
                <a:gd name="connsiteY6" fmla="*/ 758042 h 905503"/>
                <a:gd name="connsiteX7" fmla="*/ 245442 w 251842"/>
                <a:gd name="connsiteY7" fmla="*/ 572305 h 905503"/>
                <a:gd name="connsiteX8" fmla="*/ 193055 w 251842"/>
                <a:gd name="connsiteY8" fmla="*/ 400855 h 905503"/>
                <a:gd name="connsiteX9" fmla="*/ 104948 w 251842"/>
                <a:gd name="connsiteY9" fmla="*/ 255599 h 905503"/>
                <a:gd name="connsiteX10" fmla="*/ 66848 w 251842"/>
                <a:gd name="connsiteY10" fmla="*/ 153205 h 905503"/>
                <a:gd name="connsiteX11" fmla="*/ 47798 w 251842"/>
                <a:gd name="connsiteY11" fmla="*/ 65099 h 905503"/>
                <a:gd name="connsiteX12" fmla="*/ 45418 w 251842"/>
                <a:gd name="connsiteY12" fmla="*/ 805 h 905503"/>
                <a:gd name="connsiteX13" fmla="*/ 14461 w 251842"/>
                <a:gd name="connsiteY13" fmla="*/ 38905 h 905503"/>
                <a:gd name="connsiteX14" fmla="*/ 173 w 251842"/>
                <a:gd name="connsiteY14" fmla="*/ 174636 h 905503"/>
                <a:gd name="connsiteX15" fmla="*/ 7318 w 251842"/>
                <a:gd name="connsiteY15" fmla="*/ 262742 h 905503"/>
                <a:gd name="connsiteX16" fmla="*/ 47798 w 251842"/>
                <a:gd name="connsiteY16" fmla="*/ 422287 h 905503"/>
                <a:gd name="connsiteX0" fmla="*/ 47798 w 251842"/>
                <a:gd name="connsiteY0" fmla="*/ 421821 h 905037"/>
                <a:gd name="connsiteX1" fmla="*/ 123998 w 251842"/>
                <a:gd name="connsiteY1" fmla="*/ 574220 h 905037"/>
                <a:gd name="connsiteX2" fmla="*/ 164480 w 251842"/>
                <a:gd name="connsiteY2" fmla="*/ 683758 h 905037"/>
                <a:gd name="connsiteX3" fmla="*/ 166861 w 251842"/>
                <a:gd name="connsiteY3" fmla="*/ 812345 h 905037"/>
                <a:gd name="connsiteX4" fmla="*/ 157336 w 251842"/>
                <a:gd name="connsiteY4" fmla="*/ 902833 h 905037"/>
                <a:gd name="connsiteX5" fmla="*/ 195436 w 251842"/>
                <a:gd name="connsiteY5" fmla="*/ 867114 h 905037"/>
                <a:gd name="connsiteX6" fmla="*/ 245442 w 251842"/>
                <a:gd name="connsiteY6" fmla="*/ 757576 h 905037"/>
                <a:gd name="connsiteX7" fmla="*/ 245442 w 251842"/>
                <a:gd name="connsiteY7" fmla="*/ 571839 h 905037"/>
                <a:gd name="connsiteX8" fmla="*/ 193055 w 251842"/>
                <a:gd name="connsiteY8" fmla="*/ 400389 h 905037"/>
                <a:gd name="connsiteX9" fmla="*/ 104948 w 251842"/>
                <a:gd name="connsiteY9" fmla="*/ 255133 h 905037"/>
                <a:gd name="connsiteX10" fmla="*/ 66848 w 251842"/>
                <a:gd name="connsiteY10" fmla="*/ 152739 h 905037"/>
                <a:gd name="connsiteX11" fmla="*/ 47798 w 251842"/>
                <a:gd name="connsiteY11" fmla="*/ 64633 h 905037"/>
                <a:gd name="connsiteX12" fmla="*/ 45418 w 251842"/>
                <a:gd name="connsiteY12" fmla="*/ 339 h 905037"/>
                <a:gd name="connsiteX13" fmla="*/ 16842 w 251842"/>
                <a:gd name="connsiteY13" fmla="*/ 45582 h 905037"/>
                <a:gd name="connsiteX14" fmla="*/ 173 w 251842"/>
                <a:gd name="connsiteY14" fmla="*/ 174170 h 905037"/>
                <a:gd name="connsiteX15" fmla="*/ 7318 w 251842"/>
                <a:gd name="connsiteY15" fmla="*/ 262276 h 905037"/>
                <a:gd name="connsiteX16" fmla="*/ 47798 w 251842"/>
                <a:gd name="connsiteY16" fmla="*/ 421821 h 905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842" h="905037">
                  <a:moveTo>
                    <a:pt x="47798" y="421821"/>
                  </a:moveTo>
                  <a:cubicBezTo>
                    <a:pt x="67245" y="473812"/>
                    <a:pt x="104551" y="530564"/>
                    <a:pt x="123998" y="574220"/>
                  </a:cubicBezTo>
                  <a:cubicBezTo>
                    <a:pt x="143445" y="617876"/>
                    <a:pt x="157336" y="644071"/>
                    <a:pt x="164480" y="683758"/>
                  </a:cubicBezTo>
                  <a:cubicBezTo>
                    <a:pt x="171624" y="723445"/>
                    <a:pt x="168052" y="775833"/>
                    <a:pt x="166861" y="812345"/>
                  </a:cubicBezTo>
                  <a:cubicBezTo>
                    <a:pt x="165670" y="848857"/>
                    <a:pt x="152574" y="893705"/>
                    <a:pt x="157336" y="902833"/>
                  </a:cubicBezTo>
                  <a:cubicBezTo>
                    <a:pt x="162098" y="911961"/>
                    <a:pt x="180752" y="891324"/>
                    <a:pt x="195436" y="867114"/>
                  </a:cubicBezTo>
                  <a:cubicBezTo>
                    <a:pt x="210120" y="842905"/>
                    <a:pt x="237108" y="806788"/>
                    <a:pt x="245442" y="757576"/>
                  </a:cubicBezTo>
                  <a:cubicBezTo>
                    <a:pt x="253776" y="708364"/>
                    <a:pt x="254173" y="631370"/>
                    <a:pt x="245442" y="571839"/>
                  </a:cubicBezTo>
                  <a:cubicBezTo>
                    <a:pt x="236711" y="512308"/>
                    <a:pt x="216471" y="453173"/>
                    <a:pt x="193055" y="400389"/>
                  </a:cubicBezTo>
                  <a:cubicBezTo>
                    <a:pt x="169639" y="347605"/>
                    <a:pt x="125983" y="296408"/>
                    <a:pt x="104948" y="255133"/>
                  </a:cubicBezTo>
                  <a:cubicBezTo>
                    <a:pt x="83914" y="213858"/>
                    <a:pt x="76373" y="184489"/>
                    <a:pt x="66848" y="152739"/>
                  </a:cubicBezTo>
                  <a:cubicBezTo>
                    <a:pt x="57323" y="120989"/>
                    <a:pt x="51370" y="90033"/>
                    <a:pt x="47798" y="64633"/>
                  </a:cubicBezTo>
                  <a:cubicBezTo>
                    <a:pt x="44226" y="39233"/>
                    <a:pt x="50577" y="3514"/>
                    <a:pt x="45418" y="339"/>
                  </a:cubicBezTo>
                  <a:cubicBezTo>
                    <a:pt x="40259" y="-2836"/>
                    <a:pt x="24383" y="16610"/>
                    <a:pt x="16842" y="45582"/>
                  </a:cubicBezTo>
                  <a:cubicBezTo>
                    <a:pt x="9301" y="74554"/>
                    <a:pt x="570" y="137261"/>
                    <a:pt x="173" y="174170"/>
                  </a:cubicBezTo>
                  <a:cubicBezTo>
                    <a:pt x="-224" y="211079"/>
                    <a:pt x="-619" y="221001"/>
                    <a:pt x="7318" y="262276"/>
                  </a:cubicBezTo>
                  <a:cubicBezTo>
                    <a:pt x="15255" y="303551"/>
                    <a:pt x="28351" y="369830"/>
                    <a:pt x="47798" y="421821"/>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36" name="任意多边形 35"/>
            <p:cNvSpPr/>
            <p:nvPr/>
          </p:nvSpPr>
          <p:spPr>
            <a:xfrm>
              <a:off x="3532974" y="1749781"/>
              <a:ext cx="226677" cy="1085105"/>
            </a:xfrm>
            <a:custGeom>
              <a:avLst/>
              <a:gdLst>
                <a:gd name="connsiteX0" fmla="*/ 110532 w 217394"/>
                <a:gd name="connsiteY0" fmla="*/ 424 h 1085092"/>
                <a:gd name="connsiteX1" fmla="*/ 124820 w 217394"/>
                <a:gd name="connsiteY1" fmla="*/ 105199 h 1085092"/>
                <a:gd name="connsiteX2" fmla="*/ 131964 w 217394"/>
                <a:gd name="connsiteY2" fmla="*/ 212355 h 1085092"/>
                <a:gd name="connsiteX3" fmla="*/ 98626 w 217394"/>
                <a:gd name="connsiteY3" fmla="*/ 340943 h 1085092"/>
                <a:gd name="connsiteX4" fmla="*/ 20045 w 217394"/>
                <a:gd name="connsiteY4" fmla="*/ 510011 h 1085092"/>
                <a:gd name="connsiteX5" fmla="*/ 3376 w 217394"/>
                <a:gd name="connsiteY5" fmla="*/ 681461 h 1085092"/>
                <a:gd name="connsiteX6" fmla="*/ 3376 w 217394"/>
                <a:gd name="connsiteY6" fmla="*/ 852911 h 1085092"/>
                <a:gd name="connsiteX7" fmla="*/ 39095 w 217394"/>
                <a:gd name="connsiteY7" fmla="*/ 981499 h 1085092"/>
                <a:gd name="connsiteX8" fmla="*/ 127201 w 217394"/>
                <a:gd name="connsiteY8" fmla="*/ 1083893 h 1085092"/>
                <a:gd name="connsiteX9" fmla="*/ 112914 w 217394"/>
                <a:gd name="connsiteY9" fmla="*/ 1029124 h 1085092"/>
                <a:gd name="connsiteX10" fmla="*/ 91482 w 217394"/>
                <a:gd name="connsiteY10" fmla="*/ 905299 h 1085092"/>
                <a:gd name="connsiteX11" fmla="*/ 81957 w 217394"/>
                <a:gd name="connsiteY11" fmla="*/ 733849 h 1085092"/>
                <a:gd name="connsiteX12" fmla="*/ 108151 w 217394"/>
                <a:gd name="connsiteY12" fmla="*/ 540968 h 1085092"/>
                <a:gd name="connsiteX13" fmla="*/ 177207 w 217394"/>
                <a:gd name="connsiteY13" fmla="*/ 393330 h 1085092"/>
                <a:gd name="connsiteX14" fmla="*/ 212926 w 217394"/>
                <a:gd name="connsiteY14" fmla="*/ 281411 h 1085092"/>
                <a:gd name="connsiteX15" fmla="*/ 210545 w 217394"/>
                <a:gd name="connsiteY15" fmla="*/ 169493 h 1085092"/>
                <a:gd name="connsiteX16" fmla="*/ 155776 w 217394"/>
                <a:gd name="connsiteY16" fmla="*/ 71861 h 1085092"/>
                <a:gd name="connsiteX17" fmla="*/ 110532 w 217394"/>
                <a:gd name="connsiteY17" fmla="*/ 424 h 1085092"/>
                <a:gd name="connsiteX0" fmla="*/ 110532 w 217394"/>
                <a:gd name="connsiteY0" fmla="*/ 502 h 1085170"/>
                <a:gd name="connsiteX1" fmla="*/ 124820 w 217394"/>
                <a:gd name="connsiteY1" fmla="*/ 105277 h 1085170"/>
                <a:gd name="connsiteX2" fmla="*/ 131964 w 217394"/>
                <a:gd name="connsiteY2" fmla="*/ 212433 h 1085170"/>
                <a:gd name="connsiteX3" fmla="*/ 98626 w 217394"/>
                <a:gd name="connsiteY3" fmla="*/ 341021 h 1085170"/>
                <a:gd name="connsiteX4" fmla="*/ 20045 w 217394"/>
                <a:gd name="connsiteY4" fmla="*/ 510089 h 1085170"/>
                <a:gd name="connsiteX5" fmla="*/ 3376 w 217394"/>
                <a:gd name="connsiteY5" fmla="*/ 681539 h 1085170"/>
                <a:gd name="connsiteX6" fmla="*/ 3376 w 217394"/>
                <a:gd name="connsiteY6" fmla="*/ 852989 h 1085170"/>
                <a:gd name="connsiteX7" fmla="*/ 39095 w 217394"/>
                <a:gd name="connsiteY7" fmla="*/ 981577 h 1085170"/>
                <a:gd name="connsiteX8" fmla="*/ 127201 w 217394"/>
                <a:gd name="connsiteY8" fmla="*/ 1083971 h 1085170"/>
                <a:gd name="connsiteX9" fmla="*/ 112914 w 217394"/>
                <a:gd name="connsiteY9" fmla="*/ 1029202 h 1085170"/>
                <a:gd name="connsiteX10" fmla="*/ 91482 w 217394"/>
                <a:gd name="connsiteY10" fmla="*/ 905377 h 1085170"/>
                <a:gd name="connsiteX11" fmla="*/ 81957 w 217394"/>
                <a:gd name="connsiteY11" fmla="*/ 733927 h 1085170"/>
                <a:gd name="connsiteX12" fmla="*/ 108151 w 217394"/>
                <a:gd name="connsiteY12" fmla="*/ 541046 h 1085170"/>
                <a:gd name="connsiteX13" fmla="*/ 177207 w 217394"/>
                <a:gd name="connsiteY13" fmla="*/ 393408 h 1085170"/>
                <a:gd name="connsiteX14" fmla="*/ 212926 w 217394"/>
                <a:gd name="connsiteY14" fmla="*/ 281489 h 1085170"/>
                <a:gd name="connsiteX15" fmla="*/ 210545 w 217394"/>
                <a:gd name="connsiteY15" fmla="*/ 169571 h 1085170"/>
                <a:gd name="connsiteX16" fmla="*/ 158157 w 217394"/>
                <a:gd name="connsiteY16" fmla="*/ 69557 h 1085170"/>
                <a:gd name="connsiteX17" fmla="*/ 110532 w 217394"/>
                <a:gd name="connsiteY17" fmla="*/ 502 h 1085170"/>
                <a:gd name="connsiteX0" fmla="*/ 110532 w 216223"/>
                <a:gd name="connsiteY0" fmla="*/ 517 h 1085185"/>
                <a:gd name="connsiteX1" fmla="*/ 124820 w 216223"/>
                <a:gd name="connsiteY1" fmla="*/ 105292 h 1085185"/>
                <a:gd name="connsiteX2" fmla="*/ 131964 w 216223"/>
                <a:gd name="connsiteY2" fmla="*/ 212448 h 1085185"/>
                <a:gd name="connsiteX3" fmla="*/ 98626 w 216223"/>
                <a:gd name="connsiteY3" fmla="*/ 341036 h 1085185"/>
                <a:gd name="connsiteX4" fmla="*/ 20045 w 216223"/>
                <a:gd name="connsiteY4" fmla="*/ 510104 h 1085185"/>
                <a:gd name="connsiteX5" fmla="*/ 3376 w 216223"/>
                <a:gd name="connsiteY5" fmla="*/ 681554 h 1085185"/>
                <a:gd name="connsiteX6" fmla="*/ 3376 w 216223"/>
                <a:gd name="connsiteY6" fmla="*/ 853004 h 1085185"/>
                <a:gd name="connsiteX7" fmla="*/ 39095 w 216223"/>
                <a:gd name="connsiteY7" fmla="*/ 981592 h 1085185"/>
                <a:gd name="connsiteX8" fmla="*/ 127201 w 216223"/>
                <a:gd name="connsiteY8" fmla="*/ 1083986 h 1085185"/>
                <a:gd name="connsiteX9" fmla="*/ 112914 w 216223"/>
                <a:gd name="connsiteY9" fmla="*/ 1029217 h 1085185"/>
                <a:gd name="connsiteX10" fmla="*/ 91482 w 216223"/>
                <a:gd name="connsiteY10" fmla="*/ 905392 h 1085185"/>
                <a:gd name="connsiteX11" fmla="*/ 81957 w 216223"/>
                <a:gd name="connsiteY11" fmla="*/ 733942 h 1085185"/>
                <a:gd name="connsiteX12" fmla="*/ 108151 w 216223"/>
                <a:gd name="connsiteY12" fmla="*/ 541061 h 1085185"/>
                <a:gd name="connsiteX13" fmla="*/ 177207 w 216223"/>
                <a:gd name="connsiteY13" fmla="*/ 393423 h 1085185"/>
                <a:gd name="connsiteX14" fmla="*/ 212926 w 216223"/>
                <a:gd name="connsiteY14" fmla="*/ 281504 h 1085185"/>
                <a:gd name="connsiteX15" fmla="*/ 208164 w 216223"/>
                <a:gd name="connsiteY15" fmla="*/ 169586 h 1085185"/>
                <a:gd name="connsiteX16" fmla="*/ 158157 w 216223"/>
                <a:gd name="connsiteY16" fmla="*/ 69572 h 1085185"/>
                <a:gd name="connsiteX17" fmla="*/ 110532 w 216223"/>
                <a:gd name="connsiteY17" fmla="*/ 517 h 1085185"/>
                <a:gd name="connsiteX0" fmla="*/ 110532 w 216223"/>
                <a:gd name="connsiteY0" fmla="*/ 437 h 1085105"/>
                <a:gd name="connsiteX1" fmla="*/ 124820 w 216223"/>
                <a:gd name="connsiteY1" fmla="*/ 105212 h 1085105"/>
                <a:gd name="connsiteX2" fmla="*/ 131964 w 216223"/>
                <a:gd name="connsiteY2" fmla="*/ 212368 h 1085105"/>
                <a:gd name="connsiteX3" fmla="*/ 98626 w 216223"/>
                <a:gd name="connsiteY3" fmla="*/ 340956 h 1085105"/>
                <a:gd name="connsiteX4" fmla="*/ 20045 w 216223"/>
                <a:gd name="connsiteY4" fmla="*/ 510024 h 1085105"/>
                <a:gd name="connsiteX5" fmla="*/ 3376 w 216223"/>
                <a:gd name="connsiteY5" fmla="*/ 681474 h 1085105"/>
                <a:gd name="connsiteX6" fmla="*/ 3376 w 216223"/>
                <a:gd name="connsiteY6" fmla="*/ 852924 h 1085105"/>
                <a:gd name="connsiteX7" fmla="*/ 39095 w 216223"/>
                <a:gd name="connsiteY7" fmla="*/ 981512 h 1085105"/>
                <a:gd name="connsiteX8" fmla="*/ 127201 w 216223"/>
                <a:gd name="connsiteY8" fmla="*/ 1083906 h 1085105"/>
                <a:gd name="connsiteX9" fmla="*/ 112914 w 216223"/>
                <a:gd name="connsiteY9" fmla="*/ 1029137 h 1085105"/>
                <a:gd name="connsiteX10" fmla="*/ 91482 w 216223"/>
                <a:gd name="connsiteY10" fmla="*/ 905312 h 1085105"/>
                <a:gd name="connsiteX11" fmla="*/ 81957 w 216223"/>
                <a:gd name="connsiteY11" fmla="*/ 733862 h 1085105"/>
                <a:gd name="connsiteX12" fmla="*/ 108151 w 216223"/>
                <a:gd name="connsiteY12" fmla="*/ 540981 h 1085105"/>
                <a:gd name="connsiteX13" fmla="*/ 177207 w 216223"/>
                <a:gd name="connsiteY13" fmla="*/ 393343 h 1085105"/>
                <a:gd name="connsiteX14" fmla="*/ 212926 w 216223"/>
                <a:gd name="connsiteY14" fmla="*/ 281424 h 1085105"/>
                <a:gd name="connsiteX15" fmla="*/ 208164 w 216223"/>
                <a:gd name="connsiteY15" fmla="*/ 169506 h 1085105"/>
                <a:gd name="connsiteX16" fmla="*/ 162920 w 216223"/>
                <a:gd name="connsiteY16" fmla="*/ 71873 h 1085105"/>
                <a:gd name="connsiteX17" fmla="*/ 110532 w 216223"/>
                <a:gd name="connsiteY17" fmla="*/ 437 h 1085105"/>
                <a:gd name="connsiteX0" fmla="*/ 110532 w 219728"/>
                <a:gd name="connsiteY0" fmla="*/ 437 h 1085105"/>
                <a:gd name="connsiteX1" fmla="*/ 124820 w 219728"/>
                <a:gd name="connsiteY1" fmla="*/ 105212 h 1085105"/>
                <a:gd name="connsiteX2" fmla="*/ 131964 w 219728"/>
                <a:gd name="connsiteY2" fmla="*/ 212368 h 1085105"/>
                <a:gd name="connsiteX3" fmla="*/ 98626 w 219728"/>
                <a:gd name="connsiteY3" fmla="*/ 340956 h 1085105"/>
                <a:gd name="connsiteX4" fmla="*/ 20045 w 219728"/>
                <a:gd name="connsiteY4" fmla="*/ 510024 h 1085105"/>
                <a:gd name="connsiteX5" fmla="*/ 3376 w 219728"/>
                <a:gd name="connsiteY5" fmla="*/ 681474 h 1085105"/>
                <a:gd name="connsiteX6" fmla="*/ 3376 w 219728"/>
                <a:gd name="connsiteY6" fmla="*/ 852924 h 1085105"/>
                <a:gd name="connsiteX7" fmla="*/ 39095 w 219728"/>
                <a:gd name="connsiteY7" fmla="*/ 981512 h 1085105"/>
                <a:gd name="connsiteX8" fmla="*/ 127201 w 219728"/>
                <a:gd name="connsiteY8" fmla="*/ 1083906 h 1085105"/>
                <a:gd name="connsiteX9" fmla="*/ 112914 w 219728"/>
                <a:gd name="connsiteY9" fmla="*/ 1029137 h 1085105"/>
                <a:gd name="connsiteX10" fmla="*/ 91482 w 219728"/>
                <a:gd name="connsiteY10" fmla="*/ 905312 h 1085105"/>
                <a:gd name="connsiteX11" fmla="*/ 81957 w 219728"/>
                <a:gd name="connsiteY11" fmla="*/ 733862 h 1085105"/>
                <a:gd name="connsiteX12" fmla="*/ 108151 w 219728"/>
                <a:gd name="connsiteY12" fmla="*/ 540981 h 1085105"/>
                <a:gd name="connsiteX13" fmla="*/ 177207 w 219728"/>
                <a:gd name="connsiteY13" fmla="*/ 393343 h 1085105"/>
                <a:gd name="connsiteX14" fmla="*/ 217689 w 219728"/>
                <a:gd name="connsiteY14" fmla="*/ 279043 h 1085105"/>
                <a:gd name="connsiteX15" fmla="*/ 208164 w 219728"/>
                <a:gd name="connsiteY15" fmla="*/ 169506 h 1085105"/>
                <a:gd name="connsiteX16" fmla="*/ 162920 w 219728"/>
                <a:gd name="connsiteY16" fmla="*/ 71873 h 1085105"/>
                <a:gd name="connsiteX17" fmla="*/ 110532 w 219728"/>
                <a:gd name="connsiteY17" fmla="*/ 437 h 1085105"/>
                <a:gd name="connsiteX0" fmla="*/ 110532 w 219728"/>
                <a:gd name="connsiteY0" fmla="*/ 437 h 1085105"/>
                <a:gd name="connsiteX1" fmla="*/ 124820 w 219728"/>
                <a:gd name="connsiteY1" fmla="*/ 105212 h 1085105"/>
                <a:gd name="connsiteX2" fmla="*/ 131964 w 219728"/>
                <a:gd name="connsiteY2" fmla="*/ 212368 h 1085105"/>
                <a:gd name="connsiteX3" fmla="*/ 93863 w 219728"/>
                <a:gd name="connsiteY3" fmla="*/ 336193 h 1085105"/>
                <a:gd name="connsiteX4" fmla="*/ 20045 w 219728"/>
                <a:gd name="connsiteY4" fmla="*/ 510024 h 1085105"/>
                <a:gd name="connsiteX5" fmla="*/ 3376 w 219728"/>
                <a:gd name="connsiteY5" fmla="*/ 681474 h 1085105"/>
                <a:gd name="connsiteX6" fmla="*/ 3376 w 219728"/>
                <a:gd name="connsiteY6" fmla="*/ 852924 h 1085105"/>
                <a:gd name="connsiteX7" fmla="*/ 39095 w 219728"/>
                <a:gd name="connsiteY7" fmla="*/ 981512 h 1085105"/>
                <a:gd name="connsiteX8" fmla="*/ 127201 w 219728"/>
                <a:gd name="connsiteY8" fmla="*/ 1083906 h 1085105"/>
                <a:gd name="connsiteX9" fmla="*/ 112914 w 219728"/>
                <a:gd name="connsiteY9" fmla="*/ 1029137 h 1085105"/>
                <a:gd name="connsiteX10" fmla="*/ 91482 w 219728"/>
                <a:gd name="connsiteY10" fmla="*/ 905312 h 1085105"/>
                <a:gd name="connsiteX11" fmla="*/ 81957 w 219728"/>
                <a:gd name="connsiteY11" fmla="*/ 733862 h 1085105"/>
                <a:gd name="connsiteX12" fmla="*/ 108151 w 219728"/>
                <a:gd name="connsiteY12" fmla="*/ 540981 h 1085105"/>
                <a:gd name="connsiteX13" fmla="*/ 177207 w 219728"/>
                <a:gd name="connsiteY13" fmla="*/ 393343 h 1085105"/>
                <a:gd name="connsiteX14" fmla="*/ 217689 w 219728"/>
                <a:gd name="connsiteY14" fmla="*/ 279043 h 1085105"/>
                <a:gd name="connsiteX15" fmla="*/ 208164 w 219728"/>
                <a:gd name="connsiteY15" fmla="*/ 169506 h 1085105"/>
                <a:gd name="connsiteX16" fmla="*/ 162920 w 219728"/>
                <a:gd name="connsiteY16" fmla="*/ 71873 h 1085105"/>
                <a:gd name="connsiteX17" fmla="*/ 110532 w 219728"/>
                <a:gd name="connsiteY17" fmla="*/ 437 h 1085105"/>
                <a:gd name="connsiteX0" fmla="*/ 117481 w 226677"/>
                <a:gd name="connsiteY0" fmla="*/ 437 h 1085105"/>
                <a:gd name="connsiteX1" fmla="*/ 131769 w 226677"/>
                <a:gd name="connsiteY1" fmla="*/ 105212 h 1085105"/>
                <a:gd name="connsiteX2" fmla="*/ 138913 w 226677"/>
                <a:gd name="connsiteY2" fmla="*/ 212368 h 1085105"/>
                <a:gd name="connsiteX3" fmla="*/ 100812 w 226677"/>
                <a:gd name="connsiteY3" fmla="*/ 336193 h 1085105"/>
                <a:gd name="connsiteX4" fmla="*/ 26994 w 226677"/>
                <a:gd name="connsiteY4" fmla="*/ 510024 h 1085105"/>
                <a:gd name="connsiteX5" fmla="*/ 800 w 226677"/>
                <a:gd name="connsiteY5" fmla="*/ 686236 h 1085105"/>
                <a:gd name="connsiteX6" fmla="*/ 10325 w 226677"/>
                <a:gd name="connsiteY6" fmla="*/ 852924 h 1085105"/>
                <a:gd name="connsiteX7" fmla="*/ 46044 w 226677"/>
                <a:gd name="connsiteY7" fmla="*/ 981512 h 1085105"/>
                <a:gd name="connsiteX8" fmla="*/ 134150 w 226677"/>
                <a:gd name="connsiteY8" fmla="*/ 1083906 h 1085105"/>
                <a:gd name="connsiteX9" fmla="*/ 119863 w 226677"/>
                <a:gd name="connsiteY9" fmla="*/ 1029137 h 1085105"/>
                <a:gd name="connsiteX10" fmla="*/ 98431 w 226677"/>
                <a:gd name="connsiteY10" fmla="*/ 905312 h 1085105"/>
                <a:gd name="connsiteX11" fmla="*/ 88906 w 226677"/>
                <a:gd name="connsiteY11" fmla="*/ 733862 h 1085105"/>
                <a:gd name="connsiteX12" fmla="*/ 115100 w 226677"/>
                <a:gd name="connsiteY12" fmla="*/ 540981 h 1085105"/>
                <a:gd name="connsiteX13" fmla="*/ 184156 w 226677"/>
                <a:gd name="connsiteY13" fmla="*/ 393343 h 1085105"/>
                <a:gd name="connsiteX14" fmla="*/ 224638 w 226677"/>
                <a:gd name="connsiteY14" fmla="*/ 279043 h 1085105"/>
                <a:gd name="connsiteX15" fmla="*/ 215113 w 226677"/>
                <a:gd name="connsiteY15" fmla="*/ 169506 h 1085105"/>
                <a:gd name="connsiteX16" fmla="*/ 169869 w 226677"/>
                <a:gd name="connsiteY16" fmla="*/ 71873 h 1085105"/>
                <a:gd name="connsiteX17" fmla="*/ 117481 w 226677"/>
                <a:gd name="connsiteY17" fmla="*/ 437 h 1085105"/>
                <a:gd name="connsiteX0" fmla="*/ 117481 w 226677"/>
                <a:gd name="connsiteY0" fmla="*/ 437 h 1085105"/>
                <a:gd name="connsiteX1" fmla="*/ 131769 w 226677"/>
                <a:gd name="connsiteY1" fmla="*/ 105212 h 1085105"/>
                <a:gd name="connsiteX2" fmla="*/ 138913 w 226677"/>
                <a:gd name="connsiteY2" fmla="*/ 212368 h 1085105"/>
                <a:gd name="connsiteX3" fmla="*/ 100812 w 226677"/>
                <a:gd name="connsiteY3" fmla="*/ 336193 h 1085105"/>
                <a:gd name="connsiteX4" fmla="*/ 26994 w 226677"/>
                <a:gd name="connsiteY4" fmla="*/ 510024 h 1085105"/>
                <a:gd name="connsiteX5" fmla="*/ 800 w 226677"/>
                <a:gd name="connsiteY5" fmla="*/ 686236 h 1085105"/>
                <a:gd name="connsiteX6" fmla="*/ 10325 w 226677"/>
                <a:gd name="connsiteY6" fmla="*/ 852924 h 1085105"/>
                <a:gd name="connsiteX7" fmla="*/ 46044 w 226677"/>
                <a:gd name="connsiteY7" fmla="*/ 981512 h 1085105"/>
                <a:gd name="connsiteX8" fmla="*/ 134150 w 226677"/>
                <a:gd name="connsiteY8" fmla="*/ 1083906 h 1085105"/>
                <a:gd name="connsiteX9" fmla="*/ 119863 w 226677"/>
                <a:gd name="connsiteY9" fmla="*/ 1029137 h 1085105"/>
                <a:gd name="connsiteX10" fmla="*/ 98431 w 226677"/>
                <a:gd name="connsiteY10" fmla="*/ 905312 h 1085105"/>
                <a:gd name="connsiteX11" fmla="*/ 88906 w 226677"/>
                <a:gd name="connsiteY11" fmla="*/ 733862 h 1085105"/>
                <a:gd name="connsiteX12" fmla="*/ 122243 w 226677"/>
                <a:gd name="connsiteY12" fmla="*/ 540981 h 1085105"/>
                <a:gd name="connsiteX13" fmla="*/ 184156 w 226677"/>
                <a:gd name="connsiteY13" fmla="*/ 393343 h 1085105"/>
                <a:gd name="connsiteX14" fmla="*/ 224638 w 226677"/>
                <a:gd name="connsiteY14" fmla="*/ 279043 h 1085105"/>
                <a:gd name="connsiteX15" fmla="*/ 215113 w 226677"/>
                <a:gd name="connsiteY15" fmla="*/ 169506 h 1085105"/>
                <a:gd name="connsiteX16" fmla="*/ 169869 w 226677"/>
                <a:gd name="connsiteY16" fmla="*/ 71873 h 1085105"/>
                <a:gd name="connsiteX17" fmla="*/ 117481 w 226677"/>
                <a:gd name="connsiteY17" fmla="*/ 437 h 1085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6677" h="1085105">
                  <a:moveTo>
                    <a:pt x="117481" y="437"/>
                  </a:moveTo>
                  <a:cubicBezTo>
                    <a:pt x="111131" y="5994"/>
                    <a:pt x="128197" y="69890"/>
                    <a:pt x="131769" y="105212"/>
                  </a:cubicBezTo>
                  <a:cubicBezTo>
                    <a:pt x="135341" y="140534"/>
                    <a:pt x="144073" y="173871"/>
                    <a:pt x="138913" y="212368"/>
                  </a:cubicBezTo>
                  <a:cubicBezTo>
                    <a:pt x="133754" y="250865"/>
                    <a:pt x="119465" y="286584"/>
                    <a:pt x="100812" y="336193"/>
                  </a:cubicBezTo>
                  <a:cubicBezTo>
                    <a:pt x="82159" y="385802"/>
                    <a:pt x="43663" y="451684"/>
                    <a:pt x="26994" y="510024"/>
                  </a:cubicBezTo>
                  <a:cubicBezTo>
                    <a:pt x="10325" y="568364"/>
                    <a:pt x="3578" y="629086"/>
                    <a:pt x="800" y="686236"/>
                  </a:cubicBezTo>
                  <a:cubicBezTo>
                    <a:pt x="-1978" y="743386"/>
                    <a:pt x="2784" y="803711"/>
                    <a:pt x="10325" y="852924"/>
                  </a:cubicBezTo>
                  <a:cubicBezTo>
                    <a:pt x="17866" y="902137"/>
                    <a:pt x="25406" y="943015"/>
                    <a:pt x="46044" y="981512"/>
                  </a:cubicBezTo>
                  <a:cubicBezTo>
                    <a:pt x="66681" y="1020009"/>
                    <a:pt x="121847" y="1075969"/>
                    <a:pt x="134150" y="1083906"/>
                  </a:cubicBezTo>
                  <a:cubicBezTo>
                    <a:pt x="146453" y="1091843"/>
                    <a:pt x="125816" y="1058903"/>
                    <a:pt x="119863" y="1029137"/>
                  </a:cubicBezTo>
                  <a:cubicBezTo>
                    <a:pt x="113910" y="999371"/>
                    <a:pt x="103590" y="954525"/>
                    <a:pt x="98431" y="905312"/>
                  </a:cubicBezTo>
                  <a:cubicBezTo>
                    <a:pt x="93271" y="856100"/>
                    <a:pt x="84937" y="794584"/>
                    <a:pt x="88906" y="733862"/>
                  </a:cubicBezTo>
                  <a:cubicBezTo>
                    <a:pt x="92875" y="673140"/>
                    <a:pt x="106368" y="597734"/>
                    <a:pt x="122243" y="540981"/>
                  </a:cubicBezTo>
                  <a:cubicBezTo>
                    <a:pt x="138118" y="484228"/>
                    <a:pt x="167090" y="436999"/>
                    <a:pt x="184156" y="393343"/>
                  </a:cubicBezTo>
                  <a:cubicBezTo>
                    <a:pt x="201222" y="349687"/>
                    <a:pt x="219479" y="316349"/>
                    <a:pt x="224638" y="279043"/>
                  </a:cubicBezTo>
                  <a:cubicBezTo>
                    <a:pt x="229797" y="241737"/>
                    <a:pt x="224638" y="204431"/>
                    <a:pt x="215113" y="169506"/>
                  </a:cubicBezTo>
                  <a:cubicBezTo>
                    <a:pt x="205588" y="134581"/>
                    <a:pt x="186141" y="100051"/>
                    <a:pt x="169869" y="71873"/>
                  </a:cubicBezTo>
                  <a:cubicBezTo>
                    <a:pt x="153597" y="43695"/>
                    <a:pt x="123831" y="-5120"/>
                    <a:pt x="117481" y="437"/>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7" name="任意多边形 36"/>
            <p:cNvSpPr/>
            <p:nvPr/>
          </p:nvSpPr>
          <p:spPr>
            <a:xfrm>
              <a:off x="3118098" y="1232834"/>
              <a:ext cx="645382" cy="796148"/>
            </a:xfrm>
            <a:custGeom>
              <a:avLst/>
              <a:gdLst>
                <a:gd name="connsiteX0" fmla="*/ 3721 w 645382"/>
                <a:gd name="connsiteY0" fmla="*/ 654 h 796148"/>
                <a:gd name="connsiteX1" fmla="*/ 29915 w 645382"/>
                <a:gd name="connsiteY1" fmla="*/ 91141 h 796148"/>
                <a:gd name="connsiteX2" fmla="*/ 118021 w 645382"/>
                <a:gd name="connsiteY2" fmla="*/ 193535 h 796148"/>
                <a:gd name="connsiteX3" fmla="*/ 253752 w 645382"/>
                <a:gd name="connsiteY3" fmla="*/ 293547 h 796148"/>
                <a:gd name="connsiteX4" fmla="*/ 394246 w 645382"/>
                <a:gd name="connsiteY4" fmla="*/ 398322 h 796148"/>
                <a:gd name="connsiteX5" fmla="*/ 515690 w 645382"/>
                <a:gd name="connsiteY5" fmla="*/ 500716 h 796148"/>
                <a:gd name="connsiteX6" fmla="*/ 582365 w 645382"/>
                <a:gd name="connsiteY6" fmla="*/ 588822 h 796148"/>
                <a:gd name="connsiteX7" fmla="*/ 622846 w 645382"/>
                <a:gd name="connsiteY7" fmla="*/ 672166 h 796148"/>
                <a:gd name="connsiteX8" fmla="*/ 644277 w 645382"/>
                <a:gd name="connsiteY8" fmla="*/ 743604 h 796148"/>
                <a:gd name="connsiteX9" fmla="*/ 639515 w 645382"/>
                <a:gd name="connsiteY9" fmla="*/ 795991 h 796148"/>
                <a:gd name="connsiteX10" fmla="*/ 615702 w 645382"/>
                <a:gd name="connsiteY10" fmla="*/ 726935 h 796148"/>
                <a:gd name="connsiteX11" fmla="*/ 525215 w 645382"/>
                <a:gd name="connsiteY11" fmla="*/ 629304 h 796148"/>
                <a:gd name="connsiteX12" fmla="*/ 406152 w 645382"/>
                <a:gd name="connsiteY12" fmla="*/ 534054 h 796148"/>
                <a:gd name="connsiteX13" fmla="*/ 215652 w 645382"/>
                <a:gd name="connsiteY13" fmla="*/ 412610 h 796148"/>
                <a:gd name="connsiteX14" fmla="*/ 103733 w 645382"/>
                <a:gd name="connsiteY14" fmla="*/ 317360 h 796148"/>
                <a:gd name="connsiteX15" fmla="*/ 51346 w 645382"/>
                <a:gd name="connsiteY15" fmla="*/ 236397 h 796148"/>
                <a:gd name="connsiteX16" fmla="*/ 6102 w 645382"/>
                <a:gd name="connsiteY16" fmla="*/ 138766 h 796148"/>
                <a:gd name="connsiteX17" fmla="*/ 3721 w 645382"/>
                <a:gd name="connsiteY17" fmla="*/ 654 h 796148"/>
                <a:gd name="connsiteX0" fmla="*/ 3721 w 645382"/>
                <a:gd name="connsiteY0" fmla="*/ 654 h 796148"/>
                <a:gd name="connsiteX1" fmla="*/ 29915 w 645382"/>
                <a:gd name="connsiteY1" fmla="*/ 91141 h 796148"/>
                <a:gd name="connsiteX2" fmla="*/ 118021 w 645382"/>
                <a:gd name="connsiteY2" fmla="*/ 193535 h 796148"/>
                <a:gd name="connsiteX3" fmla="*/ 253752 w 645382"/>
                <a:gd name="connsiteY3" fmla="*/ 293547 h 796148"/>
                <a:gd name="connsiteX4" fmla="*/ 394246 w 645382"/>
                <a:gd name="connsiteY4" fmla="*/ 398322 h 796148"/>
                <a:gd name="connsiteX5" fmla="*/ 515690 w 645382"/>
                <a:gd name="connsiteY5" fmla="*/ 500716 h 796148"/>
                <a:gd name="connsiteX6" fmla="*/ 582365 w 645382"/>
                <a:gd name="connsiteY6" fmla="*/ 588822 h 796148"/>
                <a:gd name="connsiteX7" fmla="*/ 622846 w 645382"/>
                <a:gd name="connsiteY7" fmla="*/ 672166 h 796148"/>
                <a:gd name="connsiteX8" fmla="*/ 644277 w 645382"/>
                <a:gd name="connsiteY8" fmla="*/ 743604 h 796148"/>
                <a:gd name="connsiteX9" fmla="*/ 639515 w 645382"/>
                <a:gd name="connsiteY9" fmla="*/ 795991 h 796148"/>
                <a:gd name="connsiteX10" fmla="*/ 615702 w 645382"/>
                <a:gd name="connsiteY10" fmla="*/ 726935 h 796148"/>
                <a:gd name="connsiteX11" fmla="*/ 525215 w 645382"/>
                <a:gd name="connsiteY11" fmla="*/ 629304 h 796148"/>
                <a:gd name="connsiteX12" fmla="*/ 406152 w 645382"/>
                <a:gd name="connsiteY12" fmla="*/ 534054 h 796148"/>
                <a:gd name="connsiteX13" fmla="*/ 215652 w 645382"/>
                <a:gd name="connsiteY13" fmla="*/ 412610 h 796148"/>
                <a:gd name="connsiteX14" fmla="*/ 115639 w 645382"/>
                <a:gd name="connsiteY14" fmla="*/ 314978 h 796148"/>
                <a:gd name="connsiteX15" fmla="*/ 51346 w 645382"/>
                <a:gd name="connsiteY15" fmla="*/ 236397 h 796148"/>
                <a:gd name="connsiteX16" fmla="*/ 6102 w 645382"/>
                <a:gd name="connsiteY16" fmla="*/ 138766 h 796148"/>
                <a:gd name="connsiteX17" fmla="*/ 3721 w 645382"/>
                <a:gd name="connsiteY17" fmla="*/ 654 h 796148"/>
                <a:gd name="connsiteX0" fmla="*/ 3721 w 645382"/>
                <a:gd name="connsiteY0" fmla="*/ 654 h 796148"/>
                <a:gd name="connsiteX1" fmla="*/ 29915 w 645382"/>
                <a:gd name="connsiteY1" fmla="*/ 91141 h 796148"/>
                <a:gd name="connsiteX2" fmla="*/ 118021 w 645382"/>
                <a:gd name="connsiteY2" fmla="*/ 193535 h 796148"/>
                <a:gd name="connsiteX3" fmla="*/ 253752 w 645382"/>
                <a:gd name="connsiteY3" fmla="*/ 293547 h 796148"/>
                <a:gd name="connsiteX4" fmla="*/ 394246 w 645382"/>
                <a:gd name="connsiteY4" fmla="*/ 398322 h 796148"/>
                <a:gd name="connsiteX5" fmla="*/ 515690 w 645382"/>
                <a:gd name="connsiteY5" fmla="*/ 500716 h 796148"/>
                <a:gd name="connsiteX6" fmla="*/ 582365 w 645382"/>
                <a:gd name="connsiteY6" fmla="*/ 588822 h 796148"/>
                <a:gd name="connsiteX7" fmla="*/ 622846 w 645382"/>
                <a:gd name="connsiteY7" fmla="*/ 672166 h 796148"/>
                <a:gd name="connsiteX8" fmla="*/ 644277 w 645382"/>
                <a:gd name="connsiteY8" fmla="*/ 743604 h 796148"/>
                <a:gd name="connsiteX9" fmla="*/ 639515 w 645382"/>
                <a:gd name="connsiteY9" fmla="*/ 795991 h 796148"/>
                <a:gd name="connsiteX10" fmla="*/ 615702 w 645382"/>
                <a:gd name="connsiteY10" fmla="*/ 726935 h 796148"/>
                <a:gd name="connsiteX11" fmla="*/ 525215 w 645382"/>
                <a:gd name="connsiteY11" fmla="*/ 629304 h 796148"/>
                <a:gd name="connsiteX12" fmla="*/ 406152 w 645382"/>
                <a:gd name="connsiteY12" fmla="*/ 534054 h 796148"/>
                <a:gd name="connsiteX13" fmla="*/ 215652 w 645382"/>
                <a:gd name="connsiteY13" fmla="*/ 403085 h 796148"/>
                <a:gd name="connsiteX14" fmla="*/ 115639 w 645382"/>
                <a:gd name="connsiteY14" fmla="*/ 314978 h 796148"/>
                <a:gd name="connsiteX15" fmla="*/ 51346 w 645382"/>
                <a:gd name="connsiteY15" fmla="*/ 236397 h 796148"/>
                <a:gd name="connsiteX16" fmla="*/ 6102 w 645382"/>
                <a:gd name="connsiteY16" fmla="*/ 138766 h 796148"/>
                <a:gd name="connsiteX17" fmla="*/ 3721 w 645382"/>
                <a:gd name="connsiteY17" fmla="*/ 654 h 796148"/>
                <a:gd name="connsiteX0" fmla="*/ 3721 w 645382"/>
                <a:gd name="connsiteY0" fmla="*/ 654 h 796148"/>
                <a:gd name="connsiteX1" fmla="*/ 29915 w 645382"/>
                <a:gd name="connsiteY1" fmla="*/ 91141 h 796148"/>
                <a:gd name="connsiteX2" fmla="*/ 118021 w 645382"/>
                <a:gd name="connsiteY2" fmla="*/ 193535 h 796148"/>
                <a:gd name="connsiteX3" fmla="*/ 253752 w 645382"/>
                <a:gd name="connsiteY3" fmla="*/ 293547 h 796148"/>
                <a:gd name="connsiteX4" fmla="*/ 394246 w 645382"/>
                <a:gd name="connsiteY4" fmla="*/ 398322 h 796148"/>
                <a:gd name="connsiteX5" fmla="*/ 515690 w 645382"/>
                <a:gd name="connsiteY5" fmla="*/ 500716 h 796148"/>
                <a:gd name="connsiteX6" fmla="*/ 584746 w 645382"/>
                <a:gd name="connsiteY6" fmla="*/ 586441 h 796148"/>
                <a:gd name="connsiteX7" fmla="*/ 622846 w 645382"/>
                <a:gd name="connsiteY7" fmla="*/ 672166 h 796148"/>
                <a:gd name="connsiteX8" fmla="*/ 644277 w 645382"/>
                <a:gd name="connsiteY8" fmla="*/ 743604 h 796148"/>
                <a:gd name="connsiteX9" fmla="*/ 639515 w 645382"/>
                <a:gd name="connsiteY9" fmla="*/ 795991 h 796148"/>
                <a:gd name="connsiteX10" fmla="*/ 615702 w 645382"/>
                <a:gd name="connsiteY10" fmla="*/ 726935 h 796148"/>
                <a:gd name="connsiteX11" fmla="*/ 525215 w 645382"/>
                <a:gd name="connsiteY11" fmla="*/ 629304 h 796148"/>
                <a:gd name="connsiteX12" fmla="*/ 406152 w 645382"/>
                <a:gd name="connsiteY12" fmla="*/ 534054 h 796148"/>
                <a:gd name="connsiteX13" fmla="*/ 215652 w 645382"/>
                <a:gd name="connsiteY13" fmla="*/ 403085 h 796148"/>
                <a:gd name="connsiteX14" fmla="*/ 115639 w 645382"/>
                <a:gd name="connsiteY14" fmla="*/ 314978 h 796148"/>
                <a:gd name="connsiteX15" fmla="*/ 51346 w 645382"/>
                <a:gd name="connsiteY15" fmla="*/ 236397 h 796148"/>
                <a:gd name="connsiteX16" fmla="*/ 6102 w 645382"/>
                <a:gd name="connsiteY16" fmla="*/ 138766 h 796148"/>
                <a:gd name="connsiteX17" fmla="*/ 3721 w 645382"/>
                <a:gd name="connsiteY17" fmla="*/ 654 h 796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45382" h="796148">
                  <a:moveTo>
                    <a:pt x="3721" y="654"/>
                  </a:moveTo>
                  <a:cubicBezTo>
                    <a:pt x="7690" y="-7284"/>
                    <a:pt x="10865" y="58994"/>
                    <a:pt x="29915" y="91141"/>
                  </a:cubicBezTo>
                  <a:cubicBezTo>
                    <a:pt x="48965" y="123288"/>
                    <a:pt x="80715" y="159801"/>
                    <a:pt x="118021" y="193535"/>
                  </a:cubicBezTo>
                  <a:cubicBezTo>
                    <a:pt x="155327" y="227269"/>
                    <a:pt x="253752" y="293547"/>
                    <a:pt x="253752" y="293547"/>
                  </a:cubicBezTo>
                  <a:cubicBezTo>
                    <a:pt x="299789" y="327678"/>
                    <a:pt x="350590" y="363794"/>
                    <a:pt x="394246" y="398322"/>
                  </a:cubicBezTo>
                  <a:cubicBezTo>
                    <a:pt x="437902" y="432850"/>
                    <a:pt x="483940" y="469363"/>
                    <a:pt x="515690" y="500716"/>
                  </a:cubicBezTo>
                  <a:cubicBezTo>
                    <a:pt x="547440" y="532069"/>
                    <a:pt x="566887" y="557866"/>
                    <a:pt x="584746" y="586441"/>
                  </a:cubicBezTo>
                  <a:cubicBezTo>
                    <a:pt x="602605" y="615016"/>
                    <a:pt x="612924" y="645972"/>
                    <a:pt x="622846" y="672166"/>
                  </a:cubicBezTo>
                  <a:cubicBezTo>
                    <a:pt x="632768" y="698360"/>
                    <a:pt x="641499" y="722967"/>
                    <a:pt x="644277" y="743604"/>
                  </a:cubicBezTo>
                  <a:cubicBezTo>
                    <a:pt x="647055" y="764242"/>
                    <a:pt x="644278" y="798769"/>
                    <a:pt x="639515" y="795991"/>
                  </a:cubicBezTo>
                  <a:cubicBezTo>
                    <a:pt x="634753" y="793213"/>
                    <a:pt x="634752" y="754716"/>
                    <a:pt x="615702" y="726935"/>
                  </a:cubicBezTo>
                  <a:cubicBezTo>
                    <a:pt x="596652" y="699154"/>
                    <a:pt x="560140" y="661451"/>
                    <a:pt x="525215" y="629304"/>
                  </a:cubicBezTo>
                  <a:cubicBezTo>
                    <a:pt x="490290" y="597157"/>
                    <a:pt x="457746" y="571757"/>
                    <a:pt x="406152" y="534054"/>
                  </a:cubicBezTo>
                  <a:cubicBezTo>
                    <a:pt x="354558" y="496351"/>
                    <a:pt x="264071" y="439598"/>
                    <a:pt x="215652" y="403085"/>
                  </a:cubicBezTo>
                  <a:cubicBezTo>
                    <a:pt x="167233" y="366572"/>
                    <a:pt x="143023" y="342759"/>
                    <a:pt x="115639" y="314978"/>
                  </a:cubicBezTo>
                  <a:cubicBezTo>
                    <a:pt x="88255" y="287197"/>
                    <a:pt x="67618" y="266163"/>
                    <a:pt x="51346" y="236397"/>
                  </a:cubicBezTo>
                  <a:cubicBezTo>
                    <a:pt x="35074" y="206631"/>
                    <a:pt x="15230" y="171310"/>
                    <a:pt x="6102" y="138766"/>
                  </a:cubicBezTo>
                  <a:cubicBezTo>
                    <a:pt x="-3026" y="106222"/>
                    <a:pt x="-248" y="8592"/>
                    <a:pt x="3721" y="654"/>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8" name="任意多边形 37"/>
            <p:cNvSpPr/>
            <p:nvPr/>
          </p:nvSpPr>
          <p:spPr>
            <a:xfrm>
              <a:off x="3545575" y="2631127"/>
              <a:ext cx="875544" cy="533796"/>
            </a:xfrm>
            <a:custGeom>
              <a:avLst/>
              <a:gdLst>
                <a:gd name="connsiteX0" fmla="*/ 2489 w 874261"/>
                <a:gd name="connsiteY0" fmla="*/ 154 h 533869"/>
                <a:gd name="connsiteX1" fmla="*/ 90595 w 874261"/>
                <a:gd name="connsiteY1" fmla="*/ 78736 h 533869"/>
                <a:gd name="connsiteX2" fmla="*/ 245376 w 874261"/>
                <a:gd name="connsiteY2" fmla="*/ 138267 h 533869"/>
                <a:gd name="connsiteX3" fmla="*/ 483501 w 874261"/>
                <a:gd name="connsiteY3" fmla="*/ 207323 h 533869"/>
                <a:gd name="connsiteX4" fmla="*/ 683526 w 874261"/>
                <a:gd name="connsiteY4" fmla="*/ 271617 h 533869"/>
                <a:gd name="connsiteX5" fmla="*/ 788301 w 874261"/>
                <a:gd name="connsiteY5" fmla="*/ 335911 h 533869"/>
                <a:gd name="connsiteX6" fmla="*/ 847832 w 874261"/>
                <a:gd name="connsiteY6" fmla="*/ 400204 h 533869"/>
                <a:gd name="connsiteX7" fmla="*/ 862120 w 874261"/>
                <a:gd name="connsiteY7" fmla="*/ 459736 h 533869"/>
                <a:gd name="connsiteX8" fmla="*/ 871645 w 874261"/>
                <a:gd name="connsiteY8" fmla="*/ 533554 h 533869"/>
                <a:gd name="connsiteX9" fmla="*/ 812114 w 874261"/>
                <a:gd name="connsiteY9" fmla="*/ 481167 h 533869"/>
                <a:gd name="connsiteX10" fmla="*/ 633520 w 874261"/>
                <a:gd name="connsiteY10" fmla="*/ 362104 h 533869"/>
                <a:gd name="connsiteX11" fmla="*/ 385870 w 874261"/>
                <a:gd name="connsiteY11" fmla="*/ 285904 h 533869"/>
                <a:gd name="connsiteX12" fmla="*/ 212039 w 874261"/>
                <a:gd name="connsiteY12" fmla="*/ 243042 h 533869"/>
                <a:gd name="connsiteX13" fmla="*/ 107264 w 874261"/>
                <a:gd name="connsiteY13" fmla="*/ 195417 h 533869"/>
                <a:gd name="connsiteX14" fmla="*/ 31064 w 874261"/>
                <a:gd name="connsiteY14" fmla="*/ 100167 h 533869"/>
                <a:gd name="connsiteX15" fmla="*/ 2489 w 874261"/>
                <a:gd name="connsiteY15" fmla="*/ 154 h 533869"/>
                <a:gd name="connsiteX0" fmla="*/ 2489 w 874356"/>
                <a:gd name="connsiteY0" fmla="*/ 154 h 533869"/>
                <a:gd name="connsiteX1" fmla="*/ 90595 w 874356"/>
                <a:gd name="connsiteY1" fmla="*/ 78736 h 533869"/>
                <a:gd name="connsiteX2" fmla="*/ 245376 w 874356"/>
                <a:gd name="connsiteY2" fmla="*/ 138267 h 533869"/>
                <a:gd name="connsiteX3" fmla="*/ 483501 w 874356"/>
                <a:gd name="connsiteY3" fmla="*/ 207323 h 533869"/>
                <a:gd name="connsiteX4" fmla="*/ 683526 w 874356"/>
                <a:gd name="connsiteY4" fmla="*/ 271617 h 533869"/>
                <a:gd name="connsiteX5" fmla="*/ 788301 w 874356"/>
                <a:gd name="connsiteY5" fmla="*/ 335911 h 533869"/>
                <a:gd name="connsiteX6" fmla="*/ 843069 w 874356"/>
                <a:gd name="connsiteY6" fmla="*/ 402586 h 533869"/>
                <a:gd name="connsiteX7" fmla="*/ 862120 w 874356"/>
                <a:gd name="connsiteY7" fmla="*/ 459736 h 533869"/>
                <a:gd name="connsiteX8" fmla="*/ 871645 w 874356"/>
                <a:gd name="connsiteY8" fmla="*/ 533554 h 533869"/>
                <a:gd name="connsiteX9" fmla="*/ 812114 w 874356"/>
                <a:gd name="connsiteY9" fmla="*/ 481167 h 533869"/>
                <a:gd name="connsiteX10" fmla="*/ 633520 w 874356"/>
                <a:gd name="connsiteY10" fmla="*/ 362104 h 533869"/>
                <a:gd name="connsiteX11" fmla="*/ 385870 w 874356"/>
                <a:gd name="connsiteY11" fmla="*/ 285904 h 533869"/>
                <a:gd name="connsiteX12" fmla="*/ 212039 w 874356"/>
                <a:gd name="connsiteY12" fmla="*/ 243042 h 533869"/>
                <a:gd name="connsiteX13" fmla="*/ 107264 w 874356"/>
                <a:gd name="connsiteY13" fmla="*/ 195417 h 533869"/>
                <a:gd name="connsiteX14" fmla="*/ 31064 w 874356"/>
                <a:gd name="connsiteY14" fmla="*/ 100167 h 533869"/>
                <a:gd name="connsiteX15" fmla="*/ 2489 w 874356"/>
                <a:gd name="connsiteY15" fmla="*/ 154 h 533869"/>
                <a:gd name="connsiteX0" fmla="*/ 2489 w 875544"/>
                <a:gd name="connsiteY0" fmla="*/ 154 h 533808"/>
                <a:gd name="connsiteX1" fmla="*/ 90595 w 875544"/>
                <a:gd name="connsiteY1" fmla="*/ 78736 h 533808"/>
                <a:gd name="connsiteX2" fmla="*/ 245376 w 875544"/>
                <a:gd name="connsiteY2" fmla="*/ 138267 h 533808"/>
                <a:gd name="connsiteX3" fmla="*/ 483501 w 875544"/>
                <a:gd name="connsiteY3" fmla="*/ 207323 h 533808"/>
                <a:gd name="connsiteX4" fmla="*/ 683526 w 875544"/>
                <a:gd name="connsiteY4" fmla="*/ 271617 h 533808"/>
                <a:gd name="connsiteX5" fmla="*/ 788301 w 875544"/>
                <a:gd name="connsiteY5" fmla="*/ 335911 h 533808"/>
                <a:gd name="connsiteX6" fmla="*/ 843069 w 875544"/>
                <a:gd name="connsiteY6" fmla="*/ 402586 h 533808"/>
                <a:gd name="connsiteX7" fmla="*/ 866882 w 875544"/>
                <a:gd name="connsiteY7" fmla="*/ 462117 h 533808"/>
                <a:gd name="connsiteX8" fmla="*/ 871645 w 875544"/>
                <a:gd name="connsiteY8" fmla="*/ 533554 h 533808"/>
                <a:gd name="connsiteX9" fmla="*/ 812114 w 875544"/>
                <a:gd name="connsiteY9" fmla="*/ 481167 h 533808"/>
                <a:gd name="connsiteX10" fmla="*/ 633520 w 875544"/>
                <a:gd name="connsiteY10" fmla="*/ 362104 h 533808"/>
                <a:gd name="connsiteX11" fmla="*/ 385870 w 875544"/>
                <a:gd name="connsiteY11" fmla="*/ 285904 h 533808"/>
                <a:gd name="connsiteX12" fmla="*/ 212039 w 875544"/>
                <a:gd name="connsiteY12" fmla="*/ 243042 h 533808"/>
                <a:gd name="connsiteX13" fmla="*/ 107264 w 875544"/>
                <a:gd name="connsiteY13" fmla="*/ 195417 h 533808"/>
                <a:gd name="connsiteX14" fmla="*/ 31064 w 875544"/>
                <a:gd name="connsiteY14" fmla="*/ 100167 h 533808"/>
                <a:gd name="connsiteX15" fmla="*/ 2489 w 875544"/>
                <a:gd name="connsiteY15" fmla="*/ 154 h 533808"/>
                <a:gd name="connsiteX0" fmla="*/ 2489 w 875544"/>
                <a:gd name="connsiteY0" fmla="*/ 154 h 533796"/>
                <a:gd name="connsiteX1" fmla="*/ 90595 w 875544"/>
                <a:gd name="connsiteY1" fmla="*/ 78736 h 533796"/>
                <a:gd name="connsiteX2" fmla="*/ 245376 w 875544"/>
                <a:gd name="connsiteY2" fmla="*/ 138267 h 533796"/>
                <a:gd name="connsiteX3" fmla="*/ 483501 w 875544"/>
                <a:gd name="connsiteY3" fmla="*/ 207323 h 533796"/>
                <a:gd name="connsiteX4" fmla="*/ 683526 w 875544"/>
                <a:gd name="connsiteY4" fmla="*/ 271617 h 533796"/>
                <a:gd name="connsiteX5" fmla="*/ 788301 w 875544"/>
                <a:gd name="connsiteY5" fmla="*/ 335911 h 533796"/>
                <a:gd name="connsiteX6" fmla="*/ 843069 w 875544"/>
                <a:gd name="connsiteY6" fmla="*/ 402586 h 533796"/>
                <a:gd name="connsiteX7" fmla="*/ 866882 w 875544"/>
                <a:gd name="connsiteY7" fmla="*/ 462117 h 533796"/>
                <a:gd name="connsiteX8" fmla="*/ 871645 w 875544"/>
                <a:gd name="connsiteY8" fmla="*/ 533554 h 533796"/>
                <a:gd name="connsiteX9" fmla="*/ 812114 w 875544"/>
                <a:gd name="connsiteY9" fmla="*/ 481167 h 533796"/>
                <a:gd name="connsiteX10" fmla="*/ 659714 w 875544"/>
                <a:gd name="connsiteY10" fmla="*/ 371629 h 533796"/>
                <a:gd name="connsiteX11" fmla="*/ 385870 w 875544"/>
                <a:gd name="connsiteY11" fmla="*/ 285904 h 533796"/>
                <a:gd name="connsiteX12" fmla="*/ 212039 w 875544"/>
                <a:gd name="connsiteY12" fmla="*/ 243042 h 533796"/>
                <a:gd name="connsiteX13" fmla="*/ 107264 w 875544"/>
                <a:gd name="connsiteY13" fmla="*/ 195417 h 533796"/>
                <a:gd name="connsiteX14" fmla="*/ 31064 w 875544"/>
                <a:gd name="connsiteY14" fmla="*/ 100167 h 533796"/>
                <a:gd name="connsiteX15" fmla="*/ 2489 w 875544"/>
                <a:gd name="connsiteY15" fmla="*/ 154 h 533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75544" h="533796">
                  <a:moveTo>
                    <a:pt x="2489" y="154"/>
                  </a:moveTo>
                  <a:cubicBezTo>
                    <a:pt x="12411" y="-3418"/>
                    <a:pt x="50114" y="55717"/>
                    <a:pt x="90595" y="78736"/>
                  </a:cubicBezTo>
                  <a:cubicBezTo>
                    <a:pt x="131076" y="101755"/>
                    <a:pt x="179892" y="116836"/>
                    <a:pt x="245376" y="138267"/>
                  </a:cubicBezTo>
                  <a:cubicBezTo>
                    <a:pt x="310860" y="159698"/>
                    <a:pt x="410476" y="185098"/>
                    <a:pt x="483501" y="207323"/>
                  </a:cubicBezTo>
                  <a:cubicBezTo>
                    <a:pt x="556526" y="229548"/>
                    <a:pt x="632726" y="250186"/>
                    <a:pt x="683526" y="271617"/>
                  </a:cubicBezTo>
                  <a:cubicBezTo>
                    <a:pt x="734326" y="293048"/>
                    <a:pt x="761711" y="314083"/>
                    <a:pt x="788301" y="335911"/>
                  </a:cubicBezTo>
                  <a:cubicBezTo>
                    <a:pt x="814891" y="357739"/>
                    <a:pt x="829972" y="381552"/>
                    <a:pt x="843069" y="402586"/>
                  </a:cubicBezTo>
                  <a:cubicBezTo>
                    <a:pt x="856166" y="423620"/>
                    <a:pt x="862119" y="440289"/>
                    <a:pt x="866882" y="462117"/>
                  </a:cubicBezTo>
                  <a:cubicBezTo>
                    <a:pt x="871645" y="483945"/>
                    <a:pt x="880773" y="530379"/>
                    <a:pt x="871645" y="533554"/>
                  </a:cubicBezTo>
                  <a:cubicBezTo>
                    <a:pt x="862517" y="536729"/>
                    <a:pt x="847436" y="508154"/>
                    <a:pt x="812114" y="481167"/>
                  </a:cubicBezTo>
                  <a:cubicBezTo>
                    <a:pt x="776792" y="454180"/>
                    <a:pt x="730755" y="404173"/>
                    <a:pt x="659714" y="371629"/>
                  </a:cubicBezTo>
                  <a:cubicBezTo>
                    <a:pt x="588673" y="339085"/>
                    <a:pt x="460482" y="307335"/>
                    <a:pt x="385870" y="285904"/>
                  </a:cubicBezTo>
                  <a:cubicBezTo>
                    <a:pt x="311258" y="264473"/>
                    <a:pt x="258473" y="258123"/>
                    <a:pt x="212039" y="243042"/>
                  </a:cubicBezTo>
                  <a:cubicBezTo>
                    <a:pt x="165605" y="227961"/>
                    <a:pt x="137426" y="219229"/>
                    <a:pt x="107264" y="195417"/>
                  </a:cubicBezTo>
                  <a:cubicBezTo>
                    <a:pt x="77102" y="171605"/>
                    <a:pt x="47733" y="128742"/>
                    <a:pt x="31064" y="100167"/>
                  </a:cubicBezTo>
                  <a:cubicBezTo>
                    <a:pt x="14395" y="71592"/>
                    <a:pt x="-7433" y="3726"/>
                    <a:pt x="2489" y="154"/>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任意多边形 38"/>
            <p:cNvSpPr/>
            <p:nvPr/>
          </p:nvSpPr>
          <p:spPr>
            <a:xfrm>
              <a:off x="3832587" y="852249"/>
              <a:ext cx="810502" cy="617237"/>
            </a:xfrm>
            <a:custGeom>
              <a:avLst/>
              <a:gdLst>
                <a:gd name="connsiteX0" fmla="*/ 491639 w 810378"/>
                <a:gd name="connsiteY0" fmla="*/ 269320 h 617237"/>
                <a:gd name="connsiteX1" fmla="*/ 641658 w 810378"/>
                <a:gd name="connsiteY1" fmla="*/ 359807 h 617237"/>
                <a:gd name="connsiteX2" fmla="*/ 725002 w 810378"/>
                <a:gd name="connsiteY2" fmla="*/ 452676 h 617237"/>
                <a:gd name="connsiteX3" fmla="*/ 772627 w 810378"/>
                <a:gd name="connsiteY3" fmla="*/ 531257 h 617237"/>
                <a:gd name="connsiteX4" fmla="*/ 801202 w 810378"/>
                <a:gd name="connsiteY4" fmla="*/ 616982 h 617237"/>
                <a:gd name="connsiteX5" fmla="*/ 805964 w 810378"/>
                <a:gd name="connsiteY5" fmla="*/ 502682 h 617237"/>
                <a:gd name="connsiteX6" fmla="*/ 741670 w 810378"/>
                <a:gd name="connsiteY6" fmla="*/ 357426 h 617237"/>
                <a:gd name="connsiteX7" fmla="*/ 579745 w 810378"/>
                <a:gd name="connsiteY7" fmla="*/ 209789 h 617237"/>
                <a:gd name="connsiteX8" fmla="*/ 389245 w 810378"/>
                <a:gd name="connsiteY8" fmla="*/ 128826 h 617237"/>
                <a:gd name="connsiteX9" fmla="*/ 236845 w 810378"/>
                <a:gd name="connsiteY9" fmla="*/ 90726 h 617237"/>
                <a:gd name="connsiteX10" fmla="*/ 117783 w 810378"/>
                <a:gd name="connsiteY10" fmla="*/ 69295 h 617237"/>
                <a:gd name="connsiteX11" fmla="*/ 51108 w 810378"/>
                <a:gd name="connsiteY11" fmla="*/ 45482 h 617237"/>
                <a:gd name="connsiteX12" fmla="*/ 1102 w 810378"/>
                <a:gd name="connsiteY12" fmla="*/ 239 h 617237"/>
                <a:gd name="connsiteX13" fmla="*/ 24914 w 810378"/>
                <a:gd name="connsiteY13" fmla="*/ 66914 h 617237"/>
                <a:gd name="connsiteX14" fmla="*/ 117783 w 810378"/>
                <a:gd name="connsiteY14" fmla="*/ 169307 h 617237"/>
                <a:gd name="connsiteX15" fmla="*/ 253514 w 810378"/>
                <a:gd name="connsiteY15" fmla="*/ 207407 h 617237"/>
                <a:gd name="connsiteX16" fmla="*/ 424964 w 810378"/>
                <a:gd name="connsiteY16" fmla="*/ 247889 h 617237"/>
                <a:gd name="connsiteX17" fmla="*/ 491639 w 810378"/>
                <a:gd name="connsiteY17" fmla="*/ 269320 h 617237"/>
                <a:gd name="connsiteX0" fmla="*/ 491763 w 810502"/>
                <a:gd name="connsiteY0" fmla="*/ 269320 h 617237"/>
                <a:gd name="connsiteX1" fmla="*/ 641782 w 810502"/>
                <a:gd name="connsiteY1" fmla="*/ 359807 h 617237"/>
                <a:gd name="connsiteX2" fmla="*/ 725126 w 810502"/>
                <a:gd name="connsiteY2" fmla="*/ 452676 h 617237"/>
                <a:gd name="connsiteX3" fmla="*/ 772751 w 810502"/>
                <a:gd name="connsiteY3" fmla="*/ 531257 h 617237"/>
                <a:gd name="connsiteX4" fmla="*/ 801326 w 810502"/>
                <a:gd name="connsiteY4" fmla="*/ 616982 h 617237"/>
                <a:gd name="connsiteX5" fmla="*/ 806088 w 810502"/>
                <a:gd name="connsiteY5" fmla="*/ 502682 h 617237"/>
                <a:gd name="connsiteX6" fmla="*/ 741794 w 810502"/>
                <a:gd name="connsiteY6" fmla="*/ 357426 h 617237"/>
                <a:gd name="connsiteX7" fmla="*/ 579869 w 810502"/>
                <a:gd name="connsiteY7" fmla="*/ 209789 h 617237"/>
                <a:gd name="connsiteX8" fmla="*/ 389369 w 810502"/>
                <a:gd name="connsiteY8" fmla="*/ 128826 h 617237"/>
                <a:gd name="connsiteX9" fmla="*/ 236969 w 810502"/>
                <a:gd name="connsiteY9" fmla="*/ 90726 h 617237"/>
                <a:gd name="connsiteX10" fmla="*/ 117907 w 810502"/>
                <a:gd name="connsiteY10" fmla="*/ 69295 h 617237"/>
                <a:gd name="connsiteX11" fmla="*/ 51232 w 810502"/>
                <a:gd name="connsiteY11" fmla="*/ 45482 h 617237"/>
                <a:gd name="connsiteX12" fmla="*/ 1226 w 810502"/>
                <a:gd name="connsiteY12" fmla="*/ 239 h 617237"/>
                <a:gd name="connsiteX13" fmla="*/ 25038 w 810502"/>
                <a:gd name="connsiteY13" fmla="*/ 66914 h 617237"/>
                <a:gd name="connsiteX14" fmla="*/ 127432 w 810502"/>
                <a:gd name="connsiteY14" fmla="*/ 166926 h 617237"/>
                <a:gd name="connsiteX15" fmla="*/ 253638 w 810502"/>
                <a:gd name="connsiteY15" fmla="*/ 207407 h 617237"/>
                <a:gd name="connsiteX16" fmla="*/ 425088 w 810502"/>
                <a:gd name="connsiteY16" fmla="*/ 247889 h 617237"/>
                <a:gd name="connsiteX17" fmla="*/ 491763 w 810502"/>
                <a:gd name="connsiteY17" fmla="*/ 269320 h 617237"/>
                <a:gd name="connsiteX0" fmla="*/ 501288 w 810502"/>
                <a:gd name="connsiteY0" fmla="*/ 278845 h 617237"/>
                <a:gd name="connsiteX1" fmla="*/ 641782 w 810502"/>
                <a:gd name="connsiteY1" fmla="*/ 359807 h 617237"/>
                <a:gd name="connsiteX2" fmla="*/ 725126 w 810502"/>
                <a:gd name="connsiteY2" fmla="*/ 452676 h 617237"/>
                <a:gd name="connsiteX3" fmla="*/ 772751 w 810502"/>
                <a:gd name="connsiteY3" fmla="*/ 531257 h 617237"/>
                <a:gd name="connsiteX4" fmla="*/ 801326 w 810502"/>
                <a:gd name="connsiteY4" fmla="*/ 616982 h 617237"/>
                <a:gd name="connsiteX5" fmla="*/ 806088 w 810502"/>
                <a:gd name="connsiteY5" fmla="*/ 502682 h 617237"/>
                <a:gd name="connsiteX6" fmla="*/ 741794 w 810502"/>
                <a:gd name="connsiteY6" fmla="*/ 357426 h 617237"/>
                <a:gd name="connsiteX7" fmla="*/ 579869 w 810502"/>
                <a:gd name="connsiteY7" fmla="*/ 209789 h 617237"/>
                <a:gd name="connsiteX8" fmla="*/ 389369 w 810502"/>
                <a:gd name="connsiteY8" fmla="*/ 128826 h 617237"/>
                <a:gd name="connsiteX9" fmla="*/ 236969 w 810502"/>
                <a:gd name="connsiteY9" fmla="*/ 90726 h 617237"/>
                <a:gd name="connsiteX10" fmla="*/ 117907 w 810502"/>
                <a:gd name="connsiteY10" fmla="*/ 69295 h 617237"/>
                <a:gd name="connsiteX11" fmla="*/ 51232 w 810502"/>
                <a:gd name="connsiteY11" fmla="*/ 45482 h 617237"/>
                <a:gd name="connsiteX12" fmla="*/ 1226 w 810502"/>
                <a:gd name="connsiteY12" fmla="*/ 239 h 617237"/>
                <a:gd name="connsiteX13" fmla="*/ 25038 w 810502"/>
                <a:gd name="connsiteY13" fmla="*/ 66914 h 617237"/>
                <a:gd name="connsiteX14" fmla="*/ 127432 w 810502"/>
                <a:gd name="connsiteY14" fmla="*/ 166926 h 617237"/>
                <a:gd name="connsiteX15" fmla="*/ 253638 w 810502"/>
                <a:gd name="connsiteY15" fmla="*/ 207407 h 617237"/>
                <a:gd name="connsiteX16" fmla="*/ 425088 w 810502"/>
                <a:gd name="connsiteY16" fmla="*/ 247889 h 617237"/>
                <a:gd name="connsiteX17" fmla="*/ 501288 w 810502"/>
                <a:gd name="connsiteY17" fmla="*/ 278845 h 6172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10502" h="617237">
                  <a:moveTo>
                    <a:pt x="501288" y="278845"/>
                  </a:moveTo>
                  <a:cubicBezTo>
                    <a:pt x="537404" y="297498"/>
                    <a:pt x="604476" y="330835"/>
                    <a:pt x="641782" y="359807"/>
                  </a:cubicBezTo>
                  <a:cubicBezTo>
                    <a:pt x="679088" y="388779"/>
                    <a:pt x="703298" y="424101"/>
                    <a:pt x="725126" y="452676"/>
                  </a:cubicBezTo>
                  <a:cubicBezTo>
                    <a:pt x="746954" y="481251"/>
                    <a:pt x="760051" y="503873"/>
                    <a:pt x="772751" y="531257"/>
                  </a:cubicBezTo>
                  <a:cubicBezTo>
                    <a:pt x="785451" y="558641"/>
                    <a:pt x="795770" y="621744"/>
                    <a:pt x="801326" y="616982"/>
                  </a:cubicBezTo>
                  <a:cubicBezTo>
                    <a:pt x="806882" y="612220"/>
                    <a:pt x="816010" y="545941"/>
                    <a:pt x="806088" y="502682"/>
                  </a:cubicBezTo>
                  <a:cubicBezTo>
                    <a:pt x="796166" y="459423"/>
                    <a:pt x="779497" y="406241"/>
                    <a:pt x="741794" y="357426"/>
                  </a:cubicBezTo>
                  <a:cubicBezTo>
                    <a:pt x="704091" y="308611"/>
                    <a:pt x="638607" y="247889"/>
                    <a:pt x="579869" y="209789"/>
                  </a:cubicBezTo>
                  <a:cubicBezTo>
                    <a:pt x="521131" y="171689"/>
                    <a:pt x="446519" y="148670"/>
                    <a:pt x="389369" y="128826"/>
                  </a:cubicBezTo>
                  <a:cubicBezTo>
                    <a:pt x="332219" y="108982"/>
                    <a:pt x="282213" y="100648"/>
                    <a:pt x="236969" y="90726"/>
                  </a:cubicBezTo>
                  <a:cubicBezTo>
                    <a:pt x="191725" y="80804"/>
                    <a:pt x="148863" y="76836"/>
                    <a:pt x="117907" y="69295"/>
                  </a:cubicBezTo>
                  <a:cubicBezTo>
                    <a:pt x="86951" y="61754"/>
                    <a:pt x="70679" y="56991"/>
                    <a:pt x="51232" y="45482"/>
                  </a:cubicBezTo>
                  <a:cubicBezTo>
                    <a:pt x="31785" y="33973"/>
                    <a:pt x="5592" y="-3333"/>
                    <a:pt x="1226" y="239"/>
                  </a:cubicBezTo>
                  <a:cubicBezTo>
                    <a:pt x="-3140" y="3811"/>
                    <a:pt x="4004" y="39133"/>
                    <a:pt x="25038" y="66914"/>
                  </a:cubicBezTo>
                  <a:cubicBezTo>
                    <a:pt x="46072" y="94695"/>
                    <a:pt x="89332" y="143510"/>
                    <a:pt x="127432" y="166926"/>
                  </a:cubicBezTo>
                  <a:cubicBezTo>
                    <a:pt x="165532" y="190341"/>
                    <a:pt x="202441" y="194310"/>
                    <a:pt x="253638" y="207407"/>
                  </a:cubicBezTo>
                  <a:cubicBezTo>
                    <a:pt x="304835" y="220504"/>
                    <a:pt x="383813" y="235983"/>
                    <a:pt x="425088" y="247889"/>
                  </a:cubicBezTo>
                  <a:cubicBezTo>
                    <a:pt x="466363" y="259795"/>
                    <a:pt x="465172" y="260192"/>
                    <a:pt x="501288" y="278845"/>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0" name="任意多边形 39"/>
            <p:cNvSpPr/>
            <p:nvPr/>
          </p:nvSpPr>
          <p:spPr>
            <a:xfrm>
              <a:off x="4134711" y="376782"/>
              <a:ext cx="746281" cy="701982"/>
            </a:xfrm>
            <a:custGeom>
              <a:avLst/>
              <a:gdLst>
                <a:gd name="connsiteX0" fmla="*/ 746281 w 746281"/>
                <a:gd name="connsiteY0" fmla="*/ 0 h 701982"/>
                <a:gd name="connsiteX1" fmla="*/ 746281 w 746281"/>
                <a:gd name="connsiteY1" fmla="*/ 178939 h 701982"/>
                <a:gd name="connsiteX2" fmla="*/ 743727 w 746281"/>
                <a:gd name="connsiteY2" fmla="*/ 182515 h 701982"/>
                <a:gd name="connsiteX3" fmla="*/ 696846 w 746281"/>
                <a:gd name="connsiteY3" fmla="*/ 232818 h 701982"/>
                <a:gd name="connsiteX4" fmla="*/ 570640 w 746281"/>
                <a:gd name="connsiteY4" fmla="*/ 323306 h 701982"/>
                <a:gd name="connsiteX5" fmla="*/ 446815 w 746281"/>
                <a:gd name="connsiteY5" fmla="*/ 387599 h 701982"/>
                <a:gd name="connsiteX6" fmla="*/ 296796 w 746281"/>
                <a:gd name="connsiteY6" fmla="*/ 459037 h 701982"/>
                <a:gd name="connsiteX7" fmla="*/ 151540 w 746281"/>
                <a:gd name="connsiteY7" fmla="*/ 544762 h 701982"/>
                <a:gd name="connsiteX8" fmla="*/ 82484 w 746281"/>
                <a:gd name="connsiteY8" fmla="*/ 606674 h 701982"/>
                <a:gd name="connsiteX9" fmla="*/ 32478 w 746281"/>
                <a:gd name="connsiteY9" fmla="*/ 656681 h 701982"/>
                <a:gd name="connsiteX10" fmla="*/ 6284 w 746281"/>
                <a:gd name="connsiteY10" fmla="*/ 701924 h 701982"/>
                <a:gd name="connsiteX11" fmla="*/ 1521 w 746281"/>
                <a:gd name="connsiteY11" fmla="*/ 647156 h 701982"/>
                <a:gd name="connsiteX12" fmla="*/ 27715 w 746281"/>
                <a:gd name="connsiteY12" fmla="*/ 535237 h 701982"/>
                <a:gd name="connsiteX13" fmla="*/ 99153 w 746281"/>
                <a:gd name="connsiteY13" fmla="*/ 454274 h 701982"/>
                <a:gd name="connsiteX14" fmla="*/ 189640 w 746281"/>
                <a:gd name="connsiteY14" fmla="*/ 397124 h 701982"/>
                <a:gd name="connsiteX15" fmla="*/ 339660 w 746281"/>
                <a:gd name="connsiteY15" fmla="*/ 325687 h 701982"/>
                <a:gd name="connsiteX16" fmla="*/ 501584 w 746281"/>
                <a:gd name="connsiteY16" fmla="*/ 237581 h 701982"/>
                <a:gd name="connsiteX17" fmla="*/ 644459 w 746281"/>
                <a:gd name="connsiteY17" fmla="*/ 130424 h 701982"/>
                <a:gd name="connsiteX18" fmla="*/ 701610 w 746281"/>
                <a:gd name="connsiteY18" fmla="*/ 70893 h 701982"/>
                <a:gd name="connsiteX19" fmla="*/ 738165 w 746281"/>
                <a:gd name="connsiteY19" fmla="*/ 7716 h 701982"/>
                <a:gd name="connsiteX20" fmla="*/ 746281 w 746281"/>
                <a:gd name="connsiteY20" fmla="*/ 0 h 701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46281" h="701982">
                  <a:moveTo>
                    <a:pt x="746281" y="0"/>
                  </a:moveTo>
                  <a:lnTo>
                    <a:pt x="746281" y="178939"/>
                  </a:lnTo>
                  <a:lnTo>
                    <a:pt x="743727" y="182515"/>
                  </a:lnTo>
                  <a:cubicBezTo>
                    <a:pt x="730183" y="199580"/>
                    <a:pt x="713713" y="217142"/>
                    <a:pt x="696846" y="232818"/>
                  </a:cubicBezTo>
                  <a:cubicBezTo>
                    <a:pt x="663112" y="264171"/>
                    <a:pt x="612312" y="297509"/>
                    <a:pt x="570640" y="323306"/>
                  </a:cubicBezTo>
                  <a:cubicBezTo>
                    <a:pt x="528968" y="349103"/>
                    <a:pt x="492456" y="364977"/>
                    <a:pt x="446815" y="387599"/>
                  </a:cubicBezTo>
                  <a:cubicBezTo>
                    <a:pt x="401174" y="410221"/>
                    <a:pt x="346008" y="432843"/>
                    <a:pt x="296796" y="459037"/>
                  </a:cubicBezTo>
                  <a:cubicBezTo>
                    <a:pt x="247584" y="485231"/>
                    <a:pt x="187259" y="520156"/>
                    <a:pt x="151540" y="544762"/>
                  </a:cubicBezTo>
                  <a:cubicBezTo>
                    <a:pt x="115821" y="569368"/>
                    <a:pt x="102328" y="588021"/>
                    <a:pt x="82484" y="606674"/>
                  </a:cubicBezTo>
                  <a:cubicBezTo>
                    <a:pt x="62640" y="625327"/>
                    <a:pt x="45178" y="640806"/>
                    <a:pt x="32478" y="656681"/>
                  </a:cubicBezTo>
                  <a:cubicBezTo>
                    <a:pt x="19778" y="672556"/>
                    <a:pt x="11443" y="703511"/>
                    <a:pt x="6284" y="701924"/>
                  </a:cubicBezTo>
                  <a:cubicBezTo>
                    <a:pt x="1125" y="700337"/>
                    <a:pt x="-2051" y="674937"/>
                    <a:pt x="1521" y="647156"/>
                  </a:cubicBezTo>
                  <a:cubicBezTo>
                    <a:pt x="5093" y="619375"/>
                    <a:pt x="12237" y="568178"/>
                    <a:pt x="27715" y="535237"/>
                  </a:cubicBezTo>
                  <a:cubicBezTo>
                    <a:pt x="43193" y="502296"/>
                    <a:pt x="71769" y="477690"/>
                    <a:pt x="99153" y="454274"/>
                  </a:cubicBezTo>
                  <a:cubicBezTo>
                    <a:pt x="126537" y="430858"/>
                    <a:pt x="149556" y="418555"/>
                    <a:pt x="189640" y="397124"/>
                  </a:cubicBezTo>
                  <a:cubicBezTo>
                    <a:pt x="229725" y="375693"/>
                    <a:pt x="287669" y="352277"/>
                    <a:pt x="339660" y="325687"/>
                  </a:cubicBezTo>
                  <a:cubicBezTo>
                    <a:pt x="391651" y="299097"/>
                    <a:pt x="450784" y="270125"/>
                    <a:pt x="501584" y="237581"/>
                  </a:cubicBezTo>
                  <a:cubicBezTo>
                    <a:pt x="552384" y="205037"/>
                    <a:pt x="611121" y="158205"/>
                    <a:pt x="644459" y="130424"/>
                  </a:cubicBezTo>
                  <a:cubicBezTo>
                    <a:pt x="677797" y="102643"/>
                    <a:pt x="684544" y="92721"/>
                    <a:pt x="701610" y="70893"/>
                  </a:cubicBezTo>
                  <a:cubicBezTo>
                    <a:pt x="714410" y="54522"/>
                    <a:pt x="728101" y="22748"/>
                    <a:pt x="738165" y="7716"/>
                  </a:cubicBezTo>
                  <a:lnTo>
                    <a:pt x="746281" y="0"/>
                  </a:ln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1" name="任意多边形 40"/>
            <p:cNvSpPr/>
            <p:nvPr/>
          </p:nvSpPr>
          <p:spPr>
            <a:xfrm>
              <a:off x="4131390" y="844034"/>
              <a:ext cx="191321" cy="1040081"/>
            </a:xfrm>
            <a:custGeom>
              <a:avLst/>
              <a:gdLst>
                <a:gd name="connsiteX0" fmla="*/ 14366 w 184483"/>
                <a:gd name="connsiteY0" fmla="*/ 351854 h 1047269"/>
                <a:gd name="connsiteX1" fmla="*/ 54848 w 184483"/>
                <a:gd name="connsiteY1" fmla="*/ 530447 h 1047269"/>
                <a:gd name="connsiteX2" fmla="*/ 88185 w 184483"/>
                <a:gd name="connsiteY2" fmla="*/ 704279 h 1047269"/>
                <a:gd name="connsiteX3" fmla="*/ 90566 w 184483"/>
                <a:gd name="connsiteY3" fmla="*/ 830485 h 1047269"/>
                <a:gd name="connsiteX4" fmla="*/ 73898 w 184483"/>
                <a:gd name="connsiteY4" fmla="*/ 937641 h 1047269"/>
                <a:gd name="connsiteX5" fmla="*/ 33416 w 184483"/>
                <a:gd name="connsiteY5" fmla="*/ 1040035 h 1047269"/>
                <a:gd name="connsiteX6" fmla="*/ 71516 w 184483"/>
                <a:gd name="connsiteY6" fmla="*/ 1025747 h 1047269"/>
                <a:gd name="connsiteX7" fmla="*/ 159623 w 184483"/>
                <a:gd name="connsiteY7" fmla="*/ 920972 h 1047269"/>
                <a:gd name="connsiteX8" fmla="*/ 183435 w 184483"/>
                <a:gd name="connsiteY8" fmla="*/ 699516 h 1047269"/>
                <a:gd name="connsiteX9" fmla="*/ 133429 w 184483"/>
                <a:gd name="connsiteY9" fmla="*/ 380429 h 1047269"/>
                <a:gd name="connsiteX10" fmla="*/ 83423 w 184483"/>
                <a:gd name="connsiteY10" fmla="*/ 199454 h 1047269"/>
                <a:gd name="connsiteX11" fmla="*/ 81041 w 184483"/>
                <a:gd name="connsiteY11" fmla="*/ 82772 h 1047269"/>
                <a:gd name="connsiteX12" fmla="*/ 97710 w 184483"/>
                <a:gd name="connsiteY12" fmla="*/ 1810 h 1047269"/>
                <a:gd name="connsiteX13" fmla="*/ 54848 w 184483"/>
                <a:gd name="connsiteY13" fmla="*/ 35147 h 1047269"/>
                <a:gd name="connsiteX14" fmla="*/ 9604 w 184483"/>
                <a:gd name="connsiteY14" fmla="*/ 132779 h 1047269"/>
                <a:gd name="connsiteX15" fmla="*/ 79 w 184483"/>
                <a:gd name="connsiteY15" fmla="*/ 256604 h 1047269"/>
                <a:gd name="connsiteX16" fmla="*/ 14366 w 184483"/>
                <a:gd name="connsiteY16" fmla="*/ 351854 h 1047269"/>
                <a:gd name="connsiteX0" fmla="*/ 14366 w 184483"/>
                <a:gd name="connsiteY0" fmla="*/ 351354 h 1046769"/>
                <a:gd name="connsiteX1" fmla="*/ 54848 w 184483"/>
                <a:gd name="connsiteY1" fmla="*/ 529947 h 1046769"/>
                <a:gd name="connsiteX2" fmla="*/ 88185 w 184483"/>
                <a:gd name="connsiteY2" fmla="*/ 703779 h 1046769"/>
                <a:gd name="connsiteX3" fmla="*/ 90566 w 184483"/>
                <a:gd name="connsiteY3" fmla="*/ 829985 h 1046769"/>
                <a:gd name="connsiteX4" fmla="*/ 73898 w 184483"/>
                <a:gd name="connsiteY4" fmla="*/ 937141 h 1046769"/>
                <a:gd name="connsiteX5" fmla="*/ 33416 w 184483"/>
                <a:gd name="connsiteY5" fmla="*/ 1039535 h 1046769"/>
                <a:gd name="connsiteX6" fmla="*/ 71516 w 184483"/>
                <a:gd name="connsiteY6" fmla="*/ 1025247 h 1046769"/>
                <a:gd name="connsiteX7" fmla="*/ 159623 w 184483"/>
                <a:gd name="connsiteY7" fmla="*/ 920472 h 1046769"/>
                <a:gd name="connsiteX8" fmla="*/ 183435 w 184483"/>
                <a:gd name="connsiteY8" fmla="*/ 699016 h 1046769"/>
                <a:gd name="connsiteX9" fmla="*/ 133429 w 184483"/>
                <a:gd name="connsiteY9" fmla="*/ 379929 h 1046769"/>
                <a:gd name="connsiteX10" fmla="*/ 83423 w 184483"/>
                <a:gd name="connsiteY10" fmla="*/ 198954 h 1046769"/>
                <a:gd name="connsiteX11" fmla="*/ 81041 w 184483"/>
                <a:gd name="connsiteY11" fmla="*/ 82272 h 1046769"/>
                <a:gd name="connsiteX12" fmla="*/ 97710 w 184483"/>
                <a:gd name="connsiteY12" fmla="*/ 1310 h 1046769"/>
                <a:gd name="connsiteX13" fmla="*/ 47705 w 184483"/>
                <a:gd name="connsiteY13" fmla="*/ 39409 h 1046769"/>
                <a:gd name="connsiteX14" fmla="*/ 9604 w 184483"/>
                <a:gd name="connsiteY14" fmla="*/ 132279 h 1046769"/>
                <a:gd name="connsiteX15" fmla="*/ 79 w 184483"/>
                <a:gd name="connsiteY15" fmla="*/ 256104 h 1046769"/>
                <a:gd name="connsiteX16" fmla="*/ 14366 w 184483"/>
                <a:gd name="connsiteY16" fmla="*/ 351354 h 1046769"/>
                <a:gd name="connsiteX0" fmla="*/ 14366 w 184483"/>
                <a:gd name="connsiteY0" fmla="*/ 351354 h 1046769"/>
                <a:gd name="connsiteX1" fmla="*/ 54848 w 184483"/>
                <a:gd name="connsiteY1" fmla="*/ 529947 h 1046769"/>
                <a:gd name="connsiteX2" fmla="*/ 88185 w 184483"/>
                <a:gd name="connsiteY2" fmla="*/ 703779 h 1046769"/>
                <a:gd name="connsiteX3" fmla="*/ 90566 w 184483"/>
                <a:gd name="connsiteY3" fmla="*/ 829985 h 1046769"/>
                <a:gd name="connsiteX4" fmla="*/ 73898 w 184483"/>
                <a:gd name="connsiteY4" fmla="*/ 937141 h 1046769"/>
                <a:gd name="connsiteX5" fmla="*/ 33416 w 184483"/>
                <a:gd name="connsiteY5" fmla="*/ 1039535 h 1046769"/>
                <a:gd name="connsiteX6" fmla="*/ 71516 w 184483"/>
                <a:gd name="connsiteY6" fmla="*/ 1025247 h 1046769"/>
                <a:gd name="connsiteX7" fmla="*/ 159623 w 184483"/>
                <a:gd name="connsiteY7" fmla="*/ 920472 h 1046769"/>
                <a:gd name="connsiteX8" fmla="*/ 183435 w 184483"/>
                <a:gd name="connsiteY8" fmla="*/ 699016 h 1046769"/>
                <a:gd name="connsiteX9" fmla="*/ 133429 w 184483"/>
                <a:gd name="connsiteY9" fmla="*/ 379929 h 1046769"/>
                <a:gd name="connsiteX10" fmla="*/ 85804 w 184483"/>
                <a:gd name="connsiteY10" fmla="*/ 198954 h 1046769"/>
                <a:gd name="connsiteX11" fmla="*/ 81041 w 184483"/>
                <a:gd name="connsiteY11" fmla="*/ 82272 h 1046769"/>
                <a:gd name="connsiteX12" fmla="*/ 97710 w 184483"/>
                <a:gd name="connsiteY12" fmla="*/ 1310 h 1046769"/>
                <a:gd name="connsiteX13" fmla="*/ 47705 w 184483"/>
                <a:gd name="connsiteY13" fmla="*/ 39409 h 1046769"/>
                <a:gd name="connsiteX14" fmla="*/ 9604 w 184483"/>
                <a:gd name="connsiteY14" fmla="*/ 132279 h 1046769"/>
                <a:gd name="connsiteX15" fmla="*/ 79 w 184483"/>
                <a:gd name="connsiteY15" fmla="*/ 256104 h 1046769"/>
                <a:gd name="connsiteX16" fmla="*/ 14366 w 184483"/>
                <a:gd name="connsiteY16" fmla="*/ 351354 h 1046769"/>
                <a:gd name="connsiteX0" fmla="*/ 14366 w 191321"/>
                <a:gd name="connsiteY0" fmla="*/ 351354 h 1046769"/>
                <a:gd name="connsiteX1" fmla="*/ 54848 w 191321"/>
                <a:gd name="connsiteY1" fmla="*/ 529947 h 1046769"/>
                <a:gd name="connsiteX2" fmla="*/ 88185 w 191321"/>
                <a:gd name="connsiteY2" fmla="*/ 703779 h 1046769"/>
                <a:gd name="connsiteX3" fmla="*/ 90566 w 191321"/>
                <a:gd name="connsiteY3" fmla="*/ 829985 h 1046769"/>
                <a:gd name="connsiteX4" fmla="*/ 73898 w 191321"/>
                <a:gd name="connsiteY4" fmla="*/ 937141 h 1046769"/>
                <a:gd name="connsiteX5" fmla="*/ 33416 w 191321"/>
                <a:gd name="connsiteY5" fmla="*/ 1039535 h 1046769"/>
                <a:gd name="connsiteX6" fmla="*/ 71516 w 191321"/>
                <a:gd name="connsiteY6" fmla="*/ 1025247 h 1046769"/>
                <a:gd name="connsiteX7" fmla="*/ 159623 w 191321"/>
                <a:gd name="connsiteY7" fmla="*/ 920472 h 1046769"/>
                <a:gd name="connsiteX8" fmla="*/ 190579 w 191321"/>
                <a:gd name="connsiteY8" fmla="*/ 682348 h 1046769"/>
                <a:gd name="connsiteX9" fmla="*/ 133429 w 191321"/>
                <a:gd name="connsiteY9" fmla="*/ 379929 h 1046769"/>
                <a:gd name="connsiteX10" fmla="*/ 85804 w 191321"/>
                <a:gd name="connsiteY10" fmla="*/ 198954 h 1046769"/>
                <a:gd name="connsiteX11" fmla="*/ 81041 w 191321"/>
                <a:gd name="connsiteY11" fmla="*/ 82272 h 1046769"/>
                <a:gd name="connsiteX12" fmla="*/ 97710 w 191321"/>
                <a:gd name="connsiteY12" fmla="*/ 1310 h 1046769"/>
                <a:gd name="connsiteX13" fmla="*/ 47705 w 191321"/>
                <a:gd name="connsiteY13" fmla="*/ 39409 h 1046769"/>
                <a:gd name="connsiteX14" fmla="*/ 9604 w 191321"/>
                <a:gd name="connsiteY14" fmla="*/ 132279 h 1046769"/>
                <a:gd name="connsiteX15" fmla="*/ 79 w 191321"/>
                <a:gd name="connsiteY15" fmla="*/ 256104 h 1046769"/>
                <a:gd name="connsiteX16" fmla="*/ 14366 w 191321"/>
                <a:gd name="connsiteY16" fmla="*/ 351354 h 1046769"/>
                <a:gd name="connsiteX0" fmla="*/ 14366 w 191321"/>
                <a:gd name="connsiteY0" fmla="*/ 351354 h 1043251"/>
                <a:gd name="connsiteX1" fmla="*/ 54848 w 191321"/>
                <a:gd name="connsiteY1" fmla="*/ 529947 h 1043251"/>
                <a:gd name="connsiteX2" fmla="*/ 88185 w 191321"/>
                <a:gd name="connsiteY2" fmla="*/ 703779 h 1043251"/>
                <a:gd name="connsiteX3" fmla="*/ 90566 w 191321"/>
                <a:gd name="connsiteY3" fmla="*/ 829985 h 1043251"/>
                <a:gd name="connsiteX4" fmla="*/ 73898 w 191321"/>
                <a:gd name="connsiteY4" fmla="*/ 937141 h 1043251"/>
                <a:gd name="connsiteX5" fmla="*/ 33416 w 191321"/>
                <a:gd name="connsiteY5" fmla="*/ 1034772 h 1043251"/>
                <a:gd name="connsiteX6" fmla="*/ 71516 w 191321"/>
                <a:gd name="connsiteY6" fmla="*/ 1025247 h 1043251"/>
                <a:gd name="connsiteX7" fmla="*/ 159623 w 191321"/>
                <a:gd name="connsiteY7" fmla="*/ 920472 h 1043251"/>
                <a:gd name="connsiteX8" fmla="*/ 190579 w 191321"/>
                <a:gd name="connsiteY8" fmla="*/ 682348 h 1043251"/>
                <a:gd name="connsiteX9" fmla="*/ 133429 w 191321"/>
                <a:gd name="connsiteY9" fmla="*/ 379929 h 1043251"/>
                <a:gd name="connsiteX10" fmla="*/ 85804 w 191321"/>
                <a:gd name="connsiteY10" fmla="*/ 198954 h 1043251"/>
                <a:gd name="connsiteX11" fmla="*/ 81041 w 191321"/>
                <a:gd name="connsiteY11" fmla="*/ 82272 h 1043251"/>
                <a:gd name="connsiteX12" fmla="*/ 97710 w 191321"/>
                <a:gd name="connsiteY12" fmla="*/ 1310 h 1043251"/>
                <a:gd name="connsiteX13" fmla="*/ 47705 w 191321"/>
                <a:gd name="connsiteY13" fmla="*/ 39409 h 1043251"/>
                <a:gd name="connsiteX14" fmla="*/ 9604 w 191321"/>
                <a:gd name="connsiteY14" fmla="*/ 132279 h 1043251"/>
                <a:gd name="connsiteX15" fmla="*/ 79 w 191321"/>
                <a:gd name="connsiteY15" fmla="*/ 256104 h 1043251"/>
                <a:gd name="connsiteX16" fmla="*/ 14366 w 191321"/>
                <a:gd name="connsiteY16" fmla="*/ 351354 h 1043251"/>
                <a:gd name="connsiteX0" fmla="*/ 14366 w 191321"/>
                <a:gd name="connsiteY0" fmla="*/ 351354 h 1040081"/>
                <a:gd name="connsiteX1" fmla="*/ 54848 w 191321"/>
                <a:gd name="connsiteY1" fmla="*/ 529947 h 1040081"/>
                <a:gd name="connsiteX2" fmla="*/ 88185 w 191321"/>
                <a:gd name="connsiteY2" fmla="*/ 703779 h 1040081"/>
                <a:gd name="connsiteX3" fmla="*/ 90566 w 191321"/>
                <a:gd name="connsiteY3" fmla="*/ 829985 h 1040081"/>
                <a:gd name="connsiteX4" fmla="*/ 73898 w 191321"/>
                <a:gd name="connsiteY4" fmla="*/ 937141 h 1040081"/>
                <a:gd name="connsiteX5" fmla="*/ 31034 w 191321"/>
                <a:gd name="connsiteY5" fmla="*/ 1030009 h 1040081"/>
                <a:gd name="connsiteX6" fmla="*/ 71516 w 191321"/>
                <a:gd name="connsiteY6" fmla="*/ 1025247 h 1040081"/>
                <a:gd name="connsiteX7" fmla="*/ 159623 w 191321"/>
                <a:gd name="connsiteY7" fmla="*/ 920472 h 1040081"/>
                <a:gd name="connsiteX8" fmla="*/ 190579 w 191321"/>
                <a:gd name="connsiteY8" fmla="*/ 682348 h 1040081"/>
                <a:gd name="connsiteX9" fmla="*/ 133429 w 191321"/>
                <a:gd name="connsiteY9" fmla="*/ 379929 h 1040081"/>
                <a:gd name="connsiteX10" fmla="*/ 85804 w 191321"/>
                <a:gd name="connsiteY10" fmla="*/ 198954 h 1040081"/>
                <a:gd name="connsiteX11" fmla="*/ 81041 w 191321"/>
                <a:gd name="connsiteY11" fmla="*/ 82272 h 1040081"/>
                <a:gd name="connsiteX12" fmla="*/ 97710 w 191321"/>
                <a:gd name="connsiteY12" fmla="*/ 1310 h 1040081"/>
                <a:gd name="connsiteX13" fmla="*/ 47705 w 191321"/>
                <a:gd name="connsiteY13" fmla="*/ 39409 h 1040081"/>
                <a:gd name="connsiteX14" fmla="*/ 9604 w 191321"/>
                <a:gd name="connsiteY14" fmla="*/ 132279 h 1040081"/>
                <a:gd name="connsiteX15" fmla="*/ 79 w 191321"/>
                <a:gd name="connsiteY15" fmla="*/ 256104 h 1040081"/>
                <a:gd name="connsiteX16" fmla="*/ 14366 w 191321"/>
                <a:gd name="connsiteY16" fmla="*/ 351354 h 104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321" h="1040081">
                  <a:moveTo>
                    <a:pt x="14366" y="351354"/>
                  </a:moveTo>
                  <a:cubicBezTo>
                    <a:pt x="23494" y="396994"/>
                    <a:pt x="42545" y="471210"/>
                    <a:pt x="54848" y="529947"/>
                  </a:cubicBezTo>
                  <a:cubicBezTo>
                    <a:pt x="67151" y="588684"/>
                    <a:pt x="82232" y="653773"/>
                    <a:pt x="88185" y="703779"/>
                  </a:cubicBezTo>
                  <a:cubicBezTo>
                    <a:pt x="94138" y="753785"/>
                    <a:pt x="92947" y="791091"/>
                    <a:pt x="90566" y="829985"/>
                  </a:cubicBezTo>
                  <a:cubicBezTo>
                    <a:pt x="88185" y="868879"/>
                    <a:pt x="83820" y="903804"/>
                    <a:pt x="73898" y="937141"/>
                  </a:cubicBezTo>
                  <a:cubicBezTo>
                    <a:pt x="63976" y="970478"/>
                    <a:pt x="31431" y="1015325"/>
                    <a:pt x="31034" y="1030009"/>
                  </a:cubicBezTo>
                  <a:cubicBezTo>
                    <a:pt x="30637" y="1044693"/>
                    <a:pt x="50085" y="1043503"/>
                    <a:pt x="71516" y="1025247"/>
                  </a:cubicBezTo>
                  <a:cubicBezTo>
                    <a:pt x="92947" y="1006991"/>
                    <a:pt x="139779" y="977622"/>
                    <a:pt x="159623" y="920472"/>
                  </a:cubicBezTo>
                  <a:cubicBezTo>
                    <a:pt x="179467" y="863322"/>
                    <a:pt x="194945" y="772439"/>
                    <a:pt x="190579" y="682348"/>
                  </a:cubicBezTo>
                  <a:cubicBezTo>
                    <a:pt x="186213" y="592258"/>
                    <a:pt x="150892" y="460495"/>
                    <a:pt x="133429" y="379929"/>
                  </a:cubicBezTo>
                  <a:cubicBezTo>
                    <a:pt x="115967" y="299363"/>
                    <a:pt x="94535" y="248564"/>
                    <a:pt x="85804" y="198954"/>
                  </a:cubicBezTo>
                  <a:cubicBezTo>
                    <a:pt x="77073" y="149344"/>
                    <a:pt x="79057" y="115213"/>
                    <a:pt x="81041" y="82272"/>
                  </a:cubicBezTo>
                  <a:cubicBezTo>
                    <a:pt x="83025" y="49331"/>
                    <a:pt x="103266" y="8454"/>
                    <a:pt x="97710" y="1310"/>
                  </a:cubicBezTo>
                  <a:cubicBezTo>
                    <a:pt x="92154" y="-5834"/>
                    <a:pt x="62389" y="17581"/>
                    <a:pt x="47705" y="39409"/>
                  </a:cubicBezTo>
                  <a:cubicBezTo>
                    <a:pt x="33021" y="61237"/>
                    <a:pt x="18732" y="95370"/>
                    <a:pt x="9604" y="132279"/>
                  </a:cubicBezTo>
                  <a:cubicBezTo>
                    <a:pt x="476" y="169188"/>
                    <a:pt x="-318" y="221973"/>
                    <a:pt x="79" y="256104"/>
                  </a:cubicBezTo>
                  <a:cubicBezTo>
                    <a:pt x="476" y="290235"/>
                    <a:pt x="5238" y="305714"/>
                    <a:pt x="14366" y="351354"/>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2" name="任意多边形 41"/>
            <p:cNvSpPr/>
            <p:nvPr/>
          </p:nvSpPr>
          <p:spPr>
            <a:xfrm>
              <a:off x="3410098" y="1642508"/>
              <a:ext cx="906854" cy="724919"/>
            </a:xfrm>
            <a:custGeom>
              <a:avLst/>
              <a:gdLst>
                <a:gd name="connsiteX0" fmla="*/ 166540 w 906854"/>
                <a:gd name="connsiteY0" fmla="*/ 374413 h 724921"/>
                <a:gd name="connsiteX1" fmla="*/ 349896 w 906854"/>
                <a:gd name="connsiteY1" fmla="*/ 288688 h 724921"/>
                <a:gd name="connsiteX2" fmla="*/ 554683 w 906854"/>
                <a:gd name="connsiteY2" fmla="*/ 222013 h 724921"/>
                <a:gd name="connsiteX3" fmla="*/ 745183 w 906854"/>
                <a:gd name="connsiteY3" fmla="*/ 133907 h 724921"/>
                <a:gd name="connsiteX4" fmla="*/ 823765 w 906854"/>
                <a:gd name="connsiteY4" fmla="*/ 79138 h 724921"/>
                <a:gd name="connsiteX5" fmla="*/ 904727 w 906854"/>
                <a:gd name="connsiteY5" fmla="*/ 557 h 724921"/>
                <a:gd name="connsiteX6" fmla="*/ 876152 w 906854"/>
                <a:gd name="connsiteY6" fmla="*/ 122000 h 724921"/>
                <a:gd name="connsiteX7" fmla="*/ 799952 w 906854"/>
                <a:gd name="connsiteY7" fmla="*/ 219632 h 724921"/>
                <a:gd name="connsiteX8" fmla="*/ 635646 w 906854"/>
                <a:gd name="connsiteY8" fmla="*/ 283925 h 724921"/>
                <a:gd name="connsiteX9" fmla="*/ 433240 w 906854"/>
                <a:gd name="connsiteY9" fmla="*/ 350600 h 724921"/>
                <a:gd name="connsiteX10" fmla="*/ 247502 w 906854"/>
                <a:gd name="connsiteY10" fmla="*/ 448232 h 724921"/>
                <a:gd name="connsiteX11" fmla="*/ 126058 w 906854"/>
                <a:gd name="connsiteY11" fmla="*/ 553007 h 724921"/>
                <a:gd name="connsiteX12" fmla="*/ 66527 w 906854"/>
                <a:gd name="connsiteY12" fmla="*/ 629207 h 724921"/>
                <a:gd name="connsiteX13" fmla="*/ 6996 w 906854"/>
                <a:gd name="connsiteY13" fmla="*/ 724457 h 724921"/>
                <a:gd name="connsiteX14" fmla="*/ 2233 w 906854"/>
                <a:gd name="connsiteY14" fmla="*/ 660163 h 724921"/>
                <a:gd name="connsiteX15" fmla="*/ 16521 w 906854"/>
                <a:gd name="connsiteY15" fmla="*/ 541100 h 724921"/>
                <a:gd name="connsiteX16" fmla="*/ 80815 w 906854"/>
                <a:gd name="connsiteY16" fmla="*/ 441088 h 724921"/>
                <a:gd name="connsiteX17" fmla="*/ 166540 w 906854"/>
                <a:gd name="connsiteY17" fmla="*/ 374413 h 724921"/>
                <a:gd name="connsiteX0" fmla="*/ 166540 w 906854"/>
                <a:gd name="connsiteY0" fmla="*/ 374413 h 724921"/>
                <a:gd name="connsiteX1" fmla="*/ 349896 w 906854"/>
                <a:gd name="connsiteY1" fmla="*/ 288688 h 724921"/>
                <a:gd name="connsiteX2" fmla="*/ 554683 w 906854"/>
                <a:gd name="connsiteY2" fmla="*/ 222013 h 724921"/>
                <a:gd name="connsiteX3" fmla="*/ 745183 w 906854"/>
                <a:gd name="connsiteY3" fmla="*/ 133907 h 724921"/>
                <a:gd name="connsiteX4" fmla="*/ 823765 w 906854"/>
                <a:gd name="connsiteY4" fmla="*/ 79138 h 724921"/>
                <a:gd name="connsiteX5" fmla="*/ 904727 w 906854"/>
                <a:gd name="connsiteY5" fmla="*/ 557 h 724921"/>
                <a:gd name="connsiteX6" fmla="*/ 876152 w 906854"/>
                <a:gd name="connsiteY6" fmla="*/ 122000 h 724921"/>
                <a:gd name="connsiteX7" fmla="*/ 799952 w 906854"/>
                <a:gd name="connsiteY7" fmla="*/ 219632 h 724921"/>
                <a:gd name="connsiteX8" fmla="*/ 635646 w 906854"/>
                <a:gd name="connsiteY8" fmla="*/ 291069 h 724921"/>
                <a:gd name="connsiteX9" fmla="*/ 433240 w 906854"/>
                <a:gd name="connsiteY9" fmla="*/ 350600 h 724921"/>
                <a:gd name="connsiteX10" fmla="*/ 247502 w 906854"/>
                <a:gd name="connsiteY10" fmla="*/ 448232 h 724921"/>
                <a:gd name="connsiteX11" fmla="*/ 126058 w 906854"/>
                <a:gd name="connsiteY11" fmla="*/ 553007 h 724921"/>
                <a:gd name="connsiteX12" fmla="*/ 66527 w 906854"/>
                <a:gd name="connsiteY12" fmla="*/ 629207 h 724921"/>
                <a:gd name="connsiteX13" fmla="*/ 6996 w 906854"/>
                <a:gd name="connsiteY13" fmla="*/ 724457 h 724921"/>
                <a:gd name="connsiteX14" fmla="*/ 2233 w 906854"/>
                <a:gd name="connsiteY14" fmla="*/ 660163 h 724921"/>
                <a:gd name="connsiteX15" fmla="*/ 16521 w 906854"/>
                <a:gd name="connsiteY15" fmla="*/ 541100 h 724921"/>
                <a:gd name="connsiteX16" fmla="*/ 80815 w 906854"/>
                <a:gd name="connsiteY16" fmla="*/ 441088 h 724921"/>
                <a:gd name="connsiteX17" fmla="*/ 166540 w 906854"/>
                <a:gd name="connsiteY17" fmla="*/ 374413 h 724921"/>
                <a:gd name="connsiteX0" fmla="*/ 166540 w 906854"/>
                <a:gd name="connsiteY0" fmla="*/ 374413 h 724921"/>
                <a:gd name="connsiteX1" fmla="*/ 349896 w 906854"/>
                <a:gd name="connsiteY1" fmla="*/ 288688 h 724921"/>
                <a:gd name="connsiteX2" fmla="*/ 554683 w 906854"/>
                <a:gd name="connsiteY2" fmla="*/ 222013 h 724921"/>
                <a:gd name="connsiteX3" fmla="*/ 745183 w 906854"/>
                <a:gd name="connsiteY3" fmla="*/ 133907 h 724921"/>
                <a:gd name="connsiteX4" fmla="*/ 823765 w 906854"/>
                <a:gd name="connsiteY4" fmla="*/ 79138 h 724921"/>
                <a:gd name="connsiteX5" fmla="*/ 904727 w 906854"/>
                <a:gd name="connsiteY5" fmla="*/ 557 h 724921"/>
                <a:gd name="connsiteX6" fmla="*/ 876152 w 906854"/>
                <a:gd name="connsiteY6" fmla="*/ 122000 h 724921"/>
                <a:gd name="connsiteX7" fmla="*/ 799952 w 906854"/>
                <a:gd name="connsiteY7" fmla="*/ 219632 h 724921"/>
                <a:gd name="connsiteX8" fmla="*/ 635646 w 906854"/>
                <a:gd name="connsiteY8" fmla="*/ 291069 h 724921"/>
                <a:gd name="connsiteX9" fmla="*/ 433240 w 906854"/>
                <a:gd name="connsiteY9" fmla="*/ 355363 h 724921"/>
                <a:gd name="connsiteX10" fmla="*/ 247502 w 906854"/>
                <a:gd name="connsiteY10" fmla="*/ 448232 h 724921"/>
                <a:gd name="connsiteX11" fmla="*/ 126058 w 906854"/>
                <a:gd name="connsiteY11" fmla="*/ 553007 h 724921"/>
                <a:gd name="connsiteX12" fmla="*/ 66527 w 906854"/>
                <a:gd name="connsiteY12" fmla="*/ 629207 h 724921"/>
                <a:gd name="connsiteX13" fmla="*/ 6996 w 906854"/>
                <a:gd name="connsiteY13" fmla="*/ 724457 h 724921"/>
                <a:gd name="connsiteX14" fmla="*/ 2233 w 906854"/>
                <a:gd name="connsiteY14" fmla="*/ 660163 h 724921"/>
                <a:gd name="connsiteX15" fmla="*/ 16521 w 906854"/>
                <a:gd name="connsiteY15" fmla="*/ 541100 h 724921"/>
                <a:gd name="connsiteX16" fmla="*/ 80815 w 906854"/>
                <a:gd name="connsiteY16" fmla="*/ 441088 h 724921"/>
                <a:gd name="connsiteX17" fmla="*/ 166540 w 906854"/>
                <a:gd name="connsiteY17" fmla="*/ 374413 h 724921"/>
                <a:gd name="connsiteX0" fmla="*/ 166540 w 906854"/>
                <a:gd name="connsiteY0" fmla="*/ 374413 h 724921"/>
                <a:gd name="connsiteX1" fmla="*/ 349896 w 906854"/>
                <a:gd name="connsiteY1" fmla="*/ 288688 h 724921"/>
                <a:gd name="connsiteX2" fmla="*/ 554683 w 906854"/>
                <a:gd name="connsiteY2" fmla="*/ 212488 h 724921"/>
                <a:gd name="connsiteX3" fmla="*/ 745183 w 906854"/>
                <a:gd name="connsiteY3" fmla="*/ 133907 h 724921"/>
                <a:gd name="connsiteX4" fmla="*/ 823765 w 906854"/>
                <a:gd name="connsiteY4" fmla="*/ 79138 h 724921"/>
                <a:gd name="connsiteX5" fmla="*/ 904727 w 906854"/>
                <a:gd name="connsiteY5" fmla="*/ 557 h 724921"/>
                <a:gd name="connsiteX6" fmla="*/ 876152 w 906854"/>
                <a:gd name="connsiteY6" fmla="*/ 122000 h 724921"/>
                <a:gd name="connsiteX7" fmla="*/ 799952 w 906854"/>
                <a:gd name="connsiteY7" fmla="*/ 219632 h 724921"/>
                <a:gd name="connsiteX8" fmla="*/ 635646 w 906854"/>
                <a:gd name="connsiteY8" fmla="*/ 291069 h 724921"/>
                <a:gd name="connsiteX9" fmla="*/ 433240 w 906854"/>
                <a:gd name="connsiteY9" fmla="*/ 355363 h 724921"/>
                <a:gd name="connsiteX10" fmla="*/ 247502 w 906854"/>
                <a:gd name="connsiteY10" fmla="*/ 448232 h 724921"/>
                <a:gd name="connsiteX11" fmla="*/ 126058 w 906854"/>
                <a:gd name="connsiteY11" fmla="*/ 553007 h 724921"/>
                <a:gd name="connsiteX12" fmla="*/ 66527 w 906854"/>
                <a:gd name="connsiteY12" fmla="*/ 629207 h 724921"/>
                <a:gd name="connsiteX13" fmla="*/ 6996 w 906854"/>
                <a:gd name="connsiteY13" fmla="*/ 724457 h 724921"/>
                <a:gd name="connsiteX14" fmla="*/ 2233 w 906854"/>
                <a:gd name="connsiteY14" fmla="*/ 660163 h 724921"/>
                <a:gd name="connsiteX15" fmla="*/ 16521 w 906854"/>
                <a:gd name="connsiteY15" fmla="*/ 541100 h 724921"/>
                <a:gd name="connsiteX16" fmla="*/ 80815 w 906854"/>
                <a:gd name="connsiteY16" fmla="*/ 441088 h 724921"/>
                <a:gd name="connsiteX17" fmla="*/ 166540 w 906854"/>
                <a:gd name="connsiteY17" fmla="*/ 374413 h 724921"/>
                <a:gd name="connsiteX0" fmla="*/ 166540 w 906854"/>
                <a:gd name="connsiteY0" fmla="*/ 374411 h 724919"/>
                <a:gd name="connsiteX1" fmla="*/ 349896 w 906854"/>
                <a:gd name="connsiteY1" fmla="*/ 288686 h 724919"/>
                <a:gd name="connsiteX2" fmla="*/ 554683 w 906854"/>
                <a:gd name="connsiteY2" fmla="*/ 212486 h 724919"/>
                <a:gd name="connsiteX3" fmla="*/ 740421 w 906854"/>
                <a:gd name="connsiteY3" fmla="*/ 131523 h 724919"/>
                <a:gd name="connsiteX4" fmla="*/ 823765 w 906854"/>
                <a:gd name="connsiteY4" fmla="*/ 79136 h 724919"/>
                <a:gd name="connsiteX5" fmla="*/ 904727 w 906854"/>
                <a:gd name="connsiteY5" fmla="*/ 555 h 724919"/>
                <a:gd name="connsiteX6" fmla="*/ 876152 w 906854"/>
                <a:gd name="connsiteY6" fmla="*/ 121998 h 724919"/>
                <a:gd name="connsiteX7" fmla="*/ 799952 w 906854"/>
                <a:gd name="connsiteY7" fmla="*/ 219630 h 724919"/>
                <a:gd name="connsiteX8" fmla="*/ 635646 w 906854"/>
                <a:gd name="connsiteY8" fmla="*/ 291067 h 724919"/>
                <a:gd name="connsiteX9" fmla="*/ 433240 w 906854"/>
                <a:gd name="connsiteY9" fmla="*/ 355361 h 724919"/>
                <a:gd name="connsiteX10" fmla="*/ 247502 w 906854"/>
                <a:gd name="connsiteY10" fmla="*/ 448230 h 724919"/>
                <a:gd name="connsiteX11" fmla="*/ 126058 w 906854"/>
                <a:gd name="connsiteY11" fmla="*/ 553005 h 724919"/>
                <a:gd name="connsiteX12" fmla="*/ 66527 w 906854"/>
                <a:gd name="connsiteY12" fmla="*/ 629205 h 724919"/>
                <a:gd name="connsiteX13" fmla="*/ 6996 w 906854"/>
                <a:gd name="connsiteY13" fmla="*/ 724455 h 724919"/>
                <a:gd name="connsiteX14" fmla="*/ 2233 w 906854"/>
                <a:gd name="connsiteY14" fmla="*/ 660161 h 724919"/>
                <a:gd name="connsiteX15" fmla="*/ 16521 w 906854"/>
                <a:gd name="connsiteY15" fmla="*/ 541098 h 724919"/>
                <a:gd name="connsiteX16" fmla="*/ 80815 w 906854"/>
                <a:gd name="connsiteY16" fmla="*/ 441086 h 724919"/>
                <a:gd name="connsiteX17" fmla="*/ 166540 w 906854"/>
                <a:gd name="connsiteY17" fmla="*/ 374411 h 724919"/>
                <a:gd name="connsiteX0" fmla="*/ 166540 w 906854"/>
                <a:gd name="connsiteY0" fmla="*/ 374411 h 724919"/>
                <a:gd name="connsiteX1" fmla="*/ 349896 w 906854"/>
                <a:gd name="connsiteY1" fmla="*/ 286305 h 724919"/>
                <a:gd name="connsiteX2" fmla="*/ 554683 w 906854"/>
                <a:gd name="connsiteY2" fmla="*/ 212486 h 724919"/>
                <a:gd name="connsiteX3" fmla="*/ 740421 w 906854"/>
                <a:gd name="connsiteY3" fmla="*/ 131523 h 724919"/>
                <a:gd name="connsiteX4" fmla="*/ 823765 w 906854"/>
                <a:gd name="connsiteY4" fmla="*/ 79136 h 724919"/>
                <a:gd name="connsiteX5" fmla="*/ 904727 w 906854"/>
                <a:gd name="connsiteY5" fmla="*/ 555 h 724919"/>
                <a:gd name="connsiteX6" fmla="*/ 876152 w 906854"/>
                <a:gd name="connsiteY6" fmla="*/ 121998 h 724919"/>
                <a:gd name="connsiteX7" fmla="*/ 799952 w 906854"/>
                <a:gd name="connsiteY7" fmla="*/ 219630 h 724919"/>
                <a:gd name="connsiteX8" fmla="*/ 635646 w 906854"/>
                <a:gd name="connsiteY8" fmla="*/ 291067 h 724919"/>
                <a:gd name="connsiteX9" fmla="*/ 433240 w 906854"/>
                <a:gd name="connsiteY9" fmla="*/ 355361 h 724919"/>
                <a:gd name="connsiteX10" fmla="*/ 247502 w 906854"/>
                <a:gd name="connsiteY10" fmla="*/ 448230 h 724919"/>
                <a:gd name="connsiteX11" fmla="*/ 126058 w 906854"/>
                <a:gd name="connsiteY11" fmla="*/ 553005 h 724919"/>
                <a:gd name="connsiteX12" fmla="*/ 66527 w 906854"/>
                <a:gd name="connsiteY12" fmla="*/ 629205 h 724919"/>
                <a:gd name="connsiteX13" fmla="*/ 6996 w 906854"/>
                <a:gd name="connsiteY13" fmla="*/ 724455 h 724919"/>
                <a:gd name="connsiteX14" fmla="*/ 2233 w 906854"/>
                <a:gd name="connsiteY14" fmla="*/ 660161 h 724919"/>
                <a:gd name="connsiteX15" fmla="*/ 16521 w 906854"/>
                <a:gd name="connsiteY15" fmla="*/ 541098 h 724919"/>
                <a:gd name="connsiteX16" fmla="*/ 80815 w 906854"/>
                <a:gd name="connsiteY16" fmla="*/ 441086 h 724919"/>
                <a:gd name="connsiteX17" fmla="*/ 166540 w 906854"/>
                <a:gd name="connsiteY17" fmla="*/ 374411 h 724919"/>
                <a:gd name="connsiteX0" fmla="*/ 166540 w 906854"/>
                <a:gd name="connsiteY0" fmla="*/ 374411 h 724919"/>
                <a:gd name="connsiteX1" fmla="*/ 349896 w 906854"/>
                <a:gd name="connsiteY1" fmla="*/ 286305 h 724919"/>
                <a:gd name="connsiteX2" fmla="*/ 554683 w 906854"/>
                <a:gd name="connsiteY2" fmla="*/ 212486 h 724919"/>
                <a:gd name="connsiteX3" fmla="*/ 740421 w 906854"/>
                <a:gd name="connsiteY3" fmla="*/ 131523 h 724919"/>
                <a:gd name="connsiteX4" fmla="*/ 823765 w 906854"/>
                <a:gd name="connsiteY4" fmla="*/ 79136 h 724919"/>
                <a:gd name="connsiteX5" fmla="*/ 904727 w 906854"/>
                <a:gd name="connsiteY5" fmla="*/ 555 h 724919"/>
                <a:gd name="connsiteX6" fmla="*/ 876152 w 906854"/>
                <a:gd name="connsiteY6" fmla="*/ 121998 h 724919"/>
                <a:gd name="connsiteX7" fmla="*/ 799952 w 906854"/>
                <a:gd name="connsiteY7" fmla="*/ 219630 h 724919"/>
                <a:gd name="connsiteX8" fmla="*/ 635646 w 906854"/>
                <a:gd name="connsiteY8" fmla="*/ 291067 h 724919"/>
                <a:gd name="connsiteX9" fmla="*/ 433240 w 906854"/>
                <a:gd name="connsiteY9" fmla="*/ 362505 h 724919"/>
                <a:gd name="connsiteX10" fmla="*/ 247502 w 906854"/>
                <a:gd name="connsiteY10" fmla="*/ 448230 h 724919"/>
                <a:gd name="connsiteX11" fmla="*/ 126058 w 906854"/>
                <a:gd name="connsiteY11" fmla="*/ 553005 h 724919"/>
                <a:gd name="connsiteX12" fmla="*/ 66527 w 906854"/>
                <a:gd name="connsiteY12" fmla="*/ 629205 h 724919"/>
                <a:gd name="connsiteX13" fmla="*/ 6996 w 906854"/>
                <a:gd name="connsiteY13" fmla="*/ 724455 h 724919"/>
                <a:gd name="connsiteX14" fmla="*/ 2233 w 906854"/>
                <a:gd name="connsiteY14" fmla="*/ 660161 h 724919"/>
                <a:gd name="connsiteX15" fmla="*/ 16521 w 906854"/>
                <a:gd name="connsiteY15" fmla="*/ 541098 h 724919"/>
                <a:gd name="connsiteX16" fmla="*/ 80815 w 906854"/>
                <a:gd name="connsiteY16" fmla="*/ 441086 h 724919"/>
                <a:gd name="connsiteX17" fmla="*/ 166540 w 906854"/>
                <a:gd name="connsiteY17" fmla="*/ 374411 h 724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06854" h="724919">
                  <a:moveTo>
                    <a:pt x="166540" y="374411"/>
                  </a:moveTo>
                  <a:cubicBezTo>
                    <a:pt x="211387" y="348614"/>
                    <a:pt x="285205" y="313293"/>
                    <a:pt x="349896" y="286305"/>
                  </a:cubicBezTo>
                  <a:cubicBezTo>
                    <a:pt x="414587" y="259317"/>
                    <a:pt x="489596" y="238283"/>
                    <a:pt x="554683" y="212486"/>
                  </a:cubicBezTo>
                  <a:cubicBezTo>
                    <a:pt x="619770" y="186689"/>
                    <a:pt x="695574" y="153748"/>
                    <a:pt x="740421" y="131523"/>
                  </a:cubicBezTo>
                  <a:cubicBezTo>
                    <a:pt x="785268" y="109298"/>
                    <a:pt x="796381" y="100964"/>
                    <a:pt x="823765" y="79136"/>
                  </a:cubicBezTo>
                  <a:cubicBezTo>
                    <a:pt x="851149" y="57308"/>
                    <a:pt x="895996" y="-6589"/>
                    <a:pt x="904727" y="555"/>
                  </a:cubicBezTo>
                  <a:cubicBezTo>
                    <a:pt x="913458" y="7699"/>
                    <a:pt x="893614" y="85486"/>
                    <a:pt x="876152" y="121998"/>
                  </a:cubicBezTo>
                  <a:cubicBezTo>
                    <a:pt x="858690" y="158510"/>
                    <a:pt x="840036" y="191452"/>
                    <a:pt x="799952" y="219630"/>
                  </a:cubicBezTo>
                  <a:cubicBezTo>
                    <a:pt x="759868" y="247808"/>
                    <a:pt x="696765" y="267255"/>
                    <a:pt x="635646" y="291067"/>
                  </a:cubicBezTo>
                  <a:cubicBezTo>
                    <a:pt x="574527" y="314879"/>
                    <a:pt x="497931" y="336311"/>
                    <a:pt x="433240" y="362505"/>
                  </a:cubicBezTo>
                  <a:cubicBezTo>
                    <a:pt x="368549" y="388699"/>
                    <a:pt x="298699" y="416480"/>
                    <a:pt x="247502" y="448230"/>
                  </a:cubicBezTo>
                  <a:cubicBezTo>
                    <a:pt x="196305" y="479980"/>
                    <a:pt x="156220" y="522843"/>
                    <a:pt x="126058" y="553005"/>
                  </a:cubicBezTo>
                  <a:cubicBezTo>
                    <a:pt x="95896" y="583167"/>
                    <a:pt x="86371" y="600630"/>
                    <a:pt x="66527" y="629205"/>
                  </a:cubicBezTo>
                  <a:cubicBezTo>
                    <a:pt x="46683" y="657780"/>
                    <a:pt x="17712" y="719296"/>
                    <a:pt x="6996" y="724455"/>
                  </a:cubicBezTo>
                  <a:cubicBezTo>
                    <a:pt x="-3720" y="729614"/>
                    <a:pt x="646" y="690720"/>
                    <a:pt x="2233" y="660161"/>
                  </a:cubicBezTo>
                  <a:cubicBezTo>
                    <a:pt x="3820" y="629602"/>
                    <a:pt x="3424" y="577611"/>
                    <a:pt x="16521" y="541098"/>
                  </a:cubicBezTo>
                  <a:cubicBezTo>
                    <a:pt x="29618" y="504586"/>
                    <a:pt x="52240" y="470455"/>
                    <a:pt x="80815" y="441086"/>
                  </a:cubicBezTo>
                  <a:cubicBezTo>
                    <a:pt x="109390" y="411717"/>
                    <a:pt x="121693" y="400208"/>
                    <a:pt x="166540" y="374411"/>
                  </a:cubicBezTo>
                  <a:close/>
                </a:path>
              </a:pathLst>
            </a:custGeom>
            <a:solidFill>
              <a:srgbClr val="016594"/>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3" name="任意多边形 42"/>
            <p:cNvSpPr/>
            <p:nvPr/>
          </p:nvSpPr>
          <p:spPr>
            <a:xfrm>
              <a:off x="3407089" y="2110452"/>
              <a:ext cx="284173" cy="889037"/>
            </a:xfrm>
            <a:custGeom>
              <a:avLst/>
              <a:gdLst>
                <a:gd name="connsiteX0" fmla="*/ 3728 w 282660"/>
                <a:gd name="connsiteY0" fmla="*/ 140105 h 889313"/>
                <a:gd name="connsiteX1" fmla="*/ 8491 w 282660"/>
                <a:gd name="connsiteY1" fmla="*/ 299649 h 889313"/>
                <a:gd name="connsiteX2" fmla="*/ 77547 w 282660"/>
                <a:gd name="connsiteY2" fmla="*/ 466337 h 889313"/>
                <a:gd name="connsiteX3" fmla="*/ 151366 w 282660"/>
                <a:gd name="connsiteY3" fmla="*/ 585399 h 889313"/>
                <a:gd name="connsiteX4" fmla="*/ 191847 w 282660"/>
                <a:gd name="connsiteY4" fmla="*/ 673505 h 889313"/>
                <a:gd name="connsiteX5" fmla="*/ 215660 w 282660"/>
                <a:gd name="connsiteY5" fmla="*/ 780662 h 889313"/>
                <a:gd name="connsiteX6" fmla="*/ 220422 w 282660"/>
                <a:gd name="connsiteY6" fmla="*/ 887818 h 889313"/>
                <a:gd name="connsiteX7" fmla="*/ 263285 w 282660"/>
                <a:gd name="connsiteY7" fmla="*/ 833049 h 889313"/>
                <a:gd name="connsiteX8" fmla="*/ 282335 w 282660"/>
                <a:gd name="connsiteY8" fmla="*/ 692555 h 889313"/>
                <a:gd name="connsiteX9" fmla="*/ 248997 w 282660"/>
                <a:gd name="connsiteY9" fmla="*/ 530630 h 889313"/>
                <a:gd name="connsiteX10" fmla="*/ 172797 w 282660"/>
                <a:gd name="connsiteY10" fmla="*/ 380612 h 889313"/>
                <a:gd name="connsiteX11" fmla="*/ 110885 w 282660"/>
                <a:gd name="connsiteY11" fmla="*/ 230593 h 889313"/>
                <a:gd name="connsiteX12" fmla="*/ 77547 w 282660"/>
                <a:gd name="connsiteY12" fmla="*/ 116293 h 889313"/>
                <a:gd name="connsiteX13" fmla="*/ 60878 w 282660"/>
                <a:gd name="connsiteY13" fmla="*/ 4374 h 889313"/>
                <a:gd name="connsiteX14" fmla="*/ 32303 w 282660"/>
                <a:gd name="connsiteY14" fmla="*/ 32949 h 889313"/>
                <a:gd name="connsiteX15" fmla="*/ 3728 w 282660"/>
                <a:gd name="connsiteY15" fmla="*/ 140105 h 889313"/>
                <a:gd name="connsiteX0" fmla="*/ 2860 w 284173"/>
                <a:gd name="connsiteY0" fmla="*/ 159804 h 889962"/>
                <a:gd name="connsiteX1" fmla="*/ 10004 w 284173"/>
                <a:gd name="connsiteY1" fmla="*/ 300298 h 889962"/>
                <a:gd name="connsiteX2" fmla="*/ 79060 w 284173"/>
                <a:gd name="connsiteY2" fmla="*/ 466986 h 889962"/>
                <a:gd name="connsiteX3" fmla="*/ 152879 w 284173"/>
                <a:gd name="connsiteY3" fmla="*/ 586048 h 889962"/>
                <a:gd name="connsiteX4" fmla="*/ 193360 w 284173"/>
                <a:gd name="connsiteY4" fmla="*/ 674154 h 889962"/>
                <a:gd name="connsiteX5" fmla="*/ 217173 w 284173"/>
                <a:gd name="connsiteY5" fmla="*/ 781311 h 889962"/>
                <a:gd name="connsiteX6" fmla="*/ 221935 w 284173"/>
                <a:gd name="connsiteY6" fmla="*/ 888467 h 889962"/>
                <a:gd name="connsiteX7" fmla="*/ 264798 w 284173"/>
                <a:gd name="connsiteY7" fmla="*/ 833698 h 889962"/>
                <a:gd name="connsiteX8" fmla="*/ 283848 w 284173"/>
                <a:gd name="connsiteY8" fmla="*/ 693204 h 889962"/>
                <a:gd name="connsiteX9" fmla="*/ 250510 w 284173"/>
                <a:gd name="connsiteY9" fmla="*/ 531279 h 889962"/>
                <a:gd name="connsiteX10" fmla="*/ 174310 w 284173"/>
                <a:gd name="connsiteY10" fmla="*/ 381261 h 889962"/>
                <a:gd name="connsiteX11" fmla="*/ 112398 w 284173"/>
                <a:gd name="connsiteY11" fmla="*/ 231242 h 889962"/>
                <a:gd name="connsiteX12" fmla="*/ 79060 w 284173"/>
                <a:gd name="connsiteY12" fmla="*/ 116942 h 889962"/>
                <a:gd name="connsiteX13" fmla="*/ 62391 w 284173"/>
                <a:gd name="connsiteY13" fmla="*/ 5023 h 889962"/>
                <a:gd name="connsiteX14" fmla="*/ 33816 w 284173"/>
                <a:gd name="connsiteY14" fmla="*/ 33598 h 889962"/>
                <a:gd name="connsiteX15" fmla="*/ 2860 w 284173"/>
                <a:gd name="connsiteY15" fmla="*/ 159804 h 889962"/>
                <a:gd name="connsiteX0" fmla="*/ 2860 w 284173"/>
                <a:gd name="connsiteY0" fmla="*/ 158879 h 889037"/>
                <a:gd name="connsiteX1" fmla="*/ 10004 w 284173"/>
                <a:gd name="connsiteY1" fmla="*/ 299373 h 889037"/>
                <a:gd name="connsiteX2" fmla="*/ 79060 w 284173"/>
                <a:gd name="connsiteY2" fmla="*/ 466061 h 889037"/>
                <a:gd name="connsiteX3" fmla="*/ 152879 w 284173"/>
                <a:gd name="connsiteY3" fmla="*/ 585123 h 889037"/>
                <a:gd name="connsiteX4" fmla="*/ 193360 w 284173"/>
                <a:gd name="connsiteY4" fmla="*/ 673229 h 889037"/>
                <a:gd name="connsiteX5" fmla="*/ 217173 w 284173"/>
                <a:gd name="connsiteY5" fmla="*/ 780386 h 889037"/>
                <a:gd name="connsiteX6" fmla="*/ 221935 w 284173"/>
                <a:gd name="connsiteY6" fmla="*/ 887542 h 889037"/>
                <a:gd name="connsiteX7" fmla="*/ 264798 w 284173"/>
                <a:gd name="connsiteY7" fmla="*/ 832773 h 889037"/>
                <a:gd name="connsiteX8" fmla="*/ 283848 w 284173"/>
                <a:gd name="connsiteY8" fmla="*/ 692279 h 889037"/>
                <a:gd name="connsiteX9" fmla="*/ 250510 w 284173"/>
                <a:gd name="connsiteY9" fmla="*/ 530354 h 889037"/>
                <a:gd name="connsiteX10" fmla="*/ 174310 w 284173"/>
                <a:gd name="connsiteY10" fmla="*/ 380336 h 889037"/>
                <a:gd name="connsiteX11" fmla="*/ 112398 w 284173"/>
                <a:gd name="connsiteY11" fmla="*/ 230317 h 889037"/>
                <a:gd name="connsiteX12" fmla="*/ 79060 w 284173"/>
                <a:gd name="connsiteY12" fmla="*/ 116017 h 889037"/>
                <a:gd name="connsiteX13" fmla="*/ 62391 w 284173"/>
                <a:gd name="connsiteY13" fmla="*/ 4098 h 889037"/>
                <a:gd name="connsiteX14" fmla="*/ 33816 w 284173"/>
                <a:gd name="connsiteY14" fmla="*/ 39817 h 889037"/>
                <a:gd name="connsiteX15" fmla="*/ 2860 w 284173"/>
                <a:gd name="connsiteY15" fmla="*/ 158879 h 889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173" h="889037">
                  <a:moveTo>
                    <a:pt x="2860" y="158879"/>
                  </a:moveTo>
                  <a:cubicBezTo>
                    <a:pt x="-1109" y="202138"/>
                    <a:pt x="-2696" y="248176"/>
                    <a:pt x="10004" y="299373"/>
                  </a:cubicBezTo>
                  <a:cubicBezTo>
                    <a:pt x="22704" y="350570"/>
                    <a:pt x="55248" y="418436"/>
                    <a:pt x="79060" y="466061"/>
                  </a:cubicBezTo>
                  <a:cubicBezTo>
                    <a:pt x="102873" y="513686"/>
                    <a:pt x="133829" y="550595"/>
                    <a:pt x="152879" y="585123"/>
                  </a:cubicBezTo>
                  <a:cubicBezTo>
                    <a:pt x="171929" y="619651"/>
                    <a:pt x="182644" y="640685"/>
                    <a:pt x="193360" y="673229"/>
                  </a:cubicBezTo>
                  <a:cubicBezTo>
                    <a:pt x="204076" y="705773"/>
                    <a:pt x="212411" y="744667"/>
                    <a:pt x="217173" y="780386"/>
                  </a:cubicBezTo>
                  <a:cubicBezTo>
                    <a:pt x="221935" y="816105"/>
                    <a:pt x="213998" y="878811"/>
                    <a:pt x="221935" y="887542"/>
                  </a:cubicBezTo>
                  <a:cubicBezTo>
                    <a:pt x="229872" y="896273"/>
                    <a:pt x="254479" y="865317"/>
                    <a:pt x="264798" y="832773"/>
                  </a:cubicBezTo>
                  <a:cubicBezTo>
                    <a:pt x="275117" y="800229"/>
                    <a:pt x="286229" y="742682"/>
                    <a:pt x="283848" y="692279"/>
                  </a:cubicBezTo>
                  <a:cubicBezTo>
                    <a:pt x="281467" y="641876"/>
                    <a:pt x="268766" y="582344"/>
                    <a:pt x="250510" y="530354"/>
                  </a:cubicBezTo>
                  <a:cubicBezTo>
                    <a:pt x="232254" y="478364"/>
                    <a:pt x="197329" y="430342"/>
                    <a:pt x="174310" y="380336"/>
                  </a:cubicBezTo>
                  <a:cubicBezTo>
                    <a:pt x="151291" y="330330"/>
                    <a:pt x="128273" y="274370"/>
                    <a:pt x="112398" y="230317"/>
                  </a:cubicBezTo>
                  <a:cubicBezTo>
                    <a:pt x="96523" y="186264"/>
                    <a:pt x="87394" y="153720"/>
                    <a:pt x="79060" y="116017"/>
                  </a:cubicBezTo>
                  <a:cubicBezTo>
                    <a:pt x="70726" y="78314"/>
                    <a:pt x="69932" y="17989"/>
                    <a:pt x="62391" y="4098"/>
                  </a:cubicBezTo>
                  <a:cubicBezTo>
                    <a:pt x="54850" y="-9793"/>
                    <a:pt x="43738" y="14020"/>
                    <a:pt x="33816" y="39817"/>
                  </a:cubicBezTo>
                  <a:cubicBezTo>
                    <a:pt x="23894" y="65614"/>
                    <a:pt x="6829" y="115620"/>
                    <a:pt x="2860" y="158879"/>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44" name="椭圆 43"/>
            <p:cNvSpPr/>
            <p:nvPr/>
          </p:nvSpPr>
          <p:spPr>
            <a:xfrm rot="-780000">
              <a:off x="4220350" y="6166961"/>
              <a:ext cx="558000" cy="180000"/>
            </a:xfrm>
            <a:prstGeom prst="ellipse">
              <a:avLst/>
            </a:pr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5" name="任意多边形 44"/>
            <p:cNvSpPr/>
            <p:nvPr/>
          </p:nvSpPr>
          <p:spPr>
            <a:xfrm>
              <a:off x="4204476" y="6069011"/>
              <a:ext cx="282138" cy="267989"/>
            </a:xfrm>
            <a:custGeom>
              <a:avLst/>
              <a:gdLst>
                <a:gd name="connsiteX0" fmla="*/ 10337 w 282138"/>
                <a:gd name="connsiteY0" fmla="*/ 797 h 267989"/>
                <a:gd name="connsiteX1" fmla="*/ 29387 w 282138"/>
                <a:gd name="connsiteY1" fmla="*/ 60329 h 267989"/>
                <a:gd name="connsiteX2" fmla="*/ 65105 w 282138"/>
                <a:gd name="connsiteY2" fmla="*/ 115097 h 267989"/>
                <a:gd name="connsiteX3" fmla="*/ 141305 w 282138"/>
                <a:gd name="connsiteY3" fmla="*/ 153197 h 267989"/>
                <a:gd name="connsiteX4" fmla="*/ 219887 w 282138"/>
                <a:gd name="connsiteY4" fmla="*/ 179391 h 267989"/>
                <a:gd name="connsiteX5" fmla="*/ 254564 w 282138"/>
                <a:gd name="connsiteY5" fmla="*/ 190553 h 267989"/>
                <a:gd name="connsiteX6" fmla="*/ 282138 w 282138"/>
                <a:gd name="connsiteY6" fmla="*/ 200114 h 267989"/>
                <a:gd name="connsiteX7" fmla="*/ 212787 w 282138"/>
                <a:gd name="connsiteY7" fmla="*/ 267989 h 267989"/>
                <a:gd name="connsiteX8" fmla="*/ 208575 w 282138"/>
                <a:gd name="connsiteY8" fmla="*/ 267497 h 267989"/>
                <a:gd name="connsiteX9" fmla="*/ 148449 w 282138"/>
                <a:gd name="connsiteY9" fmla="*/ 255591 h 267989"/>
                <a:gd name="connsiteX10" fmla="*/ 84155 w 282138"/>
                <a:gd name="connsiteY10" fmla="*/ 219872 h 267989"/>
                <a:gd name="connsiteX11" fmla="*/ 31768 w 282138"/>
                <a:gd name="connsiteY11" fmla="*/ 167485 h 267989"/>
                <a:gd name="connsiteX12" fmla="*/ 812 w 282138"/>
                <a:gd name="connsiteY12" fmla="*/ 86522 h 267989"/>
                <a:gd name="connsiteX13" fmla="*/ 10337 w 282138"/>
                <a:gd name="connsiteY13" fmla="*/ 797 h 267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138" h="267989">
                  <a:moveTo>
                    <a:pt x="10337" y="797"/>
                  </a:moveTo>
                  <a:cubicBezTo>
                    <a:pt x="14306" y="-6743"/>
                    <a:pt x="20259" y="41279"/>
                    <a:pt x="29387" y="60329"/>
                  </a:cubicBezTo>
                  <a:cubicBezTo>
                    <a:pt x="38515" y="79379"/>
                    <a:pt x="46452" y="99619"/>
                    <a:pt x="65105" y="115097"/>
                  </a:cubicBezTo>
                  <a:cubicBezTo>
                    <a:pt x="83758" y="130575"/>
                    <a:pt x="115508" y="142481"/>
                    <a:pt x="141305" y="153197"/>
                  </a:cubicBezTo>
                  <a:cubicBezTo>
                    <a:pt x="167102" y="163913"/>
                    <a:pt x="219887" y="179391"/>
                    <a:pt x="219887" y="179391"/>
                  </a:cubicBezTo>
                  <a:cubicBezTo>
                    <a:pt x="231794" y="183360"/>
                    <a:pt x="243600" y="187031"/>
                    <a:pt x="254564" y="190553"/>
                  </a:cubicBezTo>
                  <a:lnTo>
                    <a:pt x="282138" y="200114"/>
                  </a:lnTo>
                  <a:lnTo>
                    <a:pt x="212787" y="267989"/>
                  </a:lnTo>
                  <a:lnTo>
                    <a:pt x="208575" y="267497"/>
                  </a:lnTo>
                  <a:cubicBezTo>
                    <a:pt x="186350" y="264322"/>
                    <a:pt x="163530" y="259957"/>
                    <a:pt x="148449" y="255591"/>
                  </a:cubicBezTo>
                  <a:cubicBezTo>
                    <a:pt x="118287" y="246860"/>
                    <a:pt x="103602" y="234556"/>
                    <a:pt x="84155" y="219872"/>
                  </a:cubicBezTo>
                  <a:cubicBezTo>
                    <a:pt x="64708" y="205188"/>
                    <a:pt x="45658" y="189710"/>
                    <a:pt x="31768" y="167485"/>
                  </a:cubicBezTo>
                  <a:cubicBezTo>
                    <a:pt x="17878" y="145260"/>
                    <a:pt x="4384" y="114303"/>
                    <a:pt x="812" y="86522"/>
                  </a:cubicBezTo>
                  <a:cubicBezTo>
                    <a:pt x="-2760" y="58741"/>
                    <a:pt x="6368" y="8337"/>
                    <a:pt x="10337" y="797"/>
                  </a:cubicBezTo>
                  <a:close/>
                </a:path>
              </a:pathLst>
            </a:custGeom>
            <a:solidFill>
              <a:srgbClr val="004B75"/>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grpSp>
        <p:nvGrpSpPr>
          <p:cNvPr id="46" name="组合 45"/>
          <p:cNvGrpSpPr/>
          <p:nvPr/>
        </p:nvGrpSpPr>
        <p:grpSpPr>
          <a:xfrm>
            <a:off x="4413298" y="2757643"/>
            <a:ext cx="684048" cy="2939344"/>
            <a:chOff x="5197696" y="1304207"/>
            <a:chExt cx="684048" cy="2939344"/>
          </a:xfrm>
        </p:grpSpPr>
        <p:sp>
          <p:nvSpPr>
            <p:cNvPr id="47" name="任意多边形 46"/>
            <p:cNvSpPr/>
            <p:nvPr/>
          </p:nvSpPr>
          <p:spPr>
            <a:xfrm>
              <a:off x="5221602" y="1304207"/>
              <a:ext cx="467189" cy="732698"/>
            </a:xfrm>
            <a:custGeom>
              <a:avLst/>
              <a:gdLst>
                <a:gd name="connsiteX0" fmla="*/ 353160 w 479839"/>
                <a:gd name="connsiteY0" fmla="*/ 0 h 732561"/>
                <a:gd name="connsiteX1" fmla="*/ 455990 w 479839"/>
                <a:gd name="connsiteY1" fmla="*/ 16490 h 732561"/>
                <a:gd name="connsiteX2" fmla="*/ 463465 w 479839"/>
                <a:gd name="connsiteY2" fmla="*/ 25447 h 732561"/>
                <a:gd name="connsiteX3" fmla="*/ 463645 w 479839"/>
                <a:gd name="connsiteY3" fmla="*/ 25954 h 732561"/>
                <a:gd name="connsiteX4" fmla="*/ 464237 w 479839"/>
                <a:gd name="connsiteY4" fmla="*/ 25245 h 732561"/>
                <a:gd name="connsiteX5" fmla="*/ 469772 w 479839"/>
                <a:gd name="connsiteY5" fmla="*/ 40840 h 732561"/>
                <a:gd name="connsiteX6" fmla="*/ 479632 w 479839"/>
                <a:gd name="connsiteY6" fmla="*/ 82456 h 732561"/>
                <a:gd name="connsiteX7" fmla="*/ 458200 w 479839"/>
                <a:gd name="connsiteY7" fmla="*/ 172943 h 732561"/>
                <a:gd name="connsiteX8" fmla="*/ 386763 w 479839"/>
                <a:gd name="connsiteY8" fmla="*/ 277719 h 732561"/>
                <a:gd name="connsiteX9" fmla="*/ 279607 w 479839"/>
                <a:gd name="connsiteY9" fmla="*/ 399163 h 732561"/>
                <a:gd name="connsiteX10" fmla="*/ 177213 w 479839"/>
                <a:gd name="connsiteY10" fmla="*/ 513462 h 732561"/>
                <a:gd name="connsiteX11" fmla="*/ 98632 w 479839"/>
                <a:gd name="connsiteY11" fmla="*/ 613475 h 732561"/>
                <a:gd name="connsiteX12" fmla="*/ 43863 w 479839"/>
                <a:gd name="connsiteY12" fmla="*/ 708725 h 732561"/>
                <a:gd name="connsiteX13" fmla="*/ 29576 w 479839"/>
                <a:gd name="connsiteY13" fmla="*/ 732537 h 732561"/>
                <a:gd name="connsiteX14" fmla="*/ 12907 w 479839"/>
                <a:gd name="connsiteY14" fmla="*/ 706343 h 732561"/>
                <a:gd name="connsiteX15" fmla="*/ 3383 w 479839"/>
                <a:gd name="connsiteY15" fmla="*/ 642050 h 732561"/>
                <a:gd name="connsiteX16" fmla="*/ 3382 w 479839"/>
                <a:gd name="connsiteY16" fmla="*/ 542037 h 732561"/>
                <a:gd name="connsiteX17" fmla="*/ 43862 w 479839"/>
                <a:gd name="connsiteY17" fmla="*/ 411068 h 732561"/>
                <a:gd name="connsiteX18" fmla="*/ 127207 w 479839"/>
                <a:gd name="connsiteY18" fmla="*/ 280100 h 732561"/>
                <a:gd name="connsiteX19" fmla="*/ 201026 w 479839"/>
                <a:gd name="connsiteY19" fmla="*/ 191993 h 732561"/>
                <a:gd name="connsiteX20" fmla="*/ 241507 w 479839"/>
                <a:gd name="connsiteY20" fmla="*/ 108649 h 732561"/>
                <a:gd name="connsiteX21" fmla="*/ 244111 w 479839"/>
                <a:gd name="connsiteY21" fmla="*/ 50829 h 732561"/>
                <a:gd name="connsiteX22" fmla="*/ 243623 w 479839"/>
                <a:gd name="connsiteY22" fmla="*/ 29473 h 732561"/>
                <a:gd name="connsiteX23" fmla="*/ 243568 w 479839"/>
                <a:gd name="connsiteY23" fmla="*/ 29407 h 732561"/>
                <a:gd name="connsiteX24" fmla="*/ 243461 w 479839"/>
                <a:gd name="connsiteY24" fmla="*/ 24722 h 732561"/>
                <a:gd name="connsiteX25" fmla="*/ 250330 w 479839"/>
                <a:gd name="connsiteY25" fmla="*/ 16490 h 732561"/>
                <a:gd name="connsiteX26" fmla="*/ 353160 w 479839"/>
                <a:gd name="connsiteY26" fmla="*/ 0 h 732561"/>
                <a:gd name="connsiteX0" fmla="*/ 353160 w 479839"/>
                <a:gd name="connsiteY0" fmla="*/ 0 h 732561"/>
                <a:gd name="connsiteX1" fmla="*/ 455990 w 479839"/>
                <a:gd name="connsiteY1" fmla="*/ 16490 h 732561"/>
                <a:gd name="connsiteX2" fmla="*/ 463465 w 479839"/>
                <a:gd name="connsiteY2" fmla="*/ 25447 h 732561"/>
                <a:gd name="connsiteX3" fmla="*/ 463645 w 479839"/>
                <a:gd name="connsiteY3" fmla="*/ 25954 h 732561"/>
                <a:gd name="connsiteX4" fmla="*/ 464237 w 479839"/>
                <a:gd name="connsiteY4" fmla="*/ 25245 h 732561"/>
                <a:gd name="connsiteX5" fmla="*/ 469772 w 479839"/>
                <a:gd name="connsiteY5" fmla="*/ 40840 h 732561"/>
                <a:gd name="connsiteX6" fmla="*/ 479632 w 479839"/>
                <a:gd name="connsiteY6" fmla="*/ 82456 h 732561"/>
                <a:gd name="connsiteX7" fmla="*/ 458200 w 479839"/>
                <a:gd name="connsiteY7" fmla="*/ 172943 h 732561"/>
                <a:gd name="connsiteX8" fmla="*/ 386763 w 479839"/>
                <a:gd name="connsiteY8" fmla="*/ 277719 h 732561"/>
                <a:gd name="connsiteX9" fmla="*/ 279607 w 479839"/>
                <a:gd name="connsiteY9" fmla="*/ 399163 h 732561"/>
                <a:gd name="connsiteX10" fmla="*/ 177213 w 479839"/>
                <a:gd name="connsiteY10" fmla="*/ 513462 h 732561"/>
                <a:gd name="connsiteX11" fmla="*/ 98632 w 479839"/>
                <a:gd name="connsiteY11" fmla="*/ 613475 h 732561"/>
                <a:gd name="connsiteX12" fmla="*/ 43863 w 479839"/>
                <a:gd name="connsiteY12" fmla="*/ 708725 h 732561"/>
                <a:gd name="connsiteX13" fmla="*/ 29576 w 479839"/>
                <a:gd name="connsiteY13" fmla="*/ 732537 h 732561"/>
                <a:gd name="connsiteX14" fmla="*/ 12907 w 479839"/>
                <a:gd name="connsiteY14" fmla="*/ 706343 h 732561"/>
                <a:gd name="connsiteX15" fmla="*/ 3383 w 479839"/>
                <a:gd name="connsiteY15" fmla="*/ 642050 h 732561"/>
                <a:gd name="connsiteX16" fmla="*/ 3382 w 479839"/>
                <a:gd name="connsiteY16" fmla="*/ 542037 h 732561"/>
                <a:gd name="connsiteX17" fmla="*/ 43862 w 479839"/>
                <a:gd name="connsiteY17" fmla="*/ 411068 h 732561"/>
                <a:gd name="connsiteX18" fmla="*/ 127207 w 479839"/>
                <a:gd name="connsiteY18" fmla="*/ 280100 h 732561"/>
                <a:gd name="connsiteX19" fmla="*/ 201026 w 479839"/>
                <a:gd name="connsiteY19" fmla="*/ 191993 h 732561"/>
                <a:gd name="connsiteX20" fmla="*/ 241507 w 479839"/>
                <a:gd name="connsiteY20" fmla="*/ 106267 h 732561"/>
                <a:gd name="connsiteX21" fmla="*/ 244111 w 479839"/>
                <a:gd name="connsiteY21" fmla="*/ 50829 h 732561"/>
                <a:gd name="connsiteX22" fmla="*/ 243623 w 479839"/>
                <a:gd name="connsiteY22" fmla="*/ 29473 h 732561"/>
                <a:gd name="connsiteX23" fmla="*/ 243568 w 479839"/>
                <a:gd name="connsiteY23" fmla="*/ 29407 h 732561"/>
                <a:gd name="connsiteX24" fmla="*/ 243461 w 479839"/>
                <a:gd name="connsiteY24" fmla="*/ 24722 h 732561"/>
                <a:gd name="connsiteX25" fmla="*/ 250330 w 479839"/>
                <a:gd name="connsiteY25" fmla="*/ 16490 h 732561"/>
                <a:gd name="connsiteX26" fmla="*/ 353160 w 479839"/>
                <a:gd name="connsiteY26" fmla="*/ 0 h 732561"/>
                <a:gd name="connsiteX0" fmla="*/ 355088 w 481767"/>
                <a:gd name="connsiteY0" fmla="*/ 0 h 732561"/>
                <a:gd name="connsiteX1" fmla="*/ 457918 w 481767"/>
                <a:gd name="connsiteY1" fmla="*/ 16490 h 732561"/>
                <a:gd name="connsiteX2" fmla="*/ 465393 w 481767"/>
                <a:gd name="connsiteY2" fmla="*/ 25447 h 732561"/>
                <a:gd name="connsiteX3" fmla="*/ 465573 w 481767"/>
                <a:gd name="connsiteY3" fmla="*/ 25954 h 732561"/>
                <a:gd name="connsiteX4" fmla="*/ 466165 w 481767"/>
                <a:gd name="connsiteY4" fmla="*/ 25245 h 732561"/>
                <a:gd name="connsiteX5" fmla="*/ 471700 w 481767"/>
                <a:gd name="connsiteY5" fmla="*/ 40840 h 732561"/>
                <a:gd name="connsiteX6" fmla="*/ 481560 w 481767"/>
                <a:gd name="connsiteY6" fmla="*/ 82456 h 732561"/>
                <a:gd name="connsiteX7" fmla="*/ 460128 w 481767"/>
                <a:gd name="connsiteY7" fmla="*/ 172943 h 732561"/>
                <a:gd name="connsiteX8" fmla="*/ 388691 w 481767"/>
                <a:gd name="connsiteY8" fmla="*/ 277719 h 732561"/>
                <a:gd name="connsiteX9" fmla="*/ 281535 w 481767"/>
                <a:gd name="connsiteY9" fmla="*/ 399163 h 732561"/>
                <a:gd name="connsiteX10" fmla="*/ 179141 w 481767"/>
                <a:gd name="connsiteY10" fmla="*/ 513462 h 732561"/>
                <a:gd name="connsiteX11" fmla="*/ 100560 w 481767"/>
                <a:gd name="connsiteY11" fmla="*/ 613475 h 732561"/>
                <a:gd name="connsiteX12" fmla="*/ 45791 w 481767"/>
                <a:gd name="connsiteY12" fmla="*/ 708725 h 732561"/>
                <a:gd name="connsiteX13" fmla="*/ 31504 w 481767"/>
                <a:gd name="connsiteY13" fmla="*/ 732537 h 732561"/>
                <a:gd name="connsiteX14" fmla="*/ 14835 w 481767"/>
                <a:gd name="connsiteY14" fmla="*/ 706343 h 732561"/>
                <a:gd name="connsiteX15" fmla="*/ 5311 w 481767"/>
                <a:gd name="connsiteY15" fmla="*/ 642050 h 732561"/>
                <a:gd name="connsiteX16" fmla="*/ 5310 w 481767"/>
                <a:gd name="connsiteY16" fmla="*/ 542037 h 732561"/>
                <a:gd name="connsiteX17" fmla="*/ 71983 w 481767"/>
                <a:gd name="connsiteY17" fmla="*/ 413450 h 732561"/>
                <a:gd name="connsiteX18" fmla="*/ 129135 w 481767"/>
                <a:gd name="connsiteY18" fmla="*/ 280100 h 732561"/>
                <a:gd name="connsiteX19" fmla="*/ 202954 w 481767"/>
                <a:gd name="connsiteY19" fmla="*/ 191993 h 732561"/>
                <a:gd name="connsiteX20" fmla="*/ 243435 w 481767"/>
                <a:gd name="connsiteY20" fmla="*/ 106267 h 732561"/>
                <a:gd name="connsiteX21" fmla="*/ 246039 w 481767"/>
                <a:gd name="connsiteY21" fmla="*/ 50829 h 732561"/>
                <a:gd name="connsiteX22" fmla="*/ 245551 w 481767"/>
                <a:gd name="connsiteY22" fmla="*/ 29473 h 732561"/>
                <a:gd name="connsiteX23" fmla="*/ 245496 w 481767"/>
                <a:gd name="connsiteY23" fmla="*/ 29407 h 732561"/>
                <a:gd name="connsiteX24" fmla="*/ 245389 w 481767"/>
                <a:gd name="connsiteY24" fmla="*/ 24722 h 732561"/>
                <a:gd name="connsiteX25" fmla="*/ 252258 w 481767"/>
                <a:gd name="connsiteY25" fmla="*/ 16490 h 732561"/>
                <a:gd name="connsiteX26" fmla="*/ 355088 w 481767"/>
                <a:gd name="connsiteY26" fmla="*/ 0 h 732561"/>
                <a:gd name="connsiteX0" fmla="*/ 350118 w 476797"/>
                <a:gd name="connsiteY0" fmla="*/ 0 h 732561"/>
                <a:gd name="connsiteX1" fmla="*/ 452948 w 476797"/>
                <a:gd name="connsiteY1" fmla="*/ 16490 h 732561"/>
                <a:gd name="connsiteX2" fmla="*/ 460423 w 476797"/>
                <a:gd name="connsiteY2" fmla="*/ 25447 h 732561"/>
                <a:gd name="connsiteX3" fmla="*/ 460603 w 476797"/>
                <a:gd name="connsiteY3" fmla="*/ 25954 h 732561"/>
                <a:gd name="connsiteX4" fmla="*/ 461195 w 476797"/>
                <a:gd name="connsiteY4" fmla="*/ 25245 h 732561"/>
                <a:gd name="connsiteX5" fmla="*/ 466730 w 476797"/>
                <a:gd name="connsiteY5" fmla="*/ 40840 h 732561"/>
                <a:gd name="connsiteX6" fmla="*/ 476590 w 476797"/>
                <a:gd name="connsiteY6" fmla="*/ 82456 h 732561"/>
                <a:gd name="connsiteX7" fmla="*/ 455158 w 476797"/>
                <a:gd name="connsiteY7" fmla="*/ 172943 h 732561"/>
                <a:gd name="connsiteX8" fmla="*/ 383721 w 476797"/>
                <a:gd name="connsiteY8" fmla="*/ 277719 h 732561"/>
                <a:gd name="connsiteX9" fmla="*/ 276565 w 476797"/>
                <a:gd name="connsiteY9" fmla="*/ 399163 h 732561"/>
                <a:gd name="connsiteX10" fmla="*/ 174171 w 476797"/>
                <a:gd name="connsiteY10" fmla="*/ 513462 h 732561"/>
                <a:gd name="connsiteX11" fmla="*/ 95590 w 476797"/>
                <a:gd name="connsiteY11" fmla="*/ 613475 h 732561"/>
                <a:gd name="connsiteX12" fmla="*/ 40821 w 476797"/>
                <a:gd name="connsiteY12" fmla="*/ 708725 h 732561"/>
                <a:gd name="connsiteX13" fmla="*/ 26534 w 476797"/>
                <a:gd name="connsiteY13" fmla="*/ 732537 h 732561"/>
                <a:gd name="connsiteX14" fmla="*/ 9865 w 476797"/>
                <a:gd name="connsiteY14" fmla="*/ 706343 h 732561"/>
                <a:gd name="connsiteX15" fmla="*/ 341 w 476797"/>
                <a:gd name="connsiteY15" fmla="*/ 642050 h 732561"/>
                <a:gd name="connsiteX16" fmla="*/ 21771 w 476797"/>
                <a:gd name="connsiteY16" fmla="*/ 534893 h 732561"/>
                <a:gd name="connsiteX17" fmla="*/ 67013 w 476797"/>
                <a:gd name="connsiteY17" fmla="*/ 413450 h 732561"/>
                <a:gd name="connsiteX18" fmla="*/ 124165 w 476797"/>
                <a:gd name="connsiteY18" fmla="*/ 280100 h 732561"/>
                <a:gd name="connsiteX19" fmla="*/ 197984 w 476797"/>
                <a:gd name="connsiteY19" fmla="*/ 191993 h 732561"/>
                <a:gd name="connsiteX20" fmla="*/ 238465 w 476797"/>
                <a:gd name="connsiteY20" fmla="*/ 106267 h 732561"/>
                <a:gd name="connsiteX21" fmla="*/ 241069 w 476797"/>
                <a:gd name="connsiteY21" fmla="*/ 50829 h 732561"/>
                <a:gd name="connsiteX22" fmla="*/ 240581 w 476797"/>
                <a:gd name="connsiteY22" fmla="*/ 29473 h 732561"/>
                <a:gd name="connsiteX23" fmla="*/ 240526 w 476797"/>
                <a:gd name="connsiteY23" fmla="*/ 29407 h 732561"/>
                <a:gd name="connsiteX24" fmla="*/ 240419 w 476797"/>
                <a:gd name="connsiteY24" fmla="*/ 24722 h 732561"/>
                <a:gd name="connsiteX25" fmla="*/ 247288 w 476797"/>
                <a:gd name="connsiteY25" fmla="*/ 16490 h 732561"/>
                <a:gd name="connsiteX26" fmla="*/ 350118 w 476797"/>
                <a:gd name="connsiteY26" fmla="*/ 0 h 732561"/>
                <a:gd name="connsiteX0" fmla="*/ 342051 w 468730"/>
                <a:gd name="connsiteY0" fmla="*/ 0 h 732561"/>
                <a:gd name="connsiteX1" fmla="*/ 444881 w 468730"/>
                <a:gd name="connsiteY1" fmla="*/ 16490 h 732561"/>
                <a:gd name="connsiteX2" fmla="*/ 452356 w 468730"/>
                <a:gd name="connsiteY2" fmla="*/ 25447 h 732561"/>
                <a:gd name="connsiteX3" fmla="*/ 452536 w 468730"/>
                <a:gd name="connsiteY3" fmla="*/ 25954 h 732561"/>
                <a:gd name="connsiteX4" fmla="*/ 453128 w 468730"/>
                <a:gd name="connsiteY4" fmla="*/ 25245 h 732561"/>
                <a:gd name="connsiteX5" fmla="*/ 458663 w 468730"/>
                <a:gd name="connsiteY5" fmla="*/ 40840 h 732561"/>
                <a:gd name="connsiteX6" fmla="*/ 468523 w 468730"/>
                <a:gd name="connsiteY6" fmla="*/ 82456 h 732561"/>
                <a:gd name="connsiteX7" fmla="*/ 447091 w 468730"/>
                <a:gd name="connsiteY7" fmla="*/ 172943 h 732561"/>
                <a:gd name="connsiteX8" fmla="*/ 375654 w 468730"/>
                <a:gd name="connsiteY8" fmla="*/ 277719 h 732561"/>
                <a:gd name="connsiteX9" fmla="*/ 268498 w 468730"/>
                <a:gd name="connsiteY9" fmla="*/ 399163 h 732561"/>
                <a:gd name="connsiteX10" fmla="*/ 166104 w 468730"/>
                <a:gd name="connsiteY10" fmla="*/ 513462 h 732561"/>
                <a:gd name="connsiteX11" fmla="*/ 87523 w 468730"/>
                <a:gd name="connsiteY11" fmla="*/ 613475 h 732561"/>
                <a:gd name="connsiteX12" fmla="*/ 32754 w 468730"/>
                <a:gd name="connsiteY12" fmla="*/ 708725 h 732561"/>
                <a:gd name="connsiteX13" fmla="*/ 18467 w 468730"/>
                <a:gd name="connsiteY13" fmla="*/ 732537 h 732561"/>
                <a:gd name="connsiteX14" fmla="*/ 1798 w 468730"/>
                <a:gd name="connsiteY14" fmla="*/ 706343 h 732561"/>
                <a:gd name="connsiteX15" fmla="*/ 1799 w 468730"/>
                <a:gd name="connsiteY15" fmla="*/ 639669 h 732561"/>
                <a:gd name="connsiteX16" fmla="*/ 13704 w 468730"/>
                <a:gd name="connsiteY16" fmla="*/ 534893 h 732561"/>
                <a:gd name="connsiteX17" fmla="*/ 58946 w 468730"/>
                <a:gd name="connsiteY17" fmla="*/ 413450 h 732561"/>
                <a:gd name="connsiteX18" fmla="*/ 116098 w 468730"/>
                <a:gd name="connsiteY18" fmla="*/ 280100 h 732561"/>
                <a:gd name="connsiteX19" fmla="*/ 189917 w 468730"/>
                <a:gd name="connsiteY19" fmla="*/ 191993 h 732561"/>
                <a:gd name="connsiteX20" fmla="*/ 230398 w 468730"/>
                <a:gd name="connsiteY20" fmla="*/ 106267 h 732561"/>
                <a:gd name="connsiteX21" fmla="*/ 233002 w 468730"/>
                <a:gd name="connsiteY21" fmla="*/ 50829 h 732561"/>
                <a:gd name="connsiteX22" fmla="*/ 232514 w 468730"/>
                <a:gd name="connsiteY22" fmla="*/ 29473 h 732561"/>
                <a:gd name="connsiteX23" fmla="*/ 232459 w 468730"/>
                <a:gd name="connsiteY23" fmla="*/ 29407 h 732561"/>
                <a:gd name="connsiteX24" fmla="*/ 232352 w 468730"/>
                <a:gd name="connsiteY24" fmla="*/ 24722 h 732561"/>
                <a:gd name="connsiteX25" fmla="*/ 239221 w 468730"/>
                <a:gd name="connsiteY25" fmla="*/ 16490 h 732561"/>
                <a:gd name="connsiteX26" fmla="*/ 342051 w 468730"/>
                <a:gd name="connsiteY26" fmla="*/ 0 h 732561"/>
                <a:gd name="connsiteX0" fmla="*/ 340510 w 467189"/>
                <a:gd name="connsiteY0" fmla="*/ 0 h 732698"/>
                <a:gd name="connsiteX1" fmla="*/ 443340 w 467189"/>
                <a:gd name="connsiteY1" fmla="*/ 16490 h 732698"/>
                <a:gd name="connsiteX2" fmla="*/ 450815 w 467189"/>
                <a:gd name="connsiteY2" fmla="*/ 25447 h 732698"/>
                <a:gd name="connsiteX3" fmla="*/ 450995 w 467189"/>
                <a:gd name="connsiteY3" fmla="*/ 25954 h 732698"/>
                <a:gd name="connsiteX4" fmla="*/ 451587 w 467189"/>
                <a:gd name="connsiteY4" fmla="*/ 25245 h 732698"/>
                <a:gd name="connsiteX5" fmla="*/ 457122 w 467189"/>
                <a:gd name="connsiteY5" fmla="*/ 40840 h 732698"/>
                <a:gd name="connsiteX6" fmla="*/ 466982 w 467189"/>
                <a:gd name="connsiteY6" fmla="*/ 82456 h 732698"/>
                <a:gd name="connsiteX7" fmla="*/ 445550 w 467189"/>
                <a:gd name="connsiteY7" fmla="*/ 172943 h 732698"/>
                <a:gd name="connsiteX8" fmla="*/ 374113 w 467189"/>
                <a:gd name="connsiteY8" fmla="*/ 277719 h 732698"/>
                <a:gd name="connsiteX9" fmla="*/ 266957 w 467189"/>
                <a:gd name="connsiteY9" fmla="*/ 399163 h 732698"/>
                <a:gd name="connsiteX10" fmla="*/ 164563 w 467189"/>
                <a:gd name="connsiteY10" fmla="*/ 513462 h 732698"/>
                <a:gd name="connsiteX11" fmla="*/ 85982 w 467189"/>
                <a:gd name="connsiteY11" fmla="*/ 613475 h 732698"/>
                <a:gd name="connsiteX12" fmla="*/ 31213 w 467189"/>
                <a:gd name="connsiteY12" fmla="*/ 708725 h 732698"/>
                <a:gd name="connsiteX13" fmla="*/ 16926 w 467189"/>
                <a:gd name="connsiteY13" fmla="*/ 732537 h 732698"/>
                <a:gd name="connsiteX14" fmla="*/ 5020 w 467189"/>
                <a:gd name="connsiteY14" fmla="*/ 701580 h 732698"/>
                <a:gd name="connsiteX15" fmla="*/ 258 w 467189"/>
                <a:gd name="connsiteY15" fmla="*/ 639669 h 732698"/>
                <a:gd name="connsiteX16" fmla="*/ 12163 w 467189"/>
                <a:gd name="connsiteY16" fmla="*/ 534893 h 732698"/>
                <a:gd name="connsiteX17" fmla="*/ 57405 w 467189"/>
                <a:gd name="connsiteY17" fmla="*/ 413450 h 732698"/>
                <a:gd name="connsiteX18" fmla="*/ 114557 w 467189"/>
                <a:gd name="connsiteY18" fmla="*/ 280100 h 732698"/>
                <a:gd name="connsiteX19" fmla="*/ 188376 w 467189"/>
                <a:gd name="connsiteY19" fmla="*/ 191993 h 732698"/>
                <a:gd name="connsiteX20" fmla="*/ 228857 w 467189"/>
                <a:gd name="connsiteY20" fmla="*/ 106267 h 732698"/>
                <a:gd name="connsiteX21" fmla="*/ 231461 w 467189"/>
                <a:gd name="connsiteY21" fmla="*/ 50829 h 732698"/>
                <a:gd name="connsiteX22" fmla="*/ 230973 w 467189"/>
                <a:gd name="connsiteY22" fmla="*/ 29473 h 732698"/>
                <a:gd name="connsiteX23" fmla="*/ 230918 w 467189"/>
                <a:gd name="connsiteY23" fmla="*/ 29407 h 732698"/>
                <a:gd name="connsiteX24" fmla="*/ 230811 w 467189"/>
                <a:gd name="connsiteY24" fmla="*/ 24722 h 732698"/>
                <a:gd name="connsiteX25" fmla="*/ 237680 w 467189"/>
                <a:gd name="connsiteY25" fmla="*/ 16490 h 732698"/>
                <a:gd name="connsiteX26" fmla="*/ 340510 w 467189"/>
                <a:gd name="connsiteY26" fmla="*/ 0 h 732698"/>
                <a:gd name="connsiteX0" fmla="*/ 340510 w 467189"/>
                <a:gd name="connsiteY0" fmla="*/ 0 h 732698"/>
                <a:gd name="connsiteX1" fmla="*/ 443340 w 467189"/>
                <a:gd name="connsiteY1" fmla="*/ 16490 h 732698"/>
                <a:gd name="connsiteX2" fmla="*/ 450815 w 467189"/>
                <a:gd name="connsiteY2" fmla="*/ 25447 h 732698"/>
                <a:gd name="connsiteX3" fmla="*/ 450995 w 467189"/>
                <a:gd name="connsiteY3" fmla="*/ 25954 h 732698"/>
                <a:gd name="connsiteX4" fmla="*/ 451587 w 467189"/>
                <a:gd name="connsiteY4" fmla="*/ 25245 h 732698"/>
                <a:gd name="connsiteX5" fmla="*/ 457122 w 467189"/>
                <a:gd name="connsiteY5" fmla="*/ 40840 h 732698"/>
                <a:gd name="connsiteX6" fmla="*/ 466982 w 467189"/>
                <a:gd name="connsiteY6" fmla="*/ 82456 h 732698"/>
                <a:gd name="connsiteX7" fmla="*/ 445550 w 467189"/>
                <a:gd name="connsiteY7" fmla="*/ 172943 h 732698"/>
                <a:gd name="connsiteX8" fmla="*/ 374113 w 467189"/>
                <a:gd name="connsiteY8" fmla="*/ 277719 h 732698"/>
                <a:gd name="connsiteX9" fmla="*/ 266957 w 467189"/>
                <a:gd name="connsiteY9" fmla="*/ 399163 h 732698"/>
                <a:gd name="connsiteX10" fmla="*/ 164563 w 467189"/>
                <a:gd name="connsiteY10" fmla="*/ 513462 h 732698"/>
                <a:gd name="connsiteX11" fmla="*/ 85982 w 467189"/>
                <a:gd name="connsiteY11" fmla="*/ 613475 h 732698"/>
                <a:gd name="connsiteX12" fmla="*/ 31213 w 467189"/>
                <a:gd name="connsiteY12" fmla="*/ 708725 h 732698"/>
                <a:gd name="connsiteX13" fmla="*/ 16926 w 467189"/>
                <a:gd name="connsiteY13" fmla="*/ 732537 h 732698"/>
                <a:gd name="connsiteX14" fmla="*/ 5020 w 467189"/>
                <a:gd name="connsiteY14" fmla="*/ 701580 h 732698"/>
                <a:gd name="connsiteX15" fmla="*/ 258 w 467189"/>
                <a:gd name="connsiteY15" fmla="*/ 639669 h 732698"/>
                <a:gd name="connsiteX16" fmla="*/ 12163 w 467189"/>
                <a:gd name="connsiteY16" fmla="*/ 534893 h 732698"/>
                <a:gd name="connsiteX17" fmla="*/ 57405 w 467189"/>
                <a:gd name="connsiteY17" fmla="*/ 413450 h 732698"/>
                <a:gd name="connsiteX18" fmla="*/ 135988 w 467189"/>
                <a:gd name="connsiteY18" fmla="*/ 299150 h 732698"/>
                <a:gd name="connsiteX19" fmla="*/ 188376 w 467189"/>
                <a:gd name="connsiteY19" fmla="*/ 191993 h 732698"/>
                <a:gd name="connsiteX20" fmla="*/ 228857 w 467189"/>
                <a:gd name="connsiteY20" fmla="*/ 106267 h 732698"/>
                <a:gd name="connsiteX21" fmla="*/ 231461 w 467189"/>
                <a:gd name="connsiteY21" fmla="*/ 50829 h 732698"/>
                <a:gd name="connsiteX22" fmla="*/ 230973 w 467189"/>
                <a:gd name="connsiteY22" fmla="*/ 29473 h 732698"/>
                <a:gd name="connsiteX23" fmla="*/ 230918 w 467189"/>
                <a:gd name="connsiteY23" fmla="*/ 29407 h 732698"/>
                <a:gd name="connsiteX24" fmla="*/ 230811 w 467189"/>
                <a:gd name="connsiteY24" fmla="*/ 24722 h 732698"/>
                <a:gd name="connsiteX25" fmla="*/ 237680 w 467189"/>
                <a:gd name="connsiteY25" fmla="*/ 16490 h 732698"/>
                <a:gd name="connsiteX26" fmla="*/ 340510 w 467189"/>
                <a:gd name="connsiteY26" fmla="*/ 0 h 732698"/>
                <a:gd name="connsiteX0" fmla="*/ 340510 w 467189"/>
                <a:gd name="connsiteY0" fmla="*/ 0 h 732698"/>
                <a:gd name="connsiteX1" fmla="*/ 443340 w 467189"/>
                <a:gd name="connsiteY1" fmla="*/ 16490 h 732698"/>
                <a:gd name="connsiteX2" fmla="*/ 450815 w 467189"/>
                <a:gd name="connsiteY2" fmla="*/ 25447 h 732698"/>
                <a:gd name="connsiteX3" fmla="*/ 450995 w 467189"/>
                <a:gd name="connsiteY3" fmla="*/ 25954 h 732698"/>
                <a:gd name="connsiteX4" fmla="*/ 451587 w 467189"/>
                <a:gd name="connsiteY4" fmla="*/ 25245 h 732698"/>
                <a:gd name="connsiteX5" fmla="*/ 457122 w 467189"/>
                <a:gd name="connsiteY5" fmla="*/ 40840 h 732698"/>
                <a:gd name="connsiteX6" fmla="*/ 466982 w 467189"/>
                <a:gd name="connsiteY6" fmla="*/ 82456 h 732698"/>
                <a:gd name="connsiteX7" fmla="*/ 445550 w 467189"/>
                <a:gd name="connsiteY7" fmla="*/ 172943 h 732698"/>
                <a:gd name="connsiteX8" fmla="*/ 374113 w 467189"/>
                <a:gd name="connsiteY8" fmla="*/ 277719 h 732698"/>
                <a:gd name="connsiteX9" fmla="*/ 266957 w 467189"/>
                <a:gd name="connsiteY9" fmla="*/ 399163 h 732698"/>
                <a:gd name="connsiteX10" fmla="*/ 164563 w 467189"/>
                <a:gd name="connsiteY10" fmla="*/ 513462 h 732698"/>
                <a:gd name="connsiteX11" fmla="*/ 85982 w 467189"/>
                <a:gd name="connsiteY11" fmla="*/ 613475 h 732698"/>
                <a:gd name="connsiteX12" fmla="*/ 31213 w 467189"/>
                <a:gd name="connsiteY12" fmla="*/ 708725 h 732698"/>
                <a:gd name="connsiteX13" fmla="*/ 16926 w 467189"/>
                <a:gd name="connsiteY13" fmla="*/ 732537 h 732698"/>
                <a:gd name="connsiteX14" fmla="*/ 5020 w 467189"/>
                <a:gd name="connsiteY14" fmla="*/ 701580 h 732698"/>
                <a:gd name="connsiteX15" fmla="*/ 258 w 467189"/>
                <a:gd name="connsiteY15" fmla="*/ 639669 h 732698"/>
                <a:gd name="connsiteX16" fmla="*/ 12163 w 467189"/>
                <a:gd name="connsiteY16" fmla="*/ 534893 h 732698"/>
                <a:gd name="connsiteX17" fmla="*/ 57405 w 467189"/>
                <a:gd name="connsiteY17" fmla="*/ 413450 h 732698"/>
                <a:gd name="connsiteX18" fmla="*/ 135988 w 467189"/>
                <a:gd name="connsiteY18" fmla="*/ 299150 h 732698"/>
                <a:gd name="connsiteX19" fmla="*/ 224095 w 467189"/>
                <a:gd name="connsiteY19" fmla="*/ 199137 h 732698"/>
                <a:gd name="connsiteX20" fmla="*/ 228857 w 467189"/>
                <a:gd name="connsiteY20" fmla="*/ 106267 h 732698"/>
                <a:gd name="connsiteX21" fmla="*/ 231461 w 467189"/>
                <a:gd name="connsiteY21" fmla="*/ 50829 h 732698"/>
                <a:gd name="connsiteX22" fmla="*/ 230973 w 467189"/>
                <a:gd name="connsiteY22" fmla="*/ 29473 h 732698"/>
                <a:gd name="connsiteX23" fmla="*/ 230918 w 467189"/>
                <a:gd name="connsiteY23" fmla="*/ 29407 h 732698"/>
                <a:gd name="connsiteX24" fmla="*/ 230811 w 467189"/>
                <a:gd name="connsiteY24" fmla="*/ 24722 h 732698"/>
                <a:gd name="connsiteX25" fmla="*/ 237680 w 467189"/>
                <a:gd name="connsiteY25" fmla="*/ 16490 h 732698"/>
                <a:gd name="connsiteX26" fmla="*/ 340510 w 467189"/>
                <a:gd name="connsiteY26" fmla="*/ 0 h 732698"/>
                <a:gd name="connsiteX0" fmla="*/ 340510 w 467189"/>
                <a:gd name="connsiteY0" fmla="*/ 0 h 732698"/>
                <a:gd name="connsiteX1" fmla="*/ 443340 w 467189"/>
                <a:gd name="connsiteY1" fmla="*/ 16490 h 732698"/>
                <a:gd name="connsiteX2" fmla="*/ 450815 w 467189"/>
                <a:gd name="connsiteY2" fmla="*/ 25447 h 732698"/>
                <a:gd name="connsiteX3" fmla="*/ 450995 w 467189"/>
                <a:gd name="connsiteY3" fmla="*/ 25954 h 732698"/>
                <a:gd name="connsiteX4" fmla="*/ 451587 w 467189"/>
                <a:gd name="connsiteY4" fmla="*/ 25245 h 732698"/>
                <a:gd name="connsiteX5" fmla="*/ 457122 w 467189"/>
                <a:gd name="connsiteY5" fmla="*/ 40840 h 732698"/>
                <a:gd name="connsiteX6" fmla="*/ 466982 w 467189"/>
                <a:gd name="connsiteY6" fmla="*/ 82456 h 732698"/>
                <a:gd name="connsiteX7" fmla="*/ 445550 w 467189"/>
                <a:gd name="connsiteY7" fmla="*/ 172943 h 732698"/>
                <a:gd name="connsiteX8" fmla="*/ 374113 w 467189"/>
                <a:gd name="connsiteY8" fmla="*/ 277719 h 732698"/>
                <a:gd name="connsiteX9" fmla="*/ 266957 w 467189"/>
                <a:gd name="connsiteY9" fmla="*/ 399163 h 732698"/>
                <a:gd name="connsiteX10" fmla="*/ 164563 w 467189"/>
                <a:gd name="connsiteY10" fmla="*/ 513462 h 732698"/>
                <a:gd name="connsiteX11" fmla="*/ 85982 w 467189"/>
                <a:gd name="connsiteY11" fmla="*/ 613475 h 732698"/>
                <a:gd name="connsiteX12" fmla="*/ 31213 w 467189"/>
                <a:gd name="connsiteY12" fmla="*/ 708725 h 732698"/>
                <a:gd name="connsiteX13" fmla="*/ 16926 w 467189"/>
                <a:gd name="connsiteY13" fmla="*/ 732537 h 732698"/>
                <a:gd name="connsiteX14" fmla="*/ 5020 w 467189"/>
                <a:gd name="connsiteY14" fmla="*/ 701580 h 732698"/>
                <a:gd name="connsiteX15" fmla="*/ 258 w 467189"/>
                <a:gd name="connsiteY15" fmla="*/ 639669 h 732698"/>
                <a:gd name="connsiteX16" fmla="*/ 12163 w 467189"/>
                <a:gd name="connsiteY16" fmla="*/ 534893 h 732698"/>
                <a:gd name="connsiteX17" fmla="*/ 57405 w 467189"/>
                <a:gd name="connsiteY17" fmla="*/ 413450 h 732698"/>
                <a:gd name="connsiteX18" fmla="*/ 135988 w 467189"/>
                <a:gd name="connsiteY18" fmla="*/ 299150 h 732698"/>
                <a:gd name="connsiteX19" fmla="*/ 224095 w 467189"/>
                <a:gd name="connsiteY19" fmla="*/ 199137 h 732698"/>
                <a:gd name="connsiteX20" fmla="*/ 243144 w 467189"/>
                <a:gd name="connsiteY20" fmla="*/ 106267 h 732698"/>
                <a:gd name="connsiteX21" fmla="*/ 231461 w 467189"/>
                <a:gd name="connsiteY21" fmla="*/ 50829 h 732698"/>
                <a:gd name="connsiteX22" fmla="*/ 230973 w 467189"/>
                <a:gd name="connsiteY22" fmla="*/ 29473 h 732698"/>
                <a:gd name="connsiteX23" fmla="*/ 230918 w 467189"/>
                <a:gd name="connsiteY23" fmla="*/ 29407 h 732698"/>
                <a:gd name="connsiteX24" fmla="*/ 230811 w 467189"/>
                <a:gd name="connsiteY24" fmla="*/ 24722 h 732698"/>
                <a:gd name="connsiteX25" fmla="*/ 237680 w 467189"/>
                <a:gd name="connsiteY25" fmla="*/ 16490 h 732698"/>
                <a:gd name="connsiteX26" fmla="*/ 340510 w 467189"/>
                <a:gd name="connsiteY26" fmla="*/ 0 h 732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67189" h="732698">
                  <a:moveTo>
                    <a:pt x="340510" y="0"/>
                  </a:moveTo>
                  <a:cubicBezTo>
                    <a:pt x="386736" y="0"/>
                    <a:pt x="426398" y="6800"/>
                    <a:pt x="443340" y="16490"/>
                  </a:cubicBezTo>
                  <a:lnTo>
                    <a:pt x="450815" y="25447"/>
                  </a:lnTo>
                  <a:lnTo>
                    <a:pt x="450995" y="25954"/>
                  </a:lnTo>
                  <a:lnTo>
                    <a:pt x="451587" y="25245"/>
                  </a:lnTo>
                  <a:lnTo>
                    <a:pt x="457122" y="40840"/>
                  </a:lnTo>
                  <a:cubicBezTo>
                    <a:pt x="462518" y="56560"/>
                    <a:pt x="466585" y="70848"/>
                    <a:pt x="466982" y="82456"/>
                  </a:cubicBezTo>
                  <a:cubicBezTo>
                    <a:pt x="468569" y="128890"/>
                    <a:pt x="461028" y="140399"/>
                    <a:pt x="445550" y="172943"/>
                  </a:cubicBezTo>
                  <a:cubicBezTo>
                    <a:pt x="430072" y="205487"/>
                    <a:pt x="403879" y="240016"/>
                    <a:pt x="374113" y="277719"/>
                  </a:cubicBezTo>
                  <a:cubicBezTo>
                    <a:pt x="344348" y="315422"/>
                    <a:pt x="301882" y="359873"/>
                    <a:pt x="266957" y="399163"/>
                  </a:cubicBezTo>
                  <a:cubicBezTo>
                    <a:pt x="232032" y="438453"/>
                    <a:pt x="194726" y="477743"/>
                    <a:pt x="164563" y="513462"/>
                  </a:cubicBezTo>
                  <a:cubicBezTo>
                    <a:pt x="134400" y="549181"/>
                    <a:pt x="108207" y="580931"/>
                    <a:pt x="85982" y="613475"/>
                  </a:cubicBezTo>
                  <a:cubicBezTo>
                    <a:pt x="63757" y="646019"/>
                    <a:pt x="42722" y="688881"/>
                    <a:pt x="31213" y="708725"/>
                  </a:cubicBezTo>
                  <a:cubicBezTo>
                    <a:pt x="19704" y="728569"/>
                    <a:pt x="21291" y="733728"/>
                    <a:pt x="16926" y="732537"/>
                  </a:cubicBezTo>
                  <a:cubicBezTo>
                    <a:pt x="12561" y="731346"/>
                    <a:pt x="7798" y="717058"/>
                    <a:pt x="5020" y="701580"/>
                  </a:cubicBezTo>
                  <a:cubicBezTo>
                    <a:pt x="2242" y="686102"/>
                    <a:pt x="-932" y="667450"/>
                    <a:pt x="258" y="639669"/>
                  </a:cubicBezTo>
                  <a:cubicBezTo>
                    <a:pt x="1448" y="611888"/>
                    <a:pt x="2639" y="572596"/>
                    <a:pt x="12163" y="534893"/>
                  </a:cubicBezTo>
                  <a:cubicBezTo>
                    <a:pt x="21687" y="497190"/>
                    <a:pt x="36768" y="452741"/>
                    <a:pt x="57405" y="413450"/>
                  </a:cubicBezTo>
                  <a:cubicBezTo>
                    <a:pt x="78043" y="374160"/>
                    <a:pt x="108206" y="334869"/>
                    <a:pt x="135988" y="299150"/>
                  </a:cubicBezTo>
                  <a:cubicBezTo>
                    <a:pt x="163770" y="263431"/>
                    <a:pt x="206236" y="231284"/>
                    <a:pt x="224095" y="199137"/>
                  </a:cubicBezTo>
                  <a:cubicBezTo>
                    <a:pt x="241954" y="166990"/>
                    <a:pt x="241916" y="130985"/>
                    <a:pt x="243144" y="106267"/>
                  </a:cubicBezTo>
                  <a:cubicBezTo>
                    <a:pt x="244372" y="81549"/>
                    <a:pt x="231858" y="73923"/>
                    <a:pt x="231461" y="50829"/>
                  </a:cubicBezTo>
                  <a:cubicBezTo>
                    <a:pt x="231298" y="43710"/>
                    <a:pt x="231136" y="36592"/>
                    <a:pt x="230973" y="29473"/>
                  </a:cubicBezTo>
                  <a:cubicBezTo>
                    <a:pt x="230955" y="29451"/>
                    <a:pt x="230936" y="29429"/>
                    <a:pt x="230918" y="29407"/>
                  </a:cubicBezTo>
                  <a:cubicBezTo>
                    <a:pt x="230882" y="27845"/>
                    <a:pt x="230847" y="26284"/>
                    <a:pt x="230811" y="24722"/>
                  </a:cubicBezTo>
                  <a:lnTo>
                    <a:pt x="237680" y="16490"/>
                  </a:lnTo>
                  <a:cubicBezTo>
                    <a:pt x="254622" y="6800"/>
                    <a:pt x="294284" y="0"/>
                    <a:pt x="340510" y="0"/>
                  </a:cubicBezTo>
                  <a:close/>
                </a:path>
              </a:pathLst>
            </a:custGeom>
            <a:solidFill>
              <a:srgbClr val="60BAA1"/>
            </a:solidFill>
            <a:ln w="31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8" name="任意多边形 47"/>
            <p:cNvSpPr/>
            <p:nvPr/>
          </p:nvSpPr>
          <p:spPr>
            <a:xfrm>
              <a:off x="5197831" y="1335456"/>
              <a:ext cx="683782" cy="1047983"/>
            </a:xfrm>
            <a:custGeom>
              <a:avLst/>
              <a:gdLst>
                <a:gd name="connsiteX0" fmla="*/ 576756 w 683782"/>
                <a:gd name="connsiteY0" fmla="*/ 426 h 1045604"/>
                <a:gd name="connsiteX1" fmla="*/ 653608 w 683782"/>
                <a:gd name="connsiteY1" fmla="*/ 10317 h 1045604"/>
                <a:gd name="connsiteX2" fmla="*/ 661330 w 683782"/>
                <a:gd name="connsiteY2" fmla="*/ 14077 h 1045604"/>
                <a:gd name="connsiteX3" fmla="*/ 675861 w 683782"/>
                <a:gd name="connsiteY3" fmla="*/ 19849 h 1045604"/>
                <a:gd name="connsiteX4" fmla="*/ 683782 w 683782"/>
                <a:gd name="connsiteY4" fmla="*/ 30359 h 1045604"/>
                <a:gd name="connsiteX5" fmla="*/ 681150 w 683782"/>
                <a:gd name="connsiteY5" fmla="*/ 33852 h 1045604"/>
                <a:gd name="connsiteX6" fmla="*/ 683021 w 683782"/>
                <a:gd name="connsiteY6" fmla="*/ 46200 h 1045604"/>
                <a:gd name="connsiteX7" fmla="*/ 681533 w 683782"/>
                <a:gd name="connsiteY7" fmla="*/ 81186 h 1045604"/>
                <a:gd name="connsiteX8" fmla="*/ 676770 w 683782"/>
                <a:gd name="connsiteY8" fmla="*/ 164530 h 1045604"/>
                <a:gd name="connsiteX9" fmla="*/ 650576 w 683782"/>
                <a:gd name="connsiteY9" fmla="*/ 269305 h 1045604"/>
                <a:gd name="connsiteX10" fmla="*/ 583901 w 683782"/>
                <a:gd name="connsiteY10" fmla="*/ 426467 h 1045604"/>
                <a:gd name="connsiteX11" fmla="*/ 488651 w 683782"/>
                <a:gd name="connsiteY11" fmla="*/ 547911 h 1045604"/>
                <a:gd name="connsiteX12" fmla="*/ 336252 w 683782"/>
                <a:gd name="connsiteY12" fmla="*/ 705074 h 1045604"/>
                <a:gd name="connsiteX13" fmla="*/ 214808 w 683782"/>
                <a:gd name="connsiteY13" fmla="*/ 814611 h 1045604"/>
                <a:gd name="connsiteX14" fmla="*/ 114795 w 683782"/>
                <a:gd name="connsiteY14" fmla="*/ 926530 h 1045604"/>
                <a:gd name="connsiteX15" fmla="*/ 60026 w 683782"/>
                <a:gd name="connsiteY15" fmla="*/ 1021780 h 1045604"/>
                <a:gd name="connsiteX16" fmla="*/ 45739 w 683782"/>
                <a:gd name="connsiteY16" fmla="*/ 1045592 h 1045604"/>
                <a:gd name="connsiteX17" fmla="*/ 24308 w 683782"/>
                <a:gd name="connsiteY17" fmla="*/ 1024161 h 1045604"/>
                <a:gd name="connsiteX18" fmla="*/ 495 w 683782"/>
                <a:gd name="connsiteY18" fmla="*/ 967011 h 1045604"/>
                <a:gd name="connsiteX19" fmla="*/ 12401 w 683782"/>
                <a:gd name="connsiteY19" fmla="*/ 857474 h 1045604"/>
                <a:gd name="connsiteX20" fmla="*/ 60025 w 683782"/>
                <a:gd name="connsiteY20" fmla="*/ 724123 h 1045604"/>
                <a:gd name="connsiteX21" fmla="*/ 143370 w 683782"/>
                <a:gd name="connsiteY21" fmla="*/ 593155 h 1045604"/>
                <a:gd name="connsiteX22" fmla="*/ 271958 w 683782"/>
                <a:gd name="connsiteY22" fmla="*/ 438373 h 1045604"/>
                <a:gd name="connsiteX23" fmla="*/ 381495 w 683782"/>
                <a:gd name="connsiteY23" fmla="*/ 309786 h 1045604"/>
                <a:gd name="connsiteX24" fmla="*/ 476745 w 683782"/>
                <a:gd name="connsiteY24" fmla="*/ 174055 h 1045604"/>
                <a:gd name="connsiteX25" fmla="*/ 498176 w 683782"/>
                <a:gd name="connsiteY25" fmla="*/ 83567 h 1045604"/>
                <a:gd name="connsiteX26" fmla="*/ 483889 w 683782"/>
                <a:gd name="connsiteY26" fmla="*/ 19274 h 1045604"/>
                <a:gd name="connsiteX27" fmla="*/ 576756 w 683782"/>
                <a:gd name="connsiteY27" fmla="*/ 426 h 1045604"/>
                <a:gd name="connsiteX0" fmla="*/ 576756 w 683782"/>
                <a:gd name="connsiteY0" fmla="*/ 426 h 1045604"/>
                <a:gd name="connsiteX1" fmla="*/ 653608 w 683782"/>
                <a:gd name="connsiteY1" fmla="*/ 10317 h 1045604"/>
                <a:gd name="connsiteX2" fmla="*/ 661330 w 683782"/>
                <a:gd name="connsiteY2" fmla="*/ 14077 h 1045604"/>
                <a:gd name="connsiteX3" fmla="*/ 675861 w 683782"/>
                <a:gd name="connsiteY3" fmla="*/ 19849 h 1045604"/>
                <a:gd name="connsiteX4" fmla="*/ 683782 w 683782"/>
                <a:gd name="connsiteY4" fmla="*/ 30359 h 1045604"/>
                <a:gd name="connsiteX5" fmla="*/ 681150 w 683782"/>
                <a:gd name="connsiteY5" fmla="*/ 33852 h 1045604"/>
                <a:gd name="connsiteX6" fmla="*/ 683021 w 683782"/>
                <a:gd name="connsiteY6" fmla="*/ 46200 h 1045604"/>
                <a:gd name="connsiteX7" fmla="*/ 681533 w 683782"/>
                <a:gd name="connsiteY7" fmla="*/ 81186 h 1045604"/>
                <a:gd name="connsiteX8" fmla="*/ 676770 w 683782"/>
                <a:gd name="connsiteY8" fmla="*/ 164530 h 1045604"/>
                <a:gd name="connsiteX9" fmla="*/ 650576 w 683782"/>
                <a:gd name="connsiteY9" fmla="*/ 269305 h 1045604"/>
                <a:gd name="connsiteX10" fmla="*/ 583901 w 683782"/>
                <a:gd name="connsiteY10" fmla="*/ 426467 h 1045604"/>
                <a:gd name="connsiteX11" fmla="*/ 488651 w 683782"/>
                <a:gd name="connsiteY11" fmla="*/ 547911 h 1045604"/>
                <a:gd name="connsiteX12" fmla="*/ 336252 w 683782"/>
                <a:gd name="connsiteY12" fmla="*/ 705074 h 1045604"/>
                <a:gd name="connsiteX13" fmla="*/ 214808 w 683782"/>
                <a:gd name="connsiteY13" fmla="*/ 814611 h 1045604"/>
                <a:gd name="connsiteX14" fmla="*/ 124320 w 683782"/>
                <a:gd name="connsiteY14" fmla="*/ 931293 h 1045604"/>
                <a:gd name="connsiteX15" fmla="*/ 60026 w 683782"/>
                <a:gd name="connsiteY15" fmla="*/ 1021780 h 1045604"/>
                <a:gd name="connsiteX16" fmla="*/ 45739 w 683782"/>
                <a:gd name="connsiteY16" fmla="*/ 1045592 h 1045604"/>
                <a:gd name="connsiteX17" fmla="*/ 24308 w 683782"/>
                <a:gd name="connsiteY17" fmla="*/ 1024161 h 1045604"/>
                <a:gd name="connsiteX18" fmla="*/ 495 w 683782"/>
                <a:gd name="connsiteY18" fmla="*/ 967011 h 1045604"/>
                <a:gd name="connsiteX19" fmla="*/ 12401 w 683782"/>
                <a:gd name="connsiteY19" fmla="*/ 857474 h 1045604"/>
                <a:gd name="connsiteX20" fmla="*/ 60025 w 683782"/>
                <a:gd name="connsiteY20" fmla="*/ 724123 h 1045604"/>
                <a:gd name="connsiteX21" fmla="*/ 143370 w 683782"/>
                <a:gd name="connsiteY21" fmla="*/ 593155 h 1045604"/>
                <a:gd name="connsiteX22" fmla="*/ 271958 w 683782"/>
                <a:gd name="connsiteY22" fmla="*/ 438373 h 1045604"/>
                <a:gd name="connsiteX23" fmla="*/ 381495 w 683782"/>
                <a:gd name="connsiteY23" fmla="*/ 309786 h 1045604"/>
                <a:gd name="connsiteX24" fmla="*/ 476745 w 683782"/>
                <a:gd name="connsiteY24" fmla="*/ 174055 h 1045604"/>
                <a:gd name="connsiteX25" fmla="*/ 498176 w 683782"/>
                <a:gd name="connsiteY25" fmla="*/ 83567 h 1045604"/>
                <a:gd name="connsiteX26" fmla="*/ 483889 w 683782"/>
                <a:gd name="connsiteY26" fmla="*/ 19274 h 1045604"/>
                <a:gd name="connsiteX27" fmla="*/ 576756 w 683782"/>
                <a:gd name="connsiteY27" fmla="*/ 426 h 1045604"/>
                <a:gd name="connsiteX0" fmla="*/ 576756 w 683782"/>
                <a:gd name="connsiteY0" fmla="*/ 426 h 1045604"/>
                <a:gd name="connsiteX1" fmla="*/ 653608 w 683782"/>
                <a:gd name="connsiteY1" fmla="*/ 10317 h 1045604"/>
                <a:gd name="connsiteX2" fmla="*/ 661330 w 683782"/>
                <a:gd name="connsiteY2" fmla="*/ 14077 h 1045604"/>
                <a:gd name="connsiteX3" fmla="*/ 675861 w 683782"/>
                <a:gd name="connsiteY3" fmla="*/ 19849 h 1045604"/>
                <a:gd name="connsiteX4" fmla="*/ 683782 w 683782"/>
                <a:gd name="connsiteY4" fmla="*/ 30359 h 1045604"/>
                <a:gd name="connsiteX5" fmla="*/ 681150 w 683782"/>
                <a:gd name="connsiteY5" fmla="*/ 33852 h 1045604"/>
                <a:gd name="connsiteX6" fmla="*/ 683021 w 683782"/>
                <a:gd name="connsiteY6" fmla="*/ 46200 h 1045604"/>
                <a:gd name="connsiteX7" fmla="*/ 681533 w 683782"/>
                <a:gd name="connsiteY7" fmla="*/ 81186 h 1045604"/>
                <a:gd name="connsiteX8" fmla="*/ 676770 w 683782"/>
                <a:gd name="connsiteY8" fmla="*/ 164530 h 1045604"/>
                <a:gd name="connsiteX9" fmla="*/ 650576 w 683782"/>
                <a:gd name="connsiteY9" fmla="*/ 269305 h 1045604"/>
                <a:gd name="connsiteX10" fmla="*/ 583901 w 683782"/>
                <a:gd name="connsiteY10" fmla="*/ 426467 h 1045604"/>
                <a:gd name="connsiteX11" fmla="*/ 488651 w 683782"/>
                <a:gd name="connsiteY11" fmla="*/ 547911 h 1045604"/>
                <a:gd name="connsiteX12" fmla="*/ 336252 w 683782"/>
                <a:gd name="connsiteY12" fmla="*/ 705074 h 1045604"/>
                <a:gd name="connsiteX13" fmla="*/ 219571 w 683782"/>
                <a:gd name="connsiteY13" fmla="*/ 814611 h 1045604"/>
                <a:gd name="connsiteX14" fmla="*/ 124320 w 683782"/>
                <a:gd name="connsiteY14" fmla="*/ 931293 h 1045604"/>
                <a:gd name="connsiteX15" fmla="*/ 60026 w 683782"/>
                <a:gd name="connsiteY15" fmla="*/ 1021780 h 1045604"/>
                <a:gd name="connsiteX16" fmla="*/ 45739 w 683782"/>
                <a:gd name="connsiteY16" fmla="*/ 1045592 h 1045604"/>
                <a:gd name="connsiteX17" fmla="*/ 24308 w 683782"/>
                <a:gd name="connsiteY17" fmla="*/ 1024161 h 1045604"/>
                <a:gd name="connsiteX18" fmla="*/ 495 w 683782"/>
                <a:gd name="connsiteY18" fmla="*/ 967011 h 1045604"/>
                <a:gd name="connsiteX19" fmla="*/ 12401 w 683782"/>
                <a:gd name="connsiteY19" fmla="*/ 857474 h 1045604"/>
                <a:gd name="connsiteX20" fmla="*/ 60025 w 683782"/>
                <a:gd name="connsiteY20" fmla="*/ 724123 h 1045604"/>
                <a:gd name="connsiteX21" fmla="*/ 143370 w 683782"/>
                <a:gd name="connsiteY21" fmla="*/ 593155 h 1045604"/>
                <a:gd name="connsiteX22" fmla="*/ 271958 w 683782"/>
                <a:gd name="connsiteY22" fmla="*/ 438373 h 1045604"/>
                <a:gd name="connsiteX23" fmla="*/ 381495 w 683782"/>
                <a:gd name="connsiteY23" fmla="*/ 309786 h 1045604"/>
                <a:gd name="connsiteX24" fmla="*/ 476745 w 683782"/>
                <a:gd name="connsiteY24" fmla="*/ 174055 h 1045604"/>
                <a:gd name="connsiteX25" fmla="*/ 498176 w 683782"/>
                <a:gd name="connsiteY25" fmla="*/ 83567 h 1045604"/>
                <a:gd name="connsiteX26" fmla="*/ 483889 w 683782"/>
                <a:gd name="connsiteY26" fmla="*/ 19274 h 1045604"/>
                <a:gd name="connsiteX27" fmla="*/ 576756 w 683782"/>
                <a:gd name="connsiteY27" fmla="*/ 426 h 1045604"/>
                <a:gd name="connsiteX0" fmla="*/ 576756 w 683782"/>
                <a:gd name="connsiteY0" fmla="*/ 426 h 1047983"/>
                <a:gd name="connsiteX1" fmla="*/ 653608 w 683782"/>
                <a:gd name="connsiteY1" fmla="*/ 10317 h 1047983"/>
                <a:gd name="connsiteX2" fmla="*/ 661330 w 683782"/>
                <a:gd name="connsiteY2" fmla="*/ 14077 h 1047983"/>
                <a:gd name="connsiteX3" fmla="*/ 675861 w 683782"/>
                <a:gd name="connsiteY3" fmla="*/ 19849 h 1047983"/>
                <a:gd name="connsiteX4" fmla="*/ 683782 w 683782"/>
                <a:gd name="connsiteY4" fmla="*/ 30359 h 1047983"/>
                <a:gd name="connsiteX5" fmla="*/ 681150 w 683782"/>
                <a:gd name="connsiteY5" fmla="*/ 33852 h 1047983"/>
                <a:gd name="connsiteX6" fmla="*/ 683021 w 683782"/>
                <a:gd name="connsiteY6" fmla="*/ 46200 h 1047983"/>
                <a:gd name="connsiteX7" fmla="*/ 681533 w 683782"/>
                <a:gd name="connsiteY7" fmla="*/ 81186 h 1047983"/>
                <a:gd name="connsiteX8" fmla="*/ 676770 w 683782"/>
                <a:gd name="connsiteY8" fmla="*/ 164530 h 1047983"/>
                <a:gd name="connsiteX9" fmla="*/ 650576 w 683782"/>
                <a:gd name="connsiteY9" fmla="*/ 269305 h 1047983"/>
                <a:gd name="connsiteX10" fmla="*/ 583901 w 683782"/>
                <a:gd name="connsiteY10" fmla="*/ 426467 h 1047983"/>
                <a:gd name="connsiteX11" fmla="*/ 488651 w 683782"/>
                <a:gd name="connsiteY11" fmla="*/ 547911 h 1047983"/>
                <a:gd name="connsiteX12" fmla="*/ 336252 w 683782"/>
                <a:gd name="connsiteY12" fmla="*/ 705074 h 1047983"/>
                <a:gd name="connsiteX13" fmla="*/ 219571 w 683782"/>
                <a:gd name="connsiteY13" fmla="*/ 814611 h 1047983"/>
                <a:gd name="connsiteX14" fmla="*/ 124320 w 683782"/>
                <a:gd name="connsiteY14" fmla="*/ 931293 h 1047983"/>
                <a:gd name="connsiteX15" fmla="*/ 60026 w 683782"/>
                <a:gd name="connsiteY15" fmla="*/ 1021780 h 1047983"/>
                <a:gd name="connsiteX16" fmla="*/ 48120 w 683782"/>
                <a:gd name="connsiteY16" fmla="*/ 1047973 h 1047983"/>
                <a:gd name="connsiteX17" fmla="*/ 24308 w 683782"/>
                <a:gd name="connsiteY17" fmla="*/ 1024161 h 1047983"/>
                <a:gd name="connsiteX18" fmla="*/ 495 w 683782"/>
                <a:gd name="connsiteY18" fmla="*/ 967011 h 1047983"/>
                <a:gd name="connsiteX19" fmla="*/ 12401 w 683782"/>
                <a:gd name="connsiteY19" fmla="*/ 857474 h 1047983"/>
                <a:gd name="connsiteX20" fmla="*/ 60025 w 683782"/>
                <a:gd name="connsiteY20" fmla="*/ 724123 h 1047983"/>
                <a:gd name="connsiteX21" fmla="*/ 143370 w 683782"/>
                <a:gd name="connsiteY21" fmla="*/ 593155 h 1047983"/>
                <a:gd name="connsiteX22" fmla="*/ 271958 w 683782"/>
                <a:gd name="connsiteY22" fmla="*/ 438373 h 1047983"/>
                <a:gd name="connsiteX23" fmla="*/ 381495 w 683782"/>
                <a:gd name="connsiteY23" fmla="*/ 309786 h 1047983"/>
                <a:gd name="connsiteX24" fmla="*/ 476745 w 683782"/>
                <a:gd name="connsiteY24" fmla="*/ 174055 h 1047983"/>
                <a:gd name="connsiteX25" fmla="*/ 498176 w 683782"/>
                <a:gd name="connsiteY25" fmla="*/ 83567 h 1047983"/>
                <a:gd name="connsiteX26" fmla="*/ 483889 w 683782"/>
                <a:gd name="connsiteY26" fmla="*/ 19274 h 1047983"/>
                <a:gd name="connsiteX27" fmla="*/ 576756 w 683782"/>
                <a:gd name="connsiteY27" fmla="*/ 426 h 1047983"/>
                <a:gd name="connsiteX0" fmla="*/ 576756 w 683782"/>
                <a:gd name="connsiteY0" fmla="*/ 426 h 1047983"/>
                <a:gd name="connsiteX1" fmla="*/ 653608 w 683782"/>
                <a:gd name="connsiteY1" fmla="*/ 10317 h 1047983"/>
                <a:gd name="connsiteX2" fmla="*/ 661330 w 683782"/>
                <a:gd name="connsiteY2" fmla="*/ 14077 h 1047983"/>
                <a:gd name="connsiteX3" fmla="*/ 675861 w 683782"/>
                <a:gd name="connsiteY3" fmla="*/ 19849 h 1047983"/>
                <a:gd name="connsiteX4" fmla="*/ 683782 w 683782"/>
                <a:gd name="connsiteY4" fmla="*/ 30359 h 1047983"/>
                <a:gd name="connsiteX5" fmla="*/ 681150 w 683782"/>
                <a:gd name="connsiteY5" fmla="*/ 33852 h 1047983"/>
                <a:gd name="connsiteX6" fmla="*/ 683021 w 683782"/>
                <a:gd name="connsiteY6" fmla="*/ 46200 h 1047983"/>
                <a:gd name="connsiteX7" fmla="*/ 681533 w 683782"/>
                <a:gd name="connsiteY7" fmla="*/ 81186 h 1047983"/>
                <a:gd name="connsiteX8" fmla="*/ 676770 w 683782"/>
                <a:gd name="connsiteY8" fmla="*/ 164530 h 1047983"/>
                <a:gd name="connsiteX9" fmla="*/ 650576 w 683782"/>
                <a:gd name="connsiteY9" fmla="*/ 269305 h 1047983"/>
                <a:gd name="connsiteX10" fmla="*/ 583901 w 683782"/>
                <a:gd name="connsiteY10" fmla="*/ 426467 h 1047983"/>
                <a:gd name="connsiteX11" fmla="*/ 488651 w 683782"/>
                <a:gd name="connsiteY11" fmla="*/ 547911 h 1047983"/>
                <a:gd name="connsiteX12" fmla="*/ 336252 w 683782"/>
                <a:gd name="connsiteY12" fmla="*/ 705074 h 1047983"/>
                <a:gd name="connsiteX13" fmla="*/ 219571 w 683782"/>
                <a:gd name="connsiteY13" fmla="*/ 814611 h 1047983"/>
                <a:gd name="connsiteX14" fmla="*/ 124320 w 683782"/>
                <a:gd name="connsiteY14" fmla="*/ 931293 h 1047983"/>
                <a:gd name="connsiteX15" fmla="*/ 62407 w 683782"/>
                <a:gd name="connsiteY15" fmla="*/ 1021780 h 1047983"/>
                <a:gd name="connsiteX16" fmla="*/ 48120 w 683782"/>
                <a:gd name="connsiteY16" fmla="*/ 1047973 h 1047983"/>
                <a:gd name="connsiteX17" fmla="*/ 24308 w 683782"/>
                <a:gd name="connsiteY17" fmla="*/ 1024161 h 1047983"/>
                <a:gd name="connsiteX18" fmla="*/ 495 w 683782"/>
                <a:gd name="connsiteY18" fmla="*/ 967011 h 1047983"/>
                <a:gd name="connsiteX19" fmla="*/ 12401 w 683782"/>
                <a:gd name="connsiteY19" fmla="*/ 857474 h 1047983"/>
                <a:gd name="connsiteX20" fmla="*/ 60025 w 683782"/>
                <a:gd name="connsiteY20" fmla="*/ 724123 h 1047983"/>
                <a:gd name="connsiteX21" fmla="*/ 143370 w 683782"/>
                <a:gd name="connsiteY21" fmla="*/ 593155 h 1047983"/>
                <a:gd name="connsiteX22" fmla="*/ 271958 w 683782"/>
                <a:gd name="connsiteY22" fmla="*/ 438373 h 1047983"/>
                <a:gd name="connsiteX23" fmla="*/ 381495 w 683782"/>
                <a:gd name="connsiteY23" fmla="*/ 309786 h 1047983"/>
                <a:gd name="connsiteX24" fmla="*/ 476745 w 683782"/>
                <a:gd name="connsiteY24" fmla="*/ 174055 h 1047983"/>
                <a:gd name="connsiteX25" fmla="*/ 498176 w 683782"/>
                <a:gd name="connsiteY25" fmla="*/ 83567 h 1047983"/>
                <a:gd name="connsiteX26" fmla="*/ 483889 w 683782"/>
                <a:gd name="connsiteY26" fmla="*/ 19274 h 1047983"/>
                <a:gd name="connsiteX27" fmla="*/ 576756 w 683782"/>
                <a:gd name="connsiteY27" fmla="*/ 426 h 1047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83782" h="1047983">
                  <a:moveTo>
                    <a:pt x="576756" y="426"/>
                  </a:moveTo>
                  <a:cubicBezTo>
                    <a:pt x="597294" y="-1360"/>
                    <a:pt x="630781" y="2564"/>
                    <a:pt x="653608" y="10317"/>
                  </a:cubicBezTo>
                  <a:lnTo>
                    <a:pt x="661330" y="14077"/>
                  </a:lnTo>
                  <a:lnTo>
                    <a:pt x="675861" y="19849"/>
                  </a:lnTo>
                  <a:cubicBezTo>
                    <a:pt x="680962" y="23080"/>
                    <a:pt x="683782" y="26631"/>
                    <a:pt x="683782" y="30359"/>
                  </a:cubicBezTo>
                  <a:lnTo>
                    <a:pt x="681150" y="33852"/>
                  </a:lnTo>
                  <a:lnTo>
                    <a:pt x="683021" y="46200"/>
                  </a:lnTo>
                  <a:cubicBezTo>
                    <a:pt x="683120" y="56969"/>
                    <a:pt x="681136" y="69082"/>
                    <a:pt x="681533" y="81186"/>
                  </a:cubicBezTo>
                  <a:cubicBezTo>
                    <a:pt x="682327" y="105395"/>
                    <a:pt x="681929" y="133177"/>
                    <a:pt x="676770" y="164530"/>
                  </a:cubicBezTo>
                  <a:cubicBezTo>
                    <a:pt x="671611" y="195883"/>
                    <a:pt x="666054" y="225649"/>
                    <a:pt x="650576" y="269305"/>
                  </a:cubicBezTo>
                  <a:cubicBezTo>
                    <a:pt x="635098" y="312961"/>
                    <a:pt x="610888" y="380033"/>
                    <a:pt x="583901" y="426467"/>
                  </a:cubicBezTo>
                  <a:cubicBezTo>
                    <a:pt x="556914" y="472901"/>
                    <a:pt x="529926" y="501477"/>
                    <a:pt x="488651" y="547911"/>
                  </a:cubicBezTo>
                  <a:cubicBezTo>
                    <a:pt x="447376" y="594345"/>
                    <a:pt x="381099" y="660624"/>
                    <a:pt x="336252" y="705074"/>
                  </a:cubicBezTo>
                  <a:cubicBezTo>
                    <a:pt x="291405" y="749524"/>
                    <a:pt x="254893" y="776908"/>
                    <a:pt x="219571" y="814611"/>
                  </a:cubicBezTo>
                  <a:cubicBezTo>
                    <a:pt x="184249" y="852314"/>
                    <a:pt x="150514" y="896765"/>
                    <a:pt x="124320" y="931293"/>
                  </a:cubicBezTo>
                  <a:cubicBezTo>
                    <a:pt x="98126" y="965821"/>
                    <a:pt x="75107" y="1002333"/>
                    <a:pt x="62407" y="1021780"/>
                  </a:cubicBezTo>
                  <a:cubicBezTo>
                    <a:pt x="49707" y="1041227"/>
                    <a:pt x="54470" y="1047576"/>
                    <a:pt x="48120" y="1047973"/>
                  </a:cubicBezTo>
                  <a:cubicBezTo>
                    <a:pt x="41770" y="1048370"/>
                    <a:pt x="32245" y="1037655"/>
                    <a:pt x="24308" y="1024161"/>
                  </a:cubicBezTo>
                  <a:cubicBezTo>
                    <a:pt x="16371" y="1010667"/>
                    <a:pt x="2479" y="994792"/>
                    <a:pt x="495" y="967011"/>
                  </a:cubicBezTo>
                  <a:cubicBezTo>
                    <a:pt x="-1489" y="939230"/>
                    <a:pt x="2479" y="897955"/>
                    <a:pt x="12401" y="857474"/>
                  </a:cubicBezTo>
                  <a:cubicBezTo>
                    <a:pt x="22323" y="816993"/>
                    <a:pt x="38197" y="768176"/>
                    <a:pt x="60025" y="724123"/>
                  </a:cubicBezTo>
                  <a:cubicBezTo>
                    <a:pt x="81853" y="680070"/>
                    <a:pt x="108048" y="640780"/>
                    <a:pt x="143370" y="593155"/>
                  </a:cubicBezTo>
                  <a:cubicBezTo>
                    <a:pt x="178692" y="545530"/>
                    <a:pt x="232271" y="485601"/>
                    <a:pt x="271958" y="438373"/>
                  </a:cubicBezTo>
                  <a:cubicBezTo>
                    <a:pt x="311646" y="391145"/>
                    <a:pt x="347364" y="353839"/>
                    <a:pt x="381495" y="309786"/>
                  </a:cubicBezTo>
                  <a:cubicBezTo>
                    <a:pt x="415626" y="265733"/>
                    <a:pt x="457298" y="211758"/>
                    <a:pt x="476745" y="174055"/>
                  </a:cubicBezTo>
                  <a:cubicBezTo>
                    <a:pt x="496192" y="136352"/>
                    <a:pt x="496985" y="109364"/>
                    <a:pt x="498176" y="83567"/>
                  </a:cubicBezTo>
                  <a:cubicBezTo>
                    <a:pt x="499367" y="57770"/>
                    <a:pt x="469999" y="33131"/>
                    <a:pt x="483889" y="19274"/>
                  </a:cubicBezTo>
                  <a:cubicBezTo>
                    <a:pt x="497779" y="5417"/>
                    <a:pt x="549372" y="2807"/>
                    <a:pt x="576756" y="426"/>
                  </a:cubicBezTo>
                  <a:close/>
                </a:path>
              </a:pathLst>
            </a:custGeom>
            <a:solidFill>
              <a:srgbClr val="8699C3"/>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49" name="任意多边形 48"/>
            <p:cNvSpPr/>
            <p:nvPr/>
          </p:nvSpPr>
          <p:spPr>
            <a:xfrm>
              <a:off x="5200094" y="1639122"/>
              <a:ext cx="673922" cy="1030272"/>
            </a:xfrm>
            <a:custGeom>
              <a:avLst/>
              <a:gdLst>
                <a:gd name="connsiteX0" fmla="*/ 531714 w 672770"/>
                <a:gd name="connsiteY0" fmla="*/ 182120 h 1032237"/>
                <a:gd name="connsiteX1" fmla="*/ 410270 w 672770"/>
                <a:gd name="connsiteY1" fmla="*/ 320233 h 1032237"/>
                <a:gd name="connsiteX2" fmla="*/ 281683 w 672770"/>
                <a:gd name="connsiteY2" fmla="*/ 439295 h 1032237"/>
                <a:gd name="connsiteX3" fmla="*/ 148333 w 672770"/>
                <a:gd name="connsiteY3" fmla="*/ 586933 h 1032237"/>
                <a:gd name="connsiteX4" fmla="*/ 57845 w 672770"/>
                <a:gd name="connsiteY4" fmla="*/ 715520 h 1032237"/>
                <a:gd name="connsiteX5" fmla="*/ 10220 w 672770"/>
                <a:gd name="connsiteY5" fmla="*/ 844108 h 1032237"/>
                <a:gd name="connsiteX6" fmla="*/ 695 w 672770"/>
                <a:gd name="connsiteY6" fmla="*/ 960789 h 1032237"/>
                <a:gd name="connsiteX7" fmla="*/ 22127 w 672770"/>
                <a:gd name="connsiteY7" fmla="*/ 1010795 h 1032237"/>
                <a:gd name="connsiteX8" fmla="*/ 43558 w 672770"/>
                <a:gd name="connsiteY8" fmla="*/ 1032226 h 1032237"/>
                <a:gd name="connsiteX9" fmla="*/ 57845 w 672770"/>
                <a:gd name="connsiteY9" fmla="*/ 1008414 h 1032237"/>
                <a:gd name="connsiteX10" fmla="*/ 112614 w 672770"/>
                <a:gd name="connsiteY10" fmla="*/ 913164 h 1032237"/>
                <a:gd name="connsiteX11" fmla="*/ 212627 w 672770"/>
                <a:gd name="connsiteY11" fmla="*/ 801245 h 1032237"/>
                <a:gd name="connsiteX12" fmla="*/ 336452 w 672770"/>
                <a:gd name="connsiteY12" fmla="*/ 691708 h 1032237"/>
                <a:gd name="connsiteX13" fmla="*/ 486470 w 672770"/>
                <a:gd name="connsiteY13" fmla="*/ 534545 h 1032237"/>
                <a:gd name="connsiteX14" fmla="*/ 581720 w 672770"/>
                <a:gd name="connsiteY14" fmla="*/ 413101 h 1032237"/>
                <a:gd name="connsiteX15" fmla="*/ 648395 w 672770"/>
                <a:gd name="connsiteY15" fmla="*/ 248795 h 1032237"/>
                <a:gd name="connsiteX16" fmla="*/ 672208 w 672770"/>
                <a:gd name="connsiteY16" fmla="*/ 144020 h 1032237"/>
                <a:gd name="connsiteX17" fmla="*/ 662683 w 672770"/>
                <a:gd name="connsiteY17" fmla="*/ 63058 h 1032237"/>
                <a:gd name="connsiteX18" fmla="*/ 634108 w 672770"/>
                <a:gd name="connsiteY18" fmla="*/ 1145 h 1032237"/>
                <a:gd name="connsiteX19" fmla="*/ 622202 w 672770"/>
                <a:gd name="connsiteY19" fmla="*/ 29720 h 1032237"/>
                <a:gd name="connsiteX20" fmla="*/ 584102 w 672770"/>
                <a:gd name="connsiteY20" fmla="*/ 113064 h 1032237"/>
                <a:gd name="connsiteX21" fmla="*/ 531714 w 672770"/>
                <a:gd name="connsiteY21" fmla="*/ 182120 h 1032237"/>
                <a:gd name="connsiteX0" fmla="*/ 531714 w 673795"/>
                <a:gd name="connsiteY0" fmla="*/ 182373 h 1032490"/>
                <a:gd name="connsiteX1" fmla="*/ 410270 w 673795"/>
                <a:gd name="connsiteY1" fmla="*/ 320486 h 1032490"/>
                <a:gd name="connsiteX2" fmla="*/ 281683 w 673795"/>
                <a:gd name="connsiteY2" fmla="*/ 439548 h 1032490"/>
                <a:gd name="connsiteX3" fmla="*/ 148333 w 673795"/>
                <a:gd name="connsiteY3" fmla="*/ 587186 h 1032490"/>
                <a:gd name="connsiteX4" fmla="*/ 57845 w 673795"/>
                <a:gd name="connsiteY4" fmla="*/ 715773 h 1032490"/>
                <a:gd name="connsiteX5" fmla="*/ 10220 w 673795"/>
                <a:gd name="connsiteY5" fmla="*/ 844361 h 1032490"/>
                <a:gd name="connsiteX6" fmla="*/ 695 w 673795"/>
                <a:gd name="connsiteY6" fmla="*/ 961042 h 1032490"/>
                <a:gd name="connsiteX7" fmla="*/ 22127 w 673795"/>
                <a:gd name="connsiteY7" fmla="*/ 1011048 h 1032490"/>
                <a:gd name="connsiteX8" fmla="*/ 43558 w 673795"/>
                <a:gd name="connsiteY8" fmla="*/ 1032479 h 1032490"/>
                <a:gd name="connsiteX9" fmla="*/ 57845 w 673795"/>
                <a:gd name="connsiteY9" fmla="*/ 1008667 h 1032490"/>
                <a:gd name="connsiteX10" fmla="*/ 112614 w 673795"/>
                <a:gd name="connsiteY10" fmla="*/ 913417 h 1032490"/>
                <a:gd name="connsiteX11" fmla="*/ 212627 w 673795"/>
                <a:gd name="connsiteY11" fmla="*/ 801498 h 1032490"/>
                <a:gd name="connsiteX12" fmla="*/ 336452 w 673795"/>
                <a:gd name="connsiteY12" fmla="*/ 691961 h 1032490"/>
                <a:gd name="connsiteX13" fmla="*/ 486470 w 673795"/>
                <a:gd name="connsiteY13" fmla="*/ 534798 h 1032490"/>
                <a:gd name="connsiteX14" fmla="*/ 581720 w 673795"/>
                <a:gd name="connsiteY14" fmla="*/ 413354 h 1032490"/>
                <a:gd name="connsiteX15" fmla="*/ 648395 w 673795"/>
                <a:gd name="connsiteY15" fmla="*/ 249048 h 1032490"/>
                <a:gd name="connsiteX16" fmla="*/ 672208 w 673795"/>
                <a:gd name="connsiteY16" fmla="*/ 144273 h 1032490"/>
                <a:gd name="connsiteX17" fmla="*/ 667446 w 673795"/>
                <a:gd name="connsiteY17" fmla="*/ 68073 h 1032490"/>
                <a:gd name="connsiteX18" fmla="*/ 634108 w 673795"/>
                <a:gd name="connsiteY18" fmla="*/ 1398 h 1032490"/>
                <a:gd name="connsiteX19" fmla="*/ 622202 w 673795"/>
                <a:gd name="connsiteY19" fmla="*/ 29973 h 1032490"/>
                <a:gd name="connsiteX20" fmla="*/ 584102 w 673795"/>
                <a:gd name="connsiteY20" fmla="*/ 113317 h 1032490"/>
                <a:gd name="connsiteX21" fmla="*/ 531714 w 673795"/>
                <a:gd name="connsiteY21" fmla="*/ 182373 h 1032490"/>
                <a:gd name="connsiteX0" fmla="*/ 531714 w 673619"/>
                <a:gd name="connsiteY0" fmla="*/ 182373 h 1032490"/>
                <a:gd name="connsiteX1" fmla="*/ 410270 w 673619"/>
                <a:gd name="connsiteY1" fmla="*/ 320486 h 1032490"/>
                <a:gd name="connsiteX2" fmla="*/ 281683 w 673619"/>
                <a:gd name="connsiteY2" fmla="*/ 439548 h 1032490"/>
                <a:gd name="connsiteX3" fmla="*/ 148333 w 673619"/>
                <a:gd name="connsiteY3" fmla="*/ 587186 h 1032490"/>
                <a:gd name="connsiteX4" fmla="*/ 57845 w 673619"/>
                <a:gd name="connsiteY4" fmla="*/ 715773 h 1032490"/>
                <a:gd name="connsiteX5" fmla="*/ 10220 w 673619"/>
                <a:gd name="connsiteY5" fmla="*/ 844361 h 1032490"/>
                <a:gd name="connsiteX6" fmla="*/ 695 w 673619"/>
                <a:gd name="connsiteY6" fmla="*/ 961042 h 1032490"/>
                <a:gd name="connsiteX7" fmla="*/ 22127 w 673619"/>
                <a:gd name="connsiteY7" fmla="*/ 1011048 h 1032490"/>
                <a:gd name="connsiteX8" fmla="*/ 43558 w 673619"/>
                <a:gd name="connsiteY8" fmla="*/ 1032479 h 1032490"/>
                <a:gd name="connsiteX9" fmla="*/ 57845 w 673619"/>
                <a:gd name="connsiteY9" fmla="*/ 1008667 h 1032490"/>
                <a:gd name="connsiteX10" fmla="*/ 112614 w 673619"/>
                <a:gd name="connsiteY10" fmla="*/ 913417 h 1032490"/>
                <a:gd name="connsiteX11" fmla="*/ 212627 w 673619"/>
                <a:gd name="connsiteY11" fmla="*/ 801498 h 1032490"/>
                <a:gd name="connsiteX12" fmla="*/ 336452 w 673619"/>
                <a:gd name="connsiteY12" fmla="*/ 691961 h 1032490"/>
                <a:gd name="connsiteX13" fmla="*/ 486470 w 673619"/>
                <a:gd name="connsiteY13" fmla="*/ 534798 h 1032490"/>
                <a:gd name="connsiteX14" fmla="*/ 581720 w 673619"/>
                <a:gd name="connsiteY14" fmla="*/ 413354 h 1032490"/>
                <a:gd name="connsiteX15" fmla="*/ 650776 w 673619"/>
                <a:gd name="connsiteY15" fmla="*/ 256192 h 1032490"/>
                <a:gd name="connsiteX16" fmla="*/ 672208 w 673619"/>
                <a:gd name="connsiteY16" fmla="*/ 144273 h 1032490"/>
                <a:gd name="connsiteX17" fmla="*/ 667446 w 673619"/>
                <a:gd name="connsiteY17" fmla="*/ 68073 h 1032490"/>
                <a:gd name="connsiteX18" fmla="*/ 634108 w 673619"/>
                <a:gd name="connsiteY18" fmla="*/ 1398 h 1032490"/>
                <a:gd name="connsiteX19" fmla="*/ 622202 w 673619"/>
                <a:gd name="connsiteY19" fmla="*/ 29973 h 1032490"/>
                <a:gd name="connsiteX20" fmla="*/ 584102 w 673619"/>
                <a:gd name="connsiteY20" fmla="*/ 113317 h 1032490"/>
                <a:gd name="connsiteX21" fmla="*/ 531714 w 673619"/>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6452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4071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818 w 672042"/>
                <a:gd name="connsiteY0" fmla="*/ 182373 h 1032490"/>
                <a:gd name="connsiteX1" fmla="*/ 410374 w 672042"/>
                <a:gd name="connsiteY1" fmla="*/ 320486 h 1032490"/>
                <a:gd name="connsiteX2" fmla="*/ 281787 w 672042"/>
                <a:gd name="connsiteY2" fmla="*/ 439548 h 1032490"/>
                <a:gd name="connsiteX3" fmla="*/ 148437 w 672042"/>
                <a:gd name="connsiteY3" fmla="*/ 587186 h 1032490"/>
                <a:gd name="connsiteX4" fmla="*/ 62711 w 672042"/>
                <a:gd name="connsiteY4" fmla="*/ 715773 h 1032490"/>
                <a:gd name="connsiteX5" fmla="*/ 10324 w 672042"/>
                <a:gd name="connsiteY5" fmla="*/ 844361 h 1032490"/>
                <a:gd name="connsiteX6" fmla="*/ 799 w 672042"/>
                <a:gd name="connsiteY6" fmla="*/ 961042 h 1032490"/>
                <a:gd name="connsiteX7" fmla="*/ 22231 w 672042"/>
                <a:gd name="connsiteY7" fmla="*/ 1011048 h 1032490"/>
                <a:gd name="connsiteX8" fmla="*/ 43662 w 672042"/>
                <a:gd name="connsiteY8" fmla="*/ 1032479 h 1032490"/>
                <a:gd name="connsiteX9" fmla="*/ 57949 w 672042"/>
                <a:gd name="connsiteY9" fmla="*/ 1008667 h 1032490"/>
                <a:gd name="connsiteX10" fmla="*/ 112718 w 672042"/>
                <a:gd name="connsiteY10" fmla="*/ 913417 h 1032490"/>
                <a:gd name="connsiteX11" fmla="*/ 212731 w 672042"/>
                <a:gd name="connsiteY11" fmla="*/ 801498 h 1032490"/>
                <a:gd name="connsiteX12" fmla="*/ 334175 w 672042"/>
                <a:gd name="connsiteY12" fmla="*/ 691961 h 1032490"/>
                <a:gd name="connsiteX13" fmla="*/ 486574 w 672042"/>
                <a:gd name="connsiteY13" fmla="*/ 534798 h 1032490"/>
                <a:gd name="connsiteX14" fmla="*/ 581824 w 672042"/>
                <a:gd name="connsiteY14" fmla="*/ 413354 h 1032490"/>
                <a:gd name="connsiteX15" fmla="*/ 650880 w 672042"/>
                <a:gd name="connsiteY15" fmla="*/ 256192 h 1032490"/>
                <a:gd name="connsiteX16" fmla="*/ 669931 w 672042"/>
                <a:gd name="connsiteY16" fmla="*/ 151417 h 1032490"/>
                <a:gd name="connsiteX17" fmla="*/ 667550 w 672042"/>
                <a:gd name="connsiteY17" fmla="*/ 68073 h 1032490"/>
                <a:gd name="connsiteX18" fmla="*/ 634212 w 672042"/>
                <a:gd name="connsiteY18" fmla="*/ 1398 h 1032490"/>
                <a:gd name="connsiteX19" fmla="*/ 622306 w 672042"/>
                <a:gd name="connsiteY19" fmla="*/ 29973 h 1032490"/>
                <a:gd name="connsiteX20" fmla="*/ 584206 w 672042"/>
                <a:gd name="connsiteY20" fmla="*/ 113317 h 1032490"/>
                <a:gd name="connsiteX21" fmla="*/ 531818 w 672042"/>
                <a:gd name="connsiteY21" fmla="*/ 182373 h 1032490"/>
                <a:gd name="connsiteX0" fmla="*/ 533956 w 674180"/>
                <a:gd name="connsiteY0" fmla="*/ 182373 h 1032491"/>
                <a:gd name="connsiteX1" fmla="*/ 412512 w 674180"/>
                <a:gd name="connsiteY1" fmla="*/ 320486 h 1032491"/>
                <a:gd name="connsiteX2" fmla="*/ 283925 w 674180"/>
                <a:gd name="connsiteY2" fmla="*/ 439548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4180"/>
                <a:gd name="connsiteY0" fmla="*/ 182373 h 1032491"/>
                <a:gd name="connsiteX1" fmla="*/ 412512 w 674180"/>
                <a:gd name="connsiteY1" fmla="*/ 320486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3922"/>
                <a:gd name="connsiteY0" fmla="*/ 180154 h 1030272"/>
                <a:gd name="connsiteX1" fmla="*/ 412512 w 673922"/>
                <a:gd name="connsiteY1" fmla="*/ 318267 h 1030272"/>
                <a:gd name="connsiteX2" fmla="*/ 288688 w 673922"/>
                <a:gd name="connsiteY2" fmla="*/ 439710 h 1030272"/>
                <a:gd name="connsiteX3" fmla="*/ 150575 w 673922"/>
                <a:gd name="connsiteY3" fmla="*/ 584967 h 1030272"/>
                <a:gd name="connsiteX4" fmla="*/ 64849 w 673922"/>
                <a:gd name="connsiteY4" fmla="*/ 713554 h 1030272"/>
                <a:gd name="connsiteX5" fmla="*/ 12462 w 673922"/>
                <a:gd name="connsiteY5" fmla="*/ 842142 h 1030272"/>
                <a:gd name="connsiteX6" fmla="*/ 556 w 673922"/>
                <a:gd name="connsiteY6" fmla="*/ 951679 h 1030272"/>
                <a:gd name="connsiteX7" fmla="*/ 24369 w 673922"/>
                <a:gd name="connsiteY7" fmla="*/ 1008829 h 1030272"/>
                <a:gd name="connsiteX8" fmla="*/ 45800 w 673922"/>
                <a:gd name="connsiteY8" fmla="*/ 1030260 h 1030272"/>
                <a:gd name="connsiteX9" fmla="*/ 60087 w 673922"/>
                <a:gd name="connsiteY9" fmla="*/ 1006448 h 1030272"/>
                <a:gd name="connsiteX10" fmla="*/ 114856 w 673922"/>
                <a:gd name="connsiteY10" fmla="*/ 911198 h 1030272"/>
                <a:gd name="connsiteX11" fmla="*/ 214869 w 673922"/>
                <a:gd name="connsiteY11" fmla="*/ 799279 h 1030272"/>
                <a:gd name="connsiteX12" fmla="*/ 336313 w 673922"/>
                <a:gd name="connsiteY12" fmla="*/ 689742 h 1030272"/>
                <a:gd name="connsiteX13" fmla="*/ 488712 w 673922"/>
                <a:gd name="connsiteY13" fmla="*/ 532579 h 1030272"/>
                <a:gd name="connsiteX14" fmla="*/ 583962 w 673922"/>
                <a:gd name="connsiteY14" fmla="*/ 411135 h 1030272"/>
                <a:gd name="connsiteX15" fmla="*/ 653018 w 673922"/>
                <a:gd name="connsiteY15" fmla="*/ 253973 h 1030272"/>
                <a:gd name="connsiteX16" fmla="*/ 672069 w 673922"/>
                <a:gd name="connsiteY16" fmla="*/ 149198 h 1030272"/>
                <a:gd name="connsiteX17" fmla="*/ 669688 w 673922"/>
                <a:gd name="connsiteY17" fmla="*/ 65854 h 1030272"/>
                <a:gd name="connsiteX18" fmla="*/ 641113 w 673922"/>
                <a:gd name="connsiteY18" fmla="*/ 1561 h 1030272"/>
                <a:gd name="connsiteX19" fmla="*/ 624444 w 673922"/>
                <a:gd name="connsiteY19" fmla="*/ 27754 h 1030272"/>
                <a:gd name="connsiteX20" fmla="*/ 586344 w 673922"/>
                <a:gd name="connsiteY20" fmla="*/ 111098 h 1030272"/>
                <a:gd name="connsiteX21" fmla="*/ 533956 w 673922"/>
                <a:gd name="connsiteY21" fmla="*/ 180154 h 1030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73922" h="1030272">
                  <a:moveTo>
                    <a:pt x="533956" y="180154"/>
                  </a:moveTo>
                  <a:cubicBezTo>
                    <a:pt x="504984" y="214682"/>
                    <a:pt x="453390" y="275008"/>
                    <a:pt x="412512" y="318267"/>
                  </a:cubicBezTo>
                  <a:cubicBezTo>
                    <a:pt x="371634" y="361526"/>
                    <a:pt x="332344" y="395260"/>
                    <a:pt x="288688" y="439710"/>
                  </a:cubicBezTo>
                  <a:cubicBezTo>
                    <a:pt x="245032" y="484160"/>
                    <a:pt x="187882" y="539326"/>
                    <a:pt x="150575" y="584967"/>
                  </a:cubicBezTo>
                  <a:cubicBezTo>
                    <a:pt x="113269" y="630608"/>
                    <a:pt x="87868" y="670692"/>
                    <a:pt x="64849" y="713554"/>
                  </a:cubicBezTo>
                  <a:cubicBezTo>
                    <a:pt x="41830" y="756417"/>
                    <a:pt x="23178" y="802455"/>
                    <a:pt x="12462" y="842142"/>
                  </a:cubicBezTo>
                  <a:cubicBezTo>
                    <a:pt x="1746" y="881830"/>
                    <a:pt x="-1428" y="923898"/>
                    <a:pt x="556" y="951679"/>
                  </a:cubicBezTo>
                  <a:cubicBezTo>
                    <a:pt x="2540" y="979460"/>
                    <a:pt x="16828" y="995732"/>
                    <a:pt x="24369" y="1008829"/>
                  </a:cubicBezTo>
                  <a:cubicBezTo>
                    <a:pt x="31910" y="1021926"/>
                    <a:pt x="39847" y="1030657"/>
                    <a:pt x="45800" y="1030260"/>
                  </a:cubicBezTo>
                  <a:cubicBezTo>
                    <a:pt x="51753" y="1029863"/>
                    <a:pt x="48578" y="1026292"/>
                    <a:pt x="60087" y="1006448"/>
                  </a:cubicBezTo>
                  <a:cubicBezTo>
                    <a:pt x="71596" y="986604"/>
                    <a:pt x="89059" y="945726"/>
                    <a:pt x="114856" y="911198"/>
                  </a:cubicBezTo>
                  <a:cubicBezTo>
                    <a:pt x="140653" y="876670"/>
                    <a:pt x="177960" y="836188"/>
                    <a:pt x="214869" y="799279"/>
                  </a:cubicBezTo>
                  <a:cubicBezTo>
                    <a:pt x="251778" y="762370"/>
                    <a:pt x="290673" y="734192"/>
                    <a:pt x="336313" y="689742"/>
                  </a:cubicBezTo>
                  <a:cubicBezTo>
                    <a:pt x="381953" y="645292"/>
                    <a:pt x="447437" y="579013"/>
                    <a:pt x="488712" y="532579"/>
                  </a:cubicBezTo>
                  <a:cubicBezTo>
                    <a:pt x="529987" y="486145"/>
                    <a:pt x="556578" y="457569"/>
                    <a:pt x="583962" y="411135"/>
                  </a:cubicBezTo>
                  <a:cubicBezTo>
                    <a:pt x="611346" y="364701"/>
                    <a:pt x="638334" y="297629"/>
                    <a:pt x="653018" y="253973"/>
                  </a:cubicBezTo>
                  <a:cubicBezTo>
                    <a:pt x="667703" y="210317"/>
                    <a:pt x="669291" y="180551"/>
                    <a:pt x="672069" y="149198"/>
                  </a:cubicBezTo>
                  <a:cubicBezTo>
                    <a:pt x="674847" y="117845"/>
                    <a:pt x="674847" y="90460"/>
                    <a:pt x="669688" y="65854"/>
                  </a:cubicBezTo>
                  <a:cubicBezTo>
                    <a:pt x="664529" y="41248"/>
                    <a:pt x="648654" y="7911"/>
                    <a:pt x="641113" y="1561"/>
                  </a:cubicBezTo>
                  <a:cubicBezTo>
                    <a:pt x="633572" y="-4789"/>
                    <a:pt x="632778" y="9101"/>
                    <a:pt x="624444" y="27754"/>
                  </a:cubicBezTo>
                  <a:cubicBezTo>
                    <a:pt x="616110" y="46407"/>
                    <a:pt x="601822" y="85301"/>
                    <a:pt x="586344" y="111098"/>
                  </a:cubicBezTo>
                  <a:cubicBezTo>
                    <a:pt x="570866" y="136895"/>
                    <a:pt x="562928" y="145626"/>
                    <a:pt x="533956" y="180154"/>
                  </a:cubicBezTo>
                  <a:close/>
                </a:path>
              </a:pathLst>
            </a:custGeom>
            <a:solidFill>
              <a:srgbClr val="60BAA1"/>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0" name="任意多边形 49"/>
            <p:cNvSpPr/>
            <p:nvPr/>
          </p:nvSpPr>
          <p:spPr>
            <a:xfrm>
              <a:off x="5203031" y="2547938"/>
              <a:ext cx="111919" cy="42862"/>
            </a:xfrm>
            <a:custGeom>
              <a:avLst/>
              <a:gdLst>
                <a:gd name="connsiteX0" fmla="*/ 0 w 111919"/>
                <a:gd name="connsiteY0" fmla="*/ 42862 h 42862"/>
                <a:gd name="connsiteX1" fmla="*/ 69057 w 111919"/>
                <a:gd name="connsiteY1" fmla="*/ 16668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78582 w 111919"/>
                <a:gd name="connsiteY2" fmla="*/ 14287 h 42862"/>
                <a:gd name="connsiteX3" fmla="*/ 111919 w 111919"/>
                <a:gd name="connsiteY3" fmla="*/ 0 h 42862"/>
                <a:gd name="connsiteX4" fmla="*/ 111919 w 111919"/>
                <a:gd name="connsiteY4" fmla="*/ 0 h 42862"/>
                <a:gd name="connsiteX0" fmla="*/ 0 w 111919"/>
                <a:gd name="connsiteY0" fmla="*/ 42862 h 42862"/>
                <a:gd name="connsiteX1" fmla="*/ 38101 w 111919"/>
                <a:gd name="connsiteY1" fmla="*/ 21431 h 42862"/>
                <a:gd name="connsiteX2" fmla="*/ 78582 w 111919"/>
                <a:gd name="connsiteY2" fmla="*/ 14287 h 42862"/>
                <a:gd name="connsiteX3" fmla="*/ 111919 w 111919"/>
                <a:gd name="connsiteY3" fmla="*/ 0 h 42862"/>
                <a:gd name="connsiteX4" fmla="*/ 111919 w 111919"/>
                <a:gd name="connsiteY4" fmla="*/ 0 h 42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9" h="42862">
                  <a:moveTo>
                    <a:pt x="0" y="42862"/>
                  </a:moveTo>
                  <a:cubicBezTo>
                    <a:pt x="11113" y="34925"/>
                    <a:pt x="25004" y="26193"/>
                    <a:pt x="38101" y="21431"/>
                  </a:cubicBezTo>
                  <a:cubicBezTo>
                    <a:pt x="51198" y="16669"/>
                    <a:pt x="63501" y="18256"/>
                    <a:pt x="78582" y="14287"/>
                  </a:cubicBezTo>
                  <a:lnTo>
                    <a:pt x="111919" y="0"/>
                  </a:lnTo>
                  <a:lnTo>
                    <a:pt x="111919"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1" name="任意多边形 50"/>
            <p:cNvSpPr/>
            <p:nvPr/>
          </p:nvSpPr>
          <p:spPr>
            <a:xfrm>
              <a:off x="5197696" y="1928196"/>
              <a:ext cx="673689" cy="1024582"/>
            </a:xfrm>
            <a:custGeom>
              <a:avLst/>
              <a:gdLst>
                <a:gd name="connsiteX0" fmla="*/ 531714 w 672770"/>
                <a:gd name="connsiteY0" fmla="*/ 182120 h 1032237"/>
                <a:gd name="connsiteX1" fmla="*/ 410270 w 672770"/>
                <a:gd name="connsiteY1" fmla="*/ 320233 h 1032237"/>
                <a:gd name="connsiteX2" fmla="*/ 281683 w 672770"/>
                <a:gd name="connsiteY2" fmla="*/ 439295 h 1032237"/>
                <a:gd name="connsiteX3" fmla="*/ 148333 w 672770"/>
                <a:gd name="connsiteY3" fmla="*/ 586933 h 1032237"/>
                <a:gd name="connsiteX4" fmla="*/ 57845 w 672770"/>
                <a:gd name="connsiteY4" fmla="*/ 715520 h 1032237"/>
                <a:gd name="connsiteX5" fmla="*/ 10220 w 672770"/>
                <a:gd name="connsiteY5" fmla="*/ 844108 h 1032237"/>
                <a:gd name="connsiteX6" fmla="*/ 695 w 672770"/>
                <a:gd name="connsiteY6" fmla="*/ 960789 h 1032237"/>
                <a:gd name="connsiteX7" fmla="*/ 22127 w 672770"/>
                <a:gd name="connsiteY7" fmla="*/ 1010795 h 1032237"/>
                <a:gd name="connsiteX8" fmla="*/ 43558 w 672770"/>
                <a:gd name="connsiteY8" fmla="*/ 1032226 h 1032237"/>
                <a:gd name="connsiteX9" fmla="*/ 57845 w 672770"/>
                <a:gd name="connsiteY9" fmla="*/ 1008414 h 1032237"/>
                <a:gd name="connsiteX10" fmla="*/ 112614 w 672770"/>
                <a:gd name="connsiteY10" fmla="*/ 913164 h 1032237"/>
                <a:gd name="connsiteX11" fmla="*/ 212627 w 672770"/>
                <a:gd name="connsiteY11" fmla="*/ 801245 h 1032237"/>
                <a:gd name="connsiteX12" fmla="*/ 336452 w 672770"/>
                <a:gd name="connsiteY12" fmla="*/ 691708 h 1032237"/>
                <a:gd name="connsiteX13" fmla="*/ 486470 w 672770"/>
                <a:gd name="connsiteY13" fmla="*/ 534545 h 1032237"/>
                <a:gd name="connsiteX14" fmla="*/ 581720 w 672770"/>
                <a:gd name="connsiteY14" fmla="*/ 413101 h 1032237"/>
                <a:gd name="connsiteX15" fmla="*/ 648395 w 672770"/>
                <a:gd name="connsiteY15" fmla="*/ 248795 h 1032237"/>
                <a:gd name="connsiteX16" fmla="*/ 672208 w 672770"/>
                <a:gd name="connsiteY16" fmla="*/ 144020 h 1032237"/>
                <a:gd name="connsiteX17" fmla="*/ 662683 w 672770"/>
                <a:gd name="connsiteY17" fmla="*/ 63058 h 1032237"/>
                <a:gd name="connsiteX18" fmla="*/ 634108 w 672770"/>
                <a:gd name="connsiteY18" fmla="*/ 1145 h 1032237"/>
                <a:gd name="connsiteX19" fmla="*/ 622202 w 672770"/>
                <a:gd name="connsiteY19" fmla="*/ 29720 h 1032237"/>
                <a:gd name="connsiteX20" fmla="*/ 584102 w 672770"/>
                <a:gd name="connsiteY20" fmla="*/ 113064 h 1032237"/>
                <a:gd name="connsiteX21" fmla="*/ 531714 w 672770"/>
                <a:gd name="connsiteY21" fmla="*/ 182120 h 1032237"/>
                <a:gd name="connsiteX0" fmla="*/ 531714 w 673795"/>
                <a:gd name="connsiteY0" fmla="*/ 182373 h 1032490"/>
                <a:gd name="connsiteX1" fmla="*/ 410270 w 673795"/>
                <a:gd name="connsiteY1" fmla="*/ 320486 h 1032490"/>
                <a:gd name="connsiteX2" fmla="*/ 281683 w 673795"/>
                <a:gd name="connsiteY2" fmla="*/ 439548 h 1032490"/>
                <a:gd name="connsiteX3" fmla="*/ 148333 w 673795"/>
                <a:gd name="connsiteY3" fmla="*/ 587186 h 1032490"/>
                <a:gd name="connsiteX4" fmla="*/ 57845 w 673795"/>
                <a:gd name="connsiteY4" fmla="*/ 715773 h 1032490"/>
                <a:gd name="connsiteX5" fmla="*/ 10220 w 673795"/>
                <a:gd name="connsiteY5" fmla="*/ 844361 h 1032490"/>
                <a:gd name="connsiteX6" fmla="*/ 695 w 673795"/>
                <a:gd name="connsiteY6" fmla="*/ 961042 h 1032490"/>
                <a:gd name="connsiteX7" fmla="*/ 22127 w 673795"/>
                <a:gd name="connsiteY7" fmla="*/ 1011048 h 1032490"/>
                <a:gd name="connsiteX8" fmla="*/ 43558 w 673795"/>
                <a:gd name="connsiteY8" fmla="*/ 1032479 h 1032490"/>
                <a:gd name="connsiteX9" fmla="*/ 57845 w 673795"/>
                <a:gd name="connsiteY9" fmla="*/ 1008667 h 1032490"/>
                <a:gd name="connsiteX10" fmla="*/ 112614 w 673795"/>
                <a:gd name="connsiteY10" fmla="*/ 913417 h 1032490"/>
                <a:gd name="connsiteX11" fmla="*/ 212627 w 673795"/>
                <a:gd name="connsiteY11" fmla="*/ 801498 h 1032490"/>
                <a:gd name="connsiteX12" fmla="*/ 336452 w 673795"/>
                <a:gd name="connsiteY12" fmla="*/ 691961 h 1032490"/>
                <a:gd name="connsiteX13" fmla="*/ 486470 w 673795"/>
                <a:gd name="connsiteY13" fmla="*/ 534798 h 1032490"/>
                <a:gd name="connsiteX14" fmla="*/ 581720 w 673795"/>
                <a:gd name="connsiteY14" fmla="*/ 413354 h 1032490"/>
                <a:gd name="connsiteX15" fmla="*/ 648395 w 673795"/>
                <a:gd name="connsiteY15" fmla="*/ 249048 h 1032490"/>
                <a:gd name="connsiteX16" fmla="*/ 672208 w 673795"/>
                <a:gd name="connsiteY16" fmla="*/ 144273 h 1032490"/>
                <a:gd name="connsiteX17" fmla="*/ 667446 w 673795"/>
                <a:gd name="connsiteY17" fmla="*/ 68073 h 1032490"/>
                <a:gd name="connsiteX18" fmla="*/ 634108 w 673795"/>
                <a:gd name="connsiteY18" fmla="*/ 1398 h 1032490"/>
                <a:gd name="connsiteX19" fmla="*/ 622202 w 673795"/>
                <a:gd name="connsiteY19" fmla="*/ 29973 h 1032490"/>
                <a:gd name="connsiteX20" fmla="*/ 584102 w 673795"/>
                <a:gd name="connsiteY20" fmla="*/ 113317 h 1032490"/>
                <a:gd name="connsiteX21" fmla="*/ 531714 w 673795"/>
                <a:gd name="connsiteY21" fmla="*/ 182373 h 1032490"/>
                <a:gd name="connsiteX0" fmla="*/ 531714 w 673619"/>
                <a:gd name="connsiteY0" fmla="*/ 182373 h 1032490"/>
                <a:gd name="connsiteX1" fmla="*/ 410270 w 673619"/>
                <a:gd name="connsiteY1" fmla="*/ 320486 h 1032490"/>
                <a:gd name="connsiteX2" fmla="*/ 281683 w 673619"/>
                <a:gd name="connsiteY2" fmla="*/ 439548 h 1032490"/>
                <a:gd name="connsiteX3" fmla="*/ 148333 w 673619"/>
                <a:gd name="connsiteY3" fmla="*/ 587186 h 1032490"/>
                <a:gd name="connsiteX4" fmla="*/ 57845 w 673619"/>
                <a:gd name="connsiteY4" fmla="*/ 715773 h 1032490"/>
                <a:gd name="connsiteX5" fmla="*/ 10220 w 673619"/>
                <a:gd name="connsiteY5" fmla="*/ 844361 h 1032490"/>
                <a:gd name="connsiteX6" fmla="*/ 695 w 673619"/>
                <a:gd name="connsiteY6" fmla="*/ 961042 h 1032490"/>
                <a:gd name="connsiteX7" fmla="*/ 22127 w 673619"/>
                <a:gd name="connsiteY7" fmla="*/ 1011048 h 1032490"/>
                <a:gd name="connsiteX8" fmla="*/ 43558 w 673619"/>
                <a:gd name="connsiteY8" fmla="*/ 1032479 h 1032490"/>
                <a:gd name="connsiteX9" fmla="*/ 57845 w 673619"/>
                <a:gd name="connsiteY9" fmla="*/ 1008667 h 1032490"/>
                <a:gd name="connsiteX10" fmla="*/ 112614 w 673619"/>
                <a:gd name="connsiteY10" fmla="*/ 913417 h 1032490"/>
                <a:gd name="connsiteX11" fmla="*/ 212627 w 673619"/>
                <a:gd name="connsiteY11" fmla="*/ 801498 h 1032490"/>
                <a:gd name="connsiteX12" fmla="*/ 336452 w 673619"/>
                <a:gd name="connsiteY12" fmla="*/ 691961 h 1032490"/>
                <a:gd name="connsiteX13" fmla="*/ 486470 w 673619"/>
                <a:gd name="connsiteY13" fmla="*/ 534798 h 1032490"/>
                <a:gd name="connsiteX14" fmla="*/ 581720 w 673619"/>
                <a:gd name="connsiteY14" fmla="*/ 413354 h 1032490"/>
                <a:gd name="connsiteX15" fmla="*/ 650776 w 673619"/>
                <a:gd name="connsiteY15" fmla="*/ 256192 h 1032490"/>
                <a:gd name="connsiteX16" fmla="*/ 672208 w 673619"/>
                <a:gd name="connsiteY16" fmla="*/ 144273 h 1032490"/>
                <a:gd name="connsiteX17" fmla="*/ 667446 w 673619"/>
                <a:gd name="connsiteY17" fmla="*/ 68073 h 1032490"/>
                <a:gd name="connsiteX18" fmla="*/ 634108 w 673619"/>
                <a:gd name="connsiteY18" fmla="*/ 1398 h 1032490"/>
                <a:gd name="connsiteX19" fmla="*/ 622202 w 673619"/>
                <a:gd name="connsiteY19" fmla="*/ 29973 h 1032490"/>
                <a:gd name="connsiteX20" fmla="*/ 584102 w 673619"/>
                <a:gd name="connsiteY20" fmla="*/ 113317 h 1032490"/>
                <a:gd name="connsiteX21" fmla="*/ 531714 w 673619"/>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6452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4071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818 w 672042"/>
                <a:gd name="connsiteY0" fmla="*/ 182373 h 1032490"/>
                <a:gd name="connsiteX1" fmla="*/ 410374 w 672042"/>
                <a:gd name="connsiteY1" fmla="*/ 320486 h 1032490"/>
                <a:gd name="connsiteX2" fmla="*/ 281787 w 672042"/>
                <a:gd name="connsiteY2" fmla="*/ 439548 h 1032490"/>
                <a:gd name="connsiteX3" fmla="*/ 148437 w 672042"/>
                <a:gd name="connsiteY3" fmla="*/ 587186 h 1032490"/>
                <a:gd name="connsiteX4" fmla="*/ 62711 w 672042"/>
                <a:gd name="connsiteY4" fmla="*/ 715773 h 1032490"/>
                <a:gd name="connsiteX5" fmla="*/ 10324 w 672042"/>
                <a:gd name="connsiteY5" fmla="*/ 844361 h 1032490"/>
                <a:gd name="connsiteX6" fmla="*/ 799 w 672042"/>
                <a:gd name="connsiteY6" fmla="*/ 961042 h 1032490"/>
                <a:gd name="connsiteX7" fmla="*/ 22231 w 672042"/>
                <a:gd name="connsiteY7" fmla="*/ 1011048 h 1032490"/>
                <a:gd name="connsiteX8" fmla="*/ 43662 w 672042"/>
                <a:gd name="connsiteY8" fmla="*/ 1032479 h 1032490"/>
                <a:gd name="connsiteX9" fmla="*/ 57949 w 672042"/>
                <a:gd name="connsiteY9" fmla="*/ 1008667 h 1032490"/>
                <a:gd name="connsiteX10" fmla="*/ 112718 w 672042"/>
                <a:gd name="connsiteY10" fmla="*/ 913417 h 1032490"/>
                <a:gd name="connsiteX11" fmla="*/ 212731 w 672042"/>
                <a:gd name="connsiteY11" fmla="*/ 801498 h 1032490"/>
                <a:gd name="connsiteX12" fmla="*/ 334175 w 672042"/>
                <a:gd name="connsiteY12" fmla="*/ 691961 h 1032490"/>
                <a:gd name="connsiteX13" fmla="*/ 486574 w 672042"/>
                <a:gd name="connsiteY13" fmla="*/ 534798 h 1032490"/>
                <a:gd name="connsiteX14" fmla="*/ 581824 w 672042"/>
                <a:gd name="connsiteY14" fmla="*/ 413354 h 1032490"/>
                <a:gd name="connsiteX15" fmla="*/ 650880 w 672042"/>
                <a:gd name="connsiteY15" fmla="*/ 256192 h 1032490"/>
                <a:gd name="connsiteX16" fmla="*/ 669931 w 672042"/>
                <a:gd name="connsiteY16" fmla="*/ 151417 h 1032490"/>
                <a:gd name="connsiteX17" fmla="*/ 667550 w 672042"/>
                <a:gd name="connsiteY17" fmla="*/ 68073 h 1032490"/>
                <a:gd name="connsiteX18" fmla="*/ 634212 w 672042"/>
                <a:gd name="connsiteY18" fmla="*/ 1398 h 1032490"/>
                <a:gd name="connsiteX19" fmla="*/ 622306 w 672042"/>
                <a:gd name="connsiteY19" fmla="*/ 29973 h 1032490"/>
                <a:gd name="connsiteX20" fmla="*/ 584206 w 672042"/>
                <a:gd name="connsiteY20" fmla="*/ 113317 h 1032490"/>
                <a:gd name="connsiteX21" fmla="*/ 531818 w 672042"/>
                <a:gd name="connsiteY21" fmla="*/ 182373 h 1032490"/>
                <a:gd name="connsiteX0" fmla="*/ 533956 w 674180"/>
                <a:gd name="connsiteY0" fmla="*/ 182373 h 1032491"/>
                <a:gd name="connsiteX1" fmla="*/ 412512 w 674180"/>
                <a:gd name="connsiteY1" fmla="*/ 320486 h 1032491"/>
                <a:gd name="connsiteX2" fmla="*/ 283925 w 674180"/>
                <a:gd name="connsiteY2" fmla="*/ 439548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4180"/>
                <a:gd name="connsiteY0" fmla="*/ 182373 h 1032491"/>
                <a:gd name="connsiteX1" fmla="*/ 412512 w 674180"/>
                <a:gd name="connsiteY1" fmla="*/ 320486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3689"/>
                <a:gd name="connsiteY0" fmla="*/ 175841 h 1025959"/>
                <a:gd name="connsiteX1" fmla="*/ 412512 w 673689"/>
                <a:gd name="connsiteY1" fmla="*/ 313954 h 1025959"/>
                <a:gd name="connsiteX2" fmla="*/ 288688 w 673689"/>
                <a:gd name="connsiteY2" fmla="*/ 435397 h 1025959"/>
                <a:gd name="connsiteX3" fmla="*/ 150575 w 673689"/>
                <a:gd name="connsiteY3" fmla="*/ 580654 h 1025959"/>
                <a:gd name="connsiteX4" fmla="*/ 64849 w 673689"/>
                <a:gd name="connsiteY4" fmla="*/ 709241 h 1025959"/>
                <a:gd name="connsiteX5" fmla="*/ 12462 w 673689"/>
                <a:gd name="connsiteY5" fmla="*/ 837829 h 1025959"/>
                <a:gd name="connsiteX6" fmla="*/ 556 w 673689"/>
                <a:gd name="connsiteY6" fmla="*/ 947366 h 1025959"/>
                <a:gd name="connsiteX7" fmla="*/ 24369 w 673689"/>
                <a:gd name="connsiteY7" fmla="*/ 1004516 h 1025959"/>
                <a:gd name="connsiteX8" fmla="*/ 45800 w 673689"/>
                <a:gd name="connsiteY8" fmla="*/ 1025947 h 1025959"/>
                <a:gd name="connsiteX9" fmla="*/ 60087 w 673689"/>
                <a:gd name="connsiteY9" fmla="*/ 1002135 h 1025959"/>
                <a:gd name="connsiteX10" fmla="*/ 114856 w 673689"/>
                <a:gd name="connsiteY10" fmla="*/ 906885 h 1025959"/>
                <a:gd name="connsiteX11" fmla="*/ 214869 w 673689"/>
                <a:gd name="connsiteY11" fmla="*/ 794966 h 1025959"/>
                <a:gd name="connsiteX12" fmla="*/ 336313 w 673689"/>
                <a:gd name="connsiteY12" fmla="*/ 685429 h 1025959"/>
                <a:gd name="connsiteX13" fmla="*/ 488712 w 673689"/>
                <a:gd name="connsiteY13" fmla="*/ 528266 h 1025959"/>
                <a:gd name="connsiteX14" fmla="*/ 583962 w 673689"/>
                <a:gd name="connsiteY14" fmla="*/ 406822 h 1025959"/>
                <a:gd name="connsiteX15" fmla="*/ 653018 w 673689"/>
                <a:gd name="connsiteY15" fmla="*/ 249660 h 1025959"/>
                <a:gd name="connsiteX16" fmla="*/ 672069 w 673689"/>
                <a:gd name="connsiteY16" fmla="*/ 144885 h 1025959"/>
                <a:gd name="connsiteX17" fmla="*/ 669688 w 673689"/>
                <a:gd name="connsiteY17" fmla="*/ 61541 h 1025959"/>
                <a:gd name="connsiteX18" fmla="*/ 645875 w 673689"/>
                <a:gd name="connsiteY18" fmla="*/ 2009 h 1025959"/>
                <a:gd name="connsiteX19" fmla="*/ 624444 w 673689"/>
                <a:gd name="connsiteY19" fmla="*/ 23441 h 1025959"/>
                <a:gd name="connsiteX20" fmla="*/ 586344 w 673689"/>
                <a:gd name="connsiteY20" fmla="*/ 106785 h 1025959"/>
                <a:gd name="connsiteX21" fmla="*/ 533956 w 673689"/>
                <a:gd name="connsiteY21" fmla="*/ 175841 h 1025959"/>
                <a:gd name="connsiteX0" fmla="*/ 533956 w 673689"/>
                <a:gd name="connsiteY0" fmla="*/ 174464 h 1024582"/>
                <a:gd name="connsiteX1" fmla="*/ 412512 w 673689"/>
                <a:gd name="connsiteY1" fmla="*/ 312577 h 1024582"/>
                <a:gd name="connsiteX2" fmla="*/ 288688 w 673689"/>
                <a:gd name="connsiteY2" fmla="*/ 434020 h 1024582"/>
                <a:gd name="connsiteX3" fmla="*/ 150575 w 673689"/>
                <a:gd name="connsiteY3" fmla="*/ 579277 h 1024582"/>
                <a:gd name="connsiteX4" fmla="*/ 64849 w 673689"/>
                <a:gd name="connsiteY4" fmla="*/ 707864 h 1024582"/>
                <a:gd name="connsiteX5" fmla="*/ 12462 w 673689"/>
                <a:gd name="connsiteY5" fmla="*/ 836452 h 1024582"/>
                <a:gd name="connsiteX6" fmla="*/ 556 w 673689"/>
                <a:gd name="connsiteY6" fmla="*/ 945989 h 1024582"/>
                <a:gd name="connsiteX7" fmla="*/ 24369 w 673689"/>
                <a:gd name="connsiteY7" fmla="*/ 1003139 h 1024582"/>
                <a:gd name="connsiteX8" fmla="*/ 45800 w 673689"/>
                <a:gd name="connsiteY8" fmla="*/ 1024570 h 1024582"/>
                <a:gd name="connsiteX9" fmla="*/ 60087 w 673689"/>
                <a:gd name="connsiteY9" fmla="*/ 1000758 h 1024582"/>
                <a:gd name="connsiteX10" fmla="*/ 114856 w 673689"/>
                <a:gd name="connsiteY10" fmla="*/ 905508 h 1024582"/>
                <a:gd name="connsiteX11" fmla="*/ 214869 w 673689"/>
                <a:gd name="connsiteY11" fmla="*/ 793589 h 1024582"/>
                <a:gd name="connsiteX12" fmla="*/ 336313 w 673689"/>
                <a:gd name="connsiteY12" fmla="*/ 684052 h 1024582"/>
                <a:gd name="connsiteX13" fmla="*/ 488712 w 673689"/>
                <a:gd name="connsiteY13" fmla="*/ 526889 h 1024582"/>
                <a:gd name="connsiteX14" fmla="*/ 583962 w 673689"/>
                <a:gd name="connsiteY14" fmla="*/ 405445 h 1024582"/>
                <a:gd name="connsiteX15" fmla="*/ 653018 w 673689"/>
                <a:gd name="connsiteY15" fmla="*/ 248283 h 1024582"/>
                <a:gd name="connsiteX16" fmla="*/ 672069 w 673689"/>
                <a:gd name="connsiteY16" fmla="*/ 143508 h 1024582"/>
                <a:gd name="connsiteX17" fmla="*/ 669688 w 673689"/>
                <a:gd name="connsiteY17" fmla="*/ 60164 h 1024582"/>
                <a:gd name="connsiteX18" fmla="*/ 645875 w 673689"/>
                <a:gd name="connsiteY18" fmla="*/ 632 h 1024582"/>
                <a:gd name="connsiteX19" fmla="*/ 631588 w 673689"/>
                <a:gd name="connsiteY19" fmla="*/ 33971 h 1024582"/>
                <a:gd name="connsiteX20" fmla="*/ 586344 w 673689"/>
                <a:gd name="connsiteY20" fmla="*/ 105408 h 1024582"/>
                <a:gd name="connsiteX21" fmla="*/ 533956 w 673689"/>
                <a:gd name="connsiteY21" fmla="*/ 174464 h 1024582"/>
                <a:gd name="connsiteX0" fmla="*/ 533956 w 673689"/>
                <a:gd name="connsiteY0" fmla="*/ 174464 h 1024582"/>
                <a:gd name="connsiteX1" fmla="*/ 412512 w 673689"/>
                <a:gd name="connsiteY1" fmla="*/ 312577 h 1024582"/>
                <a:gd name="connsiteX2" fmla="*/ 288688 w 673689"/>
                <a:gd name="connsiteY2" fmla="*/ 434020 h 1024582"/>
                <a:gd name="connsiteX3" fmla="*/ 150575 w 673689"/>
                <a:gd name="connsiteY3" fmla="*/ 579277 h 1024582"/>
                <a:gd name="connsiteX4" fmla="*/ 64849 w 673689"/>
                <a:gd name="connsiteY4" fmla="*/ 707864 h 1024582"/>
                <a:gd name="connsiteX5" fmla="*/ 12462 w 673689"/>
                <a:gd name="connsiteY5" fmla="*/ 836452 h 1024582"/>
                <a:gd name="connsiteX6" fmla="*/ 556 w 673689"/>
                <a:gd name="connsiteY6" fmla="*/ 945989 h 1024582"/>
                <a:gd name="connsiteX7" fmla="*/ 24369 w 673689"/>
                <a:gd name="connsiteY7" fmla="*/ 1003139 h 1024582"/>
                <a:gd name="connsiteX8" fmla="*/ 45800 w 673689"/>
                <a:gd name="connsiteY8" fmla="*/ 1024570 h 1024582"/>
                <a:gd name="connsiteX9" fmla="*/ 60087 w 673689"/>
                <a:gd name="connsiteY9" fmla="*/ 1000758 h 1024582"/>
                <a:gd name="connsiteX10" fmla="*/ 114856 w 673689"/>
                <a:gd name="connsiteY10" fmla="*/ 915033 h 1024582"/>
                <a:gd name="connsiteX11" fmla="*/ 214869 w 673689"/>
                <a:gd name="connsiteY11" fmla="*/ 793589 h 1024582"/>
                <a:gd name="connsiteX12" fmla="*/ 336313 w 673689"/>
                <a:gd name="connsiteY12" fmla="*/ 684052 h 1024582"/>
                <a:gd name="connsiteX13" fmla="*/ 488712 w 673689"/>
                <a:gd name="connsiteY13" fmla="*/ 526889 h 1024582"/>
                <a:gd name="connsiteX14" fmla="*/ 583962 w 673689"/>
                <a:gd name="connsiteY14" fmla="*/ 405445 h 1024582"/>
                <a:gd name="connsiteX15" fmla="*/ 653018 w 673689"/>
                <a:gd name="connsiteY15" fmla="*/ 248283 h 1024582"/>
                <a:gd name="connsiteX16" fmla="*/ 672069 w 673689"/>
                <a:gd name="connsiteY16" fmla="*/ 143508 h 1024582"/>
                <a:gd name="connsiteX17" fmla="*/ 669688 w 673689"/>
                <a:gd name="connsiteY17" fmla="*/ 60164 h 1024582"/>
                <a:gd name="connsiteX18" fmla="*/ 645875 w 673689"/>
                <a:gd name="connsiteY18" fmla="*/ 632 h 1024582"/>
                <a:gd name="connsiteX19" fmla="*/ 631588 w 673689"/>
                <a:gd name="connsiteY19" fmla="*/ 33971 h 1024582"/>
                <a:gd name="connsiteX20" fmla="*/ 586344 w 673689"/>
                <a:gd name="connsiteY20" fmla="*/ 105408 h 1024582"/>
                <a:gd name="connsiteX21" fmla="*/ 533956 w 673689"/>
                <a:gd name="connsiteY21" fmla="*/ 174464 h 102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73689" h="1024582">
                  <a:moveTo>
                    <a:pt x="533956" y="174464"/>
                  </a:moveTo>
                  <a:cubicBezTo>
                    <a:pt x="504984" y="208992"/>
                    <a:pt x="453390" y="269318"/>
                    <a:pt x="412512" y="312577"/>
                  </a:cubicBezTo>
                  <a:cubicBezTo>
                    <a:pt x="371634" y="355836"/>
                    <a:pt x="332344" y="389570"/>
                    <a:pt x="288688" y="434020"/>
                  </a:cubicBezTo>
                  <a:cubicBezTo>
                    <a:pt x="245032" y="478470"/>
                    <a:pt x="187882" y="533636"/>
                    <a:pt x="150575" y="579277"/>
                  </a:cubicBezTo>
                  <a:cubicBezTo>
                    <a:pt x="113269" y="624918"/>
                    <a:pt x="87868" y="665002"/>
                    <a:pt x="64849" y="707864"/>
                  </a:cubicBezTo>
                  <a:cubicBezTo>
                    <a:pt x="41830" y="750727"/>
                    <a:pt x="23178" y="796765"/>
                    <a:pt x="12462" y="836452"/>
                  </a:cubicBezTo>
                  <a:cubicBezTo>
                    <a:pt x="1746" y="876140"/>
                    <a:pt x="-1428" y="918208"/>
                    <a:pt x="556" y="945989"/>
                  </a:cubicBezTo>
                  <a:cubicBezTo>
                    <a:pt x="2540" y="973770"/>
                    <a:pt x="16828" y="990042"/>
                    <a:pt x="24369" y="1003139"/>
                  </a:cubicBezTo>
                  <a:cubicBezTo>
                    <a:pt x="31910" y="1016236"/>
                    <a:pt x="39847" y="1024967"/>
                    <a:pt x="45800" y="1024570"/>
                  </a:cubicBezTo>
                  <a:cubicBezTo>
                    <a:pt x="51753" y="1024173"/>
                    <a:pt x="48578" y="1019014"/>
                    <a:pt x="60087" y="1000758"/>
                  </a:cubicBezTo>
                  <a:cubicBezTo>
                    <a:pt x="71596" y="982502"/>
                    <a:pt x="89059" y="949561"/>
                    <a:pt x="114856" y="915033"/>
                  </a:cubicBezTo>
                  <a:cubicBezTo>
                    <a:pt x="140653" y="880505"/>
                    <a:pt x="177960" y="832086"/>
                    <a:pt x="214869" y="793589"/>
                  </a:cubicBezTo>
                  <a:cubicBezTo>
                    <a:pt x="251778" y="755092"/>
                    <a:pt x="290673" y="728502"/>
                    <a:pt x="336313" y="684052"/>
                  </a:cubicBezTo>
                  <a:cubicBezTo>
                    <a:pt x="381953" y="639602"/>
                    <a:pt x="447437" y="573323"/>
                    <a:pt x="488712" y="526889"/>
                  </a:cubicBezTo>
                  <a:cubicBezTo>
                    <a:pt x="529987" y="480455"/>
                    <a:pt x="556578" y="451879"/>
                    <a:pt x="583962" y="405445"/>
                  </a:cubicBezTo>
                  <a:cubicBezTo>
                    <a:pt x="611346" y="359011"/>
                    <a:pt x="638334" y="291939"/>
                    <a:pt x="653018" y="248283"/>
                  </a:cubicBezTo>
                  <a:cubicBezTo>
                    <a:pt x="667703" y="204627"/>
                    <a:pt x="669291" y="174861"/>
                    <a:pt x="672069" y="143508"/>
                  </a:cubicBezTo>
                  <a:cubicBezTo>
                    <a:pt x="674847" y="112155"/>
                    <a:pt x="674054" y="83977"/>
                    <a:pt x="669688" y="60164"/>
                  </a:cubicBezTo>
                  <a:cubicBezTo>
                    <a:pt x="665322" y="36351"/>
                    <a:pt x="652225" y="4997"/>
                    <a:pt x="645875" y="632"/>
                  </a:cubicBezTo>
                  <a:cubicBezTo>
                    <a:pt x="639525" y="-3733"/>
                    <a:pt x="639922" y="15318"/>
                    <a:pt x="631588" y="33971"/>
                  </a:cubicBezTo>
                  <a:cubicBezTo>
                    <a:pt x="623254" y="52624"/>
                    <a:pt x="602616" y="81993"/>
                    <a:pt x="586344" y="105408"/>
                  </a:cubicBezTo>
                  <a:cubicBezTo>
                    <a:pt x="570072" y="128823"/>
                    <a:pt x="562928" y="139936"/>
                    <a:pt x="533956" y="174464"/>
                  </a:cubicBezTo>
                  <a:close/>
                </a:path>
              </a:pathLst>
            </a:custGeom>
            <a:solidFill>
              <a:srgbClr val="EFC491"/>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2" name="任意多边形 51"/>
            <p:cNvSpPr/>
            <p:nvPr/>
          </p:nvSpPr>
          <p:spPr>
            <a:xfrm>
              <a:off x="5549948" y="3892613"/>
              <a:ext cx="303336" cy="350072"/>
            </a:xfrm>
            <a:custGeom>
              <a:avLst/>
              <a:gdLst>
                <a:gd name="connsiteX0" fmla="*/ 300783 w 305571"/>
                <a:gd name="connsiteY0" fmla="*/ 191058 h 349899"/>
                <a:gd name="connsiteX1" fmla="*/ 284115 w 305571"/>
                <a:gd name="connsiteY1" fmla="*/ 269639 h 349899"/>
                <a:gd name="connsiteX2" fmla="*/ 267446 w 305571"/>
                <a:gd name="connsiteY2" fmla="*/ 314883 h 349899"/>
                <a:gd name="connsiteX3" fmla="*/ 246015 w 305571"/>
                <a:gd name="connsiteY3" fmla="*/ 319645 h 349899"/>
                <a:gd name="connsiteX4" fmla="*/ 198390 w 305571"/>
                <a:gd name="connsiteY4" fmla="*/ 319645 h 349899"/>
                <a:gd name="connsiteX5" fmla="*/ 174577 w 305571"/>
                <a:gd name="connsiteY5" fmla="*/ 312502 h 349899"/>
                <a:gd name="connsiteX6" fmla="*/ 162671 w 305571"/>
                <a:gd name="connsiteY6" fmla="*/ 326789 h 349899"/>
                <a:gd name="connsiteX7" fmla="*/ 122190 w 305571"/>
                <a:gd name="connsiteY7" fmla="*/ 348220 h 349899"/>
                <a:gd name="connsiteX8" fmla="*/ 50752 w 305571"/>
                <a:gd name="connsiteY8" fmla="*/ 348220 h 349899"/>
                <a:gd name="connsiteX9" fmla="*/ 746 w 305571"/>
                <a:gd name="connsiteY9" fmla="*/ 345839 h 349899"/>
                <a:gd name="connsiteX10" fmla="*/ 26940 w 305571"/>
                <a:gd name="connsiteY10" fmla="*/ 333933 h 349899"/>
                <a:gd name="connsiteX11" fmla="*/ 107902 w 305571"/>
                <a:gd name="connsiteY11" fmla="*/ 264877 h 349899"/>
                <a:gd name="connsiteX12" fmla="*/ 207915 w 305571"/>
                <a:gd name="connsiteY12" fmla="*/ 148195 h 349899"/>
                <a:gd name="connsiteX13" fmla="*/ 257921 w 305571"/>
                <a:gd name="connsiteY13" fmla="*/ 64852 h 349899"/>
                <a:gd name="connsiteX14" fmla="*/ 286496 w 305571"/>
                <a:gd name="connsiteY14" fmla="*/ 2939 h 349899"/>
                <a:gd name="connsiteX15" fmla="*/ 298402 w 305571"/>
                <a:gd name="connsiteY15" fmla="*/ 14845 h 349899"/>
                <a:gd name="connsiteX16" fmla="*/ 305546 w 305571"/>
                <a:gd name="connsiteY16" fmla="*/ 57708 h 349899"/>
                <a:gd name="connsiteX17" fmla="*/ 296021 w 305571"/>
                <a:gd name="connsiteY17" fmla="*/ 100570 h 349899"/>
                <a:gd name="connsiteX18" fmla="*/ 286496 w 305571"/>
                <a:gd name="connsiteY18" fmla="*/ 117239 h 349899"/>
                <a:gd name="connsiteX19" fmla="*/ 300783 w 305571"/>
                <a:gd name="connsiteY19" fmla="*/ 191058 h 349899"/>
                <a:gd name="connsiteX0" fmla="*/ 300783 w 303208"/>
                <a:gd name="connsiteY0" fmla="*/ 191231 h 350072"/>
                <a:gd name="connsiteX1" fmla="*/ 284115 w 303208"/>
                <a:gd name="connsiteY1" fmla="*/ 269812 h 350072"/>
                <a:gd name="connsiteX2" fmla="*/ 267446 w 303208"/>
                <a:gd name="connsiteY2" fmla="*/ 315056 h 350072"/>
                <a:gd name="connsiteX3" fmla="*/ 246015 w 303208"/>
                <a:gd name="connsiteY3" fmla="*/ 319818 h 350072"/>
                <a:gd name="connsiteX4" fmla="*/ 198390 w 303208"/>
                <a:gd name="connsiteY4" fmla="*/ 319818 h 350072"/>
                <a:gd name="connsiteX5" fmla="*/ 174577 w 303208"/>
                <a:gd name="connsiteY5" fmla="*/ 312675 h 350072"/>
                <a:gd name="connsiteX6" fmla="*/ 162671 w 303208"/>
                <a:gd name="connsiteY6" fmla="*/ 326962 h 350072"/>
                <a:gd name="connsiteX7" fmla="*/ 122190 w 303208"/>
                <a:gd name="connsiteY7" fmla="*/ 348393 h 350072"/>
                <a:gd name="connsiteX8" fmla="*/ 50752 w 303208"/>
                <a:gd name="connsiteY8" fmla="*/ 348393 h 350072"/>
                <a:gd name="connsiteX9" fmla="*/ 746 w 303208"/>
                <a:gd name="connsiteY9" fmla="*/ 346012 h 350072"/>
                <a:gd name="connsiteX10" fmla="*/ 26940 w 303208"/>
                <a:gd name="connsiteY10" fmla="*/ 334106 h 350072"/>
                <a:gd name="connsiteX11" fmla="*/ 107902 w 303208"/>
                <a:gd name="connsiteY11" fmla="*/ 265050 h 350072"/>
                <a:gd name="connsiteX12" fmla="*/ 207915 w 303208"/>
                <a:gd name="connsiteY12" fmla="*/ 148368 h 350072"/>
                <a:gd name="connsiteX13" fmla="*/ 257921 w 303208"/>
                <a:gd name="connsiteY13" fmla="*/ 65025 h 350072"/>
                <a:gd name="connsiteX14" fmla="*/ 286496 w 303208"/>
                <a:gd name="connsiteY14" fmla="*/ 3112 h 350072"/>
                <a:gd name="connsiteX15" fmla="*/ 298402 w 303208"/>
                <a:gd name="connsiteY15" fmla="*/ 15018 h 350072"/>
                <a:gd name="connsiteX16" fmla="*/ 303165 w 303208"/>
                <a:gd name="connsiteY16" fmla="*/ 65024 h 350072"/>
                <a:gd name="connsiteX17" fmla="*/ 296021 w 303208"/>
                <a:gd name="connsiteY17" fmla="*/ 100743 h 350072"/>
                <a:gd name="connsiteX18" fmla="*/ 286496 w 303208"/>
                <a:gd name="connsiteY18" fmla="*/ 117412 h 350072"/>
                <a:gd name="connsiteX19" fmla="*/ 300783 w 303208"/>
                <a:gd name="connsiteY19" fmla="*/ 191231 h 350072"/>
                <a:gd name="connsiteX0" fmla="*/ 303165 w 303208"/>
                <a:gd name="connsiteY0" fmla="*/ 181706 h 350072"/>
                <a:gd name="connsiteX1" fmla="*/ 284115 w 303208"/>
                <a:gd name="connsiteY1" fmla="*/ 269812 h 350072"/>
                <a:gd name="connsiteX2" fmla="*/ 267446 w 303208"/>
                <a:gd name="connsiteY2" fmla="*/ 315056 h 350072"/>
                <a:gd name="connsiteX3" fmla="*/ 246015 w 303208"/>
                <a:gd name="connsiteY3" fmla="*/ 319818 h 350072"/>
                <a:gd name="connsiteX4" fmla="*/ 198390 w 303208"/>
                <a:gd name="connsiteY4" fmla="*/ 319818 h 350072"/>
                <a:gd name="connsiteX5" fmla="*/ 174577 w 303208"/>
                <a:gd name="connsiteY5" fmla="*/ 312675 h 350072"/>
                <a:gd name="connsiteX6" fmla="*/ 162671 w 303208"/>
                <a:gd name="connsiteY6" fmla="*/ 326962 h 350072"/>
                <a:gd name="connsiteX7" fmla="*/ 122190 w 303208"/>
                <a:gd name="connsiteY7" fmla="*/ 348393 h 350072"/>
                <a:gd name="connsiteX8" fmla="*/ 50752 w 303208"/>
                <a:gd name="connsiteY8" fmla="*/ 348393 h 350072"/>
                <a:gd name="connsiteX9" fmla="*/ 746 w 303208"/>
                <a:gd name="connsiteY9" fmla="*/ 346012 h 350072"/>
                <a:gd name="connsiteX10" fmla="*/ 26940 w 303208"/>
                <a:gd name="connsiteY10" fmla="*/ 334106 h 350072"/>
                <a:gd name="connsiteX11" fmla="*/ 107902 w 303208"/>
                <a:gd name="connsiteY11" fmla="*/ 265050 h 350072"/>
                <a:gd name="connsiteX12" fmla="*/ 207915 w 303208"/>
                <a:gd name="connsiteY12" fmla="*/ 148368 h 350072"/>
                <a:gd name="connsiteX13" fmla="*/ 257921 w 303208"/>
                <a:gd name="connsiteY13" fmla="*/ 65025 h 350072"/>
                <a:gd name="connsiteX14" fmla="*/ 286496 w 303208"/>
                <a:gd name="connsiteY14" fmla="*/ 3112 h 350072"/>
                <a:gd name="connsiteX15" fmla="*/ 298402 w 303208"/>
                <a:gd name="connsiteY15" fmla="*/ 15018 h 350072"/>
                <a:gd name="connsiteX16" fmla="*/ 303165 w 303208"/>
                <a:gd name="connsiteY16" fmla="*/ 65024 h 350072"/>
                <a:gd name="connsiteX17" fmla="*/ 296021 w 303208"/>
                <a:gd name="connsiteY17" fmla="*/ 100743 h 350072"/>
                <a:gd name="connsiteX18" fmla="*/ 286496 w 303208"/>
                <a:gd name="connsiteY18" fmla="*/ 117412 h 350072"/>
                <a:gd name="connsiteX19" fmla="*/ 303165 w 303208"/>
                <a:gd name="connsiteY19" fmla="*/ 181706 h 350072"/>
                <a:gd name="connsiteX0" fmla="*/ 303165 w 303208"/>
                <a:gd name="connsiteY0" fmla="*/ 181706 h 350072"/>
                <a:gd name="connsiteX1" fmla="*/ 284115 w 303208"/>
                <a:gd name="connsiteY1" fmla="*/ 269812 h 350072"/>
                <a:gd name="connsiteX2" fmla="*/ 267446 w 303208"/>
                <a:gd name="connsiteY2" fmla="*/ 315056 h 350072"/>
                <a:gd name="connsiteX3" fmla="*/ 246015 w 303208"/>
                <a:gd name="connsiteY3" fmla="*/ 319818 h 350072"/>
                <a:gd name="connsiteX4" fmla="*/ 198390 w 303208"/>
                <a:gd name="connsiteY4" fmla="*/ 319818 h 350072"/>
                <a:gd name="connsiteX5" fmla="*/ 174577 w 303208"/>
                <a:gd name="connsiteY5" fmla="*/ 312675 h 350072"/>
                <a:gd name="connsiteX6" fmla="*/ 162671 w 303208"/>
                <a:gd name="connsiteY6" fmla="*/ 326962 h 350072"/>
                <a:gd name="connsiteX7" fmla="*/ 122190 w 303208"/>
                <a:gd name="connsiteY7" fmla="*/ 348393 h 350072"/>
                <a:gd name="connsiteX8" fmla="*/ 50752 w 303208"/>
                <a:gd name="connsiteY8" fmla="*/ 348393 h 350072"/>
                <a:gd name="connsiteX9" fmla="*/ 746 w 303208"/>
                <a:gd name="connsiteY9" fmla="*/ 346012 h 350072"/>
                <a:gd name="connsiteX10" fmla="*/ 26940 w 303208"/>
                <a:gd name="connsiteY10" fmla="*/ 334106 h 350072"/>
                <a:gd name="connsiteX11" fmla="*/ 107902 w 303208"/>
                <a:gd name="connsiteY11" fmla="*/ 265050 h 350072"/>
                <a:gd name="connsiteX12" fmla="*/ 207915 w 303208"/>
                <a:gd name="connsiteY12" fmla="*/ 148368 h 350072"/>
                <a:gd name="connsiteX13" fmla="*/ 257921 w 303208"/>
                <a:gd name="connsiteY13" fmla="*/ 65025 h 350072"/>
                <a:gd name="connsiteX14" fmla="*/ 286496 w 303208"/>
                <a:gd name="connsiteY14" fmla="*/ 3112 h 350072"/>
                <a:gd name="connsiteX15" fmla="*/ 298402 w 303208"/>
                <a:gd name="connsiteY15" fmla="*/ 15018 h 350072"/>
                <a:gd name="connsiteX16" fmla="*/ 303165 w 303208"/>
                <a:gd name="connsiteY16" fmla="*/ 65024 h 350072"/>
                <a:gd name="connsiteX17" fmla="*/ 296021 w 303208"/>
                <a:gd name="connsiteY17" fmla="*/ 100743 h 350072"/>
                <a:gd name="connsiteX18" fmla="*/ 288877 w 303208"/>
                <a:gd name="connsiteY18" fmla="*/ 119793 h 350072"/>
                <a:gd name="connsiteX19" fmla="*/ 303165 w 303208"/>
                <a:gd name="connsiteY19" fmla="*/ 181706 h 350072"/>
                <a:gd name="connsiteX0" fmla="*/ 303165 w 303336"/>
                <a:gd name="connsiteY0" fmla="*/ 181706 h 350072"/>
                <a:gd name="connsiteX1" fmla="*/ 284115 w 303336"/>
                <a:gd name="connsiteY1" fmla="*/ 269812 h 350072"/>
                <a:gd name="connsiteX2" fmla="*/ 267446 w 303336"/>
                <a:gd name="connsiteY2" fmla="*/ 315056 h 350072"/>
                <a:gd name="connsiteX3" fmla="*/ 246015 w 303336"/>
                <a:gd name="connsiteY3" fmla="*/ 319818 h 350072"/>
                <a:gd name="connsiteX4" fmla="*/ 198390 w 303336"/>
                <a:gd name="connsiteY4" fmla="*/ 319818 h 350072"/>
                <a:gd name="connsiteX5" fmla="*/ 174577 w 303336"/>
                <a:gd name="connsiteY5" fmla="*/ 312675 h 350072"/>
                <a:gd name="connsiteX6" fmla="*/ 162671 w 303336"/>
                <a:gd name="connsiteY6" fmla="*/ 326962 h 350072"/>
                <a:gd name="connsiteX7" fmla="*/ 122190 w 303336"/>
                <a:gd name="connsiteY7" fmla="*/ 348393 h 350072"/>
                <a:gd name="connsiteX8" fmla="*/ 50752 w 303336"/>
                <a:gd name="connsiteY8" fmla="*/ 348393 h 350072"/>
                <a:gd name="connsiteX9" fmla="*/ 746 w 303336"/>
                <a:gd name="connsiteY9" fmla="*/ 346012 h 350072"/>
                <a:gd name="connsiteX10" fmla="*/ 26940 w 303336"/>
                <a:gd name="connsiteY10" fmla="*/ 334106 h 350072"/>
                <a:gd name="connsiteX11" fmla="*/ 107902 w 303336"/>
                <a:gd name="connsiteY11" fmla="*/ 265050 h 350072"/>
                <a:gd name="connsiteX12" fmla="*/ 207915 w 303336"/>
                <a:gd name="connsiteY12" fmla="*/ 148368 h 350072"/>
                <a:gd name="connsiteX13" fmla="*/ 257921 w 303336"/>
                <a:gd name="connsiteY13" fmla="*/ 65025 h 350072"/>
                <a:gd name="connsiteX14" fmla="*/ 286496 w 303336"/>
                <a:gd name="connsiteY14" fmla="*/ 3112 h 350072"/>
                <a:gd name="connsiteX15" fmla="*/ 298402 w 303336"/>
                <a:gd name="connsiteY15" fmla="*/ 15018 h 350072"/>
                <a:gd name="connsiteX16" fmla="*/ 303165 w 303336"/>
                <a:gd name="connsiteY16" fmla="*/ 65024 h 350072"/>
                <a:gd name="connsiteX17" fmla="*/ 296021 w 303336"/>
                <a:gd name="connsiteY17" fmla="*/ 100743 h 350072"/>
                <a:gd name="connsiteX18" fmla="*/ 293640 w 303336"/>
                <a:gd name="connsiteY18" fmla="*/ 122174 h 350072"/>
                <a:gd name="connsiteX19" fmla="*/ 303165 w 303336"/>
                <a:gd name="connsiteY19" fmla="*/ 181706 h 350072"/>
                <a:gd name="connsiteX0" fmla="*/ 303165 w 303336"/>
                <a:gd name="connsiteY0" fmla="*/ 181706 h 350072"/>
                <a:gd name="connsiteX1" fmla="*/ 284115 w 303336"/>
                <a:gd name="connsiteY1" fmla="*/ 269812 h 350072"/>
                <a:gd name="connsiteX2" fmla="*/ 267446 w 303336"/>
                <a:gd name="connsiteY2" fmla="*/ 315056 h 350072"/>
                <a:gd name="connsiteX3" fmla="*/ 246015 w 303336"/>
                <a:gd name="connsiteY3" fmla="*/ 319818 h 350072"/>
                <a:gd name="connsiteX4" fmla="*/ 198390 w 303336"/>
                <a:gd name="connsiteY4" fmla="*/ 319818 h 350072"/>
                <a:gd name="connsiteX5" fmla="*/ 176958 w 303336"/>
                <a:gd name="connsiteY5" fmla="*/ 315056 h 350072"/>
                <a:gd name="connsiteX6" fmla="*/ 162671 w 303336"/>
                <a:gd name="connsiteY6" fmla="*/ 326962 h 350072"/>
                <a:gd name="connsiteX7" fmla="*/ 122190 w 303336"/>
                <a:gd name="connsiteY7" fmla="*/ 348393 h 350072"/>
                <a:gd name="connsiteX8" fmla="*/ 50752 w 303336"/>
                <a:gd name="connsiteY8" fmla="*/ 348393 h 350072"/>
                <a:gd name="connsiteX9" fmla="*/ 746 w 303336"/>
                <a:gd name="connsiteY9" fmla="*/ 346012 h 350072"/>
                <a:gd name="connsiteX10" fmla="*/ 26940 w 303336"/>
                <a:gd name="connsiteY10" fmla="*/ 334106 h 350072"/>
                <a:gd name="connsiteX11" fmla="*/ 107902 w 303336"/>
                <a:gd name="connsiteY11" fmla="*/ 265050 h 350072"/>
                <a:gd name="connsiteX12" fmla="*/ 207915 w 303336"/>
                <a:gd name="connsiteY12" fmla="*/ 148368 h 350072"/>
                <a:gd name="connsiteX13" fmla="*/ 257921 w 303336"/>
                <a:gd name="connsiteY13" fmla="*/ 65025 h 350072"/>
                <a:gd name="connsiteX14" fmla="*/ 286496 w 303336"/>
                <a:gd name="connsiteY14" fmla="*/ 3112 h 350072"/>
                <a:gd name="connsiteX15" fmla="*/ 298402 w 303336"/>
                <a:gd name="connsiteY15" fmla="*/ 15018 h 350072"/>
                <a:gd name="connsiteX16" fmla="*/ 303165 w 303336"/>
                <a:gd name="connsiteY16" fmla="*/ 65024 h 350072"/>
                <a:gd name="connsiteX17" fmla="*/ 296021 w 303336"/>
                <a:gd name="connsiteY17" fmla="*/ 100743 h 350072"/>
                <a:gd name="connsiteX18" fmla="*/ 293640 w 303336"/>
                <a:gd name="connsiteY18" fmla="*/ 122174 h 350072"/>
                <a:gd name="connsiteX19" fmla="*/ 303165 w 303336"/>
                <a:gd name="connsiteY19" fmla="*/ 181706 h 350072"/>
                <a:gd name="connsiteX0" fmla="*/ 303165 w 303336"/>
                <a:gd name="connsiteY0" fmla="*/ 181706 h 350072"/>
                <a:gd name="connsiteX1" fmla="*/ 284115 w 303336"/>
                <a:gd name="connsiteY1" fmla="*/ 269812 h 350072"/>
                <a:gd name="connsiteX2" fmla="*/ 267446 w 303336"/>
                <a:gd name="connsiteY2" fmla="*/ 315056 h 350072"/>
                <a:gd name="connsiteX3" fmla="*/ 246015 w 303336"/>
                <a:gd name="connsiteY3" fmla="*/ 319818 h 350072"/>
                <a:gd name="connsiteX4" fmla="*/ 198390 w 303336"/>
                <a:gd name="connsiteY4" fmla="*/ 319818 h 350072"/>
                <a:gd name="connsiteX5" fmla="*/ 176958 w 303336"/>
                <a:gd name="connsiteY5" fmla="*/ 315056 h 350072"/>
                <a:gd name="connsiteX6" fmla="*/ 162671 w 303336"/>
                <a:gd name="connsiteY6" fmla="*/ 326962 h 350072"/>
                <a:gd name="connsiteX7" fmla="*/ 122190 w 303336"/>
                <a:gd name="connsiteY7" fmla="*/ 348393 h 350072"/>
                <a:gd name="connsiteX8" fmla="*/ 50752 w 303336"/>
                <a:gd name="connsiteY8" fmla="*/ 348393 h 350072"/>
                <a:gd name="connsiteX9" fmla="*/ 746 w 303336"/>
                <a:gd name="connsiteY9" fmla="*/ 346012 h 350072"/>
                <a:gd name="connsiteX10" fmla="*/ 26940 w 303336"/>
                <a:gd name="connsiteY10" fmla="*/ 329344 h 350072"/>
                <a:gd name="connsiteX11" fmla="*/ 107902 w 303336"/>
                <a:gd name="connsiteY11" fmla="*/ 265050 h 350072"/>
                <a:gd name="connsiteX12" fmla="*/ 207915 w 303336"/>
                <a:gd name="connsiteY12" fmla="*/ 148368 h 350072"/>
                <a:gd name="connsiteX13" fmla="*/ 257921 w 303336"/>
                <a:gd name="connsiteY13" fmla="*/ 65025 h 350072"/>
                <a:gd name="connsiteX14" fmla="*/ 286496 w 303336"/>
                <a:gd name="connsiteY14" fmla="*/ 3112 h 350072"/>
                <a:gd name="connsiteX15" fmla="*/ 298402 w 303336"/>
                <a:gd name="connsiteY15" fmla="*/ 15018 h 350072"/>
                <a:gd name="connsiteX16" fmla="*/ 303165 w 303336"/>
                <a:gd name="connsiteY16" fmla="*/ 65024 h 350072"/>
                <a:gd name="connsiteX17" fmla="*/ 296021 w 303336"/>
                <a:gd name="connsiteY17" fmla="*/ 100743 h 350072"/>
                <a:gd name="connsiteX18" fmla="*/ 293640 w 303336"/>
                <a:gd name="connsiteY18" fmla="*/ 122174 h 350072"/>
                <a:gd name="connsiteX19" fmla="*/ 303165 w 303336"/>
                <a:gd name="connsiteY19" fmla="*/ 181706 h 350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3336" h="350072">
                  <a:moveTo>
                    <a:pt x="303165" y="181706"/>
                  </a:moveTo>
                  <a:cubicBezTo>
                    <a:pt x="301578" y="206312"/>
                    <a:pt x="290068" y="247587"/>
                    <a:pt x="284115" y="269812"/>
                  </a:cubicBezTo>
                  <a:cubicBezTo>
                    <a:pt x="278162" y="292037"/>
                    <a:pt x="273796" y="306722"/>
                    <a:pt x="267446" y="315056"/>
                  </a:cubicBezTo>
                  <a:cubicBezTo>
                    <a:pt x="261096" y="323390"/>
                    <a:pt x="257524" y="319024"/>
                    <a:pt x="246015" y="319818"/>
                  </a:cubicBezTo>
                  <a:cubicBezTo>
                    <a:pt x="234506" y="320612"/>
                    <a:pt x="209899" y="320612"/>
                    <a:pt x="198390" y="319818"/>
                  </a:cubicBezTo>
                  <a:cubicBezTo>
                    <a:pt x="186881" y="319024"/>
                    <a:pt x="182911" y="313865"/>
                    <a:pt x="176958" y="315056"/>
                  </a:cubicBezTo>
                  <a:cubicBezTo>
                    <a:pt x="171005" y="316247"/>
                    <a:pt x="171799" y="321406"/>
                    <a:pt x="162671" y="326962"/>
                  </a:cubicBezTo>
                  <a:cubicBezTo>
                    <a:pt x="153543" y="332518"/>
                    <a:pt x="140843" y="344821"/>
                    <a:pt x="122190" y="348393"/>
                  </a:cubicBezTo>
                  <a:cubicBezTo>
                    <a:pt x="103537" y="351965"/>
                    <a:pt x="70993" y="348790"/>
                    <a:pt x="50752" y="348393"/>
                  </a:cubicBezTo>
                  <a:cubicBezTo>
                    <a:pt x="30511" y="347996"/>
                    <a:pt x="4715" y="349187"/>
                    <a:pt x="746" y="346012"/>
                  </a:cubicBezTo>
                  <a:cubicBezTo>
                    <a:pt x="-3223" y="342837"/>
                    <a:pt x="9081" y="342838"/>
                    <a:pt x="26940" y="329344"/>
                  </a:cubicBezTo>
                  <a:cubicBezTo>
                    <a:pt x="44799" y="315850"/>
                    <a:pt x="77740" y="295213"/>
                    <a:pt x="107902" y="265050"/>
                  </a:cubicBezTo>
                  <a:cubicBezTo>
                    <a:pt x="138064" y="234887"/>
                    <a:pt x="182912" y="181705"/>
                    <a:pt x="207915" y="148368"/>
                  </a:cubicBezTo>
                  <a:cubicBezTo>
                    <a:pt x="232918" y="115031"/>
                    <a:pt x="244824" y="89234"/>
                    <a:pt x="257921" y="65025"/>
                  </a:cubicBezTo>
                  <a:cubicBezTo>
                    <a:pt x="271018" y="40816"/>
                    <a:pt x="279749" y="11446"/>
                    <a:pt x="286496" y="3112"/>
                  </a:cubicBezTo>
                  <a:cubicBezTo>
                    <a:pt x="293243" y="-5222"/>
                    <a:pt x="295624" y="4699"/>
                    <a:pt x="298402" y="15018"/>
                  </a:cubicBezTo>
                  <a:cubicBezTo>
                    <a:pt x="301180" y="25337"/>
                    <a:pt x="303562" y="50737"/>
                    <a:pt x="303165" y="65024"/>
                  </a:cubicBezTo>
                  <a:cubicBezTo>
                    <a:pt x="302768" y="79311"/>
                    <a:pt x="299196" y="90821"/>
                    <a:pt x="296021" y="100743"/>
                  </a:cubicBezTo>
                  <a:cubicBezTo>
                    <a:pt x="292846" y="110665"/>
                    <a:pt x="292449" y="108680"/>
                    <a:pt x="293640" y="122174"/>
                  </a:cubicBezTo>
                  <a:cubicBezTo>
                    <a:pt x="294831" y="135668"/>
                    <a:pt x="304752" y="157100"/>
                    <a:pt x="303165" y="181706"/>
                  </a:cubicBezTo>
                  <a:close/>
                </a:path>
              </a:pathLst>
            </a:custGeom>
            <a:solidFill>
              <a:srgbClr val="5BBFA3"/>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3" name="任意多边形 52"/>
            <p:cNvSpPr/>
            <p:nvPr/>
          </p:nvSpPr>
          <p:spPr>
            <a:xfrm>
              <a:off x="5294857" y="3591937"/>
              <a:ext cx="586887" cy="651614"/>
            </a:xfrm>
            <a:custGeom>
              <a:avLst/>
              <a:gdLst>
                <a:gd name="connsiteX0" fmla="*/ 531714 w 672770"/>
                <a:gd name="connsiteY0" fmla="*/ 182120 h 1032237"/>
                <a:gd name="connsiteX1" fmla="*/ 410270 w 672770"/>
                <a:gd name="connsiteY1" fmla="*/ 320233 h 1032237"/>
                <a:gd name="connsiteX2" fmla="*/ 281683 w 672770"/>
                <a:gd name="connsiteY2" fmla="*/ 439295 h 1032237"/>
                <a:gd name="connsiteX3" fmla="*/ 148333 w 672770"/>
                <a:gd name="connsiteY3" fmla="*/ 586933 h 1032237"/>
                <a:gd name="connsiteX4" fmla="*/ 57845 w 672770"/>
                <a:gd name="connsiteY4" fmla="*/ 715520 h 1032237"/>
                <a:gd name="connsiteX5" fmla="*/ 10220 w 672770"/>
                <a:gd name="connsiteY5" fmla="*/ 844108 h 1032237"/>
                <a:gd name="connsiteX6" fmla="*/ 695 w 672770"/>
                <a:gd name="connsiteY6" fmla="*/ 960789 h 1032237"/>
                <a:gd name="connsiteX7" fmla="*/ 22127 w 672770"/>
                <a:gd name="connsiteY7" fmla="*/ 1010795 h 1032237"/>
                <a:gd name="connsiteX8" fmla="*/ 43558 w 672770"/>
                <a:gd name="connsiteY8" fmla="*/ 1032226 h 1032237"/>
                <a:gd name="connsiteX9" fmla="*/ 57845 w 672770"/>
                <a:gd name="connsiteY9" fmla="*/ 1008414 h 1032237"/>
                <a:gd name="connsiteX10" fmla="*/ 112614 w 672770"/>
                <a:gd name="connsiteY10" fmla="*/ 913164 h 1032237"/>
                <a:gd name="connsiteX11" fmla="*/ 212627 w 672770"/>
                <a:gd name="connsiteY11" fmla="*/ 801245 h 1032237"/>
                <a:gd name="connsiteX12" fmla="*/ 336452 w 672770"/>
                <a:gd name="connsiteY12" fmla="*/ 691708 h 1032237"/>
                <a:gd name="connsiteX13" fmla="*/ 486470 w 672770"/>
                <a:gd name="connsiteY13" fmla="*/ 534545 h 1032237"/>
                <a:gd name="connsiteX14" fmla="*/ 581720 w 672770"/>
                <a:gd name="connsiteY14" fmla="*/ 413101 h 1032237"/>
                <a:gd name="connsiteX15" fmla="*/ 648395 w 672770"/>
                <a:gd name="connsiteY15" fmla="*/ 248795 h 1032237"/>
                <a:gd name="connsiteX16" fmla="*/ 672208 w 672770"/>
                <a:gd name="connsiteY16" fmla="*/ 144020 h 1032237"/>
                <a:gd name="connsiteX17" fmla="*/ 662683 w 672770"/>
                <a:gd name="connsiteY17" fmla="*/ 63058 h 1032237"/>
                <a:gd name="connsiteX18" fmla="*/ 634108 w 672770"/>
                <a:gd name="connsiteY18" fmla="*/ 1145 h 1032237"/>
                <a:gd name="connsiteX19" fmla="*/ 622202 w 672770"/>
                <a:gd name="connsiteY19" fmla="*/ 29720 h 1032237"/>
                <a:gd name="connsiteX20" fmla="*/ 584102 w 672770"/>
                <a:gd name="connsiteY20" fmla="*/ 113064 h 1032237"/>
                <a:gd name="connsiteX21" fmla="*/ 531714 w 672770"/>
                <a:gd name="connsiteY21" fmla="*/ 182120 h 1032237"/>
                <a:gd name="connsiteX0" fmla="*/ 531714 w 673795"/>
                <a:gd name="connsiteY0" fmla="*/ 182373 h 1032490"/>
                <a:gd name="connsiteX1" fmla="*/ 410270 w 673795"/>
                <a:gd name="connsiteY1" fmla="*/ 320486 h 1032490"/>
                <a:gd name="connsiteX2" fmla="*/ 281683 w 673795"/>
                <a:gd name="connsiteY2" fmla="*/ 439548 h 1032490"/>
                <a:gd name="connsiteX3" fmla="*/ 148333 w 673795"/>
                <a:gd name="connsiteY3" fmla="*/ 587186 h 1032490"/>
                <a:gd name="connsiteX4" fmla="*/ 57845 w 673795"/>
                <a:gd name="connsiteY4" fmla="*/ 715773 h 1032490"/>
                <a:gd name="connsiteX5" fmla="*/ 10220 w 673795"/>
                <a:gd name="connsiteY5" fmla="*/ 844361 h 1032490"/>
                <a:gd name="connsiteX6" fmla="*/ 695 w 673795"/>
                <a:gd name="connsiteY6" fmla="*/ 961042 h 1032490"/>
                <a:gd name="connsiteX7" fmla="*/ 22127 w 673795"/>
                <a:gd name="connsiteY7" fmla="*/ 1011048 h 1032490"/>
                <a:gd name="connsiteX8" fmla="*/ 43558 w 673795"/>
                <a:gd name="connsiteY8" fmla="*/ 1032479 h 1032490"/>
                <a:gd name="connsiteX9" fmla="*/ 57845 w 673795"/>
                <a:gd name="connsiteY9" fmla="*/ 1008667 h 1032490"/>
                <a:gd name="connsiteX10" fmla="*/ 112614 w 673795"/>
                <a:gd name="connsiteY10" fmla="*/ 913417 h 1032490"/>
                <a:gd name="connsiteX11" fmla="*/ 212627 w 673795"/>
                <a:gd name="connsiteY11" fmla="*/ 801498 h 1032490"/>
                <a:gd name="connsiteX12" fmla="*/ 336452 w 673795"/>
                <a:gd name="connsiteY12" fmla="*/ 691961 h 1032490"/>
                <a:gd name="connsiteX13" fmla="*/ 486470 w 673795"/>
                <a:gd name="connsiteY13" fmla="*/ 534798 h 1032490"/>
                <a:gd name="connsiteX14" fmla="*/ 581720 w 673795"/>
                <a:gd name="connsiteY14" fmla="*/ 413354 h 1032490"/>
                <a:gd name="connsiteX15" fmla="*/ 648395 w 673795"/>
                <a:gd name="connsiteY15" fmla="*/ 249048 h 1032490"/>
                <a:gd name="connsiteX16" fmla="*/ 672208 w 673795"/>
                <a:gd name="connsiteY16" fmla="*/ 144273 h 1032490"/>
                <a:gd name="connsiteX17" fmla="*/ 667446 w 673795"/>
                <a:gd name="connsiteY17" fmla="*/ 68073 h 1032490"/>
                <a:gd name="connsiteX18" fmla="*/ 634108 w 673795"/>
                <a:gd name="connsiteY18" fmla="*/ 1398 h 1032490"/>
                <a:gd name="connsiteX19" fmla="*/ 622202 w 673795"/>
                <a:gd name="connsiteY19" fmla="*/ 29973 h 1032490"/>
                <a:gd name="connsiteX20" fmla="*/ 584102 w 673795"/>
                <a:gd name="connsiteY20" fmla="*/ 113317 h 1032490"/>
                <a:gd name="connsiteX21" fmla="*/ 531714 w 673795"/>
                <a:gd name="connsiteY21" fmla="*/ 182373 h 1032490"/>
                <a:gd name="connsiteX0" fmla="*/ 531714 w 673619"/>
                <a:gd name="connsiteY0" fmla="*/ 182373 h 1032490"/>
                <a:gd name="connsiteX1" fmla="*/ 410270 w 673619"/>
                <a:gd name="connsiteY1" fmla="*/ 320486 h 1032490"/>
                <a:gd name="connsiteX2" fmla="*/ 281683 w 673619"/>
                <a:gd name="connsiteY2" fmla="*/ 439548 h 1032490"/>
                <a:gd name="connsiteX3" fmla="*/ 148333 w 673619"/>
                <a:gd name="connsiteY3" fmla="*/ 587186 h 1032490"/>
                <a:gd name="connsiteX4" fmla="*/ 57845 w 673619"/>
                <a:gd name="connsiteY4" fmla="*/ 715773 h 1032490"/>
                <a:gd name="connsiteX5" fmla="*/ 10220 w 673619"/>
                <a:gd name="connsiteY5" fmla="*/ 844361 h 1032490"/>
                <a:gd name="connsiteX6" fmla="*/ 695 w 673619"/>
                <a:gd name="connsiteY6" fmla="*/ 961042 h 1032490"/>
                <a:gd name="connsiteX7" fmla="*/ 22127 w 673619"/>
                <a:gd name="connsiteY7" fmla="*/ 1011048 h 1032490"/>
                <a:gd name="connsiteX8" fmla="*/ 43558 w 673619"/>
                <a:gd name="connsiteY8" fmla="*/ 1032479 h 1032490"/>
                <a:gd name="connsiteX9" fmla="*/ 57845 w 673619"/>
                <a:gd name="connsiteY9" fmla="*/ 1008667 h 1032490"/>
                <a:gd name="connsiteX10" fmla="*/ 112614 w 673619"/>
                <a:gd name="connsiteY10" fmla="*/ 913417 h 1032490"/>
                <a:gd name="connsiteX11" fmla="*/ 212627 w 673619"/>
                <a:gd name="connsiteY11" fmla="*/ 801498 h 1032490"/>
                <a:gd name="connsiteX12" fmla="*/ 336452 w 673619"/>
                <a:gd name="connsiteY12" fmla="*/ 691961 h 1032490"/>
                <a:gd name="connsiteX13" fmla="*/ 486470 w 673619"/>
                <a:gd name="connsiteY13" fmla="*/ 534798 h 1032490"/>
                <a:gd name="connsiteX14" fmla="*/ 581720 w 673619"/>
                <a:gd name="connsiteY14" fmla="*/ 413354 h 1032490"/>
                <a:gd name="connsiteX15" fmla="*/ 650776 w 673619"/>
                <a:gd name="connsiteY15" fmla="*/ 256192 h 1032490"/>
                <a:gd name="connsiteX16" fmla="*/ 672208 w 673619"/>
                <a:gd name="connsiteY16" fmla="*/ 144273 h 1032490"/>
                <a:gd name="connsiteX17" fmla="*/ 667446 w 673619"/>
                <a:gd name="connsiteY17" fmla="*/ 68073 h 1032490"/>
                <a:gd name="connsiteX18" fmla="*/ 634108 w 673619"/>
                <a:gd name="connsiteY18" fmla="*/ 1398 h 1032490"/>
                <a:gd name="connsiteX19" fmla="*/ 622202 w 673619"/>
                <a:gd name="connsiteY19" fmla="*/ 29973 h 1032490"/>
                <a:gd name="connsiteX20" fmla="*/ 584102 w 673619"/>
                <a:gd name="connsiteY20" fmla="*/ 113317 h 1032490"/>
                <a:gd name="connsiteX21" fmla="*/ 531714 w 673619"/>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6452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4071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818 w 672042"/>
                <a:gd name="connsiteY0" fmla="*/ 182373 h 1032490"/>
                <a:gd name="connsiteX1" fmla="*/ 410374 w 672042"/>
                <a:gd name="connsiteY1" fmla="*/ 320486 h 1032490"/>
                <a:gd name="connsiteX2" fmla="*/ 281787 w 672042"/>
                <a:gd name="connsiteY2" fmla="*/ 439548 h 1032490"/>
                <a:gd name="connsiteX3" fmla="*/ 148437 w 672042"/>
                <a:gd name="connsiteY3" fmla="*/ 587186 h 1032490"/>
                <a:gd name="connsiteX4" fmla="*/ 62711 w 672042"/>
                <a:gd name="connsiteY4" fmla="*/ 715773 h 1032490"/>
                <a:gd name="connsiteX5" fmla="*/ 10324 w 672042"/>
                <a:gd name="connsiteY5" fmla="*/ 844361 h 1032490"/>
                <a:gd name="connsiteX6" fmla="*/ 799 w 672042"/>
                <a:gd name="connsiteY6" fmla="*/ 961042 h 1032490"/>
                <a:gd name="connsiteX7" fmla="*/ 22231 w 672042"/>
                <a:gd name="connsiteY7" fmla="*/ 1011048 h 1032490"/>
                <a:gd name="connsiteX8" fmla="*/ 43662 w 672042"/>
                <a:gd name="connsiteY8" fmla="*/ 1032479 h 1032490"/>
                <a:gd name="connsiteX9" fmla="*/ 57949 w 672042"/>
                <a:gd name="connsiteY9" fmla="*/ 1008667 h 1032490"/>
                <a:gd name="connsiteX10" fmla="*/ 112718 w 672042"/>
                <a:gd name="connsiteY10" fmla="*/ 913417 h 1032490"/>
                <a:gd name="connsiteX11" fmla="*/ 212731 w 672042"/>
                <a:gd name="connsiteY11" fmla="*/ 801498 h 1032490"/>
                <a:gd name="connsiteX12" fmla="*/ 334175 w 672042"/>
                <a:gd name="connsiteY12" fmla="*/ 691961 h 1032490"/>
                <a:gd name="connsiteX13" fmla="*/ 486574 w 672042"/>
                <a:gd name="connsiteY13" fmla="*/ 534798 h 1032490"/>
                <a:gd name="connsiteX14" fmla="*/ 581824 w 672042"/>
                <a:gd name="connsiteY14" fmla="*/ 413354 h 1032490"/>
                <a:gd name="connsiteX15" fmla="*/ 650880 w 672042"/>
                <a:gd name="connsiteY15" fmla="*/ 256192 h 1032490"/>
                <a:gd name="connsiteX16" fmla="*/ 669931 w 672042"/>
                <a:gd name="connsiteY16" fmla="*/ 151417 h 1032490"/>
                <a:gd name="connsiteX17" fmla="*/ 667550 w 672042"/>
                <a:gd name="connsiteY17" fmla="*/ 68073 h 1032490"/>
                <a:gd name="connsiteX18" fmla="*/ 634212 w 672042"/>
                <a:gd name="connsiteY18" fmla="*/ 1398 h 1032490"/>
                <a:gd name="connsiteX19" fmla="*/ 622306 w 672042"/>
                <a:gd name="connsiteY19" fmla="*/ 29973 h 1032490"/>
                <a:gd name="connsiteX20" fmla="*/ 584206 w 672042"/>
                <a:gd name="connsiteY20" fmla="*/ 113317 h 1032490"/>
                <a:gd name="connsiteX21" fmla="*/ 531818 w 672042"/>
                <a:gd name="connsiteY21" fmla="*/ 182373 h 1032490"/>
                <a:gd name="connsiteX0" fmla="*/ 533956 w 674180"/>
                <a:gd name="connsiteY0" fmla="*/ 182373 h 1032491"/>
                <a:gd name="connsiteX1" fmla="*/ 412512 w 674180"/>
                <a:gd name="connsiteY1" fmla="*/ 320486 h 1032491"/>
                <a:gd name="connsiteX2" fmla="*/ 283925 w 674180"/>
                <a:gd name="connsiteY2" fmla="*/ 439548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4180"/>
                <a:gd name="connsiteY0" fmla="*/ 182373 h 1032491"/>
                <a:gd name="connsiteX1" fmla="*/ 412512 w 674180"/>
                <a:gd name="connsiteY1" fmla="*/ 320486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4164 w 674388"/>
                <a:gd name="connsiteY0" fmla="*/ 182373 h 1032491"/>
                <a:gd name="connsiteX1" fmla="*/ 412720 w 674388"/>
                <a:gd name="connsiteY1" fmla="*/ 320486 h 1032491"/>
                <a:gd name="connsiteX2" fmla="*/ 288896 w 674388"/>
                <a:gd name="connsiteY2" fmla="*/ 441929 h 1032491"/>
                <a:gd name="connsiteX3" fmla="*/ 150783 w 674388"/>
                <a:gd name="connsiteY3" fmla="*/ 587186 h 1032491"/>
                <a:gd name="connsiteX4" fmla="*/ 76963 w 674388"/>
                <a:gd name="connsiteY4" fmla="*/ 668148 h 1032491"/>
                <a:gd name="connsiteX5" fmla="*/ 12670 w 674388"/>
                <a:gd name="connsiteY5" fmla="*/ 844361 h 1032491"/>
                <a:gd name="connsiteX6" fmla="*/ 764 w 674388"/>
                <a:gd name="connsiteY6" fmla="*/ 953898 h 1032491"/>
                <a:gd name="connsiteX7" fmla="*/ 24577 w 674388"/>
                <a:gd name="connsiteY7" fmla="*/ 1011048 h 1032491"/>
                <a:gd name="connsiteX8" fmla="*/ 46008 w 674388"/>
                <a:gd name="connsiteY8" fmla="*/ 1032479 h 1032491"/>
                <a:gd name="connsiteX9" fmla="*/ 60295 w 674388"/>
                <a:gd name="connsiteY9" fmla="*/ 1008667 h 1032491"/>
                <a:gd name="connsiteX10" fmla="*/ 115064 w 674388"/>
                <a:gd name="connsiteY10" fmla="*/ 913417 h 1032491"/>
                <a:gd name="connsiteX11" fmla="*/ 215077 w 674388"/>
                <a:gd name="connsiteY11" fmla="*/ 801498 h 1032491"/>
                <a:gd name="connsiteX12" fmla="*/ 336521 w 674388"/>
                <a:gd name="connsiteY12" fmla="*/ 691961 h 1032491"/>
                <a:gd name="connsiteX13" fmla="*/ 488920 w 674388"/>
                <a:gd name="connsiteY13" fmla="*/ 534798 h 1032491"/>
                <a:gd name="connsiteX14" fmla="*/ 584170 w 674388"/>
                <a:gd name="connsiteY14" fmla="*/ 413354 h 1032491"/>
                <a:gd name="connsiteX15" fmla="*/ 653226 w 674388"/>
                <a:gd name="connsiteY15" fmla="*/ 256192 h 1032491"/>
                <a:gd name="connsiteX16" fmla="*/ 672277 w 674388"/>
                <a:gd name="connsiteY16" fmla="*/ 151417 h 1032491"/>
                <a:gd name="connsiteX17" fmla="*/ 669896 w 674388"/>
                <a:gd name="connsiteY17" fmla="*/ 68073 h 1032491"/>
                <a:gd name="connsiteX18" fmla="*/ 636558 w 674388"/>
                <a:gd name="connsiteY18" fmla="*/ 1398 h 1032491"/>
                <a:gd name="connsiteX19" fmla="*/ 624652 w 674388"/>
                <a:gd name="connsiteY19" fmla="*/ 29973 h 1032491"/>
                <a:gd name="connsiteX20" fmla="*/ 586552 w 674388"/>
                <a:gd name="connsiteY20" fmla="*/ 113317 h 1032491"/>
                <a:gd name="connsiteX21" fmla="*/ 534164 w 674388"/>
                <a:gd name="connsiteY21" fmla="*/ 182373 h 1032491"/>
                <a:gd name="connsiteX0" fmla="*/ 534164 w 674388"/>
                <a:gd name="connsiteY0" fmla="*/ 182373 h 1032491"/>
                <a:gd name="connsiteX1" fmla="*/ 412720 w 674388"/>
                <a:gd name="connsiteY1" fmla="*/ 320486 h 1032491"/>
                <a:gd name="connsiteX2" fmla="*/ 288896 w 674388"/>
                <a:gd name="connsiteY2" fmla="*/ 441929 h 1032491"/>
                <a:gd name="connsiteX3" fmla="*/ 157927 w 674388"/>
                <a:gd name="connsiteY3" fmla="*/ 565754 h 1032491"/>
                <a:gd name="connsiteX4" fmla="*/ 76963 w 674388"/>
                <a:gd name="connsiteY4" fmla="*/ 668148 h 1032491"/>
                <a:gd name="connsiteX5" fmla="*/ 12670 w 674388"/>
                <a:gd name="connsiteY5" fmla="*/ 844361 h 1032491"/>
                <a:gd name="connsiteX6" fmla="*/ 764 w 674388"/>
                <a:gd name="connsiteY6" fmla="*/ 953898 h 1032491"/>
                <a:gd name="connsiteX7" fmla="*/ 24577 w 674388"/>
                <a:gd name="connsiteY7" fmla="*/ 1011048 h 1032491"/>
                <a:gd name="connsiteX8" fmla="*/ 46008 w 674388"/>
                <a:gd name="connsiteY8" fmla="*/ 1032479 h 1032491"/>
                <a:gd name="connsiteX9" fmla="*/ 60295 w 674388"/>
                <a:gd name="connsiteY9" fmla="*/ 1008667 h 1032491"/>
                <a:gd name="connsiteX10" fmla="*/ 115064 w 674388"/>
                <a:gd name="connsiteY10" fmla="*/ 913417 h 1032491"/>
                <a:gd name="connsiteX11" fmla="*/ 215077 w 674388"/>
                <a:gd name="connsiteY11" fmla="*/ 801498 h 1032491"/>
                <a:gd name="connsiteX12" fmla="*/ 336521 w 674388"/>
                <a:gd name="connsiteY12" fmla="*/ 691961 h 1032491"/>
                <a:gd name="connsiteX13" fmla="*/ 488920 w 674388"/>
                <a:gd name="connsiteY13" fmla="*/ 534798 h 1032491"/>
                <a:gd name="connsiteX14" fmla="*/ 584170 w 674388"/>
                <a:gd name="connsiteY14" fmla="*/ 413354 h 1032491"/>
                <a:gd name="connsiteX15" fmla="*/ 653226 w 674388"/>
                <a:gd name="connsiteY15" fmla="*/ 256192 h 1032491"/>
                <a:gd name="connsiteX16" fmla="*/ 672277 w 674388"/>
                <a:gd name="connsiteY16" fmla="*/ 151417 h 1032491"/>
                <a:gd name="connsiteX17" fmla="*/ 669896 w 674388"/>
                <a:gd name="connsiteY17" fmla="*/ 68073 h 1032491"/>
                <a:gd name="connsiteX18" fmla="*/ 636558 w 674388"/>
                <a:gd name="connsiteY18" fmla="*/ 1398 h 1032491"/>
                <a:gd name="connsiteX19" fmla="*/ 624652 w 674388"/>
                <a:gd name="connsiteY19" fmla="*/ 29973 h 1032491"/>
                <a:gd name="connsiteX20" fmla="*/ 586552 w 674388"/>
                <a:gd name="connsiteY20" fmla="*/ 113317 h 1032491"/>
                <a:gd name="connsiteX21" fmla="*/ 534164 w 674388"/>
                <a:gd name="connsiteY21" fmla="*/ 182373 h 1032491"/>
                <a:gd name="connsiteX0" fmla="*/ 534116 w 674340"/>
                <a:gd name="connsiteY0" fmla="*/ 182373 h 1032491"/>
                <a:gd name="connsiteX1" fmla="*/ 412672 w 674340"/>
                <a:gd name="connsiteY1" fmla="*/ 320486 h 1032491"/>
                <a:gd name="connsiteX2" fmla="*/ 288848 w 674340"/>
                <a:gd name="connsiteY2" fmla="*/ 441929 h 1032491"/>
                <a:gd name="connsiteX3" fmla="*/ 157879 w 674340"/>
                <a:gd name="connsiteY3" fmla="*/ 565754 h 1032491"/>
                <a:gd name="connsiteX4" fmla="*/ 74534 w 674340"/>
                <a:gd name="connsiteY4" fmla="*/ 665767 h 1032491"/>
                <a:gd name="connsiteX5" fmla="*/ 12622 w 674340"/>
                <a:gd name="connsiteY5" fmla="*/ 844361 h 1032491"/>
                <a:gd name="connsiteX6" fmla="*/ 716 w 674340"/>
                <a:gd name="connsiteY6" fmla="*/ 953898 h 1032491"/>
                <a:gd name="connsiteX7" fmla="*/ 24529 w 674340"/>
                <a:gd name="connsiteY7" fmla="*/ 1011048 h 1032491"/>
                <a:gd name="connsiteX8" fmla="*/ 45960 w 674340"/>
                <a:gd name="connsiteY8" fmla="*/ 1032479 h 1032491"/>
                <a:gd name="connsiteX9" fmla="*/ 60247 w 674340"/>
                <a:gd name="connsiteY9" fmla="*/ 1008667 h 1032491"/>
                <a:gd name="connsiteX10" fmla="*/ 115016 w 674340"/>
                <a:gd name="connsiteY10" fmla="*/ 913417 h 1032491"/>
                <a:gd name="connsiteX11" fmla="*/ 215029 w 674340"/>
                <a:gd name="connsiteY11" fmla="*/ 801498 h 1032491"/>
                <a:gd name="connsiteX12" fmla="*/ 336473 w 674340"/>
                <a:gd name="connsiteY12" fmla="*/ 691961 h 1032491"/>
                <a:gd name="connsiteX13" fmla="*/ 488872 w 674340"/>
                <a:gd name="connsiteY13" fmla="*/ 534798 h 1032491"/>
                <a:gd name="connsiteX14" fmla="*/ 584122 w 674340"/>
                <a:gd name="connsiteY14" fmla="*/ 413354 h 1032491"/>
                <a:gd name="connsiteX15" fmla="*/ 653178 w 674340"/>
                <a:gd name="connsiteY15" fmla="*/ 256192 h 1032491"/>
                <a:gd name="connsiteX16" fmla="*/ 672229 w 674340"/>
                <a:gd name="connsiteY16" fmla="*/ 151417 h 1032491"/>
                <a:gd name="connsiteX17" fmla="*/ 669848 w 674340"/>
                <a:gd name="connsiteY17" fmla="*/ 68073 h 1032491"/>
                <a:gd name="connsiteX18" fmla="*/ 636510 w 674340"/>
                <a:gd name="connsiteY18" fmla="*/ 1398 h 1032491"/>
                <a:gd name="connsiteX19" fmla="*/ 624604 w 674340"/>
                <a:gd name="connsiteY19" fmla="*/ 29973 h 1032491"/>
                <a:gd name="connsiteX20" fmla="*/ 586504 w 674340"/>
                <a:gd name="connsiteY20" fmla="*/ 113317 h 1032491"/>
                <a:gd name="connsiteX21" fmla="*/ 534116 w 674340"/>
                <a:gd name="connsiteY21" fmla="*/ 182373 h 1032491"/>
                <a:gd name="connsiteX0" fmla="*/ 534116 w 674340"/>
                <a:gd name="connsiteY0" fmla="*/ 182373 h 1032491"/>
                <a:gd name="connsiteX1" fmla="*/ 412672 w 674340"/>
                <a:gd name="connsiteY1" fmla="*/ 320486 h 1032491"/>
                <a:gd name="connsiteX2" fmla="*/ 288848 w 674340"/>
                <a:gd name="connsiteY2" fmla="*/ 441929 h 1032491"/>
                <a:gd name="connsiteX3" fmla="*/ 157879 w 674340"/>
                <a:gd name="connsiteY3" fmla="*/ 565754 h 1032491"/>
                <a:gd name="connsiteX4" fmla="*/ 74534 w 674340"/>
                <a:gd name="connsiteY4" fmla="*/ 665767 h 1032491"/>
                <a:gd name="connsiteX5" fmla="*/ 12622 w 674340"/>
                <a:gd name="connsiteY5" fmla="*/ 844361 h 1032491"/>
                <a:gd name="connsiteX6" fmla="*/ 716 w 674340"/>
                <a:gd name="connsiteY6" fmla="*/ 953898 h 1032491"/>
                <a:gd name="connsiteX7" fmla="*/ 24529 w 674340"/>
                <a:gd name="connsiteY7" fmla="*/ 1011048 h 1032491"/>
                <a:gd name="connsiteX8" fmla="*/ 45960 w 674340"/>
                <a:gd name="connsiteY8" fmla="*/ 1032479 h 1032491"/>
                <a:gd name="connsiteX9" fmla="*/ 60247 w 674340"/>
                <a:gd name="connsiteY9" fmla="*/ 1008667 h 1032491"/>
                <a:gd name="connsiteX10" fmla="*/ 115016 w 674340"/>
                <a:gd name="connsiteY10" fmla="*/ 913417 h 1032491"/>
                <a:gd name="connsiteX11" fmla="*/ 215029 w 674340"/>
                <a:gd name="connsiteY11" fmla="*/ 801498 h 1032491"/>
                <a:gd name="connsiteX12" fmla="*/ 336473 w 674340"/>
                <a:gd name="connsiteY12" fmla="*/ 691961 h 1032491"/>
                <a:gd name="connsiteX13" fmla="*/ 493635 w 674340"/>
                <a:gd name="connsiteY13" fmla="*/ 515748 h 1032491"/>
                <a:gd name="connsiteX14" fmla="*/ 584122 w 674340"/>
                <a:gd name="connsiteY14" fmla="*/ 413354 h 1032491"/>
                <a:gd name="connsiteX15" fmla="*/ 653178 w 674340"/>
                <a:gd name="connsiteY15" fmla="*/ 256192 h 1032491"/>
                <a:gd name="connsiteX16" fmla="*/ 672229 w 674340"/>
                <a:gd name="connsiteY16" fmla="*/ 151417 h 1032491"/>
                <a:gd name="connsiteX17" fmla="*/ 669848 w 674340"/>
                <a:gd name="connsiteY17" fmla="*/ 68073 h 1032491"/>
                <a:gd name="connsiteX18" fmla="*/ 636510 w 674340"/>
                <a:gd name="connsiteY18" fmla="*/ 1398 h 1032491"/>
                <a:gd name="connsiteX19" fmla="*/ 624604 w 674340"/>
                <a:gd name="connsiteY19" fmla="*/ 29973 h 1032491"/>
                <a:gd name="connsiteX20" fmla="*/ 586504 w 674340"/>
                <a:gd name="connsiteY20" fmla="*/ 113317 h 1032491"/>
                <a:gd name="connsiteX21" fmla="*/ 534116 w 674340"/>
                <a:gd name="connsiteY21" fmla="*/ 182373 h 1032491"/>
                <a:gd name="connsiteX0" fmla="*/ 534116 w 674340"/>
                <a:gd name="connsiteY0" fmla="*/ 182373 h 1032491"/>
                <a:gd name="connsiteX1" fmla="*/ 412672 w 674340"/>
                <a:gd name="connsiteY1" fmla="*/ 320486 h 1032491"/>
                <a:gd name="connsiteX2" fmla="*/ 288848 w 674340"/>
                <a:gd name="connsiteY2" fmla="*/ 441929 h 1032491"/>
                <a:gd name="connsiteX3" fmla="*/ 157879 w 674340"/>
                <a:gd name="connsiteY3" fmla="*/ 565754 h 1032491"/>
                <a:gd name="connsiteX4" fmla="*/ 74534 w 674340"/>
                <a:gd name="connsiteY4" fmla="*/ 665767 h 1032491"/>
                <a:gd name="connsiteX5" fmla="*/ 12622 w 674340"/>
                <a:gd name="connsiteY5" fmla="*/ 844361 h 1032491"/>
                <a:gd name="connsiteX6" fmla="*/ 716 w 674340"/>
                <a:gd name="connsiteY6" fmla="*/ 953898 h 1032491"/>
                <a:gd name="connsiteX7" fmla="*/ 24529 w 674340"/>
                <a:gd name="connsiteY7" fmla="*/ 1011048 h 1032491"/>
                <a:gd name="connsiteX8" fmla="*/ 45960 w 674340"/>
                <a:gd name="connsiteY8" fmla="*/ 1032479 h 1032491"/>
                <a:gd name="connsiteX9" fmla="*/ 60247 w 674340"/>
                <a:gd name="connsiteY9" fmla="*/ 1008667 h 1032491"/>
                <a:gd name="connsiteX10" fmla="*/ 115016 w 674340"/>
                <a:gd name="connsiteY10" fmla="*/ 913417 h 1032491"/>
                <a:gd name="connsiteX11" fmla="*/ 215029 w 674340"/>
                <a:gd name="connsiteY11" fmla="*/ 801498 h 1032491"/>
                <a:gd name="connsiteX12" fmla="*/ 336473 w 674340"/>
                <a:gd name="connsiteY12" fmla="*/ 691961 h 1032491"/>
                <a:gd name="connsiteX13" fmla="*/ 493635 w 674340"/>
                <a:gd name="connsiteY13" fmla="*/ 515748 h 1032491"/>
                <a:gd name="connsiteX14" fmla="*/ 579360 w 674340"/>
                <a:gd name="connsiteY14" fmla="*/ 406210 h 1032491"/>
                <a:gd name="connsiteX15" fmla="*/ 653178 w 674340"/>
                <a:gd name="connsiteY15" fmla="*/ 256192 h 1032491"/>
                <a:gd name="connsiteX16" fmla="*/ 672229 w 674340"/>
                <a:gd name="connsiteY16" fmla="*/ 151417 h 1032491"/>
                <a:gd name="connsiteX17" fmla="*/ 669848 w 674340"/>
                <a:gd name="connsiteY17" fmla="*/ 68073 h 1032491"/>
                <a:gd name="connsiteX18" fmla="*/ 636510 w 674340"/>
                <a:gd name="connsiteY18" fmla="*/ 1398 h 1032491"/>
                <a:gd name="connsiteX19" fmla="*/ 624604 w 674340"/>
                <a:gd name="connsiteY19" fmla="*/ 29973 h 1032491"/>
                <a:gd name="connsiteX20" fmla="*/ 586504 w 674340"/>
                <a:gd name="connsiteY20" fmla="*/ 113317 h 1032491"/>
                <a:gd name="connsiteX21" fmla="*/ 534116 w 674340"/>
                <a:gd name="connsiteY21" fmla="*/ 182373 h 1032491"/>
                <a:gd name="connsiteX0" fmla="*/ 534116 w 674666"/>
                <a:gd name="connsiteY0" fmla="*/ 182373 h 1032491"/>
                <a:gd name="connsiteX1" fmla="*/ 412672 w 674666"/>
                <a:gd name="connsiteY1" fmla="*/ 320486 h 1032491"/>
                <a:gd name="connsiteX2" fmla="*/ 288848 w 674666"/>
                <a:gd name="connsiteY2" fmla="*/ 441929 h 1032491"/>
                <a:gd name="connsiteX3" fmla="*/ 157879 w 674666"/>
                <a:gd name="connsiteY3" fmla="*/ 565754 h 1032491"/>
                <a:gd name="connsiteX4" fmla="*/ 74534 w 674666"/>
                <a:gd name="connsiteY4" fmla="*/ 665767 h 1032491"/>
                <a:gd name="connsiteX5" fmla="*/ 12622 w 674666"/>
                <a:gd name="connsiteY5" fmla="*/ 844361 h 1032491"/>
                <a:gd name="connsiteX6" fmla="*/ 716 w 674666"/>
                <a:gd name="connsiteY6" fmla="*/ 953898 h 1032491"/>
                <a:gd name="connsiteX7" fmla="*/ 24529 w 674666"/>
                <a:gd name="connsiteY7" fmla="*/ 1011048 h 1032491"/>
                <a:gd name="connsiteX8" fmla="*/ 45960 w 674666"/>
                <a:gd name="connsiteY8" fmla="*/ 1032479 h 1032491"/>
                <a:gd name="connsiteX9" fmla="*/ 60247 w 674666"/>
                <a:gd name="connsiteY9" fmla="*/ 1008667 h 1032491"/>
                <a:gd name="connsiteX10" fmla="*/ 115016 w 674666"/>
                <a:gd name="connsiteY10" fmla="*/ 913417 h 1032491"/>
                <a:gd name="connsiteX11" fmla="*/ 215029 w 674666"/>
                <a:gd name="connsiteY11" fmla="*/ 801498 h 1032491"/>
                <a:gd name="connsiteX12" fmla="*/ 336473 w 674666"/>
                <a:gd name="connsiteY12" fmla="*/ 691961 h 1032491"/>
                <a:gd name="connsiteX13" fmla="*/ 493635 w 674666"/>
                <a:gd name="connsiteY13" fmla="*/ 515748 h 1032491"/>
                <a:gd name="connsiteX14" fmla="*/ 579360 w 674666"/>
                <a:gd name="connsiteY14" fmla="*/ 406210 h 1032491"/>
                <a:gd name="connsiteX15" fmla="*/ 648415 w 674666"/>
                <a:gd name="connsiteY15" fmla="*/ 253810 h 1032491"/>
                <a:gd name="connsiteX16" fmla="*/ 672229 w 674666"/>
                <a:gd name="connsiteY16" fmla="*/ 151417 h 1032491"/>
                <a:gd name="connsiteX17" fmla="*/ 669848 w 674666"/>
                <a:gd name="connsiteY17" fmla="*/ 68073 h 1032491"/>
                <a:gd name="connsiteX18" fmla="*/ 636510 w 674666"/>
                <a:gd name="connsiteY18" fmla="*/ 1398 h 1032491"/>
                <a:gd name="connsiteX19" fmla="*/ 624604 w 674666"/>
                <a:gd name="connsiteY19" fmla="*/ 29973 h 1032491"/>
                <a:gd name="connsiteX20" fmla="*/ 586504 w 674666"/>
                <a:gd name="connsiteY20" fmla="*/ 113317 h 1032491"/>
                <a:gd name="connsiteX21" fmla="*/ 534116 w 674666"/>
                <a:gd name="connsiteY21" fmla="*/ 182373 h 1032491"/>
                <a:gd name="connsiteX0" fmla="*/ 534116 w 674666"/>
                <a:gd name="connsiteY0" fmla="*/ 182373 h 1032491"/>
                <a:gd name="connsiteX1" fmla="*/ 412672 w 674666"/>
                <a:gd name="connsiteY1" fmla="*/ 320486 h 1032491"/>
                <a:gd name="connsiteX2" fmla="*/ 288848 w 674666"/>
                <a:gd name="connsiteY2" fmla="*/ 441929 h 1032491"/>
                <a:gd name="connsiteX3" fmla="*/ 157879 w 674666"/>
                <a:gd name="connsiteY3" fmla="*/ 565754 h 1032491"/>
                <a:gd name="connsiteX4" fmla="*/ 74534 w 674666"/>
                <a:gd name="connsiteY4" fmla="*/ 665767 h 1032491"/>
                <a:gd name="connsiteX5" fmla="*/ 12622 w 674666"/>
                <a:gd name="connsiteY5" fmla="*/ 844361 h 1032491"/>
                <a:gd name="connsiteX6" fmla="*/ 716 w 674666"/>
                <a:gd name="connsiteY6" fmla="*/ 953898 h 1032491"/>
                <a:gd name="connsiteX7" fmla="*/ 24529 w 674666"/>
                <a:gd name="connsiteY7" fmla="*/ 1011048 h 1032491"/>
                <a:gd name="connsiteX8" fmla="*/ 45960 w 674666"/>
                <a:gd name="connsiteY8" fmla="*/ 1032479 h 1032491"/>
                <a:gd name="connsiteX9" fmla="*/ 60247 w 674666"/>
                <a:gd name="connsiteY9" fmla="*/ 1008667 h 1032491"/>
                <a:gd name="connsiteX10" fmla="*/ 115016 w 674666"/>
                <a:gd name="connsiteY10" fmla="*/ 913417 h 1032491"/>
                <a:gd name="connsiteX11" fmla="*/ 215029 w 674666"/>
                <a:gd name="connsiteY11" fmla="*/ 801498 h 1032491"/>
                <a:gd name="connsiteX12" fmla="*/ 407911 w 674666"/>
                <a:gd name="connsiteY12" fmla="*/ 599092 h 1032491"/>
                <a:gd name="connsiteX13" fmla="*/ 493635 w 674666"/>
                <a:gd name="connsiteY13" fmla="*/ 515748 h 1032491"/>
                <a:gd name="connsiteX14" fmla="*/ 579360 w 674666"/>
                <a:gd name="connsiteY14" fmla="*/ 406210 h 1032491"/>
                <a:gd name="connsiteX15" fmla="*/ 648415 w 674666"/>
                <a:gd name="connsiteY15" fmla="*/ 253810 h 1032491"/>
                <a:gd name="connsiteX16" fmla="*/ 672229 w 674666"/>
                <a:gd name="connsiteY16" fmla="*/ 151417 h 1032491"/>
                <a:gd name="connsiteX17" fmla="*/ 669848 w 674666"/>
                <a:gd name="connsiteY17" fmla="*/ 68073 h 1032491"/>
                <a:gd name="connsiteX18" fmla="*/ 636510 w 674666"/>
                <a:gd name="connsiteY18" fmla="*/ 1398 h 1032491"/>
                <a:gd name="connsiteX19" fmla="*/ 624604 w 674666"/>
                <a:gd name="connsiteY19" fmla="*/ 29973 h 1032491"/>
                <a:gd name="connsiteX20" fmla="*/ 586504 w 674666"/>
                <a:gd name="connsiteY20" fmla="*/ 113317 h 1032491"/>
                <a:gd name="connsiteX21" fmla="*/ 534116 w 674666"/>
                <a:gd name="connsiteY21" fmla="*/ 182373 h 1032491"/>
                <a:gd name="connsiteX0" fmla="*/ 534116 w 674666"/>
                <a:gd name="connsiteY0" fmla="*/ 182373 h 1032491"/>
                <a:gd name="connsiteX1" fmla="*/ 412672 w 674666"/>
                <a:gd name="connsiteY1" fmla="*/ 320486 h 1032491"/>
                <a:gd name="connsiteX2" fmla="*/ 288848 w 674666"/>
                <a:gd name="connsiteY2" fmla="*/ 441929 h 1032491"/>
                <a:gd name="connsiteX3" fmla="*/ 157879 w 674666"/>
                <a:gd name="connsiteY3" fmla="*/ 565754 h 1032491"/>
                <a:gd name="connsiteX4" fmla="*/ 74534 w 674666"/>
                <a:gd name="connsiteY4" fmla="*/ 665767 h 1032491"/>
                <a:gd name="connsiteX5" fmla="*/ 12622 w 674666"/>
                <a:gd name="connsiteY5" fmla="*/ 844361 h 1032491"/>
                <a:gd name="connsiteX6" fmla="*/ 716 w 674666"/>
                <a:gd name="connsiteY6" fmla="*/ 953898 h 1032491"/>
                <a:gd name="connsiteX7" fmla="*/ 24529 w 674666"/>
                <a:gd name="connsiteY7" fmla="*/ 1011048 h 1032491"/>
                <a:gd name="connsiteX8" fmla="*/ 45960 w 674666"/>
                <a:gd name="connsiteY8" fmla="*/ 1032479 h 1032491"/>
                <a:gd name="connsiteX9" fmla="*/ 60247 w 674666"/>
                <a:gd name="connsiteY9" fmla="*/ 1008667 h 1032491"/>
                <a:gd name="connsiteX10" fmla="*/ 115016 w 674666"/>
                <a:gd name="connsiteY10" fmla="*/ 913417 h 1032491"/>
                <a:gd name="connsiteX11" fmla="*/ 348379 w 674666"/>
                <a:gd name="connsiteY11" fmla="*/ 651479 h 1032491"/>
                <a:gd name="connsiteX12" fmla="*/ 407911 w 674666"/>
                <a:gd name="connsiteY12" fmla="*/ 599092 h 1032491"/>
                <a:gd name="connsiteX13" fmla="*/ 493635 w 674666"/>
                <a:gd name="connsiteY13" fmla="*/ 515748 h 1032491"/>
                <a:gd name="connsiteX14" fmla="*/ 579360 w 674666"/>
                <a:gd name="connsiteY14" fmla="*/ 406210 h 1032491"/>
                <a:gd name="connsiteX15" fmla="*/ 648415 w 674666"/>
                <a:gd name="connsiteY15" fmla="*/ 253810 h 1032491"/>
                <a:gd name="connsiteX16" fmla="*/ 672229 w 674666"/>
                <a:gd name="connsiteY16" fmla="*/ 151417 h 1032491"/>
                <a:gd name="connsiteX17" fmla="*/ 669848 w 674666"/>
                <a:gd name="connsiteY17" fmla="*/ 68073 h 1032491"/>
                <a:gd name="connsiteX18" fmla="*/ 636510 w 674666"/>
                <a:gd name="connsiteY18" fmla="*/ 1398 h 1032491"/>
                <a:gd name="connsiteX19" fmla="*/ 624604 w 674666"/>
                <a:gd name="connsiteY19" fmla="*/ 29973 h 1032491"/>
                <a:gd name="connsiteX20" fmla="*/ 586504 w 674666"/>
                <a:gd name="connsiteY20" fmla="*/ 113317 h 1032491"/>
                <a:gd name="connsiteX21" fmla="*/ 534116 w 674666"/>
                <a:gd name="connsiteY21" fmla="*/ 182373 h 1032491"/>
                <a:gd name="connsiteX0" fmla="*/ 534116 w 674666"/>
                <a:gd name="connsiteY0" fmla="*/ 182373 h 1042810"/>
                <a:gd name="connsiteX1" fmla="*/ 412672 w 674666"/>
                <a:gd name="connsiteY1" fmla="*/ 320486 h 1042810"/>
                <a:gd name="connsiteX2" fmla="*/ 288848 w 674666"/>
                <a:gd name="connsiteY2" fmla="*/ 441929 h 1042810"/>
                <a:gd name="connsiteX3" fmla="*/ 157879 w 674666"/>
                <a:gd name="connsiteY3" fmla="*/ 565754 h 1042810"/>
                <a:gd name="connsiteX4" fmla="*/ 74534 w 674666"/>
                <a:gd name="connsiteY4" fmla="*/ 665767 h 1042810"/>
                <a:gd name="connsiteX5" fmla="*/ 12622 w 674666"/>
                <a:gd name="connsiteY5" fmla="*/ 844361 h 1042810"/>
                <a:gd name="connsiteX6" fmla="*/ 716 w 674666"/>
                <a:gd name="connsiteY6" fmla="*/ 953898 h 1042810"/>
                <a:gd name="connsiteX7" fmla="*/ 24529 w 674666"/>
                <a:gd name="connsiteY7" fmla="*/ 1011048 h 1042810"/>
                <a:gd name="connsiteX8" fmla="*/ 45960 w 674666"/>
                <a:gd name="connsiteY8" fmla="*/ 1032479 h 1042810"/>
                <a:gd name="connsiteX9" fmla="*/ 60247 w 674666"/>
                <a:gd name="connsiteY9" fmla="*/ 1008667 h 1042810"/>
                <a:gd name="connsiteX10" fmla="*/ 276941 w 674666"/>
                <a:gd name="connsiteY10" fmla="*/ 677673 h 1042810"/>
                <a:gd name="connsiteX11" fmla="*/ 348379 w 674666"/>
                <a:gd name="connsiteY11" fmla="*/ 651479 h 1042810"/>
                <a:gd name="connsiteX12" fmla="*/ 407911 w 674666"/>
                <a:gd name="connsiteY12" fmla="*/ 599092 h 1042810"/>
                <a:gd name="connsiteX13" fmla="*/ 493635 w 674666"/>
                <a:gd name="connsiteY13" fmla="*/ 515748 h 1042810"/>
                <a:gd name="connsiteX14" fmla="*/ 579360 w 674666"/>
                <a:gd name="connsiteY14" fmla="*/ 406210 h 1042810"/>
                <a:gd name="connsiteX15" fmla="*/ 648415 w 674666"/>
                <a:gd name="connsiteY15" fmla="*/ 253810 h 1042810"/>
                <a:gd name="connsiteX16" fmla="*/ 672229 w 674666"/>
                <a:gd name="connsiteY16" fmla="*/ 151417 h 1042810"/>
                <a:gd name="connsiteX17" fmla="*/ 669848 w 674666"/>
                <a:gd name="connsiteY17" fmla="*/ 68073 h 1042810"/>
                <a:gd name="connsiteX18" fmla="*/ 636510 w 674666"/>
                <a:gd name="connsiteY18" fmla="*/ 1398 h 1042810"/>
                <a:gd name="connsiteX19" fmla="*/ 624604 w 674666"/>
                <a:gd name="connsiteY19" fmla="*/ 29973 h 1042810"/>
                <a:gd name="connsiteX20" fmla="*/ 586504 w 674666"/>
                <a:gd name="connsiteY20" fmla="*/ 113317 h 1042810"/>
                <a:gd name="connsiteX21" fmla="*/ 534116 w 674666"/>
                <a:gd name="connsiteY21" fmla="*/ 182373 h 1042810"/>
                <a:gd name="connsiteX0" fmla="*/ 534116 w 674666"/>
                <a:gd name="connsiteY0" fmla="*/ 182373 h 1042810"/>
                <a:gd name="connsiteX1" fmla="*/ 412672 w 674666"/>
                <a:gd name="connsiteY1" fmla="*/ 320486 h 1042810"/>
                <a:gd name="connsiteX2" fmla="*/ 288848 w 674666"/>
                <a:gd name="connsiteY2" fmla="*/ 441929 h 1042810"/>
                <a:gd name="connsiteX3" fmla="*/ 157879 w 674666"/>
                <a:gd name="connsiteY3" fmla="*/ 565754 h 1042810"/>
                <a:gd name="connsiteX4" fmla="*/ 74534 w 674666"/>
                <a:gd name="connsiteY4" fmla="*/ 665767 h 1042810"/>
                <a:gd name="connsiteX5" fmla="*/ 12622 w 674666"/>
                <a:gd name="connsiteY5" fmla="*/ 844361 h 1042810"/>
                <a:gd name="connsiteX6" fmla="*/ 716 w 674666"/>
                <a:gd name="connsiteY6" fmla="*/ 953898 h 1042810"/>
                <a:gd name="connsiteX7" fmla="*/ 24529 w 674666"/>
                <a:gd name="connsiteY7" fmla="*/ 1011048 h 1042810"/>
                <a:gd name="connsiteX8" fmla="*/ 45960 w 674666"/>
                <a:gd name="connsiteY8" fmla="*/ 1032479 h 1042810"/>
                <a:gd name="connsiteX9" fmla="*/ 60247 w 674666"/>
                <a:gd name="connsiteY9" fmla="*/ 1008667 h 1042810"/>
                <a:gd name="connsiteX10" fmla="*/ 276941 w 674666"/>
                <a:gd name="connsiteY10" fmla="*/ 677673 h 1042810"/>
                <a:gd name="connsiteX11" fmla="*/ 348379 w 674666"/>
                <a:gd name="connsiteY11" fmla="*/ 651479 h 1042810"/>
                <a:gd name="connsiteX12" fmla="*/ 407911 w 674666"/>
                <a:gd name="connsiteY12" fmla="*/ 599092 h 1042810"/>
                <a:gd name="connsiteX13" fmla="*/ 493635 w 674666"/>
                <a:gd name="connsiteY13" fmla="*/ 515748 h 1042810"/>
                <a:gd name="connsiteX14" fmla="*/ 579360 w 674666"/>
                <a:gd name="connsiteY14" fmla="*/ 406210 h 1042810"/>
                <a:gd name="connsiteX15" fmla="*/ 648415 w 674666"/>
                <a:gd name="connsiteY15" fmla="*/ 253810 h 1042810"/>
                <a:gd name="connsiteX16" fmla="*/ 672229 w 674666"/>
                <a:gd name="connsiteY16" fmla="*/ 151417 h 1042810"/>
                <a:gd name="connsiteX17" fmla="*/ 669848 w 674666"/>
                <a:gd name="connsiteY17" fmla="*/ 68073 h 1042810"/>
                <a:gd name="connsiteX18" fmla="*/ 636510 w 674666"/>
                <a:gd name="connsiteY18" fmla="*/ 1398 h 1042810"/>
                <a:gd name="connsiteX19" fmla="*/ 624604 w 674666"/>
                <a:gd name="connsiteY19" fmla="*/ 29973 h 1042810"/>
                <a:gd name="connsiteX20" fmla="*/ 586504 w 674666"/>
                <a:gd name="connsiteY20" fmla="*/ 113317 h 1042810"/>
                <a:gd name="connsiteX21" fmla="*/ 534116 w 674666"/>
                <a:gd name="connsiteY21" fmla="*/ 182373 h 1042810"/>
                <a:gd name="connsiteX0" fmla="*/ 534116 w 674666"/>
                <a:gd name="connsiteY0" fmla="*/ 182373 h 1054311"/>
                <a:gd name="connsiteX1" fmla="*/ 412672 w 674666"/>
                <a:gd name="connsiteY1" fmla="*/ 320486 h 1054311"/>
                <a:gd name="connsiteX2" fmla="*/ 288848 w 674666"/>
                <a:gd name="connsiteY2" fmla="*/ 441929 h 1054311"/>
                <a:gd name="connsiteX3" fmla="*/ 157879 w 674666"/>
                <a:gd name="connsiteY3" fmla="*/ 565754 h 1054311"/>
                <a:gd name="connsiteX4" fmla="*/ 74534 w 674666"/>
                <a:gd name="connsiteY4" fmla="*/ 665767 h 1054311"/>
                <a:gd name="connsiteX5" fmla="*/ 12622 w 674666"/>
                <a:gd name="connsiteY5" fmla="*/ 844361 h 1054311"/>
                <a:gd name="connsiteX6" fmla="*/ 716 w 674666"/>
                <a:gd name="connsiteY6" fmla="*/ 953898 h 1054311"/>
                <a:gd name="connsiteX7" fmla="*/ 24529 w 674666"/>
                <a:gd name="connsiteY7" fmla="*/ 1011048 h 1054311"/>
                <a:gd name="connsiteX8" fmla="*/ 45960 w 674666"/>
                <a:gd name="connsiteY8" fmla="*/ 1032479 h 1054311"/>
                <a:gd name="connsiteX9" fmla="*/ 210266 w 674666"/>
                <a:gd name="connsiteY9" fmla="*/ 684817 h 1054311"/>
                <a:gd name="connsiteX10" fmla="*/ 276941 w 674666"/>
                <a:gd name="connsiteY10" fmla="*/ 677673 h 1054311"/>
                <a:gd name="connsiteX11" fmla="*/ 348379 w 674666"/>
                <a:gd name="connsiteY11" fmla="*/ 651479 h 1054311"/>
                <a:gd name="connsiteX12" fmla="*/ 407911 w 674666"/>
                <a:gd name="connsiteY12" fmla="*/ 599092 h 1054311"/>
                <a:gd name="connsiteX13" fmla="*/ 493635 w 674666"/>
                <a:gd name="connsiteY13" fmla="*/ 515748 h 1054311"/>
                <a:gd name="connsiteX14" fmla="*/ 579360 w 674666"/>
                <a:gd name="connsiteY14" fmla="*/ 406210 h 1054311"/>
                <a:gd name="connsiteX15" fmla="*/ 648415 w 674666"/>
                <a:gd name="connsiteY15" fmla="*/ 253810 h 1054311"/>
                <a:gd name="connsiteX16" fmla="*/ 672229 w 674666"/>
                <a:gd name="connsiteY16" fmla="*/ 151417 h 1054311"/>
                <a:gd name="connsiteX17" fmla="*/ 669848 w 674666"/>
                <a:gd name="connsiteY17" fmla="*/ 68073 h 1054311"/>
                <a:gd name="connsiteX18" fmla="*/ 636510 w 674666"/>
                <a:gd name="connsiteY18" fmla="*/ 1398 h 1054311"/>
                <a:gd name="connsiteX19" fmla="*/ 624604 w 674666"/>
                <a:gd name="connsiteY19" fmla="*/ 29973 h 1054311"/>
                <a:gd name="connsiteX20" fmla="*/ 586504 w 674666"/>
                <a:gd name="connsiteY20" fmla="*/ 113317 h 1054311"/>
                <a:gd name="connsiteX21" fmla="*/ 534116 w 674666"/>
                <a:gd name="connsiteY21" fmla="*/ 182373 h 1054311"/>
                <a:gd name="connsiteX0" fmla="*/ 534116 w 674666"/>
                <a:gd name="connsiteY0" fmla="*/ 182373 h 1054311"/>
                <a:gd name="connsiteX1" fmla="*/ 412672 w 674666"/>
                <a:gd name="connsiteY1" fmla="*/ 320486 h 1054311"/>
                <a:gd name="connsiteX2" fmla="*/ 288848 w 674666"/>
                <a:gd name="connsiteY2" fmla="*/ 441929 h 1054311"/>
                <a:gd name="connsiteX3" fmla="*/ 157879 w 674666"/>
                <a:gd name="connsiteY3" fmla="*/ 565754 h 1054311"/>
                <a:gd name="connsiteX4" fmla="*/ 74534 w 674666"/>
                <a:gd name="connsiteY4" fmla="*/ 665767 h 1054311"/>
                <a:gd name="connsiteX5" fmla="*/ 12622 w 674666"/>
                <a:gd name="connsiteY5" fmla="*/ 844361 h 1054311"/>
                <a:gd name="connsiteX6" fmla="*/ 716 w 674666"/>
                <a:gd name="connsiteY6" fmla="*/ 953898 h 1054311"/>
                <a:gd name="connsiteX7" fmla="*/ 24529 w 674666"/>
                <a:gd name="connsiteY7" fmla="*/ 1011048 h 1054311"/>
                <a:gd name="connsiteX8" fmla="*/ 45960 w 674666"/>
                <a:gd name="connsiteY8" fmla="*/ 1032479 h 1054311"/>
                <a:gd name="connsiteX9" fmla="*/ 210266 w 674666"/>
                <a:gd name="connsiteY9" fmla="*/ 684817 h 1054311"/>
                <a:gd name="connsiteX10" fmla="*/ 276941 w 674666"/>
                <a:gd name="connsiteY10" fmla="*/ 677673 h 1054311"/>
                <a:gd name="connsiteX11" fmla="*/ 348379 w 674666"/>
                <a:gd name="connsiteY11" fmla="*/ 651479 h 1054311"/>
                <a:gd name="connsiteX12" fmla="*/ 407911 w 674666"/>
                <a:gd name="connsiteY12" fmla="*/ 599092 h 1054311"/>
                <a:gd name="connsiteX13" fmla="*/ 493635 w 674666"/>
                <a:gd name="connsiteY13" fmla="*/ 515748 h 1054311"/>
                <a:gd name="connsiteX14" fmla="*/ 579360 w 674666"/>
                <a:gd name="connsiteY14" fmla="*/ 406210 h 1054311"/>
                <a:gd name="connsiteX15" fmla="*/ 648415 w 674666"/>
                <a:gd name="connsiteY15" fmla="*/ 253810 h 1054311"/>
                <a:gd name="connsiteX16" fmla="*/ 672229 w 674666"/>
                <a:gd name="connsiteY16" fmla="*/ 151417 h 1054311"/>
                <a:gd name="connsiteX17" fmla="*/ 669848 w 674666"/>
                <a:gd name="connsiteY17" fmla="*/ 68073 h 1054311"/>
                <a:gd name="connsiteX18" fmla="*/ 636510 w 674666"/>
                <a:gd name="connsiteY18" fmla="*/ 1398 h 1054311"/>
                <a:gd name="connsiteX19" fmla="*/ 624604 w 674666"/>
                <a:gd name="connsiteY19" fmla="*/ 29973 h 1054311"/>
                <a:gd name="connsiteX20" fmla="*/ 586504 w 674666"/>
                <a:gd name="connsiteY20" fmla="*/ 113317 h 1054311"/>
                <a:gd name="connsiteX21" fmla="*/ 534116 w 674666"/>
                <a:gd name="connsiteY21" fmla="*/ 182373 h 1054311"/>
                <a:gd name="connsiteX0" fmla="*/ 534116 w 674666"/>
                <a:gd name="connsiteY0" fmla="*/ 182373 h 1024643"/>
                <a:gd name="connsiteX1" fmla="*/ 412672 w 674666"/>
                <a:gd name="connsiteY1" fmla="*/ 320486 h 1024643"/>
                <a:gd name="connsiteX2" fmla="*/ 288848 w 674666"/>
                <a:gd name="connsiteY2" fmla="*/ 441929 h 1024643"/>
                <a:gd name="connsiteX3" fmla="*/ 157879 w 674666"/>
                <a:gd name="connsiteY3" fmla="*/ 565754 h 1024643"/>
                <a:gd name="connsiteX4" fmla="*/ 74534 w 674666"/>
                <a:gd name="connsiteY4" fmla="*/ 665767 h 1024643"/>
                <a:gd name="connsiteX5" fmla="*/ 12622 w 674666"/>
                <a:gd name="connsiteY5" fmla="*/ 844361 h 1024643"/>
                <a:gd name="connsiteX6" fmla="*/ 716 w 674666"/>
                <a:gd name="connsiteY6" fmla="*/ 953898 h 1024643"/>
                <a:gd name="connsiteX7" fmla="*/ 24529 w 674666"/>
                <a:gd name="connsiteY7" fmla="*/ 1011048 h 1024643"/>
                <a:gd name="connsiteX8" fmla="*/ 153116 w 674666"/>
                <a:gd name="connsiteY8" fmla="*/ 691960 h 1024643"/>
                <a:gd name="connsiteX9" fmla="*/ 210266 w 674666"/>
                <a:gd name="connsiteY9" fmla="*/ 684817 h 1024643"/>
                <a:gd name="connsiteX10" fmla="*/ 276941 w 674666"/>
                <a:gd name="connsiteY10" fmla="*/ 677673 h 1024643"/>
                <a:gd name="connsiteX11" fmla="*/ 348379 w 674666"/>
                <a:gd name="connsiteY11" fmla="*/ 651479 h 1024643"/>
                <a:gd name="connsiteX12" fmla="*/ 407911 w 674666"/>
                <a:gd name="connsiteY12" fmla="*/ 599092 h 1024643"/>
                <a:gd name="connsiteX13" fmla="*/ 493635 w 674666"/>
                <a:gd name="connsiteY13" fmla="*/ 515748 h 1024643"/>
                <a:gd name="connsiteX14" fmla="*/ 579360 w 674666"/>
                <a:gd name="connsiteY14" fmla="*/ 406210 h 1024643"/>
                <a:gd name="connsiteX15" fmla="*/ 648415 w 674666"/>
                <a:gd name="connsiteY15" fmla="*/ 253810 h 1024643"/>
                <a:gd name="connsiteX16" fmla="*/ 672229 w 674666"/>
                <a:gd name="connsiteY16" fmla="*/ 151417 h 1024643"/>
                <a:gd name="connsiteX17" fmla="*/ 669848 w 674666"/>
                <a:gd name="connsiteY17" fmla="*/ 68073 h 1024643"/>
                <a:gd name="connsiteX18" fmla="*/ 636510 w 674666"/>
                <a:gd name="connsiteY18" fmla="*/ 1398 h 1024643"/>
                <a:gd name="connsiteX19" fmla="*/ 624604 w 674666"/>
                <a:gd name="connsiteY19" fmla="*/ 29973 h 1024643"/>
                <a:gd name="connsiteX20" fmla="*/ 586504 w 674666"/>
                <a:gd name="connsiteY20" fmla="*/ 113317 h 1024643"/>
                <a:gd name="connsiteX21" fmla="*/ 534116 w 674666"/>
                <a:gd name="connsiteY21" fmla="*/ 182373 h 1024643"/>
                <a:gd name="connsiteX0" fmla="*/ 534116 w 674666"/>
                <a:gd name="connsiteY0" fmla="*/ 182373 h 1024643"/>
                <a:gd name="connsiteX1" fmla="*/ 412672 w 674666"/>
                <a:gd name="connsiteY1" fmla="*/ 320486 h 1024643"/>
                <a:gd name="connsiteX2" fmla="*/ 288848 w 674666"/>
                <a:gd name="connsiteY2" fmla="*/ 441929 h 1024643"/>
                <a:gd name="connsiteX3" fmla="*/ 157879 w 674666"/>
                <a:gd name="connsiteY3" fmla="*/ 565754 h 1024643"/>
                <a:gd name="connsiteX4" fmla="*/ 74534 w 674666"/>
                <a:gd name="connsiteY4" fmla="*/ 665767 h 1024643"/>
                <a:gd name="connsiteX5" fmla="*/ 12622 w 674666"/>
                <a:gd name="connsiteY5" fmla="*/ 844361 h 1024643"/>
                <a:gd name="connsiteX6" fmla="*/ 716 w 674666"/>
                <a:gd name="connsiteY6" fmla="*/ 953898 h 1024643"/>
                <a:gd name="connsiteX7" fmla="*/ 24529 w 674666"/>
                <a:gd name="connsiteY7" fmla="*/ 1011048 h 1024643"/>
                <a:gd name="connsiteX8" fmla="*/ 153116 w 674666"/>
                <a:gd name="connsiteY8" fmla="*/ 691960 h 1024643"/>
                <a:gd name="connsiteX9" fmla="*/ 210266 w 674666"/>
                <a:gd name="connsiteY9" fmla="*/ 684817 h 1024643"/>
                <a:gd name="connsiteX10" fmla="*/ 276941 w 674666"/>
                <a:gd name="connsiteY10" fmla="*/ 677673 h 1024643"/>
                <a:gd name="connsiteX11" fmla="*/ 348379 w 674666"/>
                <a:gd name="connsiteY11" fmla="*/ 651479 h 1024643"/>
                <a:gd name="connsiteX12" fmla="*/ 407911 w 674666"/>
                <a:gd name="connsiteY12" fmla="*/ 599092 h 1024643"/>
                <a:gd name="connsiteX13" fmla="*/ 493635 w 674666"/>
                <a:gd name="connsiteY13" fmla="*/ 515748 h 1024643"/>
                <a:gd name="connsiteX14" fmla="*/ 579360 w 674666"/>
                <a:gd name="connsiteY14" fmla="*/ 406210 h 1024643"/>
                <a:gd name="connsiteX15" fmla="*/ 648415 w 674666"/>
                <a:gd name="connsiteY15" fmla="*/ 253810 h 1024643"/>
                <a:gd name="connsiteX16" fmla="*/ 672229 w 674666"/>
                <a:gd name="connsiteY16" fmla="*/ 151417 h 1024643"/>
                <a:gd name="connsiteX17" fmla="*/ 669848 w 674666"/>
                <a:gd name="connsiteY17" fmla="*/ 68073 h 1024643"/>
                <a:gd name="connsiteX18" fmla="*/ 636510 w 674666"/>
                <a:gd name="connsiteY18" fmla="*/ 1398 h 1024643"/>
                <a:gd name="connsiteX19" fmla="*/ 624604 w 674666"/>
                <a:gd name="connsiteY19" fmla="*/ 29973 h 1024643"/>
                <a:gd name="connsiteX20" fmla="*/ 586504 w 674666"/>
                <a:gd name="connsiteY20" fmla="*/ 113317 h 1024643"/>
                <a:gd name="connsiteX21" fmla="*/ 534116 w 674666"/>
                <a:gd name="connsiteY21" fmla="*/ 182373 h 1024643"/>
                <a:gd name="connsiteX0" fmla="*/ 534929 w 675479"/>
                <a:gd name="connsiteY0" fmla="*/ 182373 h 1027443"/>
                <a:gd name="connsiteX1" fmla="*/ 413485 w 675479"/>
                <a:gd name="connsiteY1" fmla="*/ 320486 h 1027443"/>
                <a:gd name="connsiteX2" fmla="*/ 289661 w 675479"/>
                <a:gd name="connsiteY2" fmla="*/ 441929 h 1027443"/>
                <a:gd name="connsiteX3" fmla="*/ 158692 w 675479"/>
                <a:gd name="connsiteY3" fmla="*/ 565754 h 1027443"/>
                <a:gd name="connsiteX4" fmla="*/ 75347 w 675479"/>
                <a:gd name="connsiteY4" fmla="*/ 665767 h 1027443"/>
                <a:gd name="connsiteX5" fmla="*/ 49154 w 675479"/>
                <a:gd name="connsiteY5" fmla="*/ 718155 h 1027443"/>
                <a:gd name="connsiteX6" fmla="*/ 1529 w 675479"/>
                <a:gd name="connsiteY6" fmla="*/ 953898 h 1027443"/>
                <a:gd name="connsiteX7" fmla="*/ 25342 w 675479"/>
                <a:gd name="connsiteY7" fmla="*/ 1011048 h 1027443"/>
                <a:gd name="connsiteX8" fmla="*/ 153929 w 675479"/>
                <a:gd name="connsiteY8" fmla="*/ 691960 h 1027443"/>
                <a:gd name="connsiteX9" fmla="*/ 211079 w 675479"/>
                <a:gd name="connsiteY9" fmla="*/ 684817 h 1027443"/>
                <a:gd name="connsiteX10" fmla="*/ 277754 w 675479"/>
                <a:gd name="connsiteY10" fmla="*/ 677673 h 1027443"/>
                <a:gd name="connsiteX11" fmla="*/ 349192 w 675479"/>
                <a:gd name="connsiteY11" fmla="*/ 651479 h 1027443"/>
                <a:gd name="connsiteX12" fmla="*/ 408724 w 675479"/>
                <a:gd name="connsiteY12" fmla="*/ 599092 h 1027443"/>
                <a:gd name="connsiteX13" fmla="*/ 494448 w 675479"/>
                <a:gd name="connsiteY13" fmla="*/ 515748 h 1027443"/>
                <a:gd name="connsiteX14" fmla="*/ 580173 w 675479"/>
                <a:gd name="connsiteY14" fmla="*/ 406210 h 1027443"/>
                <a:gd name="connsiteX15" fmla="*/ 649228 w 675479"/>
                <a:gd name="connsiteY15" fmla="*/ 253810 h 1027443"/>
                <a:gd name="connsiteX16" fmla="*/ 673042 w 675479"/>
                <a:gd name="connsiteY16" fmla="*/ 151417 h 1027443"/>
                <a:gd name="connsiteX17" fmla="*/ 670661 w 675479"/>
                <a:gd name="connsiteY17" fmla="*/ 68073 h 1027443"/>
                <a:gd name="connsiteX18" fmla="*/ 637323 w 675479"/>
                <a:gd name="connsiteY18" fmla="*/ 1398 h 1027443"/>
                <a:gd name="connsiteX19" fmla="*/ 625417 w 675479"/>
                <a:gd name="connsiteY19" fmla="*/ 29973 h 1027443"/>
                <a:gd name="connsiteX20" fmla="*/ 587317 w 675479"/>
                <a:gd name="connsiteY20" fmla="*/ 113317 h 1027443"/>
                <a:gd name="connsiteX21" fmla="*/ 534929 w 675479"/>
                <a:gd name="connsiteY21" fmla="*/ 182373 h 1027443"/>
                <a:gd name="connsiteX0" fmla="*/ 517081 w 657631"/>
                <a:gd name="connsiteY0" fmla="*/ 182373 h 1011877"/>
                <a:gd name="connsiteX1" fmla="*/ 395637 w 657631"/>
                <a:gd name="connsiteY1" fmla="*/ 320486 h 1011877"/>
                <a:gd name="connsiteX2" fmla="*/ 271813 w 657631"/>
                <a:gd name="connsiteY2" fmla="*/ 441929 h 1011877"/>
                <a:gd name="connsiteX3" fmla="*/ 140844 w 657631"/>
                <a:gd name="connsiteY3" fmla="*/ 565754 h 1011877"/>
                <a:gd name="connsiteX4" fmla="*/ 57499 w 657631"/>
                <a:gd name="connsiteY4" fmla="*/ 665767 h 1011877"/>
                <a:gd name="connsiteX5" fmla="*/ 31306 w 657631"/>
                <a:gd name="connsiteY5" fmla="*/ 718155 h 1011877"/>
                <a:gd name="connsiteX6" fmla="*/ 17019 w 657631"/>
                <a:gd name="connsiteY6" fmla="*/ 782448 h 1011877"/>
                <a:gd name="connsiteX7" fmla="*/ 7494 w 657631"/>
                <a:gd name="connsiteY7" fmla="*/ 1011048 h 1011877"/>
                <a:gd name="connsiteX8" fmla="*/ 136081 w 657631"/>
                <a:gd name="connsiteY8" fmla="*/ 691960 h 1011877"/>
                <a:gd name="connsiteX9" fmla="*/ 193231 w 657631"/>
                <a:gd name="connsiteY9" fmla="*/ 684817 h 1011877"/>
                <a:gd name="connsiteX10" fmla="*/ 259906 w 657631"/>
                <a:gd name="connsiteY10" fmla="*/ 677673 h 1011877"/>
                <a:gd name="connsiteX11" fmla="*/ 331344 w 657631"/>
                <a:gd name="connsiteY11" fmla="*/ 651479 h 1011877"/>
                <a:gd name="connsiteX12" fmla="*/ 390876 w 657631"/>
                <a:gd name="connsiteY12" fmla="*/ 599092 h 1011877"/>
                <a:gd name="connsiteX13" fmla="*/ 476600 w 657631"/>
                <a:gd name="connsiteY13" fmla="*/ 515748 h 1011877"/>
                <a:gd name="connsiteX14" fmla="*/ 562325 w 657631"/>
                <a:gd name="connsiteY14" fmla="*/ 406210 h 1011877"/>
                <a:gd name="connsiteX15" fmla="*/ 631380 w 657631"/>
                <a:gd name="connsiteY15" fmla="*/ 253810 h 1011877"/>
                <a:gd name="connsiteX16" fmla="*/ 655194 w 657631"/>
                <a:gd name="connsiteY16" fmla="*/ 151417 h 1011877"/>
                <a:gd name="connsiteX17" fmla="*/ 652813 w 657631"/>
                <a:gd name="connsiteY17" fmla="*/ 68073 h 1011877"/>
                <a:gd name="connsiteX18" fmla="*/ 619475 w 657631"/>
                <a:gd name="connsiteY18" fmla="*/ 1398 h 1011877"/>
                <a:gd name="connsiteX19" fmla="*/ 607569 w 657631"/>
                <a:gd name="connsiteY19" fmla="*/ 29973 h 1011877"/>
                <a:gd name="connsiteX20" fmla="*/ 569469 w 657631"/>
                <a:gd name="connsiteY20" fmla="*/ 113317 h 1011877"/>
                <a:gd name="connsiteX21" fmla="*/ 517081 w 657631"/>
                <a:gd name="connsiteY21" fmla="*/ 182373 h 1011877"/>
                <a:gd name="connsiteX0" fmla="*/ 503044 w 643594"/>
                <a:gd name="connsiteY0" fmla="*/ 182373 h 782470"/>
                <a:gd name="connsiteX1" fmla="*/ 381600 w 643594"/>
                <a:gd name="connsiteY1" fmla="*/ 320486 h 782470"/>
                <a:gd name="connsiteX2" fmla="*/ 257776 w 643594"/>
                <a:gd name="connsiteY2" fmla="*/ 441929 h 782470"/>
                <a:gd name="connsiteX3" fmla="*/ 126807 w 643594"/>
                <a:gd name="connsiteY3" fmla="*/ 565754 h 782470"/>
                <a:gd name="connsiteX4" fmla="*/ 43462 w 643594"/>
                <a:gd name="connsiteY4" fmla="*/ 665767 h 782470"/>
                <a:gd name="connsiteX5" fmla="*/ 17269 w 643594"/>
                <a:gd name="connsiteY5" fmla="*/ 718155 h 782470"/>
                <a:gd name="connsiteX6" fmla="*/ 2982 w 643594"/>
                <a:gd name="connsiteY6" fmla="*/ 782448 h 782470"/>
                <a:gd name="connsiteX7" fmla="*/ 76801 w 643594"/>
                <a:gd name="connsiteY7" fmla="*/ 711011 h 782470"/>
                <a:gd name="connsiteX8" fmla="*/ 122044 w 643594"/>
                <a:gd name="connsiteY8" fmla="*/ 691960 h 782470"/>
                <a:gd name="connsiteX9" fmla="*/ 179194 w 643594"/>
                <a:gd name="connsiteY9" fmla="*/ 684817 h 782470"/>
                <a:gd name="connsiteX10" fmla="*/ 245869 w 643594"/>
                <a:gd name="connsiteY10" fmla="*/ 677673 h 782470"/>
                <a:gd name="connsiteX11" fmla="*/ 317307 w 643594"/>
                <a:gd name="connsiteY11" fmla="*/ 651479 h 782470"/>
                <a:gd name="connsiteX12" fmla="*/ 376839 w 643594"/>
                <a:gd name="connsiteY12" fmla="*/ 599092 h 782470"/>
                <a:gd name="connsiteX13" fmla="*/ 462563 w 643594"/>
                <a:gd name="connsiteY13" fmla="*/ 515748 h 782470"/>
                <a:gd name="connsiteX14" fmla="*/ 548288 w 643594"/>
                <a:gd name="connsiteY14" fmla="*/ 406210 h 782470"/>
                <a:gd name="connsiteX15" fmla="*/ 617343 w 643594"/>
                <a:gd name="connsiteY15" fmla="*/ 253810 h 782470"/>
                <a:gd name="connsiteX16" fmla="*/ 641157 w 643594"/>
                <a:gd name="connsiteY16" fmla="*/ 151417 h 782470"/>
                <a:gd name="connsiteX17" fmla="*/ 638776 w 643594"/>
                <a:gd name="connsiteY17" fmla="*/ 68073 h 782470"/>
                <a:gd name="connsiteX18" fmla="*/ 605438 w 643594"/>
                <a:gd name="connsiteY18" fmla="*/ 1398 h 782470"/>
                <a:gd name="connsiteX19" fmla="*/ 593532 w 643594"/>
                <a:gd name="connsiteY19" fmla="*/ 29973 h 782470"/>
                <a:gd name="connsiteX20" fmla="*/ 555432 w 643594"/>
                <a:gd name="connsiteY20" fmla="*/ 113317 h 782470"/>
                <a:gd name="connsiteX21" fmla="*/ 503044 w 643594"/>
                <a:gd name="connsiteY21" fmla="*/ 182373 h 782470"/>
                <a:gd name="connsiteX0" fmla="*/ 503044 w 643594"/>
                <a:gd name="connsiteY0" fmla="*/ 182373 h 782470"/>
                <a:gd name="connsiteX1" fmla="*/ 381600 w 643594"/>
                <a:gd name="connsiteY1" fmla="*/ 320486 h 782470"/>
                <a:gd name="connsiteX2" fmla="*/ 257776 w 643594"/>
                <a:gd name="connsiteY2" fmla="*/ 441929 h 782470"/>
                <a:gd name="connsiteX3" fmla="*/ 126807 w 643594"/>
                <a:gd name="connsiteY3" fmla="*/ 565754 h 782470"/>
                <a:gd name="connsiteX4" fmla="*/ 43462 w 643594"/>
                <a:gd name="connsiteY4" fmla="*/ 665767 h 782470"/>
                <a:gd name="connsiteX5" fmla="*/ 17269 w 643594"/>
                <a:gd name="connsiteY5" fmla="*/ 718155 h 782470"/>
                <a:gd name="connsiteX6" fmla="*/ 2982 w 643594"/>
                <a:gd name="connsiteY6" fmla="*/ 782448 h 782470"/>
                <a:gd name="connsiteX7" fmla="*/ 76801 w 643594"/>
                <a:gd name="connsiteY7" fmla="*/ 711011 h 782470"/>
                <a:gd name="connsiteX8" fmla="*/ 122044 w 643594"/>
                <a:gd name="connsiteY8" fmla="*/ 691960 h 782470"/>
                <a:gd name="connsiteX9" fmla="*/ 179194 w 643594"/>
                <a:gd name="connsiteY9" fmla="*/ 684817 h 782470"/>
                <a:gd name="connsiteX10" fmla="*/ 267300 w 643594"/>
                <a:gd name="connsiteY10" fmla="*/ 656242 h 782470"/>
                <a:gd name="connsiteX11" fmla="*/ 317307 w 643594"/>
                <a:gd name="connsiteY11" fmla="*/ 651479 h 782470"/>
                <a:gd name="connsiteX12" fmla="*/ 376839 w 643594"/>
                <a:gd name="connsiteY12" fmla="*/ 599092 h 782470"/>
                <a:gd name="connsiteX13" fmla="*/ 462563 w 643594"/>
                <a:gd name="connsiteY13" fmla="*/ 515748 h 782470"/>
                <a:gd name="connsiteX14" fmla="*/ 548288 w 643594"/>
                <a:gd name="connsiteY14" fmla="*/ 406210 h 782470"/>
                <a:gd name="connsiteX15" fmla="*/ 617343 w 643594"/>
                <a:gd name="connsiteY15" fmla="*/ 253810 h 782470"/>
                <a:gd name="connsiteX16" fmla="*/ 641157 w 643594"/>
                <a:gd name="connsiteY16" fmla="*/ 151417 h 782470"/>
                <a:gd name="connsiteX17" fmla="*/ 638776 w 643594"/>
                <a:gd name="connsiteY17" fmla="*/ 68073 h 782470"/>
                <a:gd name="connsiteX18" fmla="*/ 605438 w 643594"/>
                <a:gd name="connsiteY18" fmla="*/ 1398 h 782470"/>
                <a:gd name="connsiteX19" fmla="*/ 593532 w 643594"/>
                <a:gd name="connsiteY19" fmla="*/ 29973 h 782470"/>
                <a:gd name="connsiteX20" fmla="*/ 555432 w 643594"/>
                <a:gd name="connsiteY20" fmla="*/ 113317 h 782470"/>
                <a:gd name="connsiteX21" fmla="*/ 503044 w 643594"/>
                <a:gd name="connsiteY21" fmla="*/ 182373 h 782470"/>
                <a:gd name="connsiteX0" fmla="*/ 503044 w 643594"/>
                <a:gd name="connsiteY0" fmla="*/ 182373 h 782470"/>
                <a:gd name="connsiteX1" fmla="*/ 381600 w 643594"/>
                <a:gd name="connsiteY1" fmla="*/ 320486 h 782470"/>
                <a:gd name="connsiteX2" fmla="*/ 257776 w 643594"/>
                <a:gd name="connsiteY2" fmla="*/ 441929 h 782470"/>
                <a:gd name="connsiteX3" fmla="*/ 126807 w 643594"/>
                <a:gd name="connsiteY3" fmla="*/ 565754 h 782470"/>
                <a:gd name="connsiteX4" fmla="*/ 43462 w 643594"/>
                <a:gd name="connsiteY4" fmla="*/ 665767 h 782470"/>
                <a:gd name="connsiteX5" fmla="*/ 17269 w 643594"/>
                <a:gd name="connsiteY5" fmla="*/ 718155 h 782470"/>
                <a:gd name="connsiteX6" fmla="*/ 2982 w 643594"/>
                <a:gd name="connsiteY6" fmla="*/ 782448 h 782470"/>
                <a:gd name="connsiteX7" fmla="*/ 76801 w 643594"/>
                <a:gd name="connsiteY7" fmla="*/ 711011 h 782470"/>
                <a:gd name="connsiteX8" fmla="*/ 122044 w 643594"/>
                <a:gd name="connsiteY8" fmla="*/ 691960 h 782470"/>
                <a:gd name="connsiteX9" fmla="*/ 179194 w 643594"/>
                <a:gd name="connsiteY9" fmla="*/ 684817 h 782470"/>
                <a:gd name="connsiteX10" fmla="*/ 267300 w 643594"/>
                <a:gd name="connsiteY10" fmla="*/ 656242 h 782470"/>
                <a:gd name="connsiteX11" fmla="*/ 317307 w 643594"/>
                <a:gd name="connsiteY11" fmla="*/ 651479 h 782470"/>
                <a:gd name="connsiteX12" fmla="*/ 376839 w 643594"/>
                <a:gd name="connsiteY12" fmla="*/ 599092 h 782470"/>
                <a:gd name="connsiteX13" fmla="*/ 462563 w 643594"/>
                <a:gd name="connsiteY13" fmla="*/ 515748 h 782470"/>
                <a:gd name="connsiteX14" fmla="*/ 548288 w 643594"/>
                <a:gd name="connsiteY14" fmla="*/ 406210 h 782470"/>
                <a:gd name="connsiteX15" fmla="*/ 617343 w 643594"/>
                <a:gd name="connsiteY15" fmla="*/ 253810 h 782470"/>
                <a:gd name="connsiteX16" fmla="*/ 641157 w 643594"/>
                <a:gd name="connsiteY16" fmla="*/ 151417 h 782470"/>
                <a:gd name="connsiteX17" fmla="*/ 638776 w 643594"/>
                <a:gd name="connsiteY17" fmla="*/ 68073 h 782470"/>
                <a:gd name="connsiteX18" fmla="*/ 605438 w 643594"/>
                <a:gd name="connsiteY18" fmla="*/ 1398 h 782470"/>
                <a:gd name="connsiteX19" fmla="*/ 593532 w 643594"/>
                <a:gd name="connsiteY19" fmla="*/ 29973 h 782470"/>
                <a:gd name="connsiteX20" fmla="*/ 555432 w 643594"/>
                <a:gd name="connsiteY20" fmla="*/ 113317 h 782470"/>
                <a:gd name="connsiteX21" fmla="*/ 503044 w 643594"/>
                <a:gd name="connsiteY21" fmla="*/ 182373 h 782470"/>
                <a:gd name="connsiteX0" fmla="*/ 503044 w 643594"/>
                <a:gd name="connsiteY0" fmla="*/ 182373 h 782470"/>
                <a:gd name="connsiteX1" fmla="*/ 381600 w 643594"/>
                <a:gd name="connsiteY1" fmla="*/ 320486 h 782470"/>
                <a:gd name="connsiteX2" fmla="*/ 257776 w 643594"/>
                <a:gd name="connsiteY2" fmla="*/ 441929 h 782470"/>
                <a:gd name="connsiteX3" fmla="*/ 126807 w 643594"/>
                <a:gd name="connsiteY3" fmla="*/ 565754 h 782470"/>
                <a:gd name="connsiteX4" fmla="*/ 43462 w 643594"/>
                <a:gd name="connsiteY4" fmla="*/ 665767 h 782470"/>
                <a:gd name="connsiteX5" fmla="*/ 17269 w 643594"/>
                <a:gd name="connsiteY5" fmla="*/ 718155 h 782470"/>
                <a:gd name="connsiteX6" fmla="*/ 2982 w 643594"/>
                <a:gd name="connsiteY6" fmla="*/ 782448 h 782470"/>
                <a:gd name="connsiteX7" fmla="*/ 76801 w 643594"/>
                <a:gd name="connsiteY7" fmla="*/ 711011 h 782470"/>
                <a:gd name="connsiteX8" fmla="*/ 122044 w 643594"/>
                <a:gd name="connsiteY8" fmla="*/ 691960 h 782470"/>
                <a:gd name="connsiteX9" fmla="*/ 179194 w 643594"/>
                <a:gd name="connsiteY9" fmla="*/ 684817 h 782470"/>
                <a:gd name="connsiteX10" fmla="*/ 279206 w 643594"/>
                <a:gd name="connsiteY10" fmla="*/ 656242 h 782470"/>
                <a:gd name="connsiteX11" fmla="*/ 317307 w 643594"/>
                <a:gd name="connsiteY11" fmla="*/ 651479 h 782470"/>
                <a:gd name="connsiteX12" fmla="*/ 376839 w 643594"/>
                <a:gd name="connsiteY12" fmla="*/ 599092 h 782470"/>
                <a:gd name="connsiteX13" fmla="*/ 462563 w 643594"/>
                <a:gd name="connsiteY13" fmla="*/ 515748 h 782470"/>
                <a:gd name="connsiteX14" fmla="*/ 548288 w 643594"/>
                <a:gd name="connsiteY14" fmla="*/ 406210 h 782470"/>
                <a:gd name="connsiteX15" fmla="*/ 617343 w 643594"/>
                <a:gd name="connsiteY15" fmla="*/ 253810 h 782470"/>
                <a:gd name="connsiteX16" fmla="*/ 641157 w 643594"/>
                <a:gd name="connsiteY16" fmla="*/ 151417 h 782470"/>
                <a:gd name="connsiteX17" fmla="*/ 638776 w 643594"/>
                <a:gd name="connsiteY17" fmla="*/ 68073 h 782470"/>
                <a:gd name="connsiteX18" fmla="*/ 605438 w 643594"/>
                <a:gd name="connsiteY18" fmla="*/ 1398 h 782470"/>
                <a:gd name="connsiteX19" fmla="*/ 593532 w 643594"/>
                <a:gd name="connsiteY19" fmla="*/ 29973 h 782470"/>
                <a:gd name="connsiteX20" fmla="*/ 555432 w 643594"/>
                <a:gd name="connsiteY20" fmla="*/ 113317 h 782470"/>
                <a:gd name="connsiteX21" fmla="*/ 503044 w 643594"/>
                <a:gd name="connsiteY21" fmla="*/ 182373 h 782470"/>
                <a:gd name="connsiteX0" fmla="*/ 503044 w 643594"/>
                <a:gd name="connsiteY0" fmla="*/ 182373 h 782470"/>
                <a:gd name="connsiteX1" fmla="*/ 381600 w 643594"/>
                <a:gd name="connsiteY1" fmla="*/ 320486 h 782470"/>
                <a:gd name="connsiteX2" fmla="*/ 257776 w 643594"/>
                <a:gd name="connsiteY2" fmla="*/ 441929 h 782470"/>
                <a:gd name="connsiteX3" fmla="*/ 126807 w 643594"/>
                <a:gd name="connsiteY3" fmla="*/ 565754 h 782470"/>
                <a:gd name="connsiteX4" fmla="*/ 43462 w 643594"/>
                <a:gd name="connsiteY4" fmla="*/ 665767 h 782470"/>
                <a:gd name="connsiteX5" fmla="*/ 17269 w 643594"/>
                <a:gd name="connsiteY5" fmla="*/ 718155 h 782470"/>
                <a:gd name="connsiteX6" fmla="*/ 2982 w 643594"/>
                <a:gd name="connsiteY6" fmla="*/ 782448 h 782470"/>
                <a:gd name="connsiteX7" fmla="*/ 76801 w 643594"/>
                <a:gd name="connsiteY7" fmla="*/ 711011 h 782470"/>
                <a:gd name="connsiteX8" fmla="*/ 122044 w 643594"/>
                <a:gd name="connsiteY8" fmla="*/ 691960 h 782470"/>
                <a:gd name="connsiteX9" fmla="*/ 219676 w 643594"/>
                <a:gd name="connsiteY9" fmla="*/ 653861 h 782470"/>
                <a:gd name="connsiteX10" fmla="*/ 279206 w 643594"/>
                <a:gd name="connsiteY10" fmla="*/ 656242 h 782470"/>
                <a:gd name="connsiteX11" fmla="*/ 317307 w 643594"/>
                <a:gd name="connsiteY11" fmla="*/ 651479 h 782470"/>
                <a:gd name="connsiteX12" fmla="*/ 376839 w 643594"/>
                <a:gd name="connsiteY12" fmla="*/ 599092 h 782470"/>
                <a:gd name="connsiteX13" fmla="*/ 462563 w 643594"/>
                <a:gd name="connsiteY13" fmla="*/ 515748 h 782470"/>
                <a:gd name="connsiteX14" fmla="*/ 548288 w 643594"/>
                <a:gd name="connsiteY14" fmla="*/ 406210 h 782470"/>
                <a:gd name="connsiteX15" fmla="*/ 617343 w 643594"/>
                <a:gd name="connsiteY15" fmla="*/ 253810 h 782470"/>
                <a:gd name="connsiteX16" fmla="*/ 641157 w 643594"/>
                <a:gd name="connsiteY16" fmla="*/ 151417 h 782470"/>
                <a:gd name="connsiteX17" fmla="*/ 638776 w 643594"/>
                <a:gd name="connsiteY17" fmla="*/ 68073 h 782470"/>
                <a:gd name="connsiteX18" fmla="*/ 605438 w 643594"/>
                <a:gd name="connsiteY18" fmla="*/ 1398 h 782470"/>
                <a:gd name="connsiteX19" fmla="*/ 593532 w 643594"/>
                <a:gd name="connsiteY19" fmla="*/ 29973 h 782470"/>
                <a:gd name="connsiteX20" fmla="*/ 555432 w 643594"/>
                <a:gd name="connsiteY20" fmla="*/ 113317 h 782470"/>
                <a:gd name="connsiteX21" fmla="*/ 503044 w 643594"/>
                <a:gd name="connsiteY21" fmla="*/ 182373 h 782470"/>
                <a:gd name="connsiteX0" fmla="*/ 503044 w 643594"/>
                <a:gd name="connsiteY0" fmla="*/ 182373 h 782470"/>
                <a:gd name="connsiteX1" fmla="*/ 381600 w 643594"/>
                <a:gd name="connsiteY1" fmla="*/ 320486 h 782470"/>
                <a:gd name="connsiteX2" fmla="*/ 257776 w 643594"/>
                <a:gd name="connsiteY2" fmla="*/ 441929 h 782470"/>
                <a:gd name="connsiteX3" fmla="*/ 126807 w 643594"/>
                <a:gd name="connsiteY3" fmla="*/ 565754 h 782470"/>
                <a:gd name="connsiteX4" fmla="*/ 43462 w 643594"/>
                <a:gd name="connsiteY4" fmla="*/ 665767 h 782470"/>
                <a:gd name="connsiteX5" fmla="*/ 17269 w 643594"/>
                <a:gd name="connsiteY5" fmla="*/ 718155 h 782470"/>
                <a:gd name="connsiteX6" fmla="*/ 2982 w 643594"/>
                <a:gd name="connsiteY6" fmla="*/ 782448 h 782470"/>
                <a:gd name="connsiteX7" fmla="*/ 76801 w 643594"/>
                <a:gd name="connsiteY7" fmla="*/ 711011 h 782470"/>
                <a:gd name="connsiteX8" fmla="*/ 193482 w 643594"/>
                <a:gd name="connsiteY8" fmla="*/ 646716 h 782470"/>
                <a:gd name="connsiteX9" fmla="*/ 219676 w 643594"/>
                <a:gd name="connsiteY9" fmla="*/ 653861 h 782470"/>
                <a:gd name="connsiteX10" fmla="*/ 279206 w 643594"/>
                <a:gd name="connsiteY10" fmla="*/ 656242 h 782470"/>
                <a:gd name="connsiteX11" fmla="*/ 317307 w 643594"/>
                <a:gd name="connsiteY11" fmla="*/ 651479 h 782470"/>
                <a:gd name="connsiteX12" fmla="*/ 376839 w 643594"/>
                <a:gd name="connsiteY12" fmla="*/ 599092 h 782470"/>
                <a:gd name="connsiteX13" fmla="*/ 462563 w 643594"/>
                <a:gd name="connsiteY13" fmla="*/ 515748 h 782470"/>
                <a:gd name="connsiteX14" fmla="*/ 548288 w 643594"/>
                <a:gd name="connsiteY14" fmla="*/ 406210 h 782470"/>
                <a:gd name="connsiteX15" fmla="*/ 617343 w 643594"/>
                <a:gd name="connsiteY15" fmla="*/ 253810 h 782470"/>
                <a:gd name="connsiteX16" fmla="*/ 641157 w 643594"/>
                <a:gd name="connsiteY16" fmla="*/ 151417 h 782470"/>
                <a:gd name="connsiteX17" fmla="*/ 638776 w 643594"/>
                <a:gd name="connsiteY17" fmla="*/ 68073 h 782470"/>
                <a:gd name="connsiteX18" fmla="*/ 605438 w 643594"/>
                <a:gd name="connsiteY18" fmla="*/ 1398 h 782470"/>
                <a:gd name="connsiteX19" fmla="*/ 593532 w 643594"/>
                <a:gd name="connsiteY19" fmla="*/ 29973 h 782470"/>
                <a:gd name="connsiteX20" fmla="*/ 555432 w 643594"/>
                <a:gd name="connsiteY20" fmla="*/ 113317 h 782470"/>
                <a:gd name="connsiteX21" fmla="*/ 503044 w 643594"/>
                <a:gd name="connsiteY21" fmla="*/ 182373 h 782470"/>
                <a:gd name="connsiteX0" fmla="*/ 503044 w 643594"/>
                <a:gd name="connsiteY0" fmla="*/ 182373 h 782470"/>
                <a:gd name="connsiteX1" fmla="*/ 381600 w 643594"/>
                <a:gd name="connsiteY1" fmla="*/ 320486 h 782470"/>
                <a:gd name="connsiteX2" fmla="*/ 257776 w 643594"/>
                <a:gd name="connsiteY2" fmla="*/ 441929 h 782470"/>
                <a:gd name="connsiteX3" fmla="*/ 126807 w 643594"/>
                <a:gd name="connsiteY3" fmla="*/ 565754 h 782470"/>
                <a:gd name="connsiteX4" fmla="*/ 43462 w 643594"/>
                <a:gd name="connsiteY4" fmla="*/ 665767 h 782470"/>
                <a:gd name="connsiteX5" fmla="*/ 17269 w 643594"/>
                <a:gd name="connsiteY5" fmla="*/ 718155 h 782470"/>
                <a:gd name="connsiteX6" fmla="*/ 2982 w 643594"/>
                <a:gd name="connsiteY6" fmla="*/ 782448 h 782470"/>
                <a:gd name="connsiteX7" fmla="*/ 76801 w 643594"/>
                <a:gd name="connsiteY7" fmla="*/ 711011 h 782470"/>
                <a:gd name="connsiteX8" fmla="*/ 193482 w 643594"/>
                <a:gd name="connsiteY8" fmla="*/ 646716 h 782470"/>
                <a:gd name="connsiteX9" fmla="*/ 219676 w 643594"/>
                <a:gd name="connsiteY9" fmla="*/ 653861 h 782470"/>
                <a:gd name="connsiteX10" fmla="*/ 279206 w 643594"/>
                <a:gd name="connsiteY10" fmla="*/ 656242 h 782470"/>
                <a:gd name="connsiteX11" fmla="*/ 317307 w 643594"/>
                <a:gd name="connsiteY11" fmla="*/ 651479 h 782470"/>
                <a:gd name="connsiteX12" fmla="*/ 376839 w 643594"/>
                <a:gd name="connsiteY12" fmla="*/ 599092 h 782470"/>
                <a:gd name="connsiteX13" fmla="*/ 462563 w 643594"/>
                <a:gd name="connsiteY13" fmla="*/ 515748 h 782470"/>
                <a:gd name="connsiteX14" fmla="*/ 548288 w 643594"/>
                <a:gd name="connsiteY14" fmla="*/ 406210 h 782470"/>
                <a:gd name="connsiteX15" fmla="*/ 617343 w 643594"/>
                <a:gd name="connsiteY15" fmla="*/ 253810 h 782470"/>
                <a:gd name="connsiteX16" fmla="*/ 641157 w 643594"/>
                <a:gd name="connsiteY16" fmla="*/ 151417 h 782470"/>
                <a:gd name="connsiteX17" fmla="*/ 638776 w 643594"/>
                <a:gd name="connsiteY17" fmla="*/ 68073 h 782470"/>
                <a:gd name="connsiteX18" fmla="*/ 605438 w 643594"/>
                <a:gd name="connsiteY18" fmla="*/ 1398 h 782470"/>
                <a:gd name="connsiteX19" fmla="*/ 593532 w 643594"/>
                <a:gd name="connsiteY19" fmla="*/ 29973 h 782470"/>
                <a:gd name="connsiteX20" fmla="*/ 555432 w 643594"/>
                <a:gd name="connsiteY20" fmla="*/ 113317 h 782470"/>
                <a:gd name="connsiteX21" fmla="*/ 503044 w 643594"/>
                <a:gd name="connsiteY21" fmla="*/ 182373 h 782470"/>
                <a:gd name="connsiteX0" fmla="*/ 507494 w 648044"/>
                <a:gd name="connsiteY0" fmla="*/ 182373 h 783894"/>
                <a:gd name="connsiteX1" fmla="*/ 386050 w 648044"/>
                <a:gd name="connsiteY1" fmla="*/ 320486 h 783894"/>
                <a:gd name="connsiteX2" fmla="*/ 262226 w 648044"/>
                <a:gd name="connsiteY2" fmla="*/ 441929 h 783894"/>
                <a:gd name="connsiteX3" fmla="*/ 131257 w 648044"/>
                <a:gd name="connsiteY3" fmla="*/ 565754 h 783894"/>
                <a:gd name="connsiteX4" fmla="*/ 47912 w 648044"/>
                <a:gd name="connsiteY4" fmla="*/ 665767 h 783894"/>
                <a:gd name="connsiteX5" fmla="*/ 21719 w 648044"/>
                <a:gd name="connsiteY5" fmla="*/ 718155 h 783894"/>
                <a:gd name="connsiteX6" fmla="*/ 7432 w 648044"/>
                <a:gd name="connsiteY6" fmla="*/ 782448 h 783894"/>
                <a:gd name="connsiteX7" fmla="*/ 145545 w 648044"/>
                <a:gd name="connsiteY7" fmla="*/ 651480 h 783894"/>
                <a:gd name="connsiteX8" fmla="*/ 197932 w 648044"/>
                <a:gd name="connsiteY8" fmla="*/ 646716 h 783894"/>
                <a:gd name="connsiteX9" fmla="*/ 224126 w 648044"/>
                <a:gd name="connsiteY9" fmla="*/ 653861 h 783894"/>
                <a:gd name="connsiteX10" fmla="*/ 283656 w 648044"/>
                <a:gd name="connsiteY10" fmla="*/ 656242 h 783894"/>
                <a:gd name="connsiteX11" fmla="*/ 321757 w 648044"/>
                <a:gd name="connsiteY11" fmla="*/ 651479 h 783894"/>
                <a:gd name="connsiteX12" fmla="*/ 381289 w 648044"/>
                <a:gd name="connsiteY12" fmla="*/ 599092 h 783894"/>
                <a:gd name="connsiteX13" fmla="*/ 467013 w 648044"/>
                <a:gd name="connsiteY13" fmla="*/ 515748 h 783894"/>
                <a:gd name="connsiteX14" fmla="*/ 552738 w 648044"/>
                <a:gd name="connsiteY14" fmla="*/ 406210 h 783894"/>
                <a:gd name="connsiteX15" fmla="*/ 621793 w 648044"/>
                <a:gd name="connsiteY15" fmla="*/ 253810 h 783894"/>
                <a:gd name="connsiteX16" fmla="*/ 645607 w 648044"/>
                <a:gd name="connsiteY16" fmla="*/ 151417 h 783894"/>
                <a:gd name="connsiteX17" fmla="*/ 643226 w 648044"/>
                <a:gd name="connsiteY17" fmla="*/ 68073 h 783894"/>
                <a:gd name="connsiteX18" fmla="*/ 609888 w 648044"/>
                <a:gd name="connsiteY18" fmla="*/ 1398 h 783894"/>
                <a:gd name="connsiteX19" fmla="*/ 597982 w 648044"/>
                <a:gd name="connsiteY19" fmla="*/ 29973 h 783894"/>
                <a:gd name="connsiteX20" fmla="*/ 559882 w 648044"/>
                <a:gd name="connsiteY20" fmla="*/ 113317 h 783894"/>
                <a:gd name="connsiteX21" fmla="*/ 507494 w 648044"/>
                <a:gd name="connsiteY21" fmla="*/ 182373 h 783894"/>
                <a:gd name="connsiteX0" fmla="*/ 507494 w 648044"/>
                <a:gd name="connsiteY0" fmla="*/ 182373 h 783894"/>
                <a:gd name="connsiteX1" fmla="*/ 386050 w 648044"/>
                <a:gd name="connsiteY1" fmla="*/ 320486 h 783894"/>
                <a:gd name="connsiteX2" fmla="*/ 262226 w 648044"/>
                <a:gd name="connsiteY2" fmla="*/ 441929 h 783894"/>
                <a:gd name="connsiteX3" fmla="*/ 131257 w 648044"/>
                <a:gd name="connsiteY3" fmla="*/ 565754 h 783894"/>
                <a:gd name="connsiteX4" fmla="*/ 47912 w 648044"/>
                <a:gd name="connsiteY4" fmla="*/ 665767 h 783894"/>
                <a:gd name="connsiteX5" fmla="*/ 21719 w 648044"/>
                <a:gd name="connsiteY5" fmla="*/ 718155 h 783894"/>
                <a:gd name="connsiteX6" fmla="*/ 7432 w 648044"/>
                <a:gd name="connsiteY6" fmla="*/ 782448 h 783894"/>
                <a:gd name="connsiteX7" fmla="*/ 145545 w 648044"/>
                <a:gd name="connsiteY7" fmla="*/ 651480 h 783894"/>
                <a:gd name="connsiteX8" fmla="*/ 197932 w 648044"/>
                <a:gd name="connsiteY8" fmla="*/ 646716 h 783894"/>
                <a:gd name="connsiteX9" fmla="*/ 224126 w 648044"/>
                <a:gd name="connsiteY9" fmla="*/ 653861 h 783894"/>
                <a:gd name="connsiteX10" fmla="*/ 283656 w 648044"/>
                <a:gd name="connsiteY10" fmla="*/ 656242 h 783894"/>
                <a:gd name="connsiteX11" fmla="*/ 321757 w 648044"/>
                <a:gd name="connsiteY11" fmla="*/ 651479 h 783894"/>
                <a:gd name="connsiteX12" fmla="*/ 381289 w 648044"/>
                <a:gd name="connsiteY12" fmla="*/ 599092 h 783894"/>
                <a:gd name="connsiteX13" fmla="*/ 467013 w 648044"/>
                <a:gd name="connsiteY13" fmla="*/ 515748 h 783894"/>
                <a:gd name="connsiteX14" fmla="*/ 552738 w 648044"/>
                <a:gd name="connsiteY14" fmla="*/ 406210 h 783894"/>
                <a:gd name="connsiteX15" fmla="*/ 621793 w 648044"/>
                <a:gd name="connsiteY15" fmla="*/ 253810 h 783894"/>
                <a:gd name="connsiteX16" fmla="*/ 645607 w 648044"/>
                <a:gd name="connsiteY16" fmla="*/ 151417 h 783894"/>
                <a:gd name="connsiteX17" fmla="*/ 643226 w 648044"/>
                <a:gd name="connsiteY17" fmla="*/ 68073 h 783894"/>
                <a:gd name="connsiteX18" fmla="*/ 609888 w 648044"/>
                <a:gd name="connsiteY18" fmla="*/ 1398 h 783894"/>
                <a:gd name="connsiteX19" fmla="*/ 597982 w 648044"/>
                <a:gd name="connsiteY19" fmla="*/ 29973 h 783894"/>
                <a:gd name="connsiteX20" fmla="*/ 559882 w 648044"/>
                <a:gd name="connsiteY20" fmla="*/ 113317 h 783894"/>
                <a:gd name="connsiteX21" fmla="*/ 507494 w 648044"/>
                <a:gd name="connsiteY21" fmla="*/ 182373 h 783894"/>
                <a:gd name="connsiteX0" fmla="*/ 489074 w 629624"/>
                <a:gd name="connsiteY0" fmla="*/ 182373 h 718335"/>
                <a:gd name="connsiteX1" fmla="*/ 367630 w 629624"/>
                <a:gd name="connsiteY1" fmla="*/ 320486 h 718335"/>
                <a:gd name="connsiteX2" fmla="*/ 243806 w 629624"/>
                <a:gd name="connsiteY2" fmla="*/ 441929 h 718335"/>
                <a:gd name="connsiteX3" fmla="*/ 112837 w 629624"/>
                <a:gd name="connsiteY3" fmla="*/ 565754 h 718335"/>
                <a:gd name="connsiteX4" fmla="*/ 29492 w 629624"/>
                <a:gd name="connsiteY4" fmla="*/ 665767 h 718335"/>
                <a:gd name="connsiteX5" fmla="*/ 3299 w 629624"/>
                <a:gd name="connsiteY5" fmla="*/ 718155 h 718335"/>
                <a:gd name="connsiteX6" fmla="*/ 96169 w 629624"/>
                <a:gd name="connsiteY6" fmla="*/ 649098 h 718335"/>
                <a:gd name="connsiteX7" fmla="*/ 127125 w 629624"/>
                <a:gd name="connsiteY7" fmla="*/ 651480 h 718335"/>
                <a:gd name="connsiteX8" fmla="*/ 179512 w 629624"/>
                <a:gd name="connsiteY8" fmla="*/ 646716 h 718335"/>
                <a:gd name="connsiteX9" fmla="*/ 205706 w 629624"/>
                <a:gd name="connsiteY9" fmla="*/ 653861 h 718335"/>
                <a:gd name="connsiteX10" fmla="*/ 265236 w 629624"/>
                <a:gd name="connsiteY10" fmla="*/ 656242 h 718335"/>
                <a:gd name="connsiteX11" fmla="*/ 303337 w 629624"/>
                <a:gd name="connsiteY11" fmla="*/ 651479 h 718335"/>
                <a:gd name="connsiteX12" fmla="*/ 362869 w 629624"/>
                <a:gd name="connsiteY12" fmla="*/ 599092 h 718335"/>
                <a:gd name="connsiteX13" fmla="*/ 448593 w 629624"/>
                <a:gd name="connsiteY13" fmla="*/ 515748 h 718335"/>
                <a:gd name="connsiteX14" fmla="*/ 534318 w 629624"/>
                <a:gd name="connsiteY14" fmla="*/ 406210 h 718335"/>
                <a:gd name="connsiteX15" fmla="*/ 603373 w 629624"/>
                <a:gd name="connsiteY15" fmla="*/ 253810 h 718335"/>
                <a:gd name="connsiteX16" fmla="*/ 627187 w 629624"/>
                <a:gd name="connsiteY16" fmla="*/ 151417 h 718335"/>
                <a:gd name="connsiteX17" fmla="*/ 624806 w 629624"/>
                <a:gd name="connsiteY17" fmla="*/ 68073 h 718335"/>
                <a:gd name="connsiteX18" fmla="*/ 591468 w 629624"/>
                <a:gd name="connsiteY18" fmla="*/ 1398 h 718335"/>
                <a:gd name="connsiteX19" fmla="*/ 579562 w 629624"/>
                <a:gd name="connsiteY19" fmla="*/ 29973 h 718335"/>
                <a:gd name="connsiteX20" fmla="*/ 541462 w 629624"/>
                <a:gd name="connsiteY20" fmla="*/ 113317 h 718335"/>
                <a:gd name="connsiteX21" fmla="*/ 489074 w 629624"/>
                <a:gd name="connsiteY21" fmla="*/ 182373 h 718335"/>
                <a:gd name="connsiteX0" fmla="*/ 486155 w 626705"/>
                <a:gd name="connsiteY0" fmla="*/ 182373 h 718545"/>
                <a:gd name="connsiteX1" fmla="*/ 364711 w 626705"/>
                <a:gd name="connsiteY1" fmla="*/ 320486 h 718545"/>
                <a:gd name="connsiteX2" fmla="*/ 240887 w 626705"/>
                <a:gd name="connsiteY2" fmla="*/ 441929 h 718545"/>
                <a:gd name="connsiteX3" fmla="*/ 109918 w 626705"/>
                <a:gd name="connsiteY3" fmla="*/ 565754 h 718545"/>
                <a:gd name="connsiteX4" fmla="*/ 62291 w 626705"/>
                <a:gd name="connsiteY4" fmla="*/ 613379 h 718545"/>
                <a:gd name="connsiteX5" fmla="*/ 380 w 626705"/>
                <a:gd name="connsiteY5" fmla="*/ 718155 h 718545"/>
                <a:gd name="connsiteX6" fmla="*/ 93250 w 626705"/>
                <a:gd name="connsiteY6" fmla="*/ 649098 h 718545"/>
                <a:gd name="connsiteX7" fmla="*/ 124206 w 626705"/>
                <a:gd name="connsiteY7" fmla="*/ 651480 h 718545"/>
                <a:gd name="connsiteX8" fmla="*/ 176593 w 626705"/>
                <a:gd name="connsiteY8" fmla="*/ 646716 h 718545"/>
                <a:gd name="connsiteX9" fmla="*/ 202787 w 626705"/>
                <a:gd name="connsiteY9" fmla="*/ 653861 h 718545"/>
                <a:gd name="connsiteX10" fmla="*/ 262317 w 626705"/>
                <a:gd name="connsiteY10" fmla="*/ 656242 h 718545"/>
                <a:gd name="connsiteX11" fmla="*/ 300418 w 626705"/>
                <a:gd name="connsiteY11" fmla="*/ 651479 h 718545"/>
                <a:gd name="connsiteX12" fmla="*/ 359950 w 626705"/>
                <a:gd name="connsiteY12" fmla="*/ 599092 h 718545"/>
                <a:gd name="connsiteX13" fmla="*/ 445674 w 626705"/>
                <a:gd name="connsiteY13" fmla="*/ 515748 h 718545"/>
                <a:gd name="connsiteX14" fmla="*/ 531399 w 626705"/>
                <a:gd name="connsiteY14" fmla="*/ 406210 h 718545"/>
                <a:gd name="connsiteX15" fmla="*/ 600454 w 626705"/>
                <a:gd name="connsiteY15" fmla="*/ 253810 h 718545"/>
                <a:gd name="connsiteX16" fmla="*/ 624268 w 626705"/>
                <a:gd name="connsiteY16" fmla="*/ 151417 h 718545"/>
                <a:gd name="connsiteX17" fmla="*/ 621887 w 626705"/>
                <a:gd name="connsiteY17" fmla="*/ 68073 h 718545"/>
                <a:gd name="connsiteX18" fmla="*/ 588549 w 626705"/>
                <a:gd name="connsiteY18" fmla="*/ 1398 h 718545"/>
                <a:gd name="connsiteX19" fmla="*/ 576643 w 626705"/>
                <a:gd name="connsiteY19" fmla="*/ 29973 h 718545"/>
                <a:gd name="connsiteX20" fmla="*/ 538543 w 626705"/>
                <a:gd name="connsiteY20" fmla="*/ 113317 h 718545"/>
                <a:gd name="connsiteX21" fmla="*/ 486155 w 626705"/>
                <a:gd name="connsiteY21" fmla="*/ 182373 h 718545"/>
                <a:gd name="connsiteX0" fmla="*/ 446337 w 586887"/>
                <a:gd name="connsiteY0" fmla="*/ 182373 h 657285"/>
                <a:gd name="connsiteX1" fmla="*/ 324893 w 586887"/>
                <a:gd name="connsiteY1" fmla="*/ 320486 h 657285"/>
                <a:gd name="connsiteX2" fmla="*/ 201069 w 586887"/>
                <a:gd name="connsiteY2" fmla="*/ 441929 h 657285"/>
                <a:gd name="connsiteX3" fmla="*/ 70100 w 586887"/>
                <a:gd name="connsiteY3" fmla="*/ 565754 h 657285"/>
                <a:gd name="connsiteX4" fmla="*/ 22473 w 586887"/>
                <a:gd name="connsiteY4" fmla="*/ 613379 h 657285"/>
                <a:gd name="connsiteX5" fmla="*/ 1043 w 586887"/>
                <a:gd name="connsiteY5" fmla="*/ 641955 h 657285"/>
                <a:gd name="connsiteX6" fmla="*/ 53432 w 586887"/>
                <a:gd name="connsiteY6" fmla="*/ 649098 h 657285"/>
                <a:gd name="connsiteX7" fmla="*/ 84388 w 586887"/>
                <a:gd name="connsiteY7" fmla="*/ 651480 h 657285"/>
                <a:gd name="connsiteX8" fmla="*/ 136775 w 586887"/>
                <a:gd name="connsiteY8" fmla="*/ 646716 h 657285"/>
                <a:gd name="connsiteX9" fmla="*/ 162969 w 586887"/>
                <a:gd name="connsiteY9" fmla="*/ 653861 h 657285"/>
                <a:gd name="connsiteX10" fmla="*/ 222499 w 586887"/>
                <a:gd name="connsiteY10" fmla="*/ 656242 h 657285"/>
                <a:gd name="connsiteX11" fmla="*/ 260600 w 586887"/>
                <a:gd name="connsiteY11" fmla="*/ 651479 h 657285"/>
                <a:gd name="connsiteX12" fmla="*/ 320132 w 586887"/>
                <a:gd name="connsiteY12" fmla="*/ 599092 h 657285"/>
                <a:gd name="connsiteX13" fmla="*/ 405856 w 586887"/>
                <a:gd name="connsiteY13" fmla="*/ 515748 h 657285"/>
                <a:gd name="connsiteX14" fmla="*/ 491581 w 586887"/>
                <a:gd name="connsiteY14" fmla="*/ 406210 h 657285"/>
                <a:gd name="connsiteX15" fmla="*/ 560636 w 586887"/>
                <a:gd name="connsiteY15" fmla="*/ 253810 h 657285"/>
                <a:gd name="connsiteX16" fmla="*/ 584450 w 586887"/>
                <a:gd name="connsiteY16" fmla="*/ 151417 h 657285"/>
                <a:gd name="connsiteX17" fmla="*/ 582069 w 586887"/>
                <a:gd name="connsiteY17" fmla="*/ 68073 h 657285"/>
                <a:gd name="connsiteX18" fmla="*/ 548731 w 586887"/>
                <a:gd name="connsiteY18" fmla="*/ 1398 h 657285"/>
                <a:gd name="connsiteX19" fmla="*/ 536825 w 586887"/>
                <a:gd name="connsiteY19" fmla="*/ 29973 h 657285"/>
                <a:gd name="connsiteX20" fmla="*/ 498725 w 586887"/>
                <a:gd name="connsiteY20" fmla="*/ 113317 h 657285"/>
                <a:gd name="connsiteX21" fmla="*/ 446337 w 586887"/>
                <a:gd name="connsiteY21" fmla="*/ 182373 h 657285"/>
                <a:gd name="connsiteX0" fmla="*/ 446337 w 586887"/>
                <a:gd name="connsiteY0" fmla="*/ 182373 h 656765"/>
                <a:gd name="connsiteX1" fmla="*/ 324893 w 586887"/>
                <a:gd name="connsiteY1" fmla="*/ 320486 h 656765"/>
                <a:gd name="connsiteX2" fmla="*/ 201069 w 586887"/>
                <a:gd name="connsiteY2" fmla="*/ 441929 h 656765"/>
                <a:gd name="connsiteX3" fmla="*/ 70100 w 586887"/>
                <a:gd name="connsiteY3" fmla="*/ 565754 h 656765"/>
                <a:gd name="connsiteX4" fmla="*/ 22473 w 586887"/>
                <a:gd name="connsiteY4" fmla="*/ 613379 h 656765"/>
                <a:gd name="connsiteX5" fmla="*/ 1043 w 586887"/>
                <a:gd name="connsiteY5" fmla="*/ 641955 h 656765"/>
                <a:gd name="connsiteX6" fmla="*/ 53432 w 586887"/>
                <a:gd name="connsiteY6" fmla="*/ 649098 h 656765"/>
                <a:gd name="connsiteX7" fmla="*/ 84388 w 586887"/>
                <a:gd name="connsiteY7" fmla="*/ 651480 h 656765"/>
                <a:gd name="connsiteX8" fmla="*/ 136775 w 586887"/>
                <a:gd name="connsiteY8" fmla="*/ 646716 h 656765"/>
                <a:gd name="connsiteX9" fmla="*/ 162969 w 586887"/>
                <a:gd name="connsiteY9" fmla="*/ 653861 h 656765"/>
                <a:gd name="connsiteX10" fmla="*/ 222499 w 586887"/>
                <a:gd name="connsiteY10" fmla="*/ 656242 h 656765"/>
                <a:gd name="connsiteX11" fmla="*/ 265362 w 586887"/>
                <a:gd name="connsiteY11" fmla="*/ 644335 h 656765"/>
                <a:gd name="connsiteX12" fmla="*/ 320132 w 586887"/>
                <a:gd name="connsiteY12" fmla="*/ 599092 h 656765"/>
                <a:gd name="connsiteX13" fmla="*/ 405856 w 586887"/>
                <a:gd name="connsiteY13" fmla="*/ 515748 h 656765"/>
                <a:gd name="connsiteX14" fmla="*/ 491581 w 586887"/>
                <a:gd name="connsiteY14" fmla="*/ 406210 h 656765"/>
                <a:gd name="connsiteX15" fmla="*/ 560636 w 586887"/>
                <a:gd name="connsiteY15" fmla="*/ 253810 h 656765"/>
                <a:gd name="connsiteX16" fmla="*/ 584450 w 586887"/>
                <a:gd name="connsiteY16" fmla="*/ 151417 h 656765"/>
                <a:gd name="connsiteX17" fmla="*/ 582069 w 586887"/>
                <a:gd name="connsiteY17" fmla="*/ 68073 h 656765"/>
                <a:gd name="connsiteX18" fmla="*/ 548731 w 586887"/>
                <a:gd name="connsiteY18" fmla="*/ 1398 h 656765"/>
                <a:gd name="connsiteX19" fmla="*/ 536825 w 586887"/>
                <a:gd name="connsiteY19" fmla="*/ 29973 h 656765"/>
                <a:gd name="connsiteX20" fmla="*/ 498725 w 586887"/>
                <a:gd name="connsiteY20" fmla="*/ 113317 h 656765"/>
                <a:gd name="connsiteX21" fmla="*/ 446337 w 586887"/>
                <a:gd name="connsiteY21" fmla="*/ 182373 h 656765"/>
                <a:gd name="connsiteX0" fmla="*/ 446337 w 586887"/>
                <a:gd name="connsiteY0" fmla="*/ 182373 h 653891"/>
                <a:gd name="connsiteX1" fmla="*/ 324893 w 586887"/>
                <a:gd name="connsiteY1" fmla="*/ 320486 h 653891"/>
                <a:gd name="connsiteX2" fmla="*/ 201069 w 586887"/>
                <a:gd name="connsiteY2" fmla="*/ 441929 h 653891"/>
                <a:gd name="connsiteX3" fmla="*/ 70100 w 586887"/>
                <a:gd name="connsiteY3" fmla="*/ 565754 h 653891"/>
                <a:gd name="connsiteX4" fmla="*/ 22473 w 586887"/>
                <a:gd name="connsiteY4" fmla="*/ 613379 h 653891"/>
                <a:gd name="connsiteX5" fmla="*/ 1043 w 586887"/>
                <a:gd name="connsiteY5" fmla="*/ 641955 h 653891"/>
                <a:gd name="connsiteX6" fmla="*/ 53432 w 586887"/>
                <a:gd name="connsiteY6" fmla="*/ 649098 h 653891"/>
                <a:gd name="connsiteX7" fmla="*/ 84388 w 586887"/>
                <a:gd name="connsiteY7" fmla="*/ 651480 h 653891"/>
                <a:gd name="connsiteX8" fmla="*/ 136775 w 586887"/>
                <a:gd name="connsiteY8" fmla="*/ 646716 h 653891"/>
                <a:gd name="connsiteX9" fmla="*/ 162969 w 586887"/>
                <a:gd name="connsiteY9" fmla="*/ 653861 h 653891"/>
                <a:gd name="connsiteX10" fmla="*/ 224880 w 586887"/>
                <a:gd name="connsiteY10" fmla="*/ 649098 h 653891"/>
                <a:gd name="connsiteX11" fmla="*/ 265362 w 586887"/>
                <a:gd name="connsiteY11" fmla="*/ 644335 h 653891"/>
                <a:gd name="connsiteX12" fmla="*/ 320132 w 586887"/>
                <a:gd name="connsiteY12" fmla="*/ 599092 h 653891"/>
                <a:gd name="connsiteX13" fmla="*/ 405856 w 586887"/>
                <a:gd name="connsiteY13" fmla="*/ 515748 h 653891"/>
                <a:gd name="connsiteX14" fmla="*/ 491581 w 586887"/>
                <a:gd name="connsiteY14" fmla="*/ 406210 h 653891"/>
                <a:gd name="connsiteX15" fmla="*/ 560636 w 586887"/>
                <a:gd name="connsiteY15" fmla="*/ 253810 h 653891"/>
                <a:gd name="connsiteX16" fmla="*/ 584450 w 586887"/>
                <a:gd name="connsiteY16" fmla="*/ 151417 h 653891"/>
                <a:gd name="connsiteX17" fmla="*/ 582069 w 586887"/>
                <a:gd name="connsiteY17" fmla="*/ 68073 h 653891"/>
                <a:gd name="connsiteX18" fmla="*/ 548731 w 586887"/>
                <a:gd name="connsiteY18" fmla="*/ 1398 h 653891"/>
                <a:gd name="connsiteX19" fmla="*/ 536825 w 586887"/>
                <a:gd name="connsiteY19" fmla="*/ 29973 h 653891"/>
                <a:gd name="connsiteX20" fmla="*/ 498725 w 586887"/>
                <a:gd name="connsiteY20" fmla="*/ 113317 h 653891"/>
                <a:gd name="connsiteX21" fmla="*/ 446337 w 586887"/>
                <a:gd name="connsiteY21" fmla="*/ 182373 h 653891"/>
                <a:gd name="connsiteX0" fmla="*/ 446337 w 586887"/>
                <a:gd name="connsiteY0" fmla="*/ 182373 h 651556"/>
                <a:gd name="connsiteX1" fmla="*/ 324893 w 586887"/>
                <a:gd name="connsiteY1" fmla="*/ 320486 h 651556"/>
                <a:gd name="connsiteX2" fmla="*/ 201069 w 586887"/>
                <a:gd name="connsiteY2" fmla="*/ 441929 h 651556"/>
                <a:gd name="connsiteX3" fmla="*/ 70100 w 586887"/>
                <a:gd name="connsiteY3" fmla="*/ 565754 h 651556"/>
                <a:gd name="connsiteX4" fmla="*/ 22473 w 586887"/>
                <a:gd name="connsiteY4" fmla="*/ 613379 h 651556"/>
                <a:gd name="connsiteX5" fmla="*/ 1043 w 586887"/>
                <a:gd name="connsiteY5" fmla="*/ 641955 h 651556"/>
                <a:gd name="connsiteX6" fmla="*/ 53432 w 586887"/>
                <a:gd name="connsiteY6" fmla="*/ 649098 h 651556"/>
                <a:gd name="connsiteX7" fmla="*/ 84388 w 586887"/>
                <a:gd name="connsiteY7" fmla="*/ 651480 h 651556"/>
                <a:gd name="connsiteX8" fmla="*/ 136775 w 586887"/>
                <a:gd name="connsiteY8" fmla="*/ 646716 h 651556"/>
                <a:gd name="connsiteX9" fmla="*/ 174875 w 586887"/>
                <a:gd name="connsiteY9" fmla="*/ 651480 h 651556"/>
                <a:gd name="connsiteX10" fmla="*/ 224880 w 586887"/>
                <a:gd name="connsiteY10" fmla="*/ 649098 h 651556"/>
                <a:gd name="connsiteX11" fmla="*/ 265362 w 586887"/>
                <a:gd name="connsiteY11" fmla="*/ 644335 h 651556"/>
                <a:gd name="connsiteX12" fmla="*/ 320132 w 586887"/>
                <a:gd name="connsiteY12" fmla="*/ 599092 h 651556"/>
                <a:gd name="connsiteX13" fmla="*/ 405856 w 586887"/>
                <a:gd name="connsiteY13" fmla="*/ 515748 h 651556"/>
                <a:gd name="connsiteX14" fmla="*/ 491581 w 586887"/>
                <a:gd name="connsiteY14" fmla="*/ 406210 h 651556"/>
                <a:gd name="connsiteX15" fmla="*/ 560636 w 586887"/>
                <a:gd name="connsiteY15" fmla="*/ 253810 h 651556"/>
                <a:gd name="connsiteX16" fmla="*/ 584450 w 586887"/>
                <a:gd name="connsiteY16" fmla="*/ 151417 h 651556"/>
                <a:gd name="connsiteX17" fmla="*/ 582069 w 586887"/>
                <a:gd name="connsiteY17" fmla="*/ 68073 h 651556"/>
                <a:gd name="connsiteX18" fmla="*/ 548731 w 586887"/>
                <a:gd name="connsiteY18" fmla="*/ 1398 h 651556"/>
                <a:gd name="connsiteX19" fmla="*/ 536825 w 586887"/>
                <a:gd name="connsiteY19" fmla="*/ 29973 h 651556"/>
                <a:gd name="connsiteX20" fmla="*/ 498725 w 586887"/>
                <a:gd name="connsiteY20" fmla="*/ 113317 h 651556"/>
                <a:gd name="connsiteX21" fmla="*/ 446337 w 586887"/>
                <a:gd name="connsiteY21" fmla="*/ 182373 h 651556"/>
                <a:gd name="connsiteX0" fmla="*/ 446337 w 586887"/>
                <a:gd name="connsiteY0" fmla="*/ 182373 h 651614"/>
                <a:gd name="connsiteX1" fmla="*/ 324893 w 586887"/>
                <a:gd name="connsiteY1" fmla="*/ 320486 h 651614"/>
                <a:gd name="connsiteX2" fmla="*/ 201069 w 586887"/>
                <a:gd name="connsiteY2" fmla="*/ 441929 h 651614"/>
                <a:gd name="connsiteX3" fmla="*/ 70100 w 586887"/>
                <a:gd name="connsiteY3" fmla="*/ 565754 h 651614"/>
                <a:gd name="connsiteX4" fmla="*/ 22473 w 586887"/>
                <a:gd name="connsiteY4" fmla="*/ 613379 h 651614"/>
                <a:gd name="connsiteX5" fmla="*/ 1043 w 586887"/>
                <a:gd name="connsiteY5" fmla="*/ 641955 h 651614"/>
                <a:gd name="connsiteX6" fmla="*/ 53432 w 586887"/>
                <a:gd name="connsiteY6" fmla="*/ 649098 h 651614"/>
                <a:gd name="connsiteX7" fmla="*/ 84388 w 586887"/>
                <a:gd name="connsiteY7" fmla="*/ 651480 h 651614"/>
                <a:gd name="connsiteX8" fmla="*/ 136775 w 586887"/>
                <a:gd name="connsiteY8" fmla="*/ 646716 h 651614"/>
                <a:gd name="connsiteX9" fmla="*/ 174875 w 586887"/>
                <a:gd name="connsiteY9" fmla="*/ 651480 h 651614"/>
                <a:gd name="connsiteX10" fmla="*/ 224880 w 586887"/>
                <a:gd name="connsiteY10" fmla="*/ 649098 h 651614"/>
                <a:gd name="connsiteX11" fmla="*/ 270125 w 586887"/>
                <a:gd name="connsiteY11" fmla="*/ 637191 h 651614"/>
                <a:gd name="connsiteX12" fmla="*/ 320132 w 586887"/>
                <a:gd name="connsiteY12" fmla="*/ 599092 h 651614"/>
                <a:gd name="connsiteX13" fmla="*/ 405856 w 586887"/>
                <a:gd name="connsiteY13" fmla="*/ 515748 h 651614"/>
                <a:gd name="connsiteX14" fmla="*/ 491581 w 586887"/>
                <a:gd name="connsiteY14" fmla="*/ 406210 h 651614"/>
                <a:gd name="connsiteX15" fmla="*/ 560636 w 586887"/>
                <a:gd name="connsiteY15" fmla="*/ 253810 h 651614"/>
                <a:gd name="connsiteX16" fmla="*/ 584450 w 586887"/>
                <a:gd name="connsiteY16" fmla="*/ 151417 h 651614"/>
                <a:gd name="connsiteX17" fmla="*/ 582069 w 586887"/>
                <a:gd name="connsiteY17" fmla="*/ 68073 h 651614"/>
                <a:gd name="connsiteX18" fmla="*/ 548731 w 586887"/>
                <a:gd name="connsiteY18" fmla="*/ 1398 h 651614"/>
                <a:gd name="connsiteX19" fmla="*/ 536825 w 586887"/>
                <a:gd name="connsiteY19" fmla="*/ 29973 h 651614"/>
                <a:gd name="connsiteX20" fmla="*/ 498725 w 586887"/>
                <a:gd name="connsiteY20" fmla="*/ 113317 h 651614"/>
                <a:gd name="connsiteX21" fmla="*/ 446337 w 586887"/>
                <a:gd name="connsiteY21" fmla="*/ 182373 h 651614"/>
                <a:gd name="connsiteX0" fmla="*/ 446337 w 586887"/>
                <a:gd name="connsiteY0" fmla="*/ 182373 h 651614"/>
                <a:gd name="connsiteX1" fmla="*/ 324893 w 586887"/>
                <a:gd name="connsiteY1" fmla="*/ 320486 h 651614"/>
                <a:gd name="connsiteX2" fmla="*/ 201069 w 586887"/>
                <a:gd name="connsiteY2" fmla="*/ 441929 h 651614"/>
                <a:gd name="connsiteX3" fmla="*/ 70100 w 586887"/>
                <a:gd name="connsiteY3" fmla="*/ 565754 h 651614"/>
                <a:gd name="connsiteX4" fmla="*/ 22473 w 586887"/>
                <a:gd name="connsiteY4" fmla="*/ 613379 h 651614"/>
                <a:gd name="connsiteX5" fmla="*/ 1043 w 586887"/>
                <a:gd name="connsiteY5" fmla="*/ 641955 h 651614"/>
                <a:gd name="connsiteX6" fmla="*/ 53432 w 586887"/>
                <a:gd name="connsiteY6" fmla="*/ 649098 h 651614"/>
                <a:gd name="connsiteX7" fmla="*/ 84388 w 586887"/>
                <a:gd name="connsiteY7" fmla="*/ 651480 h 651614"/>
                <a:gd name="connsiteX8" fmla="*/ 136775 w 586887"/>
                <a:gd name="connsiteY8" fmla="*/ 646716 h 651614"/>
                <a:gd name="connsiteX9" fmla="*/ 174875 w 586887"/>
                <a:gd name="connsiteY9" fmla="*/ 651480 h 651614"/>
                <a:gd name="connsiteX10" fmla="*/ 224880 w 586887"/>
                <a:gd name="connsiteY10" fmla="*/ 649098 h 651614"/>
                <a:gd name="connsiteX11" fmla="*/ 270125 w 586887"/>
                <a:gd name="connsiteY11" fmla="*/ 637191 h 651614"/>
                <a:gd name="connsiteX12" fmla="*/ 341563 w 586887"/>
                <a:gd name="connsiteY12" fmla="*/ 589567 h 651614"/>
                <a:gd name="connsiteX13" fmla="*/ 405856 w 586887"/>
                <a:gd name="connsiteY13" fmla="*/ 515748 h 651614"/>
                <a:gd name="connsiteX14" fmla="*/ 491581 w 586887"/>
                <a:gd name="connsiteY14" fmla="*/ 406210 h 651614"/>
                <a:gd name="connsiteX15" fmla="*/ 560636 w 586887"/>
                <a:gd name="connsiteY15" fmla="*/ 253810 h 651614"/>
                <a:gd name="connsiteX16" fmla="*/ 584450 w 586887"/>
                <a:gd name="connsiteY16" fmla="*/ 151417 h 651614"/>
                <a:gd name="connsiteX17" fmla="*/ 582069 w 586887"/>
                <a:gd name="connsiteY17" fmla="*/ 68073 h 651614"/>
                <a:gd name="connsiteX18" fmla="*/ 548731 w 586887"/>
                <a:gd name="connsiteY18" fmla="*/ 1398 h 651614"/>
                <a:gd name="connsiteX19" fmla="*/ 536825 w 586887"/>
                <a:gd name="connsiteY19" fmla="*/ 29973 h 651614"/>
                <a:gd name="connsiteX20" fmla="*/ 498725 w 586887"/>
                <a:gd name="connsiteY20" fmla="*/ 113317 h 651614"/>
                <a:gd name="connsiteX21" fmla="*/ 446337 w 586887"/>
                <a:gd name="connsiteY21" fmla="*/ 182373 h 651614"/>
                <a:gd name="connsiteX0" fmla="*/ 446337 w 586887"/>
                <a:gd name="connsiteY0" fmla="*/ 182373 h 651614"/>
                <a:gd name="connsiteX1" fmla="*/ 324893 w 586887"/>
                <a:gd name="connsiteY1" fmla="*/ 320486 h 651614"/>
                <a:gd name="connsiteX2" fmla="*/ 201069 w 586887"/>
                <a:gd name="connsiteY2" fmla="*/ 441929 h 651614"/>
                <a:gd name="connsiteX3" fmla="*/ 70100 w 586887"/>
                <a:gd name="connsiteY3" fmla="*/ 565754 h 651614"/>
                <a:gd name="connsiteX4" fmla="*/ 22473 w 586887"/>
                <a:gd name="connsiteY4" fmla="*/ 613379 h 651614"/>
                <a:gd name="connsiteX5" fmla="*/ 1043 w 586887"/>
                <a:gd name="connsiteY5" fmla="*/ 641955 h 651614"/>
                <a:gd name="connsiteX6" fmla="*/ 53432 w 586887"/>
                <a:gd name="connsiteY6" fmla="*/ 649098 h 651614"/>
                <a:gd name="connsiteX7" fmla="*/ 84388 w 586887"/>
                <a:gd name="connsiteY7" fmla="*/ 651480 h 651614"/>
                <a:gd name="connsiteX8" fmla="*/ 136775 w 586887"/>
                <a:gd name="connsiteY8" fmla="*/ 646716 h 651614"/>
                <a:gd name="connsiteX9" fmla="*/ 174875 w 586887"/>
                <a:gd name="connsiteY9" fmla="*/ 651480 h 651614"/>
                <a:gd name="connsiteX10" fmla="*/ 224880 w 586887"/>
                <a:gd name="connsiteY10" fmla="*/ 649098 h 651614"/>
                <a:gd name="connsiteX11" fmla="*/ 270125 w 586887"/>
                <a:gd name="connsiteY11" fmla="*/ 637191 h 651614"/>
                <a:gd name="connsiteX12" fmla="*/ 341563 w 586887"/>
                <a:gd name="connsiteY12" fmla="*/ 589567 h 651614"/>
                <a:gd name="connsiteX13" fmla="*/ 410619 w 586887"/>
                <a:gd name="connsiteY13" fmla="*/ 515748 h 651614"/>
                <a:gd name="connsiteX14" fmla="*/ 491581 w 586887"/>
                <a:gd name="connsiteY14" fmla="*/ 406210 h 651614"/>
                <a:gd name="connsiteX15" fmla="*/ 560636 w 586887"/>
                <a:gd name="connsiteY15" fmla="*/ 253810 h 651614"/>
                <a:gd name="connsiteX16" fmla="*/ 584450 w 586887"/>
                <a:gd name="connsiteY16" fmla="*/ 151417 h 651614"/>
                <a:gd name="connsiteX17" fmla="*/ 582069 w 586887"/>
                <a:gd name="connsiteY17" fmla="*/ 68073 h 651614"/>
                <a:gd name="connsiteX18" fmla="*/ 548731 w 586887"/>
                <a:gd name="connsiteY18" fmla="*/ 1398 h 651614"/>
                <a:gd name="connsiteX19" fmla="*/ 536825 w 586887"/>
                <a:gd name="connsiteY19" fmla="*/ 29973 h 651614"/>
                <a:gd name="connsiteX20" fmla="*/ 498725 w 586887"/>
                <a:gd name="connsiteY20" fmla="*/ 113317 h 651614"/>
                <a:gd name="connsiteX21" fmla="*/ 446337 w 586887"/>
                <a:gd name="connsiteY21" fmla="*/ 182373 h 651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86887" h="651614">
                  <a:moveTo>
                    <a:pt x="446337" y="182373"/>
                  </a:moveTo>
                  <a:cubicBezTo>
                    <a:pt x="417365" y="216901"/>
                    <a:pt x="365771" y="277227"/>
                    <a:pt x="324893" y="320486"/>
                  </a:cubicBezTo>
                  <a:cubicBezTo>
                    <a:pt x="284015" y="363745"/>
                    <a:pt x="243534" y="401051"/>
                    <a:pt x="201069" y="441929"/>
                  </a:cubicBezTo>
                  <a:cubicBezTo>
                    <a:pt x="158604" y="482807"/>
                    <a:pt x="99866" y="537179"/>
                    <a:pt x="70100" y="565754"/>
                  </a:cubicBezTo>
                  <a:cubicBezTo>
                    <a:pt x="40334" y="594329"/>
                    <a:pt x="33982" y="600679"/>
                    <a:pt x="22473" y="613379"/>
                  </a:cubicBezTo>
                  <a:cubicBezTo>
                    <a:pt x="10964" y="626079"/>
                    <a:pt x="-4117" y="636002"/>
                    <a:pt x="1043" y="641955"/>
                  </a:cubicBezTo>
                  <a:cubicBezTo>
                    <a:pt x="6203" y="647908"/>
                    <a:pt x="39541" y="647510"/>
                    <a:pt x="53432" y="649098"/>
                  </a:cubicBezTo>
                  <a:cubicBezTo>
                    <a:pt x="67323" y="650686"/>
                    <a:pt x="70498" y="651877"/>
                    <a:pt x="84388" y="651480"/>
                  </a:cubicBezTo>
                  <a:cubicBezTo>
                    <a:pt x="98278" y="651083"/>
                    <a:pt x="121694" y="646716"/>
                    <a:pt x="136775" y="646716"/>
                  </a:cubicBezTo>
                  <a:cubicBezTo>
                    <a:pt x="151856" y="646716"/>
                    <a:pt x="160191" y="651083"/>
                    <a:pt x="174875" y="651480"/>
                  </a:cubicBezTo>
                  <a:cubicBezTo>
                    <a:pt x="189559" y="651877"/>
                    <a:pt x="209005" y="651480"/>
                    <a:pt x="224880" y="649098"/>
                  </a:cubicBezTo>
                  <a:cubicBezTo>
                    <a:pt x="240755" y="646716"/>
                    <a:pt x="250678" y="647113"/>
                    <a:pt x="270125" y="637191"/>
                  </a:cubicBezTo>
                  <a:cubicBezTo>
                    <a:pt x="289572" y="627269"/>
                    <a:pt x="318147" y="609807"/>
                    <a:pt x="341563" y="589567"/>
                  </a:cubicBezTo>
                  <a:cubicBezTo>
                    <a:pt x="364979" y="569327"/>
                    <a:pt x="385616" y="546308"/>
                    <a:pt x="410619" y="515748"/>
                  </a:cubicBezTo>
                  <a:cubicBezTo>
                    <a:pt x="435622" y="485189"/>
                    <a:pt x="466578" y="449866"/>
                    <a:pt x="491581" y="406210"/>
                  </a:cubicBezTo>
                  <a:cubicBezTo>
                    <a:pt x="516584" y="362554"/>
                    <a:pt x="545158" y="296275"/>
                    <a:pt x="560636" y="253810"/>
                  </a:cubicBezTo>
                  <a:cubicBezTo>
                    <a:pt x="576114" y="211345"/>
                    <a:pt x="580878" y="182373"/>
                    <a:pt x="584450" y="151417"/>
                  </a:cubicBezTo>
                  <a:cubicBezTo>
                    <a:pt x="588022" y="120461"/>
                    <a:pt x="588022" y="93076"/>
                    <a:pt x="582069" y="68073"/>
                  </a:cubicBezTo>
                  <a:cubicBezTo>
                    <a:pt x="576116" y="43070"/>
                    <a:pt x="556272" y="7748"/>
                    <a:pt x="548731" y="1398"/>
                  </a:cubicBezTo>
                  <a:cubicBezTo>
                    <a:pt x="541190" y="-4952"/>
                    <a:pt x="545159" y="11320"/>
                    <a:pt x="536825" y="29973"/>
                  </a:cubicBezTo>
                  <a:cubicBezTo>
                    <a:pt x="528491" y="48626"/>
                    <a:pt x="514203" y="87520"/>
                    <a:pt x="498725" y="113317"/>
                  </a:cubicBezTo>
                  <a:cubicBezTo>
                    <a:pt x="483247" y="139114"/>
                    <a:pt x="475309" y="147845"/>
                    <a:pt x="446337" y="182373"/>
                  </a:cubicBezTo>
                  <a:close/>
                </a:path>
              </a:pathLst>
            </a:custGeom>
            <a:solidFill>
              <a:srgbClr val="8699C3"/>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4" name="任意多边形 53"/>
            <p:cNvSpPr/>
            <p:nvPr/>
          </p:nvSpPr>
          <p:spPr>
            <a:xfrm>
              <a:off x="5232026" y="3365711"/>
              <a:ext cx="638204" cy="868374"/>
            </a:xfrm>
            <a:custGeom>
              <a:avLst/>
              <a:gdLst>
                <a:gd name="connsiteX0" fmla="*/ 531714 w 672770"/>
                <a:gd name="connsiteY0" fmla="*/ 182120 h 1032237"/>
                <a:gd name="connsiteX1" fmla="*/ 410270 w 672770"/>
                <a:gd name="connsiteY1" fmla="*/ 320233 h 1032237"/>
                <a:gd name="connsiteX2" fmla="*/ 281683 w 672770"/>
                <a:gd name="connsiteY2" fmla="*/ 439295 h 1032237"/>
                <a:gd name="connsiteX3" fmla="*/ 148333 w 672770"/>
                <a:gd name="connsiteY3" fmla="*/ 586933 h 1032237"/>
                <a:gd name="connsiteX4" fmla="*/ 57845 w 672770"/>
                <a:gd name="connsiteY4" fmla="*/ 715520 h 1032237"/>
                <a:gd name="connsiteX5" fmla="*/ 10220 w 672770"/>
                <a:gd name="connsiteY5" fmla="*/ 844108 h 1032237"/>
                <a:gd name="connsiteX6" fmla="*/ 695 w 672770"/>
                <a:gd name="connsiteY6" fmla="*/ 960789 h 1032237"/>
                <a:gd name="connsiteX7" fmla="*/ 22127 w 672770"/>
                <a:gd name="connsiteY7" fmla="*/ 1010795 h 1032237"/>
                <a:gd name="connsiteX8" fmla="*/ 43558 w 672770"/>
                <a:gd name="connsiteY8" fmla="*/ 1032226 h 1032237"/>
                <a:gd name="connsiteX9" fmla="*/ 57845 w 672770"/>
                <a:gd name="connsiteY9" fmla="*/ 1008414 h 1032237"/>
                <a:gd name="connsiteX10" fmla="*/ 112614 w 672770"/>
                <a:gd name="connsiteY10" fmla="*/ 913164 h 1032237"/>
                <a:gd name="connsiteX11" fmla="*/ 212627 w 672770"/>
                <a:gd name="connsiteY11" fmla="*/ 801245 h 1032237"/>
                <a:gd name="connsiteX12" fmla="*/ 336452 w 672770"/>
                <a:gd name="connsiteY12" fmla="*/ 691708 h 1032237"/>
                <a:gd name="connsiteX13" fmla="*/ 486470 w 672770"/>
                <a:gd name="connsiteY13" fmla="*/ 534545 h 1032237"/>
                <a:gd name="connsiteX14" fmla="*/ 581720 w 672770"/>
                <a:gd name="connsiteY14" fmla="*/ 413101 h 1032237"/>
                <a:gd name="connsiteX15" fmla="*/ 648395 w 672770"/>
                <a:gd name="connsiteY15" fmla="*/ 248795 h 1032237"/>
                <a:gd name="connsiteX16" fmla="*/ 672208 w 672770"/>
                <a:gd name="connsiteY16" fmla="*/ 144020 h 1032237"/>
                <a:gd name="connsiteX17" fmla="*/ 662683 w 672770"/>
                <a:gd name="connsiteY17" fmla="*/ 63058 h 1032237"/>
                <a:gd name="connsiteX18" fmla="*/ 634108 w 672770"/>
                <a:gd name="connsiteY18" fmla="*/ 1145 h 1032237"/>
                <a:gd name="connsiteX19" fmla="*/ 622202 w 672770"/>
                <a:gd name="connsiteY19" fmla="*/ 29720 h 1032237"/>
                <a:gd name="connsiteX20" fmla="*/ 584102 w 672770"/>
                <a:gd name="connsiteY20" fmla="*/ 113064 h 1032237"/>
                <a:gd name="connsiteX21" fmla="*/ 531714 w 672770"/>
                <a:gd name="connsiteY21" fmla="*/ 182120 h 1032237"/>
                <a:gd name="connsiteX0" fmla="*/ 531714 w 673795"/>
                <a:gd name="connsiteY0" fmla="*/ 182373 h 1032490"/>
                <a:gd name="connsiteX1" fmla="*/ 410270 w 673795"/>
                <a:gd name="connsiteY1" fmla="*/ 320486 h 1032490"/>
                <a:gd name="connsiteX2" fmla="*/ 281683 w 673795"/>
                <a:gd name="connsiteY2" fmla="*/ 439548 h 1032490"/>
                <a:gd name="connsiteX3" fmla="*/ 148333 w 673795"/>
                <a:gd name="connsiteY3" fmla="*/ 587186 h 1032490"/>
                <a:gd name="connsiteX4" fmla="*/ 57845 w 673795"/>
                <a:gd name="connsiteY4" fmla="*/ 715773 h 1032490"/>
                <a:gd name="connsiteX5" fmla="*/ 10220 w 673795"/>
                <a:gd name="connsiteY5" fmla="*/ 844361 h 1032490"/>
                <a:gd name="connsiteX6" fmla="*/ 695 w 673795"/>
                <a:gd name="connsiteY6" fmla="*/ 961042 h 1032490"/>
                <a:gd name="connsiteX7" fmla="*/ 22127 w 673795"/>
                <a:gd name="connsiteY7" fmla="*/ 1011048 h 1032490"/>
                <a:gd name="connsiteX8" fmla="*/ 43558 w 673795"/>
                <a:gd name="connsiteY8" fmla="*/ 1032479 h 1032490"/>
                <a:gd name="connsiteX9" fmla="*/ 57845 w 673795"/>
                <a:gd name="connsiteY9" fmla="*/ 1008667 h 1032490"/>
                <a:gd name="connsiteX10" fmla="*/ 112614 w 673795"/>
                <a:gd name="connsiteY10" fmla="*/ 913417 h 1032490"/>
                <a:gd name="connsiteX11" fmla="*/ 212627 w 673795"/>
                <a:gd name="connsiteY11" fmla="*/ 801498 h 1032490"/>
                <a:gd name="connsiteX12" fmla="*/ 336452 w 673795"/>
                <a:gd name="connsiteY12" fmla="*/ 691961 h 1032490"/>
                <a:gd name="connsiteX13" fmla="*/ 486470 w 673795"/>
                <a:gd name="connsiteY13" fmla="*/ 534798 h 1032490"/>
                <a:gd name="connsiteX14" fmla="*/ 581720 w 673795"/>
                <a:gd name="connsiteY14" fmla="*/ 413354 h 1032490"/>
                <a:gd name="connsiteX15" fmla="*/ 648395 w 673795"/>
                <a:gd name="connsiteY15" fmla="*/ 249048 h 1032490"/>
                <a:gd name="connsiteX16" fmla="*/ 672208 w 673795"/>
                <a:gd name="connsiteY16" fmla="*/ 144273 h 1032490"/>
                <a:gd name="connsiteX17" fmla="*/ 667446 w 673795"/>
                <a:gd name="connsiteY17" fmla="*/ 68073 h 1032490"/>
                <a:gd name="connsiteX18" fmla="*/ 634108 w 673795"/>
                <a:gd name="connsiteY18" fmla="*/ 1398 h 1032490"/>
                <a:gd name="connsiteX19" fmla="*/ 622202 w 673795"/>
                <a:gd name="connsiteY19" fmla="*/ 29973 h 1032490"/>
                <a:gd name="connsiteX20" fmla="*/ 584102 w 673795"/>
                <a:gd name="connsiteY20" fmla="*/ 113317 h 1032490"/>
                <a:gd name="connsiteX21" fmla="*/ 531714 w 673795"/>
                <a:gd name="connsiteY21" fmla="*/ 182373 h 1032490"/>
                <a:gd name="connsiteX0" fmla="*/ 531714 w 673619"/>
                <a:gd name="connsiteY0" fmla="*/ 182373 h 1032490"/>
                <a:gd name="connsiteX1" fmla="*/ 410270 w 673619"/>
                <a:gd name="connsiteY1" fmla="*/ 320486 h 1032490"/>
                <a:gd name="connsiteX2" fmla="*/ 281683 w 673619"/>
                <a:gd name="connsiteY2" fmla="*/ 439548 h 1032490"/>
                <a:gd name="connsiteX3" fmla="*/ 148333 w 673619"/>
                <a:gd name="connsiteY3" fmla="*/ 587186 h 1032490"/>
                <a:gd name="connsiteX4" fmla="*/ 57845 w 673619"/>
                <a:gd name="connsiteY4" fmla="*/ 715773 h 1032490"/>
                <a:gd name="connsiteX5" fmla="*/ 10220 w 673619"/>
                <a:gd name="connsiteY5" fmla="*/ 844361 h 1032490"/>
                <a:gd name="connsiteX6" fmla="*/ 695 w 673619"/>
                <a:gd name="connsiteY6" fmla="*/ 961042 h 1032490"/>
                <a:gd name="connsiteX7" fmla="*/ 22127 w 673619"/>
                <a:gd name="connsiteY7" fmla="*/ 1011048 h 1032490"/>
                <a:gd name="connsiteX8" fmla="*/ 43558 w 673619"/>
                <a:gd name="connsiteY8" fmla="*/ 1032479 h 1032490"/>
                <a:gd name="connsiteX9" fmla="*/ 57845 w 673619"/>
                <a:gd name="connsiteY9" fmla="*/ 1008667 h 1032490"/>
                <a:gd name="connsiteX10" fmla="*/ 112614 w 673619"/>
                <a:gd name="connsiteY10" fmla="*/ 913417 h 1032490"/>
                <a:gd name="connsiteX11" fmla="*/ 212627 w 673619"/>
                <a:gd name="connsiteY11" fmla="*/ 801498 h 1032490"/>
                <a:gd name="connsiteX12" fmla="*/ 336452 w 673619"/>
                <a:gd name="connsiteY12" fmla="*/ 691961 h 1032490"/>
                <a:gd name="connsiteX13" fmla="*/ 486470 w 673619"/>
                <a:gd name="connsiteY13" fmla="*/ 534798 h 1032490"/>
                <a:gd name="connsiteX14" fmla="*/ 581720 w 673619"/>
                <a:gd name="connsiteY14" fmla="*/ 413354 h 1032490"/>
                <a:gd name="connsiteX15" fmla="*/ 650776 w 673619"/>
                <a:gd name="connsiteY15" fmla="*/ 256192 h 1032490"/>
                <a:gd name="connsiteX16" fmla="*/ 672208 w 673619"/>
                <a:gd name="connsiteY16" fmla="*/ 144273 h 1032490"/>
                <a:gd name="connsiteX17" fmla="*/ 667446 w 673619"/>
                <a:gd name="connsiteY17" fmla="*/ 68073 h 1032490"/>
                <a:gd name="connsiteX18" fmla="*/ 634108 w 673619"/>
                <a:gd name="connsiteY18" fmla="*/ 1398 h 1032490"/>
                <a:gd name="connsiteX19" fmla="*/ 622202 w 673619"/>
                <a:gd name="connsiteY19" fmla="*/ 29973 h 1032490"/>
                <a:gd name="connsiteX20" fmla="*/ 584102 w 673619"/>
                <a:gd name="connsiteY20" fmla="*/ 113317 h 1032490"/>
                <a:gd name="connsiteX21" fmla="*/ 531714 w 673619"/>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6452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4071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818 w 672042"/>
                <a:gd name="connsiteY0" fmla="*/ 182373 h 1032490"/>
                <a:gd name="connsiteX1" fmla="*/ 410374 w 672042"/>
                <a:gd name="connsiteY1" fmla="*/ 320486 h 1032490"/>
                <a:gd name="connsiteX2" fmla="*/ 281787 w 672042"/>
                <a:gd name="connsiteY2" fmla="*/ 439548 h 1032490"/>
                <a:gd name="connsiteX3" fmla="*/ 148437 w 672042"/>
                <a:gd name="connsiteY3" fmla="*/ 587186 h 1032490"/>
                <a:gd name="connsiteX4" fmla="*/ 62711 w 672042"/>
                <a:gd name="connsiteY4" fmla="*/ 715773 h 1032490"/>
                <a:gd name="connsiteX5" fmla="*/ 10324 w 672042"/>
                <a:gd name="connsiteY5" fmla="*/ 844361 h 1032490"/>
                <a:gd name="connsiteX6" fmla="*/ 799 w 672042"/>
                <a:gd name="connsiteY6" fmla="*/ 961042 h 1032490"/>
                <a:gd name="connsiteX7" fmla="*/ 22231 w 672042"/>
                <a:gd name="connsiteY7" fmla="*/ 1011048 h 1032490"/>
                <a:gd name="connsiteX8" fmla="*/ 43662 w 672042"/>
                <a:gd name="connsiteY8" fmla="*/ 1032479 h 1032490"/>
                <a:gd name="connsiteX9" fmla="*/ 57949 w 672042"/>
                <a:gd name="connsiteY9" fmla="*/ 1008667 h 1032490"/>
                <a:gd name="connsiteX10" fmla="*/ 112718 w 672042"/>
                <a:gd name="connsiteY10" fmla="*/ 913417 h 1032490"/>
                <a:gd name="connsiteX11" fmla="*/ 212731 w 672042"/>
                <a:gd name="connsiteY11" fmla="*/ 801498 h 1032490"/>
                <a:gd name="connsiteX12" fmla="*/ 334175 w 672042"/>
                <a:gd name="connsiteY12" fmla="*/ 691961 h 1032490"/>
                <a:gd name="connsiteX13" fmla="*/ 486574 w 672042"/>
                <a:gd name="connsiteY13" fmla="*/ 534798 h 1032490"/>
                <a:gd name="connsiteX14" fmla="*/ 581824 w 672042"/>
                <a:gd name="connsiteY14" fmla="*/ 413354 h 1032490"/>
                <a:gd name="connsiteX15" fmla="*/ 650880 w 672042"/>
                <a:gd name="connsiteY15" fmla="*/ 256192 h 1032490"/>
                <a:gd name="connsiteX16" fmla="*/ 669931 w 672042"/>
                <a:gd name="connsiteY16" fmla="*/ 151417 h 1032490"/>
                <a:gd name="connsiteX17" fmla="*/ 667550 w 672042"/>
                <a:gd name="connsiteY17" fmla="*/ 68073 h 1032490"/>
                <a:gd name="connsiteX18" fmla="*/ 634212 w 672042"/>
                <a:gd name="connsiteY18" fmla="*/ 1398 h 1032490"/>
                <a:gd name="connsiteX19" fmla="*/ 622306 w 672042"/>
                <a:gd name="connsiteY19" fmla="*/ 29973 h 1032490"/>
                <a:gd name="connsiteX20" fmla="*/ 584206 w 672042"/>
                <a:gd name="connsiteY20" fmla="*/ 113317 h 1032490"/>
                <a:gd name="connsiteX21" fmla="*/ 531818 w 672042"/>
                <a:gd name="connsiteY21" fmla="*/ 182373 h 1032490"/>
                <a:gd name="connsiteX0" fmla="*/ 533956 w 674180"/>
                <a:gd name="connsiteY0" fmla="*/ 182373 h 1032491"/>
                <a:gd name="connsiteX1" fmla="*/ 412512 w 674180"/>
                <a:gd name="connsiteY1" fmla="*/ 320486 h 1032491"/>
                <a:gd name="connsiteX2" fmla="*/ 283925 w 674180"/>
                <a:gd name="connsiteY2" fmla="*/ 439548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4180"/>
                <a:gd name="connsiteY0" fmla="*/ 182373 h 1032491"/>
                <a:gd name="connsiteX1" fmla="*/ 412512 w 674180"/>
                <a:gd name="connsiteY1" fmla="*/ 320486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4180"/>
                <a:gd name="connsiteY0" fmla="*/ 182373 h 1032491"/>
                <a:gd name="connsiteX1" fmla="*/ 412512 w 674180"/>
                <a:gd name="connsiteY1" fmla="*/ 320486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74438 w 674180"/>
                <a:gd name="connsiteY20" fmla="*/ 113317 h 1032491"/>
                <a:gd name="connsiteX21" fmla="*/ 533956 w 674180"/>
                <a:gd name="connsiteY21" fmla="*/ 182373 h 1032491"/>
                <a:gd name="connsiteX0" fmla="*/ 524431 w 674180"/>
                <a:gd name="connsiteY0" fmla="*/ 182373 h 1032491"/>
                <a:gd name="connsiteX1" fmla="*/ 412512 w 674180"/>
                <a:gd name="connsiteY1" fmla="*/ 320486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74438 w 674180"/>
                <a:gd name="connsiteY20" fmla="*/ 113317 h 1032491"/>
                <a:gd name="connsiteX21" fmla="*/ 524431 w 674180"/>
                <a:gd name="connsiteY21" fmla="*/ 182373 h 1032491"/>
                <a:gd name="connsiteX0" fmla="*/ 524431 w 674180"/>
                <a:gd name="connsiteY0" fmla="*/ 182373 h 1032491"/>
                <a:gd name="connsiteX1" fmla="*/ 400606 w 674180"/>
                <a:gd name="connsiteY1" fmla="*/ 318105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74438 w 674180"/>
                <a:gd name="connsiteY20" fmla="*/ 113317 h 1032491"/>
                <a:gd name="connsiteX21" fmla="*/ 524431 w 674180"/>
                <a:gd name="connsiteY21" fmla="*/ 182373 h 1032491"/>
                <a:gd name="connsiteX0" fmla="*/ 524431 w 674180"/>
                <a:gd name="connsiteY0" fmla="*/ 182373 h 1032491"/>
                <a:gd name="connsiteX1" fmla="*/ 400606 w 674180"/>
                <a:gd name="connsiteY1" fmla="*/ 318105 h 1032491"/>
                <a:gd name="connsiteX2" fmla="*/ 281544 w 674180"/>
                <a:gd name="connsiteY2" fmla="*/ 434785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74438 w 674180"/>
                <a:gd name="connsiteY20" fmla="*/ 113317 h 1032491"/>
                <a:gd name="connsiteX21" fmla="*/ 524431 w 674180"/>
                <a:gd name="connsiteY21" fmla="*/ 182373 h 1032491"/>
                <a:gd name="connsiteX0" fmla="*/ 524431 w 674180"/>
                <a:gd name="connsiteY0" fmla="*/ 182373 h 1032491"/>
                <a:gd name="connsiteX1" fmla="*/ 400606 w 674180"/>
                <a:gd name="connsiteY1" fmla="*/ 318105 h 1032491"/>
                <a:gd name="connsiteX2" fmla="*/ 281544 w 674180"/>
                <a:gd name="connsiteY2" fmla="*/ 434785 h 1032491"/>
                <a:gd name="connsiteX3" fmla="*/ 141050 w 674180"/>
                <a:gd name="connsiteY3" fmla="*/ 580043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74438 w 674180"/>
                <a:gd name="connsiteY20" fmla="*/ 113317 h 1032491"/>
                <a:gd name="connsiteX21" fmla="*/ 524431 w 674180"/>
                <a:gd name="connsiteY21" fmla="*/ 182373 h 1032491"/>
                <a:gd name="connsiteX0" fmla="*/ 524321 w 674070"/>
                <a:gd name="connsiteY0" fmla="*/ 182373 h 1032491"/>
                <a:gd name="connsiteX1" fmla="*/ 400496 w 674070"/>
                <a:gd name="connsiteY1" fmla="*/ 318105 h 1032491"/>
                <a:gd name="connsiteX2" fmla="*/ 281434 w 674070"/>
                <a:gd name="connsiteY2" fmla="*/ 434785 h 1032491"/>
                <a:gd name="connsiteX3" fmla="*/ 140940 w 674070"/>
                <a:gd name="connsiteY3" fmla="*/ 580043 h 1032491"/>
                <a:gd name="connsiteX4" fmla="*/ 55214 w 674070"/>
                <a:gd name="connsiteY4" fmla="*/ 701485 h 1032491"/>
                <a:gd name="connsiteX5" fmla="*/ 12352 w 674070"/>
                <a:gd name="connsiteY5" fmla="*/ 844361 h 1032491"/>
                <a:gd name="connsiteX6" fmla="*/ 446 w 674070"/>
                <a:gd name="connsiteY6" fmla="*/ 953898 h 1032491"/>
                <a:gd name="connsiteX7" fmla="*/ 24259 w 674070"/>
                <a:gd name="connsiteY7" fmla="*/ 1011048 h 1032491"/>
                <a:gd name="connsiteX8" fmla="*/ 45690 w 674070"/>
                <a:gd name="connsiteY8" fmla="*/ 1032479 h 1032491"/>
                <a:gd name="connsiteX9" fmla="*/ 59977 w 674070"/>
                <a:gd name="connsiteY9" fmla="*/ 1008667 h 1032491"/>
                <a:gd name="connsiteX10" fmla="*/ 114746 w 674070"/>
                <a:gd name="connsiteY10" fmla="*/ 913417 h 1032491"/>
                <a:gd name="connsiteX11" fmla="*/ 214759 w 674070"/>
                <a:gd name="connsiteY11" fmla="*/ 801498 h 1032491"/>
                <a:gd name="connsiteX12" fmla="*/ 336203 w 674070"/>
                <a:gd name="connsiteY12" fmla="*/ 691961 h 1032491"/>
                <a:gd name="connsiteX13" fmla="*/ 488602 w 674070"/>
                <a:gd name="connsiteY13" fmla="*/ 534798 h 1032491"/>
                <a:gd name="connsiteX14" fmla="*/ 583852 w 674070"/>
                <a:gd name="connsiteY14" fmla="*/ 413354 h 1032491"/>
                <a:gd name="connsiteX15" fmla="*/ 652908 w 674070"/>
                <a:gd name="connsiteY15" fmla="*/ 256192 h 1032491"/>
                <a:gd name="connsiteX16" fmla="*/ 671959 w 674070"/>
                <a:gd name="connsiteY16" fmla="*/ 151417 h 1032491"/>
                <a:gd name="connsiteX17" fmla="*/ 669578 w 674070"/>
                <a:gd name="connsiteY17" fmla="*/ 68073 h 1032491"/>
                <a:gd name="connsiteX18" fmla="*/ 636240 w 674070"/>
                <a:gd name="connsiteY18" fmla="*/ 1398 h 1032491"/>
                <a:gd name="connsiteX19" fmla="*/ 624334 w 674070"/>
                <a:gd name="connsiteY19" fmla="*/ 29973 h 1032491"/>
                <a:gd name="connsiteX20" fmla="*/ 574328 w 674070"/>
                <a:gd name="connsiteY20" fmla="*/ 113317 h 1032491"/>
                <a:gd name="connsiteX21" fmla="*/ 524321 w 674070"/>
                <a:gd name="connsiteY21" fmla="*/ 182373 h 1032491"/>
                <a:gd name="connsiteX0" fmla="*/ 523885 w 673634"/>
                <a:gd name="connsiteY0" fmla="*/ 182373 h 1032491"/>
                <a:gd name="connsiteX1" fmla="*/ 400060 w 673634"/>
                <a:gd name="connsiteY1" fmla="*/ 318105 h 1032491"/>
                <a:gd name="connsiteX2" fmla="*/ 280998 w 673634"/>
                <a:gd name="connsiteY2" fmla="*/ 434785 h 1032491"/>
                <a:gd name="connsiteX3" fmla="*/ 140504 w 673634"/>
                <a:gd name="connsiteY3" fmla="*/ 580043 h 1032491"/>
                <a:gd name="connsiteX4" fmla="*/ 54778 w 673634"/>
                <a:gd name="connsiteY4" fmla="*/ 701485 h 1032491"/>
                <a:gd name="connsiteX5" fmla="*/ 21441 w 673634"/>
                <a:gd name="connsiteY5" fmla="*/ 784830 h 1032491"/>
                <a:gd name="connsiteX6" fmla="*/ 10 w 673634"/>
                <a:gd name="connsiteY6" fmla="*/ 953898 h 1032491"/>
                <a:gd name="connsiteX7" fmla="*/ 23823 w 673634"/>
                <a:gd name="connsiteY7" fmla="*/ 1011048 h 1032491"/>
                <a:gd name="connsiteX8" fmla="*/ 45254 w 673634"/>
                <a:gd name="connsiteY8" fmla="*/ 1032479 h 1032491"/>
                <a:gd name="connsiteX9" fmla="*/ 59541 w 673634"/>
                <a:gd name="connsiteY9" fmla="*/ 1008667 h 1032491"/>
                <a:gd name="connsiteX10" fmla="*/ 114310 w 673634"/>
                <a:gd name="connsiteY10" fmla="*/ 913417 h 1032491"/>
                <a:gd name="connsiteX11" fmla="*/ 214323 w 673634"/>
                <a:gd name="connsiteY11" fmla="*/ 801498 h 1032491"/>
                <a:gd name="connsiteX12" fmla="*/ 335767 w 673634"/>
                <a:gd name="connsiteY12" fmla="*/ 691961 h 1032491"/>
                <a:gd name="connsiteX13" fmla="*/ 488166 w 673634"/>
                <a:gd name="connsiteY13" fmla="*/ 534798 h 1032491"/>
                <a:gd name="connsiteX14" fmla="*/ 583416 w 673634"/>
                <a:gd name="connsiteY14" fmla="*/ 413354 h 1032491"/>
                <a:gd name="connsiteX15" fmla="*/ 652472 w 673634"/>
                <a:gd name="connsiteY15" fmla="*/ 256192 h 1032491"/>
                <a:gd name="connsiteX16" fmla="*/ 671523 w 673634"/>
                <a:gd name="connsiteY16" fmla="*/ 151417 h 1032491"/>
                <a:gd name="connsiteX17" fmla="*/ 669142 w 673634"/>
                <a:gd name="connsiteY17" fmla="*/ 68073 h 1032491"/>
                <a:gd name="connsiteX18" fmla="*/ 635804 w 673634"/>
                <a:gd name="connsiteY18" fmla="*/ 1398 h 1032491"/>
                <a:gd name="connsiteX19" fmla="*/ 623898 w 673634"/>
                <a:gd name="connsiteY19" fmla="*/ 29973 h 1032491"/>
                <a:gd name="connsiteX20" fmla="*/ 573892 w 673634"/>
                <a:gd name="connsiteY20" fmla="*/ 113317 h 1032491"/>
                <a:gd name="connsiteX21" fmla="*/ 523885 w 673634"/>
                <a:gd name="connsiteY21" fmla="*/ 182373 h 1032491"/>
                <a:gd name="connsiteX0" fmla="*/ 502721 w 652470"/>
                <a:gd name="connsiteY0" fmla="*/ 182373 h 1032534"/>
                <a:gd name="connsiteX1" fmla="*/ 378896 w 652470"/>
                <a:gd name="connsiteY1" fmla="*/ 318105 h 1032534"/>
                <a:gd name="connsiteX2" fmla="*/ 259834 w 652470"/>
                <a:gd name="connsiteY2" fmla="*/ 434785 h 1032534"/>
                <a:gd name="connsiteX3" fmla="*/ 119340 w 652470"/>
                <a:gd name="connsiteY3" fmla="*/ 580043 h 1032534"/>
                <a:gd name="connsiteX4" fmla="*/ 33614 w 652470"/>
                <a:gd name="connsiteY4" fmla="*/ 701485 h 1032534"/>
                <a:gd name="connsiteX5" fmla="*/ 277 w 652470"/>
                <a:gd name="connsiteY5" fmla="*/ 784830 h 1032534"/>
                <a:gd name="connsiteX6" fmla="*/ 16946 w 652470"/>
                <a:gd name="connsiteY6" fmla="*/ 908654 h 1032534"/>
                <a:gd name="connsiteX7" fmla="*/ 2659 w 652470"/>
                <a:gd name="connsiteY7" fmla="*/ 1011048 h 1032534"/>
                <a:gd name="connsiteX8" fmla="*/ 24090 w 652470"/>
                <a:gd name="connsiteY8" fmla="*/ 1032479 h 1032534"/>
                <a:gd name="connsiteX9" fmla="*/ 38377 w 652470"/>
                <a:gd name="connsiteY9" fmla="*/ 1008667 h 1032534"/>
                <a:gd name="connsiteX10" fmla="*/ 93146 w 652470"/>
                <a:gd name="connsiteY10" fmla="*/ 913417 h 1032534"/>
                <a:gd name="connsiteX11" fmla="*/ 193159 w 652470"/>
                <a:gd name="connsiteY11" fmla="*/ 801498 h 1032534"/>
                <a:gd name="connsiteX12" fmla="*/ 314603 w 652470"/>
                <a:gd name="connsiteY12" fmla="*/ 691961 h 1032534"/>
                <a:gd name="connsiteX13" fmla="*/ 467002 w 652470"/>
                <a:gd name="connsiteY13" fmla="*/ 534798 h 1032534"/>
                <a:gd name="connsiteX14" fmla="*/ 562252 w 652470"/>
                <a:gd name="connsiteY14" fmla="*/ 413354 h 1032534"/>
                <a:gd name="connsiteX15" fmla="*/ 631308 w 652470"/>
                <a:gd name="connsiteY15" fmla="*/ 256192 h 1032534"/>
                <a:gd name="connsiteX16" fmla="*/ 650359 w 652470"/>
                <a:gd name="connsiteY16" fmla="*/ 151417 h 1032534"/>
                <a:gd name="connsiteX17" fmla="*/ 647978 w 652470"/>
                <a:gd name="connsiteY17" fmla="*/ 68073 h 1032534"/>
                <a:gd name="connsiteX18" fmla="*/ 614640 w 652470"/>
                <a:gd name="connsiteY18" fmla="*/ 1398 h 1032534"/>
                <a:gd name="connsiteX19" fmla="*/ 602734 w 652470"/>
                <a:gd name="connsiteY19" fmla="*/ 29973 h 1032534"/>
                <a:gd name="connsiteX20" fmla="*/ 552728 w 652470"/>
                <a:gd name="connsiteY20" fmla="*/ 113317 h 1032534"/>
                <a:gd name="connsiteX21" fmla="*/ 502721 w 652470"/>
                <a:gd name="connsiteY21" fmla="*/ 182373 h 1032534"/>
                <a:gd name="connsiteX0" fmla="*/ 502794 w 652543"/>
                <a:gd name="connsiteY0" fmla="*/ 182373 h 1032534"/>
                <a:gd name="connsiteX1" fmla="*/ 378969 w 652543"/>
                <a:gd name="connsiteY1" fmla="*/ 318105 h 1032534"/>
                <a:gd name="connsiteX2" fmla="*/ 259907 w 652543"/>
                <a:gd name="connsiteY2" fmla="*/ 434785 h 1032534"/>
                <a:gd name="connsiteX3" fmla="*/ 119413 w 652543"/>
                <a:gd name="connsiteY3" fmla="*/ 580043 h 1032534"/>
                <a:gd name="connsiteX4" fmla="*/ 36068 w 652543"/>
                <a:gd name="connsiteY4" fmla="*/ 691960 h 1032534"/>
                <a:gd name="connsiteX5" fmla="*/ 350 w 652543"/>
                <a:gd name="connsiteY5" fmla="*/ 784830 h 1032534"/>
                <a:gd name="connsiteX6" fmla="*/ 17019 w 652543"/>
                <a:gd name="connsiteY6" fmla="*/ 908654 h 1032534"/>
                <a:gd name="connsiteX7" fmla="*/ 2732 w 652543"/>
                <a:gd name="connsiteY7" fmla="*/ 1011048 h 1032534"/>
                <a:gd name="connsiteX8" fmla="*/ 24163 w 652543"/>
                <a:gd name="connsiteY8" fmla="*/ 1032479 h 1032534"/>
                <a:gd name="connsiteX9" fmla="*/ 38450 w 652543"/>
                <a:gd name="connsiteY9" fmla="*/ 1008667 h 1032534"/>
                <a:gd name="connsiteX10" fmla="*/ 93219 w 652543"/>
                <a:gd name="connsiteY10" fmla="*/ 913417 h 1032534"/>
                <a:gd name="connsiteX11" fmla="*/ 193232 w 652543"/>
                <a:gd name="connsiteY11" fmla="*/ 801498 h 1032534"/>
                <a:gd name="connsiteX12" fmla="*/ 314676 w 652543"/>
                <a:gd name="connsiteY12" fmla="*/ 691961 h 1032534"/>
                <a:gd name="connsiteX13" fmla="*/ 467075 w 652543"/>
                <a:gd name="connsiteY13" fmla="*/ 534798 h 1032534"/>
                <a:gd name="connsiteX14" fmla="*/ 562325 w 652543"/>
                <a:gd name="connsiteY14" fmla="*/ 413354 h 1032534"/>
                <a:gd name="connsiteX15" fmla="*/ 631381 w 652543"/>
                <a:gd name="connsiteY15" fmla="*/ 256192 h 1032534"/>
                <a:gd name="connsiteX16" fmla="*/ 650432 w 652543"/>
                <a:gd name="connsiteY16" fmla="*/ 151417 h 1032534"/>
                <a:gd name="connsiteX17" fmla="*/ 648051 w 652543"/>
                <a:gd name="connsiteY17" fmla="*/ 68073 h 1032534"/>
                <a:gd name="connsiteX18" fmla="*/ 614713 w 652543"/>
                <a:gd name="connsiteY18" fmla="*/ 1398 h 1032534"/>
                <a:gd name="connsiteX19" fmla="*/ 602807 w 652543"/>
                <a:gd name="connsiteY19" fmla="*/ 29973 h 1032534"/>
                <a:gd name="connsiteX20" fmla="*/ 552801 w 652543"/>
                <a:gd name="connsiteY20" fmla="*/ 113317 h 1032534"/>
                <a:gd name="connsiteX21" fmla="*/ 502794 w 652543"/>
                <a:gd name="connsiteY21" fmla="*/ 182373 h 1032534"/>
                <a:gd name="connsiteX0" fmla="*/ 502794 w 652543"/>
                <a:gd name="connsiteY0" fmla="*/ 182373 h 1032534"/>
                <a:gd name="connsiteX1" fmla="*/ 378969 w 652543"/>
                <a:gd name="connsiteY1" fmla="*/ 318105 h 1032534"/>
                <a:gd name="connsiteX2" fmla="*/ 259907 w 652543"/>
                <a:gd name="connsiteY2" fmla="*/ 434785 h 1032534"/>
                <a:gd name="connsiteX3" fmla="*/ 119413 w 652543"/>
                <a:gd name="connsiteY3" fmla="*/ 575281 h 1032534"/>
                <a:gd name="connsiteX4" fmla="*/ 36068 w 652543"/>
                <a:gd name="connsiteY4" fmla="*/ 691960 h 1032534"/>
                <a:gd name="connsiteX5" fmla="*/ 350 w 652543"/>
                <a:gd name="connsiteY5" fmla="*/ 784830 h 1032534"/>
                <a:gd name="connsiteX6" fmla="*/ 17019 w 652543"/>
                <a:gd name="connsiteY6" fmla="*/ 908654 h 1032534"/>
                <a:gd name="connsiteX7" fmla="*/ 2732 w 652543"/>
                <a:gd name="connsiteY7" fmla="*/ 1011048 h 1032534"/>
                <a:gd name="connsiteX8" fmla="*/ 24163 w 652543"/>
                <a:gd name="connsiteY8" fmla="*/ 1032479 h 1032534"/>
                <a:gd name="connsiteX9" fmla="*/ 38450 w 652543"/>
                <a:gd name="connsiteY9" fmla="*/ 1008667 h 1032534"/>
                <a:gd name="connsiteX10" fmla="*/ 93219 w 652543"/>
                <a:gd name="connsiteY10" fmla="*/ 913417 h 1032534"/>
                <a:gd name="connsiteX11" fmla="*/ 193232 w 652543"/>
                <a:gd name="connsiteY11" fmla="*/ 801498 h 1032534"/>
                <a:gd name="connsiteX12" fmla="*/ 314676 w 652543"/>
                <a:gd name="connsiteY12" fmla="*/ 691961 h 1032534"/>
                <a:gd name="connsiteX13" fmla="*/ 467075 w 652543"/>
                <a:gd name="connsiteY13" fmla="*/ 534798 h 1032534"/>
                <a:gd name="connsiteX14" fmla="*/ 562325 w 652543"/>
                <a:gd name="connsiteY14" fmla="*/ 413354 h 1032534"/>
                <a:gd name="connsiteX15" fmla="*/ 631381 w 652543"/>
                <a:gd name="connsiteY15" fmla="*/ 256192 h 1032534"/>
                <a:gd name="connsiteX16" fmla="*/ 650432 w 652543"/>
                <a:gd name="connsiteY16" fmla="*/ 151417 h 1032534"/>
                <a:gd name="connsiteX17" fmla="*/ 648051 w 652543"/>
                <a:gd name="connsiteY17" fmla="*/ 68073 h 1032534"/>
                <a:gd name="connsiteX18" fmla="*/ 614713 w 652543"/>
                <a:gd name="connsiteY18" fmla="*/ 1398 h 1032534"/>
                <a:gd name="connsiteX19" fmla="*/ 602807 w 652543"/>
                <a:gd name="connsiteY19" fmla="*/ 29973 h 1032534"/>
                <a:gd name="connsiteX20" fmla="*/ 552801 w 652543"/>
                <a:gd name="connsiteY20" fmla="*/ 113317 h 1032534"/>
                <a:gd name="connsiteX21" fmla="*/ 502794 w 652543"/>
                <a:gd name="connsiteY21" fmla="*/ 182373 h 1032534"/>
                <a:gd name="connsiteX0" fmla="*/ 500129 w 649878"/>
                <a:gd name="connsiteY0" fmla="*/ 182373 h 1032534"/>
                <a:gd name="connsiteX1" fmla="*/ 376304 w 649878"/>
                <a:gd name="connsiteY1" fmla="*/ 318105 h 1032534"/>
                <a:gd name="connsiteX2" fmla="*/ 257242 w 649878"/>
                <a:gd name="connsiteY2" fmla="*/ 434785 h 1032534"/>
                <a:gd name="connsiteX3" fmla="*/ 116748 w 649878"/>
                <a:gd name="connsiteY3" fmla="*/ 575281 h 1032534"/>
                <a:gd name="connsiteX4" fmla="*/ 33403 w 649878"/>
                <a:gd name="connsiteY4" fmla="*/ 691960 h 1032534"/>
                <a:gd name="connsiteX5" fmla="*/ 2448 w 649878"/>
                <a:gd name="connsiteY5" fmla="*/ 782449 h 1032534"/>
                <a:gd name="connsiteX6" fmla="*/ 14354 w 649878"/>
                <a:gd name="connsiteY6" fmla="*/ 908654 h 1032534"/>
                <a:gd name="connsiteX7" fmla="*/ 67 w 649878"/>
                <a:gd name="connsiteY7" fmla="*/ 1011048 h 1032534"/>
                <a:gd name="connsiteX8" fmla="*/ 21498 w 649878"/>
                <a:gd name="connsiteY8" fmla="*/ 1032479 h 1032534"/>
                <a:gd name="connsiteX9" fmla="*/ 35785 w 649878"/>
                <a:gd name="connsiteY9" fmla="*/ 1008667 h 1032534"/>
                <a:gd name="connsiteX10" fmla="*/ 90554 w 649878"/>
                <a:gd name="connsiteY10" fmla="*/ 913417 h 1032534"/>
                <a:gd name="connsiteX11" fmla="*/ 190567 w 649878"/>
                <a:gd name="connsiteY11" fmla="*/ 801498 h 1032534"/>
                <a:gd name="connsiteX12" fmla="*/ 312011 w 649878"/>
                <a:gd name="connsiteY12" fmla="*/ 691961 h 1032534"/>
                <a:gd name="connsiteX13" fmla="*/ 464410 w 649878"/>
                <a:gd name="connsiteY13" fmla="*/ 534798 h 1032534"/>
                <a:gd name="connsiteX14" fmla="*/ 559660 w 649878"/>
                <a:gd name="connsiteY14" fmla="*/ 413354 h 1032534"/>
                <a:gd name="connsiteX15" fmla="*/ 628716 w 649878"/>
                <a:gd name="connsiteY15" fmla="*/ 256192 h 1032534"/>
                <a:gd name="connsiteX16" fmla="*/ 647767 w 649878"/>
                <a:gd name="connsiteY16" fmla="*/ 151417 h 1032534"/>
                <a:gd name="connsiteX17" fmla="*/ 645386 w 649878"/>
                <a:gd name="connsiteY17" fmla="*/ 68073 h 1032534"/>
                <a:gd name="connsiteX18" fmla="*/ 612048 w 649878"/>
                <a:gd name="connsiteY18" fmla="*/ 1398 h 1032534"/>
                <a:gd name="connsiteX19" fmla="*/ 600142 w 649878"/>
                <a:gd name="connsiteY19" fmla="*/ 29973 h 1032534"/>
                <a:gd name="connsiteX20" fmla="*/ 550136 w 649878"/>
                <a:gd name="connsiteY20" fmla="*/ 113317 h 1032534"/>
                <a:gd name="connsiteX21" fmla="*/ 500129 w 649878"/>
                <a:gd name="connsiteY21" fmla="*/ 182373 h 1032534"/>
                <a:gd name="connsiteX0" fmla="*/ 500129 w 648357"/>
                <a:gd name="connsiteY0" fmla="*/ 182373 h 1032534"/>
                <a:gd name="connsiteX1" fmla="*/ 376304 w 648357"/>
                <a:gd name="connsiteY1" fmla="*/ 318105 h 1032534"/>
                <a:gd name="connsiteX2" fmla="*/ 257242 w 648357"/>
                <a:gd name="connsiteY2" fmla="*/ 434785 h 1032534"/>
                <a:gd name="connsiteX3" fmla="*/ 116748 w 648357"/>
                <a:gd name="connsiteY3" fmla="*/ 575281 h 1032534"/>
                <a:gd name="connsiteX4" fmla="*/ 33403 w 648357"/>
                <a:gd name="connsiteY4" fmla="*/ 691960 h 1032534"/>
                <a:gd name="connsiteX5" fmla="*/ 2448 w 648357"/>
                <a:gd name="connsiteY5" fmla="*/ 782449 h 1032534"/>
                <a:gd name="connsiteX6" fmla="*/ 14354 w 648357"/>
                <a:gd name="connsiteY6" fmla="*/ 908654 h 1032534"/>
                <a:gd name="connsiteX7" fmla="*/ 67 w 648357"/>
                <a:gd name="connsiteY7" fmla="*/ 1011048 h 1032534"/>
                <a:gd name="connsiteX8" fmla="*/ 21498 w 648357"/>
                <a:gd name="connsiteY8" fmla="*/ 1032479 h 1032534"/>
                <a:gd name="connsiteX9" fmla="*/ 35785 w 648357"/>
                <a:gd name="connsiteY9" fmla="*/ 1008667 h 1032534"/>
                <a:gd name="connsiteX10" fmla="*/ 90554 w 648357"/>
                <a:gd name="connsiteY10" fmla="*/ 913417 h 1032534"/>
                <a:gd name="connsiteX11" fmla="*/ 190567 w 648357"/>
                <a:gd name="connsiteY11" fmla="*/ 801498 h 1032534"/>
                <a:gd name="connsiteX12" fmla="*/ 312011 w 648357"/>
                <a:gd name="connsiteY12" fmla="*/ 691961 h 1032534"/>
                <a:gd name="connsiteX13" fmla="*/ 464410 w 648357"/>
                <a:gd name="connsiteY13" fmla="*/ 534798 h 1032534"/>
                <a:gd name="connsiteX14" fmla="*/ 559660 w 648357"/>
                <a:gd name="connsiteY14" fmla="*/ 413354 h 1032534"/>
                <a:gd name="connsiteX15" fmla="*/ 628716 w 648357"/>
                <a:gd name="connsiteY15" fmla="*/ 256192 h 1032534"/>
                <a:gd name="connsiteX16" fmla="*/ 647767 w 648357"/>
                <a:gd name="connsiteY16" fmla="*/ 151417 h 1032534"/>
                <a:gd name="connsiteX17" fmla="*/ 640624 w 648357"/>
                <a:gd name="connsiteY17" fmla="*/ 68073 h 1032534"/>
                <a:gd name="connsiteX18" fmla="*/ 612048 w 648357"/>
                <a:gd name="connsiteY18" fmla="*/ 1398 h 1032534"/>
                <a:gd name="connsiteX19" fmla="*/ 600142 w 648357"/>
                <a:gd name="connsiteY19" fmla="*/ 29973 h 1032534"/>
                <a:gd name="connsiteX20" fmla="*/ 550136 w 648357"/>
                <a:gd name="connsiteY20" fmla="*/ 113317 h 1032534"/>
                <a:gd name="connsiteX21" fmla="*/ 500129 w 648357"/>
                <a:gd name="connsiteY21" fmla="*/ 182373 h 1032534"/>
                <a:gd name="connsiteX0" fmla="*/ 500129 w 641472"/>
                <a:gd name="connsiteY0" fmla="*/ 182373 h 1032534"/>
                <a:gd name="connsiteX1" fmla="*/ 376304 w 641472"/>
                <a:gd name="connsiteY1" fmla="*/ 318105 h 1032534"/>
                <a:gd name="connsiteX2" fmla="*/ 257242 w 641472"/>
                <a:gd name="connsiteY2" fmla="*/ 434785 h 1032534"/>
                <a:gd name="connsiteX3" fmla="*/ 116748 w 641472"/>
                <a:gd name="connsiteY3" fmla="*/ 575281 h 1032534"/>
                <a:gd name="connsiteX4" fmla="*/ 33403 w 641472"/>
                <a:gd name="connsiteY4" fmla="*/ 691960 h 1032534"/>
                <a:gd name="connsiteX5" fmla="*/ 2448 w 641472"/>
                <a:gd name="connsiteY5" fmla="*/ 782449 h 1032534"/>
                <a:gd name="connsiteX6" fmla="*/ 14354 w 641472"/>
                <a:gd name="connsiteY6" fmla="*/ 908654 h 1032534"/>
                <a:gd name="connsiteX7" fmla="*/ 67 w 641472"/>
                <a:gd name="connsiteY7" fmla="*/ 1011048 h 1032534"/>
                <a:gd name="connsiteX8" fmla="*/ 21498 w 641472"/>
                <a:gd name="connsiteY8" fmla="*/ 1032479 h 1032534"/>
                <a:gd name="connsiteX9" fmla="*/ 35785 w 641472"/>
                <a:gd name="connsiteY9" fmla="*/ 1008667 h 1032534"/>
                <a:gd name="connsiteX10" fmla="*/ 90554 w 641472"/>
                <a:gd name="connsiteY10" fmla="*/ 913417 h 1032534"/>
                <a:gd name="connsiteX11" fmla="*/ 190567 w 641472"/>
                <a:gd name="connsiteY11" fmla="*/ 801498 h 1032534"/>
                <a:gd name="connsiteX12" fmla="*/ 312011 w 641472"/>
                <a:gd name="connsiteY12" fmla="*/ 691961 h 1032534"/>
                <a:gd name="connsiteX13" fmla="*/ 464410 w 641472"/>
                <a:gd name="connsiteY13" fmla="*/ 534798 h 1032534"/>
                <a:gd name="connsiteX14" fmla="*/ 559660 w 641472"/>
                <a:gd name="connsiteY14" fmla="*/ 413354 h 1032534"/>
                <a:gd name="connsiteX15" fmla="*/ 628716 w 641472"/>
                <a:gd name="connsiteY15" fmla="*/ 256192 h 1032534"/>
                <a:gd name="connsiteX16" fmla="*/ 633479 w 641472"/>
                <a:gd name="connsiteY16" fmla="*/ 151417 h 1032534"/>
                <a:gd name="connsiteX17" fmla="*/ 640624 w 641472"/>
                <a:gd name="connsiteY17" fmla="*/ 68073 h 1032534"/>
                <a:gd name="connsiteX18" fmla="*/ 612048 w 641472"/>
                <a:gd name="connsiteY18" fmla="*/ 1398 h 1032534"/>
                <a:gd name="connsiteX19" fmla="*/ 600142 w 641472"/>
                <a:gd name="connsiteY19" fmla="*/ 29973 h 1032534"/>
                <a:gd name="connsiteX20" fmla="*/ 550136 w 641472"/>
                <a:gd name="connsiteY20" fmla="*/ 113317 h 1032534"/>
                <a:gd name="connsiteX21" fmla="*/ 500129 w 641472"/>
                <a:gd name="connsiteY21" fmla="*/ 182373 h 1032534"/>
                <a:gd name="connsiteX0" fmla="*/ 500129 w 641472"/>
                <a:gd name="connsiteY0" fmla="*/ 182373 h 1032534"/>
                <a:gd name="connsiteX1" fmla="*/ 376304 w 641472"/>
                <a:gd name="connsiteY1" fmla="*/ 318105 h 1032534"/>
                <a:gd name="connsiteX2" fmla="*/ 257242 w 641472"/>
                <a:gd name="connsiteY2" fmla="*/ 434785 h 1032534"/>
                <a:gd name="connsiteX3" fmla="*/ 116748 w 641472"/>
                <a:gd name="connsiteY3" fmla="*/ 575281 h 1032534"/>
                <a:gd name="connsiteX4" fmla="*/ 33403 w 641472"/>
                <a:gd name="connsiteY4" fmla="*/ 691960 h 1032534"/>
                <a:gd name="connsiteX5" fmla="*/ 2448 w 641472"/>
                <a:gd name="connsiteY5" fmla="*/ 782449 h 1032534"/>
                <a:gd name="connsiteX6" fmla="*/ 14354 w 641472"/>
                <a:gd name="connsiteY6" fmla="*/ 908654 h 1032534"/>
                <a:gd name="connsiteX7" fmla="*/ 67 w 641472"/>
                <a:gd name="connsiteY7" fmla="*/ 1011048 h 1032534"/>
                <a:gd name="connsiteX8" fmla="*/ 21498 w 641472"/>
                <a:gd name="connsiteY8" fmla="*/ 1032479 h 1032534"/>
                <a:gd name="connsiteX9" fmla="*/ 35785 w 641472"/>
                <a:gd name="connsiteY9" fmla="*/ 1008667 h 1032534"/>
                <a:gd name="connsiteX10" fmla="*/ 90554 w 641472"/>
                <a:gd name="connsiteY10" fmla="*/ 913417 h 1032534"/>
                <a:gd name="connsiteX11" fmla="*/ 190567 w 641472"/>
                <a:gd name="connsiteY11" fmla="*/ 801498 h 1032534"/>
                <a:gd name="connsiteX12" fmla="*/ 312011 w 641472"/>
                <a:gd name="connsiteY12" fmla="*/ 691961 h 1032534"/>
                <a:gd name="connsiteX13" fmla="*/ 464410 w 641472"/>
                <a:gd name="connsiteY13" fmla="*/ 534798 h 1032534"/>
                <a:gd name="connsiteX14" fmla="*/ 559660 w 641472"/>
                <a:gd name="connsiteY14" fmla="*/ 413354 h 1032534"/>
                <a:gd name="connsiteX15" fmla="*/ 628716 w 641472"/>
                <a:gd name="connsiteY15" fmla="*/ 256192 h 1032534"/>
                <a:gd name="connsiteX16" fmla="*/ 633479 w 641472"/>
                <a:gd name="connsiteY16" fmla="*/ 151417 h 1032534"/>
                <a:gd name="connsiteX17" fmla="*/ 640624 w 641472"/>
                <a:gd name="connsiteY17" fmla="*/ 68073 h 1032534"/>
                <a:gd name="connsiteX18" fmla="*/ 612048 w 641472"/>
                <a:gd name="connsiteY18" fmla="*/ 1398 h 1032534"/>
                <a:gd name="connsiteX19" fmla="*/ 600142 w 641472"/>
                <a:gd name="connsiteY19" fmla="*/ 29973 h 1032534"/>
                <a:gd name="connsiteX20" fmla="*/ 550136 w 641472"/>
                <a:gd name="connsiteY20" fmla="*/ 113317 h 1032534"/>
                <a:gd name="connsiteX21" fmla="*/ 500129 w 641472"/>
                <a:gd name="connsiteY21" fmla="*/ 182373 h 1032534"/>
                <a:gd name="connsiteX0" fmla="*/ 500129 w 642025"/>
                <a:gd name="connsiteY0" fmla="*/ 182373 h 1032534"/>
                <a:gd name="connsiteX1" fmla="*/ 376304 w 642025"/>
                <a:gd name="connsiteY1" fmla="*/ 318105 h 1032534"/>
                <a:gd name="connsiteX2" fmla="*/ 257242 w 642025"/>
                <a:gd name="connsiteY2" fmla="*/ 434785 h 1032534"/>
                <a:gd name="connsiteX3" fmla="*/ 116748 w 642025"/>
                <a:gd name="connsiteY3" fmla="*/ 575281 h 1032534"/>
                <a:gd name="connsiteX4" fmla="*/ 33403 w 642025"/>
                <a:gd name="connsiteY4" fmla="*/ 691960 h 1032534"/>
                <a:gd name="connsiteX5" fmla="*/ 2448 w 642025"/>
                <a:gd name="connsiteY5" fmla="*/ 782449 h 1032534"/>
                <a:gd name="connsiteX6" fmla="*/ 14354 w 642025"/>
                <a:gd name="connsiteY6" fmla="*/ 908654 h 1032534"/>
                <a:gd name="connsiteX7" fmla="*/ 67 w 642025"/>
                <a:gd name="connsiteY7" fmla="*/ 1011048 h 1032534"/>
                <a:gd name="connsiteX8" fmla="*/ 21498 w 642025"/>
                <a:gd name="connsiteY8" fmla="*/ 1032479 h 1032534"/>
                <a:gd name="connsiteX9" fmla="*/ 35785 w 642025"/>
                <a:gd name="connsiteY9" fmla="*/ 1008667 h 1032534"/>
                <a:gd name="connsiteX10" fmla="*/ 90554 w 642025"/>
                <a:gd name="connsiteY10" fmla="*/ 913417 h 1032534"/>
                <a:gd name="connsiteX11" fmla="*/ 190567 w 642025"/>
                <a:gd name="connsiteY11" fmla="*/ 801498 h 1032534"/>
                <a:gd name="connsiteX12" fmla="*/ 312011 w 642025"/>
                <a:gd name="connsiteY12" fmla="*/ 691961 h 1032534"/>
                <a:gd name="connsiteX13" fmla="*/ 464410 w 642025"/>
                <a:gd name="connsiteY13" fmla="*/ 534798 h 1032534"/>
                <a:gd name="connsiteX14" fmla="*/ 559660 w 642025"/>
                <a:gd name="connsiteY14" fmla="*/ 413354 h 1032534"/>
                <a:gd name="connsiteX15" fmla="*/ 597760 w 642025"/>
                <a:gd name="connsiteY15" fmla="*/ 256192 h 1032534"/>
                <a:gd name="connsiteX16" fmla="*/ 633479 w 642025"/>
                <a:gd name="connsiteY16" fmla="*/ 151417 h 1032534"/>
                <a:gd name="connsiteX17" fmla="*/ 640624 w 642025"/>
                <a:gd name="connsiteY17" fmla="*/ 68073 h 1032534"/>
                <a:gd name="connsiteX18" fmla="*/ 612048 w 642025"/>
                <a:gd name="connsiteY18" fmla="*/ 1398 h 1032534"/>
                <a:gd name="connsiteX19" fmla="*/ 600142 w 642025"/>
                <a:gd name="connsiteY19" fmla="*/ 29973 h 1032534"/>
                <a:gd name="connsiteX20" fmla="*/ 550136 w 642025"/>
                <a:gd name="connsiteY20" fmla="*/ 113317 h 1032534"/>
                <a:gd name="connsiteX21" fmla="*/ 500129 w 642025"/>
                <a:gd name="connsiteY21" fmla="*/ 182373 h 1032534"/>
                <a:gd name="connsiteX0" fmla="*/ 500129 w 640996"/>
                <a:gd name="connsiteY0" fmla="*/ 182373 h 1032534"/>
                <a:gd name="connsiteX1" fmla="*/ 376304 w 640996"/>
                <a:gd name="connsiteY1" fmla="*/ 318105 h 1032534"/>
                <a:gd name="connsiteX2" fmla="*/ 257242 w 640996"/>
                <a:gd name="connsiteY2" fmla="*/ 434785 h 1032534"/>
                <a:gd name="connsiteX3" fmla="*/ 116748 w 640996"/>
                <a:gd name="connsiteY3" fmla="*/ 575281 h 1032534"/>
                <a:gd name="connsiteX4" fmla="*/ 33403 w 640996"/>
                <a:gd name="connsiteY4" fmla="*/ 691960 h 1032534"/>
                <a:gd name="connsiteX5" fmla="*/ 2448 w 640996"/>
                <a:gd name="connsiteY5" fmla="*/ 782449 h 1032534"/>
                <a:gd name="connsiteX6" fmla="*/ 14354 w 640996"/>
                <a:gd name="connsiteY6" fmla="*/ 908654 h 1032534"/>
                <a:gd name="connsiteX7" fmla="*/ 67 w 640996"/>
                <a:gd name="connsiteY7" fmla="*/ 1011048 h 1032534"/>
                <a:gd name="connsiteX8" fmla="*/ 21498 w 640996"/>
                <a:gd name="connsiteY8" fmla="*/ 1032479 h 1032534"/>
                <a:gd name="connsiteX9" fmla="*/ 35785 w 640996"/>
                <a:gd name="connsiteY9" fmla="*/ 1008667 h 1032534"/>
                <a:gd name="connsiteX10" fmla="*/ 90554 w 640996"/>
                <a:gd name="connsiteY10" fmla="*/ 913417 h 1032534"/>
                <a:gd name="connsiteX11" fmla="*/ 190567 w 640996"/>
                <a:gd name="connsiteY11" fmla="*/ 801498 h 1032534"/>
                <a:gd name="connsiteX12" fmla="*/ 312011 w 640996"/>
                <a:gd name="connsiteY12" fmla="*/ 691961 h 1032534"/>
                <a:gd name="connsiteX13" fmla="*/ 464410 w 640996"/>
                <a:gd name="connsiteY13" fmla="*/ 534798 h 1032534"/>
                <a:gd name="connsiteX14" fmla="*/ 559660 w 640996"/>
                <a:gd name="connsiteY14" fmla="*/ 413354 h 1032534"/>
                <a:gd name="connsiteX15" fmla="*/ 597760 w 640996"/>
                <a:gd name="connsiteY15" fmla="*/ 256192 h 1032534"/>
                <a:gd name="connsiteX16" fmla="*/ 626335 w 640996"/>
                <a:gd name="connsiteY16" fmla="*/ 156179 h 1032534"/>
                <a:gd name="connsiteX17" fmla="*/ 640624 w 640996"/>
                <a:gd name="connsiteY17" fmla="*/ 68073 h 1032534"/>
                <a:gd name="connsiteX18" fmla="*/ 612048 w 640996"/>
                <a:gd name="connsiteY18" fmla="*/ 1398 h 1032534"/>
                <a:gd name="connsiteX19" fmla="*/ 600142 w 640996"/>
                <a:gd name="connsiteY19" fmla="*/ 29973 h 1032534"/>
                <a:gd name="connsiteX20" fmla="*/ 550136 w 640996"/>
                <a:gd name="connsiteY20" fmla="*/ 113317 h 1032534"/>
                <a:gd name="connsiteX21" fmla="*/ 500129 w 640996"/>
                <a:gd name="connsiteY21" fmla="*/ 182373 h 1032534"/>
                <a:gd name="connsiteX0" fmla="*/ 500129 w 638692"/>
                <a:gd name="connsiteY0" fmla="*/ 182637 h 1032798"/>
                <a:gd name="connsiteX1" fmla="*/ 376304 w 638692"/>
                <a:gd name="connsiteY1" fmla="*/ 318369 h 1032798"/>
                <a:gd name="connsiteX2" fmla="*/ 257242 w 638692"/>
                <a:gd name="connsiteY2" fmla="*/ 435049 h 1032798"/>
                <a:gd name="connsiteX3" fmla="*/ 116748 w 638692"/>
                <a:gd name="connsiteY3" fmla="*/ 575545 h 1032798"/>
                <a:gd name="connsiteX4" fmla="*/ 33403 w 638692"/>
                <a:gd name="connsiteY4" fmla="*/ 692224 h 1032798"/>
                <a:gd name="connsiteX5" fmla="*/ 2448 w 638692"/>
                <a:gd name="connsiteY5" fmla="*/ 782713 h 1032798"/>
                <a:gd name="connsiteX6" fmla="*/ 14354 w 638692"/>
                <a:gd name="connsiteY6" fmla="*/ 908918 h 1032798"/>
                <a:gd name="connsiteX7" fmla="*/ 67 w 638692"/>
                <a:gd name="connsiteY7" fmla="*/ 1011312 h 1032798"/>
                <a:gd name="connsiteX8" fmla="*/ 21498 w 638692"/>
                <a:gd name="connsiteY8" fmla="*/ 1032743 h 1032798"/>
                <a:gd name="connsiteX9" fmla="*/ 35785 w 638692"/>
                <a:gd name="connsiteY9" fmla="*/ 1008931 h 1032798"/>
                <a:gd name="connsiteX10" fmla="*/ 90554 w 638692"/>
                <a:gd name="connsiteY10" fmla="*/ 913681 h 1032798"/>
                <a:gd name="connsiteX11" fmla="*/ 190567 w 638692"/>
                <a:gd name="connsiteY11" fmla="*/ 801762 h 1032798"/>
                <a:gd name="connsiteX12" fmla="*/ 312011 w 638692"/>
                <a:gd name="connsiteY12" fmla="*/ 692225 h 1032798"/>
                <a:gd name="connsiteX13" fmla="*/ 464410 w 638692"/>
                <a:gd name="connsiteY13" fmla="*/ 535062 h 1032798"/>
                <a:gd name="connsiteX14" fmla="*/ 559660 w 638692"/>
                <a:gd name="connsiteY14" fmla="*/ 413618 h 1032798"/>
                <a:gd name="connsiteX15" fmla="*/ 597760 w 638692"/>
                <a:gd name="connsiteY15" fmla="*/ 256456 h 1032798"/>
                <a:gd name="connsiteX16" fmla="*/ 626335 w 638692"/>
                <a:gd name="connsiteY16" fmla="*/ 156443 h 1032798"/>
                <a:gd name="connsiteX17" fmla="*/ 638243 w 638692"/>
                <a:gd name="connsiteY17" fmla="*/ 73099 h 1032798"/>
                <a:gd name="connsiteX18" fmla="*/ 612048 w 638692"/>
                <a:gd name="connsiteY18" fmla="*/ 1662 h 1032798"/>
                <a:gd name="connsiteX19" fmla="*/ 600142 w 638692"/>
                <a:gd name="connsiteY19" fmla="*/ 30237 h 1032798"/>
                <a:gd name="connsiteX20" fmla="*/ 550136 w 638692"/>
                <a:gd name="connsiteY20" fmla="*/ 113581 h 1032798"/>
                <a:gd name="connsiteX21" fmla="*/ 500129 w 638692"/>
                <a:gd name="connsiteY21" fmla="*/ 182637 h 1032798"/>
                <a:gd name="connsiteX0" fmla="*/ 500129 w 638692"/>
                <a:gd name="connsiteY0" fmla="*/ 181999 h 1032160"/>
                <a:gd name="connsiteX1" fmla="*/ 376304 w 638692"/>
                <a:gd name="connsiteY1" fmla="*/ 317731 h 1032160"/>
                <a:gd name="connsiteX2" fmla="*/ 257242 w 638692"/>
                <a:gd name="connsiteY2" fmla="*/ 434411 h 1032160"/>
                <a:gd name="connsiteX3" fmla="*/ 116748 w 638692"/>
                <a:gd name="connsiteY3" fmla="*/ 574907 h 1032160"/>
                <a:gd name="connsiteX4" fmla="*/ 33403 w 638692"/>
                <a:gd name="connsiteY4" fmla="*/ 691586 h 1032160"/>
                <a:gd name="connsiteX5" fmla="*/ 2448 w 638692"/>
                <a:gd name="connsiteY5" fmla="*/ 782075 h 1032160"/>
                <a:gd name="connsiteX6" fmla="*/ 14354 w 638692"/>
                <a:gd name="connsiteY6" fmla="*/ 908280 h 1032160"/>
                <a:gd name="connsiteX7" fmla="*/ 67 w 638692"/>
                <a:gd name="connsiteY7" fmla="*/ 1010674 h 1032160"/>
                <a:gd name="connsiteX8" fmla="*/ 21498 w 638692"/>
                <a:gd name="connsiteY8" fmla="*/ 1032105 h 1032160"/>
                <a:gd name="connsiteX9" fmla="*/ 35785 w 638692"/>
                <a:gd name="connsiteY9" fmla="*/ 1008293 h 1032160"/>
                <a:gd name="connsiteX10" fmla="*/ 90554 w 638692"/>
                <a:gd name="connsiteY10" fmla="*/ 913043 h 1032160"/>
                <a:gd name="connsiteX11" fmla="*/ 190567 w 638692"/>
                <a:gd name="connsiteY11" fmla="*/ 801124 h 1032160"/>
                <a:gd name="connsiteX12" fmla="*/ 312011 w 638692"/>
                <a:gd name="connsiteY12" fmla="*/ 691587 h 1032160"/>
                <a:gd name="connsiteX13" fmla="*/ 464410 w 638692"/>
                <a:gd name="connsiteY13" fmla="*/ 534424 h 1032160"/>
                <a:gd name="connsiteX14" fmla="*/ 559660 w 638692"/>
                <a:gd name="connsiteY14" fmla="*/ 412980 h 1032160"/>
                <a:gd name="connsiteX15" fmla="*/ 597760 w 638692"/>
                <a:gd name="connsiteY15" fmla="*/ 255818 h 1032160"/>
                <a:gd name="connsiteX16" fmla="*/ 626335 w 638692"/>
                <a:gd name="connsiteY16" fmla="*/ 155805 h 1032160"/>
                <a:gd name="connsiteX17" fmla="*/ 638243 w 638692"/>
                <a:gd name="connsiteY17" fmla="*/ 60555 h 1032160"/>
                <a:gd name="connsiteX18" fmla="*/ 612048 w 638692"/>
                <a:gd name="connsiteY18" fmla="*/ 1024 h 1032160"/>
                <a:gd name="connsiteX19" fmla="*/ 600142 w 638692"/>
                <a:gd name="connsiteY19" fmla="*/ 29599 h 1032160"/>
                <a:gd name="connsiteX20" fmla="*/ 550136 w 638692"/>
                <a:gd name="connsiteY20" fmla="*/ 112943 h 1032160"/>
                <a:gd name="connsiteX21" fmla="*/ 500129 w 638692"/>
                <a:gd name="connsiteY21" fmla="*/ 181999 h 1032160"/>
                <a:gd name="connsiteX0" fmla="*/ 500129 w 638692"/>
                <a:gd name="connsiteY0" fmla="*/ 182373 h 1032534"/>
                <a:gd name="connsiteX1" fmla="*/ 376304 w 638692"/>
                <a:gd name="connsiteY1" fmla="*/ 318105 h 1032534"/>
                <a:gd name="connsiteX2" fmla="*/ 257242 w 638692"/>
                <a:gd name="connsiteY2" fmla="*/ 434785 h 1032534"/>
                <a:gd name="connsiteX3" fmla="*/ 116748 w 638692"/>
                <a:gd name="connsiteY3" fmla="*/ 575281 h 1032534"/>
                <a:gd name="connsiteX4" fmla="*/ 33403 w 638692"/>
                <a:gd name="connsiteY4" fmla="*/ 691960 h 1032534"/>
                <a:gd name="connsiteX5" fmla="*/ 2448 w 638692"/>
                <a:gd name="connsiteY5" fmla="*/ 782449 h 1032534"/>
                <a:gd name="connsiteX6" fmla="*/ 14354 w 638692"/>
                <a:gd name="connsiteY6" fmla="*/ 908654 h 1032534"/>
                <a:gd name="connsiteX7" fmla="*/ 67 w 638692"/>
                <a:gd name="connsiteY7" fmla="*/ 1011048 h 1032534"/>
                <a:gd name="connsiteX8" fmla="*/ 21498 w 638692"/>
                <a:gd name="connsiteY8" fmla="*/ 1032479 h 1032534"/>
                <a:gd name="connsiteX9" fmla="*/ 35785 w 638692"/>
                <a:gd name="connsiteY9" fmla="*/ 1008667 h 1032534"/>
                <a:gd name="connsiteX10" fmla="*/ 90554 w 638692"/>
                <a:gd name="connsiteY10" fmla="*/ 913417 h 1032534"/>
                <a:gd name="connsiteX11" fmla="*/ 190567 w 638692"/>
                <a:gd name="connsiteY11" fmla="*/ 801498 h 1032534"/>
                <a:gd name="connsiteX12" fmla="*/ 312011 w 638692"/>
                <a:gd name="connsiteY12" fmla="*/ 691961 h 1032534"/>
                <a:gd name="connsiteX13" fmla="*/ 464410 w 638692"/>
                <a:gd name="connsiteY13" fmla="*/ 534798 h 1032534"/>
                <a:gd name="connsiteX14" fmla="*/ 559660 w 638692"/>
                <a:gd name="connsiteY14" fmla="*/ 413354 h 1032534"/>
                <a:gd name="connsiteX15" fmla="*/ 597760 w 638692"/>
                <a:gd name="connsiteY15" fmla="*/ 256192 h 1032534"/>
                <a:gd name="connsiteX16" fmla="*/ 626335 w 638692"/>
                <a:gd name="connsiteY16" fmla="*/ 156179 h 1032534"/>
                <a:gd name="connsiteX17" fmla="*/ 638243 w 638692"/>
                <a:gd name="connsiteY17" fmla="*/ 68073 h 1032534"/>
                <a:gd name="connsiteX18" fmla="*/ 612048 w 638692"/>
                <a:gd name="connsiteY18" fmla="*/ 1398 h 1032534"/>
                <a:gd name="connsiteX19" fmla="*/ 600142 w 638692"/>
                <a:gd name="connsiteY19" fmla="*/ 29973 h 1032534"/>
                <a:gd name="connsiteX20" fmla="*/ 550136 w 638692"/>
                <a:gd name="connsiteY20" fmla="*/ 113317 h 1032534"/>
                <a:gd name="connsiteX21" fmla="*/ 500129 w 638692"/>
                <a:gd name="connsiteY21" fmla="*/ 182373 h 1032534"/>
                <a:gd name="connsiteX0" fmla="*/ 500129 w 638692"/>
                <a:gd name="connsiteY0" fmla="*/ 182373 h 1032534"/>
                <a:gd name="connsiteX1" fmla="*/ 376304 w 638692"/>
                <a:gd name="connsiteY1" fmla="*/ 318105 h 1032534"/>
                <a:gd name="connsiteX2" fmla="*/ 257242 w 638692"/>
                <a:gd name="connsiteY2" fmla="*/ 434785 h 1032534"/>
                <a:gd name="connsiteX3" fmla="*/ 116748 w 638692"/>
                <a:gd name="connsiteY3" fmla="*/ 575281 h 1032534"/>
                <a:gd name="connsiteX4" fmla="*/ 33403 w 638692"/>
                <a:gd name="connsiteY4" fmla="*/ 691960 h 1032534"/>
                <a:gd name="connsiteX5" fmla="*/ 2448 w 638692"/>
                <a:gd name="connsiteY5" fmla="*/ 782449 h 1032534"/>
                <a:gd name="connsiteX6" fmla="*/ 14354 w 638692"/>
                <a:gd name="connsiteY6" fmla="*/ 908654 h 1032534"/>
                <a:gd name="connsiteX7" fmla="*/ 67 w 638692"/>
                <a:gd name="connsiteY7" fmla="*/ 1011048 h 1032534"/>
                <a:gd name="connsiteX8" fmla="*/ 21498 w 638692"/>
                <a:gd name="connsiteY8" fmla="*/ 1032479 h 1032534"/>
                <a:gd name="connsiteX9" fmla="*/ 35785 w 638692"/>
                <a:gd name="connsiteY9" fmla="*/ 1008667 h 1032534"/>
                <a:gd name="connsiteX10" fmla="*/ 90554 w 638692"/>
                <a:gd name="connsiteY10" fmla="*/ 913417 h 1032534"/>
                <a:gd name="connsiteX11" fmla="*/ 190567 w 638692"/>
                <a:gd name="connsiteY11" fmla="*/ 801498 h 1032534"/>
                <a:gd name="connsiteX12" fmla="*/ 312011 w 638692"/>
                <a:gd name="connsiteY12" fmla="*/ 691961 h 1032534"/>
                <a:gd name="connsiteX13" fmla="*/ 464410 w 638692"/>
                <a:gd name="connsiteY13" fmla="*/ 534798 h 1032534"/>
                <a:gd name="connsiteX14" fmla="*/ 540610 w 638692"/>
                <a:gd name="connsiteY14" fmla="*/ 380017 h 1032534"/>
                <a:gd name="connsiteX15" fmla="*/ 597760 w 638692"/>
                <a:gd name="connsiteY15" fmla="*/ 256192 h 1032534"/>
                <a:gd name="connsiteX16" fmla="*/ 626335 w 638692"/>
                <a:gd name="connsiteY16" fmla="*/ 156179 h 1032534"/>
                <a:gd name="connsiteX17" fmla="*/ 638243 w 638692"/>
                <a:gd name="connsiteY17" fmla="*/ 68073 h 1032534"/>
                <a:gd name="connsiteX18" fmla="*/ 612048 w 638692"/>
                <a:gd name="connsiteY18" fmla="*/ 1398 h 1032534"/>
                <a:gd name="connsiteX19" fmla="*/ 600142 w 638692"/>
                <a:gd name="connsiteY19" fmla="*/ 29973 h 1032534"/>
                <a:gd name="connsiteX20" fmla="*/ 550136 w 638692"/>
                <a:gd name="connsiteY20" fmla="*/ 113317 h 1032534"/>
                <a:gd name="connsiteX21" fmla="*/ 500129 w 638692"/>
                <a:gd name="connsiteY21" fmla="*/ 182373 h 1032534"/>
                <a:gd name="connsiteX0" fmla="*/ 500129 w 638692"/>
                <a:gd name="connsiteY0" fmla="*/ 182373 h 1032534"/>
                <a:gd name="connsiteX1" fmla="*/ 376304 w 638692"/>
                <a:gd name="connsiteY1" fmla="*/ 318105 h 1032534"/>
                <a:gd name="connsiteX2" fmla="*/ 257242 w 638692"/>
                <a:gd name="connsiteY2" fmla="*/ 434785 h 1032534"/>
                <a:gd name="connsiteX3" fmla="*/ 116748 w 638692"/>
                <a:gd name="connsiteY3" fmla="*/ 575281 h 1032534"/>
                <a:gd name="connsiteX4" fmla="*/ 33403 w 638692"/>
                <a:gd name="connsiteY4" fmla="*/ 691960 h 1032534"/>
                <a:gd name="connsiteX5" fmla="*/ 2448 w 638692"/>
                <a:gd name="connsiteY5" fmla="*/ 782449 h 1032534"/>
                <a:gd name="connsiteX6" fmla="*/ 14354 w 638692"/>
                <a:gd name="connsiteY6" fmla="*/ 908654 h 1032534"/>
                <a:gd name="connsiteX7" fmla="*/ 67 w 638692"/>
                <a:gd name="connsiteY7" fmla="*/ 1011048 h 1032534"/>
                <a:gd name="connsiteX8" fmla="*/ 21498 w 638692"/>
                <a:gd name="connsiteY8" fmla="*/ 1032479 h 1032534"/>
                <a:gd name="connsiteX9" fmla="*/ 35785 w 638692"/>
                <a:gd name="connsiteY9" fmla="*/ 1008667 h 1032534"/>
                <a:gd name="connsiteX10" fmla="*/ 90554 w 638692"/>
                <a:gd name="connsiteY10" fmla="*/ 913417 h 1032534"/>
                <a:gd name="connsiteX11" fmla="*/ 190567 w 638692"/>
                <a:gd name="connsiteY11" fmla="*/ 801498 h 1032534"/>
                <a:gd name="connsiteX12" fmla="*/ 312011 w 638692"/>
                <a:gd name="connsiteY12" fmla="*/ 691961 h 1032534"/>
                <a:gd name="connsiteX13" fmla="*/ 440598 w 638692"/>
                <a:gd name="connsiteY13" fmla="*/ 510986 h 1032534"/>
                <a:gd name="connsiteX14" fmla="*/ 540610 w 638692"/>
                <a:gd name="connsiteY14" fmla="*/ 380017 h 1032534"/>
                <a:gd name="connsiteX15" fmla="*/ 597760 w 638692"/>
                <a:gd name="connsiteY15" fmla="*/ 256192 h 1032534"/>
                <a:gd name="connsiteX16" fmla="*/ 626335 w 638692"/>
                <a:gd name="connsiteY16" fmla="*/ 156179 h 1032534"/>
                <a:gd name="connsiteX17" fmla="*/ 638243 w 638692"/>
                <a:gd name="connsiteY17" fmla="*/ 68073 h 1032534"/>
                <a:gd name="connsiteX18" fmla="*/ 612048 w 638692"/>
                <a:gd name="connsiteY18" fmla="*/ 1398 h 1032534"/>
                <a:gd name="connsiteX19" fmla="*/ 600142 w 638692"/>
                <a:gd name="connsiteY19" fmla="*/ 29973 h 1032534"/>
                <a:gd name="connsiteX20" fmla="*/ 550136 w 638692"/>
                <a:gd name="connsiteY20" fmla="*/ 113317 h 1032534"/>
                <a:gd name="connsiteX21" fmla="*/ 500129 w 638692"/>
                <a:gd name="connsiteY21" fmla="*/ 182373 h 1032534"/>
                <a:gd name="connsiteX0" fmla="*/ 500129 w 638692"/>
                <a:gd name="connsiteY0" fmla="*/ 182373 h 1032534"/>
                <a:gd name="connsiteX1" fmla="*/ 376304 w 638692"/>
                <a:gd name="connsiteY1" fmla="*/ 318105 h 1032534"/>
                <a:gd name="connsiteX2" fmla="*/ 257242 w 638692"/>
                <a:gd name="connsiteY2" fmla="*/ 434785 h 1032534"/>
                <a:gd name="connsiteX3" fmla="*/ 116748 w 638692"/>
                <a:gd name="connsiteY3" fmla="*/ 575281 h 1032534"/>
                <a:gd name="connsiteX4" fmla="*/ 33403 w 638692"/>
                <a:gd name="connsiteY4" fmla="*/ 691960 h 1032534"/>
                <a:gd name="connsiteX5" fmla="*/ 2448 w 638692"/>
                <a:gd name="connsiteY5" fmla="*/ 782449 h 1032534"/>
                <a:gd name="connsiteX6" fmla="*/ 14354 w 638692"/>
                <a:gd name="connsiteY6" fmla="*/ 908654 h 1032534"/>
                <a:gd name="connsiteX7" fmla="*/ 67 w 638692"/>
                <a:gd name="connsiteY7" fmla="*/ 1011048 h 1032534"/>
                <a:gd name="connsiteX8" fmla="*/ 21498 w 638692"/>
                <a:gd name="connsiteY8" fmla="*/ 1032479 h 1032534"/>
                <a:gd name="connsiteX9" fmla="*/ 35785 w 638692"/>
                <a:gd name="connsiteY9" fmla="*/ 1008667 h 1032534"/>
                <a:gd name="connsiteX10" fmla="*/ 90554 w 638692"/>
                <a:gd name="connsiteY10" fmla="*/ 913417 h 1032534"/>
                <a:gd name="connsiteX11" fmla="*/ 190567 w 638692"/>
                <a:gd name="connsiteY11" fmla="*/ 801498 h 1032534"/>
                <a:gd name="connsiteX12" fmla="*/ 302486 w 638692"/>
                <a:gd name="connsiteY12" fmla="*/ 641955 h 1032534"/>
                <a:gd name="connsiteX13" fmla="*/ 440598 w 638692"/>
                <a:gd name="connsiteY13" fmla="*/ 510986 h 1032534"/>
                <a:gd name="connsiteX14" fmla="*/ 540610 w 638692"/>
                <a:gd name="connsiteY14" fmla="*/ 380017 h 1032534"/>
                <a:gd name="connsiteX15" fmla="*/ 597760 w 638692"/>
                <a:gd name="connsiteY15" fmla="*/ 256192 h 1032534"/>
                <a:gd name="connsiteX16" fmla="*/ 626335 w 638692"/>
                <a:gd name="connsiteY16" fmla="*/ 156179 h 1032534"/>
                <a:gd name="connsiteX17" fmla="*/ 638243 w 638692"/>
                <a:gd name="connsiteY17" fmla="*/ 68073 h 1032534"/>
                <a:gd name="connsiteX18" fmla="*/ 612048 w 638692"/>
                <a:gd name="connsiteY18" fmla="*/ 1398 h 1032534"/>
                <a:gd name="connsiteX19" fmla="*/ 600142 w 638692"/>
                <a:gd name="connsiteY19" fmla="*/ 29973 h 1032534"/>
                <a:gd name="connsiteX20" fmla="*/ 550136 w 638692"/>
                <a:gd name="connsiteY20" fmla="*/ 113317 h 1032534"/>
                <a:gd name="connsiteX21" fmla="*/ 500129 w 638692"/>
                <a:gd name="connsiteY21" fmla="*/ 182373 h 1032534"/>
                <a:gd name="connsiteX0" fmla="*/ 500129 w 638692"/>
                <a:gd name="connsiteY0" fmla="*/ 182373 h 1032534"/>
                <a:gd name="connsiteX1" fmla="*/ 376304 w 638692"/>
                <a:gd name="connsiteY1" fmla="*/ 318105 h 1032534"/>
                <a:gd name="connsiteX2" fmla="*/ 257242 w 638692"/>
                <a:gd name="connsiteY2" fmla="*/ 434785 h 1032534"/>
                <a:gd name="connsiteX3" fmla="*/ 116748 w 638692"/>
                <a:gd name="connsiteY3" fmla="*/ 575281 h 1032534"/>
                <a:gd name="connsiteX4" fmla="*/ 33403 w 638692"/>
                <a:gd name="connsiteY4" fmla="*/ 691960 h 1032534"/>
                <a:gd name="connsiteX5" fmla="*/ 2448 w 638692"/>
                <a:gd name="connsiteY5" fmla="*/ 782449 h 1032534"/>
                <a:gd name="connsiteX6" fmla="*/ 14354 w 638692"/>
                <a:gd name="connsiteY6" fmla="*/ 908654 h 1032534"/>
                <a:gd name="connsiteX7" fmla="*/ 67 w 638692"/>
                <a:gd name="connsiteY7" fmla="*/ 1011048 h 1032534"/>
                <a:gd name="connsiteX8" fmla="*/ 21498 w 638692"/>
                <a:gd name="connsiteY8" fmla="*/ 1032479 h 1032534"/>
                <a:gd name="connsiteX9" fmla="*/ 35785 w 638692"/>
                <a:gd name="connsiteY9" fmla="*/ 1008667 h 1032534"/>
                <a:gd name="connsiteX10" fmla="*/ 90554 w 638692"/>
                <a:gd name="connsiteY10" fmla="*/ 913417 h 1032534"/>
                <a:gd name="connsiteX11" fmla="*/ 173898 w 638692"/>
                <a:gd name="connsiteY11" fmla="*/ 756254 h 1032534"/>
                <a:gd name="connsiteX12" fmla="*/ 302486 w 638692"/>
                <a:gd name="connsiteY12" fmla="*/ 641955 h 1032534"/>
                <a:gd name="connsiteX13" fmla="*/ 440598 w 638692"/>
                <a:gd name="connsiteY13" fmla="*/ 510986 h 1032534"/>
                <a:gd name="connsiteX14" fmla="*/ 540610 w 638692"/>
                <a:gd name="connsiteY14" fmla="*/ 380017 h 1032534"/>
                <a:gd name="connsiteX15" fmla="*/ 597760 w 638692"/>
                <a:gd name="connsiteY15" fmla="*/ 256192 h 1032534"/>
                <a:gd name="connsiteX16" fmla="*/ 626335 w 638692"/>
                <a:gd name="connsiteY16" fmla="*/ 156179 h 1032534"/>
                <a:gd name="connsiteX17" fmla="*/ 638243 w 638692"/>
                <a:gd name="connsiteY17" fmla="*/ 68073 h 1032534"/>
                <a:gd name="connsiteX18" fmla="*/ 612048 w 638692"/>
                <a:gd name="connsiteY18" fmla="*/ 1398 h 1032534"/>
                <a:gd name="connsiteX19" fmla="*/ 600142 w 638692"/>
                <a:gd name="connsiteY19" fmla="*/ 29973 h 1032534"/>
                <a:gd name="connsiteX20" fmla="*/ 550136 w 638692"/>
                <a:gd name="connsiteY20" fmla="*/ 113317 h 1032534"/>
                <a:gd name="connsiteX21" fmla="*/ 500129 w 638692"/>
                <a:gd name="connsiteY21" fmla="*/ 182373 h 1032534"/>
                <a:gd name="connsiteX0" fmla="*/ 500129 w 638692"/>
                <a:gd name="connsiteY0" fmla="*/ 182373 h 1032861"/>
                <a:gd name="connsiteX1" fmla="*/ 376304 w 638692"/>
                <a:gd name="connsiteY1" fmla="*/ 318105 h 1032861"/>
                <a:gd name="connsiteX2" fmla="*/ 257242 w 638692"/>
                <a:gd name="connsiteY2" fmla="*/ 434785 h 1032861"/>
                <a:gd name="connsiteX3" fmla="*/ 116748 w 638692"/>
                <a:gd name="connsiteY3" fmla="*/ 575281 h 1032861"/>
                <a:gd name="connsiteX4" fmla="*/ 33403 w 638692"/>
                <a:gd name="connsiteY4" fmla="*/ 691960 h 1032861"/>
                <a:gd name="connsiteX5" fmla="*/ 2448 w 638692"/>
                <a:gd name="connsiteY5" fmla="*/ 782449 h 1032861"/>
                <a:gd name="connsiteX6" fmla="*/ 14354 w 638692"/>
                <a:gd name="connsiteY6" fmla="*/ 908654 h 1032861"/>
                <a:gd name="connsiteX7" fmla="*/ 67 w 638692"/>
                <a:gd name="connsiteY7" fmla="*/ 1011048 h 1032861"/>
                <a:gd name="connsiteX8" fmla="*/ 21498 w 638692"/>
                <a:gd name="connsiteY8" fmla="*/ 1032479 h 1032861"/>
                <a:gd name="connsiteX9" fmla="*/ 35785 w 638692"/>
                <a:gd name="connsiteY9" fmla="*/ 1008667 h 1032861"/>
                <a:gd name="connsiteX10" fmla="*/ 88173 w 638692"/>
                <a:gd name="connsiteY10" fmla="*/ 851505 h 1032861"/>
                <a:gd name="connsiteX11" fmla="*/ 173898 w 638692"/>
                <a:gd name="connsiteY11" fmla="*/ 756254 h 1032861"/>
                <a:gd name="connsiteX12" fmla="*/ 302486 w 638692"/>
                <a:gd name="connsiteY12" fmla="*/ 641955 h 1032861"/>
                <a:gd name="connsiteX13" fmla="*/ 440598 w 638692"/>
                <a:gd name="connsiteY13" fmla="*/ 510986 h 1032861"/>
                <a:gd name="connsiteX14" fmla="*/ 540610 w 638692"/>
                <a:gd name="connsiteY14" fmla="*/ 380017 h 1032861"/>
                <a:gd name="connsiteX15" fmla="*/ 597760 w 638692"/>
                <a:gd name="connsiteY15" fmla="*/ 256192 h 1032861"/>
                <a:gd name="connsiteX16" fmla="*/ 626335 w 638692"/>
                <a:gd name="connsiteY16" fmla="*/ 156179 h 1032861"/>
                <a:gd name="connsiteX17" fmla="*/ 638243 w 638692"/>
                <a:gd name="connsiteY17" fmla="*/ 68073 h 1032861"/>
                <a:gd name="connsiteX18" fmla="*/ 612048 w 638692"/>
                <a:gd name="connsiteY18" fmla="*/ 1398 h 1032861"/>
                <a:gd name="connsiteX19" fmla="*/ 600142 w 638692"/>
                <a:gd name="connsiteY19" fmla="*/ 29973 h 1032861"/>
                <a:gd name="connsiteX20" fmla="*/ 550136 w 638692"/>
                <a:gd name="connsiteY20" fmla="*/ 113317 h 1032861"/>
                <a:gd name="connsiteX21" fmla="*/ 500129 w 638692"/>
                <a:gd name="connsiteY21" fmla="*/ 182373 h 1032861"/>
                <a:gd name="connsiteX0" fmla="*/ 500129 w 638692"/>
                <a:gd name="connsiteY0" fmla="*/ 182373 h 1039997"/>
                <a:gd name="connsiteX1" fmla="*/ 376304 w 638692"/>
                <a:gd name="connsiteY1" fmla="*/ 318105 h 1039997"/>
                <a:gd name="connsiteX2" fmla="*/ 257242 w 638692"/>
                <a:gd name="connsiteY2" fmla="*/ 434785 h 1039997"/>
                <a:gd name="connsiteX3" fmla="*/ 116748 w 638692"/>
                <a:gd name="connsiteY3" fmla="*/ 575281 h 1039997"/>
                <a:gd name="connsiteX4" fmla="*/ 33403 w 638692"/>
                <a:gd name="connsiteY4" fmla="*/ 691960 h 1039997"/>
                <a:gd name="connsiteX5" fmla="*/ 2448 w 638692"/>
                <a:gd name="connsiteY5" fmla="*/ 782449 h 1039997"/>
                <a:gd name="connsiteX6" fmla="*/ 14354 w 638692"/>
                <a:gd name="connsiteY6" fmla="*/ 908654 h 1039997"/>
                <a:gd name="connsiteX7" fmla="*/ 67 w 638692"/>
                <a:gd name="connsiteY7" fmla="*/ 1011048 h 1039997"/>
                <a:gd name="connsiteX8" fmla="*/ 21498 w 638692"/>
                <a:gd name="connsiteY8" fmla="*/ 1032479 h 1039997"/>
                <a:gd name="connsiteX9" fmla="*/ 50072 w 638692"/>
                <a:gd name="connsiteY9" fmla="*/ 899130 h 1039997"/>
                <a:gd name="connsiteX10" fmla="*/ 88173 w 638692"/>
                <a:gd name="connsiteY10" fmla="*/ 851505 h 1039997"/>
                <a:gd name="connsiteX11" fmla="*/ 173898 w 638692"/>
                <a:gd name="connsiteY11" fmla="*/ 756254 h 1039997"/>
                <a:gd name="connsiteX12" fmla="*/ 302486 w 638692"/>
                <a:gd name="connsiteY12" fmla="*/ 641955 h 1039997"/>
                <a:gd name="connsiteX13" fmla="*/ 440598 w 638692"/>
                <a:gd name="connsiteY13" fmla="*/ 510986 h 1039997"/>
                <a:gd name="connsiteX14" fmla="*/ 540610 w 638692"/>
                <a:gd name="connsiteY14" fmla="*/ 380017 h 1039997"/>
                <a:gd name="connsiteX15" fmla="*/ 597760 w 638692"/>
                <a:gd name="connsiteY15" fmla="*/ 256192 h 1039997"/>
                <a:gd name="connsiteX16" fmla="*/ 626335 w 638692"/>
                <a:gd name="connsiteY16" fmla="*/ 156179 h 1039997"/>
                <a:gd name="connsiteX17" fmla="*/ 638243 w 638692"/>
                <a:gd name="connsiteY17" fmla="*/ 68073 h 1039997"/>
                <a:gd name="connsiteX18" fmla="*/ 612048 w 638692"/>
                <a:gd name="connsiteY18" fmla="*/ 1398 h 1039997"/>
                <a:gd name="connsiteX19" fmla="*/ 600142 w 638692"/>
                <a:gd name="connsiteY19" fmla="*/ 29973 h 1039997"/>
                <a:gd name="connsiteX20" fmla="*/ 550136 w 638692"/>
                <a:gd name="connsiteY20" fmla="*/ 113317 h 1039997"/>
                <a:gd name="connsiteX21" fmla="*/ 500129 w 638692"/>
                <a:gd name="connsiteY21" fmla="*/ 182373 h 1039997"/>
                <a:gd name="connsiteX0" fmla="*/ 500129 w 638692"/>
                <a:gd name="connsiteY0" fmla="*/ 182373 h 1039997"/>
                <a:gd name="connsiteX1" fmla="*/ 376304 w 638692"/>
                <a:gd name="connsiteY1" fmla="*/ 318105 h 1039997"/>
                <a:gd name="connsiteX2" fmla="*/ 257242 w 638692"/>
                <a:gd name="connsiteY2" fmla="*/ 434785 h 1039997"/>
                <a:gd name="connsiteX3" fmla="*/ 116748 w 638692"/>
                <a:gd name="connsiteY3" fmla="*/ 575281 h 1039997"/>
                <a:gd name="connsiteX4" fmla="*/ 33403 w 638692"/>
                <a:gd name="connsiteY4" fmla="*/ 691960 h 1039997"/>
                <a:gd name="connsiteX5" fmla="*/ 2448 w 638692"/>
                <a:gd name="connsiteY5" fmla="*/ 782449 h 1039997"/>
                <a:gd name="connsiteX6" fmla="*/ 14354 w 638692"/>
                <a:gd name="connsiteY6" fmla="*/ 908654 h 1039997"/>
                <a:gd name="connsiteX7" fmla="*/ 67 w 638692"/>
                <a:gd name="connsiteY7" fmla="*/ 1011048 h 1039997"/>
                <a:gd name="connsiteX8" fmla="*/ 21498 w 638692"/>
                <a:gd name="connsiteY8" fmla="*/ 1032479 h 1039997"/>
                <a:gd name="connsiteX9" fmla="*/ 50072 w 638692"/>
                <a:gd name="connsiteY9" fmla="*/ 899130 h 1039997"/>
                <a:gd name="connsiteX10" fmla="*/ 88173 w 638692"/>
                <a:gd name="connsiteY10" fmla="*/ 839599 h 1039997"/>
                <a:gd name="connsiteX11" fmla="*/ 173898 w 638692"/>
                <a:gd name="connsiteY11" fmla="*/ 756254 h 1039997"/>
                <a:gd name="connsiteX12" fmla="*/ 302486 w 638692"/>
                <a:gd name="connsiteY12" fmla="*/ 641955 h 1039997"/>
                <a:gd name="connsiteX13" fmla="*/ 440598 w 638692"/>
                <a:gd name="connsiteY13" fmla="*/ 510986 h 1039997"/>
                <a:gd name="connsiteX14" fmla="*/ 540610 w 638692"/>
                <a:gd name="connsiteY14" fmla="*/ 380017 h 1039997"/>
                <a:gd name="connsiteX15" fmla="*/ 597760 w 638692"/>
                <a:gd name="connsiteY15" fmla="*/ 256192 h 1039997"/>
                <a:gd name="connsiteX16" fmla="*/ 626335 w 638692"/>
                <a:gd name="connsiteY16" fmla="*/ 156179 h 1039997"/>
                <a:gd name="connsiteX17" fmla="*/ 638243 w 638692"/>
                <a:gd name="connsiteY17" fmla="*/ 68073 h 1039997"/>
                <a:gd name="connsiteX18" fmla="*/ 612048 w 638692"/>
                <a:gd name="connsiteY18" fmla="*/ 1398 h 1039997"/>
                <a:gd name="connsiteX19" fmla="*/ 600142 w 638692"/>
                <a:gd name="connsiteY19" fmla="*/ 29973 h 1039997"/>
                <a:gd name="connsiteX20" fmla="*/ 550136 w 638692"/>
                <a:gd name="connsiteY20" fmla="*/ 113317 h 1039997"/>
                <a:gd name="connsiteX21" fmla="*/ 500129 w 638692"/>
                <a:gd name="connsiteY21" fmla="*/ 182373 h 1039997"/>
                <a:gd name="connsiteX0" fmla="*/ 500701 w 639264"/>
                <a:gd name="connsiteY0" fmla="*/ 182373 h 1043104"/>
                <a:gd name="connsiteX1" fmla="*/ 376876 w 639264"/>
                <a:gd name="connsiteY1" fmla="*/ 318105 h 1043104"/>
                <a:gd name="connsiteX2" fmla="*/ 257814 w 639264"/>
                <a:gd name="connsiteY2" fmla="*/ 434785 h 1043104"/>
                <a:gd name="connsiteX3" fmla="*/ 117320 w 639264"/>
                <a:gd name="connsiteY3" fmla="*/ 575281 h 1043104"/>
                <a:gd name="connsiteX4" fmla="*/ 33975 w 639264"/>
                <a:gd name="connsiteY4" fmla="*/ 691960 h 1043104"/>
                <a:gd name="connsiteX5" fmla="*/ 3020 w 639264"/>
                <a:gd name="connsiteY5" fmla="*/ 782449 h 1043104"/>
                <a:gd name="connsiteX6" fmla="*/ 5401 w 639264"/>
                <a:gd name="connsiteY6" fmla="*/ 822929 h 1043104"/>
                <a:gd name="connsiteX7" fmla="*/ 639 w 639264"/>
                <a:gd name="connsiteY7" fmla="*/ 1011048 h 1043104"/>
                <a:gd name="connsiteX8" fmla="*/ 22070 w 639264"/>
                <a:gd name="connsiteY8" fmla="*/ 1032479 h 1043104"/>
                <a:gd name="connsiteX9" fmla="*/ 50644 w 639264"/>
                <a:gd name="connsiteY9" fmla="*/ 899130 h 1043104"/>
                <a:gd name="connsiteX10" fmla="*/ 88745 w 639264"/>
                <a:gd name="connsiteY10" fmla="*/ 839599 h 1043104"/>
                <a:gd name="connsiteX11" fmla="*/ 174470 w 639264"/>
                <a:gd name="connsiteY11" fmla="*/ 756254 h 1043104"/>
                <a:gd name="connsiteX12" fmla="*/ 303058 w 639264"/>
                <a:gd name="connsiteY12" fmla="*/ 641955 h 1043104"/>
                <a:gd name="connsiteX13" fmla="*/ 441170 w 639264"/>
                <a:gd name="connsiteY13" fmla="*/ 510986 h 1043104"/>
                <a:gd name="connsiteX14" fmla="*/ 541182 w 639264"/>
                <a:gd name="connsiteY14" fmla="*/ 380017 h 1043104"/>
                <a:gd name="connsiteX15" fmla="*/ 598332 w 639264"/>
                <a:gd name="connsiteY15" fmla="*/ 256192 h 1043104"/>
                <a:gd name="connsiteX16" fmla="*/ 626907 w 639264"/>
                <a:gd name="connsiteY16" fmla="*/ 156179 h 1043104"/>
                <a:gd name="connsiteX17" fmla="*/ 638815 w 639264"/>
                <a:gd name="connsiteY17" fmla="*/ 68073 h 1043104"/>
                <a:gd name="connsiteX18" fmla="*/ 612620 w 639264"/>
                <a:gd name="connsiteY18" fmla="*/ 1398 h 1043104"/>
                <a:gd name="connsiteX19" fmla="*/ 600714 w 639264"/>
                <a:gd name="connsiteY19" fmla="*/ 29973 h 1043104"/>
                <a:gd name="connsiteX20" fmla="*/ 550708 w 639264"/>
                <a:gd name="connsiteY20" fmla="*/ 113317 h 1043104"/>
                <a:gd name="connsiteX21" fmla="*/ 500701 w 639264"/>
                <a:gd name="connsiteY21" fmla="*/ 182373 h 1043104"/>
                <a:gd name="connsiteX0" fmla="*/ 499570 w 638133"/>
                <a:gd name="connsiteY0" fmla="*/ 182373 h 1032816"/>
                <a:gd name="connsiteX1" fmla="*/ 375745 w 638133"/>
                <a:gd name="connsiteY1" fmla="*/ 318105 h 1032816"/>
                <a:gd name="connsiteX2" fmla="*/ 256683 w 638133"/>
                <a:gd name="connsiteY2" fmla="*/ 434785 h 1032816"/>
                <a:gd name="connsiteX3" fmla="*/ 116189 w 638133"/>
                <a:gd name="connsiteY3" fmla="*/ 575281 h 1032816"/>
                <a:gd name="connsiteX4" fmla="*/ 32844 w 638133"/>
                <a:gd name="connsiteY4" fmla="*/ 691960 h 1032816"/>
                <a:gd name="connsiteX5" fmla="*/ 1889 w 638133"/>
                <a:gd name="connsiteY5" fmla="*/ 782449 h 1032816"/>
                <a:gd name="connsiteX6" fmla="*/ 4270 w 638133"/>
                <a:gd name="connsiteY6" fmla="*/ 822929 h 1032816"/>
                <a:gd name="connsiteX7" fmla="*/ 11414 w 638133"/>
                <a:gd name="connsiteY7" fmla="*/ 856267 h 1032816"/>
                <a:gd name="connsiteX8" fmla="*/ 20939 w 638133"/>
                <a:gd name="connsiteY8" fmla="*/ 1032479 h 1032816"/>
                <a:gd name="connsiteX9" fmla="*/ 49513 w 638133"/>
                <a:gd name="connsiteY9" fmla="*/ 899130 h 1032816"/>
                <a:gd name="connsiteX10" fmla="*/ 87614 w 638133"/>
                <a:gd name="connsiteY10" fmla="*/ 839599 h 1032816"/>
                <a:gd name="connsiteX11" fmla="*/ 173339 w 638133"/>
                <a:gd name="connsiteY11" fmla="*/ 756254 h 1032816"/>
                <a:gd name="connsiteX12" fmla="*/ 301927 w 638133"/>
                <a:gd name="connsiteY12" fmla="*/ 641955 h 1032816"/>
                <a:gd name="connsiteX13" fmla="*/ 440039 w 638133"/>
                <a:gd name="connsiteY13" fmla="*/ 510986 h 1032816"/>
                <a:gd name="connsiteX14" fmla="*/ 540051 w 638133"/>
                <a:gd name="connsiteY14" fmla="*/ 380017 h 1032816"/>
                <a:gd name="connsiteX15" fmla="*/ 597201 w 638133"/>
                <a:gd name="connsiteY15" fmla="*/ 256192 h 1032816"/>
                <a:gd name="connsiteX16" fmla="*/ 625776 w 638133"/>
                <a:gd name="connsiteY16" fmla="*/ 156179 h 1032816"/>
                <a:gd name="connsiteX17" fmla="*/ 637684 w 638133"/>
                <a:gd name="connsiteY17" fmla="*/ 68073 h 1032816"/>
                <a:gd name="connsiteX18" fmla="*/ 611489 w 638133"/>
                <a:gd name="connsiteY18" fmla="*/ 1398 h 1032816"/>
                <a:gd name="connsiteX19" fmla="*/ 599583 w 638133"/>
                <a:gd name="connsiteY19" fmla="*/ 29973 h 1032816"/>
                <a:gd name="connsiteX20" fmla="*/ 549577 w 638133"/>
                <a:gd name="connsiteY20" fmla="*/ 113317 h 1032816"/>
                <a:gd name="connsiteX21" fmla="*/ 499570 w 638133"/>
                <a:gd name="connsiteY21" fmla="*/ 182373 h 1032816"/>
                <a:gd name="connsiteX0" fmla="*/ 499570 w 638133"/>
                <a:gd name="connsiteY0" fmla="*/ 182373 h 1032492"/>
                <a:gd name="connsiteX1" fmla="*/ 375745 w 638133"/>
                <a:gd name="connsiteY1" fmla="*/ 318105 h 1032492"/>
                <a:gd name="connsiteX2" fmla="*/ 256683 w 638133"/>
                <a:gd name="connsiteY2" fmla="*/ 434785 h 1032492"/>
                <a:gd name="connsiteX3" fmla="*/ 116189 w 638133"/>
                <a:gd name="connsiteY3" fmla="*/ 575281 h 1032492"/>
                <a:gd name="connsiteX4" fmla="*/ 32844 w 638133"/>
                <a:gd name="connsiteY4" fmla="*/ 691960 h 1032492"/>
                <a:gd name="connsiteX5" fmla="*/ 1889 w 638133"/>
                <a:gd name="connsiteY5" fmla="*/ 782449 h 1032492"/>
                <a:gd name="connsiteX6" fmla="*/ 4270 w 638133"/>
                <a:gd name="connsiteY6" fmla="*/ 822929 h 1032492"/>
                <a:gd name="connsiteX7" fmla="*/ 11414 w 638133"/>
                <a:gd name="connsiteY7" fmla="*/ 856267 h 1032492"/>
                <a:gd name="connsiteX8" fmla="*/ 20939 w 638133"/>
                <a:gd name="connsiteY8" fmla="*/ 1032479 h 1032492"/>
                <a:gd name="connsiteX9" fmla="*/ 59038 w 638133"/>
                <a:gd name="connsiteY9" fmla="*/ 865793 h 1032492"/>
                <a:gd name="connsiteX10" fmla="*/ 87614 w 638133"/>
                <a:gd name="connsiteY10" fmla="*/ 839599 h 1032492"/>
                <a:gd name="connsiteX11" fmla="*/ 173339 w 638133"/>
                <a:gd name="connsiteY11" fmla="*/ 756254 h 1032492"/>
                <a:gd name="connsiteX12" fmla="*/ 301927 w 638133"/>
                <a:gd name="connsiteY12" fmla="*/ 641955 h 1032492"/>
                <a:gd name="connsiteX13" fmla="*/ 440039 w 638133"/>
                <a:gd name="connsiteY13" fmla="*/ 510986 h 1032492"/>
                <a:gd name="connsiteX14" fmla="*/ 540051 w 638133"/>
                <a:gd name="connsiteY14" fmla="*/ 380017 h 1032492"/>
                <a:gd name="connsiteX15" fmla="*/ 597201 w 638133"/>
                <a:gd name="connsiteY15" fmla="*/ 256192 h 1032492"/>
                <a:gd name="connsiteX16" fmla="*/ 625776 w 638133"/>
                <a:gd name="connsiteY16" fmla="*/ 156179 h 1032492"/>
                <a:gd name="connsiteX17" fmla="*/ 637684 w 638133"/>
                <a:gd name="connsiteY17" fmla="*/ 68073 h 1032492"/>
                <a:gd name="connsiteX18" fmla="*/ 611489 w 638133"/>
                <a:gd name="connsiteY18" fmla="*/ 1398 h 1032492"/>
                <a:gd name="connsiteX19" fmla="*/ 599583 w 638133"/>
                <a:gd name="connsiteY19" fmla="*/ 29973 h 1032492"/>
                <a:gd name="connsiteX20" fmla="*/ 549577 w 638133"/>
                <a:gd name="connsiteY20" fmla="*/ 113317 h 1032492"/>
                <a:gd name="connsiteX21" fmla="*/ 499570 w 638133"/>
                <a:gd name="connsiteY21" fmla="*/ 182373 h 1032492"/>
                <a:gd name="connsiteX0" fmla="*/ 499570 w 638133"/>
                <a:gd name="connsiteY0" fmla="*/ 182373 h 868135"/>
                <a:gd name="connsiteX1" fmla="*/ 375745 w 638133"/>
                <a:gd name="connsiteY1" fmla="*/ 318105 h 868135"/>
                <a:gd name="connsiteX2" fmla="*/ 256683 w 638133"/>
                <a:gd name="connsiteY2" fmla="*/ 434785 h 868135"/>
                <a:gd name="connsiteX3" fmla="*/ 116189 w 638133"/>
                <a:gd name="connsiteY3" fmla="*/ 575281 h 868135"/>
                <a:gd name="connsiteX4" fmla="*/ 32844 w 638133"/>
                <a:gd name="connsiteY4" fmla="*/ 691960 h 868135"/>
                <a:gd name="connsiteX5" fmla="*/ 1889 w 638133"/>
                <a:gd name="connsiteY5" fmla="*/ 782449 h 868135"/>
                <a:gd name="connsiteX6" fmla="*/ 4270 w 638133"/>
                <a:gd name="connsiteY6" fmla="*/ 822929 h 868135"/>
                <a:gd name="connsiteX7" fmla="*/ 11414 w 638133"/>
                <a:gd name="connsiteY7" fmla="*/ 856267 h 868135"/>
                <a:gd name="connsiteX8" fmla="*/ 37608 w 638133"/>
                <a:gd name="connsiteY8" fmla="*/ 865791 h 868135"/>
                <a:gd name="connsiteX9" fmla="*/ 59038 w 638133"/>
                <a:gd name="connsiteY9" fmla="*/ 865793 h 868135"/>
                <a:gd name="connsiteX10" fmla="*/ 87614 w 638133"/>
                <a:gd name="connsiteY10" fmla="*/ 839599 h 868135"/>
                <a:gd name="connsiteX11" fmla="*/ 173339 w 638133"/>
                <a:gd name="connsiteY11" fmla="*/ 756254 h 868135"/>
                <a:gd name="connsiteX12" fmla="*/ 301927 w 638133"/>
                <a:gd name="connsiteY12" fmla="*/ 641955 h 868135"/>
                <a:gd name="connsiteX13" fmla="*/ 440039 w 638133"/>
                <a:gd name="connsiteY13" fmla="*/ 510986 h 868135"/>
                <a:gd name="connsiteX14" fmla="*/ 540051 w 638133"/>
                <a:gd name="connsiteY14" fmla="*/ 380017 h 868135"/>
                <a:gd name="connsiteX15" fmla="*/ 597201 w 638133"/>
                <a:gd name="connsiteY15" fmla="*/ 256192 h 868135"/>
                <a:gd name="connsiteX16" fmla="*/ 625776 w 638133"/>
                <a:gd name="connsiteY16" fmla="*/ 156179 h 868135"/>
                <a:gd name="connsiteX17" fmla="*/ 637684 w 638133"/>
                <a:gd name="connsiteY17" fmla="*/ 68073 h 868135"/>
                <a:gd name="connsiteX18" fmla="*/ 611489 w 638133"/>
                <a:gd name="connsiteY18" fmla="*/ 1398 h 868135"/>
                <a:gd name="connsiteX19" fmla="*/ 599583 w 638133"/>
                <a:gd name="connsiteY19" fmla="*/ 29973 h 868135"/>
                <a:gd name="connsiteX20" fmla="*/ 549577 w 638133"/>
                <a:gd name="connsiteY20" fmla="*/ 113317 h 868135"/>
                <a:gd name="connsiteX21" fmla="*/ 499570 w 638133"/>
                <a:gd name="connsiteY21" fmla="*/ 182373 h 868135"/>
                <a:gd name="connsiteX0" fmla="*/ 499641 w 638204"/>
                <a:gd name="connsiteY0" fmla="*/ 182373 h 868374"/>
                <a:gd name="connsiteX1" fmla="*/ 375816 w 638204"/>
                <a:gd name="connsiteY1" fmla="*/ 318105 h 868374"/>
                <a:gd name="connsiteX2" fmla="*/ 256754 w 638204"/>
                <a:gd name="connsiteY2" fmla="*/ 434785 h 868374"/>
                <a:gd name="connsiteX3" fmla="*/ 116260 w 638204"/>
                <a:gd name="connsiteY3" fmla="*/ 575281 h 868374"/>
                <a:gd name="connsiteX4" fmla="*/ 32915 w 638204"/>
                <a:gd name="connsiteY4" fmla="*/ 691960 h 868374"/>
                <a:gd name="connsiteX5" fmla="*/ 1960 w 638204"/>
                <a:gd name="connsiteY5" fmla="*/ 782449 h 868374"/>
                <a:gd name="connsiteX6" fmla="*/ 4341 w 638204"/>
                <a:gd name="connsiteY6" fmla="*/ 822929 h 868374"/>
                <a:gd name="connsiteX7" fmla="*/ 13866 w 638204"/>
                <a:gd name="connsiteY7" fmla="*/ 851505 h 868374"/>
                <a:gd name="connsiteX8" fmla="*/ 37679 w 638204"/>
                <a:gd name="connsiteY8" fmla="*/ 865791 h 868374"/>
                <a:gd name="connsiteX9" fmla="*/ 59109 w 638204"/>
                <a:gd name="connsiteY9" fmla="*/ 865793 h 868374"/>
                <a:gd name="connsiteX10" fmla="*/ 87685 w 638204"/>
                <a:gd name="connsiteY10" fmla="*/ 839599 h 868374"/>
                <a:gd name="connsiteX11" fmla="*/ 173410 w 638204"/>
                <a:gd name="connsiteY11" fmla="*/ 756254 h 868374"/>
                <a:gd name="connsiteX12" fmla="*/ 301998 w 638204"/>
                <a:gd name="connsiteY12" fmla="*/ 641955 h 868374"/>
                <a:gd name="connsiteX13" fmla="*/ 440110 w 638204"/>
                <a:gd name="connsiteY13" fmla="*/ 510986 h 868374"/>
                <a:gd name="connsiteX14" fmla="*/ 540122 w 638204"/>
                <a:gd name="connsiteY14" fmla="*/ 380017 h 868374"/>
                <a:gd name="connsiteX15" fmla="*/ 597272 w 638204"/>
                <a:gd name="connsiteY15" fmla="*/ 256192 h 868374"/>
                <a:gd name="connsiteX16" fmla="*/ 625847 w 638204"/>
                <a:gd name="connsiteY16" fmla="*/ 156179 h 868374"/>
                <a:gd name="connsiteX17" fmla="*/ 637755 w 638204"/>
                <a:gd name="connsiteY17" fmla="*/ 68073 h 868374"/>
                <a:gd name="connsiteX18" fmla="*/ 611560 w 638204"/>
                <a:gd name="connsiteY18" fmla="*/ 1398 h 868374"/>
                <a:gd name="connsiteX19" fmla="*/ 599654 w 638204"/>
                <a:gd name="connsiteY19" fmla="*/ 29973 h 868374"/>
                <a:gd name="connsiteX20" fmla="*/ 549648 w 638204"/>
                <a:gd name="connsiteY20" fmla="*/ 113317 h 868374"/>
                <a:gd name="connsiteX21" fmla="*/ 499641 w 638204"/>
                <a:gd name="connsiteY21" fmla="*/ 182373 h 868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38204" h="868374">
                  <a:moveTo>
                    <a:pt x="499641" y="182373"/>
                  </a:moveTo>
                  <a:cubicBezTo>
                    <a:pt x="470669" y="216504"/>
                    <a:pt x="416297" y="276036"/>
                    <a:pt x="375816" y="318105"/>
                  </a:cubicBezTo>
                  <a:cubicBezTo>
                    <a:pt x="335335" y="360174"/>
                    <a:pt x="300013" y="391922"/>
                    <a:pt x="256754" y="434785"/>
                  </a:cubicBezTo>
                  <a:cubicBezTo>
                    <a:pt x="213495" y="477648"/>
                    <a:pt x="153566" y="532419"/>
                    <a:pt x="116260" y="575281"/>
                  </a:cubicBezTo>
                  <a:cubicBezTo>
                    <a:pt x="78954" y="618143"/>
                    <a:pt x="51965" y="657432"/>
                    <a:pt x="32915" y="691960"/>
                  </a:cubicBezTo>
                  <a:cubicBezTo>
                    <a:pt x="13865" y="726488"/>
                    <a:pt x="6722" y="760621"/>
                    <a:pt x="1960" y="782449"/>
                  </a:cubicBezTo>
                  <a:cubicBezTo>
                    <a:pt x="-2802" y="804277"/>
                    <a:pt x="2357" y="811420"/>
                    <a:pt x="4341" y="822929"/>
                  </a:cubicBezTo>
                  <a:cubicBezTo>
                    <a:pt x="6325" y="834438"/>
                    <a:pt x="8310" y="844361"/>
                    <a:pt x="13866" y="851505"/>
                  </a:cubicBezTo>
                  <a:cubicBezTo>
                    <a:pt x="19422" y="858649"/>
                    <a:pt x="30139" y="863410"/>
                    <a:pt x="37679" y="865791"/>
                  </a:cubicBezTo>
                  <a:cubicBezTo>
                    <a:pt x="45219" y="868172"/>
                    <a:pt x="50775" y="870158"/>
                    <a:pt x="59109" y="865793"/>
                  </a:cubicBezTo>
                  <a:cubicBezTo>
                    <a:pt x="67443" y="861428"/>
                    <a:pt x="68635" y="857855"/>
                    <a:pt x="87685" y="839599"/>
                  </a:cubicBezTo>
                  <a:cubicBezTo>
                    <a:pt x="106735" y="821343"/>
                    <a:pt x="137691" y="789195"/>
                    <a:pt x="173410" y="756254"/>
                  </a:cubicBezTo>
                  <a:cubicBezTo>
                    <a:pt x="209129" y="723313"/>
                    <a:pt x="257548" y="682833"/>
                    <a:pt x="301998" y="641955"/>
                  </a:cubicBezTo>
                  <a:cubicBezTo>
                    <a:pt x="346448" y="601077"/>
                    <a:pt x="400423" y="554642"/>
                    <a:pt x="440110" y="510986"/>
                  </a:cubicBezTo>
                  <a:cubicBezTo>
                    <a:pt x="479797" y="467330"/>
                    <a:pt x="513928" y="422483"/>
                    <a:pt x="540122" y="380017"/>
                  </a:cubicBezTo>
                  <a:cubicBezTo>
                    <a:pt x="566316" y="337551"/>
                    <a:pt x="582985" y="293498"/>
                    <a:pt x="597272" y="256192"/>
                  </a:cubicBezTo>
                  <a:cubicBezTo>
                    <a:pt x="611560" y="218886"/>
                    <a:pt x="619100" y="187532"/>
                    <a:pt x="625847" y="156179"/>
                  </a:cubicBezTo>
                  <a:cubicBezTo>
                    <a:pt x="632594" y="124826"/>
                    <a:pt x="640136" y="93870"/>
                    <a:pt x="637755" y="68073"/>
                  </a:cubicBezTo>
                  <a:cubicBezTo>
                    <a:pt x="635374" y="42276"/>
                    <a:pt x="617910" y="7748"/>
                    <a:pt x="611560" y="1398"/>
                  </a:cubicBezTo>
                  <a:cubicBezTo>
                    <a:pt x="605210" y="-4952"/>
                    <a:pt x="607988" y="11320"/>
                    <a:pt x="599654" y="29973"/>
                  </a:cubicBezTo>
                  <a:cubicBezTo>
                    <a:pt x="591320" y="48626"/>
                    <a:pt x="566317" y="87917"/>
                    <a:pt x="549648" y="113317"/>
                  </a:cubicBezTo>
                  <a:cubicBezTo>
                    <a:pt x="532979" y="138717"/>
                    <a:pt x="528613" y="148242"/>
                    <a:pt x="499641" y="182373"/>
                  </a:cubicBezTo>
                  <a:close/>
                </a:path>
              </a:pathLst>
            </a:custGeom>
            <a:solidFill>
              <a:srgbClr val="F5A7A3"/>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5" name="任意多边形 54"/>
            <p:cNvSpPr/>
            <p:nvPr/>
          </p:nvSpPr>
          <p:spPr>
            <a:xfrm>
              <a:off x="5202477" y="3070430"/>
              <a:ext cx="674180" cy="1030220"/>
            </a:xfrm>
            <a:custGeom>
              <a:avLst/>
              <a:gdLst>
                <a:gd name="connsiteX0" fmla="*/ 531714 w 672770"/>
                <a:gd name="connsiteY0" fmla="*/ 182120 h 1032237"/>
                <a:gd name="connsiteX1" fmla="*/ 410270 w 672770"/>
                <a:gd name="connsiteY1" fmla="*/ 320233 h 1032237"/>
                <a:gd name="connsiteX2" fmla="*/ 281683 w 672770"/>
                <a:gd name="connsiteY2" fmla="*/ 439295 h 1032237"/>
                <a:gd name="connsiteX3" fmla="*/ 148333 w 672770"/>
                <a:gd name="connsiteY3" fmla="*/ 586933 h 1032237"/>
                <a:gd name="connsiteX4" fmla="*/ 57845 w 672770"/>
                <a:gd name="connsiteY4" fmla="*/ 715520 h 1032237"/>
                <a:gd name="connsiteX5" fmla="*/ 10220 w 672770"/>
                <a:gd name="connsiteY5" fmla="*/ 844108 h 1032237"/>
                <a:gd name="connsiteX6" fmla="*/ 695 w 672770"/>
                <a:gd name="connsiteY6" fmla="*/ 960789 h 1032237"/>
                <a:gd name="connsiteX7" fmla="*/ 22127 w 672770"/>
                <a:gd name="connsiteY7" fmla="*/ 1010795 h 1032237"/>
                <a:gd name="connsiteX8" fmla="*/ 43558 w 672770"/>
                <a:gd name="connsiteY8" fmla="*/ 1032226 h 1032237"/>
                <a:gd name="connsiteX9" fmla="*/ 57845 w 672770"/>
                <a:gd name="connsiteY9" fmla="*/ 1008414 h 1032237"/>
                <a:gd name="connsiteX10" fmla="*/ 112614 w 672770"/>
                <a:gd name="connsiteY10" fmla="*/ 913164 h 1032237"/>
                <a:gd name="connsiteX11" fmla="*/ 212627 w 672770"/>
                <a:gd name="connsiteY11" fmla="*/ 801245 h 1032237"/>
                <a:gd name="connsiteX12" fmla="*/ 336452 w 672770"/>
                <a:gd name="connsiteY12" fmla="*/ 691708 h 1032237"/>
                <a:gd name="connsiteX13" fmla="*/ 486470 w 672770"/>
                <a:gd name="connsiteY13" fmla="*/ 534545 h 1032237"/>
                <a:gd name="connsiteX14" fmla="*/ 581720 w 672770"/>
                <a:gd name="connsiteY14" fmla="*/ 413101 h 1032237"/>
                <a:gd name="connsiteX15" fmla="*/ 648395 w 672770"/>
                <a:gd name="connsiteY15" fmla="*/ 248795 h 1032237"/>
                <a:gd name="connsiteX16" fmla="*/ 672208 w 672770"/>
                <a:gd name="connsiteY16" fmla="*/ 144020 h 1032237"/>
                <a:gd name="connsiteX17" fmla="*/ 662683 w 672770"/>
                <a:gd name="connsiteY17" fmla="*/ 63058 h 1032237"/>
                <a:gd name="connsiteX18" fmla="*/ 634108 w 672770"/>
                <a:gd name="connsiteY18" fmla="*/ 1145 h 1032237"/>
                <a:gd name="connsiteX19" fmla="*/ 622202 w 672770"/>
                <a:gd name="connsiteY19" fmla="*/ 29720 h 1032237"/>
                <a:gd name="connsiteX20" fmla="*/ 584102 w 672770"/>
                <a:gd name="connsiteY20" fmla="*/ 113064 h 1032237"/>
                <a:gd name="connsiteX21" fmla="*/ 531714 w 672770"/>
                <a:gd name="connsiteY21" fmla="*/ 182120 h 1032237"/>
                <a:gd name="connsiteX0" fmla="*/ 531714 w 673795"/>
                <a:gd name="connsiteY0" fmla="*/ 182373 h 1032490"/>
                <a:gd name="connsiteX1" fmla="*/ 410270 w 673795"/>
                <a:gd name="connsiteY1" fmla="*/ 320486 h 1032490"/>
                <a:gd name="connsiteX2" fmla="*/ 281683 w 673795"/>
                <a:gd name="connsiteY2" fmla="*/ 439548 h 1032490"/>
                <a:gd name="connsiteX3" fmla="*/ 148333 w 673795"/>
                <a:gd name="connsiteY3" fmla="*/ 587186 h 1032490"/>
                <a:gd name="connsiteX4" fmla="*/ 57845 w 673795"/>
                <a:gd name="connsiteY4" fmla="*/ 715773 h 1032490"/>
                <a:gd name="connsiteX5" fmla="*/ 10220 w 673795"/>
                <a:gd name="connsiteY5" fmla="*/ 844361 h 1032490"/>
                <a:gd name="connsiteX6" fmla="*/ 695 w 673795"/>
                <a:gd name="connsiteY6" fmla="*/ 961042 h 1032490"/>
                <a:gd name="connsiteX7" fmla="*/ 22127 w 673795"/>
                <a:gd name="connsiteY7" fmla="*/ 1011048 h 1032490"/>
                <a:gd name="connsiteX8" fmla="*/ 43558 w 673795"/>
                <a:gd name="connsiteY8" fmla="*/ 1032479 h 1032490"/>
                <a:gd name="connsiteX9" fmla="*/ 57845 w 673795"/>
                <a:gd name="connsiteY9" fmla="*/ 1008667 h 1032490"/>
                <a:gd name="connsiteX10" fmla="*/ 112614 w 673795"/>
                <a:gd name="connsiteY10" fmla="*/ 913417 h 1032490"/>
                <a:gd name="connsiteX11" fmla="*/ 212627 w 673795"/>
                <a:gd name="connsiteY11" fmla="*/ 801498 h 1032490"/>
                <a:gd name="connsiteX12" fmla="*/ 336452 w 673795"/>
                <a:gd name="connsiteY12" fmla="*/ 691961 h 1032490"/>
                <a:gd name="connsiteX13" fmla="*/ 486470 w 673795"/>
                <a:gd name="connsiteY13" fmla="*/ 534798 h 1032490"/>
                <a:gd name="connsiteX14" fmla="*/ 581720 w 673795"/>
                <a:gd name="connsiteY14" fmla="*/ 413354 h 1032490"/>
                <a:gd name="connsiteX15" fmla="*/ 648395 w 673795"/>
                <a:gd name="connsiteY15" fmla="*/ 249048 h 1032490"/>
                <a:gd name="connsiteX16" fmla="*/ 672208 w 673795"/>
                <a:gd name="connsiteY16" fmla="*/ 144273 h 1032490"/>
                <a:gd name="connsiteX17" fmla="*/ 667446 w 673795"/>
                <a:gd name="connsiteY17" fmla="*/ 68073 h 1032490"/>
                <a:gd name="connsiteX18" fmla="*/ 634108 w 673795"/>
                <a:gd name="connsiteY18" fmla="*/ 1398 h 1032490"/>
                <a:gd name="connsiteX19" fmla="*/ 622202 w 673795"/>
                <a:gd name="connsiteY19" fmla="*/ 29973 h 1032490"/>
                <a:gd name="connsiteX20" fmla="*/ 584102 w 673795"/>
                <a:gd name="connsiteY20" fmla="*/ 113317 h 1032490"/>
                <a:gd name="connsiteX21" fmla="*/ 531714 w 673795"/>
                <a:gd name="connsiteY21" fmla="*/ 182373 h 1032490"/>
                <a:gd name="connsiteX0" fmla="*/ 531714 w 673619"/>
                <a:gd name="connsiteY0" fmla="*/ 182373 h 1032490"/>
                <a:gd name="connsiteX1" fmla="*/ 410270 w 673619"/>
                <a:gd name="connsiteY1" fmla="*/ 320486 h 1032490"/>
                <a:gd name="connsiteX2" fmla="*/ 281683 w 673619"/>
                <a:gd name="connsiteY2" fmla="*/ 439548 h 1032490"/>
                <a:gd name="connsiteX3" fmla="*/ 148333 w 673619"/>
                <a:gd name="connsiteY3" fmla="*/ 587186 h 1032490"/>
                <a:gd name="connsiteX4" fmla="*/ 57845 w 673619"/>
                <a:gd name="connsiteY4" fmla="*/ 715773 h 1032490"/>
                <a:gd name="connsiteX5" fmla="*/ 10220 w 673619"/>
                <a:gd name="connsiteY5" fmla="*/ 844361 h 1032490"/>
                <a:gd name="connsiteX6" fmla="*/ 695 w 673619"/>
                <a:gd name="connsiteY6" fmla="*/ 961042 h 1032490"/>
                <a:gd name="connsiteX7" fmla="*/ 22127 w 673619"/>
                <a:gd name="connsiteY7" fmla="*/ 1011048 h 1032490"/>
                <a:gd name="connsiteX8" fmla="*/ 43558 w 673619"/>
                <a:gd name="connsiteY8" fmla="*/ 1032479 h 1032490"/>
                <a:gd name="connsiteX9" fmla="*/ 57845 w 673619"/>
                <a:gd name="connsiteY9" fmla="*/ 1008667 h 1032490"/>
                <a:gd name="connsiteX10" fmla="*/ 112614 w 673619"/>
                <a:gd name="connsiteY10" fmla="*/ 913417 h 1032490"/>
                <a:gd name="connsiteX11" fmla="*/ 212627 w 673619"/>
                <a:gd name="connsiteY11" fmla="*/ 801498 h 1032490"/>
                <a:gd name="connsiteX12" fmla="*/ 336452 w 673619"/>
                <a:gd name="connsiteY12" fmla="*/ 691961 h 1032490"/>
                <a:gd name="connsiteX13" fmla="*/ 486470 w 673619"/>
                <a:gd name="connsiteY13" fmla="*/ 534798 h 1032490"/>
                <a:gd name="connsiteX14" fmla="*/ 581720 w 673619"/>
                <a:gd name="connsiteY14" fmla="*/ 413354 h 1032490"/>
                <a:gd name="connsiteX15" fmla="*/ 650776 w 673619"/>
                <a:gd name="connsiteY15" fmla="*/ 256192 h 1032490"/>
                <a:gd name="connsiteX16" fmla="*/ 672208 w 673619"/>
                <a:gd name="connsiteY16" fmla="*/ 144273 h 1032490"/>
                <a:gd name="connsiteX17" fmla="*/ 667446 w 673619"/>
                <a:gd name="connsiteY17" fmla="*/ 68073 h 1032490"/>
                <a:gd name="connsiteX18" fmla="*/ 634108 w 673619"/>
                <a:gd name="connsiteY18" fmla="*/ 1398 h 1032490"/>
                <a:gd name="connsiteX19" fmla="*/ 622202 w 673619"/>
                <a:gd name="connsiteY19" fmla="*/ 29973 h 1032490"/>
                <a:gd name="connsiteX20" fmla="*/ 584102 w 673619"/>
                <a:gd name="connsiteY20" fmla="*/ 113317 h 1032490"/>
                <a:gd name="connsiteX21" fmla="*/ 531714 w 673619"/>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6452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4071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818 w 672042"/>
                <a:gd name="connsiteY0" fmla="*/ 182373 h 1032490"/>
                <a:gd name="connsiteX1" fmla="*/ 410374 w 672042"/>
                <a:gd name="connsiteY1" fmla="*/ 320486 h 1032490"/>
                <a:gd name="connsiteX2" fmla="*/ 281787 w 672042"/>
                <a:gd name="connsiteY2" fmla="*/ 439548 h 1032490"/>
                <a:gd name="connsiteX3" fmla="*/ 148437 w 672042"/>
                <a:gd name="connsiteY3" fmla="*/ 587186 h 1032490"/>
                <a:gd name="connsiteX4" fmla="*/ 62711 w 672042"/>
                <a:gd name="connsiteY4" fmla="*/ 715773 h 1032490"/>
                <a:gd name="connsiteX5" fmla="*/ 10324 w 672042"/>
                <a:gd name="connsiteY5" fmla="*/ 844361 h 1032490"/>
                <a:gd name="connsiteX6" fmla="*/ 799 w 672042"/>
                <a:gd name="connsiteY6" fmla="*/ 961042 h 1032490"/>
                <a:gd name="connsiteX7" fmla="*/ 22231 w 672042"/>
                <a:gd name="connsiteY7" fmla="*/ 1011048 h 1032490"/>
                <a:gd name="connsiteX8" fmla="*/ 43662 w 672042"/>
                <a:gd name="connsiteY8" fmla="*/ 1032479 h 1032490"/>
                <a:gd name="connsiteX9" fmla="*/ 57949 w 672042"/>
                <a:gd name="connsiteY9" fmla="*/ 1008667 h 1032490"/>
                <a:gd name="connsiteX10" fmla="*/ 112718 w 672042"/>
                <a:gd name="connsiteY10" fmla="*/ 913417 h 1032490"/>
                <a:gd name="connsiteX11" fmla="*/ 212731 w 672042"/>
                <a:gd name="connsiteY11" fmla="*/ 801498 h 1032490"/>
                <a:gd name="connsiteX12" fmla="*/ 334175 w 672042"/>
                <a:gd name="connsiteY12" fmla="*/ 691961 h 1032490"/>
                <a:gd name="connsiteX13" fmla="*/ 486574 w 672042"/>
                <a:gd name="connsiteY13" fmla="*/ 534798 h 1032490"/>
                <a:gd name="connsiteX14" fmla="*/ 581824 w 672042"/>
                <a:gd name="connsiteY14" fmla="*/ 413354 h 1032490"/>
                <a:gd name="connsiteX15" fmla="*/ 650880 w 672042"/>
                <a:gd name="connsiteY15" fmla="*/ 256192 h 1032490"/>
                <a:gd name="connsiteX16" fmla="*/ 669931 w 672042"/>
                <a:gd name="connsiteY16" fmla="*/ 151417 h 1032490"/>
                <a:gd name="connsiteX17" fmla="*/ 667550 w 672042"/>
                <a:gd name="connsiteY17" fmla="*/ 68073 h 1032490"/>
                <a:gd name="connsiteX18" fmla="*/ 634212 w 672042"/>
                <a:gd name="connsiteY18" fmla="*/ 1398 h 1032490"/>
                <a:gd name="connsiteX19" fmla="*/ 622306 w 672042"/>
                <a:gd name="connsiteY19" fmla="*/ 29973 h 1032490"/>
                <a:gd name="connsiteX20" fmla="*/ 584206 w 672042"/>
                <a:gd name="connsiteY20" fmla="*/ 113317 h 1032490"/>
                <a:gd name="connsiteX21" fmla="*/ 531818 w 672042"/>
                <a:gd name="connsiteY21" fmla="*/ 182373 h 1032490"/>
                <a:gd name="connsiteX0" fmla="*/ 533956 w 674180"/>
                <a:gd name="connsiteY0" fmla="*/ 182373 h 1032491"/>
                <a:gd name="connsiteX1" fmla="*/ 412512 w 674180"/>
                <a:gd name="connsiteY1" fmla="*/ 320486 h 1032491"/>
                <a:gd name="connsiteX2" fmla="*/ 283925 w 674180"/>
                <a:gd name="connsiteY2" fmla="*/ 439548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4180"/>
                <a:gd name="connsiteY0" fmla="*/ 182373 h 1032491"/>
                <a:gd name="connsiteX1" fmla="*/ 412512 w 674180"/>
                <a:gd name="connsiteY1" fmla="*/ 320486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4180"/>
                <a:gd name="connsiteY0" fmla="*/ 182373 h 1032579"/>
                <a:gd name="connsiteX1" fmla="*/ 412512 w 674180"/>
                <a:gd name="connsiteY1" fmla="*/ 320486 h 1032579"/>
                <a:gd name="connsiteX2" fmla="*/ 288688 w 674180"/>
                <a:gd name="connsiteY2" fmla="*/ 441929 h 1032579"/>
                <a:gd name="connsiteX3" fmla="*/ 150575 w 674180"/>
                <a:gd name="connsiteY3" fmla="*/ 587186 h 1032579"/>
                <a:gd name="connsiteX4" fmla="*/ 64849 w 674180"/>
                <a:gd name="connsiteY4" fmla="*/ 715773 h 1032579"/>
                <a:gd name="connsiteX5" fmla="*/ 12462 w 674180"/>
                <a:gd name="connsiteY5" fmla="*/ 844361 h 1032579"/>
                <a:gd name="connsiteX6" fmla="*/ 556 w 674180"/>
                <a:gd name="connsiteY6" fmla="*/ 953898 h 1032579"/>
                <a:gd name="connsiteX7" fmla="*/ 24369 w 674180"/>
                <a:gd name="connsiteY7" fmla="*/ 1011048 h 1032579"/>
                <a:gd name="connsiteX8" fmla="*/ 45800 w 674180"/>
                <a:gd name="connsiteY8" fmla="*/ 1032479 h 1032579"/>
                <a:gd name="connsiteX9" fmla="*/ 57706 w 674180"/>
                <a:gd name="connsiteY9" fmla="*/ 1003904 h 1032579"/>
                <a:gd name="connsiteX10" fmla="*/ 114856 w 674180"/>
                <a:gd name="connsiteY10" fmla="*/ 913417 h 1032579"/>
                <a:gd name="connsiteX11" fmla="*/ 214869 w 674180"/>
                <a:gd name="connsiteY11" fmla="*/ 801498 h 1032579"/>
                <a:gd name="connsiteX12" fmla="*/ 336313 w 674180"/>
                <a:gd name="connsiteY12" fmla="*/ 691961 h 1032579"/>
                <a:gd name="connsiteX13" fmla="*/ 488712 w 674180"/>
                <a:gd name="connsiteY13" fmla="*/ 534798 h 1032579"/>
                <a:gd name="connsiteX14" fmla="*/ 583962 w 674180"/>
                <a:gd name="connsiteY14" fmla="*/ 413354 h 1032579"/>
                <a:gd name="connsiteX15" fmla="*/ 653018 w 674180"/>
                <a:gd name="connsiteY15" fmla="*/ 256192 h 1032579"/>
                <a:gd name="connsiteX16" fmla="*/ 672069 w 674180"/>
                <a:gd name="connsiteY16" fmla="*/ 151417 h 1032579"/>
                <a:gd name="connsiteX17" fmla="*/ 669688 w 674180"/>
                <a:gd name="connsiteY17" fmla="*/ 68073 h 1032579"/>
                <a:gd name="connsiteX18" fmla="*/ 636350 w 674180"/>
                <a:gd name="connsiteY18" fmla="*/ 1398 h 1032579"/>
                <a:gd name="connsiteX19" fmla="*/ 624444 w 674180"/>
                <a:gd name="connsiteY19" fmla="*/ 29973 h 1032579"/>
                <a:gd name="connsiteX20" fmla="*/ 586344 w 674180"/>
                <a:gd name="connsiteY20" fmla="*/ 113317 h 1032579"/>
                <a:gd name="connsiteX21" fmla="*/ 533956 w 674180"/>
                <a:gd name="connsiteY21" fmla="*/ 182373 h 1032579"/>
                <a:gd name="connsiteX0" fmla="*/ 533956 w 674180"/>
                <a:gd name="connsiteY0" fmla="*/ 182373 h 1030220"/>
                <a:gd name="connsiteX1" fmla="*/ 412512 w 674180"/>
                <a:gd name="connsiteY1" fmla="*/ 320486 h 1030220"/>
                <a:gd name="connsiteX2" fmla="*/ 288688 w 674180"/>
                <a:gd name="connsiteY2" fmla="*/ 441929 h 1030220"/>
                <a:gd name="connsiteX3" fmla="*/ 150575 w 674180"/>
                <a:gd name="connsiteY3" fmla="*/ 587186 h 1030220"/>
                <a:gd name="connsiteX4" fmla="*/ 64849 w 674180"/>
                <a:gd name="connsiteY4" fmla="*/ 715773 h 1030220"/>
                <a:gd name="connsiteX5" fmla="*/ 12462 w 674180"/>
                <a:gd name="connsiteY5" fmla="*/ 844361 h 1030220"/>
                <a:gd name="connsiteX6" fmla="*/ 556 w 674180"/>
                <a:gd name="connsiteY6" fmla="*/ 953898 h 1030220"/>
                <a:gd name="connsiteX7" fmla="*/ 24369 w 674180"/>
                <a:gd name="connsiteY7" fmla="*/ 1011048 h 1030220"/>
                <a:gd name="connsiteX8" fmla="*/ 43419 w 674180"/>
                <a:gd name="connsiteY8" fmla="*/ 1030098 h 1030220"/>
                <a:gd name="connsiteX9" fmla="*/ 57706 w 674180"/>
                <a:gd name="connsiteY9" fmla="*/ 1003904 h 1030220"/>
                <a:gd name="connsiteX10" fmla="*/ 114856 w 674180"/>
                <a:gd name="connsiteY10" fmla="*/ 913417 h 1030220"/>
                <a:gd name="connsiteX11" fmla="*/ 214869 w 674180"/>
                <a:gd name="connsiteY11" fmla="*/ 801498 h 1030220"/>
                <a:gd name="connsiteX12" fmla="*/ 336313 w 674180"/>
                <a:gd name="connsiteY12" fmla="*/ 691961 h 1030220"/>
                <a:gd name="connsiteX13" fmla="*/ 488712 w 674180"/>
                <a:gd name="connsiteY13" fmla="*/ 534798 h 1030220"/>
                <a:gd name="connsiteX14" fmla="*/ 583962 w 674180"/>
                <a:gd name="connsiteY14" fmla="*/ 413354 h 1030220"/>
                <a:gd name="connsiteX15" fmla="*/ 653018 w 674180"/>
                <a:gd name="connsiteY15" fmla="*/ 256192 h 1030220"/>
                <a:gd name="connsiteX16" fmla="*/ 672069 w 674180"/>
                <a:gd name="connsiteY16" fmla="*/ 151417 h 1030220"/>
                <a:gd name="connsiteX17" fmla="*/ 669688 w 674180"/>
                <a:gd name="connsiteY17" fmla="*/ 68073 h 1030220"/>
                <a:gd name="connsiteX18" fmla="*/ 636350 w 674180"/>
                <a:gd name="connsiteY18" fmla="*/ 1398 h 1030220"/>
                <a:gd name="connsiteX19" fmla="*/ 624444 w 674180"/>
                <a:gd name="connsiteY19" fmla="*/ 29973 h 1030220"/>
                <a:gd name="connsiteX20" fmla="*/ 586344 w 674180"/>
                <a:gd name="connsiteY20" fmla="*/ 113317 h 1030220"/>
                <a:gd name="connsiteX21" fmla="*/ 533956 w 674180"/>
                <a:gd name="connsiteY21" fmla="*/ 182373 h 1030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74180" h="1030220">
                  <a:moveTo>
                    <a:pt x="533956" y="182373"/>
                  </a:moveTo>
                  <a:cubicBezTo>
                    <a:pt x="504984" y="216901"/>
                    <a:pt x="453390" y="277227"/>
                    <a:pt x="412512" y="320486"/>
                  </a:cubicBezTo>
                  <a:cubicBezTo>
                    <a:pt x="371634" y="363745"/>
                    <a:pt x="332344" y="397479"/>
                    <a:pt x="288688" y="441929"/>
                  </a:cubicBezTo>
                  <a:cubicBezTo>
                    <a:pt x="245032" y="486379"/>
                    <a:pt x="187882" y="541545"/>
                    <a:pt x="150575" y="587186"/>
                  </a:cubicBezTo>
                  <a:cubicBezTo>
                    <a:pt x="113269" y="632827"/>
                    <a:pt x="87868" y="672911"/>
                    <a:pt x="64849" y="715773"/>
                  </a:cubicBezTo>
                  <a:cubicBezTo>
                    <a:pt x="41830" y="758636"/>
                    <a:pt x="23178" y="804674"/>
                    <a:pt x="12462" y="844361"/>
                  </a:cubicBezTo>
                  <a:cubicBezTo>
                    <a:pt x="1746" y="884049"/>
                    <a:pt x="-1428" y="926117"/>
                    <a:pt x="556" y="953898"/>
                  </a:cubicBezTo>
                  <a:cubicBezTo>
                    <a:pt x="2540" y="981679"/>
                    <a:pt x="17225" y="998348"/>
                    <a:pt x="24369" y="1011048"/>
                  </a:cubicBezTo>
                  <a:cubicBezTo>
                    <a:pt x="31513" y="1023748"/>
                    <a:pt x="37863" y="1031289"/>
                    <a:pt x="43419" y="1030098"/>
                  </a:cubicBezTo>
                  <a:cubicBezTo>
                    <a:pt x="48975" y="1028907"/>
                    <a:pt x="45800" y="1023351"/>
                    <a:pt x="57706" y="1003904"/>
                  </a:cubicBezTo>
                  <a:cubicBezTo>
                    <a:pt x="69612" y="984457"/>
                    <a:pt x="88662" y="947151"/>
                    <a:pt x="114856" y="913417"/>
                  </a:cubicBezTo>
                  <a:cubicBezTo>
                    <a:pt x="141050" y="879683"/>
                    <a:pt x="177960" y="838407"/>
                    <a:pt x="214869" y="801498"/>
                  </a:cubicBezTo>
                  <a:cubicBezTo>
                    <a:pt x="251778" y="764589"/>
                    <a:pt x="290673" y="736411"/>
                    <a:pt x="336313" y="691961"/>
                  </a:cubicBezTo>
                  <a:cubicBezTo>
                    <a:pt x="381953" y="647511"/>
                    <a:pt x="447437" y="581232"/>
                    <a:pt x="488712" y="534798"/>
                  </a:cubicBezTo>
                  <a:cubicBezTo>
                    <a:pt x="529987" y="488364"/>
                    <a:pt x="556578" y="459788"/>
                    <a:pt x="583962" y="413354"/>
                  </a:cubicBezTo>
                  <a:cubicBezTo>
                    <a:pt x="611346" y="366920"/>
                    <a:pt x="638334" y="299848"/>
                    <a:pt x="653018" y="256192"/>
                  </a:cubicBezTo>
                  <a:cubicBezTo>
                    <a:pt x="667703" y="212536"/>
                    <a:pt x="669291" y="182770"/>
                    <a:pt x="672069" y="151417"/>
                  </a:cubicBezTo>
                  <a:cubicBezTo>
                    <a:pt x="674847" y="120064"/>
                    <a:pt x="675641" y="93076"/>
                    <a:pt x="669688" y="68073"/>
                  </a:cubicBezTo>
                  <a:cubicBezTo>
                    <a:pt x="663735" y="43070"/>
                    <a:pt x="643891" y="7748"/>
                    <a:pt x="636350" y="1398"/>
                  </a:cubicBezTo>
                  <a:cubicBezTo>
                    <a:pt x="628809" y="-4952"/>
                    <a:pt x="632778" y="11320"/>
                    <a:pt x="624444" y="29973"/>
                  </a:cubicBezTo>
                  <a:cubicBezTo>
                    <a:pt x="616110" y="48626"/>
                    <a:pt x="601822" y="87520"/>
                    <a:pt x="586344" y="113317"/>
                  </a:cubicBezTo>
                  <a:cubicBezTo>
                    <a:pt x="570866" y="139114"/>
                    <a:pt x="562928" y="147845"/>
                    <a:pt x="533956" y="182373"/>
                  </a:cubicBezTo>
                  <a:close/>
                </a:path>
              </a:pathLst>
            </a:custGeom>
            <a:solidFill>
              <a:srgbClr val="EFC491"/>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6" name="任意多边形 55"/>
            <p:cNvSpPr/>
            <p:nvPr/>
          </p:nvSpPr>
          <p:spPr>
            <a:xfrm>
              <a:off x="5200101" y="2784675"/>
              <a:ext cx="674180" cy="1032491"/>
            </a:xfrm>
            <a:custGeom>
              <a:avLst/>
              <a:gdLst>
                <a:gd name="connsiteX0" fmla="*/ 531714 w 672770"/>
                <a:gd name="connsiteY0" fmla="*/ 182120 h 1032237"/>
                <a:gd name="connsiteX1" fmla="*/ 410270 w 672770"/>
                <a:gd name="connsiteY1" fmla="*/ 320233 h 1032237"/>
                <a:gd name="connsiteX2" fmla="*/ 281683 w 672770"/>
                <a:gd name="connsiteY2" fmla="*/ 439295 h 1032237"/>
                <a:gd name="connsiteX3" fmla="*/ 148333 w 672770"/>
                <a:gd name="connsiteY3" fmla="*/ 586933 h 1032237"/>
                <a:gd name="connsiteX4" fmla="*/ 57845 w 672770"/>
                <a:gd name="connsiteY4" fmla="*/ 715520 h 1032237"/>
                <a:gd name="connsiteX5" fmla="*/ 10220 w 672770"/>
                <a:gd name="connsiteY5" fmla="*/ 844108 h 1032237"/>
                <a:gd name="connsiteX6" fmla="*/ 695 w 672770"/>
                <a:gd name="connsiteY6" fmla="*/ 960789 h 1032237"/>
                <a:gd name="connsiteX7" fmla="*/ 22127 w 672770"/>
                <a:gd name="connsiteY7" fmla="*/ 1010795 h 1032237"/>
                <a:gd name="connsiteX8" fmla="*/ 43558 w 672770"/>
                <a:gd name="connsiteY8" fmla="*/ 1032226 h 1032237"/>
                <a:gd name="connsiteX9" fmla="*/ 57845 w 672770"/>
                <a:gd name="connsiteY9" fmla="*/ 1008414 h 1032237"/>
                <a:gd name="connsiteX10" fmla="*/ 112614 w 672770"/>
                <a:gd name="connsiteY10" fmla="*/ 913164 h 1032237"/>
                <a:gd name="connsiteX11" fmla="*/ 212627 w 672770"/>
                <a:gd name="connsiteY11" fmla="*/ 801245 h 1032237"/>
                <a:gd name="connsiteX12" fmla="*/ 336452 w 672770"/>
                <a:gd name="connsiteY12" fmla="*/ 691708 h 1032237"/>
                <a:gd name="connsiteX13" fmla="*/ 486470 w 672770"/>
                <a:gd name="connsiteY13" fmla="*/ 534545 h 1032237"/>
                <a:gd name="connsiteX14" fmla="*/ 581720 w 672770"/>
                <a:gd name="connsiteY14" fmla="*/ 413101 h 1032237"/>
                <a:gd name="connsiteX15" fmla="*/ 648395 w 672770"/>
                <a:gd name="connsiteY15" fmla="*/ 248795 h 1032237"/>
                <a:gd name="connsiteX16" fmla="*/ 672208 w 672770"/>
                <a:gd name="connsiteY16" fmla="*/ 144020 h 1032237"/>
                <a:gd name="connsiteX17" fmla="*/ 662683 w 672770"/>
                <a:gd name="connsiteY17" fmla="*/ 63058 h 1032237"/>
                <a:gd name="connsiteX18" fmla="*/ 634108 w 672770"/>
                <a:gd name="connsiteY18" fmla="*/ 1145 h 1032237"/>
                <a:gd name="connsiteX19" fmla="*/ 622202 w 672770"/>
                <a:gd name="connsiteY19" fmla="*/ 29720 h 1032237"/>
                <a:gd name="connsiteX20" fmla="*/ 584102 w 672770"/>
                <a:gd name="connsiteY20" fmla="*/ 113064 h 1032237"/>
                <a:gd name="connsiteX21" fmla="*/ 531714 w 672770"/>
                <a:gd name="connsiteY21" fmla="*/ 182120 h 1032237"/>
                <a:gd name="connsiteX0" fmla="*/ 531714 w 673795"/>
                <a:gd name="connsiteY0" fmla="*/ 182373 h 1032490"/>
                <a:gd name="connsiteX1" fmla="*/ 410270 w 673795"/>
                <a:gd name="connsiteY1" fmla="*/ 320486 h 1032490"/>
                <a:gd name="connsiteX2" fmla="*/ 281683 w 673795"/>
                <a:gd name="connsiteY2" fmla="*/ 439548 h 1032490"/>
                <a:gd name="connsiteX3" fmla="*/ 148333 w 673795"/>
                <a:gd name="connsiteY3" fmla="*/ 587186 h 1032490"/>
                <a:gd name="connsiteX4" fmla="*/ 57845 w 673795"/>
                <a:gd name="connsiteY4" fmla="*/ 715773 h 1032490"/>
                <a:gd name="connsiteX5" fmla="*/ 10220 w 673795"/>
                <a:gd name="connsiteY5" fmla="*/ 844361 h 1032490"/>
                <a:gd name="connsiteX6" fmla="*/ 695 w 673795"/>
                <a:gd name="connsiteY6" fmla="*/ 961042 h 1032490"/>
                <a:gd name="connsiteX7" fmla="*/ 22127 w 673795"/>
                <a:gd name="connsiteY7" fmla="*/ 1011048 h 1032490"/>
                <a:gd name="connsiteX8" fmla="*/ 43558 w 673795"/>
                <a:gd name="connsiteY8" fmla="*/ 1032479 h 1032490"/>
                <a:gd name="connsiteX9" fmla="*/ 57845 w 673795"/>
                <a:gd name="connsiteY9" fmla="*/ 1008667 h 1032490"/>
                <a:gd name="connsiteX10" fmla="*/ 112614 w 673795"/>
                <a:gd name="connsiteY10" fmla="*/ 913417 h 1032490"/>
                <a:gd name="connsiteX11" fmla="*/ 212627 w 673795"/>
                <a:gd name="connsiteY11" fmla="*/ 801498 h 1032490"/>
                <a:gd name="connsiteX12" fmla="*/ 336452 w 673795"/>
                <a:gd name="connsiteY12" fmla="*/ 691961 h 1032490"/>
                <a:gd name="connsiteX13" fmla="*/ 486470 w 673795"/>
                <a:gd name="connsiteY13" fmla="*/ 534798 h 1032490"/>
                <a:gd name="connsiteX14" fmla="*/ 581720 w 673795"/>
                <a:gd name="connsiteY14" fmla="*/ 413354 h 1032490"/>
                <a:gd name="connsiteX15" fmla="*/ 648395 w 673795"/>
                <a:gd name="connsiteY15" fmla="*/ 249048 h 1032490"/>
                <a:gd name="connsiteX16" fmla="*/ 672208 w 673795"/>
                <a:gd name="connsiteY16" fmla="*/ 144273 h 1032490"/>
                <a:gd name="connsiteX17" fmla="*/ 667446 w 673795"/>
                <a:gd name="connsiteY17" fmla="*/ 68073 h 1032490"/>
                <a:gd name="connsiteX18" fmla="*/ 634108 w 673795"/>
                <a:gd name="connsiteY18" fmla="*/ 1398 h 1032490"/>
                <a:gd name="connsiteX19" fmla="*/ 622202 w 673795"/>
                <a:gd name="connsiteY19" fmla="*/ 29973 h 1032490"/>
                <a:gd name="connsiteX20" fmla="*/ 584102 w 673795"/>
                <a:gd name="connsiteY20" fmla="*/ 113317 h 1032490"/>
                <a:gd name="connsiteX21" fmla="*/ 531714 w 673795"/>
                <a:gd name="connsiteY21" fmla="*/ 182373 h 1032490"/>
                <a:gd name="connsiteX0" fmla="*/ 531714 w 673619"/>
                <a:gd name="connsiteY0" fmla="*/ 182373 h 1032490"/>
                <a:gd name="connsiteX1" fmla="*/ 410270 w 673619"/>
                <a:gd name="connsiteY1" fmla="*/ 320486 h 1032490"/>
                <a:gd name="connsiteX2" fmla="*/ 281683 w 673619"/>
                <a:gd name="connsiteY2" fmla="*/ 439548 h 1032490"/>
                <a:gd name="connsiteX3" fmla="*/ 148333 w 673619"/>
                <a:gd name="connsiteY3" fmla="*/ 587186 h 1032490"/>
                <a:gd name="connsiteX4" fmla="*/ 57845 w 673619"/>
                <a:gd name="connsiteY4" fmla="*/ 715773 h 1032490"/>
                <a:gd name="connsiteX5" fmla="*/ 10220 w 673619"/>
                <a:gd name="connsiteY5" fmla="*/ 844361 h 1032490"/>
                <a:gd name="connsiteX6" fmla="*/ 695 w 673619"/>
                <a:gd name="connsiteY6" fmla="*/ 961042 h 1032490"/>
                <a:gd name="connsiteX7" fmla="*/ 22127 w 673619"/>
                <a:gd name="connsiteY7" fmla="*/ 1011048 h 1032490"/>
                <a:gd name="connsiteX8" fmla="*/ 43558 w 673619"/>
                <a:gd name="connsiteY8" fmla="*/ 1032479 h 1032490"/>
                <a:gd name="connsiteX9" fmla="*/ 57845 w 673619"/>
                <a:gd name="connsiteY9" fmla="*/ 1008667 h 1032490"/>
                <a:gd name="connsiteX10" fmla="*/ 112614 w 673619"/>
                <a:gd name="connsiteY10" fmla="*/ 913417 h 1032490"/>
                <a:gd name="connsiteX11" fmla="*/ 212627 w 673619"/>
                <a:gd name="connsiteY11" fmla="*/ 801498 h 1032490"/>
                <a:gd name="connsiteX12" fmla="*/ 336452 w 673619"/>
                <a:gd name="connsiteY12" fmla="*/ 691961 h 1032490"/>
                <a:gd name="connsiteX13" fmla="*/ 486470 w 673619"/>
                <a:gd name="connsiteY13" fmla="*/ 534798 h 1032490"/>
                <a:gd name="connsiteX14" fmla="*/ 581720 w 673619"/>
                <a:gd name="connsiteY14" fmla="*/ 413354 h 1032490"/>
                <a:gd name="connsiteX15" fmla="*/ 650776 w 673619"/>
                <a:gd name="connsiteY15" fmla="*/ 256192 h 1032490"/>
                <a:gd name="connsiteX16" fmla="*/ 672208 w 673619"/>
                <a:gd name="connsiteY16" fmla="*/ 144273 h 1032490"/>
                <a:gd name="connsiteX17" fmla="*/ 667446 w 673619"/>
                <a:gd name="connsiteY17" fmla="*/ 68073 h 1032490"/>
                <a:gd name="connsiteX18" fmla="*/ 634108 w 673619"/>
                <a:gd name="connsiteY18" fmla="*/ 1398 h 1032490"/>
                <a:gd name="connsiteX19" fmla="*/ 622202 w 673619"/>
                <a:gd name="connsiteY19" fmla="*/ 29973 h 1032490"/>
                <a:gd name="connsiteX20" fmla="*/ 584102 w 673619"/>
                <a:gd name="connsiteY20" fmla="*/ 113317 h 1032490"/>
                <a:gd name="connsiteX21" fmla="*/ 531714 w 673619"/>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6452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4071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818 w 672042"/>
                <a:gd name="connsiteY0" fmla="*/ 182373 h 1032490"/>
                <a:gd name="connsiteX1" fmla="*/ 410374 w 672042"/>
                <a:gd name="connsiteY1" fmla="*/ 320486 h 1032490"/>
                <a:gd name="connsiteX2" fmla="*/ 281787 w 672042"/>
                <a:gd name="connsiteY2" fmla="*/ 439548 h 1032490"/>
                <a:gd name="connsiteX3" fmla="*/ 148437 w 672042"/>
                <a:gd name="connsiteY3" fmla="*/ 587186 h 1032490"/>
                <a:gd name="connsiteX4" fmla="*/ 62711 w 672042"/>
                <a:gd name="connsiteY4" fmla="*/ 715773 h 1032490"/>
                <a:gd name="connsiteX5" fmla="*/ 10324 w 672042"/>
                <a:gd name="connsiteY5" fmla="*/ 844361 h 1032490"/>
                <a:gd name="connsiteX6" fmla="*/ 799 w 672042"/>
                <a:gd name="connsiteY6" fmla="*/ 961042 h 1032490"/>
                <a:gd name="connsiteX7" fmla="*/ 22231 w 672042"/>
                <a:gd name="connsiteY7" fmla="*/ 1011048 h 1032490"/>
                <a:gd name="connsiteX8" fmla="*/ 43662 w 672042"/>
                <a:gd name="connsiteY8" fmla="*/ 1032479 h 1032490"/>
                <a:gd name="connsiteX9" fmla="*/ 57949 w 672042"/>
                <a:gd name="connsiteY9" fmla="*/ 1008667 h 1032490"/>
                <a:gd name="connsiteX10" fmla="*/ 112718 w 672042"/>
                <a:gd name="connsiteY10" fmla="*/ 913417 h 1032490"/>
                <a:gd name="connsiteX11" fmla="*/ 212731 w 672042"/>
                <a:gd name="connsiteY11" fmla="*/ 801498 h 1032490"/>
                <a:gd name="connsiteX12" fmla="*/ 334175 w 672042"/>
                <a:gd name="connsiteY12" fmla="*/ 691961 h 1032490"/>
                <a:gd name="connsiteX13" fmla="*/ 486574 w 672042"/>
                <a:gd name="connsiteY13" fmla="*/ 534798 h 1032490"/>
                <a:gd name="connsiteX14" fmla="*/ 581824 w 672042"/>
                <a:gd name="connsiteY14" fmla="*/ 413354 h 1032490"/>
                <a:gd name="connsiteX15" fmla="*/ 650880 w 672042"/>
                <a:gd name="connsiteY15" fmla="*/ 256192 h 1032490"/>
                <a:gd name="connsiteX16" fmla="*/ 669931 w 672042"/>
                <a:gd name="connsiteY16" fmla="*/ 151417 h 1032490"/>
                <a:gd name="connsiteX17" fmla="*/ 667550 w 672042"/>
                <a:gd name="connsiteY17" fmla="*/ 68073 h 1032490"/>
                <a:gd name="connsiteX18" fmla="*/ 634212 w 672042"/>
                <a:gd name="connsiteY18" fmla="*/ 1398 h 1032490"/>
                <a:gd name="connsiteX19" fmla="*/ 622306 w 672042"/>
                <a:gd name="connsiteY19" fmla="*/ 29973 h 1032490"/>
                <a:gd name="connsiteX20" fmla="*/ 584206 w 672042"/>
                <a:gd name="connsiteY20" fmla="*/ 113317 h 1032490"/>
                <a:gd name="connsiteX21" fmla="*/ 531818 w 672042"/>
                <a:gd name="connsiteY21" fmla="*/ 182373 h 1032490"/>
                <a:gd name="connsiteX0" fmla="*/ 533956 w 674180"/>
                <a:gd name="connsiteY0" fmla="*/ 182373 h 1032491"/>
                <a:gd name="connsiteX1" fmla="*/ 412512 w 674180"/>
                <a:gd name="connsiteY1" fmla="*/ 320486 h 1032491"/>
                <a:gd name="connsiteX2" fmla="*/ 283925 w 674180"/>
                <a:gd name="connsiteY2" fmla="*/ 439548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4180"/>
                <a:gd name="connsiteY0" fmla="*/ 182373 h 1032491"/>
                <a:gd name="connsiteX1" fmla="*/ 412512 w 674180"/>
                <a:gd name="connsiteY1" fmla="*/ 320486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4180"/>
                <a:gd name="connsiteY0" fmla="*/ 182373 h 1032491"/>
                <a:gd name="connsiteX1" fmla="*/ 412512 w 674180"/>
                <a:gd name="connsiteY1" fmla="*/ 320486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7238 w 674180"/>
                <a:gd name="connsiteY10" fmla="*/ 920560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74180" h="1032491">
                  <a:moveTo>
                    <a:pt x="533956" y="182373"/>
                  </a:moveTo>
                  <a:cubicBezTo>
                    <a:pt x="504984" y="216901"/>
                    <a:pt x="453390" y="277227"/>
                    <a:pt x="412512" y="320486"/>
                  </a:cubicBezTo>
                  <a:cubicBezTo>
                    <a:pt x="371634" y="363745"/>
                    <a:pt x="332344" y="397479"/>
                    <a:pt x="288688" y="441929"/>
                  </a:cubicBezTo>
                  <a:cubicBezTo>
                    <a:pt x="245032" y="486379"/>
                    <a:pt x="187882" y="541545"/>
                    <a:pt x="150575" y="587186"/>
                  </a:cubicBezTo>
                  <a:cubicBezTo>
                    <a:pt x="113269" y="632827"/>
                    <a:pt x="87868" y="672911"/>
                    <a:pt x="64849" y="715773"/>
                  </a:cubicBezTo>
                  <a:cubicBezTo>
                    <a:pt x="41830" y="758636"/>
                    <a:pt x="23178" y="804674"/>
                    <a:pt x="12462" y="844361"/>
                  </a:cubicBezTo>
                  <a:cubicBezTo>
                    <a:pt x="1746" y="884049"/>
                    <a:pt x="-1428" y="926117"/>
                    <a:pt x="556" y="953898"/>
                  </a:cubicBezTo>
                  <a:cubicBezTo>
                    <a:pt x="2540" y="981679"/>
                    <a:pt x="16828" y="997951"/>
                    <a:pt x="24369" y="1011048"/>
                  </a:cubicBezTo>
                  <a:cubicBezTo>
                    <a:pt x="31910" y="1024145"/>
                    <a:pt x="39847" y="1032876"/>
                    <a:pt x="45800" y="1032479"/>
                  </a:cubicBezTo>
                  <a:cubicBezTo>
                    <a:pt x="51753" y="1032082"/>
                    <a:pt x="48181" y="1027320"/>
                    <a:pt x="60087" y="1008667"/>
                  </a:cubicBezTo>
                  <a:cubicBezTo>
                    <a:pt x="71993" y="990014"/>
                    <a:pt x="91441" y="955088"/>
                    <a:pt x="117238" y="920560"/>
                  </a:cubicBezTo>
                  <a:cubicBezTo>
                    <a:pt x="143035" y="886032"/>
                    <a:pt x="178357" y="839598"/>
                    <a:pt x="214869" y="801498"/>
                  </a:cubicBezTo>
                  <a:cubicBezTo>
                    <a:pt x="251381" y="763398"/>
                    <a:pt x="290673" y="736411"/>
                    <a:pt x="336313" y="691961"/>
                  </a:cubicBezTo>
                  <a:cubicBezTo>
                    <a:pt x="381953" y="647511"/>
                    <a:pt x="447437" y="581232"/>
                    <a:pt x="488712" y="534798"/>
                  </a:cubicBezTo>
                  <a:cubicBezTo>
                    <a:pt x="529987" y="488364"/>
                    <a:pt x="556578" y="459788"/>
                    <a:pt x="583962" y="413354"/>
                  </a:cubicBezTo>
                  <a:cubicBezTo>
                    <a:pt x="611346" y="366920"/>
                    <a:pt x="638334" y="299848"/>
                    <a:pt x="653018" y="256192"/>
                  </a:cubicBezTo>
                  <a:cubicBezTo>
                    <a:pt x="667703" y="212536"/>
                    <a:pt x="669291" y="182770"/>
                    <a:pt x="672069" y="151417"/>
                  </a:cubicBezTo>
                  <a:cubicBezTo>
                    <a:pt x="674847" y="120064"/>
                    <a:pt x="675641" y="93076"/>
                    <a:pt x="669688" y="68073"/>
                  </a:cubicBezTo>
                  <a:cubicBezTo>
                    <a:pt x="663735" y="43070"/>
                    <a:pt x="643891" y="7748"/>
                    <a:pt x="636350" y="1398"/>
                  </a:cubicBezTo>
                  <a:cubicBezTo>
                    <a:pt x="628809" y="-4952"/>
                    <a:pt x="632778" y="11320"/>
                    <a:pt x="624444" y="29973"/>
                  </a:cubicBezTo>
                  <a:cubicBezTo>
                    <a:pt x="616110" y="48626"/>
                    <a:pt x="601822" y="87520"/>
                    <a:pt x="586344" y="113317"/>
                  </a:cubicBezTo>
                  <a:cubicBezTo>
                    <a:pt x="570866" y="139114"/>
                    <a:pt x="562928" y="147845"/>
                    <a:pt x="533956" y="182373"/>
                  </a:cubicBezTo>
                  <a:close/>
                </a:path>
              </a:pathLst>
            </a:custGeom>
            <a:solidFill>
              <a:srgbClr val="60BAA1"/>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7" name="任意多边形 56"/>
            <p:cNvSpPr/>
            <p:nvPr/>
          </p:nvSpPr>
          <p:spPr>
            <a:xfrm>
              <a:off x="5202477" y="2496544"/>
              <a:ext cx="674180" cy="1032491"/>
            </a:xfrm>
            <a:custGeom>
              <a:avLst/>
              <a:gdLst>
                <a:gd name="connsiteX0" fmla="*/ 531714 w 672770"/>
                <a:gd name="connsiteY0" fmla="*/ 182120 h 1032237"/>
                <a:gd name="connsiteX1" fmla="*/ 410270 w 672770"/>
                <a:gd name="connsiteY1" fmla="*/ 320233 h 1032237"/>
                <a:gd name="connsiteX2" fmla="*/ 281683 w 672770"/>
                <a:gd name="connsiteY2" fmla="*/ 439295 h 1032237"/>
                <a:gd name="connsiteX3" fmla="*/ 148333 w 672770"/>
                <a:gd name="connsiteY3" fmla="*/ 586933 h 1032237"/>
                <a:gd name="connsiteX4" fmla="*/ 57845 w 672770"/>
                <a:gd name="connsiteY4" fmla="*/ 715520 h 1032237"/>
                <a:gd name="connsiteX5" fmla="*/ 10220 w 672770"/>
                <a:gd name="connsiteY5" fmla="*/ 844108 h 1032237"/>
                <a:gd name="connsiteX6" fmla="*/ 695 w 672770"/>
                <a:gd name="connsiteY6" fmla="*/ 960789 h 1032237"/>
                <a:gd name="connsiteX7" fmla="*/ 22127 w 672770"/>
                <a:gd name="connsiteY7" fmla="*/ 1010795 h 1032237"/>
                <a:gd name="connsiteX8" fmla="*/ 43558 w 672770"/>
                <a:gd name="connsiteY8" fmla="*/ 1032226 h 1032237"/>
                <a:gd name="connsiteX9" fmla="*/ 57845 w 672770"/>
                <a:gd name="connsiteY9" fmla="*/ 1008414 h 1032237"/>
                <a:gd name="connsiteX10" fmla="*/ 112614 w 672770"/>
                <a:gd name="connsiteY10" fmla="*/ 913164 h 1032237"/>
                <a:gd name="connsiteX11" fmla="*/ 212627 w 672770"/>
                <a:gd name="connsiteY11" fmla="*/ 801245 h 1032237"/>
                <a:gd name="connsiteX12" fmla="*/ 336452 w 672770"/>
                <a:gd name="connsiteY12" fmla="*/ 691708 h 1032237"/>
                <a:gd name="connsiteX13" fmla="*/ 486470 w 672770"/>
                <a:gd name="connsiteY13" fmla="*/ 534545 h 1032237"/>
                <a:gd name="connsiteX14" fmla="*/ 581720 w 672770"/>
                <a:gd name="connsiteY14" fmla="*/ 413101 h 1032237"/>
                <a:gd name="connsiteX15" fmla="*/ 648395 w 672770"/>
                <a:gd name="connsiteY15" fmla="*/ 248795 h 1032237"/>
                <a:gd name="connsiteX16" fmla="*/ 672208 w 672770"/>
                <a:gd name="connsiteY16" fmla="*/ 144020 h 1032237"/>
                <a:gd name="connsiteX17" fmla="*/ 662683 w 672770"/>
                <a:gd name="connsiteY17" fmla="*/ 63058 h 1032237"/>
                <a:gd name="connsiteX18" fmla="*/ 634108 w 672770"/>
                <a:gd name="connsiteY18" fmla="*/ 1145 h 1032237"/>
                <a:gd name="connsiteX19" fmla="*/ 622202 w 672770"/>
                <a:gd name="connsiteY19" fmla="*/ 29720 h 1032237"/>
                <a:gd name="connsiteX20" fmla="*/ 584102 w 672770"/>
                <a:gd name="connsiteY20" fmla="*/ 113064 h 1032237"/>
                <a:gd name="connsiteX21" fmla="*/ 531714 w 672770"/>
                <a:gd name="connsiteY21" fmla="*/ 182120 h 1032237"/>
                <a:gd name="connsiteX0" fmla="*/ 531714 w 673795"/>
                <a:gd name="connsiteY0" fmla="*/ 182373 h 1032490"/>
                <a:gd name="connsiteX1" fmla="*/ 410270 w 673795"/>
                <a:gd name="connsiteY1" fmla="*/ 320486 h 1032490"/>
                <a:gd name="connsiteX2" fmla="*/ 281683 w 673795"/>
                <a:gd name="connsiteY2" fmla="*/ 439548 h 1032490"/>
                <a:gd name="connsiteX3" fmla="*/ 148333 w 673795"/>
                <a:gd name="connsiteY3" fmla="*/ 587186 h 1032490"/>
                <a:gd name="connsiteX4" fmla="*/ 57845 w 673795"/>
                <a:gd name="connsiteY4" fmla="*/ 715773 h 1032490"/>
                <a:gd name="connsiteX5" fmla="*/ 10220 w 673795"/>
                <a:gd name="connsiteY5" fmla="*/ 844361 h 1032490"/>
                <a:gd name="connsiteX6" fmla="*/ 695 w 673795"/>
                <a:gd name="connsiteY6" fmla="*/ 961042 h 1032490"/>
                <a:gd name="connsiteX7" fmla="*/ 22127 w 673795"/>
                <a:gd name="connsiteY7" fmla="*/ 1011048 h 1032490"/>
                <a:gd name="connsiteX8" fmla="*/ 43558 w 673795"/>
                <a:gd name="connsiteY8" fmla="*/ 1032479 h 1032490"/>
                <a:gd name="connsiteX9" fmla="*/ 57845 w 673795"/>
                <a:gd name="connsiteY9" fmla="*/ 1008667 h 1032490"/>
                <a:gd name="connsiteX10" fmla="*/ 112614 w 673795"/>
                <a:gd name="connsiteY10" fmla="*/ 913417 h 1032490"/>
                <a:gd name="connsiteX11" fmla="*/ 212627 w 673795"/>
                <a:gd name="connsiteY11" fmla="*/ 801498 h 1032490"/>
                <a:gd name="connsiteX12" fmla="*/ 336452 w 673795"/>
                <a:gd name="connsiteY12" fmla="*/ 691961 h 1032490"/>
                <a:gd name="connsiteX13" fmla="*/ 486470 w 673795"/>
                <a:gd name="connsiteY13" fmla="*/ 534798 h 1032490"/>
                <a:gd name="connsiteX14" fmla="*/ 581720 w 673795"/>
                <a:gd name="connsiteY14" fmla="*/ 413354 h 1032490"/>
                <a:gd name="connsiteX15" fmla="*/ 648395 w 673795"/>
                <a:gd name="connsiteY15" fmla="*/ 249048 h 1032490"/>
                <a:gd name="connsiteX16" fmla="*/ 672208 w 673795"/>
                <a:gd name="connsiteY16" fmla="*/ 144273 h 1032490"/>
                <a:gd name="connsiteX17" fmla="*/ 667446 w 673795"/>
                <a:gd name="connsiteY17" fmla="*/ 68073 h 1032490"/>
                <a:gd name="connsiteX18" fmla="*/ 634108 w 673795"/>
                <a:gd name="connsiteY18" fmla="*/ 1398 h 1032490"/>
                <a:gd name="connsiteX19" fmla="*/ 622202 w 673795"/>
                <a:gd name="connsiteY19" fmla="*/ 29973 h 1032490"/>
                <a:gd name="connsiteX20" fmla="*/ 584102 w 673795"/>
                <a:gd name="connsiteY20" fmla="*/ 113317 h 1032490"/>
                <a:gd name="connsiteX21" fmla="*/ 531714 w 673795"/>
                <a:gd name="connsiteY21" fmla="*/ 182373 h 1032490"/>
                <a:gd name="connsiteX0" fmla="*/ 531714 w 673619"/>
                <a:gd name="connsiteY0" fmla="*/ 182373 h 1032490"/>
                <a:gd name="connsiteX1" fmla="*/ 410270 w 673619"/>
                <a:gd name="connsiteY1" fmla="*/ 320486 h 1032490"/>
                <a:gd name="connsiteX2" fmla="*/ 281683 w 673619"/>
                <a:gd name="connsiteY2" fmla="*/ 439548 h 1032490"/>
                <a:gd name="connsiteX3" fmla="*/ 148333 w 673619"/>
                <a:gd name="connsiteY3" fmla="*/ 587186 h 1032490"/>
                <a:gd name="connsiteX4" fmla="*/ 57845 w 673619"/>
                <a:gd name="connsiteY4" fmla="*/ 715773 h 1032490"/>
                <a:gd name="connsiteX5" fmla="*/ 10220 w 673619"/>
                <a:gd name="connsiteY5" fmla="*/ 844361 h 1032490"/>
                <a:gd name="connsiteX6" fmla="*/ 695 w 673619"/>
                <a:gd name="connsiteY6" fmla="*/ 961042 h 1032490"/>
                <a:gd name="connsiteX7" fmla="*/ 22127 w 673619"/>
                <a:gd name="connsiteY7" fmla="*/ 1011048 h 1032490"/>
                <a:gd name="connsiteX8" fmla="*/ 43558 w 673619"/>
                <a:gd name="connsiteY8" fmla="*/ 1032479 h 1032490"/>
                <a:gd name="connsiteX9" fmla="*/ 57845 w 673619"/>
                <a:gd name="connsiteY9" fmla="*/ 1008667 h 1032490"/>
                <a:gd name="connsiteX10" fmla="*/ 112614 w 673619"/>
                <a:gd name="connsiteY10" fmla="*/ 913417 h 1032490"/>
                <a:gd name="connsiteX11" fmla="*/ 212627 w 673619"/>
                <a:gd name="connsiteY11" fmla="*/ 801498 h 1032490"/>
                <a:gd name="connsiteX12" fmla="*/ 336452 w 673619"/>
                <a:gd name="connsiteY12" fmla="*/ 691961 h 1032490"/>
                <a:gd name="connsiteX13" fmla="*/ 486470 w 673619"/>
                <a:gd name="connsiteY13" fmla="*/ 534798 h 1032490"/>
                <a:gd name="connsiteX14" fmla="*/ 581720 w 673619"/>
                <a:gd name="connsiteY14" fmla="*/ 413354 h 1032490"/>
                <a:gd name="connsiteX15" fmla="*/ 650776 w 673619"/>
                <a:gd name="connsiteY15" fmla="*/ 256192 h 1032490"/>
                <a:gd name="connsiteX16" fmla="*/ 672208 w 673619"/>
                <a:gd name="connsiteY16" fmla="*/ 144273 h 1032490"/>
                <a:gd name="connsiteX17" fmla="*/ 667446 w 673619"/>
                <a:gd name="connsiteY17" fmla="*/ 68073 h 1032490"/>
                <a:gd name="connsiteX18" fmla="*/ 634108 w 673619"/>
                <a:gd name="connsiteY18" fmla="*/ 1398 h 1032490"/>
                <a:gd name="connsiteX19" fmla="*/ 622202 w 673619"/>
                <a:gd name="connsiteY19" fmla="*/ 29973 h 1032490"/>
                <a:gd name="connsiteX20" fmla="*/ 584102 w 673619"/>
                <a:gd name="connsiteY20" fmla="*/ 113317 h 1032490"/>
                <a:gd name="connsiteX21" fmla="*/ 531714 w 673619"/>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6452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4071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818 w 672042"/>
                <a:gd name="connsiteY0" fmla="*/ 182373 h 1032490"/>
                <a:gd name="connsiteX1" fmla="*/ 410374 w 672042"/>
                <a:gd name="connsiteY1" fmla="*/ 320486 h 1032490"/>
                <a:gd name="connsiteX2" fmla="*/ 281787 w 672042"/>
                <a:gd name="connsiteY2" fmla="*/ 439548 h 1032490"/>
                <a:gd name="connsiteX3" fmla="*/ 148437 w 672042"/>
                <a:gd name="connsiteY3" fmla="*/ 587186 h 1032490"/>
                <a:gd name="connsiteX4" fmla="*/ 62711 w 672042"/>
                <a:gd name="connsiteY4" fmla="*/ 715773 h 1032490"/>
                <a:gd name="connsiteX5" fmla="*/ 10324 w 672042"/>
                <a:gd name="connsiteY5" fmla="*/ 844361 h 1032490"/>
                <a:gd name="connsiteX6" fmla="*/ 799 w 672042"/>
                <a:gd name="connsiteY6" fmla="*/ 961042 h 1032490"/>
                <a:gd name="connsiteX7" fmla="*/ 22231 w 672042"/>
                <a:gd name="connsiteY7" fmla="*/ 1011048 h 1032490"/>
                <a:gd name="connsiteX8" fmla="*/ 43662 w 672042"/>
                <a:gd name="connsiteY8" fmla="*/ 1032479 h 1032490"/>
                <a:gd name="connsiteX9" fmla="*/ 57949 w 672042"/>
                <a:gd name="connsiteY9" fmla="*/ 1008667 h 1032490"/>
                <a:gd name="connsiteX10" fmla="*/ 112718 w 672042"/>
                <a:gd name="connsiteY10" fmla="*/ 913417 h 1032490"/>
                <a:gd name="connsiteX11" fmla="*/ 212731 w 672042"/>
                <a:gd name="connsiteY11" fmla="*/ 801498 h 1032490"/>
                <a:gd name="connsiteX12" fmla="*/ 334175 w 672042"/>
                <a:gd name="connsiteY12" fmla="*/ 691961 h 1032490"/>
                <a:gd name="connsiteX13" fmla="*/ 486574 w 672042"/>
                <a:gd name="connsiteY13" fmla="*/ 534798 h 1032490"/>
                <a:gd name="connsiteX14" fmla="*/ 581824 w 672042"/>
                <a:gd name="connsiteY14" fmla="*/ 413354 h 1032490"/>
                <a:gd name="connsiteX15" fmla="*/ 650880 w 672042"/>
                <a:gd name="connsiteY15" fmla="*/ 256192 h 1032490"/>
                <a:gd name="connsiteX16" fmla="*/ 669931 w 672042"/>
                <a:gd name="connsiteY16" fmla="*/ 151417 h 1032490"/>
                <a:gd name="connsiteX17" fmla="*/ 667550 w 672042"/>
                <a:gd name="connsiteY17" fmla="*/ 68073 h 1032490"/>
                <a:gd name="connsiteX18" fmla="*/ 634212 w 672042"/>
                <a:gd name="connsiteY18" fmla="*/ 1398 h 1032490"/>
                <a:gd name="connsiteX19" fmla="*/ 622306 w 672042"/>
                <a:gd name="connsiteY19" fmla="*/ 29973 h 1032490"/>
                <a:gd name="connsiteX20" fmla="*/ 584206 w 672042"/>
                <a:gd name="connsiteY20" fmla="*/ 113317 h 1032490"/>
                <a:gd name="connsiteX21" fmla="*/ 531818 w 672042"/>
                <a:gd name="connsiteY21" fmla="*/ 182373 h 1032490"/>
                <a:gd name="connsiteX0" fmla="*/ 533956 w 674180"/>
                <a:gd name="connsiteY0" fmla="*/ 182373 h 1032491"/>
                <a:gd name="connsiteX1" fmla="*/ 412512 w 674180"/>
                <a:gd name="connsiteY1" fmla="*/ 320486 h 1032491"/>
                <a:gd name="connsiteX2" fmla="*/ 283925 w 674180"/>
                <a:gd name="connsiteY2" fmla="*/ 439548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4180"/>
                <a:gd name="connsiteY0" fmla="*/ 182373 h 1032491"/>
                <a:gd name="connsiteX1" fmla="*/ 412512 w 674180"/>
                <a:gd name="connsiteY1" fmla="*/ 320486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74180" h="1032491">
                  <a:moveTo>
                    <a:pt x="533956" y="182373"/>
                  </a:moveTo>
                  <a:cubicBezTo>
                    <a:pt x="504984" y="216901"/>
                    <a:pt x="453390" y="277227"/>
                    <a:pt x="412512" y="320486"/>
                  </a:cubicBezTo>
                  <a:cubicBezTo>
                    <a:pt x="371634" y="363745"/>
                    <a:pt x="332344" y="397479"/>
                    <a:pt x="288688" y="441929"/>
                  </a:cubicBezTo>
                  <a:cubicBezTo>
                    <a:pt x="245032" y="486379"/>
                    <a:pt x="187882" y="541545"/>
                    <a:pt x="150575" y="587186"/>
                  </a:cubicBezTo>
                  <a:cubicBezTo>
                    <a:pt x="113269" y="632827"/>
                    <a:pt x="87868" y="672911"/>
                    <a:pt x="64849" y="715773"/>
                  </a:cubicBezTo>
                  <a:cubicBezTo>
                    <a:pt x="41830" y="758636"/>
                    <a:pt x="23178" y="804674"/>
                    <a:pt x="12462" y="844361"/>
                  </a:cubicBezTo>
                  <a:cubicBezTo>
                    <a:pt x="1746" y="884049"/>
                    <a:pt x="-1428" y="926117"/>
                    <a:pt x="556" y="953898"/>
                  </a:cubicBezTo>
                  <a:cubicBezTo>
                    <a:pt x="2540" y="981679"/>
                    <a:pt x="16828" y="997951"/>
                    <a:pt x="24369" y="1011048"/>
                  </a:cubicBezTo>
                  <a:cubicBezTo>
                    <a:pt x="31910" y="1024145"/>
                    <a:pt x="39847" y="1032876"/>
                    <a:pt x="45800" y="1032479"/>
                  </a:cubicBezTo>
                  <a:cubicBezTo>
                    <a:pt x="51753" y="1032082"/>
                    <a:pt x="48578" y="1028511"/>
                    <a:pt x="60087" y="1008667"/>
                  </a:cubicBezTo>
                  <a:cubicBezTo>
                    <a:pt x="71596" y="988823"/>
                    <a:pt x="89059" y="947945"/>
                    <a:pt x="114856" y="913417"/>
                  </a:cubicBezTo>
                  <a:cubicBezTo>
                    <a:pt x="140653" y="878889"/>
                    <a:pt x="177960" y="838407"/>
                    <a:pt x="214869" y="801498"/>
                  </a:cubicBezTo>
                  <a:cubicBezTo>
                    <a:pt x="251778" y="764589"/>
                    <a:pt x="290673" y="736411"/>
                    <a:pt x="336313" y="691961"/>
                  </a:cubicBezTo>
                  <a:cubicBezTo>
                    <a:pt x="381953" y="647511"/>
                    <a:pt x="447437" y="581232"/>
                    <a:pt x="488712" y="534798"/>
                  </a:cubicBezTo>
                  <a:cubicBezTo>
                    <a:pt x="529987" y="488364"/>
                    <a:pt x="556578" y="459788"/>
                    <a:pt x="583962" y="413354"/>
                  </a:cubicBezTo>
                  <a:cubicBezTo>
                    <a:pt x="611346" y="366920"/>
                    <a:pt x="638334" y="299848"/>
                    <a:pt x="653018" y="256192"/>
                  </a:cubicBezTo>
                  <a:cubicBezTo>
                    <a:pt x="667703" y="212536"/>
                    <a:pt x="669291" y="182770"/>
                    <a:pt x="672069" y="151417"/>
                  </a:cubicBezTo>
                  <a:cubicBezTo>
                    <a:pt x="674847" y="120064"/>
                    <a:pt x="675641" y="93076"/>
                    <a:pt x="669688" y="68073"/>
                  </a:cubicBezTo>
                  <a:cubicBezTo>
                    <a:pt x="663735" y="43070"/>
                    <a:pt x="643891" y="7748"/>
                    <a:pt x="636350" y="1398"/>
                  </a:cubicBezTo>
                  <a:cubicBezTo>
                    <a:pt x="628809" y="-4952"/>
                    <a:pt x="632778" y="11320"/>
                    <a:pt x="624444" y="29973"/>
                  </a:cubicBezTo>
                  <a:cubicBezTo>
                    <a:pt x="616110" y="48626"/>
                    <a:pt x="601822" y="87520"/>
                    <a:pt x="586344" y="113317"/>
                  </a:cubicBezTo>
                  <a:cubicBezTo>
                    <a:pt x="570866" y="139114"/>
                    <a:pt x="562928" y="147845"/>
                    <a:pt x="533956" y="182373"/>
                  </a:cubicBezTo>
                  <a:close/>
                </a:path>
              </a:pathLst>
            </a:custGeom>
            <a:solidFill>
              <a:srgbClr val="8699C3"/>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8" name="任意多边形 57"/>
            <p:cNvSpPr/>
            <p:nvPr/>
          </p:nvSpPr>
          <p:spPr>
            <a:xfrm>
              <a:off x="5197715" y="2213424"/>
              <a:ext cx="673802" cy="1032411"/>
            </a:xfrm>
            <a:custGeom>
              <a:avLst/>
              <a:gdLst>
                <a:gd name="connsiteX0" fmla="*/ 531714 w 672770"/>
                <a:gd name="connsiteY0" fmla="*/ 182120 h 1032237"/>
                <a:gd name="connsiteX1" fmla="*/ 410270 w 672770"/>
                <a:gd name="connsiteY1" fmla="*/ 320233 h 1032237"/>
                <a:gd name="connsiteX2" fmla="*/ 281683 w 672770"/>
                <a:gd name="connsiteY2" fmla="*/ 439295 h 1032237"/>
                <a:gd name="connsiteX3" fmla="*/ 148333 w 672770"/>
                <a:gd name="connsiteY3" fmla="*/ 586933 h 1032237"/>
                <a:gd name="connsiteX4" fmla="*/ 57845 w 672770"/>
                <a:gd name="connsiteY4" fmla="*/ 715520 h 1032237"/>
                <a:gd name="connsiteX5" fmla="*/ 10220 w 672770"/>
                <a:gd name="connsiteY5" fmla="*/ 844108 h 1032237"/>
                <a:gd name="connsiteX6" fmla="*/ 695 w 672770"/>
                <a:gd name="connsiteY6" fmla="*/ 960789 h 1032237"/>
                <a:gd name="connsiteX7" fmla="*/ 22127 w 672770"/>
                <a:gd name="connsiteY7" fmla="*/ 1010795 h 1032237"/>
                <a:gd name="connsiteX8" fmla="*/ 43558 w 672770"/>
                <a:gd name="connsiteY8" fmla="*/ 1032226 h 1032237"/>
                <a:gd name="connsiteX9" fmla="*/ 57845 w 672770"/>
                <a:gd name="connsiteY9" fmla="*/ 1008414 h 1032237"/>
                <a:gd name="connsiteX10" fmla="*/ 112614 w 672770"/>
                <a:gd name="connsiteY10" fmla="*/ 913164 h 1032237"/>
                <a:gd name="connsiteX11" fmla="*/ 212627 w 672770"/>
                <a:gd name="connsiteY11" fmla="*/ 801245 h 1032237"/>
                <a:gd name="connsiteX12" fmla="*/ 336452 w 672770"/>
                <a:gd name="connsiteY12" fmla="*/ 691708 h 1032237"/>
                <a:gd name="connsiteX13" fmla="*/ 486470 w 672770"/>
                <a:gd name="connsiteY13" fmla="*/ 534545 h 1032237"/>
                <a:gd name="connsiteX14" fmla="*/ 581720 w 672770"/>
                <a:gd name="connsiteY14" fmla="*/ 413101 h 1032237"/>
                <a:gd name="connsiteX15" fmla="*/ 648395 w 672770"/>
                <a:gd name="connsiteY15" fmla="*/ 248795 h 1032237"/>
                <a:gd name="connsiteX16" fmla="*/ 672208 w 672770"/>
                <a:gd name="connsiteY16" fmla="*/ 144020 h 1032237"/>
                <a:gd name="connsiteX17" fmla="*/ 662683 w 672770"/>
                <a:gd name="connsiteY17" fmla="*/ 63058 h 1032237"/>
                <a:gd name="connsiteX18" fmla="*/ 634108 w 672770"/>
                <a:gd name="connsiteY18" fmla="*/ 1145 h 1032237"/>
                <a:gd name="connsiteX19" fmla="*/ 622202 w 672770"/>
                <a:gd name="connsiteY19" fmla="*/ 29720 h 1032237"/>
                <a:gd name="connsiteX20" fmla="*/ 584102 w 672770"/>
                <a:gd name="connsiteY20" fmla="*/ 113064 h 1032237"/>
                <a:gd name="connsiteX21" fmla="*/ 531714 w 672770"/>
                <a:gd name="connsiteY21" fmla="*/ 182120 h 1032237"/>
                <a:gd name="connsiteX0" fmla="*/ 531714 w 673795"/>
                <a:gd name="connsiteY0" fmla="*/ 182373 h 1032490"/>
                <a:gd name="connsiteX1" fmla="*/ 410270 w 673795"/>
                <a:gd name="connsiteY1" fmla="*/ 320486 h 1032490"/>
                <a:gd name="connsiteX2" fmla="*/ 281683 w 673795"/>
                <a:gd name="connsiteY2" fmla="*/ 439548 h 1032490"/>
                <a:gd name="connsiteX3" fmla="*/ 148333 w 673795"/>
                <a:gd name="connsiteY3" fmla="*/ 587186 h 1032490"/>
                <a:gd name="connsiteX4" fmla="*/ 57845 w 673795"/>
                <a:gd name="connsiteY4" fmla="*/ 715773 h 1032490"/>
                <a:gd name="connsiteX5" fmla="*/ 10220 w 673795"/>
                <a:gd name="connsiteY5" fmla="*/ 844361 h 1032490"/>
                <a:gd name="connsiteX6" fmla="*/ 695 w 673795"/>
                <a:gd name="connsiteY6" fmla="*/ 961042 h 1032490"/>
                <a:gd name="connsiteX7" fmla="*/ 22127 w 673795"/>
                <a:gd name="connsiteY7" fmla="*/ 1011048 h 1032490"/>
                <a:gd name="connsiteX8" fmla="*/ 43558 w 673795"/>
                <a:gd name="connsiteY8" fmla="*/ 1032479 h 1032490"/>
                <a:gd name="connsiteX9" fmla="*/ 57845 w 673795"/>
                <a:gd name="connsiteY9" fmla="*/ 1008667 h 1032490"/>
                <a:gd name="connsiteX10" fmla="*/ 112614 w 673795"/>
                <a:gd name="connsiteY10" fmla="*/ 913417 h 1032490"/>
                <a:gd name="connsiteX11" fmla="*/ 212627 w 673795"/>
                <a:gd name="connsiteY11" fmla="*/ 801498 h 1032490"/>
                <a:gd name="connsiteX12" fmla="*/ 336452 w 673795"/>
                <a:gd name="connsiteY12" fmla="*/ 691961 h 1032490"/>
                <a:gd name="connsiteX13" fmla="*/ 486470 w 673795"/>
                <a:gd name="connsiteY13" fmla="*/ 534798 h 1032490"/>
                <a:gd name="connsiteX14" fmla="*/ 581720 w 673795"/>
                <a:gd name="connsiteY14" fmla="*/ 413354 h 1032490"/>
                <a:gd name="connsiteX15" fmla="*/ 648395 w 673795"/>
                <a:gd name="connsiteY15" fmla="*/ 249048 h 1032490"/>
                <a:gd name="connsiteX16" fmla="*/ 672208 w 673795"/>
                <a:gd name="connsiteY16" fmla="*/ 144273 h 1032490"/>
                <a:gd name="connsiteX17" fmla="*/ 667446 w 673795"/>
                <a:gd name="connsiteY17" fmla="*/ 68073 h 1032490"/>
                <a:gd name="connsiteX18" fmla="*/ 634108 w 673795"/>
                <a:gd name="connsiteY18" fmla="*/ 1398 h 1032490"/>
                <a:gd name="connsiteX19" fmla="*/ 622202 w 673795"/>
                <a:gd name="connsiteY19" fmla="*/ 29973 h 1032490"/>
                <a:gd name="connsiteX20" fmla="*/ 584102 w 673795"/>
                <a:gd name="connsiteY20" fmla="*/ 113317 h 1032490"/>
                <a:gd name="connsiteX21" fmla="*/ 531714 w 673795"/>
                <a:gd name="connsiteY21" fmla="*/ 182373 h 1032490"/>
                <a:gd name="connsiteX0" fmla="*/ 531714 w 673619"/>
                <a:gd name="connsiteY0" fmla="*/ 182373 h 1032490"/>
                <a:gd name="connsiteX1" fmla="*/ 410270 w 673619"/>
                <a:gd name="connsiteY1" fmla="*/ 320486 h 1032490"/>
                <a:gd name="connsiteX2" fmla="*/ 281683 w 673619"/>
                <a:gd name="connsiteY2" fmla="*/ 439548 h 1032490"/>
                <a:gd name="connsiteX3" fmla="*/ 148333 w 673619"/>
                <a:gd name="connsiteY3" fmla="*/ 587186 h 1032490"/>
                <a:gd name="connsiteX4" fmla="*/ 57845 w 673619"/>
                <a:gd name="connsiteY4" fmla="*/ 715773 h 1032490"/>
                <a:gd name="connsiteX5" fmla="*/ 10220 w 673619"/>
                <a:gd name="connsiteY5" fmla="*/ 844361 h 1032490"/>
                <a:gd name="connsiteX6" fmla="*/ 695 w 673619"/>
                <a:gd name="connsiteY6" fmla="*/ 961042 h 1032490"/>
                <a:gd name="connsiteX7" fmla="*/ 22127 w 673619"/>
                <a:gd name="connsiteY7" fmla="*/ 1011048 h 1032490"/>
                <a:gd name="connsiteX8" fmla="*/ 43558 w 673619"/>
                <a:gd name="connsiteY8" fmla="*/ 1032479 h 1032490"/>
                <a:gd name="connsiteX9" fmla="*/ 57845 w 673619"/>
                <a:gd name="connsiteY9" fmla="*/ 1008667 h 1032490"/>
                <a:gd name="connsiteX10" fmla="*/ 112614 w 673619"/>
                <a:gd name="connsiteY10" fmla="*/ 913417 h 1032490"/>
                <a:gd name="connsiteX11" fmla="*/ 212627 w 673619"/>
                <a:gd name="connsiteY11" fmla="*/ 801498 h 1032490"/>
                <a:gd name="connsiteX12" fmla="*/ 336452 w 673619"/>
                <a:gd name="connsiteY12" fmla="*/ 691961 h 1032490"/>
                <a:gd name="connsiteX13" fmla="*/ 486470 w 673619"/>
                <a:gd name="connsiteY13" fmla="*/ 534798 h 1032490"/>
                <a:gd name="connsiteX14" fmla="*/ 581720 w 673619"/>
                <a:gd name="connsiteY14" fmla="*/ 413354 h 1032490"/>
                <a:gd name="connsiteX15" fmla="*/ 650776 w 673619"/>
                <a:gd name="connsiteY15" fmla="*/ 256192 h 1032490"/>
                <a:gd name="connsiteX16" fmla="*/ 672208 w 673619"/>
                <a:gd name="connsiteY16" fmla="*/ 144273 h 1032490"/>
                <a:gd name="connsiteX17" fmla="*/ 667446 w 673619"/>
                <a:gd name="connsiteY17" fmla="*/ 68073 h 1032490"/>
                <a:gd name="connsiteX18" fmla="*/ 634108 w 673619"/>
                <a:gd name="connsiteY18" fmla="*/ 1398 h 1032490"/>
                <a:gd name="connsiteX19" fmla="*/ 622202 w 673619"/>
                <a:gd name="connsiteY19" fmla="*/ 29973 h 1032490"/>
                <a:gd name="connsiteX20" fmla="*/ 584102 w 673619"/>
                <a:gd name="connsiteY20" fmla="*/ 113317 h 1032490"/>
                <a:gd name="connsiteX21" fmla="*/ 531714 w 673619"/>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6452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714 w 671938"/>
                <a:gd name="connsiteY0" fmla="*/ 182373 h 1032490"/>
                <a:gd name="connsiteX1" fmla="*/ 410270 w 671938"/>
                <a:gd name="connsiteY1" fmla="*/ 320486 h 1032490"/>
                <a:gd name="connsiteX2" fmla="*/ 281683 w 671938"/>
                <a:gd name="connsiteY2" fmla="*/ 439548 h 1032490"/>
                <a:gd name="connsiteX3" fmla="*/ 148333 w 671938"/>
                <a:gd name="connsiteY3" fmla="*/ 587186 h 1032490"/>
                <a:gd name="connsiteX4" fmla="*/ 57845 w 671938"/>
                <a:gd name="connsiteY4" fmla="*/ 715773 h 1032490"/>
                <a:gd name="connsiteX5" fmla="*/ 10220 w 671938"/>
                <a:gd name="connsiteY5" fmla="*/ 844361 h 1032490"/>
                <a:gd name="connsiteX6" fmla="*/ 695 w 671938"/>
                <a:gd name="connsiteY6" fmla="*/ 961042 h 1032490"/>
                <a:gd name="connsiteX7" fmla="*/ 22127 w 671938"/>
                <a:gd name="connsiteY7" fmla="*/ 1011048 h 1032490"/>
                <a:gd name="connsiteX8" fmla="*/ 43558 w 671938"/>
                <a:gd name="connsiteY8" fmla="*/ 1032479 h 1032490"/>
                <a:gd name="connsiteX9" fmla="*/ 57845 w 671938"/>
                <a:gd name="connsiteY9" fmla="*/ 1008667 h 1032490"/>
                <a:gd name="connsiteX10" fmla="*/ 112614 w 671938"/>
                <a:gd name="connsiteY10" fmla="*/ 913417 h 1032490"/>
                <a:gd name="connsiteX11" fmla="*/ 212627 w 671938"/>
                <a:gd name="connsiteY11" fmla="*/ 801498 h 1032490"/>
                <a:gd name="connsiteX12" fmla="*/ 334071 w 671938"/>
                <a:gd name="connsiteY12" fmla="*/ 691961 h 1032490"/>
                <a:gd name="connsiteX13" fmla="*/ 486470 w 671938"/>
                <a:gd name="connsiteY13" fmla="*/ 534798 h 1032490"/>
                <a:gd name="connsiteX14" fmla="*/ 581720 w 671938"/>
                <a:gd name="connsiteY14" fmla="*/ 413354 h 1032490"/>
                <a:gd name="connsiteX15" fmla="*/ 650776 w 671938"/>
                <a:gd name="connsiteY15" fmla="*/ 256192 h 1032490"/>
                <a:gd name="connsiteX16" fmla="*/ 669827 w 671938"/>
                <a:gd name="connsiteY16" fmla="*/ 151417 h 1032490"/>
                <a:gd name="connsiteX17" fmla="*/ 667446 w 671938"/>
                <a:gd name="connsiteY17" fmla="*/ 68073 h 1032490"/>
                <a:gd name="connsiteX18" fmla="*/ 634108 w 671938"/>
                <a:gd name="connsiteY18" fmla="*/ 1398 h 1032490"/>
                <a:gd name="connsiteX19" fmla="*/ 622202 w 671938"/>
                <a:gd name="connsiteY19" fmla="*/ 29973 h 1032490"/>
                <a:gd name="connsiteX20" fmla="*/ 584102 w 671938"/>
                <a:gd name="connsiteY20" fmla="*/ 113317 h 1032490"/>
                <a:gd name="connsiteX21" fmla="*/ 531714 w 671938"/>
                <a:gd name="connsiteY21" fmla="*/ 182373 h 1032490"/>
                <a:gd name="connsiteX0" fmla="*/ 531818 w 672042"/>
                <a:gd name="connsiteY0" fmla="*/ 182373 h 1032490"/>
                <a:gd name="connsiteX1" fmla="*/ 410374 w 672042"/>
                <a:gd name="connsiteY1" fmla="*/ 320486 h 1032490"/>
                <a:gd name="connsiteX2" fmla="*/ 281787 w 672042"/>
                <a:gd name="connsiteY2" fmla="*/ 439548 h 1032490"/>
                <a:gd name="connsiteX3" fmla="*/ 148437 w 672042"/>
                <a:gd name="connsiteY3" fmla="*/ 587186 h 1032490"/>
                <a:gd name="connsiteX4" fmla="*/ 62711 w 672042"/>
                <a:gd name="connsiteY4" fmla="*/ 715773 h 1032490"/>
                <a:gd name="connsiteX5" fmla="*/ 10324 w 672042"/>
                <a:gd name="connsiteY5" fmla="*/ 844361 h 1032490"/>
                <a:gd name="connsiteX6" fmla="*/ 799 w 672042"/>
                <a:gd name="connsiteY6" fmla="*/ 961042 h 1032490"/>
                <a:gd name="connsiteX7" fmla="*/ 22231 w 672042"/>
                <a:gd name="connsiteY7" fmla="*/ 1011048 h 1032490"/>
                <a:gd name="connsiteX8" fmla="*/ 43662 w 672042"/>
                <a:gd name="connsiteY8" fmla="*/ 1032479 h 1032490"/>
                <a:gd name="connsiteX9" fmla="*/ 57949 w 672042"/>
                <a:gd name="connsiteY9" fmla="*/ 1008667 h 1032490"/>
                <a:gd name="connsiteX10" fmla="*/ 112718 w 672042"/>
                <a:gd name="connsiteY10" fmla="*/ 913417 h 1032490"/>
                <a:gd name="connsiteX11" fmla="*/ 212731 w 672042"/>
                <a:gd name="connsiteY11" fmla="*/ 801498 h 1032490"/>
                <a:gd name="connsiteX12" fmla="*/ 334175 w 672042"/>
                <a:gd name="connsiteY12" fmla="*/ 691961 h 1032490"/>
                <a:gd name="connsiteX13" fmla="*/ 486574 w 672042"/>
                <a:gd name="connsiteY13" fmla="*/ 534798 h 1032490"/>
                <a:gd name="connsiteX14" fmla="*/ 581824 w 672042"/>
                <a:gd name="connsiteY14" fmla="*/ 413354 h 1032490"/>
                <a:gd name="connsiteX15" fmla="*/ 650880 w 672042"/>
                <a:gd name="connsiteY15" fmla="*/ 256192 h 1032490"/>
                <a:gd name="connsiteX16" fmla="*/ 669931 w 672042"/>
                <a:gd name="connsiteY16" fmla="*/ 151417 h 1032490"/>
                <a:gd name="connsiteX17" fmla="*/ 667550 w 672042"/>
                <a:gd name="connsiteY17" fmla="*/ 68073 h 1032490"/>
                <a:gd name="connsiteX18" fmla="*/ 634212 w 672042"/>
                <a:gd name="connsiteY18" fmla="*/ 1398 h 1032490"/>
                <a:gd name="connsiteX19" fmla="*/ 622306 w 672042"/>
                <a:gd name="connsiteY19" fmla="*/ 29973 h 1032490"/>
                <a:gd name="connsiteX20" fmla="*/ 584206 w 672042"/>
                <a:gd name="connsiteY20" fmla="*/ 113317 h 1032490"/>
                <a:gd name="connsiteX21" fmla="*/ 531818 w 672042"/>
                <a:gd name="connsiteY21" fmla="*/ 182373 h 1032490"/>
                <a:gd name="connsiteX0" fmla="*/ 533956 w 674180"/>
                <a:gd name="connsiteY0" fmla="*/ 182373 h 1032491"/>
                <a:gd name="connsiteX1" fmla="*/ 412512 w 674180"/>
                <a:gd name="connsiteY1" fmla="*/ 320486 h 1032491"/>
                <a:gd name="connsiteX2" fmla="*/ 283925 w 674180"/>
                <a:gd name="connsiteY2" fmla="*/ 439548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4180"/>
                <a:gd name="connsiteY0" fmla="*/ 182373 h 1032491"/>
                <a:gd name="connsiteX1" fmla="*/ 412512 w 674180"/>
                <a:gd name="connsiteY1" fmla="*/ 320486 h 1032491"/>
                <a:gd name="connsiteX2" fmla="*/ 288688 w 674180"/>
                <a:gd name="connsiteY2" fmla="*/ 441929 h 1032491"/>
                <a:gd name="connsiteX3" fmla="*/ 150575 w 674180"/>
                <a:gd name="connsiteY3" fmla="*/ 587186 h 1032491"/>
                <a:gd name="connsiteX4" fmla="*/ 64849 w 674180"/>
                <a:gd name="connsiteY4" fmla="*/ 715773 h 1032491"/>
                <a:gd name="connsiteX5" fmla="*/ 12462 w 674180"/>
                <a:gd name="connsiteY5" fmla="*/ 844361 h 1032491"/>
                <a:gd name="connsiteX6" fmla="*/ 556 w 674180"/>
                <a:gd name="connsiteY6" fmla="*/ 953898 h 1032491"/>
                <a:gd name="connsiteX7" fmla="*/ 24369 w 674180"/>
                <a:gd name="connsiteY7" fmla="*/ 1011048 h 1032491"/>
                <a:gd name="connsiteX8" fmla="*/ 45800 w 674180"/>
                <a:gd name="connsiteY8" fmla="*/ 1032479 h 1032491"/>
                <a:gd name="connsiteX9" fmla="*/ 60087 w 674180"/>
                <a:gd name="connsiteY9" fmla="*/ 1008667 h 1032491"/>
                <a:gd name="connsiteX10" fmla="*/ 114856 w 674180"/>
                <a:gd name="connsiteY10" fmla="*/ 913417 h 1032491"/>
                <a:gd name="connsiteX11" fmla="*/ 214869 w 674180"/>
                <a:gd name="connsiteY11" fmla="*/ 801498 h 1032491"/>
                <a:gd name="connsiteX12" fmla="*/ 336313 w 674180"/>
                <a:gd name="connsiteY12" fmla="*/ 691961 h 1032491"/>
                <a:gd name="connsiteX13" fmla="*/ 488712 w 674180"/>
                <a:gd name="connsiteY13" fmla="*/ 534798 h 1032491"/>
                <a:gd name="connsiteX14" fmla="*/ 583962 w 674180"/>
                <a:gd name="connsiteY14" fmla="*/ 413354 h 1032491"/>
                <a:gd name="connsiteX15" fmla="*/ 653018 w 674180"/>
                <a:gd name="connsiteY15" fmla="*/ 256192 h 1032491"/>
                <a:gd name="connsiteX16" fmla="*/ 672069 w 674180"/>
                <a:gd name="connsiteY16" fmla="*/ 151417 h 1032491"/>
                <a:gd name="connsiteX17" fmla="*/ 669688 w 674180"/>
                <a:gd name="connsiteY17" fmla="*/ 68073 h 1032491"/>
                <a:gd name="connsiteX18" fmla="*/ 636350 w 674180"/>
                <a:gd name="connsiteY18" fmla="*/ 1398 h 1032491"/>
                <a:gd name="connsiteX19" fmla="*/ 624444 w 674180"/>
                <a:gd name="connsiteY19" fmla="*/ 29973 h 1032491"/>
                <a:gd name="connsiteX20" fmla="*/ 586344 w 674180"/>
                <a:gd name="connsiteY20" fmla="*/ 113317 h 1032491"/>
                <a:gd name="connsiteX21" fmla="*/ 533956 w 674180"/>
                <a:gd name="connsiteY21" fmla="*/ 182373 h 1032491"/>
                <a:gd name="connsiteX0" fmla="*/ 533956 w 673922"/>
                <a:gd name="connsiteY0" fmla="*/ 177971 h 1028089"/>
                <a:gd name="connsiteX1" fmla="*/ 412512 w 673922"/>
                <a:gd name="connsiteY1" fmla="*/ 316084 h 1028089"/>
                <a:gd name="connsiteX2" fmla="*/ 288688 w 673922"/>
                <a:gd name="connsiteY2" fmla="*/ 437527 h 1028089"/>
                <a:gd name="connsiteX3" fmla="*/ 150575 w 673922"/>
                <a:gd name="connsiteY3" fmla="*/ 582784 h 1028089"/>
                <a:gd name="connsiteX4" fmla="*/ 64849 w 673922"/>
                <a:gd name="connsiteY4" fmla="*/ 711371 h 1028089"/>
                <a:gd name="connsiteX5" fmla="*/ 12462 w 673922"/>
                <a:gd name="connsiteY5" fmla="*/ 839959 h 1028089"/>
                <a:gd name="connsiteX6" fmla="*/ 556 w 673922"/>
                <a:gd name="connsiteY6" fmla="*/ 949496 h 1028089"/>
                <a:gd name="connsiteX7" fmla="*/ 24369 w 673922"/>
                <a:gd name="connsiteY7" fmla="*/ 1006646 h 1028089"/>
                <a:gd name="connsiteX8" fmla="*/ 45800 w 673922"/>
                <a:gd name="connsiteY8" fmla="*/ 1028077 h 1028089"/>
                <a:gd name="connsiteX9" fmla="*/ 60087 w 673922"/>
                <a:gd name="connsiteY9" fmla="*/ 1004265 h 1028089"/>
                <a:gd name="connsiteX10" fmla="*/ 114856 w 673922"/>
                <a:gd name="connsiteY10" fmla="*/ 909015 h 1028089"/>
                <a:gd name="connsiteX11" fmla="*/ 214869 w 673922"/>
                <a:gd name="connsiteY11" fmla="*/ 797096 h 1028089"/>
                <a:gd name="connsiteX12" fmla="*/ 336313 w 673922"/>
                <a:gd name="connsiteY12" fmla="*/ 687559 h 1028089"/>
                <a:gd name="connsiteX13" fmla="*/ 488712 w 673922"/>
                <a:gd name="connsiteY13" fmla="*/ 530396 h 1028089"/>
                <a:gd name="connsiteX14" fmla="*/ 583962 w 673922"/>
                <a:gd name="connsiteY14" fmla="*/ 408952 h 1028089"/>
                <a:gd name="connsiteX15" fmla="*/ 653018 w 673922"/>
                <a:gd name="connsiteY15" fmla="*/ 251790 h 1028089"/>
                <a:gd name="connsiteX16" fmla="*/ 672069 w 673922"/>
                <a:gd name="connsiteY16" fmla="*/ 147015 h 1028089"/>
                <a:gd name="connsiteX17" fmla="*/ 669688 w 673922"/>
                <a:gd name="connsiteY17" fmla="*/ 63671 h 1028089"/>
                <a:gd name="connsiteX18" fmla="*/ 641112 w 673922"/>
                <a:gd name="connsiteY18" fmla="*/ 1759 h 1028089"/>
                <a:gd name="connsiteX19" fmla="*/ 624444 w 673922"/>
                <a:gd name="connsiteY19" fmla="*/ 25571 h 1028089"/>
                <a:gd name="connsiteX20" fmla="*/ 586344 w 673922"/>
                <a:gd name="connsiteY20" fmla="*/ 108915 h 1028089"/>
                <a:gd name="connsiteX21" fmla="*/ 533956 w 673922"/>
                <a:gd name="connsiteY21" fmla="*/ 177971 h 1028089"/>
                <a:gd name="connsiteX0" fmla="*/ 533956 w 673922"/>
                <a:gd name="connsiteY0" fmla="*/ 177358 h 1027476"/>
                <a:gd name="connsiteX1" fmla="*/ 412512 w 673922"/>
                <a:gd name="connsiteY1" fmla="*/ 315471 h 1027476"/>
                <a:gd name="connsiteX2" fmla="*/ 288688 w 673922"/>
                <a:gd name="connsiteY2" fmla="*/ 436914 h 1027476"/>
                <a:gd name="connsiteX3" fmla="*/ 150575 w 673922"/>
                <a:gd name="connsiteY3" fmla="*/ 582171 h 1027476"/>
                <a:gd name="connsiteX4" fmla="*/ 64849 w 673922"/>
                <a:gd name="connsiteY4" fmla="*/ 710758 h 1027476"/>
                <a:gd name="connsiteX5" fmla="*/ 12462 w 673922"/>
                <a:gd name="connsiteY5" fmla="*/ 839346 h 1027476"/>
                <a:gd name="connsiteX6" fmla="*/ 556 w 673922"/>
                <a:gd name="connsiteY6" fmla="*/ 948883 h 1027476"/>
                <a:gd name="connsiteX7" fmla="*/ 24369 w 673922"/>
                <a:gd name="connsiteY7" fmla="*/ 1006033 h 1027476"/>
                <a:gd name="connsiteX8" fmla="*/ 45800 w 673922"/>
                <a:gd name="connsiteY8" fmla="*/ 1027464 h 1027476"/>
                <a:gd name="connsiteX9" fmla="*/ 60087 w 673922"/>
                <a:gd name="connsiteY9" fmla="*/ 1003652 h 1027476"/>
                <a:gd name="connsiteX10" fmla="*/ 114856 w 673922"/>
                <a:gd name="connsiteY10" fmla="*/ 908402 h 1027476"/>
                <a:gd name="connsiteX11" fmla="*/ 214869 w 673922"/>
                <a:gd name="connsiteY11" fmla="*/ 796483 h 1027476"/>
                <a:gd name="connsiteX12" fmla="*/ 336313 w 673922"/>
                <a:gd name="connsiteY12" fmla="*/ 686946 h 1027476"/>
                <a:gd name="connsiteX13" fmla="*/ 488712 w 673922"/>
                <a:gd name="connsiteY13" fmla="*/ 529783 h 1027476"/>
                <a:gd name="connsiteX14" fmla="*/ 583962 w 673922"/>
                <a:gd name="connsiteY14" fmla="*/ 408339 h 1027476"/>
                <a:gd name="connsiteX15" fmla="*/ 653018 w 673922"/>
                <a:gd name="connsiteY15" fmla="*/ 251177 h 1027476"/>
                <a:gd name="connsiteX16" fmla="*/ 672069 w 673922"/>
                <a:gd name="connsiteY16" fmla="*/ 146402 h 1027476"/>
                <a:gd name="connsiteX17" fmla="*/ 669688 w 673922"/>
                <a:gd name="connsiteY17" fmla="*/ 63058 h 1027476"/>
                <a:gd name="connsiteX18" fmla="*/ 641112 w 673922"/>
                <a:gd name="connsiteY18" fmla="*/ 1146 h 1027476"/>
                <a:gd name="connsiteX19" fmla="*/ 629207 w 673922"/>
                <a:gd name="connsiteY19" fmla="*/ 29720 h 1027476"/>
                <a:gd name="connsiteX20" fmla="*/ 586344 w 673922"/>
                <a:gd name="connsiteY20" fmla="*/ 108302 h 1027476"/>
                <a:gd name="connsiteX21" fmla="*/ 533956 w 673922"/>
                <a:gd name="connsiteY21" fmla="*/ 177358 h 1027476"/>
                <a:gd name="connsiteX0" fmla="*/ 533956 w 673802"/>
                <a:gd name="connsiteY0" fmla="*/ 177358 h 1027476"/>
                <a:gd name="connsiteX1" fmla="*/ 412512 w 673802"/>
                <a:gd name="connsiteY1" fmla="*/ 315471 h 1027476"/>
                <a:gd name="connsiteX2" fmla="*/ 288688 w 673802"/>
                <a:gd name="connsiteY2" fmla="*/ 436914 h 1027476"/>
                <a:gd name="connsiteX3" fmla="*/ 150575 w 673802"/>
                <a:gd name="connsiteY3" fmla="*/ 582171 h 1027476"/>
                <a:gd name="connsiteX4" fmla="*/ 64849 w 673802"/>
                <a:gd name="connsiteY4" fmla="*/ 710758 h 1027476"/>
                <a:gd name="connsiteX5" fmla="*/ 12462 w 673802"/>
                <a:gd name="connsiteY5" fmla="*/ 839346 h 1027476"/>
                <a:gd name="connsiteX6" fmla="*/ 556 w 673802"/>
                <a:gd name="connsiteY6" fmla="*/ 948883 h 1027476"/>
                <a:gd name="connsiteX7" fmla="*/ 24369 w 673802"/>
                <a:gd name="connsiteY7" fmla="*/ 1006033 h 1027476"/>
                <a:gd name="connsiteX8" fmla="*/ 45800 w 673802"/>
                <a:gd name="connsiteY8" fmla="*/ 1027464 h 1027476"/>
                <a:gd name="connsiteX9" fmla="*/ 60087 w 673802"/>
                <a:gd name="connsiteY9" fmla="*/ 1003652 h 1027476"/>
                <a:gd name="connsiteX10" fmla="*/ 114856 w 673802"/>
                <a:gd name="connsiteY10" fmla="*/ 908402 h 1027476"/>
                <a:gd name="connsiteX11" fmla="*/ 214869 w 673802"/>
                <a:gd name="connsiteY11" fmla="*/ 796483 h 1027476"/>
                <a:gd name="connsiteX12" fmla="*/ 336313 w 673802"/>
                <a:gd name="connsiteY12" fmla="*/ 686946 h 1027476"/>
                <a:gd name="connsiteX13" fmla="*/ 488712 w 673802"/>
                <a:gd name="connsiteY13" fmla="*/ 529783 h 1027476"/>
                <a:gd name="connsiteX14" fmla="*/ 583962 w 673802"/>
                <a:gd name="connsiteY14" fmla="*/ 408339 h 1027476"/>
                <a:gd name="connsiteX15" fmla="*/ 653018 w 673802"/>
                <a:gd name="connsiteY15" fmla="*/ 251177 h 1027476"/>
                <a:gd name="connsiteX16" fmla="*/ 672069 w 673802"/>
                <a:gd name="connsiteY16" fmla="*/ 146402 h 1027476"/>
                <a:gd name="connsiteX17" fmla="*/ 669688 w 673802"/>
                <a:gd name="connsiteY17" fmla="*/ 63058 h 1027476"/>
                <a:gd name="connsiteX18" fmla="*/ 643494 w 673802"/>
                <a:gd name="connsiteY18" fmla="*/ 1146 h 1027476"/>
                <a:gd name="connsiteX19" fmla="*/ 629207 w 673802"/>
                <a:gd name="connsiteY19" fmla="*/ 29720 h 1027476"/>
                <a:gd name="connsiteX20" fmla="*/ 586344 w 673802"/>
                <a:gd name="connsiteY20" fmla="*/ 108302 h 1027476"/>
                <a:gd name="connsiteX21" fmla="*/ 533956 w 673802"/>
                <a:gd name="connsiteY21" fmla="*/ 177358 h 1027476"/>
                <a:gd name="connsiteX0" fmla="*/ 533956 w 673802"/>
                <a:gd name="connsiteY0" fmla="*/ 177358 h 1034614"/>
                <a:gd name="connsiteX1" fmla="*/ 412512 w 673802"/>
                <a:gd name="connsiteY1" fmla="*/ 315471 h 1034614"/>
                <a:gd name="connsiteX2" fmla="*/ 288688 w 673802"/>
                <a:gd name="connsiteY2" fmla="*/ 436914 h 1034614"/>
                <a:gd name="connsiteX3" fmla="*/ 150575 w 673802"/>
                <a:gd name="connsiteY3" fmla="*/ 582171 h 1034614"/>
                <a:gd name="connsiteX4" fmla="*/ 64849 w 673802"/>
                <a:gd name="connsiteY4" fmla="*/ 710758 h 1034614"/>
                <a:gd name="connsiteX5" fmla="*/ 12462 w 673802"/>
                <a:gd name="connsiteY5" fmla="*/ 839346 h 1034614"/>
                <a:gd name="connsiteX6" fmla="*/ 556 w 673802"/>
                <a:gd name="connsiteY6" fmla="*/ 948883 h 1034614"/>
                <a:gd name="connsiteX7" fmla="*/ 24369 w 673802"/>
                <a:gd name="connsiteY7" fmla="*/ 1006033 h 1034614"/>
                <a:gd name="connsiteX8" fmla="*/ 52944 w 673802"/>
                <a:gd name="connsiteY8" fmla="*/ 1034607 h 1034614"/>
                <a:gd name="connsiteX9" fmla="*/ 60087 w 673802"/>
                <a:gd name="connsiteY9" fmla="*/ 1003652 h 1034614"/>
                <a:gd name="connsiteX10" fmla="*/ 114856 w 673802"/>
                <a:gd name="connsiteY10" fmla="*/ 908402 h 1034614"/>
                <a:gd name="connsiteX11" fmla="*/ 214869 w 673802"/>
                <a:gd name="connsiteY11" fmla="*/ 796483 h 1034614"/>
                <a:gd name="connsiteX12" fmla="*/ 336313 w 673802"/>
                <a:gd name="connsiteY12" fmla="*/ 686946 h 1034614"/>
                <a:gd name="connsiteX13" fmla="*/ 488712 w 673802"/>
                <a:gd name="connsiteY13" fmla="*/ 529783 h 1034614"/>
                <a:gd name="connsiteX14" fmla="*/ 583962 w 673802"/>
                <a:gd name="connsiteY14" fmla="*/ 408339 h 1034614"/>
                <a:gd name="connsiteX15" fmla="*/ 653018 w 673802"/>
                <a:gd name="connsiteY15" fmla="*/ 251177 h 1034614"/>
                <a:gd name="connsiteX16" fmla="*/ 672069 w 673802"/>
                <a:gd name="connsiteY16" fmla="*/ 146402 h 1034614"/>
                <a:gd name="connsiteX17" fmla="*/ 669688 w 673802"/>
                <a:gd name="connsiteY17" fmla="*/ 63058 h 1034614"/>
                <a:gd name="connsiteX18" fmla="*/ 643494 w 673802"/>
                <a:gd name="connsiteY18" fmla="*/ 1146 h 1034614"/>
                <a:gd name="connsiteX19" fmla="*/ 629207 w 673802"/>
                <a:gd name="connsiteY19" fmla="*/ 29720 h 1034614"/>
                <a:gd name="connsiteX20" fmla="*/ 586344 w 673802"/>
                <a:gd name="connsiteY20" fmla="*/ 108302 h 1034614"/>
                <a:gd name="connsiteX21" fmla="*/ 533956 w 673802"/>
                <a:gd name="connsiteY21" fmla="*/ 177358 h 1034614"/>
                <a:gd name="connsiteX0" fmla="*/ 533956 w 673802"/>
                <a:gd name="connsiteY0" fmla="*/ 177358 h 1034671"/>
                <a:gd name="connsiteX1" fmla="*/ 412512 w 673802"/>
                <a:gd name="connsiteY1" fmla="*/ 315471 h 1034671"/>
                <a:gd name="connsiteX2" fmla="*/ 288688 w 673802"/>
                <a:gd name="connsiteY2" fmla="*/ 436914 h 1034671"/>
                <a:gd name="connsiteX3" fmla="*/ 150575 w 673802"/>
                <a:gd name="connsiteY3" fmla="*/ 582171 h 1034671"/>
                <a:gd name="connsiteX4" fmla="*/ 64849 w 673802"/>
                <a:gd name="connsiteY4" fmla="*/ 710758 h 1034671"/>
                <a:gd name="connsiteX5" fmla="*/ 12462 w 673802"/>
                <a:gd name="connsiteY5" fmla="*/ 839346 h 1034671"/>
                <a:gd name="connsiteX6" fmla="*/ 556 w 673802"/>
                <a:gd name="connsiteY6" fmla="*/ 948883 h 1034671"/>
                <a:gd name="connsiteX7" fmla="*/ 24369 w 673802"/>
                <a:gd name="connsiteY7" fmla="*/ 1006033 h 1034671"/>
                <a:gd name="connsiteX8" fmla="*/ 52944 w 673802"/>
                <a:gd name="connsiteY8" fmla="*/ 1034607 h 1034671"/>
                <a:gd name="connsiteX9" fmla="*/ 64849 w 673802"/>
                <a:gd name="connsiteY9" fmla="*/ 998889 h 1034671"/>
                <a:gd name="connsiteX10" fmla="*/ 114856 w 673802"/>
                <a:gd name="connsiteY10" fmla="*/ 908402 h 1034671"/>
                <a:gd name="connsiteX11" fmla="*/ 214869 w 673802"/>
                <a:gd name="connsiteY11" fmla="*/ 796483 h 1034671"/>
                <a:gd name="connsiteX12" fmla="*/ 336313 w 673802"/>
                <a:gd name="connsiteY12" fmla="*/ 686946 h 1034671"/>
                <a:gd name="connsiteX13" fmla="*/ 488712 w 673802"/>
                <a:gd name="connsiteY13" fmla="*/ 529783 h 1034671"/>
                <a:gd name="connsiteX14" fmla="*/ 583962 w 673802"/>
                <a:gd name="connsiteY14" fmla="*/ 408339 h 1034671"/>
                <a:gd name="connsiteX15" fmla="*/ 653018 w 673802"/>
                <a:gd name="connsiteY15" fmla="*/ 251177 h 1034671"/>
                <a:gd name="connsiteX16" fmla="*/ 672069 w 673802"/>
                <a:gd name="connsiteY16" fmla="*/ 146402 h 1034671"/>
                <a:gd name="connsiteX17" fmla="*/ 669688 w 673802"/>
                <a:gd name="connsiteY17" fmla="*/ 63058 h 1034671"/>
                <a:gd name="connsiteX18" fmla="*/ 643494 w 673802"/>
                <a:gd name="connsiteY18" fmla="*/ 1146 h 1034671"/>
                <a:gd name="connsiteX19" fmla="*/ 629207 w 673802"/>
                <a:gd name="connsiteY19" fmla="*/ 29720 h 1034671"/>
                <a:gd name="connsiteX20" fmla="*/ 586344 w 673802"/>
                <a:gd name="connsiteY20" fmla="*/ 108302 h 1034671"/>
                <a:gd name="connsiteX21" fmla="*/ 533956 w 673802"/>
                <a:gd name="connsiteY21" fmla="*/ 177358 h 1034671"/>
                <a:gd name="connsiteX0" fmla="*/ 533956 w 673802"/>
                <a:gd name="connsiteY0" fmla="*/ 177358 h 1034671"/>
                <a:gd name="connsiteX1" fmla="*/ 412512 w 673802"/>
                <a:gd name="connsiteY1" fmla="*/ 315471 h 1034671"/>
                <a:gd name="connsiteX2" fmla="*/ 288688 w 673802"/>
                <a:gd name="connsiteY2" fmla="*/ 436914 h 1034671"/>
                <a:gd name="connsiteX3" fmla="*/ 150575 w 673802"/>
                <a:gd name="connsiteY3" fmla="*/ 582171 h 1034671"/>
                <a:gd name="connsiteX4" fmla="*/ 64849 w 673802"/>
                <a:gd name="connsiteY4" fmla="*/ 710758 h 1034671"/>
                <a:gd name="connsiteX5" fmla="*/ 12462 w 673802"/>
                <a:gd name="connsiteY5" fmla="*/ 839346 h 1034671"/>
                <a:gd name="connsiteX6" fmla="*/ 556 w 673802"/>
                <a:gd name="connsiteY6" fmla="*/ 948883 h 1034671"/>
                <a:gd name="connsiteX7" fmla="*/ 24369 w 673802"/>
                <a:gd name="connsiteY7" fmla="*/ 1006033 h 1034671"/>
                <a:gd name="connsiteX8" fmla="*/ 52944 w 673802"/>
                <a:gd name="connsiteY8" fmla="*/ 1034607 h 1034671"/>
                <a:gd name="connsiteX9" fmla="*/ 64849 w 673802"/>
                <a:gd name="connsiteY9" fmla="*/ 998889 h 1034671"/>
                <a:gd name="connsiteX10" fmla="*/ 122000 w 673802"/>
                <a:gd name="connsiteY10" fmla="*/ 910783 h 1034671"/>
                <a:gd name="connsiteX11" fmla="*/ 214869 w 673802"/>
                <a:gd name="connsiteY11" fmla="*/ 796483 h 1034671"/>
                <a:gd name="connsiteX12" fmla="*/ 336313 w 673802"/>
                <a:gd name="connsiteY12" fmla="*/ 686946 h 1034671"/>
                <a:gd name="connsiteX13" fmla="*/ 488712 w 673802"/>
                <a:gd name="connsiteY13" fmla="*/ 529783 h 1034671"/>
                <a:gd name="connsiteX14" fmla="*/ 583962 w 673802"/>
                <a:gd name="connsiteY14" fmla="*/ 408339 h 1034671"/>
                <a:gd name="connsiteX15" fmla="*/ 653018 w 673802"/>
                <a:gd name="connsiteY15" fmla="*/ 251177 h 1034671"/>
                <a:gd name="connsiteX16" fmla="*/ 672069 w 673802"/>
                <a:gd name="connsiteY16" fmla="*/ 146402 h 1034671"/>
                <a:gd name="connsiteX17" fmla="*/ 669688 w 673802"/>
                <a:gd name="connsiteY17" fmla="*/ 63058 h 1034671"/>
                <a:gd name="connsiteX18" fmla="*/ 643494 w 673802"/>
                <a:gd name="connsiteY18" fmla="*/ 1146 h 1034671"/>
                <a:gd name="connsiteX19" fmla="*/ 629207 w 673802"/>
                <a:gd name="connsiteY19" fmla="*/ 29720 h 1034671"/>
                <a:gd name="connsiteX20" fmla="*/ 586344 w 673802"/>
                <a:gd name="connsiteY20" fmla="*/ 108302 h 1034671"/>
                <a:gd name="connsiteX21" fmla="*/ 533956 w 673802"/>
                <a:gd name="connsiteY21" fmla="*/ 177358 h 1034671"/>
                <a:gd name="connsiteX0" fmla="*/ 533956 w 673802"/>
                <a:gd name="connsiteY0" fmla="*/ 177358 h 1034671"/>
                <a:gd name="connsiteX1" fmla="*/ 412512 w 673802"/>
                <a:gd name="connsiteY1" fmla="*/ 315471 h 1034671"/>
                <a:gd name="connsiteX2" fmla="*/ 288688 w 673802"/>
                <a:gd name="connsiteY2" fmla="*/ 436914 h 1034671"/>
                <a:gd name="connsiteX3" fmla="*/ 150575 w 673802"/>
                <a:gd name="connsiteY3" fmla="*/ 582171 h 1034671"/>
                <a:gd name="connsiteX4" fmla="*/ 64849 w 673802"/>
                <a:gd name="connsiteY4" fmla="*/ 710758 h 1034671"/>
                <a:gd name="connsiteX5" fmla="*/ 12462 w 673802"/>
                <a:gd name="connsiteY5" fmla="*/ 839346 h 1034671"/>
                <a:gd name="connsiteX6" fmla="*/ 556 w 673802"/>
                <a:gd name="connsiteY6" fmla="*/ 948883 h 1034671"/>
                <a:gd name="connsiteX7" fmla="*/ 24369 w 673802"/>
                <a:gd name="connsiteY7" fmla="*/ 1006033 h 1034671"/>
                <a:gd name="connsiteX8" fmla="*/ 52944 w 673802"/>
                <a:gd name="connsiteY8" fmla="*/ 1034607 h 1034671"/>
                <a:gd name="connsiteX9" fmla="*/ 64849 w 673802"/>
                <a:gd name="connsiteY9" fmla="*/ 998889 h 1034671"/>
                <a:gd name="connsiteX10" fmla="*/ 122000 w 673802"/>
                <a:gd name="connsiteY10" fmla="*/ 910783 h 1034671"/>
                <a:gd name="connsiteX11" fmla="*/ 217250 w 673802"/>
                <a:gd name="connsiteY11" fmla="*/ 803627 h 1034671"/>
                <a:gd name="connsiteX12" fmla="*/ 336313 w 673802"/>
                <a:gd name="connsiteY12" fmla="*/ 686946 h 1034671"/>
                <a:gd name="connsiteX13" fmla="*/ 488712 w 673802"/>
                <a:gd name="connsiteY13" fmla="*/ 529783 h 1034671"/>
                <a:gd name="connsiteX14" fmla="*/ 583962 w 673802"/>
                <a:gd name="connsiteY14" fmla="*/ 408339 h 1034671"/>
                <a:gd name="connsiteX15" fmla="*/ 653018 w 673802"/>
                <a:gd name="connsiteY15" fmla="*/ 251177 h 1034671"/>
                <a:gd name="connsiteX16" fmla="*/ 672069 w 673802"/>
                <a:gd name="connsiteY16" fmla="*/ 146402 h 1034671"/>
                <a:gd name="connsiteX17" fmla="*/ 669688 w 673802"/>
                <a:gd name="connsiteY17" fmla="*/ 63058 h 1034671"/>
                <a:gd name="connsiteX18" fmla="*/ 643494 w 673802"/>
                <a:gd name="connsiteY18" fmla="*/ 1146 h 1034671"/>
                <a:gd name="connsiteX19" fmla="*/ 629207 w 673802"/>
                <a:gd name="connsiteY19" fmla="*/ 29720 h 1034671"/>
                <a:gd name="connsiteX20" fmla="*/ 586344 w 673802"/>
                <a:gd name="connsiteY20" fmla="*/ 108302 h 1034671"/>
                <a:gd name="connsiteX21" fmla="*/ 533956 w 673802"/>
                <a:gd name="connsiteY21" fmla="*/ 177358 h 1034671"/>
                <a:gd name="connsiteX0" fmla="*/ 533956 w 673802"/>
                <a:gd name="connsiteY0" fmla="*/ 177358 h 1034835"/>
                <a:gd name="connsiteX1" fmla="*/ 412512 w 673802"/>
                <a:gd name="connsiteY1" fmla="*/ 315471 h 1034835"/>
                <a:gd name="connsiteX2" fmla="*/ 288688 w 673802"/>
                <a:gd name="connsiteY2" fmla="*/ 436914 h 1034835"/>
                <a:gd name="connsiteX3" fmla="*/ 150575 w 673802"/>
                <a:gd name="connsiteY3" fmla="*/ 582171 h 1034835"/>
                <a:gd name="connsiteX4" fmla="*/ 64849 w 673802"/>
                <a:gd name="connsiteY4" fmla="*/ 710758 h 1034835"/>
                <a:gd name="connsiteX5" fmla="*/ 12462 w 673802"/>
                <a:gd name="connsiteY5" fmla="*/ 839346 h 1034835"/>
                <a:gd name="connsiteX6" fmla="*/ 556 w 673802"/>
                <a:gd name="connsiteY6" fmla="*/ 948883 h 1034835"/>
                <a:gd name="connsiteX7" fmla="*/ 24369 w 673802"/>
                <a:gd name="connsiteY7" fmla="*/ 1006033 h 1034835"/>
                <a:gd name="connsiteX8" fmla="*/ 52944 w 673802"/>
                <a:gd name="connsiteY8" fmla="*/ 1034607 h 1034835"/>
                <a:gd name="connsiteX9" fmla="*/ 71993 w 673802"/>
                <a:gd name="connsiteY9" fmla="*/ 991745 h 1034835"/>
                <a:gd name="connsiteX10" fmla="*/ 122000 w 673802"/>
                <a:gd name="connsiteY10" fmla="*/ 910783 h 1034835"/>
                <a:gd name="connsiteX11" fmla="*/ 217250 w 673802"/>
                <a:gd name="connsiteY11" fmla="*/ 803627 h 1034835"/>
                <a:gd name="connsiteX12" fmla="*/ 336313 w 673802"/>
                <a:gd name="connsiteY12" fmla="*/ 686946 h 1034835"/>
                <a:gd name="connsiteX13" fmla="*/ 488712 w 673802"/>
                <a:gd name="connsiteY13" fmla="*/ 529783 h 1034835"/>
                <a:gd name="connsiteX14" fmla="*/ 583962 w 673802"/>
                <a:gd name="connsiteY14" fmla="*/ 408339 h 1034835"/>
                <a:gd name="connsiteX15" fmla="*/ 653018 w 673802"/>
                <a:gd name="connsiteY15" fmla="*/ 251177 h 1034835"/>
                <a:gd name="connsiteX16" fmla="*/ 672069 w 673802"/>
                <a:gd name="connsiteY16" fmla="*/ 146402 h 1034835"/>
                <a:gd name="connsiteX17" fmla="*/ 669688 w 673802"/>
                <a:gd name="connsiteY17" fmla="*/ 63058 h 1034835"/>
                <a:gd name="connsiteX18" fmla="*/ 643494 w 673802"/>
                <a:gd name="connsiteY18" fmla="*/ 1146 h 1034835"/>
                <a:gd name="connsiteX19" fmla="*/ 629207 w 673802"/>
                <a:gd name="connsiteY19" fmla="*/ 29720 h 1034835"/>
                <a:gd name="connsiteX20" fmla="*/ 586344 w 673802"/>
                <a:gd name="connsiteY20" fmla="*/ 108302 h 1034835"/>
                <a:gd name="connsiteX21" fmla="*/ 533956 w 673802"/>
                <a:gd name="connsiteY21" fmla="*/ 177358 h 1034835"/>
                <a:gd name="connsiteX0" fmla="*/ 533956 w 673802"/>
                <a:gd name="connsiteY0" fmla="*/ 177358 h 1034717"/>
                <a:gd name="connsiteX1" fmla="*/ 412512 w 673802"/>
                <a:gd name="connsiteY1" fmla="*/ 315471 h 1034717"/>
                <a:gd name="connsiteX2" fmla="*/ 288688 w 673802"/>
                <a:gd name="connsiteY2" fmla="*/ 436914 h 1034717"/>
                <a:gd name="connsiteX3" fmla="*/ 150575 w 673802"/>
                <a:gd name="connsiteY3" fmla="*/ 582171 h 1034717"/>
                <a:gd name="connsiteX4" fmla="*/ 64849 w 673802"/>
                <a:gd name="connsiteY4" fmla="*/ 710758 h 1034717"/>
                <a:gd name="connsiteX5" fmla="*/ 12462 w 673802"/>
                <a:gd name="connsiteY5" fmla="*/ 839346 h 1034717"/>
                <a:gd name="connsiteX6" fmla="*/ 556 w 673802"/>
                <a:gd name="connsiteY6" fmla="*/ 948883 h 1034717"/>
                <a:gd name="connsiteX7" fmla="*/ 24369 w 673802"/>
                <a:gd name="connsiteY7" fmla="*/ 1006033 h 1034717"/>
                <a:gd name="connsiteX8" fmla="*/ 52944 w 673802"/>
                <a:gd name="connsiteY8" fmla="*/ 1034607 h 1034717"/>
                <a:gd name="connsiteX9" fmla="*/ 74374 w 673802"/>
                <a:gd name="connsiteY9" fmla="*/ 996508 h 1034717"/>
                <a:gd name="connsiteX10" fmla="*/ 122000 w 673802"/>
                <a:gd name="connsiteY10" fmla="*/ 910783 h 1034717"/>
                <a:gd name="connsiteX11" fmla="*/ 217250 w 673802"/>
                <a:gd name="connsiteY11" fmla="*/ 803627 h 1034717"/>
                <a:gd name="connsiteX12" fmla="*/ 336313 w 673802"/>
                <a:gd name="connsiteY12" fmla="*/ 686946 h 1034717"/>
                <a:gd name="connsiteX13" fmla="*/ 488712 w 673802"/>
                <a:gd name="connsiteY13" fmla="*/ 529783 h 1034717"/>
                <a:gd name="connsiteX14" fmla="*/ 583962 w 673802"/>
                <a:gd name="connsiteY14" fmla="*/ 408339 h 1034717"/>
                <a:gd name="connsiteX15" fmla="*/ 653018 w 673802"/>
                <a:gd name="connsiteY15" fmla="*/ 251177 h 1034717"/>
                <a:gd name="connsiteX16" fmla="*/ 672069 w 673802"/>
                <a:gd name="connsiteY16" fmla="*/ 146402 h 1034717"/>
                <a:gd name="connsiteX17" fmla="*/ 669688 w 673802"/>
                <a:gd name="connsiteY17" fmla="*/ 63058 h 1034717"/>
                <a:gd name="connsiteX18" fmla="*/ 643494 w 673802"/>
                <a:gd name="connsiteY18" fmla="*/ 1146 h 1034717"/>
                <a:gd name="connsiteX19" fmla="*/ 629207 w 673802"/>
                <a:gd name="connsiteY19" fmla="*/ 29720 h 1034717"/>
                <a:gd name="connsiteX20" fmla="*/ 586344 w 673802"/>
                <a:gd name="connsiteY20" fmla="*/ 108302 h 1034717"/>
                <a:gd name="connsiteX21" fmla="*/ 533956 w 673802"/>
                <a:gd name="connsiteY21" fmla="*/ 177358 h 1034717"/>
                <a:gd name="connsiteX0" fmla="*/ 533956 w 673802"/>
                <a:gd name="connsiteY0" fmla="*/ 177358 h 1032350"/>
                <a:gd name="connsiteX1" fmla="*/ 412512 w 673802"/>
                <a:gd name="connsiteY1" fmla="*/ 315471 h 1032350"/>
                <a:gd name="connsiteX2" fmla="*/ 288688 w 673802"/>
                <a:gd name="connsiteY2" fmla="*/ 436914 h 1032350"/>
                <a:gd name="connsiteX3" fmla="*/ 150575 w 673802"/>
                <a:gd name="connsiteY3" fmla="*/ 582171 h 1032350"/>
                <a:gd name="connsiteX4" fmla="*/ 64849 w 673802"/>
                <a:gd name="connsiteY4" fmla="*/ 710758 h 1032350"/>
                <a:gd name="connsiteX5" fmla="*/ 12462 w 673802"/>
                <a:gd name="connsiteY5" fmla="*/ 839346 h 1032350"/>
                <a:gd name="connsiteX6" fmla="*/ 556 w 673802"/>
                <a:gd name="connsiteY6" fmla="*/ 948883 h 1032350"/>
                <a:gd name="connsiteX7" fmla="*/ 24369 w 673802"/>
                <a:gd name="connsiteY7" fmla="*/ 1006033 h 1032350"/>
                <a:gd name="connsiteX8" fmla="*/ 48182 w 673802"/>
                <a:gd name="connsiteY8" fmla="*/ 1032226 h 1032350"/>
                <a:gd name="connsiteX9" fmla="*/ 74374 w 673802"/>
                <a:gd name="connsiteY9" fmla="*/ 996508 h 1032350"/>
                <a:gd name="connsiteX10" fmla="*/ 122000 w 673802"/>
                <a:gd name="connsiteY10" fmla="*/ 910783 h 1032350"/>
                <a:gd name="connsiteX11" fmla="*/ 217250 w 673802"/>
                <a:gd name="connsiteY11" fmla="*/ 803627 h 1032350"/>
                <a:gd name="connsiteX12" fmla="*/ 336313 w 673802"/>
                <a:gd name="connsiteY12" fmla="*/ 686946 h 1032350"/>
                <a:gd name="connsiteX13" fmla="*/ 488712 w 673802"/>
                <a:gd name="connsiteY13" fmla="*/ 529783 h 1032350"/>
                <a:gd name="connsiteX14" fmla="*/ 583962 w 673802"/>
                <a:gd name="connsiteY14" fmla="*/ 408339 h 1032350"/>
                <a:gd name="connsiteX15" fmla="*/ 653018 w 673802"/>
                <a:gd name="connsiteY15" fmla="*/ 251177 h 1032350"/>
                <a:gd name="connsiteX16" fmla="*/ 672069 w 673802"/>
                <a:gd name="connsiteY16" fmla="*/ 146402 h 1032350"/>
                <a:gd name="connsiteX17" fmla="*/ 669688 w 673802"/>
                <a:gd name="connsiteY17" fmla="*/ 63058 h 1032350"/>
                <a:gd name="connsiteX18" fmla="*/ 643494 w 673802"/>
                <a:gd name="connsiteY18" fmla="*/ 1146 h 1032350"/>
                <a:gd name="connsiteX19" fmla="*/ 629207 w 673802"/>
                <a:gd name="connsiteY19" fmla="*/ 29720 h 1032350"/>
                <a:gd name="connsiteX20" fmla="*/ 586344 w 673802"/>
                <a:gd name="connsiteY20" fmla="*/ 108302 h 1032350"/>
                <a:gd name="connsiteX21" fmla="*/ 533956 w 673802"/>
                <a:gd name="connsiteY21" fmla="*/ 177358 h 1032350"/>
                <a:gd name="connsiteX0" fmla="*/ 533956 w 673802"/>
                <a:gd name="connsiteY0" fmla="*/ 177358 h 1032411"/>
                <a:gd name="connsiteX1" fmla="*/ 412512 w 673802"/>
                <a:gd name="connsiteY1" fmla="*/ 315471 h 1032411"/>
                <a:gd name="connsiteX2" fmla="*/ 288688 w 673802"/>
                <a:gd name="connsiteY2" fmla="*/ 436914 h 1032411"/>
                <a:gd name="connsiteX3" fmla="*/ 150575 w 673802"/>
                <a:gd name="connsiteY3" fmla="*/ 582171 h 1032411"/>
                <a:gd name="connsiteX4" fmla="*/ 64849 w 673802"/>
                <a:gd name="connsiteY4" fmla="*/ 710758 h 1032411"/>
                <a:gd name="connsiteX5" fmla="*/ 12462 w 673802"/>
                <a:gd name="connsiteY5" fmla="*/ 839346 h 1032411"/>
                <a:gd name="connsiteX6" fmla="*/ 556 w 673802"/>
                <a:gd name="connsiteY6" fmla="*/ 948883 h 1032411"/>
                <a:gd name="connsiteX7" fmla="*/ 24369 w 673802"/>
                <a:gd name="connsiteY7" fmla="*/ 1006033 h 1032411"/>
                <a:gd name="connsiteX8" fmla="*/ 48182 w 673802"/>
                <a:gd name="connsiteY8" fmla="*/ 1032226 h 1032411"/>
                <a:gd name="connsiteX9" fmla="*/ 71993 w 673802"/>
                <a:gd name="connsiteY9" fmla="*/ 994127 h 1032411"/>
                <a:gd name="connsiteX10" fmla="*/ 122000 w 673802"/>
                <a:gd name="connsiteY10" fmla="*/ 910783 h 1032411"/>
                <a:gd name="connsiteX11" fmla="*/ 217250 w 673802"/>
                <a:gd name="connsiteY11" fmla="*/ 803627 h 1032411"/>
                <a:gd name="connsiteX12" fmla="*/ 336313 w 673802"/>
                <a:gd name="connsiteY12" fmla="*/ 686946 h 1032411"/>
                <a:gd name="connsiteX13" fmla="*/ 488712 w 673802"/>
                <a:gd name="connsiteY13" fmla="*/ 529783 h 1032411"/>
                <a:gd name="connsiteX14" fmla="*/ 583962 w 673802"/>
                <a:gd name="connsiteY14" fmla="*/ 408339 h 1032411"/>
                <a:gd name="connsiteX15" fmla="*/ 653018 w 673802"/>
                <a:gd name="connsiteY15" fmla="*/ 251177 h 1032411"/>
                <a:gd name="connsiteX16" fmla="*/ 672069 w 673802"/>
                <a:gd name="connsiteY16" fmla="*/ 146402 h 1032411"/>
                <a:gd name="connsiteX17" fmla="*/ 669688 w 673802"/>
                <a:gd name="connsiteY17" fmla="*/ 63058 h 1032411"/>
                <a:gd name="connsiteX18" fmla="*/ 643494 w 673802"/>
                <a:gd name="connsiteY18" fmla="*/ 1146 h 1032411"/>
                <a:gd name="connsiteX19" fmla="*/ 629207 w 673802"/>
                <a:gd name="connsiteY19" fmla="*/ 29720 h 1032411"/>
                <a:gd name="connsiteX20" fmla="*/ 586344 w 673802"/>
                <a:gd name="connsiteY20" fmla="*/ 108302 h 1032411"/>
                <a:gd name="connsiteX21" fmla="*/ 533956 w 673802"/>
                <a:gd name="connsiteY21" fmla="*/ 177358 h 1032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73802" h="1032411">
                  <a:moveTo>
                    <a:pt x="533956" y="177358"/>
                  </a:moveTo>
                  <a:cubicBezTo>
                    <a:pt x="504984" y="211886"/>
                    <a:pt x="453390" y="272212"/>
                    <a:pt x="412512" y="315471"/>
                  </a:cubicBezTo>
                  <a:cubicBezTo>
                    <a:pt x="371634" y="358730"/>
                    <a:pt x="332344" y="392464"/>
                    <a:pt x="288688" y="436914"/>
                  </a:cubicBezTo>
                  <a:cubicBezTo>
                    <a:pt x="245032" y="481364"/>
                    <a:pt x="187882" y="536530"/>
                    <a:pt x="150575" y="582171"/>
                  </a:cubicBezTo>
                  <a:cubicBezTo>
                    <a:pt x="113269" y="627812"/>
                    <a:pt x="87868" y="667896"/>
                    <a:pt x="64849" y="710758"/>
                  </a:cubicBezTo>
                  <a:cubicBezTo>
                    <a:pt x="41830" y="753621"/>
                    <a:pt x="23178" y="799659"/>
                    <a:pt x="12462" y="839346"/>
                  </a:cubicBezTo>
                  <a:cubicBezTo>
                    <a:pt x="1746" y="879034"/>
                    <a:pt x="-1428" y="921102"/>
                    <a:pt x="556" y="948883"/>
                  </a:cubicBezTo>
                  <a:cubicBezTo>
                    <a:pt x="2540" y="976664"/>
                    <a:pt x="16431" y="992142"/>
                    <a:pt x="24369" y="1006033"/>
                  </a:cubicBezTo>
                  <a:cubicBezTo>
                    <a:pt x="32307" y="1019924"/>
                    <a:pt x="40245" y="1034210"/>
                    <a:pt x="48182" y="1032226"/>
                  </a:cubicBezTo>
                  <a:cubicBezTo>
                    <a:pt x="56119" y="1030242"/>
                    <a:pt x="59690" y="1014367"/>
                    <a:pt x="71993" y="994127"/>
                  </a:cubicBezTo>
                  <a:cubicBezTo>
                    <a:pt x="84296" y="973887"/>
                    <a:pt x="97791" y="942533"/>
                    <a:pt x="122000" y="910783"/>
                  </a:cubicBezTo>
                  <a:cubicBezTo>
                    <a:pt x="146210" y="879033"/>
                    <a:pt x="181531" y="840933"/>
                    <a:pt x="217250" y="803627"/>
                  </a:cubicBezTo>
                  <a:cubicBezTo>
                    <a:pt x="252969" y="766321"/>
                    <a:pt x="291069" y="732587"/>
                    <a:pt x="336313" y="686946"/>
                  </a:cubicBezTo>
                  <a:cubicBezTo>
                    <a:pt x="381557" y="641305"/>
                    <a:pt x="447437" y="576217"/>
                    <a:pt x="488712" y="529783"/>
                  </a:cubicBezTo>
                  <a:cubicBezTo>
                    <a:pt x="529987" y="483349"/>
                    <a:pt x="556578" y="454773"/>
                    <a:pt x="583962" y="408339"/>
                  </a:cubicBezTo>
                  <a:cubicBezTo>
                    <a:pt x="611346" y="361905"/>
                    <a:pt x="638334" y="294833"/>
                    <a:pt x="653018" y="251177"/>
                  </a:cubicBezTo>
                  <a:cubicBezTo>
                    <a:pt x="667703" y="207521"/>
                    <a:pt x="669291" y="177755"/>
                    <a:pt x="672069" y="146402"/>
                  </a:cubicBezTo>
                  <a:cubicBezTo>
                    <a:pt x="674847" y="115049"/>
                    <a:pt x="674450" y="87267"/>
                    <a:pt x="669688" y="63058"/>
                  </a:cubicBezTo>
                  <a:cubicBezTo>
                    <a:pt x="664926" y="38849"/>
                    <a:pt x="650241" y="6702"/>
                    <a:pt x="643494" y="1146"/>
                  </a:cubicBezTo>
                  <a:cubicBezTo>
                    <a:pt x="636747" y="-4410"/>
                    <a:pt x="637541" y="11067"/>
                    <a:pt x="629207" y="29720"/>
                  </a:cubicBezTo>
                  <a:cubicBezTo>
                    <a:pt x="620873" y="48373"/>
                    <a:pt x="602219" y="83696"/>
                    <a:pt x="586344" y="108302"/>
                  </a:cubicBezTo>
                  <a:cubicBezTo>
                    <a:pt x="570469" y="132908"/>
                    <a:pt x="562928" y="142830"/>
                    <a:pt x="533956" y="177358"/>
                  </a:cubicBezTo>
                  <a:close/>
                </a:path>
              </a:pathLst>
            </a:custGeom>
            <a:solidFill>
              <a:srgbClr val="F5A7A3"/>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9" name="任意多边形 58"/>
            <p:cNvSpPr/>
            <p:nvPr/>
          </p:nvSpPr>
          <p:spPr>
            <a:xfrm>
              <a:off x="5200653" y="3112300"/>
              <a:ext cx="126206" cy="50006"/>
            </a:xfrm>
            <a:custGeom>
              <a:avLst/>
              <a:gdLst>
                <a:gd name="connsiteX0" fmla="*/ 0 w 111919"/>
                <a:gd name="connsiteY0" fmla="*/ 42862 h 42862"/>
                <a:gd name="connsiteX1" fmla="*/ 69057 w 111919"/>
                <a:gd name="connsiteY1" fmla="*/ 16668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78582 w 111919"/>
                <a:gd name="connsiteY2" fmla="*/ 14287 h 42862"/>
                <a:gd name="connsiteX3" fmla="*/ 111919 w 111919"/>
                <a:gd name="connsiteY3" fmla="*/ 0 h 42862"/>
                <a:gd name="connsiteX4" fmla="*/ 111919 w 111919"/>
                <a:gd name="connsiteY4" fmla="*/ 0 h 42862"/>
                <a:gd name="connsiteX0" fmla="*/ 0 w 111919"/>
                <a:gd name="connsiteY0" fmla="*/ 42862 h 42862"/>
                <a:gd name="connsiteX1" fmla="*/ 38101 w 111919"/>
                <a:gd name="connsiteY1" fmla="*/ 21431 h 42862"/>
                <a:gd name="connsiteX2" fmla="*/ 78582 w 111919"/>
                <a:gd name="connsiteY2" fmla="*/ 14287 h 42862"/>
                <a:gd name="connsiteX3" fmla="*/ 111919 w 111919"/>
                <a:gd name="connsiteY3" fmla="*/ 0 h 42862"/>
                <a:gd name="connsiteX4" fmla="*/ 111919 w 111919"/>
                <a:gd name="connsiteY4" fmla="*/ 0 h 42862"/>
                <a:gd name="connsiteX0" fmla="*/ 0 w 126206"/>
                <a:gd name="connsiteY0" fmla="*/ 50006 h 50006"/>
                <a:gd name="connsiteX1" fmla="*/ 38101 w 126206"/>
                <a:gd name="connsiteY1" fmla="*/ 28575 h 50006"/>
                <a:gd name="connsiteX2" fmla="*/ 78582 w 126206"/>
                <a:gd name="connsiteY2" fmla="*/ 21431 h 50006"/>
                <a:gd name="connsiteX3" fmla="*/ 111919 w 126206"/>
                <a:gd name="connsiteY3" fmla="*/ 7144 h 50006"/>
                <a:gd name="connsiteX4" fmla="*/ 126206 w 126206"/>
                <a:gd name="connsiteY4" fmla="*/ 0 h 500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206" h="50006">
                  <a:moveTo>
                    <a:pt x="0" y="50006"/>
                  </a:moveTo>
                  <a:cubicBezTo>
                    <a:pt x="11113" y="42069"/>
                    <a:pt x="25004" y="33337"/>
                    <a:pt x="38101" y="28575"/>
                  </a:cubicBezTo>
                  <a:cubicBezTo>
                    <a:pt x="51198" y="23813"/>
                    <a:pt x="63501" y="25400"/>
                    <a:pt x="78582" y="21431"/>
                  </a:cubicBezTo>
                  <a:lnTo>
                    <a:pt x="111919" y="7144"/>
                  </a:lnTo>
                  <a:lnTo>
                    <a:pt x="126206"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0" name="任意多边形 59"/>
            <p:cNvSpPr/>
            <p:nvPr/>
          </p:nvSpPr>
          <p:spPr>
            <a:xfrm>
              <a:off x="5198271" y="3019430"/>
              <a:ext cx="216694" cy="92869"/>
            </a:xfrm>
            <a:custGeom>
              <a:avLst/>
              <a:gdLst>
                <a:gd name="connsiteX0" fmla="*/ 0 w 202406"/>
                <a:gd name="connsiteY0" fmla="*/ 90488 h 90488"/>
                <a:gd name="connsiteX1" fmla="*/ 45244 w 202406"/>
                <a:gd name="connsiteY1" fmla="*/ 42863 h 90488"/>
                <a:gd name="connsiteX2" fmla="*/ 95250 w 202406"/>
                <a:gd name="connsiteY2" fmla="*/ 28575 h 90488"/>
                <a:gd name="connsiteX3" fmla="*/ 147638 w 202406"/>
                <a:gd name="connsiteY3" fmla="*/ 23813 h 90488"/>
                <a:gd name="connsiteX4" fmla="*/ 202406 w 202406"/>
                <a:gd name="connsiteY4" fmla="*/ 0 h 90488"/>
                <a:gd name="connsiteX0" fmla="*/ 0 w 209550"/>
                <a:gd name="connsiteY0" fmla="*/ 92869 h 92869"/>
                <a:gd name="connsiteX1" fmla="*/ 45244 w 209550"/>
                <a:gd name="connsiteY1" fmla="*/ 45244 h 92869"/>
                <a:gd name="connsiteX2" fmla="*/ 95250 w 209550"/>
                <a:gd name="connsiteY2" fmla="*/ 30956 h 92869"/>
                <a:gd name="connsiteX3" fmla="*/ 147638 w 209550"/>
                <a:gd name="connsiteY3" fmla="*/ 26194 h 92869"/>
                <a:gd name="connsiteX4" fmla="*/ 209550 w 209550"/>
                <a:gd name="connsiteY4" fmla="*/ 0 h 92869"/>
                <a:gd name="connsiteX0" fmla="*/ 0 w 216694"/>
                <a:gd name="connsiteY0" fmla="*/ 92869 h 92869"/>
                <a:gd name="connsiteX1" fmla="*/ 45244 w 216694"/>
                <a:gd name="connsiteY1" fmla="*/ 45244 h 92869"/>
                <a:gd name="connsiteX2" fmla="*/ 95250 w 216694"/>
                <a:gd name="connsiteY2" fmla="*/ 30956 h 92869"/>
                <a:gd name="connsiteX3" fmla="*/ 147638 w 216694"/>
                <a:gd name="connsiteY3" fmla="*/ 26194 h 92869"/>
                <a:gd name="connsiteX4" fmla="*/ 216694 w 216694"/>
                <a:gd name="connsiteY4" fmla="*/ 0 h 92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694" h="92869">
                  <a:moveTo>
                    <a:pt x="0" y="92869"/>
                  </a:moveTo>
                  <a:cubicBezTo>
                    <a:pt x="14684" y="74216"/>
                    <a:pt x="29369" y="55563"/>
                    <a:pt x="45244" y="45244"/>
                  </a:cubicBezTo>
                  <a:cubicBezTo>
                    <a:pt x="61119" y="34925"/>
                    <a:pt x="78184" y="34131"/>
                    <a:pt x="95250" y="30956"/>
                  </a:cubicBezTo>
                  <a:cubicBezTo>
                    <a:pt x="112316" y="27781"/>
                    <a:pt x="129779" y="30956"/>
                    <a:pt x="147638" y="26194"/>
                  </a:cubicBezTo>
                  <a:cubicBezTo>
                    <a:pt x="165497" y="21432"/>
                    <a:pt x="198239" y="9525"/>
                    <a:pt x="216694"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1" name="任意多边形 60"/>
            <p:cNvSpPr/>
            <p:nvPr/>
          </p:nvSpPr>
          <p:spPr>
            <a:xfrm>
              <a:off x="5432970" y="4177724"/>
              <a:ext cx="202407" cy="50005"/>
            </a:xfrm>
            <a:custGeom>
              <a:avLst/>
              <a:gdLst>
                <a:gd name="connsiteX0" fmla="*/ 0 w 111919"/>
                <a:gd name="connsiteY0" fmla="*/ 42862 h 42862"/>
                <a:gd name="connsiteX1" fmla="*/ 69057 w 111919"/>
                <a:gd name="connsiteY1" fmla="*/ 16668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78582 w 111919"/>
                <a:gd name="connsiteY2" fmla="*/ 14287 h 42862"/>
                <a:gd name="connsiteX3" fmla="*/ 111919 w 111919"/>
                <a:gd name="connsiteY3" fmla="*/ 0 h 42862"/>
                <a:gd name="connsiteX4" fmla="*/ 111919 w 111919"/>
                <a:gd name="connsiteY4" fmla="*/ 0 h 42862"/>
                <a:gd name="connsiteX0" fmla="*/ 0 w 111919"/>
                <a:gd name="connsiteY0" fmla="*/ 42862 h 42862"/>
                <a:gd name="connsiteX1" fmla="*/ 38101 w 111919"/>
                <a:gd name="connsiteY1" fmla="*/ 21431 h 42862"/>
                <a:gd name="connsiteX2" fmla="*/ 78582 w 111919"/>
                <a:gd name="connsiteY2" fmla="*/ 14287 h 42862"/>
                <a:gd name="connsiteX3" fmla="*/ 111919 w 111919"/>
                <a:gd name="connsiteY3" fmla="*/ 0 h 42862"/>
                <a:gd name="connsiteX4" fmla="*/ 111919 w 111919"/>
                <a:gd name="connsiteY4" fmla="*/ 0 h 42862"/>
                <a:gd name="connsiteX0" fmla="*/ 0 w 183357"/>
                <a:gd name="connsiteY0" fmla="*/ 43920 h 43920"/>
                <a:gd name="connsiteX1" fmla="*/ 38101 w 183357"/>
                <a:gd name="connsiteY1" fmla="*/ 22489 h 43920"/>
                <a:gd name="connsiteX2" fmla="*/ 78582 w 183357"/>
                <a:gd name="connsiteY2" fmla="*/ 15345 h 43920"/>
                <a:gd name="connsiteX3" fmla="*/ 111919 w 183357"/>
                <a:gd name="connsiteY3" fmla="*/ 1058 h 43920"/>
                <a:gd name="connsiteX4" fmla="*/ 183357 w 183357"/>
                <a:gd name="connsiteY4" fmla="*/ 1058 h 43920"/>
                <a:gd name="connsiteX0" fmla="*/ 0 w 183357"/>
                <a:gd name="connsiteY0" fmla="*/ 42862 h 42862"/>
                <a:gd name="connsiteX1" fmla="*/ 38101 w 183357"/>
                <a:gd name="connsiteY1" fmla="*/ 21431 h 42862"/>
                <a:gd name="connsiteX2" fmla="*/ 78582 w 183357"/>
                <a:gd name="connsiteY2" fmla="*/ 14287 h 42862"/>
                <a:gd name="connsiteX3" fmla="*/ 126206 w 183357"/>
                <a:gd name="connsiteY3" fmla="*/ 21431 h 42862"/>
                <a:gd name="connsiteX4" fmla="*/ 183357 w 183357"/>
                <a:gd name="connsiteY4" fmla="*/ 0 h 42862"/>
                <a:gd name="connsiteX0" fmla="*/ 0 w 183357"/>
                <a:gd name="connsiteY0" fmla="*/ 42862 h 42862"/>
                <a:gd name="connsiteX1" fmla="*/ 38101 w 183357"/>
                <a:gd name="connsiteY1" fmla="*/ 21431 h 42862"/>
                <a:gd name="connsiteX2" fmla="*/ 73819 w 183357"/>
                <a:gd name="connsiteY2" fmla="*/ 23812 h 42862"/>
                <a:gd name="connsiteX3" fmla="*/ 126206 w 183357"/>
                <a:gd name="connsiteY3" fmla="*/ 21431 h 42862"/>
                <a:gd name="connsiteX4" fmla="*/ 183357 w 183357"/>
                <a:gd name="connsiteY4" fmla="*/ 0 h 42862"/>
                <a:gd name="connsiteX0" fmla="*/ 0 w 183357"/>
                <a:gd name="connsiteY0" fmla="*/ 42862 h 42862"/>
                <a:gd name="connsiteX1" fmla="*/ 38101 w 183357"/>
                <a:gd name="connsiteY1" fmla="*/ 23812 h 42862"/>
                <a:gd name="connsiteX2" fmla="*/ 73819 w 183357"/>
                <a:gd name="connsiteY2" fmla="*/ 23812 h 42862"/>
                <a:gd name="connsiteX3" fmla="*/ 126206 w 183357"/>
                <a:gd name="connsiteY3" fmla="*/ 21431 h 42862"/>
                <a:gd name="connsiteX4" fmla="*/ 183357 w 183357"/>
                <a:gd name="connsiteY4" fmla="*/ 0 h 42862"/>
                <a:gd name="connsiteX0" fmla="*/ 0 w 183357"/>
                <a:gd name="connsiteY0" fmla="*/ 42862 h 42862"/>
                <a:gd name="connsiteX1" fmla="*/ 38101 w 183357"/>
                <a:gd name="connsiteY1" fmla="*/ 23812 h 42862"/>
                <a:gd name="connsiteX2" fmla="*/ 73819 w 183357"/>
                <a:gd name="connsiteY2" fmla="*/ 23812 h 42862"/>
                <a:gd name="connsiteX3" fmla="*/ 130969 w 183357"/>
                <a:gd name="connsiteY3" fmla="*/ 14287 h 42862"/>
                <a:gd name="connsiteX4" fmla="*/ 183357 w 183357"/>
                <a:gd name="connsiteY4" fmla="*/ 0 h 42862"/>
                <a:gd name="connsiteX0" fmla="*/ 0 w 183357"/>
                <a:gd name="connsiteY0" fmla="*/ 42862 h 42862"/>
                <a:gd name="connsiteX1" fmla="*/ 33338 w 183357"/>
                <a:gd name="connsiteY1" fmla="*/ 28574 h 42862"/>
                <a:gd name="connsiteX2" fmla="*/ 73819 w 183357"/>
                <a:gd name="connsiteY2" fmla="*/ 23812 h 42862"/>
                <a:gd name="connsiteX3" fmla="*/ 130969 w 183357"/>
                <a:gd name="connsiteY3" fmla="*/ 14287 h 42862"/>
                <a:gd name="connsiteX4" fmla="*/ 183357 w 183357"/>
                <a:gd name="connsiteY4" fmla="*/ 0 h 42862"/>
                <a:gd name="connsiteX0" fmla="*/ 0 w 202407"/>
                <a:gd name="connsiteY0" fmla="*/ 50005 h 50005"/>
                <a:gd name="connsiteX1" fmla="*/ 33338 w 202407"/>
                <a:gd name="connsiteY1" fmla="*/ 35717 h 50005"/>
                <a:gd name="connsiteX2" fmla="*/ 73819 w 202407"/>
                <a:gd name="connsiteY2" fmla="*/ 30955 h 50005"/>
                <a:gd name="connsiteX3" fmla="*/ 130969 w 202407"/>
                <a:gd name="connsiteY3" fmla="*/ 21430 h 50005"/>
                <a:gd name="connsiteX4" fmla="*/ 202407 w 202407"/>
                <a:gd name="connsiteY4" fmla="*/ 0 h 50005"/>
                <a:gd name="connsiteX0" fmla="*/ 0 w 202407"/>
                <a:gd name="connsiteY0" fmla="*/ 50005 h 50005"/>
                <a:gd name="connsiteX1" fmla="*/ 33338 w 202407"/>
                <a:gd name="connsiteY1" fmla="*/ 35717 h 50005"/>
                <a:gd name="connsiteX2" fmla="*/ 73819 w 202407"/>
                <a:gd name="connsiteY2" fmla="*/ 30955 h 50005"/>
                <a:gd name="connsiteX3" fmla="*/ 130969 w 202407"/>
                <a:gd name="connsiteY3" fmla="*/ 21430 h 50005"/>
                <a:gd name="connsiteX4" fmla="*/ 202407 w 202407"/>
                <a:gd name="connsiteY4" fmla="*/ 0 h 50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407" h="50005">
                  <a:moveTo>
                    <a:pt x="0" y="50005"/>
                  </a:moveTo>
                  <a:cubicBezTo>
                    <a:pt x="11113" y="42068"/>
                    <a:pt x="21035" y="38892"/>
                    <a:pt x="33338" y="35717"/>
                  </a:cubicBezTo>
                  <a:cubicBezTo>
                    <a:pt x="45641" y="32542"/>
                    <a:pt x="58738" y="34924"/>
                    <a:pt x="73819" y="30955"/>
                  </a:cubicBezTo>
                  <a:cubicBezTo>
                    <a:pt x="84931" y="26193"/>
                    <a:pt x="112713" y="25399"/>
                    <a:pt x="130969" y="21430"/>
                  </a:cubicBezTo>
                  <a:cubicBezTo>
                    <a:pt x="149225" y="17461"/>
                    <a:pt x="178594" y="7144"/>
                    <a:pt x="20240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任意多边形 61"/>
            <p:cNvSpPr/>
            <p:nvPr/>
          </p:nvSpPr>
          <p:spPr>
            <a:xfrm>
              <a:off x="5203033" y="2259604"/>
              <a:ext cx="111919" cy="42862"/>
            </a:xfrm>
            <a:custGeom>
              <a:avLst/>
              <a:gdLst>
                <a:gd name="connsiteX0" fmla="*/ 0 w 111919"/>
                <a:gd name="connsiteY0" fmla="*/ 42862 h 42862"/>
                <a:gd name="connsiteX1" fmla="*/ 69057 w 111919"/>
                <a:gd name="connsiteY1" fmla="*/ 16668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78582 w 111919"/>
                <a:gd name="connsiteY2" fmla="*/ 14287 h 42862"/>
                <a:gd name="connsiteX3" fmla="*/ 111919 w 111919"/>
                <a:gd name="connsiteY3" fmla="*/ 0 h 42862"/>
                <a:gd name="connsiteX4" fmla="*/ 111919 w 111919"/>
                <a:gd name="connsiteY4" fmla="*/ 0 h 42862"/>
                <a:gd name="connsiteX0" fmla="*/ 0 w 111919"/>
                <a:gd name="connsiteY0" fmla="*/ 42862 h 42862"/>
                <a:gd name="connsiteX1" fmla="*/ 38101 w 111919"/>
                <a:gd name="connsiteY1" fmla="*/ 21431 h 42862"/>
                <a:gd name="connsiteX2" fmla="*/ 78582 w 111919"/>
                <a:gd name="connsiteY2" fmla="*/ 14287 h 42862"/>
                <a:gd name="connsiteX3" fmla="*/ 111919 w 111919"/>
                <a:gd name="connsiteY3" fmla="*/ 0 h 42862"/>
                <a:gd name="connsiteX4" fmla="*/ 111919 w 111919"/>
                <a:gd name="connsiteY4" fmla="*/ 0 h 42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9" h="42862">
                  <a:moveTo>
                    <a:pt x="0" y="42862"/>
                  </a:moveTo>
                  <a:cubicBezTo>
                    <a:pt x="11113" y="34925"/>
                    <a:pt x="25004" y="26193"/>
                    <a:pt x="38101" y="21431"/>
                  </a:cubicBezTo>
                  <a:cubicBezTo>
                    <a:pt x="51198" y="16669"/>
                    <a:pt x="63501" y="18256"/>
                    <a:pt x="78582" y="14287"/>
                  </a:cubicBezTo>
                  <a:lnTo>
                    <a:pt x="111919" y="0"/>
                  </a:lnTo>
                  <a:lnTo>
                    <a:pt x="111919"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任意多边形 62"/>
            <p:cNvSpPr/>
            <p:nvPr/>
          </p:nvSpPr>
          <p:spPr>
            <a:xfrm>
              <a:off x="5700714" y="1414257"/>
              <a:ext cx="83346" cy="28575"/>
            </a:xfrm>
            <a:custGeom>
              <a:avLst/>
              <a:gdLst>
                <a:gd name="connsiteX0" fmla="*/ 0 w 61912"/>
                <a:gd name="connsiteY0" fmla="*/ 9525 h 9525"/>
                <a:gd name="connsiteX1" fmla="*/ 61912 w 61912"/>
                <a:gd name="connsiteY1" fmla="*/ 0 h 9525"/>
                <a:gd name="connsiteX0" fmla="*/ 0 w 13462"/>
                <a:gd name="connsiteY0" fmla="*/ 30000 h 30000"/>
                <a:gd name="connsiteX1" fmla="*/ 13462 w 13462"/>
                <a:gd name="connsiteY1" fmla="*/ 0 h 30000"/>
                <a:gd name="connsiteX0" fmla="*/ 0 w 13462"/>
                <a:gd name="connsiteY0" fmla="*/ 30000 h 30000"/>
                <a:gd name="connsiteX1" fmla="*/ 7307 w 13462"/>
                <a:gd name="connsiteY1" fmla="*/ 7715 h 30000"/>
                <a:gd name="connsiteX2" fmla="*/ 13462 w 13462"/>
                <a:gd name="connsiteY2" fmla="*/ 0 h 30000"/>
                <a:gd name="connsiteX0" fmla="*/ 0 w 13462"/>
                <a:gd name="connsiteY0" fmla="*/ 30000 h 30000"/>
                <a:gd name="connsiteX1" fmla="*/ 7692 w 13462"/>
                <a:gd name="connsiteY1" fmla="*/ 7715 h 30000"/>
                <a:gd name="connsiteX2" fmla="*/ 13462 w 13462"/>
                <a:gd name="connsiteY2" fmla="*/ 0 h 30000"/>
              </a:gdLst>
              <a:ahLst/>
              <a:cxnLst>
                <a:cxn ang="0">
                  <a:pos x="connsiteX0" y="connsiteY0"/>
                </a:cxn>
                <a:cxn ang="0">
                  <a:pos x="connsiteX1" y="connsiteY1"/>
                </a:cxn>
                <a:cxn ang="0">
                  <a:pos x="connsiteX2" y="connsiteY2"/>
                </a:cxn>
              </a:cxnLst>
              <a:rect l="l" t="t" r="r" b="b"/>
              <a:pathLst>
                <a:path w="13462" h="30000">
                  <a:moveTo>
                    <a:pt x="0" y="30000"/>
                  </a:moveTo>
                  <a:cubicBezTo>
                    <a:pt x="1923" y="25905"/>
                    <a:pt x="5769" y="11810"/>
                    <a:pt x="7692" y="7715"/>
                  </a:cubicBezTo>
                  <a:lnTo>
                    <a:pt x="13462"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4" name="任意多边形 63"/>
            <p:cNvSpPr/>
            <p:nvPr/>
          </p:nvSpPr>
          <p:spPr>
            <a:xfrm>
              <a:off x="5788817" y="1414261"/>
              <a:ext cx="90487" cy="61915"/>
            </a:xfrm>
            <a:custGeom>
              <a:avLst/>
              <a:gdLst>
                <a:gd name="connsiteX0" fmla="*/ 0 w 107156"/>
                <a:gd name="connsiteY0" fmla="*/ 35719 h 35719"/>
                <a:gd name="connsiteX1" fmla="*/ 52387 w 107156"/>
                <a:gd name="connsiteY1" fmla="*/ 19050 h 35719"/>
                <a:gd name="connsiteX2" fmla="*/ 90487 w 107156"/>
                <a:gd name="connsiteY2" fmla="*/ 14288 h 35719"/>
                <a:gd name="connsiteX3" fmla="*/ 107156 w 107156"/>
                <a:gd name="connsiteY3" fmla="*/ 0 h 35719"/>
                <a:gd name="connsiteX0" fmla="*/ 0 w 109537"/>
                <a:gd name="connsiteY0" fmla="*/ 30957 h 30957"/>
                <a:gd name="connsiteX1" fmla="*/ 54768 w 109537"/>
                <a:gd name="connsiteY1" fmla="*/ 19050 h 30957"/>
                <a:gd name="connsiteX2" fmla="*/ 92868 w 109537"/>
                <a:gd name="connsiteY2" fmla="*/ 14288 h 30957"/>
                <a:gd name="connsiteX3" fmla="*/ 109537 w 109537"/>
                <a:gd name="connsiteY3" fmla="*/ 0 h 30957"/>
                <a:gd name="connsiteX0" fmla="*/ 0 w 109537"/>
                <a:gd name="connsiteY0" fmla="*/ 30957 h 30957"/>
                <a:gd name="connsiteX1" fmla="*/ 54768 w 109537"/>
                <a:gd name="connsiteY1" fmla="*/ 19050 h 30957"/>
                <a:gd name="connsiteX2" fmla="*/ 88106 w 109537"/>
                <a:gd name="connsiteY2" fmla="*/ 14288 h 30957"/>
                <a:gd name="connsiteX3" fmla="*/ 109537 w 109537"/>
                <a:gd name="connsiteY3" fmla="*/ 0 h 30957"/>
                <a:gd name="connsiteX0" fmla="*/ 0 w 100012"/>
                <a:gd name="connsiteY0" fmla="*/ 66676 h 66676"/>
                <a:gd name="connsiteX1" fmla="*/ 54768 w 100012"/>
                <a:gd name="connsiteY1" fmla="*/ 54769 h 66676"/>
                <a:gd name="connsiteX2" fmla="*/ 88106 w 100012"/>
                <a:gd name="connsiteY2" fmla="*/ 50007 h 66676"/>
                <a:gd name="connsiteX3" fmla="*/ 100012 w 100012"/>
                <a:gd name="connsiteY3" fmla="*/ 0 h 66676"/>
                <a:gd name="connsiteX0" fmla="*/ 0 w 100012"/>
                <a:gd name="connsiteY0" fmla="*/ 66676 h 66676"/>
                <a:gd name="connsiteX1" fmla="*/ 54768 w 100012"/>
                <a:gd name="connsiteY1" fmla="*/ 54769 h 66676"/>
                <a:gd name="connsiteX2" fmla="*/ 78581 w 100012"/>
                <a:gd name="connsiteY2" fmla="*/ 35719 h 66676"/>
                <a:gd name="connsiteX3" fmla="*/ 100012 w 100012"/>
                <a:gd name="connsiteY3" fmla="*/ 0 h 66676"/>
                <a:gd name="connsiteX0" fmla="*/ 0 w 100012"/>
                <a:gd name="connsiteY0" fmla="*/ 66676 h 66676"/>
                <a:gd name="connsiteX1" fmla="*/ 50005 w 100012"/>
                <a:gd name="connsiteY1" fmla="*/ 54769 h 66676"/>
                <a:gd name="connsiteX2" fmla="*/ 78581 w 100012"/>
                <a:gd name="connsiteY2" fmla="*/ 35719 h 66676"/>
                <a:gd name="connsiteX3" fmla="*/ 100012 w 100012"/>
                <a:gd name="connsiteY3" fmla="*/ 0 h 66676"/>
                <a:gd name="connsiteX0" fmla="*/ 0 w 100012"/>
                <a:gd name="connsiteY0" fmla="*/ 66676 h 66676"/>
                <a:gd name="connsiteX1" fmla="*/ 50005 w 100012"/>
                <a:gd name="connsiteY1" fmla="*/ 54769 h 66676"/>
                <a:gd name="connsiteX2" fmla="*/ 76199 w 100012"/>
                <a:gd name="connsiteY2" fmla="*/ 30956 h 66676"/>
                <a:gd name="connsiteX3" fmla="*/ 100012 w 100012"/>
                <a:gd name="connsiteY3" fmla="*/ 0 h 66676"/>
                <a:gd name="connsiteX0" fmla="*/ 0 w 100012"/>
                <a:gd name="connsiteY0" fmla="*/ 66676 h 66676"/>
                <a:gd name="connsiteX1" fmla="*/ 47623 w 100012"/>
                <a:gd name="connsiteY1" fmla="*/ 52388 h 66676"/>
                <a:gd name="connsiteX2" fmla="*/ 76199 w 100012"/>
                <a:gd name="connsiteY2" fmla="*/ 30956 h 66676"/>
                <a:gd name="connsiteX3" fmla="*/ 100012 w 100012"/>
                <a:gd name="connsiteY3" fmla="*/ 0 h 66676"/>
                <a:gd name="connsiteX0" fmla="*/ 0 w 97631"/>
                <a:gd name="connsiteY0" fmla="*/ 61914 h 61914"/>
                <a:gd name="connsiteX1" fmla="*/ 47623 w 97631"/>
                <a:gd name="connsiteY1" fmla="*/ 47626 h 61914"/>
                <a:gd name="connsiteX2" fmla="*/ 76199 w 97631"/>
                <a:gd name="connsiteY2" fmla="*/ 26194 h 61914"/>
                <a:gd name="connsiteX3" fmla="*/ 97631 w 97631"/>
                <a:gd name="connsiteY3" fmla="*/ 0 h 61914"/>
                <a:gd name="connsiteX0" fmla="*/ 0 w 95249"/>
                <a:gd name="connsiteY0" fmla="*/ 59533 h 59533"/>
                <a:gd name="connsiteX1" fmla="*/ 47623 w 95249"/>
                <a:gd name="connsiteY1" fmla="*/ 45245 h 59533"/>
                <a:gd name="connsiteX2" fmla="*/ 76199 w 95249"/>
                <a:gd name="connsiteY2" fmla="*/ 23813 h 59533"/>
                <a:gd name="connsiteX3" fmla="*/ 95249 w 95249"/>
                <a:gd name="connsiteY3" fmla="*/ 0 h 59533"/>
                <a:gd name="connsiteX0" fmla="*/ 0 w 90487"/>
                <a:gd name="connsiteY0" fmla="*/ 61915 h 61915"/>
                <a:gd name="connsiteX1" fmla="*/ 42861 w 90487"/>
                <a:gd name="connsiteY1" fmla="*/ 45245 h 61915"/>
                <a:gd name="connsiteX2" fmla="*/ 71437 w 90487"/>
                <a:gd name="connsiteY2" fmla="*/ 23813 h 61915"/>
                <a:gd name="connsiteX3" fmla="*/ 90487 w 90487"/>
                <a:gd name="connsiteY3" fmla="*/ 0 h 61915"/>
              </a:gdLst>
              <a:ahLst/>
              <a:cxnLst>
                <a:cxn ang="0">
                  <a:pos x="connsiteX0" y="connsiteY0"/>
                </a:cxn>
                <a:cxn ang="0">
                  <a:pos x="connsiteX1" y="connsiteY1"/>
                </a:cxn>
                <a:cxn ang="0">
                  <a:pos x="connsiteX2" y="connsiteY2"/>
                </a:cxn>
                <a:cxn ang="0">
                  <a:pos x="connsiteX3" y="connsiteY3"/>
                </a:cxn>
              </a:cxnLst>
              <a:rect l="l" t="t" r="r" b="b"/>
              <a:pathLst>
                <a:path w="90487" h="61915">
                  <a:moveTo>
                    <a:pt x="0" y="61915"/>
                  </a:moveTo>
                  <a:cubicBezTo>
                    <a:pt x="18653" y="55366"/>
                    <a:pt x="30955" y="51595"/>
                    <a:pt x="42861" y="45245"/>
                  </a:cubicBezTo>
                  <a:cubicBezTo>
                    <a:pt x="54767" y="38895"/>
                    <a:pt x="62706" y="32544"/>
                    <a:pt x="71437" y="23813"/>
                  </a:cubicBezTo>
                  <a:cubicBezTo>
                    <a:pt x="80168" y="15082"/>
                    <a:pt x="86716" y="5556"/>
                    <a:pt x="9048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5" name="任意多边形 64"/>
            <p:cNvSpPr/>
            <p:nvPr/>
          </p:nvSpPr>
          <p:spPr>
            <a:xfrm>
              <a:off x="5641181" y="1530941"/>
              <a:ext cx="133350" cy="33357"/>
            </a:xfrm>
            <a:custGeom>
              <a:avLst/>
              <a:gdLst>
                <a:gd name="connsiteX0" fmla="*/ 0 w 128588"/>
                <a:gd name="connsiteY0" fmla="*/ 33338 h 33338"/>
                <a:gd name="connsiteX1" fmla="*/ 69056 w 128588"/>
                <a:gd name="connsiteY1" fmla="*/ 30957 h 33338"/>
                <a:gd name="connsiteX2" fmla="*/ 111919 w 128588"/>
                <a:gd name="connsiteY2" fmla="*/ 19050 h 33338"/>
                <a:gd name="connsiteX3" fmla="*/ 128588 w 128588"/>
                <a:gd name="connsiteY3" fmla="*/ 0 h 33338"/>
                <a:gd name="connsiteX0" fmla="*/ 0 w 128588"/>
                <a:gd name="connsiteY0" fmla="*/ 33338 h 33357"/>
                <a:gd name="connsiteX1" fmla="*/ 69056 w 128588"/>
                <a:gd name="connsiteY1" fmla="*/ 30957 h 33357"/>
                <a:gd name="connsiteX2" fmla="*/ 109538 w 128588"/>
                <a:gd name="connsiteY2" fmla="*/ 16669 h 33357"/>
                <a:gd name="connsiteX3" fmla="*/ 128588 w 128588"/>
                <a:gd name="connsiteY3" fmla="*/ 0 h 33357"/>
                <a:gd name="connsiteX0" fmla="*/ 0 w 130969"/>
                <a:gd name="connsiteY0" fmla="*/ 33338 h 33357"/>
                <a:gd name="connsiteX1" fmla="*/ 69056 w 130969"/>
                <a:gd name="connsiteY1" fmla="*/ 30957 h 33357"/>
                <a:gd name="connsiteX2" fmla="*/ 109538 w 130969"/>
                <a:gd name="connsiteY2" fmla="*/ 16669 h 33357"/>
                <a:gd name="connsiteX3" fmla="*/ 130969 w 130969"/>
                <a:gd name="connsiteY3" fmla="*/ 0 h 33357"/>
                <a:gd name="connsiteX0" fmla="*/ 0 w 133350"/>
                <a:gd name="connsiteY0" fmla="*/ 33338 h 33357"/>
                <a:gd name="connsiteX1" fmla="*/ 69056 w 133350"/>
                <a:gd name="connsiteY1" fmla="*/ 30957 h 33357"/>
                <a:gd name="connsiteX2" fmla="*/ 109538 w 133350"/>
                <a:gd name="connsiteY2" fmla="*/ 16669 h 33357"/>
                <a:gd name="connsiteX3" fmla="*/ 133350 w 133350"/>
                <a:gd name="connsiteY3" fmla="*/ 0 h 33357"/>
              </a:gdLst>
              <a:ahLst/>
              <a:cxnLst>
                <a:cxn ang="0">
                  <a:pos x="connsiteX0" y="connsiteY0"/>
                </a:cxn>
                <a:cxn ang="0">
                  <a:pos x="connsiteX1" y="connsiteY1"/>
                </a:cxn>
                <a:cxn ang="0">
                  <a:pos x="connsiteX2" y="connsiteY2"/>
                </a:cxn>
                <a:cxn ang="0">
                  <a:pos x="connsiteX3" y="connsiteY3"/>
                </a:cxn>
              </a:cxnLst>
              <a:rect l="l" t="t" r="r" b="b"/>
              <a:pathLst>
                <a:path w="133350" h="33357">
                  <a:moveTo>
                    <a:pt x="0" y="33338"/>
                  </a:moveTo>
                  <a:cubicBezTo>
                    <a:pt x="25201" y="33338"/>
                    <a:pt x="50800" y="33735"/>
                    <a:pt x="69056" y="30957"/>
                  </a:cubicBezTo>
                  <a:cubicBezTo>
                    <a:pt x="87312" y="28179"/>
                    <a:pt x="99616" y="21828"/>
                    <a:pt x="109538" y="16669"/>
                  </a:cubicBezTo>
                  <a:cubicBezTo>
                    <a:pt x="119460" y="11509"/>
                    <a:pt x="129976" y="6945"/>
                    <a:pt x="13335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6" name="任意多边形 65"/>
            <p:cNvSpPr/>
            <p:nvPr/>
          </p:nvSpPr>
          <p:spPr>
            <a:xfrm>
              <a:off x="5574513" y="1511890"/>
              <a:ext cx="297655" cy="138113"/>
            </a:xfrm>
            <a:custGeom>
              <a:avLst/>
              <a:gdLst>
                <a:gd name="connsiteX0" fmla="*/ 0 w 242887"/>
                <a:gd name="connsiteY0" fmla="*/ 142875 h 142875"/>
                <a:gd name="connsiteX1" fmla="*/ 90487 w 242887"/>
                <a:gd name="connsiteY1" fmla="*/ 128587 h 142875"/>
                <a:gd name="connsiteX2" fmla="*/ 135731 w 242887"/>
                <a:gd name="connsiteY2" fmla="*/ 116681 h 142875"/>
                <a:gd name="connsiteX3" fmla="*/ 159544 w 242887"/>
                <a:gd name="connsiteY3" fmla="*/ 90487 h 142875"/>
                <a:gd name="connsiteX4" fmla="*/ 176212 w 242887"/>
                <a:gd name="connsiteY4" fmla="*/ 61912 h 142875"/>
                <a:gd name="connsiteX5" fmla="*/ 209550 w 242887"/>
                <a:gd name="connsiteY5" fmla="*/ 35718 h 142875"/>
                <a:gd name="connsiteX6" fmla="*/ 242887 w 242887"/>
                <a:gd name="connsiteY6" fmla="*/ 0 h 142875"/>
                <a:gd name="connsiteX0" fmla="*/ 0 w 235743"/>
                <a:gd name="connsiteY0" fmla="*/ 138112 h 138112"/>
                <a:gd name="connsiteX1" fmla="*/ 83343 w 235743"/>
                <a:gd name="connsiteY1" fmla="*/ 128587 h 138112"/>
                <a:gd name="connsiteX2" fmla="*/ 128587 w 235743"/>
                <a:gd name="connsiteY2" fmla="*/ 116681 h 138112"/>
                <a:gd name="connsiteX3" fmla="*/ 152400 w 235743"/>
                <a:gd name="connsiteY3" fmla="*/ 90487 h 138112"/>
                <a:gd name="connsiteX4" fmla="*/ 169068 w 235743"/>
                <a:gd name="connsiteY4" fmla="*/ 61912 h 138112"/>
                <a:gd name="connsiteX5" fmla="*/ 202406 w 235743"/>
                <a:gd name="connsiteY5" fmla="*/ 35718 h 138112"/>
                <a:gd name="connsiteX6" fmla="*/ 235743 w 235743"/>
                <a:gd name="connsiteY6" fmla="*/ 0 h 138112"/>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69068 w 233362"/>
                <a:gd name="connsiteY4" fmla="*/ 57150 h 133350"/>
                <a:gd name="connsiteX5" fmla="*/ 202406 w 233362"/>
                <a:gd name="connsiteY5" fmla="*/ 30956 h 133350"/>
                <a:gd name="connsiteX6" fmla="*/ 233362 w 233362"/>
                <a:gd name="connsiteY6" fmla="*/ 0 h 133350"/>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73831 w 233362"/>
                <a:gd name="connsiteY4" fmla="*/ 59531 h 133350"/>
                <a:gd name="connsiteX5" fmla="*/ 202406 w 233362"/>
                <a:gd name="connsiteY5" fmla="*/ 30956 h 133350"/>
                <a:gd name="connsiteX6" fmla="*/ 233362 w 233362"/>
                <a:gd name="connsiteY6" fmla="*/ 0 h 133350"/>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9531 h 130969"/>
                <a:gd name="connsiteX5" fmla="*/ 200025 w 230981"/>
                <a:gd name="connsiteY5" fmla="*/ 30956 h 130969"/>
                <a:gd name="connsiteX6" fmla="*/ 230981 w 230981"/>
                <a:gd name="connsiteY6" fmla="*/ 0 h 130969"/>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4769 h 130969"/>
                <a:gd name="connsiteX5" fmla="*/ 200025 w 230981"/>
                <a:gd name="connsiteY5" fmla="*/ 30956 h 130969"/>
                <a:gd name="connsiteX6" fmla="*/ 230981 w 230981"/>
                <a:gd name="connsiteY6" fmla="*/ 0 h 130969"/>
                <a:gd name="connsiteX0" fmla="*/ 0 w 240506"/>
                <a:gd name="connsiteY0" fmla="*/ 128588 h 128588"/>
                <a:gd name="connsiteX1" fmla="*/ 90487 w 240506"/>
                <a:gd name="connsiteY1" fmla="*/ 123825 h 128588"/>
                <a:gd name="connsiteX2" fmla="*/ 135731 w 240506"/>
                <a:gd name="connsiteY2" fmla="*/ 111919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 name="connsiteX0" fmla="*/ 0 w 302418"/>
                <a:gd name="connsiteY0" fmla="*/ 147638 h 147638"/>
                <a:gd name="connsiteX1" fmla="*/ 90487 w 302418"/>
                <a:gd name="connsiteY1" fmla="*/ 142875 h 147638"/>
                <a:gd name="connsiteX2" fmla="*/ 135731 w 302418"/>
                <a:gd name="connsiteY2" fmla="*/ 130969 h 147638"/>
                <a:gd name="connsiteX3" fmla="*/ 159544 w 302418"/>
                <a:gd name="connsiteY3" fmla="*/ 104775 h 147638"/>
                <a:gd name="connsiteX4" fmla="*/ 180975 w 302418"/>
                <a:gd name="connsiteY4" fmla="*/ 73819 h 147638"/>
                <a:gd name="connsiteX5" fmla="*/ 209550 w 302418"/>
                <a:gd name="connsiteY5" fmla="*/ 50006 h 147638"/>
                <a:gd name="connsiteX6" fmla="*/ 302418 w 302418"/>
                <a:gd name="connsiteY6" fmla="*/ 0 h 147638"/>
                <a:gd name="connsiteX0" fmla="*/ 0 w 302418"/>
                <a:gd name="connsiteY0" fmla="*/ 147638 h 147638"/>
                <a:gd name="connsiteX1" fmla="*/ 90487 w 302418"/>
                <a:gd name="connsiteY1" fmla="*/ 142875 h 147638"/>
                <a:gd name="connsiteX2" fmla="*/ 135731 w 302418"/>
                <a:gd name="connsiteY2" fmla="*/ 130969 h 147638"/>
                <a:gd name="connsiteX3" fmla="*/ 159544 w 302418"/>
                <a:gd name="connsiteY3" fmla="*/ 104775 h 147638"/>
                <a:gd name="connsiteX4" fmla="*/ 180975 w 302418"/>
                <a:gd name="connsiteY4" fmla="*/ 73819 h 147638"/>
                <a:gd name="connsiteX5" fmla="*/ 257175 w 302418"/>
                <a:gd name="connsiteY5" fmla="*/ 38099 h 147638"/>
                <a:gd name="connsiteX6" fmla="*/ 302418 w 302418"/>
                <a:gd name="connsiteY6" fmla="*/ 0 h 147638"/>
                <a:gd name="connsiteX0" fmla="*/ 0 w 302418"/>
                <a:gd name="connsiteY0" fmla="*/ 147638 h 147638"/>
                <a:gd name="connsiteX1" fmla="*/ 90487 w 302418"/>
                <a:gd name="connsiteY1" fmla="*/ 142875 h 147638"/>
                <a:gd name="connsiteX2" fmla="*/ 135731 w 302418"/>
                <a:gd name="connsiteY2" fmla="*/ 130969 h 147638"/>
                <a:gd name="connsiteX3" fmla="*/ 159544 w 302418"/>
                <a:gd name="connsiteY3" fmla="*/ 104775 h 147638"/>
                <a:gd name="connsiteX4" fmla="*/ 195263 w 302418"/>
                <a:gd name="connsiteY4" fmla="*/ 59532 h 147638"/>
                <a:gd name="connsiteX5" fmla="*/ 257175 w 302418"/>
                <a:gd name="connsiteY5" fmla="*/ 38099 h 147638"/>
                <a:gd name="connsiteX6" fmla="*/ 302418 w 302418"/>
                <a:gd name="connsiteY6" fmla="*/ 0 h 147638"/>
                <a:gd name="connsiteX0" fmla="*/ 0 w 302418"/>
                <a:gd name="connsiteY0" fmla="*/ 138113 h 138113"/>
                <a:gd name="connsiteX1" fmla="*/ 90487 w 302418"/>
                <a:gd name="connsiteY1" fmla="*/ 133350 h 138113"/>
                <a:gd name="connsiteX2" fmla="*/ 135731 w 302418"/>
                <a:gd name="connsiteY2" fmla="*/ 121444 h 138113"/>
                <a:gd name="connsiteX3" fmla="*/ 159544 w 302418"/>
                <a:gd name="connsiteY3" fmla="*/ 95250 h 138113"/>
                <a:gd name="connsiteX4" fmla="*/ 195263 w 302418"/>
                <a:gd name="connsiteY4" fmla="*/ 50007 h 138113"/>
                <a:gd name="connsiteX5" fmla="*/ 257175 w 302418"/>
                <a:gd name="connsiteY5" fmla="*/ 28574 h 138113"/>
                <a:gd name="connsiteX6" fmla="*/ 302418 w 302418"/>
                <a:gd name="connsiteY6" fmla="*/ 0 h 138113"/>
                <a:gd name="connsiteX0" fmla="*/ 0 w 297655"/>
                <a:gd name="connsiteY0" fmla="*/ 138113 h 138113"/>
                <a:gd name="connsiteX1" fmla="*/ 90487 w 297655"/>
                <a:gd name="connsiteY1" fmla="*/ 133350 h 138113"/>
                <a:gd name="connsiteX2" fmla="*/ 135731 w 297655"/>
                <a:gd name="connsiteY2" fmla="*/ 121444 h 138113"/>
                <a:gd name="connsiteX3" fmla="*/ 159544 w 297655"/>
                <a:gd name="connsiteY3" fmla="*/ 95250 h 138113"/>
                <a:gd name="connsiteX4" fmla="*/ 195263 w 297655"/>
                <a:gd name="connsiteY4" fmla="*/ 50007 h 138113"/>
                <a:gd name="connsiteX5" fmla="*/ 257175 w 297655"/>
                <a:gd name="connsiteY5" fmla="*/ 28574 h 138113"/>
                <a:gd name="connsiteX6" fmla="*/ 297655 w 297655"/>
                <a:gd name="connsiteY6" fmla="*/ 0 h 13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655" h="138113">
                  <a:moveTo>
                    <a:pt x="0" y="138113"/>
                  </a:moveTo>
                  <a:cubicBezTo>
                    <a:pt x="33932" y="133152"/>
                    <a:pt x="67865" y="136128"/>
                    <a:pt x="90487" y="133350"/>
                  </a:cubicBezTo>
                  <a:cubicBezTo>
                    <a:pt x="113109" y="130572"/>
                    <a:pt x="124222" y="127794"/>
                    <a:pt x="135731" y="121444"/>
                  </a:cubicBezTo>
                  <a:cubicBezTo>
                    <a:pt x="147241" y="115094"/>
                    <a:pt x="149622" y="107156"/>
                    <a:pt x="159544" y="95250"/>
                  </a:cubicBezTo>
                  <a:cubicBezTo>
                    <a:pt x="169466" y="83344"/>
                    <a:pt x="178991" y="61120"/>
                    <a:pt x="195263" y="50007"/>
                  </a:cubicBezTo>
                  <a:cubicBezTo>
                    <a:pt x="211535" y="38894"/>
                    <a:pt x="239316" y="36909"/>
                    <a:pt x="257175" y="28574"/>
                  </a:cubicBezTo>
                  <a:cubicBezTo>
                    <a:pt x="275034" y="20239"/>
                    <a:pt x="286543" y="12699"/>
                    <a:pt x="297655"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7" name="任意多边形 66"/>
            <p:cNvSpPr/>
            <p:nvPr/>
          </p:nvSpPr>
          <p:spPr>
            <a:xfrm>
              <a:off x="5200652" y="2161971"/>
              <a:ext cx="202406" cy="76201"/>
            </a:xfrm>
            <a:custGeom>
              <a:avLst/>
              <a:gdLst>
                <a:gd name="connsiteX0" fmla="*/ 0 w 202406"/>
                <a:gd name="connsiteY0" fmla="*/ 90488 h 90488"/>
                <a:gd name="connsiteX1" fmla="*/ 45244 w 202406"/>
                <a:gd name="connsiteY1" fmla="*/ 42863 h 90488"/>
                <a:gd name="connsiteX2" fmla="*/ 95250 w 202406"/>
                <a:gd name="connsiteY2" fmla="*/ 28575 h 90488"/>
                <a:gd name="connsiteX3" fmla="*/ 147638 w 202406"/>
                <a:gd name="connsiteY3" fmla="*/ 23813 h 90488"/>
                <a:gd name="connsiteX4" fmla="*/ 202406 w 202406"/>
                <a:gd name="connsiteY4" fmla="*/ 0 h 90488"/>
                <a:gd name="connsiteX0" fmla="*/ 0 w 202406"/>
                <a:gd name="connsiteY0" fmla="*/ 76201 h 76201"/>
                <a:gd name="connsiteX1" fmla="*/ 45244 w 202406"/>
                <a:gd name="connsiteY1" fmla="*/ 42863 h 76201"/>
                <a:gd name="connsiteX2" fmla="*/ 95250 w 202406"/>
                <a:gd name="connsiteY2" fmla="*/ 28575 h 76201"/>
                <a:gd name="connsiteX3" fmla="*/ 147638 w 202406"/>
                <a:gd name="connsiteY3" fmla="*/ 23813 h 76201"/>
                <a:gd name="connsiteX4" fmla="*/ 202406 w 202406"/>
                <a:gd name="connsiteY4" fmla="*/ 0 h 76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406" h="76201">
                  <a:moveTo>
                    <a:pt x="0" y="76201"/>
                  </a:moveTo>
                  <a:cubicBezTo>
                    <a:pt x="14684" y="57548"/>
                    <a:pt x="29369" y="50801"/>
                    <a:pt x="45244" y="42863"/>
                  </a:cubicBezTo>
                  <a:cubicBezTo>
                    <a:pt x="61119" y="34925"/>
                    <a:pt x="78184" y="31750"/>
                    <a:pt x="95250" y="28575"/>
                  </a:cubicBezTo>
                  <a:cubicBezTo>
                    <a:pt x="112316" y="25400"/>
                    <a:pt x="129779" y="28575"/>
                    <a:pt x="147638" y="23813"/>
                  </a:cubicBezTo>
                  <a:cubicBezTo>
                    <a:pt x="165497" y="19051"/>
                    <a:pt x="183951" y="9525"/>
                    <a:pt x="2024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8" name="任意多边形 67"/>
            <p:cNvSpPr/>
            <p:nvPr/>
          </p:nvSpPr>
          <p:spPr>
            <a:xfrm>
              <a:off x="5219703" y="2090536"/>
              <a:ext cx="252413" cy="80962"/>
            </a:xfrm>
            <a:custGeom>
              <a:avLst/>
              <a:gdLst>
                <a:gd name="connsiteX0" fmla="*/ 0 w 261938"/>
                <a:gd name="connsiteY0" fmla="*/ 71437 h 71437"/>
                <a:gd name="connsiteX1" fmla="*/ 73819 w 261938"/>
                <a:gd name="connsiteY1" fmla="*/ 42862 h 71437"/>
                <a:gd name="connsiteX2" fmla="*/ 104775 w 261938"/>
                <a:gd name="connsiteY2" fmla="*/ 21431 h 71437"/>
                <a:gd name="connsiteX3" fmla="*/ 157163 w 261938"/>
                <a:gd name="connsiteY3" fmla="*/ 14287 h 71437"/>
                <a:gd name="connsiteX4" fmla="*/ 209550 w 261938"/>
                <a:gd name="connsiteY4" fmla="*/ 11906 h 71437"/>
                <a:gd name="connsiteX5" fmla="*/ 261938 w 261938"/>
                <a:gd name="connsiteY5" fmla="*/ 0 h 71437"/>
                <a:gd name="connsiteX0" fmla="*/ 0 w 261938"/>
                <a:gd name="connsiteY0" fmla="*/ 80962 h 80962"/>
                <a:gd name="connsiteX1" fmla="*/ 73819 w 261938"/>
                <a:gd name="connsiteY1" fmla="*/ 42862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61926 w 261938"/>
                <a:gd name="connsiteY3" fmla="*/ 11905 h 80962"/>
                <a:gd name="connsiteX4" fmla="*/ 209550 w 261938"/>
                <a:gd name="connsiteY4" fmla="*/ 11906 h 80962"/>
                <a:gd name="connsiteX5" fmla="*/ 261938 w 261938"/>
                <a:gd name="connsiteY5" fmla="*/ 0 h 80962"/>
                <a:gd name="connsiteX0" fmla="*/ 0 w 252413"/>
                <a:gd name="connsiteY0" fmla="*/ 80962 h 80962"/>
                <a:gd name="connsiteX1" fmla="*/ 47626 w 252413"/>
                <a:gd name="connsiteY1" fmla="*/ 57149 h 80962"/>
                <a:gd name="connsiteX2" fmla="*/ 95250 w 252413"/>
                <a:gd name="connsiteY2" fmla="*/ 21431 h 80962"/>
                <a:gd name="connsiteX3" fmla="*/ 152401 w 252413"/>
                <a:gd name="connsiteY3" fmla="*/ 11905 h 80962"/>
                <a:gd name="connsiteX4" fmla="*/ 200025 w 252413"/>
                <a:gd name="connsiteY4" fmla="*/ 11906 h 80962"/>
                <a:gd name="connsiteX5" fmla="*/ 252413 w 252413"/>
                <a:gd name="connsiteY5" fmla="*/ 0 h 80962"/>
                <a:gd name="connsiteX0" fmla="*/ 0 w 252413"/>
                <a:gd name="connsiteY0" fmla="*/ 80962 h 80962"/>
                <a:gd name="connsiteX1" fmla="*/ 47626 w 252413"/>
                <a:gd name="connsiteY1" fmla="*/ 57149 h 80962"/>
                <a:gd name="connsiteX2" fmla="*/ 90487 w 252413"/>
                <a:gd name="connsiteY2" fmla="*/ 23812 h 80962"/>
                <a:gd name="connsiteX3" fmla="*/ 152401 w 252413"/>
                <a:gd name="connsiteY3" fmla="*/ 11905 h 80962"/>
                <a:gd name="connsiteX4" fmla="*/ 200025 w 252413"/>
                <a:gd name="connsiteY4" fmla="*/ 11906 h 80962"/>
                <a:gd name="connsiteX5" fmla="*/ 252413 w 252413"/>
                <a:gd name="connsiteY5" fmla="*/ 0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413" h="80962">
                  <a:moveTo>
                    <a:pt x="0" y="80962"/>
                  </a:moveTo>
                  <a:cubicBezTo>
                    <a:pt x="28178" y="70841"/>
                    <a:pt x="32545" y="66674"/>
                    <a:pt x="47626" y="57149"/>
                  </a:cubicBezTo>
                  <a:cubicBezTo>
                    <a:pt x="62707" y="47624"/>
                    <a:pt x="73025" y="31353"/>
                    <a:pt x="90487" y="23812"/>
                  </a:cubicBezTo>
                  <a:cubicBezTo>
                    <a:pt x="107949" y="16271"/>
                    <a:pt x="134145" y="13889"/>
                    <a:pt x="152401" y="11905"/>
                  </a:cubicBezTo>
                  <a:cubicBezTo>
                    <a:pt x="170657" y="9921"/>
                    <a:pt x="183356" y="13890"/>
                    <a:pt x="200025" y="11906"/>
                  </a:cubicBezTo>
                  <a:cubicBezTo>
                    <a:pt x="216694" y="9922"/>
                    <a:pt x="234950" y="4762"/>
                    <a:pt x="25241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9" name="任意多边形 68"/>
            <p:cNvSpPr/>
            <p:nvPr/>
          </p:nvSpPr>
          <p:spPr>
            <a:xfrm>
              <a:off x="5505449" y="1600000"/>
              <a:ext cx="342900" cy="133349"/>
            </a:xfrm>
            <a:custGeom>
              <a:avLst/>
              <a:gdLst>
                <a:gd name="connsiteX0" fmla="*/ 0 w 309563"/>
                <a:gd name="connsiteY0" fmla="*/ 142875 h 142875"/>
                <a:gd name="connsiteX1" fmla="*/ 59532 w 309563"/>
                <a:gd name="connsiteY1" fmla="*/ 130969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47663"/>
                <a:gd name="connsiteY0" fmla="*/ 138112 h 138112"/>
                <a:gd name="connsiteX1" fmla="*/ 59532 w 347663"/>
                <a:gd name="connsiteY1" fmla="*/ 128587 h 138112"/>
                <a:gd name="connsiteX2" fmla="*/ 135732 w 347663"/>
                <a:gd name="connsiteY2" fmla="*/ 123824 h 138112"/>
                <a:gd name="connsiteX3" fmla="*/ 173832 w 347663"/>
                <a:gd name="connsiteY3" fmla="*/ 100012 h 138112"/>
                <a:gd name="connsiteX4" fmla="*/ 200026 w 347663"/>
                <a:gd name="connsiteY4" fmla="*/ 69056 h 138112"/>
                <a:gd name="connsiteX5" fmla="*/ 242888 w 347663"/>
                <a:gd name="connsiteY5" fmla="*/ 47624 h 138112"/>
                <a:gd name="connsiteX6" fmla="*/ 280988 w 347663"/>
                <a:gd name="connsiteY6" fmla="*/ 30956 h 138112"/>
                <a:gd name="connsiteX7" fmla="*/ 347663 w 347663"/>
                <a:gd name="connsiteY7" fmla="*/ 0 h 138112"/>
                <a:gd name="connsiteX0" fmla="*/ 0 w 347663"/>
                <a:gd name="connsiteY0" fmla="*/ 138112 h 138112"/>
                <a:gd name="connsiteX1" fmla="*/ 59532 w 347663"/>
                <a:gd name="connsiteY1" fmla="*/ 128587 h 138112"/>
                <a:gd name="connsiteX2" fmla="*/ 135732 w 347663"/>
                <a:gd name="connsiteY2" fmla="*/ 123824 h 138112"/>
                <a:gd name="connsiteX3" fmla="*/ 173832 w 347663"/>
                <a:gd name="connsiteY3" fmla="*/ 100012 h 138112"/>
                <a:gd name="connsiteX4" fmla="*/ 200026 w 347663"/>
                <a:gd name="connsiteY4" fmla="*/ 69056 h 138112"/>
                <a:gd name="connsiteX5" fmla="*/ 242888 w 347663"/>
                <a:gd name="connsiteY5" fmla="*/ 47624 h 138112"/>
                <a:gd name="connsiteX6" fmla="*/ 300038 w 347663"/>
                <a:gd name="connsiteY6" fmla="*/ 38100 h 138112"/>
                <a:gd name="connsiteX7" fmla="*/ 347663 w 347663"/>
                <a:gd name="connsiteY7" fmla="*/ 0 h 138112"/>
                <a:gd name="connsiteX0" fmla="*/ 0 w 347663"/>
                <a:gd name="connsiteY0" fmla="*/ 138112 h 138112"/>
                <a:gd name="connsiteX1" fmla="*/ 59532 w 347663"/>
                <a:gd name="connsiteY1" fmla="*/ 128587 h 138112"/>
                <a:gd name="connsiteX2" fmla="*/ 135732 w 347663"/>
                <a:gd name="connsiteY2" fmla="*/ 123824 h 138112"/>
                <a:gd name="connsiteX3" fmla="*/ 173832 w 347663"/>
                <a:gd name="connsiteY3" fmla="*/ 100012 h 138112"/>
                <a:gd name="connsiteX4" fmla="*/ 200026 w 347663"/>
                <a:gd name="connsiteY4" fmla="*/ 69056 h 138112"/>
                <a:gd name="connsiteX5" fmla="*/ 242888 w 347663"/>
                <a:gd name="connsiteY5" fmla="*/ 52386 h 138112"/>
                <a:gd name="connsiteX6" fmla="*/ 300038 w 347663"/>
                <a:gd name="connsiteY6" fmla="*/ 38100 h 138112"/>
                <a:gd name="connsiteX7" fmla="*/ 347663 w 347663"/>
                <a:gd name="connsiteY7" fmla="*/ 0 h 138112"/>
                <a:gd name="connsiteX0" fmla="*/ 0 w 347663"/>
                <a:gd name="connsiteY0" fmla="*/ 138112 h 138112"/>
                <a:gd name="connsiteX1" fmla="*/ 59532 w 347663"/>
                <a:gd name="connsiteY1" fmla="*/ 128587 h 138112"/>
                <a:gd name="connsiteX2" fmla="*/ 135732 w 347663"/>
                <a:gd name="connsiteY2" fmla="*/ 123824 h 138112"/>
                <a:gd name="connsiteX3" fmla="*/ 173832 w 347663"/>
                <a:gd name="connsiteY3" fmla="*/ 100012 h 138112"/>
                <a:gd name="connsiteX4" fmla="*/ 204788 w 347663"/>
                <a:gd name="connsiteY4" fmla="*/ 71437 h 138112"/>
                <a:gd name="connsiteX5" fmla="*/ 242888 w 347663"/>
                <a:gd name="connsiteY5" fmla="*/ 52386 h 138112"/>
                <a:gd name="connsiteX6" fmla="*/ 300038 w 347663"/>
                <a:gd name="connsiteY6" fmla="*/ 38100 h 138112"/>
                <a:gd name="connsiteX7" fmla="*/ 347663 w 347663"/>
                <a:gd name="connsiteY7" fmla="*/ 0 h 138112"/>
                <a:gd name="connsiteX0" fmla="*/ 0 w 342900"/>
                <a:gd name="connsiteY0" fmla="*/ 133349 h 133349"/>
                <a:gd name="connsiteX1" fmla="*/ 59532 w 342900"/>
                <a:gd name="connsiteY1" fmla="*/ 123824 h 133349"/>
                <a:gd name="connsiteX2" fmla="*/ 135732 w 342900"/>
                <a:gd name="connsiteY2" fmla="*/ 119061 h 133349"/>
                <a:gd name="connsiteX3" fmla="*/ 173832 w 342900"/>
                <a:gd name="connsiteY3" fmla="*/ 95249 h 133349"/>
                <a:gd name="connsiteX4" fmla="*/ 204788 w 342900"/>
                <a:gd name="connsiteY4" fmla="*/ 66674 h 133349"/>
                <a:gd name="connsiteX5" fmla="*/ 242888 w 342900"/>
                <a:gd name="connsiteY5" fmla="*/ 47623 h 133349"/>
                <a:gd name="connsiteX6" fmla="*/ 300038 w 342900"/>
                <a:gd name="connsiteY6" fmla="*/ 33337 h 133349"/>
                <a:gd name="connsiteX7" fmla="*/ 342900 w 342900"/>
                <a:gd name="connsiteY7" fmla="*/ 0 h 133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900" h="133349">
                  <a:moveTo>
                    <a:pt x="0" y="133349"/>
                  </a:moveTo>
                  <a:cubicBezTo>
                    <a:pt x="18455" y="128586"/>
                    <a:pt x="36910" y="126205"/>
                    <a:pt x="59532" y="123824"/>
                  </a:cubicBezTo>
                  <a:cubicBezTo>
                    <a:pt x="82154" y="121443"/>
                    <a:pt x="116682" y="123823"/>
                    <a:pt x="135732" y="119061"/>
                  </a:cubicBezTo>
                  <a:cubicBezTo>
                    <a:pt x="154782" y="114299"/>
                    <a:pt x="162323" y="103980"/>
                    <a:pt x="173832" y="95249"/>
                  </a:cubicBezTo>
                  <a:cubicBezTo>
                    <a:pt x="185341" y="86518"/>
                    <a:pt x="193279" y="74612"/>
                    <a:pt x="204788" y="66674"/>
                  </a:cubicBezTo>
                  <a:cubicBezTo>
                    <a:pt x="216297" y="58736"/>
                    <a:pt x="227013" y="53179"/>
                    <a:pt x="242888" y="47623"/>
                  </a:cubicBezTo>
                  <a:cubicBezTo>
                    <a:pt x="258763" y="42067"/>
                    <a:pt x="282576" y="42068"/>
                    <a:pt x="300038" y="33337"/>
                  </a:cubicBezTo>
                  <a:cubicBezTo>
                    <a:pt x="317500" y="24606"/>
                    <a:pt x="334169" y="13494"/>
                    <a:pt x="34290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0" name="任意多边形 69"/>
            <p:cNvSpPr/>
            <p:nvPr/>
          </p:nvSpPr>
          <p:spPr>
            <a:xfrm>
              <a:off x="5245897" y="1995285"/>
              <a:ext cx="330994" cy="100013"/>
            </a:xfrm>
            <a:custGeom>
              <a:avLst/>
              <a:gdLst>
                <a:gd name="connsiteX0" fmla="*/ 0 w 333375"/>
                <a:gd name="connsiteY0" fmla="*/ 104775 h 104775"/>
                <a:gd name="connsiteX1" fmla="*/ 73819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197644 w 333375"/>
                <a:gd name="connsiteY4" fmla="*/ 16669 h 104775"/>
                <a:gd name="connsiteX5" fmla="*/ 271462 w 333375"/>
                <a:gd name="connsiteY5" fmla="*/ 14288 h 104775"/>
                <a:gd name="connsiteX6" fmla="*/ 333375 w 333375"/>
                <a:gd name="connsiteY6" fmla="*/ 0 h 104775"/>
                <a:gd name="connsiteX0" fmla="*/ 0 w 330994"/>
                <a:gd name="connsiteY0" fmla="*/ 100013 h 100013"/>
                <a:gd name="connsiteX1" fmla="*/ 59532 w 330994"/>
                <a:gd name="connsiteY1" fmla="*/ 78581 h 100013"/>
                <a:gd name="connsiteX2" fmla="*/ 104775 w 330994"/>
                <a:gd name="connsiteY2" fmla="*/ 64294 h 100013"/>
                <a:gd name="connsiteX3" fmla="*/ 145256 w 330994"/>
                <a:gd name="connsiteY3" fmla="*/ 33338 h 100013"/>
                <a:gd name="connsiteX4" fmla="*/ 195263 w 330994"/>
                <a:gd name="connsiteY4" fmla="*/ 16669 h 100013"/>
                <a:gd name="connsiteX5" fmla="*/ 269081 w 330994"/>
                <a:gd name="connsiteY5" fmla="*/ 14288 h 100013"/>
                <a:gd name="connsiteX6" fmla="*/ 330994 w 330994"/>
                <a:gd name="connsiteY6" fmla="*/ 0 h 100013"/>
                <a:gd name="connsiteX0" fmla="*/ 0 w 330994"/>
                <a:gd name="connsiteY0" fmla="*/ 100013 h 100013"/>
                <a:gd name="connsiteX1" fmla="*/ 59532 w 330994"/>
                <a:gd name="connsiteY1" fmla="*/ 78581 h 100013"/>
                <a:gd name="connsiteX2" fmla="*/ 104775 w 330994"/>
                <a:gd name="connsiteY2" fmla="*/ 64294 h 100013"/>
                <a:gd name="connsiteX3" fmla="*/ 138112 w 330994"/>
                <a:gd name="connsiteY3" fmla="*/ 30957 h 100013"/>
                <a:gd name="connsiteX4" fmla="*/ 195263 w 330994"/>
                <a:gd name="connsiteY4" fmla="*/ 16669 h 100013"/>
                <a:gd name="connsiteX5" fmla="*/ 269081 w 330994"/>
                <a:gd name="connsiteY5" fmla="*/ 14288 h 100013"/>
                <a:gd name="connsiteX6" fmla="*/ 330994 w 330994"/>
                <a:gd name="connsiteY6" fmla="*/ 0 h 100013"/>
                <a:gd name="connsiteX0" fmla="*/ 0 w 330994"/>
                <a:gd name="connsiteY0" fmla="*/ 100013 h 100013"/>
                <a:gd name="connsiteX1" fmla="*/ 59532 w 330994"/>
                <a:gd name="connsiteY1" fmla="*/ 78581 h 100013"/>
                <a:gd name="connsiteX2" fmla="*/ 100013 w 330994"/>
                <a:gd name="connsiteY2" fmla="*/ 61913 h 100013"/>
                <a:gd name="connsiteX3" fmla="*/ 138112 w 330994"/>
                <a:gd name="connsiteY3" fmla="*/ 30957 h 100013"/>
                <a:gd name="connsiteX4" fmla="*/ 195263 w 330994"/>
                <a:gd name="connsiteY4" fmla="*/ 16669 h 100013"/>
                <a:gd name="connsiteX5" fmla="*/ 269081 w 330994"/>
                <a:gd name="connsiteY5" fmla="*/ 14288 h 100013"/>
                <a:gd name="connsiteX6" fmla="*/ 330994 w 330994"/>
                <a:gd name="connsiteY6" fmla="*/ 0 h 10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94" h="100013">
                  <a:moveTo>
                    <a:pt x="0" y="100013"/>
                  </a:moveTo>
                  <a:cubicBezTo>
                    <a:pt x="27186" y="90686"/>
                    <a:pt x="42863" y="84931"/>
                    <a:pt x="59532" y="78581"/>
                  </a:cubicBezTo>
                  <a:cubicBezTo>
                    <a:pt x="76201" y="72231"/>
                    <a:pt x="86916" y="69850"/>
                    <a:pt x="100013" y="61913"/>
                  </a:cubicBezTo>
                  <a:cubicBezTo>
                    <a:pt x="113110" y="53976"/>
                    <a:pt x="122237" y="38498"/>
                    <a:pt x="138112" y="30957"/>
                  </a:cubicBezTo>
                  <a:cubicBezTo>
                    <a:pt x="153987" y="23416"/>
                    <a:pt x="173435" y="19447"/>
                    <a:pt x="195263" y="16669"/>
                  </a:cubicBezTo>
                  <a:cubicBezTo>
                    <a:pt x="217091" y="13891"/>
                    <a:pt x="246459" y="17066"/>
                    <a:pt x="269081" y="14288"/>
                  </a:cubicBezTo>
                  <a:cubicBezTo>
                    <a:pt x="291703" y="11510"/>
                    <a:pt x="311150" y="5556"/>
                    <a:pt x="330994"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1" name="任意多边形 70"/>
            <p:cNvSpPr/>
            <p:nvPr/>
          </p:nvSpPr>
          <p:spPr>
            <a:xfrm>
              <a:off x="5293524" y="1914322"/>
              <a:ext cx="354806" cy="88108"/>
            </a:xfrm>
            <a:custGeom>
              <a:avLst/>
              <a:gdLst>
                <a:gd name="connsiteX0" fmla="*/ 0 w 371475"/>
                <a:gd name="connsiteY0" fmla="*/ 109538 h 109538"/>
                <a:gd name="connsiteX1" fmla="*/ 1023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42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50044"/>
                <a:gd name="connsiteY0" fmla="*/ 102395 h 102395"/>
                <a:gd name="connsiteX1" fmla="*/ 50007 w 350044"/>
                <a:gd name="connsiteY1" fmla="*/ 85726 h 102395"/>
                <a:gd name="connsiteX2" fmla="*/ 119063 w 350044"/>
                <a:gd name="connsiteY2" fmla="*/ 76200 h 102395"/>
                <a:gd name="connsiteX3" fmla="*/ 169069 w 350044"/>
                <a:gd name="connsiteY3" fmla="*/ 35719 h 102395"/>
                <a:gd name="connsiteX4" fmla="*/ 233363 w 350044"/>
                <a:gd name="connsiteY4" fmla="*/ 23813 h 102395"/>
                <a:gd name="connsiteX5" fmla="*/ 290513 w 350044"/>
                <a:gd name="connsiteY5" fmla="*/ 21432 h 102395"/>
                <a:gd name="connsiteX6" fmla="*/ 350044 w 350044"/>
                <a:gd name="connsiteY6" fmla="*/ 0 h 102395"/>
                <a:gd name="connsiteX0" fmla="*/ 0 w 354806"/>
                <a:gd name="connsiteY0" fmla="*/ 88108 h 88108"/>
                <a:gd name="connsiteX1" fmla="*/ 50007 w 354806"/>
                <a:gd name="connsiteY1" fmla="*/ 71439 h 88108"/>
                <a:gd name="connsiteX2" fmla="*/ 119063 w 354806"/>
                <a:gd name="connsiteY2" fmla="*/ 61913 h 88108"/>
                <a:gd name="connsiteX3" fmla="*/ 169069 w 354806"/>
                <a:gd name="connsiteY3" fmla="*/ 21432 h 88108"/>
                <a:gd name="connsiteX4" fmla="*/ 233363 w 354806"/>
                <a:gd name="connsiteY4" fmla="*/ 9526 h 88108"/>
                <a:gd name="connsiteX5" fmla="*/ 290513 w 354806"/>
                <a:gd name="connsiteY5" fmla="*/ 7145 h 88108"/>
                <a:gd name="connsiteX6" fmla="*/ 354806 w 354806"/>
                <a:gd name="connsiteY6" fmla="*/ 0 h 88108"/>
                <a:gd name="connsiteX0" fmla="*/ 0 w 354806"/>
                <a:gd name="connsiteY0" fmla="*/ 88108 h 88108"/>
                <a:gd name="connsiteX1" fmla="*/ 50007 w 354806"/>
                <a:gd name="connsiteY1" fmla="*/ 71439 h 88108"/>
                <a:gd name="connsiteX2" fmla="*/ 119063 w 354806"/>
                <a:gd name="connsiteY2" fmla="*/ 61913 h 88108"/>
                <a:gd name="connsiteX3" fmla="*/ 169069 w 354806"/>
                <a:gd name="connsiteY3" fmla="*/ 21432 h 88108"/>
                <a:gd name="connsiteX4" fmla="*/ 233363 w 354806"/>
                <a:gd name="connsiteY4" fmla="*/ 9526 h 88108"/>
                <a:gd name="connsiteX5" fmla="*/ 292894 w 354806"/>
                <a:gd name="connsiteY5" fmla="*/ 14289 h 88108"/>
                <a:gd name="connsiteX6" fmla="*/ 354806 w 354806"/>
                <a:gd name="connsiteY6" fmla="*/ 0 h 88108"/>
                <a:gd name="connsiteX0" fmla="*/ 0 w 354806"/>
                <a:gd name="connsiteY0" fmla="*/ 88108 h 88108"/>
                <a:gd name="connsiteX1" fmla="*/ 50007 w 354806"/>
                <a:gd name="connsiteY1" fmla="*/ 71439 h 88108"/>
                <a:gd name="connsiteX2" fmla="*/ 130969 w 354806"/>
                <a:gd name="connsiteY2" fmla="*/ 61913 h 88108"/>
                <a:gd name="connsiteX3" fmla="*/ 169069 w 354806"/>
                <a:gd name="connsiteY3" fmla="*/ 21432 h 88108"/>
                <a:gd name="connsiteX4" fmla="*/ 233363 w 354806"/>
                <a:gd name="connsiteY4" fmla="*/ 9526 h 88108"/>
                <a:gd name="connsiteX5" fmla="*/ 292894 w 354806"/>
                <a:gd name="connsiteY5" fmla="*/ 14289 h 88108"/>
                <a:gd name="connsiteX6" fmla="*/ 354806 w 354806"/>
                <a:gd name="connsiteY6" fmla="*/ 0 h 88108"/>
                <a:gd name="connsiteX0" fmla="*/ 0 w 354806"/>
                <a:gd name="connsiteY0" fmla="*/ 88108 h 88108"/>
                <a:gd name="connsiteX1" fmla="*/ 50007 w 354806"/>
                <a:gd name="connsiteY1" fmla="*/ 71439 h 88108"/>
                <a:gd name="connsiteX2" fmla="*/ 130969 w 354806"/>
                <a:gd name="connsiteY2" fmla="*/ 61913 h 88108"/>
                <a:gd name="connsiteX3" fmla="*/ 176213 w 354806"/>
                <a:gd name="connsiteY3" fmla="*/ 19051 h 88108"/>
                <a:gd name="connsiteX4" fmla="*/ 233363 w 354806"/>
                <a:gd name="connsiteY4" fmla="*/ 9526 h 88108"/>
                <a:gd name="connsiteX5" fmla="*/ 292894 w 354806"/>
                <a:gd name="connsiteY5" fmla="*/ 14289 h 88108"/>
                <a:gd name="connsiteX6" fmla="*/ 354806 w 354806"/>
                <a:gd name="connsiteY6" fmla="*/ 0 h 88108"/>
                <a:gd name="connsiteX0" fmla="*/ 0 w 354806"/>
                <a:gd name="connsiteY0" fmla="*/ 88108 h 88108"/>
                <a:gd name="connsiteX1" fmla="*/ 50007 w 354806"/>
                <a:gd name="connsiteY1" fmla="*/ 71439 h 88108"/>
                <a:gd name="connsiteX2" fmla="*/ 130969 w 354806"/>
                <a:gd name="connsiteY2" fmla="*/ 61913 h 88108"/>
                <a:gd name="connsiteX3" fmla="*/ 180975 w 354806"/>
                <a:gd name="connsiteY3" fmla="*/ 19051 h 88108"/>
                <a:gd name="connsiteX4" fmla="*/ 233363 w 354806"/>
                <a:gd name="connsiteY4" fmla="*/ 9526 h 88108"/>
                <a:gd name="connsiteX5" fmla="*/ 292894 w 354806"/>
                <a:gd name="connsiteY5" fmla="*/ 14289 h 88108"/>
                <a:gd name="connsiteX6" fmla="*/ 354806 w 354806"/>
                <a:gd name="connsiteY6" fmla="*/ 0 h 88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806" h="88108">
                  <a:moveTo>
                    <a:pt x="0" y="88108"/>
                  </a:moveTo>
                  <a:cubicBezTo>
                    <a:pt x="20638" y="80171"/>
                    <a:pt x="28179" y="75805"/>
                    <a:pt x="50007" y="71439"/>
                  </a:cubicBezTo>
                  <a:cubicBezTo>
                    <a:pt x="71835" y="67073"/>
                    <a:pt x="109141" y="70644"/>
                    <a:pt x="130969" y="61913"/>
                  </a:cubicBezTo>
                  <a:cubicBezTo>
                    <a:pt x="152797" y="53182"/>
                    <a:pt x="163909" y="27782"/>
                    <a:pt x="180975" y="19051"/>
                  </a:cubicBezTo>
                  <a:cubicBezTo>
                    <a:pt x="198041" y="10320"/>
                    <a:pt x="214710" y="10320"/>
                    <a:pt x="233363" y="9526"/>
                  </a:cubicBezTo>
                  <a:cubicBezTo>
                    <a:pt x="252016" y="8732"/>
                    <a:pt x="272654" y="15877"/>
                    <a:pt x="292894" y="14289"/>
                  </a:cubicBezTo>
                  <a:cubicBezTo>
                    <a:pt x="313134" y="12701"/>
                    <a:pt x="334764" y="8731"/>
                    <a:pt x="3548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2" name="任意多边形 71"/>
            <p:cNvSpPr/>
            <p:nvPr/>
          </p:nvSpPr>
          <p:spPr>
            <a:xfrm>
              <a:off x="5360197" y="1802404"/>
              <a:ext cx="383382" cy="104775"/>
            </a:xfrm>
            <a:custGeom>
              <a:avLst/>
              <a:gdLst>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59566 w 383382"/>
                <a:gd name="connsiteY7" fmla="*/ 21634 h 104775"/>
                <a:gd name="connsiteX8" fmla="*/ 383382 w 383382"/>
                <a:gd name="connsiteY8" fmla="*/ 0 h 104775"/>
                <a:gd name="connsiteX9" fmla="*/ 383382 w 383382"/>
                <a:gd name="connsiteY9" fmla="*/ 0 h 104775"/>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2407 w 383382"/>
                <a:gd name="connsiteY4" fmla="*/ 47625 h 104775"/>
                <a:gd name="connsiteX5" fmla="*/ 271463 w 383382"/>
                <a:gd name="connsiteY5" fmla="*/ 33337 h 104775"/>
                <a:gd name="connsiteX6" fmla="*/ 328613 w 383382"/>
                <a:gd name="connsiteY6" fmla="*/ 26194 h 104775"/>
                <a:gd name="connsiteX7" fmla="*/ 359566 w 383382"/>
                <a:gd name="connsiteY7" fmla="*/ 21634 h 104775"/>
                <a:gd name="connsiteX8" fmla="*/ 383382 w 383382"/>
                <a:gd name="connsiteY8" fmla="*/ 0 h 104775"/>
                <a:gd name="connsiteX9" fmla="*/ 383382 w 383382"/>
                <a:gd name="connsiteY9" fmla="*/ 0 h 104775"/>
                <a:gd name="connsiteX0" fmla="*/ 0 w 383382"/>
                <a:gd name="connsiteY0" fmla="*/ 104775 h 104775"/>
                <a:gd name="connsiteX1" fmla="*/ 50007 w 383382"/>
                <a:gd name="connsiteY1" fmla="*/ 95250 h 104775"/>
                <a:gd name="connsiteX2" fmla="*/ 130969 w 383382"/>
                <a:gd name="connsiteY2" fmla="*/ 92869 h 104775"/>
                <a:gd name="connsiteX3" fmla="*/ 164306 w 383382"/>
                <a:gd name="connsiteY3" fmla="*/ 78581 h 104775"/>
                <a:gd name="connsiteX4" fmla="*/ 202407 w 383382"/>
                <a:gd name="connsiteY4" fmla="*/ 47625 h 104775"/>
                <a:gd name="connsiteX5" fmla="*/ 271463 w 383382"/>
                <a:gd name="connsiteY5" fmla="*/ 33337 h 104775"/>
                <a:gd name="connsiteX6" fmla="*/ 328613 w 383382"/>
                <a:gd name="connsiteY6" fmla="*/ 26194 h 104775"/>
                <a:gd name="connsiteX7" fmla="*/ 359566 w 383382"/>
                <a:gd name="connsiteY7" fmla="*/ 21634 h 104775"/>
                <a:gd name="connsiteX8" fmla="*/ 383382 w 383382"/>
                <a:gd name="connsiteY8" fmla="*/ 0 h 104775"/>
                <a:gd name="connsiteX9" fmla="*/ 383382 w 383382"/>
                <a:gd name="connsiteY9" fmla="*/ 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83382" h="104775">
                  <a:moveTo>
                    <a:pt x="0" y="104775"/>
                  </a:moveTo>
                  <a:cubicBezTo>
                    <a:pt x="14089" y="101004"/>
                    <a:pt x="28179" y="97234"/>
                    <a:pt x="50007" y="95250"/>
                  </a:cubicBezTo>
                  <a:cubicBezTo>
                    <a:pt x="71835" y="93266"/>
                    <a:pt x="111919" y="95647"/>
                    <a:pt x="130969" y="92869"/>
                  </a:cubicBezTo>
                  <a:cubicBezTo>
                    <a:pt x="150019" y="90091"/>
                    <a:pt x="152400" y="86122"/>
                    <a:pt x="164306" y="78581"/>
                  </a:cubicBezTo>
                  <a:cubicBezTo>
                    <a:pt x="176212" y="71040"/>
                    <a:pt x="184548" y="55166"/>
                    <a:pt x="202407" y="47625"/>
                  </a:cubicBezTo>
                  <a:cubicBezTo>
                    <a:pt x="220267" y="40084"/>
                    <a:pt x="250429" y="36909"/>
                    <a:pt x="271463" y="33337"/>
                  </a:cubicBezTo>
                  <a:cubicBezTo>
                    <a:pt x="292497" y="29765"/>
                    <a:pt x="313929" y="28144"/>
                    <a:pt x="328613" y="26194"/>
                  </a:cubicBezTo>
                  <a:cubicBezTo>
                    <a:pt x="343297" y="24244"/>
                    <a:pt x="350438" y="26000"/>
                    <a:pt x="359566" y="21634"/>
                  </a:cubicBezTo>
                  <a:cubicBezTo>
                    <a:pt x="368694" y="17268"/>
                    <a:pt x="379413" y="3606"/>
                    <a:pt x="383382" y="0"/>
                  </a:cubicBezTo>
                  <a:lnTo>
                    <a:pt x="383382"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3" name="任意多边形 72"/>
            <p:cNvSpPr/>
            <p:nvPr/>
          </p:nvSpPr>
          <p:spPr>
            <a:xfrm>
              <a:off x="5426871" y="1716680"/>
              <a:ext cx="373856" cy="114299"/>
            </a:xfrm>
            <a:custGeom>
              <a:avLst/>
              <a:gdLst>
                <a:gd name="connsiteX0" fmla="*/ 0 w 361950"/>
                <a:gd name="connsiteY0" fmla="*/ 119062 h 119062"/>
                <a:gd name="connsiteX1" fmla="*/ 104775 w 361950"/>
                <a:gd name="connsiteY1" fmla="*/ 100012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 name="connsiteX0" fmla="*/ 0 w 385762"/>
                <a:gd name="connsiteY0" fmla="*/ 121443 h 121443"/>
                <a:gd name="connsiteX1" fmla="*/ 128587 w 385762"/>
                <a:gd name="connsiteY1" fmla="*/ 100012 h 121443"/>
                <a:gd name="connsiteX2" fmla="*/ 185737 w 385762"/>
                <a:gd name="connsiteY2" fmla="*/ 85725 h 121443"/>
                <a:gd name="connsiteX3" fmla="*/ 219075 w 385762"/>
                <a:gd name="connsiteY3" fmla="*/ 61912 h 121443"/>
                <a:gd name="connsiteX4" fmla="*/ 276225 w 385762"/>
                <a:gd name="connsiteY4" fmla="*/ 40481 h 121443"/>
                <a:gd name="connsiteX5" fmla="*/ 335756 w 385762"/>
                <a:gd name="connsiteY5" fmla="*/ 28575 h 121443"/>
                <a:gd name="connsiteX6" fmla="*/ 385762 w 385762"/>
                <a:gd name="connsiteY6" fmla="*/ 0 h 121443"/>
                <a:gd name="connsiteX0" fmla="*/ 0 w 385762"/>
                <a:gd name="connsiteY0" fmla="*/ 121443 h 121443"/>
                <a:gd name="connsiteX1" fmla="*/ 128587 w 385762"/>
                <a:gd name="connsiteY1" fmla="*/ 100012 h 121443"/>
                <a:gd name="connsiteX2" fmla="*/ 178593 w 385762"/>
                <a:gd name="connsiteY2" fmla="*/ 90487 h 121443"/>
                <a:gd name="connsiteX3" fmla="*/ 219075 w 385762"/>
                <a:gd name="connsiteY3" fmla="*/ 61912 h 121443"/>
                <a:gd name="connsiteX4" fmla="*/ 276225 w 385762"/>
                <a:gd name="connsiteY4" fmla="*/ 40481 h 121443"/>
                <a:gd name="connsiteX5" fmla="*/ 335756 w 385762"/>
                <a:gd name="connsiteY5" fmla="*/ 28575 h 121443"/>
                <a:gd name="connsiteX6" fmla="*/ 385762 w 385762"/>
                <a:gd name="connsiteY6" fmla="*/ 0 h 121443"/>
                <a:gd name="connsiteX0" fmla="*/ 0 w 385762"/>
                <a:gd name="connsiteY0" fmla="*/ 121443 h 121443"/>
                <a:gd name="connsiteX1" fmla="*/ 128587 w 385762"/>
                <a:gd name="connsiteY1" fmla="*/ 100012 h 121443"/>
                <a:gd name="connsiteX2" fmla="*/ 178593 w 385762"/>
                <a:gd name="connsiteY2" fmla="*/ 90487 h 121443"/>
                <a:gd name="connsiteX3" fmla="*/ 207169 w 385762"/>
                <a:gd name="connsiteY3" fmla="*/ 57149 h 121443"/>
                <a:gd name="connsiteX4" fmla="*/ 276225 w 385762"/>
                <a:gd name="connsiteY4" fmla="*/ 40481 h 121443"/>
                <a:gd name="connsiteX5" fmla="*/ 335756 w 385762"/>
                <a:gd name="connsiteY5" fmla="*/ 28575 h 121443"/>
                <a:gd name="connsiteX6" fmla="*/ 385762 w 385762"/>
                <a:gd name="connsiteY6" fmla="*/ 0 h 121443"/>
                <a:gd name="connsiteX0" fmla="*/ 0 w 385762"/>
                <a:gd name="connsiteY0" fmla="*/ 121443 h 121443"/>
                <a:gd name="connsiteX1" fmla="*/ 128587 w 385762"/>
                <a:gd name="connsiteY1" fmla="*/ 100012 h 121443"/>
                <a:gd name="connsiteX2" fmla="*/ 171449 w 385762"/>
                <a:gd name="connsiteY2" fmla="*/ 90487 h 121443"/>
                <a:gd name="connsiteX3" fmla="*/ 207169 w 385762"/>
                <a:gd name="connsiteY3" fmla="*/ 57149 h 121443"/>
                <a:gd name="connsiteX4" fmla="*/ 276225 w 385762"/>
                <a:gd name="connsiteY4" fmla="*/ 40481 h 121443"/>
                <a:gd name="connsiteX5" fmla="*/ 335756 w 385762"/>
                <a:gd name="connsiteY5" fmla="*/ 28575 h 121443"/>
                <a:gd name="connsiteX6" fmla="*/ 385762 w 385762"/>
                <a:gd name="connsiteY6" fmla="*/ 0 h 121443"/>
                <a:gd name="connsiteX0" fmla="*/ 0 w 388143"/>
                <a:gd name="connsiteY0" fmla="*/ 119062 h 119062"/>
                <a:gd name="connsiteX1" fmla="*/ 128587 w 388143"/>
                <a:gd name="connsiteY1" fmla="*/ 97631 h 119062"/>
                <a:gd name="connsiteX2" fmla="*/ 171449 w 388143"/>
                <a:gd name="connsiteY2" fmla="*/ 88106 h 119062"/>
                <a:gd name="connsiteX3" fmla="*/ 207169 w 388143"/>
                <a:gd name="connsiteY3" fmla="*/ 54768 h 119062"/>
                <a:gd name="connsiteX4" fmla="*/ 276225 w 388143"/>
                <a:gd name="connsiteY4" fmla="*/ 38100 h 119062"/>
                <a:gd name="connsiteX5" fmla="*/ 335756 w 388143"/>
                <a:gd name="connsiteY5" fmla="*/ 26194 h 119062"/>
                <a:gd name="connsiteX6" fmla="*/ 388143 w 388143"/>
                <a:gd name="connsiteY6" fmla="*/ 0 h 119062"/>
                <a:gd name="connsiteX0" fmla="*/ 0 w 381000"/>
                <a:gd name="connsiteY0" fmla="*/ 116680 h 116680"/>
                <a:gd name="connsiteX1" fmla="*/ 128587 w 381000"/>
                <a:gd name="connsiteY1" fmla="*/ 95249 h 116680"/>
                <a:gd name="connsiteX2" fmla="*/ 171449 w 381000"/>
                <a:gd name="connsiteY2" fmla="*/ 85724 h 116680"/>
                <a:gd name="connsiteX3" fmla="*/ 207169 w 381000"/>
                <a:gd name="connsiteY3" fmla="*/ 52386 h 116680"/>
                <a:gd name="connsiteX4" fmla="*/ 276225 w 381000"/>
                <a:gd name="connsiteY4" fmla="*/ 35718 h 116680"/>
                <a:gd name="connsiteX5" fmla="*/ 335756 w 381000"/>
                <a:gd name="connsiteY5" fmla="*/ 23812 h 116680"/>
                <a:gd name="connsiteX6" fmla="*/ 381000 w 381000"/>
                <a:gd name="connsiteY6" fmla="*/ 0 h 116680"/>
                <a:gd name="connsiteX0" fmla="*/ 0 w 373856"/>
                <a:gd name="connsiteY0" fmla="*/ 114299 h 114299"/>
                <a:gd name="connsiteX1" fmla="*/ 128587 w 373856"/>
                <a:gd name="connsiteY1" fmla="*/ 92868 h 114299"/>
                <a:gd name="connsiteX2" fmla="*/ 171449 w 373856"/>
                <a:gd name="connsiteY2" fmla="*/ 83343 h 114299"/>
                <a:gd name="connsiteX3" fmla="*/ 207169 w 373856"/>
                <a:gd name="connsiteY3" fmla="*/ 50005 h 114299"/>
                <a:gd name="connsiteX4" fmla="*/ 276225 w 373856"/>
                <a:gd name="connsiteY4" fmla="*/ 33337 h 114299"/>
                <a:gd name="connsiteX5" fmla="*/ 335756 w 373856"/>
                <a:gd name="connsiteY5" fmla="*/ 21431 h 114299"/>
                <a:gd name="connsiteX6" fmla="*/ 373856 w 373856"/>
                <a:gd name="connsiteY6" fmla="*/ 0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3856" h="114299">
                  <a:moveTo>
                    <a:pt x="0" y="114299"/>
                  </a:moveTo>
                  <a:cubicBezTo>
                    <a:pt x="34925" y="107949"/>
                    <a:pt x="93662" y="99218"/>
                    <a:pt x="128587" y="92868"/>
                  </a:cubicBezTo>
                  <a:cubicBezTo>
                    <a:pt x="155574" y="87312"/>
                    <a:pt x="158352" y="90487"/>
                    <a:pt x="171449" y="83343"/>
                  </a:cubicBezTo>
                  <a:cubicBezTo>
                    <a:pt x="184546" y="76199"/>
                    <a:pt x="189706" y="58339"/>
                    <a:pt x="207169" y="50005"/>
                  </a:cubicBezTo>
                  <a:cubicBezTo>
                    <a:pt x="224632" y="41671"/>
                    <a:pt x="254794" y="38099"/>
                    <a:pt x="276225" y="33337"/>
                  </a:cubicBezTo>
                  <a:cubicBezTo>
                    <a:pt x="297656" y="28575"/>
                    <a:pt x="317500" y="28178"/>
                    <a:pt x="335756" y="21431"/>
                  </a:cubicBezTo>
                  <a:cubicBezTo>
                    <a:pt x="354012" y="14684"/>
                    <a:pt x="357981" y="10914"/>
                    <a:pt x="37385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4" name="任意多边形 73"/>
            <p:cNvSpPr/>
            <p:nvPr/>
          </p:nvSpPr>
          <p:spPr>
            <a:xfrm>
              <a:off x="5218642" y="1341432"/>
              <a:ext cx="479839" cy="732556"/>
            </a:xfrm>
            <a:custGeom>
              <a:avLst/>
              <a:gdLst>
                <a:gd name="connsiteX0" fmla="*/ 353160 w 479839"/>
                <a:gd name="connsiteY0" fmla="*/ 0 h 732561"/>
                <a:gd name="connsiteX1" fmla="*/ 455990 w 479839"/>
                <a:gd name="connsiteY1" fmla="*/ 16490 h 732561"/>
                <a:gd name="connsiteX2" fmla="*/ 463465 w 479839"/>
                <a:gd name="connsiteY2" fmla="*/ 25447 h 732561"/>
                <a:gd name="connsiteX3" fmla="*/ 463645 w 479839"/>
                <a:gd name="connsiteY3" fmla="*/ 25954 h 732561"/>
                <a:gd name="connsiteX4" fmla="*/ 464237 w 479839"/>
                <a:gd name="connsiteY4" fmla="*/ 25245 h 732561"/>
                <a:gd name="connsiteX5" fmla="*/ 469772 w 479839"/>
                <a:gd name="connsiteY5" fmla="*/ 40840 h 732561"/>
                <a:gd name="connsiteX6" fmla="*/ 479632 w 479839"/>
                <a:gd name="connsiteY6" fmla="*/ 82456 h 732561"/>
                <a:gd name="connsiteX7" fmla="*/ 458200 w 479839"/>
                <a:gd name="connsiteY7" fmla="*/ 172943 h 732561"/>
                <a:gd name="connsiteX8" fmla="*/ 386763 w 479839"/>
                <a:gd name="connsiteY8" fmla="*/ 277719 h 732561"/>
                <a:gd name="connsiteX9" fmla="*/ 279607 w 479839"/>
                <a:gd name="connsiteY9" fmla="*/ 399163 h 732561"/>
                <a:gd name="connsiteX10" fmla="*/ 177213 w 479839"/>
                <a:gd name="connsiteY10" fmla="*/ 513462 h 732561"/>
                <a:gd name="connsiteX11" fmla="*/ 98632 w 479839"/>
                <a:gd name="connsiteY11" fmla="*/ 613475 h 732561"/>
                <a:gd name="connsiteX12" fmla="*/ 43863 w 479839"/>
                <a:gd name="connsiteY12" fmla="*/ 708725 h 732561"/>
                <a:gd name="connsiteX13" fmla="*/ 29576 w 479839"/>
                <a:gd name="connsiteY13" fmla="*/ 732537 h 732561"/>
                <a:gd name="connsiteX14" fmla="*/ 12907 w 479839"/>
                <a:gd name="connsiteY14" fmla="*/ 706343 h 732561"/>
                <a:gd name="connsiteX15" fmla="*/ 3383 w 479839"/>
                <a:gd name="connsiteY15" fmla="*/ 642050 h 732561"/>
                <a:gd name="connsiteX16" fmla="*/ 3382 w 479839"/>
                <a:gd name="connsiteY16" fmla="*/ 542037 h 732561"/>
                <a:gd name="connsiteX17" fmla="*/ 43862 w 479839"/>
                <a:gd name="connsiteY17" fmla="*/ 411068 h 732561"/>
                <a:gd name="connsiteX18" fmla="*/ 127207 w 479839"/>
                <a:gd name="connsiteY18" fmla="*/ 280100 h 732561"/>
                <a:gd name="connsiteX19" fmla="*/ 201026 w 479839"/>
                <a:gd name="connsiteY19" fmla="*/ 191993 h 732561"/>
                <a:gd name="connsiteX20" fmla="*/ 241507 w 479839"/>
                <a:gd name="connsiteY20" fmla="*/ 108649 h 732561"/>
                <a:gd name="connsiteX21" fmla="*/ 244111 w 479839"/>
                <a:gd name="connsiteY21" fmla="*/ 50829 h 732561"/>
                <a:gd name="connsiteX22" fmla="*/ 243623 w 479839"/>
                <a:gd name="connsiteY22" fmla="*/ 29473 h 732561"/>
                <a:gd name="connsiteX23" fmla="*/ 243568 w 479839"/>
                <a:gd name="connsiteY23" fmla="*/ 29407 h 732561"/>
                <a:gd name="connsiteX24" fmla="*/ 243461 w 479839"/>
                <a:gd name="connsiteY24" fmla="*/ 24722 h 732561"/>
                <a:gd name="connsiteX25" fmla="*/ 250330 w 479839"/>
                <a:gd name="connsiteY25" fmla="*/ 16490 h 732561"/>
                <a:gd name="connsiteX26" fmla="*/ 353160 w 479839"/>
                <a:gd name="connsiteY26" fmla="*/ 0 h 732561"/>
                <a:gd name="connsiteX0" fmla="*/ 353160 w 479839"/>
                <a:gd name="connsiteY0" fmla="*/ 0 h 732561"/>
                <a:gd name="connsiteX1" fmla="*/ 455990 w 479839"/>
                <a:gd name="connsiteY1" fmla="*/ 16490 h 732561"/>
                <a:gd name="connsiteX2" fmla="*/ 463465 w 479839"/>
                <a:gd name="connsiteY2" fmla="*/ 25447 h 732561"/>
                <a:gd name="connsiteX3" fmla="*/ 463645 w 479839"/>
                <a:gd name="connsiteY3" fmla="*/ 25954 h 732561"/>
                <a:gd name="connsiteX4" fmla="*/ 464237 w 479839"/>
                <a:gd name="connsiteY4" fmla="*/ 25245 h 732561"/>
                <a:gd name="connsiteX5" fmla="*/ 469772 w 479839"/>
                <a:gd name="connsiteY5" fmla="*/ 40840 h 732561"/>
                <a:gd name="connsiteX6" fmla="*/ 479632 w 479839"/>
                <a:gd name="connsiteY6" fmla="*/ 82456 h 732561"/>
                <a:gd name="connsiteX7" fmla="*/ 458200 w 479839"/>
                <a:gd name="connsiteY7" fmla="*/ 172943 h 732561"/>
                <a:gd name="connsiteX8" fmla="*/ 386763 w 479839"/>
                <a:gd name="connsiteY8" fmla="*/ 277719 h 732561"/>
                <a:gd name="connsiteX9" fmla="*/ 279607 w 479839"/>
                <a:gd name="connsiteY9" fmla="*/ 399163 h 732561"/>
                <a:gd name="connsiteX10" fmla="*/ 177213 w 479839"/>
                <a:gd name="connsiteY10" fmla="*/ 513462 h 732561"/>
                <a:gd name="connsiteX11" fmla="*/ 98632 w 479839"/>
                <a:gd name="connsiteY11" fmla="*/ 613475 h 732561"/>
                <a:gd name="connsiteX12" fmla="*/ 43863 w 479839"/>
                <a:gd name="connsiteY12" fmla="*/ 708725 h 732561"/>
                <a:gd name="connsiteX13" fmla="*/ 29576 w 479839"/>
                <a:gd name="connsiteY13" fmla="*/ 732537 h 732561"/>
                <a:gd name="connsiteX14" fmla="*/ 12907 w 479839"/>
                <a:gd name="connsiteY14" fmla="*/ 706343 h 732561"/>
                <a:gd name="connsiteX15" fmla="*/ 3383 w 479839"/>
                <a:gd name="connsiteY15" fmla="*/ 642050 h 732561"/>
                <a:gd name="connsiteX16" fmla="*/ 3382 w 479839"/>
                <a:gd name="connsiteY16" fmla="*/ 542037 h 732561"/>
                <a:gd name="connsiteX17" fmla="*/ 43862 w 479839"/>
                <a:gd name="connsiteY17" fmla="*/ 411068 h 732561"/>
                <a:gd name="connsiteX18" fmla="*/ 127207 w 479839"/>
                <a:gd name="connsiteY18" fmla="*/ 280100 h 732561"/>
                <a:gd name="connsiteX19" fmla="*/ 201026 w 479839"/>
                <a:gd name="connsiteY19" fmla="*/ 191993 h 732561"/>
                <a:gd name="connsiteX20" fmla="*/ 241507 w 479839"/>
                <a:gd name="connsiteY20" fmla="*/ 106267 h 732561"/>
                <a:gd name="connsiteX21" fmla="*/ 244111 w 479839"/>
                <a:gd name="connsiteY21" fmla="*/ 50829 h 732561"/>
                <a:gd name="connsiteX22" fmla="*/ 243623 w 479839"/>
                <a:gd name="connsiteY22" fmla="*/ 29473 h 732561"/>
                <a:gd name="connsiteX23" fmla="*/ 243568 w 479839"/>
                <a:gd name="connsiteY23" fmla="*/ 29407 h 732561"/>
                <a:gd name="connsiteX24" fmla="*/ 243461 w 479839"/>
                <a:gd name="connsiteY24" fmla="*/ 24722 h 732561"/>
                <a:gd name="connsiteX25" fmla="*/ 250330 w 479839"/>
                <a:gd name="connsiteY25" fmla="*/ 16490 h 732561"/>
                <a:gd name="connsiteX26" fmla="*/ 353160 w 479839"/>
                <a:gd name="connsiteY26" fmla="*/ 0 h 732561"/>
                <a:gd name="connsiteX0" fmla="*/ 353160 w 479839"/>
                <a:gd name="connsiteY0" fmla="*/ 0 h 732561"/>
                <a:gd name="connsiteX1" fmla="*/ 455990 w 479839"/>
                <a:gd name="connsiteY1" fmla="*/ 16490 h 732561"/>
                <a:gd name="connsiteX2" fmla="*/ 463465 w 479839"/>
                <a:gd name="connsiteY2" fmla="*/ 25447 h 732561"/>
                <a:gd name="connsiteX3" fmla="*/ 463645 w 479839"/>
                <a:gd name="connsiteY3" fmla="*/ 25954 h 732561"/>
                <a:gd name="connsiteX4" fmla="*/ 464237 w 479839"/>
                <a:gd name="connsiteY4" fmla="*/ 25245 h 732561"/>
                <a:gd name="connsiteX5" fmla="*/ 469772 w 479839"/>
                <a:gd name="connsiteY5" fmla="*/ 40840 h 732561"/>
                <a:gd name="connsiteX6" fmla="*/ 479632 w 479839"/>
                <a:gd name="connsiteY6" fmla="*/ 82456 h 732561"/>
                <a:gd name="connsiteX7" fmla="*/ 458200 w 479839"/>
                <a:gd name="connsiteY7" fmla="*/ 172943 h 732561"/>
                <a:gd name="connsiteX8" fmla="*/ 386763 w 479839"/>
                <a:gd name="connsiteY8" fmla="*/ 277719 h 732561"/>
                <a:gd name="connsiteX9" fmla="*/ 279607 w 479839"/>
                <a:gd name="connsiteY9" fmla="*/ 399163 h 732561"/>
                <a:gd name="connsiteX10" fmla="*/ 177213 w 479839"/>
                <a:gd name="connsiteY10" fmla="*/ 513462 h 732561"/>
                <a:gd name="connsiteX11" fmla="*/ 98632 w 479839"/>
                <a:gd name="connsiteY11" fmla="*/ 613475 h 732561"/>
                <a:gd name="connsiteX12" fmla="*/ 43863 w 479839"/>
                <a:gd name="connsiteY12" fmla="*/ 708725 h 732561"/>
                <a:gd name="connsiteX13" fmla="*/ 29576 w 479839"/>
                <a:gd name="connsiteY13" fmla="*/ 732537 h 732561"/>
                <a:gd name="connsiteX14" fmla="*/ 12907 w 479839"/>
                <a:gd name="connsiteY14" fmla="*/ 706343 h 732561"/>
                <a:gd name="connsiteX15" fmla="*/ 3383 w 479839"/>
                <a:gd name="connsiteY15" fmla="*/ 642050 h 732561"/>
                <a:gd name="connsiteX16" fmla="*/ 3382 w 479839"/>
                <a:gd name="connsiteY16" fmla="*/ 542037 h 732561"/>
                <a:gd name="connsiteX17" fmla="*/ 43862 w 479839"/>
                <a:gd name="connsiteY17" fmla="*/ 411068 h 732561"/>
                <a:gd name="connsiteX18" fmla="*/ 127207 w 479839"/>
                <a:gd name="connsiteY18" fmla="*/ 280100 h 732561"/>
                <a:gd name="connsiteX19" fmla="*/ 201026 w 479839"/>
                <a:gd name="connsiteY19" fmla="*/ 191993 h 732561"/>
                <a:gd name="connsiteX20" fmla="*/ 236745 w 479839"/>
                <a:gd name="connsiteY20" fmla="*/ 111030 h 732561"/>
                <a:gd name="connsiteX21" fmla="*/ 244111 w 479839"/>
                <a:gd name="connsiteY21" fmla="*/ 50829 h 732561"/>
                <a:gd name="connsiteX22" fmla="*/ 243623 w 479839"/>
                <a:gd name="connsiteY22" fmla="*/ 29473 h 732561"/>
                <a:gd name="connsiteX23" fmla="*/ 243568 w 479839"/>
                <a:gd name="connsiteY23" fmla="*/ 29407 h 732561"/>
                <a:gd name="connsiteX24" fmla="*/ 243461 w 479839"/>
                <a:gd name="connsiteY24" fmla="*/ 24722 h 732561"/>
                <a:gd name="connsiteX25" fmla="*/ 250330 w 479839"/>
                <a:gd name="connsiteY25" fmla="*/ 16490 h 732561"/>
                <a:gd name="connsiteX26" fmla="*/ 353160 w 479839"/>
                <a:gd name="connsiteY26" fmla="*/ 0 h 732561"/>
                <a:gd name="connsiteX0" fmla="*/ 353160 w 479839"/>
                <a:gd name="connsiteY0" fmla="*/ 0 h 732561"/>
                <a:gd name="connsiteX1" fmla="*/ 455990 w 479839"/>
                <a:gd name="connsiteY1" fmla="*/ 16490 h 732561"/>
                <a:gd name="connsiteX2" fmla="*/ 463465 w 479839"/>
                <a:gd name="connsiteY2" fmla="*/ 25447 h 732561"/>
                <a:gd name="connsiteX3" fmla="*/ 463645 w 479839"/>
                <a:gd name="connsiteY3" fmla="*/ 25954 h 732561"/>
                <a:gd name="connsiteX4" fmla="*/ 464237 w 479839"/>
                <a:gd name="connsiteY4" fmla="*/ 25245 h 732561"/>
                <a:gd name="connsiteX5" fmla="*/ 469772 w 479839"/>
                <a:gd name="connsiteY5" fmla="*/ 40840 h 732561"/>
                <a:gd name="connsiteX6" fmla="*/ 479632 w 479839"/>
                <a:gd name="connsiteY6" fmla="*/ 82456 h 732561"/>
                <a:gd name="connsiteX7" fmla="*/ 458200 w 479839"/>
                <a:gd name="connsiteY7" fmla="*/ 172943 h 732561"/>
                <a:gd name="connsiteX8" fmla="*/ 386763 w 479839"/>
                <a:gd name="connsiteY8" fmla="*/ 277719 h 732561"/>
                <a:gd name="connsiteX9" fmla="*/ 279607 w 479839"/>
                <a:gd name="connsiteY9" fmla="*/ 399163 h 732561"/>
                <a:gd name="connsiteX10" fmla="*/ 177213 w 479839"/>
                <a:gd name="connsiteY10" fmla="*/ 513462 h 732561"/>
                <a:gd name="connsiteX11" fmla="*/ 98632 w 479839"/>
                <a:gd name="connsiteY11" fmla="*/ 613475 h 732561"/>
                <a:gd name="connsiteX12" fmla="*/ 43863 w 479839"/>
                <a:gd name="connsiteY12" fmla="*/ 708725 h 732561"/>
                <a:gd name="connsiteX13" fmla="*/ 29576 w 479839"/>
                <a:gd name="connsiteY13" fmla="*/ 732537 h 732561"/>
                <a:gd name="connsiteX14" fmla="*/ 12907 w 479839"/>
                <a:gd name="connsiteY14" fmla="*/ 706343 h 732561"/>
                <a:gd name="connsiteX15" fmla="*/ 3383 w 479839"/>
                <a:gd name="connsiteY15" fmla="*/ 642050 h 732561"/>
                <a:gd name="connsiteX16" fmla="*/ 3382 w 479839"/>
                <a:gd name="connsiteY16" fmla="*/ 542037 h 732561"/>
                <a:gd name="connsiteX17" fmla="*/ 43862 w 479839"/>
                <a:gd name="connsiteY17" fmla="*/ 411068 h 732561"/>
                <a:gd name="connsiteX18" fmla="*/ 127207 w 479839"/>
                <a:gd name="connsiteY18" fmla="*/ 280100 h 732561"/>
                <a:gd name="connsiteX19" fmla="*/ 198644 w 479839"/>
                <a:gd name="connsiteY19" fmla="*/ 191993 h 732561"/>
                <a:gd name="connsiteX20" fmla="*/ 236745 w 479839"/>
                <a:gd name="connsiteY20" fmla="*/ 111030 h 732561"/>
                <a:gd name="connsiteX21" fmla="*/ 244111 w 479839"/>
                <a:gd name="connsiteY21" fmla="*/ 50829 h 732561"/>
                <a:gd name="connsiteX22" fmla="*/ 243623 w 479839"/>
                <a:gd name="connsiteY22" fmla="*/ 29473 h 732561"/>
                <a:gd name="connsiteX23" fmla="*/ 243568 w 479839"/>
                <a:gd name="connsiteY23" fmla="*/ 29407 h 732561"/>
                <a:gd name="connsiteX24" fmla="*/ 243461 w 479839"/>
                <a:gd name="connsiteY24" fmla="*/ 24722 h 732561"/>
                <a:gd name="connsiteX25" fmla="*/ 250330 w 479839"/>
                <a:gd name="connsiteY25" fmla="*/ 16490 h 732561"/>
                <a:gd name="connsiteX26" fmla="*/ 353160 w 479839"/>
                <a:gd name="connsiteY26" fmla="*/ 0 h 732561"/>
                <a:gd name="connsiteX0" fmla="*/ 353160 w 479839"/>
                <a:gd name="connsiteY0" fmla="*/ 0 h 732556"/>
                <a:gd name="connsiteX1" fmla="*/ 455990 w 479839"/>
                <a:gd name="connsiteY1" fmla="*/ 16490 h 732556"/>
                <a:gd name="connsiteX2" fmla="*/ 463465 w 479839"/>
                <a:gd name="connsiteY2" fmla="*/ 25447 h 732556"/>
                <a:gd name="connsiteX3" fmla="*/ 463645 w 479839"/>
                <a:gd name="connsiteY3" fmla="*/ 25954 h 732556"/>
                <a:gd name="connsiteX4" fmla="*/ 464237 w 479839"/>
                <a:gd name="connsiteY4" fmla="*/ 25245 h 732556"/>
                <a:gd name="connsiteX5" fmla="*/ 469772 w 479839"/>
                <a:gd name="connsiteY5" fmla="*/ 40840 h 732556"/>
                <a:gd name="connsiteX6" fmla="*/ 479632 w 479839"/>
                <a:gd name="connsiteY6" fmla="*/ 82456 h 732556"/>
                <a:gd name="connsiteX7" fmla="*/ 458200 w 479839"/>
                <a:gd name="connsiteY7" fmla="*/ 172943 h 732556"/>
                <a:gd name="connsiteX8" fmla="*/ 386763 w 479839"/>
                <a:gd name="connsiteY8" fmla="*/ 277719 h 732556"/>
                <a:gd name="connsiteX9" fmla="*/ 279607 w 479839"/>
                <a:gd name="connsiteY9" fmla="*/ 399163 h 732556"/>
                <a:gd name="connsiteX10" fmla="*/ 177213 w 479839"/>
                <a:gd name="connsiteY10" fmla="*/ 513462 h 732556"/>
                <a:gd name="connsiteX11" fmla="*/ 101013 w 479839"/>
                <a:gd name="connsiteY11" fmla="*/ 620619 h 732556"/>
                <a:gd name="connsiteX12" fmla="*/ 43863 w 479839"/>
                <a:gd name="connsiteY12" fmla="*/ 708725 h 732556"/>
                <a:gd name="connsiteX13" fmla="*/ 29576 w 479839"/>
                <a:gd name="connsiteY13" fmla="*/ 732537 h 732556"/>
                <a:gd name="connsiteX14" fmla="*/ 12907 w 479839"/>
                <a:gd name="connsiteY14" fmla="*/ 706343 h 732556"/>
                <a:gd name="connsiteX15" fmla="*/ 3383 w 479839"/>
                <a:gd name="connsiteY15" fmla="*/ 642050 h 732556"/>
                <a:gd name="connsiteX16" fmla="*/ 3382 w 479839"/>
                <a:gd name="connsiteY16" fmla="*/ 542037 h 732556"/>
                <a:gd name="connsiteX17" fmla="*/ 43862 w 479839"/>
                <a:gd name="connsiteY17" fmla="*/ 411068 h 732556"/>
                <a:gd name="connsiteX18" fmla="*/ 127207 w 479839"/>
                <a:gd name="connsiteY18" fmla="*/ 280100 h 732556"/>
                <a:gd name="connsiteX19" fmla="*/ 198644 w 479839"/>
                <a:gd name="connsiteY19" fmla="*/ 191993 h 732556"/>
                <a:gd name="connsiteX20" fmla="*/ 236745 w 479839"/>
                <a:gd name="connsiteY20" fmla="*/ 111030 h 732556"/>
                <a:gd name="connsiteX21" fmla="*/ 244111 w 479839"/>
                <a:gd name="connsiteY21" fmla="*/ 50829 h 732556"/>
                <a:gd name="connsiteX22" fmla="*/ 243623 w 479839"/>
                <a:gd name="connsiteY22" fmla="*/ 29473 h 732556"/>
                <a:gd name="connsiteX23" fmla="*/ 243568 w 479839"/>
                <a:gd name="connsiteY23" fmla="*/ 29407 h 732556"/>
                <a:gd name="connsiteX24" fmla="*/ 243461 w 479839"/>
                <a:gd name="connsiteY24" fmla="*/ 24722 h 732556"/>
                <a:gd name="connsiteX25" fmla="*/ 250330 w 479839"/>
                <a:gd name="connsiteY25" fmla="*/ 16490 h 732556"/>
                <a:gd name="connsiteX26" fmla="*/ 353160 w 479839"/>
                <a:gd name="connsiteY26" fmla="*/ 0 h 732556"/>
                <a:gd name="connsiteX0" fmla="*/ 353160 w 479839"/>
                <a:gd name="connsiteY0" fmla="*/ 0 h 732556"/>
                <a:gd name="connsiteX1" fmla="*/ 455990 w 479839"/>
                <a:gd name="connsiteY1" fmla="*/ 16490 h 732556"/>
                <a:gd name="connsiteX2" fmla="*/ 463465 w 479839"/>
                <a:gd name="connsiteY2" fmla="*/ 25447 h 732556"/>
                <a:gd name="connsiteX3" fmla="*/ 463645 w 479839"/>
                <a:gd name="connsiteY3" fmla="*/ 25954 h 732556"/>
                <a:gd name="connsiteX4" fmla="*/ 464237 w 479839"/>
                <a:gd name="connsiteY4" fmla="*/ 25245 h 732556"/>
                <a:gd name="connsiteX5" fmla="*/ 469772 w 479839"/>
                <a:gd name="connsiteY5" fmla="*/ 40840 h 732556"/>
                <a:gd name="connsiteX6" fmla="*/ 479632 w 479839"/>
                <a:gd name="connsiteY6" fmla="*/ 82456 h 732556"/>
                <a:gd name="connsiteX7" fmla="*/ 458200 w 479839"/>
                <a:gd name="connsiteY7" fmla="*/ 172943 h 732556"/>
                <a:gd name="connsiteX8" fmla="*/ 386763 w 479839"/>
                <a:gd name="connsiteY8" fmla="*/ 277719 h 732556"/>
                <a:gd name="connsiteX9" fmla="*/ 279607 w 479839"/>
                <a:gd name="connsiteY9" fmla="*/ 399163 h 732556"/>
                <a:gd name="connsiteX10" fmla="*/ 181976 w 479839"/>
                <a:gd name="connsiteY10" fmla="*/ 513462 h 732556"/>
                <a:gd name="connsiteX11" fmla="*/ 101013 w 479839"/>
                <a:gd name="connsiteY11" fmla="*/ 620619 h 732556"/>
                <a:gd name="connsiteX12" fmla="*/ 43863 w 479839"/>
                <a:gd name="connsiteY12" fmla="*/ 708725 h 732556"/>
                <a:gd name="connsiteX13" fmla="*/ 29576 w 479839"/>
                <a:gd name="connsiteY13" fmla="*/ 732537 h 732556"/>
                <a:gd name="connsiteX14" fmla="*/ 12907 w 479839"/>
                <a:gd name="connsiteY14" fmla="*/ 706343 h 732556"/>
                <a:gd name="connsiteX15" fmla="*/ 3383 w 479839"/>
                <a:gd name="connsiteY15" fmla="*/ 642050 h 732556"/>
                <a:gd name="connsiteX16" fmla="*/ 3382 w 479839"/>
                <a:gd name="connsiteY16" fmla="*/ 542037 h 732556"/>
                <a:gd name="connsiteX17" fmla="*/ 43862 w 479839"/>
                <a:gd name="connsiteY17" fmla="*/ 411068 h 732556"/>
                <a:gd name="connsiteX18" fmla="*/ 127207 w 479839"/>
                <a:gd name="connsiteY18" fmla="*/ 280100 h 732556"/>
                <a:gd name="connsiteX19" fmla="*/ 198644 w 479839"/>
                <a:gd name="connsiteY19" fmla="*/ 191993 h 732556"/>
                <a:gd name="connsiteX20" fmla="*/ 236745 w 479839"/>
                <a:gd name="connsiteY20" fmla="*/ 111030 h 732556"/>
                <a:gd name="connsiteX21" fmla="*/ 244111 w 479839"/>
                <a:gd name="connsiteY21" fmla="*/ 50829 h 732556"/>
                <a:gd name="connsiteX22" fmla="*/ 243623 w 479839"/>
                <a:gd name="connsiteY22" fmla="*/ 29473 h 732556"/>
                <a:gd name="connsiteX23" fmla="*/ 243568 w 479839"/>
                <a:gd name="connsiteY23" fmla="*/ 29407 h 732556"/>
                <a:gd name="connsiteX24" fmla="*/ 243461 w 479839"/>
                <a:gd name="connsiteY24" fmla="*/ 24722 h 732556"/>
                <a:gd name="connsiteX25" fmla="*/ 250330 w 479839"/>
                <a:gd name="connsiteY25" fmla="*/ 16490 h 732556"/>
                <a:gd name="connsiteX26" fmla="*/ 353160 w 479839"/>
                <a:gd name="connsiteY26" fmla="*/ 0 h 732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79839" h="732556">
                  <a:moveTo>
                    <a:pt x="353160" y="0"/>
                  </a:moveTo>
                  <a:cubicBezTo>
                    <a:pt x="399386" y="0"/>
                    <a:pt x="439048" y="6800"/>
                    <a:pt x="455990" y="16490"/>
                  </a:cubicBezTo>
                  <a:lnTo>
                    <a:pt x="463465" y="25447"/>
                  </a:lnTo>
                  <a:lnTo>
                    <a:pt x="463645" y="25954"/>
                  </a:lnTo>
                  <a:lnTo>
                    <a:pt x="464237" y="25245"/>
                  </a:lnTo>
                  <a:lnTo>
                    <a:pt x="469772" y="40840"/>
                  </a:lnTo>
                  <a:cubicBezTo>
                    <a:pt x="475168" y="56560"/>
                    <a:pt x="479235" y="70848"/>
                    <a:pt x="479632" y="82456"/>
                  </a:cubicBezTo>
                  <a:cubicBezTo>
                    <a:pt x="481219" y="128890"/>
                    <a:pt x="473678" y="140399"/>
                    <a:pt x="458200" y="172943"/>
                  </a:cubicBezTo>
                  <a:cubicBezTo>
                    <a:pt x="442722" y="205487"/>
                    <a:pt x="416529" y="240016"/>
                    <a:pt x="386763" y="277719"/>
                  </a:cubicBezTo>
                  <a:cubicBezTo>
                    <a:pt x="356998" y="315422"/>
                    <a:pt x="313738" y="359873"/>
                    <a:pt x="279607" y="399163"/>
                  </a:cubicBezTo>
                  <a:cubicBezTo>
                    <a:pt x="245476" y="438453"/>
                    <a:pt x="211742" y="476553"/>
                    <a:pt x="181976" y="513462"/>
                  </a:cubicBezTo>
                  <a:cubicBezTo>
                    <a:pt x="152210" y="550371"/>
                    <a:pt x="124032" y="588075"/>
                    <a:pt x="101013" y="620619"/>
                  </a:cubicBezTo>
                  <a:cubicBezTo>
                    <a:pt x="77994" y="653163"/>
                    <a:pt x="55769" y="690072"/>
                    <a:pt x="43863" y="708725"/>
                  </a:cubicBezTo>
                  <a:cubicBezTo>
                    <a:pt x="31957" y="727378"/>
                    <a:pt x="34735" y="732934"/>
                    <a:pt x="29576" y="732537"/>
                  </a:cubicBezTo>
                  <a:cubicBezTo>
                    <a:pt x="24417" y="732140"/>
                    <a:pt x="17272" y="721424"/>
                    <a:pt x="12907" y="706343"/>
                  </a:cubicBezTo>
                  <a:cubicBezTo>
                    <a:pt x="8542" y="691262"/>
                    <a:pt x="4970" y="669434"/>
                    <a:pt x="3383" y="642050"/>
                  </a:cubicBezTo>
                  <a:cubicBezTo>
                    <a:pt x="1796" y="614666"/>
                    <a:pt x="-3364" y="580534"/>
                    <a:pt x="3382" y="542037"/>
                  </a:cubicBezTo>
                  <a:cubicBezTo>
                    <a:pt x="10128" y="503540"/>
                    <a:pt x="23225" y="454724"/>
                    <a:pt x="43862" y="411068"/>
                  </a:cubicBezTo>
                  <a:cubicBezTo>
                    <a:pt x="64499" y="367412"/>
                    <a:pt x="101410" y="316612"/>
                    <a:pt x="127207" y="280100"/>
                  </a:cubicBezTo>
                  <a:cubicBezTo>
                    <a:pt x="153004" y="243588"/>
                    <a:pt x="180388" y="220171"/>
                    <a:pt x="198644" y="191993"/>
                  </a:cubicBezTo>
                  <a:cubicBezTo>
                    <a:pt x="216900" y="163815"/>
                    <a:pt x="229167" y="134557"/>
                    <a:pt x="236745" y="111030"/>
                  </a:cubicBezTo>
                  <a:cubicBezTo>
                    <a:pt x="244323" y="87503"/>
                    <a:pt x="244508" y="73923"/>
                    <a:pt x="244111" y="50829"/>
                  </a:cubicBezTo>
                  <a:cubicBezTo>
                    <a:pt x="243948" y="43710"/>
                    <a:pt x="243786" y="36592"/>
                    <a:pt x="243623" y="29473"/>
                  </a:cubicBezTo>
                  <a:cubicBezTo>
                    <a:pt x="243605" y="29451"/>
                    <a:pt x="243586" y="29429"/>
                    <a:pt x="243568" y="29407"/>
                  </a:cubicBezTo>
                  <a:cubicBezTo>
                    <a:pt x="243532" y="27845"/>
                    <a:pt x="243497" y="26284"/>
                    <a:pt x="243461" y="24722"/>
                  </a:cubicBezTo>
                  <a:lnTo>
                    <a:pt x="250330" y="16490"/>
                  </a:lnTo>
                  <a:cubicBezTo>
                    <a:pt x="267272" y="6800"/>
                    <a:pt x="306934" y="0"/>
                    <a:pt x="353160" y="0"/>
                  </a:cubicBezTo>
                  <a:close/>
                </a:path>
              </a:pathLst>
            </a:custGeom>
            <a:solidFill>
              <a:srgbClr val="F5A7A3"/>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5" name="椭圆 74"/>
            <p:cNvSpPr/>
            <p:nvPr/>
          </p:nvSpPr>
          <p:spPr>
            <a:xfrm>
              <a:off x="5680017" y="1338815"/>
              <a:ext cx="201600" cy="540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6" name="任意多边形 75"/>
            <p:cNvSpPr/>
            <p:nvPr/>
          </p:nvSpPr>
          <p:spPr>
            <a:xfrm>
              <a:off x="5226844" y="1978819"/>
              <a:ext cx="80962" cy="35719"/>
            </a:xfrm>
            <a:custGeom>
              <a:avLst/>
              <a:gdLst>
                <a:gd name="connsiteX0" fmla="*/ 0 w 80962"/>
                <a:gd name="connsiteY0" fmla="*/ 35719 h 35719"/>
                <a:gd name="connsiteX1" fmla="*/ 52387 w 80962"/>
                <a:gd name="connsiteY1" fmla="*/ 11906 h 35719"/>
                <a:gd name="connsiteX2" fmla="*/ 80962 w 80962"/>
                <a:gd name="connsiteY2" fmla="*/ 0 h 35719"/>
                <a:gd name="connsiteX0" fmla="*/ 0 w 80962"/>
                <a:gd name="connsiteY0" fmla="*/ 35719 h 35719"/>
                <a:gd name="connsiteX1" fmla="*/ 47624 w 80962"/>
                <a:gd name="connsiteY1" fmla="*/ 9525 h 35719"/>
                <a:gd name="connsiteX2" fmla="*/ 80962 w 80962"/>
                <a:gd name="connsiteY2" fmla="*/ 0 h 35719"/>
              </a:gdLst>
              <a:ahLst/>
              <a:cxnLst>
                <a:cxn ang="0">
                  <a:pos x="connsiteX0" y="connsiteY0"/>
                </a:cxn>
                <a:cxn ang="0">
                  <a:pos x="connsiteX1" y="connsiteY1"/>
                </a:cxn>
                <a:cxn ang="0">
                  <a:pos x="connsiteX2" y="connsiteY2"/>
                </a:cxn>
              </a:cxnLst>
              <a:rect l="l" t="t" r="r" b="b"/>
              <a:pathLst>
                <a:path w="80962" h="35719">
                  <a:moveTo>
                    <a:pt x="0" y="35719"/>
                  </a:moveTo>
                  <a:lnTo>
                    <a:pt x="47624" y="9525"/>
                  </a:lnTo>
                  <a:cubicBezTo>
                    <a:pt x="61118" y="3572"/>
                    <a:pt x="73421" y="2976"/>
                    <a:pt x="80962"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7" name="任意多边形 76"/>
            <p:cNvSpPr/>
            <p:nvPr/>
          </p:nvSpPr>
          <p:spPr>
            <a:xfrm>
              <a:off x="5219700" y="1881188"/>
              <a:ext cx="157163" cy="54768"/>
            </a:xfrm>
            <a:custGeom>
              <a:avLst/>
              <a:gdLst>
                <a:gd name="connsiteX0" fmla="*/ 0 w 152400"/>
                <a:gd name="connsiteY0" fmla="*/ 52387 h 52387"/>
                <a:gd name="connsiteX1" fmla="*/ 80963 w 152400"/>
                <a:gd name="connsiteY1" fmla="*/ 19050 h 52387"/>
                <a:gd name="connsiteX2" fmla="*/ 114300 w 152400"/>
                <a:gd name="connsiteY2" fmla="*/ 11906 h 52387"/>
                <a:gd name="connsiteX3" fmla="*/ 152400 w 152400"/>
                <a:gd name="connsiteY3" fmla="*/ 0 h 52387"/>
                <a:gd name="connsiteX0" fmla="*/ 0 w 152400"/>
                <a:gd name="connsiteY0" fmla="*/ 52387 h 52387"/>
                <a:gd name="connsiteX1" fmla="*/ 59531 w 152400"/>
                <a:gd name="connsiteY1" fmla="*/ 23813 h 52387"/>
                <a:gd name="connsiteX2" fmla="*/ 114300 w 152400"/>
                <a:gd name="connsiteY2" fmla="*/ 11906 h 52387"/>
                <a:gd name="connsiteX3" fmla="*/ 152400 w 152400"/>
                <a:gd name="connsiteY3" fmla="*/ 0 h 52387"/>
                <a:gd name="connsiteX0" fmla="*/ 0 w 157163"/>
                <a:gd name="connsiteY0" fmla="*/ 54768 h 54768"/>
                <a:gd name="connsiteX1" fmla="*/ 59531 w 157163"/>
                <a:gd name="connsiteY1" fmla="*/ 26194 h 54768"/>
                <a:gd name="connsiteX2" fmla="*/ 114300 w 157163"/>
                <a:gd name="connsiteY2" fmla="*/ 14287 h 54768"/>
                <a:gd name="connsiteX3" fmla="*/ 157163 w 157163"/>
                <a:gd name="connsiteY3" fmla="*/ 0 h 54768"/>
              </a:gdLst>
              <a:ahLst/>
              <a:cxnLst>
                <a:cxn ang="0">
                  <a:pos x="connsiteX0" y="connsiteY0"/>
                </a:cxn>
                <a:cxn ang="0">
                  <a:pos x="connsiteX1" y="connsiteY1"/>
                </a:cxn>
                <a:cxn ang="0">
                  <a:pos x="connsiteX2" y="connsiteY2"/>
                </a:cxn>
                <a:cxn ang="0">
                  <a:pos x="connsiteX3" y="connsiteY3"/>
                </a:cxn>
              </a:cxnLst>
              <a:rect l="l" t="t" r="r" b="b"/>
              <a:pathLst>
                <a:path w="157163" h="54768">
                  <a:moveTo>
                    <a:pt x="0" y="54768"/>
                  </a:moveTo>
                  <a:cubicBezTo>
                    <a:pt x="30956" y="41473"/>
                    <a:pt x="40481" y="32941"/>
                    <a:pt x="59531" y="26194"/>
                  </a:cubicBezTo>
                  <a:cubicBezTo>
                    <a:pt x="78581" y="19447"/>
                    <a:pt x="98822" y="18256"/>
                    <a:pt x="114300" y="14287"/>
                  </a:cubicBezTo>
                  <a:cubicBezTo>
                    <a:pt x="129778" y="10318"/>
                    <a:pt x="144066" y="4365"/>
                    <a:pt x="15716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8" name="任意多边形 77"/>
            <p:cNvSpPr/>
            <p:nvPr/>
          </p:nvSpPr>
          <p:spPr>
            <a:xfrm>
              <a:off x="5222082" y="1802606"/>
              <a:ext cx="219076" cy="80962"/>
            </a:xfrm>
            <a:custGeom>
              <a:avLst/>
              <a:gdLst>
                <a:gd name="connsiteX0" fmla="*/ 0 w 204788"/>
                <a:gd name="connsiteY0" fmla="*/ 73819 h 73819"/>
                <a:gd name="connsiteX1" fmla="*/ 57150 w 204788"/>
                <a:gd name="connsiteY1" fmla="*/ 35719 h 73819"/>
                <a:gd name="connsiteX2" fmla="*/ 95250 w 204788"/>
                <a:gd name="connsiteY2" fmla="*/ 11906 h 73819"/>
                <a:gd name="connsiteX3" fmla="*/ 152400 w 204788"/>
                <a:gd name="connsiteY3" fmla="*/ 7144 h 73819"/>
                <a:gd name="connsiteX4" fmla="*/ 204788 w 204788"/>
                <a:gd name="connsiteY4" fmla="*/ 0 h 73819"/>
                <a:gd name="connsiteX0" fmla="*/ 0 w 204788"/>
                <a:gd name="connsiteY0" fmla="*/ 73819 h 73819"/>
                <a:gd name="connsiteX1" fmla="*/ 45244 w 204788"/>
                <a:gd name="connsiteY1" fmla="*/ 57150 h 73819"/>
                <a:gd name="connsiteX2" fmla="*/ 95250 w 204788"/>
                <a:gd name="connsiteY2" fmla="*/ 11906 h 73819"/>
                <a:gd name="connsiteX3" fmla="*/ 152400 w 204788"/>
                <a:gd name="connsiteY3" fmla="*/ 7144 h 73819"/>
                <a:gd name="connsiteX4" fmla="*/ 204788 w 204788"/>
                <a:gd name="connsiteY4" fmla="*/ 0 h 73819"/>
                <a:gd name="connsiteX0" fmla="*/ 0 w 204788"/>
                <a:gd name="connsiteY0" fmla="*/ 73819 h 73819"/>
                <a:gd name="connsiteX1" fmla="*/ 45244 w 204788"/>
                <a:gd name="connsiteY1" fmla="*/ 57150 h 73819"/>
                <a:gd name="connsiteX2" fmla="*/ 90487 w 204788"/>
                <a:gd name="connsiteY2" fmla="*/ 4762 h 73819"/>
                <a:gd name="connsiteX3" fmla="*/ 152400 w 204788"/>
                <a:gd name="connsiteY3" fmla="*/ 7144 h 73819"/>
                <a:gd name="connsiteX4" fmla="*/ 204788 w 204788"/>
                <a:gd name="connsiteY4" fmla="*/ 0 h 73819"/>
                <a:gd name="connsiteX0" fmla="*/ 0 w 204788"/>
                <a:gd name="connsiteY0" fmla="*/ 73819 h 73819"/>
                <a:gd name="connsiteX1" fmla="*/ 45244 w 204788"/>
                <a:gd name="connsiteY1" fmla="*/ 54769 h 73819"/>
                <a:gd name="connsiteX2" fmla="*/ 90487 w 204788"/>
                <a:gd name="connsiteY2" fmla="*/ 4762 h 73819"/>
                <a:gd name="connsiteX3" fmla="*/ 152400 w 204788"/>
                <a:gd name="connsiteY3" fmla="*/ 7144 h 73819"/>
                <a:gd name="connsiteX4" fmla="*/ 204788 w 204788"/>
                <a:gd name="connsiteY4" fmla="*/ 0 h 73819"/>
                <a:gd name="connsiteX0" fmla="*/ 0 w 209551"/>
                <a:gd name="connsiteY0" fmla="*/ 76200 h 76200"/>
                <a:gd name="connsiteX1" fmla="*/ 45244 w 209551"/>
                <a:gd name="connsiteY1" fmla="*/ 57150 h 76200"/>
                <a:gd name="connsiteX2" fmla="*/ 90487 w 209551"/>
                <a:gd name="connsiteY2" fmla="*/ 7143 h 76200"/>
                <a:gd name="connsiteX3" fmla="*/ 152400 w 209551"/>
                <a:gd name="connsiteY3" fmla="*/ 9525 h 76200"/>
                <a:gd name="connsiteX4" fmla="*/ 209551 w 209551"/>
                <a:gd name="connsiteY4" fmla="*/ 0 h 76200"/>
                <a:gd name="connsiteX0" fmla="*/ 0 w 214313"/>
                <a:gd name="connsiteY0" fmla="*/ 78581 h 78581"/>
                <a:gd name="connsiteX1" fmla="*/ 45244 w 214313"/>
                <a:gd name="connsiteY1" fmla="*/ 59531 h 78581"/>
                <a:gd name="connsiteX2" fmla="*/ 90487 w 214313"/>
                <a:gd name="connsiteY2" fmla="*/ 9524 h 78581"/>
                <a:gd name="connsiteX3" fmla="*/ 152400 w 214313"/>
                <a:gd name="connsiteY3" fmla="*/ 11906 h 78581"/>
                <a:gd name="connsiteX4" fmla="*/ 214313 w 214313"/>
                <a:gd name="connsiteY4" fmla="*/ 0 h 78581"/>
                <a:gd name="connsiteX0" fmla="*/ 0 w 219076"/>
                <a:gd name="connsiteY0" fmla="*/ 80962 h 80962"/>
                <a:gd name="connsiteX1" fmla="*/ 45244 w 219076"/>
                <a:gd name="connsiteY1" fmla="*/ 61912 h 80962"/>
                <a:gd name="connsiteX2" fmla="*/ 90487 w 219076"/>
                <a:gd name="connsiteY2" fmla="*/ 11905 h 80962"/>
                <a:gd name="connsiteX3" fmla="*/ 152400 w 219076"/>
                <a:gd name="connsiteY3" fmla="*/ 14287 h 80962"/>
                <a:gd name="connsiteX4" fmla="*/ 219076 w 219076"/>
                <a:gd name="connsiteY4" fmla="*/ 0 h 80962"/>
                <a:gd name="connsiteX0" fmla="*/ 0 w 219076"/>
                <a:gd name="connsiteY0" fmla="*/ 80962 h 80962"/>
                <a:gd name="connsiteX1" fmla="*/ 40481 w 219076"/>
                <a:gd name="connsiteY1" fmla="*/ 61912 h 80962"/>
                <a:gd name="connsiteX2" fmla="*/ 90487 w 219076"/>
                <a:gd name="connsiteY2" fmla="*/ 11905 h 80962"/>
                <a:gd name="connsiteX3" fmla="*/ 152400 w 219076"/>
                <a:gd name="connsiteY3" fmla="*/ 14287 h 80962"/>
                <a:gd name="connsiteX4" fmla="*/ 219076 w 219076"/>
                <a:gd name="connsiteY4" fmla="*/ 0 h 80962"/>
                <a:gd name="connsiteX0" fmla="*/ 0 w 219076"/>
                <a:gd name="connsiteY0" fmla="*/ 80962 h 80962"/>
                <a:gd name="connsiteX1" fmla="*/ 40481 w 219076"/>
                <a:gd name="connsiteY1" fmla="*/ 61912 h 80962"/>
                <a:gd name="connsiteX2" fmla="*/ 85724 w 219076"/>
                <a:gd name="connsiteY2" fmla="*/ 9523 h 80962"/>
                <a:gd name="connsiteX3" fmla="*/ 152400 w 219076"/>
                <a:gd name="connsiteY3" fmla="*/ 14287 h 80962"/>
                <a:gd name="connsiteX4" fmla="*/ 219076 w 219076"/>
                <a:gd name="connsiteY4" fmla="*/ 0 h 80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076" h="80962">
                  <a:moveTo>
                    <a:pt x="0" y="80962"/>
                  </a:moveTo>
                  <a:cubicBezTo>
                    <a:pt x="15081" y="75406"/>
                    <a:pt x="26194" y="73818"/>
                    <a:pt x="40481" y="61912"/>
                  </a:cubicBezTo>
                  <a:cubicBezTo>
                    <a:pt x="54768" y="50006"/>
                    <a:pt x="67071" y="17461"/>
                    <a:pt x="85724" y="9523"/>
                  </a:cubicBezTo>
                  <a:cubicBezTo>
                    <a:pt x="104377" y="1586"/>
                    <a:pt x="133350" y="15081"/>
                    <a:pt x="152400" y="14287"/>
                  </a:cubicBezTo>
                  <a:cubicBezTo>
                    <a:pt x="171450" y="13493"/>
                    <a:pt x="202010" y="2580"/>
                    <a:pt x="21907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79" name="任意多边形 78"/>
            <p:cNvSpPr/>
            <p:nvPr/>
          </p:nvSpPr>
          <p:spPr>
            <a:xfrm>
              <a:off x="5233988" y="1716881"/>
              <a:ext cx="283368" cy="111919"/>
            </a:xfrm>
            <a:custGeom>
              <a:avLst/>
              <a:gdLst>
                <a:gd name="connsiteX0" fmla="*/ 0 w 283368"/>
                <a:gd name="connsiteY0" fmla="*/ 111919 h 111919"/>
                <a:gd name="connsiteX1" fmla="*/ 40481 w 283368"/>
                <a:gd name="connsiteY1" fmla="*/ 76200 h 111919"/>
                <a:gd name="connsiteX2" fmla="*/ 85725 w 283368"/>
                <a:gd name="connsiteY2" fmla="*/ 59532 h 111919"/>
                <a:gd name="connsiteX3" fmla="*/ 123825 w 283368"/>
                <a:gd name="connsiteY3" fmla="*/ 28575 h 111919"/>
                <a:gd name="connsiteX4" fmla="*/ 185737 w 283368"/>
                <a:gd name="connsiteY4" fmla="*/ 11907 h 111919"/>
                <a:gd name="connsiteX5" fmla="*/ 240506 w 283368"/>
                <a:gd name="connsiteY5" fmla="*/ 9525 h 111919"/>
                <a:gd name="connsiteX6" fmla="*/ 283368 w 283368"/>
                <a:gd name="connsiteY6" fmla="*/ 0 h 111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368" h="111919">
                  <a:moveTo>
                    <a:pt x="0" y="111919"/>
                  </a:moveTo>
                  <a:cubicBezTo>
                    <a:pt x="13097" y="98425"/>
                    <a:pt x="26194" y="84931"/>
                    <a:pt x="40481" y="76200"/>
                  </a:cubicBezTo>
                  <a:cubicBezTo>
                    <a:pt x="54768" y="67469"/>
                    <a:pt x="71834" y="67469"/>
                    <a:pt x="85725" y="59532"/>
                  </a:cubicBezTo>
                  <a:cubicBezTo>
                    <a:pt x="99616" y="51595"/>
                    <a:pt x="107156" y="36512"/>
                    <a:pt x="123825" y="28575"/>
                  </a:cubicBezTo>
                  <a:cubicBezTo>
                    <a:pt x="140494" y="20638"/>
                    <a:pt x="166290" y="15082"/>
                    <a:pt x="185737" y="11907"/>
                  </a:cubicBezTo>
                  <a:cubicBezTo>
                    <a:pt x="205184" y="8732"/>
                    <a:pt x="224234" y="11509"/>
                    <a:pt x="240506" y="9525"/>
                  </a:cubicBezTo>
                  <a:cubicBezTo>
                    <a:pt x="256778" y="7541"/>
                    <a:pt x="270073" y="3770"/>
                    <a:pt x="283368"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0" name="任意多边形 79"/>
            <p:cNvSpPr/>
            <p:nvPr/>
          </p:nvSpPr>
          <p:spPr>
            <a:xfrm>
              <a:off x="5286375" y="1624013"/>
              <a:ext cx="309563" cy="88106"/>
            </a:xfrm>
            <a:custGeom>
              <a:avLst/>
              <a:gdLst>
                <a:gd name="connsiteX0" fmla="*/ 0 w 316707"/>
                <a:gd name="connsiteY0" fmla="*/ 97631 h 97631"/>
                <a:gd name="connsiteX1" fmla="*/ 80963 w 316707"/>
                <a:gd name="connsiteY1" fmla="*/ 73818 h 97631"/>
                <a:gd name="connsiteX2" fmla="*/ 138113 w 316707"/>
                <a:gd name="connsiteY2" fmla="*/ 54768 h 97631"/>
                <a:gd name="connsiteX3" fmla="*/ 171450 w 316707"/>
                <a:gd name="connsiteY3" fmla="*/ 23812 h 97631"/>
                <a:gd name="connsiteX4" fmla="*/ 216694 w 316707"/>
                <a:gd name="connsiteY4" fmla="*/ 16668 h 97631"/>
                <a:gd name="connsiteX5" fmla="*/ 276225 w 316707"/>
                <a:gd name="connsiteY5" fmla="*/ 14287 h 97631"/>
                <a:gd name="connsiteX6" fmla="*/ 316707 w 316707"/>
                <a:gd name="connsiteY6" fmla="*/ 0 h 97631"/>
                <a:gd name="connsiteX0" fmla="*/ 0 w 309563"/>
                <a:gd name="connsiteY0" fmla="*/ 88106 h 88106"/>
                <a:gd name="connsiteX1" fmla="*/ 73819 w 309563"/>
                <a:gd name="connsiteY1" fmla="*/ 73818 h 88106"/>
                <a:gd name="connsiteX2" fmla="*/ 130969 w 309563"/>
                <a:gd name="connsiteY2" fmla="*/ 54768 h 88106"/>
                <a:gd name="connsiteX3" fmla="*/ 164306 w 309563"/>
                <a:gd name="connsiteY3" fmla="*/ 23812 h 88106"/>
                <a:gd name="connsiteX4" fmla="*/ 209550 w 309563"/>
                <a:gd name="connsiteY4" fmla="*/ 16668 h 88106"/>
                <a:gd name="connsiteX5" fmla="*/ 269081 w 309563"/>
                <a:gd name="connsiteY5" fmla="*/ 14287 h 88106"/>
                <a:gd name="connsiteX6" fmla="*/ 309563 w 309563"/>
                <a:gd name="connsiteY6" fmla="*/ 0 h 88106"/>
                <a:gd name="connsiteX0" fmla="*/ 0 w 309563"/>
                <a:gd name="connsiteY0" fmla="*/ 88106 h 88106"/>
                <a:gd name="connsiteX1" fmla="*/ 73819 w 309563"/>
                <a:gd name="connsiteY1" fmla="*/ 73818 h 88106"/>
                <a:gd name="connsiteX2" fmla="*/ 126206 w 309563"/>
                <a:gd name="connsiteY2" fmla="*/ 54768 h 88106"/>
                <a:gd name="connsiteX3" fmla="*/ 164306 w 309563"/>
                <a:gd name="connsiteY3" fmla="*/ 23812 h 88106"/>
                <a:gd name="connsiteX4" fmla="*/ 209550 w 309563"/>
                <a:gd name="connsiteY4" fmla="*/ 16668 h 88106"/>
                <a:gd name="connsiteX5" fmla="*/ 269081 w 309563"/>
                <a:gd name="connsiteY5" fmla="*/ 14287 h 88106"/>
                <a:gd name="connsiteX6" fmla="*/ 309563 w 309563"/>
                <a:gd name="connsiteY6" fmla="*/ 0 h 88106"/>
                <a:gd name="connsiteX0" fmla="*/ 0 w 309563"/>
                <a:gd name="connsiteY0" fmla="*/ 88106 h 88106"/>
                <a:gd name="connsiteX1" fmla="*/ 73819 w 309563"/>
                <a:gd name="connsiteY1" fmla="*/ 73818 h 88106"/>
                <a:gd name="connsiteX2" fmla="*/ 126206 w 309563"/>
                <a:gd name="connsiteY2" fmla="*/ 54768 h 88106"/>
                <a:gd name="connsiteX3" fmla="*/ 159543 w 309563"/>
                <a:gd name="connsiteY3" fmla="*/ 23812 h 88106"/>
                <a:gd name="connsiteX4" fmla="*/ 209550 w 309563"/>
                <a:gd name="connsiteY4" fmla="*/ 16668 h 88106"/>
                <a:gd name="connsiteX5" fmla="*/ 269081 w 309563"/>
                <a:gd name="connsiteY5" fmla="*/ 14287 h 88106"/>
                <a:gd name="connsiteX6" fmla="*/ 309563 w 309563"/>
                <a:gd name="connsiteY6" fmla="*/ 0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563" h="88106">
                  <a:moveTo>
                    <a:pt x="0" y="88106"/>
                  </a:moveTo>
                  <a:cubicBezTo>
                    <a:pt x="24606" y="83343"/>
                    <a:pt x="52785" y="79374"/>
                    <a:pt x="73819" y="73818"/>
                  </a:cubicBezTo>
                  <a:cubicBezTo>
                    <a:pt x="94853" y="68262"/>
                    <a:pt x="111919" y="63102"/>
                    <a:pt x="126206" y="54768"/>
                  </a:cubicBezTo>
                  <a:cubicBezTo>
                    <a:pt x="140493" y="46434"/>
                    <a:pt x="145652" y="30162"/>
                    <a:pt x="159543" y="23812"/>
                  </a:cubicBezTo>
                  <a:cubicBezTo>
                    <a:pt x="173434" y="17462"/>
                    <a:pt x="191294" y="18256"/>
                    <a:pt x="209550" y="16668"/>
                  </a:cubicBezTo>
                  <a:cubicBezTo>
                    <a:pt x="227806" y="15081"/>
                    <a:pt x="252412" y="17065"/>
                    <a:pt x="269081" y="14287"/>
                  </a:cubicBezTo>
                  <a:cubicBezTo>
                    <a:pt x="285750" y="11509"/>
                    <a:pt x="297656" y="5754"/>
                    <a:pt x="30956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1" name="任意多边形 80"/>
            <p:cNvSpPr/>
            <p:nvPr/>
          </p:nvSpPr>
          <p:spPr>
            <a:xfrm>
              <a:off x="5353050" y="1521619"/>
              <a:ext cx="314325" cy="92971"/>
            </a:xfrm>
            <a:custGeom>
              <a:avLst/>
              <a:gdLst>
                <a:gd name="connsiteX0" fmla="*/ 0 w 314325"/>
                <a:gd name="connsiteY0" fmla="*/ 92869 h 92971"/>
                <a:gd name="connsiteX1" fmla="*/ 71438 w 314325"/>
                <a:gd name="connsiteY1" fmla="*/ 90487 h 92971"/>
                <a:gd name="connsiteX2" fmla="*/ 123825 w 314325"/>
                <a:gd name="connsiteY2" fmla="*/ 76200 h 92971"/>
                <a:gd name="connsiteX3" fmla="*/ 157163 w 314325"/>
                <a:gd name="connsiteY3" fmla="*/ 45244 h 92971"/>
                <a:gd name="connsiteX4" fmla="*/ 219075 w 314325"/>
                <a:gd name="connsiteY4" fmla="*/ 28575 h 92971"/>
                <a:gd name="connsiteX5" fmla="*/ 271463 w 314325"/>
                <a:gd name="connsiteY5" fmla="*/ 19050 h 92971"/>
                <a:gd name="connsiteX6" fmla="*/ 314325 w 314325"/>
                <a:gd name="connsiteY6" fmla="*/ 0 h 92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4325" h="92971">
                  <a:moveTo>
                    <a:pt x="0" y="92869"/>
                  </a:moveTo>
                  <a:cubicBezTo>
                    <a:pt x="25400" y="93067"/>
                    <a:pt x="50801" y="93265"/>
                    <a:pt x="71438" y="90487"/>
                  </a:cubicBezTo>
                  <a:cubicBezTo>
                    <a:pt x="92076" y="87709"/>
                    <a:pt x="109538" y="83740"/>
                    <a:pt x="123825" y="76200"/>
                  </a:cubicBezTo>
                  <a:cubicBezTo>
                    <a:pt x="138112" y="68660"/>
                    <a:pt x="141288" y="53181"/>
                    <a:pt x="157163" y="45244"/>
                  </a:cubicBezTo>
                  <a:cubicBezTo>
                    <a:pt x="173038" y="37307"/>
                    <a:pt x="200025" y="32941"/>
                    <a:pt x="219075" y="28575"/>
                  </a:cubicBezTo>
                  <a:cubicBezTo>
                    <a:pt x="238125" y="24209"/>
                    <a:pt x="255588" y="23812"/>
                    <a:pt x="271463" y="19050"/>
                  </a:cubicBezTo>
                  <a:cubicBezTo>
                    <a:pt x="287338" y="14288"/>
                    <a:pt x="300831" y="7144"/>
                    <a:pt x="314325"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2" name="任意多边形 81"/>
            <p:cNvSpPr/>
            <p:nvPr/>
          </p:nvSpPr>
          <p:spPr>
            <a:xfrm>
              <a:off x="5407819" y="1452563"/>
              <a:ext cx="290512" cy="88106"/>
            </a:xfrm>
            <a:custGeom>
              <a:avLst/>
              <a:gdLst>
                <a:gd name="connsiteX0" fmla="*/ 0 w 290512"/>
                <a:gd name="connsiteY0" fmla="*/ 88106 h 88106"/>
                <a:gd name="connsiteX1" fmla="*/ 50006 w 290512"/>
                <a:gd name="connsiteY1" fmla="*/ 71437 h 88106"/>
                <a:gd name="connsiteX2" fmla="*/ 102394 w 290512"/>
                <a:gd name="connsiteY2" fmla="*/ 66675 h 88106"/>
                <a:gd name="connsiteX3" fmla="*/ 152400 w 290512"/>
                <a:gd name="connsiteY3" fmla="*/ 38100 h 88106"/>
                <a:gd name="connsiteX4" fmla="*/ 204787 w 290512"/>
                <a:gd name="connsiteY4" fmla="*/ 21431 h 88106"/>
                <a:gd name="connsiteX5" fmla="*/ 250031 w 290512"/>
                <a:gd name="connsiteY5" fmla="*/ 14287 h 88106"/>
                <a:gd name="connsiteX6" fmla="*/ 290512 w 290512"/>
                <a:gd name="connsiteY6" fmla="*/ 0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0512" h="88106">
                  <a:moveTo>
                    <a:pt x="0" y="88106"/>
                  </a:moveTo>
                  <a:cubicBezTo>
                    <a:pt x="16470" y="81557"/>
                    <a:pt x="32940" y="75009"/>
                    <a:pt x="50006" y="71437"/>
                  </a:cubicBezTo>
                  <a:cubicBezTo>
                    <a:pt x="67072" y="67865"/>
                    <a:pt x="85328" y="72231"/>
                    <a:pt x="102394" y="66675"/>
                  </a:cubicBezTo>
                  <a:cubicBezTo>
                    <a:pt x="119460" y="61119"/>
                    <a:pt x="135335" y="45641"/>
                    <a:pt x="152400" y="38100"/>
                  </a:cubicBezTo>
                  <a:cubicBezTo>
                    <a:pt x="169466" y="30559"/>
                    <a:pt x="188515" y="25400"/>
                    <a:pt x="204787" y="21431"/>
                  </a:cubicBezTo>
                  <a:cubicBezTo>
                    <a:pt x="221059" y="17462"/>
                    <a:pt x="235744" y="17859"/>
                    <a:pt x="250031" y="14287"/>
                  </a:cubicBezTo>
                  <a:cubicBezTo>
                    <a:pt x="264318" y="10715"/>
                    <a:pt x="277415" y="5357"/>
                    <a:pt x="290512"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3" name="任意多边形 82"/>
            <p:cNvSpPr/>
            <p:nvPr/>
          </p:nvSpPr>
          <p:spPr>
            <a:xfrm>
              <a:off x="5457826" y="1395413"/>
              <a:ext cx="130968" cy="66675"/>
            </a:xfrm>
            <a:custGeom>
              <a:avLst/>
              <a:gdLst>
                <a:gd name="connsiteX0" fmla="*/ 0 w 130968"/>
                <a:gd name="connsiteY0" fmla="*/ 66675 h 66675"/>
                <a:gd name="connsiteX1" fmla="*/ 85725 w 130968"/>
                <a:gd name="connsiteY1" fmla="*/ 45243 h 66675"/>
                <a:gd name="connsiteX2" fmla="*/ 114300 w 130968"/>
                <a:gd name="connsiteY2" fmla="*/ 19050 h 66675"/>
                <a:gd name="connsiteX3" fmla="*/ 130968 w 130968"/>
                <a:gd name="connsiteY3" fmla="*/ 0 h 66675"/>
                <a:gd name="connsiteX0" fmla="*/ 0 w 130968"/>
                <a:gd name="connsiteY0" fmla="*/ 66675 h 66675"/>
                <a:gd name="connsiteX1" fmla="*/ 42862 w 130968"/>
                <a:gd name="connsiteY1" fmla="*/ 50006 h 66675"/>
                <a:gd name="connsiteX2" fmla="*/ 85725 w 130968"/>
                <a:gd name="connsiteY2" fmla="*/ 45243 h 66675"/>
                <a:gd name="connsiteX3" fmla="*/ 114300 w 130968"/>
                <a:gd name="connsiteY3" fmla="*/ 19050 h 66675"/>
                <a:gd name="connsiteX4" fmla="*/ 130968 w 130968"/>
                <a:gd name="connsiteY4" fmla="*/ 0 h 66675"/>
                <a:gd name="connsiteX0" fmla="*/ 0 w 130968"/>
                <a:gd name="connsiteY0" fmla="*/ 66675 h 66675"/>
                <a:gd name="connsiteX1" fmla="*/ 42862 w 130968"/>
                <a:gd name="connsiteY1" fmla="*/ 50006 h 66675"/>
                <a:gd name="connsiteX2" fmla="*/ 85725 w 130968"/>
                <a:gd name="connsiteY2" fmla="*/ 42862 h 66675"/>
                <a:gd name="connsiteX3" fmla="*/ 114300 w 130968"/>
                <a:gd name="connsiteY3" fmla="*/ 19050 h 66675"/>
                <a:gd name="connsiteX4" fmla="*/ 130968 w 130968"/>
                <a:gd name="connsiteY4" fmla="*/ 0 h 66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968" h="66675">
                  <a:moveTo>
                    <a:pt x="0" y="66675"/>
                  </a:moveTo>
                  <a:cubicBezTo>
                    <a:pt x="7541" y="65087"/>
                    <a:pt x="28575" y="53578"/>
                    <a:pt x="42862" y="50006"/>
                  </a:cubicBezTo>
                  <a:cubicBezTo>
                    <a:pt x="57149" y="46434"/>
                    <a:pt x="73819" y="48021"/>
                    <a:pt x="85725" y="42862"/>
                  </a:cubicBezTo>
                  <a:cubicBezTo>
                    <a:pt x="97631" y="37703"/>
                    <a:pt x="106760" y="26193"/>
                    <a:pt x="114300" y="19050"/>
                  </a:cubicBezTo>
                  <a:cubicBezTo>
                    <a:pt x="121840" y="11907"/>
                    <a:pt x="130968" y="0"/>
                    <a:pt x="130968"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4" name="任意多边形 83"/>
            <p:cNvSpPr/>
            <p:nvPr/>
          </p:nvSpPr>
          <p:spPr>
            <a:xfrm>
              <a:off x="5224442" y="1329616"/>
              <a:ext cx="238576" cy="425742"/>
            </a:xfrm>
            <a:custGeom>
              <a:avLst/>
              <a:gdLst>
                <a:gd name="connsiteX0" fmla="*/ 9548 w 238238"/>
                <a:gd name="connsiteY0" fmla="*/ 249435 h 426024"/>
                <a:gd name="connsiteX1" fmla="*/ 23 w 238238"/>
                <a:gd name="connsiteY1" fmla="*/ 151804 h 426024"/>
                <a:gd name="connsiteX2" fmla="*/ 7166 w 238238"/>
                <a:gd name="connsiteY2" fmla="*/ 73222 h 426024"/>
                <a:gd name="connsiteX3" fmla="*/ 16691 w 238238"/>
                <a:gd name="connsiteY3" fmla="*/ 37504 h 426024"/>
                <a:gd name="connsiteX4" fmla="*/ 28598 w 238238"/>
                <a:gd name="connsiteY4" fmla="*/ 16072 h 426024"/>
                <a:gd name="connsiteX5" fmla="*/ 90510 w 238238"/>
                <a:gd name="connsiteY5" fmla="*/ 1785 h 426024"/>
                <a:gd name="connsiteX6" fmla="*/ 154804 w 238238"/>
                <a:gd name="connsiteY6" fmla="*/ 1785 h 426024"/>
                <a:gd name="connsiteX7" fmla="*/ 211954 w 238238"/>
                <a:gd name="connsiteY7" fmla="*/ 16072 h 426024"/>
                <a:gd name="connsiteX8" fmla="*/ 233385 w 238238"/>
                <a:gd name="connsiteY8" fmla="*/ 30360 h 426024"/>
                <a:gd name="connsiteX9" fmla="*/ 238148 w 238238"/>
                <a:gd name="connsiteY9" fmla="*/ 63697 h 426024"/>
                <a:gd name="connsiteX10" fmla="*/ 231004 w 238238"/>
                <a:gd name="connsiteY10" fmla="*/ 142279 h 426024"/>
                <a:gd name="connsiteX11" fmla="*/ 190523 w 238238"/>
                <a:gd name="connsiteY11" fmla="*/ 211335 h 426024"/>
                <a:gd name="connsiteX12" fmla="*/ 128610 w 238238"/>
                <a:gd name="connsiteY12" fmla="*/ 278010 h 426024"/>
                <a:gd name="connsiteX13" fmla="*/ 76223 w 238238"/>
                <a:gd name="connsiteY13" fmla="*/ 349447 h 426024"/>
                <a:gd name="connsiteX14" fmla="*/ 40504 w 238238"/>
                <a:gd name="connsiteY14" fmla="*/ 411360 h 426024"/>
                <a:gd name="connsiteX15" fmla="*/ 35741 w 238238"/>
                <a:gd name="connsiteY15" fmla="*/ 425647 h 426024"/>
                <a:gd name="connsiteX16" fmla="*/ 33360 w 238238"/>
                <a:gd name="connsiteY16" fmla="*/ 401835 h 426024"/>
                <a:gd name="connsiteX17" fmla="*/ 28598 w 238238"/>
                <a:gd name="connsiteY17" fmla="*/ 351829 h 426024"/>
                <a:gd name="connsiteX18" fmla="*/ 9548 w 238238"/>
                <a:gd name="connsiteY18" fmla="*/ 249435 h 426024"/>
                <a:gd name="connsiteX0" fmla="*/ 9548 w 238530"/>
                <a:gd name="connsiteY0" fmla="*/ 249435 h 426024"/>
                <a:gd name="connsiteX1" fmla="*/ 23 w 238530"/>
                <a:gd name="connsiteY1" fmla="*/ 151804 h 426024"/>
                <a:gd name="connsiteX2" fmla="*/ 7166 w 238530"/>
                <a:gd name="connsiteY2" fmla="*/ 73222 h 426024"/>
                <a:gd name="connsiteX3" fmla="*/ 16691 w 238530"/>
                <a:gd name="connsiteY3" fmla="*/ 37504 h 426024"/>
                <a:gd name="connsiteX4" fmla="*/ 28598 w 238530"/>
                <a:gd name="connsiteY4" fmla="*/ 16072 h 426024"/>
                <a:gd name="connsiteX5" fmla="*/ 90510 w 238530"/>
                <a:gd name="connsiteY5" fmla="*/ 1785 h 426024"/>
                <a:gd name="connsiteX6" fmla="*/ 154804 w 238530"/>
                <a:gd name="connsiteY6" fmla="*/ 1785 h 426024"/>
                <a:gd name="connsiteX7" fmla="*/ 211954 w 238530"/>
                <a:gd name="connsiteY7" fmla="*/ 16072 h 426024"/>
                <a:gd name="connsiteX8" fmla="*/ 233385 w 238530"/>
                <a:gd name="connsiteY8" fmla="*/ 30360 h 426024"/>
                <a:gd name="connsiteX9" fmla="*/ 238148 w 238530"/>
                <a:gd name="connsiteY9" fmla="*/ 63697 h 426024"/>
                <a:gd name="connsiteX10" fmla="*/ 226242 w 238530"/>
                <a:gd name="connsiteY10" fmla="*/ 137517 h 426024"/>
                <a:gd name="connsiteX11" fmla="*/ 190523 w 238530"/>
                <a:gd name="connsiteY11" fmla="*/ 211335 h 426024"/>
                <a:gd name="connsiteX12" fmla="*/ 128610 w 238530"/>
                <a:gd name="connsiteY12" fmla="*/ 278010 h 426024"/>
                <a:gd name="connsiteX13" fmla="*/ 76223 w 238530"/>
                <a:gd name="connsiteY13" fmla="*/ 349447 h 426024"/>
                <a:gd name="connsiteX14" fmla="*/ 40504 w 238530"/>
                <a:gd name="connsiteY14" fmla="*/ 411360 h 426024"/>
                <a:gd name="connsiteX15" fmla="*/ 35741 w 238530"/>
                <a:gd name="connsiteY15" fmla="*/ 425647 h 426024"/>
                <a:gd name="connsiteX16" fmla="*/ 33360 w 238530"/>
                <a:gd name="connsiteY16" fmla="*/ 401835 h 426024"/>
                <a:gd name="connsiteX17" fmla="*/ 28598 w 238530"/>
                <a:gd name="connsiteY17" fmla="*/ 351829 h 426024"/>
                <a:gd name="connsiteX18" fmla="*/ 9548 w 238530"/>
                <a:gd name="connsiteY18" fmla="*/ 249435 h 426024"/>
                <a:gd name="connsiteX0" fmla="*/ 9547 w 238529"/>
                <a:gd name="connsiteY0" fmla="*/ 249435 h 426024"/>
                <a:gd name="connsiteX1" fmla="*/ 22 w 238529"/>
                <a:gd name="connsiteY1" fmla="*/ 151804 h 426024"/>
                <a:gd name="connsiteX2" fmla="*/ 7165 w 238529"/>
                <a:gd name="connsiteY2" fmla="*/ 73222 h 426024"/>
                <a:gd name="connsiteX3" fmla="*/ 14308 w 238529"/>
                <a:gd name="connsiteY3" fmla="*/ 35123 h 426024"/>
                <a:gd name="connsiteX4" fmla="*/ 28597 w 238529"/>
                <a:gd name="connsiteY4" fmla="*/ 16072 h 426024"/>
                <a:gd name="connsiteX5" fmla="*/ 90509 w 238529"/>
                <a:gd name="connsiteY5" fmla="*/ 1785 h 426024"/>
                <a:gd name="connsiteX6" fmla="*/ 154803 w 238529"/>
                <a:gd name="connsiteY6" fmla="*/ 1785 h 426024"/>
                <a:gd name="connsiteX7" fmla="*/ 211953 w 238529"/>
                <a:gd name="connsiteY7" fmla="*/ 16072 h 426024"/>
                <a:gd name="connsiteX8" fmla="*/ 233384 w 238529"/>
                <a:gd name="connsiteY8" fmla="*/ 30360 h 426024"/>
                <a:gd name="connsiteX9" fmla="*/ 238147 w 238529"/>
                <a:gd name="connsiteY9" fmla="*/ 63697 h 426024"/>
                <a:gd name="connsiteX10" fmla="*/ 226241 w 238529"/>
                <a:gd name="connsiteY10" fmla="*/ 137517 h 426024"/>
                <a:gd name="connsiteX11" fmla="*/ 190522 w 238529"/>
                <a:gd name="connsiteY11" fmla="*/ 211335 h 426024"/>
                <a:gd name="connsiteX12" fmla="*/ 128609 w 238529"/>
                <a:gd name="connsiteY12" fmla="*/ 278010 h 426024"/>
                <a:gd name="connsiteX13" fmla="*/ 76222 w 238529"/>
                <a:gd name="connsiteY13" fmla="*/ 349447 h 426024"/>
                <a:gd name="connsiteX14" fmla="*/ 40503 w 238529"/>
                <a:gd name="connsiteY14" fmla="*/ 411360 h 426024"/>
                <a:gd name="connsiteX15" fmla="*/ 35740 w 238529"/>
                <a:gd name="connsiteY15" fmla="*/ 425647 h 426024"/>
                <a:gd name="connsiteX16" fmla="*/ 33359 w 238529"/>
                <a:gd name="connsiteY16" fmla="*/ 401835 h 426024"/>
                <a:gd name="connsiteX17" fmla="*/ 28597 w 238529"/>
                <a:gd name="connsiteY17" fmla="*/ 351829 h 426024"/>
                <a:gd name="connsiteX18" fmla="*/ 9547 w 238529"/>
                <a:gd name="connsiteY18" fmla="*/ 249435 h 426024"/>
                <a:gd name="connsiteX0" fmla="*/ 9547 w 238576"/>
                <a:gd name="connsiteY0" fmla="*/ 249153 h 425742"/>
                <a:gd name="connsiteX1" fmla="*/ 22 w 238576"/>
                <a:gd name="connsiteY1" fmla="*/ 151522 h 425742"/>
                <a:gd name="connsiteX2" fmla="*/ 7165 w 238576"/>
                <a:gd name="connsiteY2" fmla="*/ 72940 h 425742"/>
                <a:gd name="connsiteX3" fmla="*/ 14308 w 238576"/>
                <a:gd name="connsiteY3" fmla="*/ 34841 h 425742"/>
                <a:gd name="connsiteX4" fmla="*/ 28597 w 238576"/>
                <a:gd name="connsiteY4" fmla="*/ 15790 h 425742"/>
                <a:gd name="connsiteX5" fmla="*/ 90509 w 238576"/>
                <a:gd name="connsiteY5" fmla="*/ 1503 h 425742"/>
                <a:gd name="connsiteX6" fmla="*/ 154803 w 238576"/>
                <a:gd name="connsiteY6" fmla="*/ 1503 h 425742"/>
                <a:gd name="connsiteX7" fmla="*/ 209572 w 238576"/>
                <a:gd name="connsiteY7" fmla="*/ 11028 h 425742"/>
                <a:gd name="connsiteX8" fmla="*/ 233384 w 238576"/>
                <a:gd name="connsiteY8" fmla="*/ 30078 h 425742"/>
                <a:gd name="connsiteX9" fmla="*/ 238147 w 238576"/>
                <a:gd name="connsiteY9" fmla="*/ 63415 h 425742"/>
                <a:gd name="connsiteX10" fmla="*/ 226241 w 238576"/>
                <a:gd name="connsiteY10" fmla="*/ 137235 h 425742"/>
                <a:gd name="connsiteX11" fmla="*/ 190522 w 238576"/>
                <a:gd name="connsiteY11" fmla="*/ 211053 h 425742"/>
                <a:gd name="connsiteX12" fmla="*/ 128609 w 238576"/>
                <a:gd name="connsiteY12" fmla="*/ 277728 h 425742"/>
                <a:gd name="connsiteX13" fmla="*/ 76222 w 238576"/>
                <a:gd name="connsiteY13" fmla="*/ 349165 h 425742"/>
                <a:gd name="connsiteX14" fmla="*/ 40503 w 238576"/>
                <a:gd name="connsiteY14" fmla="*/ 411078 h 425742"/>
                <a:gd name="connsiteX15" fmla="*/ 35740 w 238576"/>
                <a:gd name="connsiteY15" fmla="*/ 425365 h 425742"/>
                <a:gd name="connsiteX16" fmla="*/ 33359 w 238576"/>
                <a:gd name="connsiteY16" fmla="*/ 401553 h 425742"/>
                <a:gd name="connsiteX17" fmla="*/ 28597 w 238576"/>
                <a:gd name="connsiteY17" fmla="*/ 351547 h 425742"/>
                <a:gd name="connsiteX18" fmla="*/ 9547 w 238576"/>
                <a:gd name="connsiteY18" fmla="*/ 249153 h 425742"/>
                <a:gd name="connsiteX0" fmla="*/ 9547 w 238576"/>
                <a:gd name="connsiteY0" fmla="*/ 249153 h 425742"/>
                <a:gd name="connsiteX1" fmla="*/ 22 w 238576"/>
                <a:gd name="connsiteY1" fmla="*/ 151522 h 425742"/>
                <a:gd name="connsiteX2" fmla="*/ 7165 w 238576"/>
                <a:gd name="connsiteY2" fmla="*/ 72940 h 425742"/>
                <a:gd name="connsiteX3" fmla="*/ 14308 w 238576"/>
                <a:gd name="connsiteY3" fmla="*/ 34841 h 425742"/>
                <a:gd name="connsiteX4" fmla="*/ 28597 w 238576"/>
                <a:gd name="connsiteY4" fmla="*/ 15790 h 425742"/>
                <a:gd name="connsiteX5" fmla="*/ 90509 w 238576"/>
                <a:gd name="connsiteY5" fmla="*/ 1503 h 425742"/>
                <a:gd name="connsiteX6" fmla="*/ 154803 w 238576"/>
                <a:gd name="connsiteY6" fmla="*/ 1503 h 425742"/>
                <a:gd name="connsiteX7" fmla="*/ 209572 w 238576"/>
                <a:gd name="connsiteY7" fmla="*/ 11028 h 425742"/>
                <a:gd name="connsiteX8" fmla="*/ 233384 w 238576"/>
                <a:gd name="connsiteY8" fmla="*/ 30078 h 425742"/>
                <a:gd name="connsiteX9" fmla="*/ 238147 w 238576"/>
                <a:gd name="connsiteY9" fmla="*/ 63415 h 425742"/>
                <a:gd name="connsiteX10" fmla="*/ 226241 w 238576"/>
                <a:gd name="connsiteY10" fmla="*/ 137235 h 425742"/>
                <a:gd name="connsiteX11" fmla="*/ 190522 w 238576"/>
                <a:gd name="connsiteY11" fmla="*/ 211053 h 425742"/>
                <a:gd name="connsiteX12" fmla="*/ 128609 w 238576"/>
                <a:gd name="connsiteY12" fmla="*/ 277728 h 425742"/>
                <a:gd name="connsiteX13" fmla="*/ 80984 w 238576"/>
                <a:gd name="connsiteY13" fmla="*/ 349165 h 425742"/>
                <a:gd name="connsiteX14" fmla="*/ 40503 w 238576"/>
                <a:gd name="connsiteY14" fmla="*/ 411078 h 425742"/>
                <a:gd name="connsiteX15" fmla="*/ 35740 w 238576"/>
                <a:gd name="connsiteY15" fmla="*/ 425365 h 425742"/>
                <a:gd name="connsiteX16" fmla="*/ 33359 w 238576"/>
                <a:gd name="connsiteY16" fmla="*/ 401553 h 425742"/>
                <a:gd name="connsiteX17" fmla="*/ 28597 w 238576"/>
                <a:gd name="connsiteY17" fmla="*/ 351547 h 425742"/>
                <a:gd name="connsiteX18" fmla="*/ 9547 w 238576"/>
                <a:gd name="connsiteY18" fmla="*/ 249153 h 425742"/>
                <a:gd name="connsiteX0" fmla="*/ 9547 w 238576"/>
                <a:gd name="connsiteY0" fmla="*/ 249153 h 425742"/>
                <a:gd name="connsiteX1" fmla="*/ 22 w 238576"/>
                <a:gd name="connsiteY1" fmla="*/ 151522 h 425742"/>
                <a:gd name="connsiteX2" fmla="*/ 7165 w 238576"/>
                <a:gd name="connsiteY2" fmla="*/ 72940 h 425742"/>
                <a:gd name="connsiteX3" fmla="*/ 14308 w 238576"/>
                <a:gd name="connsiteY3" fmla="*/ 34841 h 425742"/>
                <a:gd name="connsiteX4" fmla="*/ 28597 w 238576"/>
                <a:gd name="connsiteY4" fmla="*/ 15790 h 425742"/>
                <a:gd name="connsiteX5" fmla="*/ 90509 w 238576"/>
                <a:gd name="connsiteY5" fmla="*/ 1503 h 425742"/>
                <a:gd name="connsiteX6" fmla="*/ 154803 w 238576"/>
                <a:gd name="connsiteY6" fmla="*/ 1503 h 425742"/>
                <a:gd name="connsiteX7" fmla="*/ 209572 w 238576"/>
                <a:gd name="connsiteY7" fmla="*/ 11028 h 425742"/>
                <a:gd name="connsiteX8" fmla="*/ 233384 w 238576"/>
                <a:gd name="connsiteY8" fmla="*/ 30078 h 425742"/>
                <a:gd name="connsiteX9" fmla="*/ 238147 w 238576"/>
                <a:gd name="connsiteY9" fmla="*/ 63415 h 425742"/>
                <a:gd name="connsiteX10" fmla="*/ 226241 w 238576"/>
                <a:gd name="connsiteY10" fmla="*/ 137235 h 425742"/>
                <a:gd name="connsiteX11" fmla="*/ 190522 w 238576"/>
                <a:gd name="connsiteY11" fmla="*/ 211053 h 425742"/>
                <a:gd name="connsiteX12" fmla="*/ 128609 w 238576"/>
                <a:gd name="connsiteY12" fmla="*/ 280109 h 425742"/>
                <a:gd name="connsiteX13" fmla="*/ 80984 w 238576"/>
                <a:gd name="connsiteY13" fmla="*/ 349165 h 425742"/>
                <a:gd name="connsiteX14" fmla="*/ 40503 w 238576"/>
                <a:gd name="connsiteY14" fmla="*/ 411078 h 425742"/>
                <a:gd name="connsiteX15" fmla="*/ 35740 w 238576"/>
                <a:gd name="connsiteY15" fmla="*/ 425365 h 425742"/>
                <a:gd name="connsiteX16" fmla="*/ 33359 w 238576"/>
                <a:gd name="connsiteY16" fmla="*/ 401553 h 425742"/>
                <a:gd name="connsiteX17" fmla="*/ 28597 w 238576"/>
                <a:gd name="connsiteY17" fmla="*/ 351547 h 425742"/>
                <a:gd name="connsiteX18" fmla="*/ 9547 w 238576"/>
                <a:gd name="connsiteY18" fmla="*/ 249153 h 425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38576" h="425742">
                  <a:moveTo>
                    <a:pt x="9547" y="249153"/>
                  </a:moveTo>
                  <a:cubicBezTo>
                    <a:pt x="4785" y="215816"/>
                    <a:pt x="419" y="180891"/>
                    <a:pt x="22" y="151522"/>
                  </a:cubicBezTo>
                  <a:cubicBezTo>
                    <a:pt x="-375" y="122153"/>
                    <a:pt x="4784" y="92387"/>
                    <a:pt x="7165" y="72940"/>
                  </a:cubicBezTo>
                  <a:cubicBezTo>
                    <a:pt x="9546" y="53493"/>
                    <a:pt x="10736" y="44366"/>
                    <a:pt x="14308" y="34841"/>
                  </a:cubicBezTo>
                  <a:cubicBezTo>
                    <a:pt x="17880" y="25316"/>
                    <a:pt x="15897" y="21346"/>
                    <a:pt x="28597" y="15790"/>
                  </a:cubicBezTo>
                  <a:cubicBezTo>
                    <a:pt x="41297" y="10234"/>
                    <a:pt x="69475" y="3884"/>
                    <a:pt x="90509" y="1503"/>
                  </a:cubicBezTo>
                  <a:cubicBezTo>
                    <a:pt x="111543" y="-878"/>
                    <a:pt x="134959" y="-84"/>
                    <a:pt x="154803" y="1503"/>
                  </a:cubicBezTo>
                  <a:cubicBezTo>
                    <a:pt x="174647" y="3091"/>
                    <a:pt x="196475" y="6266"/>
                    <a:pt x="209572" y="11028"/>
                  </a:cubicBezTo>
                  <a:cubicBezTo>
                    <a:pt x="222669" y="15790"/>
                    <a:pt x="228622" y="21347"/>
                    <a:pt x="233384" y="30078"/>
                  </a:cubicBezTo>
                  <a:cubicBezTo>
                    <a:pt x="238146" y="38809"/>
                    <a:pt x="239337" y="45556"/>
                    <a:pt x="238147" y="63415"/>
                  </a:cubicBezTo>
                  <a:cubicBezTo>
                    <a:pt x="236957" y="81274"/>
                    <a:pt x="234178" y="112629"/>
                    <a:pt x="226241" y="137235"/>
                  </a:cubicBezTo>
                  <a:cubicBezTo>
                    <a:pt x="218304" y="161841"/>
                    <a:pt x="206794" y="187241"/>
                    <a:pt x="190522" y="211053"/>
                  </a:cubicBezTo>
                  <a:cubicBezTo>
                    <a:pt x="174250" y="234865"/>
                    <a:pt x="146865" y="257090"/>
                    <a:pt x="128609" y="280109"/>
                  </a:cubicBezTo>
                  <a:cubicBezTo>
                    <a:pt x="110353" y="303128"/>
                    <a:pt x="95668" y="327337"/>
                    <a:pt x="80984" y="349165"/>
                  </a:cubicBezTo>
                  <a:cubicBezTo>
                    <a:pt x="66300" y="370993"/>
                    <a:pt x="48044" y="398378"/>
                    <a:pt x="40503" y="411078"/>
                  </a:cubicBezTo>
                  <a:cubicBezTo>
                    <a:pt x="32962" y="423778"/>
                    <a:pt x="36931" y="426952"/>
                    <a:pt x="35740" y="425365"/>
                  </a:cubicBezTo>
                  <a:cubicBezTo>
                    <a:pt x="34549" y="423778"/>
                    <a:pt x="34549" y="413856"/>
                    <a:pt x="33359" y="401553"/>
                  </a:cubicBezTo>
                  <a:cubicBezTo>
                    <a:pt x="32169" y="389250"/>
                    <a:pt x="31772" y="372978"/>
                    <a:pt x="28597" y="351547"/>
                  </a:cubicBezTo>
                  <a:cubicBezTo>
                    <a:pt x="25422" y="330116"/>
                    <a:pt x="14309" y="282490"/>
                    <a:pt x="9547" y="249153"/>
                  </a:cubicBezTo>
                  <a:close/>
                </a:path>
              </a:pathLst>
            </a:custGeom>
            <a:solidFill>
              <a:srgbClr val="EFC491"/>
            </a:solidFill>
            <a:ln w="3175">
              <a:noFill/>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5" name="椭圆 84"/>
            <p:cNvSpPr/>
            <p:nvPr/>
          </p:nvSpPr>
          <p:spPr>
            <a:xfrm>
              <a:off x="5235300" y="1331497"/>
              <a:ext cx="223200" cy="540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6" name="椭圆 85"/>
            <p:cNvSpPr/>
            <p:nvPr/>
          </p:nvSpPr>
          <p:spPr>
            <a:xfrm>
              <a:off x="5451002" y="1305480"/>
              <a:ext cx="223200" cy="540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87" name="组合 86"/>
            <p:cNvGrpSpPr>
              <a:grpSpLocks noChangeAspect="1"/>
            </p:cNvGrpSpPr>
            <p:nvPr/>
          </p:nvGrpSpPr>
          <p:grpSpPr>
            <a:xfrm>
              <a:off x="5251551" y="1341254"/>
              <a:ext cx="93600" cy="33198"/>
              <a:chOff x="5761081" y="999602"/>
              <a:chExt cx="483657" cy="171543"/>
            </a:xfrm>
          </p:grpSpPr>
          <p:sp>
            <p:nvSpPr>
              <p:cNvPr id="222" name="任意多边形 221"/>
              <p:cNvSpPr>
                <a:spLocks/>
              </p:cNvSpPr>
              <p:nvPr/>
            </p:nvSpPr>
            <p:spPr>
              <a:xfrm rot="15660000" flipH="1">
                <a:off x="5940148" y="947599"/>
                <a:ext cx="147221" cy="251228"/>
              </a:xfrm>
              <a:custGeom>
                <a:avLst/>
                <a:gdLst>
                  <a:gd name="connsiteX0" fmla="*/ 6507 w 147221"/>
                  <a:gd name="connsiteY0" fmla="*/ 130612 h 251228"/>
                  <a:gd name="connsiteX1" fmla="*/ 6589 w 147221"/>
                  <a:gd name="connsiteY1" fmla="*/ 130599 h 251228"/>
                  <a:gd name="connsiteX2" fmla="*/ 15315 w 147221"/>
                  <a:gd name="connsiteY2" fmla="*/ 180795 h 251228"/>
                  <a:gd name="connsiteX3" fmla="*/ 35778 w 147221"/>
                  <a:gd name="connsiteY3" fmla="*/ 242655 h 251228"/>
                  <a:gd name="connsiteX4" fmla="*/ 40094 w 147221"/>
                  <a:gd name="connsiteY4" fmla="*/ 251228 h 251228"/>
                  <a:gd name="connsiteX5" fmla="*/ 147221 w 147221"/>
                  <a:gd name="connsiteY5" fmla="*/ 103781 h 251228"/>
                  <a:gd name="connsiteX6" fmla="*/ 4379 w 147221"/>
                  <a:gd name="connsiteY6" fmla="*/ 0 h 251228"/>
                  <a:gd name="connsiteX7" fmla="*/ 2416 w 147221"/>
                  <a:gd name="connsiteY7" fmla="*/ 11144 h 251228"/>
                  <a:gd name="connsiteX8" fmla="*/ 349 w 147221"/>
                  <a:gd name="connsiteY8" fmla="*/ 76925 h 251228"/>
                  <a:gd name="connsiteX9" fmla="*/ 6165 w 147221"/>
                  <a:gd name="connsiteY9" fmla="*/ 127628 h 251228"/>
                  <a:gd name="connsiteX10" fmla="*/ 6075 w 147221"/>
                  <a:gd name="connsiteY10" fmla="*/ 127644 h 251228"/>
                  <a:gd name="connsiteX11" fmla="*/ 6343 w 147221"/>
                  <a:gd name="connsiteY11" fmla="*/ 129183 h 251228"/>
                  <a:gd name="connsiteX12" fmla="*/ 6507 w 147221"/>
                  <a:gd name="connsiteY12" fmla="*/ 130612 h 25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21" h="251228">
                    <a:moveTo>
                      <a:pt x="6507" y="130612"/>
                    </a:moveTo>
                    <a:lnTo>
                      <a:pt x="6589" y="130599"/>
                    </a:lnTo>
                    <a:lnTo>
                      <a:pt x="15315" y="180795"/>
                    </a:lnTo>
                    <a:cubicBezTo>
                      <a:pt x="21202" y="203924"/>
                      <a:pt x="28293" y="224666"/>
                      <a:pt x="35778" y="242655"/>
                    </a:cubicBezTo>
                    <a:lnTo>
                      <a:pt x="40094" y="251228"/>
                    </a:lnTo>
                    <a:lnTo>
                      <a:pt x="147221" y="103781"/>
                    </a:lnTo>
                    <a:lnTo>
                      <a:pt x="4379" y="0"/>
                    </a:lnTo>
                    <a:lnTo>
                      <a:pt x="2416" y="11144"/>
                    </a:lnTo>
                    <a:cubicBezTo>
                      <a:pt x="355" y="30793"/>
                      <a:pt x="-556" y="52929"/>
                      <a:pt x="349" y="76925"/>
                    </a:cubicBezTo>
                    <a:lnTo>
                      <a:pt x="6165" y="127628"/>
                    </a:lnTo>
                    <a:lnTo>
                      <a:pt x="6075" y="127644"/>
                    </a:lnTo>
                    <a:lnTo>
                      <a:pt x="6343" y="129183"/>
                    </a:lnTo>
                    <a:lnTo>
                      <a:pt x="6507" y="13061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3" name="任意多边形 222"/>
              <p:cNvSpPr>
                <a:spLocks/>
              </p:cNvSpPr>
              <p:nvPr/>
            </p:nvSpPr>
            <p:spPr>
              <a:xfrm rot="15660000" flipH="1">
                <a:off x="6050300" y="968153"/>
                <a:ext cx="138084" cy="250792"/>
              </a:xfrm>
              <a:custGeom>
                <a:avLst/>
                <a:gdLst>
                  <a:gd name="connsiteX0" fmla="*/ 0 w 138084"/>
                  <a:gd name="connsiteY0" fmla="*/ 148821 h 250792"/>
                  <a:gd name="connsiteX1" fmla="*/ 16687 w 138084"/>
                  <a:gd name="connsiteY1" fmla="*/ 181966 h 250792"/>
                  <a:gd name="connsiteX2" fmla="*/ 138084 w 138084"/>
                  <a:gd name="connsiteY2" fmla="*/ 201013 h 250792"/>
                  <a:gd name="connsiteX3" fmla="*/ 123006 w 138084"/>
                  <a:gd name="connsiteY3" fmla="*/ 89556 h 250792"/>
                  <a:gd name="connsiteX4" fmla="*/ 108125 w 138084"/>
                  <a:gd name="connsiteY4" fmla="*/ 0 h 250792"/>
                  <a:gd name="connsiteX5" fmla="*/ 0 w 138084"/>
                  <a:gd name="connsiteY5" fmla="*/ 148821 h 25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084" h="250792">
                    <a:moveTo>
                      <a:pt x="0" y="148821"/>
                    </a:moveTo>
                    <a:lnTo>
                      <a:pt x="16687" y="181966"/>
                    </a:lnTo>
                    <a:cubicBezTo>
                      <a:pt x="46533" y="230410"/>
                      <a:pt x="112683" y="298929"/>
                      <a:pt x="138084" y="201013"/>
                    </a:cubicBezTo>
                    <a:cubicBezTo>
                      <a:pt x="133362" y="159938"/>
                      <a:pt x="128275" y="123570"/>
                      <a:pt x="123006" y="89556"/>
                    </a:cubicBezTo>
                    <a:lnTo>
                      <a:pt x="108125" y="0"/>
                    </a:lnTo>
                    <a:lnTo>
                      <a:pt x="0" y="148821"/>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4" name="任意多边形 223"/>
              <p:cNvSpPr>
                <a:spLocks/>
              </p:cNvSpPr>
              <p:nvPr/>
            </p:nvSpPr>
            <p:spPr>
              <a:xfrm rot="15660000" flipH="1">
                <a:off x="5806453" y="981515"/>
                <a:ext cx="144258" cy="235001"/>
              </a:xfrm>
              <a:custGeom>
                <a:avLst/>
                <a:gdLst>
                  <a:gd name="connsiteX0" fmla="*/ 0 w 144258"/>
                  <a:gd name="connsiteY0" fmla="*/ 130192 h 235001"/>
                  <a:gd name="connsiteX1" fmla="*/ 144258 w 144258"/>
                  <a:gd name="connsiteY1" fmla="*/ 235001 h 235001"/>
                  <a:gd name="connsiteX2" fmla="*/ 133401 w 144258"/>
                  <a:gd name="connsiteY2" fmla="*/ 146192 h 235001"/>
                  <a:gd name="connsiteX3" fmla="*/ 116402 w 144258"/>
                  <a:gd name="connsiteY3" fmla="*/ 35071 h 235001"/>
                  <a:gd name="connsiteX4" fmla="*/ 6302 w 144258"/>
                  <a:gd name="connsiteY4" fmla="*/ 94414 h 235001"/>
                  <a:gd name="connsiteX5" fmla="*/ 0 w 144258"/>
                  <a:gd name="connsiteY5" fmla="*/ 130192 h 23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258" h="235001">
                    <a:moveTo>
                      <a:pt x="0" y="130192"/>
                    </a:moveTo>
                    <a:lnTo>
                      <a:pt x="144258" y="235001"/>
                    </a:lnTo>
                    <a:lnTo>
                      <a:pt x="133401" y="146192"/>
                    </a:lnTo>
                    <a:cubicBezTo>
                      <a:pt x="128849" y="112054"/>
                      <a:pt x="123461" y="75738"/>
                      <a:pt x="116402" y="35071"/>
                    </a:cubicBezTo>
                    <a:cubicBezTo>
                      <a:pt x="64712" y="-49428"/>
                      <a:pt x="21065" y="38203"/>
                      <a:pt x="6302" y="94414"/>
                    </a:cubicBezTo>
                    <a:lnTo>
                      <a:pt x="0" y="13019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88" name="任意多边形 87"/>
            <p:cNvSpPr/>
            <p:nvPr/>
          </p:nvSpPr>
          <p:spPr>
            <a:xfrm>
              <a:off x="5229225" y="1385888"/>
              <a:ext cx="104775" cy="145256"/>
            </a:xfrm>
            <a:custGeom>
              <a:avLst/>
              <a:gdLst>
                <a:gd name="connsiteX0" fmla="*/ 0 w 104775"/>
                <a:gd name="connsiteY0" fmla="*/ 145256 h 145256"/>
                <a:gd name="connsiteX1" fmla="*/ 26193 w 104775"/>
                <a:gd name="connsiteY1" fmla="*/ 90488 h 145256"/>
                <a:gd name="connsiteX2" fmla="*/ 59531 w 104775"/>
                <a:gd name="connsiteY2" fmla="*/ 52388 h 145256"/>
                <a:gd name="connsiteX3" fmla="*/ 90487 w 104775"/>
                <a:gd name="connsiteY3" fmla="*/ 16669 h 145256"/>
                <a:gd name="connsiteX4" fmla="*/ 104775 w 104775"/>
                <a:gd name="connsiteY4" fmla="*/ 0 h 1452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145256">
                  <a:moveTo>
                    <a:pt x="0" y="145256"/>
                  </a:moveTo>
                  <a:cubicBezTo>
                    <a:pt x="8135" y="125611"/>
                    <a:pt x="16271" y="105966"/>
                    <a:pt x="26193" y="90488"/>
                  </a:cubicBezTo>
                  <a:cubicBezTo>
                    <a:pt x="36115" y="75010"/>
                    <a:pt x="59531" y="52388"/>
                    <a:pt x="59531" y="52388"/>
                  </a:cubicBezTo>
                  <a:lnTo>
                    <a:pt x="90487" y="16669"/>
                  </a:lnTo>
                  <a:lnTo>
                    <a:pt x="104775"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89" name="任意多边形 88"/>
            <p:cNvSpPr/>
            <p:nvPr/>
          </p:nvSpPr>
          <p:spPr>
            <a:xfrm>
              <a:off x="5345906" y="1393031"/>
              <a:ext cx="114300" cy="164307"/>
            </a:xfrm>
            <a:custGeom>
              <a:avLst/>
              <a:gdLst>
                <a:gd name="connsiteX0" fmla="*/ 0 w 114300"/>
                <a:gd name="connsiteY0" fmla="*/ 169069 h 169069"/>
                <a:gd name="connsiteX1" fmla="*/ 45244 w 114300"/>
                <a:gd name="connsiteY1" fmla="*/ 85725 h 169069"/>
                <a:gd name="connsiteX2" fmla="*/ 76200 w 114300"/>
                <a:gd name="connsiteY2" fmla="*/ 57150 h 169069"/>
                <a:gd name="connsiteX3" fmla="*/ 97632 w 114300"/>
                <a:gd name="connsiteY3" fmla="*/ 28575 h 169069"/>
                <a:gd name="connsiteX4" fmla="*/ 114300 w 114300"/>
                <a:gd name="connsiteY4" fmla="*/ 0 h 169069"/>
                <a:gd name="connsiteX0" fmla="*/ 0 w 114300"/>
                <a:gd name="connsiteY0" fmla="*/ 169069 h 169069"/>
                <a:gd name="connsiteX1" fmla="*/ 28575 w 114300"/>
                <a:gd name="connsiteY1" fmla="*/ 104775 h 169069"/>
                <a:gd name="connsiteX2" fmla="*/ 76200 w 114300"/>
                <a:gd name="connsiteY2" fmla="*/ 57150 h 169069"/>
                <a:gd name="connsiteX3" fmla="*/ 97632 w 114300"/>
                <a:gd name="connsiteY3" fmla="*/ 28575 h 169069"/>
                <a:gd name="connsiteX4" fmla="*/ 114300 w 114300"/>
                <a:gd name="connsiteY4" fmla="*/ 0 h 169069"/>
                <a:gd name="connsiteX0" fmla="*/ 0 w 114300"/>
                <a:gd name="connsiteY0" fmla="*/ 164307 h 164307"/>
                <a:gd name="connsiteX1" fmla="*/ 28575 w 114300"/>
                <a:gd name="connsiteY1" fmla="*/ 104775 h 164307"/>
                <a:gd name="connsiteX2" fmla="*/ 76200 w 114300"/>
                <a:gd name="connsiteY2" fmla="*/ 57150 h 164307"/>
                <a:gd name="connsiteX3" fmla="*/ 97632 w 114300"/>
                <a:gd name="connsiteY3" fmla="*/ 28575 h 164307"/>
                <a:gd name="connsiteX4" fmla="*/ 114300 w 114300"/>
                <a:gd name="connsiteY4" fmla="*/ 0 h 16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 h="164307">
                  <a:moveTo>
                    <a:pt x="0" y="164307"/>
                  </a:moveTo>
                  <a:cubicBezTo>
                    <a:pt x="16272" y="131961"/>
                    <a:pt x="15875" y="122634"/>
                    <a:pt x="28575" y="104775"/>
                  </a:cubicBezTo>
                  <a:cubicBezTo>
                    <a:pt x="41275" y="86916"/>
                    <a:pt x="64691" y="69850"/>
                    <a:pt x="76200" y="57150"/>
                  </a:cubicBezTo>
                  <a:cubicBezTo>
                    <a:pt x="87709" y="44450"/>
                    <a:pt x="91282" y="38100"/>
                    <a:pt x="97632" y="28575"/>
                  </a:cubicBezTo>
                  <a:cubicBezTo>
                    <a:pt x="103982" y="19050"/>
                    <a:pt x="109141" y="9525"/>
                    <a:pt x="11430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0" name="组合 89"/>
            <p:cNvGrpSpPr>
              <a:grpSpLocks noChangeAspect="1"/>
            </p:cNvGrpSpPr>
            <p:nvPr/>
          </p:nvGrpSpPr>
          <p:grpSpPr>
            <a:xfrm>
              <a:off x="5353944" y="1341252"/>
              <a:ext cx="93600" cy="33198"/>
              <a:chOff x="5761081" y="999602"/>
              <a:chExt cx="483657" cy="171543"/>
            </a:xfrm>
          </p:grpSpPr>
          <p:sp>
            <p:nvSpPr>
              <p:cNvPr id="219" name="任意多边形 218"/>
              <p:cNvSpPr>
                <a:spLocks/>
              </p:cNvSpPr>
              <p:nvPr/>
            </p:nvSpPr>
            <p:spPr>
              <a:xfrm rot="15660000" flipH="1">
                <a:off x="5940148" y="947599"/>
                <a:ext cx="147221" cy="251228"/>
              </a:xfrm>
              <a:custGeom>
                <a:avLst/>
                <a:gdLst>
                  <a:gd name="connsiteX0" fmla="*/ 6507 w 147221"/>
                  <a:gd name="connsiteY0" fmla="*/ 130612 h 251228"/>
                  <a:gd name="connsiteX1" fmla="*/ 6589 w 147221"/>
                  <a:gd name="connsiteY1" fmla="*/ 130599 h 251228"/>
                  <a:gd name="connsiteX2" fmla="*/ 15315 w 147221"/>
                  <a:gd name="connsiteY2" fmla="*/ 180795 h 251228"/>
                  <a:gd name="connsiteX3" fmla="*/ 35778 w 147221"/>
                  <a:gd name="connsiteY3" fmla="*/ 242655 h 251228"/>
                  <a:gd name="connsiteX4" fmla="*/ 40094 w 147221"/>
                  <a:gd name="connsiteY4" fmla="*/ 251228 h 251228"/>
                  <a:gd name="connsiteX5" fmla="*/ 147221 w 147221"/>
                  <a:gd name="connsiteY5" fmla="*/ 103781 h 251228"/>
                  <a:gd name="connsiteX6" fmla="*/ 4379 w 147221"/>
                  <a:gd name="connsiteY6" fmla="*/ 0 h 251228"/>
                  <a:gd name="connsiteX7" fmla="*/ 2416 w 147221"/>
                  <a:gd name="connsiteY7" fmla="*/ 11144 h 251228"/>
                  <a:gd name="connsiteX8" fmla="*/ 349 w 147221"/>
                  <a:gd name="connsiteY8" fmla="*/ 76925 h 251228"/>
                  <a:gd name="connsiteX9" fmla="*/ 6165 w 147221"/>
                  <a:gd name="connsiteY9" fmla="*/ 127628 h 251228"/>
                  <a:gd name="connsiteX10" fmla="*/ 6075 w 147221"/>
                  <a:gd name="connsiteY10" fmla="*/ 127644 h 251228"/>
                  <a:gd name="connsiteX11" fmla="*/ 6343 w 147221"/>
                  <a:gd name="connsiteY11" fmla="*/ 129183 h 251228"/>
                  <a:gd name="connsiteX12" fmla="*/ 6507 w 147221"/>
                  <a:gd name="connsiteY12" fmla="*/ 130612 h 25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21" h="251228">
                    <a:moveTo>
                      <a:pt x="6507" y="130612"/>
                    </a:moveTo>
                    <a:lnTo>
                      <a:pt x="6589" y="130599"/>
                    </a:lnTo>
                    <a:lnTo>
                      <a:pt x="15315" y="180795"/>
                    </a:lnTo>
                    <a:cubicBezTo>
                      <a:pt x="21202" y="203924"/>
                      <a:pt x="28293" y="224666"/>
                      <a:pt x="35778" y="242655"/>
                    </a:cubicBezTo>
                    <a:lnTo>
                      <a:pt x="40094" y="251228"/>
                    </a:lnTo>
                    <a:lnTo>
                      <a:pt x="147221" y="103781"/>
                    </a:lnTo>
                    <a:lnTo>
                      <a:pt x="4379" y="0"/>
                    </a:lnTo>
                    <a:lnTo>
                      <a:pt x="2416" y="11144"/>
                    </a:lnTo>
                    <a:cubicBezTo>
                      <a:pt x="355" y="30793"/>
                      <a:pt x="-556" y="52929"/>
                      <a:pt x="349" y="76925"/>
                    </a:cubicBezTo>
                    <a:lnTo>
                      <a:pt x="6165" y="127628"/>
                    </a:lnTo>
                    <a:lnTo>
                      <a:pt x="6075" y="127644"/>
                    </a:lnTo>
                    <a:lnTo>
                      <a:pt x="6343" y="129183"/>
                    </a:lnTo>
                    <a:lnTo>
                      <a:pt x="6507" y="13061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0" name="任意多边形 219"/>
              <p:cNvSpPr>
                <a:spLocks/>
              </p:cNvSpPr>
              <p:nvPr/>
            </p:nvSpPr>
            <p:spPr>
              <a:xfrm rot="15660000" flipH="1">
                <a:off x="6050300" y="968153"/>
                <a:ext cx="138084" cy="250792"/>
              </a:xfrm>
              <a:custGeom>
                <a:avLst/>
                <a:gdLst>
                  <a:gd name="connsiteX0" fmla="*/ 0 w 138084"/>
                  <a:gd name="connsiteY0" fmla="*/ 148821 h 250792"/>
                  <a:gd name="connsiteX1" fmla="*/ 16687 w 138084"/>
                  <a:gd name="connsiteY1" fmla="*/ 181966 h 250792"/>
                  <a:gd name="connsiteX2" fmla="*/ 138084 w 138084"/>
                  <a:gd name="connsiteY2" fmla="*/ 201013 h 250792"/>
                  <a:gd name="connsiteX3" fmla="*/ 123006 w 138084"/>
                  <a:gd name="connsiteY3" fmla="*/ 89556 h 250792"/>
                  <a:gd name="connsiteX4" fmla="*/ 108125 w 138084"/>
                  <a:gd name="connsiteY4" fmla="*/ 0 h 250792"/>
                  <a:gd name="connsiteX5" fmla="*/ 0 w 138084"/>
                  <a:gd name="connsiteY5" fmla="*/ 148821 h 25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084" h="250792">
                    <a:moveTo>
                      <a:pt x="0" y="148821"/>
                    </a:moveTo>
                    <a:lnTo>
                      <a:pt x="16687" y="181966"/>
                    </a:lnTo>
                    <a:cubicBezTo>
                      <a:pt x="46533" y="230410"/>
                      <a:pt x="112683" y="298929"/>
                      <a:pt x="138084" y="201013"/>
                    </a:cubicBezTo>
                    <a:cubicBezTo>
                      <a:pt x="133362" y="159938"/>
                      <a:pt x="128275" y="123570"/>
                      <a:pt x="123006" y="89556"/>
                    </a:cubicBezTo>
                    <a:lnTo>
                      <a:pt x="108125" y="0"/>
                    </a:lnTo>
                    <a:lnTo>
                      <a:pt x="0" y="148821"/>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1" name="任意多边形 220"/>
              <p:cNvSpPr>
                <a:spLocks/>
              </p:cNvSpPr>
              <p:nvPr/>
            </p:nvSpPr>
            <p:spPr>
              <a:xfrm rot="15660000" flipH="1">
                <a:off x="5806453" y="981515"/>
                <a:ext cx="144258" cy="235001"/>
              </a:xfrm>
              <a:custGeom>
                <a:avLst/>
                <a:gdLst>
                  <a:gd name="connsiteX0" fmla="*/ 0 w 144258"/>
                  <a:gd name="connsiteY0" fmla="*/ 130192 h 235001"/>
                  <a:gd name="connsiteX1" fmla="*/ 144258 w 144258"/>
                  <a:gd name="connsiteY1" fmla="*/ 235001 h 235001"/>
                  <a:gd name="connsiteX2" fmla="*/ 133401 w 144258"/>
                  <a:gd name="connsiteY2" fmla="*/ 146192 h 235001"/>
                  <a:gd name="connsiteX3" fmla="*/ 116402 w 144258"/>
                  <a:gd name="connsiteY3" fmla="*/ 35071 h 235001"/>
                  <a:gd name="connsiteX4" fmla="*/ 6302 w 144258"/>
                  <a:gd name="connsiteY4" fmla="*/ 94414 h 235001"/>
                  <a:gd name="connsiteX5" fmla="*/ 0 w 144258"/>
                  <a:gd name="connsiteY5" fmla="*/ 130192 h 23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258" h="235001">
                    <a:moveTo>
                      <a:pt x="0" y="130192"/>
                    </a:moveTo>
                    <a:lnTo>
                      <a:pt x="144258" y="235001"/>
                    </a:lnTo>
                    <a:lnTo>
                      <a:pt x="133401" y="146192"/>
                    </a:lnTo>
                    <a:cubicBezTo>
                      <a:pt x="128849" y="112054"/>
                      <a:pt x="123461" y="75738"/>
                      <a:pt x="116402" y="35071"/>
                    </a:cubicBezTo>
                    <a:cubicBezTo>
                      <a:pt x="64712" y="-49428"/>
                      <a:pt x="21065" y="38203"/>
                      <a:pt x="6302" y="94414"/>
                    </a:cubicBezTo>
                    <a:lnTo>
                      <a:pt x="0" y="13019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1" name="组合 90"/>
            <p:cNvGrpSpPr>
              <a:grpSpLocks noChangeAspect="1"/>
            </p:cNvGrpSpPr>
            <p:nvPr/>
          </p:nvGrpSpPr>
          <p:grpSpPr>
            <a:xfrm>
              <a:off x="5468242" y="1319823"/>
              <a:ext cx="93600" cy="33198"/>
              <a:chOff x="5761081" y="999602"/>
              <a:chExt cx="483657" cy="171543"/>
            </a:xfrm>
          </p:grpSpPr>
          <p:sp>
            <p:nvSpPr>
              <p:cNvPr id="216" name="任意多边形 215"/>
              <p:cNvSpPr>
                <a:spLocks/>
              </p:cNvSpPr>
              <p:nvPr/>
            </p:nvSpPr>
            <p:spPr>
              <a:xfrm rot="15660000" flipH="1">
                <a:off x="5940148" y="947599"/>
                <a:ext cx="147221" cy="251228"/>
              </a:xfrm>
              <a:custGeom>
                <a:avLst/>
                <a:gdLst>
                  <a:gd name="connsiteX0" fmla="*/ 6507 w 147221"/>
                  <a:gd name="connsiteY0" fmla="*/ 130612 h 251228"/>
                  <a:gd name="connsiteX1" fmla="*/ 6589 w 147221"/>
                  <a:gd name="connsiteY1" fmla="*/ 130599 h 251228"/>
                  <a:gd name="connsiteX2" fmla="*/ 15315 w 147221"/>
                  <a:gd name="connsiteY2" fmla="*/ 180795 h 251228"/>
                  <a:gd name="connsiteX3" fmla="*/ 35778 w 147221"/>
                  <a:gd name="connsiteY3" fmla="*/ 242655 h 251228"/>
                  <a:gd name="connsiteX4" fmla="*/ 40094 w 147221"/>
                  <a:gd name="connsiteY4" fmla="*/ 251228 h 251228"/>
                  <a:gd name="connsiteX5" fmla="*/ 147221 w 147221"/>
                  <a:gd name="connsiteY5" fmla="*/ 103781 h 251228"/>
                  <a:gd name="connsiteX6" fmla="*/ 4379 w 147221"/>
                  <a:gd name="connsiteY6" fmla="*/ 0 h 251228"/>
                  <a:gd name="connsiteX7" fmla="*/ 2416 w 147221"/>
                  <a:gd name="connsiteY7" fmla="*/ 11144 h 251228"/>
                  <a:gd name="connsiteX8" fmla="*/ 349 w 147221"/>
                  <a:gd name="connsiteY8" fmla="*/ 76925 h 251228"/>
                  <a:gd name="connsiteX9" fmla="*/ 6165 w 147221"/>
                  <a:gd name="connsiteY9" fmla="*/ 127628 h 251228"/>
                  <a:gd name="connsiteX10" fmla="*/ 6075 w 147221"/>
                  <a:gd name="connsiteY10" fmla="*/ 127644 h 251228"/>
                  <a:gd name="connsiteX11" fmla="*/ 6343 w 147221"/>
                  <a:gd name="connsiteY11" fmla="*/ 129183 h 251228"/>
                  <a:gd name="connsiteX12" fmla="*/ 6507 w 147221"/>
                  <a:gd name="connsiteY12" fmla="*/ 130612 h 25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21" h="251228">
                    <a:moveTo>
                      <a:pt x="6507" y="130612"/>
                    </a:moveTo>
                    <a:lnTo>
                      <a:pt x="6589" y="130599"/>
                    </a:lnTo>
                    <a:lnTo>
                      <a:pt x="15315" y="180795"/>
                    </a:lnTo>
                    <a:cubicBezTo>
                      <a:pt x="21202" y="203924"/>
                      <a:pt x="28293" y="224666"/>
                      <a:pt x="35778" y="242655"/>
                    </a:cubicBezTo>
                    <a:lnTo>
                      <a:pt x="40094" y="251228"/>
                    </a:lnTo>
                    <a:lnTo>
                      <a:pt x="147221" y="103781"/>
                    </a:lnTo>
                    <a:lnTo>
                      <a:pt x="4379" y="0"/>
                    </a:lnTo>
                    <a:lnTo>
                      <a:pt x="2416" y="11144"/>
                    </a:lnTo>
                    <a:cubicBezTo>
                      <a:pt x="355" y="30793"/>
                      <a:pt x="-556" y="52929"/>
                      <a:pt x="349" y="76925"/>
                    </a:cubicBezTo>
                    <a:lnTo>
                      <a:pt x="6165" y="127628"/>
                    </a:lnTo>
                    <a:lnTo>
                      <a:pt x="6075" y="127644"/>
                    </a:lnTo>
                    <a:lnTo>
                      <a:pt x="6343" y="129183"/>
                    </a:lnTo>
                    <a:lnTo>
                      <a:pt x="6507" y="13061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7" name="任意多边形 216"/>
              <p:cNvSpPr>
                <a:spLocks/>
              </p:cNvSpPr>
              <p:nvPr/>
            </p:nvSpPr>
            <p:spPr>
              <a:xfrm rot="15660000" flipH="1">
                <a:off x="6050300" y="968153"/>
                <a:ext cx="138084" cy="250792"/>
              </a:xfrm>
              <a:custGeom>
                <a:avLst/>
                <a:gdLst>
                  <a:gd name="connsiteX0" fmla="*/ 0 w 138084"/>
                  <a:gd name="connsiteY0" fmla="*/ 148821 h 250792"/>
                  <a:gd name="connsiteX1" fmla="*/ 16687 w 138084"/>
                  <a:gd name="connsiteY1" fmla="*/ 181966 h 250792"/>
                  <a:gd name="connsiteX2" fmla="*/ 138084 w 138084"/>
                  <a:gd name="connsiteY2" fmla="*/ 201013 h 250792"/>
                  <a:gd name="connsiteX3" fmla="*/ 123006 w 138084"/>
                  <a:gd name="connsiteY3" fmla="*/ 89556 h 250792"/>
                  <a:gd name="connsiteX4" fmla="*/ 108125 w 138084"/>
                  <a:gd name="connsiteY4" fmla="*/ 0 h 250792"/>
                  <a:gd name="connsiteX5" fmla="*/ 0 w 138084"/>
                  <a:gd name="connsiteY5" fmla="*/ 148821 h 25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084" h="250792">
                    <a:moveTo>
                      <a:pt x="0" y="148821"/>
                    </a:moveTo>
                    <a:lnTo>
                      <a:pt x="16687" y="181966"/>
                    </a:lnTo>
                    <a:cubicBezTo>
                      <a:pt x="46533" y="230410"/>
                      <a:pt x="112683" y="298929"/>
                      <a:pt x="138084" y="201013"/>
                    </a:cubicBezTo>
                    <a:cubicBezTo>
                      <a:pt x="133362" y="159938"/>
                      <a:pt x="128275" y="123570"/>
                      <a:pt x="123006" y="89556"/>
                    </a:cubicBezTo>
                    <a:lnTo>
                      <a:pt x="108125" y="0"/>
                    </a:lnTo>
                    <a:lnTo>
                      <a:pt x="0" y="148821"/>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8" name="任意多边形 217"/>
              <p:cNvSpPr>
                <a:spLocks/>
              </p:cNvSpPr>
              <p:nvPr/>
            </p:nvSpPr>
            <p:spPr>
              <a:xfrm rot="15660000" flipH="1">
                <a:off x="5806453" y="981515"/>
                <a:ext cx="144258" cy="235001"/>
              </a:xfrm>
              <a:custGeom>
                <a:avLst/>
                <a:gdLst>
                  <a:gd name="connsiteX0" fmla="*/ 0 w 144258"/>
                  <a:gd name="connsiteY0" fmla="*/ 130192 h 235001"/>
                  <a:gd name="connsiteX1" fmla="*/ 144258 w 144258"/>
                  <a:gd name="connsiteY1" fmla="*/ 235001 h 235001"/>
                  <a:gd name="connsiteX2" fmla="*/ 133401 w 144258"/>
                  <a:gd name="connsiteY2" fmla="*/ 146192 h 235001"/>
                  <a:gd name="connsiteX3" fmla="*/ 116402 w 144258"/>
                  <a:gd name="connsiteY3" fmla="*/ 35071 h 235001"/>
                  <a:gd name="connsiteX4" fmla="*/ 6302 w 144258"/>
                  <a:gd name="connsiteY4" fmla="*/ 94414 h 235001"/>
                  <a:gd name="connsiteX5" fmla="*/ 0 w 144258"/>
                  <a:gd name="connsiteY5" fmla="*/ 130192 h 23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258" h="235001">
                    <a:moveTo>
                      <a:pt x="0" y="130192"/>
                    </a:moveTo>
                    <a:lnTo>
                      <a:pt x="144258" y="235001"/>
                    </a:lnTo>
                    <a:lnTo>
                      <a:pt x="133401" y="146192"/>
                    </a:lnTo>
                    <a:cubicBezTo>
                      <a:pt x="128849" y="112054"/>
                      <a:pt x="123461" y="75738"/>
                      <a:pt x="116402" y="35071"/>
                    </a:cubicBezTo>
                    <a:cubicBezTo>
                      <a:pt x="64712" y="-49428"/>
                      <a:pt x="21065" y="38203"/>
                      <a:pt x="6302" y="94414"/>
                    </a:cubicBezTo>
                    <a:lnTo>
                      <a:pt x="0" y="13019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2" name="组合 91"/>
            <p:cNvGrpSpPr>
              <a:grpSpLocks noChangeAspect="1"/>
            </p:cNvGrpSpPr>
            <p:nvPr/>
          </p:nvGrpSpPr>
          <p:grpSpPr>
            <a:xfrm>
              <a:off x="5570635" y="1322206"/>
              <a:ext cx="93600" cy="33198"/>
              <a:chOff x="5761081" y="999602"/>
              <a:chExt cx="483657" cy="171543"/>
            </a:xfrm>
          </p:grpSpPr>
          <p:sp>
            <p:nvSpPr>
              <p:cNvPr id="213" name="任意多边形 212"/>
              <p:cNvSpPr>
                <a:spLocks/>
              </p:cNvSpPr>
              <p:nvPr/>
            </p:nvSpPr>
            <p:spPr>
              <a:xfrm rot="15660000" flipH="1">
                <a:off x="5940148" y="947599"/>
                <a:ext cx="147221" cy="251228"/>
              </a:xfrm>
              <a:custGeom>
                <a:avLst/>
                <a:gdLst>
                  <a:gd name="connsiteX0" fmla="*/ 6507 w 147221"/>
                  <a:gd name="connsiteY0" fmla="*/ 130612 h 251228"/>
                  <a:gd name="connsiteX1" fmla="*/ 6589 w 147221"/>
                  <a:gd name="connsiteY1" fmla="*/ 130599 h 251228"/>
                  <a:gd name="connsiteX2" fmla="*/ 15315 w 147221"/>
                  <a:gd name="connsiteY2" fmla="*/ 180795 h 251228"/>
                  <a:gd name="connsiteX3" fmla="*/ 35778 w 147221"/>
                  <a:gd name="connsiteY3" fmla="*/ 242655 h 251228"/>
                  <a:gd name="connsiteX4" fmla="*/ 40094 w 147221"/>
                  <a:gd name="connsiteY4" fmla="*/ 251228 h 251228"/>
                  <a:gd name="connsiteX5" fmla="*/ 147221 w 147221"/>
                  <a:gd name="connsiteY5" fmla="*/ 103781 h 251228"/>
                  <a:gd name="connsiteX6" fmla="*/ 4379 w 147221"/>
                  <a:gd name="connsiteY6" fmla="*/ 0 h 251228"/>
                  <a:gd name="connsiteX7" fmla="*/ 2416 w 147221"/>
                  <a:gd name="connsiteY7" fmla="*/ 11144 h 251228"/>
                  <a:gd name="connsiteX8" fmla="*/ 349 w 147221"/>
                  <a:gd name="connsiteY8" fmla="*/ 76925 h 251228"/>
                  <a:gd name="connsiteX9" fmla="*/ 6165 w 147221"/>
                  <a:gd name="connsiteY9" fmla="*/ 127628 h 251228"/>
                  <a:gd name="connsiteX10" fmla="*/ 6075 w 147221"/>
                  <a:gd name="connsiteY10" fmla="*/ 127644 h 251228"/>
                  <a:gd name="connsiteX11" fmla="*/ 6343 w 147221"/>
                  <a:gd name="connsiteY11" fmla="*/ 129183 h 251228"/>
                  <a:gd name="connsiteX12" fmla="*/ 6507 w 147221"/>
                  <a:gd name="connsiteY12" fmla="*/ 130612 h 25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21" h="251228">
                    <a:moveTo>
                      <a:pt x="6507" y="130612"/>
                    </a:moveTo>
                    <a:lnTo>
                      <a:pt x="6589" y="130599"/>
                    </a:lnTo>
                    <a:lnTo>
                      <a:pt x="15315" y="180795"/>
                    </a:lnTo>
                    <a:cubicBezTo>
                      <a:pt x="21202" y="203924"/>
                      <a:pt x="28293" y="224666"/>
                      <a:pt x="35778" y="242655"/>
                    </a:cubicBezTo>
                    <a:lnTo>
                      <a:pt x="40094" y="251228"/>
                    </a:lnTo>
                    <a:lnTo>
                      <a:pt x="147221" y="103781"/>
                    </a:lnTo>
                    <a:lnTo>
                      <a:pt x="4379" y="0"/>
                    </a:lnTo>
                    <a:lnTo>
                      <a:pt x="2416" y="11144"/>
                    </a:lnTo>
                    <a:cubicBezTo>
                      <a:pt x="355" y="30793"/>
                      <a:pt x="-556" y="52929"/>
                      <a:pt x="349" y="76925"/>
                    </a:cubicBezTo>
                    <a:lnTo>
                      <a:pt x="6165" y="127628"/>
                    </a:lnTo>
                    <a:lnTo>
                      <a:pt x="6075" y="127644"/>
                    </a:lnTo>
                    <a:lnTo>
                      <a:pt x="6343" y="129183"/>
                    </a:lnTo>
                    <a:lnTo>
                      <a:pt x="6507" y="13061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4" name="任意多边形 213"/>
              <p:cNvSpPr>
                <a:spLocks/>
              </p:cNvSpPr>
              <p:nvPr/>
            </p:nvSpPr>
            <p:spPr>
              <a:xfrm rot="15660000" flipH="1">
                <a:off x="6050300" y="968153"/>
                <a:ext cx="138084" cy="250792"/>
              </a:xfrm>
              <a:custGeom>
                <a:avLst/>
                <a:gdLst>
                  <a:gd name="connsiteX0" fmla="*/ 0 w 138084"/>
                  <a:gd name="connsiteY0" fmla="*/ 148821 h 250792"/>
                  <a:gd name="connsiteX1" fmla="*/ 16687 w 138084"/>
                  <a:gd name="connsiteY1" fmla="*/ 181966 h 250792"/>
                  <a:gd name="connsiteX2" fmla="*/ 138084 w 138084"/>
                  <a:gd name="connsiteY2" fmla="*/ 201013 h 250792"/>
                  <a:gd name="connsiteX3" fmla="*/ 123006 w 138084"/>
                  <a:gd name="connsiteY3" fmla="*/ 89556 h 250792"/>
                  <a:gd name="connsiteX4" fmla="*/ 108125 w 138084"/>
                  <a:gd name="connsiteY4" fmla="*/ 0 h 250792"/>
                  <a:gd name="connsiteX5" fmla="*/ 0 w 138084"/>
                  <a:gd name="connsiteY5" fmla="*/ 148821 h 25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084" h="250792">
                    <a:moveTo>
                      <a:pt x="0" y="148821"/>
                    </a:moveTo>
                    <a:lnTo>
                      <a:pt x="16687" y="181966"/>
                    </a:lnTo>
                    <a:cubicBezTo>
                      <a:pt x="46533" y="230410"/>
                      <a:pt x="112683" y="298929"/>
                      <a:pt x="138084" y="201013"/>
                    </a:cubicBezTo>
                    <a:cubicBezTo>
                      <a:pt x="133362" y="159938"/>
                      <a:pt x="128275" y="123570"/>
                      <a:pt x="123006" y="89556"/>
                    </a:cubicBezTo>
                    <a:lnTo>
                      <a:pt x="108125" y="0"/>
                    </a:lnTo>
                    <a:lnTo>
                      <a:pt x="0" y="148821"/>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5" name="任意多边形 214"/>
              <p:cNvSpPr>
                <a:spLocks/>
              </p:cNvSpPr>
              <p:nvPr/>
            </p:nvSpPr>
            <p:spPr>
              <a:xfrm rot="15660000" flipH="1">
                <a:off x="5806453" y="981515"/>
                <a:ext cx="144258" cy="235001"/>
              </a:xfrm>
              <a:custGeom>
                <a:avLst/>
                <a:gdLst>
                  <a:gd name="connsiteX0" fmla="*/ 0 w 144258"/>
                  <a:gd name="connsiteY0" fmla="*/ 130192 h 235001"/>
                  <a:gd name="connsiteX1" fmla="*/ 144258 w 144258"/>
                  <a:gd name="connsiteY1" fmla="*/ 235001 h 235001"/>
                  <a:gd name="connsiteX2" fmla="*/ 133401 w 144258"/>
                  <a:gd name="connsiteY2" fmla="*/ 146192 h 235001"/>
                  <a:gd name="connsiteX3" fmla="*/ 116402 w 144258"/>
                  <a:gd name="connsiteY3" fmla="*/ 35071 h 235001"/>
                  <a:gd name="connsiteX4" fmla="*/ 6302 w 144258"/>
                  <a:gd name="connsiteY4" fmla="*/ 94414 h 235001"/>
                  <a:gd name="connsiteX5" fmla="*/ 0 w 144258"/>
                  <a:gd name="connsiteY5" fmla="*/ 130192 h 23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258" h="235001">
                    <a:moveTo>
                      <a:pt x="0" y="130192"/>
                    </a:moveTo>
                    <a:lnTo>
                      <a:pt x="144258" y="235001"/>
                    </a:lnTo>
                    <a:lnTo>
                      <a:pt x="133401" y="146192"/>
                    </a:lnTo>
                    <a:cubicBezTo>
                      <a:pt x="128849" y="112054"/>
                      <a:pt x="123461" y="75738"/>
                      <a:pt x="116402" y="35071"/>
                    </a:cubicBezTo>
                    <a:cubicBezTo>
                      <a:pt x="64712" y="-49428"/>
                      <a:pt x="21065" y="38203"/>
                      <a:pt x="6302" y="94414"/>
                    </a:cubicBezTo>
                    <a:lnTo>
                      <a:pt x="0" y="13019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3" name="组合 92"/>
            <p:cNvGrpSpPr>
              <a:grpSpLocks noChangeAspect="1"/>
            </p:cNvGrpSpPr>
            <p:nvPr/>
          </p:nvGrpSpPr>
          <p:grpSpPr>
            <a:xfrm>
              <a:off x="5689698" y="1350777"/>
              <a:ext cx="93600" cy="33198"/>
              <a:chOff x="5761081" y="999602"/>
              <a:chExt cx="483657" cy="171543"/>
            </a:xfrm>
          </p:grpSpPr>
          <p:sp>
            <p:nvSpPr>
              <p:cNvPr id="210" name="任意多边形 209"/>
              <p:cNvSpPr>
                <a:spLocks/>
              </p:cNvSpPr>
              <p:nvPr/>
            </p:nvSpPr>
            <p:spPr>
              <a:xfrm rot="15660000" flipH="1">
                <a:off x="5940148" y="947599"/>
                <a:ext cx="147221" cy="251228"/>
              </a:xfrm>
              <a:custGeom>
                <a:avLst/>
                <a:gdLst>
                  <a:gd name="connsiteX0" fmla="*/ 6507 w 147221"/>
                  <a:gd name="connsiteY0" fmla="*/ 130612 h 251228"/>
                  <a:gd name="connsiteX1" fmla="*/ 6589 w 147221"/>
                  <a:gd name="connsiteY1" fmla="*/ 130599 h 251228"/>
                  <a:gd name="connsiteX2" fmla="*/ 15315 w 147221"/>
                  <a:gd name="connsiteY2" fmla="*/ 180795 h 251228"/>
                  <a:gd name="connsiteX3" fmla="*/ 35778 w 147221"/>
                  <a:gd name="connsiteY3" fmla="*/ 242655 h 251228"/>
                  <a:gd name="connsiteX4" fmla="*/ 40094 w 147221"/>
                  <a:gd name="connsiteY4" fmla="*/ 251228 h 251228"/>
                  <a:gd name="connsiteX5" fmla="*/ 147221 w 147221"/>
                  <a:gd name="connsiteY5" fmla="*/ 103781 h 251228"/>
                  <a:gd name="connsiteX6" fmla="*/ 4379 w 147221"/>
                  <a:gd name="connsiteY6" fmla="*/ 0 h 251228"/>
                  <a:gd name="connsiteX7" fmla="*/ 2416 w 147221"/>
                  <a:gd name="connsiteY7" fmla="*/ 11144 h 251228"/>
                  <a:gd name="connsiteX8" fmla="*/ 349 w 147221"/>
                  <a:gd name="connsiteY8" fmla="*/ 76925 h 251228"/>
                  <a:gd name="connsiteX9" fmla="*/ 6165 w 147221"/>
                  <a:gd name="connsiteY9" fmla="*/ 127628 h 251228"/>
                  <a:gd name="connsiteX10" fmla="*/ 6075 w 147221"/>
                  <a:gd name="connsiteY10" fmla="*/ 127644 h 251228"/>
                  <a:gd name="connsiteX11" fmla="*/ 6343 w 147221"/>
                  <a:gd name="connsiteY11" fmla="*/ 129183 h 251228"/>
                  <a:gd name="connsiteX12" fmla="*/ 6507 w 147221"/>
                  <a:gd name="connsiteY12" fmla="*/ 130612 h 25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21" h="251228">
                    <a:moveTo>
                      <a:pt x="6507" y="130612"/>
                    </a:moveTo>
                    <a:lnTo>
                      <a:pt x="6589" y="130599"/>
                    </a:lnTo>
                    <a:lnTo>
                      <a:pt x="15315" y="180795"/>
                    </a:lnTo>
                    <a:cubicBezTo>
                      <a:pt x="21202" y="203924"/>
                      <a:pt x="28293" y="224666"/>
                      <a:pt x="35778" y="242655"/>
                    </a:cubicBezTo>
                    <a:lnTo>
                      <a:pt x="40094" y="251228"/>
                    </a:lnTo>
                    <a:lnTo>
                      <a:pt x="147221" y="103781"/>
                    </a:lnTo>
                    <a:lnTo>
                      <a:pt x="4379" y="0"/>
                    </a:lnTo>
                    <a:lnTo>
                      <a:pt x="2416" y="11144"/>
                    </a:lnTo>
                    <a:cubicBezTo>
                      <a:pt x="355" y="30793"/>
                      <a:pt x="-556" y="52929"/>
                      <a:pt x="349" y="76925"/>
                    </a:cubicBezTo>
                    <a:lnTo>
                      <a:pt x="6165" y="127628"/>
                    </a:lnTo>
                    <a:lnTo>
                      <a:pt x="6075" y="127644"/>
                    </a:lnTo>
                    <a:lnTo>
                      <a:pt x="6343" y="129183"/>
                    </a:lnTo>
                    <a:lnTo>
                      <a:pt x="6507" y="13061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1" name="任意多边形 210"/>
              <p:cNvSpPr>
                <a:spLocks/>
              </p:cNvSpPr>
              <p:nvPr/>
            </p:nvSpPr>
            <p:spPr>
              <a:xfrm rot="15660000" flipH="1">
                <a:off x="6050300" y="968153"/>
                <a:ext cx="138084" cy="250792"/>
              </a:xfrm>
              <a:custGeom>
                <a:avLst/>
                <a:gdLst>
                  <a:gd name="connsiteX0" fmla="*/ 0 w 138084"/>
                  <a:gd name="connsiteY0" fmla="*/ 148821 h 250792"/>
                  <a:gd name="connsiteX1" fmla="*/ 16687 w 138084"/>
                  <a:gd name="connsiteY1" fmla="*/ 181966 h 250792"/>
                  <a:gd name="connsiteX2" fmla="*/ 138084 w 138084"/>
                  <a:gd name="connsiteY2" fmla="*/ 201013 h 250792"/>
                  <a:gd name="connsiteX3" fmla="*/ 123006 w 138084"/>
                  <a:gd name="connsiteY3" fmla="*/ 89556 h 250792"/>
                  <a:gd name="connsiteX4" fmla="*/ 108125 w 138084"/>
                  <a:gd name="connsiteY4" fmla="*/ 0 h 250792"/>
                  <a:gd name="connsiteX5" fmla="*/ 0 w 138084"/>
                  <a:gd name="connsiteY5" fmla="*/ 148821 h 25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084" h="250792">
                    <a:moveTo>
                      <a:pt x="0" y="148821"/>
                    </a:moveTo>
                    <a:lnTo>
                      <a:pt x="16687" y="181966"/>
                    </a:lnTo>
                    <a:cubicBezTo>
                      <a:pt x="46533" y="230410"/>
                      <a:pt x="112683" y="298929"/>
                      <a:pt x="138084" y="201013"/>
                    </a:cubicBezTo>
                    <a:cubicBezTo>
                      <a:pt x="133362" y="159938"/>
                      <a:pt x="128275" y="123570"/>
                      <a:pt x="123006" y="89556"/>
                    </a:cubicBezTo>
                    <a:lnTo>
                      <a:pt x="108125" y="0"/>
                    </a:lnTo>
                    <a:lnTo>
                      <a:pt x="0" y="148821"/>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12" name="任意多边形 211"/>
              <p:cNvSpPr>
                <a:spLocks/>
              </p:cNvSpPr>
              <p:nvPr/>
            </p:nvSpPr>
            <p:spPr>
              <a:xfrm rot="15660000" flipH="1">
                <a:off x="5806453" y="981515"/>
                <a:ext cx="144258" cy="235001"/>
              </a:xfrm>
              <a:custGeom>
                <a:avLst/>
                <a:gdLst>
                  <a:gd name="connsiteX0" fmla="*/ 0 w 144258"/>
                  <a:gd name="connsiteY0" fmla="*/ 130192 h 235001"/>
                  <a:gd name="connsiteX1" fmla="*/ 144258 w 144258"/>
                  <a:gd name="connsiteY1" fmla="*/ 235001 h 235001"/>
                  <a:gd name="connsiteX2" fmla="*/ 133401 w 144258"/>
                  <a:gd name="connsiteY2" fmla="*/ 146192 h 235001"/>
                  <a:gd name="connsiteX3" fmla="*/ 116402 w 144258"/>
                  <a:gd name="connsiteY3" fmla="*/ 35071 h 235001"/>
                  <a:gd name="connsiteX4" fmla="*/ 6302 w 144258"/>
                  <a:gd name="connsiteY4" fmla="*/ 94414 h 235001"/>
                  <a:gd name="connsiteX5" fmla="*/ 0 w 144258"/>
                  <a:gd name="connsiteY5" fmla="*/ 130192 h 23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258" h="235001">
                    <a:moveTo>
                      <a:pt x="0" y="130192"/>
                    </a:moveTo>
                    <a:lnTo>
                      <a:pt x="144258" y="235001"/>
                    </a:lnTo>
                    <a:lnTo>
                      <a:pt x="133401" y="146192"/>
                    </a:lnTo>
                    <a:cubicBezTo>
                      <a:pt x="128849" y="112054"/>
                      <a:pt x="123461" y="75738"/>
                      <a:pt x="116402" y="35071"/>
                    </a:cubicBezTo>
                    <a:cubicBezTo>
                      <a:pt x="64712" y="-49428"/>
                      <a:pt x="21065" y="38203"/>
                      <a:pt x="6302" y="94414"/>
                    </a:cubicBezTo>
                    <a:lnTo>
                      <a:pt x="0" y="13019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4" name="组合 93"/>
            <p:cNvGrpSpPr>
              <a:grpSpLocks noChangeAspect="1"/>
            </p:cNvGrpSpPr>
            <p:nvPr/>
          </p:nvGrpSpPr>
          <p:grpSpPr>
            <a:xfrm>
              <a:off x="5780194" y="1350778"/>
              <a:ext cx="93600" cy="33198"/>
              <a:chOff x="5761081" y="999602"/>
              <a:chExt cx="483657" cy="171543"/>
            </a:xfrm>
          </p:grpSpPr>
          <p:sp>
            <p:nvSpPr>
              <p:cNvPr id="207" name="任意多边形 206"/>
              <p:cNvSpPr>
                <a:spLocks/>
              </p:cNvSpPr>
              <p:nvPr/>
            </p:nvSpPr>
            <p:spPr>
              <a:xfrm rot="15660000" flipH="1">
                <a:off x="5940148" y="947599"/>
                <a:ext cx="147221" cy="251228"/>
              </a:xfrm>
              <a:custGeom>
                <a:avLst/>
                <a:gdLst>
                  <a:gd name="connsiteX0" fmla="*/ 6507 w 147221"/>
                  <a:gd name="connsiteY0" fmla="*/ 130612 h 251228"/>
                  <a:gd name="connsiteX1" fmla="*/ 6589 w 147221"/>
                  <a:gd name="connsiteY1" fmla="*/ 130599 h 251228"/>
                  <a:gd name="connsiteX2" fmla="*/ 15315 w 147221"/>
                  <a:gd name="connsiteY2" fmla="*/ 180795 h 251228"/>
                  <a:gd name="connsiteX3" fmla="*/ 35778 w 147221"/>
                  <a:gd name="connsiteY3" fmla="*/ 242655 h 251228"/>
                  <a:gd name="connsiteX4" fmla="*/ 40094 w 147221"/>
                  <a:gd name="connsiteY4" fmla="*/ 251228 h 251228"/>
                  <a:gd name="connsiteX5" fmla="*/ 147221 w 147221"/>
                  <a:gd name="connsiteY5" fmla="*/ 103781 h 251228"/>
                  <a:gd name="connsiteX6" fmla="*/ 4379 w 147221"/>
                  <a:gd name="connsiteY6" fmla="*/ 0 h 251228"/>
                  <a:gd name="connsiteX7" fmla="*/ 2416 w 147221"/>
                  <a:gd name="connsiteY7" fmla="*/ 11144 h 251228"/>
                  <a:gd name="connsiteX8" fmla="*/ 349 w 147221"/>
                  <a:gd name="connsiteY8" fmla="*/ 76925 h 251228"/>
                  <a:gd name="connsiteX9" fmla="*/ 6165 w 147221"/>
                  <a:gd name="connsiteY9" fmla="*/ 127628 h 251228"/>
                  <a:gd name="connsiteX10" fmla="*/ 6075 w 147221"/>
                  <a:gd name="connsiteY10" fmla="*/ 127644 h 251228"/>
                  <a:gd name="connsiteX11" fmla="*/ 6343 w 147221"/>
                  <a:gd name="connsiteY11" fmla="*/ 129183 h 251228"/>
                  <a:gd name="connsiteX12" fmla="*/ 6507 w 147221"/>
                  <a:gd name="connsiteY12" fmla="*/ 130612 h 25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21" h="251228">
                    <a:moveTo>
                      <a:pt x="6507" y="130612"/>
                    </a:moveTo>
                    <a:lnTo>
                      <a:pt x="6589" y="130599"/>
                    </a:lnTo>
                    <a:lnTo>
                      <a:pt x="15315" y="180795"/>
                    </a:lnTo>
                    <a:cubicBezTo>
                      <a:pt x="21202" y="203924"/>
                      <a:pt x="28293" y="224666"/>
                      <a:pt x="35778" y="242655"/>
                    </a:cubicBezTo>
                    <a:lnTo>
                      <a:pt x="40094" y="251228"/>
                    </a:lnTo>
                    <a:lnTo>
                      <a:pt x="147221" y="103781"/>
                    </a:lnTo>
                    <a:lnTo>
                      <a:pt x="4379" y="0"/>
                    </a:lnTo>
                    <a:lnTo>
                      <a:pt x="2416" y="11144"/>
                    </a:lnTo>
                    <a:cubicBezTo>
                      <a:pt x="355" y="30793"/>
                      <a:pt x="-556" y="52929"/>
                      <a:pt x="349" y="76925"/>
                    </a:cubicBezTo>
                    <a:lnTo>
                      <a:pt x="6165" y="127628"/>
                    </a:lnTo>
                    <a:lnTo>
                      <a:pt x="6075" y="127644"/>
                    </a:lnTo>
                    <a:lnTo>
                      <a:pt x="6343" y="129183"/>
                    </a:lnTo>
                    <a:lnTo>
                      <a:pt x="6507" y="13061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8" name="任意多边形 207"/>
              <p:cNvSpPr>
                <a:spLocks/>
              </p:cNvSpPr>
              <p:nvPr/>
            </p:nvSpPr>
            <p:spPr>
              <a:xfrm rot="15660000" flipH="1">
                <a:off x="6050300" y="968153"/>
                <a:ext cx="138084" cy="250792"/>
              </a:xfrm>
              <a:custGeom>
                <a:avLst/>
                <a:gdLst>
                  <a:gd name="connsiteX0" fmla="*/ 0 w 138084"/>
                  <a:gd name="connsiteY0" fmla="*/ 148821 h 250792"/>
                  <a:gd name="connsiteX1" fmla="*/ 16687 w 138084"/>
                  <a:gd name="connsiteY1" fmla="*/ 181966 h 250792"/>
                  <a:gd name="connsiteX2" fmla="*/ 138084 w 138084"/>
                  <a:gd name="connsiteY2" fmla="*/ 201013 h 250792"/>
                  <a:gd name="connsiteX3" fmla="*/ 123006 w 138084"/>
                  <a:gd name="connsiteY3" fmla="*/ 89556 h 250792"/>
                  <a:gd name="connsiteX4" fmla="*/ 108125 w 138084"/>
                  <a:gd name="connsiteY4" fmla="*/ 0 h 250792"/>
                  <a:gd name="connsiteX5" fmla="*/ 0 w 138084"/>
                  <a:gd name="connsiteY5" fmla="*/ 148821 h 25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084" h="250792">
                    <a:moveTo>
                      <a:pt x="0" y="148821"/>
                    </a:moveTo>
                    <a:lnTo>
                      <a:pt x="16687" y="181966"/>
                    </a:lnTo>
                    <a:cubicBezTo>
                      <a:pt x="46533" y="230410"/>
                      <a:pt x="112683" y="298929"/>
                      <a:pt x="138084" y="201013"/>
                    </a:cubicBezTo>
                    <a:cubicBezTo>
                      <a:pt x="133362" y="159938"/>
                      <a:pt x="128275" y="123570"/>
                      <a:pt x="123006" y="89556"/>
                    </a:cubicBezTo>
                    <a:lnTo>
                      <a:pt x="108125" y="0"/>
                    </a:lnTo>
                    <a:lnTo>
                      <a:pt x="0" y="148821"/>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9" name="任意多边形 208"/>
              <p:cNvSpPr>
                <a:spLocks/>
              </p:cNvSpPr>
              <p:nvPr/>
            </p:nvSpPr>
            <p:spPr>
              <a:xfrm rot="15660000" flipH="1">
                <a:off x="5806453" y="981515"/>
                <a:ext cx="144258" cy="235001"/>
              </a:xfrm>
              <a:custGeom>
                <a:avLst/>
                <a:gdLst>
                  <a:gd name="connsiteX0" fmla="*/ 0 w 144258"/>
                  <a:gd name="connsiteY0" fmla="*/ 130192 h 235001"/>
                  <a:gd name="connsiteX1" fmla="*/ 144258 w 144258"/>
                  <a:gd name="connsiteY1" fmla="*/ 235001 h 235001"/>
                  <a:gd name="connsiteX2" fmla="*/ 133401 w 144258"/>
                  <a:gd name="connsiteY2" fmla="*/ 146192 h 235001"/>
                  <a:gd name="connsiteX3" fmla="*/ 116402 w 144258"/>
                  <a:gd name="connsiteY3" fmla="*/ 35071 h 235001"/>
                  <a:gd name="connsiteX4" fmla="*/ 6302 w 144258"/>
                  <a:gd name="connsiteY4" fmla="*/ 94414 h 235001"/>
                  <a:gd name="connsiteX5" fmla="*/ 0 w 144258"/>
                  <a:gd name="connsiteY5" fmla="*/ 130192 h 23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258" h="235001">
                    <a:moveTo>
                      <a:pt x="0" y="130192"/>
                    </a:moveTo>
                    <a:lnTo>
                      <a:pt x="144258" y="235001"/>
                    </a:lnTo>
                    <a:lnTo>
                      <a:pt x="133401" y="146192"/>
                    </a:lnTo>
                    <a:cubicBezTo>
                      <a:pt x="128849" y="112054"/>
                      <a:pt x="123461" y="75738"/>
                      <a:pt x="116402" y="35071"/>
                    </a:cubicBezTo>
                    <a:cubicBezTo>
                      <a:pt x="64712" y="-49428"/>
                      <a:pt x="21065" y="38203"/>
                      <a:pt x="6302" y="94414"/>
                    </a:cubicBezTo>
                    <a:lnTo>
                      <a:pt x="0" y="13019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95" name="任意多边形 94"/>
            <p:cNvSpPr/>
            <p:nvPr/>
          </p:nvSpPr>
          <p:spPr>
            <a:xfrm>
              <a:off x="5248275" y="1388269"/>
              <a:ext cx="123825" cy="264319"/>
            </a:xfrm>
            <a:custGeom>
              <a:avLst/>
              <a:gdLst>
                <a:gd name="connsiteX0" fmla="*/ 0 w 123825"/>
                <a:gd name="connsiteY0" fmla="*/ 264319 h 264319"/>
                <a:gd name="connsiteX1" fmla="*/ 47625 w 123825"/>
                <a:gd name="connsiteY1" fmla="*/ 169069 h 264319"/>
                <a:gd name="connsiteX2" fmla="*/ 80962 w 123825"/>
                <a:gd name="connsiteY2" fmla="*/ 121444 h 264319"/>
                <a:gd name="connsiteX3" fmla="*/ 95250 w 123825"/>
                <a:gd name="connsiteY3" fmla="*/ 73819 h 264319"/>
                <a:gd name="connsiteX4" fmla="*/ 100012 w 123825"/>
                <a:gd name="connsiteY4" fmla="*/ 33338 h 264319"/>
                <a:gd name="connsiteX5" fmla="*/ 111919 w 123825"/>
                <a:gd name="connsiteY5" fmla="*/ 14288 h 264319"/>
                <a:gd name="connsiteX6" fmla="*/ 123825 w 123825"/>
                <a:gd name="connsiteY6" fmla="*/ 0 h 264319"/>
                <a:gd name="connsiteX0" fmla="*/ 0 w 123825"/>
                <a:gd name="connsiteY0" fmla="*/ 264319 h 264319"/>
                <a:gd name="connsiteX1" fmla="*/ 35719 w 123825"/>
                <a:gd name="connsiteY1" fmla="*/ 183357 h 264319"/>
                <a:gd name="connsiteX2" fmla="*/ 80962 w 123825"/>
                <a:gd name="connsiteY2" fmla="*/ 121444 h 264319"/>
                <a:gd name="connsiteX3" fmla="*/ 95250 w 123825"/>
                <a:gd name="connsiteY3" fmla="*/ 73819 h 264319"/>
                <a:gd name="connsiteX4" fmla="*/ 100012 w 123825"/>
                <a:gd name="connsiteY4" fmla="*/ 33338 h 264319"/>
                <a:gd name="connsiteX5" fmla="*/ 111919 w 123825"/>
                <a:gd name="connsiteY5" fmla="*/ 14288 h 264319"/>
                <a:gd name="connsiteX6" fmla="*/ 123825 w 123825"/>
                <a:gd name="connsiteY6" fmla="*/ 0 h 264319"/>
                <a:gd name="connsiteX0" fmla="*/ 0 w 123825"/>
                <a:gd name="connsiteY0" fmla="*/ 264319 h 264319"/>
                <a:gd name="connsiteX1" fmla="*/ 38100 w 123825"/>
                <a:gd name="connsiteY1" fmla="*/ 188119 h 264319"/>
                <a:gd name="connsiteX2" fmla="*/ 80962 w 123825"/>
                <a:gd name="connsiteY2" fmla="*/ 121444 h 264319"/>
                <a:gd name="connsiteX3" fmla="*/ 95250 w 123825"/>
                <a:gd name="connsiteY3" fmla="*/ 73819 h 264319"/>
                <a:gd name="connsiteX4" fmla="*/ 100012 w 123825"/>
                <a:gd name="connsiteY4" fmla="*/ 33338 h 264319"/>
                <a:gd name="connsiteX5" fmla="*/ 111919 w 123825"/>
                <a:gd name="connsiteY5" fmla="*/ 14288 h 264319"/>
                <a:gd name="connsiteX6" fmla="*/ 123825 w 123825"/>
                <a:gd name="connsiteY6" fmla="*/ 0 h 264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825" h="264319">
                  <a:moveTo>
                    <a:pt x="0" y="264319"/>
                  </a:moveTo>
                  <a:cubicBezTo>
                    <a:pt x="17065" y="228600"/>
                    <a:pt x="24606" y="211931"/>
                    <a:pt x="38100" y="188119"/>
                  </a:cubicBezTo>
                  <a:cubicBezTo>
                    <a:pt x="51594" y="164306"/>
                    <a:pt x="71437" y="140494"/>
                    <a:pt x="80962" y="121444"/>
                  </a:cubicBezTo>
                  <a:cubicBezTo>
                    <a:pt x="90487" y="102394"/>
                    <a:pt x="92075" y="88503"/>
                    <a:pt x="95250" y="73819"/>
                  </a:cubicBezTo>
                  <a:cubicBezTo>
                    <a:pt x="98425" y="59135"/>
                    <a:pt x="97234" y="43260"/>
                    <a:pt x="100012" y="33338"/>
                  </a:cubicBezTo>
                  <a:cubicBezTo>
                    <a:pt x="102790" y="23416"/>
                    <a:pt x="107950" y="19844"/>
                    <a:pt x="111919" y="14288"/>
                  </a:cubicBezTo>
                  <a:cubicBezTo>
                    <a:pt x="115888" y="8732"/>
                    <a:pt x="119856" y="4366"/>
                    <a:pt x="123825"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96" name="椭圆 95"/>
            <p:cNvSpPr/>
            <p:nvPr/>
          </p:nvSpPr>
          <p:spPr>
            <a:xfrm>
              <a:off x="5460942" y="1341197"/>
              <a:ext cx="223200" cy="54000"/>
            </a:xfrm>
            <a:prstGeom prst="ellipse">
              <a:avLst/>
            </a:prstGeom>
            <a:solidFill>
              <a:srgbClr val="F5A7A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97" name="组合 96"/>
            <p:cNvGrpSpPr>
              <a:grpSpLocks noChangeAspect="1"/>
            </p:cNvGrpSpPr>
            <p:nvPr/>
          </p:nvGrpSpPr>
          <p:grpSpPr>
            <a:xfrm>
              <a:off x="5473007" y="1353159"/>
              <a:ext cx="93600" cy="33198"/>
              <a:chOff x="5761081" y="999602"/>
              <a:chExt cx="483657" cy="171543"/>
            </a:xfrm>
          </p:grpSpPr>
          <p:sp>
            <p:nvSpPr>
              <p:cNvPr id="204" name="任意多边形 203"/>
              <p:cNvSpPr>
                <a:spLocks/>
              </p:cNvSpPr>
              <p:nvPr/>
            </p:nvSpPr>
            <p:spPr>
              <a:xfrm rot="15660000" flipH="1">
                <a:off x="5940148" y="947599"/>
                <a:ext cx="147221" cy="251228"/>
              </a:xfrm>
              <a:custGeom>
                <a:avLst/>
                <a:gdLst>
                  <a:gd name="connsiteX0" fmla="*/ 6507 w 147221"/>
                  <a:gd name="connsiteY0" fmla="*/ 130612 h 251228"/>
                  <a:gd name="connsiteX1" fmla="*/ 6589 w 147221"/>
                  <a:gd name="connsiteY1" fmla="*/ 130599 h 251228"/>
                  <a:gd name="connsiteX2" fmla="*/ 15315 w 147221"/>
                  <a:gd name="connsiteY2" fmla="*/ 180795 h 251228"/>
                  <a:gd name="connsiteX3" fmla="*/ 35778 w 147221"/>
                  <a:gd name="connsiteY3" fmla="*/ 242655 h 251228"/>
                  <a:gd name="connsiteX4" fmla="*/ 40094 w 147221"/>
                  <a:gd name="connsiteY4" fmla="*/ 251228 h 251228"/>
                  <a:gd name="connsiteX5" fmla="*/ 147221 w 147221"/>
                  <a:gd name="connsiteY5" fmla="*/ 103781 h 251228"/>
                  <a:gd name="connsiteX6" fmla="*/ 4379 w 147221"/>
                  <a:gd name="connsiteY6" fmla="*/ 0 h 251228"/>
                  <a:gd name="connsiteX7" fmla="*/ 2416 w 147221"/>
                  <a:gd name="connsiteY7" fmla="*/ 11144 h 251228"/>
                  <a:gd name="connsiteX8" fmla="*/ 349 w 147221"/>
                  <a:gd name="connsiteY8" fmla="*/ 76925 h 251228"/>
                  <a:gd name="connsiteX9" fmla="*/ 6165 w 147221"/>
                  <a:gd name="connsiteY9" fmla="*/ 127628 h 251228"/>
                  <a:gd name="connsiteX10" fmla="*/ 6075 w 147221"/>
                  <a:gd name="connsiteY10" fmla="*/ 127644 h 251228"/>
                  <a:gd name="connsiteX11" fmla="*/ 6343 w 147221"/>
                  <a:gd name="connsiteY11" fmla="*/ 129183 h 251228"/>
                  <a:gd name="connsiteX12" fmla="*/ 6507 w 147221"/>
                  <a:gd name="connsiteY12" fmla="*/ 130612 h 25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21" h="251228">
                    <a:moveTo>
                      <a:pt x="6507" y="130612"/>
                    </a:moveTo>
                    <a:lnTo>
                      <a:pt x="6589" y="130599"/>
                    </a:lnTo>
                    <a:lnTo>
                      <a:pt x="15315" y="180795"/>
                    </a:lnTo>
                    <a:cubicBezTo>
                      <a:pt x="21202" y="203924"/>
                      <a:pt x="28293" y="224666"/>
                      <a:pt x="35778" y="242655"/>
                    </a:cubicBezTo>
                    <a:lnTo>
                      <a:pt x="40094" y="251228"/>
                    </a:lnTo>
                    <a:lnTo>
                      <a:pt x="147221" y="103781"/>
                    </a:lnTo>
                    <a:lnTo>
                      <a:pt x="4379" y="0"/>
                    </a:lnTo>
                    <a:lnTo>
                      <a:pt x="2416" y="11144"/>
                    </a:lnTo>
                    <a:cubicBezTo>
                      <a:pt x="355" y="30793"/>
                      <a:pt x="-556" y="52929"/>
                      <a:pt x="349" y="76925"/>
                    </a:cubicBezTo>
                    <a:lnTo>
                      <a:pt x="6165" y="127628"/>
                    </a:lnTo>
                    <a:lnTo>
                      <a:pt x="6075" y="127644"/>
                    </a:lnTo>
                    <a:lnTo>
                      <a:pt x="6343" y="129183"/>
                    </a:lnTo>
                    <a:lnTo>
                      <a:pt x="6507" y="13061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5" name="任意多边形 204"/>
              <p:cNvSpPr>
                <a:spLocks/>
              </p:cNvSpPr>
              <p:nvPr/>
            </p:nvSpPr>
            <p:spPr>
              <a:xfrm rot="15660000" flipH="1">
                <a:off x="6050300" y="968153"/>
                <a:ext cx="138084" cy="250792"/>
              </a:xfrm>
              <a:custGeom>
                <a:avLst/>
                <a:gdLst>
                  <a:gd name="connsiteX0" fmla="*/ 0 w 138084"/>
                  <a:gd name="connsiteY0" fmla="*/ 148821 h 250792"/>
                  <a:gd name="connsiteX1" fmla="*/ 16687 w 138084"/>
                  <a:gd name="connsiteY1" fmla="*/ 181966 h 250792"/>
                  <a:gd name="connsiteX2" fmla="*/ 138084 w 138084"/>
                  <a:gd name="connsiteY2" fmla="*/ 201013 h 250792"/>
                  <a:gd name="connsiteX3" fmla="*/ 123006 w 138084"/>
                  <a:gd name="connsiteY3" fmla="*/ 89556 h 250792"/>
                  <a:gd name="connsiteX4" fmla="*/ 108125 w 138084"/>
                  <a:gd name="connsiteY4" fmla="*/ 0 h 250792"/>
                  <a:gd name="connsiteX5" fmla="*/ 0 w 138084"/>
                  <a:gd name="connsiteY5" fmla="*/ 148821 h 25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084" h="250792">
                    <a:moveTo>
                      <a:pt x="0" y="148821"/>
                    </a:moveTo>
                    <a:lnTo>
                      <a:pt x="16687" y="181966"/>
                    </a:lnTo>
                    <a:cubicBezTo>
                      <a:pt x="46533" y="230410"/>
                      <a:pt x="112683" y="298929"/>
                      <a:pt x="138084" y="201013"/>
                    </a:cubicBezTo>
                    <a:cubicBezTo>
                      <a:pt x="133362" y="159938"/>
                      <a:pt x="128275" y="123570"/>
                      <a:pt x="123006" y="89556"/>
                    </a:cubicBezTo>
                    <a:lnTo>
                      <a:pt x="108125" y="0"/>
                    </a:lnTo>
                    <a:lnTo>
                      <a:pt x="0" y="148821"/>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6" name="任意多边形 205"/>
              <p:cNvSpPr>
                <a:spLocks/>
              </p:cNvSpPr>
              <p:nvPr/>
            </p:nvSpPr>
            <p:spPr>
              <a:xfrm rot="15660000" flipH="1">
                <a:off x="5806453" y="981515"/>
                <a:ext cx="144258" cy="235001"/>
              </a:xfrm>
              <a:custGeom>
                <a:avLst/>
                <a:gdLst>
                  <a:gd name="connsiteX0" fmla="*/ 0 w 144258"/>
                  <a:gd name="connsiteY0" fmla="*/ 130192 h 235001"/>
                  <a:gd name="connsiteX1" fmla="*/ 144258 w 144258"/>
                  <a:gd name="connsiteY1" fmla="*/ 235001 h 235001"/>
                  <a:gd name="connsiteX2" fmla="*/ 133401 w 144258"/>
                  <a:gd name="connsiteY2" fmla="*/ 146192 h 235001"/>
                  <a:gd name="connsiteX3" fmla="*/ 116402 w 144258"/>
                  <a:gd name="connsiteY3" fmla="*/ 35071 h 235001"/>
                  <a:gd name="connsiteX4" fmla="*/ 6302 w 144258"/>
                  <a:gd name="connsiteY4" fmla="*/ 94414 h 235001"/>
                  <a:gd name="connsiteX5" fmla="*/ 0 w 144258"/>
                  <a:gd name="connsiteY5" fmla="*/ 130192 h 23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258" h="235001">
                    <a:moveTo>
                      <a:pt x="0" y="130192"/>
                    </a:moveTo>
                    <a:lnTo>
                      <a:pt x="144258" y="235001"/>
                    </a:lnTo>
                    <a:lnTo>
                      <a:pt x="133401" y="146192"/>
                    </a:lnTo>
                    <a:cubicBezTo>
                      <a:pt x="128849" y="112054"/>
                      <a:pt x="123461" y="75738"/>
                      <a:pt x="116402" y="35071"/>
                    </a:cubicBezTo>
                    <a:cubicBezTo>
                      <a:pt x="64712" y="-49428"/>
                      <a:pt x="21065" y="38203"/>
                      <a:pt x="6302" y="94414"/>
                    </a:cubicBezTo>
                    <a:lnTo>
                      <a:pt x="0" y="13019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98" name="组合 97"/>
            <p:cNvGrpSpPr>
              <a:grpSpLocks noChangeAspect="1"/>
            </p:cNvGrpSpPr>
            <p:nvPr/>
          </p:nvGrpSpPr>
          <p:grpSpPr>
            <a:xfrm>
              <a:off x="5575397" y="1350780"/>
              <a:ext cx="93600" cy="33198"/>
              <a:chOff x="5761081" y="999602"/>
              <a:chExt cx="483657" cy="171543"/>
            </a:xfrm>
          </p:grpSpPr>
          <p:sp>
            <p:nvSpPr>
              <p:cNvPr id="201" name="任意多边形 200"/>
              <p:cNvSpPr>
                <a:spLocks/>
              </p:cNvSpPr>
              <p:nvPr/>
            </p:nvSpPr>
            <p:spPr>
              <a:xfrm rot="15660000" flipH="1">
                <a:off x="5940148" y="947599"/>
                <a:ext cx="147221" cy="251228"/>
              </a:xfrm>
              <a:custGeom>
                <a:avLst/>
                <a:gdLst>
                  <a:gd name="connsiteX0" fmla="*/ 6507 w 147221"/>
                  <a:gd name="connsiteY0" fmla="*/ 130612 h 251228"/>
                  <a:gd name="connsiteX1" fmla="*/ 6589 w 147221"/>
                  <a:gd name="connsiteY1" fmla="*/ 130599 h 251228"/>
                  <a:gd name="connsiteX2" fmla="*/ 15315 w 147221"/>
                  <a:gd name="connsiteY2" fmla="*/ 180795 h 251228"/>
                  <a:gd name="connsiteX3" fmla="*/ 35778 w 147221"/>
                  <a:gd name="connsiteY3" fmla="*/ 242655 h 251228"/>
                  <a:gd name="connsiteX4" fmla="*/ 40094 w 147221"/>
                  <a:gd name="connsiteY4" fmla="*/ 251228 h 251228"/>
                  <a:gd name="connsiteX5" fmla="*/ 147221 w 147221"/>
                  <a:gd name="connsiteY5" fmla="*/ 103781 h 251228"/>
                  <a:gd name="connsiteX6" fmla="*/ 4379 w 147221"/>
                  <a:gd name="connsiteY6" fmla="*/ 0 h 251228"/>
                  <a:gd name="connsiteX7" fmla="*/ 2416 w 147221"/>
                  <a:gd name="connsiteY7" fmla="*/ 11144 h 251228"/>
                  <a:gd name="connsiteX8" fmla="*/ 349 w 147221"/>
                  <a:gd name="connsiteY8" fmla="*/ 76925 h 251228"/>
                  <a:gd name="connsiteX9" fmla="*/ 6165 w 147221"/>
                  <a:gd name="connsiteY9" fmla="*/ 127628 h 251228"/>
                  <a:gd name="connsiteX10" fmla="*/ 6075 w 147221"/>
                  <a:gd name="connsiteY10" fmla="*/ 127644 h 251228"/>
                  <a:gd name="connsiteX11" fmla="*/ 6343 w 147221"/>
                  <a:gd name="connsiteY11" fmla="*/ 129183 h 251228"/>
                  <a:gd name="connsiteX12" fmla="*/ 6507 w 147221"/>
                  <a:gd name="connsiteY12" fmla="*/ 130612 h 25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7221" h="251228">
                    <a:moveTo>
                      <a:pt x="6507" y="130612"/>
                    </a:moveTo>
                    <a:lnTo>
                      <a:pt x="6589" y="130599"/>
                    </a:lnTo>
                    <a:lnTo>
                      <a:pt x="15315" y="180795"/>
                    </a:lnTo>
                    <a:cubicBezTo>
                      <a:pt x="21202" y="203924"/>
                      <a:pt x="28293" y="224666"/>
                      <a:pt x="35778" y="242655"/>
                    </a:cubicBezTo>
                    <a:lnTo>
                      <a:pt x="40094" y="251228"/>
                    </a:lnTo>
                    <a:lnTo>
                      <a:pt x="147221" y="103781"/>
                    </a:lnTo>
                    <a:lnTo>
                      <a:pt x="4379" y="0"/>
                    </a:lnTo>
                    <a:lnTo>
                      <a:pt x="2416" y="11144"/>
                    </a:lnTo>
                    <a:cubicBezTo>
                      <a:pt x="355" y="30793"/>
                      <a:pt x="-556" y="52929"/>
                      <a:pt x="349" y="76925"/>
                    </a:cubicBezTo>
                    <a:lnTo>
                      <a:pt x="6165" y="127628"/>
                    </a:lnTo>
                    <a:lnTo>
                      <a:pt x="6075" y="127644"/>
                    </a:lnTo>
                    <a:lnTo>
                      <a:pt x="6343" y="129183"/>
                    </a:lnTo>
                    <a:lnTo>
                      <a:pt x="6507" y="13061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2" name="任意多边形 201"/>
              <p:cNvSpPr>
                <a:spLocks/>
              </p:cNvSpPr>
              <p:nvPr/>
            </p:nvSpPr>
            <p:spPr>
              <a:xfrm rot="15660000" flipH="1">
                <a:off x="6050300" y="968153"/>
                <a:ext cx="138084" cy="250792"/>
              </a:xfrm>
              <a:custGeom>
                <a:avLst/>
                <a:gdLst>
                  <a:gd name="connsiteX0" fmla="*/ 0 w 138084"/>
                  <a:gd name="connsiteY0" fmla="*/ 148821 h 250792"/>
                  <a:gd name="connsiteX1" fmla="*/ 16687 w 138084"/>
                  <a:gd name="connsiteY1" fmla="*/ 181966 h 250792"/>
                  <a:gd name="connsiteX2" fmla="*/ 138084 w 138084"/>
                  <a:gd name="connsiteY2" fmla="*/ 201013 h 250792"/>
                  <a:gd name="connsiteX3" fmla="*/ 123006 w 138084"/>
                  <a:gd name="connsiteY3" fmla="*/ 89556 h 250792"/>
                  <a:gd name="connsiteX4" fmla="*/ 108125 w 138084"/>
                  <a:gd name="connsiteY4" fmla="*/ 0 h 250792"/>
                  <a:gd name="connsiteX5" fmla="*/ 0 w 138084"/>
                  <a:gd name="connsiteY5" fmla="*/ 148821 h 250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084" h="250792">
                    <a:moveTo>
                      <a:pt x="0" y="148821"/>
                    </a:moveTo>
                    <a:lnTo>
                      <a:pt x="16687" y="181966"/>
                    </a:lnTo>
                    <a:cubicBezTo>
                      <a:pt x="46533" y="230410"/>
                      <a:pt x="112683" y="298929"/>
                      <a:pt x="138084" y="201013"/>
                    </a:cubicBezTo>
                    <a:cubicBezTo>
                      <a:pt x="133362" y="159938"/>
                      <a:pt x="128275" y="123570"/>
                      <a:pt x="123006" y="89556"/>
                    </a:cubicBezTo>
                    <a:lnTo>
                      <a:pt x="108125" y="0"/>
                    </a:lnTo>
                    <a:lnTo>
                      <a:pt x="0" y="148821"/>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3" name="任意多边形 202"/>
              <p:cNvSpPr>
                <a:spLocks/>
              </p:cNvSpPr>
              <p:nvPr/>
            </p:nvSpPr>
            <p:spPr>
              <a:xfrm rot="15660000" flipH="1">
                <a:off x="5806453" y="981515"/>
                <a:ext cx="144258" cy="235001"/>
              </a:xfrm>
              <a:custGeom>
                <a:avLst/>
                <a:gdLst>
                  <a:gd name="connsiteX0" fmla="*/ 0 w 144258"/>
                  <a:gd name="connsiteY0" fmla="*/ 130192 h 235001"/>
                  <a:gd name="connsiteX1" fmla="*/ 144258 w 144258"/>
                  <a:gd name="connsiteY1" fmla="*/ 235001 h 235001"/>
                  <a:gd name="connsiteX2" fmla="*/ 133401 w 144258"/>
                  <a:gd name="connsiteY2" fmla="*/ 146192 h 235001"/>
                  <a:gd name="connsiteX3" fmla="*/ 116402 w 144258"/>
                  <a:gd name="connsiteY3" fmla="*/ 35071 h 235001"/>
                  <a:gd name="connsiteX4" fmla="*/ 6302 w 144258"/>
                  <a:gd name="connsiteY4" fmla="*/ 94414 h 235001"/>
                  <a:gd name="connsiteX5" fmla="*/ 0 w 144258"/>
                  <a:gd name="connsiteY5" fmla="*/ 130192 h 235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258" h="235001">
                    <a:moveTo>
                      <a:pt x="0" y="130192"/>
                    </a:moveTo>
                    <a:lnTo>
                      <a:pt x="144258" y="235001"/>
                    </a:lnTo>
                    <a:lnTo>
                      <a:pt x="133401" y="146192"/>
                    </a:lnTo>
                    <a:cubicBezTo>
                      <a:pt x="128849" y="112054"/>
                      <a:pt x="123461" y="75738"/>
                      <a:pt x="116402" y="35071"/>
                    </a:cubicBezTo>
                    <a:cubicBezTo>
                      <a:pt x="64712" y="-49428"/>
                      <a:pt x="21065" y="38203"/>
                      <a:pt x="6302" y="94414"/>
                    </a:cubicBezTo>
                    <a:lnTo>
                      <a:pt x="0" y="130192"/>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99" name="任意多边形 98"/>
            <p:cNvSpPr/>
            <p:nvPr/>
          </p:nvSpPr>
          <p:spPr>
            <a:xfrm>
              <a:off x="5805488" y="1697831"/>
              <a:ext cx="61912" cy="9525"/>
            </a:xfrm>
            <a:custGeom>
              <a:avLst/>
              <a:gdLst>
                <a:gd name="connsiteX0" fmla="*/ 0 w 61912"/>
                <a:gd name="connsiteY0" fmla="*/ 9525 h 9525"/>
                <a:gd name="connsiteX1" fmla="*/ 61912 w 61912"/>
                <a:gd name="connsiteY1" fmla="*/ 0 h 9525"/>
              </a:gdLst>
              <a:ahLst/>
              <a:cxnLst>
                <a:cxn ang="0">
                  <a:pos x="connsiteX0" y="connsiteY0"/>
                </a:cxn>
                <a:cxn ang="0">
                  <a:pos x="connsiteX1" y="connsiteY1"/>
                </a:cxn>
              </a:cxnLst>
              <a:rect l="l" t="t" r="r" b="b"/>
              <a:pathLst>
                <a:path w="61912" h="9525">
                  <a:moveTo>
                    <a:pt x="0" y="9525"/>
                  </a:moveTo>
                  <a:lnTo>
                    <a:pt x="61912" y="0"/>
                  </a:lnTo>
                </a:path>
              </a:pathLst>
            </a:custGeom>
            <a:solidFill>
              <a:srgbClr val="60BAA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0" name="任意多边形 99"/>
            <p:cNvSpPr/>
            <p:nvPr/>
          </p:nvSpPr>
          <p:spPr>
            <a:xfrm>
              <a:off x="5765006" y="1754981"/>
              <a:ext cx="109537" cy="30957"/>
            </a:xfrm>
            <a:custGeom>
              <a:avLst/>
              <a:gdLst>
                <a:gd name="connsiteX0" fmla="*/ 0 w 107156"/>
                <a:gd name="connsiteY0" fmla="*/ 35719 h 35719"/>
                <a:gd name="connsiteX1" fmla="*/ 52387 w 107156"/>
                <a:gd name="connsiteY1" fmla="*/ 19050 h 35719"/>
                <a:gd name="connsiteX2" fmla="*/ 90487 w 107156"/>
                <a:gd name="connsiteY2" fmla="*/ 14288 h 35719"/>
                <a:gd name="connsiteX3" fmla="*/ 107156 w 107156"/>
                <a:gd name="connsiteY3" fmla="*/ 0 h 35719"/>
                <a:gd name="connsiteX0" fmla="*/ 0 w 109537"/>
                <a:gd name="connsiteY0" fmla="*/ 30957 h 30957"/>
                <a:gd name="connsiteX1" fmla="*/ 54768 w 109537"/>
                <a:gd name="connsiteY1" fmla="*/ 19050 h 30957"/>
                <a:gd name="connsiteX2" fmla="*/ 92868 w 109537"/>
                <a:gd name="connsiteY2" fmla="*/ 14288 h 30957"/>
                <a:gd name="connsiteX3" fmla="*/ 109537 w 109537"/>
                <a:gd name="connsiteY3" fmla="*/ 0 h 30957"/>
                <a:gd name="connsiteX0" fmla="*/ 0 w 109537"/>
                <a:gd name="connsiteY0" fmla="*/ 30957 h 30957"/>
                <a:gd name="connsiteX1" fmla="*/ 54768 w 109537"/>
                <a:gd name="connsiteY1" fmla="*/ 19050 h 30957"/>
                <a:gd name="connsiteX2" fmla="*/ 88106 w 109537"/>
                <a:gd name="connsiteY2" fmla="*/ 14288 h 30957"/>
                <a:gd name="connsiteX3" fmla="*/ 109537 w 109537"/>
                <a:gd name="connsiteY3" fmla="*/ 0 h 30957"/>
              </a:gdLst>
              <a:ahLst/>
              <a:cxnLst>
                <a:cxn ang="0">
                  <a:pos x="connsiteX0" y="connsiteY0"/>
                </a:cxn>
                <a:cxn ang="0">
                  <a:pos x="connsiteX1" y="connsiteY1"/>
                </a:cxn>
                <a:cxn ang="0">
                  <a:pos x="connsiteX2" y="connsiteY2"/>
                </a:cxn>
                <a:cxn ang="0">
                  <a:pos x="connsiteX3" y="connsiteY3"/>
                </a:cxn>
              </a:cxnLst>
              <a:rect l="l" t="t" r="r" b="b"/>
              <a:pathLst>
                <a:path w="109537" h="30957">
                  <a:moveTo>
                    <a:pt x="0" y="30957"/>
                  </a:moveTo>
                  <a:cubicBezTo>
                    <a:pt x="18653" y="24408"/>
                    <a:pt x="40084" y="21828"/>
                    <a:pt x="54768" y="19050"/>
                  </a:cubicBezTo>
                  <a:cubicBezTo>
                    <a:pt x="69452" y="16272"/>
                    <a:pt x="78978" y="17463"/>
                    <a:pt x="88106" y="14288"/>
                  </a:cubicBezTo>
                  <a:cubicBezTo>
                    <a:pt x="97234" y="11113"/>
                    <a:pt x="105766" y="5556"/>
                    <a:pt x="109537" y="0"/>
                  </a:cubicBezTo>
                </a:path>
              </a:pathLst>
            </a:custGeom>
            <a:solidFill>
              <a:srgbClr val="60BAA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1" name="任意多边形 100"/>
            <p:cNvSpPr/>
            <p:nvPr/>
          </p:nvSpPr>
          <p:spPr>
            <a:xfrm>
              <a:off x="5626894" y="1809749"/>
              <a:ext cx="240506" cy="128588"/>
            </a:xfrm>
            <a:custGeom>
              <a:avLst/>
              <a:gdLst>
                <a:gd name="connsiteX0" fmla="*/ 0 w 242887"/>
                <a:gd name="connsiteY0" fmla="*/ 142875 h 142875"/>
                <a:gd name="connsiteX1" fmla="*/ 90487 w 242887"/>
                <a:gd name="connsiteY1" fmla="*/ 128587 h 142875"/>
                <a:gd name="connsiteX2" fmla="*/ 135731 w 242887"/>
                <a:gd name="connsiteY2" fmla="*/ 116681 h 142875"/>
                <a:gd name="connsiteX3" fmla="*/ 159544 w 242887"/>
                <a:gd name="connsiteY3" fmla="*/ 90487 h 142875"/>
                <a:gd name="connsiteX4" fmla="*/ 176212 w 242887"/>
                <a:gd name="connsiteY4" fmla="*/ 61912 h 142875"/>
                <a:gd name="connsiteX5" fmla="*/ 209550 w 242887"/>
                <a:gd name="connsiteY5" fmla="*/ 35718 h 142875"/>
                <a:gd name="connsiteX6" fmla="*/ 242887 w 242887"/>
                <a:gd name="connsiteY6" fmla="*/ 0 h 142875"/>
                <a:gd name="connsiteX0" fmla="*/ 0 w 235743"/>
                <a:gd name="connsiteY0" fmla="*/ 138112 h 138112"/>
                <a:gd name="connsiteX1" fmla="*/ 83343 w 235743"/>
                <a:gd name="connsiteY1" fmla="*/ 128587 h 138112"/>
                <a:gd name="connsiteX2" fmla="*/ 128587 w 235743"/>
                <a:gd name="connsiteY2" fmla="*/ 116681 h 138112"/>
                <a:gd name="connsiteX3" fmla="*/ 152400 w 235743"/>
                <a:gd name="connsiteY3" fmla="*/ 90487 h 138112"/>
                <a:gd name="connsiteX4" fmla="*/ 169068 w 235743"/>
                <a:gd name="connsiteY4" fmla="*/ 61912 h 138112"/>
                <a:gd name="connsiteX5" fmla="*/ 202406 w 235743"/>
                <a:gd name="connsiteY5" fmla="*/ 35718 h 138112"/>
                <a:gd name="connsiteX6" fmla="*/ 235743 w 235743"/>
                <a:gd name="connsiteY6" fmla="*/ 0 h 138112"/>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69068 w 233362"/>
                <a:gd name="connsiteY4" fmla="*/ 57150 h 133350"/>
                <a:gd name="connsiteX5" fmla="*/ 202406 w 233362"/>
                <a:gd name="connsiteY5" fmla="*/ 30956 h 133350"/>
                <a:gd name="connsiteX6" fmla="*/ 233362 w 233362"/>
                <a:gd name="connsiteY6" fmla="*/ 0 h 133350"/>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73831 w 233362"/>
                <a:gd name="connsiteY4" fmla="*/ 59531 h 133350"/>
                <a:gd name="connsiteX5" fmla="*/ 202406 w 233362"/>
                <a:gd name="connsiteY5" fmla="*/ 30956 h 133350"/>
                <a:gd name="connsiteX6" fmla="*/ 233362 w 233362"/>
                <a:gd name="connsiteY6" fmla="*/ 0 h 133350"/>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9531 h 130969"/>
                <a:gd name="connsiteX5" fmla="*/ 200025 w 230981"/>
                <a:gd name="connsiteY5" fmla="*/ 30956 h 130969"/>
                <a:gd name="connsiteX6" fmla="*/ 230981 w 230981"/>
                <a:gd name="connsiteY6" fmla="*/ 0 h 130969"/>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4769 h 130969"/>
                <a:gd name="connsiteX5" fmla="*/ 200025 w 230981"/>
                <a:gd name="connsiteY5" fmla="*/ 30956 h 130969"/>
                <a:gd name="connsiteX6" fmla="*/ 230981 w 230981"/>
                <a:gd name="connsiteY6" fmla="*/ 0 h 130969"/>
                <a:gd name="connsiteX0" fmla="*/ 0 w 240506"/>
                <a:gd name="connsiteY0" fmla="*/ 128588 h 128588"/>
                <a:gd name="connsiteX1" fmla="*/ 90487 w 240506"/>
                <a:gd name="connsiteY1" fmla="*/ 123825 h 128588"/>
                <a:gd name="connsiteX2" fmla="*/ 135731 w 240506"/>
                <a:gd name="connsiteY2" fmla="*/ 111919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506" h="128588">
                  <a:moveTo>
                    <a:pt x="0" y="128588"/>
                  </a:moveTo>
                  <a:cubicBezTo>
                    <a:pt x="33932" y="123627"/>
                    <a:pt x="67865" y="126603"/>
                    <a:pt x="90487" y="123825"/>
                  </a:cubicBezTo>
                  <a:cubicBezTo>
                    <a:pt x="113109" y="121047"/>
                    <a:pt x="124222" y="118269"/>
                    <a:pt x="135731" y="111919"/>
                  </a:cubicBezTo>
                  <a:cubicBezTo>
                    <a:pt x="147241" y="105569"/>
                    <a:pt x="152003" y="95250"/>
                    <a:pt x="159544" y="85725"/>
                  </a:cubicBezTo>
                  <a:cubicBezTo>
                    <a:pt x="167085" y="76200"/>
                    <a:pt x="172641" y="63897"/>
                    <a:pt x="180975" y="54769"/>
                  </a:cubicBezTo>
                  <a:cubicBezTo>
                    <a:pt x="189309" y="45641"/>
                    <a:pt x="199628" y="40084"/>
                    <a:pt x="209550" y="30956"/>
                  </a:cubicBezTo>
                  <a:cubicBezTo>
                    <a:pt x="219472" y="21828"/>
                    <a:pt x="229394" y="12699"/>
                    <a:pt x="2405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2" name="任意多边形 101"/>
            <p:cNvSpPr/>
            <p:nvPr/>
          </p:nvSpPr>
          <p:spPr>
            <a:xfrm>
              <a:off x="5705474" y="1821656"/>
              <a:ext cx="126207" cy="33338"/>
            </a:xfrm>
            <a:custGeom>
              <a:avLst/>
              <a:gdLst>
                <a:gd name="connsiteX0" fmla="*/ 0 w 128588"/>
                <a:gd name="connsiteY0" fmla="*/ 33338 h 33338"/>
                <a:gd name="connsiteX1" fmla="*/ 69056 w 128588"/>
                <a:gd name="connsiteY1" fmla="*/ 30957 h 33338"/>
                <a:gd name="connsiteX2" fmla="*/ 111919 w 128588"/>
                <a:gd name="connsiteY2" fmla="*/ 19050 h 33338"/>
                <a:gd name="connsiteX3" fmla="*/ 128588 w 128588"/>
                <a:gd name="connsiteY3" fmla="*/ 0 h 33338"/>
                <a:gd name="connsiteX0" fmla="*/ 0 w 126207"/>
                <a:gd name="connsiteY0" fmla="*/ 33338 h 33338"/>
                <a:gd name="connsiteX1" fmla="*/ 69056 w 126207"/>
                <a:gd name="connsiteY1" fmla="*/ 30957 h 33338"/>
                <a:gd name="connsiteX2" fmla="*/ 111919 w 126207"/>
                <a:gd name="connsiteY2" fmla="*/ 19050 h 33338"/>
                <a:gd name="connsiteX3" fmla="*/ 126207 w 126207"/>
                <a:gd name="connsiteY3" fmla="*/ 0 h 33338"/>
              </a:gdLst>
              <a:ahLst/>
              <a:cxnLst>
                <a:cxn ang="0">
                  <a:pos x="connsiteX0" y="connsiteY0"/>
                </a:cxn>
                <a:cxn ang="0">
                  <a:pos x="connsiteX1" y="connsiteY1"/>
                </a:cxn>
                <a:cxn ang="0">
                  <a:pos x="connsiteX2" y="connsiteY2"/>
                </a:cxn>
                <a:cxn ang="0">
                  <a:pos x="connsiteX3" y="connsiteY3"/>
                </a:cxn>
              </a:cxnLst>
              <a:rect l="l" t="t" r="r" b="b"/>
              <a:pathLst>
                <a:path w="126207" h="33338">
                  <a:moveTo>
                    <a:pt x="0" y="33338"/>
                  </a:moveTo>
                  <a:cubicBezTo>
                    <a:pt x="25201" y="33338"/>
                    <a:pt x="50403" y="33338"/>
                    <a:pt x="69056" y="30957"/>
                  </a:cubicBezTo>
                  <a:cubicBezTo>
                    <a:pt x="87709" y="28576"/>
                    <a:pt x="101997" y="24209"/>
                    <a:pt x="111919" y="19050"/>
                  </a:cubicBezTo>
                  <a:cubicBezTo>
                    <a:pt x="121841" y="13890"/>
                    <a:pt x="122833" y="6945"/>
                    <a:pt x="12620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3" name="任意多边形 102"/>
            <p:cNvSpPr/>
            <p:nvPr/>
          </p:nvSpPr>
          <p:spPr>
            <a:xfrm>
              <a:off x="5545931" y="1883569"/>
              <a:ext cx="309563" cy="142875"/>
            </a:xfrm>
            <a:custGeom>
              <a:avLst/>
              <a:gdLst>
                <a:gd name="connsiteX0" fmla="*/ 0 w 309563"/>
                <a:gd name="connsiteY0" fmla="*/ 142875 h 142875"/>
                <a:gd name="connsiteX1" fmla="*/ 59532 w 309563"/>
                <a:gd name="connsiteY1" fmla="*/ 130969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563" h="142875">
                  <a:moveTo>
                    <a:pt x="0" y="142875"/>
                  </a:moveTo>
                  <a:cubicBezTo>
                    <a:pt x="18455" y="138112"/>
                    <a:pt x="36910" y="135731"/>
                    <a:pt x="59532" y="133350"/>
                  </a:cubicBezTo>
                  <a:cubicBezTo>
                    <a:pt x="82154" y="130969"/>
                    <a:pt x="116682" y="133349"/>
                    <a:pt x="135732" y="128587"/>
                  </a:cubicBezTo>
                  <a:cubicBezTo>
                    <a:pt x="154782" y="123825"/>
                    <a:pt x="163116" y="113903"/>
                    <a:pt x="173832" y="104775"/>
                  </a:cubicBezTo>
                  <a:cubicBezTo>
                    <a:pt x="184548" y="95647"/>
                    <a:pt x="188517" y="82550"/>
                    <a:pt x="200026" y="73819"/>
                  </a:cubicBezTo>
                  <a:cubicBezTo>
                    <a:pt x="211535" y="65088"/>
                    <a:pt x="229394" y="58737"/>
                    <a:pt x="242888" y="52387"/>
                  </a:cubicBezTo>
                  <a:cubicBezTo>
                    <a:pt x="256382" y="46037"/>
                    <a:pt x="269875" y="44450"/>
                    <a:pt x="280988" y="35719"/>
                  </a:cubicBezTo>
                  <a:cubicBezTo>
                    <a:pt x="292101" y="26988"/>
                    <a:pt x="300832" y="13494"/>
                    <a:pt x="30956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4" name="任意多边形 103"/>
            <p:cNvSpPr/>
            <p:nvPr/>
          </p:nvSpPr>
          <p:spPr>
            <a:xfrm>
              <a:off x="5450681" y="1997869"/>
              <a:ext cx="361950" cy="119062"/>
            </a:xfrm>
            <a:custGeom>
              <a:avLst/>
              <a:gdLst>
                <a:gd name="connsiteX0" fmla="*/ 0 w 361950"/>
                <a:gd name="connsiteY0" fmla="*/ 119062 h 119062"/>
                <a:gd name="connsiteX1" fmla="*/ 104775 w 361950"/>
                <a:gd name="connsiteY1" fmla="*/ 100012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119062">
                  <a:moveTo>
                    <a:pt x="0" y="119062"/>
                  </a:moveTo>
                  <a:lnTo>
                    <a:pt x="104775" y="100012"/>
                  </a:lnTo>
                  <a:cubicBezTo>
                    <a:pt x="131762" y="94456"/>
                    <a:pt x="146844" y="92075"/>
                    <a:pt x="161925" y="85725"/>
                  </a:cubicBezTo>
                  <a:cubicBezTo>
                    <a:pt x="177006" y="79375"/>
                    <a:pt x="180182" y="69453"/>
                    <a:pt x="195263" y="61912"/>
                  </a:cubicBezTo>
                  <a:cubicBezTo>
                    <a:pt x="210344" y="54371"/>
                    <a:pt x="232966" y="46037"/>
                    <a:pt x="252413" y="40481"/>
                  </a:cubicBezTo>
                  <a:cubicBezTo>
                    <a:pt x="271860" y="34925"/>
                    <a:pt x="293688" y="35322"/>
                    <a:pt x="311944" y="28575"/>
                  </a:cubicBezTo>
                  <a:cubicBezTo>
                    <a:pt x="330200" y="21828"/>
                    <a:pt x="346075" y="10914"/>
                    <a:pt x="36195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5" name="任意多边形 104"/>
            <p:cNvSpPr/>
            <p:nvPr/>
          </p:nvSpPr>
          <p:spPr>
            <a:xfrm>
              <a:off x="5374480" y="2105025"/>
              <a:ext cx="352426" cy="92869"/>
            </a:xfrm>
            <a:custGeom>
              <a:avLst/>
              <a:gdLst>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59569 w 383382"/>
                <a:gd name="connsiteY8" fmla="*/ 9525 h 104775"/>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50044 w 383382"/>
                <a:gd name="connsiteY8" fmla="*/ 16669 h 104775"/>
                <a:gd name="connsiteX0" fmla="*/ 0 w 357189"/>
                <a:gd name="connsiteY0" fmla="*/ 90488 h 90488"/>
                <a:gd name="connsiteX1" fmla="*/ 50007 w 357189"/>
                <a:gd name="connsiteY1" fmla="*/ 80963 h 90488"/>
                <a:gd name="connsiteX2" fmla="*/ 130969 w 357189"/>
                <a:gd name="connsiteY2" fmla="*/ 78582 h 90488"/>
                <a:gd name="connsiteX3" fmla="*/ 169069 w 357189"/>
                <a:gd name="connsiteY3" fmla="*/ 64294 h 90488"/>
                <a:gd name="connsiteX4" fmla="*/ 207169 w 357189"/>
                <a:gd name="connsiteY4" fmla="*/ 33338 h 90488"/>
                <a:gd name="connsiteX5" fmla="*/ 271463 w 357189"/>
                <a:gd name="connsiteY5" fmla="*/ 19050 h 90488"/>
                <a:gd name="connsiteX6" fmla="*/ 328613 w 357189"/>
                <a:gd name="connsiteY6" fmla="*/ 11907 h 90488"/>
                <a:gd name="connsiteX7" fmla="*/ 357189 w 357189"/>
                <a:gd name="connsiteY7" fmla="*/ 0 h 90488"/>
                <a:gd name="connsiteX8" fmla="*/ 350044 w 357189"/>
                <a:gd name="connsiteY8" fmla="*/ 2382 h 90488"/>
                <a:gd name="connsiteX0" fmla="*/ 0 w 357189"/>
                <a:gd name="connsiteY0" fmla="*/ 90488 h 90488"/>
                <a:gd name="connsiteX1" fmla="*/ 50007 w 357189"/>
                <a:gd name="connsiteY1" fmla="*/ 80963 h 90488"/>
                <a:gd name="connsiteX2" fmla="*/ 130969 w 357189"/>
                <a:gd name="connsiteY2" fmla="*/ 78582 h 90488"/>
                <a:gd name="connsiteX3" fmla="*/ 169069 w 357189"/>
                <a:gd name="connsiteY3" fmla="*/ 64294 h 90488"/>
                <a:gd name="connsiteX4" fmla="*/ 207169 w 357189"/>
                <a:gd name="connsiteY4" fmla="*/ 33338 h 90488"/>
                <a:gd name="connsiteX5" fmla="*/ 271463 w 357189"/>
                <a:gd name="connsiteY5" fmla="*/ 19050 h 90488"/>
                <a:gd name="connsiteX6" fmla="*/ 328613 w 357189"/>
                <a:gd name="connsiteY6" fmla="*/ 11907 h 90488"/>
                <a:gd name="connsiteX7" fmla="*/ 357189 w 357189"/>
                <a:gd name="connsiteY7" fmla="*/ 0 h 90488"/>
                <a:gd name="connsiteX8" fmla="*/ 345282 w 357189"/>
                <a:gd name="connsiteY8" fmla="*/ 2382 h 90488"/>
                <a:gd name="connsiteX0" fmla="*/ 0 w 357189"/>
                <a:gd name="connsiteY0" fmla="*/ 90488 h 90488"/>
                <a:gd name="connsiteX1" fmla="*/ 50007 w 357189"/>
                <a:gd name="connsiteY1" fmla="*/ 80963 h 90488"/>
                <a:gd name="connsiteX2" fmla="*/ 130969 w 357189"/>
                <a:gd name="connsiteY2" fmla="*/ 78582 h 90488"/>
                <a:gd name="connsiteX3" fmla="*/ 169069 w 357189"/>
                <a:gd name="connsiteY3" fmla="*/ 64294 h 90488"/>
                <a:gd name="connsiteX4" fmla="*/ 207169 w 357189"/>
                <a:gd name="connsiteY4" fmla="*/ 33338 h 90488"/>
                <a:gd name="connsiteX5" fmla="*/ 271463 w 357189"/>
                <a:gd name="connsiteY5" fmla="*/ 19050 h 90488"/>
                <a:gd name="connsiteX6" fmla="*/ 314326 w 357189"/>
                <a:gd name="connsiteY6" fmla="*/ 14288 h 90488"/>
                <a:gd name="connsiteX7" fmla="*/ 357189 w 357189"/>
                <a:gd name="connsiteY7" fmla="*/ 0 h 90488"/>
                <a:gd name="connsiteX8" fmla="*/ 345282 w 357189"/>
                <a:gd name="connsiteY8" fmla="*/ 2382 h 90488"/>
                <a:gd name="connsiteX0" fmla="*/ 0 w 357189"/>
                <a:gd name="connsiteY0" fmla="*/ 90488 h 90488"/>
                <a:gd name="connsiteX1" fmla="*/ 50007 w 357189"/>
                <a:gd name="connsiteY1" fmla="*/ 80963 h 90488"/>
                <a:gd name="connsiteX2" fmla="*/ 130969 w 357189"/>
                <a:gd name="connsiteY2" fmla="*/ 78582 h 90488"/>
                <a:gd name="connsiteX3" fmla="*/ 169069 w 357189"/>
                <a:gd name="connsiteY3" fmla="*/ 64294 h 90488"/>
                <a:gd name="connsiteX4" fmla="*/ 207169 w 357189"/>
                <a:gd name="connsiteY4" fmla="*/ 33338 h 90488"/>
                <a:gd name="connsiteX5" fmla="*/ 271463 w 357189"/>
                <a:gd name="connsiteY5" fmla="*/ 19050 h 90488"/>
                <a:gd name="connsiteX6" fmla="*/ 314326 w 357189"/>
                <a:gd name="connsiteY6" fmla="*/ 14288 h 90488"/>
                <a:gd name="connsiteX7" fmla="*/ 357189 w 357189"/>
                <a:gd name="connsiteY7" fmla="*/ 0 h 90488"/>
                <a:gd name="connsiteX8" fmla="*/ 338138 w 357189"/>
                <a:gd name="connsiteY8" fmla="*/ 4763 h 90488"/>
                <a:gd name="connsiteX0" fmla="*/ 0 w 352426"/>
                <a:gd name="connsiteY0" fmla="*/ 92869 h 92869"/>
                <a:gd name="connsiteX1" fmla="*/ 50007 w 352426"/>
                <a:gd name="connsiteY1" fmla="*/ 83344 h 92869"/>
                <a:gd name="connsiteX2" fmla="*/ 130969 w 352426"/>
                <a:gd name="connsiteY2" fmla="*/ 80963 h 92869"/>
                <a:gd name="connsiteX3" fmla="*/ 169069 w 352426"/>
                <a:gd name="connsiteY3" fmla="*/ 66675 h 92869"/>
                <a:gd name="connsiteX4" fmla="*/ 207169 w 352426"/>
                <a:gd name="connsiteY4" fmla="*/ 35719 h 92869"/>
                <a:gd name="connsiteX5" fmla="*/ 271463 w 352426"/>
                <a:gd name="connsiteY5" fmla="*/ 21431 h 92869"/>
                <a:gd name="connsiteX6" fmla="*/ 314326 w 352426"/>
                <a:gd name="connsiteY6" fmla="*/ 16669 h 92869"/>
                <a:gd name="connsiteX7" fmla="*/ 352426 w 352426"/>
                <a:gd name="connsiteY7" fmla="*/ 0 h 92869"/>
                <a:gd name="connsiteX8" fmla="*/ 338138 w 352426"/>
                <a:gd name="connsiteY8" fmla="*/ 7144 h 92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2426" h="92869">
                  <a:moveTo>
                    <a:pt x="0" y="92869"/>
                  </a:moveTo>
                  <a:cubicBezTo>
                    <a:pt x="14089" y="89098"/>
                    <a:pt x="28179" y="85328"/>
                    <a:pt x="50007" y="83344"/>
                  </a:cubicBezTo>
                  <a:cubicBezTo>
                    <a:pt x="71835" y="81360"/>
                    <a:pt x="111125" y="83741"/>
                    <a:pt x="130969" y="80963"/>
                  </a:cubicBezTo>
                  <a:cubicBezTo>
                    <a:pt x="150813" y="78185"/>
                    <a:pt x="156369" y="74216"/>
                    <a:pt x="169069" y="66675"/>
                  </a:cubicBezTo>
                  <a:cubicBezTo>
                    <a:pt x="181769" y="59134"/>
                    <a:pt x="190103" y="43260"/>
                    <a:pt x="207169" y="35719"/>
                  </a:cubicBezTo>
                  <a:cubicBezTo>
                    <a:pt x="224235" y="28178"/>
                    <a:pt x="253604" y="24606"/>
                    <a:pt x="271463" y="21431"/>
                  </a:cubicBezTo>
                  <a:cubicBezTo>
                    <a:pt x="289322" y="18256"/>
                    <a:pt x="300832" y="20241"/>
                    <a:pt x="314326" y="16669"/>
                  </a:cubicBezTo>
                  <a:cubicBezTo>
                    <a:pt x="327820" y="13097"/>
                    <a:pt x="352426" y="0"/>
                    <a:pt x="352426" y="0"/>
                  </a:cubicBezTo>
                  <a:lnTo>
                    <a:pt x="338138" y="7144"/>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6" name="任意多边形 105"/>
            <p:cNvSpPr/>
            <p:nvPr/>
          </p:nvSpPr>
          <p:spPr>
            <a:xfrm>
              <a:off x="5817380" y="1981216"/>
              <a:ext cx="47623" cy="11906"/>
            </a:xfrm>
            <a:custGeom>
              <a:avLst/>
              <a:gdLst>
                <a:gd name="connsiteX0" fmla="*/ 0 w 61912"/>
                <a:gd name="connsiteY0" fmla="*/ 9525 h 9525"/>
                <a:gd name="connsiteX1" fmla="*/ 61912 w 61912"/>
                <a:gd name="connsiteY1" fmla="*/ 0 h 9525"/>
                <a:gd name="connsiteX0" fmla="*/ 0 w 7692"/>
                <a:gd name="connsiteY0" fmla="*/ 12500 h 12500"/>
                <a:gd name="connsiteX1" fmla="*/ 7692 w 7692"/>
                <a:gd name="connsiteY1" fmla="*/ 0 h 12500"/>
              </a:gdLst>
              <a:ahLst/>
              <a:cxnLst>
                <a:cxn ang="0">
                  <a:pos x="connsiteX0" y="connsiteY0"/>
                </a:cxn>
                <a:cxn ang="0">
                  <a:pos x="connsiteX1" y="connsiteY1"/>
                </a:cxn>
              </a:cxnLst>
              <a:rect l="l" t="t" r="r" b="b"/>
              <a:pathLst>
                <a:path w="7692" h="12500">
                  <a:moveTo>
                    <a:pt x="0" y="12500"/>
                  </a:moveTo>
                  <a:cubicBezTo>
                    <a:pt x="3333" y="9167"/>
                    <a:pt x="4359" y="3333"/>
                    <a:pt x="7692" y="0"/>
                  </a:cubicBezTo>
                </a:path>
              </a:pathLst>
            </a:custGeom>
            <a:solidFill>
              <a:srgbClr val="EFC49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7" name="任意多边形 106"/>
            <p:cNvSpPr/>
            <p:nvPr/>
          </p:nvSpPr>
          <p:spPr>
            <a:xfrm>
              <a:off x="5762609" y="2038365"/>
              <a:ext cx="109537" cy="30957"/>
            </a:xfrm>
            <a:custGeom>
              <a:avLst/>
              <a:gdLst>
                <a:gd name="connsiteX0" fmla="*/ 0 w 107156"/>
                <a:gd name="connsiteY0" fmla="*/ 35719 h 35719"/>
                <a:gd name="connsiteX1" fmla="*/ 52387 w 107156"/>
                <a:gd name="connsiteY1" fmla="*/ 19050 h 35719"/>
                <a:gd name="connsiteX2" fmla="*/ 90487 w 107156"/>
                <a:gd name="connsiteY2" fmla="*/ 14288 h 35719"/>
                <a:gd name="connsiteX3" fmla="*/ 107156 w 107156"/>
                <a:gd name="connsiteY3" fmla="*/ 0 h 35719"/>
                <a:gd name="connsiteX0" fmla="*/ 0 w 109537"/>
                <a:gd name="connsiteY0" fmla="*/ 30957 h 30957"/>
                <a:gd name="connsiteX1" fmla="*/ 54768 w 109537"/>
                <a:gd name="connsiteY1" fmla="*/ 19050 h 30957"/>
                <a:gd name="connsiteX2" fmla="*/ 92868 w 109537"/>
                <a:gd name="connsiteY2" fmla="*/ 14288 h 30957"/>
                <a:gd name="connsiteX3" fmla="*/ 109537 w 109537"/>
                <a:gd name="connsiteY3" fmla="*/ 0 h 30957"/>
                <a:gd name="connsiteX0" fmla="*/ 0 w 109537"/>
                <a:gd name="connsiteY0" fmla="*/ 30957 h 30957"/>
                <a:gd name="connsiteX1" fmla="*/ 54768 w 109537"/>
                <a:gd name="connsiteY1" fmla="*/ 19050 h 30957"/>
                <a:gd name="connsiteX2" fmla="*/ 88106 w 109537"/>
                <a:gd name="connsiteY2" fmla="*/ 14288 h 30957"/>
                <a:gd name="connsiteX3" fmla="*/ 109537 w 109537"/>
                <a:gd name="connsiteY3" fmla="*/ 0 h 30957"/>
              </a:gdLst>
              <a:ahLst/>
              <a:cxnLst>
                <a:cxn ang="0">
                  <a:pos x="connsiteX0" y="connsiteY0"/>
                </a:cxn>
                <a:cxn ang="0">
                  <a:pos x="connsiteX1" y="connsiteY1"/>
                </a:cxn>
                <a:cxn ang="0">
                  <a:pos x="connsiteX2" y="connsiteY2"/>
                </a:cxn>
                <a:cxn ang="0">
                  <a:pos x="connsiteX3" y="connsiteY3"/>
                </a:cxn>
              </a:cxnLst>
              <a:rect l="l" t="t" r="r" b="b"/>
              <a:pathLst>
                <a:path w="109537" h="30957">
                  <a:moveTo>
                    <a:pt x="0" y="30957"/>
                  </a:moveTo>
                  <a:cubicBezTo>
                    <a:pt x="18653" y="24408"/>
                    <a:pt x="40084" y="21828"/>
                    <a:pt x="54768" y="19050"/>
                  </a:cubicBezTo>
                  <a:cubicBezTo>
                    <a:pt x="69452" y="16272"/>
                    <a:pt x="78978" y="17463"/>
                    <a:pt x="88106" y="14288"/>
                  </a:cubicBezTo>
                  <a:cubicBezTo>
                    <a:pt x="97234" y="11113"/>
                    <a:pt x="105766" y="5556"/>
                    <a:pt x="10953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8" name="任意多边形 107"/>
            <p:cNvSpPr/>
            <p:nvPr/>
          </p:nvSpPr>
          <p:spPr>
            <a:xfrm>
              <a:off x="5703077" y="2102658"/>
              <a:ext cx="126207" cy="35719"/>
            </a:xfrm>
            <a:custGeom>
              <a:avLst/>
              <a:gdLst>
                <a:gd name="connsiteX0" fmla="*/ 0 w 128588"/>
                <a:gd name="connsiteY0" fmla="*/ 33338 h 33338"/>
                <a:gd name="connsiteX1" fmla="*/ 69056 w 128588"/>
                <a:gd name="connsiteY1" fmla="*/ 30957 h 33338"/>
                <a:gd name="connsiteX2" fmla="*/ 111919 w 128588"/>
                <a:gd name="connsiteY2" fmla="*/ 19050 h 33338"/>
                <a:gd name="connsiteX3" fmla="*/ 128588 w 128588"/>
                <a:gd name="connsiteY3" fmla="*/ 0 h 33338"/>
                <a:gd name="connsiteX0" fmla="*/ 0 w 126207"/>
                <a:gd name="connsiteY0" fmla="*/ 35719 h 35719"/>
                <a:gd name="connsiteX1" fmla="*/ 69056 w 126207"/>
                <a:gd name="connsiteY1" fmla="*/ 33338 h 35719"/>
                <a:gd name="connsiteX2" fmla="*/ 111919 w 126207"/>
                <a:gd name="connsiteY2" fmla="*/ 21431 h 35719"/>
                <a:gd name="connsiteX3" fmla="*/ 126207 w 126207"/>
                <a:gd name="connsiteY3" fmla="*/ 0 h 35719"/>
              </a:gdLst>
              <a:ahLst/>
              <a:cxnLst>
                <a:cxn ang="0">
                  <a:pos x="connsiteX0" y="connsiteY0"/>
                </a:cxn>
                <a:cxn ang="0">
                  <a:pos x="connsiteX1" y="connsiteY1"/>
                </a:cxn>
                <a:cxn ang="0">
                  <a:pos x="connsiteX2" y="connsiteY2"/>
                </a:cxn>
                <a:cxn ang="0">
                  <a:pos x="connsiteX3" y="connsiteY3"/>
                </a:cxn>
              </a:cxnLst>
              <a:rect l="l" t="t" r="r" b="b"/>
              <a:pathLst>
                <a:path w="126207" h="35719">
                  <a:moveTo>
                    <a:pt x="0" y="35719"/>
                  </a:moveTo>
                  <a:cubicBezTo>
                    <a:pt x="25201" y="35719"/>
                    <a:pt x="50403" y="35719"/>
                    <a:pt x="69056" y="33338"/>
                  </a:cubicBezTo>
                  <a:cubicBezTo>
                    <a:pt x="87709" y="30957"/>
                    <a:pt x="101997" y="26590"/>
                    <a:pt x="111919" y="21431"/>
                  </a:cubicBezTo>
                  <a:cubicBezTo>
                    <a:pt x="121841" y="16271"/>
                    <a:pt x="122833" y="6945"/>
                    <a:pt x="12620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09" name="任意多边形 108"/>
            <p:cNvSpPr/>
            <p:nvPr/>
          </p:nvSpPr>
          <p:spPr>
            <a:xfrm>
              <a:off x="5624497" y="2093133"/>
              <a:ext cx="240506" cy="128588"/>
            </a:xfrm>
            <a:custGeom>
              <a:avLst/>
              <a:gdLst>
                <a:gd name="connsiteX0" fmla="*/ 0 w 242887"/>
                <a:gd name="connsiteY0" fmla="*/ 142875 h 142875"/>
                <a:gd name="connsiteX1" fmla="*/ 90487 w 242887"/>
                <a:gd name="connsiteY1" fmla="*/ 128587 h 142875"/>
                <a:gd name="connsiteX2" fmla="*/ 135731 w 242887"/>
                <a:gd name="connsiteY2" fmla="*/ 116681 h 142875"/>
                <a:gd name="connsiteX3" fmla="*/ 159544 w 242887"/>
                <a:gd name="connsiteY3" fmla="*/ 90487 h 142875"/>
                <a:gd name="connsiteX4" fmla="*/ 176212 w 242887"/>
                <a:gd name="connsiteY4" fmla="*/ 61912 h 142875"/>
                <a:gd name="connsiteX5" fmla="*/ 209550 w 242887"/>
                <a:gd name="connsiteY5" fmla="*/ 35718 h 142875"/>
                <a:gd name="connsiteX6" fmla="*/ 242887 w 242887"/>
                <a:gd name="connsiteY6" fmla="*/ 0 h 142875"/>
                <a:gd name="connsiteX0" fmla="*/ 0 w 235743"/>
                <a:gd name="connsiteY0" fmla="*/ 138112 h 138112"/>
                <a:gd name="connsiteX1" fmla="*/ 83343 w 235743"/>
                <a:gd name="connsiteY1" fmla="*/ 128587 h 138112"/>
                <a:gd name="connsiteX2" fmla="*/ 128587 w 235743"/>
                <a:gd name="connsiteY2" fmla="*/ 116681 h 138112"/>
                <a:gd name="connsiteX3" fmla="*/ 152400 w 235743"/>
                <a:gd name="connsiteY3" fmla="*/ 90487 h 138112"/>
                <a:gd name="connsiteX4" fmla="*/ 169068 w 235743"/>
                <a:gd name="connsiteY4" fmla="*/ 61912 h 138112"/>
                <a:gd name="connsiteX5" fmla="*/ 202406 w 235743"/>
                <a:gd name="connsiteY5" fmla="*/ 35718 h 138112"/>
                <a:gd name="connsiteX6" fmla="*/ 235743 w 235743"/>
                <a:gd name="connsiteY6" fmla="*/ 0 h 138112"/>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69068 w 233362"/>
                <a:gd name="connsiteY4" fmla="*/ 57150 h 133350"/>
                <a:gd name="connsiteX5" fmla="*/ 202406 w 233362"/>
                <a:gd name="connsiteY5" fmla="*/ 30956 h 133350"/>
                <a:gd name="connsiteX6" fmla="*/ 233362 w 233362"/>
                <a:gd name="connsiteY6" fmla="*/ 0 h 133350"/>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73831 w 233362"/>
                <a:gd name="connsiteY4" fmla="*/ 59531 h 133350"/>
                <a:gd name="connsiteX5" fmla="*/ 202406 w 233362"/>
                <a:gd name="connsiteY5" fmla="*/ 30956 h 133350"/>
                <a:gd name="connsiteX6" fmla="*/ 233362 w 233362"/>
                <a:gd name="connsiteY6" fmla="*/ 0 h 133350"/>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9531 h 130969"/>
                <a:gd name="connsiteX5" fmla="*/ 200025 w 230981"/>
                <a:gd name="connsiteY5" fmla="*/ 30956 h 130969"/>
                <a:gd name="connsiteX6" fmla="*/ 230981 w 230981"/>
                <a:gd name="connsiteY6" fmla="*/ 0 h 130969"/>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4769 h 130969"/>
                <a:gd name="connsiteX5" fmla="*/ 200025 w 230981"/>
                <a:gd name="connsiteY5" fmla="*/ 30956 h 130969"/>
                <a:gd name="connsiteX6" fmla="*/ 230981 w 230981"/>
                <a:gd name="connsiteY6" fmla="*/ 0 h 130969"/>
                <a:gd name="connsiteX0" fmla="*/ 0 w 240506"/>
                <a:gd name="connsiteY0" fmla="*/ 128588 h 128588"/>
                <a:gd name="connsiteX1" fmla="*/ 90487 w 240506"/>
                <a:gd name="connsiteY1" fmla="*/ 123825 h 128588"/>
                <a:gd name="connsiteX2" fmla="*/ 135731 w 240506"/>
                <a:gd name="connsiteY2" fmla="*/ 111919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506" h="128588">
                  <a:moveTo>
                    <a:pt x="0" y="128588"/>
                  </a:moveTo>
                  <a:cubicBezTo>
                    <a:pt x="33932" y="123627"/>
                    <a:pt x="67865" y="126603"/>
                    <a:pt x="90487" y="123825"/>
                  </a:cubicBezTo>
                  <a:cubicBezTo>
                    <a:pt x="113109" y="121047"/>
                    <a:pt x="124222" y="118269"/>
                    <a:pt x="135731" y="111919"/>
                  </a:cubicBezTo>
                  <a:cubicBezTo>
                    <a:pt x="147241" y="105569"/>
                    <a:pt x="152003" y="95250"/>
                    <a:pt x="159544" y="85725"/>
                  </a:cubicBezTo>
                  <a:cubicBezTo>
                    <a:pt x="167085" y="76200"/>
                    <a:pt x="172641" y="63897"/>
                    <a:pt x="180975" y="54769"/>
                  </a:cubicBezTo>
                  <a:cubicBezTo>
                    <a:pt x="189309" y="45641"/>
                    <a:pt x="199628" y="40084"/>
                    <a:pt x="209550" y="30956"/>
                  </a:cubicBezTo>
                  <a:cubicBezTo>
                    <a:pt x="219472" y="21828"/>
                    <a:pt x="229394" y="12699"/>
                    <a:pt x="2405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0" name="任意多边形 109"/>
            <p:cNvSpPr/>
            <p:nvPr/>
          </p:nvSpPr>
          <p:spPr>
            <a:xfrm>
              <a:off x="5295900" y="2195512"/>
              <a:ext cx="354806" cy="107157"/>
            </a:xfrm>
            <a:custGeom>
              <a:avLst/>
              <a:gdLst>
                <a:gd name="connsiteX0" fmla="*/ 0 w 371475"/>
                <a:gd name="connsiteY0" fmla="*/ 109538 h 109538"/>
                <a:gd name="connsiteX1" fmla="*/ 1023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42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59569"/>
                <a:gd name="connsiteY0" fmla="*/ 107157 h 107157"/>
                <a:gd name="connsiteX1" fmla="*/ 71438 w 359569"/>
                <a:gd name="connsiteY1" fmla="*/ 83345 h 107157"/>
                <a:gd name="connsiteX2" fmla="*/ 140494 w 359569"/>
                <a:gd name="connsiteY2" fmla="*/ 73819 h 107157"/>
                <a:gd name="connsiteX3" fmla="*/ 190500 w 359569"/>
                <a:gd name="connsiteY3" fmla="*/ 33338 h 107157"/>
                <a:gd name="connsiteX4" fmla="*/ 254794 w 359569"/>
                <a:gd name="connsiteY4" fmla="*/ 21432 h 107157"/>
                <a:gd name="connsiteX5" fmla="*/ 311944 w 359569"/>
                <a:gd name="connsiteY5" fmla="*/ 19051 h 107157"/>
                <a:gd name="connsiteX6" fmla="*/ 359569 w 359569"/>
                <a:gd name="connsiteY6" fmla="*/ 0 h 107157"/>
                <a:gd name="connsiteX0" fmla="*/ 0 w 354806"/>
                <a:gd name="connsiteY0" fmla="*/ 107157 h 107157"/>
                <a:gd name="connsiteX1" fmla="*/ 71438 w 354806"/>
                <a:gd name="connsiteY1" fmla="*/ 83345 h 107157"/>
                <a:gd name="connsiteX2" fmla="*/ 140494 w 354806"/>
                <a:gd name="connsiteY2" fmla="*/ 73819 h 107157"/>
                <a:gd name="connsiteX3" fmla="*/ 190500 w 354806"/>
                <a:gd name="connsiteY3" fmla="*/ 33338 h 107157"/>
                <a:gd name="connsiteX4" fmla="*/ 254794 w 354806"/>
                <a:gd name="connsiteY4" fmla="*/ 21432 h 107157"/>
                <a:gd name="connsiteX5" fmla="*/ 311944 w 354806"/>
                <a:gd name="connsiteY5" fmla="*/ 19051 h 107157"/>
                <a:gd name="connsiteX6" fmla="*/ 354806 w 354806"/>
                <a:gd name="connsiteY6" fmla="*/ 0 h 107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806" h="107157">
                  <a:moveTo>
                    <a:pt x="0" y="107157"/>
                  </a:moveTo>
                  <a:cubicBezTo>
                    <a:pt x="20638" y="99220"/>
                    <a:pt x="48022" y="88901"/>
                    <a:pt x="71438" y="83345"/>
                  </a:cubicBezTo>
                  <a:cubicBezTo>
                    <a:pt x="94854" y="77789"/>
                    <a:pt x="120650" y="82153"/>
                    <a:pt x="140494" y="73819"/>
                  </a:cubicBezTo>
                  <a:cubicBezTo>
                    <a:pt x="160338" y="65485"/>
                    <a:pt x="171450" y="42069"/>
                    <a:pt x="190500" y="33338"/>
                  </a:cubicBezTo>
                  <a:cubicBezTo>
                    <a:pt x="209550" y="24607"/>
                    <a:pt x="234553" y="23813"/>
                    <a:pt x="254794" y="21432"/>
                  </a:cubicBezTo>
                  <a:cubicBezTo>
                    <a:pt x="275035" y="19051"/>
                    <a:pt x="292497" y="23020"/>
                    <a:pt x="311944" y="19051"/>
                  </a:cubicBezTo>
                  <a:cubicBezTo>
                    <a:pt x="331391" y="15082"/>
                    <a:pt x="334764" y="8731"/>
                    <a:pt x="3548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1" name="任意多边形 110"/>
            <p:cNvSpPr/>
            <p:nvPr/>
          </p:nvSpPr>
          <p:spPr>
            <a:xfrm>
              <a:off x="5248276" y="2286000"/>
              <a:ext cx="316706" cy="100013"/>
            </a:xfrm>
            <a:custGeom>
              <a:avLst/>
              <a:gdLst>
                <a:gd name="connsiteX0" fmla="*/ 0 w 333375"/>
                <a:gd name="connsiteY0" fmla="*/ 104775 h 104775"/>
                <a:gd name="connsiteX1" fmla="*/ 73819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197644 w 333375"/>
                <a:gd name="connsiteY4" fmla="*/ 16669 h 104775"/>
                <a:gd name="connsiteX5" fmla="*/ 271462 w 333375"/>
                <a:gd name="connsiteY5" fmla="*/ 14288 h 104775"/>
                <a:gd name="connsiteX6" fmla="*/ 333375 w 333375"/>
                <a:gd name="connsiteY6" fmla="*/ 0 h 104775"/>
                <a:gd name="connsiteX0" fmla="*/ 0 w 330994"/>
                <a:gd name="connsiteY0" fmla="*/ 100013 h 100013"/>
                <a:gd name="connsiteX1" fmla="*/ 59532 w 330994"/>
                <a:gd name="connsiteY1" fmla="*/ 78581 h 100013"/>
                <a:gd name="connsiteX2" fmla="*/ 104775 w 330994"/>
                <a:gd name="connsiteY2" fmla="*/ 64294 h 100013"/>
                <a:gd name="connsiteX3" fmla="*/ 145256 w 330994"/>
                <a:gd name="connsiteY3" fmla="*/ 33338 h 100013"/>
                <a:gd name="connsiteX4" fmla="*/ 195263 w 330994"/>
                <a:gd name="connsiteY4" fmla="*/ 16669 h 100013"/>
                <a:gd name="connsiteX5" fmla="*/ 269081 w 330994"/>
                <a:gd name="connsiteY5" fmla="*/ 14288 h 100013"/>
                <a:gd name="connsiteX6" fmla="*/ 330994 w 330994"/>
                <a:gd name="connsiteY6" fmla="*/ 0 h 100013"/>
                <a:gd name="connsiteX0" fmla="*/ 0 w 316706"/>
                <a:gd name="connsiteY0" fmla="*/ 100013 h 100013"/>
                <a:gd name="connsiteX1" fmla="*/ 59532 w 316706"/>
                <a:gd name="connsiteY1" fmla="*/ 78581 h 100013"/>
                <a:gd name="connsiteX2" fmla="*/ 104775 w 316706"/>
                <a:gd name="connsiteY2" fmla="*/ 64294 h 100013"/>
                <a:gd name="connsiteX3" fmla="*/ 145256 w 316706"/>
                <a:gd name="connsiteY3" fmla="*/ 33338 h 100013"/>
                <a:gd name="connsiteX4" fmla="*/ 195263 w 316706"/>
                <a:gd name="connsiteY4" fmla="*/ 16669 h 100013"/>
                <a:gd name="connsiteX5" fmla="*/ 269081 w 316706"/>
                <a:gd name="connsiteY5" fmla="*/ 14288 h 100013"/>
                <a:gd name="connsiteX6" fmla="*/ 316706 w 316706"/>
                <a:gd name="connsiteY6" fmla="*/ 0 h 10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706" h="100013">
                  <a:moveTo>
                    <a:pt x="0" y="100013"/>
                  </a:moveTo>
                  <a:cubicBezTo>
                    <a:pt x="27186" y="90686"/>
                    <a:pt x="42070" y="84534"/>
                    <a:pt x="59532" y="78581"/>
                  </a:cubicBezTo>
                  <a:cubicBezTo>
                    <a:pt x="76995" y="72628"/>
                    <a:pt x="90488" y="71834"/>
                    <a:pt x="104775" y="64294"/>
                  </a:cubicBezTo>
                  <a:cubicBezTo>
                    <a:pt x="119062" y="56754"/>
                    <a:pt x="130175" y="41276"/>
                    <a:pt x="145256" y="33338"/>
                  </a:cubicBezTo>
                  <a:cubicBezTo>
                    <a:pt x="160337" y="25401"/>
                    <a:pt x="174626" y="19844"/>
                    <a:pt x="195263" y="16669"/>
                  </a:cubicBezTo>
                  <a:cubicBezTo>
                    <a:pt x="215901" y="13494"/>
                    <a:pt x="246459" y="17066"/>
                    <a:pt x="269081" y="14288"/>
                  </a:cubicBezTo>
                  <a:cubicBezTo>
                    <a:pt x="291703" y="11510"/>
                    <a:pt x="296862" y="5556"/>
                    <a:pt x="3167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2" name="任意多边形 111"/>
            <p:cNvSpPr/>
            <p:nvPr/>
          </p:nvSpPr>
          <p:spPr>
            <a:xfrm>
              <a:off x="5219699" y="2378870"/>
              <a:ext cx="252413" cy="80962"/>
            </a:xfrm>
            <a:custGeom>
              <a:avLst/>
              <a:gdLst>
                <a:gd name="connsiteX0" fmla="*/ 0 w 261938"/>
                <a:gd name="connsiteY0" fmla="*/ 71437 h 71437"/>
                <a:gd name="connsiteX1" fmla="*/ 73819 w 261938"/>
                <a:gd name="connsiteY1" fmla="*/ 42862 h 71437"/>
                <a:gd name="connsiteX2" fmla="*/ 104775 w 261938"/>
                <a:gd name="connsiteY2" fmla="*/ 21431 h 71437"/>
                <a:gd name="connsiteX3" fmla="*/ 157163 w 261938"/>
                <a:gd name="connsiteY3" fmla="*/ 14287 h 71437"/>
                <a:gd name="connsiteX4" fmla="*/ 209550 w 261938"/>
                <a:gd name="connsiteY4" fmla="*/ 11906 h 71437"/>
                <a:gd name="connsiteX5" fmla="*/ 261938 w 261938"/>
                <a:gd name="connsiteY5" fmla="*/ 0 h 71437"/>
                <a:gd name="connsiteX0" fmla="*/ 0 w 261938"/>
                <a:gd name="connsiteY0" fmla="*/ 80962 h 80962"/>
                <a:gd name="connsiteX1" fmla="*/ 73819 w 261938"/>
                <a:gd name="connsiteY1" fmla="*/ 42862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61926 w 261938"/>
                <a:gd name="connsiteY3" fmla="*/ 11905 h 80962"/>
                <a:gd name="connsiteX4" fmla="*/ 209550 w 261938"/>
                <a:gd name="connsiteY4" fmla="*/ 11906 h 80962"/>
                <a:gd name="connsiteX5" fmla="*/ 261938 w 261938"/>
                <a:gd name="connsiteY5" fmla="*/ 0 h 80962"/>
                <a:gd name="connsiteX0" fmla="*/ 0 w 252413"/>
                <a:gd name="connsiteY0" fmla="*/ 80962 h 80962"/>
                <a:gd name="connsiteX1" fmla="*/ 57151 w 252413"/>
                <a:gd name="connsiteY1" fmla="*/ 57149 h 80962"/>
                <a:gd name="connsiteX2" fmla="*/ 104775 w 252413"/>
                <a:gd name="connsiteY2" fmla="*/ 21431 h 80962"/>
                <a:gd name="connsiteX3" fmla="*/ 161926 w 252413"/>
                <a:gd name="connsiteY3" fmla="*/ 11905 h 80962"/>
                <a:gd name="connsiteX4" fmla="*/ 209550 w 252413"/>
                <a:gd name="connsiteY4" fmla="*/ 11906 h 80962"/>
                <a:gd name="connsiteX5" fmla="*/ 252413 w 252413"/>
                <a:gd name="connsiteY5" fmla="*/ 0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413" h="80962">
                  <a:moveTo>
                    <a:pt x="0" y="80962"/>
                  </a:moveTo>
                  <a:cubicBezTo>
                    <a:pt x="28178" y="70841"/>
                    <a:pt x="39688" y="67071"/>
                    <a:pt x="57151" y="57149"/>
                  </a:cubicBezTo>
                  <a:cubicBezTo>
                    <a:pt x="74614" y="47227"/>
                    <a:pt x="87313" y="28972"/>
                    <a:pt x="104775" y="21431"/>
                  </a:cubicBezTo>
                  <a:cubicBezTo>
                    <a:pt x="122237" y="13890"/>
                    <a:pt x="144464" y="13492"/>
                    <a:pt x="161926" y="11905"/>
                  </a:cubicBezTo>
                  <a:cubicBezTo>
                    <a:pt x="179388" y="10318"/>
                    <a:pt x="192881" y="13890"/>
                    <a:pt x="209550" y="11906"/>
                  </a:cubicBezTo>
                  <a:cubicBezTo>
                    <a:pt x="226219" y="9922"/>
                    <a:pt x="234950" y="4762"/>
                    <a:pt x="25241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3" name="任意多边形 112"/>
            <p:cNvSpPr/>
            <p:nvPr/>
          </p:nvSpPr>
          <p:spPr>
            <a:xfrm>
              <a:off x="5200650" y="2450306"/>
              <a:ext cx="202406" cy="90488"/>
            </a:xfrm>
            <a:custGeom>
              <a:avLst/>
              <a:gdLst>
                <a:gd name="connsiteX0" fmla="*/ 0 w 202406"/>
                <a:gd name="connsiteY0" fmla="*/ 90488 h 90488"/>
                <a:gd name="connsiteX1" fmla="*/ 45244 w 202406"/>
                <a:gd name="connsiteY1" fmla="*/ 42863 h 90488"/>
                <a:gd name="connsiteX2" fmla="*/ 95250 w 202406"/>
                <a:gd name="connsiteY2" fmla="*/ 28575 h 90488"/>
                <a:gd name="connsiteX3" fmla="*/ 147638 w 202406"/>
                <a:gd name="connsiteY3" fmla="*/ 23813 h 90488"/>
                <a:gd name="connsiteX4" fmla="*/ 202406 w 202406"/>
                <a:gd name="connsiteY4" fmla="*/ 0 h 90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406" h="90488">
                  <a:moveTo>
                    <a:pt x="0" y="90488"/>
                  </a:moveTo>
                  <a:cubicBezTo>
                    <a:pt x="14684" y="71835"/>
                    <a:pt x="29369" y="53182"/>
                    <a:pt x="45244" y="42863"/>
                  </a:cubicBezTo>
                  <a:cubicBezTo>
                    <a:pt x="61119" y="32544"/>
                    <a:pt x="78184" y="31750"/>
                    <a:pt x="95250" y="28575"/>
                  </a:cubicBezTo>
                  <a:cubicBezTo>
                    <a:pt x="112316" y="25400"/>
                    <a:pt x="129779" y="28575"/>
                    <a:pt x="147638" y="23813"/>
                  </a:cubicBezTo>
                  <a:cubicBezTo>
                    <a:pt x="165497" y="19051"/>
                    <a:pt x="183951" y="9525"/>
                    <a:pt x="2024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4" name="任意多边形 113"/>
            <p:cNvSpPr/>
            <p:nvPr/>
          </p:nvSpPr>
          <p:spPr>
            <a:xfrm>
              <a:off x="5543534" y="2166953"/>
              <a:ext cx="309563" cy="142875"/>
            </a:xfrm>
            <a:custGeom>
              <a:avLst/>
              <a:gdLst>
                <a:gd name="connsiteX0" fmla="*/ 0 w 309563"/>
                <a:gd name="connsiteY0" fmla="*/ 142875 h 142875"/>
                <a:gd name="connsiteX1" fmla="*/ 59532 w 309563"/>
                <a:gd name="connsiteY1" fmla="*/ 130969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563" h="142875">
                  <a:moveTo>
                    <a:pt x="0" y="142875"/>
                  </a:moveTo>
                  <a:cubicBezTo>
                    <a:pt x="18455" y="138112"/>
                    <a:pt x="36910" y="135731"/>
                    <a:pt x="59532" y="133350"/>
                  </a:cubicBezTo>
                  <a:cubicBezTo>
                    <a:pt x="82154" y="130969"/>
                    <a:pt x="116682" y="133349"/>
                    <a:pt x="135732" y="128587"/>
                  </a:cubicBezTo>
                  <a:cubicBezTo>
                    <a:pt x="154782" y="123825"/>
                    <a:pt x="163116" y="113903"/>
                    <a:pt x="173832" y="104775"/>
                  </a:cubicBezTo>
                  <a:cubicBezTo>
                    <a:pt x="184548" y="95647"/>
                    <a:pt x="188517" y="82550"/>
                    <a:pt x="200026" y="73819"/>
                  </a:cubicBezTo>
                  <a:cubicBezTo>
                    <a:pt x="211535" y="65088"/>
                    <a:pt x="229394" y="58737"/>
                    <a:pt x="242888" y="52387"/>
                  </a:cubicBezTo>
                  <a:cubicBezTo>
                    <a:pt x="256382" y="46037"/>
                    <a:pt x="269875" y="44450"/>
                    <a:pt x="280988" y="35719"/>
                  </a:cubicBezTo>
                  <a:cubicBezTo>
                    <a:pt x="292101" y="26988"/>
                    <a:pt x="300832" y="13494"/>
                    <a:pt x="30956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5" name="任意多边形 114"/>
            <p:cNvSpPr/>
            <p:nvPr/>
          </p:nvSpPr>
          <p:spPr>
            <a:xfrm>
              <a:off x="5448283" y="2283634"/>
              <a:ext cx="354807" cy="116681"/>
            </a:xfrm>
            <a:custGeom>
              <a:avLst/>
              <a:gdLst>
                <a:gd name="connsiteX0" fmla="*/ 0 w 361950"/>
                <a:gd name="connsiteY0" fmla="*/ 119062 h 119062"/>
                <a:gd name="connsiteX1" fmla="*/ 104775 w 361950"/>
                <a:gd name="connsiteY1" fmla="*/ 100012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 name="connsiteX0" fmla="*/ 0 w 354807"/>
                <a:gd name="connsiteY0" fmla="*/ 116681 h 116681"/>
                <a:gd name="connsiteX1" fmla="*/ 104775 w 354807"/>
                <a:gd name="connsiteY1" fmla="*/ 97631 h 116681"/>
                <a:gd name="connsiteX2" fmla="*/ 161925 w 354807"/>
                <a:gd name="connsiteY2" fmla="*/ 83344 h 116681"/>
                <a:gd name="connsiteX3" fmla="*/ 195263 w 354807"/>
                <a:gd name="connsiteY3" fmla="*/ 59531 h 116681"/>
                <a:gd name="connsiteX4" fmla="*/ 252413 w 354807"/>
                <a:gd name="connsiteY4" fmla="*/ 38100 h 116681"/>
                <a:gd name="connsiteX5" fmla="*/ 311944 w 354807"/>
                <a:gd name="connsiteY5" fmla="*/ 26194 h 116681"/>
                <a:gd name="connsiteX6" fmla="*/ 354807 w 354807"/>
                <a:gd name="connsiteY6" fmla="*/ 0 h 11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807" h="116681">
                  <a:moveTo>
                    <a:pt x="0" y="116681"/>
                  </a:moveTo>
                  <a:lnTo>
                    <a:pt x="104775" y="97631"/>
                  </a:lnTo>
                  <a:cubicBezTo>
                    <a:pt x="131762" y="92075"/>
                    <a:pt x="146844" y="89694"/>
                    <a:pt x="161925" y="83344"/>
                  </a:cubicBezTo>
                  <a:cubicBezTo>
                    <a:pt x="177006" y="76994"/>
                    <a:pt x="180182" y="67072"/>
                    <a:pt x="195263" y="59531"/>
                  </a:cubicBezTo>
                  <a:cubicBezTo>
                    <a:pt x="210344" y="51990"/>
                    <a:pt x="232966" y="43656"/>
                    <a:pt x="252413" y="38100"/>
                  </a:cubicBezTo>
                  <a:cubicBezTo>
                    <a:pt x="271860" y="32544"/>
                    <a:pt x="293688" y="32941"/>
                    <a:pt x="311944" y="26194"/>
                  </a:cubicBezTo>
                  <a:cubicBezTo>
                    <a:pt x="330200" y="19447"/>
                    <a:pt x="338932" y="10914"/>
                    <a:pt x="35480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6" name="任意多边形 115"/>
            <p:cNvSpPr/>
            <p:nvPr/>
          </p:nvSpPr>
          <p:spPr>
            <a:xfrm>
              <a:off x="5372083" y="2376503"/>
              <a:ext cx="366714" cy="104775"/>
            </a:xfrm>
            <a:custGeom>
              <a:avLst/>
              <a:gdLst>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54807 w 383382"/>
                <a:gd name="connsiteY8" fmla="*/ 11906 h 104775"/>
                <a:gd name="connsiteX0" fmla="*/ 0 w 373857"/>
                <a:gd name="connsiteY0" fmla="*/ 104775 h 104775"/>
                <a:gd name="connsiteX1" fmla="*/ 50007 w 373857"/>
                <a:gd name="connsiteY1" fmla="*/ 95250 h 104775"/>
                <a:gd name="connsiteX2" fmla="*/ 130969 w 373857"/>
                <a:gd name="connsiteY2" fmla="*/ 92869 h 104775"/>
                <a:gd name="connsiteX3" fmla="*/ 169069 w 373857"/>
                <a:gd name="connsiteY3" fmla="*/ 78581 h 104775"/>
                <a:gd name="connsiteX4" fmla="*/ 207169 w 373857"/>
                <a:gd name="connsiteY4" fmla="*/ 47625 h 104775"/>
                <a:gd name="connsiteX5" fmla="*/ 271463 w 373857"/>
                <a:gd name="connsiteY5" fmla="*/ 33337 h 104775"/>
                <a:gd name="connsiteX6" fmla="*/ 328613 w 373857"/>
                <a:gd name="connsiteY6" fmla="*/ 26194 h 104775"/>
                <a:gd name="connsiteX7" fmla="*/ 373857 w 373857"/>
                <a:gd name="connsiteY7" fmla="*/ 0 h 104775"/>
                <a:gd name="connsiteX8" fmla="*/ 354807 w 373857"/>
                <a:gd name="connsiteY8" fmla="*/ 11906 h 104775"/>
                <a:gd name="connsiteX0" fmla="*/ 0 w 366714"/>
                <a:gd name="connsiteY0" fmla="*/ 104775 h 104775"/>
                <a:gd name="connsiteX1" fmla="*/ 50007 w 366714"/>
                <a:gd name="connsiteY1" fmla="*/ 95250 h 104775"/>
                <a:gd name="connsiteX2" fmla="*/ 130969 w 366714"/>
                <a:gd name="connsiteY2" fmla="*/ 92869 h 104775"/>
                <a:gd name="connsiteX3" fmla="*/ 169069 w 366714"/>
                <a:gd name="connsiteY3" fmla="*/ 78581 h 104775"/>
                <a:gd name="connsiteX4" fmla="*/ 207169 w 366714"/>
                <a:gd name="connsiteY4" fmla="*/ 47625 h 104775"/>
                <a:gd name="connsiteX5" fmla="*/ 271463 w 366714"/>
                <a:gd name="connsiteY5" fmla="*/ 33337 h 104775"/>
                <a:gd name="connsiteX6" fmla="*/ 328613 w 366714"/>
                <a:gd name="connsiteY6" fmla="*/ 26194 h 104775"/>
                <a:gd name="connsiteX7" fmla="*/ 366714 w 366714"/>
                <a:gd name="connsiteY7" fmla="*/ 0 h 104775"/>
                <a:gd name="connsiteX8" fmla="*/ 354807 w 366714"/>
                <a:gd name="connsiteY8" fmla="*/ 11906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714" h="104775">
                  <a:moveTo>
                    <a:pt x="0" y="104775"/>
                  </a:moveTo>
                  <a:cubicBezTo>
                    <a:pt x="14089" y="101004"/>
                    <a:pt x="28179" y="97234"/>
                    <a:pt x="50007" y="95250"/>
                  </a:cubicBezTo>
                  <a:cubicBezTo>
                    <a:pt x="71835" y="93266"/>
                    <a:pt x="111125" y="95647"/>
                    <a:pt x="130969" y="92869"/>
                  </a:cubicBezTo>
                  <a:cubicBezTo>
                    <a:pt x="150813" y="90091"/>
                    <a:pt x="156369" y="86122"/>
                    <a:pt x="169069" y="78581"/>
                  </a:cubicBezTo>
                  <a:cubicBezTo>
                    <a:pt x="181769" y="71040"/>
                    <a:pt x="190103" y="55166"/>
                    <a:pt x="207169" y="47625"/>
                  </a:cubicBezTo>
                  <a:cubicBezTo>
                    <a:pt x="224235" y="40084"/>
                    <a:pt x="251222" y="36909"/>
                    <a:pt x="271463" y="33337"/>
                  </a:cubicBezTo>
                  <a:cubicBezTo>
                    <a:pt x="291704" y="29765"/>
                    <a:pt x="312738" y="31750"/>
                    <a:pt x="328613" y="26194"/>
                  </a:cubicBezTo>
                  <a:cubicBezTo>
                    <a:pt x="344488" y="20638"/>
                    <a:pt x="366714" y="0"/>
                    <a:pt x="366714" y="0"/>
                  </a:cubicBezTo>
                  <a:lnTo>
                    <a:pt x="354807" y="11906"/>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7" name="任意多边形 116"/>
            <p:cNvSpPr/>
            <p:nvPr/>
          </p:nvSpPr>
          <p:spPr>
            <a:xfrm>
              <a:off x="5293503" y="2481277"/>
              <a:ext cx="361950" cy="104776"/>
            </a:xfrm>
            <a:custGeom>
              <a:avLst/>
              <a:gdLst>
                <a:gd name="connsiteX0" fmla="*/ 0 w 371475"/>
                <a:gd name="connsiteY0" fmla="*/ 109538 h 109538"/>
                <a:gd name="connsiteX1" fmla="*/ 1023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42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61950"/>
                <a:gd name="connsiteY0" fmla="*/ 104776 h 104776"/>
                <a:gd name="connsiteX1" fmla="*/ 71438 w 361950"/>
                <a:gd name="connsiteY1" fmla="*/ 80964 h 104776"/>
                <a:gd name="connsiteX2" fmla="*/ 140494 w 361950"/>
                <a:gd name="connsiteY2" fmla="*/ 71438 h 104776"/>
                <a:gd name="connsiteX3" fmla="*/ 190500 w 361950"/>
                <a:gd name="connsiteY3" fmla="*/ 30957 h 104776"/>
                <a:gd name="connsiteX4" fmla="*/ 254794 w 361950"/>
                <a:gd name="connsiteY4" fmla="*/ 19051 h 104776"/>
                <a:gd name="connsiteX5" fmla="*/ 311944 w 361950"/>
                <a:gd name="connsiteY5" fmla="*/ 16670 h 104776"/>
                <a:gd name="connsiteX6" fmla="*/ 361950 w 361950"/>
                <a:gd name="connsiteY6" fmla="*/ 0 h 10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104776">
                  <a:moveTo>
                    <a:pt x="0" y="104776"/>
                  </a:moveTo>
                  <a:cubicBezTo>
                    <a:pt x="20638" y="96839"/>
                    <a:pt x="48022" y="86520"/>
                    <a:pt x="71438" y="80964"/>
                  </a:cubicBezTo>
                  <a:cubicBezTo>
                    <a:pt x="94854" y="75408"/>
                    <a:pt x="120650" y="79772"/>
                    <a:pt x="140494" y="71438"/>
                  </a:cubicBezTo>
                  <a:cubicBezTo>
                    <a:pt x="160338" y="63104"/>
                    <a:pt x="171450" y="39688"/>
                    <a:pt x="190500" y="30957"/>
                  </a:cubicBezTo>
                  <a:cubicBezTo>
                    <a:pt x="209550" y="22226"/>
                    <a:pt x="234553" y="21432"/>
                    <a:pt x="254794" y="19051"/>
                  </a:cubicBezTo>
                  <a:cubicBezTo>
                    <a:pt x="275035" y="16670"/>
                    <a:pt x="292497" y="20639"/>
                    <a:pt x="311944" y="16670"/>
                  </a:cubicBezTo>
                  <a:cubicBezTo>
                    <a:pt x="331391" y="12701"/>
                    <a:pt x="341908" y="8731"/>
                    <a:pt x="36195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8" name="任意多边形 117"/>
            <p:cNvSpPr/>
            <p:nvPr/>
          </p:nvSpPr>
          <p:spPr>
            <a:xfrm>
              <a:off x="5245879" y="2571766"/>
              <a:ext cx="323850" cy="97632"/>
            </a:xfrm>
            <a:custGeom>
              <a:avLst/>
              <a:gdLst>
                <a:gd name="connsiteX0" fmla="*/ 0 w 333375"/>
                <a:gd name="connsiteY0" fmla="*/ 104775 h 104775"/>
                <a:gd name="connsiteX1" fmla="*/ 73819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197644 w 333375"/>
                <a:gd name="connsiteY4" fmla="*/ 16669 h 104775"/>
                <a:gd name="connsiteX5" fmla="*/ 271462 w 333375"/>
                <a:gd name="connsiteY5" fmla="*/ 14288 h 104775"/>
                <a:gd name="connsiteX6" fmla="*/ 333375 w 333375"/>
                <a:gd name="connsiteY6" fmla="*/ 0 h 104775"/>
                <a:gd name="connsiteX0" fmla="*/ 0 w 330994"/>
                <a:gd name="connsiteY0" fmla="*/ 100013 h 100013"/>
                <a:gd name="connsiteX1" fmla="*/ 59532 w 330994"/>
                <a:gd name="connsiteY1" fmla="*/ 78581 h 100013"/>
                <a:gd name="connsiteX2" fmla="*/ 104775 w 330994"/>
                <a:gd name="connsiteY2" fmla="*/ 64294 h 100013"/>
                <a:gd name="connsiteX3" fmla="*/ 145256 w 330994"/>
                <a:gd name="connsiteY3" fmla="*/ 33338 h 100013"/>
                <a:gd name="connsiteX4" fmla="*/ 195263 w 330994"/>
                <a:gd name="connsiteY4" fmla="*/ 16669 h 100013"/>
                <a:gd name="connsiteX5" fmla="*/ 269081 w 330994"/>
                <a:gd name="connsiteY5" fmla="*/ 14288 h 100013"/>
                <a:gd name="connsiteX6" fmla="*/ 330994 w 330994"/>
                <a:gd name="connsiteY6" fmla="*/ 0 h 100013"/>
                <a:gd name="connsiteX0" fmla="*/ 0 w 323850"/>
                <a:gd name="connsiteY0" fmla="*/ 97632 h 97632"/>
                <a:gd name="connsiteX1" fmla="*/ 59532 w 323850"/>
                <a:gd name="connsiteY1" fmla="*/ 76200 h 97632"/>
                <a:gd name="connsiteX2" fmla="*/ 104775 w 323850"/>
                <a:gd name="connsiteY2" fmla="*/ 61913 h 97632"/>
                <a:gd name="connsiteX3" fmla="*/ 145256 w 323850"/>
                <a:gd name="connsiteY3" fmla="*/ 30957 h 97632"/>
                <a:gd name="connsiteX4" fmla="*/ 195263 w 323850"/>
                <a:gd name="connsiteY4" fmla="*/ 14288 h 97632"/>
                <a:gd name="connsiteX5" fmla="*/ 269081 w 323850"/>
                <a:gd name="connsiteY5" fmla="*/ 11907 h 97632"/>
                <a:gd name="connsiteX6" fmla="*/ 323850 w 323850"/>
                <a:gd name="connsiteY6" fmla="*/ 0 h 9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850" h="97632">
                  <a:moveTo>
                    <a:pt x="0" y="97632"/>
                  </a:moveTo>
                  <a:cubicBezTo>
                    <a:pt x="27186" y="88305"/>
                    <a:pt x="42070" y="82153"/>
                    <a:pt x="59532" y="76200"/>
                  </a:cubicBezTo>
                  <a:cubicBezTo>
                    <a:pt x="76995" y="70247"/>
                    <a:pt x="90488" y="69453"/>
                    <a:pt x="104775" y="61913"/>
                  </a:cubicBezTo>
                  <a:cubicBezTo>
                    <a:pt x="119062" y="54373"/>
                    <a:pt x="130175" y="38895"/>
                    <a:pt x="145256" y="30957"/>
                  </a:cubicBezTo>
                  <a:cubicBezTo>
                    <a:pt x="160337" y="23020"/>
                    <a:pt x="174626" y="17463"/>
                    <a:pt x="195263" y="14288"/>
                  </a:cubicBezTo>
                  <a:cubicBezTo>
                    <a:pt x="215901" y="11113"/>
                    <a:pt x="246459" y="14685"/>
                    <a:pt x="269081" y="11907"/>
                  </a:cubicBezTo>
                  <a:cubicBezTo>
                    <a:pt x="291703" y="9129"/>
                    <a:pt x="304006" y="5556"/>
                    <a:pt x="32385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19" name="任意多边形 118"/>
            <p:cNvSpPr/>
            <p:nvPr/>
          </p:nvSpPr>
          <p:spPr>
            <a:xfrm>
              <a:off x="5217303" y="2662254"/>
              <a:ext cx="261938" cy="80962"/>
            </a:xfrm>
            <a:custGeom>
              <a:avLst/>
              <a:gdLst>
                <a:gd name="connsiteX0" fmla="*/ 0 w 261938"/>
                <a:gd name="connsiteY0" fmla="*/ 71437 h 71437"/>
                <a:gd name="connsiteX1" fmla="*/ 73819 w 261938"/>
                <a:gd name="connsiteY1" fmla="*/ 42862 h 71437"/>
                <a:gd name="connsiteX2" fmla="*/ 104775 w 261938"/>
                <a:gd name="connsiteY2" fmla="*/ 21431 h 71437"/>
                <a:gd name="connsiteX3" fmla="*/ 157163 w 261938"/>
                <a:gd name="connsiteY3" fmla="*/ 14287 h 71437"/>
                <a:gd name="connsiteX4" fmla="*/ 209550 w 261938"/>
                <a:gd name="connsiteY4" fmla="*/ 11906 h 71437"/>
                <a:gd name="connsiteX5" fmla="*/ 261938 w 261938"/>
                <a:gd name="connsiteY5" fmla="*/ 0 h 71437"/>
                <a:gd name="connsiteX0" fmla="*/ 0 w 261938"/>
                <a:gd name="connsiteY0" fmla="*/ 80962 h 80962"/>
                <a:gd name="connsiteX1" fmla="*/ 73819 w 261938"/>
                <a:gd name="connsiteY1" fmla="*/ 42862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61926 w 261938"/>
                <a:gd name="connsiteY3" fmla="*/ 11905 h 80962"/>
                <a:gd name="connsiteX4" fmla="*/ 209550 w 261938"/>
                <a:gd name="connsiteY4" fmla="*/ 11906 h 80962"/>
                <a:gd name="connsiteX5" fmla="*/ 261938 w 261938"/>
                <a:gd name="connsiteY5" fmla="*/ 0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938" h="80962">
                  <a:moveTo>
                    <a:pt x="0" y="80962"/>
                  </a:moveTo>
                  <a:cubicBezTo>
                    <a:pt x="28178" y="70841"/>
                    <a:pt x="39688" y="67071"/>
                    <a:pt x="57151" y="57149"/>
                  </a:cubicBezTo>
                  <a:cubicBezTo>
                    <a:pt x="74614" y="47227"/>
                    <a:pt x="87313" y="28972"/>
                    <a:pt x="104775" y="21431"/>
                  </a:cubicBezTo>
                  <a:cubicBezTo>
                    <a:pt x="122237" y="13890"/>
                    <a:pt x="144464" y="13492"/>
                    <a:pt x="161926" y="11905"/>
                  </a:cubicBezTo>
                  <a:cubicBezTo>
                    <a:pt x="179388" y="10318"/>
                    <a:pt x="192881" y="13890"/>
                    <a:pt x="209550" y="11906"/>
                  </a:cubicBezTo>
                  <a:cubicBezTo>
                    <a:pt x="226219" y="9922"/>
                    <a:pt x="244475" y="4762"/>
                    <a:pt x="261938"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0" name="任意多边形 119"/>
            <p:cNvSpPr/>
            <p:nvPr/>
          </p:nvSpPr>
          <p:spPr>
            <a:xfrm>
              <a:off x="5198253" y="2733690"/>
              <a:ext cx="202406" cy="90488"/>
            </a:xfrm>
            <a:custGeom>
              <a:avLst/>
              <a:gdLst>
                <a:gd name="connsiteX0" fmla="*/ 0 w 202406"/>
                <a:gd name="connsiteY0" fmla="*/ 90488 h 90488"/>
                <a:gd name="connsiteX1" fmla="*/ 45244 w 202406"/>
                <a:gd name="connsiteY1" fmla="*/ 42863 h 90488"/>
                <a:gd name="connsiteX2" fmla="*/ 95250 w 202406"/>
                <a:gd name="connsiteY2" fmla="*/ 28575 h 90488"/>
                <a:gd name="connsiteX3" fmla="*/ 147638 w 202406"/>
                <a:gd name="connsiteY3" fmla="*/ 23813 h 90488"/>
                <a:gd name="connsiteX4" fmla="*/ 202406 w 202406"/>
                <a:gd name="connsiteY4" fmla="*/ 0 h 90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406" h="90488">
                  <a:moveTo>
                    <a:pt x="0" y="90488"/>
                  </a:moveTo>
                  <a:cubicBezTo>
                    <a:pt x="14684" y="71835"/>
                    <a:pt x="29369" y="53182"/>
                    <a:pt x="45244" y="42863"/>
                  </a:cubicBezTo>
                  <a:cubicBezTo>
                    <a:pt x="61119" y="32544"/>
                    <a:pt x="78184" y="31750"/>
                    <a:pt x="95250" y="28575"/>
                  </a:cubicBezTo>
                  <a:cubicBezTo>
                    <a:pt x="112316" y="25400"/>
                    <a:pt x="129779" y="28575"/>
                    <a:pt x="147638" y="23813"/>
                  </a:cubicBezTo>
                  <a:cubicBezTo>
                    <a:pt x="165497" y="19051"/>
                    <a:pt x="183951" y="9525"/>
                    <a:pt x="2024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1" name="任意多边形 120"/>
            <p:cNvSpPr/>
            <p:nvPr/>
          </p:nvSpPr>
          <p:spPr>
            <a:xfrm>
              <a:off x="5200635" y="2826558"/>
              <a:ext cx="123826" cy="47625"/>
            </a:xfrm>
            <a:custGeom>
              <a:avLst/>
              <a:gdLst>
                <a:gd name="connsiteX0" fmla="*/ 0 w 111919"/>
                <a:gd name="connsiteY0" fmla="*/ 42862 h 42862"/>
                <a:gd name="connsiteX1" fmla="*/ 69057 w 111919"/>
                <a:gd name="connsiteY1" fmla="*/ 16668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78582 w 111919"/>
                <a:gd name="connsiteY2" fmla="*/ 14287 h 42862"/>
                <a:gd name="connsiteX3" fmla="*/ 111919 w 111919"/>
                <a:gd name="connsiteY3" fmla="*/ 0 h 42862"/>
                <a:gd name="connsiteX4" fmla="*/ 111919 w 111919"/>
                <a:gd name="connsiteY4" fmla="*/ 0 h 42862"/>
                <a:gd name="connsiteX0" fmla="*/ 0 w 111919"/>
                <a:gd name="connsiteY0" fmla="*/ 42862 h 42862"/>
                <a:gd name="connsiteX1" fmla="*/ 38101 w 111919"/>
                <a:gd name="connsiteY1" fmla="*/ 21431 h 42862"/>
                <a:gd name="connsiteX2" fmla="*/ 78582 w 111919"/>
                <a:gd name="connsiteY2" fmla="*/ 14287 h 42862"/>
                <a:gd name="connsiteX3" fmla="*/ 111919 w 111919"/>
                <a:gd name="connsiteY3" fmla="*/ 0 h 42862"/>
                <a:gd name="connsiteX4" fmla="*/ 111919 w 111919"/>
                <a:gd name="connsiteY4" fmla="*/ 0 h 42862"/>
                <a:gd name="connsiteX0" fmla="*/ 0 w 123826"/>
                <a:gd name="connsiteY0" fmla="*/ 47625 h 47625"/>
                <a:gd name="connsiteX1" fmla="*/ 38101 w 123826"/>
                <a:gd name="connsiteY1" fmla="*/ 26194 h 47625"/>
                <a:gd name="connsiteX2" fmla="*/ 78582 w 123826"/>
                <a:gd name="connsiteY2" fmla="*/ 19050 h 47625"/>
                <a:gd name="connsiteX3" fmla="*/ 111919 w 123826"/>
                <a:gd name="connsiteY3" fmla="*/ 4763 h 47625"/>
                <a:gd name="connsiteX4" fmla="*/ 123826 w 123826"/>
                <a:gd name="connsiteY4" fmla="*/ 0 h 47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6" h="47625">
                  <a:moveTo>
                    <a:pt x="0" y="47625"/>
                  </a:moveTo>
                  <a:cubicBezTo>
                    <a:pt x="11113" y="39688"/>
                    <a:pt x="25004" y="30956"/>
                    <a:pt x="38101" y="26194"/>
                  </a:cubicBezTo>
                  <a:cubicBezTo>
                    <a:pt x="51198" y="21432"/>
                    <a:pt x="63501" y="23019"/>
                    <a:pt x="78582" y="19050"/>
                  </a:cubicBezTo>
                  <a:lnTo>
                    <a:pt x="111919" y="4763"/>
                  </a:lnTo>
                  <a:lnTo>
                    <a:pt x="123826"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2" name="任意多边形 121"/>
            <p:cNvSpPr/>
            <p:nvPr/>
          </p:nvSpPr>
          <p:spPr>
            <a:xfrm>
              <a:off x="5807870" y="2269337"/>
              <a:ext cx="57151" cy="11907"/>
            </a:xfrm>
            <a:custGeom>
              <a:avLst/>
              <a:gdLst>
                <a:gd name="connsiteX0" fmla="*/ 0 w 61912"/>
                <a:gd name="connsiteY0" fmla="*/ 9525 h 9525"/>
                <a:gd name="connsiteX1" fmla="*/ 61912 w 61912"/>
                <a:gd name="connsiteY1" fmla="*/ 0 h 9525"/>
                <a:gd name="connsiteX0" fmla="*/ 0 w 9231"/>
                <a:gd name="connsiteY0" fmla="*/ 12501 h 12501"/>
                <a:gd name="connsiteX1" fmla="*/ 9231 w 9231"/>
                <a:gd name="connsiteY1" fmla="*/ 0 h 12501"/>
              </a:gdLst>
              <a:ahLst/>
              <a:cxnLst>
                <a:cxn ang="0">
                  <a:pos x="connsiteX0" y="connsiteY0"/>
                </a:cxn>
                <a:cxn ang="0">
                  <a:pos x="connsiteX1" y="connsiteY1"/>
                </a:cxn>
              </a:cxnLst>
              <a:rect l="l" t="t" r="r" b="b"/>
              <a:pathLst>
                <a:path w="9231" h="12501">
                  <a:moveTo>
                    <a:pt x="0" y="12501"/>
                  </a:moveTo>
                  <a:cubicBezTo>
                    <a:pt x="3333" y="9168"/>
                    <a:pt x="5898" y="3333"/>
                    <a:pt x="9231" y="0"/>
                  </a:cubicBezTo>
                </a:path>
              </a:pathLst>
            </a:custGeom>
            <a:solidFill>
              <a:srgbClr val="F5A7A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3" name="任意多边形 122"/>
            <p:cNvSpPr/>
            <p:nvPr/>
          </p:nvSpPr>
          <p:spPr>
            <a:xfrm>
              <a:off x="5762627" y="2326487"/>
              <a:ext cx="109537" cy="30957"/>
            </a:xfrm>
            <a:custGeom>
              <a:avLst/>
              <a:gdLst>
                <a:gd name="connsiteX0" fmla="*/ 0 w 107156"/>
                <a:gd name="connsiteY0" fmla="*/ 35719 h 35719"/>
                <a:gd name="connsiteX1" fmla="*/ 52387 w 107156"/>
                <a:gd name="connsiteY1" fmla="*/ 19050 h 35719"/>
                <a:gd name="connsiteX2" fmla="*/ 90487 w 107156"/>
                <a:gd name="connsiteY2" fmla="*/ 14288 h 35719"/>
                <a:gd name="connsiteX3" fmla="*/ 107156 w 107156"/>
                <a:gd name="connsiteY3" fmla="*/ 0 h 35719"/>
                <a:gd name="connsiteX0" fmla="*/ 0 w 109537"/>
                <a:gd name="connsiteY0" fmla="*/ 30957 h 30957"/>
                <a:gd name="connsiteX1" fmla="*/ 54768 w 109537"/>
                <a:gd name="connsiteY1" fmla="*/ 19050 h 30957"/>
                <a:gd name="connsiteX2" fmla="*/ 92868 w 109537"/>
                <a:gd name="connsiteY2" fmla="*/ 14288 h 30957"/>
                <a:gd name="connsiteX3" fmla="*/ 109537 w 109537"/>
                <a:gd name="connsiteY3" fmla="*/ 0 h 30957"/>
                <a:gd name="connsiteX0" fmla="*/ 0 w 109537"/>
                <a:gd name="connsiteY0" fmla="*/ 30957 h 30957"/>
                <a:gd name="connsiteX1" fmla="*/ 54768 w 109537"/>
                <a:gd name="connsiteY1" fmla="*/ 19050 h 30957"/>
                <a:gd name="connsiteX2" fmla="*/ 88106 w 109537"/>
                <a:gd name="connsiteY2" fmla="*/ 14288 h 30957"/>
                <a:gd name="connsiteX3" fmla="*/ 109537 w 109537"/>
                <a:gd name="connsiteY3" fmla="*/ 0 h 30957"/>
              </a:gdLst>
              <a:ahLst/>
              <a:cxnLst>
                <a:cxn ang="0">
                  <a:pos x="connsiteX0" y="connsiteY0"/>
                </a:cxn>
                <a:cxn ang="0">
                  <a:pos x="connsiteX1" y="connsiteY1"/>
                </a:cxn>
                <a:cxn ang="0">
                  <a:pos x="connsiteX2" y="connsiteY2"/>
                </a:cxn>
                <a:cxn ang="0">
                  <a:pos x="connsiteX3" y="connsiteY3"/>
                </a:cxn>
              </a:cxnLst>
              <a:rect l="l" t="t" r="r" b="b"/>
              <a:pathLst>
                <a:path w="109537" h="30957">
                  <a:moveTo>
                    <a:pt x="0" y="30957"/>
                  </a:moveTo>
                  <a:cubicBezTo>
                    <a:pt x="18653" y="24408"/>
                    <a:pt x="40084" y="21828"/>
                    <a:pt x="54768" y="19050"/>
                  </a:cubicBezTo>
                  <a:cubicBezTo>
                    <a:pt x="69452" y="16272"/>
                    <a:pt x="78978" y="17463"/>
                    <a:pt x="88106" y="14288"/>
                  </a:cubicBezTo>
                  <a:cubicBezTo>
                    <a:pt x="97234" y="11113"/>
                    <a:pt x="105766" y="5556"/>
                    <a:pt x="10953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4" name="任意多边形 123"/>
            <p:cNvSpPr/>
            <p:nvPr/>
          </p:nvSpPr>
          <p:spPr>
            <a:xfrm>
              <a:off x="5703095" y="2393162"/>
              <a:ext cx="123825" cy="33338"/>
            </a:xfrm>
            <a:custGeom>
              <a:avLst/>
              <a:gdLst>
                <a:gd name="connsiteX0" fmla="*/ 0 w 128588"/>
                <a:gd name="connsiteY0" fmla="*/ 33338 h 33338"/>
                <a:gd name="connsiteX1" fmla="*/ 69056 w 128588"/>
                <a:gd name="connsiteY1" fmla="*/ 30957 h 33338"/>
                <a:gd name="connsiteX2" fmla="*/ 111919 w 128588"/>
                <a:gd name="connsiteY2" fmla="*/ 19050 h 33338"/>
                <a:gd name="connsiteX3" fmla="*/ 128588 w 128588"/>
                <a:gd name="connsiteY3" fmla="*/ 0 h 33338"/>
                <a:gd name="connsiteX0" fmla="*/ 0 w 123825"/>
                <a:gd name="connsiteY0" fmla="*/ 33338 h 33338"/>
                <a:gd name="connsiteX1" fmla="*/ 69056 w 123825"/>
                <a:gd name="connsiteY1" fmla="*/ 30957 h 33338"/>
                <a:gd name="connsiteX2" fmla="*/ 111919 w 123825"/>
                <a:gd name="connsiteY2" fmla="*/ 19050 h 33338"/>
                <a:gd name="connsiteX3" fmla="*/ 123825 w 123825"/>
                <a:gd name="connsiteY3" fmla="*/ 0 h 33338"/>
              </a:gdLst>
              <a:ahLst/>
              <a:cxnLst>
                <a:cxn ang="0">
                  <a:pos x="connsiteX0" y="connsiteY0"/>
                </a:cxn>
                <a:cxn ang="0">
                  <a:pos x="connsiteX1" y="connsiteY1"/>
                </a:cxn>
                <a:cxn ang="0">
                  <a:pos x="connsiteX2" y="connsiteY2"/>
                </a:cxn>
                <a:cxn ang="0">
                  <a:pos x="connsiteX3" y="connsiteY3"/>
                </a:cxn>
              </a:cxnLst>
              <a:rect l="l" t="t" r="r" b="b"/>
              <a:pathLst>
                <a:path w="123825" h="33338">
                  <a:moveTo>
                    <a:pt x="0" y="33338"/>
                  </a:moveTo>
                  <a:cubicBezTo>
                    <a:pt x="25201" y="33338"/>
                    <a:pt x="50403" y="33338"/>
                    <a:pt x="69056" y="30957"/>
                  </a:cubicBezTo>
                  <a:cubicBezTo>
                    <a:pt x="87709" y="28576"/>
                    <a:pt x="101997" y="24209"/>
                    <a:pt x="111919" y="19050"/>
                  </a:cubicBezTo>
                  <a:cubicBezTo>
                    <a:pt x="121841" y="13890"/>
                    <a:pt x="120451" y="6945"/>
                    <a:pt x="123825"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5" name="任意多边形 124"/>
            <p:cNvSpPr/>
            <p:nvPr/>
          </p:nvSpPr>
          <p:spPr>
            <a:xfrm>
              <a:off x="5634040" y="2381255"/>
              <a:ext cx="230981" cy="128588"/>
            </a:xfrm>
            <a:custGeom>
              <a:avLst/>
              <a:gdLst>
                <a:gd name="connsiteX0" fmla="*/ 0 w 242887"/>
                <a:gd name="connsiteY0" fmla="*/ 142875 h 142875"/>
                <a:gd name="connsiteX1" fmla="*/ 90487 w 242887"/>
                <a:gd name="connsiteY1" fmla="*/ 128587 h 142875"/>
                <a:gd name="connsiteX2" fmla="*/ 135731 w 242887"/>
                <a:gd name="connsiteY2" fmla="*/ 116681 h 142875"/>
                <a:gd name="connsiteX3" fmla="*/ 159544 w 242887"/>
                <a:gd name="connsiteY3" fmla="*/ 90487 h 142875"/>
                <a:gd name="connsiteX4" fmla="*/ 176212 w 242887"/>
                <a:gd name="connsiteY4" fmla="*/ 61912 h 142875"/>
                <a:gd name="connsiteX5" fmla="*/ 209550 w 242887"/>
                <a:gd name="connsiteY5" fmla="*/ 35718 h 142875"/>
                <a:gd name="connsiteX6" fmla="*/ 242887 w 242887"/>
                <a:gd name="connsiteY6" fmla="*/ 0 h 142875"/>
                <a:gd name="connsiteX0" fmla="*/ 0 w 235743"/>
                <a:gd name="connsiteY0" fmla="*/ 138112 h 138112"/>
                <a:gd name="connsiteX1" fmla="*/ 83343 w 235743"/>
                <a:gd name="connsiteY1" fmla="*/ 128587 h 138112"/>
                <a:gd name="connsiteX2" fmla="*/ 128587 w 235743"/>
                <a:gd name="connsiteY2" fmla="*/ 116681 h 138112"/>
                <a:gd name="connsiteX3" fmla="*/ 152400 w 235743"/>
                <a:gd name="connsiteY3" fmla="*/ 90487 h 138112"/>
                <a:gd name="connsiteX4" fmla="*/ 169068 w 235743"/>
                <a:gd name="connsiteY4" fmla="*/ 61912 h 138112"/>
                <a:gd name="connsiteX5" fmla="*/ 202406 w 235743"/>
                <a:gd name="connsiteY5" fmla="*/ 35718 h 138112"/>
                <a:gd name="connsiteX6" fmla="*/ 235743 w 235743"/>
                <a:gd name="connsiteY6" fmla="*/ 0 h 138112"/>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69068 w 233362"/>
                <a:gd name="connsiteY4" fmla="*/ 57150 h 133350"/>
                <a:gd name="connsiteX5" fmla="*/ 202406 w 233362"/>
                <a:gd name="connsiteY5" fmla="*/ 30956 h 133350"/>
                <a:gd name="connsiteX6" fmla="*/ 233362 w 233362"/>
                <a:gd name="connsiteY6" fmla="*/ 0 h 133350"/>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73831 w 233362"/>
                <a:gd name="connsiteY4" fmla="*/ 59531 h 133350"/>
                <a:gd name="connsiteX5" fmla="*/ 202406 w 233362"/>
                <a:gd name="connsiteY5" fmla="*/ 30956 h 133350"/>
                <a:gd name="connsiteX6" fmla="*/ 233362 w 233362"/>
                <a:gd name="connsiteY6" fmla="*/ 0 h 133350"/>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9531 h 130969"/>
                <a:gd name="connsiteX5" fmla="*/ 200025 w 230981"/>
                <a:gd name="connsiteY5" fmla="*/ 30956 h 130969"/>
                <a:gd name="connsiteX6" fmla="*/ 230981 w 230981"/>
                <a:gd name="connsiteY6" fmla="*/ 0 h 130969"/>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4769 h 130969"/>
                <a:gd name="connsiteX5" fmla="*/ 200025 w 230981"/>
                <a:gd name="connsiteY5" fmla="*/ 30956 h 130969"/>
                <a:gd name="connsiteX6" fmla="*/ 230981 w 230981"/>
                <a:gd name="connsiteY6" fmla="*/ 0 h 130969"/>
                <a:gd name="connsiteX0" fmla="*/ 0 w 240506"/>
                <a:gd name="connsiteY0" fmla="*/ 128588 h 128588"/>
                <a:gd name="connsiteX1" fmla="*/ 90487 w 240506"/>
                <a:gd name="connsiteY1" fmla="*/ 123825 h 128588"/>
                <a:gd name="connsiteX2" fmla="*/ 135731 w 240506"/>
                <a:gd name="connsiteY2" fmla="*/ 111919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 name="connsiteX0" fmla="*/ 0 w 230981"/>
                <a:gd name="connsiteY0" fmla="*/ 128588 h 128588"/>
                <a:gd name="connsiteX1" fmla="*/ 80962 w 230981"/>
                <a:gd name="connsiteY1" fmla="*/ 123825 h 128588"/>
                <a:gd name="connsiteX2" fmla="*/ 126206 w 230981"/>
                <a:gd name="connsiteY2" fmla="*/ 111919 h 128588"/>
                <a:gd name="connsiteX3" fmla="*/ 150019 w 230981"/>
                <a:gd name="connsiteY3" fmla="*/ 85725 h 128588"/>
                <a:gd name="connsiteX4" fmla="*/ 171450 w 230981"/>
                <a:gd name="connsiteY4" fmla="*/ 54769 h 128588"/>
                <a:gd name="connsiteX5" fmla="*/ 200025 w 230981"/>
                <a:gd name="connsiteY5" fmla="*/ 30956 h 128588"/>
                <a:gd name="connsiteX6" fmla="*/ 230981 w 230981"/>
                <a:gd name="connsiteY6" fmla="*/ 0 h 12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981" h="128588">
                  <a:moveTo>
                    <a:pt x="0" y="128588"/>
                  </a:moveTo>
                  <a:cubicBezTo>
                    <a:pt x="33932" y="123627"/>
                    <a:pt x="59928" y="126603"/>
                    <a:pt x="80962" y="123825"/>
                  </a:cubicBezTo>
                  <a:cubicBezTo>
                    <a:pt x="101996" y="121047"/>
                    <a:pt x="114697" y="118269"/>
                    <a:pt x="126206" y="111919"/>
                  </a:cubicBezTo>
                  <a:cubicBezTo>
                    <a:pt x="137716" y="105569"/>
                    <a:pt x="142478" y="95250"/>
                    <a:pt x="150019" y="85725"/>
                  </a:cubicBezTo>
                  <a:cubicBezTo>
                    <a:pt x="157560" y="76200"/>
                    <a:pt x="163116" y="63897"/>
                    <a:pt x="171450" y="54769"/>
                  </a:cubicBezTo>
                  <a:cubicBezTo>
                    <a:pt x="179784" y="45641"/>
                    <a:pt x="190103" y="40084"/>
                    <a:pt x="200025" y="30956"/>
                  </a:cubicBezTo>
                  <a:cubicBezTo>
                    <a:pt x="209947" y="21828"/>
                    <a:pt x="219869" y="12699"/>
                    <a:pt x="230981"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6" name="任意多边形 125"/>
            <p:cNvSpPr/>
            <p:nvPr/>
          </p:nvSpPr>
          <p:spPr>
            <a:xfrm>
              <a:off x="5543552" y="2457457"/>
              <a:ext cx="304801" cy="140494"/>
            </a:xfrm>
            <a:custGeom>
              <a:avLst/>
              <a:gdLst>
                <a:gd name="connsiteX0" fmla="*/ 0 w 309563"/>
                <a:gd name="connsiteY0" fmla="*/ 142875 h 142875"/>
                <a:gd name="connsiteX1" fmla="*/ 59532 w 309563"/>
                <a:gd name="connsiteY1" fmla="*/ 130969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4801"/>
                <a:gd name="connsiteY0" fmla="*/ 140494 h 140494"/>
                <a:gd name="connsiteX1" fmla="*/ 59532 w 304801"/>
                <a:gd name="connsiteY1" fmla="*/ 130969 h 140494"/>
                <a:gd name="connsiteX2" fmla="*/ 135732 w 304801"/>
                <a:gd name="connsiteY2" fmla="*/ 126206 h 140494"/>
                <a:gd name="connsiteX3" fmla="*/ 173832 w 304801"/>
                <a:gd name="connsiteY3" fmla="*/ 102394 h 140494"/>
                <a:gd name="connsiteX4" fmla="*/ 200026 w 304801"/>
                <a:gd name="connsiteY4" fmla="*/ 71438 h 140494"/>
                <a:gd name="connsiteX5" fmla="*/ 242888 w 304801"/>
                <a:gd name="connsiteY5" fmla="*/ 50006 h 140494"/>
                <a:gd name="connsiteX6" fmla="*/ 280988 w 304801"/>
                <a:gd name="connsiteY6" fmla="*/ 33338 h 140494"/>
                <a:gd name="connsiteX7" fmla="*/ 304801 w 304801"/>
                <a:gd name="connsiteY7" fmla="*/ 0 h 140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801" h="140494">
                  <a:moveTo>
                    <a:pt x="0" y="140494"/>
                  </a:moveTo>
                  <a:cubicBezTo>
                    <a:pt x="18455" y="135731"/>
                    <a:pt x="36910" y="133350"/>
                    <a:pt x="59532" y="130969"/>
                  </a:cubicBezTo>
                  <a:cubicBezTo>
                    <a:pt x="82154" y="128588"/>
                    <a:pt x="116682" y="130968"/>
                    <a:pt x="135732" y="126206"/>
                  </a:cubicBezTo>
                  <a:cubicBezTo>
                    <a:pt x="154782" y="121444"/>
                    <a:pt x="163116" y="111522"/>
                    <a:pt x="173832" y="102394"/>
                  </a:cubicBezTo>
                  <a:cubicBezTo>
                    <a:pt x="184548" y="93266"/>
                    <a:pt x="188517" y="80169"/>
                    <a:pt x="200026" y="71438"/>
                  </a:cubicBezTo>
                  <a:cubicBezTo>
                    <a:pt x="211535" y="62707"/>
                    <a:pt x="229394" y="56356"/>
                    <a:pt x="242888" y="50006"/>
                  </a:cubicBezTo>
                  <a:cubicBezTo>
                    <a:pt x="256382" y="43656"/>
                    <a:pt x="269875" y="42069"/>
                    <a:pt x="280988" y="33338"/>
                  </a:cubicBezTo>
                  <a:cubicBezTo>
                    <a:pt x="292101" y="24607"/>
                    <a:pt x="296070" y="13494"/>
                    <a:pt x="304801"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7" name="任意多边形 126"/>
            <p:cNvSpPr/>
            <p:nvPr/>
          </p:nvSpPr>
          <p:spPr>
            <a:xfrm>
              <a:off x="5448302" y="2569375"/>
              <a:ext cx="361950" cy="119062"/>
            </a:xfrm>
            <a:custGeom>
              <a:avLst/>
              <a:gdLst>
                <a:gd name="connsiteX0" fmla="*/ 0 w 361950"/>
                <a:gd name="connsiteY0" fmla="*/ 119062 h 119062"/>
                <a:gd name="connsiteX1" fmla="*/ 104775 w 361950"/>
                <a:gd name="connsiteY1" fmla="*/ 100012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119062">
                  <a:moveTo>
                    <a:pt x="0" y="119062"/>
                  </a:moveTo>
                  <a:lnTo>
                    <a:pt x="104775" y="100012"/>
                  </a:lnTo>
                  <a:cubicBezTo>
                    <a:pt x="131762" y="94456"/>
                    <a:pt x="146844" y="92075"/>
                    <a:pt x="161925" y="85725"/>
                  </a:cubicBezTo>
                  <a:cubicBezTo>
                    <a:pt x="177006" y="79375"/>
                    <a:pt x="180182" y="69453"/>
                    <a:pt x="195263" y="61912"/>
                  </a:cubicBezTo>
                  <a:cubicBezTo>
                    <a:pt x="210344" y="54371"/>
                    <a:pt x="232966" y="46037"/>
                    <a:pt x="252413" y="40481"/>
                  </a:cubicBezTo>
                  <a:cubicBezTo>
                    <a:pt x="271860" y="34925"/>
                    <a:pt x="293688" y="35322"/>
                    <a:pt x="311944" y="28575"/>
                  </a:cubicBezTo>
                  <a:cubicBezTo>
                    <a:pt x="330200" y="21828"/>
                    <a:pt x="346075" y="10914"/>
                    <a:pt x="36195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8" name="任意多边形 127"/>
            <p:cNvSpPr/>
            <p:nvPr/>
          </p:nvSpPr>
          <p:spPr>
            <a:xfrm>
              <a:off x="5372102" y="2664625"/>
              <a:ext cx="383382" cy="104775"/>
            </a:xfrm>
            <a:custGeom>
              <a:avLst/>
              <a:gdLst>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3382" h="104775">
                  <a:moveTo>
                    <a:pt x="0" y="104775"/>
                  </a:moveTo>
                  <a:cubicBezTo>
                    <a:pt x="14089" y="101004"/>
                    <a:pt x="28179" y="97234"/>
                    <a:pt x="50007" y="95250"/>
                  </a:cubicBezTo>
                  <a:cubicBezTo>
                    <a:pt x="71835" y="93266"/>
                    <a:pt x="111125" y="95647"/>
                    <a:pt x="130969" y="92869"/>
                  </a:cubicBezTo>
                  <a:cubicBezTo>
                    <a:pt x="150813" y="90091"/>
                    <a:pt x="156369" y="86122"/>
                    <a:pt x="169069" y="78581"/>
                  </a:cubicBezTo>
                  <a:cubicBezTo>
                    <a:pt x="181769" y="71040"/>
                    <a:pt x="190103" y="55166"/>
                    <a:pt x="207169" y="47625"/>
                  </a:cubicBezTo>
                  <a:cubicBezTo>
                    <a:pt x="224235" y="40084"/>
                    <a:pt x="251222" y="36909"/>
                    <a:pt x="271463" y="33337"/>
                  </a:cubicBezTo>
                  <a:cubicBezTo>
                    <a:pt x="291704" y="29765"/>
                    <a:pt x="309960" y="31750"/>
                    <a:pt x="328613" y="26194"/>
                  </a:cubicBezTo>
                  <a:cubicBezTo>
                    <a:pt x="347266" y="20638"/>
                    <a:pt x="383382" y="0"/>
                    <a:pt x="383382" y="0"/>
                  </a:cubicBezTo>
                  <a:lnTo>
                    <a:pt x="383382"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29" name="任意多边形 128"/>
            <p:cNvSpPr/>
            <p:nvPr/>
          </p:nvSpPr>
          <p:spPr>
            <a:xfrm>
              <a:off x="5293521" y="2764637"/>
              <a:ext cx="371475" cy="109538"/>
            </a:xfrm>
            <a:custGeom>
              <a:avLst/>
              <a:gdLst>
                <a:gd name="connsiteX0" fmla="*/ 0 w 371475"/>
                <a:gd name="connsiteY0" fmla="*/ 109538 h 109538"/>
                <a:gd name="connsiteX1" fmla="*/ 1023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42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475" h="109538">
                  <a:moveTo>
                    <a:pt x="0" y="109538"/>
                  </a:moveTo>
                  <a:cubicBezTo>
                    <a:pt x="20638" y="101601"/>
                    <a:pt x="48022" y="91282"/>
                    <a:pt x="71438" y="85726"/>
                  </a:cubicBezTo>
                  <a:cubicBezTo>
                    <a:pt x="94854" y="80170"/>
                    <a:pt x="120650" y="84534"/>
                    <a:pt x="140494" y="76200"/>
                  </a:cubicBezTo>
                  <a:cubicBezTo>
                    <a:pt x="160338" y="67866"/>
                    <a:pt x="171450" y="44450"/>
                    <a:pt x="190500" y="35719"/>
                  </a:cubicBezTo>
                  <a:cubicBezTo>
                    <a:pt x="209550" y="26988"/>
                    <a:pt x="234553" y="26194"/>
                    <a:pt x="254794" y="23813"/>
                  </a:cubicBezTo>
                  <a:cubicBezTo>
                    <a:pt x="275035" y="21432"/>
                    <a:pt x="292497" y="25401"/>
                    <a:pt x="311944" y="21432"/>
                  </a:cubicBezTo>
                  <a:cubicBezTo>
                    <a:pt x="331391" y="17463"/>
                    <a:pt x="351433" y="8731"/>
                    <a:pt x="371475"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0" name="任意多边形 129"/>
            <p:cNvSpPr/>
            <p:nvPr/>
          </p:nvSpPr>
          <p:spPr>
            <a:xfrm>
              <a:off x="5245897" y="2857506"/>
              <a:ext cx="330994" cy="100013"/>
            </a:xfrm>
            <a:custGeom>
              <a:avLst/>
              <a:gdLst>
                <a:gd name="connsiteX0" fmla="*/ 0 w 333375"/>
                <a:gd name="connsiteY0" fmla="*/ 104775 h 104775"/>
                <a:gd name="connsiteX1" fmla="*/ 73819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197644 w 333375"/>
                <a:gd name="connsiteY4" fmla="*/ 16669 h 104775"/>
                <a:gd name="connsiteX5" fmla="*/ 271462 w 333375"/>
                <a:gd name="connsiteY5" fmla="*/ 14288 h 104775"/>
                <a:gd name="connsiteX6" fmla="*/ 333375 w 333375"/>
                <a:gd name="connsiteY6" fmla="*/ 0 h 104775"/>
                <a:gd name="connsiteX0" fmla="*/ 0 w 330994"/>
                <a:gd name="connsiteY0" fmla="*/ 100013 h 100013"/>
                <a:gd name="connsiteX1" fmla="*/ 59532 w 330994"/>
                <a:gd name="connsiteY1" fmla="*/ 78581 h 100013"/>
                <a:gd name="connsiteX2" fmla="*/ 104775 w 330994"/>
                <a:gd name="connsiteY2" fmla="*/ 64294 h 100013"/>
                <a:gd name="connsiteX3" fmla="*/ 145256 w 330994"/>
                <a:gd name="connsiteY3" fmla="*/ 33338 h 100013"/>
                <a:gd name="connsiteX4" fmla="*/ 195263 w 330994"/>
                <a:gd name="connsiteY4" fmla="*/ 16669 h 100013"/>
                <a:gd name="connsiteX5" fmla="*/ 269081 w 330994"/>
                <a:gd name="connsiteY5" fmla="*/ 14288 h 100013"/>
                <a:gd name="connsiteX6" fmla="*/ 330994 w 330994"/>
                <a:gd name="connsiteY6" fmla="*/ 0 h 10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94" h="100013">
                  <a:moveTo>
                    <a:pt x="0" y="100013"/>
                  </a:moveTo>
                  <a:cubicBezTo>
                    <a:pt x="27186" y="90686"/>
                    <a:pt x="42070" y="84534"/>
                    <a:pt x="59532" y="78581"/>
                  </a:cubicBezTo>
                  <a:cubicBezTo>
                    <a:pt x="76995" y="72628"/>
                    <a:pt x="90488" y="71834"/>
                    <a:pt x="104775" y="64294"/>
                  </a:cubicBezTo>
                  <a:cubicBezTo>
                    <a:pt x="119062" y="56754"/>
                    <a:pt x="130175" y="41276"/>
                    <a:pt x="145256" y="33338"/>
                  </a:cubicBezTo>
                  <a:cubicBezTo>
                    <a:pt x="160337" y="25401"/>
                    <a:pt x="174626" y="19844"/>
                    <a:pt x="195263" y="16669"/>
                  </a:cubicBezTo>
                  <a:cubicBezTo>
                    <a:pt x="215901" y="13494"/>
                    <a:pt x="246459" y="17066"/>
                    <a:pt x="269081" y="14288"/>
                  </a:cubicBezTo>
                  <a:cubicBezTo>
                    <a:pt x="291703" y="11510"/>
                    <a:pt x="311150" y="5556"/>
                    <a:pt x="330994"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1" name="任意多边形 130"/>
            <p:cNvSpPr/>
            <p:nvPr/>
          </p:nvSpPr>
          <p:spPr>
            <a:xfrm>
              <a:off x="5217321" y="2950376"/>
              <a:ext cx="261938" cy="80962"/>
            </a:xfrm>
            <a:custGeom>
              <a:avLst/>
              <a:gdLst>
                <a:gd name="connsiteX0" fmla="*/ 0 w 261938"/>
                <a:gd name="connsiteY0" fmla="*/ 71437 h 71437"/>
                <a:gd name="connsiteX1" fmla="*/ 73819 w 261938"/>
                <a:gd name="connsiteY1" fmla="*/ 42862 h 71437"/>
                <a:gd name="connsiteX2" fmla="*/ 104775 w 261938"/>
                <a:gd name="connsiteY2" fmla="*/ 21431 h 71437"/>
                <a:gd name="connsiteX3" fmla="*/ 157163 w 261938"/>
                <a:gd name="connsiteY3" fmla="*/ 14287 h 71437"/>
                <a:gd name="connsiteX4" fmla="*/ 209550 w 261938"/>
                <a:gd name="connsiteY4" fmla="*/ 11906 h 71437"/>
                <a:gd name="connsiteX5" fmla="*/ 261938 w 261938"/>
                <a:gd name="connsiteY5" fmla="*/ 0 h 71437"/>
                <a:gd name="connsiteX0" fmla="*/ 0 w 261938"/>
                <a:gd name="connsiteY0" fmla="*/ 80962 h 80962"/>
                <a:gd name="connsiteX1" fmla="*/ 73819 w 261938"/>
                <a:gd name="connsiteY1" fmla="*/ 42862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61926 w 261938"/>
                <a:gd name="connsiteY3" fmla="*/ 11905 h 80962"/>
                <a:gd name="connsiteX4" fmla="*/ 209550 w 261938"/>
                <a:gd name="connsiteY4" fmla="*/ 11906 h 80962"/>
                <a:gd name="connsiteX5" fmla="*/ 261938 w 261938"/>
                <a:gd name="connsiteY5" fmla="*/ 0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938" h="80962">
                  <a:moveTo>
                    <a:pt x="0" y="80962"/>
                  </a:moveTo>
                  <a:cubicBezTo>
                    <a:pt x="28178" y="70841"/>
                    <a:pt x="39688" y="67071"/>
                    <a:pt x="57151" y="57149"/>
                  </a:cubicBezTo>
                  <a:cubicBezTo>
                    <a:pt x="74614" y="47227"/>
                    <a:pt x="87313" y="28972"/>
                    <a:pt x="104775" y="21431"/>
                  </a:cubicBezTo>
                  <a:cubicBezTo>
                    <a:pt x="122237" y="13890"/>
                    <a:pt x="144464" y="13492"/>
                    <a:pt x="161926" y="11905"/>
                  </a:cubicBezTo>
                  <a:cubicBezTo>
                    <a:pt x="179388" y="10318"/>
                    <a:pt x="192881" y="13890"/>
                    <a:pt x="209550" y="11906"/>
                  </a:cubicBezTo>
                  <a:cubicBezTo>
                    <a:pt x="226219" y="9922"/>
                    <a:pt x="244475" y="4762"/>
                    <a:pt x="261938"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2" name="任意多边形 131"/>
            <p:cNvSpPr/>
            <p:nvPr/>
          </p:nvSpPr>
          <p:spPr>
            <a:xfrm>
              <a:off x="5812632" y="2557473"/>
              <a:ext cx="57151" cy="9525"/>
            </a:xfrm>
            <a:custGeom>
              <a:avLst/>
              <a:gdLst>
                <a:gd name="connsiteX0" fmla="*/ 0 w 61912"/>
                <a:gd name="connsiteY0" fmla="*/ 9525 h 9525"/>
                <a:gd name="connsiteX1" fmla="*/ 61912 w 61912"/>
                <a:gd name="connsiteY1" fmla="*/ 0 h 9525"/>
                <a:gd name="connsiteX0" fmla="*/ 0 w 9231"/>
                <a:gd name="connsiteY0" fmla="*/ 10000 h 10000"/>
                <a:gd name="connsiteX1" fmla="*/ 9231 w 9231"/>
                <a:gd name="connsiteY1" fmla="*/ 0 h 10000"/>
              </a:gdLst>
              <a:ahLst/>
              <a:cxnLst>
                <a:cxn ang="0">
                  <a:pos x="connsiteX0" y="connsiteY0"/>
                </a:cxn>
                <a:cxn ang="0">
                  <a:pos x="connsiteX1" y="connsiteY1"/>
                </a:cxn>
              </a:cxnLst>
              <a:rect l="l" t="t" r="r" b="b"/>
              <a:pathLst>
                <a:path w="9231" h="10000">
                  <a:moveTo>
                    <a:pt x="0" y="10000"/>
                  </a:moveTo>
                  <a:cubicBezTo>
                    <a:pt x="3333" y="6667"/>
                    <a:pt x="5898" y="3333"/>
                    <a:pt x="9231" y="0"/>
                  </a:cubicBezTo>
                </a:path>
              </a:pathLst>
            </a:custGeom>
            <a:solidFill>
              <a:srgbClr val="8699C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3" name="任意多边形 132"/>
            <p:cNvSpPr/>
            <p:nvPr/>
          </p:nvSpPr>
          <p:spPr>
            <a:xfrm>
              <a:off x="5767389" y="2614623"/>
              <a:ext cx="109537" cy="30957"/>
            </a:xfrm>
            <a:custGeom>
              <a:avLst/>
              <a:gdLst>
                <a:gd name="connsiteX0" fmla="*/ 0 w 107156"/>
                <a:gd name="connsiteY0" fmla="*/ 35719 h 35719"/>
                <a:gd name="connsiteX1" fmla="*/ 52387 w 107156"/>
                <a:gd name="connsiteY1" fmla="*/ 19050 h 35719"/>
                <a:gd name="connsiteX2" fmla="*/ 90487 w 107156"/>
                <a:gd name="connsiteY2" fmla="*/ 14288 h 35719"/>
                <a:gd name="connsiteX3" fmla="*/ 107156 w 107156"/>
                <a:gd name="connsiteY3" fmla="*/ 0 h 35719"/>
                <a:gd name="connsiteX0" fmla="*/ 0 w 109537"/>
                <a:gd name="connsiteY0" fmla="*/ 30957 h 30957"/>
                <a:gd name="connsiteX1" fmla="*/ 54768 w 109537"/>
                <a:gd name="connsiteY1" fmla="*/ 19050 h 30957"/>
                <a:gd name="connsiteX2" fmla="*/ 92868 w 109537"/>
                <a:gd name="connsiteY2" fmla="*/ 14288 h 30957"/>
                <a:gd name="connsiteX3" fmla="*/ 109537 w 109537"/>
                <a:gd name="connsiteY3" fmla="*/ 0 h 30957"/>
                <a:gd name="connsiteX0" fmla="*/ 0 w 109537"/>
                <a:gd name="connsiteY0" fmla="*/ 30957 h 30957"/>
                <a:gd name="connsiteX1" fmla="*/ 54768 w 109537"/>
                <a:gd name="connsiteY1" fmla="*/ 19050 h 30957"/>
                <a:gd name="connsiteX2" fmla="*/ 88106 w 109537"/>
                <a:gd name="connsiteY2" fmla="*/ 14288 h 30957"/>
                <a:gd name="connsiteX3" fmla="*/ 109537 w 109537"/>
                <a:gd name="connsiteY3" fmla="*/ 0 h 30957"/>
              </a:gdLst>
              <a:ahLst/>
              <a:cxnLst>
                <a:cxn ang="0">
                  <a:pos x="connsiteX0" y="connsiteY0"/>
                </a:cxn>
                <a:cxn ang="0">
                  <a:pos x="connsiteX1" y="connsiteY1"/>
                </a:cxn>
                <a:cxn ang="0">
                  <a:pos x="connsiteX2" y="connsiteY2"/>
                </a:cxn>
                <a:cxn ang="0">
                  <a:pos x="connsiteX3" y="connsiteY3"/>
                </a:cxn>
              </a:cxnLst>
              <a:rect l="l" t="t" r="r" b="b"/>
              <a:pathLst>
                <a:path w="109537" h="30957">
                  <a:moveTo>
                    <a:pt x="0" y="30957"/>
                  </a:moveTo>
                  <a:cubicBezTo>
                    <a:pt x="18653" y="24408"/>
                    <a:pt x="40084" y="21828"/>
                    <a:pt x="54768" y="19050"/>
                  </a:cubicBezTo>
                  <a:cubicBezTo>
                    <a:pt x="69452" y="16272"/>
                    <a:pt x="78978" y="17463"/>
                    <a:pt x="88106" y="14288"/>
                  </a:cubicBezTo>
                  <a:cubicBezTo>
                    <a:pt x="97234" y="11113"/>
                    <a:pt x="105766" y="5556"/>
                    <a:pt x="10953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4" name="任意多边形 133"/>
            <p:cNvSpPr/>
            <p:nvPr/>
          </p:nvSpPr>
          <p:spPr>
            <a:xfrm>
              <a:off x="5712620" y="2681298"/>
              <a:ext cx="123826" cy="33338"/>
            </a:xfrm>
            <a:custGeom>
              <a:avLst/>
              <a:gdLst>
                <a:gd name="connsiteX0" fmla="*/ 0 w 128588"/>
                <a:gd name="connsiteY0" fmla="*/ 33338 h 33338"/>
                <a:gd name="connsiteX1" fmla="*/ 69056 w 128588"/>
                <a:gd name="connsiteY1" fmla="*/ 30957 h 33338"/>
                <a:gd name="connsiteX2" fmla="*/ 111919 w 128588"/>
                <a:gd name="connsiteY2" fmla="*/ 19050 h 33338"/>
                <a:gd name="connsiteX3" fmla="*/ 128588 w 128588"/>
                <a:gd name="connsiteY3" fmla="*/ 0 h 33338"/>
                <a:gd name="connsiteX0" fmla="*/ 0 w 123826"/>
                <a:gd name="connsiteY0" fmla="*/ 33338 h 33338"/>
                <a:gd name="connsiteX1" fmla="*/ 64294 w 123826"/>
                <a:gd name="connsiteY1" fmla="*/ 30957 h 33338"/>
                <a:gd name="connsiteX2" fmla="*/ 107157 w 123826"/>
                <a:gd name="connsiteY2" fmla="*/ 19050 h 33338"/>
                <a:gd name="connsiteX3" fmla="*/ 123826 w 123826"/>
                <a:gd name="connsiteY3" fmla="*/ 0 h 33338"/>
              </a:gdLst>
              <a:ahLst/>
              <a:cxnLst>
                <a:cxn ang="0">
                  <a:pos x="connsiteX0" y="connsiteY0"/>
                </a:cxn>
                <a:cxn ang="0">
                  <a:pos x="connsiteX1" y="connsiteY1"/>
                </a:cxn>
                <a:cxn ang="0">
                  <a:pos x="connsiteX2" y="connsiteY2"/>
                </a:cxn>
                <a:cxn ang="0">
                  <a:pos x="connsiteX3" y="connsiteY3"/>
                </a:cxn>
              </a:cxnLst>
              <a:rect l="l" t="t" r="r" b="b"/>
              <a:pathLst>
                <a:path w="123826" h="33338">
                  <a:moveTo>
                    <a:pt x="0" y="33338"/>
                  </a:moveTo>
                  <a:cubicBezTo>
                    <a:pt x="25201" y="33338"/>
                    <a:pt x="46435" y="33338"/>
                    <a:pt x="64294" y="30957"/>
                  </a:cubicBezTo>
                  <a:cubicBezTo>
                    <a:pt x="82154" y="28576"/>
                    <a:pt x="97235" y="24209"/>
                    <a:pt x="107157" y="19050"/>
                  </a:cubicBezTo>
                  <a:cubicBezTo>
                    <a:pt x="117079" y="13890"/>
                    <a:pt x="120452" y="6945"/>
                    <a:pt x="12382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5" name="任意多边形 134"/>
            <p:cNvSpPr/>
            <p:nvPr/>
          </p:nvSpPr>
          <p:spPr>
            <a:xfrm>
              <a:off x="5643565" y="2669391"/>
              <a:ext cx="226218" cy="128588"/>
            </a:xfrm>
            <a:custGeom>
              <a:avLst/>
              <a:gdLst>
                <a:gd name="connsiteX0" fmla="*/ 0 w 242887"/>
                <a:gd name="connsiteY0" fmla="*/ 142875 h 142875"/>
                <a:gd name="connsiteX1" fmla="*/ 90487 w 242887"/>
                <a:gd name="connsiteY1" fmla="*/ 128587 h 142875"/>
                <a:gd name="connsiteX2" fmla="*/ 135731 w 242887"/>
                <a:gd name="connsiteY2" fmla="*/ 116681 h 142875"/>
                <a:gd name="connsiteX3" fmla="*/ 159544 w 242887"/>
                <a:gd name="connsiteY3" fmla="*/ 90487 h 142875"/>
                <a:gd name="connsiteX4" fmla="*/ 176212 w 242887"/>
                <a:gd name="connsiteY4" fmla="*/ 61912 h 142875"/>
                <a:gd name="connsiteX5" fmla="*/ 209550 w 242887"/>
                <a:gd name="connsiteY5" fmla="*/ 35718 h 142875"/>
                <a:gd name="connsiteX6" fmla="*/ 242887 w 242887"/>
                <a:gd name="connsiteY6" fmla="*/ 0 h 142875"/>
                <a:gd name="connsiteX0" fmla="*/ 0 w 235743"/>
                <a:gd name="connsiteY0" fmla="*/ 138112 h 138112"/>
                <a:gd name="connsiteX1" fmla="*/ 83343 w 235743"/>
                <a:gd name="connsiteY1" fmla="*/ 128587 h 138112"/>
                <a:gd name="connsiteX2" fmla="*/ 128587 w 235743"/>
                <a:gd name="connsiteY2" fmla="*/ 116681 h 138112"/>
                <a:gd name="connsiteX3" fmla="*/ 152400 w 235743"/>
                <a:gd name="connsiteY3" fmla="*/ 90487 h 138112"/>
                <a:gd name="connsiteX4" fmla="*/ 169068 w 235743"/>
                <a:gd name="connsiteY4" fmla="*/ 61912 h 138112"/>
                <a:gd name="connsiteX5" fmla="*/ 202406 w 235743"/>
                <a:gd name="connsiteY5" fmla="*/ 35718 h 138112"/>
                <a:gd name="connsiteX6" fmla="*/ 235743 w 235743"/>
                <a:gd name="connsiteY6" fmla="*/ 0 h 138112"/>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69068 w 233362"/>
                <a:gd name="connsiteY4" fmla="*/ 57150 h 133350"/>
                <a:gd name="connsiteX5" fmla="*/ 202406 w 233362"/>
                <a:gd name="connsiteY5" fmla="*/ 30956 h 133350"/>
                <a:gd name="connsiteX6" fmla="*/ 233362 w 233362"/>
                <a:gd name="connsiteY6" fmla="*/ 0 h 133350"/>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73831 w 233362"/>
                <a:gd name="connsiteY4" fmla="*/ 59531 h 133350"/>
                <a:gd name="connsiteX5" fmla="*/ 202406 w 233362"/>
                <a:gd name="connsiteY5" fmla="*/ 30956 h 133350"/>
                <a:gd name="connsiteX6" fmla="*/ 233362 w 233362"/>
                <a:gd name="connsiteY6" fmla="*/ 0 h 133350"/>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9531 h 130969"/>
                <a:gd name="connsiteX5" fmla="*/ 200025 w 230981"/>
                <a:gd name="connsiteY5" fmla="*/ 30956 h 130969"/>
                <a:gd name="connsiteX6" fmla="*/ 230981 w 230981"/>
                <a:gd name="connsiteY6" fmla="*/ 0 h 130969"/>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4769 h 130969"/>
                <a:gd name="connsiteX5" fmla="*/ 200025 w 230981"/>
                <a:gd name="connsiteY5" fmla="*/ 30956 h 130969"/>
                <a:gd name="connsiteX6" fmla="*/ 230981 w 230981"/>
                <a:gd name="connsiteY6" fmla="*/ 0 h 130969"/>
                <a:gd name="connsiteX0" fmla="*/ 0 w 240506"/>
                <a:gd name="connsiteY0" fmla="*/ 128588 h 128588"/>
                <a:gd name="connsiteX1" fmla="*/ 90487 w 240506"/>
                <a:gd name="connsiteY1" fmla="*/ 123825 h 128588"/>
                <a:gd name="connsiteX2" fmla="*/ 135731 w 240506"/>
                <a:gd name="connsiteY2" fmla="*/ 111919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 name="connsiteX0" fmla="*/ 0 w 240506"/>
                <a:gd name="connsiteY0" fmla="*/ 128588 h 128588"/>
                <a:gd name="connsiteX1" fmla="*/ 90487 w 240506"/>
                <a:gd name="connsiteY1" fmla="*/ 123825 h 128588"/>
                <a:gd name="connsiteX2" fmla="*/ 133350 w 240506"/>
                <a:gd name="connsiteY2" fmla="*/ 107157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 name="connsiteX0" fmla="*/ 0 w 240506"/>
                <a:gd name="connsiteY0" fmla="*/ 128588 h 128588"/>
                <a:gd name="connsiteX1" fmla="*/ 90487 w 240506"/>
                <a:gd name="connsiteY1" fmla="*/ 123825 h 128588"/>
                <a:gd name="connsiteX2" fmla="*/ 133350 w 240506"/>
                <a:gd name="connsiteY2" fmla="*/ 107157 h 128588"/>
                <a:gd name="connsiteX3" fmla="*/ 159544 w 240506"/>
                <a:gd name="connsiteY3" fmla="*/ 85725 h 128588"/>
                <a:gd name="connsiteX4" fmla="*/ 180975 w 240506"/>
                <a:gd name="connsiteY4" fmla="*/ 54769 h 128588"/>
                <a:gd name="connsiteX5" fmla="*/ 204787 w 240506"/>
                <a:gd name="connsiteY5" fmla="*/ 28575 h 128588"/>
                <a:gd name="connsiteX6" fmla="*/ 240506 w 240506"/>
                <a:gd name="connsiteY6" fmla="*/ 0 h 128588"/>
                <a:gd name="connsiteX0" fmla="*/ 0 w 226218"/>
                <a:gd name="connsiteY0" fmla="*/ 128588 h 128588"/>
                <a:gd name="connsiteX1" fmla="*/ 76199 w 226218"/>
                <a:gd name="connsiteY1" fmla="*/ 123825 h 128588"/>
                <a:gd name="connsiteX2" fmla="*/ 119062 w 226218"/>
                <a:gd name="connsiteY2" fmla="*/ 107157 h 128588"/>
                <a:gd name="connsiteX3" fmla="*/ 145256 w 226218"/>
                <a:gd name="connsiteY3" fmla="*/ 85725 h 128588"/>
                <a:gd name="connsiteX4" fmla="*/ 166687 w 226218"/>
                <a:gd name="connsiteY4" fmla="*/ 54769 h 128588"/>
                <a:gd name="connsiteX5" fmla="*/ 190499 w 226218"/>
                <a:gd name="connsiteY5" fmla="*/ 28575 h 128588"/>
                <a:gd name="connsiteX6" fmla="*/ 226218 w 226218"/>
                <a:gd name="connsiteY6" fmla="*/ 0 h 128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218" h="128588">
                  <a:moveTo>
                    <a:pt x="0" y="128588"/>
                  </a:moveTo>
                  <a:cubicBezTo>
                    <a:pt x="33932" y="123627"/>
                    <a:pt x="56355" y="127397"/>
                    <a:pt x="76199" y="123825"/>
                  </a:cubicBezTo>
                  <a:cubicBezTo>
                    <a:pt x="96043" y="120253"/>
                    <a:pt x="107553" y="113507"/>
                    <a:pt x="119062" y="107157"/>
                  </a:cubicBezTo>
                  <a:cubicBezTo>
                    <a:pt x="130572" y="100807"/>
                    <a:pt x="137319" y="94456"/>
                    <a:pt x="145256" y="85725"/>
                  </a:cubicBezTo>
                  <a:cubicBezTo>
                    <a:pt x="153193" y="76994"/>
                    <a:pt x="159147" y="64294"/>
                    <a:pt x="166687" y="54769"/>
                  </a:cubicBezTo>
                  <a:cubicBezTo>
                    <a:pt x="174227" y="45244"/>
                    <a:pt x="180577" y="37703"/>
                    <a:pt x="190499" y="28575"/>
                  </a:cubicBezTo>
                  <a:cubicBezTo>
                    <a:pt x="200421" y="19447"/>
                    <a:pt x="215106" y="12699"/>
                    <a:pt x="226218"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6" name="任意多边形 135"/>
            <p:cNvSpPr/>
            <p:nvPr/>
          </p:nvSpPr>
          <p:spPr>
            <a:xfrm>
              <a:off x="5548314" y="2743211"/>
              <a:ext cx="309563" cy="142875"/>
            </a:xfrm>
            <a:custGeom>
              <a:avLst/>
              <a:gdLst>
                <a:gd name="connsiteX0" fmla="*/ 0 w 309563"/>
                <a:gd name="connsiteY0" fmla="*/ 142875 h 142875"/>
                <a:gd name="connsiteX1" fmla="*/ 59532 w 309563"/>
                <a:gd name="connsiteY1" fmla="*/ 130969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563" h="142875">
                  <a:moveTo>
                    <a:pt x="0" y="142875"/>
                  </a:moveTo>
                  <a:cubicBezTo>
                    <a:pt x="18455" y="138112"/>
                    <a:pt x="36910" y="135731"/>
                    <a:pt x="59532" y="133350"/>
                  </a:cubicBezTo>
                  <a:cubicBezTo>
                    <a:pt x="82154" y="130969"/>
                    <a:pt x="116682" y="133349"/>
                    <a:pt x="135732" y="128587"/>
                  </a:cubicBezTo>
                  <a:cubicBezTo>
                    <a:pt x="154782" y="123825"/>
                    <a:pt x="163116" y="113903"/>
                    <a:pt x="173832" y="104775"/>
                  </a:cubicBezTo>
                  <a:cubicBezTo>
                    <a:pt x="184548" y="95647"/>
                    <a:pt x="188517" y="82550"/>
                    <a:pt x="200026" y="73819"/>
                  </a:cubicBezTo>
                  <a:cubicBezTo>
                    <a:pt x="211535" y="65088"/>
                    <a:pt x="229394" y="58737"/>
                    <a:pt x="242888" y="52387"/>
                  </a:cubicBezTo>
                  <a:cubicBezTo>
                    <a:pt x="256382" y="46037"/>
                    <a:pt x="269875" y="44450"/>
                    <a:pt x="280988" y="35719"/>
                  </a:cubicBezTo>
                  <a:cubicBezTo>
                    <a:pt x="292101" y="26988"/>
                    <a:pt x="300832" y="13494"/>
                    <a:pt x="30956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7" name="任意多边形 136"/>
            <p:cNvSpPr/>
            <p:nvPr/>
          </p:nvSpPr>
          <p:spPr>
            <a:xfrm>
              <a:off x="5460207" y="2857511"/>
              <a:ext cx="354807" cy="119062"/>
            </a:xfrm>
            <a:custGeom>
              <a:avLst/>
              <a:gdLst>
                <a:gd name="connsiteX0" fmla="*/ 0 w 361950"/>
                <a:gd name="connsiteY0" fmla="*/ 119062 h 119062"/>
                <a:gd name="connsiteX1" fmla="*/ 104775 w 361950"/>
                <a:gd name="connsiteY1" fmla="*/ 100012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 name="connsiteX0" fmla="*/ 0 w 354807"/>
                <a:gd name="connsiteY0" fmla="*/ 119062 h 119062"/>
                <a:gd name="connsiteX1" fmla="*/ 97632 w 354807"/>
                <a:gd name="connsiteY1" fmla="*/ 100012 h 119062"/>
                <a:gd name="connsiteX2" fmla="*/ 154782 w 354807"/>
                <a:gd name="connsiteY2" fmla="*/ 85725 h 119062"/>
                <a:gd name="connsiteX3" fmla="*/ 188120 w 354807"/>
                <a:gd name="connsiteY3" fmla="*/ 61912 h 119062"/>
                <a:gd name="connsiteX4" fmla="*/ 245270 w 354807"/>
                <a:gd name="connsiteY4" fmla="*/ 40481 h 119062"/>
                <a:gd name="connsiteX5" fmla="*/ 304801 w 354807"/>
                <a:gd name="connsiteY5" fmla="*/ 28575 h 119062"/>
                <a:gd name="connsiteX6" fmla="*/ 354807 w 354807"/>
                <a:gd name="connsiteY6" fmla="*/ 0 h 11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4807" h="119062">
                  <a:moveTo>
                    <a:pt x="0" y="119062"/>
                  </a:moveTo>
                  <a:cubicBezTo>
                    <a:pt x="34925" y="112712"/>
                    <a:pt x="62707" y="106362"/>
                    <a:pt x="97632" y="100012"/>
                  </a:cubicBezTo>
                  <a:cubicBezTo>
                    <a:pt x="124619" y="94456"/>
                    <a:pt x="139701" y="92075"/>
                    <a:pt x="154782" y="85725"/>
                  </a:cubicBezTo>
                  <a:cubicBezTo>
                    <a:pt x="169863" y="79375"/>
                    <a:pt x="173039" y="69453"/>
                    <a:pt x="188120" y="61912"/>
                  </a:cubicBezTo>
                  <a:cubicBezTo>
                    <a:pt x="203201" y="54371"/>
                    <a:pt x="225823" y="46037"/>
                    <a:pt x="245270" y="40481"/>
                  </a:cubicBezTo>
                  <a:cubicBezTo>
                    <a:pt x="264717" y="34925"/>
                    <a:pt x="286545" y="35322"/>
                    <a:pt x="304801" y="28575"/>
                  </a:cubicBezTo>
                  <a:cubicBezTo>
                    <a:pt x="323057" y="21828"/>
                    <a:pt x="338932" y="10914"/>
                    <a:pt x="35480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8" name="任意多边形 137"/>
            <p:cNvSpPr/>
            <p:nvPr/>
          </p:nvSpPr>
          <p:spPr>
            <a:xfrm>
              <a:off x="5376863" y="2947999"/>
              <a:ext cx="376239" cy="109537"/>
            </a:xfrm>
            <a:custGeom>
              <a:avLst/>
              <a:gdLst>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76238 w 383382"/>
                <a:gd name="connsiteY8" fmla="*/ 2382 h 104775"/>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54807 w 383382"/>
                <a:gd name="connsiteY8" fmla="*/ 11907 h 104775"/>
                <a:gd name="connsiteX0" fmla="*/ 0 w 376239"/>
                <a:gd name="connsiteY0" fmla="*/ 109537 h 109537"/>
                <a:gd name="connsiteX1" fmla="*/ 50007 w 376239"/>
                <a:gd name="connsiteY1" fmla="*/ 100012 h 109537"/>
                <a:gd name="connsiteX2" fmla="*/ 130969 w 376239"/>
                <a:gd name="connsiteY2" fmla="*/ 97631 h 109537"/>
                <a:gd name="connsiteX3" fmla="*/ 169069 w 376239"/>
                <a:gd name="connsiteY3" fmla="*/ 83343 h 109537"/>
                <a:gd name="connsiteX4" fmla="*/ 207169 w 376239"/>
                <a:gd name="connsiteY4" fmla="*/ 52387 h 109537"/>
                <a:gd name="connsiteX5" fmla="*/ 271463 w 376239"/>
                <a:gd name="connsiteY5" fmla="*/ 38099 h 109537"/>
                <a:gd name="connsiteX6" fmla="*/ 328613 w 376239"/>
                <a:gd name="connsiteY6" fmla="*/ 30956 h 109537"/>
                <a:gd name="connsiteX7" fmla="*/ 376239 w 376239"/>
                <a:gd name="connsiteY7" fmla="*/ 0 h 109537"/>
                <a:gd name="connsiteX8" fmla="*/ 354807 w 376239"/>
                <a:gd name="connsiteY8" fmla="*/ 16669 h 109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6239" h="109537">
                  <a:moveTo>
                    <a:pt x="0" y="109537"/>
                  </a:moveTo>
                  <a:cubicBezTo>
                    <a:pt x="14089" y="105766"/>
                    <a:pt x="28179" y="101996"/>
                    <a:pt x="50007" y="100012"/>
                  </a:cubicBezTo>
                  <a:cubicBezTo>
                    <a:pt x="71835" y="98028"/>
                    <a:pt x="111125" y="100409"/>
                    <a:pt x="130969" y="97631"/>
                  </a:cubicBezTo>
                  <a:cubicBezTo>
                    <a:pt x="150813" y="94853"/>
                    <a:pt x="156369" y="90884"/>
                    <a:pt x="169069" y="83343"/>
                  </a:cubicBezTo>
                  <a:cubicBezTo>
                    <a:pt x="181769" y="75802"/>
                    <a:pt x="190103" y="59928"/>
                    <a:pt x="207169" y="52387"/>
                  </a:cubicBezTo>
                  <a:cubicBezTo>
                    <a:pt x="224235" y="44846"/>
                    <a:pt x="251222" y="41671"/>
                    <a:pt x="271463" y="38099"/>
                  </a:cubicBezTo>
                  <a:cubicBezTo>
                    <a:pt x="291704" y="34527"/>
                    <a:pt x="311150" y="37306"/>
                    <a:pt x="328613" y="30956"/>
                  </a:cubicBezTo>
                  <a:cubicBezTo>
                    <a:pt x="346076" y="24606"/>
                    <a:pt x="376239" y="0"/>
                    <a:pt x="376239" y="0"/>
                  </a:cubicBezTo>
                  <a:lnTo>
                    <a:pt x="354807" y="16669"/>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39" name="任意多边形 138"/>
            <p:cNvSpPr/>
            <p:nvPr/>
          </p:nvSpPr>
          <p:spPr>
            <a:xfrm>
              <a:off x="5300665" y="3052773"/>
              <a:ext cx="369093" cy="97632"/>
            </a:xfrm>
            <a:custGeom>
              <a:avLst/>
              <a:gdLst>
                <a:gd name="connsiteX0" fmla="*/ 0 w 371475"/>
                <a:gd name="connsiteY0" fmla="*/ 109538 h 109538"/>
                <a:gd name="connsiteX1" fmla="*/ 1023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42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69093"/>
                <a:gd name="connsiteY0" fmla="*/ 97632 h 97632"/>
                <a:gd name="connsiteX1" fmla="*/ 69056 w 369093"/>
                <a:gd name="connsiteY1" fmla="*/ 85726 h 97632"/>
                <a:gd name="connsiteX2" fmla="*/ 138112 w 369093"/>
                <a:gd name="connsiteY2" fmla="*/ 76200 h 97632"/>
                <a:gd name="connsiteX3" fmla="*/ 188118 w 369093"/>
                <a:gd name="connsiteY3" fmla="*/ 35719 h 97632"/>
                <a:gd name="connsiteX4" fmla="*/ 252412 w 369093"/>
                <a:gd name="connsiteY4" fmla="*/ 23813 h 97632"/>
                <a:gd name="connsiteX5" fmla="*/ 309562 w 369093"/>
                <a:gd name="connsiteY5" fmla="*/ 21432 h 97632"/>
                <a:gd name="connsiteX6" fmla="*/ 369093 w 369093"/>
                <a:gd name="connsiteY6" fmla="*/ 0 h 9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9093" h="97632">
                  <a:moveTo>
                    <a:pt x="0" y="97632"/>
                  </a:moveTo>
                  <a:cubicBezTo>
                    <a:pt x="20638" y="89695"/>
                    <a:pt x="46037" y="89298"/>
                    <a:pt x="69056" y="85726"/>
                  </a:cubicBezTo>
                  <a:cubicBezTo>
                    <a:pt x="92075" y="82154"/>
                    <a:pt x="118268" y="84534"/>
                    <a:pt x="138112" y="76200"/>
                  </a:cubicBezTo>
                  <a:cubicBezTo>
                    <a:pt x="157956" y="67866"/>
                    <a:pt x="169068" y="44450"/>
                    <a:pt x="188118" y="35719"/>
                  </a:cubicBezTo>
                  <a:cubicBezTo>
                    <a:pt x="207168" y="26988"/>
                    <a:pt x="232171" y="26194"/>
                    <a:pt x="252412" y="23813"/>
                  </a:cubicBezTo>
                  <a:cubicBezTo>
                    <a:pt x="272653" y="21432"/>
                    <a:pt x="290115" y="25401"/>
                    <a:pt x="309562" y="21432"/>
                  </a:cubicBezTo>
                  <a:cubicBezTo>
                    <a:pt x="329009" y="17463"/>
                    <a:pt x="349051" y="8731"/>
                    <a:pt x="36909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0" name="任意多边形 139"/>
            <p:cNvSpPr/>
            <p:nvPr/>
          </p:nvSpPr>
          <p:spPr>
            <a:xfrm>
              <a:off x="5250659" y="3145642"/>
              <a:ext cx="330994" cy="100013"/>
            </a:xfrm>
            <a:custGeom>
              <a:avLst/>
              <a:gdLst>
                <a:gd name="connsiteX0" fmla="*/ 0 w 333375"/>
                <a:gd name="connsiteY0" fmla="*/ 104775 h 104775"/>
                <a:gd name="connsiteX1" fmla="*/ 73819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197644 w 333375"/>
                <a:gd name="connsiteY4" fmla="*/ 16669 h 104775"/>
                <a:gd name="connsiteX5" fmla="*/ 271462 w 333375"/>
                <a:gd name="connsiteY5" fmla="*/ 14288 h 104775"/>
                <a:gd name="connsiteX6" fmla="*/ 333375 w 333375"/>
                <a:gd name="connsiteY6" fmla="*/ 0 h 104775"/>
                <a:gd name="connsiteX0" fmla="*/ 0 w 330994"/>
                <a:gd name="connsiteY0" fmla="*/ 100013 h 100013"/>
                <a:gd name="connsiteX1" fmla="*/ 59532 w 330994"/>
                <a:gd name="connsiteY1" fmla="*/ 78581 h 100013"/>
                <a:gd name="connsiteX2" fmla="*/ 104775 w 330994"/>
                <a:gd name="connsiteY2" fmla="*/ 64294 h 100013"/>
                <a:gd name="connsiteX3" fmla="*/ 145256 w 330994"/>
                <a:gd name="connsiteY3" fmla="*/ 33338 h 100013"/>
                <a:gd name="connsiteX4" fmla="*/ 195263 w 330994"/>
                <a:gd name="connsiteY4" fmla="*/ 16669 h 100013"/>
                <a:gd name="connsiteX5" fmla="*/ 269081 w 330994"/>
                <a:gd name="connsiteY5" fmla="*/ 14288 h 100013"/>
                <a:gd name="connsiteX6" fmla="*/ 330994 w 330994"/>
                <a:gd name="connsiteY6" fmla="*/ 0 h 100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994" h="100013">
                  <a:moveTo>
                    <a:pt x="0" y="100013"/>
                  </a:moveTo>
                  <a:cubicBezTo>
                    <a:pt x="27186" y="90686"/>
                    <a:pt x="42070" y="84534"/>
                    <a:pt x="59532" y="78581"/>
                  </a:cubicBezTo>
                  <a:cubicBezTo>
                    <a:pt x="76995" y="72628"/>
                    <a:pt x="90488" y="71834"/>
                    <a:pt x="104775" y="64294"/>
                  </a:cubicBezTo>
                  <a:cubicBezTo>
                    <a:pt x="119062" y="56754"/>
                    <a:pt x="130175" y="41276"/>
                    <a:pt x="145256" y="33338"/>
                  </a:cubicBezTo>
                  <a:cubicBezTo>
                    <a:pt x="160337" y="25401"/>
                    <a:pt x="174626" y="19844"/>
                    <a:pt x="195263" y="16669"/>
                  </a:cubicBezTo>
                  <a:cubicBezTo>
                    <a:pt x="215901" y="13494"/>
                    <a:pt x="246459" y="17066"/>
                    <a:pt x="269081" y="14288"/>
                  </a:cubicBezTo>
                  <a:cubicBezTo>
                    <a:pt x="291703" y="11510"/>
                    <a:pt x="311150" y="5556"/>
                    <a:pt x="330994"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1" name="任意多边形 140"/>
            <p:cNvSpPr/>
            <p:nvPr/>
          </p:nvSpPr>
          <p:spPr>
            <a:xfrm>
              <a:off x="5222083" y="3238512"/>
              <a:ext cx="261938" cy="80962"/>
            </a:xfrm>
            <a:custGeom>
              <a:avLst/>
              <a:gdLst>
                <a:gd name="connsiteX0" fmla="*/ 0 w 261938"/>
                <a:gd name="connsiteY0" fmla="*/ 71437 h 71437"/>
                <a:gd name="connsiteX1" fmla="*/ 73819 w 261938"/>
                <a:gd name="connsiteY1" fmla="*/ 42862 h 71437"/>
                <a:gd name="connsiteX2" fmla="*/ 104775 w 261938"/>
                <a:gd name="connsiteY2" fmla="*/ 21431 h 71437"/>
                <a:gd name="connsiteX3" fmla="*/ 157163 w 261938"/>
                <a:gd name="connsiteY3" fmla="*/ 14287 h 71437"/>
                <a:gd name="connsiteX4" fmla="*/ 209550 w 261938"/>
                <a:gd name="connsiteY4" fmla="*/ 11906 h 71437"/>
                <a:gd name="connsiteX5" fmla="*/ 261938 w 261938"/>
                <a:gd name="connsiteY5" fmla="*/ 0 h 71437"/>
                <a:gd name="connsiteX0" fmla="*/ 0 w 261938"/>
                <a:gd name="connsiteY0" fmla="*/ 80962 h 80962"/>
                <a:gd name="connsiteX1" fmla="*/ 73819 w 261938"/>
                <a:gd name="connsiteY1" fmla="*/ 42862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61926 w 261938"/>
                <a:gd name="connsiteY3" fmla="*/ 11905 h 80962"/>
                <a:gd name="connsiteX4" fmla="*/ 209550 w 261938"/>
                <a:gd name="connsiteY4" fmla="*/ 11906 h 80962"/>
                <a:gd name="connsiteX5" fmla="*/ 261938 w 261938"/>
                <a:gd name="connsiteY5" fmla="*/ 0 h 8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938" h="80962">
                  <a:moveTo>
                    <a:pt x="0" y="80962"/>
                  </a:moveTo>
                  <a:cubicBezTo>
                    <a:pt x="28178" y="70841"/>
                    <a:pt x="39688" y="67071"/>
                    <a:pt x="57151" y="57149"/>
                  </a:cubicBezTo>
                  <a:cubicBezTo>
                    <a:pt x="74614" y="47227"/>
                    <a:pt x="87313" y="28972"/>
                    <a:pt x="104775" y="21431"/>
                  </a:cubicBezTo>
                  <a:cubicBezTo>
                    <a:pt x="122237" y="13890"/>
                    <a:pt x="144464" y="13492"/>
                    <a:pt x="161926" y="11905"/>
                  </a:cubicBezTo>
                  <a:cubicBezTo>
                    <a:pt x="179388" y="10318"/>
                    <a:pt x="192881" y="13890"/>
                    <a:pt x="209550" y="11906"/>
                  </a:cubicBezTo>
                  <a:cubicBezTo>
                    <a:pt x="226219" y="9922"/>
                    <a:pt x="244475" y="4762"/>
                    <a:pt x="261938"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2" name="任意多边形 141"/>
            <p:cNvSpPr/>
            <p:nvPr/>
          </p:nvSpPr>
          <p:spPr>
            <a:xfrm>
              <a:off x="5203033" y="3309948"/>
              <a:ext cx="202406" cy="90488"/>
            </a:xfrm>
            <a:custGeom>
              <a:avLst/>
              <a:gdLst>
                <a:gd name="connsiteX0" fmla="*/ 0 w 202406"/>
                <a:gd name="connsiteY0" fmla="*/ 90488 h 90488"/>
                <a:gd name="connsiteX1" fmla="*/ 45244 w 202406"/>
                <a:gd name="connsiteY1" fmla="*/ 42863 h 90488"/>
                <a:gd name="connsiteX2" fmla="*/ 95250 w 202406"/>
                <a:gd name="connsiteY2" fmla="*/ 28575 h 90488"/>
                <a:gd name="connsiteX3" fmla="*/ 147638 w 202406"/>
                <a:gd name="connsiteY3" fmla="*/ 23813 h 90488"/>
                <a:gd name="connsiteX4" fmla="*/ 202406 w 202406"/>
                <a:gd name="connsiteY4" fmla="*/ 0 h 90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406" h="90488">
                  <a:moveTo>
                    <a:pt x="0" y="90488"/>
                  </a:moveTo>
                  <a:cubicBezTo>
                    <a:pt x="14684" y="71835"/>
                    <a:pt x="29369" y="53182"/>
                    <a:pt x="45244" y="42863"/>
                  </a:cubicBezTo>
                  <a:cubicBezTo>
                    <a:pt x="61119" y="32544"/>
                    <a:pt x="78184" y="31750"/>
                    <a:pt x="95250" y="28575"/>
                  </a:cubicBezTo>
                  <a:cubicBezTo>
                    <a:pt x="112316" y="25400"/>
                    <a:pt x="129779" y="28575"/>
                    <a:pt x="147638" y="23813"/>
                  </a:cubicBezTo>
                  <a:cubicBezTo>
                    <a:pt x="165497" y="19051"/>
                    <a:pt x="183951" y="9525"/>
                    <a:pt x="2024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3" name="任意多边形 142"/>
            <p:cNvSpPr/>
            <p:nvPr/>
          </p:nvSpPr>
          <p:spPr>
            <a:xfrm>
              <a:off x="5205414" y="3407580"/>
              <a:ext cx="111919" cy="42862"/>
            </a:xfrm>
            <a:custGeom>
              <a:avLst/>
              <a:gdLst>
                <a:gd name="connsiteX0" fmla="*/ 0 w 111919"/>
                <a:gd name="connsiteY0" fmla="*/ 42862 h 42862"/>
                <a:gd name="connsiteX1" fmla="*/ 69057 w 111919"/>
                <a:gd name="connsiteY1" fmla="*/ 16668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78582 w 111919"/>
                <a:gd name="connsiteY2" fmla="*/ 14287 h 42862"/>
                <a:gd name="connsiteX3" fmla="*/ 111919 w 111919"/>
                <a:gd name="connsiteY3" fmla="*/ 0 h 42862"/>
                <a:gd name="connsiteX4" fmla="*/ 111919 w 111919"/>
                <a:gd name="connsiteY4" fmla="*/ 0 h 42862"/>
                <a:gd name="connsiteX0" fmla="*/ 0 w 111919"/>
                <a:gd name="connsiteY0" fmla="*/ 42862 h 42862"/>
                <a:gd name="connsiteX1" fmla="*/ 38101 w 111919"/>
                <a:gd name="connsiteY1" fmla="*/ 21431 h 42862"/>
                <a:gd name="connsiteX2" fmla="*/ 78582 w 111919"/>
                <a:gd name="connsiteY2" fmla="*/ 14287 h 42862"/>
                <a:gd name="connsiteX3" fmla="*/ 111919 w 111919"/>
                <a:gd name="connsiteY3" fmla="*/ 0 h 42862"/>
                <a:gd name="connsiteX4" fmla="*/ 111919 w 111919"/>
                <a:gd name="connsiteY4" fmla="*/ 0 h 42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9" h="42862">
                  <a:moveTo>
                    <a:pt x="0" y="42862"/>
                  </a:moveTo>
                  <a:cubicBezTo>
                    <a:pt x="11113" y="34925"/>
                    <a:pt x="25004" y="26193"/>
                    <a:pt x="38101" y="21431"/>
                  </a:cubicBezTo>
                  <a:cubicBezTo>
                    <a:pt x="51198" y="16669"/>
                    <a:pt x="63501" y="18256"/>
                    <a:pt x="78582" y="14287"/>
                  </a:cubicBezTo>
                  <a:lnTo>
                    <a:pt x="111919" y="0"/>
                  </a:lnTo>
                  <a:lnTo>
                    <a:pt x="111919"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4" name="任意多边形 143"/>
            <p:cNvSpPr/>
            <p:nvPr/>
          </p:nvSpPr>
          <p:spPr>
            <a:xfrm>
              <a:off x="5815017" y="2847985"/>
              <a:ext cx="52390" cy="7144"/>
            </a:xfrm>
            <a:custGeom>
              <a:avLst/>
              <a:gdLst>
                <a:gd name="connsiteX0" fmla="*/ 0 w 61912"/>
                <a:gd name="connsiteY0" fmla="*/ 9525 h 9525"/>
                <a:gd name="connsiteX1" fmla="*/ 61912 w 61912"/>
                <a:gd name="connsiteY1" fmla="*/ 0 h 9525"/>
                <a:gd name="connsiteX0" fmla="*/ 0 w 8462"/>
                <a:gd name="connsiteY0" fmla="*/ 7500 h 7500"/>
                <a:gd name="connsiteX1" fmla="*/ 8462 w 8462"/>
                <a:gd name="connsiteY1" fmla="*/ 0 h 7500"/>
              </a:gdLst>
              <a:ahLst/>
              <a:cxnLst>
                <a:cxn ang="0">
                  <a:pos x="connsiteX0" y="connsiteY0"/>
                </a:cxn>
                <a:cxn ang="0">
                  <a:pos x="connsiteX1" y="connsiteY1"/>
                </a:cxn>
              </a:cxnLst>
              <a:rect l="l" t="t" r="r" b="b"/>
              <a:pathLst>
                <a:path w="8462" h="7500">
                  <a:moveTo>
                    <a:pt x="0" y="7500"/>
                  </a:moveTo>
                  <a:cubicBezTo>
                    <a:pt x="3333" y="4167"/>
                    <a:pt x="5129" y="3333"/>
                    <a:pt x="8462" y="0"/>
                  </a:cubicBezTo>
                </a:path>
              </a:pathLst>
            </a:custGeom>
            <a:solidFill>
              <a:srgbClr val="60BAA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5" name="任意多边形 144"/>
            <p:cNvSpPr/>
            <p:nvPr/>
          </p:nvSpPr>
          <p:spPr>
            <a:xfrm>
              <a:off x="5765013" y="2907516"/>
              <a:ext cx="109537" cy="30957"/>
            </a:xfrm>
            <a:custGeom>
              <a:avLst/>
              <a:gdLst>
                <a:gd name="connsiteX0" fmla="*/ 0 w 107156"/>
                <a:gd name="connsiteY0" fmla="*/ 35719 h 35719"/>
                <a:gd name="connsiteX1" fmla="*/ 52387 w 107156"/>
                <a:gd name="connsiteY1" fmla="*/ 19050 h 35719"/>
                <a:gd name="connsiteX2" fmla="*/ 90487 w 107156"/>
                <a:gd name="connsiteY2" fmla="*/ 14288 h 35719"/>
                <a:gd name="connsiteX3" fmla="*/ 107156 w 107156"/>
                <a:gd name="connsiteY3" fmla="*/ 0 h 35719"/>
                <a:gd name="connsiteX0" fmla="*/ 0 w 109537"/>
                <a:gd name="connsiteY0" fmla="*/ 30957 h 30957"/>
                <a:gd name="connsiteX1" fmla="*/ 54768 w 109537"/>
                <a:gd name="connsiteY1" fmla="*/ 19050 h 30957"/>
                <a:gd name="connsiteX2" fmla="*/ 92868 w 109537"/>
                <a:gd name="connsiteY2" fmla="*/ 14288 h 30957"/>
                <a:gd name="connsiteX3" fmla="*/ 109537 w 109537"/>
                <a:gd name="connsiteY3" fmla="*/ 0 h 30957"/>
                <a:gd name="connsiteX0" fmla="*/ 0 w 109537"/>
                <a:gd name="connsiteY0" fmla="*/ 30957 h 30957"/>
                <a:gd name="connsiteX1" fmla="*/ 54768 w 109537"/>
                <a:gd name="connsiteY1" fmla="*/ 19050 h 30957"/>
                <a:gd name="connsiteX2" fmla="*/ 88106 w 109537"/>
                <a:gd name="connsiteY2" fmla="*/ 14288 h 30957"/>
                <a:gd name="connsiteX3" fmla="*/ 109537 w 109537"/>
                <a:gd name="connsiteY3" fmla="*/ 0 h 30957"/>
              </a:gdLst>
              <a:ahLst/>
              <a:cxnLst>
                <a:cxn ang="0">
                  <a:pos x="connsiteX0" y="connsiteY0"/>
                </a:cxn>
                <a:cxn ang="0">
                  <a:pos x="connsiteX1" y="connsiteY1"/>
                </a:cxn>
                <a:cxn ang="0">
                  <a:pos x="connsiteX2" y="connsiteY2"/>
                </a:cxn>
                <a:cxn ang="0">
                  <a:pos x="connsiteX3" y="connsiteY3"/>
                </a:cxn>
              </a:cxnLst>
              <a:rect l="l" t="t" r="r" b="b"/>
              <a:pathLst>
                <a:path w="109537" h="30957">
                  <a:moveTo>
                    <a:pt x="0" y="30957"/>
                  </a:moveTo>
                  <a:cubicBezTo>
                    <a:pt x="18653" y="24408"/>
                    <a:pt x="40084" y="21828"/>
                    <a:pt x="54768" y="19050"/>
                  </a:cubicBezTo>
                  <a:cubicBezTo>
                    <a:pt x="69452" y="16272"/>
                    <a:pt x="78978" y="17463"/>
                    <a:pt x="88106" y="14288"/>
                  </a:cubicBezTo>
                  <a:cubicBezTo>
                    <a:pt x="97234" y="11113"/>
                    <a:pt x="105766" y="5556"/>
                    <a:pt x="10953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6" name="任意多边形 145"/>
            <p:cNvSpPr/>
            <p:nvPr/>
          </p:nvSpPr>
          <p:spPr>
            <a:xfrm>
              <a:off x="5715007" y="2971810"/>
              <a:ext cx="114301" cy="35719"/>
            </a:xfrm>
            <a:custGeom>
              <a:avLst/>
              <a:gdLst>
                <a:gd name="connsiteX0" fmla="*/ 0 w 128588"/>
                <a:gd name="connsiteY0" fmla="*/ 33338 h 33338"/>
                <a:gd name="connsiteX1" fmla="*/ 69056 w 128588"/>
                <a:gd name="connsiteY1" fmla="*/ 30957 h 33338"/>
                <a:gd name="connsiteX2" fmla="*/ 111919 w 128588"/>
                <a:gd name="connsiteY2" fmla="*/ 19050 h 33338"/>
                <a:gd name="connsiteX3" fmla="*/ 128588 w 128588"/>
                <a:gd name="connsiteY3" fmla="*/ 0 h 33338"/>
                <a:gd name="connsiteX0" fmla="*/ 0 w 119063"/>
                <a:gd name="connsiteY0" fmla="*/ 35719 h 35719"/>
                <a:gd name="connsiteX1" fmla="*/ 59531 w 119063"/>
                <a:gd name="connsiteY1" fmla="*/ 30957 h 35719"/>
                <a:gd name="connsiteX2" fmla="*/ 102394 w 119063"/>
                <a:gd name="connsiteY2" fmla="*/ 19050 h 35719"/>
                <a:gd name="connsiteX3" fmla="*/ 119063 w 119063"/>
                <a:gd name="connsiteY3" fmla="*/ 0 h 35719"/>
                <a:gd name="connsiteX0" fmla="*/ 0 w 114301"/>
                <a:gd name="connsiteY0" fmla="*/ 35719 h 35719"/>
                <a:gd name="connsiteX1" fmla="*/ 59531 w 114301"/>
                <a:gd name="connsiteY1" fmla="*/ 30957 h 35719"/>
                <a:gd name="connsiteX2" fmla="*/ 102394 w 114301"/>
                <a:gd name="connsiteY2" fmla="*/ 19050 h 35719"/>
                <a:gd name="connsiteX3" fmla="*/ 114301 w 114301"/>
                <a:gd name="connsiteY3" fmla="*/ 0 h 35719"/>
              </a:gdLst>
              <a:ahLst/>
              <a:cxnLst>
                <a:cxn ang="0">
                  <a:pos x="connsiteX0" y="connsiteY0"/>
                </a:cxn>
                <a:cxn ang="0">
                  <a:pos x="connsiteX1" y="connsiteY1"/>
                </a:cxn>
                <a:cxn ang="0">
                  <a:pos x="connsiteX2" y="connsiteY2"/>
                </a:cxn>
                <a:cxn ang="0">
                  <a:pos x="connsiteX3" y="connsiteY3"/>
                </a:cxn>
              </a:cxnLst>
              <a:rect l="l" t="t" r="r" b="b"/>
              <a:pathLst>
                <a:path w="114301" h="35719">
                  <a:moveTo>
                    <a:pt x="0" y="35719"/>
                  </a:moveTo>
                  <a:cubicBezTo>
                    <a:pt x="25201" y="35719"/>
                    <a:pt x="42465" y="33735"/>
                    <a:pt x="59531" y="30957"/>
                  </a:cubicBezTo>
                  <a:cubicBezTo>
                    <a:pt x="76597" y="28179"/>
                    <a:pt x="92472" y="24209"/>
                    <a:pt x="102394" y="19050"/>
                  </a:cubicBezTo>
                  <a:cubicBezTo>
                    <a:pt x="112316" y="13890"/>
                    <a:pt x="110927" y="6945"/>
                    <a:pt x="114301"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7" name="任意多边形 146"/>
            <p:cNvSpPr/>
            <p:nvPr/>
          </p:nvSpPr>
          <p:spPr>
            <a:xfrm>
              <a:off x="5636427" y="2959903"/>
              <a:ext cx="230980" cy="130969"/>
            </a:xfrm>
            <a:custGeom>
              <a:avLst/>
              <a:gdLst>
                <a:gd name="connsiteX0" fmla="*/ 0 w 242887"/>
                <a:gd name="connsiteY0" fmla="*/ 142875 h 142875"/>
                <a:gd name="connsiteX1" fmla="*/ 90487 w 242887"/>
                <a:gd name="connsiteY1" fmla="*/ 128587 h 142875"/>
                <a:gd name="connsiteX2" fmla="*/ 135731 w 242887"/>
                <a:gd name="connsiteY2" fmla="*/ 116681 h 142875"/>
                <a:gd name="connsiteX3" fmla="*/ 159544 w 242887"/>
                <a:gd name="connsiteY3" fmla="*/ 90487 h 142875"/>
                <a:gd name="connsiteX4" fmla="*/ 176212 w 242887"/>
                <a:gd name="connsiteY4" fmla="*/ 61912 h 142875"/>
                <a:gd name="connsiteX5" fmla="*/ 209550 w 242887"/>
                <a:gd name="connsiteY5" fmla="*/ 35718 h 142875"/>
                <a:gd name="connsiteX6" fmla="*/ 242887 w 242887"/>
                <a:gd name="connsiteY6" fmla="*/ 0 h 142875"/>
                <a:gd name="connsiteX0" fmla="*/ 0 w 235743"/>
                <a:gd name="connsiteY0" fmla="*/ 138112 h 138112"/>
                <a:gd name="connsiteX1" fmla="*/ 83343 w 235743"/>
                <a:gd name="connsiteY1" fmla="*/ 128587 h 138112"/>
                <a:gd name="connsiteX2" fmla="*/ 128587 w 235743"/>
                <a:gd name="connsiteY2" fmla="*/ 116681 h 138112"/>
                <a:gd name="connsiteX3" fmla="*/ 152400 w 235743"/>
                <a:gd name="connsiteY3" fmla="*/ 90487 h 138112"/>
                <a:gd name="connsiteX4" fmla="*/ 169068 w 235743"/>
                <a:gd name="connsiteY4" fmla="*/ 61912 h 138112"/>
                <a:gd name="connsiteX5" fmla="*/ 202406 w 235743"/>
                <a:gd name="connsiteY5" fmla="*/ 35718 h 138112"/>
                <a:gd name="connsiteX6" fmla="*/ 235743 w 235743"/>
                <a:gd name="connsiteY6" fmla="*/ 0 h 138112"/>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69068 w 233362"/>
                <a:gd name="connsiteY4" fmla="*/ 57150 h 133350"/>
                <a:gd name="connsiteX5" fmla="*/ 202406 w 233362"/>
                <a:gd name="connsiteY5" fmla="*/ 30956 h 133350"/>
                <a:gd name="connsiteX6" fmla="*/ 233362 w 233362"/>
                <a:gd name="connsiteY6" fmla="*/ 0 h 133350"/>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73831 w 233362"/>
                <a:gd name="connsiteY4" fmla="*/ 59531 h 133350"/>
                <a:gd name="connsiteX5" fmla="*/ 202406 w 233362"/>
                <a:gd name="connsiteY5" fmla="*/ 30956 h 133350"/>
                <a:gd name="connsiteX6" fmla="*/ 233362 w 233362"/>
                <a:gd name="connsiteY6" fmla="*/ 0 h 133350"/>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9531 h 130969"/>
                <a:gd name="connsiteX5" fmla="*/ 200025 w 230981"/>
                <a:gd name="connsiteY5" fmla="*/ 30956 h 130969"/>
                <a:gd name="connsiteX6" fmla="*/ 230981 w 230981"/>
                <a:gd name="connsiteY6" fmla="*/ 0 h 130969"/>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4769 h 130969"/>
                <a:gd name="connsiteX5" fmla="*/ 200025 w 230981"/>
                <a:gd name="connsiteY5" fmla="*/ 30956 h 130969"/>
                <a:gd name="connsiteX6" fmla="*/ 230981 w 230981"/>
                <a:gd name="connsiteY6" fmla="*/ 0 h 130969"/>
                <a:gd name="connsiteX0" fmla="*/ 0 w 240506"/>
                <a:gd name="connsiteY0" fmla="*/ 128588 h 128588"/>
                <a:gd name="connsiteX1" fmla="*/ 90487 w 240506"/>
                <a:gd name="connsiteY1" fmla="*/ 123825 h 128588"/>
                <a:gd name="connsiteX2" fmla="*/ 135731 w 240506"/>
                <a:gd name="connsiteY2" fmla="*/ 111919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 name="connsiteX0" fmla="*/ 0 w 238124"/>
                <a:gd name="connsiteY0" fmla="*/ 130969 h 130969"/>
                <a:gd name="connsiteX1" fmla="*/ 88105 w 238124"/>
                <a:gd name="connsiteY1" fmla="*/ 123825 h 130969"/>
                <a:gd name="connsiteX2" fmla="*/ 133349 w 238124"/>
                <a:gd name="connsiteY2" fmla="*/ 111919 h 130969"/>
                <a:gd name="connsiteX3" fmla="*/ 157162 w 238124"/>
                <a:gd name="connsiteY3" fmla="*/ 85725 h 130969"/>
                <a:gd name="connsiteX4" fmla="*/ 178593 w 238124"/>
                <a:gd name="connsiteY4" fmla="*/ 54769 h 130969"/>
                <a:gd name="connsiteX5" fmla="*/ 207168 w 238124"/>
                <a:gd name="connsiteY5" fmla="*/ 30956 h 130969"/>
                <a:gd name="connsiteX6" fmla="*/ 238124 w 238124"/>
                <a:gd name="connsiteY6" fmla="*/ 0 h 130969"/>
                <a:gd name="connsiteX0" fmla="*/ 0 w 230980"/>
                <a:gd name="connsiteY0" fmla="*/ 130969 h 130969"/>
                <a:gd name="connsiteX1" fmla="*/ 80961 w 230980"/>
                <a:gd name="connsiteY1" fmla="*/ 123825 h 130969"/>
                <a:gd name="connsiteX2" fmla="*/ 126205 w 230980"/>
                <a:gd name="connsiteY2" fmla="*/ 111919 h 130969"/>
                <a:gd name="connsiteX3" fmla="*/ 150018 w 230980"/>
                <a:gd name="connsiteY3" fmla="*/ 85725 h 130969"/>
                <a:gd name="connsiteX4" fmla="*/ 171449 w 230980"/>
                <a:gd name="connsiteY4" fmla="*/ 54769 h 130969"/>
                <a:gd name="connsiteX5" fmla="*/ 200024 w 230980"/>
                <a:gd name="connsiteY5" fmla="*/ 30956 h 130969"/>
                <a:gd name="connsiteX6" fmla="*/ 230980 w 230980"/>
                <a:gd name="connsiteY6" fmla="*/ 0 h 130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980" h="130969">
                  <a:moveTo>
                    <a:pt x="0" y="130969"/>
                  </a:moveTo>
                  <a:cubicBezTo>
                    <a:pt x="33932" y="126008"/>
                    <a:pt x="59927" y="127000"/>
                    <a:pt x="80961" y="123825"/>
                  </a:cubicBezTo>
                  <a:cubicBezTo>
                    <a:pt x="101995" y="120650"/>
                    <a:pt x="114696" y="118269"/>
                    <a:pt x="126205" y="111919"/>
                  </a:cubicBezTo>
                  <a:cubicBezTo>
                    <a:pt x="137715" y="105569"/>
                    <a:pt x="142477" y="95250"/>
                    <a:pt x="150018" y="85725"/>
                  </a:cubicBezTo>
                  <a:cubicBezTo>
                    <a:pt x="157559" y="76200"/>
                    <a:pt x="163115" y="63897"/>
                    <a:pt x="171449" y="54769"/>
                  </a:cubicBezTo>
                  <a:cubicBezTo>
                    <a:pt x="179783" y="45641"/>
                    <a:pt x="190102" y="40084"/>
                    <a:pt x="200024" y="30956"/>
                  </a:cubicBezTo>
                  <a:cubicBezTo>
                    <a:pt x="209946" y="21828"/>
                    <a:pt x="219868" y="12699"/>
                    <a:pt x="23098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8" name="任意多边形 147"/>
            <p:cNvSpPr/>
            <p:nvPr/>
          </p:nvSpPr>
          <p:spPr>
            <a:xfrm>
              <a:off x="5553082" y="3033724"/>
              <a:ext cx="302420" cy="145256"/>
            </a:xfrm>
            <a:custGeom>
              <a:avLst/>
              <a:gdLst>
                <a:gd name="connsiteX0" fmla="*/ 0 w 309563"/>
                <a:gd name="connsiteY0" fmla="*/ 142875 h 142875"/>
                <a:gd name="connsiteX1" fmla="*/ 59532 w 309563"/>
                <a:gd name="connsiteY1" fmla="*/ 130969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2420"/>
                <a:gd name="connsiteY0" fmla="*/ 145256 h 145256"/>
                <a:gd name="connsiteX1" fmla="*/ 52389 w 302420"/>
                <a:gd name="connsiteY1" fmla="*/ 133350 h 145256"/>
                <a:gd name="connsiteX2" fmla="*/ 128589 w 302420"/>
                <a:gd name="connsiteY2" fmla="*/ 128587 h 145256"/>
                <a:gd name="connsiteX3" fmla="*/ 166689 w 302420"/>
                <a:gd name="connsiteY3" fmla="*/ 104775 h 145256"/>
                <a:gd name="connsiteX4" fmla="*/ 192883 w 302420"/>
                <a:gd name="connsiteY4" fmla="*/ 73819 h 145256"/>
                <a:gd name="connsiteX5" fmla="*/ 235745 w 302420"/>
                <a:gd name="connsiteY5" fmla="*/ 52387 h 145256"/>
                <a:gd name="connsiteX6" fmla="*/ 273845 w 302420"/>
                <a:gd name="connsiteY6" fmla="*/ 35719 h 145256"/>
                <a:gd name="connsiteX7" fmla="*/ 302420 w 302420"/>
                <a:gd name="connsiteY7" fmla="*/ 0 h 14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2420" h="145256">
                  <a:moveTo>
                    <a:pt x="0" y="145256"/>
                  </a:moveTo>
                  <a:cubicBezTo>
                    <a:pt x="18455" y="140493"/>
                    <a:pt x="30958" y="136128"/>
                    <a:pt x="52389" y="133350"/>
                  </a:cubicBezTo>
                  <a:cubicBezTo>
                    <a:pt x="73820" y="130572"/>
                    <a:pt x="109539" y="133349"/>
                    <a:pt x="128589" y="128587"/>
                  </a:cubicBezTo>
                  <a:cubicBezTo>
                    <a:pt x="147639" y="123825"/>
                    <a:pt x="155973" y="113903"/>
                    <a:pt x="166689" y="104775"/>
                  </a:cubicBezTo>
                  <a:cubicBezTo>
                    <a:pt x="177405" y="95647"/>
                    <a:pt x="181374" y="82550"/>
                    <a:pt x="192883" y="73819"/>
                  </a:cubicBezTo>
                  <a:cubicBezTo>
                    <a:pt x="204392" y="65088"/>
                    <a:pt x="222251" y="58737"/>
                    <a:pt x="235745" y="52387"/>
                  </a:cubicBezTo>
                  <a:cubicBezTo>
                    <a:pt x="249239" y="46037"/>
                    <a:pt x="262732" y="44450"/>
                    <a:pt x="273845" y="35719"/>
                  </a:cubicBezTo>
                  <a:cubicBezTo>
                    <a:pt x="284958" y="26988"/>
                    <a:pt x="293689" y="13494"/>
                    <a:pt x="30242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49" name="任意多边形 148"/>
            <p:cNvSpPr/>
            <p:nvPr/>
          </p:nvSpPr>
          <p:spPr>
            <a:xfrm>
              <a:off x="5450688" y="3150404"/>
              <a:ext cx="361950" cy="119062"/>
            </a:xfrm>
            <a:custGeom>
              <a:avLst/>
              <a:gdLst>
                <a:gd name="connsiteX0" fmla="*/ 0 w 361950"/>
                <a:gd name="connsiteY0" fmla="*/ 119062 h 119062"/>
                <a:gd name="connsiteX1" fmla="*/ 104775 w 361950"/>
                <a:gd name="connsiteY1" fmla="*/ 100012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119062">
                  <a:moveTo>
                    <a:pt x="0" y="119062"/>
                  </a:moveTo>
                  <a:lnTo>
                    <a:pt x="104775" y="100012"/>
                  </a:lnTo>
                  <a:cubicBezTo>
                    <a:pt x="131762" y="94456"/>
                    <a:pt x="146844" y="92075"/>
                    <a:pt x="161925" y="85725"/>
                  </a:cubicBezTo>
                  <a:cubicBezTo>
                    <a:pt x="177006" y="79375"/>
                    <a:pt x="180182" y="69453"/>
                    <a:pt x="195263" y="61912"/>
                  </a:cubicBezTo>
                  <a:cubicBezTo>
                    <a:pt x="210344" y="54371"/>
                    <a:pt x="232966" y="46037"/>
                    <a:pt x="252413" y="40481"/>
                  </a:cubicBezTo>
                  <a:cubicBezTo>
                    <a:pt x="271860" y="34925"/>
                    <a:pt x="293688" y="35322"/>
                    <a:pt x="311944" y="28575"/>
                  </a:cubicBezTo>
                  <a:cubicBezTo>
                    <a:pt x="330200" y="21828"/>
                    <a:pt x="346075" y="10914"/>
                    <a:pt x="36195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0" name="任意多边形 149"/>
            <p:cNvSpPr/>
            <p:nvPr/>
          </p:nvSpPr>
          <p:spPr>
            <a:xfrm>
              <a:off x="5374487" y="3250418"/>
              <a:ext cx="371475" cy="97631"/>
            </a:xfrm>
            <a:custGeom>
              <a:avLst/>
              <a:gdLst>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76238 w 383382"/>
                <a:gd name="connsiteY8" fmla="*/ 2381 h 104775"/>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64331 w 383382"/>
                <a:gd name="connsiteY8" fmla="*/ 9525 h 104775"/>
                <a:gd name="connsiteX0" fmla="*/ 0 w 373857"/>
                <a:gd name="connsiteY0" fmla="*/ 100012 h 100012"/>
                <a:gd name="connsiteX1" fmla="*/ 50007 w 373857"/>
                <a:gd name="connsiteY1" fmla="*/ 90487 h 100012"/>
                <a:gd name="connsiteX2" fmla="*/ 130969 w 373857"/>
                <a:gd name="connsiteY2" fmla="*/ 88106 h 100012"/>
                <a:gd name="connsiteX3" fmla="*/ 169069 w 373857"/>
                <a:gd name="connsiteY3" fmla="*/ 73818 h 100012"/>
                <a:gd name="connsiteX4" fmla="*/ 207169 w 373857"/>
                <a:gd name="connsiteY4" fmla="*/ 42862 h 100012"/>
                <a:gd name="connsiteX5" fmla="*/ 271463 w 373857"/>
                <a:gd name="connsiteY5" fmla="*/ 28574 h 100012"/>
                <a:gd name="connsiteX6" fmla="*/ 328613 w 373857"/>
                <a:gd name="connsiteY6" fmla="*/ 21431 h 100012"/>
                <a:gd name="connsiteX7" fmla="*/ 373857 w 373857"/>
                <a:gd name="connsiteY7" fmla="*/ 0 h 100012"/>
                <a:gd name="connsiteX8" fmla="*/ 364331 w 373857"/>
                <a:gd name="connsiteY8" fmla="*/ 4762 h 100012"/>
                <a:gd name="connsiteX0" fmla="*/ 0 w 373857"/>
                <a:gd name="connsiteY0" fmla="*/ 100012 h 100012"/>
                <a:gd name="connsiteX1" fmla="*/ 50007 w 373857"/>
                <a:gd name="connsiteY1" fmla="*/ 90487 h 100012"/>
                <a:gd name="connsiteX2" fmla="*/ 130969 w 373857"/>
                <a:gd name="connsiteY2" fmla="*/ 88106 h 100012"/>
                <a:gd name="connsiteX3" fmla="*/ 169069 w 373857"/>
                <a:gd name="connsiteY3" fmla="*/ 73818 h 100012"/>
                <a:gd name="connsiteX4" fmla="*/ 207169 w 373857"/>
                <a:gd name="connsiteY4" fmla="*/ 42862 h 100012"/>
                <a:gd name="connsiteX5" fmla="*/ 271463 w 373857"/>
                <a:gd name="connsiteY5" fmla="*/ 28574 h 100012"/>
                <a:gd name="connsiteX6" fmla="*/ 328613 w 373857"/>
                <a:gd name="connsiteY6" fmla="*/ 21431 h 100012"/>
                <a:gd name="connsiteX7" fmla="*/ 373857 w 373857"/>
                <a:gd name="connsiteY7" fmla="*/ 0 h 100012"/>
                <a:gd name="connsiteX8" fmla="*/ 354806 w 373857"/>
                <a:gd name="connsiteY8" fmla="*/ 11905 h 100012"/>
                <a:gd name="connsiteX0" fmla="*/ 0 w 371475"/>
                <a:gd name="connsiteY0" fmla="*/ 97631 h 97631"/>
                <a:gd name="connsiteX1" fmla="*/ 50007 w 371475"/>
                <a:gd name="connsiteY1" fmla="*/ 88106 h 97631"/>
                <a:gd name="connsiteX2" fmla="*/ 130969 w 371475"/>
                <a:gd name="connsiteY2" fmla="*/ 85725 h 97631"/>
                <a:gd name="connsiteX3" fmla="*/ 169069 w 371475"/>
                <a:gd name="connsiteY3" fmla="*/ 71437 h 97631"/>
                <a:gd name="connsiteX4" fmla="*/ 207169 w 371475"/>
                <a:gd name="connsiteY4" fmla="*/ 40481 h 97631"/>
                <a:gd name="connsiteX5" fmla="*/ 271463 w 371475"/>
                <a:gd name="connsiteY5" fmla="*/ 26193 h 97631"/>
                <a:gd name="connsiteX6" fmla="*/ 328613 w 371475"/>
                <a:gd name="connsiteY6" fmla="*/ 19050 h 97631"/>
                <a:gd name="connsiteX7" fmla="*/ 371475 w 371475"/>
                <a:gd name="connsiteY7" fmla="*/ 0 h 97631"/>
                <a:gd name="connsiteX8" fmla="*/ 354806 w 371475"/>
                <a:gd name="connsiteY8" fmla="*/ 9524 h 976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1475" h="97631">
                  <a:moveTo>
                    <a:pt x="0" y="97631"/>
                  </a:moveTo>
                  <a:cubicBezTo>
                    <a:pt x="14089" y="93860"/>
                    <a:pt x="28179" y="90090"/>
                    <a:pt x="50007" y="88106"/>
                  </a:cubicBezTo>
                  <a:cubicBezTo>
                    <a:pt x="71835" y="86122"/>
                    <a:pt x="111125" y="88503"/>
                    <a:pt x="130969" y="85725"/>
                  </a:cubicBezTo>
                  <a:cubicBezTo>
                    <a:pt x="150813" y="82947"/>
                    <a:pt x="156369" y="78978"/>
                    <a:pt x="169069" y="71437"/>
                  </a:cubicBezTo>
                  <a:cubicBezTo>
                    <a:pt x="181769" y="63896"/>
                    <a:pt x="190103" y="48022"/>
                    <a:pt x="207169" y="40481"/>
                  </a:cubicBezTo>
                  <a:cubicBezTo>
                    <a:pt x="224235" y="32940"/>
                    <a:pt x="251222" y="29765"/>
                    <a:pt x="271463" y="26193"/>
                  </a:cubicBezTo>
                  <a:cubicBezTo>
                    <a:pt x="291704" y="22621"/>
                    <a:pt x="311944" y="23416"/>
                    <a:pt x="328613" y="19050"/>
                  </a:cubicBezTo>
                  <a:cubicBezTo>
                    <a:pt x="345282" y="14684"/>
                    <a:pt x="371475" y="0"/>
                    <a:pt x="371475" y="0"/>
                  </a:cubicBezTo>
                  <a:lnTo>
                    <a:pt x="354806" y="9524"/>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1" name="任意多边形 150"/>
            <p:cNvSpPr/>
            <p:nvPr/>
          </p:nvSpPr>
          <p:spPr>
            <a:xfrm>
              <a:off x="5295907" y="3345666"/>
              <a:ext cx="371475" cy="97632"/>
            </a:xfrm>
            <a:custGeom>
              <a:avLst/>
              <a:gdLst>
                <a:gd name="connsiteX0" fmla="*/ 0 w 371475"/>
                <a:gd name="connsiteY0" fmla="*/ 109538 h 109538"/>
                <a:gd name="connsiteX1" fmla="*/ 1023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42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97632 h 97632"/>
                <a:gd name="connsiteX1" fmla="*/ 71438 w 371475"/>
                <a:gd name="connsiteY1" fmla="*/ 85726 h 97632"/>
                <a:gd name="connsiteX2" fmla="*/ 140494 w 371475"/>
                <a:gd name="connsiteY2" fmla="*/ 76200 h 97632"/>
                <a:gd name="connsiteX3" fmla="*/ 190500 w 371475"/>
                <a:gd name="connsiteY3" fmla="*/ 35719 h 97632"/>
                <a:gd name="connsiteX4" fmla="*/ 254794 w 371475"/>
                <a:gd name="connsiteY4" fmla="*/ 23813 h 97632"/>
                <a:gd name="connsiteX5" fmla="*/ 311944 w 371475"/>
                <a:gd name="connsiteY5" fmla="*/ 21432 h 97632"/>
                <a:gd name="connsiteX6" fmla="*/ 371475 w 371475"/>
                <a:gd name="connsiteY6" fmla="*/ 0 h 9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475" h="97632">
                  <a:moveTo>
                    <a:pt x="0" y="97632"/>
                  </a:moveTo>
                  <a:cubicBezTo>
                    <a:pt x="20638" y="89695"/>
                    <a:pt x="48022" y="89298"/>
                    <a:pt x="71438" y="85726"/>
                  </a:cubicBezTo>
                  <a:cubicBezTo>
                    <a:pt x="94854" y="82154"/>
                    <a:pt x="120650" y="84534"/>
                    <a:pt x="140494" y="76200"/>
                  </a:cubicBezTo>
                  <a:cubicBezTo>
                    <a:pt x="160338" y="67866"/>
                    <a:pt x="171450" y="44450"/>
                    <a:pt x="190500" y="35719"/>
                  </a:cubicBezTo>
                  <a:cubicBezTo>
                    <a:pt x="209550" y="26988"/>
                    <a:pt x="234553" y="26194"/>
                    <a:pt x="254794" y="23813"/>
                  </a:cubicBezTo>
                  <a:cubicBezTo>
                    <a:pt x="275035" y="21432"/>
                    <a:pt x="292497" y="25401"/>
                    <a:pt x="311944" y="21432"/>
                  </a:cubicBezTo>
                  <a:cubicBezTo>
                    <a:pt x="331391" y="17463"/>
                    <a:pt x="351433" y="8731"/>
                    <a:pt x="371475"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2" name="任意多边形 151"/>
            <p:cNvSpPr/>
            <p:nvPr/>
          </p:nvSpPr>
          <p:spPr>
            <a:xfrm>
              <a:off x="5248282" y="3440917"/>
              <a:ext cx="323851" cy="97632"/>
            </a:xfrm>
            <a:custGeom>
              <a:avLst/>
              <a:gdLst>
                <a:gd name="connsiteX0" fmla="*/ 0 w 333375"/>
                <a:gd name="connsiteY0" fmla="*/ 104775 h 104775"/>
                <a:gd name="connsiteX1" fmla="*/ 73819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197644 w 333375"/>
                <a:gd name="connsiteY4" fmla="*/ 16669 h 104775"/>
                <a:gd name="connsiteX5" fmla="*/ 271462 w 333375"/>
                <a:gd name="connsiteY5" fmla="*/ 14288 h 104775"/>
                <a:gd name="connsiteX6" fmla="*/ 333375 w 333375"/>
                <a:gd name="connsiteY6" fmla="*/ 0 h 104775"/>
                <a:gd name="connsiteX0" fmla="*/ 0 w 330994"/>
                <a:gd name="connsiteY0" fmla="*/ 100013 h 100013"/>
                <a:gd name="connsiteX1" fmla="*/ 59532 w 330994"/>
                <a:gd name="connsiteY1" fmla="*/ 78581 h 100013"/>
                <a:gd name="connsiteX2" fmla="*/ 104775 w 330994"/>
                <a:gd name="connsiteY2" fmla="*/ 64294 h 100013"/>
                <a:gd name="connsiteX3" fmla="*/ 145256 w 330994"/>
                <a:gd name="connsiteY3" fmla="*/ 33338 h 100013"/>
                <a:gd name="connsiteX4" fmla="*/ 195263 w 330994"/>
                <a:gd name="connsiteY4" fmla="*/ 16669 h 100013"/>
                <a:gd name="connsiteX5" fmla="*/ 269081 w 330994"/>
                <a:gd name="connsiteY5" fmla="*/ 14288 h 100013"/>
                <a:gd name="connsiteX6" fmla="*/ 330994 w 330994"/>
                <a:gd name="connsiteY6" fmla="*/ 0 h 100013"/>
                <a:gd name="connsiteX0" fmla="*/ 0 w 323851"/>
                <a:gd name="connsiteY0" fmla="*/ 97632 h 97632"/>
                <a:gd name="connsiteX1" fmla="*/ 59532 w 323851"/>
                <a:gd name="connsiteY1" fmla="*/ 76200 h 97632"/>
                <a:gd name="connsiteX2" fmla="*/ 104775 w 323851"/>
                <a:gd name="connsiteY2" fmla="*/ 61913 h 97632"/>
                <a:gd name="connsiteX3" fmla="*/ 145256 w 323851"/>
                <a:gd name="connsiteY3" fmla="*/ 30957 h 97632"/>
                <a:gd name="connsiteX4" fmla="*/ 195263 w 323851"/>
                <a:gd name="connsiteY4" fmla="*/ 14288 h 97632"/>
                <a:gd name="connsiteX5" fmla="*/ 269081 w 323851"/>
                <a:gd name="connsiteY5" fmla="*/ 11907 h 97632"/>
                <a:gd name="connsiteX6" fmla="*/ 323851 w 323851"/>
                <a:gd name="connsiteY6" fmla="*/ 0 h 9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851" h="97632">
                  <a:moveTo>
                    <a:pt x="0" y="97632"/>
                  </a:moveTo>
                  <a:cubicBezTo>
                    <a:pt x="27186" y="88305"/>
                    <a:pt x="42070" y="82153"/>
                    <a:pt x="59532" y="76200"/>
                  </a:cubicBezTo>
                  <a:cubicBezTo>
                    <a:pt x="76995" y="70247"/>
                    <a:pt x="90488" y="69453"/>
                    <a:pt x="104775" y="61913"/>
                  </a:cubicBezTo>
                  <a:cubicBezTo>
                    <a:pt x="119062" y="54373"/>
                    <a:pt x="130175" y="38895"/>
                    <a:pt x="145256" y="30957"/>
                  </a:cubicBezTo>
                  <a:cubicBezTo>
                    <a:pt x="160337" y="23020"/>
                    <a:pt x="174626" y="17463"/>
                    <a:pt x="195263" y="14288"/>
                  </a:cubicBezTo>
                  <a:cubicBezTo>
                    <a:pt x="215901" y="11113"/>
                    <a:pt x="246459" y="14685"/>
                    <a:pt x="269081" y="11907"/>
                  </a:cubicBezTo>
                  <a:cubicBezTo>
                    <a:pt x="291703" y="9129"/>
                    <a:pt x="304007" y="5556"/>
                    <a:pt x="323851"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3" name="任意多边形 152"/>
            <p:cNvSpPr/>
            <p:nvPr/>
          </p:nvSpPr>
          <p:spPr>
            <a:xfrm>
              <a:off x="5219707" y="3531405"/>
              <a:ext cx="254794" cy="78581"/>
            </a:xfrm>
            <a:custGeom>
              <a:avLst/>
              <a:gdLst>
                <a:gd name="connsiteX0" fmla="*/ 0 w 261938"/>
                <a:gd name="connsiteY0" fmla="*/ 71437 h 71437"/>
                <a:gd name="connsiteX1" fmla="*/ 73819 w 261938"/>
                <a:gd name="connsiteY1" fmla="*/ 42862 h 71437"/>
                <a:gd name="connsiteX2" fmla="*/ 104775 w 261938"/>
                <a:gd name="connsiteY2" fmla="*/ 21431 h 71437"/>
                <a:gd name="connsiteX3" fmla="*/ 157163 w 261938"/>
                <a:gd name="connsiteY3" fmla="*/ 14287 h 71437"/>
                <a:gd name="connsiteX4" fmla="*/ 209550 w 261938"/>
                <a:gd name="connsiteY4" fmla="*/ 11906 h 71437"/>
                <a:gd name="connsiteX5" fmla="*/ 261938 w 261938"/>
                <a:gd name="connsiteY5" fmla="*/ 0 h 71437"/>
                <a:gd name="connsiteX0" fmla="*/ 0 w 261938"/>
                <a:gd name="connsiteY0" fmla="*/ 80962 h 80962"/>
                <a:gd name="connsiteX1" fmla="*/ 73819 w 261938"/>
                <a:gd name="connsiteY1" fmla="*/ 42862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61926 w 261938"/>
                <a:gd name="connsiteY3" fmla="*/ 11905 h 80962"/>
                <a:gd name="connsiteX4" fmla="*/ 209550 w 261938"/>
                <a:gd name="connsiteY4" fmla="*/ 11906 h 80962"/>
                <a:gd name="connsiteX5" fmla="*/ 261938 w 261938"/>
                <a:gd name="connsiteY5" fmla="*/ 0 h 80962"/>
                <a:gd name="connsiteX0" fmla="*/ 0 w 254794"/>
                <a:gd name="connsiteY0" fmla="*/ 78581 h 78581"/>
                <a:gd name="connsiteX1" fmla="*/ 57151 w 254794"/>
                <a:gd name="connsiteY1" fmla="*/ 54768 h 78581"/>
                <a:gd name="connsiteX2" fmla="*/ 104775 w 254794"/>
                <a:gd name="connsiteY2" fmla="*/ 19050 h 78581"/>
                <a:gd name="connsiteX3" fmla="*/ 161926 w 254794"/>
                <a:gd name="connsiteY3" fmla="*/ 9524 h 78581"/>
                <a:gd name="connsiteX4" fmla="*/ 209550 w 254794"/>
                <a:gd name="connsiteY4" fmla="*/ 9525 h 78581"/>
                <a:gd name="connsiteX5" fmla="*/ 254794 w 254794"/>
                <a:gd name="connsiteY5" fmla="*/ 0 h 78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4794" h="78581">
                  <a:moveTo>
                    <a:pt x="0" y="78581"/>
                  </a:moveTo>
                  <a:cubicBezTo>
                    <a:pt x="28178" y="68460"/>
                    <a:pt x="39688" y="64690"/>
                    <a:pt x="57151" y="54768"/>
                  </a:cubicBezTo>
                  <a:cubicBezTo>
                    <a:pt x="74614" y="44846"/>
                    <a:pt x="87313" y="26591"/>
                    <a:pt x="104775" y="19050"/>
                  </a:cubicBezTo>
                  <a:cubicBezTo>
                    <a:pt x="122237" y="11509"/>
                    <a:pt x="144464" y="11111"/>
                    <a:pt x="161926" y="9524"/>
                  </a:cubicBezTo>
                  <a:cubicBezTo>
                    <a:pt x="179388" y="7937"/>
                    <a:pt x="192881" y="11509"/>
                    <a:pt x="209550" y="9525"/>
                  </a:cubicBezTo>
                  <a:cubicBezTo>
                    <a:pt x="226219" y="7541"/>
                    <a:pt x="237331" y="4762"/>
                    <a:pt x="254794"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4" name="任意多边形 153"/>
            <p:cNvSpPr/>
            <p:nvPr/>
          </p:nvSpPr>
          <p:spPr>
            <a:xfrm>
              <a:off x="5200657" y="3602841"/>
              <a:ext cx="202406" cy="90488"/>
            </a:xfrm>
            <a:custGeom>
              <a:avLst/>
              <a:gdLst>
                <a:gd name="connsiteX0" fmla="*/ 0 w 202406"/>
                <a:gd name="connsiteY0" fmla="*/ 90488 h 90488"/>
                <a:gd name="connsiteX1" fmla="*/ 45244 w 202406"/>
                <a:gd name="connsiteY1" fmla="*/ 42863 h 90488"/>
                <a:gd name="connsiteX2" fmla="*/ 95250 w 202406"/>
                <a:gd name="connsiteY2" fmla="*/ 28575 h 90488"/>
                <a:gd name="connsiteX3" fmla="*/ 147638 w 202406"/>
                <a:gd name="connsiteY3" fmla="*/ 23813 h 90488"/>
                <a:gd name="connsiteX4" fmla="*/ 202406 w 202406"/>
                <a:gd name="connsiteY4" fmla="*/ 0 h 90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2406" h="90488">
                  <a:moveTo>
                    <a:pt x="0" y="90488"/>
                  </a:moveTo>
                  <a:cubicBezTo>
                    <a:pt x="14684" y="71835"/>
                    <a:pt x="29369" y="53182"/>
                    <a:pt x="45244" y="42863"/>
                  </a:cubicBezTo>
                  <a:cubicBezTo>
                    <a:pt x="61119" y="32544"/>
                    <a:pt x="78184" y="31750"/>
                    <a:pt x="95250" y="28575"/>
                  </a:cubicBezTo>
                  <a:cubicBezTo>
                    <a:pt x="112316" y="25400"/>
                    <a:pt x="129779" y="28575"/>
                    <a:pt x="147638" y="23813"/>
                  </a:cubicBezTo>
                  <a:cubicBezTo>
                    <a:pt x="165497" y="19051"/>
                    <a:pt x="183951" y="9525"/>
                    <a:pt x="2024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5" name="任意多边形 154"/>
            <p:cNvSpPr/>
            <p:nvPr/>
          </p:nvSpPr>
          <p:spPr>
            <a:xfrm>
              <a:off x="5203038" y="3698092"/>
              <a:ext cx="111919" cy="42862"/>
            </a:xfrm>
            <a:custGeom>
              <a:avLst/>
              <a:gdLst>
                <a:gd name="connsiteX0" fmla="*/ 0 w 111919"/>
                <a:gd name="connsiteY0" fmla="*/ 42862 h 42862"/>
                <a:gd name="connsiteX1" fmla="*/ 69057 w 111919"/>
                <a:gd name="connsiteY1" fmla="*/ 16668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78582 w 111919"/>
                <a:gd name="connsiteY2" fmla="*/ 14287 h 42862"/>
                <a:gd name="connsiteX3" fmla="*/ 111919 w 111919"/>
                <a:gd name="connsiteY3" fmla="*/ 0 h 42862"/>
                <a:gd name="connsiteX4" fmla="*/ 111919 w 111919"/>
                <a:gd name="connsiteY4" fmla="*/ 0 h 42862"/>
                <a:gd name="connsiteX0" fmla="*/ 0 w 111919"/>
                <a:gd name="connsiteY0" fmla="*/ 42862 h 42862"/>
                <a:gd name="connsiteX1" fmla="*/ 38101 w 111919"/>
                <a:gd name="connsiteY1" fmla="*/ 21431 h 42862"/>
                <a:gd name="connsiteX2" fmla="*/ 78582 w 111919"/>
                <a:gd name="connsiteY2" fmla="*/ 14287 h 42862"/>
                <a:gd name="connsiteX3" fmla="*/ 111919 w 111919"/>
                <a:gd name="connsiteY3" fmla="*/ 0 h 42862"/>
                <a:gd name="connsiteX4" fmla="*/ 111919 w 111919"/>
                <a:gd name="connsiteY4" fmla="*/ 0 h 42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19" h="42862">
                  <a:moveTo>
                    <a:pt x="0" y="42862"/>
                  </a:moveTo>
                  <a:cubicBezTo>
                    <a:pt x="11113" y="34925"/>
                    <a:pt x="25004" y="26193"/>
                    <a:pt x="38101" y="21431"/>
                  </a:cubicBezTo>
                  <a:cubicBezTo>
                    <a:pt x="51198" y="16669"/>
                    <a:pt x="63501" y="18256"/>
                    <a:pt x="78582" y="14287"/>
                  </a:cubicBezTo>
                  <a:lnTo>
                    <a:pt x="111919" y="0"/>
                  </a:lnTo>
                  <a:lnTo>
                    <a:pt x="111919"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6" name="任意多边形 155"/>
            <p:cNvSpPr/>
            <p:nvPr/>
          </p:nvSpPr>
          <p:spPr>
            <a:xfrm>
              <a:off x="5807871" y="3138502"/>
              <a:ext cx="61912" cy="11907"/>
            </a:xfrm>
            <a:custGeom>
              <a:avLst/>
              <a:gdLst>
                <a:gd name="connsiteX0" fmla="*/ 0 w 61912"/>
                <a:gd name="connsiteY0" fmla="*/ 9525 h 9525"/>
                <a:gd name="connsiteX1" fmla="*/ 61912 w 61912"/>
                <a:gd name="connsiteY1" fmla="*/ 0 h 9525"/>
                <a:gd name="connsiteX0" fmla="*/ 0 w 10000"/>
                <a:gd name="connsiteY0" fmla="*/ 12501 h 12501"/>
                <a:gd name="connsiteX1" fmla="*/ 10000 w 10000"/>
                <a:gd name="connsiteY1" fmla="*/ 0 h 12501"/>
              </a:gdLst>
              <a:ahLst/>
              <a:cxnLst>
                <a:cxn ang="0">
                  <a:pos x="connsiteX0" y="connsiteY0"/>
                </a:cxn>
                <a:cxn ang="0">
                  <a:pos x="connsiteX1" y="connsiteY1"/>
                </a:cxn>
              </a:cxnLst>
              <a:rect l="l" t="t" r="r" b="b"/>
              <a:pathLst>
                <a:path w="10000" h="12501">
                  <a:moveTo>
                    <a:pt x="0" y="12501"/>
                  </a:moveTo>
                  <a:lnTo>
                    <a:pt x="10000" y="0"/>
                  </a:lnTo>
                </a:path>
              </a:pathLst>
            </a:custGeom>
            <a:solidFill>
              <a:srgbClr val="EFC49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7" name="任意多边形 156"/>
            <p:cNvSpPr/>
            <p:nvPr/>
          </p:nvSpPr>
          <p:spPr>
            <a:xfrm>
              <a:off x="5767389" y="3200414"/>
              <a:ext cx="109537" cy="30957"/>
            </a:xfrm>
            <a:custGeom>
              <a:avLst/>
              <a:gdLst>
                <a:gd name="connsiteX0" fmla="*/ 0 w 107156"/>
                <a:gd name="connsiteY0" fmla="*/ 35719 h 35719"/>
                <a:gd name="connsiteX1" fmla="*/ 52387 w 107156"/>
                <a:gd name="connsiteY1" fmla="*/ 19050 h 35719"/>
                <a:gd name="connsiteX2" fmla="*/ 90487 w 107156"/>
                <a:gd name="connsiteY2" fmla="*/ 14288 h 35719"/>
                <a:gd name="connsiteX3" fmla="*/ 107156 w 107156"/>
                <a:gd name="connsiteY3" fmla="*/ 0 h 35719"/>
                <a:gd name="connsiteX0" fmla="*/ 0 w 109537"/>
                <a:gd name="connsiteY0" fmla="*/ 30957 h 30957"/>
                <a:gd name="connsiteX1" fmla="*/ 54768 w 109537"/>
                <a:gd name="connsiteY1" fmla="*/ 19050 h 30957"/>
                <a:gd name="connsiteX2" fmla="*/ 92868 w 109537"/>
                <a:gd name="connsiteY2" fmla="*/ 14288 h 30957"/>
                <a:gd name="connsiteX3" fmla="*/ 109537 w 109537"/>
                <a:gd name="connsiteY3" fmla="*/ 0 h 30957"/>
                <a:gd name="connsiteX0" fmla="*/ 0 w 109537"/>
                <a:gd name="connsiteY0" fmla="*/ 30957 h 30957"/>
                <a:gd name="connsiteX1" fmla="*/ 54768 w 109537"/>
                <a:gd name="connsiteY1" fmla="*/ 19050 h 30957"/>
                <a:gd name="connsiteX2" fmla="*/ 88106 w 109537"/>
                <a:gd name="connsiteY2" fmla="*/ 14288 h 30957"/>
                <a:gd name="connsiteX3" fmla="*/ 109537 w 109537"/>
                <a:gd name="connsiteY3" fmla="*/ 0 h 30957"/>
              </a:gdLst>
              <a:ahLst/>
              <a:cxnLst>
                <a:cxn ang="0">
                  <a:pos x="connsiteX0" y="connsiteY0"/>
                </a:cxn>
                <a:cxn ang="0">
                  <a:pos x="connsiteX1" y="connsiteY1"/>
                </a:cxn>
                <a:cxn ang="0">
                  <a:pos x="connsiteX2" y="connsiteY2"/>
                </a:cxn>
                <a:cxn ang="0">
                  <a:pos x="connsiteX3" y="connsiteY3"/>
                </a:cxn>
              </a:cxnLst>
              <a:rect l="l" t="t" r="r" b="b"/>
              <a:pathLst>
                <a:path w="109537" h="30957">
                  <a:moveTo>
                    <a:pt x="0" y="30957"/>
                  </a:moveTo>
                  <a:cubicBezTo>
                    <a:pt x="18653" y="24408"/>
                    <a:pt x="40084" y="21828"/>
                    <a:pt x="54768" y="19050"/>
                  </a:cubicBezTo>
                  <a:cubicBezTo>
                    <a:pt x="69452" y="16272"/>
                    <a:pt x="78978" y="17463"/>
                    <a:pt x="88106" y="14288"/>
                  </a:cubicBezTo>
                  <a:cubicBezTo>
                    <a:pt x="97234" y="11113"/>
                    <a:pt x="105766" y="5556"/>
                    <a:pt x="10953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8" name="任意多边形 157"/>
            <p:cNvSpPr/>
            <p:nvPr/>
          </p:nvSpPr>
          <p:spPr>
            <a:xfrm>
              <a:off x="5707857" y="3267089"/>
              <a:ext cx="119063" cy="31662"/>
            </a:xfrm>
            <a:custGeom>
              <a:avLst/>
              <a:gdLst>
                <a:gd name="connsiteX0" fmla="*/ 0 w 128588"/>
                <a:gd name="connsiteY0" fmla="*/ 33338 h 33338"/>
                <a:gd name="connsiteX1" fmla="*/ 69056 w 128588"/>
                <a:gd name="connsiteY1" fmla="*/ 30957 h 33338"/>
                <a:gd name="connsiteX2" fmla="*/ 111919 w 128588"/>
                <a:gd name="connsiteY2" fmla="*/ 19050 h 33338"/>
                <a:gd name="connsiteX3" fmla="*/ 128588 w 128588"/>
                <a:gd name="connsiteY3" fmla="*/ 0 h 33338"/>
                <a:gd name="connsiteX0" fmla="*/ 0 w 128588"/>
                <a:gd name="connsiteY0" fmla="*/ 33338 h 34396"/>
                <a:gd name="connsiteX1" fmla="*/ 50006 w 128588"/>
                <a:gd name="connsiteY1" fmla="*/ 33338 h 34396"/>
                <a:gd name="connsiteX2" fmla="*/ 111919 w 128588"/>
                <a:gd name="connsiteY2" fmla="*/ 19050 h 34396"/>
                <a:gd name="connsiteX3" fmla="*/ 128588 w 128588"/>
                <a:gd name="connsiteY3" fmla="*/ 0 h 34396"/>
                <a:gd name="connsiteX0" fmla="*/ 0 w 128588"/>
                <a:gd name="connsiteY0" fmla="*/ 33338 h 34043"/>
                <a:gd name="connsiteX1" fmla="*/ 50006 w 128588"/>
                <a:gd name="connsiteY1" fmla="*/ 33338 h 34043"/>
                <a:gd name="connsiteX2" fmla="*/ 92869 w 128588"/>
                <a:gd name="connsiteY2" fmla="*/ 23812 h 34043"/>
                <a:gd name="connsiteX3" fmla="*/ 128588 w 128588"/>
                <a:gd name="connsiteY3" fmla="*/ 0 h 34043"/>
                <a:gd name="connsiteX0" fmla="*/ 0 w 123825"/>
                <a:gd name="connsiteY0" fmla="*/ 30957 h 31662"/>
                <a:gd name="connsiteX1" fmla="*/ 50006 w 123825"/>
                <a:gd name="connsiteY1" fmla="*/ 30957 h 31662"/>
                <a:gd name="connsiteX2" fmla="*/ 92869 w 123825"/>
                <a:gd name="connsiteY2" fmla="*/ 21431 h 31662"/>
                <a:gd name="connsiteX3" fmla="*/ 123825 w 123825"/>
                <a:gd name="connsiteY3" fmla="*/ 0 h 31662"/>
                <a:gd name="connsiteX0" fmla="*/ 0 w 119063"/>
                <a:gd name="connsiteY0" fmla="*/ 30957 h 31662"/>
                <a:gd name="connsiteX1" fmla="*/ 50006 w 119063"/>
                <a:gd name="connsiteY1" fmla="*/ 30957 h 31662"/>
                <a:gd name="connsiteX2" fmla="*/ 92869 w 119063"/>
                <a:gd name="connsiteY2" fmla="*/ 21431 h 31662"/>
                <a:gd name="connsiteX3" fmla="*/ 119063 w 119063"/>
                <a:gd name="connsiteY3" fmla="*/ 0 h 31662"/>
              </a:gdLst>
              <a:ahLst/>
              <a:cxnLst>
                <a:cxn ang="0">
                  <a:pos x="connsiteX0" y="connsiteY0"/>
                </a:cxn>
                <a:cxn ang="0">
                  <a:pos x="connsiteX1" y="connsiteY1"/>
                </a:cxn>
                <a:cxn ang="0">
                  <a:pos x="connsiteX2" y="connsiteY2"/>
                </a:cxn>
                <a:cxn ang="0">
                  <a:pos x="connsiteX3" y="connsiteY3"/>
                </a:cxn>
              </a:cxnLst>
              <a:rect l="l" t="t" r="r" b="b"/>
              <a:pathLst>
                <a:path w="119063" h="31662">
                  <a:moveTo>
                    <a:pt x="0" y="30957"/>
                  </a:moveTo>
                  <a:cubicBezTo>
                    <a:pt x="25201" y="30957"/>
                    <a:pt x="34528" y="32545"/>
                    <a:pt x="50006" y="30957"/>
                  </a:cubicBezTo>
                  <a:cubicBezTo>
                    <a:pt x="65484" y="29369"/>
                    <a:pt x="81360" y="26590"/>
                    <a:pt x="92869" y="21431"/>
                  </a:cubicBezTo>
                  <a:cubicBezTo>
                    <a:pt x="104378" y="16272"/>
                    <a:pt x="115689" y="6945"/>
                    <a:pt x="11906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59" name="任意多边形 158"/>
            <p:cNvSpPr/>
            <p:nvPr/>
          </p:nvSpPr>
          <p:spPr>
            <a:xfrm>
              <a:off x="5629277" y="3262326"/>
              <a:ext cx="238125" cy="123825"/>
            </a:xfrm>
            <a:custGeom>
              <a:avLst/>
              <a:gdLst>
                <a:gd name="connsiteX0" fmla="*/ 0 w 242887"/>
                <a:gd name="connsiteY0" fmla="*/ 142875 h 142875"/>
                <a:gd name="connsiteX1" fmla="*/ 90487 w 242887"/>
                <a:gd name="connsiteY1" fmla="*/ 128587 h 142875"/>
                <a:gd name="connsiteX2" fmla="*/ 135731 w 242887"/>
                <a:gd name="connsiteY2" fmla="*/ 116681 h 142875"/>
                <a:gd name="connsiteX3" fmla="*/ 159544 w 242887"/>
                <a:gd name="connsiteY3" fmla="*/ 90487 h 142875"/>
                <a:gd name="connsiteX4" fmla="*/ 176212 w 242887"/>
                <a:gd name="connsiteY4" fmla="*/ 61912 h 142875"/>
                <a:gd name="connsiteX5" fmla="*/ 209550 w 242887"/>
                <a:gd name="connsiteY5" fmla="*/ 35718 h 142875"/>
                <a:gd name="connsiteX6" fmla="*/ 242887 w 242887"/>
                <a:gd name="connsiteY6" fmla="*/ 0 h 142875"/>
                <a:gd name="connsiteX0" fmla="*/ 0 w 235743"/>
                <a:gd name="connsiteY0" fmla="*/ 138112 h 138112"/>
                <a:gd name="connsiteX1" fmla="*/ 83343 w 235743"/>
                <a:gd name="connsiteY1" fmla="*/ 128587 h 138112"/>
                <a:gd name="connsiteX2" fmla="*/ 128587 w 235743"/>
                <a:gd name="connsiteY2" fmla="*/ 116681 h 138112"/>
                <a:gd name="connsiteX3" fmla="*/ 152400 w 235743"/>
                <a:gd name="connsiteY3" fmla="*/ 90487 h 138112"/>
                <a:gd name="connsiteX4" fmla="*/ 169068 w 235743"/>
                <a:gd name="connsiteY4" fmla="*/ 61912 h 138112"/>
                <a:gd name="connsiteX5" fmla="*/ 202406 w 235743"/>
                <a:gd name="connsiteY5" fmla="*/ 35718 h 138112"/>
                <a:gd name="connsiteX6" fmla="*/ 235743 w 235743"/>
                <a:gd name="connsiteY6" fmla="*/ 0 h 138112"/>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69068 w 233362"/>
                <a:gd name="connsiteY4" fmla="*/ 57150 h 133350"/>
                <a:gd name="connsiteX5" fmla="*/ 202406 w 233362"/>
                <a:gd name="connsiteY5" fmla="*/ 30956 h 133350"/>
                <a:gd name="connsiteX6" fmla="*/ 233362 w 233362"/>
                <a:gd name="connsiteY6" fmla="*/ 0 h 133350"/>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73831 w 233362"/>
                <a:gd name="connsiteY4" fmla="*/ 59531 h 133350"/>
                <a:gd name="connsiteX5" fmla="*/ 202406 w 233362"/>
                <a:gd name="connsiteY5" fmla="*/ 30956 h 133350"/>
                <a:gd name="connsiteX6" fmla="*/ 233362 w 233362"/>
                <a:gd name="connsiteY6" fmla="*/ 0 h 133350"/>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9531 h 130969"/>
                <a:gd name="connsiteX5" fmla="*/ 200025 w 230981"/>
                <a:gd name="connsiteY5" fmla="*/ 30956 h 130969"/>
                <a:gd name="connsiteX6" fmla="*/ 230981 w 230981"/>
                <a:gd name="connsiteY6" fmla="*/ 0 h 130969"/>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4769 h 130969"/>
                <a:gd name="connsiteX5" fmla="*/ 200025 w 230981"/>
                <a:gd name="connsiteY5" fmla="*/ 30956 h 130969"/>
                <a:gd name="connsiteX6" fmla="*/ 230981 w 230981"/>
                <a:gd name="connsiteY6" fmla="*/ 0 h 130969"/>
                <a:gd name="connsiteX0" fmla="*/ 0 w 240506"/>
                <a:gd name="connsiteY0" fmla="*/ 128588 h 128588"/>
                <a:gd name="connsiteX1" fmla="*/ 90487 w 240506"/>
                <a:gd name="connsiteY1" fmla="*/ 123825 h 128588"/>
                <a:gd name="connsiteX2" fmla="*/ 135731 w 240506"/>
                <a:gd name="connsiteY2" fmla="*/ 111919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 name="connsiteX0" fmla="*/ 0 w 242887"/>
                <a:gd name="connsiteY0" fmla="*/ 123825 h 123825"/>
                <a:gd name="connsiteX1" fmla="*/ 90487 w 242887"/>
                <a:gd name="connsiteY1" fmla="*/ 119062 h 123825"/>
                <a:gd name="connsiteX2" fmla="*/ 135731 w 242887"/>
                <a:gd name="connsiteY2" fmla="*/ 107156 h 123825"/>
                <a:gd name="connsiteX3" fmla="*/ 159544 w 242887"/>
                <a:gd name="connsiteY3" fmla="*/ 80962 h 123825"/>
                <a:gd name="connsiteX4" fmla="*/ 180975 w 242887"/>
                <a:gd name="connsiteY4" fmla="*/ 50006 h 123825"/>
                <a:gd name="connsiteX5" fmla="*/ 209550 w 242887"/>
                <a:gd name="connsiteY5" fmla="*/ 26193 h 123825"/>
                <a:gd name="connsiteX6" fmla="*/ 242887 w 242887"/>
                <a:gd name="connsiteY6" fmla="*/ 0 h 123825"/>
                <a:gd name="connsiteX0" fmla="*/ 0 w 238125"/>
                <a:gd name="connsiteY0" fmla="*/ 123825 h 123825"/>
                <a:gd name="connsiteX1" fmla="*/ 85725 w 238125"/>
                <a:gd name="connsiteY1" fmla="*/ 119062 h 123825"/>
                <a:gd name="connsiteX2" fmla="*/ 130969 w 238125"/>
                <a:gd name="connsiteY2" fmla="*/ 107156 h 123825"/>
                <a:gd name="connsiteX3" fmla="*/ 154782 w 238125"/>
                <a:gd name="connsiteY3" fmla="*/ 80962 h 123825"/>
                <a:gd name="connsiteX4" fmla="*/ 176213 w 238125"/>
                <a:gd name="connsiteY4" fmla="*/ 50006 h 123825"/>
                <a:gd name="connsiteX5" fmla="*/ 204788 w 238125"/>
                <a:gd name="connsiteY5" fmla="*/ 26193 h 123825"/>
                <a:gd name="connsiteX6" fmla="*/ 238125 w 238125"/>
                <a:gd name="connsiteY6" fmla="*/ 0 h 123825"/>
                <a:gd name="connsiteX0" fmla="*/ 0 w 238125"/>
                <a:gd name="connsiteY0" fmla="*/ 123825 h 123825"/>
                <a:gd name="connsiteX1" fmla="*/ 85725 w 238125"/>
                <a:gd name="connsiteY1" fmla="*/ 119062 h 123825"/>
                <a:gd name="connsiteX2" fmla="*/ 130969 w 238125"/>
                <a:gd name="connsiteY2" fmla="*/ 107156 h 123825"/>
                <a:gd name="connsiteX3" fmla="*/ 147638 w 238125"/>
                <a:gd name="connsiteY3" fmla="*/ 78580 h 123825"/>
                <a:gd name="connsiteX4" fmla="*/ 176213 w 238125"/>
                <a:gd name="connsiteY4" fmla="*/ 50006 h 123825"/>
                <a:gd name="connsiteX5" fmla="*/ 204788 w 238125"/>
                <a:gd name="connsiteY5" fmla="*/ 26193 h 123825"/>
                <a:gd name="connsiteX6" fmla="*/ 238125 w 238125"/>
                <a:gd name="connsiteY6" fmla="*/ 0 h 123825"/>
                <a:gd name="connsiteX0" fmla="*/ 0 w 238125"/>
                <a:gd name="connsiteY0" fmla="*/ 123825 h 123825"/>
                <a:gd name="connsiteX1" fmla="*/ 85725 w 238125"/>
                <a:gd name="connsiteY1" fmla="*/ 119062 h 123825"/>
                <a:gd name="connsiteX2" fmla="*/ 123825 w 238125"/>
                <a:gd name="connsiteY2" fmla="*/ 107156 h 123825"/>
                <a:gd name="connsiteX3" fmla="*/ 147638 w 238125"/>
                <a:gd name="connsiteY3" fmla="*/ 78580 h 123825"/>
                <a:gd name="connsiteX4" fmla="*/ 176213 w 238125"/>
                <a:gd name="connsiteY4" fmla="*/ 50006 h 123825"/>
                <a:gd name="connsiteX5" fmla="*/ 204788 w 238125"/>
                <a:gd name="connsiteY5" fmla="*/ 26193 h 123825"/>
                <a:gd name="connsiteX6" fmla="*/ 238125 w 238125"/>
                <a:gd name="connsiteY6" fmla="*/ 0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8125" h="123825">
                  <a:moveTo>
                    <a:pt x="0" y="123825"/>
                  </a:moveTo>
                  <a:cubicBezTo>
                    <a:pt x="33932" y="118864"/>
                    <a:pt x="65088" y="121840"/>
                    <a:pt x="85725" y="119062"/>
                  </a:cubicBezTo>
                  <a:cubicBezTo>
                    <a:pt x="106363" y="116284"/>
                    <a:pt x="113506" y="113903"/>
                    <a:pt x="123825" y="107156"/>
                  </a:cubicBezTo>
                  <a:cubicBezTo>
                    <a:pt x="134144" y="100409"/>
                    <a:pt x="138907" y="88105"/>
                    <a:pt x="147638" y="78580"/>
                  </a:cubicBezTo>
                  <a:cubicBezTo>
                    <a:pt x="156369" y="69055"/>
                    <a:pt x="166688" y="58737"/>
                    <a:pt x="176213" y="50006"/>
                  </a:cubicBezTo>
                  <a:cubicBezTo>
                    <a:pt x="185738" y="41275"/>
                    <a:pt x="194469" y="34527"/>
                    <a:pt x="204788" y="26193"/>
                  </a:cubicBezTo>
                  <a:cubicBezTo>
                    <a:pt x="215107" y="17859"/>
                    <a:pt x="227013" y="12699"/>
                    <a:pt x="238125"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0" name="任意多边形 159"/>
            <p:cNvSpPr/>
            <p:nvPr/>
          </p:nvSpPr>
          <p:spPr>
            <a:xfrm>
              <a:off x="5541171" y="3326621"/>
              <a:ext cx="314326" cy="145256"/>
            </a:xfrm>
            <a:custGeom>
              <a:avLst/>
              <a:gdLst>
                <a:gd name="connsiteX0" fmla="*/ 0 w 309563"/>
                <a:gd name="connsiteY0" fmla="*/ 142875 h 142875"/>
                <a:gd name="connsiteX1" fmla="*/ 59532 w 309563"/>
                <a:gd name="connsiteY1" fmla="*/ 130969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16707"/>
                <a:gd name="connsiteY0" fmla="*/ 145256 h 145256"/>
                <a:gd name="connsiteX1" fmla="*/ 59532 w 316707"/>
                <a:gd name="connsiteY1" fmla="*/ 135731 h 145256"/>
                <a:gd name="connsiteX2" fmla="*/ 135732 w 316707"/>
                <a:gd name="connsiteY2" fmla="*/ 130968 h 145256"/>
                <a:gd name="connsiteX3" fmla="*/ 173832 w 316707"/>
                <a:gd name="connsiteY3" fmla="*/ 107156 h 145256"/>
                <a:gd name="connsiteX4" fmla="*/ 200026 w 316707"/>
                <a:gd name="connsiteY4" fmla="*/ 76200 h 145256"/>
                <a:gd name="connsiteX5" fmla="*/ 242888 w 316707"/>
                <a:gd name="connsiteY5" fmla="*/ 54768 h 145256"/>
                <a:gd name="connsiteX6" fmla="*/ 280988 w 316707"/>
                <a:gd name="connsiteY6" fmla="*/ 38100 h 145256"/>
                <a:gd name="connsiteX7" fmla="*/ 316707 w 316707"/>
                <a:gd name="connsiteY7" fmla="*/ 0 h 145256"/>
                <a:gd name="connsiteX0" fmla="*/ 0 w 316707"/>
                <a:gd name="connsiteY0" fmla="*/ 145256 h 145256"/>
                <a:gd name="connsiteX1" fmla="*/ 59532 w 316707"/>
                <a:gd name="connsiteY1" fmla="*/ 135731 h 145256"/>
                <a:gd name="connsiteX2" fmla="*/ 135732 w 316707"/>
                <a:gd name="connsiteY2" fmla="*/ 130968 h 145256"/>
                <a:gd name="connsiteX3" fmla="*/ 166688 w 316707"/>
                <a:gd name="connsiteY3" fmla="*/ 104775 h 145256"/>
                <a:gd name="connsiteX4" fmla="*/ 200026 w 316707"/>
                <a:gd name="connsiteY4" fmla="*/ 76200 h 145256"/>
                <a:gd name="connsiteX5" fmla="*/ 242888 w 316707"/>
                <a:gd name="connsiteY5" fmla="*/ 54768 h 145256"/>
                <a:gd name="connsiteX6" fmla="*/ 280988 w 316707"/>
                <a:gd name="connsiteY6" fmla="*/ 38100 h 145256"/>
                <a:gd name="connsiteX7" fmla="*/ 316707 w 316707"/>
                <a:gd name="connsiteY7" fmla="*/ 0 h 145256"/>
                <a:gd name="connsiteX0" fmla="*/ 0 w 314326"/>
                <a:gd name="connsiteY0" fmla="*/ 145256 h 145256"/>
                <a:gd name="connsiteX1" fmla="*/ 59532 w 314326"/>
                <a:gd name="connsiteY1" fmla="*/ 135731 h 145256"/>
                <a:gd name="connsiteX2" fmla="*/ 135732 w 314326"/>
                <a:gd name="connsiteY2" fmla="*/ 130968 h 145256"/>
                <a:gd name="connsiteX3" fmla="*/ 166688 w 314326"/>
                <a:gd name="connsiteY3" fmla="*/ 104775 h 145256"/>
                <a:gd name="connsiteX4" fmla="*/ 200026 w 314326"/>
                <a:gd name="connsiteY4" fmla="*/ 76200 h 145256"/>
                <a:gd name="connsiteX5" fmla="*/ 242888 w 314326"/>
                <a:gd name="connsiteY5" fmla="*/ 54768 h 145256"/>
                <a:gd name="connsiteX6" fmla="*/ 280988 w 314326"/>
                <a:gd name="connsiteY6" fmla="*/ 38100 h 145256"/>
                <a:gd name="connsiteX7" fmla="*/ 314326 w 314326"/>
                <a:gd name="connsiteY7" fmla="*/ 0 h 145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4326" h="145256">
                  <a:moveTo>
                    <a:pt x="0" y="145256"/>
                  </a:moveTo>
                  <a:cubicBezTo>
                    <a:pt x="18455" y="140493"/>
                    <a:pt x="36910" y="138112"/>
                    <a:pt x="59532" y="135731"/>
                  </a:cubicBezTo>
                  <a:cubicBezTo>
                    <a:pt x="82154" y="133350"/>
                    <a:pt x="117873" y="136127"/>
                    <a:pt x="135732" y="130968"/>
                  </a:cubicBezTo>
                  <a:cubicBezTo>
                    <a:pt x="153591" y="125809"/>
                    <a:pt x="155972" y="113903"/>
                    <a:pt x="166688" y="104775"/>
                  </a:cubicBezTo>
                  <a:cubicBezTo>
                    <a:pt x="177404" y="95647"/>
                    <a:pt x="187326" y="84534"/>
                    <a:pt x="200026" y="76200"/>
                  </a:cubicBezTo>
                  <a:cubicBezTo>
                    <a:pt x="212726" y="67866"/>
                    <a:pt x="229394" y="61118"/>
                    <a:pt x="242888" y="54768"/>
                  </a:cubicBezTo>
                  <a:cubicBezTo>
                    <a:pt x="256382" y="48418"/>
                    <a:pt x="269875" y="46831"/>
                    <a:pt x="280988" y="38100"/>
                  </a:cubicBezTo>
                  <a:cubicBezTo>
                    <a:pt x="292101" y="29369"/>
                    <a:pt x="305595" y="13494"/>
                    <a:pt x="31432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1" name="任意多边形 160"/>
            <p:cNvSpPr/>
            <p:nvPr/>
          </p:nvSpPr>
          <p:spPr>
            <a:xfrm>
              <a:off x="5448302" y="3440921"/>
              <a:ext cx="361950" cy="119062"/>
            </a:xfrm>
            <a:custGeom>
              <a:avLst/>
              <a:gdLst>
                <a:gd name="connsiteX0" fmla="*/ 0 w 361950"/>
                <a:gd name="connsiteY0" fmla="*/ 119062 h 119062"/>
                <a:gd name="connsiteX1" fmla="*/ 104775 w 361950"/>
                <a:gd name="connsiteY1" fmla="*/ 100012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 name="connsiteX0" fmla="*/ 0 w 361950"/>
                <a:gd name="connsiteY0" fmla="*/ 119062 h 119062"/>
                <a:gd name="connsiteX1" fmla="*/ 107157 w 361950"/>
                <a:gd name="connsiteY1" fmla="*/ 104775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119062">
                  <a:moveTo>
                    <a:pt x="0" y="119062"/>
                  </a:moveTo>
                  <a:lnTo>
                    <a:pt x="107157" y="104775"/>
                  </a:lnTo>
                  <a:cubicBezTo>
                    <a:pt x="134144" y="99219"/>
                    <a:pt x="147241" y="92869"/>
                    <a:pt x="161925" y="85725"/>
                  </a:cubicBezTo>
                  <a:cubicBezTo>
                    <a:pt x="176609" y="78581"/>
                    <a:pt x="180182" y="69453"/>
                    <a:pt x="195263" y="61912"/>
                  </a:cubicBezTo>
                  <a:cubicBezTo>
                    <a:pt x="210344" y="54371"/>
                    <a:pt x="232966" y="46037"/>
                    <a:pt x="252413" y="40481"/>
                  </a:cubicBezTo>
                  <a:cubicBezTo>
                    <a:pt x="271860" y="34925"/>
                    <a:pt x="293688" y="35322"/>
                    <a:pt x="311944" y="28575"/>
                  </a:cubicBezTo>
                  <a:cubicBezTo>
                    <a:pt x="330200" y="21828"/>
                    <a:pt x="346075" y="10914"/>
                    <a:pt x="36195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2" name="任意多边形 161"/>
            <p:cNvSpPr/>
            <p:nvPr/>
          </p:nvSpPr>
          <p:spPr>
            <a:xfrm>
              <a:off x="5372101" y="3540869"/>
              <a:ext cx="374123" cy="100078"/>
            </a:xfrm>
            <a:custGeom>
              <a:avLst/>
              <a:gdLst>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385595"/>
                <a:gd name="connsiteY0" fmla="*/ 106715 h 106715"/>
                <a:gd name="connsiteX1" fmla="*/ 50007 w 385595"/>
                <a:gd name="connsiteY1" fmla="*/ 97190 h 106715"/>
                <a:gd name="connsiteX2" fmla="*/ 130969 w 385595"/>
                <a:gd name="connsiteY2" fmla="*/ 94809 h 106715"/>
                <a:gd name="connsiteX3" fmla="*/ 169069 w 385595"/>
                <a:gd name="connsiteY3" fmla="*/ 80521 h 106715"/>
                <a:gd name="connsiteX4" fmla="*/ 207169 w 385595"/>
                <a:gd name="connsiteY4" fmla="*/ 49565 h 106715"/>
                <a:gd name="connsiteX5" fmla="*/ 271463 w 385595"/>
                <a:gd name="connsiteY5" fmla="*/ 35277 h 106715"/>
                <a:gd name="connsiteX6" fmla="*/ 328613 w 385595"/>
                <a:gd name="connsiteY6" fmla="*/ 28134 h 106715"/>
                <a:gd name="connsiteX7" fmla="*/ 383382 w 385595"/>
                <a:gd name="connsiteY7" fmla="*/ 1940 h 106715"/>
                <a:gd name="connsiteX8" fmla="*/ 373857 w 385595"/>
                <a:gd name="connsiteY8" fmla="*/ 1940 h 106715"/>
                <a:gd name="connsiteX0" fmla="*/ 0 w 384062"/>
                <a:gd name="connsiteY0" fmla="*/ 104943 h 104943"/>
                <a:gd name="connsiteX1" fmla="*/ 50007 w 384062"/>
                <a:gd name="connsiteY1" fmla="*/ 95418 h 104943"/>
                <a:gd name="connsiteX2" fmla="*/ 130969 w 384062"/>
                <a:gd name="connsiteY2" fmla="*/ 93037 h 104943"/>
                <a:gd name="connsiteX3" fmla="*/ 169069 w 384062"/>
                <a:gd name="connsiteY3" fmla="*/ 78749 h 104943"/>
                <a:gd name="connsiteX4" fmla="*/ 207169 w 384062"/>
                <a:gd name="connsiteY4" fmla="*/ 47793 h 104943"/>
                <a:gd name="connsiteX5" fmla="*/ 271463 w 384062"/>
                <a:gd name="connsiteY5" fmla="*/ 33505 h 104943"/>
                <a:gd name="connsiteX6" fmla="*/ 328613 w 384062"/>
                <a:gd name="connsiteY6" fmla="*/ 26362 h 104943"/>
                <a:gd name="connsiteX7" fmla="*/ 383382 w 384062"/>
                <a:gd name="connsiteY7" fmla="*/ 168 h 104943"/>
                <a:gd name="connsiteX8" fmla="*/ 359570 w 384062"/>
                <a:gd name="connsiteY8" fmla="*/ 14456 h 104943"/>
                <a:gd name="connsiteX0" fmla="*/ 0 w 383581"/>
                <a:gd name="connsiteY0" fmla="*/ 104826 h 104826"/>
                <a:gd name="connsiteX1" fmla="*/ 50007 w 383581"/>
                <a:gd name="connsiteY1" fmla="*/ 95301 h 104826"/>
                <a:gd name="connsiteX2" fmla="*/ 130969 w 383581"/>
                <a:gd name="connsiteY2" fmla="*/ 92920 h 104826"/>
                <a:gd name="connsiteX3" fmla="*/ 169069 w 383581"/>
                <a:gd name="connsiteY3" fmla="*/ 78632 h 104826"/>
                <a:gd name="connsiteX4" fmla="*/ 207169 w 383581"/>
                <a:gd name="connsiteY4" fmla="*/ 47676 h 104826"/>
                <a:gd name="connsiteX5" fmla="*/ 271463 w 383581"/>
                <a:gd name="connsiteY5" fmla="*/ 33388 h 104826"/>
                <a:gd name="connsiteX6" fmla="*/ 328613 w 383581"/>
                <a:gd name="connsiteY6" fmla="*/ 26245 h 104826"/>
                <a:gd name="connsiteX7" fmla="*/ 383382 w 383581"/>
                <a:gd name="connsiteY7" fmla="*/ 51 h 104826"/>
                <a:gd name="connsiteX8" fmla="*/ 347664 w 383581"/>
                <a:gd name="connsiteY8" fmla="*/ 19101 h 104826"/>
                <a:gd name="connsiteX0" fmla="*/ 0 w 374123"/>
                <a:gd name="connsiteY0" fmla="*/ 100078 h 100078"/>
                <a:gd name="connsiteX1" fmla="*/ 50007 w 374123"/>
                <a:gd name="connsiteY1" fmla="*/ 90553 h 100078"/>
                <a:gd name="connsiteX2" fmla="*/ 130969 w 374123"/>
                <a:gd name="connsiteY2" fmla="*/ 88172 h 100078"/>
                <a:gd name="connsiteX3" fmla="*/ 169069 w 374123"/>
                <a:gd name="connsiteY3" fmla="*/ 73884 h 100078"/>
                <a:gd name="connsiteX4" fmla="*/ 207169 w 374123"/>
                <a:gd name="connsiteY4" fmla="*/ 42928 h 100078"/>
                <a:gd name="connsiteX5" fmla="*/ 271463 w 374123"/>
                <a:gd name="connsiteY5" fmla="*/ 28640 h 100078"/>
                <a:gd name="connsiteX6" fmla="*/ 328613 w 374123"/>
                <a:gd name="connsiteY6" fmla="*/ 21497 h 100078"/>
                <a:gd name="connsiteX7" fmla="*/ 373857 w 374123"/>
                <a:gd name="connsiteY7" fmla="*/ 66 h 100078"/>
                <a:gd name="connsiteX8" fmla="*/ 347664 w 374123"/>
                <a:gd name="connsiteY8" fmla="*/ 14353 h 100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4123" h="100078">
                  <a:moveTo>
                    <a:pt x="0" y="100078"/>
                  </a:moveTo>
                  <a:cubicBezTo>
                    <a:pt x="14089" y="96307"/>
                    <a:pt x="28179" y="92537"/>
                    <a:pt x="50007" y="90553"/>
                  </a:cubicBezTo>
                  <a:cubicBezTo>
                    <a:pt x="71835" y="88569"/>
                    <a:pt x="111125" y="90950"/>
                    <a:pt x="130969" y="88172"/>
                  </a:cubicBezTo>
                  <a:cubicBezTo>
                    <a:pt x="150813" y="85394"/>
                    <a:pt x="156369" y="81425"/>
                    <a:pt x="169069" y="73884"/>
                  </a:cubicBezTo>
                  <a:cubicBezTo>
                    <a:pt x="181769" y="66343"/>
                    <a:pt x="190103" y="50469"/>
                    <a:pt x="207169" y="42928"/>
                  </a:cubicBezTo>
                  <a:cubicBezTo>
                    <a:pt x="224235" y="35387"/>
                    <a:pt x="251222" y="32212"/>
                    <a:pt x="271463" y="28640"/>
                  </a:cubicBezTo>
                  <a:cubicBezTo>
                    <a:pt x="291704" y="25068"/>
                    <a:pt x="311547" y="26259"/>
                    <a:pt x="328613" y="21497"/>
                  </a:cubicBezTo>
                  <a:cubicBezTo>
                    <a:pt x="345679" y="16735"/>
                    <a:pt x="370682" y="1257"/>
                    <a:pt x="373857" y="66"/>
                  </a:cubicBezTo>
                  <a:cubicBezTo>
                    <a:pt x="377032" y="-1125"/>
                    <a:pt x="350839" y="14353"/>
                    <a:pt x="347664" y="14353"/>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3" name="任意多边形 162"/>
            <p:cNvSpPr/>
            <p:nvPr/>
          </p:nvSpPr>
          <p:spPr>
            <a:xfrm>
              <a:off x="5298283" y="3626659"/>
              <a:ext cx="371475" cy="109538"/>
            </a:xfrm>
            <a:custGeom>
              <a:avLst/>
              <a:gdLst>
                <a:gd name="connsiteX0" fmla="*/ 0 w 371475"/>
                <a:gd name="connsiteY0" fmla="*/ 109538 h 109538"/>
                <a:gd name="connsiteX1" fmla="*/ 1023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42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95251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95251 h 109538"/>
                <a:gd name="connsiteX2" fmla="*/ 140494 w 371475"/>
                <a:gd name="connsiteY2" fmla="*/ 8572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95251 h 109538"/>
                <a:gd name="connsiteX2" fmla="*/ 140494 w 371475"/>
                <a:gd name="connsiteY2" fmla="*/ 85725 h 109538"/>
                <a:gd name="connsiteX3" fmla="*/ 195263 w 371475"/>
                <a:gd name="connsiteY3" fmla="*/ 45244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95251 h 109538"/>
                <a:gd name="connsiteX2" fmla="*/ 140494 w 371475"/>
                <a:gd name="connsiteY2" fmla="*/ 85725 h 109538"/>
                <a:gd name="connsiteX3" fmla="*/ 195263 w 371475"/>
                <a:gd name="connsiteY3" fmla="*/ 45244 h 109538"/>
                <a:gd name="connsiteX4" fmla="*/ 250032 w 371475"/>
                <a:gd name="connsiteY4" fmla="*/ 35720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95251 h 109538"/>
                <a:gd name="connsiteX2" fmla="*/ 140494 w 371475"/>
                <a:gd name="connsiteY2" fmla="*/ 85725 h 109538"/>
                <a:gd name="connsiteX3" fmla="*/ 195263 w 371475"/>
                <a:gd name="connsiteY3" fmla="*/ 45244 h 109538"/>
                <a:gd name="connsiteX4" fmla="*/ 250032 w 371475"/>
                <a:gd name="connsiteY4" fmla="*/ 35720 h 109538"/>
                <a:gd name="connsiteX5" fmla="*/ 307181 w 371475"/>
                <a:gd name="connsiteY5" fmla="*/ 28576 h 109538"/>
                <a:gd name="connsiteX6" fmla="*/ 371475 w 371475"/>
                <a:gd name="connsiteY6" fmla="*/ 0 h 10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1475" h="109538">
                  <a:moveTo>
                    <a:pt x="0" y="109538"/>
                  </a:moveTo>
                  <a:cubicBezTo>
                    <a:pt x="20638" y="101601"/>
                    <a:pt x="48022" y="99220"/>
                    <a:pt x="71438" y="95251"/>
                  </a:cubicBezTo>
                  <a:cubicBezTo>
                    <a:pt x="94854" y="91282"/>
                    <a:pt x="119857" y="94059"/>
                    <a:pt x="140494" y="85725"/>
                  </a:cubicBezTo>
                  <a:cubicBezTo>
                    <a:pt x="161131" y="77391"/>
                    <a:pt x="177007" y="53578"/>
                    <a:pt x="195263" y="45244"/>
                  </a:cubicBezTo>
                  <a:cubicBezTo>
                    <a:pt x="213519" y="36910"/>
                    <a:pt x="231379" y="38498"/>
                    <a:pt x="250032" y="35720"/>
                  </a:cubicBezTo>
                  <a:cubicBezTo>
                    <a:pt x="268685" y="32942"/>
                    <a:pt x="286941" y="34529"/>
                    <a:pt x="307181" y="28576"/>
                  </a:cubicBezTo>
                  <a:cubicBezTo>
                    <a:pt x="327421" y="22623"/>
                    <a:pt x="351433" y="8731"/>
                    <a:pt x="371475"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4" name="任意多边形 163"/>
            <p:cNvSpPr/>
            <p:nvPr/>
          </p:nvSpPr>
          <p:spPr>
            <a:xfrm>
              <a:off x="5245897" y="3733815"/>
              <a:ext cx="316706" cy="97632"/>
            </a:xfrm>
            <a:custGeom>
              <a:avLst/>
              <a:gdLst>
                <a:gd name="connsiteX0" fmla="*/ 0 w 333375"/>
                <a:gd name="connsiteY0" fmla="*/ 104775 h 104775"/>
                <a:gd name="connsiteX1" fmla="*/ 73819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197644 w 333375"/>
                <a:gd name="connsiteY4" fmla="*/ 16669 h 104775"/>
                <a:gd name="connsiteX5" fmla="*/ 271462 w 333375"/>
                <a:gd name="connsiteY5" fmla="*/ 14288 h 104775"/>
                <a:gd name="connsiteX6" fmla="*/ 333375 w 333375"/>
                <a:gd name="connsiteY6" fmla="*/ 0 h 104775"/>
                <a:gd name="connsiteX0" fmla="*/ 0 w 330994"/>
                <a:gd name="connsiteY0" fmla="*/ 100013 h 100013"/>
                <a:gd name="connsiteX1" fmla="*/ 59532 w 330994"/>
                <a:gd name="connsiteY1" fmla="*/ 78581 h 100013"/>
                <a:gd name="connsiteX2" fmla="*/ 104775 w 330994"/>
                <a:gd name="connsiteY2" fmla="*/ 64294 h 100013"/>
                <a:gd name="connsiteX3" fmla="*/ 145256 w 330994"/>
                <a:gd name="connsiteY3" fmla="*/ 33338 h 100013"/>
                <a:gd name="connsiteX4" fmla="*/ 195263 w 330994"/>
                <a:gd name="connsiteY4" fmla="*/ 16669 h 100013"/>
                <a:gd name="connsiteX5" fmla="*/ 269081 w 330994"/>
                <a:gd name="connsiteY5" fmla="*/ 14288 h 100013"/>
                <a:gd name="connsiteX6" fmla="*/ 330994 w 330994"/>
                <a:gd name="connsiteY6" fmla="*/ 0 h 100013"/>
                <a:gd name="connsiteX0" fmla="*/ 0 w 330994"/>
                <a:gd name="connsiteY0" fmla="*/ 100013 h 100013"/>
                <a:gd name="connsiteX1" fmla="*/ 66676 w 330994"/>
                <a:gd name="connsiteY1" fmla="*/ 80962 h 100013"/>
                <a:gd name="connsiteX2" fmla="*/ 104775 w 330994"/>
                <a:gd name="connsiteY2" fmla="*/ 64294 h 100013"/>
                <a:gd name="connsiteX3" fmla="*/ 145256 w 330994"/>
                <a:gd name="connsiteY3" fmla="*/ 33338 h 100013"/>
                <a:gd name="connsiteX4" fmla="*/ 195263 w 330994"/>
                <a:gd name="connsiteY4" fmla="*/ 16669 h 100013"/>
                <a:gd name="connsiteX5" fmla="*/ 269081 w 330994"/>
                <a:gd name="connsiteY5" fmla="*/ 14288 h 100013"/>
                <a:gd name="connsiteX6" fmla="*/ 330994 w 330994"/>
                <a:gd name="connsiteY6" fmla="*/ 0 h 100013"/>
                <a:gd name="connsiteX0" fmla="*/ 0 w 330994"/>
                <a:gd name="connsiteY0" fmla="*/ 100013 h 100013"/>
                <a:gd name="connsiteX1" fmla="*/ 66676 w 330994"/>
                <a:gd name="connsiteY1" fmla="*/ 80962 h 100013"/>
                <a:gd name="connsiteX2" fmla="*/ 109538 w 330994"/>
                <a:gd name="connsiteY2" fmla="*/ 64294 h 100013"/>
                <a:gd name="connsiteX3" fmla="*/ 145256 w 330994"/>
                <a:gd name="connsiteY3" fmla="*/ 33338 h 100013"/>
                <a:gd name="connsiteX4" fmla="*/ 195263 w 330994"/>
                <a:gd name="connsiteY4" fmla="*/ 16669 h 100013"/>
                <a:gd name="connsiteX5" fmla="*/ 269081 w 330994"/>
                <a:gd name="connsiteY5" fmla="*/ 14288 h 100013"/>
                <a:gd name="connsiteX6" fmla="*/ 330994 w 330994"/>
                <a:gd name="connsiteY6" fmla="*/ 0 h 100013"/>
                <a:gd name="connsiteX0" fmla="*/ 0 w 314325"/>
                <a:gd name="connsiteY0" fmla="*/ 97632 h 97632"/>
                <a:gd name="connsiteX1" fmla="*/ 66676 w 314325"/>
                <a:gd name="connsiteY1" fmla="*/ 78581 h 97632"/>
                <a:gd name="connsiteX2" fmla="*/ 109538 w 314325"/>
                <a:gd name="connsiteY2" fmla="*/ 61913 h 97632"/>
                <a:gd name="connsiteX3" fmla="*/ 145256 w 314325"/>
                <a:gd name="connsiteY3" fmla="*/ 30957 h 97632"/>
                <a:gd name="connsiteX4" fmla="*/ 195263 w 314325"/>
                <a:gd name="connsiteY4" fmla="*/ 14288 h 97632"/>
                <a:gd name="connsiteX5" fmla="*/ 269081 w 314325"/>
                <a:gd name="connsiteY5" fmla="*/ 11907 h 97632"/>
                <a:gd name="connsiteX6" fmla="*/ 314325 w 314325"/>
                <a:gd name="connsiteY6" fmla="*/ 0 h 97632"/>
                <a:gd name="connsiteX0" fmla="*/ 0 w 316706"/>
                <a:gd name="connsiteY0" fmla="*/ 97632 h 97632"/>
                <a:gd name="connsiteX1" fmla="*/ 66676 w 316706"/>
                <a:gd name="connsiteY1" fmla="*/ 78581 h 97632"/>
                <a:gd name="connsiteX2" fmla="*/ 109538 w 316706"/>
                <a:gd name="connsiteY2" fmla="*/ 61913 h 97632"/>
                <a:gd name="connsiteX3" fmla="*/ 145256 w 316706"/>
                <a:gd name="connsiteY3" fmla="*/ 30957 h 97632"/>
                <a:gd name="connsiteX4" fmla="*/ 195263 w 316706"/>
                <a:gd name="connsiteY4" fmla="*/ 14288 h 97632"/>
                <a:gd name="connsiteX5" fmla="*/ 269081 w 316706"/>
                <a:gd name="connsiteY5" fmla="*/ 11907 h 97632"/>
                <a:gd name="connsiteX6" fmla="*/ 316706 w 316706"/>
                <a:gd name="connsiteY6" fmla="*/ 0 h 97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6706" h="97632">
                  <a:moveTo>
                    <a:pt x="0" y="97632"/>
                  </a:moveTo>
                  <a:cubicBezTo>
                    <a:pt x="27186" y="88305"/>
                    <a:pt x="48420" y="84534"/>
                    <a:pt x="66676" y="78581"/>
                  </a:cubicBezTo>
                  <a:cubicBezTo>
                    <a:pt x="84932" y="72628"/>
                    <a:pt x="96441" y="69850"/>
                    <a:pt x="109538" y="61913"/>
                  </a:cubicBezTo>
                  <a:cubicBezTo>
                    <a:pt x="122635" y="53976"/>
                    <a:pt x="130969" y="38894"/>
                    <a:pt x="145256" y="30957"/>
                  </a:cubicBezTo>
                  <a:cubicBezTo>
                    <a:pt x="159543" y="23020"/>
                    <a:pt x="174626" y="17463"/>
                    <a:pt x="195263" y="14288"/>
                  </a:cubicBezTo>
                  <a:cubicBezTo>
                    <a:pt x="215901" y="11113"/>
                    <a:pt x="249237" y="14288"/>
                    <a:pt x="269081" y="11907"/>
                  </a:cubicBezTo>
                  <a:cubicBezTo>
                    <a:pt x="288925" y="9526"/>
                    <a:pt x="296862" y="5556"/>
                    <a:pt x="3167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5" name="任意多边形 164"/>
            <p:cNvSpPr/>
            <p:nvPr/>
          </p:nvSpPr>
          <p:spPr>
            <a:xfrm>
              <a:off x="5222082" y="3819540"/>
              <a:ext cx="252413" cy="88106"/>
            </a:xfrm>
            <a:custGeom>
              <a:avLst/>
              <a:gdLst>
                <a:gd name="connsiteX0" fmla="*/ 0 w 261938"/>
                <a:gd name="connsiteY0" fmla="*/ 71437 h 71437"/>
                <a:gd name="connsiteX1" fmla="*/ 73819 w 261938"/>
                <a:gd name="connsiteY1" fmla="*/ 42862 h 71437"/>
                <a:gd name="connsiteX2" fmla="*/ 104775 w 261938"/>
                <a:gd name="connsiteY2" fmla="*/ 21431 h 71437"/>
                <a:gd name="connsiteX3" fmla="*/ 157163 w 261938"/>
                <a:gd name="connsiteY3" fmla="*/ 14287 h 71437"/>
                <a:gd name="connsiteX4" fmla="*/ 209550 w 261938"/>
                <a:gd name="connsiteY4" fmla="*/ 11906 h 71437"/>
                <a:gd name="connsiteX5" fmla="*/ 261938 w 261938"/>
                <a:gd name="connsiteY5" fmla="*/ 0 h 71437"/>
                <a:gd name="connsiteX0" fmla="*/ 0 w 261938"/>
                <a:gd name="connsiteY0" fmla="*/ 80962 h 80962"/>
                <a:gd name="connsiteX1" fmla="*/ 73819 w 261938"/>
                <a:gd name="connsiteY1" fmla="*/ 42862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57163 w 261938"/>
                <a:gd name="connsiteY3" fmla="*/ 14287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61926 w 261938"/>
                <a:gd name="connsiteY3" fmla="*/ 11905 h 80962"/>
                <a:gd name="connsiteX4" fmla="*/ 209550 w 261938"/>
                <a:gd name="connsiteY4" fmla="*/ 11906 h 80962"/>
                <a:gd name="connsiteX5" fmla="*/ 261938 w 261938"/>
                <a:gd name="connsiteY5" fmla="*/ 0 h 80962"/>
                <a:gd name="connsiteX0" fmla="*/ 0 w 261938"/>
                <a:gd name="connsiteY0" fmla="*/ 80962 h 80962"/>
                <a:gd name="connsiteX1" fmla="*/ 57151 w 261938"/>
                <a:gd name="connsiteY1" fmla="*/ 57149 h 80962"/>
                <a:gd name="connsiteX2" fmla="*/ 104775 w 261938"/>
                <a:gd name="connsiteY2" fmla="*/ 21431 h 80962"/>
                <a:gd name="connsiteX3" fmla="*/ 161926 w 261938"/>
                <a:gd name="connsiteY3" fmla="*/ 11905 h 80962"/>
                <a:gd name="connsiteX4" fmla="*/ 197644 w 261938"/>
                <a:gd name="connsiteY4" fmla="*/ 9524 h 80962"/>
                <a:gd name="connsiteX5" fmla="*/ 261938 w 261938"/>
                <a:gd name="connsiteY5" fmla="*/ 0 h 80962"/>
                <a:gd name="connsiteX0" fmla="*/ 0 w 252413"/>
                <a:gd name="connsiteY0" fmla="*/ 88106 h 88106"/>
                <a:gd name="connsiteX1" fmla="*/ 57151 w 252413"/>
                <a:gd name="connsiteY1" fmla="*/ 64293 h 88106"/>
                <a:gd name="connsiteX2" fmla="*/ 104775 w 252413"/>
                <a:gd name="connsiteY2" fmla="*/ 28575 h 88106"/>
                <a:gd name="connsiteX3" fmla="*/ 161926 w 252413"/>
                <a:gd name="connsiteY3" fmla="*/ 19049 h 88106"/>
                <a:gd name="connsiteX4" fmla="*/ 197644 w 252413"/>
                <a:gd name="connsiteY4" fmla="*/ 16668 h 88106"/>
                <a:gd name="connsiteX5" fmla="*/ 252413 w 252413"/>
                <a:gd name="connsiteY5" fmla="*/ 0 h 88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2413" h="88106">
                  <a:moveTo>
                    <a:pt x="0" y="88106"/>
                  </a:moveTo>
                  <a:cubicBezTo>
                    <a:pt x="28178" y="77985"/>
                    <a:pt x="39688" y="74215"/>
                    <a:pt x="57151" y="64293"/>
                  </a:cubicBezTo>
                  <a:cubicBezTo>
                    <a:pt x="74614" y="54371"/>
                    <a:pt x="87313" y="36116"/>
                    <a:pt x="104775" y="28575"/>
                  </a:cubicBezTo>
                  <a:cubicBezTo>
                    <a:pt x="122237" y="21034"/>
                    <a:pt x="146448" y="21033"/>
                    <a:pt x="161926" y="19049"/>
                  </a:cubicBezTo>
                  <a:cubicBezTo>
                    <a:pt x="177404" y="17065"/>
                    <a:pt x="182563" y="19843"/>
                    <a:pt x="197644" y="16668"/>
                  </a:cubicBezTo>
                  <a:cubicBezTo>
                    <a:pt x="212725" y="13493"/>
                    <a:pt x="234950" y="4762"/>
                    <a:pt x="25241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6" name="任意多边形 165"/>
            <p:cNvSpPr/>
            <p:nvPr/>
          </p:nvSpPr>
          <p:spPr>
            <a:xfrm>
              <a:off x="5203032" y="3898119"/>
              <a:ext cx="192881" cy="92870"/>
            </a:xfrm>
            <a:custGeom>
              <a:avLst/>
              <a:gdLst>
                <a:gd name="connsiteX0" fmla="*/ 0 w 202406"/>
                <a:gd name="connsiteY0" fmla="*/ 90488 h 90488"/>
                <a:gd name="connsiteX1" fmla="*/ 45244 w 202406"/>
                <a:gd name="connsiteY1" fmla="*/ 42863 h 90488"/>
                <a:gd name="connsiteX2" fmla="*/ 95250 w 202406"/>
                <a:gd name="connsiteY2" fmla="*/ 28575 h 90488"/>
                <a:gd name="connsiteX3" fmla="*/ 147638 w 202406"/>
                <a:gd name="connsiteY3" fmla="*/ 23813 h 90488"/>
                <a:gd name="connsiteX4" fmla="*/ 202406 w 202406"/>
                <a:gd name="connsiteY4" fmla="*/ 0 h 90488"/>
                <a:gd name="connsiteX0" fmla="*/ 0 w 192881"/>
                <a:gd name="connsiteY0" fmla="*/ 92870 h 92870"/>
                <a:gd name="connsiteX1" fmla="*/ 45244 w 192881"/>
                <a:gd name="connsiteY1" fmla="*/ 45245 h 92870"/>
                <a:gd name="connsiteX2" fmla="*/ 95250 w 192881"/>
                <a:gd name="connsiteY2" fmla="*/ 30957 h 92870"/>
                <a:gd name="connsiteX3" fmla="*/ 147638 w 192881"/>
                <a:gd name="connsiteY3" fmla="*/ 26195 h 92870"/>
                <a:gd name="connsiteX4" fmla="*/ 192881 w 192881"/>
                <a:gd name="connsiteY4" fmla="*/ 0 h 928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881" h="92870">
                  <a:moveTo>
                    <a:pt x="0" y="92870"/>
                  </a:moveTo>
                  <a:cubicBezTo>
                    <a:pt x="14684" y="74217"/>
                    <a:pt x="29369" y="55564"/>
                    <a:pt x="45244" y="45245"/>
                  </a:cubicBezTo>
                  <a:cubicBezTo>
                    <a:pt x="61119" y="34926"/>
                    <a:pt x="78184" y="34132"/>
                    <a:pt x="95250" y="30957"/>
                  </a:cubicBezTo>
                  <a:cubicBezTo>
                    <a:pt x="112316" y="27782"/>
                    <a:pt x="131366" y="31354"/>
                    <a:pt x="147638" y="26195"/>
                  </a:cubicBezTo>
                  <a:cubicBezTo>
                    <a:pt x="163910" y="21036"/>
                    <a:pt x="174426" y="9525"/>
                    <a:pt x="192881"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7" name="任意多边形 166"/>
            <p:cNvSpPr/>
            <p:nvPr/>
          </p:nvSpPr>
          <p:spPr>
            <a:xfrm>
              <a:off x="5205414" y="3993278"/>
              <a:ext cx="105316" cy="42954"/>
            </a:xfrm>
            <a:custGeom>
              <a:avLst/>
              <a:gdLst>
                <a:gd name="connsiteX0" fmla="*/ 0 w 111919"/>
                <a:gd name="connsiteY0" fmla="*/ 42862 h 42862"/>
                <a:gd name="connsiteX1" fmla="*/ 69057 w 111919"/>
                <a:gd name="connsiteY1" fmla="*/ 16668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111919 w 111919"/>
                <a:gd name="connsiteY2" fmla="*/ 0 h 42862"/>
                <a:gd name="connsiteX3" fmla="*/ 111919 w 111919"/>
                <a:gd name="connsiteY3" fmla="*/ 0 h 42862"/>
                <a:gd name="connsiteX0" fmla="*/ 0 w 111919"/>
                <a:gd name="connsiteY0" fmla="*/ 42862 h 42862"/>
                <a:gd name="connsiteX1" fmla="*/ 33339 w 111919"/>
                <a:gd name="connsiteY1" fmla="*/ 19050 h 42862"/>
                <a:gd name="connsiteX2" fmla="*/ 78582 w 111919"/>
                <a:gd name="connsiteY2" fmla="*/ 14287 h 42862"/>
                <a:gd name="connsiteX3" fmla="*/ 111919 w 111919"/>
                <a:gd name="connsiteY3" fmla="*/ 0 h 42862"/>
                <a:gd name="connsiteX4" fmla="*/ 111919 w 111919"/>
                <a:gd name="connsiteY4" fmla="*/ 0 h 42862"/>
                <a:gd name="connsiteX0" fmla="*/ 0 w 111919"/>
                <a:gd name="connsiteY0" fmla="*/ 42862 h 42862"/>
                <a:gd name="connsiteX1" fmla="*/ 38101 w 111919"/>
                <a:gd name="connsiteY1" fmla="*/ 21431 h 42862"/>
                <a:gd name="connsiteX2" fmla="*/ 78582 w 111919"/>
                <a:gd name="connsiteY2" fmla="*/ 14287 h 42862"/>
                <a:gd name="connsiteX3" fmla="*/ 111919 w 111919"/>
                <a:gd name="connsiteY3" fmla="*/ 0 h 42862"/>
                <a:gd name="connsiteX4" fmla="*/ 111919 w 111919"/>
                <a:gd name="connsiteY4" fmla="*/ 0 h 42862"/>
                <a:gd name="connsiteX0" fmla="*/ 0 w 112597"/>
                <a:gd name="connsiteY0" fmla="*/ 43017 h 43017"/>
                <a:gd name="connsiteX1" fmla="*/ 38101 w 112597"/>
                <a:gd name="connsiteY1" fmla="*/ 21586 h 43017"/>
                <a:gd name="connsiteX2" fmla="*/ 78582 w 112597"/>
                <a:gd name="connsiteY2" fmla="*/ 14442 h 43017"/>
                <a:gd name="connsiteX3" fmla="*/ 111919 w 112597"/>
                <a:gd name="connsiteY3" fmla="*/ 155 h 43017"/>
                <a:gd name="connsiteX4" fmla="*/ 100013 w 112597"/>
                <a:gd name="connsiteY4" fmla="*/ 7299 h 43017"/>
                <a:gd name="connsiteX0" fmla="*/ 0 w 112597"/>
                <a:gd name="connsiteY0" fmla="*/ 43017 h 43017"/>
                <a:gd name="connsiteX1" fmla="*/ 30958 w 112597"/>
                <a:gd name="connsiteY1" fmla="*/ 26348 h 43017"/>
                <a:gd name="connsiteX2" fmla="*/ 78582 w 112597"/>
                <a:gd name="connsiteY2" fmla="*/ 14442 h 43017"/>
                <a:gd name="connsiteX3" fmla="*/ 111919 w 112597"/>
                <a:gd name="connsiteY3" fmla="*/ 155 h 43017"/>
                <a:gd name="connsiteX4" fmla="*/ 100013 w 112597"/>
                <a:gd name="connsiteY4" fmla="*/ 7299 h 43017"/>
                <a:gd name="connsiteX0" fmla="*/ 0 w 113522"/>
                <a:gd name="connsiteY0" fmla="*/ 43222 h 43222"/>
                <a:gd name="connsiteX1" fmla="*/ 30958 w 113522"/>
                <a:gd name="connsiteY1" fmla="*/ 26553 h 43222"/>
                <a:gd name="connsiteX2" fmla="*/ 61913 w 113522"/>
                <a:gd name="connsiteY2" fmla="*/ 19410 h 43222"/>
                <a:gd name="connsiteX3" fmla="*/ 111919 w 113522"/>
                <a:gd name="connsiteY3" fmla="*/ 360 h 43222"/>
                <a:gd name="connsiteX4" fmla="*/ 100013 w 113522"/>
                <a:gd name="connsiteY4" fmla="*/ 7504 h 43222"/>
                <a:gd name="connsiteX0" fmla="*/ 0 w 112327"/>
                <a:gd name="connsiteY0" fmla="*/ 42954 h 42954"/>
                <a:gd name="connsiteX1" fmla="*/ 30958 w 112327"/>
                <a:gd name="connsiteY1" fmla="*/ 26285 h 42954"/>
                <a:gd name="connsiteX2" fmla="*/ 61913 w 112327"/>
                <a:gd name="connsiteY2" fmla="*/ 19142 h 42954"/>
                <a:gd name="connsiteX3" fmla="*/ 111919 w 112327"/>
                <a:gd name="connsiteY3" fmla="*/ 92 h 42954"/>
                <a:gd name="connsiteX4" fmla="*/ 85725 w 112327"/>
                <a:gd name="connsiteY4" fmla="*/ 11999 h 42954"/>
                <a:gd name="connsiteX0" fmla="*/ 0 w 105316"/>
                <a:gd name="connsiteY0" fmla="*/ 42954 h 42954"/>
                <a:gd name="connsiteX1" fmla="*/ 30958 w 105316"/>
                <a:gd name="connsiteY1" fmla="*/ 26285 h 42954"/>
                <a:gd name="connsiteX2" fmla="*/ 61913 w 105316"/>
                <a:gd name="connsiteY2" fmla="*/ 19142 h 42954"/>
                <a:gd name="connsiteX3" fmla="*/ 104776 w 105316"/>
                <a:gd name="connsiteY3" fmla="*/ 92 h 42954"/>
                <a:gd name="connsiteX4" fmla="*/ 85725 w 105316"/>
                <a:gd name="connsiteY4" fmla="*/ 11999 h 42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16" h="42954">
                  <a:moveTo>
                    <a:pt x="0" y="42954"/>
                  </a:moveTo>
                  <a:cubicBezTo>
                    <a:pt x="11113" y="35017"/>
                    <a:pt x="20639" y="30254"/>
                    <a:pt x="30958" y="26285"/>
                  </a:cubicBezTo>
                  <a:cubicBezTo>
                    <a:pt x="41277" y="22316"/>
                    <a:pt x="46832" y="23111"/>
                    <a:pt x="61913" y="19142"/>
                  </a:cubicBezTo>
                  <a:cubicBezTo>
                    <a:pt x="73025" y="14380"/>
                    <a:pt x="100807" y="1282"/>
                    <a:pt x="104776" y="92"/>
                  </a:cubicBezTo>
                  <a:cubicBezTo>
                    <a:pt x="108745" y="-1098"/>
                    <a:pt x="89694" y="9618"/>
                    <a:pt x="85725" y="11999"/>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8" name="任意多边形 167"/>
            <p:cNvSpPr/>
            <p:nvPr/>
          </p:nvSpPr>
          <p:spPr>
            <a:xfrm>
              <a:off x="5800723" y="3448067"/>
              <a:ext cx="69057" cy="9525"/>
            </a:xfrm>
            <a:custGeom>
              <a:avLst/>
              <a:gdLst>
                <a:gd name="connsiteX0" fmla="*/ 0 w 61912"/>
                <a:gd name="connsiteY0" fmla="*/ 9525 h 9525"/>
                <a:gd name="connsiteX1" fmla="*/ 61912 w 61912"/>
                <a:gd name="connsiteY1" fmla="*/ 0 h 9525"/>
                <a:gd name="connsiteX0" fmla="*/ 0 w 11154"/>
                <a:gd name="connsiteY0" fmla="*/ 10000 h 10000"/>
                <a:gd name="connsiteX1" fmla="*/ 11154 w 11154"/>
                <a:gd name="connsiteY1" fmla="*/ 0 h 10000"/>
              </a:gdLst>
              <a:ahLst/>
              <a:cxnLst>
                <a:cxn ang="0">
                  <a:pos x="connsiteX0" y="connsiteY0"/>
                </a:cxn>
                <a:cxn ang="0">
                  <a:pos x="connsiteX1" y="connsiteY1"/>
                </a:cxn>
              </a:cxnLst>
              <a:rect l="l" t="t" r="r" b="b"/>
              <a:pathLst>
                <a:path w="11154" h="10000">
                  <a:moveTo>
                    <a:pt x="0" y="10000"/>
                  </a:moveTo>
                  <a:cubicBezTo>
                    <a:pt x="3333" y="6667"/>
                    <a:pt x="7821" y="3333"/>
                    <a:pt x="11154"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69" name="任意多边形 168"/>
            <p:cNvSpPr/>
            <p:nvPr/>
          </p:nvSpPr>
          <p:spPr>
            <a:xfrm>
              <a:off x="5750720" y="3502836"/>
              <a:ext cx="109537" cy="30957"/>
            </a:xfrm>
            <a:custGeom>
              <a:avLst/>
              <a:gdLst>
                <a:gd name="connsiteX0" fmla="*/ 0 w 107156"/>
                <a:gd name="connsiteY0" fmla="*/ 35719 h 35719"/>
                <a:gd name="connsiteX1" fmla="*/ 52387 w 107156"/>
                <a:gd name="connsiteY1" fmla="*/ 19050 h 35719"/>
                <a:gd name="connsiteX2" fmla="*/ 90487 w 107156"/>
                <a:gd name="connsiteY2" fmla="*/ 14288 h 35719"/>
                <a:gd name="connsiteX3" fmla="*/ 107156 w 107156"/>
                <a:gd name="connsiteY3" fmla="*/ 0 h 35719"/>
                <a:gd name="connsiteX0" fmla="*/ 0 w 109537"/>
                <a:gd name="connsiteY0" fmla="*/ 30957 h 30957"/>
                <a:gd name="connsiteX1" fmla="*/ 54768 w 109537"/>
                <a:gd name="connsiteY1" fmla="*/ 19050 h 30957"/>
                <a:gd name="connsiteX2" fmla="*/ 92868 w 109537"/>
                <a:gd name="connsiteY2" fmla="*/ 14288 h 30957"/>
                <a:gd name="connsiteX3" fmla="*/ 109537 w 109537"/>
                <a:gd name="connsiteY3" fmla="*/ 0 h 30957"/>
                <a:gd name="connsiteX0" fmla="*/ 0 w 109537"/>
                <a:gd name="connsiteY0" fmla="*/ 30957 h 30957"/>
                <a:gd name="connsiteX1" fmla="*/ 54768 w 109537"/>
                <a:gd name="connsiteY1" fmla="*/ 19050 h 30957"/>
                <a:gd name="connsiteX2" fmla="*/ 88106 w 109537"/>
                <a:gd name="connsiteY2" fmla="*/ 14288 h 30957"/>
                <a:gd name="connsiteX3" fmla="*/ 109537 w 109537"/>
                <a:gd name="connsiteY3" fmla="*/ 0 h 30957"/>
                <a:gd name="connsiteX0" fmla="*/ 0 w 109537"/>
                <a:gd name="connsiteY0" fmla="*/ 30957 h 30957"/>
                <a:gd name="connsiteX1" fmla="*/ 52387 w 109537"/>
                <a:gd name="connsiteY1" fmla="*/ 23812 h 30957"/>
                <a:gd name="connsiteX2" fmla="*/ 88106 w 109537"/>
                <a:gd name="connsiteY2" fmla="*/ 14288 h 30957"/>
                <a:gd name="connsiteX3" fmla="*/ 109537 w 109537"/>
                <a:gd name="connsiteY3" fmla="*/ 0 h 30957"/>
              </a:gdLst>
              <a:ahLst/>
              <a:cxnLst>
                <a:cxn ang="0">
                  <a:pos x="connsiteX0" y="connsiteY0"/>
                </a:cxn>
                <a:cxn ang="0">
                  <a:pos x="connsiteX1" y="connsiteY1"/>
                </a:cxn>
                <a:cxn ang="0">
                  <a:pos x="connsiteX2" y="connsiteY2"/>
                </a:cxn>
                <a:cxn ang="0">
                  <a:pos x="connsiteX3" y="connsiteY3"/>
                </a:cxn>
              </a:cxnLst>
              <a:rect l="l" t="t" r="r" b="b"/>
              <a:pathLst>
                <a:path w="109537" h="30957">
                  <a:moveTo>
                    <a:pt x="0" y="30957"/>
                  </a:moveTo>
                  <a:cubicBezTo>
                    <a:pt x="18653" y="24408"/>
                    <a:pt x="37703" y="26590"/>
                    <a:pt x="52387" y="23812"/>
                  </a:cubicBezTo>
                  <a:cubicBezTo>
                    <a:pt x="67071" y="21034"/>
                    <a:pt x="78581" y="18257"/>
                    <a:pt x="88106" y="14288"/>
                  </a:cubicBezTo>
                  <a:cubicBezTo>
                    <a:pt x="97631" y="10319"/>
                    <a:pt x="105766" y="5556"/>
                    <a:pt x="10953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0" name="任意多边形 169"/>
            <p:cNvSpPr/>
            <p:nvPr/>
          </p:nvSpPr>
          <p:spPr>
            <a:xfrm>
              <a:off x="5679283" y="3579033"/>
              <a:ext cx="126207" cy="38101"/>
            </a:xfrm>
            <a:custGeom>
              <a:avLst/>
              <a:gdLst>
                <a:gd name="connsiteX0" fmla="*/ 0 w 128588"/>
                <a:gd name="connsiteY0" fmla="*/ 33338 h 33338"/>
                <a:gd name="connsiteX1" fmla="*/ 69056 w 128588"/>
                <a:gd name="connsiteY1" fmla="*/ 30957 h 33338"/>
                <a:gd name="connsiteX2" fmla="*/ 111919 w 128588"/>
                <a:gd name="connsiteY2" fmla="*/ 19050 h 33338"/>
                <a:gd name="connsiteX3" fmla="*/ 128588 w 128588"/>
                <a:gd name="connsiteY3" fmla="*/ 0 h 33338"/>
                <a:gd name="connsiteX0" fmla="*/ 0 w 128588"/>
                <a:gd name="connsiteY0" fmla="*/ 33338 h 33338"/>
                <a:gd name="connsiteX1" fmla="*/ 69056 w 128588"/>
                <a:gd name="connsiteY1" fmla="*/ 30957 h 33338"/>
                <a:gd name="connsiteX2" fmla="*/ 102394 w 128588"/>
                <a:gd name="connsiteY2" fmla="*/ 19050 h 33338"/>
                <a:gd name="connsiteX3" fmla="*/ 128588 w 128588"/>
                <a:gd name="connsiteY3" fmla="*/ 0 h 33338"/>
                <a:gd name="connsiteX0" fmla="*/ 0 w 126207"/>
                <a:gd name="connsiteY0" fmla="*/ 38101 h 38101"/>
                <a:gd name="connsiteX1" fmla="*/ 69056 w 126207"/>
                <a:gd name="connsiteY1" fmla="*/ 35720 h 38101"/>
                <a:gd name="connsiteX2" fmla="*/ 102394 w 126207"/>
                <a:gd name="connsiteY2" fmla="*/ 23813 h 38101"/>
                <a:gd name="connsiteX3" fmla="*/ 126207 w 126207"/>
                <a:gd name="connsiteY3" fmla="*/ 0 h 38101"/>
              </a:gdLst>
              <a:ahLst/>
              <a:cxnLst>
                <a:cxn ang="0">
                  <a:pos x="connsiteX0" y="connsiteY0"/>
                </a:cxn>
                <a:cxn ang="0">
                  <a:pos x="connsiteX1" y="connsiteY1"/>
                </a:cxn>
                <a:cxn ang="0">
                  <a:pos x="connsiteX2" y="connsiteY2"/>
                </a:cxn>
                <a:cxn ang="0">
                  <a:pos x="connsiteX3" y="connsiteY3"/>
                </a:cxn>
              </a:cxnLst>
              <a:rect l="l" t="t" r="r" b="b"/>
              <a:pathLst>
                <a:path w="126207" h="38101">
                  <a:moveTo>
                    <a:pt x="0" y="38101"/>
                  </a:moveTo>
                  <a:cubicBezTo>
                    <a:pt x="25201" y="38101"/>
                    <a:pt x="51990" y="38101"/>
                    <a:pt x="69056" y="35720"/>
                  </a:cubicBezTo>
                  <a:cubicBezTo>
                    <a:pt x="86122" y="33339"/>
                    <a:pt x="92869" y="29766"/>
                    <a:pt x="102394" y="23813"/>
                  </a:cubicBezTo>
                  <a:cubicBezTo>
                    <a:pt x="111919" y="17860"/>
                    <a:pt x="122833" y="6945"/>
                    <a:pt x="12620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1" name="任意多边形 170"/>
            <p:cNvSpPr/>
            <p:nvPr/>
          </p:nvSpPr>
          <p:spPr>
            <a:xfrm>
              <a:off x="5603085" y="3579034"/>
              <a:ext cx="240506" cy="121444"/>
            </a:xfrm>
            <a:custGeom>
              <a:avLst/>
              <a:gdLst>
                <a:gd name="connsiteX0" fmla="*/ 0 w 242887"/>
                <a:gd name="connsiteY0" fmla="*/ 142875 h 142875"/>
                <a:gd name="connsiteX1" fmla="*/ 90487 w 242887"/>
                <a:gd name="connsiteY1" fmla="*/ 128587 h 142875"/>
                <a:gd name="connsiteX2" fmla="*/ 135731 w 242887"/>
                <a:gd name="connsiteY2" fmla="*/ 116681 h 142875"/>
                <a:gd name="connsiteX3" fmla="*/ 159544 w 242887"/>
                <a:gd name="connsiteY3" fmla="*/ 90487 h 142875"/>
                <a:gd name="connsiteX4" fmla="*/ 176212 w 242887"/>
                <a:gd name="connsiteY4" fmla="*/ 61912 h 142875"/>
                <a:gd name="connsiteX5" fmla="*/ 209550 w 242887"/>
                <a:gd name="connsiteY5" fmla="*/ 35718 h 142875"/>
                <a:gd name="connsiteX6" fmla="*/ 242887 w 242887"/>
                <a:gd name="connsiteY6" fmla="*/ 0 h 142875"/>
                <a:gd name="connsiteX0" fmla="*/ 0 w 235743"/>
                <a:gd name="connsiteY0" fmla="*/ 138112 h 138112"/>
                <a:gd name="connsiteX1" fmla="*/ 83343 w 235743"/>
                <a:gd name="connsiteY1" fmla="*/ 128587 h 138112"/>
                <a:gd name="connsiteX2" fmla="*/ 128587 w 235743"/>
                <a:gd name="connsiteY2" fmla="*/ 116681 h 138112"/>
                <a:gd name="connsiteX3" fmla="*/ 152400 w 235743"/>
                <a:gd name="connsiteY3" fmla="*/ 90487 h 138112"/>
                <a:gd name="connsiteX4" fmla="*/ 169068 w 235743"/>
                <a:gd name="connsiteY4" fmla="*/ 61912 h 138112"/>
                <a:gd name="connsiteX5" fmla="*/ 202406 w 235743"/>
                <a:gd name="connsiteY5" fmla="*/ 35718 h 138112"/>
                <a:gd name="connsiteX6" fmla="*/ 235743 w 235743"/>
                <a:gd name="connsiteY6" fmla="*/ 0 h 138112"/>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69068 w 233362"/>
                <a:gd name="connsiteY4" fmla="*/ 57150 h 133350"/>
                <a:gd name="connsiteX5" fmla="*/ 202406 w 233362"/>
                <a:gd name="connsiteY5" fmla="*/ 30956 h 133350"/>
                <a:gd name="connsiteX6" fmla="*/ 233362 w 233362"/>
                <a:gd name="connsiteY6" fmla="*/ 0 h 133350"/>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73831 w 233362"/>
                <a:gd name="connsiteY4" fmla="*/ 59531 h 133350"/>
                <a:gd name="connsiteX5" fmla="*/ 202406 w 233362"/>
                <a:gd name="connsiteY5" fmla="*/ 30956 h 133350"/>
                <a:gd name="connsiteX6" fmla="*/ 233362 w 233362"/>
                <a:gd name="connsiteY6" fmla="*/ 0 h 133350"/>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9531 h 130969"/>
                <a:gd name="connsiteX5" fmla="*/ 200025 w 230981"/>
                <a:gd name="connsiteY5" fmla="*/ 30956 h 130969"/>
                <a:gd name="connsiteX6" fmla="*/ 230981 w 230981"/>
                <a:gd name="connsiteY6" fmla="*/ 0 h 130969"/>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4769 h 130969"/>
                <a:gd name="connsiteX5" fmla="*/ 200025 w 230981"/>
                <a:gd name="connsiteY5" fmla="*/ 30956 h 130969"/>
                <a:gd name="connsiteX6" fmla="*/ 230981 w 230981"/>
                <a:gd name="connsiteY6" fmla="*/ 0 h 130969"/>
                <a:gd name="connsiteX0" fmla="*/ 0 w 240506"/>
                <a:gd name="connsiteY0" fmla="*/ 128588 h 128588"/>
                <a:gd name="connsiteX1" fmla="*/ 90487 w 240506"/>
                <a:gd name="connsiteY1" fmla="*/ 123825 h 128588"/>
                <a:gd name="connsiteX2" fmla="*/ 135731 w 240506"/>
                <a:gd name="connsiteY2" fmla="*/ 111919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 name="connsiteX0" fmla="*/ 0 w 240506"/>
                <a:gd name="connsiteY0" fmla="*/ 128588 h 128588"/>
                <a:gd name="connsiteX1" fmla="*/ 90487 w 240506"/>
                <a:gd name="connsiteY1" fmla="*/ 123825 h 128588"/>
                <a:gd name="connsiteX2" fmla="*/ 130969 w 240506"/>
                <a:gd name="connsiteY2" fmla="*/ 109537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 name="connsiteX0" fmla="*/ 0 w 240506"/>
                <a:gd name="connsiteY0" fmla="*/ 119063 h 119063"/>
                <a:gd name="connsiteX1" fmla="*/ 90487 w 240506"/>
                <a:gd name="connsiteY1" fmla="*/ 114300 h 119063"/>
                <a:gd name="connsiteX2" fmla="*/ 130969 w 240506"/>
                <a:gd name="connsiteY2" fmla="*/ 100012 h 119063"/>
                <a:gd name="connsiteX3" fmla="*/ 159544 w 240506"/>
                <a:gd name="connsiteY3" fmla="*/ 76200 h 119063"/>
                <a:gd name="connsiteX4" fmla="*/ 180975 w 240506"/>
                <a:gd name="connsiteY4" fmla="*/ 45244 h 119063"/>
                <a:gd name="connsiteX5" fmla="*/ 209550 w 240506"/>
                <a:gd name="connsiteY5" fmla="*/ 21431 h 119063"/>
                <a:gd name="connsiteX6" fmla="*/ 240506 w 240506"/>
                <a:gd name="connsiteY6" fmla="*/ 0 h 119063"/>
                <a:gd name="connsiteX0" fmla="*/ 0 w 240506"/>
                <a:gd name="connsiteY0" fmla="*/ 119063 h 119063"/>
                <a:gd name="connsiteX1" fmla="*/ 90487 w 240506"/>
                <a:gd name="connsiteY1" fmla="*/ 114300 h 119063"/>
                <a:gd name="connsiteX2" fmla="*/ 130969 w 240506"/>
                <a:gd name="connsiteY2" fmla="*/ 100012 h 119063"/>
                <a:gd name="connsiteX3" fmla="*/ 159544 w 240506"/>
                <a:gd name="connsiteY3" fmla="*/ 76200 h 119063"/>
                <a:gd name="connsiteX4" fmla="*/ 180975 w 240506"/>
                <a:gd name="connsiteY4" fmla="*/ 45244 h 119063"/>
                <a:gd name="connsiteX5" fmla="*/ 209550 w 240506"/>
                <a:gd name="connsiteY5" fmla="*/ 26194 h 119063"/>
                <a:gd name="connsiteX6" fmla="*/ 240506 w 240506"/>
                <a:gd name="connsiteY6" fmla="*/ 0 h 119063"/>
                <a:gd name="connsiteX0" fmla="*/ 0 w 240506"/>
                <a:gd name="connsiteY0" fmla="*/ 119063 h 119063"/>
                <a:gd name="connsiteX1" fmla="*/ 90487 w 240506"/>
                <a:gd name="connsiteY1" fmla="*/ 114300 h 119063"/>
                <a:gd name="connsiteX2" fmla="*/ 130969 w 240506"/>
                <a:gd name="connsiteY2" fmla="*/ 100012 h 119063"/>
                <a:gd name="connsiteX3" fmla="*/ 152401 w 240506"/>
                <a:gd name="connsiteY3" fmla="*/ 78582 h 119063"/>
                <a:gd name="connsiteX4" fmla="*/ 180975 w 240506"/>
                <a:gd name="connsiteY4" fmla="*/ 45244 h 119063"/>
                <a:gd name="connsiteX5" fmla="*/ 209550 w 240506"/>
                <a:gd name="connsiteY5" fmla="*/ 26194 h 119063"/>
                <a:gd name="connsiteX6" fmla="*/ 240506 w 240506"/>
                <a:gd name="connsiteY6" fmla="*/ 0 h 119063"/>
                <a:gd name="connsiteX0" fmla="*/ 0 w 240506"/>
                <a:gd name="connsiteY0" fmla="*/ 119063 h 119063"/>
                <a:gd name="connsiteX1" fmla="*/ 90487 w 240506"/>
                <a:gd name="connsiteY1" fmla="*/ 114300 h 119063"/>
                <a:gd name="connsiteX2" fmla="*/ 130969 w 240506"/>
                <a:gd name="connsiteY2" fmla="*/ 100012 h 119063"/>
                <a:gd name="connsiteX3" fmla="*/ 152401 w 240506"/>
                <a:gd name="connsiteY3" fmla="*/ 78582 h 119063"/>
                <a:gd name="connsiteX4" fmla="*/ 176213 w 240506"/>
                <a:gd name="connsiteY4" fmla="*/ 47625 h 119063"/>
                <a:gd name="connsiteX5" fmla="*/ 209550 w 240506"/>
                <a:gd name="connsiteY5" fmla="*/ 26194 h 119063"/>
                <a:gd name="connsiteX6" fmla="*/ 240506 w 240506"/>
                <a:gd name="connsiteY6" fmla="*/ 0 h 119063"/>
                <a:gd name="connsiteX0" fmla="*/ 0 w 247650"/>
                <a:gd name="connsiteY0" fmla="*/ 121444 h 121444"/>
                <a:gd name="connsiteX1" fmla="*/ 90487 w 247650"/>
                <a:gd name="connsiteY1" fmla="*/ 116681 h 121444"/>
                <a:gd name="connsiteX2" fmla="*/ 130969 w 247650"/>
                <a:gd name="connsiteY2" fmla="*/ 102393 h 121444"/>
                <a:gd name="connsiteX3" fmla="*/ 152401 w 247650"/>
                <a:gd name="connsiteY3" fmla="*/ 80963 h 121444"/>
                <a:gd name="connsiteX4" fmla="*/ 176213 w 247650"/>
                <a:gd name="connsiteY4" fmla="*/ 50006 h 121444"/>
                <a:gd name="connsiteX5" fmla="*/ 209550 w 247650"/>
                <a:gd name="connsiteY5" fmla="*/ 28575 h 121444"/>
                <a:gd name="connsiteX6" fmla="*/ 247650 w 247650"/>
                <a:gd name="connsiteY6" fmla="*/ 0 h 121444"/>
                <a:gd name="connsiteX0" fmla="*/ 0 w 240506"/>
                <a:gd name="connsiteY0" fmla="*/ 121444 h 121444"/>
                <a:gd name="connsiteX1" fmla="*/ 83343 w 240506"/>
                <a:gd name="connsiteY1" fmla="*/ 116681 h 121444"/>
                <a:gd name="connsiteX2" fmla="*/ 123825 w 240506"/>
                <a:gd name="connsiteY2" fmla="*/ 102393 h 121444"/>
                <a:gd name="connsiteX3" fmla="*/ 145257 w 240506"/>
                <a:gd name="connsiteY3" fmla="*/ 80963 h 121444"/>
                <a:gd name="connsiteX4" fmla="*/ 169069 w 240506"/>
                <a:gd name="connsiteY4" fmla="*/ 50006 h 121444"/>
                <a:gd name="connsiteX5" fmla="*/ 202406 w 240506"/>
                <a:gd name="connsiteY5" fmla="*/ 28575 h 121444"/>
                <a:gd name="connsiteX6" fmla="*/ 240506 w 240506"/>
                <a:gd name="connsiteY6" fmla="*/ 0 h 121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506" h="121444">
                  <a:moveTo>
                    <a:pt x="0" y="121444"/>
                  </a:moveTo>
                  <a:cubicBezTo>
                    <a:pt x="33932" y="116483"/>
                    <a:pt x="62706" y="119856"/>
                    <a:pt x="83343" y="116681"/>
                  </a:cubicBezTo>
                  <a:cubicBezTo>
                    <a:pt x="103980" y="113506"/>
                    <a:pt x="113506" y="108346"/>
                    <a:pt x="123825" y="102393"/>
                  </a:cubicBezTo>
                  <a:cubicBezTo>
                    <a:pt x="134144" y="96440"/>
                    <a:pt x="137716" y="89694"/>
                    <a:pt x="145257" y="80963"/>
                  </a:cubicBezTo>
                  <a:cubicBezTo>
                    <a:pt x="152798" y="72232"/>
                    <a:pt x="159544" y="58737"/>
                    <a:pt x="169069" y="50006"/>
                  </a:cubicBezTo>
                  <a:cubicBezTo>
                    <a:pt x="178594" y="41275"/>
                    <a:pt x="192484" y="36116"/>
                    <a:pt x="202406" y="28575"/>
                  </a:cubicBezTo>
                  <a:cubicBezTo>
                    <a:pt x="212328" y="21034"/>
                    <a:pt x="229394" y="12699"/>
                    <a:pt x="2405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2" name="任意多边形 171"/>
            <p:cNvSpPr/>
            <p:nvPr/>
          </p:nvSpPr>
          <p:spPr>
            <a:xfrm>
              <a:off x="5507837" y="3648091"/>
              <a:ext cx="311943" cy="142875"/>
            </a:xfrm>
            <a:custGeom>
              <a:avLst/>
              <a:gdLst>
                <a:gd name="connsiteX0" fmla="*/ 0 w 309563"/>
                <a:gd name="connsiteY0" fmla="*/ 142875 h 142875"/>
                <a:gd name="connsiteX1" fmla="*/ 59532 w 309563"/>
                <a:gd name="connsiteY1" fmla="*/ 130969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3351 w 309563"/>
                <a:gd name="connsiteY2" fmla="*/ 121443 h 142875"/>
                <a:gd name="connsiteX3" fmla="*/ 173832 w 309563"/>
                <a:gd name="connsiteY3" fmla="*/ 104775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3351 w 309563"/>
                <a:gd name="connsiteY2" fmla="*/ 121443 h 142875"/>
                <a:gd name="connsiteX3" fmla="*/ 169070 w 309563"/>
                <a:gd name="connsiteY3" fmla="*/ 97631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3351 w 309563"/>
                <a:gd name="connsiteY2" fmla="*/ 121443 h 142875"/>
                <a:gd name="connsiteX3" fmla="*/ 169070 w 309563"/>
                <a:gd name="connsiteY3" fmla="*/ 97631 h 142875"/>
                <a:gd name="connsiteX4" fmla="*/ 200026 w 309563"/>
                <a:gd name="connsiteY4" fmla="*/ 73819 h 142875"/>
                <a:gd name="connsiteX5" fmla="*/ 242888 w 309563"/>
                <a:gd name="connsiteY5" fmla="*/ 61912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3351 w 309563"/>
                <a:gd name="connsiteY2" fmla="*/ 121443 h 142875"/>
                <a:gd name="connsiteX3" fmla="*/ 169070 w 309563"/>
                <a:gd name="connsiteY3" fmla="*/ 97631 h 142875"/>
                <a:gd name="connsiteX4" fmla="*/ 200026 w 309563"/>
                <a:gd name="connsiteY4" fmla="*/ 73819 h 142875"/>
                <a:gd name="connsiteX5" fmla="*/ 242888 w 309563"/>
                <a:gd name="connsiteY5" fmla="*/ 61912 h 142875"/>
                <a:gd name="connsiteX6" fmla="*/ 280988 w 309563"/>
                <a:gd name="connsiteY6" fmla="*/ 42863 h 142875"/>
                <a:gd name="connsiteX7" fmla="*/ 309563 w 309563"/>
                <a:gd name="connsiteY7" fmla="*/ 0 h 142875"/>
                <a:gd name="connsiteX0" fmla="*/ 0 w 309563"/>
                <a:gd name="connsiteY0" fmla="*/ 142875 h 142875"/>
                <a:gd name="connsiteX1" fmla="*/ 59532 w 309563"/>
                <a:gd name="connsiteY1" fmla="*/ 133350 h 142875"/>
                <a:gd name="connsiteX2" fmla="*/ 126208 w 309563"/>
                <a:gd name="connsiteY2" fmla="*/ 123824 h 142875"/>
                <a:gd name="connsiteX3" fmla="*/ 169070 w 309563"/>
                <a:gd name="connsiteY3" fmla="*/ 97631 h 142875"/>
                <a:gd name="connsiteX4" fmla="*/ 200026 w 309563"/>
                <a:gd name="connsiteY4" fmla="*/ 73819 h 142875"/>
                <a:gd name="connsiteX5" fmla="*/ 242888 w 309563"/>
                <a:gd name="connsiteY5" fmla="*/ 61912 h 142875"/>
                <a:gd name="connsiteX6" fmla="*/ 280988 w 309563"/>
                <a:gd name="connsiteY6" fmla="*/ 42863 h 142875"/>
                <a:gd name="connsiteX7" fmla="*/ 309563 w 309563"/>
                <a:gd name="connsiteY7" fmla="*/ 0 h 142875"/>
                <a:gd name="connsiteX0" fmla="*/ 0 w 316706"/>
                <a:gd name="connsiteY0" fmla="*/ 142875 h 142875"/>
                <a:gd name="connsiteX1" fmla="*/ 59532 w 316706"/>
                <a:gd name="connsiteY1" fmla="*/ 133350 h 142875"/>
                <a:gd name="connsiteX2" fmla="*/ 126208 w 316706"/>
                <a:gd name="connsiteY2" fmla="*/ 123824 h 142875"/>
                <a:gd name="connsiteX3" fmla="*/ 169070 w 316706"/>
                <a:gd name="connsiteY3" fmla="*/ 97631 h 142875"/>
                <a:gd name="connsiteX4" fmla="*/ 200026 w 316706"/>
                <a:gd name="connsiteY4" fmla="*/ 73819 h 142875"/>
                <a:gd name="connsiteX5" fmla="*/ 242888 w 316706"/>
                <a:gd name="connsiteY5" fmla="*/ 61912 h 142875"/>
                <a:gd name="connsiteX6" fmla="*/ 280988 w 316706"/>
                <a:gd name="connsiteY6" fmla="*/ 42863 h 142875"/>
                <a:gd name="connsiteX7" fmla="*/ 316706 w 316706"/>
                <a:gd name="connsiteY7" fmla="*/ 0 h 142875"/>
                <a:gd name="connsiteX0" fmla="*/ 0 w 311943"/>
                <a:gd name="connsiteY0" fmla="*/ 142875 h 142875"/>
                <a:gd name="connsiteX1" fmla="*/ 54769 w 311943"/>
                <a:gd name="connsiteY1" fmla="*/ 133350 h 142875"/>
                <a:gd name="connsiteX2" fmla="*/ 121445 w 311943"/>
                <a:gd name="connsiteY2" fmla="*/ 123824 h 142875"/>
                <a:gd name="connsiteX3" fmla="*/ 164307 w 311943"/>
                <a:gd name="connsiteY3" fmla="*/ 97631 h 142875"/>
                <a:gd name="connsiteX4" fmla="*/ 195263 w 311943"/>
                <a:gd name="connsiteY4" fmla="*/ 73819 h 142875"/>
                <a:gd name="connsiteX5" fmla="*/ 238125 w 311943"/>
                <a:gd name="connsiteY5" fmla="*/ 61912 h 142875"/>
                <a:gd name="connsiteX6" fmla="*/ 276225 w 311943"/>
                <a:gd name="connsiteY6" fmla="*/ 42863 h 142875"/>
                <a:gd name="connsiteX7" fmla="*/ 311943 w 311943"/>
                <a:gd name="connsiteY7"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1943" h="142875">
                  <a:moveTo>
                    <a:pt x="0" y="142875"/>
                  </a:moveTo>
                  <a:cubicBezTo>
                    <a:pt x="18455" y="138112"/>
                    <a:pt x="34528" y="136525"/>
                    <a:pt x="54769" y="133350"/>
                  </a:cubicBezTo>
                  <a:cubicBezTo>
                    <a:pt x="75010" y="130175"/>
                    <a:pt x="103189" y="129777"/>
                    <a:pt x="121445" y="123824"/>
                  </a:cubicBezTo>
                  <a:cubicBezTo>
                    <a:pt x="139701" y="117871"/>
                    <a:pt x="152004" y="105965"/>
                    <a:pt x="164307" y="97631"/>
                  </a:cubicBezTo>
                  <a:cubicBezTo>
                    <a:pt x="176610" y="89297"/>
                    <a:pt x="182960" y="79772"/>
                    <a:pt x="195263" y="73819"/>
                  </a:cubicBezTo>
                  <a:cubicBezTo>
                    <a:pt x="207566" y="67866"/>
                    <a:pt x="224631" y="67071"/>
                    <a:pt x="238125" y="61912"/>
                  </a:cubicBezTo>
                  <a:cubicBezTo>
                    <a:pt x="251619" y="56753"/>
                    <a:pt x="265112" y="53182"/>
                    <a:pt x="276225" y="42863"/>
                  </a:cubicBezTo>
                  <a:cubicBezTo>
                    <a:pt x="287338" y="32544"/>
                    <a:pt x="303212" y="13494"/>
                    <a:pt x="31194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3" name="任意多边形 172"/>
            <p:cNvSpPr/>
            <p:nvPr/>
          </p:nvSpPr>
          <p:spPr>
            <a:xfrm>
              <a:off x="5419728" y="3760011"/>
              <a:ext cx="342900" cy="111918"/>
            </a:xfrm>
            <a:custGeom>
              <a:avLst/>
              <a:gdLst>
                <a:gd name="connsiteX0" fmla="*/ 0 w 361950"/>
                <a:gd name="connsiteY0" fmla="*/ 119062 h 119062"/>
                <a:gd name="connsiteX1" fmla="*/ 104775 w 361950"/>
                <a:gd name="connsiteY1" fmla="*/ 100012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 name="connsiteX0" fmla="*/ 0 w 361950"/>
                <a:gd name="connsiteY0" fmla="*/ 119062 h 119062"/>
                <a:gd name="connsiteX1" fmla="*/ 73819 w 361950"/>
                <a:gd name="connsiteY1" fmla="*/ 114299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 name="connsiteX0" fmla="*/ 0 w 361950"/>
                <a:gd name="connsiteY0" fmla="*/ 119062 h 119062"/>
                <a:gd name="connsiteX1" fmla="*/ 73819 w 361950"/>
                <a:gd name="connsiteY1" fmla="*/ 114299 h 119062"/>
                <a:gd name="connsiteX2" fmla="*/ 128588 w 361950"/>
                <a:gd name="connsiteY2" fmla="*/ 102394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 name="connsiteX0" fmla="*/ 0 w 361950"/>
                <a:gd name="connsiteY0" fmla="*/ 119062 h 119062"/>
                <a:gd name="connsiteX1" fmla="*/ 73819 w 361950"/>
                <a:gd name="connsiteY1" fmla="*/ 114299 h 119062"/>
                <a:gd name="connsiteX2" fmla="*/ 128588 w 361950"/>
                <a:gd name="connsiteY2" fmla="*/ 102394 h 119062"/>
                <a:gd name="connsiteX3" fmla="*/ 190500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 name="connsiteX0" fmla="*/ 0 w 361950"/>
                <a:gd name="connsiteY0" fmla="*/ 119062 h 119062"/>
                <a:gd name="connsiteX1" fmla="*/ 73819 w 361950"/>
                <a:gd name="connsiteY1" fmla="*/ 114299 h 119062"/>
                <a:gd name="connsiteX2" fmla="*/ 128588 w 361950"/>
                <a:gd name="connsiteY2" fmla="*/ 102394 h 119062"/>
                <a:gd name="connsiteX3" fmla="*/ 190500 w 361950"/>
                <a:gd name="connsiteY3" fmla="*/ 61912 h 119062"/>
                <a:gd name="connsiteX4" fmla="*/ 252413 w 361950"/>
                <a:gd name="connsiteY4" fmla="*/ 47625 h 119062"/>
                <a:gd name="connsiteX5" fmla="*/ 311944 w 361950"/>
                <a:gd name="connsiteY5" fmla="*/ 28575 h 119062"/>
                <a:gd name="connsiteX6" fmla="*/ 361950 w 361950"/>
                <a:gd name="connsiteY6" fmla="*/ 0 h 119062"/>
                <a:gd name="connsiteX0" fmla="*/ 0 w 361950"/>
                <a:gd name="connsiteY0" fmla="*/ 119062 h 119062"/>
                <a:gd name="connsiteX1" fmla="*/ 73819 w 361950"/>
                <a:gd name="connsiteY1" fmla="*/ 114299 h 119062"/>
                <a:gd name="connsiteX2" fmla="*/ 128588 w 361950"/>
                <a:gd name="connsiteY2" fmla="*/ 102394 h 119062"/>
                <a:gd name="connsiteX3" fmla="*/ 190500 w 361950"/>
                <a:gd name="connsiteY3" fmla="*/ 61912 h 119062"/>
                <a:gd name="connsiteX4" fmla="*/ 252413 w 361950"/>
                <a:gd name="connsiteY4" fmla="*/ 47625 h 119062"/>
                <a:gd name="connsiteX5" fmla="*/ 290513 w 361950"/>
                <a:gd name="connsiteY5" fmla="*/ 38100 h 119062"/>
                <a:gd name="connsiteX6" fmla="*/ 361950 w 361950"/>
                <a:gd name="connsiteY6" fmla="*/ 0 h 119062"/>
                <a:gd name="connsiteX0" fmla="*/ 0 w 342900"/>
                <a:gd name="connsiteY0" fmla="*/ 111918 h 111918"/>
                <a:gd name="connsiteX1" fmla="*/ 73819 w 342900"/>
                <a:gd name="connsiteY1" fmla="*/ 107155 h 111918"/>
                <a:gd name="connsiteX2" fmla="*/ 128588 w 342900"/>
                <a:gd name="connsiteY2" fmla="*/ 95250 h 111918"/>
                <a:gd name="connsiteX3" fmla="*/ 190500 w 342900"/>
                <a:gd name="connsiteY3" fmla="*/ 54768 h 111918"/>
                <a:gd name="connsiteX4" fmla="*/ 252413 w 342900"/>
                <a:gd name="connsiteY4" fmla="*/ 40481 h 111918"/>
                <a:gd name="connsiteX5" fmla="*/ 290513 w 342900"/>
                <a:gd name="connsiteY5" fmla="*/ 30956 h 111918"/>
                <a:gd name="connsiteX6" fmla="*/ 342900 w 342900"/>
                <a:gd name="connsiteY6" fmla="*/ 0 h 111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900" h="111918">
                  <a:moveTo>
                    <a:pt x="0" y="111918"/>
                  </a:moveTo>
                  <a:cubicBezTo>
                    <a:pt x="24606" y="110330"/>
                    <a:pt x="52388" y="109933"/>
                    <a:pt x="73819" y="107155"/>
                  </a:cubicBezTo>
                  <a:cubicBezTo>
                    <a:pt x="95250" y="104377"/>
                    <a:pt x="109141" y="103981"/>
                    <a:pt x="128588" y="95250"/>
                  </a:cubicBezTo>
                  <a:cubicBezTo>
                    <a:pt x="148035" y="86519"/>
                    <a:pt x="169863" y="63896"/>
                    <a:pt x="190500" y="54768"/>
                  </a:cubicBezTo>
                  <a:cubicBezTo>
                    <a:pt x="211137" y="45640"/>
                    <a:pt x="235744" y="44450"/>
                    <a:pt x="252413" y="40481"/>
                  </a:cubicBezTo>
                  <a:cubicBezTo>
                    <a:pt x="269082" y="36512"/>
                    <a:pt x="275432" y="37703"/>
                    <a:pt x="290513" y="30956"/>
                  </a:cubicBezTo>
                  <a:cubicBezTo>
                    <a:pt x="305594" y="24209"/>
                    <a:pt x="327025" y="10914"/>
                    <a:pt x="34290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4" name="任意多边形 173"/>
            <p:cNvSpPr/>
            <p:nvPr/>
          </p:nvSpPr>
          <p:spPr>
            <a:xfrm>
              <a:off x="5331624" y="3874061"/>
              <a:ext cx="338138" cy="90736"/>
            </a:xfrm>
            <a:custGeom>
              <a:avLst/>
              <a:gdLst>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383382"/>
                <a:gd name="connsiteY0" fmla="*/ 104775 h 104775"/>
                <a:gd name="connsiteX1" fmla="*/ 50007 w 383382"/>
                <a:gd name="connsiteY1" fmla="*/ 95250 h 104775"/>
                <a:gd name="connsiteX2" fmla="*/ 121444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383382"/>
                <a:gd name="connsiteY0" fmla="*/ 104775 h 104775"/>
                <a:gd name="connsiteX1" fmla="*/ 50007 w 383382"/>
                <a:gd name="connsiteY1" fmla="*/ 95250 h 104775"/>
                <a:gd name="connsiteX2" fmla="*/ 121444 w 383382"/>
                <a:gd name="connsiteY2" fmla="*/ 92869 h 104775"/>
                <a:gd name="connsiteX3" fmla="*/ 152400 w 383382"/>
                <a:gd name="connsiteY3" fmla="*/ 71437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383382"/>
                <a:gd name="connsiteY0" fmla="*/ 104775 h 104775"/>
                <a:gd name="connsiteX1" fmla="*/ 50007 w 383382"/>
                <a:gd name="connsiteY1" fmla="*/ 95250 h 104775"/>
                <a:gd name="connsiteX2" fmla="*/ 121444 w 383382"/>
                <a:gd name="connsiteY2" fmla="*/ 92869 h 104775"/>
                <a:gd name="connsiteX3" fmla="*/ 152400 w 383382"/>
                <a:gd name="connsiteY3" fmla="*/ 71437 h 104775"/>
                <a:gd name="connsiteX4" fmla="*/ 195263 w 383382"/>
                <a:gd name="connsiteY4" fmla="*/ 40481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383382"/>
                <a:gd name="connsiteY0" fmla="*/ 104775 h 104775"/>
                <a:gd name="connsiteX1" fmla="*/ 50007 w 383382"/>
                <a:gd name="connsiteY1" fmla="*/ 95250 h 104775"/>
                <a:gd name="connsiteX2" fmla="*/ 121444 w 383382"/>
                <a:gd name="connsiteY2" fmla="*/ 92869 h 104775"/>
                <a:gd name="connsiteX3" fmla="*/ 152400 w 383382"/>
                <a:gd name="connsiteY3" fmla="*/ 71437 h 104775"/>
                <a:gd name="connsiteX4" fmla="*/ 195263 w 383382"/>
                <a:gd name="connsiteY4" fmla="*/ 40481 h 104775"/>
                <a:gd name="connsiteX5" fmla="*/ 25241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383382"/>
                <a:gd name="connsiteY0" fmla="*/ 104775 h 104775"/>
                <a:gd name="connsiteX1" fmla="*/ 50007 w 383382"/>
                <a:gd name="connsiteY1" fmla="*/ 95250 h 104775"/>
                <a:gd name="connsiteX2" fmla="*/ 121444 w 383382"/>
                <a:gd name="connsiteY2" fmla="*/ 92869 h 104775"/>
                <a:gd name="connsiteX3" fmla="*/ 152400 w 383382"/>
                <a:gd name="connsiteY3" fmla="*/ 71437 h 104775"/>
                <a:gd name="connsiteX4" fmla="*/ 195263 w 383382"/>
                <a:gd name="connsiteY4" fmla="*/ 40481 h 104775"/>
                <a:gd name="connsiteX5" fmla="*/ 252413 w 383382"/>
                <a:gd name="connsiteY5" fmla="*/ 33337 h 104775"/>
                <a:gd name="connsiteX6" fmla="*/ 297657 w 383382"/>
                <a:gd name="connsiteY6" fmla="*/ 30957 h 104775"/>
                <a:gd name="connsiteX7" fmla="*/ 383382 w 383382"/>
                <a:gd name="connsiteY7" fmla="*/ 0 h 104775"/>
                <a:gd name="connsiteX8" fmla="*/ 383382 w 383382"/>
                <a:gd name="connsiteY8" fmla="*/ 0 h 104775"/>
                <a:gd name="connsiteX0" fmla="*/ 0 w 397669"/>
                <a:gd name="connsiteY0" fmla="*/ 104834 h 104834"/>
                <a:gd name="connsiteX1" fmla="*/ 50007 w 397669"/>
                <a:gd name="connsiteY1" fmla="*/ 95309 h 104834"/>
                <a:gd name="connsiteX2" fmla="*/ 121444 w 397669"/>
                <a:gd name="connsiteY2" fmla="*/ 92928 h 104834"/>
                <a:gd name="connsiteX3" fmla="*/ 152400 w 397669"/>
                <a:gd name="connsiteY3" fmla="*/ 71496 h 104834"/>
                <a:gd name="connsiteX4" fmla="*/ 195263 w 397669"/>
                <a:gd name="connsiteY4" fmla="*/ 40540 h 104834"/>
                <a:gd name="connsiteX5" fmla="*/ 252413 w 397669"/>
                <a:gd name="connsiteY5" fmla="*/ 33396 h 104834"/>
                <a:gd name="connsiteX6" fmla="*/ 297657 w 397669"/>
                <a:gd name="connsiteY6" fmla="*/ 31016 h 104834"/>
                <a:gd name="connsiteX7" fmla="*/ 383382 w 397669"/>
                <a:gd name="connsiteY7" fmla="*/ 59 h 104834"/>
                <a:gd name="connsiteX8" fmla="*/ 397669 w 397669"/>
                <a:gd name="connsiteY8" fmla="*/ 23871 h 104834"/>
                <a:gd name="connsiteX0" fmla="*/ 0 w 397669"/>
                <a:gd name="connsiteY0" fmla="*/ 86852 h 86852"/>
                <a:gd name="connsiteX1" fmla="*/ 50007 w 397669"/>
                <a:gd name="connsiteY1" fmla="*/ 77327 h 86852"/>
                <a:gd name="connsiteX2" fmla="*/ 121444 w 397669"/>
                <a:gd name="connsiteY2" fmla="*/ 74946 h 86852"/>
                <a:gd name="connsiteX3" fmla="*/ 152400 w 397669"/>
                <a:gd name="connsiteY3" fmla="*/ 53514 h 86852"/>
                <a:gd name="connsiteX4" fmla="*/ 195263 w 397669"/>
                <a:gd name="connsiteY4" fmla="*/ 22558 h 86852"/>
                <a:gd name="connsiteX5" fmla="*/ 252413 w 397669"/>
                <a:gd name="connsiteY5" fmla="*/ 15414 h 86852"/>
                <a:gd name="connsiteX6" fmla="*/ 297657 w 397669"/>
                <a:gd name="connsiteY6" fmla="*/ 13034 h 86852"/>
                <a:gd name="connsiteX7" fmla="*/ 338138 w 397669"/>
                <a:gd name="connsiteY7" fmla="*/ 1127 h 86852"/>
                <a:gd name="connsiteX8" fmla="*/ 397669 w 397669"/>
                <a:gd name="connsiteY8" fmla="*/ 5889 h 86852"/>
                <a:gd name="connsiteX0" fmla="*/ 0 w 366713"/>
                <a:gd name="connsiteY0" fmla="*/ 93504 h 93504"/>
                <a:gd name="connsiteX1" fmla="*/ 50007 w 366713"/>
                <a:gd name="connsiteY1" fmla="*/ 83979 h 93504"/>
                <a:gd name="connsiteX2" fmla="*/ 121444 w 366713"/>
                <a:gd name="connsiteY2" fmla="*/ 81598 h 93504"/>
                <a:gd name="connsiteX3" fmla="*/ 152400 w 366713"/>
                <a:gd name="connsiteY3" fmla="*/ 60166 h 93504"/>
                <a:gd name="connsiteX4" fmla="*/ 195263 w 366713"/>
                <a:gd name="connsiteY4" fmla="*/ 29210 h 93504"/>
                <a:gd name="connsiteX5" fmla="*/ 252413 w 366713"/>
                <a:gd name="connsiteY5" fmla="*/ 22066 h 93504"/>
                <a:gd name="connsiteX6" fmla="*/ 297657 w 366713"/>
                <a:gd name="connsiteY6" fmla="*/ 19686 h 93504"/>
                <a:gd name="connsiteX7" fmla="*/ 338138 w 366713"/>
                <a:gd name="connsiteY7" fmla="*/ 7779 h 93504"/>
                <a:gd name="connsiteX8" fmla="*/ 366713 w 366713"/>
                <a:gd name="connsiteY8" fmla="*/ 3016 h 93504"/>
                <a:gd name="connsiteX0" fmla="*/ 0 w 366713"/>
                <a:gd name="connsiteY0" fmla="*/ 93504 h 93504"/>
                <a:gd name="connsiteX1" fmla="*/ 50007 w 366713"/>
                <a:gd name="connsiteY1" fmla="*/ 83979 h 93504"/>
                <a:gd name="connsiteX2" fmla="*/ 121444 w 366713"/>
                <a:gd name="connsiteY2" fmla="*/ 81598 h 93504"/>
                <a:gd name="connsiteX3" fmla="*/ 152400 w 366713"/>
                <a:gd name="connsiteY3" fmla="*/ 60166 h 93504"/>
                <a:gd name="connsiteX4" fmla="*/ 195263 w 366713"/>
                <a:gd name="connsiteY4" fmla="*/ 29210 h 93504"/>
                <a:gd name="connsiteX5" fmla="*/ 242888 w 366713"/>
                <a:gd name="connsiteY5" fmla="*/ 24447 h 93504"/>
                <a:gd name="connsiteX6" fmla="*/ 297657 w 366713"/>
                <a:gd name="connsiteY6" fmla="*/ 19686 h 93504"/>
                <a:gd name="connsiteX7" fmla="*/ 338138 w 366713"/>
                <a:gd name="connsiteY7" fmla="*/ 7779 h 93504"/>
                <a:gd name="connsiteX8" fmla="*/ 366713 w 366713"/>
                <a:gd name="connsiteY8" fmla="*/ 3016 h 93504"/>
                <a:gd name="connsiteX0" fmla="*/ 0 w 366713"/>
                <a:gd name="connsiteY0" fmla="*/ 93570 h 93570"/>
                <a:gd name="connsiteX1" fmla="*/ 50007 w 366713"/>
                <a:gd name="connsiteY1" fmla="*/ 84045 h 93570"/>
                <a:gd name="connsiteX2" fmla="*/ 121444 w 366713"/>
                <a:gd name="connsiteY2" fmla="*/ 81664 h 93570"/>
                <a:gd name="connsiteX3" fmla="*/ 152400 w 366713"/>
                <a:gd name="connsiteY3" fmla="*/ 60232 h 93570"/>
                <a:gd name="connsiteX4" fmla="*/ 195263 w 366713"/>
                <a:gd name="connsiteY4" fmla="*/ 29276 h 93570"/>
                <a:gd name="connsiteX5" fmla="*/ 242888 w 366713"/>
                <a:gd name="connsiteY5" fmla="*/ 24513 h 93570"/>
                <a:gd name="connsiteX6" fmla="*/ 280989 w 366713"/>
                <a:gd name="connsiteY6" fmla="*/ 22133 h 93570"/>
                <a:gd name="connsiteX7" fmla="*/ 338138 w 366713"/>
                <a:gd name="connsiteY7" fmla="*/ 7845 h 93570"/>
                <a:gd name="connsiteX8" fmla="*/ 366713 w 366713"/>
                <a:gd name="connsiteY8" fmla="*/ 3082 h 93570"/>
                <a:gd name="connsiteX0" fmla="*/ 0 w 366713"/>
                <a:gd name="connsiteY0" fmla="*/ 92858 h 92858"/>
                <a:gd name="connsiteX1" fmla="*/ 50007 w 366713"/>
                <a:gd name="connsiteY1" fmla="*/ 83333 h 92858"/>
                <a:gd name="connsiteX2" fmla="*/ 121444 w 366713"/>
                <a:gd name="connsiteY2" fmla="*/ 80952 h 92858"/>
                <a:gd name="connsiteX3" fmla="*/ 152400 w 366713"/>
                <a:gd name="connsiteY3" fmla="*/ 59520 h 92858"/>
                <a:gd name="connsiteX4" fmla="*/ 195263 w 366713"/>
                <a:gd name="connsiteY4" fmla="*/ 28564 h 92858"/>
                <a:gd name="connsiteX5" fmla="*/ 242888 w 366713"/>
                <a:gd name="connsiteY5" fmla="*/ 23801 h 92858"/>
                <a:gd name="connsiteX6" fmla="*/ 280989 w 366713"/>
                <a:gd name="connsiteY6" fmla="*/ 21421 h 92858"/>
                <a:gd name="connsiteX7" fmla="*/ 316707 w 366713"/>
                <a:gd name="connsiteY7" fmla="*/ 11895 h 92858"/>
                <a:gd name="connsiteX8" fmla="*/ 366713 w 366713"/>
                <a:gd name="connsiteY8" fmla="*/ 2370 h 92858"/>
                <a:gd name="connsiteX0" fmla="*/ 0 w 335757"/>
                <a:gd name="connsiteY0" fmla="*/ 92858 h 92858"/>
                <a:gd name="connsiteX1" fmla="*/ 50007 w 335757"/>
                <a:gd name="connsiteY1" fmla="*/ 83333 h 92858"/>
                <a:gd name="connsiteX2" fmla="*/ 121444 w 335757"/>
                <a:gd name="connsiteY2" fmla="*/ 80952 h 92858"/>
                <a:gd name="connsiteX3" fmla="*/ 152400 w 335757"/>
                <a:gd name="connsiteY3" fmla="*/ 59520 h 92858"/>
                <a:gd name="connsiteX4" fmla="*/ 195263 w 335757"/>
                <a:gd name="connsiteY4" fmla="*/ 28564 h 92858"/>
                <a:gd name="connsiteX5" fmla="*/ 242888 w 335757"/>
                <a:gd name="connsiteY5" fmla="*/ 23801 h 92858"/>
                <a:gd name="connsiteX6" fmla="*/ 280989 w 335757"/>
                <a:gd name="connsiteY6" fmla="*/ 21421 h 92858"/>
                <a:gd name="connsiteX7" fmla="*/ 316707 w 335757"/>
                <a:gd name="connsiteY7" fmla="*/ 11895 h 92858"/>
                <a:gd name="connsiteX8" fmla="*/ 335757 w 335757"/>
                <a:gd name="connsiteY8" fmla="*/ 2370 h 92858"/>
                <a:gd name="connsiteX0" fmla="*/ 0 w 338138"/>
                <a:gd name="connsiteY0" fmla="*/ 90736 h 90736"/>
                <a:gd name="connsiteX1" fmla="*/ 50007 w 338138"/>
                <a:gd name="connsiteY1" fmla="*/ 81211 h 90736"/>
                <a:gd name="connsiteX2" fmla="*/ 121444 w 338138"/>
                <a:gd name="connsiteY2" fmla="*/ 78830 h 90736"/>
                <a:gd name="connsiteX3" fmla="*/ 152400 w 338138"/>
                <a:gd name="connsiteY3" fmla="*/ 57398 h 90736"/>
                <a:gd name="connsiteX4" fmla="*/ 195263 w 338138"/>
                <a:gd name="connsiteY4" fmla="*/ 26442 h 90736"/>
                <a:gd name="connsiteX5" fmla="*/ 242888 w 338138"/>
                <a:gd name="connsiteY5" fmla="*/ 21679 h 90736"/>
                <a:gd name="connsiteX6" fmla="*/ 280989 w 338138"/>
                <a:gd name="connsiteY6" fmla="*/ 19299 h 90736"/>
                <a:gd name="connsiteX7" fmla="*/ 316707 w 338138"/>
                <a:gd name="connsiteY7" fmla="*/ 9773 h 90736"/>
                <a:gd name="connsiteX8" fmla="*/ 338138 w 338138"/>
                <a:gd name="connsiteY8" fmla="*/ 2629 h 90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138" h="90736">
                  <a:moveTo>
                    <a:pt x="0" y="90736"/>
                  </a:moveTo>
                  <a:cubicBezTo>
                    <a:pt x="14089" y="86965"/>
                    <a:pt x="29766" y="83195"/>
                    <a:pt x="50007" y="81211"/>
                  </a:cubicBezTo>
                  <a:cubicBezTo>
                    <a:pt x="70248" y="79227"/>
                    <a:pt x="104379" y="82799"/>
                    <a:pt x="121444" y="78830"/>
                  </a:cubicBezTo>
                  <a:cubicBezTo>
                    <a:pt x="138509" y="74861"/>
                    <a:pt x="140097" y="66129"/>
                    <a:pt x="152400" y="57398"/>
                  </a:cubicBezTo>
                  <a:cubicBezTo>
                    <a:pt x="164703" y="48667"/>
                    <a:pt x="180182" y="32395"/>
                    <a:pt x="195263" y="26442"/>
                  </a:cubicBezTo>
                  <a:cubicBezTo>
                    <a:pt x="210344" y="20489"/>
                    <a:pt x="228600" y="22869"/>
                    <a:pt x="242888" y="21679"/>
                  </a:cubicBezTo>
                  <a:cubicBezTo>
                    <a:pt x="257176" y="20489"/>
                    <a:pt x="268686" y="21283"/>
                    <a:pt x="280989" y="19299"/>
                  </a:cubicBezTo>
                  <a:cubicBezTo>
                    <a:pt x="293292" y="17315"/>
                    <a:pt x="307182" y="12551"/>
                    <a:pt x="316707" y="9773"/>
                  </a:cubicBezTo>
                  <a:cubicBezTo>
                    <a:pt x="326232" y="6995"/>
                    <a:pt x="333376" y="-5308"/>
                    <a:pt x="338138" y="2629"/>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5" name="任意多边形 174"/>
            <p:cNvSpPr/>
            <p:nvPr/>
          </p:nvSpPr>
          <p:spPr>
            <a:xfrm>
              <a:off x="5267331" y="3955272"/>
              <a:ext cx="323851" cy="109539"/>
            </a:xfrm>
            <a:custGeom>
              <a:avLst/>
              <a:gdLst>
                <a:gd name="connsiteX0" fmla="*/ 0 w 371475"/>
                <a:gd name="connsiteY0" fmla="*/ 109538 h 109538"/>
                <a:gd name="connsiteX1" fmla="*/ 1023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4294 w 371475"/>
                <a:gd name="connsiteY1" fmla="*/ 83344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54781 w 371475"/>
                <a:gd name="connsiteY2" fmla="*/ 66675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61913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71438 w 371475"/>
                <a:gd name="connsiteY1" fmla="*/ 85726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71475"/>
                <a:gd name="connsiteY0" fmla="*/ 109538 h 109538"/>
                <a:gd name="connsiteX1" fmla="*/ 85726 w 371475"/>
                <a:gd name="connsiteY1" fmla="*/ 95251 h 109538"/>
                <a:gd name="connsiteX2" fmla="*/ 140494 w 371475"/>
                <a:gd name="connsiteY2" fmla="*/ 76200 h 109538"/>
                <a:gd name="connsiteX3" fmla="*/ 190500 w 371475"/>
                <a:gd name="connsiteY3" fmla="*/ 35719 h 109538"/>
                <a:gd name="connsiteX4" fmla="*/ 254794 w 371475"/>
                <a:gd name="connsiteY4" fmla="*/ 23813 h 109538"/>
                <a:gd name="connsiteX5" fmla="*/ 311944 w 371475"/>
                <a:gd name="connsiteY5" fmla="*/ 21432 h 109538"/>
                <a:gd name="connsiteX6" fmla="*/ 371475 w 371475"/>
                <a:gd name="connsiteY6" fmla="*/ 0 h 109538"/>
                <a:gd name="connsiteX0" fmla="*/ 0 w 345281"/>
                <a:gd name="connsiteY0" fmla="*/ 114301 h 114301"/>
                <a:gd name="connsiteX1" fmla="*/ 59532 w 345281"/>
                <a:gd name="connsiteY1" fmla="*/ 95251 h 114301"/>
                <a:gd name="connsiteX2" fmla="*/ 114300 w 345281"/>
                <a:gd name="connsiteY2" fmla="*/ 76200 h 114301"/>
                <a:gd name="connsiteX3" fmla="*/ 164306 w 345281"/>
                <a:gd name="connsiteY3" fmla="*/ 35719 h 114301"/>
                <a:gd name="connsiteX4" fmla="*/ 228600 w 345281"/>
                <a:gd name="connsiteY4" fmla="*/ 23813 h 114301"/>
                <a:gd name="connsiteX5" fmla="*/ 285750 w 345281"/>
                <a:gd name="connsiteY5" fmla="*/ 21432 h 114301"/>
                <a:gd name="connsiteX6" fmla="*/ 345281 w 345281"/>
                <a:gd name="connsiteY6" fmla="*/ 0 h 114301"/>
                <a:gd name="connsiteX0" fmla="*/ 0 w 330994"/>
                <a:gd name="connsiteY0" fmla="*/ 111920 h 111920"/>
                <a:gd name="connsiteX1" fmla="*/ 59532 w 330994"/>
                <a:gd name="connsiteY1" fmla="*/ 92870 h 111920"/>
                <a:gd name="connsiteX2" fmla="*/ 114300 w 330994"/>
                <a:gd name="connsiteY2" fmla="*/ 73819 h 111920"/>
                <a:gd name="connsiteX3" fmla="*/ 164306 w 330994"/>
                <a:gd name="connsiteY3" fmla="*/ 33338 h 111920"/>
                <a:gd name="connsiteX4" fmla="*/ 228600 w 330994"/>
                <a:gd name="connsiteY4" fmla="*/ 21432 h 111920"/>
                <a:gd name="connsiteX5" fmla="*/ 285750 w 330994"/>
                <a:gd name="connsiteY5" fmla="*/ 19051 h 111920"/>
                <a:gd name="connsiteX6" fmla="*/ 330994 w 330994"/>
                <a:gd name="connsiteY6" fmla="*/ 0 h 111920"/>
                <a:gd name="connsiteX0" fmla="*/ 0 w 323851"/>
                <a:gd name="connsiteY0" fmla="*/ 109539 h 109539"/>
                <a:gd name="connsiteX1" fmla="*/ 52389 w 323851"/>
                <a:gd name="connsiteY1" fmla="*/ 92870 h 109539"/>
                <a:gd name="connsiteX2" fmla="*/ 107157 w 323851"/>
                <a:gd name="connsiteY2" fmla="*/ 73819 h 109539"/>
                <a:gd name="connsiteX3" fmla="*/ 157163 w 323851"/>
                <a:gd name="connsiteY3" fmla="*/ 33338 h 109539"/>
                <a:gd name="connsiteX4" fmla="*/ 221457 w 323851"/>
                <a:gd name="connsiteY4" fmla="*/ 21432 h 109539"/>
                <a:gd name="connsiteX5" fmla="*/ 278607 w 323851"/>
                <a:gd name="connsiteY5" fmla="*/ 19051 h 109539"/>
                <a:gd name="connsiteX6" fmla="*/ 323851 w 323851"/>
                <a:gd name="connsiteY6" fmla="*/ 0 h 109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851" h="109539">
                  <a:moveTo>
                    <a:pt x="0" y="109539"/>
                  </a:moveTo>
                  <a:cubicBezTo>
                    <a:pt x="20638" y="101602"/>
                    <a:pt x="34530" y="98823"/>
                    <a:pt x="52389" y="92870"/>
                  </a:cubicBezTo>
                  <a:cubicBezTo>
                    <a:pt x="70248" y="86917"/>
                    <a:pt x="89695" y="83741"/>
                    <a:pt x="107157" y="73819"/>
                  </a:cubicBezTo>
                  <a:cubicBezTo>
                    <a:pt x="124619" y="63897"/>
                    <a:pt x="138113" y="42069"/>
                    <a:pt x="157163" y="33338"/>
                  </a:cubicBezTo>
                  <a:cubicBezTo>
                    <a:pt x="176213" y="24607"/>
                    <a:pt x="201216" y="23813"/>
                    <a:pt x="221457" y="21432"/>
                  </a:cubicBezTo>
                  <a:cubicBezTo>
                    <a:pt x="241698" y="19051"/>
                    <a:pt x="261541" y="22623"/>
                    <a:pt x="278607" y="19051"/>
                  </a:cubicBezTo>
                  <a:cubicBezTo>
                    <a:pt x="295673" y="15479"/>
                    <a:pt x="303809" y="8731"/>
                    <a:pt x="323851"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6" name="任意多边形 175"/>
            <p:cNvSpPr/>
            <p:nvPr/>
          </p:nvSpPr>
          <p:spPr>
            <a:xfrm>
              <a:off x="5238748" y="4052910"/>
              <a:ext cx="240506" cy="83344"/>
            </a:xfrm>
            <a:custGeom>
              <a:avLst/>
              <a:gdLst>
                <a:gd name="connsiteX0" fmla="*/ 0 w 333375"/>
                <a:gd name="connsiteY0" fmla="*/ 104775 h 104775"/>
                <a:gd name="connsiteX1" fmla="*/ 73819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16681 w 333375"/>
                <a:gd name="connsiteY2" fmla="*/ 59531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200025 w 333375"/>
                <a:gd name="connsiteY4" fmla="*/ 19050 h 104775"/>
                <a:gd name="connsiteX5" fmla="*/ 271462 w 333375"/>
                <a:gd name="connsiteY5" fmla="*/ 14288 h 104775"/>
                <a:gd name="connsiteX6" fmla="*/ 333375 w 333375"/>
                <a:gd name="connsiteY6" fmla="*/ 0 h 104775"/>
                <a:gd name="connsiteX0" fmla="*/ 0 w 333375"/>
                <a:gd name="connsiteY0" fmla="*/ 104775 h 104775"/>
                <a:gd name="connsiteX1" fmla="*/ 61913 w 333375"/>
                <a:gd name="connsiteY1" fmla="*/ 78581 h 104775"/>
                <a:gd name="connsiteX2" fmla="*/ 107156 w 333375"/>
                <a:gd name="connsiteY2" fmla="*/ 64294 h 104775"/>
                <a:gd name="connsiteX3" fmla="*/ 147637 w 333375"/>
                <a:gd name="connsiteY3" fmla="*/ 33338 h 104775"/>
                <a:gd name="connsiteX4" fmla="*/ 197644 w 333375"/>
                <a:gd name="connsiteY4" fmla="*/ 16669 h 104775"/>
                <a:gd name="connsiteX5" fmla="*/ 271462 w 333375"/>
                <a:gd name="connsiteY5" fmla="*/ 14288 h 104775"/>
                <a:gd name="connsiteX6" fmla="*/ 333375 w 333375"/>
                <a:gd name="connsiteY6" fmla="*/ 0 h 104775"/>
                <a:gd name="connsiteX0" fmla="*/ 0 w 330994"/>
                <a:gd name="connsiteY0" fmla="*/ 100013 h 100013"/>
                <a:gd name="connsiteX1" fmla="*/ 59532 w 330994"/>
                <a:gd name="connsiteY1" fmla="*/ 78581 h 100013"/>
                <a:gd name="connsiteX2" fmla="*/ 104775 w 330994"/>
                <a:gd name="connsiteY2" fmla="*/ 64294 h 100013"/>
                <a:gd name="connsiteX3" fmla="*/ 145256 w 330994"/>
                <a:gd name="connsiteY3" fmla="*/ 33338 h 100013"/>
                <a:gd name="connsiteX4" fmla="*/ 195263 w 330994"/>
                <a:gd name="connsiteY4" fmla="*/ 16669 h 100013"/>
                <a:gd name="connsiteX5" fmla="*/ 269081 w 330994"/>
                <a:gd name="connsiteY5" fmla="*/ 14288 h 100013"/>
                <a:gd name="connsiteX6" fmla="*/ 330994 w 330994"/>
                <a:gd name="connsiteY6" fmla="*/ 0 h 100013"/>
                <a:gd name="connsiteX0" fmla="*/ 0 w 330994"/>
                <a:gd name="connsiteY0" fmla="*/ 100013 h 100013"/>
                <a:gd name="connsiteX1" fmla="*/ 71439 w 330994"/>
                <a:gd name="connsiteY1" fmla="*/ 78581 h 100013"/>
                <a:gd name="connsiteX2" fmla="*/ 104775 w 330994"/>
                <a:gd name="connsiteY2" fmla="*/ 64294 h 100013"/>
                <a:gd name="connsiteX3" fmla="*/ 145256 w 330994"/>
                <a:gd name="connsiteY3" fmla="*/ 33338 h 100013"/>
                <a:gd name="connsiteX4" fmla="*/ 195263 w 330994"/>
                <a:gd name="connsiteY4" fmla="*/ 16669 h 100013"/>
                <a:gd name="connsiteX5" fmla="*/ 269081 w 330994"/>
                <a:gd name="connsiteY5" fmla="*/ 14288 h 100013"/>
                <a:gd name="connsiteX6" fmla="*/ 330994 w 330994"/>
                <a:gd name="connsiteY6" fmla="*/ 0 h 100013"/>
                <a:gd name="connsiteX0" fmla="*/ 0 w 276225"/>
                <a:gd name="connsiteY0" fmla="*/ 88107 h 88107"/>
                <a:gd name="connsiteX1" fmla="*/ 16670 w 276225"/>
                <a:gd name="connsiteY1" fmla="*/ 78581 h 88107"/>
                <a:gd name="connsiteX2" fmla="*/ 50006 w 276225"/>
                <a:gd name="connsiteY2" fmla="*/ 64294 h 88107"/>
                <a:gd name="connsiteX3" fmla="*/ 90487 w 276225"/>
                <a:gd name="connsiteY3" fmla="*/ 33338 h 88107"/>
                <a:gd name="connsiteX4" fmla="*/ 140494 w 276225"/>
                <a:gd name="connsiteY4" fmla="*/ 16669 h 88107"/>
                <a:gd name="connsiteX5" fmla="*/ 214312 w 276225"/>
                <a:gd name="connsiteY5" fmla="*/ 14288 h 88107"/>
                <a:gd name="connsiteX6" fmla="*/ 276225 w 276225"/>
                <a:gd name="connsiteY6" fmla="*/ 0 h 88107"/>
                <a:gd name="connsiteX0" fmla="*/ 0 w 276225"/>
                <a:gd name="connsiteY0" fmla="*/ 88107 h 88107"/>
                <a:gd name="connsiteX1" fmla="*/ 16670 w 276225"/>
                <a:gd name="connsiteY1" fmla="*/ 78581 h 88107"/>
                <a:gd name="connsiteX2" fmla="*/ 50006 w 276225"/>
                <a:gd name="connsiteY2" fmla="*/ 64294 h 88107"/>
                <a:gd name="connsiteX3" fmla="*/ 90487 w 276225"/>
                <a:gd name="connsiteY3" fmla="*/ 33338 h 88107"/>
                <a:gd name="connsiteX4" fmla="*/ 140494 w 276225"/>
                <a:gd name="connsiteY4" fmla="*/ 16669 h 88107"/>
                <a:gd name="connsiteX5" fmla="*/ 183356 w 276225"/>
                <a:gd name="connsiteY5" fmla="*/ 16669 h 88107"/>
                <a:gd name="connsiteX6" fmla="*/ 276225 w 276225"/>
                <a:gd name="connsiteY6" fmla="*/ 0 h 88107"/>
                <a:gd name="connsiteX0" fmla="*/ 0 w 226218"/>
                <a:gd name="connsiteY0" fmla="*/ 80963 h 80963"/>
                <a:gd name="connsiteX1" fmla="*/ 16670 w 226218"/>
                <a:gd name="connsiteY1" fmla="*/ 71437 h 80963"/>
                <a:gd name="connsiteX2" fmla="*/ 50006 w 226218"/>
                <a:gd name="connsiteY2" fmla="*/ 57150 h 80963"/>
                <a:gd name="connsiteX3" fmla="*/ 90487 w 226218"/>
                <a:gd name="connsiteY3" fmla="*/ 26194 h 80963"/>
                <a:gd name="connsiteX4" fmla="*/ 140494 w 226218"/>
                <a:gd name="connsiteY4" fmla="*/ 9525 h 80963"/>
                <a:gd name="connsiteX5" fmla="*/ 183356 w 226218"/>
                <a:gd name="connsiteY5" fmla="*/ 9525 h 80963"/>
                <a:gd name="connsiteX6" fmla="*/ 226218 w 226218"/>
                <a:gd name="connsiteY6" fmla="*/ 0 h 80963"/>
                <a:gd name="connsiteX0" fmla="*/ 0 w 230981"/>
                <a:gd name="connsiteY0" fmla="*/ 80963 h 80963"/>
                <a:gd name="connsiteX1" fmla="*/ 21433 w 230981"/>
                <a:gd name="connsiteY1" fmla="*/ 71437 h 80963"/>
                <a:gd name="connsiteX2" fmla="*/ 54769 w 230981"/>
                <a:gd name="connsiteY2" fmla="*/ 57150 h 80963"/>
                <a:gd name="connsiteX3" fmla="*/ 95250 w 230981"/>
                <a:gd name="connsiteY3" fmla="*/ 26194 h 80963"/>
                <a:gd name="connsiteX4" fmla="*/ 145257 w 230981"/>
                <a:gd name="connsiteY4" fmla="*/ 9525 h 80963"/>
                <a:gd name="connsiteX5" fmla="*/ 188119 w 230981"/>
                <a:gd name="connsiteY5" fmla="*/ 9525 h 80963"/>
                <a:gd name="connsiteX6" fmla="*/ 230981 w 230981"/>
                <a:gd name="connsiteY6" fmla="*/ 0 h 80963"/>
                <a:gd name="connsiteX0" fmla="*/ 0 w 240506"/>
                <a:gd name="connsiteY0" fmla="*/ 83344 h 83344"/>
                <a:gd name="connsiteX1" fmla="*/ 21433 w 240506"/>
                <a:gd name="connsiteY1" fmla="*/ 73818 h 83344"/>
                <a:gd name="connsiteX2" fmla="*/ 54769 w 240506"/>
                <a:gd name="connsiteY2" fmla="*/ 59531 h 83344"/>
                <a:gd name="connsiteX3" fmla="*/ 95250 w 240506"/>
                <a:gd name="connsiteY3" fmla="*/ 28575 h 83344"/>
                <a:gd name="connsiteX4" fmla="*/ 145257 w 240506"/>
                <a:gd name="connsiteY4" fmla="*/ 11906 h 83344"/>
                <a:gd name="connsiteX5" fmla="*/ 188119 w 240506"/>
                <a:gd name="connsiteY5" fmla="*/ 11906 h 83344"/>
                <a:gd name="connsiteX6" fmla="*/ 240506 w 240506"/>
                <a:gd name="connsiteY6" fmla="*/ 0 h 83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0506" h="83344">
                  <a:moveTo>
                    <a:pt x="0" y="83344"/>
                  </a:moveTo>
                  <a:cubicBezTo>
                    <a:pt x="27186" y="74017"/>
                    <a:pt x="12305" y="77787"/>
                    <a:pt x="21433" y="73818"/>
                  </a:cubicBezTo>
                  <a:cubicBezTo>
                    <a:pt x="30561" y="69849"/>
                    <a:pt x="42466" y="67071"/>
                    <a:pt x="54769" y="59531"/>
                  </a:cubicBezTo>
                  <a:cubicBezTo>
                    <a:pt x="67072" y="51991"/>
                    <a:pt x="80169" y="36513"/>
                    <a:pt x="95250" y="28575"/>
                  </a:cubicBezTo>
                  <a:cubicBezTo>
                    <a:pt x="110331" y="20638"/>
                    <a:pt x="129779" y="14684"/>
                    <a:pt x="145257" y="11906"/>
                  </a:cubicBezTo>
                  <a:cubicBezTo>
                    <a:pt x="160735" y="9128"/>
                    <a:pt x="173832" y="13493"/>
                    <a:pt x="188119" y="11906"/>
                  </a:cubicBezTo>
                  <a:cubicBezTo>
                    <a:pt x="202406" y="10319"/>
                    <a:pt x="220662" y="5556"/>
                    <a:pt x="24050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7" name="任意多边形 176"/>
            <p:cNvSpPr/>
            <p:nvPr/>
          </p:nvSpPr>
          <p:spPr>
            <a:xfrm>
              <a:off x="5241127" y="4143399"/>
              <a:ext cx="138113" cy="64294"/>
            </a:xfrm>
            <a:custGeom>
              <a:avLst/>
              <a:gdLst>
                <a:gd name="connsiteX0" fmla="*/ 0 w 202406"/>
                <a:gd name="connsiteY0" fmla="*/ 90488 h 90488"/>
                <a:gd name="connsiteX1" fmla="*/ 45244 w 202406"/>
                <a:gd name="connsiteY1" fmla="*/ 42863 h 90488"/>
                <a:gd name="connsiteX2" fmla="*/ 95250 w 202406"/>
                <a:gd name="connsiteY2" fmla="*/ 28575 h 90488"/>
                <a:gd name="connsiteX3" fmla="*/ 147638 w 202406"/>
                <a:gd name="connsiteY3" fmla="*/ 23813 h 90488"/>
                <a:gd name="connsiteX4" fmla="*/ 202406 w 202406"/>
                <a:gd name="connsiteY4" fmla="*/ 0 h 90488"/>
                <a:gd name="connsiteX0" fmla="*/ 0 w 185738"/>
                <a:gd name="connsiteY0" fmla="*/ 73819 h 73819"/>
                <a:gd name="connsiteX1" fmla="*/ 28576 w 185738"/>
                <a:gd name="connsiteY1" fmla="*/ 42863 h 73819"/>
                <a:gd name="connsiteX2" fmla="*/ 78582 w 185738"/>
                <a:gd name="connsiteY2" fmla="*/ 28575 h 73819"/>
                <a:gd name="connsiteX3" fmla="*/ 130970 w 185738"/>
                <a:gd name="connsiteY3" fmla="*/ 23813 h 73819"/>
                <a:gd name="connsiteX4" fmla="*/ 185738 w 185738"/>
                <a:gd name="connsiteY4" fmla="*/ 0 h 73819"/>
                <a:gd name="connsiteX0" fmla="*/ 0 w 185738"/>
                <a:gd name="connsiteY0" fmla="*/ 73819 h 73819"/>
                <a:gd name="connsiteX1" fmla="*/ 28576 w 185738"/>
                <a:gd name="connsiteY1" fmla="*/ 42863 h 73819"/>
                <a:gd name="connsiteX2" fmla="*/ 66676 w 185738"/>
                <a:gd name="connsiteY2" fmla="*/ 28575 h 73819"/>
                <a:gd name="connsiteX3" fmla="*/ 130970 w 185738"/>
                <a:gd name="connsiteY3" fmla="*/ 23813 h 73819"/>
                <a:gd name="connsiteX4" fmla="*/ 185738 w 185738"/>
                <a:gd name="connsiteY4" fmla="*/ 0 h 73819"/>
                <a:gd name="connsiteX0" fmla="*/ 0 w 185738"/>
                <a:gd name="connsiteY0" fmla="*/ 73819 h 73819"/>
                <a:gd name="connsiteX1" fmla="*/ 28576 w 185738"/>
                <a:gd name="connsiteY1" fmla="*/ 42863 h 73819"/>
                <a:gd name="connsiteX2" fmla="*/ 66676 w 185738"/>
                <a:gd name="connsiteY2" fmla="*/ 28575 h 73819"/>
                <a:gd name="connsiteX3" fmla="*/ 100014 w 185738"/>
                <a:gd name="connsiteY3" fmla="*/ 19051 h 73819"/>
                <a:gd name="connsiteX4" fmla="*/ 185738 w 185738"/>
                <a:gd name="connsiteY4" fmla="*/ 0 h 73819"/>
                <a:gd name="connsiteX0" fmla="*/ 0 w 138113"/>
                <a:gd name="connsiteY0" fmla="*/ 64294 h 64294"/>
                <a:gd name="connsiteX1" fmla="*/ 28576 w 138113"/>
                <a:gd name="connsiteY1" fmla="*/ 33338 h 64294"/>
                <a:gd name="connsiteX2" fmla="*/ 66676 w 138113"/>
                <a:gd name="connsiteY2" fmla="*/ 19050 h 64294"/>
                <a:gd name="connsiteX3" fmla="*/ 100014 w 138113"/>
                <a:gd name="connsiteY3" fmla="*/ 9526 h 64294"/>
                <a:gd name="connsiteX4" fmla="*/ 138113 w 138113"/>
                <a:gd name="connsiteY4" fmla="*/ 0 h 64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113" h="64294">
                  <a:moveTo>
                    <a:pt x="0" y="64294"/>
                  </a:moveTo>
                  <a:cubicBezTo>
                    <a:pt x="14684" y="45641"/>
                    <a:pt x="17463" y="40879"/>
                    <a:pt x="28576" y="33338"/>
                  </a:cubicBezTo>
                  <a:cubicBezTo>
                    <a:pt x="39689" y="25797"/>
                    <a:pt x="54770" y="23019"/>
                    <a:pt x="66676" y="19050"/>
                  </a:cubicBezTo>
                  <a:cubicBezTo>
                    <a:pt x="78582" y="15081"/>
                    <a:pt x="88108" y="12701"/>
                    <a:pt x="100014" y="9526"/>
                  </a:cubicBezTo>
                  <a:cubicBezTo>
                    <a:pt x="111920" y="6351"/>
                    <a:pt x="119658" y="9525"/>
                    <a:pt x="13811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8" name="任意多边形 177"/>
            <p:cNvSpPr/>
            <p:nvPr/>
          </p:nvSpPr>
          <p:spPr>
            <a:xfrm>
              <a:off x="5795965" y="3690962"/>
              <a:ext cx="47628" cy="9525"/>
            </a:xfrm>
            <a:custGeom>
              <a:avLst/>
              <a:gdLst>
                <a:gd name="connsiteX0" fmla="*/ 0 w 61912"/>
                <a:gd name="connsiteY0" fmla="*/ 9525 h 9525"/>
                <a:gd name="connsiteX1" fmla="*/ 61912 w 61912"/>
                <a:gd name="connsiteY1" fmla="*/ 0 h 9525"/>
                <a:gd name="connsiteX0" fmla="*/ 0 w 8462"/>
                <a:gd name="connsiteY0" fmla="*/ 10000 h 10000"/>
                <a:gd name="connsiteX1" fmla="*/ 8462 w 8462"/>
                <a:gd name="connsiteY1" fmla="*/ 0 h 10000"/>
                <a:gd name="connsiteX0" fmla="*/ 0 w 9091"/>
                <a:gd name="connsiteY0" fmla="*/ 10000 h 10000"/>
                <a:gd name="connsiteX1" fmla="*/ 9091 w 9091"/>
                <a:gd name="connsiteY1" fmla="*/ 0 h 10000"/>
              </a:gdLst>
              <a:ahLst/>
              <a:cxnLst>
                <a:cxn ang="0">
                  <a:pos x="connsiteX0" y="connsiteY0"/>
                </a:cxn>
                <a:cxn ang="0">
                  <a:pos x="connsiteX1" y="connsiteY1"/>
                </a:cxn>
              </a:cxnLst>
              <a:rect l="l" t="t" r="r" b="b"/>
              <a:pathLst>
                <a:path w="9091" h="10000">
                  <a:moveTo>
                    <a:pt x="0" y="10000"/>
                  </a:moveTo>
                  <a:cubicBezTo>
                    <a:pt x="3333" y="6667"/>
                    <a:pt x="5758" y="3333"/>
                    <a:pt x="9091"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79" name="任意多边形 178"/>
            <p:cNvSpPr/>
            <p:nvPr/>
          </p:nvSpPr>
          <p:spPr>
            <a:xfrm>
              <a:off x="5757845" y="3728938"/>
              <a:ext cx="69900" cy="40481"/>
            </a:xfrm>
            <a:custGeom>
              <a:avLst/>
              <a:gdLst>
                <a:gd name="connsiteX0" fmla="*/ 0 w 128588"/>
                <a:gd name="connsiteY0" fmla="*/ 33338 h 33338"/>
                <a:gd name="connsiteX1" fmla="*/ 69056 w 128588"/>
                <a:gd name="connsiteY1" fmla="*/ 30957 h 33338"/>
                <a:gd name="connsiteX2" fmla="*/ 111919 w 128588"/>
                <a:gd name="connsiteY2" fmla="*/ 19050 h 33338"/>
                <a:gd name="connsiteX3" fmla="*/ 128588 w 128588"/>
                <a:gd name="connsiteY3" fmla="*/ 0 h 33338"/>
                <a:gd name="connsiteX0" fmla="*/ 0 w 128588"/>
                <a:gd name="connsiteY0" fmla="*/ 33338 h 33338"/>
                <a:gd name="connsiteX1" fmla="*/ 46375 w 128588"/>
                <a:gd name="connsiteY1" fmla="*/ 30957 h 33338"/>
                <a:gd name="connsiteX2" fmla="*/ 111919 w 128588"/>
                <a:gd name="connsiteY2" fmla="*/ 19050 h 33338"/>
                <a:gd name="connsiteX3" fmla="*/ 128588 w 128588"/>
                <a:gd name="connsiteY3" fmla="*/ 0 h 33338"/>
                <a:gd name="connsiteX0" fmla="*/ 0 w 128588"/>
                <a:gd name="connsiteY0" fmla="*/ 33338 h 33528"/>
                <a:gd name="connsiteX1" fmla="*/ 46375 w 128588"/>
                <a:gd name="connsiteY1" fmla="*/ 30957 h 33528"/>
                <a:gd name="connsiteX2" fmla="*/ 86403 w 128588"/>
                <a:gd name="connsiteY2" fmla="*/ 11906 h 33528"/>
                <a:gd name="connsiteX3" fmla="*/ 128588 w 128588"/>
                <a:gd name="connsiteY3" fmla="*/ 0 h 33528"/>
                <a:gd name="connsiteX0" fmla="*/ 0 w 111576"/>
                <a:gd name="connsiteY0" fmla="*/ 42863 h 43053"/>
                <a:gd name="connsiteX1" fmla="*/ 46375 w 111576"/>
                <a:gd name="connsiteY1" fmla="*/ 40482 h 43053"/>
                <a:gd name="connsiteX2" fmla="*/ 86403 w 111576"/>
                <a:gd name="connsiteY2" fmla="*/ 21431 h 43053"/>
                <a:gd name="connsiteX3" fmla="*/ 111576 w 111576"/>
                <a:gd name="connsiteY3" fmla="*/ 0 h 43053"/>
                <a:gd name="connsiteX0" fmla="*/ 0 w 111576"/>
                <a:gd name="connsiteY0" fmla="*/ 42863 h 42863"/>
                <a:gd name="connsiteX1" fmla="*/ 40705 w 111576"/>
                <a:gd name="connsiteY1" fmla="*/ 35720 h 42863"/>
                <a:gd name="connsiteX2" fmla="*/ 86403 w 111576"/>
                <a:gd name="connsiteY2" fmla="*/ 21431 h 42863"/>
                <a:gd name="connsiteX3" fmla="*/ 111576 w 111576"/>
                <a:gd name="connsiteY3" fmla="*/ 0 h 42863"/>
                <a:gd name="connsiteX0" fmla="*/ 0 w 111576"/>
                <a:gd name="connsiteY0" fmla="*/ 42863 h 42863"/>
                <a:gd name="connsiteX1" fmla="*/ 40705 w 111576"/>
                <a:gd name="connsiteY1" fmla="*/ 35720 h 42863"/>
                <a:gd name="connsiteX2" fmla="*/ 60886 w 111576"/>
                <a:gd name="connsiteY2" fmla="*/ 21431 h 42863"/>
                <a:gd name="connsiteX3" fmla="*/ 111576 w 111576"/>
                <a:gd name="connsiteY3" fmla="*/ 0 h 42863"/>
                <a:gd name="connsiteX0" fmla="*/ 0 w 83225"/>
                <a:gd name="connsiteY0" fmla="*/ 40481 h 40481"/>
                <a:gd name="connsiteX1" fmla="*/ 40705 w 83225"/>
                <a:gd name="connsiteY1" fmla="*/ 33338 h 40481"/>
                <a:gd name="connsiteX2" fmla="*/ 60886 w 83225"/>
                <a:gd name="connsiteY2" fmla="*/ 19049 h 40481"/>
                <a:gd name="connsiteX3" fmla="*/ 83225 w 83225"/>
                <a:gd name="connsiteY3" fmla="*/ 0 h 40481"/>
                <a:gd name="connsiteX0" fmla="*/ 0 w 83225"/>
                <a:gd name="connsiteY0" fmla="*/ 40481 h 40481"/>
                <a:gd name="connsiteX1" fmla="*/ 37870 w 83225"/>
                <a:gd name="connsiteY1" fmla="*/ 30956 h 40481"/>
                <a:gd name="connsiteX2" fmla="*/ 60886 w 83225"/>
                <a:gd name="connsiteY2" fmla="*/ 19049 h 40481"/>
                <a:gd name="connsiteX3" fmla="*/ 83225 w 83225"/>
                <a:gd name="connsiteY3" fmla="*/ 0 h 40481"/>
                <a:gd name="connsiteX0" fmla="*/ 0 w 83225"/>
                <a:gd name="connsiteY0" fmla="*/ 40481 h 40481"/>
                <a:gd name="connsiteX1" fmla="*/ 37870 w 83225"/>
                <a:gd name="connsiteY1" fmla="*/ 28575 h 40481"/>
                <a:gd name="connsiteX2" fmla="*/ 60886 w 83225"/>
                <a:gd name="connsiteY2" fmla="*/ 19049 h 40481"/>
                <a:gd name="connsiteX3" fmla="*/ 83225 w 83225"/>
                <a:gd name="connsiteY3" fmla="*/ 0 h 40481"/>
                <a:gd name="connsiteX0" fmla="*/ 0 w 83225"/>
                <a:gd name="connsiteY0" fmla="*/ 40481 h 40481"/>
                <a:gd name="connsiteX1" fmla="*/ 37870 w 83225"/>
                <a:gd name="connsiteY1" fmla="*/ 33337 h 40481"/>
                <a:gd name="connsiteX2" fmla="*/ 60886 w 83225"/>
                <a:gd name="connsiteY2" fmla="*/ 19049 h 40481"/>
                <a:gd name="connsiteX3" fmla="*/ 83225 w 83225"/>
                <a:gd name="connsiteY3" fmla="*/ 0 h 40481"/>
              </a:gdLst>
              <a:ahLst/>
              <a:cxnLst>
                <a:cxn ang="0">
                  <a:pos x="connsiteX0" y="connsiteY0"/>
                </a:cxn>
                <a:cxn ang="0">
                  <a:pos x="connsiteX1" y="connsiteY1"/>
                </a:cxn>
                <a:cxn ang="0">
                  <a:pos x="connsiteX2" y="connsiteY2"/>
                </a:cxn>
                <a:cxn ang="0">
                  <a:pos x="connsiteX3" y="connsiteY3"/>
                </a:cxn>
              </a:cxnLst>
              <a:rect l="l" t="t" r="r" b="b"/>
              <a:pathLst>
                <a:path w="83225" h="40481">
                  <a:moveTo>
                    <a:pt x="0" y="40481"/>
                  </a:moveTo>
                  <a:cubicBezTo>
                    <a:pt x="25201" y="40481"/>
                    <a:pt x="27722" y="36909"/>
                    <a:pt x="37870" y="33337"/>
                  </a:cubicBezTo>
                  <a:cubicBezTo>
                    <a:pt x="48018" y="29765"/>
                    <a:pt x="53327" y="24605"/>
                    <a:pt x="60886" y="19049"/>
                  </a:cubicBezTo>
                  <a:cubicBezTo>
                    <a:pt x="68445" y="13493"/>
                    <a:pt x="79851" y="6945"/>
                    <a:pt x="83225"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0" name="任意多边形 179"/>
            <p:cNvSpPr/>
            <p:nvPr/>
          </p:nvSpPr>
          <p:spPr>
            <a:xfrm>
              <a:off x="5693571" y="3805261"/>
              <a:ext cx="93712" cy="43053"/>
            </a:xfrm>
            <a:custGeom>
              <a:avLst/>
              <a:gdLst>
                <a:gd name="connsiteX0" fmla="*/ 0 w 128588"/>
                <a:gd name="connsiteY0" fmla="*/ 33338 h 33338"/>
                <a:gd name="connsiteX1" fmla="*/ 69056 w 128588"/>
                <a:gd name="connsiteY1" fmla="*/ 30957 h 33338"/>
                <a:gd name="connsiteX2" fmla="*/ 111919 w 128588"/>
                <a:gd name="connsiteY2" fmla="*/ 19050 h 33338"/>
                <a:gd name="connsiteX3" fmla="*/ 128588 w 128588"/>
                <a:gd name="connsiteY3" fmla="*/ 0 h 33338"/>
                <a:gd name="connsiteX0" fmla="*/ 0 w 128588"/>
                <a:gd name="connsiteY0" fmla="*/ 33338 h 33338"/>
                <a:gd name="connsiteX1" fmla="*/ 46375 w 128588"/>
                <a:gd name="connsiteY1" fmla="*/ 30957 h 33338"/>
                <a:gd name="connsiteX2" fmla="*/ 111919 w 128588"/>
                <a:gd name="connsiteY2" fmla="*/ 19050 h 33338"/>
                <a:gd name="connsiteX3" fmla="*/ 128588 w 128588"/>
                <a:gd name="connsiteY3" fmla="*/ 0 h 33338"/>
                <a:gd name="connsiteX0" fmla="*/ 0 w 128588"/>
                <a:gd name="connsiteY0" fmla="*/ 33338 h 33528"/>
                <a:gd name="connsiteX1" fmla="*/ 46375 w 128588"/>
                <a:gd name="connsiteY1" fmla="*/ 30957 h 33528"/>
                <a:gd name="connsiteX2" fmla="*/ 86403 w 128588"/>
                <a:gd name="connsiteY2" fmla="*/ 11906 h 33528"/>
                <a:gd name="connsiteX3" fmla="*/ 128588 w 128588"/>
                <a:gd name="connsiteY3" fmla="*/ 0 h 33528"/>
                <a:gd name="connsiteX0" fmla="*/ 0 w 111576"/>
                <a:gd name="connsiteY0" fmla="*/ 42863 h 43053"/>
                <a:gd name="connsiteX1" fmla="*/ 46375 w 111576"/>
                <a:gd name="connsiteY1" fmla="*/ 40482 h 43053"/>
                <a:gd name="connsiteX2" fmla="*/ 86403 w 111576"/>
                <a:gd name="connsiteY2" fmla="*/ 21431 h 43053"/>
                <a:gd name="connsiteX3" fmla="*/ 111576 w 111576"/>
                <a:gd name="connsiteY3" fmla="*/ 0 h 43053"/>
              </a:gdLst>
              <a:ahLst/>
              <a:cxnLst>
                <a:cxn ang="0">
                  <a:pos x="connsiteX0" y="connsiteY0"/>
                </a:cxn>
                <a:cxn ang="0">
                  <a:pos x="connsiteX1" y="connsiteY1"/>
                </a:cxn>
                <a:cxn ang="0">
                  <a:pos x="connsiteX2" y="connsiteY2"/>
                </a:cxn>
                <a:cxn ang="0">
                  <a:pos x="connsiteX3" y="connsiteY3"/>
                </a:cxn>
              </a:cxnLst>
              <a:rect l="l" t="t" r="r" b="b"/>
              <a:pathLst>
                <a:path w="111576" h="43053">
                  <a:moveTo>
                    <a:pt x="0" y="42863"/>
                  </a:moveTo>
                  <a:cubicBezTo>
                    <a:pt x="25201" y="42863"/>
                    <a:pt x="31975" y="44054"/>
                    <a:pt x="46375" y="40482"/>
                  </a:cubicBezTo>
                  <a:cubicBezTo>
                    <a:pt x="60776" y="36910"/>
                    <a:pt x="75536" y="28178"/>
                    <a:pt x="86403" y="21431"/>
                  </a:cubicBezTo>
                  <a:cubicBezTo>
                    <a:pt x="97270" y="14684"/>
                    <a:pt x="108202" y="6945"/>
                    <a:pt x="111576"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1" name="任意多边形 180"/>
            <p:cNvSpPr/>
            <p:nvPr/>
          </p:nvSpPr>
          <p:spPr>
            <a:xfrm>
              <a:off x="5619752" y="3786211"/>
              <a:ext cx="250031" cy="142876"/>
            </a:xfrm>
            <a:custGeom>
              <a:avLst/>
              <a:gdLst>
                <a:gd name="connsiteX0" fmla="*/ 0 w 242887"/>
                <a:gd name="connsiteY0" fmla="*/ 142875 h 142875"/>
                <a:gd name="connsiteX1" fmla="*/ 90487 w 242887"/>
                <a:gd name="connsiteY1" fmla="*/ 128587 h 142875"/>
                <a:gd name="connsiteX2" fmla="*/ 135731 w 242887"/>
                <a:gd name="connsiteY2" fmla="*/ 116681 h 142875"/>
                <a:gd name="connsiteX3" fmla="*/ 159544 w 242887"/>
                <a:gd name="connsiteY3" fmla="*/ 90487 h 142875"/>
                <a:gd name="connsiteX4" fmla="*/ 176212 w 242887"/>
                <a:gd name="connsiteY4" fmla="*/ 61912 h 142875"/>
                <a:gd name="connsiteX5" fmla="*/ 209550 w 242887"/>
                <a:gd name="connsiteY5" fmla="*/ 35718 h 142875"/>
                <a:gd name="connsiteX6" fmla="*/ 242887 w 242887"/>
                <a:gd name="connsiteY6" fmla="*/ 0 h 142875"/>
                <a:gd name="connsiteX0" fmla="*/ 0 w 235743"/>
                <a:gd name="connsiteY0" fmla="*/ 138112 h 138112"/>
                <a:gd name="connsiteX1" fmla="*/ 83343 w 235743"/>
                <a:gd name="connsiteY1" fmla="*/ 128587 h 138112"/>
                <a:gd name="connsiteX2" fmla="*/ 128587 w 235743"/>
                <a:gd name="connsiteY2" fmla="*/ 116681 h 138112"/>
                <a:gd name="connsiteX3" fmla="*/ 152400 w 235743"/>
                <a:gd name="connsiteY3" fmla="*/ 90487 h 138112"/>
                <a:gd name="connsiteX4" fmla="*/ 169068 w 235743"/>
                <a:gd name="connsiteY4" fmla="*/ 61912 h 138112"/>
                <a:gd name="connsiteX5" fmla="*/ 202406 w 235743"/>
                <a:gd name="connsiteY5" fmla="*/ 35718 h 138112"/>
                <a:gd name="connsiteX6" fmla="*/ 235743 w 235743"/>
                <a:gd name="connsiteY6" fmla="*/ 0 h 138112"/>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69068 w 233362"/>
                <a:gd name="connsiteY4" fmla="*/ 57150 h 133350"/>
                <a:gd name="connsiteX5" fmla="*/ 202406 w 233362"/>
                <a:gd name="connsiteY5" fmla="*/ 30956 h 133350"/>
                <a:gd name="connsiteX6" fmla="*/ 233362 w 233362"/>
                <a:gd name="connsiteY6" fmla="*/ 0 h 133350"/>
                <a:gd name="connsiteX0" fmla="*/ 0 w 233362"/>
                <a:gd name="connsiteY0" fmla="*/ 133350 h 133350"/>
                <a:gd name="connsiteX1" fmla="*/ 83343 w 233362"/>
                <a:gd name="connsiteY1" fmla="*/ 123825 h 133350"/>
                <a:gd name="connsiteX2" fmla="*/ 128587 w 233362"/>
                <a:gd name="connsiteY2" fmla="*/ 111919 h 133350"/>
                <a:gd name="connsiteX3" fmla="*/ 152400 w 233362"/>
                <a:gd name="connsiteY3" fmla="*/ 85725 h 133350"/>
                <a:gd name="connsiteX4" fmla="*/ 173831 w 233362"/>
                <a:gd name="connsiteY4" fmla="*/ 59531 h 133350"/>
                <a:gd name="connsiteX5" fmla="*/ 202406 w 233362"/>
                <a:gd name="connsiteY5" fmla="*/ 30956 h 133350"/>
                <a:gd name="connsiteX6" fmla="*/ 233362 w 233362"/>
                <a:gd name="connsiteY6" fmla="*/ 0 h 133350"/>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9531 h 130969"/>
                <a:gd name="connsiteX5" fmla="*/ 200025 w 230981"/>
                <a:gd name="connsiteY5" fmla="*/ 30956 h 130969"/>
                <a:gd name="connsiteX6" fmla="*/ 230981 w 230981"/>
                <a:gd name="connsiteY6" fmla="*/ 0 h 130969"/>
                <a:gd name="connsiteX0" fmla="*/ 0 w 230981"/>
                <a:gd name="connsiteY0" fmla="*/ 130969 h 130969"/>
                <a:gd name="connsiteX1" fmla="*/ 80962 w 230981"/>
                <a:gd name="connsiteY1" fmla="*/ 123825 h 130969"/>
                <a:gd name="connsiteX2" fmla="*/ 126206 w 230981"/>
                <a:gd name="connsiteY2" fmla="*/ 111919 h 130969"/>
                <a:gd name="connsiteX3" fmla="*/ 150019 w 230981"/>
                <a:gd name="connsiteY3" fmla="*/ 85725 h 130969"/>
                <a:gd name="connsiteX4" fmla="*/ 171450 w 230981"/>
                <a:gd name="connsiteY4" fmla="*/ 54769 h 130969"/>
                <a:gd name="connsiteX5" fmla="*/ 200025 w 230981"/>
                <a:gd name="connsiteY5" fmla="*/ 30956 h 130969"/>
                <a:gd name="connsiteX6" fmla="*/ 230981 w 230981"/>
                <a:gd name="connsiteY6" fmla="*/ 0 h 130969"/>
                <a:gd name="connsiteX0" fmla="*/ 0 w 240506"/>
                <a:gd name="connsiteY0" fmla="*/ 128588 h 128588"/>
                <a:gd name="connsiteX1" fmla="*/ 90487 w 240506"/>
                <a:gd name="connsiteY1" fmla="*/ 123825 h 128588"/>
                <a:gd name="connsiteX2" fmla="*/ 135731 w 240506"/>
                <a:gd name="connsiteY2" fmla="*/ 111919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 name="connsiteX0" fmla="*/ 0 w 240506"/>
                <a:gd name="connsiteY0" fmla="*/ 128588 h 128588"/>
                <a:gd name="connsiteX1" fmla="*/ 54768 w 240506"/>
                <a:gd name="connsiteY1" fmla="*/ 126206 h 128588"/>
                <a:gd name="connsiteX2" fmla="*/ 135731 w 240506"/>
                <a:gd name="connsiteY2" fmla="*/ 111919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 name="connsiteX0" fmla="*/ 0 w 240506"/>
                <a:gd name="connsiteY0" fmla="*/ 128588 h 128588"/>
                <a:gd name="connsiteX1" fmla="*/ 54768 w 240506"/>
                <a:gd name="connsiteY1" fmla="*/ 126206 h 128588"/>
                <a:gd name="connsiteX2" fmla="*/ 102394 w 240506"/>
                <a:gd name="connsiteY2" fmla="*/ 104775 h 128588"/>
                <a:gd name="connsiteX3" fmla="*/ 159544 w 240506"/>
                <a:gd name="connsiteY3" fmla="*/ 85725 h 128588"/>
                <a:gd name="connsiteX4" fmla="*/ 180975 w 240506"/>
                <a:gd name="connsiteY4" fmla="*/ 54769 h 128588"/>
                <a:gd name="connsiteX5" fmla="*/ 209550 w 240506"/>
                <a:gd name="connsiteY5" fmla="*/ 30956 h 128588"/>
                <a:gd name="connsiteX6" fmla="*/ 240506 w 240506"/>
                <a:gd name="connsiteY6" fmla="*/ 0 h 128588"/>
                <a:gd name="connsiteX0" fmla="*/ 0 w 240506"/>
                <a:gd name="connsiteY0" fmla="*/ 128588 h 128588"/>
                <a:gd name="connsiteX1" fmla="*/ 54768 w 240506"/>
                <a:gd name="connsiteY1" fmla="*/ 126206 h 128588"/>
                <a:gd name="connsiteX2" fmla="*/ 102394 w 240506"/>
                <a:gd name="connsiteY2" fmla="*/ 104775 h 128588"/>
                <a:gd name="connsiteX3" fmla="*/ 121444 w 240506"/>
                <a:gd name="connsiteY3" fmla="*/ 78581 h 128588"/>
                <a:gd name="connsiteX4" fmla="*/ 180975 w 240506"/>
                <a:gd name="connsiteY4" fmla="*/ 54769 h 128588"/>
                <a:gd name="connsiteX5" fmla="*/ 209550 w 240506"/>
                <a:gd name="connsiteY5" fmla="*/ 30956 h 128588"/>
                <a:gd name="connsiteX6" fmla="*/ 240506 w 240506"/>
                <a:gd name="connsiteY6" fmla="*/ 0 h 128588"/>
                <a:gd name="connsiteX0" fmla="*/ 0 w 240506"/>
                <a:gd name="connsiteY0" fmla="*/ 128588 h 128588"/>
                <a:gd name="connsiteX1" fmla="*/ 54768 w 240506"/>
                <a:gd name="connsiteY1" fmla="*/ 126206 h 128588"/>
                <a:gd name="connsiteX2" fmla="*/ 102394 w 240506"/>
                <a:gd name="connsiteY2" fmla="*/ 104775 h 128588"/>
                <a:gd name="connsiteX3" fmla="*/ 121444 w 240506"/>
                <a:gd name="connsiteY3" fmla="*/ 78581 h 128588"/>
                <a:gd name="connsiteX4" fmla="*/ 152400 w 240506"/>
                <a:gd name="connsiteY4" fmla="*/ 42863 h 128588"/>
                <a:gd name="connsiteX5" fmla="*/ 209550 w 240506"/>
                <a:gd name="connsiteY5" fmla="*/ 30956 h 128588"/>
                <a:gd name="connsiteX6" fmla="*/ 240506 w 240506"/>
                <a:gd name="connsiteY6" fmla="*/ 0 h 128588"/>
                <a:gd name="connsiteX0" fmla="*/ 0 w 240506"/>
                <a:gd name="connsiteY0" fmla="*/ 128588 h 128588"/>
                <a:gd name="connsiteX1" fmla="*/ 54768 w 240506"/>
                <a:gd name="connsiteY1" fmla="*/ 126206 h 128588"/>
                <a:gd name="connsiteX2" fmla="*/ 102394 w 240506"/>
                <a:gd name="connsiteY2" fmla="*/ 104775 h 128588"/>
                <a:gd name="connsiteX3" fmla="*/ 121444 w 240506"/>
                <a:gd name="connsiteY3" fmla="*/ 78581 h 128588"/>
                <a:gd name="connsiteX4" fmla="*/ 152400 w 240506"/>
                <a:gd name="connsiteY4" fmla="*/ 42863 h 128588"/>
                <a:gd name="connsiteX5" fmla="*/ 200025 w 240506"/>
                <a:gd name="connsiteY5" fmla="*/ 26194 h 128588"/>
                <a:gd name="connsiteX6" fmla="*/ 240506 w 240506"/>
                <a:gd name="connsiteY6" fmla="*/ 0 h 128588"/>
                <a:gd name="connsiteX0" fmla="*/ 0 w 250031"/>
                <a:gd name="connsiteY0" fmla="*/ 142876 h 142876"/>
                <a:gd name="connsiteX1" fmla="*/ 54768 w 250031"/>
                <a:gd name="connsiteY1" fmla="*/ 140494 h 142876"/>
                <a:gd name="connsiteX2" fmla="*/ 102394 w 250031"/>
                <a:gd name="connsiteY2" fmla="*/ 119063 h 142876"/>
                <a:gd name="connsiteX3" fmla="*/ 121444 w 250031"/>
                <a:gd name="connsiteY3" fmla="*/ 92869 h 142876"/>
                <a:gd name="connsiteX4" fmla="*/ 152400 w 250031"/>
                <a:gd name="connsiteY4" fmla="*/ 57151 h 142876"/>
                <a:gd name="connsiteX5" fmla="*/ 200025 w 250031"/>
                <a:gd name="connsiteY5" fmla="*/ 40482 h 142876"/>
                <a:gd name="connsiteX6" fmla="*/ 250031 w 250031"/>
                <a:gd name="connsiteY6" fmla="*/ 0 h 142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0031" h="142876">
                  <a:moveTo>
                    <a:pt x="0" y="142876"/>
                  </a:moveTo>
                  <a:cubicBezTo>
                    <a:pt x="33932" y="137915"/>
                    <a:pt x="37702" y="144463"/>
                    <a:pt x="54768" y="140494"/>
                  </a:cubicBezTo>
                  <a:cubicBezTo>
                    <a:pt x="71834" y="136525"/>
                    <a:pt x="91281" y="127001"/>
                    <a:pt x="102394" y="119063"/>
                  </a:cubicBezTo>
                  <a:cubicBezTo>
                    <a:pt x="113507" y="111125"/>
                    <a:pt x="113110" y="103188"/>
                    <a:pt x="121444" y="92869"/>
                  </a:cubicBezTo>
                  <a:cubicBezTo>
                    <a:pt x="129778" y="82550"/>
                    <a:pt x="139303" y="65882"/>
                    <a:pt x="152400" y="57151"/>
                  </a:cubicBezTo>
                  <a:cubicBezTo>
                    <a:pt x="165497" y="48420"/>
                    <a:pt x="183753" y="50007"/>
                    <a:pt x="200025" y="40482"/>
                  </a:cubicBezTo>
                  <a:cubicBezTo>
                    <a:pt x="216297" y="30957"/>
                    <a:pt x="238919" y="12699"/>
                    <a:pt x="250031"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2" name="任意多边形 181"/>
            <p:cNvSpPr/>
            <p:nvPr/>
          </p:nvSpPr>
          <p:spPr>
            <a:xfrm>
              <a:off x="5534027" y="3867176"/>
              <a:ext cx="309563" cy="142875"/>
            </a:xfrm>
            <a:custGeom>
              <a:avLst/>
              <a:gdLst>
                <a:gd name="connsiteX0" fmla="*/ 0 w 309563"/>
                <a:gd name="connsiteY0" fmla="*/ 142875 h 142875"/>
                <a:gd name="connsiteX1" fmla="*/ 59532 w 309563"/>
                <a:gd name="connsiteY1" fmla="*/ 130969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195263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35732 w 309563"/>
                <a:gd name="connsiteY2" fmla="*/ 128587 h 142875"/>
                <a:gd name="connsiteX3" fmla="*/ 173832 w 309563"/>
                <a:gd name="connsiteY3" fmla="*/ 104775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11920 w 309563"/>
                <a:gd name="connsiteY2" fmla="*/ 121443 h 142875"/>
                <a:gd name="connsiteX3" fmla="*/ 173832 w 309563"/>
                <a:gd name="connsiteY3" fmla="*/ 104775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11920 w 309563"/>
                <a:gd name="connsiteY2" fmla="*/ 121443 h 142875"/>
                <a:gd name="connsiteX3" fmla="*/ 142875 w 309563"/>
                <a:gd name="connsiteY3" fmla="*/ 90488 h 142875"/>
                <a:gd name="connsiteX4" fmla="*/ 200026 w 309563"/>
                <a:gd name="connsiteY4" fmla="*/ 73819 h 142875"/>
                <a:gd name="connsiteX5" fmla="*/ 242888 w 309563"/>
                <a:gd name="connsiteY5" fmla="*/ 52387 h 142875"/>
                <a:gd name="connsiteX6" fmla="*/ 280988 w 309563"/>
                <a:gd name="connsiteY6" fmla="*/ 35719 h 142875"/>
                <a:gd name="connsiteX7" fmla="*/ 309563 w 309563"/>
                <a:gd name="connsiteY7" fmla="*/ 0 h 142875"/>
                <a:gd name="connsiteX0" fmla="*/ 0 w 309563"/>
                <a:gd name="connsiteY0" fmla="*/ 142875 h 142875"/>
                <a:gd name="connsiteX1" fmla="*/ 59532 w 309563"/>
                <a:gd name="connsiteY1" fmla="*/ 133350 h 142875"/>
                <a:gd name="connsiteX2" fmla="*/ 111920 w 309563"/>
                <a:gd name="connsiteY2" fmla="*/ 121443 h 142875"/>
                <a:gd name="connsiteX3" fmla="*/ 142875 w 309563"/>
                <a:gd name="connsiteY3" fmla="*/ 90488 h 142875"/>
                <a:gd name="connsiteX4" fmla="*/ 190501 w 309563"/>
                <a:gd name="connsiteY4" fmla="*/ 64294 h 142875"/>
                <a:gd name="connsiteX5" fmla="*/ 242888 w 309563"/>
                <a:gd name="connsiteY5" fmla="*/ 52387 h 142875"/>
                <a:gd name="connsiteX6" fmla="*/ 280988 w 309563"/>
                <a:gd name="connsiteY6" fmla="*/ 35719 h 142875"/>
                <a:gd name="connsiteX7" fmla="*/ 309563 w 309563"/>
                <a:gd name="connsiteY7" fmla="*/ 0 h 14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9563" h="142875">
                  <a:moveTo>
                    <a:pt x="0" y="142875"/>
                  </a:moveTo>
                  <a:cubicBezTo>
                    <a:pt x="18455" y="138112"/>
                    <a:pt x="40879" y="136922"/>
                    <a:pt x="59532" y="133350"/>
                  </a:cubicBezTo>
                  <a:cubicBezTo>
                    <a:pt x="78185" y="129778"/>
                    <a:pt x="98030" y="128587"/>
                    <a:pt x="111920" y="121443"/>
                  </a:cubicBezTo>
                  <a:cubicBezTo>
                    <a:pt x="125810" y="114299"/>
                    <a:pt x="129778" y="100013"/>
                    <a:pt x="142875" y="90488"/>
                  </a:cubicBezTo>
                  <a:cubicBezTo>
                    <a:pt x="155972" y="80963"/>
                    <a:pt x="173832" y="70644"/>
                    <a:pt x="190501" y="64294"/>
                  </a:cubicBezTo>
                  <a:cubicBezTo>
                    <a:pt x="207170" y="57944"/>
                    <a:pt x="227807" y="57149"/>
                    <a:pt x="242888" y="52387"/>
                  </a:cubicBezTo>
                  <a:cubicBezTo>
                    <a:pt x="257969" y="47625"/>
                    <a:pt x="269875" y="44450"/>
                    <a:pt x="280988" y="35719"/>
                  </a:cubicBezTo>
                  <a:cubicBezTo>
                    <a:pt x="292101" y="26988"/>
                    <a:pt x="300832" y="13494"/>
                    <a:pt x="309563"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3" name="任意多边形 182"/>
            <p:cNvSpPr/>
            <p:nvPr/>
          </p:nvSpPr>
          <p:spPr>
            <a:xfrm>
              <a:off x="5426872" y="3986239"/>
              <a:ext cx="361950" cy="114299"/>
            </a:xfrm>
            <a:custGeom>
              <a:avLst/>
              <a:gdLst>
                <a:gd name="connsiteX0" fmla="*/ 0 w 361950"/>
                <a:gd name="connsiteY0" fmla="*/ 119062 h 119062"/>
                <a:gd name="connsiteX1" fmla="*/ 104775 w 361950"/>
                <a:gd name="connsiteY1" fmla="*/ 100012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 name="connsiteX0" fmla="*/ 0 w 361950"/>
                <a:gd name="connsiteY0" fmla="*/ 119062 h 119062"/>
                <a:gd name="connsiteX1" fmla="*/ 92869 w 361950"/>
                <a:gd name="connsiteY1" fmla="*/ 104774 h 119062"/>
                <a:gd name="connsiteX2" fmla="*/ 161925 w 361950"/>
                <a:gd name="connsiteY2" fmla="*/ 85725 h 119062"/>
                <a:gd name="connsiteX3" fmla="*/ 195263 w 361950"/>
                <a:gd name="connsiteY3" fmla="*/ 61912 h 119062"/>
                <a:gd name="connsiteX4" fmla="*/ 252413 w 361950"/>
                <a:gd name="connsiteY4" fmla="*/ 40481 h 119062"/>
                <a:gd name="connsiteX5" fmla="*/ 311944 w 361950"/>
                <a:gd name="connsiteY5" fmla="*/ 28575 h 119062"/>
                <a:gd name="connsiteX6" fmla="*/ 361950 w 361950"/>
                <a:gd name="connsiteY6" fmla="*/ 0 h 119062"/>
                <a:gd name="connsiteX0" fmla="*/ 0 w 361950"/>
                <a:gd name="connsiteY0" fmla="*/ 119062 h 119062"/>
                <a:gd name="connsiteX1" fmla="*/ 92869 w 361950"/>
                <a:gd name="connsiteY1" fmla="*/ 104774 h 119062"/>
                <a:gd name="connsiteX2" fmla="*/ 161925 w 361950"/>
                <a:gd name="connsiteY2" fmla="*/ 85725 h 119062"/>
                <a:gd name="connsiteX3" fmla="*/ 195263 w 361950"/>
                <a:gd name="connsiteY3" fmla="*/ 61912 h 119062"/>
                <a:gd name="connsiteX4" fmla="*/ 250031 w 361950"/>
                <a:gd name="connsiteY4" fmla="*/ 45244 h 119062"/>
                <a:gd name="connsiteX5" fmla="*/ 311944 w 361950"/>
                <a:gd name="connsiteY5" fmla="*/ 28575 h 119062"/>
                <a:gd name="connsiteX6" fmla="*/ 361950 w 361950"/>
                <a:gd name="connsiteY6" fmla="*/ 0 h 119062"/>
                <a:gd name="connsiteX0" fmla="*/ 0 w 361950"/>
                <a:gd name="connsiteY0" fmla="*/ 119062 h 119062"/>
                <a:gd name="connsiteX1" fmla="*/ 92869 w 361950"/>
                <a:gd name="connsiteY1" fmla="*/ 104774 h 119062"/>
                <a:gd name="connsiteX2" fmla="*/ 161925 w 361950"/>
                <a:gd name="connsiteY2" fmla="*/ 85725 h 119062"/>
                <a:gd name="connsiteX3" fmla="*/ 195263 w 361950"/>
                <a:gd name="connsiteY3" fmla="*/ 61912 h 119062"/>
                <a:gd name="connsiteX4" fmla="*/ 250031 w 361950"/>
                <a:gd name="connsiteY4" fmla="*/ 45244 h 119062"/>
                <a:gd name="connsiteX5" fmla="*/ 311944 w 361950"/>
                <a:gd name="connsiteY5" fmla="*/ 30956 h 119062"/>
                <a:gd name="connsiteX6" fmla="*/ 361950 w 361950"/>
                <a:gd name="connsiteY6" fmla="*/ 0 h 119062"/>
                <a:gd name="connsiteX0" fmla="*/ 0 w 361950"/>
                <a:gd name="connsiteY0" fmla="*/ 119062 h 119062"/>
                <a:gd name="connsiteX1" fmla="*/ 92869 w 361950"/>
                <a:gd name="connsiteY1" fmla="*/ 104774 h 119062"/>
                <a:gd name="connsiteX2" fmla="*/ 154781 w 361950"/>
                <a:gd name="connsiteY2" fmla="*/ 88107 h 119062"/>
                <a:gd name="connsiteX3" fmla="*/ 195263 w 361950"/>
                <a:gd name="connsiteY3" fmla="*/ 61912 h 119062"/>
                <a:gd name="connsiteX4" fmla="*/ 250031 w 361950"/>
                <a:gd name="connsiteY4" fmla="*/ 45244 h 119062"/>
                <a:gd name="connsiteX5" fmla="*/ 311944 w 361950"/>
                <a:gd name="connsiteY5" fmla="*/ 30956 h 119062"/>
                <a:gd name="connsiteX6" fmla="*/ 361950 w 361950"/>
                <a:gd name="connsiteY6" fmla="*/ 0 h 119062"/>
                <a:gd name="connsiteX0" fmla="*/ 0 w 361950"/>
                <a:gd name="connsiteY0" fmla="*/ 119062 h 119062"/>
                <a:gd name="connsiteX1" fmla="*/ 92869 w 361950"/>
                <a:gd name="connsiteY1" fmla="*/ 104774 h 119062"/>
                <a:gd name="connsiteX2" fmla="*/ 154781 w 361950"/>
                <a:gd name="connsiteY2" fmla="*/ 88107 h 119062"/>
                <a:gd name="connsiteX3" fmla="*/ 188119 w 361950"/>
                <a:gd name="connsiteY3" fmla="*/ 61912 h 119062"/>
                <a:gd name="connsiteX4" fmla="*/ 250031 w 361950"/>
                <a:gd name="connsiteY4" fmla="*/ 45244 h 119062"/>
                <a:gd name="connsiteX5" fmla="*/ 311944 w 361950"/>
                <a:gd name="connsiteY5" fmla="*/ 30956 h 119062"/>
                <a:gd name="connsiteX6" fmla="*/ 361950 w 361950"/>
                <a:gd name="connsiteY6" fmla="*/ 0 h 119062"/>
                <a:gd name="connsiteX0" fmla="*/ 0 w 361950"/>
                <a:gd name="connsiteY0" fmla="*/ 119062 h 119062"/>
                <a:gd name="connsiteX1" fmla="*/ 92869 w 361950"/>
                <a:gd name="connsiteY1" fmla="*/ 104774 h 119062"/>
                <a:gd name="connsiteX2" fmla="*/ 150019 w 361950"/>
                <a:gd name="connsiteY2" fmla="*/ 88107 h 119062"/>
                <a:gd name="connsiteX3" fmla="*/ 188119 w 361950"/>
                <a:gd name="connsiteY3" fmla="*/ 61912 h 119062"/>
                <a:gd name="connsiteX4" fmla="*/ 250031 w 361950"/>
                <a:gd name="connsiteY4" fmla="*/ 45244 h 119062"/>
                <a:gd name="connsiteX5" fmla="*/ 311944 w 361950"/>
                <a:gd name="connsiteY5" fmla="*/ 30956 h 119062"/>
                <a:gd name="connsiteX6" fmla="*/ 361950 w 361950"/>
                <a:gd name="connsiteY6" fmla="*/ 0 h 119062"/>
                <a:gd name="connsiteX0" fmla="*/ 0 w 361950"/>
                <a:gd name="connsiteY0" fmla="*/ 114299 h 114299"/>
                <a:gd name="connsiteX1" fmla="*/ 92869 w 361950"/>
                <a:gd name="connsiteY1" fmla="*/ 100011 h 114299"/>
                <a:gd name="connsiteX2" fmla="*/ 150019 w 361950"/>
                <a:gd name="connsiteY2" fmla="*/ 83344 h 114299"/>
                <a:gd name="connsiteX3" fmla="*/ 188119 w 361950"/>
                <a:gd name="connsiteY3" fmla="*/ 57149 h 114299"/>
                <a:gd name="connsiteX4" fmla="*/ 250031 w 361950"/>
                <a:gd name="connsiteY4" fmla="*/ 40481 h 114299"/>
                <a:gd name="connsiteX5" fmla="*/ 311944 w 361950"/>
                <a:gd name="connsiteY5" fmla="*/ 26193 h 114299"/>
                <a:gd name="connsiteX6" fmla="*/ 361950 w 361950"/>
                <a:gd name="connsiteY6" fmla="*/ 0 h 114299"/>
                <a:gd name="connsiteX0" fmla="*/ 0 w 361950"/>
                <a:gd name="connsiteY0" fmla="*/ 114299 h 114299"/>
                <a:gd name="connsiteX1" fmla="*/ 92869 w 361950"/>
                <a:gd name="connsiteY1" fmla="*/ 100011 h 114299"/>
                <a:gd name="connsiteX2" fmla="*/ 150019 w 361950"/>
                <a:gd name="connsiteY2" fmla="*/ 83344 h 114299"/>
                <a:gd name="connsiteX3" fmla="*/ 188119 w 361950"/>
                <a:gd name="connsiteY3" fmla="*/ 57149 h 114299"/>
                <a:gd name="connsiteX4" fmla="*/ 250031 w 361950"/>
                <a:gd name="connsiteY4" fmla="*/ 40481 h 114299"/>
                <a:gd name="connsiteX5" fmla="*/ 314326 w 361950"/>
                <a:gd name="connsiteY5" fmla="*/ 28574 h 114299"/>
                <a:gd name="connsiteX6" fmla="*/ 361950 w 361950"/>
                <a:gd name="connsiteY6" fmla="*/ 0 h 114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114299">
                  <a:moveTo>
                    <a:pt x="0" y="114299"/>
                  </a:moveTo>
                  <a:cubicBezTo>
                    <a:pt x="30956" y="109536"/>
                    <a:pt x="67866" y="105170"/>
                    <a:pt x="92869" y="100011"/>
                  </a:cubicBezTo>
                  <a:cubicBezTo>
                    <a:pt x="117872" y="94852"/>
                    <a:pt x="134144" y="90488"/>
                    <a:pt x="150019" y="83344"/>
                  </a:cubicBezTo>
                  <a:cubicBezTo>
                    <a:pt x="165894" y="76200"/>
                    <a:pt x="171450" y="64293"/>
                    <a:pt x="188119" y="57149"/>
                  </a:cubicBezTo>
                  <a:cubicBezTo>
                    <a:pt x="204788" y="50005"/>
                    <a:pt x="228997" y="45243"/>
                    <a:pt x="250031" y="40481"/>
                  </a:cubicBezTo>
                  <a:cubicBezTo>
                    <a:pt x="271065" y="35719"/>
                    <a:pt x="295673" y="35321"/>
                    <a:pt x="314326" y="28574"/>
                  </a:cubicBezTo>
                  <a:cubicBezTo>
                    <a:pt x="332979" y="21827"/>
                    <a:pt x="346075" y="10914"/>
                    <a:pt x="36195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4" name="任意多边形 183"/>
            <p:cNvSpPr/>
            <p:nvPr/>
          </p:nvSpPr>
          <p:spPr>
            <a:xfrm>
              <a:off x="5345914" y="4062437"/>
              <a:ext cx="392907" cy="116681"/>
            </a:xfrm>
            <a:custGeom>
              <a:avLst/>
              <a:gdLst>
                <a:gd name="connsiteX0" fmla="*/ 0 w 383382"/>
                <a:gd name="connsiteY0" fmla="*/ 104775 h 104775"/>
                <a:gd name="connsiteX1" fmla="*/ 50007 w 383382"/>
                <a:gd name="connsiteY1" fmla="*/ 95250 h 104775"/>
                <a:gd name="connsiteX2" fmla="*/ 130969 w 383382"/>
                <a:gd name="connsiteY2" fmla="*/ 92869 h 104775"/>
                <a:gd name="connsiteX3" fmla="*/ 169069 w 383382"/>
                <a:gd name="connsiteY3" fmla="*/ 78581 h 104775"/>
                <a:gd name="connsiteX4" fmla="*/ 207169 w 383382"/>
                <a:gd name="connsiteY4" fmla="*/ 47625 h 104775"/>
                <a:gd name="connsiteX5" fmla="*/ 271463 w 383382"/>
                <a:gd name="connsiteY5" fmla="*/ 33337 h 104775"/>
                <a:gd name="connsiteX6" fmla="*/ 328613 w 383382"/>
                <a:gd name="connsiteY6" fmla="*/ 26194 h 104775"/>
                <a:gd name="connsiteX7" fmla="*/ 383382 w 383382"/>
                <a:gd name="connsiteY7" fmla="*/ 0 h 104775"/>
                <a:gd name="connsiteX8" fmla="*/ 383382 w 383382"/>
                <a:gd name="connsiteY8" fmla="*/ 0 h 104775"/>
                <a:gd name="connsiteX0" fmla="*/ 0 w 411957"/>
                <a:gd name="connsiteY0" fmla="*/ 119062 h 119062"/>
                <a:gd name="connsiteX1" fmla="*/ 50007 w 411957"/>
                <a:gd name="connsiteY1" fmla="*/ 109537 h 119062"/>
                <a:gd name="connsiteX2" fmla="*/ 130969 w 411957"/>
                <a:gd name="connsiteY2" fmla="*/ 107156 h 119062"/>
                <a:gd name="connsiteX3" fmla="*/ 169069 w 411957"/>
                <a:gd name="connsiteY3" fmla="*/ 92868 h 119062"/>
                <a:gd name="connsiteX4" fmla="*/ 207169 w 411957"/>
                <a:gd name="connsiteY4" fmla="*/ 61912 h 119062"/>
                <a:gd name="connsiteX5" fmla="*/ 271463 w 411957"/>
                <a:gd name="connsiteY5" fmla="*/ 47624 h 119062"/>
                <a:gd name="connsiteX6" fmla="*/ 328613 w 411957"/>
                <a:gd name="connsiteY6" fmla="*/ 40481 h 119062"/>
                <a:gd name="connsiteX7" fmla="*/ 383382 w 411957"/>
                <a:gd name="connsiteY7" fmla="*/ 14287 h 119062"/>
                <a:gd name="connsiteX8" fmla="*/ 411957 w 411957"/>
                <a:gd name="connsiteY8" fmla="*/ 0 h 119062"/>
                <a:gd name="connsiteX0" fmla="*/ 0 w 421482"/>
                <a:gd name="connsiteY0" fmla="*/ 126206 h 126206"/>
                <a:gd name="connsiteX1" fmla="*/ 50007 w 421482"/>
                <a:gd name="connsiteY1" fmla="*/ 116681 h 126206"/>
                <a:gd name="connsiteX2" fmla="*/ 130969 w 421482"/>
                <a:gd name="connsiteY2" fmla="*/ 114300 h 126206"/>
                <a:gd name="connsiteX3" fmla="*/ 169069 w 421482"/>
                <a:gd name="connsiteY3" fmla="*/ 100012 h 126206"/>
                <a:gd name="connsiteX4" fmla="*/ 207169 w 421482"/>
                <a:gd name="connsiteY4" fmla="*/ 69056 h 126206"/>
                <a:gd name="connsiteX5" fmla="*/ 271463 w 421482"/>
                <a:gd name="connsiteY5" fmla="*/ 54768 h 126206"/>
                <a:gd name="connsiteX6" fmla="*/ 328613 w 421482"/>
                <a:gd name="connsiteY6" fmla="*/ 47625 h 126206"/>
                <a:gd name="connsiteX7" fmla="*/ 383382 w 421482"/>
                <a:gd name="connsiteY7" fmla="*/ 21431 h 126206"/>
                <a:gd name="connsiteX8" fmla="*/ 421482 w 421482"/>
                <a:gd name="connsiteY8" fmla="*/ 0 h 126206"/>
                <a:gd name="connsiteX0" fmla="*/ 0 w 421482"/>
                <a:gd name="connsiteY0" fmla="*/ 126206 h 126206"/>
                <a:gd name="connsiteX1" fmla="*/ 50007 w 421482"/>
                <a:gd name="connsiteY1" fmla="*/ 116681 h 126206"/>
                <a:gd name="connsiteX2" fmla="*/ 130969 w 421482"/>
                <a:gd name="connsiteY2" fmla="*/ 114300 h 126206"/>
                <a:gd name="connsiteX3" fmla="*/ 169069 w 421482"/>
                <a:gd name="connsiteY3" fmla="*/ 100012 h 126206"/>
                <a:gd name="connsiteX4" fmla="*/ 207169 w 421482"/>
                <a:gd name="connsiteY4" fmla="*/ 69056 h 126206"/>
                <a:gd name="connsiteX5" fmla="*/ 271463 w 421482"/>
                <a:gd name="connsiteY5" fmla="*/ 54768 h 126206"/>
                <a:gd name="connsiteX6" fmla="*/ 328613 w 421482"/>
                <a:gd name="connsiteY6" fmla="*/ 47625 h 126206"/>
                <a:gd name="connsiteX7" fmla="*/ 383382 w 421482"/>
                <a:gd name="connsiteY7" fmla="*/ 30956 h 126206"/>
                <a:gd name="connsiteX8" fmla="*/ 421482 w 421482"/>
                <a:gd name="connsiteY8" fmla="*/ 0 h 126206"/>
                <a:gd name="connsiteX0" fmla="*/ 0 w 421482"/>
                <a:gd name="connsiteY0" fmla="*/ 126206 h 126206"/>
                <a:gd name="connsiteX1" fmla="*/ 50007 w 421482"/>
                <a:gd name="connsiteY1" fmla="*/ 116681 h 126206"/>
                <a:gd name="connsiteX2" fmla="*/ 130969 w 421482"/>
                <a:gd name="connsiteY2" fmla="*/ 114300 h 126206"/>
                <a:gd name="connsiteX3" fmla="*/ 169069 w 421482"/>
                <a:gd name="connsiteY3" fmla="*/ 100012 h 126206"/>
                <a:gd name="connsiteX4" fmla="*/ 207169 w 421482"/>
                <a:gd name="connsiteY4" fmla="*/ 69056 h 126206"/>
                <a:gd name="connsiteX5" fmla="*/ 271463 w 421482"/>
                <a:gd name="connsiteY5" fmla="*/ 54768 h 126206"/>
                <a:gd name="connsiteX6" fmla="*/ 328613 w 421482"/>
                <a:gd name="connsiteY6" fmla="*/ 52388 h 126206"/>
                <a:gd name="connsiteX7" fmla="*/ 383382 w 421482"/>
                <a:gd name="connsiteY7" fmla="*/ 30956 h 126206"/>
                <a:gd name="connsiteX8" fmla="*/ 421482 w 421482"/>
                <a:gd name="connsiteY8" fmla="*/ 0 h 126206"/>
                <a:gd name="connsiteX0" fmla="*/ 0 w 421482"/>
                <a:gd name="connsiteY0" fmla="*/ 126206 h 126206"/>
                <a:gd name="connsiteX1" fmla="*/ 50007 w 421482"/>
                <a:gd name="connsiteY1" fmla="*/ 116681 h 126206"/>
                <a:gd name="connsiteX2" fmla="*/ 130969 w 421482"/>
                <a:gd name="connsiteY2" fmla="*/ 114300 h 126206"/>
                <a:gd name="connsiteX3" fmla="*/ 169069 w 421482"/>
                <a:gd name="connsiteY3" fmla="*/ 100012 h 126206"/>
                <a:gd name="connsiteX4" fmla="*/ 207169 w 421482"/>
                <a:gd name="connsiteY4" fmla="*/ 69056 h 126206"/>
                <a:gd name="connsiteX5" fmla="*/ 271463 w 421482"/>
                <a:gd name="connsiteY5" fmla="*/ 59530 h 126206"/>
                <a:gd name="connsiteX6" fmla="*/ 328613 w 421482"/>
                <a:gd name="connsiteY6" fmla="*/ 52388 h 126206"/>
                <a:gd name="connsiteX7" fmla="*/ 383382 w 421482"/>
                <a:gd name="connsiteY7" fmla="*/ 30956 h 126206"/>
                <a:gd name="connsiteX8" fmla="*/ 421482 w 421482"/>
                <a:gd name="connsiteY8" fmla="*/ 0 h 126206"/>
                <a:gd name="connsiteX0" fmla="*/ 0 w 421482"/>
                <a:gd name="connsiteY0" fmla="*/ 126206 h 126206"/>
                <a:gd name="connsiteX1" fmla="*/ 76201 w 421482"/>
                <a:gd name="connsiteY1" fmla="*/ 116681 h 126206"/>
                <a:gd name="connsiteX2" fmla="*/ 130969 w 421482"/>
                <a:gd name="connsiteY2" fmla="*/ 114300 h 126206"/>
                <a:gd name="connsiteX3" fmla="*/ 169069 w 421482"/>
                <a:gd name="connsiteY3" fmla="*/ 100012 h 126206"/>
                <a:gd name="connsiteX4" fmla="*/ 207169 w 421482"/>
                <a:gd name="connsiteY4" fmla="*/ 69056 h 126206"/>
                <a:gd name="connsiteX5" fmla="*/ 271463 w 421482"/>
                <a:gd name="connsiteY5" fmla="*/ 59530 h 126206"/>
                <a:gd name="connsiteX6" fmla="*/ 328613 w 421482"/>
                <a:gd name="connsiteY6" fmla="*/ 52388 h 126206"/>
                <a:gd name="connsiteX7" fmla="*/ 383382 w 421482"/>
                <a:gd name="connsiteY7" fmla="*/ 30956 h 126206"/>
                <a:gd name="connsiteX8" fmla="*/ 421482 w 421482"/>
                <a:gd name="connsiteY8" fmla="*/ 0 h 126206"/>
                <a:gd name="connsiteX0" fmla="*/ 0 w 392907"/>
                <a:gd name="connsiteY0" fmla="*/ 121443 h 121443"/>
                <a:gd name="connsiteX1" fmla="*/ 47626 w 392907"/>
                <a:gd name="connsiteY1" fmla="*/ 116681 h 121443"/>
                <a:gd name="connsiteX2" fmla="*/ 102394 w 392907"/>
                <a:gd name="connsiteY2" fmla="*/ 114300 h 121443"/>
                <a:gd name="connsiteX3" fmla="*/ 140494 w 392907"/>
                <a:gd name="connsiteY3" fmla="*/ 100012 h 121443"/>
                <a:gd name="connsiteX4" fmla="*/ 178594 w 392907"/>
                <a:gd name="connsiteY4" fmla="*/ 69056 h 121443"/>
                <a:gd name="connsiteX5" fmla="*/ 242888 w 392907"/>
                <a:gd name="connsiteY5" fmla="*/ 59530 h 121443"/>
                <a:gd name="connsiteX6" fmla="*/ 300038 w 392907"/>
                <a:gd name="connsiteY6" fmla="*/ 52388 h 121443"/>
                <a:gd name="connsiteX7" fmla="*/ 354807 w 392907"/>
                <a:gd name="connsiteY7" fmla="*/ 30956 h 121443"/>
                <a:gd name="connsiteX8" fmla="*/ 392907 w 392907"/>
                <a:gd name="connsiteY8" fmla="*/ 0 h 121443"/>
                <a:gd name="connsiteX0" fmla="*/ 0 w 397670"/>
                <a:gd name="connsiteY0" fmla="*/ 114300 h 114300"/>
                <a:gd name="connsiteX1" fmla="*/ 47626 w 397670"/>
                <a:gd name="connsiteY1" fmla="*/ 109538 h 114300"/>
                <a:gd name="connsiteX2" fmla="*/ 102394 w 397670"/>
                <a:gd name="connsiteY2" fmla="*/ 107157 h 114300"/>
                <a:gd name="connsiteX3" fmla="*/ 140494 w 397670"/>
                <a:gd name="connsiteY3" fmla="*/ 92869 h 114300"/>
                <a:gd name="connsiteX4" fmla="*/ 178594 w 397670"/>
                <a:gd name="connsiteY4" fmla="*/ 61913 h 114300"/>
                <a:gd name="connsiteX5" fmla="*/ 242888 w 397670"/>
                <a:gd name="connsiteY5" fmla="*/ 52387 h 114300"/>
                <a:gd name="connsiteX6" fmla="*/ 300038 w 397670"/>
                <a:gd name="connsiteY6" fmla="*/ 45245 h 114300"/>
                <a:gd name="connsiteX7" fmla="*/ 354807 w 397670"/>
                <a:gd name="connsiteY7" fmla="*/ 23813 h 114300"/>
                <a:gd name="connsiteX8" fmla="*/ 397670 w 397670"/>
                <a:gd name="connsiteY8" fmla="*/ 0 h 114300"/>
                <a:gd name="connsiteX0" fmla="*/ 0 w 392907"/>
                <a:gd name="connsiteY0" fmla="*/ 116681 h 116681"/>
                <a:gd name="connsiteX1" fmla="*/ 47626 w 392907"/>
                <a:gd name="connsiteY1" fmla="*/ 111919 h 116681"/>
                <a:gd name="connsiteX2" fmla="*/ 102394 w 392907"/>
                <a:gd name="connsiteY2" fmla="*/ 109538 h 116681"/>
                <a:gd name="connsiteX3" fmla="*/ 140494 w 392907"/>
                <a:gd name="connsiteY3" fmla="*/ 95250 h 116681"/>
                <a:gd name="connsiteX4" fmla="*/ 178594 w 392907"/>
                <a:gd name="connsiteY4" fmla="*/ 64294 h 116681"/>
                <a:gd name="connsiteX5" fmla="*/ 242888 w 392907"/>
                <a:gd name="connsiteY5" fmla="*/ 54768 h 116681"/>
                <a:gd name="connsiteX6" fmla="*/ 300038 w 392907"/>
                <a:gd name="connsiteY6" fmla="*/ 47626 h 116681"/>
                <a:gd name="connsiteX7" fmla="*/ 354807 w 392907"/>
                <a:gd name="connsiteY7" fmla="*/ 26194 h 116681"/>
                <a:gd name="connsiteX8" fmla="*/ 392907 w 392907"/>
                <a:gd name="connsiteY8" fmla="*/ 0 h 116681"/>
                <a:gd name="connsiteX0" fmla="*/ 0 w 392907"/>
                <a:gd name="connsiteY0" fmla="*/ 116681 h 116681"/>
                <a:gd name="connsiteX1" fmla="*/ 47626 w 392907"/>
                <a:gd name="connsiteY1" fmla="*/ 111919 h 116681"/>
                <a:gd name="connsiteX2" fmla="*/ 102394 w 392907"/>
                <a:gd name="connsiteY2" fmla="*/ 109538 h 116681"/>
                <a:gd name="connsiteX3" fmla="*/ 154782 w 392907"/>
                <a:gd name="connsiteY3" fmla="*/ 97631 h 116681"/>
                <a:gd name="connsiteX4" fmla="*/ 178594 w 392907"/>
                <a:gd name="connsiteY4" fmla="*/ 64294 h 116681"/>
                <a:gd name="connsiteX5" fmla="*/ 242888 w 392907"/>
                <a:gd name="connsiteY5" fmla="*/ 54768 h 116681"/>
                <a:gd name="connsiteX6" fmla="*/ 300038 w 392907"/>
                <a:gd name="connsiteY6" fmla="*/ 47626 h 116681"/>
                <a:gd name="connsiteX7" fmla="*/ 354807 w 392907"/>
                <a:gd name="connsiteY7" fmla="*/ 26194 h 116681"/>
                <a:gd name="connsiteX8" fmla="*/ 392907 w 392907"/>
                <a:gd name="connsiteY8" fmla="*/ 0 h 116681"/>
                <a:gd name="connsiteX0" fmla="*/ 0 w 392907"/>
                <a:gd name="connsiteY0" fmla="*/ 116681 h 116681"/>
                <a:gd name="connsiteX1" fmla="*/ 47626 w 392907"/>
                <a:gd name="connsiteY1" fmla="*/ 111919 h 116681"/>
                <a:gd name="connsiteX2" fmla="*/ 102394 w 392907"/>
                <a:gd name="connsiteY2" fmla="*/ 109538 h 116681"/>
                <a:gd name="connsiteX3" fmla="*/ 154782 w 392907"/>
                <a:gd name="connsiteY3" fmla="*/ 97631 h 116681"/>
                <a:gd name="connsiteX4" fmla="*/ 192881 w 392907"/>
                <a:gd name="connsiteY4" fmla="*/ 61913 h 116681"/>
                <a:gd name="connsiteX5" fmla="*/ 242888 w 392907"/>
                <a:gd name="connsiteY5" fmla="*/ 54768 h 116681"/>
                <a:gd name="connsiteX6" fmla="*/ 300038 w 392907"/>
                <a:gd name="connsiteY6" fmla="*/ 47626 h 116681"/>
                <a:gd name="connsiteX7" fmla="*/ 354807 w 392907"/>
                <a:gd name="connsiteY7" fmla="*/ 26194 h 116681"/>
                <a:gd name="connsiteX8" fmla="*/ 392907 w 392907"/>
                <a:gd name="connsiteY8" fmla="*/ 0 h 116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2907" h="116681">
                  <a:moveTo>
                    <a:pt x="0" y="116681"/>
                  </a:moveTo>
                  <a:cubicBezTo>
                    <a:pt x="14089" y="112910"/>
                    <a:pt x="30560" y="113109"/>
                    <a:pt x="47626" y="111919"/>
                  </a:cubicBezTo>
                  <a:cubicBezTo>
                    <a:pt x="64692" y="110729"/>
                    <a:pt x="84535" y="111919"/>
                    <a:pt x="102394" y="109538"/>
                  </a:cubicBezTo>
                  <a:cubicBezTo>
                    <a:pt x="120253" y="107157"/>
                    <a:pt x="139701" y="105568"/>
                    <a:pt x="154782" y="97631"/>
                  </a:cubicBezTo>
                  <a:cubicBezTo>
                    <a:pt x="169863" y="89694"/>
                    <a:pt x="178197" y="69057"/>
                    <a:pt x="192881" y="61913"/>
                  </a:cubicBezTo>
                  <a:cubicBezTo>
                    <a:pt x="207565" y="54769"/>
                    <a:pt x="225029" y="57149"/>
                    <a:pt x="242888" y="54768"/>
                  </a:cubicBezTo>
                  <a:cubicBezTo>
                    <a:pt x="260748" y="52387"/>
                    <a:pt x="281385" y="52388"/>
                    <a:pt x="300038" y="47626"/>
                  </a:cubicBezTo>
                  <a:cubicBezTo>
                    <a:pt x="318691" y="42864"/>
                    <a:pt x="339329" y="34132"/>
                    <a:pt x="354807" y="26194"/>
                  </a:cubicBezTo>
                  <a:cubicBezTo>
                    <a:pt x="370285" y="18256"/>
                    <a:pt x="383382" y="4762"/>
                    <a:pt x="392907"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5" name="任意多边形 184"/>
            <p:cNvSpPr/>
            <p:nvPr/>
          </p:nvSpPr>
          <p:spPr>
            <a:xfrm>
              <a:off x="5798344" y="3938588"/>
              <a:ext cx="52387" cy="38100"/>
            </a:xfrm>
            <a:custGeom>
              <a:avLst/>
              <a:gdLst>
                <a:gd name="connsiteX0" fmla="*/ 0 w 52387"/>
                <a:gd name="connsiteY0" fmla="*/ 38100 h 38100"/>
                <a:gd name="connsiteX1" fmla="*/ 52387 w 52387"/>
                <a:gd name="connsiteY1" fmla="*/ 0 h 38100"/>
                <a:gd name="connsiteX0" fmla="*/ 0 w 52387"/>
                <a:gd name="connsiteY0" fmla="*/ 38100 h 38100"/>
                <a:gd name="connsiteX1" fmla="*/ 33337 w 52387"/>
                <a:gd name="connsiteY1" fmla="*/ 26193 h 38100"/>
                <a:gd name="connsiteX2" fmla="*/ 52387 w 52387"/>
                <a:gd name="connsiteY2" fmla="*/ 0 h 38100"/>
                <a:gd name="connsiteX0" fmla="*/ 0 w 52387"/>
                <a:gd name="connsiteY0" fmla="*/ 38100 h 38100"/>
                <a:gd name="connsiteX1" fmla="*/ 33337 w 52387"/>
                <a:gd name="connsiteY1" fmla="*/ 26193 h 38100"/>
                <a:gd name="connsiteX2" fmla="*/ 52387 w 52387"/>
                <a:gd name="connsiteY2" fmla="*/ 0 h 38100"/>
                <a:gd name="connsiteX0" fmla="*/ 0 w 52387"/>
                <a:gd name="connsiteY0" fmla="*/ 38100 h 38100"/>
                <a:gd name="connsiteX1" fmla="*/ 33337 w 52387"/>
                <a:gd name="connsiteY1" fmla="*/ 23811 h 38100"/>
                <a:gd name="connsiteX2" fmla="*/ 52387 w 52387"/>
                <a:gd name="connsiteY2" fmla="*/ 0 h 38100"/>
                <a:gd name="connsiteX0" fmla="*/ 0 w 52387"/>
                <a:gd name="connsiteY0" fmla="*/ 38100 h 38100"/>
                <a:gd name="connsiteX1" fmla="*/ 30956 w 52387"/>
                <a:gd name="connsiteY1" fmla="*/ 23811 h 38100"/>
                <a:gd name="connsiteX2" fmla="*/ 52387 w 52387"/>
                <a:gd name="connsiteY2" fmla="*/ 0 h 38100"/>
              </a:gdLst>
              <a:ahLst/>
              <a:cxnLst>
                <a:cxn ang="0">
                  <a:pos x="connsiteX0" y="connsiteY0"/>
                </a:cxn>
                <a:cxn ang="0">
                  <a:pos x="connsiteX1" y="connsiteY1"/>
                </a:cxn>
                <a:cxn ang="0">
                  <a:pos x="connsiteX2" y="connsiteY2"/>
                </a:cxn>
              </a:cxnLst>
              <a:rect l="l" t="t" r="r" b="b"/>
              <a:pathLst>
                <a:path w="52387" h="38100">
                  <a:moveTo>
                    <a:pt x="0" y="38100"/>
                  </a:moveTo>
                  <a:cubicBezTo>
                    <a:pt x="8731" y="32544"/>
                    <a:pt x="22225" y="29367"/>
                    <a:pt x="30956" y="23811"/>
                  </a:cubicBezTo>
                  <a:lnTo>
                    <a:pt x="52387"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6" name="任意多边形 185"/>
            <p:cNvSpPr/>
            <p:nvPr/>
          </p:nvSpPr>
          <p:spPr>
            <a:xfrm>
              <a:off x="5753100" y="4024313"/>
              <a:ext cx="85725" cy="28575"/>
            </a:xfrm>
            <a:custGeom>
              <a:avLst/>
              <a:gdLst>
                <a:gd name="connsiteX0" fmla="*/ 0 w 85725"/>
                <a:gd name="connsiteY0" fmla="*/ 28575 h 28575"/>
                <a:gd name="connsiteX1" fmla="*/ 85725 w 85725"/>
                <a:gd name="connsiteY1" fmla="*/ 0 h 28575"/>
                <a:gd name="connsiteX0" fmla="*/ 0 w 85725"/>
                <a:gd name="connsiteY0" fmla="*/ 28575 h 30178"/>
                <a:gd name="connsiteX1" fmla="*/ 42863 w 85725"/>
                <a:gd name="connsiteY1" fmla="*/ 28575 h 30178"/>
                <a:gd name="connsiteX2" fmla="*/ 85725 w 85725"/>
                <a:gd name="connsiteY2" fmla="*/ 0 h 30178"/>
                <a:gd name="connsiteX0" fmla="*/ 0 w 85725"/>
                <a:gd name="connsiteY0" fmla="*/ 28575 h 28575"/>
                <a:gd name="connsiteX1" fmla="*/ 45245 w 85725"/>
                <a:gd name="connsiteY1" fmla="*/ 23813 h 28575"/>
                <a:gd name="connsiteX2" fmla="*/ 85725 w 85725"/>
                <a:gd name="connsiteY2" fmla="*/ 0 h 28575"/>
              </a:gdLst>
              <a:ahLst/>
              <a:cxnLst>
                <a:cxn ang="0">
                  <a:pos x="connsiteX0" y="connsiteY0"/>
                </a:cxn>
                <a:cxn ang="0">
                  <a:pos x="connsiteX1" y="connsiteY1"/>
                </a:cxn>
                <a:cxn ang="0">
                  <a:pos x="connsiteX2" y="connsiteY2"/>
                </a:cxn>
              </a:cxnLst>
              <a:rect l="l" t="t" r="r" b="b"/>
              <a:pathLst>
                <a:path w="85725" h="28575">
                  <a:moveTo>
                    <a:pt x="0" y="28575"/>
                  </a:moveTo>
                  <a:cubicBezTo>
                    <a:pt x="12700" y="23019"/>
                    <a:pt x="32545" y="29369"/>
                    <a:pt x="45245" y="23813"/>
                  </a:cubicBezTo>
                  <a:lnTo>
                    <a:pt x="85725"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7" name="任意多边形 186"/>
            <p:cNvSpPr/>
            <p:nvPr/>
          </p:nvSpPr>
          <p:spPr>
            <a:xfrm>
              <a:off x="5681663" y="4074319"/>
              <a:ext cx="169068" cy="59531"/>
            </a:xfrm>
            <a:custGeom>
              <a:avLst/>
              <a:gdLst>
                <a:gd name="connsiteX0" fmla="*/ 0 w 169068"/>
                <a:gd name="connsiteY0" fmla="*/ 59531 h 59531"/>
                <a:gd name="connsiteX1" fmla="*/ 80962 w 169068"/>
                <a:gd name="connsiteY1" fmla="*/ 52387 h 59531"/>
                <a:gd name="connsiteX2" fmla="*/ 111918 w 169068"/>
                <a:gd name="connsiteY2" fmla="*/ 40481 h 59531"/>
                <a:gd name="connsiteX3" fmla="*/ 133350 w 169068"/>
                <a:gd name="connsiteY3" fmla="*/ 14287 h 59531"/>
                <a:gd name="connsiteX4" fmla="*/ 169068 w 169068"/>
                <a:gd name="connsiteY4" fmla="*/ 0 h 59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068" h="59531">
                  <a:moveTo>
                    <a:pt x="0" y="59531"/>
                  </a:moveTo>
                  <a:cubicBezTo>
                    <a:pt x="31154" y="57546"/>
                    <a:pt x="62309" y="55562"/>
                    <a:pt x="80962" y="52387"/>
                  </a:cubicBezTo>
                  <a:cubicBezTo>
                    <a:pt x="99615" y="49212"/>
                    <a:pt x="103187" y="46831"/>
                    <a:pt x="111918" y="40481"/>
                  </a:cubicBezTo>
                  <a:cubicBezTo>
                    <a:pt x="120649" y="34131"/>
                    <a:pt x="123825" y="21034"/>
                    <a:pt x="133350" y="14287"/>
                  </a:cubicBezTo>
                  <a:cubicBezTo>
                    <a:pt x="142875" y="7540"/>
                    <a:pt x="155971" y="3770"/>
                    <a:pt x="169068"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8" name="任意多边形 187"/>
            <p:cNvSpPr/>
            <p:nvPr/>
          </p:nvSpPr>
          <p:spPr>
            <a:xfrm>
              <a:off x="5576888" y="4121944"/>
              <a:ext cx="266700" cy="102394"/>
            </a:xfrm>
            <a:custGeom>
              <a:avLst/>
              <a:gdLst>
                <a:gd name="connsiteX0" fmla="*/ 0 w 266700"/>
                <a:gd name="connsiteY0" fmla="*/ 102394 h 102394"/>
                <a:gd name="connsiteX1" fmla="*/ 61912 w 266700"/>
                <a:gd name="connsiteY1" fmla="*/ 97631 h 102394"/>
                <a:gd name="connsiteX2" fmla="*/ 119062 w 266700"/>
                <a:gd name="connsiteY2" fmla="*/ 90487 h 102394"/>
                <a:gd name="connsiteX3" fmla="*/ 159543 w 266700"/>
                <a:gd name="connsiteY3" fmla="*/ 69056 h 102394"/>
                <a:gd name="connsiteX4" fmla="*/ 195262 w 266700"/>
                <a:gd name="connsiteY4" fmla="*/ 38100 h 102394"/>
                <a:gd name="connsiteX5" fmla="*/ 238125 w 266700"/>
                <a:gd name="connsiteY5" fmla="*/ 26194 h 102394"/>
                <a:gd name="connsiteX6" fmla="*/ 266700 w 266700"/>
                <a:gd name="connsiteY6" fmla="*/ 0 h 102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6700" h="102394">
                  <a:moveTo>
                    <a:pt x="0" y="102394"/>
                  </a:moveTo>
                  <a:cubicBezTo>
                    <a:pt x="20637" y="100806"/>
                    <a:pt x="42068" y="99615"/>
                    <a:pt x="61912" y="97631"/>
                  </a:cubicBezTo>
                  <a:cubicBezTo>
                    <a:pt x="81756" y="95647"/>
                    <a:pt x="102790" y="95249"/>
                    <a:pt x="119062" y="90487"/>
                  </a:cubicBezTo>
                  <a:cubicBezTo>
                    <a:pt x="135334" y="85725"/>
                    <a:pt x="146843" y="77787"/>
                    <a:pt x="159543" y="69056"/>
                  </a:cubicBezTo>
                  <a:cubicBezTo>
                    <a:pt x="172243" y="60325"/>
                    <a:pt x="182165" y="45244"/>
                    <a:pt x="195262" y="38100"/>
                  </a:cubicBezTo>
                  <a:cubicBezTo>
                    <a:pt x="208359" y="30956"/>
                    <a:pt x="226219" y="32544"/>
                    <a:pt x="238125" y="26194"/>
                  </a:cubicBezTo>
                  <a:cubicBezTo>
                    <a:pt x="250031" y="19844"/>
                    <a:pt x="258365" y="9922"/>
                    <a:pt x="266700" y="0"/>
                  </a:cubicBez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9" name="任意多边形 188"/>
            <p:cNvSpPr/>
            <p:nvPr/>
          </p:nvSpPr>
          <p:spPr>
            <a:xfrm>
              <a:off x="5222081" y="1400175"/>
              <a:ext cx="361950" cy="554831"/>
            </a:xfrm>
            <a:custGeom>
              <a:avLst/>
              <a:gdLst>
                <a:gd name="connsiteX0" fmla="*/ 361950 w 361950"/>
                <a:gd name="connsiteY0" fmla="*/ 0 h 554831"/>
                <a:gd name="connsiteX1" fmla="*/ 340519 w 361950"/>
                <a:gd name="connsiteY1" fmla="*/ 71438 h 554831"/>
                <a:gd name="connsiteX2" fmla="*/ 266700 w 361950"/>
                <a:gd name="connsiteY2" fmla="*/ 188119 h 554831"/>
                <a:gd name="connsiteX3" fmla="*/ 176213 w 361950"/>
                <a:gd name="connsiteY3" fmla="*/ 295275 h 554831"/>
                <a:gd name="connsiteX4" fmla="*/ 95250 w 361950"/>
                <a:gd name="connsiteY4" fmla="*/ 395288 h 554831"/>
                <a:gd name="connsiteX5" fmla="*/ 28575 w 361950"/>
                <a:gd name="connsiteY5" fmla="*/ 483394 h 554831"/>
                <a:gd name="connsiteX6" fmla="*/ 0 w 361950"/>
                <a:gd name="connsiteY6" fmla="*/ 554831 h 554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554831">
                  <a:moveTo>
                    <a:pt x="361950" y="0"/>
                  </a:moveTo>
                  <a:cubicBezTo>
                    <a:pt x="359172" y="20042"/>
                    <a:pt x="356394" y="40085"/>
                    <a:pt x="340519" y="71438"/>
                  </a:cubicBezTo>
                  <a:cubicBezTo>
                    <a:pt x="324644" y="102791"/>
                    <a:pt x="294084" y="150813"/>
                    <a:pt x="266700" y="188119"/>
                  </a:cubicBezTo>
                  <a:cubicBezTo>
                    <a:pt x="239316" y="225425"/>
                    <a:pt x="204788" y="260747"/>
                    <a:pt x="176213" y="295275"/>
                  </a:cubicBezTo>
                  <a:cubicBezTo>
                    <a:pt x="147638" y="329803"/>
                    <a:pt x="119856" y="363935"/>
                    <a:pt x="95250" y="395288"/>
                  </a:cubicBezTo>
                  <a:cubicBezTo>
                    <a:pt x="70644" y="426641"/>
                    <a:pt x="44450" y="456804"/>
                    <a:pt x="28575" y="483394"/>
                  </a:cubicBezTo>
                  <a:cubicBezTo>
                    <a:pt x="12700" y="509984"/>
                    <a:pt x="6350" y="532407"/>
                    <a:pt x="0" y="554831"/>
                  </a:cubicBezTo>
                </a:path>
              </a:pathLst>
            </a:custGeom>
            <a:noFill/>
            <a:ln w="6350">
              <a:solidFill>
                <a:srgbClr val="C34C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0" name="任意多边形 189"/>
            <p:cNvSpPr/>
            <p:nvPr/>
          </p:nvSpPr>
          <p:spPr>
            <a:xfrm>
              <a:off x="5340251" y="1390650"/>
              <a:ext cx="12799" cy="214313"/>
            </a:xfrm>
            <a:custGeom>
              <a:avLst/>
              <a:gdLst>
                <a:gd name="connsiteX0" fmla="*/ 8037 w 12799"/>
                <a:gd name="connsiteY0" fmla="*/ 0 h 214313"/>
                <a:gd name="connsiteX1" fmla="*/ 893 w 12799"/>
                <a:gd name="connsiteY1" fmla="*/ 59531 h 214313"/>
                <a:gd name="connsiteX2" fmla="*/ 893 w 12799"/>
                <a:gd name="connsiteY2" fmla="*/ 133350 h 214313"/>
                <a:gd name="connsiteX3" fmla="*/ 8037 w 12799"/>
                <a:gd name="connsiteY3" fmla="*/ 188119 h 214313"/>
                <a:gd name="connsiteX4" fmla="*/ 12799 w 12799"/>
                <a:gd name="connsiteY4" fmla="*/ 214313 h 2143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99" h="214313">
                  <a:moveTo>
                    <a:pt x="8037" y="0"/>
                  </a:moveTo>
                  <a:cubicBezTo>
                    <a:pt x="5060" y="18653"/>
                    <a:pt x="2084" y="37306"/>
                    <a:pt x="893" y="59531"/>
                  </a:cubicBezTo>
                  <a:cubicBezTo>
                    <a:pt x="-298" y="81756"/>
                    <a:pt x="-298" y="111919"/>
                    <a:pt x="893" y="133350"/>
                  </a:cubicBezTo>
                  <a:cubicBezTo>
                    <a:pt x="2084" y="154781"/>
                    <a:pt x="6053" y="174625"/>
                    <a:pt x="8037" y="188119"/>
                  </a:cubicBezTo>
                  <a:cubicBezTo>
                    <a:pt x="10021" y="201613"/>
                    <a:pt x="11410" y="207963"/>
                    <a:pt x="12799" y="214313"/>
                  </a:cubicBezTo>
                </a:path>
              </a:pathLst>
            </a:custGeom>
            <a:noFill/>
            <a:ln w="6350">
              <a:solidFill>
                <a:srgbClr val="BA934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1" name="任意多边形 190"/>
            <p:cNvSpPr/>
            <p:nvPr/>
          </p:nvSpPr>
          <p:spPr>
            <a:xfrm>
              <a:off x="5200651" y="1390447"/>
              <a:ext cx="590109" cy="878682"/>
            </a:xfrm>
            <a:custGeom>
              <a:avLst/>
              <a:gdLst>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57150 w 659606"/>
                <a:gd name="connsiteY7" fmla="*/ 769144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69069 w 659606"/>
                <a:gd name="connsiteY6" fmla="*/ 642938 h 878682"/>
                <a:gd name="connsiteX7" fmla="*/ 57150 w 659606"/>
                <a:gd name="connsiteY7" fmla="*/ 769144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59557 w 659606"/>
                <a:gd name="connsiteY5" fmla="*/ 554832 h 878682"/>
                <a:gd name="connsiteX6" fmla="*/ 169069 w 659606"/>
                <a:gd name="connsiteY6" fmla="*/ 642938 h 878682"/>
                <a:gd name="connsiteX7" fmla="*/ 57150 w 659606"/>
                <a:gd name="connsiteY7" fmla="*/ 769144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392907 w 659606"/>
                <a:gd name="connsiteY4" fmla="*/ 416718 h 878682"/>
                <a:gd name="connsiteX5" fmla="*/ 259557 w 659606"/>
                <a:gd name="connsiteY5" fmla="*/ 554832 h 878682"/>
                <a:gd name="connsiteX6" fmla="*/ 169069 w 659606"/>
                <a:gd name="connsiteY6" fmla="*/ 642938 h 878682"/>
                <a:gd name="connsiteX7" fmla="*/ 57150 w 659606"/>
                <a:gd name="connsiteY7" fmla="*/ 769144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478631 w 659606"/>
                <a:gd name="connsiteY3" fmla="*/ 307182 h 878682"/>
                <a:gd name="connsiteX4" fmla="*/ 392907 w 659606"/>
                <a:gd name="connsiteY4" fmla="*/ 416718 h 878682"/>
                <a:gd name="connsiteX5" fmla="*/ 259557 w 659606"/>
                <a:gd name="connsiteY5" fmla="*/ 554832 h 878682"/>
                <a:gd name="connsiteX6" fmla="*/ 169069 w 659606"/>
                <a:gd name="connsiteY6" fmla="*/ 642938 h 878682"/>
                <a:gd name="connsiteX7" fmla="*/ 57150 w 659606"/>
                <a:gd name="connsiteY7" fmla="*/ 769144 h 878682"/>
                <a:gd name="connsiteX8" fmla="*/ 11906 w 659606"/>
                <a:gd name="connsiteY8" fmla="*/ 840582 h 878682"/>
                <a:gd name="connsiteX9" fmla="*/ 0 w 659606"/>
                <a:gd name="connsiteY9" fmla="*/ 878682 h 878682"/>
                <a:gd name="connsiteX0" fmla="*/ 659606 w 662158"/>
                <a:gd name="connsiteY0" fmla="*/ 0 h 878682"/>
                <a:gd name="connsiteX1" fmla="*/ 652463 w 662158"/>
                <a:gd name="connsiteY1" fmla="*/ 88107 h 878682"/>
                <a:gd name="connsiteX2" fmla="*/ 561976 w 662158"/>
                <a:gd name="connsiteY2" fmla="*/ 171451 h 878682"/>
                <a:gd name="connsiteX3" fmla="*/ 478631 w 662158"/>
                <a:gd name="connsiteY3" fmla="*/ 307182 h 878682"/>
                <a:gd name="connsiteX4" fmla="*/ 392907 w 662158"/>
                <a:gd name="connsiteY4" fmla="*/ 416718 h 878682"/>
                <a:gd name="connsiteX5" fmla="*/ 259557 w 662158"/>
                <a:gd name="connsiteY5" fmla="*/ 554832 h 878682"/>
                <a:gd name="connsiteX6" fmla="*/ 169069 w 662158"/>
                <a:gd name="connsiteY6" fmla="*/ 642938 h 878682"/>
                <a:gd name="connsiteX7" fmla="*/ 57150 w 662158"/>
                <a:gd name="connsiteY7" fmla="*/ 769144 h 878682"/>
                <a:gd name="connsiteX8" fmla="*/ 11906 w 662158"/>
                <a:gd name="connsiteY8" fmla="*/ 840582 h 878682"/>
                <a:gd name="connsiteX9" fmla="*/ 0 w 662158"/>
                <a:gd name="connsiteY9" fmla="*/ 878682 h 878682"/>
                <a:gd name="connsiteX0" fmla="*/ 659606 w 659606"/>
                <a:gd name="connsiteY0" fmla="*/ 0 h 878682"/>
                <a:gd name="connsiteX1" fmla="*/ 588169 w 659606"/>
                <a:gd name="connsiteY1" fmla="*/ 88107 h 878682"/>
                <a:gd name="connsiteX2" fmla="*/ 561976 w 659606"/>
                <a:gd name="connsiteY2" fmla="*/ 171451 h 878682"/>
                <a:gd name="connsiteX3" fmla="*/ 478631 w 659606"/>
                <a:gd name="connsiteY3" fmla="*/ 307182 h 878682"/>
                <a:gd name="connsiteX4" fmla="*/ 392907 w 659606"/>
                <a:gd name="connsiteY4" fmla="*/ 416718 h 878682"/>
                <a:gd name="connsiteX5" fmla="*/ 259557 w 659606"/>
                <a:gd name="connsiteY5" fmla="*/ 554832 h 878682"/>
                <a:gd name="connsiteX6" fmla="*/ 169069 w 659606"/>
                <a:gd name="connsiteY6" fmla="*/ 642938 h 878682"/>
                <a:gd name="connsiteX7" fmla="*/ 57150 w 659606"/>
                <a:gd name="connsiteY7" fmla="*/ 769144 h 878682"/>
                <a:gd name="connsiteX8" fmla="*/ 11906 w 659606"/>
                <a:gd name="connsiteY8" fmla="*/ 840582 h 878682"/>
                <a:gd name="connsiteX9" fmla="*/ 0 w 659606"/>
                <a:gd name="connsiteY9" fmla="*/ 878682 h 878682"/>
                <a:gd name="connsiteX0" fmla="*/ 588169 w 590109"/>
                <a:gd name="connsiteY0" fmla="*/ 0 h 878682"/>
                <a:gd name="connsiteX1" fmla="*/ 588169 w 590109"/>
                <a:gd name="connsiteY1" fmla="*/ 88107 h 878682"/>
                <a:gd name="connsiteX2" fmla="*/ 561976 w 590109"/>
                <a:gd name="connsiteY2" fmla="*/ 171451 h 878682"/>
                <a:gd name="connsiteX3" fmla="*/ 478631 w 590109"/>
                <a:gd name="connsiteY3" fmla="*/ 307182 h 878682"/>
                <a:gd name="connsiteX4" fmla="*/ 392907 w 590109"/>
                <a:gd name="connsiteY4" fmla="*/ 416718 h 878682"/>
                <a:gd name="connsiteX5" fmla="*/ 259557 w 590109"/>
                <a:gd name="connsiteY5" fmla="*/ 554832 h 878682"/>
                <a:gd name="connsiteX6" fmla="*/ 169069 w 590109"/>
                <a:gd name="connsiteY6" fmla="*/ 642938 h 878682"/>
                <a:gd name="connsiteX7" fmla="*/ 57150 w 590109"/>
                <a:gd name="connsiteY7" fmla="*/ 769144 h 878682"/>
                <a:gd name="connsiteX8" fmla="*/ 11906 w 590109"/>
                <a:gd name="connsiteY8" fmla="*/ 840582 h 878682"/>
                <a:gd name="connsiteX9" fmla="*/ 0 w 590109"/>
                <a:gd name="connsiteY9" fmla="*/ 878682 h 87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0109" h="878682">
                  <a:moveTo>
                    <a:pt x="588169" y="0"/>
                  </a:moveTo>
                  <a:cubicBezTo>
                    <a:pt x="588169" y="30361"/>
                    <a:pt x="592534" y="59532"/>
                    <a:pt x="588169" y="88107"/>
                  </a:cubicBezTo>
                  <a:cubicBezTo>
                    <a:pt x="583804" y="116682"/>
                    <a:pt x="580232" y="134939"/>
                    <a:pt x="561976" y="171451"/>
                  </a:cubicBezTo>
                  <a:cubicBezTo>
                    <a:pt x="543720" y="207964"/>
                    <a:pt x="506809" y="266304"/>
                    <a:pt x="478631" y="307182"/>
                  </a:cubicBezTo>
                  <a:cubicBezTo>
                    <a:pt x="450453" y="348060"/>
                    <a:pt x="429419" y="375443"/>
                    <a:pt x="392907" y="416718"/>
                  </a:cubicBezTo>
                  <a:cubicBezTo>
                    <a:pt x="356395" y="457993"/>
                    <a:pt x="296863" y="517129"/>
                    <a:pt x="259557" y="554832"/>
                  </a:cubicBezTo>
                  <a:cubicBezTo>
                    <a:pt x="222251" y="592535"/>
                    <a:pt x="202803" y="607219"/>
                    <a:pt x="169069" y="642938"/>
                  </a:cubicBezTo>
                  <a:cubicBezTo>
                    <a:pt x="135335" y="678657"/>
                    <a:pt x="83344" y="736203"/>
                    <a:pt x="57150" y="769144"/>
                  </a:cubicBezTo>
                  <a:cubicBezTo>
                    <a:pt x="30956" y="802085"/>
                    <a:pt x="21431" y="822326"/>
                    <a:pt x="11906" y="840582"/>
                  </a:cubicBezTo>
                  <a:cubicBezTo>
                    <a:pt x="2381" y="858838"/>
                    <a:pt x="0" y="878682"/>
                    <a:pt x="0" y="878682"/>
                  </a:cubicBezTo>
                </a:path>
              </a:pathLst>
            </a:custGeom>
            <a:noFill/>
            <a:ln w="6350">
              <a:solidFill>
                <a:srgbClr val="324C8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2" name="任意多边形 191"/>
            <p:cNvSpPr/>
            <p:nvPr/>
          </p:nvSpPr>
          <p:spPr>
            <a:xfrm>
              <a:off x="5204951" y="1678780"/>
              <a:ext cx="655305" cy="869157"/>
            </a:xfrm>
            <a:custGeom>
              <a:avLst/>
              <a:gdLst>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5305 w 655305"/>
                <a:gd name="connsiteY0" fmla="*/ 0 h 869157"/>
                <a:gd name="connsiteX1" fmla="*/ 648162 w 655305"/>
                <a:gd name="connsiteY1" fmla="*/ 88107 h 869157"/>
                <a:gd name="connsiteX2" fmla="*/ 612443 w 655305"/>
                <a:gd name="connsiteY2" fmla="*/ 164307 h 869157"/>
                <a:gd name="connsiteX3" fmla="*/ 502905 w 655305"/>
                <a:gd name="connsiteY3" fmla="*/ 319088 h 869157"/>
                <a:gd name="connsiteX4" fmla="*/ 400512 w 655305"/>
                <a:gd name="connsiteY4" fmla="*/ 428625 h 869157"/>
                <a:gd name="connsiteX5" fmla="*/ 267162 w 655305"/>
                <a:gd name="connsiteY5" fmla="*/ 561975 h 869157"/>
                <a:gd name="connsiteX6" fmla="*/ 169530 w 655305"/>
                <a:gd name="connsiteY6" fmla="*/ 657225 h 869157"/>
                <a:gd name="connsiteX7" fmla="*/ 57612 w 655305"/>
                <a:gd name="connsiteY7" fmla="*/ 785813 h 869157"/>
                <a:gd name="connsiteX8" fmla="*/ 7605 w 655305"/>
                <a:gd name="connsiteY8" fmla="*/ 840582 h 869157"/>
                <a:gd name="connsiteX9" fmla="*/ 462 w 655305"/>
                <a:gd name="connsiteY9" fmla="*/ 869157 h 869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5305" h="869157">
                  <a:moveTo>
                    <a:pt x="655305" y="0"/>
                  </a:moveTo>
                  <a:cubicBezTo>
                    <a:pt x="655305" y="30361"/>
                    <a:pt x="655306" y="60723"/>
                    <a:pt x="648162" y="88107"/>
                  </a:cubicBezTo>
                  <a:cubicBezTo>
                    <a:pt x="641018" y="115492"/>
                    <a:pt x="636652" y="125810"/>
                    <a:pt x="612443" y="164307"/>
                  </a:cubicBezTo>
                  <a:cubicBezTo>
                    <a:pt x="588234" y="202804"/>
                    <a:pt x="538227" y="275035"/>
                    <a:pt x="502905" y="319088"/>
                  </a:cubicBezTo>
                  <a:cubicBezTo>
                    <a:pt x="467583" y="363141"/>
                    <a:pt x="439802" y="388144"/>
                    <a:pt x="400512" y="428625"/>
                  </a:cubicBezTo>
                  <a:cubicBezTo>
                    <a:pt x="361222" y="469106"/>
                    <a:pt x="305659" y="523875"/>
                    <a:pt x="267162" y="561975"/>
                  </a:cubicBezTo>
                  <a:cubicBezTo>
                    <a:pt x="228665" y="600075"/>
                    <a:pt x="204455" y="619919"/>
                    <a:pt x="169530" y="657225"/>
                  </a:cubicBezTo>
                  <a:cubicBezTo>
                    <a:pt x="134605" y="694531"/>
                    <a:pt x="84599" y="755254"/>
                    <a:pt x="57612" y="785813"/>
                  </a:cubicBezTo>
                  <a:cubicBezTo>
                    <a:pt x="30625" y="816372"/>
                    <a:pt x="17924" y="825104"/>
                    <a:pt x="7605" y="840582"/>
                  </a:cubicBezTo>
                  <a:cubicBezTo>
                    <a:pt x="-2714" y="856060"/>
                    <a:pt x="462" y="869157"/>
                    <a:pt x="462" y="869157"/>
                  </a:cubicBezTo>
                </a:path>
              </a:pathLst>
            </a:custGeom>
            <a:noFill/>
            <a:ln w="6350">
              <a:solidFill>
                <a:srgbClr val="0E967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3" name="任意多边形 192"/>
            <p:cNvSpPr/>
            <p:nvPr/>
          </p:nvSpPr>
          <p:spPr>
            <a:xfrm>
              <a:off x="5198253" y="1962165"/>
              <a:ext cx="659606" cy="878682"/>
            </a:xfrm>
            <a:custGeom>
              <a:avLst/>
              <a:gdLst>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4287 w 659606"/>
                <a:gd name="connsiteY8" fmla="*/ 842963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21430 w 659606"/>
                <a:gd name="connsiteY8" fmla="*/ 845344 h 878682"/>
                <a:gd name="connsiteX9" fmla="*/ 0 w 659606"/>
                <a:gd name="connsiteY9" fmla="*/ 878682 h 878682"/>
                <a:gd name="connsiteX0" fmla="*/ 659606 w 659606"/>
                <a:gd name="connsiteY0" fmla="*/ 0 h 878682"/>
                <a:gd name="connsiteX1" fmla="*/ 647701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21430 w 659606"/>
                <a:gd name="connsiteY8" fmla="*/ 845344 h 878682"/>
                <a:gd name="connsiteX9" fmla="*/ 0 w 659606"/>
                <a:gd name="connsiteY9" fmla="*/ 878682 h 87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9606" h="878682">
                  <a:moveTo>
                    <a:pt x="659606" y="0"/>
                  </a:moveTo>
                  <a:cubicBezTo>
                    <a:pt x="659606" y="30361"/>
                    <a:pt x="654845" y="60723"/>
                    <a:pt x="647701" y="88107"/>
                  </a:cubicBezTo>
                  <a:cubicBezTo>
                    <a:pt x="640557" y="115492"/>
                    <a:pt x="640160" y="125810"/>
                    <a:pt x="616744" y="164307"/>
                  </a:cubicBezTo>
                  <a:cubicBezTo>
                    <a:pt x="593328" y="202804"/>
                    <a:pt x="542528" y="275035"/>
                    <a:pt x="507206" y="319088"/>
                  </a:cubicBezTo>
                  <a:cubicBezTo>
                    <a:pt x="471884" y="363141"/>
                    <a:pt x="444103" y="388144"/>
                    <a:pt x="404813" y="428625"/>
                  </a:cubicBezTo>
                  <a:cubicBezTo>
                    <a:pt x="365523" y="469106"/>
                    <a:pt x="309960" y="523875"/>
                    <a:pt x="271463" y="561975"/>
                  </a:cubicBezTo>
                  <a:cubicBezTo>
                    <a:pt x="232966" y="600075"/>
                    <a:pt x="208756" y="619919"/>
                    <a:pt x="173831" y="657225"/>
                  </a:cubicBezTo>
                  <a:cubicBezTo>
                    <a:pt x="138906" y="694531"/>
                    <a:pt x="87313" y="754460"/>
                    <a:pt x="61913" y="785813"/>
                  </a:cubicBezTo>
                  <a:cubicBezTo>
                    <a:pt x="36513" y="817166"/>
                    <a:pt x="31749" y="829866"/>
                    <a:pt x="21430" y="845344"/>
                  </a:cubicBezTo>
                  <a:cubicBezTo>
                    <a:pt x="11111" y="860822"/>
                    <a:pt x="0" y="878682"/>
                    <a:pt x="0" y="878682"/>
                  </a:cubicBezTo>
                </a:path>
              </a:pathLst>
            </a:custGeom>
            <a:noFill/>
            <a:ln w="6350">
              <a:solidFill>
                <a:srgbClr val="BA934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4" name="任意多边形 193"/>
            <p:cNvSpPr/>
            <p:nvPr/>
          </p:nvSpPr>
          <p:spPr>
            <a:xfrm>
              <a:off x="5203034" y="2250287"/>
              <a:ext cx="654843" cy="878682"/>
            </a:xfrm>
            <a:custGeom>
              <a:avLst/>
              <a:gdLst>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9050 w 659606"/>
                <a:gd name="connsiteY8" fmla="*/ 842963 h 878682"/>
                <a:gd name="connsiteX9" fmla="*/ 0 w 659606"/>
                <a:gd name="connsiteY9" fmla="*/ 878682 h 878682"/>
                <a:gd name="connsiteX0" fmla="*/ 654843 w 654843"/>
                <a:gd name="connsiteY0" fmla="*/ 0 h 878682"/>
                <a:gd name="connsiteX1" fmla="*/ 647700 w 654843"/>
                <a:gd name="connsiteY1" fmla="*/ 88107 h 878682"/>
                <a:gd name="connsiteX2" fmla="*/ 611981 w 654843"/>
                <a:gd name="connsiteY2" fmla="*/ 164307 h 878682"/>
                <a:gd name="connsiteX3" fmla="*/ 502443 w 654843"/>
                <a:gd name="connsiteY3" fmla="*/ 319088 h 878682"/>
                <a:gd name="connsiteX4" fmla="*/ 400050 w 654843"/>
                <a:gd name="connsiteY4" fmla="*/ 428625 h 878682"/>
                <a:gd name="connsiteX5" fmla="*/ 266700 w 654843"/>
                <a:gd name="connsiteY5" fmla="*/ 561975 h 878682"/>
                <a:gd name="connsiteX6" fmla="*/ 169068 w 654843"/>
                <a:gd name="connsiteY6" fmla="*/ 657225 h 878682"/>
                <a:gd name="connsiteX7" fmla="*/ 57150 w 654843"/>
                <a:gd name="connsiteY7" fmla="*/ 785813 h 878682"/>
                <a:gd name="connsiteX8" fmla="*/ 14287 w 654843"/>
                <a:gd name="connsiteY8" fmla="*/ 842963 h 878682"/>
                <a:gd name="connsiteX9" fmla="*/ 0 w 654843"/>
                <a:gd name="connsiteY9" fmla="*/ 878682 h 87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4843" h="878682">
                  <a:moveTo>
                    <a:pt x="654843" y="0"/>
                  </a:moveTo>
                  <a:cubicBezTo>
                    <a:pt x="654843" y="30361"/>
                    <a:pt x="654844" y="60723"/>
                    <a:pt x="647700" y="88107"/>
                  </a:cubicBezTo>
                  <a:cubicBezTo>
                    <a:pt x="640556" y="115492"/>
                    <a:pt x="636190" y="125810"/>
                    <a:pt x="611981" y="164307"/>
                  </a:cubicBezTo>
                  <a:cubicBezTo>
                    <a:pt x="587772" y="202804"/>
                    <a:pt x="537765" y="275035"/>
                    <a:pt x="502443" y="319088"/>
                  </a:cubicBezTo>
                  <a:cubicBezTo>
                    <a:pt x="467121" y="363141"/>
                    <a:pt x="439340" y="388144"/>
                    <a:pt x="400050" y="428625"/>
                  </a:cubicBezTo>
                  <a:cubicBezTo>
                    <a:pt x="360760" y="469106"/>
                    <a:pt x="305197" y="523875"/>
                    <a:pt x="266700" y="561975"/>
                  </a:cubicBezTo>
                  <a:cubicBezTo>
                    <a:pt x="228203" y="600075"/>
                    <a:pt x="203993" y="619919"/>
                    <a:pt x="169068" y="657225"/>
                  </a:cubicBezTo>
                  <a:cubicBezTo>
                    <a:pt x="134143" y="694531"/>
                    <a:pt x="82947" y="754857"/>
                    <a:pt x="57150" y="785813"/>
                  </a:cubicBezTo>
                  <a:cubicBezTo>
                    <a:pt x="31353" y="816769"/>
                    <a:pt x="23812" y="827485"/>
                    <a:pt x="14287" y="842963"/>
                  </a:cubicBezTo>
                  <a:cubicBezTo>
                    <a:pt x="4762" y="858441"/>
                    <a:pt x="0" y="878682"/>
                    <a:pt x="0" y="878682"/>
                  </a:cubicBezTo>
                </a:path>
              </a:pathLst>
            </a:custGeom>
            <a:noFill/>
            <a:ln w="6350">
              <a:solidFill>
                <a:srgbClr val="C34C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5" name="任意多边形 194"/>
            <p:cNvSpPr/>
            <p:nvPr/>
          </p:nvSpPr>
          <p:spPr>
            <a:xfrm>
              <a:off x="5205399" y="2540805"/>
              <a:ext cx="657240" cy="864394"/>
            </a:xfrm>
            <a:custGeom>
              <a:avLst/>
              <a:gdLst>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7240 w 657240"/>
                <a:gd name="connsiteY0" fmla="*/ 0 h 866776"/>
                <a:gd name="connsiteX1" fmla="*/ 650097 w 657240"/>
                <a:gd name="connsiteY1" fmla="*/ 88107 h 866776"/>
                <a:gd name="connsiteX2" fmla="*/ 614378 w 657240"/>
                <a:gd name="connsiteY2" fmla="*/ 164307 h 866776"/>
                <a:gd name="connsiteX3" fmla="*/ 504840 w 657240"/>
                <a:gd name="connsiteY3" fmla="*/ 319088 h 866776"/>
                <a:gd name="connsiteX4" fmla="*/ 402447 w 657240"/>
                <a:gd name="connsiteY4" fmla="*/ 428625 h 866776"/>
                <a:gd name="connsiteX5" fmla="*/ 269097 w 657240"/>
                <a:gd name="connsiteY5" fmla="*/ 561975 h 866776"/>
                <a:gd name="connsiteX6" fmla="*/ 171465 w 657240"/>
                <a:gd name="connsiteY6" fmla="*/ 657225 h 866776"/>
                <a:gd name="connsiteX7" fmla="*/ 59547 w 657240"/>
                <a:gd name="connsiteY7" fmla="*/ 785813 h 866776"/>
                <a:gd name="connsiteX8" fmla="*/ 9540 w 657240"/>
                <a:gd name="connsiteY8" fmla="*/ 840582 h 866776"/>
                <a:gd name="connsiteX9" fmla="*/ 15 w 657240"/>
                <a:gd name="connsiteY9" fmla="*/ 866776 h 866776"/>
                <a:gd name="connsiteX0" fmla="*/ 657240 w 657240"/>
                <a:gd name="connsiteY0" fmla="*/ 0 h 864394"/>
                <a:gd name="connsiteX1" fmla="*/ 650097 w 657240"/>
                <a:gd name="connsiteY1" fmla="*/ 85725 h 864394"/>
                <a:gd name="connsiteX2" fmla="*/ 614378 w 657240"/>
                <a:gd name="connsiteY2" fmla="*/ 161925 h 864394"/>
                <a:gd name="connsiteX3" fmla="*/ 504840 w 657240"/>
                <a:gd name="connsiteY3" fmla="*/ 316706 h 864394"/>
                <a:gd name="connsiteX4" fmla="*/ 402447 w 657240"/>
                <a:gd name="connsiteY4" fmla="*/ 426243 h 864394"/>
                <a:gd name="connsiteX5" fmla="*/ 269097 w 657240"/>
                <a:gd name="connsiteY5" fmla="*/ 559593 h 864394"/>
                <a:gd name="connsiteX6" fmla="*/ 171465 w 657240"/>
                <a:gd name="connsiteY6" fmla="*/ 654843 h 864394"/>
                <a:gd name="connsiteX7" fmla="*/ 59547 w 657240"/>
                <a:gd name="connsiteY7" fmla="*/ 783431 h 864394"/>
                <a:gd name="connsiteX8" fmla="*/ 9540 w 657240"/>
                <a:gd name="connsiteY8" fmla="*/ 838200 h 864394"/>
                <a:gd name="connsiteX9" fmla="*/ 15 w 657240"/>
                <a:gd name="connsiteY9" fmla="*/ 864394 h 864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7240" h="864394">
                  <a:moveTo>
                    <a:pt x="657240" y="0"/>
                  </a:moveTo>
                  <a:cubicBezTo>
                    <a:pt x="657240" y="30361"/>
                    <a:pt x="657241" y="58738"/>
                    <a:pt x="650097" y="85725"/>
                  </a:cubicBezTo>
                  <a:cubicBezTo>
                    <a:pt x="642953" y="112713"/>
                    <a:pt x="638587" y="123428"/>
                    <a:pt x="614378" y="161925"/>
                  </a:cubicBezTo>
                  <a:cubicBezTo>
                    <a:pt x="590169" y="200422"/>
                    <a:pt x="540162" y="272653"/>
                    <a:pt x="504840" y="316706"/>
                  </a:cubicBezTo>
                  <a:cubicBezTo>
                    <a:pt x="469518" y="360759"/>
                    <a:pt x="441737" y="385762"/>
                    <a:pt x="402447" y="426243"/>
                  </a:cubicBezTo>
                  <a:cubicBezTo>
                    <a:pt x="363157" y="466724"/>
                    <a:pt x="307594" y="521493"/>
                    <a:pt x="269097" y="559593"/>
                  </a:cubicBezTo>
                  <a:cubicBezTo>
                    <a:pt x="230600" y="597693"/>
                    <a:pt x="206390" y="617537"/>
                    <a:pt x="171465" y="654843"/>
                  </a:cubicBezTo>
                  <a:cubicBezTo>
                    <a:pt x="136540" y="692149"/>
                    <a:pt x="86534" y="752872"/>
                    <a:pt x="59547" y="783431"/>
                  </a:cubicBezTo>
                  <a:cubicBezTo>
                    <a:pt x="32560" y="813990"/>
                    <a:pt x="19859" y="822722"/>
                    <a:pt x="9540" y="838200"/>
                  </a:cubicBezTo>
                  <a:cubicBezTo>
                    <a:pt x="-779" y="853678"/>
                    <a:pt x="15" y="864394"/>
                    <a:pt x="15" y="864394"/>
                  </a:cubicBezTo>
                </a:path>
              </a:pathLst>
            </a:custGeom>
            <a:noFill/>
            <a:ln w="6350">
              <a:solidFill>
                <a:srgbClr val="324C8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6" name="任意多边形 195"/>
            <p:cNvSpPr/>
            <p:nvPr/>
          </p:nvSpPr>
          <p:spPr>
            <a:xfrm>
              <a:off x="5204958" y="2826554"/>
              <a:ext cx="655305" cy="871538"/>
            </a:xfrm>
            <a:custGeom>
              <a:avLst/>
              <a:gdLst>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5305 w 655305"/>
                <a:gd name="connsiteY0" fmla="*/ 0 h 871538"/>
                <a:gd name="connsiteX1" fmla="*/ 648162 w 655305"/>
                <a:gd name="connsiteY1" fmla="*/ 88107 h 871538"/>
                <a:gd name="connsiteX2" fmla="*/ 612443 w 655305"/>
                <a:gd name="connsiteY2" fmla="*/ 164307 h 871538"/>
                <a:gd name="connsiteX3" fmla="*/ 502905 w 655305"/>
                <a:gd name="connsiteY3" fmla="*/ 319088 h 871538"/>
                <a:gd name="connsiteX4" fmla="*/ 400512 w 655305"/>
                <a:gd name="connsiteY4" fmla="*/ 428625 h 871538"/>
                <a:gd name="connsiteX5" fmla="*/ 267162 w 655305"/>
                <a:gd name="connsiteY5" fmla="*/ 561975 h 871538"/>
                <a:gd name="connsiteX6" fmla="*/ 169530 w 655305"/>
                <a:gd name="connsiteY6" fmla="*/ 657225 h 871538"/>
                <a:gd name="connsiteX7" fmla="*/ 57612 w 655305"/>
                <a:gd name="connsiteY7" fmla="*/ 785813 h 871538"/>
                <a:gd name="connsiteX8" fmla="*/ 7605 w 655305"/>
                <a:gd name="connsiteY8" fmla="*/ 840582 h 871538"/>
                <a:gd name="connsiteX9" fmla="*/ 462 w 655305"/>
                <a:gd name="connsiteY9" fmla="*/ 871538 h 871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5305" h="871538">
                  <a:moveTo>
                    <a:pt x="655305" y="0"/>
                  </a:moveTo>
                  <a:cubicBezTo>
                    <a:pt x="655305" y="30361"/>
                    <a:pt x="655306" y="60723"/>
                    <a:pt x="648162" y="88107"/>
                  </a:cubicBezTo>
                  <a:cubicBezTo>
                    <a:pt x="641018" y="115492"/>
                    <a:pt x="636652" y="125810"/>
                    <a:pt x="612443" y="164307"/>
                  </a:cubicBezTo>
                  <a:cubicBezTo>
                    <a:pt x="588234" y="202804"/>
                    <a:pt x="538227" y="275035"/>
                    <a:pt x="502905" y="319088"/>
                  </a:cubicBezTo>
                  <a:cubicBezTo>
                    <a:pt x="467583" y="363141"/>
                    <a:pt x="439802" y="388144"/>
                    <a:pt x="400512" y="428625"/>
                  </a:cubicBezTo>
                  <a:cubicBezTo>
                    <a:pt x="361222" y="469106"/>
                    <a:pt x="305659" y="523875"/>
                    <a:pt x="267162" y="561975"/>
                  </a:cubicBezTo>
                  <a:cubicBezTo>
                    <a:pt x="228665" y="600075"/>
                    <a:pt x="204455" y="619919"/>
                    <a:pt x="169530" y="657225"/>
                  </a:cubicBezTo>
                  <a:cubicBezTo>
                    <a:pt x="134605" y="694531"/>
                    <a:pt x="84599" y="755254"/>
                    <a:pt x="57612" y="785813"/>
                  </a:cubicBezTo>
                  <a:cubicBezTo>
                    <a:pt x="30625" y="816372"/>
                    <a:pt x="17924" y="825104"/>
                    <a:pt x="7605" y="840582"/>
                  </a:cubicBezTo>
                  <a:cubicBezTo>
                    <a:pt x="-2714" y="856060"/>
                    <a:pt x="462" y="871538"/>
                    <a:pt x="462" y="871538"/>
                  </a:cubicBezTo>
                </a:path>
              </a:pathLst>
            </a:custGeom>
            <a:noFill/>
            <a:ln w="6350">
              <a:solidFill>
                <a:srgbClr val="0E967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7" name="任意多边形 196"/>
            <p:cNvSpPr/>
            <p:nvPr/>
          </p:nvSpPr>
          <p:spPr>
            <a:xfrm>
              <a:off x="5203033" y="3112309"/>
              <a:ext cx="659606" cy="878682"/>
            </a:xfrm>
            <a:custGeom>
              <a:avLst/>
              <a:gdLst>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23812 w 659606"/>
                <a:gd name="connsiteY8" fmla="*/ 842964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80975 w 659606"/>
                <a:gd name="connsiteY6" fmla="*/ 657225 h 878682"/>
                <a:gd name="connsiteX7" fmla="*/ 61913 w 659606"/>
                <a:gd name="connsiteY7" fmla="*/ 785813 h 878682"/>
                <a:gd name="connsiteX8" fmla="*/ 23812 w 659606"/>
                <a:gd name="connsiteY8" fmla="*/ 842964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80975 w 659606"/>
                <a:gd name="connsiteY6" fmla="*/ 657225 h 878682"/>
                <a:gd name="connsiteX7" fmla="*/ 66675 w 659606"/>
                <a:gd name="connsiteY7" fmla="*/ 785813 h 878682"/>
                <a:gd name="connsiteX8" fmla="*/ 23812 w 659606"/>
                <a:gd name="connsiteY8" fmla="*/ 842964 h 878682"/>
                <a:gd name="connsiteX9" fmla="*/ 0 w 659606"/>
                <a:gd name="connsiteY9" fmla="*/ 878682 h 87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9606" h="878682">
                  <a:moveTo>
                    <a:pt x="659606" y="0"/>
                  </a:moveTo>
                  <a:cubicBezTo>
                    <a:pt x="659606" y="30361"/>
                    <a:pt x="659607" y="60723"/>
                    <a:pt x="652463" y="88107"/>
                  </a:cubicBezTo>
                  <a:cubicBezTo>
                    <a:pt x="645319" y="115492"/>
                    <a:pt x="640953" y="125810"/>
                    <a:pt x="616744" y="164307"/>
                  </a:cubicBezTo>
                  <a:cubicBezTo>
                    <a:pt x="592535" y="202804"/>
                    <a:pt x="542528" y="275035"/>
                    <a:pt x="507206" y="319088"/>
                  </a:cubicBezTo>
                  <a:cubicBezTo>
                    <a:pt x="471884" y="363141"/>
                    <a:pt x="444103" y="388144"/>
                    <a:pt x="404813" y="428625"/>
                  </a:cubicBezTo>
                  <a:cubicBezTo>
                    <a:pt x="365523" y="469106"/>
                    <a:pt x="308769" y="523875"/>
                    <a:pt x="271463" y="561975"/>
                  </a:cubicBezTo>
                  <a:cubicBezTo>
                    <a:pt x="234157" y="600075"/>
                    <a:pt x="215106" y="619919"/>
                    <a:pt x="180975" y="657225"/>
                  </a:cubicBezTo>
                  <a:cubicBezTo>
                    <a:pt x="146844" y="694531"/>
                    <a:pt x="92869" y="754857"/>
                    <a:pt x="66675" y="785813"/>
                  </a:cubicBezTo>
                  <a:cubicBezTo>
                    <a:pt x="40481" y="816770"/>
                    <a:pt x="34925" y="827486"/>
                    <a:pt x="23812" y="842964"/>
                  </a:cubicBezTo>
                  <a:cubicBezTo>
                    <a:pt x="12700" y="858442"/>
                    <a:pt x="7937" y="866776"/>
                    <a:pt x="0" y="878682"/>
                  </a:cubicBezTo>
                </a:path>
              </a:pathLst>
            </a:custGeom>
            <a:noFill/>
            <a:ln w="6350">
              <a:solidFill>
                <a:srgbClr val="BA934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8" name="任意多边形 197"/>
            <p:cNvSpPr/>
            <p:nvPr/>
          </p:nvSpPr>
          <p:spPr>
            <a:xfrm>
              <a:off x="5245893" y="3407588"/>
              <a:ext cx="614362" cy="804864"/>
            </a:xfrm>
            <a:custGeom>
              <a:avLst/>
              <a:gdLst>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9606 w 659606"/>
                <a:gd name="connsiteY0" fmla="*/ 0 h 878682"/>
                <a:gd name="connsiteX1" fmla="*/ 638175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2462 w 652462"/>
                <a:gd name="connsiteY0" fmla="*/ 0 h 878682"/>
                <a:gd name="connsiteX1" fmla="*/ 638175 w 652462"/>
                <a:gd name="connsiteY1" fmla="*/ 88107 h 878682"/>
                <a:gd name="connsiteX2" fmla="*/ 616744 w 652462"/>
                <a:gd name="connsiteY2" fmla="*/ 164307 h 878682"/>
                <a:gd name="connsiteX3" fmla="*/ 507206 w 652462"/>
                <a:gd name="connsiteY3" fmla="*/ 319088 h 878682"/>
                <a:gd name="connsiteX4" fmla="*/ 404813 w 652462"/>
                <a:gd name="connsiteY4" fmla="*/ 428625 h 878682"/>
                <a:gd name="connsiteX5" fmla="*/ 271463 w 652462"/>
                <a:gd name="connsiteY5" fmla="*/ 561975 h 878682"/>
                <a:gd name="connsiteX6" fmla="*/ 173831 w 652462"/>
                <a:gd name="connsiteY6" fmla="*/ 657225 h 878682"/>
                <a:gd name="connsiteX7" fmla="*/ 61913 w 652462"/>
                <a:gd name="connsiteY7" fmla="*/ 785813 h 878682"/>
                <a:gd name="connsiteX8" fmla="*/ 11906 w 652462"/>
                <a:gd name="connsiteY8" fmla="*/ 840582 h 878682"/>
                <a:gd name="connsiteX9" fmla="*/ 0 w 652462"/>
                <a:gd name="connsiteY9" fmla="*/ 878682 h 878682"/>
                <a:gd name="connsiteX0" fmla="*/ 652462 w 652462"/>
                <a:gd name="connsiteY0" fmla="*/ 0 h 878682"/>
                <a:gd name="connsiteX1" fmla="*/ 638175 w 652462"/>
                <a:gd name="connsiteY1" fmla="*/ 88107 h 878682"/>
                <a:gd name="connsiteX2" fmla="*/ 597694 w 652462"/>
                <a:gd name="connsiteY2" fmla="*/ 169070 h 878682"/>
                <a:gd name="connsiteX3" fmla="*/ 507206 w 652462"/>
                <a:gd name="connsiteY3" fmla="*/ 319088 h 878682"/>
                <a:gd name="connsiteX4" fmla="*/ 404813 w 652462"/>
                <a:gd name="connsiteY4" fmla="*/ 428625 h 878682"/>
                <a:gd name="connsiteX5" fmla="*/ 271463 w 652462"/>
                <a:gd name="connsiteY5" fmla="*/ 561975 h 878682"/>
                <a:gd name="connsiteX6" fmla="*/ 173831 w 652462"/>
                <a:gd name="connsiteY6" fmla="*/ 657225 h 878682"/>
                <a:gd name="connsiteX7" fmla="*/ 61913 w 652462"/>
                <a:gd name="connsiteY7" fmla="*/ 785813 h 878682"/>
                <a:gd name="connsiteX8" fmla="*/ 11906 w 652462"/>
                <a:gd name="connsiteY8" fmla="*/ 840582 h 878682"/>
                <a:gd name="connsiteX9" fmla="*/ 0 w 652462"/>
                <a:gd name="connsiteY9" fmla="*/ 878682 h 878682"/>
                <a:gd name="connsiteX0" fmla="*/ 652462 w 652462"/>
                <a:gd name="connsiteY0" fmla="*/ 0 h 878682"/>
                <a:gd name="connsiteX1" fmla="*/ 638175 w 652462"/>
                <a:gd name="connsiteY1" fmla="*/ 88107 h 878682"/>
                <a:gd name="connsiteX2" fmla="*/ 597694 w 652462"/>
                <a:gd name="connsiteY2" fmla="*/ 169070 h 878682"/>
                <a:gd name="connsiteX3" fmla="*/ 488156 w 652462"/>
                <a:gd name="connsiteY3" fmla="*/ 311945 h 878682"/>
                <a:gd name="connsiteX4" fmla="*/ 404813 w 652462"/>
                <a:gd name="connsiteY4" fmla="*/ 428625 h 878682"/>
                <a:gd name="connsiteX5" fmla="*/ 271463 w 652462"/>
                <a:gd name="connsiteY5" fmla="*/ 561975 h 878682"/>
                <a:gd name="connsiteX6" fmla="*/ 173831 w 652462"/>
                <a:gd name="connsiteY6" fmla="*/ 657225 h 878682"/>
                <a:gd name="connsiteX7" fmla="*/ 61913 w 652462"/>
                <a:gd name="connsiteY7" fmla="*/ 785813 h 878682"/>
                <a:gd name="connsiteX8" fmla="*/ 11906 w 652462"/>
                <a:gd name="connsiteY8" fmla="*/ 840582 h 878682"/>
                <a:gd name="connsiteX9" fmla="*/ 0 w 652462"/>
                <a:gd name="connsiteY9" fmla="*/ 878682 h 878682"/>
                <a:gd name="connsiteX0" fmla="*/ 652462 w 652462"/>
                <a:gd name="connsiteY0" fmla="*/ 0 h 878682"/>
                <a:gd name="connsiteX1" fmla="*/ 638175 w 652462"/>
                <a:gd name="connsiteY1" fmla="*/ 88107 h 878682"/>
                <a:gd name="connsiteX2" fmla="*/ 597694 w 652462"/>
                <a:gd name="connsiteY2" fmla="*/ 169070 h 878682"/>
                <a:gd name="connsiteX3" fmla="*/ 488156 w 652462"/>
                <a:gd name="connsiteY3" fmla="*/ 311945 h 878682"/>
                <a:gd name="connsiteX4" fmla="*/ 385763 w 652462"/>
                <a:gd name="connsiteY4" fmla="*/ 419100 h 878682"/>
                <a:gd name="connsiteX5" fmla="*/ 271463 w 652462"/>
                <a:gd name="connsiteY5" fmla="*/ 561975 h 878682"/>
                <a:gd name="connsiteX6" fmla="*/ 173831 w 652462"/>
                <a:gd name="connsiteY6" fmla="*/ 657225 h 878682"/>
                <a:gd name="connsiteX7" fmla="*/ 61913 w 652462"/>
                <a:gd name="connsiteY7" fmla="*/ 785813 h 878682"/>
                <a:gd name="connsiteX8" fmla="*/ 11906 w 652462"/>
                <a:gd name="connsiteY8" fmla="*/ 840582 h 878682"/>
                <a:gd name="connsiteX9" fmla="*/ 0 w 652462"/>
                <a:gd name="connsiteY9" fmla="*/ 878682 h 878682"/>
                <a:gd name="connsiteX0" fmla="*/ 652462 w 652462"/>
                <a:gd name="connsiteY0" fmla="*/ 0 h 878682"/>
                <a:gd name="connsiteX1" fmla="*/ 638175 w 652462"/>
                <a:gd name="connsiteY1" fmla="*/ 88107 h 878682"/>
                <a:gd name="connsiteX2" fmla="*/ 597694 w 652462"/>
                <a:gd name="connsiteY2" fmla="*/ 169070 h 878682"/>
                <a:gd name="connsiteX3" fmla="*/ 488156 w 652462"/>
                <a:gd name="connsiteY3" fmla="*/ 311945 h 878682"/>
                <a:gd name="connsiteX4" fmla="*/ 385763 w 652462"/>
                <a:gd name="connsiteY4" fmla="*/ 419100 h 878682"/>
                <a:gd name="connsiteX5" fmla="*/ 259557 w 652462"/>
                <a:gd name="connsiteY5" fmla="*/ 542925 h 878682"/>
                <a:gd name="connsiteX6" fmla="*/ 173831 w 652462"/>
                <a:gd name="connsiteY6" fmla="*/ 657225 h 878682"/>
                <a:gd name="connsiteX7" fmla="*/ 61913 w 652462"/>
                <a:gd name="connsiteY7" fmla="*/ 785813 h 878682"/>
                <a:gd name="connsiteX8" fmla="*/ 11906 w 652462"/>
                <a:gd name="connsiteY8" fmla="*/ 840582 h 878682"/>
                <a:gd name="connsiteX9" fmla="*/ 0 w 652462"/>
                <a:gd name="connsiteY9" fmla="*/ 878682 h 878682"/>
                <a:gd name="connsiteX0" fmla="*/ 652462 w 652462"/>
                <a:gd name="connsiteY0" fmla="*/ 0 h 878682"/>
                <a:gd name="connsiteX1" fmla="*/ 638175 w 652462"/>
                <a:gd name="connsiteY1" fmla="*/ 88107 h 878682"/>
                <a:gd name="connsiteX2" fmla="*/ 597694 w 652462"/>
                <a:gd name="connsiteY2" fmla="*/ 169070 h 878682"/>
                <a:gd name="connsiteX3" fmla="*/ 488156 w 652462"/>
                <a:gd name="connsiteY3" fmla="*/ 311945 h 878682"/>
                <a:gd name="connsiteX4" fmla="*/ 385763 w 652462"/>
                <a:gd name="connsiteY4" fmla="*/ 419100 h 878682"/>
                <a:gd name="connsiteX5" fmla="*/ 259557 w 652462"/>
                <a:gd name="connsiteY5" fmla="*/ 542925 h 878682"/>
                <a:gd name="connsiteX6" fmla="*/ 159544 w 652462"/>
                <a:gd name="connsiteY6" fmla="*/ 640556 h 878682"/>
                <a:gd name="connsiteX7" fmla="*/ 61913 w 652462"/>
                <a:gd name="connsiteY7" fmla="*/ 785813 h 878682"/>
                <a:gd name="connsiteX8" fmla="*/ 11906 w 652462"/>
                <a:gd name="connsiteY8" fmla="*/ 840582 h 878682"/>
                <a:gd name="connsiteX9" fmla="*/ 0 w 652462"/>
                <a:gd name="connsiteY9" fmla="*/ 878682 h 878682"/>
                <a:gd name="connsiteX0" fmla="*/ 652490 w 652490"/>
                <a:gd name="connsiteY0" fmla="*/ 0 h 878682"/>
                <a:gd name="connsiteX1" fmla="*/ 638203 w 652490"/>
                <a:gd name="connsiteY1" fmla="*/ 88107 h 878682"/>
                <a:gd name="connsiteX2" fmla="*/ 597722 w 652490"/>
                <a:gd name="connsiteY2" fmla="*/ 169070 h 878682"/>
                <a:gd name="connsiteX3" fmla="*/ 488184 w 652490"/>
                <a:gd name="connsiteY3" fmla="*/ 311945 h 878682"/>
                <a:gd name="connsiteX4" fmla="*/ 385791 w 652490"/>
                <a:gd name="connsiteY4" fmla="*/ 419100 h 878682"/>
                <a:gd name="connsiteX5" fmla="*/ 259585 w 652490"/>
                <a:gd name="connsiteY5" fmla="*/ 542925 h 878682"/>
                <a:gd name="connsiteX6" fmla="*/ 159572 w 652490"/>
                <a:gd name="connsiteY6" fmla="*/ 640556 h 878682"/>
                <a:gd name="connsiteX7" fmla="*/ 78610 w 652490"/>
                <a:gd name="connsiteY7" fmla="*/ 726281 h 878682"/>
                <a:gd name="connsiteX8" fmla="*/ 11934 w 652490"/>
                <a:gd name="connsiteY8" fmla="*/ 840582 h 878682"/>
                <a:gd name="connsiteX9" fmla="*/ 28 w 652490"/>
                <a:gd name="connsiteY9" fmla="*/ 878682 h 878682"/>
                <a:gd name="connsiteX0" fmla="*/ 652462 w 652462"/>
                <a:gd name="connsiteY0" fmla="*/ 0 h 878682"/>
                <a:gd name="connsiteX1" fmla="*/ 638175 w 652462"/>
                <a:gd name="connsiteY1" fmla="*/ 88107 h 878682"/>
                <a:gd name="connsiteX2" fmla="*/ 597694 w 652462"/>
                <a:gd name="connsiteY2" fmla="*/ 169070 h 878682"/>
                <a:gd name="connsiteX3" fmla="*/ 488156 w 652462"/>
                <a:gd name="connsiteY3" fmla="*/ 311945 h 878682"/>
                <a:gd name="connsiteX4" fmla="*/ 385763 w 652462"/>
                <a:gd name="connsiteY4" fmla="*/ 419100 h 878682"/>
                <a:gd name="connsiteX5" fmla="*/ 259557 w 652462"/>
                <a:gd name="connsiteY5" fmla="*/ 542925 h 878682"/>
                <a:gd name="connsiteX6" fmla="*/ 159544 w 652462"/>
                <a:gd name="connsiteY6" fmla="*/ 640556 h 878682"/>
                <a:gd name="connsiteX7" fmla="*/ 78582 w 652462"/>
                <a:gd name="connsiteY7" fmla="*/ 726281 h 878682"/>
                <a:gd name="connsiteX8" fmla="*/ 45243 w 652462"/>
                <a:gd name="connsiteY8" fmla="*/ 776289 h 878682"/>
                <a:gd name="connsiteX9" fmla="*/ 0 w 652462"/>
                <a:gd name="connsiteY9" fmla="*/ 878682 h 878682"/>
                <a:gd name="connsiteX0" fmla="*/ 614362 w 614362"/>
                <a:gd name="connsiteY0" fmla="*/ 0 h 804864"/>
                <a:gd name="connsiteX1" fmla="*/ 600075 w 614362"/>
                <a:gd name="connsiteY1" fmla="*/ 88107 h 804864"/>
                <a:gd name="connsiteX2" fmla="*/ 559594 w 614362"/>
                <a:gd name="connsiteY2" fmla="*/ 169070 h 804864"/>
                <a:gd name="connsiteX3" fmla="*/ 450056 w 614362"/>
                <a:gd name="connsiteY3" fmla="*/ 311945 h 804864"/>
                <a:gd name="connsiteX4" fmla="*/ 347663 w 614362"/>
                <a:gd name="connsiteY4" fmla="*/ 419100 h 804864"/>
                <a:gd name="connsiteX5" fmla="*/ 221457 w 614362"/>
                <a:gd name="connsiteY5" fmla="*/ 542925 h 804864"/>
                <a:gd name="connsiteX6" fmla="*/ 121444 w 614362"/>
                <a:gd name="connsiteY6" fmla="*/ 640556 h 804864"/>
                <a:gd name="connsiteX7" fmla="*/ 40482 w 614362"/>
                <a:gd name="connsiteY7" fmla="*/ 726281 h 804864"/>
                <a:gd name="connsiteX8" fmla="*/ 7143 w 614362"/>
                <a:gd name="connsiteY8" fmla="*/ 776289 h 804864"/>
                <a:gd name="connsiteX9" fmla="*/ 0 w 614362"/>
                <a:gd name="connsiteY9" fmla="*/ 804864 h 804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14362" h="804864">
                  <a:moveTo>
                    <a:pt x="614362" y="0"/>
                  </a:moveTo>
                  <a:cubicBezTo>
                    <a:pt x="614362" y="30361"/>
                    <a:pt x="609203" y="59929"/>
                    <a:pt x="600075" y="88107"/>
                  </a:cubicBezTo>
                  <a:cubicBezTo>
                    <a:pt x="590947" y="116285"/>
                    <a:pt x="584597" y="131764"/>
                    <a:pt x="559594" y="169070"/>
                  </a:cubicBezTo>
                  <a:cubicBezTo>
                    <a:pt x="534591" y="206376"/>
                    <a:pt x="485378" y="270273"/>
                    <a:pt x="450056" y="311945"/>
                  </a:cubicBezTo>
                  <a:cubicBezTo>
                    <a:pt x="414734" y="353617"/>
                    <a:pt x="385763" y="380604"/>
                    <a:pt x="347663" y="419100"/>
                  </a:cubicBezTo>
                  <a:cubicBezTo>
                    <a:pt x="309563" y="457596"/>
                    <a:pt x="259160" y="506016"/>
                    <a:pt x="221457" y="542925"/>
                  </a:cubicBezTo>
                  <a:cubicBezTo>
                    <a:pt x="183754" y="579834"/>
                    <a:pt x="151607" y="609997"/>
                    <a:pt x="121444" y="640556"/>
                  </a:cubicBezTo>
                  <a:cubicBezTo>
                    <a:pt x="91282" y="671115"/>
                    <a:pt x="59532" y="703659"/>
                    <a:pt x="40482" y="726281"/>
                  </a:cubicBezTo>
                  <a:cubicBezTo>
                    <a:pt x="21432" y="748903"/>
                    <a:pt x="13890" y="763192"/>
                    <a:pt x="7143" y="776289"/>
                  </a:cubicBezTo>
                  <a:cubicBezTo>
                    <a:pt x="396" y="789386"/>
                    <a:pt x="0" y="804864"/>
                    <a:pt x="0" y="804864"/>
                  </a:cubicBezTo>
                </a:path>
              </a:pathLst>
            </a:custGeom>
            <a:noFill/>
            <a:ln w="6350">
              <a:solidFill>
                <a:srgbClr val="C34C5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99" name="任意多边形 198"/>
            <p:cNvSpPr/>
            <p:nvPr/>
          </p:nvSpPr>
          <p:spPr>
            <a:xfrm>
              <a:off x="5419727" y="3605244"/>
              <a:ext cx="431009" cy="633413"/>
            </a:xfrm>
            <a:custGeom>
              <a:avLst/>
              <a:gdLst>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4813 w 659606"/>
                <a:gd name="connsiteY4" fmla="*/ 428625 h 878682"/>
                <a:gd name="connsiteX5" fmla="*/ 271463 w 659606"/>
                <a:gd name="connsiteY5" fmla="*/ 561975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9575 w 659606"/>
                <a:gd name="connsiteY4" fmla="*/ 435768 h 878682"/>
                <a:gd name="connsiteX5" fmla="*/ 271463 w 659606"/>
                <a:gd name="connsiteY5" fmla="*/ 561975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9575 w 659606"/>
                <a:gd name="connsiteY4" fmla="*/ 435768 h 878682"/>
                <a:gd name="connsiteX5" fmla="*/ 280988 w 659606"/>
                <a:gd name="connsiteY5" fmla="*/ 571500 h 878682"/>
                <a:gd name="connsiteX6" fmla="*/ 173831 w 659606"/>
                <a:gd name="connsiteY6" fmla="*/ 657225 h 878682"/>
                <a:gd name="connsiteX7" fmla="*/ 61913 w 659606"/>
                <a:gd name="connsiteY7" fmla="*/ 785813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09575 w 659606"/>
                <a:gd name="connsiteY4" fmla="*/ 435768 h 878682"/>
                <a:gd name="connsiteX5" fmla="*/ 280988 w 659606"/>
                <a:gd name="connsiteY5" fmla="*/ 571500 h 878682"/>
                <a:gd name="connsiteX6" fmla="*/ 195262 w 659606"/>
                <a:gd name="connsiteY6" fmla="*/ 664369 h 878682"/>
                <a:gd name="connsiteX7" fmla="*/ 61913 w 659606"/>
                <a:gd name="connsiteY7" fmla="*/ 785813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52437 w 659606"/>
                <a:gd name="connsiteY4" fmla="*/ 388143 h 878682"/>
                <a:gd name="connsiteX5" fmla="*/ 280988 w 659606"/>
                <a:gd name="connsiteY5" fmla="*/ 571500 h 878682"/>
                <a:gd name="connsiteX6" fmla="*/ 195262 w 659606"/>
                <a:gd name="connsiteY6" fmla="*/ 664369 h 878682"/>
                <a:gd name="connsiteX7" fmla="*/ 61913 w 659606"/>
                <a:gd name="connsiteY7" fmla="*/ 785813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52437 w 659606"/>
                <a:gd name="connsiteY4" fmla="*/ 388143 h 878682"/>
                <a:gd name="connsiteX5" fmla="*/ 395288 w 659606"/>
                <a:gd name="connsiteY5" fmla="*/ 452438 h 878682"/>
                <a:gd name="connsiteX6" fmla="*/ 195262 w 659606"/>
                <a:gd name="connsiteY6" fmla="*/ 664369 h 878682"/>
                <a:gd name="connsiteX7" fmla="*/ 61913 w 659606"/>
                <a:gd name="connsiteY7" fmla="*/ 785813 h 878682"/>
                <a:gd name="connsiteX8" fmla="*/ 11906 w 659606"/>
                <a:gd name="connsiteY8" fmla="*/ 840582 h 878682"/>
                <a:gd name="connsiteX9" fmla="*/ 0 w 659606"/>
                <a:gd name="connsiteY9" fmla="*/ 878682 h 878682"/>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52437 w 659606"/>
                <a:gd name="connsiteY4" fmla="*/ 388143 h 878682"/>
                <a:gd name="connsiteX5" fmla="*/ 395288 w 659606"/>
                <a:gd name="connsiteY5" fmla="*/ 452438 h 878682"/>
                <a:gd name="connsiteX6" fmla="*/ 338137 w 659606"/>
                <a:gd name="connsiteY6" fmla="*/ 519113 h 878682"/>
                <a:gd name="connsiteX7" fmla="*/ 61913 w 659606"/>
                <a:gd name="connsiteY7" fmla="*/ 785813 h 878682"/>
                <a:gd name="connsiteX8" fmla="*/ 11906 w 659606"/>
                <a:gd name="connsiteY8" fmla="*/ 840582 h 878682"/>
                <a:gd name="connsiteX9" fmla="*/ 0 w 659606"/>
                <a:gd name="connsiteY9" fmla="*/ 878682 h 878682"/>
                <a:gd name="connsiteX0" fmla="*/ 673151 w 673151"/>
                <a:gd name="connsiteY0" fmla="*/ 0 h 880558"/>
                <a:gd name="connsiteX1" fmla="*/ 666008 w 673151"/>
                <a:gd name="connsiteY1" fmla="*/ 88107 h 880558"/>
                <a:gd name="connsiteX2" fmla="*/ 630289 w 673151"/>
                <a:gd name="connsiteY2" fmla="*/ 164307 h 880558"/>
                <a:gd name="connsiteX3" fmla="*/ 520751 w 673151"/>
                <a:gd name="connsiteY3" fmla="*/ 319088 h 880558"/>
                <a:gd name="connsiteX4" fmla="*/ 465982 w 673151"/>
                <a:gd name="connsiteY4" fmla="*/ 388143 h 880558"/>
                <a:gd name="connsiteX5" fmla="*/ 408833 w 673151"/>
                <a:gd name="connsiteY5" fmla="*/ 452438 h 880558"/>
                <a:gd name="connsiteX6" fmla="*/ 351682 w 673151"/>
                <a:gd name="connsiteY6" fmla="*/ 519113 h 880558"/>
                <a:gd name="connsiteX7" fmla="*/ 308821 w 673151"/>
                <a:gd name="connsiteY7" fmla="*/ 561976 h 880558"/>
                <a:gd name="connsiteX8" fmla="*/ 25451 w 673151"/>
                <a:gd name="connsiteY8" fmla="*/ 840582 h 880558"/>
                <a:gd name="connsiteX9" fmla="*/ 13545 w 673151"/>
                <a:gd name="connsiteY9" fmla="*/ 878682 h 880558"/>
                <a:gd name="connsiteX0" fmla="*/ 659606 w 659606"/>
                <a:gd name="connsiteY0" fmla="*/ 0 h 878682"/>
                <a:gd name="connsiteX1" fmla="*/ 652463 w 659606"/>
                <a:gd name="connsiteY1" fmla="*/ 88107 h 878682"/>
                <a:gd name="connsiteX2" fmla="*/ 616744 w 659606"/>
                <a:gd name="connsiteY2" fmla="*/ 164307 h 878682"/>
                <a:gd name="connsiteX3" fmla="*/ 507206 w 659606"/>
                <a:gd name="connsiteY3" fmla="*/ 319088 h 878682"/>
                <a:gd name="connsiteX4" fmla="*/ 452437 w 659606"/>
                <a:gd name="connsiteY4" fmla="*/ 388143 h 878682"/>
                <a:gd name="connsiteX5" fmla="*/ 395288 w 659606"/>
                <a:gd name="connsiteY5" fmla="*/ 452438 h 878682"/>
                <a:gd name="connsiteX6" fmla="*/ 338137 w 659606"/>
                <a:gd name="connsiteY6" fmla="*/ 519113 h 878682"/>
                <a:gd name="connsiteX7" fmla="*/ 295276 w 659606"/>
                <a:gd name="connsiteY7" fmla="*/ 561976 h 878682"/>
                <a:gd name="connsiteX8" fmla="*/ 264319 w 659606"/>
                <a:gd name="connsiteY8" fmla="*/ 595313 h 878682"/>
                <a:gd name="connsiteX9" fmla="*/ 0 w 659606"/>
                <a:gd name="connsiteY9" fmla="*/ 878682 h 878682"/>
                <a:gd name="connsiteX0" fmla="*/ 428625 w 428625"/>
                <a:gd name="connsiteY0" fmla="*/ 0 h 626270"/>
                <a:gd name="connsiteX1" fmla="*/ 421482 w 428625"/>
                <a:gd name="connsiteY1" fmla="*/ 88107 h 626270"/>
                <a:gd name="connsiteX2" fmla="*/ 385763 w 428625"/>
                <a:gd name="connsiteY2" fmla="*/ 164307 h 626270"/>
                <a:gd name="connsiteX3" fmla="*/ 276225 w 428625"/>
                <a:gd name="connsiteY3" fmla="*/ 319088 h 626270"/>
                <a:gd name="connsiteX4" fmla="*/ 221456 w 428625"/>
                <a:gd name="connsiteY4" fmla="*/ 388143 h 626270"/>
                <a:gd name="connsiteX5" fmla="*/ 164307 w 428625"/>
                <a:gd name="connsiteY5" fmla="*/ 452438 h 626270"/>
                <a:gd name="connsiteX6" fmla="*/ 107156 w 428625"/>
                <a:gd name="connsiteY6" fmla="*/ 519113 h 626270"/>
                <a:gd name="connsiteX7" fmla="*/ 64295 w 428625"/>
                <a:gd name="connsiteY7" fmla="*/ 561976 h 626270"/>
                <a:gd name="connsiteX8" fmla="*/ 33338 w 428625"/>
                <a:gd name="connsiteY8" fmla="*/ 595313 h 626270"/>
                <a:gd name="connsiteX9" fmla="*/ 0 w 428625"/>
                <a:gd name="connsiteY9" fmla="*/ 626270 h 626270"/>
                <a:gd name="connsiteX0" fmla="*/ 428625 w 428625"/>
                <a:gd name="connsiteY0" fmla="*/ 0 h 626270"/>
                <a:gd name="connsiteX1" fmla="*/ 421482 w 428625"/>
                <a:gd name="connsiteY1" fmla="*/ 88107 h 626270"/>
                <a:gd name="connsiteX2" fmla="*/ 385763 w 428625"/>
                <a:gd name="connsiteY2" fmla="*/ 164307 h 626270"/>
                <a:gd name="connsiteX3" fmla="*/ 285750 w 428625"/>
                <a:gd name="connsiteY3" fmla="*/ 319088 h 626270"/>
                <a:gd name="connsiteX4" fmla="*/ 221456 w 428625"/>
                <a:gd name="connsiteY4" fmla="*/ 388143 h 626270"/>
                <a:gd name="connsiteX5" fmla="*/ 164307 w 428625"/>
                <a:gd name="connsiteY5" fmla="*/ 452438 h 626270"/>
                <a:gd name="connsiteX6" fmla="*/ 107156 w 428625"/>
                <a:gd name="connsiteY6" fmla="*/ 519113 h 626270"/>
                <a:gd name="connsiteX7" fmla="*/ 64295 w 428625"/>
                <a:gd name="connsiteY7" fmla="*/ 561976 h 626270"/>
                <a:gd name="connsiteX8" fmla="*/ 33338 w 428625"/>
                <a:gd name="connsiteY8" fmla="*/ 595313 h 626270"/>
                <a:gd name="connsiteX9" fmla="*/ 0 w 428625"/>
                <a:gd name="connsiteY9" fmla="*/ 626270 h 626270"/>
                <a:gd name="connsiteX0" fmla="*/ 428625 w 428628"/>
                <a:gd name="connsiteY0" fmla="*/ 0 h 626270"/>
                <a:gd name="connsiteX1" fmla="*/ 421482 w 428628"/>
                <a:gd name="connsiteY1" fmla="*/ 88107 h 626270"/>
                <a:gd name="connsiteX2" fmla="*/ 383382 w 428628"/>
                <a:gd name="connsiteY2" fmla="*/ 176213 h 626270"/>
                <a:gd name="connsiteX3" fmla="*/ 285750 w 428628"/>
                <a:gd name="connsiteY3" fmla="*/ 319088 h 626270"/>
                <a:gd name="connsiteX4" fmla="*/ 221456 w 428628"/>
                <a:gd name="connsiteY4" fmla="*/ 388143 h 626270"/>
                <a:gd name="connsiteX5" fmla="*/ 164307 w 428628"/>
                <a:gd name="connsiteY5" fmla="*/ 452438 h 626270"/>
                <a:gd name="connsiteX6" fmla="*/ 107156 w 428628"/>
                <a:gd name="connsiteY6" fmla="*/ 519113 h 626270"/>
                <a:gd name="connsiteX7" fmla="*/ 64295 w 428628"/>
                <a:gd name="connsiteY7" fmla="*/ 561976 h 626270"/>
                <a:gd name="connsiteX8" fmla="*/ 33338 w 428628"/>
                <a:gd name="connsiteY8" fmla="*/ 595313 h 626270"/>
                <a:gd name="connsiteX9" fmla="*/ 0 w 428628"/>
                <a:gd name="connsiteY9" fmla="*/ 626270 h 626270"/>
                <a:gd name="connsiteX0" fmla="*/ 431006 w 431009"/>
                <a:gd name="connsiteY0" fmla="*/ 0 h 633413"/>
                <a:gd name="connsiteX1" fmla="*/ 423863 w 431009"/>
                <a:gd name="connsiteY1" fmla="*/ 88107 h 633413"/>
                <a:gd name="connsiteX2" fmla="*/ 385763 w 431009"/>
                <a:gd name="connsiteY2" fmla="*/ 176213 h 633413"/>
                <a:gd name="connsiteX3" fmla="*/ 288131 w 431009"/>
                <a:gd name="connsiteY3" fmla="*/ 319088 h 633413"/>
                <a:gd name="connsiteX4" fmla="*/ 223837 w 431009"/>
                <a:gd name="connsiteY4" fmla="*/ 388143 h 633413"/>
                <a:gd name="connsiteX5" fmla="*/ 166688 w 431009"/>
                <a:gd name="connsiteY5" fmla="*/ 452438 h 633413"/>
                <a:gd name="connsiteX6" fmla="*/ 109537 w 431009"/>
                <a:gd name="connsiteY6" fmla="*/ 519113 h 633413"/>
                <a:gd name="connsiteX7" fmla="*/ 66676 w 431009"/>
                <a:gd name="connsiteY7" fmla="*/ 561976 h 633413"/>
                <a:gd name="connsiteX8" fmla="*/ 35719 w 431009"/>
                <a:gd name="connsiteY8" fmla="*/ 595313 h 633413"/>
                <a:gd name="connsiteX9" fmla="*/ 0 w 431009"/>
                <a:gd name="connsiteY9" fmla="*/ 633413 h 633413"/>
                <a:gd name="connsiteX0" fmla="*/ 431006 w 431009"/>
                <a:gd name="connsiteY0" fmla="*/ 0 h 633413"/>
                <a:gd name="connsiteX1" fmla="*/ 423863 w 431009"/>
                <a:gd name="connsiteY1" fmla="*/ 88107 h 633413"/>
                <a:gd name="connsiteX2" fmla="*/ 385763 w 431009"/>
                <a:gd name="connsiteY2" fmla="*/ 176213 h 633413"/>
                <a:gd name="connsiteX3" fmla="*/ 288131 w 431009"/>
                <a:gd name="connsiteY3" fmla="*/ 319088 h 633413"/>
                <a:gd name="connsiteX4" fmla="*/ 223837 w 431009"/>
                <a:gd name="connsiteY4" fmla="*/ 388143 h 633413"/>
                <a:gd name="connsiteX5" fmla="*/ 166688 w 431009"/>
                <a:gd name="connsiteY5" fmla="*/ 452438 h 633413"/>
                <a:gd name="connsiteX6" fmla="*/ 109537 w 431009"/>
                <a:gd name="connsiteY6" fmla="*/ 519113 h 633413"/>
                <a:gd name="connsiteX7" fmla="*/ 76201 w 431009"/>
                <a:gd name="connsiteY7" fmla="*/ 561976 h 633413"/>
                <a:gd name="connsiteX8" fmla="*/ 35719 w 431009"/>
                <a:gd name="connsiteY8" fmla="*/ 595313 h 633413"/>
                <a:gd name="connsiteX9" fmla="*/ 0 w 431009"/>
                <a:gd name="connsiteY9" fmla="*/ 633413 h 633413"/>
                <a:gd name="connsiteX0" fmla="*/ 431006 w 431009"/>
                <a:gd name="connsiteY0" fmla="*/ 0 h 633413"/>
                <a:gd name="connsiteX1" fmla="*/ 423863 w 431009"/>
                <a:gd name="connsiteY1" fmla="*/ 88107 h 633413"/>
                <a:gd name="connsiteX2" fmla="*/ 385763 w 431009"/>
                <a:gd name="connsiteY2" fmla="*/ 176213 h 633413"/>
                <a:gd name="connsiteX3" fmla="*/ 288131 w 431009"/>
                <a:gd name="connsiteY3" fmla="*/ 319088 h 633413"/>
                <a:gd name="connsiteX4" fmla="*/ 223837 w 431009"/>
                <a:gd name="connsiteY4" fmla="*/ 388143 h 633413"/>
                <a:gd name="connsiteX5" fmla="*/ 166688 w 431009"/>
                <a:gd name="connsiteY5" fmla="*/ 452438 h 633413"/>
                <a:gd name="connsiteX6" fmla="*/ 109537 w 431009"/>
                <a:gd name="connsiteY6" fmla="*/ 519113 h 633413"/>
                <a:gd name="connsiteX7" fmla="*/ 76201 w 431009"/>
                <a:gd name="connsiteY7" fmla="*/ 561976 h 633413"/>
                <a:gd name="connsiteX8" fmla="*/ 35719 w 431009"/>
                <a:gd name="connsiteY8" fmla="*/ 602457 h 633413"/>
                <a:gd name="connsiteX9" fmla="*/ 0 w 431009"/>
                <a:gd name="connsiteY9" fmla="*/ 633413 h 633413"/>
                <a:gd name="connsiteX0" fmla="*/ 431006 w 431009"/>
                <a:gd name="connsiteY0" fmla="*/ 0 h 633413"/>
                <a:gd name="connsiteX1" fmla="*/ 423863 w 431009"/>
                <a:gd name="connsiteY1" fmla="*/ 88107 h 633413"/>
                <a:gd name="connsiteX2" fmla="*/ 385763 w 431009"/>
                <a:gd name="connsiteY2" fmla="*/ 176213 h 633413"/>
                <a:gd name="connsiteX3" fmla="*/ 288131 w 431009"/>
                <a:gd name="connsiteY3" fmla="*/ 319088 h 633413"/>
                <a:gd name="connsiteX4" fmla="*/ 223837 w 431009"/>
                <a:gd name="connsiteY4" fmla="*/ 388143 h 633413"/>
                <a:gd name="connsiteX5" fmla="*/ 166688 w 431009"/>
                <a:gd name="connsiteY5" fmla="*/ 452438 h 633413"/>
                <a:gd name="connsiteX6" fmla="*/ 116680 w 431009"/>
                <a:gd name="connsiteY6" fmla="*/ 516732 h 633413"/>
                <a:gd name="connsiteX7" fmla="*/ 76201 w 431009"/>
                <a:gd name="connsiteY7" fmla="*/ 561976 h 633413"/>
                <a:gd name="connsiteX8" fmla="*/ 35719 w 431009"/>
                <a:gd name="connsiteY8" fmla="*/ 602457 h 633413"/>
                <a:gd name="connsiteX9" fmla="*/ 0 w 431009"/>
                <a:gd name="connsiteY9" fmla="*/ 633413 h 633413"/>
                <a:gd name="connsiteX0" fmla="*/ 431006 w 431009"/>
                <a:gd name="connsiteY0" fmla="*/ 0 h 633413"/>
                <a:gd name="connsiteX1" fmla="*/ 423863 w 431009"/>
                <a:gd name="connsiteY1" fmla="*/ 88107 h 633413"/>
                <a:gd name="connsiteX2" fmla="*/ 385763 w 431009"/>
                <a:gd name="connsiteY2" fmla="*/ 176213 h 633413"/>
                <a:gd name="connsiteX3" fmla="*/ 288131 w 431009"/>
                <a:gd name="connsiteY3" fmla="*/ 319088 h 633413"/>
                <a:gd name="connsiteX4" fmla="*/ 223837 w 431009"/>
                <a:gd name="connsiteY4" fmla="*/ 388143 h 633413"/>
                <a:gd name="connsiteX5" fmla="*/ 171450 w 431009"/>
                <a:gd name="connsiteY5" fmla="*/ 457200 h 633413"/>
                <a:gd name="connsiteX6" fmla="*/ 116680 w 431009"/>
                <a:gd name="connsiteY6" fmla="*/ 516732 h 633413"/>
                <a:gd name="connsiteX7" fmla="*/ 76201 w 431009"/>
                <a:gd name="connsiteY7" fmla="*/ 561976 h 633413"/>
                <a:gd name="connsiteX8" fmla="*/ 35719 w 431009"/>
                <a:gd name="connsiteY8" fmla="*/ 602457 h 633413"/>
                <a:gd name="connsiteX9" fmla="*/ 0 w 431009"/>
                <a:gd name="connsiteY9" fmla="*/ 633413 h 633413"/>
                <a:gd name="connsiteX0" fmla="*/ 431006 w 431009"/>
                <a:gd name="connsiteY0" fmla="*/ 0 h 633413"/>
                <a:gd name="connsiteX1" fmla="*/ 423863 w 431009"/>
                <a:gd name="connsiteY1" fmla="*/ 88107 h 633413"/>
                <a:gd name="connsiteX2" fmla="*/ 385763 w 431009"/>
                <a:gd name="connsiteY2" fmla="*/ 176213 h 633413"/>
                <a:gd name="connsiteX3" fmla="*/ 288131 w 431009"/>
                <a:gd name="connsiteY3" fmla="*/ 319088 h 633413"/>
                <a:gd name="connsiteX4" fmla="*/ 230980 w 431009"/>
                <a:gd name="connsiteY4" fmla="*/ 390525 h 633413"/>
                <a:gd name="connsiteX5" fmla="*/ 171450 w 431009"/>
                <a:gd name="connsiteY5" fmla="*/ 457200 h 633413"/>
                <a:gd name="connsiteX6" fmla="*/ 116680 w 431009"/>
                <a:gd name="connsiteY6" fmla="*/ 516732 h 633413"/>
                <a:gd name="connsiteX7" fmla="*/ 76201 w 431009"/>
                <a:gd name="connsiteY7" fmla="*/ 561976 h 633413"/>
                <a:gd name="connsiteX8" fmla="*/ 35719 w 431009"/>
                <a:gd name="connsiteY8" fmla="*/ 602457 h 633413"/>
                <a:gd name="connsiteX9" fmla="*/ 0 w 431009"/>
                <a:gd name="connsiteY9" fmla="*/ 633413 h 633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1009" h="633413">
                  <a:moveTo>
                    <a:pt x="431006" y="0"/>
                  </a:moveTo>
                  <a:cubicBezTo>
                    <a:pt x="431006" y="30361"/>
                    <a:pt x="431404" y="58738"/>
                    <a:pt x="423863" y="88107"/>
                  </a:cubicBezTo>
                  <a:cubicBezTo>
                    <a:pt x="416323" y="117476"/>
                    <a:pt x="408385" y="137716"/>
                    <a:pt x="385763" y="176213"/>
                  </a:cubicBezTo>
                  <a:cubicBezTo>
                    <a:pt x="363141" y="214710"/>
                    <a:pt x="313928" y="283369"/>
                    <a:pt x="288131" y="319088"/>
                  </a:cubicBezTo>
                  <a:cubicBezTo>
                    <a:pt x="262334" y="354807"/>
                    <a:pt x="250427" y="367506"/>
                    <a:pt x="230980" y="390525"/>
                  </a:cubicBezTo>
                  <a:cubicBezTo>
                    <a:pt x="211533" y="413544"/>
                    <a:pt x="190500" y="436166"/>
                    <a:pt x="171450" y="457200"/>
                  </a:cubicBezTo>
                  <a:cubicBezTo>
                    <a:pt x="152400" y="478234"/>
                    <a:pt x="132555" y="499269"/>
                    <a:pt x="116680" y="516732"/>
                  </a:cubicBezTo>
                  <a:cubicBezTo>
                    <a:pt x="100805" y="534195"/>
                    <a:pt x="89695" y="547689"/>
                    <a:pt x="76201" y="561976"/>
                  </a:cubicBezTo>
                  <a:cubicBezTo>
                    <a:pt x="62708" y="576264"/>
                    <a:pt x="46435" y="591741"/>
                    <a:pt x="35719" y="602457"/>
                  </a:cubicBezTo>
                  <a:cubicBezTo>
                    <a:pt x="25003" y="613173"/>
                    <a:pt x="11113" y="623094"/>
                    <a:pt x="0" y="633413"/>
                  </a:cubicBezTo>
                </a:path>
              </a:pathLst>
            </a:custGeom>
            <a:noFill/>
            <a:ln w="6350">
              <a:solidFill>
                <a:srgbClr val="324C8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00" name="任意多边形 199"/>
            <p:cNvSpPr/>
            <p:nvPr/>
          </p:nvSpPr>
          <p:spPr>
            <a:xfrm>
              <a:off x="5731669" y="4010025"/>
              <a:ext cx="107156" cy="195263"/>
            </a:xfrm>
            <a:custGeom>
              <a:avLst/>
              <a:gdLst>
                <a:gd name="connsiteX0" fmla="*/ 107156 w 107156"/>
                <a:gd name="connsiteY0" fmla="*/ 0 h 195263"/>
                <a:gd name="connsiteX1" fmla="*/ 88106 w 107156"/>
                <a:gd name="connsiteY1" fmla="*/ 52388 h 195263"/>
                <a:gd name="connsiteX2" fmla="*/ 52387 w 107156"/>
                <a:gd name="connsiteY2" fmla="*/ 126206 h 195263"/>
                <a:gd name="connsiteX3" fmla="*/ 0 w 107156"/>
                <a:gd name="connsiteY3" fmla="*/ 195263 h 195263"/>
              </a:gdLst>
              <a:ahLst/>
              <a:cxnLst>
                <a:cxn ang="0">
                  <a:pos x="connsiteX0" y="connsiteY0"/>
                </a:cxn>
                <a:cxn ang="0">
                  <a:pos x="connsiteX1" y="connsiteY1"/>
                </a:cxn>
                <a:cxn ang="0">
                  <a:pos x="connsiteX2" y="connsiteY2"/>
                </a:cxn>
                <a:cxn ang="0">
                  <a:pos x="connsiteX3" y="connsiteY3"/>
                </a:cxn>
              </a:cxnLst>
              <a:rect l="l" t="t" r="r" b="b"/>
              <a:pathLst>
                <a:path w="107156" h="195263">
                  <a:moveTo>
                    <a:pt x="107156" y="0"/>
                  </a:moveTo>
                  <a:cubicBezTo>
                    <a:pt x="102195" y="15677"/>
                    <a:pt x="97234" y="31354"/>
                    <a:pt x="88106" y="52388"/>
                  </a:cubicBezTo>
                  <a:cubicBezTo>
                    <a:pt x="78978" y="73422"/>
                    <a:pt x="67071" y="102393"/>
                    <a:pt x="52387" y="126206"/>
                  </a:cubicBezTo>
                  <a:cubicBezTo>
                    <a:pt x="37703" y="150019"/>
                    <a:pt x="0" y="195263"/>
                    <a:pt x="0" y="195263"/>
                  </a:cubicBezTo>
                </a:path>
              </a:pathLst>
            </a:custGeom>
            <a:noFill/>
            <a:ln w="6350">
              <a:solidFill>
                <a:srgbClr val="0E967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grpSp>
        <p:nvGrpSpPr>
          <p:cNvPr id="225" name="组合 224"/>
          <p:cNvGrpSpPr/>
          <p:nvPr/>
        </p:nvGrpSpPr>
        <p:grpSpPr>
          <a:xfrm>
            <a:off x="7725961" y="2917847"/>
            <a:ext cx="2561782" cy="2581544"/>
            <a:chOff x="6489706" y="1481927"/>
            <a:chExt cx="2561782" cy="2581544"/>
          </a:xfrm>
        </p:grpSpPr>
        <p:sp>
          <p:nvSpPr>
            <p:cNvPr id="226" name="任意多边形 225"/>
            <p:cNvSpPr/>
            <p:nvPr/>
          </p:nvSpPr>
          <p:spPr>
            <a:xfrm>
              <a:off x="6491729" y="2143619"/>
              <a:ext cx="1831115" cy="1664011"/>
            </a:xfrm>
            <a:custGeom>
              <a:avLst/>
              <a:gdLst>
                <a:gd name="connsiteX0" fmla="*/ 516561 w 1838592"/>
                <a:gd name="connsiteY0" fmla="*/ 832962 h 1675934"/>
                <a:gd name="connsiteX1" fmla="*/ 811836 w 1838592"/>
                <a:gd name="connsiteY1" fmla="*/ 1056800 h 1675934"/>
                <a:gd name="connsiteX2" fmla="*/ 978524 w 1838592"/>
                <a:gd name="connsiteY2" fmla="*/ 1194912 h 1675934"/>
                <a:gd name="connsiteX3" fmla="*/ 1102349 w 1838592"/>
                <a:gd name="connsiteY3" fmla="*/ 1275875 h 1675934"/>
                <a:gd name="connsiteX4" fmla="*/ 1283324 w 1838592"/>
                <a:gd name="connsiteY4" fmla="*/ 1442562 h 1675934"/>
                <a:gd name="connsiteX5" fmla="*/ 1483349 w 1838592"/>
                <a:gd name="connsiteY5" fmla="*/ 1590200 h 1675934"/>
                <a:gd name="connsiteX6" fmla="*/ 1607174 w 1838592"/>
                <a:gd name="connsiteY6" fmla="*/ 1675925 h 1675934"/>
                <a:gd name="connsiteX7" fmla="*/ 1773861 w 1838592"/>
                <a:gd name="connsiteY7" fmla="*/ 1585437 h 1675934"/>
                <a:gd name="connsiteX8" fmla="*/ 1835774 w 1838592"/>
                <a:gd name="connsiteY8" fmla="*/ 1499712 h 1675934"/>
                <a:gd name="connsiteX9" fmla="*/ 1692899 w 1838592"/>
                <a:gd name="connsiteY9" fmla="*/ 1366362 h 1675934"/>
                <a:gd name="connsiteX10" fmla="*/ 1554786 w 1838592"/>
                <a:gd name="connsiteY10" fmla="*/ 1242537 h 1675934"/>
                <a:gd name="connsiteX11" fmla="*/ 1292849 w 1838592"/>
                <a:gd name="connsiteY11" fmla="*/ 1037750 h 1675934"/>
                <a:gd name="connsiteX12" fmla="*/ 1030911 w 1838592"/>
                <a:gd name="connsiteY12" fmla="*/ 818675 h 1675934"/>
                <a:gd name="connsiteX13" fmla="*/ 602286 w 1838592"/>
                <a:gd name="connsiteY13" fmla="*/ 475775 h 1675934"/>
                <a:gd name="connsiteX14" fmla="*/ 402261 w 1838592"/>
                <a:gd name="connsiteY14" fmla="*/ 304325 h 1675934"/>
                <a:gd name="connsiteX15" fmla="*/ 292724 w 1838592"/>
                <a:gd name="connsiteY15" fmla="*/ 328137 h 1675934"/>
                <a:gd name="connsiteX16" fmla="*/ 216524 w 1838592"/>
                <a:gd name="connsiteY16" fmla="*/ 285275 h 1675934"/>
                <a:gd name="connsiteX17" fmla="*/ 202236 w 1838592"/>
                <a:gd name="connsiteY17" fmla="*/ 161450 h 1675934"/>
                <a:gd name="connsiteX18" fmla="*/ 273674 w 1838592"/>
                <a:gd name="connsiteY18" fmla="*/ 109062 h 1675934"/>
                <a:gd name="connsiteX19" fmla="*/ 368924 w 1838592"/>
                <a:gd name="connsiteY19" fmla="*/ 170975 h 1675934"/>
                <a:gd name="connsiteX20" fmla="*/ 430836 w 1838592"/>
                <a:gd name="connsiteY20" fmla="*/ 204312 h 1675934"/>
                <a:gd name="connsiteX21" fmla="*/ 449886 w 1838592"/>
                <a:gd name="connsiteY21" fmla="*/ 147162 h 1675934"/>
                <a:gd name="connsiteX22" fmla="*/ 416549 w 1838592"/>
                <a:gd name="connsiteY22" fmla="*/ 13812 h 1675934"/>
                <a:gd name="connsiteX23" fmla="*/ 378449 w 1838592"/>
                <a:gd name="connsiteY23" fmla="*/ 9050 h 1675934"/>
                <a:gd name="connsiteX24" fmla="*/ 349874 w 1838592"/>
                <a:gd name="connsiteY24" fmla="*/ 56675 h 1675934"/>
                <a:gd name="connsiteX25" fmla="*/ 316536 w 1838592"/>
                <a:gd name="connsiteY25" fmla="*/ 51912 h 1675934"/>
                <a:gd name="connsiteX26" fmla="*/ 130799 w 1838592"/>
                <a:gd name="connsiteY26" fmla="*/ 80487 h 1675934"/>
                <a:gd name="connsiteX27" fmla="*/ 16499 w 1838592"/>
                <a:gd name="connsiteY27" fmla="*/ 232887 h 1675934"/>
                <a:gd name="connsiteX28" fmla="*/ 11736 w 1838592"/>
                <a:gd name="connsiteY28" fmla="*/ 399575 h 1675934"/>
                <a:gd name="connsiteX29" fmla="*/ 121274 w 1838592"/>
                <a:gd name="connsiteY29" fmla="*/ 518637 h 1675934"/>
                <a:gd name="connsiteX30" fmla="*/ 283199 w 1838592"/>
                <a:gd name="connsiteY30" fmla="*/ 651987 h 1675934"/>
                <a:gd name="connsiteX31" fmla="*/ 516561 w 1838592"/>
                <a:gd name="connsiteY31" fmla="*/ 832962 h 1675934"/>
                <a:gd name="connsiteX0" fmla="*/ 516561 w 1838592"/>
                <a:gd name="connsiteY0" fmla="*/ 832962 h 1675934"/>
                <a:gd name="connsiteX1" fmla="*/ 811836 w 1838592"/>
                <a:gd name="connsiteY1" fmla="*/ 1056800 h 1675934"/>
                <a:gd name="connsiteX2" fmla="*/ 978524 w 1838592"/>
                <a:gd name="connsiteY2" fmla="*/ 1194912 h 1675934"/>
                <a:gd name="connsiteX3" fmla="*/ 1102349 w 1838592"/>
                <a:gd name="connsiteY3" fmla="*/ 1275875 h 1675934"/>
                <a:gd name="connsiteX4" fmla="*/ 1283324 w 1838592"/>
                <a:gd name="connsiteY4" fmla="*/ 1442562 h 1675934"/>
                <a:gd name="connsiteX5" fmla="*/ 1483349 w 1838592"/>
                <a:gd name="connsiteY5" fmla="*/ 1590200 h 1675934"/>
                <a:gd name="connsiteX6" fmla="*/ 1607174 w 1838592"/>
                <a:gd name="connsiteY6" fmla="*/ 1675925 h 1675934"/>
                <a:gd name="connsiteX7" fmla="*/ 1773861 w 1838592"/>
                <a:gd name="connsiteY7" fmla="*/ 1585437 h 1675934"/>
                <a:gd name="connsiteX8" fmla="*/ 1835774 w 1838592"/>
                <a:gd name="connsiteY8" fmla="*/ 1499712 h 1675934"/>
                <a:gd name="connsiteX9" fmla="*/ 1692899 w 1838592"/>
                <a:gd name="connsiteY9" fmla="*/ 1366362 h 1675934"/>
                <a:gd name="connsiteX10" fmla="*/ 1554786 w 1838592"/>
                <a:gd name="connsiteY10" fmla="*/ 1242537 h 1675934"/>
                <a:gd name="connsiteX11" fmla="*/ 1292849 w 1838592"/>
                <a:gd name="connsiteY11" fmla="*/ 1037750 h 1675934"/>
                <a:gd name="connsiteX12" fmla="*/ 1030911 w 1838592"/>
                <a:gd name="connsiteY12" fmla="*/ 818675 h 1675934"/>
                <a:gd name="connsiteX13" fmla="*/ 602286 w 1838592"/>
                <a:gd name="connsiteY13" fmla="*/ 475775 h 1675934"/>
                <a:gd name="connsiteX14" fmla="*/ 402261 w 1838592"/>
                <a:gd name="connsiteY14" fmla="*/ 304325 h 1675934"/>
                <a:gd name="connsiteX15" fmla="*/ 292724 w 1838592"/>
                <a:gd name="connsiteY15" fmla="*/ 328137 h 1675934"/>
                <a:gd name="connsiteX16" fmla="*/ 216524 w 1838592"/>
                <a:gd name="connsiteY16" fmla="*/ 285275 h 1675934"/>
                <a:gd name="connsiteX17" fmla="*/ 202236 w 1838592"/>
                <a:gd name="connsiteY17" fmla="*/ 161450 h 1675934"/>
                <a:gd name="connsiteX18" fmla="*/ 273674 w 1838592"/>
                <a:gd name="connsiteY18" fmla="*/ 109062 h 1675934"/>
                <a:gd name="connsiteX19" fmla="*/ 368924 w 1838592"/>
                <a:gd name="connsiteY19" fmla="*/ 170975 h 1675934"/>
                <a:gd name="connsiteX20" fmla="*/ 430836 w 1838592"/>
                <a:gd name="connsiteY20" fmla="*/ 204312 h 1675934"/>
                <a:gd name="connsiteX21" fmla="*/ 449886 w 1838592"/>
                <a:gd name="connsiteY21" fmla="*/ 147162 h 1675934"/>
                <a:gd name="connsiteX22" fmla="*/ 416549 w 1838592"/>
                <a:gd name="connsiteY22" fmla="*/ 13812 h 1675934"/>
                <a:gd name="connsiteX23" fmla="*/ 378449 w 1838592"/>
                <a:gd name="connsiteY23" fmla="*/ 9050 h 1675934"/>
                <a:gd name="connsiteX24" fmla="*/ 349874 w 1838592"/>
                <a:gd name="connsiteY24" fmla="*/ 56675 h 1675934"/>
                <a:gd name="connsiteX25" fmla="*/ 287961 w 1838592"/>
                <a:gd name="connsiteY25" fmla="*/ 47150 h 1675934"/>
                <a:gd name="connsiteX26" fmla="*/ 130799 w 1838592"/>
                <a:gd name="connsiteY26" fmla="*/ 80487 h 1675934"/>
                <a:gd name="connsiteX27" fmla="*/ 16499 w 1838592"/>
                <a:gd name="connsiteY27" fmla="*/ 232887 h 1675934"/>
                <a:gd name="connsiteX28" fmla="*/ 11736 w 1838592"/>
                <a:gd name="connsiteY28" fmla="*/ 399575 h 1675934"/>
                <a:gd name="connsiteX29" fmla="*/ 121274 w 1838592"/>
                <a:gd name="connsiteY29" fmla="*/ 518637 h 1675934"/>
                <a:gd name="connsiteX30" fmla="*/ 283199 w 1838592"/>
                <a:gd name="connsiteY30" fmla="*/ 651987 h 1675934"/>
                <a:gd name="connsiteX31" fmla="*/ 516561 w 1838592"/>
                <a:gd name="connsiteY31" fmla="*/ 832962 h 1675934"/>
                <a:gd name="connsiteX0" fmla="*/ 516561 w 1838592"/>
                <a:gd name="connsiteY0" fmla="*/ 832962 h 1675934"/>
                <a:gd name="connsiteX1" fmla="*/ 811836 w 1838592"/>
                <a:gd name="connsiteY1" fmla="*/ 1056800 h 1675934"/>
                <a:gd name="connsiteX2" fmla="*/ 978524 w 1838592"/>
                <a:gd name="connsiteY2" fmla="*/ 1194912 h 1675934"/>
                <a:gd name="connsiteX3" fmla="*/ 1102349 w 1838592"/>
                <a:gd name="connsiteY3" fmla="*/ 1275875 h 1675934"/>
                <a:gd name="connsiteX4" fmla="*/ 1283324 w 1838592"/>
                <a:gd name="connsiteY4" fmla="*/ 1442562 h 1675934"/>
                <a:gd name="connsiteX5" fmla="*/ 1483349 w 1838592"/>
                <a:gd name="connsiteY5" fmla="*/ 1590200 h 1675934"/>
                <a:gd name="connsiteX6" fmla="*/ 1607174 w 1838592"/>
                <a:gd name="connsiteY6" fmla="*/ 1675925 h 1675934"/>
                <a:gd name="connsiteX7" fmla="*/ 1773861 w 1838592"/>
                <a:gd name="connsiteY7" fmla="*/ 1585437 h 1675934"/>
                <a:gd name="connsiteX8" fmla="*/ 1835774 w 1838592"/>
                <a:gd name="connsiteY8" fmla="*/ 1499712 h 1675934"/>
                <a:gd name="connsiteX9" fmla="*/ 1692899 w 1838592"/>
                <a:gd name="connsiteY9" fmla="*/ 1366362 h 1675934"/>
                <a:gd name="connsiteX10" fmla="*/ 1554786 w 1838592"/>
                <a:gd name="connsiteY10" fmla="*/ 1242537 h 1675934"/>
                <a:gd name="connsiteX11" fmla="*/ 1292849 w 1838592"/>
                <a:gd name="connsiteY11" fmla="*/ 1037750 h 1675934"/>
                <a:gd name="connsiteX12" fmla="*/ 1030911 w 1838592"/>
                <a:gd name="connsiteY12" fmla="*/ 818675 h 1675934"/>
                <a:gd name="connsiteX13" fmla="*/ 602286 w 1838592"/>
                <a:gd name="connsiteY13" fmla="*/ 475775 h 1675934"/>
                <a:gd name="connsiteX14" fmla="*/ 402261 w 1838592"/>
                <a:gd name="connsiteY14" fmla="*/ 304325 h 1675934"/>
                <a:gd name="connsiteX15" fmla="*/ 292724 w 1838592"/>
                <a:gd name="connsiteY15" fmla="*/ 328137 h 1675934"/>
                <a:gd name="connsiteX16" fmla="*/ 216524 w 1838592"/>
                <a:gd name="connsiteY16" fmla="*/ 285275 h 1675934"/>
                <a:gd name="connsiteX17" fmla="*/ 202236 w 1838592"/>
                <a:gd name="connsiteY17" fmla="*/ 161450 h 1675934"/>
                <a:gd name="connsiteX18" fmla="*/ 273674 w 1838592"/>
                <a:gd name="connsiteY18" fmla="*/ 109062 h 1675934"/>
                <a:gd name="connsiteX19" fmla="*/ 368924 w 1838592"/>
                <a:gd name="connsiteY19" fmla="*/ 170975 h 1675934"/>
                <a:gd name="connsiteX20" fmla="*/ 430836 w 1838592"/>
                <a:gd name="connsiteY20" fmla="*/ 204312 h 1675934"/>
                <a:gd name="connsiteX21" fmla="*/ 449886 w 1838592"/>
                <a:gd name="connsiteY21" fmla="*/ 147162 h 1675934"/>
                <a:gd name="connsiteX22" fmla="*/ 416549 w 1838592"/>
                <a:gd name="connsiteY22" fmla="*/ 13812 h 1675934"/>
                <a:gd name="connsiteX23" fmla="*/ 378449 w 1838592"/>
                <a:gd name="connsiteY23" fmla="*/ 9050 h 1675934"/>
                <a:gd name="connsiteX24" fmla="*/ 349874 w 1838592"/>
                <a:gd name="connsiteY24" fmla="*/ 56675 h 1675934"/>
                <a:gd name="connsiteX25" fmla="*/ 287961 w 1838592"/>
                <a:gd name="connsiteY25" fmla="*/ 47150 h 1675934"/>
                <a:gd name="connsiteX26" fmla="*/ 130799 w 1838592"/>
                <a:gd name="connsiteY26" fmla="*/ 87631 h 1675934"/>
                <a:gd name="connsiteX27" fmla="*/ 16499 w 1838592"/>
                <a:gd name="connsiteY27" fmla="*/ 232887 h 1675934"/>
                <a:gd name="connsiteX28" fmla="*/ 11736 w 1838592"/>
                <a:gd name="connsiteY28" fmla="*/ 399575 h 1675934"/>
                <a:gd name="connsiteX29" fmla="*/ 121274 w 1838592"/>
                <a:gd name="connsiteY29" fmla="*/ 518637 h 1675934"/>
                <a:gd name="connsiteX30" fmla="*/ 283199 w 1838592"/>
                <a:gd name="connsiteY30" fmla="*/ 651987 h 1675934"/>
                <a:gd name="connsiteX31" fmla="*/ 516561 w 1838592"/>
                <a:gd name="connsiteY31" fmla="*/ 832962 h 1675934"/>
                <a:gd name="connsiteX0" fmla="*/ 516561 w 1838592"/>
                <a:gd name="connsiteY0" fmla="*/ 828180 h 1671152"/>
                <a:gd name="connsiteX1" fmla="*/ 811836 w 1838592"/>
                <a:gd name="connsiteY1" fmla="*/ 1052018 h 1671152"/>
                <a:gd name="connsiteX2" fmla="*/ 978524 w 1838592"/>
                <a:gd name="connsiteY2" fmla="*/ 1190130 h 1671152"/>
                <a:gd name="connsiteX3" fmla="*/ 1102349 w 1838592"/>
                <a:gd name="connsiteY3" fmla="*/ 1271093 h 1671152"/>
                <a:gd name="connsiteX4" fmla="*/ 1283324 w 1838592"/>
                <a:gd name="connsiteY4" fmla="*/ 1437780 h 1671152"/>
                <a:gd name="connsiteX5" fmla="*/ 1483349 w 1838592"/>
                <a:gd name="connsiteY5" fmla="*/ 1585418 h 1671152"/>
                <a:gd name="connsiteX6" fmla="*/ 1607174 w 1838592"/>
                <a:gd name="connsiteY6" fmla="*/ 1671143 h 1671152"/>
                <a:gd name="connsiteX7" fmla="*/ 1773861 w 1838592"/>
                <a:gd name="connsiteY7" fmla="*/ 1580655 h 1671152"/>
                <a:gd name="connsiteX8" fmla="*/ 1835774 w 1838592"/>
                <a:gd name="connsiteY8" fmla="*/ 1494930 h 1671152"/>
                <a:gd name="connsiteX9" fmla="*/ 1692899 w 1838592"/>
                <a:gd name="connsiteY9" fmla="*/ 1361580 h 1671152"/>
                <a:gd name="connsiteX10" fmla="*/ 1554786 w 1838592"/>
                <a:gd name="connsiteY10" fmla="*/ 1237755 h 1671152"/>
                <a:gd name="connsiteX11" fmla="*/ 1292849 w 1838592"/>
                <a:gd name="connsiteY11" fmla="*/ 1032968 h 1671152"/>
                <a:gd name="connsiteX12" fmla="*/ 1030911 w 1838592"/>
                <a:gd name="connsiteY12" fmla="*/ 813893 h 1671152"/>
                <a:gd name="connsiteX13" fmla="*/ 602286 w 1838592"/>
                <a:gd name="connsiteY13" fmla="*/ 470993 h 1671152"/>
                <a:gd name="connsiteX14" fmla="*/ 402261 w 1838592"/>
                <a:gd name="connsiteY14" fmla="*/ 299543 h 1671152"/>
                <a:gd name="connsiteX15" fmla="*/ 292724 w 1838592"/>
                <a:gd name="connsiteY15" fmla="*/ 323355 h 1671152"/>
                <a:gd name="connsiteX16" fmla="*/ 216524 w 1838592"/>
                <a:gd name="connsiteY16" fmla="*/ 280493 h 1671152"/>
                <a:gd name="connsiteX17" fmla="*/ 202236 w 1838592"/>
                <a:gd name="connsiteY17" fmla="*/ 156668 h 1671152"/>
                <a:gd name="connsiteX18" fmla="*/ 273674 w 1838592"/>
                <a:gd name="connsiteY18" fmla="*/ 104280 h 1671152"/>
                <a:gd name="connsiteX19" fmla="*/ 368924 w 1838592"/>
                <a:gd name="connsiteY19" fmla="*/ 166193 h 1671152"/>
                <a:gd name="connsiteX20" fmla="*/ 430836 w 1838592"/>
                <a:gd name="connsiteY20" fmla="*/ 199530 h 1671152"/>
                <a:gd name="connsiteX21" fmla="*/ 449886 w 1838592"/>
                <a:gd name="connsiteY21" fmla="*/ 142380 h 1671152"/>
                <a:gd name="connsiteX22" fmla="*/ 440361 w 1838592"/>
                <a:gd name="connsiteY22" fmla="*/ 63799 h 1671152"/>
                <a:gd name="connsiteX23" fmla="*/ 416549 w 1838592"/>
                <a:gd name="connsiteY23" fmla="*/ 9030 h 1671152"/>
                <a:gd name="connsiteX24" fmla="*/ 378449 w 1838592"/>
                <a:gd name="connsiteY24" fmla="*/ 4268 h 1671152"/>
                <a:gd name="connsiteX25" fmla="*/ 349874 w 1838592"/>
                <a:gd name="connsiteY25" fmla="*/ 51893 h 1671152"/>
                <a:gd name="connsiteX26" fmla="*/ 287961 w 1838592"/>
                <a:gd name="connsiteY26" fmla="*/ 42368 h 1671152"/>
                <a:gd name="connsiteX27" fmla="*/ 130799 w 1838592"/>
                <a:gd name="connsiteY27" fmla="*/ 82849 h 1671152"/>
                <a:gd name="connsiteX28" fmla="*/ 16499 w 1838592"/>
                <a:gd name="connsiteY28" fmla="*/ 228105 h 1671152"/>
                <a:gd name="connsiteX29" fmla="*/ 11736 w 1838592"/>
                <a:gd name="connsiteY29" fmla="*/ 394793 h 1671152"/>
                <a:gd name="connsiteX30" fmla="*/ 121274 w 1838592"/>
                <a:gd name="connsiteY30" fmla="*/ 513855 h 1671152"/>
                <a:gd name="connsiteX31" fmla="*/ 283199 w 1838592"/>
                <a:gd name="connsiteY31" fmla="*/ 647205 h 1671152"/>
                <a:gd name="connsiteX32" fmla="*/ 516561 w 1838592"/>
                <a:gd name="connsiteY32" fmla="*/ 828180 h 1671152"/>
                <a:gd name="connsiteX0" fmla="*/ 514391 w 1836422"/>
                <a:gd name="connsiteY0" fmla="*/ 828180 h 1671152"/>
                <a:gd name="connsiteX1" fmla="*/ 809666 w 1836422"/>
                <a:gd name="connsiteY1" fmla="*/ 1052018 h 1671152"/>
                <a:gd name="connsiteX2" fmla="*/ 976354 w 1836422"/>
                <a:gd name="connsiteY2" fmla="*/ 1190130 h 1671152"/>
                <a:gd name="connsiteX3" fmla="*/ 1100179 w 1836422"/>
                <a:gd name="connsiteY3" fmla="*/ 1271093 h 1671152"/>
                <a:gd name="connsiteX4" fmla="*/ 1281154 w 1836422"/>
                <a:gd name="connsiteY4" fmla="*/ 1437780 h 1671152"/>
                <a:gd name="connsiteX5" fmla="*/ 1481179 w 1836422"/>
                <a:gd name="connsiteY5" fmla="*/ 1585418 h 1671152"/>
                <a:gd name="connsiteX6" fmla="*/ 1605004 w 1836422"/>
                <a:gd name="connsiteY6" fmla="*/ 1671143 h 1671152"/>
                <a:gd name="connsiteX7" fmla="*/ 1771691 w 1836422"/>
                <a:gd name="connsiteY7" fmla="*/ 1580655 h 1671152"/>
                <a:gd name="connsiteX8" fmla="*/ 1833604 w 1836422"/>
                <a:gd name="connsiteY8" fmla="*/ 1494930 h 1671152"/>
                <a:gd name="connsiteX9" fmla="*/ 1690729 w 1836422"/>
                <a:gd name="connsiteY9" fmla="*/ 1361580 h 1671152"/>
                <a:gd name="connsiteX10" fmla="*/ 1552616 w 1836422"/>
                <a:gd name="connsiteY10" fmla="*/ 1237755 h 1671152"/>
                <a:gd name="connsiteX11" fmla="*/ 1290679 w 1836422"/>
                <a:gd name="connsiteY11" fmla="*/ 1032968 h 1671152"/>
                <a:gd name="connsiteX12" fmla="*/ 1028741 w 1836422"/>
                <a:gd name="connsiteY12" fmla="*/ 813893 h 1671152"/>
                <a:gd name="connsiteX13" fmla="*/ 600116 w 1836422"/>
                <a:gd name="connsiteY13" fmla="*/ 470993 h 1671152"/>
                <a:gd name="connsiteX14" fmla="*/ 400091 w 1836422"/>
                <a:gd name="connsiteY14" fmla="*/ 299543 h 1671152"/>
                <a:gd name="connsiteX15" fmla="*/ 290554 w 1836422"/>
                <a:gd name="connsiteY15" fmla="*/ 323355 h 1671152"/>
                <a:gd name="connsiteX16" fmla="*/ 214354 w 1836422"/>
                <a:gd name="connsiteY16" fmla="*/ 280493 h 1671152"/>
                <a:gd name="connsiteX17" fmla="*/ 200066 w 1836422"/>
                <a:gd name="connsiteY17" fmla="*/ 156668 h 1671152"/>
                <a:gd name="connsiteX18" fmla="*/ 271504 w 1836422"/>
                <a:gd name="connsiteY18" fmla="*/ 104280 h 1671152"/>
                <a:gd name="connsiteX19" fmla="*/ 366754 w 1836422"/>
                <a:gd name="connsiteY19" fmla="*/ 166193 h 1671152"/>
                <a:gd name="connsiteX20" fmla="*/ 428666 w 1836422"/>
                <a:gd name="connsiteY20" fmla="*/ 199530 h 1671152"/>
                <a:gd name="connsiteX21" fmla="*/ 447716 w 1836422"/>
                <a:gd name="connsiteY21" fmla="*/ 142380 h 1671152"/>
                <a:gd name="connsiteX22" fmla="*/ 438191 w 1836422"/>
                <a:gd name="connsiteY22" fmla="*/ 63799 h 1671152"/>
                <a:gd name="connsiteX23" fmla="*/ 414379 w 1836422"/>
                <a:gd name="connsiteY23" fmla="*/ 9030 h 1671152"/>
                <a:gd name="connsiteX24" fmla="*/ 376279 w 1836422"/>
                <a:gd name="connsiteY24" fmla="*/ 4268 h 1671152"/>
                <a:gd name="connsiteX25" fmla="*/ 347704 w 1836422"/>
                <a:gd name="connsiteY25" fmla="*/ 51893 h 1671152"/>
                <a:gd name="connsiteX26" fmla="*/ 285791 w 1836422"/>
                <a:gd name="connsiteY26" fmla="*/ 42368 h 1671152"/>
                <a:gd name="connsiteX27" fmla="*/ 128629 w 1836422"/>
                <a:gd name="connsiteY27" fmla="*/ 82849 h 1671152"/>
                <a:gd name="connsiteX28" fmla="*/ 19091 w 1836422"/>
                <a:gd name="connsiteY28" fmla="*/ 228105 h 1671152"/>
                <a:gd name="connsiteX29" fmla="*/ 9566 w 1836422"/>
                <a:gd name="connsiteY29" fmla="*/ 394793 h 1671152"/>
                <a:gd name="connsiteX30" fmla="*/ 119104 w 1836422"/>
                <a:gd name="connsiteY30" fmla="*/ 513855 h 1671152"/>
                <a:gd name="connsiteX31" fmla="*/ 281029 w 1836422"/>
                <a:gd name="connsiteY31" fmla="*/ 647205 h 1671152"/>
                <a:gd name="connsiteX32" fmla="*/ 514391 w 1836422"/>
                <a:gd name="connsiteY32" fmla="*/ 828180 h 1671152"/>
                <a:gd name="connsiteX0" fmla="*/ 509757 w 1831788"/>
                <a:gd name="connsiteY0" fmla="*/ 828180 h 1671152"/>
                <a:gd name="connsiteX1" fmla="*/ 805032 w 1831788"/>
                <a:gd name="connsiteY1" fmla="*/ 1052018 h 1671152"/>
                <a:gd name="connsiteX2" fmla="*/ 971720 w 1831788"/>
                <a:gd name="connsiteY2" fmla="*/ 1190130 h 1671152"/>
                <a:gd name="connsiteX3" fmla="*/ 1095545 w 1831788"/>
                <a:gd name="connsiteY3" fmla="*/ 1271093 h 1671152"/>
                <a:gd name="connsiteX4" fmla="*/ 1276520 w 1831788"/>
                <a:gd name="connsiteY4" fmla="*/ 1437780 h 1671152"/>
                <a:gd name="connsiteX5" fmla="*/ 1476545 w 1831788"/>
                <a:gd name="connsiteY5" fmla="*/ 1585418 h 1671152"/>
                <a:gd name="connsiteX6" fmla="*/ 1600370 w 1831788"/>
                <a:gd name="connsiteY6" fmla="*/ 1671143 h 1671152"/>
                <a:gd name="connsiteX7" fmla="*/ 1767057 w 1831788"/>
                <a:gd name="connsiteY7" fmla="*/ 1580655 h 1671152"/>
                <a:gd name="connsiteX8" fmla="*/ 1828970 w 1831788"/>
                <a:gd name="connsiteY8" fmla="*/ 1494930 h 1671152"/>
                <a:gd name="connsiteX9" fmla="*/ 1686095 w 1831788"/>
                <a:gd name="connsiteY9" fmla="*/ 1361580 h 1671152"/>
                <a:gd name="connsiteX10" fmla="*/ 1547982 w 1831788"/>
                <a:gd name="connsiteY10" fmla="*/ 1237755 h 1671152"/>
                <a:gd name="connsiteX11" fmla="*/ 1286045 w 1831788"/>
                <a:gd name="connsiteY11" fmla="*/ 1032968 h 1671152"/>
                <a:gd name="connsiteX12" fmla="*/ 1024107 w 1831788"/>
                <a:gd name="connsiteY12" fmla="*/ 813893 h 1671152"/>
                <a:gd name="connsiteX13" fmla="*/ 595482 w 1831788"/>
                <a:gd name="connsiteY13" fmla="*/ 470993 h 1671152"/>
                <a:gd name="connsiteX14" fmla="*/ 395457 w 1831788"/>
                <a:gd name="connsiteY14" fmla="*/ 299543 h 1671152"/>
                <a:gd name="connsiteX15" fmla="*/ 285920 w 1831788"/>
                <a:gd name="connsiteY15" fmla="*/ 323355 h 1671152"/>
                <a:gd name="connsiteX16" fmla="*/ 209720 w 1831788"/>
                <a:gd name="connsiteY16" fmla="*/ 280493 h 1671152"/>
                <a:gd name="connsiteX17" fmla="*/ 195432 w 1831788"/>
                <a:gd name="connsiteY17" fmla="*/ 156668 h 1671152"/>
                <a:gd name="connsiteX18" fmla="*/ 266870 w 1831788"/>
                <a:gd name="connsiteY18" fmla="*/ 104280 h 1671152"/>
                <a:gd name="connsiteX19" fmla="*/ 362120 w 1831788"/>
                <a:gd name="connsiteY19" fmla="*/ 166193 h 1671152"/>
                <a:gd name="connsiteX20" fmla="*/ 424032 w 1831788"/>
                <a:gd name="connsiteY20" fmla="*/ 199530 h 1671152"/>
                <a:gd name="connsiteX21" fmla="*/ 443082 w 1831788"/>
                <a:gd name="connsiteY21" fmla="*/ 142380 h 1671152"/>
                <a:gd name="connsiteX22" fmla="*/ 433557 w 1831788"/>
                <a:gd name="connsiteY22" fmla="*/ 63799 h 1671152"/>
                <a:gd name="connsiteX23" fmla="*/ 409745 w 1831788"/>
                <a:gd name="connsiteY23" fmla="*/ 9030 h 1671152"/>
                <a:gd name="connsiteX24" fmla="*/ 371645 w 1831788"/>
                <a:gd name="connsiteY24" fmla="*/ 4268 h 1671152"/>
                <a:gd name="connsiteX25" fmla="*/ 343070 w 1831788"/>
                <a:gd name="connsiteY25" fmla="*/ 51893 h 1671152"/>
                <a:gd name="connsiteX26" fmla="*/ 281157 w 1831788"/>
                <a:gd name="connsiteY26" fmla="*/ 42368 h 1671152"/>
                <a:gd name="connsiteX27" fmla="*/ 123995 w 1831788"/>
                <a:gd name="connsiteY27" fmla="*/ 82849 h 1671152"/>
                <a:gd name="connsiteX28" fmla="*/ 14457 w 1831788"/>
                <a:gd name="connsiteY28" fmla="*/ 228105 h 1671152"/>
                <a:gd name="connsiteX29" fmla="*/ 12076 w 1831788"/>
                <a:gd name="connsiteY29" fmla="*/ 397174 h 1671152"/>
                <a:gd name="connsiteX30" fmla="*/ 114470 w 1831788"/>
                <a:gd name="connsiteY30" fmla="*/ 513855 h 1671152"/>
                <a:gd name="connsiteX31" fmla="*/ 276395 w 1831788"/>
                <a:gd name="connsiteY31" fmla="*/ 647205 h 1671152"/>
                <a:gd name="connsiteX32" fmla="*/ 509757 w 1831788"/>
                <a:gd name="connsiteY32" fmla="*/ 828180 h 1671152"/>
                <a:gd name="connsiteX0" fmla="*/ 509145 w 1831176"/>
                <a:gd name="connsiteY0" fmla="*/ 828180 h 1671152"/>
                <a:gd name="connsiteX1" fmla="*/ 804420 w 1831176"/>
                <a:gd name="connsiteY1" fmla="*/ 1052018 h 1671152"/>
                <a:gd name="connsiteX2" fmla="*/ 971108 w 1831176"/>
                <a:gd name="connsiteY2" fmla="*/ 1190130 h 1671152"/>
                <a:gd name="connsiteX3" fmla="*/ 1094933 w 1831176"/>
                <a:gd name="connsiteY3" fmla="*/ 1271093 h 1671152"/>
                <a:gd name="connsiteX4" fmla="*/ 1275908 w 1831176"/>
                <a:gd name="connsiteY4" fmla="*/ 1437780 h 1671152"/>
                <a:gd name="connsiteX5" fmla="*/ 1475933 w 1831176"/>
                <a:gd name="connsiteY5" fmla="*/ 1585418 h 1671152"/>
                <a:gd name="connsiteX6" fmla="*/ 1599758 w 1831176"/>
                <a:gd name="connsiteY6" fmla="*/ 1671143 h 1671152"/>
                <a:gd name="connsiteX7" fmla="*/ 1766445 w 1831176"/>
                <a:gd name="connsiteY7" fmla="*/ 1580655 h 1671152"/>
                <a:gd name="connsiteX8" fmla="*/ 1828358 w 1831176"/>
                <a:gd name="connsiteY8" fmla="*/ 1494930 h 1671152"/>
                <a:gd name="connsiteX9" fmla="*/ 1685483 w 1831176"/>
                <a:gd name="connsiteY9" fmla="*/ 1361580 h 1671152"/>
                <a:gd name="connsiteX10" fmla="*/ 1547370 w 1831176"/>
                <a:gd name="connsiteY10" fmla="*/ 1237755 h 1671152"/>
                <a:gd name="connsiteX11" fmla="*/ 1285433 w 1831176"/>
                <a:gd name="connsiteY11" fmla="*/ 1032968 h 1671152"/>
                <a:gd name="connsiteX12" fmla="*/ 1023495 w 1831176"/>
                <a:gd name="connsiteY12" fmla="*/ 813893 h 1671152"/>
                <a:gd name="connsiteX13" fmla="*/ 594870 w 1831176"/>
                <a:gd name="connsiteY13" fmla="*/ 470993 h 1671152"/>
                <a:gd name="connsiteX14" fmla="*/ 394845 w 1831176"/>
                <a:gd name="connsiteY14" fmla="*/ 299543 h 1671152"/>
                <a:gd name="connsiteX15" fmla="*/ 285308 w 1831176"/>
                <a:gd name="connsiteY15" fmla="*/ 323355 h 1671152"/>
                <a:gd name="connsiteX16" fmla="*/ 209108 w 1831176"/>
                <a:gd name="connsiteY16" fmla="*/ 280493 h 1671152"/>
                <a:gd name="connsiteX17" fmla="*/ 194820 w 1831176"/>
                <a:gd name="connsiteY17" fmla="*/ 156668 h 1671152"/>
                <a:gd name="connsiteX18" fmla="*/ 266258 w 1831176"/>
                <a:gd name="connsiteY18" fmla="*/ 104280 h 1671152"/>
                <a:gd name="connsiteX19" fmla="*/ 361508 w 1831176"/>
                <a:gd name="connsiteY19" fmla="*/ 166193 h 1671152"/>
                <a:gd name="connsiteX20" fmla="*/ 423420 w 1831176"/>
                <a:gd name="connsiteY20" fmla="*/ 199530 h 1671152"/>
                <a:gd name="connsiteX21" fmla="*/ 442470 w 1831176"/>
                <a:gd name="connsiteY21" fmla="*/ 142380 h 1671152"/>
                <a:gd name="connsiteX22" fmla="*/ 432945 w 1831176"/>
                <a:gd name="connsiteY22" fmla="*/ 63799 h 1671152"/>
                <a:gd name="connsiteX23" fmla="*/ 409133 w 1831176"/>
                <a:gd name="connsiteY23" fmla="*/ 9030 h 1671152"/>
                <a:gd name="connsiteX24" fmla="*/ 371033 w 1831176"/>
                <a:gd name="connsiteY24" fmla="*/ 4268 h 1671152"/>
                <a:gd name="connsiteX25" fmla="*/ 342458 w 1831176"/>
                <a:gd name="connsiteY25" fmla="*/ 51893 h 1671152"/>
                <a:gd name="connsiteX26" fmla="*/ 280545 w 1831176"/>
                <a:gd name="connsiteY26" fmla="*/ 42368 h 1671152"/>
                <a:gd name="connsiteX27" fmla="*/ 123383 w 1831176"/>
                <a:gd name="connsiteY27" fmla="*/ 82849 h 1671152"/>
                <a:gd name="connsiteX28" fmla="*/ 13845 w 1831176"/>
                <a:gd name="connsiteY28" fmla="*/ 228105 h 1671152"/>
                <a:gd name="connsiteX29" fmla="*/ 11464 w 1831176"/>
                <a:gd name="connsiteY29" fmla="*/ 397174 h 1671152"/>
                <a:gd name="connsiteX30" fmla="*/ 104333 w 1831176"/>
                <a:gd name="connsiteY30" fmla="*/ 516236 h 1671152"/>
                <a:gd name="connsiteX31" fmla="*/ 275783 w 1831176"/>
                <a:gd name="connsiteY31" fmla="*/ 647205 h 1671152"/>
                <a:gd name="connsiteX32" fmla="*/ 509145 w 1831176"/>
                <a:gd name="connsiteY32" fmla="*/ 828180 h 1671152"/>
                <a:gd name="connsiteX0" fmla="*/ 509145 w 1831176"/>
                <a:gd name="connsiteY0" fmla="*/ 828180 h 1671152"/>
                <a:gd name="connsiteX1" fmla="*/ 804420 w 1831176"/>
                <a:gd name="connsiteY1" fmla="*/ 1052018 h 1671152"/>
                <a:gd name="connsiteX2" fmla="*/ 971108 w 1831176"/>
                <a:gd name="connsiteY2" fmla="*/ 1190130 h 1671152"/>
                <a:gd name="connsiteX3" fmla="*/ 1094933 w 1831176"/>
                <a:gd name="connsiteY3" fmla="*/ 1271093 h 1671152"/>
                <a:gd name="connsiteX4" fmla="*/ 1275908 w 1831176"/>
                <a:gd name="connsiteY4" fmla="*/ 1437780 h 1671152"/>
                <a:gd name="connsiteX5" fmla="*/ 1475933 w 1831176"/>
                <a:gd name="connsiteY5" fmla="*/ 1585418 h 1671152"/>
                <a:gd name="connsiteX6" fmla="*/ 1599758 w 1831176"/>
                <a:gd name="connsiteY6" fmla="*/ 1671143 h 1671152"/>
                <a:gd name="connsiteX7" fmla="*/ 1766445 w 1831176"/>
                <a:gd name="connsiteY7" fmla="*/ 1580655 h 1671152"/>
                <a:gd name="connsiteX8" fmla="*/ 1828358 w 1831176"/>
                <a:gd name="connsiteY8" fmla="*/ 1494930 h 1671152"/>
                <a:gd name="connsiteX9" fmla="*/ 1685483 w 1831176"/>
                <a:gd name="connsiteY9" fmla="*/ 1361580 h 1671152"/>
                <a:gd name="connsiteX10" fmla="*/ 1547370 w 1831176"/>
                <a:gd name="connsiteY10" fmla="*/ 1237755 h 1671152"/>
                <a:gd name="connsiteX11" fmla="*/ 1285433 w 1831176"/>
                <a:gd name="connsiteY11" fmla="*/ 1032968 h 1671152"/>
                <a:gd name="connsiteX12" fmla="*/ 1023495 w 1831176"/>
                <a:gd name="connsiteY12" fmla="*/ 813893 h 1671152"/>
                <a:gd name="connsiteX13" fmla="*/ 594870 w 1831176"/>
                <a:gd name="connsiteY13" fmla="*/ 470993 h 1671152"/>
                <a:gd name="connsiteX14" fmla="*/ 404370 w 1831176"/>
                <a:gd name="connsiteY14" fmla="*/ 311449 h 1671152"/>
                <a:gd name="connsiteX15" fmla="*/ 285308 w 1831176"/>
                <a:gd name="connsiteY15" fmla="*/ 323355 h 1671152"/>
                <a:gd name="connsiteX16" fmla="*/ 209108 w 1831176"/>
                <a:gd name="connsiteY16" fmla="*/ 280493 h 1671152"/>
                <a:gd name="connsiteX17" fmla="*/ 194820 w 1831176"/>
                <a:gd name="connsiteY17" fmla="*/ 156668 h 1671152"/>
                <a:gd name="connsiteX18" fmla="*/ 266258 w 1831176"/>
                <a:gd name="connsiteY18" fmla="*/ 104280 h 1671152"/>
                <a:gd name="connsiteX19" fmla="*/ 361508 w 1831176"/>
                <a:gd name="connsiteY19" fmla="*/ 166193 h 1671152"/>
                <a:gd name="connsiteX20" fmla="*/ 423420 w 1831176"/>
                <a:gd name="connsiteY20" fmla="*/ 199530 h 1671152"/>
                <a:gd name="connsiteX21" fmla="*/ 442470 w 1831176"/>
                <a:gd name="connsiteY21" fmla="*/ 142380 h 1671152"/>
                <a:gd name="connsiteX22" fmla="*/ 432945 w 1831176"/>
                <a:gd name="connsiteY22" fmla="*/ 63799 h 1671152"/>
                <a:gd name="connsiteX23" fmla="*/ 409133 w 1831176"/>
                <a:gd name="connsiteY23" fmla="*/ 9030 h 1671152"/>
                <a:gd name="connsiteX24" fmla="*/ 371033 w 1831176"/>
                <a:gd name="connsiteY24" fmla="*/ 4268 h 1671152"/>
                <a:gd name="connsiteX25" fmla="*/ 342458 w 1831176"/>
                <a:gd name="connsiteY25" fmla="*/ 51893 h 1671152"/>
                <a:gd name="connsiteX26" fmla="*/ 280545 w 1831176"/>
                <a:gd name="connsiteY26" fmla="*/ 42368 h 1671152"/>
                <a:gd name="connsiteX27" fmla="*/ 123383 w 1831176"/>
                <a:gd name="connsiteY27" fmla="*/ 82849 h 1671152"/>
                <a:gd name="connsiteX28" fmla="*/ 13845 w 1831176"/>
                <a:gd name="connsiteY28" fmla="*/ 228105 h 1671152"/>
                <a:gd name="connsiteX29" fmla="*/ 11464 w 1831176"/>
                <a:gd name="connsiteY29" fmla="*/ 397174 h 1671152"/>
                <a:gd name="connsiteX30" fmla="*/ 104333 w 1831176"/>
                <a:gd name="connsiteY30" fmla="*/ 516236 h 1671152"/>
                <a:gd name="connsiteX31" fmla="*/ 275783 w 1831176"/>
                <a:gd name="connsiteY31" fmla="*/ 647205 h 1671152"/>
                <a:gd name="connsiteX32" fmla="*/ 509145 w 1831176"/>
                <a:gd name="connsiteY32" fmla="*/ 828180 h 1671152"/>
                <a:gd name="connsiteX0" fmla="*/ 509145 w 1831176"/>
                <a:gd name="connsiteY0" fmla="*/ 828180 h 1671152"/>
                <a:gd name="connsiteX1" fmla="*/ 804420 w 1831176"/>
                <a:gd name="connsiteY1" fmla="*/ 1052018 h 1671152"/>
                <a:gd name="connsiteX2" fmla="*/ 971108 w 1831176"/>
                <a:gd name="connsiteY2" fmla="*/ 1190130 h 1671152"/>
                <a:gd name="connsiteX3" fmla="*/ 1094933 w 1831176"/>
                <a:gd name="connsiteY3" fmla="*/ 1271093 h 1671152"/>
                <a:gd name="connsiteX4" fmla="*/ 1275908 w 1831176"/>
                <a:gd name="connsiteY4" fmla="*/ 1437780 h 1671152"/>
                <a:gd name="connsiteX5" fmla="*/ 1475933 w 1831176"/>
                <a:gd name="connsiteY5" fmla="*/ 1585418 h 1671152"/>
                <a:gd name="connsiteX6" fmla="*/ 1599758 w 1831176"/>
                <a:gd name="connsiteY6" fmla="*/ 1671143 h 1671152"/>
                <a:gd name="connsiteX7" fmla="*/ 1766445 w 1831176"/>
                <a:gd name="connsiteY7" fmla="*/ 1580655 h 1671152"/>
                <a:gd name="connsiteX8" fmla="*/ 1828358 w 1831176"/>
                <a:gd name="connsiteY8" fmla="*/ 1494930 h 1671152"/>
                <a:gd name="connsiteX9" fmla="*/ 1685483 w 1831176"/>
                <a:gd name="connsiteY9" fmla="*/ 1361580 h 1671152"/>
                <a:gd name="connsiteX10" fmla="*/ 1547370 w 1831176"/>
                <a:gd name="connsiteY10" fmla="*/ 1237755 h 1671152"/>
                <a:gd name="connsiteX11" fmla="*/ 1285433 w 1831176"/>
                <a:gd name="connsiteY11" fmla="*/ 1032968 h 1671152"/>
                <a:gd name="connsiteX12" fmla="*/ 1023495 w 1831176"/>
                <a:gd name="connsiteY12" fmla="*/ 813893 h 1671152"/>
                <a:gd name="connsiteX13" fmla="*/ 594870 w 1831176"/>
                <a:gd name="connsiteY13" fmla="*/ 470993 h 1671152"/>
                <a:gd name="connsiteX14" fmla="*/ 404370 w 1831176"/>
                <a:gd name="connsiteY14" fmla="*/ 311449 h 1671152"/>
                <a:gd name="connsiteX15" fmla="*/ 285308 w 1831176"/>
                <a:gd name="connsiteY15" fmla="*/ 323355 h 1671152"/>
                <a:gd name="connsiteX16" fmla="*/ 209108 w 1831176"/>
                <a:gd name="connsiteY16" fmla="*/ 280493 h 1671152"/>
                <a:gd name="connsiteX17" fmla="*/ 180533 w 1831176"/>
                <a:gd name="connsiteY17" fmla="*/ 213818 h 1671152"/>
                <a:gd name="connsiteX18" fmla="*/ 194820 w 1831176"/>
                <a:gd name="connsiteY18" fmla="*/ 156668 h 1671152"/>
                <a:gd name="connsiteX19" fmla="*/ 266258 w 1831176"/>
                <a:gd name="connsiteY19" fmla="*/ 104280 h 1671152"/>
                <a:gd name="connsiteX20" fmla="*/ 361508 w 1831176"/>
                <a:gd name="connsiteY20" fmla="*/ 166193 h 1671152"/>
                <a:gd name="connsiteX21" fmla="*/ 423420 w 1831176"/>
                <a:gd name="connsiteY21" fmla="*/ 199530 h 1671152"/>
                <a:gd name="connsiteX22" fmla="*/ 442470 w 1831176"/>
                <a:gd name="connsiteY22" fmla="*/ 142380 h 1671152"/>
                <a:gd name="connsiteX23" fmla="*/ 432945 w 1831176"/>
                <a:gd name="connsiteY23" fmla="*/ 63799 h 1671152"/>
                <a:gd name="connsiteX24" fmla="*/ 409133 w 1831176"/>
                <a:gd name="connsiteY24" fmla="*/ 9030 h 1671152"/>
                <a:gd name="connsiteX25" fmla="*/ 371033 w 1831176"/>
                <a:gd name="connsiteY25" fmla="*/ 4268 h 1671152"/>
                <a:gd name="connsiteX26" fmla="*/ 342458 w 1831176"/>
                <a:gd name="connsiteY26" fmla="*/ 51893 h 1671152"/>
                <a:gd name="connsiteX27" fmla="*/ 280545 w 1831176"/>
                <a:gd name="connsiteY27" fmla="*/ 42368 h 1671152"/>
                <a:gd name="connsiteX28" fmla="*/ 123383 w 1831176"/>
                <a:gd name="connsiteY28" fmla="*/ 82849 h 1671152"/>
                <a:gd name="connsiteX29" fmla="*/ 13845 w 1831176"/>
                <a:gd name="connsiteY29" fmla="*/ 228105 h 1671152"/>
                <a:gd name="connsiteX30" fmla="*/ 11464 w 1831176"/>
                <a:gd name="connsiteY30" fmla="*/ 397174 h 1671152"/>
                <a:gd name="connsiteX31" fmla="*/ 104333 w 1831176"/>
                <a:gd name="connsiteY31" fmla="*/ 516236 h 1671152"/>
                <a:gd name="connsiteX32" fmla="*/ 275783 w 1831176"/>
                <a:gd name="connsiteY32" fmla="*/ 647205 h 1671152"/>
                <a:gd name="connsiteX33" fmla="*/ 509145 w 1831176"/>
                <a:gd name="connsiteY33" fmla="*/ 828180 h 1671152"/>
                <a:gd name="connsiteX0" fmla="*/ 509145 w 1831176"/>
                <a:gd name="connsiteY0" fmla="*/ 828180 h 1671152"/>
                <a:gd name="connsiteX1" fmla="*/ 804420 w 1831176"/>
                <a:gd name="connsiteY1" fmla="*/ 1052018 h 1671152"/>
                <a:gd name="connsiteX2" fmla="*/ 971108 w 1831176"/>
                <a:gd name="connsiteY2" fmla="*/ 1190130 h 1671152"/>
                <a:gd name="connsiteX3" fmla="*/ 1094933 w 1831176"/>
                <a:gd name="connsiteY3" fmla="*/ 1271093 h 1671152"/>
                <a:gd name="connsiteX4" fmla="*/ 1275908 w 1831176"/>
                <a:gd name="connsiteY4" fmla="*/ 1437780 h 1671152"/>
                <a:gd name="connsiteX5" fmla="*/ 1475933 w 1831176"/>
                <a:gd name="connsiteY5" fmla="*/ 1585418 h 1671152"/>
                <a:gd name="connsiteX6" fmla="*/ 1599758 w 1831176"/>
                <a:gd name="connsiteY6" fmla="*/ 1671143 h 1671152"/>
                <a:gd name="connsiteX7" fmla="*/ 1766445 w 1831176"/>
                <a:gd name="connsiteY7" fmla="*/ 1580655 h 1671152"/>
                <a:gd name="connsiteX8" fmla="*/ 1828358 w 1831176"/>
                <a:gd name="connsiteY8" fmla="*/ 1494930 h 1671152"/>
                <a:gd name="connsiteX9" fmla="*/ 1685483 w 1831176"/>
                <a:gd name="connsiteY9" fmla="*/ 1361580 h 1671152"/>
                <a:gd name="connsiteX10" fmla="*/ 1547370 w 1831176"/>
                <a:gd name="connsiteY10" fmla="*/ 1237755 h 1671152"/>
                <a:gd name="connsiteX11" fmla="*/ 1285433 w 1831176"/>
                <a:gd name="connsiteY11" fmla="*/ 1032968 h 1671152"/>
                <a:gd name="connsiteX12" fmla="*/ 1023495 w 1831176"/>
                <a:gd name="connsiteY12" fmla="*/ 813893 h 1671152"/>
                <a:gd name="connsiteX13" fmla="*/ 594870 w 1831176"/>
                <a:gd name="connsiteY13" fmla="*/ 470993 h 1671152"/>
                <a:gd name="connsiteX14" fmla="*/ 404370 w 1831176"/>
                <a:gd name="connsiteY14" fmla="*/ 311449 h 1671152"/>
                <a:gd name="connsiteX15" fmla="*/ 285308 w 1831176"/>
                <a:gd name="connsiteY15" fmla="*/ 323355 h 1671152"/>
                <a:gd name="connsiteX16" fmla="*/ 209108 w 1831176"/>
                <a:gd name="connsiteY16" fmla="*/ 280493 h 1671152"/>
                <a:gd name="connsiteX17" fmla="*/ 180533 w 1831176"/>
                <a:gd name="connsiteY17" fmla="*/ 213818 h 1671152"/>
                <a:gd name="connsiteX18" fmla="*/ 197202 w 1831176"/>
                <a:gd name="connsiteY18" fmla="*/ 149524 h 1671152"/>
                <a:gd name="connsiteX19" fmla="*/ 266258 w 1831176"/>
                <a:gd name="connsiteY19" fmla="*/ 104280 h 1671152"/>
                <a:gd name="connsiteX20" fmla="*/ 361508 w 1831176"/>
                <a:gd name="connsiteY20" fmla="*/ 166193 h 1671152"/>
                <a:gd name="connsiteX21" fmla="*/ 423420 w 1831176"/>
                <a:gd name="connsiteY21" fmla="*/ 199530 h 1671152"/>
                <a:gd name="connsiteX22" fmla="*/ 442470 w 1831176"/>
                <a:gd name="connsiteY22" fmla="*/ 142380 h 1671152"/>
                <a:gd name="connsiteX23" fmla="*/ 432945 w 1831176"/>
                <a:gd name="connsiteY23" fmla="*/ 63799 h 1671152"/>
                <a:gd name="connsiteX24" fmla="*/ 409133 w 1831176"/>
                <a:gd name="connsiteY24" fmla="*/ 9030 h 1671152"/>
                <a:gd name="connsiteX25" fmla="*/ 371033 w 1831176"/>
                <a:gd name="connsiteY25" fmla="*/ 4268 h 1671152"/>
                <a:gd name="connsiteX26" fmla="*/ 342458 w 1831176"/>
                <a:gd name="connsiteY26" fmla="*/ 51893 h 1671152"/>
                <a:gd name="connsiteX27" fmla="*/ 280545 w 1831176"/>
                <a:gd name="connsiteY27" fmla="*/ 42368 h 1671152"/>
                <a:gd name="connsiteX28" fmla="*/ 123383 w 1831176"/>
                <a:gd name="connsiteY28" fmla="*/ 82849 h 1671152"/>
                <a:gd name="connsiteX29" fmla="*/ 13845 w 1831176"/>
                <a:gd name="connsiteY29" fmla="*/ 228105 h 1671152"/>
                <a:gd name="connsiteX30" fmla="*/ 11464 w 1831176"/>
                <a:gd name="connsiteY30" fmla="*/ 397174 h 1671152"/>
                <a:gd name="connsiteX31" fmla="*/ 104333 w 1831176"/>
                <a:gd name="connsiteY31" fmla="*/ 516236 h 1671152"/>
                <a:gd name="connsiteX32" fmla="*/ 275783 w 1831176"/>
                <a:gd name="connsiteY32" fmla="*/ 647205 h 1671152"/>
                <a:gd name="connsiteX33" fmla="*/ 509145 w 1831176"/>
                <a:gd name="connsiteY33" fmla="*/ 828180 h 1671152"/>
                <a:gd name="connsiteX0" fmla="*/ 509145 w 1831176"/>
                <a:gd name="connsiteY0" fmla="*/ 828180 h 1671152"/>
                <a:gd name="connsiteX1" fmla="*/ 804420 w 1831176"/>
                <a:gd name="connsiteY1" fmla="*/ 1052018 h 1671152"/>
                <a:gd name="connsiteX2" fmla="*/ 971108 w 1831176"/>
                <a:gd name="connsiteY2" fmla="*/ 1190130 h 1671152"/>
                <a:gd name="connsiteX3" fmla="*/ 1097315 w 1831176"/>
                <a:gd name="connsiteY3" fmla="*/ 1282999 h 1671152"/>
                <a:gd name="connsiteX4" fmla="*/ 1275908 w 1831176"/>
                <a:gd name="connsiteY4" fmla="*/ 1437780 h 1671152"/>
                <a:gd name="connsiteX5" fmla="*/ 1475933 w 1831176"/>
                <a:gd name="connsiteY5" fmla="*/ 1585418 h 1671152"/>
                <a:gd name="connsiteX6" fmla="*/ 1599758 w 1831176"/>
                <a:gd name="connsiteY6" fmla="*/ 1671143 h 1671152"/>
                <a:gd name="connsiteX7" fmla="*/ 1766445 w 1831176"/>
                <a:gd name="connsiteY7" fmla="*/ 1580655 h 1671152"/>
                <a:gd name="connsiteX8" fmla="*/ 1828358 w 1831176"/>
                <a:gd name="connsiteY8" fmla="*/ 1494930 h 1671152"/>
                <a:gd name="connsiteX9" fmla="*/ 1685483 w 1831176"/>
                <a:gd name="connsiteY9" fmla="*/ 1361580 h 1671152"/>
                <a:gd name="connsiteX10" fmla="*/ 1547370 w 1831176"/>
                <a:gd name="connsiteY10" fmla="*/ 1237755 h 1671152"/>
                <a:gd name="connsiteX11" fmla="*/ 1285433 w 1831176"/>
                <a:gd name="connsiteY11" fmla="*/ 1032968 h 1671152"/>
                <a:gd name="connsiteX12" fmla="*/ 1023495 w 1831176"/>
                <a:gd name="connsiteY12" fmla="*/ 813893 h 1671152"/>
                <a:gd name="connsiteX13" fmla="*/ 594870 w 1831176"/>
                <a:gd name="connsiteY13" fmla="*/ 470993 h 1671152"/>
                <a:gd name="connsiteX14" fmla="*/ 404370 w 1831176"/>
                <a:gd name="connsiteY14" fmla="*/ 311449 h 1671152"/>
                <a:gd name="connsiteX15" fmla="*/ 285308 w 1831176"/>
                <a:gd name="connsiteY15" fmla="*/ 323355 h 1671152"/>
                <a:gd name="connsiteX16" fmla="*/ 209108 w 1831176"/>
                <a:gd name="connsiteY16" fmla="*/ 280493 h 1671152"/>
                <a:gd name="connsiteX17" fmla="*/ 180533 w 1831176"/>
                <a:gd name="connsiteY17" fmla="*/ 213818 h 1671152"/>
                <a:gd name="connsiteX18" fmla="*/ 197202 w 1831176"/>
                <a:gd name="connsiteY18" fmla="*/ 149524 h 1671152"/>
                <a:gd name="connsiteX19" fmla="*/ 266258 w 1831176"/>
                <a:gd name="connsiteY19" fmla="*/ 104280 h 1671152"/>
                <a:gd name="connsiteX20" fmla="*/ 361508 w 1831176"/>
                <a:gd name="connsiteY20" fmla="*/ 166193 h 1671152"/>
                <a:gd name="connsiteX21" fmla="*/ 423420 w 1831176"/>
                <a:gd name="connsiteY21" fmla="*/ 199530 h 1671152"/>
                <a:gd name="connsiteX22" fmla="*/ 442470 w 1831176"/>
                <a:gd name="connsiteY22" fmla="*/ 142380 h 1671152"/>
                <a:gd name="connsiteX23" fmla="*/ 432945 w 1831176"/>
                <a:gd name="connsiteY23" fmla="*/ 63799 h 1671152"/>
                <a:gd name="connsiteX24" fmla="*/ 409133 w 1831176"/>
                <a:gd name="connsiteY24" fmla="*/ 9030 h 1671152"/>
                <a:gd name="connsiteX25" fmla="*/ 371033 w 1831176"/>
                <a:gd name="connsiteY25" fmla="*/ 4268 h 1671152"/>
                <a:gd name="connsiteX26" fmla="*/ 342458 w 1831176"/>
                <a:gd name="connsiteY26" fmla="*/ 51893 h 1671152"/>
                <a:gd name="connsiteX27" fmla="*/ 280545 w 1831176"/>
                <a:gd name="connsiteY27" fmla="*/ 42368 h 1671152"/>
                <a:gd name="connsiteX28" fmla="*/ 123383 w 1831176"/>
                <a:gd name="connsiteY28" fmla="*/ 82849 h 1671152"/>
                <a:gd name="connsiteX29" fmla="*/ 13845 w 1831176"/>
                <a:gd name="connsiteY29" fmla="*/ 228105 h 1671152"/>
                <a:gd name="connsiteX30" fmla="*/ 11464 w 1831176"/>
                <a:gd name="connsiteY30" fmla="*/ 397174 h 1671152"/>
                <a:gd name="connsiteX31" fmla="*/ 104333 w 1831176"/>
                <a:gd name="connsiteY31" fmla="*/ 516236 h 1671152"/>
                <a:gd name="connsiteX32" fmla="*/ 275783 w 1831176"/>
                <a:gd name="connsiteY32" fmla="*/ 647205 h 1671152"/>
                <a:gd name="connsiteX33" fmla="*/ 509145 w 1831176"/>
                <a:gd name="connsiteY33" fmla="*/ 828180 h 1671152"/>
                <a:gd name="connsiteX0" fmla="*/ 509145 w 1831115"/>
                <a:gd name="connsiteY0" fmla="*/ 828180 h 1664011"/>
                <a:gd name="connsiteX1" fmla="*/ 804420 w 1831115"/>
                <a:gd name="connsiteY1" fmla="*/ 1052018 h 1664011"/>
                <a:gd name="connsiteX2" fmla="*/ 971108 w 1831115"/>
                <a:gd name="connsiteY2" fmla="*/ 1190130 h 1664011"/>
                <a:gd name="connsiteX3" fmla="*/ 1097315 w 1831115"/>
                <a:gd name="connsiteY3" fmla="*/ 1282999 h 1664011"/>
                <a:gd name="connsiteX4" fmla="*/ 1275908 w 1831115"/>
                <a:gd name="connsiteY4" fmla="*/ 1437780 h 1664011"/>
                <a:gd name="connsiteX5" fmla="*/ 1475933 w 1831115"/>
                <a:gd name="connsiteY5" fmla="*/ 1585418 h 1664011"/>
                <a:gd name="connsiteX6" fmla="*/ 1606902 w 1831115"/>
                <a:gd name="connsiteY6" fmla="*/ 1664000 h 1664011"/>
                <a:gd name="connsiteX7" fmla="*/ 1766445 w 1831115"/>
                <a:gd name="connsiteY7" fmla="*/ 1580655 h 1664011"/>
                <a:gd name="connsiteX8" fmla="*/ 1828358 w 1831115"/>
                <a:gd name="connsiteY8" fmla="*/ 1494930 h 1664011"/>
                <a:gd name="connsiteX9" fmla="*/ 1685483 w 1831115"/>
                <a:gd name="connsiteY9" fmla="*/ 1361580 h 1664011"/>
                <a:gd name="connsiteX10" fmla="*/ 1547370 w 1831115"/>
                <a:gd name="connsiteY10" fmla="*/ 1237755 h 1664011"/>
                <a:gd name="connsiteX11" fmla="*/ 1285433 w 1831115"/>
                <a:gd name="connsiteY11" fmla="*/ 1032968 h 1664011"/>
                <a:gd name="connsiteX12" fmla="*/ 1023495 w 1831115"/>
                <a:gd name="connsiteY12" fmla="*/ 813893 h 1664011"/>
                <a:gd name="connsiteX13" fmla="*/ 594870 w 1831115"/>
                <a:gd name="connsiteY13" fmla="*/ 470993 h 1664011"/>
                <a:gd name="connsiteX14" fmla="*/ 404370 w 1831115"/>
                <a:gd name="connsiteY14" fmla="*/ 311449 h 1664011"/>
                <a:gd name="connsiteX15" fmla="*/ 285308 w 1831115"/>
                <a:gd name="connsiteY15" fmla="*/ 323355 h 1664011"/>
                <a:gd name="connsiteX16" fmla="*/ 209108 w 1831115"/>
                <a:gd name="connsiteY16" fmla="*/ 280493 h 1664011"/>
                <a:gd name="connsiteX17" fmla="*/ 180533 w 1831115"/>
                <a:gd name="connsiteY17" fmla="*/ 213818 h 1664011"/>
                <a:gd name="connsiteX18" fmla="*/ 197202 w 1831115"/>
                <a:gd name="connsiteY18" fmla="*/ 149524 h 1664011"/>
                <a:gd name="connsiteX19" fmla="*/ 266258 w 1831115"/>
                <a:gd name="connsiteY19" fmla="*/ 104280 h 1664011"/>
                <a:gd name="connsiteX20" fmla="*/ 361508 w 1831115"/>
                <a:gd name="connsiteY20" fmla="*/ 166193 h 1664011"/>
                <a:gd name="connsiteX21" fmla="*/ 423420 w 1831115"/>
                <a:gd name="connsiteY21" fmla="*/ 199530 h 1664011"/>
                <a:gd name="connsiteX22" fmla="*/ 442470 w 1831115"/>
                <a:gd name="connsiteY22" fmla="*/ 142380 h 1664011"/>
                <a:gd name="connsiteX23" fmla="*/ 432945 w 1831115"/>
                <a:gd name="connsiteY23" fmla="*/ 63799 h 1664011"/>
                <a:gd name="connsiteX24" fmla="*/ 409133 w 1831115"/>
                <a:gd name="connsiteY24" fmla="*/ 9030 h 1664011"/>
                <a:gd name="connsiteX25" fmla="*/ 371033 w 1831115"/>
                <a:gd name="connsiteY25" fmla="*/ 4268 h 1664011"/>
                <a:gd name="connsiteX26" fmla="*/ 342458 w 1831115"/>
                <a:gd name="connsiteY26" fmla="*/ 51893 h 1664011"/>
                <a:gd name="connsiteX27" fmla="*/ 280545 w 1831115"/>
                <a:gd name="connsiteY27" fmla="*/ 42368 h 1664011"/>
                <a:gd name="connsiteX28" fmla="*/ 123383 w 1831115"/>
                <a:gd name="connsiteY28" fmla="*/ 82849 h 1664011"/>
                <a:gd name="connsiteX29" fmla="*/ 13845 w 1831115"/>
                <a:gd name="connsiteY29" fmla="*/ 228105 h 1664011"/>
                <a:gd name="connsiteX30" fmla="*/ 11464 w 1831115"/>
                <a:gd name="connsiteY30" fmla="*/ 397174 h 1664011"/>
                <a:gd name="connsiteX31" fmla="*/ 104333 w 1831115"/>
                <a:gd name="connsiteY31" fmla="*/ 516236 h 1664011"/>
                <a:gd name="connsiteX32" fmla="*/ 275783 w 1831115"/>
                <a:gd name="connsiteY32" fmla="*/ 647205 h 1664011"/>
                <a:gd name="connsiteX33" fmla="*/ 509145 w 1831115"/>
                <a:gd name="connsiteY33" fmla="*/ 828180 h 1664011"/>
                <a:gd name="connsiteX0" fmla="*/ 509145 w 1831115"/>
                <a:gd name="connsiteY0" fmla="*/ 828180 h 1664011"/>
                <a:gd name="connsiteX1" fmla="*/ 804420 w 1831115"/>
                <a:gd name="connsiteY1" fmla="*/ 1052018 h 1664011"/>
                <a:gd name="connsiteX2" fmla="*/ 971108 w 1831115"/>
                <a:gd name="connsiteY2" fmla="*/ 1190130 h 1664011"/>
                <a:gd name="connsiteX3" fmla="*/ 1097315 w 1831115"/>
                <a:gd name="connsiteY3" fmla="*/ 1282999 h 1664011"/>
                <a:gd name="connsiteX4" fmla="*/ 1275908 w 1831115"/>
                <a:gd name="connsiteY4" fmla="*/ 1437780 h 1664011"/>
                <a:gd name="connsiteX5" fmla="*/ 1475933 w 1831115"/>
                <a:gd name="connsiteY5" fmla="*/ 1585418 h 1664011"/>
                <a:gd name="connsiteX6" fmla="*/ 1606902 w 1831115"/>
                <a:gd name="connsiteY6" fmla="*/ 1664000 h 1664011"/>
                <a:gd name="connsiteX7" fmla="*/ 1766445 w 1831115"/>
                <a:gd name="connsiteY7" fmla="*/ 1580655 h 1664011"/>
                <a:gd name="connsiteX8" fmla="*/ 1828358 w 1831115"/>
                <a:gd name="connsiteY8" fmla="*/ 1494930 h 1664011"/>
                <a:gd name="connsiteX9" fmla="*/ 1685483 w 1831115"/>
                <a:gd name="connsiteY9" fmla="*/ 1361580 h 1664011"/>
                <a:gd name="connsiteX10" fmla="*/ 1537845 w 1831115"/>
                <a:gd name="connsiteY10" fmla="*/ 1235374 h 1664011"/>
                <a:gd name="connsiteX11" fmla="*/ 1285433 w 1831115"/>
                <a:gd name="connsiteY11" fmla="*/ 1032968 h 1664011"/>
                <a:gd name="connsiteX12" fmla="*/ 1023495 w 1831115"/>
                <a:gd name="connsiteY12" fmla="*/ 813893 h 1664011"/>
                <a:gd name="connsiteX13" fmla="*/ 594870 w 1831115"/>
                <a:gd name="connsiteY13" fmla="*/ 470993 h 1664011"/>
                <a:gd name="connsiteX14" fmla="*/ 404370 w 1831115"/>
                <a:gd name="connsiteY14" fmla="*/ 311449 h 1664011"/>
                <a:gd name="connsiteX15" fmla="*/ 285308 w 1831115"/>
                <a:gd name="connsiteY15" fmla="*/ 323355 h 1664011"/>
                <a:gd name="connsiteX16" fmla="*/ 209108 w 1831115"/>
                <a:gd name="connsiteY16" fmla="*/ 280493 h 1664011"/>
                <a:gd name="connsiteX17" fmla="*/ 180533 w 1831115"/>
                <a:gd name="connsiteY17" fmla="*/ 213818 h 1664011"/>
                <a:gd name="connsiteX18" fmla="*/ 197202 w 1831115"/>
                <a:gd name="connsiteY18" fmla="*/ 149524 h 1664011"/>
                <a:gd name="connsiteX19" fmla="*/ 266258 w 1831115"/>
                <a:gd name="connsiteY19" fmla="*/ 104280 h 1664011"/>
                <a:gd name="connsiteX20" fmla="*/ 361508 w 1831115"/>
                <a:gd name="connsiteY20" fmla="*/ 166193 h 1664011"/>
                <a:gd name="connsiteX21" fmla="*/ 423420 w 1831115"/>
                <a:gd name="connsiteY21" fmla="*/ 199530 h 1664011"/>
                <a:gd name="connsiteX22" fmla="*/ 442470 w 1831115"/>
                <a:gd name="connsiteY22" fmla="*/ 142380 h 1664011"/>
                <a:gd name="connsiteX23" fmla="*/ 432945 w 1831115"/>
                <a:gd name="connsiteY23" fmla="*/ 63799 h 1664011"/>
                <a:gd name="connsiteX24" fmla="*/ 409133 w 1831115"/>
                <a:gd name="connsiteY24" fmla="*/ 9030 h 1664011"/>
                <a:gd name="connsiteX25" fmla="*/ 371033 w 1831115"/>
                <a:gd name="connsiteY25" fmla="*/ 4268 h 1664011"/>
                <a:gd name="connsiteX26" fmla="*/ 342458 w 1831115"/>
                <a:gd name="connsiteY26" fmla="*/ 51893 h 1664011"/>
                <a:gd name="connsiteX27" fmla="*/ 280545 w 1831115"/>
                <a:gd name="connsiteY27" fmla="*/ 42368 h 1664011"/>
                <a:gd name="connsiteX28" fmla="*/ 123383 w 1831115"/>
                <a:gd name="connsiteY28" fmla="*/ 82849 h 1664011"/>
                <a:gd name="connsiteX29" fmla="*/ 13845 w 1831115"/>
                <a:gd name="connsiteY29" fmla="*/ 228105 h 1664011"/>
                <a:gd name="connsiteX30" fmla="*/ 11464 w 1831115"/>
                <a:gd name="connsiteY30" fmla="*/ 397174 h 1664011"/>
                <a:gd name="connsiteX31" fmla="*/ 104333 w 1831115"/>
                <a:gd name="connsiteY31" fmla="*/ 516236 h 1664011"/>
                <a:gd name="connsiteX32" fmla="*/ 275783 w 1831115"/>
                <a:gd name="connsiteY32" fmla="*/ 647205 h 1664011"/>
                <a:gd name="connsiteX33" fmla="*/ 509145 w 1831115"/>
                <a:gd name="connsiteY33" fmla="*/ 828180 h 1664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31115" h="1664011">
                  <a:moveTo>
                    <a:pt x="509145" y="828180"/>
                  </a:moveTo>
                  <a:lnTo>
                    <a:pt x="804420" y="1052018"/>
                  </a:lnTo>
                  <a:cubicBezTo>
                    <a:pt x="881414" y="1112343"/>
                    <a:pt x="922292" y="1151633"/>
                    <a:pt x="971108" y="1190130"/>
                  </a:cubicBezTo>
                  <a:cubicBezTo>
                    <a:pt x="1019924" y="1228627"/>
                    <a:pt x="1046515" y="1241724"/>
                    <a:pt x="1097315" y="1282999"/>
                  </a:cubicBezTo>
                  <a:cubicBezTo>
                    <a:pt x="1148115" y="1324274"/>
                    <a:pt x="1212805" y="1387377"/>
                    <a:pt x="1275908" y="1437780"/>
                  </a:cubicBezTo>
                  <a:cubicBezTo>
                    <a:pt x="1339011" y="1488183"/>
                    <a:pt x="1420767" y="1547715"/>
                    <a:pt x="1475933" y="1585418"/>
                  </a:cubicBezTo>
                  <a:cubicBezTo>
                    <a:pt x="1531099" y="1623121"/>
                    <a:pt x="1558483" y="1664794"/>
                    <a:pt x="1606902" y="1664000"/>
                  </a:cubicBezTo>
                  <a:cubicBezTo>
                    <a:pt x="1655321" y="1663206"/>
                    <a:pt x="1729536" y="1608833"/>
                    <a:pt x="1766445" y="1580655"/>
                  </a:cubicBezTo>
                  <a:cubicBezTo>
                    <a:pt x="1803354" y="1552477"/>
                    <a:pt x="1841852" y="1531443"/>
                    <a:pt x="1828358" y="1494930"/>
                  </a:cubicBezTo>
                  <a:cubicBezTo>
                    <a:pt x="1814864" y="1458418"/>
                    <a:pt x="1733902" y="1404839"/>
                    <a:pt x="1685483" y="1361580"/>
                  </a:cubicBezTo>
                  <a:cubicBezTo>
                    <a:pt x="1637064" y="1318321"/>
                    <a:pt x="1604520" y="1290143"/>
                    <a:pt x="1537845" y="1235374"/>
                  </a:cubicBezTo>
                  <a:cubicBezTo>
                    <a:pt x="1471170" y="1180605"/>
                    <a:pt x="1371158" y="1103215"/>
                    <a:pt x="1285433" y="1032968"/>
                  </a:cubicBezTo>
                  <a:cubicBezTo>
                    <a:pt x="1199708" y="962721"/>
                    <a:pt x="1138589" y="907555"/>
                    <a:pt x="1023495" y="813893"/>
                  </a:cubicBezTo>
                  <a:cubicBezTo>
                    <a:pt x="908401" y="720231"/>
                    <a:pt x="698058" y="554734"/>
                    <a:pt x="594870" y="470993"/>
                  </a:cubicBezTo>
                  <a:cubicBezTo>
                    <a:pt x="491682" y="387252"/>
                    <a:pt x="455964" y="336055"/>
                    <a:pt x="404370" y="311449"/>
                  </a:cubicBezTo>
                  <a:cubicBezTo>
                    <a:pt x="352776" y="286843"/>
                    <a:pt x="317852" y="328514"/>
                    <a:pt x="285308" y="323355"/>
                  </a:cubicBezTo>
                  <a:cubicBezTo>
                    <a:pt x="252764" y="318196"/>
                    <a:pt x="226570" y="298749"/>
                    <a:pt x="209108" y="280493"/>
                  </a:cubicBezTo>
                  <a:cubicBezTo>
                    <a:pt x="191646" y="262237"/>
                    <a:pt x="182914" y="234455"/>
                    <a:pt x="180533" y="213818"/>
                  </a:cubicBezTo>
                  <a:cubicBezTo>
                    <a:pt x="178152" y="193181"/>
                    <a:pt x="182914" y="167780"/>
                    <a:pt x="197202" y="149524"/>
                  </a:cubicBezTo>
                  <a:cubicBezTo>
                    <a:pt x="211490" y="131268"/>
                    <a:pt x="238874" y="101502"/>
                    <a:pt x="266258" y="104280"/>
                  </a:cubicBezTo>
                  <a:cubicBezTo>
                    <a:pt x="293642" y="107058"/>
                    <a:pt x="335314" y="150318"/>
                    <a:pt x="361508" y="166193"/>
                  </a:cubicBezTo>
                  <a:cubicBezTo>
                    <a:pt x="387702" y="182068"/>
                    <a:pt x="409926" y="203499"/>
                    <a:pt x="423420" y="199530"/>
                  </a:cubicBezTo>
                  <a:cubicBezTo>
                    <a:pt x="436914" y="195561"/>
                    <a:pt x="440883" y="165002"/>
                    <a:pt x="442470" y="142380"/>
                  </a:cubicBezTo>
                  <a:cubicBezTo>
                    <a:pt x="444057" y="119758"/>
                    <a:pt x="438501" y="86024"/>
                    <a:pt x="432945" y="63799"/>
                  </a:cubicBezTo>
                  <a:cubicBezTo>
                    <a:pt x="427389" y="41574"/>
                    <a:pt x="419452" y="18952"/>
                    <a:pt x="409133" y="9030"/>
                  </a:cubicBezTo>
                  <a:cubicBezTo>
                    <a:pt x="398814" y="-892"/>
                    <a:pt x="382145" y="-2876"/>
                    <a:pt x="371033" y="4268"/>
                  </a:cubicBezTo>
                  <a:cubicBezTo>
                    <a:pt x="359921" y="11412"/>
                    <a:pt x="357539" y="45543"/>
                    <a:pt x="342458" y="51893"/>
                  </a:cubicBezTo>
                  <a:cubicBezTo>
                    <a:pt x="327377" y="58243"/>
                    <a:pt x="317057" y="37209"/>
                    <a:pt x="280545" y="42368"/>
                  </a:cubicBezTo>
                  <a:cubicBezTo>
                    <a:pt x="244033" y="47527"/>
                    <a:pt x="167833" y="51893"/>
                    <a:pt x="123383" y="82849"/>
                  </a:cubicBezTo>
                  <a:cubicBezTo>
                    <a:pt x="78933" y="113805"/>
                    <a:pt x="32498" y="175718"/>
                    <a:pt x="13845" y="228105"/>
                  </a:cubicBezTo>
                  <a:cubicBezTo>
                    <a:pt x="-4808" y="280492"/>
                    <a:pt x="-3617" y="349152"/>
                    <a:pt x="11464" y="397174"/>
                  </a:cubicBezTo>
                  <a:cubicBezTo>
                    <a:pt x="26545" y="445196"/>
                    <a:pt x="59089" y="474167"/>
                    <a:pt x="104333" y="516236"/>
                  </a:cubicBezTo>
                  <a:cubicBezTo>
                    <a:pt x="149577" y="558305"/>
                    <a:pt x="208314" y="595214"/>
                    <a:pt x="275783" y="647205"/>
                  </a:cubicBezTo>
                  <a:lnTo>
                    <a:pt x="509145" y="828180"/>
                  </a:lnTo>
                  <a:close/>
                </a:path>
              </a:pathLst>
            </a:custGeom>
            <a:solidFill>
              <a:srgbClr val="E0D4D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7" name="任意多边形 226"/>
            <p:cNvSpPr/>
            <p:nvPr/>
          </p:nvSpPr>
          <p:spPr>
            <a:xfrm>
              <a:off x="7405942" y="2192172"/>
              <a:ext cx="1133565" cy="956078"/>
            </a:xfrm>
            <a:custGeom>
              <a:avLst/>
              <a:gdLst>
                <a:gd name="connsiteX0" fmla="*/ 203403 w 1136893"/>
                <a:gd name="connsiteY0" fmla="*/ 143668 h 972915"/>
                <a:gd name="connsiteX1" fmla="*/ 422478 w 1136893"/>
                <a:gd name="connsiteY1" fmla="*/ 277018 h 972915"/>
                <a:gd name="connsiteX2" fmla="*/ 641553 w 1136893"/>
                <a:gd name="connsiteY2" fmla="*/ 396081 h 972915"/>
                <a:gd name="connsiteX3" fmla="*/ 774903 w 1136893"/>
                <a:gd name="connsiteY3" fmla="*/ 462756 h 972915"/>
                <a:gd name="connsiteX4" fmla="*/ 955878 w 1136893"/>
                <a:gd name="connsiteY4" fmla="*/ 548481 h 972915"/>
                <a:gd name="connsiteX5" fmla="*/ 1055890 w 1136893"/>
                <a:gd name="connsiteY5" fmla="*/ 591343 h 972915"/>
                <a:gd name="connsiteX6" fmla="*/ 1113040 w 1136893"/>
                <a:gd name="connsiteY6" fmla="*/ 696118 h 972915"/>
                <a:gd name="connsiteX7" fmla="*/ 1136853 w 1136893"/>
                <a:gd name="connsiteY7" fmla="*/ 834231 h 972915"/>
                <a:gd name="connsiteX8" fmla="*/ 1108278 w 1136893"/>
                <a:gd name="connsiteY8" fmla="*/ 967581 h 972915"/>
                <a:gd name="connsiteX9" fmla="*/ 1065415 w 1136893"/>
                <a:gd name="connsiteY9" fmla="*/ 948531 h 972915"/>
                <a:gd name="connsiteX10" fmla="*/ 865390 w 1136893"/>
                <a:gd name="connsiteY10" fmla="*/ 862806 h 972915"/>
                <a:gd name="connsiteX11" fmla="*/ 560590 w 1136893"/>
                <a:gd name="connsiteY11" fmla="*/ 700881 h 972915"/>
                <a:gd name="connsiteX12" fmla="*/ 341515 w 1136893"/>
                <a:gd name="connsiteY12" fmla="*/ 567531 h 972915"/>
                <a:gd name="connsiteX13" fmla="*/ 170065 w 1136893"/>
                <a:gd name="connsiteY13" fmla="*/ 462756 h 972915"/>
                <a:gd name="connsiteX14" fmla="*/ 60528 w 1136893"/>
                <a:gd name="connsiteY14" fmla="*/ 415131 h 972915"/>
                <a:gd name="connsiteX15" fmla="*/ 46240 w 1136893"/>
                <a:gd name="connsiteY15" fmla="*/ 362743 h 972915"/>
                <a:gd name="connsiteX16" fmla="*/ 3378 w 1136893"/>
                <a:gd name="connsiteY16" fmla="*/ 257968 h 972915"/>
                <a:gd name="connsiteX17" fmla="*/ 8140 w 1136893"/>
                <a:gd name="connsiteY17" fmla="*/ 143668 h 972915"/>
                <a:gd name="connsiteX18" fmla="*/ 51003 w 1136893"/>
                <a:gd name="connsiteY18" fmla="*/ 43656 h 972915"/>
                <a:gd name="connsiteX19" fmla="*/ 84340 w 1136893"/>
                <a:gd name="connsiteY19" fmla="*/ 793 h 972915"/>
                <a:gd name="connsiteX20" fmla="*/ 122440 w 1136893"/>
                <a:gd name="connsiteY20" fmla="*/ 76993 h 972915"/>
                <a:gd name="connsiteX21" fmla="*/ 203403 w 1136893"/>
                <a:gd name="connsiteY21" fmla="*/ 143668 h 972915"/>
                <a:gd name="connsiteX0" fmla="*/ 203403 w 1136893"/>
                <a:gd name="connsiteY0" fmla="*/ 132150 h 961397"/>
                <a:gd name="connsiteX1" fmla="*/ 422478 w 1136893"/>
                <a:gd name="connsiteY1" fmla="*/ 265500 h 961397"/>
                <a:gd name="connsiteX2" fmla="*/ 641553 w 1136893"/>
                <a:gd name="connsiteY2" fmla="*/ 384563 h 961397"/>
                <a:gd name="connsiteX3" fmla="*/ 774903 w 1136893"/>
                <a:gd name="connsiteY3" fmla="*/ 451238 h 961397"/>
                <a:gd name="connsiteX4" fmla="*/ 955878 w 1136893"/>
                <a:gd name="connsiteY4" fmla="*/ 536963 h 961397"/>
                <a:gd name="connsiteX5" fmla="*/ 1055890 w 1136893"/>
                <a:gd name="connsiteY5" fmla="*/ 579825 h 961397"/>
                <a:gd name="connsiteX6" fmla="*/ 1113040 w 1136893"/>
                <a:gd name="connsiteY6" fmla="*/ 684600 h 961397"/>
                <a:gd name="connsiteX7" fmla="*/ 1136853 w 1136893"/>
                <a:gd name="connsiteY7" fmla="*/ 822713 h 961397"/>
                <a:gd name="connsiteX8" fmla="*/ 1108278 w 1136893"/>
                <a:gd name="connsiteY8" fmla="*/ 956063 h 961397"/>
                <a:gd name="connsiteX9" fmla="*/ 1065415 w 1136893"/>
                <a:gd name="connsiteY9" fmla="*/ 937013 h 961397"/>
                <a:gd name="connsiteX10" fmla="*/ 865390 w 1136893"/>
                <a:gd name="connsiteY10" fmla="*/ 851288 h 961397"/>
                <a:gd name="connsiteX11" fmla="*/ 560590 w 1136893"/>
                <a:gd name="connsiteY11" fmla="*/ 689363 h 961397"/>
                <a:gd name="connsiteX12" fmla="*/ 341515 w 1136893"/>
                <a:gd name="connsiteY12" fmla="*/ 556013 h 961397"/>
                <a:gd name="connsiteX13" fmla="*/ 170065 w 1136893"/>
                <a:gd name="connsiteY13" fmla="*/ 451238 h 961397"/>
                <a:gd name="connsiteX14" fmla="*/ 60528 w 1136893"/>
                <a:gd name="connsiteY14" fmla="*/ 403613 h 961397"/>
                <a:gd name="connsiteX15" fmla="*/ 46240 w 1136893"/>
                <a:gd name="connsiteY15" fmla="*/ 351225 h 961397"/>
                <a:gd name="connsiteX16" fmla="*/ 3378 w 1136893"/>
                <a:gd name="connsiteY16" fmla="*/ 246450 h 961397"/>
                <a:gd name="connsiteX17" fmla="*/ 8140 w 1136893"/>
                <a:gd name="connsiteY17" fmla="*/ 132150 h 961397"/>
                <a:gd name="connsiteX18" fmla="*/ 51003 w 1136893"/>
                <a:gd name="connsiteY18" fmla="*/ 32138 h 961397"/>
                <a:gd name="connsiteX19" fmla="*/ 84340 w 1136893"/>
                <a:gd name="connsiteY19" fmla="*/ 1181 h 961397"/>
                <a:gd name="connsiteX20" fmla="*/ 122440 w 1136893"/>
                <a:gd name="connsiteY20" fmla="*/ 65475 h 961397"/>
                <a:gd name="connsiteX21" fmla="*/ 203403 w 1136893"/>
                <a:gd name="connsiteY21" fmla="*/ 132150 h 961397"/>
                <a:gd name="connsiteX0" fmla="*/ 203403 w 1136893"/>
                <a:gd name="connsiteY0" fmla="*/ 131929 h 961176"/>
                <a:gd name="connsiteX1" fmla="*/ 422478 w 1136893"/>
                <a:gd name="connsiteY1" fmla="*/ 265279 h 961176"/>
                <a:gd name="connsiteX2" fmla="*/ 641553 w 1136893"/>
                <a:gd name="connsiteY2" fmla="*/ 384342 h 961176"/>
                <a:gd name="connsiteX3" fmla="*/ 774903 w 1136893"/>
                <a:gd name="connsiteY3" fmla="*/ 451017 h 961176"/>
                <a:gd name="connsiteX4" fmla="*/ 955878 w 1136893"/>
                <a:gd name="connsiteY4" fmla="*/ 536742 h 961176"/>
                <a:gd name="connsiteX5" fmla="*/ 1055890 w 1136893"/>
                <a:gd name="connsiteY5" fmla="*/ 579604 h 961176"/>
                <a:gd name="connsiteX6" fmla="*/ 1113040 w 1136893"/>
                <a:gd name="connsiteY6" fmla="*/ 684379 h 961176"/>
                <a:gd name="connsiteX7" fmla="*/ 1136853 w 1136893"/>
                <a:gd name="connsiteY7" fmla="*/ 822492 h 961176"/>
                <a:gd name="connsiteX8" fmla="*/ 1108278 w 1136893"/>
                <a:gd name="connsiteY8" fmla="*/ 955842 h 961176"/>
                <a:gd name="connsiteX9" fmla="*/ 1065415 w 1136893"/>
                <a:gd name="connsiteY9" fmla="*/ 936792 h 961176"/>
                <a:gd name="connsiteX10" fmla="*/ 865390 w 1136893"/>
                <a:gd name="connsiteY10" fmla="*/ 851067 h 961176"/>
                <a:gd name="connsiteX11" fmla="*/ 560590 w 1136893"/>
                <a:gd name="connsiteY11" fmla="*/ 689142 h 961176"/>
                <a:gd name="connsiteX12" fmla="*/ 341515 w 1136893"/>
                <a:gd name="connsiteY12" fmla="*/ 555792 h 961176"/>
                <a:gd name="connsiteX13" fmla="*/ 170065 w 1136893"/>
                <a:gd name="connsiteY13" fmla="*/ 451017 h 961176"/>
                <a:gd name="connsiteX14" fmla="*/ 60528 w 1136893"/>
                <a:gd name="connsiteY14" fmla="*/ 403392 h 961176"/>
                <a:gd name="connsiteX15" fmla="*/ 46240 w 1136893"/>
                <a:gd name="connsiteY15" fmla="*/ 351004 h 961176"/>
                <a:gd name="connsiteX16" fmla="*/ 3378 w 1136893"/>
                <a:gd name="connsiteY16" fmla="*/ 246229 h 961176"/>
                <a:gd name="connsiteX17" fmla="*/ 8140 w 1136893"/>
                <a:gd name="connsiteY17" fmla="*/ 131929 h 961176"/>
                <a:gd name="connsiteX18" fmla="*/ 51003 w 1136893"/>
                <a:gd name="connsiteY18" fmla="*/ 36680 h 961176"/>
                <a:gd name="connsiteX19" fmla="*/ 84340 w 1136893"/>
                <a:gd name="connsiteY19" fmla="*/ 960 h 961176"/>
                <a:gd name="connsiteX20" fmla="*/ 122440 w 1136893"/>
                <a:gd name="connsiteY20" fmla="*/ 65254 h 961176"/>
                <a:gd name="connsiteX21" fmla="*/ 203403 w 1136893"/>
                <a:gd name="connsiteY21" fmla="*/ 131929 h 961176"/>
                <a:gd name="connsiteX0" fmla="*/ 200328 w 1133818"/>
                <a:gd name="connsiteY0" fmla="*/ 131929 h 961176"/>
                <a:gd name="connsiteX1" fmla="*/ 419403 w 1133818"/>
                <a:gd name="connsiteY1" fmla="*/ 265279 h 961176"/>
                <a:gd name="connsiteX2" fmla="*/ 638478 w 1133818"/>
                <a:gd name="connsiteY2" fmla="*/ 384342 h 961176"/>
                <a:gd name="connsiteX3" fmla="*/ 771828 w 1133818"/>
                <a:gd name="connsiteY3" fmla="*/ 451017 h 961176"/>
                <a:gd name="connsiteX4" fmla="*/ 952803 w 1133818"/>
                <a:gd name="connsiteY4" fmla="*/ 536742 h 961176"/>
                <a:gd name="connsiteX5" fmla="*/ 1052815 w 1133818"/>
                <a:gd name="connsiteY5" fmla="*/ 579604 h 961176"/>
                <a:gd name="connsiteX6" fmla="*/ 1109965 w 1133818"/>
                <a:gd name="connsiteY6" fmla="*/ 684379 h 961176"/>
                <a:gd name="connsiteX7" fmla="*/ 1133778 w 1133818"/>
                <a:gd name="connsiteY7" fmla="*/ 822492 h 961176"/>
                <a:gd name="connsiteX8" fmla="*/ 1105203 w 1133818"/>
                <a:gd name="connsiteY8" fmla="*/ 955842 h 961176"/>
                <a:gd name="connsiteX9" fmla="*/ 1062340 w 1133818"/>
                <a:gd name="connsiteY9" fmla="*/ 936792 h 961176"/>
                <a:gd name="connsiteX10" fmla="*/ 862315 w 1133818"/>
                <a:gd name="connsiteY10" fmla="*/ 851067 h 961176"/>
                <a:gd name="connsiteX11" fmla="*/ 557515 w 1133818"/>
                <a:gd name="connsiteY11" fmla="*/ 689142 h 961176"/>
                <a:gd name="connsiteX12" fmla="*/ 338440 w 1133818"/>
                <a:gd name="connsiteY12" fmla="*/ 555792 h 961176"/>
                <a:gd name="connsiteX13" fmla="*/ 166990 w 1133818"/>
                <a:gd name="connsiteY13" fmla="*/ 451017 h 961176"/>
                <a:gd name="connsiteX14" fmla="*/ 57453 w 1133818"/>
                <a:gd name="connsiteY14" fmla="*/ 403392 h 961176"/>
                <a:gd name="connsiteX15" fmla="*/ 43165 w 1133818"/>
                <a:gd name="connsiteY15" fmla="*/ 351004 h 961176"/>
                <a:gd name="connsiteX16" fmla="*/ 5065 w 1133818"/>
                <a:gd name="connsiteY16" fmla="*/ 246229 h 961176"/>
                <a:gd name="connsiteX17" fmla="*/ 5065 w 1133818"/>
                <a:gd name="connsiteY17" fmla="*/ 131929 h 961176"/>
                <a:gd name="connsiteX18" fmla="*/ 47928 w 1133818"/>
                <a:gd name="connsiteY18" fmla="*/ 36680 h 961176"/>
                <a:gd name="connsiteX19" fmla="*/ 81265 w 1133818"/>
                <a:gd name="connsiteY19" fmla="*/ 960 h 961176"/>
                <a:gd name="connsiteX20" fmla="*/ 119365 w 1133818"/>
                <a:gd name="connsiteY20" fmla="*/ 65254 h 961176"/>
                <a:gd name="connsiteX21" fmla="*/ 200328 w 1133818"/>
                <a:gd name="connsiteY21" fmla="*/ 131929 h 961176"/>
                <a:gd name="connsiteX0" fmla="*/ 199772 w 1133262"/>
                <a:gd name="connsiteY0" fmla="*/ 131929 h 961176"/>
                <a:gd name="connsiteX1" fmla="*/ 418847 w 1133262"/>
                <a:gd name="connsiteY1" fmla="*/ 265279 h 961176"/>
                <a:gd name="connsiteX2" fmla="*/ 637922 w 1133262"/>
                <a:gd name="connsiteY2" fmla="*/ 384342 h 961176"/>
                <a:gd name="connsiteX3" fmla="*/ 771272 w 1133262"/>
                <a:gd name="connsiteY3" fmla="*/ 451017 h 961176"/>
                <a:gd name="connsiteX4" fmla="*/ 952247 w 1133262"/>
                <a:gd name="connsiteY4" fmla="*/ 536742 h 961176"/>
                <a:gd name="connsiteX5" fmla="*/ 1052259 w 1133262"/>
                <a:gd name="connsiteY5" fmla="*/ 579604 h 961176"/>
                <a:gd name="connsiteX6" fmla="*/ 1109409 w 1133262"/>
                <a:gd name="connsiteY6" fmla="*/ 684379 h 961176"/>
                <a:gd name="connsiteX7" fmla="*/ 1133222 w 1133262"/>
                <a:gd name="connsiteY7" fmla="*/ 822492 h 961176"/>
                <a:gd name="connsiteX8" fmla="*/ 1104647 w 1133262"/>
                <a:gd name="connsiteY8" fmla="*/ 955842 h 961176"/>
                <a:gd name="connsiteX9" fmla="*/ 1061784 w 1133262"/>
                <a:gd name="connsiteY9" fmla="*/ 936792 h 961176"/>
                <a:gd name="connsiteX10" fmla="*/ 861759 w 1133262"/>
                <a:gd name="connsiteY10" fmla="*/ 851067 h 961176"/>
                <a:gd name="connsiteX11" fmla="*/ 556959 w 1133262"/>
                <a:gd name="connsiteY11" fmla="*/ 689142 h 961176"/>
                <a:gd name="connsiteX12" fmla="*/ 337884 w 1133262"/>
                <a:gd name="connsiteY12" fmla="*/ 555792 h 961176"/>
                <a:gd name="connsiteX13" fmla="*/ 166434 w 1133262"/>
                <a:gd name="connsiteY13" fmla="*/ 451017 h 961176"/>
                <a:gd name="connsiteX14" fmla="*/ 56897 w 1133262"/>
                <a:gd name="connsiteY14" fmla="*/ 403392 h 961176"/>
                <a:gd name="connsiteX15" fmla="*/ 33084 w 1133262"/>
                <a:gd name="connsiteY15" fmla="*/ 348623 h 961176"/>
                <a:gd name="connsiteX16" fmla="*/ 4509 w 1133262"/>
                <a:gd name="connsiteY16" fmla="*/ 246229 h 961176"/>
                <a:gd name="connsiteX17" fmla="*/ 4509 w 1133262"/>
                <a:gd name="connsiteY17" fmla="*/ 131929 h 961176"/>
                <a:gd name="connsiteX18" fmla="*/ 47372 w 1133262"/>
                <a:gd name="connsiteY18" fmla="*/ 36680 h 961176"/>
                <a:gd name="connsiteX19" fmla="*/ 80709 w 1133262"/>
                <a:gd name="connsiteY19" fmla="*/ 960 h 961176"/>
                <a:gd name="connsiteX20" fmla="*/ 118809 w 1133262"/>
                <a:gd name="connsiteY20" fmla="*/ 65254 h 961176"/>
                <a:gd name="connsiteX21" fmla="*/ 199772 w 1133262"/>
                <a:gd name="connsiteY21" fmla="*/ 131929 h 961176"/>
                <a:gd name="connsiteX0" fmla="*/ 199772 w 1133262"/>
                <a:gd name="connsiteY0" fmla="*/ 131929 h 961176"/>
                <a:gd name="connsiteX1" fmla="*/ 418847 w 1133262"/>
                <a:gd name="connsiteY1" fmla="*/ 265279 h 961176"/>
                <a:gd name="connsiteX2" fmla="*/ 637922 w 1133262"/>
                <a:gd name="connsiteY2" fmla="*/ 384342 h 961176"/>
                <a:gd name="connsiteX3" fmla="*/ 771272 w 1133262"/>
                <a:gd name="connsiteY3" fmla="*/ 451017 h 961176"/>
                <a:gd name="connsiteX4" fmla="*/ 952247 w 1133262"/>
                <a:gd name="connsiteY4" fmla="*/ 536742 h 961176"/>
                <a:gd name="connsiteX5" fmla="*/ 1052259 w 1133262"/>
                <a:gd name="connsiteY5" fmla="*/ 579604 h 961176"/>
                <a:gd name="connsiteX6" fmla="*/ 1109409 w 1133262"/>
                <a:gd name="connsiteY6" fmla="*/ 684379 h 961176"/>
                <a:gd name="connsiteX7" fmla="*/ 1133222 w 1133262"/>
                <a:gd name="connsiteY7" fmla="*/ 822492 h 961176"/>
                <a:gd name="connsiteX8" fmla="*/ 1104647 w 1133262"/>
                <a:gd name="connsiteY8" fmla="*/ 955842 h 961176"/>
                <a:gd name="connsiteX9" fmla="*/ 1061784 w 1133262"/>
                <a:gd name="connsiteY9" fmla="*/ 936792 h 961176"/>
                <a:gd name="connsiteX10" fmla="*/ 861759 w 1133262"/>
                <a:gd name="connsiteY10" fmla="*/ 851067 h 961176"/>
                <a:gd name="connsiteX11" fmla="*/ 556959 w 1133262"/>
                <a:gd name="connsiteY11" fmla="*/ 689142 h 961176"/>
                <a:gd name="connsiteX12" fmla="*/ 337884 w 1133262"/>
                <a:gd name="connsiteY12" fmla="*/ 555792 h 961176"/>
                <a:gd name="connsiteX13" fmla="*/ 166434 w 1133262"/>
                <a:gd name="connsiteY13" fmla="*/ 451017 h 961176"/>
                <a:gd name="connsiteX14" fmla="*/ 61659 w 1133262"/>
                <a:gd name="connsiteY14" fmla="*/ 398629 h 961176"/>
                <a:gd name="connsiteX15" fmla="*/ 33084 w 1133262"/>
                <a:gd name="connsiteY15" fmla="*/ 348623 h 961176"/>
                <a:gd name="connsiteX16" fmla="*/ 4509 w 1133262"/>
                <a:gd name="connsiteY16" fmla="*/ 246229 h 961176"/>
                <a:gd name="connsiteX17" fmla="*/ 4509 w 1133262"/>
                <a:gd name="connsiteY17" fmla="*/ 131929 h 961176"/>
                <a:gd name="connsiteX18" fmla="*/ 47372 w 1133262"/>
                <a:gd name="connsiteY18" fmla="*/ 36680 h 961176"/>
                <a:gd name="connsiteX19" fmla="*/ 80709 w 1133262"/>
                <a:gd name="connsiteY19" fmla="*/ 960 h 961176"/>
                <a:gd name="connsiteX20" fmla="*/ 118809 w 1133262"/>
                <a:gd name="connsiteY20" fmla="*/ 65254 h 961176"/>
                <a:gd name="connsiteX21" fmla="*/ 199772 w 1133262"/>
                <a:gd name="connsiteY21" fmla="*/ 131929 h 961176"/>
                <a:gd name="connsiteX0" fmla="*/ 199772 w 1133262"/>
                <a:gd name="connsiteY0" fmla="*/ 131929 h 961176"/>
                <a:gd name="connsiteX1" fmla="*/ 418847 w 1133262"/>
                <a:gd name="connsiteY1" fmla="*/ 265279 h 961176"/>
                <a:gd name="connsiteX2" fmla="*/ 637922 w 1133262"/>
                <a:gd name="connsiteY2" fmla="*/ 384342 h 961176"/>
                <a:gd name="connsiteX3" fmla="*/ 771272 w 1133262"/>
                <a:gd name="connsiteY3" fmla="*/ 451017 h 961176"/>
                <a:gd name="connsiteX4" fmla="*/ 952247 w 1133262"/>
                <a:gd name="connsiteY4" fmla="*/ 536742 h 961176"/>
                <a:gd name="connsiteX5" fmla="*/ 1052259 w 1133262"/>
                <a:gd name="connsiteY5" fmla="*/ 579604 h 961176"/>
                <a:gd name="connsiteX6" fmla="*/ 1109409 w 1133262"/>
                <a:gd name="connsiteY6" fmla="*/ 684379 h 961176"/>
                <a:gd name="connsiteX7" fmla="*/ 1133222 w 1133262"/>
                <a:gd name="connsiteY7" fmla="*/ 822492 h 961176"/>
                <a:gd name="connsiteX8" fmla="*/ 1104647 w 1133262"/>
                <a:gd name="connsiteY8" fmla="*/ 955842 h 961176"/>
                <a:gd name="connsiteX9" fmla="*/ 1061784 w 1133262"/>
                <a:gd name="connsiteY9" fmla="*/ 936792 h 961176"/>
                <a:gd name="connsiteX10" fmla="*/ 861759 w 1133262"/>
                <a:gd name="connsiteY10" fmla="*/ 851067 h 961176"/>
                <a:gd name="connsiteX11" fmla="*/ 556959 w 1133262"/>
                <a:gd name="connsiteY11" fmla="*/ 689142 h 961176"/>
                <a:gd name="connsiteX12" fmla="*/ 337884 w 1133262"/>
                <a:gd name="connsiteY12" fmla="*/ 555792 h 961176"/>
                <a:gd name="connsiteX13" fmla="*/ 166434 w 1133262"/>
                <a:gd name="connsiteY13" fmla="*/ 451017 h 961176"/>
                <a:gd name="connsiteX14" fmla="*/ 61659 w 1133262"/>
                <a:gd name="connsiteY14" fmla="*/ 398629 h 961176"/>
                <a:gd name="connsiteX15" fmla="*/ 33084 w 1133262"/>
                <a:gd name="connsiteY15" fmla="*/ 348623 h 961176"/>
                <a:gd name="connsiteX16" fmla="*/ 4509 w 1133262"/>
                <a:gd name="connsiteY16" fmla="*/ 246229 h 961176"/>
                <a:gd name="connsiteX17" fmla="*/ 4509 w 1133262"/>
                <a:gd name="connsiteY17" fmla="*/ 131929 h 961176"/>
                <a:gd name="connsiteX18" fmla="*/ 47372 w 1133262"/>
                <a:gd name="connsiteY18" fmla="*/ 36680 h 961176"/>
                <a:gd name="connsiteX19" fmla="*/ 80709 w 1133262"/>
                <a:gd name="connsiteY19" fmla="*/ 960 h 961176"/>
                <a:gd name="connsiteX20" fmla="*/ 111666 w 1133262"/>
                <a:gd name="connsiteY20" fmla="*/ 65254 h 961176"/>
                <a:gd name="connsiteX21" fmla="*/ 199772 w 1133262"/>
                <a:gd name="connsiteY21" fmla="*/ 131929 h 961176"/>
                <a:gd name="connsiteX0" fmla="*/ 199772 w 1133262"/>
                <a:gd name="connsiteY0" fmla="*/ 131929 h 961176"/>
                <a:gd name="connsiteX1" fmla="*/ 418847 w 1133262"/>
                <a:gd name="connsiteY1" fmla="*/ 265279 h 961176"/>
                <a:gd name="connsiteX2" fmla="*/ 637922 w 1133262"/>
                <a:gd name="connsiteY2" fmla="*/ 384342 h 961176"/>
                <a:gd name="connsiteX3" fmla="*/ 771272 w 1133262"/>
                <a:gd name="connsiteY3" fmla="*/ 451017 h 961176"/>
                <a:gd name="connsiteX4" fmla="*/ 952247 w 1133262"/>
                <a:gd name="connsiteY4" fmla="*/ 536742 h 961176"/>
                <a:gd name="connsiteX5" fmla="*/ 1052259 w 1133262"/>
                <a:gd name="connsiteY5" fmla="*/ 579604 h 961176"/>
                <a:gd name="connsiteX6" fmla="*/ 1109409 w 1133262"/>
                <a:gd name="connsiteY6" fmla="*/ 684379 h 961176"/>
                <a:gd name="connsiteX7" fmla="*/ 1133222 w 1133262"/>
                <a:gd name="connsiteY7" fmla="*/ 822492 h 961176"/>
                <a:gd name="connsiteX8" fmla="*/ 1104647 w 1133262"/>
                <a:gd name="connsiteY8" fmla="*/ 955842 h 961176"/>
                <a:gd name="connsiteX9" fmla="*/ 1061784 w 1133262"/>
                <a:gd name="connsiteY9" fmla="*/ 936792 h 961176"/>
                <a:gd name="connsiteX10" fmla="*/ 861759 w 1133262"/>
                <a:gd name="connsiteY10" fmla="*/ 851067 h 961176"/>
                <a:gd name="connsiteX11" fmla="*/ 556959 w 1133262"/>
                <a:gd name="connsiteY11" fmla="*/ 689142 h 961176"/>
                <a:gd name="connsiteX12" fmla="*/ 337884 w 1133262"/>
                <a:gd name="connsiteY12" fmla="*/ 555792 h 961176"/>
                <a:gd name="connsiteX13" fmla="*/ 166434 w 1133262"/>
                <a:gd name="connsiteY13" fmla="*/ 455779 h 961176"/>
                <a:gd name="connsiteX14" fmla="*/ 61659 w 1133262"/>
                <a:gd name="connsiteY14" fmla="*/ 398629 h 961176"/>
                <a:gd name="connsiteX15" fmla="*/ 33084 w 1133262"/>
                <a:gd name="connsiteY15" fmla="*/ 348623 h 961176"/>
                <a:gd name="connsiteX16" fmla="*/ 4509 w 1133262"/>
                <a:gd name="connsiteY16" fmla="*/ 246229 h 961176"/>
                <a:gd name="connsiteX17" fmla="*/ 4509 w 1133262"/>
                <a:gd name="connsiteY17" fmla="*/ 131929 h 961176"/>
                <a:gd name="connsiteX18" fmla="*/ 47372 w 1133262"/>
                <a:gd name="connsiteY18" fmla="*/ 36680 h 961176"/>
                <a:gd name="connsiteX19" fmla="*/ 80709 w 1133262"/>
                <a:gd name="connsiteY19" fmla="*/ 960 h 961176"/>
                <a:gd name="connsiteX20" fmla="*/ 111666 w 1133262"/>
                <a:gd name="connsiteY20" fmla="*/ 65254 h 961176"/>
                <a:gd name="connsiteX21" fmla="*/ 199772 w 1133262"/>
                <a:gd name="connsiteY21" fmla="*/ 131929 h 961176"/>
                <a:gd name="connsiteX0" fmla="*/ 199772 w 1133222"/>
                <a:gd name="connsiteY0" fmla="*/ 131929 h 961176"/>
                <a:gd name="connsiteX1" fmla="*/ 418847 w 1133222"/>
                <a:gd name="connsiteY1" fmla="*/ 265279 h 961176"/>
                <a:gd name="connsiteX2" fmla="*/ 637922 w 1133222"/>
                <a:gd name="connsiteY2" fmla="*/ 384342 h 961176"/>
                <a:gd name="connsiteX3" fmla="*/ 771272 w 1133222"/>
                <a:gd name="connsiteY3" fmla="*/ 451017 h 961176"/>
                <a:gd name="connsiteX4" fmla="*/ 952247 w 1133222"/>
                <a:gd name="connsiteY4" fmla="*/ 536742 h 961176"/>
                <a:gd name="connsiteX5" fmla="*/ 1052259 w 1133222"/>
                <a:gd name="connsiteY5" fmla="*/ 579604 h 961176"/>
                <a:gd name="connsiteX6" fmla="*/ 1104646 w 1133222"/>
                <a:gd name="connsiteY6" fmla="*/ 684379 h 961176"/>
                <a:gd name="connsiteX7" fmla="*/ 1133222 w 1133222"/>
                <a:gd name="connsiteY7" fmla="*/ 822492 h 961176"/>
                <a:gd name="connsiteX8" fmla="*/ 1104647 w 1133222"/>
                <a:gd name="connsiteY8" fmla="*/ 955842 h 961176"/>
                <a:gd name="connsiteX9" fmla="*/ 1061784 w 1133222"/>
                <a:gd name="connsiteY9" fmla="*/ 936792 h 961176"/>
                <a:gd name="connsiteX10" fmla="*/ 861759 w 1133222"/>
                <a:gd name="connsiteY10" fmla="*/ 851067 h 961176"/>
                <a:gd name="connsiteX11" fmla="*/ 556959 w 1133222"/>
                <a:gd name="connsiteY11" fmla="*/ 689142 h 961176"/>
                <a:gd name="connsiteX12" fmla="*/ 337884 w 1133222"/>
                <a:gd name="connsiteY12" fmla="*/ 555792 h 961176"/>
                <a:gd name="connsiteX13" fmla="*/ 166434 w 1133222"/>
                <a:gd name="connsiteY13" fmla="*/ 455779 h 961176"/>
                <a:gd name="connsiteX14" fmla="*/ 61659 w 1133222"/>
                <a:gd name="connsiteY14" fmla="*/ 398629 h 961176"/>
                <a:gd name="connsiteX15" fmla="*/ 33084 w 1133222"/>
                <a:gd name="connsiteY15" fmla="*/ 348623 h 961176"/>
                <a:gd name="connsiteX16" fmla="*/ 4509 w 1133222"/>
                <a:gd name="connsiteY16" fmla="*/ 246229 h 961176"/>
                <a:gd name="connsiteX17" fmla="*/ 4509 w 1133222"/>
                <a:gd name="connsiteY17" fmla="*/ 131929 h 961176"/>
                <a:gd name="connsiteX18" fmla="*/ 47372 w 1133222"/>
                <a:gd name="connsiteY18" fmla="*/ 36680 h 961176"/>
                <a:gd name="connsiteX19" fmla="*/ 80709 w 1133222"/>
                <a:gd name="connsiteY19" fmla="*/ 960 h 961176"/>
                <a:gd name="connsiteX20" fmla="*/ 111666 w 1133222"/>
                <a:gd name="connsiteY20" fmla="*/ 65254 h 961176"/>
                <a:gd name="connsiteX21" fmla="*/ 199772 w 1133222"/>
                <a:gd name="connsiteY21" fmla="*/ 131929 h 961176"/>
                <a:gd name="connsiteX0" fmla="*/ 199772 w 1133222"/>
                <a:gd name="connsiteY0" fmla="*/ 131929 h 961176"/>
                <a:gd name="connsiteX1" fmla="*/ 418847 w 1133222"/>
                <a:gd name="connsiteY1" fmla="*/ 265279 h 961176"/>
                <a:gd name="connsiteX2" fmla="*/ 637922 w 1133222"/>
                <a:gd name="connsiteY2" fmla="*/ 384342 h 961176"/>
                <a:gd name="connsiteX3" fmla="*/ 771272 w 1133222"/>
                <a:gd name="connsiteY3" fmla="*/ 451017 h 961176"/>
                <a:gd name="connsiteX4" fmla="*/ 952247 w 1133222"/>
                <a:gd name="connsiteY4" fmla="*/ 536742 h 961176"/>
                <a:gd name="connsiteX5" fmla="*/ 1052259 w 1133222"/>
                <a:gd name="connsiteY5" fmla="*/ 586748 h 961176"/>
                <a:gd name="connsiteX6" fmla="*/ 1104646 w 1133222"/>
                <a:gd name="connsiteY6" fmla="*/ 684379 h 961176"/>
                <a:gd name="connsiteX7" fmla="*/ 1133222 w 1133222"/>
                <a:gd name="connsiteY7" fmla="*/ 822492 h 961176"/>
                <a:gd name="connsiteX8" fmla="*/ 1104647 w 1133222"/>
                <a:gd name="connsiteY8" fmla="*/ 955842 h 961176"/>
                <a:gd name="connsiteX9" fmla="*/ 1061784 w 1133222"/>
                <a:gd name="connsiteY9" fmla="*/ 936792 h 961176"/>
                <a:gd name="connsiteX10" fmla="*/ 861759 w 1133222"/>
                <a:gd name="connsiteY10" fmla="*/ 851067 h 961176"/>
                <a:gd name="connsiteX11" fmla="*/ 556959 w 1133222"/>
                <a:gd name="connsiteY11" fmla="*/ 689142 h 961176"/>
                <a:gd name="connsiteX12" fmla="*/ 337884 w 1133222"/>
                <a:gd name="connsiteY12" fmla="*/ 555792 h 961176"/>
                <a:gd name="connsiteX13" fmla="*/ 166434 w 1133222"/>
                <a:gd name="connsiteY13" fmla="*/ 455779 h 961176"/>
                <a:gd name="connsiteX14" fmla="*/ 61659 w 1133222"/>
                <a:gd name="connsiteY14" fmla="*/ 398629 h 961176"/>
                <a:gd name="connsiteX15" fmla="*/ 33084 w 1133222"/>
                <a:gd name="connsiteY15" fmla="*/ 348623 h 961176"/>
                <a:gd name="connsiteX16" fmla="*/ 4509 w 1133222"/>
                <a:gd name="connsiteY16" fmla="*/ 246229 h 961176"/>
                <a:gd name="connsiteX17" fmla="*/ 4509 w 1133222"/>
                <a:gd name="connsiteY17" fmla="*/ 131929 h 961176"/>
                <a:gd name="connsiteX18" fmla="*/ 47372 w 1133222"/>
                <a:gd name="connsiteY18" fmla="*/ 36680 h 961176"/>
                <a:gd name="connsiteX19" fmla="*/ 80709 w 1133222"/>
                <a:gd name="connsiteY19" fmla="*/ 960 h 961176"/>
                <a:gd name="connsiteX20" fmla="*/ 111666 w 1133222"/>
                <a:gd name="connsiteY20" fmla="*/ 65254 h 961176"/>
                <a:gd name="connsiteX21" fmla="*/ 199772 w 1133222"/>
                <a:gd name="connsiteY21" fmla="*/ 131929 h 961176"/>
                <a:gd name="connsiteX0" fmla="*/ 199772 w 1133257"/>
                <a:gd name="connsiteY0" fmla="*/ 131929 h 959566"/>
                <a:gd name="connsiteX1" fmla="*/ 418847 w 1133257"/>
                <a:gd name="connsiteY1" fmla="*/ 265279 h 959566"/>
                <a:gd name="connsiteX2" fmla="*/ 637922 w 1133257"/>
                <a:gd name="connsiteY2" fmla="*/ 384342 h 959566"/>
                <a:gd name="connsiteX3" fmla="*/ 771272 w 1133257"/>
                <a:gd name="connsiteY3" fmla="*/ 451017 h 959566"/>
                <a:gd name="connsiteX4" fmla="*/ 952247 w 1133257"/>
                <a:gd name="connsiteY4" fmla="*/ 536742 h 959566"/>
                <a:gd name="connsiteX5" fmla="*/ 1052259 w 1133257"/>
                <a:gd name="connsiteY5" fmla="*/ 586748 h 959566"/>
                <a:gd name="connsiteX6" fmla="*/ 1104646 w 1133257"/>
                <a:gd name="connsiteY6" fmla="*/ 684379 h 959566"/>
                <a:gd name="connsiteX7" fmla="*/ 1133222 w 1133257"/>
                <a:gd name="connsiteY7" fmla="*/ 822492 h 959566"/>
                <a:gd name="connsiteX8" fmla="*/ 1109409 w 1133257"/>
                <a:gd name="connsiteY8" fmla="*/ 951080 h 959566"/>
                <a:gd name="connsiteX9" fmla="*/ 1061784 w 1133257"/>
                <a:gd name="connsiteY9" fmla="*/ 936792 h 959566"/>
                <a:gd name="connsiteX10" fmla="*/ 861759 w 1133257"/>
                <a:gd name="connsiteY10" fmla="*/ 851067 h 959566"/>
                <a:gd name="connsiteX11" fmla="*/ 556959 w 1133257"/>
                <a:gd name="connsiteY11" fmla="*/ 689142 h 959566"/>
                <a:gd name="connsiteX12" fmla="*/ 337884 w 1133257"/>
                <a:gd name="connsiteY12" fmla="*/ 555792 h 959566"/>
                <a:gd name="connsiteX13" fmla="*/ 166434 w 1133257"/>
                <a:gd name="connsiteY13" fmla="*/ 455779 h 959566"/>
                <a:gd name="connsiteX14" fmla="*/ 61659 w 1133257"/>
                <a:gd name="connsiteY14" fmla="*/ 398629 h 959566"/>
                <a:gd name="connsiteX15" fmla="*/ 33084 w 1133257"/>
                <a:gd name="connsiteY15" fmla="*/ 348623 h 959566"/>
                <a:gd name="connsiteX16" fmla="*/ 4509 w 1133257"/>
                <a:gd name="connsiteY16" fmla="*/ 246229 h 959566"/>
                <a:gd name="connsiteX17" fmla="*/ 4509 w 1133257"/>
                <a:gd name="connsiteY17" fmla="*/ 131929 h 959566"/>
                <a:gd name="connsiteX18" fmla="*/ 47372 w 1133257"/>
                <a:gd name="connsiteY18" fmla="*/ 36680 h 959566"/>
                <a:gd name="connsiteX19" fmla="*/ 80709 w 1133257"/>
                <a:gd name="connsiteY19" fmla="*/ 960 h 959566"/>
                <a:gd name="connsiteX20" fmla="*/ 111666 w 1133257"/>
                <a:gd name="connsiteY20" fmla="*/ 65254 h 959566"/>
                <a:gd name="connsiteX21" fmla="*/ 199772 w 1133257"/>
                <a:gd name="connsiteY21" fmla="*/ 131929 h 959566"/>
                <a:gd name="connsiteX0" fmla="*/ 199772 w 1133565"/>
                <a:gd name="connsiteY0" fmla="*/ 131929 h 955880"/>
                <a:gd name="connsiteX1" fmla="*/ 418847 w 1133565"/>
                <a:gd name="connsiteY1" fmla="*/ 265279 h 955880"/>
                <a:gd name="connsiteX2" fmla="*/ 637922 w 1133565"/>
                <a:gd name="connsiteY2" fmla="*/ 384342 h 955880"/>
                <a:gd name="connsiteX3" fmla="*/ 771272 w 1133565"/>
                <a:gd name="connsiteY3" fmla="*/ 451017 h 955880"/>
                <a:gd name="connsiteX4" fmla="*/ 952247 w 1133565"/>
                <a:gd name="connsiteY4" fmla="*/ 536742 h 955880"/>
                <a:gd name="connsiteX5" fmla="*/ 1052259 w 1133565"/>
                <a:gd name="connsiteY5" fmla="*/ 586748 h 955880"/>
                <a:gd name="connsiteX6" fmla="*/ 1104646 w 1133565"/>
                <a:gd name="connsiteY6" fmla="*/ 684379 h 955880"/>
                <a:gd name="connsiteX7" fmla="*/ 1133222 w 1133565"/>
                <a:gd name="connsiteY7" fmla="*/ 822492 h 955880"/>
                <a:gd name="connsiteX8" fmla="*/ 1116552 w 1133565"/>
                <a:gd name="connsiteY8" fmla="*/ 946317 h 955880"/>
                <a:gd name="connsiteX9" fmla="*/ 1061784 w 1133565"/>
                <a:gd name="connsiteY9" fmla="*/ 936792 h 955880"/>
                <a:gd name="connsiteX10" fmla="*/ 861759 w 1133565"/>
                <a:gd name="connsiteY10" fmla="*/ 851067 h 955880"/>
                <a:gd name="connsiteX11" fmla="*/ 556959 w 1133565"/>
                <a:gd name="connsiteY11" fmla="*/ 689142 h 955880"/>
                <a:gd name="connsiteX12" fmla="*/ 337884 w 1133565"/>
                <a:gd name="connsiteY12" fmla="*/ 555792 h 955880"/>
                <a:gd name="connsiteX13" fmla="*/ 166434 w 1133565"/>
                <a:gd name="connsiteY13" fmla="*/ 455779 h 955880"/>
                <a:gd name="connsiteX14" fmla="*/ 61659 w 1133565"/>
                <a:gd name="connsiteY14" fmla="*/ 398629 h 955880"/>
                <a:gd name="connsiteX15" fmla="*/ 33084 w 1133565"/>
                <a:gd name="connsiteY15" fmla="*/ 348623 h 955880"/>
                <a:gd name="connsiteX16" fmla="*/ 4509 w 1133565"/>
                <a:gd name="connsiteY16" fmla="*/ 246229 h 955880"/>
                <a:gd name="connsiteX17" fmla="*/ 4509 w 1133565"/>
                <a:gd name="connsiteY17" fmla="*/ 131929 h 955880"/>
                <a:gd name="connsiteX18" fmla="*/ 47372 w 1133565"/>
                <a:gd name="connsiteY18" fmla="*/ 36680 h 955880"/>
                <a:gd name="connsiteX19" fmla="*/ 80709 w 1133565"/>
                <a:gd name="connsiteY19" fmla="*/ 960 h 955880"/>
                <a:gd name="connsiteX20" fmla="*/ 111666 w 1133565"/>
                <a:gd name="connsiteY20" fmla="*/ 65254 h 955880"/>
                <a:gd name="connsiteX21" fmla="*/ 199772 w 1133565"/>
                <a:gd name="connsiteY21" fmla="*/ 131929 h 955880"/>
                <a:gd name="connsiteX0" fmla="*/ 199772 w 1133565"/>
                <a:gd name="connsiteY0" fmla="*/ 131929 h 956078"/>
                <a:gd name="connsiteX1" fmla="*/ 418847 w 1133565"/>
                <a:gd name="connsiteY1" fmla="*/ 265279 h 956078"/>
                <a:gd name="connsiteX2" fmla="*/ 637922 w 1133565"/>
                <a:gd name="connsiteY2" fmla="*/ 384342 h 956078"/>
                <a:gd name="connsiteX3" fmla="*/ 771272 w 1133565"/>
                <a:gd name="connsiteY3" fmla="*/ 451017 h 956078"/>
                <a:gd name="connsiteX4" fmla="*/ 952247 w 1133565"/>
                <a:gd name="connsiteY4" fmla="*/ 536742 h 956078"/>
                <a:gd name="connsiteX5" fmla="*/ 1052259 w 1133565"/>
                <a:gd name="connsiteY5" fmla="*/ 586748 h 956078"/>
                <a:gd name="connsiteX6" fmla="*/ 1104646 w 1133565"/>
                <a:gd name="connsiteY6" fmla="*/ 684379 h 956078"/>
                <a:gd name="connsiteX7" fmla="*/ 1133222 w 1133565"/>
                <a:gd name="connsiteY7" fmla="*/ 822492 h 956078"/>
                <a:gd name="connsiteX8" fmla="*/ 1116552 w 1133565"/>
                <a:gd name="connsiteY8" fmla="*/ 946317 h 956078"/>
                <a:gd name="connsiteX9" fmla="*/ 1061784 w 1133565"/>
                <a:gd name="connsiteY9" fmla="*/ 936792 h 956078"/>
                <a:gd name="connsiteX10" fmla="*/ 859378 w 1133565"/>
                <a:gd name="connsiteY10" fmla="*/ 846304 h 956078"/>
                <a:gd name="connsiteX11" fmla="*/ 556959 w 1133565"/>
                <a:gd name="connsiteY11" fmla="*/ 689142 h 956078"/>
                <a:gd name="connsiteX12" fmla="*/ 337884 w 1133565"/>
                <a:gd name="connsiteY12" fmla="*/ 555792 h 956078"/>
                <a:gd name="connsiteX13" fmla="*/ 166434 w 1133565"/>
                <a:gd name="connsiteY13" fmla="*/ 455779 h 956078"/>
                <a:gd name="connsiteX14" fmla="*/ 61659 w 1133565"/>
                <a:gd name="connsiteY14" fmla="*/ 398629 h 956078"/>
                <a:gd name="connsiteX15" fmla="*/ 33084 w 1133565"/>
                <a:gd name="connsiteY15" fmla="*/ 348623 h 956078"/>
                <a:gd name="connsiteX16" fmla="*/ 4509 w 1133565"/>
                <a:gd name="connsiteY16" fmla="*/ 246229 h 956078"/>
                <a:gd name="connsiteX17" fmla="*/ 4509 w 1133565"/>
                <a:gd name="connsiteY17" fmla="*/ 131929 h 956078"/>
                <a:gd name="connsiteX18" fmla="*/ 47372 w 1133565"/>
                <a:gd name="connsiteY18" fmla="*/ 36680 h 956078"/>
                <a:gd name="connsiteX19" fmla="*/ 80709 w 1133565"/>
                <a:gd name="connsiteY19" fmla="*/ 960 h 956078"/>
                <a:gd name="connsiteX20" fmla="*/ 111666 w 1133565"/>
                <a:gd name="connsiteY20" fmla="*/ 65254 h 956078"/>
                <a:gd name="connsiteX21" fmla="*/ 199772 w 1133565"/>
                <a:gd name="connsiteY21" fmla="*/ 131929 h 956078"/>
                <a:gd name="connsiteX0" fmla="*/ 199772 w 1133565"/>
                <a:gd name="connsiteY0" fmla="*/ 131929 h 956078"/>
                <a:gd name="connsiteX1" fmla="*/ 418847 w 1133565"/>
                <a:gd name="connsiteY1" fmla="*/ 265279 h 956078"/>
                <a:gd name="connsiteX2" fmla="*/ 637922 w 1133565"/>
                <a:gd name="connsiteY2" fmla="*/ 384342 h 956078"/>
                <a:gd name="connsiteX3" fmla="*/ 771272 w 1133565"/>
                <a:gd name="connsiteY3" fmla="*/ 451017 h 956078"/>
                <a:gd name="connsiteX4" fmla="*/ 952247 w 1133565"/>
                <a:gd name="connsiteY4" fmla="*/ 536742 h 956078"/>
                <a:gd name="connsiteX5" fmla="*/ 1052259 w 1133565"/>
                <a:gd name="connsiteY5" fmla="*/ 586748 h 956078"/>
                <a:gd name="connsiteX6" fmla="*/ 1104646 w 1133565"/>
                <a:gd name="connsiteY6" fmla="*/ 684379 h 956078"/>
                <a:gd name="connsiteX7" fmla="*/ 1133222 w 1133565"/>
                <a:gd name="connsiteY7" fmla="*/ 822492 h 956078"/>
                <a:gd name="connsiteX8" fmla="*/ 1116552 w 1133565"/>
                <a:gd name="connsiteY8" fmla="*/ 946317 h 956078"/>
                <a:gd name="connsiteX9" fmla="*/ 1061784 w 1133565"/>
                <a:gd name="connsiteY9" fmla="*/ 936792 h 956078"/>
                <a:gd name="connsiteX10" fmla="*/ 859378 w 1133565"/>
                <a:gd name="connsiteY10" fmla="*/ 846304 h 956078"/>
                <a:gd name="connsiteX11" fmla="*/ 549815 w 1133565"/>
                <a:gd name="connsiteY11" fmla="*/ 691523 h 956078"/>
                <a:gd name="connsiteX12" fmla="*/ 337884 w 1133565"/>
                <a:gd name="connsiteY12" fmla="*/ 555792 h 956078"/>
                <a:gd name="connsiteX13" fmla="*/ 166434 w 1133565"/>
                <a:gd name="connsiteY13" fmla="*/ 455779 h 956078"/>
                <a:gd name="connsiteX14" fmla="*/ 61659 w 1133565"/>
                <a:gd name="connsiteY14" fmla="*/ 398629 h 956078"/>
                <a:gd name="connsiteX15" fmla="*/ 33084 w 1133565"/>
                <a:gd name="connsiteY15" fmla="*/ 348623 h 956078"/>
                <a:gd name="connsiteX16" fmla="*/ 4509 w 1133565"/>
                <a:gd name="connsiteY16" fmla="*/ 246229 h 956078"/>
                <a:gd name="connsiteX17" fmla="*/ 4509 w 1133565"/>
                <a:gd name="connsiteY17" fmla="*/ 131929 h 956078"/>
                <a:gd name="connsiteX18" fmla="*/ 47372 w 1133565"/>
                <a:gd name="connsiteY18" fmla="*/ 36680 h 956078"/>
                <a:gd name="connsiteX19" fmla="*/ 80709 w 1133565"/>
                <a:gd name="connsiteY19" fmla="*/ 960 h 956078"/>
                <a:gd name="connsiteX20" fmla="*/ 111666 w 1133565"/>
                <a:gd name="connsiteY20" fmla="*/ 65254 h 956078"/>
                <a:gd name="connsiteX21" fmla="*/ 199772 w 1133565"/>
                <a:gd name="connsiteY21" fmla="*/ 131929 h 956078"/>
                <a:gd name="connsiteX0" fmla="*/ 199772 w 1133565"/>
                <a:gd name="connsiteY0" fmla="*/ 131929 h 956078"/>
                <a:gd name="connsiteX1" fmla="*/ 418847 w 1133565"/>
                <a:gd name="connsiteY1" fmla="*/ 265279 h 956078"/>
                <a:gd name="connsiteX2" fmla="*/ 637922 w 1133565"/>
                <a:gd name="connsiteY2" fmla="*/ 384342 h 956078"/>
                <a:gd name="connsiteX3" fmla="*/ 771272 w 1133565"/>
                <a:gd name="connsiteY3" fmla="*/ 451017 h 956078"/>
                <a:gd name="connsiteX4" fmla="*/ 952247 w 1133565"/>
                <a:gd name="connsiteY4" fmla="*/ 536742 h 956078"/>
                <a:gd name="connsiteX5" fmla="*/ 1052259 w 1133565"/>
                <a:gd name="connsiteY5" fmla="*/ 586748 h 956078"/>
                <a:gd name="connsiteX6" fmla="*/ 1104646 w 1133565"/>
                <a:gd name="connsiteY6" fmla="*/ 684379 h 956078"/>
                <a:gd name="connsiteX7" fmla="*/ 1133222 w 1133565"/>
                <a:gd name="connsiteY7" fmla="*/ 822492 h 956078"/>
                <a:gd name="connsiteX8" fmla="*/ 1116552 w 1133565"/>
                <a:gd name="connsiteY8" fmla="*/ 946317 h 956078"/>
                <a:gd name="connsiteX9" fmla="*/ 1061784 w 1133565"/>
                <a:gd name="connsiteY9" fmla="*/ 936792 h 956078"/>
                <a:gd name="connsiteX10" fmla="*/ 859378 w 1133565"/>
                <a:gd name="connsiteY10" fmla="*/ 846304 h 956078"/>
                <a:gd name="connsiteX11" fmla="*/ 549815 w 1133565"/>
                <a:gd name="connsiteY11" fmla="*/ 691523 h 956078"/>
                <a:gd name="connsiteX12" fmla="*/ 333122 w 1133565"/>
                <a:gd name="connsiteY12" fmla="*/ 555792 h 956078"/>
                <a:gd name="connsiteX13" fmla="*/ 166434 w 1133565"/>
                <a:gd name="connsiteY13" fmla="*/ 455779 h 956078"/>
                <a:gd name="connsiteX14" fmla="*/ 61659 w 1133565"/>
                <a:gd name="connsiteY14" fmla="*/ 398629 h 956078"/>
                <a:gd name="connsiteX15" fmla="*/ 33084 w 1133565"/>
                <a:gd name="connsiteY15" fmla="*/ 348623 h 956078"/>
                <a:gd name="connsiteX16" fmla="*/ 4509 w 1133565"/>
                <a:gd name="connsiteY16" fmla="*/ 246229 h 956078"/>
                <a:gd name="connsiteX17" fmla="*/ 4509 w 1133565"/>
                <a:gd name="connsiteY17" fmla="*/ 131929 h 956078"/>
                <a:gd name="connsiteX18" fmla="*/ 47372 w 1133565"/>
                <a:gd name="connsiteY18" fmla="*/ 36680 h 956078"/>
                <a:gd name="connsiteX19" fmla="*/ 80709 w 1133565"/>
                <a:gd name="connsiteY19" fmla="*/ 960 h 956078"/>
                <a:gd name="connsiteX20" fmla="*/ 111666 w 1133565"/>
                <a:gd name="connsiteY20" fmla="*/ 65254 h 956078"/>
                <a:gd name="connsiteX21" fmla="*/ 199772 w 1133565"/>
                <a:gd name="connsiteY21" fmla="*/ 131929 h 95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3565" h="956078">
                  <a:moveTo>
                    <a:pt x="199772" y="131929"/>
                  </a:moveTo>
                  <a:cubicBezTo>
                    <a:pt x="250969" y="165267"/>
                    <a:pt x="345822" y="223210"/>
                    <a:pt x="418847" y="265279"/>
                  </a:cubicBezTo>
                  <a:cubicBezTo>
                    <a:pt x="491872" y="307348"/>
                    <a:pt x="579185" y="353386"/>
                    <a:pt x="637922" y="384342"/>
                  </a:cubicBezTo>
                  <a:cubicBezTo>
                    <a:pt x="696660" y="415298"/>
                    <a:pt x="718885" y="425617"/>
                    <a:pt x="771272" y="451017"/>
                  </a:cubicBezTo>
                  <a:cubicBezTo>
                    <a:pt x="823660" y="476417"/>
                    <a:pt x="905416" y="514120"/>
                    <a:pt x="952247" y="536742"/>
                  </a:cubicBezTo>
                  <a:cubicBezTo>
                    <a:pt x="999078" y="559364"/>
                    <a:pt x="1026859" y="562142"/>
                    <a:pt x="1052259" y="586748"/>
                  </a:cubicBezTo>
                  <a:cubicBezTo>
                    <a:pt x="1077659" y="611354"/>
                    <a:pt x="1091152" y="645088"/>
                    <a:pt x="1104646" y="684379"/>
                  </a:cubicBezTo>
                  <a:cubicBezTo>
                    <a:pt x="1118140" y="723670"/>
                    <a:pt x="1131238" y="778836"/>
                    <a:pt x="1133222" y="822492"/>
                  </a:cubicBezTo>
                  <a:cubicBezTo>
                    <a:pt x="1135206" y="866148"/>
                    <a:pt x="1128458" y="927267"/>
                    <a:pt x="1116552" y="946317"/>
                  </a:cubicBezTo>
                  <a:cubicBezTo>
                    <a:pt x="1104646" y="965367"/>
                    <a:pt x="1104646" y="953461"/>
                    <a:pt x="1061784" y="936792"/>
                  </a:cubicBezTo>
                  <a:cubicBezTo>
                    <a:pt x="1018922" y="920123"/>
                    <a:pt x="944706" y="887182"/>
                    <a:pt x="859378" y="846304"/>
                  </a:cubicBezTo>
                  <a:cubicBezTo>
                    <a:pt x="774050" y="805426"/>
                    <a:pt x="637524" y="739942"/>
                    <a:pt x="549815" y="691523"/>
                  </a:cubicBezTo>
                  <a:cubicBezTo>
                    <a:pt x="462106" y="643104"/>
                    <a:pt x="397019" y="595083"/>
                    <a:pt x="333122" y="555792"/>
                  </a:cubicBezTo>
                  <a:cubicBezTo>
                    <a:pt x="269225" y="516501"/>
                    <a:pt x="211678" y="481973"/>
                    <a:pt x="166434" y="455779"/>
                  </a:cubicBezTo>
                  <a:cubicBezTo>
                    <a:pt x="121190" y="429585"/>
                    <a:pt x="83884" y="416488"/>
                    <a:pt x="61659" y="398629"/>
                  </a:cubicBezTo>
                  <a:cubicBezTo>
                    <a:pt x="39434" y="380770"/>
                    <a:pt x="42609" y="374023"/>
                    <a:pt x="33084" y="348623"/>
                  </a:cubicBezTo>
                  <a:cubicBezTo>
                    <a:pt x="23559" y="323223"/>
                    <a:pt x="9272" y="282345"/>
                    <a:pt x="4509" y="246229"/>
                  </a:cubicBezTo>
                  <a:cubicBezTo>
                    <a:pt x="-254" y="210113"/>
                    <a:pt x="-2635" y="166854"/>
                    <a:pt x="4509" y="131929"/>
                  </a:cubicBezTo>
                  <a:cubicBezTo>
                    <a:pt x="11653" y="97004"/>
                    <a:pt x="34672" y="58508"/>
                    <a:pt x="47372" y="36680"/>
                  </a:cubicBezTo>
                  <a:cubicBezTo>
                    <a:pt x="60072" y="14852"/>
                    <a:pt x="68803" y="-4596"/>
                    <a:pt x="80709" y="960"/>
                  </a:cubicBezTo>
                  <a:cubicBezTo>
                    <a:pt x="92615" y="6516"/>
                    <a:pt x="91822" y="43426"/>
                    <a:pt x="111666" y="65254"/>
                  </a:cubicBezTo>
                  <a:cubicBezTo>
                    <a:pt x="131510" y="87082"/>
                    <a:pt x="148575" y="98592"/>
                    <a:pt x="199772" y="131929"/>
                  </a:cubicBezTo>
                  <a:close/>
                </a:path>
              </a:pathLst>
            </a:custGeom>
            <a:solidFill>
              <a:srgbClr val="E0D4D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8" name="任意多边形 227"/>
            <p:cNvSpPr/>
            <p:nvPr/>
          </p:nvSpPr>
          <p:spPr>
            <a:xfrm>
              <a:off x="7122367" y="1732358"/>
              <a:ext cx="1771091" cy="2331113"/>
            </a:xfrm>
            <a:custGeom>
              <a:avLst/>
              <a:gdLst>
                <a:gd name="connsiteX0" fmla="*/ 1179917 w 1773833"/>
                <a:gd name="connsiteY0" fmla="*/ 277253 h 2318498"/>
                <a:gd name="connsiteX1" fmla="*/ 1365654 w 1773833"/>
                <a:gd name="connsiteY1" fmla="*/ 505853 h 2318498"/>
                <a:gd name="connsiteX2" fmla="*/ 1594254 w 1773833"/>
                <a:gd name="connsiteY2" fmla="*/ 805890 h 2318498"/>
                <a:gd name="connsiteX3" fmla="*/ 1741892 w 1773833"/>
                <a:gd name="connsiteY3" fmla="*/ 1115453 h 2318498"/>
                <a:gd name="connsiteX4" fmla="*/ 1760942 w 1773833"/>
                <a:gd name="connsiteY4" fmla="*/ 1434540 h 2318498"/>
                <a:gd name="connsiteX5" fmla="*/ 1584729 w 1773833"/>
                <a:gd name="connsiteY5" fmla="*/ 1715528 h 2318498"/>
                <a:gd name="connsiteX6" fmla="*/ 1284692 w 1773833"/>
                <a:gd name="connsiteY6" fmla="*/ 1925078 h 2318498"/>
                <a:gd name="connsiteX7" fmla="*/ 865592 w 1773833"/>
                <a:gd name="connsiteY7" fmla="*/ 2153678 h 2318498"/>
                <a:gd name="connsiteX8" fmla="*/ 622704 w 1773833"/>
                <a:gd name="connsiteY8" fmla="*/ 2296553 h 2318498"/>
                <a:gd name="connsiteX9" fmla="*/ 484592 w 1773833"/>
                <a:gd name="connsiteY9" fmla="*/ 2310840 h 2318498"/>
                <a:gd name="connsiteX10" fmla="*/ 365529 w 1773833"/>
                <a:gd name="connsiteY10" fmla="*/ 2225115 h 2318498"/>
                <a:gd name="connsiteX11" fmla="*/ 294092 w 1773833"/>
                <a:gd name="connsiteY11" fmla="*/ 2087003 h 2318498"/>
                <a:gd name="connsiteX12" fmla="*/ 279804 w 1773833"/>
                <a:gd name="connsiteY12" fmla="*/ 1977465 h 2318498"/>
                <a:gd name="connsiteX13" fmla="*/ 255992 w 1773833"/>
                <a:gd name="connsiteY13" fmla="*/ 1958415 h 2318498"/>
                <a:gd name="connsiteX14" fmla="*/ 117879 w 1773833"/>
                <a:gd name="connsiteY14" fmla="*/ 1934603 h 2318498"/>
                <a:gd name="connsiteX15" fmla="*/ 13104 w 1773833"/>
                <a:gd name="connsiteY15" fmla="*/ 1915553 h 2318498"/>
                <a:gd name="connsiteX16" fmla="*/ 8342 w 1773833"/>
                <a:gd name="connsiteY16" fmla="*/ 1867928 h 2318498"/>
                <a:gd name="connsiteX17" fmla="*/ 75017 w 1773833"/>
                <a:gd name="connsiteY17" fmla="*/ 1848878 h 2318498"/>
                <a:gd name="connsiteX18" fmla="*/ 213129 w 1773833"/>
                <a:gd name="connsiteY18" fmla="*/ 1848878 h 2318498"/>
                <a:gd name="connsiteX19" fmla="*/ 303617 w 1773833"/>
                <a:gd name="connsiteY19" fmla="*/ 1863165 h 2318498"/>
                <a:gd name="connsiteX20" fmla="*/ 332192 w 1773833"/>
                <a:gd name="connsiteY20" fmla="*/ 1925078 h 2318498"/>
                <a:gd name="connsiteX21" fmla="*/ 370292 w 1773833"/>
                <a:gd name="connsiteY21" fmla="*/ 2039378 h 2318498"/>
                <a:gd name="connsiteX22" fmla="*/ 446492 w 1773833"/>
                <a:gd name="connsiteY22" fmla="*/ 2167965 h 2318498"/>
                <a:gd name="connsiteX23" fmla="*/ 498879 w 1773833"/>
                <a:gd name="connsiteY23" fmla="*/ 2206065 h 2318498"/>
                <a:gd name="connsiteX24" fmla="*/ 551267 w 1773833"/>
                <a:gd name="connsiteY24" fmla="*/ 2148915 h 2318498"/>
                <a:gd name="connsiteX25" fmla="*/ 598892 w 1773833"/>
                <a:gd name="connsiteY25" fmla="*/ 2010803 h 2318498"/>
                <a:gd name="connsiteX26" fmla="*/ 636992 w 1773833"/>
                <a:gd name="connsiteY26" fmla="*/ 1967940 h 2318498"/>
                <a:gd name="connsiteX27" fmla="*/ 651279 w 1773833"/>
                <a:gd name="connsiteY27" fmla="*/ 1872690 h 2318498"/>
                <a:gd name="connsiteX28" fmla="*/ 884642 w 1773833"/>
                <a:gd name="connsiteY28" fmla="*/ 1777440 h 2318498"/>
                <a:gd name="connsiteX29" fmla="*/ 1084667 w 1773833"/>
                <a:gd name="connsiteY29" fmla="*/ 1667903 h 2318498"/>
                <a:gd name="connsiteX30" fmla="*/ 1294217 w 1773833"/>
                <a:gd name="connsiteY30" fmla="*/ 1505978 h 2318498"/>
                <a:gd name="connsiteX31" fmla="*/ 1394229 w 1773833"/>
                <a:gd name="connsiteY31" fmla="*/ 1401203 h 2318498"/>
                <a:gd name="connsiteX32" fmla="*/ 1403754 w 1773833"/>
                <a:gd name="connsiteY32" fmla="*/ 1172603 h 2318498"/>
                <a:gd name="connsiteX33" fmla="*/ 1246592 w 1773833"/>
                <a:gd name="connsiteY33" fmla="*/ 872565 h 2318498"/>
                <a:gd name="connsiteX34" fmla="*/ 1075142 w 1773833"/>
                <a:gd name="connsiteY34" fmla="*/ 667778 h 2318498"/>
                <a:gd name="connsiteX35" fmla="*/ 851304 w 1773833"/>
                <a:gd name="connsiteY35" fmla="*/ 405840 h 2318498"/>
                <a:gd name="connsiteX36" fmla="*/ 737004 w 1773833"/>
                <a:gd name="connsiteY36" fmla="*/ 272490 h 2318498"/>
                <a:gd name="connsiteX37" fmla="*/ 651279 w 1773833"/>
                <a:gd name="connsiteY37" fmla="*/ 153428 h 2318498"/>
                <a:gd name="connsiteX38" fmla="*/ 627467 w 1773833"/>
                <a:gd name="connsiteY38" fmla="*/ 62940 h 2318498"/>
                <a:gd name="connsiteX39" fmla="*/ 694142 w 1773833"/>
                <a:gd name="connsiteY39" fmla="*/ 5790 h 2318498"/>
                <a:gd name="connsiteX40" fmla="*/ 856067 w 1773833"/>
                <a:gd name="connsiteY40" fmla="*/ 10553 h 2318498"/>
                <a:gd name="connsiteX41" fmla="*/ 989417 w 1773833"/>
                <a:gd name="connsiteY41" fmla="*/ 81990 h 2318498"/>
                <a:gd name="connsiteX42" fmla="*/ 1098954 w 1773833"/>
                <a:gd name="connsiteY42" fmla="*/ 201053 h 2318498"/>
                <a:gd name="connsiteX43" fmla="*/ 1179917 w 1773833"/>
                <a:gd name="connsiteY43" fmla="*/ 277253 h 2318498"/>
                <a:gd name="connsiteX0" fmla="*/ 1179917 w 1773833"/>
                <a:gd name="connsiteY0" fmla="*/ 277253 h 2318498"/>
                <a:gd name="connsiteX1" fmla="*/ 1365654 w 1773833"/>
                <a:gd name="connsiteY1" fmla="*/ 505853 h 2318498"/>
                <a:gd name="connsiteX2" fmla="*/ 1594254 w 1773833"/>
                <a:gd name="connsiteY2" fmla="*/ 805890 h 2318498"/>
                <a:gd name="connsiteX3" fmla="*/ 1741892 w 1773833"/>
                <a:gd name="connsiteY3" fmla="*/ 1115453 h 2318498"/>
                <a:gd name="connsiteX4" fmla="*/ 1760942 w 1773833"/>
                <a:gd name="connsiteY4" fmla="*/ 1434540 h 2318498"/>
                <a:gd name="connsiteX5" fmla="*/ 1584729 w 1773833"/>
                <a:gd name="connsiteY5" fmla="*/ 1715528 h 2318498"/>
                <a:gd name="connsiteX6" fmla="*/ 1284692 w 1773833"/>
                <a:gd name="connsiteY6" fmla="*/ 1925078 h 2318498"/>
                <a:gd name="connsiteX7" fmla="*/ 865592 w 1773833"/>
                <a:gd name="connsiteY7" fmla="*/ 2153678 h 2318498"/>
                <a:gd name="connsiteX8" fmla="*/ 622704 w 1773833"/>
                <a:gd name="connsiteY8" fmla="*/ 2296553 h 2318498"/>
                <a:gd name="connsiteX9" fmla="*/ 484592 w 1773833"/>
                <a:gd name="connsiteY9" fmla="*/ 2310840 h 2318498"/>
                <a:gd name="connsiteX10" fmla="*/ 365529 w 1773833"/>
                <a:gd name="connsiteY10" fmla="*/ 2225115 h 2318498"/>
                <a:gd name="connsiteX11" fmla="*/ 294092 w 1773833"/>
                <a:gd name="connsiteY11" fmla="*/ 2087003 h 2318498"/>
                <a:gd name="connsiteX12" fmla="*/ 279804 w 1773833"/>
                <a:gd name="connsiteY12" fmla="*/ 1977465 h 2318498"/>
                <a:gd name="connsiteX13" fmla="*/ 255992 w 1773833"/>
                <a:gd name="connsiteY13" fmla="*/ 1958415 h 2318498"/>
                <a:gd name="connsiteX14" fmla="*/ 117879 w 1773833"/>
                <a:gd name="connsiteY14" fmla="*/ 1934603 h 2318498"/>
                <a:gd name="connsiteX15" fmla="*/ 13104 w 1773833"/>
                <a:gd name="connsiteY15" fmla="*/ 1915553 h 2318498"/>
                <a:gd name="connsiteX16" fmla="*/ 8342 w 1773833"/>
                <a:gd name="connsiteY16" fmla="*/ 1867928 h 2318498"/>
                <a:gd name="connsiteX17" fmla="*/ 75017 w 1773833"/>
                <a:gd name="connsiteY17" fmla="*/ 1848878 h 2318498"/>
                <a:gd name="connsiteX18" fmla="*/ 213129 w 1773833"/>
                <a:gd name="connsiteY18" fmla="*/ 1848878 h 2318498"/>
                <a:gd name="connsiteX19" fmla="*/ 303617 w 1773833"/>
                <a:gd name="connsiteY19" fmla="*/ 1863165 h 2318498"/>
                <a:gd name="connsiteX20" fmla="*/ 332192 w 1773833"/>
                <a:gd name="connsiteY20" fmla="*/ 1925078 h 2318498"/>
                <a:gd name="connsiteX21" fmla="*/ 370292 w 1773833"/>
                <a:gd name="connsiteY21" fmla="*/ 2039378 h 2318498"/>
                <a:gd name="connsiteX22" fmla="*/ 446492 w 1773833"/>
                <a:gd name="connsiteY22" fmla="*/ 2167965 h 2318498"/>
                <a:gd name="connsiteX23" fmla="*/ 498879 w 1773833"/>
                <a:gd name="connsiteY23" fmla="*/ 2206065 h 2318498"/>
                <a:gd name="connsiteX24" fmla="*/ 551267 w 1773833"/>
                <a:gd name="connsiteY24" fmla="*/ 2148915 h 2318498"/>
                <a:gd name="connsiteX25" fmla="*/ 598892 w 1773833"/>
                <a:gd name="connsiteY25" fmla="*/ 2010803 h 2318498"/>
                <a:gd name="connsiteX26" fmla="*/ 608417 w 1773833"/>
                <a:gd name="connsiteY26" fmla="*/ 1944128 h 2318498"/>
                <a:gd name="connsiteX27" fmla="*/ 651279 w 1773833"/>
                <a:gd name="connsiteY27" fmla="*/ 1872690 h 2318498"/>
                <a:gd name="connsiteX28" fmla="*/ 884642 w 1773833"/>
                <a:gd name="connsiteY28" fmla="*/ 1777440 h 2318498"/>
                <a:gd name="connsiteX29" fmla="*/ 1084667 w 1773833"/>
                <a:gd name="connsiteY29" fmla="*/ 1667903 h 2318498"/>
                <a:gd name="connsiteX30" fmla="*/ 1294217 w 1773833"/>
                <a:gd name="connsiteY30" fmla="*/ 1505978 h 2318498"/>
                <a:gd name="connsiteX31" fmla="*/ 1394229 w 1773833"/>
                <a:gd name="connsiteY31" fmla="*/ 1401203 h 2318498"/>
                <a:gd name="connsiteX32" fmla="*/ 1403754 w 1773833"/>
                <a:gd name="connsiteY32" fmla="*/ 1172603 h 2318498"/>
                <a:gd name="connsiteX33" fmla="*/ 1246592 w 1773833"/>
                <a:gd name="connsiteY33" fmla="*/ 872565 h 2318498"/>
                <a:gd name="connsiteX34" fmla="*/ 1075142 w 1773833"/>
                <a:gd name="connsiteY34" fmla="*/ 667778 h 2318498"/>
                <a:gd name="connsiteX35" fmla="*/ 851304 w 1773833"/>
                <a:gd name="connsiteY35" fmla="*/ 405840 h 2318498"/>
                <a:gd name="connsiteX36" fmla="*/ 737004 w 1773833"/>
                <a:gd name="connsiteY36" fmla="*/ 272490 h 2318498"/>
                <a:gd name="connsiteX37" fmla="*/ 651279 w 1773833"/>
                <a:gd name="connsiteY37" fmla="*/ 153428 h 2318498"/>
                <a:gd name="connsiteX38" fmla="*/ 627467 w 1773833"/>
                <a:gd name="connsiteY38" fmla="*/ 62940 h 2318498"/>
                <a:gd name="connsiteX39" fmla="*/ 694142 w 1773833"/>
                <a:gd name="connsiteY39" fmla="*/ 5790 h 2318498"/>
                <a:gd name="connsiteX40" fmla="*/ 856067 w 1773833"/>
                <a:gd name="connsiteY40" fmla="*/ 10553 h 2318498"/>
                <a:gd name="connsiteX41" fmla="*/ 989417 w 1773833"/>
                <a:gd name="connsiteY41" fmla="*/ 81990 h 2318498"/>
                <a:gd name="connsiteX42" fmla="*/ 1098954 w 1773833"/>
                <a:gd name="connsiteY42" fmla="*/ 201053 h 2318498"/>
                <a:gd name="connsiteX43" fmla="*/ 1179917 w 1773833"/>
                <a:gd name="connsiteY43" fmla="*/ 277253 h 2318498"/>
                <a:gd name="connsiteX0" fmla="*/ 1179917 w 1773833"/>
                <a:gd name="connsiteY0" fmla="*/ 277253 h 2318498"/>
                <a:gd name="connsiteX1" fmla="*/ 1365654 w 1773833"/>
                <a:gd name="connsiteY1" fmla="*/ 505853 h 2318498"/>
                <a:gd name="connsiteX2" fmla="*/ 1594254 w 1773833"/>
                <a:gd name="connsiteY2" fmla="*/ 805890 h 2318498"/>
                <a:gd name="connsiteX3" fmla="*/ 1741892 w 1773833"/>
                <a:gd name="connsiteY3" fmla="*/ 1115453 h 2318498"/>
                <a:gd name="connsiteX4" fmla="*/ 1760942 w 1773833"/>
                <a:gd name="connsiteY4" fmla="*/ 1434540 h 2318498"/>
                <a:gd name="connsiteX5" fmla="*/ 1584729 w 1773833"/>
                <a:gd name="connsiteY5" fmla="*/ 1715528 h 2318498"/>
                <a:gd name="connsiteX6" fmla="*/ 1284692 w 1773833"/>
                <a:gd name="connsiteY6" fmla="*/ 1925078 h 2318498"/>
                <a:gd name="connsiteX7" fmla="*/ 865592 w 1773833"/>
                <a:gd name="connsiteY7" fmla="*/ 2153678 h 2318498"/>
                <a:gd name="connsiteX8" fmla="*/ 622704 w 1773833"/>
                <a:gd name="connsiteY8" fmla="*/ 2296553 h 2318498"/>
                <a:gd name="connsiteX9" fmla="*/ 484592 w 1773833"/>
                <a:gd name="connsiteY9" fmla="*/ 2310840 h 2318498"/>
                <a:gd name="connsiteX10" fmla="*/ 365529 w 1773833"/>
                <a:gd name="connsiteY10" fmla="*/ 2225115 h 2318498"/>
                <a:gd name="connsiteX11" fmla="*/ 294092 w 1773833"/>
                <a:gd name="connsiteY11" fmla="*/ 2087003 h 2318498"/>
                <a:gd name="connsiteX12" fmla="*/ 279804 w 1773833"/>
                <a:gd name="connsiteY12" fmla="*/ 1977465 h 2318498"/>
                <a:gd name="connsiteX13" fmla="*/ 255992 w 1773833"/>
                <a:gd name="connsiteY13" fmla="*/ 1958415 h 2318498"/>
                <a:gd name="connsiteX14" fmla="*/ 117879 w 1773833"/>
                <a:gd name="connsiteY14" fmla="*/ 1934603 h 2318498"/>
                <a:gd name="connsiteX15" fmla="*/ 13104 w 1773833"/>
                <a:gd name="connsiteY15" fmla="*/ 1915553 h 2318498"/>
                <a:gd name="connsiteX16" fmla="*/ 8342 w 1773833"/>
                <a:gd name="connsiteY16" fmla="*/ 1867928 h 2318498"/>
                <a:gd name="connsiteX17" fmla="*/ 75017 w 1773833"/>
                <a:gd name="connsiteY17" fmla="*/ 1848878 h 2318498"/>
                <a:gd name="connsiteX18" fmla="*/ 213129 w 1773833"/>
                <a:gd name="connsiteY18" fmla="*/ 1848878 h 2318498"/>
                <a:gd name="connsiteX19" fmla="*/ 303617 w 1773833"/>
                <a:gd name="connsiteY19" fmla="*/ 1863165 h 2318498"/>
                <a:gd name="connsiteX20" fmla="*/ 332192 w 1773833"/>
                <a:gd name="connsiteY20" fmla="*/ 1925078 h 2318498"/>
                <a:gd name="connsiteX21" fmla="*/ 370292 w 1773833"/>
                <a:gd name="connsiteY21" fmla="*/ 2039378 h 2318498"/>
                <a:gd name="connsiteX22" fmla="*/ 446492 w 1773833"/>
                <a:gd name="connsiteY22" fmla="*/ 2167965 h 2318498"/>
                <a:gd name="connsiteX23" fmla="*/ 498879 w 1773833"/>
                <a:gd name="connsiteY23" fmla="*/ 2206065 h 2318498"/>
                <a:gd name="connsiteX24" fmla="*/ 551267 w 1773833"/>
                <a:gd name="connsiteY24" fmla="*/ 2148915 h 2318498"/>
                <a:gd name="connsiteX25" fmla="*/ 584604 w 1773833"/>
                <a:gd name="connsiteY25" fmla="*/ 2010803 h 2318498"/>
                <a:gd name="connsiteX26" fmla="*/ 608417 w 1773833"/>
                <a:gd name="connsiteY26" fmla="*/ 1944128 h 2318498"/>
                <a:gd name="connsiteX27" fmla="*/ 651279 w 1773833"/>
                <a:gd name="connsiteY27" fmla="*/ 1872690 h 2318498"/>
                <a:gd name="connsiteX28" fmla="*/ 884642 w 1773833"/>
                <a:gd name="connsiteY28" fmla="*/ 1777440 h 2318498"/>
                <a:gd name="connsiteX29" fmla="*/ 1084667 w 1773833"/>
                <a:gd name="connsiteY29" fmla="*/ 1667903 h 2318498"/>
                <a:gd name="connsiteX30" fmla="*/ 1294217 w 1773833"/>
                <a:gd name="connsiteY30" fmla="*/ 1505978 h 2318498"/>
                <a:gd name="connsiteX31" fmla="*/ 1394229 w 1773833"/>
                <a:gd name="connsiteY31" fmla="*/ 1401203 h 2318498"/>
                <a:gd name="connsiteX32" fmla="*/ 1403754 w 1773833"/>
                <a:gd name="connsiteY32" fmla="*/ 1172603 h 2318498"/>
                <a:gd name="connsiteX33" fmla="*/ 1246592 w 1773833"/>
                <a:gd name="connsiteY33" fmla="*/ 872565 h 2318498"/>
                <a:gd name="connsiteX34" fmla="*/ 1075142 w 1773833"/>
                <a:gd name="connsiteY34" fmla="*/ 667778 h 2318498"/>
                <a:gd name="connsiteX35" fmla="*/ 851304 w 1773833"/>
                <a:gd name="connsiteY35" fmla="*/ 405840 h 2318498"/>
                <a:gd name="connsiteX36" fmla="*/ 737004 w 1773833"/>
                <a:gd name="connsiteY36" fmla="*/ 272490 h 2318498"/>
                <a:gd name="connsiteX37" fmla="*/ 651279 w 1773833"/>
                <a:gd name="connsiteY37" fmla="*/ 153428 h 2318498"/>
                <a:gd name="connsiteX38" fmla="*/ 627467 w 1773833"/>
                <a:gd name="connsiteY38" fmla="*/ 62940 h 2318498"/>
                <a:gd name="connsiteX39" fmla="*/ 694142 w 1773833"/>
                <a:gd name="connsiteY39" fmla="*/ 5790 h 2318498"/>
                <a:gd name="connsiteX40" fmla="*/ 856067 w 1773833"/>
                <a:gd name="connsiteY40" fmla="*/ 10553 h 2318498"/>
                <a:gd name="connsiteX41" fmla="*/ 989417 w 1773833"/>
                <a:gd name="connsiteY41" fmla="*/ 81990 h 2318498"/>
                <a:gd name="connsiteX42" fmla="*/ 1098954 w 1773833"/>
                <a:gd name="connsiteY42" fmla="*/ 201053 h 2318498"/>
                <a:gd name="connsiteX43" fmla="*/ 1179917 w 1773833"/>
                <a:gd name="connsiteY43" fmla="*/ 277253 h 2318498"/>
                <a:gd name="connsiteX0" fmla="*/ 1179917 w 1773833"/>
                <a:gd name="connsiteY0" fmla="*/ 288577 h 2329822"/>
                <a:gd name="connsiteX1" fmla="*/ 1365654 w 1773833"/>
                <a:gd name="connsiteY1" fmla="*/ 517177 h 2329822"/>
                <a:gd name="connsiteX2" fmla="*/ 1594254 w 1773833"/>
                <a:gd name="connsiteY2" fmla="*/ 817214 h 2329822"/>
                <a:gd name="connsiteX3" fmla="*/ 1741892 w 1773833"/>
                <a:gd name="connsiteY3" fmla="*/ 1126777 h 2329822"/>
                <a:gd name="connsiteX4" fmla="*/ 1760942 w 1773833"/>
                <a:gd name="connsiteY4" fmla="*/ 1445864 h 2329822"/>
                <a:gd name="connsiteX5" fmla="*/ 1584729 w 1773833"/>
                <a:gd name="connsiteY5" fmla="*/ 1726852 h 2329822"/>
                <a:gd name="connsiteX6" fmla="*/ 1284692 w 1773833"/>
                <a:gd name="connsiteY6" fmla="*/ 1936402 h 2329822"/>
                <a:gd name="connsiteX7" fmla="*/ 865592 w 1773833"/>
                <a:gd name="connsiteY7" fmla="*/ 2165002 h 2329822"/>
                <a:gd name="connsiteX8" fmla="*/ 622704 w 1773833"/>
                <a:gd name="connsiteY8" fmla="*/ 2307877 h 2329822"/>
                <a:gd name="connsiteX9" fmla="*/ 484592 w 1773833"/>
                <a:gd name="connsiteY9" fmla="*/ 2322164 h 2329822"/>
                <a:gd name="connsiteX10" fmla="*/ 365529 w 1773833"/>
                <a:gd name="connsiteY10" fmla="*/ 2236439 h 2329822"/>
                <a:gd name="connsiteX11" fmla="*/ 294092 w 1773833"/>
                <a:gd name="connsiteY11" fmla="*/ 2098327 h 2329822"/>
                <a:gd name="connsiteX12" fmla="*/ 279804 w 1773833"/>
                <a:gd name="connsiteY12" fmla="*/ 1988789 h 2329822"/>
                <a:gd name="connsiteX13" fmla="*/ 255992 w 1773833"/>
                <a:gd name="connsiteY13" fmla="*/ 1969739 h 2329822"/>
                <a:gd name="connsiteX14" fmla="*/ 117879 w 1773833"/>
                <a:gd name="connsiteY14" fmla="*/ 1945927 h 2329822"/>
                <a:gd name="connsiteX15" fmla="*/ 13104 w 1773833"/>
                <a:gd name="connsiteY15" fmla="*/ 1926877 h 2329822"/>
                <a:gd name="connsiteX16" fmla="*/ 8342 w 1773833"/>
                <a:gd name="connsiteY16" fmla="*/ 1879252 h 2329822"/>
                <a:gd name="connsiteX17" fmla="*/ 75017 w 1773833"/>
                <a:gd name="connsiteY17" fmla="*/ 1860202 h 2329822"/>
                <a:gd name="connsiteX18" fmla="*/ 213129 w 1773833"/>
                <a:gd name="connsiteY18" fmla="*/ 1860202 h 2329822"/>
                <a:gd name="connsiteX19" fmla="*/ 303617 w 1773833"/>
                <a:gd name="connsiteY19" fmla="*/ 1874489 h 2329822"/>
                <a:gd name="connsiteX20" fmla="*/ 332192 w 1773833"/>
                <a:gd name="connsiteY20" fmla="*/ 1936402 h 2329822"/>
                <a:gd name="connsiteX21" fmla="*/ 370292 w 1773833"/>
                <a:gd name="connsiteY21" fmla="*/ 2050702 h 2329822"/>
                <a:gd name="connsiteX22" fmla="*/ 446492 w 1773833"/>
                <a:gd name="connsiteY22" fmla="*/ 2179289 h 2329822"/>
                <a:gd name="connsiteX23" fmla="*/ 498879 w 1773833"/>
                <a:gd name="connsiteY23" fmla="*/ 2217389 h 2329822"/>
                <a:gd name="connsiteX24" fmla="*/ 551267 w 1773833"/>
                <a:gd name="connsiteY24" fmla="*/ 2160239 h 2329822"/>
                <a:gd name="connsiteX25" fmla="*/ 584604 w 1773833"/>
                <a:gd name="connsiteY25" fmla="*/ 2022127 h 2329822"/>
                <a:gd name="connsiteX26" fmla="*/ 608417 w 1773833"/>
                <a:gd name="connsiteY26" fmla="*/ 1955452 h 2329822"/>
                <a:gd name="connsiteX27" fmla="*/ 651279 w 1773833"/>
                <a:gd name="connsiteY27" fmla="*/ 1884014 h 2329822"/>
                <a:gd name="connsiteX28" fmla="*/ 884642 w 1773833"/>
                <a:gd name="connsiteY28" fmla="*/ 1788764 h 2329822"/>
                <a:gd name="connsiteX29" fmla="*/ 1084667 w 1773833"/>
                <a:gd name="connsiteY29" fmla="*/ 1679227 h 2329822"/>
                <a:gd name="connsiteX30" fmla="*/ 1294217 w 1773833"/>
                <a:gd name="connsiteY30" fmla="*/ 1517302 h 2329822"/>
                <a:gd name="connsiteX31" fmla="*/ 1394229 w 1773833"/>
                <a:gd name="connsiteY31" fmla="*/ 1412527 h 2329822"/>
                <a:gd name="connsiteX32" fmla="*/ 1403754 w 1773833"/>
                <a:gd name="connsiteY32" fmla="*/ 1183927 h 2329822"/>
                <a:gd name="connsiteX33" fmla="*/ 1246592 w 1773833"/>
                <a:gd name="connsiteY33" fmla="*/ 883889 h 2329822"/>
                <a:gd name="connsiteX34" fmla="*/ 1075142 w 1773833"/>
                <a:gd name="connsiteY34" fmla="*/ 679102 h 2329822"/>
                <a:gd name="connsiteX35" fmla="*/ 851304 w 1773833"/>
                <a:gd name="connsiteY35" fmla="*/ 417164 h 2329822"/>
                <a:gd name="connsiteX36" fmla="*/ 737004 w 1773833"/>
                <a:gd name="connsiteY36" fmla="*/ 283814 h 2329822"/>
                <a:gd name="connsiteX37" fmla="*/ 651279 w 1773833"/>
                <a:gd name="connsiteY37" fmla="*/ 164752 h 2329822"/>
                <a:gd name="connsiteX38" fmla="*/ 627467 w 1773833"/>
                <a:gd name="connsiteY38" fmla="*/ 74264 h 2329822"/>
                <a:gd name="connsiteX39" fmla="*/ 694142 w 1773833"/>
                <a:gd name="connsiteY39" fmla="*/ 17114 h 2329822"/>
                <a:gd name="connsiteX40" fmla="*/ 846542 w 1773833"/>
                <a:gd name="connsiteY40" fmla="*/ 5208 h 2329822"/>
                <a:gd name="connsiteX41" fmla="*/ 989417 w 1773833"/>
                <a:gd name="connsiteY41" fmla="*/ 93314 h 2329822"/>
                <a:gd name="connsiteX42" fmla="*/ 1098954 w 1773833"/>
                <a:gd name="connsiteY42" fmla="*/ 212377 h 2329822"/>
                <a:gd name="connsiteX43" fmla="*/ 1179917 w 1773833"/>
                <a:gd name="connsiteY43" fmla="*/ 288577 h 2329822"/>
                <a:gd name="connsiteX0" fmla="*/ 1179917 w 1773833"/>
                <a:gd name="connsiteY0" fmla="*/ 291012 h 2332257"/>
                <a:gd name="connsiteX1" fmla="*/ 1365654 w 1773833"/>
                <a:gd name="connsiteY1" fmla="*/ 519612 h 2332257"/>
                <a:gd name="connsiteX2" fmla="*/ 1594254 w 1773833"/>
                <a:gd name="connsiteY2" fmla="*/ 819649 h 2332257"/>
                <a:gd name="connsiteX3" fmla="*/ 1741892 w 1773833"/>
                <a:gd name="connsiteY3" fmla="*/ 1129212 h 2332257"/>
                <a:gd name="connsiteX4" fmla="*/ 1760942 w 1773833"/>
                <a:gd name="connsiteY4" fmla="*/ 1448299 h 2332257"/>
                <a:gd name="connsiteX5" fmla="*/ 1584729 w 1773833"/>
                <a:gd name="connsiteY5" fmla="*/ 1729287 h 2332257"/>
                <a:gd name="connsiteX6" fmla="*/ 1284692 w 1773833"/>
                <a:gd name="connsiteY6" fmla="*/ 1938837 h 2332257"/>
                <a:gd name="connsiteX7" fmla="*/ 865592 w 1773833"/>
                <a:gd name="connsiteY7" fmla="*/ 2167437 h 2332257"/>
                <a:gd name="connsiteX8" fmla="*/ 622704 w 1773833"/>
                <a:gd name="connsiteY8" fmla="*/ 2310312 h 2332257"/>
                <a:gd name="connsiteX9" fmla="*/ 484592 w 1773833"/>
                <a:gd name="connsiteY9" fmla="*/ 2324599 h 2332257"/>
                <a:gd name="connsiteX10" fmla="*/ 365529 w 1773833"/>
                <a:gd name="connsiteY10" fmla="*/ 2238874 h 2332257"/>
                <a:gd name="connsiteX11" fmla="*/ 294092 w 1773833"/>
                <a:gd name="connsiteY11" fmla="*/ 2100762 h 2332257"/>
                <a:gd name="connsiteX12" fmla="*/ 279804 w 1773833"/>
                <a:gd name="connsiteY12" fmla="*/ 1991224 h 2332257"/>
                <a:gd name="connsiteX13" fmla="*/ 255992 w 1773833"/>
                <a:gd name="connsiteY13" fmla="*/ 1972174 h 2332257"/>
                <a:gd name="connsiteX14" fmla="*/ 117879 w 1773833"/>
                <a:gd name="connsiteY14" fmla="*/ 1948362 h 2332257"/>
                <a:gd name="connsiteX15" fmla="*/ 13104 w 1773833"/>
                <a:gd name="connsiteY15" fmla="*/ 1929312 h 2332257"/>
                <a:gd name="connsiteX16" fmla="*/ 8342 w 1773833"/>
                <a:gd name="connsiteY16" fmla="*/ 1881687 h 2332257"/>
                <a:gd name="connsiteX17" fmla="*/ 75017 w 1773833"/>
                <a:gd name="connsiteY17" fmla="*/ 1862637 h 2332257"/>
                <a:gd name="connsiteX18" fmla="*/ 213129 w 1773833"/>
                <a:gd name="connsiteY18" fmla="*/ 1862637 h 2332257"/>
                <a:gd name="connsiteX19" fmla="*/ 303617 w 1773833"/>
                <a:gd name="connsiteY19" fmla="*/ 1876924 h 2332257"/>
                <a:gd name="connsiteX20" fmla="*/ 332192 w 1773833"/>
                <a:gd name="connsiteY20" fmla="*/ 1938837 h 2332257"/>
                <a:gd name="connsiteX21" fmla="*/ 370292 w 1773833"/>
                <a:gd name="connsiteY21" fmla="*/ 2053137 h 2332257"/>
                <a:gd name="connsiteX22" fmla="*/ 446492 w 1773833"/>
                <a:gd name="connsiteY22" fmla="*/ 2181724 h 2332257"/>
                <a:gd name="connsiteX23" fmla="*/ 498879 w 1773833"/>
                <a:gd name="connsiteY23" fmla="*/ 2219824 h 2332257"/>
                <a:gd name="connsiteX24" fmla="*/ 551267 w 1773833"/>
                <a:gd name="connsiteY24" fmla="*/ 2162674 h 2332257"/>
                <a:gd name="connsiteX25" fmla="*/ 584604 w 1773833"/>
                <a:gd name="connsiteY25" fmla="*/ 2024562 h 2332257"/>
                <a:gd name="connsiteX26" fmla="*/ 608417 w 1773833"/>
                <a:gd name="connsiteY26" fmla="*/ 1957887 h 2332257"/>
                <a:gd name="connsiteX27" fmla="*/ 651279 w 1773833"/>
                <a:gd name="connsiteY27" fmla="*/ 1886449 h 2332257"/>
                <a:gd name="connsiteX28" fmla="*/ 884642 w 1773833"/>
                <a:gd name="connsiteY28" fmla="*/ 1791199 h 2332257"/>
                <a:gd name="connsiteX29" fmla="*/ 1084667 w 1773833"/>
                <a:gd name="connsiteY29" fmla="*/ 1681662 h 2332257"/>
                <a:gd name="connsiteX30" fmla="*/ 1294217 w 1773833"/>
                <a:gd name="connsiteY30" fmla="*/ 1519737 h 2332257"/>
                <a:gd name="connsiteX31" fmla="*/ 1394229 w 1773833"/>
                <a:gd name="connsiteY31" fmla="*/ 1414962 h 2332257"/>
                <a:gd name="connsiteX32" fmla="*/ 1403754 w 1773833"/>
                <a:gd name="connsiteY32" fmla="*/ 1186362 h 2332257"/>
                <a:gd name="connsiteX33" fmla="*/ 1246592 w 1773833"/>
                <a:gd name="connsiteY33" fmla="*/ 886324 h 2332257"/>
                <a:gd name="connsiteX34" fmla="*/ 1075142 w 1773833"/>
                <a:gd name="connsiteY34" fmla="*/ 681537 h 2332257"/>
                <a:gd name="connsiteX35" fmla="*/ 851304 w 1773833"/>
                <a:gd name="connsiteY35" fmla="*/ 419599 h 2332257"/>
                <a:gd name="connsiteX36" fmla="*/ 737004 w 1773833"/>
                <a:gd name="connsiteY36" fmla="*/ 286249 h 2332257"/>
                <a:gd name="connsiteX37" fmla="*/ 651279 w 1773833"/>
                <a:gd name="connsiteY37" fmla="*/ 167187 h 2332257"/>
                <a:gd name="connsiteX38" fmla="*/ 627467 w 1773833"/>
                <a:gd name="connsiteY38" fmla="*/ 76699 h 2332257"/>
                <a:gd name="connsiteX39" fmla="*/ 698905 w 1773833"/>
                <a:gd name="connsiteY39" fmla="*/ 12405 h 2332257"/>
                <a:gd name="connsiteX40" fmla="*/ 846542 w 1773833"/>
                <a:gd name="connsiteY40" fmla="*/ 7643 h 2332257"/>
                <a:gd name="connsiteX41" fmla="*/ 989417 w 1773833"/>
                <a:gd name="connsiteY41" fmla="*/ 95749 h 2332257"/>
                <a:gd name="connsiteX42" fmla="*/ 1098954 w 1773833"/>
                <a:gd name="connsiteY42" fmla="*/ 214812 h 2332257"/>
                <a:gd name="connsiteX43" fmla="*/ 1179917 w 1773833"/>
                <a:gd name="connsiteY43" fmla="*/ 291012 h 2332257"/>
                <a:gd name="connsiteX0" fmla="*/ 1179917 w 1773833"/>
                <a:gd name="connsiteY0" fmla="*/ 291012 h 2332257"/>
                <a:gd name="connsiteX1" fmla="*/ 1365654 w 1773833"/>
                <a:gd name="connsiteY1" fmla="*/ 519612 h 2332257"/>
                <a:gd name="connsiteX2" fmla="*/ 1594254 w 1773833"/>
                <a:gd name="connsiteY2" fmla="*/ 819649 h 2332257"/>
                <a:gd name="connsiteX3" fmla="*/ 1741892 w 1773833"/>
                <a:gd name="connsiteY3" fmla="*/ 1129212 h 2332257"/>
                <a:gd name="connsiteX4" fmla="*/ 1760942 w 1773833"/>
                <a:gd name="connsiteY4" fmla="*/ 1448299 h 2332257"/>
                <a:gd name="connsiteX5" fmla="*/ 1584729 w 1773833"/>
                <a:gd name="connsiteY5" fmla="*/ 1729287 h 2332257"/>
                <a:gd name="connsiteX6" fmla="*/ 1284692 w 1773833"/>
                <a:gd name="connsiteY6" fmla="*/ 1938837 h 2332257"/>
                <a:gd name="connsiteX7" fmla="*/ 865592 w 1773833"/>
                <a:gd name="connsiteY7" fmla="*/ 2167437 h 2332257"/>
                <a:gd name="connsiteX8" fmla="*/ 622704 w 1773833"/>
                <a:gd name="connsiteY8" fmla="*/ 2310312 h 2332257"/>
                <a:gd name="connsiteX9" fmla="*/ 484592 w 1773833"/>
                <a:gd name="connsiteY9" fmla="*/ 2324599 h 2332257"/>
                <a:gd name="connsiteX10" fmla="*/ 365529 w 1773833"/>
                <a:gd name="connsiteY10" fmla="*/ 2238874 h 2332257"/>
                <a:gd name="connsiteX11" fmla="*/ 294092 w 1773833"/>
                <a:gd name="connsiteY11" fmla="*/ 2100762 h 2332257"/>
                <a:gd name="connsiteX12" fmla="*/ 279804 w 1773833"/>
                <a:gd name="connsiteY12" fmla="*/ 1991224 h 2332257"/>
                <a:gd name="connsiteX13" fmla="*/ 255992 w 1773833"/>
                <a:gd name="connsiteY13" fmla="*/ 1972174 h 2332257"/>
                <a:gd name="connsiteX14" fmla="*/ 117879 w 1773833"/>
                <a:gd name="connsiteY14" fmla="*/ 1948362 h 2332257"/>
                <a:gd name="connsiteX15" fmla="*/ 13104 w 1773833"/>
                <a:gd name="connsiteY15" fmla="*/ 1929312 h 2332257"/>
                <a:gd name="connsiteX16" fmla="*/ 8342 w 1773833"/>
                <a:gd name="connsiteY16" fmla="*/ 1881687 h 2332257"/>
                <a:gd name="connsiteX17" fmla="*/ 75017 w 1773833"/>
                <a:gd name="connsiteY17" fmla="*/ 1862637 h 2332257"/>
                <a:gd name="connsiteX18" fmla="*/ 213129 w 1773833"/>
                <a:gd name="connsiteY18" fmla="*/ 1862637 h 2332257"/>
                <a:gd name="connsiteX19" fmla="*/ 303617 w 1773833"/>
                <a:gd name="connsiteY19" fmla="*/ 1876924 h 2332257"/>
                <a:gd name="connsiteX20" fmla="*/ 332192 w 1773833"/>
                <a:gd name="connsiteY20" fmla="*/ 1938837 h 2332257"/>
                <a:gd name="connsiteX21" fmla="*/ 370292 w 1773833"/>
                <a:gd name="connsiteY21" fmla="*/ 2053137 h 2332257"/>
                <a:gd name="connsiteX22" fmla="*/ 446492 w 1773833"/>
                <a:gd name="connsiteY22" fmla="*/ 2181724 h 2332257"/>
                <a:gd name="connsiteX23" fmla="*/ 498879 w 1773833"/>
                <a:gd name="connsiteY23" fmla="*/ 2219824 h 2332257"/>
                <a:gd name="connsiteX24" fmla="*/ 551267 w 1773833"/>
                <a:gd name="connsiteY24" fmla="*/ 2162674 h 2332257"/>
                <a:gd name="connsiteX25" fmla="*/ 584604 w 1773833"/>
                <a:gd name="connsiteY25" fmla="*/ 2024562 h 2332257"/>
                <a:gd name="connsiteX26" fmla="*/ 608417 w 1773833"/>
                <a:gd name="connsiteY26" fmla="*/ 1957887 h 2332257"/>
                <a:gd name="connsiteX27" fmla="*/ 651279 w 1773833"/>
                <a:gd name="connsiteY27" fmla="*/ 1886449 h 2332257"/>
                <a:gd name="connsiteX28" fmla="*/ 884642 w 1773833"/>
                <a:gd name="connsiteY28" fmla="*/ 1791199 h 2332257"/>
                <a:gd name="connsiteX29" fmla="*/ 1084667 w 1773833"/>
                <a:gd name="connsiteY29" fmla="*/ 1681662 h 2332257"/>
                <a:gd name="connsiteX30" fmla="*/ 1294217 w 1773833"/>
                <a:gd name="connsiteY30" fmla="*/ 1519737 h 2332257"/>
                <a:gd name="connsiteX31" fmla="*/ 1394229 w 1773833"/>
                <a:gd name="connsiteY31" fmla="*/ 1414962 h 2332257"/>
                <a:gd name="connsiteX32" fmla="*/ 1403754 w 1773833"/>
                <a:gd name="connsiteY32" fmla="*/ 1186362 h 2332257"/>
                <a:gd name="connsiteX33" fmla="*/ 1246592 w 1773833"/>
                <a:gd name="connsiteY33" fmla="*/ 886324 h 2332257"/>
                <a:gd name="connsiteX34" fmla="*/ 1075142 w 1773833"/>
                <a:gd name="connsiteY34" fmla="*/ 681537 h 2332257"/>
                <a:gd name="connsiteX35" fmla="*/ 851304 w 1773833"/>
                <a:gd name="connsiteY35" fmla="*/ 419599 h 2332257"/>
                <a:gd name="connsiteX36" fmla="*/ 739385 w 1773833"/>
                <a:gd name="connsiteY36" fmla="*/ 283868 h 2332257"/>
                <a:gd name="connsiteX37" fmla="*/ 651279 w 1773833"/>
                <a:gd name="connsiteY37" fmla="*/ 167187 h 2332257"/>
                <a:gd name="connsiteX38" fmla="*/ 627467 w 1773833"/>
                <a:gd name="connsiteY38" fmla="*/ 76699 h 2332257"/>
                <a:gd name="connsiteX39" fmla="*/ 698905 w 1773833"/>
                <a:gd name="connsiteY39" fmla="*/ 12405 h 2332257"/>
                <a:gd name="connsiteX40" fmla="*/ 846542 w 1773833"/>
                <a:gd name="connsiteY40" fmla="*/ 7643 h 2332257"/>
                <a:gd name="connsiteX41" fmla="*/ 989417 w 1773833"/>
                <a:gd name="connsiteY41" fmla="*/ 95749 h 2332257"/>
                <a:gd name="connsiteX42" fmla="*/ 1098954 w 1773833"/>
                <a:gd name="connsiteY42" fmla="*/ 214812 h 2332257"/>
                <a:gd name="connsiteX43" fmla="*/ 1179917 w 1773833"/>
                <a:gd name="connsiteY43" fmla="*/ 291012 h 2332257"/>
                <a:gd name="connsiteX0" fmla="*/ 1179917 w 1773833"/>
                <a:gd name="connsiteY0" fmla="*/ 291703 h 2332948"/>
                <a:gd name="connsiteX1" fmla="*/ 1365654 w 1773833"/>
                <a:gd name="connsiteY1" fmla="*/ 520303 h 2332948"/>
                <a:gd name="connsiteX2" fmla="*/ 1594254 w 1773833"/>
                <a:gd name="connsiteY2" fmla="*/ 820340 h 2332948"/>
                <a:gd name="connsiteX3" fmla="*/ 1741892 w 1773833"/>
                <a:gd name="connsiteY3" fmla="*/ 1129903 h 2332948"/>
                <a:gd name="connsiteX4" fmla="*/ 1760942 w 1773833"/>
                <a:gd name="connsiteY4" fmla="*/ 1448990 h 2332948"/>
                <a:gd name="connsiteX5" fmla="*/ 1584729 w 1773833"/>
                <a:gd name="connsiteY5" fmla="*/ 1729978 h 2332948"/>
                <a:gd name="connsiteX6" fmla="*/ 1284692 w 1773833"/>
                <a:gd name="connsiteY6" fmla="*/ 1939528 h 2332948"/>
                <a:gd name="connsiteX7" fmla="*/ 865592 w 1773833"/>
                <a:gd name="connsiteY7" fmla="*/ 2168128 h 2332948"/>
                <a:gd name="connsiteX8" fmla="*/ 622704 w 1773833"/>
                <a:gd name="connsiteY8" fmla="*/ 2311003 h 2332948"/>
                <a:gd name="connsiteX9" fmla="*/ 484592 w 1773833"/>
                <a:gd name="connsiteY9" fmla="*/ 2325290 h 2332948"/>
                <a:gd name="connsiteX10" fmla="*/ 365529 w 1773833"/>
                <a:gd name="connsiteY10" fmla="*/ 2239565 h 2332948"/>
                <a:gd name="connsiteX11" fmla="*/ 294092 w 1773833"/>
                <a:gd name="connsiteY11" fmla="*/ 2101453 h 2332948"/>
                <a:gd name="connsiteX12" fmla="*/ 279804 w 1773833"/>
                <a:gd name="connsiteY12" fmla="*/ 1991915 h 2332948"/>
                <a:gd name="connsiteX13" fmla="*/ 255992 w 1773833"/>
                <a:gd name="connsiteY13" fmla="*/ 1972865 h 2332948"/>
                <a:gd name="connsiteX14" fmla="*/ 117879 w 1773833"/>
                <a:gd name="connsiteY14" fmla="*/ 1949053 h 2332948"/>
                <a:gd name="connsiteX15" fmla="*/ 13104 w 1773833"/>
                <a:gd name="connsiteY15" fmla="*/ 1930003 h 2332948"/>
                <a:gd name="connsiteX16" fmla="*/ 8342 w 1773833"/>
                <a:gd name="connsiteY16" fmla="*/ 1882378 h 2332948"/>
                <a:gd name="connsiteX17" fmla="*/ 75017 w 1773833"/>
                <a:gd name="connsiteY17" fmla="*/ 1863328 h 2332948"/>
                <a:gd name="connsiteX18" fmla="*/ 213129 w 1773833"/>
                <a:gd name="connsiteY18" fmla="*/ 1863328 h 2332948"/>
                <a:gd name="connsiteX19" fmla="*/ 303617 w 1773833"/>
                <a:gd name="connsiteY19" fmla="*/ 1877615 h 2332948"/>
                <a:gd name="connsiteX20" fmla="*/ 332192 w 1773833"/>
                <a:gd name="connsiteY20" fmla="*/ 1939528 h 2332948"/>
                <a:gd name="connsiteX21" fmla="*/ 370292 w 1773833"/>
                <a:gd name="connsiteY21" fmla="*/ 2053828 h 2332948"/>
                <a:gd name="connsiteX22" fmla="*/ 446492 w 1773833"/>
                <a:gd name="connsiteY22" fmla="*/ 2182415 h 2332948"/>
                <a:gd name="connsiteX23" fmla="*/ 498879 w 1773833"/>
                <a:gd name="connsiteY23" fmla="*/ 2220515 h 2332948"/>
                <a:gd name="connsiteX24" fmla="*/ 551267 w 1773833"/>
                <a:gd name="connsiteY24" fmla="*/ 2163365 h 2332948"/>
                <a:gd name="connsiteX25" fmla="*/ 584604 w 1773833"/>
                <a:gd name="connsiteY25" fmla="*/ 2025253 h 2332948"/>
                <a:gd name="connsiteX26" fmla="*/ 608417 w 1773833"/>
                <a:gd name="connsiteY26" fmla="*/ 1958578 h 2332948"/>
                <a:gd name="connsiteX27" fmla="*/ 651279 w 1773833"/>
                <a:gd name="connsiteY27" fmla="*/ 1887140 h 2332948"/>
                <a:gd name="connsiteX28" fmla="*/ 884642 w 1773833"/>
                <a:gd name="connsiteY28" fmla="*/ 1791890 h 2332948"/>
                <a:gd name="connsiteX29" fmla="*/ 1084667 w 1773833"/>
                <a:gd name="connsiteY29" fmla="*/ 1682353 h 2332948"/>
                <a:gd name="connsiteX30" fmla="*/ 1294217 w 1773833"/>
                <a:gd name="connsiteY30" fmla="*/ 1520428 h 2332948"/>
                <a:gd name="connsiteX31" fmla="*/ 1394229 w 1773833"/>
                <a:gd name="connsiteY31" fmla="*/ 1415653 h 2332948"/>
                <a:gd name="connsiteX32" fmla="*/ 1403754 w 1773833"/>
                <a:gd name="connsiteY32" fmla="*/ 1187053 h 2332948"/>
                <a:gd name="connsiteX33" fmla="*/ 1246592 w 1773833"/>
                <a:gd name="connsiteY33" fmla="*/ 887015 h 2332948"/>
                <a:gd name="connsiteX34" fmla="*/ 1075142 w 1773833"/>
                <a:gd name="connsiteY34" fmla="*/ 682228 h 2332948"/>
                <a:gd name="connsiteX35" fmla="*/ 851304 w 1773833"/>
                <a:gd name="connsiteY35" fmla="*/ 420290 h 2332948"/>
                <a:gd name="connsiteX36" fmla="*/ 739385 w 1773833"/>
                <a:gd name="connsiteY36" fmla="*/ 284559 h 2332948"/>
                <a:gd name="connsiteX37" fmla="*/ 651279 w 1773833"/>
                <a:gd name="connsiteY37" fmla="*/ 167878 h 2332948"/>
                <a:gd name="connsiteX38" fmla="*/ 627467 w 1773833"/>
                <a:gd name="connsiteY38" fmla="*/ 77390 h 2332948"/>
                <a:gd name="connsiteX39" fmla="*/ 698905 w 1773833"/>
                <a:gd name="connsiteY39" fmla="*/ 13096 h 2332948"/>
                <a:gd name="connsiteX40" fmla="*/ 846542 w 1773833"/>
                <a:gd name="connsiteY40" fmla="*/ 8334 h 2332948"/>
                <a:gd name="connsiteX41" fmla="*/ 984654 w 1773833"/>
                <a:gd name="connsiteY41" fmla="*/ 105965 h 2332948"/>
                <a:gd name="connsiteX42" fmla="*/ 1098954 w 1773833"/>
                <a:gd name="connsiteY42" fmla="*/ 215503 h 2332948"/>
                <a:gd name="connsiteX43" fmla="*/ 1179917 w 1773833"/>
                <a:gd name="connsiteY43" fmla="*/ 291703 h 2332948"/>
                <a:gd name="connsiteX0" fmla="*/ 1182299 w 1773833"/>
                <a:gd name="connsiteY0" fmla="*/ 308372 h 2332948"/>
                <a:gd name="connsiteX1" fmla="*/ 1365654 w 1773833"/>
                <a:gd name="connsiteY1" fmla="*/ 520303 h 2332948"/>
                <a:gd name="connsiteX2" fmla="*/ 1594254 w 1773833"/>
                <a:gd name="connsiteY2" fmla="*/ 820340 h 2332948"/>
                <a:gd name="connsiteX3" fmla="*/ 1741892 w 1773833"/>
                <a:gd name="connsiteY3" fmla="*/ 1129903 h 2332948"/>
                <a:gd name="connsiteX4" fmla="*/ 1760942 w 1773833"/>
                <a:gd name="connsiteY4" fmla="*/ 1448990 h 2332948"/>
                <a:gd name="connsiteX5" fmla="*/ 1584729 w 1773833"/>
                <a:gd name="connsiteY5" fmla="*/ 1729978 h 2332948"/>
                <a:gd name="connsiteX6" fmla="*/ 1284692 w 1773833"/>
                <a:gd name="connsiteY6" fmla="*/ 1939528 h 2332948"/>
                <a:gd name="connsiteX7" fmla="*/ 865592 w 1773833"/>
                <a:gd name="connsiteY7" fmla="*/ 2168128 h 2332948"/>
                <a:gd name="connsiteX8" fmla="*/ 622704 w 1773833"/>
                <a:gd name="connsiteY8" fmla="*/ 2311003 h 2332948"/>
                <a:gd name="connsiteX9" fmla="*/ 484592 w 1773833"/>
                <a:gd name="connsiteY9" fmla="*/ 2325290 h 2332948"/>
                <a:gd name="connsiteX10" fmla="*/ 365529 w 1773833"/>
                <a:gd name="connsiteY10" fmla="*/ 2239565 h 2332948"/>
                <a:gd name="connsiteX11" fmla="*/ 294092 w 1773833"/>
                <a:gd name="connsiteY11" fmla="*/ 2101453 h 2332948"/>
                <a:gd name="connsiteX12" fmla="*/ 279804 w 1773833"/>
                <a:gd name="connsiteY12" fmla="*/ 1991915 h 2332948"/>
                <a:gd name="connsiteX13" fmla="*/ 255992 w 1773833"/>
                <a:gd name="connsiteY13" fmla="*/ 1972865 h 2332948"/>
                <a:gd name="connsiteX14" fmla="*/ 117879 w 1773833"/>
                <a:gd name="connsiteY14" fmla="*/ 1949053 h 2332948"/>
                <a:gd name="connsiteX15" fmla="*/ 13104 w 1773833"/>
                <a:gd name="connsiteY15" fmla="*/ 1930003 h 2332948"/>
                <a:gd name="connsiteX16" fmla="*/ 8342 w 1773833"/>
                <a:gd name="connsiteY16" fmla="*/ 1882378 h 2332948"/>
                <a:gd name="connsiteX17" fmla="*/ 75017 w 1773833"/>
                <a:gd name="connsiteY17" fmla="*/ 1863328 h 2332948"/>
                <a:gd name="connsiteX18" fmla="*/ 213129 w 1773833"/>
                <a:gd name="connsiteY18" fmla="*/ 1863328 h 2332948"/>
                <a:gd name="connsiteX19" fmla="*/ 303617 w 1773833"/>
                <a:gd name="connsiteY19" fmla="*/ 1877615 h 2332948"/>
                <a:gd name="connsiteX20" fmla="*/ 332192 w 1773833"/>
                <a:gd name="connsiteY20" fmla="*/ 1939528 h 2332948"/>
                <a:gd name="connsiteX21" fmla="*/ 370292 w 1773833"/>
                <a:gd name="connsiteY21" fmla="*/ 2053828 h 2332948"/>
                <a:gd name="connsiteX22" fmla="*/ 446492 w 1773833"/>
                <a:gd name="connsiteY22" fmla="*/ 2182415 h 2332948"/>
                <a:gd name="connsiteX23" fmla="*/ 498879 w 1773833"/>
                <a:gd name="connsiteY23" fmla="*/ 2220515 h 2332948"/>
                <a:gd name="connsiteX24" fmla="*/ 551267 w 1773833"/>
                <a:gd name="connsiteY24" fmla="*/ 2163365 h 2332948"/>
                <a:gd name="connsiteX25" fmla="*/ 584604 w 1773833"/>
                <a:gd name="connsiteY25" fmla="*/ 2025253 h 2332948"/>
                <a:gd name="connsiteX26" fmla="*/ 608417 w 1773833"/>
                <a:gd name="connsiteY26" fmla="*/ 1958578 h 2332948"/>
                <a:gd name="connsiteX27" fmla="*/ 651279 w 1773833"/>
                <a:gd name="connsiteY27" fmla="*/ 1887140 h 2332948"/>
                <a:gd name="connsiteX28" fmla="*/ 884642 w 1773833"/>
                <a:gd name="connsiteY28" fmla="*/ 1791890 h 2332948"/>
                <a:gd name="connsiteX29" fmla="*/ 1084667 w 1773833"/>
                <a:gd name="connsiteY29" fmla="*/ 1682353 h 2332948"/>
                <a:gd name="connsiteX30" fmla="*/ 1294217 w 1773833"/>
                <a:gd name="connsiteY30" fmla="*/ 1520428 h 2332948"/>
                <a:gd name="connsiteX31" fmla="*/ 1394229 w 1773833"/>
                <a:gd name="connsiteY31" fmla="*/ 1415653 h 2332948"/>
                <a:gd name="connsiteX32" fmla="*/ 1403754 w 1773833"/>
                <a:gd name="connsiteY32" fmla="*/ 1187053 h 2332948"/>
                <a:gd name="connsiteX33" fmla="*/ 1246592 w 1773833"/>
                <a:gd name="connsiteY33" fmla="*/ 887015 h 2332948"/>
                <a:gd name="connsiteX34" fmla="*/ 1075142 w 1773833"/>
                <a:gd name="connsiteY34" fmla="*/ 682228 h 2332948"/>
                <a:gd name="connsiteX35" fmla="*/ 851304 w 1773833"/>
                <a:gd name="connsiteY35" fmla="*/ 420290 h 2332948"/>
                <a:gd name="connsiteX36" fmla="*/ 739385 w 1773833"/>
                <a:gd name="connsiteY36" fmla="*/ 284559 h 2332948"/>
                <a:gd name="connsiteX37" fmla="*/ 651279 w 1773833"/>
                <a:gd name="connsiteY37" fmla="*/ 167878 h 2332948"/>
                <a:gd name="connsiteX38" fmla="*/ 627467 w 1773833"/>
                <a:gd name="connsiteY38" fmla="*/ 77390 h 2332948"/>
                <a:gd name="connsiteX39" fmla="*/ 698905 w 1773833"/>
                <a:gd name="connsiteY39" fmla="*/ 13096 h 2332948"/>
                <a:gd name="connsiteX40" fmla="*/ 846542 w 1773833"/>
                <a:gd name="connsiteY40" fmla="*/ 8334 h 2332948"/>
                <a:gd name="connsiteX41" fmla="*/ 984654 w 1773833"/>
                <a:gd name="connsiteY41" fmla="*/ 105965 h 2332948"/>
                <a:gd name="connsiteX42" fmla="*/ 1098954 w 1773833"/>
                <a:gd name="connsiteY42" fmla="*/ 215503 h 2332948"/>
                <a:gd name="connsiteX43" fmla="*/ 1182299 w 1773833"/>
                <a:gd name="connsiteY43" fmla="*/ 308372 h 2332948"/>
                <a:gd name="connsiteX0" fmla="*/ 1182299 w 1774115"/>
                <a:gd name="connsiteY0" fmla="*/ 308372 h 2332948"/>
                <a:gd name="connsiteX1" fmla="*/ 1365654 w 1774115"/>
                <a:gd name="connsiteY1" fmla="*/ 520303 h 2332948"/>
                <a:gd name="connsiteX2" fmla="*/ 1587111 w 1774115"/>
                <a:gd name="connsiteY2" fmla="*/ 827483 h 2332948"/>
                <a:gd name="connsiteX3" fmla="*/ 1741892 w 1774115"/>
                <a:gd name="connsiteY3" fmla="*/ 1129903 h 2332948"/>
                <a:gd name="connsiteX4" fmla="*/ 1760942 w 1774115"/>
                <a:gd name="connsiteY4" fmla="*/ 1448990 h 2332948"/>
                <a:gd name="connsiteX5" fmla="*/ 1584729 w 1774115"/>
                <a:gd name="connsiteY5" fmla="*/ 1729978 h 2332948"/>
                <a:gd name="connsiteX6" fmla="*/ 1284692 w 1774115"/>
                <a:gd name="connsiteY6" fmla="*/ 1939528 h 2332948"/>
                <a:gd name="connsiteX7" fmla="*/ 865592 w 1774115"/>
                <a:gd name="connsiteY7" fmla="*/ 2168128 h 2332948"/>
                <a:gd name="connsiteX8" fmla="*/ 622704 w 1774115"/>
                <a:gd name="connsiteY8" fmla="*/ 2311003 h 2332948"/>
                <a:gd name="connsiteX9" fmla="*/ 484592 w 1774115"/>
                <a:gd name="connsiteY9" fmla="*/ 2325290 h 2332948"/>
                <a:gd name="connsiteX10" fmla="*/ 365529 w 1774115"/>
                <a:gd name="connsiteY10" fmla="*/ 2239565 h 2332948"/>
                <a:gd name="connsiteX11" fmla="*/ 294092 w 1774115"/>
                <a:gd name="connsiteY11" fmla="*/ 2101453 h 2332948"/>
                <a:gd name="connsiteX12" fmla="*/ 279804 w 1774115"/>
                <a:gd name="connsiteY12" fmla="*/ 1991915 h 2332948"/>
                <a:gd name="connsiteX13" fmla="*/ 255992 w 1774115"/>
                <a:gd name="connsiteY13" fmla="*/ 1972865 h 2332948"/>
                <a:gd name="connsiteX14" fmla="*/ 117879 w 1774115"/>
                <a:gd name="connsiteY14" fmla="*/ 1949053 h 2332948"/>
                <a:gd name="connsiteX15" fmla="*/ 13104 w 1774115"/>
                <a:gd name="connsiteY15" fmla="*/ 1930003 h 2332948"/>
                <a:gd name="connsiteX16" fmla="*/ 8342 w 1774115"/>
                <a:gd name="connsiteY16" fmla="*/ 1882378 h 2332948"/>
                <a:gd name="connsiteX17" fmla="*/ 75017 w 1774115"/>
                <a:gd name="connsiteY17" fmla="*/ 1863328 h 2332948"/>
                <a:gd name="connsiteX18" fmla="*/ 213129 w 1774115"/>
                <a:gd name="connsiteY18" fmla="*/ 1863328 h 2332948"/>
                <a:gd name="connsiteX19" fmla="*/ 303617 w 1774115"/>
                <a:gd name="connsiteY19" fmla="*/ 1877615 h 2332948"/>
                <a:gd name="connsiteX20" fmla="*/ 332192 w 1774115"/>
                <a:gd name="connsiteY20" fmla="*/ 1939528 h 2332948"/>
                <a:gd name="connsiteX21" fmla="*/ 370292 w 1774115"/>
                <a:gd name="connsiteY21" fmla="*/ 2053828 h 2332948"/>
                <a:gd name="connsiteX22" fmla="*/ 446492 w 1774115"/>
                <a:gd name="connsiteY22" fmla="*/ 2182415 h 2332948"/>
                <a:gd name="connsiteX23" fmla="*/ 498879 w 1774115"/>
                <a:gd name="connsiteY23" fmla="*/ 2220515 h 2332948"/>
                <a:gd name="connsiteX24" fmla="*/ 551267 w 1774115"/>
                <a:gd name="connsiteY24" fmla="*/ 2163365 h 2332948"/>
                <a:gd name="connsiteX25" fmla="*/ 584604 w 1774115"/>
                <a:gd name="connsiteY25" fmla="*/ 2025253 h 2332948"/>
                <a:gd name="connsiteX26" fmla="*/ 608417 w 1774115"/>
                <a:gd name="connsiteY26" fmla="*/ 1958578 h 2332948"/>
                <a:gd name="connsiteX27" fmla="*/ 651279 w 1774115"/>
                <a:gd name="connsiteY27" fmla="*/ 1887140 h 2332948"/>
                <a:gd name="connsiteX28" fmla="*/ 884642 w 1774115"/>
                <a:gd name="connsiteY28" fmla="*/ 1791890 h 2332948"/>
                <a:gd name="connsiteX29" fmla="*/ 1084667 w 1774115"/>
                <a:gd name="connsiteY29" fmla="*/ 1682353 h 2332948"/>
                <a:gd name="connsiteX30" fmla="*/ 1294217 w 1774115"/>
                <a:gd name="connsiteY30" fmla="*/ 1520428 h 2332948"/>
                <a:gd name="connsiteX31" fmla="*/ 1394229 w 1774115"/>
                <a:gd name="connsiteY31" fmla="*/ 1415653 h 2332948"/>
                <a:gd name="connsiteX32" fmla="*/ 1403754 w 1774115"/>
                <a:gd name="connsiteY32" fmla="*/ 1187053 h 2332948"/>
                <a:gd name="connsiteX33" fmla="*/ 1246592 w 1774115"/>
                <a:gd name="connsiteY33" fmla="*/ 887015 h 2332948"/>
                <a:gd name="connsiteX34" fmla="*/ 1075142 w 1774115"/>
                <a:gd name="connsiteY34" fmla="*/ 682228 h 2332948"/>
                <a:gd name="connsiteX35" fmla="*/ 851304 w 1774115"/>
                <a:gd name="connsiteY35" fmla="*/ 420290 h 2332948"/>
                <a:gd name="connsiteX36" fmla="*/ 739385 w 1774115"/>
                <a:gd name="connsiteY36" fmla="*/ 284559 h 2332948"/>
                <a:gd name="connsiteX37" fmla="*/ 651279 w 1774115"/>
                <a:gd name="connsiteY37" fmla="*/ 167878 h 2332948"/>
                <a:gd name="connsiteX38" fmla="*/ 627467 w 1774115"/>
                <a:gd name="connsiteY38" fmla="*/ 77390 h 2332948"/>
                <a:gd name="connsiteX39" fmla="*/ 698905 w 1774115"/>
                <a:gd name="connsiteY39" fmla="*/ 13096 h 2332948"/>
                <a:gd name="connsiteX40" fmla="*/ 846542 w 1774115"/>
                <a:gd name="connsiteY40" fmla="*/ 8334 h 2332948"/>
                <a:gd name="connsiteX41" fmla="*/ 984654 w 1774115"/>
                <a:gd name="connsiteY41" fmla="*/ 105965 h 2332948"/>
                <a:gd name="connsiteX42" fmla="*/ 1098954 w 1774115"/>
                <a:gd name="connsiteY42" fmla="*/ 215503 h 2332948"/>
                <a:gd name="connsiteX43" fmla="*/ 1182299 w 1774115"/>
                <a:gd name="connsiteY43" fmla="*/ 308372 h 2332948"/>
                <a:gd name="connsiteX0" fmla="*/ 1182299 w 1772337"/>
                <a:gd name="connsiteY0" fmla="*/ 308372 h 2332948"/>
                <a:gd name="connsiteX1" fmla="*/ 1365654 w 1772337"/>
                <a:gd name="connsiteY1" fmla="*/ 520303 h 2332948"/>
                <a:gd name="connsiteX2" fmla="*/ 1587111 w 1772337"/>
                <a:gd name="connsiteY2" fmla="*/ 827483 h 2332948"/>
                <a:gd name="connsiteX3" fmla="*/ 1741892 w 1772337"/>
                <a:gd name="connsiteY3" fmla="*/ 1129903 h 2332948"/>
                <a:gd name="connsiteX4" fmla="*/ 1758561 w 1772337"/>
                <a:gd name="connsiteY4" fmla="*/ 1448990 h 2332948"/>
                <a:gd name="connsiteX5" fmla="*/ 1584729 w 1772337"/>
                <a:gd name="connsiteY5" fmla="*/ 1729978 h 2332948"/>
                <a:gd name="connsiteX6" fmla="*/ 1284692 w 1772337"/>
                <a:gd name="connsiteY6" fmla="*/ 1939528 h 2332948"/>
                <a:gd name="connsiteX7" fmla="*/ 865592 w 1772337"/>
                <a:gd name="connsiteY7" fmla="*/ 2168128 h 2332948"/>
                <a:gd name="connsiteX8" fmla="*/ 622704 w 1772337"/>
                <a:gd name="connsiteY8" fmla="*/ 2311003 h 2332948"/>
                <a:gd name="connsiteX9" fmla="*/ 484592 w 1772337"/>
                <a:gd name="connsiteY9" fmla="*/ 2325290 h 2332948"/>
                <a:gd name="connsiteX10" fmla="*/ 365529 w 1772337"/>
                <a:gd name="connsiteY10" fmla="*/ 2239565 h 2332948"/>
                <a:gd name="connsiteX11" fmla="*/ 294092 w 1772337"/>
                <a:gd name="connsiteY11" fmla="*/ 2101453 h 2332948"/>
                <a:gd name="connsiteX12" fmla="*/ 279804 w 1772337"/>
                <a:gd name="connsiteY12" fmla="*/ 1991915 h 2332948"/>
                <a:gd name="connsiteX13" fmla="*/ 255992 w 1772337"/>
                <a:gd name="connsiteY13" fmla="*/ 1972865 h 2332948"/>
                <a:gd name="connsiteX14" fmla="*/ 117879 w 1772337"/>
                <a:gd name="connsiteY14" fmla="*/ 1949053 h 2332948"/>
                <a:gd name="connsiteX15" fmla="*/ 13104 w 1772337"/>
                <a:gd name="connsiteY15" fmla="*/ 1930003 h 2332948"/>
                <a:gd name="connsiteX16" fmla="*/ 8342 w 1772337"/>
                <a:gd name="connsiteY16" fmla="*/ 1882378 h 2332948"/>
                <a:gd name="connsiteX17" fmla="*/ 75017 w 1772337"/>
                <a:gd name="connsiteY17" fmla="*/ 1863328 h 2332948"/>
                <a:gd name="connsiteX18" fmla="*/ 213129 w 1772337"/>
                <a:gd name="connsiteY18" fmla="*/ 1863328 h 2332948"/>
                <a:gd name="connsiteX19" fmla="*/ 303617 w 1772337"/>
                <a:gd name="connsiteY19" fmla="*/ 1877615 h 2332948"/>
                <a:gd name="connsiteX20" fmla="*/ 332192 w 1772337"/>
                <a:gd name="connsiteY20" fmla="*/ 1939528 h 2332948"/>
                <a:gd name="connsiteX21" fmla="*/ 370292 w 1772337"/>
                <a:gd name="connsiteY21" fmla="*/ 2053828 h 2332948"/>
                <a:gd name="connsiteX22" fmla="*/ 446492 w 1772337"/>
                <a:gd name="connsiteY22" fmla="*/ 2182415 h 2332948"/>
                <a:gd name="connsiteX23" fmla="*/ 498879 w 1772337"/>
                <a:gd name="connsiteY23" fmla="*/ 2220515 h 2332948"/>
                <a:gd name="connsiteX24" fmla="*/ 551267 w 1772337"/>
                <a:gd name="connsiteY24" fmla="*/ 2163365 h 2332948"/>
                <a:gd name="connsiteX25" fmla="*/ 584604 w 1772337"/>
                <a:gd name="connsiteY25" fmla="*/ 2025253 h 2332948"/>
                <a:gd name="connsiteX26" fmla="*/ 608417 w 1772337"/>
                <a:gd name="connsiteY26" fmla="*/ 1958578 h 2332948"/>
                <a:gd name="connsiteX27" fmla="*/ 651279 w 1772337"/>
                <a:gd name="connsiteY27" fmla="*/ 1887140 h 2332948"/>
                <a:gd name="connsiteX28" fmla="*/ 884642 w 1772337"/>
                <a:gd name="connsiteY28" fmla="*/ 1791890 h 2332948"/>
                <a:gd name="connsiteX29" fmla="*/ 1084667 w 1772337"/>
                <a:gd name="connsiteY29" fmla="*/ 1682353 h 2332948"/>
                <a:gd name="connsiteX30" fmla="*/ 1294217 w 1772337"/>
                <a:gd name="connsiteY30" fmla="*/ 1520428 h 2332948"/>
                <a:gd name="connsiteX31" fmla="*/ 1394229 w 1772337"/>
                <a:gd name="connsiteY31" fmla="*/ 1415653 h 2332948"/>
                <a:gd name="connsiteX32" fmla="*/ 1403754 w 1772337"/>
                <a:gd name="connsiteY32" fmla="*/ 1187053 h 2332948"/>
                <a:gd name="connsiteX33" fmla="*/ 1246592 w 1772337"/>
                <a:gd name="connsiteY33" fmla="*/ 887015 h 2332948"/>
                <a:gd name="connsiteX34" fmla="*/ 1075142 w 1772337"/>
                <a:gd name="connsiteY34" fmla="*/ 682228 h 2332948"/>
                <a:gd name="connsiteX35" fmla="*/ 851304 w 1772337"/>
                <a:gd name="connsiteY35" fmla="*/ 420290 h 2332948"/>
                <a:gd name="connsiteX36" fmla="*/ 739385 w 1772337"/>
                <a:gd name="connsiteY36" fmla="*/ 284559 h 2332948"/>
                <a:gd name="connsiteX37" fmla="*/ 651279 w 1772337"/>
                <a:gd name="connsiteY37" fmla="*/ 167878 h 2332948"/>
                <a:gd name="connsiteX38" fmla="*/ 627467 w 1772337"/>
                <a:gd name="connsiteY38" fmla="*/ 77390 h 2332948"/>
                <a:gd name="connsiteX39" fmla="*/ 698905 w 1772337"/>
                <a:gd name="connsiteY39" fmla="*/ 13096 h 2332948"/>
                <a:gd name="connsiteX40" fmla="*/ 846542 w 1772337"/>
                <a:gd name="connsiteY40" fmla="*/ 8334 h 2332948"/>
                <a:gd name="connsiteX41" fmla="*/ 984654 w 1772337"/>
                <a:gd name="connsiteY41" fmla="*/ 105965 h 2332948"/>
                <a:gd name="connsiteX42" fmla="*/ 1098954 w 1772337"/>
                <a:gd name="connsiteY42" fmla="*/ 215503 h 2332948"/>
                <a:gd name="connsiteX43" fmla="*/ 1182299 w 1772337"/>
                <a:gd name="connsiteY43" fmla="*/ 308372 h 2332948"/>
                <a:gd name="connsiteX0" fmla="*/ 1182299 w 1772337"/>
                <a:gd name="connsiteY0" fmla="*/ 308372 h 2331113"/>
                <a:gd name="connsiteX1" fmla="*/ 1365654 w 1772337"/>
                <a:gd name="connsiteY1" fmla="*/ 520303 h 2331113"/>
                <a:gd name="connsiteX2" fmla="*/ 1587111 w 1772337"/>
                <a:gd name="connsiteY2" fmla="*/ 827483 h 2331113"/>
                <a:gd name="connsiteX3" fmla="*/ 1741892 w 1772337"/>
                <a:gd name="connsiteY3" fmla="*/ 1129903 h 2331113"/>
                <a:gd name="connsiteX4" fmla="*/ 1758561 w 1772337"/>
                <a:gd name="connsiteY4" fmla="*/ 1448990 h 2331113"/>
                <a:gd name="connsiteX5" fmla="*/ 1584729 w 1772337"/>
                <a:gd name="connsiteY5" fmla="*/ 1729978 h 2331113"/>
                <a:gd name="connsiteX6" fmla="*/ 1284692 w 1772337"/>
                <a:gd name="connsiteY6" fmla="*/ 1939528 h 2331113"/>
                <a:gd name="connsiteX7" fmla="*/ 865592 w 1772337"/>
                <a:gd name="connsiteY7" fmla="*/ 2168128 h 2331113"/>
                <a:gd name="connsiteX8" fmla="*/ 622704 w 1772337"/>
                <a:gd name="connsiteY8" fmla="*/ 2306240 h 2331113"/>
                <a:gd name="connsiteX9" fmla="*/ 484592 w 1772337"/>
                <a:gd name="connsiteY9" fmla="*/ 2325290 h 2331113"/>
                <a:gd name="connsiteX10" fmla="*/ 365529 w 1772337"/>
                <a:gd name="connsiteY10" fmla="*/ 2239565 h 2331113"/>
                <a:gd name="connsiteX11" fmla="*/ 294092 w 1772337"/>
                <a:gd name="connsiteY11" fmla="*/ 2101453 h 2331113"/>
                <a:gd name="connsiteX12" fmla="*/ 279804 w 1772337"/>
                <a:gd name="connsiteY12" fmla="*/ 1991915 h 2331113"/>
                <a:gd name="connsiteX13" fmla="*/ 255992 w 1772337"/>
                <a:gd name="connsiteY13" fmla="*/ 1972865 h 2331113"/>
                <a:gd name="connsiteX14" fmla="*/ 117879 w 1772337"/>
                <a:gd name="connsiteY14" fmla="*/ 1949053 h 2331113"/>
                <a:gd name="connsiteX15" fmla="*/ 13104 w 1772337"/>
                <a:gd name="connsiteY15" fmla="*/ 1930003 h 2331113"/>
                <a:gd name="connsiteX16" fmla="*/ 8342 w 1772337"/>
                <a:gd name="connsiteY16" fmla="*/ 1882378 h 2331113"/>
                <a:gd name="connsiteX17" fmla="*/ 75017 w 1772337"/>
                <a:gd name="connsiteY17" fmla="*/ 1863328 h 2331113"/>
                <a:gd name="connsiteX18" fmla="*/ 213129 w 1772337"/>
                <a:gd name="connsiteY18" fmla="*/ 1863328 h 2331113"/>
                <a:gd name="connsiteX19" fmla="*/ 303617 w 1772337"/>
                <a:gd name="connsiteY19" fmla="*/ 1877615 h 2331113"/>
                <a:gd name="connsiteX20" fmla="*/ 332192 w 1772337"/>
                <a:gd name="connsiteY20" fmla="*/ 1939528 h 2331113"/>
                <a:gd name="connsiteX21" fmla="*/ 370292 w 1772337"/>
                <a:gd name="connsiteY21" fmla="*/ 2053828 h 2331113"/>
                <a:gd name="connsiteX22" fmla="*/ 446492 w 1772337"/>
                <a:gd name="connsiteY22" fmla="*/ 2182415 h 2331113"/>
                <a:gd name="connsiteX23" fmla="*/ 498879 w 1772337"/>
                <a:gd name="connsiteY23" fmla="*/ 2220515 h 2331113"/>
                <a:gd name="connsiteX24" fmla="*/ 551267 w 1772337"/>
                <a:gd name="connsiteY24" fmla="*/ 2163365 h 2331113"/>
                <a:gd name="connsiteX25" fmla="*/ 584604 w 1772337"/>
                <a:gd name="connsiteY25" fmla="*/ 2025253 h 2331113"/>
                <a:gd name="connsiteX26" fmla="*/ 608417 w 1772337"/>
                <a:gd name="connsiteY26" fmla="*/ 1958578 h 2331113"/>
                <a:gd name="connsiteX27" fmla="*/ 651279 w 1772337"/>
                <a:gd name="connsiteY27" fmla="*/ 1887140 h 2331113"/>
                <a:gd name="connsiteX28" fmla="*/ 884642 w 1772337"/>
                <a:gd name="connsiteY28" fmla="*/ 1791890 h 2331113"/>
                <a:gd name="connsiteX29" fmla="*/ 1084667 w 1772337"/>
                <a:gd name="connsiteY29" fmla="*/ 1682353 h 2331113"/>
                <a:gd name="connsiteX30" fmla="*/ 1294217 w 1772337"/>
                <a:gd name="connsiteY30" fmla="*/ 1520428 h 2331113"/>
                <a:gd name="connsiteX31" fmla="*/ 1394229 w 1772337"/>
                <a:gd name="connsiteY31" fmla="*/ 1415653 h 2331113"/>
                <a:gd name="connsiteX32" fmla="*/ 1403754 w 1772337"/>
                <a:gd name="connsiteY32" fmla="*/ 1187053 h 2331113"/>
                <a:gd name="connsiteX33" fmla="*/ 1246592 w 1772337"/>
                <a:gd name="connsiteY33" fmla="*/ 887015 h 2331113"/>
                <a:gd name="connsiteX34" fmla="*/ 1075142 w 1772337"/>
                <a:gd name="connsiteY34" fmla="*/ 682228 h 2331113"/>
                <a:gd name="connsiteX35" fmla="*/ 851304 w 1772337"/>
                <a:gd name="connsiteY35" fmla="*/ 420290 h 2331113"/>
                <a:gd name="connsiteX36" fmla="*/ 739385 w 1772337"/>
                <a:gd name="connsiteY36" fmla="*/ 284559 h 2331113"/>
                <a:gd name="connsiteX37" fmla="*/ 651279 w 1772337"/>
                <a:gd name="connsiteY37" fmla="*/ 167878 h 2331113"/>
                <a:gd name="connsiteX38" fmla="*/ 627467 w 1772337"/>
                <a:gd name="connsiteY38" fmla="*/ 77390 h 2331113"/>
                <a:gd name="connsiteX39" fmla="*/ 698905 w 1772337"/>
                <a:gd name="connsiteY39" fmla="*/ 13096 h 2331113"/>
                <a:gd name="connsiteX40" fmla="*/ 846542 w 1772337"/>
                <a:gd name="connsiteY40" fmla="*/ 8334 h 2331113"/>
                <a:gd name="connsiteX41" fmla="*/ 984654 w 1772337"/>
                <a:gd name="connsiteY41" fmla="*/ 105965 h 2331113"/>
                <a:gd name="connsiteX42" fmla="*/ 1098954 w 1772337"/>
                <a:gd name="connsiteY42" fmla="*/ 215503 h 2331113"/>
                <a:gd name="connsiteX43" fmla="*/ 1182299 w 1772337"/>
                <a:gd name="connsiteY43" fmla="*/ 308372 h 2331113"/>
                <a:gd name="connsiteX0" fmla="*/ 1182299 w 1772337"/>
                <a:gd name="connsiteY0" fmla="*/ 308372 h 2331113"/>
                <a:gd name="connsiteX1" fmla="*/ 1365654 w 1772337"/>
                <a:gd name="connsiteY1" fmla="*/ 520303 h 2331113"/>
                <a:gd name="connsiteX2" fmla="*/ 1587111 w 1772337"/>
                <a:gd name="connsiteY2" fmla="*/ 827483 h 2331113"/>
                <a:gd name="connsiteX3" fmla="*/ 1741892 w 1772337"/>
                <a:gd name="connsiteY3" fmla="*/ 1129903 h 2331113"/>
                <a:gd name="connsiteX4" fmla="*/ 1758561 w 1772337"/>
                <a:gd name="connsiteY4" fmla="*/ 1448990 h 2331113"/>
                <a:gd name="connsiteX5" fmla="*/ 1584729 w 1772337"/>
                <a:gd name="connsiteY5" fmla="*/ 1729978 h 2331113"/>
                <a:gd name="connsiteX6" fmla="*/ 1284692 w 1772337"/>
                <a:gd name="connsiteY6" fmla="*/ 1939528 h 2331113"/>
                <a:gd name="connsiteX7" fmla="*/ 865592 w 1772337"/>
                <a:gd name="connsiteY7" fmla="*/ 2168128 h 2331113"/>
                <a:gd name="connsiteX8" fmla="*/ 622704 w 1772337"/>
                <a:gd name="connsiteY8" fmla="*/ 2306240 h 2331113"/>
                <a:gd name="connsiteX9" fmla="*/ 484592 w 1772337"/>
                <a:gd name="connsiteY9" fmla="*/ 2325290 h 2331113"/>
                <a:gd name="connsiteX10" fmla="*/ 365529 w 1772337"/>
                <a:gd name="connsiteY10" fmla="*/ 2239565 h 2331113"/>
                <a:gd name="connsiteX11" fmla="*/ 294092 w 1772337"/>
                <a:gd name="connsiteY11" fmla="*/ 2101453 h 2331113"/>
                <a:gd name="connsiteX12" fmla="*/ 275042 w 1772337"/>
                <a:gd name="connsiteY12" fmla="*/ 1996678 h 2331113"/>
                <a:gd name="connsiteX13" fmla="*/ 255992 w 1772337"/>
                <a:gd name="connsiteY13" fmla="*/ 1972865 h 2331113"/>
                <a:gd name="connsiteX14" fmla="*/ 117879 w 1772337"/>
                <a:gd name="connsiteY14" fmla="*/ 1949053 h 2331113"/>
                <a:gd name="connsiteX15" fmla="*/ 13104 w 1772337"/>
                <a:gd name="connsiteY15" fmla="*/ 1930003 h 2331113"/>
                <a:gd name="connsiteX16" fmla="*/ 8342 w 1772337"/>
                <a:gd name="connsiteY16" fmla="*/ 1882378 h 2331113"/>
                <a:gd name="connsiteX17" fmla="*/ 75017 w 1772337"/>
                <a:gd name="connsiteY17" fmla="*/ 1863328 h 2331113"/>
                <a:gd name="connsiteX18" fmla="*/ 213129 w 1772337"/>
                <a:gd name="connsiteY18" fmla="*/ 1863328 h 2331113"/>
                <a:gd name="connsiteX19" fmla="*/ 303617 w 1772337"/>
                <a:gd name="connsiteY19" fmla="*/ 1877615 h 2331113"/>
                <a:gd name="connsiteX20" fmla="*/ 332192 w 1772337"/>
                <a:gd name="connsiteY20" fmla="*/ 1939528 h 2331113"/>
                <a:gd name="connsiteX21" fmla="*/ 370292 w 1772337"/>
                <a:gd name="connsiteY21" fmla="*/ 2053828 h 2331113"/>
                <a:gd name="connsiteX22" fmla="*/ 446492 w 1772337"/>
                <a:gd name="connsiteY22" fmla="*/ 2182415 h 2331113"/>
                <a:gd name="connsiteX23" fmla="*/ 498879 w 1772337"/>
                <a:gd name="connsiteY23" fmla="*/ 2220515 h 2331113"/>
                <a:gd name="connsiteX24" fmla="*/ 551267 w 1772337"/>
                <a:gd name="connsiteY24" fmla="*/ 2163365 h 2331113"/>
                <a:gd name="connsiteX25" fmla="*/ 584604 w 1772337"/>
                <a:gd name="connsiteY25" fmla="*/ 2025253 h 2331113"/>
                <a:gd name="connsiteX26" fmla="*/ 608417 w 1772337"/>
                <a:gd name="connsiteY26" fmla="*/ 1958578 h 2331113"/>
                <a:gd name="connsiteX27" fmla="*/ 651279 w 1772337"/>
                <a:gd name="connsiteY27" fmla="*/ 1887140 h 2331113"/>
                <a:gd name="connsiteX28" fmla="*/ 884642 w 1772337"/>
                <a:gd name="connsiteY28" fmla="*/ 1791890 h 2331113"/>
                <a:gd name="connsiteX29" fmla="*/ 1084667 w 1772337"/>
                <a:gd name="connsiteY29" fmla="*/ 1682353 h 2331113"/>
                <a:gd name="connsiteX30" fmla="*/ 1294217 w 1772337"/>
                <a:gd name="connsiteY30" fmla="*/ 1520428 h 2331113"/>
                <a:gd name="connsiteX31" fmla="*/ 1394229 w 1772337"/>
                <a:gd name="connsiteY31" fmla="*/ 1415653 h 2331113"/>
                <a:gd name="connsiteX32" fmla="*/ 1403754 w 1772337"/>
                <a:gd name="connsiteY32" fmla="*/ 1187053 h 2331113"/>
                <a:gd name="connsiteX33" fmla="*/ 1246592 w 1772337"/>
                <a:gd name="connsiteY33" fmla="*/ 887015 h 2331113"/>
                <a:gd name="connsiteX34" fmla="*/ 1075142 w 1772337"/>
                <a:gd name="connsiteY34" fmla="*/ 682228 h 2331113"/>
                <a:gd name="connsiteX35" fmla="*/ 851304 w 1772337"/>
                <a:gd name="connsiteY35" fmla="*/ 420290 h 2331113"/>
                <a:gd name="connsiteX36" fmla="*/ 739385 w 1772337"/>
                <a:gd name="connsiteY36" fmla="*/ 284559 h 2331113"/>
                <a:gd name="connsiteX37" fmla="*/ 651279 w 1772337"/>
                <a:gd name="connsiteY37" fmla="*/ 167878 h 2331113"/>
                <a:gd name="connsiteX38" fmla="*/ 627467 w 1772337"/>
                <a:gd name="connsiteY38" fmla="*/ 77390 h 2331113"/>
                <a:gd name="connsiteX39" fmla="*/ 698905 w 1772337"/>
                <a:gd name="connsiteY39" fmla="*/ 13096 h 2331113"/>
                <a:gd name="connsiteX40" fmla="*/ 846542 w 1772337"/>
                <a:gd name="connsiteY40" fmla="*/ 8334 h 2331113"/>
                <a:gd name="connsiteX41" fmla="*/ 984654 w 1772337"/>
                <a:gd name="connsiteY41" fmla="*/ 105965 h 2331113"/>
                <a:gd name="connsiteX42" fmla="*/ 1098954 w 1772337"/>
                <a:gd name="connsiteY42" fmla="*/ 215503 h 2331113"/>
                <a:gd name="connsiteX43" fmla="*/ 1182299 w 1772337"/>
                <a:gd name="connsiteY43" fmla="*/ 308372 h 2331113"/>
                <a:gd name="connsiteX0" fmla="*/ 1181053 w 1771091"/>
                <a:gd name="connsiteY0" fmla="*/ 308372 h 2331113"/>
                <a:gd name="connsiteX1" fmla="*/ 1364408 w 1771091"/>
                <a:gd name="connsiteY1" fmla="*/ 520303 h 2331113"/>
                <a:gd name="connsiteX2" fmla="*/ 1585865 w 1771091"/>
                <a:gd name="connsiteY2" fmla="*/ 827483 h 2331113"/>
                <a:gd name="connsiteX3" fmla="*/ 1740646 w 1771091"/>
                <a:gd name="connsiteY3" fmla="*/ 1129903 h 2331113"/>
                <a:gd name="connsiteX4" fmla="*/ 1757315 w 1771091"/>
                <a:gd name="connsiteY4" fmla="*/ 1448990 h 2331113"/>
                <a:gd name="connsiteX5" fmla="*/ 1583483 w 1771091"/>
                <a:gd name="connsiteY5" fmla="*/ 1729978 h 2331113"/>
                <a:gd name="connsiteX6" fmla="*/ 1283446 w 1771091"/>
                <a:gd name="connsiteY6" fmla="*/ 1939528 h 2331113"/>
                <a:gd name="connsiteX7" fmla="*/ 864346 w 1771091"/>
                <a:gd name="connsiteY7" fmla="*/ 2168128 h 2331113"/>
                <a:gd name="connsiteX8" fmla="*/ 621458 w 1771091"/>
                <a:gd name="connsiteY8" fmla="*/ 2306240 h 2331113"/>
                <a:gd name="connsiteX9" fmla="*/ 483346 w 1771091"/>
                <a:gd name="connsiteY9" fmla="*/ 2325290 h 2331113"/>
                <a:gd name="connsiteX10" fmla="*/ 364283 w 1771091"/>
                <a:gd name="connsiteY10" fmla="*/ 2239565 h 2331113"/>
                <a:gd name="connsiteX11" fmla="*/ 292846 w 1771091"/>
                <a:gd name="connsiteY11" fmla="*/ 2101453 h 2331113"/>
                <a:gd name="connsiteX12" fmla="*/ 273796 w 1771091"/>
                <a:gd name="connsiteY12" fmla="*/ 1996678 h 2331113"/>
                <a:gd name="connsiteX13" fmla="*/ 254746 w 1771091"/>
                <a:gd name="connsiteY13" fmla="*/ 1972865 h 2331113"/>
                <a:gd name="connsiteX14" fmla="*/ 95202 w 1771091"/>
                <a:gd name="connsiteY14" fmla="*/ 1949053 h 2331113"/>
                <a:gd name="connsiteX15" fmla="*/ 11858 w 1771091"/>
                <a:gd name="connsiteY15" fmla="*/ 1930003 h 2331113"/>
                <a:gd name="connsiteX16" fmla="*/ 7096 w 1771091"/>
                <a:gd name="connsiteY16" fmla="*/ 1882378 h 2331113"/>
                <a:gd name="connsiteX17" fmla="*/ 73771 w 1771091"/>
                <a:gd name="connsiteY17" fmla="*/ 1863328 h 2331113"/>
                <a:gd name="connsiteX18" fmla="*/ 211883 w 1771091"/>
                <a:gd name="connsiteY18" fmla="*/ 1863328 h 2331113"/>
                <a:gd name="connsiteX19" fmla="*/ 302371 w 1771091"/>
                <a:gd name="connsiteY19" fmla="*/ 1877615 h 2331113"/>
                <a:gd name="connsiteX20" fmla="*/ 330946 w 1771091"/>
                <a:gd name="connsiteY20" fmla="*/ 1939528 h 2331113"/>
                <a:gd name="connsiteX21" fmla="*/ 369046 w 1771091"/>
                <a:gd name="connsiteY21" fmla="*/ 2053828 h 2331113"/>
                <a:gd name="connsiteX22" fmla="*/ 445246 w 1771091"/>
                <a:gd name="connsiteY22" fmla="*/ 2182415 h 2331113"/>
                <a:gd name="connsiteX23" fmla="*/ 497633 w 1771091"/>
                <a:gd name="connsiteY23" fmla="*/ 2220515 h 2331113"/>
                <a:gd name="connsiteX24" fmla="*/ 550021 w 1771091"/>
                <a:gd name="connsiteY24" fmla="*/ 2163365 h 2331113"/>
                <a:gd name="connsiteX25" fmla="*/ 583358 w 1771091"/>
                <a:gd name="connsiteY25" fmla="*/ 2025253 h 2331113"/>
                <a:gd name="connsiteX26" fmla="*/ 607171 w 1771091"/>
                <a:gd name="connsiteY26" fmla="*/ 1958578 h 2331113"/>
                <a:gd name="connsiteX27" fmla="*/ 650033 w 1771091"/>
                <a:gd name="connsiteY27" fmla="*/ 1887140 h 2331113"/>
                <a:gd name="connsiteX28" fmla="*/ 883396 w 1771091"/>
                <a:gd name="connsiteY28" fmla="*/ 1791890 h 2331113"/>
                <a:gd name="connsiteX29" fmla="*/ 1083421 w 1771091"/>
                <a:gd name="connsiteY29" fmla="*/ 1682353 h 2331113"/>
                <a:gd name="connsiteX30" fmla="*/ 1292971 w 1771091"/>
                <a:gd name="connsiteY30" fmla="*/ 1520428 h 2331113"/>
                <a:gd name="connsiteX31" fmla="*/ 1392983 w 1771091"/>
                <a:gd name="connsiteY31" fmla="*/ 1415653 h 2331113"/>
                <a:gd name="connsiteX32" fmla="*/ 1402508 w 1771091"/>
                <a:gd name="connsiteY32" fmla="*/ 1187053 h 2331113"/>
                <a:gd name="connsiteX33" fmla="*/ 1245346 w 1771091"/>
                <a:gd name="connsiteY33" fmla="*/ 887015 h 2331113"/>
                <a:gd name="connsiteX34" fmla="*/ 1073896 w 1771091"/>
                <a:gd name="connsiteY34" fmla="*/ 682228 h 2331113"/>
                <a:gd name="connsiteX35" fmla="*/ 850058 w 1771091"/>
                <a:gd name="connsiteY35" fmla="*/ 420290 h 2331113"/>
                <a:gd name="connsiteX36" fmla="*/ 738139 w 1771091"/>
                <a:gd name="connsiteY36" fmla="*/ 284559 h 2331113"/>
                <a:gd name="connsiteX37" fmla="*/ 650033 w 1771091"/>
                <a:gd name="connsiteY37" fmla="*/ 167878 h 2331113"/>
                <a:gd name="connsiteX38" fmla="*/ 626221 w 1771091"/>
                <a:gd name="connsiteY38" fmla="*/ 77390 h 2331113"/>
                <a:gd name="connsiteX39" fmla="*/ 697659 w 1771091"/>
                <a:gd name="connsiteY39" fmla="*/ 13096 h 2331113"/>
                <a:gd name="connsiteX40" fmla="*/ 845296 w 1771091"/>
                <a:gd name="connsiteY40" fmla="*/ 8334 h 2331113"/>
                <a:gd name="connsiteX41" fmla="*/ 983408 w 1771091"/>
                <a:gd name="connsiteY41" fmla="*/ 105965 h 2331113"/>
                <a:gd name="connsiteX42" fmla="*/ 1097708 w 1771091"/>
                <a:gd name="connsiteY42" fmla="*/ 215503 h 2331113"/>
                <a:gd name="connsiteX43" fmla="*/ 1181053 w 1771091"/>
                <a:gd name="connsiteY43" fmla="*/ 308372 h 2331113"/>
                <a:gd name="connsiteX0" fmla="*/ 1181053 w 1771091"/>
                <a:gd name="connsiteY0" fmla="*/ 308372 h 2331113"/>
                <a:gd name="connsiteX1" fmla="*/ 1364408 w 1771091"/>
                <a:gd name="connsiteY1" fmla="*/ 520303 h 2331113"/>
                <a:gd name="connsiteX2" fmla="*/ 1585865 w 1771091"/>
                <a:gd name="connsiteY2" fmla="*/ 827483 h 2331113"/>
                <a:gd name="connsiteX3" fmla="*/ 1740646 w 1771091"/>
                <a:gd name="connsiteY3" fmla="*/ 1129903 h 2331113"/>
                <a:gd name="connsiteX4" fmla="*/ 1757315 w 1771091"/>
                <a:gd name="connsiteY4" fmla="*/ 1448990 h 2331113"/>
                <a:gd name="connsiteX5" fmla="*/ 1583483 w 1771091"/>
                <a:gd name="connsiteY5" fmla="*/ 1729978 h 2331113"/>
                <a:gd name="connsiteX6" fmla="*/ 1283446 w 1771091"/>
                <a:gd name="connsiteY6" fmla="*/ 1939528 h 2331113"/>
                <a:gd name="connsiteX7" fmla="*/ 864346 w 1771091"/>
                <a:gd name="connsiteY7" fmla="*/ 2168128 h 2331113"/>
                <a:gd name="connsiteX8" fmla="*/ 621458 w 1771091"/>
                <a:gd name="connsiteY8" fmla="*/ 2306240 h 2331113"/>
                <a:gd name="connsiteX9" fmla="*/ 483346 w 1771091"/>
                <a:gd name="connsiteY9" fmla="*/ 2325290 h 2331113"/>
                <a:gd name="connsiteX10" fmla="*/ 364283 w 1771091"/>
                <a:gd name="connsiteY10" fmla="*/ 2239565 h 2331113"/>
                <a:gd name="connsiteX11" fmla="*/ 292846 w 1771091"/>
                <a:gd name="connsiteY11" fmla="*/ 2101453 h 2331113"/>
                <a:gd name="connsiteX12" fmla="*/ 273796 w 1771091"/>
                <a:gd name="connsiteY12" fmla="*/ 1996678 h 2331113"/>
                <a:gd name="connsiteX13" fmla="*/ 254746 w 1771091"/>
                <a:gd name="connsiteY13" fmla="*/ 1972865 h 2331113"/>
                <a:gd name="connsiteX14" fmla="*/ 173783 w 1771091"/>
                <a:gd name="connsiteY14" fmla="*/ 1946673 h 2331113"/>
                <a:gd name="connsiteX15" fmla="*/ 95202 w 1771091"/>
                <a:gd name="connsiteY15" fmla="*/ 1949053 h 2331113"/>
                <a:gd name="connsiteX16" fmla="*/ 11858 w 1771091"/>
                <a:gd name="connsiteY16" fmla="*/ 1930003 h 2331113"/>
                <a:gd name="connsiteX17" fmla="*/ 7096 w 1771091"/>
                <a:gd name="connsiteY17" fmla="*/ 1882378 h 2331113"/>
                <a:gd name="connsiteX18" fmla="*/ 73771 w 1771091"/>
                <a:gd name="connsiteY18" fmla="*/ 1863328 h 2331113"/>
                <a:gd name="connsiteX19" fmla="*/ 211883 w 1771091"/>
                <a:gd name="connsiteY19" fmla="*/ 1863328 h 2331113"/>
                <a:gd name="connsiteX20" fmla="*/ 302371 w 1771091"/>
                <a:gd name="connsiteY20" fmla="*/ 1877615 h 2331113"/>
                <a:gd name="connsiteX21" fmla="*/ 330946 w 1771091"/>
                <a:gd name="connsiteY21" fmla="*/ 1939528 h 2331113"/>
                <a:gd name="connsiteX22" fmla="*/ 369046 w 1771091"/>
                <a:gd name="connsiteY22" fmla="*/ 2053828 h 2331113"/>
                <a:gd name="connsiteX23" fmla="*/ 445246 w 1771091"/>
                <a:gd name="connsiteY23" fmla="*/ 2182415 h 2331113"/>
                <a:gd name="connsiteX24" fmla="*/ 497633 w 1771091"/>
                <a:gd name="connsiteY24" fmla="*/ 2220515 h 2331113"/>
                <a:gd name="connsiteX25" fmla="*/ 550021 w 1771091"/>
                <a:gd name="connsiteY25" fmla="*/ 2163365 h 2331113"/>
                <a:gd name="connsiteX26" fmla="*/ 583358 w 1771091"/>
                <a:gd name="connsiteY26" fmla="*/ 2025253 h 2331113"/>
                <a:gd name="connsiteX27" fmla="*/ 607171 w 1771091"/>
                <a:gd name="connsiteY27" fmla="*/ 1958578 h 2331113"/>
                <a:gd name="connsiteX28" fmla="*/ 650033 w 1771091"/>
                <a:gd name="connsiteY28" fmla="*/ 1887140 h 2331113"/>
                <a:gd name="connsiteX29" fmla="*/ 883396 w 1771091"/>
                <a:gd name="connsiteY29" fmla="*/ 1791890 h 2331113"/>
                <a:gd name="connsiteX30" fmla="*/ 1083421 w 1771091"/>
                <a:gd name="connsiteY30" fmla="*/ 1682353 h 2331113"/>
                <a:gd name="connsiteX31" fmla="*/ 1292971 w 1771091"/>
                <a:gd name="connsiteY31" fmla="*/ 1520428 h 2331113"/>
                <a:gd name="connsiteX32" fmla="*/ 1392983 w 1771091"/>
                <a:gd name="connsiteY32" fmla="*/ 1415653 h 2331113"/>
                <a:gd name="connsiteX33" fmla="*/ 1402508 w 1771091"/>
                <a:gd name="connsiteY33" fmla="*/ 1187053 h 2331113"/>
                <a:gd name="connsiteX34" fmla="*/ 1245346 w 1771091"/>
                <a:gd name="connsiteY34" fmla="*/ 887015 h 2331113"/>
                <a:gd name="connsiteX35" fmla="*/ 1073896 w 1771091"/>
                <a:gd name="connsiteY35" fmla="*/ 682228 h 2331113"/>
                <a:gd name="connsiteX36" fmla="*/ 850058 w 1771091"/>
                <a:gd name="connsiteY36" fmla="*/ 420290 h 2331113"/>
                <a:gd name="connsiteX37" fmla="*/ 738139 w 1771091"/>
                <a:gd name="connsiteY37" fmla="*/ 284559 h 2331113"/>
                <a:gd name="connsiteX38" fmla="*/ 650033 w 1771091"/>
                <a:gd name="connsiteY38" fmla="*/ 167878 h 2331113"/>
                <a:gd name="connsiteX39" fmla="*/ 626221 w 1771091"/>
                <a:gd name="connsiteY39" fmla="*/ 77390 h 2331113"/>
                <a:gd name="connsiteX40" fmla="*/ 697659 w 1771091"/>
                <a:gd name="connsiteY40" fmla="*/ 13096 h 2331113"/>
                <a:gd name="connsiteX41" fmla="*/ 845296 w 1771091"/>
                <a:gd name="connsiteY41" fmla="*/ 8334 h 2331113"/>
                <a:gd name="connsiteX42" fmla="*/ 983408 w 1771091"/>
                <a:gd name="connsiteY42" fmla="*/ 105965 h 2331113"/>
                <a:gd name="connsiteX43" fmla="*/ 1097708 w 1771091"/>
                <a:gd name="connsiteY43" fmla="*/ 215503 h 2331113"/>
                <a:gd name="connsiteX44" fmla="*/ 1181053 w 1771091"/>
                <a:gd name="connsiteY44" fmla="*/ 308372 h 2331113"/>
                <a:gd name="connsiteX0" fmla="*/ 1181053 w 1771091"/>
                <a:gd name="connsiteY0" fmla="*/ 308372 h 2331113"/>
                <a:gd name="connsiteX1" fmla="*/ 1364408 w 1771091"/>
                <a:gd name="connsiteY1" fmla="*/ 520303 h 2331113"/>
                <a:gd name="connsiteX2" fmla="*/ 1585865 w 1771091"/>
                <a:gd name="connsiteY2" fmla="*/ 827483 h 2331113"/>
                <a:gd name="connsiteX3" fmla="*/ 1740646 w 1771091"/>
                <a:gd name="connsiteY3" fmla="*/ 1129903 h 2331113"/>
                <a:gd name="connsiteX4" fmla="*/ 1757315 w 1771091"/>
                <a:gd name="connsiteY4" fmla="*/ 1448990 h 2331113"/>
                <a:gd name="connsiteX5" fmla="*/ 1583483 w 1771091"/>
                <a:gd name="connsiteY5" fmla="*/ 1729978 h 2331113"/>
                <a:gd name="connsiteX6" fmla="*/ 1283446 w 1771091"/>
                <a:gd name="connsiteY6" fmla="*/ 1939528 h 2331113"/>
                <a:gd name="connsiteX7" fmla="*/ 864346 w 1771091"/>
                <a:gd name="connsiteY7" fmla="*/ 2168128 h 2331113"/>
                <a:gd name="connsiteX8" fmla="*/ 621458 w 1771091"/>
                <a:gd name="connsiteY8" fmla="*/ 2306240 h 2331113"/>
                <a:gd name="connsiteX9" fmla="*/ 483346 w 1771091"/>
                <a:gd name="connsiteY9" fmla="*/ 2325290 h 2331113"/>
                <a:gd name="connsiteX10" fmla="*/ 364283 w 1771091"/>
                <a:gd name="connsiteY10" fmla="*/ 2239565 h 2331113"/>
                <a:gd name="connsiteX11" fmla="*/ 292846 w 1771091"/>
                <a:gd name="connsiteY11" fmla="*/ 2101453 h 2331113"/>
                <a:gd name="connsiteX12" fmla="*/ 273796 w 1771091"/>
                <a:gd name="connsiteY12" fmla="*/ 1996678 h 2331113"/>
                <a:gd name="connsiteX13" fmla="*/ 254746 w 1771091"/>
                <a:gd name="connsiteY13" fmla="*/ 1972865 h 2331113"/>
                <a:gd name="connsiteX14" fmla="*/ 173783 w 1771091"/>
                <a:gd name="connsiteY14" fmla="*/ 1946673 h 2331113"/>
                <a:gd name="connsiteX15" fmla="*/ 95202 w 1771091"/>
                <a:gd name="connsiteY15" fmla="*/ 1949053 h 2331113"/>
                <a:gd name="connsiteX16" fmla="*/ 11858 w 1771091"/>
                <a:gd name="connsiteY16" fmla="*/ 1930003 h 2331113"/>
                <a:gd name="connsiteX17" fmla="*/ 7096 w 1771091"/>
                <a:gd name="connsiteY17" fmla="*/ 1882378 h 2331113"/>
                <a:gd name="connsiteX18" fmla="*/ 73771 w 1771091"/>
                <a:gd name="connsiteY18" fmla="*/ 1863328 h 2331113"/>
                <a:gd name="connsiteX19" fmla="*/ 211883 w 1771091"/>
                <a:gd name="connsiteY19" fmla="*/ 1863328 h 2331113"/>
                <a:gd name="connsiteX20" fmla="*/ 302371 w 1771091"/>
                <a:gd name="connsiteY20" fmla="*/ 1877615 h 2331113"/>
                <a:gd name="connsiteX21" fmla="*/ 330946 w 1771091"/>
                <a:gd name="connsiteY21" fmla="*/ 1939528 h 2331113"/>
                <a:gd name="connsiteX22" fmla="*/ 369046 w 1771091"/>
                <a:gd name="connsiteY22" fmla="*/ 2053828 h 2331113"/>
                <a:gd name="connsiteX23" fmla="*/ 445246 w 1771091"/>
                <a:gd name="connsiteY23" fmla="*/ 2182415 h 2331113"/>
                <a:gd name="connsiteX24" fmla="*/ 497633 w 1771091"/>
                <a:gd name="connsiteY24" fmla="*/ 2220515 h 2331113"/>
                <a:gd name="connsiteX25" fmla="*/ 550021 w 1771091"/>
                <a:gd name="connsiteY25" fmla="*/ 2163365 h 2331113"/>
                <a:gd name="connsiteX26" fmla="*/ 583358 w 1771091"/>
                <a:gd name="connsiteY26" fmla="*/ 2025253 h 2331113"/>
                <a:gd name="connsiteX27" fmla="*/ 602409 w 1771091"/>
                <a:gd name="connsiteY27" fmla="*/ 1953816 h 2331113"/>
                <a:gd name="connsiteX28" fmla="*/ 650033 w 1771091"/>
                <a:gd name="connsiteY28" fmla="*/ 1887140 h 2331113"/>
                <a:gd name="connsiteX29" fmla="*/ 883396 w 1771091"/>
                <a:gd name="connsiteY29" fmla="*/ 1791890 h 2331113"/>
                <a:gd name="connsiteX30" fmla="*/ 1083421 w 1771091"/>
                <a:gd name="connsiteY30" fmla="*/ 1682353 h 2331113"/>
                <a:gd name="connsiteX31" fmla="*/ 1292971 w 1771091"/>
                <a:gd name="connsiteY31" fmla="*/ 1520428 h 2331113"/>
                <a:gd name="connsiteX32" fmla="*/ 1392983 w 1771091"/>
                <a:gd name="connsiteY32" fmla="*/ 1415653 h 2331113"/>
                <a:gd name="connsiteX33" fmla="*/ 1402508 w 1771091"/>
                <a:gd name="connsiteY33" fmla="*/ 1187053 h 2331113"/>
                <a:gd name="connsiteX34" fmla="*/ 1245346 w 1771091"/>
                <a:gd name="connsiteY34" fmla="*/ 887015 h 2331113"/>
                <a:gd name="connsiteX35" fmla="*/ 1073896 w 1771091"/>
                <a:gd name="connsiteY35" fmla="*/ 682228 h 2331113"/>
                <a:gd name="connsiteX36" fmla="*/ 850058 w 1771091"/>
                <a:gd name="connsiteY36" fmla="*/ 420290 h 2331113"/>
                <a:gd name="connsiteX37" fmla="*/ 738139 w 1771091"/>
                <a:gd name="connsiteY37" fmla="*/ 284559 h 2331113"/>
                <a:gd name="connsiteX38" fmla="*/ 650033 w 1771091"/>
                <a:gd name="connsiteY38" fmla="*/ 167878 h 2331113"/>
                <a:gd name="connsiteX39" fmla="*/ 626221 w 1771091"/>
                <a:gd name="connsiteY39" fmla="*/ 77390 h 2331113"/>
                <a:gd name="connsiteX40" fmla="*/ 697659 w 1771091"/>
                <a:gd name="connsiteY40" fmla="*/ 13096 h 2331113"/>
                <a:gd name="connsiteX41" fmla="*/ 845296 w 1771091"/>
                <a:gd name="connsiteY41" fmla="*/ 8334 h 2331113"/>
                <a:gd name="connsiteX42" fmla="*/ 983408 w 1771091"/>
                <a:gd name="connsiteY42" fmla="*/ 105965 h 2331113"/>
                <a:gd name="connsiteX43" fmla="*/ 1097708 w 1771091"/>
                <a:gd name="connsiteY43" fmla="*/ 215503 h 2331113"/>
                <a:gd name="connsiteX44" fmla="*/ 1181053 w 1771091"/>
                <a:gd name="connsiteY44" fmla="*/ 308372 h 2331113"/>
                <a:gd name="connsiteX0" fmla="*/ 1181053 w 1771091"/>
                <a:gd name="connsiteY0" fmla="*/ 308372 h 2331113"/>
                <a:gd name="connsiteX1" fmla="*/ 1364408 w 1771091"/>
                <a:gd name="connsiteY1" fmla="*/ 520303 h 2331113"/>
                <a:gd name="connsiteX2" fmla="*/ 1585865 w 1771091"/>
                <a:gd name="connsiteY2" fmla="*/ 827483 h 2331113"/>
                <a:gd name="connsiteX3" fmla="*/ 1740646 w 1771091"/>
                <a:gd name="connsiteY3" fmla="*/ 1129903 h 2331113"/>
                <a:gd name="connsiteX4" fmla="*/ 1757315 w 1771091"/>
                <a:gd name="connsiteY4" fmla="*/ 1448990 h 2331113"/>
                <a:gd name="connsiteX5" fmla="*/ 1583483 w 1771091"/>
                <a:gd name="connsiteY5" fmla="*/ 1729978 h 2331113"/>
                <a:gd name="connsiteX6" fmla="*/ 1283446 w 1771091"/>
                <a:gd name="connsiteY6" fmla="*/ 1939528 h 2331113"/>
                <a:gd name="connsiteX7" fmla="*/ 864346 w 1771091"/>
                <a:gd name="connsiteY7" fmla="*/ 2168128 h 2331113"/>
                <a:gd name="connsiteX8" fmla="*/ 621458 w 1771091"/>
                <a:gd name="connsiteY8" fmla="*/ 2306240 h 2331113"/>
                <a:gd name="connsiteX9" fmla="*/ 483346 w 1771091"/>
                <a:gd name="connsiteY9" fmla="*/ 2325290 h 2331113"/>
                <a:gd name="connsiteX10" fmla="*/ 364283 w 1771091"/>
                <a:gd name="connsiteY10" fmla="*/ 2239565 h 2331113"/>
                <a:gd name="connsiteX11" fmla="*/ 292846 w 1771091"/>
                <a:gd name="connsiteY11" fmla="*/ 2101453 h 2331113"/>
                <a:gd name="connsiteX12" fmla="*/ 273796 w 1771091"/>
                <a:gd name="connsiteY12" fmla="*/ 1996678 h 2331113"/>
                <a:gd name="connsiteX13" fmla="*/ 254746 w 1771091"/>
                <a:gd name="connsiteY13" fmla="*/ 1972865 h 2331113"/>
                <a:gd name="connsiteX14" fmla="*/ 173783 w 1771091"/>
                <a:gd name="connsiteY14" fmla="*/ 1946673 h 2331113"/>
                <a:gd name="connsiteX15" fmla="*/ 95202 w 1771091"/>
                <a:gd name="connsiteY15" fmla="*/ 1949053 h 2331113"/>
                <a:gd name="connsiteX16" fmla="*/ 11858 w 1771091"/>
                <a:gd name="connsiteY16" fmla="*/ 1930003 h 2331113"/>
                <a:gd name="connsiteX17" fmla="*/ 7096 w 1771091"/>
                <a:gd name="connsiteY17" fmla="*/ 1882378 h 2331113"/>
                <a:gd name="connsiteX18" fmla="*/ 73771 w 1771091"/>
                <a:gd name="connsiteY18" fmla="*/ 1863328 h 2331113"/>
                <a:gd name="connsiteX19" fmla="*/ 211883 w 1771091"/>
                <a:gd name="connsiteY19" fmla="*/ 1863328 h 2331113"/>
                <a:gd name="connsiteX20" fmla="*/ 302371 w 1771091"/>
                <a:gd name="connsiteY20" fmla="*/ 1877615 h 2331113"/>
                <a:gd name="connsiteX21" fmla="*/ 330946 w 1771091"/>
                <a:gd name="connsiteY21" fmla="*/ 1939528 h 2331113"/>
                <a:gd name="connsiteX22" fmla="*/ 369046 w 1771091"/>
                <a:gd name="connsiteY22" fmla="*/ 2053828 h 2331113"/>
                <a:gd name="connsiteX23" fmla="*/ 445246 w 1771091"/>
                <a:gd name="connsiteY23" fmla="*/ 2182415 h 2331113"/>
                <a:gd name="connsiteX24" fmla="*/ 497633 w 1771091"/>
                <a:gd name="connsiteY24" fmla="*/ 2220515 h 2331113"/>
                <a:gd name="connsiteX25" fmla="*/ 550021 w 1771091"/>
                <a:gd name="connsiteY25" fmla="*/ 2163365 h 2331113"/>
                <a:gd name="connsiteX26" fmla="*/ 583358 w 1771091"/>
                <a:gd name="connsiteY26" fmla="*/ 2025253 h 2331113"/>
                <a:gd name="connsiteX27" fmla="*/ 602409 w 1771091"/>
                <a:gd name="connsiteY27" fmla="*/ 1953816 h 2331113"/>
                <a:gd name="connsiteX28" fmla="*/ 650033 w 1771091"/>
                <a:gd name="connsiteY28" fmla="*/ 1887140 h 2331113"/>
                <a:gd name="connsiteX29" fmla="*/ 883396 w 1771091"/>
                <a:gd name="connsiteY29" fmla="*/ 1801415 h 2331113"/>
                <a:gd name="connsiteX30" fmla="*/ 1083421 w 1771091"/>
                <a:gd name="connsiteY30" fmla="*/ 1682353 h 2331113"/>
                <a:gd name="connsiteX31" fmla="*/ 1292971 w 1771091"/>
                <a:gd name="connsiteY31" fmla="*/ 1520428 h 2331113"/>
                <a:gd name="connsiteX32" fmla="*/ 1392983 w 1771091"/>
                <a:gd name="connsiteY32" fmla="*/ 1415653 h 2331113"/>
                <a:gd name="connsiteX33" fmla="*/ 1402508 w 1771091"/>
                <a:gd name="connsiteY33" fmla="*/ 1187053 h 2331113"/>
                <a:gd name="connsiteX34" fmla="*/ 1245346 w 1771091"/>
                <a:gd name="connsiteY34" fmla="*/ 887015 h 2331113"/>
                <a:gd name="connsiteX35" fmla="*/ 1073896 w 1771091"/>
                <a:gd name="connsiteY35" fmla="*/ 682228 h 2331113"/>
                <a:gd name="connsiteX36" fmla="*/ 850058 w 1771091"/>
                <a:gd name="connsiteY36" fmla="*/ 420290 h 2331113"/>
                <a:gd name="connsiteX37" fmla="*/ 738139 w 1771091"/>
                <a:gd name="connsiteY37" fmla="*/ 284559 h 2331113"/>
                <a:gd name="connsiteX38" fmla="*/ 650033 w 1771091"/>
                <a:gd name="connsiteY38" fmla="*/ 167878 h 2331113"/>
                <a:gd name="connsiteX39" fmla="*/ 626221 w 1771091"/>
                <a:gd name="connsiteY39" fmla="*/ 77390 h 2331113"/>
                <a:gd name="connsiteX40" fmla="*/ 697659 w 1771091"/>
                <a:gd name="connsiteY40" fmla="*/ 13096 h 2331113"/>
                <a:gd name="connsiteX41" fmla="*/ 845296 w 1771091"/>
                <a:gd name="connsiteY41" fmla="*/ 8334 h 2331113"/>
                <a:gd name="connsiteX42" fmla="*/ 983408 w 1771091"/>
                <a:gd name="connsiteY42" fmla="*/ 105965 h 2331113"/>
                <a:gd name="connsiteX43" fmla="*/ 1097708 w 1771091"/>
                <a:gd name="connsiteY43" fmla="*/ 215503 h 2331113"/>
                <a:gd name="connsiteX44" fmla="*/ 1181053 w 1771091"/>
                <a:gd name="connsiteY44" fmla="*/ 308372 h 2331113"/>
                <a:gd name="connsiteX0" fmla="*/ 1181053 w 1771091"/>
                <a:gd name="connsiteY0" fmla="*/ 308372 h 2331113"/>
                <a:gd name="connsiteX1" fmla="*/ 1364408 w 1771091"/>
                <a:gd name="connsiteY1" fmla="*/ 520303 h 2331113"/>
                <a:gd name="connsiteX2" fmla="*/ 1585865 w 1771091"/>
                <a:gd name="connsiteY2" fmla="*/ 827483 h 2331113"/>
                <a:gd name="connsiteX3" fmla="*/ 1740646 w 1771091"/>
                <a:gd name="connsiteY3" fmla="*/ 1129903 h 2331113"/>
                <a:gd name="connsiteX4" fmla="*/ 1757315 w 1771091"/>
                <a:gd name="connsiteY4" fmla="*/ 1448990 h 2331113"/>
                <a:gd name="connsiteX5" fmla="*/ 1583483 w 1771091"/>
                <a:gd name="connsiteY5" fmla="*/ 1729978 h 2331113"/>
                <a:gd name="connsiteX6" fmla="*/ 1283446 w 1771091"/>
                <a:gd name="connsiteY6" fmla="*/ 1939528 h 2331113"/>
                <a:gd name="connsiteX7" fmla="*/ 864346 w 1771091"/>
                <a:gd name="connsiteY7" fmla="*/ 2168128 h 2331113"/>
                <a:gd name="connsiteX8" fmla="*/ 621458 w 1771091"/>
                <a:gd name="connsiteY8" fmla="*/ 2306240 h 2331113"/>
                <a:gd name="connsiteX9" fmla="*/ 483346 w 1771091"/>
                <a:gd name="connsiteY9" fmla="*/ 2325290 h 2331113"/>
                <a:gd name="connsiteX10" fmla="*/ 364283 w 1771091"/>
                <a:gd name="connsiteY10" fmla="*/ 2239565 h 2331113"/>
                <a:gd name="connsiteX11" fmla="*/ 292846 w 1771091"/>
                <a:gd name="connsiteY11" fmla="*/ 2101453 h 2331113"/>
                <a:gd name="connsiteX12" fmla="*/ 273796 w 1771091"/>
                <a:gd name="connsiteY12" fmla="*/ 1996678 h 2331113"/>
                <a:gd name="connsiteX13" fmla="*/ 254746 w 1771091"/>
                <a:gd name="connsiteY13" fmla="*/ 1972865 h 2331113"/>
                <a:gd name="connsiteX14" fmla="*/ 173783 w 1771091"/>
                <a:gd name="connsiteY14" fmla="*/ 1946673 h 2331113"/>
                <a:gd name="connsiteX15" fmla="*/ 95202 w 1771091"/>
                <a:gd name="connsiteY15" fmla="*/ 1949053 h 2331113"/>
                <a:gd name="connsiteX16" fmla="*/ 11858 w 1771091"/>
                <a:gd name="connsiteY16" fmla="*/ 1930003 h 2331113"/>
                <a:gd name="connsiteX17" fmla="*/ 7096 w 1771091"/>
                <a:gd name="connsiteY17" fmla="*/ 1882378 h 2331113"/>
                <a:gd name="connsiteX18" fmla="*/ 73771 w 1771091"/>
                <a:gd name="connsiteY18" fmla="*/ 1863328 h 2331113"/>
                <a:gd name="connsiteX19" fmla="*/ 211883 w 1771091"/>
                <a:gd name="connsiteY19" fmla="*/ 1863328 h 2331113"/>
                <a:gd name="connsiteX20" fmla="*/ 302371 w 1771091"/>
                <a:gd name="connsiteY20" fmla="*/ 1877615 h 2331113"/>
                <a:gd name="connsiteX21" fmla="*/ 330946 w 1771091"/>
                <a:gd name="connsiteY21" fmla="*/ 1939528 h 2331113"/>
                <a:gd name="connsiteX22" fmla="*/ 369046 w 1771091"/>
                <a:gd name="connsiteY22" fmla="*/ 2053828 h 2331113"/>
                <a:gd name="connsiteX23" fmla="*/ 445246 w 1771091"/>
                <a:gd name="connsiteY23" fmla="*/ 2182415 h 2331113"/>
                <a:gd name="connsiteX24" fmla="*/ 497633 w 1771091"/>
                <a:gd name="connsiteY24" fmla="*/ 2220515 h 2331113"/>
                <a:gd name="connsiteX25" fmla="*/ 550021 w 1771091"/>
                <a:gd name="connsiteY25" fmla="*/ 2163365 h 2331113"/>
                <a:gd name="connsiteX26" fmla="*/ 583358 w 1771091"/>
                <a:gd name="connsiteY26" fmla="*/ 2025253 h 2331113"/>
                <a:gd name="connsiteX27" fmla="*/ 602409 w 1771091"/>
                <a:gd name="connsiteY27" fmla="*/ 1953816 h 2331113"/>
                <a:gd name="connsiteX28" fmla="*/ 650033 w 1771091"/>
                <a:gd name="connsiteY28" fmla="*/ 1887140 h 2331113"/>
                <a:gd name="connsiteX29" fmla="*/ 883396 w 1771091"/>
                <a:gd name="connsiteY29" fmla="*/ 1801415 h 2331113"/>
                <a:gd name="connsiteX30" fmla="*/ 1083421 w 1771091"/>
                <a:gd name="connsiteY30" fmla="*/ 1682353 h 2331113"/>
                <a:gd name="connsiteX31" fmla="*/ 1295352 w 1771091"/>
                <a:gd name="connsiteY31" fmla="*/ 1522809 h 2331113"/>
                <a:gd name="connsiteX32" fmla="*/ 1392983 w 1771091"/>
                <a:gd name="connsiteY32" fmla="*/ 1415653 h 2331113"/>
                <a:gd name="connsiteX33" fmla="*/ 1402508 w 1771091"/>
                <a:gd name="connsiteY33" fmla="*/ 1187053 h 2331113"/>
                <a:gd name="connsiteX34" fmla="*/ 1245346 w 1771091"/>
                <a:gd name="connsiteY34" fmla="*/ 887015 h 2331113"/>
                <a:gd name="connsiteX35" fmla="*/ 1073896 w 1771091"/>
                <a:gd name="connsiteY35" fmla="*/ 682228 h 2331113"/>
                <a:gd name="connsiteX36" fmla="*/ 850058 w 1771091"/>
                <a:gd name="connsiteY36" fmla="*/ 420290 h 2331113"/>
                <a:gd name="connsiteX37" fmla="*/ 738139 w 1771091"/>
                <a:gd name="connsiteY37" fmla="*/ 284559 h 2331113"/>
                <a:gd name="connsiteX38" fmla="*/ 650033 w 1771091"/>
                <a:gd name="connsiteY38" fmla="*/ 167878 h 2331113"/>
                <a:gd name="connsiteX39" fmla="*/ 626221 w 1771091"/>
                <a:gd name="connsiteY39" fmla="*/ 77390 h 2331113"/>
                <a:gd name="connsiteX40" fmla="*/ 697659 w 1771091"/>
                <a:gd name="connsiteY40" fmla="*/ 13096 h 2331113"/>
                <a:gd name="connsiteX41" fmla="*/ 845296 w 1771091"/>
                <a:gd name="connsiteY41" fmla="*/ 8334 h 2331113"/>
                <a:gd name="connsiteX42" fmla="*/ 983408 w 1771091"/>
                <a:gd name="connsiteY42" fmla="*/ 105965 h 2331113"/>
                <a:gd name="connsiteX43" fmla="*/ 1097708 w 1771091"/>
                <a:gd name="connsiteY43" fmla="*/ 215503 h 2331113"/>
                <a:gd name="connsiteX44" fmla="*/ 1181053 w 1771091"/>
                <a:gd name="connsiteY44" fmla="*/ 308372 h 2331113"/>
                <a:gd name="connsiteX0" fmla="*/ 1181053 w 1771091"/>
                <a:gd name="connsiteY0" fmla="*/ 308372 h 2331113"/>
                <a:gd name="connsiteX1" fmla="*/ 1364408 w 1771091"/>
                <a:gd name="connsiteY1" fmla="*/ 520303 h 2331113"/>
                <a:gd name="connsiteX2" fmla="*/ 1585865 w 1771091"/>
                <a:gd name="connsiteY2" fmla="*/ 827483 h 2331113"/>
                <a:gd name="connsiteX3" fmla="*/ 1740646 w 1771091"/>
                <a:gd name="connsiteY3" fmla="*/ 1129903 h 2331113"/>
                <a:gd name="connsiteX4" fmla="*/ 1757315 w 1771091"/>
                <a:gd name="connsiteY4" fmla="*/ 1448990 h 2331113"/>
                <a:gd name="connsiteX5" fmla="*/ 1583483 w 1771091"/>
                <a:gd name="connsiteY5" fmla="*/ 1729978 h 2331113"/>
                <a:gd name="connsiteX6" fmla="*/ 1283446 w 1771091"/>
                <a:gd name="connsiteY6" fmla="*/ 1939528 h 2331113"/>
                <a:gd name="connsiteX7" fmla="*/ 864346 w 1771091"/>
                <a:gd name="connsiteY7" fmla="*/ 2168128 h 2331113"/>
                <a:gd name="connsiteX8" fmla="*/ 621458 w 1771091"/>
                <a:gd name="connsiteY8" fmla="*/ 2306240 h 2331113"/>
                <a:gd name="connsiteX9" fmla="*/ 483346 w 1771091"/>
                <a:gd name="connsiteY9" fmla="*/ 2325290 h 2331113"/>
                <a:gd name="connsiteX10" fmla="*/ 364283 w 1771091"/>
                <a:gd name="connsiteY10" fmla="*/ 2239565 h 2331113"/>
                <a:gd name="connsiteX11" fmla="*/ 292846 w 1771091"/>
                <a:gd name="connsiteY11" fmla="*/ 2101453 h 2331113"/>
                <a:gd name="connsiteX12" fmla="*/ 273796 w 1771091"/>
                <a:gd name="connsiteY12" fmla="*/ 1996678 h 2331113"/>
                <a:gd name="connsiteX13" fmla="*/ 254746 w 1771091"/>
                <a:gd name="connsiteY13" fmla="*/ 1972865 h 2331113"/>
                <a:gd name="connsiteX14" fmla="*/ 173783 w 1771091"/>
                <a:gd name="connsiteY14" fmla="*/ 1946673 h 2331113"/>
                <a:gd name="connsiteX15" fmla="*/ 95202 w 1771091"/>
                <a:gd name="connsiteY15" fmla="*/ 1949053 h 2331113"/>
                <a:gd name="connsiteX16" fmla="*/ 11858 w 1771091"/>
                <a:gd name="connsiteY16" fmla="*/ 1930003 h 2331113"/>
                <a:gd name="connsiteX17" fmla="*/ 7096 w 1771091"/>
                <a:gd name="connsiteY17" fmla="*/ 1882378 h 2331113"/>
                <a:gd name="connsiteX18" fmla="*/ 73771 w 1771091"/>
                <a:gd name="connsiteY18" fmla="*/ 1863328 h 2331113"/>
                <a:gd name="connsiteX19" fmla="*/ 211883 w 1771091"/>
                <a:gd name="connsiteY19" fmla="*/ 1863328 h 2331113"/>
                <a:gd name="connsiteX20" fmla="*/ 302371 w 1771091"/>
                <a:gd name="connsiteY20" fmla="*/ 1877615 h 2331113"/>
                <a:gd name="connsiteX21" fmla="*/ 330946 w 1771091"/>
                <a:gd name="connsiteY21" fmla="*/ 1939528 h 2331113"/>
                <a:gd name="connsiteX22" fmla="*/ 369046 w 1771091"/>
                <a:gd name="connsiteY22" fmla="*/ 2053828 h 2331113"/>
                <a:gd name="connsiteX23" fmla="*/ 445246 w 1771091"/>
                <a:gd name="connsiteY23" fmla="*/ 2182415 h 2331113"/>
                <a:gd name="connsiteX24" fmla="*/ 497633 w 1771091"/>
                <a:gd name="connsiteY24" fmla="*/ 2220515 h 2331113"/>
                <a:gd name="connsiteX25" fmla="*/ 550021 w 1771091"/>
                <a:gd name="connsiteY25" fmla="*/ 2163365 h 2331113"/>
                <a:gd name="connsiteX26" fmla="*/ 583358 w 1771091"/>
                <a:gd name="connsiteY26" fmla="*/ 2025253 h 2331113"/>
                <a:gd name="connsiteX27" fmla="*/ 602409 w 1771091"/>
                <a:gd name="connsiteY27" fmla="*/ 1953816 h 2331113"/>
                <a:gd name="connsiteX28" fmla="*/ 650033 w 1771091"/>
                <a:gd name="connsiteY28" fmla="*/ 1887140 h 2331113"/>
                <a:gd name="connsiteX29" fmla="*/ 883396 w 1771091"/>
                <a:gd name="connsiteY29" fmla="*/ 1801415 h 2331113"/>
                <a:gd name="connsiteX30" fmla="*/ 1083421 w 1771091"/>
                <a:gd name="connsiteY30" fmla="*/ 1682353 h 2331113"/>
                <a:gd name="connsiteX31" fmla="*/ 1295352 w 1771091"/>
                <a:gd name="connsiteY31" fmla="*/ 1522809 h 2331113"/>
                <a:gd name="connsiteX32" fmla="*/ 1404889 w 1771091"/>
                <a:gd name="connsiteY32" fmla="*/ 1394221 h 2331113"/>
                <a:gd name="connsiteX33" fmla="*/ 1402508 w 1771091"/>
                <a:gd name="connsiteY33" fmla="*/ 1187053 h 2331113"/>
                <a:gd name="connsiteX34" fmla="*/ 1245346 w 1771091"/>
                <a:gd name="connsiteY34" fmla="*/ 887015 h 2331113"/>
                <a:gd name="connsiteX35" fmla="*/ 1073896 w 1771091"/>
                <a:gd name="connsiteY35" fmla="*/ 682228 h 2331113"/>
                <a:gd name="connsiteX36" fmla="*/ 850058 w 1771091"/>
                <a:gd name="connsiteY36" fmla="*/ 420290 h 2331113"/>
                <a:gd name="connsiteX37" fmla="*/ 738139 w 1771091"/>
                <a:gd name="connsiteY37" fmla="*/ 284559 h 2331113"/>
                <a:gd name="connsiteX38" fmla="*/ 650033 w 1771091"/>
                <a:gd name="connsiteY38" fmla="*/ 167878 h 2331113"/>
                <a:gd name="connsiteX39" fmla="*/ 626221 w 1771091"/>
                <a:gd name="connsiteY39" fmla="*/ 77390 h 2331113"/>
                <a:gd name="connsiteX40" fmla="*/ 697659 w 1771091"/>
                <a:gd name="connsiteY40" fmla="*/ 13096 h 2331113"/>
                <a:gd name="connsiteX41" fmla="*/ 845296 w 1771091"/>
                <a:gd name="connsiteY41" fmla="*/ 8334 h 2331113"/>
                <a:gd name="connsiteX42" fmla="*/ 983408 w 1771091"/>
                <a:gd name="connsiteY42" fmla="*/ 105965 h 2331113"/>
                <a:gd name="connsiteX43" fmla="*/ 1097708 w 1771091"/>
                <a:gd name="connsiteY43" fmla="*/ 215503 h 2331113"/>
                <a:gd name="connsiteX44" fmla="*/ 1181053 w 1771091"/>
                <a:gd name="connsiteY44" fmla="*/ 308372 h 2331113"/>
                <a:gd name="connsiteX0" fmla="*/ 1181053 w 1771091"/>
                <a:gd name="connsiteY0" fmla="*/ 308372 h 2331113"/>
                <a:gd name="connsiteX1" fmla="*/ 1364408 w 1771091"/>
                <a:gd name="connsiteY1" fmla="*/ 520303 h 2331113"/>
                <a:gd name="connsiteX2" fmla="*/ 1585865 w 1771091"/>
                <a:gd name="connsiteY2" fmla="*/ 827483 h 2331113"/>
                <a:gd name="connsiteX3" fmla="*/ 1740646 w 1771091"/>
                <a:gd name="connsiteY3" fmla="*/ 1129903 h 2331113"/>
                <a:gd name="connsiteX4" fmla="*/ 1757315 w 1771091"/>
                <a:gd name="connsiteY4" fmla="*/ 1448990 h 2331113"/>
                <a:gd name="connsiteX5" fmla="*/ 1583483 w 1771091"/>
                <a:gd name="connsiteY5" fmla="*/ 1729978 h 2331113"/>
                <a:gd name="connsiteX6" fmla="*/ 1283446 w 1771091"/>
                <a:gd name="connsiteY6" fmla="*/ 1939528 h 2331113"/>
                <a:gd name="connsiteX7" fmla="*/ 864346 w 1771091"/>
                <a:gd name="connsiteY7" fmla="*/ 2168128 h 2331113"/>
                <a:gd name="connsiteX8" fmla="*/ 621458 w 1771091"/>
                <a:gd name="connsiteY8" fmla="*/ 2306240 h 2331113"/>
                <a:gd name="connsiteX9" fmla="*/ 483346 w 1771091"/>
                <a:gd name="connsiteY9" fmla="*/ 2325290 h 2331113"/>
                <a:gd name="connsiteX10" fmla="*/ 364283 w 1771091"/>
                <a:gd name="connsiteY10" fmla="*/ 2239565 h 2331113"/>
                <a:gd name="connsiteX11" fmla="*/ 292846 w 1771091"/>
                <a:gd name="connsiteY11" fmla="*/ 2101453 h 2331113"/>
                <a:gd name="connsiteX12" fmla="*/ 273796 w 1771091"/>
                <a:gd name="connsiteY12" fmla="*/ 1996678 h 2331113"/>
                <a:gd name="connsiteX13" fmla="*/ 254746 w 1771091"/>
                <a:gd name="connsiteY13" fmla="*/ 1972865 h 2331113"/>
                <a:gd name="connsiteX14" fmla="*/ 173783 w 1771091"/>
                <a:gd name="connsiteY14" fmla="*/ 1946673 h 2331113"/>
                <a:gd name="connsiteX15" fmla="*/ 95202 w 1771091"/>
                <a:gd name="connsiteY15" fmla="*/ 1949053 h 2331113"/>
                <a:gd name="connsiteX16" fmla="*/ 11858 w 1771091"/>
                <a:gd name="connsiteY16" fmla="*/ 1930003 h 2331113"/>
                <a:gd name="connsiteX17" fmla="*/ 7096 w 1771091"/>
                <a:gd name="connsiteY17" fmla="*/ 1882378 h 2331113"/>
                <a:gd name="connsiteX18" fmla="*/ 73771 w 1771091"/>
                <a:gd name="connsiteY18" fmla="*/ 1863328 h 2331113"/>
                <a:gd name="connsiteX19" fmla="*/ 211883 w 1771091"/>
                <a:gd name="connsiteY19" fmla="*/ 1863328 h 2331113"/>
                <a:gd name="connsiteX20" fmla="*/ 302371 w 1771091"/>
                <a:gd name="connsiteY20" fmla="*/ 1877615 h 2331113"/>
                <a:gd name="connsiteX21" fmla="*/ 330946 w 1771091"/>
                <a:gd name="connsiteY21" fmla="*/ 1939528 h 2331113"/>
                <a:gd name="connsiteX22" fmla="*/ 369046 w 1771091"/>
                <a:gd name="connsiteY22" fmla="*/ 2053828 h 2331113"/>
                <a:gd name="connsiteX23" fmla="*/ 445246 w 1771091"/>
                <a:gd name="connsiteY23" fmla="*/ 2182415 h 2331113"/>
                <a:gd name="connsiteX24" fmla="*/ 497633 w 1771091"/>
                <a:gd name="connsiteY24" fmla="*/ 2220515 h 2331113"/>
                <a:gd name="connsiteX25" fmla="*/ 550021 w 1771091"/>
                <a:gd name="connsiteY25" fmla="*/ 2163365 h 2331113"/>
                <a:gd name="connsiteX26" fmla="*/ 583358 w 1771091"/>
                <a:gd name="connsiteY26" fmla="*/ 2025253 h 2331113"/>
                <a:gd name="connsiteX27" fmla="*/ 602409 w 1771091"/>
                <a:gd name="connsiteY27" fmla="*/ 1953816 h 2331113"/>
                <a:gd name="connsiteX28" fmla="*/ 650033 w 1771091"/>
                <a:gd name="connsiteY28" fmla="*/ 1887140 h 2331113"/>
                <a:gd name="connsiteX29" fmla="*/ 883396 w 1771091"/>
                <a:gd name="connsiteY29" fmla="*/ 1801415 h 2331113"/>
                <a:gd name="connsiteX30" fmla="*/ 1083421 w 1771091"/>
                <a:gd name="connsiteY30" fmla="*/ 1682353 h 2331113"/>
                <a:gd name="connsiteX31" fmla="*/ 1295352 w 1771091"/>
                <a:gd name="connsiteY31" fmla="*/ 1522809 h 2331113"/>
                <a:gd name="connsiteX32" fmla="*/ 1404889 w 1771091"/>
                <a:gd name="connsiteY32" fmla="*/ 1394221 h 2331113"/>
                <a:gd name="connsiteX33" fmla="*/ 1402508 w 1771091"/>
                <a:gd name="connsiteY33" fmla="*/ 1187053 h 2331113"/>
                <a:gd name="connsiteX34" fmla="*/ 1245346 w 1771091"/>
                <a:gd name="connsiteY34" fmla="*/ 887015 h 2331113"/>
                <a:gd name="connsiteX35" fmla="*/ 1073896 w 1771091"/>
                <a:gd name="connsiteY35" fmla="*/ 682228 h 2331113"/>
                <a:gd name="connsiteX36" fmla="*/ 959596 w 1771091"/>
                <a:gd name="connsiteY36" fmla="*/ 536973 h 2331113"/>
                <a:gd name="connsiteX37" fmla="*/ 850058 w 1771091"/>
                <a:gd name="connsiteY37" fmla="*/ 420290 h 2331113"/>
                <a:gd name="connsiteX38" fmla="*/ 738139 w 1771091"/>
                <a:gd name="connsiteY38" fmla="*/ 284559 h 2331113"/>
                <a:gd name="connsiteX39" fmla="*/ 650033 w 1771091"/>
                <a:gd name="connsiteY39" fmla="*/ 167878 h 2331113"/>
                <a:gd name="connsiteX40" fmla="*/ 626221 w 1771091"/>
                <a:gd name="connsiteY40" fmla="*/ 77390 h 2331113"/>
                <a:gd name="connsiteX41" fmla="*/ 697659 w 1771091"/>
                <a:gd name="connsiteY41" fmla="*/ 13096 h 2331113"/>
                <a:gd name="connsiteX42" fmla="*/ 845296 w 1771091"/>
                <a:gd name="connsiteY42" fmla="*/ 8334 h 2331113"/>
                <a:gd name="connsiteX43" fmla="*/ 983408 w 1771091"/>
                <a:gd name="connsiteY43" fmla="*/ 105965 h 2331113"/>
                <a:gd name="connsiteX44" fmla="*/ 1097708 w 1771091"/>
                <a:gd name="connsiteY44" fmla="*/ 215503 h 2331113"/>
                <a:gd name="connsiteX45" fmla="*/ 1181053 w 1771091"/>
                <a:gd name="connsiteY45" fmla="*/ 308372 h 2331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771091" h="2331113">
                  <a:moveTo>
                    <a:pt x="1181053" y="308372"/>
                  </a:moveTo>
                  <a:cubicBezTo>
                    <a:pt x="1225503" y="359172"/>
                    <a:pt x="1296939" y="433785"/>
                    <a:pt x="1364408" y="520303"/>
                  </a:cubicBezTo>
                  <a:cubicBezTo>
                    <a:pt x="1431877" y="606821"/>
                    <a:pt x="1523159" y="725883"/>
                    <a:pt x="1585865" y="827483"/>
                  </a:cubicBezTo>
                  <a:cubicBezTo>
                    <a:pt x="1648571" y="929083"/>
                    <a:pt x="1712071" y="1026319"/>
                    <a:pt x="1740646" y="1129903"/>
                  </a:cubicBezTo>
                  <a:cubicBezTo>
                    <a:pt x="1769221" y="1233487"/>
                    <a:pt x="1783509" y="1348978"/>
                    <a:pt x="1757315" y="1448990"/>
                  </a:cubicBezTo>
                  <a:cubicBezTo>
                    <a:pt x="1731121" y="1549002"/>
                    <a:pt x="1662461" y="1648222"/>
                    <a:pt x="1583483" y="1729978"/>
                  </a:cubicBezTo>
                  <a:cubicBezTo>
                    <a:pt x="1504505" y="1811734"/>
                    <a:pt x="1403302" y="1866503"/>
                    <a:pt x="1283446" y="1939528"/>
                  </a:cubicBezTo>
                  <a:cubicBezTo>
                    <a:pt x="1163590" y="2012553"/>
                    <a:pt x="974677" y="2107009"/>
                    <a:pt x="864346" y="2168128"/>
                  </a:cubicBezTo>
                  <a:cubicBezTo>
                    <a:pt x="754015" y="2229247"/>
                    <a:pt x="684958" y="2280046"/>
                    <a:pt x="621458" y="2306240"/>
                  </a:cubicBezTo>
                  <a:cubicBezTo>
                    <a:pt x="557958" y="2332434"/>
                    <a:pt x="526208" y="2336402"/>
                    <a:pt x="483346" y="2325290"/>
                  </a:cubicBezTo>
                  <a:cubicBezTo>
                    <a:pt x="440484" y="2314178"/>
                    <a:pt x="396033" y="2276871"/>
                    <a:pt x="364283" y="2239565"/>
                  </a:cubicBezTo>
                  <a:cubicBezTo>
                    <a:pt x="332533" y="2202259"/>
                    <a:pt x="307927" y="2141934"/>
                    <a:pt x="292846" y="2101453"/>
                  </a:cubicBezTo>
                  <a:cubicBezTo>
                    <a:pt x="277765" y="2060972"/>
                    <a:pt x="280146" y="2018109"/>
                    <a:pt x="273796" y="1996678"/>
                  </a:cubicBezTo>
                  <a:cubicBezTo>
                    <a:pt x="267446" y="1975247"/>
                    <a:pt x="271415" y="1981199"/>
                    <a:pt x="254746" y="1972865"/>
                  </a:cubicBezTo>
                  <a:cubicBezTo>
                    <a:pt x="238077" y="1964531"/>
                    <a:pt x="200374" y="1950642"/>
                    <a:pt x="173783" y="1946673"/>
                  </a:cubicBezTo>
                  <a:cubicBezTo>
                    <a:pt x="147192" y="1942704"/>
                    <a:pt x="122189" y="1951831"/>
                    <a:pt x="95202" y="1949053"/>
                  </a:cubicBezTo>
                  <a:cubicBezTo>
                    <a:pt x="68215" y="1946275"/>
                    <a:pt x="26542" y="1941116"/>
                    <a:pt x="11858" y="1930003"/>
                  </a:cubicBezTo>
                  <a:cubicBezTo>
                    <a:pt x="-2826" y="1918891"/>
                    <a:pt x="-3223" y="1893490"/>
                    <a:pt x="7096" y="1882378"/>
                  </a:cubicBezTo>
                  <a:cubicBezTo>
                    <a:pt x="17415" y="1871266"/>
                    <a:pt x="39640" y="1866503"/>
                    <a:pt x="73771" y="1863328"/>
                  </a:cubicBezTo>
                  <a:cubicBezTo>
                    <a:pt x="107902" y="1860153"/>
                    <a:pt x="173783" y="1860947"/>
                    <a:pt x="211883" y="1863328"/>
                  </a:cubicBezTo>
                  <a:cubicBezTo>
                    <a:pt x="249983" y="1865709"/>
                    <a:pt x="282527" y="1864915"/>
                    <a:pt x="302371" y="1877615"/>
                  </a:cubicBezTo>
                  <a:cubicBezTo>
                    <a:pt x="322215" y="1890315"/>
                    <a:pt x="319834" y="1910159"/>
                    <a:pt x="330946" y="1939528"/>
                  </a:cubicBezTo>
                  <a:cubicBezTo>
                    <a:pt x="342058" y="1968897"/>
                    <a:pt x="349996" y="2013347"/>
                    <a:pt x="369046" y="2053828"/>
                  </a:cubicBezTo>
                  <a:cubicBezTo>
                    <a:pt x="388096" y="2094309"/>
                    <a:pt x="423815" y="2154634"/>
                    <a:pt x="445246" y="2182415"/>
                  </a:cubicBezTo>
                  <a:cubicBezTo>
                    <a:pt x="466677" y="2210196"/>
                    <a:pt x="480170" y="2223690"/>
                    <a:pt x="497633" y="2220515"/>
                  </a:cubicBezTo>
                  <a:cubicBezTo>
                    <a:pt x="515095" y="2217340"/>
                    <a:pt x="535734" y="2195909"/>
                    <a:pt x="550021" y="2163365"/>
                  </a:cubicBezTo>
                  <a:cubicBezTo>
                    <a:pt x="564308" y="2130821"/>
                    <a:pt x="574627" y="2060178"/>
                    <a:pt x="583358" y="2025253"/>
                  </a:cubicBezTo>
                  <a:cubicBezTo>
                    <a:pt x="592089" y="1990328"/>
                    <a:pt x="591297" y="1976835"/>
                    <a:pt x="602409" y="1953816"/>
                  </a:cubicBezTo>
                  <a:cubicBezTo>
                    <a:pt x="613521" y="1930797"/>
                    <a:pt x="603202" y="1912540"/>
                    <a:pt x="650033" y="1887140"/>
                  </a:cubicBezTo>
                  <a:cubicBezTo>
                    <a:pt x="696864" y="1861740"/>
                    <a:pt x="811165" y="1835546"/>
                    <a:pt x="883396" y="1801415"/>
                  </a:cubicBezTo>
                  <a:cubicBezTo>
                    <a:pt x="955627" y="1767284"/>
                    <a:pt x="1014762" y="1728787"/>
                    <a:pt x="1083421" y="1682353"/>
                  </a:cubicBezTo>
                  <a:cubicBezTo>
                    <a:pt x="1152080" y="1635919"/>
                    <a:pt x="1241774" y="1570831"/>
                    <a:pt x="1295352" y="1522809"/>
                  </a:cubicBezTo>
                  <a:cubicBezTo>
                    <a:pt x="1348930" y="1474787"/>
                    <a:pt x="1387030" y="1450180"/>
                    <a:pt x="1404889" y="1394221"/>
                  </a:cubicBezTo>
                  <a:cubicBezTo>
                    <a:pt x="1422748" y="1338262"/>
                    <a:pt x="1429098" y="1271587"/>
                    <a:pt x="1402508" y="1187053"/>
                  </a:cubicBezTo>
                  <a:cubicBezTo>
                    <a:pt x="1375918" y="1102519"/>
                    <a:pt x="1300115" y="971153"/>
                    <a:pt x="1245346" y="887015"/>
                  </a:cubicBezTo>
                  <a:cubicBezTo>
                    <a:pt x="1190577" y="802878"/>
                    <a:pt x="1121521" y="740568"/>
                    <a:pt x="1073896" y="682228"/>
                  </a:cubicBezTo>
                  <a:cubicBezTo>
                    <a:pt x="1026271" y="623888"/>
                    <a:pt x="996902" y="580629"/>
                    <a:pt x="959596" y="536973"/>
                  </a:cubicBezTo>
                  <a:cubicBezTo>
                    <a:pt x="922290" y="493317"/>
                    <a:pt x="886967" y="462359"/>
                    <a:pt x="850058" y="420290"/>
                  </a:cubicBezTo>
                  <a:cubicBezTo>
                    <a:pt x="813149" y="378221"/>
                    <a:pt x="771476" y="326628"/>
                    <a:pt x="738139" y="284559"/>
                  </a:cubicBezTo>
                  <a:cubicBezTo>
                    <a:pt x="704802" y="242490"/>
                    <a:pt x="668686" y="202406"/>
                    <a:pt x="650033" y="167878"/>
                  </a:cubicBezTo>
                  <a:cubicBezTo>
                    <a:pt x="631380" y="133350"/>
                    <a:pt x="618283" y="103187"/>
                    <a:pt x="626221" y="77390"/>
                  </a:cubicBezTo>
                  <a:cubicBezTo>
                    <a:pt x="634159" y="51593"/>
                    <a:pt x="661147" y="24605"/>
                    <a:pt x="697659" y="13096"/>
                  </a:cubicBezTo>
                  <a:cubicBezTo>
                    <a:pt x="734171" y="1587"/>
                    <a:pt x="797671" y="-7144"/>
                    <a:pt x="845296" y="8334"/>
                  </a:cubicBezTo>
                  <a:cubicBezTo>
                    <a:pt x="892921" y="23812"/>
                    <a:pt x="942927" y="74215"/>
                    <a:pt x="983408" y="105965"/>
                  </a:cubicBezTo>
                  <a:cubicBezTo>
                    <a:pt x="1023889" y="137715"/>
                    <a:pt x="1064767" y="181769"/>
                    <a:pt x="1097708" y="215503"/>
                  </a:cubicBezTo>
                  <a:cubicBezTo>
                    <a:pt x="1130649" y="249237"/>
                    <a:pt x="1136603" y="257572"/>
                    <a:pt x="1181053" y="308372"/>
                  </a:cubicBezTo>
                  <a:close/>
                </a:path>
              </a:pathLst>
            </a:custGeom>
            <a:solidFill>
              <a:srgbClr val="E0D4D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29" name="任意多边形 228"/>
            <p:cNvSpPr/>
            <p:nvPr/>
          </p:nvSpPr>
          <p:spPr>
            <a:xfrm>
              <a:off x="7109856" y="1481933"/>
              <a:ext cx="1941632" cy="2207892"/>
            </a:xfrm>
            <a:custGeom>
              <a:avLst/>
              <a:gdLst>
                <a:gd name="connsiteX0" fmla="*/ 48183 w 1941221"/>
                <a:gd name="connsiteY0" fmla="*/ 1608542 h 2211616"/>
                <a:gd name="connsiteX1" fmla="*/ 57708 w 1941221"/>
                <a:gd name="connsiteY1" fmla="*/ 1880005 h 2211616"/>
                <a:gd name="connsiteX2" fmla="*/ 133908 w 1941221"/>
                <a:gd name="connsiteY2" fmla="*/ 2094317 h 2211616"/>
                <a:gd name="connsiteX3" fmla="*/ 291070 w 1941221"/>
                <a:gd name="connsiteY3" fmla="*/ 2203855 h 2211616"/>
                <a:gd name="connsiteX4" fmla="*/ 610158 w 1941221"/>
                <a:gd name="connsiteY4" fmla="*/ 2194330 h 2211616"/>
                <a:gd name="connsiteX5" fmla="*/ 810183 w 1941221"/>
                <a:gd name="connsiteY5" fmla="*/ 2127655 h 2211616"/>
                <a:gd name="connsiteX6" fmla="*/ 957820 w 1941221"/>
                <a:gd name="connsiteY6" fmla="*/ 1913342 h 2211616"/>
                <a:gd name="connsiteX7" fmla="*/ 1119745 w 1941221"/>
                <a:gd name="connsiteY7" fmla="*/ 1599017 h 2211616"/>
                <a:gd name="connsiteX8" fmla="*/ 1281670 w 1941221"/>
                <a:gd name="connsiteY8" fmla="*/ 1341842 h 2211616"/>
                <a:gd name="connsiteX9" fmla="*/ 1467408 w 1941221"/>
                <a:gd name="connsiteY9" fmla="*/ 1113242 h 2211616"/>
                <a:gd name="connsiteX10" fmla="*/ 1681720 w 1941221"/>
                <a:gd name="connsiteY10" fmla="*/ 884642 h 2211616"/>
                <a:gd name="connsiteX11" fmla="*/ 1848408 w 1941221"/>
                <a:gd name="connsiteY11" fmla="*/ 717955 h 2211616"/>
                <a:gd name="connsiteX12" fmla="*/ 1938895 w 1941221"/>
                <a:gd name="connsiteY12" fmla="*/ 594130 h 2211616"/>
                <a:gd name="connsiteX13" fmla="*/ 1896033 w 1941221"/>
                <a:gd name="connsiteY13" fmla="*/ 441730 h 2211616"/>
                <a:gd name="connsiteX14" fmla="*/ 1705533 w 1941221"/>
                <a:gd name="connsiteY14" fmla="*/ 322667 h 2211616"/>
                <a:gd name="connsiteX15" fmla="*/ 1572183 w 1941221"/>
                <a:gd name="connsiteY15" fmla="*/ 213130 h 2211616"/>
                <a:gd name="connsiteX16" fmla="*/ 1472170 w 1941221"/>
                <a:gd name="connsiteY16" fmla="*/ 113117 h 2211616"/>
                <a:gd name="connsiteX17" fmla="*/ 1405495 w 1941221"/>
                <a:gd name="connsiteY17" fmla="*/ 27392 h 2211616"/>
                <a:gd name="connsiteX18" fmla="*/ 1243570 w 1941221"/>
                <a:gd name="connsiteY18" fmla="*/ 3580 h 2211616"/>
                <a:gd name="connsiteX19" fmla="*/ 1024495 w 1941221"/>
                <a:gd name="connsiteY19" fmla="*/ 94067 h 2211616"/>
                <a:gd name="connsiteX20" fmla="*/ 767320 w 1941221"/>
                <a:gd name="connsiteY20" fmla="*/ 236942 h 2211616"/>
                <a:gd name="connsiteX21" fmla="*/ 657783 w 1941221"/>
                <a:gd name="connsiteY21" fmla="*/ 303617 h 2211616"/>
                <a:gd name="connsiteX22" fmla="*/ 643495 w 1941221"/>
                <a:gd name="connsiteY22" fmla="*/ 375055 h 2211616"/>
                <a:gd name="connsiteX23" fmla="*/ 714933 w 1941221"/>
                <a:gd name="connsiteY23" fmla="*/ 494117 h 2211616"/>
                <a:gd name="connsiteX24" fmla="*/ 810183 w 1941221"/>
                <a:gd name="connsiteY24" fmla="*/ 527455 h 2211616"/>
                <a:gd name="connsiteX25" fmla="*/ 1000683 w 1941221"/>
                <a:gd name="connsiteY25" fmla="*/ 427442 h 2211616"/>
                <a:gd name="connsiteX26" fmla="*/ 1195945 w 1941221"/>
                <a:gd name="connsiteY26" fmla="*/ 370292 h 2211616"/>
                <a:gd name="connsiteX27" fmla="*/ 1295958 w 1941221"/>
                <a:gd name="connsiteY27" fmla="*/ 279805 h 2211616"/>
                <a:gd name="connsiteX28" fmla="*/ 1353108 w 1941221"/>
                <a:gd name="connsiteY28" fmla="*/ 213130 h 2211616"/>
                <a:gd name="connsiteX29" fmla="*/ 1448358 w 1941221"/>
                <a:gd name="connsiteY29" fmla="*/ 270280 h 2211616"/>
                <a:gd name="connsiteX30" fmla="*/ 1529320 w 1941221"/>
                <a:gd name="connsiteY30" fmla="*/ 408392 h 2211616"/>
                <a:gd name="connsiteX31" fmla="*/ 1557895 w 1941221"/>
                <a:gd name="connsiteY31" fmla="*/ 527455 h 2211616"/>
                <a:gd name="connsiteX32" fmla="*/ 1376920 w 1941221"/>
                <a:gd name="connsiteY32" fmla="*/ 746530 h 2211616"/>
                <a:gd name="connsiteX33" fmla="*/ 1110220 w 1941221"/>
                <a:gd name="connsiteY33" fmla="*/ 1041805 h 2211616"/>
                <a:gd name="connsiteX34" fmla="*/ 872095 w 1941221"/>
                <a:gd name="connsiteY34" fmla="*/ 1327555 h 2211616"/>
                <a:gd name="connsiteX35" fmla="*/ 719695 w 1941221"/>
                <a:gd name="connsiteY35" fmla="*/ 1565680 h 2211616"/>
                <a:gd name="connsiteX36" fmla="*/ 600633 w 1941221"/>
                <a:gd name="connsiteY36" fmla="*/ 1765705 h 2211616"/>
                <a:gd name="connsiteX37" fmla="*/ 476808 w 1941221"/>
                <a:gd name="connsiteY37" fmla="*/ 1913342 h 2211616"/>
                <a:gd name="connsiteX38" fmla="*/ 386320 w 1941221"/>
                <a:gd name="connsiteY38" fmla="*/ 1903817 h 2211616"/>
                <a:gd name="connsiteX39" fmla="*/ 381558 w 1941221"/>
                <a:gd name="connsiteY39" fmla="*/ 1770467 h 2211616"/>
                <a:gd name="connsiteX40" fmla="*/ 433945 w 1941221"/>
                <a:gd name="connsiteY40" fmla="*/ 1613305 h 2211616"/>
                <a:gd name="connsiteX41" fmla="*/ 391083 w 1941221"/>
                <a:gd name="connsiteY41" fmla="*/ 1265642 h 2211616"/>
                <a:gd name="connsiteX42" fmla="*/ 314883 w 1941221"/>
                <a:gd name="connsiteY42" fmla="*/ 994180 h 2211616"/>
                <a:gd name="connsiteX43" fmla="*/ 324408 w 1941221"/>
                <a:gd name="connsiteY43" fmla="*/ 803680 h 2211616"/>
                <a:gd name="connsiteX44" fmla="*/ 381558 w 1941221"/>
                <a:gd name="connsiteY44" fmla="*/ 684617 h 2211616"/>
                <a:gd name="connsiteX45" fmla="*/ 433945 w 1941221"/>
                <a:gd name="connsiteY45" fmla="*/ 584605 h 2211616"/>
                <a:gd name="connsiteX46" fmla="*/ 357745 w 1941221"/>
                <a:gd name="connsiteY46" fmla="*/ 479830 h 2211616"/>
                <a:gd name="connsiteX47" fmla="*/ 152958 w 1941221"/>
                <a:gd name="connsiteY47" fmla="*/ 489355 h 2211616"/>
                <a:gd name="connsiteX48" fmla="*/ 33895 w 1941221"/>
                <a:gd name="connsiteY48" fmla="*/ 608417 h 2211616"/>
                <a:gd name="connsiteX49" fmla="*/ 558 w 1941221"/>
                <a:gd name="connsiteY49" fmla="*/ 779867 h 2211616"/>
                <a:gd name="connsiteX50" fmla="*/ 14845 w 1941221"/>
                <a:gd name="connsiteY50" fmla="*/ 1022755 h 2211616"/>
                <a:gd name="connsiteX51" fmla="*/ 38658 w 1941221"/>
                <a:gd name="connsiteY51" fmla="*/ 1270405 h 2211616"/>
                <a:gd name="connsiteX52" fmla="*/ 43420 w 1941221"/>
                <a:gd name="connsiteY52" fmla="*/ 1422805 h 2211616"/>
                <a:gd name="connsiteX53" fmla="*/ 48183 w 1941221"/>
                <a:gd name="connsiteY53" fmla="*/ 1608542 h 2211616"/>
                <a:gd name="connsiteX0" fmla="*/ 48183 w 1941221"/>
                <a:gd name="connsiteY0" fmla="*/ 1608864 h 2211938"/>
                <a:gd name="connsiteX1" fmla="*/ 57708 w 1941221"/>
                <a:gd name="connsiteY1" fmla="*/ 1880327 h 2211938"/>
                <a:gd name="connsiteX2" fmla="*/ 133908 w 1941221"/>
                <a:gd name="connsiteY2" fmla="*/ 2094639 h 2211938"/>
                <a:gd name="connsiteX3" fmla="*/ 291070 w 1941221"/>
                <a:gd name="connsiteY3" fmla="*/ 2204177 h 2211938"/>
                <a:gd name="connsiteX4" fmla="*/ 610158 w 1941221"/>
                <a:gd name="connsiteY4" fmla="*/ 2194652 h 2211938"/>
                <a:gd name="connsiteX5" fmla="*/ 810183 w 1941221"/>
                <a:gd name="connsiteY5" fmla="*/ 2127977 h 2211938"/>
                <a:gd name="connsiteX6" fmla="*/ 957820 w 1941221"/>
                <a:gd name="connsiteY6" fmla="*/ 1913664 h 2211938"/>
                <a:gd name="connsiteX7" fmla="*/ 1119745 w 1941221"/>
                <a:gd name="connsiteY7" fmla="*/ 1599339 h 2211938"/>
                <a:gd name="connsiteX8" fmla="*/ 1281670 w 1941221"/>
                <a:gd name="connsiteY8" fmla="*/ 1342164 h 2211938"/>
                <a:gd name="connsiteX9" fmla="*/ 1467408 w 1941221"/>
                <a:gd name="connsiteY9" fmla="*/ 1113564 h 2211938"/>
                <a:gd name="connsiteX10" fmla="*/ 1681720 w 1941221"/>
                <a:gd name="connsiteY10" fmla="*/ 884964 h 2211938"/>
                <a:gd name="connsiteX11" fmla="*/ 1848408 w 1941221"/>
                <a:gd name="connsiteY11" fmla="*/ 718277 h 2211938"/>
                <a:gd name="connsiteX12" fmla="*/ 1938895 w 1941221"/>
                <a:gd name="connsiteY12" fmla="*/ 594452 h 2211938"/>
                <a:gd name="connsiteX13" fmla="*/ 1896033 w 1941221"/>
                <a:gd name="connsiteY13" fmla="*/ 442052 h 2211938"/>
                <a:gd name="connsiteX14" fmla="*/ 1705533 w 1941221"/>
                <a:gd name="connsiteY14" fmla="*/ 322989 h 2211938"/>
                <a:gd name="connsiteX15" fmla="*/ 1572183 w 1941221"/>
                <a:gd name="connsiteY15" fmla="*/ 213452 h 2211938"/>
                <a:gd name="connsiteX16" fmla="*/ 1472170 w 1941221"/>
                <a:gd name="connsiteY16" fmla="*/ 113439 h 2211938"/>
                <a:gd name="connsiteX17" fmla="*/ 1405495 w 1941221"/>
                <a:gd name="connsiteY17" fmla="*/ 27714 h 2211938"/>
                <a:gd name="connsiteX18" fmla="*/ 1243570 w 1941221"/>
                <a:gd name="connsiteY18" fmla="*/ 3902 h 2211938"/>
                <a:gd name="connsiteX19" fmla="*/ 1029258 w 1941221"/>
                <a:gd name="connsiteY19" fmla="*/ 99151 h 2211938"/>
                <a:gd name="connsiteX20" fmla="*/ 767320 w 1941221"/>
                <a:gd name="connsiteY20" fmla="*/ 237264 h 2211938"/>
                <a:gd name="connsiteX21" fmla="*/ 657783 w 1941221"/>
                <a:gd name="connsiteY21" fmla="*/ 303939 h 2211938"/>
                <a:gd name="connsiteX22" fmla="*/ 643495 w 1941221"/>
                <a:gd name="connsiteY22" fmla="*/ 375377 h 2211938"/>
                <a:gd name="connsiteX23" fmla="*/ 714933 w 1941221"/>
                <a:gd name="connsiteY23" fmla="*/ 494439 h 2211938"/>
                <a:gd name="connsiteX24" fmla="*/ 810183 w 1941221"/>
                <a:gd name="connsiteY24" fmla="*/ 527777 h 2211938"/>
                <a:gd name="connsiteX25" fmla="*/ 1000683 w 1941221"/>
                <a:gd name="connsiteY25" fmla="*/ 427764 h 2211938"/>
                <a:gd name="connsiteX26" fmla="*/ 1195945 w 1941221"/>
                <a:gd name="connsiteY26" fmla="*/ 370614 h 2211938"/>
                <a:gd name="connsiteX27" fmla="*/ 1295958 w 1941221"/>
                <a:gd name="connsiteY27" fmla="*/ 280127 h 2211938"/>
                <a:gd name="connsiteX28" fmla="*/ 1353108 w 1941221"/>
                <a:gd name="connsiteY28" fmla="*/ 213452 h 2211938"/>
                <a:gd name="connsiteX29" fmla="*/ 1448358 w 1941221"/>
                <a:gd name="connsiteY29" fmla="*/ 270602 h 2211938"/>
                <a:gd name="connsiteX30" fmla="*/ 1529320 w 1941221"/>
                <a:gd name="connsiteY30" fmla="*/ 408714 h 2211938"/>
                <a:gd name="connsiteX31" fmla="*/ 1557895 w 1941221"/>
                <a:gd name="connsiteY31" fmla="*/ 527777 h 2211938"/>
                <a:gd name="connsiteX32" fmla="*/ 1376920 w 1941221"/>
                <a:gd name="connsiteY32" fmla="*/ 746852 h 2211938"/>
                <a:gd name="connsiteX33" fmla="*/ 1110220 w 1941221"/>
                <a:gd name="connsiteY33" fmla="*/ 1042127 h 2211938"/>
                <a:gd name="connsiteX34" fmla="*/ 872095 w 1941221"/>
                <a:gd name="connsiteY34" fmla="*/ 1327877 h 2211938"/>
                <a:gd name="connsiteX35" fmla="*/ 719695 w 1941221"/>
                <a:gd name="connsiteY35" fmla="*/ 1566002 h 2211938"/>
                <a:gd name="connsiteX36" fmla="*/ 600633 w 1941221"/>
                <a:gd name="connsiteY36" fmla="*/ 1766027 h 2211938"/>
                <a:gd name="connsiteX37" fmla="*/ 476808 w 1941221"/>
                <a:gd name="connsiteY37" fmla="*/ 1913664 h 2211938"/>
                <a:gd name="connsiteX38" fmla="*/ 386320 w 1941221"/>
                <a:gd name="connsiteY38" fmla="*/ 1904139 h 2211938"/>
                <a:gd name="connsiteX39" fmla="*/ 381558 w 1941221"/>
                <a:gd name="connsiteY39" fmla="*/ 1770789 h 2211938"/>
                <a:gd name="connsiteX40" fmla="*/ 433945 w 1941221"/>
                <a:gd name="connsiteY40" fmla="*/ 1613627 h 2211938"/>
                <a:gd name="connsiteX41" fmla="*/ 391083 w 1941221"/>
                <a:gd name="connsiteY41" fmla="*/ 1265964 h 2211938"/>
                <a:gd name="connsiteX42" fmla="*/ 314883 w 1941221"/>
                <a:gd name="connsiteY42" fmla="*/ 994502 h 2211938"/>
                <a:gd name="connsiteX43" fmla="*/ 324408 w 1941221"/>
                <a:gd name="connsiteY43" fmla="*/ 804002 h 2211938"/>
                <a:gd name="connsiteX44" fmla="*/ 381558 w 1941221"/>
                <a:gd name="connsiteY44" fmla="*/ 684939 h 2211938"/>
                <a:gd name="connsiteX45" fmla="*/ 433945 w 1941221"/>
                <a:gd name="connsiteY45" fmla="*/ 584927 h 2211938"/>
                <a:gd name="connsiteX46" fmla="*/ 357745 w 1941221"/>
                <a:gd name="connsiteY46" fmla="*/ 480152 h 2211938"/>
                <a:gd name="connsiteX47" fmla="*/ 152958 w 1941221"/>
                <a:gd name="connsiteY47" fmla="*/ 489677 h 2211938"/>
                <a:gd name="connsiteX48" fmla="*/ 33895 w 1941221"/>
                <a:gd name="connsiteY48" fmla="*/ 608739 h 2211938"/>
                <a:gd name="connsiteX49" fmla="*/ 558 w 1941221"/>
                <a:gd name="connsiteY49" fmla="*/ 780189 h 2211938"/>
                <a:gd name="connsiteX50" fmla="*/ 14845 w 1941221"/>
                <a:gd name="connsiteY50" fmla="*/ 1023077 h 2211938"/>
                <a:gd name="connsiteX51" fmla="*/ 38658 w 1941221"/>
                <a:gd name="connsiteY51" fmla="*/ 1270727 h 2211938"/>
                <a:gd name="connsiteX52" fmla="*/ 43420 w 1941221"/>
                <a:gd name="connsiteY52" fmla="*/ 1423127 h 2211938"/>
                <a:gd name="connsiteX53" fmla="*/ 48183 w 1941221"/>
                <a:gd name="connsiteY53" fmla="*/ 1608864 h 2211938"/>
                <a:gd name="connsiteX0" fmla="*/ 48183 w 1941221"/>
                <a:gd name="connsiteY0" fmla="*/ 1604713 h 2207787"/>
                <a:gd name="connsiteX1" fmla="*/ 57708 w 1941221"/>
                <a:gd name="connsiteY1" fmla="*/ 1876176 h 2207787"/>
                <a:gd name="connsiteX2" fmla="*/ 133908 w 1941221"/>
                <a:gd name="connsiteY2" fmla="*/ 2090488 h 2207787"/>
                <a:gd name="connsiteX3" fmla="*/ 291070 w 1941221"/>
                <a:gd name="connsiteY3" fmla="*/ 2200026 h 2207787"/>
                <a:gd name="connsiteX4" fmla="*/ 610158 w 1941221"/>
                <a:gd name="connsiteY4" fmla="*/ 2190501 h 2207787"/>
                <a:gd name="connsiteX5" fmla="*/ 810183 w 1941221"/>
                <a:gd name="connsiteY5" fmla="*/ 2123826 h 2207787"/>
                <a:gd name="connsiteX6" fmla="*/ 957820 w 1941221"/>
                <a:gd name="connsiteY6" fmla="*/ 1909513 h 2207787"/>
                <a:gd name="connsiteX7" fmla="*/ 1119745 w 1941221"/>
                <a:gd name="connsiteY7" fmla="*/ 1595188 h 2207787"/>
                <a:gd name="connsiteX8" fmla="*/ 1281670 w 1941221"/>
                <a:gd name="connsiteY8" fmla="*/ 1338013 h 2207787"/>
                <a:gd name="connsiteX9" fmla="*/ 1467408 w 1941221"/>
                <a:gd name="connsiteY9" fmla="*/ 1109413 h 2207787"/>
                <a:gd name="connsiteX10" fmla="*/ 1681720 w 1941221"/>
                <a:gd name="connsiteY10" fmla="*/ 880813 h 2207787"/>
                <a:gd name="connsiteX11" fmla="*/ 1848408 w 1941221"/>
                <a:gd name="connsiteY11" fmla="*/ 714126 h 2207787"/>
                <a:gd name="connsiteX12" fmla="*/ 1938895 w 1941221"/>
                <a:gd name="connsiteY12" fmla="*/ 590301 h 2207787"/>
                <a:gd name="connsiteX13" fmla="*/ 1896033 w 1941221"/>
                <a:gd name="connsiteY13" fmla="*/ 437901 h 2207787"/>
                <a:gd name="connsiteX14" fmla="*/ 1705533 w 1941221"/>
                <a:gd name="connsiteY14" fmla="*/ 318838 h 2207787"/>
                <a:gd name="connsiteX15" fmla="*/ 1572183 w 1941221"/>
                <a:gd name="connsiteY15" fmla="*/ 209301 h 2207787"/>
                <a:gd name="connsiteX16" fmla="*/ 1472170 w 1941221"/>
                <a:gd name="connsiteY16" fmla="*/ 109288 h 2207787"/>
                <a:gd name="connsiteX17" fmla="*/ 1405495 w 1941221"/>
                <a:gd name="connsiteY17" fmla="*/ 23563 h 2207787"/>
                <a:gd name="connsiteX18" fmla="*/ 1243570 w 1941221"/>
                <a:gd name="connsiteY18" fmla="*/ 4514 h 2207787"/>
                <a:gd name="connsiteX19" fmla="*/ 1029258 w 1941221"/>
                <a:gd name="connsiteY19" fmla="*/ 95000 h 2207787"/>
                <a:gd name="connsiteX20" fmla="*/ 767320 w 1941221"/>
                <a:gd name="connsiteY20" fmla="*/ 233113 h 2207787"/>
                <a:gd name="connsiteX21" fmla="*/ 657783 w 1941221"/>
                <a:gd name="connsiteY21" fmla="*/ 299788 h 2207787"/>
                <a:gd name="connsiteX22" fmla="*/ 643495 w 1941221"/>
                <a:gd name="connsiteY22" fmla="*/ 371226 h 2207787"/>
                <a:gd name="connsiteX23" fmla="*/ 714933 w 1941221"/>
                <a:gd name="connsiteY23" fmla="*/ 490288 h 2207787"/>
                <a:gd name="connsiteX24" fmla="*/ 810183 w 1941221"/>
                <a:gd name="connsiteY24" fmla="*/ 523626 h 2207787"/>
                <a:gd name="connsiteX25" fmla="*/ 1000683 w 1941221"/>
                <a:gd name="connsiteY25" fmla="*/ 423613 h 2207787"/>
                <a:gd name="connsiteX26" fmla="*/ 1195945 w 1941221"/>
                <a:gd name="connsiteY26" fmla="*/ 366463 h 2207787"/>
                <a:gd name="connsiteX27" fmla="*/ 1295958 w 1941221"/>
                <a:gd name="connsiteY27" fmla="*/ 275976 h 2207787"/>
                <a:gd name="connsiteX28" fmla="*/ 1353108 w 1941221"/>
                <a:gd name="connsiteY28" fmla="*/ 209301 h 2207787"/>
                <a:gd name="connsiteX29" fmla="*/ 1448358 w 1941221"/>
                <a:gd name="connsiteY29" fmla="*/ 266451 h 2207787"/>
                <a:gd name="connsiteX30" fmla="*/ 1529320 w 1941221"/>
                <a:gd name="connsiteY30" fmla="*/ 404563 h 2207787"/>
                <a:gd name="connsiteX31" fmla="*/ 1557895 w 1941221"/>
                <a:gd name="connsiteY31" fmla="*/ 523626 h 2207787"/>
                <a:gd name="connsiteX32" fmla="*/ 1376920 w 1941221"/>
                <a:gd name="connsiteY32" fmla="*/ 742701 h 2207787"/>
                <a:gd name="connsiteX33" fmla="*/ 1110220 w 1941221"/>
                <a:gd name="connsiteY33" fmla="*/ 1037976 h 2207787"/>
                <a:gd name="connsiteX34" fmla="*/ 872095 w 1941221"/>
                <a:gd name="connsiteY34" fmla="*/ 1323726 h 2207787"/>
                <a:gd name="connsiteX35" fmla="*/ 719695 w 1941221"/>
                <a:gd name="connsiteY35" fmla="*/ 1561851 h 2207787"/>
                <a:gd name="connsiteX36" fmla="*/ 600633 w 1941221"/>
                <a:gd name="connsiteY36" fmla="*/ 1761876 h 2207787"/>
                <a:gd name="connsiteX37" fmla="*/ 476808 w 1941221"/>
                <a:gd name="connsiteY37" fmla="*/ 1909513 h 2207787"/>
                <a:gd name="connsiteX38" fmla="*/ 386320 w 1941221"/>
                <a:gd name="connsiteY38" fmla="*/ 1899988 h 2207787"/>
                <a:gd name="connsiteX39" fmla="*/ 381558 w 1941221"/>
                <a:gd name="connsiteY39" fmla="*/ 1766638 h 2207787"/>
                <a:gd name="connsiteX40" fmla="*/ 433945 w 1941221"/>
                <a:gd name="connsiteY40" fmla="*/ 1609476 h 2207787"/>
                <a:gd name="connsiteX41" fmla="*/ 391083 w 1941221"/>
                <a:gd name="connsiteY41" fmla="*/ 1261813 h 2207787"/>
                <a:gd name="connsiteX42" fmla="*/ 314883 w 1941221"/>
                <a:gd name="connsiteY42" fmla="*/ 990351 h 2207787"/>
                <a:gd name="connsiteX43" fmla="*/ 324408 w 1941221"/>
                <a:gd name="connsiteY43" fmla="*/ 799851 h 2207787"/>
                <a:gd name="connsiteX44" fmla="*/ 381558 w 1941221"/>
                <a:gd name="connsiteY44" fmla="*/ 680788 h 2207787"/>
                <a:gd name="connsiteX45" fmla="*/ 433945 w 1941221"/>
                <a:gd name="connsiteY45" fmla="*/ 580776 h 2207787"/>
                <a:gd name="connsiteX46" fmla="*/ 357745 w 1941221"/>
                <a:gd name="connsiteY46" fmla="*/ 476001 h 2207787"/>
                <a:gd name="connsiteX47" fmla="*/ 152958 w 1941221"/>
                <a:gd name="connsiteY47" fmla="*/ 485526 h 2207787"/>
                <a:gd name="connsiteX48" fmla="*/ 33895 w 1941221"/>
                <a:gd name="connsiteY48" fmla="*/ 604588 h 2207787"/>
                <a:gd name="connsiteX49" fmla="*/ 558 w 1941221"/>
                <a:gd name="connsiteY49" fmla="*/ 776038 h 2207787"/>
                <a:gd name="connsiteX50" fmla="*/ 14845 w 1941221"/>
                <a:gd name="connsiteY50" fmla="*/ 1018926 h 2207787"/>
                <a:gd name="connsiteX51" fmla="*/ 38658 w 1941221"/>
                <a:gd name="connsiteY51" fmla="*/ 1266576 h 2207787"/>
                <a:gd name="connsiteX52" fmla="*/ 43420 w 1941221"/>
                <a:gd name="connsiteY52" fmla="*/ 1418976 h 2207787"/>
                <a:gd name="connsiteX53" fmla="*/ 48183 w 1941221"/>
                <a:gd name="connsiteY53" fmla="*/ 1604713 h 2207787"/>
                <a:gd name="connsiteX0" fmla="*/ 48183 w 1941221"/>
                <a:gd name="connsiteY0" fmla="*/ 1604168 h 2207242"/>
                <a:gd name="connsiteX1" fmla="*/ 57708 w 1941221"/>
                <a:gd name="connsiteY1" fmla="*/ 1875631 h 2207242"/>
                <a:gd name="connsiteX2" fmla="*/ 133908 w 1941221"/>
                <a:gd name="connsiteY2" fmla="*/ 2089943 h 2207242"/>
                <a:gd name="connsiteX3" fmla="*/ 291070 w 1941221"/>
                <a:gd name="connsiteY3" fmla="*/ 2199481 h 2207242"/>
                <a:gd name="connsiteX4" fmla="*/ 610158 w 1941221"/>
                <a:gd name="connsiteY4" fmla="*/ 2189956 h 2207242"/>
                <a:gd name="connsiteX5" fmla="*/ 810183 w 1941221"/>
                <a:gd name="connsiteY5" fmla="*/ 2123281 h 2207242"/>
                <a:gd name="connsiteX6" fmla="*/ 957820 w 1941221"/>
                <a:gd name="connsiteY6" fmla="*/ 1908968 h 2207242"/>
                <a:gd name="connsiteX7" fmla="*/ 1119745 w 1941221"/>
                <a:gd name="connsiteY7" fmla="*/ 1594643 h 2207242"/>
                <a:gd name="connsiteX8" fmla="*/ 1281670 w 1941221"/>
                <a:gd name="connsiteY8" fmla="*/ 1337468 h 2207242"/>
                <a:gd name="connsiteX9" fmla="*/ 1467408 w 1941221"/>
                <a:gd name="connsiteY9" fmla="*/ 1108868 h 2207242"/>
                <a:gd name="connsiteX10" fmla="*/ 1681720 w 1941221"/>
                <a:gd name="connsiteY10" fmla="*/ 880268 h 2207242"/>
                <a:gd name="connsiteX11" fmla="*/ 1848408 w 1941221"/>
                <a:gd name="connsiteY11" fmla="*/ 713581 h 2207242"/>
                <a:gd name="connsiteX12" fmla="*/ 1938895 w 1941221"/>
                <a:gd name="connsiteY12" fmla="*/ 589756 h 2207242"/>
                <a:gd name="connsiteX13" fmla="*/ 1896033 w 1941221"/>
                <a:gd name="connsiteY13" fmla="*/ 437356 h 2207242"/>
                <a:gd name="connsiteX14" fmla="*/ 1705533 w 1941221"/>
                <a:gd name="connsiteY14" fmla="*/ 318293 h 2207242"/>
                <a:gd name="connsiteX15" fmla="*/ 1572183 w 1941221"/>
                <a:gd name="connsiteY15" fmla="*/ 208756 h 2207242"/>
                <a:gd name="connsiteX16" fmla="*/ 1472170 w 1941221"/>
                <a:gd name="connsiteY16" fmla="*/ 108743 h 2207242"/>
                <a:gd name="connsiteX17" fmla="*/ 1395970 w 1941221"/>
                <a:gd name="connsiteY17" fmla="*/ 25400 h 2207242"/>
                <a:gd name="connsiteX18" fmla="*/ 1243570 w 1941221"/>
                <a:gd name="connsiteY18" fmla="*/ 3969 h 2207242"/>
                <a:gd name="connsiteX19" fmla="*/ 1029258 w 1941221"/>
                <a:gd name="connsiteY19" fmla="*/ 94455 h 2207242"/>
                <a:gd name="connsiteX20" fmla="*/ 767320 w 1941221"/>
                <a:gd name="connsiteY20" fmla="*/ 232568 h 2207242"/>
                <a:gd name="connsiteX21" fmla="*/ 657783 w 1941221"/>
                <a:gd name="connsiteY21" fmla="*/ 299243 h 2207242"/>
                <a:gd name="connsiteX22" fmla="*/ 643495 w 1941221"/>
                <a:gd name="connsiteY22" fmla="*/ 370681 h 2207242"/>
                <a:gd name="connsiteX23" fmla="*/ 714933 w 1941221"/>
                <a:gd name="connsiteY23" fmla="*/ 489743 h 2207242"/>
                <a:gd name="connsiteX24" fmla="*/ 810183 w 1941221"/>
                <a:gd name="connsiteY24" fmla="*/ 523081 h 2207242"/>
                <a:gd name="connsiteX25" fmla="*/ 1000683 w 1941221"/>
                <a:gd name="connsiteY25" fmla="*/ 423068 h 2207242"/>
                <a:gd name="connsiteX26" fmla="*/ 1195945 w 1941221"/>
                <a:gd name="connsiteY26" fmla="*/ 365918 h 2207242"/>
                <a:gd name="connsiteX27" fmla="*/ 1295958 w 1941221"/>
                <a:gd name="connsiteY27" fmla="*/ 275431 h 2207242"/>
                <a:gd name="connsiteX28" fmla="*/ 1353108 w 1941221"/>
                <a:gd name="connsiteY28" fmla="*/ 208756 h 2207242"/>
                <a:gd name="connsiteX29" fmla="*/ 1448358 w 1941221"/>
                <a:gd name="connsiteY29" fmla="*/ 265906 h 2207242"/>
                <a:gd name="connsiteX30" fmla="*/ 1529320 w 1941221"/>
                <a:gd name="connsiteY30" fmla="*/ 404018 h 2207242"/>
                <a:gd name="connsiteX31" fmla="*/ 1557895 w 1941221"/>
                <a:gd name="connsiteY31" fmla="*/ 523081 h 2207242"/>
                <a:gd name="connsiteX32" fmla="*/ 1376920 w 1941221"/>
                <a:gd name="connsiteY32" fmla="*/ 742156 h 2207242"/>
                <a:gd name="connsiteX33" fmla="*/ 1110220 w 1941221"/>
                <a:gd name="connsiteY33" fmla="*/ 1037431 h 2207242"/>
                <a:gd name="connsiteX34" fmla="*/ 872095 w 1941221"/>
                <a:gd name="connsiteY34" fmla="*/ 1323181 h 2207242"/>
                <a:gd name="connsiteX35" fmla="*/ 719695 w 1941221"/>
                <a:gd name="connsiteY35" fmla="*/ 1561306 h 2207242"/>
                <a:gd name="connsiteX36" fmla="*/ 600633 w 1941221"/>
                <a:gd name="connsiteY36" fmla="*/ 1761331 h 2207242"/>
                <a:gd name="connsiteX37" fmla="*/ 476808 w 1941221"/>
                <a:gd name="connsiteY37" fmla="*/ 1908968 h 2207242"/>
                <a:gd name="connsiteX38" fmla="*/ 386320 w 1941221"/>
                <a:gd name="connsiteY38" fmla="*/ 1899443 h 2207242"/>
                <a:gd name="connsiteX39" fmla="*/ 381558 w 1941221"/>
                <a:gd name="connsiteY39" fmla="*/ 1766093 h 2207242"/>
                <a:gd name="connsiteX40" fmla="*/ 433945 w 1941221"/>
                <a:gd name="connsiteY40" fmla="*/ 1608931 h 2207242"/>
                <a:gd name="connsiteX41" fmla="*/ 391083 w 1941221"/>
                <a:gd name="connsiteY41" fmla="*/ 1261268 h 2207242"/>
                <a:gd name="connsiteX42" fmla="*/ 314883 w 1941221"/>
                <a:gd name="connsiteY42" fmla="*/ 989806 h 2207242"/>
                <a:gd name="connsiteX43" fmla="*/ 324408 w 1941221"/>
                <a:gd name="connsiteY43" fmla="*/ 799306 h 2207242"/>
                <a:gd name="connsiteX44" fmla="*/ 381558 w 1941221"/>
                <a:gd name="connsiteY44" fmla="*/ 680243 h 2207242"/>
                <a:gd name="connsiteX45" fmla="*/ 433945 w 1941221"/>
                <a:gd name="connsiteY45" fmla="*/ 580231 h 2207242"/>
                <a:gd name="connsiteX46" fmla="*/ 357745 w 1941221"/>
                <a:gd name="connsiteY46" fmla="*/ 475456 h 2207242"/>
                <a:gd name="connsiteX47" fmla="*/ 152958 w 1941221"/>
                <a:gd name="connsiteY47" fmla="*/ 484981 h 2207242"/>
                <a:gd name="connsiteX48" fmla="*/ 33895 w 1941221"/>
                <a:gd name="connsiteY48" fmla="*/ 604043 h 2207242"/>
                <a:gd name="connsiteX49" fmla="*/ 558 w 1941221"/>
                <a:gd name="connsiteY49" fmla="*/ 775493 h 2207242"/>
                <a:gd name="connsiteX50" fmla="*/ 14845 w 1941221"/>
                <a:gd name="connsiteY50" fmla="*/ 1018381 h 2207242"/>
                <a:gd name="connsiteX51" fmla="*/ 38658 w 1941221"/>
                <a:gd name="connsiteY51" fmla="*/ 1266031 h 2207242"/>
                <a:gd name="connsiteX52" fmla="*/ 43420 w 1941221"/>
                <a:gd name="connsiteY52" fmla="*/ 1418431 h 2207242"/>
                <a:gd name="connsiteX53" fmla="*/ 48183 w 1941221"/>
                <a:gd name="connsiteY53" fmla="*/ 1604168 h 2207242"/>
                <a:gd name="connsiteX0" fmla="*/ 48183 w 1941221"/>
                <a:gd name="connsiteY0" fmla="*/ 1604168 h 2207242"/>
                <a:gd name="connsiteX1" fmla="*/ 57708 w 1941221"/>
                <a:gd name="connsiteY1" fmla="*/ 1875631 h 2207242"/>
                <a:gd name="connsiteX2" fmla="*/ 133908 w 1941221"/>
                <a:gd name="connsiteY2" fmla="*/ 2089943 h 2207242"/>
                <a:gd name="connsiteX3" fmla="*/ 291070 w 1941221"/>
                <a:gd name="connsiteY3" fmla="*/ 2199481 h 2207242"/>
                <a:gd name="connsiteX4" fmla="*/ 610158 w 1941221"/>
                <a:gd name="connsiteY4" fmla="*/ 2189956 h 2207242"/>
                <a:gd name="connsiteX5" fmla="*/ 810183 w 1941221"/>
                <a:gd name="connsiteY5" fmla="*/ 2123281 h 2207242"/>
                <a:gd name="connsiteX6" fmla="*/ 957820 w 1941221"/>
                <a:gd name="connsiteY6" fmla="*/ 1908968 h 2207242"/>
                <a:gd name="connsiteX7" fmla="*/ 1119745 w 1941221"/>
                <a:gd name="connsiteY7" fmla="*/ 1594643 h 2207242"/>
                <a:gd name="connsiteX8" fmla="*/ 1281670 w 1941221"/>
                <a:gd name="connsiteY8" fmla="*/ 1337468 h 2207242"/>
                <a:gd name="connsiteX9" fmla="*/ 1467408 w 1941221"/>
                <a:gd name="connsiteY9" fmla="*/ 1108868 h 2207242"/>
                <a:gd name="connsiteX10" fmla="*/ 1681720 w 1941221"/>
                <a:gd name="connsiteY10" fmla="*/ 880268 h 2207242"/>
                <a:gd name="connsiteX11" fmla="*/ 1848408 w 1941221"/>
                <a:gd name="connsiteY11" fmla="*/ 713581 h 2207242"/>
                <a:gd name="connsiteX12" fmla="*/ 1938895 w 1941221"/>
                <a:gd name="connsiteY12" fmla="*/ 589756 h 2207242"/>
                <a:gd name="connsiteX13" fmla="*/ 1896033 w 1941221"/>
                <a:gd name="connsiteY13" fmla="*/ 437356 h 2207242"/>
                <a:gd name="connsiteX14" fmla="*/ 1705533 w 1941221"/>
                <a:gd name="connsiteY14" fmla="*/ 318293 h 2207242"/>
                <a:gd name="connsiteX15" fmla="*/ 1576946 w 1941221"/>
                <a:gd name="connsiteY15" fmla="*/ 218281 h 2207242"/>
                <a:gd name="connsiteX16" fmla="*/ 1472170 w 1941221"/>
                <a:gd name="connsiteY16" fmla="*/ 108743 h 2207242"/>
                <a:gd name="connsiteX17" fmla="*/ 1395970 w 1941221"/>
                <a:gd name="connsiteY17" fmla="*/ 25400 h 2207242"/>
                <a:gd name="connsiteX18" fmla="*/ 1243570 w 1941221"/>
                <a:gd name="connsiteY18" fmla="*/ 3969 h 2207242"/>
                <a:gd name="connsiteX19" fmla="*/ 1029258 w 1941221"/>
                <a:gd name="connsiteY19" fmla="*/ 94455 h 2207242"/>
                <a:gd name="connsiteX20" fmla="*/ 767320 w 1941221"/>
                <a:gd name="connsiteY20" fmla="*/ 232568 h 2207242"/>
                <a:gd name="connsiteX21" fmla="*/ 657783 w 1941221"/>
                <a:gd name="connsiteY21" fmla="*/ 299243 h 2207242"/>
                <a:gd name="connsiteX22" fmla="*/ 643495 w 1941221"/>
                <a:gd name="connsiteY22" fmla="*/ 370681 h 2207242"/>
                <a:gd name="connsiteX23" fmla="*/ 714933 w 1941221"/>
                <a:gd name="connsiteY23" fmla="*/ 489743 h 2207242"/>
                <a:gd name="connsiteX24" fmla="*/ 810183 w 1941221"/>
                <a:gd name="connsiteY24" fmla="*/ 523081 h 2207242"/>
                <a:gd name="connsiteX25" fmla="*/ 1000683 w 1941221"/>
                <a:gd name="connsiteY25" fmla="*/ 423068 h 2207242"/>
                <a:gd name="connsiteX26" fmla="*/ 1195945 w 1941221"/>
                <a:gd name="connsiteY26" fmla="*/ 365918 h 2207242"/>
                <a:gd name="connsiteX27" fmla="*/ 1295958 w 1941221"/>
                <a:gd name="connsiteY27" fmla="*/ 275431 h 2207242"/>
                <a:gd name="connsiteX28" fmla="*/ 1353108 w 1941221"/>
                <a:gd name="connsiteY28" fmla="*/ 208756 h 2207242"/>
                <a:gd name="connsiteX29" fmla="*/ 1448358 w 1941221"/>
                <a:gd name="connsiteY29" fmla="*/ 265906 h 2207242"/>
                <a:gd name="connsiteX30" fmla="*/ 1529320 w 1941221"/>
                <a:gd name="connsiteY30" fmla="*/ 404018 h 2207242"/>
                <a:gd name="connsiteX31" fmla="*/ 1557895 w 1941221"/>
                <a:gd name="connsiteY31" fmla="*/ 523081 h 2207242"/>
                <a:gd name="connsiteX32" fmla="*/ 1376920 w 1941221"/>
                <a:gd name="connsiteY32" fmla="*/ 742156 h 2207242"/>
                <a:gd name="connsiteX33" fmla="*/ 1110220 w 1941221"/>
                <a:gd name="connsiteY33" fmla="*/ 1037431 h 2207242"/>
                <a:gd name="connsiteX34" fmla="*/ 872095 w 1941221"/>
                <a:gd name="connsiteY34" fmla="*/ 1323181 h 2207242"/>
                <a:gd name="connsiteX35" fmla="*/ 719695 w 1941221"/>
                <a:gd name="connsiteY35" fmla="*/ 1561306 h 2207242"/>
                <a:gd name="connsiteX36" fmla="*/ 600633 w 1941221"/>
                <a:gd name="connsiteY36" fmla="*/ 1761331 h 2207242"/>
                <a:gd name="connsiteX37" fmla="*/ 476808 w 1941221"/>
                <a:gd name="connsiteY37" fmla="*/ 1908968 h 2207242"/>
                <a:gd name="connsiteX38" fmla="*/ 386320 w 1941221"/>
                <a:gd name="connsiteY38" fmla="*/ 1899443 h 2207242"/>
                <a:gd name="connsiteX39" fmla="*/ 381558 w 1941221"/>
                <a:gd name="connsiteY39" fmla="*/ 1766093 h 2207242"/>
                <a:gd name="connsiteX40" fmla="*/ 433945 w 1941221"/>
                <a:gd name="connsiteY40" fmla="*/ 1608931 h 2207242"/>
                <a:gd name="connsiteX41" fmla="*/ 391083 w 1941221"/>
                <a:gd name="connsiteY41" fmla="*/ 1261268 h 2207242"/>
                <a:gd name="connsiteX42" fmla="*/ 314883 w 1941221"/>
                <a:gd name="connsiteY42" fmla="*/ 989806 h 2207242"/>
                <a:gd name="connsiteX43" fmla="*/ 324408 w 1941221"/>
                <a:gd name="connsiteY43" fmla="*/ 799306 h 2207242"/>
                <a:gd name="connsiteX44" fmla="*/ 381558 w 1941221"/>
                <a:gd name="connsiteY44" fmla="*/ 680243 h 2207242"/>
                <a:gd name="connsiteX45" fmla="*/ 433945 w 1941221"/>
                <a:gd name="connsiteY45" fmla="*/ 580231 h 2207242"/>
                <a:gd name="connsiteX46" fmla="*/ 357745 w 1941221"/>
                <a:gd name="connsiteY46" fmla="*/ 475456 h 2207242"/>
                <a:gd name="connsiteX47" fmla="*/ 152958 w 1941221"/>
                <a:gd name="connsiteY47" fmla="*/ 484981 h 2207242"/>
                <a:gd name="connsiteX48" fmla="*/ 33895 w 1941221"/>
                <a:gd name="connsiteY48" fmla="*/ 604043 h 2207242"/>
                <a:gd name="connsiteX49" fmla="*/ 558 w 1941221"/>
                <a:gd name="connsiteY49" fmla="*/ 775493 h 2207242"/>
                <a:gd name="connsiteX50" fmla="*/ 14845 w 1941221"/>
                <a:gd name="connsiteY50" fmla="*/ 1018381 h 2207242"/>
                <a:gd name="connsiteX51" fmla="*/ 38658 w 1941221"/>
                <a:gd name="connsiteY51" fmla="*/ 1266031 h 2207242"/>
                <a:gd name="connsiteX52" fmla="*/ 43420 w 1941221"/>
                <a:gd name="connsiteY52" fmla="*/ 1418431 h 2207242"/>
                <a:gd name="connsiteX53" fmla="*/ 48183 w 1941221"/>
                <a:gd name="connsiteY53" fmla="*/ 1604168 h 2207242"/>
                <a:gd name="connsiteX0" fmla="*/ 48183 w 1941221"/>
                <a:gd name="connsiteY0" fmla="*/ 1604168 h 2207242"/>
                <a:gd name="connsiteX1" fmla="*/ 57708 w 1941221"/>
                <a:gd name="connsiteY1" fmla="*/ 1875631 h 2207242"/>
                <a:gd name="connsiteX2" fmla="*/ 133908 w 1941221"/>
                <a:gd name="connsiteY2" fmla="*/ 2089943 h 2207242"/>
                <a:gd name="connsiteX3" fmla="*/ 291070 w 1941221"/>
                <a:gd name="connsiteY3" fmla="*/ 2199481 h 2207242"/>
                <a:gd name="connsiteX4" fmla="*/ 610158 w 1941221"/>
                <a:gd name="connsiteY4" fmla="*/ 2189956 h 2207242"/>
                <a:gd name="connsiteX5" fmla="*/ 810183 w 1941221"/>
                <a:gd name="connsiteY5" fmla="*/ 2123281 h 2207242"/>
                <a:gd name="connsiteX6" fmla="*/ 957820 w 1941221"/>
                <a:gd name="connsiteY6" fmla="*/ 1908968 h 2207242"/>
                <a:gd name="connsiteX7" fmla="*/ 1119745 w 1941221"/>
                <a:gd name="connsiteY7" fmla="*/ 1594643 h 2207242"/>
                <a:gd name="connsiteX8" fmla="*/ 1281670 w 1941221"/>
                <a:gd name="connsiteY8" fmla="*/ 1337468 h 2207242"/>
                <a:gd name="connsiteX9" fmla="*/ 1467408 w 1941221"/>
                <a:gd name="connsiteY9" fmla="*/ 1108868 h 2207242"/>
                <a:gd name="connsiteX10" fmla="*/ 1681720 w 1941221"/>
                <a:gd name="connsiteY10" fmla="*/ 880268 h 2207242"/>
                <a:gd name="connsiteX11" fmla="*/ 1848408 w 1941221"/>
                <a:gd name="connsiteY11" fmla="*/ 713581 h 2207242"/>
                <a:gd name="connsiteX12" fmla="*/ 1938895 w 1941221"/>
                <a:gd name="connsiteY12" fmla="*/ 589756 h 2207242"/>
                <a:gd name="connsiteX13" fmla="*/ 1896033 w 1941221"/>
                <a:gd name="connsiteY13" fmla="*/ 437356 h 2207242"/>
                <a:gd name="connsiteX14" fmla="*/ 1705533 w 1941221"/>
                <a:gd name="connsiteY14" fmla="*/ 318293 h 2207242"/>
                <a:gd name="connsiteX15" fmla="*/ 1576946 w 1941221"/>
                <a:gd name="connsiteY15" fmla="*/ 218281 h 2207242"/>
                <a:gd name="connsiteX16" fmla="*/ 1472170 w 1941221"/>
                <a:gd name="connsiteY16" fmla="*/ 108743 h 2207242"/>
                <a:gd name="connsiteX17" fmla="*/ 1395970 w 1941221"/>
                <a:gd name="connsiteY17" fmla="*/ 25400 h 2207242"/>
                <a:gd name="connsiteX18" fmla="*/ 1234045 w 1941221"/>
                <a:gd name="connsiteY18" fmla="*/ 3969 h 2207242"/>
                <a:gd name="connsiteX19" fmla="*/ 1029258 w 1941221"/>
                <a:gd name="connsiteY19" fmla="*/ 94455 h 2207242"/>
                <a:gd name="connsiteX20" fmla="*/ 767320 w 1941221"/>
                <a:gd name="connsiteY20" fmla="*/ 232568 h 2207242"/>
                <a:gd name="connsiteX21" fmla="*/ 657783 w 1941221"/>
                <a:gd name="connsiteY21" fmla="*/ 299243 h 2207242"/>
                <a:gd name="connsiteX22" fmla="*/ 643495 w 1941221"/>
                <a:gd name="connsiteY22" fmla="*/ 370681 h 2207242"/>
                <a:gd name="connsiteX23" fmla="*/ 714933 w 1941221"/>
                <a:gd name="connsiteY23" fmla="*/ 489743 h 2207242"/>
                <a:gd name="connsiteX24" fmla="*/ 810183 w 1941221"/>
                <a:gd name="connsiteY24" fmla="*/ 523081 h 2207242"/>
                <a:gd name="connsiteX25" fmla="*/ 1000683 w 1941221"/>
                <a:gd name="connsiteY25" fmla="*/ 423068 h 2207242"/>
                <a:gd name="connsiteX26" fmla="*/ 1195945 w 1941221"/>
                <a:gd name="connsiteY26" fmla="*/ 365918 h 2207242"/>
                <a:gd name="connsiteX27" fmla="*/ 1295958 w 1941221"/>
                <a:gd name="connsiteY27" fmla="*/ 275431 h 2207242"/>
                <a:gd name="connsiteX28" fmla="*/ 1353108 w 1941221"/>
                <a:gd name="connsiteY28" fmla="*/ 208756 h 2207242"/>
                <a:gd name="connsiteX29" fmla="*/ 1448358 w 1941221"/>
                <a:gd name="connsiteY29" fmla="*/ 265906 h 2207242"/>
                <a:gd name="connsiteX30" fmla="*/ 1529320 w 1941221"/>
                <a:gd name="connsiteY30" fmla="*/ 404018 h 2207242"/>
                <a:gd name="connsiteX31" fmla="*/ 1557895 w 1941221"/>
                <a:gd name="connsiteY31" fmla="*/ 523081 h 2207242"/>
                <a:gd name="connsiteX32" fmla="*/ 1376920 w 1941221"/>
                <a:gd name="connsiteY32" fmla="*/ 742156 h 2207242"/>
                <a:gd name="connsiteX33" fmla="*/ 1110220 w 1941221"/>
                <a:gd name="connsiteY33" fmla="*/ 1037431 h 2207242"/>
                <a:gd name="connsiteX34" fmla="*/ 872095 w 1941221"/>
                <a:gd name="connsiteY34" fmla="*/ 1323181 h 2207242"/>
                <a:gd name="connsiteX35" fmla="*/ 719695 w 1941221"/>
                <a:gd name="connsiteY35" fmla="*/ 1561306 h 2207242"/>
                <a:gd name="connsiteX36" fmla="*/ 600633 w 1941221"/>
                <a:gd name="connsiteY36" fmla="*/ 1761331 h 2207242"/>
                <a:gd name="connsiteX37" fmla="*/ 476808 w 1941221"/>
                <a:gd name="connsiteY37" fmla="*/ 1908968 h 2207242"/>
                <a:gd name="connsiteX38" fmla="*/ 386320 w 1941221"/>
                <a:gd name="connsiteY38" fmla="*/ 1899443 h 2207242"/>
                <a:gd name="connsiteX39" fmla="*/ 381558 w 1941221"/>
                <a:gd name="connsiteY39" fmla="*/ 1766093 h 2207242"/>
                <a:gd name="connsiteX40" fmla="*/ 433945 w 1941221"/>
                <a:gd name="connsiteY40" fmla="*/ 1608931 h 2207242"/>
                <a:gd name="connsiteX41" fmla="*/ 391083 w 1941221"/>
                <a:gd name="connsiteY41" fmla="*/ 1261268 h 2207242"/>
                <a:gd name="connsiteX42" fmla="*/ 314883 w 1941221"/>
                <a:gd name="connsiteY42" fmla="*/ 989806 h 2207242"/>
                <a:gd name="connsiteX43" fmla="*/ 324408 w 1941221"/>
                <a:gd name="connsiteY43" fmla="*/ 799306 h 2207242"/>
                <a:gd name="connsiteX44" fmla="*/ 381558 w 1941221"/>
                <a:gd name="connsiteY44" fmla="*/ 680243 h 2207242"/>
                <a:gd name="connsiteX45" fmla="*/ 433945 w 1941221"/>
                <a:gd name="connsiteY45" fmla="*/ 580231 h 2207242"/>
                <a:gd name="connsiteX46" fmla="*/ 357745 w 1941221"/>
                <a:gd name="connsiteY46" fmla="*/ 475456 h 2207242"/>
                <a:gd name="connsiteX47" fmla="*/ 152958 w 1941221"/>
                <a:gd name="connsiteY47" fmla="*/ 484981 h 2207242"/>
                <a:gd name="connsiteX48" fmla="*/ 33895 w 1941221"/>
                <a:gd name="connsiteY48" fmla="*/ 604043 h 2207242"/>
                <a:gd name="connsiteX49" fmla="*/ 558 w 1941221"/>
                <a:gd name="connsiteY49" fmla="*/ 775493 h 2207242"/>
                <a:gd name="connsiteX50" fmla="*/ 14845 w 1941221"/>
                <a:gd name="connsiteY50" fmla="*/ 1018381 h 2207242"/>
                <a:gd name="connsiteX51" fmla="*/ 38658 w 1941221"/>
                <a:gd name="connsiteY51" fmla="*/ 1266031 h 2207242"/>
                <a:gd name="connsiteX52" fmla="*/ 43420 w 1941221"/>
                <a:gd name="connsiteY52" fmla="*/ 1418431 h 2207242"/>
                <a:gd name="connsiteX53" fmla="*/ 48183 w 1941221"/>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95958 w 1941632"/>
                <a:gd name="connsiteY27" fmla="*/ 275431 h 2207242"/>
                <a:gd name="connsiteX28" fmla="*/ 1353108 w 1941632"/>
                <a:gd name="connsiteY28" fmla="*/ 208756 h 2207242"/>
                <a:gd name="connsiteX29" fmla="*/ 1448358 w 1941632"/>
                <a:gd name="connsiteY29" fmla="*/ 265906 h 2207242"/>
                <a:gd name="connsiteX30" fmla="*/ 1529320 w 1941632"/>
                <a:gd name="connsiteY30" fmla="*/ 404018 h 2207242"/>
                <a:gd name="connsiteX31" fmla="*/ 1557895 w 1941632"/>
                <a:gd name="connsiteY31" fmla="*/ 523081 h 2207242"/>
                <a:gd name="connsiteX32" fmla="*/ 1376920 w 1941632"/>
                <a:gd name="connsiteY32" fmla="*/ 742156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95958 w 1941632"/>
                <a:gd name="connsiteY27" fmla="*/ 275431 h 2207242"/>
                <a:gd name="connsiteX28" fmla="*/ 1357870 w 1941632"/>
                <a:gd name="connsiteY28" fmla="*/ 208756 h 2207242"/>
                <a:gd name="connsiteX29" fmla="*/ 1448358 w 1941632"/>
                <a:gd name="connsiteY29" fmla="*/ 265906 h 2207242"/>
                <a:gd name="connsiteX30" fmla="*/ 1529320 w 1941632"/>
                <a:gd name="connsiteY30" fmla="*/ 404018 h 2207242"/>
                <a:gd name="connsiteX31" fmla="*/ 1557895 w 1941632"/>
                <a:gd name="connsiteY31" fmla="*/ 523081 h 2207242"/>
                <a:gd name="connsiteX32" fmla="*/ 1376920 w 1941632"/>
                <a:gd name="connsiteY32" fmla="*/ 742156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48358 w 1941632"/>
                <a:gd name="connsiteY29" fmla="*/ 265906 h 2207242"/>
                <a:gd name="connsiteX30" fmla="*/ 1529320 w 1941632"/>
                <a:gd name="connsiteY30" fmla="*/ 404018 h 2207242"/>
                <a:gd name="connsiteX31" fmla="*/ 1557895 w 1941632"/>
                <a:gd name="connsiteY31" fmla="*/ 523081 h 2207242"/>
                <a:gd name="connsiteX32" fmla="*/ 1376920 w 1941632"/>
                <a:gd name="connsiteY32" fmla="*/ 742156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7895 w 1941632"/>
                <a:gd name="connsiteY31" fmla="*/ 523081 h 2207242"/>
                <a:gd name="connsiteX32" fmla="*/ 1376920 w 1941632"/>
                <a:gd name="connsiteY32" fmla="*/ 742156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2156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4883 w 1941632"/>
                <a:gd name="connsiteY42" fmla="*/ 989806 h 2207242"/>
                <a:gd name="connsiteX43" fmla="*/ 295832 w 1941632"/>
                <a:gd name="connsiteY43" fmla="*/ 882648 h 2207242"/>
                <a:gd name="connsiteX44" fmla="*/ 324408 w 1941632"/>
                <a:gd name="connsiteY44" fmla="*/ 799306 h 2207242"/>
                <a:gd name="connsiteX45" fmla="*/ 381558 w 1941632"/>
                <a:gd name="connsiteY45" fmla="*/ 680243 h 2207242"/>
                <a:gd name="connsiteX46" fmla="*/ 433945 w 1941632"/>
                <a:gd name="connsiteY46" fmla="*/ 580231 h 2207242"/>
                <a:gd name="connsiteX47" fmla="*/ 357745 w 1941632"/>
                <a:gd name="connsiteY47" fmla="*/ 475456 h 2207242"/>
                <a:gd name="connsiteX48" fmla="*/ 152958 w 1941632"/>
                <a:gd name="connsiteY48" fmla="*/ 484981 h 2207242"/>
                <a:gd name="connsiteX49" fmla="*/ 33895 w 1941632"/>
                <a:gd name="connsiteY49" fmla="*/ 604043 h 2207242"/>
                <a:gd name="connsiteX50" fmla="*/ 558 w 1941632"/>
                <a:gd name="connsiteY50" fmla="*/ 775493 h 2207242"/>
                <a:gd name="connsiteX51" fmla="*/ 14845 w 1941632"/>
                <a:gd name="connsiteY51" fmla="*/ 1018381 h 2207242"/>
                <a:gd name="connsiteX52" fmla="*/ 38658 w 1941632"/>
                <a:gd name="connsiteY52" fmla="*/ 1266031 h 2207242"/>
                <a:gd name="connsiteX53" fmla="*/ 43420 w 1941632"/>
                <a:gd name="connsiteY53" fmla="*/ 1418431 h 2207242"/>
                <a:gd name="connsiteX54" fmla="*/ 48183 w 1941632"/>
                <a:gd name="connsiteY54"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4883 w 1941632"/>
                <a:gd name="connsiteY42" fmla="*/ 989806 h 2207242"/>
                <a:gd name="connsiteX43" fmla="*/ 295832 w 1941632"/>
                <a:gd name="connsiteY43" fmla="*/ 882648 h 2207242"/>
                <a:gd name="connsiteX44" fmla="*/ 324408 w 1941632"/>
                <a:gd name="connsiteY44" fmla="*/ 789781 h 2207242"/>
                <a:gd name="connsiteX45" fmla="*/ 381558 w 1941632"/>
                <a:gd name="connsiteY45" fmla="*/ 680243 h 2207242"/>
                <a:gd name="connsiteX46" fmla="*/ 433945 w 1941632"/>
                <a:gd name="connsiteY46" fmla="*/ 580231 h 2207242"/>
                <a:gd name="connsiteX47" fmla="*/ 357745 w 1941632"/>
                <a:gd name="connsiteY47" fmla="*/ 475456 h 2207242"/>
                <a:gd name="connsiteX48" fmla="*/ 152958 w 1941632"/>
                <a:gd name="connsiteY48" fmla="*/ 484981 h 2207242"/>
                <a:gd name="connsiteX49" fmla="*/ 33895 w 1941632"/>
                <a:gd name="connsiteY49" fmla="*/ 604043 h 2207242"/>
                <a:gd name="connsiteX50" fmla="*/ 558 w 1941632"/>
                <a:gd name="connsiteY50" fmla="*/ 775493 h 2207242"/>
                <a:gd name="connsiteX51" fmla="*/ 14845 w 1941632"/>
                <a:gd name="connsiteY51" fmla="*/ 1018381 h 2207242"/>
                <a:gd name="connsiteX52" fmla="*/ 38658 w 1941632"/>
                <a:gd name="connsiteY52" fmla="*/ 1266031 h 2207242"/>
                <a:gd name="connsiteX53" fmla="*/ 43420 w 1941632"/>
                <a:gd name="connsiteY53" fmla="*/ 1418431 h 2207242"/>
                <a:gd name="connsiteX54" fmla="*/ 48183 w 1941632"/>
                <a:gd name="connsiteY54"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0121 w 1941632"/>
                <a:gd name="connsiteY42" fmla="*/ 989806 h 2207242"/>
                <a:gd name="connsiteX43" fmla="*/ 295832 w 1941632"/>
                <a:gd name="connsiteY43" fmla="*/ 882648 h 2207242"/>
                <a:gd name="connsiteX44" fmla="*/ 324408 w 1941632"/>
                <a:gd name="connsiteY44" fmla="*/ 789781 h 2207242"/>
                <a:gd name="connsiteX45" fmla="*/ 381558 w 1941632"/>
                <a:gd name="connsiteY45" fmla="*/ 680243 h 2207242"/>
                <a:gd name="connsiteX46" fmla="*/ 433945 w 1941632"/>
                <a:gd name="connsiteY46" fmla="*/ 580231 h 2207242"/>
                <a:gd name="connsiteX47" fmla="*/ 357745 w 1941632"/>
                <a:gd name="connsiteY47" fmla="*/ 475456 h 2207242"/>
                <a:gd name="connsiteX48" fmla="*/ 152958 w 1941632"/>
                <a:gd name="connsiteY48" fmla="*/ 484981 h 2207242"/>
                <a:gd name="connsiteX49" fmla="*/ 33895 w 1941632"/>
                <a:gd name="connsiteY49" fmla="*/ 604043 h 2207242"/>
                <a:gd name="connsiteX50" fmla="*/ 558 w 1941632"/>
                <a:gd name="connsiteY50" fmla="*/ 775493 h 2207242"/>
                <a:gd name="connsiteX51" fmla="*/ 14845 w 1941632"/>
                <a:gd name="connsiteY51" fmla="*/ 1018381 h 2207242"/>
                <a:gd name="connsiteX52" fmla="*/ 38658 w 1941632"/>
                <a:gd name="connsiteY52" fmla="*/ 1266031 h 2207242"/>
                <a:gd name="connsiteX53" fmla="*/ 43420 w 1941632"/>
                <a:gd name="connsiteY53" fmla="*/ 1418431 h 2207242"/>
                <a:gd name="connsiteX54" fmla="*/ 48183 w 1941632"/>
                <a:gd name="connsiteY54"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0121 w 1941632"/>
                <a:gd name="connsiteY42" fmla="*/ 989806 h 2207242"/>
                <a:gd name="connsiteX43" fmla="*/ 295832 w 1941632"/>
                <a:gd name="connsiteY43" fmla="*/ 882648 h 2207242"/>
                <a:gd name="connsiteX44" fmla="*/ 324408 w 1941632"/>
                <a:gd name="connsiteY44" fmla="*/ 789781 h 2207242"/>
                <a:gd name="connsiteX45" fmla="*/ 393465 w 1941632"/>
                <a:gd name="connsiteY45" fmla="*/ 680243 h 2207242"/>
                <a:gd name="connsiteX46" fmla="*/ 433945 w 1941632"/>
                <a:gd name="connsiteY46" fmla="*/ 580231 h 2207242"/>
                <a:gd name="connsiteX47" fmla="*/ 357745 w 1941632"/>
                <a:gd name="connsiteY47" fmla="*/ 475456 h 2207242"/>
                <a:gd name="connsiteX48" fmla="*/ 152958 w 1941632"/>
                <a:gd name="connsiteY48" fmla="*/ 484981 h 2207242"/>
                <a:gd name="connsiteX49" fmla="*/ 33895 w 1941632"/>
                <a:gd name="connsiteY49" fmla="*/ 604043 h 2207242"/>
                <a:gd name="connsiteX50" fmla="*/ 558 w 1941632"/>
                <a:gd name="connsiteY50" fmla="*/ 775493 h 2207242"/>
                <a:gd name="connsiteX51" fmla="*/ 14845 w 1941632"/>
                <a:gd name="connsiteY51" fmla="*/ 1018381 h 2207242"/>
                <a:gd name="connsiteX52" fmla="*/ 38658 w 1941632"/>
                <a:gd name="connsiteY52" fmla="*/ 1266031 h 2207242"/>
                <a:gd name="connsiteX53" fmla="*/ 43420 w 1941632"/>
                <a:gd name="connsiteY53" fmla="*/ 1418431 h 2207242"/>
                <a:gd name="connsiteX54" fmla="*/ 48183 w 1941632"/>
                <a:gd name="connsiteY54"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0121 w 1941632"/>
                <a:gd name="connsiteY42" fmla="*/ 989806 h 2207242"/>
                <a:gd name="connsiteX43" fmla="*/ 295832 w 1941632"/>
                <a:gd name="connsiteY43" fmla="*/ 882648 h 2207242"/>
                <a:gd name="connsiteX44" fmla="*/ 324408 w 1941632"/>
                <a:gd name="connsiteY44" fmla="*/ 789781 h 2207242"/>
                <a:gd name="connsiteX45" fmla="*/ 393465 w 1941632"/>
                <a:gd name="connsiteY45" fmla="*/ 680243 h 2207242"/>
                <a:gd name="connsiteX46" fmla="*/ 433945 w 1941632"/>
                <a:gd name="connsiteY46" fmla="*/ 580231 h 2207242"/>
                <a:gd name="connsiteX47" fmla="*/ 350601 w 1941632"/>
                <a:gd name="connsiteY47" fmla="*/ 480219 h 2207242"/>
                <a:gd name="connsiteX48" fmla="*/ 152958 w 1941632"/>
                <a:gd name="connsiteY48" fmla="*/ 484981 h 2207242"/>
                <a:gd name="connsiteX49" fmla="*/ 33895 w 1941632"/>
                <a:gd name="connsiteY49" fmla="*/ 604043 h 2207242"/>
                <a:gd name="connsiteX50" fmla="*/ 558 w 1941632"/>
                <a:gd name="connsiteY50" fmla="*/ 775493 h 2207242"/>
                <a:gd name="connsiteX51" fmla="*/ 14845 w 1941632"/>
                <a:gd name="connsiteY51" fmla="*/ 1018381 h 2207242"/>
                <a:gd name="connsiteX52" fmla="*/ 38658 w 1941632"/>
                <a:gd name="connsiteY52" fmla="*/ 1266031 h 2207242"/>
                <a:gd name="connsiteX53" fmla="*/ 43420 w 1941632"/>
                <a:gd name="connsiteY53" fmla="*/ 1418431 h 2207242"/>
                <a:gd name="connsiteX54" fmla="*/ 48183 w 1941632"/>
                <a:gd name="connsiteY54" fmla="*/ 1604168 h 2207242"/>
                <a:gd name="connsiteX0" fmla="*/ 48183 w 1941632"/>
                <a:gd name="connsiteY0" fmla="*/ 1604168 h 2207892"/>
                <a:gd name="connsiteX1" fmla="*/ 57708 w 1941632"/>
                <a:gd name="connsiteY1" fmla="*/ 1875631 h 2207892"/>
                <a:gd name="connsiteX2" fmla="*/ 133908 w 1941632"/>
                <a:gd name="connsiteY2" fmla="*/ 2089943 h 2207892"/>
                <a:gd name="connsiteX3" fmla="*/ 291070 w 1941632"/>
                <a:gd name="connsiteY3" fmla="*/ 2199481 h 2207892"/>
                <a:gd name="connsiteX4" fmla="*/ 610158 w 1941632"/>
                <a:gd name="connsiteY4" fmla="*/ 2189956 h 2207892"/>
                <a:gd name="connsiteX5" fmla="*/ 819708 w 1941632"/>
                <a:gd name="connsiteY5" fmla="*/ 2106613 h 2207892"/>
                <a:gd name="connsiteX6" fmla="*/ 957820 w 1941632"/>
                <a:gd name="connsiteY6" fmla="*/ 1908968 h 2207892"/>
                <a:gd name="connsiteX7" fmla="*/ 1119745 w 1941632"/>
                <a:gd name="connsiteY7" fmla="*/ 1594643 h 2207892"/>
                <a:gd name="connsiteX8" fmla="*/ 1281670 w 1941632"/>
                <a:gd name="connsiteY8" fmla="*/ 1337468 h 2207892"/>
                <a:gd name="connsiteX9" fmla="*/ 1467408 w 1941632"/>
                <a:gd name="connsiteY9" fmla="*/ 1108868 h 2207892"/>
                <a:gd name="connsiteX10" fmla="*/ 1681720 w 1941632"/>
                <a:gd name="connsiteY10" fmla="*/ 880268 h 2207892"/>
                <a:gd name="connsiteX11" fmla="*/ 1848408 w 1941632"/>
                <a:gd name="connsiteY11" fmla="*/ 713581 h 2207892"/>
                <a:gd name="connsiteX12" fmla="*/ 1938895 w 1941632"/>
                <a:gd name="connsiteY12" fmla="*/ 589756 h 2207892"/>
                <a:gd name="connsiteX13" fmla="*/ 1898414 w 1941632"/>
                <a:gd name="connsiteY13" fmla="*/ 449262 h 2207892"/>
                <a:gd name="connsiteX14" fmla="*/ 1705533 w 1941632"/>
                <a:gd name="connsiteY14" fmla="*/ 318293 h 2207892"/>
                <a:gd name="connsiteX15" fmla="*/ 1576946 w 1941632"/>
                <a:gd name="connsiteY15" fmla="*/ 218281 h 2207892"/>
                <a:gd name="connsiteX16" fmla="*/ 1472170 w 1941632"/>
                <a:gd name="connsiteY16" fmla="*/ 108743 h 2207892"/>
                <a:gd name="connsiteX17" fmla="*/ 1395970 w 1941632"/>
                <a:gd name="connsiteY17" fmla="*/ 25400 h 2207892"/>
                <a:gd name="connsiteX18" fmla="*/ 1234045 w 1941632"/>
                <a:gd name="connsiteY18" fmla="*/ 3969 h 2207892"/>
                <a:gd name="connsiteX19" fmla="*/ 1029258 w 1941632"/>
                <a:gd name="connsiteY19" fmla="*/ 94455 h 2207892"/>
                <a:gd name="connsiteX20" fmla="*/ 767320 w 1941632"/>
                <a:gd name="connsiteY20" fmla="*/ 232568 h 2207892"/>
                <a:gd name="connsiteX21" fmla="*/ 657783 w 1941632"/>
                <a:gd name="connsiteY21" fmla="*/ 299243 h 2207892"/>
                <a:gd name="connsiteX22" fmla="*/ 643495 w 1941632"/>
                <a:gd name="connsiteY22" fmla="*/ 370681 h 2207892"/>
                <a:gd name="connsiteX23" fmla="*/ 714933 w 1941632"/>
                <a:gd name="connsiteY23" fmla="*/ 489743 h 2207892"/>
                <a:gd name="connsiteX24" fmla="*/ 810183 w 1941632"/>
                <a:gd name="connsiteY24" fmla="*/ 523081 h 2207892"/>
                <a:gd name="connsiteX25" fmla="*/ 1000683 w 1941632"/>
                <a:gd name="connsiteY25" fmla="*/ 423068 h 2207892"/>
                <a:gd name="connsiteX26" fmla="*/ 1195945 w 1941632"/>
                <a:gd name="connsiteY26" fmla="*/ 365918 h 2207892"/>
                <a:gd name="connsiteX27" fmla="*/ 1286433 w 1941632"/>
                <a:gd name="connsiteY27" fmla="*/ 292100 h 2207892"/>
                <a:gd name="connsiteX28" fmla="*/ 1357870 w 1941632"/>
                <a:gd name="connsiteY28" fmla="*/ 208756 h 2207892"/>
                <a:gd name="connsiteX29" fmla="*/ 1450740 w 1941632"/>
                <a:gd name="connsiteY29" fmla="*/ 275431 h 2207892"/>
                <a:gd name="connsiteX30" fmla="*/ 1529320 w 1941632"/>
                <a:gd name="connsiteY30" fmla="*/ 404018 h 2207892"/>
                <a:gd name="connsiteX31" fmla="*/ 1555514 w 1941632"/>
                <a:gd name="connsiteY31" fmla="*/ 534987 h 2207892"/>
                <a:gd name="connsiteX32" fmla="*/ 1376920 w 1941632"/>
                <a:gd name="connsiteY32" fmla="*/ 746918 h 2207892"/>
                <a:gd name="connsiteX33" fmla="*/ 1110220 w 1941632"/>
                <a:gd name="connsiteY33" fmla="*/ 1037431 h 2207892"/>
                <a:gd name="connsiteX34" fmla="*/ 876857 w 1941632"/>
                <a:gd name="connsiteY34" fmla="*/ 1327943 h 2207892"/>
                <a:gd name="connsiteX35" fmla="*/ 719695 w 1941632"/>
                <a:gd name="connsiteY35" fmla="*/ 1561306 h 2207892"/>
                <a:gd name="connsiteX36" fmla="*/ 600633 w 1941632"/>
                <a:gd name="connsiteY36" fmla="*/ 1761331 h 2207892"/>
                <a:gd name="connsiteX37" fmla="*/ 483951 w 1941632"/>
                <a:gd name="connsiteY37" fmla="*/ 1908968 h 2207892"/>
                <a:gd name="connsiteX38" fmla="*/ 374414 w 1941632"/>
                <a:gd name="connsiteY38" fmla="*/ 1887537 h 2207892"/>
                <a:gd name="connsiteX39" fmla="*/ 381558 w 1941632"/>
                <a:gd name="connsiteY39" fmla="*/ 1766093 h 2207892"/>
                <a:gd name="connsiteX40" fmla="*/ 433945 w 1941632"/>
                <a:gd name="connsiteY40" fmla="*/ 1597024 h 2207892"/>
                <a:gd name="connsiteX41" fmla="*/ 391083 w 1941632"/>
                <a:gd name="connsiteY41" fmla="*/ 1261268 h 2207892"/>
                <a:gd name="connsiteX42" fmla="*/ 310121 w 1941632"/>
                <a:gd name="connsiteY42" fmla="*/ 989806 h 2207892"/>
                <a:gd name="connsiteX43" fmla="*/ 295832 w 1941632"/>
                <a:gd name="connsiteY43" fmla="*/ 882648 h 2207892"/>
                <a:gd name="connsiteX44" fmla="*/ 324408 w 1941632"/>
                <a:gd name="connsiteY44" fmla="*/ 789781 h 2207892"/>
                <a:gd name="connsiteX45" fmla="*/ 393465 w 1941632"/>
                <a:gd name="connsiteY45" fmla="*/ 680243 h 2207892"/>
                <a:gd name="connsiteX46" fmla="*/ 433945 w 1941632"/>
                <a:gd name="connsiteY46" fmla="*/ 580231 h 2207892"/>
                <a:gd name="connsiteX47" fmla="*/ 350601 w 1941632"/>
                <a:gd name="connsiteY47" fmla="*/ 480219 h 2207892"/>
                <a:gd name="connsiteX48" fmla="*/ 152958 w 1941632"/>
                <a:gd name="connsiteY48" fmla="*/ 484981 h 2207892"/>
                <a:gd name="connsiteX49" fmla="*/ 33895 w 1941632"/>
                <a:gd name="connsiteY49" fmla="*/ 604043 h 2207892"/>
                <a:gd name="connsiteX50" fmla="*/ 558 w 1941632"/>
                <a:gd name="connsiteY50" fmla="*/ 775493 h 2207892"/>
                <a:gd name="connsiteX51" fmla="*/ 14845 w 1941632"/>
                <a:gd name="connsiteY51" fmla="*/ 1018381 h 2207892"/>
                <a:gd name="connsiteX52" fmla="*/ 38658 w 1941632"/>
                <a:gd name="connsiteY52" fmla="*/ 1266031 h 2207892"/>
                <a:gd name="connsiteX53" fmla="*/ 43420 w 1941632"/>
                <a:gd name="connsiteY53" fmla="*/ 1418431 h 2207892"/>
                <a:gd name="connsiteX54" fmla="*/ 48183 w 1941632"/>
                <a:gd name="connsiteY54" fmla="*/ 1604168 h 2207892"/>
                <a:gd name="connsiteX0" fmla="*/ 48183 w 1941632"/>
                <a:gd name="connsiteY0" fmla="*/ 1604168 h 2207892"/>
                <a:gd name="connsiteX1" fmla="*/ 57708 w 1941632"/>
                <a:gd name="connsiteY1" fmla="*/ 1875631 h 2207892"/>
                <a:gd name="connsiteX2" fmla="*/ 136290 w 1941632"/>
                <a:gd name="connsiteY2" fmla="*/ 2089943 h 2207892"/>
                <a:gd name="connsiteX3" fmla="*/ 291070 w 1941632"/>
                <a:gd name="connsiteY3" fmla="*/ 2199481 h 2207892"/>
                <a:gd name="connsiteX4" fmla="*/ 610158 w 1941632"/>
                <a:gd name="connsiteY4" fmla="*/ 2189956 h 2207892"/>
                <a:gd name="connsiteX5" fmla="*/ 819708 w 1941632"/>
                <a:gd name="connsiteY5" fmla="*/ 2106613 h 2207892"/>
                <a:gd name="connsiteX6" fmla="*/ 957820 w 1941632"/>
                <a:gd name="connsiteY6" fmla="*/ 1908968 h 2207892"/>
                <a:gd name="connsiteX7" fmla="*/ 1119745 w 1941632"/>
                <a:gd name="connsiteY7" fmla="*/ 1594643 h 2207892"/>
                <a:gd name="connsiteX8" fmla="*/ 1281670 w 1941632"/>
                <a:gd name="connsiteY8" fmla="*/ 1337468 h 2207892"/>
                <a:gd name="connsiteX9" fmla="*/ 1467408 w 1941632"/>
                <a:gd name="connsiteY9" fmla="*/ 1108868 h 2207892"/>
                <a:gd name="connsiteX10" fmla="*/ 1681720 w 1941632"/>
                <a:gd name="connsiteY10" fmla="*/ 880268 h 2207892"/>
                <a:gd name="connsiteX11" fmla="*/ 1848408 w 1941632"/>
                <a:gd name="connsiteY11" fmla="*/ 713581 h 2207892"/>
                <a:gd name="connsiteX12" fmla="*/ 1938895 w 1941632"/>
                <a:gd name="connsiteY12" fmla="*/ 589756 h 2207892"/>
                <a:gd name="connsiteX13" fmla="*/ 1898414 w 1941632"/>
                <a:gd name="connsiteY13" fmla="*/ 449262 h 2207892"/>
                <a:gd name="connsiteX14" fmla="*/ 1705533 w 1941632"/>
                <a:gd name="connsiteY14" fmla="*/ 318293 h 2207892"/>
                <a:gd name="connsiteX15" fmla="*/ 1576946 w 1941632"/>
                <a:gd name="connsiteY15" fmla="*/ 218281 h 2207892"/>
                <a:gd name="connsiteX16" fmla="*/ 1472170 w 1941632"/>
                <a:gd name="connsiteY16" fmla="*/ 108743 h 2207892"/>
                <a:gd name="connsiteX17" fmla="*/ 1395970 w 1941632"/>
                <a:gd name="connsiteY17" fmla="*/ 25400 h 2207892"/>
                <a:gd name="connsiteX18" fmla="*/ 1234045 w 1941632"/>
                <a:gd name="connsiteY18" fmla="*/ 3969 h 2207892"/>
                <a:gd name="connsiteX19" fmla="*/ 1029258 w 1941632"/>
                <a:gd name="connsiteY19" fmla="*/ 94455 h 2207892"/>
                <a:gd name="connsiteX20" fmla="*/ 767320 w 1941632"/>
                <a:gd name="connsiteY20" fmla="*/ 232568 h 2207892"/>
                <a:gd name="connsiteX21" fmla="*/ 657783 w 1941632"/>
                <a:gd name="connsiteY21" fmla="*/ 299243 h 2207892"/>
                <a:gd name="connsiteX22" fmla="*/ 643495 w 1941632"/>
                <a:gd name="connsiteY22" fmla="*/ 370681 h 2207892"/>
                <a:gd name="connsiteX23" fmla="*/ 714933 w 1941632"/>
                <a:gd name="connsiteY23" fmla="*/ 489743 h 2207892"/>
                <a:gd name="connsiteX24" fmla="*/ 810183 w 1941632"/>
                <a:gd name="connsiteY24" fmla="*/ 523081 h 2207892"/>
                <a:gd name="connsiteX25" fmla="*/ 1000683 w 1941632"/>
                <a:gd name="connsiteY25" fmla="*/ 423068 h 2207892"/>
                <a:gd name="connsiteX26" fmla="*/ 1195945 w 1941632"/>
                <a:gd name="connsiteY26" fmla="*/ 365918 h 2207892"/>
                <a:gd name="connsiteX27" fmla="*/ 1286433 w 1941632"/>
                <a:gd name="connsiteY27" fmla="*/ 292100 h 2207892"/>
                <a:gd name="connsiteX28" fmla="*/ 1357870 w 1941632"/>
                <a:gd name="connsiteY28" fmla="*/ 208756 h 2207892"/>
                <a:gd name="connsiteX29" fmla="*/ 1450740 w 1941632"/>
                <a:gd name="connsiteY29" fmla="*/ 275431 h 2207892"/>
                <a:gd name="connsiteX30" fmla="*/ 1529320 w 1941632"/>
                <a:gd name="connsiteY30" fmla="*/ 404018 h 2207892"/>
                <a:gd name="connsiteX31" fmla="*/ 1555514 w 1941632"/>
                <a:gd name="connsiteY31" fmla="*/ 534987 h 2207892"/>
                <a:gd name="connsiteX32" fmla="*/ 1376920 w 1941632"/>
                <a:gd name="connsiteY32" fmla="*/ 746918 h 2207892"/>
                <a:gd name="connsiteX33" fmla="*/ 1110220 w 1941632"/>
                <a:gd name="connsiteY33" fmla="*/ 1037431 h 2207892"/>
                <a:gd name="connsiteX34" fmla="*/ 876857 w 1941632"/>
                <a:gd name="connsiteY34" fmla="*/ 1327943 h 2207892"/>
                <a:gd name="connsiteX35" fmla="*/ 719695 w 1941632"/>
                <a:gd name="connsiteY35" fmla="*/ 1561306 h 2207892"/>
                <a:gd name="connsiteX36" fmla="*/ 600633 w 1941632"/>
                <a:gd name="connsiteY36" fmla="*/ 1761331 h 2207892"/>
                <a:gd name="connsiteX37" fmla="*/ 483951 w 1941632"/>
                <a:gd name="connsiteY37" fmla="*/ 1908968 h 2207892"/>
                <a:gd name="connsiteX38" fmla="*/ 374414 w 1941632"/>
                <a:gd name="connsiteY38" fmla="*/ 1887537 h 2207892"/>
                <a:gd name="connsiteX39" fmla="*/ 381558 w 1941632"/>
                <a:gd name="connsiteY39" fmla="*/ 1766093 h 2207892"/>
                <a:gd name="connsiteX40" fmla="*/ 433945 w 1941632"/>
                <a:gd name="connsiteY40" fmla="*/ 1597024 h 2207892"/>
                <a:gd name="connsiteX41" fmla="*/ 391083 w 1941632"/>
                <a:gd name="connsiteY41" fmla="*/ 1261268 h 2207892"/>
                <a:gd name="connsiteX42" fmla="*/ 310121 w 1941632"/>
                <a:gd name="connsiteY42" fmla="*/ 989806 h 2207892"/>
                <a:gd name="connsiteX43" fmla="*/ 295832 w 1941632"/>
                <a:gd name="connsiteY43" fmla="*/ 882648 h 2207892"/>
                <a:gd name="connsiteX44" fmla="*/ 324408 w 1941632"/>
                <a:gd name="connsiteY44" fmla="*/ 789781 h 2207892"/>
                <a:gd name="connsiteX45" fmla="*/ 393465 w 1941632"/>
                <a:gd name="connsiteY45" fmla="*/ 680243 h 2207892"/>
                <a:gd name="connsiteX46" fmla="*/ 433945 w 1941632"/>
                <a:gd name="connsiteY46" fmla="*/ 580231 h 2207892"/>
                <a:gd name="connsiteX47" fmla="*/ 350601 w 1941632"/>
                <a:gd name="connsiteY47" fmla="*/ 480219 h 2207892"/>
                <a:gd name="connsiteX48" fmla="*/ 152958 w 1941632"/>
                <a:gd name="connsiteY48" fmla="*/ 484981 h 2207892"/>
                <a:gd name="connsiteX49" fmla="*/ 33895 w 1941632"/>
                <a:gd name="connsiteY49" fmla="*/ 604043 h 2207892"/>
                <a:gd name="connsiteX50" fmla="*/ 558 w 1941632"/>
                <a:gd name="connsiteY50" fmla="*/ 775493 h 2207892"/>
                <a:gd name="connsiteX51" fmla="*/ 14845 w 1941632"/>
                <a:gd name="connsiteY51" fmla="*/ 1018381 h 2207892"/>
                <a:gd name="connsiteX52" fmla="*/ 38658 w 1941632"/>
                <a:gd name="connsiteY52" fmla="*/ 1266031 h 2207892"/>
                <a:gd name="connsiteX53" fmla="*/ 43420 w 1941632"/>
                <a:gd name="connsiteY53" fmla="*/ 1418431 h 2207892"/>
                <a:gd name="connsiteX54" fmla="*/ 48183 w 1941632"/>
                <a:gd name="connsiteY54" fmla="*/ 1604168 h 2207892"/>
                <a:gd name="connsiteX0" fmla="*/ 48183 w 1941632"/>
                <a:gd name="connsiteY0" fmla="*/ 1604168 h 2207892"/>
                <a:gd name="connsiteX1" fmla="*/ 57708 w 1941632"/>
                <a:gd name="connsiteY1" fmla="*/ 1875631 h 2207892"/>
                <a:gd name="connsiteX2" fmla="*/ 136290 w 1941632"/>
                <a:gd name="connsiteY2" fmla="*/ 2089943 h 2207892"/>
                <a:gd name="connsiteX3" fmla="*/ 291070 w 1941632"/>
                <a:gd name="connsiteY3" fmla="*/ 2199481 h 2207892"/>
                <a:gd name="connsiteX4" fmla="*/ 610158 w 1941632"/>
                <a:gd name="connsiteY4" fmla="*/ 2189956 h 2207892"/>
                <a:gd name="connsiteX5" fmla="*/ 819708 w 1941632"/>
                <a:gd name="connsiteY5" fmla="*/ 2106613 h 2207892"/>
                <a:gd name="connsiteX6" fmla="*/ 957820 w 1941632"/>
                <a:gd name="connsiteY6" fmla="*/ 1908968 h 2207892"/>
                <a:gd name="connsiteX7" fmla="*/ 1119745 w 1941632"/>
                <a:gd name="connsiteY7" fmla="*/ 1594643 h 2207892"/>
                <a:gd name="connsiteX8" fmla="*/ 1281670 w 1941632"/>
                <a:gd name="connsiteY8" fmla="*/ 1337468 h 2207892"/>
                <a:gd name="connsiteX9" fmla="*/ 1467408 w 1941632"/>
                <a:gd name="connsiteY9" fmla="*/ 1108868 h 2207892"/>
                <a:gd name="connsiteX10" fmla="*/ 1681720 w 1941632"/>
                <a:gd name="connsiteY10" fmla="*/ 880268 h 2207892"/>
                <a:gd name="connsiteX11" fmla="*/ 1848408 w 1941632"/>
                <a:gd name="connsiteY11" fmla="*/ 713581 h 2207892"/>
                <a:gd name="connsiteX12" fmla="*/ 1938895 w 1941632"/>
                <a:gd name="connsiteY12" fmla="*/ 589756 h 2207892"/>
                <a:gd name="connsiteX13" fmla="*/ 1898414 w 1941632"/>
                <a:gd name="connsiteY13" fmla="*/ 449262 h 2207892"/>
                <a:gd name="connsiteX14" fmla="*/ 1705533 w 1941632"/>
                <a:gd name="connsiteY14" fmla="*/ 318293 h 2207892"/>
                <a:gd name="connsiteX15" fmla="*/ 1581709 w 1941632"/>
                <a:gd name="connsiteY15" fmla="*/ 215900 h 2207892"/>
                <a:gd name="connsiteX16" fmla="*/ 1472170 w 1941632"/>
                <a:gd name="connsiteY16" fmla="*/ 108743 h 2207892"/>
                <a:gd name="connsiteX17" fmla="*/ 1395970 w 1941632"/>
                <a:gd name="connsiteY17" fmla="*/ 25400 h 2207892"/>
                <a:gd name="connsiteX18" fmla="*/ 1234045 w 1941632"/>
                <a:gd name="connsiteY18" fmla="*/ 3969 h 2207892"/>
                <a:gd name="connsiteX19" fmla="*/ 1029258 w 1941632"/>
                <a:gd name="connsiteY19" fmla="*/ 94455 h 2207892"/>
                <a:gd name="connsiteX20" fmla="*/ 767320 w 1941632"/>
                <a:gd name="connsiteY20" fmla="*/ 232568 h 2207892"/>
                <a:gd name="connsiteX21" fmla="*/ 657783 w 1941632"/>
                <a:gd name="connsiteY21" fmla="*/ 299243 h 2207892"/>
                <a:gd name="connsiteX22" fmla="*/ 643495 w 1941632"/>
                <a:gd name="connsiteY22" fmla="*/ 370681 h 2207892"/>
                <a:gd name="connsiteX23" fmla="*/ 714933 w 1941632"/>
                <a:gd name="connsiteY23" fmla="*/ 489743 h 2207892"/>
                <a:gd name="connsiteX24" fmla="*/ 810183 w 1941632"/>
                <a:gd name="connsiteY24" fmla="*/ 523081 h 2207892"/>
                <a:gd name="connsiteX25" fmla="*/ 1000683 w 1941632"/>
                <a:gd name="connsiteY25" fmla="*/ 423068 h 2207892"/>
                <a:gd name="connsiteX26" fmla="*/ 1195945 w 1941632"/>
                <a:gd name="connsiteY26" fmla="*/ 365918 h 2207892"/>
                <a:gd name="connsiteX27" fmla="*/ 1286433 w 1941632"/>
                <a:gd name="connsiteY27" fmla="*/ 292100 h 2207892"/>
                <a:gd name="connsiteX28" fmla="*/ 1357870 w 1941632"/>
                <a:gd name="connsiteY28" fmla="*/ 208756 h 2207892"/>
                <a:gd name="connsiteX29" fmla="*/ 1450740 w 1941632"/>
                <a:gd name="connsiteY29" fmla="*/ 275431 h 2207892"/>
                <a:gd name="connsiteX30" fmla="*/ 1529320 w 1941632"/>
                <a:gd name="connsiteY30" fmla="*/ 404018 h 2207892"/>
                <a:gd name="connsiteX31" fmla="*/ 1555514 w 1941632"/>
                <a:gd name="connsiteY31" fmla="*/ 534987 h 2207892"/>
                <a:gd name="connsiteX32" fmla="*/ 1376920 w 1941632"/>
                <a:gd name="connsiteY32" fmla="*/ 746918 h 2207892"/>
                <a:gd name="connsiteX33" fmla="*/ 1110220 w 1941632"/>
                <a:gd name="connsiteY33" fmla="*/ 1037431 h 2207892"/>
                <a:gd name="connsiteX34" fmla="*/ 876857 w 1941632"/>
                <a:gd name="connsiteY34" fmla="*/ 1327943 h 2207892"/>
                <a:gd name="connsiteX35" fmla="*/ 719695 w 1941632"/>
                <a:gd name="connsiteY35" fmla="*/ 1561306 h 2207892"/>
                <a:gd name="connsiteX36" fmla="*/ 600633 w 1941632"/>
                <a:gd name="connsiteY36" fmla="*/ 1761331 h 2207892"/>
                <a:gd name="connsiteX37" fmla="*/ 483951 w 1941632"/>
                <a:gd name="connsiteY37" fmla="*/ 1908968 h 2207892"/>
                <a:gd name="connsiteX38" fmla="*/ 374414 w 1941632"/>
                <a:gd name="connsiteY38" fmla="*/ 1887537 h 2207892"/>
                <a:gd name="connsiteX39" fmla="*/ 381558 w 1941632"/>
                <a:gd name="connsiteY39" fmla="*/ 1766093 h 2207892"/>
                <a:gd name="connsiteX40" fmla="*/ 433945 w 1941632"/>
                <a:gd name="connsiteY40" fmla="*/ 1597024 h 2207892"/>
                <a:gd name="connsiteX41" fmla="*/ 391083 w 1941632"/>
                <a:gd name="connsiteY41" fmla="*/ 1261268 h 2207892"/>
                <a:gd name="connsiteX42" fmla="*/ 310121 w 1941632"/>
                <a:gd name="connsiteY42" fmla="*/ 989806 h 2207892"/>
                <a:gd name="connsiteX43" fmla="*/ 295832 w 1941632"/>
                <a:gd name="connsiteY43" fmla="*/ 882648 h 2207892"/>
                <a:gd name="connsiteX44" fmla="*/ 324408 w 1941632"/>
                <a:gd name="connsiteY44" fmla="*/ 789781 h 2207892"/>
                <a:gd name="connsiteX45" fmla="*/ 393465 w 1941632"/>
                <a:gd name="connsiteY45" fmla="*/ 680243 h 2207892"/>
                <a:gd name="connsiteX46" fmla="*/ 433945 w 1941632"/>
                <a:gd name="connsiteY46" fmla="*/ 580231 h 2207892"/>
                <a:gd name="connsiteX47" fmla="*/ 350601 w 1941632"/>
                <a:gd name="connsiteY47" fmla="*/ 480219 h 2207892"/>
                <a:gd name="connsiteX48" fmla="*/ 152958 w 1941632"/>
                <a:gd name="connsiteY48" fmla="*/ 484981 h 2207892"/>
                <a:gd name="connsiteX49" fmla="*/ 33895 w 1941632"/>
                <a:gd name="connsiteY49" fmla="*/ 604043 h 2207892"/>
                <a:gd name="connsiteX50" fmla="*/ 558 w 1941632"/>
                <a:gd name="connsiteY50" fmla="*/ 775493 h 2207892"/>
                <a:gd name="connsiteX51" fmla="*/ 14845 w 1941632"/>
                <a:gd name="connsiteY51" fmla="*/ 1018381 h 2207892"/>
                <a:gd name="connsiteX52" fmla="*/ 38658 w 1941632"/>
                <a:gd name="connsiteY52" fmla="*/ 1266031 h 2207892"/>
                <a:gd name="connsiteX53" fmla="*/ 43420 w 1941632"/>
                <a:gd name="connsiteY53" fmla="*/ 1418431 h 2207892"/>
                <a:gd name="connsiteX54" fmla="*/ 48183 w 1941632"/>
                <a:gd name="connsiteY54" fmla="*/ 1604168 h 220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941632" h="2207892">
                  <a:moveTo>
                    <a:pt x="48183" y="1604168"/>
                  </a:moveTo>
                  <a:cubicBezTo>
                    <a:pt x="50564" y="1680368"/>
                    <a:pt x="43024" y="1794669"/>
                    <a:pt x="57708" y="1875631"/>
                  </a:cubicBezTo>
                  <a:cubicBezTo>
                    <a:pt x="72393" y="1956594"/>
                    <a:pt x="97396" y="2035968"/>
                    <a:pt x="136290" y="2089943"/>
                  </a:cubicBezTo>
                  <a:cubicBezTo>
                    <a:pt x="175184" y="2143918"/>
                    <a:pt x="212092" y="2182812"/>
                    <a:pt x="291070" y="2199481"/>
                  </a:cubicBezTo>
                  <a:cubicBezTo>
                    <a:pt x="370048" y="2216150"/>
                    <a:pt x="522052" y="2205434"/>
                    <a:pt x="610158" y="2189956"/>
                  </a:cubicBezTo>
                  <a:cubicBezTo>
                    <a:pt x="698264" y="2174478"/>
                    <a:pt x="761764" y="2153444"/>
                    <a:pt x="819708" y="2106613"/>
                  </a:cubicBezTo>
                  <a:cubicBezTo>
                    <a:pt x="877652" y="2059782"/>
                    <a:pt x="907814" y="1994296"/>
                    <a:pt x="957820" y="1908968"/>
                  </a:cubicBezTo>
                  <a:cubicBezTo>
                    <a:pt x="1007826" y="1823640"/>
                    <a:pt x="1065770" y="1689893"/>
                    <a:pt x="1119745" y="1594643"/>
                  </a:cubicBezTo>
                  <a:cubicBezTo>
                    <a:pt x="1173720" y="1499393"/>
                    <a:pt x="1223726" y="1418430"/>
                    <a:pt x="1281670" y="1337468"/>
                  </a:cubicBezTo>
                  <a:cubicBezTo>
                    <a:pt x="1339614" y="1256506"/>
                    <a:pt x="1400733" y="1185068"/>
                    <a:pt x="1467408" y="1108868"/>
                  </a:cubicBezTo>
                  <a:cubicBezTo>
                    <a:pt x="1534083" y="1032668"/>
                    <a:pt x="1618220" y="946149"/>
                    <a:pt x="1681720" y="880268"/>
                  </a:cubicBezTo>
                  <a:cubicBezTo>
                    <a:pt x="1745220" y="814387"/>
                    <a:pt x="1805546" y="762000"/>
                    <a:pt x="1848408" y="713581"/>
                  </a:cubicBezTo>
                  <a:cubicBezTo>
                    <a:pt x="1891271" y="665162"/>
                    <a:pt x="1930561" y="633809"/>
                    <a:pt x="1938895" y="589756"/>
                  </a:cubicBezTo>
                  <a:cubicBezTo>
                    <a:pt x="1947229" y="545703"/>
                    <a:pt x="1937308" y="494506"/>
                    <a:pt x="1898414" y="449262"/>
                  </a:cubicBezTo>
                  <a:cubicBezTo>
                    <a:pt x="1859520" y="404018"/>
                    <a:pt x="1758317" y="357187"/>
                    <a:pt x="1705533" y="318293"/>
                  </a:cubicBezTo>
                  <a:cubicBezTo>
                    <a:pt x="1652749" y="279399"/>
                    <a:pt x="1620603" y="250825"/>
                    <a:pt x="1581709" y="215900"/>
                  </a:cubicBezTo>
                  <a:cubicBezTo>
                    <a:pt x="1542815" y="180975"/>
                    <a:pt x="1503126" y="140493"/>
                    <a:pt x="1472170" y="108743"/>
                  </a:cubicBezTo>
                  <a:cubicBezTo>
                    <a:pt x="1441214" y="76993"/>
                    <a:pt x="1435658" y="42862"/>
                    <a:pt x="1395970" y="25400"/>
                  </a:cubicBezTo>
                  <a:cubicBezTo>
                    <a:pt x="1356282" y="7938"/>
                    <a:pt x="1295164" y="-7540"/>
                    <a:pt x="1234045" y="3969"/>
                  </a:cubicBezTo>
                  <a:cubicBezTo>
                    <a:pt x="1172926" y="15478"/>
                    <a:pt x="1107045" y="56355"/>
                    <a:pt x="1029258" y="94455"/>
                  </a:cubicBezTo>
                  <a:cubicBezTo>
                    <a:pt x="951471" y="132555"/>
                    <a:pt x="829233" y="198437"/>
                    <a:pt x="767320" y="232568"/>
                  </a:cubicBezTo>
                  <a:cubicBezTo>
                    <a:pt x="705408" y="266699"/>
                    <a:pt x="678420" y="276224"/>
                    <a:pt x="657783" y="299243"/>
                  </a:cubicBezTo>
                  <a:cubicBezTo>
                    <a:pt x="637146" y="322262"/>
                    <a:pt x="633970" y="338931"/>
                    <a:pt x="643495" y="370681"/>
                  </a:cubicBezTo>
                  <a:cubicBezTo>
                    <a:pt x="653020" y="402431"/>
                    <a:pt x="687152" y="464343"/>
                    <a:pt x="714933" y="489743"/>
                  </a:cubicBezTo>
                  <a:cubicBezTo>
                    <a:pt x="742714" y="515143"/>
                    <a:pt x="762558" y="534193"/>
                    <a:pt x="810183" y="523081"/>
                  </a:cubicBezTo>
                  <a:cubicBezTo>
                    <a:pt x="857808" y="511969"/>
                    <a:pt x="936389" y="449262"/>
                    <a:pt x="1000683" y="423068"/>
                  </a:cubicBezTo>
                  <a:cubicBezTo>
                    <a:pt x="1064977" y="396874"/>
                    <a:pt x="1148320" y="387746"/>
                    <a:pt x="1195945" y="365918"/>
                  </a:cubicBezTo>
                  <a:cubicBezTo>
                    <a:pt x="1243570" y="344090"/>
                    <a:pt x="1259446" y="318294"/>
                    <a:pt x="1286433" y="292100"/>
                  </a:cubicBezTo>
                  <a:cubicBezTo>
                    <a:pt x="1313420" y="265906"/>
                    <a:pt x="1330486" y="211534"/>
                    <a:pt x="1357870" y="208756"/>
                  </a:cubicBezTo>
                  <a:cubicBezTo>
                    <a:pt x="1385254" y="205978"/>
                    <a:pt x="1422165" y="242887"/>
                    <a:pt x="1450740" y="275431"/>
                  </a:cubicBezTo>
                  <a:cubicBezTo>
                    <a:pt x="1479315" y="307975"/>
                    <a:pt x="1511858" y="360759"/>
                    <a:pt x="1529320" y="404018"/>
                  </a:cubicBezTo>
                  <a:cubicBezTo>
                    <a:pt x="1546782" y="447277"/>
                    <a:pt x="1580914" y="477837"/>
                    <a:pt x="1555514" y="534987"/>
                  </a:cubicBezTo>
                  <a:cubicBezTo>
                    <a:pt x="1530114" y="592137"/>
                    <a:pt x="1451136" y="663177"/>
                    <a:pt x="1376920" y="746918"/>
                  </a:cubicBezTo>
                  <a:cubicBezTo>
                    <a:pt x="1302704" y="830659"/>
                    <a:pt x="1193564" y="940594"/>
                    <a:pt x="1110220" y="1037431"/>
                  </a:cubicBezTo>
                  <a:cubicBezTo>
                    <a:pt x="1026876" y="1134268"/>
                    <a:pt x="941944" y="1240631"/>
                    <a:pt x="876857" y="1327943"/>
                  </a:cubicBezTo>
                  <a:cubicBezTo>
                    <a:pt x="811770" y="1415255"/>
                    <a:pt x="765732" y="1489075"/>
                    <a:pt x="719695" y="1561306"/>
                  </a:cubicBezTo>
                  <a:cubicBezTo>
                    <a:pt x="673658" y="1633537"/>
                    <a:pt x="639924" y="1703388"/>
                    <a:pt x="600633" y="1761331"/>
                  </a:cubicBezTo>
                  <a:cubicBezTo>
                    <a:pt x="561342" y="1819274"/>
                    <a:pt x="521654" y="1887934"/>
                    <a:pt x="483951" y="1908968"/>
                  </a:cubicBezTo>
                  <a:cubicBezTo>
                    <a:pt x="446248" y="1930002"/>
                    <a:pt x="391480" y="1911350"/>
                    <a:pt x="374414" y="1887537"/>
                  </a:cubicBezTo>
                  <a:cubicBezTo>
                    <a:pt x="357348" y="1863724"/>
                    <a:pt x="371636" y="1814512"/>
                    <a:pt x="381558" y="1766093"/>
                  </a:cubicBezTo>
                  <a:cubicBezTo>
                    <a:pt x="391480" y="1717674"/>
                    <a:pt x="432358" y="1681162"/>
                    <a:pt x="433945" y="1597024"/>
                  </a:cubicBezTo>
                  <a:cubicBezTo>
                    <a:pt x="435533" y="1512886"/>
                    <a:pt x="411720" y="1362471"/>
                    <a:pt x="391083" y="1261268"/>
                  </a:cubicBezTo>
                  <a:cubicBezTo>
                    <a:pt x="370446" y="1160065"/>
                    <a:pt x="325996" y="1052909"/>
                    <a:pt x="310121" y="989806"/>
                  </a:cubicBezTo>
                  <a:cubicBezTo>
                    <a:pt x="294246" y="926703"/>
                    <a:pt x="294244" y="914398"/>
                    <a:pt x="295832" y="882648"/>
                  </a:cubicBezTo>
                  <a:cubicBezTo>
                    <a:pt x="297420" y="850898"/>
                    <a:pt x="308136" y="823515"/>
                    <a:pt x="324408" y="789781"/>
                  </a:cubicBezTo>
                  <a:cubicBezTo>
                    <a:pt x="340680" y="756047"/>
                    <a:pt x="375209" y="715168"/>
                    <a:pt x="393465" y="680243"/>
                  </a:cubicBezTo>
                  <a:cubicBezTo>
                    <a:pt x="411721" y="645318"/>
                    <a:pt x="441089" y="613568"/>
                    <a:pt x="433945" y="580231"/>
                  </a:cubicBezTo>
                  <a:cubicBezTo>
                    <a:pt x="426801" y="546894"/>
                    <a:pt x="397432" y="496094"/>
                    <a:pt x="350601" y="480219"/>
                  </a:cubicBezTo>
                  <a:cubicBezTo>
                    <a:pt x="303770" y="464344"/>
                    <a:pt x="205742" y="464344"/>
                    <a:pt x="152958" y="484981"/>
                  </a:cubicBezTo>
                  <a:cubicBezTo>
                    <a:pt x="100174" y="505618"/>
                    <a:pt x="59295" y="555624"/>
                    <a:pt x="33895" y="604043"/>
                  </a:cubicBezTo>
                  <a:cubicBezTo>
                    <a:pt x="8495" y="652462"/>
                    <a:pt x="3733" y="706437"/>
                    <a:pt x="558" y="775493"/>
                  </a:cubicBezTo>
                  <a:cubicBezTo>
                    <a:pt x="-2617" y="844549"/>
                    <a:pt x="8495" y="936625"/>
                    <a:pt x="14845" y="1018381"/>
                  </a:cubicBezTo>
                  <a:cubicBezTo>
                    <a:pt x="21195" y="1100137"/>
                    <a:pt x="33895" y="1199356"/>
                    <a:pt x="38658" y="1266031"/>
                  </a:cubicBezTo>
                  <a:cubicBezTo>
                    <a:pt x="43420" y="1332706"/>
                    <a:pt x="41832" y="1366837"/>
                    <a:pt x="43420" y="1418431"/>
                  </a:cubicBezTo>
                  <a:cubicBezTo>
                    <a:pt x="45007" y="1470025"/>
                    <a:pt x="45802" y="1527968"/>
                    <a:pt x="48183" y="1604168"/>
                  </a:cubicBezTo>
                  <a:close/>
                </a:path>
              </a:pathLst>
            </a:custGeom>
            <a:solidFill>
              <a:srgbClr val="E0D4DE"/>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0" name="任意多边形 229"/>
            <p:cNvSpPr/>
            <p:nvPr/>
          </p:nvSpPr>
          <p:spPr>
            <a:xfrm>
              <a:off x="7668107" y="3356587"/>
              <a:ext cx="237202" cy="234337"/>
            </a:xfrm>
            <a:custGeom>
              <a:avLst/>
              <a:gdLst>
                <a:gd name="connsiteX0" fmla="*/ 151918 w 237202"/>
                <a:gd name="connsiteY0" fmla="*/ 52651 h 228864"/>
                <a:gd name="connsiteX1" fmla="*/ 206687 w 237202"/>
                <a:gd name="connsiteY1" fmla="*/ 140757 h 228864"/>
                <a:gd name="connsiteX2" fmla="*/ 235262 w 237202"/>
                <a:gd name="connsiteY2" fmla="*/ 193145 h 228864"/>
                <a:gd name="connsiteX3" fmla="*/ 230499 w 237202"/>
                <a:gd name="connsiteY3" fmla="*/ 209814 h 228864"/>
                <a:gd name="connsiteX4" fmla="*/ 197162 w 237202"/>
                <a:gd name="connsiteY4" fmla="*/ 221720 h 228864"/>
                <a:gd name="connsiteX5" fmla="*/ 125724 w 237202"/>
                <a:gd name="connsiteY5" fmla="*/ 228864 h 228864"/>
                <a:gd name="connsiteX6" fmla="*/ 68574 w 237202"/>
                <a:gd name="connsiteY6" fmla="*/ 221720 h 228864"/>
                <a:gd name="connsiteX7" fmla="*/ 39999 w 237202"/>
                <a:gd name="connsiteY7" fmla="*/ 212195 h 228864"/>
                <a:gd name="connsiteX8" fmla="*/ 51906 w 237202"/>
                <a:gd name="connsiteY8" fmla="*/ 195526 h 228864"/>
                <a:gd name="connsiteX9" fmla="*/ 54287 w 237202"/>
                <a:gd name="connsiteY9" fmla="*/ 157426 h 228864"/>
                <a:gd name="connsiteX10" fmla="*/ 30474 w 237202"/>
                <a:gd name="connsiteY10" fmla="*/ 81226 h 228864"/>
                <a:gd name="connsiteX11" fmla="*/ 9043 w 237202"/>
                <a:gd name="connsiteY11" fmla="*/ 35982 h 228864"/>
                <a:gd name="connsiteX12" fmla="*/ 1899 w 237202"/>
                <a:gd name="connsiteY12" fmla="*/ 14551 h 228864"/>
                <a:gd name="connsiteX13" fmla="*/ 42381 w 237202"/>
                <a:gd name="connsiteY13" fmla="*/ 5026 h 228864"/>
                <a:gd name="connsiteX14" fmla="*/ 113818 w 237202"/>
                <a:gd name="connsiteY14" fmla="*/ 264 h 228864"/>
                <a:gd name="connsiteX15" fmla="*/ 135249 w 237202"/>
                <a:gd name="connsiteY15" fmla="*/ 2645 h 228864"/>
                <a:gd name="connsiteX16" fmla="*/ 151918 w 237202"/>
                <a:gd name="connsiteY16" fmla="*/ 52651 h 228864"/>
                <a:gd name="connsiteX0" fmla="*/ 151918 w 237202"/>
                <a:gd name="connsiteY0" fmla="*/ 52651 h 228864"/>
                <a:gd name="connsiteX1" fmla="*/ 206687 w 237202"/>
                <a:gd name="connsiteY1" fmla="*/ 128851 h 228864"/>
                <a:gd name="connsiteX2" fmla="*/ 235262 w 237202"/>
                <a:gd name="connsiteY2" fmla="*/ 193145 h 228864"/>
                <a:gd name="connsiteX3" fmla="*/ 230499 w 237202"/>
                <a:gd name="connsiteY3" fmla="*/ 209814 h 228864"/>
                <a:gd name="connsiteX4" fmla="*/ 197162 w 237202"/>
                <a:gd name="connsiteY4" fmla="*/ 221720 h 228864"/>
                <a:gd name="connsiteX5" fmla="*/ 125724 w 237202"/>
                <a:gd name="connsiteY5" fmla="*/ 228864 h 228864"/>
                <a:gd name="connsiteX6" fmla="*/ 68574 w 237202"/>
                <a:gd name="connsiteY6" fmla="*/ 221720 h 228864"/>
                <a:gd name="connsiteX7" fmla="*/ 39999 w 237202"/>
                <a:gd name="connsiteY7" fmla="*/ 212195 h 228864"/>
                <a:gd name="connsiteX8" fmla="*/ 51906 w 237202"/>
                <a:gd name="connsiteY8" fmla="*/ 195526 h 228864"/>
                <a:gd name="connsiteX9" fmla="*/ 54287 w 237202"/>
                <a:gd name="connsiteY9" fmla="*/ 157426 h 228864"/>
                <a:gd name="connsiteX10" fmla="*/ 30474 w 237202"/>
                <a:gd name="connsiteY10" fmla="*/ 81226 h 228864"/>
                <a:gd name="connsiteX11" fmla="*/ 9043 w 237202"/>
                <a:gd name="connsiteY11" fmla="*/ 35982 h 228864"/>
                <a:gd name="connsiteX12" fmla="*/ 1899 w 237202"/>
                <a:gd name="connsiteY12" fmla="*/ 14551 h 228864"/>
                <a:gd name="connsiteX13" fmla="*/ 42381 w 237202"/>
                <a:gd name="connsiteY13" fmla="*/ 5026 h 228864"/>
                <a:gd name="connsiteX14" fmla="*/ 113818 w 237202"/>
                <a:gd name="connsiteY14" fmla="*/ 264 h 228864"/>
                <a:gd name="connsiteX15" fmla="*/ 135249 w 237202"/>
                <a:gd name="connsiteY15" fmla="*/ 2645 h 228864"/>
                <a:gd name="connsiteX16" fmla="*/ 151918 w 237202"/>
                <a:gd name="connsiteY16" fmla="*/ 52651 h 228864"/>
                <a:gd name="connsiteX0" fmla="*/ 151918 w 237202"/>
                <a:gd name="connsiteY0" fmla="*/ 52651 h 233626"/>
                <a:gd name="connsiteX1" fmla="*/ 206687 w 237202"/>
                <a:gd name="connsiteY1" fmla="*/ 128851 h 233626"/>
                <a:gd name="connsiteX2" fmla="*/ 235262 w 237202"/>
                <a:gd name="connsiteY2" fmla="*/ 193145 h 233626"/>
                <a:gd name="connsiteX3" fmla="*/ 230499 w 237202"/>
                <a:gd name="connsiteY3" fmla="*/ 209814 h 233626"/>
                <a:gd name="connsiteX4" fmla="*/ 197162 w 237202"/>
                <a:gd name="connsiteY4" fmla="*/ 221720 h 233626"/>
                <a:gd name="connsiteX5" fmla="*/ 123343 w 237202"/>
                <a:gd name="connsiteY5" fmla="*/ 233626 h 233626"/>
                <a:gd name="connsiteX6" fmla="*/ 68574 w 237202"/>
                <a:gd name="connsiteY6" fmla="*/ 221720 h 233626"/>
                <a:gd name="connsiteX7" fmla="*/ 39999 w 237202"/>
                <a:gd name="connsiteY7" fmla="*/ 212195 h 233626"/>
                <a:gd name="connsiteX8" fmla="*/ 51906 w 237202"/>
                <a:gd name="connsiteY8" fmla="*/ 195526 h 233626"/>
                <a:gd name="connsiteX9" fmla="*/ 54287 w 237202"/>
                <a:gd name="connsiteY9" fmla="*/ 157426 h 233626"/>
                <a:gd name="connsiteX10" fmla="*/ 30474 w 237202"/>
                <a:gd name="connsiteY10" fmla="*/ 81226 h 233626"/>
                <a:gd name="connsiteX11" fmla="*/ 9043 w 237202"/>
                <a:gd name="connsiteY11" fmla="*/ 35982 h 233626"/>
                <a:gd name="connsiteX12" fmla="*/ 1899 w 237202"/>
                <a:gd name="connsiteY12" fmla="*/ 14551 h 233626"/>
                <a:gd name="connsiteX13" fmla="*/ 42381 w 237202"/>
                <a:gd name="connsiteY13" fmla="*/ 5026 h 233626"/>
                <a:gd name="connsiteX14" fmla="*/ 113818 w 237202"/>
                <a:gd name="connsiteY14" fmla="*/ 264 h 233626"/>
                <a:gd name="connsiteX15" fmla="*/ 135249 w 237202"/>
                <a:gd name="connsiteY15" fmla="*/ 2645 h 233626"/>
                <a:gd name="connsiteX16" fmla="*/ 151918 w 237202"/>
                <a:gd name="connsiteY16" fmla="*/ 52651 h 233626"/>
                <a:gd name="connsiteX0" fmla="*/ 151918 w 237202"/>
                <a:gd name="connsiteY0" fmla="*/ 53362 h 234337"/>
                <a:gd name="connsiteX1" fmla="*/ 206687 w 237202"/>
                <a:gd name="connsiteY1" fmla="*/ 129562 h 234337"/>
                <a:gd name="connsiteX2" fmla="*/ 235262 w 237202"/>
                <a:gd name="connsiteY2" fmla="*/ 193856 h 234337"/>
                <a:gd name="connsiteX3" fmla="*/ 230499 w 237202"/>
                <a:gd name="connsiteY3" fmla="*/ 210525 h 234337"/>
                <a:gd name="connsiteX4" fmla="*/ 197162 w 237202"/>
                <a:gd name="connsiteY4" fmla="*/ 222431 h 234337"/>
                <a:gd name="connsiteX5" fmla="*/ 123343 w 237202"/>
                <a:gd name="connsiteY5" fmla="*/ 234337 h 234337"/>
                <a:gd name="connsiteX6" fmla="*/ 68574 w 237202"/>
                <a:gd name="connsiteY6" fmla="*/ 222431 h 234337"/>
                <a:gd name="connsiteX7" fmla="*/ 39999 w 237202"/>
                <a:gd name="connsiteY7" fmla="*/ 212906 h 234337"/>
                <a:gd name="connsiteX8" fmla="*/ 51906 w 237202"/>
                <a:gd name="connsiteY8" fmla="*/ 196237 h 234337"/>
                <a:gd name="connsiteX9" fmla="*/ 54287 w 237202"/>
                <a:gd name="connsiteY9" fmla="*/ 158137 h 234337"/>
                <a:gd name="connsiteX10" fmla="*/ 30474 w 237202"/>
                <a:gd name="connsiteY10" fmla="*/ 81937 h 234337"/>
                <a:gd name="connsiteX11" fmla="*/ 9043 w 237202"/>
                <a:gd name="connsiteY11" fmla="*/ 36693 h 234337"/>
                <a:gd name="connsiteX12" fmla="*/ 1899 w 237202"/>
                <a:gd name="connsiteY12" fmla="*/ 15262 h 234337"/>
                <a:gd name="connsiteX13" fmla="*/ 42381 w 237202"/>
                <a:gd name="connsiteY13" fmla="*/ 975 h 234337"/>
                <a:gd name="connsiteX14" fmla="*/ 113818 w 237202"/>
                <a:gd name="connsiteY14" fmla="*/ 975 h 234337"/>
                <a:gd name="connsiteX15" fmla="*/ 135249 w 237202"/>
                <a:gd name="connsiteY15" fmla="*/ 3356 h 234337"/>
                <a:gd name="connsiteX16" fmla="*/ 151918 w 237202"/>
                <a:gd name="connsiteY16" fmla="*/ 53362 h 23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37202" h="234337">
                  <a:moveTo>
                    <a:pt x="151918" y="53362"/>
                  </a:moveTo>
                  <a:cubicBezTo>
                    <a:pt x="163824" y="74396"/>
                    <a:pt x="192796" y="106146"/>
                    <a:pt x="206687" y="129562"/>
                  </a:cubicBezTo>
                  <a:cubicBezTo>
                    <a:pt x="220578" y="152978"/>
                    <a:pt x="231293" y="180362"/>
                    <a:pt x="235262" y="193856"/>
                  </a:cubicBezTo>
                  <a:cubicBezTo>
                    <a:pt x="239231" y="207350"/>
                    <a:pt x="236849" y="205763"/>
                    <a:pt x="230499" y="210525"/>
                  </a:cubicBezTo>
                  <a:cubicBezTo>
                    <a:pt x="224149" y="215287"/>
                    <a:pt x="215021" y="218462"/>
                    <a:pt x="197162" y="222431"/>
                  </a:cubicBezTo>
                  <a:cubicBezTo>
                    <a:pt x="179303" y="226400"/>
                    <a:pt x="144774" y="234337"/>
                    <a:pt x="123343" y="234337"/>
                  </a:cubicBezTo>
                  <a:cubicBezTo>
                    <a:pt x="101912" y="234337"/>
                    <a:pt x="82465" y="226003"/>
                    <a:pt x="68574" y="222431"/>
                  </a:cubicBezTo>
                  <a:cubicBezTo>
                    <a:pt x="54683" y="218859"/>
                    <a:pt x="42777" y="217272"/>
                    <a:pt x="39999" y="212906"/>
                  </a:cubicBezTo>
                  <a:cubicBezTo>
                    <a:pt x="37221" y="208540"/>
                    <a:pt x="49525" y="205365"/>
                    <a:pt x="51906" y="196237"/>
                  </a:cubicBezTo>
                  <a:cubicBezTo>
                    <a:pt x="54287" y="187109"/>
                    <a:pt x="57859" y="177187"/>
                    <a:pt x="54287" y="158137"/>
                  </a:cubicBezTo>
                  <a:cubicBezTo>
                    <a:pt x="50715" y="139087"/>
                    <a:pt x="38015" y="102178"/>
                    <a:pt x="30474" y="81937"/>
                  </a:cubicBezTo>
                  <a:cubicBezTo>
                    <a:pt x="22933" y="61696"/>
                    <a:pt x="13805" y="47805"/>
                    <a:pt x="9043" y="36693"/>
                  </a:cubicBezTo>
                  <a:cubicBezTo>
                    <a:pt x="4281" y="25581"/>
                    <a:pt x="-3657" y="21215"/>
                    <a:pt x="1899" y="15262"/>
                  </a:cubicBezTo>
                  <a:cubicBezTo>
                    <a:pt x="7455" y="9309"/>
                    <a:pt x="23728" y="3356"/>
                    <a:pt x="42381" y="975"/>
                  </a:cubicBezTo>
                  <a:cubicBezTo>
                    <a:pt x="61034" y="-1406"/>
                    <a:pt x="98340" y="1372"/>
                    <a:pt x="113818" y="975"/>
                  </a:cubicBezTo>
                  <a:cubicBezTo>
                    <a:pt x="129296" y="578"/>
                    <a:pt x="130883" y="181"/>
                    <a:pt x="135249" y="3356"/>
                  </a:cubicBezTo>
                  <a:cubicBezTo>
                    <a:pt x="139615" y="6531"/>
                    <a:pt x="140012" y="32328"/>
                    <a:pt x="151918" y="53362"/>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1" name="任意多边形 230"/>
            <p:cNvSpPr/>
            <p:nvPr/>
          </p:nvSpPr>
          <p:spPr>
            <a:xfrm>
              <a:off x="7814212" y="3054766"/>
              <a:ext cx="304914" cy="189771"/>
            </a:xfrm>
            <a:custGeom>
              <a:avLst/>
              <a:gdLst>
                <a:gd name="connsiteX0" fmla="*/ 47024 w 305744"/>
                <a:gd name="connsiteY0" fmla="*/ 88484 h 189873"/>
                <a:gd name="connsiteX1" fmla="*/ 94649 w 305744"/>
                <a:gd name="connsiteY1" fmla="*/ 124203 h 189873"/>
                <a:gd name="connsiteX2" fmla="*/ 120843 w 305744"/>
                <a:gd name="connsiteY2" fmla="*/ 159922 h 189873"/>
                <a:gd name="connsiteX3" fmla="*/ 125606 w 305744"/>
                <a:gd name="connsiteY3" fmla="*/ 188497 h 189873"/>
                <a:gd name="connsiteX4" fmla="*/ 170849 w 305744"/>
                <a:gd name="connsiteY4" fmla="*/ 183734 h 189873"/>
                <a:gd name="connsiteX5" fmla="*/ 254193 w 305744"/>
                <a:gd name="connsiteY5" fmla="*/ 169447 h 189873"/>
                <a:gd name="connsiteX6" fmla="*/ 304199 w 305744"/>
                <a:gd name="connsiteY6" fmla="*/ 140872 h 189873"/>
                <a:gd name="connsiteX7" fmla="*/ 287531 w 305744"/>
                <a:gd name="connsiteY7" fmla="*/ 112297 h 189873"/>
                <a:gd name="connsiteX8" fmla="*/ 232762 w 305744"/>
                <a:gd name="connsiteY8" fmla="*/ 55147 h 189873"/>
                <a:gd name="connsiteX9" fmla="*/ 197043 w 305744"/>
                <a:gd name="connsiteY9" fmla="*/ 14665 h 189873"/>
                <a:gd name="connsiteX10" fmla="*/ 177993 w 305744"/>
                <a:gd name="connsiteY10" fmla="*/ 9903 h 189873"/>
                <a:gd name="connsiteX11" fmla="*/ 77981 w 305744"/>
                <a:gd name="connsiteY11" fmla="*/ 378 h 189873"/>
                <a:gd name="connsiteX12" fmla="*/ 1781 w 305744"/>
                <a:gd name="connsiteY12" fmla="*/ 24190 h 189873"/>
                <a:gd name="connsiteX13" fmla="*/ 47024 w 305744"/>
                <a:gd name="connsiteY13" fmla="*/ 88484 h 189873"/>
                <a:gd name="connsiteX0" fmla="*/ 47024 w 305644"/>
                <a:gd name="connsiteY0" fmla="*/ 88484 h 189873"/>
                <a:gd name="connsiteX1" fmla="*/ 94649 w 305644"/>
                <a:gd name="connsiteY1" fmla="*/ 124203 h 189873"/>
                <a:gd name="connsiteX2" fmla="*/ 120843 w 305644"/>
                <a:gd name="connsiteY2" fmla="*/ 159922 h 189873"/>
                <a:gd name="connsiteX3" fmla="*/ 125606 w 305644"/>
                <a:gd name="connsiteY3" fmla="*/ 188497 h 189873"/>
                <a:gd name="connsiteX4" fmla="*/ 170849 w 305644"/>
                <a:gd name="connsiteY4" fmla="*/ 183734 h 189873"/>
                <a:gd name="connsiteX5" fmla="*/ 254193 w 305644"/>
                <a:gd name="connsiteY5" fmla="*/ 169447 h 189873"/>
                <a:gd name="connsiteX6" fmla="*/ 304199 w 305644"/>
                <a:gd name="connsiteY6" fmla="*/ 140872 h 189873"/>
                <a:gd name="connsiteX7" fmla="*/ 287531 w 305644"/>
                <a:gd name="connsiteY7" fmla="*/ 112297 h 189873"/>
                <a:gd name="connsiteX8" fmla="*/ 239906 w 305644"/>
                <a:gd name="connsiteY8" fmla="*/ 55147 h 189873"/>
                <a:gd name="connsiteX9" fmla="*/ 197043 w 305644"/>
                <a:gd name="connsiteY9" fmla="*/ 14665 h 189873"/>
                <a:gd name="connsiteX10" fmla="*/ 177993 w 305644"/>
                <a:gd name="connsiteY10" fmla="*/ 9903 h 189873"/>
                <a:gd name="connsiteX11" fmla="*/ 77981 w 305644"/>
                <a:gd name="connsiteY11" fmla="*/ 378 h 189873"/>
                <a:gd name="connsiteX12" fmla="*/ 1781 w 305644"/>
                <a:gd name="connsiteY12" fmla="*/ 24190 h 189873"/>
                <a:gd name="connsiteX13" fmla="*/ 47024 w 305644"/>
                <a:gd name="connsiteY13" fmla="*/ 88484 h 189873"/>
                <a:gd name="connsiteX0" fmla="*/ 47024 w 305644"/>
                <a:gd name="connsiteY0" fmla="*/ 88484 h 189873"/>
                <a:gd name="connsiteX1" fmla="*/ 94649 w 305644"/>
                <a:gd name="connsiteY1" fmla="*/ 124203 h 189873"/>
                <a:gd name="connsiteX2" fmla="*/ 118462 w 305644"/>
                <a:gd name="connsiteY2" fmla="*/ 159922 h 189873"/>
                <a:gd name="connsiteX3" fmla="*/ 125606 w 305644"/>
                <a:gd name="connsiteY3" fmla="*/ 188497 h 189873"/>
                <a:gd name="connsiteX4" fmla="*/ 170849 w 305644"/>
                <a:gd name="connsiteY4" fmla="*/ 183734 h 189873"/>
                <a:gd name="connsiteX5" fmla="*/ 254193 w 305644"/>
                <a:gd name="connsiteY5" fmla="*/ 169447 h 189873"/>
                <a:gd name="connsiteX6" fmla="*/ 304199 w 305644"/>
                <a:gd name="connsiteY6" fmla="*/ 140872 h 189873"/>
                <a:gd name="connsiteX7" fmla="*/ 287531 w 305644"/>
                <a:gd name="connsiteY7" fmla="*/ 112297 h 189873"/>
                <a:gd name="connsiteX8" fmla="*/ 239906 w 305644"/>
                <a:gd name="connsiteY8" fmla="*/ 55147 h 189873"/>
                <a:gd name="connsiteX9" fmla="*/ 197043 w 305644"/>
                <a:gd name="connsiteY9" fmla="*/ 14665 h 189873"/>
                <a:gd name="connsiteX10" fmla="*/ 177993 w 305644"/>
                <a:gd name="connsiteY10" fmla="*/ 9903 h 189873"/>
                <a:gd name="connsiteX11" fmla="*/ 77981 w 305644"/>
                <a:gd name="connsiteY11" fmla="*/ 378 h 189873"/>
                <a:gd name="connsiteX12" fmla="*/ 1781 w 305644"/>
                <a:gd name="connsiteY12" fmla="*/ 24190 h 189873"/>
                <a:gd name="connsiteX13" fmla="*/ 47024 w 305644"/>
                <a:gd name="connsiteY13" fmla="*/ 88484 h 189873"/>
                <a:gd name="connsiteX0" fmla="*/ 47012 w 305632"/>
                <a:gd name="connsiteY0" fmla="*/ 88484 h 189873"/>
                <a:gd name="connsiteX1" fmla="*/ 92255 w 305632"/>
                <a:gd name="connsiteY1" fmla="*/ 128965 h 189873"/>
                <a:gd name="connsiteX2" fmla="*/ 118450 w 305632"/>
                <a:gd name="connsiteY2" fmla="*/ 159922 h 189873"/>
                <a:gd name="connsiteX3" fmla="*/ 125594 w 305632"/>
                <a:gd name="connsiteY3" fmla="*/ 188497 h 189873"/>
                <a:gd name="connsiteX4" fmla="*/ 170837 w 305632"/>
                <a:gd name="connsiteY4" fmla="*/ 183734 h 189873"/>
                <a:gd name="connsiteX5" fmla="*/ 254181 w 305632"/>
                <a:gd name="connsiteY5" fmla="*/ 169447 h 189873"/>
                <a:gd name="connsiteX6" fmla="*/ 304187 w 305632"/>
                <a:gd name="connsiteY6" fmla="*/ 140872 h 189873"/>
                <a:gd name="connsiteX7" fmla="*/ 287519 w 305632"/>
                <a:gd name="connsiteY7" fmla="*/ 112297 h 189873"/>
                <a:gd name="connsiteX8" fmla="*/ 239894 w 305632"/>
                <a:gd name="connsiteY8" fmla="*/ 55147 h 189873"/>
                <a:gd name="connsiteX9" fmla="*/ 197031 w 305632"/>
                <a:gd name="connsiteY9" fmla="*/ 14665 h 189873"/>
                <a:gd name="connsiteX10" fmla="*/ 177981 w 305632"/>
                <a:gd name="connsiteY10" fmla="*/ 9903 h 189873"/>
                <a:gd name="connsiteX11" fmla="*/ 77969 w 305632"/>
                <a:gd name="connsiteY11" fmla="*/ 378 h 189873"/>
                <a:gd name="connsiteX12" fmla="*/ 1769 w 305632"/>
                <a:gd name="connsiteY12" fmla="*/ 24190 h 189873"/>
                <a:gd name="connsiteX13" fmla="*/ 47012 w 305632"/>
                <a:gd name="connsiteY13" fmla="*/ 88484 h 189873"/>
                <a:gd name="connsiteX0" fmla="*/ 36769 w 304914"/>
                <a:gd name="connsiteY0" fmla="*/ 83721 h 189873"/>
                <a:gd name="connsiteX1" fmla="*/ 91537 w 304914"/>
                <a:gd name="connsiteY1" fmla="*/ 128965 h 189873"/>
                <a:gd name="connsiteX2" fmla="*/ 117732 w 304914"/>
                <a:gd name="connsiteY2" fmla="*/ 159922 h 189873"/>
                <a:gd name="connsiteX3" fmla="*/ 124876 w 304914"/>
                <a:gd name="connsiteY3" fmla="*/ 188497 h 189873"/>
                <a:gd name="connsiteX4" fmla="*/ 170119 w 304914"/>
                <a:gd name="connsiteY4" fmla="*/ 183734 h 189873"/>
                <a:gd name="connsiteX5" fmla="*/ 253463 w 304914"/>
                <a:gd name="connsiteY5" fmla="*/ 169447 h 189873"/>
                <a:gd name="connsiteX6" fmla="*/ 303469 w 304914"/>
                <a:gd name="connsiteY6" fmla="*/ 140872 h 189873"/>
                <a:gd name="connsiteX7" fmla="*/ 286801 w 304914"/>
                <a:gd name="connsiteY7" fmla="*/ 112297 h 189873"/>
                <a:gd name="connsiteX8" fmla="*/ 239176 w 304914"/>
                <a:gd name="connsiteY8" fmla="*/ 55147 h 189873"/>
                <a:gd name="connsiteX9" fmla="*/ 196313 w 304914"/>
                <a:gd name="connsiteY9" fmla="*/ 14665 h 189873"/>
                <a:gd name="connsiteX10" fmla="*/ 177263 w 304914"/>
                <a:gd name="connsiteY10" fmla="*/ 9903 h 189873"/>
                <a:gd name="connsiteX11" fmla="*/ 77251 w 304914"/>
                <a:gd name="connsiteY11" fmla="*/ 378 h 189873"/>
                <a:gd name="connsiteX12" fmla="*/ 1051 w 304914"/>
                <a:gd name="connsiteY12" fmla="*/ 24190 h 189873"/>
                <a:gd name="connsiteX13" fmla="*/ 36769 w 304914"/>
                <a:gd name="connsiteY13" fmla="*/ 83721 h 189873"/>
                <a:gd name="connsiteX0" fmla="*/ 36769 w 304914"/>
                <a:gd name="connsiteY0" fmla="*/ 83721 h 189771"/>
                <a:gd name="connsiteX1" fmla="*/ 91537 w 304914"/>
                <a:gd name="connsiteY1" fmla="*/ 128965 h 189771"/>
                <a:gd name="connsiteX2" fmla="*/ 117732 w 304914"/>
                <a:gd name="connsiteY2" fmla="*/ 159922 h 189771"/>
                <a:gd name="connsiteX3" fmla="*/ 124876 w 304914"/>
                <a:gd name="connsiteY3" fmla="*/ 188497 h 189771"/>
                <a:gd name="connsiteX4" fmla="*/ 170119 w 304914"/>
                <a:gd name="connsiteY4" fmla="*/ 183734 h 189771"/>
                <a:gd name="connsiteX5" fmla="*/ 253463 w 304914"/>
                <a:gd name="connsiteY5" fmla="*/ 174209 h 189771"/>
                <a:gd name="connsiteX6" fmla="*/ 303469 w 304914"/>
                <a:gd name="connsiteY6" fmla="*/ 140872 h 189771"/>
                <a:gd name="connsiteX7" fmla="*/ 286801 w 304914"/>
                <a:gd name="connsiteY7" fmla="*/ 112297 h 189771"/>
                <a:gd name="connsiteX8" fmla="*/ 239176 w 304914"/>
                <a:gd name="connsiteY8" fmla="*/ 55147 h 189771"/>
                <a:gd name="connsiteX9" fmla="*/ 196313 w 304914"/>
                <a:gd name="connsiteY9" fmla="*/ 14665 h 189771"/>
                <a:gd name="connsiteX10" fmla="*/ 177263 w 304914"/>
                <a:gd name="connsiteY10" fmla="*/ 9903 h 189771"/>
                <a:gd name="connsiteX11" fmla="*/ 77251 w 304914"/>
                <a:gd name="connsiteY11" fmla="*/ 378 h 189771"/>
                <a:gd name="connsiteX12" fmla="*/ 1051 w 304914"/>
                <a:gd name="connsiteY12" fmla="*/ 24190 h 189771"/>
                <a:gd name="connsiteX13" fmla="*/ 36769 w 304914"/>
                <a:gd name="connsiteY13" fmla="*/ 83721 h 189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04914" h="189771">
                  <a:moveTo>
                    <a:pt x="36769" y="83721"/>
                  </a:moveTo>
                  <a:cubicBezTo>
                    <a:pt x="51850" y="101184"/>
                    <a:pt x="78043" y="116265"/>
                    <a:pt x="91537" y="128965"/>
                  </a:cubicBezTo>
                  <a:cubicBezTo>
                    <a:pt x="105031" y="141665"/>
                    <a:pt x="112176" y="150000"/>
                    <a:pt x="117732" y="159922"/>
                  </a:cubicBezTo>
                  <a:cubicBezTo>
                    <a:pt x="123289" y="169844"/>
                    <a:pt x="116145" y="184528"/>
                    <a:pt x="124876" y="188497"/>
                  </a:cubicBezTo>
                  <a:cubicBezTo>
                    <a:pt x="133607" y="192466"/>
                    <a:pt x="148688" y="186115"/>
                    <a:pt x="170119" y="183734"/>
                  </a:cubicBezTo>
                  <a:cubicBezTo>
                    <a:pt x="191550" y="181353"/>
                    <a:pt x="231238" y="181353"/>
                    <a:pt x="253463" y="174209"/>
                  </a:cubicBezTo>
                  <a:cubicBezTo>
                    <a:pt x="275688" y="167065"/>
                    <a:pt x="297913" y="151191"/>
                    <a:pt x="303469" y="140872"/>
                  </a:cubicBezTo>
                  <a:cubicBezTo>
                    <a:pt x="309025" y="130553"/>
                    <a:pt x="297516" y="126584"/>
                    <a:pt x="286801" y="112297"/>
                  </a:cubicBezTo>
                  <a:cubicBezTo>
                    <a:pt x="276086" y="98010"/>
                    <a:pt x="254257" y="71419"/>
                    <a:pt x="239176" y="55147"/>
                  </a:cubicBezTo>
                  <a:cubicBezTo>
                    <a:pt x="224095" y="38875"/>
                    <a:pt x="206632" y="22206"/>
                    <a:pt x="196313" y="14665"/>
                  </a:cubicBezTo>
                  <a:cubicBezTo>
                    <a:pt x="185994" y="7124"/>
                    <a:pt x="197107" y="12284"/>
                    <a:pt x="177263" y="9903"/>
                  </a:cubicBezTo>
                  <a:cubicBezTo>
                    <a:pt x="157419" y="7522"/>
                    <a:pt x="106620" y="-2003"/>
                    <a:pt x="77251" y="378"/>
                  </a:cubicBezTo>
                  <a:cubicBezTo>
                    <a:pt x="47882" y="2759"/>
                    <a:pt x="7798" y="10300"/>
                    <a:pt x="1051" y="24190"/>
                  </a:cubicBezTo>
                  <a:cubicBezTo>
                    <a:pt x="-5696" y="38080"/>
                    <a:pt x="21688" y="66258"/>
                    <a:pt x="36769" y="83721"/>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2" name="任意多边形 231"/>
            <p:cNvSpPr/>
            <p:nvPr/>
          </p:nvSpPr>
          <p:spPr>
            <a:xfrm>
              <a:off x="8026544" y="2744944"/>
              <a:ext cx="284991" cy="214073"/>
            </a:xfrm>
            <a:custGeom>
              <a:avLst/>
              <a:gdLst>
                <a:gd name="connsiteX0" fmla="*/ 34818 w 288336"/>
                <a:gd name="connsiteY0" fmla="*/ 93015 h 211377"/>
                <a:gd name="connsiteX1" fmla="*/ 77681 w 288336"/>
                <a:gd name="connsiteY1" fmla="*/ 126353 h 211377"/>
                <a:gd name="connsiteX2" fmla="*/ 103874 w 288336"/>
                <a:gd name="connsiteY2" fmla="*/ 154928 h 211377"/>
                <a:gd name="connsiteX3" fmla="*/ 132449 w 288336"/>
                <a:gd name="connsiteY3" fmla="*/ 207315 h 211377"/>
                <a:gd name="connsiteX4" fmla="*/ 156262 w 288336"/>
                <a:gd name="connsiteY4" fmla="*/ 207315 h 211377"/>
                <a:gd name="connsiteX5" fmla="*/ 206268 w 288336"/>
                <a:gd name="connsiteY5" fmla="*/ 202553 h 211377"/>
                <a:gd name="connsiteX6" fmla="*/ 256274 w 288336"/>
                <a:gd name="connsiteY6" fmla="*/ 188265 h 211377"/>
                <a:gd name="connsiteX7" fmla="*/ 287231 w 288336"/>
                <a:gd name="connsiteY7" fmla="*/ 176359 h 211377"/>
                <a:gd name="connsiteX8" fmla="*/ 275324 w 288336"/>
                <a:gd name="connsiteY8" fmla="*/ 143022 h 211377"/>
                <a:gd name="connsiteX9" fmla="*/ 218174 w 288336"/>
                <a:gd name="connsiteY9" fmla="*/ 81109 h 211377"/>
                <a:gd name="connsiteX10" fmla="*/ 182456 w 288336"/>
                <a:gd name="connsiteY10" fmla="*/ 40628 h 211377"/>
                <a:gd name="connsiteX11" fmla="*/ 170549 w 288336"/>
                <a:gd name="connsiteY11" fmla="*/ 12053 h 211377"/>
                <a:gd name="connsiteX12" fmla="*/ 141974 w 288336"/>
                <a:gd name="connsiteY12" fmla="*/ 7290 h 211377"/>
                <a:gd name="connsiteX13" fmla="*/ 61012 w 288336"/>
                <a:gd name="connsiteY13" fmla="*/ 147 h 211377"/>
                <a:gd name="connsiteX14" fmla="*/ 1481 w 288336"/>
                <a:gd name="connsiteY14" fmla="*/ 14434 h 211377"/>
                <a:gd name="connsiteX15" fmla="*/ 34818 w 288336"/>
                <a:gd name="connsiteY15" fmla="*/ 93015 h 211377"/>
                <a:gd name="connsiteX0" fmla="*/ 34818 w 288336"/>
                <a:gd name="connsiteY0" fmla="*/ 93015 h 211377"/>
                <a:gd name="connsiteX1" fmla="*/ 77681 w 288336"/>
                <a:gd name="connsiteY1" fmla="*/ 126353 h 211377"/>
                <a:gd name="connsiteX2" fmla="*/ 103874 w 288336"/>
                <a:gd name="connsiteY2" fmla="*/ 154928 h 211377"/>
                <a:gd name="connsiteX3" fmla="*/ 132449 w 288336"/>
                <a:gd name="connsiteY3" fmla="*/ 207315 h 211377"/>
                <a:gd name="connsiteX4" fmla="*/ 156262 w 288336"/>
                <a:gd name="connsiteY4" fmla="*/ 207315 h 211377"/>
                <a:gd name="connsiteX5" fmla="*/ 206268 w 288336"/>
                <a:gd name="connsiteY5" fmla="*/ 202553 h 211377"/>
                <a:gd name="connsiteX6" fmla="*/ 256274 w 288336"/>
                <a:gd name="connsiteY6" fmla="*/ 188265 h 211377"/>
                <a:gd name="connsiteX7" fmla="*/ 287231 w 288336"/>
                <a:gd name="connsiteY7" fmla="*/ 176359 h 211377"/>
                <a:gd name="connsiteX8" fmla="*/ 275324 w 288336"/>
                <a:gd name="connsiteY8" fmla="*/ 143022 h 211377"/>
                <a:gd name="connsiteX9" fmla="*/ 218174 w 288336"/>
                <a:gd name="connsiteY9" fmla="*/ 81109 h 211377"/>
                <a:gd name="connsiteX10" fmla="*/ 189600 w 288336"/>
                <a:gd name="connsiteY10" fmla="*/ 45391 h 211377"/>
                <a:gd name="connsiteX11" fmla="*/ 170549 w 288336"/>
                <a:gd name="connsiteY11" fmla="*/ 12053 h 211377"/>
                <a:gd name="connsiteX12" fmla="*/ 141974 w 288336"/>
                <a:gd name="connsiteY12" fmla="*/ 7290 h 211377"/>
                <a:gd name="connsiteX13" fmla="*/ 61012 w 288336"/>
                <a:gd name="connsiteY13" fmla="*/ 147 h 211377"/>
                <a:gd name="connsiteX14" fmla="*/ 1481 w 288336"/>
                <a:gd name="connsiteY14" fmla="*/ 14434 h 211377"/>
                <a:gd name="connsiteX15" fmla="*/ 34818 w 288336"/>
                <a:gd name="connsiteY15" fmla="*/ 93015 h 211377"/>
                <a:gd name="connsiteX0" fmla="*/ 34818 w 288203"/>
                <a:gd name="connsiteY0" fmla="*/ 93015 h 211377"/>
                <a:gd name="connsiteX1" fmla="*/ 77681 w 288203"/>
                <a:gd name="connsiteY1" fmla="*/ 126353 h 211377"/>
                <a:gd name="connsiteX2" fmla="*/ 103874 w 288203"/>
                <a:gd name="connsiteY2" fmla="*/ 154928 h 211377"/>
                <a:gd name="connsiteX3" fmla="*/ 132449 w 288203"/>
                <a:gd name="connsiteY3" fmla="*/ 207315 h 211377"/>
                <a:gd name="connsiteX4" fmla="*/ 156262 w 288203"/>
                <a:gd name="connsiteY4" fmla="*/ 207315 h 211377"/>
                <a:gd name="connsiteX5" fmla="*/ 206268 w 288203"/>
                <a:gd name="connsiteY5" fmla="*/ 202553 h 211377"/>
                <a:gd name="connsiteX6" fmla="*/ 256274 w 288203"/>
                <a:gd name="connsiteY6" fmla="*/ 188265 h 211377"/>
                <a:gd name="connsiteX7" fmla="*/ 287231 w 288203"/>
                <a:gd name="connsiteY7" fmla="*/ 176359 h 211377"/>
                <a:gd name="connsiteX8" fmla="*/ 275324 w 288203"/>
                <a:gd name="connsiteY8" fmla="*/ 143022 h 211377"/>
                <a:gd name="connsiteX9" fmla="*/ 225317 w 288203"/>
                <a:gd name="connsiteY9" fmla="*/ 83491 h 211377"/>
                <a:gd name="connsiteX10" fmla="*/ 189600 w 288203"/>
                <a:gd name="connsiteY10" fmla="*/ 45391 h 211377"/>
                <a:gd name="connsiteX11" fmla="*/ 170549 w 288203"/>
                <a:gd name="connsiteY11" fmla="*/ 12053 h 211377"/>
                <a:gd name="connsiteX12" fmla="*/ 141974 w 288203"/>
                <a:gd name="connsiteY12" fmla="*/ 7290 h 211377"/>
                <a:gd name="connsiteX13" fmla="*/ 61012 w 288203"/>
                <a:gd name="connsiteY13" fmla="*/ 147 h 211377"/>
                <a:gd name="connsiteX14" fmla="*/ 1481 w 288203"/>
                <a:gd name="connsiteY14" fmla="*/ 14434 h 211377"/>
                <a:gd name="connsiteX15" fmla="*/ 34818 w 288203"/>
                <a:gd name="connsiteY15" fmla="*/ 93015 h 211377"/>
                <a:gd name="connsiteX0" fmla="*/ 34818 w 288203"/>
                <a:gd name="connsiteY0" fmla="*/ 95887 h 214249"/>
                <a:gd name="connsiteX1" fmla="*/ 77681 w 288203"/>
                <a:gd name="connsiteY1" fmla="*/ 129225 h 214249"/>
                <a:gd name="connsiteX2" fmla="*/ 103874 w 288203"/>
                <a:gd name="connsiteY2" fmla="*/ 157800 h 214249"/>
                <a:gd name="connsiteX3" fmla="*/ 132449 w 288203"/>
                <a:gd name="connsiteY3" fmla="*/ 210187 h 214249"/>
                <a:gd name="connsiteX4" fmla="*/ 156262 w 288203"/>
                <a:gd name="connsiteY4" fmla="*/ 210187 h 214249"/>
                <a:gd name="connsiteX5" fmla="*/ 206268 w 288203"/>
                <a:gd name="connsiteY5" fmla="*/ 205425 h 214249"/>
                <a:gd name="connsiteX6" fmla="*/ 256274 w 288203"/>
                <a:gd name="connsiteY6" fmla="*/ 191137 h 214249"/>
                <a:gd name="connsiteX7" fmla="*/ 287231 w 288203"/>
                <a:gd name="connsiteY7" fmla="*/ 179231 h 214249"/>
                <a:gd name="connsiteX8" fmla="*/ 275324 w 288203"/>
                <a:gd name="connsiteY8" fmla="*/ 145894 h 214249"/>
                <a:gd name="connsiteX9" fmla="*/ 225317 w 288203"/>
                <a:gd name="connsiteY9" fmla="*/ 86363 h 214249"/>
                <a:gd name="connsiteX10" fmla="*/ 189600 w 288203"/>
                <a:gd name="connsiteY10" fmla="*/ 48263 h 214249"/>
                <a:gd name="connsiteX11" fmla="*/ 170549 w 288203"/>
                <a:gd name="connsiteY11" fmla="*/ 14925 h 214249"/>
                <a:gd name="connsiteX12" fmla="*/ 130068 w 288203"/>
                <a:gd name="connsiteY12" fmla="*/ 637 h 214249"/>
                <a:gd name="connsiteX13" fmla="*/ 61012 w 288203"/>
                <a:gd name="connsiteY13" fmla="*/ 3019 h 214249"/>
                <a:gd name="connsiteX14" fmla="*/ 1481 w 288203"/>
                <a:gd name="connsiteY14" fmla="*/ 17306 h 214249"/>
                <a:gd name="connsiteX15" fmla="*/ 34818 w 288203"/>
                <a:gd name="connsiteY15" fmla="*/ 95887 h 214249"/>
                <a:gd name="connsiteX0" fmla="*/ 32526 w 285911"/>
                <a:gd name="connsiteY0" fmla="*/ 95887 h 214249"/>
                <a:gd name="connsiteX1" fmla="*/ 75389 w 285911"/>
                <a:gd name="connsiteY1" fmla="*/ 129225 h 214249"/>
                <a:gd name="connsiteX2" fmla="*/ 101582 w 285911"/>
                <a:gd name="connsiteY2" fmla="*/ 157800 h 214249"/>
                <a:gd name="connsiteX3" fmla="*/ 130157 w 285911"/>
                <a:gd name="connsiteY3" fmla="*/ 210187 h 214249"/>
                <a:gd name="connsiteX4" fmla="*/ 153970 w 285911"/>
                <a:gd name="connsiteY4" fmla="*/ 210187 h 214249"/>
                <a:gd name="connsiteX5" fmla="*/ 203976 w 285911"/>
                <a:gd name="connsiteY5" fmla="*/ 205425 h 214249"/>
                <a:gd name="connsiteX6" fmla="*/ 253982 w 285911"/>
                <a:gd name="connsiteY6" fmla="*/ 191137 h 214249"/>
                <a:gd name="connsiteX7" fmla="*/ 284939 w 285911"/>
                <a:gd name="connsiteY7" fmla="*/ 179231 h 214249"/>
                <a:gd name="connsiteX8" fmla="*/ 273032 w 285911"/>
                <a:gd name="connsiteY8" fmla="*/ 145894 h 214249"/>
                <a:gd name="connsiteX9" fmla="*/ 223025 w 285911"/>
                <a:gd name="connsiteY9" fmla="*/ 86363 h 214249"/>
                <a:gd name="connsiteX10" fmla="*/ 187308 w 285911"/>
                <a:gd name="connsiteY10" fmla="*/ 48263 h 214249"/>
                <a:gd name="connsiteX11" fmla="*/ 168257 w 285911"/>
                <a:gd name="connsiteY11" fmla="*/ 14925 h 214249"/>
                <a:gd name="connsiteX12" fmla="*/ 127776 w 285911"/>
                <a:gd name="connsiteY12" fmla="*/ 637 h 214249"/>
                <a:gd name="connsiteX13" fmla="*/ 58720 w 285911"/>
                <a:gd name="connsiteY13" fmla="*/ 3019 h 214249"/>
                <a:gd name="connsiteX14" fmla="*/ 1570 w 285911"/>
                <a:gd name="connsiteY14" fmla="*/ 24450 h 214249"/>
                <a:gd name="connsiteX15" fmla="*/ 32526 w 285911"/>
                <a:gd name="connsiteY15" fmla="*/ 95887 h 214249"/>
                <a:gd name="connsiteX0" fmla="*/ 32475 w 285860"/>
                <a:gd name="connsiteY0" fmla="*/ 95887 h 214249"/>
                <a:gd name="connsiteX1" fmla="*/ 68194 w 285860"/>
                <a:gd name="connsiteY1" fmla="*/ 129225 h 214249"/>
                <a:gd name="connsiteX2" fmla="*/ 101531 w 285860"/>
                <a:gd name="connsiteY2" fmla="*/ 157800 h 214249"/>
                <a:gd name="connsiteX3" fmla="*/ 130106 w 285860"/>
                <a:gd name="connsiteY3" fmla="*/ 210187 h 214249"/>
                <a:gd name="connsiteX4" fmla="*/ 153919 w 285860"/>
                <a:gd name="connsiteY4" fmla="*/ 210187 h 214249"/>
                <a:gd name="connsiteX5" fmla="*/ 203925 w 285860"/>
                <a:gd name="connsiteY5" fmla="*/ 205425 h 214249"/>
                <a:gd name="connsiteX6" fmla="*/ 253931 w 285860"/>
                <a:gd name="connsiteY6" fmla="*/ 191137 h 214249"/>
                <a:gd name="connsiteX7" fmla="*/ 284888 w 285860"/>
                <a:gd name="connsiteY7" fmla="*/ 179231 h 214249"/>
                <a:gd name="connsiteX8" fmla="*/ 272981 w 285860"/>
                <a:gd name="connsiteY8" fmla="*/ 145894 h 214249"/>
                <a:gd name="connsiteX9" fmla="*/ 222974 w 285860"/>
                <a:gd name="connsiteY9" fmla="*/ 86363 h 214249"/>
                <a:gd name="connsiteX10" fmla="*/ 187257 w 285860"/>
                <a:gd name="connsiteY10" fmla="*/ 48263 h 214249"/>
                <a:gd name="connsiteX11" fmla="*/ 168206 w 285860"/>
                <a:gd name="connsiteY11" fmla="*/ 14925 h 214249"/>
                <a:gd name="connsiteX12" fmla="*/ 127725 w 285860"/>
                <a:gd name="connsiteY12" fmla="*/ 637 h 214249"/>
                <a:gd name="connsiteX13" fmla="*/ 58669 w 285860"/>
                <a:gd name="connsiteY13" fmla="*/ 3019 h 214249"/>
                <a:gd name="connsiteX14" fmla="*/ 1519 w 285860"/>
                <a:gd name="connsiteY14" fmla="*/ 24450 h 214249"/>
                <a:gd name="connsiteX15" fmla="*/ 32475 w 285860"/>
                <a:gd name="connsiteY15" fmla="*/ 95887 h 214249"/>
                <a:gd name="connsiteX0" fmla="*/ 32475 w 285860"/>
                <a:gd name="connsiteY0" fmla="*/ 95887 h 214073"/>
                <a:gd name="connsiteX1" fmla="*/ 68194 w 285860"/>
                <a:gd name="connsiteY1" fmla="*/ 129225 h 214073"/>
                <a:gd name="connsiteX2" fmla="*/ 96769 w 285860"/>
                <a:gd name="connsiteY2" fmla="*/ 160181 h 214073"/>
                <a:gd name="connsiteX3" fmla="*/ 130106 w 285860"/>
                <a:gd name="connsiteY3" fmla="*/ 210187 h 214073"/>
                <a:gd name="connsiteX4" fmla="*/ 153919 w 285860"/>
                <a:gd name="connsiteY4" fmla="*/ 210187 h 214073"/>
                <a:gd name="connsiteX5" fmla="*/ 203925 w 285860"/>
                <a:gd name="connsiteY5" fmla="*/ 205425 h 214073"/>
                <a:gd name="connsiteX6" fmla="*/ 253931 w 285860"/>
                <a:gd name="connsiteY6" fmla="*/ 191137 h 214073"/>
                <a:gd name="connsiteX7" fmla="*/ 284888 w 285860"/>
                <a:gd name="connsiteY7" fmla="*/ 179231 h 214073"/>
                <a:gd name="connsiteX8" fmla="*/ 272981 w 285860"/>
                <a:gd name="connsiteY8" fmla="*/ 145894 h 214073"/>
                <a:gd name="connsiteX9" fmla="*/ 222974 w 285860"/>
                <a:gd name="connsiteY9" fmla="*/ 86363 h 214073"/>
                <a:gd name="connsiteX10" fmla="*/ 187257 w 285860"/>
                <a:gd name="connsiteY10" fmla="*/ 48263 h 214073"/>
                <a:gd name="connsiteX11" fmla="*/ 168206 w 285860"/>
                <a:gd name="connsiteY11" fmla="*/ 14925 h 214073"/>
                <a:gd name="connsiteX12" fmla="*/ 127725 w 285860"/>
                <a:gd name="connsiteY12" fmla="*/ 637 h 214073"/>
                <a:gd name="connsiteX13" fmla="*/ 58669 w 285860"/>
                <a:gd name="connsiteY13" fmla="*/ 3019 h 214073"/>
                <a:gd name="connsiteX14" fmla="*/ 1519 w 285860"/>
                <a:gd name="connsiteY14" fmla="*/ 24450 h 214073"/>
                <a:gd name="connsiteX15" fmla="*/ 32475 w 285860"/>
                <a:gd name="connsiteY15" fmla="*/ 95887 h 214073"/>
                <a:gd name="connsiteX0" fmla="*/ 32475 w 285860"/>
                <a:gd name="connsiteY0" fmla="*/ 95887 h 214073"/>
                <a:gd name="connsiteX1" fmla="*/ 68194 w 285860"/>
                <a:gd name="connsiteY1" fmla="*/ 129225 h 214073"/>
                <a:gd name="connsiteX2" fmla="*/ 96769 w 285860"/>
                <a:gd name="connsiteY2" fmla="*/ 160181 h 214073"/>
                <a:gd name="connsiteX3" fmla="*/ 132487 w 285860"/>
                <a:gd name="connsiteY3" fmla="*/ 210187 h 214073"/>
                <a:gd name="connsiteX4" fmla="*/ 153919 w 285860"/>
                <a:gd name="connsiteY4" fmla="*/ 210187 h 214073"/>
                <a:gd name="connsiteX5" fmla="*/ 203925 w 285860"/>
                <a:gd name="connsiteY5" fmla="*/ 205425 h 214073"/>
                <a:gd name="connsiteX6" fmla="*/ 253931 w 285860"/>
                <a:gd name="connsiteY6" fmla="*/ 191137 h 214073"/>
                <a:gd name="connsiteX7" fmla="*/ 284888 w 285860"/>
                <a:gd name="connsiteY7" fmla="*/ 179231 h 214073"/>
                <a:gd name="connsiteX8" fmla="*/ 272981 w 285860"/>
                <a:gd name="connsiteY8" fmla="*/ 145894 h 214073"/>
                <a:gd name="connsiteX9" fmla="*/ 222974 w 285860"/>
                <a:gd name="connsiteY9" fmla="*/ 86363 h 214073"/>
                <a:gd name="connsiteX10" fmla="*/ 187257 w 285860"/>
                <a:gd name="connsiteY10" fmla="*/ 48263 h 214073"/>
                <a:gd name="connsiteX11" fmla="*/ 168206 w 285860"/>
                <a:gd name="connsiteY11" fmla="*/ 14925 h 214073"/>
                <a:gd name="connsiteX12" fmla="*/ 127725 w 285860"/>
                <a:gd name="connsiteY12" fmla="*/ 637 h 214073"/>
                <a:gd name="connsiteX13" fmla="*/ 58669 w 285860"/>
                <a:gd name="connsiteY13" fmla="*/ 3019 h 214073"/>
                <a:gd name="connsiteX14" fmla="*/ 1519 w 285860"/>
                <a:gd name="connsiteY14" fmla="*/ 24450 h 214073"/>
                <a:gd name="connsiteX15" fmla="*/ 32475 w 285860"/>
                <a:gd name="connsiteY15" fmla="*/ 95887 h 214073"/>
                <a:gd name="connsiteX0" fmla="*/ 29235 w 285001"/>
                <a:gd name="connsiteY0" fmla="*/ 93505 h 214073"/>
                <a:gd name="connsiteX1" fmla="*/ 67335 w 285001"/>
                <a:gd name="connsiteY1" fmla="*/ 129225 h 214073"/>
                <a:gd name="connsiteX2" fmla="*/ 95910 w 285001"/>
                <a:gd name="connsiteY2" fmla="*/ 160181 h 214073"/>
                <a:gd name="connsiteX3" fmla="*/ 131628 w 285001"/>
                <a:gd name="connsiteY3" fmla="*/ 210187 h 214073"/>
                <a:gd name="connsiteX4" fmla="*/ 153060 w 285001"/>
                <a:gd name="connsiteY4" fmla="*/ 210187 h 214073"/>
                <a:gd name="connsiteX5" fmla="*/ 203066 w 285001"/>
                <a:gd name="connsiteY5" fmla="*/ 205425 h 214073"/>
                <a:gd name="connsiteX6" fmla="*/ 253072 w 285001"/>
                <a:gd name="connsiteY6" fmla="*/ 191137 h 214073"/>
                <a:gd name="connsiteX7" fmla="*/ 284029 w 285001"/>
                <a:gd name="connsiteY7" fmla="*/ 179231 h 214073"/>
                <a:gd name="connsiteX8" fmla="*/ 272122 w 285001"/>
                <a:gd name="connsiteY8" fmla="*/ 145894 h 214073"/>
                <a:gd name="connsiteX9" fmla="*/ 222115 w 285001"/>
                <a:gd name="connsiteY9" fmla="*/ 86363 h 214073"/>
                <a:gd name="connsiteX10" fmla="*/ 186398 w 285001"/>
                <a:gd name="connsiteY10" fmla="*/ 48263 h 214073"/>
                <a:gd name="connsiteX11" fmla="*/ 167347 w 285001"/>
                <a:gd name="connsiteY11" fmla="*/ 14925 h 214073"/>
                <a:gd name="connsiteX12" fmla="*/ 126866 w 285001"/>
                <a:gd name="connsiteY12" fmla="*/ 637 h 214073"/>
                <a:gd name="connsiteX13" fmla="*/ 57810 w 285001"/>
                <a:gd name="connsiteY13" fmla="*/ 3019 h 214073"/>
                <a:gd name="connsiteX14" fmla="*/ 660 w 285001"/>
                <a:gd name="connsiteY14" fmla="*/ 24450 h 214073"/>
                <a:gd name="connsiteX15" fmla="*/ 29235 w 285001"/>
                <a:gd name="connsiteY15" fmla="*/ 93505 h 214073"/>
                <a:gd name="connsiteX0" fmla="*/ 29225 w 284991"/>
                <a:gd name="connsiteY0" fmla="*/ 93505 h 214073"/>
                <a:gd name="connsiteX1" fmla="*/ 64944 w 284991"/>
                <a:gd name="connsiteY1" fmla="*/ 124463 h 214073"/>
                <a:gd name="connsiteX2" fmla="*/ 95900 w 284991"/>
                <a:gd name="connsiteY2" fmla="*/ 160181 h 214073"/>
                <a:gd name="connsiteX3" fmla="*/ 131618 w 284991"/>
                <a:gd name="connsiteY3" fmla="*/ 210187 h 214073"/>
                <a:gd name="connsiteX4" fmla="*/ 153050 w 284991"/>
                <a:gd name="connsiteY4" fmla="*/ 210187 h 214073"/>
                <a:gd name="connsiteX5" fmla="*/ 203056 w 284991"/>
                <a:gd name="connsiteY5" fmla="*/ 205425 h 214073"/>
                <a:gd name="connsiteX6" fmla="*/ 253062 w 284991"/>
                <a:gd name="connsiteY6" fmla="*/ 191137 h 214073"/>
                <a:gd name="connsiteX7" fmla="*/ 284019 w 284991"/>
                <a:gd name="connsiteY7" fmla="*/ 179231 h 214073"/>
                <a:gd name="connsiteX8" fmla="*/ 272112 w 284991"/>
                <a:gd name="connsiteY8" fmla="*/ 145894 h 214073"/>
                <a:gd name="connsiteX9" fmla="*/ 222105 w 284991"/>
                <a:gd name="connsiteY9" fmla="*/ 86363 h 214073"/>
                <a:gd name="connsiteX10" fmla="*/ 186388 w 284991"/>
                <a:gd name="connsiteY10" fmla="*/ 48263 h 214073"/>
                <a:gd name="connsiteX11" fmla="*/ 167337 w 284991"/>
                <a:gd name="connsiteY11" fmla="*/ 14925 h 214073"/>
                <a:gd name="connsiteX12" fmla="*/ 126856 w 284991"/>
                <a:gd name="connsiteY12" fmla="*/ 637 h 214073"/>
                <a:gd name="connsiteX13" fmla="*/ 57800 w 284991"/>
                <a:gd name="connsiteY13" fmla="*/ 3019 h 214073"/>
                <a:gd name="connsiteX14" fmla="*/ 650 w 284991"/>
                <a:gd name="connsiteY14" fmla="*/ 24450 h 214073"/>
                <a:gd name="connsiteX15" fmla="*/ 29225 w 284991"/>
                <a:gd name="connsiteY15" fmla="*/ 93505 h 21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4991" h="214073">
                  <a:moveTo>
                    <a:pt x="29225" y="93505"/>
                  </a:moveTo>
                  <a:cubicBezTo>
                    <a:pt x="39941" y="110174"/>
                    <a:pt x="53832" y="113350"/>
                    <a:pt x="64944" y="124463"/>
                  </a:cubicBezTo>
                  <a:cubicBezTo>
                    <a:pt x="76056" y="135576"/>
                    <a:pt x="84788" y="145894"/>
                    <a:pt x="95900" y="160181"/>
                  </a:cubicBezTo>
                  <a:cubicBezTo>
                    <a:pt x="107012" y="174468"/>
                    <a:pt x="122093" y="201853"/>
                    <a:pt x="131618" y="210187"/>
                  </a:cubicBezTo>
                  <a:cubicBezTo>
                    <a:pt x="141143" y="218521"/>
                    <a:pt x="141144" y="210981"/>
                    <a:pt x="153050" y="210187"/>
                  </a:cubicBezTo>
                  <a:cubicBezTo>
                    <a:pt x="164956" y="209393"/>
                    <a:pt x="186387" y="208600"/>
                    <a:pt x="203056" y="205425"/>
                  </a:cubicBezTo>
                  <a:cubicBezTo>
                    <a:pt x="219725" y="202250"/>
                    <a:pt x="239568" y="195503"/>
                    <a:pt x="253062" y="191137"/>
                  </a:cubicBezTo>
                  <a:cubicBezTo>
                    <a:pt x="266556" y="186771"/>
                    <a:pt x="280844" y="186772"/>
                    <a:pt x="284019" y="179231"/>
                  </a:cubicBezTo>
                  <a:cubicBezTo>
                    <a:pt x="287194" y="171691"/>
                    <a:pt x="282431" y="161372"/>
                    <a:pt x="272112" y="145894"/>
                  </a:cubicBezTo>
                  <a:cubicBezTo>
                    <a:pt x="261793" y="130416"/>
                    <a:pt x="236392" y="102635"/>
                    <a:pt x="222105" y="86363"/>
                  </a:cubicBezTo>
                  <a:cubicBezTo>
                    <a:pt x="207818" y="70091"/>
                    <a:pt x="195516" y="60169"/>
                    <a:pt x="186388" y="48263"/>
                  </a:cubicBezTo>
                  <a:cubicBezTo>
                    <a:pt x="177260" y="36357"/>
                    <a:pt x="177259" y="22863"/>
                    <a:pt x="167337" y="14925"/>
                  </a:cubicBezTo>
                  <a:cubicBezTo>
                    <a:pt x="157415" y="6987"/>
                    <a:pt x="145112" y="2621"/>
                    <a:pt x="126856" y="637"/>
                  </a:cubicBezTo>
                  <a:cubicBezTo>
                    <a:pt x="108600" y="-1347"/>
                    <a:pt x="81215" y="1828"/>
                    <a:pt x="57800" y="3019"/>
                  </a:cubicBezTo>
                  <a:cubicBezTo>
                    <a:pt x="34385" y="4210"/>
                    <a:pt x="5412" y="9369"/>
                    <a:pt x="650" y="24450"/>
                  </a:cubicBezTo>
                  <a:cubicBezTo>
                    <a:pt x="-4112" y="39531"/>
                    <a:pt x="18509" y="76836"/>
                    <a:pt x="29225" y="93505"/>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3" name="任意多边形 232"/>
            <p:cNvSpPr/>
            <p:nvPr/>
          </p:nvSpPr>
          <p:spPr>
            <a:xfrm>
              <a:off x="8246617" y="2482935"/>
              <a:ext cx="277644" cy="179700"/>
            </a:xfrm>
            <a:custGeom>
              <a:avLst/>
              <a:gdLst>
                <a:gd name="connsiteX0" fmla="*/ 223658 w 280193"/>
                <a:gd name="connsiteY0" fmla="*/ 67313 h 170898"/>
                <a:gd name="connsiteX1" fmla="*/ 261758 w 280193"/>
                <a:gd name="connsiteY1" fmla="*/ 103032 h 170898"/>
                <a:gd name="connsiteX2" fmla="*/ 276046 w 280193"/>
                <a:gd name="connsiteY2" fmla="*/ 136369 h 170898"/>
                <a:gd name="connsiteX3" fmla="*/ 278427 w 280193"/>
                <a:gd name="connsiteY3" fmla="*/ 160182 h 170898"/>
                <a:gd name="connsiteX4" fmla="*/ 252233 w 280193"/>
                <a:gd name="connsiteY4" fmla="*/ 169707 h 170898"/>
                <a:gd name="connsiteX5" fmla="*/ 159364 w 280193"/>
                <a:gd name="connsiteY5" fmla="*/ 169707 h 170898"/>
                <a:gd name="connsiteX6" fmla="*/ 95071 w 280193"/>
                <a:gd name="connsiteY6" fmla="*/ 160182 h 170898"/>
                <a:gd name="connsiteX7" fmla="*/ 61733 w 280193"/>
                <a:gd name="connsiteY7" fmla="*/ 145894 h 170898"/>
                <a:gd name="connsiteX8" fmla="*/ 59352 w 280193"/>
                <a:gd name="connsiteY8" fmla="*/ 119700 h 170898"/>
                <a:gd name="connsiteX9" fmla="*/ 28396 w 280193"/>
                <a:gd name="connsiteY9" fmla="*/ 86363 h 170898"/>
                <a:gd name="connsiteX10" fmla="*/ 4583 w 280193"/>
                <a:gd name="connsiteY10" fmla="*/ 57788 h 170898"/>
                <a:gd name="connsiteX11" fmla="*/ 4583 w 280193"/>
                <a:gd name="connsiteY11" fmla="*/ 14925 h 170898"/>
                <a:gd name="connsiteX12" fmla="*/ 52208 w 280193"/>
                <a:gd name="connsiteY12" fmla="*/ 3019 h 170898"/>
                <a:gd name="connsiteX13" fmla="*/ 126027 w 280193"/>
                <a:gd name="connsiteY13" fmla="*/ 638 h 170898"/>
                <a:gd name="connsiteX14" fmla="*/ 176033 w 280193"/>
                <a:gd name="connsiteY14" fmla="*/ 12544 h 170898"/>
                <a:gd name="connsiteX15" fmla="*/ 173652 w 280193"/>
                <a:gd name="connsiteY15" fmla="*/ 24450 h 170898"/>
                <a:gd name="connsiteX16" fmla="*/ 223658 w 280193"/>
                <a:gd name="connsiteY16" fmla="*/ 67313 h 170898"/>
                <a:gd name="connsiteX0" fmla="*/ 223658 w 280193"/>
                <a:gd name="connsiteY0" fmla="*/ 67313 h 170898"/>
                <a:gd name="connsiteX1" fmla="*/ 261758 w 280193"/>
                <a:gd name="connsiteY1" fmla="*/ 103032 h 170898"/>
                <a:gd name="connsiteX2" fmla="*/ 276046 w 280193"/>
                <a:gd name="connsiteY2" fmla="*/ 136369 h 170898"/>
                <a:gd name="connsiteX3" fmla="*/ 278427 w 280193"/>
                <a:gd name="connsiteY3" fmla="*/ 160182 h 170898"/>
                <a:gd name="connsiteX4" fmla="*/ 252233 w 280193"/>
                <a:gd name="connsiteY4" fmla="*/ 169707 h 170898"/>
                <a:gd name="connsiteX5" fmla="*/ 159364 w 280193"/>
                <a:gd name="connsiteY5" fmla="*/ 169707 h 170898"/>
                <a:gd name="connsiteX6" fmla="*/ 95071 w 280193"/>
                <a:gd name="connsiteY6" fmla="*/ 160182 h 170898"/>
                <a:gd name="connsiteX7" fmla="*/ 61733 w 280193"/>
                <a:gd name="connsiteY7" fmla="*/ 145894 h 170898"/>
                <a:gd name="connsiteX8" fmla="*/ 59352 w 280193"/>
                <a:gd name="connsiteY8" fmla="*/ 119700 h 170898"/>
                <a:gd name="connsiteX9" fmla="*/ 28396 w 280193"/>
                <a:gd name="connsiteY9" fmla="*/ 86363 h 170898"/>
                <a:gd name="connsiteX10" fmla="*/ 4583 w 280193"/>
                <a:gd name="connsiteY10" fmla="*/ 57788 h 170898"/>
                <a:gd name="connsiteX11" fmla="*/ 4583 w 280193"/>
                <a:gd name="connsiteY11" fmla="*/ 14925 h 170898"/>
                <a:gd name="connsiteX12" fmla="*/ 52208 w 280193"/>
                <a:gd name="connsiteY12" fmla="*/ 3019 h 170898"/>
                <a:gd name="connsiteX13" fmla="*/ 126027 w 280193"/>
                <a:gd name="connsiteY13" fmla="*/ 638 h 170898"/>
                <a:gd name="connsiteX14" fmla="*/ 176033 w 280193"/>
                <a:gd name="connsiteY14" fmla="*/ 12544 h 170898"/>
                <a:gd name="connsiteX15" fmla="*/ 178415 w 280193"/>
                <a:gd name="connsiteY15" fmla="*/ 26831 h 170898"/>
                <a:gd name="connsiteX16" fmla="*/ 223658 w 280193"/>
                <a:gd name="connsiteY16" fmla="*/ 67313 h 170898"/>
                <a:gd name="connsiteX0" fmla="*/ 223658 w 280193"/>
                <a:gd name="connsiteY0" fmla="*/ 60169 h 170898"/>
                <a:gd name="connsiteX1" fmla="*/ 261758 w 280193"/>
                <a:gd name="connsiteY1" fmla="*/ 103032 h 170898"/>
                <a:gd name="connsiteX2" fmla="*/ 276046 w 280193"/>
                <a:gd name="connsiteY2" fmla="*/ 136369 h 170898"/>
                <a:gd name="connsiteX3" fmla="*/ 278427 w 280193"/>
                <a:gd name="connsiteY3" fmla="*/ 160182 h 170898"/>
                <a:gd name="connsiteX4" fmla="*/ 252233 w 280193"/>
                <a:gd name="connsiteY4" fmla="*/ 169707 h 170898"/>
                <a:gd name="connsiteX5" fmla="*/ 159364 w 280193"/>
                <a:gd name="connsiteY5" fmla="*/ 169707 h 170898"/>
                <a:gd name="connsiteX6" fmla="*/ 95071 w 280193"/>
                <a:gd name="connsiteY6" fmla="*/ 160182 h 170898"/>
                <a:gd name="connsiteX7" fmla="*/ 61733 w 280193"/>
                <a:gd name="connsiteY7" fmla="*/ 145894 h 170898"/>
                <a:gd name="connsiteX8" fmla="*/ 59352 w 280193"/>
                <a:gd name="connsiteY8" fmla="*/ 119700 h 170898"/>
                <a:gd name="connsiteX9" fmla="*/ 28396 w 280193"/>
                <a:gd name="connsiteY9" fmla="*/ 86363 h 170898"/>
                <a:gd name="connsiteX10" fmla="*/ 4583 w 280193"/>
                <a:gd name="connsiteY10" fmla="*/ 57788 h 170898"/>
                <a:gd name="connsiteX11" fmla="*/ 4583 w 280193"/>
                <a:gd name="connsiteY11" fmla="*/ 14925 h 170898"/>
                <a:gd name="connsiteX12" fmla="*/ 52208 w 280193"/>
                <a:gd name="connsiteY12" fmla="*/ 3019 h 170898"/>
                <a:gd name="connsiteX13" fmla="*/ 126027 w 280193"/>
                <a:gd name="connsiteY13" fmla="*/ 638 h 170898"/>
                <a:gd name="connsiteX14" fmla="*/ 176033 w 280193"/>
                <a:gd name="connsiteY14" fmla="*/ 12544 h 170898"/>
                <a:gd name="connsiteX15" fmla="*/ 178415 w 280193"/>
                <a:gd name="connsiteY15" fmla="*/ 26831 h 170898"/>
                <a:gd name="connsiteX16" fmla="*/ 223658 w 280193"/>
                <a:gd name="connsiteY16" fmla="*/ 60169 h 170898"/>
                <a:gd name="connsiteX0" fmla="*/ 222203 w 278738"/>
                <a:gd name="connsiteY0" fmla="*/ 60241 h 170970"/>
                <a:gd name="connsiteX1" fmla="*/ 260303 w 278738"/>
                <a:gd name="connsiteY1" fmla="*/ 103104 h 170970"/>
                <a:gd name="connsiteX2" fmla="*/ 274591 w 278738"/>
                <a:gd name="connsiteY2" fmla="*/ 136441 h 170970"/>
                <a:gd name="connsiteX3" fmla="*/ 276972 w 278738"/>
                <a:gd name="connsiteY3" fmla="*/ 160254 h 170970"/>
                <a:gd name="connsiteX4" fmla="*/ 250778 w 278738"/>
                <a:gd name="connsiteY4" fmla="*/ 169779 h 170970"/>
                <a:gd name="connsiteX5" fmla="*/ 157909 w 278738"/>
                <a:gd name="connsiteY5" fmla="*/ 169779 h 170970"/>
                <a:gd name="connsiteX6" fmla="*/ 93616 w 278738"/>
                <a:gd name="connsiteY6" fmla="*/ 160254 h 170970"/>
                <a:gd name="connsiteX7" fmla="*/ 60278 w 278738"/>
                <a:gd name="connsiteY7" fmla="*/ 145966 h 170970"/>
                <a:gd name="connsiteX8" fmla="*/ 57897 w 278738"/>
                <a:gd name="connsiteY8" fmla="*/ 119772 h 170970"/>
                <a:gd name="connsiteX9" fmla="*/ 26941 w 278738"/>
                <a:gd name="connsiteY9" fmla="*/ 86435 h 170970"/>
                <a:gd name="connsiteX10" fmla="*/ 3128 w 278738"/>
                <a:gd name="connsiteY10" fmla="*/ 57860 h 170970"/>
                <a:gd name="connsiteX11" fmla="*/ 5509 w 278738"/>
                <a:gd name="connsiteY11" fmla="*/ 17378 h 170970"/>
                <a:gd name="connsiteX12" fmla="*/ 50753 w 278738"/>
                <a:gd name="connsiteY12" fmla="*/ 3091 h 170970"/>
                <a:gd name="connsiteX13" fmla="*/ 124572 w 278738"/>
                <a:gd name="connsiteY13" fmla="*/ 710 h 170970"/>
                <a:gd name="connsiteX14" fmla="*/ 174578 w 278738"/>
                <a:gd name="connsiteY14" fmla="*/ 12616 h 170970"/>
                <a:gd name="connsiteX15" fmla="*/ 176960 w 278738"/>
                <a:gd name="connsiteY15" fmla="*/ 26903 h 170970"/>
                <a:gd name="connsiteX16" fmla="*/ 222203 w 278738"/>
                <a:gd name="connsiteY16" fmla="*/ 60241 h 170970"/>
                <a:gd name="connsiteX0" fmla="*/ 220987 w 277522"/>
                <a:gd name="connsiteY0" fmla="*/ 60241 h 170970"/>
                <a:gd name="connsiteX1" fmla="*/ 259087 w 277522"/>
                <a:gd name="connsiteY1" fmla="*/ 103104 h 170970"/>
                <a:gd name="connsiteX2" fmla="*/ 273375 w 277522"/>
                <a:gd name="connsiteY2" fmla="*/ 136441 h 170970"/>
                <a:gd name="connsiteX3" fmla="*/ 275756 w 277522"/>
                <a:gd name="connsiteY3" fmla="*/ 160254 h 170970"/>
                <a:gd name="connsiteX4" fmla="*/ 249562 w 277522"/>
                <a:gd name="connsiteY4" fmla="*/ 169779 h 170970"/>
                <a:gd name="connsiteX5" fmla="*/ 156693 w 277522"/>
                <a:gd name="connsiteY5" fmla="*/ 169779 h 170970"/>
                <a:gd name="connsiteX6" fmla="*/ 92400 w 277522"/>
                <a:gd name="connsiteY6" fmla="*/ 160254 h 170970"/>
                <a:gd name="connsiteX7" fmla="*/ 59062 w 277522"/>
                <a:gd name="connsiteY7" fmla="*/ 145966 h 170970"/>
                <a:gd name="connsiteX8" fmla="*/ 56681 w 277522"/>
                <a:gd name="connsiteY8" fmla="*/ 119772 h 170970"/>
                <a:gd name="connsiteX9" fmla="*/ 25725 w 277522"/>
                <a:gd name="connsiteY9" fmla="*/ 86435 h 170970"/>
                <a:gd name="connsiteX10" fmla="*/ 4293 w 277522"/>
                <a:gd name="connsiteY10" fmla="*/ 55478 h 170970"/>
                <a:gd name="connsiteX11" fmla="*/ 4293 w 277522"/>
                <a:gd name="connsiteY11" fmla="*/ 17378 h 170970"/>
                <a:gd name="connsiteX12" fmla="*/ 49537 w 277522"/>
                <a:gd name="connsiteY12" fmla="*/ 3091 h 170970"/>
                <a:gd name="connsiteX13" fmla="*/ 123356 w 277522"/>
                <a:gd name="connsiteY13" fmla="*/ 710 h 170970"/>
                <a:gd name="connsiteX14" fmla="*/ 173362 w 277522"/>
                <a:gd name="connsiteY14" fmla="*/ 12616 h 170970"/>
                <a:gd name="connsiteX15" fmla="*/ 175744 w 277522"/>
                <a:gd name="connsiteY15" fmla="*/ 26903 h 170970"/>
                <a:gd name="connsiteX16" fmla="*/ 220987 w 277522"/>
                <a:gd name="connsiteY16" fmla="*/ 60241 h 170970"/>
                <a:gd name="connsiteX0" fmla="*/ 221109 w 277644"/>
                <a:gd name="connsiteY0" fmla="*/ 60241 h 170970"/>
                <a:gd name="connsiteX1" fmla="*/ 259209 w 277644"/>
                <a:gd name="connsiteY1" fmla="*/ 103104 h 170970"/>
                <a:gd name="connsiteX2" fmla="*/ 273497 w 277644"/>
                <a:gd name="connsiteY2" fmla="*/ 136441 h 170970"/>
                <a:gd name="connsiteX3" fmla="*/ 275878 w 277644"/>
                <a:gd name="connsiteY3" fmla="*/ 160254 h 170970"/>
                <a:gd name="connsiteX4" fmla="*/ 249684 w 277644"/>
                <a:gd name="connsiteY4" fmla="*/ 169779 h 170970"/>
                <a:gd name="connsiteX5" fmla="*/ 156815 w 277644"/>
                <a:gd name="connsiteY5" fmla="*/ 169779 h 170970"/>
                <a:gd name="connsiteX6" fmla="*/ 92522 w 277644"/>
                <a:gd name="connsiteY6" fmla="*/ 160254 h 170970"/>
                <a:gd name="connsiteX7" fmla="*/ 59184 w 277644"/>
                <a:gd name="connsiteY7" fmla="*/ 145966 h 170970"/>
                <a:gd name="connsiteX8" fmla="*/ 56803 w 277644"/>
                <a:gd name="connsiteY8" fmla="*/ 119772 h 170970"/>
                <a:gd name="connsiteX9" fmla="*/ 28229 w 277644"/>
                <a:gd name="connsiteY9" fmla="*/ 86435 h 170970"/>
                <a:gd name="connsiteX10" fmla="*/ 4415 w 277644"/>
                <a:gd name="connsiteY10" fmla="*/ 55478 h 170970"/>
                <a:gd name="connsiteX11" fmla="*/ 4415 w 277644"/>
                <a:gd name="connsiteY11" fmla="*/ 17378 h 170970"/>
                <a:gd name="connsiteX12" fmla="*/ 49659 w 277644"/>
                <a:gd name="connsiteY12" fmla="*/ 3091 h 170970"/>
                <a:gd name="connsiteX13" fmla="*/ 123478 w 277644"/>
                <a:gd name="connsiteY13" fmla="*/ 710 h 170970"/>
                <a:gd name="connsiteX14" fmla="*/ 173484 w 277644"/>
                <a:gd name="connsiteY14" fmla="*/ 12616 h 170970"/>
                <a:gd name="connsiteX15" fmla="*/ 175866 w 277644"/>
                <a:gd name="connsiteY15" fmla="*/ 26903 h 170970"/>
                <a:gd name="connsiteX16" fmla="*/ 221109 w 277644"/>
                <a:gd name="connsiteY16" fmla="*/ 60241 h 170970"/>
                <a:gd name="connsiteX0" fmla="*/ 221109 w 277644"/>
                <a:gd name="connsiteY0" fmla="*/ 60241 h 170970"/>
                <a:gd name="connsiteX1" fmla="*/ 259209 w 277644"/>
                <a:gd name="connsiteY1" fmla="*/ 103104 h 170970"/>
                <a:gd name="connsiteX2" fmla="*/ 273497 w 277644"/>
                <a:gd name="connsiteY2" fmla="*/ 136441 h 170970"/>
                <a:gd name="connsiteX3" fmla="*/ 275878 w 277644"/>
                <a:gd name="connsiteY3" fmla="*/ 160254 h 170970"/>
                <a:gd name="connsiteX4" fmla="*/ 249684 w 277644"/>
                <a:gd name="connsiteY4" fmla="*/ 169779 h 170970"/>
                <a:gd name="connsiteX5" fmla="*/ 156815 w 277644"/>
                <a:gd name="connsiteY5" fmla="*/ 169779 h 170970"/>
                <a:gd name="connsiteX6" fmla="*/ 92522 w 277644"/>
                <a:gd name="connsiteY6" fmla="*/ 160254 h 170970"/>
                <a:gd name="connsiteX7" fmla="*/ 63947 w 277644"/>
                <a:gd name="connsiteY7" fmla="*/ 145966 h 170970"/>
                <a:gd name="connsiteX8" fmla="*/ 56803 w 277644"/>
                <a:gd name="connsiteY8" fmla="*/ 119772 h 170970"/>
                <a:gd name="connsiteX9" fmla="*/ 28229 w 277644"/>
                <a:gd name="connsiteY9" fmla="*/ 86435 h 170970"/>
                <a:gd name="connsiteX10" fmla="*/ 4415 w 277644"/>
                <a:gd name="connsiteY10" fmla="*/ 55478 h 170970"/>
                <a:gd name="connsiteX11" fmla="*/ 4415 w 277644"/>
                <a:gd name="connsiteY11" fmla="*/ 17378 h 170970"/>
                <a:gd name="connsiteX12" fmla="*/ 49659 w 277644"/>
                <a:gd name="connsiteY12" fmla="*/ 3091 h 170970"/>
                <a:gd name="connsiteX13" fmla="*/ 123478 w 277644"/>
                <a:gd name="connsiteY13" fmla="*/ 710 h 170970"/>
                <a:gd name="connsiteX14" fmla="*/ 173484 w 277644"/>
                <a:gd name="connsiteY14" fmla="*/ 12616 h 170970"/>
                <a:gd name="connsiteX15" fmla="*/ 175866 w 277644"/>
                <a:gd name="connsiteY15" fmla="*/ 26903 h 170970"/>
                <a:gd name="connsiteX16" fmla="*/ 221109 w 277644"/>
                <a:gd name="connsiteY16" fmla="*/ 60241 h 170970"/>
                <a:gd name="connsiteX0" fmla="*/ 221109 w 277644"/>
                <a:gd name="connsiteY0" fmla="*/ 60241 h 177187"/>
                <a:gd name="connsiteX1" fmla="*/ 259209 w 277644"/>
                <a:gd name="connsiteY1" fmla="*/ 103104 h 177187"/>
                <a:gd name="connsiteX2" fmla="*/ 273497 w 277644"/>
                <a:gd name="connsiteY2" fmla="*/ 136441 h 177187"/>
                <a:gd name="connsiteX3" fmla="*/ 275878 w 277644"/>
                <a:gd name="connsiteY3" fmla="*/ 160254 h 177187"/>
                <a:gd name="connsiteX4" fmla="*/ 249684 w 277644"/>
                <a:gd name="connsiteY4" fmla="*/ 169779 h 177187"/>
                <a:gd name="connsiteX5" fmla="*/ 180628 w 277644"/>
                <a:gd name="connsiteY5" fmla="*/ 176923 h 177187"/>
                <a:gd name="connsiteX6" fmla="*/ 92522 w 277644"/>
                <a:gd name="connsiteY6" fmla="*/ 160254 h 177187"/>
                <a:gd name="connsiteX7" fmla="*/ 63947 w 277644"/>
                <a:gd name="connsiteY7" fmla="*/ 145966 h 177187"/>
                <a:gd name="connsiteX8" fmla="*/ 56803 w 277644"/>
                <a:gd name="connsiteY8" fmla="*/ 119772 h 177187"/>
                <a:gd name="connsiteX9" fmla="*/ 28229 w 277644"/>
                <a:gd name="connsiteY9" fmla="*/ 86435 h 177187"/>
                <a:gd name="connsiteX10" fmla="*/ 4415 w 277644"/>
                <a:gd name="connsiteY10" fmla="*/ 55478 h 177187"/>
                <a:gd name="connsiteX11" fmla="*/ 4415 w 277644"/>
                <a:gd name="connsiteY11" fmla="*/ 17378 h 177187"/>
                <a:gd name="connsiteX12" fmla="*/ 49659 w 277644"/>
                <a:gd name="connsiteY12" fmla="*/ 3091 h 177187"/>
                <a:gd name="connsiteX13" fmla="*/ 123478 w 277644"/>
                <a:gd name="connsiteY13" fmla="*/ 710 h 177187"/>
                <a:gd name="connsiteX14" fmla="*/ 173484 w 277644"/>
                <a:gd name="connsiteY14" fmla="*/ 12616 h 177187"/>
                <a:gd name="connsiteX15" fmla="*/ 175866 w 277644"/>
                <a:gd name="connsiteY15" fmla="*/ 26903 h 177187"/>
                <a:gd name="connsiteX16" fmla="*/ 221109 w 277644"/>
                <a:gd name="connsiteY16" fmla="*/ 60241 h 177187"/>
                <a:gd name="connsiteX0" fmla="*/ 221109 w 277644"/>
                <a:gd name="connsiteY0" fmla="*/ 60241 h 179511"/>
                <a:gd name="connsiteX1" fmla="*/ 259209 w 277644"/>
                <a:gd name="connsiteY1" fmla="*/ 103104 h 179511"/>
                <a:gd name="connsiteX2" fmla="*/ 273497 w 277644"/>
                <a:gd name="connsiteY2" fmla="*/ 136441 h 179511"/>
                <a:gd name="connsiteX3" fmla="*/ 275878 w 277644"/>
                <a:gd name="connsiteY3" fmla="*/ 160254 h 179511"/>
                <a:gd name="connsiteX4" fmla="*/ 249684 w 277644"/>
                <a:gd name="connsiteY4" fmla="*/ 169779 h 179511"/>
                <a:gd name="connsiteX5" fmla="*/ 183009 w 277644"/>
                <a:gd name="connsiteY5" fmla="*/ 179304 h 179511"/>
                <a:gd name="connsiteX6" fmla="*/ 92522 w 277644"/>
                <a:gd name="connsiteY6" fmla="*/ 160254 h 179511"/>
                <a:gd name="connsiteX7" fmla="*/ 63947 w 277644"/>
                <a:gd name="connsiteY7" fmla="*/ 145966 h 179511"/>
                <a:gd name="connsiteX8" fmla="*/ 56803 w 277644"/>
                <a:gd name="connsiteY8" fmla="*/ 119772 h 179511"/>
                <a:gd name="connsiteX9" fmla="*/ 28229 w 277644"/>
                <a:gd name="connsiteY9" fmla="*/ 86435 h 179511"/>
                <a:gd name="connsiteX10" fmla="*/ 4415 w 277644"/>
                <a:gd name="connsiteY10" fmla="*/ 55478 h 179511"/>
                <a:gd name="connsiteX11" fmla="*/ 4415 w 277644"/>
                <a:gd name="connsiteY11" fmla="*/ 17378 h 179511"/>
                <a:gd name="connsiteX12" fmla="*/ 49659 w 277644"/>
                <a:gd name="connsiteY12" fmla="*/ 3091 h 179511"/>
                <a:gd name="connsiteX13" fmla="*/ 123478 w 277644"/>
                <a:gd name="connsiteY13" fmla="*/ 710 h 179511"/>
                <a:gd name="connsiteX14" fmla="*/ 173484 w 277644"/>
                <a:gd name="connsiteY14" fmla="*/ 12616 h 179511"/>
                <a:gd name="connsiteX15" fmla="*/ 175866 w 277644"/>
                <a:gd name="connsiteY15" fmla="*/ 26903 h 179511"/>
                <a:gd name="connsiteX16" fmla="*/ 221109 w 277644"/>
                <a:gd name="connsiteY16" fmla="*/ 60241 h 179511"/>
                <a:gd name="connsiteX0" fmla="*/ 221109 w 277644"/>
                <a:gd name="connsiteY0" fmla="*/ 60241 h 179700"/>
                <a:gd name="connsiteX1" fmla="*/ 259209 w 277644"/>
                <a:gd name="connsiteY1" fmla="*/ 103104 h 179700"/>
                <a:gd name="connsiteX2" fmla="*/ 273497 w 277644"/>
                <a:gd name="connsiteY2" fmla="*/ 136441 h 179700"/>
                <a:gd name="connsiteX3" fmla="*/ 275878 w 277644"/>
                <a:gd name="connsiteY3" fmla="*/ 160254 h 179700"/>
                <a:gd name="connsiteX4" fmla="*/ 249684 w 277644"/>
                <a:gd name="connsiteY4" fmla="*/ 172161 h 179700"/>
                <a:gd name="connsiteX5" fmla="*/ 183009 w 277644"/>
                <a:gd name="connsiteY5" fmla="*/ 179304 h 179700"/>
                <a:gd name="connsiteX6" fmla="*/ 92522 w 277644"/>
                <a:gd name="connsiteY6" fmla="*/ 160254 h 179700"/>
                <a:gd name="connsiteX7" fmla="*/ 63947 w 277644"/>
                <a:gd name="connsiteY7" fmla="*/ 145966 h 179700"/>
                <a:gd name="connsiteX8" fmla="*/ 56803 w 277644"/>
                <a:gd name="connsiteY8" fmla="*/ 119772 h 179700"/>
                <a:gd name="connsiteX9" fmla="*/ 28229 w 277644"/>
                <a:gd name="connsiteY9" fmla="*/ 86435 h 179700"/>
                <a:gd name="connsiteX10" fmla="*/ 4415 w 277644"/>
                <a:gd name="connsiteY10" fmla="*/ 55478 h 179700"/>
                <a:gd name="connsiteX11" fmla="*/ 4415 w 277644"/>
                <a:gd name="connsiteY11" fmla="*/ 17378 h 179700"/>
                <a:gd name="connsiteX12" fmla="*/ 49659 w 277644"/>
                <a:gd name="connsiteY12" fmla="*/ 3091 h 179700"/>
                <a:gd name="connsiteX13" fmla="*/ 123478 w 277644"/>
                <a:gd name="connsiteY13" fmla="*/ 710 h 179700"/>
                <a:gd name="connsiteX14" fmla="*/ 173484 w 277644"/>
                <a:gd name="connsiteY14" fmla="*/ 12616 h 179700"/>
                <a:gd name="connsiteX15" fmla="*/ 175866 w 277644"/>
                <a:gd name="connsiteY15" fmla="*/ 26903 h 179700"/>
                <a:gd name="connsiteX16" fmla="*/ 221109 w 277644"/>
                <a:gd name="connsiteY16" fmla="*/ 60241 h 17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7644" h="179700">
                  <a:moveTo>
                    <a:pt x="221109" y="60241"/>
                  </a:moveTo>
                  <a:cubicBezTo>
                    <a:pt x="234999" y="72941"/>
                    <a:pt x="250478" y="90404"/>
                    <a:pt x="259209" y="103104"/>
                  </a:cubicBezTo>
                  <a:cubicBezTo>
                    <a:pt x="267940" y="115804"/>
                    <a:pt x="270719" y="126916"/>
                    <a:pt x="273497" y="136441"/>
                  </a:cubicBezTo>
                  <a:cubicBezTo>
                    <a:pt x="276275" y="145966"/>
                    <a:pt x="279847" y="154301"/>
                    <a:pt x="275878" y="160254"/>
                  </a:cubicBezTo>
                  <a:cubicBezTo>
                    <a:pt x="271909" y="166207"/>
                    <a:pt x="265162" y="168986"/>
                    <a:pt x="249684" y="172161"/>
                  </a:cubicBezTo>
                  <a:cubicBezTo>
                    <a:pt x="234206" y="175336"/>
                    <a:pt x="209203" y="181289"/>
                    <a:pt x="183009" y="179304"/>
                  </a:cubicBezTo>
                  <a:cubicBezTo>
                    <a:pt x="156815" y="177320"/>
                    <a:pt x="112366" y="165810"/>
                    <a:pt x="92522" y="160254"/>
                  </a:cubicBezTo>
                  <a:cubicBezTo>
                    <a:pt x="72678" y="154698"/>
                    <a:pt x="69900" y="152713"/>
                    <a:pt x="63947" y="145966"/>
                  </a:cubicBezTo>
                  <a:cubicBezTo>
                    <a:pt x="57994" y="139219"/>
                    <a:pt x="62756" y="129694"/>
                    <a:pt x="56803" y="119772"/>
                  </a:cubicBezTo>
                  <a:cubicBezTo>
                    <a:pt x="50850" y="109850"/>
                    <a:pt x="36960" y="97151"/>
                    <a:pt x="28229" y="86435"/>
                  </a:cubicBezTo>
                  <a:cubicBezTo>
                    <a:pt x="19498" y="75719"/>
                    <a:pt x="8384" y="66987"/>
                    <a:pt x="4415" y="55478"/>
                  </a:cubicBezTo>
                  <a:cubicBezTo>
                    <a:pt x="446" y="43969"/>
                    <a:pt x="-3126" y="26109"/>
                    <a:pt x="4415" y="17378"/>
                  </a:cubicBezTo>
                  <a:cubicBezTo>
                    <a:pt x="11956" y="8647"/>
                    <a:pt x="29815" y="5869"/>
                    <a:pt x="49659" y="3091"/>
                  </a:cubicBezTo>
                  <a:cubicBezTo>
                    <a:pt x="69503" y="313"/>
                    <a:pt x="102841" y="-877"/>
                    <a:pt x="123478" y="710"/>
                  </a:cubicBezTo>
                  <a:cubicBezTo>
                    <a:pt x="144115" y="2297"/>
                    <a:pt x="165547" y="8647"/>
                    <a:pt x="173484" y="12616"/>
                  </a:cubicBezTo>
                  <a:cubicBezTo>
                    <a:pt x="181421" y="16585"/>
                    <a:pt x="167929" y="18966"/>
                    <a:pt x="175866" y="26903"/>
                  </a:cubicBezTo>
                  <a:cubicBezTo>
                    <a:pt x="183803" y="34840"/>
                    <a:pt x="207219" y="47541"/>
                    <a:pt x="221109" y="60241"/>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4" name="任意多边形 233"/>
            <p:cNvSpPr/>
            <p:nvPr/>
          </p:nvSpPr>
          <p:spPr>
            <a:xfrm>
              <a:off x="8499102" y="2212123"/>
              <a:ext cx="255845" cy="193468"/>
            </a:xfrm>
            <a:custGeom>
              <a:avLst/>
              <a:gdLst>
                <a:gd name="connsiteX0" fmla="*/ 12081 w 254059"/>
                <a:gd name="connsiteY0" fmla="*/ 111628 h 195500"/>
                <a:gd name="connsiteX1" fmla="*/ 59706 w 254059"/>
                <a:gd name="connsiteY1" fmla="*/ 152109 h 195500"/>
                <a:gd name="connsiteX2" fmla="*/ 83518 w 254059"/>
                <a:gd name="connsiteY2" fmla="*/ 192590 h 195500"/>
                <a:gd name="connsiteX3" fmla="*/ 152575 w 254059"/>
                <a:gd name="connsiteY3" fmla="*/ 190209 h 195500"/>
                <a:gd name="connsiteX4" fmla="*/ 238300 w 254059"/>
                <a:gd name="connsiteY4" fmla="*/ 173540 h 195500"/>
                <a:gd name="connsiteX5" fmla="*/ 252587 w 254059"/>
                <a:gd name="connsiteY5" fmla="*/ 156872 h 195500"/>
                <a:gd name="connsiteX6" fmla="*/ 219250 w 254059"/>
                <a:gd name="connsiteY6" fmla="*/ 102103 h 195500"/>
                <a:gd name="connsiteX7" fmla="*/ 162100 w 254059"/>
                <a:gd name="connsiteY7" fmla="*/ 68765 h 195500"/>
                <a:gd name="connsiteX8" fmla="*/ 154956 w 254059"/>
                <a:gd name="connsiteY8" fmla="*/ 44953 h 195500"/>
                <a:gd name="connsiteX9" fmla="*/ 166862 w 254059"/>
                <a:gd name="connsiteY9" fmla="*/ 4472 h 195500"/>
                <a:gd name="connsiteX10" fmla="*/ 121618 w 254059"/>
                <a:gd name="connsiteY10" fmla="*/ 2090 h 195500"/>
                <a:gd name="connsiteX11" fmla="*/ 38275 w 254059"/>
                <a:gd name="connsiteY11" fmla="*/ 13997 h 195500"/>
                <a:gd name="connsiteX12" fmla="*/ 2556 w 254059"/>
                <a:gd name="connsiteY12" fmla="*/ 35428 h 195500"/>
                <a:gd name="connsiteX13" fmla="*/ 12081 w 254059"/>
                <a:gd name="connsiteY13" fmla="*/ 111628 h 195500"/>
                <a:gd name="connsiteX0" fmla="*/ 11394 w 253372"/>
                <a:gd name="connsiteY0" fmla="*/ 111488 h 195360"/>
                <a:gd name="connsiteX1" fmla="*/ 59019 w 253372"/>
                <a:gd name="connsiteY1" fmla="*/ 151969 h 195360"/>
                <a:gd name="connsiteX2" fmla="*/ 82831 w 253372"/>
                <a:gd name="connsiteY2" fmla="*/ 192450 h 195360"/>
                <a:gd name="connsiteX3" fmla="*/ 151888 w 253372"/>
                <a:gd name="connsiteY3" fmla="*/ 190069 h 195360"/>
                <a:gd name="connsiteX4" fmla="*/ 237613 w 253372"/>
                <a:gd name="connsiteY4" fmla="*/ 173400 h 195360"/>
                <a:gd name="connsiteX5" fmla="*/ 251900 w 253372"/>
                <a:gd name="connsiteY5" fmla="*/ 156732 h 195360"/>
                <a:gd name="connsiteX6" fmla="*/ 218563 w 253372"/>
                <a:gd name="connsiteY6" fmla="*/ 101963 h 195360"/>
                <a:gd name="connsiteX7" fmla="*/ 161413 w 253372"/>
                <a:gd name="connsiteY7" fmla="*/ 68625 h 195360"/>
                <a:gd name="connsiteX8" fmla="*/ 154269 w 253372"/>
                <a:gd name="connsiteY8" fmla="*/ 44813 h 195360"/>
                <a:gd name="connsiteX9" fmla="*/ 166175 w 253372"/>
                <a:gd name="connsiteY9" fmla="*/ 4332 h 195360"/>
                <a:gd name="connsiteX10" fmla="*/ 120931 w 253372"/>
                <a:gd name="connsiteY10" fmla="*/ 1950 h 195360"/>
                <a:gd name="connsiteX11" fmla="*/ 39969 w 253372"/>
                <a:gd name="connsiteY11" fmla="*/ 11475 h 195360"/>
                <a:gd name="connsiteX12" fmla="*/ 1869 w 253372"/>
                <a:gd name="connsiteY12" fmla="*/ 35288 h 195360"/>
                <a:gd name="connsiteX13" fmla="*/ 11394 w 253372"/>
                <a:gd name="connsiteY13" fmla="*/ 111488 h 195360"/>
                <a:gd name="connsiteX0" fmla="*/ 11394 w 253372"/>
                <a:gd name="connsiteY0" fmla="*/ 109644 h 193516"/>
                <a:gd name="connsiteX1" fmla="*/ 59019 w 253372"/>
                <a:gd name="connsiteY1" fmla="*/ 150125 h 193516"/>
                <a:gd name="connsiteX2" fmla="*/ 82831 w 253372"/>
                <a:gd name="connsiteY2" fmla="*/ 190606 h 193516"/>
                <a:gd name="connsiteX3" fmla="*/ 151888 w 253372"/>
                <a:gd name="connsiteY3" fmla="*/ 188225 h 193516"/>
                <a:gd name="connsiteX4" fmla="*/ 237613 w 253372"/>
                <a:gd name="connsiteY4" fmla="*/ 171556 h 193516"/>
                <a:gd name="connsiteX5" fmla="*/ 251900 w 253372"/>
                <a:gd name="connsiteY5" fmla="*/ 154888 h 193516"/>
                <a:gd name="connsiteX6" fmla="*/ 218563 w 253372"/>
                <a:gd name="connsiteY6" fmla="*/ 100119 h 193516"/>
                <a:gd name="connsiteX7" fmla="*/ 161413 w 253372"/>
                <a:gd name="connsiteY7" fmla="*/ 66781 h 193516"/>
                <a:gd name="connsiteX8" fmla="*/ 154269 w 253372"/>
                <a:gd name="connsiteY8" fmla="*/ 42969 h 193516"/>
                <a:gd name="connsiteX9" fmla="*/ 163794 w 253372"/>
                <a:gd name="connsiteY9" fmla="*/ 7250 h 193516"/>
                <a:gd name="connsiteX10" fmla="*/ 120931 w 253372"/>
                <a:gd name="connsiteY10" fmla="*/ 106 h 193516"/>
                <a:gd name="connsiteX11" fmla="*/ 39969 w 253372"/>
                <a:gd name="connsiteY11" fmla="*/ 9631 h 193516"/>
                <a:gd name="connsiteX12" fmla="*/ 1869 w 253372"/>
                <a:gd name="connsiteY12" fmla="*/ 33444 h 193516"/>
                <a:gd name="connsiteX13" fmla="*/ 11394 w 253372"/>
                <a:gd name="connsiteY13" fmla="*/ 109644 h 193516"/>
                <a:gd name="connsiteX0" fmla="*/ 11394 w 253372"/>
                <a:gd name="connsiteY0" fmla="*/ 109596 h 193468"/>
                <a:gd name="connsiteX1" fmla="*/ 59019 w 253372"/>
                <a:gd name="connsiteY1" fmla="*/ 150077 h 193468"/>
                <a:gd name="connsiteX2" fmla="*/ 82831 w 253372"/>
                <a:gd name="connsiteY2" fmla="*/ 190558 h 193468"/>
                <a:gd name="connsiteX3" fmla="*/ 151888 w 253372"/>
                <a:gd name="connsiteY3" fmla="*/ 188177 h 193468"/>
                <a:gd name="connsiteX4" fmla="*/ 237613 w 253372"/>
                <a:gd name="connsiteY4" fmla="*/ 171508 h 193468"/>
                <a:gd name="connsiteX5" fmla="*/ 251900 w 253372"/>
                <a:gd name="connsiteY5" fmla="*/ 154840 h 193468"/>
                <a:gd name="connsiteX6" fmla="*/ 218563 w 253372"/>
                <a:gd name="connsiteY6" fmla="*/ 100071 h 193468"/>
                <a:gd name="connsiteX7" fmla="*/ 161413 w 253372"/>
                <a:gd name="connsiteY7" fmla="*/ 66733 h 193468"/>
                <a:gd name="connsiteX8" fmla="*/ 154269 w 253372"/>
                <a:gd name="connsiteY8" fmla="*/ 35777 h 193468"/>
                <a:gd name="connsiteX9" fmla="*/ 163794 w 253372"/>
                <a:gd name="connsiteY9" fmla="*/ 7202 h 193468"/>
                <a:gd name="connsiteX10" fmla="*/ 120931 w 253372"/>
                <a:gd name="connsiteY10" fmla="*/ 58 h 193468"/>
                <a:gd name="connsiteX11" fmla="*/ 39969 w 253372"/>
                <a:gd name="connsiteY11" fmla="*/ 9583 h 193468"/>
                <a:gd name="connsiteX12" fmla="*/ 1869 w 253372"/>
                <a:gd name="connsiteY12" fmla="*/ 33396 h 193468"/>
                <a:gd name="connsiteX13" fmla="*/ 11394 w 253372"/>
                <a:gd name="connsiteY13" fmla="*/ 109596 h 193468"/>
                <a:gd name="connsiteX0" fmla="*/ 11394 w 253372"/>
                <a:gd name="connsiteY0" fmla="*/ 109596 h 193468"/>
                <a:gd name="connsiteX1" fmla="*/ 59019 w 253372"/>
                <a:gd name="connsiteY1" fmla="*/ 150077 h 193468"/>
                <a:gd name="connsiteX2" fmla="*/ 82831 w 253372"/>
                <a:gd name="connsiteY2" fmla="*/ 190558 h 193468"/>
                <a:gd name="connsiteX3" fmla="*/ 151888 w 253372"/>
                <a:gd name="connsiteY3" fmla="*/ 188177 h 193468"/>
                <a:gd name="connsiteX4" fmla="*/ 237613 w 253372"/>
                <a:gd name="connsiteY4" fmla="*/ 171508 h 193468"/>
                <a:gd name="connsiteX5" fmla="*/ 251900 w 253372"/>
                <a:gd name="connsiteY5" fmla="*/ 154840 h 193468"/>
                <a:gd name="connsiteX6" fmla="*/ 218563 w 253372"/>
                <a:gd name="connsiteY6" fmla="*/ 100071 h 193468"/>
                <a:gd name="connsiteX7" fmla="*/ 168557 w 253372"/>
                <a:gd name="connsiteY7" fmla="*/ 66733 h 193468"/>
                <a:gd name="connsiteX8" fmla="*/ 154269 w 253372"/>
                <a:gd name="connsiteY8" fmla="*/ 35777 h 193468"/>
                <a:gd name="connsiteX9" fmla="*/ 163794 w 253372"/>
                <a:gd name="connsiteY9" fmla="*/ 7202 h 193468"/>
                <a:gd name="connsiteX10" fmla="*/ 120931 w 253372"/>
                <a:gd name="connsiteY10" fmla="*/ 58 h 193468"/>
                <a:gd name="connsiteX11" fmla="*/ 39969 w 253372"/>
                <a:gd name="connsiteY11" fmla="*/ 9583 h 193468"/>
                <a:gd name="connsiteX12" fmla="*/ 1869 w 253372"/>
                <a:gd name="connsiteY12" fmla="*/ 33396 h 193468"/>
                <a:gd name="connsiteX13" fmla="*/ 11394 w 253372"/>
                <a:gd name="connsiteY13" fmla="*/ 109596 h 193468"/>
                <a:gd name="connsiteX0" fmla="*/ 11394 w 253372"/>
                <a:gd name="connsiteY0" fmla="*/ 109596 h 193468"/>
                <a:gd name="connsiteX1" fmla="*/ 59019 w 253372"/>
                <a:gd name="connsiteY1" fmla="*/ 150077 h 193468"/>
                <a:gd name="connsiteX2" fmla="*/ 82831 w 253372"/>
                <a:gd name="connsiteY2" fmla="*/ 190558 h 193468"/>
                <a:gd name="connsiteX3" fmla="*/ 151888 w 253372"/>
                <a:gd name="connsiteY3" fmla="*/ 188177 h 193468"/>
                <a:gd name="connsiteX4" fmla="*/ 237613 w 253372"/>
                <a:gd name="connsiteY4" fmla="*/ 171508 h 193468"/>
                <a:gd name="connsiteX5" fmla="*/ 251900 w 253372"/>
                <a:gd name="connsiteY5" fmla="*/ 154840 h 193468"/>
                <a:gd name="connsiteX6" fmla="*/ 218563 w 253372"/>
                <a:gd name="connsiteY6" fmla="*/ 104834 h 193468"/>
                <a:gd name="connsiteX7" fmla="*/ 168557 w 253372"/>
                <a:gd name="connsiteY7" fmla="*/ 66733 h 193468"/>
                <a:gd name="connsiteX8" fmla="*/ 154269 w 253372"/>
                <a:gd name="connsiteY8" fmla="*/ 35777 h 193468"/>
                <a:gd name="connsiteX9" fmla="*/ 163794 w 253372"/>
                <a:gd name="connsiteY9" fmla="*/ 7202 h 193468"/>
                <a:gd name="connsiteX10" fmla="*/ 120931 w 253372"/>
                <a:gd name="connsiteY10" fmla="*/ 58 h 193468"/>
                <a:gd name="connsiteX11" fmla="*/ 39969 w 253372"/>
                <a:gd name="connsiteY11" fmla="*/ 9583 h 193468"/>
                <a:gd name="connsiteX12" fmla="*/ 1869 w 253372"/>
                <a:gd name="connsiteY12" fmla="*/ 33396 h 193468"/>
                <a:gd name="connsiteX13" fmla="*/ 11394 w 253372"/>
                <a:gd name="connsiteY13" fmla="*/ 109596 h 193468"/>
                <a:gd name="connsiteX0" fmla="*/ 9701 w 254060"/>
                <a:gd name="connsiteY0" fmla="*/ 104833 h 193468"/>
                <a:gd name="connsiteX1" fmla="*/ 59707 w 254060"/>
                <a:gd name="connsiteY1" fmla="*/ 150077 h 193468"/>
                <a:gd name="connsiteX2" fmla="*/ 83519 w 254060"/>
                <a:gd name="connsiteY2" fmla="*/ 190558 h 193468"/>
                <a:gd name="connsiteX3" fmla="*/ 152576 w 254060"/>
                <a:gd name="connsiteY3" fmla="*/ 188177 h 193468"/>
                <a:gd name="connsiteX4" fmla="*/ 238301 w 254060"/>
                <a:gd name="connsiteY4" fmla="*/ 171508 h 193468"/>
                <a:gd name="connsiteX5" fmla="*/ 252588 w 254060"/>
                <a:gd name="connsiteY5" fmla="*/ 154840 h 193468"/>
                <a:gd name="connsiteX6" fmla="*/ 219251 w 254060"/>
                <a:gd name="connsiteY6" fmla="*/ 104834 h 193468"/>
                <a:gd name="connsiteX7" fmla="*/ 169245 w 254060"/>
                <a:gd name="connsiteY7" fmla="*/ 66733 h 193468"/>
                <a:gd name="connsiteX8" fmla="*/ 154957 w 254060"/>
                <a:gd name="connsiteY8" fmla="*/ 35777 h 193468"/>
                <a:gd name="connsiteX9" fmla="*/ 164482 w 254060"/>
                <a:gd name="connsiteY9" fmla="*/ 7202 h 193468"/>
                <a:gd name="connsiteX10" fmla="*/ 121619 w 254060"/>
                <a:gd name="connsiteY10" fmla="*/ 58 h 193468"/>
                <a:gd name="connsiteX11" fmla="*/ 40657 w 254060"/>
                <a:gd name="connsiteY11" fmla="*/ 9583 h 193468"/>
                <a:gd name="connsiteX12" fmla="*/ 2557 w 254060"/>
                <a:gd name="connsiteY12" fmla="*/ 33396 h 193468"/>
                <a:gd name="connsiteX13" fmla="*/ 9701 w 254060"/>
                <a:gd name="connsiteY13" fmla="*/ 104833 h 193468"/>
                <a:gd name="connsiteX0" fmla="*/ 7003 w 256125"/>
                <a:gd name="connsiteY0" fmla="*/ 97690 h 193468"/>
                <a:gd name="connsiteX1" fmla="*/ 61772 w 256125"/>
                <a:gd name="connsiteY1" fmla="*/ 150077 h 193468"/>
                <a:gd name="connsiteX2" fmla="*/ 85584 w 256125"/>
                <a:gd name="connsiteY2" fmla="*/ 190558 h 193468"/>
                <a:gd name="connsiteX3" fmla="*/ 154641 w 256125"/>
                <a:gd name="connsiteY3" fmla="*/ 188177 h 193468"/>
                <a:gd name="connsiteX4" fmla="*/ 240366 w 256125"/>
                <a:gd name="connsiteY4" fmla="*/ 171508 h 193468"/>
                <a:gd name="connsiteX5" fmla="*/ 254653 w 256125"/>
                <a:gd name="connsiteY5" fmla="*/ 154840 h 193468"/>
                <a:gd name="connsiteX6" fmla="*/ 221316 w 256125"/>
                <a:gd name="connsiteY6" fmla="*/ 104834 h 193468"/>
                <a:gd name="connsiteX7" fmla="*/ 171310 w 256125"/>
                <a:gd name="connsiteY7" fmla="*/ 66733 h 193468"/>
                <a:gd name="connsiteX8" fmla="*/ 157022 w 256125"/>
                <a:gd name="connsiteY8" fmla="*/ 35777 h 193468"/>
                <a:gd name="connsiteX9" fmla="*/ 166547 w 256125"/>
                <a:gd name="connsiteY9" fmla="*/ 7202 h 193468"/>
                <a:gd name="connsiteX10" fmla="*/ 123684 w 256125"/>
                <a:gd name="connsiteY10" fmla="*/ 58 h 193468"/>
                <a:gd name="connsiteX11" fmla="*/ 42722 w 256125"/>
                <a:gd name="connsiteY11" fmla="*/ 9583 h 193468"/>
                <a:gd name="connsiteX12" fmla="*/ 4622 w 256125"/>
                <a:gd name="connsiteY12" fmla="*/ 33396 h 193468"/>
                <a:gd name="connsiteX13" fmla="*/ 7003 w 256125"/>
                <a:gd name="connsiteY13" fmla="*/ 97690 h 193468"/>
                <a:gd name="connsiteX0" fmla="*/ 6723 w 255845"/>
                <a:gd name="connsiteY0" fmla="*/ 97690 h 193468"/>
                <a:gd name="connsiteX1" fmla="*/ 56730 w 255845"/>
                <a:gd name="connsiteY1" fmla="*/ 150077 h 193468"/>
                <a:gd name="connsiteX2" fmla="*/ 85304 w 255845"/>
                <a:gd name="connsiteY2" fmla="*/ 190558 h 193468"/>
                <a:gd name="connsiteX3" fmla="*/ 154361 w 255845"/>
                <a:gd name="connsiteY3" fmla="*/ 188177 h 193468"/>
                <a:gd name="connsiteX4" fmla="*/ 240086 w 255845"/>
                <a:gd name="connsiteY4" fmla="*/ 171508 h 193468"/>
                <a:gd name="connsiteX5" fmla="*/ 254373 w 255845"/>
                <a:gd name="connsiteY5" fmla="*/ 154840 h 193468"/>
                <a:gd name="connsiteX6" fmla="*/ 221036 w 255845"/>
                <a:gd name="connsiteY6" fmla="*/ 104834 h 193468"/>
                <a:gd name="connsiteX7" fmla="*/ 171030 w 255845"/>
                <a:gd name="connsiteY7" fmla="*/ 66733 h 193468"/>
                <a:gd name="connsiteX8" fmla="*/ 156742 w 255845"/>
                <a:gd name="connsiteY8" fmla="*/ 35777 h 193468"/>
                <a:gd name="connsiteX9" fmla="*/ 166267 w 255845"/>
                <a:gd name="connsiteY9" fmla="*/ 7202 h 193468"/>
                <a:gd name="connsiteX10" fmla="*/ 123404 w 255845"/>
                <a:gd name="connsiteY10" fmla="*/ 58 h 193468"/>
                <a:gd name="connsiteX11" fmla="*/ 42442 w 255845"/>
                <a:gd name="connsiteY11" fmla="*/ 9583 h 193468"/>
                <a:gd name="connsiteX12" fmla="*/ 4342 w 255845"/>
                <a:gd name="connsiteY12" fmla="*/ 33396 h 193468"/>
                <a:gd name="connsiteX13" fmla="*/ 6723 w 255845"/>
                <a:gd name="connsiteY13" fmla="*/ 97690 h 193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5845" h="193468">
                  <a:moveTo>
                    <a:pt x="6723" y="97690"/>
                  </a:moveTo>
                  <a:cubicBezTo>
                    <a:pt x="15454" y="117137"/>
                    <a:pt x="43633" y="134599"/>
                    <a:pt x="56730" y="150077"/>
                  </a:cubicBezTo>
                  <a:cubicBezTo>
                    <a:pt x="69827" y="165555"/>
                    <a:pt x="69032" y="184208"/>
                    <a:pt x="85304" y="190558"/>
                  </a:cubicBezTo>
                  <a:cubicBezTo>
                    <a:pt x="101576" y="196908"/>
                    <a:pt x="128564" y="191352"/>
                    <a:pt x="154361" y="188177"/>
                  </a:cubicBezTo>
                  <a:cubicBezTo>
                    <a:pt x="180158" y="185002"/>
                    <a:pt x="223417" y="177064"/>
                    <a:pt x="240086" y="171508"/>
                  </a:cubicBezTo>
                  <a:cubicBezTo>
                    <a:pt x="256755" y="165952"/>
                    <a:pt x="257548" y="165952"/>
                    <a:pt x="254373" y="154840"/>
                  </a:cubicBezTo>
                  <a:cubicBezTo>
                    <a:pt x="251198" y="143728"/>
                    <a:pt x="234927" y="119519"/>
                    <a:pt x="221036" y="104834"/>
                  </a:cubicBezTo>
                  <a:cubicBezTo>
                    <a:pt x="207146" y="90150"/>
                    <a:pt x="181746" y="78242"/>
                    <a:pt x="171030" y="66733"/>
                  </a:cubicBezTo>
                  <a:cubicBezTo>
                    <a:pt x="160314" y="55224"/>
                    <a:pt x="157536" y="45699"/>
                    <a:pt x="156742" y="35777"/>
                  </a:cubicBezTo>
                  <a:cubicBezTo>
                    <a:pt x="155948" y="25855"/>
                    <a:pt x="171823" y="13155"/>
                    <a:pt x="166267" y="7202"/>
                  </a:cubicBezTo>
                  <a:cubicBezTo>
                    <a:pt x="160711" y="1249"/>
                    <a:pt x="144041" y="-339"/>
                    <a:pt x="123404" y="58"/>
                  </a:cubicBezTo>
                  <a:cubicBezTo>
                    <a:pt x="102767" y="455"/>
                    <a:pt x="62286" y="4027"/>
                    <a:pt x="42442" y="9583"/>
                  </a:cubicBezTo>
                  <a:cubicBezTo>
                    <a:pt x="22598" y="15139"/>
                    <a:pt x="10295" y="18712"/>
                    <a:pt x="4342" y="33396"/>
                  </a:cubicBezTo>
                  <a:cubicBezTo>
                    <a:pt x="-1611" y="48080"/>
                    <a:pt x="-2008" y="78243"/>
                    <a:pt x="6723" y="97690"/>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5" name="任意多边形 234"/>
            <p:cNvSpPr/>
            <p:nvPr/>
          </p:nvSpPr>
          <p:spPr>
            <a:xfrm>
              <a:off x="7406276" y="2285331"/>
              <a:ext cx="135159" cy="162681"/>
            </a:xfrm>
            <a:custGeom>
              <a:avLst/>
              <a:gdLst>
                <a:gd name="connsiteX0" fmla="*/ 35849 w 133855"/>
                <a:gd name="connsiteY0" fmla="*/ 39552 h 168299"/>
                <a:gd name="connsiteX1" fmla="*/ 100142 w 133855"/>
                <a:gd name="connsiteY1" fmla="*/ 10977 h 168299"/>
                <a:gd name="connsiteX2" fmla="*/ 128717 w 133855"/>
                <a:gd name="connsiteY2" fmla="*/ 1452 h 168299"/>
                <a:gd name="connsiteX3" fmla="*/ 133480 w 133855"/>
                <a:gd name="connsiteY3" fmla="*/ 39552 h 168299"/>
                <a:gd name="connsiteX4" fmla="*/ 123955 w 133855"/>
                <a:gd name="connsiteY4" fmla="*/ 103846 h 168299"/>
                <a:gd name="connsiteX5" fmla="*/ 114430 w 133855"/>
                <a:gd name="connsiteY5" fmla="*/ 125277 h 168299"/>
                <a:gd name="connsiteX6" fmla="*/ 64424 w 133855"/>
                <a:gd name="connsiteY6" fmla="*/ 132421 h 168299"/>
                <a:gd name="connsiteX7" fmla="*/ 7274 w 133855"/>
                <a:gd name="connsiteY7" fmla="*/ 168139 h 168299"/>
                <a:gd name="connsiteX8" fmla="*/ 130 w 133855"/>
                <a:gd name="connsiteY8" fmla="*/ 141946 h 168299"/>
                <a:gd name="connsiteX9" fmla="*/ 35849 w 133855"/>
                <a:gd name="connsiteY9" fmla="*/ 39552 h 168299"/>
                <a:gd name="connsiteX0" fmla="*/ 37060 w 135066"/>
                <a:gd name="connsiteY0" fmla="*/ 39552 h 168304"/>
                <a:gd name="connsiteX1" fmla="*/ 101353 w 135066"/>
                <a:gd name="connsiteY1" fmla="*/ 10977 h 168304"/>
                <a:gd name="connsiteX2" fmla="*/ 129928 w 135066"/>
                <a:gd name="connsiteY2" fmla="*/ 1452 h 168304"/>
                <a:gd name="connsiteX3" fmla="*/ 134691 w 135066"/>
                <a:gd name="connsiteY3" fmla="*/ 39552 h 168304"/>
                <a:gd name="connsiteX4" fmla="*/ 125166 w 135066"/>
                <a:gd name="connsiteY4" fmla="*/ 103846 h 168304"/>
                <a:gd name="connsiteX5" fmla="*/ 115641 w 135066"/>
                <a:gd name="connsiteY5" fmla="*/ 125277 h 168304"/>
                <a:gd name="connsiteX6" fmla="*/ 65635 w 135066"/>
                <a:gd name="connsiteY6" fmla="*/ 132421 h 168304"/>
                <a:gd name="connsiteX7" fmla="*/ 8485 w 135066"/>
                <a:gd name="connsiteY7" fmla="*/ 168139 h 168304"/>
                <a:gd name="connsiteX8" fmla="*/ 1341 w 135066"/>
                <a:gd name="connsiteY8" fmla="*/ 141946 h 168304"/>
                <a:gd name="connsiteX9" fmla="*/ 3722 w 135066"/>
                <a:gd name="connsiteY9" fmla="*/ 60983 h 168304"/>
                <a:gd name="connsiteX10" fmla="*/ 37060 w 135066"/>
                <a:gd name="connsiteY10" fmla="*/ 39552 h 168304"/>
                <a:gd name="connsiteX0" fmla="*/ 37060 w 135066"/>
                <a:gd name="connsiteY0" fmla="*/ 39552 h 168294"/>
                <a:gd name="connsiteX1" fmla="*/ 101353 w 135066"/>
                <a:gd name="connsiteY1" fmla="*/ 10977 h 168294"/>
                <a:gd name="connsiteX2" fmla="*/ 129928 w 135066"/>
                <a:gd name="connsiteY2" fmla="*/ 1452 h 168294"/>
                <a:gd name="connsiteX3" fmla="*/ 134691 w 135066"/>
                <a:gd name="connsiteY3" fmla="*/ 39552 h 168294"/>
                <a:gd name="connsiteX4" fmla="*/ 125166 w 135066"/>
                <a:gd name="connsiteY4" fmla="*/ 103846 h 168294"/>
                <a:gd name="connsiteX5" fmla="*/ 115641 w 135066"/>
                <a:gd name="connsiteY5" fmla="*/ 125277 h 168294"/>
                <a:gd name="connsiteX6" fmla="*/ 65635 w 135066"/>
                <a:gd name="connsiteY6" fmla="*/ 132421 h 168294"/>
                <a:gd name="connsiteX7" fmla="*/ 8485 w 135066"/>
                <a:gd name="connsiteY7" fmla="*/ 168139 h 168294"/>
                <a:gd name="connsiteX8" fmla="*/ 1341 w 135066"/>
                <a:gd name="connsiteY8" fmla="*/ 141946 h 168294"/>
                <a:gd name="connsiteX9" fmla="*/ 3722 w 135066"/>
                <a:gd name="connsiteY9" fmla="*/ 65745 h 168294"/>
                <a:gd name="connsiteX10" fmla="*/ 37060 w 135066"/>
                <a:gd name="connsiteY10" fmla="*/ 39552 h 168294"/>
                <a:gd name="connsiteX0" fmla="*/ 37060 w 135775"/>
                <a:gd name="connsiteY0" fmla="*/ 38516 h 167258"/>
                <a:gd name="connsiteX1" fmla="*/ 84685 w 135775"/>
                <a:gd name="connsiteY1" fmla="*/ 19466 h 167258"/>
                <a:gd name="connsiteX2" fmla="*/ 129928 w 135775"/>
                <a:gd name="connsiteY2" fmla="*/ 416 h 167258"/>
                <a:gd name="connsiteX3" fmla="*/ 134691 w 135775"/>
                <a:gd name="connsiteY3" fmla="*/ 38516 h 167258"/>
                <a:gd name="connsiteX4" fmla="*/ 125166 w 135775"/>
                <a:gd name="connsiteY4" fmla="*/ 102810 h 167258"/>
                <a:gd name="connsiteX5" fmla="*/ 115641 w 135775"/>
                <a:gd name="connsiteY5" fmla="*/ 124241 h 167258"/>
                <a:gd name="connsiteX6" fmla="*/ 65635 w 135775"/>
                <a:gd name="connsiteY6" fmla="*/ 131385 h 167258"/>
                <a:gd name="connsiteX7" fmla="*/ 8485 w 135775"/>
                <a:gd name="connsiteY7" fmla="*/ 167103 h 167258"/>
                <a:gd name="connsiteX8" fmla="*/ 1341 w 135775"/>
                <a:gd name="connsiteY8" fmla="*/ 140910 h 167258"/>
                <a:gd name="connsiteX9" fmla="*/ 3722 w 135775"/>
                <a:gd name="connsiteY9" fmla="*/ 64709 h 167258"/>
                <a:gd name="connsiteX10" fmla="*/ 37060 w 135775"/>
                <a:gd name="connsiteY10" fmla="*/ 38516 h 167258"/>
                <a:gd name="connsiteX0" fmla="*/ 37060 w 134707"/>
                <a:gd name="connsiteY0" fmla="*/ 36185 h 164927"/>
                <a:gd name="connsiteX1" fmla="*/ 84685 w 134707"/>
                <a:gd name="connsiteY1" fmla="*/ 17135 h 164927"/>
                <a:gd name="connsiteX2" fmla="*/ 122784 w 134707"/>
                <a:gd name="connsiteY2" fmla="*/ 466 h 164927"/>
                <a:gd name="connsiteX3" fmla="*/ 134691 w 134707"/>
                <a:gd name="connsiteY3" fmla="*/ 36185 h 164927"/>
                <a:gd name="connsiteX4" fmla="*/ 125166 w 134707"/>
                <a:gd name="connsiteY4" fmla="*/ 100479 h 164927"/>
                <a:gd name="connsiteX5" fmla="*/ 115641 w 134707"/>
                <a:gd name="connsiteY5" fmla="*/ 121910 h 164927"/>
                <a:gd name="connsiteX6" fmla="*/ 65635 w 134707"/>
                <a:gd name="connsiteY6" fmla="*/ 129054 h 164927"/>
                <a:gd name="connsiteX7" fmla="*/ 8485 w 134707"/>
                <a:gd name="connsiteY7" fmla="*/ 164772 h 164927"/>
                <a:gd name="connsiteX8" fmla="*/ 1341 w 134707"/>
                <a:gd name="connsiteY8" fmla="*/ 138579 h 164927"/>
                <a:gd name="connsiteX9" fmla="*/ 3722 w 134707"/>
                <a:gd name="connsiteY9" fmla="*/ 62378 h 164927"/>
                <a:gd name="connsiteX10" fmla="*/ 37060 w 134707"/>
                <a:gd name="connsiteY10" fmla="*/ 36185 h 164927"/>
                <a:gd name="connsiteX0" fmla="*/ 37060 w 129967"/>
                <a:gd name="connsiteY0" fmla="*/ 36389 h 165131"/>
                <a:gd name="connsiteX1" fmla="*/ 84685 w 129967"/>
                <a:gd name="connsiteY1" fmla="*/ 17339 h 165131"/>
                <a:gd name="connsiteX2" fmla="*/ 122784 w 129967"/>
                <a:gd name="connsiteY2" fmla="*/ 670 h 165131"/>
                <a:gd name="connsiteX3" fmla="*/ 129929 w 129967"/>
                <a:gd name="connsiteY3" fmla="*/ 41152 h 165131"/>
                <a:gd name="connsiteX4" fmla="*/ 125166 w 129967"/>
                <a:gd name="connsiteY4" fmla="*/ 100683 h 165131"/>
                <a:gd name="connsiteX5" fmla="*/ 115641 w 129967"/>
                <a:gd name="connsiteY5" fmla="*/ 122114 h 165131"/>
                <a:gd name="connsiteX6" fmla="*/ 65635 w 129967"/>
                <a:gd name="connsiteY6" fmla="*/ 129258 h 165131"/>
                <a:gd name="connsiteX7" fmla="*/ 8485 w 129967"/>
                <a:gd name="connsiteY7" fmla="*/ 164976 h 165131"/>
                <a:gd name="connsiteX8" fmla="*/ 1341 w 129967"/>
                <a:gd name="connsiteY8" fmla="*/ 138783 h 165131"/>
                <a:gd name="connsiteX9" fmla="*/ 3722 w 129967"/>
                <a:gd name="connsiteY9" fmla="*/ 62582 h 165131"/>
                <a:gd name="connsiteX10" fmla="*/ 37060 w 129967"/>
                <a:gd name="connsiteY10" fmla="*/ 36389 h 165131"/>
                <a:gd name="connsiteX0" fmla="*/ 37512 w 130419"/>
                <a:gd name="connsiteY0" fmla="*/ 36389 h 162779"/>
                <a:gd name="connsiteX1" fmla="*/ 85137 w 130419"/>
                <a:gd name="connsiteY1" fmla="*/ 17339 h 162779"/>
                <a:gd name="connsiteX2" fmla="*/ 123236 w 130419"/>
                <a:gd name="connsiteY2" fmla="*/ 670 h 162779"/>
                <a:gd name="connsiteX3" fmla="*/ 130381 w 130419"/>
                <a:gd name="connsiteY3" fmla="*/ 41152 h 162779"/>
                <a:gd name="connsiteX4" fmla="*/ 125618 w 130419"/>
                <a:gd name="connsiteY4" fmla="*/ 100683 h 162779"/>
                <a:gd name="connsiteX5" fmla="*/ 116093 w 130419"/>
                <a:gd name="connsiteY5" fmla="*/ 122114 h 162779"/>
                <a:gd name="connsiteX6" fmla="*/ 66087 w 130419"/>
                <a:gd name="connsiteY6" fmla="*/ 129258 h 162779"/>
                <a:gd name="connsiteX7" fmla="*/ 16081 w 130419"/>
                <a:gd name="connsiteY7" fmla="*/ 162595 h 162779"/>
                <a:gd name="connsiteX8" fmla="*/ 1793 w 130419"/>
                <a:gd name="connsiteY8" fmla="*/ 138783 h 162779"/>
                <a:gd name="connsiteX9" fmla="*/ 4174 w 130419"/>
                <a:gd name="connsiteY9" fmla="*/ 62582 h 162779"/>
                <a:gd name="connsiteX10" fmla="*/ 37512 w 130419"/>
                <a:gd name="connsiteY10" fmla="*/ 36389 h 162779"/>
                <a:gd name="connsiteX0" fmla="*/ 37512 w 130419"/>
                <a:gd name="connsiteY0" fmla="*/ 36389 h 162681"/>
                <a:gd name="connsiteX1" fmla="*/ 85137 w 130419"/>
                <a:gd name="connsiteY1" fmla="*/ 17339 h 162681"/>
                <a:gd name="connsiteX2" fmla="*/ 123236 w 130419"/>
                <a:gd name="connsiteY2" fmla="*/ 670 h 162681"/>
                <a:gd name="connsiteX3" fmla="*/ 130381 w 130419"/>
                <a:gd name="connsiteY3" fmla="*/ 41152 h 162681"/>
                <a:gd name="connsiteX4" fmla="*/ 125618 w 130419"/>
                <a:gd name="connsiteY4" fmla="*/ 100683 h 162681"/>
                <a:gd name="connsiteX5" fmla="*/ 116093 w 130419"/>
                <a:gd name="connsiteY5" fmla="*/ 122114 h 162681"/>
                <a:gd name="connsiteX6" fmla="*/ 66087 w 130419"/>
                <a:gd name="connsiteY6" fmla="*/ 129258 h 162681"/>
                <a:gd name="connsiteX7" fmla="*/ 16081 w 130419"/>
                <a:gd name="connsiteY7" fmla="*/ 162595 h 162681"/>
                <a:gd name="connsiteX8" fmla="*/ 1793 w 130419"/>
                <a:gd name="connsiteY8" fmla="*/ 126876 h 162681"/>
                <a:gd name="connsiteX9" fmla="*/ 4174 w 130419"/>
                <a:gd name="connsiteY9" fmla="*/ 62582 h 162681"/>
                <a:gd name="connsiteX10" fmla="*/ 37512 w 130419"/>
                <a:gd name="connsiteY10" fmla="*/ 36389 h 162681"/>
                <a:gd name="connsiteX0" fmla="*/ 37208 w 130115"/>
                <a:gd name="connsiteY0" fmla="*/ 36389 h 162681"/>
                <a:gd name="connsiteX1" fmla="*/ 84833 w 130115"/>
                <a:gd name="connsiteY1" fmla="*/ 17339 h 162681"/>
                <a:gd name="connsiteX2" fmla="*/ 122932 w 130115"/>
                <a:gd name="connsiteY2" fmla="*/ 670 h 162681"/>
                <a:gd name="connsiteX3" fmla="*/ 130077 w 130115"/>
                <a:gd name="connsiteY3" fmla="*/ 41152 h 162681"/>
                <a:gd name="connsiteX4" fmla="*/ 125314 w 130115"/>
                <a:gd name="connsiteY4" fmla="*/ 100683 h 162681"/>
                <a:gd name="connsiteX5" fmla="*/ 115789 w 130115"/>
                <a:gd name="connsiteY5" fmla="*/ 122114 h 162681"/>
                <a:gd name="connsiteX6" fmla="*/ 65783 w 130115"/>
                <a:gd name="connsiteY6" fmla="*/ 129258 h 162681"/>
                <a:gd name="connsiteX7" fmla="*/ 11014 w 130115"/>
                <a:gd name="connsiteY7" fmla="*/ 162595 h 162681"/>
                <a:gd name="connsiteX8" fmla="*/ 1489 w 130115"/>
                <a:gd name="connsiteY8" fmla="*/ 126876 h 162681"/>
                <a:gd name="connsiteX9" fmla="*/ 3870 w 130115"/>
                <a:gd name="connsiteY9" fmla="*/ 62582 h 162681"/>
                <a:gd name="connsiteX10" fmla="*/ 37208 w 130115"/>
                <a:gd name="connsiteY10" fmla="*/ 36389 h 162681"/>
                <a:gd name="connsiteX0" fmla="*/ 37512 w 130419"/>
                <a:gd name="connsiteY0" fmla="*/ 36389 h 162681"/>
                <a:gd name="connsiteX1" fmla="*/ 85137 w 130419"/>
                <a:gd name="connsiteY1" fmla="*/ 17339 h 162681"/>
                <a:gd name="connsiteX2" fmla="*/ 123236 w 130419"/>
                <a:gd name="connsiteY2" fmla="*/ 670 h 162681"/>
                <a:gd name="connsiteX3" fmla="*/ 130381 w 130419"/>
                <a:gd name="connsiteY3" fmla="*/ 41152 h 162681"/>
                <a:gd name="connsiteX4" fmla="*/ 125618 w 130419"/>
                <a:gd name="connsiteY4" fmla="*/ 100683 h 162681"/>
                <a:gd name="connsiteX5" fmla="*/ 116093 w 130419"/>
                <a:gd name="connsiteY5" fmla="*/ 122114 h 162681"/>
                <a:gd name="connsiteX6" fmla="*/ 66087 w 130419"/>
                <a:gd name="connsiteY6" fmla="*/ 129258 h 162681"/>
                <a:gd name="connsiteX7" fmla="*/ 16081 w 130419"/>
                <a:gd name="connsiteY7" fmla="*/ 162595 h 162681"/>
                <a:gd name="connsiteX8" fmla="*/ 1793 w 130419"/>
                <a:gd name="connsiteY8" fmla="*/ 126876 h 162681"/>
                <a:gd name="connsiteX9" fmla="*/ 4174 w 130419"/>
                <a:gd name="connsiteY9" fmla="*/ 62582 h 162681"/>
                <a:gd name="connsiteX10" fmla="*/ 37512 w 130419"/>
                <a:gd name="connsiteY10" fmla="*/ 36389 h 162681"/>
                <a:gd name="connsiteX0" fmla="*/ 37512 w 135159"/>
                <a:gd name="connsiteY0" fmla="*/ 36389 h 162681"/>
                <a:gd name="connsiteX1" fmla="*/ 85137 w 135159"/>
                <a:gd name="connsiteY1" fmla="*/ 17339 h 162681"/>
                <a:gd name="connsiteX2" fmla="*/ 123236 w 135159"/>
                <a:gd name="connsiteY2" fmla="*/ 670 h 162681"/>
                <a:gd name="connsiteX3" fmla="*/ 135143 w 135159"/>
                <a:gd name="connsiteY3" fmla="*/ 41152 h 162681"/>
                <a:gd name="connsiteX4" fmla="*/ 125618 w 135159"/>
                <a:gd name="connsiteY4" fmla="*/ 100683 h 162681"/>
                <a:gd name="connsiteX5" fmla="*/ 116093 w 135159"/>
                <a:gd name="connsiteY5" fmla="*/ 122114 h 162681"/>
                <a:gd name="connsiteX6" fmla="*/ 66087 w 135159"/>
                <a:gd name="connsiteY6" fmla="*/ 129258 h 162681"/>
                <a:gd name="connsiteX7" fmla="*/ 16081 w 135159"/>
                <a:gd name="connsiteY7" fmla="*/ 162595 h 162681"/>
                <a:gd name="connsiteX8" fmla="*/ 1793 w 135159"/>
                <a:gd name="connsiteY8" fmla="*/ 126876 h 162681"/>
                <a:gd name="connsiteX9" fmla="*/ 4174 w 135159"/>
                <a:gd name="connsiteY9" fmla="*/ 62582 h 162681"/>
                <a:gd name="connsiteX10" fmla="*/ 37512 w 135159"/>
                <a:gd name="connsiteY10" fmla="*/ 36389 h 162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159" h="162681">
                  <a:moveTo>
                    <a:pt x="37512" y="36389"/>
                  </a:moveTo>
                  <a:cubicBezTo>
                    <a:pt x="51006" y="28849"/>
                    <a:pt x="70850" y="23292"/>
                    <a:pt x="85137" y="17339"/>
                  </a:cubicBezTo>
                  <a:cubicBezTo>
                    <a:pt x="99424" y="11386"/>
                    <a:pt x="114902" y="-3299"/>
                    <a:pt x="123236" y="670"/>
                  </a:cubicBezTo>
                  <a:cubicBezTo>
                    <a:pt x="131570" y="4639"/>
                    <a:pt x="134746" y="24483"/>
                    <a:pt x="135143" y="41152"/>
                  </a:cubicBezTo>
                  <a:cubicBezTo>
                    <a:pt x="135540" y="57821"/>
                    <a:pt x="128793" y="87189"/>
                    <a:pt x="125618" y="100683"/>
                  </a:cubicBezTo>
                  <a:cubicBezTo>
                    <a:pt x="122443" y="114177"/>
                    <a:pt x="126015" y="117352"/>
                    <a:pt x="116093" y="122114"/>
                  </a:cubicBezTo>
                  <a:cubicBezTo>
                    <a:pt x="106171" y="126876"/>
                    <a:pt x="82756" y="122511"/>
                    <a:pt x="66087" y="129258"/>
                  </a:cubicBezTo>
                  <a:cubicBezTo>
                    <a:pt x="49418" y="136005"/>
                    <a:pt x="26797" y="161008"/>
                    <a:pt x="16081" y="162595"/>
                  </a:cubicBezTo>
                  <a:cubicBezTo>
                    <a:pt x="5365" y="164182"/>
                    <a:pt x="3778" y="143545"/>
                    <a:pt x="1793" y="126876"/>
                  </a:cubicBezTo>
                  <a:cubicBezTo>
                    <a:pt x="-192" y="110207"/>
                    <a:pt x="-1779" y="79648"/>
                    <a:pt x="4174" y="62582"/>
                  </a:cubicBezTo>
                  <a:cubicBezTo>
                    <a:pt x="10127" y="45516"/>
                    <a:pt x="24018" y="43929"/>
                    <a:pt x="37512" y="36389"/>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6" name="任意多边形 235"/>
            <p:cNvSpPr/>
            <p:nvPr/>
          </p:nvSpPr>
          <p:spPr>
            <a:xfrm>
              <a:off x="7792994" y="2600077"/>
              <a:ext cx="369934" cy="248427"/>
            </a:xfrm>
            <a:custGeom>
              <a:avLst/>
              <a:gdLst>
                <a:gd name="connsiteX0" fmla="*/ 128987 w 369496"/>
                <a:gd name="connsiteY0" fmla="*/ 40552 h 256967"/>
                <a:gd name="connsiteX1" fmla="*/ 214712 w 369496"/>
                <a:gd name="connsiteY1" fmla="*/ 11977 h 256967"/>
                <a:gd name="connsiteX2" fmla="*/ 274243 w 369496"/>
                <a:gd name="connsiteY2" fmla="*/ 71 h 256967"/>
                <a:gd name="connsiteX3" fmla="*/ 319487 w 369496"/>
                <a:gd name="connsiteY3" fmla="*/ 16739 h 256967"/>
                <a:gd name="connsiteX4" fmla="*/ 369493 w 369496"/>
                <a:gd name="connsiteY4" fmla="*/ 45314 h 256967"/>
                <a:gd name="connsiteX5" fmla="*/ 317106 w 369496"/>
                <a:gd name="connsiteY5" fmla="*/ 102464 h 256967"/>
                <a:gd name="connsiteX6" fmla="*/ 248049 w 369496"/>
                <a:gd name="connsiteY6" fmla="*/ 131039 h 256967"/>
                <a:gd name="connsiteX7" fmla="*/ 181374 w 369496"/>
                <a:gd name="connsiteY7" fmla="*/ 159614 h 256967"/>
                <a:gd name="connsiteX8" fmla="*/ 131368 w 369496"/>
                <a:gd name="connsiteY8" fmla="*/ 207239 h 256967"/>
                <a:gd name="connsiteX9" fmla="*/ 109937 w 369496"/>
                <a:gd name="connsiteY9" fmla="*/ 254864 h 256967"/>
                <a:gd name="connsiteX10" fmla="*/ 83743 w 369496"/>
                <a:gd name="connsiteY10" fmla="*/ 242958 h 256967"/>
                <a:gd name="connsiteX11" fmla="*/ 2781 w 369496"/>
                <a:gd name="connsiteY11" fmla="*/ 192952 h 256967"/>
                <a:gd name="connsiteX12" fmla="*/ 26593 w 369496"/>
                <a:gd name="connsiteY12" fmla="*/ 145327 h 256967"/>
                <a:gd name="connsiteX13" fmla="*/ 128987 w 369496"/>
                <a:gd name="connsiteY13" fmla="*/ 40552 h 256967"/>
                <a:gd name="connsiteX0" fmla="*/ 128987 w 369496"/>
                <a:gd name="connsiteY0" fmla="*/ 40552 h 253012"/>
                <a:gd name="connsiteX1" fmla="*/ 214712 w 369496"/>
                <a:gd name="connsiteY1" fmla="*/ 11977 h 253012"/>
                <a:gd name="connsiteX2" fmla="*/ 274243 w 369496"/>
                <a:gd name="connsiteY2" fmla="*/ 71 h 253012"/>
                <a:gd name="connsiteX3" fmla="*/ 319487 w 369496"/>
                <a:gd name="connsiteY3" fmla="*/ 16739 h 253012"/>
                <a:gd name="connsiteX4" fmla="*/ 369493 w 369496"/>
                <a:gd name="connsiteY4" fmla="*/ 45314 h 253012"/>
                <a:gd name="connsiteX5" fmla="*/ 317106 w 369496"/>
                <a:gd name="connsiteY5" fmla="*/ 102464 h 253012"/>
                <a:gd name="connsiteX6" fmla="*/ 248049 w 369496"/>
                <a:gd name="connsiteY6" fmla="*/ 131039 h 253012"/>
                <a:gd name="connsiteX7" fmla="*/ 181374 w 369496"/>
                <a:gd name="connsiteY7" fmla="*/ 159614 h 253012"/>
                <a:gd name="connsiteX8" fmla="*/ 131368 w 369496"/>
                <a:gd name="connsiteY8" fmla="*/ 207239 h 253012"/>
                <a:gd name="connsiteX9" fmla="*/ 107556 w 369496"/>
                <a:gd name="connsiteY9" fmla="*/ 250102 h 253012"/>
                <a:gd name="connsiteX10" fmla="*/ 83743 w 369496"/>
                <a:gd name="connsiteY10" fmla="*/ 242958 h 253012"/>
                <a:gd name="connsiteX11" fmla="*/ 2781 w 369496"/>
                <a:gd name="connsiteY11" fmla="*/ 192952 h 253012"/>
                <a:gd name="connsiteX12" fmla="*/ 26593 w 369496"/>
                <a:gd name="connsiteY12" fmla="*/ 145327 h 253012"/>
                <a:gd name="connsiteX13" fmla="*/ 128987 w 369496"/>
                <a:gd name="connsiteY13" fmla="*/ 40552 h 253012"/>
                <a:gd name="connsiteX0" fmla="*/ 128987 w 369496"/>
                <a:gd name="connsiteY0" fmla="*/ 40552 h 253012"/>
                <a:gd name="connsiteX1" fmla="*/ 214712 w 369496"/>
                <a:gd name="connsiteY1" fmla="*/ 11977 h 253012"/>
                <a:gd name="connsiteX2" fmla="*/ 274243 w 369496"/>
                <a:gd name="connsiteY2" fmla="*/ 71 h 253012"/>
                <a:gd name="connsiteX3" fmla="*/ 319487 w 369496"/>
                <a:gd name="connsiteY3" fmla="*/ 16739 h 253012"/>
                <a:gd name="connsiteX4" fmla="*/ 369493 w 369496"/>
                <a:gd name="connsiteY4" fmla="*/ 45314 h 253012"/>
                <a:gd name="connsiteX5" fmla="*/ 317106 w 369496"/>
                <a:gd name="connsiteY5" fmla="*/ 102464 h 253012"/>
                <a:gd name="connsiteX6" fmla="*/ 248049 w 369496"/>
                <a:gd name="connsiteY6" fmla="*/ 131039 h 253012"/>
                <a:gd name="connsiteX7" fmla="*/ 183755 w 369496"/>
                <a:gd name="connsiteY7" fmla="*/ 161995 h 253012"/>
                <a:gd name="connsiteX8" fmla="*/ 131368 w 369496"/>
                <a:gd name="connsiteY8" fmla="*/ 207239 h 253012"/>
                <a:gd name="connsiteX9" fmla="*/ 107556 w 369496"/>
                <a:gd name="connsiteY9" fmla="*/ 250102 h 253012"/>
                <a:gd name="connsiteX10" fmla="*/ 83743 w 369496"/>
                <a:gd name="connsiteY10" fmla="*/ 242958 h 253012"/>
                <a:gd name="connsiteX11" fmla="*/ 2781 w 369496"/>
                <a:gd name="connsiteY11" fmla="*/ 192952 h 253012"/>
                <a:gd name="connsiteX12" fmla="*/ 26593 w 369496"/>
                <a:gd name="connsiteY12" fmla="*/ 145327 h 253012"/>
                <a:gd name="connsiteX13" fmla="*/ 128987 w 369496"/>
                <a:gd name="connsiteY13" fmla="*/ 40552 h 253012"/>
                <a:gd name="connsiteX0" fmla="*/ 127044 w 369934"/>
                <a:gd name="connsiteY0" fmla="*/ 47710 h 253026"/>
                <a:gd name="connsiteX1" fmla="*/ 215150 w 369934"/>
                <a:gd name="connsiteY1" fmla="*/ 11991 h 253026"/>
                <a:gd name="connsiteX2" fmla="*/ 274681 w 369934"/>
                <a:gd name="connsiteY2" fmla="*/ 85 h 253026"/>
                <a:gd name="connsiteX3" fmla="*/ 319925 w 369934"/>
                <a:gd name="connsiteY3" fmla="*/ 16753 h 253026"/>
                <a:gd name="connsiteX4" fmla="*/ 369931 w 369934"/>
                <a:gd name="connsiteY4" fmla="*/ 45328 h 253026"/>
                <a:gd name="connsiteX5" fmla="*/ 317544 w 369934"/>
                <a:gd name="connsiteY5" fmla="*/ 102478 h 253026"/>
                <a:gd name="connsiteX6" fmla="*/ 248487 w 369934"/>
                <a:gd name="connsiteY6" fmla="*/ 131053 h 253026"/>
                <a:gd name="connsiteX7" fmla="*/ 184193 w 369934"/>
                <a:gd name="connsiteY7" fmla="*/ 162009 h 253026"/>
                <a:gd name="connsiteX8" fmla="*/ 131806 w 369934"/>
                <a:gd name="connsiteY8" fmla="*/ 207253 h 253026"/>
                <a:gd name="connsiteX9" fmla="*/ 107994 w 369934"/>
                <a:gd name="connsiteY9" fmla="*/ 250116 h 253026"/>
                <a:gd name="connsiteX10" fmla="*/ 84181 w 369934"/>
                <a:gd name="connsiteY10" fmla="*/ 242972 h 253026"/>
                <a:gd name="connsiteX11" fmla="*/ 3219 w 369934"/>
                <a:gd name="connsiteY11" fmla="*/ 192966 h 253026"/>
                <a:gd name="connsiteX12" fmla="*/ 27031 w 369934"/>
                <a:gd name="connsiteY12" fmla="*/ 145341 h 253026"/>
                <a:gd name="connsiteX13" fmla="*/ 127044 w 369934"/>
                <a:gd name="connsiteY13" fmla="*/ 47710 h 253026"/>
                <a:gd name="connsiteX0" fmla="*/ 127044 w 369934"/>
                <a:gd name="connsiteY0" fmla="*/ 43111 h 248427"/>
                <a:gd name="connsiteX1" fmla="*/ 215150 w 369934"/>
                <a:gd name="connsiteY1" fmla="*/ 7392 h 248427"/>
                <a:gd name="connsiteX2" fmla="*/ 274681 w 369934"/>
                <a:gd name="connsiteY2" fmla="*/ 249 h 248427"/>
                <a:gd name="connsiteX3" fmla="*/ 319925 w 369934"/>
                <a:gd name="connsiteY3" fmla="*/ 12154 h 248427"/>
                <a:gd name="connsiteX4" fmla="*/ 369931 w 369934"/>
                <a:gd name="connsiteY4" fmla="*/ 40729 h 248427"/>
                <a:gd name="connsiteX5" fmla="*/ 317544 w 369934"/>
                <a:gd name="connsiteY5" fmla="*/ 97879 h 248427"/>
                <a:gd name="connsiteX6" fmla="*/ 248487 w 369934"/>
                <a:gd name="connsiteY6" fmla="*/ 126454 h 248427"/>
                <a:gd name="connsiteX7" fmla="*/ 184193 w 369934"/>
                <a:gd name="connsiteY7" fmla="*/ 157410 h 248427"/>
                <a:gd name="connsiteX8" fmla="*/ 131806 w 369934"/>
                <a:gd name="connsiteY8" fmla="*/ 202654 h 248427"/>
                <a:gd name="connsiteX9" fmla="*/ 107994 w 369934"/>
                <a:gd name="connsiteY9" fmla="*/ 245517 h 248427"/>
                <a:gd name="connsiteX10" fmla="*/ 84181 w 369934"/>
                <a:gd name="connsiteY10" fmla="*/ 238373 h 248427"/>
                <a:gd name="connsiteX11" fmla="*/ 3219 w 369934"/>
                <a:gd name="connsiteY11" fmla="*/ 188367 h 248427"/>
                <a:gd name="connsiteX12" fmla="*/ 27031 w 369934"/>
                <a:gd name="connsiteY12" fmla="*/ 140742 h 248427"/>
                <a:gd name="connsiteX13" fmla="*/ 127044 w 369934"/>
                <a:gd name="connsiteY13" fmla="*/ 43111 h 248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69934" h="248427">
                  <a:moveTo>
                    <a:pt x="127044" y="43111"/>
                  </a:moveTo>
                  <a:cubicBezTo>
                    <a:pt x="158397" y="20886"/>
                    <a:pt x="190544" y="14536"/>
                    <a:pt x="215150" y="7392"/>
                  </a:cubicBezTo>
                  <a:cubicBezTo>
                    <a:pt x="239756" y="248"/>
                    <a:pt x="257219" y="-545"/>
                    <a:pt x="274681" y="249"/>
                  </a:cubicBezTo>
                  <a:cubicBezTo>
                    <a:pt x="292143" y="1043"/>
                    <a:pt x="304050" y="5407"/>
                    <a:pt x="319925" y="12154"/>
                  </a:cubicBezTo>
                  <a:cubicBezTo>
                    <a:pt x="335800" y="18901"/>
                    <a:pt x="370328" y="26442"/>
                    <a:pt x="369931" y="40729"/>
                  </a:cubicBezTo>
                  <a:cubicBezTo>
                    <a:pt x="369534" y="55016"/>
                    <a:pt x="337785" y="83592"/>
                    <a:pt x="317544" y="97879"/>
                  </a:cubicBezTo>
                  <a:cubicBezTo>
                    <a:pt x="297303" y="112166"/>
                    <a:pt x="270712" y="116532"/>
                    <a:pt x="248487" y="126454"/>
                  </a:cubicBezTo>
                  <a:cubicBezTo>
                    <a:pt x="226262" y="136376"/>
                    <a:pt x="203640" y="144710"/>
                    <a:pt x="184193" y="157410"/>
                  </a:cubicBezTo>
                  <a:cubicBezTo>
                    <a:pt x="164746" y="170110"/>
                    <a:pt x="144506" y="187969"/>
                    <a:pt x="131806" y="202654"/>
                  </a:cubicBezTo>
                  <a:cubicBezTo>
                    <a:pt x="119106" y="217339"/>
                    <a:pt x="115931" y="239564"/>
                    <a:pt x="107994" y="245517"/>
                  </a:cubicBezTo>
                  <a:cubicBezTo>
                    <a:pt x="100057" y="251470"/>
                    <a:pt x="101644" y="247898"/>
                    <a:pt x="84181" y="238373"/>
                  </a:cubicBezTo>
                  <a:cubicBezTo>
                    <a:pt x="66719" y="228848"/>
                    <a:pt x="12744" y="204639"/>
                    <a:pt x="3219" y="188367"/>
                  </a:cubicBezTo>
                  <a:cubicBezTo>
                    <a:pt x="-6306" y="172095"/>
                    <a:pt x="6394" y="164951"/>
                    <a:pt x="27031" y="140742"/>
                  </a:cubicBezTo>
                  <a:cubicBezTo>
                    <a:pt x="47669" y="116533"/>
                    <a:pt x="95691" y="65336"/>
                    <a:pt x="127044" y="43111"/>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7" name="任意多边形 236"/>
            <p:cNvSpPr/>
            <p:nvPr/>
          </p:nvSpPr>
          <p:spPr>
            <a:xfrm>
              <a:off x="8380672" y="2869397"/>
              <a:ext cx="155106" cy="207228"/>
            </a:xfrm>
            <a:custGeom>
              <a:avLst/>
              <a:gdLst>
                <a:gd name="connsiteX0" fmla="*/ 3822 w 160985"/>
                <a:gd name="connsiteY0" fmla="*/ 78591 h 207228"/>
                <a:gd name="connsiteX1" fmla="*/ 63354 w 160985"/>
                <a:gd name="connsiteY1" fmla="*/ 52397 h 207228"/>
                <a:gd name="connsiteX2" fmla="*/ 108597 w 160985"/>
                <a:gd name="connsiteY2" fmla="*/ 23822 h 207228"/>
                <a:gd name="connsiteX3" fmla="*/ 120504 w 160985"/>
                <a:gd name="connsiteY3" fmla="*/ 9 h 207228"/>
                <a:gd name="connsiteX4" fmla="*/ 134791 w 160985"/>
                <a:gd name="connsiteY4" fmla="*/ 21441 h 207228"/>
                <a:gd name="connsiteX5" fmla="*/ 149079 w 160985"/>
                <a:gd name="connsiteY5" fmla="*/ 61922 h 207228"/>
                <a:gd name="connsiteX6" fmla="*/ 160985 w 160985"/>
                <a:gd name="connsiteY6" fmla="*/ 133359 h 207228"/>
                <a:gd name="connsiteX7" fmla="*/ 149079 w 160985"/>
                <a:gd name="connsiteY7" fmla="*/ 150028 h 207228"/>
                <a:gd name="connsiteX8" fmla="*/ 101454 w 160985"/>
                <a:gd name="connsiteY8" fmla="*/ 183366 h 207228"/>
                <a:gd name="connsiteX9" fmla="*/ 56210 w 160985"/>
                <a:gd name="connsiteY9" fmla="*/ 207178 h 207228"/>
                <a:gd name="connsiteX10" fmla="*/ 37160 w 160985"/>
                <a:gd name="connsiteY10" fmla="*/ 188128 h 207228"/>
                <a:gd name="connsiteX11" fmla="*/ 8585 w 160985"/>
                <a:gd name="connsiteY11" fmla="*/ 140503 h 207228"/>
                <a:gd name="connsiteX12" fmla="*/ 3822 w 160985"/>
                <a:gd name="connsiteY12" fmla="*/ 78591 h 207228"/>
                <a:gd name="connsiteX0" fmla="*/ 4061 w 161224"/>
                <a:gd name="connsiteY0" fmla="*/ 88116 h 207228"/>
                <a:gd name="connsiteX1" fmla="*/ 63593 w 161224"/>
                <a:gd name="connsiteY1" fmla="*/ 52397 h 207228"/>
                <a:gd name="connsiteX2" fmla="*/ 108836 w 161224"/>
                <a:gd name="connsiteY2" fmla="*/ 23822 h 207228"/>
                <a:gd name="connsiteX3" fmla="*/ 120743 w 161224"/>
                <a:gd name="connsiteY3" fmla="*/ 9 h 207228"/>
                <a:gd name="connsiteX4" fmla="*/ 135030 w 161224"/>
                <a:gd name="connsiteY4" fmla="*/ 21441 h 207228"/>
                <a:gd name="connsiteX5" fmla="*/ 149318 w 161224"/>
                <a:gd name="connsiteY5" fmla="*/ 61922 h 207228"/>
                <a:gd name="connsiteX6" fmla="*/ 161224 w 161224"/>
                <a:gd name="connsiteY6" fmla="*/ 133359 h 207228"/>
                <a:gd name="connsiteX7" fmla="*/ 149318 w 161224"/>
                <a:gd name="connsiteY7" fmla="*/ 150028 h 207228"/>
                <a:gd name="connsiteX8" fmla="*/ 101693 w 161224"/>
                <a:gd name="connsiteY8" fmla="*/ 183366 h 207228"/>
                <a:gd name="connsiteX9" fmla="*/ 56449 w 161224"/>
                <a:gd name="connsiteY9" fmla="*/ 207178 h 207228"/>
                <a:gd name="connsiteX10" fmla="*/ 37399 w 161224"/>
                <a:gd name="connsiteY10" fmla="*/ 188128 h 207228"/>
                <a:gd name="connsiteX11" fmla="*/ 8824 w 161224"/>
                <a:gd name="connsiteY11" fmla="*/ 140503 h 207228"/>
                <a:gd name="connsiteX12" fmla="*/ 4061 w 161224"/>
                <a:gd name="connsiteY12" fmla="*/ 88116 h 207228"/>
                <a:gd name="connsiteX0" fmla="*/ 4061 w 161224"/>
                <a:gd name="connsiteY0" fmla="*/ 88116 h 207228"/>
                <a:gd name="connsiteX1" fmla="*/ 63593 w 161224"/>
                <a:gd name="connsiteY1" fmla="*/ 52397 h 207228"/>
                <a:gd name="connsiteX2" fmla="*/ 104073 w 161224"/>
                <a:gd name="connsiteY2" fmla="*/ 23822 h 207228"/>
                <a:gd name="connsiteX3" fmla="*/ 120743 w 161224"/>
                <a:gd name="connsiteY3" fmla="*/ 9 h 207228"/>
                <a:gd name="connsiteX4" fmla="*/ 135030 w 161224"/>
                <a:gd name="connsiteY4" fmla="*/ 21441 h 207228"/>
                <a:gd name="connsiteX5" fmla="*/ 149318 w 161224"/>
                <a:gd name="connsiteY5" fmla="*/ 61922 h 207228"/>
                <a:gd name="connsiteX6" fmla="*/ 161224 w 161224"/>
                <a:gd name="connsiteY6" fmla="*/ 133359 h 207228"/>
                <a:gd name="connsiteX7" fmla="*/ 149318 w 161224"/>
                <a:gd name="connsiteY7" fmla="*/ 150028 h 207228"/>
                <a:gd name="connsiteX8" fmla="*/ 101693 w 161224"/>
                <a:gd name="connsiteY8" fmla="*/ 183366 h 207228"/>
                <a:gd name="connsiteX9" fmla="*/ 56449 w 161224"/>
                <a:gd name="connsiteY9" fmla="*/ 207178 h 207228"/>
                <a:gd name="connsiteX10" fmla="*/ 37399 w 161224"/>
                <a:gd name="connsiteY10" fmla="*/ 188128 h 207228"/>
                <a:gd name="connsiteX11" fmla="*/ 8824 w 161224"/>
                <a:gd name="connsiteY11" fmla="*/ 140503 h 207228"/>
                <a:gd name="connsiteX12" fmla="*/ 4061 w 161224"/>
                <a:gd name="connsiteY12" fmla="*/ 88116 h 207228"/>
                <a:gd name="connsiteX0" fmla="*/ 4061 w 162043"/>
                <a:gd name="connsiteY0" fmla="*/ 88116 h 207228"/>
                <a:gd name="connsiteX1" fmla="*/ 63593 w 162043"/>
                <a:gd name="connsiteY1" fmla="*/ 52397 h 207228"/>
                <a:gd name="connsiteX2" fmla="*/ 104073 w 162043"/>
                <a:gd name="connsiteY2" fmla="*/ 23822 h 207228"/>
                <a:gd name="connsiteX3" fmla="*/ 120743 w 162043"/>
                <a:gd name="connsiteY3" fmla="*/ 9 h 207228"/>
                <a:gd name="connsiteX4" fmla="*/ 135030 w 162043"/>
                <a:gd name="connsiteY4" fmla="*/ 21441 h 207228"/>
                <a:gd name="connsiteX5" fmla="*/ 149318 w 162043"/>
                <a:gd name="connsiteY5" fmla="*/ 61922 h 207228"/>
                <a:gd name="connsiteX6" fmla="*/ 161224 w 162043"/>
                <a:gd name="connsiteY6" fmla="*/ 133359 h 207228"/>
                <a:gd name="connsiteX7" fmla="*/ 125505 w 162043"/>
                <a:gd name="connsiteY7" fmla="*/ 166697 h 207228"/>
                <a:gd name="connsiteX8" fmla="*/ 101693 w 162043"/>
                <a:gd name="connsiteY8" fmla="*/ 183366 h 207228"/>
                <a:gd name="connsiteX9" fmla="*/ 56449 w 162043"/>
                <a:gd name="connsiteY9" fmla="*/ 207178 h 207228"/>
                <a:gd name="connsiteX10" fmla="*/ 37399 w 162043"/>
                <a:gd name="connsiteY10" fmla="*/ 188128 h 207228"/>
                <a:gd name="connsiteX11" fmla="*/ 8824 w 162043"/>
                <a:gd name="connsiteY11" fmla="*/ 140503 h 207228"/>
                <a:gd name="connsiteX12" fmla="*/ 4061 w 162043"/>
                <a:gd name="connsiteY12" fmla="*/ 88116 h 207228"/>
                <a:gd name="connsiteX0" fmla="*/ 4061 w 155457"/>
                <a:gd name="connsiteY0" fmla="*/ 88116 h 207228"/>
                <a:gd name="connsiteX1" fmla="*/ 63593 w 155457"/>
                <a:gd name="connsiteY1" fmla="*/ 52397 h 207228"/>
                <a:gd name="connsiteX2" fmla="*/ 104073 w 155457"/>
                <a:gd name="connsiteY2" fmla="*/ 23822 h 207228"/>
                <a:gd name="connsiteX3" fmla="*/ 120743 w 155457"/>
                <a:gd name="connsiteY3" fmla="*/ 9 h 207228"/>
                <a:gd name="connsiteX4" fmla="*/ 135030 w 155457"/>
                <a:gd name="connsiteY4" fmla="*/ 21441 h 207228"/>
                <a:gd name="connsiteX5" fmla="*/ 149318 w 155457"/>
                <a:gd name="connsiteY5" fmla="*/ 61922 h 207228"/>
                <a:gd name="connsiteX6" fmla="*/ 154080 w 155457"/>
                <a:gd name="connsiteY6" fmla="*/ 135740 h 207228"/>
                <a:gd name="connsiteX7" fmla="*/ 125505 w 155457"/>
                <a:gd name="connsiteY7" fmla="*/ 166697 h 207228"/>
                <a:gd name="connsiteX8" fmla="*/ 101693 w 155457"/>
                <a:gd name="connsiteY8" fmla="*/ 183366 h 207228"/>
                <a:gd name="connsiteX9" fmla="*/ 56449 w 155457"/>
                <a:gd name="connsiteY9" fmla="*/ 207178 h 207228"/>
                <a:gd name="connsiteX10" fmla="*/ 37399 w 155457"/>
                <a:gd name="connsiteY10" fmla="*/ 188128 h 207228"/>
                <a:gd name="connsiteX11" fmla="*/ 8824 w 155457"/>
                <a:gd name="connsiteY11" fmla="*/ 140503 h 207228"/>
                <a:gd name="connsiteX12" fmla="*/ 4061 w 155457"/>
                <a:gd name="connsiteY12" fmla="*/ 88116 h 207228"/>
                <a:gd name="connsiteX0" fmla="*/ 3710 w 155106"/>
                <a:gd name="connsiteY0" fmla="*/ 88116 h 207228"/>
                <a:gd name="connsiteX1" fmla="*/ 58479 w 155106"/>
                <a:gd name="connsiteY1" fmla="*/ 59541 h 207228"/>
                <a:gd name="connsiteX2" fmla="*/ 103722 w 155106"/>
                <a:gd name="connsiteY2" fmla="*/ 23822 h 207228"/>
                <a:gd name="connsiteX3" fmla="*/ 120392 w 155106"/>
                <a:gd name="connsiteY3" fmla="*/ 9 h 207228"/>
                <a:gd name="connsiteX4" fmla="*/ 134679 w 155106"/>
                <a:gd name="connsiteY4" fmla="*/ 21441 h 207228"/>
                <a:gd name="connsiteX5" fmla="*/ 148967 w 155106"/>
                <a:gd name="connsiteY5" fmla="*/ 61922 h 207228"/>
                <a:gd name="connsiteX6" fmla="*/ 153729 w 155106"/>
                <a:gd name="connsiteY6" fmla="*/ 135740 h 207228"/>
                <a:gd name="connsiteX7" fmla="*/ 125154 w 155106"/>
                <a:gd name="connsiteY7" fmla="*/ 166697 h 207228"/>
                <a:gd name="connsiteX8" fmla="*/ 101342 w 155106"/>
                <a:gd name="connsiteY8" fmla="*/ 183366 h 207228"/>
                <a:gd name="connsiteX9" fmla="*/ 56098 w 155106"/>
                <a:gd name="connsiteY9" fmla="*/ 207178 h 207228"/>
                <a:gd name="connsiteX10" fmla="*/ 37048 w 155106"/>
                <a:gd name="connsiteY10" fmla="*/ 188128 h 207228"/>
                <a:gd name="connsiteX11" fmla="*/ 8473 w 155106"/>
                <a:gd name="connsiteY11" fmla="*/ 140503 h 207228"/>
                <a:gd name="connsiteX12" fmla="*/ 3710 w 155106"/>
                <a:gd name="connsiteY12" fmla="*/ 88116 h 207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5106" h="207228">
                  <a:moveTo>
                    <a:pt x="3710" y="88116"/>
                  </a:moveTo>
                  <a:cubicBezTo>
                    <a:pt x="12044" y="74622"/>
                    <a:pt x="41810" y="70257"/>
                    <a:pt x="58479" y="59541"/>
                  </a:cubicBezTo>
                  <a:cubicBezTo>
                    <a:pt x="75148" y="48825"/>
                    <a:pt x="93403" y="33744"/>
                    <a:pt x="103722" y="23822"/>
                  </a:cubicBezTo>
                  <a:cubicBezTo>
                    <a:pt x="114041" y="13900"/>
                    <a:pt x="115233" y="406"/>
                    <a:pt x="120392" y="9"/>
                  </a:cubicBezTo>
                  <a:cubicBezTo>
                    <a:pt x="125551" y="-388"/>
                    <a:pt x="129917" y="11122"/>
                    <a:pt x="134679" y="21441"/>
                  </a:cubicBezTo>
                  <a:cubicBezTo>
                    <a:pt x="139441" y="31760"/>
                    <a:pt x="145792" y="42872"/>
                    <a:pt x="148967" y="61922"/>
                  </a:cubicBezTo>
                  <a:cubicBezTo>
                    <a:pt x="152142" y="80972"/>
                    <a:pt x="157698" y="118278"/>
                    <a:pt x="153729" y="135740"/>
                  </a:cubicBezTo>
                  <a:cubicBezTo>
                    <a:pt x="149760" y="153203"/>
                    <a:pt x="133885" y="158759"/>
                    <a:pt x="125154" y="166697"/>
                  </a:cubicBezTo>
                  <a:cubicBezTo>
                    <a:pt x="116423" y="174635"/>
                    <a:pt x="112851" y="176619"/>
                    <a:pt x="101342" y="183366"/>
                  </a:cubicBezTo>
                  <a:cubicBezTo>
                    <a:pt x="89833" y="190113"/>
                    <a:pt x="66814" y="206384"/>
                    <a:pt x="56098" y="207178"/>
                  </a:cubicBezTo>
                  <a:cubicBezTo>
                    <a:pt x="45382" y="207972"/>
                    <a:pt x="44986" y="199241"/>
                    <a:pt x="37048" y="188128"/>
                  </a:cubicBezTo>
                  <a:cubicBezTo>
                    <a:pt x="29111" y="177016"/>
                    <a:pt x="14029" y="157172"/>
                    <a:pt x="8473" y="140503"/>
                  </a:cubicBezTo>
                  <a:cubicBezTo>
                    <a:pt x="2917" y="123834"/>
                    <a:pt x="-4624" y="101610"/>
                    <a:pt x="3710" y="88116"/>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8" name="任意多边形 237"/>
            <p:cNvSpPr/>
            <p:nvPr/>
          </p:nvSpPr>
          <p:spPr>
            <a:xfrm>
              <a:off x="8871375" y="2067532"/>
              <a:ext cx="141804" cy="101425"/>
            </a:xfrm>
            <a:custGeom>
              <a:avLst/>
              <a:gdLst>
                <a:gd name="connsiteX0" fmla="*/ 351 w 124324"/>
                <a:gd name="connsiteY0" fmla="*/ 43044 h 98447"/>
                <a:gd name="connsiteX1" fmla="*/ 21783 w 124324"/>
                <a:gd name="connsiteY1" fmla="*/ 95431 h 98447"/>
                <a:gd name="connsiteX2" fmla="*/ 59883 w 124324"/>
                <a:gd name="connsiteY2" fmla="*/ 90669 h 98447"/>
                <a:gd name="connsiteX3" fmla="*/ 97983 w 124324"/>
                <a:gd name="connsiteY3" fmla="*/ 78763 h 98447"/>
                <a:gd name="connsiteX4" fmla="*/ 124176 w 124324"/>
                <a:gd name="connsiteY4" fmla="*/ 52569 h 98447"/>
                <a:gd name="connsiteX5" fmla="*/ 105126 w 124324"/>
                <a:gd name="connsiteY5" fmla="*/ 23994 h 98447"/>
                <a:gd name="connsiteX6" fmla="*/ 38451 w 124324"/>
                <a:gd name="connsiteY6" fmla="*/ 181 h 98447"/>
                <a:gd name="connsiteX7" fmla="*/ 351 w 124324"/>
                <a:gd name="connsiteY7" fmla="*/ 43044 h 98447"/>
                <a:gd name="connsiteX0" fmla="*/ 18085 w 142058"/>
                <a:gd name="connsiteY0" fmla="*/ 44637 h 100040"/>
                <a:gd name="connsiteX1" fmla="*/ 39517 w 142058"/>
                <a:gd name="connsiteY1" fmla="*/ 97024 h 100040"/>
                <a:gd name="connsiteX2" fmla="*/ 77617 w 142058"/>
                <a:gd name="connsiteY2" fmla="*/ 92262 h 100040"/>
                <a:gd name="connsiteX3" fmla="*/ 115717 w 142058"/>
                <a:gd name="connsiteY3" fmla="*/ 80356 h 100040"/>
                <a:gd name="connsiteX4" fmla="*/ 141910 w 142058"/>
                <a:gd name="connsiteY4" fmla="*/ 54162 h 100040"/>
                <a:gd name="connsiteX5" fmla="*/ 122860 w 142058"/>
                <a:gd name="connsiteY5" fmla="*/ 25587 h 100040"/>
                <a:gd name="connsiteX6" fmla="*/ 56185 w 142058"/>
                <a:gd name="connsiteY6" fmla="*/ 1774 h 100040"/>
                <a:gd name="connsiteX7" fmla="*/ 1417 w 142058"/>
                <a:gd name="connsiteY7" fmla="*/ 6537 h 100040"/>
                <a:gd name="connsiteX8" fmla="*/ 18085 w 142058"/>
                <a:gd name="connsiteY8" fmla="*/ 44637 h 100040"/>
                <a:gd name="connsiteX0" fmla="*/ 22593 w 141804"/>
                <a:gd name="connsiteY0" fmla="*/ 47018 h 99868"/>
                <a:gd name="connsiteX1" fmla="*/ 39263 w 141804"/>
                <a:gd name="connsiteY1" fmla="*/ 97024 h 99868"/>
                <a:gd name="connsiteX2" fmla="*/ 77363 w 141804"/>
                <a:gd name="connsiteY2" fmla="*/ 92262 h 99868"/>
                <a:gd name="connsiteX3" fmla="*/ 115463 w 141804"/>
                <a:gd name="connsiteY3" fmla="*/ 80356 h 99868"/>
                <a:gd name="connsiteX4" fmla="*/ 141656 w 141804"/>
                <a:gd name="connsiteY4" fmla="*/ 54162 h 99868"/>
                <a:gd name="connsiteX5" fmla="*/ 122606 w 141804"/>
                <a:gd name="connsiteY5" fmla="*/ 25587 h 99868"/>
                <a:gd name="connsiteX6" fmla="*/ 55931 w 141804"/>
                <a:gd name="connsiteY6" fmla="*/ 1774 h 99868"/>
                <a:gd name="connsiteX7" fmla="*/ 1163 w 141804"/>
                <a:gd name="connsiteY7" fmla="*/ 6537 h 99868"/>
                <a:gd name="connsiteX8" fmla="*/ 22593 w 141804"/>
                <a:gd name="connsiteY8" fmla="*/ 47018 h 99868"/>
                <a:gd name="connsiteX0" fmla="*/ 22593 w 141804"/>
                <a:gd name="connsiteY0" fmla="*/ 47018 h 101425"/>
                <a:gd name="connsiteX1" fmla="*/ 39263 w 141804"/>
                <a:gd name="connsiteY1" fmla="*/ 97024 h 101425"/>
                <a:gd name="connsiteX2" fmla="*/ 79745 w 141804"/>
                <a:gd name="connsiteY2" fmla="*/ 97024 h 101425"/>
                <a:gd name="connsiteX3" fmla="*/ 115463 w 141804"/>
                <a:gd name="connsiteY3" fmla="*/ 80356 h 101425"/>
                <a:gd name="connsiteX4" fmla="*/ 141656 w 141804"/>
                <a:gd name="connsiteY4" fmla="*/ 54162 h 101425"/>
                <a:gd name="connsiteX5" fmla="*/ 122606 w 141804"/>
                <a:gd name="connsiteY5" fmla="*/ 25587 h 101425"/>
                <a:gd name="connsiteX6" fmla="*/ 55931 w 141804"/>
                <a:gd name="connsiteY6" fmla="*/ 1774 h 101425"/>
                <a:gd name="connsiteX7" fmla="*/ 1163 w 141804"/>
                <a:gd name="connsiteY7" fmla="*/ 6537 h 101425"/>
                <a:gd name="connsiteX8" fmla="*/ 22593 w 141804"/>
                <a:gd name="connsiteY8" fmla="*/ 47018 h 10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1804" h="101425">
                  <a:moveTo>
                    <a:pt x="22593" y="47018"/>
                  </a:moveTo>
                  <a:cubicBezTo>
                    <a:pt x="28943" y="62099"/>
                    <a:pt x="29738" y="88690"/>
                    <a:pt x="39263" y="97024"/>
                  </a:cubicBezTo>
                  <a:cubicBezTo>
                    <a:pt x="48788" y="105358"/>
                    <a:pt x="67045" y="99802"/>
                    <a:pt x="79745" y="97024"/>
                  </a:cubicBezTo>
                  <a:cubicBezTo>
                    <a:pt x="92445" y="94246"/>
                    <a:pt x="105145" y="87500"/>
                    <a:pt x="115463" y="80356"/>
                  </a:cubicBezTo>
                  <a:cubicBezTo>
                    <a:pt x="125781" y="73212"/>
                    <a:pt x="140465" y="63290"/>
                    <a:pt x="141656" y="54162"/>
                  </a:cubicBezTo>
                  <a:cubicBezTo>
                    <a:pt x="142847" y="45034"/>
                    <a:pt x="136893" y="34318"/>
                    <a:pt x="122606" y="25587"/>
                  </a:cubicBezTo>
                  <a:cubicBezTo>
                    <a:pt x="108319" y="16856"/>
                    <a:pt x="76172" y="4949"/>
                    <a:pt x="55931" y="1774"/>
                  </a:cubicBezTo>
                  <a:cubicBezTo>
                    <a:pt x="35691" y="-1401"/>
                    <a:pt x="7513" y="-607"/>
                    <a:pt x="1163" y="6537"/>
                  </a:cubicBezTo>
                  <a:cubicBezTo>
                    <a:pt x="-5187" y="13681"/>
                    <a:pt x="16243" y="31937"/>
                    <a:pt x="22593" y="47018"/>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39" name="任意多边形 238"/>
            <p:cNvSpPr/>
            <p:nvPr/>
          </p:nvSpPr>
          <p:spPr>
            <a:xfrm>
              <a:off x="8788279" y="2072820"/>
              <a:ext cx="110584" cy="91671"/>
            </a:xfrm>
            <a:custGeom>
              <a:avLst/>
              <a:gdLst>
                <a:gd name="connsiteX0" fmla="*/ 141 w 105142"/>
                <a:gd name="connsiteY0" fmla="*/ 65983 h 91762"/>
                <a:gd name="connsiteX1" fmla="*/ 64434 w 105142"/>
                <a:gd name="connsiteY1" fmla="*/ 89795 h 91762"/>
                <a:gd name="connsiteX2" fmla="*/ 85866 w 105142"/>
                <a:gd name="connsiteY2" fmla="*/ 87414 h 91762"/>
                <a:gd name="connsiteX3" fmla="*/ 104916 w 105142"/>
                <a:gd name="connsiteY3" fmla="*/ 63601 h 91762"/>
                <a:gd name="connsiteX4" fmla="*/ 95391 w 105142"/>
                <a:gd name="connsiteY4" fmla="*/ 23120 h 91762"/>
                <a:gd name="connsiteX5" fmla="*/ 81103 w 105142"/>
                <a:gd name="connsiteY5" fmla="*/ 1689 h 91762"/>
                <a:gd name="connsiteX6" fmla="*/ 47766 w 105142"/>
                <a:gd name="connsiteY6" fmla="*/ 4070 h 91762"/>
                <a:gd name="connsiteX7" fmla="*/ 141 w 105142"/>
                <a:gd name="connsiteY7" fmla="*/ 65983 h 91762"/>
                <a:gd name="connsiteX0" fmla="*/ 141 w 112192"/>
                <a:gd name="connsiteY0" fmla="*/ 65983 h 91762"/>
                <a:gd name="connsiteX1" fmla="*/ 64434 w 112192"/>
                <a:gd name="connsiteY1" fmla="*/ 89795 h 91762"/>
                <a:gd name="connsiteX2" fmla="*/ 85866 w 112192"/>
                <a:gd name="connsiteY2" fmla="*/ 87414 h 91762"/>
                <a:gd name="connsiteX3" fmla="*/ 112060 w 112192"/>
                <a:gd name="connsiteY3" fmla="*/ 63601 h 91762"/>
                <a:gd name="connsiteX4" fmla="*/ 95391 w 112192"/>
                <a:gd name="connsiteY4" fmla="*/ 23120 h 91762"/>
                <a:gd name="connsiteX5" fmla="*/ 81103 w 112192"/>
                <a:gd name="connsiteY5" fmla="*/ 1689 h 91762"/>
                <a:gd name="connsiteX6" fmla="*/ 47766 w 112192"/>
                <a:gd name="connsiteY6" fmla="*/ 4070 h 91762"/>
                <a:gd name="connsiteX7" fmla="*/ 141 w 112192"/>
                <a:gd name="connsiteY7" fmla="*/ 65983 h 91762"/>
                <a:gd name="connsiteX0" fmla="*/ 148 w 112199"/>
                <a:gd name="connsiteY0" fmla="*/ 63280 h 94170"/>
                <a:gd name="connsiteX1" fmla="*/ 64441 w 112199"/>
                <a:gd name="connsiteY1" fmla="*/ 91854 h 94170"/>
                <a:gd name="connsiteX2" fmla="*/ 85873 w 112199"/>
                <a:gd name="connsiteY2" fmla="*/ 89473 h 94170"/>
                <a:gd name="connsiteX3" fmla="*/ 112067 w 112199"/>
                <a:gd name="connsiteY3" fmla="*/ 65660 h 94170"/>
                <a:gd name="connsiteX4" fmla="*/ 95398 w 112199"/>
                <a:gd name="connsiteY4" fmla="*/ 25179 h 94170"/>
                <a:gd name="connsiteX5" fmla="*/ 81110 w 112199"/>
                <a:gd name="connsiteY5" fmla="*/ 3748 h 94170"/>
                <a:gd name="connsiteX6" fmla="*/ 47773 w 112199"/>
                <a:gd name="connsiteY6" fmla="*/ 6129 h 94170"/>
                <a:gd name="connsiteX7" fmla="*/ 148 w 112199"/>
                <a:gd name="connsiteY7" fmla="*/ 63280 h 94170"/>
                <a:gd name="connsiteX0" fmla="*/ 556 w 112607"/>
                <a:gd name="connsiteY0" fmla="*/ 63280 h 94170"/>
                <a:gd name="connsiteX1" fmla="*/ 64849 w 112607"/>
                <a:gd name="connsiteY1" fmla="*/ 91854 h 94170"/>
                <a:gd name="connsiteX2" fmla="*/ 86281 w 112607"/>
                <a:gd name="connsiteY2" fmla="*/ 89473 h 94170"/>
                <a:gd name="connsiteX3" fmla="*/ 112475 w 112607"/>
                <a:gd name="connsiteY3" fmla="*/ 65660 h 94170"/>
                <a:gd name="connsiteX4" fmla="*/ 95806 w 112607"/>
                <a:gd name="connsiteY4" fmla="*/ 25179 h 94170"/>
                <a:gd name="connsiteX5" fmla="*/ 81518 w 112607"/>
                <a:gd name="connsiteY5" fmla="*/ 3748 h 94170"/>
                <a:gd name="connsiteX6" fmla="*/ 36275 w 112607"/>
                <a:gd name="connsiteY6" fmla="*/ 6129 h 94170"/>
                <a:gd name="connsiteX7" fmla="*/ 556 w 112607"/>
                <a:gd name="connsiteY7" fmla="*/ 63280 h 94170"/>
                <a:gd name="connsiteX0" fmla="*/ 595 w 110265"/>
                <a:gd name="connsiteY0" fmla="*/ 63280 h 94170"/>
                <a:gd name="connsiteX1" fmla="*/ 62507 w 110265"/>
                <a:gd name="connsiteY1" fmla="*/ 91854 h 94170"/>
                <a:gd name="connsiteX2" fmla="*/ 83939 w 110265"/>
                <a:gd name="connsiteY2" fmla="*/ 89473 h 94170"/>
                <a:gd name="connsiteX3" fmla="*/ 110133 w 110265"/>
                <a:gd name="connsiteY3" fmla="*/ 65660 h 94170"/>
                <a:gd name="connsiteX4" fmla="*/ 93464 w 110265"/>
                <a:gd name="connsiteY4" fmla="*/ 25179 h 94170"/>
                <a:gd name="connsiteX5" fmla="*/ 79176 w 110265"/>
                <a:gd name="connsiteY5" fmla="*/ 3748 h 94170"/>
                <a:gd name="connsiteX6" fmla="*/ 33933 w 110265"/>
                <a:gd name="connsiteY6" fmla="*/ 6129 h 94170"/>
                <a:gd name="connsiteX7" fmla="*/ 595 w 110265"/>
                <a:gd name="connsiteY7" fmla="*/ 63280 h 94170"/>
                <a:gd name="connsiteX0" fmla="*/ 914 w 110584"/>
                <a:gd name="connsiteY0" fmla="*/ 60781 h 91671"/>
                <a:gd name="connsiteX1" fmla="*/ 62826 w 110584"/>
                <a:gd name="connsiteY1" fmla="*/ 89355 h 91671"/>
                <a:gd name="connsiteX2" fmla="*/ 84258 w 110584"/>
                <a:gd name="connsiteY2" fmla="*/ 86974 h 91671"/>
                <a:gd name="connsiteX3" fmla="*/ 110452 w 110584"/>
                <a:gd name="connsiteY3" fmla="*/ 63161 h 91671"/>
                <a:gd name="connsiteX4" fmla="*/ 93783 w 110584"/>
                <a:gd name="connsiteY4" fmla="*/ 22680 h 91671"/>
                <a:gd name="connsiteX5" fmla="*/ 79495 w 110584"/>
                <a:gd name="connsiteY5" fmla="*/ 1249 h 91671"/>
                <a:gd name="connsiteX6" fmla="*/ 29489 w 110584"/>
                <a:gd name="connsiteY6" fmla="*/ 10774 h 91671"/>
                <a:gd name="connsiteX7" fmla="*/ 914 w 110584"/>
                <a:gd name="connsiteY7" fmla="*/ 60781 h 91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84" h="91671">
                  <a:moveTo>
                    <a:pt x="914" y="60781"/>
                  </a:moveTo>
                  <a:cubicBezTo>
                    <a:pt x="6470" y="73878"/>
                    <a:pt x="48935" y="84989"/>
                    <a:pt x="62826" y="89355"/>
                  </a:cubicBezTo>
                  <a:cubicBezTo>
                    <a:pt x="76717" y="93721"/>
                    <a:pt x="76320" y="91340"/>
                    <a:pt x="84258" y="86974"/>
                  </a:cubicBezTo>
                  <a:cubicBezTo>
                    <a:pt x="92196" y="82608"/>
                    <a:pt x="108865" y="73877"/>
                    <a:pt x="110452" y="63161"/>
                  </a:cubicBezTo>
                  <a:cubicBezTo>
                    <a:pt x="112039" y="52445"/>
                    <a:pt x="98942" y="32999"/>
                    <a:pt x="93783" y="22680"/>
                  </a:cubicBezTo>
                  <a:cubicBezTo>
                    <a:pt x="88624" y="12361"/>
                    <a:pt x="87433" y="4424"/>
                    <a:pt x="79495" y="1249"/>
                  </a:cubicBezTo>
                  <a:cubicBezTo>
                    <a:pt x="71557" y="-1926"/>
                    <a:pt x="42586" y="852"/>
                    <a:pt x="29489" y="10774"/>
                  </a:cubicBezTo>
                  <a:cubicBezTo>
                    <a:pt x="16392" y="20696"/>
                    <a:pt x="-4642" y="47684"/>
                    <a:pt x="914" y="60781"/>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0" name="任意多边形 239"/>
            <p:cNvSpPr/>
            <p:nvPr/>
          </p:nvSpPr>
          <p:spPr>
            <a:xfrm>
              <a:off x="8764062" y="1849459"/>
              <a:ext cx="189437" cy="146231"/>
            </a:xfrm>
            <a:custGeom>
              <a:avLst/>
              <a:gdLst>
                <a:gd name="connsiteX0" fmla="*/ 93550 w 184038"/>
                <a:gd name="connsiteY0" fmla="*/ 52760 h 155222"/>
                <a:gd name="connsiteX1" fmla="*/ 38781 w 184038"/>
                <a:gd name="connsiteY1" fmla="*/ 71810 h 155222"/>
                <a:gd name="connsiteX2" fmla="*/ 24494 w 184038"/>
                <a:gd name="connsiteY2" fmla="*/ 95622 h 155222"/>
                <a:gd name="connsiteX3" fmla="*/ 10206 w 184038"/>
                <a:gd name="connsiteY3" fmla="*/ 124197 h 155222"/>
                <a:gd name="connsiteX4" fmla="*/ 681 w 184038"/>
                <a:gd name="connsiteY4" fmla="*/ 145629 h 155222"/>
                <a:gd name="connsiteX5" fmla="*/ 29256 w 184038"/>
                <a:gd name="connsiteY5" fmla="*/ 148010 h 155222"/>
                <a:gd name="connsiteX6" fmla="*/ 72119 w 184038"/>
                <a:gd name="connsiteY6" fmla="*/ 155154 h 155222"/>
                <a:gd name="connsiteX7" fmla="*/ 134031 w 184038"/>
                <a:gd name="connsiteY7" fmla="*/ 143247 h 155222"/>
                <a:gd name="connsiteX8" fmla="*/ 172131 w 184038"/>
                <a:gd name="connsiteY8" fmla="*/ 112291 h 155222"/>
                <a:gd name="connsiteX9" fmla="*/ 184038 w 184038"/>
                <a:gd name="connsiteY9" fmla="*/ 74191 h 155222"/>
                <a:gd name="connsiteX10" fmla="*/ 172131 w 184038"/>
                <a:gd name="connsiteY10" fmla="*/ 36091 h 155222"/>
                <a:gd name="connsiteX11" fmla="*/ 134031 w 184038"/>
                <a:gd name="connsiteY11" fmla="*/ 17041 h 155222"/>
                <a:gd name="connsiteX12" fmla="*/ 95931 w 184038"/>
                <a:gd name="connsiteY12" fmla="*/ 372 h 155222"/>
                <a:gd name="connsiteX13" fmla="*/ 93550 w 184038"/>
                <a:gd name="connsiteY13" fmla="*/ 52760 h 155222"/>
                <a:gd name="connsiteX0" fmla="*/ 93550 w 184038"/>
                <a:gd name="connsiteY0" fmla="*/ 52760 h 155222"/>
                <a:gd name="connsiteX1" fmla="*/ 38781 w 184038"/>
                <a:gd name="connsiteY1" fmla="*/ 71810 h 155222"/>
                <a:gd name="connsiteX2" fmla="*/ 24494 w 184038"/>
                <a:gd name="connsiteY2" fmla="*/ 95622 h 155222"/>
                <a:gd name="connsiteX3" fmla="*/ 10206 w 184038"/>
                <a:gd name="connsiteY3" fmla="*/ 124197 h 155222"/>
                <a:gd name="connsiteX4" fmla="*/ 681 w 184038"/>
                <a:gd name="connsiteY4" fmla="*/ 145629 h 155222"/>
                <a:gd name="connsiteX5" fmla="*/ 29256 w 184038"/>
                <a:gd name="connsiteY5" fmla="*/ 148010 h 155222"/>
                <a:gd name="connsiteX6" fmla="*/ 72119 w 184038"/>
                <a:gd name="connsiteY6" fmla="*/ 155154 h 155222"/>
                <a:gd name="connsiteX7" fmla="*/ 134031 w 184038"/>
                <a:gd name="connsiteY7" fmla="*/ 143247 h 155222"/>
                <a:gd name="connsiteX8" fmla="*/ 172131 w 184038"/>
                <a:gd name="connsiteY8" fmla="*/ 117054 h 155222"/>
                <a:gd name="connsiteX9" fmla="*/ 184038 w 184038"/>
                <a:gd name="connsiteY9" fmla="*/ 74191 h 155222"/>
                <a:gd name="connsiteX10" fmla="*/ 172131 w 184038"/>
                <a:gd name="connsiteY10" fmla="*/ 36091 h 155222"/>
                <a:gd name="connsiteX11" fmla="*/ 134031 w 184038"/>
                <a:gd name="connsiteY11" fmla="*/ 17041 h 155222"/>
                <a:gd name="connsiteX12" fmla="*/ 95931 w 184038"/>
                <a:gd name="connsiteY12" fmla="*/ 372 h 155222"/>
                <a:gd name="connsiteX13" fmla="*/ 93550 w 184038"/>
                <a:gd name="connsiteY13" fmla="*/ 52760 h 155222"/>
                <a:gd name="connsiteX0" fmla="*/ 93550 w 188800"/>
                <a:gd name="connsiteY0" fmla="*/ 52760 h 155222"/>
                <a:gd name="connsiteX1" fmla="*/ 38781 w 188800"/>
                <a:gd name="connsiteY1" fmla="*/ 71810 h 155222"/>
                <a:gd name="connsiteX2" fmla="*/ 24494 w 188800"/>
                <a:gd name="connsiteY2" fmla="*/ 95622 h 155222"/>
                <a:gd name="connsiteX3" fmla="*/ 10206 w 188800"/>
                <a:gd name="connsiteY3" fmla="*/ 124197 h 155222"/>
                <a:gd name="connsiteX4" fmla="*/ 681 w 188800"/>
                <a:gd name="connsiteY4" fmla="*/ 145629 h 155222"/>
                <a:gd name="connsiteX5" fmla="*/ 29256 w 188800"/>
                <a:gd name="connsiteY5" fmla="*/ 148010 h 155222"/>
                <a:gd name="connsiteX6" fmla="*/ 72119 w 188800"/>
                <a:gd name="connsiteY6" fmla="*/ 155154 h 155222"/>
                <a:gd name="connsiteX7" fmla="*/ 134031 w 188800"/>
                <a:gd name="connsiteY7" fmla="*/ 143247 h 155222"/>
                <a:gd name="connsiteX8" fmla="*/ 172131 w 188800"/>
                <a:gd name="connsiteY8" fmla="*/ 117054 h 155222"/>
                <a:gd name="connsiteX9" fmla="*/ 188800 w 188800"/>
                <a:gd name="connsiteY9" fmla="*/ 74191 h 155222"/>
                <a:gd name="connsiteX10" fmla="*/ 172131 w 188800"/>
                <a:gd name="connsiteY10" fmla="*/ 36091 h 155222"/>
                <a:gd name="connsiteX11" fmla="*/ 134031 w 188800"/>
                <a:gd name="connsiteY11" fmla="*/ 17041 h 155222"/>
                <a:gd name="connsiteX12" fmla="*/ 95931 w 188800"/>
                <a:gd name="connsiteY12" fmla="*/ 372 h 155222"/>
                <a:gd name="connsiteX13" fmla="*/ 93550 w 188800"/>
                <a:gd name="connsiteY13" fmla="*/ 52760 h 155222"/>
                <a:gd name="connsiteX0" fmla="*/ 93817 w 189067"/>
                <a:gd name="connsiteY0" fmla="*/ 52760 h 155357"/>
                <a:gd name="connsiteX1" fmla="*/ 39048 w 189067"/>
                <a:gd name="connsiteY1" fmla="*/ 71810 h 155357"/>
                <a:gd name="connsiteX2" fmla="*/ 24761 w 189067"/>
                <a:gd name="connsiteY2" fmla="*/ 95622 h 155357"/>
                <a:gd name="connsiteX3" fmla="*/ 10473 w 189067"/>
                <a:gd name="connsiteY3" fmla="*/ 124197 h 155357"/>
                <a:gd name="connsiteX4" fmla="*/ 948 w 189067"/>
                <a:gd name="connsiteY4" fmla="*/ 145629 h 155357"/>
                <a:gd name="connsiteX5" fmla="*/ 34286 w 189067"/>
                <a:gd name="connsiteY5" fmla="*/ 150391 h 155357"/>
                <a:gd name="connsiteX6" fmla="*/ 72386 w 189067"/>
                <a:gd name="connsiteY6" fmla="*/ 155154 h 155357"/>
                <a:gd name="connsiteX7" fmla="*/ 134298 w 189067"/>
                <a:gd name="connsiteY7" fmla="*/ 143247 h 155357"/>
                <a:gd name="connsiteX8" fmla="*/ 172398 w 189067"/>
                <a:gd name="connsiteY8" fmla="*/ 117054 h 155357"/>
                <a:gd name="connsiteX9" fmla="*/ 189067 w 189067"/>
                <a:gd name="connsiteY9" fmla="*/ 74191 h 155357"/>
                <a:gd name="connsiteX10" fmla="*/ 172398 w 189067"/>
                <a:gd name="connsiteY10" fmla="*/ 36091 h 155357"/>
                <a:gd name="connsiteX11" fmla="*/ 134298 w 189067"/>
                <a:gd name="connsiteY11" fmla="*/ 17041 h 155357"/>
                <a:gd name="connsiteX12" fmla="*/ 96198 w 189067"/>
                <a:gd name="connsiteY12" fmla="*/ 372 h 155357"/>
                <a:gd name="connsiteX13" fmla="*/ 93817 w 189067"/>
                <a:gd name="connsiteY13" fmla="*/ 52760 h 155357"/>
                <a:gd name="connsiteX0" fmla="*/ 84292 w 189067"/>
                <a:gd name="connsiteY0" fmla="*/ 66229 h 156920"/>
                <a:gd name="connsiteX1" fmla="*/ 39048 w 189067"/>
                <a:gd name="connsiteY1" fmla="*/ 73373 h 156920"/>
                <a:gd name="connsiteX2" fmla="*/ 24761 w 189067"/>
                <a:gd name="connsiteY2" fmla="*/ 97185 h 156920"/>
                <a:gd name="connsiteX3" fmla="*/ 10473 w 189067"/>
                <a:gd name="connsiteY3" fmla="*/ 125760 h 156920"/>
                <a:gd name="connsiteX4" fmla="*/ 948 w 189067"/>
                <a:gd name="connsiteY4" fmla="*/ 147192 h 156920"/>
                <a:gd name="connsiteX5" fmla="*/ 34286 w 189067"/>
                <a:gd name="connsiteY5" fmla="*/ 151954 h 156920"/>
                <a:gd name="connsiteX6" fmla="*/ 72386 w 189067"/>
                <a:gd name="connsiteY6" fmla="*/ 156717 h 156920"/>
                <a:gd name="connsiteX7" fmla="*/ 134298 w 189067"/>
                <a:gd name="connsiteY7" fmla="*/ 144810 h 156920"/>
                <a:gd name="connsiteX8" fmla="*/ 172398 w 189067"/>
                <a:gd name="connsiteY8" fmla="*/ 118617 h 156920"/>
                <a:gd name="connsiteX9" fmla="*/ 189067 w 189067"/>
                <a:gd name="connsiteY9" fmla="*/ 75754 h 156920"/>
                <a:gd name="connsiteX10" fmla="*/ 172398 w 189067"/>
                <a:gd name="connsiteY10" fmla="*/ 37654 h 156920"/>
                <a:gd name="connsiteX11" fmla="*/ 134298 w 189067"/>
                <a:gd name="connsiteY11" fmla="*/ 18604 h 156920"/>
                <a:gd name="connsiteX12" fmla="*/ 96198 w 189067"/>
                <a:gd name="connsiteY12" fmla="*/ 1935 h 156920"/>
                <a:gd name="connsiteX13" fmla="*/ 84292 w 189067"/>
                <a:gd name="connsiteY13" fmla="*/ 66229 h 156920"/>
                <a:gd name="connsiteX0" fmla="*/ 84292 w 189067"/>
                <a:gd name="connsiteY0" fmla="*/ 49441 h 140132"/>
                <a:gd name="connsiteX1" fmla="*/ 39048 w 189067"/>
                <a:gd name="connsiteY1" fmla="*/ 56585 h 140132"/>
                <a:gd name="connsiteX2" fmla="*/ 24761 w 189067"/>
                <a:gd name="connsiteY2" fmla="*/ 80397 h 140132"/>
                <a:gd name="connsiteX3" fmla="*/ 10473 w 189067"/>
                <a:gd name="connsiteY3" fmla="*/ 108972 h 140132"/>
                <a:gd name="connsiteX4" fmla="*/ 948 w 189067"/>
                <a:gd name="connsiteY4" fmla="*/ 130404 h 140132"/>
                <a:gd name="connsiteX5" fmla="*/ 34286 w 189067"/>
                <a:gd name="connsiteY5" fmla="*/ 135166 h 140132"/>
                <a:gd name="connsiteX6" fmla="*/ 72386 w 189067"/>
                <a:gd name="connsiteY6" fmla="*/ 139929 h 140132"/>
                <a:gd name="connsiteX7" fmla="*/ 134298 w 189067"/>
                <a:gd name="connsiteY7" fmla="*/ 128022 h 140132"/>
                <a:gd name="connsiteX8" fmla="*/ 172398 w 189067"/>
                <a:gd name="connsiteY8" fmla="*/ 101829 h 140132"/>
                <a:gd name="connsiteX9" fmla="*/ 189067 w 189067"/>
                <a:gd name="connsiteY9" fmla="*/ 58966 h 140132"/>
                <a:gd name="connsiteX10" fmla="*/ 172398 w 189067"/>
                <a:gd name="connsiteY10" fmla="*/ 20866 h 140132"/>
                <a:gd name="connsiteX11" fmla="*/ 134298 w 189067"/>
                <a:gd name="connsiteY11" fmla="*/ 1816 h 140132"/>
                <a:gd name="connsiteX12" fmla="*/ 120011 w 189067"/>
                <a:gd name="connsiteY12" fmla="*/ 13722 h 140132"/>
                <a:gd name="connsiteX13" fmla="*/ 84292 w 189067"/>
                <a:gd name="connsiteY13" fmla="*/ 49441 h 140132"/>
                <a:gd name="connsiteX0" fmla="*/ 84292 w 189067"/>
                <a:gd name="connsiteY0" fmla="*/ 48557 h 139248"/>
                <a:gd name="connsiteX1" fmla="*/ 39048 w 189067"/>
                <a:gd name="connsiteY1" fmla="*/ 55701 h 139248"/>
                <a:gd name="connsiteX2" fmla="*/ 24761 w 189067"/>
                <a:gd name="connsiteY2" fmla="*/ 79513 h 139248"/>
                <a:gd name="connsiteX3" fmla="*/ 10473 w 189067"/>
                <a:gd name="connsiteY3" fmla="*/ 108088 h 139248"/>
                <a:gd name="connsiteX4" fmla="*/ 948 w 189067"/>
                <a:gd name="connsiteY4" fmla="*/ 129520 h 139248"/>
                <a:gd name="connsiteX5" fmla="*/ 34286 w 189067"/>
                <a:gd name="connsiteY5" fmla="*/ 134282 h 139248"/>
                <a:gd name="connsiteX6" fmla="*/ 72386 w 189067"/>
                <a:gd name="connsiteY6" fmla="*/ 139045 h 139248"/>
                <a:gd name="connsiteX7" fmla="*/ 134298 w 189067"/>
                <a:gd name="connsiteY7" fmla="*/ 127138 h 139248"/>
                <a:gd name="connsiteX8" fmla="*/ 172398 w 189067"/>
                <a:gd name="connsiteY8" fmla="*/ 100945 h 139248"/>
                <a:gd name="connsiteX9" fmla="*/ 189067 w 189067"/>
                <a:gd name="connsiteY9" fmla="*/ 58082 h 139248"/>
                <a:gd name="connsiteX10" fmla="*/ 172398 w 189067"/>
                <a:gd name="connsiteY10" fmla="*/ 19982 h 139248"/>
                <a:gd name="connsiteX11" fmla="*/ 134298 w 189067"/>
                <a:gd name="connsiteY11" fmla="*/ 932 h 139248"/>
                <a:gd name="connsiteX12" fmla="*/ 117629 w 189067"/>
                <a:gd name="connsiteY12" fmla="*/ 27125 h 139248"/>
                <a:gd name="connsiteX13" fmla="*/ 84292 w 189067"/>
                <a:gd name="connsiteY13" fmla="*/ 48557 h 139248"/>
                <a:gd name="connsiteX0" fmla="*/ 84292 w 189067"/>
                <a:gd name="connsiteY0" fmla="*/ 55540 h 146231"/>
                <a:gd name="connsiteX1" fmla="*/ 39048 w 189067"/>
                <a:gd name="connsiteY1" fmla="*/ 62684 h 146231"/>
                <a:gd name="connsiteX2" fmla="*/ 24761 w 189067"/>
                <a:gd name="connsiteY2" fmla="*/ 86496 h 146231"/>
                <a:gd name="connsiteX3" fmla="*/ 10473 w 189067"/>
                <a:gd name="connsiteY3" fmla="*/ 115071 h 146231"/>
                <a:gd name="connsiteX4" fmla="*/ 948 w 189067"/>
                <a:gd name="connsiteY4" fmla="*/ 136503 h 146231"/>
                <a:gd name="connsiteX5" fmla="*/ 34286 w 189067"/>
                <a:gd name="connsiteY5" fmla="*/ 141265 h 146231"/>
                <a:gd name="connsiteX6" fmla="*/ 72386 w 189067"/>
                <a:gd name="connsiteY6" fmla="*/ 146028 h 146231"/>
                <a:gd name="connsiteX7" fmla="*/ 134298 w 189067"/>
                <a:gd name="connsiteY7" fmla="*/ 134121 h 146231"/>
                <a:gd name="connsiteX8" fmla="*/ 172398 w 189067"/>
                <a:gd name="connsiteY8" fmla="*/ 107928 h 146231"/>
                <a:gd name="connsiteX9" fmla="*/ 189067 w 189067"/>
                <a:gd name="connsiteY9" fmla="*/ 65065 h 146231"/>
                <a:gd name="connsiteX10" fmla="*/ 172398 w 189067"/>
                <a:gd name="connsiteY10" fmla="*/ 26965 h 146231"/>
                <a:gd name="connsiteX11" fmla="*/ 124773 w 189067"/>
                <a:gd name="connsiteY11" fmla="*/ 771 h 146231"/>
                <a:gd name="connsiteX12" fmla="*/ 117629 w 189067"/>
                <a:gd name="connsiteY12" fmla="*/ 34108 h 146231"/>
                <a:gd name="connsiteX13" fmla="*/ 84292 w 189067"/>
                <a:gd name="connsiteY13" fmla="*/ 55540 h 146231"/>
                <a:gd name="connsiteX0" fmla="*/ 84292 w 189067"/>
                <a:gd name="connsiteY0" fmla="*/ 55540 h 146231"/>
                <a:gd name="connsiteX1" fmla="*/ 39048 w 189067"/>
                <a:gd name="connsiteY1" fmla="*/ 62684 h 146231"/>
                <a:gd name="connsiteX2" fmla="*/ 24761 w 189067"/>
                <a:gd name="connsiteY2" fmla="*/ 86496 h 146231"/>
                <a:gd name="connsiteX3" fmla="*/ 10473 w 189067"/>
                <a:gd name="connsiteY3" fmla="*/ 115071 h 146231"/>
                <a:gd name="connsiteX4" fmla="*/ 948 w 189067"/>
                <a:gd name="connsiteY4" fmla="*/ 136503 h 146231"/>
                <a:gd name="connsiteX5" fmla="*/ 34286 w 189067"/>
                <a:gd name="connsiteY5" fmla="*/ 141265 h 146231"/>
                <a:gd name="connsiteX6" fmla="*/ 72386 w 189067"/>
                <a:gd name="connsiteY6" fmla="*/ 146028 h 146231"/>
                <a:gd name="connsiteX7" fmla="*/ 134298 w 189067"/>
                <a:gd name="connsiteY7" fmla="*/ 134121 h 146231"/>
                <a:gd name="connsiteX8" fmla="*/ 172398 w 189067"/>
                <a:gd name="connsiteY8" fmla="*/ 107928 h 146231"/>
                <a:gd name="connsiteX9" fmla="*/ 189067 w 189067"/>
                <a:gd name="connsiteY9" fmla="*/ 65065 h 146231"/>
                <a:gd name="connsiteX10" fmla="*/ 172398 w 189067"/>
                <a:gd name="connsiteY10" fmla="*/ 26965 h 146231"/>
                <a:gd name="connsiteX11" fmla="*/ 124773 w 189067"/>
                <a:gd name="connsiteY11" fmla="*/ 771 h 146231"/>
                <a:gd name="connsiteX12" fmla="*/ 110485 w 189067"/>
                <a:gd name="connsiteY12" fmla="*/ 34108 h 146231"/>
                <a:gd name="connsiteX13" fmla="*/ 84292 w 189067"/>
                <a:gd name="connsiteY13" fmla="*/ 55540 h 146231"/>
                <a:gd name="connsiteX0" fmla="*/ 84292 w 189067"/>
                <a:gd name="connsiteY0" fmla="*/ 55540 h 146231"/>
                <a:gd name="connsiteX1" fmla="*/ 39048 w 189067"/>
                <a:gd name="connsiteY1" fmla="*/ 62684 h 146231"/>
                <a:gd name="connsiteX2" fmla="*/ 24761 w 189067"/>
                <a:gd name="connsiteY2" fmla="*/ 86496 h 146231"/>
                <a:gd name="connsiteX3" fmla="*/ 10473 w 189067"/>
                <a:gd name="connsiteY3" fmla="*/ 115071 h 146231"/>
                <a:gd name="connsiteX4" fmla="*/ 948 w 189067"/>
                <a:gd name="connsiteY4" fmla="*/ 136503 h 146231"/>
                <a:gd name="connsiteX5" fmla="*/ 34286 w 189067"/>
                <a:gd name="connsiteY5" fmla="*/ 141265 h 146231"/>
                <a:gd name="connsiteX6" fmla="*/ 72386 w 189067"/>
                <a:gd name="connsiteY6" fmla="*/ 146028 h 146231"/>
                <a:gd name="connsiteX7" fmla="*/ 134298 w 189067"/>
                <a:gd name="connsiteY7" fmla="*/ 134121 h 146231"/>
                <a:gd name="connsiteX8" fmla="*/ 172398 w 189067"/>
                <a:gd name="connsiteY8" fmla="*/ 107928 h 146231"/>
                <a:gd name="connsiteX9" fmla="*/ 189067 w 189067"/>
                <a:gd name="connsiteY9" fmla="*/ 65065 h 146231"/>
                <a:gd name="connsiteX10" fmla="*/ 172398 w 189067"/>
                <a:gd name="connsiteY10" fmla="*/ 26965 h 146231"/>
                <a:gd name="connsiteX11" fmla="*/ 124773 w 189067"/>
                <a:gd name="connsiteY11" fmla="*/ 771 h 146231"/>
                <a:gd name="connsiteX12" fmla="*/ 110485 w 189067"/>
                <a:gd name="connsiteY12" fmla="*/ 34108 h 146231"/>
                <a:gd name="connsiteX13" fmla="*/ 84292 w 189067"/>
                <a:gd name="connsiteY13" fmla="*/ 55540 h 146231"/>
                <a:gd name="connsiteX0" fmla="*/ 84662 w 189437"/>
                <a:gd name="connsiteY0" fmla="*/ 55540 h 146231"/>
                <a:gd name="connsiteX1" fmla="*/ 39418 w 189437"/>
                <a:gd name="connsiteY1" fmla="*/ 62684 h 146231"/>
                <a:gd name="connsiteX2" fmla="*/ 25131 w 189437"/>
                <a:gd name="connsiteY2" fmla="*/ 86496 h 146231"/>
                <a:gd name="connsiteX3" fmla="*/ 8461 w 189437"/>
                <a:gd name="connsiteY3" fmla="*/ 110309 h 146231"/>
                <a:gd name="connsiteX4" fmla="*/ 1318 w 189437"/>
                <a:gd name="connsiteY4" fmla="*/ 136503 h 146231"/>
                <a:gd name="connsiteX5" fmla="*/ 34656 w 189437"/>
                <a:gd name="connsiteY5" fmla="*/ 141265 h 146231"/>
                <a:gd name="connsiteX6" fmla="*/ 72756 w 189437"/>
                <a:gd name="connsiteY6" fmla="*/ 146028 h 146231"/>
                <a:gd name="connsiteX7" fmla="*/ 134668 w 189437"/>
                <a:gd name="connsiteY7" fmla="*/ 134121 h 146231"/>
                <a:gd name="connsiteX8" fmla="*/ 172768 w 189437"/>
                <a:gd name="connsiteY8" fmla="*/ 107928 h 146231"/>
                <a:gd name="connsiteX9" fmla="*/ 189437 w 189437"/>
                <a:gd name="connsiteY9" fmla="*/ 65065 h 146231"/>
                <a:gd name="connsiteX10" fmla="*/ 172768 w 189437"/>
                <a:gd name="connsiteY10" fmla="*/ 26965 h 146231"/>
                <a:gd name="connsiteX11" fmla="*/ 125143 w 189437"/>
                <a:gd name="connsiteY11" fmla="*/ 771 h 146231"/>
                <a:gd name="connsiteX12" fmla="*/ 110855 w 189437"/>
                <a:gd name="connsiteY12" fmla="*/ 34108 h 146231"/>
                <a:gd name="connsiteX13" fmla="*/ 84662 w 189437"/>
                <a:gd name="connsiteY13" fmla="*/ 55540 h 146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9437" h="146231">
                  <a:moveTo>
                    <a:pt x="84662" y="55540"/>
                  </a:moveTo>
                  <a:cubicBezTo>
                    <a:pt x="72756" y="60303"/>
                    <a:pt x="49340" y="57525"/>
                    <a:pt x="39418" y="62684"/>
                  </a:cubicBezTo>
                  <a:cubicBezTo>
                    <a:pt x="29496" y="67843"/>
                    <a:pt x="30290" y="78559"/>
                    <a:pt x="25131" y="86496"/>
                  </a:cubicBezTo>
                  <a:cubicBezTo>
                    <a:pt x="19972" y="94433"/>
                    <a:pt x="12430" y="101975"/>
                    <a:pt x="8461" y="110309"/>
                  </a:cubicBezTo>
                  <a:cubicBezTo>
                    <a:pt x="4492" y="118643"/>
                    <a:pt x="-3048" y="131344"/>
                    <a:pt x="1318" y="136503"/>
                  </a:cubicBezTo>
                  <a:cubicBezTo>
                    <a:pt x="5684" y="141662"/>
                    <a:pt x="22750" y="139678"/>
                    <a:pt x="34656" y="141265"/>
                  </a:cubicBezTo>
                  <a:cubicBezTo>
                    <a:pt x="46562" y="142852"/>
                    <a:pt x="56087" y="147219"/>
                    <a:pt x="72756" y="146028"/>
                  </a:cubicBezTo>
                  <a:cubicBezTo>
                    <a:pt x="89425" y="144837"/>
                    <a:pt x="117999" y="140471"/>
                    <a:pt x="134668" y="134121"/>
                  </a:cubicBezTo>
                  <a:cubicBezTo>
                    <a:pt x="151337" y="127771"/>
                    <a:pt x="163640" y="119437"/>
                    <a:pt x="172768" y="107928"/>
                  </a:cubicBezTo>
                  <a:cubicBezTo>
                    <a:pt x="181896" y="96419"/>
                    <a:pt x="189437" y="78559"/>
                    <a:pt x="189437" y="65065"/>
                  </a:cubicBezTo>
                  <a:cubicBezTo>
                    <a:pt x="189437" y="51571"/>
                    <a:pt x="183484" y="37681"/>
                    <a:pt x="172768" y="26965"/>
                  </a:cubicBezTo>
                  <a:cubicBezTo>
                    <a:pt x="162052" y="16249"/>
                    <a:pt x="137843" y="6724"/>
                    <a:pt x="125143" y="771"/>
                  </a:cubicBezTo>
                  <a:cubicBezTo>
                    <a:pt x="112443" y="-5182"/>
                    <a:pt x="117602" y="24980"/>
                    <a:pt x="110855" y="34108"/>
                  </a:cubicBezTo>
                  <a:cubicBezTo>
                    <a:pt x="104108" y="43236"/>
                    <a:pt x="96568" y="50777"/>
                    <a:pt x="84662" y="55540"/>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1" name="任意多边形 240"/>
            <p:cNvSpPr/>
            <p:nvPr/>
          </p:nvSpPr>
          <p:spPr>
            <a:xfrm>
              <a:off x="8489742" y="1609405"/>
              <a:ext cx="154222" cy="153129"/>
            </a:xfrm>
            <a:custGeom>
              <a:avLst/>
              <a:gdLst>
                <a:gd name="connsiteX0" fmla="*/ 1638 w 178728"/>
                <a:gd name="connsiteY0" fmla="*/ 906 h 148872"/>
                <a:gd name="connsiteX1" fmla="*/ 51644 w 178728"/>
                <a:gd name="connsiteY1" fmla="*/ 27100 h 148872"/>
                <a:gd name="connsiteX2" fmla="*/ 99269 w 178728"/>
                <a:gd name="connsiteY2" fmla="*/ 22337 h 148872"/>
                <a:gd name="connsiteX3" fmla="*/ 137369 w 178728"/>
                <a:gd name="connsiteY3" fmla="*/ 34244 h 148872"/>
                <a:gd name="connsiteX4" fmla="*/ 168325 w 178728"/>
                <a:gd name="connsiteY4" fmla="*/ 60437 h 148872"/>
                <a:gd name="connsiteX5" fmla="*/ 177850 w 178728"/>
                <a:gd name="connsiteY5" fmla="*/ 98537 h 148872"/>
                <a:gd name="connsiteX6" fmla="*/ 149275 w 178728"/>
                <a:gd name="connsiteY6" fmla="*/ 129494 h 148872"/>
                <a:gd name="connsiteX7" fmla="*/ 106413 w 178728"/>
                <a:gd name="connsiteY7" fmla="*/ 146162 h 148872"/>
                <a:gd name="connsiteX8" fmla="*/ 70694 w 178728"/>
                <a:gd name="connsiteY8" fmla="*/ 146162 h 148872"/>
                <a:gd name="connsiteX9" fmla="*/ 56406 w 178728"/>
                <a:gd name="connsiteY9" fmla="*/ 119969 h 148872"/>
                <a:gd name="connsiteX10" fmla="*/ 20688 w 178728"/>
                <a:gd name="connsiteY10" fmla="*/ 96156 h 148872"/>
                <a:gd name="connsiteX11" fmla="*/ 4019 w 178728"/>
                <a:gd name="connsiteY11" fmla="*/ 86631 h 148872"/>
                <a:gd name="connsiteX12" fmla="*/ 11163 w 178728"/>
                <a:gd name="connsiteY12" fmla="*/ 65200 h 148872"/>
                <a:gd name="connsiteX13" fmla="*/ 1638 w 178728"/>
                <a:gd name="connsiteY13" fmla="*/ 906 h 148872"/>
                <a:gd name="connsiteX0" fmla="*/ 1638 w 178728"/>
                <a:gd name="connsiteY0" fmla="*/ 906 h 148873"/>
                <a:gd name="connsiteX1" fmla="*/ 51644 w 178728"/>
                <a:gd name="connsiteY1" fmla="*/ 27100 h 148873"/>
                <a:gd name="connsiteX2" fmla="*/ 99269 w 178728"/>
                <a:gd name="connsiteY2" fmla="*/ 22337 h 148873"/>
                <a:gd name="connsiteX3" fmla="*/ 137369 w 178728"/>
                <a:gd name="connsiteY3" fmla="*/ 34244 h 148873"/>
                <a:gd name="connsiteX4" fmla="*/ 168325 w 178728"/>
                <a:gd name="connsiteY4" fmla="*/ 60437 h 148873"/>
                <a:gd name="connsiteX5" fmla="*/ 177850 w 178728"/>
                <a:gd name="connsiteY5" fmla="*/ 98537 h 148873"/>
                <a:gd name="connsiteX6" fmla="*/ 149275 w 178728"/>
                <a:gd name="connsiteY6" fmla="*/ 129494 h 148873"/>
                <a:gd name="connsiteX7" fmla="*/ 106413 w 178728"/>
                <a:gd name="connsiteY7" fmla="*/ 146162 h 148873"/>
                <a:gd name="connsiteX8" fmla="*/ 70694 w 178728"/>
                <a:gd name="connsiteY8" fmla="*/ 146162 h 148873"/>
                <a:gd name="connsiteX9" fmla="*/ 49263 w 178728"/>
                <a:gd name="connsiteY9" fmla="*/ 119969 h 148873"/>
                <a:gd name="connsiteX10" fmla="*/ 20688 w 178728"/>
                <a:gd name="connsiteY10" fmla="*/ 96156 h 148873"/>
                <a:gd name="connsiteX11" fmla="*/ 4019 w 178728"/>
                <a:gd name="connsiteY11" fmla="*/ 86631 h 148873"/>
                <a:gd name="connsiteX12" fmla="*/ 11163 w 178728"/>
                <a:gd name="connsiteY12" fmla="*/ 65200 h 148873"/>
                <a:gd name="connsiteX13" fmla="*/ 1638 w 178728"/>
                <a:gd name="connsiteY13" fmla="*/ 906 h 148873"/>
                <a:gd name="connsiteX0" fmla="*/ 1638 w 178728"/>
                <a:gd name="connsiteY0" fmla="*/ 334 h 148301"/>
                <a:gd name="connsiteX1" fmla="*/ 51644 w 178728"/>
                <a:gd name="connsiteY1" fmla="*/ 26528 h 148301"/>
                <a:gd name="connsiteX2" fmla="*/ 99269 w 178728"/>
                <a:gd name="connsiteY2" fmla="*/ 21765 h 148301"/>
                <a:gd name="connsiteX3" fmla="*/ 137369 w 178728"/>
                <a:gd name="connsiteY3" fmla="*/ 33672 h 148301"/>
                <a:gd name="connsiteX4" fmla="*/ 168325 w 178728"/>
                <a:gd name="connsiteY4" fmla="*/ 59865 h 148301"/>
                <a:gd name="connsiteX5" fmla="*/ 177850 w 178728"/>
                <a:gd name="connsiteY5" fmla="*/ 97965 h 148301"/>
                <a:gd name="connsiteX6" fmla="*/ 149275 w 178728"/>
                <a:gd name="connsiteY6" fmla="*/ 128922 h 148301"/>
                <a:gd name="connsiteX7" fmla="*/ 106413 w 178728"/>
                <a:gd name="connsiteY7" fmla="*/ 145590 h 148301"/>
                <a:gd name="connsiteX8" fmla="*/ 70694 w 178728"/>
                <a:gd name="connsiteY8" fmla="*/ 145590 h 148301"/>
                <a:gd name="connsiteX9" fmla="*/ 49263 w 178728"/>
                <a:gd name="connsiteY9" fmla="*/ 119397 h 148301"/>
                <a:gd name="connsiteX10" fmla="*/ 20688 w 178728"/>
                <a:gd name="connsiteY10" fmla="*/ 95584 h 148301"/>
                <a:gd name="connsiteX11" fmla="*/ 4019 w 178728"/>
                <a:gd name="connsiteY11" fmla="*/ 86059 h 148301"/>
                <a:gd name="connsiteX12" fmla="*/ 11163 w 178728"/>
                <a:gd name="connsiteY12" fmla="*/ 47959 h 148301"/>
                <a:gd name="connsiteX13" fmla="*/ 1638 w 178728"/>
                <a:gd name="connsiteY13" fmla="*/ 334 h 148301"/>
                <a:gd name="connsiteX0" fmla="*/ 1638 w 178728"/>
                <a:gd name="connsiteY0" fmla="*/ 321 h 148288"/>
                <a:gd name="connsiteX1" fmla="*/ 51644 w 178728"/>
                <a:gd name="connsiteY1" fmla="*/ 26515 h 148288"/>
                <a:gd name="connsiteX2" fmla="*/ 99269 w 178728"/>
                <a:gd name="connsiteY2" fmla="*/ 14609 h 148288"/>
                <a:gd name="connsiteX3" fmla="*/ 137369 w 178728"/>
                <a:gd name="connsiteY3" fmla="*/ 33659 h 148288"/>
                <a:gd name="connsiteX4" fmla="*/ 168325 w 178728"/>
                <a:gd name="connsiteY4" fmla="*/ 59852 h 148288"/>
                <a:gd name="connsiteX5" fmla="*/ 177850 w 178728"/>
                <a:gd name="connsiteY5" fmla="*/ 97952 h 148288"/>
                <a:gd name="connsiteX6" fmla="*/ 149275 w 178728"/>
                <a:gd name="connsiteY6" fmla="*/ 128909 h 148288"/>
                <a:gd name="connsiteX7" fmla="*/ 106413 w 178728"/>
                <a:gd name="connsiteY7" fmla="*/ 145577 h 148288"/>
                <a:gd name="connsiteX8" fmla="*/ 70694 w 178728"/>
                <a:gd name="connsiteY8" fmla="*/ 145577 h 148288"/>
                <a:gd name="connsiteX9" fmla="*/ 49263 w 178728"/>
                <a:gd name="connsiteY9" fmla="*/ 119384 h 148288"/>
                <a:gd name="connsiteX10" fmla="*/ 20688 w 178728"/>
                <a:gd name="connsiteY10" fmla="*/ 95571 h 148288"/>
                <a:gd name="connsiteX11" fmla="*/ 4019 w 178728"/>
                <a:gd name="connsiteY11" fmla="*/ 86046 h 148288"/>
                <a:gd name="connsiteX12" fmla="*/ 11163 w 178728"/>
                <a:gd name="connsiteY12" fmla="*/ 47946 h 148288"/>
                <a:gd name="connsiteX13" fmla="*/ 1638 w 178728"/>
                <a:gd name="connsiteY13" fmla="*/ 321 h 148288"/>
                <a:gd name="connsiteX0" fmla="*/ 1638 w 178764"/>
                <a:gd name="connsiteY0" fmla="*/ 321 h 148288"/>
                <a:gd name="connsiteX1" fmla="*/ 51644 w 178764"/>
                <a:gd name="connsiteY1" fmla="*/ 26515 h 148288"/>
                <a:gd name="connsiteX2" fmla="*/ 99269 w 178764"/>
                <a:gd name="connsiteY2" fmla="*/ 14609 h 148288"/>
                <a:gd name="connsiteX3" fmla="*/ 134988 w 178764"/>
                <a:gd name="connsiteY3" fmla="*/ 24134 h 148288"/>
                <a:gd name="connsiteX4" fmla="*/ 168325 w 178764"/>
                <a:gd name="connsiteY4" fmla="*/ 59852 h 148288"/>
                <a:gd name="connsiteX5" fmla="*/ 177850 w 178764"/>
                <a:gd name="connsiteY5" fmla="*/ 97952 h 148288"/>
                <a:gd name="connsiteX6" fmla="*/ 149275 w 178764"/>
                <a:gd name="connsiteY6" fmla="*/ 128909 h 148288"/>
                <a:gd name="connsiteX7" fmla="*/ 106413 w 178764"/>
                <a:gd name="connsiteY7" fmla="*/ 145577 h 148288"/>
                <a:gd name="connsiteX8" fmla="*/ 70694 w 178764"/>
                <a:gd name="connsiteY8" fmla="*/ 145577 h 148288"/>
                <a:gd name="connsiteX9" fmla="*/ 49263 w 178764"/>
                <a:gd name="connsiteY9" fmla="*/ 119384 h 148288"/>
                <a:gd name="connsiteX10" fmla="*/ 20688 w 178764"/>
                <a:gd name="connsiteY10" fmla="*/ 95571 h 148288"/>
                <a:gd name="connsiteX11" fmla="*/ 4019 w 178764"/>
                <a:gd name="connsiteY11" fmla="*/ 86046 h 148288"/>
                <a:gd name="connsiteX12" fmla="*/ 11163 w 178764"/>
                <a:gd name="connsiteY12" fmla="*/ 47946 h 148288"/>
                <a:gd name="connsiteX13" fmla="*/ 1638 w 178764"/>
                <a:gd name="connsiteY13" fmla="*/ 321 h 148288"/>
                <a:gd name="connsiteX0" fmla="*/ 1638 w 177856"/>
                <a:gd name="connsiteY0" fmla="*/ 321 h 148288"/>
                <a:gd name="connsiteX1" fmla="*/ 51644 w 177856"/>
                <a:gd name="connsiteY1" fmla="*/ 26515 h 148288"/>
                <a:gd name="connsiteX2" fmla="*/ 99269 w 177856"/>
                <a:gd name="connsiteY2" fmla="*/ 14609 h 148288"/>
                <a:gd name="connsiteX3" fmla="*/ 134988 w 177856"/>
                <a:gd name="connsiteY3" fmla="*/ 24134 h 148288"/>
                <a:gd name="connsiteX4" fmla="*/ 146894 w 177856"/>
                <a:gd name="connsiteY4" fmla="*/ 55089 h 148288"/>
                <a:gd name="connsiteX5" fmla="*/ 177850 w 177856"/>
                <a:gd name="connsiteY5" fmla="*/ 97952 h 148288"/>
                <a:gd name="connsiteX6" fmla="*/ 149275 w 177856"/>
                <a:gd name="connsiteY6" fmla="*/ 128909 h 148288"/>
                <a:gd name="connsiteX7" fmla="*/ 106413 w 177856"/>
                <a:gd name="connsiteY7" fmla="*/ 145577 h 148288"/>
                <a:gd name="connsiteX8" fmla="*/ 70694 w 177856"/>
                <a:gd name="connsiteY8" fmla="*/ 145577 h 148288"/>
                <a:gd name="connsiteX9" fmla="*/ 49263 w 177856"/>
                <a:gd name="connsiteY9" fmla="*/ 119384 h 148288"/>
                <a:gd name="connsiteX10" fmla="*/ 20688 w 177856"/>
                <a:gd name="connsiteY10" fmla="*/ 95571 h 148288"/>
                <a:gd name="connsiteX11" fmla="*/ 4019 w 177856"/>
                <a:gd name="connsiteY11" fmla="*/ 86046 h 148288"/>
                <a:gd name="connsiteX12" fmla="*/ 11163 w 177856"/>
                <a:gd name="connsiteY12" fmla="*/ 47946 h 148288"/>
                <a:gd name="connsiteX13" fmla="*/ 1638 w 177856"/>
                <a:gd name="connsiteY13" fmla="*/ 321 h 148288"/>
                <a:gd name="connsiteX0" fmla="*/ 1638 w 154828"/>
                <a:gd name="connsiteY0" fmla="*/ 321 h 148288"/>
                <a:gd name="connsiteX1" fmla="*/ 51644 w 154828"/>
                <a:gd name="connsiteY1" fmla="*/ 26515 h 148288"/>
                <a:gd name="connsiteX2" fmla="*/ 99269 w 154828"/>
                <a:gd name="connsiteY2" fmla="*/ 14609 h 148288"/>
                <a:gd name="connsiteX3" fmla="*/ 134988 w 154828"/>
                <a:gd name="connsiteY3" fmla="*/ 24134 h 148288"/>
                <a:gd name="connsiteX4" fmla="*/ 146894 w 154828"/>
                <a:gd name="connsiteY4" fmla="*/ 55089 h 148288"/>
                <a:gd name="connsiteX5" fmla="*/ 154037 w 154828"/>
                <a:gd name="connsiteY5" fmla="*/ 93189 h 148288"/>
                <a:gd name="connsiteX6" fmla="*/ 149275 w 154828"/>
                <a:gd name="connsiteY6" fmla="*/ 128909 h 148288"/>
                <a:gd name="connsiteX7" fmla="*/ 106413 w 154828"/>
                <a:gd name="connsiteY7" fmla="*/ 145577 h 148288"/>
                <a:gd name="connsiteX8" fmla="*/ 70694 w 154828"/>
                <a:gd name="connsiteY8" fmla="*/ 145577 h 148288"/>
                <a:gd name="connsiteX9" fmla="*/ 49263 w 154828"/>
                <a:gd name="connsiteY9" fmla="*/ 119384 h 148288"/>
                <a:gd name="connsiteX10" fmla="*/ 20688 w 154828"/>
                <a:gd name="connsiteY10" fmla="*/ 95571 h 148288"/>
                <a:gd name="connsiteX11" fmla="*/ 4019 w 154828"/>
                <a:gd name="connsiteY11" fmla="*/ 86046 h 148288"/>
                <a:gd name="connsiteX12" fmla="*/ 11163 w 154828"/>
                <a:gd name="connsiteY12" fmla="*/ 47946 h 148288"/>
                <a:gd name="connsiteX13" fmla="*/ 1638 w 154828"/>
                <a:gd name="connsiteY13" fmla="*/ 321 h 148288"/>
                <a:gd name="connsiteX0" fmla="*/ 1638 w 154062"/>
                <a:gd name="connsiteY0" fmla="*/ 321 h 147920"/>
                <a:gd name="connsiteX1" fmla="*/ 51644 w 154062"/>
                <a:gd name="connsiteY1" fmla="*/ 26515 h 147920"/>
                <a:gd name="connsiteX2" fmla="*/ 99269 w 154062"/>
                <a:gd name="connsiteY2" fmla="*/ 14609 h 147920"/>
                <a:gd name="connsiteX3" fmla="*/ 134988 w 154062"/>
                <a:gd name="connsiteY3" fmla="*/ 24134 h 147920"/>
                <a:gd name="connsiteX4" fmla="*/ 146894 w 154062"/>
                <a:gd name="connsiteY4" fmla="*/ 55089 h 147920"/>
                <a:gd name="connsiteX5" fmla="*/ 154037 w 154062"/>
                <a:gd name="connsiteY5" fmla="*/ 93189 h 147920"/>
                <a:gd name="connsiteX6" fmla="*/ 144512 w 154062"/>
                <a:gd name="connsiteY6" fmla="*/ 136053 h 147920"/>
                <a:gd name="connsiteX7" fmla="*/ 106413 w 154062"/>
                <a:gd name="connsiteY7" fmla="*/ 145577 h 147920"/>
                <a:gd name="connsiteX8" fmla="*/ 70694 w 154062"/>
                <a:gd name="connsiteY8" fmla="*/ 145577 h 147920"/>
                <a:gd name="connsiteX9" fmla="*/ 49263 w 154062"/>
                <a:gd name="connsiteY9" fmla="*/ 119384 h 147920"/>
                <a:gd name="connsiteX10" fmla="*/ 20688 w 154062"/>
                <a:gd name="connsiteY10" fmla="*/ 95571 h 147920"/>
                <a:gd name="connsiteX11" fmla="*/ 4019 w 154062"/>
                <a:gd name="connsiteY11" fmla="*/ 86046 h 147920"/>
                <a:gd name="connsiteX12" fmla="*/ 11163 w 154062"/>
                <a:gd name="connsiteY12" fmla="*/ 47946 h 147920"/>
                <a:gd name="connsiteX13" fmla="*/ 1638 w 154062"/>
                <a:gd name="connsiteY13" fmla="*/ 321 h 147920"/>
                <a:gd name="connsiteX0" fmla="*/ 1638 w 154062"/>
                <a:gd name="connsiteY0" fmla="*/ 321 h 153129"/>
                <a:gd name="connsiteX1" fmla="*/ 51644 w 154062"/>
                <a:gd name="connsiteY1" fmla="*/ 26515 h 153129"/>
                <a:gd name="connsiteX2" fmla="*/ 99269 w 154062"/>
                <a:gd name="connsiteY2" fmla="*/ 14609 h 153129"/>
                <a:gd name="connsiteX3" fmla="*/ 134988 w 154062"/>
                <a:gd name="connsiteY3" fmla="*/ 24134 h 153129"/>
                <a:gd name="connsiteX4" fmla="*/ 146894 w 154062"/>
                <a:gd name="connsiteY4" fmla="*/ 55089 h 153129"/>
                <a:gd name="connsiteX5" fmla="*/ 154037 w 154062"/>
                <a:gd name="connsiteY5" fmla="*/ 93189 h 153129"/>
                <a:gd name="connsiteX6" fmla="*/ 144512 w 154062"/>
                <a:gd name="connsiteY6" fmla="*/ 136053 h 153129"/>
                <a:gd name="connsiteX7" fmla="*/ 104032 w 154062"/>
                <a:gd name="connsiteY7" fmla="*/ 152721 h 153129"/>
                <a:gd name="connsiteX8" fmla="*/ 70694 w 154062"/>
                <a:gd name="connsiteY8" fmla="*/ 145577 h 153129"/>
                <a:gd name="connsiteX9" fmla="*/ 49263 w 154062"/>
                <a:gd name="connsiteY9" fmla="*/ 119384 h 153129"/>
                <a:gd name="connsiteX10" fmla="*/ 20688 w 154062"/>
                <a:gd name="connsiteY10" fmla="*/ 95571 h 153129"/>
                <a:gd name="connsiteX11" fmla="*/ 4019 w 154062"/>
                <a:gd name="connsiteY11" fmla="*/ 86046 h 153129"/>
                <a:gd name="connsiteX12" fmla="*/ 11163 w 154062"/>
                <a:gd name="connsiteY12" fmla="*/ 47946 h 153129"/>
                <a:gd name="connsiteX13" fmla="*/ 1638 w 154062"/>
                <a:gd name="connsiteY13" fmla="*/ 321 h 153129"/>
                <a:gd name="connsiteX0" fmla="*/ 1638 w 154064"/>
                <a:gd name="connsiteY0" fmla="*/ 321 h 153129"/>
                <a:gd name="connsiteX1" fmla="*/ 51644 w 154064"/>
                <a:gd name="connsiteY1" fmla="*/ 26515 h 153129"/>
                <a:gd name="connsiteX2" fmla="*/ 99269 w 154064"/>
                <a:gd name="connsiteY2" fmla="*/ 14609 h 153129"/>
                <a:gd name="connsiteX3" fmla="*/ 132607 w 154064"/>
                <a:gd name="connsiteY3" fmla="*/ 26516 h 153129"/>
                <a:gd name="connsiteX4" fmla="*/ 146894 w 154064"/>
                <a:gd name="connsiteY4" fmla="*/ 55089 h 153129"/>
                <a:gd name="connsiteX5" fmla="*/ 154037 w 154064"/>
                <a:gd name="connsiteY5" fmla="*/ 93189 h 153129"/>
                <a:gd name="connsiteX6" fmla="*/ 144512 w 154064"/>
                <a:gd name="connsiteY6" fmla="*/ 136053 h 153129"/>
                <a:gd name="connsiteX7" fmla="*/ 104032 w 154064"/>
                <a:gd name="connsiteY7" fmla="*/ 152721 h 153129"/>
                <a:gd name="connsiteX8" fmla="*/ 70694 w 154064"/>
                <a:gd name="connsiteY8" fmla="*/ 145577 h 153129"/>
                <a:gd name="connsiteX9" fmla="*/ 49263 w 154064"/>
                <a:gd name="connsiteY9" fmla="*/ 119384 h 153129"/>
                <a:gd name="connsiteX10" fmla="*/ 20688 w 154064"/>
                <a:gd name="connsiteY10" fmla="*/ 95571 h 153129"/>
                <a:gd name="connsiteX11" fmla="*/ 4019 w 154064"/>
                <a:gd name="connsiteY11" fmla="*/ 86046 h 153129"/>
                <a:gd name="connsiteX12" fmla="*/ 11163 w 154064"/>
                <a:gd name="connsiteY12" fmla="*/ 47946 h 153129"/>
                <a:gd name="connsiteX13" fmla="*/ 1638 w 154064"/>
                <a:gd name="connsiteY13" fmla="*/ 321 h 153129"/>
                <a:gd name="connsiteX0" fmla="*/ 1638 w 154064"/>
                <a:gd name="connsiteY0" fmla="*/ 321 h 153129"/>
                <a:gd name="connsiteX1" fmla="*/ 51644 w 154064"/>
                <a:gd name="connsiteY1" fmla="*/ 26515 h 153129"/>
                <a:gd name="connsiteX2" fmla="*/ 99269 w 154064"/>
                <a:gd name="connsiteY2" fmla="*/ 14609 h 153129"/>
                <a:gd name="connsiteX3" fmla="*/ 132607 w 154064"/>
                <a:gd name="connsiteY3" fmla="*/ 26516 h 153129"/>
                <a:gd name="connsiteX4" fmla="*/ 146894 w 154064"/>
                <a:gd name="connsiteY4" fmla="*/ 55089 h 153129"/>
                <a:gd name="connsiteX5" fmla="*/ 154037 w 154064"/>
                <a:gd name="connsiteY5" fmla="*/ 93189 h 153129"/>
                <a:gd name="connsiteX6" fmla="*/ 144512 w 154064"/>
                <a:gd name="connsiteY6" fmla="*/ 136053 h 153129"/>
                <a:gd name="connsiteX7" fmla="*/ 104032 w 154064"/>
                <a:gd name="connsiteY7" fmla="*/ 152721 h 153129"/>
                <a:gd name="connsiteX8" fmla="*/ 70694 w 154064"/>
                <a:gd name="connsiteY8" fmla="*/ 145577 h 153129"/>
                <a:gd name="connsiteX9" fmla="*/ 49263 w 154064"/>
                <a:gd name="connsiteY9" fmla="*/ 119384 h 153129"/>
                <a:gd name="connsiteX10" fmla="*/ 25451 w 154064"/>
                <a:gd name="connsiteY10" fmla="*/ 100333 h 153129"/>
                <a:gd name="connsiteX11" fmla="*/ 4019 w 154064"/>
                <a:gd name="connsiteY11" fmla="*/ 86046 h 153129"/>
                <a:gd name="connsiteX12" fmla="*/ 11163 w 154064"/>
                <a:gd name="connsiteY12" fmla="*/ 47946 h 153129"/>
                <a:gd name="connsiteX13" fmla="*/ 1638 w 154064"/>
                <a:gd name="connsiteY13" fmla="*/ 321 h 153129"/>
                <a:gd name="connsiteX0" fmla="*/ 1796 w 154222"/>
                <a:gd name="connsiteY0" fmla="*/ 321 h 153129"/>
                <a:gd name="connsiteX1" fmla="*/ 51802 w 154222"/>
                <a:gd name="connsiteY1" fmla="*/ 26515 h 153129"/>
                <a:gd name="connsiteX2" fmla="*/ 99427 w 154222"/>
                <a:gd name="connsiteY2" fmla="*/ 14609 h 153129"/>
                <a:gd name="connsiteX3" fmla="*/ 132765 w 154222"/>
                <a:gd name="connsiteY3" fmla="*/ 26516 h 153129"/>
                <a:gd name="connsiteX4" fmla="*/ 147052 w 154222"/>
                <a:gd name="connsiteY4" fmla="*/ 55089 h 153129"/>
                <a:gd name="connsiteX5" fmla="*/ 154195 w 154222"/>
                <a:gd name="connsiteY5" fmla="*/ 93189 h 153129"/>
                <a:gd name="connsiteX6" fmla="*/ 144670 w 154222"/>
                <a:gd name="connsiteY6" fmla="*/ 136053 h 153129"/>
                <a:gd name="connsiteX7" fmla="*/ 104190 w 154222"/>
                <a:gd name="connsiteY7" fmla="*/ 152721 h 153129"/>
                <a:gd name="connsiteX8" fmla="*/ 70852 w 154222"/>
                <a:gd name="connsiteY8" fmla="*/ 145577 h 153129"/>
                <a:gd name="connsiteX9" fmla="*/ 49421 w 154222"/>
                <a:gd name="connsiteY9" fmla="*/ 119384 h 153129"/>
                <a:gd name="connsiteX10" fmla="*/ 25609 w 154222"/>
                <a:gd name="connsiteY10" fmla="*/ 100333 h 153129"/>
                <a:gd name="connsiteX11" fmla="*/ 13702 w 154222"/>
                <a:gd name="connsiteY11" fmla="*/ 86046 h 153129"/>
                <a:gd name="connsiteX12" fmla="*/ 11321 w 154222"/>
                <a:gd name="connsiteY12" fmla="*/ 47946 h 153129"/>
                <a:gd name="connsiteX13" fmla="*/ 1796 w 154222"/>
                <a:gd name="connsiteY13" fmla="*/ 321 h 153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4222" h="153129">
                  <a:moveTo>
                    <a:pt x="1796" y="321"/>
                  </a:moveTo>
                  <a:cubicBezTo>
                    <a:pt x="8543" y="-3251"/>
                    <a:pt x="35530" y="24134"/>
                    <a:pt x="51802" y="26515"/>
                  </a:cubicBezTo>
                  <a:cubicBezTo>
                    <a:pt x="68074" y="28896"/>
                    <a:pt x="85933" y="14609"/>
                    <a:pt x="99427" y="14609"/>
                  </a:cubicBezTo>
                  <a:cubicBezTo>
                    <a:pt x="112921" y="14609"/>
                    <a:pt x="124828" y="19769"/>
                    <a:pt x="132765" y="26516"/>
                  </a:cubicBezTo>
                  <a:cubicBezTo>
                    <a:pt x="140702" y="33263"/>
                    <a:pt x="143480" y="43977"/>
                    <a:pt x="147052" y="55089"/>
                  </a:cubicBezTo>
                  <a:cubicBezTo>
                    <a:pt x="150624" y="66201"/>
                    <a:pt x="154592" y="79695"/>
                    <a:pt x="154195" y="93189"/>
                  </a:cubicBezTo>
                  <a:cubicBezTo>
                    <a:pt x="153798" y="106683"/>
                    <a:pt x="153004" y="126131"/>
                    <a:pt x="144670" y="136053"/>
                  </a:cubicBezTo>
                  <a:cubicBezTo>
                    <a:pt x="136336" y="145975"/>
                    <a:pt x="116493" y="151134"/>
                    <a:pt x="104190" y="152721"/>
                  </a:cubicBezTo>
                  <a:cubicBezTo>
                    <a:pt x="91887" y="154308"/>
                    <a:pt x="79980" y="151133"/>
                    <a:pt x="70852" y="145577"/>
                  </a:cubicBezTo>
                  <a:cubicBezTo>
                    <a:pt x="61724" y="140021"/>
                    <a:pt x="56961" y="126925"/>
                    <a:pt x="49421" y="119384"/>
                  </a:cubicBezTo>
                  <a:cubicBezTo>
                    <a:pt x="41881" y="111843"/>
                    <a:pt x="31562" y="105889"/>
                    <a:pt x="25609" y="100333"/>
                  </a:cubicBezTo>
                  <a:cubicBezTo>
                    <a:pt x="19656" y="94777"/>
                    <a:pt x="15289" y="91205"/>
                    <a:pt x="13702" y="86046"/>
                  </a:cubicBezTo>
                  <a:cubicBezTo>
                    <a:pt x="12115" y="80887"/>
                    <a:pt x="13305" y="62233"/>
                    <a:pt x="11321" y="47946"/>
                  </a:cubicBezTo>
                  <a:cubicBezTo>
                    <a:pt x="9337" y="33659"/>
                    <a:pt x="-4951" y="3893"/>
                    <a:pt x="1796" y="321"/>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2" name="任意多边形 241"/>
            <p:cNvSpPr/>
            <p:nvPr/>
          </p:nvSpPr>
          <p:spPr>
            <a:xfrm>
              <a:off x="8212795" y="1488761"/>
              <a:ext cx="307322" cy="249247"/>
            </a:xfrm>
            <a:custGeom>
              <a:avLst/>
              <a:gdLst>
                <a:gd name="connsiteX0" fmla="*/ 59705 w 307359"/>
                <a:gd name="connsiteY0" fmla="*/ 31716 h 253669"/>
                <a:gd name="connsiteX1" fmla="*/ 145430 w 307359"/>
                <a:gd name="connsiteY1" fmla="*/ 3141 h 253669"/>
                <a:gd name="connsiteX2" fmla="*/ 216867 w 307359"/>
                <a:gd name="connsiteY2" fmla="*/ 3141 h 253669"/>
                <a:gd name="connsiteX3" fmla="*/ 266873 w 307359"/>
                <a:gd name="connsiteY3" fmla="*/ 24572 h 253669"/>
                <a:gd name="connsiteX4" fmla="*/ 307355 w 307359"/>
                <a:gd name="connsiteY4" fmla="*/ 69816 h 253669"/>
                <a:gd name="connsiteX5" fmla="*/ 264492 w 307359"/>
                <a:gd name="connsiteY5" fmla="*/ 65054 h 253669"/>
                <a:gd name="connsiteX6" fmla="*/ 185911 w 307359"/>
                <a:gd name="connsiteY6" fmla="*/ 67435 h 253669"/>
                <a:gd name="connsiteX7" fmla="*/ 126380 w 307359"/>
                <a:gd name="connsiteY7" fmla="*/ 98391 h 253669"/>
                <a:gd name="connsiteX8" fmla="*/ 116855 w 307359"/>
                <a:gd name="connsiteY8" fmla="*/ 160304 h 253669"/>
                <a:gd name="connsiteX9" fmla="*/ 147811 w 307359"/>
                <a:gd name="connsiteY9" fmla="*/ 203166 h 253669"/>
                <a:gd name="connsiteX10" fmla="*/ 190673 w 307359"/>
                <a:gd name="connsiteY10" fmla="*/ 222216 h 253669"/>
                <a:gd name="connsiteX11" fmla="*/ 190673 w 307359"/>
                <a:gd name="connsiteY11" fmla="*/ 241266 h 253669"/>
                <a:gd name="connsiteX12" fmla="*/ 140667 w 307359"/>
                <a:gd name="connsiteY12" fmla="*/ 253172 h 253669"/>
                <a:gd name="connsiteX13" fmla="*/ 81136 w 307359"/>
                <a:gd name="connsiteY13" fmla="*/ 224597 h 253669"/>
                <a:gd name="connsiteX14" fmla="*/ 47798 w 307359"/>
                <a:gd name="connsiteY14" fmla="*/ 198404 h 253669"/>
                <a:gd name="connsiteX15" fmla="*/ 7317 w 307359"/>
                <a:gd name="connsiteY15" fmla="*/ 181735 h 253669"/>
                <a:gd name="connsiteX16" fmla="*/ 173 w 307359"/>
                <a:gd name="connsiteY16" fmla="*/ 153160 h 253669"/>
                <a:gd name="connsiteX17" fmla="*/ 9698 w 307359"/>
                <a:gd name="connsiteY17" fmla="*/ 84104 h 253669"/>
                <a:gd name="connsiteX18" fmla="*/ 59705 w 307359"/>
                <a:gd name="connsiteY18" fmla="*/ 31716 h 253669"/>
                <a:gd name="connsiteX0" fmla="*/ 57819 w 305473"/>
                <a:gd name="connsiteY0" fmla="*/ 31716 h 253669"/>
                <a:gd name="connsiteX1" fmla="*/ 143544 w 305473"/>
                <a:gd name="connsiteY1" fmla="*/ 3141 h 253669"/>
                <a:gd name="connsiteX2" fmla="*/ 214981 w 305473"/>
                <a:gd name="connsiteY2" fmla="*/ 3141 h 253669"/>
                <a:gd name="connsiteX3" fmla="*/ 264987 w 305473"/>
                <a:gd name="connsiteY3" fmla="*/ 24572 h 253669"/>
                <a:gd name="connsiteX4" fmla="*/ 305469 w 305473"/>
                <a:gd name="connsiteY4" fmla="*/ 69816 h 253669"/>
                <a:gd name="connsiteX5" fmla="*/ 262606 w 305473"/>
                <a:gd name="connsiteY5" fmla="*/ 65054 h 253669"/>
                <a:gd name="connsiteX6" fmla="*/ 184025 w 305473"/>
                <a:gd name="connsiteY6" fmla="*/ 67435 h 253669"/>
                <a:gd name="connsiteX7" fmla="*/ 124494 w 305473"/>
                <a:gd name="connsiteY7" fmla="*/ 98391 h 253669"/>
                <a:gd name="connsiteX8" fmla="*/ 114969 w 305473"/>
                <a:gd name="connsiteY8" fmla="*/ 160304 h 253669"/>
                <a:gd name="connsiteX9" fmla="*/ 145925 w 305473"/>
                <a:gd name="connsiteY9" fmla="*/ 203166 h 253669"/>
                <a:gd name="connsiteX10" fmla="*/ 188787 w 305473"/>
                <a:gd name="connsiteY10" fmla="*/ 222216 h 253669"/>
                <a:gd name="connsiteX11" fmla="*/ 188787 w 305473"/>
                <a:gd name="connsiteY11" fmla="*/ 241266 h 253669"/>
                <a:gd name="connsiteX12" fmla="*/ 138781 w 305473"/>
                <a:gd name="connsiteY12" fmla="*/ 253172 h 253669"/>
                <a:gd name="connsiteX13" fmla="*/ 79250 w 305473"/>
                <a:gd name="connsiteY13" fmla="*/ 224597 h 253669"/>
                <a:gd name="connsiteX14" fmla="*/ 45912 w 305473"/>
                <a:gd name="connsiteY14" fmla="*/ 198404 h 253669"/>
                <a:gd name="connsiteX15" fmla="*/ 5431 w 305473"/>
                <a:gd name="connsiteY15" fmla="*/ 181735 h 253669"/>
                <a:gd name="connsiteX16" fmla="*/ 669 w 305473"/>
                <a:gd name="connsiteY16" fmla="*/ 129347 h 253669"/>
                <a:gd name="connsiteX17" fmla="*/ 7812 w 305473"/>
                <a:gd name="connsiteY17" fmla="*/ 84104 h 253669"/>
                <a:gd name="connsiteX18" fmla="*/ 57819 w 305473"/>
                <a:gd name="connsiteY18" fmla="*/ 31716 h 253669"/>
                <a:gd name="connsiteX0" fmla="*/ 57819 w 305473"/>
                <a:gd name="connsiteY0" fmla="*/ 31716 h 253669"/>
                <a:gd name="connsiteX1" fmla="*/ 143544 w 305473"/>
                <a:gd name="connsiteY1" fmla="*/ 3141 h 253669"/>
                <a:gd name="connsiteX2" fmla="*/ 214981 w 305473"/>
                <a:gd name="connsiteY2" fmla="*/ 3141 h 253669"/>
                <a:gd name="connsiteX3" fmla="*/ 264987 w 305473"/>
                <a:gd name="connsiteY3" fmla="*/ 24572 h 253669"/>
                <a:gd name="connsiteX4" fmla="*/ 305469 w 305473"/>
                <a:gd name="connsiteY4" fmla="*/ 69816 h 253669"/>
                <a:gd name="connsiteX5" fmla="*/ 262606 w 305473"/>
                <a:gd name="connsiteY5" fmla="*/ 65054 h 253669"/>
                <a:gd name="connsiteX6" fmla="*/ 184025 w 305473"/>
                <a:gd name="connsiteY6" fmla="*/ 67435 h 253669"/>
                <a:gd name="connsiteX7" fmla="*/ 124494 w 305473"/>
                <a:gd name="connsiteY7" fmla="*/ 98391 h 253669"/>
                <a:gd name="connsiteX8" fmla="*/ 114969 w 305473"/>
                <a:gd name="connsiteY8" fmla="*/ 160304 h 253669"/>
                <a:gd name="connsiteX9" fmla="*/ 145925 w 305473"/>
                <a:gd name="connsiteY9" fmla="*/ 203166 h 253669"/>
                <a:gd name="connsiteX10" fmla="*/ 188787 w 305473"/>
                <a:gd name="connsiteY10" fmla="*/ 222216 h 253669"/>
                <a:gd name="connsiteX11" fmla="*/ 188787 w 305473"/>
                <a:gd name="connsiteY11" fmla="*/ 241266 h 253669"/>
                <a:gd name="connsiteX12" fmla="*/ 138781 w 305473"/>
                <a:gd name="connsiteY12" fmla="*/ 253172 h 253669"/>
                <a:gd name="connsiteX13" fmla="*/ 79250 w 305473"/>
                <a:gd name="connsiteY13" fmla="*/ 224597 h 253669"/>
                <a:gd name="connsiteX14" fmla="*/ 45912 w 305473"/>
                <a:gd name="connsiteY14" fmla="*/ 198404 h 253669"/>
                <a:gd name="connsiteX15" fmla="*/ 5431 w 305473"/>
                <a:gd name="connsiteY15" fmla="*/ 181735 h 253669"/>
                <a:gd name="connsiteX16" fmla="*/ 669 w 305473"/>
                <a:gd name="connsiteY16" fmla="*/ 129347 h 253669"/>
                <a:gd name="connsiteX17" fmla="*/ 19718 w 305473"/>
                <a:gd name="connsiteY17" fmla="*/ 69817 h 253669"/>
                <a:gd name="connsiteX18" fmla="*/ 57819 w 305473"/>
                <a:gd name="connsiteY18" fmla="*/ 31716 h 253669"/>
                <a:gd name="connsiteX0" fmla="*/ 58997 w 306651"/>
                <a:gd name="connsiteY0" fmla="*/ 31716 h 253669"/>
                <a:gd name="connsiteX1" fmla="*/ 144722 w 306651"/>
                <a:gd name="connsiteY1" fmla="*/ 3141 h 253669"/>
                <a:gd name="connsiteX2" fmla="*/ 216159 w 306651"/>
                <a:gd name="connsiteY2" fmla="*/ 3141 h 253669"/>
                <a:gd name="connsiteX3" fmla="*/ 266165 w 306651"/>
                <a:gd name="connsiteY3" fmla="*/ 24572 h 253669"/>
                <a:gd name="connsiteX4" fmla="*/ 306647 w 306651"/>
                <a:gd name="connsiteY4" fmla="*/ 69816 h 253669"/>
                <a:gd name="connsiteX5" fmla="*/ 263784 w 306651"/>
                <a:gd name="connsiteY5" fmla="*/ 65054 h 253669"/>
                <a:gd name="connsiteX6" fmla="*/ 185203 w 306651"/>
                <a:gd name="connsiteY6" fmla="*/ 67435 h 253669"/>
                <a:gd name="connsiteX7" fmla="*/ 125672 w 306651"/>
                <a:gd name="connsiteY7" fmla="*/ 98391 h 253669"/>
                <a:gd name="connsiteX8" fmla="*/ 116147 w 306651"/>
                <a:gd name="connsiteY8" fmla="*/ 160304 h 253669"/>
                <a:gd name="connsiteX9" fmla="*/ 147103 w 306651"/>
                <a:gd name="connsiteY9" fmla="*/ 203166 h 253669"/>
                <a:gd name="connsiteX10" fmla="*/ 189965 w 306651"/>
                <a:gd name="connsiteY10" fmla="*/ 222216 h 253669"/>
                <a:gd name="connsiteX11" fmla="*/ 189965 w 306651"/>
                <a:gd name="connsiteY11" fmla="*/ 241266 h 253669"/>
                <a:gd name="connsiteX12" fmla="*/ 139959 w 306651"/>
                <a:gd name="connsiteY12" fmla="*/ 253172 h 253669"/>
                <a:gd name="connsiteX13" fmla="*/ 80428 w 306651"/>
                <a:gd name="connsiteY13" fmla="*/ 224597 h 253669"/>
                <a:gd name="connsiteX14" fmla="*/ 47090 w 306651"/>
                <a:gd name="connsiteY14" fmla="*/ 198404 h 253669"/>
                <a:gd name="connsiteX15" fmla="*/ 4228 w 306651"/>
                <a:gd name="connsiteY15" fmla="*/ 162685 h 253669"/>
                <a:gd name="connsiteX16" fmla="*/ 1847 w 306651"/>
                <a:gd name="connsiteY16" fmla="*/ 129347 h 253669"/>
                <a:gd name="connsiteX17" fmla="*/ 20896 w 306651"/>
                <a:gd name="connsiteY17" fmla="*/ 69817 h 253669"/>
                <a:gd name="connsiteX18" fmla="*/ 58997 w 306651"/>
                <a:gd name="connsiteY18" fmla="*/ 31716 h 253669"/>
                <a:gd name="connsiteX0" fmla="*/ 59330 w 306984"/>
                <a:gd name="connsiteY0" fmla="*/ 31716 h 253669"/>
                <a:gd name="connsiteX1" fmla="*/ 145055 w 306984"/>
                <a:gd name="connsiteY1" fmla="*/ 3141 h 253669"/>
                <a:gd name="connsiteX2" fmla="*/ 216492 w 306984"/>
                <a:gd name="connsiteY2" fmla="*/ 3141 h 253669"/>
                <a:gd name="connsiteX3" fmla="*/ 266498 w 306984"/>
                <a:gd name="connsiteY3" fmla="*/ 24572 h 253669"/>
                <a:gd name="connsiteX4" fmla="*/ 306980 w 306984"/>
                <a:gd name="connsiteY4" fmla="*/ 69816 h 253669"/>
                <a:gd name="connsiteX5" fmla="*/ 264117 w 306984"/>
                <a:gd name="connsiteY5" fmla="*/ 65054 h 253669"/>
                <a:gd name="connsiteX6" fmla="*/ 185536 w 306984"/>
                <a:gd name="connsiteY6" fmla="*/ 67435 h 253669"/>
                <a:gd name="connsiteX7" fmla="*/ 126005 w 306984"/>
                <a:gd name="connsiteY7" fmla="*/ 98391 h 253669"/>
                <a:gd name="connsiteX8" fmla="*/ 116480 w 306984"/>
                <a:gd name="connsiteY8" fmla="*/ 160304 h 253669"/>
                <a:gd name="connsiteX9" fmla="*/ 147436 w 306984"/>
                <a:gd name="connsiteY9" fmla="*/ 203166 h 253669"/>
                <a:gd name="connsiteX10" fmla="*/ 190298 w 306984"/>
                <a:gd name="connsiteY10" fmla="*/ 222216 h 253669"/>
                <a:gd name="connsiteX11" fmla="*/ 190298 w 306984"/>
                <a:gd name="connsiteY11" fmla="*/ 241266 h 253669"/>
                <a:gd name="connsiteX12" fmla="*/ 140292 w 306984"/>
                <a:gd name="connsiteY12" fmla="*/ 253172 h 253669"/>
                <a:gd name="connsiteX13" fmla="*/ 80761 w 306984"/>
                <a:gd name="connsiteY13" fmla="*/ 224597 h 253669"/>
                <a:gd name="connsiteX14" fmla="*/ 52186 w 306984"/>
                <a:gd name="connsiteY14" fmla="*/ 196022 h 253669"/>
                <a:gd name="connsiteX15" fmla="*/ 4561 w 306984"/>
                <a:gd name="connsiteY15" fmla="*/ 162685 h 253669"/>
                <a:gd name="connsiteX16" fmla="*/ 2180 w 306984"/>
                <a:gd name="connsiteY16" fmla="*/ 129347 h 253669"/>
                <a:gd name="connsiteX17" fmla="*/ 21229 w 306984"/>
                <a:gd name="connsiteY17" fmla="*/ 69817 h 253669"/>
                <a:gd name="connsiteX18" fmla="*/ 59330 w 306984"/>
                <a:gd name="connsiteY18" fmla="*/ 31716 h 253669"/>
                <a:gd name="connsiteX0" fmla="*/ 59330 w 306984"/>
                <a:gd name="connsiteY0" fmla="*/ 31716 h 245061"/>
                <a:gd name="connsiteX1" fmla="*/ 145055 w 306984"/>
                <a:gd name="connsiteY1" fmla="*/ 3141 h 245061"/>
                <a:gd name="connsiteX2" fmla="*/ 216492 w 306984"/>
                <a:gd name="connsiteY2" fmla="*/ 3141 h 245061"/>
                <a:gd name="connsiteX3" fmla="*/ 266498 w 306984"/>
                <a:gd name="connsiteY3" fmla="*/ 24572 h 245061"/>
                <a:gd name="connsiteX4" fmla="*/ 306980 w 306984"/>
                <a:gd name="connsiteY4" fmla="*/ 69816 h 245061"/>
                <a:gd name="connsiteX5" fmla="*/ 264117 w 306984"/>
                <a:gd name="connsiteY5" fmla="*/ 65054 h 245061"/>
                <a:gd name="connsiteX6" fmla="*/ 185536 w 306984"/>
                <a:gd name="connsiteY6" fmla="*/ 67435 h 245061"/>
                <a:gd name="connsiteX7" fmla="*/ 126005 w 306984"/>
                <a:gd name="connsiteY7" fmla="*/ 98391 h 245061"/>
                <a:gd name="connsiteX8" fmla="*/ 116480 w 306984"/>
                <a:gd name="connsiteY8" fmla="*/ 160304 h 245061"/>
                <a:gd name="connsiteX9" fmla="*/ 147436 w 306984"/>
                <a:gd name="connsiteY9" fmla="*/ 203166 h 245061"/>
                <a:gd name="connsiteX10" fmla="*/ 190298 w 306984"/>
                <a:gd name="connsiteY10" fmla="*/ 222216 h 245061"/>
                <a:gd name="connsiteX11" fmla="*/ 190298 w 306984"/>
                <a:gd name="connsiteY11" fmla="*/ 241266 h 245061"/>
                <a:gd name="connsiteX12" fmla="*/ 142673 w 306984"/>
                <a:gd name="connsiteY12" fmla="*/ 243647 h 245061"/>
                <a:gd name="connsiteX13" fmla="*/ 80761 w 306984"/>
                <a:gd name="connsiteY13" fmla="*/ 224597 h 245061"/>
                <a:gd name="connsiteX14" fmla="*/ 52186 w 306984"/>
                <a:gd name="connsiteY14" fmla="*/ 196022 h 245061"/>
                <a:gd name="connsiteX15" fmla="*/ 4561 w 306984"/>
                <a:gd name="connsiteY15" fmla="*/ 162685 h 245061"/>
                <a:gd name="connsiteX16" fmla="*/ 2180 w 306984"/>
                <a:gd name="connsiteY16" fmla="*/ 129347 h 245061"/>
                <a:gd name="connsiteX17" fmla="*/ 21229 w 306984"/>
                <a:gd name="connsiteY17" fmla="*/ 69817 h 245061"/>
                <a:gd name="connsiteX18" fmla="*/ 59330 w 306984"/>
                <a:gd name="connsiteY18" fmla="*/ 31716 h 245061"/>
                <a:gd name="connsiteX0" fmla="*/ 59330 w 306984"/>
                <a:gd name="connsiteY0" fmla="*/ 31716 h 245237"/>
                <a:gd name="connsiteX1" fmla="*/ 145055 w 306984"/>
                <a:gd name="connsiteY1" fmla="*/ 3141 h 245237"/>
                <a:gd name="connsiteX2" fmla="*/ 216492 w 306984"/>
                <a:gd name="connsiteY2" fmla="*/ 3141 h 245237"/>
                <a:gd name="connsiteX3" fmla="*/ 266498 w 306984"/>
                <a:gd name="connsiteY3" fmla="*/ 24572 h 245237"/>
                <a:gd name="connsiteX4" fmla="*/ 306980 w 306984"/>
                <a:gd name="connsiteY4" fmla="*/ 69816 h 245237"/>
                <a:gd name="connsiteX5" fmla="*/ 264117 w 306984"/>
                <a:gd name="connsiteY5" fmla="*/ 65054 h 245237"/>
                <a:gd name="connsiteX6" fmla="*/ 185536 w 306984"/>
                <a:gd name="connsiteY6" fmla="*/ 67435 h 245237"/>
                <a:gd name="connsiteX7" fmla="*/ 126005 w 306984"/>
                <a:gd name="connsiteY7" fmla="*/ 98391 h 245237"/>
                <a:gd name="connsiteX8" fmla="*/ 116480 w 306984"/>
                <a:gd name="connsiteY8" fmla="*/ 160304 h 245237"/>
                <a:gd name="connsiteX9" fmla="*/ 147436 w 306984"/>
                <a:gd name="connsiteY9" fmla="*/ 203166 h 245237"/>
                <a:gd name="connsiteX10" fmla="*/ 190298 w 306984"/>
                <a:gd name="connsiteY10" fmla="*/ 222216 h 245237"/>
                <a:gd name="connsiteX11" fmla="*/ 190298 w 306984"/>
                <a:gd name="connsiteY11" fmla="*/ 241266 h 245237"/>
                <a:gd name="connsiteX12" fmla="*/ 142673 w 306984"/>
                <a:gd name="connsiteY12" fmla="*/ 243647 h 245237"/>
                <a:gd name="connsiteX13" fmla="*/ 80761 w 306984"/>
                <a:gd name="connsiteY13" fmla="*/ 222216 h 245237"/>
                <a:gd name="connsiteX14" fmla="*/ 52186 w 306984"/>
                <a:gd name="connsiteY14" fmla="*/ 196022 h 245237"/>
                <a:gd name="connsiteX15" fmla="*/ 4561 w 306984"/>
                <a:gd name="connsiteY15" fmla="*/ 162685 h 245237"/>
                <a:gd name="connsiteX16" fmla="*/ 2180 w 306984"/>
                <a:gd name="connsiteY16" fmla="*/ 129347 h 245237"/>
                <a:gd name="connsiteX17" fmla="*/ 21229 w 306984"/>
                <a:gd name="connsiteY17" fmla="*/ 69817 h 245237"/>
                <a:gd name="connsiteX18" fmla="*/ 59330 w 306984"/>
                <a:gd name="connsiteY18" fmla="*/ 31716 h 245237"/>
                <a:gd name="connsiteX0" fmla="*/ 59330 w 306984"/>
                <a:gd name="connsiteY0" fmla="*/ 31716 h 245237"/>
                <a:gd name="connsiteX1" fmla="*/ 145055 w 306984"/>
                <a:gd name="connsiteY1" fmla="*/ 3141 h 245237"/>
                <a:gd name="connsiteX2" fmla="*/ 216492 w 306984"/>
                <a:gd name="connsiteY2" fmla="*/ 3141 h 245237"/>
                <a:gd name="connsiteX3" fmla="*/ 266498 w 306984"/>
                <a:gd name="connsiteY3" fmla="*/ 24572 h 245237"/>
                <a:gd name="connsiteX4" fmla="*/ 306980 w 306984"/>
                <a:gd name="connsiteY4" fmla="*/ 69816 h 245237"/>
                <a:gd name="connsiteX5" fmla="*/ 264117 w 306984"/>
                <a:gd name="connsiteY5" fmla="*/ 65054 h 245237"/>
                <a:gd name="connsiteX6" fmla="*/ 185536 w 306984"/>
                <a:gd name="connsiteY6" fmla="*/ 67435 h 245237"/>
                <a:gd name="connsiteX7" fmla="*/ 126005 w 306984"/>
                <a:gd name="connsiteY7" fmla="*/ 98391 h 245237"/>
                <a:gd name="connsiteX8" fmla="*/ 116480 w 306984"/>
                <a:gd name="connsiteY8" fmla="*/ 160304 h 245237"/>
                <a:gd name="connsiteX9" fmla="*/ 152198 w 306984"/>
                <a:gd name="connsiteY9" fmla="*/ 200785 h 245237"/>
                <a:gd name="connsiteX10" fmla="*/ 190298 w 306984"/>
                <a:gd name="connsiteY10" fmla="*/ 222216 h 245237"/>
                <a:gd name="connsiteX11" fmla="*/ 190298 w 306984"/>
                <a:gd name="connsiteY11" fmla="*/ 241266 h 245237"/>
                <a:gd name="connsiteX12" fmla="*/ 142673 w 306984"/>
                <a:gd name="connsiteY12" fmla="*/ 243647 h 245237"/>
                <a:gd name="connsiteX13" fmla="*/ 80761 w 306984"/>
                <a:gd name="connsiteY13" fmla="*/ 222216 h 245237"/>
                <a:gd name="connsiteX14" fmla="*/ 52186 w 306984"/>
                <a:gd name="connsiteY14" fmla="*/ 196022 h 245237"/>
                <a:gd name="connsiteX15" fmla="*/ 4561 w 306984"/>
                <a:gd name="connsiteY15" fmla="*/ 162685 h 245237"/>
                <a:gd name="connsiteX16" fmla="*/ 2180 w 306984"/>
                <a:gd name="connsiteY16" fmla="*/ 129347 h 245237"/>
                <a:gd name="connsiteX17" fmla="*/ 21229 w 306984"/>
                <a:gd name="connsiteY17" fmla="*/ 69817 h 245237"/>
                <a:gd name="connsiteX18" fmla="*/ 59330 w 306984"/>
                <a:gd name="connsiteY18" fmla="*/ 31716 h 245237"/>
                <a:gd name="connsiteX0" fmla="*/ 59330 w 306984"/>
                <a:gd name="connsiteY0" fmla="*/ 31716 h 245237"/>
                <a:gd name="connsiteX1" fmla="*/ 145055 w 306984"/>
                <a:gd name="connsiteY1" fmla="*/ 3141 h 245237"/>
                <a:gd name="connsiteX2" fmla="*/ 216492 w 306984"/>
                <a:gd name="connsiteY2" fmla="*/ 3141 h 245237"/>
                <a:gd name="connsiteX3" fmla="*/ 266498 w 306984"/>
                <a:gd name="connsiteY3" fmla="*/ 24572 h 245237"/>
                <a:gd name="connsiteX4" fmla="*/ 306980 w 306984"/>
                <a:gd name="connsiteY4" fmla="*/ 69816 h 245237"/>
                <a:gd name="connsiteX5" fmla="*/ 264117 w 306984"/>
                <a:gd name="connsiteY5" fmla="*/ 65054 h 245237"/>
                <a:gd name="connsiteX6" fmla="*/ 185536 w 306984"/>
                <a:gd name="connsiteY6" fmla="*/ 67435 h 245237"/>
                <a:gd name="connsiteX7" fmla="*/ 130767 w 306984"/>
                <a:gd name="connsiteY7" fmla="*/ 103154 h 245237"/>
                <a:gd name="connsiteX8" fmla="*/ 116480 w 306984"/>
                <a:gd name="connsiteY8" fmla="*/ 160304 h 245237"/>
                <a:gd name="connsiteX9" fmla="*/ 152198 w 306984"/>
                <a:gd name="connsiteY9" fmla="*/ 200785 h 245237"/>
                <a:gd name="connsiteX10" fmla="*/ 190298 w 306984"/>
                <a:gd name="connsiteY10" fmla="*/ 222216 h 245237"/>
                <a:gd name="connsiteX11" fmla="*/ 190298 w 306984"/>
                <a:gd name="connsiteY11" fmla="*/ 241266 h 245237"/>
                <a:gd name="connsiteX12" fmla="*/ 142673 w 306984"/>
                <a:gd name="connsiteY12" fmla="*/ 243647 h 245237"/>
                <a:gd name="connsiteX13" fmla="*/ 80761 w 306984"/>
                <a:gd name="connsiteY13" fmla="*/ 222216 h 245237"/>
                <a:gd name="connsiteX14" fmla="*/ 52186 w 306984"/>
                <a:gd name="connsiteY14" fmla="*/ 196022 h 245237"/>
                <a:gd name="connsiteX15" fmla="*/ 4561 w 306984"/>
                <a:gd name="connsiteY15" fmla="*/ 162685 h 245237"/>
                <a:gd name="connsiteX16" fmla="*/ 2180 w 306984"/>
                <a:gd name="connsiteY16" fmla="*/ 129347 h 245237"/>
                <a:gd name="connsiteX17" fmla="*/ 21229 w 306984"/>
                <a:gd name="connsiteY17" fmla="*/ 69817 h 245237"/>
                <a:gd name="connsiteX18" fmla="*/ 59330 w 306984"/>
                <a:gd name="connsiteY18" fmla="*/ 31716 h 245237"/>
                <a:gd name="connsiteX0" fmla="*/ 59330 w 306984"/>
                <a:gd name="connsiteY0" fmla="*/ 31716 h 245237"/>
                <a:gd name="connsiteX1" fmla="*/ 145055 w 306984"/>
                <a:gd name="connsiteY1" fmla="*/ 3141 h 245237"/>
                <a:gd name="connsiteX2" fmla="*/ 216492 w 306984"/>
                <a:gd name="connsiteY2" fmla="*/ 3141 h 245237"/>
                <a:gd name="connsiteX3" fmla="*/ 266498 w 306984"/>
                <a:gd name="connsiteY3" fmla="*/ 24572 h 245237"/>
                <a:gd name="connsiteX4" fmla="*/ 306980 w 306984"/>
                <a:gd name="connsiteY4" fmla="*/ 69816 h 245237"/>
                <a:gd name="connsiteX5" fmla="*/ 264117 w 306984"/>
                <a:gd name="connsiteY5" fmla="*/ 65054 h 245237"/>
                <a:gd name="connsiteX6" fmla="*/ 185536 w 306984"/>
                <a:gd name="connsiteY6" fmla="*/ 74579 h 245237"/>
                <a:gd name="connsiteX7" fmla="*/ 130767 w 306984"/>
                <a:gd name="connsiteY7" fmla="*/ 103154 h 245237"/>
                <a:gd name="connsiteX8" fmla="*/ 116480 w 306984"/>
                <a:gd name="connsiteY8" fmla="*/ 160304 h 245237"/>
                <a:gd name="connsiteX9" fmla="*/ 152198 w 306984"/>
                <a:gd name="connsiteY9" fmla="*/ 200785 h 245237"/>
                <a:gd name="connsiteX10" fmla="*/ 190298 w 306984"/>
                <a:gd name="connsiteY10" fmla="*/ 222216 h 245237"/>
                <a:gd name="connsiteX11" fmla="*/ 190298 w 306984"/>
                <a:gd name="connsiteY11" fmla="*/ 241266 h 245237"/>
                <a:gd name="connsiteX12" fmla="*/ 142673 w 306984"/>
                <a:gd name="connsiteY12" fmla="*/ 243647 h 245237"/>
                <a:gd name="connsiteX13" fmla="*/ 80761 w 306984"/>
                <a:gd name="connsiteY13" fmla="*/ 222216 h 245237"/>
                <a:gd name="connsiteX14" fmla="*/ 52186 w 306984"/>
                <a:gd name="connsiteY14" fmla="*/ 196022 h 245237"/>
                <a:gd name="connsiteX15" fmla="*/ 4561 w 306984"/>
                <a:gd name="connsiteY15" fmla="*/ 162685 h 245237"/>
                <a:gd name="connsiteX16" fmla="*/ 2180 w 306984"/>
                <a:gd name="connsiteY16" fmla="*/ 129347 h 245237"/>
                <a:gd name="connsiteX17" fmla="*/ 21229 w 306984"/>
                <a:gd name="connsiteY17" fmla="*/ 69817 h 245237"/>
                <a:gd name="connsiteX18" fmla="*/ 59330 w 306984"/>
                <a:gd name="connsiteY18" fmla="*/ 31716 h 245237"/>
                <a:gd name="connsiteX0" fmla="*/ 59330 w 306984"/>
                <a:gd name="connsiteY0" fmla="*/ 31716 h 245440"/>
                <a:gd name="connsiteX1" fmla="*/ 145055 w 306984"/>
                <a:gd name="connsiteY1" fmla="*/ 3141 h 245440"/>
                <a:gd name="connsiteX2" fmla="*/ 216492 w 306984"/>
                <a:gd name="connsiteY2" fmla="*/ 3141 h 245440"/>
                <a:gd name="connsiteX3" fmla="*/ 266498 w 306984"/>
                <a:gd name="connsiteY3" fmla="*/ 24572 h 245440"/>
                <a:gd name="connsiteX4" fmla="*/ 306980 w 306984"/>
                <a:gd name="connsiteY4" fmla="*/ 69816 h 245440"/>
                <a:gd name="connsiteX5" fmla="*/ 264117 w 306984"/>
                <a:gd name="connsiteY5" fmla="*/ 65054 h 245440"/>
                <a:gd name="connsiteX6" fmla="*/ 185536 w 306984"/>
                <a:gd name="connsiteY6" fmla="*/ 74579 h 245440"/>
                <a:gd name="connsiteX7" fmla="*/ 130767 w 306984"/>
                <a:gd name="connsiteY7" fmla="*/ 103154 h 245440"/>
                <a:gd name="connsiteX8" fmla="*/ 116480 w 306984"/>
                <a:gd name="connsiteY8" fmla="*/ 160304 h 245440"/>
                <a:gd name="connsiteX9" fmla="*/ 152198 w 306984"/>
                <a:gd name="connsiteY9" fmla="*/ 200785 h 245440"/>
                <a:gd name="connsiteX10" fmla="*/ 178392 w 306984"/>
                <a:gd name="connsiteY10" fmla="*/ 217453 h 245440"/>
                <a:gd name="connsiteX11" fmla="*/ 190298 w 306984"/>
                <a:gd name="connsiteY11" fmla="*/ 241266 h 245440"/>
                <a:gd name="connsiteX12" fmla="*/ 142673 w 306984"/>
                <a:gd name="connsiteY12" fmla="*/ 243647 h 245440"/>
                <a:gd name="connsiteX13" fmla="*/ 80761 w 306984"/>
                <a:gd name="connsiteY13" fmla="*/ 222216 h 245440"/>
                <a:gd name="connsiteX14" fmla="*/ 52186 w 306984"/>
                <a:gd name="connsiteY14" fmla="*/ 196022 h 245440"/>
                <a:gd name="connsiteX15" fmla="*/ 4561 w 306984"/>
                <a:gd name="connsiteY15" fmla="*/ 162685 h 245440"/>
                <a:gd name="connsiteX16" fmla="*/ 2180 w 306984"/>
                <a:gd name="connsiteY16" fmla="*/ 129347 h 245440"/>
                <a:gd name="connsiteX17" fmla="*/ 21229 w 306984"/>
                <a:gd name="connsiteY17" fmla="*/ 69817 h 245440"/>
                <a:gd name="connsiteX18" fmla="*/ 59330 w 306984"/>
                <a:gd name="connsiteY18" fmla="*/ 31716 h 245440"/>
                <a:gd name="connsiteX0" fmla="*/ 59330 w 306984"/>
                <a:gd name="connsiteY0" fmla="*/ 31716 h 245440"/>
                <a:gd name="connsiteX1" fmla="*/ 145055 w 306984"/>
                <a:gd name="connsiteY1" fmla="*/ 3141 h 245440"/>
                <a:gd name="connsiteX2" fmla="*/ 216492 w 306984"/>
                <a:gd name="connsiteY2" fmla="*/ 3141 h 245440"/>
                <a:gd name="connsiteX3" fmla="*/ 266498 w 306984"/>
                <a:gd name="connsiteY3" fmla="*/ 24572 h 245440"/>
                <a:gd name="connsiteX4" fmla="*/ 306980 w 306984"/>
                <a:gd name="connsiteY4" fmla="*/ 69816 h 245440"/>
                <a:gd name="connsiteX5" fmla="*/ 264117 w 306984"/>
                <a:gd name="connsiteY5" fmla="*/ 65054 h 245440"/>
                <a:gd name="connsiteX6" fmla="*/ 185536 w 306984"/>
                <a:gd name="connsiteY6" fmla="*/ 74579 h 245440"/>
                <a:gd name="connsiteX7" fmla="*/ 130767 w 306984"/>
                <a:gd name="connsiteY7" fmla="*/ 103154 h 245440"/>
                <a:gd name="connsiteX8" fmla="*/ 118862 w 306984"/>
                <a:gd name="connsiteY8" fmla="*/ 155541 h 245440"/>
                <a:gd name="connsiteX9" fmla="*/ 152198 w 306984"/>
                <a:gd name="connsiteY9" fmla="*/ 200785 h 245440"/>
                <a:gd name="connsiteX10" fmla="*/ 178392 w 306984"/>
                <a:gd name="connsiteY10" fmla="*/ 217453 h 245440"/>
                <a:gd name="connsiteX11" fmla="*/ 190298 w 306984"/>
                <a:gd name="connsiteY11" fmla="*/ 241266 h 245440"/>
                <a:gd name="connsiteX12" fmla="*/ 142673 w 306984"/>
                <a:gd name="connsiteY12" fmla="*/ 243647 h 245440"/>
                <a:gd name="connsiteX13" fmla="*/ 80761 w 306984"/>
                <a:gd name="connsiteY13" fmla="*/ 222216 h 245440"/>
                <a:gd name="connsiteX14" fmla="*/ 52186 w 306984"/>
                <a:gd name="connsiteY14" fmla="*/ 196022 h 245440"/>
                <a:gd name="connsiteX15" fmla="*/ 4561 w 306984"/>
                <a:gd name="connsiteY15" fmla="*/ 162685 h 245440"/>
                <a:gd name="connsiteX16" fmla="*/ 2180 w 306984"/>
                <a:gd name="connsiteY16" fmla="*/ 129347 h 245440"/>
                <a:gd name="connsiteX17" fmla="*/ 21229 w 306984"/>
                <a:gd name="connsiteY17" fmla="*/ 69817 h 245440"/>
                <a:gd name="connsiteX18" fmla="*/ 59330 w 306984"/>
                <a:gd name="connsiteY18" fmla="*/ 31716 h 245440"/>
                <a:gd name="connsiteX0" fmla="*/ 59330 w 306984"/>
                <a:gd name="connsiteY0" fmla="*/ 35239 h 248963"/>
                <a:gd name="connsiteX1" fmla="*/ 137911 w 306984"/>
                <a:gd name="connsiteY1" fmla="*/ 1902 h 248963"/>
                <a:gd name="connsiteX2" fmla="*/ 216492 w 306984"/>
                <a:gd name="connsiteY2" fmla="*/ 6664 h 248963"/>
                <a:gd name="connsiteX3" fmla="*/ 266498 w 306984"/>
                <a:gd name="connsiteY3" fmla="*/ 28095 h 248963"/>
                <a:gd name="connsiteX4" fmla="*/ 306980 w 306984"/>
                <a:gd name="connsiteY4" fmla="*/ 73339 h 248963"/>
                <a:gd name="connsiteX5" fmla="*/ 264117 w 306984"/>
                <a:gd name="connsiteY5" fmla="*/ 68577 h 248963"/>
                <a:gd name="connsiteX6" fmla="*/ 185536 w 306984"/>
                <a:gd name="connsiteY6" fmla="*/ 78102 h 248963"/>
                <a:gd name="connsiteX7" fmla="*/ 130767 w 306984"/>
                <a:gd name="connsiteY7" fmla="*/ 106677 h 248963"/>
                <a:gd name="connsiteX8" fmla="*/ 118862 w 306984"/>
                <a:gd name="connsiteY8" fmla="*/ 159064 h 248963"/>
                <a:gd name="connsiteX9" fmla="*/ 152198 w 306984"/>
                <a:gd name="connsiteY9" fmla="*/ 204308 h 248963"/>
                <a:gd name="connsiteX10" fmla="*/ 178392 w 306984"/>
                <a:gd name="connsiteY10" fmla="*/ 220976 h 248963"/>
                <a:gd name="connsiteX11" fmla="*/ 190298 w 306984"/>
                <a:gd name="connsiteY11" fmla="*/ 244789 h 248963"/>
                <a:gd name="connsiteX12" fmla="*/ 142673 w 306984"/>
                <a:gd name="connsiteY12" fmla="*/ 247170 h 248963"/>
                <a:gd name="connsiteX13" fmla="*/ 80761 w 306984"/>
                <a:gd name="connsiteY13" fmla="*/ 225739 h 248963"/>
                <a:gd name="connsiteX14" fmla="*/ 52186 w 306984"/>
                <a:gd name="connsiteY14" fmla="*/ 199545 h 248963"/>
                <a:gd name="connsiteX15" fmla="*/ 4561 w 306984"/>
                <a:gd name="connsiteY15" fmla="*/ 166208 h 248963"/>
                <a:gd name="connsiteX16" fmla="*/ 2180 w 306984"/>
                <a:gd name="connsiteY16" fmla="*/ 132870 h 248963"/>
                <a:gd name="connsiteX17" fmla="*/ 21229 w 306984"/>
                <a:gd name="connsiteY17" fmla="*/ 73340 h 248963"/>
                <a:gd name="connsiteX18" fmla="*/ 59330 w 306984"/>
                <a:gd name="connsiteY18" fmla="*/ 35239 h 248963"/>
                <a:gd name="connsiteX0" fmla="*/ 59330 w 306984"/>
                <a:gd name="connsiteY0" fmla="*/ 35239 h 249137"/>
                <a:gd name="connsiteX1" fmla="*/ 137911 w 306984"/>
                <a:gd name="connsiteY1" fmla="*/ 1902 h 249137"/>
                <a:gd name="connsiteX2" fmla="*/ 216492 w 306984"/>
                <a:gd name="connsiteY2" fmla="*/ 6664 h 249137"/>
                <a:gd name="connsiteX3" fmla="*/ 266498 w 306984"/>
                <a:gd name="connsiteY3" fmla="*/ 28095 h 249137"/>
                <a:gd name="connsiteX4" fmla="*/ 306980 w 306984"/>
                <a:gd name="connsiteY4" fmla="*/ 73339 h 249137"/>
                <a:gd name="connsiteX5" fmla="*/ 264117 w 306984"/>
                <a:gd name="connsiteY5" fmla="*/ 68577 h 249137"/>
                <a:gd name="connsiteX6" fmla="*/ 185536 w 306984"/>
                <a:gd name="connsiteY6" fmla="*/ 78102 h 249137"/>
                <a:gd name="connsiteX7" fmla="*/ 130767 w 306984"/>
                <a:gd name="connsiteY7" fmla="*/ 106677 h 249137"/>
                <a:gd name="connsiteX8" fmla="*/ 118862 w 306984"/>
                <a:gd name="connsiteY8" fmla="*/ 159064 h 249137"/>
                <a:gd name="connsiteX9" fmla="*/ 152198 w 306984"/>
                <a:gd name="connsiteY9" fmla="*/ 204308 h 249137"/>
                <a:gd name="connsiteX10" fmla="*/ 178392 w 306984"/>
                <a:gd name="connsiteY10" fmla="*/ 220976 h 249137"/>
                <a:gd name="connsiteX11" fmla="*/ 190298 w 306984"/>
                <a:gd name="connsiteY11" fmla="*/ 244789 h 249137"/>
                <a:gd name="connsiteX12" fmla="*/ 142673 w 306984"/>
                <a:gd name="connsiteY12" fmla="*/ 247170 h 249137"/>
                <a:gd name="connsiteX13" fmla="*/ 90286 w 306984"/>
                <a:gd name="connsiteY13" fmla="*/ 223358 h 249137"/>
                <a:gd name="connsiteX14" fmla="*/ 52186 w 306984"/>
                <a:gd name="connsiteY14" fmla="*/ 199545 h 249137"/>
                <a:gd name="connsiteX15" fmla="*/ 4561 w 306984"/>
                <a:gd name="connsiteY15" fmla="*/ 166208 h 249137"/>
                <a:gd name="connsiteX16" fmla="*/ 2180 w 306984"/>
                <a:gd name="connsiteY16" fmla="*/ 132870 h 249137"/>
                <a:gd name="connsiteX17" fmla="*/ 21229 w 306984"/>
                <a:gd name="connsiteY17" fmla="*/ 73340 h 249137"/>
                <a:gd name="connsiteX18" fmla="*/ 59330 w 306984"/>
                <a:gd name="connsiteY18" fmla="*/ 35239 h 249137"/>
                <a:gd name="connsiteX0" fmla="*/ 59668 w 307322"/>
                <a:gd name="connsiteY0" fmla="*/ 35239 h 249137"/>
                <a:gd name="connsiteX1" fmla="*/ 138249 w 307322"/>
                <a:gd name="connsiteY1" fmla="*/ 1902 h 249137"/>
                <a:gd name="connsiteX2" fmla="*/ 216830 w 307322"/>
                <a:gd name="connsiteY2" fmla="*/ 6664 h 249137"/>
                <a:gd name="connsiteX3" fmla="*/ 266836 w 307322"/>
                <a:gd name="connsiteY3" fmla="*/ 28095 h 249137"/>
                <a:gd name="connsiteX4" fmla="*/ 307318 w 307322"/>
                <a:gd name="connsiteY4" fmla="*/ 73339 h 249137"/>
                <a:gd name="connsiteX5" fmla="*/ 264455 w 307322"/>
                <a:gd name="connsiteY5" fmla="*/ 68577 h 249137"/>
                <a:gd name="connsiteX6" fmla="*/ 185874 w 307322"/>
                <a:gd name="connsiteY6" fmla="*/ 78102 h 249137"/>
                <a:gd name="connsiteX7" fmla="*/ 131105 w 307322"/>
                <a:gd name="connsiteY7" fmla="*/ 106677 h 249137"/>
                <a:gd name="connsiteX8" fmla="*/ 119200 w 307322"/>
                <a:gd name="connsiteY8" fmla="*/ 159064 h 249137"/>
                <a:gd name="connsiteX9" fmla="*/ 152536 w 307322"/>
                <a:gd name="connsiteY9" fmla="*/ 204308 h 249137"/>
                <a:gd name="connsiteX10" fmla="*/ 178730 w 307322"/>
                <a:gd name="connsiteY10" fmla="*/ 220976 h 249137"/>
                <a:gd name="connsiteX11" fmla="*/ 190636 w 307322"/>
                <a:gd name="connsiteY11" fmla="*/ 244789 h 249137"/>
                <a:gd name="connsiteX12" fmla="*/ 143011 w 307322"/>
                <a:gd name="connsiteY12" fmla="*/ 247170 h 249137"/>
                <a:gd name="connsiteX13" fmla="*/ 90624 w 307322"/>
                <a:gd name="connsiteY13" fmla="*/ 223358 h 249137"/>
                <a:gd name="connsiteX14" fmla="*/ 57287 w 307322"/>
                <a:gd name="connsiteY14" fmla="*/ 197164 h 249137"/>
                <a:gd name="connsiteX15" fmla="*/ 4899 w 307322"/>
                <a:gd name="connsiteY15" fmla="*/ 166208 h 249137"/>
                <a:gd name="connsiteX16" fmla="*/ 2518 w 307322"/>
                <a:gd name="connsiteY16" fmla="*/ 132870 h 249137"/>
                <a:gd name="connsiteX17" fmla="*/ 21567 w 307322"/>
                <a:gd name="connsiteY17" fmla="*/ 73340 h 249137"/>
                <a:gd name="connsiteX18" fmla="*/ 59668 w 307322"/>
                <a:gd name="connsiteY18" fmla="*/ 35239 h 249137"/>
                <a:gd name="connsiteX0" fmla="*/ 59668 w 307322"/>
                <a:gd name="connsiteY0" fmla="*/ 35239 h 249137"/>
                <a:gd name="connsiteX1" fmla="*/ 138249 w 307322"/>
                <a:gd name="connsiteY1" fmla="*/ 1902 h 249137"/>
                <a:gd name="connsiteX2" fmla="*/ 216830 w 307322"/>
                <a:gd name="connsiteY2" fmla="*/ 6664 h 249137"/>
                <a:gd name="connsiteX3" fmla="*/ 266836 w 307322"/>
                <a:gd name="connsiteY3" fmla="*/ 28095 h 249137"/>
                <a:gd name="connsiteX4" fmla="*/ 307318 w 307322"/>
                <a:gd name="connsiteY4" fmla="*/ 73339 h 249137"/>
                <a:gd name="connsiteX5" fmla="*/ 264455 w 307322"/>
                <a:gd name="connsiteY5" fmla="*/ 68577 h 249137"/>
                <a:gd name="connsiteX6" fmla="*/ 185874 w 307322"/>
                <a:gd name="connsiteY6" fmla="*/ 78102 h 249137"/>
                <a:gd name="connsiteX7" fmla="*/ 131105 w 307322"/>
                <a:gd name="connsiteY7" fmla="*/ 106677 h 249137"/>
                <a:gd name="connsiteX8" fmla="*/ 119200 w 307322"/>
                <a:gd name="connsiteY8" fmla="*/ 159064 h 249137"/>
                <a:gd name="connsiteX9" fmla="*/ 152536 w 307322"/>
                <a:gd name="connsiteY9" fmla="*/ 204308 h 249137"/>
                <a:gd name="connsiteX10" fmla="*/ 178730 w 307322"/>
                <a:gd name="connsiteY10" fmla="*/ 220976 h 249137"/>
                <a:gd name="connsiteX11" fmla="*/ 190636 w 307322"/>
                <a:gd name="connsiteY11" fmla="*/ 244789 h 249137"/>
                <a:gd name="connsiteX12" fmla="*/ 143011 w 307322"/>
                <a:gd name="connsiteY12" fmla="*/ 247170 h 249137"/>
                <a:gd name="connsiteX13" fmla="*/ 90624 w 307322"/>
                <a:gd name="connsiteY13" fmla="*/ 223358 h 249137"/>
                <a:gd name="connsiteX14" fmla="*/ 57287 w 307322"/>
                <a:gd name="connsiteY14" fmla="*/ 197164 h 249137"/>
                <a:gd name="connsiteX15" fmla="*/ 4899 w 307322"/>
                <a:gd name="connsiteY15" fmla="*/ 161445 h 249137"/>
                <a:gd name="connsiteX16" fmla="*/ 2518 w 307322"/>
                <a:gd name="connsiteY16" fmla="*/ 132870 h 249137"/>
                <a:gd name="connsiteX17" fmla="*/ 21567 w 307322"/>
                <a:gd name="connsiteY17" fmla="*/ 73340 h 249137"/>
                <a:gd name="connsiteX18" fmla="*/ 59668 w 307322"/>
                <a:gd name="connsiteY18" fmla="*/ 35239 h 249137"/>
                <a:gd name="connsiteX0" fmla="*/ 59668 w 307322"/>
                <a:gd name="connsiteY0" fmla="*/ 35239 h 249247"/>
                <a:gd name="connsiteX1" fmla="*/ 138249 w 307322"/>
                <a:gd name="connsiteY1" fmla="*/ 1902 h 249247"/>
                <a:gd name="connsiteX2" fmla="*/ 216830 w 307322"/>
                <a:gd name="connsiteY2" fmla="*/ 6664 h 249247"/>
                <a:gd name="connsiteX3" fmla="*/ 266836 w 307322"/>
                <a:gd name="connsiteY3" fmla="*/ 28095 h 249247"/>
                <a:gd name="connsiteX4" fmla="*/ 307318 w 307322"/>
                <a:gd name="connsiteY4" fmla="*/ 73339 h 249247"/>
                <a:gd name="connsiteX5" fmla="*/ 264455 w 307322"/>
                <a:gd name="connsiteY5" fmla="*/ 68577 h 249247"/>
                <a:gd name="connsiteX6" fmla="*/ 185874 w 307322"/>
                <a:gd name="connsiteY6" fmla="*/ 78102 h 249247"/>
                <a:gd name="connsiteX7" fmla="*/ 131105 w 307322"/>
                <a:gd name="connsiteY7" fmla="*/ 106677 h 249247"/>
                <a:gd name="connsiteX8" fmla="*/ 119200 w 307322"/>
                <a:gd name="connsiteY8" fmla="*/ 159064 h 249247"/>
                <a:gd name="connsiteX9" fmla="*/ 152536 w 307322"/>
                <a:gd name="connsiteY9" fmla="*/ 204308 h 249247"/>
                <a:gd name="connsiteX10" fmla="*/ 185874 w 307322"/>
                <a:gd name="connsiteY10" fmla="*/ 218594 h 249247"/>
                <a:gd name="connsiteX11" fmla="*/ 190636 w 307322"/>
                <a:gd name="connsiteY11" fmla="*/ 244789 h 249247"/>
                <a:gd name="connsiteX12" fmla="*/ 143011 w 307322"/>
                <a:gd name="connsiteY12" fmla="*/ 247170 h 249247"/>
                <a:gd name="connsiteX13" fmla="*/ 90624 w 307322"/>
                <a:gd name="connsiteY13" fmla="*/ 223358 h 249247"/>
                <a:gd name="connsiteX14" fmla="*/ 57287 w 307322"/>
                <a:gd name="connsiteY14" fmla="*/ 197164 h 249247"/>
                <a:gd name="connsiteX15" fmla="*/ 4899 w 307322"/>
                <a:gd name="connsiteY15" fmla="*/ 161445 h 249247"/>
                <a:gd name="connsiteX16" fmla="*/ 2518 w 307322"/>
                <a:gd name="connsiteY16" fmla="*/ 132870 h 249247"/>
                <a:gd name="connsiteX17" fmla="*/ 21567 w 307322"/>
                <a:gd name="connsiteY17" fmla="*/ 73340 h 249247"/>
                <a:gd name="connsiteX18" fmla="*/ 59668 w 307322"/>
                <a:gd name="connsiteY18" fmla="*/ 35239 h 249247"/>
                <a:gd name="connsiteX0" fmla="*/ 59668 w 307322"/>
                <a:gd name="connsiteY0" fmla="*/ 35239 h 249247"/>
                <a:gd name="connsiteX1" fmla="*/ 138249 w 307322"/>
                <a:gd name="connsiteY1" fmla="*/ 1902 h 249247"/>
                <a:gd name="connsiteX2" fmla="*/ 216830 w 307322"/>
                <a:gd name="connsiteY2" fmla="*/ 6664 h 249247"/>
                <a:gd name="connsiteX3" fmla="*/ 266836 w 307322"/>
                <a:gd name="connsiteY3" fmla="*/ 28095 h 249247"/>
                <a:gd name="connsiteX4" fmla="*/ 307318 w 307322"/>
                <a:gd name="connsiteY4" fmla="*/ 73339 h 249247"/>
                <a:gd name="connsiteX5" fmla="*/ 264455 w 307322"/>
                <a:gd name="connsiteY5" fmla="*/ 68577 h 249247"/>
                <a:gd name="connsiteX6" fmla="*/ 185874 w 307322"/>
                <a:gd name="connsiteY6" fmla="*/ 78102 h 249247"/>
                <a:gd name="connsiteX7" fmla="*/ 131105 w 307322"/>
                <a:gd name="connsiteY7" fmla="*/ 106677 h 249247"/>
                <a:gd name="connsiteX8" fmla="*/ 119200 w 307322"/>
                <a:gd name="connsiteY8" fmla="*/ 159064 h 249247"/>
                <a:gd name="connsiteX9" fmla="*/ 154918 w 307322"/>
                <a:gd name="connsiteY9" fmla="*/ 197164 h 249247"/>
                <a:gd name="connsiteX10" fmla="*/ 185874 w 307322"/>
                <a:gd name="connsiteY10" fmla="*/ 218594 h 249247"/>
                <a:gd name="connsiteX11" fmla="*/ 190636 w 307322"/>
                <a:gd name="connsiteY11" fmla="*/ 244789 h 249247"/>
                <a:gd name="connsiteX12" fmla="*/ 143011 w 307322"/>
                <a:gd name="connsiteY12" fmla="*/ 247170 h 249247"/>
                <a:gd name="connsiteX13" fmla="*/ 90624 w 307322"/>
                <a:gd name="connsiteY13" fmla="*/ 223358 h 249247"/>
                <a:gd name="connsiteX14" fmla="*/ 57287 w 307322"/>
                <a:gd name="connsiteY14" fmla="*/ 197164 h 249247"/>
                <a:gd name="connsiteX15" fmla="*/ 4899 w 307322"/>
                <a:gd name="connsiteY15" fmla="*/ 161445 h 249247"/>
                <a:gd name="connsiteX16" fmla="*/ 2518 w 307322"/>
                <a:gd name="connsiteY16" fmla="*/ 132870 h 249247"/>
                <a:gd name="connsiteX17" fmla="*/ 21567 w 307322"/>
                <a:gd name="connsiteY17" fmla="*/ 73340 h 249247"/>
                <a:gd name="connsiteX18" fmla="*/ 59668 w 307322"/>
                <a:gd name="connsiteY18" fmla="*/ 35239 h 24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7322" h="249247">
                  <a:moveTo>
                    <a:pt x="59668" y="35239"/>
                  </a:moveTo>
                  <a:cubicBezTo>
                    <a:pt x="79115" y="23333"/>
                    <a:pt x="112055" y="6664"/>
                    <a:pt x="138249" y="1902"/>
                  </a:cubicBezTo>
                  <a:cubicBezTo>
                    <a:pt x="164443" y="-2860"/>
                    <a:pt x="195399" y="2299"/>
                    <a:pt x="216830" y="6664"/>
                  </a:cubicBezTo>
                  <a:cubicBezTo>
                    <a:pt x="238261" y="11029"/>
                    <a:pt x="251755" y="16982"/>
                    <a:pt x="266836" y="28095"/>
                  </a:cubicBezTo>
                  <a:cubicBezTo>
                    <a:pt x="281917" y="39208"/>
                    <a:pt x="307715" y="66592"/>
                    <a:pt x="307318" y="73339"/>
                  </a:cubicBezTo>
                  <a:cubicBezTo>
                    <a:pt x="306921" y="80086"/>
                    <a:pt x="284696" y="67783"/>
                    <a:pt x="264455" y="68577"/>
                  </a:cubicBezTo>
                  <a:cubicBezTo>
                    <a:pt x="244214" y="69371"/>
                    <a:pt x="208099" y="71752"/>
                    <a:pt x="185874" y="78102"/>
                  </a:cubicBezTo>
                  <a:cubicBezTo>
                    <a:pt x="163649" y="84452"/>
                    <a:pt x="142217" y="93183"/>
                    <a:pt x="131105" y="106677"/>
                  </a:cubicBezTo>
                  <a:cubicBezTo>
                    <a:pt x="119993" y="120171"/>
                    <a:pt x="115231" y="143983"/>
                    <a:pt x="119200" y="159064"/>
                  </a:cubicBezTo>
                  <a:cubicBezTo>
                    <a:pt x="123169" y="174145"/>
                    <a:pt x="143806" y="187242"/>
                    <a:pt x="154918" y="197164"/>
                  </a:cubicBezTo>
                  <a:cubicBezTo>
                    <a:pt x="166030" y="207086"/>
                    <a:pt x="179921" y="210657"/>
                    <a:pt x="185874" y="218594"/>
                  </a:cubicBezTo>
                  <a:cubicBezTo>
                    <a:pt x="191827" y="226532"/>
                    <a:pt x="197780" y="240026"/>
                    <a:pt x="190636" y="244789"/>
                  </a:cubicBezTo>
                  <a:cubicBezTo>
                    <a:pt x="183492" y="249552"/>
                    <a:pt x="159680" y="250742"/>
                    <a:pt x="143011" y="247170"/>
                  </a:cubicBezTo>
                  <a:cubicBezTo>
                    <a:pt x="126342" y="243598"/>
                    <a:pt x="104911" y="231692"/>
                    <a:pt x="90624" y="223358"/>
                  </a:cubicBezTo>
                  <a:cubicBezTo>
                    <a:pt x="76337" y="215024"/>
                    <a:pt x="71574" y="207483"/>
                    <a:pt x="57287" y="197164"/>
                  </a:cubicBezTo>
                  <a:cubicBezTo>
                    <a:pt x="43000" y="186845"/>
                    <a:pt x="14027" y="172161"/>
                    <a:pt x="4899" y="161445"/>
                  </a:cubicBezTo>
                  <a:cubicBezTo>
                    <a:pt x="-4229" y="150729"/>
                    <a:pt x="2121" y="149142"/>
                    <a:pt x="2518" y="132870"/>
                  </a:cubicBezTo>
                  <a:cubicBezTo>
                    <a:pt x="2915" y="116598"/>
                    <a:pt x="12042" y="89612"/>
                    <a:pt x="21567" y="73340"/>
                  </a:cubicBezTo>
                  <a:cubicBezTo>
                    <a:pt x="31092" y="57068"/>
                    <a:pt x="40221" y="47145"/>
                    <a:pt x="59668" y="35239"/>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3" name="任意多边形 242"/>
            <p:cNvSpPr/>
            <p:nvPr/>
          </p:nvSpPr>
          <p:spPr>
            <a:xfrm>
              <a:off x="7751857" y="1732905"/>
              <a:ext cx="330274" cy="176870"/>
            </a:xfrm>
            <a:custGeom>
              <a:avLst/>
              <a:gdLst>
                <a:gd name="connsiteX0" fmla="*/ 38662 w 329318"/>
                <a:gd name="connsiteY0" fmla="*/ 174870 h 174882"/>
                <a:gd name="connsiteX1" fmla="*/ 64856 w 329318"/>
                <a:gd name="connsiteY1" fmla="*/ 122482 h 174882"/>
                <a:gd name="connsiteX2" fmla="*/ 102956 w 329318"/>
                <a:gd name="connsiteY2" fmla="*/ 84382 h 174882"/>
                <a:gd name="connsiteX3" fmla="*/ 167250 w 329318"/>
                <a:gd name="connsiteY3" fmla="*/ 82001 h 174882"/>
                <a:gd name="connsiteX4" fmla="*/ 236306 w 329318"/>
                <a:gd name="connsiteY4" fmla="*/ 108195 h 174882"/>
                <a:gd name="connsiteX5" fmla="*/ 272025 w 329318"/>
                <a:gd name="connsiteY5" fmla="*/ 129626 h 174882"/>
                <a:gd name="connsiteX6" fmla="*/ 307743 w 329318"/>
                <a:gd name="connsiteY6" fmla="*/ 155820 h 174882"/>
                <a:gd name="connsiteX7" fmla="*/ 329175 w 329318"/>
                <a:gd name="connsiteY7" fmla="*/ 165345 h 174882"/>
                <a:gd name="connsiteX8" fmla="*/ 314887 w 329318"/>
                <a:gd name="connsiteY8" fmla="*/ 117720 h 174882"/>
                <a:gd name="connsiteX9" fmla="*/ 274406 w 329318"/>
                <a:gd name="connsiteY9" fmla="*/ 51045 h 174882"/>
                <a:gd name="connsiteX10" fmla="*/ 193443 w 329318"/>
                <a:gd name="connsiteY10" fmla="*/ 10563 h 174882"/>
                <a:gd name="connsiteX11" fmla="*/ 107718 w 329318"/>
                <a:gd name="connsiteY11" fmla="*/ 1038 h 174882"/>
                <a:gd name="connsiteX12" fmla="*/ 38662 w 329318"/>
                <a:gd name="connsiteY12" fmla="*/ 29613 h 174882"/>
                <a:gd name="connsiteX13" fmla="*/ 2943 w 329318"/>
                <a:gd name="connsiteY13" fmla="*/ 62951 h 174882"/>
                <a:gd name="connsiteX14" fmla="*/ 5325 w 329318"/>
                <a:gd name="connsiteY14" fmla="*/ 117720 h 174882"/>
                <a:gd name="connsiteX15" fmla="*/ 38662 w 329318"/>
                <a:gd name="connsiteY15" fmla="*/ 174870 h 174882"/>
                <a:gd name="connsiteX0" fmla="*/ 38662 w 329318"/>
                <a:gd name="connsiteY0" fmla="*/ 177408 h 177420"/>
                <a:gd name="connsiteX1" fmla="*/ 64856 w 329318"/>
                <a:gd name="connsiteY1" fmla="*/ 125020 h 177420"/>
                <a:gd name="connsiteX2" fmla="*/ 102956 w 329318"/>
                <a:gd name="connsiteY2" fmla="*/ 86920 h 177420"/>
                <a:gd name="connsiteX3" fmla="*/ 167250 w 329318"/>
                <a:gd name="connsiteY3" fmla="*/ 84539 h 177420"/>
                <a:gd name="connsiteX4" fmla="*/ 236306 w 329318"/>
                <a:gd name="connsiteY4" fmla="*/ 110733 h 177420"/>
                <a:gd name="connsiteX5" fmla="*/ 272025 w 329318"/>
                <a:gd name="connsiteY5" fmla="*/ 132164 h 177420"/>
                <a:gd name="connsiteX6" fmla="*/ 307743 w 329318"/>
                <a:gd name="connsiteY6" fmla="*/ 158358 h 177420"/>
                <a:gd name="connsiteX7" fmla="*/ 329175 w 329318"/>
                <a:gd name="connsiteY7" fmla="*/ 167883 h 177420"/>
                <a:gd name="connsiteX8" fmla="*/ 314887 w 329318"/>
                <a:gd name="connsiteY8" fmla="*/ 120258 h 177420"/>
                <a:gd name="connsiteX9" fmla="*/ 274406 w 329318"/>
                <a:gd name="connsiteY9" fmla="*/ 53583 h 177420"/>
                <a:gd name="connsiteX10" fmla="*/ 193443 w 329318"/>
                <a:gd name="connsiteY10" fmla="*/ 5957 h 177420"/>
                <a:gd name="connsiteX11" fmla="*/ 107718 w 329318"/>
                <a:gd name="connsiteY11" fmla="*/ 3576 h 177420"/>
                <a:gd name="connsiteX12" fmla="*/ 38662 w 329318"/>
                <a:gd name="connsiteY12" fmla="*/ 32151 h 177420"/>
                <a:gd name="connsiteX13" fmla="*/ 2943 w 329318"/>
                <a:gd name="connsiteY13" fmla="*/ 65489 h 177420"/>
                <a:gd name="connsiteX14" fmla="*/ 5325 w 329318"/>
                <a:gd name="connsiteY14" fmla="*/ 120258 h 177420"/>
                <a:gd name="connsiteX15" fmla="*/ 38662 w 329318"/>
                <a:gd name="connsiteY15" fmla="*/ 177408 h 177420"/>
                <a:gd name="connsiteX0" fmla="*/ 38662 w 329343"/>
                <a:gd name="connsiteY0" fmla="*/ 176858 h 176870"/>
                <a:gd name="connsiteX1" fmla="*/ 64856 w 329343"/>
                <a:gd name="connsiteY1" fmla="*/ 124470 h 176870"/>
                <a:gd name="connsiteX2" fmla="*/ 102956 w 329343"/>
                <a:gd name="connsiteY2" fmla="*/ 86370 h 176870"/>
                <a:gd name="connsiteX3" fmla="*/ 167250 w 329343"/>
                <a:gd name="connsiteY3" fmla="*/ 83989 h 176870"/>
                <a:gd name="connsiteX4" fmla="*/ 236306 w 329343"/>
                <a:gd name="connsiteY4" fmla="*/ 110183 h 176870"/>
                <a:gd name="connsiteX5" fmla="*/ 272025 w 329343"/>
                <a:gd name="connsiteY5" fmla="*/ 131614 h 176870"/>
                <a:gd name="connsiteX6" fmla="*/ 307743 w 329343"/>
                <a:gd name="connsiteY6" fmla="*/ 157808 h 176870"/>
                <a:gd name="connsiteX7" fmla="*/ 329175 w 329343"/>
                <a:gd name="connsiteY7" fmla="*/ 167333 h 176870"/>
                <a:gd name="connsiteX8" fmla="*/ 314887 w 329343"/>
                <a:gd name="connsiteY8" fmla="*/ 119708 h 176870"/>
                <a:gd name="connsiteX9" fmla="*/ 267262 w 329343"/>
                <a:gd name="connsiteY9" fmla="*/ 43508 h 176870"/>
                <a:gd name="connsiteX10" fmla="*/ 193443 w 329343"/>
                <a:gd name="connsiteY10" fmla="*/ 5407 h 176870"/>
                <a:gd name="connsiteX11" fmla="*/ 107718 w 329343"/>
                <a:gd name="connsiteY11" fmla="*/ 3026 h 176870"/>
                <a:gd name="connsiteX12" fmla="*/ 38662 w 329343"/>
                <a:gd name="connsiteY12" fmla="*/ 31601 h 176870"/>
                <a:gd name="connsiteX13" fmla="*/ 2943 w 329343"/>
                <a:gd name="connsiteY13" fmla="*/ 64939 h 176870"/>
                <a:gd name="connsiteX14" fmla="*/ 5325 w 329343"/>
                <a:gd name="connsiteY14" fmla="*/ 119708 h 176870"/>
                <a:gd name="connsiteX15" fmla="*/ 38662 w 329343"/>
                <a:gd name="connsiteY15" fmla="*/ 176858 h 176870"/>
                <a:gd name="connsiteX0" fmla="*/ 39593 w 330274"/>
                <a:gd name="connsiteY0" fmla="*/ 176858 h 176870"/>
                <a:gd name="connsiteX1" fmla="*/ 65787 w 330274"/>
                <a:gd name="connsiteY1" fmla="*/ 124470 h 176870"/>
                <a:gd name="connsiteX2" fmla="*/ 103887 w 330274"/>
                <a:gd name="connsiteY2" fmla="*/ 86370 h 176870"/>
                <a:gd name="connsiteX3" fmla="*/ 168181 w 330274"/>
                <a:gd name="connsiteY3" fmla="*/ 83989 h 176870"/>
                <a:gd name="connsiteX4" fmla="*/ 237237 w 330274"/>
                <a:gd name="connsiteY4" fmla="*/ 110183 h 176870"/>
                <a:gd name="connsiteX5" fmla="*/ 272956 w 330274"/>
                <a:gd name="connsiteY5" fmla="*/ 131614 h 176870"/>
                <a:gd name="connsiteX6" fmla="*/ 308674 w 330274"/>
                <a:gd name="connsiteY6" fmla="*/ 157808 h 176870"/>
                <a:gd name="connsiteX7" fmla="*/ 330106 w 330274"/>
                <a:gd name="connsiteY7" fmla="*/ 167333 h 176870"/>
                <a:gd name="connsiteX8" fmla="*/ 315818 w 330274"/>
                <a:gd name="connsiteY8" fmla="*/ 119708 h 176870"/>
                <a:gd name="connsiteX9" fmla="*/ 268193 w 330274"/>
                <a:gd name="connsiteY9" fmla="*/ 43508 h 176870"/>
                <a:gd name="connsiteX10" fmla="*/ 194374 w 330274"/>
                <a:gd name="connsiteY10" fmla="*/ 5407 h 176870"/>
                <a:gd name="connsiteX11" fmla="*/ 108649 w 330274"/>
                <a:gd name="connsiteY11" fmla="*/ 3026 h 176870"/>
                <a:gd name="connsiteX12" fmla="*/ 39593 w 330274"/>
                <a:gd name="connsiteY12" fmla="*/ 31601 h 176870"/>
                <a:gd name="connsiteX13" fmla="*/ 3874 w 330274"/>
                <a:gd name="connsiteY13" fmla="*/ 64939 h 176870"/>
                <a:gd name="connsiteX14" fmla="*/ 3874 w 330274"/>
                <a:gd name="connsiteY14" fmla="*/ 119708 h 176870"/>
                <a:gd name="connsiteX15" fmla="*/ 39593 w 330274"/>
                <a:gd name="connsiteY15" fmla="*/ 176858 h 176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0274" h="176870">
                  <a:moveTo>
                    <a:pt x="39593" y="176858"/>
                  </a:moveTo>
                  <a:cubicBezTo>
                    <a:pt x="49912" y="177652"/>
                    <a:pt x="55071" y="139551"/>
                    <a:pt x="65787" y="124470"/>
                  </a:cubicBezTo>
                  <a:cubicBezTo>
                    <a:pt x="76503" y="109389"/>
                    <a:pt x="86821" y="93117"/>
                    <a:pt x="103887" y="86370"/>
                  </a:cubicBezTo>
                  <a:cubicBezTo>
                    <a:pt x="120953" y="79623"/>
                    <a:pt x="145956" y="80020"/>
                    <a:pt x="168181" y="83989"/>
                  </a:cubicBezTo>
                  <a:cubicBezTo>
                    <a:pt x="190406" y="87958"/>
                    <a:pt x="219775" y="102246"/>
                    <a:pt x="237237" y="110183"/>
                  </a:cubicBezTo>
                  <a:cubicBezTo>
                    <a:pt x="254699" y="118120"/>
                    <a:pt x="261050" y="123677"/>
                    <a:pt x="272956" y="131614"/>
                  </a:cubicBezTo>
                  <a:cubicBezTo>
                    <a:pt x="284862" y="139551"/>
                    <a:pt x="299149" y="151855"/>
                    <a:pt x="308674" y="157808"/>
                  </a:cubicBezTo>
                  <a:cubicBezTo>
                    <a:pt x="318199" y="163761"/>
                    <a:pt x="328915" y="173683"/>
                    <a:pt x="330106" y="167333"/>
                  </a:cubicBezTo>
                  <a:cubicBezTo>
                    <a:pt x="331297" y="160983"/>
                    <a:pt x="326137" y="140346"/>
                    <a:pt x="315818" y="119708"/>
                  </a:cubicBezTo>
                  <a:cubicBezTo>
                    <a:pt x="305499" y="99071"/>
                    <a:pt x="288434" y="62558"/>
                    <a:pt x="268193" y="43508"/>
                  </a:cubicBezTo>
                  <a:cubicBezTo>
                    <a:pt x="247952" y="24458"/>
                    <a:pt x="220965" y="12154"/>
                    <a:pt x="194374" y="5407"/>
                  </a:cubicBezTo>
                  <a:cubicBezTo>
                    <a:pt x="167783" y="-1340"/>
                    <a:pt x="134446" y="-1340"/>
                    <a:pt x="108649" y="3026"/>
                  </a:cubicBezTo>
                  <a:cubicBezTo>
                    <a:pt x="82852" y="7392"/>
                    <a:pt x="57056" y="21282"/>
                    <a:pt x="39593" y="31601"/>
                  </a:cubicBezTo>
                  <a:cubicBezTo>
                    <a:pt x="22130" y="41920"/>
                    <a:pt x="9430" y="50255"/>
                    <a:pt x="3874" y="64939"/>
                  </a:cubicBezTo>
                  <a:cubicBezTo>
                    <a:pt x="-1682" y="79623"/>
                    <a:pt x="-888" y="101452"/>
                    <a:pt x="3874" y="119708"/>
                  </a:cubicBezTo>
                  <a:cubicBezTo>
                    <a:pt x="8636" y="137964"/>
                    <a:pt x="29274" y="176064"/>
                    <a:pt x="39593" y="176858"/>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4" name="任意多边形 243"/>
            <p:cNvSpPr/>
            <p:nvPr/>
          </p:nvSpPr>
          <p:spPr>
            <a:xfrm>
              <a:off x="7869553" y="1687068"/>
              <a:ext cx="267255" cy="230087"/>
            </a:xfrm>
            <a:custGeom>
              <a:avLst/>
              <a:gdLst>
                <a:gd name="connsiteX0" fmla="*/ 81791 w 279626"/>
                <a:gd name="connsiteY0" fmla="*/ 78582 h 231060"/>
                <a:gd name="connsiteX1" fmla="*/ 79409 w 279626"/>
                <a:gd name="connsiteY1" fmla="*/ 138114 h 231060"/>
                <a:gd name="connsiteX2" fmla="*/ 62741 w 279626"/>
                <a:gd name="connsiteY2" fmla="*/ 171451 h 231060"/>
                <a:gd name="connsiteX3" fmla="*/ 29403 w 279626"/>
                <a:gd name="connsiteY3" fmla="*/ 200026 h 231060"/>
                <a:gd name="connsiteX4" fmla="*/ 828 w 279626"/>
                <a:gd name="connsiteY4" fmla="*/ 207170 h 231060"/>
                <a:gd name="connsiteX5" fmla="*/ 62741 w 279626"/>
                <a:gd name="connsiteY5" fmla="*/ 230982 h 231060"/>
                <a:gd name="connsiteX6" fmla="*/ 122272 w 279626"/>
                <a:gd name="connsiteY6" fmla="*/ 211932 h 231060"/>
                <a:gd name="connsiteX7" fmla="*/ 160372 w 279626"/>
                <a:gd name="connsiteY7" fmla="*/ 142876 h 231060"/>
                <a:gd name="connsiteX8" fmla="*/ 174659 w 279626"/>
                <a:gd name="connsiteY8" fmla="*/ 66676 h 231060"/>
                <a:gd name="connsiteX9" fmla="*/ 205616 w 279626"/>
                <a:gd name="connsiteY9" fmla="*/ 47626 h 231060"/>
                <a:gd name="connsiteX10" fmla="*/ 248478 w 279626"/>
                <a:gd name="connsiteY10" fmla="*/ 54770 h 231060"/>
                <a:gd name="connsiteX11" fmla="*/ 279434 w 279626"/>
                <a:gd name="connsiteY11" fmla="*/ 59532 h 231060"/>
                <a:gd name="connsiteX12" fmla="*/ 258003 w 279626"/>
                <a:gd name="connsiteY12" fmla="*/ 38101 h 231060"/>
                <a:gd name="connsiteX13" fmla="*/ 191328 w 279626"/>
                <a:gd name="connsiteY13" fmla="*/ 7145 h 231060"/>
                <a:gd name="connsiteX14" fmla="*/ 129416 w 279626"/>
                <a:gd name="connsiteY14" fmla="*/ 2382 h 231060"/>
                <a:gd name="connsiteX15" fmla="*/ 81791 w 279626"/>
                <a:gd name="connsiteY15" fmla="*/ 78582 h 231060"/>
                <a:gd name="connsiteX0" fmla="*/ 86553 w 279626"/>
                <a:gd name="connsiteY0" fmla="*/ 45773 h 231589"/>
                <a:gd name="connsiteX1" fmla="*/ 79409 w 279626"/>
                <a:gd name="connsiteY1" fmla="*/ 138643 h 231589"/>
                <a:gd name="connsiteX2" fmla="*/ 62741 w 279626"/>
                <a:gd name="connsiteY2" fmla="*/ 171980 h 231589"/>
                <a:gd name="connsiteX3" fmla="*/ 29403 w 279626"/>
                <a:gd name="connsiteY3" fmla="*/ 200555 h 231589"/>
                <a:gd name="connsiteX4" fmla="*/ 828 w 279626"/>
                <a:gd name="connsiteY4" fmla="*/ 207699 h 231589"/>
                <a:gd name="connsiteX5" fmla="*/ 62741 w 279626"/>
                <a:gd name="connsiteY5" fmla="*/ 231511 h 231589"/>
                <a:gd name="connsiteX6" fmla="*/ 122272 w 279626"/>
                <a:gd name="connsiteY6" fmla="*/ 212461 h 231589"/>
                <a:gd name="connsiteX7" fmla="*/ 160372 w 279626"/>
                <a:gd name="connsiteY7" fmla="*/ 143405 h 231589"/>
                <a:gd name="connsiteX8" fmla="*/ 174659 w 279626"/>
                <a:gd name="connsiteY8" fmla="*/ 67205 h 231589"/>
                <a:gd name="connsiteX9" fmla="*/ 205616 w 279626"/>
                <a:gd name="connsiteY9" fmla="*/ 48155 h 231589"/>
                <a:gd name="connsiteX10" fmla="*/ 248478 w 279626"/>
                <a:gd name="connsiteY10" fmla="*/ 55299 h 231589"/>
                <a:gd name="connsiteX11" fmla="*/ 279434 w 279626"/>
                <a:gd name="connsiteY11" fmla="*/ 60061 h 231589"/>
                <a:gd name="connsiteX12" fmla="*/ 258003 w 279626"/>
                <a:gd name="connsiteY12" fmla="*/ 38630 h 231589"/>
                <a:gd name="connsiteX13" fmla="*/ 191328 w 279626"/>
                <a:gd name="connsiteY13" fmla="*/ 7674 h 231589"/>
                <a:gd name="connsiteX14" fmla="*/ 129416 w 279626"/>
                <a:gd name="connsiteY14" fmla="*/ 2911 h 231589"/>
                <a:gd name="connsiteX15" fmla="*/ 86553 w 279626"/>
                <a:gd name="connsiteY15" fmla="*/ 45773 h 231589"/>
                <a:gd name="connsiteX0" fmla="*/ 86553 w 279626"/>
                <a:gd name="connsiteY0" fmla="*/ 44100 h 229916"/>
                <a:gd name="connsiteX1" fmla="*/ 79409 w 279626"/>
                <a:gd name="connsiteY1" fmla="*/ 136970 h 229916"/>
                <a:gd name="connsiteX2" fmla="*/ 62741 w 279626"/>
                <a:gd name="connsiteY2" fmla="*/ 170307 h 229916"/>
                <a:gd name="connsiteX3" fmla="*/ 29403 w 279626"/>
                <a:gd name="connsiteY3" fmla="*/ 198882 h 229916"/>
                <a:gd name="connsiteX4" fmla="*/ 828 w 279626"/>
                <a:gd name="connsiteY4" fmla="*/ 206026 h 229916"/>
                <a:gd name="connsiteX5" fmla="*/ 62741 w 279626"/>
                <a:gd name="connsiteY5" fmla="*/ 229838 h 229916"/>
                <a:gd name="connsiteX6" fmla="*/ 122272 w 279626"/>
                <a:gd name="connsiteY6" fmla="*/ 210788 h 229916"/>
                <a:gd name="connsiteX7" fmla="*/ 160372 w 279626"/>
                <a:gd name="connsiteY7" fmla="*/ 141732 h 229916"/>
                <a:gd name="connsiteX8" fmla="*/ 174659 w 279626"/>
                <a:gd name="connsiteY8" fmla="*/ 65532 h 229916"/>
                <a:gd name="connsiteX9" fmla="*/ 205616 w 279626"/>
                <a:gd name="connsiteY9" fmla="*/ 46482 h 229916"/>
                <a:gd name="connsiteX10" fmla="*/ 248478 w 279626"/>
                <a:gd name="connsiteY10" fmla="*/ 53626 h 229916"/>
                <a:gd name="connsiteX11" fmla="*/ 279434 w 279626"/>
                <a:gd name="connsiteY11" fmla="*/ 58388 h 229916"/>
                <a:gd name="connsiteX12" fmla="*/ 258003 w 279626"/>
                <a:gd name="connsiteY12" fmla="*/ 36957 h 229916"/>
                <a:gd name="connsiteX13" fmla="*/ 191328 w 279626"/>
                <a:gd name="connsiteY13" fmla="*/ 6001 h 229916"/>
                <a:gd name="connsiteX14" fmla="*/ 119891 w 279626"/>
                <a:gd name="connsiteY14" fmla="*/ 3620 h 229916"/>
                <a:gd name="connsiteX15" fmla="*/ 86553 w 279626"/>
                <a:gd name="connsiteY15" fmla="*/ 44100 h 229916"/>
                <a:gd name="connsiteX0" fmla="*/ 86553 w 279470"/>
                <a:gd name="connsiteY0" fmla="*/ 44100 h 229916"/>
                <a:gd name="connsiteX1" fmla="*/ 79409 w 279470"/>
                <a:gd name="connsiteY1" fmla="*/ 136970 h 229916"/>
                <a:gd name="connsiteX2" fmla="*/ 62741 w 279470"/>
                <a:gd name="connsiteY2" fmla="*/ 170307 h 229916"/>
                <a:gd name="connsiteX3" fmla="*/ 29403 w 279470"/>
                <a:gd name="connsiteY3" fmla="*/ 198882 h 229916"/>
                <a:gd name="connsiteX4" fmla="*/ 828 w 279470"/>
                <a:gd name="connsiteY4" fmla="*/ 206026 h 229916"/>
                <a:gd name="connsiteX5" fmla="*/ 62741 w 279470"/>
                <a:gd name="connsiteY5" fmla="*/ 229838 h 229916"/>
                <a:gd name="connsiteX6" fmla="*/ 122272 w 279470"/>
                <a:gd name="connsiteY6" fmla="*/ 210788 h 229916"/>
                <a:gd name="connsiteX7" fmla="*/ 160372 w 279470"/>
                <a:gd name="connsiteY7" fmla="*/ 141732 h 229916"/>
                <a:gd name="connsiteX8" fmla="*/ 174659 w 279470"/>
                <a:gd name="connsiteY8" fmla="*/ 65532 h 229916"/>
                <a:gd name="connsiteX9" fmla="*/ 205616 w 279470"/>
                <a:gd name="connsiteY9" fmla="*/ 46482 h 229916"/>
                <a:gd name="connsiteX10" fmla="*/ 248478 w 279470"/>
                <a:gd name="connsiteY10" fmla="*/ 53626 h 229916"/>
                <a:gd name="connsiteX11" fmla="*/ 279434 w 279470"/>
                <a:gd name="connsiteY11" fmla="*/ 58388 h 229916"/>
                <a:gd name="connsiteX12" fmla="*/ 253240 w 279470"/>
                <a:gd name="connsiteY12" fmla="*/ 34576 h 229916"/>
                <a:gd name="connsiteX13" fmla="*/ 191328 w 279470"/>
                <a:gd name="connsiteY13" fmla="*/ 6001 h 229916"/>
                <a:gd name="connsiteX14" fmla="*/ 119891 w 279470"/>
                <a:gd name="connsiteY14" fmla="*/ 3620 h 229916"/>
                <a:gd name="connsiteX15" fmla="*/ 86553 w 279470"/>
                <a:gd name="connsiteY15" fmla="*/ 44100 h 229916"/>
                <a:gd name="connsiteX0" fmla="*/ 86553 w 279511"/>
                <a:gd name="connsiteY0" fmla="*/ 44100 h 229916"/>
                <a:gd name="connsiteX1" fmla="*/ 79409 w 279511"/>
                <a:gd name="connsiteY1" fmla="*/ 136970 h 229916"/>
                <a:gd name="connsiteX2" fmla="*/ 62741 w 279511"/>
                <a:gd name="connsiteY2" fmla="*/ 170307 h 229916"/>
                <a:gd name="connsiteX3" fmla="*/ 29403 w 279511"/>
                <a:gd name="connsiteY3" fmla="*/ 198882 h 229916"/>
                <a:gd name="connsiteX4" fmla="*/ 828 w 279511"/>
                <a:gd name="connsiteY4" fmla="*/ 206026 h 229916"/>
                <a:gd name="connsiteX5" fmla="*/ 62741 w 279511"/>
                <a:gd name="connsiteY5" fmla="*/ 229838 h 229916"/>
                <a:gd name="connsiteX6" fmla="*/ 122272 w 279511"/>
                <a:gd name="connsiteY6" fmla="*/ 210788 h 229916"/>
                <a:gd name="connsiteX7" fmla="*/ 160372 w 279511"/>
                <a:gd name="connsiteY7" fmla="*/ 141732 h 229916"/>
                <a:gd name="connsiteX8" fmla="*/ 174659 w 279511"/>
                <a:gd name="connsiteY8" fmla="*/ 65532 h 229916"/>
                <a:gd name="connsiteX9" fmla="*/ 205616 w 279511"/>
                <a:gd name="connsiteY9" fmla="*/ 46482 h 229916"/>
                <a:gd name="connsiteX10" fmla="*/ 246097 w 279511"/>
                <a:gd name="connsiteY10" fmla="*/ 48864 h 229916"/>
                <a:gd name="connsiteX11" fmla="*/ 279434 w 279511"/>
                <a:gd name="connsiteY11" fmla="*/ 58388 h 229916"/>
                <a:gd name="connsiteX12" fmla="*/ 253240 w 279511"/>
                <a:gd name="connsiteY12" fmla="*/ 34576 h 229916"/>
                <a:gd name="connsiteX13" fmla="*/ 191328 w 279511"/>
                <a:gd name="connsiteY13" fmla="*/ 6001 h 229916"/>
                <a:gd name="connsiteX14" fmla="*/ 119891 w 279511"/>
                <a:gd name="connsiteY14" fmla="*/ 3620 h 229916"/>
                <a:gd name="connsiteX15" fmla="*/ 86553 w 279511"/>
                <a:gd name="connsiteY15" fmla="*/ 44100 h 229916"/>
                <a:gd name="connsiteX0" fmla="*/ 86553 w 279511"/>
                <a:gd name="connsiteY0" fmla="*/ 44100 h 229916"/>
                <a:gd name="connsiteX1" fmla="*/ 79409 w 279511"/>
                <a:gd name="connsiteY1" fmla="*/ 136970 h 229916"/>
                <a:gd name="connsiteX2" fmla="*/ 62741 w 279511"/>
                <a:gd name="connsiteY2" fmla="*/ 170307 h 229916"/>
                <a:gd name="connsiteX3" fmla="*/ 29403 w 279511"/>
                <a:gd name="connsiteY3" fmla="*/ 198882 h 229916"/>
                <a:gd name="connsiteX4" fmla="*/ 828 w 279511"/>
                <a:gd name="connsiteY4" fmla="*/ 206026 h 229916"/>
                <a:gd name="connsiteX5" fmla="*/ 62741 w 279511"/>
                <a:gd name="connsiteY5" fmla="*/ 229838 h 229916"/>
                <a:gd name="connsiteX6" fmla="*/ 122272 w 279511"/>
                <a:gd name="connsiteY6" fmla="*/ 210788 h 229916"/>
                <a:gd name="connsiteX7" fmla="*/ 160372 w 279511"/>
                <a:gd name="connsiteY7" fmla="*/ 141732 h 229916"/>
                <a:gd name="connsiteX8" fmla="*/ 177040 w 279511"/>
                <a:gd name="connsiteY8" fmla="*/ 70294 h 229916"/>
                <a:gd name="connsiteX9" fmla="*/ 205616 w 279511"/>
                <a:gd name="connsiteY9" fmla="*/ 46482 h 229916"/>
                <a:gd name="connsiteX10" fmla="*/ 246097 w 279511"/>
                <a:gd name="connsiteY10" fmla="*/ 48864 h 229916"/>
                <a:gd name="connsiteX11" fmla="*/ 279434 w 279511"/>
                <a:gd name="connsiteY11" fmla="*/ 58388 h 229916"/>
                <a:gd name="connsiteX12" fmla="*/ 253240 w 279511"/>
                <a:gd name="connsiteY12" fmla="*/ 34576 h 229916"/>
                <a:gd name="connsiteX13" fmla="*/ 191328 w 279511"/>
                <a:gd name="connsiteY13" fmla="*/ 6001 h 229916"/>
                <a:gd name="connsiteX14" fmla="*/ 119891 w 279511"/>
                <a:gd name="connsiteY14" fmla="*/ 3620 h 229916"/>
                <a:gd name="connsiteX15" fmla="*/ 86553 w 279511"/>
                <a:gd name="connsiteY15" fmla="*/ 44100 h 229916"/>
                <a:gd name="connsiteX0" fmla="*/ 86067 w 279025"/>
                <a:gd name="connsiteY0" fmla="*/ 44100 h 229916"/>
                <a:gd name="connsiteX1" fmla="*/ 78923 w 279025"/>
                <a:gd name="connsiteY1" fmla="*/ 136970 h 229916"/>
                <a:gd name="connsiteX2" fmla="*/ 62255 w 279025"/>
                <a:gd name="connsiteY2" fmla="*/ 170307 h 229916"/>
                <a:gd name="connsiteX3" fmla="*/ 38442 w 279025"/>
                <a:gd name="connsiteY3" fmla="*/ 191738 h 229916"/>
                <a:gd name="connsiteX4" fmla="*/ 342 w 279025"/>
                <a:gd name="connsiteY4" fmla="*/ 206026 h 229916"/>
                <a:gd name="connsiteX5" fmla="*/ 62255 w 279025"/>
                <a:gd name="connsiteY5" fmla="*/ 229838 h 229916"/>
                <a:gd name="connsiteX6" fmla="*/ 121786 w 279025"/>
                <a:gd name="connsiteY6" fmla="*/ 210788 h 229916"/>
                <a:gd name="connsiteX7" fmla="*/ 159886 w 279025"/>
                <a:gd name="connsiteY7" fmla="*/ 141732 h 229916"/>
                <a:gd name="connsiteX8" fmla="*/ 176554 w 279025"/>
                <a:gd name="connsiteY8" fmla="*/ 70294 h 229916"/>
                <a:gd name="connsiteX9" fmla="*/ 205130 w 279025"/>
                <a:gd name="connsiteY9" fmla="*/ 46482 h 229916"/>
                <a:gd name="connsiteX10" fmla="*/ 245611 w 279025"/>
                <a:gd name="connsiteY10" fmla="*/ 48864 h 229916"/>
                <a:gd name="connsiteX11" fmla="*/ 278948 w 279025"/>
                <a:gd name="connsiteY11" fmla="*/ 58388 h 229916"/>
                <a:gd name="connsiteX12" fmla="*/ 252754 w 279025"/>
                <a:gd name="connsiteY12" fmla="*/ 34576 h 229916"/>
                <a:gd name="connsiteX13" fmla="*/ 190842 w 279025"/>
                <a:gd name="connsiteY13" fmla="*/ 6001 h 229916"/>
                <a:gd name="connsiteX14" fmla="*/ 119405 w 279025"/>
                <a:gd name="connsiteY14" fmla="*/ 3620 h 229916"/>
                <a:gd name="connsiteX15" fmla="*/ 86067 w 279025"/>
                <a:gd name="connsiteY15" fmla="*/ 44100 h 229916"/>
                <a:gd name="connsiteX0" fmla="*/ 74297 w 267255"/>
                <a:gd name="connsiteY0" fmla="*/ 44100 h 230087"/>
                <a:gd name="connsiteX1" fmla="*/ 67153 w 267255"/>
                <a:gd name="connsiteY1" fmla="*/ 136970 h 230087"/>
                <a:gd name="connsiteX2" fmla="*/ 50485 w 267255"/>
                <a:gd name="connsiteY2" fmla="*/ 170307 h 230087"/>
                <a:gd name="connsiteX3" fmla="*/ 26672 w 267255"/>
                <a:gd name="connsiteY3" fmla="*/ 191738 h 230087"/>
                <a:gd name="connsiteX4" fmla="*/ 478 w 267255"/>
                <a:gd name="connsiteY4" fmla="*/ 201263 h 230087"/>
                <a:gd name="connsiteX5" fmla="*/ 50485 w 267255"/>
                <a:gd name="connsiteY5" fmla="*/ 229838 h 230087"/>
                <a:gd name="connsiteX6" fmla="*/ 110016 w 267255"/>
                <a:gd name="connsiteY6" fmla="*/ 210788 h 230087"/>
                <a:gd name="connsiteX7" fmla="*/ 148116 w 267255"/>
                <a:gd name="connsiteY7" fmla="*/ 141732 h 230087"/>
                <a:gd name="connsiteX8" fmla="*/ 164784 w 267255"/>
                <a:gd name="connsiteY8" fmla="*/ 70294 h 230087"/>
                <a:gd name="connsiteX9" fmla="*/ 193360 w 267255"/>
                <a:gd name="connsiteY9" fmla="*/ 46482 h 230087"/>
                <a:gd name="connsiteX10" fmla="*/ 233841 w 267255"/>
                <a:gd name="connsiteY10" fmla="*/ 48864 h 230087"/>
                <a:gd name="connsiteX11" fmla="*/ 267178 w 267255"/>
                <a:gd name="connsiteY11" fmla="*/ 58388 h 230087"/>
                <a:gd name="connsiteX12" fmla="*/ 240984 w 267255"/>
                <a:gd name="connsiteY12" fmla="*/ 34576 h 230087"/>
                <a:gd name="connsiteX13" fmla="*/ 179072 w 267255"/>
                <a:gd name="connsiteY13" fmla="*/ 6001 h 230087"/>
                <a:gd name="connsiteX14" fmla="*/ 107635 w 267255"/>
                <a:gd name="connsiteY14" fmla="*/ 3620 h 230087"/>
                <a:gd name="connsiteX15" fmla="*/ 74297 w 267255"/>
                <a:gd name="connsiteY15" fmla="*/ 44100 h 23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7255" h="230087">
                  <a:moveTo>
                    <a:pt x="74297" y="44100"/>
                  </a:moveTo>
                  <a:cubicBezTo>
                    <a:pt x="67550" y="66325"/>
                    <a:pt x="71122" y="115936"/>
                    <a:pt x="67153" y="136970"/>
                  </a:cubicBezTo>
                  <a:cubicBezTo>
                    <a:pt x="63184" y="158004"/>
                    <a:pt x="57232" y="161179"/>
                    <a:pt x="50485" y="170307"/>
                  </a:cubicBezTo>
                  <a:cubicBezTo>
                    <a:pt x="43738" y="179435"/>
                    <a:pt x="35006" y="186579"/>
                    <a:pt x="26672" y="191738"/>
                  </a:cubicBezTo>
                  <a:cubicBezTo>
                    <a:pt x="18338" y="196897"/>
                    <a:pt x="-3491" y="194913"/>
                    <a:pt x="478" y="201263"/>
                  </a:cubicBezTo>
                  <a:cubicBezTo>
                    <a:pt x="4447" y="207613"/>
                    <a:pt x="32229" y="228251"/>
                    <a:pt x="50485" y="229838"/>
                  </a:cubicBezTo>
                  <a:cubicBezTo>
                    <a:pt x="68741" y="231426"/>
                    <a:pt x="93744" y="225472"/>
                    <a:pt x="110016" y="210788"/>
                  </a:cubicBezTo>
                  <a:cubicBezTo>
                    <a:pt x="126288" y="196104"/>
                    <a:pt x="138988" y="165148"/>
                    <a:pt x="148116" y="141732"/>
                  </a:cubicBezTo>
                  <a:cubicBezTo>
                    <a:pt x="157244" y="118316"/>
                    <a:pt x="157243" y="86169"/>
                    <a:pt x="164784" y="70294"/>
                  </a:cubicBezTo>
                  <a:cubicBezTo>
                    <a:pt x="172325" y="54419"/>
                    <a:pt x="181851" y="50054"/>
                    <a:pt x="193360" y="46482"/>
                  </a:cubicBezTo>
                  <a:cubicBezTo>
                    <a:pt x="204870" y="42910"/>
                    <a:pt x="220347" y="48070"/>
                    <a:pt x="233841" y="48864"/>
                  </a:cubicBezTo>
                  <a:cubicBezTo>
                    <a:pt x="246144" y="50848"/>
                    <a:pt x="265988" y="60769"/>
                    <a:pt x="267178" y="58388"/>
                  </a:cubicBezTo>
                  <a:cubicBezTo>
                    <a:pt x="268368" y="56007"/>
                    <a:pt x="255668" y="43307"/>
                    <a:pt x="240984" y="34576"/>
                  </a:cubicBezTo>
                  <a:cubicBezTo>
                    <a:pt x="226300" y="25845"/>
                    <a:pt x="200503" y="11954"/>
                    <a:pt x="179072" y="6001"/>
                  </a:cubicBezTo>
                  <a:cubicBezTo>
                    <a:pt x="157641" y="48"/>
                    <a:pt x="125097" y="-2730"/>
                    <a:pt x="107635" y="3620"/>
                  </a:cubicBezTo>
                  <a:cubicBezTo>
                    <a:pt x="90173" y="9970"/>
                    <a:pt x="81044" y="21875"/>
                    <a:pt x="74297" y="44100"/>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5" name="任意多边形 244"/>
            <p:cNvSpPr/>
            <p:nvPr/>
          </p:nvSpPr>
          <p:spPr>
            <a:xfrm>
              <a:off x="8204850" y="2257381"/>
              <a:ext cx="256719" cy="181553"/>
            </a:xfrm>
            <a:custGeom>
              <a:avLst/>
              <a:gdLst>
                <a:gd name="connsiteX0" fmla="*/ 103330 w 256855"/>
                <a:gd name="connsiteY0" fmla="*/ 42904 h 191778"/>
                <a:gd name="connsiteX1" fmla="*/ 179530 w 256855"/>
                <a:gd name="connsiteY1" fmla="*/ 30997 h 191778"/>
                <a:gd name="connsiteX2" fmla="*/ 255730 w 256855"/>
                <a:gd name="connsiteY2" fmla="*/ 41 h 191778"/>
                <a:gd name="connsiteX3" fmla="*/ 215249 w 256855"/>
                <a:gd name="connsiteY3" fmla="*/ 38141 h 191778"/>
                <a:gd name="connsiteX4" fmla="*/ 86662 w 256855"/>
                <a:gd name="connsiteY4" fmla="*/ 181016 h 191778"/>
                <a:gd name="connsiteX5" fmla="*/ 65230 w 256855"/>
                <a:gd name="connsiteY5" fmla="*/ 181016 h 191778"/>
                <a:gd name="connsiteX6" fmla="*/ 27130 w 256855"/>
                <a:gd name="connsiteY6" fmla="*/ 176254 h 191778"/>
                <a:gd name="connsiteX7" fmla="*/ 3318 w 256855"/>
                <a:gd name="connsiteY7" fmla="*/ 164347 h 191778"/>
                <a:gd name="connsiteX8" fmla="*/ 937 w 256855"/>
                <a:gd name="connsiteY8" fmla="*/ 114341 h 191778"/>
                <a:gd name="connsiteX9" fmla="*/ 10462 w 256855"/>
                <a:gd name="connsiteY9" fmla="*/ 19091 h 191778"/>
                <a:gd name="connsiteX10" fmla="*/ 27130 w 256855"/>
                <a:gd name="connsiteY10" fmla="*/ 42904 h 191778"/>
                <a:gd name="connsiteX11" fmla="*/ 103330 w 256855"/>
                <a:gd name="connsiteY11" fmla="*/ 42904 h 191778"/>
                <a:gd name="connsiteX0" fmla="*/ 96186 w 256855"/>
                <a:gd name="connsiteY0" fmla="*/ 50050 h 191780"/>
                <a:gd name="connsiteX1" fmla="*/ 179530 w 256855"/>
                <a:gd name="connsiteY1" fmla="*/ 30999 h 191780"/>
                <a:gd name="connsiteX2" fmla="*/ 255730 w 256855"/>
                <a:gd name="connsiteY2" fmla="*/ 43 h 191780"/>
                <a:gd name="connsiteX3" fmla="*/ 215249 w 256855"/>
                <a:gd name="connsiteY3" fmla="*/ 38143 h 191780"/>
                <a:gd name="connsiteX4" fmla="*/ 86662 w 256855"/>
                <a:gd name="connsiteY4" fmla="*/ 181018 h 191780"/>
                <a:gd name="connsiteX5" fmla="*/ 65230 w 256855"/>
                <a:gd name="connsiteY5" fmla="*/ 181018 h 191780"/>
                <a:gd name="connsiteX6" fmla="*/ 27130 w 256855"/>
                <a:gd name="connsiteY6" fmla="*/ 176256 h 191780"/>
                <a:gd name="connsiteX7" fmla="*/ 3318 w 256855"/>
                <a:gd name="connsiteY7" fmla="*/ 164349 h 191780"/>
                <a:gd name="connsiteX8" fmla="*/ 937 w 256855"/>
                <a:gd name="connsiteY8" fmla="*/ 114343 h 191780"/>
                <a:gd name="connsiteX9" fmla="*/ 10462 w 256855"/>
                <a:gd name="connsiteY9" fmla="*/ 19093 h 191780"/>
                <a:gd name="connsiteX10" fmla="*/ 27130 w 256855"/>
                <a:gd name="connsiteY10" fmla="*/ 42906 h 191780"/>
                <a:gd name="connsiteX11" fmla="*/ 96186 w 256855"/>
                <a:gd name="connsiteY11" fmla="*/ 50050 h 191780"/>
                <a:gd name="connsiteX0" fmla="*/ 96186 w 256855"/>
                <a:gd name="connsiteY0" fmla="*/ 50050 h 191780"/>
                <a:gd name="connsiteX1" fmla="*/ 179530 w 256855"/>
                <a:gd name="connsiteY1" fmla="*/ 30999 h 191780"/>
                <a:gd name="connsiteX2" fmla="*/ 255730 w 256855"/>
                <a:gd name="connsiteY2" fmla="*/ 43 h 191780"/>
                <a:gd name="connsiteX3" fmla="*/ 215249 w 256855"/>
                <a:gd name="connsiteY3" fmla="*/ 38143 h 191780"/>
                <a:gd name="connsiteX4" fmla="*/ 86662 w 256855"/>
                <a:gd name="connsiteY4" fmla="*/ 181018 h 191780"/>
                <a:gd name="connsiteX5" fmla="*/ 65230 w 256855"/>
                <a:gd name="connsiteY5" fmla="*/ 181018 h 191780"/>
                <a:gd name="connsiteX6" fmla="*/ 27130 w 256855"/>
                <a:gd name="connsiteY6" fmla="*/ 176256 h 191780"/>
                <a:gd name="connsiteX7" fmla="*/ 3318 w 256855"/>
                <a:gd name="connsiteY7" fmla="*/ 164349 h 191780"/>
                <a:gd name="connsiteX8" fmla="*/ 937 w 256855"/>
                <a:gd name="connsiteY8" fmla="*/ 114343 h 191780"/>
                <a:gd name="connsiteX9" fmla="*/ 10462 w 256855"/>
                <a:gd name="connsiteY9" fmla="*/ 19093 h 191780"/>
                <a:gd name="connsiteX10" fmla="*/ 31893 w 256855"/>
                <a:gd name="connsiteY10" fmla="*/ 42906 h 191780"/>
                <a:gd name="connsiteX11" fmla="*/ 96186 w 256855"/>
                <a:gd name="connsiteY11" fmla="*/ 50050 h 191780"/>
                <a:gd name="connsiteX0" fmla="*/ 96186 w 256776"/>
                <a:gd name="connsiteY0" fmla="*/ 50050 h 185003"/>
                <a:gd name="connsiteX1" fmla="*/ 179530 w 256776"/>
                <a:gd name="connsiteY1" fmla="*/ 30999 h 185003"/>
                <a:gd name="connsiteX2" fmla="*/ 255730 w 256776"/>
                <a:gd name="connsiteY2" fmla="*/ 43 h 185003"/>
                <a:gd name="connsiteX3" fmla="*/ 215249 w 256776"/>
                <a:gd name="connsiteY3" fmla="*/ 38143 h 185003"/>
                <a:gd name="connsiteX4" fmla="*/ 98568 w 256776"/>
                <a:gd name="connsiteY4" fmla="*/ 171493 h 185003"/>
                <a:gd name="connsiteX5" fmla="*/ 65230 w 256776"/>
                <a:gd name="connsiteY5" fmla="*/ 181018 h 185003"/>
                <a:gd name="connsiteX6" fmla="*/ 27130 w 256776"/>
                <a:gd name="connsiteY6" fmla="*/ 176256 h 185003"/>
                <a:gd name="connsiteX7" fmla="*/ 3318 w 256776"/>
                <a:gd name="connsiteY7" fmla="*/ 164349 h 185003"/>
                <a:gd name="connsiteX8" fmla="*/ 937 w 256776"/>
                <a:gd name="connsiteY8" fmla="*/ 114343 h 185003"/>
                <a:gd name="connsiteX9" fmla="*/ 10462 w 256776"/>
                <a:gd name="connsiteY9" fmla="*/ 19093 h 185003"/>
                <a:gd name="connsiteX10" fmla="*/ 31893 w 256776"/>
                <a:gd name="connsiteY10" fmla="*/ 42906 h 185003"/>
                <a:gd name="connsiteX11" fmla="*/ 96186 w 256776"/>
                <a:gd name="connsiteY11" fmla="*/ 50050 h 185003"/>
                <a:gd name="connsiteX0" fmla="*/ 96186 w 256719"/>
                <a:gd name="connsiteY0" fmla="*/ 50050 h 181553"/>
                <a:gd name="connsiteX1" fmla="*/ 179530 w 256719"/>
                <a:gd name="connsiteY1" fmla="*/ 30999 h 181553"/>
                <a:gd name="connsiteX2" fmla="*/ 255730 w 256719"/>
                <a:gd name="connsiteY2" fmla="*/ 43 h 181553"/>
                <a:gd name="connsiteX3" fmla="*/ 215249 w 256719"/>
                <a:gd name="connsiteY3" fmla="*/ 38143 h 181553"/>
                <a:gd name="connsiteX4" fmla="*/ 108093 w 256719"/>
                <a:gd name="connsiteY4" fmla="*/ 164349 h 181553"/>
                <a:gd name="connsiteX5" fmla="*/ 65230 w 256719"/>
                <a:gd name="connsiteY5" fmla="*/ 181018 h 181553"/>
                <a:gd name="connsiteX6" fmla="*/ 27130 w 256719"/>
                <a:gd name="connsiteY6" fmla="*/ 176256 h 181553"/>
                <a:gd name="connsiteX7" fmla="*/ 3318 w 256719"/>
                <a:gd name="connsiteY7" fmla="*/ 164349 h 181553"/>
                <a:gd name="connsiteX8" fmla="*/ 937 w 256719"/>
                <a:gd name="connsiteY8" fmla="*/ 114343 h 181553"/>
                <a:gd name="connsiteX9" fmla="*/ 10462 w 256719"/>
                <a:gd name="connsiteY9" fmla="*/ 19093 h 181553"/>
                <a:gd name="connsiteX10" fmla="*/ 31893 w 256719"/>
                <a:gd name="connsiteY10" fmla="*/ 42906 h 181553"/>
                <a:gd name="connsiteX11" fmla="*/ 96186 w 256719"/>
                <a:gd name="connsiteY11" fmla="*/ 50050 h 18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6719" h="181553">
                  <a:moveTo>
                    <a:pt x="96186" y="50050"/>
                  </a:moveTo>
                  <a:cubicBezTo>
                    <a:pt x="120792" y="48066"/>
                    <a:pt x="152939" y="39333"/>
                    <a:pt x="179530" y="30999"/>
                  </a:cubicBezTo>
                  <a:cubicBezTo>
                    <a:pt x="206121" y="22665"/>
                    <a:pt x="249777" y="-1148"/>
                    <a:pt x="255730" y="43"/>
                  </a:cubicBezTo>
                  <a:cubicBezTo>
                    <a:pt x="261683" y="1234"/>
                    <a:pt x="239855" y="10759"/>
                    <a:pt x="215249" y="38143"/>
                  </a:cubicBezTo>
                  <a:cubicBezTo>
                    <a:pt x="190643" y="65527"/>
                    <a:pt x="133096" y="140537"/>
                    <a:pt x="108093" y="164349"/>
                  </a:cubicBezTo>
                  <a:cubicBezTo>
                    <a:pt x="83090" y="188162"/>
                    <a:pt x="78724" y="179034"/>
                    <a:pt x="65230" y="181018"/>
                  </a:cubicBezTo>
                  <a:cubicBezTo>
                    <a:pt x="51736" y="183002"/>
                    <a:pt x="37449" y="179034"/>
                    <a:pt x="27130" y="176256"/>
                  </a:cubicBezTo>
                  <a:cubicBezTo>
                    <a:pt x="16811" y="173478"/>
                    <a:pt x="7683" y="174668"/>
                    <a:pt x="3318" y="164349"/>
                  </a:cubicBezTo>
                  <a:cubicBezTo>
                    <a:pt x="-1047" y="154030"/>
                    <a:pt x="-254" y="138552"/>
                    <a:pt x="937" y="114343"/>
                  </a:cubicBezTo>
                  <a:cubicBezTo>
                    <a:pt x="2128" y="90134"/>
                    <a:pt x="6097" y="30999"/>
                    <a:pt x="10462" y="19093"/>
                  </a:cubicBezTo>
                  <a:cubicBezTo>
                    <a:pt x="14827" y="7187"/>
                    <a:pt x="17606" y="37747"/>
                    <a:pt x="31893" y="42906"/>
                  </a:cubicBezTo>
                  <a:cubicBezTo>
                    <a:pt x="46180" y="48065"/>
                    <a:pt x="71580" y="52035"/>
                    <a:pt x="96186" y="50050"/>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6" name="任意多边形 245"/>
            <p:cNvSpPr/>
            <p:nvPr/>
          </p:nvSpPr>
          <p:spPr>
            <a:xfrm>
              <a:off x="8003634" y="2047675"/>
              <a:ext cx="339842" cy="143585"/>
            </a:xfrm>
            <a:custGeom>
              <a:avLst/>
              <a:gdLst>
                <a:gd name="connsiteX0" fmla="*/ 68300 w 345718"/>
                <a:gd name="connsiteY0" fmla="*/ 140694 h 140759"/>
                <a:gd name="connsiteX1" fmla="*/ 175456 w 345718"/>
                <a:gd name="connsiteY1" fmla="*/ 128788 h 140759"/>
                <a:gd name="connsiteX2" fmla="*/ 249275 w 345718"/>
                <a:gd name="connsiteY2" fmla="*/ 104975 h 140759"/>
                <a:gd name="connsiteX3" fmla="*/ 318331 w 345718"/>
                <a:gd name="connsiteY3" fmla="*/ 88306 h 140759"/>
                <a:gd name="connsiteX4" fmla="*/ 342143 w 345718"/>
                <a:gd name="connsiteY4" fmla="*/ 62113 h 140759"/>
                <a:gd name="connsiteX5" fmla="*/ 335000 w 345718"/>
                <a:gd name="connsiteY5" fmla="*/ 35919 h 140759"/>
                <a:gd name="connsiteX6" fmla="*/ 244512 w 345718"/>
                <a:gd name="connsiteY6" fmla="*/ 9725 h 140759"/>
                <a:gd name="connsiteX7" fmla="*/ 154025 w 345718"/>
                <a:gd name="connsiteY7" fmla="*/ 2581 h 140759"/>
                <a:gd name="connsiteX8" fmla="*/ 32581 w 345718"/>
                <a:gd name="connsiteY8" fmla="*/ 2581 h 140759"/>
                <a:gd name="connsiteX9" fmla="*/ 20675 w 345718"/>
                <a:gd name="connsiteY9" fmla="*/ 33538 h 140759"/>
                <a:gd name="connsiteX10" fmla="*/ 6387 w 345718"/>
                <a:gd name="connsiteY10" fmla="*/ 85925 h 140759"/>
                <a:gd name="connsiteX11" fmla="*/ 6387 w 345718"/>
                <a:gd name="connsiteY11" fmla="*/ 131169 h 140759"/>
                <a:gd name="connsiteX12" fmla="*/ 68300 w 345718"/>
                <a:gd name="connsiteY12" fmla="*/ 140694 h 140759"/>
                <a:gd name="connsiteX0" fmla="*/ 68300 w 345718"/>
                <a:gd name="connsiteY0" fmla="*/ 140694 h 140759"/>
                <a:gd name="connsiteX1" fmla="*/ 175456 w 345718"/>
                <a:gd name="connsiteY1" fmla="*/ 128788 h 140759"/>
                <a:gd name="connsiteX2" fmla="*/ 249275 w 345718"/>
                <a:gd name="connsiteY2" fmla="*/ 104975 h 140759"/>
                <a:gd name="connsiteX3" fmla="*/ 318331 w 345718"/>
                <a:gd name="connsiteY3" fmla="*/ 88306 h 140759"/>
                <a:gd name="connsiteX4" fmla="*/ 342143 w 345718"/>
                <a:gd name="connsiteY4" fmla="*/ 62113 h 140759"/>
                <a:gd name="connsiteX5" fmla="*/ 335000 w 345718"/>
                <a:gd name="connsiteY5" fmla="*/ 35919 h 140759"/>
                <a:gd name="connsiteX6" fmla="*/ 244512 w 345718"/>
                <a:gd name="connsiteY6" fmla="*/ 9725 h 140759"/>
                <a:gd name="connsiteX7" fmla="*/ 154025 w 345718"/>
                <a:gd name="connsiteY7" fmla="*/ 2581 h 140759"/>
                <a:gd name="connsiteX8" fmla="*/ 46869 w 345718"/>
                <a:gd name="connsiteY8" fmla="*/ 2581 h 140759"/>
                <a:gd name="connsiteX9" fmla="*/ 20675 w 345718"/>
                <a:gd name="connsiteY9" fmla="*/ 33538 h 140759"/>
                <a:gd name="connsiteX10" fmla="*/ 6387 w 345718"/>
                <a:gd name="connsiteY10" fmla="*/ 85925 h 140759"/>
                <a:gd name="connsiteX11" fmla="*/ 6387 w 345718"/>
                <a:gd name="connsiteY11" fmla="*/ 131169 h 140759"/>
                <a:gd name="connsiteX12" fmla="*/ 68300 w 345718"/>
                <a:gd name="connsiteY12" fmla="*/ 140694 h 140759"/>
                <a:gd name="connsiteX0" fmla="*/ 63415 w 340833"/>
                <a:gd name="connsiteY0" fmla="*/ 140694 h 143421"/>
                <a:gd name="connsiteX1" fmla="*/ 170571 w 340833"/>
                <a:gd name="connsiteY1" fmla="*/ 128788 h 143421"/>
                <a:gd name="connsiteX2" fmla="*/ 244390 w 340833"/>
                <a:gd name="connsiteY2" fmla="*/ 104975 h 143421"/>
                <a:gd name="connsiteX3" fmla="*/ 313446 w 340833"/>
                <a:gd name="connsiteY3" fmla="*/ 88306 h 143421"/>
                <a:gd name="connsiteX4" fmla="*/ 337258 w 340833"/>
                <a:gd name="connsiteY4" fmla="*/ 62113 h 143421"/>
                <a:gd name="connsiteX5" fmla="*/ 330115 w 340833"/>
                <a:gd name="connsiteY5" fmla="*/ 35919 h 143421"/>
                <a:gd name="connsiteX6" fmla="*/ 239627 w 340833"/>
                <a:gd name="connsiteY6" fmla="*/ 9725 h 143421"/>
                <a:gd name="connsiteX7" fmla="*/ 149140 w 340833"/>
                <a:gd name="connsiteY7" fmla="*/ 2581 h 143421"/>
                <a:gd name="connsiteX8" fmla="*/ 41984 w 340833"/>
                <a:gd name="connsiteY8" fmla="*/ 2581 h 143421"/>
                <a:gd name="connsiteX9" fmla="*/ 15790 w 340833"/>
                <a:gd name="connsiteY9" fmla="*/ 33538 h 143421"/>
                <a:gd name="connsiteX10" fmla="*/ 1502 w 340833"/>
                <a:gd name="connsiteY10" fmla="*/ 85925 h 143421"/>
                <a:gd name="connsiteX11" fmla="*/ 11027 w 340833"/>
                <a:gd name="connsiteY11" fmla="*/ 138313 h 143421"/>
                <a:gd name="connsiteX12" fmla="*/ 63415 w 340833"/>
                <a:gd name="connsiteY12" fmla="*/ 140694 h 143421"/>
                <a:gd name="connsiteX0" fmla="*/ 59280 w 336698"/>
                <a:gd name="connsiteY0" fmla="*/ 140694 h 143585"/>
                <a:gd name="connsiteX1" fmla="*/ 166436 w 336698"/>
                <a:gd name="connsiteY1" fmla="*/ 128788 h 143585"/>
                <a:gd name="connsiteX2" fmla="*/ 240255 w 336698"/>
                <a:gd name="connsiteY2" fmla="*/ 104975 h 143585"/>
                <a:gd name="connsiteX3" fmla="*/ 309311 w 336698"/>
                <a:gd name="connsiteY3" fmla="*/ 88306 h 143585"/>
                <a:gd name="connsiteX4" fmla="*/ 333123 w 336698"/>
                <a:gd name="connsiteY4" fmla="*/ 62113 h 143585"/>
                <a:gd name="connsiteX5" fmla="*/ 325980 w 336698"/>
                <a:gd name="connsiteY5" fmla="*/ 35919 h 143585"/>
                <a:gd name="connsiteX6" fmla="*/ 235492 w 336698"/>
                <a:gd name="connsiteY6" fmla="*/ 9725 h 143585"/>
                <a:gd name="connsiteX7" fmla="*/ 145005 w 336698"/>
                <a:gd name="connsiteY7" fmla="*/ 2581 h 143585"/>
                <a:gd name="connsiteX8" fmla="*/ 37849 w 336698"/>
                <a:gd name="connsiteY8" fmla="*/ 2581 h 143585"/>
                <a:gd name="connsiteX9" fmla="*/ 11655 w 336698"/>
                <a:gd name="connsiteY9" fmla="*/ 33538 h 143585"/>
                <a:gd name="connsiteX10" fmla="*/ 2130 w 336698"/>
                <a:gd name="connsiteY10" fmla="*/ 85925 h 143585"/>
                <a:gd name="connsiteX11" fmla="*/ 6892 w 336698"/>
                <a:gd name="connsiteY11" fmla="*/ 138313 h 143585"/>
                <a:gd name="connsiteX12" fmla="*/ 59280 w 336698"/>
                <a:gd name="connsiteY12" fmla="*/ 140694 h 143585"/>
                <a:gd name="connsiteX0" fmla="*/ 59280 w 336698"/>
                <a:gd name="connsiteY0" fmla="*/ 140694 h 143585"/>
                <a:gd name="connsiteX1" fmla="*/ 166436 w 336698"/>
                <a:gd name="connsiteY1" fmla="*/ 128788 h 143585"/>
                <a:gd name="connsiteX2" fmla="*/ 240255 w 336698"/>
                <a:gd name="connsiteY2" fmla="*/ 104975 h 143585"/>
                <a:gd name="connsiteX3" fmla="*/ 309311 w 336698"/>
                <a:gd name="connsiteY3" fmla="*/ 88306 h 143585"/>
                <a:gd name="connsiteX4" fmla="*/ 333123 w 336698"/>
                <a:gd name="connsiteY4" fmla="*/ 62113 h 143585"/>
                <a:gd name="connsiteX5" fmla="*/ 325980 w 336698"/>
                <a:gd name="connsiteY5" fmla="*/ 35919 h 143585"/>
                <a:gd name="connsiteX6" fmla="*/ 235492 w 336698"/>
                <a:gd name="connsiteY6" fmla="*/ 9725 h 143585"/>
                <a:gd name="connsiteX7" fmla="*/ 145005 w 336698"/>
                <a:gd name="connsiteY7" fmla="*/ 2581 h 143585"/>
                <a:gd name="connsiteX8" fmla="*/ 37849 w 336698"/>
                <a:gd name="connsiteY8" fmla="*/ 2581 h 143585"/>
                <a:gd name="connsiteX9" fmla="*/ 14036 w 336698"/>
                <a:gd name="connsiteY9" fmla="*/ 33538 h 143585"/>
                <a:gd name="connsiteX10" fmla="*/ 2130 w 336698"/>
                <a:gd name="connsiteY10" fmla="*/ 85925 h 143585"/>
                <a:gd name="connsiteX11" fmla="*/ 6892 w 336698"/>
                <a:gd name="connsiteY11" fmla="*/ 138313 h 143585"/>
                <a:gd name="connsiteX12" fmla="*/ 59280 w 336698"/>
                <a:gd name="connsiteY12" fmla="*/ 140694 h 143585"/>
                <a:gd name="connsiteX0" fmla="*/ 59280 w 336698"/>
                <a:gd name="connsiteY0" fmla="*/ 140694 h 143585"/>
                <a:gd name="connsiteX1" fmla="*/ 166436 w 336698"/>
                <a:gd name="connsiteY1" fmla="*/ 128788 h 143585"/>
                <a:gd name="connsiteX2" fmla="*/ 240255 w 336698"/>
                <a:gd name="connsiteY2" fmla="*/ 104975 h 143585"/>
                <a:gd name="connsiteX3" fmla="*/ 309311 w 336698"/>
                <a:gd name="connsiteY3" fmla="*/ 88306 h 143585"/>
                <a:gd name="connsiteX4" fmla="*/ 333123 w 336698"/>
                <a:gd name="connsiteY4" fmla="*/ 62113 h 143585"/>
                <a:gd name="connsiteX5" fmla="*/ 325980 w 336698"/>
                <a:gd name="connsiteY5" fmla="*/ 35919 h 143585"/>
                <a:gd name="connsiteX6" fmla="*/ 235492 w 336698"/>
                <a:gd name="connsiteY6" fmla="*/ 9725 h 143585"/>
                <a:gd name="connsiteX7" fmla="*/ 145005 w 336698"/>
                <a:gd name="connsiteY7" fmla="*/ 2581 h 143585"/>
                <a:gd name="connsiteX8" fmla="*/ 37849 w 336698"/>
                <a:gd name="connsiteY8" fmla="*/ 2581 h 143585"/>
                <a:gd name="connsiteX9" fmla="*/ 14036 w 336698"/>
                <a:gd name="connsiteY9" fmla="*/ 33538 h 143585"/>
                <a:gd name="connsiteX10" fmla="*/ 2130 w 336698"/>
                <a:gd name="connsiteY10" fmla="*/ 85925 h 143585"/>
                <a:gd name="connsiteX11" fmla="*/ 6892 w 336698"/>
                <a:gd name="connsiteY11" fmla="*/ 138313 h 143585"/>
                <a:gd name="connsiteX12" fmla="*/ 59280 w 336698"/>
                <a:gd name="connsiteY12" fmla="*/ 140694 h 143585"/>
                <a:gd name="connsiteX0" fmla="*/ 59280 w 336698"/>
                <a:gd name="connsiteY0" fmla="*/ 140694 h 143585"/>
                <a:gd name="connsiteX1" fmla="*/ 166436 w 336698"/>
                <a:gd name="connsiteY1" fmla="*/ 128788 h 143585"/>
                <a:gd name="connsiteX2" fmla="*/ 240255 w 336698"/>
                <a:gd name="connsiteY2" fmla="*/ 107356 h 143585"/>
                <a:gd name="connsiteX3" fmla="*/ 309311 w 336698"/>
                <a:gd name="connsiteY3" fmla="*/ 88306 h 143585"/>
                <a:gd name="connsiteX4" fmla="*/ 333123 w 336698"/>
                <a:gd name="connsiteY4" fmla="*/ 62113 h 143585"/>
                <a:gd name="connsiteX5" fmla="*/ 325980 w 336698"/>
                <a:gd name="connsiteY5" fmla="*/ 35919 h 143585"/>
                <a:gd name="connsiteX6" fmla="*/ 235492 w 336698"/>
                <a:gd name="connsiteY6" fmla="*/ 9725 h 143585"/>
                <a:gd name="connsiteX7" fmla="*/ 145005 w 336698"/>
                <a:gd name="connsiteY7" fmla="*/ 2581 h 143585"/>
                <a:gd name="connsiteX8" fmla="*/ 37849 w 336698"/>
                <a:gd name="connsiteY8" fmla="*/ 2581 h 143585"/>
                <a:gd name="connsiteX9" fmla="*/ 14036 w 336698"/>
                <a:gd name="connsiteY9" fmla="*/ 33538 h 143585"/>
                <a:gd name="connsiteX10" fmla="*/ 2130 w 336698"/>
                <a:gd name="connsiteY10" fmla="*/ 85925 h 143585"/>
                <a:gd name="connsiteX11" fmla="*/ 6892 w 336698"/>
                <a:gd name="connsiteY11" fmla="*/ 138313 h 143585"/>
                <a:gd name="connsiteX12" fmla="*/ 59280 w 336698"/>
                <a:gd name="connsiteY12" fmla="*/ 140694 h 143585"/>
                <a:gd name="connsiteX0" fmla="*/ 59280 w 339842"/>
                <a:gd name="connsiteY0" fmla="*/ 140694 h 143585"/>
                <a:gd name="connsiteX1" fmla="*/ 166436 w 339842"/>
                <a:gd name="connsiteY1" fmla="*/ 128788 h 143585"/>
                <a:gd name="connsiteX2" fmla="*/ 240255 w 339842"/>
                <a:gd name="connsiteY2" fmla="*/ 107356 h 143585"/>
                <a:gd name="connsiteX3" fmla="*/ 309311 w 339842"/>
                <a:gd name="connsiteY3" fmla="*/ 88306 h 143585"/>
                <a:gd name="connsiteX4" fmla="*/ 337885 w 339842"/>
                <a:gd name="connsiteY4" fmla="*/ 66875 h 143585"/>
                <a:gd name="connsiteX5" fmla="*/ 325980 w 339842"/>
                <a:gd name="connsiteY5" fmla="*/ 35919 h 143585"/>
                <a:gd name="connsiteX6" fmla="*/ 235492 w 339842"/>
                <a:gd name="connsiteY6" fmla="*/ 9725 h 143585"/>
                <a:gd name="connsiteX7" fmla="*/ 145005 w 339842"/>
                <a:gd name="connsiteY7" fmla="*/ 2581 h 143585"/>
                <a:gd name="connsiteX8" fmla="*/ 37849 w 339842"/>
                <a:gd name="connsiteY8" fmla="*/ 2581 h 143585"/>
                <a:gd name="connsiteX9" fmla="*/ 14036 w 339842"/>
                <a:gd name="connsiteY9" fmla="*/ 33538 h 143585"/>
                <a:gd name="connsiteX10" fmla="*/ 2130 w 339842"/>
                <a:gd name="connsiteY10" fmla="*/ 85925 h 143585"/>
                <a:gd name="connsiteX11" fmla="*/ 6892 w 339842"/>
                <a:gd name="connsiteY11" fmla="*/ 138313 h 143585"/>
                <a:gd name="connsiteX12" fmla="*/ 59280 w 339842"/>
                <a:gd name="connsiteY12" fmla="*/ 140694 h 143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9842" h="143585">
                  <a:moveTo>
                    <a:pt x="59280" y="140694"/>
                  </a:moveTo>
                  <a:cubicBezTo>
                    <a:pt x="85871" y="139106"/>
                    <a:pt x="136274" y="134344"/>
                    <a:pt x="166436" y="128788"/>
                  </a:cubicBezTo>
                  <a:cubicBezTo>
                    <a:pt x="196598" y="123232"/>
                    <a:pt x="216443" y="114103"/>
                    <a:pt x="240255" y="107356"/>
                  </a:cubicBezTo>
                  <a:cubicBezTo>
                    <a:pt x="264068" y="100609"/>
                    <a:pt x="293039" y="95053"/>
                    <a:pt x="309311" y="88306"/>
                  </a:cubicBezTo>
                  <a:cubicBezTo>
                    <a:pt x="325583" y="81559"/>
                    <a:pt x="335107" y="75606"/>
                    <a:pt x="337885" y="66875"/>
                  </a:cubicBezTo>
                  <a:cubicBezTo>
                    <a:pt x="340663" y="58144"/>
                    <a:pt x="343045" y="45444"/>
                    <a:pt x="325980" y="35919"/>
                  </a:cubicBezTo>
                  <a:cubicBezTo>
                    <a:pt x="308915" y="26394"/>
                    <a:pt x="265654" y="15281"/>
                    <a:pt x="235492" y="9725"/>
                  </a:cubicBezTo>
                  <a:cubicBezTo>
                    <a:pt x="205330" y="4169"/>
                    <a:pt x="177945" y="3772"/>
                    <a:pt x="145005" y="2581"/>
                  </a:cubicBezTo>
                  <a:cubicBezTo>
                    <a:pt x="112065" y="1390"/>
                    <a:pt x="59677" y="-2578"/>
                    <a:pt x="37849" y="2581"/>
                  </a:cubicBezTo>
                  <a:cubicBezTo>
                    <a:pt x="16021" y="7740"/>
                    <a:pt x="19989" y="19647"/>
                    <a:pt x="14036" y="33538"/>
                  </a:cubicBezTo>
                  <a:cubicBezTo>
                    <a:pt x="8083" y="47429"/>
                    <a:pt x="4511" y="69653"/>
                    <a:pt x="2130" y="85925"/>
                  </a:cubicBezTo>
                  <a:cubicBezTo>
                    <a:pt x="-251" y="102197"/>
                    <a:pt x="-2633" y="129185"/>
                    <a:pt x="6892" y="138313"/>
                  </a:cubicBezTo>
                  <a:cubicBezTo>
                    <a:pt x="16417" y="147441"/>
                    <a:pt x="32689" y="142282"/>
                    <a:pt x="59280" y="140694"/>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7" name="任意多边形 246"/>
            <p:cNvSpPr/>
            <p:nvPr/>
          </p:nvSpPr>
          <p:spPr>
            <a:xfrm>
              <a:off x="7926709" y="1797107"/>
              <a:ext cx="153170" cy="375681"/>
            </a:xfrm>
            <a:custGeom>
              <a:avLst/>
              <a:gdLst>
                <a:gd name="connsiteX0" fmla="*/ 148754 w 155205"/>
                <a:gd name="connsiteY0" fmla="*/ 64294 h 392409"/>
                <a:gd name="connsiteX1" fmla="*/ 151135 w 155205"/>
                <a:gd name="connsiteY1" fmla="*/ 152400 h 392409"/>
                <a:gd name="connsiteX2" fmla="*/ 113035 w 155205"/>
                <a:gd name="connsiteY2" fmla="*/ 226219 h 392409"/>
                <a:gd name="connsiteX3" fmla="*/ 86841 w 155205"/>
                <a:gd name="connsiteY3" fmla="*/ 302419 h 392409"/>
                <a:gd name="connsiteX4" fmla="*/ 84460 w 155205"/>
                <a:gd name="connsiteY4" fmla="*/ 388144 h 392409"/>
                <a:gd name="connsiteX5" fmla="*/ 63029 w 155205"/>
                <a:gd name="connsiteY5" fmla="*/ 371475 h 392409"/>
                <a:gd name="connsiteX6" fmla="*/ 5879 w 155205"/>
                <a:gd name="connsiteY6" fmla="*/ 302419 h 392409"/>
                <a:gd name="connsiteX7" fmla="*/ 5879 w 155205"/>
                <a:gd name="connsiteY7" fmla="*/ 259556 h 392409"/>
                <a:gd name="connsiteX8" fmla="*/ 41598 w 155205"/>
                <a:gd name="connsiteY8" fmla="*/ 209550 h 392409"/>
                <a:gd name="connsiteX9" fmla="*/ 72554 w 155205"/>
                <a:gd name="connsiteY9" fmla="*/ 142875 h 392409"/>
                <a:gd name="connsiteX10" fmla="*/ 96366 w 155205"/>
                <a:gd name="connsiteY10" fmla="*/ 88106 h 392409"/>
                <a:gd name="connsiteX11" fmla="*/ 96366 w 155205"/>
                <a:gd name="connsiteY11" fmla="*/ 21431 h 392409"/>
                <a:gd name="connsiteX12" fmla="*/ 103510 w 155205"/>
                <a:gd name="connsiteY12" fmla="*/ 0 h 392409"/>
                <a:gd name="connsiteX13" fmla="*/ 148754 w 155205"/>
                <a:gd name="connsiteY13" fmla="*/ 64294 h 392409"/>
                <a:gd name="connsiteX0" fmla="*/ 148626 w 155077"/>
                <a:gd name="connsiteY0" fmla="*/ 64294 h 392409"/>
                <a:gd name="connsiteX1" fmla="*/ 151007 w 155077"/>
                <a:gd name="connsiteY1" fmla="*/ 152400 h 392409"/>
                <a:gd name="connsiteX2" fmla="*/ 112907 w 155077"/>
                <a:gd name="connsiteY2" fmla="*/ 226219 h 392409"/>
                <a:gd name="connsiteX3" fmla="*/ 86713 w 155077"/>
                <a:gd name="connsiteY3" fmla="*/ 302419 h 392409"/>
                <a:gd name="connsiteX4" fmla="*/ 84332 w 155077"/>
                <a:gd name="connsiteY4" fmla="*/ 388144 h 392409"/>
                <a:gd name="connsiteX5" fmla="*/ 62901 w 155077"/>
                <a:gd name="connsiteY5" fmla="*/ 371475 h 392409"/>
                <a:gd name="connsiteX6" fmla="*/ 5751 w 155077"/>
                <a:gd name="connsiteY6" fmla="*/ 302419 h 392409"/>
                <a:gd name="connsiteX7" fmla="*/ 5751 w 155077"/>
                <a:gd name="connsiteY7" fmla="*/ 259556 h 392409"/>
                <a:gd name="connsiteX8" fmla="*/ 39089 w 155077"/>
                <a:gd name="connsiteY8" fmla="*/ 207169 h 392409"/>
                <a:gd name="connsiteX9" fmla="*/ 72426 w 155077"/>
                <a:gd name="connsiteY9" fmla="*/ 142875 h 392409"/>
                <a:gd name="connsiteX10" fmla="*/ 96238 w 155077"/>
                <a:gd name="connsiteY10" fmla="*/ 88106 h 392409"/>
                <a:gd name="connsiteX11" fmla="*/ 96238 w 155077"/>
                <a:gd name="connsiteY11" fmla="*/ 21431 h 392409"/>
                <a:gd name="connsiteX12" fmla="*/ 103382 w 155077"/>
                <a:gd name="connsiteY12" fmla="*/ 0 h 392409"/>
                <a:gd name="connsiteX13" fmla="*/ 148626 w 155077"/>
                <a:gd name="connsiteY13" fmla="*/ 64294 h 392409"/>
                <a:gd name="connsiteX0" fmla="*/ 148626 w 155077"/>
                <a:gd name="connsiteY0" fmla="*/ 64294 h 392409"/>
                <a:gd name="connsiteX1" fmla="*/ 151007 w 155077"/>
                <a:gd name="connsiteY1" fmla="*/ 152400 h 392409"/>
                <a:gd name="connsiteX2" fmla="*/ 112907 w 155077"/>
                <a:gd name="connsiteY2" fmla="*/ 226219 h 392409"/>
                <a:gd name="connsiteX3" fmla="*/ 86713 w 155077"/>
                <a:gd name="connsiteY3" fmla="*/ 302419 h 392409"/>
                <a:gd name="connsiteX4" fmla="*/ 84332 w 155077"/>
                <a:gd name="connsiteY4" fmla="*/ 388144 h 392409"/>
                <a:gd name="connsiteX5" fmla="*/ 62901 w 155077"/>
                <a:gd name="connsiteY5" fmla="*/ 371475 h 392409"/>
                <a:gd name="connsiteX6" fmla="*/ 5751 w 155077"/>
                <a:gd name="connsiteY6" fmla="*/ 302419 h 392409"/>
                <a:gd name="connsiteX7" fmla="*/ 5751 w 155077"/>
                <a:gd name="connsiteY7" fmla="*/ 259556 h 392409"/>
                <a:gd name="connsiteX8" fmla="*/ 39089 w 155077"/>
                <a:gd name="connsiteY8" fmla="*/ 207169 h 392409"/>
                <a:gd name="connsiteX9" fmla="*/ 72426 w 155077"/>
                <a:gd name="connsiteY9" fmla="*/ 142875 h 392409"/>
                <a:gd name="connsiteX10" fmla="*/ 89094 w 155077"/>
                <a:gd name="connsiteY10" fmla="*/ 88106 h 392409"/>
                <a:gd name="connsiteX11" fmla="*/ 96238 w 155077"/>
                <a:gd name="connsiteY11" fmla="*/ 21431 h 392409"/>
                <a:gd name="connsiteX12" fmla="*/ 103382 w 155077"/>
                <a:gd name="connsiteY12" fmla="*/ 0 h 392409"/>
                <a:gd name="connsiteX13" fmla="*/ 148626 w 155077"/>
                <a:gd name="connsiteY13" fmla="*/ 64294 h 392409"/>
                <a:gd name="connsiteX0" fmla="*/ 148626 w 155077"/>
                <a:gd name="connsiteY0" fmla="*/ 65613 h 393728"/>
                <a:gd name="connsiteX1" fmla="*/ 151007 w 155077"/>
                <a:gd name="connsiteY1" fmla="*/ 153719 h 393728"/>
                <a:gd name="connsiteX2" fmla="*/ 112907 w 155077"/>
                <a:gd name="connsiteY2" fmla="*/ 227538 h 393728"/>
                <a:gd name="connsiteX3" fmla="*/ 86713 w 155077"/>
                <a:gd name="connsiteY3" fmla="*/ 303738 h 393728"/>
                <a:gd name="connsiteX4" fmla="*/ 84332 w 155077"/>
                <a:gd name="connsiteY4" fmla="*/ 389463 h 393728"/>
                <a:gd name="connsiteX5" fmla="*/ 62901 w 155077"/>
                <a:gd name="connsiteY5" fmla="*/ 372794 h 393728"/>
                <a:gd name="connsiteX6" fmla="*/ 5751 w 155077"/>
                <a:gd name="connsiteY6" fmla="*/ 303738 h 393728"/>
                <a:gd name="connsiteX7" fmla="*/ 5751 w 155077"/>
                <a:gd name="connsiteY7" fmla="*/ 260875 h 393728"/>
                <a:gd name="connsiteX8" fmla="*/ 39089 w 155077"/>
                <a:gd name="connsiteY8" fmla="*/ 208488 h 393728"/>
                <a:gd name="connsiteX9" fmla="*/ 72426 w 155077"/>
                <a:gd name="connsiteY9" fmla="*/ 144194 h 393728"/>
                <a:gd name="connsiteX10" fmla="*/ 89094 w 155077"/>
                <a:gd name="connsiteY10" fmla="*/ 89425 h 393728"/>
                <a:gd name="connsiteX11" fmla="*/ 101000 w 155077"/>
                <a:gd name="connsiteY11" fmla="*/ 27512 h 393728"/>
                <a:gd name="connsiteX12" fmla="*/ 103382 w 155077"/>
                <a:gd name="connsiteY12" fmla="*/ 1319 h 393728"/>
                <a:gd name="connsiteX13" fmla="*/ 148626 w 155077"/>
                <a:gd name="connsiteY13" fmla="*/ 65613 h 393728"/>
                <a:gd name="connsiteX0" fmla="*/ 146245 w 154035"/>
                <a:gd name="connsiteY0" fmla="*/ 53124 h 393145"/>
                <a:gd name="connsiteX1" fmla="*/ 151007 w 154035"/>
                <a:gd name="connsiteY1" fmla="*/ 153136 h 393145"/>
                <a:gd name="connsiteX2" fmla="*/ 112907 w 154035"/>
                <a:gd name="connsiteY2" fmla="*/ 226955 h 393145"/>
                <a:gd name="connsiteX3" fmla="*/ 86713 w 154035"/>
                <a:gd name="connsiteY3" fmla="*/ 303155 h 393145"/>
                <a:gd name="connsiteX4" fmla="*/ 84332 w 154035"/>
                <a:gd name="connsiteY4" fmla="*/ 388880 h 393145"/>
                <a:gd name="connsiteX5" fmla="*/ 62901 w 154035"/>
                <a:gd name="connsiteY5" fmla="*/ 372211 h 393145"/>
                <a:gd name="connsiteX6" fmla="*/ 5751 w 154035"/>
                <a:gd name="connsiteY6" fmla="*/ 303155 h 393145"/>
                <a:gd name="connsiteX7" fmla="*/ 5751 w 154035"/>
                <a:gd name="connsiteY7" fmla="*/ 260292 h 393145"/>
                <a:gd name="connsiteX8" fmla="*/ 39089 w 154035"/>
                <a:gd name="connsiteY8" fmla="*/ 207905 h 393145"/>
                <a:gd name="connsiteX9" fmla="*/ 72426 w 154035"/>
                <a:gd name="connsiteY9" fmla="*/ 143611 h 393145"/>
                <a:gd name="connsiteX10" fmla="*/ 89094 w 154035"/>
                <a:gd name="connsiteY10" fmla="*/ 88842 h 393145"/>
                <a:gd name="connsiteX11" fmla="*/ 101000 w 154035"/>
                <a:gd name="connsiteY11" fmla="*/ 26929 h 393145"/>
                <a:gd name="connsiteX12" fmla="*/ 103382 w 154035"/>
                <a:gd name="connsiteY12" fmla="*/ 736 h 393145"/>
                <a:gd name="connsiteX13" fmla="*/ 146245 w 154035"/>
                <a:gd name="connsiteY13" fmla="*/ 53124 h 393145"/>
                <a:gd name="connsiteX0" fmla="*/ 146245 w 154035"/>
                <a:gd name="connsiteY0" fmla="*/ 53124 h 393145"/>
                <a:gd name="connsiteX1" fmla="*/ 151007 w 154035"/>
                <a:gd name="connsiteY1" fmla="*/ 153136 h 393145"/>
                <a:gd name="connsiteX2" fmla="*/ 112907 w 154035"/>
                <a:gd name="connsiteY2" fmla="*/ 226955 h 393145"/>
                <a:gd name="connsiteX3" fmla="*/ 86713 w 154035"/>
                <a:gd name="connsiteY3" fmla="*/ 303155 h 393145"/>
                <a:gd name="connsiteX4" fmla="*/ 84332 w 154035"/>
                <a:gd name="connsiteY4" fmla="*/ 388880 h 393145"/>
                <a:gd name="connsiteX5" fmla="*/ 62901 w 154035"/>
                <a:gd name="connsiteY5" fmla="*/ 372211 h 393145"/>
                <a:gd name="connsiteX6" fmla="*/ 5751 w 154035"/>
                <a:gd name="connsiteY6" fmla="*/ 303155 h 393145"/>
                <a:gd name="connsiteX7" fmla="*/ 5751 w 154035"/>
                <a:gd name="connsiteY7" fmla="*/ 260292 h 393145"/>
                <a:gd name="connsiteX8" fmla="*/ 39089 w 154035"/>
                <a:gd name="connsiteY8" fmla="*/ 207905 h 393145"/>
                <a:gd name="connsiteX9" fmla="*/ 72426 w 154035"/>
                <a:gd name="connsiteY9" fmla="*/ 143611 h 393145"/>
                <a:gd name="connsiteX10" fmla="*/ 91475 w 154035"/>
                <a:gd name="connsiteY10" fmla="*/ 95985 h 393145"/>
                <a:gd name="connsiteX11" fmla="*/ 101000 w 154035"/>
                <a:gd name="connsiteY11" fmla="*/ 26929 h 393145"/>
                <a:gd name="connsiteX12" fmla="*/ 103382 w 154035"/>
                <a:gd name="connsiteY12" fmla="*/ 736 h 393145"/>
                <a:gd name="connsiteX13" fmla="*/ 146245 w 154035"/>
                <a:gd name="connsiteY13" fmla="*/ 53124 h 393145"/>
                <a:gd name="connsiteX0" fmla="*/ 146373 w 154163"/>
                <a:gd name="connsiteY0" fmla="*/ 53124 h 393145"/>
                <a:gd name="connsiteX1" fmla="*/ 151135 w 154163"/>
                <a:gd name="connsiteY1" fmla="*/ 153136 h 393145"/>
                <a:gd name="connsiteX2" fmla="*/ 113035 w 154163"/>
                <a:gd name="connsiteY2" fmla="*/ 226955 h 393145"/>
                <a:gd name="connsiteX3" fmla="*/ 86841 w 154163"/>
                <a:gd name="connsiteY3" fmla="*/ 303155 h 393145"/>
                <a:gd name="connsiteX4" fmla="*/ 84460 w 154163"/>
                <a:gd name="connsiteY4" fmla="*/ 388880 h 393145"/>
                <a:gd name="connsiteX5" fmla="*/ 63029 w 154163"/>
                <a:gd name="connsiteY5" fmla="*/ 372211 h 393145"/>
                <a:gd name="connsiteX6" fmla="*/ 5879 w 154163"/>
                <a:gd name="connsiteY6" fmla="*/ 303155 h 393145"/>
                <a:gd name="connsiteX7" fmla="*/ 5879 w 154163"/>
                <a:gd name="connsiteY7" fmla="*/ 260292 h 393145"/>
                <a:gd name="connsiteX8" fmla="*/ 41599 w 154163"/>
                <a:gd name="connsiteY8" fmla="*/ 198380 h 393145"/>
                <a:gd name="connsiteX9" fmla="*/ 72554 w 154163"/>
                <a:gd name="connsiteY9" fmla="*/ 143611 h 393145"/>
                <a:gd name="connsiteX10" fmla="*/ 91603 w 154163"/>
                <a:gd name="connsiteY10" fmla="*/ 95985 h 393145"/>
                <a:gd name="connsiteX11" fmla="*/ 101128 w 154163"/>
                <a:gd name="connsiteY11" fmla="*/ 26929 h 393145"/>
                <a:gd name="connsiteX12" fmla="*/ 103510 w 154163"/>
                <a:gd name="connsiteY12" fmla="*/ 736 h 393145"/>
                <a:gd name="connsiteX13" fmla="*/ 146373 w 154163"/>
                <a:gd name="connsiteY13" fmla="*/ 53124 h 393145"/>
                <a:gd name="connsiteX0" fmla="*/ 145730 w 153520"/>
                <a:gd name="connsiteY0" fmla="*/ 53124 h 390789"/>
                <a:gd name="connsiteX1" fmla="*/ 150492 w 153520"/>
                <a:gd name="connsiteY1" fmla="*/ 153136 h 390789"/>
                <a:gd name="connsiteX2" fmla="*/ 112392 w 153520"/>
                <a:gd name="connsiteY2" fmla="*/ 226955 h 390789"/>
                <a:gd name="connsiteX3" fmla="*/ 86198 w 153520"/>
                <a:gd name="connsiteY3" fmla="*/ 303155 h 390789"/>
                <a:gd name="connsiteX4" fmla="*/ 83817 w 153520"/>
                <a:gd name="connsiteY4" fmla="*/ 388880 h 390789"/>
                <a:gd name="connsiteX5" fmla="*/ 52861 w 153520"/>
                <a:gd name="connsiteY5" fmla="*/ 357924 h 390789"/>
                <a:gd name="connsiteX6" fmla="*/ 5236 w 153520"/>
                <a:gd name="connsiteY6" fmla="*/ 303155 h 390789"/>
                <a:gd name="connsiteX7" fmla="*/ 5236 w 153520"/>
                <a:gd name="connsiteY7" fmla="*/ 260292 h 390789"/>
                <a:gd name="connsiteX8" fmla="*/ 40956 w 153520"/>
                <a:gd name="connsiteY8" fmla="*/ 198380 h 390789"/>
                <a:gd name="connsiteX9" fmla="*/ 71911 w 153520"/>
                <a:gd name="connsiteY9" fmla="*/ 143611 h 390789"/>
                <a:gd name="connsiteX10" fmla="*/ 90960 w 153520"/>
                <a:gd name="connsiteY10" fmla="*/ 95985 h 390789"/>
                <a:gd name="connsiteX11" fmla="*/ 100485 w 153520"/>
                <a:gd name="connsiteY11" fmla="*/ 26929 h 390789"/>
                <a:gd name="connsiteX12" fmla="*/ 102867 w 153520"/>
                <a:gd name="connsiteY12" fmla="*/ 736 h 390789"/>
                <a:gd name="connsiteX13" fmla="*/ 145730 w 153520"/>
                <a:gd name="connsiteY13" fmla="*/ 53124 h 390789"/>
                <a:gd name="connsiteX0" fmla="*/ 145730 w 153520"/>
                <a:gd name="connsiteY0" fmla="*/ 53124 h 384058"/>
                <a:gd name="connsiteX1" fmla="*/ 150492 w 153520"/>
                <a:gd name="connsiteY1" fmla="*/ 153136 h 384058"/>
                <a:gd name="connsiteX2" fmla="*/ 112392 w 153520"/>
                <a:gd name="connsiteY2" fmla="*/ 226955 h 384058"/>
                <a:gd name="connsiteX3" fmla="*/ 86198 w 153520"/>
                <a:gd name="connsiteY3" fmla="*/ 303155 h 384058"/>
                <a:gd name="connsiteX4" fmla="*/ 74292 w 153520"/>
                <a:gd name="connsiteY4" fmla="*/ 381736 h 384058"/>
                <a:gd name="connsiteX5" fmla="*/ 52861 w 153520"/>
                <a:gd name="connsiteY5" fmla="*/ 357924 h 384058"/>
                <a:gd name="connsiteX6" fmla="*/ 5236 w 153520"/>
                <a:gd name="connsiteY6" fmla="*/ 303155 h 384058"/>
                <a:gd name="connsiteX7" fmla="*/ 5236 w 153520"/>
                <a:gd name="connsiteY7" fmla="*/ 260292 h 384058"/>
                <a:gd name="connsiteX8" fmla="*/ 40956 w 153520"/>
                <a:gd name="connsiteY8" fmla="*/ 198380 h 384058"/>
                <a:gd name="connsiteX9" fmla="*/ 71911 w 153520"/>
                <a:gd name="connsiteY9" fmla="*/ 143611 h 384058"/>
                <a:gd name="connsiteX10" fmla="*/ 90960 w 153520"/>
                <a:gd name="connsiteY10" fmla="*/ 95985 h 384058"/>
                <a:gd name="connsiteX11" fmla="*/ 100485 w 153520"/>
                <a:gd name="connsiteY11" fmla="*/ 26929 h 384058"/>
                <a:gd name="connsiteX12" fmla="*/ 102867 w 153520"/>
                <a:gd name="connsiteY12" fmla="*/ 736 h 384058"/>
                <a:gd name="connsiteX13" fmla="*/ 145730 w 153520"/>
                <a:gd name="connsiteY13" fmla="*/ 53124 h 384058"/>
                <a:gd name="connsiteX0" fmla="*/ 145730 w 153170"/>
                <a:gd name="connsiteY0" fmla="*/ 53124 h 384058"/>
                <a:gd name="connsiteX1" fmla="*/ 150492 w 153170"/>
                <a:gd name="connsiteY1" fmla="*/ 153136 h 384058"/>
                <a:gd name="connsiteX2" fmla="*/ 117155 w 153170"/>
                <a:gd name="connsiteY2" fmla="*/ 226955 h 384058"/>
                <a:gd name="connsiteX3" fmla="*/ 86198 w 153170"/>
                <a:gd name="connsiteY3" fmla="*/ 303155 h 384058"/>
                <a:gd name="connsiteX4" fmla="*/ 74292 w 153170"/>
                <a:gd name="connsiteY4" fmla="*/ 381736 h 384058"/>
                <a:gd name="connsiteX5" fmla="*/ 52861 w 153170"/>
                <a:gd name="connsiteY5" fmla="*/ 357924 h 384058"/>
                <a:gd name="connsiteX6" fmla="*/ 5236 w 153170"/>
                <a:gd name="connsiteY6" fmla="*/ 303155 h 384058"/>
                <a:gd name="connsiteX7" fmla="*/ 5236 w 153170"/>
                <a:gd name="connsiteY7" fmla="*/ 260292 h 384058"/>
                <a:gd name="connsiteX8" fmla="*/ 40956 w 153170"/>
                <a:gd name="connsiteY8" fmla="*/ 198380 h 384058"/>
                <a:gd name="connsiteX9" fmla="*/ 71911 w 153170"/>
                <a:gd name="connsiteY9" fmla="*/ 143611 h 384058"/>
                <a:gd name="connsiteX10" fmla="*/ 90960 w 153170"/>
                <a:gd name="connsiteY10" fmla="*/ 95985 h 384058"/>
                <a:gd name="connsiteX11" fmla="*/ 100485 w 153170"/>
                <a:gd name="connsiteY11" fmla="*/ 26929 h 384058"/>
                <a:gd name="connsiteX12" fmla="*/ 102867 w 153170"/>
                <a:gd name="connsiteY12" fmla="*/ 736 h 384058"/>
                <a:gd name="connsiteX13" fmla="*/ 145730 w 153170"/>
                <a:gd name="connsiteY13" fmla="*/ 53124 h 384058"/>
                <a:gd name="connsiteX0" fmla="*/ 145730 w 153170"/>
                <a:gd name="connsiteY0" fmla="*/ 53124 h 384186"/>
                <a:gd name="connsiteX1" fmla="*/ 150492 w 153170"/>
                <a:gd name="connsiteY1" fmla="*/ 153136 h 384186"/>
                <a:gd name="connsiteX2" fmla="*/ 117155 w 153170"/>
                <a:gd name="connsiteY2" fmla="*/ 226955 h 384186"/>
                <a:gd name="connsiteX3" fmla="*/ 86198 w 153170"/>
                <a:gd name="connsiteY3" fmla="*/ 303155 h 384186"/>
                <a:gd name="connsiteX4" fmla="*/ 74292 w 153170"/>
                <a:gd name="connsiteY4" fmla="*/ 381736 h 384186"/>
                <a:gd name="connsiteX5" fmla="*/ 52861 w 153170"/>
                <a:gd name="connsiteY5" fmla="*/ 357924 h 384186"/>
                <a:gd name="connsiteX6" fmla="*/ 5236 w 153170"/>
                <a:gd name="connsiteY6" fmla="*/ 293630 h 384186"/>
                <a:gd name="connsiteX7" fmla="*/ 5236 w 153170"/>
                <a:gd name="connsiteY7" fmla="*/ 260292 h 384186"/>
                <a:gd name="connsiteX8" fmla="*/ 40956 w 153170"/>
                <a:gd name="connsiteY8" fmla="*/ 198380 h 384186"/>
                <a:gd name="connsiteX9" fmla="*/ 71911 w 153170"/>
                <a:gd name="connsiteY9" fmla="*/ 143611 h 384186"/>
                <a:gd name="connsiteX10" fmla="*/ 90960 w 153170"/>
                <a:gd name="connsiteY10" fmla="*/ 95985 h 384186"/>
                <a:gd name="connsiteX11" fmla="*/ 100485 w 153170"/>
                <a:gd name="connsiteY11" fmla="*/ 26929 h 384186"/>
                <a:gd name="connsiteX12" fmla="*/ 102867 w 153170"/>
                <a:gd name="connsiteY12" fmla="*/ 736 h 384186"/>
                <a:gd name="connsiteX13" fmla="*/ 145730 w 153170"/>
                <a:gd name="connsiteY13" fmla="*/ 53124 h 384186"/>
                <a:gd name="connsiteX0" fmla="*/ 145730 w 153170"/>
                <a:gd name="connsiteY0" fmla="*/ 53124 h 384186"/>
                <a:gd name="connsiteX1" fmla="*/ 150492 w 153170"/>
                <a:gd name="connsiteY1" fmla="*/ 153136 h 384186"/>
                <a:gd name="connsiteX2" fmla="*/ 117155 w 153170"/>
                <a:gd name="connsiteY2" fmla="*/ 226955 h 384186"/>
                <a:gd name="connsiteX3" fmla="*/ 86198 w 153170"/>
                <a:gd name="connsiteY3" fmla="*/ 303155 h 384186"/>
                <a:gd name="connsiteX4" fmla="*/ 79055 w 153170"/>
                <a:gd name="connsiteY4" fmla="*/ 381736 h 384186"/>
                <a:gd name="connsiteX5" fmla="*/ 52861 w 153170"/>
                <a:gd name="connsiteY5" fmla="*/ 357924 h 384186"/>
                <a:gd name="connsiteX6" fmla="*/ 5236 w 153170"/>
                <a:gd name="connsiteY6" fmla="*/ 293630 h 384186"/>
                <a:gd name="connsiteX7" fmla="*/ 5236 w 153170"/>
                <a:gd name="connsiteY7" fmla="*/ 260292 h 384186"/>
                <a:gd name="connsiteX8" fmla="*/ 40956 w 153170"/>
                <a:gd name="connsiteY8" fmla="*/ 198380 h 384186"/>
                <a:gd name="connsiteX9" fmla="*/ 71911 w 153170"/>
                <a:gd name="connsiteY9" fmla="*/ 143611 h 384186"/>
                <a:gd name="connsiteX10" fmla="*/ 90960 w 153170"/>
                <a:gd name="connsiteY10" fmla="*/ 95985 h 384186"/>
                <a:gd name="connsiteX11" fmla="*/ 100485 w 153170"/>
                <a:gd name="connsiteY11" fmla="*/ 26929 h 384186"/>
                <a:gd name="connsiteX12" fmla="*/ 102867 w 153170"/>
                <a:gd name="connsiteY12" fmla="*/ 736 h 384186"/>
                <a:gd name="connsiteX13" fmla="*/ 145730 w 153170"/>
                <a:gd name="connsiteY13" fmla="*/ 53124 h 384186"/>
                <a:gd name="connsiteX0" fmla="*/ 145730 w 153170"/>
                <a:gd name="connsiteY0" fmla="*/ 53124 h 375681"/>
                <a:gd name="connsiteX1" fmla="*/ 150492 w 153170"/>
                <a:gd name="connsiteY1" fmla="*/ 153136 h 375681"/>
                <a:gd name="connsiteX2" fmla="*/ 117155 w 153170"/>
                <a:gd name="connsiteY2" fmla="*/ 226955 h 375681"/>
                <a:gd name="connsiteX3" fmla="*/ 86198 w 153170"/>
                <a:gd name="connsiteY3" fmla="*/ 303155 h 375681"/>
                <a:gd name="connsiteX4" fmla="*/ 76673 w 153170"/>
                <a:gd name="connsiteY4" fmla="*/ 372211 h 375681"/>
                <a:gd name="connsiteX5" fmla="*/ 52861 w 153170"/>
                <a:gd name="connsiteY5" fmla="*/ 357924 h 375681"/>
                <a:gd name="connsiteX6" fmla="*/ 5236 w 153170"/>
                <a:gd name="connsiteY6" fmla="*/ 293630 h 375681"/>
                <a:gd name="connsiteX7" fmla="*/ 5236 w 153170"/>
                <a:gd name="connsiteY7" fmla="*/ 260292 h 375681"/>
                <a:gd name="connsiteX8" fmla="*/ 40956 w 153170"/>
                <a:gd name="connsiteY8" fmla="*/ 198380 h 375681"/>
                <a:gd name="connsiteX9" fmla="*/ 71911 w 153170"/>
                <a:gd name="connsiteY9" fmla="*/ 143611 h 375681"/>
                <a:gd name="connsiteX10" fmla="*/ 90960 w 153170"/>
                <a:gd name="connsiteY10" fmla="*/ 95985 h 375681"/>
                <a:gd name="connsiteX11" fmla="*/ 100485 w 153170"/>
                <a:gd name="connsiteY11" fmla="*/ 26929 h 375681"/>
                <a:gd name="connsiteX12" fmla="*/ 102867 w 153170"/>
                <a:gd name="connsiteY12" fmla="*/ 736 h 375681"/>
                <a:gd name="connsiteX13" fmla="*/ 145730 w 153170"/>
                <a:gd name="connsiteY13" fmla="*/ 53124 h 37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3170" h="375681">
                  <a:moveTo>
                    <a:pt x="145730" y="53124"/>
                  </a:moveTo>
                  <a:cubicBezTo>
                    <a:pt x="153667" y="78524"/>
                    <a:pt x="155254" y="124164"/>
                    <a:pt x="150492" y="153136"/>
                  </a:cubicBezTo>
                  <a:cubicBezTo>
                    <a:pt x="145730" y="182108"/>
                    <a:pt x="127871" y="201952"/>
                    <a:pt x="117155" y="226955"/>
                  </a:cubicBezTo>
                  <a:cubicBezTo>
                    <a:pt x="106439" y="251958"/>
                    <a:pt x="92945" y="278946"/>
                    <a:pt x="86198" y="303155"/>
                  </a:cubicBezTo>
                  <a:cubicBezTo>
                    <a:pt x="79451" y="327364"/>
                    <a:pt x="82229" y="363083"/>
                    <a:pt x="76673" y="372211"/>
                  </a:cubicBezTo>
                  <a:cubicBezTo>
                    <a:pt x="71117" y="381339"/>
                    <a:pt x="64767" y="371021"/>
                    <a:pt x="52861" y="357924"/>
                  </a:cubicBezTo>
                  <a:cubicBezTo>
                    <a:pt x="40955" y="344827"/>
                    <a:pt x="13173" y="309902"/>
                    <a:pt x="5236" y="293630"/>
                  </a:cubicBezTo>
                  <a:cubicBezTo>
                    <a:pt x="-2701" y="277358"/>
                    <a:pt x="-717" y="276167"/>
                    <a:pt x="5236" y="260292"/>
                  </a:cubicBezTo>
                  <a:cubicBezTo>
                    <a:pt x="11189" y="244417"/>
                    <a:pt x="29844" y="217827"/>
                    <a:pt x="40956" y="198380"/>
                  </a:cubicBezTo>
                  <a:cubicBezTo>
                    <a:pt x="52068" y="178933"/>
                    <a:pt x="63577" y="160677"/>
                    <a:pt x="71911" y="143611"/>
                  </a:cubicBezTo>
                  <a:cubicBezTo>
                    <a:pt x="80245" y="126545"/>
                    <a:pt x="86198" y="115432"/>
                    <a:pt x="90960" y="95985"/>
                  </a:cubicBezTo>
                  <a:cubicBezTo>
                    <a:pt x="95722" y="76538"/>
                    <a:pt x="99294" y="41613"/>
                    <a:pt x="100485" y="26929"/>
                  </a:cubicBezTo>
                  <a:cubicBezTo>
                    <a:pt x="101676" y="12245"/>
                    <a:pt x="95326" y="-3630"/>
                    <a:pt x="102867" y="736"/>
                  </a:cubicBezTo>
                  <a:cubicBezTo>
                    <a:pt x="110408" y="5102"/>
                    <a:pt x="137793" y="27724"/>
                    <a:pt x="145730" y="53124"/>
                  </a:cubicBezTo>
                  <a:close/>
                </a:path>
              </a:pathLst>
            </a:custGeom>
            <a:gradFill flip="none" rotWithShape="1">
              <a:gsLst>
                <a:gs pos="0">
                  <a:srgbClr val="D4C1E5"/>
                </a:gs>
                <a:gs pos="50000">
                  <a:schemeClr val="bg1"/>
                </a:gs>
                <a:gs pos="100000">
                  <a:srgbClr val="D3C2E4"/>
                </a:gs>
              </a:gsLst>
              <a:lin ang="90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8" name="任意多边形 247"/>
            <p:cNvSpPr/>
            <p:nvPr/>
          </p:nvSpPr>
          <p:spPr>
            <a:xfrm>
              <a:off x="7855744" y="3631154"/>
              <a:ext cx="164919" cy="207524"/>
            </a:xfrm>
            <a:custGeom>
              <a:avLst/>
              <a:gdLst>
                <a:gd name="connsiteX0" fmla="*/ 23819 w 164926"/>
                <a:gd name="connsiteY0" fmla="*/ 89301 h 205433"/>
                <a:gd name="connsiteX1" fmla="*/ 47632 w 164926"/>
                <a:gd name="connsiteY1" fmla="*/ 141688 h 205433"/>
                <a:gd name="connsiteX2" fmla="*/ 45251 w 164926"/>
                <a:gd name="connsiteY2" fmla="*/ 184551 h 205433"/>
                <a:gd name="connsiteX3" fmla="*/ 83351 w 164926"/>
                <a:gd name="connsiteY3" fmla="*/ 203601 h 205433"/>
                <a:gd name="connsiteX4" fmla="*/ 133357 w 164926"/>
                <a:gd name="connsiteY4" fmla="*/ 203601 h 205433"/>
                <a:gd name="connsiteX5" fmla="*/ 164313 w 164926"/>
                <a:gd name="connsiteY5" fmla="*/ 194076 h 205433"/>
                <a:gd name="connsiteX6" fmla="*/ 152407 w 164926"/>
                <a:gd name="connsiteY6" fmla="*/ 122638 h 205433"/>
                <a:gd name="connsiteX7" fmla="*/ 133357 w 164926"/>
                <a:gd name="connsiteY7" fmla="*/ 72632 h 205433"/>
                <a:gd name="connsiteX8" fmla="*/ 130976 w 164926"/>
                <a:gd name="connsiteY8" fmla="*/ 60726 h 205433"/>
                <a:gd name="connsiteX9" fmla="*/ 78588 w 164926"/>
                <a:gd name="connsiteY9" fmla="*/ 27388 h 205433"/>
                <a:gd name="connsiteX10" fmla="*/ 16676 w 164926"/>
                <a:gd name="connsiteY10" fmla="*/ 3576 h 205433"/>
                <a:gd name="connsiteX11" fmla="*/ 7 w 164926"/>
                <a:gd name="connsiteY11" fmla="*/ 5957 h 205433"/>
                <a:gd name="connsiteX12" fmla="*/ 23819 w 164926"/>
                <a:gd name="connsiteY12" fmla="*/ 89301 h 205433"/>
                <a:gd name="connsiteX0" fmla="*/ 23819 w 164926"/>
                <a:gd name="connsiteY0" fmla="*/ 89301 h 205602"/>
                <a:gd name="connsiteX1" fmla="*/ 47632 w 164926"/>
                <a:gd name="connsiteY1" fmla="*/ 141688 h 205602"/>
                <a:gd name="connsiteX2" fmla="*/ 52395 w 164926"/>
                <a:gd name="connsiteY2" fmla="*/ 182170 h 205602"/>
                <a:gd name="connsiteX3" fmla="*/ 83351 w 164926"/>
                <a:gd name="connsiteY3" fmla="*/ 203601 h 205602"/>
                <a:gd name="connsiteX4" fmla="*/ 133357 w 164926"/>
                <a:gd name="connsiteY4" fmla="*/ 203601 h 205602"/>
                <a:gd name="connsiteX5" fmla="*/ 164313 w 164926"/>
                <a:gd name="connsiteY5" fmla="*/ 194076 h 205602"/>
                <a:gd name="connsiteX6" fmla="*/ 152407 w 164926"/>
                <a:gd name="connsiteY6" fmla="*/ 122638 h 205602"/>
                <a:gd name="connsiteX7" fmla="*/ 133357 w 164926"/>
                <a:gd name="connsiteY7" fmla="*/ 72632 h 205602"/>
                <a:gd name="connsiteX8" fmla="*/ 130976 w 164926"/>
                <a:gd name="connsiteY8" fmla="*/ 60726 h 205602"/>
                <a:gd name="connsiteX9" fmla="*/ 78588 w 164926"/>
                <a:gd name="connsiteY9" fmla="*/ 27388 h 205602"/>
                <a:gd name="connsiteX10" fmla="*/ 16676 w 164926"/>
                <a:gd name="connsiteY10" fmla="*/ 3576 h 205602"/>
                <a:gd name="connsiteX11" fmla="*/ 7 w 164926"/>
                <a:gd name="connsiteY11" fmla="*/ 5957 h 205602"/>
                <a:gd name="connsiteX12" fmla="*/ 23819 w 164926"/>
                <a:gd name="connsiteY12" fmla="*/ 89301 h 205602"/>
                <a:gd name="connsiteX0" fmla="*/ 28966 w 165310"/>
                <a:gd name="connsiteY0" fmla="*/ 83761 h 207206"/>
                <a:gd name="connsiteX1" fmla="*/ 48016 w 165310"/>
                <a:gd name="connsiteY1" fmla="*/ 143292 h 207206"/>
                <a:gd name="connsiteX2" fmla="*/ 52779 w 165310"/>
                <a:gd name="connsiteY2" fmla="*/ 183774 h 207206"/>
                <a:gd name="connsiteX3" fmla="*/ 83735 w 165310"/>
                <a:gd name="connsiteY3" fmla="*/ 205205 h 207206"/>
                <a:gd name="connsiteX4" fmla="*/ 133741 w 165310"/>
                <a:gd name="connsiteY4" fmla="*/ 205205 h 207206"/>
                <a:gd name="connsiteX5" fmla="*/ 164697 w 165310"/>
                <a:gd name="connsiteY5" fmla="*/ 195680 h 207206"/>
                <a:gd name="connsiteX6" fmla="*/ 152791 w 165310"/>
                <a:gd name="connsiteY6" fmla="*/ 124242 h 207206"/>
                <a:gd name="connsiteX7" fmla="*/ 133741 w 165310"/>
                <a:gd name="connsiteY7" fmla="*/ 74236 h 207206"/>
                <a:gd name="connsiteX8" fmla="*/ 131360 w 165310"/>
                <a:gd name="connsiteY8" fmla="*/ 62330 h 207206"/>
                <a:gd name="connsiteX9" fmla="*/ 78972 w 165310"/>
                <a:gd name="connsiteY9" fmla="*/ 28992 h 207206"/>
                <a:gd name="connsiteX10" fmla="*/ 17060 w 165310"/>
                <a:gd name="connsiteY10" fmla="*/ 5180 h 207206"/>
                <a:gd name="connsiteX11" fmla="*/ 391 w 165310"/>
                <a:gd name="connsiteY11" fmla="*/ 7561 h 207206"/>
                <a:gd name="connsiteX12" fmla="*/ 28966 w 165310"/>
                <a:gd name="connsiteY12" fmla="*/ 83761 h 207206"/>
                <a:gd name="connsiteX0" fmla="*/ 28584 w 164928"/>
                <a:gd name="connsiteY0" fmla="*/ 83761 h 207206"/>
                <a:gd name="connsiteX1" fmla="*/ 47634 w 164928"/>
                <a:gd name="connsiteY1" fmla="*/ 143292 h 207206"/>
                <a:gd name="connsiteX2" fmla="*/ 52397 w 164928"/>
                <a:gd name="connsiteY2" fmla="*/ 183774 h 207206"/>
                <a:gd name="connsiteX3" fmla="*/ 83353 w 164928"/>
                <a:gd name="connsiteY3" fmla="*/ 205205 h 207206"/>
                <a:gd name="connsiteX4" fmla="*/ 133359 w 164928"/>
                <a:gd name="connsiteY4" fmla="*/ 205205 h 207206"/>
                <a:gd name="connsiteX5" fmla="*/ 164315 w 164928"/>
                <a:gd name="connsiteY5" fmla="*/ 195680 h 207206"/>
                <a:gd name="connsiteX6" fmla="*/ 152409 w 164928"/>
                <a:gd name="connsiteY6" fmla="*/ 124242 h 207206"/>
                <a:gd name="connsiteX7" fmla="*/ 133359 w 164928"/>
                <a:gd name="connsiteY7" fmla="*/ 74236 h 207206"/>
                <a:gd name="connsiteX8" fmla="*/ 130978 w 164928"/>
                <a:gd name="connsiteY8" fmla="*/ 62330 h 207206"/>
                <a:gd name="connsiteX9" fmla="*/ 78590 w 164928"/>
                <a:gd name="connsiteY9" fmla="*/ 28992 h 207206"/>
                <a:gd name="connsiteX10" fmla="*/ 26203 w 164928"/>
                <a:gd name="connsiteY10" fmla="*/ 5180 h 207206"/>
                <a:gd name="connsiteX11" fmla="*/ 9 w 164928"/>
                <a:gd name="connsiteY11" fmla="*/ 7561 h 207206"/>
                <a:gd name="connsiteX12" fmla="*/ 28584 w 164928"/>
                <a:gd name="connsiteY12" fmla="*/ 83761 h 207206"/>
                <a:gd name="connsiteX0" fmla="*/ 26193 w 164919"/>
                <a:gd name="connsiteY0" fmla="*/ 81216 h 207042"/>
                <a:gd name="connsiteX1" fmla="*/ 47625 w 164919"/>
                <a:gd name="connsiteY1" fmla="*/ 143128 h 207042"/>
                <a:gd name="connsiteX2" fmla="*/ 52388 w 164919"/>
                <a:gd name="connsiteY2" fmla="*/ 183610 h 207042"/>
                <a:gd name="connsiteX3" fmla="*/ 83344 w 164919"/>
                <a:gd name="connsiteY3" fmla="*/ 205041 h 207042"/>
                <a:gd name="connsiteX4" fmla="*/ 133350 w 164919"/>
                <a:gd name="connsiteY4" fmla="*/ 205041 h 207042"/>
                <a:gd name="connsiteX5" fmla="*/ 164306 w 164919"/>
                <a:gd name="connsiteY5" fmla="*/ 195516 h 207042"/>
                <a:gd name="connsiteX6" fmla="*/ 152400 w 164919"/>
                <a:gd name="connsiteY6" fmla="*/ 124078 h 207042"/>
                <a:gd name="connsiteX7" fmla="*/ 133350 w 164919"/>
                <a:gd name="connsiteY7" fmla="*/ 74072 h 207042"/>
                <a:gd name="connsiteX8" fmla="*/ 130969 w 164919"/>
                <a:gd name="connsiteY8" fmla="*/ 62166 h 207042"/>
                <a:gd name="connsiteX9" fmla="*/ 78581 w 164919"/>
                <a:gd name="connsiteY9" fmla="*/ 28828 h 207042"/>
                <a:gd name="connsiteX10" fmla="*/ 26194 w 164919"/>
                <a:gd name="connsiteY10" fmla="*/ 5016 h 207042"/>
                <a:gd name="connsiteX11" fmla="*/ 0 w 164919"/>
                <a:gd name="connsiteY11" fmla="*/ 7397 h 207042"/>
                <a:gd name="connsiteX12" fmla="*/ 26193 w 164919"/>
                <a:gd name="connsiteY12" fmla="*/ 81216 h 207042"/>
                <a:gd name="connsiteX0" fmla="*/ 26193 w 164919"/>
                <a:gd name="connsiteY0" fmla="*/ 81216 h 205236"/>
                <a:gd name="connsiteX1" fmla="*/ 47625 w 164919"/>
                <a:gd name="connsiteY1" fmla="*/ 143128 h 205236"/>
                <a:gd name="connsiteX2" fmla="*/ 52388 w 164919"/>
                <a:gd name="connsiteY2" fmla="*/ 183610 h 205236"/>
                <a:gd name="connsiteX3" fmla="*/ 85726 w 164919"/>
                <a:gd name="connsiteY3" fmla="*/ 200278 h 205236"/>
                <a:gd name="connsiteX4" fmla="*/ 133350 w 164919"/>
                <a:gd name="connsiteY4" fmla="*/ 205041 h 205236"/>
                <a:gd name="connsiteX5" fmla="*/ 164306 w 164919"/>
                <a:gd name="connsiteY5" fmla="*/ 195516 h 205236"/>
                <a:gd name="connsiteX6" fmla="*/ 152400 w 164919"/>
                <a:gd name="connsiteY6" fmla="*/ 124078 h 205236"/>
                <a:gd name="connsiteX7" fmla="*/ 133350 w 164919"/>
                <a:gd name="connsiteY7" fmla="*/ 74072 h 205236"/>
                <a:gd name="connsiteX8" fmla="*/ 130969 w 164919"/>
                <a:gd name="connsiteY8" fmla="*/ 62166 h 205236"/>
                <a:gd name="connsiteX9" fmla="*/ 78581 w 164919"/>
                <a:gd name="connsiteY9" fmla="*/ 28828 h 205236"/>
                <a:gd name="connsiteX10" fmla="*/ 26194 w 164919"/>
                <a:gd name="connsiteY10" fmla="*/ 5016 h 205236"/>
                <a:gd name="connsiteX11" fmla="*/ 0 w 164919"/>
                <a:gd name="connsiteY11" fmla="*/ 7397 h 205236"/>
                <a:gd name="connsiteX12" fmla="*/ 26193 w 164919"/>
                <a:gd name="connsiteY12" fmla="*/ 81216 h 205236"/>
                <a:gd name="connsiteX0" fmla="*/ 26193 w 164919"/>
                <a:gd name="connsiteY0" fmla="*/ 81216 h 205236"/>
                <a:gd name="connsiteX1" fmla="*/ 47625 w 164919"/>
                <a:gd name="connsiteY1" fmla="*/ 143128 h 205236"/>
                <a:gd name="connsiteX2" fmla="*/ 52388 w 164919"/>
                <a:gd name="connsiteY2" fmla="*/ 183610 h 205236"/>
                <a:gd name="connsiteX3" fmla="*/ 85726 w 164919"/>
                <a:gd name="connsiteY3" fmla="*/ 200278 h 205236"/>
                <a:gd name="connsiteX4" fmla="*/ 133350 w 164919"/>
                <a:gd name="connsiteY4" fmla="*/ 205041 h 205236"/>
                <a:gd name="connsiteX5" fmla="*/ 164306 w 164919"/>
                <a:gd name="connsiteY5" fmla="*/ 195516 h 205236"/>
                <a:gd name="connsiteX6" fmla="*/ 152400 w 164919"/>
                <a:gd name="connsiteY6" fmla="*/ 124078 h 205236"/>
                <a:gd name="connsiteX7" fmla="*/ 133350 w 164919"/>
                <a:gd name="connsiteY7" fmla="*/ 74072 h 205236"/>
                <a:gd name="connsiteX8" fmla="*/ 130969 w 164919"/>
                <a:gd name="connsiteY8" fmla="*/ 62166 h 205236"/>
                <a:gd name="connsiteX9" fmla="*/ 78581 w 164919"/>
                <a:gd name="connsiteY9" fmla="*/ 26447 h 205236"/>
                <a:gd name="connsiteX10" fmla="*/ 26194 w 164919"/>
                <a:gd name="connsiteY10" fmla="*/ 5016 h 205236"/>
                <a:gd name="connsiteX11" fmla="*/ 0 w 164919"/>
                <a:gd name="connsiteY11" fmla="*/ 7397 h 205236"/>
                <a:gd name="connsiteX12" fmla="*/ 26193 w 164919"/>
                <a:gd name="connsiteY12" fmla="*/ 81216 h 205236"/>
                <a:gd name="connsiteX0" fmla="*/ 26193 w 164919"/>
                <a:gd name="connsiteY0" fmla="*/ 81216 h 205236"/>
                <a:gd name="connsiteX1" fmla="*/ 47625 w 164919"/>
                <a:gd name="connsiteY1" fmla="*/ 143128 h 205236"/>
                <a:gd name="connsiteX2" fmla="*/ 52388 w 164919"/>
                <a:gd name="connsiteY2" fmla="*/ 183610 h 205236"/>
                <a:gd name="connsiteX3" fmla="*/ 85726 w 164919"/>
                <a:gd name="connsiteY3" fmla="*/ 200278 h 205236"/>
                <a:gd name="connsiteX4" fmla="*/ 133350 w 164919"/>
                <a:gd name="connsiteY4" fmla="*/ 205041 h 205236"/>
                <a:gd name="connsiteX5" fmla="*/ 164306 w 164919"/>
                <a:gd name="connsiteY5" fmla="*/ 195516 h 205236"/>
                <a:gd name="connsiteX6" fmla="*/ 152400 w 164919"/>
                <a:gd name="connsiteY6" fmla="*/ 124078 h 205236"/>
                <a:gd name="connsiteX7" fmla="*/ 133350 w 164919"/>
                <a:gd name="connsiteY7" fmla="*/ 74072 h 205236"/>
                <a:gd name="connsiteX8" fmla="*/ 128587 w 164919"/>
                <a:gd name="connsiteY8" fmla="*/ 55022 h 205236"/>
                <a:gd name="connsiteX9" fmla="*/ 78581 w 164919"/>
                <a:gd name="connsiteY9" fmla="*/ 26447 h 205236"/>
                <a:gd name="connsiteX10" fmla="*/ 26194 w 164919"/>
                <a:gd name="connsiteY10" fmla="*/ 5016 h 205236"/>
                <a:gd name="connsiteX11" fmla="*/ 0 w 164919"/>
                <a:gd name="connsiteY11" fmla="*/ 7397 h 205236"/>
                <a:gd name="connsiteX12" fmla="*/ 26193 w 164919"/>
                <a:gd name="connsiteY12" fmla="*/ 81216 h 205236"/>
                <a:gd name="connsiteX0" fmla="*/ 26193 w 164919"/>
                <a:gd name="connsiteY0" fmla="*/ 81216 h 207524"/>
                <a:gd name="connsiteX1" fmla="*/ 47625 w 164919"/>
                <a:gd name="connsiteY1" fmla="*/ 143128 h 207524"/>
                <a:gd name="connsiteX2" fmla="*/ 52388 w 164919"/>
                <a:gd name="connsiteY2" fmla="*/ 183610 h 207524"/>
                <a:gd name="connsiteX3" fmla="*/ 85726 w 164919"/>
                <a:gd name="connsiteY3" fmla="*/ 200278 h 207524"/>
                <a:gd name="connsiteX4" fmla="*/ 133350 w 164919"/>
                <a:gd name="connsiteY4" fmla="*/ 207422 h 207524"/>
                <a:gd name="connsiteX5" fmla="*/ 164306 w 164919"/>
                <a:gd name="connsiteY5" fmla="*/ 195516 h 207524"/>
                <a:gd name="connsiteX6" fmla="*/ 152400 w 164919"/>
                <a:gd name="connsiteY6" fmla="*/ 124078 h 207524"/>
                <a:gd name="connsiteX7" fmla="*/ 133350 w 164919"/>
                <a:gd name="connsiteY7" fmla="*/ 74072 h 207524"/>
                <a:gd name="connsiteX8" fmla="*/ 128587 w 164919"/>
                <a:gd name="connsiteY8" fmla="*/ 55022 h 207524"/>
                <a:gd name="connsiteX9" fmla="*/ 78581 w 164919"/>
                <a:gd name="connsiteY9" fmla="*/ 26447 h 207524"/>
                <a:gd name="connsiteX10" fmla="*/ 26194 w 164919"/>
                <a:gd name="connsiteY10" fmla="*/ 5016 h 207524"/>
                <a:gd name="connsiteX11" fmla="*/ 0 w 164919"/>
                <a:gd name="connsiteY11" fmla="*/ 7397 h 207524"/>
                <a:gd name="connsiteX12" fmla="*/ 26193 w 164919"/>
                <a:gd name="connsiteY12" fmla="*/ 81216 h 207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4919" h="207524">
                  <a:moveTo>
                    <a:pt x="26193" y="81216"/>
                  </a:moveTo>
                  <a:cubicBezTo>
                    <a:pt x="34130" y="103838"/>
                    <a:pt x="43259" y="126062"/>
                    <a:pt x="47625" y="143128"/>
                  </a:cubicBezTo>
                  <a:cubicBezTo>
                    <a:pt x="51991" y="160194"/>
                    <a:pt x="46038" y="174085"/>
                    <a:pt x="52388" y="183610"/>
                  </a:cubicBezTo>
                  <a:cubicBezTo>
                    <a:pt x="58738" y="193135"/>
                    <a:pt x="72232" y="196309"/>
                    <a:pt x="85726" y="200278"/>
                  </a:cubicBezTo>
                  <a:cubicBezTo>
                    <a:pt x="99220" y="204247"/>
                    <a:pt x="120253" y="208216"/>
                    <a:pt x="133350" y="207422"/>
                  </a:cubicBezTo>
                  <a:cubicBezTo>
                    <a:pt x="146447" y="206628"/>
                    <a:pt x="161131" y="209407"/>
                    <a:pt x="164306" y="195516"/>
                  </a:cubicBezTo>
                  <a:cubicBezTo>
                    <a:pt x="167481" y="181625"/>
                    <a:pt x="157559" y="144319"/>
                    <a:pt x="152400" y="124078"/>
                  </a:cubicBezTo>
                  <a:cubicBezTo>
                    <a:pt x="147241" y="103837"/>
                    <a:pt x="137319" y="85581"/>
                    <a:pt x="133350" y="74072"/>
                  </a:cubicBezTo>
                  <a:cubicBezTo>
                    <a:pt x="129381" y="62563"/>
                    <a:pt x="137715" y="62960"/>
                    <a:pt x="128587" y="55022"/>
                  </a:cubicBezTo>
                  <a:cubicBezTo>
                    <a:pt x="119459" y="47084"/>
                    <a:pt x="95647" y="34781"/>
                    <a:pt x="78581" y="26447"/>
                  </a:cubicBezTo>
                  <a:cubicBezTo>
                    <a:pt x="61515" y="18113"/>
                    <a:pt x="39291" y="8588"/>
                    <a:pt x="26194" y="5016"/>
                  </a:cubicBezTo>
                  <a:cubicBezTo>
                    <a:pt x="13097" y="1444"/>
                    <a:pt x="0" y="-5303"/>
                    <a:pt x="0" y="7397"/>
                  </a:cubicBezTo>
                  <a:cubicBezTo>
                    <a:pt x="0" y="20097"/>
                    <a:pt x="18256" y="58594"/>
                    <a:pt x="26193" y="81216"/>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49" name="任意多边形 248"/>
            <p:cNvSpPr/>
            <p:nvPr/>
          </p:nvSpPr>
          <p:spPr>
            <a:xfrm>
              <a:off x="8170653" y="3466808"/>
              <a:ext cx="185479" cy="231615"/>
            </a:xfrm>
            <a:custGeom>
              <a:avLst/>
              <a:gdLst>
                <a:gd name="connsiteX0" fmla="*/ 9097 w 187723"/>
                <a:gd name="connsiteY0" fmla="*/ 93398 h 233909"/>
                <a:gd name="connsiteX1" fmla="*/ 32909 w 187723"/>
                <a:gd name="connsiteY1" fmla="*/ 162454 h 233909"/>
                <a:gd name="connsiteX2" fmla="*/ 37672 w 187723"/>
                <a:gd name="connsiteY2" fmla="*/ 191029 h 233909"/>
                <a:gd name="connsiteX3" fmla="*/ 68628 w 187723"/>
                <a:gd name="connsiteY3" fmla="*/ 210079 h 233909"/>
                <a:gd name="connsiteX4" fmla="*/ 121015 w 187723"/>
                <a:gd name="connsiteY4" fmla="*/ 224366 h 233909"/>
                <a:gd name="connsiteX5" fmla="*/ 166259 w 187723"/>
                <a:gd name="connsiteY5" fmla="*/ 233891 h 233909"/>
                <a:gd name="connsiteX6" fmla="*/ 187690 w 187723"/>
                <a:gd name="connsiteY6" fmla="*/ 221985 h 233909"/>
                <a:gd name="connsiteX7" fmla="*/ 171022 w 187723"/>
                <a:gd name="connsiteY7" fmla="*/ 183885 h 233909"/>
                <a:gd name="connsiteX8" fmla="*/ 163878 w 187723"/>
                <a:gd name="connsiteY8" fmla="*/ 131498 h 233909"/>
                <a:gd name="connsiteX9" fmla="*/ 161497 w 187723"/>
                <a:gd name="connsiteY9" fmla="*/ 105304 h 233909"/>
                <a:gd name="connsiteX10" fmla="*/ 135303 w 187723"/>
                <a:gd name="connsiteY10" fmla="*/ 93398 h 233909"/>
                <a:gd name="connsiteX11" fmla="*/ 113872 w 187723"/>
                <a:gd name="connsiteY11" fmla="*/ 57679 h 233909"/>
                <a:gd name="connsiteX12" fmla="*/ 71009 w 187723"/>
                <a:gd name="connsiteY12" fmla="*/ 21960 h 233909"/>
                <a:gd name="connsiteX13" fmla="*/ 35290 w 187723"/>
                <a:gd name="connsiteY13" fmla="*/ 7673 h 233909"/>
                <a:gd name="connsiteX14" fmla="*/ 1953 w 187723"/>
                <a:gd name="connsiteY14" fmla="*/ 2910 h 233909"/>
                <a:gd name="connsiteX15" fmla="*/ 9097 w 187723"/>
                <a:gd name="connsiteY15" fmla="*/ 93398 h 233909"/>
                <a:gd name="connsiteX0" fmla="*/ 3597 w 182223"/>
                <a:gd name="connsiteY0" fmla="*/ 93398 h 233909"/>
                <a:gd name="connsiteX1" fmla="*/ 27409 w 182223"/>
                <a:gd name="connsiteY1" fmla="*/ 162454 h 233909"/>
                <a:gd name="connsiteX2" fmla="*/ 32172 w 182223"/>
                <a:gd name="connsiteY2" fmla="*/ 191029 h 233909"/>
                <a:gd name="connsiteX3" fmla="*/ 63128 w 182223"/>
                <a:gd name="connsiteY3" fmla="*/ 210079 h 233909"/>
                <a:gd name="connsiteX4" fmla="*/ 115515 w 182223"/>
                <a:gd name="connsiteY4" fmla="*/ 224366 h 233909"/>
                <a:gd name="connsiteX5" fmla="*/ 160759 w 182223"/>
                <a:gd name="connsiteY5" fmla="*/ 233891 h 233909"/>
                <a:gd name="connsiteX6" fmla="*/ 182190 w 182223"/>
                <a:gd name="connsiteY6" fmla="*/ 221985 h 233909"/>
                <a:gd name="connsiteX7" fmla="*/ 165522 w 182223"/>
                <a:gd name="connsiteY7" fmla="*/ 183885 h 233909"/>
                <a:gd name="connsiteX8" fmla="*/ 158378 w 182223"/>
                <a:gd name="connsiteY8" fmla="*/ 131498 h 233909"/>
                <a:gd name="connsiteX9" fmla="*/ 155997 w 182223"/>
                <a:gd name="connsiteY9" fmla="*/ 105304 h 233909"/>
                <a:gd name="connsiteX10" fmla="*/ 129803 w 182223"/>
                <a:gd name="connsiteY10" fmla="*/ 93398 h 233909"/>
                <a:gd name="connsiteX11" fmla="*/ 108372 w 182223"/>
                <a:gd name="connsiteY11" fmla="*/ 57679 h 233909"/>
                <a:gd name="connsiteX12" fmla="*/ 65509 w 182223"/>
                <a:gd name="connsiteY12" fmla="*/ 21960 h 233909"/>
                <a:gd name="connsiteX13" fmla="*/ 29790 w 182223"/>
                <a:gd name="connsiteY13" fmla="*/ 7673 h 233909"/>
                <a:gd name="connsiteX14" fmla="*/ 3597 w 182223"/>
                <a:gd name="connsiteY14" fmla="*/ 2910 h 233909"/>
                <a:gd name="connsiteX15" fmla="*/ 3597 w 182223"/>
                <a:gd name="connsiteY15" fmla="*/ 93398 h 233909"/>
                <a:gd name="connsiteX0" fmla="*/ 6086 w 179950"/>
                <a:gd name="connsiteY0" fmla="*/ 96359 h 236870"/>
                <a:gd name="connsiteX1" fmla="*/ 25136 w 179950"/>
                <a:gd name="connsiteY1" fmla="*/ 165415 h 236870"/>
                <a:gd name="connsiteX2" fmla="*/ 29899 w 179950"/>
                <a:gd name="connsiteY2" fmla="*/ 193990 h 236870"/>
                <a:gd name="connsiteX3" fmla="*/ 60855 w 179950"/>
                <a:gd name="connsiteY3" fmla="*/ 213040 h 236870"/>
                <a:gd name="connsiteX4" fmla="*/ 113242 w 179950"/>
                <a:gd name="connsiteY4" fmla="*/ 227327 h 236870"/>
                <a:gd name="connsiteX5" fmla="*/ 158486 w 179950"/>
                <a:gd name="connsiteY5" fmla="*/ 236852 h 236870"/>
                <a:gd name="connsiteX6" fmla="*/ 179917 w 179950"/>
                <a:gd name="connsiteY6" fmla="*/ 224946 h 236870"/>
                <a:gd name="connsiteX7" fmla="*/ 163249 w 179950"/>
                <a:gd name="connsiteY7" fmla="*/ 186846 h 236870"/>
                <a:gd name="connsiteX8" fmla="*/ 156105 w 179950"/>
                <a:gd name="connsiteY8" fmla="*/ 134459 h 236870"/>
                <a:gd name="connsiteX9" fmla="*/ 153724 w 179950"/>
                <a:gd name="connsiteY9" fmla="*/ 108265 h 236870"/>
                <a:gd name="connsiteX10" fmla="*/ 127530 w 179950"/>
                <a:gd name="connsiteY10" fmla="*/ 96359 h 236870"/>
                <a:gd name="connsiteX11" fmla="*/ 106099 w 179950"/>
                <a:gd name="connsiteY11" fmla="*/ 60640 h 236870"/>
                <a:gd name="connsiteX12" fmla="*/ 63236 w 179950"/>
                <a:gd name="connsiteY12" fmla="*/ 24921 h 236870"/>
                <a:gd name="connsiteX13" fmla="*/ 27517 w 179950"/>
                <a:gd name="connsiteY13" fmla="*/ 10634 h 236870"/>
                <a:gd name="connsiteX14" fmla="*/ 1324 w 179950"/>
                <a:gd name="connsiteY14" fmla="*/ 5871 h 236870"/>
                <a:gd name="connsiteX15" fmla="*/ 6086 w 179950"/>
                <a:gd name="connsiteY15" fmla="*/ 96359 h 236870"/>
                <a:gd name="connsiteX0" fmla="*/ 6086 w 179950"/>
                <a:gd name="connsiteY0" fmla="*/ 96359 h 236870"/>
                <a:gd name="connsiteX1" fmla="*/ 25136 w 179950"/>
                <a:gd name="connsiteY1" fmla="*/ 165415 h 236870"/>
                <a:gd name="connsiteX2" fmla="*/ 34661 w 179950"/>
                <a:gd name="connsiteY2" fmla="*/ 193990 h 236870"/>
                <a:gd name="connsiteX3" fmla="*/ 60855 w 179950"/>
                <a:gd name="connsiteY3" fmla="*/ 213040 h 236870"/>
                <a:gd name="connsiteX4" fmla="*/ 113242 w 179950"/>
                <a:gd name="connsiteY4" fmla="*/ 227327 h 236870"/>
                <a:gd name="connsiteX5" fmla="*/ 158486 w 179950"/>
                <a:gd name="connsiteY5" fmla="*/ 236852 h 236870"/>
                <a:gd name="connsiteX6" fmla="*/ 179917 w 179950"/>
                <a:gd name="connsiteY6" fmla="*/ 224946 h 236870"/>
                <a:gd name="connsiteX7" fmla="*/ 163249 w 179950"/>
                <a:gd name="connsiteY7" fmla="*/ 186846 h 236870"/>
                <a:gd name="connsiteX8" fmla="*/ 156105 w 179950"/>
                <a:gd name="connsiteY8" fmla="*/ 134459 h 236870"/>
                <a:gd name="connsiteX9" fmla="*/ 153724 w 179950"/>
                <a:gd name="connsiteY9" fmla="*/ 108265 h 236870"/>
                <a:gd name="connsiteX10" fmla="*/ 127530 w 179950"/>
                <a:gd name="connsiteY10" fmla="*/ 96359 h 236870"/>
                <a:gd name="connsiteX11" fmla="*/ 106099 w 179950"/>
                <a:gd name="connsiteY11" fmla="*/ 60640 h 236870"/>
                <a:gd name="connsiteX12" fmla="*/ 63236 w 179950"/>
                <a:gd name="connsiteY12" fmla="*/ 24921 h 236870"/>
                <a:gd name="connsiteX13" fmla="*/ 27517 w 179950"/>
                <a:gd name="connsiteY13" fmla="*/ 10634 h 236870"/>
                <a:gd name="connsiteX14" fmla="*/ 1324 w 179950"/>
                <a:gd name="connsiteY14" fmla="*/ 5871 h 236870"/>
                <a:gd name="connsiteX15" fmla="*/ 6086 w 179950"/>
                <a:gd name="connsiteY15" fmla="*/ 96359 h 236870"/>
                <a:gd name="connsiteX0" fmla="*/ 6086 w 180243"/>
                <a:gd name="connsiteY0" fmla="*/ 96359 h 236870"/>
                <a:gd name="connsiteX1" fmla="*/ 25136 w 180243"/>
                <a:gd name="connsiteY1" fmla="*/ 165415 h 236870"/>
                <a:gd name="connsiteX2" fmla="*/ 34661 w 180243"/>
                <a:gd name="connsiteY2" fmla="*/ 193990 h 236870"/>
                <a:gd name="connsiteX3" fmla="*/ 60855 w 180243"/>
                <a:gd name="connsiteY3" fmla="*/ 213040 h 236870"/>
                <a:gd name="connsiteX4" fmla="*/ 113242 w 180243"/>
                <a:gd name="connsiteY4" fmla="*/ 227327 h 236870"/>
                <a:gd name="connsiteX5" fmla="*/ 158486 w 180243"/>
                <a:gd name="connsiteY5" fmla="*/ 236852 h 236870"/>
                <a:gd name="connsiteX6" fmla="*/ 179917 w 180243"/>
                <a:gd name="connsiteY6" fmla="*/ 224946 h 236870"/>
                <a:gd name="connsiteX7" fmla="*/ 170392 w 180243"/>
                <a:gd name="connsiteY7" fmla="*/ 182084 h 236870"/>
                <a:gd name="connsiteX8" fmla="*/ 156105 w 180243"/>
                <a:gd name="connsiteY8" fmla="*/ 134459 h 236870"/>
                <a:gd name="connsiteX9" fmla="*/ 153724 w 180243"/>
                <a:gd name="connsiteY9" fmla="*/ 108265 h 236870"/>
                <a:gd name="connsiteX10" fmla="*/ 127530 w 180243"/>
                <a:gd name="connsiteY10" fmla="*/ 96359 h 236870"/>
                <a:gd name="connsiteX11" fmla="*/ 106099 w 180243"/>
                <a:gd name="connsiteY11" fmla="*/ 60640 h 236870"/>
                <a:gd name="connsiteX12" fmla="*/ 63236 w 180243"/>
                <a:gd name="connsiteY12" fmla="*/ 24921 h 236870"/>
                <a:gd name="connsiteX13" fmla="*/ 27517 w 180243"/>
                <a:gd name="connsiteY13" fmla="*/ 10634 h 236870"/>
                <a:gd name="connsiteX14" fmla="*/ 1324 w 180243"/>
                <a:gd name="connsiteY14" fmla="*/ 5871 h 236870"/>
                <a:gd name="connsiteX15" fmla="*/ 6086 w 180243"/>
                <a:gd name="connsiteY15" fmla="*/ 96359 h 236870"/>
                <a:gd name="connsiteX0" fmla="*/ 3127 w 182046"/>
                <a:gd name="connsiteY0" fmla="*/ 88693 h 236347"/>
                <a:gd name="connsiteX1" fmla="*/ 26939 w 182046"/>
                <a:gd name="connsiteY1" fmla="*/ 164892 h 236347"/>
                <a:gd name="connsiteX2" fmla="*/ 36464 w 182046"/>
                <a:gd name="connsiteY2" fmla="*/ 193467 h 236347"/>
                <a:gd name="connsiteX3" fmla="*/ 62658 w 182046"/>
                <a:gd name="connsiteY3" fmla="*/ 212517 h 236347"/>
                <a:gd name="connsiteX4" fmla="*/ 115045 w 182046"/>
                <a:gd name="connsiteY4" fmla="*/ 226804 h 236347"/>
                <a:gd name="connsiteX5" fmla="*/ 160289 w 182046"/>
                <a:gd name="connsiteY5" fmla="*/ 236329 h 236347"/>
                <a:gd name="connsiteX6" fmla="*/ 181720 w 182046"/>
                <a:gd name="connsiteY6" fmla="*/ 224423 h 236347"/>
                <a:gd name="connsiteX7" fmla="*/ 172195 w 182046"/>
                <a:gd name="connsiteY7" fmla="*/ 181561 h 236347"/>
                <a:gd name="connsiteX8" fmla="*/ 157908 w 182046"/>
                <a:gd name="connsiteY8" fmla="*/ 133936 h 236347"/>
                <a:gd name="connsiteX9" fmla="*/ 155527 w 182046"/>
                <a:gd name="connsiteY9" fmla="*/ 107742 h 236347"/>
                <a:gd name="connsiteX10" fmla="*/ 129333 w 182046"/>
                <a:gd name="connsiteY10" fmla="*/ 95836 h 236347"/>
                <a:gd name="connsiteX11" fmla="*/ 107902 w 182046"/>
                <a:gd name="connsiteY11" fmla="*/ 60117 h 236347"/>
                <a:gd name="connsiteX12" fmla="*/ 65039 w 182046"/>
                <a:gd name="connsiteY12" fmla="*/ 24398 h 236347"/>
                <a:gd name="connsiteX13" fmla="*/ 29320 w 182046"/>
                <a:gd name="connsiteY13" fmla="*/ 10111 h 236347"/>
                <a:gd name="connsiteX14" fmla="*/ 3127 w 182046"/>
                <a:gd name="connsiteY14" fmla="*/ 5348 h 236347"/>
                <a:gd name="connsiteX15" fmla="*/ 3127 w 182046"/>
                <a:gd name="connsiteY15" fmla="*/ 88693 h 236347"/>
                <a:gd name="connsiteX0" fmla="*/ 4696 w 183615"/>
                <a:gd name="connsiteY0" fmla="*/ 88693 h 236347"/>
                <a:gd name="connsiteX1" fmla="*/ 28508 w 183615"/>
                <a:gd name="connsiteY1" fmla="*/ 164892 h 236347"/>
                <a:gd name="connsiteX2" fmla="*/ 38033 w 183615"/>
                <a:gd name="connsiteY2" fmla="*/ 193467 h 236347"/>
                <a:gd name="connsiteX3" fmla="*/ 64227 w 183615"/>
                <a:gd name="connsiteY3" fmla="*/ 212517 h 236347"/>
                <a:gd name="connsiteX4" fmla="*/ 116614 w 183615"/>
                <a:gd name="connsiteY4" fmla="*/ 226804 h 236347"/>
                <a:gd name="connsiteX5" fmla="*/ 161858 w 183615"/>
                <a:gd name="connsiteY5" fmla="*/ 236329 h 236347"/>
                <a:gd name="connsiteX6" fmla="*/ 183289 w 183615"/>
                <a:gd name="connsiteY6" fmla="*/ 224423 h 236347"/>
                <a:gd name="connsiteX7" fmla="*/ 173764 w 183615"/>
                <a:gd name="connsiteY7" fmla="*/ 181561 h 236347"/>
                <a:gd name="connsiteX8" fmla="*/ 159477 w 183615"/>
                <a:gd name="connsiteY8" fmla="*/ 133936 h 236347"/>
                <a:gd name="connsiteX9" fmla="*/ 157096 w 183615"/>
                <a:gd name="connsiteY9" fmla="*/ 107742 h 236347"/>
                <a:gd name="connsiteX10" fmla="*/ 130902 w 183615"/>
                <a:gd name="connsiteY10" fmla="*/ 95836 h 236347"/>
                <a:gd name="connsiteX11" fmla="*/ 109471 w 183615"/>
                <a:gd name="connsiteY11" fmla="*/ 60117 h 236347"/>
                <a:gd name="connsiteX12" fmla="*/ 66608 w 183615"/>
                <a:gd name="connsiteY12" fmla="*/ 24398 h 236347"/>
                <a:gd name="connsiteX13" fmla="*/ 30889 w 183615"/>
                <a:gd name="connsiteY13" fmla="*/ 10111 h 236347"/>
                <a:gd name="connsiteX14" fmla="*/ 2315 w 183615"/>
                <a:gd name="connsiteY14" fmla="*/ 5348 h 236347"/>
                <a:gd name="connsiteX15" fmla="*/ 4696 w 183615"/>
                <a:gd name="connsiteY15" fmla="*/ 88693 h 236347"/>
                <a:gd name="connsiteX0" fmla="*/ 6560 w 185479"/>
                <a:gd name="connsiteY0" fmla="*/ 83637 h 231291"/>
                <a:gd name="connsiteX1" fmla="*/ 30372 w 185479"/>
                <a:gd name="connsiteY1" fmla="*/ 159836 h 231291"/>
                <a:gd name="connsiteX2" fmla="*/ 39897 w 185479"/>
                <a:gd name="connsiteY2" fmla="*/ 188411 h 231291"/>
                <a:gd name="connsiteX3" fmla="*/ 66091 w 185479"/>
                <a:gd name="connsiteY3" fmla="*/ 207461 h 231291"/>
                <a:gd name="connsiteX4" fmla="*/ 118478 w 185479"/>
                <a:gd name="connsiteY4" fmla="*/ 221748 h 231291"/>
                <a:gd name="connsiteX5" fmla="*/ 163722 w 185479"/>
                <a:gd name="connsiteY5" fmla="*/ 231273 h 231291"/>
                <a:gd name="connsiteX6" fmla="*/ 185153 w 185479"/>
                <a:gd name="connsiteY6" fmla="*/ 219367 h 231291"/>
                <a:gd name="connsiteX7" fmla="*/ 175628 w 185479"/>
                <a:gd name="connsiteY7" fmla="*/ 176505 h 231291"/>
                <a:gd name="connsiteX8" fmla="*/ 161341 w 185479"/>
                <a:gd name="connsiteY8" fmla="*/ 128880 h 231291"/>
                <a:gd name="connsiteX9" fmla="*/ 158960 w 185479"/>
                <a:gd name="connsiteY9" fmla="*/ 102686 h 231291"/>
                <a:gd name="connsiteX10" fmla="*/ 132766 w 185479"/>
                <a:gd name="connsiteY10" fmla="*/ 90780 h 231291"/>
                <a:gd name="connsiteX11" fmla="*/ 111335 w 185479"/>
                <a:gd name="connsiteY11" fmla="*/ 55061 h 231291"/>
                <a:gd name="connsiteX12" fmla="*/ 68472 w 185479"/>
                <a:gd name="connsiteY12" fmla="*/ 19342 h 231291"/>
                <a:gd name="connsiteX13" fmla="*/ 32753 w 185479"/>
                <a:gd name="connsiteY13" fmla="*/ 5055 h 231291"/>
                <a:gd name="connsiteX14" fmla="*/ 1798 w 185479"/>
                <a:gd name="connsiteY14" fmla="*/ 7436 h 231291"/>
                <a:gd name="connsiteX15" fmla="*/ 6560 w 185479"/>
                <a:gd name="connsiteY15" fmla="*/ 83637 h 231291"/>
                <a:gd name="connsiteX0" fmla="*/ 6560 w 185479"/>
                <a:gd name="connsiteY0" fmla="*/ 83637 h 231291"/>
                <a:gd name="connsiteX1" fmla="*/ 30372 w 185479"/>
                <a:gd name="connsiteY1" fmla="*/ 159836 h 231291"/>
                <a:gd name="connsiteX2" fmla="*/ 39897 w 185479"/>
                <a:gd name="connsiteY2" fmla="*/ 188411 h 231291"/>
                <a:gd name="connsiteX3" fmla="*/ 66091 w 185479"/>
                <a:gd name="connsiteY3" fmla="*/ 207461 h 231291"/>
                <a:gd name="connsiteX4" fmla="*/ 118478 w 185479"/>
                <a:gd name="connsiteY4" fmla="*/ 221748 h 231291"/>
                <a:gd name="connsiteX5" fmla="*/ 163722 w 185479"/>
                <a:gd name="connsiteY5" fmla="*/ 231273 h 231291"/>
                <a:gd name="connsiteX6" fmla="*/ 185153 w 185479"/>
                <a:gd name="connsiteY6" fmla="*/ 219367 h 231291"/>
                <a:gd name="connsiteX7" fmla="*/ 175628 w 185479"/>
                <a:gd name="connsiteY7" fmla="*/ 176505 h 231291"/>
                <a:gd name="connsiteX8" fmla="*/ 161341 w 185479"/>
                <a:gd name="connsiteY8" fmla="*/ 128880 h 231291"/>
                <a:gd name="connsiteX9" fmla="*/ 158960 w 185479"/>
                <a:gd name="connsiteY9" fmla="*/ 102686 h 231291"/>
                <a:gd name="connsiteX10" fmla="*/ 135147 w 185479"/>
                <a:gd name="connsiteY10" fmla="*/ 83636 h 231291"/>
                <a:gd name="connsiteX11" fmla="*/ 111335 w 185479"/>
                <a:gd name="connsiteY11" fmla="*/ 55061 h 231291"/>
                <a:gd name="connsiteX12" fmla="*/ 68472 w 185479"/>
                <a:gd name="connsiteY12" fmla="*/ 19342 h 231291"/>
                <a:gd name="connsiteX13" fmla="*/ 32753 w 185479"/>
                <a:gd name="connsiteY13" fmla="*/ 5055 h 231291"/>
                <a:gd name="connsiteX14" fmla="*/ 1798 w 185479"/>
                <a:gd name="connsiteY14" fmla="*/ 7436 h 231291"/>
                <a:gd name="connsiteX15" fmla="*/ 6560 w 185479"/>
                <a:gd name="connsiteY15" fmla="*/ 83637 h 231291"/>
                <a:gd name="connsiteX0" fmla="*/ 6560 w 185479"/>
                <a:gd name="connsiteY0" fmla="*/ 83637 h 231615"/>
                <a:gd name="connsiteX1" fmla="*/ 30372 w 185479"/>
                <a:gd name="connsiteY1" fmla="*/ 159836 h 231615"/>
                <a:gd name="connsiteX2" fmla="*/ 39897 w 185479"/>
                <a:gd name="connsiteY2" fmla="*/ 188411 h 231615"/>
                <a:gd name="connsiteX3" fmla="*/ 66091 w 185479"/>
                <a:gd name="connsiteY3" fmla="*/ 207461 h 231615"/>
                <a:gd name="connsiteX4" fmla="*/ 116097 w 185479"/>
                <a:gd name="connsiteY4" fmla="*/ 226510 h 231615"/>
                <a:gd name="connsiteX5" fmla="*/ 163722 w 185479"/>
                <a:gd name="connsiteY5" fmla="*/ 231273 h 231615"/>
                <a:gd name="connsiteX6" fmla="*/ 185153 w 185479"/>
                <a:gd name="connsiteY6" fmla="*/ 219367 h 231615"/>
                <a:gd name="connsiteX7" fmla="*/ 175628 w 185479"/>
                <a:gd name="connsiteY7" fmla="*/ 176505 h 231615"/>
                <a:gd name="connsiteX8" fmla="*/ 161341 w 185479"/>
                <a:gd name="connsiteY8" fmla="*/ 128880 h 231615"/>
                <a:gd name="connsiteX9" fmla="*/ 158960 w 185479"/>
                <a:gd name="connsiteY9" fmla="*/ 102686 h 231615"/>
                <a:gd name="connsiteX10" fmla="*/ 135147 w 185479"/>
                <a:gd name="connsiteY10" fmla="*/ 83636 h 231615"/>
                <a:gd name="connsiteX11" fmla="*/ 111335 w 185479"/>
                <a:gd name="connsiteY11" fmla="*/ 55061 h 231615"/>
                <a:gd name="connsiteX12" fmla="*/ 68472 w 185479"/>
                <a:gd name="connsiteY12" fmla="*/ 19342 h 231615"/>
                <a:gd name="connsiteX13" fmla="*/ 32753 w 185479"/>
                <a:gd name="connsiteY13" fmla="*/ 5055 h 231615"/>
                <a:gd name="connsiteX14" fmla="*/ 1798 w 185479"/>
                <a:gd name="connsiteY14" fmla="*/ 7436 h 231615"/>
                <a:gd name="connsiteX15" fmla="*/ 6560 w 185479"/>
                <a:gd name="connsiteY15" fmla="*/ 83637 h 231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5479" h="231615">
                  <a:moveTo>
                    <a:pt x="6560" y="83637"/>
                  </a:moveTo>
                  <a:cubicBezTo>
                    <a:pt x="11322" y="109037"/>
                    <a:pt x="24816" y="142374"/>
                    <a:pt x="30372" y="159836"/>
                  </a:cubicBezTo>
                  <a:cubicBezTo>
                    <a:pt x="35928" y="177298"/>
                    <a:pt x="33944" y="180474"/>
                    <a:pt x="39897" y="188411"/>
                  </a:cubicBezTo>
                  <a:cubicBezTo>
                    <a:pt x="45850" y="196348"/>
                    <a:pt x="53391" y="201111"/>
                    <a:pt x="66091" y="207461"/>
                  </a:cubicBezTo>
                  <a:cubicBezTo>
                    <a:pt x="78791" y="213811"/>
                    <a:pt x="99825" y="222541"/>
                    <a:pt x="116097" y="226510"/>
                  </a:cubicBezTo>
                  <a:cubicBezTo>
                    <a:pt x="132369" y="230479"/>
                    <a:pt x="152213" y="232463"/>
                    <a:pt x="163722" y="231273"/>
                  </a:cubicBezTo>
                  <a:cubicBezTo>
                    <a:pt x="175231" y="230083"/>
                    <a:pt x="183169" y="228495"/>
                    <a:pt x="185153" y="219367"/>
                  </a:cubicBezTo>
                  <a:cubicBezTo>
                    <a:pt x="187137" y="210239"/>
                    <a:pt x="179597" y="191586"/>
                    <a:pt x="175628" y="176505"/>
                  </a:cubicBezTo>
                  <a:cubicBezTo>
                    <a:pt x="171659" y="161424"/>
                    <a:pt x="164119" y="141183"/>
                    <a:pt x="161341" y="128880"/>
                  </a:cubicBezTo>
                  <a:cubicBezTo>
                    <a:pt x="158563" y="116577"/>
                    <a:pt x="163326" y="110227"/>
                    <a:pt x="158960" y="102686"/>
                  </a:cubicBezTo>
                  <a:cubicBezTo>
                    <a:pt x="154594" y="95145"/>
                    <a:pt x="143084" y="91573"/>
                    <a:pt x="135147" y="83636"/>
                  </a:cubicBezTo>
                  <a:cubicBezTo>
                    <a:pt x="127210" y="75699"/>
                    <a:pt x="122447" y="65777"/>
                    <a:pt x="111335" y="55061"/>
                  </a:cubicBezTo>
                  <a:cubicBezTo>
                    <a:pt x="100223" y="44345"/>
                    <a:pt x="81569" y="27676"/>
                    <a:pt x="68472" y="19342"/>
                  </a:cubicBezTo>
                  <a:cubicBezTo>
                    <a:pt x="55375" y="11008"/>
                    <a:pt x="44262" y="8230"/>
                    <a:pt x="32753" y="5055"/>
                  </a:cubicBezTo>
                  <a:cubicBezTo>
                    <a:pt x="21244" y="1880"/>
                    <a:pt x="6163" y="-5661"/>
                    <a:pt x="1798" y="7436"/>
                  </a:cubicBezTo>
                  <a:cubicBezTo>
                    <a:pt x="-2567" y="20533"/>
                    <a:pt x="1798" y="58237"/>
                    <a:pt x="6560" y="83637"/>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0" name="任意多边形 249"/>
            <p:cNvSpPr/>
            <p:nvPr/>
          </p:nvSpPr>
          <p:spPr>
            <a:xfrm>
              <a:off x="8413830" y="3313748"/>
              <a:ext cx="211876" cy="225485"/>
            </a:xfrm>
            <a:custGeom>
              <a:avLst/>
              <a:gdLst>
                <a:gd name="connsiteX0" fmla="*/ 196520 w 210860"/>
                <a:gd name="connsiteY0" fmla="*/ 106686 h 228780"/>
                <a:gd name="connsiteX1" fmla="*/ 210807 w 210860"/>
                <a:gd name="connsiteY1" fmla="*/ 173361 h 228780"/>
                <a:gd name="connsiteX2" fmla="*/ 198901 w 210860"/>
                <a:gd name="connsiteY2" fmla="*/ 218605 h 228780"/>
                <a:gd name="connsiteX3" fmla="*/ 146514 w 210860"/>
                <a:gd name="connsiteY3" fmla="*/ 228130 h 228780"/>
                <a:gd name="connsiteX4" fmla="*/ 79839 w 210860"/>
                <a:gd name="connsiteY4" fmla="*/ 206698 h 228780"/>
                <a:gd name="connsiteX5" fmla="*/ 41739 w 210860"/>
                <a:gd name="connsiteY5" fmla="*/ 194792 h 228780"/>
                <a:gd name="connsiteX6" fmla="*/ 58407 w 210860"/>
                <a:gd name="connsiteY6" fmla="*/ 173361 h 228780"/>
                <a:gd name="connsiteX7" fmla="*/ 36976 w 210860"/>
                <a:gd name="connsiteY7" fmla="*/ 104305 h 228780"/>
                <a:gd name="connsiteX8" fmla="*/ 10782 w 210860"/>
                <a:gd name="connsiteY8" fmla="*/ 49536 h 228780"/>
                <a:gd name="connsiteX9" fmla="*/ 1257 w 210860"/>
                <a:gd name="connsiteY9" fmla="*/ 4292 h 228780"/>
                <a:gd name="connsiteX10" fmla="*/ 36976 w 210860"/>
                <a:gd name="connsiteY10" fmla="*/ 4292 h 228780"/>
                <a:gd name="connsiteX11" fmla="*/ 86982 w 210860"/>
                <a:gd name="connsiteY11" fmla="*/ 25723 h 228780"/>
                <a:gd name="connsiteX12" fmla="*/ 122701 w 210860"/>
                <a:gd name="connsiteY12" fmla="*/ 51917 h 228780"/>
                <a:gd name="connsiteX13" fmla="*/ 196520 w 210860"/>
                <a:gd name="connsiteY13" fmla="*/ 106686 h 228780"/>
                <a:gd name="connsiteX0" fmla="*/ 194391 w 208731"/>
                <a:gd name="connsiteY0" fmla="*/ 103346 h 225440"/>
                <a:gd name="connsiteX1" fmla="*/ 208678 w 208731"/>
                <a:gd name="connsiteY1" fmla="*/ 170021 h 225440"/>
                <a:gd name="connsiteX2" fmla="*/ 196772 w 208731"/>
                <a:gd name="connsiteY2" fmla="*/ 215265 h 225440"/>
                <a:gd name="connsiteX3" fmla="*/ 144385 w 208731"/>
                <a:gd name="connsiteY3" fmla="*/ 224790 h 225440"/>
                <a:gd name="connsiteX4" fmla="*/ 77710 w 208731"/>
                <a:gd name="connsiteY4" fmla="*/ 203358 h 225440"/>
                <a:gd name="connsiteX5" fmla="*/ 39610 w 208731"/>
                <a:gd name="connsiteY5" fmla="*/ 191452 h 225440"/>
                <a:gd name="connsiteX6" fmla="*/ 56278 w 208731"/>
                <a:gd name="connsiteY6" fmla="*/ 170021 h 225440"/>
                <a:gd name="connsiteX7" fmla="*/ 34847 w 208731"/>
                <a:gd name="connsiteY7" fmla="*/ 100965 h 225440"/>
                <a:gd name="connsiteX8" fmla="*/ 8653 w 208731"/>
                <a:gd name="connsiteY8" fmla="*/ 46196 h 225440"/>
                <a:gd name="connsiteX9" fmla="*/ 1509 w 208731"/>
                <a:gd name="connsiteY9" fmla="*/ 8096 h 225440"/>
                <a:gd name="connsiteX10" fmla="*/ 34847 w 208731"/>
                <a:gd name="connsiteY10" fmla="*/ 952 h 225440"/>
                <a:gd name="connsiteX11" fmla="*/ 84853 w 208731"/>
                <a:gd name="connsiteY11" fmla="*/ 22383 h 225440"/>
                <a:gd name="connsiteX12" fmla="*/ 120572 w 208731"/>
                <a:gd name="connsiteY12" fmla="*/ 48577 h 225440"/>
                <a:gd name="connsiteX13" fmla="*/ 194391 w 208731"/>
                <a:gd name="connsiteY13" fmla="*/ 103346 h 225440"/>
                <a:gd name="connsiteX0" fmla="*/ 194391 w 208731"/>
                <a:gd name="connsiteY0" fmla="*/ 103346 h 225440"/>
                <a:gd name="connsiteX1" fmla="*/ 208678 w 208731"/>
                <a:gd name="connsiteY1" fmla="*/ 170021 h 225440"/>
                <a:gd name="connsiteX2" fmla="*/ 196772 w 208731"/>
                <a:gd name="connsiteY2" fmla="*/ 215265 h 225440"/>
                <a:gd name="connsiteX3" fmla="*/ 144385 w 208731"/>
                <a:gd name="connsiteY3" fmla="*/ 224790 h 225440"/>
                <a:gd name="connsiteX4" fmla="*/ 77710 w 208731"/>
                <a:gd name="connsiteY4" fmla="*/ 203358 h 225440"/>
                <a:gd name="connsiteX5" fmla="*/ 44372 w 208731"/>
                <a:gd name="connsiteY5" fmla="*/ 189071 h 225440"/>
                <a:gd name="connsiteX6" fmla="*/ 56278 w 208731"/>
                <a:gd name="connsiteY6" fmla="*/ 170021 h 225440"/>
                <a:gd name="connsiteX7" fmla="*/ 34847 w 208731"/>
                <a:gd name="connsiteY7" fmla="*/ 100965 h 225440"/>
                <a:gd name="connsiteX8" fmla="*/ 8653 w 208731"/>
                <a:gd name="connsiteY8" fmla="*/ 46196 h 225440"/>
                <a:gd name="connsiteX9" fmla="*/ 1509 w 208731"/>
                <a:gd name="connsiteY9" fmla="*/ 8096 h 225440"/>
                <a:gd name="connsiteX10" fmla="*/ 34847 w 208731"/>
                <a:gd name="connsiteY10" fmla="*/ 952 h 225440"/>
                <a:gd name="connsiteX11" fmla="*/ 84853 w 208731"/>
                <a:gd name="connsiteY11" fmla="*/ 22383 h 225440"/>
                <a:gd name="connsiteX12" fmla="*/ 120572 w 208731"/>
                <a:gd name="connsiteY12" fmla="*/ 48577 h 225440"/>
                <a:gd name="connsiteX13" fmla="*/ 194391 w 208731"/>
                <a:gd name="connsiteY13" fmla="*/ 103346 h 225440"/>
                <a:gd name="connsiteX0" fmla="*/ 184866 w 209234"/>
                <a:gd name="connsiteY0" fmla="*/ 81915 h 225440"/>
                <a:gd name="connsiteX1" fmla="*/ 208678 w 209234"/>
                <a:gd name="connsiteY1" fmla="*/ 170021 h 225440"/>
                <a:gd name="connsiteX2" fmla="*/ 196772 w 209234"/>
                <a:gd name="connsiteY2" fmla="*/ 215265 h 225440"/>
                <a:gd name="connsiteX3" fmla="*/ 144385 w 209234"/>
                <a:gd name="connsiteY3" fmla="*/ 224790 h 225440"/>
                <a:gd name="connsiteX4" fmla="*/ 77710 w 209234"/>
                <a:gd name="connsiteY4" fmla="*/ 203358 h 225440"/>
                <a:gd name="connsiteX5" fmla="*/ 44372 w 209234"/>
                <a:gd name="connsiteY5" fmla="*/ 189071 h 225440"/>
                <a:gd name="connsiteX6" fmla="*/ 56278 w 209234"/>
                <a:gd name="connsiteY6" fmla="*/ 170021 h 225440"/>
                <a:gd name="connsiteX7" fmla="*/ 34847 w 209234"/>
                <a:gd name="connsiteY7" fmla="*/ 100965 h 225440"/>
                <a:gd name="connsiteX8" fmla="*/ 8653 w 209234"/>
                <a:gd name="connsiteY8" fmla="*/ 46196 h 225440"/>
                <a:gd name="connsiteX9" fmla="*/ 1509 w 209234"/>
                <a:gd name="connsiteY9" fmla="*/ 8096 h 225440"/>
                <a:gd name="connsiteX10" fmla="*/ 34847 w 209234"/>
                <a:gd name="connsiteY10" fmla="*/ 952 h 225440"/>
                <a:gd name="connsiteX11" fmla="*/ 84853 w 209234"/>
                <a:gd name="connsiteY11" fmla="*/ 22383 h 225440"/>
                <a:gd name="connsiteX12" fmla="*/ 120572 w 209234"/>
                <a:gd name="connsiteY12" fmla="*/ 48577 h 225440"/>
                <a:gd name="connsiteX13" fmla="*/ 184866 w 209234"/>
                <a:gd name="connsiteY13" fmla="*/ 81915 h 225440"/>
                <a:gd name="connsiteX0" fmla="*/ 184866 w 209234"/>
                <a:gd name="connsiteY0" fmla="*/ 81915 h 225440"/>
                <a:gd name="connsiteX1" fmla="*/ 208678 w 209234"/>
                <a:gd name="connsiteY1" fmla="*/ 170021 h 225440"/>
                <a:gd name="connsiteX2" fmla="*/ 196772 w 209234"/>
                <a:gd name="connsiteY2" fmla="*/ 215265 h 225440"/>
                <a:gd name="connsiteX3" fmla="*/ 144385 w 209234"/>
                <a:gd name="connsiteY3" fmla="*/ 224790 h 225440"/>
                <a:gd name="connsiteX4" fmla="*/ 77710 w 209234"/>
                <a:gd name="connsiteY4" fmla="*/ 203358 h 225440"/>
                <a:gd name="connsiteX5" fmla="*/ 44372 w 209234"/>
                <a:gd name="connsiteY5" fmla="*/ 189071 h 225440"/>
                <a:gd name="connsiteX6" fmla="*/ 56278 w 209234"/>
                <a:gd name="connsiteY6" fmla="*/ 170021 h 225440"/>
                <a:gd name="connsiteX7" fmla="*/ 34847 w 209234"/>
                <a:gd name="connsiteY7" fmla="*/ 100965 h 225440"/>
                <a:gd name="connsiteX8" fmla="*/ 8653 w 209234"/>
                <a:gd name="connsiteY8" fmla="*/ 46196 h 225440"/>
                <a:gd name="connsiteX9" fmla="*/ 1509 w 209234"/>
                <a:gd name="connsiteY9" fmla="*/ 8096 h 225440"/>
                <a:gd name="connsiteX10" fmla="*/ 34847 w 209234"/>
                <a:gd name="connsiteY10" fmla="*/ 952 h 225440"/>
                <a:gd name="connsiteX11" fmla="*/ 84853 w 209234"/>
                <a:gd name="connsiteY11" fmla="*/ 22383 h 225440"/>
                <a:gd name="connsiteX12" fmla="*/ 120572 w 209234"/>
                <a:gd name="connsiteY12" fmla="*/ 46196 h 225440"/>
                <a:gd name="connsiteX13" fmla="*/ 184866 w 209234"/>
                <a:gd name="connsiteY13" fmla="*/ 81915 h 225440"/>
                <a:gd name="connsiteX0" fmla="*/ 184866 w 211475"/>
                <a:gd name="connsiteY0" fmla="*/ 81915 h 225485"/>
                <a:gd name="connsiteX1" fmla="*/ 211059 w 211475"/>
                <a:gd name="connsiteY1" fmla="*/ 167640 h 225485"/>
                <a:gd name="connsiteX2" fmla="*/ 196772 w 211475"/>
                <a:gd name="connsiteY2" fmla="*/ 215265 h 225485"/>
                <a:gd name="connsiteX3" fmla="*/ 144385 w 211475"/>
                <a:gd name="connsiteY3" fmla="*/ 224790 h 225485"/>
                <a:gd name="connsiteX4" fmla="*/ 77710 w 211475"/>
                <a:gd name="connsiteY4" fmla="*/ 203358 h 225485"/>
                <a:gd name="connsiteX5" fmla="*/ 44372 w 211475"/>
                <a:gd name="connsiteY5" fmla="*/ 189071 h 225485"/>
                <a:gd name="connsiteX6" fmla="*/ 56278 w 211475"/>
                <a:gd name="connsiteY6" fmla="*/ 170021 h 225485"/>
                <a:gd name="connsiteX7" fmla="*/ 34847 w 211475"/>
                <a:gd name="connsiteY7" fmla="*/ 100965 h 225485"/>
                <a:gd name="connsiteX8" fmla="*/ 8653 w 211475"/>
                <a:gd name="connsiteY8" fmla="*/ 46196 h 225485"/>
                <a:gd name="connsiteX9" fmla="*/ 1509 w 211475"/>
                <a:gd name="connsiteY9" fmla="*/ 8096 h 225485"/>
                <a:gd name="connsiteX10" fmla="*/ 34847 w 211475"/>
                <a:gd name="connsiteY10" fmla="*/ 952 h 225485"/>
                <a:gd name="connsiteX11" fmla="*/ 84853 w 211475"/>
                <a:gd name="connsiteY11" fmla="*/ 22383 h 225485"/>
                <a:gd name="connsiteX12" fmla="*/ 120572 w 211475"/>
                <a:gd name="connsiteY12" fmla="*/ 46196 h 225485"/>
                <a:gd name="connsiteX13" fmla="*/ 184866 w 211475"/>
                <a:gd name="connsiteY13" fmla="*/ 81915 h 225485"/>
                <a:gd name="connsiteX0" fmla="*/ 177722 w 211876"/>
                <a:gd name="connsiteY0" fmla="*/ 74771 h 225485"/>
                <a:gd name="connsiteX1" fmla="*/ 211059 w 211876"/>
                <a:gd name="connsiteY1" fmla="*/ 167640 h 225485"/>
                <a:gd name="connsiteX2" fmla="*/ 196772 w 211876"/>
                <a:gd name="connsiteY2" fmla="*/ 215265 h 225485"/>
                <a:gd name="connsiteX3" fmla="*/ 144385 w 211876"/>
                <a:gd name="connsiteY3" fmla="*/ 224790 h 225485"/>
                <a:gd name="connsiteX4" fmla="*/ 77710 w 211876"/>
                <a:gd name="connsiteY4" fmla="*/ 203358 h 225485"/>
                <a:gd name="connsiteX5" fmla="*/ 44372 w 211876"/>
                <a:gd name="connsiteY5" fmla="*/ 189071 h 225485"/>
                <a:gd name="connsiteX6" fmla="*/ 56278 w 211876"/>
                <a:gd name="connsiteY6" fmla="*/ 170021 h 225485"/>
                <a:gd name="connsiteX7" fmla="*/ 34847 w 211876"/>
                <a:gd name="connsiteY7" fmla="*/ 100965 h 225485"/>
                <a:gd name="connsiteX8" fmla="*/ 8653 w 211876"/>
                <a:gd name="connsiteY8" fmla="*/ 46196 h 225485"/>
                <a:gd name="connsiteX9" fmla="*/ 1509 w 211876"/>
                <a:gd name="connsiteY9" fmla="*/ 8096 h 225485"/>
                <a:gd name="connsiteX10" fmla="*/ 34847 w 211876"/>
                <a:gd name="connsiteY10" fmla="*/ 952 h 225485"/>
                <a:gd name="connsiteX11" fmla="*/ 84853 w 211876"/>
                <a:gd name="connsiteY11" fmla="*/ 22383 h 225485"/>
                <a:gd name="connsiteX12" fmla="*/ 120572 w 211876"/>
                <a:gd name="connsiteY12" fmla="*/ 46196 h 225485"/>
                <a:gd name="connsiteX13" fmla="*/ 177722 w 211876"/>
                <a:gd name="connsiteY13" fmla="*/ 74771 h 225485"/>
                <a:gd name="connsiteX0" fmla="*/ 177722 w 211876"/>
                <a:gd name="connsiteY0" fmla="*/ 74771 h 225485"/>
                <a:gd name="connsiteX1" fmla="*/ 211059 w 211876"/>
                <a:gd name="connsiteY1" fmla="*/ 167640 h 225485"/>
                <a:gd name="connsiteX2" fmla="*/ 196772 w 211876"/>
                <a:gd name="connsiteY2" fmla="*/ 215265 h 225485"/>
                <a:gd name="connsiteX3" fmla="*/ 144385 w 211876"/>
                <a:gd name="connsiteY3" fmla="*/ 224790 h 225485"/>
                <a:gd name="connsiteX4" fmla="*/ 77710 w 211876"/>
                <a:gd name="connsiteY4" fmla="*/ 203358 h 225485"/>
                <a:gd name="connsiteX5" fmla="*/ 44372 w 211876"/>
                <a:gd name="connsiteY5" fmla="*/ 189071 h 225485"/>
                <a:gd name="connsiteX6" fmla="*/ 56278 w 211876"/>
                <a:gd name="connsiteY6" fmla="*/ 170021 h 225485"/>
                <a:gd name="connsiteX7" fmla="*/ 34847 w 211876"/>
                <a:gd name="connsiteY7" fmla="*/ 100965 h 225485"/>
                <a:gd name="connsiteX8" fmla="*/ 8653 w 211876"/>
                <a:gd name="connsiteY8" fmla="*/ 46196 h 225485"/>
                <a:gd name="connsiteX9" fmla="*/ 1509 w 211876"/>
                <a:gd name="connsiteY9" fmla="*/ 8096 h 225485"/>
                <a:gd name="connsiteX10" fmla="*/ 34847 w 211876"/>
                <a:gd name="connsiteY10" fmla="*/ 952 h 225485"/>
                <a:gd name="connsiteX11" fmla="*/ 84853 w 211876"/>
                <a:gd name="connsiteY11" fmla="*/ 22383 h 225485"/>
                <a:gd name="connsiteX12" fmla="*/ 122953 w 211876"/>
                <a:gd name="connsiteY12" fmla="*/ 43815 h 225485"/>
                <a:gd name="connsiteX13" fmla="*/ 177722 w 211876"/>
                <a:gd name="connsiteY13" fmla="*/ 74771 h 22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1876" h="225485">
                  <a:moveTo>
                    <a:pt x="177722" y="74771"/>
                  </a:moveTo>
                  <a:cubicBezTo>
                    <a:pt x="192406" y="95408"/>
                    <a:pt x="207884" y="144224"/>
                    <a:pt x="211059" y="167640"/>
                  </a:cubicBezTo>
                  <a:cubicBezTo>
                    <a:pt x="214234" y="191056"/>
                    <a:pt x="207884" y="205740"/>
                    <a:pt x="196772" y="215265"/>
                  </a:cubicBezTo>
                  <a:cubicBezTo>
                    <a:pt x="185660" y="224790"/>
                    <a:pt x="164229" y="226774"/>
                    <a:pt x="144385" y="224790"/>
                  </a:cubicBezTo>
                  <a:cubicBezTo>
                    <a:pt x="124541" y="222806"/>
                    <a:pt x="94379" y="209311"/>
                    <a:pt x="77710" y="203358"/>
                  </a:cubicBezTo>
                  <a:cubicBezTo>
                    <a:pt x="61041" y="197405"/>
                    <a:pt x="47944" y="194627"/>
                    <a:pt x="44372" y="189071"/>
                  </a:cubicBezTo>
                  <a:cubicBezTo>
                    <a:pt x="40800" y="183515"/>
                    <a:pt x="57866" y="184705"/>
                    <a:pt x="56278" y="170021"/>
                  </a:cubicBezTo>
                  <a:cubicBezTo>
                    <a:pt x="54691" y="155337"/>
                    <a:pt x="42784" y="121603"/>
                    <a:pt x="34847" y="100965"/>
                  </a:cubicBezTo>
                  <a:cubicBezTo>
                    <a:pt x="26909" y="80327"/>
                    <a:pt x="14209" y="61674"/>
                    <a:pt x="8653" y="46196"/>
                  </a:cubicBezTo>
                  <a:cubicBezTo>
                    <a:pt x="3097" y="30718"/>
                    <a:pt x="-2857" y="15637"/>
                    <a:pt x="1509" y="8096"/>
                  </a:cubicBezTo>
                  <a:cubicBezTo>
                    <a:pt x="5875" y="555"/>
                    <a:pt x="20956" y="-1429"/>
                    <a:pt x="34847" y="952"/>
                  </a:cubicBezTo>
                  <a:cubicBezTo>
                    <a:pt x="48738" y="3333"/>
                    <a:pt x="70566" y="14446"/>
                    <a:pt x="84853" y="22383"/>
                  </a:cubicBezTo>
                  <a:lnTo>
                    <a:pt x="122953" y="43815"/>
                  </a:lnTo>
                  <a:cubicBezTo>
                    <a:pt x="138431" y="52546"/>
                    <a:pt x="163038" y="54134"/>
                    <a:pt x="177722" y="74771"/>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1" name="任意多边形 250"/>
            <p:cNvSpPr/>
            <p:nvPr/>
          </p:nvSpPr>
          <p:spPr>
            <a:xfrm>
              <a:off x="8664702" y="2947667"/>
              <a:ext cx="198870" cy="314787"/>
            </a:xfrm>
            <a:custGeom>
              <a:avLst/>
              <a:gdLst>
                <a:gd name="connsiteX0" fmla="*/ 67276 w 194468"/>
                <a:gd name="connsiteY0" fmla="*/ 176316 h 316858"/>
                <a:gd name="connsiteX1" fmla="*/ 131570 w 194468"/>
                <a:gd name="connsiteY1" fmla="*/ 219178 h 316858"/>
                <a:gd name="connsiteX2" fmla="*/ 153001 w 194468"/>
                <a:gd name="connsiteY2" fmla="*/ 264422 h 316858"/>
                <a:gd name="connsiteX3" fmla="*/ 167288 w 194468"/>
                <a:gd name="connsiteY3" fmla="*/ 316810 h 316858"/>
                <a:gd name="connsiteX4" fmla="*/ 193482 w 194468"/>
                <a:gd name="connsiteY4" fmla="*/ 254897 h 316858"/>
                <a:gd name="connsiteX5" fmla="*/ 181576 w 194468"/>
                <a:gd name="connsiteY5" fmla="*/ 140597 h 316858"/>
                <a:gd name="connsiteX6" fmla="*/ 114901 w 194468"/>
                <a:gd name="connsiteY6" fmla="*/ 64397 h 316858"/>
                <a:gd name="connsiteX7" fmla="*/ 55370 w 194468"/>
                <a:gd name="connsiteY7" fmla="*/ 26297 h 316858"/>
                <a:gd name="connsiteX8" fmla="*/ 26795 w 194468"/>
                <a:gd name="connsiteY8" fmla="*/ 103 h 316858"/>
                <a:gd name="connsiteX9" fmla="*/ 7745 w 194468"/>
                <a:gd name="connsiteY9" fmla="*/ 35822 h 316858"/>
                <a:gd name="connsiteX10" fmla="*/ 601 w 194468"/>
                <a:gd name="connsiteY10" fmla="*/ 88210 h 316858"/>
                <a:gd name="connsiteX11" fmla="*/ 22032 w 194468"/>
                <a:gd name="connsiteY11" fmla="*/ 135835 h 316858"/>
                <a:gd name="connsiteX12" fmla="*/ 67276 w 194468"/>
                <a:gd name="connsiteY12" fmla="*/ 176316 h 316858"/>
                <a:gd name="connsiteX0" fmla="*/ 67276 w 194468"/>
                <a:gd name="connsiteY0" fmla="*/ 176318 h 316860"/>
                <a:gd name="connsiteX1" fmla="*/ 131570 w 194468"/>
                <a:gd name="connsiteY1" fmla="*/ 219180 h 316860"/>
                <a:gd name="connsiteX2" fmla="*/ 153001 w 194468"/>
                <a:gd name="connsiteY2" fmla="*/ 264424 h 316860"/>
                <a:gd name="connsiteX3" fmla="*/ 167288 w 194468"/>
                <a:gd name="connsiteY3" fmla="*/ 316812 h 316860"/>
                <a:gd name="connsiteX4" fmla="*/ 193482 w 194468"/>
                <a:gd name="connsiteY4" fmla="*/ 254899 h 316860"/>
                <a:gd name="connsiteX5" fmla="*/ 181576 w 194468"/>
                <a:gd name="connsiteY5" fmla="*/ 140599 h 316860"/>
                <a:gd name="connsiteX6" fmla="*/ 114901 w 194468"/>
                <a:gd name="connsiteY6" fmla="*/ 66781 h 316860"/>
                <a:gd name="connsiteX7" fmla="*/ 55370 w 194468"/>
                <a:gd name="connsiteY7" fmla="*/ 26299 h 316860"/>
                <a:gd name="connsiteX8" fmla="*/ 26795 w 194468"/>
                <a:gd name="connsiteY8" fmla="*/ 105 h 316860"/>
                <a:gd name="connsiteX9" fmla="*/ 7745 w 194468"/>
                <a:gd name="connsiteY9" fmla="*/ 35824 h 316860"/>
                <a:gd name="connsiteX10" fmla="*/ 601 w 194468"/>
                <a:gd name="connsiteY10" fmla="*/ 88212 h 316860"/>
                <a:gd name="connsiteX11" fmla="*/ 22032 w 194468"/>
                <a:gd name="connsiteY11" fmla="*/ 135837 h 316860"/>
                <a:gd name="connsiteX12" fmla="*/ 67276 w 194468"/>
                <a:gd name="connsiteY12" fmla="*/ 176318 h 316860"/>
                <a:gd name="connsiteX0" fmla="*/ 67276 w 198804"/>
                <a:gd name="connsiteY0" fmla="*/ 176318 h 316953"/>
                <a:gd name="connsiteX1" fmla="*/ 131570 w 198804"/>
                <a:gd name="connsiteY1" fmla="*/ 219180 h 316953"/>
                <a:gd name="connsiteX2" fmla="*/ 153001 w 198804"/>
                <a:gd name="connsiteY2" fmla="*/ 264424 h 316953"/>
                <a:gd name="connsiteX3" fmla="*/ 167288 w 198804"/>
                <a:gd name="connsiteY3" fmla="*/ 316812 h 316953"/>
                <a:gd name="connsiteX4" fmla="*/ 198245 w 198804"/>
                <a:gd name="connsiteY4" fmla="*/ 247755 h 316953"/>
                <a:gd name="connsiteX5" fmla="*/ 181576 w 198804"/>
                <a:gd name="connsiteY5" fmla="*/ 140599 h 316953"/>
                <a:gd name="connsiteX6" fmla="*/ 114901 w 198804"/>
                <a:gd name="connsiteY6" fmla="*/ 66781 h 316953"/>
                <a:gd name="connsiteX7" fmla="*/ 55370 w 198804"/>
                <a:gd name="connsiteY7" fmla="*/ 26299 h 316953"/>
                <a:gd name="connsiteX8" fmla="*/ 26795 w 198804"/>
                <a:gd name="connsiteY8" fmla="*/ 105 h 316953"/>
                <a:gd name="connsiteX9" fmla="*/ 7745 w 198804"/>
                <a:gd name="connsiteY9" fmla="*/ 35824 h 316953"/>
                <a:gd name="connsiteX10" fmla="*/ 601 w 198804"/>
                <a:gd name="connsiteY10" fmla="*/ 88212 h 316953"/>
                <a:gd name="connsiteX11" fmla="*/ 22032 w 198804"/>
                <a:gd name="connsiteY11" fmla="*/ 135837 h 316953"/>
                <a:gd name="connsiteX12" fmla="*/ 67276 w 198804"/>
                <a:gd name="connsiteY12" fmla="*/ 176318 h 316953"/>
                <a:gd name="connsiteX0" fmla="*/ 67276 w 198804"/>
                <a:gd name="connsiteY0" fmla="*/ 176318 h 316953"/>
                <a:gd name="connsiteX1" fmla="*/ 126807 w 198804"/>
                <a:gd name="connsiteY1" fmla="*/ 219180 h 316953"/>
                <a:gd name="connsiteX2" fmla="*/ 153001 w 198804"/>
                <a:gd name="connsiteY2" fmla="*/ 264424 h 316953"/>
                <a:gd name="connsiteX3" fmla="*/ 167288 w 198804"/>
                <a:gd name="connsiteY3" fmla="*/ 316812 h 316953"/>
                <a:gd name="connsiteX4" fmla="*/ 198245 w 198804"/>
                <a:gd name="connsiteY4" fmla="*/ 247755 h 316953"/>
                <a:gd name="connsiteX5" fmla="*/ 181576 w 198804"/>
                <a:gd name="connsiteY5" fmla="*/ 140599 h 316953"/>
                <a:gd name="connsiteX6" fmla="*/ 114901 w 198804"/>
                <a:gd name="connsiteY6" fmla="*/ 66781 h 316953"/>
                <a:gd name="connsiteX7" fmla="*/ 55370 w 198804"/>
                <a:gd name="connsiteY7" fmla="*/ 26299 h 316953"/>
                <a:gd name="connsiteX8" fmla="*/ 26795 w 198804"/>
                <a:gd name="connsiteY8" fmla="*/ 105 h 316953"/>
                <a:gd name="connsiteX9" fmla="*/ 7745 w 198804"/>
                <a:gd name="connsiteY9" fmla="*/ 35824 h 316953"/>
                <a:gd name="connsiteX10" fmla="*/ 601 w 198804"/>
                <a:gd name="connsiteY10" fmla="*/ 88212 h 316953"/>
                <a:gd name="connsiteX11" fmla="*/ 22032 w 198804"/>
                <a:gd name="connsiteY11" fmla="*/ 135837 h 316953"/>
                <a:gd name="connsiteX12" fmla="*/ 67276 w 198804"/>
                <a:gd name="connsiteY12" fmla="*/ 176318 h 316953"/>
                <a:gd name="connsiteX0" fmla="*/ 67276 w 198804"/>
                <a:gd name="connsiteY0" fmla="*/ 176502 h 317137"/>
                <a:gd name="connsiteX1" fmla="*/ 126807 w 198804"/>
                <a:gd name="connsiteY1" fmla="*/ 219364 h 317137"/>
                <a:gd name="connsiteX2" fmla="*/ 153001 w 198804"/>
                <a:gd name="connsiteY2" fmla="*/ 264608 h 317137"/>
                <a:gd name="connsiteX3" fmla="*/ 167288 w 198804"/>
                <a:gd name="connsiteY3" fmla="*/ 316996 h 317137"/>
                <a:gd name="connsiteX4" fmla="*/ 198245 w 198804"/>
                <a:gd name="connsiteY4" fmla="*/ 247939 h 317137"/>
                <a:gd name="connsiteX5" fmla="*/ 181576 w 198804"/>
                <a:gd name="connsiteY5" fmla="*/ 140783 h 317137"/>
                <a:gd name="connsiteX6" fmla="*/ 114901 w 198804"/>
                <a:gd name="connsiteY6" fmla="*/ 66965 h 317137"/>
                <a:gd name="connsiteX7" fmla="*/ 55370 w 198804"/>
                <a:gd name="connsiteY7" fmla="*/ 26483 h 317137"/>
                <a:gd name="connsiteX8" fmla="*/ 26795 w 198804"/>
                <a:gd name="connsiteY8" fmla="*/ 289 h 317137"/>
                <a:gd name="connsiteX9" fmla="*/ 7745 w 198804"/>
                <a:gd name="connsiteY9" fmla="*/ 43152 h 317137"/>
                <a:gd name="connsiteX10" fmla="*/ 601 w 198804"/>
                <a:gd name="connsiteY10" fmla="*/ 88396 h 317137"/>
                <a:gd name="connsiteX11" fmla="*/ 22032 w 198804"/>
                <a:gd name="connsiteY11" fmla="*/ 136021 h 317137"/>
                <a:gd name="connsiteX12" fmla="*/ 67276 w 198804"/>
                <a:gd name="connsiteY12" fmla="*/ 176502 h 317137"/>
                <a:gd name="connsiteX0" fmla="*/ 67342 w 198870"/>
                <a:gd name="connsiteY0" fmla="*/ 174152 h 314787"/>
                <a:gd name="connsiteX1" fmla="*/ 126873 w 198870"/>
                <a:gd name="connsiteY1" fmla="*/ 217014 h 314787"/>
                <a:gd name="connsiteX2" fmla="*/ 153067 w 198870"/>
                <a:gd name="connsiteY2" fmla="*/ 262258 h 314787"/>
                <a:gd name="connsiteX3" fmla="*/ 167354 w 198870"/>
                <a:gd name="connsiteY3" fmla="*/ 314646 h 314787"/>
                <a:gd name="connsiteX4" fmla="*/ 198311 w 198870"/>
                <a:gd name="connsiteY4" fmla="*/ 245589 h 314787"/>
                <a:gd name="connsiteX5" fmla="*/ 181642 w 198870"/>
                <a:gd name="connsiteY5" fmla="*/ 138433 h 314787"/>
                <a:gd name="connsiteX6" fmla="*/ 114967 w 198870"/>
                <a:gd name="connsiteY6" fmla="*/ 64615 h 314787"/>
                <a:gd name="connsiteX7" fmla="*/ 55436 w 198870"/>
                <a:gd name="connsiteY7" fmla="*/ 24133 h 314787"/>
                <a:gd name="connsiteX8" fmla="*/ 31623 w 198870"/>
                <a:gd name="connsiteY8" fmla="*/ 321 h 314787"/>
                <a:gd name="connsiteX9" fmla="*/ 7811 w 198870"/>
                <a:gd name="connsiteY9" fmla="*/ 40802 h 314787"/>
                <a:gd name="connsiteX10" fmla="*/ 667 w 198870"/>
                <a:gd name="connsiteY10" fmla="*/ 86046 h 314787"/>
                <a:gd name="connsiteX11" fmla="*/ 22098 w 198870"/>
                <a:gd name="connsiteY11" fmla="*/ 133671 h 314787"/>
                <a:gd name="connsiteX12" fmla="*/ 67342 w 198870"/>
                <a:gd name="connsiteY12" fmla="*/ 174152 h 314787"/>
                <a:gd name="connsiteX0" fmla="*/ 67342 w 198870"/>
                <a:gd name="connsiteY0" fmla="*/ 174152 h 314787"/>
                <a:gd name="connsiteX1" fmla="*/ 126873 w 198870"/>
                <a:gd name="connsiteY1" fmla="*/ 217014 h 314787"/>
                <a:gd name="connsiteX2" fmla="*/ 153067 w 198870"/>
                <a:gd name="connsiteY2" fmla="*/ 262258 h 314787"/>
                <a:gd name="connsiteX3" fmla="*/ 167354 w 198870"/>
                <a:gd name="connsiteY3" fmla="*/ 314646 h 314787"/>
                <a:gd name="connsiteX4" fmla="*/ 198311 w 198870"/>
                <a:gd name="connsiteY4" fmla="*/ 245589 h 314787"/>
                <a:gd name="connsiteX5" fmla="*/ 181642 w 198870"/>
                <a:gd name="connsiteY5" fmla="*/ 138433 h 314787"/>
                <a:gd name="connsiteX6" fmla="*/ 114967 w 198870"/>
                <a:gd name="connsiteY6" fmla="*/ 64615 h 314787"/>
                <a:gd name="connsiteX7" fmla="*/ 55436 w 198870"/>
                <a:gd name="connsiteY7" fmla="*/ 24133 h 314787"/>
                <a:gd name="connsiteX8" fmla="*/ 31623 w 198870"/>
                <a:gd name="connsiteY8" fmla="*/ 321 h 314787"/>
                <a:gd name="connsiteX9" fmla="*/ 7811 w 198870"/>
                <a:gd name="connsiteY9" fmla="*/ 40802 h 314787"/>
                <a:gd name="connsiteX10" fmla="*/ 667 w 198870"/>
                <a:gd name="connsiteY10" fmla="*/ 86046 h 314787"/>
                <a:gd name="connsiteX11" fmla="*/ 14955 w 198870"/>
                <a:gd name="connsiteY11" fmla="*/ 128908 h 314787"/>
                <a:gd name="connsiteX12" fmla="*/ 67342 w 198870"/>
                <a:gd name="connsiteY12" fmla="*/ 174152 h 314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870" h="314787">
                  <a:moveTo>
                    <a:pt x="67342" y="174152"/>
                  </a:moveTo>
                  <a:cubicBezTo>
                    <a:pt x="85995" y="188836"/>
                    <a:pt x="112586" y="202330"/>
                    <a:pt x="126873" y="217014"/>
                  </a:cubicBezTo>
                  <a:cubicBezTo>
                    <a:pt x="141161" y="231698"/>
                    <a:pt x="146320" y="245986"/>
                    <a:pt x="153067" y="262258"/>
                  </a:cubicBezTo>
                  <a:cubicBezTo>
                    <a:pt x="159814" y="278530"/>
                    <a:pt x="159813" y="317424"/>
                    <a:pt x="167354" y="314646"/>
                  </a:cubicBezTo>
                  <a:cubicBezTo>
                    <a:pt x="174895" y="311868"/>
                    <a:pt x="195930" y="274958"/>
                    <a:pt x="198311" y="245589"/>
                  </a:cubicBezTo>
                  <a:cubicBezTo>
                    <a:pt x="200692" y="216220"/>
                    <a:pt x="195533" y="168595"/>
                    <a:pt x="181642" y="138433"/>
                  </a:cubicBezTo>
                  <a:cubicBezTo>
                    <a:pt x="167751" y="108271"/>
                    <a:pt x="136001" y="83665"/>
                    <a:pt x="114967" y="64615"/>
                  </a:cubicBezTo>
                  <a:cubicBezTo>
                    <a:pt x="93933" y="45565"/>
                    <a:pt x="69327" y="34849"/>
                    <a:pt x="55436" y="24133"/>
                  </a:cubicBezTo>
                  <a:cubicBezTo>
                    <a:pt x="41545" y="13417"/>
                    <a:pt x="39560" y="-2457"/>
                    <a:pt x="31623" y="321"/>
                  </a:cubicBezTo>
                  <a:cubicBezTo>
                    <a:pt x="23686" y="3099"/>
                    <a:pt x="12970" y="26515"/>
                    <a:pt x="7811" y="40802"/>
                  </a:cubicBezTo>
                  <a:cubicBezTo>
                    <a:pt x="2652" y="55089"/>
                    <a:pt x="-1714" y="69377"/>
                    <a:pt x="667" y="86046"/>
                  </a:cubicBezTo>
                  <a:cubicBezTo>
                    <a:pt x="3048" y="102715"/>
                    <a:pt x="5827" y="116605"/>
                    <a:pt x="14955" y="128908"/>
                  </a:cubicBezTo>
                  <a:cubicBezTo>
                    <a:pt x="24083" y="141211"/>
                    <a:pt x="48689" y="159468"/>
                    <a:pt x="67342" y="174152"/>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2" name="任意多边形 251"/>
            <p:cNvSpPr/>
            <p:nvPr/>
          </p:nvSpPr>
          <p:spPr>
            <a:xfrm>
              <a:off x="8506093" y="2709142"/>
              <a:ext cx="333671" cy="203592"/>
            </a:xfrm>
            <a:custGeom>
              <a:avLst/>
              <a:gdLst>
                <a:gd name="connsiteX0" fmla="*/ 105892 w 328112"/>
                <a:gd name="connsiteY0" fmla="*/ 19631 h 211970"/>
                <a:gd name="connsiteX1" fmla="*/ 208286 w 328112"/>
                <a:gd name="connsiteY1" fmla="*/ 33919 h 211970"/>
                <a:gd name="connsiteX2" fmla="*/ 286867 w 328112"/>
                <a:gd name="connsiteY2" fmla="*/ 36300 h 211970"/>
                <a:gd name="connsiteX3" fmla="*/ 322586 w 328112"/>
                <a:gd name="connsiteY3" fmla="*/ 79162 h 211970"/>
                <a:gd name="connsiteX4" fmla="*/ 320205 w 328112"/>
                <a:gd name="connsiteY4" fmla="*/ 164887 h 211970"/>
                <a:gd name="connsiteX5" fmla="*/ 248767 w 328112"/>
                <a:gd name="connsiteY5" fmla="*/ 210131 h 211970"/>
                <a:gd name="connsiteX6" fmla="*/ 129705 w 328112"/>
                <a:gd name="connsiteY6" fmla="*/ 200606 h 211970"/>
                <a:gd name="connsiteX7" fmla="*/ 39217 w 328112"/>
                <a:gd name="connsiteY7" fmla="*/ 176794 h 211970"/>
                <a:gd name="connsiteX8" fmla="*/ 3498 w 328112"/>
                <a:gd name="connsiteY8" fmla="*/ 164887 h 211970"/>
                <a:gd name="connsiteX9" fmla="*/ 3498 w 328112"/>
                <a:gd name="connsiteY9" fmla="*/ 105356 h 211970"/>
                <a:gd name="connsiteX10" fmla="*/ 22548 w 328112"/>
                <a:gd name="connsiteY10" fmla="*/ 43444 h 211970"/>
                <a:gd name="connsiteX11" fmla="*/ 55886 w 328112"/>
                <a:gd name="connsiteY11" fmla="*/ 581 h 211970"/>
                <a:gd name="connsiteX12" fmla="*/ 105892 w 328112"/>
                <a:gd name="connsiteY12" fmla="*/ 19631 h 211970"/>
                <a:gd name="connsiteX0" fmla="*/ 105892 w 328112"/>
                <a:gd name="connsiteY0" fmla="*/ 15008 h 207347"/>
                <a:gd name="connsiteX1" fmla="*/ 208286 w 328112"/>
                <a:gd name="connsiteY1" fmla="*/ 29296 h 207347"/>
                <a:gd name="connsiteX2" fmla="*/ 286867 w 328112"/>
                <a:gd name="connsiteY2" fmla="*/ 31677 h 207347"/>
                <a:gd name="connsiteX3" fmla="*/ 322586 w 328112"/>
                <a:gd name="connsiteY3" fmla="*/ 74539 h 207347"/>
                <a:gd name="connsiteX4" fmla="*/ 320205 w 328112"/>
                <a:gd name="connsiteY4" fmla="*/ 160264 h 207347"/>
                <a:gd name="connsiteX5" fmla="*/ 248767 w 328112"/>
                <a:gd name="connsiteY5" fmla="*/ 205508 h 207347"/>
                <a:gd name="connsiteX6" fmla="*/ 129705 w 328112"/>
                <a:gd name="connsiteY6" fmla="*/ 195983 h 207347"/>
                <a:gd name="connsiteX7" fmla="*/ 39217 w 328112"/>
                <a:gd name="connsiteY7" fmla="*/ 172171 h 207347"/>
                <a:gd name="connsiteX8" fmla="*/ 3498 w 328112"/>
                <a:gd name="connsiteY8" fmla="*/ 160264 h 207347"/>
                <a:gd name="connsiteX9" fmla="*/ 3498 w 328112"/>
                <a:gd name="connsiteY9" fmla="*/ 100733 h 207347"/>
                <a:gd name="connsiteX10" fmla="*/ 22548 w 328112"/>
                <a:gd name="connsiteY10" fmla="*/ 38821 h 207347"/>
                <a:gd name="connsiteX11" fmla="*/ 55886 w 328112"/>
                <a:gd name="connsiteY11" fmla="*/ 721 h 207347"/>
                <a:gd name="connsiteX12" fmla="*/ 105892 w 328112"/>
                <a:gd name="connsiteY12" fmla="*/ 15008 h 207347"/>
                <a:gd name="connsiteX0" fmla="*/ 104506 w 326726"/>
                <a:gd name="connsiteY0" fmla="*/ 15008 h 207347"/>
                <a:gd name="connsiteX1" fmla="*/ 206900 w 326726"/>
                <a:gd name="connsiteY1" fmla="*/ 29296 h 207347"/>
                <a:gd name="connsiteX2" fmla="*/ 285481 w 326726"/>
                <a:gd name="connsiteY2" fmla="*/ 31677 h 207347"/>
                <a:gd name="connsiteX3" fmla="*/ 321200 w 326726"/>
                <a:gd name="connsiteY3" fmla="*/ 74539 h 207347"/>
                <a:gd name="connsiteX4" fmla="*/ 318819 w 326726"/>
                <a:gd name="connsiteY4" fmla="*/ 160264 h 207347"/>
                <a:gd name="connsiteX5" fmla="*/ 247381 w 326726"/>
                <a:gd name="connsiteY5" fmla="*/ 205508 h 207347"/>
                <a:gd name="connsiteX6" fmla="*/ 128319 w 326726"/>
                <a:gd name="connsiteY6" fmla="*/ 195983 h 207347"/>
                <a:gd name="connsiteX7" fmla="*/ 37831 w 326726"/>
                <a:gd name="connsiteY7" fmla="*/ 172171 h 207347"/>
                <a:gd name="connsiteX8" fmla="*/ 4493 w 326726"/>
                <a:gd name="connsiteY8" fmla="*/ 155502 h 207347"/>
                <a:gd name="connsiteX9" fmla="*/ 2112 w 326726"/>
                <a:gd name="connsiteY9" fmla="*/ 100733 h 207347"/>
                <a:gd name="connsiteX10" fmla="*/ 21162 w 326726"/>
                <a:gd name="connsiteY10" fmla="*/ 38821 h 207347"/>
                <a:gd name="connsiteX11" fmla="*/ 54500 w 326726"/>
                <a:gd name="connsiteY11" fmla="*/ 721 h 207347"/>
                <a:gd name="connsiteX12" fmla="*/ 104506 w 326726"/>
                <a:gd name="connsiteY12" fmla="*/ 15008 h 207347"/>
                <a:gd name="connsiteX0" fmla="*/ 104506 w 326571"/>
                <a:gd name="connsiteY0" fmla="*/ 15008 h 203242"/>
                <a:gd name="connsiteX1" fmla="*/ 206900 w 326571"/>
                <a:gd name="connsiteY1" fmla="*/ 29296 h 203242"/>
                <a:gd name="connsiteX2" fmla="*/ 285481 w 326571"/>
                <a:gd name="connsiteY2" fmla="*/ 31677 h 203242"/>
                <a:gd name="connsiteX3" fmla="*/ 321200 w 326571"/>
                <a:gd name="connsiteY3" fmla="*/ 74539 h 203242"/>
                <a:gd name="connsiteX4" fmla="*/ 318819 w 326571"/>
                <a:gd name="connsiteY4" fmla="*/ 160264 h 203242"/>
                <a:gd name="connsiteX5" fmla="*/ 249763 w 326571"/>
                <a:gd name="connsiteY5" fmla="*/ 200746 h 203242"/>
                <a:gd name="connsiteX6" fmla="*/ 128319 w 326571"/>
                <a:gd name="connsiteY6" fmla="*/ 195983 h 203242"/>
                <a:gd name="connsiteX7" fmla="*/ 37831 w 326571"/>
                <a:gd name="connsiteY7" fmla="*/ 172171 h 203242"/>
                <a:gd name="connsiteX8" fmla="*/ 4493 w 326571"/>
                <a:gd name="connsiteY8" fmla="*/ 155502 h 203242"/>
                <a:gd name="connsiteX9" fmla="*/ 2112 w 326571"/>
                <a:gd name="connsiteY9" fmla="*/ 100733 h 203242"/>
                <a:gd name="connsiteX10" fmla="*/ 21162 w 326571"/>
                <a:gd name="connsiteY10" fmla="*/ 38821 h 203242"/>
                <a:gd name="connsiteX11" fmla="*/ 54500 w 326571"/>
                <a:gd name="connsiteY11" fmla="*/ 721 h 203242"/>
                <a:gd name="connsiteX12" fmla="*/ 104506 w 326571"/>
                <a:gd name="connsiteY12" fmla="*/ 15008 h 203242"/>
                <a:gd name="connsiteX0" fmla="*/ 104506 w 331519"/>
                <a:gd name="connsiteY0" fmla="*/ 15008 h 203592"/>
                <a:gd name="connsiteX1" fmla="*/ 206900 w 331519"/>
                <a:gd name="connsiteY1" fmla="*/ 29296 h 203592"/>
                <a:gd name="connsiteX2" fmla="*/ 285481 w 331519"/>
                <a:gd name="connsiteY2" fmla="*/ 31677 h 203592"/>
                <a:gd name="connsiteX3" fmla="*/ 321200 w 331519"/>
                <a:gd name="connsiteY3" fmla="*/ 74539 h 203592"/>
                <a:gd name="connsiteX4" fmla="*/ 325962 w 331519"/>
                <a:gd name="connsiteY4" fmla="*/ 155501 h 203592"/>
                <a:gd name="connsiteX5" fmla="*/ 249763 w 331519"/>
                <a:gd name="connsiteY5" fmla="*/ 200746 h 203592"/>
                <a:gd name="connsiteX6" fmla="*/ 128319 w 331519"/>
                <a:gd name="connsiteY6" fmla="*/ 195983 h 203592"/>
                <a:gd name="connsiteX7" fmla="*/ 37831 w 331519"/>
                <a:gd name="connsiteY7" fmla="*/ 172171 h 203592"/>
                <a:gd name="connsiteX8" fmla="*/ 4493 w 331519"/>
                <a:gd name="connsiteY8" fmla="*/ 155502 h 203592"/>
                <a:gd name="connsiteX9" fmla="*/ 2112 w 331519"/>
                <a:gd name="connsiteY9" fmla="*/ 100733 h 203592"/>
                <a:gd name="connsiteX10" fmla="*/ 21162 w 331519"/>
                <a:gd name="connsiteY10" fmla="*/ 38821 h 203592"/>
                <a:gd name="connsiteX11" fmla="*/ 54500 w 331519"/>
                <a:gd name="connsiteY11" fmla="*/ 721 h 203592"/>
                <a:gd name="connsiteX12" fmla="*/ 104506 w 331519"/>
                <a:gd name="connsiteY12" fmla="*/ 15008 h 203592"/>
                <a:gd name="connsiteX0" fmla="*/ 104506 w 331703"/>
                <a:gd name="connsiteY0" fmla="*/ 15008 h 203592"/>
                <a:gd name="connsiteX1" fmla="*/ 206900 w 331703"/>
                <a:gd name="connsiteY1" fmla="*/ 29296 h 203592"/>
                <a:gd name="connsiteX2" fmla="*/ 280718 w 331703"/>
                <a:gd name="connsiteY2" fmla="*/ 31677 h 203592"/>
                <a:gd name="connsiteX3" fmla="*/ 321200 w 331703"/>
                <a:gd name="connsiteY3" fmla="*/ 74539 h 203592"/>
                <a:gd name="connsiteX4" fmla="*/ 325962 w 331703"/>
                <a:gd name="connsiteY4" fmla="*/ 155501 h 203592"/>
                <a:gd name="connsiteX5" fmla="*/ 249763 w 331703"/>
                <a:gd name="connsiteY5" fmla="*/ 200746 h 203592"/>
                <a:gd name="connsiteX6" fmla="*/ 128319 w 331703"/>
                <a:gd name="connsiteY6" fmla="*/ 195983 h 203592"/>
                <a:gd name="connsiteX7" fmla="*/ 37831 w 331703"/>
                <a:gd name="connsiteY7" fmla="*/ 172171 h 203592"/>
                <a:gd name="connsiteX8" fmla="*/ 4493 w 331703"/>
                <a:gd name="connsiteY8" fmla="*/ 155502 h 203592"/>
                <a:gd name="connsiteX9" fmla="*/ 2112 w 331703"/>
                <a:gd name="connsiteY9" fmla="*/ 100733 h 203592"/>
                <a:gd name="connsiteX10" fmla="*/ 21162 w 331703"/>
                <a:gd name="connsiteY10" fmla="*/ 38821 h 203592"/>
                <a:gd name="connsiteX11" fmla="*/ 54500 w 331703"/>
                <a:gd name="connsiteY11" fmla="*/ 721 h 203592"/>
                <a:gd name="connsiteX12" fmla="*/ 104506 w 331703"/>
                <a:gd name="connsiteY12" fmla="*/ 15008 h 203592"/>
                <a:gd name="connsiteX0" fmla="*/ 104506 w 333671"/>
                <a:gd name="connsiteY0" fmla="*/ 15008 h 203592"/>
                <a:gd name="connsiteX1" fmla="*/ 206900 w 333671"/>
                <a:gd name="connsiteY1" fmla="*/ 29296 h 203592"/>
                <a:gd name="connsiteX2" fmla="*/ 280718 w 333671"/>
                <a:gd name="connsiteY2" fmla="*/ 31677 h 203592"/>
                <a:gd name="connsiteX3" fmla="*/ 325962 w 333671"/>
                <a:gd name="connsiteY3" fmla="*/ 81682 h 203592"/>
                <a:gd name="connsiteX4" fmla="*/ 325962 w 333671"/>
                <a:gd name="connsiteY4" fmla="*/ 155501 h 203592"/>
                <a:gd name="connsiteX5" fmla="*/ 249763 w 333671"/>
                <a:gd name="connsiteY5" fmla="*/ 200746 h 203592"/>
                <a:gd name="connsiteX6" fmla="*/ 128319 w 333671"/>
                <a:gd name="connsiteY6" fmla="*/ 195983 h 203592"/>
                <a:gd name="connsiteX7" fmla="*/ 37831 w 333671"/>
                <a:gd name="connsiteY7" fmla="*/ 172171 h 203592"/>
                <a:gd name="connsiteX8" fmla="*/ 4493 w 333671"/>
                <a:gd name="connsiteY8" fmla="*/ 155502 h 203592"/>
                <a:gd name="connsiteX9" fmla="*/ 2112 w 333671"/>
                <a:gd name="connsiteY9" fmla="*/ 100733 h 203592"/>
                <a:gd name="connsiteX10" fmla="*/ 21162 w 333671"/>
                <a:gd name="connsiteY10" fmla="*/ 38821 h 203592"/>
                <a:gd name="connsiteX11" fmla="*/ 54500 w 333671"/>
                <a:gd name="connsiteY11" fmla="*/ 721 h 203592"/>
                <a:gd name="connsiteX12" fmla="*/ 104506 w 333671"/>
                <a:gd name="connsiteY12" fmla="*/ 15008 h 203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33671" h="203592">
                  <a:moveTo>
                    <a:pt x="104506" y="15008"/>
                  </a:moveTo>
                  <a:cubicBezTo>
                    <a:pt x="129906" y="19770"/>
                    <a:pt x="177531" y="26518"/>
                    <a:pt x="206900" y="29296"/>
                  </a:cubicBezTo>
                  <a:cubicBezTo>
                    <a:pt x="236269" y="32074"/>
                    <a:pt x="260874" y="22946"/>
                    <a:pt x="280718" y="31677"/>
                  </a:cubicBezTo>
                  <a:cubicBezTo>
                    <a:pt x="300562" y="40408"/>
                    <a:pt x="318421" y="61045"/>
                    <a:pt x="325962" y="81682"/>
                  </a:cubicBezTo>
                  <a:cubicBezTo>
                    <a:pt x="333503" y="102319"/>
                    <a:pt x="338662" y="135657"/>
                    <a:pt x="325962" y="155501"/>
                  </a:cubicBezTo>
                  <a:cubicBezTo>
                    <a:pt x="313262" y="175345"/>
                    <a:pt x="282703" y="193999"/>
                    <a:pt x="249763" y="200746"/>
                  </a:cubicBezTo>
                  <a:cubicBezTo>
                    <a:pt x="216823" y="207493"/>
                    <a:pt x="163641" y="200745"/>
                    <a:pt x="128319" y="195983"/>
                  </a:cubicBezTo>
                  <a:cubicBezTo>
                    <a:pt x="92997" y="191221"/>
                    <a:pt x="58469" y="178918"/>
                    <a:pt x="37831" y="172171"/>
                  </a:cubicBezTo>
                  <a:cubicBezTo>
                    <a:pt x="17193" y="165424"/>
                    <a:pt x="10446" y="167408"/>
                    <a:pt x="4493" y="155502"/>
                  </a:cubicBezTo>
                  <a:cubicBezTo>
                    <a:pt x="-1460" y="143596"/>
                    <a:pt x="-666" y="120180"/>
                    <a:pt x="2112" y="100733"/>
                  </a:cubicBezTo>
                  <a:cubicBezTo>
                    <a:pt x="4890" y="81286"/>
                    <a:pt x="12431" y="56283"/>
                    <a:pt x="21162" y="38821"/>
                  </a:cubicBezTo>
                  <a:cubicBezTo>
                    <a:pt x="29893" y="21359"/>
                    <a:pt x="42594" y="4690"/>
                    <a:pt x="54500" y="721"/>
                  </a:cubicBezTo>
                  <a:cubicBezTo>
                    <a:pt x="66406" y="-3248"/>
                    <a:pt x="79106" y="10246"/>
                    <a:pt x="104506" y="15008"/>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3" name="任意多边形 252"/>
            <p:cNvSpPr/>
            <p:nvPr/>
          </p:nvSpPr>
          <p:spPr>
            <a:xfrm>
              <a:off x="7965281" y="1626242"/>
              <a:ext cx="441492" cy="179280"/>
            </a:xfrm>
            <a:custGeom>
              <a:avLst/>
              <a:gdLst>
                <a:gd name="connsiteX0" fmla="*/ 0 w 441492"/>
                <a:gd name="connsiteY0" fmla="*/ 64446 h 179280"/>
                <a:gd name="connsiteX1" fmla="*/ 50007 w 441492"/>
                <a:gd name="connsiteY1" fmla="*/ 19202 h 179280"/>
                <a:gd name="connsiteX2" fmla="*/ 126207 w 441492"/>
                <a:gd name="connsiteY2" fmla="*/ 152 h 179280"/>
                <a:gd name="connsiteX3" fmla="*/ 216694 w 441492"/>
                <a:gd name="connsiteY3" fmla="*/ 12058 h 179280"/>
                <a:gd name="connsiteX4" fmla="*/ 280988 w 441492"/>
                <a:gd name="connsiteY4" fmla="*/ 43014 h 179280"/>
                <a:gd name="connsiteX5" fmla="*/ 338138 w 441492"/>
                <a:gd name="connsiteY5" fmla="*/ 88258 h 179280"/>
                <a:gd name="connsiteX6" fmla="*/ 404813 w 441492"/>
                <a:gd name="connsiteY6" fmla="*/ 109689 h 179280"/>
                <a:gd name="connsiteX7" fmla="*/ 440532 w 441492"/>
                <a:gd name="connsiteY7" fmla="*/ 107308 h 179280"/>
                <a:gd name="connsiteX8" fmla="*/ 426244 w 441492"/>
                <a:gd name="connsiteY8" fmla="*/ 123977 h 179280"/>
                <a:gd name="connsiteX9" fmla="*/ 373857 w 441492"/>
                <a:gd name="connsiteY9" fmla="*/ 169221 h 179280"/>
                <a:gd name="connsiteX10" fmla="*/ 283369 w 441492"/>
                <a:gd name="connsiteY10" fmla="*/ 176364 h 179280"/>
                <a:gd name="connsiteX11" fmla="*/ 192882 w 441492"/>
                <a:gd name="connsiteY11" fmla="*/ 131121 h 179280"/>
                <a:gd name="connsiteX12" fmla="*/ 121444 w 441492"/>
                <a:gd name="connsiteY12" fmla="*/ 83496 h 179280"/>
                <a:gd name="connsiteX13" fmla="*/ 50007 w 441492"/>
                <a:gd name="connsiteY13" fmla="*/ 57302 h 179280"/>
                <a:gd name="connsiteX14" fmla="*/ 0 w 441492"/>
                <a:gd name="connsiteY14" fmla="*/ 64446 h 17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41492" h="179280">
                  <a:moveTo>
                    <a:pt x="0" y="64446"/>
                  </a:moveTo>
                  <a:cubicBezTo>
                    <a:pt x="0" y="58096"/>
                    <a:pt x="28972" y="29918"/>
                    <a:pt x="50007" y="19202"/>
                  </a:cubicBezTo>
                  <a:cubicBezTo>
                    <a:pt x="71042" y="8486"/>
                    <a:pt x="98426" y="1343"/>
                    <a:pt x="126207" y="152"/>
                  </a:cubicBezTo>
                  <a:cubicBezTo>
                    <a:pt x="153988" y="-1039"/>
                    <a:pt x="190897" y="4914"/>
                    <a:pt x="216694" y="12058"/>
                  </a:cubicBezTo>
                  <a:cubicBezTo>
                    <a:pt x="242491" y="19202"/>
                    <a:pt x="260747" y="30314"/>
                    <a:pt x="280988" y="43014"/>
                  </a:cubicBezTo>
                  <a:cubicBezTo>
                    <a:pt x="301229" y="55714"/>
                    <a:pt x="317501" y="77146"/>
                    <a:pt x="338138" y="88258"/>
                  </a:cubicBezTo>
                  <a:cubicBezTo>
                    <a:pt x="358775" y="99370"/>
                    <a:pt x="387747" y="106514"/>
                    <a:pt x="404813" y="109689"/>
                  </a:cubicBezTo>
                  <a:cubicBezTo>
                    <a:pt x="421879" y="112864"/>
                    <a:pt x="436960" y="104927"/>
                    <a:pt x="440532" y="107308"/>
                  </a:cubicBezTo>
                  <a:cubicBezTo>
                    <a:pt x="444104" y="109689"/>
                    <a:pt x="437356" y="113658"/>
                    <a:pt x="426244" y="123977"/>
                  </a:cubicBezTo>
                  <a:cubicBezTo>
                    <a:pt x="415132" y="134296"/>
                    <a:pt x="397669" y="160490"/>
                    <a:pt x="373857" y="169221"/>
                  </a:cubicBezTo>
                  <a:cubicBezTo>
                    <a:pt x="350045" y="177952"/>
                    <a:pt x="313531" y="182714"/>
                    <a:pt x="283369" y="176364"/>
                  </a:cubicBezTo>
                  <a:cubicBezTo>
                    <a:pt x="253207" y="170014"/>
                    <a:pt x="219870" y="146599"/>
                    <a:pt x="192882" y="131121"/>
                  </a:cubicBezTo>
                  <a:cubicBezTo>
                    <a:pt x="165895" y="115643"/>
                    <a:pt x="145256" y="95799"/>
                    <a:pt x="121444" y="83496"/>
                  </a:cubicBezTo>
                  <a:cubicBezTo>
                    <a:pt x="97632" y="71193"/>
                    <a:pt x="71041" y="60080"/>
                    <a:pt x="50007" y="57302"/>
                  </a:cubicBezTo>
                  <a:cubicBezTo>
                    <a:pt x="28973" y="54524"/>
                    <a:pt x="0" y="70796"/>
                    <a:pt x="0" y="64446"/>
                  </a:cubicBezTo>
                  <a:close/>
                </a:path>
              </a:pathLst>
            </a:custGeom>
            <a:gradFill flip="none" rotWithShape="1">
              <a:gsLst>
                <a:gs pos="0">
                  <a:srgbClr val="D4C1E5"/>
                </a:gs>
                <a:gs pos="50000">
                  <a:schemeClr val="bg1"/>
                </a:gs>
                <a:gs pos="100000">
                  <a:srgbClr val="D3C2E4"/>
                </a:gs>
              </a:gsLst>
              <a:lin ang="3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4" name="任意多边形 253"/>
            <p:cNvSpPr/>
            <p:nvPr/>
          </p:nvSpPr>
          <p:spPr>
            <a:xfrm>
              <a:off x="8331488" y="1486085"/>
              <a:ext cx="248604" cy="259915"/>
            </a:xfrm>
            <a:custGeom>
              <a:avLst/>
              <a:gdLst>
                <a:gd name="connsiteX0" fmla="*/ 621 w 242185"/>
                <a:gd name="connsiteY0" fmla="*/ 5658 h 258500"/>
                <a:gd name="connsiteX1" fmla="*/ 79202 w 242185"/>
                <a:gd name="connsiteY1" fmla="*/ 38996 h 258500"/>
                <a:gd name="connsiteX2" fmla="*/ 138733 w 242185"/>
                <a:gd name="connsiteY2" fmla="*/ 91383 h 258500"/>
                <a:gd name="connsiteX3" fmla="*/ 164927 w 242185"/>
                <a:gd name="connsiteY3" fmla="*/ 146152 h 258500"/>
                <a:gd name="connsiteX4" fmla="*/ 169690 w 242185"/>
                <a:gd name="connsiteY4" fmla="*/ 196158 h 258500"/>
                <a:gd name="connsiteX5" fmla="*/ 195883 w 242185"/>
                <a:gd name="connsiteY5" fmla="*/ 227114 h 258500"/>
                <a:gd name="connsiteX6" fmla="*/ 224458 w 242185"/>
                <a:gd name="connsiteY6" fmla="*/ 258071 h 258500"/>
                <a:gd name="connsiteX7" fmla="*/ 241127 w 242185"/>
                <a:gd name="connsiteY7" fmla="*/ 203302 h 258500"/>
                <a:gd name="connsiteX8" fmla="*/ 236365 w 242185"/>
                <a:gd name="connsiteY8" fmla="*/ 103289 h 258500"/>
                <a:gd name="connsiteX9" fmla="*/ 203027 w 242185"/>
                <a:gd name="connsiteY9" fmla="*/ 38996 h 258500"/>
                <a:gd name="connsiteX10" fmla="*/ 124446 w 242185"/>
                <a:gd name="connsiteY10" fmla="*/ 3277 h 258500"/>
                <a:gd name="connsiteX11" fmla="*/ 621 w 242185"/>
                <a:gd name="connsiteY11" fmla="*/ 5658 h 258500"/>
                <a:gd name="connsiteX0" fmla="*/ 508 w 242072"/>
                <a:gd name="connsiteY0" fmla="*/ 9339 h 262181"/>
                <a:gd name="connsiteX1" fmla="*/ 79089 w 242072"/>
                <a:gd name="connsiteY1" fmla="*/ 42677 h 262181"/>
                <a:gd name="connsiteX2" fmla="*/ 138620 w 242072"/>
                <a:gd name="connsiteY2" fmla="*/ 95064 h 262181"/>
                <a:gd name="connsiteX3" fmla="*/ 164814 w 242072"/>
                <a:gd name="connsiteY3" fmla="*/ 149833 h 262181"/>
                <a:gd name="connsiteX4" fmla="*/ 169577 w 242072"/>
                <a:gd name="connsiteY4" fmla="*/ 199839 h 262181"/>
                <a:gd name="connsiteX5" fmla="*/ 195770 w 242072"/>
                <a:gd name="connsiteY5" fmla="*/ 230795 h 262181"/>
                <a:gd name="connsiteX6" fmla="*/ 224345 w 242072"/>
                <a:gd name="connsiteY6" fmla="*/ 261752 h 262181"/>
                <a:gd name="connsiteX7" fmla="*/ 241014 w 242072"/>
                <a:gd name="connsiteY7" fmla="*/ 206983 h 262181"/>
                <a:gd name="connsiteX8" fmla="*/ 236252 w 242072"/>
                <a:gd name="connsiteY8" fmla="*/ 106970 h 262181"/>
                <a:gd name="connsiteX9" fmla="*/ 202914 w 242072"/>
                <a:gd name="connsiteY9" fmla="*/ 42677 h 262181"/>
                <a:gd name="connsiteX10" fmla="*/ 119570 w 242072"/>
                <a:gd name="connsiteY10" fmla="*/ 2195 h 262181"/>
                <a:gd name="connsiteX11" fmla="*/ 508 w 242072"/>
                <a:gd name="connsiteY11" fmla="*/ 9339 h 262181"/>
                <a:gd name="connsiteX0" fmla="*/ 508 w 246305"/>
                <a:gd name="connsiteY0" fmla="*/ 9339 h 262181"/>
                <a:gd name="connsiteX1" fmla="*/ 79089 w 246305"/>
                <a:gd name="connsiteY1" fmla="*/ 42677 h 262181"/>
                <a:gd name="connsiteX2" fmla="*/ 138620 w 246305"/>
                <a:gd name="connsiteY2" fmla="*/ 95064 h 262181"/>
                <a:gd name="connsiteX3" fmla="*/ 164814 w 246305"/>
                <a:gd name="connsiteY3" fmla="*/ 149833 h 262181"/>
                <a:gd name="connsiteX4" fmla="*/ 169577 w 246305"/>
                <a:gd name="connsiteY4" fmla="*/ 199839 h 262181"/>
                <a:gd name="connsiteX5" fmla="*/ 195770 w 246305"/>
                <a:gd name="connsiteY5" fmla="*/ 230795 h 262181"/>
                <a:gd name="connsiteX6" fmla="*/ 224345 w 246305"/>
                <a:gd name="connsiteY6" fmla="*/ 261752 h 262181"/>
                <a:gd name="connsiteX7" fmla="*/ 241014 w 246305"/>
                <a:gd name="connsiteY7" fmla="*/ 206983 h 262181"/>
                <a:gd name="connsiteX8" fmla="*/ 243395 w 246305"/>
                <a:gd name="connsiteY8" fmla="*/ 121258 h 262181"/>
                <a:gd name="connsiteX9" fmla="*/ 202914 w 246305"/>
                <a:gd name="connsiteY9" fmla="*/ 42677 h 262181"/>
                <a:gd name="connsiteX10" fmla="*/ 119570 w 246305"/>
                <a:gd name="connsiteY10" fmla="*/ 2195 h 262181"/>
                <a:gd name="connsiteX11" fmla="*/ 508 w 246305"/>
                <a:gd name="connsiteY11" fmla="*/ 9339 h 262181"/>
                <a:gd name="connsiteX0" fmla="*/ 508 w 246658"/>
                <a:gd name="connsiteY0" fmla="*/ 9339 h 262181"/>
                <a:gd name="connsiteX1" fmla="*/ 79089 w 246658"/>
                <a:gd name="connsiteY1" fmla="*/ 42677 h 262181"/>
                <a:gd name="connsiteX2" fmla="*/ 138620 w 246658"/>
                <a:gd name="connsiteY2" fmla="*/ 95064 h 262181"/>
                <a:gd name="connsiteX3" fmla="*/ 164814 w 246658"/>
                <a:gd name="connsiteY3" fmla="*/ 149833 h 262181"/>
                <a:gd name="connsiteX4" fmla="*/ 169577 w 246658"/>
                <a:gd name="connsiteY4" fmla="*/ 199839 h 262181"/>
                <a:gd name="connsiteX5" fmla="*/ 195770 w 246658"/>
                <a:gd name="connsiteY5" fmla="*/ 230795 h 262181"/>
                <a:gd name="connsiteX6" fmla="*/ 224345 w 246658"/>
                <a:gd name="connsiteY6" fmla="*/ 261752 h 262181"/>
                <a:gd name="connsiteX7" fmla="*/ 241014 w 246658"/>
                <a:gd name="connsiteY7" fmla="*/ 206983 h 262181"/>
                <a:gd name="connsiteX8" fmla="*/ 243395 w 246658"/>
                <a:gd name="connsiteY8" fmla="*/ 121258 h 262181"/>
                <a:gd name="connsiteX9" fmla="*/ 198152 w 246658"/>
                <a:gd name="connsiteY9" fmla="*/ 42677 h 262181"/>
                <a:gd name="connsiteX10" fmla="*/ 119570 w 246658"/>
                <a:gd name="connsiteY10" fmla="*/ 2195 h 262181"/>
                <a:gd name="connsiteX11" fmla="*/ 508 w 246658"/>
                <a:gd name="connsiteY11" fmla="*/ 9339 h 262181"/>
                <a:gd name="connsiteX0" fmla="*/ 508 w 248752"/>
                <a:gd name="connsiteY0" fmla="*/ 9339 h 262258"/>
                <a:gd name="connsiteX1" fmla="*/ 79089 w 248752"/>
                <a:gd name="connsiteY1" fmla="*/ 42677 h 262258"/>
                <a:gd name="connsiteX2" fmla="*/ 138620 w 248752"/>
                <a:gd name="connsiteY2" fmla="*/ 95064 h 262258"/>
                <a:gd name="connsiteX3" fmla="*/ 164814 w 248752"/>
                <a:gd name="connsiteY3" fmla="*/ 149833 h 262258"/>
                <a:gd name="connsiteX4" fmla="*/ 169577 w 248752"/>
                <a:gd name="connsiteY4" fmla="*/ 199839 h 262258"/>
                <a:gd name="connsiteX5" fmla="*/ 195770 w 248752"/>
                <a:gd name="connsiteY5" fmla="*/ 230795 h 262258"/>
                <a:gd name="connsiteX6" fmla="*/ 224345 w 248752"/>
                <a:gd name="connsiteY6" fmla="*/ 261752 h 262258"/>
                <a:gd name="connsiteX7" fmla="*/ 245776 w 248752"/>
                <a:gd name="connsiteY7" fmla="*/ 204602 h 262258"/>
                <a:gd name="connsiteX8" fmla="*/ 243395 w 248752"/>
                <a:gd name="connsiteY8" fmla="*/ 121258 h 262258"/>
                <a:gd name="connsiteX9" fmla="*/ 198152 w 248752"/>
                <a:gd name="connsiteY9" fmla="*/ 42677 h 262258"/>
                <a:gd name="connsiteX10" fmla="*/ 119570 w 248752"/>
                <a:gd name="connsiteY10" fmla="*/ 2195 h 262258"/>
                <a:gd name="connsiteX11" fmla="*/ 508 w 248752"/>
                <a:gd name="connsiteY11" fmla="*/ 9339 h 262258"/>
                <a:gd name="connsiteX0" fmla="*/ 508 w 248604"/>
                <a:gd name="connsiteY0" fmla="*/ 9339 h 259915"/>
                <a:gd name="connsiteX1" fmla="*/ 79089 w 248604"/>
                <a:gd name="connsiteY1" fmla="*/ 42677 h 259915"/>
                <a:gd name="connsiteX2" fmla="*/ 138620 w 248604"/>
                <a:gd name="connsiteY2" fmla="*/ 95064 h 259915"/>
                <a:gd name="connsiteX3" fmla="*/ 164814 w 248604"/>
                <a:gd name="connsiteY3" fmla="*/ 149833 h 259915"/>
                <a:gd name="connsiteX4" fmla="*/ 169577 w 248604"/>
                <a:gd name="connsiteY4" fmla="*/ 199839 h 259915"/>
                <a:gd name="connsiteX5" fmla="*/ 195770 w 248604"/>
                <a:gd name="connsiteY5" fmla="*/ 230795 h 259915"/>
                <a:gd name="connsiteX6" fmla="*/ 226726 w 248604"/>
                <a:gd name="connsiteY6" fmla="*/ 259371 h 259915"/>
                <a:gd name="connsiteX7" fmla="*/ 245776 w 248604"/>
                <a:gd name="connsiteY7" fmla="*/ 204602 h 259915"/>
                <a:gd name="connsiteX8" fmla="*/ 243395 w 248604"/>
                <a:gd name="connsiteY8" fmla="*/ 121258 h 259915"/>
                <a:gd name="connsiteX9" fmla="*/ 198152 w 248604"/>
                <a:gd name="connsiteY9" fmla="*/ 42677 h 259915"/>
                <a:gd name="connsiteX10" fmla="*/ 119570 w 248604"/>
                <a:gd name="connsiteY10" fmla="*/ 2195 h 259915"/>
                <a:gd name="connsiteX11" fmla="*/ 508 w 248604"/>
                <a:gd name="connsiteY11" fmla="*/ 9339 h 259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8604" h="259915">
                  <a:moveTo>
                    <a:pt x="508" y="9339"/>
                  </a:moveTo>
                  <a:cubicBezTo>
                    <a:pt x="-6239" y="16086"/>
                    <a:pt x="56070" y="28390"/>
                    <a:pt x="79089" y="42677"/>
                  </a:cubicBezTo>
                  <a:cubicBezTo>
                    <a:pt x="102108" y="56965"/>
                    <a:pt x="124333" y="77205"/>
                    <a:pt x="138620" y="95064"/>
                  </a:cubicBezTo>
                  <a:cubicBezTo>
                    <a:pt x="152908" y="112923"/>
                    <a:pt x="159655" y="132371"/>
                    <a:pt x="164814" y="149833"/>
                  </a:cubicBezTo>
                  <a:cubicBezTo>
                    <a:pt x="169973" y="167295"/>
                    <a:pt x="164418" y="186345"/>
                    <a:pt x="169577" y="199839"/>
                  </a:cubicBezTo>
                  <a:cubicBezTo>
                    <a:pt x="174736" y="213333"/>
                    <a:pt x="186245" y="220873"/>
                    <a:pt x="195770" y="230795"/>
                  </a:cubicBezTo>
                  <a:cubicBezTo>
                    <a:pt x="205295" y="240717"/>
                    <a:pt x="218392" y="263737"/>
                    <a:pt x="226726" y="259371"/>
                  </a:cubicBezTo>
                  <a:cubicBezTo>
                    <a:pt x="235060" y="255005"/>
                    <a:pt x="242998" y="227621"/>
                    <a:pt x="245776" y="204602"/>
                  </a:cubicBezTo>
                  <a:cubicBezTo>
                    <a:pt x="248554" y="181583"/>
                    <a:pt x="251332" y="148245"/>
                    <a:pt x="243395" y="121258"/>
                  </a:cubicBezTo>
                  <a:cubicBezTo>
                    <a:pt x="235458" y="94271"/>
                    <a:pt x="216805" y="59346"/>
                    <a:pt x="198152" y="42677"/>
                  </a:cubicBezTo>
                  <a:cubicBezTo>
                    <a:pt x="179499" y="26008"/>
                    <a:pt x="152511" y="7751"/>
                    <a:pt x="119570" y="2195"/>
                  </a:cubicBezTo>
                  <a:cubicBezTo>
                    <a:pt x="86629" y="-3361"/>
                    <a:pt x="7255" y="2592"/>
                    <a:pt x="508" y="9339"/>
                  </a:cubicBezTo>
                  <a:close/>
                </a:path>
              </a:pathLst>
            </a:custGeom>
            <a:gradFill flip="none" rotWithShape="1">
              <a:gsLst>
                <a:gs pos="0">
                  <a:srgbClr val="D4C1E5"/>
                </a:gs>
                <a:gs pos="50000">
                  <a:schemeClr val="bg1"/>
                </a:gs>
                <a:gs pos="100000">
                  <a:srgbClr val="D3C2E4"/>
                </a:gs>
              </a:gsLst>
              <a:lin ang="6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5" name="任意多边形 254"/>
            <p:cNvSpPr/>
            <p:nvPr/>
          </p:nvSpPr>
          <p:spPr>
            <a:xfrm>
              <a:off x="7749798" y="1732156"/>
              <a:ext cx="273528" cy="276038"/>
            </a:xfrm>
            <a:custGeom>
              <a:avLst/>
              <a:gdLst>
                <a:gd name="connsiteX0" fmla="*/ 84515 w 274397"/>
                <a:gd name="connsiteY0" fmla="*/ 68174 h 276144"/>
                <a:gd name="connsiteX1" fmla="*/ 103565 w 274397"/>
                <a:gd name="connsiteY1" fmla="*/ 144374 h 276144"/>
                <a:gd name="connsiteX2" fmla="*/ 151190 w 274397"/>
                <a:gd name="connsiteY2" fmla="*/ 175330 h 276144"/>
                <a:gd name="connsiteX3" fmla="*/ 203577 w 274397"/>
                <a:gd name="connsiteY3" fmla="*/ 175330 h 276144"/>
                <a:gd name="connsiteX4" fmla="*/ 246440 w 274397"/>
                <a:gd name="connsiteY4" fmla="*/ 139612 h 276144"/>
                <a:gd name="connsiteX5" fmla="*/ 272633 w 274397"/>
                <a:gd name="connsiteY5" fmla="*/ 103893 h 276144"/>
                <a:gd name="connsiteX6" fmla="*/ 267871 w 274397"/>
                <a:gd name="connsiteY6" fmla="*/ 146755 h 276144"/>
                <a:gd name="connsiteX7" fmla="*/ 234533 w 274397"/>
                <a:gd name="connsiteY7" fmla="*/ 203905 h 276144"/>
                <a:gd name="connsiteX8" fmla="*/ 198815 w 274397"/>
                <a:gd name="connsiteY8" fmla="*/ 244387 h 276144"/>
                <a:gd name="connsiteX9" fmla="*/ 148808 w 274397"/>
                <a:gd name="connsiteY9" fmla="*/ 275343 h 276144"/>
                <a:gd name="connsiteX10" fmla="*/ 101183 w 274397"/>
                <a:gd name="connsiteY10" fmla="*/ 261055 h 276144"/>
                <a:gd name="connsiteX11" fmla="*/ 48796 w 274397"/>
                <a:gd name="connsiteY11" fmla="*/ 199143 h 276144"/>
                <a:gd name="connsiteX12" fmla="*/ 3552 w 274397"/>
                <a:gd name="connsiteY12" fmla="*/ 120562 h 276144"/>
                <a:gd name="connsiteX13" fmla="*/ 8315 w 274397"/>
                <a:gd name="connsiteY13" fmla="*/ 58649 h 276144"/>
                <a:gd name="connsiteX14" fmla="*/ 51177 w 274397"/>
                <a:gd name="connsiteY14" fmla="*/ 20549 h 276144"/>
                <a:gd name="connsiteX15" fmla="*/ 98802 w 274397"/>
                <a:gd name="connsiteY15" fmla="*/ 3880 h 276144"/>
                <a:gd name="connsiteX16" fmla="*/ 120233 w 274397"/>
                <a:gd name="connsiteY16" fmla="*/ 1499 h 276144"/>
                <a:gd name="connsiteX17" fmla="*/ 84515 w 274397"/>
                <a:gd name="connsiteY17" fmla="*/ 68174 h 276144"/>
                <a:gd name="connsiteX0" fmla="*/ 84515 w 274397"/>
                <a:gd name="connsiteY0" fmla="*/ 68174 h 276144"/>
                <a:gd name="connsiteX1" fmla="*/ 103565 w 274397"/>
                <a:gd name="connsiteY1" fmla="*/ 144374 h 276144"/>
                <a:gd name="connsiteX2" fmla="*/ 151190 w 274397"/>
                <a:gd name="connsiteY2" fmla="*/ 175330 h 276144"/>
                <a:gd name="connsiteX3" fmla="*/ 203577 w 274397"/>
                <a:gd name="connsiteY3" fmla="*/ 175330 h 276144"/>
                <a:gd name="connsiteX4" fmla="*/ 246440 w 274397"/>
                <a:gd name="connsiteY4" fmla="*/ 139612 h 276144"/>
                <a:gd name="connsiteX5" fmla="*/ 272633 w 274397"/>
                <a:gd name="connsiteY5" fmla="*/ 103893 h 276144"/>
                <a:gd name="connsiteX6" fmla="*/ 267871 w 274397"/>
                <a:gd name="connsiteY6" fmla="*/ 146755 h 276144"/>
                <a:gd name="connsiteX7" fmla="*/ 234533 w 274397"/>
                <a:gd name="connsiteY7" fmla="*/ 203905 h 276144"/>
                <a:gd name="connsiteX8" fmla="*/ 198815 w 274397"/>
                <a:gd name="connsiteY8" fmla="*/ 244387 h 276144"/>
                <a:gd name="connsiteX9" fmla="*/ 148808 w 274397"/>
                <a:gd name="connsiteY9" fmla="*/ 275343 h 276144"/>
                <a:gd name="connsiteX10" fmla="*/ 101183 w 274397"/>
                <a:gd name="connsiteY10" fmla="*/ 261055 h 276144"/>
                <a:gd name="connsiteX11" fmla="*/ 48796 w 274397"/>
                <a:gd name="connsiteY11" fmla="*/ 199143 h 276144"/>
                <a:gd name="connsiteX12" fmla="*/ 3552 w 274397"/>
                <a:gd name="connsiteY12" fmla="*/ 120562 h 276144"/>
                <a:gd name="connsiteX13" fmla="*/ 8315 w 274397"/>
                <a:gd name="connsiteY13" fmla="*/ 58649 h 276144"/>
                <a:gd name="connsiteX14" fmla="*/ 51177 w 274397"/>
                <a:gd name="connsiteY14" fmla="*/ 22930 h 276144"/>
                <a:gd name="connsiteX15" fmla="*/ 98802 w 274397"/>
                <a:gd name="connsiteY15" fmla="*/ 3880 h 276144"/>
                <a:gd name="connsiteX16" fmla="*/ 120233 w 274397"/>
                <a:gd name="connsiteY16" fmla="*/ 1499 h 276144"/>
                <a:gd name="connsiteX17" fmla="*/ 84515 w 274397"/>
                <a:gd name="connsiteY17" fmla="*/ 68174 h 276144"/>
                <a:gd name="connsiteX0" fmla="*/ 84515 w 274397"/>
                <a:gd name="connsiteY0" fmla="*/ 56179 h 278437"/>
                <a:gd name="connsiteX1" fmla="*/ 103565 w 274397"/>
                <a:gd name="connsiteY1" fmla="*/ 146667 h 278437"/>
                <a:gd name="connsiteX2" fmla="*/ 151190 w 274397"/>
                <a:gd name="connsiteY2" fmla="*/ 177623 h 278437"/>
                <a:gd name="connsiteX3" fmla="*/ 203577 w 274397"/>
                <a:gd name="connsiteY3" fmla="*/ 177623 h 278437"/>
                <a:gd name="connsiteX4" fmla="*/ 246440 w 274397"/>
                <a:gd name="connsiteY4" fmla="*/ 141905 h 278437"/>
                <a:gd name="connsiteX5" fmla="*/ 272633 w 274397"/>
                <a:gd name="connsiteY5" fmla="*/ 106186 h 278437"/>
                <a:gd name="connsiteX6" fmla="*/ 267871 w 274397"/>
                <a:gd name="connsiteY6" fmla="*/ 149048 h 278437"/>
                <a:gd name="connsiteX7" fmla="*/ 234533 w 274397"/>
                <a:gd name="connsiteY7" fmla="*/ 206198 h 278437"/>
                <a:gd name="connsiteX8" fmla="*/ 198815 w 274397"/>
                <a:gd name="connsiteY8" fmla="*/ 246680 h 278437"/>
                <a:gd name="connsiteX9" fmla="*/ 148808 w 274397"/>
                <a:gd name="connsiteY9" fmla="*/ 277636 h 278437"/>
                <a:gd name="connsiteX10" fmla="*/ 101183 w 274397"/>
                <a:gd name="connsiteY10" fmla="*/ 263348 h 278437"/>
                <a:gd name="connsiteX11" fmla="*/ 48796 w 274397"/>
                <a:gd name="connsiteY11" fmla="*/ 201436 h 278437"/>
                <a:gd name="connsiteX12" fmla="*/ 3552 w 274397"/>
                <a:gd name="connsiteY12" fmla="*/ 122855 h 278437"/>
                <a:gd name="connsiteX13" fmla="*/ 8315 w 274397"/>
                <a:gd name="connsiteY13" fmla="*/ 60942 h 278437"/>
                <a:gd name="connsiteX14" fmla="*/ 51177 w 274397"/>
                <a:gd name="connsiteY14" fmla="*/ 25223 h 278437"/>
                <a:gd name="connsiteX15" fmla="*/ 98802 w 274397"/>
                <a:gd name="connsiteY15" fmla="*/ 6173 h 278437"/>
                <a:gd name="connsiteX16" fmla="*/ 120233 w 274397"/>
                <a:gd name="connsiteY16" fmla="*/ 3792 h 278437"/>
                <a:gd name="connsiteX17" fmla="*/ 84515 w 274397"/>
                <a:gd name="connsiteY17" fmla="*/ 56179 h 278437"/>
                <a:gd name="connsiteX0" fmla="*/ 84515 w 274397"/>
                <a:gd name="connsiteY0" fmla="*/ 56179 h 278437"/>
                <a:gd name="connsiteX1" fmla="*/ 96421 w 274397"/>
                <a:gd name="connsiteY1" fmla="*/ 139523 h 278437"/>
                <a:gd name="connsiteX2" fmla="*/ 151190 w 274397"/>
                <a:gd name="connsiteY2" fmla="*/ 177623 h 278437"/>
                <a:gd name="connsiteX3" fmla="*/ 203577 w 274397"/>
                <a:gd name="connsiteY3" fmla="*/ 177623 h 278437"/>
                <a:gd name="connsiteX4" fmla="*/ 246440 w 274397"/>
                <a:gd name="connsiteY4" fmla="*/ 141905 h 278437"/>
                <a:gd name="connsiteX5" fmla="*/ 272633 w 274397"/>
                <a:gd name="connsiteY5" fmla="*/ 106186 h 278437"/>
                <a:gd name="connsiteX6" fmla="*/ 267871 w 274397"/>
                <a:gd name="connsiteY6" fmla="*/ 149048 h 278437"/>
                <a:gd name="connsiteX7" fmla="*/ 234533 w 274397"/>
                <a:gd name="connsiteY7" fmla="*/ 206198 h 278437"/>
                <a:gd name="connsiteX8" fmla="*/ 198815 w 274397"/>
                <a:gd name="connsiteY8" fmla="*/ 246680 h 278437"/>
                <a:gd name="connsiteX9" fmla="*/ 148808 w 274397"/>
                <a:gd name="connsiteY9" fmla="*/ 277636 h 278437"/>
                <a:gd name="connsiteX10" fmla="*/ 101183 w 274397"/>
                <a:gd name="connsiteY10" fmla="*/ 263348 h 278437"/>
                <a:gd name="connsiteX11" fmla="*/ 48796 w 274397"/>
                <a:gd name="connsiteY11" fmla="*/ 201436 h 278437"/>
                <a:gd name="connsiteX12" fmla="*/ 3552 w 274397"/>
                <a:gd name="connsiteY12" fmla="*/ 122855 h 278437"/>
                <a:gd name="connsiteX13" fmla="*/ 8315 w 274397"/>
                <a:gd name="connsiteY13" fmla="*/ 60942 h 278437"/>
                <a:gd name="connsiteX14" fmla="*/ 51177 w 274397"/>
                <a:gd name="connsiteY14" fmla="*/ 25223 h 278437"/>
                <a:gd name="connsiteX15" fmla="*/ 98802 w 274397"/>
                <a:gd name="connsiteY15" fmla="*/ 6173 h 278437"/>
                <a:gd name="connsiteX16" fmla="*/ 120233 w 274397"/>
                <a:gd name="connsiteY16" fmla="*/ 3792 h 278437"/>
                <a:gd name="connsiteX17" fmla="*/ 84515 w 274397"/>
                <a:gd name="connsiteY17" fmla="*/ 56179 h 278437"/>
                <a:gd name="connsiteX0" fmla="*/ 86896 w 274397"/>
                <a:gd name="connsiteY0" fmla="*/ 63851 h 278966"/>
                <a:gd name="connsiteX1" fmla="*/ 96421 w 274397"/>
                <a:gd name="connsiteY1" fmla="*/ 140052 h 278966"/>
                <a:gd name="connsiteX2" fmla="*/ 151190 w 274397"/>
                <a:gd name="connsiteY2" fmla="*/ 178152 h 278966"/>
                <a:gd name="connsiteX3" fmla="*/ 203577 w 274397"/>
                <a:gd name="connsiteY3" fmla="*/ 178152 h 278966"/>
                <a:gd name="connsiteX4" fmla="*/ 246440 w 274397"/>
                <a:gd name="connsiteY4" fmla="*/ 142434 h 278966"/>
                <a:gd name="connsiteX5" fmla="*/ 272633 w 274397"/>
                <a:gd name="connsiteY5" fmla="*/ 106715 h 278966"/>
                <a:gd name="connsiteX6" fmla="*/ 267871 w 274397"/>
                <a:gd name="connsiteY6" fmla="*/ 149577 h 278966"/>
                <a:gd name="connsiteX7" fmla="*/ 234533 w 274397"/>
                <a:gd name="connsiteY7" fmla="*/ 206727 h 278966"/>
                <a:gd name="connsiteX8" fmla="*/ 198815 w 274397"/>
                <a:gd name="connsiteY8" fmla="*/ 247209 h 278966"/>
                <a:gd name="connsiteX9" fmla="*/ 148808 w 274397"/>
                <a:gd name="connsiteY9" fmla="*/ 278165 h 278966"/>
                <a:gd name="connsiteX10" fmla="*/ 101183 w 274397"/>
                <a:gd name="connsiteY10" fmla="*/ 263877 h 278966"/>
                <a:gd name="connsiteX11" fmla="*/ 48796 w 274397"/>
                <a:gd name="connsiteY11" fmla="*/ 201965 h 278966"/>
                <a:gd name="connsiteX12" fmla="*/ 3552 w 274397"/>
                <a:gd name="connsiteY12" fmla="*/ 123384 h 278966"/>
                <a:gd name="connsiteX13" fmla="*/ 8315 w 274397"/>
                <a:gd name="connsiteY13" fmla="*/ 61471 h 278966"/>
                <a:gd name="connsiteX14" fmla="*/ 51177 w 274397"/>
                <a:gd name="connsiteY14" fmla="*/ 25752 h 278966"/>
                <a:gd name="connsiteX15" fmla="*/ 98802 w 274397"/>
                <a:gd name="connsiteY15" fmla="*/ 6702 h 278966"/>
                <a:gd name="connsiteX16" fmla="*/ 120233 w 274397"/>
                <a:gd name="connsiteY16" fmla="*/ 4321 h 278966"/>
                <a:gd name="connsiteX17" fmla="*/ 86896 w 274397"/>
                <a:gd name="connsiteY17" fmla="*/ 63851 h 278966"/>
                <a:gd name="connsiteX0" fmla="*/ 86896 w 274397"/>
                <a:gd name="connsiteY0" fmla="*/ 62544 h 277659"/>
                <a:gd name="connsiteX1" fmla="*/ 96421 w 274397"/>
                <a:gd name="connsiteY1" fmla="*/ 138745 h 277659"/>
                <a:gd name="connsiteX2" fmla="*/ 151190 w 274397"/>
                <a:gd name="connsiteY2" fmla="*/ 176845 h 277659"/>
                <a:gd name="connsiteX3" fmla="*/ 203577 w 274397"/>
                <a:gd name="connsiteY3" fmla="*/ 176845 h 277659"/>
                <a:gd name="connsiteX4" fmla="*/ 246440 w 274397"/>
                <a:gd name="connsiteY4" fmla="*/ 141127 h 277659"/>
                <a:gd name="connsiteX5" fmla="*/ 272633 w 274397"/>
                <a:gd name="connsiteY5" fmla="*/ 105408 h 277659"/>
                <a:gd name="connsiteX6" fmla="*/ 267871 w 274397"/>
                <a:gd name="connsiteY6" fmla="*/ 148270 h 277659"/>
                <a:gd name="connsiteX7" fmla="*/ 234533 w 274397"/>
                <a:gd name="connsiteY7" fmla="*/ 205420 h 277659"/>
                <a:gd name="connsiteX8" fmla="*/ 198815 w 274397"/>
                <a:gd name="connsiteY8" fmla="*/ 245902 h 277659"/>
                <a:gd name="connsiteX9" fmla="*/ 148808 w 274397"/>
                <a:gd name="connsiteY9" fmla="*/ 276858 h 277659"/>
                <a:gd name="connsiteX10" fmla="*/ 101183 w 274397"/>
                <a:gd name="connsiteY10" fmla="*/ 262570 h 277659"/>
                <a:gd name="connsiteX11" fmla="*/ 48796 w 274397"/>
                <a:gd name="connsiteY11" fmla="*/ 200658 h 277659"/>
                <a:gd name="connsiteX12" fmla="*/ 3552 w 274397"/>
                <a:gd name="connsiteY12" fmla="*/ 122077 h 277659"/>
                <a:gd name="connsiteX13" fmla="*/ 8315 w 274397"/>
                <a:gd name="connsiteY13" fmla="*/ 60164 h 277659"/>
                <a:gd name="connsiteX14" fmla="*/ 51177 w 274397"/>
                <a:gd name="connsiteY14" fmla="*/ 24445 h 277659"/>
                <a:gd name="connsiteX15" fmla="*/ 89277 w 274397"/>
                <a:gd name="connsiteY15" fmla="*/ 10157 h 277659"/>
                <a:gd name="connsiteX16" fmla="*/ 120233 w 274397"/>
                <a:gd name="connsiteY16" fmla="*/ 3014 h 277659"/>
                <a:gd name="connsiteX17" fmla="*/ 86896 w 274397"/>
                <a:gd name="connsiteY17" fmla="*/ 62544 h 277659"/>
                <a:gd name="connsiteX0" fmla="*/ 86896 w 274397"/>
                <a:gd name="connsiteY0" fmla="*/ 62544 h 277659"/>
                <a:gd name="connsiteX1" fmla="*/ 96421 w 274397"/>
                <a:gd name="connsiteY1" fmla="*/ 138745 h 277659"/>
                <a:gd name="connsiteX2" fmla="*/ 151190 w 274397"/>
                <a:gd name="connsiteY2" fmla="*/ 176845 h 277659"/>
                <a:gd name="connsiteX3" fmla="*/ 203577 w 274397"/>
                <a:gd name="connsiteY3" fmla="*/ 176845 h 277659"/>
                <a:gd name="connsiteX4" fmla="*/ 246440 w 274397"/>
                <a:gd name="connsiteY4" fmla="*/ 141127 h 277659"/>
                <a:gd name="connsiteX5" fmla="*/ 272633 w 274397"/>
                <a:gd name="connsiteY5" fmla="*/ 105408 h 277659"/>
                <a:gd name="connsiteX6" fmla="*/ 267871 w 274397"/>
                <a:gd name="connsiteY6" fmla="*/ 148270 h 277659"/>
                <a:gd name="connsiteX7" fmla="*/ 234533 w 274397"/>
                <a:gd name="connsiteY7" fmla="*/ 205420 h 277659"/>
                <a:gd name="connsiteX8" fmla="*/ 198815 w 274397"/>
                <a:gd name="connsiteY8" fmla="*/ 245902 h 277659"/>
                <a:gd name="connsiteX9" fmla="*/ 148808 w 274397"/>
                <a:gd name="connsiteY9" fmla="*/ 276858 h 277659"/>
                <a:gd name="connsiteX10" fmla="*/ 101183 w 274397"/>
                <a:gd name="connsiteY10" fmla="*/ 262570 h 277659"/>
                <a:gd name="connsiteX11" fmla="*/ 48796 w 274397"/>
                <a:gd name="connsiteY11" fmla="*/ 200658 h 277659"/>
                <a:gd name="connsiteX12" fmla="*/ 3552 w 274397"/>
                <a:gd name="connsiteY12" fmla="*/ 122077 h 277659"/>
                <a:gd name="connsiteX13" fmla="*/ 8315 w 274397"/>
                <a:gd name="connsiteY13" fmla="*/ 60164 h 277659"/>
                <a:gd name="connsiteX14" fmla="*/ 51177 w 274397"/>
                <a:gd name="connsiteY14" fmla="*/ 24445 h 277659"/>
                <a:gd name="connsiteX15" fmla="*/ 89277 w 274397"/>
                <a:gd name="connsiteY15" fmla="*/ 10157 h 277659"/>
                <a:gd name="connsiteX16" fmla="*/ 113090 w 274397"/>
                <a:gd name="connsiteY16" fmla="*/ 3014 h 277659"/>
                <a:gd name="connsiteX17" fmla="*/ 86896 w 274397"/>
                <a:gd name="connsiteY17" fmla="*/ 62544 h 277659"/>
                <a:gd name="connsiteX0" fmla="*/ 86896 w 274397"/>
                <a:gd name="connsiteY0" fmla="*/ 62544 h 277659"/>
                <a:gd name="connsiteX1" fmla="*/ 96421 w 274397"/>
                <a:gd name="connsiteY1" fmla="*/ 138745 h 277659"/>
                <a:gd name="connsiteX2" fmla="*/ 151190 w 274397"/>
                <a:gd name="connsiteY2" fmla="*/ 176845 h 277659"/>
                <a:gd name="connsiteX3" fmla="*/ 203577 w 274397"/>
                <a:gd name="connsiteY3" fmla="*/ 179226 h 277659"/>
                <a:gd name="connsiteX4" fmla="*/ 246440 w 274397"/>
                <a:gd name="connsiteY4" fmla="*/ 141127 h 277659"/>
                <a:gd name="connsiteX5" fmla="*/ 272633 w 274397"/>
                <a:gd name="connsiteY5" fmla="*/ 105408 h 277659"/>
                <a:gd name="connsiteX6" fmla="*/ 267871 w 274397"/>
                <a:gd name="connsiteY6" fmla="*/ 148270 h 277659"/>
                <a:gd name="connsiteX7" fmla="*/ 234533 w 274397"/>
                <a:gd name="connsiteY7" fmla="*/ 205420 h 277659"/>
                <a:gd name="connsiteX8" fmla="*/ 198815 w 274397"/>
                <a:gd name="connsiteY8" fmla="*/ 245902 h 277659"/>
                <a:gd name="connsiteX9" fmla="*/ 148808 w 274397"/>
                <a:gd name="connsiteY9" fmla="*/ 276858 h 277659"/>
                <a:gd name="connsiteX10" fmla="*/ 101183 w 274397"/>
                <a:gd name="connsiteY10" fmla="*/ 262570 h 277659"/>
                <a:gd name="connsiteX11" fmla="*/ 48796 w 274397"/>
                <a:gd name="connsiteY11" fmla="*/ 200658 h 277659"/>
                <a:gd name="connsiteX12" fmla="*/ 3552 w 274397"/>
                <a:gd name="connsiteY12" fmla="*/ 122077 h 277659"/>
                <a:gd name="connsiteX13" fmla="*/ 8315 w 274397"/>
                <a:gd name="connsiteY13" fmla="*/ 60164 h 277659"/>
                <a:gd name="connsiteX14" fmla="*/ 51177 w 274397"/>
                <a:gd name="connsiteY14" fmla="*/ 24445 h 277659"/>
                <a:gd name="connsiteX15" fmla="*/ 89277 w 274397"/>
                <a:gd name="connsiteY15" fmla="*/ 10157 h 277659"/>
                <a:gd name="connsiteX16" fmla="*/ 113090 w 274397"/>
                <a:gd name="connsiteY16" fmla="*/ 3014 h 277659"/>
                <a:gd name="connsiteX17" fmla="*/ 86896 w 274397"/>
                <a:gd name="connsiteY17" fmla="*/ 62544 h 277659"/>
                <a:gd name="connsiteX0" fmla="*/ 86896 w 274397"/>
                <a:gd name="connsiteY0" fmla="*/ 62544 h 277659"/>
                <a:gd name="connsiteX1" fmla="*/ 96421 w 274397"/>
                <a:gd name="connsiteY1" fmla="*/ 138745 h 277659"/>
                <a:gd name="connsiteX2" fmla="*/ 151190 w 274397"/>
                <a:gd name="connsiteY2" fmla="*/ 176845 h 277659"/>
                <a:gd name="connsiteX3" fmla="*/ 203577 w 274397"/>
                <a:gd name="connsiteY3" fmla="*/ 179226 h 277659"/>
                <a:gd name="connsiteX4" fmla="*/ 246440 w 274397"/>
                <a:gd name="connsiteY4" fmla="*/ 145889 h 277659"/>
                <a:gd name="connsiteX5" fmla="*/ 272633 w 274397"/>
                <a:gd name="connsiteY5" fmla="*/ 105408 h 277659"/>
                <a:gd name="connsiteX6" fmla="*/ 267871 w 274397"/>
                <a:gd name="connsiteY6" fmla="*/ 148270 h 277659"/>
                <a:gd name="connsiteX7" fmla="*/ 234533 w 274397"/>
                <a:gd name="connsiteY7" fmla="*/ 205420 h 277659"/>
                <a:gd name="connsiteX8" fmla="*/ 198815 w 274397"/>
                <a:gd name="connsiteY8" fmla="*/ 245902 h 277659"/>
                <a:gd name="connsiteX9" fmla="*/ 148808 w 274397"/>
                <a:gd name="connsiteY9" fmla="*/ 276858 h 277659"/>
                <a:gd name="connsiteX10" fmla="*/ 101183 w 274397"/>
                <a:gd name="connsiteY10" fmla="*/ 262570 h 277659"/>
                <a:gd name="connsiteX11" fmla="*/ 48796 w 274397"/>
                <a:gd name="connsiteY11" fmla="*/ 200658 h 277659"/>
                <a:gd name="connsiteX12" fmla="*/ 3552 w 274397"/>
                <a:gd name="connsiteY12" fmla="*/ 122077 h 277659"/>
                <a:gd name="connsiteX13" fmla="*/ 8315 w 274397"/>
                <a:gd name="connsiteY13" fmla="*/ 60164 h 277659"/>
                <a:gd name="connsiteX14" fmla="*/ 51177 w 274397"/>
                <a:gd name="connsiteY14" fmla="*/ 24445 h 277659"/>
                <a:gd name="connsiteX15" fmla="*/ 89277 w 274397"/>
                <a:gd name="connsiteY15" fmla="*/ 10157 h 277659"/>
                <a:gd name="connsiteX16" fmla="*/ 113090 w 274397"/>
                <a:gd name="connsiteY16" fmla="*/ 3014 h 277659"/>
                <a:gd name="connsiteX17" fmla="*/ 86896 w 274397"/>
                <a:gd name="connsiteY17" fmla="*/ 62544 h 277659"/>
                <a:gd name="connsiteX0" fmla="*/ 86896 w 273750"/>
                <a:gd name="connsiteY0" fmla="*/ 62544 h 277659"/>
                <a:gd name="connsiteX1" fmla="*/ 96421 w 273750"/>
                <a:gd name="connsiteY1" fmla="*/ 138745 h 277659"/>
                <a:gd name="connsiteX2" fmla="*/ 151190 w 273750"/>
                <a:gd name="connsiteY2" fmla="*/ 176845 h 277659"/>
                <a:gd name="connsiteX3" fmla="*/ 203577 w 273750"/>
                <a:gd name="connsiteY3" fmla="*/ 179226 h 277659"/>
                <a:gd name="connsiteX4" fmla="*/ 246440 w 273750"/>
                <a:gd name="connsiteY4" fmla="*/ 145889 h 277659"/>
                <a:gd name="connsiteX5" fmla="*/ 272633 w 273750"/>
                <a:gd name="connsiteY5" fmla="*/ 105408 h 277659"/>
                <a:gd name="connsiteX6" fmla="*/ 265489 w 273750"/>
                <a:gd name="connsiteY6" fmla="*/ 153032 h 277659"/>
                <a:gd name="connsiteX7" fmla="*/ 234533 w 273750"/>
                <a:gd name="connsiteY7" fmla="*/ 205420 h 277659"/>
                <a:gd name="connsiteX8" fmla="*/ 198815 w 273750"/>
                <a:gd name="connsiteY8" fmla="*/ 245902 h 277659"/>
                <a:gd name="connsiteX9" fmla="*/ 148808 w 273750"/>
                <a:gd name="connsiteY9" fmla="*/ 276858 h 277659"/>
                <a:gd name="connsiteX10" fmla="*/ 101183 w 273750"/>
                <a:gd name="connsiteY10" fmla="*/ 262570 h 277659"/>
                <a:gd name="connsiteX11" fmla="*/ 48796 w 273750"/>
                <a:gd name="connsiteY11" fmla="*/ 200658 h 277659"/>
                <a:gd name="connsiteX12" fmla="*/ 3552 w 273750"/>
                <a:gd name="connsiteY12" fmla="*/ 122077 h 277659"/>
                <a:gd name="connsiteX13" fmla="*/ 8315 w 273750"/>
                <a:gd name="connsiteY13" fmla="*/ 60164 h 277659"/>
                <a:gd name="connsiteX14" fmla="*/ 51177 w 273750"/>
                <a:gd name="connsiteY14" fmla="*/ 24445 h 277659"/>
                <a:gd name="connsiteX15" fmla="*/ 89277 w 273750"/>
                <a:gd name="connsiteY15" fmla="*/ 10157 h 277659"/>
                <a:gd name="connsiteX16" fmla="*/ 113090 w 273750"/>
                <a:gd name="connsiteY16" fmla="*/ 3014 h 277659"/>
                <a:gd name="connsiteX17" fmla="*/ 86896 w 273750"/>
                <a:gd name="connsiteY17" fmla="*/ 62544 h 277659"/>
                <a:gd name="connsiteX0" fmla="*/ 86896 w 273528"/>
                <a:gd name="connsiteY0" fmla="*/ 62544 h 277659"/>
                <a:gd name="connsiteX1" fmla="*/ 96421 w 273528"/>
                <a:gd name="connsiteY1" fmla="*/ 138745 h 277659"/>
                <a:gd name="connsiteX2" fmla="*/ 151190 w 273528"/>
                <a:gd name="connsiteY2" fmla="*/ 176845 h 277659"/>
                <a:gd name="connsiteX3" fmla="*/ 203577 w 273528"/>
                <a:gd name="connsiteY3" fmla="*/ 179226 h 277659"/>
                <a:gd name="connsiteX4" fmla="*/ 246440 w 273528"/>
                <a:gd name="connsiteY4" fmla="*/ 145889 h 277659"/>
                <a:gd name="connsiteX5" fmla="*/ 272633 w 273528"/>
                <a:gd name="connsiteY5" fmla="*/ 105408 h 277659"/>
                <a:gd name="connsiteX6" fmla="*/ 265489 w 273528"/>
                <a:gd name="connsiteY6" fmla="*/ 153032 h 277659"/>
                <a:gd name="connsiteX7" fmla="*/ 246440 w 273528"/>
                <a:gd name="connsiteY7" fmla="*/ 200658 h 277659"/>
                <a:gd name="connsiteX8" fmla="*/ 198815 w 273528"/>
                <a:gd name="connsiteY8" fmla="*/ 245902 h 277659"/>
                <a:gd name="connsiteX9" fmla="*/ 148808 w 273528"/>
                <a:gd name="connsiteY9" fmla="*/ 276858 h 277659"/>
                <a:gd name="connsiteX10" fmla="*/ 101183 w 273528"/>
                <a:gd name="connsiteY10" fmla="*/ 262570 h 277659"/>
                <a:gd name="connsiteX11" fmla="*/ 48796 w 273528"/>
                <a:gd name="connsiteY11" fmla="*/ 200658 h 277659"/>
                <a:gd name="connsiteX12" fmla="*/ 3552 w 273528"/>
                <a:gd name="connsiteY12" fmla="*/ 122077 h 277659"/>
                <a:gd name="connsiteX13" fmla="*/ 8315 w 273528"/>
                <a:gd name="connsiteY13" fmla="*/ 60164 h 277659"/>
                <a:gd name="connsiteX14" fmla="*/ 51177 w 273528"/>
                <a:gd name="connsiteY14" fmla="*/ 24445 h 277659"/>
                <a:gd name="connsiteX15" fmla="*/ 89277 w 273528"/>
                <a:gd name="connsiteY15" fmla="*/ 10157 h 277659"/>
                <a:gd name="connsiteX16" fmla="*/ 113090 w 273528"/>
                <a:gd name="connsiteY16" fmla="*/ 3014 h 277659"/>
                <a:gd name="connsiteX17" fmla="*/ 86896 w 273528"/>
                <a:gd name="connsiteY17" fmla="*/ 62544 h 277659"/>
                <a:gd name="connsiteX0" fmla="*/ 86896 w 273528"/>
                <a:gd name="connsiteY0" fmla="*/ 62544 h 277659"/>
                <a:gd name="connsiteX1" fmla="*/ 96421 w 273528"/>
                <a:gd name="connsiteY1" fmla="*/ 138745 h 277659"/>
                <a:gd name="connsiteX2" fmla="*/ 151190 w 273528"/>
                <a:gd name="connsiteY2" fmla="*/ 176845 h 277659"/>
                <a:gd name="connsiteX3" fmla="*/ 203577 w 273528"/>
                <a:gd name="connsiteY3" fmla="*/ 179226 h 277659"/>
                <a:gd name="connsiteX4" fmla="*/ 246440 w 273528"/>
                <a:gd name="connsiteY4" fmla="*/ 145889 h 277659"/>
                <a:gd name="connsiteX5" fmla="*/ 272633 w 273528"/>
                <a:gd name="connsiteY5" fmla="*/ 105408 h 277659"/>
                <a:gd name="connsiteX6" fmla="*/ 265489 w 273528"/>
                <a:gd name="connsiteY6" fmla="*/ 153032 h 277659"/>
                <a:gd name="connsiteX7" fmla="*/ 246440 w 273528"/>
                <a:gd name="connsiteY7" fmla="*/ 195896 h 277659"/>
                <a:gd name="connsiteX8" fmla="*/ 198815 w 273528"/>
                <a:gd name="connsiteY8" fmla="*/ 245902 h 277659"/>
                <a:gd name="connsiteX9" fmla="*/ 148808 w 273528"/>
                <a:gd name="connsiteY9" fmla="*/ 276858 h 277659"/>
                <a:gd name="connsiteX10" fmla="*/ 101183 w 273528"/>
                <a:gd name="connsiteY10" fmla="*/ 262570 h 277659"/>
                <a:gd name="connsiteX11" fmla="*/ 48796 w 273528"/>
                <a:gd name="connsiteY11" fmla="*/ 200658 h 277659"/>
                <a:gd name="connsiteX12" fmla="*/ 3552 w 273528"/>
                <a:gd name="connsiteY12" fmla="*/ 122077 h 277659"/>
                <a:gd name="connsiteX13" fmla="*/ 8315 w 273528"/>
                <a:gd name="connsiteY13" fmla="*/ 60164 h 277659"/>
                <a:gd name="connsiteX14" fmla="*/ 51177 w 273528"/>
                <a:gd name="connsiteY14" fmla="*/ 24445 h 277659"/>
                <a:gd name="connsiteX15" fmla="*/ 89277 w 273528"/>
                <a:gd name="connsiteY15" fmla="*/ 10157 h 277659"/>
                <a:gd name="connsiteX16" fmla="*/ 113090 w 273528"/>
                <a:gd name="connsiteY16" fmla="*/ 3014 h 277659"/>
                <a:gd name="connsiteX17" fmla="*/ 86896 w 273528"/>
                <a:gd name="connsiteY17" fmla="*/ 62544 h 277659"/>
                <a:gd name="connsiteX0" fmla="*/ 82134 w 273528"/>
                <a:gd name="connsiteY0" fmla="*/ 88050 h 279352"/>
                <a:gd name="connsiteX1" fmla="*/ 96421 w 273528"/>
                <a:gd name="connsiteY1" fmla="*/ 140438 h 279352"/>
                <a:gd name="connsiteX2" fmla="*/ 151190 w 273528"/>
                <a:gd name="connsiteY2" fmla="*/ 178538 h 279352"/>
                <a:gd name="connsiteX3" fmla="*/ 203577 w 273528"/>
                <a:gd name="connsiteY3" fmla="*/ 180919 h 279352"/>
                <a:gd name="connsiteX4" fmla="*/ 246440 w 273528"/>
                <a:gd name="connsiteY4" fmla="*/ 147582 h 279352"/>
                <a:gd name="connsiteX5" fmla="*/ 272633 w 273528"/>
                <a:gd name="connsiteY5" fmla="*/ 107101 h 279352"/>
                <a:gd name="connsiteX6" fmla="*/ 265489 w 273528"/>
                <a:gd name="connsiteY6" fmla="*/ 154725 h 279352"/>
                <a:gd name="connsiteX7" fmla="*/ 246440 w 273528"/>
                <a:gd name="connsiteY7" fmla="*/ 197589 h 279352"/>
                <a:gd name="connsiteX8" fmla="*/ 198815 w 273528"/>
                <a:gd name="connsiteY8" fmla="*/ 247595 h 279352"/>
                <a:gd name="connsiteX9" fmla="*/ 148808 w 273528"/>
                <a:gd name="connsiteY9" fmla="*/ 278551 h 279352"/>
                <a:gd name="connsiteX10" fmla="*/ 101183 w 273528"/>
                <a:gd name="connsiteY10" fmla="*/ 264263 h 279352"/>
                <a:gd name="connsiteX11" fmla="*/ 48796 w 273528"/>
                <a:gd name="connsiteY11" fmla="*/ 202351 h 279352"/>
                <a:gd name="connsiteX12" fmla="*/ 3552 w 273528"/>
                <a:gd name="connsiteY12" fmla="*/ 123770 h 279352"/>
                <a:gd name="connsiteX13" fmla="*/ 8315 w 273528"/>
                <a:gd name="connsiteY13" fmla="*/ 61857 h 279352"/>
                <a:gd name="connsiteX14" fmla="*/ 51177 w 273528"/>
                <a:gd name="connsiteY14" fmla="*/ 26138 h 279352"/>
                <a:gd name="connsiteX15" fmla="*/ 89277 w 273528"/>
                <a:gd name="connsiteY15" fmla="*/ 11850 h 279352"/>
                <a:gd name="connsiteX16" fmla="*/ 113090 w 273528"/>
                <a:gd name="connsiteY16" fmla="*/ 4707 h 279352"/>
                <a:gd name="connsiteX17" fmla="*/ 82134 w 273528"/>
                <a:gd name="connsiteY17" fmla="*/ 88050 h 279352"/>
                <a:gd name="connsiteX0" fmla="*/ 82134 w 273528"/>
                <a:gd name="connsiteY0" fmla="*/ 84736 h 276038"/>
                <a:gd name="connsiteX1" fmla="*/ 96421 w 273528"/>
                <a:gd name="connsiteY1" fmla="*/ 137124 h 276038"/>
                <a:gd name="connsiteX2" fmla="*/ 151190 w 273528"/>
                <a:gd name="connsiteY2" fmla="*/ 175224 h 276038"/>
                <a:gd name="connsiteX3" fmla="*/ 203577 w 273528"/>
                <a:gd name="connsiteY3" fmla="*/ 177605 h 276038"/>
                <a:gd name="connsiteX4" fmla="*/ 246440 w 273528"/>
                <a:gd name="connsiteY4" fmla="*/ 144268 h 276038"/>
                <a:gd name="connsiteX5" fmla="*/ 272633 w 273528"/>
                <a:gd name="connsiteY5" fmla="*/ 103787 h 276038"/>
                <a:gd name="connsiteX6" fmla="*/ 265489 w 273528"/>
                <a:gd name="connsiteY6" fmla="*/ 151411 h 276038"/>
                <a:gd name="connsiteX7" fmla="*/ 246440 w 273528"/>
                <a:gd name="connsiteY7" fmla="*/ 194275 h 276038"/>
                <a:gd name="connsiteX8" fmla="*/ 198815 w 273528"/>
                <a:gd name="connsiteY8" fmla="*/ 244281 h 276038"/>
                <a:gd name="connsiteX9" fmla="*/ 148808 w 273528"/>
                <a:gd name="connsiteY9" fmla="*/ 275237 h 276038"/>
                <a:gd name="connsiteX10" fmla="*/ 101183 w 273528"/>
                <a:gd name="connsiteY10" fmla="*/ 260949 h 276038"/>
                <a:gd name="connsiteX11" fmla="*/ 48796 w 273528"/>
                <a:gd name="connsiteY11" fmla="*/ 199037 h 276038"/>
                <a:gd name="connsiteX12" fmla="*/ 3552 w 273528"/>
                <a:gd name="connsiteY12" fmla="*/ 120456 h 276038"/>
                <a:gd name="connsiteX13" fmla="*/ 8315 w 273528"/>
                <a:gd name="connsiteY13" fmla="*/ 58543 h 276038"/>
                <a:gd name="connsiteX14" fmla="*/ 51177 w 273528"/>
                <a:gd name="connsiteY14" fmla="*/ 22824 h 276038"/>
                <a:gd name="connsiteX15" fmla="*/ 89277 w 273528"/>
                <a:gd name="connsiteY15" fmla="*/ 8536 h 276038"/>
                <a:gd name="connsiteX16" fmla="*/ 113090 w 273528"/>
                <a:gd name="connsiteY16" fmla="*/ 1393 h 276038"/>
                <a:gd name="connsiteX17" fmla="*/ 91658 w 273528"/>
                <a:gd name="connsiteY17" fmla="*/ 37113 h 276038"/>
                <a:gd name="connsiteX18" fmla="*/ 82134 w 273528"/>
                <a:gd name="connsiteY18" fmla="*/ 84736 h 276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3528" h="276038">
                  <a:moveTo>
                    <a:pt x="82134" y="84736"/>
                  </a:moveTo>
                  <a:cubicBezTo>
                    <a:pt x="82928" y="101404"/>
                    <a:pt x="84912" y="122043"/>
                    <a:pt x="96421" y="137124"/>
                  </a:cubicBezTo>
                  <a:cubicBezTo>
                    <a:pt x="107930" y="152205"/>
                    <a:pt x="133331" y="168477"/>
                    <a:pt x="151190" y="175224"/>
                  </a:cubicBezTo>
                  <a:cubicBezTo>
                    <a:pt x="169049" y="181971"/>
                    <a:pt x="187702" y="182764"/>
                    <a:pt x="203577" y="177605"/>
                  </a:cubicBezTo>
                  <a:cubicBezTo>
                    <a:pt x="219452" y="172446"/>
                    <a:pt x="234931" y="156571"/>
                    <a:pt x="246440" y="144268"/>
                  </a:cubicBezTo>
                  <a:cubicBezTo>
                    <a:pt x="257949" y="131965"/>
                    <a:pt x="269458" y="102597"/>
                    <a:pt x="272633" y="103787"/>
                  </a:cubicBezTo>
                  <a:cubicBezTo>
                    <a:pt x="275808" y="104977"/>
                    <a:pt x="269854" y="136330"/>
                    <a:pt x="265489" y="151411"/>
                  </a:cubicBezTo>
                  <a:cubicBezTo>
                    <a:pt x="261124" y="166492"/>
                    <a:pt x="257552" y="178797"/>
                    <a:pt x="246440" y="194275"/>
                  </a:cubicBezTo>
                  <a:cubicBezTo>
                    <a:pt x="235328" y="209753"/>
                    <a:pt x="215087" y="230787"/>
                    <a:pt x="198815" y="244281"/>
                  </a:cubicBezTo>
                  <a:cubicBezTo>
                    <a:pt x="182543" y="257775"/>
                    <a:pt x="165080" y="272459"/>
                    <a:pt x="148808" y="275237"/>
                  </a:cubicBezTo>
                  <a:cubicBezTo>
                    <a:pt x="132536" y="278015"/>
                    <a:pt x="117852" y="273649"/>
                    <a:pt x="101183" y="260949"/>
                  </a:cubicBezTo>
                  <a:cubicBezTo>
                    <a:pt x="84514" y="248249"/>
                    <a:pt x="65068" y="222452"/>
                    <a:pt x="48796" y="199037"/>
                  </a:cubicBezTo>
                  <a:cubicBezTo>
                    <a:pt x="32524" y="175622"/>
                    <a:pt x="10299" y="143872"/>
                    <a:pt x="3552" y="120456"/>
                  </a:cubicBezTo>
                  <a:cubicBezTo>
                    <a:pt x="-3195" y="97040"/>
                    <a:pt x="378" y="74815"/>
                    <a:pt x="8315" y="58543"/>
                  </a:cubicBezTo>
                  <a:cubicBezTo>
                    <a:pt x="16252" y="42271"/>
                    <a:pt x="37683" y="31159"/>
                    <a:pt x="51177" y="22824"/>
                  </a:cubicBezTo>
                  <a:cubicBezTo>
                    <a:pt x="64671" y="14490"/>
                    <a:pt x="77768" y="11711"/>
                    <a:pt x="89277" y="8536"/>
                  </a:cubicBezTo>
                  <a:cubicBezTo>
                    <a:pt x="100786" y="5361"/>
                    <a:pt x="112693" y="-3370"/>
                    <a:pt x="113090" y="1393"/>
                  </a:cubicBezTo>
                  <a:cubicBezTo>
                    <a:pt x="113487" y="6156"/>
                    <a:pt x="96817" y="23223"/>
                    <a:pt x="91658" y="37113"/>
                  </a:cubicBezTo>
                  <a:cubicBezTo>
                    <a:pt x="86499" y="51003"/>
                    <a:pt x="81340" y="68068"/>
                    <a:pt x="82134" y="84736"/>
                  </a:cubicBezTo>
                  <a:close/>
                </a:path>
              </a:pathLst>
            </a:custGeom>
            <a:gradFill flip="none" rotWithShape="1">
              <a:gsLst>
                <a:gs pos="0">
                  <a:srgbClr val="D4C1E5"/>
                </a:gs>
                <a:gs pos="50000">
                  <a:schemeClr val="bg1"/>
                </a:gs>
                <a:gs pos="100000">
                  <a:srgbClr val="D3C2E4"/>
                </a:gs>
              </a:gsLst>
              <a:lin ang="4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6" name="任意多边形 255"/>
            <p:cNvSpPr/>
            <p:nvPr/>
          </p:nvSpPr>
          <p:spPr>
            <a:xfrm>
              <a:off x="8626198" y="1638123"/>
              <a:ext cx="139901" cy="348883"/>
            </a:xfrm>
            <a:custGeom>
              <a:avLst/>
              <a:gdLst>
                <a:gd name="connsiteX0" fmla="*/ 38100 w 171920"/>
                <a:gd name="connsiteY0" fmla="*/ 87351 h 364873"/>
                <a:gd name="connsiteX1" fmla="*/ 42863 w 171920"/>
                <a:gd name="connsiteY1" fmla="*/ 177838 h 364873"/>
                <a:gd name="connsiteX2" fmla="*/ 45244 w 171920"/>
                <a:gd name="connsiteY2" fmla="*/ 254038 h 364873"/>
                <a:gd name="connsiteX3" fmla="*/ 61913 w 171920"/>
                <a:gd name="connsiteY3" fmla="*/ 294519 h 364873"/>
                <a:gd name="connsiteX4" fmla="*/ 80963 w 171920"/>
                <a:gd name="connsiteY4" fmla="*/ 335001 h 364873"/>
                <a:gd name="connsiteX5" fmla="*/ 121444 w 171920"/>
                <a:gd name="connsiteY5" fmla="*/ 354051 h 364873"/>
                <a:gd name="connsiteX6" fmla="*/ 171450 w 171920"/>
                <a:gd name="connsiteY6" fmla="*/ 363576 h 364873"/>
                <a:gd name="connsiteX7" fmla="*/ 145256 w 171920"/>
                <a:gd name="connsiteY7" fmla="*/ 325476 h 364873"/>
                <a:gd name="connsiteX8" fmla="*/ 123825 w 171920"/>
                <a:gd name="connsiteY8" fmla="*/ 239751 h 364873"/>
                <a:gd name="connsiteX9" fmla="*/ 109538 w 171920"/>
                <a:gd name="connsiteY9" fmla="*/ 142119 h 364873"/>
                <a:gd name="connsiteX10" fmla="*/ 90488 w 171920"/>
                <a:gd name="connsiteY10" fmla="*/ 92113 h 364873"/>
                <a:gd name="connsiteX11" fmla="*/ 38100 w 171920"/>
                <a:gd name="connsiteY11" fmla="*/ 25438 h 364873"/>
                <a:gd name="connsiteX12" fmla="*/ 0 w 171920"/>
                <a:gd name="connsiteY12" fmla="*/ 1626 h 364873"/>
                <a:gd name="connsiteX13" fmla="*/ 38100 w 171920"/>
                <a:gd name="connsiteY13" fmla="*/ 87351 h 364873"/>
                <a:gd name="connsiteX0" fmla="*/ 38602 w 172422"/>
                <a:gd name="connsiteY0" fmla="*/ 86064 h 363586"/>
                <a:gd name="connsiteX1" fmla="*/ 43365 w 172422"/>
                <a:gd name="connsiteY1" fmla="*/ 176551 h 363586"/>
                <a:gd name="connsiteX2" fmla="*/ 45746 w 172422"/>
                <a:gd name="connsiteY2" fmla="*/ 252751 h 363586"/>
                <a:gd name="connsiteX3" fmla="*/ 62415 w 172422"/>
                <a:gd name="connsiteY3" fmla="*/ 293232 h 363586"/>
                <a:gd name="connsiteX4" fmla="*/ 81465 w 172422"/>
                <a:gd name="connsiteY4" fmla="*/ 333714 h 363586"/>
                <a:gd name="connsiteX5" fmla="*/ 121946 w 172422"/>
                <a:gd name="connsiteY5" fmla="*/ 352764 h 363586"/>
                <a:gd name="connsiteX6" fmla="*/ 171952 w 172422"/>
                <a:gd name="connsiteY6" fmla="*/ 362289 h 363586"/>
                <a:gd name="connsiteX7" fmla="*/ 145758 w 172422"/>
                <a:gd name="connsiteY7" fmla="*/ 324189 h 363586"/>
                <a:gd name="connsiteX8" fmla="*/ 124327 w 172422"/>
                <a:gd name="connsiteY8" fmla="*/ 238464 h 363586"/>
                <a:gd name="connsiteX9" fmla="*/ 110040 w 172422"/>
                <a:gd name="connsiteY9" fmla="*/ 140832 h 363586"/>
                <a:gd name="connsiteX10" fmla="*/ 90990 w 172422"/>
                <a:gd name="connsiteY10" fmla="*/ 90826 h 363586"/>
                <a:gd name="connsiteX11" fmla="*/ 69558 w 172422"/>
                <a:gd name="connsiteY11" fmla="*/ 57488 h 363586"/>
                <a:gd name="connsiteX12" fmla="*/ 502 w 172422"/>
                <a:gd name="connsiteY12" fmla="*/ 339 h 363586"/>
                <a:gd name="connsiteX13" fmla="*/ 38602 w 172422"/>
                <a:gd name="connsiteY13" fmla="*/ 86064 h 363586"/>
                <a:gd name="connsiteX0" fmla="*/ 13020 w 146840"/>
                <a:gd name="connsiteY0" fmla="*/ 71910 h 349432"/>
                <a:gd name="connsiteX1" fmla="*/ 17783 w 146840"/>
                <a:gd name="connsiteY1" fmla="*/ 162397 h 349432"/>
                <a:gd name="connsiteX2" fmla="*/ 20164 w 146840"/>
                <a:gd name="connsiteY2" fmla="*/ 238597 h 349432"/>
                <a:gd name="connsiteX3" fmla="*/ 36833 w 146840"/>
                <a:gd name="connsiteY3" fmla="*/ 279078 h 349432"/>
                <a:gd name="connsiteX4" fmla="*/ 55883 w 146840"/>
                <a:gd name="connsiteY4" fmla="*/ 319560 h 349432"/>
                <a:gd name="connsiteX5" fmla="*/ 96364 w 146840"/>
                <a:gd name="connsiteY5" fmla="*/ 338610 h 349432"/>
                <a:gd name="connsiteX6" fmla="*/ 146370 w 146840"/>
                <a:gd name="connsiteY6" fmla="*/ 348135 h 349432"/>
                <a:gd name="connsiteX7" fmla="*/ 120176 w 146840"/>
                <a:gd name="connsiteY7" fmla="*/ 310035 h 349432"/>
                <a:gd name="connsiteX8" fmla="*/ 98745 w 146840"/>
                <a:gd name="connsiteY8" fmla="*/ 224310 h 349432"/>
                <a:gd name="connsiteX9" fmla="*/ 84458 w 146840"/>
                <a:gd name="connsiteY9" fmla="*/ 126678 h 349432"/>
                <a:gd name="connsiteX10" fmla="*/ 65408 w 146840"/>
                <a:gd name="connsiteY10" fmla="*/ 76672 h 349432"/>
                <a:gd name="connsiteX11" fmla="*/ 43976 w 146840"/>
                <a:gd name="connsiteY11" fmla="*/ 43334 h 349432"/>
                <a:gd name="connsiteX12" fmla="*/ 1114 w 146840"/>
                <a:gd name="connsiteY12" fmla="*/ 472 h 349432"/>
                <a:gd name="connsiteX13" fmla="*/ 13020 w 146840"/>
                <a:gd name="connsiteY13" fmla="*/ 71910 h 349432"/>
                <a:gd name="connsiteX0" fmla="*/ 13020 w 146840"/>
                <a:gd name="connsiteY0" fmla="*/ 59710 h 349138"/>
                <a:gd name="connsiteX1" fmla="*/ 17783 w 146840"/>
                <a:gd name="connsiteY1" fmla="*/ 162103 h 349138"/>
                <a:gd name="connsiteX2" fmla="*/ 20164 w 146840"/>
                <a:gd name="connsiteY2" fmla="*/ 238303 h 349138"/>
                <a:gd name="connsiteX3" fmla="*/ 36833 w 146840"/>
                <a:gd name="connsiteY3" fmla="*/ 278784 h 349138"/>
                <a:gd name="connsiteX4" fmla="*/ 55883 w 146840"/>
                <a:gd name="connsiteY4" fmla="*/ 319266 h 349138"/>
                <a:gd name="connsiteX5" fmla="*/ 96364 w 146840"/>
                <a:gd name="connsiteY5" fmla="*/ 338316 h 349138"/>
                <a:gd name="connsiteX6" fmla="*/ 146370 w 146840"/>
                <a:gd name="connsiteY6" fmla="*/ 347841 h 349138"/>
                <a:gd name="connsiteX7" fmla="*/ 120176 w 146840"/>
                <a:gd name="connsiteY7" fmla="*/ 309741 h 349138"/>
                <a:gd name="connsiteX8" fmla="*/ 98745 w 146840"/>
                <a:gd name="connsiteY8" fmla="*/ 224016 h 349138"/>
                <a:gd name="connsiteX9" fmla="*/ 84458 w 146840"/>
                <a:gd name="connsiteY9" fmla="*/ 126384 h 349138"/>
                <a:gd name="connsiteX10" fmla="*/ 65408 w 146840"/>
                <a:gd name="connsiteY10" fmla="*/ 76378 h 349138"/>
                <a:gd name="connsiteX11" fmla="*/ 43976 w 146840"/>
                <a:gd name="connsiteY11" fmla="*/ 43040 h 349138"/>
                <a:gd name="connsiteX12" fmla="*/ 1114 w 146840"/>
                <a:gd name="connsiteY12" fmla="*/ 178 h 349138"/>
                <a:gd name="connsiteX13" fmla="*/ 13020 w 146840"/>
                <a:gd name="connsiteY13" fmla="*/ 59710 h 349138"/>
                <a:gd name="connsiteX0" fmla="*/ 12976 w 146796"/>
                <a:gd name="connsiteY0" fmla="*/ 59710 h 349138"/>
                <a:gd name="connsiteX1" fmla="*/ 12977 w 146796"/>
                <a:gd name="connsiteY1" fmla="*/ 147815 h 349138"/>
                <a:gd name="connsiteX2" fmla="*/ 20120 w 146796"/>
                <a:gd name="connsiteY2" fmla="*/ 238303 h 349138"/>
                <a:gd name="connsiteX3" fmla="*/ 36789 w 146796"/>
                <a:gd name="connsiteY3" fmla="*/ 278784 h 349138"/>
                <a:gd name="connsiteX4" fmla="*/ 55839 w 146796"/>
                <a:gd name="connsiteY4" fmla="*/ 319266 h 349138"/>
                <a:gd name="connsiteX5" fmla="*/ 96320 w 146796"/>
                <a:gd name="connsiteY5" fmla="*/ 338316 h 349138"/>
                <a:gd name="connsiteX6" fmla="*/ 146326 w 146796"/>
                <a:gd name="connsiteY6" fmla="*/ 347841 h 349138"/>
                <a:gd name="connsiteX7" fmla="*/ 120132 w 146796"/>
                <a:gd name="connsiteY7" fmla="*/ 309741 h 349138"/>
                <a:gd name="connsiteX8" fmla="*/ 98701 w 146796"/>
                <a:gd name="connsiteY8" fmla="*/ 224016 h 349138"/>
                <a:gd name="connsiteX9" fmla="*/ 84414 w 146796"/>
                <a:gd name="connsiteY9" fmla="*/ 126384 h 349138"/>
                <a:gd name="connsiteX10" fmla="*/ 65364 w 146796"/>
                <a:gd name="connsiteY10" fmla="*/ 76378 h 349138"/>
                <a:gd name="connsiteX11" fmla="*/ 43932 w 146796"/>
                <a:gd name="connsiteY11" fmla="*/ 43040 h 349138"/>
                <a:gd name="connsiteX12" fmla="*/ 1070 w 146796"/>
                <a:gd name="connsiteY12" fmla="*/ 178 h 349138"/>
                <a:gd name="connsiteX13" fmla="*/ 12976 w 146796"/>
                <a:gd name="connsiteY13" fmla="*/ 59710 h 349138"/>
                <a:gd name="connsiteX0" fmla="*/ 12976 w 146880"/>
                <a:gd name="connsiteY0" fmla="*/ 59710 h 350959"/>
                <a:gd name="connsiteX1" fmla="*/ 12977 w 146880"/>
                <a:gd name="connsiteY1" fmla="*/ 147815 h 350959"/>
                <a:gd name="connsiteX2" fmla="*/ 20120 w 146880"/>
                <a:gd name="connsiteY2" fmla="*/ 238303 h 350959"/>
                <a:gd name="connsiteX3" fmla="*/ 36789 w 146880"/>
                <a:gd name="connsiteY3" fmla="*/ 278784 h 350959"/>
                <a:gd name="connsiteX4" fmla="*/ 55839 w 146880"/>
                <a:gd name="connsiteY4" fmla="*/ 319266 h 350959"/>
                <a:gd name="connsiteX5" fmla="*/ 93939 w 146880"/>
                <a:gd name="connsiteY5" fmla="*/ 345460 h 350959"/>
                <a:gd name="connsiteX6" fmla="*/ 146326 w 146880"/>
                <a:gd name="connsiteY6" fmla="*/ 347841 h 350959"/>
                <a:gd name="connsiteX7" fmla="*/ 120132 w 146880"/>
                <a:gd name="connsiteY7" fmla="*/ 309741 h 350959"/>
                <a:gd name="connsiteX8" fmla="*/ 98701 w 146880"/>
                <a:gd name="connsiteY8" fmla="*/ 224016 h 350959"/>
                <a:gd name="connsiteX9" fmla="*/ 84414 w 146880"/>
                <a:gd name="connsiteY9" fmla="*/ 126384 h 350959"/>
                <a:gd name="connsiteX10" fmla="*/ 65364 w 146880"/>
                <a:gd name="connsiteY10" fmla="*/ 76378 h 350959"/>
                <a:gd name="connsiteX11" fmla="*/ 43932 w 146880"/>
                <a:gd name="connsiteY11" fmla="*/ 43040 h 350959"/>
                <a:gd name="connsiteX12" fmla="*/ 1070 w 146880"/>
                <a:gd name="connsiteY12" fmla="*/ 178 h 350959"/>
                <a:gd name="connsiteX13" fmla="*/ 12976 w 146880"/>
                <a:gd name="connsiteY13" fmla="*/ 59710 h 350959"/>
                <a:gd name="connsiteX0" fmla="*/ 12976 w 146879"/>
                <a:gd name="connsiteY0" fmla="*/ 59710 h 352009"/>
                <a:gd name="connsiteX1" fmla="*/ 12977 w 146879"/>
                <a:gd name="connsiteY1" fmla="*/ 147815 h 352009"/>
                <a:gd name="connsiteX2" fmla="*/ 20120 w 146879"/>
                <a:gd name="connsiteY2" fmla="*/ 238303 h 352009"/>
                <a:gd name="connsiteX3" fmla="*/ 36789 w 146879"/>
                <a:gd name="connsiteY3" fmla="*/ 278784 h 352009"/>
                <a:gd name="connsiteX4" fmla="*/ 55839 w 146879"/>
                <a:gd name="connsiteY4" fmla="*/ 319266 h 352009"/>
                <a:gd name="connsiteX5" fmla="*/ 93939 w 146879"/>
                <a:gd name="connsiteY5" fmla="*/ 345460 h 352009"/>
                <a:gd name="connsiteX6" fmla="*/ 146326 w 146879"/>
                <a:gd name="connsiteY6" fmla="*/ 347841 h 352009"/>
                <a:gd name="connsiteX7" fmla="*/ 120132 w 146879"/>
                <a:gd name="connsiteY7" fmla="*/ 295453 h 352009"/>
                <a:gd name="connsiteX8" fmla="*/ 98701 w 146879"/>
                <a:gd name="connsiteY8" fmla="*/ 224016 h 352009"/>
                <a:gd name="connsiteX9" fmla="*/ 84414 w 146879"/>
                <a:gd name="connsiteY9" fmla="*/ 126384 h 352009"/>
                <a:gd name="connsiteX10" fmla="*/ 65364 w 146879"/>
                <a:gd name="connsiteY10" fmla="*/ 76378 h 352009"/>
                <a:gd name="connsiteX11" fmla="*/ 43932 w 146879"/>
                <a:gd name="connsiteY11" fmla="*/ 43040 h 352009"/>
                <a:gd name="connsiteX12" fmla="*/ 1070 w 146879"/>
                <a:gd name="connsiteY12" fmla="*/ 178 h 352009"/>
                <a:gd name="connsiteX13" fmla="*/ 12976 w 146879"/>
                <a:gd name="connsiteY13" fmla="*/ 59710 h 352009"/>
                <a:gd name="connsiteX0" fmla="*/ 12976 w 139901"/>
                <a:gd name="connsiteY0" fmla="*/ 59710 h 348883"/>
                <a:gd name="connsiteX1" fmla="*/ 12977 w 139901"/>
                <a:gd name="connsiteY1" fmla="*/ 147815 h 348883"/>
                <a:gd name="connsiteX2" fmla="*/ 20120 w 139901"/>
                <a:gd name="connsiteY2" fmla="*/ 238303 h 348883"/>
                <a:gd name="connsiteX3" fmla="*/ 36789 w 139901"/>
                <a:gd name="connsiteY3" fmla="*/ 278784 h 348883"/>
                <a:gd name="connsiteX4" fmla="*/ 55839 w 139901"/>
                <a:gd name="connsiteY4" fmla="*/ 319266 h 348883"/>
                <a:gd name="connsiteX5" fmla="*/ 93939 w 139901"/>
                <a:gd name="connsiteY5" fmla="*/ 345460 h 348883"/>
                <a:gd name="connsiteX6" fmla="*/ 139183 w 139901"/>
                <a:gd name="connsiteY6" fmla="*/ 343078 h 348883"/>
                <a:gd name="connsiteX7" fmla="*/ 120132 w 139901"/>
                <a:gd name="connsiteY7" fmla="*/ 295453 h 348883"/>
                <a:gd name="connsiteX8" fmla="*/ 98701 w 139901"/>
                <a:gd name="connsiteY8" fmla="*/ 224016 h 348883"/>
                <a:gd name="connsiteX9" fmla="*/ 84414 w 139901"/>
                <a:gd name="connsiteY9" fmla="*/ 126384 h 348883"/>
                <a:gd name="connsiteX10" fmla="*/ 65364 w 139901"/>
                <a:gd name="connsiteY10" fmla="*/ 76378 h 348883"/>
                <a:gd name="connsiteX11" fmla="*/ 43932 w 139901"/>
                <a:gd name="connsiteY11" fmla="*/ 43040 h 348883"/>
                <a:gd name="connsiteX12" fmla="*/ 1070 w 139901"/>
                <a:gd name="connsiteY12" fmla="*/ 178 h 348883"/>
                <a:gd name="connsiteX13" fmla="*/ 12976 w 139901"/>
                <a:gd name="connsiteY13" fmla="*/ 59710 h 348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9901" h="348883">
                  <a:moveTo>
                    <a:pt x="12976" y="59710"/>
                  </a:moveTo>
                  <a:cubicBezTo>
                    <a:pt x="14961" y="84316"/>
                    <a:pt x="11786" y="118050"/>
                    <a:pt x="12977" y="147815"/>
                  </a:cubicBezTo>
                  <a:cubicBezTo>
                    <a:pt x="14168" y="177580"/>
                    <a:pt x="16151" y="216475"/>
                    <a:pt x="20120" y="238303"/>
                  </a:cubicBezTo>
                  <a:cubicBezTo>
                    <a:pt x="24089" y="260131"/>
                    <a:pt x="30836" y="265290"/>
                    <a:pt x="36789" y="278784"/>
                  </a:cubicBezTo>
                  <a:cubicBezTo>
                    <a:pt x="42742" y="292278"/>
                    <a:pt x="46314" y="308153"/>
                    <a:pt x="55839" y="319266"/>
                  </a:cubicBezTo>
                  <a:cubicBezTo>
                    <a:pt x="65364" y="330379"/>
                    <a:pt x="80048" y="341491"/>
                    <a:pt x="93939" y="345460"/>
                  </a:cubicBezTo>
                  <a:cubicBezTo>
                    <a:pt x="107830" y="349429"/>
                    <a:pt x="134818" y="351412"/>
                    <a:pt x="139183" y="343078"/>
                  </a:cubicBezTo>
                  <a:cubicBezTo>
                    <a:pt x="143548" y="334744"/>
                    <a:pt x="126879" y="315297"/>
                    <a:pt x="120132" y="295453"/>
                  </a:cubicBezTo>
                  <a:cubicBezTo>
                    <a:pt x="113385" y="275609"/>
                    <a:pt x="104654" y="252194"/>
                    <a:pt x="98701" y="224016"/>
                  </a:cubicBezTo>
                  <a:cubicBezTo>
                    <a:pt x="92748" y="195838"/>
                    <a:pt x="89970" y="150990"/>
                    <a:pt x="84414" y="126384"/>
                  </a:cubicBezTo>
                  <a:cubicBezTo>
                    <a:pt x="78858" y="101778"/>
                    <a:pt x="72111" y="90269"/>
                    <a:pt x="65364" y="76378"/>
                  </a:cubicBezTo>
                  <a:cubicBezTo>
                    <a:pt x="58617" y="62487"/>
                    <a:pt x="59013" y="58121"/>
                    <a:pt x="43932" y="43040"/>
                  </a:cubicBezTo>
                  <a:cubicBezTo>
                    <a:pt x="28851" y="27959"/>
                    <a:pt x="6229" y="-2600"/>
                    <a:pt x="1070" y="178"/>
                  </a:cubicBezTo>
                  <a:cubicBezTo>
                    <a:pt x="-4089" y="2956"/>
                    <a:pt x="10992" y="35104"/>
                    <a:pt x="12976" y="59710"/>
                  </a:cubicBezTo>
                  <a:close/>
                </a:path>
              </a:pathLst>
            </a:custGeom>
            <a:gradFill flip="none" rotWithShape="1">
              <a:gsLst>
                <a:gs pos="0">
                  <a:srgbClr val="D4C1E5"/>
                </a:gs>
                <a:gs pos="50000">
                  <a:schemeClr val="bg1"/>
                </a:gs>
                <a:gs pos="100000">
                  <a:srgbClr val="D3C2E4"/>
                </a:gs>
              </a:gsLst>
              <a:lin ang="72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7" name="任意多边形 256"/>
            <p:cNvSpPr/>
            <p:nvPr/>
          </p:nvSpPr>
          <p:spPr>
            <a:xfrm>
              <a:off x="8093758" y="1988160"/>
              <a:ext cx="249588" cy="442250"/>
            </a:xfrm>
            <a:custGeom>
              <a:avLst/>
              <a:gdLst>
                <a:gd name="connsiteX0" fmla="*/ 6984 w 254028"/>
                <a:gd name="connsiteY0" fmla="*/ 233546 h 442250"/>
                <a:gd name="connsiteX1" fmla="*/ 33178 w 254028"/>
                <a:gd name="connsiteY1" fmla="*/ 138296 h 442250"/>
                <a:gd name="connsiteX2" fmla="*/ 66515 w 254028"/>
                <a:gd name="connsiteY2" fmla="*/ 74003 h 442250"/>
                <a:gd name="connsiteX3" fmla="*/ 102234 w 254028"/>
                <a:gd name="connsiteY3" fmla="*/ 33521 h 442250"/>
                <a:gd name="connsiteX4" fmla="*/ 137953 w 254028"/>
                <a:gd name="connsiteY4" fmla="*/ 184 h 442250"/>
                <a:gd name="connsiteX5" fmla="*/ 159384 w 254028"/>
                <a:gd name="connsiteY5" fmla="*/ 19234 h 442250"/>
                <a:gd name="connsiteX6" fmla="*/ 249872 w 254028"/>
                <a:gd name="connsiteY6" fmla="*/ 102578 h 442250"/>
                <a:gd name="connsiteX7" fmla="*/ 233203 w 254028"/>
                <a:gd name="connsiteY7" fmla="*/ 109721 h 442250"/>
                <a:gd name="connsiteX8" fmla="*/ 183197 w 254028"/>
                <a:gd name="connsiteY8" fmla="*/ 162109 h 442250"/>
                <a:gd name="connsiteX9" fmla="*/ 145097 w 254028"/>
                <a:gd name="connsiteY9" fmla="*/ 240690 h 442250"/>
                <a:gd name="connsiteX10" fmla="*/ 118903 w 254028"/>
                <a:gd name="connsiteY10" fmla="*/ 364515 h 442250"/>
                <a:gd name="connsiteX11" fmla="*/ 121284 w 254028"/>
                <a:gd name="connsiteY11" fmla="*/ 438334 h 442250"/>
                <a:gd name="connsiteX12" fmla="*/ 106997 w 254028"/>
                <a:gd name="connsiteY12" fmla="*/ 421665 h 442250"/>
                <a:gd name="connsiteX13" fmla="*/ 37940 w 254028"/>
                <a:gd name="connsiteY13" fmla="*/ 333559 h 442250"/>
                <a:gd name="connsiteX14" fmla="*/ 2222 w 254028"/>
                <a:gd name="connsiteY14" fmla="*/ 290696 h 442250"/>
                <a:gd name="connsiteX15" fmla="*/ 6984 w 254028"/>
                <a:gd name="connsiteY15" fmla="*/ 233546 h 442250"/>
                <a:gd name="connsiteX0" fmla="*/ 8765 w 253428"/>
                <a:gd name="connsiteY0" fmla="*/ 233546 h 442250"/>
                <a:gd name="connsiteX1" fmla="*/ 32578 w 253428"/>
                <a:gd name="connsiteY1" fmla="*/ 138296 h 442250"/>
                <a:gd name="connsiteX2" fmla="*/ 65915 w 253428"/>
                <a:gd name="connsiteY2" fmla="*/ 74003 h 442250"/>
                <a:gd name="connsiteX3" fmla="*/ 101634 w 253428"/>
                <a:gd name="connsiteY3" fmla="*/ 33521 h 442250"/>
                <a:gd name="connsiteX4" fmla="*/ 137353 w 253428"/>
                <a:gd name="connsiteY4" fmla="*/ 184 h 442250"/>
                <a:gd name="connsiteX5" fmla="*/ 158784 w 253428"/>
                <a:gd name="connsiteY5" fmla="*/ 19234 h 442250"/>
                <a:gd name="connsiteX6" fmla="*/ 249272 w 253428"/>
                <a:gd name="connsiteY6" fmla="*/ 102578 h 442250"/>
                <a:gd name="connsiteX7" fmla="*/ 232603 w 253428"/>
                <a:gd name="connsiteY7" fmla="*/ 109721 h 442250"/>
                <a:gd name="connsiteX8" fmla="*/ 182597 w 253428"/>
                <a:gd name="connsiteY8" fmla="*/ 162109 h 442250"/>
                <a:gd name="connsiteX9" fmla="*/ 144497 w 253428"/>
                <a:gd name="connsiteY9" fmla="*/ 240690 h 442250"/>
                <a:gd name="connsiteX10" fmla="*/ 118303 w 253428"/>
                <a:gd name="connsiteY10" fmla="*/ 364515 h 442250"/>
                <a:gd name="connsiteX11" fmla="*/ 120684 w 253428"/>
                <a:gd name="connsiteY11" fmla="*/ 438334 h 442250"/>
                <a:gd name="connsiteX12" fmla="*/ 106397 w 253428"/>
                <a:gd name="connsiteY12" fmla="*/ 421665 h 442250"/>
                <a:gd name="connsiteX13" fmla="*/ 37340 w 253428"/>
                <a:gd name="connsiteY13" fmla="*/ 333559 h 442250"/>
                <a:gd name="connsiteX14" fmla="*/ 1622 w 253428"/>
                <a:gd name="connsiteY14" fmla="*/ 290696 h 442250"/>
                <a:gd name="connsiteX15" fmla="*/ 8765 w 253428"/>
                <a:gd name="connsiteY15" fmla="*/ 233546 h 442250"/>
                <a:gd name="connsiteX0" fmla="*/ 8765 w 253428"/>
                <a:gd name="connsiteY0" fmla="*/ 233546 h 442250"/>
                <a:gd name="connsiteX1" fmla="*/ 32578 w 253428"/>
                <a:gd name="connsiteY1" fmla="*/ 138296 h 442250"/>
                <a:gd name="connsiteX2" fmla="*/ 65915 w 253428"/>
                <a:gd name="connsiteY2" fmla="*/ 74003 h 442250"/>
                <a:gd name="connsiteX3" fmla="*/ 101634 w 253428"/>
                <a:gd name="connsiteY3" fmla="*/ 33521 h 442250"/>
                <a:gd name="connsiteX4" fmla="*/ 137353 w 253428"/>
                <a:gd name="connsiteY4" fmla="*/ 184 h 442250"/>
                <a:gd name="connsiteX5" fmla="*/ 158784 w 253428"/>
                <a:gd name="connsiteY5" fmla="*/ 19234 h 442250"/>
                <a:gd name="connsiteX6" fmla="*/ 249272 w 253428"/>
                <a:gd name="connsiteY6" fmla="*/ 102578 h 442250"/>
                <a:gd name="connsiteX7" fmla="*/ 232603 w 253428"/>
                <a:gd name="connsiteY7" fmla="*/ 109721 h 442250"/>
                <a:gd name="connsiteX8" fmla="*/ 182597 w 253428"/>
                <a:gd name="connsiteY8" fmla="*/ 162109 h 442250"/>
                <a:gd name="connsiteX9" fmla="*/ 137353 w 253428"/>
                <a:gd name="connsiteY9" fmla="*/ 240690 h 442250"/>
                <a:gd name="connsiteX10" fmla="*/ 118303 w 253428"/>
                <a:gd name="connsiteY10" fmla="*/ 364515 h 442250"/>
                <a:gd name="connsiteX11" fmla="*/ 120684 w 253428"/>
                <a:gd name="connsiteY11" fmla="*/ 438334 h 442250"/>
                <a:gd name="connsiteX12" fmla="*/ 106397 w 253428"/>
                <a:gd name="connsiteY12" fmla="*/ 421665 h 442250"/>
                <a:gd name="connsiteX13" fmla="*/ 37340 w 253428"/>
                <a:gd name="connsiteY13" fmla="*/ 333559 h 442250"/>
                <a:gd name="connsiteX14" fmla="*/ 1622 w 253428"/>
                <a:gd name="connsiteY14" fmla="*/ 290696 h 442250"/>
                <a:gd name="connsiteX15" fmla="*/ 8765 w 253428"/>
                <a:gd name="connsiteY15" fmla="*/ 233546 h 442250"/>
                <a:gd name="connsiteX0" fmla="*/ 8765 w 253480"/>
                <a:gd name="connsiteY0" fmla="*/ 233546 h 442250"/>
                <a:gd name="connsiteX1" fmla="*/ 32578 w 253480"/>
                <a:gd name="connsiteY1" fmla="*/ 138296 h 442250"/>
                <a:gd name="connsiteX2" fmla="*/ 65915 w 253480"/>
                <a:gd name="connsiteY2" fmla="*/ 74003 h 442250"/>
                <a:gd name="connsiteX3" fmla="*/ 101634 w 253480"/>
                <a:gd name="connsiteY3" fmla="*/ 33521 h 442250"/>
                <a:gd name="connsiteX4" fmla="*/ 137353 w 253480"/>
                <a:gd name="connsiteY4" fmla="*/ 184 h 442250"/>
                <a:gd name="connsiteX5" fmla="*/ 158784 w 253480"/>
                <a:gd name="connsiteY5" fmla="*/ 19234 h 442250"/>
                <a:gd name="connsiteX6" fmla="*/ 249272 w 253480"/>
                <a:gd name="connsiteY6" fmla="*/ 102578 h 442250"/>
                <a:gd name="connsiteX7" fmla="*/ 232603 w 253480"/>
                <a:gd name="connsiteY7" fmla="*/ 109721 h 442250"/>
                <a:gd name="connsiteX8" fmla="*/ 180215 w 253480"/>
                <a:gd name="connsiteY8" fmla="*/ 154966 h 442250"/>
                <a:gd name="connsiteX9" fmla="*/ 137353 w 253480"/>
                <a:gd name="connsiteY9" fmla="*/ 240690 h 442250"/>
                <a:gd name="connsiteX10" fmla="*/ 118303 w 253480"/>
                <a:gd name="connsiteY10" fmla="*/ 364515 h 442250"/>
                <a:gd name="connsiteX11" fmla="*/ 120684 w 253480"/>
                <a:gd name="connsiteY11" fmla="*/ 438334 h 442250"/>
                <a:gd name="connsiteX12" fmla="*/ 106397 w 253480"/>
                <a:gd name="connsiteY12" fmla="*/ 421665 h 442250"/>
                <a:gd name="connsiteX13" fmla="*/ 37340 w 253480"/>
                <a:gd name="connsiteY13" fmla="*/ 333559 h 442250"/>
                <a:gd name="connsiteX14" fmla="*/ 1622 w 253480"/>
                <a:gd name="connsiteY14" fmla="*/ 290696 h 442250"/>
                <a:gd name="connsiteX15" fmla="*/ 8765 w 253480"/>
                <a:gd name="connsiteY15" fmla="*/ 233546 h 442250"/>
                <a:gd name="connsiteX0" fmla="*/ 4873 w 249588"/>
                <a:gd name="connsiteY0" fmla="*/ 233546 h 442250"/>
                <a:gd name="connsiteX1" fmla="*/ 28686 w 249588"/>
                <a:gd name="connsiteY1" fmla="*/ 138296 h 442250"/>
                <a:gd name="connsiteX2" fmla="*/ 62023 w 249588"/>
                <a:gd name="connsiteY2" fmla="*/ 74003 h 442250"/>
                <a:gd name="connsiteX3" fmla="*/ 97742 w 249588"/>
                <a:gd name="connsiteY3" fmla="*/ 33521 h 442250"/>
                <a:gd name="connsiteX4" fmla="*/ 133461 w 249588"/>
                <a:gd name="connsiteY4" fmla="*/ 184 h 442250"/>
                <a:gd name="connsiteX5" fmla="*/ 154892 w 249588"/>
                <a:gd name="connsiteY5" fmla="*/ 19234 h 442250"/>
                <a:gd name="connsiteX6" fmla="*/ 245380 w 249588"/>
                <a:gd name="connsiteY6" fmla="*/ 102578 h 442250"/>
                <a:gd name="connsiteX7" fmla="*/ 228711 w 249588"/>
                <a:gd name="connsiteY7" fmla="*/ 109721 h 442250"/>
                <a:gd name="connsiteX8" fmla="*/ 176323 w 249588"/>
                <a:gd name="connsiteY8" fmla="*/ 154966 h 442250"/>
                <a:gd name="connsiteX9" fmla="*/ 133461 w 249588"/>
                <a:gd name="connsiteY9" fmla="*/ 240690 h 442250"/>
                <a:gd name="connsiteX10" fmla="*/ 114411 w 249588"/>
                <a:gd name="connsiteY10" fmla="*/ 364515 h 442250"/>
                <a:gd name="connsiteX11" fmla="*/ 116792 w 249588"/>
                <a:gd name="connsiteY11" fmla="*/ 438334 h 442250"/>
                <a:gd name="connsiteX12" fmla="*/ 102505 w 249588"/>
                <a:gd name="connsiteY12" fmla="*/ 421665 h 442250"/>
                <a:gd name="connsiteX13" fmla="*/ 33448 w 249588"/>
                <a:gd name="connsiteY13" fmla="*/ 333559 h 442250"/>
                <a:gd name="connsiteX14" fmla="*/ 2492 w 249588"/>
                <a:gd name="connsiteY14" fmla="*/ 285934 h 442250"/>
                <a:gd name="connsiteX15" fmla="*/ 4873 w 249588"/>
                <a:gd name="connsiteY15" fmla="*/ 233546 h 44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9588" h="442250">
                  <a:moveTo>
                    <a:pt x="4873" y="233546"/>
                  </a:moveTo>
                  <a:cubicBezTo>
                    <a:pt x="9239" y="208940"/>
                    <a:pt x="19161" y="164887"/>
                    <a:pt x="28686" y="138296"/>
                  </a:cubicBezTo>
                  <a:cubicBezTo>
                    <a:pt x="38211" y="111705"/>
                    <a:pt x="50514" y="91465"/>
                    <a:pt x="62023" y="74003"/>
                  </a:cubicBezTo>
                  <a:cubicBezTo>
                    <a:pt x="73532" y="56541"/>
                    <a:pt x="85836" y="45824"/>
                    <a:pt x="97742" y="33521"/>
                  </a:cubicBezTo>
                  <a:cubicBezTo>
                    <a:pt x="109648" y="21218"/>
                    <a:pt x="123936" y="2565"/>
                    <a:pt x="133461" y="184"/>
                  </a:cubicBezTo>
                  <a:cubicBezTo>
                    <a:pt x="142986" y="-2197"/>
                    <a:pt x="154892" y="19234"/>
                    <a:pt x="154892" y="19234"/>
                  </a:cubicBezTo>
                  <a:cubicBezTo>
                    <a:pt x="173545" y="36300"/>
                    <a:pt x="233077" y="87497"/>
                    <a:pt x="245380" y="102578"/>
                  </a:cubicBezTo>
                  <a:cubicBezTo>
                    <a:pt x="257683" y="117659"/>
                    <a:pt x="240220" y="100990"/>
                    <a:pt x="228711" y="109721"/>
                  </a:cubicBezTo>
                  <a:cubicBezTo>
                    <a:pt x="217202" y="118452"/>
                    <a:pt x="192198" y="133138"/>
                    <a:pt x="176323" y="154966"/>
                  </a:cubicBezTo>
                  <a:cubicBezTo>
                    <a:pt x="160448" y="176794"/>
                    <a:pt x="143780" y="205765"/>
                    <a:pt x="133461" y="240690"/>
                  </a:cubicBezTo>
                  <a:cubicBezTo>
                    <a:pt x="123142" y="275615"/>
                    <a:pt x="117189" y="331575"/>
                    <a:pt x="114411" y="364515"/>
                  </a:cubicBezTo>
                  <a:cubicBezTo>
                    <a:pt x="111633" y="397455"/>
                    <a:pt x="118776" y="428809"/>
                    <a:pt x="116792" y="438334"/>
                  </a:cubicBezTo>
                  <a:cubicBezTo>
                    <a:pt x="114808" y="447859"/>
                    <a:pt x="116396" y="439127"/>
                    <a:pt x="102505" y="421665"/>
                  </a:cubicBezTo>
                  <a:cubicBezTo>
                    <a:pt x="88614" y="404203"/>
                    <a:pt x="50911" y="355387"/>
                    <a:pt x="33448" y="333559"/>
                  </a:cubicBezTo>
                  <a:cubicBezTo>
                    <a:pt x="15986" y="311731"/>
                    <a:pt x="7255" y="302603"/>
                    <a:pt x="2492" y="285934"/>
                  </a:cubicBezTo>
                  <a:cubicBezTo>
                    <a:pt x="-2271" y="269265"/>
                    <a:pt x="507" y="258152"/>
                    <a:pt x="4873" y="233546"/>
                  </a:cubicBezTo>
                  <a:close/>
                </a:path>
              </a:pathLst>
            </a:custGeom>
            <a:gradFill flip="none" rotWithShape="1">
              <a:gsLst>
                <a:gs pos="0">
                  <a:srgbClr val="D4C1E5"/>
                </a:gs>
                <a:gs pos="50000">
                  <a:schemeClr val="bg1"/>
                </a:gs>
                <a:gs pos="100000">
                  <a:srgbClr val="D3C2E4"/>
                </a:gs>
              </a:gsLst>
              <a:lin ang="90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8" name="任意多边形 257"/>
            <p:cNvSpPr/>
            <p:nvPr/>
          </p:nvSpPr>
          <p:spPr>
            <a:xfrm>
              <a:off x="8683425" y="1822272"/>
              <a:ext cx="246498" cy="312396"/>
            </a:xfrm>
            <a:custGeom>
              <a:avLst/>
              <a:gdLst>
                <a:gd name="connsiteX0" fmla="*/ 74885 w 246569"/>
                <a:gd name="connsiteY0" fmla="*/ 22544 h 316505"/>
                <a:gd name="connsiteX1" fmla="*/ 15353 w 246569"/>
                <a:gd name="connsiteY1" fmla="*/ 103507 h 316505"/>
                <a:gd name="connsiteX2" fmla="*/ 1066 w 246569"/>
                <a:gd name="connsiteY2" fmla="*/ 201138 h 316505"/>
                <a:gd name="connsiteX3" fmla="*/ 36785 w 246569"/>
                <a:gd name="connsiteY3" fmla="*/ 272576 h 316505"/>
                <a:gd name="connsiteX4" fmla="*/ 84410 w 246569"/>
                <a:gd name="connsiteY4" fmla="*/ 305913 h 316505"/>
                <a:gd name="connsiteX5" fmla="*/ 108222 w 246569"/>
                <a:gd name="connsiteY5" fmla="*/ 315438 h 316505"/>
                <a:gd name="connsiteX6" fmla="*/ 96316 w 246569"/>
                <a:gd name="connsiteY6" fmla="*/ 284482 h 316505"/>
                <a:gd name="connsiteX7" fmla="*/ 93935 w 246569"/>
                <a:gd name="connsiteY7" fmla="*/ 234476 h 316505"/>
                <a:gd name="connsiteX8" fmla="*/ 93935 w 246569"/>
                <a:gd name="connsiteY8" fmla="*/ 224951 h 316505"/>
                <a:gd name="connsiteX9" fmla="*/ 77266 w 246569"/>
                <a:gd name="connsiteY9" fmla="*/ 210663 h 316505"/>
                <a:gd name="connsiteX10" fmla="*/ 93935 w 246569"/>
                <a:gd name="connsiteY10" fmla="*/ 139226 h 316505"/>
                <a:gd name="connsiteX11" fmla="*/ 136797 w 246569"/>
                <a:gd name="connsiteY11" fmla="*/ 79694 h 316505"/>
                <a:gd name="connsiteX12" fmla="*/ 172516 w 246569"/>
                <a:gd name="connsiteY12" fmla="*/ 51119 h 316505"/>
                <a:gd name="connsiteX13" fmla="*/ 220141 w 246569"/>
                <a:gd name="connsiteY13" fmla="*/ 48738 h 316505"/>
                <a:gd name="connsiteX14" fmla="*/ 246335 w 246569"/>
                <a:gd name="connsiteY14" fmla="*/ 60644 h 316505"/>
                <a:gd name="connsiteX15" fmla="*/ 205853 w 246569"/>
                <a:gd name="connsiteY15" fmla="*/ 27307 h 316505"/>
                <a:gd name="connsiteX16" fmla="*/ 155847 w 246569"/>
                <a:gd name="connsiteY16" fmla="*/ 1113 h 316505"/>
                <a:gd name="connsiteX17" fmla="*/ 127272 w 246569"/>
                <a:gd name="connsiteY17" fmla="*/ 5876 h 316505"/>
                <a:gd name="connsiteX18" fmla="*/ 74885 w 246569"/>
                <a:gd name="connsiteY18" fmla="*/ 22544 h 316505"/>
                <a:gd name="connsiteX0" fmla="*/ 74885 w 246569"/>
                <a:gd name="connsiteY0" fmla="*/ 17907 h 311868"/>
                <a:gd name="connsiteX1" fmla="*/ 15353 w 246569"/>
                <a:gd name="connsiteY1" fmla="*/ 98870 h 311868"/>
                <a:gd name="connsiteX2" fmla="*/ 1066 w 246569"/>
                <a:gd name="connsiteY2" fmla="*/ 196501 h 311868"/>
                <a:gd name="connsiteX3" fmla="*/ 36785 w 246569"/>
                <a:gd name="connsiteY3" fmla="*/ 267939 h 311868"/>
                <a:gd name="connsiteX4" fmla="*/ 84410 w 246569"/>
                <a:gd name="connsiteY4" fmla="*/ 301276 h 311868"/>
                <a:gd name="connsiteX5" fmla="*/ 108222 w 246569"/>
                <a:gd name="connsiteY5" fmla="*/ 310801 h 311868"/>
                <a:gd name="connsiteX6" fmla="*/ 96316 w 246569"/>
                <a:gd name="connsiteY6" fmla="*/ 279845 h 311868"/>
                <a:gd name="connsiteX7" fmla="*/ 93935 w 246569"/>
                <a:gd name="connsiteY7" fmla="*/ 229839 h 311868"/>
                <a:gd name="connsiteX8" fmla="*/ 93935 w 246569"/>
                <a:gd name="connsiteY8" fmla="*/ 220314 h 311868"/>
                <a:gd name="connsiteX9" fmla="*/ 77266 w 246569"/>
                <a:gd name="connsiteY9" fmla="*/ 206026 h 311868"/>
                <a:gd name="connsiteX10" fmla="*/ 93935 w 246569"/>
                <a:gd name="connsiteY10" fmla="*/ 134589 h 311868"/>
                <a:gd name="connsiteX11" fmla="*/ 136797 w 246569"/>
                <a:gd name="connsiteY11" fmla="*/ 75057 h 311868"/>
                <a:gd name="connsiteX12" fmla="*/ 172516 w 246569"/>
                <a:gd name="connsiteY12" fmla="*/ 46482 h 311868"/>
                <a:gd name="connsiteX13" fmla="*/ 220141 w 246569"/>
                <a:gd name="connsiteY13" fmla="*/ 44101 h 311868"/>
                <a:gd name="connsiteX14" fmla="*/ 246335 w 246569"/>
                <a:gd name="connsiteY14" fmla="*/ 56007 h 311868"/>
                <a:gd name="connsiteX15" fmla="*/ 205853 w 246569"/>
                <a:gd name="connsiteY15" fmla="*/ 22670 h 311868"/>
                <a:gd name="connsiteX16" fmla="*/ 160610 w 246569"/>
                <a:gd name="connsiteY16" fmla="*/ 3620 h 311868"/>
                <a:gd name="connsiteX17" fmla="*/ 127272 w 246569"/>
                <a:gd name="connsiteY17" fmla="*/ 1239 h 311868"/>
                <a:gd name="connsiteX18" fmla="*/ 74885 w 246569"/>
                <a:gd name="connsiteY18" fmla="*/ 17907 h 311868"/>
                <a:gd name="connsiteX0" fmla="*/ 74885 w 246569"/>
                <a:gd name="connsiteY0" fmla="*/ 17907 h 311868"/>
                <a:gd name="connsiteX1" fmla="*/ 15353 w 246569"/>
                <a:gd name="connsiteY1" fmla="*/ 98870 h 311868"/>
                <a:gd name="connsiteX2" fmla="*/ 1066 w 246569"/>
                <a:gd name="connsiteY2" fmla="*/ 196501 h 311868"/>
                <a:gd name="connsiteX3" fmla="*/ 36785 w 246569"/>
                <a:gd name="connsiteY3" fmla="*/ 267939 h 311868"/>
                <a:gd name="connsiteX4" fmla="*/ 84410 w 246569"/>
                <a:gd name="connsiteY4" fmla="*/ 301276 h 311868"/>
                <a:gd name="connsiteX5" fmla="*/ 108222 w 246569"/>
                <a:gd name="connsiteY5" fmla="*/ 310801 h 311868"/>
                <a:gd name="connsiteX6" fmla="*/ 96316 w 246569"/>
                <a:gd name="connsiteY6" fmla="*/ 279845 h 311868"/>
                <a:gd name="connsiteX7" fmla="*/ 93935 w 246569"/>
                <a:gd name="connsiteY7" fmla="*/ 229839 h 311868"/>
                <a:gd name="connsiteX8" fmla="*/ 93935 w 246569"/>
                <a:gd name="connsiteY8" fmla="*/ 220314 h 311868"/>
                <a:gd name="connsiteX9" fmla="*/ 77266 w 246569"/>
                <a:gd name="connsiteY9" fmla="*/ 206026 h 311868"/>
                <a:gd name="connsiteX10" fmla="*/ 93935 w 246569"/>
                <a:gd name="connsiteY10" fmla="*/ 134589 h 311868"/>
                <a:gd name="connsiteX11" fmla="*/ 136797 w 246569"/>
                <a:gd name="connsiteY11" fmla="*/ 75057 h 311868"/>
                <a:gd name="connsiteX12" fmla="*/ 172516 w 246569"/>
                <a:gd name="connsiteY12" fmla="*/ 53626 h 311868"/>
                <a:gd name="connsiteX13" fmla="*/ 220141 w 246569"/>
                <a:gd name="connsiteY13" fmla="*/ 44101 h 311868"/>
                <a:gd name="connsiteX14" fmla="*/ 246335 w 246569"/>
                <a:gd name="connsiteY14" fmla="*/ 56007 h 311868"/>
                <a:gd name="connsiteX15" fmla="*/ 205853 w 246569"/>
                <a:gd name="connsiteY15" fmla="*/ 22670 h 311868"/>
                <a:gd name="connsiteX16" fmla="*/ 160610 w 246569"/>
                <a:gd name="connsiteY16" fmla="*/ 3620 h 311868"/>
                <a:gd name="connsiteX17" fmla="*/ 127272 w 246569"/>
                <a:gd name="connsiteY17" fmla="*/ 1239 h 311868"/>
                <a:gd name="connsiteX18" fmla="*/ 74885 w 246569"/>
                <a:gd name="connsiteY18" fmla="*/ 17907 h 311868"/>
                <a:gd name="connsiteX0" fmla="*/ 70051 w 246498"/>
                <a:gd name="connsiteY0" fmla="*/ 25579 h 312396"/>
                <a:gd name="connsiteX1" fmla="*/ 15282 w 246498"/>
                <a:gd name="connsiteY1" fmla="*/ 99398 h 312396"/>
                <a:gd name="connsiteX2" fmla="*/ 995 w 246498"/>
                <a:gd name="connsiteY2" fmla="*/ 197029 h 312396"/>
                <a:gd name="connsiteX3" fmla="*/ 36714 w 246498"/>
                <a:gd name="connsiteY3" fmla="*/ 268467 h 312396"/>
                <a:gd name="connsiteX4" fmla="*/ 84339 w 246498"/>
                <a:gd name="connsiteY4" fmla="*/ 301804 h 312396"/>
                <a:gd name="connsiteX5" fmla="*/ 108151 w 246498"/>
                <a:gd name="connsiteY5" fmla="*/ 311329 h 312396"/>
                <a:gd name="connsiteX6" fmla="*/ 96245 w 246498"/>
                <a:gd name="connsiteY6" fmla="*/ 280373 h 312396"/>
                <a:gd name="connsiteX7" fmla="*/ 93864 w 246498"/>
                <a:gd name="connsiteY7" fmla="*/ 230367 h 312396"/>
                <a:gd name="connsiteX8" fmla="*/ 93864 w 246498"/>
                <a:gd name="connsiteY8" fmla="*/ 220842 h 312396"/>
                <a:gd name="connsiteX9" fmla="*/ 77195 w 246498"/>
                <a:gd name="connsiteY9" fmla="*/ 206554 h 312396"/>
                <a:gd name="connsiteX10" fmla="*/ 93864 w 246498"/>
                <a:gd name="connsiteY10" fmla="*/ 135117 h 312396"/>
                <a:gd name="connsiteX11" fmla="*/ 136726 w 246498"/>
                <a:gd name="connsiteY11" fmla="*/ 75585 h 312396"/>
                <a:gd name="connsiteX12" fmla="*/ 172445 w 246498"/>
                <a:gd name="connsiteY12" fmla="*/ 54154 h 312396"/>
                <a:gd name="connsiteX13" fmla="*/ 220070 w 246498"/>
                <a:gd name="connsiteY13" fmla="*/ 44629 h 312396"/>
                <a:gd name="connsiteX14" fmla="*/ 246264 w 246498"/>
                <a:gd name="connsiteY14" fmla="*/ 56535 h 312396"/>
                <a:gd name="connsiteX15" fmla="*/ 205782 w 246498"/>
                <a:gd name="connsiteY15" fmla="*/ 23198 h 312396"/>
                <a:gd name="connsiteX16" fmla="*/ 160539 w 246498"/>
                <a:gd name="connsiteY16" fmla="*/ 4148 h 312396"/>
                <a:gd name="connsiteX17" fmla="*/ 127201 w 246498"/>
                <a:gd name="connsiteY17" fmla="*/ 1767 h 312396"/>
                <a:gd name="connsiteX18" fmla="*/ 70051 w 246498"/>
                <a:gd name="connsiteY18" fmla="*/ 25579 h 312396"/>
                <a:gd name="connsiteX0" fmla="*/ 70051 w 246498"/>
                <a:gd name="connsiteY0" fmla="*/ 25579 h 312396"/>
                <a:gd name="connsiteX1" fmla="*/ 15282 w 246498"/>
                <a:gd name="connsiteY1" fmla="*/ 99398 h 312396"/>
                <a:gd name="connsiteX2" fmla="*/ 995 w 246498"/>
                <a:gd name="connsiteY2" fmla="*/ 197029 h 312396"/>
                <a:gd name="connsiteX3" fmla="*/ 36714 w 246498"/>
                <a:gd name="connsiteY3" fmla="*/ 268467 h 312396"/>
                <a:gd name="connsiteX4" fmla="*/ 84339 w 246498"/>
                <a:gd name="connsiteY4" fmla="*/ 301804 h 312396"/>
                <a:gd name="connsiteX5" fmla="*/ 108151 w 246498"/>
                <a:gd name="connsiteY5" fmla="*/ 311329 h 312396"/>
                <a:gd name="connsiteX6" fmla="*/ 96245 w 246498"/>
                <a:gd name="connsiteY6" fmla="*/ 280373 h 312396"/>
                <a:gd name="connsiteX7" fmla="*/ 93864 w 246498"/>
                <a:gd name="connsiteY7" fmla="*/ 230367 h 312396"/>
                <a:gd name="connsiteX8" fmla="*/ 93864 w 246498"/>
                <a:gd name="connsiteY8" fmla="*/ 220842 h 312396"/>
                <a:gd name="connsiteX9" fmla="*/ 77195 w 246498"/>
                <a:gd name="connsiteY9" fmla="*/ 206554 h 312396"/>
                <a:gd name="connsiteX10" fmla="*/ 91483 w 246498"/>
                <a:gd name="connsiteY10" fmla="*/ 132735 h 312396"/>
                <a:gd name="connsiteX11" fmla="*/ 136726 w 246498"/>
                <a:gd name="connsiteY11" fmla="*/ 75585 h 312396"/>
                <a:gd name="connsiteX12" fmla="*/ 172445 w 246498"/>
                <a:gd name="connsiteY12" fmla="*/ 54154 h 312396"/>
                <a:gd name="connsiteX13" fmla="*/ 220070 w 246498"/>
                <a:gd name="connsiteY13" fmla="*/ 44629 h 312396"/>
                <a:gd name="connsiteX14" fmla="*/ 246264 w 246498"/>
                <a:gd name="connsiteY14" fmla="*/ 56535 h 312396"/>
                <a:gd name="connsiteX15" fmla="*/ 205782 w 246498"/>
                <a:gd name="connsiteY15" fmla="*/ 23198 h 312396"/>
                <a:gd name="connsiteX16" fmla="*/ 160539 w 246498"/>
                <a:gd name="connsiteY16" fmla="*/ 4148 h 312396"/>
                <a:gd name="connsiteX17" fmla="*/ 127201 w 246498"/>
                <a:gd name="connsiteY17" fmla="*/ 1767 h 312396"/>
                <a:gd name="connsiteX18" fmla="*/ 70051 w 246498"/>
                <a:gd name="connsiteY18" fmla="*/ 25579 h 312396"/>
                <a:gd name="connsiteX0" fmla="*/ 70051 w 246498"/>
                <a:gd name="connsiteY0" fmla="*/ 25579 h 312396"/>
                <a:gd name="connsiteX1" fmla="*/ 15282 w 246498"/>
                <a:gd name="connsiteY1" fmla="*/ 99398 h 312396"/>
                <a:gd name="connsiteX2" fmla="*/ 995 w 246498"/>
                <a:gd name="connsiteY2" fmla="*/ 197029 h 312396"/>
                <a:gd name="connsiteX3" fmla="*/ 36714 w 246498"/>
                <a:gd name="connsiteY3" fmla="*/ 268467 h 312396"/>
                <a:gd name="connsiteX4" fmla="*/ 84339 w 246498"/>
                <a:gd name="connsiteY4" fmla="*/ 301804 h 312396"/>
                <a:gd name="connsiteX5" fmla="*/ 108151 w 246498"/>
                <a:gd name="connsiteY5" fmla="*/ 311329 h 312396"/>
                <a:gd name="connsiteX6" fmla="*/ 96245 w 246498"/>
                <a:gd name="connsiteY6" fmla="*/ 280373 h 312396"/>
                <a:gd name="connsiteX7" fmla="*/ 93864 w 246498"/>
                <a:gd name="connsiteY7" fmla="*/ 230367 h 312396"/>
                <a:gd name="connsiteX8" fmla="*/ 93864 w 246498"/>
                <a:gd name="connsiteY8" fmla="*/ 220842 h 312396"/>
                <a:gd name="connsiteX9" fmla="*/ 74814 w 246498"/>
                <a:gd name="connsiteY9" fmla="*/ 189885 h 312396"/>
                <a:gd name="connsiteX10" fmla="*/ 91483 w 246498"/>
                <a:gd name="connsiteY10" fmla="*/ 132735 h 312396"/>
                <a:gd name="connsiteX11" fmla="*/ 136726 w 246498"/>
                <a:gd name="connsiteY11" fmla="*/ 75585 h 312396"/>
                <a:gd name="connsiteX12" fmla="*/ 172445 w 246498"/>
                <a:gd name="connsiteY12" fmla="*/ 54154 h 312396"/>
                <a:gd name="connsiteX13" fmla="*/ 220070 w 246498"/>
                <a:gd name="connsiteY13" fmla="*/ 44629 h 312396"/>
                <a:gd name="connsiteX14" fmla="*/ 246264 w 246498"/>
                <a:gd name="connsiteY14" fmla="*/ 56535 h 312396"/>
                <a:gd name="connsiteX15" fmla="*/ 205782 w 246498"/>
                <a:gd name="connsiteY15" fmla="*/ 23198 h 312396"/>
                <a:gd name="connsiteX16" fmla="*/ 160539 w 246498"/>
                <a:gd name="connsiteY16" fmla="*/ 4148 h 312396"/>
                <a:gd name="connsiteX17" fmla="*/ 127201 w 246498"/>
                <a:gd name="connsiteY17" fmla="*/ 1767 h 312396"/>
                <a:gd name="connsiteX18" fmla="*/ 70051 w 246498"/>
                <a:gd name="connsiteY18" fmla="*/ 25579 h 3123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6498" h="312396">
                  <a:moveTo>
                    <a:pt x="70051" y="25579"/>
                  </a:moveTo>
                  <a:cubicBezTo>
                    <a:pt x="51398" y="41851"/>
                    <a:pt x="26791" y="70823"/>
                    <a:pt x="15282" y="99398"/>
                  </a:cubicBezTo>
                  <a:cubicBezTo>
                    <a:pt x="3773" y="127973"/>
                    <a:pt x="-2577" y="168851"/>
                    <a:pt x="995" y="197029"/>
                  </a:cubicBezTo>
                  <a:cubicBezTo>
                    <a:pt x="4567" y="225207"/>
                    <a:pt x="22823" y="251005"/>
                    <a:pt x="36714" y="268467"/>
                  </a:cubicBezTo>
                  <a:cubicBezTo>
                    <a:pt x="50605" y="285929"/>
                    <a:pt x="72433" y="294660"/>
                    <a:pt x="84339" y="301804"/>
                  </a:cubicBezTo>
                  <a:cubicBezTo>
                    <a:pt x="96245" y="308948"/>
                    <a:pt x="106167" y="314901"/>
                    <a:pt x="108151" y="311329"/>
                  </a:cubicBezTo>
                  <a:cubicBezTo>
                    <a:pt x="110135" y="307757"/>
                    <a:pt x="98626" y="293867"/>
                    <a:pt x="96245" y="280373"/>
                  </a:cubicBezTo>
                  <a:cubicBezTo>
                    <a:pt x="93864" y="266879"/>
                    <a:pt x="94261" y="240289"/>
                    <a:pt x="93864" y="230367"/>
                  </a:cubicBezTo>
                  <a:cubicBezTo>
                    <a:pt x="93467" y="220445"/>
                    <a:pt x="97039" y="227589"/>
                    <a:pt x="93864" y="220842"/>
                  </a:cubicBezTo>
                  <a:cubicBezTo>
                    <a:pt x="90689" y="214095"/>
                    <a:pt x="75211" y="204569"/>
                    <a:pt x="74814" y="189885"/>
                  </a:cubicBezTo>
                  <a:cubicBezTo>
                    <a:pt x="74417" y="175201"/>
                    <a:pt x="81164" y="151785"/>
                    <a:pt x="91483" y="132735"/>
                  </a:cubicBezTo>
                  <a:cubicBezTo>
                    <a:pt x="101802" y="113685"/>
                    <a:pt x="123232" y="88682"/>
                    <a:pt x="136726" y="75585"/>
                  </a:cubicBezTo>
                  <a:cubicBezTo>
                    <a:pt x="150220" y="62488"/>
                    <a:pt x="158554" y="59313"/>
                    <a:pt x="172445" y="54154"/>
                  </a:cubicBezTo>
                  <a:cubicBezTo>
                    <a:pt x="186336" y="48995"/>
                    <a:pt x="207767" y="44232"/>
                    <a:pt x="220070" y="44629"/>
                  </a:cubicBezTo>
                  <a:cubicBezTo>
                    <a:pt x="232373" y="45026"/>
                    <a:pt x="248645" y="60107"/>
                    <a:pt x="246264" y="56535"/>
                  </a:cubicBezTo>
                  <a:cubicBezTo>
                    <a:pt x="243883" y="52963"/>
                    <a:pt x="220069" y="31929"/>
                    <a:pt x="205782" y="23198"/>
                  </a:cubicBezTo>
                  <a:cubicBezTo>
                    <a:pt x="191495" y="14467"/>
                    <a:pt x="173636" y="7720"/>
                    <a:pt x="160539" y="4148"/>
                  </a:cubicBezTo>
                  <a:cubicBezTo>
                    <a:pt x="147442" y="576"/>
                    <a:pt x="142282" y="-1805"/>
                    <a:pt x="127201" y="1767"/>
                  </a:cubicBezTo>
                  <a:cubicBezTo>
                    <a:pt x="112120" y="5339"/>
                    <a:pt x="88704" y="9307"/>
                    <a:pt x="70051" y="25579"/>
                  </a:cubicBezTo>
                  <a:close/>
                </a:path>
              </a:pathLst>
            </a:custGeom>
            <a:gradFill flip="none" rotWithShape="1">
              <a:gsLst>
                <a:gs pos="0">
                  <a:srgbClr val="D4C1E5"/>
                </a:gs>
                <a:gs pos="50000">
                  <a:schemeClr val="bg1"/>
                </a:gs>
                <a:gs pos="100000">
                  <a:srgbClr val="D3C2E4"/>
                </a:gs>
              </a:gsLst>
              <a:lin ang="90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59" name="任意多边形 258"/>
            <p:cNvSpPr/>
            <p:nvPr/>
          </p:nvSpPr>
          <p:spPr>
            <a:xfrm>
              <a:off x="8777280" y="1975452"/>
              <a:ext cx="255336" cy="155941"/>
            </a:xfrm>
            <a:custGeom>
              <a:avLst/>
              <a:gdLst>
                <a:gd name="connsiteX0" fmla="*/ 26203 w 252956"/>
                <a:gd name="connsiteY0" fmla="*/ 22417 h 155983"/>
                <a:gd name="connsiteX1" fmla="*/ 88115 w 252956"/>
                <a:gd name="connsiteY1" fmla="*/ 986 h 155983"/>
                <a:gd name="connsiteX2" fmla="*/ 173840 w 252956"/>
                <a:gd name="connsiteY2" fmla="*/ 5748 h 155983"/>
                <a:gd name="connsiteX3" fmla="*/ 226228 w 252956"/>
                <a:gd name="connsiteY3" fmla="*/ 24798 h 155983"/>
                <a:gd name="connsiteX4" fmla="*/ 242896 w 252956"/>
                <a:gd name="connsiteY4" fmla="*/ 46229 h 155983"/>
                <a:gd name="connsiteX5" fmla="*/ 252421 w 252956"/>
                <a:gd name="connsiteY5" fmla="*/ 89092 h 155983"/>
                <a:gd name="connsiteX6" fmla="*/ 250040 w 252956"/>
                <a:gd name="connsiteY6" fmla="*/ 117667 h 155983"/>
                <a:gd name="connsiteX7" fmla="*/ 235753 w 252956"/>
                <a:gd name="connsiteY7" fmla="*/ 143861 h 155983"/>
                <a:gd name="connsiteX8" fmla="*/ 223846 w 252956"/>
                <a:gd name="connsiteY8" fmla="*/ 124811 h 155983"/>
                <a:gd name="connsiteX9" fmla="*/ 176221 w 252956"/>
                <a:gd name="connsiteY9" fmla="*/ 100998 h 155983"/>
                <a:gd name="connsiteX10" fmla="*/ 102403 w 252956"/>
                <a:gd name="connsiteY10" fmla="*/ 96236 h 155983"/>
                <a:gd name="connsiteX11" fmla="*/ 45253 w 252956"/>
                <a:gd name="connsiteY11" fmla="*/ 105761 h 155983"/>
                <a:gd name="connsiteX12" fmla="*/ 19059 w 252956"/>
                <a:gd name="connsiteY12" fmla="*/ 131954 h 155983"/>
                <a:gd name="connsiteX13" fmla="*/ 9534 w 252956"/>
                <a:gd name="connsiteY13" fmla="*/ 155767 h 155983"/>
                <a:gd name="connsiteX14" fmla="*/ 9 w 252956"/>
                <a:gd name="connsiteY14" fmla="*/ 117667 h 155983"/>
                <a:gd name="connsiteX15" fmla="*/ 26203 w 252956"/>
                <a:gd name="connsiteY15" fmla="*/ 22417 h 155983"/>
                <a:gd name="connsiteX0" fmla="*/ 28583 w 255336"/>
                <a:gd name="connsiteY0" fmla="*/ 22417 h 155983"/>
                <a:gd name="connsiteX1" fmla="*/ 90495 w 255336"/>
                <a:gd name="connsiteY1" fmla="*/ 986 h 155983"/>
                <a:gd name="connsiteX2" fmla="*/ 176220 w 255336"/>
                <a:gd name="connsiteY2" fmla="*/ 5748 h 155983"/>
                <a:gd name="connsiteX3" fmla="*/ 228608 w 255336"/>
                <a:gd name="connsiteY3" fmla="*/ 24798 h 155983"/>
                <a:gd name="connsiteX4" fmla="*/ 245276 w 255336"/>
                <a:gd name="connsiteY4" fmla="*/ 46229 h 155983"/>
                <a:gd name="connsiteX5" fmla="*/ 254801 w 255336"/>
                <a:gd name="connsiteY5" fmla="*/ 89092 h 155983"/>
                <a:gd name="connsiteX6" fmla="*/ 252420 w 255336"/>
                <a:gd name="connsiteY6" fmla="*/ 117667 h 155983"/>
                <a:gd name="connsiteX7" fmla="*/ 238133 w 255336"/>
                <a:gd name="connsiteY7" fmla="*/ 143861 h 155983"/>
                <a:gd name="connsiteX8" fmla="*/ 226226 w 255336"/>
                <a:gd name="connsiteY8" fmla="*/ 124811 h 155983"/>
                <a:gd name="connsiteX9" fmla="*/ 178601 w 255336"/>
                <a:gd name="connsiteY9" fmla="*/ 100998 h 155983"/>
                <a:gd name="connsiteX10" fmla="*/ 104783 w 255336"/>
                <a:gd name="connsiteY10" fmla="*/ 96236 h 155983"/>
                <a:gd name="connsiteX11" fmla="*/ 47633 w 255336"/>
                <a:gd name="connsiteY11" fmla="*/ 105761 h 155983"/>
                <a:gd name="connsiteX12" fmla="*/ 21439 w 255336"/>
                <a:gd name="connsiteY12" fmla="*/ 131954 h 155983"/>
                <a:gd name="connsiteX13" fmla="*/ 11914 w 255336"/>
                <a:gd name="connsiteY13" fmla="*/ 155767 h 155983"/>
                <a:gd name="connsiteX14" fmla="*/ 8 w 255336"/>
                <a:gd name="connsiteY14" fmla="*/ 89092 h 155983"/>
                <a:gd name="connsiteX15" fmla="*/ 28583 w 255336"/>
                <a:gd name="connsiteY15" fmla="*/ 22417 h 155983"/>
                <a:gd name="connsiteX0" fmla="*/ 28583 w 255336"/>
                <a:gd name="connsiteY0" fmla="*/ 22417 h 155983"/>
                <a:gd name="connsiteX1" fmla="*/ 90495 w 255336"/>
                <a:gd name="connsiteY1" fmla="*/ 986 h 155983"/>
                <a:gd name="connsiteX2" fmla="*/ 176220 w 255336"/>
                <a:gd name="connsiteY2" fmla="*/ 5748 h 155983"/>
                <a:gd name="connsiteX3" fmla="*/ 228608 w 255336"/>
                <a:gd name="connsiteY3" fmla="*/ 24798 h 155983"/>
                <a:gd name="connsiteX4" fmla="*/ 245276 w 255336"/>
                <a:gd name="connsiteY4" fmla="*/ 46229 h 155983"/>
                <a:gd name="connsiteX5" fmla="*/ 254801 w 255336"/>
                <a:gd name="connsiteY5" fmla="*/ 89092 h 155983"/>
                <a:gd name="connsiteX6" fmla="*/ 252420 w 255336"/>
                <a:gd name="connsiteY6" fmla="*/ 117667 h 155983"/>
                <a:gd name="connsiteX7" fmla="*/ 238133 w 255336"/>
                <a:gd name="connsiteY7" fmla="*/ 143861 h 155983"/>
                <a:gd name="connsiteX8" fmla="*/ 226226 w 255336"/>
                <a:gd name="connsiteY8" fmla="*/ 124811 h 155983"/>
                <a:gd name="connsiteX9" fmla="*/ 180983 w 255336"/>
                <a:gd name="connsiteY9" fmla="*/ 98617 h 155983"/>
                <a:gd name="connsiteX10" fmla="*/ 104783 w 255336"/>
                <a:gd name="connsiteY10" fmla="*/ 96236 h 155983"/>
                <a:gd name="connsiteX11" fmla="*/ 47633 w 255336"/>
                <a:gd name="connsiteY11" fmla="*/ 105761 h 155983"/>
                <a:gd name="connsiteX12" fmla="*/ 21439 w 255336"/>
                <a:gd name="connsiteY12" fmla="*/ 131954 h 155983"/>
                <a:gd name="connsiteX13" fmla="*/ 11914 w 255336"/>
                <a:gd name="connsiteY13" fmla="*/ 155767 h 155983"/>
                <a:gd name="connsiteX14" fmla="*/ 8 w 255336"/>
                <a:gd name="connsiteY14" fmla="*/ 89092 h 155983"/>
                <a:gd name="connsiteX15" fmla="*/ 28583 w 255336"/>
                <a:gd name="connsiteY15" fmla="*/ 22417 h 155983"/>
                <a:gd name="connsiteX0" fmla="*/ 28583 w 255336"/>
                <a:gd name="connsiteY0" fmla="*/ 22417 h 155941"/>
                <a:gd name="connsiteX1" fmla="*/ 90495 w 255336"/>
                <a:gd name="connsiteY1" fmla="*/ 986 h 155941"/>
                <a:gd name="connsiteX2" fmla="*/ 176220 w 255336"/>
                <a:gd name="connsiteY2" fmla="*/ 5748 h 155941"/>
                <a:gd name="connsiteX3" fmla="*/ 228608 w 255336"/>
                <a:gd name="connsiteY3" fmla="*/ 24798 h 155941"/>
                <a:gd name="connsiteX4" fmla="*/ 245276 w 255336"/>
                <a:gd name="connsiteY4" fmla="*/ 46229 h 155941"/>
                <a:gd name="connsiteX5" fmla="*/ 254801 w 255336"/>
                <a:gd name="connsiteY5" fmla="*/ 89092 h 155941"/>
                <a:gd name="connsiteX6" fmla="*/ 252420 w 255336"/>
                <a:gd name="connsiteY6" fmla="*/ 117667 h 155941"/>
                <a:gd name="connsiteX7" fmla="*/ 238133 w 255336"/>
                <a:gd name="connsiteY7" fmla="*/ 143861 h 155941"/>
                <a:gd name="connsiteX8" fmla="*/ 226226 w 255336"/>
                <a:gd name="connsiteY8" fmla="*/ 124811 h 155941"/>
                <a:gd name="connsiteX9" fmla="*/ 180983 w 255336"/>
                <a:gd name="connsiteY9" fmla="*/ 98617 h 155941"/>
                <a:gd name="connsiteX10" fmla="*/ 104783 w 255336"/>
                <a:gd name="connsiteY10" fmla="*/ 96236 h 155941"/>
                <a:gd name="connsiteX11" fmla="*/ 47633 w 255336"/>
                <a:gd name="connsiteY11" fmla="*/ 105761 h 155941"/>
                <a:gd name="connsiteX12" fmla="*/ 21439 w 255336"/>
                <a:gd name="connsiteY12" fmla="*/ 127192 h 155941"/>
                <a:gd name="connsiteX13" fmla="*/ 11914 w 255336"/>
                <a:gd name="connsiteY13" fmla="*/ 155767 h 155941"/>
                <a:gd name="connsiteX14" fmla="*/ 8 w 255336"/>
                <a:gd name="connsiteY14" fmla="*/ 89092 h 155941"/>
                <a:gd name="connsiteX15" fmla="*/ 28583 w 255336"/>
                <a:gd name="connsiteY15" fmla="*/ 22417 h 155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5336" h="155941">
                  <a:moveTo>
                    <a:pt x="28583" y="22417"/>
                  </a:moveTo>
                  <a:cubicBezTo>
                    <a:pt x="43664" y="7733"/>
                    <a:pt x="65889" y="3764"/>
                    <a:pt x="90495" y="986"/>
                  </a:cubicBezTo>
                  <a:cubicBezTo>
                    <a:pt x="115101" y="-1792"/>
                    <a:pt x="153201" y="1779"/>
                    <a:pt x="176220" y="5748"/>
                  </a:cubicBezTo>
                  <a:cubicBezTo>
                    <a:pt x="199239" y="9717"/>
                    <a:pt x="217099" y="18051"/>
                    <a:pt x="228608" y="24798"/>
                  </a:cubicBezTo>
                  <a:cubicBezTo>
                    <a:pt x="240117" y="31545"/>
                    <a:pt x="240911" y="35513"/>
                    <a:pt x="245276" y="46229"/>
                  </a:cubicBezTo>
                  <a:cubicBezTo>
                    <a:pt x="249641" y="56945"/>
                    <a:pt x="253610" y="77186"/>
                    <a:pt x="254801" y="89092"/>
                  </a:cubicBezTo>
                  <a:cubicBezTo>
                    <a:pt x="255992" y="100998"/>
                    <a:pt x="255198" y="108539"/>
                    <a:pt x="252420" y="117667"/>
                  </a:cubicBezTo>
                  <a:cubicBezTo>
                    <a:pt x="249642" y="126795"/>
                    <a:pt x="242499" y="142670"/>
                    <a:pt x="238133" y="143861"/>
                  </a:cubicBezTo>
                  <a:cubicBezTo>
                    <a:pt x="233767" y="145052"/>
                    <a:pt x="235751" y="132352"/>
                    <a:pt x="226226" y="124811"/>
                  </a:cubicBezTo>
                  <a:cubicBezTo>
                    <a:pt x="216701" y="117270"/>
                    <a:pt x="201224" y="103380"/>
                    <a:pt x="180983" y="98617"/>
                  </a:cubicBezTo>
                  <a:cubicBezTo>
                    <a:pt x="160743" y="93855"/>
                    <a:pt x="127008" y="95045"/>
                    <a:pt x="104783" y="96236"/>
                  </a:cubicBezTo>
                  <a:cubicBezTo>
                    <a:pt x="82558" y="97427"/>
                    <a:pt x="61524" y="100602"/>
                    <a:pt x="47633" y="105761"/>
                  </a:cubicBezTo>
                  <a:cubicBezTo>
                    <a:pt x="33742" y="110920"/>
                    <a:pt x="27392" y="118858"/>
                    <a:pt x="21439" y="127192"/>
                  </a:cubicBezTo>
                  <a:cubicBezTo>
                    <a:pt x="15486" y="135526"/>
                    <a:pt x="15089" y="158148"/>
                    <a:pt x="11914" y="155767"/>
                  </a:cubicBezTo>
                  <a:cubicBezTo>
                    <a:pt x="8739" y="153386"/>
                    <a:pt x="405" y="106951"/>
                    <a:pt x="8" y="89092"/>
                  </a:cubicBezTo>
                  <a:cubicBezTo>
                    <a:pt x="-389" y="71233"/>
                    <a:pt x="13502" y="37101"/>
                    <a:pt x="28583" y="22417"/>
                  </a:cubicBezTo>
                  <a:close/>
                </a:path>
              </a:pathLst>
            </a:custGeom>
            <a:gradFill flip="none" rotWithShape="1">
              <a:gsLst>
                <a:gs pos="0">
                  <a:srgbClr val="D4C1E5"/>
                </a:gs>
                <a:gs pos="50000">
                  <a:schemeClr val="bg1"/>
                </a:gs>
                <a:gs pos="100000">
                  <a:srgbClr val="D3C2E4"/>
                </a:gs>
              </a:gsLst>
              <a:lin ang="10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0" name="任意多边形 259"/>
            <p:cNvSpPr/>
            <p:nvPr/>
          </p:nvSpPr>
          <p:spPr>
            <a:xfrm>
              <a:off x="8505826" y="2111125"/>
              <a:ext cx="407194" cy="144248"/>
            </a:xfrm>
            <a:custGeom>
              <a:avLst/>
              <a:gdLst>
                <a:gd name="connsiteX0" fmla="*/ 0 w 402431"/>
                <a:gd name="connsiteY0" fmla="*/ 132013 h 144192"/>
                <a:gd name="connsiteX1" fmla="*/ 69056 w 402431"/>
                <a:gd name="connsiteY1" fmla="*/ 103438 h 144192"/>
                <a:gd name="connsiteX2" fmla="*/ 185738 w 402431"/>
                <a:gd name="connsiteY2" fmla="*/ 115344 h 144192"/>
                <a:gd name="connsiteX3" fmla="*/ 300038 w 402431"/>
                <a:gd name="connsiteY3" fmla="*/ 143919 h 144192"/>
                <a:gd name="connsiteX4" fmla="*/ 385763 w 402431"/>
                <a:gd name="connsiteY4" fmla="*/ 127250 h 144192"/>
                <a:gd name="connsiteX5" fmla="*/ 402431 w 402431"/>
                <a:gd name="connsiteY5" fmla="*/ 86769 h 144192"/>
                <a:gd name="connsiteX6" fmla="*/ 385763 w 402431"/>
                <a:gd name="connsiteY6" fmla="*/ 3425 h 144192"/>
                <a:gd name="connsiteX7" fmla="*/ 385763 w 402431"/>
                <a:gd name="connsiteY7" fmla="*/ 27238 h 144192"/>
                <a:gd name="connsiteX8" fmla="*/ 359569 w 402431"/>
                <a:gd name="connsiteY8" fmla="*/ 51050 h 144192"/>
                <a:gd name="connsiteX9" fmla="*/ 304800 w 402431"/>
                <a:gd name="connsiteY9" fmla="*/ 32000 h 144192"/>
                <a:gd name="connsiteX10" fmla="*/ 221456 w 402431"/>
                <a:gd name="connsiteY10" fmla="*/ 3425 h 144192"/>
                <a:gd name="connsiteX11" fmla="*/ 142875 w 402431"/>
                <a:gd name="connsiteY11" fmla="*/ 1044 h 144192"/>
                <a:gd name="connsiteX12" fmla="*/ 95250 w 402431"/>
                <a:gd name="connsiteY12" fmla="*/ 8188 h 144192"/>
                <a:gd name="connsiteX13" fmla="*/ 78581 w 402431"/>
                <a:gd name="connsiteY13" fmla="*/ 29619 h 144192"/>
                <a:gd name="connsiteX14" fmla="*/ 0 w 402431"/>
                <a:gd name="connsiteY14" fmla="*/ 132013 h 144192"/>
                <a:gd name="connsiteX0" fmla="*/ 0 w 407194"/>
                <a:gd name="connsiteY0" fmla="*/ 132013 h 144248"/>
                <a:gd name="connsiteX1" fmla="*/ 69056 w 407194"/>
                <a:gd name="connsiteY1" fmla="*/ 103438 h 144248"/>
                <a:gd name="connsiteX2" fmla="*/ 185738 w 407194"/>
                <a:gd name="connsiteY2" fmla="*/ 115344 h 144248"/>
                <a:gd name="connsiteX3" fmla="*/ 300038 w 407194"/>
                <a:gd name="connsiteY3" fmla="*/ 143919 h 144248"/>
                <a:gd name="connsiteX4" fmla="*/ 385763 w 407194"/>
                <a:gd name="connsiteY4" fmla="*/ 127250 h 144248"/>
                <a:gd name="connsiteX5" fmla="*/ 407194 w 407194"/>
                <a:gd name="connsiteY5" fmla="*/ 74863 h 144248"/>
                <a:gd name="connsiteX6" fmla="*/ 385763 w 407194"/>
                <a:gd name="connsiteY6" fmla="*/ 3425 h 144248"/>
                <a:gd name="connsiteX7" fmla="*/ 385763 w 407194"/>
                <a:gd name="connsiteY7" fmla="*/ 27238 h 144248"/>
                <a:gd name="connsiteX8" fmla="*/ 359569 w 407194"/>
                <a:gd name="connsiteY8" fmla="*/ 51050 h 144248"/>
                <a:gd name="connsiteX9" fmla="*/ 304800 w 407194"/>
                <a:gd name="connsiteY9" fmla="*/ 32000 h 144248"/>
                <a:gd name="connsiteX10" fmla="*/ 221456 w 407194"/>
                <a:gd name="connsiteY10" fmla="*/ 3425 h 144248"/>
                <a:gd name="connsiteX11" fmla="*/ 142875 w 407194"/>
                <a:gd name="connsiteY11" fmla="*/ 1044 h 144248"/>
                <a:gd name="connsiteX12" fmla="*/ 95250 w 407194"/>
                <a:gd name="connsiteY12" fmla="*/ 8188 h 144248"/>
                <a:gd name="connsiteX13" fmla="*/ 78581 w 407194"/>
                <a:gd name="connsiteY13" fmla="*/ 29619 h 144248"/>
                <a:gd name="connsiteX14" fmla="*/ 0 w 407194"/>
                <a:gd name="connsiteY14" fmla="*/ 132013 h 144248"/>
                <a:gd name="connsiteX0" fmla="*/ 0 w 407194"/>
                <a:gd name="connsiteY0" fmla="*/ 132013 h 144248"/>
                <a:gd name="connsiteX1" fmla="*/ 69056 w 407194"/>
                <a:gd name="connsiteY1" fmla="*/ 103438 h 144248"/>
                <a:gd name="connsiteX2" fmla="*/ 185738 w 407194"/>
                <a:gd name="connsiteY2" fmla="*/ 115344 h 144248"/>
                <a:gd name="connsiteX3" fmla="*/ 300038 w 407194"/>
                <a:gd name="connsiteY3" fmla="*/ 143919 h 144248"/>
                <a:gd name="connsiteX4" fmla="*/ 385763 w 407194"/>
                <a:gd name="connsiteY4" fmla="*/ 127250 h 144248"/>
                <a:gd name="connsiteX5" fmla="*/ 407194 w 407194"/>
                <a:gd name="connsiteY5" fmla="*/ 74863 h 144248"/>
                <a:gd name="connsiteX6" fmla="*/ 385763 w 407194"/>
                <a:gd name="connsiteY6" fmla="*/ 3425 h 144248"/>
                <a:gd name="connsiteX7" fmla="*/ 385763 w 407194"/>
                <a:gd name="connsiteY7" fmla="*/ 27238 h 144248"/>
                <a:gd name="connsiteX8" fmla="*/ 359569 w 407194"/>
                <a:gd name="connsiteY8" fmla="*/ 51050 h 144248"/>
                <a:gd name="connsiteX9" fmla="*/ 304800 w 407194"/>
                <a:gd name="connsiteY9" fmla="*/ 32000 h 144248"/>
                <a:gd name="connsiteX10" fmla="*/ 221456 w 407194"/>
                <a:gd name="connsiteY10" fmla="*/ 3425 h 144248"/>
                <a:gd name="connsiteX11" fmla="*/ 142875 w 407194"/>
                <a:gd name="connsiteY11" fmla="*/ 1044 h 144248"/>
                <a:gd name="connsiteX12" fmla="*/ 104775 w 407194"/>
                <a:gd name="connsiteY12" fmla="*/ 8188 h 144248"/>
                <a:gd name="connsiteX13" fmla="*/ 78581 w 407194"/>
                <a:gd name="connsiteY13" fmla="*/ 29619 h 144248"/>
                <a:gd name="connsiteX14" fmla="*/ 0 w 407194"/>
                <a:gd name="connsiteY14" fmla="*/ 132013 h 144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07194" h="144248">
                  <a:moveTo>
                    <a:pt x="0" y="132013"/>
                  </a:moveTo>
                  <a:cubicBezTo>
                    <a:pt x="19050" y="119114"/>
                    <a:pt x="38100" y="106216"/>
                    <a:pt x="69056" y="103438"/>
                  </a:cubicBezTo>
                  <a:cubicBezTo>
                    <a:pt x="100012" y="100660"/>
                    <a:pt x="147241" y="108597"/>
                    <a:pt x="185738" y="115344"/>
                  </a:cubicBezTo>
                  <a:cubicBezTo>
                    <a:pt x="224235" y="122091"/>
                    <a:pt x="266701" y="141935"/>
                    <a:pt x="300038" y="143919"/>
                  </a:cubicBezTo>
                  <a:cubicBezTo>
                    <a:pt x="333375" y="145903"/>
                    <a:pt x="367904" y="138759"/>
                    <a:pt x="385763" y="127250"/>
                  </a:cubicBezTo>
                  <a:cubicBezTo>
                    <a:pt x="403622" y="115741"/>
                    <a:pt x="407194" y="95500"/>
                    <a:pt x="407194" y="74863"/>
                  </a:cubicBezTo>
                  <a:cubicBezTo>
                    <a:pt x="407194" y="54226"/>
                    <a:pt x="389335" y="11362"/>
                    <a:pt x="385763" y="3425"/>
                  </a:cubicBezTo>
                  <a:cubicBezTo>
                    <a:pt x="382191" y="-4512"/>
                    <a:pt x="390129" y="19301"/>
                    <a:pt x="385763" y="27238"/>
                  </a:cubicBezTo>
                  <a:cubicBezTo>
                    <a:pt x="381397" y="35175"/>
                    <a:pt x="373063" y="50256"/>
                    <a:pt x="359569" y="51050"/>
                  </a:cubicBezTo>
                  <a:cubicBezTo>
                    <a:pt x="346075" y="51844"/>
                    <a:pt x="304800" y="32000"/>
                    <a:pt x="304800" y="32000"/>
                  </a:cubicBezTo>
                  <a:cubicBezTo>
                    <a:pt x="281781" y="24063"/>
                    <a:pt x="248443" y="8584"/>
                    <a:pt x="221456" y="3425"/>
                  </a:cubicBezTo>
                  <a:cubicBezTo>
                    <a:pt x="194469" y="-1734"/>
                    <a:pt x="162322" y="250"/>
                    <a:pt x="142875" y="1044"/>
                  </a:cubicBezTo>
                  <a:cubicBezTo>
                    <a:pt x="123428" y="1838"/>
                    <a:pt x="115491" y="3426"/>
                    <a:pt x="104775" y="8188"/>
                  </a:cubicBezTo>
                  <a:cubicBezTo>
                    <a:pt x="94059" y="12950"/>
                    <a:pt x="78581" y="29619"/>
                    <a:pt x="78581" y="29619"/>
                  </a:cubicBezTo>
                  <a:lnTo>
                    <a:pt x="0" y="132013"/>
                  </a:lnTo>
                  <a:close/>
                </a:path>
              </a:pathLst>
            </a:custGeom>
            <a:gradFill flip="none" rotWithShape="1">
              <a:gsLst>
                <a:gs pos="0">
                  <a:srgbClr val="D4C1E5"/>
                </a:gs>
                <a:gs pos="50000">
                  <a:schemeClr val="bg1"/>
                </a:gs>
                <a:gs pos="100000">
                  <a:srgbClr val="D3C2E4"/>
                </a:gs>
              </a:gsLst>
              <a:lin ang="120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1" name="任意多边形 260"/>
            <p:cNvSpPr/>
            <p:nvPr/>
          </p:nvSpPr>
          <p:spPr>
            <a:xfrm>
              <a:off x="8241664" y="2369754"/>
              <a:ext cx="509852" cy="152115"/>
            </a:xfrm>
            <a:custGeom>
              <a:avLst/>
              <a:gdLst>
                <a:gd name="connsiteX0" fmla="*/ 109380 w 509852"/>
                <a:gd name="connsiteY0" fmla="*/ 115881 h 156487"/>
                <a:gd name="connsiteX1" fmla="*/ 226061 w 509852"/>
                <a:gd name="connsiteY1" fmla="*/ 137312 h 156487"/>
                <a:gd name="connsiteX2" fmla="*/ 323692 w 509852"/>
                <a:gd name="connsiteY2" fmla="*/ 156362 h 156487"/>
                <a:gd name="connsiteX3" fmla="*/ 404655 w 509852"/>
                <a:gd name="connsiteY3" fmla="*/ 127787 h 156487"/>
                <a:gd name="connsiteX4" fmla="*/ 457042 w 509852"/>
                <a:gd name="connsiteY4" fmla="*/ 82543 h 156487"/>
                <a:gd name="connsiteX5" fmla="*/ 509430 w 509852"/>
                <a:gd name="connsiteY5" fmla="*/ 18249 h 156487"/>
                <a:gd name="connsiteX6" fmla="*/ 476092 w 509852"/>
                <a:gd name="connsiteY6" fmla="*/ 27774 h 156487"/>
                <a:gd name="connsiteX7" fmla="*/ 380842 w 509852"/>
                <a:gd name="connsiteY7" fmla="*/ 34918 h 156487"/>
                <a:gd name="connsiteX8" fmla="*/ 266542 w 509852"/>
                <a:gd name="connsiteY8" fmla="*/ 18249 h 156487"/>
                <a:gd name="connsiteX9" fmla="*/ 142717 w 509852"/>
                <a:gd name="connsiteY9" fmla="*/ 6343 h 156487"/>
                <a:gd name="connsiteX10" fmla="*/ 114142 w 509852"/>
                <a:gd name="connsiteY10" fmla="*/ 11106 h 156487"/>
                <a:gd name="connsiteX11" fmla="*/ 2224 w 509852"/>
                <a:gd name="connsiteY11" fmla="*/ 132549 h 156487"/>
                <a:gd name="connsiteX12" fmla="*/ 47467 w 509852"/>
                <a:gd name="connsiteY12" fmla="*/ 120643 h 156487"/>
                <a:gd name="connsiteX13" fmla="*/ 109380 w 509852"/>
                <a:gd name="connsiteY13" fmla="*/ 115881 h 156487"/>
                <a:gd name="connsiteX0" fmla="*/ 109380 w 509852"/>
                <a:gd name="connsiteY0" fmla="*/ 111509 h 152115"/>
                <a:gd name="connsiteX1" fmla="*/ 226061 w 509852"/>
                <a:gd name="connsiteY1" fmla="*/ 132940 h 152115"/>
                <a:gd name="connsiteX2" fmla="*/ 323692 w 509852"/>
                <a:gd name="connsiteY2" fmla="*/ 151990 h 152115"/>
                <a:gd name="connsiteX3" fmla="*/ 404655 w 509852"/>
                <a:gd name="connsiteY3" fmla="*/ 123415 h 152115"/>
                <a:gd name="connsiteX4" fmla="*/ 457042 w 509852"/>
                <a:gd name="connsiteY4" fmla="*/ 78171 h 152115"/>
                <a:gd name="connsiteX5" fmla="*/ 509430 w 509852"/>
                <a:gd name="connsiteY5" fmla="*/ 13877 h 152115"/>
                <a:gd name="connsiteX6" fmla="*/ 476092 w 509852"/>
                <a:gd name="connsiteY6" fmla="*/ 23402 h 152115"/>
                <a:gd name="connsiteX7" fmla="*/ 380842 w 509852"/>
                <a:gd name="connsiteY7" fmla="*/ 30546 h 152115"/>
                <a:gd name="connsiteX8" fmla="*/ 266542 w 509852"/>
                <a:gd name="connsiteY8" fmla="*/ 13877 h 152115"/>
                <a:gd name="connsiteX9" fmla="*/ 142717 w 509852"/>
                <a:gd name="connsiteY9" fmla="*/ 1971 h 152115"/>
                <a:gd name="connsiteX10" fmla="*/ 106998 w 509852"/>
                <a:gd name="connsiteY10" fmla="*/ 13878 h 152115"/>
                <a:gd name="connsiteX11" fmla="*/ 2224 w 509852"/>
                <a:gd name="connsiteY11" fmla="*/ 128177 h 152115"/>
                <a:gd name="connsiteX12" fmla="*/ 47467 w 509852"/>
                <a:gd name="connsiteY12" fmla="*/ 116271 h 152115"/>
                <a:gd name="connsiteX13" fmla="*/ 109380 w 509852"/>
                <a:gd name="connsiteY13" fmla="*/ 111509 h 152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852" h="152115">
                  <a:moveTo>
                    <a:pt x="109380" y="111509"/>
                  </a:moveTo>
                  <a:cubicBezTo>
                    <a:pt x="139146" y="114287"/>
                    <a:pt x="226061" y="132940"/>
                    <a:pt x="226061" y="132940"/>
                  </a:cubicBezTo>
                  <a:cubicBezTo>
                    <a:pt x="261780" y="139687"/>
                    <a:pt x="293926" y="153577"/>
                    <a:pt x="323692" y="151990"/>
                  </a:cubicBezTo>
                  <a:cubicBezTo>
                    <a:pt x="353458" y="150403"/>
                    <a:pt x="382430" y="135718"/>
                    <a:pt x="404655" y="123415"/>
                  </a:cubicBezTo>
                  <a:cubicBezTo>
                    <a:pt x="426880" y="111112"/>
                    <a:pt x="439580" y="96427"/>
                    <a:pt x="457042" y="78171"/>
                  </a:cubicBezTo>
                  <a:cubicBezTo>
                    <a:pt x="474504" y="59915"/>
                    <a:pt x="506255" y="23005"/>
                    <a:pt x="509430" y="13877"/>
                  </a:cubicBezTo>
                  <a:cubicBezTo>
                    <a:pt x="512605" y="4749"/>
                    <a:pt x="497523" y="20624"/>
                    <a:pt x="476092" y="23402"/>
                  </a:cubicBezTo>
                  <a:cubicBezTo>
                    <a:pt x="454661" y="26180"/>
                    <a:pt x="415767" y="32134"/>
                    <a:pt x="380842" y="30546"/>
                  </a:cubicBezTo>
                  <a:cubicBezTo>
                    <a:pt x="345917" y="28958"/>
                    <a:pt x="306230" y="18639"/>
                    <a:pt x="266542" y="13877"/>
                  </a:cubicBezTo>
                  <a:cubicBezTo>
                    <a:pt x="226855" y="9114"/>
                    <a:pt x="169308" y="1971"/>
                    <a:pt x="142717" y="1971"/>
                  </a:cubicBezTo>
                  <a:cubicBezTo>
                    <a:pt x="116126" y="1971"/>
                    <a:pt x="130414" y="-7156"/>
                    <a:pt x="106998" y="13878"/>
                  </a:cubicBezTo>
                  <a:cubicBezTo>
                    <a:pt x="83582" y="34912"/>
                    <a:pt x="13336" y="109921"/>
                    <a:pt x="2224" y="128177"/>
                  </a:cubicBezTo>
                  <a:cubicBezTo>
                    <a:pt x="-8889" y="146433"/>
                    <a:pt x="24051" y="118255"/>
                    <a:pt x="47467" y="116271"/>
                  </a:cubicBezTo>
                  <a:cubicBezTo>
                    <a:pt x="70882" y="114287"/>
                    <a:pt x="79614" y="108731"/>
                    <a:pt x="109380" y="111509"/>
                  </a:cubicBezTo>
                  <a:close/>
                </a:path>
              </a:pathLst>
            </a:custGeom>
            <a:gradFill flip="none" rotWithShape="1">
              <a:gsLst>
                <a:gs pos="0">
                  <a:srgbClr val="D4C1E5"/>
                </a:gs>
                <a:gs pos="50000">
                  <a:schemeClr val="bg1"/>
                </a:gs>
                <a:gs pos="100000">
                  <a:srgbClr val="D3C2E4"/>
                </a:gs>
              </a:gsLst>
              <a:lin ang="120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2" name="任意多边形 261"/>
            <p:cNvSpPr/>
            <p:nvPr/>
          </p:nvSpPr>
          <p:spPr>
            <a:xfrm>
              <a:off x="8034854" y="2614376"/>
              <a:ext cx="492033" cy="177383"/>
            </a:xfrm>
            <a:custGeom>
              <a:avLst/>
              <a:gdLst>
                <a:gd name="connsiteX0" fmla="*/ 109380 w 509852"/>
                <a:gd name="connsiteY0" fmla="*/ 115881 h 156487"/>
                <a:gd name="connsiteX1" fmla="*/ 226061 w 509852"/>
                <a:gd name="connsiteY1" fmla="*/ 137312 h 156487"/>
                <a:gd name="connsiteX2" fmla="*/ 323692 w 509852"/>
                <a:gd name="connsiteY2" fmla="*/ 156362 h 156487"/>
                <a:gd name="connsiteX3" fmla="*/ 404655 w 509852"/>
                <a:gd name="connsiteY3" fmla="*/ 127787 h 156487"/>
                <a:gd name="connsiteX4" fmla="*/ 457042 w 509852"/>
                <a:gd name="connsiteY4" fmla="*/ 82543 h 156487"/>
                <a:gd name="connsiteX5" fmla="*/ 509430 w 509852"/>
                <a:gd name="connsiteY5" fmla="*/ 18249 h 156487"/>
                <a:gd name="connsiteX6" fmla="*/ 476092 w 509852"/>
                <a:gd name="connsiteY6" fmla="*/ 27774 h 156487"/>
                <a:gd name="connsiteX7" fmla="*/ 380842 w 509852"/>
                <a:gd name="connsiteY7" fmla="*/ 34918 h 156487"/>
                <a:gd name="connsiteX8" fmla="*/ 266542 w 509852"/>
                <a:gd name="connsiteY8" fmla="*/ 18249 h 156487"/>
                <a:gd name="connsiteX9" fmla="*/ 142717 w 509852"/>
                <a:gd name="connsiteY9" fmla="*/ 6343 h 156487"/>
                <a:gd name="connsiteX10" fmla="*/ 114142 w 509852"/>
                <a:gd name="connsiteY10" fmla="*/ 11106 h 156487"/>
                <a:gd name="connsiteX11" fmla="*/ 2224 w 509852"/>
                <a:gd name="connsiteY11" fmla="*/ 132549 h 156487"/>
                <a:gd name="connsiteX12" fmla="*/ 47467 w 509852"/>
                <a:gd name="connsiteY12" fmla="*/ 120643 h 156487"/>
                <a:gd name="connsiteX13" fmla="*/ 109380 w 509852"/>
                <a:gd name="connsiteY13" fmla="*/ 115881 h 156487"/>
                <a:gd name="connsiteX0" fmla="*/ 109380 w 509852"/>
                <a:gd name="connsiteY0" fmla="*/ 121181 h 161787"/>
                <a:gd name="connsiteX1" fmla="*/ 226061 w 509852"/>
                <a:gd name="connsiteY1" fmla="*/ 142612 h 161787"/>
                <a:gd name="connsiteX2" fmla="*/ 323692 w 509852"/>
                <a:gd name="connsiteY2" fmla="*/ 161662 h 161787"/>
                <a:gd name="connsiteX3" fmla="*/ 404655 w 509852"/>
                <a:gd name="connsiteY3" fmla="*/ 133087 h 161787"/>
                <a:gd name="connsiteX4" fmla="*/ 457042 w 509852"/>
                <a:gd name="connsiteY4" fmla="*/ 87843 h 161787"/>
                <a:gd name="connsiteX5" fmla="*/ 509430 w 509852"/>
                <a:gd name="connsiteY5" fmla="*/ 23549 h 161787"/>
                <a:gd name="connsiteX6" fmla="*/ 476092 w 509852"/>
                <a:gd name="connsiteY6" fmla="*/ 33074 h 161787"/>
                <a:gd name="connsiteX7" fmla="*/ 380842 w 509852"/>
                <a:gd name="connsiteY7" fmla="*/ 40218 h 161787"/>
                <a:gd name="connsiteX8" fmla="*/ 266542 w 509852"/>
                <a:gd name="connsiteY8" fmla="*/ 23549 h 161787"/>
                <a:gd name="connsiteX9" fmla="*/ 142717 w 509852"/>
                <a:gd name="connsiteY9" fmla="*/ 11643 h 161787"/>
                <a:gd name="connsiteX10" fmla="*/ 106998 w 509852"/>
                <a:gd name="connsiteY10" fmla="*/ 9262 h 161787"/>
                <a:gd name="connsiteX11" fmla="*/ 2224 w 509852"/>
                <a:gd name="connsiteY11" fmla="*/ 137849 h 161787"/>
                <a:gd name="connsiteX12" fmla="*/ 47467 w 509852"/>
                <a:gd name="connsiteY12" fmla="*/ 125943 h 161787"/>
                <a:gd name="connsiteX13" fmla="*/ 109380 w 509852"/>
                <a:gd name="connsiteY13" fmla="*/ 121181 h 161787"/>
                <a:gd name="connsiteX0" fmla="*/ 109380 w 509852"/>
                <a:gd name="connsiteY0" fmla="*/ 126215 h 166821"/>
                <a:gd name="connsiteX1" fmla="*/ 226061 w 509852"/>
                <a:gd name="connsiteY1" fmla="*/ 147646 h 166821"/>
                <a:gd name="connsiteX2" fmla="*/ 323692 w 509852"/>
                <a:gd name="connsiteY2" fmla="*/ 166696 h 166821"/>
                <a:gd name="connsiteX3" fmla="*/ 404655 w 509852"/>
                <a:gd name="connsiteY3" fmla="*/ 138121 h 166821"/>
                <a:gd name="connsiteX4" fmla="*/ 457042 w 509852"/>
                <a:gd name="connsiteY4" fmla="*/ 92877 h 166821"/>
                <a:gd name="connsiteX5" fmla="*/ 509430 w 509852"/>
                <a:gd name="connsiteY5" fmla="*/ 28583 h 166821"/>
                <a:gd name="connsiteX6" fmla="*/ 476092 w 509852"/>
                <a:gd name="connsiteY6" fmla="*/ 38108 h 166821"/>
                <a:gd name="connsiteX7" fmla="*/ 380842 w 509852"/>
                <a:gd name="connsiteY7" fmla="*/ 45252 h 166821"/>
                <a:gd name="connsiteX8" fmla="*/ 266542 w 509852"/>
                <a:gd name="connsiteY8" fmla="*/ 28583 h 166821"/>
                <a:gd name="connsiteX9" fmla="*/ 142717 w 509852"/>
                <a:gd name="connsiteY9" fmla="*/ 4771 h 166821"/>
                <a:gd name="connsiteX10" fmla="*/ 106998 w 509852"/>
                <a:gd name="connsiteY10" fmla="*/ 14296 h 166821"/>
                <a:gd name="connsiteX11" fmla="*/ 2224 w 509852"/>
                <a:gd name="connsiteY11" fmla="*/ 142883 h 166821"/>
                <a:gd name="connsiteX12" fmla="*/ 47467 w 509852"/>
                <a:gd name="connsiteY12" fmla="*/ 130977 h 166821"/>
                <a:gd name="connsiteX13" fmla="*/ 109380 w 509852"/>
                <a:gd name="connsiteY13" fmla="*/ 126215 h 166821"/>
                <a:gd name="connsiteX0" fmla="*/ 109380 w 509852"/>
                <a:gd name="connsiteY0" fmla="*/ 124973 h 165579"/>
                <a:gd name="connsiteX1" fmla="*/ 226061 w 509852"/>
                <a:gd name="connsiteY1" fmla="*/ 146404 h 165579"/>
                <a:gd name="connsiteX2" fmla="*/ 323692 w 509852"/>
                <a:gd name="connsiteY2" fmla="*/ 165454 h 165579"/>
                <a:gd name="connsiteX3" fmla="*/ 404655 w 509852"/>
                <a:gd name="connsiteY3" fmla="*/ 136879 h 165579"/>
                <a:gd name="connsiteX4" fmla="*/ 457042 w 509852"/>
                <a:gd name="connsiteY4" fmla="*/ 91635 h 165579"/>
                <a:gd name="connsiteX5" fmla="*/ 509430 w 509852"/>
                <a:gd name="connsiteY5" fmla="*/ 27341 h 165579"/>
                <a:gd name="connsiteX6" fmla="*/ 476092 w 509852"/>
                <a:gd name="connsiteY6" fmla="*/ 36866 h 165579"/>
                <a:gd name="connsiteX7" fmla="*/ 380842 w 509852"/>
                <a:gd name="connsiteY7" fmla="*/ 44010 h 165579"/>
                <a:gd name="connsiteX8" fmla="*/ 254636 w 509852"/>
                <a:gd name="connsiteY8" fmla="*/ 5909 h 165579"/>
                <a:gd name="connsiteX9" fmla="*/ 142717 w 509852"/>
                <a:gd name="connsiteY9" fmla="*/ 3529 h 165579"/>
                <a:gd name="connsiteX10" fmla="*/ 106998 w 509852"/>
                <a:gd name="connsiteY10" fmla="*/ 13054 h 165579"/>
                <a:gd name="connsiteX11" fmla="*/ 2224 w 509852"/>
                <a:gd name="connsiteY11" fmla="*/ 141641 h 165579"/>
                <a:gd name="connsiteX12" fmla="*/ 47467 w 509852"/>
                <a:gd name="connsiteY12" fmla="*/ 129735 h 165579"/>
                <a:gd name="connsiteX13" fmla="*/ 109380 w 509852"/>
                <a:gd name="connsiteY13" fmla="*/ 124973 h 165579"/>
                <a:gd name="connsiteX0" fmla="*/ 109380 w 509852"/>
                <a:gd name="connsiteY0" fmla="*/ 129179 h 169785"/>
                <a:gd name="connsiteX1" fmla="*/ 226061 w 509852"/>
                <a:gd name="connsiteY1" fmla="*/ 150610 h 169785"/>
                <a:gd name="connsiteX2" fmla="*/ 323692 w 509852"/>
                <a:gd name="connsiteY2" fmla="*/ 169660 h 169785"/>
                <a:gd name="connsiteX3" fmla="*/ 404655 w 509852"/>
                <a:gd name="connsiteY3" fmla="*/ 141085 h 169785"/>
                <a:gd name="connsiteX4" fmla="*/ 457042 w 509852"/>
                <a:gd name="connsiteY4" fmla="*/ 95841 h 169785"/>
                <a:gd name="connsiteX5" fmla="*/ 509430 w 509852"/>
                <a:gd name="connsiteY5" fmla="*/ 31547 h 169785"/>
                <a:gd name="connsiteX6" fmla="*/ 476092 w 509852"/>
                <a:gd name="connsiteY6" fmla="*/ 41072 h 169785"/>
                <a:gd name="connsiteX7" fmla="*/ 380842 w 509852"/>
                <a:gd name="connsiteY7" fmla="*/ 48216 h 169785"/>
                <a:gd name="connsiteX8" fmla="*/ 254636 w 509852"/>
                <a:gd name="connsiteY8" fmla="*/ 10115 h 169785"/>
                <a:gd name="connsiteX9" fmla="*/ 145098 w 509852"/>
                <a:gd name="connsiteY9" fmla="*/ 591 h 169785"/>
                <a:gd name="connsiteX10" fmla="*/ 106998 w 509852"/>
                <a:gd name="connsiteY10" fmla="*/ 17260 h 169785"/>
                <a:gd name="connsiteX11" fmla="*/ 2224 w 509852"/>
                <a:gd name="connsiteY11" fmla="*/ 145847 h 169785"/>
                <a:gd name="connsiteX12" fmla="*/ 47467 w 509852"/>
                <a:gd name="connsiteY12" fmla="*/ 133941 h 169785"/>
                <a:gd name="connsiteX13" fmla="*/ 109380 w 509852"/>
                <a:gd name="connsiteY13" fmla="*/ 129179 h 169785"/>
                <a:gd name="connsiteX0" fmla="*/ 104554 w 505026"/>
                <a:gd name="connsiteY0" fmla="*/ 128864 h 169470"/>
                <a:gd name="connsiteX1" fmla="*/ 221235 w 505026"/>
                <a:gd name="connsiteY1" fmla="*/ 150295 h 169470"/>
                <a:gd name="connsiteX2" fmla="*/ 318866 w 505026"/>
                <a:gd name="connsiteY2" fmla="*/ 169345 h 169470"/>
                <a:gd name="connsiteX3" fmla="*/ 399829 w 505026"/>
                <a:gd name="connsiteY3" fmla="*/ 140770 h 169470"/>
                <a:gd name="connsiteX4" fmla="*/ 452216 w 505026"/>
                <a:gd name="connsiteY4" fmla="*/ 95526 h 169470"/>
                <a:gd name="connsiteX5" fmla="*/ 504604 w 505026"/>
                <a:gd name="connsiteY5" fmla="*/ 31232 h 169470"/>
                <a:gd name="connsiteX6" fmla="*/ 471266 w 505026"/>
                <a:gd name="connsiteY6" fmla="*/ 40757 h 169470"/>
                <a:gd name="connsiteX7" fmla="*/ 376016 w 505026"/>
                <a:gd name="connsiteY7" fmla="*/ 47901 h 169470"/>
                <a:gd name="connsiteX8" fmla="*/ 249810 w 505026"/>
                <a:gd name="connsiteY8" fmla="*/ 9800 h 169470"/>
                <a:gd name="connsiteX9" fmla="*/ 140272 w 505026"/>
                <a:gd name="connsiteY9" fmla="*/ 276 h 169470"/>
                <a:gd name="connsiteX10" fmla="*/ 102172 w 505026"/>
                <a:gd name="connsiteY10" fmla="*/ 16945 h 169470"/>
                <a:gd name="connsiteX11" fmla="*/ 2161 w 505026"/>
                <a:gd name="connsiteY11" fmla="*/ 138388 h 169470"/>
                <a:gd name="connsiteX12" fmla="*/ 42641 w 505026"/>
                <a:gd name="connsiteY12" fmla="*/ 133626 h 169470"/>
                <a:gd name="connsiteX13" fmla="*/ 104554 w 505026"/>
                <a:gd name="connsiteY13" fmla="*/ 128864 h 169470"/>
                <a:gd name="connsiteX0" fmla="*/ 104554 w 505026"/>
                <a:gd name="connsiteY0" fmla="*/ 128864 h 170685"/>
                <a:gd name="connsiteX1" fmla="*/ 216473 w 505026"/>
                <a:gd name="connsiteY1" fmla="*/ 162201 h 170685"/>
                <a:gd name="connsiteX2" fmla="*/ 318866 w 505026"/>
                <a:gd name="connsiteY2" fmla="*/ 169345 h 170685"/>
                <a:gd name="connsiteX3" fmla="*/ 399829 w 505026"/>
                <a:gd name="connsiteY3" fmla="*/ 140770 h 170685"/>
                <a:gd name="connsiteX4" fmla="*/ 452216 w 505026"/>
                <a:gd name="connsiteY4" fmla="*/ 95526 h 170685"/>
                <a:gd name="connsiteX5" fmla="*/ 504604 w 505026"/>
                <a:gd name="connsiteY5" fmla="*/ 31232 h 170685"/>
                <a:gd name="connsiteX6" fmla="*/ 471266 w 505026"/>
                <a:gd name="connsiteY6" fmla="*/ 40757 h 170685"/>
                <a:gd name="connsiteX7" fmla="*/ 376016 w 505026"/>
                <a:gd name="connsiteY7" fmla="*/ 47901 h 170685"/>
                <a:gd name="connsiteX8" fmla="*/ 249810 w 505026"/>
                <a:gd name="connsiteY8" fmla="*/ 9800 h 170685"/>
                <a:gd name="connsiteX9" fmla="*/ 140272 w 505026"/>
                <a:gd name="connsiteY9" fmla="*/ 276 h 170685"/>
                <a:gd name="connsiteX10" fmla="*/ 102172 w 505026"/>
                <a:gd name="connsiteY10" fmla="*/ 16945 h 170685"/>
                <a:gd name="connsiteX11" fmla="*/ 2161 w 505026"/>
                <a:gd name="connsiteY11" fmla="*/ 138388 h 170685"/>
                <a:gd name="connsiteX12" fmla="*/ 42641 w 505026"/>
                <a:gd name="connsiteY12" fmla="*/ 133626 h 170685"/>
                <a:gd name="connsiteX13" fmla="*/ 104554 w 505026"/>
                <a:gd name="connsiteY13" fmla="*/ 128864 h 170685"/>
                <a:gd name="connsiteX0" fmla="*/ 104554 w 505026"/>
                <a:gd name="connsiteY0" fmla="*/ 128864 h 173346"/>
                <a:gd name="connsiteX1" fmla="*/ 216473 w 505026"/>
                <a:gd name="connsiteY1" fmla="*/ 162201 h 173346"/>
                <a:gd name="connsiteX2" fmla="*/ 318866 w 505026"/>
                <a:gd name="connsiteY2" fmla="*/ 169345 h 173346"/>
                <a:gd name="connsiteX3" fmla="*/ 385541 w 505026"/>
                <a:gd name="connsiteY3" fmla="*/ 166964 h 173346"/>
                <a:gd name="connsiteX4" fmla="*/ 452216 w 505026"/>
                <a:gd name="connsiteY4" fmla="*/ 95526 h 173346"/>
                <a:gd name="connsiteX5" fmla="*/ 504604 w 505026"/>
                <a:gd name="connsiteY5" fmla="*/ 31232 h 173346"/>
                <a:gd name="connsiteX6" fmla="*/ 471266 w 505026"/>
                <a:gd name="connsiteY6" fmla="*/ 40757 h 173346"/>
                <a:gd name="connsiteX7" fmla="*/ 376016 w 505026"/>
                <a:gd name="connsiteY7" fmla="*/ 47901 h 173346"/>
                <a:gd name="connsiteX8" fmla="*/ 249810 w 505026"/>
                <a:gd name="connsiteY8" fmla="*/ 9800 h 173346"/>
                <a:gd name="connsiteX9" fmla="*/ 140272 w 505026"/>
                <a:gd name="connsiteY9" fmla="*/ 276 h 173346"/>
                <a:gd name="connsiteX10" fmla="*/ 102172 w 505026"/>
                <a:gd name="connsiteY10" fmla="*/ 16945 h 173346"/>
                <a:gd name="connsiteX11" fmla="*/ 2161 w 505026"/>
                <a:gd name="connsiteY11" fmla="*/ 138388 h 173346"/>
                <a:gd name="connsiteX12" fmla="*/ 42641 w 505026"/>
                <a:gd name="connsiteY12" fmla="*/ 133626 h 173346"/>
                <a:gd name="connsiteX13" fmla="*/ 104554 w 505026"/>
                <a:gd name="connsiteY13" fmla="*/ 128864 h 173346"/>
                <a:gd name="connsiteX0" fmla="*/ 104554 w 505026"/>
                <a:gd name="connsiteY0" fmla="*/ 128864 h 177383"/>
                <a:gd name="connsiteX1" fmla="*/ 216473 w 505026"/>
                <a:gd name="connsiteY1" fmla="*/ 162201 h 177383"/>
                <a:gd name="connsiteX2" fmla="*/ 316485 w 505026"/>
                <a:gd name="connsiteY2" fmla="*/ 176488 h 177383"/>
                <a:gd name="connsiteX3" fmla="*/ 385541 w 505026"/>
                <a:gd name="connsiteY3" fmla="*/ 166964 h 177383"/>
                <a:gd name="connsiteX4" fmla="*/ 452216 w 505026"/>
                <a:gd name="connsiteY4" fmla="*/ 95526 h 177383"/>
                <a:gd name="connsiteX5" fmla="*/ 504604 w 505026"/>
                <a:gd name="connsiteY5" fmla="*/ 31232 h 177383"/>
                <a:gd name="connsiteX6" fmla="*/ 471266 w 505026"/>
                <a:gd name="connsiteY6" fmla="*/ 40757 h 177383"/>
                <a:gd name="connsiteX7" fmla="*/ 376016 w 505026"/>
                <a:gd name="connsiteY7" fmla="*/ 47901 h 177383"/>
                <a:gd name="connsiteX8" fmla="*/ 249810 w 505026"/>
                <a:gd name="connsiteY8" fmla="*/ 9800 h 177383"/>
                <a:gd name="connsiteX9" fmla="*/ 140272 w 505026"/>
                <a:gd name="connsiteY9" fmla="*/ 276 h 177383"/>
                <a:gd name="connsiteX10" fmla="*/ 102172 w 505026"/>
                <a:gd name="connsiteY10" fmla="*/ 16945 h 177383"/>
                <a:gd name="connsiteX11" fmla="*/ 2161 w 505026"/>
                <a:gd name="connsiteY11" fmla="*/ 138388 h 177383"/>
                <a:gd name="connsiteX12" fmla="*/ 42641 w 505026"/>
                <a:gd name="connsiteY12" fmla="*/ 133626 h 177383"/>
                <a:gd name="connsiteX13" fmla="*/ 104554 w 505026"/>
                <a:gd name="connsiteY13" fmla="*/ 128864 h 177383"/>
                <a:gd name="connsiteX0" fmla="*/ 104554 w 505422"/>
                <a:gd name="connsiteY0" fmla="*/ 128864 h 177383"/>
                <a:gd name="connsiteX1" fmla="*/ 216473 w 505422"/>
                <a:gd name="connsiteY1" fmla="*/ 162201 h 177383"/>
                <a:gd name="connsiteX2" fmla="*/ 316485 w 505422"/>
                <a:gd name="connsiteY2" fmla="*/ 176488 h 177383"/>
                <a:gd name="connsiteX3" fmla="*/ 385541 w 505422"/>
                <a:gd name="connsiteY3" fmla="*/ 166964 h 177383"/>
                <a:gd name="connsiteX4" fmla="*/ 442691 w 505422"/>
                <a:gd name="connsiteY4" fmla="*/ 95526 h 177383"/>
                <a:gd name="connsiteX5" fmla="*/ 504604 w 505422"/>
                <a:gd name="connsiteY5" fmla="*/ 31232 h 177383"/>
                <a:gd name="connsiteX6" fmla="*/ 471266 w 505422"/>
                <a:gd name="connsiteY6" fmla="*/ 40757 h 177383"/>
                <a:gd name="connsiteX7" fmla="*/ 376016 w 505422"/>
                <a:gd name="connsiteY7" fmla="*/ 47901 h 177383"/>
                <a:gd name="connsiteX8" fmla="*/ 249810 w 505422"/>
                <a:gd name="connsiteY8" fmla="*/ 9800 h 177383"/>
                <a:gd name="connsiteX9" fmla="*/ 140272 w 505422"/>
                <a:gd name="connsiteY9" fmla="*/ 276 h 177383"/>
                <a:gd name="connsiteX10" fmla="*/ 102172 w 505422"/>
                <a:gd name="connsiteY10" fmla="*/ 16945 h 177383"/>
                <a:gd name="connsiteX11" fmla="*/ 2161 w 505422"/>
                <a:gd name="connsiteY11" fmla="*/ 138388 h 177383"/>
                <a:gd name="connsiteX12" fmla="*/ 42641 w 505422"/>
                <a:gd name="connsiteY12" fmla="*/ 133626 h 177383"/>
                <a:gd name="connsiteX13" fmla="*/ 104554 w 505422"/>
                <a:gd name="connsiteY13" fmla="*/ 128864 h 177383"/>
                <a:gd name="connsiteX0" fmla="*/ 104554 w 492033"/>
                <a:gd name="connsiteY0" fmla="*/ 128864 h 177383"/>
                <a:gd name="connsiteX1" fmla="*/ 216473 w 492033"/>
                <a:gd name="connsiteY1" fmla="*/ 162201 h 177383"/>
                <a:gd name="connsiteX2" fmla="*/ 316485 w 492033"/>
                <a:gd name="connsiteY2" fmla="*/ 176488 h 177383"/>
                <a:gd name="connsiteX3" fmla="*/ 385541 w 492033"/>
                <a:gd name="connsiteY3" fmla="*/ 166964 h 177383"/>
                <a:gd name="connsiteX4" fmla="*/ 442691 w 492033"/>
                <a:gd name="connsiteY4" fmla="*/ 95526 h 177383"/>
                <a:gd name="connsiteX5" fmla="*/ 490316 w 492033"/>
                <a:gd name="connsiteY5" fmla="*/ 38376 h 177383"/>
                <a:gd name="connsiteX6" fmla="*/ 471266 w 492033"/>
                <a:gd name="connsiteY6" fmla="*/ 40757 h 177383"/>
                <a:gd name="connsiteX7" fmla="*/ 376016 w 492033"/>
                <a:gd name="connsiteY7" fmla="*/ 47901 h 177383"/>
                <a:gd name="connsiteX8" fmla="*/ 249810 w 492033"/>
                <a:gd name="connsiteY8" fmla="*/ 9800 h 177383"/>
                <a:gd name="connsiteX9" fmla="*/ 140272 w 492033"/>
                <a:gd name="connsiteY9" fmla="*/ 276 h 177383"/>
                <a:gd name="connsiteX10" fmla="*/ 102172 w 492033"/>
                <a:gd name="connsiteY10" fmla="*/ 16945 h 177383"/>
                <a:gd name="connsiteX11" fmla="*/ 2161 w 492033"/>
                <a:gd name="connsiteY11" fmla="*/ 138388 h 177383"/>
                <a:gd name="connsiteX12" fmla="*/ 42641 w 492033"/>
                <a:gd name="connsiteY12" fmla="*/ 133626 h 177383"/>
                <a:gd name="connsiteX13" fmla="*/ 104554 w 492033"/>
                <a:gd name="connsiteY13" fmla="*/ 128864 h 177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92033" h="177383">
                  <a:moveTo>
                    <a:pt x="104554" y="128864"/>
                  </a:moveTo>
                  <a:cubicBezTo>
                    <a:pt x="133526" y="133626"/>
                    <a:pt x="181151" y="154264"/>
                    <a:pt x="216473" y="162201"/>
                  </a:cubicBezTo>
                  <a:cubicBezTo>
                    <a:pt x="251795" y="170138"/>
                    <a:pt x="288307" y="175694"/>
                    <a:pt x="316485" y="176488"/>
                  </a:cubicBezTo>
                  <a:cubicBezTo>
                    <a:pt x="344663" y="177282"/>
                    <a:pt x="364507" y="180458"/>
                    <a:pt x="385541" y="166964"/>
                  </a:cubicBezTo>
                  <a:cubicBezTo>
                    <a:pt x="406575" y="153470"/>
                    <a:pt x="425229" y="116957"/>
                    <a:pt x="442691" y="95526"/>
                  </a:cubicBezTo>
                  <a:cubicBezTo>
                    <a:pt x="460153" y="74095"/>
                    <a:pt x="485554" y="47504"/>
                    <a:pt x="490316" y="38376"/>
                  </a:cubicBezTo>
                  <a:cubicBezTo>
                    <a:pt x="495078" y="29248"/>
                    <a:pt x="490316" y="39170"/>
                    <a:pt x="471266" y="40757"/>
                  </a:cubicBezTo>
                  <a:cubicBezTo>
                    <a:pt x="452216" y="42344"/>
                    <a:pt x="412925" y="53061"/>
                    <a:pt x="376016" y="47901"/>
                  </a:cubicBezTo>
                  <a:cubicBezTo>
                    <a:pt x="339107" y="42741"/>
                    <a:pt x="289101" y="17738"/>
                    <a:pt x="249810" y="9800"/>
                  </a:cubicBezTo>
                  <a:cubicBezTo>
                    <a:pt x="210519" y="1862"/>
                    <a:pt x="164878" y="-915"/>
                    <a:pt x="140272" y="276"/>
                  </a:cubicBezTo>
                  <a:cubicBezTo>
                    <a:pt x="115666" y="1467"/>
                    <a:pt x="125190" y="-6074"/>
                    <a:pt x="102172" y="16945"/>
                  </a:cubicBezTo>
                  <a:cubicBezTo>
                    <a:pt x="79154" y="39964"/>
                    <a:pt x="13273" y="120132"/>
                    <a:pt x="2161" y="138388"/>
                  </a:cubicBezTo>
                  <a:cubicBezTo>
                    <a:pt x="-8952" y="156644"/>
                    <a:pt x="25576" y="135213"/>
                    <a:pt x="42641" y="133626"/>
                  </a:cubicBezTo>
                  <a:cubicBezTo>
                    <a:pt x="59706" y="132039"/>
                    <a:pt x="75582" y="124102"/>
                    <a:pt x="104554" y="128864"/>
                  </a:cubicBezTo>
                  <a:close/>
                </a:path>
              </a:pathLst>
            </a:custGeom>
            <a:gradFill flip="none" rotWithShape="1">
              <a:gsLst>
                <a:gs pos="0">
                  <a:srgbClr val="D4C1E5"/>
                </a:gs>
                <a:gs pos="50000">
                  <a:schemeClr val="bg1"/>
                </a:gs>
                <a:gs pos="100000">
                  <a:srgbClr val="D3C2E4"/>
                </a:gs>
              </a:gsLst>
              <a:lin ang="120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3" name="任意多边形 262"/>
            <p:cNvSpPr/>
            <p:nvPr/>
          </p:nvSpPr>
          <p:spPr>
            <a:xfrm>
              <a:off x="7804426" y="2924078"/>
              <a:ext cx="506627" cy="163126"/>
            </a:xfrm>
            <a:custGeom>
              <a:avLst/>
              <a:gdLst>
                <a:gd name="connsiteX0" fmla="*/ 109380 w 509852"/>
                <a:gd name="connsiteY0" fmla="*/ 115881 h 156487"/>
                <a:gd name="connsiteX1" fmla="*/ 226061 w 509852"/>
                <a:gd name="connsiteY1" fmla="*/ 137312 h 156487"/>
                <a:gd name="connsiteX2" fmla="*/ 323692 w 509852"/>
                <a:gd name="connsiteY2" fmla="*/ 156362 h 156487"/>
                <a:gd name="connsiteX3" fmla="*/ 404655 w 509852"/>
                <a:gd name="connsiteY3" fmla="*/ 127787 h 156487"/>
                <a:gd name="connsiteX4" fmla="*/ 457042 w 509852"/>
                <a:gd name="connsiteY4" fmla="*/ 82543 h 156487"/>
                <a:gd name="connsiteX5" fmla="*/ 509430 w 509852"/>
                <a:gd name="connsiteY5" fmla="*/ 18249 h 156487"/>
                <a:gd name="connsiteX6" fmla="*/ 476092 w 509852"/>
                <a:gd name="connsiteY6" fmla="*/ 27774 h 156487"/>
                <a:gd name="connsiteX7" fmla="*/ 380842 w 509852"/>
                <a:gd name="connsiteY7" fmla="*/ 34918 h 156487"/>
                <a:gd name="connsiteX8" fmla="*/ 266542 w 509852"/>
                <a:gd name="connsiteY8" fmla="*/ 18249 h 156487"/>
                <a:gd name="connsiteX9" fmla="*/ 142717 w 509852"/>
                <a:gd name="connsiteY9" fmla="*/ 6343 h 156487"/>
                <a:gd name="connsiteX10" fmla="*/ 114142 w 509852"/>
                <a:gd name="connsiteY10" fmla="*/ 11106 h 156487"/>
                <a:gd name="connsiteX11" fmla="*/ 2224 w 509852"/>
                <a:gd name="connsiteY11" fmla="*/ 132549 h 156487"/>
                <a:gd name="connsiteX12" fmla="*/ 47467 w 509852"/>
                <a:gd name="connsiteY12" fmla="*/ 120643 h 156487"/>
                <a:gd name="connsiteX13" fmla="*/ 109380 w 509852"/>
                <a:gd name="connsiteY13" fmla="*/ 115881 h 156487"/>
                <a:gd name="connsiteX0" fmla="*/ 109380 w 509852"/>
                <a:gd name="connsiteY0" fmla="*/ 112823 h 153429"/>
                <a:gd name="connsiteX1" fmla="*/ 226061 w 509852"/>
                <a:gd name="connsiteY1" fmla="*/ 134254 h 153429"/>
                <a:gd name="connsiteX2" fmla="*/ 323692 w 509852"/>
                <a:gd name="connsiteY2" fmla="*/ 153304 h 153429"/>
                <a:gd name="connsiteX3" fmla="*/ 404655 w 509852"/>
                <a:gd name="connsiteY3" fmla="*/ 124729 h 153429"/>
                <a:gd name="connsiteX4" fmla="*/ 457042 w 509852"/>
                <a:gd name="connsiteY4" fmla="*/ 79485 h 153429"/>
                <a:gd name="connsiteX5" fmla="*/ 509430 w 509852"/>
                <a:gd name="connsiteY5" fmla="*/ 15191 h 153429"/>
                <a:gd name="connsiteX6" fmla="*/ 476092 w 509852"/>
                <a:gd name="connsiteY6" fmla="*/ 24716 h 153429"/>
                <a:gd name="connsiteX7" fmla="*/ 380842 w 509852"/>
                <a:gd name="connsiteY7" fmla="*/ 31860 h 153429"/>
                <a:gd name="connsiteX8" fmla="*/ 266542 w 509852"/>
                <a:gd name="connsiteY8" fmla="*/ 15191 h 153429"/>
                <a:gd name="connsiteX9" fmla="*/ 142717 w 509852"/>
                <a:gd name="connsiteY9" fmla="*/ 3285 h 153429"/>
                <a:gd name="connsiteX10" fmla="*/ 87948 w 509852"/>
                <a:gd name="connsiteY10" fmla="*/ 12811 h 153429"/>
                <a:gd name="connsiteX11" fmla="*/ 2224 w 509852"/>
                <a:gd name="connsiteY11" fmla="*/ 129491 h 153429"/>
                <a:gd name="connsiteX12" fmla="*/ 47467 w 509852"/>
                <a:gd name="connsiteY12" fmla="*/ 117585 h 153429"/>
                <a:gd name="connsiteX13" fmla="*/ 109380 w 509852"/>
                <a:gd name="connsiteY13" fmla="*/ 112823 h 153429"/>
                <a:gd name="connsiteX0" fmla="*/ 109380 w 509852"/>
                <a:gd name="connsiteY0" fmla="*/ 109817 h 150423"/>
                <a:gd name="connsiteX1" fmla="*/ 226061 w 509852"/>
                <a:gd name="connsiteY1" fmla="*/ 131248 h 150423"/>
                <a:gd name="connsiteX2" fmla="*/ 323692 w 509852"/>
                <a:gd name="connsiteY2" fmla="*/ 150298 h 150423"/>
                <a:gd name="connsiteX3" fmla="*/ 404655 w 509852"/>
                <a:gd name="connsiteY3" fmla="*/ 121723 h 150423"/>
                <a:gd name="connsiteX4" fmla="*/ 457042 w 509852"/>
                <a:gd name="connsiteY4" fmla="*/ 76479 h 150423"/>
                <a:gd name="connsiteX5" fmla="*/ 509430 w 509852"/>
                <a:gd name="connsiteY5" fmla="*/ 12185 h 150423"/>
                <a:gd name="connsiteX6" fmla="*/ 476092 w 509852"/>
                <a:gd name="connsiteY6" fmla="*/ 21710 h 150423"/>
                <a:gd name="connsiteX7" fmla="*/ 380842 w 509852"/>
                <a:gd name="connsiteY7" fmla="*/ 28854 h 150423"/>
                <a:gd name="connsiteX8" fmla="*/ 266542 w 509852"/>
                <a:gd name="connsiteY8" fmla="*/ 12185 h 150423"/>
                <a:gd name="connsiteX9" fmla="*/ 142717 w 509852"/>
                <a:gd name="connsiteY9" fmla="*/ 279 h 150423"/>
                <a:gd name="connsiteX10" fmla="*/ 78423 w 509852"/>
                <a:gd name="connsiteY10" fmla="*/ 24093 h 150423"/>
                <a:gd name="connsiteX11" fmla="*/ 2224 w 509852"/>
                <a:gd name="connsiteY11" fmla="*/ 126485 h 150423"/>
                <a:gd name="connsiteX12" fmla="*/ 47467 w 509852"/>
                <a:gd name="connsiteY12" fmla="*/ 114579 h 150423"/>
                <a:gd name="connsiteX13" fmla="*/ 109380 w 509852"/>
                <a:gd name="connsiteY13" fmla="*/ 109817 h 150423"/>
                <a:gd name="connsiteX0" fmla="*/ 104555 w 505027"/>
                <a:gd name="connsiteY0" fmla="*/ 109817 h 150423"/>
                <a:gd name="connsiteX1" fmla="*/ 221236 w 505027"/>
                <a:gd name="connsiteY1" fmla="*/ 131248 h 150423"/>
                <a:gd name="connsiteX2" fmla="*/ 318867 w 505027"/>
                <a:gd name="connsiteY2" fmla="*/ 150298 h 150423"/>
                <a:gd name="connsiteX3" fmla="*/ 399830 w 505027"/>
                <a:gd name="connsiteY3" fmla="*/ 121723 h 150423"/>
                <a:gd name="connsiteX4" fmla="*/ 452217 w 505027"/>
                <a:gd name="connsiteY4" fmla="*/ 76479 h 150423"/>
                <a:gd name="connsiteX5" fmla="*/ 504605 w 505027"/>
                <a:gd name="connsiteY5" fmla="*/ 12185 h 150423"/>
                <a:gd name="connsiteX6" fmla="*/ 471267 w 505027"/>
                <a:gd name="connsiteY6" fmla="*/ 21710 h 150423"/>
                <a:gd name="connsiteX7" fmla="*/ 376017 w 505027"/>
                <a:gd name="connsiteY7" fmla="*/ 28854 h 150423"/>
                <a:gd name="connsiteX8" fmla="*/ 261717 w 505027"/>
                <a:gd name="connsiteY8" fmla="*/ 12185 h 150423"/>
                <a:gd name="connsiteX9" fmla="*/ 137892 w 505027"/>
                <a:gd name="connsiteY9" fmla="*/ 279 h 150423"/>
                <a:gd name="connsiteX10" fmla="*/ 73598 w 505027"/>
                <a:gd name="connsiteY10" fmla="*/ 24093 h 150423"/>
                <a:gd name="connsiteX11" fmla="*/ 2161 w 505027"/>
                <a:gd name="connsiteY11" fmla="*/ 131247 h 150423"/>
                <a:gd name="connsiteX12" fmla="*/ 42642 w 505027"/>
                <a:gd name="connsiteY12" fmla="*/ 114579 h 150423"/>
                <a:gd name="connsiteX13" fmla="*/ 104555 w 505027"/>
                <a:gd name="connsiteY13" fmla="*/ 109817 h 150423"/>
                <a:gd name="connsiteX0" fmla="*/ 111438 w 511910"/>
                <a:gd name="connsiteY0" fmla="*/ 109817 h 150423"/>
                <a:gd name="connsiteX1" fmla="*/ 228119 w 511910"/>
                <a:gd name="connsiteY1" fmla="*/ 131248 h 150423"/>
                <a:gd name="connsiteX2" fmla="*/ 325750 w 511910"/>
                <a:gd name="connsiteY2" fmla="*/ 150298 h 150423"/>
                <a:gd name="connsiteX3" fmla="*/ 406713 w 511910"/>
                <a:gd name="connsiteY3" fmla="*/ 121723 h 150423"/>
                <a:gd name="connsiteX4" fmla="*/ 459100 w 511910"/>
                <a:gd name="connsiteY4" fmla="*/ 76479 h 150423"/>
                <a:gd name="connsiteX5" fmla="*/ 511488 w 511910"/>
                <a:gd name="connsiteY5" fmla="*/ 12185 h 150423"/>
                <a:gd name="connsiteX6" fmla="*/ 478150 w 511910"/>
                <a:gd name="connsiteY6" fmla="*/ 21710 h 150423"/>
                <a:gd name="connsiteX7" fmla="*/ 382900 w 511910"/>
                <a:gd name="connsiteY7" fmla="*/ 28854 h 150423"/>
                <a:gd name="connsiteX8" fmla="*/ 268600 w 511910"/>
                <a:gd name="connsiteY8" fmla="*/ 12185 h 150423"/>
                <a:gd name="connsiteX9" fmla="*/ 144775 w 511910"/>
                <a:gd name="connsiteY9" fmla="*/ 279 h 150423"/>
                <a:gd name="connsiteX10" fmla="*/ 80481 w 511910"/>
                <a:gd name="connsiteY10" fmla="*/ 24093 h 150423"/>
                <a:gd name="connsiteX11" fmla="*/ 1900 w 511910"/>
                <a:gd name="connsiteY11" fmla="*/ 145535 h 150423"/>
                <a:gd name="connsiteX12" fmla="*/ 49525 w 511910"/>
                <a:gd name="connsiteY12" fmla="*/ 114579 h 150423"/>
                <a:gd name="connsiteX13" fmla="*/ 111438 w 511910"/>
                <a:gd name="connsiteY13" fmla="*/ 109817 h 150423"/>
                <a:gd name="connsiteX0" fmla="*/ 111272 w 511744"/>
                <a:gd name="connsiteY0" fmla="*/ 109817 h 150896"/>
                <a:gd name="connsiteX1" fmla="*/ 227953 w 511744"/>
                <a:gd name="connsiteY1" fmla="*/ 131248 h 150896"/>
                <a:gd name="connsiteX2" fmla="*/ 325584 w 511744"/>
                <a:gd name="connsiteY2" fmla="*/ 150298 h 150896"/>
                <a:gd name="connsiteX3" fmla="*/ 406547 w 511744"/>
                <a:gd name="connsiteY3" fmla="*/ 121723 h 150896"/>
                <a:gd name="connsiteX4" fmla="*/ 458934 w 511744"/>
                <a:gd name="connsiteY4" fmla="*/ 76479 h 150896"/>
                <a:gd name="connsiteX5" fmla="*/ 511322 w 511744"/>
                <a:gd name="connsiteY5" fmla="*/ 12185 h 150896"/>
                <a:gd name="connsiteX6" fmla="*/ 477984 w 511744"/>
                <a:gd name="connsiteY6" fmla="*/ 21710 h 150896"/>
                <a:gd name="connsiteX7" fmla="*/ 382734 w 511744"/>
                <a:gd name="connsiteY7" fmla="*/ 28854 h 150896"/>
                <a:gd name="connsiteX8" fmla="*/ 268434 w 511744"/>
                <a:gd name="connsiteY8" fmla="*/ 12185 h 150896"/>
                <a:gd name="connsiteX9" fmla="*/ 144609 w 511744"/>
                <a:gd name="connsiteY9" fmla="*/ 279 h 150896"/>
                <a:gd name="connsiteX10" fmla="*/ 80315 w 511744"/>
                <a:gd name="connsiteY10" fmla="*/ 24093 h 150896"/>
                <a:gd name="connsiteX11" fmla="*/ 1734 w 511744"/>
                <a:gd name="connsiteY11" fmla="*/ 145535 h 150896"/>
                <a:gd name="connsiteX12" fmla="*/ 54121 w 511744"/>
                <a:gd name="connsiteY12" fmla="*/ 124104 h 150896"/>
                <a:gd name="connsiteX13" fmla="*/ 111272 w 511744"/>
                <a:gd name="connsiteY13" fmla="*/ 109817 h 150896"/>
                <a:gd name="connsiteX0" fmla="*/ 120846 w 511793"/>
                <a:gd name="connsiteY0" fmla="*/ 121724 h 150697"/>
                <a:gd name="connsiteX1" fmla="*/ 228002 w 511793"/>
                <a:gd name="connsiteY1" fmla="*/ 131248 h 150697"/>
                <a:gd name="connsiteX2" fmla="*/ 325633 w 511793"/>
                <a:gd name="connsiteY2" fmla="*/ 150298 h 150697"/>
                <a:gd name="connsiteX3" fmla="*/ 406596 w 511793"/>
                <a:gd name="connsiteY3" fmla="*/ 121723 h 150697"/>
                <a:gd name="connsiteX4" fmla="*/ 458983 w 511793"/>
                <a:gd name="connsiteY4" fmla="*/ 76479 h 150697"/>
                <a:gd name="connsiteX5" fmla="*/ 511371 w 511793"/>
                <a:gd name="connsiteY5" fmla="*/ 12185 h 150697"/>
                <a:gd name="connsiteX6" fmla="*/ 478033 w 511793"/>
                <a:gd name="connsiteY6" fmla="*/ 21710 h 150697"/>
                <a:gd name="connsiteX7" fmla="*/ 382783 w 511793"/>
                <a:gd name="connsiteY7" fmla="*/ 28854 h 150697"/>
                <a:gd name="connsiteX8" fmla="*/ 268483 w 511793"/>
                <a:gd name="connsiteY8" fmla="*/ 12185 h 150697"/>
                <a:gd name="connsiteX9" fmla="*/ 144658 w 511793"/>
                <a:gd name="connsiteY9" fmla="*/ 279 h 150697"/>
                <a:gd name="connsiteX10" fmla="*/ 80364 w 511793"/>
                <a:gd name="connsiteY10" fmla="*/ 24093 h 150697"/>
                <a:gd name="connsiteX11" fmla="*/ 1783 w 511793"/>
                <a:gd name="connsiteY11" fmla="*/ 145535 h 150697"/>
                <a:gd name="connsiteX12" fmla="*/ 54170 w 511793"/>
                <a:gd name="connsiteY12" fmla="*/ 124104 h 150697"/>
                <a:gd name="connsiteX13" fmla="*/ 120846 w 511793"/>
                <a:gd name="connsiteY13" fmla="*/ 121724 h 150697"/>
                <a:gd name="connsiteX0" fmla="*/ 120846 w 511793"/>
                <a:gd name="connsiteY0" fmla="*/ 121724 h 150697"/>
                <a:gd name="connsiteX1" fmla="*/ 235146 w 511793"/>
                <a:gd name="connsiteY1" fmla="*/ 136011 h 150697"/>
                <a:gd name="connsiteX2" fmla="*/ 325633 w 511793"/>
                <a:gd name="connsiteY2" fmla="*/ 150298 h 150697"/>
                <a:gd name="connsiteX3" fmla="*/ 406596 w 511793"/>
                <a:gd name="connsiteY3" fmla="*/ 121723 h 150697"/>
                <a:gd name="connsiteX4" fmla="*/ 458983 w 511793"/>
                <a:gd name="connsiteY4" fmla="*/ 76479 h 150697"/>
                <a:gd name="connsiteX5" fmla="*/ 511371 w 511793"/>
                <a:gd name="connsiteY5" fmla="*/ 12185 h 150697"/>
                <a:gd name="connsiteX6" fmla="*/ 478033 w 511793"/>
                <a:gd name="connsiteY6" fmla="*/ 21710 h 150697"/>
                <a:gd name="connsiteX7" fmla="*/ 382783 w 511793"/>
                <a:gd name="connsiteY7" fmla="*/ 28854 h 150697"/>
                <a:gd name="connsiteX8" fmla="*/ 268483 w 511793"/>
                <a:gd name="connsiteY8" fmla="*/ 12185 h 150697"/>
                <a:gd name="connsiteX9" fmla="*/ 144658 w 511793"/>
                <a:gd name="connsiteY9" fmla="*/ 279 h 150697"/>
                <a:gd name="connsiteX10" fmla="*/ 80364 w 511793"/>
                <a:gd name="connsiteY10" fmla="*/ 24093 h 150697"/>
                <a:gd name="connsiteX11" fmla="*/ 1783 w 511793"/>
                <a:gd name="connsiteY11" fmla="*/ 145535 h 150697"/>
                <a:gd name="connsiteX12" fmla="*/ 54170 w 511793"/>
                <a:gd name="connsiteY12" fmla="*/ 124104 h 150697"/>
                <a:gd name="connsiteX13" fmla="*/ 120846 w 511793"/>
                <a:gd name="connsiteY13" fmla="*/ 121724 h 150697"/>
                <a:gd name="connsiteX0" fmla="*/ 120846 w 511388"/>
                <a:gd name="connsiteY0" fmla="*/ 121724 h 150697"/>
                <a:gd name="connsiteX1" fmla="*/ 235146 w 511388"/>
                <a:gd name="connsiteY1" fmla="*/ 136011 h 150697"/>
                <a:gd name="connsiteX2" fmla="*/ 325633 w 511388"/>
                <a:gd name="connsiteY2" fmla="*/ 150298 h 150697"/>
                <a:gd name="connsiteX3" fmla="*/ 406596 w 511388"/>
                <a:gd name="connsiteY3" fmla="*/ 121723 h 150697"/>
                <a:gd name="connsiteX4" fmla="*/ 458983 w 511388"/>
                <a:gd name="connsiteY4" fmla="*/ 76479 h 150697"/>
                <a:gd name="connsiteX5" fmla="*/ 511371 w 511388"/>
                <a:gd name="connsiteY5" fmla="*/ 12185 h 150697"/>
                <a:gd name="connsiteX6" fmla="*/ 463745 w 511388"/>
                <a:gd name="connsiteY6" fmla="*/ 7422 h 150697"/>
                <a:gd name="connsiteX7" fmla="*/ 382783 w 511388"/>
                <a:gd name="connsiteY7" fmla="*/ 28854 h 150697"/>
                <a:gd name="connsiteX8" fmla="*/ 268483 w 511388"/>
                <a:gd name="connsiteY8" fmla="*/ 12185 h 150697"/>
                <a:gd name="connsiteX9" fmla="*/ 144658 w 511388"/>
                <a:gd name="connsiteY9" fmla="*/ 279 h 150697"/>
                <a:gd name="connsiteX10" fmla="*/ 80364 w 511388"/>
                <a:gd name="connsiteY10" fmla="*/ 24093 h 150697"/>
                <a:gd name="connsiteX11" fmla="*/ 1783 w 511388"/>
                <a:gd name="connsiteY11" fmla="*/ 145535 h 150697"/>
                <a:gd name="connsiteX12" fmla="*/ 54170 w 511388"/>
                <a:gd name="connsiteY12" fmla="*/ 124104 h 150697"/>
                <a:gd name="connsiteX13" fmla="*/ 120846 w 511388"/>
                <a:gd name="connsiteY13" fmla="*/ 121724 h 150697"/>
                <a:gd name="connsiteX0" fmla="*/ 120846 w 506627"/>
                <a:gd name="connsiteY0" fmla="*/ 138647 h 167620"/>
                <a:gd name="connsiteX1" fmla="*/ 235146 w 506627"/>
                <a:gd name="connsiteY1" fmla="*/ 152934 h 167620"/>
                <a:gd name="connsiteX2" fmla="*/ 325633 w 506627"/>
                <a:gd name="connsiteY2" fmla="*/ 167221 h 167620"/>
                <a:gd name="connsiteX3" fmla="*/ 406596 w 506627"/>
                <a:gd name="connsiteY3" fmla="*/ 138646 h 167620"/>
                <a:gd name="connsiteX4" fmla="*/ 458983 w 506627"/>
                <a:gd name="connsiteY4" fmla="*/ 93402 h 167620"/>
                <a:gd name="connsiteX5" fmla="*/ 506608 w 506627"/>
                <a:gd name="connsiteY5" fmla="*/ 2915 h 167620"/>
                <a:gd name="connsiteX6" fmla="*/ 463745 w 506627"/>
                <a:gd name="connsiteY6" fmla="*/ 24345 h 167620"/>
                <a:gd name="connsiteX7" fmla="*/ 382783 w 506627"/>
                <a:gd name="connsiteY7" fmla="*/ 45777 h 167620"/>
                <a:gd name="connsiteX8" fmla="*/ 268483 w 506627"/>
                <a:gd name="connsiteY8" fmla="*/ 29108 h 167620"/>
                <a:gd name="connsiteX9" fmla="*/ 144658 w 506627"/>
                <a:gd name="connsiteY9" fmla="*/ 17202 h 167620"/>
                <a:gd name="connsiteX10" fmla="*/ 80364 w 506627"/>
                <a:gd name="connsiteY10" fmla="*/ 41016 h 167620"/>
                <a:gd name="connsiteX11" fmla="*/ 1783 w 506627"/>
                <a:gd name="connsiteY11" fmla="*/ 162458 h 167620"/>
                <a:gd name="connsiteX12" fmla="*/ 54170 w 506627"/>
                <a:gd name="connsiteY12" fmla="*/ 141027 h 167620"/>
                <a:gd name="connsiteX13" fmla="*/ 120846 w 506627"/>
                <a:gd name="connsiteY13" fmla="*/ 138647 h 167620"/>
                <a:gd name="connsiteX0" fmla="*/ 120846 w 506627"/>
                <a:gd name="connsiteY0" fmla="*/ 138558 h 167531"/>
                <a:gd name="connsiteX1" fmla="*/ 235146 w 506627"/>
                <a:gd name="connsiteY1" fmla="*/ 152845 h 167531"/>
                <a:gd name="connsiteX2" fmla="*/ 325633 w 506627"/>
                <a:gd name="connsiteY2" fmla="*/ 167132 h 167531"/>
                <a:gd name="connsiteX3" fmla="*/ 406596 w 506627"/>
                <a:gd name="connsiteY3" fmla="*/ 138557 h 167531"/>
                <a:gd name="connsiteX4" fmla="*/ 458983 w 506627"/>
                <a:gd name="connsiteY4" fmla="*/ 93313 h 167531"/>
                <a:gd name="connsiteX5" fmla="*/ 506608 w 506627"/>
                <a:gd name="connsiteY5" fmla="*/ 2826 h 167531"/>
                <a:gd name="connsiteX6" fmla="*/ 463745 w 506627"/>
                <a:gd name="connsiteY6" fmla="*/ 24256 h 167531"/>
                <a:gd name="connsiteX7" fmla="*/ 382783 w 506627"/>
                <a:gd name="connsiteY7" fmla="*/ 38544 h 167531"/>
                <a:gd name="connsiteX8" fmla="*/ 268483 w 506627"/>
                <a:gd name="connsiteY8" fmla="*/ 29019 h 167531"/>
                <a:gd name="connsiteX9" fmla="*/ 144658 w 506627"/>
                <a:gd name="connsiteY9" fmla="*/ 17113 h 167531"/>
                <a:gd name="connsiteX10" fmla="*/ 80364 w 506627"/>
                <a:gd name="connsiteY10" fmla="*/ 40927 h 167531"/>
                <a:gd name="connsiteX11" fmla="*/ 1783 w 506627"/>
                <a:gd name="connsiteY11" fmla="*/ 162369 h 167531"/>
                <a:gd name="connsiteX12" fmla="*/ 54170 w 506627"/>
                <a:gd name="connsiteY12" fmla="*/ 140938 h 167531"/>
                <a:gd name="connsiteX13" fmla="*/ 120846 w 506627"/>
                <a:gd name="connsiteY13" fmla="*/ 138558 h 167531"/>
                <a:gd name="connsiteX0" fmla="*/ 120846 w 506627"/>
                <a:gd name="connsiteY0" fmla="*/ 134153 h 163126"/>
                <a:gd name="connsiteX1" fmla="*/ 235146 w 506627"/>
                <a:gd name="connsiteY1" fmla="*/ 148440 h 163126"/>
                <a:gd name="connsiteX2" fmla="*/ 325633 w 506627"/>
                <a:gd name="connsiteY2" fmla="*/ 162727 h 163126"/>
                <a:gd name="connsiteX3" fmla="*/ 406596 w 506627"/>
                <a:gd name="connsiteY3" fmla="*/ 134152 h 163126"/>
                <a:gd name="connsiteX4" fmla="*/ 458983 w 506627"/>
                <a:gd name="connsiteY4" fmla="*/ 88908 h 163126"/>
                <a:gd name="connsiteX5" fmla="*/ 506608 w 506627"/>
                <a:gd name="connsiteY5" fmla="*/ 3183 h 163126"/>
                <a:gd name="connsiteX6" fmla="*/ 463745 w 506627"/>
                <a:gd name="connsiteY6" fmla="*/ 19851 h 163126"/>
                <a:gd name="connsiteX7" fmla="*/ 382783 w 506627"/>
                <a:gd name="connsiteY7" fmla="*/ 34139 h 163126"/>
                <a:gd name="connsiteX8" fmla="*/ 268483 w 506627"/>
                <a:gd name="connsiteY8" fmla="*/ 24614 h 163126"/>
                <a:gd name="connsiteX9" fmla="*/ 144658 w 506627"/>
                <a:gd name="connsiteY9" fmla="*/ 12708 h 163126"/>
                <a:gd name="connsiteX10" fmla="*/ 80364 w 506627"/>
                <a:gd name="connsiteY10" fmla="*/ 36522 h 163126"/>
                <a:gd name="connsiteX11" fmla="*/ 1783 w 506627"/>
                <a:gd name="connsiteY11" fmla="*/ 157964 h 163126"/>
                <a:gd name="connsiteX12" fmla="*/ 54170 w 506627"/>
                <a:gd name="connsiteY12" fmla="*/ 136533 h 163126"/>
                <a:gd name="connsiteX13" fmla="*/ 120846 w 506627"/>
                <a:gd name="connsiteY13" fmla="*/ 134153 h 163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6627" h="163126">
                  <a:moveTo>
                    <a:pt x="120846" y="134153"/>
                  </a:moveTo>
                  <a:cubicBezTo>
                    <a:pt x="151009" y="136138"/>
                    <a:pt x="201015" y="143678"/>
                    <a:pt x="235146" y="148440"/>
                  </a:cubicBezTo>
                  <a:cubicBezTo>
                    <a:pt x="269277" y="153202"/>
                    <a:pt x="297058" y="165108"/>
                    <a:pt x="325633" y="162727"/>
                  </a:cubicBezTo>
                  <a:cubicBezTo>
                    <a:pt x="354208" y="160346"/>
                    <a:pt x="384371" y="146455"/>
                    <a:pt x="406596" y="134152"/>
                  </a:cubicBezTo>
                  <a:cubicBezTo>
                    <a:pt x="428821" y="121849"/>
                    <a:pt x="442314" y="110736"/>
                    <a:pt x="458983" y="88908"/>
                  </a:cubicBezTo>
                  <a:cubicBezTo>
                    <a:pt x="475652" y="67080"/>
                    <a:pt x="505814" y="14692"/>
                    <a:pt x="506608" y="3183"/>
                  </a:cubicBezTo>
                  <a:cubicBezTo>
                    <a:pt x="507402" y="-8326"/>
                    <a:pt x="484382" y="14692"/>
                    <a:pt x="463745" y="19851"/>
                  </a:cubicBezTo>
                  <a:cubicBezTo>
                    <a:pt x="443108" y="25010"/>
                    <a:pt x="415327" y="33345"/>
                    <a:pt x="382783" y="34139"/>
                  </a:cubicBezTo>
                  <a:cubicBezTo>
                    <a:pt x="350239" y="34933"/>
                    <a:pt x="308171" y="28186"/>
                    <a:pt x="268483" y="24614"/>
                  </a:cubicBezTo>
                  <a:cubicBezTo>
                    <a:pt x="228796" y="21042"/>
                    <a:pt x="176011" y="10723"/>
                    <a:pt x="144658" y="12708"/>
                  </a:cubicBezTo>
                  <a:cubicBezTo>
                    <a:pt x="113305" y="14693"/>
                    <a:pt x="104176" y="12313"/>
                    <a:pt x="80364" y="36522"/>
                  </a:cubicBezTo>
                  <a:cubicBezTo>
                    <a:pt x="56552" y="60731"/>
                    <a:pt x="12895" y="139708"/>
                    <a:pt x="1783" y="157964"/>
                  </a:cubicBezTo>
                  <a:cubicBezTo>
                    <a:pt x="-9330" y="176220"/>
                    <a:pt x="34326" y="140502"/>
                    <a:pt x="54170" y="136533"/>
                  </a:cubicBezTo>
                  <a:cubicBezTo>
                    <a:pt x="74014" y="132565"/>
                    <a:pt x="90683" y="132168"/>
                    <a:pt x="120846" y="134153"/>
                  </a:cubicBezTo>
                  <a:close/>
                </a:path>
              </a:pathLst>
            </a:custGeom>
            <a:gradFill flip="none" rotWithShape="1">
              <a:gsLst>
                <a:gs pos="0">
                  <a:srgbClr val="D4C1E5"/>
                </a:gs>
                <a:gs pos="50000">
                  <a:schemeClr val="bg1"/>
                </a:gs>
                <a:gs pos="100000">
                  <a:srgbClr val="D3C2E4"/>
                </a:gs>
              </a:gsLst>
              <a:lin ang="120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4" name="任意多边形 263"/>
            <p:cNvSpPr/>
            <p:nvPr/>
          </p:nvSpPr>
          <p:spPr>
            <a:xfrm>
              <a:off x="7664428" y="3201189"/>
              <a:ext cx="455833" cy="171324"/>
            </a:xfrm>
            <a:custGeom>
              <a:avLst/>
              <a:gdLst>
                <a:gd name="connsiteX0" fmla="*/ 109380 w 509852"/>
                <a:gd name="connsiteY0" fmla="*/ 115881 h 156487"/>
                <a:gd name="connsiteX1" fmla="*/ 226061 w 509852"/>
                <a:gd name="connsiteY1" fmla="*/ 137312 h 156487"/>
                <a:gd name="connsiteX2" fmla="*/ 323692 w 509852"/>
                <a:gd name="connsiteY2" fmla="*/ 156362 h 156487"/>
                <a:gd name="connsiteX3" fmla="*/ 404655 w 509852"/>
                <a:gd name="connsiteY3" fmla="*/ 127787 h 156487"/>
                <a:gd name="connsiteX4" fmla="*/ 457042 w 509852"/>
                <a:gd name="connsiteY4" fmla="*/ 82543 h 156487"/>
                <a:gd name="connsiteX5" fmla="*/ 509430 w 509852"/>
                <a:gd name="connsiteY5" fmla="*/ 18249 h 156487"/>
                <a:gd name="connsiteX6" fmla="*/ 476092 w 509852"/>
                <a:gd name="connsiteY6" fmla="*/ 27774 h 156487"/>
                <a:gd name="connsiteX7" fmla="*/ 380842 w 509852"/>
                <a:gd name="connsiteY7" fmla="*/ 34918 h 156487"/>
                <a:gd name="connsiteX8" fmla="*/ 266542 w 509852"/>
                <a:gd name="connsiteY8" fmla="*/ 18249 h 156487"/>
                <a:gd name="connsiteX9" fmla="*/ 142717 w 509852"/>
                <a:gd name="connsiteY9" fmla="*/ 6343 h 156487"/>
                <a:gd name="connsiteX10" fmla="*/ 114142 w 509852"/>
                <a:gd name="connsiteY10" fmla="*/ 11106 h 156487"/>
                <a:gd name="connsiteX11" fmla="*/ 2224 w 509852"/>
                <a:gd name="connsiteY11" fmla="*/ 132549 h 156487"/>
                <a:gd name="connsiteX12" fmla="*/ 47467 w 509852"/>
                <a:gd name="connsiteY12" fmla="*/ 120643 h 156487"/>
                <a:gd name="connsiteX13" fmla="*/ 109380 w 509852"/>
                <a:gd name="connsiteY13" fmla="*/ 115881 h 156487"/>
                <a:gd name="connsiteX0" fmla="*/ 97753 w 498225"/>
                <a:gd name="connsiteY0" fmla="*/ 117945 h 167096"/>
                <a:gd name="connsiteX1" fmla="*/ 214434 w 498225"/>
                <a:gd name="connsiteY1" fmla="*/ 139376 h 167096"/>
                <a:gd name="connsiteX2" fmla="*/ 312065 w 498225"/>
                <a:gd name="connsiteY2" fmla="*/ 158426 h 167096"/>
                <a:gd name="connsiteX3" fmla="*/ 393028 w 498225"/>
                <a:gd name="connsiteY3" fmla="*/ 129851 h 167096"/>
                <a:gd name="connsiteX4" fmla="*/ 445415 w 498225"/>
                <a:gd name="connsiteY4" fmla="*/ 84607 h 167096"/>
                <a:gd name="connsiteX5" fmla="*/ 497803 w 498225"/>
                <a:gd name="connsiteY5" fmla="*/ 20313 h 167096"/>
                <a:gd name="connsiteX6" fmla="*/ 464465 w 498225"/>
                <a:gd name="connsiteY6" fmla="*/ 29838 h 167096"/>
                <a:gd name="connsiteX7" fmla="*/ 369215 w 498225"/>
                <a:gd name="connsiteY7" fmla="*/ 36982 h 167096"/>
                <a:gd name="connsiteX8" fmla="*/ 254915 w 498225"/>
                <a:gd name="connsiteY8" fmla="*/ 20313 h 167096"/>
                <a:gd name="connsiteX9" fmla="*/ 131090 w 498225"/>
                <a:gd name="connsiteY9" fmla="*/ 8407 h 167096"/>
                <a:gd name="connsiteX10" fmla="*/ 102515 w 498225"/>
                <a:gd name="connsiteY10" fmla="*/ 13170 h 167096"/>
                <a:gd name="connsiteX11" fmla="*/ 2503 w 498225"/>
                <a:gd name="connsiteY11" fmla="*/ 163188 h 167096"/>
                <a:gd name="connsiteX12" fmla="*/ 35840 w 498225"/>
                <a:gd name="connsiteY12" fmla="*/ 122707 h 167096"/>
                <a:gd name="connsiteX13" fmla="*/ 97753 w 498225"/>
                <a:gd name="connsiteY13" fmla="*/ 117945 h 167096"/>
                <a:gd name="connsiteX0" fmla="*/ 97155 w 497627"/>
                <a:gd name="connsiteY0" fmla="*/ 117945 h 168719"/>
                <a:gd name="connsiteX1" fmla="*/ 213836 w 497627"/>
                <a:gd name="connsiteY1" fmla="*/ 139376 h 168719"/>
                <a:gd name="connsiteX2" fmla="*/ 311467 w 497627"/>
                <a:gd name="connsiteY2" fmla="*/ 158426 h 168719"/>
                <a:gd name="connsiteX3" fmla="*/ 392430 w 497627"/>
                <a:gd name="connsiteY3" fmla="*/ 129851 h 168719"/>
                <a:gd name="connsiteX4" fmla="*/ 444817 w 497627"/>
                <a:gd name="connsiteY4" fmla="*/ 84607 h 168719"/>
                <a:gd name="connsiteX5" fmla="*/ 497205 w 497627"/>
                <a:gd name="connsiteY5" fmla="*/ 20313 h 168719"/>
                <a:gd name="connsiteX6" fmla="*/ 463867 w 497627"/>
                <a:gd name="connsiteY6" fmla="*/ 29838 h 168719"/>
                <a:gd name="connsiteX7" fmla="*/ 368617 w 497627"/>
                <a:gd name="connsiteY7" fmla="*/ 36982 h 168719"/>
                <a:gd name="connsiteX8" fmla="*/ 254317 w 497627"/>
                <a:gd name="connsiteY8" fmla="*/ 20313 h 168719"/>
                <a:gd name="connsiteX9" fmla="*/ 130492 w 497627"/>
                <a:gd name="connsiteY9" fmla="*/ 8407 h 168719"/>
                <a:gd name="connsiteX10" fmla="*/ 101917 w 497627"/>
                <a:gd name="connsiteY10" fmla="*/ 13170 h 168719"/>
                <a:gd name="connsiteX11" fmla="*/ 1905 w 497627"/>
                <a:gd name="connsiteY11" fmla="*/ 163188 h 168719"/>
                <a:gd name="connsiteX12" fmla="*/ 47148 w 497627"/>
                <a:gd name="connsiteY12" fmla="*/ 141757 h 168719"/>
                <a:gd name="connsiteX13" fmla="*/ 97155 w 497627"/>
                <a:gd name="connsiteY13" fmla="*/ 117945 h 168719"/>
                <a:gd name="connsiteX0" fmla="*/ 97155 w 497627"/>
                <a:gd name="connsiteY0" fmla="*/ 110135 h 160909"/>
                <a:gd name="connsiteX1" fmla="*/ 213836 w 497627"/>
                <a:gd name="connsiteY1" fmla="*/ 131566 h 160909"/>
                <a:gd name="connsiteX2" fmla="*/ 311467 w 497627"/>
                <a:gd name="connsiteY2" fmla="*/ 150616 h 160909"/>
                <a:gd name="connsiteX3" fmla="*/ 392430 w 497627"/>
                <a:gd name="connsiteY3" fmla="*/ 122041 h 160909"/>
                <a:gd name="connsiteX4" fmla="*/ 444817 w 497627"/>
                <a:gd name="connsiteY4" fmla="*/ 76797 h 160909"/>
                <a:gd name="connsiteX5" fmla="*/ 497205 w 497627"/>
                <a:gd name="connsiteY5" fmla="*/ 12503 h 160909"/>
                <a:gd name="connsiteX6" fmla="*/ 463867 w 497627"/>
                <a:gd name="connsiteY6" fmla="*/ 22028 h 160909"/>
                <a:gd name="connsiteX7" fmla="*/ 368617 w 497627"/>
                <a:gd name="connsiteY7" fmla="*/ 29172 h 160909"/>
                <a:gd name="connsiteX8" fmla="*/ 254317 w 497627"/>
                <a:gd name="connsiteY8" fmla="*/ 12503 h 160909"/>
                <a:gd name="connsiteX9" fmla="*/ 130492 w 497627"/>
                <a:gd name="connsiteY9" fmla="*/ 597 h 160909"/>
                <a:gd name="connsiteX10" fmla="*/ 59055 w 497627"/>
                <a:gd name="connsiteY10" fmla="*/ 31554 h 160909"/>
                <a:gd name="connsiteX11" fmla="*/ 1905 w 497627"/>
                <a:gd name="connsiteY11" fmla="*/ 155378 h 160909"/>
                <a:gd name="connsiteX12" fmla="*/ 47148 w 497627"/>
                <a:gd name="connsiteY12" fmla="*/ 133947 h 160909"/>
                <a:gd name="connsiteX13" fmla="*/ 97155 w 497627"/>
                <a:gd name="connsiteY13" fmla="*/ 110135 h 160909"/>
                <a:gd name="connsiteX0" fmla="*/ 97155 w 497627"/>
                <a:gd name="connsiteY0" fmla="*/ 110641 h 161415"/>
                <a:gd name="connsiteX1" fmla="*/ 213836 w 497627"/>
                <a:gd name="connsiteY1" fmla="*/ 132072 h 161415"/>
                <a:gd name="connsiteX2" fmla="*/ 311467 w 497627"/>
                <a:gd name="connsiteY2" fmla="*/ 151122 h 161415"/>
                <a:gd name="connsiteX3" fmla="*/ 392430 w 497627"/>
                <a:gd name="connsiteY3" fmla="*/ 122547 h 161415"/>
                <a:gd name="connsiteX4" fmla="*/ 444817 w 497627"/>
                <a:gd name="connsiteY4" fmla="*/ 77303 h 161415"/>
                <a:gd name="connsiteX5" fmla="*/ 497205 w 497627"/>
                <a:gd name="connsiteY5" fmla="*/ 13009 h 161415"/>
                <a:gd name="connsiteX6" fmla="*/ 463867 w 497627"/>
                <a:gd name="connsiteY6" fmla="*/ 22534 h 161415"/>
                <a:gd name="connsiteX7" fmla="*/ 368617 w 497627"/>
                <a:gd name="connsiteY7" fmla="*/ 29678 h 161415"/>
                <a:gd name="connsiteX8" fmla="*/ 254317 w 497627"/>
                <a:gd name="connsiteY8" fmla="*/ 13009 h 161415"/>
                <a:gd name="connsiteX9" fmla="*/ 130492 w 497627"/>
                <a:gd name="connsiteY9" fmla="*/ 1103 h 161415"/>
                <a:gd name="connsiteX10" fmla="*/ 49530 w 497627"/>
                <a:gd name="connsiteY10" fmla="*/ 41585 h 161415"/>
                <a:gd name="connsiteX11" fmla="*/ 1905 w 497627"/>
                <a:gd name="connsiteY11" fmla="*/ 155884 h 161415"/>
                <a:gd name="connsiteX12" fmla="*/ 47148 w 497627"/>
                <a:gd name="connsiteY12" fmla="*/ 134453 h 161415"/>
                <a:gd name="connsiteX13" fmla="*/ 97155 w 497627"/>
                <a:gd name="connsiteY13" fmla="*/ 110641 h 161415"/>
                <a:gd name="connsiteX0" fmla="*/ 92559 w 493031"/>
                <a:gd name="connsiteY0" fmla="*/ 110641 h 159286"/>
                <a:gd name="connsiteX1" fmla="*/ 209240 w 493031"/>
                <a:gd name="connsiteY1" fmla="*/ 132072 h 159286"/>
                <a:gd name="connsiteX2" fmla="*/ 306871 w 493031"/>
                <a:gd name="connsiteY2" fmla="*/ 151122 h 159286"/>
                <a:gd name="connsiteX3" fmla="*/ 387834 w 493031"/>
                <a:gd name="connsiteY3" fmla="*/ 122547 h 159286"/>
                <a:gd name="connsiteX4" fmla="*/ 440221 w 493031"/>
                <a:gd name="connsiteY4" fmla="*/ 77303 h 159286"/>
                <a:gd name="connsiteX5" fmla="*/ 492609 w 493031"/>
                <a:gd name="connsiteY5" fmla="*/ 13009 h 159286"/>
                <a:gd name="connsiteX6" fmla="*/ 459271 w 493031"/>
                <a:gd name="connsiteY6" fmla="*/ 22534 h 159286"/>
                <a:gd name="connsiteX7" fmla="*/ 364021 w 493031"/>
                <a:gd name="connsiteY7" fmla="*/ 29678 h 159286"/>
                <a:gd name="connsiteX8" fmla="*/ 249721 w 493031"/>
                <a:gd name="connsiteY8" fmla="*/ 13009 h 159286"/>
                <a:gd name="connsiteX9" fmla="*/ 125896 w 493031"/>
                <a:gd name="connsiteY9" fmla="*/ 1103 h 159286"/>
                <a:gd name="connsiteX10" fmla="*/ 44934 w 493031"/>
                <a:gd name="connsiteY10" fmla="*/ 41585 h 159286"/>
                <a:gd name="connsiteX11" fmla="*/ 2072 w 493031"/>
                <a:gd name="connsiteY11" fmla="*/ 153503 h 159286"/>
                <a:gd name="connsiteX12" fmla="*/ 42552 w 493031"/>
                <a:gd name="connsiteY12" fmla="*/ 134453 h 159286"/>
                <a:gd name="connsiteX13" fmla="*/ 92559 w 493031"/>
                <a:gd name="connsiteY13" fmla="*/ 110641 h 159286"/>
                <a:gd name="connsiteX0" fmla="*/ 92559 w 493031"/>
                <a:gd name="connsiteY0" fmla="*/ 111060 h 159705"/>
                <a:gd name="connsiteX1" fmla="*/ 209240 w 493031"/>
                <a:gd name="connsiteY1" fmla="*/ 132491 h 159705"/>
                <a:gd name="connsiteX2" fmla="*/ 306871 w 493031"/>
                <a:gd name="connsiteY2" fmla="*/ 151541 h 159705"/>
                <a:gd name="connsiteX3" fmla="*/ 387834 w 493031"/>
                <a:gd name="connsiteY3" fmla="*/ 122966 h 159705"/>
                <a:gd name="connsiteX4" fmla="*/ 440221 w 493031"/>
                <a:gd name="connsiteY4" fmla="*/ 77722 h 159705"/>
                <a:gd name="connsiteX5" fmla="*/ 492609 w 493031"/>
                <a:gd name="connsiteY5" fmla="*/ 13428 h 159705"/>
                <a:gd name="connsiteX6" fmla="*/ 459271 w 493031"/>
                <a:gd name="connsiteY6" fmla="*/ 22953 h 159705"/>
                <a:gd name="connsiteX7" fmla="*/ 364021 w 493031"/>
                <a:gd name="connsiteY7" fmla="*/ 30097 h 159705"/>
                <a:gd name="connsiteX8" fmla="*/ 249721 w 493031"/>
                <a:gd name="connsiteY8" fmla="*/ 13428 h 159705"/>
                <a:gd name="connsiteX9" fmla="*/ 125896 w 493031"/>
                <a:gd name="connsiteY9" fmla="*/ 1522 h 159705"/>
                <a:gd name="connsiteX10" fmla="*/ 37790 w 493031"/>
                <a:gd name="connsiteY10" fmla="*/ 49148 h 159705"/>
                <a:gd name="connsiteX11" fmla="*/ 2072 w 493031"/>
                <a:gd name="connsiteY11" fmla="*/ 153922 h 159705"/>
                <a:gd name="connsiteX12" fmla="*/ 42552 w 493031"/>
                <a:gd name="connsiteY12" fmla="*/ 134872 h 159705"/>
                <a:gd name="connsiteX13" fmla="*/ 92559 w 493031"/>
                <a:gd name="connsiteY13" fmla="*/ 111060 h 159705"/>
                <a:gd name="connsiteX0" fmla="*/ 92559 w 493031"/>
                <a:gd name="connsiteY0" fmla="*/ 102748 h 151393"/>
                <a:gd name="connsiteX1" fmla="*/ 209240 w 493031"/>
                <a:gd name="connsiteY1" fmla="*/ 124179 h 151393"/>
                <a:gd name="connsiteX2" fmla="*/ 306871 w 493031"/>
                <a:gd name="connsiteY2" fmla="*/ 143229 h 151393"/>
                <a:gd name="connsiteX3" fmla="*/ 387834 w 493031"/>
                <a:gd name="connsiteY3" fmla="*/ 114654 h 151393"/>
                <a:gd name="connsiteX4" fmla="*/ 440221 w 493031"/>
                <a:gd name="connsiteY4" fmla="*/ 69410 h 151393"/>
                <a:gd name="connsiteX5" fmla="*/ 492609 w 493031"/>
                <a:gd name="connsiteY5" fmla="*/ 5116 h 151393"/>
                <a:gd name="connsiteX6" fmla="*/ 459271 w 493031"/>
                <a:gd name="connsiteY6" fmla="*/ 14641 h 151393"/>
                <a:gd name="connsiteX7" fmla="*/ 364021 w 493031"/>
                <a:gd name="connsiteY7" fmla="*/ 21785 h 151393"/>
                <a:gd name="connsiteX8" fmla="*/ 249721 w 493031"/>
                <a:gd name="connsiteY8" fmla="*/ 5116 h 151393"/>
                <a:gd name="connsiteX9" fmla="*/ 125896 w 493031"/>
                <a:gd name="connsiteY9" fmla="*/ 2735 h 151393"/>
                <a:gd name="connsiteX10" fmla="*/ 37790 w 493031"/>
                <a:gd name="connsiteY10" fmla="*/ 40836 h 151393"/>
                <a:gd name="connsiteX11" fmla="*/ 2072 w 493031"/>
                <a:gd name="connsiteY11" fmla="*/ 145610 h 151393"/>
                <a:gd name="connsiteX12" fmla="*/ 42552 w 493031"/>
                <a:gd name="connsiteY12" fmla="*/ 126560 h 151393"/>
                <a:gd name="connsiteX13" fmla="*/ 92559 w 493031"/>
                <a:gd name="connsiteY13" fmla="*/ 102748 h 151393"/>
                <a:gd name="connsiteX0" fmla="*/ 92559 w 493031"/>
                <a:gd name="connsiteY0" fmla="*/ 102065 h 150710"/>
                <a:gd name="connsiteX1" fmla="*/ 209240 w 493031"/>
                <a:gd name="connsiteY1" fmla="*/ 123496 h 150710"/>
                <a:gd name="connsiteX2" fmla="*/ 306871 w 493031"/>
                <a:gd name="connsiteY2" fmla="*/ 142546 h 150710"/>
                <a:gd name="connsiteX3" fmla="*/ 387834 w 493031"/>
                <a:gd name="connsiteY3" fmla="*/ 113971 h 150710"/>
                <a:gd name="connsiteX4" fmla="*/ 440221 w 493031"/>
                <a:gd name="connsiteY4" fmla="*/ 68727 h 150710"/>
                <a:gd name="connsiteX5" fmla="*/ 492609 w 493031"/>
                <a:gd name="connsiteY5" fmla="*/ 4433 h 150710"/>
                <a:gd name="connsiteX6" fmla="*/ 459271 w 493031"/>
                <a:gd name="connsiteY6" fmla="*/ 13958 h 150710"/>
                <a:gd name="connsiteX7" fmla="*/ 364021 w 493031"/>
                <a:gd name="connsiteY7" fmla="*/ 21102 h 150710"/>
                <a:gd name="connsiteX8" fmla="*/ 247340 w 493031"/>
                <a:gd name="connsiteY8" fmla="*/ 6814 h 150710"/>
                <a:gd name="connsiteX9" fmla="*/ 125896 w 493031"/>
                <a:gd name="connsiteY9" fmla="*/ 2052 h 150710"/>
                <a:gd name="connsiteX10" fmla="*/ 37790 w 493031"/>
                <a:gd name="connsiteY10" fmla="*/ 40153 h 150710"/>
                <a:gd name="connsiteX11" fmla="*/ 2072 w 493031"/>
                <a:gd name="connsiteY11" fmla="*/ 144927 h 150710"/>
                <a:gd name="connsiteX12" fmla="*/ 42552 w 493031"/>
                <a:gd name="connsiteY12" fmla="*/ 125877 h 150710"/>
                <a:gd name="connsiteX13" fmla="*/ 92559 w 493031"/>
                <a:gd name="connsiteY13" fmla="*/ 102065 h 150710"/>
                <a:gd name="connsiteX0" fmla="*/ 92559 w 493031"/>
                <a:gd name="connsiteY0" fmla="*/ 102235 h 150880"/>
                <a:gd name="connsiteX1" fmla="*/ 209240 w 493031"/>
                <a:gd name="connsiteY1" fmla="*/ 123666 h 150880"/>
                <a:gd name="connsiteX2" fmla="*/ 306871 w 493031"/>
                <a:gd name="connsiteY2" fmla="*/ 142716 h 150880"/>
                <a:gd name="connsiteX3" fmla="*/ 387834 w 493031"/>
                <a:gd name="connsiteY3" fmla="*/ 114141 h 150880"/>
                <a:gd name="connsiteX4" fmla="*/ 440221 w 493031"/>
                <a:gd name="connsiteY4" fmla="*/ 68897 h 150880"/>
                <a:gd name="connsiteX5" fmla="*/ 492609 w 493031"/>
                <a:gd name="connsiteY5" fmla="*/ 4603 h 150880"/>
                <a:gd name="connsiteX6" fmla="*/ 459271 w 493031"/>
                <a:gd name="connsiteY6" fmla="*/ 14128 h 150880"/>
                <a:gd name="connsiteX7" fmla="*/ 364021 w 493031"/>
                <a:gd name="connsiteY7" fmla="*/ 21272 h 150880"/>
                <a:gd name="connsiteX8" fmla="*/ 247340 w 493031"/>
                <a:gd name="connsiteY8" fmla="*/ 6984 h 150880"/>
                <a:gd name="connsiteX9" fmla="*/ 125896 w 493031"/>
                <a:gd name="connsiteY9" fmla="*/ 2222 h 150880"/>
                <a:gd name="connsiteX10" fmla="*/ 42552 w 493031"/>
                <a:gd name="connsiteY10" fmla="*/ 42705 h 150880"/>
                <a:gd name="connsiteX11" fmla="*/ 2072 w 493031"/>
                <a:gd name="connsiteY11" fmla="*/ 145097 h 150880"/>
                <a:gd name="connsiteX12" fmla="*/ 42552 w 493031"/>
                <a:gd name="connsiteY12" fmla="*/ 126047 h 150880"/>
                <a:gd name="connsiteX13" fmla="*/ 92559 w 493031"/>
                <a:gd name="connsiteY13" fmla="*/ 102235 h 150880"/>
                <a:gd name="connsiteX0" fmla="*/ 92559 w 493031"/>
                <a:gd name="connsiteY0" fmla="*/ 103616 h 152261"/>
                <a:gd name="connsiteX1" fmla="*/ 209240 w 493031"/>
                <a:gd name="connsiteY1" fmla="*/ 125047 h 152261"/>
                <a:gd name="connsiteX2" fmla="*/ 306871 w 493031"/>
                <a:gd name="connsiteY2" fmla="*/ 144097 h 152261"/>
                <a:gd name="connsiteX3" fmla="*/ 387834 w 493031"/>
                <a:gd name="connsiteY3" fmla="*/ 115522 h 152261"/>
                <a:gd name="connsiteX4" fmla="*/ 440221 w 493031"/>
                <a:gd name="connsiteY4" fmla="*/ 70278 h 152261"/>
                <a:gd name="connsiteX5" fmla="*/ 492609 w 493031"/>
                <a:gd name="connsiteY5" fmla="*/ 5984 h 152261"/>
                <a:gd name="connsiteX6" fmla="*/ 459271 w 493031"/>
                <a:gd name="connsiteY6" fmla="*/ 15509 h 152261"/>
                <a:gd name="connsiteX7" fmla="*/ 364021 w 493031"/>
                <a:gd name="connsiteY7" fmla="*/ 22653 h 152261"/>
                <a:gd name="connsiteX8" fmla="*/ 247340 w 493031"/>
                <a:gd name="connsiteY8" fmla="*/ 8365 h 152261"/>
                <a:gd name="connsiteX9" fmla="*/ 125896 w 493031"/>
                <a:gd name="connsiteY9" fmla="*/ 3603 h 152261"/>
                <a:gd name="connsiteX10" fmla="*/ 30645 w 493031"/>
                <a:gd name="connsiteY10" fmla="*/ 63136 h 152261"/>
                <a:gd name="connsiteX11" fmla="*/ 2072 w 493031"/>
                <a:gd name="connsiteY11" fmla="*/ 146478 h 152261"/>
                <a:gd name="connsiteX12" fmla="*/ 42552 w 493031"/>
                <a:gd name="connsiteY12" fmla="*/ 127428 h 152261"/>
                <a:gd name="connsiteX13" fmla="*/ 92559 w 493031"/>
                <a:gd name="connsiteY13" fmla="*/ 103616 h 152261"/>
                <a:gd name="connsiteX0" fmla="*/ 92559 w 493031"/>
                <a:gd name="connsiteY0" fmla="*/ 102579 h 151224"/>
                <a:gd name="connsiteX1" fmla="*/ 209240 w 493031"/>
                <a:gd name="connsiteY1" fmla="*/ 124010 h 151224"/>
                <a:gd name="connsiteX2" fmla="*/ 306871 w 493031"/>
                <a:gd name="connsiteY2" fmla="*/ 143060 h 151224"/>
                <a:gd name="connsiteX3" fmla="*/ 387834 w 493031"/>
                <a:gd name="connsiteY3" fmla="*/ 114485 h 151224"/>
                <a:gd name="connsiteX4" fmla="*/ 440221 w 493031"/>
                <a:gd name="connsiteY4" fmla="*/ 69241 h 151224"/>
                <a:gd name="connsiteX5" fmla="*/ 492609 w 493031"/>
                <a:gd name="connsiteY5" fmla="*/ 4947 h 151224"/>
                <a:gd name="connsiteX6" fmla="*/ 459271 w 493031"/>
                <a:gd name="connsiteY6" fmla="*/ 14472 h 151224"/>
                <a:gd name="connsiteX7" fmla="*/ 364021 w 493031"/>
                <a:gd name="connsiteY7" fmla="*/ 21616 h 151224"/>
                <a:gd name="connsiteX8" fmla="*/ 247340 w 493031"/>
                <a:gd name="connsiteY8" fmla="*/ 7328 h 151224"/>
                <a:gd name="connsiteX9" fmla="*/ 125896 w 493031"/>
                <a:gd name="connsiteY9" fmla="*/ 2566 h 151224"/>
                <a:gd name="connsiteX10" fmla="*/ 33026 w 493031"/>
                <a:gd name="connsiteY10" fmla="*/ 47812 h 151224"/>
                <a:gd name="connsiteX11" fmla="*/ 2072 w 493031"/>
                <a:gd name="connsiteY11" fmla="*/ 145441 h 151224"/>
                <a:gd name="connsiteX12" fmla="*/ 42552 w 493031"/>
                <a:gd name="connsiteY12" fmla="*/ 126391 h 151224"/>
                <a:gd name="connsiteX13" fmla="*/ 92559 w 493031"/>
                <a:gd name="connsiteY13" fmla="*/ 102579 h 151224"/>
                <a:gd name="connsiteX0" fmla="*/ 106953 w 493138"/>
                <a:gd name="connsiteY0" fmla="*/ 121629 h 150866"/>
                <a:gd name="connsiteX1" fmla="*/ 209347 w 493138"/>
                <a:gd name="connsiteY1" fmla="*/ 124010 h 150866"/>
                <a:gd name="connsiteX2" fmla="*/ 306978 w 493138"/>
                <a:gd name="connsiteY2" fmla="*/ 143060 h 150866"/>
                <a:gd name="connsiteX3" fmla="*/ 387941 w 493138"/>
                <a:gd name="connsiteY3" fmla="*/ 114485 h 150866"/>
                <a:gd name="connsiteX4" fmla="*/ 440328 w 493138"/>
                <a:gd name="connsiteY4" fmla="*/ 69241 h 150866"/>
                <a:gd name="connsiteX5" fmla="*/ 492716 w 493138"/>
                <a:gd name="connsiteY5" fmla="*/ 4947 h 150866"/>
                <a:gd name="connsiteX6" fmla="*/ 459378 w 493138"/>
                <a:gd name="connsiteY6" fmla="*/ 14472 h 150866"/>
                <a:gd name="connsiteX7" fmla="*/ 364128 w 493138"/>
                <a:gd name="connsiteY7" fmla="*/ 21616 h 150866"/>
                <a:gd name="connsiteX8" fmla="*/ 247447 w 493138"/>
                <a:gd name="connsiteY8" fmla="*/ 7328 h 150866"/>
                <a:gd name="connsiteX9" fmla="*/ 126003 w 493138"/>
                <a:gd name="connsiteY9" fmla="*/ 2566 h 150866"/>
                <a:gd name="connsiteX10" fmla="*/ 33133 w 493138"/>
                <a:gd name="connsiteY10" fmla="*/ 47812 h 150866"/>
                <a:gd name="connsiteX11" fmla="*/ 2179 w 493138"/>
                <a:gd name="connsiteY11" fmla="*/ 145441 h 150866"/>
                <a:gd name="connsiteX12" fmla="*/ 42659 w 493138"/>
                <a:gd name="connsiteY12" fmla="*/ 126391 h 150866"/>
                <a:gd name="connsiteX13" fmla="*/ 106953 w 493138"/>
                <a:gd name="connsiteY13" fmla="*/ 121629 h 150866"/>
                <a:gd name="connsiteX0" fmla="*/ 106646 w 492831"/>
                <a:gd name="connsiteY0" fmla="*/ 121629 h 151157"/>
                <a:gd name="connsiteX1" fmla="*/ 209040 w 492831"/>
                <a:gd name="connsiteY1" fmla="*/ 124010 h 151157"/>
                <a:gd name="connsiteX2" fmla="*/ 306671 w 492831"/>
                <a:gd name="connsiteY2" fmla="*/ 143060 h 151157"/>
                <a:gd name="connsiteX3" fmla="*/ 387634 w 492831"/>
                <a:gd name="connsiteY3" fmla="*/ 114485 h 151157"/>
                <a:gd name="connsiteX4" fmla="*/ 440021 w 492831"/>
                <a:gd name="connsiteY4" fmla="*/ 69241 h 151157"/>
                <a:gd name="connsiteX5" fmla="*/ 492409 w 492831"/>
                <a:gd name="connsiteY5" fmla="*/ 4947 h 151157"/>
                <a:gd name="connsiteX6" fmla="*/ 459071 w 492831"/>
                <a:gd name="connsiteY6" fmla="*/ 14472 h 151157"/>
                <a:gd name="connsiteX7" fmla="*/ 363821 w 492831"/>
                <a:gd name="connsiteY7" fmla="*/ 21616 h 151157"/>
                <a:gd name="connsiteX8" fmla="*/ 247140 w 492831"/>
                <a:gd name="connsiteY8" fmla="*/ 7328 h 151157"/>
                <a:gd name="connsiteX9" fmla="*/ 125696 w 492831"/>
                <a:gd name="connsiteY9" fmla="*/ 2566 h 151157"/>
                <a:gd name="connsiteX10" fmla="*/ 32826 w 492831"/>
                <a:gd name="connsiteY10" fmla="*/ 47812 h 151157"/>
                <a:gd name="connsiteX11" fmla="*/ 1872 w 492831"/>
                <a:gd name="connsiteY11" fmla="*/ 145441 h 151157"/>
                <a:gd name="connsiteX12" fmla="*/ 49495 w 492831"/>
                <a:gd name="connsiteY12" fmla="*/ 128772 h 151157"/>
                <a:gd name="connsiteX13" fmla="*/ 106646 w 492831"/>
                <a:gd name="connsiteY13" fmla="*/ 121629 h 151157"/>
                <a:gd name="connsiteX0" fmla="*/ 106646 w 492831"/>
                <a:gd name="connsiteY0" fmla="*/ 121629 h 151157"/>
                <a:gd name="connsiteX1" fmla="*/ 204278 w 492831"/>
                <a:gd name="connsiteY1" fmla="*/ 135917 h 151157"/>
                <a:gd name="connsiteX2" fmla="*/ 306671 w 492831"/>
                <a:gd name="connsiteY2" fmla="*/ 143060 h 151157"/>
                <a:gd name="connsiteX3" fmla="*/ 387634 w 492831"/>
                <a:gd name="connsiteY3" fmla="*/ 114485 h 151157"/>
                <a:gd name="connsiteX4" fmla="*/ 440021 w 492831"/>
                <a:gd name="connsiteY4" fmla="*/ 69241 h 151157"/>
                <a:gd name="connsiteX5" fmla="*/ 492409 w 492831"/>
                <a:gd name="connsiteY5" fmla="*/ 4947 h 151157"/>
                <a:gd name="connsiteX6" fmla="*/ 459071 w 492831"/>
                <a:gd name="connsiteY6" fmla="*/ 14472 h 151157"/>
                <a:gd name="connsiteX7" fmla="*/ 363821 w 492831"/>
                <a:gd name="connsiteY7" fmla="*/ 21616 h 151157"/>
                <a:gd name="connsiteX8" fmla="*/ 247140 w 492831"/>
                <a:gd name="connsiteY8" fmla="*/ 7328 h 151157"/>
                <a:gd name="connsiteX9" fmla="*/ 125696 w 492831"/>
                <a:gd name="connsiteY9" fmla="*/ 2566 h 151157"/>
                <a:gd name="connsiteX10" fmla="*/ 32826 w 492831"/>
                <a:gd name="connsiteY10" fmla="*/ 47812 h 151157"/>
                <a:gd name="connsiteX11" fmla="*/ 1872 w 492831"/>
                <a:gd name="connsiteY11" fmla="*/ 145441 h 151157"/>
                <a:gd name="connsiteX12" fmla="*/ 49495 w 492831"/>
                <a:gd name="connsiteY12" fmla="*/ 128772 h 151157"/>
                <a:gd name="connsiteX13" fmla="*/ 106646 w 492831"/>
                <a:gd name="connsiteY13" fmla="*/ 121629 h 151157"/>
                <a:gd name="connsiteX0" fmla="*/ 109040 w 492844"/>
                <a:gd name="connsiteY0" fmla="*/ 126392 h 151065"/>
                <a:gd name="connsiteX1" fmla="*/ 204291 w 492844"/>
                <a:gd name="connsiteY1" fmla="*/ 135917 h 151065"/>
                <a:gd name="connsiteX2" fmla="*/ 306684 w 492844"/>
                <a:gd name="connsiteY2" fmla="*/ 143060 h 151065"/>
                <a:gd name="connsiteX3" fmla="*/ 387647 w 492844"/>
                <a:gd name="connsiteY3" fmla="*/ 114485 h 151065"/>
                <a:gd name="connsiteX4" fmla="*/ 440034 w 492844"/>
                <a:gd name="connsiteY4" fmla="*/ 69241 h 151065"/>
                <a:gd name="connsiteX5" fmla="*/ 492422 w 492844"/>
                <a:gd name="connsiteY5" fmla="*/ 4947 h 151065"/>
                <a:gd name="connsiteX6" fmla="*/ 459084 w 492844"/>
                <a:gd name="connsiteY6" fmla="*/ 14472 h 151065"/>
                <a:gd name="connsiteX7" fmla="*/ 363834 w 492844"/>
                <a:gd name="connsiteY7" fmla="*/ 21616 h 151065"/>
                <a:gd name="connsiteX8" fmla="*/ 247153 w 492844"/>
                <a:gd name="connsiteY8" fmla="*/ 7328 h 151065"/>
                <a:gd name="connsiteX9" fmla="*/ 125709 w 492844"/>
                <a:gd name="connsiteY9" fmla="*/ 2566 h 151065"/>
                <a:gd name="connsiteX10" fmla="*/ 32839 w 492844"/>
                <a:gd name="connsiteY10" fmla="*/ 47812 h 151065"/>
                <a:gd name="connsiteX11" fmla="*/ 1885 w 492844"/>
                <a:gd name="connsiteY11" fmla="*/ 145441 h 151065"/>
                <a:gd name="connsiteX12" fmla="*/ 49508 w 492844"/>
                <a:gd name="connsiteY12" fmla="*/ 128772 h 151065"/>
                <a:gd name="connsiteX13" fmla="*/ 109040 w 492844"/>
                <a:gd name="connsiteY13" fmla="*/ 126392 h 151065"/>
                <a:gd name="connsiteX0" fmla="*/ 109040 w 492844"/>
                <a:gd name="connsiteY0" fmla="*/ 126392 h 151065"/>
                <a:gd name="connsiteX1" fmla="*/ 204291 w 492844"/>
                <a:gd name="connsiteY1" fmla="*/ 135917 h 151065"/>
                <a:gd name="connsiteX2" fmla="*/ 306684 w 492844"/>
                <a:gd name="connsiteY2" fmla="*/ 143060 h 151065"/>
                <a:gd name="connsiteX3" fmla="*/ 385266 w 492844"/>
                <a:gd name="connsiteY3" fmla="*/ 119248 h 151065"/>
                <a:gd name="connsiteX4" fmla="*/ 440034 w 492844"/>
                <a:gd name="connsiteY4" fmla="*/ 69241 h 151065"/>
                <a:gd name="connsiteX5" fmla="*/ 492422 w 492844"/>
                <a:gd name="connsiteY5" fmla="*/ 4947 h 151065"/>
                <a:gd name="connsiteX6" fmla="*/ 459084 w 492844"/>
                <a:gd name="connsiteY6" fmla="*/ 14472 h 151065"/>
                <a:gd name="connsiteX7" fmla="*/ 363834 w 492844"/>
                <a:gd name="connsiteY7" fmla="*/ 21616 h 151065"/>
                <a:gd name="connsiteX8" fmla="*/ 247153 w 492844"/>
                <a:gd name="connsiteY8" fmla="*/ 7328 h 151065"/>
                <a:gd name="connsiteX9" fmla="*/ 125709 w 492844"/>
                <a:gd name="connsiteY9" fmla="*/ 2566 h 151065"/>
                <a:gd name="connsiteX10" fmla="*/ 32839 w 492844"/>
                <a:gd name="connsiteY10" fmla="*/ 47812 h 151065"/>
                <a:gd name="connsiteX11" fmla="*/ 1885 w 492844"/>
                <a:gd name="connsiteY11" fmla="*/ 145441 h 151065"/>
                <a:gd name="connsiteX12" fmla="*/ 49508 w 492844"/>
                <a:gd name="connsiteY12" fmla="*/ 128772 h 151065"/>
                <a:gd name="connsiteX13" fmla="*/ 109040 w 492844"/>
                <a:gd name="connsiteY13" fmla="*/ 126392 h 151065"/>
                <a:gd name="connsiteX0" fmla="*/ 109040 w 493240"/>
                <a:gd name="connsiteY0" fmla="*/ 126392 h 151065"/>
                <a:gd name="connsiteX1" fmla="*/ 204291 w 493240"/>
                <a:gd name="connsiteY1" fmla="*/ 135917 h 151065"/>
                <a:gd name="connsiteX2" fmla="*/ 306684 w 493240"/>
                <a:gd name="connsiteY2" fmla="*/ 143060 h 151065"/>
                <a:gd name="connsiteX3" fmla="*/ 385266 w 493240"/>
                <a:gd name="connsiteY3" fmla="*/ 119248 h 151065"/>
                <a:gd name="connsiteX4" fmla="*/ 430509 w 493240"/>
                <a:gd name="connsiteY4" fmla="*/ 83528 h 151065"/>
                <a:gd name="connsiteX5" fmla="*/ 492422 w 493240"/>
                <a:gd name="connsiteY5" fmla="*/ 4947 h 151065"/>
                <a:gd name="connsiteX6" fmla="*/ 459084 w 493240"/>
                <a:gd name="connsiteY6" fmla="*/ 14472 h 151065"/>
                <a:gd name="connsiteX7" fmla="*/ 363834 w 493240"/>
                <a:gd name="connsiteY7" fmla="*/ 21616 h 151065"/>
                <a:gd name="connsiteX8" fmla="*/ 247153 w 493240"/>
                <a:gd name="connsiteY8" fmla="*/ 7328 h 151065"/>
                <a:gd name="connsiteX9" fmla="*/ 125709 w 493240"/>
                <a:gd name="connsiteY9" fmla="*/ 2566 h 151065"/>
                <a:gd name="connsiteX10" fmla="*/ 32839 w 493240"/>
                <a:gd name="connsiteY10" fmla="*/ 47812 h 151065"/>
                <a:gd name="connsiteX11" fmla="*/ 1885 w 493240"/>
                <a:gd name="connsiteY11" fmla="*/ 145441 h 151065"/>
                <a:gd name="connsiteX12" fmla="*/ 49508 w 493240"/>
                <a:gd name="connsiteY12" fmla="*/ 128772 h 151065"/>
                <a:gd name="connsiteX13" fmla="*/ 109040 w 493240"/>
                <a:gd name="connsiteY13" fmla="*/ 126392 h 151065"/>
                <a:gd name="connsiteX0" fmla="*/ 109040 w 493269"/>
                <a:gd name="connsiteY0" fmla="*/ 126152 h 150825"/>
                <a:gd name="connsiteX1" fmla="*/ 204291 w 493269"/>
                <a:gd name="connsiteY1" fmla="*/ 135677 h 150825"/>
                <a:gd name="connsiteX2" fmla="*/ 306684 w 493269"/>
                <a:gd name="connsiteY2" fmla="*/ 142820 h 150825"/>
                <a:gd name="connsiteX3" fmla="*/ 385266 w 493269"/>
                <a:gd name="connsiteY3" fmla="*/ 119008 h 150825"/>
                <a:gd name="connsiteX4" fmla="*/ 430509 w 493269"/>
                <a:gd name="connsiteY4" fmla="*/ 83288 h 150825"/>
                <a:gd name="connsiteX5" fmla="*/ 492422 w 493269"/>
                <a:gd name="connsiteY5" fmla="*/ 4707 h 150825"/>
                <a:gd name="connsiteX6" fmla="*/ 459084 w 493269"/>
                <a:gd name="connsiteY6" fmla="*/ 14232 h 150825"/>
                <a:gd name="connsiteX7" fmla="*/ 359071 w 493269"/>
                <a:gd name="connsiteY7" fmla="*/ 11851 h 150825"/>
                <a:gd name="connsiteX8" fmla="*/ 247153 w 493269"/>
                <a:gd name="connsiteY8" fmla="*/ 7088 h 150825"/>
                <a:gd name="connsiteX9" fmla="*/ 125709 w 493269"/>
                <a:gd name="connsiteY9" fmla="*/ 2326 h 150825"/>
                <a:gd name="connsiteX10" fmla="*/ 32839 w 493269"/>
                <a:gd name="connsiteY10" fmla="*/ 47572 h 150825"/>
                <a:gd name="connsiteX11" fmla="*/ 1885 w 493269"/>
                <a:gd name="connsiteY11" fmla="*/ 145201 h 150825"/>
                <a:gd name="connsiteX12" fmla="*/ 49508 w 493269"/>
                <a:gd name="connsiteY12" fmla="*/ 128532 h 150825"/>
                <a:gd name="connsiteX13" fmla="*/ 109040 w 493269"/>
                <a:gd name="connsiteY13" fmla="*/ 126152 h 150825"/>
                <a:gd name="connsiteX0" fmla="*/ 109040 w 492425"/>
                <a:gd name="connsiteY0" fmla="*/ 136193 h 160866"/>
                <a:gd name="connsiteX1" fmla="*/ 204291 w 492425"/>
                <a:gd name="connsiteY1" fmla="*/ 145718 h 160866"/>
                <a:gd name="connsiteX2" fmla="*/ 306684 w 492425"/>
                <a:gd name="connsiteY2" fmla="*/ 152861 h 160866"/>
                <a:gd name="connsiteX3" fmla="*/ 385266 w 492425"/>
                <a:gd name="connsiteY3" fmla="*/ 129049 h 160866"/>
                <a:gd name="connsiteX4" fmla="*/ 430509 w 492425"/>
                <a:gd name="connsiteY4" fmla="*/ 93329 h 160866"/>
                <a:gd name="connsiteX5" fmla="*/ 492422 w 492425"/>
                <a:gd name="connsiteY5" fmla="*/ 14748 h 160866"/>
                <a:gd name="connsiteX6" fmla="*/ 432890 w 492425"/>
                <a:gd name="connsiteY6" fmla="*/ 461 h 160866"/>
                <a:gd name="connsiteX7" fmla="*/ 359071 w 492425"/>
                <a:gd name="connsiteY7" fmla="*/ 21892 h 160866"/>
                <a:gd name="connsiteX8" fmla="*/ 247153 w 492425"/>
                <a:gd name="connsiteY8" fmla="*/ 17129 h 160866"/>
                <a:gd name="connsiteX9" fmla="*/ 125709 w 492425"/>
                <a:gd name="connsiteY9" fmla="*/ 12367 h 160866"/>
                <a:gd name="connsiteX10" fmla="*/ 32839 w 492425"/>
                <a:gd name="connsiteY10" fmla="*/ 57613 h 160866"/>
                <a:gd name="connsiteX11" fmla="*/ 1885 w 492425"/>
                <a:gd name="connsiteY11" fmla="*/ 155242 h 160866"/>
                <a:gd name="connsiteX12" fmla="*/ 49508 w 492425"/>
                <a:gd name="connsiteY12" fmla="*/ 138573 h 160866"/>
                <a:gd name="connsiteX13" fmla="*/ 109040 w 492425"/>
                <a:gd name="connsiteY13" fmla="*/ 136193 h 160866"/>
                <a:gd name="connsiteX0" fmla="*/ 109040 w 459096"/>
                <a:gd name="connsiteY0" fmla="*/ 155164 h 179837"/>
                <a:gd name="connsiteX1" fmla="*/ 204291 w 459096"/>
                <a:gd name="connsiteY1" fmla="*/ 164689 h 179837"/>
                <a:gd name="connsiteX2" fmla="*/ 306684 w 459096"/>
                <a:gd name="connsiteY2" fmla="*/ 171832 h 179837"/>
                <a:gd name="connsiteX3" fmla="*/ 385266 w 459096"/>
                <a:gd name="connsiteY3" fmla="*/ 148020 h 179837"/>
                <a:gd name="connsiteX4" fmla="*/ 430509 w 459096"/>
                <a:gd name="connsiteY4" fmla="*/ 112300 h 179837"/>
                <a:gd name="connsiteX5" fmla="*/ 459085 w 459096"/>
                <a:gd name="connsiteY5" fmla="*/ 5144 h 179837"/>
                <a:gd name="connsiteX6" fmla="*/ 432890 w 459096"/>
                <a:gd name="connsiteY6" fmla="*/ 19432 h 179837"/>
                <a:gd name="connsiteX7" fmla="*/ 359071 w 459096"/>
                <a:gd name="connsiteY7" fmla="*/ 40863 h 179837"/>
                <a:gd name="connsiteX8" fmla="*/ 247153 w 459096"/>
                <a:gd name="connsiteY8" fmla="*/ 36100 h 179837"/>
                <a:gd name="connsiteX9" fmla="*/ 125709 w 459096"/>
                <a:gd name="connsiteY9" fmla="*/ 31338 h 179837"/>
                <a:gd name="connsiteX10" fmla="*/ 32839 w 459096"/>
                <a:gd name="connsiteY10" fmla="*/ 76584 h 179837"/>
                <a:gd name="connsiteX11" fmla="*/ 1885 w 459096"/>
                <a:gd name="connsiteY11" fmla="*/ 174213 h 179837"/>
                <a:gd name="connsiteX12" fmla="*/ 49508 w 459096"/>
                <a:gd name="connsiteY12" fmla="*/ 157544 h 179837"/>
                <a:gd name="connsiteX13" fmla="*/ 109040 w 459096"/>
                <a:gd name="connsiteY13" fmla="*/ 155164 h 179837"/>
                <a:gd name="connsiteX0" fmla="*/ 109040 w 459570"/>
                <a:gd name="connsiteY0" fmla="*/ 154026 h 178699"/>
                <a:gd name="connsiteX1" fmla="*/ 204291 w 459570"/>
                <a:gd name="connsiteY1" fmla="*/ 163551 h 178699"/>
                <a:gd name="connsiteX2" fmla="*/ 306684 w 459570"/>
                <a:gd name="connsiteY2" fmla="*/ 170694 h 178699"/>
                <a:gd name="connsiteX3" fmla="*/ 385266 w 459570"/>
                <a:gd name="connsiteY3" fmla="*/ 146882 h 178699"/>
                <a:gd name="connsiteX4" fmla="*/ 444796 w 459570"/>
                <a:gd name="connsiteY4" fmla="*/ 94493 h 178699"/>
                <a:gd name="connsiteX5" fmla="*/ 459085 w 459570"/>
                <a:gd name="connsiteY5" fmla="*/ 4006 h 178699"/>
                <a:gd name="connsiteX6" fmla="*/ 432890 w 459570"/>
                <a:gd name="connsiteY6" fmla="*/ 18294 h 178699"/>
                <a:gd name="connsiteX7" fmla="*/ 359071 w 459570"/>
                <a:gd name="connsiteY7" fmla="*/ 39725 h 178699"/>
                <a:gd name="connsiteX8" fmla="*/ 247153 w 459570"/>
                <a:gd name="connsiteY8" fmla="*/ 34962 h 178699"/>
                <a:gd name="connsiteX9" fmla="*/ 125709 w 459570"/>
                <a:gd name="connsiteY9" fmla="*/ 30200 h 178699"/>
                <a:gd name="connsiteX10" fmla="*/ 32839 w 459570"/>
                <a:gd name="connsiteY10" fmla="*/ 75446 h 178699"/>
                <a:gd name="connsiteX11" fmla="*/ 1885 w 459570"/>
                <a:gd name="connsiteY11" fmla="*/ 173075 h 178699"/>
                <a:gd name="connsiteX12" fmla="*/ 49508 w 459570"/>
                <a:gd name="connsiteY12" fmla="*/ 156406 h 178699"/>
                <a:gd name="connsiteX13" fmla="*/ 109040 w 459570"/>
                <a:gd name="connsiteY13" fmla="*/ 154026 h 178699"/>
                <a:gd name="connsiteX0" fmla="*/ 104443 w 454973"/>
                <a:gd name="connsiteY0" fmla="*/ 154026 h 174490"/>
                <a:gd name="connsiteX1" fmla="*/ 199694 w 454973"/>
                <a:gd name="connsiteY1" fmla="*/ 163551 h 174490"/>
                <a:gd name="connsiteX2" fmla="*/ 302087 w 454973"/>
                <a:gd name="connsiteY2" fmla="*/ 170694 h 174490"/>
                <a:gd name="connsiteX3" fmla="*/ 380669 w 454973"/>
                <a:gd name="connsiteY3" fmla="*/ 146882 h 174490"/>
                <a:gd name="connsiteX4" fmla="*/ 440199 w 454973"/>
                <a:gd name="connsiteY4" fmla="*/ 94493 h 174490"/>
                <a:gd name="connsiteX5" fmla="*/ 454488 w 454973"/>
                <a:gd name="connsiteY5" fmla="*/ 4006 h 174490"/>
                <a:gd name="connsiteX6" fmla="*/ 428293 w 454973"/>
                <a:gd name="connsiteY6" fmla="*/ 18294 h 174490"/>
                <a:gd name="connsiteX7" fmla="*/ 354474 w 454973"/>
                <a:gd name="connsiteY7" fmla="*/ 39725 h 174490"/>
                <a:gd name="connsiteX8" fmla="*/ 242556 w 454973"/>
                <a:gd name="connsiteY8" fmla="*/ 34962 h 174490"/>
                <a:gd name="connsiteX9" fmla="*/ 121112 w 454973"/>
                <a:gd name="connsiteY9" fmla="*/ 30200 h 174490"/>
                <a:gd name="connsiteX10" fmla="*/ 28242 w 454973"/>
                <a:gd name="connsiteY10" fmla="*/ 75446 h 174490"/>
                <a:gd name="connsiteX11" fmla="*/ 2050 w 454973"/>
                <a:gd name="connsiteY11" fmla="*/ 168312 h 174490"/>
                <a:gd name="connsiteX12" fmla="*/ 44911 w 454973"/>
                <a:gd name="connsiteY12" fmla="*/ 156406 h 174490"/>
                <a:gd name="connsiteX13" fmla="*/ 104443 w 454973"/>
                <a:gd name="connsiteY13" fmla="*/ 154026 h 174490"/>
                <a:gd name="connsiteX0" fmla="*/ 105303 w 455833"/>
                <a:gd name="connsiteY0" fmla="*/ 154026 h 171324"/>
                <a:gd name="connsiteX1" fmla="*/ 200554 w 455833"/>
                <a:gd name="connsiteY1" fmla="*/ 163551 h 171324"/>
                <a:gd name="connsiteX2" fmla="*/ 302947 w 455833"/>
                <a:gd name="connsiteY2" fmla="*/ 170694 h 171324"/>
                <a:gd name="connsiteX3" fmla="*/ 381529 w 455833"/>
                <a:gd name="connsiteY3" fmla="*/ 146882 h 171324"/>
                <a:gd name="connsiteX4" fmla="*/ 441059 w 455833"/>
                <a:gd name="connsiteY4" fmla="*/ 94493 h 171324"/>
                <a:gd name="connsiteX5" fmla="*/ 455348 w 455833"/>
                <a:gd name="connsiteY5" fmla="*/ 4006 h 171324"/>
                <a:gd name="connsiteX6" fmla="*/ 429153 w 455833"/>
                <a:gd name="connsiteY6" fmla="*/ 18294 h 171324"/>
                <a:gd name="connsiteX7" fmla="*/ 355334 w 455833"/>
                <a:gd name="connsiteY7" fmla="*/ 39725 h 171324"/>
                <a:gd name="connsiteX8" fmla="*/ 243416 w 455833"/>
                <a:gd name="connsiteY8" fmla="*/ 34962 h 171324"/>
                <a:gd name="connsiteX9" fmla="*/ 121972 w 455833"/>
                <a:gd name="connsiteY9" fmla="*/ 30200 h 171324"/>
                <a:gd name="connsiteX10" fmla="*/ 29102 w 455833"/>
                <a:gd name="connsiteY10" fmla="*/ 75446 h 171324"/>
                <a:gd name="connsiteX11" fmla="*/ 5578 w 455833"/>
                <a:gd name="connsiteY11" fmla="*/ 130180 h 171324"/>
                <a:gd name="connsiteX12" fmla="*/ 2910 w 455833"/>
                <a:gd name="connsiteY12" fmla="*/ 168312 h 171324"/>
                <a:gd name="connsiteX13" fmla="*/ 45771 w 455833"/>
                <a:gd name="connsiteY13" fmla="*/ 156406 h 171324"/>
                <a:gd name="connsiteX14" fmla="*/ 105303 w 455833"/>
                <a:gd name="connsiteY14" fmla="*/ 154026 h 171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5833" h="171324">
                  <a:moveTo>
                    <a:pt x="105303" y="154026"/>
                  </a:moveTo>
                  <a:cubicBezTo>
                    <a:pt x="131100" y="155217"/>
                    <a:pt x="167613" y="160773"/>
                    <a:pt x="200554" y="163551"/>
                  </a:cubicBezTo>
                  <a:cubicBezTo>
                    <a:pt x="233495" y="166329"/>
                    <a:pt x="272785" y="173472"/>
                    <a:pt x="302947" y="170694"/>
                  </a:cubicBezTo>
                  <a:cubicBezTo>
                    <a:pt x="333109" y="167916"/>
                    <a:pt x="358510" y="159582"/>
                    <a:pt x="381529" y="146882"/>
                  </a:cubicBezTo>
                  <a:cubicBezTo>
                    <a:pt x="404548" y="134182"/>
                    <a:pt x="428756" y="118306"/>
                    <a:pt x="441059" y="94493"/>
                  </a:cubicBezTo>
                  <a:cubicBezTo>
                    <a:pt x="453362" y="70680"/>
                    <a:pt x="457332" y="16706"/>
                    <a:pt x="455348" y="4006"/>
                  </a:cubicBezTo>
                  <a:cubicBezTo>
                    <a:pt x="453364" y="-8694"/>
                    <a:pt x="445822" y="12341"/>
                    <a:pt x="429153" y="18294"/>
                  </a:cubicBezTo>
                  <a:cubicBezTo>
                    <a:pt x="412484" y="24247"/>
                    <a:pt x="386290" y="36947"/>
                    <a:pt x="355334" y="39725"/>
                  </a:cubicBezTo>
                  <a:cubicBezTo>
                    <a:pt x="324378" y="42503"/>
                    <a:pt x="280722" y="36550"/>
                    <a:pt x="243416" y="34962"/>
                  </a:cubicBezTo>
                  <a:cubicBezTo>
                    <a:pt x="204522" y="33374"/>
                    <a:pt x="157691" y="23453"/>
                    <a:pt x="121972" y="30200"/>
                  </a:cubicBezTo>
                  <a:cubicBezTo>
                    <a:pt x="86253" y="36947"/>
                    <a:pt x="48501" y="58783"/>
                    <a:pt x="29102" y="75446"/>
                  </a:cubicBezTo>
                  <a:cubicBezTo>
                    <a:pt x="9703" y="92109"/>
                    <a:pt x="9943" y="114702"/>
                    <a:pt x="5578" y="130180"/>
                  </a:cubicBezTo>
                  <a:cubicBezTo>
                    <a:pt x="1213" y="145658"/>
                    <a:pt x="-2995" y="163544"/>
                    <a:pt x="2910" y="168312"/>
                  </a:cubicBezTo>
                  <a:cubicBezTo>
                    <a:pt x="8815" y="173080"/>
                    <a:pt x="28705" y="158787"/>
                    <a:pt x="45771" y="156406"/>
                  </a:cubicBezTo>
                  <a:cubicBezTo>
                    <a:pt x="62837" y="154025"/>
                    <a:pt x="79506" y="152835"/>
                    <a:pt x="105303" y="154026"/>
                  </a:cubicBezTo>
                  <a:close/>
                </a:path>
              </a:pathLst>
            </a:custGeom>
            <a:gradFill flip="none" rotWithShape="1">
              <a:gsLst>
                <a:gs pos="0">
                  <a:srgbClr val="D4C1E5"/>
                </a:gs>
                <a:gs pos="50000">
                  <a:schemeClr val="bg1"/>
                </a:gs>
                <a:gs pos="100000">
                  <a:srgbClr val="D3C2E4"/>
                </a:gs>
              </a:gsLst>
              <a:lin ang="120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5" name="任意多边形 264"/>
            <p:cNvSpPr/>
            <p:nvPr/>
          </p:nvSpPr>
          <p:spPr>
            <a:xfrm>
              <a:off x="7357522" y="3483329"/>
              <a:ext cx="552143" cy="195752"/>
            </a:xfrm>
            <a:custGeom>
              <a:avLst/>
              <a:gdLst>
                <a:gd name="connsiteX0" fmla="*/ 117037 w 549578"/>
                <a:gd name="connsiteY0" fmla="*/ 440 h 195752"/>
                <a:gd name="connsiteX1" fmla="*/ 219431 w 549578"/>
                <a:gd name="connsiteY1" fmla="*/ 21871 h 195752"/>
                <a:gd name="connsiteX2" fmla="*/ 300393 w 549578"/>
                <a:gd name="connsiteY2" fmla="*/ 59971 h 195752"/>
                <a:gd name="connsiteX3" fmla="*/ 367068 w 549578"/>
                <a:gd name="connsiteY3" fmla="*/ 93309 h 195752"/>
                <a:gd name="connsiteX4" fmla="*/ 445650 w 549578"/>
                <a:gd name="connsiteY4" fmla="*/ 107596 h 195752"/>
                <a:gd name="connsiteX5" fmla="*/ 543281 w 549578"/>
                <a:gd name="connsiteY5" fmla="*/ 81402 h 195752"/>
                <a:gd name="connsiteX6" fmla="*/ 533756 w 549578"/>
                <a:gd name="connsiteY6" fmla="*/ 107596 h 195752"/>
                <a:gd name="connsiteX7" fmla="*/ 483750 w 549578"/>
                <a:gd name="connsiteY7" fmla="*/ 143315 h 195752"/>
                <a:gd name="connsiteX8" fmla="*/ 402787 w 549578"/>
                <a:gd name="connsiteY8" fmla="*/ 179034 h 195752"/>
                <a:gd name="connsiteX9" fmla="*/ 302775 w 549578"/>
                <a:gd name="connsiteY9" fmla="*/ 195702 h 195752"/>
                <a:gd name="connsiteX10" fmla="*/ 250387 w 549578"/>
                <a:gd name="connsiteY10" fmla="*/ 174271 h 195752"/>
                <a:gd name="connsiteX11" fmla="*/ 171806 w 549578"/>
                <a:gd name="connsiteY11" fmla="*/ 136171 h 195752"/>
                <a:gd name="connsiteX12" fmla="*/ 128943 w 549578"/>
                <a:gd name="connsiteY12" fmla="*/ 119502 h 195752"/>
                <a:gd name="connsiteX13" fmla="*/ 71793 w 549578"/>
                <a:gd name="connsiteY13" fmla="*/ 117121 h 195752"/>
                <a:gd name="connsiteX14" fmla="*/ 38456 w 549578"/>
                <a:gd name="connsiteY14" fmla="*/ 131409 h 195752"/>
                <a:gd name="connsiteX15" fmla="*/ 24168 w 549578"/>
                <a:gd name="connsiteY15" fmla="*/ 150459 h 195752"/>
                <a:gd name="connsiteX16" fmla="*/ 9881 w 549578"/>
                <a:gd name="connsiteY16" fmla="*/ 138552 h 195752"/>
                <a:gd name="connsiteX17" fmla="*/ 356 w 549578"/>
                <a:gd name="connsiteY17" fmla="*/ 67115 h 195752"/>
                <a:gd name="connsiteX18" fmla="*/ 12262 w 549578"/>
                <a:gd name="connsiteY18" fmla="*/ 40921 h 195752"/>
                <a:gd name="connsiteX19" fmla="*/ 117037 w 549578"/>
                <a:gd name="connsiteY19" fmla="*/ 440 h 195752"/>
                <a:gd name="connsiteX0" fmla="*/ 117160 w 549701"/>
                <a:gd name="connsiteY0" fmla="*/ 440 h 195752"/>
                <a:gd name="connsiteX1" fmla="*/ 219554 w 549701"/>
                <a:gd name="connsiteY1" fmla="*/ 21871 h 195752"/>
                <a:gd name="connsiteX2" fmla="*/ 300516 w 549701"/>
                <a:gd name="connsiteY2" fmla="*/ 59971 h 195752"/>
                <a:gd name="connsiteX3" fmla="*/ 367191 w 549701"/>
                <a:gd name="connsiteY3" fmla="*/ 93309 h 195752"/>
                <a:gd name="connsiteX4" fmla="*/ 445773 w 549701"/>
                <a:gd name="connsiteY4" fmla="*/ 107596 h 195752"/>
                <a:gd name="connsiteX5" fmla="*/ 543404 w 549701"/>
                <a:gd name="connsiteY5" fmla="*/ 81402 h 195752"/>
                <a:gd name="connsiteX6" fmla="*/ 533879 w 549701"/>
                <a:gd name="connsiteY6" fmla="*/ 107596 h 195752"/>
                <a:gd name="connsiteX7" fmla="*/ 483873 w 549701"/>
                <a:gd name="connsiteY7" fmla="*/ 143315 h 195752"/>
                <a:gd name="connsiteX8" fmla="*/ 402910 w 549701"/>
                <a:gd name="connsiteY8" fmla="*/ 179034 h 195752"/>
                <a:gd name="connsiteX9" fmla="*/ 302898 w 549701"/>
                <a:gd name="connsiteY9" fmla="*/ 195702 h 195752"/>
                <a:gd name="connsiteX10" fmla="*/ 250510 w 549701"/>
                <a:gd name="connsiteY10" fmla="*/ 174271 h 195752"/>
                <a:gd name="connsiteX11" fmla="*/ 171929 w 549701"/>
                <a:gd name="connsiteY11" fmla="*/ 136171 h 195752"/>
                <a:gd name="connsiteX12" fmla="*/ 129066 w 549701"/>
                <a:gd name="connsiteY12" fmla="*/ 119502 h 195752"/>
                <a:gd name="connsiteX13" fmla="*/ 71916 w 549701"/>
                <a:gd name="connsiteY13" fmla="*/ 117121 h 195752"/>
                <a:gd name="connsiteX14" fmla="*/ 38579 w 549701"/>
                <a:gd name="connsiteY14" fmla="*/ 131409 h 195752"/>
                <a:gd name="connsiteX15" fmla="*/ 24291 w 549701"/>
                <a:gd name="connsiteY15" fmla="*/ 150459 h 195752"/>
                <a:gd name="connsiteX16" fmla="*/ 2860 w 549701"/>
                <a:gd name="connsiteY16" fmla="*/ 124264 h 195752"/>
                <a:gd name="connsiteX17" fmla="*/ 479 w 549701"/>
                <a:gd name="connsiteY17" fmla="*/ 67115 h 195752"/>
                <a:gd name="connsiteX18" fmla="*/ 12385 w 549701"/>
                <a:gd name="connsiteY18" fmla="*/ 40921 h 195752"/>
                <a:gd name="connsiteX19" fmla="*/ 117160 w 549701"/>
                <a:gd name="connsiteY19" fmla="*/ 440 h 195752"/>
                <a:gd name="connsiteX0" fmla="*/ 119602 w 552143"/>
                <a:gd name="connsiteY0" fmla="*/ 440 h 195752"/>
                <a:gd name="connsiteX1" fmla="*/ 221996 w 552143"/>
                <a:gd name="connsiteY1" fmla="*/ 21871 h 195752"/>
                <a:gd name="connsiteX2" fmla="*/ 302958 w 552143"/>
                <a:gd name="connsiteY2" fmla="*/ 59971 h 195752"/>
                <a:gd name="connsiteX3" fmla="*/ 369633 w 552143"/>
                <a:gd name="connsiteY3" fmla="*/ 93309 h 195752"/>
                <a:gd name="connsiteX4" fmla="*/ 448215 w 552143"/>
                <a:gd name="connsiteY4" fmla="*/ 107596 h 195752"/>
                <a:gd name="connsiteX5" fmla="*/ 545846 w 552143"/>
                <a:gd name="connsiteY5" fmla="*/ 81402 h 195752"/>
                <a:gd name="connsiteX6" fmla="*/ 536321 w 552143"/>
                <a:gd name="connsiteY6" fmla="*/ 107596 h 195752"/>
                <a:gd name="connsiteX7" fmla="*/ 486315 w 552143"/>
                <a:gd name="connsiteY7" fmla="*/ 143315 h 195752"/>
                <a:gd name="connsiteX8" fmla="*/ 405352 w 552143"/>
                <a:gd name="connsiteY8" fmla="*/ 179034 h 195752"/>
                <a:gd name="connsiteX9" fmla="*/ 305340 w 552143"/>
                <a:gd name="connsiteY9" fmla="*/ 195702 h 195752"/>
                <a:gd name="connsiteX10" fmla="*/ 252952 w 552143"/>
                <a:gd name="connsiteY10" fmla="*/ 174271 h 195752"/>
                <a:gd name="connsiteX11" fmla="*/ 174371 w 552143"/>
                <a:gd name="connsiteY11" fmla="*/ 136171 h 195752"/>
                <a:gd name="connsiteX12" fmla="*/ 131508 w 552143"/>
                <a:gd name="connsiteY12" fmla="*/ 119502 h 195752"/>
                <a:gd name="connsiteX13" fmla="*/ 74358 w 552143"/>
                <a:gd name="connsiteY13" fmla="*/ 117121 h 195752"/>
                <a:gd name="connsiteX14" fmla="*/ 41021 w 552143"/>
                <a:gd name="connsiteY14" fmla="*/ 131409 h 195752"/>
                <a:gd name="connsiteX15" fmla="*/ 26733 w 552143"/>
                <a:gd name="connsiteY15" fmla="*/ 150459 h 195752"/>
                <a:gd name="connsiteX16" fmla="*/ 5302 w 552143"/>
                <a:gd name="connsiteY16" fmla="*/ 124264 h 195752"/>
                <a:gd name="connsiteX17" fmla="*/ 540 w 552143"/>
                <a:gd name="connsiteY17" fmla="*/ 79021 h 195752"/>
                <a:gd name="connsiteX18" fmla="*/ 14827 w 552143"/>
                <a:gd name="connsiteY18" fmla="*/ 40921 h 195752"/>
                <a:gd name="connsiteX19" fmla="*/ 119602 w 552143"/>
                <a:gd name="connsiteY19" fmla="*/ 440 h 19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52143" h="195752">
                  <a:moveTo>
                    <a:pt x="119602" y="440"/>
                  </a:moveTo>
                  <a:cubicBezTo>
                    <a:pt x="154130" y="-2735"/>
                    <a:pt x="191437" y="11949"/>
                    <a:pt x="221996" y="21871"/>
                  </a:cubicBezTo>
                  <a:cubicBezTo>
                    <a:pt x="252555" y="31793"/>
                    <a:pt x="278352" y="48065"/>
                    <a:pt x="302958" y="59971"/>
                  </a:cubicBezTo>
                  <a:cubicBezTo>
                    <a:pt x="327564" y="71877"/>
                    <a:pt x="345424" y="85372"/>
                    <a:pt x="369633" y="93309"/>
                  </a:cubicBezTo>
                  <a:cubicBezTo>
                    <a:pt x="393842" y="101246"/>
                    <a:pt x="418846" y="109580"/>
                    <a:pt x="448215" y="107596"/>
                  </a:cubicBezTo>
                  <a:cubicBezTo>
                    <a:pt x="477584" y="105612"/>
                    <a:pt x="531162" y="81402"/>
                    <a:pt x="545846" y="81402"/>
                  </a:cubicBezTo>
                  <a:cubicBezTo>
                    <a:pt x="560530" y="81402"/>
                    <a:pt x="546243" y="97277"/>
                    <a:pt x="536321" y="107596"/>
                  </a:cubicBezTo>
                  <a:cubicBezTo>
                    <a:pt x="526399" y="117915"/>
                    <a:pt x="508143" y="131409"/>
                    <a:pt x="486315" y="143315"/>
                  </a:cubicBezTo>
                  <a:cubicBezTo>
                    <a:pt x="464487" y="155221"/>
                    <a:pt x="435514" y="170303"/>
                    <a:pt x="405352" y="179034"/>
                  </a:cubicBezTo>
                  <a:cubicBezTo>
                    <a:pt x="375190" y="187765"/>
                    <a:pt x="330740" y="196496"/>
                    <a:pt x="305340" y="195702"/>
                  </a:cubicBezTo>
                  <a:cubicBezTo>
                    <a:pt x="279940" y="194908"/>
                    <a:pt x="274780" y="184193"/>
                    <a:pt x="252952" y="174271"/>
                  </a:cubicBezTo>
                  <a:cubicBezTo>
                    <a:pt x="231124" y="164349"/>
                    <a:pt x="194612" y="145299"/>
                    <a:pt x="174371" y="136171"/>
                  </a:cubicBezTo>
                  <a:cubicBezTo>
                    <a:pt x="154130" y="127043"/>
                    <a:pt x="148177" y="122677"/>
                    <a:pt x="131508" y="119502"/>
                  </a:cubicBezTo>
                  <a:cubicBezTo>
                    <a:pt x="114839" y="116327"/>
                    <a:pt x="89439" y="115137"/>
                    <a:pt x="74358" y="117121"/>
                  </a:cubicBezTo>
                  <a:cubicBezTo>
                    <a:pt x="59277" y="119105"/>
                    <a:pt x="48958" y="125853"/>
                    <a:pt x="41021" y="131409"/>
                  </a:cubicBezTo>
                  <a:cubicBezTo>
                    <a:pt x="33083" y="136965"/>
                    <a:pt x="32686" y="151650"/>
                    <a:pt x="26733" y="150459"/>
                  </a:cubicBezTo>
                  <a:cubicBezTo>
                    <a:pt x="20780" y="149268"/>
                    <a:pt x="9667" y="136170"/>
                    <a:pt x="5302" y="124264"/>
                  </a:cubicBezTo>
                  <a:cubicBezTo>
                    <a:pt x="937" y="112358"/>
                    <a:pt x="143" y="95293"/>
                    <a:pt x="540" y="79021"/>
                  </a:cubicBezTo>
                  <a:cubicBezTo>
                    <a:pt x="937" y="62749"/>
                    <a:pt x="-5017" y="54018"/>
                    <a:pt x="14827" y="40921"/>
                  </a:cubicBezTo>
                  <a:cubicBezTo>
                    <a:pt x="34671" y="27824"/>
                    <a:pt x="85074" y="3615"/>
                    <a:pt x="119602" y="440"/>
                  </a:cubicBezTo>
                  <a:close/>
                </a:path>
              </a:pathLst>
            </a:custGeom>
            <a:gradFill flip="none" rotWithShape="1">
              <a:gsLst>
                <a:gs pos="0">
                  <a:srgbClr val="D4C1E5"/>
                </a:gs>
                <a:gs pos="50000">
                  <a:schemeClr val="bg1"/>
                </a:gs>
                <a:gs pos="100000">
                  <a:srgbClr val="D3C2E4"/>
                </a:gs>
              </a:gsLst>
              <a:lin ang="10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6" name="任意多边形 265"/>
            <p:cNvSpPr/>
            <p:nvPr/>
          </p:nvSpPr>
          <p:spPr>
            <a:xfrm>
              <a:off x="7160358" y="2133490"/>
              <a:ext cx="259641" cy="223971"/>
            </a:xfrm>
            <a:custGeom>
              <a:avLst/>
              <a:gdLst>
                <a:gd name="connsiteX0" fmla="*/ 9264 w 261786"/>
                <a:gd name="connsiteY0" fmla="*/ 181427 h 233836"/>
                <a:gd name="connsiteX1" fmla="*/ 83082 w 261786"/>
                <a:gd name="connsiteY1" fmla="*/ 224290 h 233836"/>
                <a:gd name="connsiteX2" fmla="*/ 87845 w 261786"/>
                <a:gd name="connsiteY2" fmla="*/ 233815 h 233836"/>
                <a:gd name="connsiteX3" fmla="*/ 130707 w 261786"/>
                <a:gd name="connsiteY3" fmla="*/ 226671 h 233836"/>
                <a:gd name="connsiteX4" fmla="*/ 190239 w 261786"/>
                <a:gd name="connsiteY4" fmla="*/ 219527 h 233836"/>
                <a:gd name="connsiteX5" fmla="*/ 235482 w 261786"/>
                <a:gd name="connsiteY5" fmla="*/ 195715 h 233836"/>
                <a:gd name="connsiteX6" fmla="*/ 261676 w 261786"/>
                <a:gd name="connsiteY6" fmla="*/ 164758 h 233836"/>
                <a:gd name="connsiteX7" fmla="*/ 225957 w 261786"/>
                <a:gd name="connsiteY7" fmla="*/ 162377 h 233836"/>
                <a:gd name="connsiteX8" fmla="*/ 149757 w 261786"/>
                <a:gd name="connsiteY8" fmla="*/ 114752 h 233836"/>
                <a:gd name="connsiteX9" fmla="*/ 111657 w 261786"/>
                <a:gd name="connsiteY9" fmla="*/ 59983 h 233836"/>
                <a:gd name="connsiteX10" fmla="*/ 106895 w 261786"/>
                <a:gd name="connsiteY10" fmla="*/ 2833 h 233836"/>
                <a:gd name="connsiteX11" fmla="*/ 83082 w 261786"/>
                <a:gd name="connsiteY11" fmla="*/ 14740 h 233836"/>
                <a:gd name="connsiteX12" fmla="*/ 18789 w 261786"/>
                <a:gd name="connsiteY12" fmla="*/ 67127 h 233836"/>
                <a:gd name="connsiteX13" fmla="*/ 2120 w 261786"/>
                <a:gd name="connsiteY13" fmla="*/ 121896 h 233836"/>
                <a:gd name="connsiteX14" fmla="*/ 9264 w 261786"/>
                <a:gd name="connsiteY14" fmla="*/ 181427 h 233836"/>
                <a:gd name="connsiteX0" fmla="*/ 9264 w 261786"/>
                <a:gd name="connsiteY0" fmla="*/ 180908 h 233317"/>
                <a:gd name="connsiteX1" fmla="*/ 83082 w 261786"/>
                <a:gd name="connsiteY1" fmla="*/ 223771 h 233317"/>
                <a:gd name="connsiteX2" fmla="*/ 87845 w 261786"/>
                <a:gd name="connsiteY2" fmla="*/ 233296 h 233317"/>
                <a:gd name="connsiteX3" fmla="*/ 130707 w 261786"/>
                <a:gd name="connsiteY3" fmla="*/ 226152 h 233317"/>
                <a:gd name="connsiteX4" fmla="*/ 190239 w 261786"/>
                <a:gd name="connsiteY4" fmla="*/ 219008 h 233317"/>
                <a:gd name="connsiteX5" fmla="*/ 235482 w 261786"/>
                <a:gd name="connsiteY5" fmla="*/ 195196 h 233317"/>
                <a:gd name="connsiteX6" fmla="*/ 261676 w 261786"/>
                <a:gd name="connsiteY6" fmla="*/ 164239 h 233317"/>
                <a:gd name="connsiteX7" fmla="*/ 225957 w 261786"/>
                <a:gd name="connsiteY7" fmla="*/ 161858 h 233317"/>
                <a:gd name="connsiteX8" fmla="*/ 149757 w 261786"/>
                <a:gd name="connsiteY8" fmla="*/ 114233 h 233317"/>
                <a:gd name="connsiteX9" fmla="*/ 111657 w 261786"/>
                <a:gd name="connsiteY9" fmla="*/ 59464 h 233317"/>
                <a:gd name="connsiteX10" fmla="*/ 106895 w 261786"/>
                <a:gd name="connsiteY10" fmla="*/ 2314 h 233317"/>
                <a:gd name="connsiteX11" fmla="*/ 61651 w 261786"/>
                <a:gd name="connsiteY11" fmla="*/ 16602 h 233317"/>
                <a:gd name="connsiteX12" fmla="*/ 18789 w 261786"/>
                <a:gd name="connsiteY12" fmla="*/ 66608 h 233317"/>
                <a:gd name="connsiteX13" fmla="*/ 2120 w 261786"/>
                <a:gd name="connsiteY13" fmla="*/ 121377 h 233317"/>
                <a:gd name="connsiteX14" fmla="*/ 9264 w 261786"/>
                <a:gd name="connsiteY14" fmla="*/ 180908 h 233317"/>
                <a:gd name="connsiteX0" fmla="*/ 9264 w 261786"/>
                <a:gd name="connsiteY0" fmla="*/ 173112 h 225521"/>
                <a:gd name="connsiteX1" fmla="*/ 83082 w 261786"/>
                <a:gd name="connsiteY1" fmla="*/ 215975 h 225521"/>
                <a:gd name="connsiteX2" fmla="*/ 87845 w 261786"/>
                <a:gd name="connsiteY2" fmla="*/ 225500 h 225521"/>
                <a:gd name="connsiteX3" fmla="*/ 130707 w 261786"/>
                <a:gd name="connsiteY3" fmla="*/ 218356 h 225521"/>
                <a:gd name="connsiteX4" fmla="*/ 190239 w 261786"/>
                <a:gd name="connsiteY4" fmla="*/ 211212 h 225521"/>
                <a:gd name="connsiteX5" fmla="*/ 235482 w 261786"/>
                <a:gd name="connsiteY5" fmla="*/ 187400 h 225521"/>
                <a:gd name="connsiteX6" fmla="*/ 261676 w 261786"/>
                <a:gd name="connsiteY6" fmla="*/ 156443 h 225521"/>
                <a:gd name="connsiteX7" fmla="*/ 225957 w 261786"/>
                <a:gd name="connsiteY7" fmla="*/ 154062 h 225521"/>
                <a:gd name="connsiteX8" fmla="*/ 149757 w 261786"/>
                <a:gd name="connsiteY8" fmla="*/ 106437 h 225521"/>
                <a:gd name="connsiteX9" fmla="*/ 111657 w 261786"/>
                <a:gd name="connsiteY9" fmla="*/ 51668 h 225521"/>
                <a:gd name="connsiteX10" fmla="*/ 114039 w 261786"/>
                <a:gd name="connsiteY10" fmla="*/ 4043 h 225521"/>
                <a:gd name="connsiteX11" fmla="*/ 61651 w 261786"/>
                <a:gd name="connsiteY11" fmla="*/ 8806 h 225521"/>
                <a:gd name="connsiteX12" fmla="*/ 18789 w 261786"/>
                <a:gd name="connsiteY12" fmla="*/ 58812 h 225521"/>
                <a:gd name="connsiteX13" fmla="*/ 2120 w 261786"/>
                <a:gd name="connsiteY13" fmla="*/ 113581 h 225521"/>
                <a:gd name="connsiteX14" fmla="*/ 9264 w 261786"/>
                <a:gd name="connsiteY14" fmla="*/ 173112 h 225521"/>
                <a:gd name="connsiteX0" fmla="*/ 9264 w 261786"/>
                <a:gd name="connsiteY0" fmla="*/ 171560 h 223969"/>
                <a:gd name="connsiteX1" fmla="*/ 83082 w 261786"/>
                <a:gd name="connsiteY1" fmla="*/ 214423 h 223969"/>
                <a:gd name="connsiteX2" fmla="*/ 87845 w 261786"/>
                <a:gd name="connsiteY2" fmla="*/ 223948 h 223969"/>
                <a:gd name="connsiteX3" fmla="*/ 130707 w 261786"/>
                <a:gd name="connsiteY3" fmla="*/ 216804 h 223969"/>
                <a:gd name="connsiteX4" fmla="*/ 190239 w 261786"/>
                <a:gd name="connsiteY4" fmla="*/ 209660 h 223969"/>
                <a:gd name="connsiteX5" fmla="*/ 235482 w 261786"/>
                <a:gd name="connsiteY5" fmla="*/ 185848 h 223969"/>
                <a:gd name="connsiteX6" fmla="*/ 261676 w 261786"/>
                <a:gd name="connsiteY6" fmla="*/ 154891 h 223969"/>
                <a:gd name="connsiteX7" fmla="*/ 225957 w 261786"/>
                <a:gd name="connsiteY7" fmla="*/ 152510 h 223969"/>
                <a:gd name="connsiteX8" fmla="*/ 149757 w 261786"/>
                <a:gd name="connsiteY8" fmla="*/ 104885 h 223969"/>
                <a:gd name="connsiteX9" fmla="*/ 111657 w 261786"/>
                <a:gd name="connsiteY9" fmla="*/ 50116 h 223969"/>
                <a:gd name="connsiteX10" fmla="*/ 114039 w 261786"/>
                <a:gd name="connsiteY10" fmla="*/ 2491 h 223969"/>
                <a:gd name="connsiteX11" fmla="*/ 61651 w 261786"/>
                <a:gd name="connsiteY11" fmla="*/ 12017 h 223969"/>
                <a:gd name="connsiteX12" fmla="*/ 18789 w 261786"/>
                <a:gd name="connsiteY12" fmla="*/ 57260 h 223969"/>
                <a:gd name="connsiteX13" fmla="*/ 2120 w 261786"/>
                <a:gd name="connsiteY13" fmla="*/ 112029 h 223969"/>
                <a:gd name="connsiteX14" fmla="*/ 9264 w 261786"/>
                <a:gd name="connsiteY14" fmla="*/ 171560 h 223969"/>
                <a:gd name="connsiteX0" fmla="*/ 14348 w 259727"/>
                <a:gd name="connsiteY0" fmla="*/ 171560 h 223969"/>
                <a:gd name="connsiteX1" fmla="*/ 81023 w 259727"/>
                <a:gd name="connsiteY1" fmla="*/ 214423 h 223969"/>
                <a:gd name="connsiteX2" fmla="*/ 85786 w 259727"/>
                <a:gd name="connsiteY2" fmla="*/ 223948 h 223969"/>
                <a:gd name="connsiteX3" fmla="*/ 128648 w 259727"/>
                <a:gd name="connsiteY3" fmla="*/ 216804 h 223969"/>
                <a:gd name="connsiteX4" fmla="*/ 188180 w 259727"/>
                <a:gd name="connsiteY4" fmla="*/ 209660 h 223969"/>
                <a:gd name="connsiteX5" fmla="*/ 233423 w 259727"/>
                <a:gd name="connsiteY5" fmla="*/ 185848 h 223969"/>
                <a:gd name="connsiteX6" fmla="*/ 259617 w 259727"/>
                <a:gd name="connsiteY6" fmla="*/ 154891 h 223969"/>
                <a:gd name="connsiteX7" fmla="*/ 223898 w 259727"/>
                <a:gd name="connsiteY7" fmla="*/ 152510 h 223969"/>
                <a:gd name="connsiteX8" fmla="*/ 147698 w 259727"/>
                <a:gd name="connsiteY8" fmla="*/ 104885 h 223969"/>
                <a:gd name="connsiteX9" fmla="*/ 109598 w 259727"/>
                <a:gd name="connsiteY9" fmla="*/ 50116 h 223969"/>
                <a:gd name="connsiteX10" fmla="*/ 111980 w 259727"/>
                <a:gd name="connsiteY10" fmla="*/ 2491 h 223969"/>
                <a:gd name="connsiteX11" fmla="*/ 59592 w 259727"/>
                <a:gd name="connsiteY11" fmla="*/ 12017 h 223969"/>
                <a:gd name="connsiteX12" fmla="*/ 16730 w 259727"/>
                <a:gd name="connsiteY12" fmla="*/ 57260 h 223969"/>
                <a:gd name="connsiteX13" fmla="*/ 61 w 259727"/>
                <a:gd name="connsiteY13" fmla="*/ 112029 h 223969"/>
                <a:gd name="connsiteX14" fmla="*/ 14348 w 259727"/>
                <a:gd name="connsiteY14" fmla="*/ 171560 h 223969"/>
                <a:gd name="connsiteX0" fmla="*/ 14348 w 259732"/>
                <a:gd name="connsiteY0" fmla="*/ 171560 h 223971"/>
                <a:gd name="connsiteX1" fmla="*/ 81023 w 259732"/>
                <a:gd name="connsiteY1" fmla="*/ 214423 h 223971"/>
                <a:gd name="connsiteX2" fmla="*/ 85786 w 259732"/>
                <a:gd name="connsiteY2" fmla="*/ 223948 h 223971"/>
                <a:gd name="connsiteX3" fmla="*/ 128648 w 259732"/>
                <a:gd name="connsiteY3" fmla="*/ 216804 h 223971"/>
                <a:gd name="connsiteX4" fmla="*/ 183417 w 259732"/>
                <a:gd name="connsiteY4" fmla="*/ 207278 h 223971"/>
                <a:gd name="connsiteX5" fmla="*/ 233423 w 259732"/>
                <a:gd name="connsiteY5" fmla="*/ 185848 h 223971"/>
                <a:gd name="connsiteX6" fmla="*/ 259617 w 259732"/>
                <a:gd name="connsiteY6" fmla="*/ 154891 h 223971"/>
                <a:gd name="connsiteX7" fmla="*/ 223898 w 259732"/>
                <a:gd name="connsiteY7" fmla="*/ 152510 h 223971"/>
                <a:gd name="connsiteX8" fmla="*/ 147698 w 259732"/>
                <a:gd name="connsiteY8" fmla="*/ 104885 h 223971"/>
                <a:gd name="connsiteX9" fmla="*/ 109598 w 259732"/>
                <a:gd name="connsiteY9" fmla="*/ 50116 h 223971"/>
                <a:gd name="connsiteX10" fmla="*/ 111980 w 259732"/>
                <a:gd name="connsiteY10" fmla="*/ 2491 h 223971"/>
                <a:gd name="connsiteX11" fmla="*/ 59592 w 259732"/>
                <a:gd name="connsiteY11" fmla="*/ 12017 h 223971"/>
                <a:gd name="connsiteX12" fmla="*/ 16730 w 259732"/>
                <a:gd name="connsiteY12" fmla="*/ 57260 h 223971"/>
                <a:gd name="connsiteX13" fmla="*/ 61 w 259732"/>
                <a:gd name="connsiteY13" fmla="*/ 112029 h 223971"/>
                <a:gd name="connsiteX14" fmla="*/ 14348 w 259732"/>
                <a:gd name="connsiteY14" fmla="*/ 171560 h 223971"/>
                <a:gd name="connsiteX0" fmla="*/ 14348 w 259641"/>
                <a:gd name="connsiteY0" fmla="*/ 171560 h 223971"/>
                <a:gd name="connsiteX1" fmla="*/ 81023 w 259641"/>
                <a:gd name="connsiteY1" fmla="*/ 214423 h 223971"/>
                <a:gd name="connsiteX2" fmla="*/ 85786 w 259641"/>
                <a:gd name="connsiteY2" fmla="*/ 223948 h 223971"/>
                <a:gd name="connsiteX3" fmla="*/ 128648 w 259641"/>
                <a:gd name="connsiteY3" fmla="*/ 216804 h 223971"/>
                <a:gd name="connsiteX4" fmla="*/ 183417 w 259641"/>
                <a:gd name="connsiteY4" fmla="*/ 207278 h 223971"/>
                <a:gd name="connsiteX5" fmla="*/ 228661 w 259641"/>
                <a:gd name="connsiteY5" fmla="*/ 183466 h 223971"/>
                <a:gd name="connsiteX6" fmla="*/ 259617 w 259641"/>
                <a:gd name="connsiteY6" fmla="*/ 154891 h 223971"/>
                <a:gd name="connsiteX7" fmla="*/ 223898 w 259641"/>
                <a:gd name="connsiteY7" fmla="*/ 152510 h 223971"/>
                <a:gd name="connsiteX8" fmla="*/ 147698 w 259641"/>
                <a:gd name="connsiteY8" fmla="*/ 104885 h 223971"/>
                <a:gd name="connsiteX9" fmla="*/ 109598 w 259641"/>
                <a:gd name="connsiteY9" fmla="*/ 50116 h 223971"/>
                <a:gd name="connsiteX10" fmla="*/ 111980 w 259641"/>
                <a:gd name="connsiteY10" fmla="*/ 2491 h 223971"/>
                <a:gd name="connsiteX11" fmla="*/ 59592 w 259641"/>
                <a:gd name="connsiteY11" fmla="*/ 12017 h 223971"/>
                <a:gd name="connsiteX12" fmla="*/ 16730 w 259641"/>
                <a:gd name="connsiteY12" fmla="*/ 57260 h 223971"/>
                <a:gd name="connsiteX13" fmla="*/ 61 w 259641"/>
                <a:gd name="connsiteY13" fmla="*/ 112029 h 223971"/>
                <a:gd name="connsiteX14" fmla="*/ 14348 w 259641"/>
                <a:gd name="connsiteY14" fmla="*/ 171560 h 223971"/>
                <a:gd name="connsiteX0" fmla="*/ 14348 w 259641"/>
                <a:gd name="connsiteY0" fmla="*/ 171560 h 223971"/>
                <a:gd name="connsiteX1" fmla="*/ 81023 w 259641"/>
                <a:gd name="connsiteY1" fmla="*/ 214423 h 223971"/>
                <a:gd name="connsiteX2" fmla="*/ 85786 w 259641"/>
                <a:gd name="connsiteY2" fmla="*/ 223948 h 223971"/>
                <a:gd name="connsiteX3" fmla="*/ 128648 w 259641"/>
                <a:gd name="connsiteY3" fmla="*/ 216804 h 223971"/>
                <a:gd name="connsiteX4" fmla="*/ 183417 w 259641"/>
                <a:gd name="connsiteY4" fmla="*/ 207278 h 223971"/>
                <a:gd name="connsiteX5" fmla="*/ 228661 w 259641"/>
                <a:gd name="connsiteY5" fmla="*/ 183466 h 223971"/>
                <a:gd name="connsiteX6" fmla="*/ 259617 w 259641"/>
                <a:gd name="connsiteY6" fmla="*/ 159654 h 223971"/>
                <a:gd name="connsiteX7" fmla="*/ 223898 w 259641"/>
                <a:gd name="connsiteY7" fmla="*/ 152510 h 223971"/>
                <a:gd name="connsiteX8" fmla="*/ 147698 w 259641"/>
                <a:gd name="connsiteY8" fmla="*/ 104885 h 223971"/>
                <a:gd name="connsiteX9" fmla="*/ 109598 w 259641"/>
                <a:gd name="connsiteY9" fmla="*/ 50116 h 223971"/>
                <a:gd name="connsiteX10" fmla="*/ 111980 w 259641"/>
                <a:gd name="connsiteY10" fmla="*/ 2491 h 223971"/>
                <a:gd name="connsiteX11" fmla="*/ 59592 w 259641"/>
                <a:gd name="connsiteY11" fmla="*/ 12017 h 223971"/>
                <a:gd name="connsiteX12" fmla="*/ 16730 w 259641"/>
                <a:gd name="connsiteY12" fmla="*/ 57260 h 223971"/>
                <a:gd name="connsiteX13" fmla="*/ 61 w 259641"/>
                <a:gd name="connsiteY13" fmla="*/ 112029 h 223971"/>
                <a:gd name="connsiteX14" fmla="*/ 14348 w 259641"/>
                <a:gd name="connsiteY14" fmla="*/ 171560 h 223971"/>
                <a:gd name="connsiteX0" fmla="*/ 14348 w 259641"/>
                <a:gd name="connsiteY0" fmla="*/ 171560 h 223971"/>
                <a:gd name="connsiteX1" fmla="*/ 81023 w 259641"/>
                <a:gd name="connsiteY1" fmla="*/ 214423 h 223971"/>
                <a:gd name="connsiteX2" fmla="*/ 85786 w 259641"/>
                <a:gd name="connsiteY2" fmla="*/ 223948 h 223971"/>
                <a:gd name="connsiteX3" fmla="*/ 128648 w 259641"/>
                <a:gd name="connsiteY3" fmla="*/ 216804 h 223971"/>
                <a:gd name="connsiteX4" fmla="*/ 183417 w 259641"/>
                <a:gd name="connsiteY4" fmla="*/ 207278 h 223971"/>
                <a:gd name="connsiteX5" fmla="*/ 228661 w 259641"/>
                <a:gd name="connsiteY5" fmla="*/ 183466 h 223971"/>
                <a:gd name="connsiteX6" fmla="*/ 259617 w 259641"/>
                <a:gd name="connsiteY6" fmla="*/ 159654 h 223971"/>
                <a:gd name="connsiteX7" fmla="*/ 223898 w 259641"/>
                <a:gd name="connsiteY7" fmla="*/ 152510 h 223971"/>
                <a:gd name="connsiteX8" fmla="*/ 147698 w 259641"/>
                <a:gd name="connsiteY8" fmla="*/ 104885 h 223971"/>
                <a:gd name="connsiteX9" fmla="*/ 109598 w 259641"/>
                <a:gd name="connsiteY9" fmla="*/ 50116 h 223971"/>
                <a:gd name="connsiteX10" fmla="*/ 102455 w 259641"/>
                <a:gd name="connsiteY10" fmla="*/ 2491 h 223971"/>
                <a:gd name="connsiteX11" fmla="*/ 59592 w 259641"/>
                <a:gd name="connsiteY11" fmla="*/ 12017 h 223971"/>
                <a:gd name="connsiteX12" fmla="*/ 16730 w 259641"/>
                <a:gd name="connsiteY12" fmla="*/ 57260 h 223971"/>
                <a:gd name="connsiteX13" fmla="*/ 61 w 259641"/>
                <a:gd name="connsiteY13" fmla="*/ 112029 h 223971"/>
                <a:gd name="connsiteX14" fmla="*/ 14348 w 259641"/>
                <a:gd name="connsiteY14" fmla="*/ 171560 h 223971"/>
                <a:gd name="connsiteX0" fmla="*/ 14348 w 259641"/>
                <a:gd name="connsiteY0" fmla="*/ 171560 h 223971"/>
                <a:gd name="connsiteX1" fmla="*/ 81023 w 259641"/>
                <a:gd name="connsiteY1" fmla="*/ 214423 h 223971"/>
                <a:gd name="connsiteX2" fmla="*/ 85786 w 259641"/>
                <a:gd name="connsiteY2" fmla="*/ 223948 h 223971"/>
                <a:gd name="connsiteX3" fmla="*/ 128648 w 259641"/>
                <a:gd name="connsiteY3" fmla="*/ 216804 h 223971"/>
                <a:gd name="connsiteX4" fmla="*/ 183417 w 259641"/>
                <a:gd name="connsiteY4" fmla="*/ 207278 h 223971"/>
                <a:gd name="connsiteX5" fmla="*/ 228661 w 259641"/>
                <a:gd name="connsiteY5" fmla="*/ 183466 h 223971"/>
                <a:gd name="connsiteX6" fmla="*/ 259617 w 259641"/>
                <a:gd name="connsiteY6" fmla="*/ 159654 h 223971"/>
                <a:gd name="connsiteX7" fmla="*/ 223898 w 259641"/>
                <a:gd name="connsiteY7" fmla="*/ 152510 h 223971"/>
                <a:gd name="connsiteX8" fmla="*/ 147698 w 259641"/>
                <a:gd name="connsiteY8" fmla="*/ 104885 h 223971"/>
                <a:gd name="connsiteX9" fmla="*/ 114361 w 259641"/>
                <a:gd name="connsiteY9" fmla="*/ 50116 h 223971"/>
                <a:gd name="connsiteX10" fmla="*/ 102455 w 259641"/>
                <a:gd name="connsiteY10" fmla="*/ 2491 h 223971"/>
                <a:gd name="connsiteX11" fmla="*/ 59592 w 259641"/>
                <a:gd name="connsiteY11" fmla="*/ 12017 h 223971"/>
                <a:gd name="connsiteX12" fmla="*/ 16730 w 259641"/>
                <a:gd name="connsiteY12" fmla="*/ 57260 h 223971"/>
                <a:gd name="connsiteX13" fmla="*/ 61 w 259641"/>
                <a:gd name="connsiteY13" fmla="*/ 112029 h 223971"/>
                <a:gd name="connsiteX14" fmla="*/ 14348 w 259641"/>
                <a:gd name="connsiteY14" fmla="*/ 171560 h 223971"/>
                <a:gd name="connsiteX0" fmla="*/ 14348 w 259641"/>
                <a:gd name="connsiteY0" fmla="*/ 171560 h 223971"/>
                <a:gd name="connsiteX1" fmla="*/ 81023 w 259641"/>
                <a:gd name="connsiteY1" fmla="*/ 214423 h 223971"/>
                <a:gd name="connsiteX2" fmla="*/ 85786 w 259641"/>
                <a:gd name="connsiteY2" fmla="*/ 223948 h 223971"/>
                <a:gd name="connsiteX3" fmla="*/ 128648 w 259641"/>
                <a:gd name="connsiteY3" fmla="*/ 216804 h 223971"/>
                <a:gd name="connsiteX4" fmla="*/ 183417 w 259641"/>
                <a:gd name="connsiteY4" fmla="*/ 207278 h 223971"/>
                <a:gd name="connsiteX5" fmla="*/ 228661 w 259641"/>
                <a:gd name="connsiteY5" fmla="*/ 183466 h 223971"/>
                <a:gd name="connsiteX6" fmla="*/ 259617 w 259641"/>
                <a:gd name="connsiteY6" fmla="*/ 159654 h 223971"/>
                <a:gd name="connsiteX7" fmla="*/ 223898 w 259641"/>
                <a:gd name="connsiteY7" fmla="*/ 152510 h 223971"/>
                <a:gd name="connsiteX8" fmla="*/ 152460 w 259641"/>
                <a:gd name="connsiteY8" fmla="*/ 102504 h 223971"/>
                <a:gd name="connsiteX9" fmla="*/ 114361 w 259641"/>
                <a:gd name="connsiteY9" fmla="*/ 50116 h 223971"/>
                <a:gd name="connsiteX10" fmla="*/ 102455 w 259641"/>
                <a:gd name="connsiteY10" fmla="*/ 2491 h 223971"/>
                <a:gd name="connsiteX11" fmla="*/ 59592 w 259641"/>
                <a:gd name="connsiteY11" fmla="*/ 12017 h 223971"/>
                <a:gd name="connsiteX12" fmla="*/ 16730 w 259641"/>
                <a:gd name="connsiteY12" fmla="*/ 57260 h 223971"/>
                <a:gd name="connsiteX13" fmla="*/ 61 w 259641"/>
                <a:gd name="connsiteY13" fmla="*/ 112029 h 223971"/>
                <a:gd name="connsiteX14" fmla="*/ 14348 w 259641"/>
                <a:gd name="connsiteY14" fmla="*/ 171560 h 22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9641" h="223971">
                  <a:moveTo>
                    <a:pt x="14348" y="171560"/>
                  </a:moveTo>
                  <a:cubicBezTo>
                    <a:pt x="27842" y="188626"/>
                    <a:pt x="69117" y="205692"/>
                    <a:pt x="81023" y="214423"/>
                  </a:cubicBezTo>
                  <a:cubicBezTo>
                    <a:pt x="92929" y="223154"/>
                    <a:pt x="77849" y="223551"/>
                    <a:pt x="85786" y="223948"/>
                  </a:cubicBezTo>
                  <a:cubicBezTo>
                    <a:pt x="93723" y="224345"/>
                    <a:pt x="112376" y="219582"/>
                    <a:pt x="128648" y="216804"/>
                  </a:cubicBezTo>
                  <a:cubicBezTo>
                    <a:pt x="144920" y="214026"/>
                    <a:pt x="166748" y="212834"/>
                    <a:pt x="183417" y="207278"/>
                  </a:cubicBezTo>
                  <a:cubicBezTo>
                    <a:pt x="200086" y="201722"/>
                    <a:pt x="215961" y="191403"/>
                    <a:pt x="228661" y="183466"/>
                  </a:cubicBezTo>
                  <a:cubicBezTo>
                    <a:pt x="241361" y="175529"/>
                    <a:pt x="260411" y="164813"/>
                    <a:pt x="259617" y="159654"/>
                  </a:cubicBezTo>
                  <a:cubicBezTo>
                    <a:pt x="258823" y="154495"/>
                    <a:pt x="241757" y="162035"/>
                    <a:pt x="223898" y="152510"/>
                  </a:cubicBezTo>
                  <a:cubicBezTo>
                    <a:pt x="206039" y="142985"/>
                    <a:pt x="170716" y="119570"/>
                    <a:pt x="152460" y="102504"/>
                  </a:cubicBezTo>
                  <a:cubicBezTo>
                    <a:pt x="134204" y="85438"/>
                    <a:pt x="122695" y="66785"/>
                    <a:pt x="114361" y="50116"/>
                  </a:cubicBezTo>
                  <a:cubicBezTo>
                    <a:pt x="106027" y="33447"/>
                    <a:pt x="111583" y="8841"/>
                    <a:pt x="102455" y="2491"/>
                  </a:cubicBezTo>
                  <a:cubicBezTo>
                    <a:pt x="93327" y="-3859"/>
                    <a:pt x="73879" y="2889"/>
                    <a:pt x="59592" y="12017"/>
                  </a:cubicBezTo>
                  <a:cubicBezTo>
                    <a:pt x="45305" y="21145"/>
                    <a:pt x="30224" y="39401"/>
                    <a:pt x="16730" y="57260"/>
                  </a:cubicBezTo>
                  <a:cubicBezTo>
                    <a:pt x="3236" y="75119"/>
                    <a:pt x="458" y="92979"/>
                    <a:pt x="61" y="112029"/>
                  </a:cubicBezTo>
                  <a:cubicBezTo>
                    <a:pt x="-336" y="131079"/>
                    <a:pt x="854" y="154494"/>
                    <a:pt x="14348" y="171560"/>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7" name="任意多边形 266"/>
            <p:cNvSpPr/>
            <p:nvPr/>
          </p:nvSpPr>
          <p:spPr>
            <a:xfrm>
              <a:off x="7147686" y="2487915"/>
              <a:ext cx="282652" cy="182310"/>
            </a:xfrm>
            <a:custGeom>
              <a:avLst/>
              <a:gdLst>
                <a:gd name="connsiteX0" fmla="*/ 51471 w 278704"/>
                <a:gd name="connsiteY0" fmla="*/ 114548 h 182067"/>
                <a:gd name="connsiteX1" fmla="*/ 103859 w 278704"/>
                <a:gd name="connsiteY1" fmla="*/ 138361 h 182067"/>
                <a:gd name="connsiteX2" fmla="*/ 139578 w 278704"/>
                <a:gd name="connsiteY2" fmla="*/ 152648 h 182067"/>
                <a:gd name="connsiteX3" fmla="*/ 163390 w 278704"/>
                <a:gd name="connsiteY3" fmla="*/ 181223 h 182067"/>
                <a:gd name="connsiteX4" fmla="*/ 191965 w 278704"/>
                <a:gd name="connsiteY4" fmla="*/ 171698 h 182067"/>
                <a:gd name="connsiteX5" fmla="*/ 230065 w 278704"/>
                <a:gd name="connsiteY5" fmla="*/ 143123 h 182067"/>
                <a:gd name="connsiteX6" fmla="*/ 270546 w 278704"/>
                <a:gd name="connsiteY6" fmla="*/ 100261 h 182067"/>
                <a:gd name="connsiteX7" fmla="*/ 277690 w 278704"/>
                <a:gd name="connsiteY7" fmla="*/ 66923 h 182067"/>
                <a:gd name="connsiteX8" fmla="*/ 256259 w 278704"/>
                <a:gd name="connsiteY8" fmla="*/ 64542 h 182067"/>
                <a:gd name="connsiteX9" fmla="*/ 220540 w 278704"/>
                <a:gd name="connsiteY9" fmla="*/ 55017 h 182067"/>
                <a:gd name="connsiteX10" fmla="*/ 177678 w 278704"/>
                <a:gd name="connsiteY10" fmla="*/ 19298 h 182067"/>
                <a:gd name="connsiteX11" fmla="*/ 146721 w 278704"/>
                <a:gd name="connsiteY11" fmla="*/ 248 h 182067"/>
                <a:gd name="connsiteX12" fmla="*/ 111003 w 278704"/>
                <a:gd name="connsiteY12" fmla="*/ 9773 h 182067"/>
                <a:gd name="connsiteX13" fmla="*/ 46709 w 278704"/>
                <a:gd name="connsiteY13" fmla="*/ 28823 h 182067"/>
                <a:gd name="connsiteX14" fmla="*/ 8609 w 278704"/>
                <a:gd name="connsiteY14" fmla="*/ 47873 h 182067"/>
                <a:gd name="connsiteX15" fmla="*/ 1465 w 278704"/>
                <a:gd name="connsiteY15" fmla="*/ 85973 h 182067"/>
                <a:gd name="connsiteX16" fmla="*/ 51471 w 278704"/>
                <a:gd name="connsiteY16" fmla="*/ 114548 h 182067"/>
                <a:gd name="connsiteX0" fmla="*/ 51471 w 278704"/>
                <a:gd name="connsiteY0" fmla="*/ 114548 h 182067"/>
                <a:gd name="connsiteX1" fmla="*/ 103859 w 278704"/>
                <a:gd name="connsiteY1" fmla="*/ 138361 h 182067"/>
                <a:gd name="connsiteX2" fmla="*/ 139578 w 278704"/>
                <a:gd name="connsiteY2" fmla="*/ 152648 h 182067"/>
                <a:gd name="connsiteX3" fmla="*/ 163390 w 278704"/>
                <a:gd name="connsiteY3" fmla="*/ 181223 h 182067"/>
                <a:gd name="connsiteX4" fmla="*/ 191965 w 278704"/>
                <a:gd name="connsiteY4" fmla="*/ 171698 h 182067"/>
                <a:gd name="connsiteX5" fmla="*/ 230065 w 278704"/>
                <a:gd name="connsiteY5" fmla="*/ 143123 h 182067"/>
                <a:gd name="connsiteX6" fmla="*/ 270546 w 278704"/>
                <a:gd name="connsiteY6" fmla="*/ 100261 h 182067"/>
                <a:gd name="connsiteX7" fmla="*/ 277690 w 278704"/>
                <a:gd name="connsiteY7" fmla="*/ 66923 h 182067"/>
                <a:gd name="connsiteX8" fmla="*/ 256259 w 278704"/>
                <a:gd name="connsiteY8" fmla="*/ 64542 h 182067"/>
                <a:gd name="connsiteX9" fmla="*/ 220540 w 278704"/>
                <a:gd name="connsiteY9" fmla="*/ 52636 h 182067"/>
                <a:gd name="connsiteX10" fmla="*/ 177678 w 278704"/>
                <a:gd name="connsiteY10" fmla="*/ 19298 h 182067"/>
                <a:gd name="connsiteX11" fmla="*/ 146721 w 278704"/>
                <a:gd name="connsiteY11" fmla="*/ 248 h 182067"/>
                <a:gd name="connsiteX12" fmla="*/ 111003 w 278704"/>
                <a:gd name="connsiteY12" fmla="*/ 9773 h 182067"/>
                <a:gd name="connsiteX13" fmla="*/ 46709 w 278704"/>
                <a:gd name="connsiteY13" fmla="*/ 28823 h 182067"/>
                <a:gd name="connsiteX14" fmla="*/ 8609 w 278704"/>
                <a:gd name="connsiteY14" fmla="*/ 47873 h 182067"/>
                <a:gd name="connsiteX15" fmla="*/ 1465 w 278704"/>
                <a:gd name="connsiteY15" fmla="*/ 85973 h 182067"/>
                <a:gd name="connsiteX16" fmla="*/ 51471 w 278704"/>
                <a:gd name="connsiteY16" fmla="*/ 114548 h 182067"/>
                <a:gd name="connsiteX0" fmla="*/ 51471 w 278704"/>
                <a:gd name="connsiteY0" fmla="*/ 114548 h 182067"/>
                <a:gd name="connsiteX1" fmla="*/ 103859 w 278704"/>
                <a:gd name="connsiteY1" fmla="*/ 138361 h 182067"/>
                <a:gd name="connsiteX2" fmla="*/ 139578 w 278704"/>
                <a:gd name="connsiteY2" fmla="*/ 152648 h 182067"/>
                <a:gd name="connsiteX3" fmla="*/ 172915 w 278704"/>
                <a:gd name="connsiteY3" fmla="*/ 181223 h 182067"/>
                <a:gd name="connsiteX4" fmla="*/ 191965 w 278704"/>
                <a:gd name="connsiteY4" fmla="*/ 171698 h 182067"/>
                <a:gd name="connsiteX5" fmla="*/ 230065 w 278704"/>
                <a:gd name="connsiteY5" fmla="*/ 143123 h 182067"/>
                <a:gd name="connsiteX6" fmla="*/ 270546 w 278704"/>
                <a:gd name="connsiteY6" fmla="*/ 100261 h 182067"/>
                <a:gd name="connsiteX7" fmla="*/ 277690 w 278704"/>
                <a:gd name="connsiteY7" fmla="*/ 66923 h 182067"/>
                <a:gd name="connsiteX8" fmla="*/ 256259 w 278704"/>
                <a:gd name="connsiteY8" fmla="*/ 64542 h 182067"/>
                <a:gd name="connsiteX9" fmla="*/ 220540 w 278704"/>
                <a:gd name="connsiteY9" fmla="*/ 52636 h 182067"/>
                <a:gd name="connsiteX10" fmla="*/ 177678 w 278704"/>
                <a:gd name="connsiteY10" fmla="*/ 19298 h 182067"/>
                <a:gd name="connsiteX11" fmla="*/ 146721 w 278704"/>
                <a:gd name="connsiteY11" fmla="*/ 248 h 182067"/>
                <a:gd name="connsiteX12" fmla="*/ 111003 w 278704"/>
                <a:gd name="connsiteY12" fmla="*/ 9773 h 182067"/>
                <a:gd name="connsiteX13" fmla="*/ 46709 w 278704"/>
                <a:gd name="connsiteY13" fmla="*/ 28823 h 182067"/>
                <a:gd name="connsiteX14" fmla="*/ 8609 w 278704"/>
                <a:gd name="connsiteY14" fmla="*/ 47873 h 182067"/>
                <a:gd name="connsiteX15" fmla="*/ 1465 w 278704"/>
                <a:gd name="connsiteY15" fmla="*/ 85973 h 182067"/>
                <a:gd name="connsiteX16" fmla="*/ 51471 w 278704"/>
                <a:gd name="connsiteY16" fmla="*/ 114548 h 182067"/>
                <a:gd name="connsiteX0" fmla="*/ 51471 w 278529"/>
                <a:gd name="connsiteY0" fmla="*/ 114548 h 182067"/>
                <a:gd name="connsiteX1" fmla="*/ 103859 w 278529"/>
                <a:gd name="connsiteY1" fmla="*/ 138361 h 182067"/>
                <a:gd name="connsiteX2" fmla="*/ 139578 w 278529"/>
                <a:gd name="connsiteY2" fmla="*/ 152648 h 182067"/>
                <a:gd name="connsiteX3" fmla="*/ 172915 w 278529"/>
                <a:gd name="connsiteY3" fmla="*/ 181223 h 182067"/>
                <a:gd name="connsiteX4" fmla="*/ 191965 w 278529"/>
                <a:gd name="connsiteY4" fmla="*/ 171698 h 182067"/>
                <a:gd name="connsiteX5" fmla="*/ 237209 w 278529"/>
                <a:gd name="connsiteY5" fmla="*/ 143123 h 182067"/>
                <a:gd name="connsiteX6" fmla="*/ 270546 w 278529"/>
                <a:gd name="connsiteY6" fmla="*/ 100261 h 182067"/>
                <a:gd name="connsiteX7" fmla="*/ 277690 w 278529"/>
                <a:gd name="connsiteY7" fmla="*/ 66923 h 182067"/>
                <a:gd name="connsiteX8" fmla="*/ 256259 w 278529"/>
                <a:gd name="connsiteY8" fmla="*/ 64542 h 182067"/>
                <a:gd name="connsiteX9" fmla="*/ 220540 w 278529"/>
                <a:gd name="connsiteY9" fmla="*/ 52636 h 182067"/>
                <a:gd name="connsiteX10" fmla="*/ 177678 w 278529"/>
                <a:gd name="connsiteY10" fmla="*/ 19298 h 182067"/>
                <a:gd name="connsiteX11" fmla="*/ 146721 w 278529"/>
                <a:gd name="connsiteY11" fmla="*/ 248 h 182067"/>
                <a:gd name="connsiteX12" fmla="*/ 111003 w 278529"/>
                <a:gd name="connsiteY12" fmla="*/ 9773 h 182067"/>
                <a:gd name="connsiteX13" fmla="*/ 46709 w 278529"/>
                <a:gd name="connsiteY13" fmla="*/ 28823 h 182067"/>
                <a:gd name="connsiteX14" fmla="*/ 8609 w 278529"/>
                <a:gd name="connsiteY14" fmla="*/ 47873 h 182067"/>
                <a:gd name="connsiteX15" fmla="*/ 1465 w 278529"/>
                <a:gd name="connsiteY15" fmla="*/ 85973 h 182067"/>
                <a:gd name="connsiteX16" fmla="*/ 51471 w 278529"/>
                <a:gd name="connsiteY16" fmla="*/ 114548 h 182067"/>
                <a:gd name="connsiteX0" fmla="*/ 49676 w 276734"/>
                <a:gd name="connsiteY0" fmla="*/ 114548 h 182067"/>
                <a:gd name="connsiteX1" fmla="*/ 102064 w 276734"/>
                <a:gd name="connsiteY1" fmla="*/ 138361 h 182067"/>
                <a:gd name="connsiteX2" fmla="*/ 137783 w 276734"/>
                <a:gd name="connsiteY2" fmla="*/ 152648 h 182067"/>
                <a:gd name="connsiteX3" fmla="*/ 171120 w 276734"/>
                <a:gd name="connsiteY3" fmla="*/ 181223 h 182067"/>
                <a:gd name="connsiteX4" fmla="*/ 190170 w 276734"/>
                <a:gd name="connsiteY4" fmla="*/ 171698 h 182067"/>
                <a:gd name="connsiteX5" fmla="*/ 235414 w 276734"/>
                <a:gd name="connsiteY5" fmla="*/ 143123 h 182067"/>
                <a:gd name="connsiteX6" fmla="*/ 268751 w 276734"/>
                <a:gd name="connsiteY6" fmla="*/ 100261 h 182067"/>
                <a:gd name="connsiteX7" fmla="*/ 275895 w 276734"/>
                <a:gd name="connsiteY7" fmla="*/ 66923 h 182067"/>
                <a:gd name="connsiteX8" fmla="*/ 254464 w 276734"/>
                <a:gd name="connsiteY8" fmla="*/ 64542 h 182067"/>
                <a:gd name="connsiteX9" fmla="*/ 218745 w 276734"/>
                <a:gd name="connsiteY9" fmla="*/ 52636 h 182067"/>
                <a:gd name="connsiteX10" fmla="*/ 175883 w 276734"/>
                <a:gd name="connsiteY10" fmla="*/ 19298 h 182067"/>
                <a:gd name="connsiteX11" fmla="*/ 144926 w 276734"/>
                <a:gd name="connsiteY11" fmla="*/ 248 h 182067"/>
                <a:gd name="connsiteX12" fmla="*/ 109208 w 276734"/>
                <a:gd name="connsiteY12" fmla="*/ 9773 h 182067"/>
                <a:gd name="connsiteX13" fmla="*/ 44914 w 276734"/>
                <a:gd name="connsiteY13" fmla="*/ 28823 h 182067"/>
                <a:gd name="connsiteX14" fmla="*/ 6814 w 276734"/>
                <a:gd name="connsiteY14" fmla="*/ 47873 h 182067"/>
                <a:gd name="connsiteX15" fmla="*/ 2052 w 276734"/>
                <a:gd name="connsiteY15" fmla="*/ 81210 h 182067"/>
                <a:gd name="connsiteX16" fmla="*/ 49676 w 276734"/>
                <a:gd name="connsiteY16" fmla="*/ 114548 h 182067"/>
                <a:gd name="connsiteX0" fmla="*/ 52227 w 279285"/>
                <a:gd name="connsiteY0" fmla="*/ 114548 h 182067"/>
                <a:gd name="connsiteX1" fmla="*/ 104615 w 279285"/>
                <a:gd name="connsiteY1" fmla="*/ 138361 h 182067"/>
                <a:gd name="connsiteX2" fmla="*/ 140334 w 279285"/>
                <a:gd name="connsiteY2" fmla="*/ 152648 h 182067"/>
                <a:gd name="connsiteX3" fmla="*/ 173671 w 279285"/>
                <a:gd name="connsiteY3" fmla="*/ 181223 h 182067"/>
                <a:gd name="connsiteX4" fmla="*/ 192721 w 279285"/>
                <a:gd name="connsiteY4" fmla="*/ 171698 h 182067"/>
                <a:gd name="connsiteX5" fmla="*/ 237965 w 279285"/>
                <a:gd name="connsiteY5" fmla="*/ 143123 h 182067"/>
                <a:gd name="connsiteX6" fmla="*/ 271302 w 279285"/>
                <a:gd name="connsiteY6" fmla="*/ 100261 h 182067"/>
                <a:gd name="connsiteX7" fmla="*/ 278446 w 279285"/>
                <a:gd name="connsiteY7" fmla="*/ 66923 h 182067"/>
                <a:gd name="connsiteX8" fmla="*/ 257015 w 279285"/>
                <a:gd name="connsiteY8" fmla="*/ 64542 h 182067"/>
                <a:gd name="connsiteX9" fmla="*/ 221296 w 279285"/>
                <a:gd name="connsiteY9" fmla="*/ 52636 h 182067"/>
                <a:gd name="connsiteX10" fmla="*/ 178434 w 279285"/>
                <a:gd name="connsiteY10" fmla="*/ 19298 h 182067"/>
                <a:gd name="connsiteX11" fmla="*/ 147477 w 279285"/>
                <a:gd name="connsiteY11" fmla="*/ 248 h 182067"/>
                <a:gd name="connsiteX12" fmla="*/ 111759 w 279285"/>
                <a:gd name="connsiteY12" fmla="*/ 9773 h 182067"/>
                <a:gd name="connsiteX13" fmla="*/ 47465 w 279285"/>
                <a:gd name="connsiteY13" fmla="*/ 28823 h 182067"/>
                <a:gd name="connsiteX14" fmla="*/ 6984 w 279285"/>
                <a:gd name="connsiteY14" fmla="*/ 45492 h 182067"/>
                <a:gd name="connsiteX15" fmla="*/ 4603 w 279285"/>
                <a:gd name="connsiteY15" fmla="*/ 81210 h 182067"/>
                <a:gd name="connsiteX16" fmla="*/ 52227 w 279285"/>
                <a:gd name="connsiteY16" fmla="*/ 114548 h 182067"/>
                <a:gd name="connsiteX0" fmla="*/ 52227 w 279285"/>
                <a:gd name="connsiteY0" fmla="*/ 114791 h 182310"/>
                <a:gd name="connsiteX1" fmla="*/ 104615 w 279285"/>
                <a:gd name="connsiteY1" fmla="*/ 138604 h 182310"/>
                <a:gd name="connsiteX2" fmla="*/ 140334 w 279285"/>
                <a:gd name="connsiteY2" fmla="*/ 152891 h 182310"/>
                <a:gd name="connsiteX3" fmla="*/ 173671 w 279285"/>
                <a:gd name="connsiteY3" fmla="*/ 181466 h 182310"/>
                <a:gd name="connsiteX4" fmla="*/ 192721 w 279285"/>
                <a:gd name="connsiteY4" fmla="*/ 171941 h 182310"/>
                <a:gd name="connsiteX5" fmla="*/ 237965 w 279285"/>
                <a:gd name="connsiteY5" fmla="*/ 143366 h 182310"/>
                <a:gd name="connsiteX6" fmla="*/ 271302 w 279285"/>
                <a:gd name="connsiteY6" fmla="*/ 100504 h 182310"/>
                <a:gd name="connsiteX7" fmla="*/ 278446 w 279285"/>
                <a:gd name="connsiteY7" fmla="*/ 67166 h 182310"/>
                <a:gd name="connsiteX8" fmla="*/ 257015 w 279285"/>
                <a:gd name="connsiteY8" fmla="*/ 64785 h 182310"/>
                <a:gd name="connsiteX9" fmla="*/ 221296 w 279285"/>
                <a:gd name="connsiteY9" fmla="*/ 52879 h 182310"/>
                <a:gd name="connsiteX10" fmla="*/ 178434 w 279285"/>
                <a:gd name="connsiteY10" fmla="*/ 19541 h 182310"/>
                <a:gd name="connsiteX11" fmla="*/ 147477 w 279285"/>
                <a:gd name="connsiteY11" fmla="*/ 491 h 182310"/>
                <a:gd name="connsiteX12" fmla="*/ 104616 w 279285"/>
                <a:gd name="connsiteY12" fmla="*/ 7634 h 182310"/>
                <a:gd name="connsiteX13" fmla="*/ 47465 w 279285"/>
                <a:gd name="connsiteY13" fmla="*/ 29066 h 182310"/>
                <a:gd name="connsiteX14" fmla="*/ 6984 w 279285"/>
                <a:gd name="connsiteY14" fmla="*/ 45735 h 182310"/>
                <a:gd name="connsiteX15" fmla="*/ 4603 w 279285"/>
                <a:gd name="connsiteY15" fmla="*/ 81453 h 182310"/>
                <a:gd name="connsiteX16" fmla="*/ 52227 w 279285"/>
                <a:gd name="connsiteY16" fmla="*/ 114791 h 182310"/>
                <a:gd name="connsiteX0" fmla="*/ 55594 w 282652"/>
                <a:gd name="connsiteY0" fmla="*/ 114791 h 182310"/>
                <a:gd name="connsiteX1" fmla="*/ 107982 w 282652"/>
                <a:gd name="connsiteY1" fmla="*/ 138604 h 182310"/>
                <a:gd name="connsiteX2" fmla="*/ 143701 w 282652"/>
                <a:gd name="connsiteY2" fmla="*/ 152891 h 182310"/>
                <a:gd name="connsiteX3" fmla="*/ 177038 w 282652"/>
                <a:gd name="connsiteY3" fmla="*/ 181466 h 182310"/>
                <a:gd name="connsiteX4" fmla="*/ 196088 w 282652"/>
                <a:gd name="connsiteY4" fmla="*/ 171941 h 182310"/>
                <a:gd name="connsiteX5" fmla="*/ 241332 w 282652"/>
                <a:gd name="connsiteY5" fmla="*/ 143366 h 182310"/>
                <a:gd name="connsiteX6" fmla="*/ 274669 w 282652"/>
                <a:gd name="connsiteY6" fmla="*/ 100504 h 182310"/>
                <a:gd name="connsiteX7" fmla="*/ 281813 w 282652"/>
                <a:gd name="connsiteY7" fmla="*/ 67166 h 182310"/>
                <a:gd name="connsiteX8" fmla="*/ 260382 w 282652"/>
                <a:gd name="connsiteY8" fmla="*/ 64785 h 182310"/>
                <a:gd name="connsiteX9" fmla="*/ 224663 w 282652"/>
                <a:gd name="connsiteY9" fmla="*/ 52879 h 182310"/>
                <a:gd name="connsiteX10" fmla="*/ 181801 w 282652"/>
                <a:gd name="connsiteY10" fmla="*/ 19541 h 182310"/>
                <a:gd name="connsiteX11" fmla="*/ 150844 w 282652"/>
                <a:gd name="connsiteY11" fmla="*/ 491 h 182310"/>
                <a:gd name="connsiteX12" fmla="*/ 107983 w 282652"/>
                <a:gd name="connsiteY12" fmla="*/ 7634 h 182310"/>
                <a:gd name="connsiteX13" fmla="*/ 50832 w 282652"/>
                <a:gd name="connsiteY13" fmla="*/ 29066 h 182310"/>
                <a:gd name="connsiteX14" fmla="*/ 10351 w 282652"/>
                <a:gd name="connsiteY14" fmla="*/ 45735 h 182310"/>
                <a:gd name="connsiteX15" fmla="*/ 3207 w 282652"/>
                <a:gd name="connsiteY15" fmla="*/ 74309 h 182310"/>
                <a:gd name="connsiteX16" fmla="*/ 55594 w 282652"/>
                <a:gd name="connsiteY16" fmla="*/ 114791 h 182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2652" h="182310">
                  <a:moveTo>
                    <a:pt x="55594" y="114791"/>
                  </a:moveTo>
                  <a:cubicBezTo>
                    <a:pt x="73056" y="125507"/>
                    <a:pt x="93298" y="132254"/>
                    <a:pt x="107982" y="138604"/>
                  </a:cubicBezTo>
                  <a:cubicBezTo>
                    <a:pt x="122666" y="144954"/>
                    <a:pt x="132192" y="145747"/>
                    <a:pt x="143701" y="152891"/>
                  </a:cubicBezTo>
                  <a:cubicBezTo>
                    <a:pt x="155210" y="160035"/>
                    <a:pt x="168307" y="178291"/>
                    <a:pt x="177038" y="181466"/>
                  </a:cubicBezTo>
                  <a:cubicBezTo>
                    <a:pt x="185769" y="184641"/>
                    <a:pt x="185372" y="178291"/>
                    <a:pt x="196088" y="171941"/>
                  </a:cubicBezTo>
                  <a:cubicBezTo>
                    <a:pt x="206804" y="165591"/>
                    <a:pt x="228235" y="155272"/>
                    <a:pt x="241332" y="143366"/>
                  </a:cubicBezTo>
                  <a:cubicBezTo>
                    <a:pt x="254429" y="131460"/>
                    <a:pt x="267922" y="113204"/>
                    <a:pt x="274669" y="100504"/>
                  </a:cubicBezTo>
                  <a:cubicBezTo>
                    <a:pt x="281416" y="87804"/>
                    <a:pt x="284194" y="73119"/>
                    <a:pt x="281813" y="67166"/>
                  </a:cubicBezTo>
                  <a:cubicBezTo>
                    <a:pt x="279432" y="61213"/>
                    <a:pt x="269907" y="67166"/>
                    <a:pt x="260382" y="64785"/>
                  </a:cubicBezTo>
                  <a:cubicBezTo>
                    <a:pt x="250857" y="62404"/>
                    <a:pt x="237760" y="60420"/>
                    <a:pt x="224663" y="52879"/>
                  </a:cubicBezTo>
                  <a:cubicBezTo>
                    <a:pt x="211566" y="45338"/>
                    <a:pt x="194104" y="28272"/>
                    <a:pt x="181801" y="19541"/>
                  </a:cubicBezTo>
                  <a:cubicBezTo>
                    <a:pt x="169498" y="10810"/>
                    <a:pt x="163147" y="2476"/>
                    <a:pt x="150844" y="491"/>
                  </a:cubicBezTo>
                  <a:cubicBezTo>
                    <a:pt x="138541" y="-1494"/>
                    <a:pt x="124652" y="2871"/>
                    <a:pt x="107983" y="7634"/>
                  </a:cubicBezTo>
                  <a:cubicBezTo>
                    <a:pt x="91314" y="12396"/>
                    <a:pt x="67104" y="22716"/>
                    <a:pt x="50832" y="29066"/>
                  </a:cubicBezTo>
                  <a:cubicBezTo>
                    <a:pt x="34560" y="35416"/>
                    <a:pt x="17892" y="36210"/>
                    <a:pt x="10351" y="45735"/>
                  </a:cubicBezTo>
                  <a:cubicBezTo>
                    <a:pt x="2810" y="55260"/>
                    <a:pt x="-4334" y="62800"/>
                    <a:pt x="3207" y="74309"/>
                  </a:cubicBezTo>
                  <a:cubicBezTo>
                    <a:pt x="10748" y="85818"/>
                    <a:pt x="38132" y="104075"/>
                    <a:pt x="55594" y="114791"/>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8" name="任意多边形 267"/>
            <p:cNvSpPr/>
            <p:nvPr/>
          </p:nvSpPr>
          <p:spPr>
            <a:xfrm>
              <a:off x="7183752" y="2828898"/>
              <a:ext cx="330650" cy="200620"/>
            </a:xfrm>
            <a:custGeom>
              <a:avLst/>
              <a:gdLst>
                <a:gd name="connsiteX0" fmla="*/ 81442 w 330324"/>
                <a:gd name="connsiteY0" fmla="*/ 157190 h 200620"/>
                <a:gd name="connsiteX1" fmla="*/ 160023 w 330324"/>
                <a:gd name="connsiteY1" fmla="*/ 166715 h 200620"/>
                <a:gd name="connsiteX2" fmla="*/ 212411 w 330324"/>
                <a:gd name="connsiteY2" fmla="*/ 178621 h 200620"/>
                <a:gd name="connsiteX3" fmla="*/ 229079 w 330324"/>
                <a:gd name="connsiteY3" fmla="*/ 185765 h 200620"/>
                <a:gd name="connsiteX4" fmla="*/ 226698 w 330324"/>
                <a:gd name="connsiteY4" fmla="*/ 200052 h 200620"/>
                <a:gd name="connsiteX5" fmla="*/ 281467 w 330324"/>
                <a:gd name="connsiteY5" fmla="*/ 164333 h 200620"/>
                <a:gd name="connsiteX6" fmla="*/ 324329 w 330324"/>
                <a:gd name="connsiteY6" fmla="*/ 123852 h 200620"/>
                <a:gd name="connsiteX7" fmla="*/ 326711 w 330324"/>
                <a:gd name="connsiteY7" fmla="*/ 83371 h 200620"/>
                <a:gd name="connsiteX8" fmla="*/ 293373 w 330324"/>
                <a:gd name="connsiteY8" fmla="*/ 61940 h 200620"/>
                <a:gd name="connsiteX9" fmla="*/ 210029 w 330324"/>
                <a:gd name="connsiteY9" fmla="*/ 52415 h 200620"/>
                <a:gd name="connsiteX10" fmla="*/ 133829 w 330324"/>
                <a:gd name="connsiteY10" fmla="*/ 33365 h 200620"/>
                <a:gd name="connsiteX11" fmla="*/ 112398 w 330324"/>
                <a:gd name="connsiteY11" fmla="*/ 21458 h 200620"/>
                <a:gd name="connsiteX12" fmla="*/ 98111 w 330324"/>
                <a:gd name="connsiteY12" fmla="*/ 27 h 200620"/>
                <a:gd name="connsiteX13" fmla="*/ 60011 w 330324"/>
                <a:gd name="connsiteY13" fmla="*/ 26221 h 200620"/>
                <a:gd name="connsiteX14" fmla="*/ 14767 w 330324"/>
                <a:gd name="connsiteY14" fmla="*/ 80990 h 200620"/>
                <a:gd name="connsiteX15" fmla="*/ 479 w 330324"/>
                <a:gd name="connsiteY15" fmla="*/ 114327 h 200620"/>
                <a:gd name="connsiteX16" fmla="*/ 29054 w 330324"/>
                <a:gd name="connsiteY16" fmla="*/ 138140 h 200620"/>
                <a:gd name="connsiteX17" fmla="*/ 81442 w 330324"/>
                <a:gd name="connsiteY17" fmla="*/ 157190 h 200620"/>
                <a:gd name="connsiteX0" fmla="*/ 81442 w 330650"/>
                <a:gd name="connsiteY0" fmla="*/ 157190 h 200620"/>
                <a:gd name="connsiteX1" fmla="*/ 160023 w 330650"/>
                <a:gd name="connsiteY1" fmla="*/ 166715 h 200620"/>
                <a:gd name="connsiteX2" fmla="*/ 212411 w 330650"/>
                <a:gd name="connsiteY2" fmla="*/ 178621 h 200620"/>
                <a:gd name="connsiteX3" fmla="*/ 229079 w 330650"/>
                <a:gd name="connsiteY3" fmla="*/ 185765 h 200620"/>
                <a:gd name="connsiteX4" fmla="*/ 226698 w 330650"/>
                <a:gd name="connsiteY4" fmla="*/ 200052 h 200620"/>
                <a:gd name="connsiteX5" fmla="*/ 281467 w 330650"/>
                <a:gd name="connsiteY5" fmla="*/ 164333 h 200620"/>
                <a:gd name="connsiteX6" fmla="*/ 324329 w 330650"/>
                <a:gd name="connsiteY6" fmla="*/ 123852 h 200620"/>
                <a:gd name="connsiteX7" fmla="*/ 326711 w 330650"/>
                <a:gd name="connsiteY7" fmla="*/ 83371 h 200620"/>
                <a:gd name="connsiteX8" fmla="*/ 288610 w 330650"/>
                <a:gd name="connsiteY8" fmla="*/ 64321 h 200620"/>
                <a:gd name="connsiteX9" fmla="*/ 210029 w 330650"/>
                <a:gd name="connsiteY9" fmla="*/ 52415 h 200620"/>
                <a:gd name="connsiteX10" fmla="*/ 133829 w 330650"/>
                <a:gd name="connsiteY10" fmla="*/ 33365 h 200620"/>
                <a:gd name="connsiteX11" fmla="*/ 112398 w 330650"/>
                <a:gd name="connsiteY11" fmla="*/ 21458 h 200620"/>
                <a:gd name="connsiteX12" fmla="*/ 98111 w 330650"/>
                <a:gd name="connsiteY12" fmla="*/ 27 h 200620"/>
                <a:gd name="connsiteX13" fmla="*/ 60011 w 330650"/>
                <a:gd name="connsiteY13" fmla="*/ 26221 h 200620"/>
                <a:gd name="connsiteX14" fmla="*/ 14767 w 330650"/>
                <a:gd name="connsiteY14" fmla="*/ 80990 h 200620"/>
                <a:gd name="connsiteX15" fmla="*/ 479 w 330650"/>
                <a:gd name="connsiteY15" fmla="*/ 114327 h 200620"/>
                <a:gd name="connsiteX16" fmla="*/ 29054 w 330650"/>
                <a:gd name="connsiteY16" fmla="*/ 138140 h 200620"/>
                <a:gd name="connsiteX17" fmla="*/ 81442 w 330650"/>
                <a:gd name="connsiteY17" fmla="*/ 157190 h 200620"/>
                <a:gd name="connsiteX0" fmla="*/ 83823 w 330650"/>
                <a:gd name="connsiteY0" fmla="*/ 154809 h 200620"/>
                <a:gd name="connsiteX1" fmla="*/ 160023 w 330650"/>
                <a:gd name="connsiteY1" fmla="*/ 166715 h 200620"/>
                <a:gd name="connsiteX2" fmla="*/ 212411 w 330650"/>
                <a:gd name="connsiteY2" fmla="*/ 178621 h 200620"/>
                <a:gd name="connsiteX3" fmla="*/ 229079 w 330650"/>
                <a:gd name="connsiteY3" fmla="*/ 185765 h 200620"/>
                <a:gd name="connsiteX4" fmla="*/ 226698 w 330650"/>
                <a:gd name="connsiteY4" fmla="*/ 200052 h 200620"/>
                <a:gd name="connsiteX5" fmla="*/ 281467 w 330650"/>
                <a:gd name="connsiteY5" fmla="*/ 164333 h 200620"/>
                <a:gd name="connsiteX6" fmla="*/ 324329 w 330650"/>
                <a:gd name="connsiteY6" fmla="*/ 123852 h 200620"/>
                <a:gd name="connsiteX7" fmla="*/ 326711 w 330650"/>
                <a:gd name="connsiteY7" fmla="*/ 83371 h 200620"/>
                <a:gd name="connsiteX8" fmla="*/ 288610 w 330650"/>
                <a:gd name="connsiteY8" fmla="*/ 64321 h 200620"/>
                <a:gd name="connsiteX9" fmla="*/ 210029 w 330650"/>
                <a:gd name="connsiteY9" fmla="*/ 52415 h 200620"/>
                <a:gd name="connsiteX10" fmla="*/ 133829 w 330650"/>
                <a:gd name="connsiteY10" fmla="*/ 33365 h 200620"/>
                <a:gd name="connsiteX11" fmla="*/ 112398 w 330650"/>
                <a:gd name="connsiteY11" fmla="*/ 21458 h 200620"/>
                <a:gd name="connsiteX12" fmla="*/ 98111 w 330650"/>
                <a:gd name="connsiteY12" fmla="*/ 27 h 200620"/>
                <a:gd name="connsiteX13" fmla="*/ 60011 w 330650"/>
                <a:gd name="connsiteY13" fmla="*/ 26221 h 200620"/>
                <a:gd name="connsiteX14" fmla="*/ 14767 w 330650"/>
                <a:gd name="connsiteY14" fmla="*/ 80990 h 200620"/>
                <a:gd name="connsiteX15" fmla="*/ 479 w 330650"/>
                <a:gd name="connsiteY15" fmla="*/ 114327 h 200620"/>
                <a:gd name="connsiteX16" fmla="*/ 29054 w 330650"/>
                <a:gd name="connsiteY16" fmla="*/ 138140 h 200620"/>
                <a:gd name="connsiteX17" fmla="*/ 83823 w 330650"/>
                <a:gd name="connsiteY17" fmla="*/ 154809 h 200620"/>
                <a:gd name="connsiteX0" fmla="*/ 83823 w 330650"/>
                <a:gd name="connsiteY0" fmla="*/ 154809 h 200620"/>
                <a:gd name="connsiteX1" fmla="*/ 160023 w 330650"/>
                <a:gd name="connsiteY1" fmla="*/ 166715 h 200620"/>
                <a:gd name="connsiteX2" fmla="*/ 212411 w 330650"/>
                <a:gd name="connsiteY2" fmla="*/ 178621 h 200620"/>
                <a:gd name="connsiteX3" fmla="*/ 229079 w 330650"/>
                <a:gd name="connsiteY3" fmla="*/ 185765 h 200620"/>
                <a:gd name="connsiteX4" fmla="*/ 226698 w 330650"/>
                <a:gd name="connsiteY4" fmla="*/ 200052 h 200620"/>
                <a:gd name="connsiteX5" fmla="*/ 281467 w 330650"/>
                <a:gd name="connsiteY5" fmla="*/ 164333 h 200620"/>
                <a:gd name="connsiteX6" fmla="*/ 324329 w 330650"/>
                <a:gd name="connsiteY6" fmla="*/ 123852 h 200620"/>
                <a:gd name="connsiteX7" fmla="*/ 326711 w 330650"/>
                <a:gd name="connsiteY7" fmla="*/ 83371 h 200620"/>
                <a:gd name="connsiteX8" fmla="*/ 288610 w 330650"/>
                <a:gd name="connsiteY8" fmla="*/ 64321 h 200620"/>
                <a:gd name="connsiteX9" fmla="*/ 210029 w 330650"/>
                <a:gd name="connsiteY9" fmla="*/ 52415 h 200620"/>
                <a:gd name="connsiteX10" fmla="*/ 133829 w 330650"/>
                <a:gd name="connsiteY10" fmla="*/ 33365 h 200620"/>
                <a:gd name="connsiteX11" fmla="*/ 112398 w 330650"/>
                <a:gd name="connsiteY11" fmla="*/ 21458 h 200620"/>
                <a:gd name="connsiteX12" fmla="*/ 98111 w 330650"/>
                <a:gd name="connsiteY12" fmla="*/ 27 h 200620"/>
                <a:gd name="connsiteX13" fmla="*/ 60011 w 330650"/>
                <a:gd name="connsiteY13" fmla="*/ 26221 h 200620"/>
                <a:gd name="connsiteX14" fmla="*/ 14767 w 330650"/>
                <a:gd name="connsiteY14" fmla="*/ 80990 h 200620"/>
                <a:gd name="connsiteX15" fmla="*/ 479 w 330650"/>
                <a:gd name="connsiteY15" fmla="*/ 114327 h 200620"/>
                <a:gd name="connsiteX16" fmla="*/ 21910 w 330650"/>
                <a:gd name="connsiteY16" fmla="*/ 142903 h 200620"/>
                <a:gd name="connsiteX17" fmla="*/ 83823 w 330650"/>
                <a:gd name="connsiteY17" fmla="*/ 154809 h 200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30650" h="200620">
                  <a:moveTo>
                    <a:pt x="83823" y="154809"/>
                  </a:moveTo>
                  <a:cubicBezTo>
                    <a:pt x="106842" y="158778"/>
                    <a:pt x="138592" y="162746"/>
                    <a:pt x="160023" y="166715"/>
                  </a:cubicBezTo>
                  <a:cubicBezTo>
                    <a:pt x="181454" y="170684"/>
                    <a:pt x="200902" y="175446"/>
                    <a:pt x="212411" y="178621"/>
                  </a:cubicBezTo>
                  <a:cubicBezTo>
                    <a:pt x="223920" y="181796"/>
                    <a:pt x="226698" y="182193"/>
                    <a:pt x="229079" y="185765"/>
                  </a:cubicBezTo>
                  <a:cubicBezTo>
                    <a:pt x="231460" y="189337"/>
                    <a:pt x="217967" y="203624"/>
                    <a:pt x="226698" y="200052"/>
                  </a:cubicBezTo>
                  <a:cubicBezTo>
                    <a:pt x="235429" y="196480"/>
                    <a:pt x="265195" y="177033"/>
                    <a:pt x="281467" y="164333"/>
                  </a:cubicBezTo>
                  <a:cubicBezTo>
                    <a:pt x="297739" y="151633"/>
                    <a:pt x="316788" y="137346"/>
                    <a:pt x="324329" y="123852"/>
                  </a:cubicBezTo>
                  <a:cubicBezTo>
                    <a:pt x="331870" y="110358"/>
                    <a:pt x="332664" y="93293"/>
                    <a:pt x="326711" y="83371"/>
                  </a:cubicBezTo>
                  <a:cubicBezTo>
                    <a:pt x="320758" y="73449"/>
                    <a:pt x="308057" y="69480"/>
                    <a:pt x="288610" y="64321"/>
                  </a:cubicBezTo>
                  <a:cubicBezTo>
                    <a:pt x="269163" y="59162"/>
                    <a:pt x="235826" y="57574"/>
                    <a:pt x="210029" y="52415"/>
                  </a:cubicBezTo>
                  <a:cubicBezTo>
                    <a:pt x="184232" y="47256"/>
                    <a:pt x="150101" y="38524"/>
                    <a:pt x="133829" y="33365"/>
                  </a:cubicBezTo>
                  <a:cubicBezTo>
                    <a:pt x="117557" y="28206"/>
                    <a:pt x="118351" y="27014"/>
                    <a:pt x="112398" y="21458"/>
                  </a:cubicBezTo>
                  <a:cubicBezTo>
                    <a:pt x="106445" y="15902"/>
                    <a:pt x="106842" y="-767"/>
                    <a:pt x="98111" y="27"/>
                  </a:cubicBezTo>
                  <a:cubicBezTo>
                    <a:pt x="89380" y="821"/>
                    <a:pt x="73902" y="12727"/>
                    <a:pt x="60011" y="26221"/>
                  </a:cubicBezTo>
                  <a:cubicBezTo>
                    <a:pt x="46120" y="39715"/>
                    <a:pt x="24689" y="66306"/>
                    <a:pt x="14767" y="80990"/>
                  </a:cubicBezTo>
                  <a:cubicBezTo>
                    <a:pt x="4845" y="95674"/>
                    <a:pt x="-1902" y="104802"/>
                    <a:pt x="479" y="114327"/>
                  </a:cubicBezTo>
                  <a:cubicBezTo>
                    <a:pt x="2860" y="123852"/>
                    <a:pt x="8019" y="136156"/>
                    <a:pt x="21910" y="142903"/>
                  </a:cubicBezTo>
                  <a:cubicBezTo>
                    <a:pt x="35801" y="149650"/>
                    <a:pt x="60804" y="150840"/>
                    <a:pt x="83823" y="154809"/>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69" name="任意多边形 268"/>
            <p:cNvSpPr/>
            <p:nvPr/>
          </p:nvSpPr>
          <p:spPr>
            <a:xfrm>
              <a:off x="7176266" y="3217069"/>
              <a:ext cx="231821" cy="116701"/>
            </a:xfrm>
            <a:custGeom>
              <a:avLst/>
              <a:gdLst>
                <a:gd name="connsiteX0" fmla="*/ 47815 w 231190"/>
                <a:gd name="connsiteY0" fmla="*/ 107156 h 116701"/>
                <a:gd name="connsiteX1" fmla="*/ 109727 w 231190"/>
                <a:gd name="connsiteY1" fmla="*/ 116681 h 116701"/>
                <a:gd name="connsiteX2" fmla="*/ 147827 w 231190"/>
                <a:gd name="connsiteY2" fmla="*/ 104775 h 116701"/>
                <a:gd name="connsiteX3" fmla="*/ 200215 w 231190"/>
                <a:gd name="connsiteY3" fmla="*/ 71437 h 116701"/>
                <a:gd name="connsiteX4" fmla="*/ 221646 w 231190"/>
                <a:gd name="connsiteY4" fmla="*/ 45244 h 116701"/>
                <a:gd name="connsiteX5" fmla="*/ 228790 w 231190"/>
                <a:gd name="connsiteY5" fmla="*/ 21431 h 116701"/>
                <a:gd name="connsiteX6" fmla="*/ 181165 w 231190"/>
                <a:gd name="connsiteY6" fmla="*/ 9525 h 116701"/>
                <a:gd name="connsiteX7" fmla="*/ 112108 w 231190"/>
                <a:gd name="connsiteY7" fmla="*/ 0 h 116701"/>
                <a:gd name="connsiteX8" fmla="*/ 71627 w 231190"/>
                <a:gd name="connsiteY8" fmla="*/ 9525 h 116701"/>
                <a:gd name="connsiteX9" fmla="*/ 24002 w 231190"/>
                <a:gd name="connsiteY9" fmla="*/ 42862 h 116701"/>
                <a:gd name="connsiteX10" fmla="*/ 190 w 231190"/>
                <a:gd name="connsiteY10" fmla="*/ 90487 h 116701"/>
                <a:gd name="connsiteX11" fmla="*/ 47815 w 231190"/>
                <a:gd name="connsiteY11" fmla="*/ 107156 h 116701"/>
                <a:gd name="connsiteX0" fmla="*/ 48446 w 231821"/>
                <a:gd name="connsiteY0" fmla="*/ 107156 h 116701"/>
                <a:gd name="connsiteX1" fmla="*/ 110358 w 231821"/>
                <a:gd name="connsiteY1" fmla="*/ 116681 h 116701"/>
                <a:gd name="connsiteX2" fmla="*/ 148458 w 231821"/>
                <a:gd name="connsiteY2" fmla="*/ 104775 h 116701"/>
                <a:gd name="connsiteX3" fmla="*/ 200846 w 231821"/>
                <a:gd name="connsiteY3" fmla="*/ 71437 h 116701"/>
                <a:gd name="connsiteX4" fmla="*/ 222277 w 231821"/>
                <a:gd name="connsiteY4" fmla="*/ 45244 h 116701"/>
                <a:gd name="connsiteX5" fmla="*/ 229421 w 231821"/>
                <a:gd name="connsiteY5" fmla="*/ 21431 h 116701"/>
                <a:gd name="connsiteX6" fmla="*/ 181796 w 231821"/>
                <a:gd name="connsiteY6" fmla="*/ 9525 h 116701"/>
                <a:gd name="connsiteX7" fmla="*/ 112739 w 231821"/>
                <a:gd name="connsiteY7" fmla="*/ 0 h 116701"/>
                <a:gd name="connsiteX8" fmla="*/ 72258 w 231821"/>
                <a:gd name="connsiteY8" fmla="*/ 9525 h 116701"/>
                <a:gd name="connsiteX9" fmla="*/ 22252 w 231821"/>
                <a:gd name="connsiteY9" fmla="*/ 35719 h 116701"/>
                <a:gd name="connsiteX10" fmla="*/ 821 w 231821"/>
                <a:gd name="connsiteY10" fmla="*/ 90487 h 116701"/>
                <a:gd name="connsiteX11" fmla="*/ 48446 w 231821"/>
                <a:gd name="connsiteY11" fmla="*/ 107156 h 116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1821" h="116701">
                  <a:moveTo>
                    <a:pt x="48446" y="107156"/>
                  </a:moveTo>
                  <a:cubicBezTo>
                    <a:pt x="66702" y="111522"/>
                    <a:pt x="93689" y="117078"/>
                    <a:pt x="110358" y="116681"/>
                  </a:cubicBezTo>
                  <a:cubicBezTo>
                    <a:pt x="127027" y="116284"/>
                    <a:pt x="133377" y="112316"/>
                    <a:pt x="148458" y="104775"/>
                  </a:cubicBezTo>
                  <a:cubicBezTo>
                    <a:pt x="163539" y="97234"/>
                    <a:pt x="188543" y="81359"/>
                    <a:pt x="200846" y="71437"/>
                  </a:cubicBezTo>
                  <a:cubicBezTo>
                    <a:pt x="213149" y="61515"/>
                    <a:pt x="217515" y="53578"/>
                    <a:pt x="222277" y="45244"/>
                  </a:cubicBezTo>
                  <a:cubicBezTo>
                    <a:pt x="227039" y="36910"/>
                    <a:pt x="236168" y="27384"/>
                    <a:pt x="229421" y="21431"/>
                  </a:cubicBezTo>
                  <a:cubicBezTo>
                    <a:pt x="222674" y="15478"/>
                    <a:pt x="201243" y="13097"/>
                    <a:pt x="181796" y="9525"/>
                  </a:cubicBezTo>
                  <a:cubicBezTo>
                    <a:pt x="162349" y="5953"/>
                    <a:pt x="130995" y="0"/>
                    <a:pt x="112739" y="0"/>
                  </a:cubicBezTo>
                  <a:cubicBezTo>
                    <a:pt x="94483" y="0"/>
                    <a:pt x="87339" y="3572"/>
                    <a:pt x="72258" y="9525"/>
                  </a:cubicBezTo>
                  <a:cubicBezTo>
                    <a:pt x="57177" y="15478"/>
                    <a:pt x="34158" y="22225"/>
                    <a:pt x="22252" y="35719"/>
                  </a:cubicBezTo>
                  <a:cubicBezTo>
                    <a:pt x="10346" y="49213"/>
                    <a:pt x="-3545" y="78581"/>
                    <a:pt x="821" y="90487"/>
                  </a:cubicBezTo>
                  <a:cubicBezTo>
                    <a:pt x="5187" y="102393"/>
                    <a:pt x="30190" y="102790"/>
                    <a:pt x="48446" y="107156"/>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0" name="任意多边形 269"/>
            <p:cNvSpPr/>
            <p:nvPr/>
          </p:nvSpPr>
          <p:spPr>
            <a:xfrm>
              <a:off x="7534210" y="2989534"/>
              <a:ext cx="154846" cy="410580"/>
            </a:xfrm>
            <a:custGeom>
              <a:avLst/>
              <a:gdLst>
                <a:gd name="connsiteX0" fmla="*/ 12284 w 158584"/>
                <a:gd name="connsiteY0" fmla="*/ 256512 h 423117"/>
                <a:gd name="connsiteX1" fmla="*/ 12284 w 158584"/>
                <a:gd name="connsiteY1" fmla="*/ 337474 h 423117"/>
                <a:gd name="connsiteX2" fmla="*/ 12284 w 158584"/>
                <a:gd name="connsiteY2" fmla="*/ 382718 h 423117"/>
                <a:gd name="connsiteX3" fmla="*/ 24190 w 158584"/>
                <a:gd name="connsiteY3" fmla="*/ 420818 h 423117"/>
                <a:gd name="connsiteX4" fmla="*/ 69434 w 158584"/>
                <a:gd name="connsiteY4" fmla="*/ 411293 h 423117"/>
                <a:gd name="connsiteX5" fmla="*/ 124203 w 158584"/>
                <a:gd name="connsiteY5" fmla="*/ 349380 h 423117"/>
                <a:gd name="connsiteX6" fmla="*/ 155159 w 158584"/>
                <a:gd name="connsiteY6" fmla="*/ 306518 h 423117"/>
                <a:gd name="connsiteX7" fmla="*/ 157540 w 158584"/>
                <a:gd name="connsiteY7" fmla="*/ 270799 h 423117"/>
                <a:gd name="connsiteX8" fmla="*/ 152778 w 158584"/>
                <a:gd name="connsiteY8" fmla="*/ 180312 h 423117"/>
                <a:gd name="connsiteX9" fmla="*/ 133728 w 158584"/>
                <a:gd name="connsiteY9" fmla="*/ 111255 h 423117"/>
                <a:gd name="connsiteX10" fmla="*/ 117059 w 158584"/>
                <a:gd name="connsiteY10" fmla="*/ 94587 h 423117"/>
                <a:gd name="connsiteX11" fmla="*/ 7521 w 158584"/>
                <a:gd name="connsiteY11" fmla="*/ 1718 h 423117"/>
                <a:gd name="connsiteX12" fmla="*/ 9903 w 158584"/>
                <a:gd name="connsiteY12" fmla="*/ 39818 h 423117"/>
                <a:gd name="connsiteX13" fmla="*/ 12284 w 158584"/>
                <a:gd name="connsiteY13" fmla="*/ 108874 h 423117"/>
                <a:gd name="connsiteX14" fmla="*/ 5140 w 158584"/>
                <a:gd name="connsiteY14" fmla="*/ 177930 h 423117"/>
                <a:gd name="connsiteX15" fmla="*/ 12284 w 158584"/>
                <a:gd name="connsiteY15" fmla="*/ 256512 h 423117"/>
                <a:gd name="connsiteX0" fmla="*/ 10977 w 157277"/>
                <a:gd name="connsiteY0" fmla="*/ 255788 h 422393"/>
                <a:gd name="connsiteX1" fmla="*/ 10977 w 157277"/>
                <a:gd name="connsiteY1" fmla="*/ 336750 h 422393"/>
                <a:gd name="connsiteX2" fmla="*/ 10977 w 157277"/>
                <a:gd name="connsiteY2" fmla="*/ 381994 h 422393"/>
                <a:gd name="connsiteX3" fmla="*/ 22883 w 157277"/>
                <a:gd name="connsiteY3" fmla="*/ 420094 h 422393"/>
                <a:gd name="connsiteX4" fmla="*/ 68127 w 157277"/>
                <a:gd name="connsiteY4" fmla="*/ 410569 h 422393"/>
                <a:gd name="connsiteX5" fmla="*/ 122896 w 157277"/>
                <a:gd name="connsiteY5" fmla="*/ 348656 h 422393"/>
                <a:gd name="connsiteX6" fmla="*/ 153852 w 157277"/>
                <a:gd name="connsiteY6" fmla="*/ 305794 h 422393"/>
                <a:gd name="connsiteX7" fmla="*/ 156233 w 157277"/>
                <a:gd name="connsiteY7" fmla="*/ 270075 h 422393"/>
                <a:gd name="connsiteX8" fmla="*/ 151471 w 157277"/>
                <a:gd name="connsiteY8" fmla="*/ 179588 h 422393"/>
                <a:gd name="connsiteX9" fmla="*/ 132421 w 157277"/>
                <a:gd name="connsiteY9" fmla="*/ 110531 h 422393"/>
                <a:gd name="connsiteX10" fmla="*/ 115752 w 157277"/>
                <a:gd name="connsiteY10" fmla="*/ 93863 h 422393"/>
                <a:gd name="connsiteX11" fmla="*/ 6214 w 157277"/>
                <a:gd name="connsiteY11" fmla="*/ 994 h 422393"/>
                <a:gd name="connsiteX12" fmla="*/ 13358 w 157277"/>
                <a:gd name="connsiteY12" fmla="*/ 48619 h 422393"/>
                <a:gd name="connsiteX13" fmla="*/ 10977 w 157277"/>
                <a:gd name="connsiteY13" fmla="*/ 108150 h 422393"/>
                <a:gd name="connsiteX14" fmla="*/ 3833 w 157277"/>
                <a:gd name="connsiteY14" fmla="*/ 177206 h 422393"/>
                <a:gd name="connsiteX15" fmla="*/ 10977 w 157277"/>
                <a:gd name="connsiteY15" fmla="*/ 255788 h 422393"/>
                <a:gd name="connsiteX0" fmla="*/ 8971 w 155271"/>
                <a:gd name="connsiteY0" fmla="*/ 244175 h 410780"/>
                <a:gd name="connsiteX1" fmla="*/ 8971 w 155271"/>
                <a:gd name="connsiteY1" fmla="*/ 325137 h 410780"/>
                <a:gd name="connsiteX2" fmla="*/ 8971 w 155271"/>
                <a:gd name="connsiteY2" fmla="*/ 370381 h 410780"/>
                <a:gd name="connsiteX3" fmla="*/ 20877 w 155271"/>
                <a:gd name="connsiteY3" fmla="*/ 408481 h 410780"/>
                <a:gd name="connsiteX4" fmla="*/ 66121 w 155271"/>
                <a:gd name="connsiteY4" fmla="*/ 398956 h 410780"/>
                <a:gd name="connsiteX5" fmla="*/ 120890 w 155271"/>
                <a:gd name="connsiteY5" fmla="*/ 337043 h 410780"/>
                <a:gd name="connsiteX6" fmla="*/ 151846 w 155271"/>
                <a:gd name="connsiteY6" fmla="*/ 294181 h 410780"/>
                <a:gd name="connsiteX7" fmla="*/ 154227 w 155271"/>
                <a:gd name="connsiteY7" fmla="*/ 258462 h 410780"/>
                <a:gd name="connsiteX8" fmla="*/ 149465 w 155271"/>
                <a:gd name="connsiteY8" fmla="*/ 167975 h 410780"/>
                <a:gd name="connsiteX9" fmla="*/ 130415 w 155271"/>
                <a:gd name="connsiteY9" fmla="*/ 98918 h 410780"/>
                <a:gd name="connsiteX10" fmla="*/ 113746 w 155271"/>
                <a:gd name="connsiteY10" fmla="*/ 82250 h 410780"/>
                <a:gd name="connsiteX11" fmla="*/ 6589 w 155271"/>
                <a:gd name="connsiteY11" fmla="*/ 1287 h 410780"/>
                <a:gd name="connsiteX12" fmla="*/ 11352 w 155271"/>
                <a:gd name="connsiteY12" fmla="*/ 37006 h 410780"/>
                <a:gd name="connsiteX13" fmla="*/ 8971 w 155271"/>
                <a:gd name="connsiteY13" fmla="*/ 96537 h 410780"/>
                <a:gd name="connsiteX14" fmla="*/ 1827 w 155271"/>
                <a:gd name="connsiteY14" fmla="*/ 165593 h 410780"/>
                <a:gd name="connsiteX15" fmla="*/ 8971 w 155271"/>
                <a:gd name="connsiteY15" fmla="*/ 244175 h 410780"/>
                <a:gd name="connsiteX0" fmla="*/ 9110 w 155410"/>
                <a:gd name="connsiteY0" fmla="*/ 244204 h 410809"/>
                <a:gd name="connsiteX1" fmla="*/ 9110 w 155410"/>
                <a:gd name="connsiteY1" fmla="*/ 325166 h 410809"/>
                <a:gd name="connsiteX2" fmla="*/ 9110 w 155410"/>
                <a:gd name="connsiteY2" fmla="*/ 370410 h 410809"/>
                <a:gd name="connsiteX3" fmla="*/ 21016 w 155410"/>
                <a:gd name="connsiteY3" fmla="*/ 408510 h 410809"/>
                <a:gd name="connsiteX4" fmla="*/ 66260 w 155410"/>
                <a:gd name="connsiteY4" fmla="*/ 398985 h 410809"/>
                <a:gd name="connsiteX5" fmla="*/ 121029 w 155410"/>
                <a:gd name="connsiteY5" fmla="*/ 337072 h 410809"/>
                <a:gd name="connsiteX6" fmla="*/ 151985 w 155410"/>
                <a:gd name="connsiteY6" fmla="*/ 294210 h 410809"/>
                <a:gd name="connsiteX7" fmla="*/ 154366 w 155410"/>
                <a:gd name="connsiteY7" fmla="*/ 258491 h 410809"/>
                <a:gd name="connsiteX8" fmla="*/ 149604 w 155410"/>
                <a:gd name="connsiteY8" fmla="*/ 168004 h 410809"/>
                <a:gd name="connsiteX9" fmla="*/ 130554 w 155410"/>
                <a:gd name="connsiteY9" fmla="*/ 98947 h 410809"/>
                <a:gd name="connsiteX10" fmla="*/ 113885 w 155410"/>
                <a:gd name="connsiteY10" fmla="*/ 82279 h 410809"/>
                <a:gd name="connsiteX11" fmla="*/ 6728 w 155410"/>
                <a:gd name="connsiteY11" fmla="*/ 1316 h 410809"/>
                <a:gd name="connsiteX12" fmla="*/ 11491 w 155410"/>
                <a:gd name="connsiteY12" fmla="*/ 37035 h 410809"/>
                <a:gd name="connsiteX13" fmla="*/ 13873 w 155410"/>
                <a:gd name="connsiteY13" fmla="*/ 101328 h 410809"/>
                <a:gd name="connsiteX14" fmla="*/ 1966 w 155410"/>
                <a:gd name="connsiteY14" fmla="*/ 165622 h 410809"/>
                <a:gd name="connsiteX15" fmla="*/ 9110 w 155410"/>
                <a:gd name="connsiteY15" fmla="*/ 244204 h 410809"/>
                <a:gd name="connsiteX0" fmla="*/ 7209 w 153509"/>
                <a:gd name="connsiteY0" fmla="*/ 244204 h 410809"/>
                <a:gd name="connsiteX1" fmla="*/ 7209 w 153509"/>
                <a:gd name="connsiteY1" fmla="*/ 325166 h 410809"/>
                <a:gd name="connsiteX2" fmla="*/ 7209 w 153509"/>
                <a:gd name="connsiteY2" fmla="*/ 370410 h 410809"/>
                <a:gd name="connsiteX3" fmla="*/ 19115 w 153509"/>
                <a:gd name="connsiteY3" fmla="*/ 408510 h 410809"/>
                <a:gd name="connsiteX4" fmla="*/ 64359 w 153509"/>
                <a:gd name="connsiteY4" fmla="*/ 398985 h 410809"/>
                <a:gd name="connsiteX5" fmla="*/ 119128 w 153509"/>
                <a:gd name="connsiteY5" fmla="*/ 337072 h 410809"/>
                <a:gd name="connsiteX6" fmla="*/ 150084 w 153509"/>
                <a:gd name="connsiteY6" fmla="*/ 294210 h 410809"/>
                <a:gd name="connsiteX7" fmla="*/ 152465 w 153509"/>
                <a:gd name="connsiteY7" fmla="*/ 258491 h 410809"/>
                <a:gd name="connsiteX8" fmla="*/ 147703 w 153509"/>
                <a:gd name="connsiteY8" fmla="*/ 168004 h 410809"/>
                <a:gd name="connsiteX9" fmla="*/ 128653 w 153509"/>
                <a:gd name="connsiteY9" fmla="*/ 98947 h 410809"/>
                <a:gd name="connsiteX10" fmla="*/ 111984 w 153509"/>
                <a:gd name="connsiteY10" fmla="*/ 82279 h 410809"/>
                <a:gd name="connsiteX11" fmla="*/ 9589 w 153509"/>
                <a:gd name="connsiteY11" fmla="*/ 1316 h 410809"/>
                <a:gd name="connsiteX12" fmla="*/ 9590 w 153509"/>
                <a:gd name="connsiteY12" fmla="*/ 37035 h 410809"/>
                <a:gd name="connsiteX13" fmla="*/ 11972 w 153509"/>
                <a:gd name="connsiteY13" fmla="*/ 101328 h 410809"/>
                <a:gd name="connsiteX14" fmla="*/ 65 w 153509"/>
                <a:gd name="connsiteY14" fmla="*/ 165622 h 410809"/>
                <a:gd name="connsiteX15" fmla="*/ 7209 w 153509"/>
                <a:gd name="connsiteY15" fmla="*/ 244204 h 410809"/>
                <a:gd name="connsiteX0" fmla="*/ 7209 w 153509"/>
                <a:gd name="connsiteY0" fmla="*/ 244204 h 410580"/>
                <a:gd name="connsiteX1" fmla="*/ 7209 w 153509"/>
                <a:gd name="connsiteY1" fmla="*/ 325166 h 410580"/>
                <a:gd name="connsiteX2" fmla="*/ 7209 w 153509"/>
                <a:gd name="connsiteY2" fmla="*/ 370410 h 410580"/>
                <a:gd name="connsiteX3" fmla="*/ 19115 w 153509"/>
                <a:gd name="connsiteY3" fmla="*/ 408510 h 410580"/>
                <a:gd name="connsiteX4" fmla="*/ 64359 w 153509"/>
                <a:gd name="connsiteY4" fmla="*/ 398985 h 410580"/>
                <a:gd name="connsiteX5" fmla="*/ 119128 w 153509"/>
                <a:gd name="connsiteY5" fmla="*/ 344216 h 410580"/>
                <a:gd name="connsiteX6" fmla="*/ 150084 w 153509"/>
                <a:gd name="connsiteY6" fmla="*/ 294210 h 410580"/>
                <a:gd name="connsiteX7" fmla="*/ 152465 w 153509"/>
                <a:gd name="connsiteY7" fmla="*/ 258491 h 410580"/>
                <a:gd name="connsiteX8" fmla="*/ 147703 w 153509"/>
                <a:gd name="connsiteY8" fmla="*/ 168004 h 410580"/>
                <a:gd name="connsiteX9" fmla="*/ 128653 w 153509"/>
                <a:gd name="connsiteY9" fmla="*/ 98947 h 410580"/>
                <a:gd name="connsiteX10" fmla="*/ 111984 w 153509"/>
                <a:gd name="connsiteY10" fmla="*/ 82279 h 410580"/>
                <a:gd name="connsiteX11" fmla="*/ 9589 w 153509"/>
                <a:gd name="connsiteY11" fmla="*/ 1316 h 410580"/>
                <a:gd name="connsiteX12" fmla="*/ 9590 w 153509"/>
                <a:gd name="connsiteY12" fmla="*/ 37035 h 410580"/>
                <a:gd name="connsiteX13" fmla="*/ 11972 w 153509"/>
                <a:gd name="connsiteY13" fmla="*/ 101328 h 410580"/>
                <a:gd name="connsiteX14" fmla="*/ 65 w 153509"/>
                <a:gd name="connsiteY14" fmla="*/ 165622 h 410580"/>
                <a:gd name="connsiteX15" fmla="*/ 7209 w 153509"/>
                <a:gd name="connsiteY15" fmla="*/ 244204 h 410580"/>
                <a:gd name="connsiteX0" fmla="*/ 7209 w 155117"/>
                <a:gd name="connsiteY0" fmla="*/ 244204 h 410580"/>
                <a:gd name="connsiteX1" fmla="*/ 7209 w 155117"/>
                <a:gd name="connsiteY1" fmla="*/ 325166 h 410580"/>
                <a:gd name="connsiteX2" fmla="*/ 7209 w 155117"/>
                <a:gd name="connsiteY2" fmla="*/ 370410 h 410580"/>
                <a:gd name="connsiteX3" fmla="*/ 19115 w 155117"/>
                <a:gd name="connsiteY3" fmla="*/ 408510 h 410580"/>
                <a:gd name="connsiteX4" fmla="*/ 64359 w 155117"/>
                <a:gd name="connsiteY4" fmla="*/ 398985 h 410580"/>
                <a:gd name="connsiteX5" fmla="*/ 119128 w 155117"/>
                <a:gd name="connsiteY5" fmla="*/ 344216 h 410580"/>
                <a:gd name="connsiteX6" fmla="*/ 150084 w 155117"/>
                <a:gd name="connsiteY6" fmla="*/ 294210 h 410580"/>
                <a:gd name="connsiteX7" fmla="*/ 154846 w 155117"/>
                <a:gd name="connsiteY7" fmla="*/ 239441 h 410580"/>
                <a:gd name="connsiteX8" fmla="*/ 147703 w 155117"/>
                <a:gd name="connsiteY8" fmla="*/ 168004 h 410580"/>
                <a:gd name="connsiteX9" fmla="*/ 128653 w 155117"/>
                <a:gd name="connsiteY9" fmla="*/ 98947 h 410580"/>
                <a:gd name="connsiteX10" fmla="*/ 111984 w 155117"/>
                <a:gd name="connsiteY10" fmla="*/ 82279 h 410580"/>
                <a:gd name="connsiteX11" fmla="*/ 9589 w 155117"/>
                <a:gd name="connsiteY11" fmla="*/ 1316 h 410580"/>
                <a:gd name="connsiteX12" fmla="*/ 9590 w 155117"/>
                <a:gd name="connsiteY12" fmla="*/ 37035 h 410580"/>
                <a:gd name="connsiteX13" fmla="*/ 11972 w 155117"/>
                <a:gd name="connsiteY13" fmla="*/ 101328 h 410580"/>
                <a:gd name="connsiteX14" fmla="*/ 65 w 155117"/>
                <a:gd name="connsiteY14" fmla="*/ 165622 h 410580"/>
                <a:gd name="connsiteX15" fmla="*/ 7209 w 155117"/>
                <a:gd name="connsiteY15" fmla="*/ 244204 h 410580"/>
                <a:gd name="connsiteX0" fmla="*/ 7209 w 154846"/>
                <a:gd name="connsiteY0" fmla="*/ 244204 h 410580"/>
                <a:gd name="connsiteX1" fmla="*/ 7209 w 154846"/>
                <a:gd name="connsiteY1" fmla="*/ 325166 h 410580"/>
                <a:gd name="connsiteX2" fmla="*/ 7209 w 154846"/>
                <a:gd name="connsiteY2" fmla="*/ 370410 h 410580"/>
                <a:gd name="connsiteX3" fmla="*/ 19115 w 154846"/>
                <a:gd name="connsiteY3" fmla="*/ 408510 h 410580"/>
                <a:gd name="connsiteX4" fmla="*/ 64359 w 154846"/>
                <a:gd name="connsiteY4" fmla="*/ 398985 h 410580"/>
                <a:gd name="connsiteX5" fmla="*/ 119128 w 154846"/>
                <a:gd name="connsiteY5" fmla="*/ 344216 h 410580"/>
                <a:gd name="connsiteX6" fmla="*/ 147702 w 154846"/>
                <a:gd name="connsiteY6" fmla="*/ 294210 h 410580"/>
                <a:gd name="connsiteX7" fmla="*/ 154846 w 154846"/>
                <a:gd name="connsiteY7" fmla="*/ 239441 h 410580"/>
                <a:gd name="connsiteX8" fmla="*/ 147703 w 154846"/>
                <a:gd name="connsiteY8" fmla="*/ 168004 h 410580"/>
                <a:gd name="connsiteX9" fmla="*/ 128653 w 154846"/>
                <a:gd name="connsiteY9" fmla="*/ 98947 h 410580"/>
                <a:gd name="connsiteX10" fmla="*/ 111984 w 154846"/>
                <a:gd name="connsiteY10" fmla="*/ 82279 h 410580"/>
                <a:gd name="connsiteX11" fmla="*/ 9589 w 154846"/>
                <a:gd name="connsiteY11" fmla="*/ 1316 h 410580"/>
                <a:gd name="connsiteX12" fmla="*/ 9590 w 154846"/>
                <a:gd name="connsiteY12" fmla="*/ 37035 h 410580"/>
                <a:gd name="connsiteX13" fmla="*/ 11972 w 154846"/>
                <a:gd name="connsiteY13" fmla="*/ 101328 h 410580"/>
                <a:gd name="connsiteX14" fmla="*/ 65 w 154846"/>
                <a:gd name="connsiteY14" fmla="*/ 165622 h 410580"/>
                <a:gd name="connsiteX15" fmla="*/ 7209 w 154846"/>
                <a:gd name="connsiteY15" fmla="*/ 244204 h 410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4846" h="410580">
                  <a:moveTo>
                    <a:pt x="7209" y="244204"/>
                  </a:moveTo>
                  <a:cubicBezTo>
                    <a:pt x="8400" y="270795"/>
                    <a:pt x="7209" y="325166"/>
                    <a:pt x="7209" y="325166"/>
                  </a:cubicBezTo>
                  <a:cubicBezTo>
                    <a:pt x="7209" y="346200"/>
                    <a:pt x="5225" y="356519"/>
                    <a:pt x="7209" y="370410"/>
                  </a:cubicBezTo>
                  <a:cubicBezTo>
                    <a:pt x="9193" y="384301"/>
                    <a:pt x="9590" y="403747"/>
                    <a:pt x="19115" y="408510"/>
                  </a:cubicBezTo>
                  <a:cubicBezTo>
                    <a:pt x="28640" y="413273"/>
                    <a:pt x="47690" y="409701"/>
                    <a:pt x="64359" y="398985"/>
                  </a:cubicBezTo>
                  <a:cubicBezTo>
                    <a:pt x="81028" y="388269"/>
                    <a:pt x="105238" y="361678"/>
                    <a:pt x="119128" y="344216"/>
                  </a:cubicBezTo>
                  <a:cubicBezTo>
                    <a:pt x="133018" y="326754"/>
                    <a:pt x="141749" y="311673"/>
                    <a:pt x="147702" y="294210"/>
                  </a:cubicBezTo>
                  <a:cubicBezTo>
                    <a:pt x="153655" y="276747"/>
                    <a:pt x="154846" y="260475"/>
                    <a:pt x="154846" y="239441"/>
                  </a:cubicBezTo>
                  <a:cubicBezTo>
                    <a:pt x="154846" y="218407"/>
                    <a:pt x="152068" y="191420"/>
                    <a:pt x="147703" y="168004"/>
                  </a:cubicBezTo>
                  <a:cubicBezTo>
                    <a:pt x="143338" y="144588"/>
                    <a:pt x="134606" y="113234"/>
                    <a:pt x="128653" y="98947"/>
                  </a:cubicBezTo>
                  <a:cubicBezTo>
                    <a:pt x="122700" y="84660"/>
                    <a:pt x="131828" y="98551"/>
                    <a:pt x="111984" y="82279"/>
                  </a:cubicBezTo>
                  <a:cubicBezTo>
                    <a:pt x="92140" y="66007"/>
                    <a:pt x="26655" y="8857"/>
                    <a:pt x="9589" y="1316"/>
                  </a:cubicBezTo>
                  <a:cubicBezTo>
                    <a:pt x="-7477" y="-6225"/>
                    <a:pt x="9193" y="20366"/>
                    <a:pt x="9590" y="37035"/>
                  </a:cubicBezTo>
                  <a:cubicBezTo>
                    <a:pt x="9987" y="53704"/>
                    <a:pt x="12766" y="78309"/>
                    <a:pt x="11972" y="101328"/>
                  </a:cubicBezTo>
                  <a:cubicBezTo>
                    <a:pt x="11178" y="124347"/>
                    <a:pt x="859" y="141809"/>
                    <a:pt x="65" y="165622"/>
                  </a:cubicBezTo>
                  <a:cubicBezTo>
                    <a:pt x="-729" y="189435"/>
                    <a:pt x="6018" y="217613"/>
                    <a:pt x="7209" y="244204"/>
                  </a:cubicBezTo>
                  <a:close/>
                </a:path>
              </a:pathLst>
            </a:custGeom>
            <a:gradFill flip="none" rotWithShape="1">
              <a:gsLst>
                <a:gs pos="0">
                  <a:srgbClr val="D4C1E5"/>
                </a:gs>
                <a:gs pos="50000">
                  <a:schemeClr val="bg1"/>
                </a:gs>
                <a:gs pos="100000">
                  <a:srgbClr val="D3C2E4"/>
                </a:gs>
              </a:gsLst>
              <a:lin ang="72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1" name="任意多边形 270"/>
            <p:cNvSpPr/>
            <p:nvPr/>
          </p:nvSpPr>
          <p:spPr>
            <a:xfrm>
              <a:off x="8445671" y="2501140"/>
              <a:ext cx="218013" cy="360866"/>
            </a:xfrm>
            <a:custGeom>
              <a:avLst/>
              <a:gdLst>
                <a:gd name="connsiteX0" fmla="*/ 176834 w 215560"/>
                <a:gd name="connsiteY0" fmla="*/ 118752 h 370749"/>
                <a:gd name="connsiteX1" fmla="*/ 133972 w 215560"/>
                <a:gd name="connsiteY1" fmla="*/ 194952 h 370749"/>
                <a:gd name="connsiteX2" fmla="*/ 81584 w 215560"/>
                <a:gd name="connsiteY2" fmla="*/ 259246 h 370749"/>
                <a:gd name="connsiteX3" fmla="*/ 60153 w 215560"/>
                <a:gd name="connsiteY3" fmla="*/ 309252 h 370749"/>
                <a:gd name="connsiteX4" fmla="*/ 60153 w 215560"/>
                <a:gd name="connsiteY4" fmla="*/ 368783 h 370749"/>
                <a:gd name="connsiteX5" fmla="*/ 48247 w 215560"/>
                <a:gd name="connsiteY5" fmla="*/ 347352 h 370749"/>
                <a:gd name="connsiteX6" fmla="*/ 3003 w 215560"/>
                <a:gd name="connsiteY6" fmla="*/ 259246 h 370749"/>
                <a:gd name="connsiteX7" fmla="*/ 17291 w 215560"/>
                <a:gd name="connsiteY7" fmla="*/ 233052 h 370749"/>
                <a:gd name="connsiteX8" fmla="*/ 122066 w 215560"/>
                <a:gd name="connsiteY8" fmla="*/ 104465 h 370749"/>
                <a:gd name="connsiteX9" fmla="*/ 210172 w 215560"/>
                <a:gd name="connsiteY9" fmla="*/ 2071 h 370749"/>
                <a:gd name="connsiteX10" fmla="*/ 203028 w 215560"/>
                <a:gd name="connsiteY10" fmla="*/ 42552 h 370749"/>
                <a:gd name="connsiteX11" fmla="*/ 176834 w 215560"/>
                <a:gd name="connsiteY11" fmla="*/ 118752 h 370749"/>
                <a:gd name="connsiteX0" fmla="*/ 176834 w 216088"/>
                <a:gd name="connsiteY0" fmla="*/ 118351 h 370348"/>
                <a:gd name="connsiteX1" fmla="*/ 133972 w 216088"/>
                <a:gd name="connsiteY1" fmla="*/ 194551 h 370348"/>
                <a:gd name="connsiteX2" fmla="*/ 81584 w 216088"/>
                <a:gd name="connsiteY2" fmla="*/ 258845 h 370348"/>
                <a:gd name="connsiteX3" fmla="*/ 60153 w 216088"/>
                <a:gd name="connsiteY3" fmla="*/ 308851 h 370348"/>
                <a:gd name="connsiteX4" fmla="*/ 60153 w 216088"/>
                <a:gd name="connsiteY4" fmla="*/ 368382 h 370348"/>
                <a:gd name="connsiteX5" fmla="*/ 48247 w 216088"/>
                <a:gd name="connsiteY5" fmla="*/ 346951 h 370348"/>
                <a:gd name="connsiteX6" fmla="*/ 3003 w 216088"/>
                <a:gd name="connsiteY6" fmla="*/ 258845 h 370348"/>
                <a:gd name="connsiteX7" fmla="*/ 17291 w 216088"/>
                <a:gd name="connsiteY7" fmla="*/ 232651 h 370348"/>
                <a:gd name="connsiteX8" fmla="*/ 122066 w 216088"/>
                <a:gd name="connsiteY8" fmla="*/ 104064 h 370348"/>
                <a:gd name="connsiteX9" fmla="*/ 210172 w 216088"/>
                <a:gd name="connsiteY9" fmla="*/ 1670 h 370348"/>
                <a:gd name="connsiteX10" fmla="*/ 205410 w 216088"/>
                <a:gd name="connsiteY10" fmla="*/ 51676 h 370348"/>
                <a:gd name="connsiteX11" fmla="*/ 176834 w 216088"/>
                <a:gd name="connsiteY11" fmla="*/ 118351 h 370348"/>
                <a:gd name="connsiteX0" fmla="*/ 176834 w 218086"/>
                <a:gd name="connsiteY0" fmla="*/ 109116 h 361113"/>
                <a:gd name="connsiteX1" fmla="*/ 133972 w 218086"/>
                <a:gd name="connsiteY1" fmla="*/ 185316 h 361113"/>
                <a:gd name="connsiteX2" fmla="*/ 81584 w 218086"/>
                <a:gd name="connsiteY2" fmla="*/ 249610 h 361113"/>
                <a:gd name="connsiteX3" fmla="*/ 60153 w 218086"/>
                <a:gd name="connsiteY3" fmla="*/ 299616 h 361113"/>
                <a:gd name="connsiteX4" fmla="*/ 60153 w 218086"/>
                <a:gd name="connsiteY4" fmla="*/ 359147 h 361113"/>
                <a:gd name="connsiteX5" fmla="*/ 48247 w 218086"/>
                <a:gd name="connsiteY5" fmla="*/ 337716 h 361113"/>
                <a:gd name="connsiteX6" fmla="*/ 3003 w 218086"/>
                <a:gd name="connsiteY6" fmla="*/ 249610 h 361113"/>
                <a:gd name="connsiteX7" fmla="*/ 17291 w 218086"/>
                <a:gd name="connsiteY7" fmla="*/ 223416 h 361113"/>
                <a:gd name="connsiteX8" fmla="*/ 122066 w 218086"/>
                <a:gd name="connsiteY8" fmla="*/ 94829 h 361113"/>
                <a:gd name="connsiteX9" fmla="*/ 212553 w 218086"/>
                <a:gd name="connsiteY9" fmla="*/ 1960 h 361113"/>
                <a:gd name="connsiteX10" fmla="*/ 205410 w 218086"/>
                <a:gd name="connsiteY10" fmla="*/ 42441 h 361113"/>
                <a:gd name="connsiteX11" fmla="*/ 176834 w 218086"/>
                <a:gd name="connsiteY11" fmla="*/ 109116 h 361113"/>
                <a:gd name="connsiteX0" fmla="*/ 176834 w 218086"/>
                <a:gd name="connsiteY0" fmla="*/ 108680 h 360677"/>
                <a:gd name="connsiteX1" fmla="*/ 133972 w 218086"/>
                <a:gd name="connsiteY1" fmla="*/ 184880 h 360677"/>
                <a:gd name="connsiteX2" fmla="*/ 81584 w 218086"/>
                <a:gd name="connsiteY2" fmla="*/ 249174 h 360677"/>
                <a:gd name="connsiteX3" fmla="*/ 60153 w 218086"/>
                <a:gd name="connsiteY3" fmla="*/ 299180 h 360677"/>
                <a:gd name="connsiteX4" fmla="*/ 60153 w 218086"/>
                <a:gd name="connsiteY4" fmla="*/ 358711 h 360677"/>
                <a:gd name="connsiteX5" fmla="*/ 48247 w 218086"/>
                <a:gd name="connsiteY5" fmla="*/ 337280 h 360677"/>
                <a:gd name="connsiteX6" fmla="*/ 3003 w 218086"/>
                <a:gd name="connsiteY6" fmla="*/ 249174 h 360677"/>
                <a:gd name="connsiteX7" fmla="*/ 17291 w 218086"/>
                <a:gd name="connsiteY7" fmla="*/ 222980 h 360677"/>
                <a:gd name="connsiteX8" fmla="*/ 122066 w 218086"/>
                <a:gd name="connsiteY8" fmla="*/ 94393 h 360677"/>
                <a:gd name="connsiteX9" fmla="*/ 212553 w 218086"/>
                <a:gd name="connsiteY9" fmla="*/ 1524 h 360677"/>
                <a:gd name="connsiteX10" fmla="*/ 205410 w 218086"/>
                <a:gd name="connsiteY10" fmla="*/ 53911 h 360677"/>
                <a:gd name="connsiteX11" fmla="*/ 176834 w 218086"/>
                <a:gd name="connsiteY11" fmla="*/ 108680 h 360677"/>
                <a:gd name="connsiteX0" fmla="*/ 176834 w 218086"/>
                <a:gd name="connsiteY0" fmla="*/ 108680 h 360677"/>
                <a:gd name="connsiteX1" fmla="*/ 133972 w 218086"/>
                <a:gd name="connsiteY1" fmla="*/ 184880 h 360677"/>
                <a:gd name="connsiteX2" fmla="*/ 81584 w 218086"/>
                <a:gd name="connsiteY2" fmla="*/ 249174 h 360677"/>
                <a:gd name="connsiteX3" fmla="*/ 60153 w 218086"/>
                <a:gd name="connsiteY3" fmla="*/ 299180 h 360677"/>
                <a:gd name="connsiteX4" fmla="*/ 60153 w 218086"/>
                <a:gd name="connsiteY4" fmla="*/ 358711 h 360677"/>
                <a:gd name="connsiteX5" fmla="*/ 48247 w 218086"/>
                <a:gd name="connsiteY5" fmla="*/ 337280 h 360677"/>
                <a:gd name="connsiteX6" fmla="*/ 3003 w 218086"/>
                <a:gd name="connsiteY6" fmla="*/ 249174 h 360677"/>
                <a:gd name="connsiteX7" fmla="*/ 17291 w 218086"/>
                <a:gd name="connsiteY7" fmla="*/ 222980 h 360677"/>
                <a:gd name="connsiteX8" fmla="*/ 122066 w 218086"/>
                <a:gd name="connsiteY8" fmla="*/ 99155 h 360677"/>
                <a:gd name="connsiteX9" fmla="*/ 212553 w 218086"/>
                <a:gd name="connsiteY9" fmla="*/ 1524 h 360677"/>
                <a:gd name="connsiteX10" fmla="*/ 205410 w 218086"/>
                <a:gd name="connsiteY10" fmla="*/ 53911 h 360677"/>
                <a:gd name="connsiteX11" fmla="*/ 176834 w 218086"/>
                <a:gd name="connsiteY11" fmla="*/ 108680 h 360677"/>
                <a:gd name="connsiteX0" fmla="*/ 176834 w 218086"/>
                <a:gd name="connsiteY0" fmla="*/ 108680 h 360834"/>
                <a:gd name="connsiteX1" fmla="*/ 133972 w 218086"/>
                <a:gd name="connsiteY1" fmla="*/ 184880 h 360834"/>
                <a:gd name="connsiteX2" fmla="*/ 81584 w 218086"/>
                <a:gd name="connsiteY2" fmla="*/ 249174 h 360834"/>
                <a:gd name="connsiteX3" fmla="*/ 62535 w 218086"/>
                <a:gd name="connsiteY3" fmla="*/ 296799 h 360834"/>
                <a:gd name="connsiteX4" fmla="*/ 60153 w 218086"/>
                <a:gd name="connsiteY4" fmla="*/ 358711 h 360834"/>
                <a:gd name="connsiteX5" fmla="*/ 48247 w 218086"/>
                <a:gd name="connsiteY5" fmla="*/ 337280 h 360834"/>
                <a:gd name="connsiteX6" fmla="*/ 3003 w 218086"/>
                <a:gd name="connsiteY6" fmla="*/ 249174 h 360834"/>
                <a:gd name="connsiteX7" fmla="*/ 17291 w 218086"/>
                <a:gd name="connsiteY7" fmla="*/ 222980 h 360834"/>
                <a:gd name="connsiteX8" fmla="*/ 122066 w 218086"/>
                <a:gd name="connsiteY8" fmla="*/ 99155 h 360834"/>
                <a:gd name="connsiteX9" fmla="*/ 212553 w 218086"/>
                <a:gd name="connsiteY9" fmla="*/ 1524 h 360834"/>
                <a:gd name="connsiteX10" fmla="*/ 205410 w 218086"/>
                <a:gd name="connsiteY10" fmla="*/ 53911 h 360834"/>
                <a:gd name="connsiteX11" fmla="*/ 176834 w 218086"/>
                <a:gd name="connsiteY11" fmla="*/ 108680 h 360834"/>
                <a:gd name="connsiteX0" fmla="*/ 179215 w 218013"/>
                <a:gd name="connsiteY0" fmla="*/ 115856 h 360866"/>
                <a:gd name="connsiteX1" fmla="*/ 133972 w 218013"/>
                <a:gd name="connsiteY1" fmla="*/ 184912 h 360866"/>
                <a:gd name="connsiteX2" fmla="*/ 81584 w 218013"/>
                <a:gd name="connsiteY2" fmla="*/ 249206 h 360866"/>
                <a:gd name="connsiteX3" fmla="*/ 62535 w 218013"/>
                <a:gd name="connsiteY3" fmla="*/ 296831 h 360866"/>
                <a:gd name="connsiteX4" fmla="*/ 60153 w 218013"/>
                <a:gd name="connsiteY4" fmla="*/ 358743 h 360866"/>
                <a:gd name="connsiteX5" fmla="*/ 48247 w 218013"/>
                <a:gd name="connsiteY5" fmla="*/ 337312 h 360866"/>
                <a:gd name="connsiteX6" fmla="*/ 3003 w 218013"/>
                <a:gd name="connsiteY6" fmla="*/ 249206 h 360866"/>
                <a:gd name="connsiteX7" fmla="*/ 17291 w 218013"/>
                <a:gd name="connsiteY7" fmla="*/ 223012 h 360866"/>
                <a:gd name="connsiteX8" fmla="*/ 122066 w 218013"/>
                <a:gd name="connsiteY8" fmla="*/ 99187 h 360866"/>
                <a:gd name="connsiteX9" fmla="*/ 212553 w 218013"/>
                <a:gd name="connsiteY9" fmla="*/ 1556 h 360866"/>
                <a:gd name="connsiteX10" fmla="*/ 205410 w 218013"/>
                <a:gd name="connsiteY10" fmla="*/ 53943 h 360866"/>
                <a:gd name="connsiteX11" fmla="*/ 179215 w 218013"/>
                <a:gd name="connsiteY11" fmla="*/ 115856 h 36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8013" h="360866">
                  <a:moveTo>
                    <a:pt x="179215" y="115856"/>
                  </a:moveTo>
                  <a:cubicBezTo>
                    <a:pt x="167309" y="137684"/>
                    <a:pt x="150244" y="162687"/>
                    <a:pt x="133972" y="184912"/>
                  </a:cubicBezTo>
                  <a:cubicBezTo>
                    <a:pt x="117700" y="207137"/>
                    <a:pt x="93490" y="230553"/>
                    <a:pt x="81584" y="249206"/>
                  </a:cubicBezTo>
                  <a:cubicBezTo>
                    <a:pt x="69678" y="267859"/>
                    <a:pt x="66107" y="278575"/>
                    <a:pt x="62535" y="296831"/>
                  </a:cubicBezTo>
                  <a:cubicBezTo>
                    <a:pt x="58963" y="315087"/>
                    <a:pt x="62534" y="351996"/>
                    <a:pt x="60153" y="358743"/>
                  </a:cubicBezTo>
                  <a:cubicBezTo>
                    <a:pt x="57772" y="365490"/>
                    <a:pt x="57772" y="355568"/>
                    <a:pt x="48247" y="337312"/>
                  </a:cubicBezTo>
                  <a:cubicBezTo>
                    <a:pt x="38722" y="319056"/>
                    <a:pt x="8162" y="268256"/>
                    <a:pt x="3003" y="249206"/>
                  </a:cubicBezTo>
                  <a:cubicBezTo>
                    <a:pt x="-2156" y="230156"/>
                    <a:pt x="-2553" y="248015"/>
                    <a:pt x="17291" y="223012"/>
                  </a:cubicBezTo>
                  <a:cubicBezTo>
                    <a:pt x="37135" y="198009"/>
                    <a:pt x="89522" y="136096"/>
                    <a:pt x="122066" y="99187"/>
                  </a:cubicBezTo>
                  <a:cubicBezTo>
                    <a:pt x="154610" y="62278"/>
                    <a:pt x="199059" y="11875"/>
                    <a:pt x="212553" y="1556"/>
                  </a:cubicBezTo>
                  <a:cubicBezTo>
                    <a:pt x="226047" y="-8763"/>
                    <a:pt x="210966" y="34893"/>
                    <a:pt x="205410" y="53943"/>
                  </a:cubicBezTo>
                  <a:cubicBezTo>
                    <a:pt x="199854" y="72993"/>
                    <a:pt x="191121" y="94028"/>
                    <a:pt x="179215" y="115856"/>
                  </a:cubicBezTo>
                  <a:close/>
                </a:path>
              </a:pathLst>
            </a:custGeom>
            <a:gradFill flip="none" rotWithShape="1">
              <a:gsLst>
                <a:gs pos="0">
                  <a:srgbClr val="D4C1E5"/>
                </a:gs>
                <a:gs pos="50000">
                  <a:schemeClr val="bg1"/>
                </a:gs>
                <a:gs pos="100000">
                  <a:srgbClr val="D3C2E4"/>
                </a:gs>
              </a:gsLst>
              <a:lin ang="90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2" name="任意多边形 271"/>
            <p:cNvSpPr/>
            <p:nvPr/>
          </p:nvSpPr>
          <p:spPr>
            <a:xfrm>
              <a:off x="8539864" y="2705072"/>
              <a:ext cx="293705" cy="379195"/>
            </a:xfrm>
            <a:custGeom>
              <a:avLst/>
              <a:gdLst>
                <a:gd name="connsiteX0" fmla="*/ 77093 w 295300"/>
                <a:gd name="connsiteY0" fmla="*/ 81186 h 379390"/>
                <a:gd name="connsiteX1" fmla="*/ 22324 w 295300"/>
                <a:gd name="connsiteY1" fmla="*/ 166911 h 379390"/>
                <a:gd name="connsiteX2" fmla="*/ 893 w 295300"/>
                <a:gd name="connsiteY2" fmla="*/ 266923 h 379390"/>
                <a:gd name="connsiteX3" fmla="*/ 8036 w 295300"/>
                <a:gd name="connsiteY3" fmla="*/ 321692 h 379390"/>
                <a:gd name="connsiteX4" fmla="*/ 43755 w 295300"/>
                <a:gd name="connsiteY4" fmla="*/ 345504 h 379390"/>
                <a:gd name="connsiteX5" fmla="*/ 110430 w 295300"/>
                <a:gd name="connsiteY5" fmla="*/ 374079 h 379390"/>
                <a:gd name="connsiteX6" fmla="*/ 153293 w 295300"/>
                <a:gd name="connsiteY6" fmla="*/ 378842 h 379390"/>
                <a:gd name="connsiteX7" fmla="*/ 136624 w 295300"/>
                <a:gd name="connsiteY7" fmla="*/ 366936 h 379390"/>
                <a:gd name="connsiteX8" fmla="*/ 127099 w 295300"/>
                <a:gd name="connsiteY8" fmla="*/ 300261 h 379390"/>
                <a:gd name="connsiteX9" fmla="*/ 155674 w 295300"/>
                <a:gd name="connsiteY9" fmla="*/ 228823 h 379390"/>
                <a:gd name="connsiteX10" fmla="*/ 186630 w 295300"/>
                <a:gd name="connsiteY10" fmla="*/ 181198 h 379390"/>
                <a:gd name="connsiteX11" fmla="*/ 234255 w 295300"/>
                <a:gd name="connsiteY11" fmla="*/ 126429 h 379390"/>
                <a:gd name="connsiteX12" fmla="*/ 274736 w 295300"/>
                <a:gd name="connsiteY12" fmla="*/ 116904 h 379390"/>
                <a:gd name="connsiteX13" fmla="*/ 293786 w 295300"/>
                <a:gd name="connsiteY13" fmla="*/ 124048 h 379390"/>
                <a:gd name="connsiteX14" fmla="*/ 291405 w 295300"/>
                <a:gd name="connsiteY14" fmla="*/ 95473 h 379390"/>
                <a:gd name="connsiteX15" fmla="*/ 269974 w 295300"/>
                <a:gd name="connsiteY15" fmla="*/ 43086 h 379390"/>
                <a:gd name="connsiteX16" fmla="*/ 219968 w 295300"/>
                <a:gd name="connsiteY16" fmla="*/ 9748 h 379390"/>
                <a:gd name="connsiteX17" fmla="*/ 184249 w 295300"/>
                <a:gd name="connsiteY17" fmla="*/ 223 h 379390"/>
                <a:gd name="connsiteX18" fmla="*/ 160436 w 295300"/>
                <a:gd name="connsiteY18" fmla="*/ 7367 h 379390"/>
                <a:gd name="connsiteX19" fmla="*/ 77093 w 295300"/>
                <a:gd name="connsiteY19" fmla="*/ 81186 h 379390"/>
                <a:gd name="connsiteX0" fmla="*/ 77093 w 295300"/>
                <a:gd name="connsiteY0" fmla="*/ 80991 h 379195"/>
                <a:gd name="connsiteX1" fmla="*/ 22324 w 295300"/>
                <a:gd name="connsiteY1" fmla="*/ 166716 h 379195"/>
                <a:gd name="connsiteX2" fmla="*/ 893 w 295300"/>
                <a:gd name="connsiteY2" fmla="*/ 266728 h 379195"/>
                <a:gd name="connsiteX3" fmla="*/ 8036 w 295300"/>
                <a:gd name="connsiteY3" fmla="*/ 321497 h 379195"/>
                <a:gd name="connsiteX4" fmla="*/ 43755 w 295300"/>
                <a:gd name="connsiteY4" fmla="*/ 345309 h 379195"/>
                <a:gd name="connsiteX5" fmla="*/ 110430 w 295300"/>
                <a:gd name="connsiteY5" fmla="*/ 373884 h 379195"/>
                <a:gd name="connsiteX6" fmla="*/ 153293 w 295300"/>
                <a:gd name="connsiteY6" fmla="*/ 378647 h 379195"/>
                <a:gd name="connsiteX7" fmla="*/ 136624 w 295300"/>
                <a:gd name="connsiteY7" fmla="*/ 366741 h 379195"/>
                <a:gd name="connsiteX8" fmla="*/ 127099 w 295300"/>
                <a:gd name="connsiteY8" fmla="*/ 300066 h 379195"/>
                <a:gd name="connsiteX9" fmla="*/ 155674 w 295300"/>
                <a:gd name="connsiteY9" fmla="*/ 228628 h 379195"/>
                <a:gd name="connsiteX10" fmla="*/ 186630 w 295300"/>
                <a:gd name="connsiteY10" fmla="*/ 181003 h 379195"/>
                <a:gd name="connsiteX11" fmla="*/ 234255 w 295300"/>
                <a:gd name="connsiteY11" fmla="*/ 126234 h 379195"/>
                <a:gd name="connsiteX12" fmla="*/ 274736 w 295300"/>
                <a:gd name="connsiteY12" fmla="*/ 116709 h 379195"/>
                <a:gd name="connsiteX13" fmla="*/ 293786 w 295300"/>
                <a:gd name="connsiteY13" fmla="*/ 123853 h 379195"/>
                <a:gd name="connsiteX14" fmla="*/ 291405 w 295300"/>
                <a:gd name="connsiteY14" fmla="*/ 95278 h 379195"/>
                <a:gd name="connsiteX15" fmla="*/ 269974 w 295300"/>
                <a:gd name="connsiteY15" fmla="*/ 42891 h 379195"/>
                <a:gd name="connsiteX16" fmla="*/ 219968 w 295300"/>
                <a:gd name="connsiteY16" fmla="*/ 9553 h 379195"/>
                <a:gd name="connsiteX17" fmla="*/ 184249 w 295300"/>
                <a:gd name="connsiteY17" fmla="*/ 28 h 379195"/>
                <a:gd name="connsiteX18" fmla="*/ 158054 w 295300"/>
                <a:gd name="connsiteY18" fmla="*/ 11934 h 379195"/>
                <a:gd name="connsiteX19" fmla="*/ 77093 w 295300"/>
                <a:gd name="connsiteY19" fmla="*/ 80991 h 379195"/>
                <a:gd name="connsiteX0" fmla="*/ 77430 w 295637"/>
                <a:gd name="connsiteY0" fmla="*/ 80991 h 379195"/>
                <a:gd name="connsiteX1" fmla="*/ 27423 w 295637"/>
                <a:gd name="connsiteY1" fmla="*/ 166716 h 379195"/>
                <a:gd name="connsiteX2" fmla="*/ 1230 w 295637"/>
                <a:gd name="connsiteY2" fmla="*/ 266728 h 379195"/>
                <a:gd name="connsiteX3" fmla="*/ 8373 w 295637"/>
                <a:gd name="connsiteY3" fmla="*/ 321497 h 379195"/>
                <a:gd name="connsiteX4" fmla="*/ 44092 w 295637"/>
                <a:gd name="connsiteY4" fmla="*/ 345309 h 379195"/>
                <a:gd name="connsiteX5" fmla="*/ 110767 w 295637"/>
                <a:gd name="connsiteY5" fmla="*/ 373884 h 379195"/>
                <a:gd name="connsiteX6" fmla="*/ 153630 w 295637"/>
                <a:gd name="connsiteY6" fmla="*/ 378647 h 379195"/>
                <a:gd name="connsiteX7" fmla="*/ 136961 w 295637"/>
                <a:gd name="connsiteY7" fmla="*/ 366741 h 379195"/>
                <a:gd name="connsiteX8" fmla="*/ 127436 w 295637"/>
                <a:gd name="connsiteY8" fmla="*/ 300066 h 379195"/>
                <a:gd name="connsiteX9" fmla="*/ 156011 w 295637"/>
                <a:gd name="connsiteY9" fmla="*/ 228628 h 379195"/>
                <a:gd name="connsiteX10" fmla="*/ 186967 w 295637"/>
                <a:gd name="connsiteY10" fmla="*/ 181003 h 379195"/>
                <a:gd name="connsiteX11" fmla="*/ 234592 w 295637"/>
                <a:gd name="connsiteY11" fmla="*/ 126234 h 379195"/>
                <a:gd name="connsiteX12" fmla="*/ 275073 w 295637"/>
                <a:gd name="connsiteY12" fmla="*/ 116709 h 379195"/>
                <a:gd name="connsiteX13" fmla="*/ 294123 w 295637"/>
                <a:gd name="connsiteY13" fmla="*/ 123853 h 379195"/>
                <a:gd name="connsiteX14" fmla="*/ 291742 w 295637"/>
                <a:gd name="connsiteY14" fmla="*/ 95278 h 379195"/>
                <a:gd name="connsiteX15" fmla="*/ 270311 w 295637"/>
                <a:gd name="connsiteY15" fmla="*/ 42891 h 379195"/>
                <a:gd name="connsiteX16" fmla="*/ 220305 w 295637"/>
                <a:gd name="connsiteY16" fmla="*/ 9553 h 379195"/>
                <a:gd name="connsiteX17" fmla="*/ 184586 w 295637"/>
                <a:gd name="connsiteY17" fmla="*/ 28 h 379195"/>
                <a:gd name="connsiteX18" fmla="*/ 158391 w 295637"/>
                <a:gd name="connsiteY18" fmla="*/ 11934 h 379195"/>
                <a:gd name="connsiteX19" fmla="*/ 77430 w 295637"/>
                <a:gd name="connsiteY19" fmla="*/ 80991 h 379195"/>
                <a:gd name="connsiteX0" fmla="*/ 75498 w 293705"/>
                <a:gd name="connsiteY0" fmla="*/ 80991 h 379195"/>
                <a:gd name="connsiteX1" fmla="*/ 25491 w 293705"/>
                <a:gd name="connsiteY1" fmla="*/ 166716 h 379195"/>
                <a:gd name="connsiteX2" fmla="*/ 1679 w 293705"/>
                <a:gd name="connsiteY2" fmla="*/ 266728 h 379195"/>
                <a:gd name="connsiteX3" fmla="*/ 6441 w 293705"/>
                <a:gd name="connsiteY3" fmla="*/ 321497 h 379195"/>
                <a:gd name="connsiteX4" fmla="*/ 42160 w 293705"/>
                <a:gd name="connsiteY4" fmla="*/ 345309 h 379195"/>
                <a:gd name="connsiteX5" fmla="*/ 108835 w 293705"/>
                <a:gd name="connsiteY5" fmla="*/ 373884 h 379195"/>
                <a:gd name="connsiteX6" fmla="*/ 151698 w 293705"/>
                <a:gd name="connsiteY6" fmla="*/ 378647 h 379195"/>
                <a:gd name="connsiteX7" fmla="*/ 135029 w 293705"/>
                <a:gd name="connsiteY7" fmla="*/ 366741 h 379195"/>
                <a:gd name="connsiteX8" fmla="*/ 125504 w 293705"/>
                <a:gd name="connsiteY8" fmla="*/ 300066 h 379195"/>
                <a:gd name="connsiteX9" fmla="*/ 154079 w 293705"/>
                <a:gd name="connsiteY9" fmla="*/ 228628 h 379195"/>
                <a:gd name="connsiteX10" fmla="*/ 185035 w 293705"/>
                <a:gd name="connsiteY10" fmla="*/ 181003 h 379195"/>
                <a:gd name="connsiteX11" fmla="*/ 232660 w 293705"/>
                <a:gd name="connsiteY11" fmla="*/ 126234 h 379195"/>
                <a:gd name="connsiteX12" fmla="*/ 273141 w 293705"/>
                <a:gd name="connsiteY12" fmla="*/ 116709 h 379195"/>
                <a:gd name="connsiteX13" fmla="*/ 292191 w 293705"/>
                <a:gd name="connsiteY13" fmla="*/ 123853 h 379195"/>
                <a:gd name="connsiteX14" fmla="*/ 289810 w 293705"/>
                <a:gd name="connsiteY14" fmla="*/ 95278 h 379195"/>
                <a:gd name="connsiteX15" fmla="*/ 268379 w 293705"/>
                <a:gd name="connsiteY15" fmla="*/ 42891 h 379195"/>
                <a:gd name="connsiteX16" fmla="*/ 218373 w 293705"/>
                <a:gd name="connsiteY16" fmla="*/ 9553 h 379195"/>
                <a:gd name="connsiteX17" fmla="*/ 182654 w 293705"/>
                <a:gd name="connsiteY17" fmla="*/ 28 h 379195"/>
                <a:gd name="connsiteX18" fmla="*/ 156459 w 293705"/>
                <a:gd name="connsiteY18" fmla="*/ 11934 h 379195"/>
                <a:gd name="connsiteX19" fmla="*/ 75498 w 293705"/>
                <a:gd name="connsiteY19" fmla="*/ 80991 h 379195"/>
                <a:gd name="connsiteX0" fmla="*/ 75498 w 293705"/>
                <a:gd name="connsiteY0" fmla="*/ 80991 h 379195"/>
                <a:gd name="connsiteX1" fmla="*/ 25491 w 293705"/>
                <a:gd name="connsiteY1" fmla="*/ 166716 h 379195"/>
                <a:gd name="connsiteX2" fmla="*/ 1679 w 293705"/>
                <a:gd name="connsiteY2" fmla="*/ 266728 h 379195"/>
                <a:gd name="connsiteX3" fmla="*/ 6441 w 293705"/>
                <a:gd name="connsiteY3" fmla="*/ 314353 h 379195"/>
                <a:gd name="connsiteX4" fmla="*/ 42160 w 293705"/>
                <a:gd name="connsiteY4" fmla="*/ 345309 h 379195"/>
                <a:gd name="connsiteX5" fmla="*/ 108835 w 293705"/>
                <a:gd name="connsiteY5" fmla="*/ 373884 h 379195"/>
                <a:gd name="connsiteX6" fmla="*/ 151698 w 293705"/>
                <a:gd name="connsiteY6" fmla="*/ 378647 h 379195"/>
                <a:gd name="connsiteX7" fmla="*/ 135029 w 293705"/>
                <a:gd name="connsiteY7" fmla="*/ 366741 h 379195"/>
                <a:gd name="connsiteX8" fmla="*/ 125504 w 293705"/>
                <a:gd name="connsiteY8" fmla="*/ 300066 h 379195"/>
                <a:gd name="connsiteX9" fmla="*/ 154079 w 293705"/>
                <a:gd name="connsiteY9" fmla="*/ 228628 h 379195"/>
                <a:gd name="connsiteX10" fmla="*/ 185035 w 293705"/>
                <a:gd name="connsiteY10" fmla="*/ 181003 h 379195"/>
                <a:gd name="connsiteX11" fmla="*/ 232660 w 293705"/>
                <a:gd name="connsiteY11" fmla="*/ 126234 h 379195"/>
                <a:gd name="connsiteX12" fmla="*/ 273141 w 293705"/>
                <a:gd name="connsiteY12" fmla="*/ 116709 h 379195"/>
                <a:gd name="connsiteX13" fmla="*/ 292191 w 293705"/>
                <a:gd name="connsiteY13" fmla="*/ 123853 h 379195"/>
                <a:gd name="connsiteX14" fmla="*/ 289810 w 293705"/>
                <a:gd name="connsiteY14" fmla="*/ 95278 h 379195"/>
                <a:gd name="connsiteX15" fmla="*/ 268379 w 293705"/>
                <a:gd name="connsiteY15" fmla="*/ 42891 h 379195"/>
                <a:gd name="connsiteX16" fmla="*/ 218373 w 293705"/>
                <a:gd name="connsiteY16" fmla="*/ 9553 h 379195"/>
                <a:gd name="connsiteX17" fmla="*/ 182654 w 293705"/>
                <a:gd name="connsiteY17" fmla="*/ 28 h 379195"/>
                <a:gd name="connsiteX18" fmla="*/ 156459 w 293705"/>
                <a:gd name="connsiteY18" fmla="*/ 11934 h 379195"/>
                <a:gd name="connsiteX19" fmla="*/ 75498 w 293705"/>
                <a:gd name="connsiteY19" fmla="*/ 80991 h 379195"/>
                <a:gd name="connsiteX0" fmla="*/ 75498 w 293705"/>
                <a:gd name="connsiteY0" fmla="*/ 80991 h 379195"/>
                <a:gd name="connsiteX1" fmla="*/ 25491 w 293705"/>
                <a:gd name="connsiteY1" fmla="*/ 166716 h 379195"/>
                <a:gd name="connsiteX2" fmla="*/ 1679 w 293705"/>
                <a:gd name="connsiteY2" fmla="*/ 266728 h 379195"/>
                <a:gd name="connsiteX3" fmla="*/ 6441 w 293705"/>
                <a:gd name="connsiteY3" fmla="*/ 314353 h 379195"/>
                <a:gd name="connsiteX4" fmla="*/ 42160 w 293705"/>
                <a:gd name="connsiteY4" fmla="*/ 345309 h 379195"/>
                <a:gd name="connsiteX5" fmla="*/ 108835 w 293705"/>
                <a:gd name="connsiteY5" fmla="*/ 373884 h 379195"/>
                <a:gd name="connsiteX6" fmla="*/ 151698 w 293705"/>
                <a:gd name="connsiteY6" fmla="*/ 378647 h 379195"/>
                <a:gd name="connsiteX7" fmla="*/ 135029 w 293705"/>
                <a:gd name="connsiteY7" fmla="*/ 366741 h 379195"/>
                <a:gd name="connsiteX8" fmla="*/ 125504 w 293705"/>
                <a:gd name="connsiteY8" fmla="*/ 300066 h 379195"/>
                <a:gd name="connsiteX9" fmla="*/ 161223 w 293705"/>
                <a:gd name="connsiteY9" fmla="*/ 228628 h 379195"/>
                <a:gd name="connsiteX10" fmla="*/ 185035 w 293705"/>
                <a:gd name="connsiteY10" fmla="*/ 181003 h 379195"/>
                <a:gd name="connsiteX11" fmla="*/ 232660 w 293705"/>
                <a:gd name="connsiteY11" fmla="*/ 126234 h 379195"/>
                <a:gd name="connsiteX12" fmla="*/ 273141 w 293705"/>
                <a:gd name="connsiteY12" fmla="*/ 116709 h 379195"/>
                <a:gd name="connsiteX13" fmla="*/ 292191 w 293705"/>
                <a:gd name="connsiteY13" fmla="*/ 123853 h 379195"/>
                <a:gd name="connsiteX14" fmla="*/ 289810 w 293705"/>
                <a:gd name="connsiteY14" fmla="*/ 95278 h 379195"/>
                <a:gd name="connsiteX15" fmla="*/ 268379 w 293705"/>
                <a:gd name="connsiteY15" fmla="*/ 42891 h 379195"/>
                <a:gd name="connsiteX16" fmla="*/ 218373 w 293705"/>
                <a:gd name="connsiteY16" fmla="*/ 9553 h 379195"/>
                <a:gd name="connsiteX17" fmla="*/ 182654 w 293705"/>
                <a:gd name="connsiteY17" fmla="*/ 28 h 379195"/>
                <a:gd name="connsiteX18" fmla="*/ 156459 w 293705"/>
                <a:gd name="connsiteY18" fmla="*/ 11934 h 379195"/>
                <a:gd name="connsiteX19" fmla="*/ 75498 w 293705"/>
                <a:gd name="connsiteY19" fmla="*/ 80991 h 37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93705" h="379195">
                  <a:moveTo>
                    <a:pt x="75498" y="80991"/>
                  </a:moveTo>
                  <a:cubicBezTo>
                    <a:pt x="53670" y="106788"/>
                    <a:pt x="37794" y="135760"/>
                    <a:pt x="25491" y="166716"/>
                  </a:cubicBezTo>
                  <a:cubicBezTo>
                    <a:pt x="13188" y="197672"/>
                    <a:pt x="4854" y="242122"/>
                    <a:pt x="1679" y="266728"/>
                  </a:cubicBezTo>
                  <a:cubicBezTo>
                    <a:pt x="-1496" y="291334"/>
                    <a:pt x="-306" y="301256"/>
                    <a:pt x="6441" y="314353"/>
                  </a:cubicBezTo>
                  <a:cubicBezTo>
                    <a:pt x="13188" y="327450"/>
                    <a:pt x="25094" y="335387"/>
                    <a:pt x="42160" y="345309"/>
                  </a:cubicBezTo>
                  <a:cubicBezTo>
                    <a:pt x="59226" y="355231"/>
                    <a:pt x="90579" y="368328"/>
                    <a:pt x="108835" y="373884"/>
                  </a:cubicBezTo>
                  <a:cubicBezTo>
                    <a:pt x="127091" y="379440"/>
                    <a:pt x="147332" y="379837"/>
                    <a:pt x="151698" y="378647"/>
                  </a:cubicBezTo>
                  <a:cubicBezTo>
                    <a:pt x="156064" y="377457"/>
                    <a:pt x="139395" y="379838"/>
                    <a:pt x="135029" y="366741"/>
                  </a:cubicBezTo>
                  <a:cubicBezTo>
                    <a:pt x="130663" y="353644"/>
                    <a:pt x="121138" y="323085"/>
                    <a:pt x="125504" y="300066"/>
                  </a:cubicBezTo>
                  <a:cubicBezTo>
                    <a:pt x="129870" y="277047"/>
                    <a:pt x="151301" y="248472"/>
                    <a:pt x="161223" y="228628"/>
                  </a:cubicBezTo>
                  <a:cubicBezTo>
                    <a:pt x="171145" y="208784"/>
                    <a:pt x="173129" y="198069"/>
                    <a:pt x="185035" y="181003"/>
                  </a:cubicBezTo>
                  <a:cubicBezTo>
                    <a:pt x="196941" y="163937"/>
                    <a:pt x="217976" y="136950"/>
                    <a:pt x="232660" y="126234"/>
                  </a:cubicBezTo>
                  <a:cubicBezTo>
                    <a:pt x="247344" y="115518"/>
                    <a:pt x="263219" y="117106"/>
                    <a:pt x="273141" y="116709"/>
                  </a:cubicBezTo>
                  <a:cubicBezTo>
                    <a:pt x="283063" y="116312"/>
                    <a:pt x="289413" y="127425"/>
                    <a:pt x="292191" y="123853"/>
                  </a:cubicBezTo>
                  <a:cubicBezTo>
                    <a:pt x="294969" y="120281"/>
                    <a:pt x="293779" y="108772"/>
                    <a:pt x="289810" y="95278"/>
                  </a:cubicBezTo>
                  <a:cubicBezTo>
                    <a:pt x="285841" y="81784"/>
                    <a:pt x="280285" y="57178"/>
                    <a:pt x="268379" y="42891"/>
                  </a:cubicBezTo>
                  <a:cubicBezTo>
                    <a:pt x="256473" y="28604"/>
                    <a:pt x="232661" y="16697"/>
                    <a:pt x="218373" y="9553"/>
                  </a:cubicBezTo>
                  <a:cubicBezTo>
                    <a:pt x="204086" y="2409"/>
                    <a:pt x="192576" y="425"/>
                    <a:pt x="182654" y="28"/>
                  </a:cubicBezTo>
                  <a:cubicBezTo>
                    <a:pt x="172732" y="-369"/>
                    <a:pt x="167968" y="3600"/>
                    <a:pt x="156459" y="11934"/>
                  </a:cubicBezTo>
                  <a:cubicBezTo>
                    <a:pt x="144950" y="20268"/>
                    <a:pt x="97326" y="55194"/>
                    <a:pt x="75498" y="80991"/>
                  </a:cubicBezTo>
                  <a:close/>
                </a:path>
              </a:pathLst>
            </a:custGeom>
            <a:gradFill flip="none" rotWithShape="1">
              <a:gsLst>
                <a:gs pos="0">
                  <a:srgbClr val="D4C1E5"/>
                </a:gs>
                <a:gs pos="50000">
                  <a:schemeClr val="bg1"/>
                </a:gs>
                <a:gs pos="100000">
                  <a:srgbClr val="D3C2E4"/>
                </a:gs>
              </a:gsLst>
              <a:lin ang="90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3" name="任意多边形 272"/>
            <p:cNvSpPr/>
            <p:nvPr/>
          </p:nvSpPr>
          <p:spPr>
            <a:xfrm>
              <a:off x="7677150" y="3874294"/>
              <a:ext cx="126206" cy="183356"/>
            </a:xfrm>
            <a:custGeom>
              <a:avLst/>
              <a:gdLst>
                <a:gd name="connsiteX0" fmla="*/ 126206 w 126206"/>
                <a:gd name="connsiteY0" fmla="*/ 0 h 183356"/>
                <a:gd name="connsiteX1" fmla="*/ 73819 w 126206"/>
                <a:gd name="connsiteY1" fmla="*/ 85725 h 183356"/>
                <a:gd name="connsiteX2" fmla="*/ 54769 w 126206"/>
                <a:gd name="connsiteY2" fmla="*/ 138112 h 183356"/>
                <a:gd name="connsiteX3" fmla="*/ 30956 w 126206"/>
                <a:gd name="connsiteY3" fmla="*/ 169069 h 183356"/>
                <a:gd name="connsiteX4" fmla="*/ 0 w 126206"/>
                <a:gd name="connsiteY4" fmla="*/ 183356 h 183356"/>
                <a:gd name="connsiteX0" fmla="*/ 126206 w 126206"/>
                <a:gd name="connsiteY0" fmla="*/ 0 h 183356"/>
                <a:gd name="connsiteX1" fmla="*/ 73819 w 126206"/>
                <a:gd name="connsiteY1" fmla="*/ 85725 h 183356"/>
                <a:gd name="connsiteX2" fmla="*/ 59532 w 126206"/>
                <a:gd name="connsiteY2" fmla="*/ 138112 h 183356"/>
                <a:gd name="connsiteX3" fmla="*/ 30956 w 126206"/>
                <a:gd name="connsiteY3" fmla="*/ 169069 h 183356"/>
                <a:gd name="connsiteX4" fmla="*/ 0 w 126206"/>
                <a:gd name="connsiteY4" fmla="*/ 183356 h 183356"/>
                <a:gd name="connsiteX0" fmla="*/ 126206 w 126206"/>
                <a:gd name="connsiteY0" fmla="*/ 0 h 183356"/>
                <a:gd name="connsiteX1" fmla="*/ 73819 w 126206"/>
                <a:gd name="connsiteY1" fmla="*/ 83344 h 183356"/>
                <a:gd name="connsiteX2" fmla="*/ 59532 w 126206"/>
                <a:gd name="connsiteY2" fmla="*/ 138112 h 183356"/>
                <a:gd name="connsiteX3" fmla="*/ 30956 w 126206"/>
                <a:gd name="connsiteY3" fmla="*/ 169069 h 183356"/>
                <a:gd name="connsiteX4" fmla="*/ 0 w 126206"/>
                <a:gd name="connsiteY4" fmla="*/ 183356 h 183356"/>
                <a:gd name="connsiteX0" fmla="*/ 126206 w 126206"/>
                <a:gd name="connsiteY0" fmla="*/ 0 h 183356"/>
                <a:gd name="connsiteX1" fmla="*/ 97631 w 126206"/>
                <a:gd name="connsiteY1" fmla="*/ 26194 h 183356"/>
                <a:gd name="connsiteX2" fmla="*/ 73819 w 126206"/>
                <a:gd name="connsiteY2" fmla="*/ 83344 h 183356"/>
                <a:gd name="connsiteX3" fmla="*/ 59532 w 126206"/>
                <a:gd name="connsiteY3" fmla="*/ 138112 h 183356"/>
                <a:gd name="connsiteX4" fmla="*/ 30956 w 126206"/>
                <a:gd name="connsiteY4" fmla="*/ 169069 h 183356"/>
                <a:gd name="connsiteX5" fmla="*/ 0 w 126206"/>
                <a:gd name="connsiteY5" fmla="*/ 183356 h 183356"/>
                <a:gd name="connsiteX0" fmla="*/ 126206 w 126206"/>
                <a:gd name="connsiteY0" fmla="*/ 0 h 183356"/>
                <a:gd name="connsiteX1" fmla="*/ 97631 w 126206"/>
                <a:gd name="connsiteY1" fmla="*/ 26194 h 183356"/>
                <a:gd name="connsiteX2" fmla="*/ 78582 w 126206"/>
                <a:gd name="connsiteY2" fmla="*/ 83344 h 183356"/>
                <a:gd name="connsiteX3" fmla="*/ 59532 w 126206"/>
                <a:gd name="connsiteY3" fmla="*/ 138112 h 183356"/>
                <a:gd name="connsiteX4" fmla="*/ 30956 w 126206"/>
                <a:gd name="connsiteY4" fmla="*/ 169069 h 183356"/>
                <a:gd name="connsiteX5" fmla="*/ 0 w 126206"/>
                <a:gd name="connsiteY5" fmla="*/ 183356 h 183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6206" h="183356">
                  <a:moveTo>
                    <a:pt x="126206" y="0"/>
                  </a:moveTo>
                  <a:cubicBezTo>
                    <a:pt x="122634" y="5953"/>
                    <a:pt x="106362" y="12303"/>
                    <a:pt x="97631" y="26194"/>
                  </a:cubicBezTo>
                  <a:cubicBezTo>
                    <a:pt x="88900" y="40085"/>
                    <a:pt x="84932" y="64691"/>
                    <a:pt x="78582" y="83344"/>
                  </a:cubicBezTo>
                  <a:cubicBezTo>
                    <a:pt x="72232" y="101997"/>
                    <a:pt x="67470" y="123825"/>
                    <a:pt x="59532" y="138112"/>
                  </a:cubicBezTo>
                  <a:cubicBezTo>
                    <a:pt x="51594" y="152399"/>
                    <a:pt x="40878" y="161528"/>
                    <a:pt x="30956" y="169069"/>
                  </a:cubicBezTo>
                  <a:cubicBezTo>
                    <a:pt x="21034" y="176610"/>
                    <a:pt x="10914" y="179983"/>
                    <a:pt x="0" y="183356"/>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4" name="任意多边形 273"/>
            <p:cNvSpPr/>
            <p:nvPr/>
          </p:nvSpPr>
          <p:spPr>
            <a:xfrm>
              <a:off x="7515296" y="2282834"/>
              <a:ext cx="186162" cy="432730"/>
            </a:xfrm>
            <a:custGeom>
              <a:avLst/>
              <a:gdLst>
                <a:gd name="connsiteX0" fmla="*/ 26124 w 183153"/>
                <a:gd name="connsiteY0" fmla="*/ 69747 h 440789"/>
                <a:gd name="connsiteX1" fmla="*/ 2311 w 183153"/>
                <a:gd name="connsiteY1" fmla="*/ 191191 h 440789"/>
                <a:gd name="connsiteX2" fmla="*/ 4693 w 183153"/>
                <a:gd name="connsiteY2" fmla="*/ 276916 h 440789"/>
                <a:gd name="connsiteX3" fmla="*/ 35649 w 183153"/>
                <a:gd name="connsiteY3" fmla="*/ 357879 h 440789"/>
                <a:gd name="connsiteX4" fmla="*/ 57080 w 183153"/>
                <a:gd name="connsiteY4" fmla="*/ 372166 h 440789"/>
                <a:gd name="connsiteX5" fmla="*/ 173761 w 183153"/>
                <a:gd name="connsiteY5" fmla="*/ 438841 h 440789"/>
                <a:gd name="connsiteX6" fmla="*/ 173761 w 183153"/>
                <a:gd name="connsiteY6" fmla="*/ 417410 h 440789"/>
                <a:gd name="connsiteX7" fmla="*/ 154711 w 183153"/>
                <a:gd name="connsiteY7" fmla="*/ 360260 h 440789"/>
                <a:gd name="connsiteX8" fmla="*/ 135661 w 183153"/>
                <a:gd name="connsiteY8" fmla="*/ 310254 h 440789"/>
                <a:gd name="connsiteX9" fmla="*/ 126136 w 183153"/>
                <a:gd name="connsiteY9" fmla="*/ 260247 h 440789"/>
                <a:gd name="connsiteX10" fmla="*/ 140424 w 183153"/>
                <a:gd name="connsiteY10" fmla="*/ 153091 h 440789"/>
                <a:gd name="connsiteX11" fmla="*/ 138043 w 183153"/>
                <a:gd name="connsiteY11" fmla="*/ 79272 h 440789"/>
                <a:gd name="connsiteX12" fmla="*/ 118993 w 183153"/>
                <a:gd name="connsiteY12" fmla="*/ 69747 h 440789"/>
                <a:gd name="connsiteX13" fmla="*/ 21361 w 183153"/>
                <a:gd name="connsiteY13" fmla="*/ 691 h 440789"/>
                <a:gd name="connsiteX14" fmla="*/ 26124 w 183153"/>
                <a:gd name="connsiteY14" fmla="*/ 69747 h 440789"/>
                <a:gd name="connsiteX0" fmla="*/ 26124 w 183153"/>
                <a:gd name="connsiteY0" fmla="*/ 62698 h 433740"/>
                <a:gd name="connsiteX1" fmla="*/ 2311 w 183153"/>
                <a:gd name="connsiteY1" fmla="*/ 184142 h 433740"/>
                <a:gd name="connsiteX2" fmla="*/ 4693 w 183153"/>
                <a:gd name="connsiteY2" fmla="*/ 269867 h 433740"/>
                <a:gd name="connsiteX3" fmla="*/ 35649 w 183153"/>
                <a:gd name="connsiteY3" fmla="*/ 350830 h 433740"/>
                <a:gd name="connsiteX4" fmla="*/ 57080 w 183153"/>
                <a:gd name="connsiteY4" fmla="*/ 365117 h 433740"/>
                <a:gd name="connsiteX5" fmla="*/ 173761 w 183153"/>
                <a:gd name="connsiteY5" fmla="*/ 431792 h 433740"/>
                <a:gd name="connsiteX6" fmla="*/ 173761 w 183153"/>
                <a:gd name="connsiteY6" fmla="*/ 410361 h 433740"/>
                <a:gd name="connsiteX7" fmla="*/ 154711 w 183153"/>
                <a:gd name="connsiteY7" fmla="*/ 353211 h 433740"/>
                <a:gd name="connsiteX8" fmla="*/ 135661 w 183153"/>
                <a:gd name="connsiteY8" fmla="*/ 303205 h 433740"/>
                <a:gd name="connsiteX9" fmla="*/ 126136 w 183153"/>
                <a:gd name="connsiteY9" fmla="*/ 253198 h 433740"/>
                <a:gd name="connsiteX10" fmla="*/ 140424 w 183153"/>
                <a:gd name="connsiteY10" fmla="*/ 146042 h 433740"/>
                <a:gd name="connsiteX11" fmla="*/ 138043 w 183153"/>
                <a:gd name="connsiteY11" fmla="*/ 72223 h 433740"/>
                <a:gd name="connsiteX12" fmla="*/ 118993 w 183153"/>
                <a:gd name="connsiteY12" fmla="*/ 62698 h 433740"/>
                <a:gd name="connsiteX13" fmla="*/ 26124 w 183153"/>
                <a:gd name="connsiteY13" fmla="*/ 786 h 433740"/>
                <a:gd name="connsiteX14" fmla="*/ 26124 w 183153"/>
                <a:gd name="connsiteY14" fmla="*/ 62698 h 433740"/>
                <a:gd name="connsiteX0" fmla="*/ 26124 w 183153"/>
                <a:gd name="connsiteY0" fmla="*/ 62698 h 433740"/>
                <a:gd name="connsiteX1" fmla="*/ 2311 w 183153"/>
                <a:gd name="connsiteY1" fmla="*/ 184142 h 433740"/>
                <a:gd name="connsiteX2" fmla="*/ 4693 w 183153"/>
                <a:gd name="connsiteY2" fmla="*/ 269867 h 433740"/>
                <a:gd name="connsiteX3" fmla="*/ 35649 w 183153"/>
                <a:gd name="connsiteY3" fmla="*/ 350830 h 433740"/>
                <a:gd name="connsiteX4" fmla="*/ 57080 w 183153"/>
                <a:gd name="connsiteY4" fmla="*/ 365117 h 433740"/>
                <a:gd name="connsiteX5" fmla="*/ 173761 w 183153"/>
                <a:gd name="connsiteY5" fmla="*/ 431792 h 433740"/>
                <a:gd name="connsiteX6" fmla="*/ 173761 w 183153"/>
                <a:gd name="connsiteY6" fmla="*/ 410361 h 433740"/>
                <a:gd name="connsiteX7" fmla="*/ 154711 w 183153"/>
                <a:gd name="connsiteY7" fmla="*/ 353211 h 433740"/>
                <a:gd name="connsiteX8" fmla="*/ 135661 w 183153"/>
                <a:gd name="connsiteY8" fmla="*/ 303205 h 433740"/>
                <a:gd name="connsiteX9" fmla="*/ 126136 w 183153"/>
                <a:gd name="connsiteY9" fmla="*/ 241292 h 433740"/>
                <a:gd name="connsiteX10" fmla="*/ 140424 w 183153"/>
                <a:gd name="connsiteY10" fmla="*/ 146042 h 433740"/>
                <a:gd name="connsiteX11" fmla="*/ 138043 w 183153"/>
                <a:gd name="connsiteY11" fmla="*/ 72223 h 433740"/>
                <a:gd name="connsiteX12" fmla="*/ 118993 w 183153"/>
                <a:gd name="connsiteY12" fmla="*/ 62698 h 433740"/>
                <a:gd name="connsiteX13" fmla="*/ 26124 w 183153"/>
                <a:gd name="connsiteY13" fmla="*/ 786 h 433740"/>
                <a:gd name="connsiteX14" fmla="*/ 26124 w 183153"/>
                <a:gd name="connsiteY14" fmla="*/ 62698 h 433740"/>
                <a:gd name="connsiteX0" fmla="*/ 26124 w 183153"/>
                <a:gd name="connsiteY0" fmla="*/ 62698 h 433740"/>
                <a:gd name="connsiteX1" fmla="*/ 2311 w 183153"/>
                <a:gd name="connsiteY1" fmla="*/ 184142 h 433740"/>
                <a:gd name="connsiteX2" fmla="*/ 4693 w 183153"/>
                <a:gd name="connsiteY2" fmla="*/ 269867 h 433740"/>
                <a:gd name="connsiteX3" fmla="*/ 35649 w 183153"/>
                <a:gd name="connsiteY3" fmla="*/ 350830 h 433740"/>
                <a:gd name="connsiteX4" fmla="*/ 57080 w 183153"/>
                <a:gd name="connsiteY4" fmla="*/ 365117 h 433740"/>
                <a:gd name="connsiteX5" fmla="*/ 173761 w 183153"/>
                <a:gd name="connsiteY5" fmla="*/ 431792 h 433740"/>
                <a:gd name="connsiteX6" fmla="*/ 173761 w 183153"/>
                <a:gd name="connsiteY6" fmla="*/ 410361 h 433740"/>
                <a:gd name="connsiteX7" fmla="*/ 154711 w 183153"/>
                <a:gd name="connsiteY7" fmla="*/ 353211 h 433740"/>
                <a:gd name="connsiteX8" fmla="*/ 135661 w 183153"/>
                <a:gd name="connsiteY8" fmla="*/ 303205 h 433740"/>
                <a:gd name="connsiteX9" fmla="*/ 126136 w 183153"/>
                <a:gd name="connsiteY9" fmla="*/ 241292 h 433740"/>
                <a:gd name="connsiteX10" fmla="*/ 140424 w 183153"/>
                <a:gd name="connsiteY10" fmla="*/ 143661 h 433740"/>
                <a:gd name="connsiteX11" fmla="*/ 138043 w 183153"/>
                <a:gd name="connsiteY11" fmla="*/ 72223 h 433740"/>
                <a:gd name="connsiteX12" fmla="*/ 118993 w 183153"/>
                <a:gd name="connsiteY12" fmla="*/ 62698 h 433740"/>
                <a:gd name="connsiteX13" fmla="*/ 26124 w 183153"/>
                <a:gd name="connsiteY13" fmla="*/ 786 h 433740"/>
                <a:gd name="connsiteX14" fmla="*/ 26124 w 183153"/>
                <a:gd name="connsiteY14" fmla="*/ 62698 h 433740"/>
                <a:gd name="connsiteX0" fmla="*/ 26124 w 183055"/>
                <a:gd name="connsiteY0" fmla="*/ 62698 h 433740"/>
                <a:gd name="connsiteX1" fmla="*/ 2311 w 183055"/>
                <a:gd name="connsiteY1" fmla="*/ 184142 h 433740"/>
                <a:gd name="connsiteX2" fmla="*/ 4693 w 183055"/>
                <a:gd name="connsiteY2" fmla="*/ 269867 h 433740"/>
                <a:gd name="connsiteX3" fmla="*/ 35649 w 183055"/>
                <a:gd name="connsiteY3" fmla="*/ 350830 h 433740"/>
                <a:gd name="connsiteX4" fmla="*/ 57080 w 183055"/>
                <a:gd name="connsiteY4" fmla="*/ 365117 h 433740"/>
                <a:gd name="connsiteX5" fmla="*/ 173761 w 183055"/>
                <a:gd name="connsiteY5" fmla="*/ 431792 h 433740"/>
                <a:gd name="connsiteX6" fmla="*/ 173761 w 183055"/>
                <a:gd name="connsiteY6" fmla="*/ 410361 h 433740"/>
                <a:gd name="connsiteX7" fmla="*/ 157093 w 183055"/>
                <a:gd name="connsiteY7" fmla="*/ 353211 h 433740"/>
                <a:gd name="connsiteX8" fmla="*/ 135661 w 183055"/>
                <a:gd name="connsiteY8" fmla="*/ 303205 h 433740"/>
                <a:gd name="connsiteX9" fmla="*/ 126136 w 183055"/>
                <a:gd name="connsiteY9" fmla="*/ 241292 h 433740"/>
                <a:gd name="connsiteX10" fmla="*/ 140424 w 183055"/>
                <a:gd name="connsiteY10" fmla="*/ 143661 h 433740"/>
                <a:gd name="connsiteX11" fmla="*/ 138043 w 183055"/>
                <a:gd name="connsiteY11" fmla="*/ 72223 h 433740"/>
                <a:gd name="connsiteX12" fmla="*/ 118993 w 183055"/>
                <a:gd name="connsiteY12" fmla="*/ 62698 h 433740"/>
                <a:gd name="connsiteX13" fmla="*/ 26124 w 183055"/>
                <a:gd name="connsiteY13" fmla="*/ 786 h 433740"/>
                <a:gd name="connsiteX14" fmla="*/ 26124 w 183055"/>
                <a:gd name="connsiteY14" fmla="*/ 62698 h 433740"/>
                <a:gd name="connsiteX0" fmla="*/ 26124 w 186162"/>
                <a:gd name="connsiteY0" fmla="*/ 62698 h 432730"/>
                <a:gd name="connsiteX1" fmla="*/ 2311 w 186162"/>
                <a:gd name="connsiteY1" fmla="*/ 184142 h 432730"/>
                <a:gd name="connsiteX2" fmla="*/ 4693 w 186162"/>
                <a:gd name="connsiteY2" fmla="*/ 269867 h 432730"/>
                <a:gd name="connsiteX3" fmla="*/ 35649 w 186162"/>
                <a:gd name="connsiteY3" fmla="*/ 350830 h 432730"/>
                <a:gd name="connsiteX4" fmla="*/ 57080 w 186162"/>
                <a:gd name="connsiteY4" fmla="*/ 365117 h 432730"/>
                <a:gd name="connsiteX5" fmla="*/ 173761 w 186162"/>
                <a:gd name="connsiteY5" fmla="*/ 431792 h 432730"/>
                <a:gd name="connsiteX6" fmla="*/ 180904 w 186162"/>
                <a:gd name="connsiteY6" fmla="*/ 400836 h 432730"/>
                <a:gd name="connsiteX7" fmla="*/ 157093 w 186162"/>
                <a:gd name="connsiteY7" fmla="*/ 353211 h 432730"/>
                <a:gd name="connsiteX8" fmla="*/ 135661 w 186162"/>
                <a:gd name="connsiteY8" fmla="*/ 303205 h 432730"/>
                <a:gd name="connsiteX9" fmla="*/ 126136 w 186162"/>
                <a:gd name="connsiteY9" fmla="*/ 241292 h 432730"/>
                <a:gd name="connsiteX10" fmla="*/ 140424 w 186162"/>
                <a:gd name="connsiteY10" fmla="*/ 143661 h 432730"/>
                <a:gd name="connsiteX11" fmla="*/ 138043 w 186162"/>
                <a:gd name="connsiteY11" fmla="*/ 72223 h 432730"/>
                <a:gd name="connsiteX12" fmla="*/ 118993 w 186162"/>
                <a:gd name="connsiteY12" fmla="*/ 62698 h 432730"/>
                <a:gd name="connsiteX13" fmla="*/ 26124 w 186162"/>
                <a:gd name="connsiteY13" fmla="*/ 786 h 432730"/>
                <a:gd name="connsiteX14" fmla="*/ 26124 w 186162"/>
                <a:gd name="connsiteY14" fmla="*/ 62698 h 432730"/>
                <a:gd name="connsiteX0" fmla="*/ 26124 w 186162"/>
                <a:gd name="connsiteY0" fmla="*/ 62698 h 432730"/>
                <a:gd name="connsiteX1" fmla="*/ 2311 w 186162"/>
                <a:gd name="connsiteY1" fmla="*/ 184142 h 432730"/>
                <a:gd name="connsiteX2" fmla="*/ 4693 w 186162"/>
                <a:gd name="connsiteY2" fmla="*/ 269867 h 432730"/>
                <a:gd name="connsiteX3" fmla="*/ 35649 w 186162"/>
                <a:gd name="connsiteY3" fmla="*/ 350830 h 432730"/>
                <a:gd name="connsiteX4" fmla="*/ 57080 w 186162"/>
                <a:gd name="connsiteY4" fmla="*/ 365117 h 432730"/>
                <a:gd name="connsiteX5" fmla="*/ 173761 w 186162"/>
                <a:gd name="connsiteY5" fmla="*/ 431792 h 432730"/>
                <a:gd name="connsiteX6" fmla="*/ 180904 w 186162"/>
                <a:gd name="connsiteY6" fmla="*/ 400836 h 432730"/>
                <a:gd name="connsiteX7" fmla="*/ 157093 w 186162"/>
                <a:gd name="connsiteY7" fmla="*/ 353211 h 432730"/>
                <a:gd name="connsiteX8" fmla="*/ 135661 w 186162"/>
                <a:gd name="connsiteY8" fmla="*/ 303205 h 432730"/>
                <a:gd name="connsiteX9" fmla="*/ 126136 w 186162"/>
                <a:gd name="connsiteY9" fmla="*/ 241292 h 432730"/>
                <a:gd name="connsiteX10" fmla="*/ 140424 w 186162"/>
                <a:gd name="connsiteY10" fmla="*/ 143661 h 432730"/>
                <a:gd name="connsiteX11" fmla="*/ 140424 w 186162"/>
                <a:gd name="connsiteY11" fmla="*/ 79367 h 432730"/>
                <a:gd name="connsiteX12" fmla="*/ 118993 w 186162"/>
                <a:gd name="connsiteY12" fmla="*/ 62698 h 432730"/>
                <a:gd name="connsiteX13" fmla="*/ 26124 w 186162"/>
                <a:gd name="connsiteY13" fmla="*/ 786 h 432730"/>
                <a:gd name="connsiteX14" fmla="*/ 26124 w 186162"/>
                <a:gd name="connsiteY14" fmla="*/ 62698 h 432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162" h="432730">
                  <a:moveTo>
                    <a:pt x="26124" y="62698"/>
                  </a:moveTo>
                  <a:cubicBezTo>
                    <a:pt x="22155" y="93257"/>
                    <a:pt x="5883" y="149614"/>
                    <a:pt x="2311" y="184142"/>
                  </a:cubicBezTo>
                  <a:cubicBezTo>
                    <a:pt x="-1261" y="218670"/>
                    <a:pt x="-863" y="242086"/>
                    <a:pt x="4693" y="269867"/>
                  </a:cubicBezTo>
                  <a:cubicBezTo>
                    <a:pt x="10249" y="297648"/>
                    <a:pt x="26918" y="334955"/>
                    <a:pt x="35649" y="350830"/>
                  </a:cubicBezTo>
                  <a:cubicBezTo>
                    <a:pt x="44380" y="366705"/>
                    <a:pt x="34061" y="351623"/>
                    <a:pt x="57080" y="365117"/>
                  </a:cubicBezTo>
                  <a:cubicBezTo>
                    <a:pt x="80099" y="378611"/>
                    <a:pt x="153124" y="425839"/>
                    <a:pt x="173761" y="431792"/>
                  </a:cubicBezTo>
                  <a:cubicBezTo>
                    <a:pt x="194398" y="437745"/>
                    <a:pt x="183682" y="413933"/>
                    <a:pt x="180904" y="400836"/>
                  </a:cubicBezTo>
                  <a:cubicBezTo>
                    <a:pt x="178126" y="387739"/>
                    <a:pt x="164633" y="369483"/>
                    <a:pt x="157093" y="353211"/>
                  </a:cubicBezTo>
                  <a:cubicBezTo>
                    <a:pt x="149553" y="336939"/>
                    <a:pt x="140820" y="321858"/>
                    <a:pt x="135661" y="303205"/>
                  </a:cubicBezTo>
                  <a:cubicBezTo>
                    <a:pt x="130502" y="284552"/>
                    <a:pt x="125342" y="267883"/>
                    <a:pt x="126136" y="241292"/>
                  </a:cubicBezTo>
                  <a:cubicBezTo>
                    <a:pt x="126930" y="214701"/>
                    <a:pt x="138043" y="170649"/>
                    <a:pt x="140424" y="143661"/>
                  </a:cubicBezTo>
                  <a:cubicBezTo>
                    <a:pt x="142805" y="116674"/>
                    <a:pt x="143996" y="92861"/>
                    <a:pt x="140424" y="79367"/>
                  </a:cubicBezTo>
                  <a:cubicBezTo>
                    <a:pt x="136852" y="65873"/>
                    <a:pt x="138440" y="75795"/>
                    <a:pt x="118993" y="62698"/>
                  </a:cubicBezTo>
                  <a:cubicBezTo>
                    <a:pt x="99546" y="49601"/>
                    <a:pt x="41602" y="7533"/>
                    <a:pt x="26124" y="786"/>
                  </a:cubicBezTo>
                  <a:cubicBezTo>
                    <a:pt x="10646" y="-5961"/>
                    <a:pt x="30093" y="32139"/>
                    <a:pt x="26124" y="62698"/>
                  </a:cubicBezTo>
                  <a:close/>
                </a:path>
              </a:pathLst>
            </a:custGeom>
            <a:gradFill flip="none" rotWithShape="1">
              <a:gsLst>
                <a:gs pos="0">
                  <a:srgbClr val="D4C1E5"/>
                </a:gs>
                <a:gs pos="50000">
                  <a:schemeClr val="bg1"/>
                </a:gs>
                <a:gs pos="100000">
                  <a:srgbClr val="D3C2E4"/>
                </a:gs>
              </a:gsLst>
              <a:lin ang="6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5" name="任意多边形 274"/>
            <p:cNvSpPr/>
            <p:nvPr/>
          </p:nvSpPr>
          <p:spPr>
            <a:xfrm>
              <a:off x="7356498" y="2121433"/>
              <a:ext cx="130788" cy="171511"/>
            </a:xfrm>
            <a:custGeom>
              <a:avLst/>
              <a:gdLst>
                <a:gd name="connsiteX0" fmla="*/ 5449 w 132290"/>
                <a:gd name="connsiteY0" fmla="*/ 5448 h 153623"/>
                <a:gd name="connsiteX1" fmla="*/ 14974 w 132290"/>
                <a:gd name="connsiteY1" fmla="*/ 72123 h 153623"/>
                <a:gd name="connsiteX2" fmla="*/ 686 w 132290"/>
                <a:gd name="connsiteY2" fmla="*/ 126892 h 153623"/>
                <a:gd name="connsiteX3" fmla="*/ 41168 w 132290"/>
                <a:gd name="connsiteY3" fmla="*/ 148323 h 153623"/>
                <a:gd name="connsiteX4" fmla="*/ 69743 w 132290"/>
                <a:gd name="connsiteY4" fmla="*/ 150705 h 153623"/>
                <a:gd name="connsiteX5" fmla="*/ 84030 w 132290"/>
                <a:gd name="connsiteY5" fmla="*/ 112605 h 153623"/>
                <a:gd name="connsiteX6" fmla="*/ 114986 w 132290"/>
                <a:gd name="connsiteY6" fmla="*/ 67361 h 153623"/>
                <a:gd name="connsiteX7" fmla="*/ 131655 w 132290"/>
                <a:gd name="connsiteY7" fmla="*/ 53073 h 153623"/>
                <a:gd name="connsiteX8" fmla="*/ 93555 w 132290"/>
                <a:gd name="connsiteY8" fmla="*/ 12592 h 153623"/>
                <a:gd name="connsiteX9" fmla="*/ 5449 w 132290"/>
                <a:gd name="connsiteY9" fmla="*/ 5448 h 153623"/>
                <a:gd name="connsiteX0" fmla="*/ 5449 w 132290"/>
                <a:gd name="connsiteY0" fmla="*/ 1929 h 176297"/>
                <a:gd name="connsiteX1" fmla="*/ 14974 w 132290"/>
                <a:gd name="connsiteY1" fmla="*/ 94797 h 176297"/>
                <a:gd name="connsiteX2" fmla="*/ 686 w 132290"/>
                <a:gd name="connsiteY2" fmla="*/ 149566 h 176297"/>
                <a:gd name="connsiteX3" fmla="*/ 41168 w 132290"/>
                <a:gd name="connsiteY3" fmla="*/ 170997 h 176297"/>
                <a:gd name="connsiteX4" fmla="*/ 69743 w 132290"/>
                <a:gd name="connsiteY4" fmla="*/ 173379 h 176297"/>
                <a:gd name="connsiteX5" fmla="*/ 84030 w 132290"/>
                <a:gd name="connsiteY5" fmla="*/ 135279 h 176297"/>
                <a:gd name="connsiteX6" fmla="*/ 114986 w 132290"/>
                <a:gd name="connsiteY6" fmla="*/ 90035 h 176297"/>
                <a:gd name="connsiteX7" fmla="*/ 131655 w 132290"/>
                <a:gd name="connsiteY7" fmla="*/ 75747 h 176297"/>
                <a:gd name="connsiteX8" fmla="*/ 93555 w 132290"/>
                <a:gd name="connsiteY8" fmla="*/ 35266 h 176297"/>
                <a:gd name="connsiteX9" fmla="*/ 5449 w 132290"/>
                <a:gd name="connsiteY9" fmla="*/ 1929 h 176297"/>
                <a:gd name="connsiteX0" fmla="*/ 5449 w 132290"/>
                <a:gd name="connsiteY0" fmla="*/ 2777 h 177145"/>
                <a:gd name="connsiteX1" fmla="*/ 14974 w 132290"/>
                <a:gd name="connsiteY1" fmla="*/ 95645 h 177145"/>
                <a:gd name="connsiteX2" fmla="*/ 686 w 132290"/>
                <a:gd name="connsiteY2" fmla="*/ 150414 h 177145"/>
                <a:gd name="connsiteX3" fmla="*/ 41168 w 132290"/>
                <a:gd name="connsiteY3" fmla="*/ 171845 h 177145"/>
                <a:gd name="connsiteX4" fmla="*/ 69743 w 132290"/>
                <a:gd name="connsiteY4" fmla="*/ 174227 h 177145"/>
                <a:gd name="connsiteX5" fmla="*/ 84030 w 132290"/>
                <a:gd name="connsiteY5" fmla="*/ 136127 h 177145"/>
                <a:gd name="connsiteX6" fmla="*/ 114986 w 132290"/>
                <a:gd name="connsiteY6" fmla="*/ 90883 h 177145"/>
                <a:gd name="connsiteX7" fmla="*/ 131655 w 132290"/>
                <a:gd name="connsiteY7" fmla="*/ 76595 h 177145"/>
                <a:gd name="connsiteX8" fmla="*/ 88793 w 132290"/>
                <a:gd name="connsiteY8" fmla="*/ 28971 h 177145"/>
                <a:gd name="connsiteX9" fmla="*/ 5449 w 132290"/>
                <a:gd name="connsiteY9" fmla="*/ 2777 h 177145"/>
                <a:gd name="connsiteX0" fmla="*/ 5449 w 132290"/>
                <a:gd name="connsiteY0" fmla="*/ 3364 h 170589"/>
                <a:gd name="connsiteX1" fmla="*/ 14974 w 132290"/>
                <a:gd name="connsiteY1" fmla="*/ 89089 h 170589"/>
                <a:gd name="connsiteX2" fmla="*/ 686 w 132290"/>
                <a:gd name="connsiteY2" fmla="*/ 143858 h 170589"/>
                <a:gd name="connsiteX3" fmla="*/ 41168 w 132290"/>
                <a:gd name="connsiteY3" fmla="*/ 165289 h 170589"/>
                <a:gd name="connsiteX4" fmla="*/ 69743 w 132290"/>
                <a:gd name="connsiteY4" fmla="*/ 167671 h 170589"/>
                <a:gd name="connsiteX5" fmla="*/ 84030 w 132290"/>
                <a:gd name="connsiteY5" fmla="*/ 129571 h 170589"/>
                <a:gd name="connsiteX6" fmla="*/ 114986 w 132290"/>
                <a:gd name="connsiteY6" fmla="*/ 84327 h 170589"/>
                <a:gd name="connsiteX7" fmla="*/ 131655 w 132290"/>
                <a:gd name="connsiteY7" fmla="*/ 70039 h 170589"/>
                <a:gd name="connsiteX8" fmla="*/ 88793 w 132290"/>
                <a:gd name="connsiteY8" fmla="*/ 22415 h 170589"/>
                <a:gd name="connsiteX9" fmla="*/ 5449 w 132290"/>
                <a:gd name="connsiteY9" fmla="*/ 3364 h 170589"/>
                <a:gd name="connsiteX0" fmla="*/ 5449 w 132290"/>
                <a:gd name="connsiteY0" fmla="*/ 3364 h 170589"/>
                <a:gd name="connsiteX1" fmla="*/ 14974 w 132290"/>
                <a:gd name="connsiteY1" fmla="*/ 89089 h 170589"/>
                <a:gd name="connsiteX2" fmla="*/ 686 w 132290"/>
                <a:gd name="connsiteY2" fmla="*/ 143858 h 170589"/>
                <a:gd name="connsiteX3" fmla="*/ 41168 w 132290"/>
                <a:gd name="connsiteY3" fmla="*/ 165289 h 170589"/>
                <a:gd name="connsiteX4" fmla="*/ 64980 w 132290"/>
                <a:gd name="connsiteY4" fmla="*/ 167671 h 170589"/>
                <a:gd name="connsiteX5" fmla="*/ 84030 w 132290"/>
                <a:gd name="connsiteY5" fmla="*/ 129571 h 170589"/>
                <a:gd name="connsiteX6" fmla="*/ 114986 w 132290"/>
                <a:gd name="connsiteY6" fmla="*/ 84327 h 170589"/>
                <a:gd name="connsiteX7" fmla="*/ 131655 w 132290"/>
                <a:gd name="connsiteY7" fmla="*/ 70039 h 170589"/>
                <a:gd name="connsiteX8" fmla="*/ 88793 w 132290"/>
                <a:gd name="connsiteY8" fmla="*/ 22415 h 170589"/>
                <a:gd name="connsiteX9" fmla="*/ 5449 w 132290"/>
                <a:gd name="connsiteY9" fmla="*/ 3364 h 170589"/>
                <a:gd name="connsiteX0" fmla="*/ 5350 w 132191"/>
                <a:gd name="connsiteY0" fmla="*/ 3364 h 169307"/>
                <a:gd name="connsiteX1" fmla="*/ 14875 w 132191"/>
                <a:gd name="connsiteY1" fmla="*/ 89089 h 169307"/>
                <a:gd name="connsiteX2" fmla="*/ 587 w 132191"/>
                <a:gd name="connsiteY2" fmla="*/ 143858 h 169307"/>
                <a:gd name="connsiteX3" fmla="*/ 38687 w 132191"/>
                <a:gd name="connsiteY3" fmla="*/ 160527 h 169307"/>
                <a:gd name="connsiteX4" fmla="*/ 64881 w 132191"/>
                <a:gd name="connsiteY4" fmla="*/ 167671 h 169307"/>
                <a:gd name="connsiteX5" fmla="*/ 83931 w 132191"/>
                <a:gd name="connsiteY5" fmla="*/ 129571 h 169307"/>
                <a:gd name="connsiteX6" fmla="*/ 114887 w 132191"/>
                <a:gd name="connsiteY6" fmla="*/ 84327 h 169307"/>
                <a:gd name="connsiteX7" fmla="*/ 131556 w 132191"/>
                <a:gd name="connsiteY7" fmla="*/ 70039 h 169307"/>
                <a:gd name="connsiteX8" fmla="*/ 88694 w 132191"/>
                <a:gd name="connsiteY8" fmla="*/ 22415 h 169307"/>
                <a:gd name="connsiteX9" fmla="*/ 5350 w 132191"/>
                <a:gd name="connsiteY9" fmla="*/ 3364 h 169307"/>
                <a:gd name="connsiteX0" fmla="*/ 3761 w 130602"/>
                <a:gd name="connsiteY0" fmla="*/ 3364 h 169307"/>
                <a:gd name="connsiteX1" fmla="*/ 13286 w 130602"/>
                <a:gd name="connsiteY1" fmla="*/ 89089 h 169307"/>
                <a:gd name="connsiteX2" fmla="*/ 3761 w 130602"/>
                <a:gd name="connsiteY2" fmla="*/ 143858 h 169307"/>
                <a:gd name="connsiteX3" fmla="*/ 37098 w 130602"/>
                <a:gd name="connsiteY3" fmla="*/ 160527 h 169307"/>
                <a:gd name="connsiteX4" fmla="*/ 63292 w 130602"/>
                <a:gd name="connsiteY4" fmla="*/ 167671 h 169307"/>
                <a:gd name="connsiteX5" fmla="*/ 82342 w 130602"/>
                <a:gd name="connsiteY5" fmla="*/ 129571 h 169307"/>
                <a:gd name="connsiteX6" fmla="*/ 113298 w 130602"/>
                <a:gd name="connsiteY6" fmla="*/ 84327 h 169307"/>
                <a:gd name="connsiteX7" fmla="*/ 129967 w 130602"/>
                <a:gd name="connsiteY7" fmla="*/ 70039 h 169307"/>
                <a:gd name="connsiteX8" fmla="*/ 87105 w 130602"/>
                <a:gd name="connsiteY8" fmla="*/ 22415 h 169307"/>
                <a:gd name="connsiteX9" fmla="*/ 3761 w 130602"/>
                <a:gd name="connsiteY9" fmla="*/ 3364 h 169307"/>
                <a:gd name="connsiteX0" fmla="*/ 3493 w 130334"/>
                <a:gd name="connsiteY0" fmla="*/ 1029 h 166972"/>
                <a:gd name="connsiteX1" fmla="*/ 15398 w 130334"/>
                <a:gd name="connsiteY1" fmla="*/ 48654 h 166972"/>
                <a:gd name="connsiteX2" fmla="*/ 13018 w 130334"/>
                <a:gd name="connsiteY2" fmla="*/ 86754 h 166972"/>
                <a:gd name="connsiteX3" fmla="*/ 3493 w 130334"/>
                <a:gd name="connsiteY3" fmla="*/ 141523 h 166972"/>
                <a:gd name="connsiteX4" fmla="*/ 36830 w 130334"/>
                <a:gd name="connsiteY4" fmla="*/ 158192 h 166972"/>
                <a:gd name="connsiteX5" fmla="*/ 63024 w 130334"/>
                <a:gd name="connsiteY5" fmla="*/ 165336 h 166972"/>
                <a:gd name="connsiteX6" fmla="*/ 82074 w 130334"/>
                <a:gd name="connsiteY6" fmla="*/ 127236 h 166972"/>
                <a:gd name="connsiteX7" fmla="*/ 113030 w 130334"/>
                <a:gd name="connsiteY7" fmla="*/ 81992 h 166972"/>
                <a:gd name="connsiteX8" fmla="*/ 129699 w 130334"/>
                <a:gd name="connsiteY8" fmla="*/ 67704 h 166972"/>
                <a:gd name="connsiteX9" fmla="*/ 86837 w 130334"/>
                <a:gd name="connsiteY9" fmla="*/ 20080 h 166972"/>
                <a:gd name="connsiteX10" fmla="*/ 3493 w 130334"/>
                <a:gd name="connsiteY10" fmla="*/ 1029 h 166972"/>
                <a:gd name="connsiteX0" fmla="*/ 3947 w 130788"/>
                <a:gd name="connsiteY0" fmla="*/ 346 h 166289"/>
                <a:gd name="connsiteX1" fmla="*/ 13471 w 130788"/>
                <a:gd name="connsiteY1" fmla="*/ 33684 h 166289"/>
                <a:gd name="connsiteX2" fmla="*/ 13472 w 130788"/>
                <a:gd name="connsiteY2" fmla="*/ 86071 h 166289"/>
                <a:gd name="connsiteX3" fmla="*/ 3947 w 130788"/>
                <a:gd name="connsiteY3" fmla="*/ 140840 h 166289"/>
                <a:gd name="connsiteX4" fmla="*/ 37284 w 130788"/>
                <a:gd name="connsiteY4" fmla="*/ 157509 h 166289"/>
                <a:gd name="connsiteX5" fmla="*/ 63478 w 130788"/>
                <a:gd name="connsiteY5" fmla="*/ 164653 h 166289"/>
                <a:gd name="connsiteX6" fmla="*/ 82528 w 130788"/>
                <a:gd name="connsiteY6" fmla="*/ 126553 h 166289"/>
                <a:gd name="connsiteX7" fmla="*/ 113484 w 130788"/>
                <a:gd name="connsiteY7" fmla="*/ 81309 h 166289"/>
                <a:gd name="connsiteX8" fmla="*/ 130153 w 130788"/>
                <a:gd name="connsiteY8" fmla="*/ 67021 h 166289"/>
                <a:gd name="connsiteX9" fmla="*/ 87291 w 130788"/>
                <a:gd name="connsiteY9" fmla="*/ 19397 h 166289"/>
                <a:gd name="connsiteX10" fmla="*/ 3947 w 130788"/>
                <a:gd name="connsiteY10" fmla="*/ 346 h 166289"/>
                <a:gd name="connsiteX0" fmla="*/ 3947 w 130788"/>
                <a:gd name="connsiteY0" fmla="*/ 262 h 170967"/>
                <a:gd name="connsiteX1" fmla="*/ 13471 w 130788"/>
                <a:gd name="connsiteY1" fmla="*/ 38362 h 170967"/>
                <a:gd name="connsiteX2" fmla="*/ 13472 w 130788"/>
                <a:gd name="connsiteY2" fmla="*/ 90749 h 170967"/>
                <a:gd name="connsiteX3" fmla="*/ 3947 w 130788"/>
                <a:gd name="connsiteY3" fmla="*/ 145518 h 170967"/>
                <a:gd name="connsiteX4" fmla="*/ 37284 w 130788"/>
                <a:gd name="connsiteY4" fmla="*/ 162187 h 170967"/>
                <a:gd name="connsiteX5" fmla="*/ 63478 w 130788"/>
                <a:gd name="connsiteY5" fmla="*/ 169331 h 170967"/>
                <a:gd name="connsiteX6" fmla="*/ 82528 w 130788"/>
                <a:gd name="connsiteY6" fmla="*/ 131231 h 170967"/>
                <a:gd name="connsiteX7" fmla="*/ 113484 w 130788"/>
                <a:gd name="connsiteY7" fmla="*/ 85987 h 170967"/>
                <a:gd name="connsiteX8" fmla="*/ 130153 w 130788"/>
                <a:gd name="connsiteY8" fmla="*/ 71699 h 170967"/>
                <a:gd name="connsiteX9" fmla="*/ 87291 w 130788"/>
                <a:gd name="connsiteY9" fmla="*/ 24075 h 170967"/>
                <a:gd name="connsiteX10" fmla="*/ 3947 w 130788"/>
                <a:gd name="connsiteY10" fmla="*/ 262 h 170967"/>
                <a:gd name="connsiteX0" fmla="*/ 3947 w 130788"/>
                <a:gd name="connsiteY0" fmla="*/ 262 h 170967"/>
                <a:gd name="connsiteX1" fmla="*/ 13471 w 130788"/>
                <a:gd name="connsiteY1" fmla="*/ 38362 h 170967"/>
                <a:gd name="connsiteX2" fmla="*/ 13472 w 130788"/>
                <a:gd name="connsiteY2" fmla="*/ 90749 h 170967"/>
                <a:gd name="connsiteX3" fmla="*/ 3947 w 130788"/>
                <a:gd name="connsiteY3" fmla="*/ 145518 h 170967"/>
                <a:gd name="connsiteX4" fmla="*/ 39665 w 130788"/>
                <a:gd name="connsiteY4" fmla="*/ 162187 h 170967"/>
                <a:gd name="connsiteX5" fmla="*/ 63478 w 130788"/>
                <a:gd name="connsiteY5" fmla="*/ 169331 h 170967"/>
                <a:gd name="connsiteX6" fmla="*/ 82528 w 130788"/>
                <a:gd name="connsiteY6" fmla="*/ 131231 h 170967"/>
                <a:gd name="connsiteX7" fmla="*/ 113484 w 130788"/>
                <a:gd name="connsiteY7" fmla="*/ 85987 h 170967"/>
                <a:gd name="connsiteX8" fmla="*/ 130153 w 130788"/>
                <a:gd name="connsiteY8" fmla="*/ 71699 h 170967"/>
                <a:gd name="connsiteX9" fmla="*/ 87291 w 130788"/>
                <a:gd name="connsiteY9" fmla="*/ 24075 h 170967"/>
                <a:gd name="connsiteX10" fmla="*/ 3947 w 130788"/>
                <a:gd name="connsiteY10" fmla="*/ 262 h 170967"/>
                <a:gd name="connsiteX0" fmla="*/ 3947 w 130788"/>
                <a:gd name="connsiteY0" fmla="*/ 262 h 171511"/>
                <a:gd name="connsiteX1" fmla="*/ 13471 w 130788"/>
                <a:gd name="connsiteY1" fmla="*/ 38362 h 171511"/>
                <a:gd name="connsiteX2" fmla="*/ 13472 w 130788"/>
                <a:gd name="connsiteY2" fmla="*/ 90749 h 171511"/>
                <a:gd name="connsiteX3" fmla="*/ 3947 w 130788"/>
                <a:gd name="connsiteY3" fmla="*/ 145518 h 171511"/>
                <a:gd name="connsiteX4" fmla="*/ 34902 w 130788"/>
                <a:gd name="connsiteY4" fmla="*/ 164568 h 171511"/>
                <a:gd name="connsiteX5" fmla="*/ 63478 w 130788"/>
                <a:gd name="connsiteY5" fmla="*/ 169331 h 171511"/>
                <a:gd name="connsiteX6" fmla="*/ 82528 w 130788"/>
                <a:gd name="connsiteY6" fmla="*/ 131231 h 171511"/>
                <a:gd name="connsiteX7" fmla="*/ 113484 w 130788"/>
                <a:gd name="connsiteY7" fmla="*/ 85987 h 171511"/>
                <a:gd name="connsiteX8" fmla="*/ 130153 w 130788"/>
                <a:gd name="connsiteY8" fmla="*/ 71699 h 171511"/>
                <a:gd name="connsiteX9" fmla="*/ 87291 w 130788"/>
                <a:gd name="connsiteY9" fmla="*/ 24075 h 171511"/>
                <a:gd name="connsiteX10" fmla="*/ 3947 w 130788"/>
                <a:gd name="connsiteY10" fmla="*/ 262 h 171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0788" h="171511">
                  <a:moveTo>
                    <a:pt x="3947" y="262"/>
                  </a:moveTo>
                  <a:cubicBezTo>
                    <a:pt x="-8356" y="2643"/>
                    <a:pt x="11884" y="24075"/>
                    <a:pt x="13471" y="38362"/>
                  </a:cubicBezTo>
                  <a:cubicBezTo>
                    <a:pt x="15058" y="52649"/>
                    <a:pt x="15059" y="72890"/>
                    <a:pt x="13472" y="90749"/>
                  </a:cubicBezTo>
                  <a:cubicBezTo>
                    <a:pt x="11885" y="108608"/>
                    <a:pt x="375" y="133215"/>
                    <a:pt x="3947" y="145518"/>
                  </a:cubicBezTo>
                  <a:cubicBezTo>
                    <a:pt x="7519" y="157821"/>
                    <a:pt x="24980" y="160599"/>
                    <a:pt x="34902" y="164568"/>
                  </a:cubicBezTo>
                  <a:cubicBezTo>
                    <a:pt x="44824" y="168537"/>
                    <a:pt x="55540" y="174887"/>
                    <a:pt x="63478" y="169331"/>
                  </a:cubicBezTo>
                  <a:cubicBezTo>
                    <a:pt x="71416" y="163775"/>
                    <a:pt x="74194" y="145122"/>
                    <a:pt x="82528" y="131231"/>
                  </a:cubicBezTo>
                  <a:cubicBezTo>
                    <a:pt x="90862" y="117340"/>
                    <a:pt x="105547" y="95909"/>
                    <a:pt x="113484" y="85987"/>
                  </a:cubicBezTo>
                  <a:cubicBezTo>
                    <a:pt x="121422" y="76065"/>
                    <a:pt x="133725" y="80827"/>
                    <a:pt x="130153" y="71699"/>
                  </a:cubicBezTo>
                  <a:cubicBezTo>
                    <a:pt x="126581" y="62571"/>
                    <a:pt x="108325" y="35981"/>
                    <a:pt x="87291" y="24075"/>
                  </a:cubicBezTo>
                  <a:cubicBezTo>
                    <a:pt x="66257" y="12169"/>
                    <a:pt x="16250" y="-2119"/>
                    <a:pt x="3947" y="262"/>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6" name="任意多边形 275"/>
            <p:cNvSpPr/>
            <p:nvPr/>
          </p:nvSpPr>
          <p:spPr>
            <a:xfrm>
              <a:off x="8298731" y="2795125"/>
              <a:ext cx="159960" cy="291329"/>
            </a:xfrm>
            <a:custGeom>
              <a:avLst/>
              <a:gdLst>
                <a:gd name="connsiteX0" fmla="*/ 11832 w 159960"/>
                <a:gd name="connsiteY0" fmla="*/ 226681 h 291329"/>
                <a:gd name="connsiteX1" fmla="*/ 49932 w 159960"/>
                <a:gd name="connsiteY1" fmla="*/ 281450 h 291329"/>
                <a:gd name="connsiteX2" fmla="*/ 99938 w 159960"/>
                <a:gd name="connsiteY2" fmla="*/ 290975 h 291329"/>
                <a:gd name="connsiteX3" fmla="*/ 159469 w 159960"/>
                <a:gd name="connsiteY3" fmla="*/ 276688 h 291329"/>
                <a:gd name="connsiteX4" fmla="*/ 126132 w 159960"/>
                <a:gd name="connsiteY4" fmla="*/ 269544 h 291329"/>
                <a:gd name="connsiteX5" fmla="*/ 88032 w 159960"/>
                <a:gd name="connsiteY5" fmla="*/ 198106 h 291329"/>
                <a:gd name="connsiteX6" fmla="*/ 92794 w 159960"/>
                <a:gd name="connsiteY6" fmla="*/ 98094 h 291329"/>
                <a:gd name="connsiteX7" fmla="*/ 107082 w 159960"/>
                <a:gd name="connsiteY7" fmla="*/ 36181 h 291329"/>
                <a:gd name="connsiteX8" fmla="*/ 114225 w 159960"/>
                <a:gd name="connsiteY8" fmla="*/ 463 h 291329"/>
                <a:gd name="connsiteX9" fmla="*/ 95175 w 159960"/>
                <a:gd name="connsiteY9" fmla="*/ 21894 h 291329"/>
                <a:gd name="connsiteX10" fmla="*/ 42788 w 159960"/>
                <a:gd name="connsiteY10" fmla="*/ 102856 h 291329"/>
                <a:gd name="connsiteX11" fmla="*/ 2307 w 159960"/>
                <a:gd name="connsiteY11" fmla="*/ 171913 h 291329"/>
                <a:gd name="connsiteX12" fmla="*/ 11832 w 159960"/>
                <a:gd name="connsiteY12" fmla="*/ 226681 h 291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9960" h="291329">
                  <a:moveTo>
                    <a:pt x="11832" y="226681"/>
                  </a:moveTo>
                  <a:cubicBezTo>
                    <a:pt x="19769" y="244937"/>
                    <a:pt x="35248" y="270734"/>
                    <a:pt x="49932" y="281450"/>
                  </a:cubicBezTo>
                  <a:cubicBezTo>
                    <a:pt x="64616" y="292166"/>
                    <a:pt x="81682" y="291769"/>
                    <a:pt x="99938" y="290975"/>
                  </a:cubicBezTo>
                  <a:cubicBezTo>
                    <a:pt x="118194" y="290181"/>
                    <a:pt x="155104" y="280260"/>
                    <a:pt x="159469" y="276688"/>
                  </a:cubicBezTo>
                  <a:cubicBezTo>
                    <a:pt x="163834" y="273116"/>
                    <a:pt x="138038" y="282641"/>
                    <a:pt x="126132" y="269544"/>
                  </a:cubicBezTo>
                  <a:cubicBezTo>
                    <a:pt x="114226" y="256447"/>
                    <a:pt x="93588" y="226681"/>
                    <a:pt x="88032" y="198106"/>
                  </a:cubicBezTo>
                  <a:cubicBezTo>
                    <a:pt x="82476" y="169531"/>
                    <a:pt x="89619" y="125082"/>
                    <a:pt x="92794" y="98094"/>
                  </a:cubicBezTo>
                  <a:cubicBezTo>
                    <a:pt x="95969" y="71106"/>
                    <a:pt x="103510" y="52453"/>
                    <a:pt x="107082" y="36181"/>
                  </a:cubicBezTo>
                  <a:cubicBezTo>
                    <a:pt x="110654" y="19909"/>
                    <a:pt x="116209" y="2844"/>
                    <a:pt x="114225" y="463"/>
                  </a:cubicBezTo>
                  <a:cubicBezTo>
                    <a:pt x="112241" y="-1918"/>
                    <a:pt x="107081" y="4829"/>
                    <a:pt x="95175" y="21894"/>
                  </a:cubicBezTo>
                  <a:cubicBezTo>
                    <a:pt x="83269" y="38959"/>
                    <a:pt x="58266" y="77853"/>
                    <a:pt x="42788" y="102856"/>
                  </a:cubicBezTo>
                  <a:cubicBezTo>
                    <a:pt x="27310" y="127859"/>
                    <a:pt x="8657" y="156038"/>
                    <a:pt x="2307" y="171913"/>
                  </a:cubicBezTo>
                  <a:cubicBezTo>
                    <a:pt x="-4043" y="187788"/>
                    <a:pt x="3895" y="208425"/>
                    <a:pt x="11832" y="226681"/>
                  </a:cubicBezTo>
                  <a:close/>
                </a:path>
              </a:pathLst>
            </a:custGeom>
            <a:gradFill flip="none" rotWithShape="1">
              <a:gsLst>
                <a:gs pos="0">
                  <a:srgbClr val="D4C1E5"/>
                </a:gs>
                <a:gs pos="50000">
                  <a:schemeClr val="bg1"/>
                </a:gs>
                <a:gs pos="100000">
                  <a:srgbClr val="D3C2E4"/>
                </a:gs>
              </a:gsLst>
              <a:lin ang="6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7" name="任意多边形 276"/>
            <p:cNvSpPr/>
            <p:nvPr/>
          </p:nvSpPr>
          <p:spPr>
            <a:xfrm>
              <a:off x="6652317" y="2488334"/>
              <a:ext cx="161573" cy="219293"/>
            </a:xfrm>
            <a:custGeom>
              <a:avLst/>
              <a:gdLst>
                <a:gd name="connsiteX0" fmla="*/ 76813 w 162958"/>
                <a:gd name="connsiteY0" fmla="*/ 16998 h 214752"/>
                <a:gd name="connsiteX1" fmla="*/ 153013 w 162958"/>
                <a:gd name="connsiteY1" fmla="*/ 329 h 214752"/>
                <a:gd name="connsiteX2" fmla="*/ 162538 w 162958"/>
                <a:gd name="connsiteY2" fmla="*/ 28904 h 214752"/>
                <a:gd name="connsiteX3" fmla="*/ 157776 w 162958"/>
                <a:gd name="connsiteY3" fmla="*/ 109866 h 214752"/>
                <a:gd name="connsiteX4" fmla="*/ 153013 w 162958"/>
                <a:gd name="connsiteY4" fmla="*/ 143204 h 214752"/>
                <a:gd name="connsiteX5" fmla="*/ 124438 w 162958"/>
                <a:gd name="connsiteY5" fmla="*/ 171779 h 214752"/>
                <a:gd name="connsiteX6" fmla="*/ 83957 w 162958"/>
                <a:gd name="connsiteY6" fmla="*/ 202735 h 214752"/>
                <a:gd name="connsiteX7" fmla="*/ 31569 w 162958"/>
                <a:gd name="connsiteY7" fmla="*/ 214641 h 214752"/>
                <a:gd name="connsiteX8" fmla="*/ 613 w 162958"/>
                <a:gd name="connsiteY8" fmla="*/ 207498 h 214752"/>
                <a:gd name="connsiteX9" fmla="*/ 12519 w 162958"/>
                <a:gd name="connsiteY9" fmla="*/ 188448 h 214752"/>
                <a:gd name="connsiteX10" fmla="*/ 31569 w 162958"/>
                <a:gd name="connsiteY10" fmla="*/ 133679 h 214752"/>
                <a:gd name="connsiteX11" fmla="*/ 45857 w 162958"/>
                <a:gd name="connsiteY11" fmla="*/ 69385 h 214752"/>
                <a:gd name="connsiteX12" fmla="*/ 76813 w 162958"/>
                <a:gd name="connsiteY12" fmla="*/ 16998 h 214752"/>
                <a:gd name="connsiteX0" fmla="*/ 76813 w 163122"/>
                <a:gd name="connsiteY0" fmla="*/ 26370 h 224124"/>
                <a:gd name="connsiteX1" fmla="*/ 143488 w 163122"/>
                <a:gd name="connsiteY1" fmla="*/ 176 h 224124"/>
                <a:gd name="connsiteX2" fmla="*/ 162538 w 163122"/>
                <a:gd name="connsiteY2" fmla="*/ 38276 h 224124"/>
                <a:gd name="connsiteX3" fmla="*/ 157776 w 163122"/>
                <a:gd name="connsiteY3" fmla="*/ 119238 h 224124"/>
                <a:gd name="connsiteX4" fmla="*/ 153013 w 163122"/>
                <a:gd name="connsiteY4" fmla="*/ 152576 h 224124"/>
                <a:gd name="connsiteX5" fmla="*/ 124438 w 163122"/>
                <a:gd name="connsiteY5" fmla="*/ 181151 h 224124"/>
                <a:gd name="connsiteX6" fmla="*/ 83957 w 163122"/>
                <a:gd name="connsiteY6" fmla="*/ 212107 h 224124"/>
                <a:gd name="connsiteX7" fmla="*/ 31569 w 163122"/>
                <a:gd name="connsiteY7" fmla="*/ 224013 h 224124"/>
                <a:gd name="connsiteX8" fmla="*/ 613 w 163122"/>
                <a:gd name="connsiteY8" fmla="*/ 216870 h 224124"/>
                <a:gd name="connsiteX9" fmla="*/ 12519 w 163122"/>
                <a:gd name="connsiteY9" fmla="*/ 197820 h 224124"/>
                <a:gd name="connsiteX10" fmla="*/ 31569 w 163122"/>
                <a:gd name="connsiteY10" fmla="*/ 143051 h 224124"/>
                <a:gd name="connsiteX11" fmla="*/ 45857 w 163122"/>
                <a:gd name="connsiteY11" fmla="*/ 78757 h 224124"/>
                <a:gd name="connsiteX12" fmla="*/ 76813 w 163122"/>
                <a:gd name="connsiteY12" fmla="*/ 26370 h 224124"/>
                <a:gd name="connsiteX0" fmla="*/ 76813 w 163122"/>
                <a:gd name="connsiteY0" fmla="*/ 33359 h 223970"/>
                <a:gd name="connsiteX1" fmla="*/ 143488 w 163122"/>
                <a:gd name="connsiteY1" fmla="*/ 22 h 223970"/>
                <a:gd name="connsiteX2" fmla="*/ 162538 w 163122"/>
                <a:gd name="connsiteY2" fmla="*/ 38122 h 223970"/>
                <a:gd name="connsiteX3" fmla="*/ 157776 w 163122"/>
                <a:gd name="connsiteY3" fmla="*/ 119084 h 223970"/>
                <a:gd name="connsiteX4" fmla="*/ 153013 w 163122"/>
                <a:gd name="connsiteY4" fmla="*/ 152422 h 223970"/>
                <a:gd name="connsiteX5" fmla="*/ 124438 w 163122"/>
                <a:gd name="connsiteY5" fmla="*/ 180997 h 223970"/>
                <a:gd name="connsiteX6" fmla="*/ 83957 w 163122"/>
                <a:gd name="connsiteY6" fmla="*/ 211953 h 223970"/>
                <a:gd name="connsiteX7" fmla="*/ 31569 w 163122"/>
                <a:gd name="connsiteY7" fmla="*/ 223859 h 223970"/>
                <a:gd name="connsiteX8" fmla="*/ 613 w 163122"/>
                <a:gd name="connsiteY8" fmla="*/ 216716 h 223970"/>
                <a:gd name="connsiteX9" fmla="*/ 12519 w 163122"/>
                <a:gd name="connsiteY9" fmla="*/ 197666 h 223970"/>
                <a:gd name="connsiteX10" fmla="*/ 31569 w 163122"/>
                <a:gd name="connsiteY10" fmla="*/ 142897 h 223970"/>
                <a:gd name="connsiteX11" fmla="*/ 45857 w 163122"/>
                <a:gd name="connsiteY11" fmla="*/ 78603 h 223970"/>
                <a:gd name="connsiteX12" fmla="*/ 76813 w 163122"/>
                <a:gd name="connsiteY12" fmla="*/ 33359 h 223970"/>
                <a:gd name="connsiteX0" fmla="*/ 76813 w 163122"/>
                <a:gd name="connsiteY0" fmla="*/ 33355 h 223966"/>
                <a:gd name="connsiteX1" fmla="*/ 143488 w 163122"/>
                <a:gd name="connsiteY1" fmla="*/ 18 h 223966"/>
                <a:gd name="connsiteX2" fmla="*/ 162538 w 163122"/>
                <a:gd name="connsiteY2" fmla="*/ 38118 h 223966"/>
                <a:gd name="connsiteX3" fmla="*/ 157776 w 163122"/>
                <a:gd name="connsiteY3" fmla="*/ 119080 h 223966"/>
                <a:gd name="connsiteX4" fmla="*/ 153013 w 163122"/>
                <a:gd name="connsiteY4" fmla="*/ 152418 h 223966"/>
                <a:gd name="connsiteX5" fmla="*/ 124438 w 163122"/>
                <a:gd name="connsiteY5" fmla="*/ 180993 h 223966"/>
                <a:gd name="connsiteX6" fmla="*/ 83957 w 163122"/>
                <a:gd name="connsiteY6" fmla="*/ 211949 h 223966"/>
                <a:gd name="connsiteX7" fmla="*/ 31569 w 163122"/>
                <a:gd name="connsiteY7" fmla="*/ 223855 h 223966"/>
                <a:gd name="connsiteX8" fmla="*/ 613 w 163122"/>
                <a:gd name="connsiteY8" fmla="*/ 216712 h 223966"/>
                <a:gd name="connsiteX9" fmla="*/ 12519 w 163122"/>
                <a:gd name="connsiteY9" fmla="*/ 197662 h 223966"/>
                <a:gd name="connsiteX10" fmla="*/ 31569 w 163122"/>
                <a:gd name="connsiteY10" fmla="*/ 142893 h 223966"/>
                <a:gd name="connsiteX11" fmla="*/ 53001 w 163122"/>
                <a:gd name="connsiteY11" fmla="*/ 47643 h 223966"/>
                <a:gd name="connsiteX12" fmla="*/ 76813 w 163122"/>
                <a:gd name="connsiteY12" fmla="*/ 33355 h 223966"/>
                <a:gd name="connsiteX0" fmla="*/ 76813 w 163567"/>
                <a:gd name="connsiteY0" fmla="*/ 35735 h 226346"/>
                <a:gd name="connsiteX1" fmla="*/ 136344 w 163567"/>
                <a:gd name="connsiteY1" fmla="*/ 16 h 226346"/>
                <a:gd name="connsiteX2" fmla="*/ 162538 w 163567"/>
                <a:gd name="connsiteY2" fmla="*/ 40498 h 226346"/>
                <a:gd name="connsiteX3" fmla="*/ 157776 w 163567"/>
                <a:gd name="connsiteY3" fmla="*/ 121460 h 226346"/>
                <a:gd name="connsiteX4" fmla="*/ 153013 w 163567"/>
                <a:gd name="connsiteY4" fmla="*/ 154798 h 226346"/>
                <a:gd name="connsiteX5" fmla="*/ 124438 w 163567"/>
                <a:gd name="connsiteY5" fmla="*/ 183373 h 226346"/>
                <a:gd name="connsiteX6" fmla="*/ 83957 w 163567"/>
                <a:gd name="connsiteY6" fmla="*/ 214329 h 226346"/>
                <a:gd name="connsiteX7" fmla="*/ 31569 w 163567"/>
                <a:gd name="connsiteY7" fmla="*/ 226235 h 226346"/>
                <a:gd name="connsiteX8" fmla="*/ 613 w 163567"/>
                <a:gd name="connsiteY8" fmla="*/ 219092 h 226346"/>
                <a:gd name="connsiteX9" fmla="*/ 12519 w 163567"/>
                <a:gd name="connsiteY9" fmla="*/ 200042 h 226346"/>
                <a:gd name="connsiteX10" fmla="*/ 31569 w 163567"/>
                <a:gd name="connsiteY10" fmla="*/ 145273 h 226346"/>
                <a:gd name="connsiteX11" fmla="*/ 53001 w 163567"/>
                <a:gd name="connsiteY11" fmla="*/ 50023 h 226346"/>
                <a:gd name="connsiteX12" fmla="*/ 76813 w 163567"/>
                <a:gd name="connsiteY12" fmla="*/ 35735 h 226346"/>
                <a:gd name="connsiteX0" fmla="*/ 76813 w 163567"/>
                <a:gd name="connsiteY0" fmla="*/ 35735 h 226346"/>
                <a:gd name="connsiteX1" fmla="*/ 136344 w 163567"/>
                <a:gd name="connsiteY1" fmla="*/ 16 h 226346"/>
                <a:gd name="connsiteX2" fmla="*/ 162538 w 163567"/>
                <a:gd name="connsiteY2" fmla="*/ 40498 h 226346"/>
                <a:gd name="connsiteX3" fmla="*/ 157776 w 163567"/>
                <a:gd name="connsiteY3" fmla="*/ 121460 h 226346"/>
                <a:gd name="connsiteX4" fmla="*/ 153013 w 163567"/>
                <a:gd name="connsiteY4" fmla="*/ 154798 h 226346"/>
                <a:gd name="connsiteX5" fmla="*/ 124438 w 163567"/>
                <a:gd name="connsiteY5" fmla="*/ 190516 h 226346"/>
                <a:gd name="connsiteX6" fmla="*/ 83957 w 163567"/>
                <a:gd name="connsiteY6" fmla="*/ 214329 h 226346"/>
                <a:gd name="connsiteX7" fmla="*/ 31569 w 163567"/>
                <a:gd name="connsiteY7" fmla="*/ 226235 h 226346"/>
                <a:gd name="connsiteX8" fmla="*/ 613 w 163567"/>
                <a:gd name="connsiteY8" fmla="*/ 219092 h 226346"/>
                <a:gd name="connsiteX9" fmla="*/ 12519 w 163567"/>
                <a:gd name="connsiteY9" fmla="*/ 200042 h 226346"/>
                <a:gd name="connsiteX10" fmla="*/ 31569 w 163567"/>
                <a:gd name="connsiteY10" fmla="*/ 145273 h 226346"/>
                <a:gd name="connsiteX11" fmla="*/ 53001 w 163567"/>
                <a:gd name="connsiteY11" fmla="*/ 50023 h 226346"/>
                <a:gd name="connsiteX12" fmla="*/ 76813 w 163567"/>
                <a:gd name="connsiteY12" fmla="*/ 35735 h 226346"/>
                <a:gd name="connsiteX0" fmla="*/ 76813 w 163567"/>
                <a:gd name="connsiteY0" fmla="*/ 35735 h 226346"/>
                <a:gd name="connsiteX1" fmla="*/ 136344 w 163567"/>
                <a:gd name="connsiteY1" fmla="*/ 16 h 226346"/>
                <a:gd name="connsiteX2" fmla="*/ 162538 w 163567"/>
                <a:gd name="connsiteY2" fmla="*/ 40498 h 226346"/>
                <a:gd name="connsiteX3" fmla="*/ 157776 w 163567"/>
                <a:gd name="connsiteY3" fmla="*/ 121460 h 226346"/>
                <a:gd name="connsiteX4" fmla="*/ 153013 w 163567"/>
                <a:gd name="connsiteY4" fmla="*/ 154798 h 226346"/>
                <a:gd name="connsiteX5" fmla="*/ 124438 w 163567"/>
                <a:gd name="connsiteY5" fmla="*/ 183372 h 226346"/>
                <a:gd name="connsiteX6" fmla="*/ 83957 w 163567"/>
                <a:gd name="connsiteY6" fmla="*/ 214329 h 226346"/>
                <a:gd name="connsiteX7" fmla="*/ 31569 w 163567"/>
                <a:gd name="connsiteY7" fmla="*/ 226235 h 226346"/>
                <a:gd name="connsiteX8" fmla="*/ 613 w 163567"/>
                <a:gd name="connsiteY8" fmla="*/ 219092 h 226346"/>
                <a:gd name="connsiteX9" fmla="*/ 12519 w 163567"/>
                <a:gd name="connsiteY9" fmla="*/ 200042 h 226346"/>
                <a:gd name="connsiteX10" fmla="*/ 31569 w 163567"/>
                <a:gd name="connsiteY10" fmla="*/ 145273 h 226346"/>
                <a:gd name="connsiteX11" fmla="*/ 53001 w 163567"/>
                <a:gd name="connsiteY11" fmla="*/ 50023 h 226346"/>
                <a:gd name="connsiteX12" fmla="*/ 76813 w 163567"/>
                <a:gd name="connsiteY12" fmla="*/ 35735 h 226346"/>
                <a:gd name="connsiteX0" fmla="*/ 76813 w 163567"/>
                <a:gd name="connsiteY0" fmla="*/ 35735 h 226568"/>
                <a:gd name="connsiteX1" fmla="*/ 136344 w 163567"/>
                <a:gd name="connsiteY1" fmla="*/ 16 h 226568"/>
                <a:gd name="connsiteX2" fmla="*/ 162538 w 163567"/>
                <a:gd name="connsiteY2" fmla="*/ 40498 h 226568"/>
                <a:gd name="connsiteX3" fmla="*/ 157776 w 163567"/>
                <a:gd name="connsiteY3" fmla="*/ 121460 h 226568"/>
                <a:gd name="connsiteX4" fmla="*/ 153013 w 163567"/>
                <a:gd name="connsiteY4" fmla="*/ 154798 h 226568"/>
                <a:gd name="connsiteX5" fmla="*/ 124438 w 163567"/>
                <a:gd name="connsiteY5" fmla="*/ 183372 h 226568"/>
                <a:gd name="connsiteX6" fmla="*/ 86338 w 163567"/>
                <a:gd name="connsiteY6" fmla="*/ 209566 h 226568"/>
                <a:gd name="connsiteX7" fmla="*/ 31569 w 163567"/>
                <a:gd name="connsiteY7" fmla="*/ 226235 h 226568"/>
                <a:gd name="connsiteX8" fmla="*/ 613 w 163567"/>
                <a:gd name="connsiteY8" fmla="*/ 219092 h 226568"/>
                <a:gd name="connsiteX9" fmla="*/ 12519 w 163567"/>
                <a:gd name="connsiteY9" fmla="*/ 200042 h 226568"/>
                <a:gd name="connsiteX10" fmla="*/ 31569 w 163567"/>
                <a:gd name="connsiteY10" fmla="*/ 145273 h 226568"/>
                <a:gd name="connsiteX11" fmla="*/ 53001 w 163567"/>
                <a:gd name="connsiteY11" fmla="*/ 50023 h 226568"/>
                <a:gd name="connsiteX12" fmla="*/ 76813 w 163567"/>
                <a:gd name="connsiteY12" fmla="*/ 35735 h 226568"/>
                <a:gd name="connsiteX0" fmla="*/ 72334 w 159088"/>
                <a:gd name="connsiteY0" fmla="*/ 35735 h 226381"/>
                <a:gd name="connsiteX1" fmla="*/ 131865 w 159088"/>
                <a:gd name="connsiteY1" fmla="*/ 16 h 226381"/>
                <a:gd name="connsiteX2" fmla="*/ 158059 w 159088"/>
                <a:gd name="connsiteY2" fmla="*/ 40498 h 226381"/>
                <a:gd name="connsiteX3" fmla="*/ 153297 w 159088"/>
                <a:gd name="connsiteY3" fmla="*/ 121460 h 226381"/>
                <a:gd name="connsiteX4" fmla="*/ 148534 w 159088"/>
                <a:gd name="connsiteY4" fmla="*/ 154798 h 226381"/>
                <a:gd name="connsiteX5" fmla="*/ 119959 w 159088"/>
                <a:gd name="connsiteY5" fmla="*/ 183372 h 226381"/>
                <a:gd name="connsiteX6" fmla="*/ 81859 w 159088"/>
                <a:gd name="connsiteY6" fmla="*/ 209566 h 226381"/>
                <a:gd name="connsiteX7" fmla="*/ 27090 w 159088"/>
                <a:gd name="connsiteY7" fmla="*/ 226235 h 226381"/>
                <a:gd name="connsiteX8" fmla="*/ 896 w 159088"/>
                <a:gd name="connsiteY8" fmla="*/ 216710 h 226381"/>
                <a:gd name="connsiteX9" fmla="*/ 8040 w 159088"/>
                <a:gd name="connsiteY9" fmla="*/ 200042 h 226381"/>
                <a:gd name="connsiteX10" fmla="*/ 27090 w 159088"/>
                <a:gd name="connsiteY10" fmla="*/ 145273 h 226381"/>
                <a:gd name="connsiteX11" fmla="*/ 48522 w 159088"/>
                <a:gd name="connsiteY11" fmla="*/ 50023 h 226381"/>
                <a:gd name="connsiteX12" fmla="*/ 72334 w 159088"/>
                <a:gd name="connsiteY12" fmla="*/ 35735 h 226381"/>
                <a:gd name="connsiteX0" fmla="*/ 72334 w 159088"/>
                <a:gd name="connsiteY0" fmla="*/ 35735 h 226381"/>
                <a:gd name="connsiteX1" fmla="*/ 131865 w 159088"/>
                <a:gd name="connsiteY1" fmla="*/ 16 h 226381"/>
                <a:gd name="connsiteX2" fmla="*/ 158059 w 159088"/>
                <a:gd name="connsiteY2" fmla="*/ 40498 h 226381"/>
                <a:gd name="connsiteX3" fmla="*/ 153297 w 159088"/>
                <a:gd name="connsiteY3" fmla="*/ 121460 h 226381"/>
                <a:gd name="connsiteX4" fmla="*/ 148534 w 159088"/>
                <a:gd name="connsiteY4" fmla="*/ 154798 h 226381"/>
                <a:gd name="connsiteX5" fmla="*/ 119959 w 159088"/>
                <a:gd name="connsiteY5" fmla="*/ 183372 h 226381"/>
                <a:gd name="connsiteX6" fmla="*/ 81859 w 159088"/>
                <a:gd name="connsiteY6" fmla="*/ 209566 h 226381"/>
                <a:gd name="connsiteX7" fmla="*/ 27090 w 159088"/>
                <a:gd name="connsiteY7" fmla="*/ 226235 h 226381"/>
                <a:gd name="connsiteX8" fmla="*/ 896 w 159088"/>
                <a:gd name="connsiteY8" fmla="*/ 216710 h 226381"/>
                <a:gd name="connsiteX9" fmla="*/ 8040 w 159088"/>
                <a:gd name="connsiteY9" fmla="*/ 200042 h 226381"/>
                <a:gd name="connsiteX10" fmla="*/ 27090 w 159088"/>
                <a:gd name="connsiteY10" fmla="*/ 145273 h 226381"/>
                <a:gd name="connsiteX11" fmla="*/ 50903 w 159088"/>
                <a:gd name="connsiteY11" fmla="*/ 54786 h 226381"/>
                <a:gd name="connsiteX12" fmla="*/ 72334 w 159088"/>
                <a:gd name="connsiteY12" fmla="*/ 35735 h 226381"/>
                <a:gd name="connsiteX0" fmla="*/ 72334 w 159243"/>
                <a:gd name="connsiteY0" fmla="*/ 26218 h 216864"/>
                <a:gd name="connsiteX1" fmla="*/ 129484 w 159243"/>
                <a:gd name="connsiteY1" fmla="*/ 24 h 216864"/>
                <a:gd name="connsiteX2" fmla="*/ 158059 w 159243"/>
                <a:gd name="connsiteY2" fmla="*/ 30981 h 216864"/>
                <a:gd name="connsiteX3" fmla="*/ 153297 w 159243"/>
                <a:gd name="connsiteY3" fmla="*/ 111943 h 216864"/>
                <a:gd name="connsiteX4" fmla="*/ 148534 w 159243"/>
                <a:gd name="connsiteY4" fmla="*/ 145281 h 216864"/>
                <a:gd name="connsiteX5" fmla="*/ 119959 w 159243"/>
                <a:gd name="connsiteY5" fmla="*/ 173855 h 216864"/>
                <a:gd name="connsiteX6" fmla="*/ 81859 w 159243"/>
                <a:gd name="connsiteY6" fmla="*/ 200049 h 216864"/>
                <a:gd name="connsiteX7" fmla="*/ 27090 w 159243"/>
                <a:gd name="connsiteY7" fmla="*/ 216718 h 216864"/>
                <a:gd name="connsiteX8" fmla="*/ 896 w 159243"/>
                <a:gd name="connsiteY8" fmla="*/ 207193 h 216864"/>
                <a:gd name="connsiteX9" fmla="*/ 8040 w 159243"/>
                <a:gd name="connsiteY9" fmla="*/ 190525 h 216864"/>
                <a:gd name="connsiteX10" fmla="*/ 27090 w 159243"/>
                <a:gd name="connsiteY10" fmla="*/ 135756 h 216864"/>
                <a:gd name="connsiteX11" fmla="*/ 50903 w 159243"/>
                <a:gd name="connsiteY11" fmla="*/ 45269 h 216864"/>
                <a:gd name="connsiteX12" fmla="*/ 72334 w 159243"/>
                <a:gd name="connsiteY12" fmla="*/ 26218 h 216864"/>
                <a:gd name="connsiteX0" fmla="*/ 72334 w 159401"/>
                <a:gd name="connsiteY0" fmla="*/ 28596 h 219242"/>
                <a:gd name="connsiteX1" fmla="*/ 127102 w 159401"/>
                <a:gd name="connsiteY1" fmla="*/ 21 h 219242"/>
                <a:gd name="connsiteX2" fmla="*/ 158059 w 159401"/>
                <a:gd name="connsiteY2" fmla="*/ 33359 h 219242"/>
                <a:gd name="connsiteX3" fmla="*/ 153297 w 159401"/>
                <a:gd name="connsiteY3" fmla="*/ 114321 h 219242"/>
                <a:gd name="connsiteX4" fmla="*/ 148534 w 159401"/>
                <a:gd name="connsiteY4" fmla="*/ 147659 h 219242"/>
                <a:gd name="connsiteX5" fmla="*/ 119959 w 159401"/>
                <a:gd name="connsiteY5" fmla="*/ 176233 h 219242"/>
                <a:gd name="connsiteX6" fmla="*/ 81859 w 159401"/>
                <a:gd name="connsiteY6" fmla="*/ 202427 h 219242"/>
                <a:gd name="connsiteX7" fmla="*/ 27090 w 159401"/>
                <a:gd name="connsiteY7" fmla="*/ 219096 h 219242"/>
                <a:gd name="connsiteX8" fmla="*/ 896 w 159401"/>
                <a:gd name="connsiteY8" fmla="*/ 209571 h 219242"/>
                <a:gd name="connsiteX9" fmla="*/ 8040 w 159401"/>
                <a:gd name="connsiteY9" fmla="*/ 192903 h 219242"/>
                <a:gd name="connsiteX10" fmla="*/ 27090 w 159401"/>
                <a:gd name="connsiteY10" fmla="*/ 138134 h 219242"/>
                <a:gd name="connsiteX11" fmla="*/ 50903 w 159401"/>
                <a:gd name="connsiteY11" fmla="*/ 47647 h 219242"/>
                <a:gd name="connsiteX12" fmla="*/ 72334 w 159401"/>
                <a:gd name="connsiteY12" fmla="*/ 28596 h 219242"/>
                <a:gd name="connsiteX0" fmla="*/ 72334 w 161573"/>
                <a:gd name="connsiteY0" fmla="*/ 28575 h 219221"/>
                <a:gd name="connsiteX1" fmla="*/ 127102 w 161573"/>
                <a:gd name="connsiteY1" fmla="*/ 0 h 219221"/>
                <a:gd name="connsiteX2" fmla="*/ 160441 w 161573"/>
                <a:gd name="connsiteY2" fmla="*/ 28575 h 219221"/>
                <a:gd name="connsiteX3" fmla="*/ 153297 w 161573"/>
                <a:gd name="connsiteY3" fmla="*/ 114300 h 219221"/>
                <a:gd name="connsiteX4" fmla="*/ 148534 w 161573"/>
                <a:gd name="connsiteY4" fmla="*/ 147638 h 219221"/>
                <a:gd name="connsiteX5" fmla="*/ 119959 w 161573"/>
                <a:gd name="connsiteY5" fmla="*/ 176212 h 219221"/>
                <a:gd name="connsiteX6" fmla="*/ 81859 w 161573"/>
                <a:gd name="connsiteY6" fmla="*/ 202406 h 219221"/>
                <a:gd name="connsiteX7" fmla="*/ 27090 w 161573"/>
                <a:gd name="connsiteY7" fmla="*/ 219075 h 219221"/>
                <a:gd name="connsiteX8" fmla="*/ 896 w 161573"/>
                <a:gd name="connsiteY8" fmla="*/ 209550 h 219221"/>
                <a:gd name="connsiteX9" fmla="*/ 8040 w 161573"/>
                <a:gd name="connsiteY9" fmla="*/ 192882 h 219221"/>
                <a:gd name="connsiteX10" fmla="*/ 27090 w 161573"/>
                <a:gd name="connsiteY10" fmla="*/ 138113 h 219221"/>
                <a:gd name="connsiteX11" fmla="*/ 50903 w 161573"/>
                <a:gd name="connsiteY11" fmla="*/ 47626 h 219221"/>
                <a:gd name="connsiteX12" fmla="*/ 72334 w 161573"/>
                <a:gd name="connsiteY12" fmla="*/ 28575 h 219221"/>
                <a:gd name="connsiteX0" fmla="*/ 72334 w 161573"/>
                <a:gd name="connsiteY0" fmla="*/ 28647 h 219293"/>
                <a:gd name="connsiteX1" fmla="*/ 127102 w 161573"/>
                <a:gd name="connsiteY1" fmla="*/ 72 h 219293"/>
                <a:gd name="connsiteX2" fmla="*/ 160441 w 161573"/>
                <a:gd name="connsiteY2" fmla="*/ 23885 h 219293"/>
                <a:gd name="connsiteX3" fmla="*/ 153297 w 161573"/>
                <a:gd name="connsiteY3" fmla="*/ 114372 h 219293"/>
                <a:gd name="connsiteX4" fmla="*/ 148534 w 161573"/>
                <a:gd name="connsiteY4" fmla="*/ 147710 h 219293"/>
                <a:gd name="connsiteX5" fmla="*/ 119959 w 161573"/>
                <a:gd name="connsiteY5" fmla="*/ 176284 h 219293"/>
                <a:gd name="connsiteX6" fmla="*/ 81859 w 161573"/>
                <a:gd name="connsiteY6" fmla="*/ 202478 h 219293"/>
                <a:gd name="connsiteX7" fmla="*/ 27090 w 161573"/>
                <a:gd name="connsiteY7" fmla="*/ 219147 h 219293"/>
                <a:gd name="connsiteX8" fmla="*/ 896 w 161573"/>
                <a:gd name="connsiteY8" fmla="*/ 209622 h 219293"/>
                <a:gd name="connsiteX9" fmla="*/ 8040 w 161573"/>
                <a:gd name="connsiteY9" fmla="*/ 192954 h 219293"/>
                <a:gd name="connsiteX10" fmla="*/ 27090 w 161573"/>
                <a:gd name="connsiteY10" fmla="*/ 138185 h 219293"/>
                <a:gd name="connsiteX11" fmla="*/ 50903 w 161573"/>
                <a:gd name="connsiteY11" fmla="*/ 47698 h 219293"/>
                <a:gd name="connsiteX12" fmla="*/ 72334 w 161573"/>
                <a:gd name="connsiteY12" fmla="*/ 28647 h 219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573" h="219293">
                  <a:moveTo>
                    <a:pt x="72334" y="28647"/>
                  </a:moveTo>
                  <a:cubicBezTo>
                    <a:pt x="85034" y="20709"/>
                    <a:pt x="112418" y="866"/>
                    <a:pt x="127102" y="72"/>
                  </a:cubicBezTo>
                  <a:cubicBezTo>
                    <a:pt x="141786" y="-722"/>
                    <a:pt x="156075" y="4835"/>
                    <a:pt x="160441" y="23885"/>
                  </a:cubicBezTo>
                  <a:cubicBezTo>
                    <a:pt x="164807" y="42935"/>
                    <a:pt x="155282" y="93734"/>
                    <a:pt x="153297" y="114372"/>
                  </a:cubicBezTo>
                  <a:cubicBezTo>
                    <a:pt x="151312" y="135010"/>
                    <a:pt x="154090" y="137391"/>
                    <a:pt x="148534" y="147710"/>
                  </a:cubicBezTo>
                  <a:cubicBezTo>
                    <a:pt x="142978" y="158029"/>
                    <a:pt x="131072" y="167156"/>
                    <a:pt x="119959" y="176284"/>
                  </a:cubicBezTo>
                  <a:cubicBezTo>
                    <a:pt x="108847" y="185412"/>
                    <a:pt x="97337" y="195334"/>
                    <a:pt x="81859" y="202478"/>
                  </a:cubicBezTo>
                  <a:cubicBezTo>
                    <a:pt x="66381" y="209622"/>
                    <a:pt x="40584" y="217956"/>
                    <a:pt x="27090" y="219147"/>
                  </a:cubicBezTo>
                  <a:cubicBezTo>
                    <a:pt x="13596" y="220338"/>
                    <a:pt x="4071" y="213987"/>
                    <a:pt x="896" y="209622"/>
                  </a:cubicBezTo>
                  <a:cubicBezTo>
                    <a:pt x="-2279" y="205257"/>
                    <a:pt x="3674" y="204860"/>
                    <a:pt x="8040" y="192954"/>
                  </a:cubicBezTo>
                  <a:cubicBezTo>
                    <a:pt x="12406" y="181048"/>
                    <a:pt x="21534" y="158029"/>
                    <a:pt x="27090" y="138185"/>
                  </a:cubicBezTo>
                  <a:cubicBezTo>
                    <a:pt x="32646" y="118341"/>
                    <a:pt x="43362" y="65954"/>
                    <a:pt x="50903" y="47698"/>
                  </a:cubicBezTo>
                  <a:cubicBezTo>
                    <a:pt x="58444" y="29442"/>
                    <a:pt x="59634" y="36585"/>
                    <a:pt x="72334" y="28647"/>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8" name="任意多边形 277"/>
            <p:cNvSpPr/>
            <p:nvPr/>
          </p:nvSpPr>
          <p:spPr>
            <a:xfrm>
              <a:off x="6931527" y="2613041"/>
              <a:ext cx="151278" cy="313773"/>
            </a:xfrm>
            <a:custGeom>
              <a:avLst/>
              <a:gdLst>
                <a:gd name="connsiteX0" fmla="*/ 31133 w 151331"/>
                <a:gd name="connsiteY0" fmla="*/ 32528 h 313566"/>
                <a:gd name="connsiteX1" fmla="*/ 95427 w 151331"/>
                <a:gd name="connsiteY1" fmla="*/ 1572 h 313566"/>
                <a:gd name="connsiteX2" fmla="*/ 138289 w 151331"/>
                <a:gd name="connsiteY2" fmla="*/ 8715 h 313566"/>
                <a:gd name="connsiteX3" fmla="*/ 143052 w 151331"/>
                <a:gd name="connsiteY3" fmla="*/ 44434 h 313566"/>
                <a:gd name="connsiteX4" fmla="*/ 147814 w 151331"/>
                <a:gd name="connsiteY4" fmla="*/ 118253 h 313566"/>
                <a:gd name="connsiteX5" fmla="*/ 150196 w 151331"/>
                <a:gd name="connsiteY5" fmla="*/ 182547 h 313566"/>
                <a:gd name="connsiteX6" fmla="*/ 128764 w 151331"/>
                <a:gd name="connsiteY6" fmla="*/ 189690 h 313566"/>
                <a:gd name="connsiteX7" fmla="*/ 100189 w 151331"/>
                <a:gd name="connsiteY7" fmla="*/ 223028 h 313566"/>
                <a:gd name="connsiteX8" fmla="*/ 69233 w 151331"/>
                <a:gd name="connsiteY8" fmla="*/ 282559 h 313566"/>
                <a:gd name="connsiteX9" fmla="*/ 14464 w 151331"/>
                <a:gd name="connsiteY9" fmla="*/ 313515 h 313566"/>
                <a:gd name="connsiteX10" fmla="*/ 12083 w 151331"/>
                <a:gd name="connsiteY10" fmla="*/ 287322 h 313566"/>
                <a:gd name="connsiteX11" fmla="*/ 177 w 151331"/>
                <a:gd name="connsiteY11" fmla="*/ 201597 h 313566"/>
                <a:gd name="connsiteX12" fmla="*/ 4939 w 151331"/>
                <a:gd name="connsiteY12" fmla="*/ 111109 h 313566"/>
                <a:gd name="connsiteX13" fmla="*/ 31133 w 151331"/>
                <a:gd name="connsiteY13" fmla="*/ 32528 h 313566"/>
                <a:gd name="connsiteX0" fmla="*/ 31248 w 151446"/>
                <a:gd name="connsiteY0" fmla="*/ 32528 h 313566"/>
                <a:gd name="connsiteX1" fmla="*/ 95542 w 151446"/>
                <a:gd name="connsiteY1" fmla="*/ 1572 h 313566"/>
                <a:gd name="connsiteX2" fmla="*/ 138404 w 151446"/>
                <a:gd name="connsiteY2" fmla="*/ 8715 h 313566"/>
                <a:gd name="connsiteX3" fmla="*/ 143167 w 151446"/>
                <a:gd name="connsiteY3" fmla="*/ 44434 h 313566"/>
                <a:gd name="connsiteX4" fmla="*/ 147929 w 151446"/>
                <a:gd name="connsiteY4" fmla="*/ 118253 h 313566"/>
                <a:gd name="connsiteX5" fmla="*/ 150311 w 151446"/>
                <a:gd name="connsiteY5" fmla="*/ 182547 h 313566"/>
                <a:gd name="connsiteX6" fmla="*/ 128879 w 151446"/>
                <a:gd name="connsiteY6" fmla="*/ 189690 h 313566"/>
                <a:gd name="connsiteX7" fmla="*/ 100304 w 151446"/>
                <a:gd name="connsiteY7" fmla="*/ 223028 h 313566"/>
                <a:gd name="connsiteX8" fmla="*/ 69348 w 151446"/>
                <a:gd name="connsiteY8" fmla="*/ 282559 h 313566"/>
                <a:gd name="connsiteX9" fmla="*/ 14579 w 151446"/>
                <a:gd name="connsiteY9" fmla="*/ 313515 h 313566"/>
                <a:gd name="connsiteX10" fmla="*/ 12198 w 151446"/>
                <a:gd name="connsiteY10" fmla="*/ 287322 h 313566"/>
                <a:gd name="connsiteX11" fmla="*/ 292 w 151446"/>
                <a:gd name="connsiteY11" fmla="*/ 201597 h 313566"/>
                <a:gd name="connsiteX12" fmla="*/ 2672 w 151446"/>
                <a:gd name="connsiteY12" fmla="*/ 82534 h 313566"/>
                <a:gd name="connsiteX13" fmla="*/ 31248 w 151446"/>
                <a:gd name="connsiteY13" fmla="*/ 32528 h 313566"/>
                <a:gd name="connsiteX0" fmla="*/ 31248 w 151446"/>
                <a:gd name="connsiteY0" fmla="*/ 32528 h 313566"/>
                <a:gd name="connsiteX1" fmla="*/ 95542 w 151446"/>
                <a:gd name="connsiteY1" fmla="*/ 1572 h 313566"/>
                <a:gd name="connsiteX2" fmla="*/ 138404 w 151446"/>
                <a:gd name="connsiteY2" fmla="*/ 8715 h 313566"/>
                <a:gd name="connsiteX3" fmla="*/ 143167 w 151446"/>
                <a:gd name="connsiteY3" fmla="*/ 44434 h 313566"/>
                <a:gd name="connsiteX4" fmla="*/ 147929 w 151446"/>
                <a:gd name="connsiteY4" fmla="*/ 118253 h 313566"/>
                <a:gd name="connsiteX5" fmla="*/ 150311 w 151446"/>
                <a:gd name="connsiteY5" fmla="*/ 182547 h 313566"/>
                <a:gd name="connsiteX6" fmla="*/ 128879 w 151446"/>
                <a:gd name="connsiteY6" fmla="*/ 189690 h 313566"/>
                <a:gd name="connsiteX7" fmla="*/ 100304 w 151446"/>
                <a:gd name="connsiteY7" fmla="*/ 223028 h 313566"/>
                <a:gd name="connsiteX8" fmla="*/ 69348 w 151446"/>
                <a:gd name="connsiteY8" fmla="*/ 282559 h 313566"/>
                <a:gd name="connsiteX9" fmla="*/ 19342 w 151446"/>
                <a:gd name="connsiteY9" fmla="*/ 313515 h 313566"/>
                <a:gd name="connsiteX10" fmla="*/ 12198 w 151446"/>
                <a:gd name="connsiteY10" fmla="*/ 287322 h 313566"/>
                <a:gd name="connsiteX11" fmla="*/ 292 w 151446"/>
                <a:gd name="connsiteY11" fmla="*/ 201597 h 313566"/>
                <a:gd name="connsiteX12" fmla="*/ 2672 w 151446"/>
                <a:gd name="connsiteY12" fmla="*/ 82534 h 313566"/>
                <a:gd name="connsiteX13" fmla="*/ 31248 w 151446"/>
                <a:gd name="connsiteY13" fmla="*/ 32528 h 313566"/>
                <a:gd name="connsiteX0" fmla="*/ 31248 w 151446"/>
                <a:gd name="connsiteY0" fmla="*/ 32528 h 313773"/>
                <a:gd name="connsiteX1" fmla="*/ 95542 w 151446"/>
                <a:gd name="connsiteY1" fmla="*/ 1572 h 313773"/>
                <a:gd name="connsiteX2" fmla="*/ 138404 w 151446"/>
                <a:gd name="connsiteY2" fmla="*/ 8715 h 313773"/>
                <a:gd name="connsiteX3" fmla="*/ 143167 w 151446"/>
                <a:gd name="connsiteY3" fmla="*/ 44434 h 313773"/>
                <a:gd name="connsiteX4" fmla="*/ 147929 w 151446"/>
                <a:gd name="connsiteY4" fmla="*/ 118253 h 313773"/>
                <a:gd name="connsiteX5" fmla="*/ 150311 w 151446"/>
                <a:gd name="connsiteY5" fmla="*/ 182547 h 313773"/>
                <a:gd name="connsiteX6" fmla="*/ 128879 w 151446"/>
                <a:gd name="connsiteY6" fmla="*/ 189690 h 313773"/>
                <a:gd name="connsiteX7" fmla="*/ 100304 w 151446"/>
                <a:gd name="connsiteY7" fmla="*/ 223028 h 313773"/>
                <a:gd name="connsiteX8" fmla="*/ 69348 w 151446"/>
                <a:gd name="connsiteY8" fmla="*/ 275415 h 313773"/>
                <a:gd name="connsiteX9" fmla="*/ 19342 w 151446"/>
                <a:gd name="connsiteY9" fmla="*/ 313515 h 313773"/>
                <a:gd name="connsiteX10" fmla="*/ 12198 w 151446"/>
                <a:gd name="connsiteY10" fmla="*/ 287322 h 313773"/>
                <a:gd name="connsiteX11" fmla="*/ 292 w 151446"/>
                <a:gd name="connsiteY11" fmla="*/ 201597 h 313773"/>
                <a:gd name="connsiteX12" fmla="*/ 2672 w 151446"/>
                <a:gd name="connsiteY12" fmla="*/ 82534 h 313773"/>
                <a:gd name="connsiteX13" fmla="*/ 31248 w 151446"/>
                <a:gd name="connsiteY13" fmla="*/ 32528 h 313773"/>
                <a:gd name="connsiteX0" fmla="*/ 31248 w 151446"/>
                <a:gd name="connsiteY0" fmla="*/ 32528 h 313773"/>
                <a:gd name="connsiteX1" fmla="*/ 95542 w 151446"/>
                <a:gd name="connsiteY1" fmla="*/ 1572 h 313773"/>
                <a:gd name="connsiteX2" fmla="*/ 138404 w 151446"/>
                <a:gd name="connsiteY2" fmla="*/ 8715 h 313773"/>
                <a:gd name="connsiteX3" fmla="*/ 143167 w 151446"/>
                <a:gd name="connsiteY3" fmla="*/ 44434 h 313773"/>
                <a:gd name="connsiteX4" fmla="*/ 147929 w 151446"/>
                <a:gd name="connsiteY4" fmla="*/ 118253 h 313773"/>
                <a:gd name="connsiteX5" fmla="*/ 150311 w 151446"/>
                <a:gd name="connsiteY5" fmla="*/ 182547 h 313773"/>
                <a:gd name="connsiteX6" fmla="*/ 128879 w 151446"/>
                <a:gd name="connsiteY6" fmla="*/ 189690 h 313773"/>
                <a:gd name="connsiteX7" fmla="*/ 105067 w 151446"/>
                <a:gd name="connsiteY7" fmla="*/ 227790 h 313773"/>
                <a:gd name="connsiteX8" fmla="*/ 69348 w 151446"/>
                <a:gd name="connsiteY8" fmla="*/ 275415 h 313773"/>
                <a:gd name="connsiteX9" fmla="*/ 19342 w 151446"/>
                <a:gd name="connsiteY9" fmla="*/ 313515 h 313773"/>
                <a:gd name="connsiteX10" fmla="*/ 12198 w 151446"/>
                <a:gd name="connsiteY10" fmla="*/ 287322 h 313773"/>
                <a:gd name="connsiteX11" fmla="*/ 292 w 151446"/>
                <a:gd name="connsiteY11" fmla="*/ 201597 h 313773"/>
                <a:gd name="connsiteX12" fmla="*/ 2672 w 151446"/>
                <a:gd name="connsiteY12" fmla="*/ 82534 h 313773"/>
                <a:gd name="connsiteX13" fmla="*/ 31248 w 151446"/>
                <a:gd name="connsiteY13" fmla="*/ 32528 h 313773"/>
                <a:gd name="connsiteX0" fmla="*/ 31248 w 151278"/>
                <a:gd name="connsiteY0" fmla="*/ 32528 h 313773"/>
                <a:gd name="connsiteX1" fmla="*/ 95542 w 151278"/>
                <a:gd name="connsiteY1" fmla="*/ 1572 h 313773"/>
                <a:gd name="connsiteX2" fmla="*/ 138404 w 151278"/>
                <a:gd name="connsiteY2" fmla="*/ 8715 h 313773"/>
                <a:gd name="connsiteX3" fmla="*/ 143167 w 151278"/>
                <a:gd name="connsiteY3" fmla="*/ 44434 h 313773"/>
                <a:gd name="connsiteX4" fmla="*/ 147929 w 151278"/>
                <a:gd name="connsiteY4" fmla="*/ 118253 h 313773"/>
                <a:gd name="connsiteX5" fmla="*/ 150311 w 151278"/>
                <a:gd name="connsiteY5" fmla="*/ 182547 h 313773"/>
                <a:gd name="connsiteX6" fmla="*/ 131260 w 151278"/>
                <a:gd name="connsiteY6" fmla="*/ 194453 h 313773"/>
                <a:gd name="connsiteX7" fmla="*/ 105067 w 151278"/>
                <a:gd name="connsiteY7" fmla="*/ 227790 h 313773"/>
                <a:gd name="connsiteX8" fmla="*/ 69348 w 151278"/>
                <a:gd name="connsiteY8" fmla="*/ 275415 h 313773"/>
                <a:gd name="connsiteX9" fmla="*/ 19342 w 151278"/>
                <a:gd name="connsiteY9" fmla="*/ 313515 h 313773"/>
                <a:gd name="connsiteX10" fmla="*/ 12198 w 151278"/>
                <a:gd name="connsiteY10" fmla="*/ 287322 h 313773"/>
                <a:gd name="connsiteX11" fmla="*/ 292 w 151278"/>
                <a:gd name="connsiteY11" fmla="*/ 201597 h 313773"/>
                <a:gd name="connsiteX12" fmla="*/ 2672 w 151278"/>
                <a:gd name="connsiteY12" fmla="*/ 82534 h 313773"/>
                <a:gd name="connsiteX13" fmla="*/ 31248 w 151278"/>
                <a:gd name="connsiteY13" fmla="*/ 32528 h 313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278" h="313773">
                  <a:moveTo>
                    <a:pt x="31248" y="32528"/>
                  </a:moveTo>
                  <a:cubicBezTo>
                    <a:pt x="46726" y="19034"/>
                    <a:pt x="77683" y="5541"/>
                    <a:pt x="95542" y="1572"/>
                  </a:cubicBezTo>
                  <a:cubicBezTo>
                    <a:pt x="113401" y="-2397"/>
                    <a:pt x="130467" y="1571"/>
                    <a:pt x="138404" y="8715"/>
                  </a:cubicBezTo>
                  <a:cubicBezTo>
                    <a:pt x="146341" y="15859"/>
                    <a:pt x="141580" y="26178"/>
                    <a:pt x="143167" y="44434"/>
                  </a:cubicBezTo>
                  <a:cubicBezTo>
                    <a:pt x="144755" y="62690"/>
                    <a:pt x="146738" y="95234"/>
                    <a:pt x="147929" y="118253"/>
                  </a:cubicBezTo>
                  <a:cubicBezTo>
                    <a:pt x="149120" y="141272"/>
                    <a:pt x="153089" y="169847"/>
                    <a:pt x="150311" y="182547"/>
                  </a:cubicBezTo>
                  <a:cubicBezTo>
                    <a:pt x="147533" y="195247"/>
                    <a:pt x="138801" y="186913"/>
                    <a:pt x="131260" y="194453"/>
                  </a:cubicBezTo>
                  <a:cubicBezTo>
                    <a:pt x="123719" y="201993"/>
                    <a:pt x="115386" y="214296"/>
                    <a:pt x="105067" y="227790"/>
                  </a:cubicBezTo>
                  <a:cubicBezTo>
                    <a:pt x="94748" y="241284"/>
                    <a:pt x="83635" y="261128"/>
                    <a:pt x="69348" y="275415"/>
                  </a:cubicBezTo>
                  <a:cubicBezTo>
                    <a:pt x="55061" y="289702"/>
                    <a:pt x="28867" y="311531"/>
                    <a:pt x="19342" y="313515"/>
                  </a:cubicBezTo>
                  <a:cubicBezTo>
                    <a:pt x="9817" y="315500"/>
                    <a:pt x="15373" y="305975"/>
                    <a:pt x="12198" y="287322"/>
                  </a:cubicBezTo>
                  <a:cubicBezTo>
                    <a:pt x="9023" y="268669"/>
                    <a:pt x="1483" y="230966"/>
                    <a:pt x="292" y="201597"/>
                  </a:cubicBezTo>
                  <a:cubicBezTo>
                    <a:pt x="-899" y="172228"/>
                    <a:pt x="1878" y="105950"/>
                    <a:pt x="2672" y="82534"/>
                  </a:cubicBezTo>
                  <a:cubicBezTo>
                    <a:pt x="3466" y="59118"/>
                    <a:pt x="15770" y="46022"/>
                    <a:pt x="31248" y="32528"/>
                  </a:cubicBezTo>
                  <a:close/>
                </a:path>
              </a:pathLst>
            </a:custGeom>
            <a:solidFill>
              <a:srgbClr val="8A65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79" name="任意多边形 278"/>
            <p:cNvSpPr/>
            <p:nvPr/>
          </p:nvSpPr>
          <p:spPr>
            <a:xfrm>
              <a:off x="7161609" y="2562179"/>
              <a:ext cx="313553" cy="369309"/>
            </a:xfrm>
            <a:custGeom>
              <a:avLst/>
              <a:gdLst>
                <a:gd name="connsiteX0" fmla="*/ 59616 w 312735"/>
                <a:gd name="connsiteY0" fmla="*/ 147886 h 398714"/>
                <a:gd name="connsiteX1" fmla="*/ 152485 w 312735"/>
                <a:gd name="connsiteY1" fmla="*/ 112167 h 398714"/>
                <a:gd name="connsiteX2" fmla="*/ 223923 w 312735"/>
                <a:gd name="connsiteY2" fmla="*/ 76449 h 398714"/>
                <a:gd name="connsiteX3" fmla="*/ 254879 w 312735"/>
                <a:gd name="connsiteY3" fmla="*/ 31205 h 398714"/>
                <a:gd name="connsiteX4" fmla="*/ 266785 w 312735"/>
                <a:gd name="connsiteY4" fmla="*/ 249 h 398714"/>
                <a:gd name="connsiteX5" fmla="*/ 281073 w 312735"/>
                <a:gd name="connsiteY5" fmla="*/ 47874 h 398714"/>
                <a:gd name="connsiteX6" fmla="*/ 312029 w 312735"/>
                <a:gd name="connsiteY6" fmla="*/ 126455 h 398714"/>
                <a:gd name="connsiteX7" fmla="*/ 295360 w 312735"/>
                <a:gd name="connsiteY7" fmla="*/ 162174 h 398714"/>
                <a:gd name="connsiteX8" fmla="*/ 216779 w 312735"/>
                <a:gd name="connsiteY8" fmla="*/ 224086 h 398714"/>
                <a:gd name="connsiteX9" fmla="*/ 133435 w 312735"/>
                <a:gd name="connsiteY9" fmla="*/ 271711 h 398714"/>
                <a:gd name="connsiteX10" fmla="*/ 66760 w 312735"/>
                <a:gd name="connsiteY10" fmla="*/ 316955 h 398714"/>
                <a:gd name="connsiteX11" fmla="*/ 23898 w 312735"/>
                <a:gd name="connsiteY11" fmla="*/ 397917 h 398714"/>
                <a:gd name="connsiteX12" fmla="*/ 14373 w 312735"/>
                <a:gd name="connsiteY12" fmla="*/ 352674 h 398714"/>
                <a:gd name="connsiteX13" fmla="*/ 85 w 312735"/>
                <a:gd name="connsiteY13" fmla="*/ 262186 h 398714"/>
                <a:gd name="connsiteX14" fmla="*/ 59616 w 312735"/>
                <a:gd name="connsiteY14" fmla="*/ 147886 h 398714"/>
                <a:gd name="connsiteX0" fmla="*/ 61984 w 315103"/>
                <a:gd name="connsiteY0" fmla="*/ 147886 h 398714"/>
                <a:gd name="connsiteX1" fmla="*/ 154853 w 315103"/>
                <a:gd name="connsiteY1" fmla="*/ 112167 h 398714"/>
                <a:gd name="connsiteX2" fmla="*/ 226291 w 315103"/>
                <a:gd name="connsiteY2" fmla="*/ 76449 h 398714"/>
                <a:gd name="connsiteX3" fmla="*/ 257247 w 315103"/>
                <a:gd name="connsiteY3" fmla="*/ 31205 h 398714"/>
                <a:gd name="connsiteX4" fmla="*/ 269153 w 315103"/>
                <a:gd name="connsiteY4" fmla="*/ 249 h 398714"/>
                <a:gd name="connsiteX5" fmla="*/ 283441 w 315103"/>
                <a:gd name="connsiteY5" fmla="*/ 47874 h 398714"/>
                <a:gd name="connsiteX6" fmla="*/ 314397 w 315103"/>
                <a:gd name="connsiteY6" fmla="*/ 126455 h 398714"/>
                <a:gd name="connsiteX7" fmla="*/ 297728 w 315103"/>
                <a:gd name="connsiteY7" fmla="*/ 162174 h 398714"/>
                <a:gd name="connsiteX8" fmla="*/ 219147 w 315103"/>
                <a:gd name="connsiteY8" fmla="*/ 224086 h 398714"/>
                <a:gd name="connsiteX9" fmla="*/ 135803 w 315103"/>
                <a:gd name="connsiteY9" fmla="*/ 271711 h 398714"/>
                <a:gd name="connsiteX10" fmla="*/ 69128 w 315103"/>
                <a:gd name="connsiteY10" fmla="*/ 316955 h 398714"/>
                <a:gd name="connsiteX11" fmla="*/ 26266 w 315103"/>
                <a:gd name="connsiteY11" fmla="*/ 397917 h 398714"/>
                <a:gd name="connsiteX12" fmla="*/ 16741 w 315103"/>
                <a:gd name="connsiteY12" fmla="*/ 352674 h 398714"/>
                <a:gd name="connsiteX13" fmla="*/ 72 w 315103"/>
                <a:gd name="connsiteY13" fmla="*/ 228848 h 398714"/>
                <a:gd name="connsiteX14" fmla="*/ 61984 w 315103"/>
                <a:gd name="connsiteY14" fmla="*/ 147886 h 398714"/>
                <a:gd name="connsiteX0" fmla="*/ 63580 w 316699"/>
                <a:gd name="connsiteY0" fmla="*/ 152648 h 398714"/>
                <a:gd name="connsiteX1" fmla="*/ 156449 w 316699"/>
                <a:gd name="connsiteY1" fmla="*/ 112167 h 398714"/>
                <a:gd name="connsiteX2" fmla="*/ 227887 w 316699"/>
                <a:gd name="connsiteY2" fmla="*/ 76449 h 398714"/>
                <a:gd name="connsiteX3" fmla="*/ 258843 w 316699"/>
                <a:gd name="connsiteY3" fmla="*/ 31205 h 398714"/>
                <a:gd name="connsiteX4" fmla="*/ 270749 w 316699"/>
                <a:gd name="connsiteY4" fmla="*/ 249 h 398714"/>
                <a:gd name="connsiteX5" fmla="*/ 285037 w 316699"/>
                <a:gd name="connsiteY5" fmla="*/ 47874 h 398714"/>
                <a:gd name="connsiteX6" fmla="*/ 315993 w 316699"/>
                <a:gd name="connsiteY6" fmla="*/ 126455 h 398714"/>
                <a:gd name="connsiteX7" fmla="*/ 299324 w 316699"/>
                <a:gd name="connsiteY7" fmla="*/ 162174 h 398714"/>
                <a:gd name="connsiteX8" fmla="*/ 220743 w 316699"/>
                <a:gd name="connsiteY8" fmla="*/ 224086 h 398714"/>
                <a:gd name="connsiteX9" fmla="*/ 137399 w 316699"/>
                <a:gd name="connsiteY9" fmla="*/ 271711 h 398714"/>
                <a:gd name="connsiteX10" fmla="*/ 70724 w 316699"/>
                <a:gd name="connsiteY10" fmla="*/ 316955 h 398714"/>
                <a:gd name="connsiteX11" fmla="*/ 27862 w 316699"/>
                <a:gd name="connsiteY11" fmla="*/ 397917 h 398714"/>
                <a:gd name="connsiteX12" fmla="*/ 18337 w 316699"/>
                <a:gd name="connsiteY12" fmla="*/ 352674 h 398714"/>
                <a:gd name="connsiteX13" fmla="*/ 1668 w 316699"/>
                <a:gd name="connsiteY13" fmla="*/ 228848 h 398714"/>
                <a:gd name="connsiteX14" fmla="*/ 63580 w 316699"/>
                <a:gd name="connsiteY14" fmla="*/ 152648 h 398714"/>
                <a:gd name="connsiteX0" fmla="*/ 64689 w 317808"/>
                <a:gd name="connsiteY0" fmla="*/ 152648 h 398005"/>
                <a:gd name="connsiteX1" fmla="*/ 157558 w 317808"/>
                <a:gd name="connsiteY1" fmla="*/ 112167 h 398005"/>
                <a:gd name="connsiteX2" fmla="*/ 228996 w 317808"/>
                <a:gd name="connsiteY2" fmla="*/ 76449 h 398005"/>
                <a:gd name="connsiteX3" fmla="*/ 259952 w 317808"/>
                <a:gd name="connsiteY3" fmla="*/ 31205 h 398005"/>
                <a:gd name="connsiteX4" fmla="*/ 271858 w 317808"/>
                <a:gd name="connsiteY4" fmla="*/ 249 h 398005"/>
                <a:gd name="connsiteX5" fmla="*/ 286146 w 317808"/>
                <a:gd name="connsiteY5" fmla="*/ 47874 h 398005"/>
                <a:gd name="connsiteX6" fmla="*/ 317102 w 317808"/>
                <a:gd name="connsiteY6" fmla="*/ 126455 h 398005"/>
                <a:gd name="connsiteX7" fmla="*/ 300433 w 317808"/>
                <a:gd name="connsiteY7" fmla="*/ 162174 h 398005"/>
                <a:gd name="connsiteX8" fmla="*/ 221852 w 317808"/>
                <a:gd name="connsiteY8" fmla="*/ 224086 h 398005"/>
                <a:gd name="connsiteX9" fmla="*/ 138508 w 317808"/>
                <a:gd name="connsiteY9" fmla="*/ 271711 h 398005"/>
                <a:gd name="connsiteX10" fmla="*/ 71833 w 317808"/>
                <a:gd name="connsiteY10" fmla="*/ 316955 h 398005"/>
                <a:gd name="connsiteX11" fmla="*/ 28971 w 317808"/>
                <a:gd name="connsiteY11" fmla="*/ 397917 h 398005"/>
                <a:gd name="connsiteX12" fmla="*/ 12302 w 317808"/>
                <a:gd name="connsiteY12" fmla="*/ 331242 h 398005"/>
                <a:gd name="connsiteX13" fmla="*/ 2777 w 317808"/>
                <a:gd name="connsiteY13" fmla="*/ 228848 h 398005"/>
                <a:gd name="connsiteX14" fmla="*/ 64689 w 317808"/>
                <a:gd name="connsiteY14" fmla="*/ 152648 h 398005"/>
                <a:gd name="connsiteX0" fmla="*/ 64689 w 317808"/>
                <a:gd name="connsiteY0" fmla="*/ 152648 h 386126"/>
                <a:gd name="connsiteX1" fmla="*/ 157558 w 317808"/>
                <a:gd name="connsiteY1" fmla="*/ 112167 h 386126"/>
                <a:gd name="connsiteX2" fmla="*/ 228996 w 317808"/>
                <a:gd name="connsiteY2" fmla="*/ 76449 h 386126"/>
                <a:gd name="connsiteX3" fmla="*/ 259952 w 317808"/>
                <a:gd name="connsiteY3" fmla="*/ 31205 h 386126"/>
                <a:gd name="connsiteX4" fmla="*/ 271858 w 317808"/>
                <a:gd name="connsiteY4" fmla="*/ 249 h 386126"/>
                <a:gd name="connsiteX5" fmla="*/ 286146 w 317808"/>
                <a:gd name="connsiteY5" fmla="*/ 47874 h 386126"/>
                <a:gd name="connsiteX6" fmla="*/ 317102 w 317808"/>
                <a:gd name="connsiteY6" fmla="*/ 126455 h 386126"/>
                <a:gd name="connsiteX7" fmla="*/ 300433 w 317808"/>
                <a:gd name="connsiteY7" fmla="*/ 162174 h 386126"/>
                <a:gd name="connsiteX8" fmla="*/ 221852 w 317808"/>
                <a:gd name="connsiteY8" fmla="*/ 224086 h 386126"/>
                <a:gd name="connsiteX9" fmla="*/ 138508 w 317808"/>
                <a:gd name="connsiteY9" fmla="*/ 271711 h 386126"/>
                <a:gd name="connsiteX10" fmla="*/ 71833 w 317808"/>
                <a:gd name="connsiteY10" fmla="*/ 316955 h 386126"/>
                <a:gd name="connsiteX11" fmla="*/ 28971 w 317808"/>
                <a:gd name="connsiteY11" fmla="*/ 386010 h 386126"/>
                <a:gd name="connsiteX12" fmla="*/ 12302 w 317808"/>
                <a:gd name="connsiteY12" fmla="*/ 331242 h 386126"/>
                <a:gd name="connsiteX13" fmla="*/ 2777 w 317808"/>
                <a:gd name="connsiteY13" fmla="*/ 228848 h 386126"/>
                <a:gd name="connsiteX14" fmla="*/ 64689 w 317808"/>
                <a:gd name="connsiteY14" fmla="*/ 152648 h 386126"/>
                <a:gd name="connsiteX0" fmla="*/ 64689 w 317808"/>
                <a:gd name="connsiteY0" fmla="*/ 152648 h 381381"/>
                <a:gd name="connsiteX1" fmla="*/ 157558 w 317808"/>
                <a:gd name="connsiteY1" fmla="*/ 112167 h 381381"/>
                <a:gd name="connsiteX2" fmla="*/ 228996 w 317808"/>
                <a:gd name="connsiteY2" fmla="*/ 76449 h 381381"/>
                <a:gd name="connsiteX3" fmla="*/ 259952 w 317808"/>
                <a:gd name="connsiteY3" fmla="*/ 31205 h 381381"/>
                <a:gd name="connsiteX4" fmla="*/ 271858 w 317808"/>
                <a:gd name="connsiteY4" fmla="*/ 249 h 381381"/>
                <a:gd name="connsiteX5" fmla="*/ 286146 w 317808"/>
                <a:gd name="connsiteY5" fmla="*/ 47874 h 381381"/>
                <a:gd name="connsiteX6" fmla="*/ 317102 w 317808"/>
                <a:gd name="connsiteY6" fmla="*/ 126455 h 381381"/>
                <a:gd name="connsiteX7" fmla="*/ 300433 w 317808"/>
                <a:gd name="connsiteY7" fmla="*/ 162174 h 381381"/>
                <a:gd name="connsiteX8" fmla="*/ 221852 w 317808"/>
                <a:gd name="connsiteY8" fmla="*/ 224086 h 381381"/>
                <a:gd name="connsiteX9" fmla="*/ 138508 w 317808"/>
                <a:gd name="connsiteY9" fmla="*/ 271711 h 381381"/>
                <a:gd name="connsiteX10" fmla="*/ 71833 w 317808"/>
                <a:gd name="connsiteY10" fmla="*/ 316955 h 381381"/>
                <a:gd name="connsiteX11" fmla="*/ 28971 w 317808"/>
                <a:gd name="connsiteY11" fmla="*/ 381247 h 381381"/>
                <a:gd name="connsiteX12" fmla="*/ 12302 w 317808"/>
                <a:gd name="connsiteY12" fmla="*/ 331242 h 381381"/>
                <a:gd name="connsiteX13" fmla="*/ 2777 w 317808"/>
                <a:gd name="connsiteY13" fmla="*/ 228848 h 381381"/>
                <a:gd name="connsiteX14" fmla="*/ 64689 w 317808"/>
                <a:gd name="connsiteY14" fmla="*/ 152648 h 381381"/>
                <a:gd name="connsiteX0" fmla="*/ 64689 w 317808"/>
                <a:gd name="connsiteY0" fmla="*/ 152648 h 374275"/>
                <a:gd name="connsiteX1" fmla="*/ 157558 w 317808"/>
                <a:gd name="connsiteY1" fmla="*/ 112167 h 374275"/>
                <a:gd name="connsiteX2" fmla="*/ 228996 w 317808"/>
                <a:gd name="connsiteY2" fmla="*/ 76449 h 374275"/>
                <a:gd name="connsiteX3" fmla="*/ 259952 w 317808"/>
                <a:gd name="connsiteY3" fmla="*/ 31205 h 374275"/>
                <a:gd name="connsiteX4" fmla="*/ 271858 w 317808"/>
                <a:gd name="connsiteY4" fmla="*/ 249 h 374275"/>
                <a:gd name="connsiteX5" fmla="*/ 286146 w 317808"/>
                <a:gd name="connsiteY5" fmla="*/ 47874 h 374275"/>
                <a:gd name="connsiteX6" fmla="*/ 317102 w 317808"/>
                <a:gd name="connsiteY6" fmla="*/ 126455 h 374275"/>
                <a:gd name="connsiteX7" fmla="*/ 300433 w 317808"/>
                <a:gd name="connsiteY7" fmla="*/ 162174 h 374275"/>
                <a:gd name="connsiteX8" fmla="*/ 221852 w 317808"/>
                <a:gd name="connsiteY8" fmla="*/ 224086 h 374275"/>
                <a:gd name="connsiteX9" fmla="*/ 138508 w 317808"/>
                <a:gd name="connsiteY9" fmla="*/ 271711 h 374275"/>
                <a:gd name="connsiteX10" fmla="*/ 71833 w 317808"/>
                <a:gd name="connsiteY10" fmla="*/ 316955 h 374275"/>
                <a:gd name="connsiteX11" fmla="*/ 26590 w 317808"/>
                <a:gd name="connsiteY11" fmla="*/ 374103 h 374275"/>
                <a:gd name="connsiteX12" fmla="*/ 12302 w 317808"/>
                <a:gd name="connsiteY12" fmla="*/ 331242 h 374275"/>
                <a:gd name="connsiteX13" fmla="*/ 2777 w 317808"/>
                <a:gd name="connsiteY13" fmla="*/ 228848 h 374275"/>
                <a:gd name="connsiteX14" fmla="*/ 64689 w 317808"/>
                <a:gd name="connsiteY14" fmla="*/ 152648 h 374275"/>
                <a:gd name="connsiteX0" fmla="*/ 60722 w 313841"/>
                <a:gd name="connsiteY0" fmla="*/ 152648 h 374275"/>
                <a:gd name="connsiteX1" fmla="*/ 153591 w 313841"/>
                <a:gd name="connsiteY1" fmla="*/ 112167 h 374275"/>
                <a:gd name="connsiteX2" fmla="*/ 225029 w 313841"/>
                <a:gd name="connsiteY2" fmla="*/ 76449 h 374275"/>
                <a:gd name="connsiteX3" fmla="*/ 255985 w 313841"/>
                <a:gd name="connsiteY3" fmla="*/ 31205 h 374275"/>
                <a:gd name="connsiteX4" fmla="*/ 267891 w 313841"/>
                <a:gd name="connsiteY4" fmla="*/ 249 h 374275"/>
                <a:gd name="connsiteX5" fmla="*/ 282179 w 313841"/>
                <a:gd name="connsiteY5" fmla="*/ 47874 h 374275"/>
                <a:gd name="connsiteX6" fmla="*/ 313135 w 313841"/>
                <a:gd name="connsiteY6" fmla="*/ 126455 h 374275"/>
                <a:gd name="connsiteX7" fmla="*/ 296466 w 313841"/>
                <a:gd name="connsiteY7" fmla="*/ 162174 h 374275"/>
                <a:gd name="connsiteX8" fmla="*/ 217885 w 313841"/>
                <a:gd name="connsiteY8" fmla="*/ 224086 h 374275"/>
                <a:gd name="connsiteX9" fmla="*/ 134541 w 313841"/>
                <a:gd name="connsiteY9" fmla="*/ 271711 h 374275"/>
                <a:gd name="connsiteX10" fmla="*/ 67866 w 313841"/>
                <a:gd name="connsiteY10" fmla="*/ 316955 h 374275"/>
                <a:gd name="connsiteX11" fmla="*/ 22623 w 313841"/>
                <a:gd name="connsiteY11" fmla="*/ 374103 h 374275"/>
                <a:gd name="connsiteX12" fmla="*/ 8335 w 313841"/>
                <a:gd name="connsiteY12" fmla="*/ 331242 h 374275"/>
                <a:gd name="connsiteX13" fmla="*/ 3573 w 313841"/>
                <a:gd name="connsiteY13" fmla="*/ 224085 h 374275"/>
                <a:gd name="connsiteX14" fmla="*/ 60722 w 313841"/>
                <a:gd name="connsiteY14" fmla="*/ 152648 h 374275"/>
                <a:gd name="connsiteX0" fmla="*/ 60722 w 313841"/>
                <a:gd name="connsiteY0" fmla="*/ 152648 h 374275"/>
                <a:gd name="connsiteX1" fmla="*/ 153591 w 313841"/>
                <a:gd name="connsiteY1" fmla="*/ 112167 h 374275"/>
                <a:gd name="connsiteX2" fmla="*/ 225029 w 313841"/>
                <a:gd name="connsiteY2" fmla="*/ 76449 h 374275"/>
                <a:gd name="connsiteX3" fmla="*/ 255985 w 313841"/>
                <a:gd name="connsiteY3" fmla="*/ 31205 h 374275"/>
                <a:gd name="connsiteX4" fmla="*/ 267891 w 313841"/>
                <a:gd name="connsiteY4" fmla="*/ 249 h 374275"/>
                <a:gd name="connsiteX5" fmla="*/ 282179 w 313841"/>
                <a:gd name="connsiteY5" fmla="*/ 47874 h 374275"/>
                <a:gd name="connsiteX6" fmla="*/ 313135 w 313841"/>
                <a:gd name="connsiteY6" fmla="*/ 126455 h 374275"/>
                <a:gd name="connsiteX7" fmla="*/ 296466 w 313841"/>
                <a:gd name="connsiteY7" fmla="*/ 162174 h 374275"/>
                <a:gd name="connsiteX8" fmla="*/ 217885 w 313841"/>
                <a:gd name="connsiteY8" fmla="*/ 224086 h 374275"/>
                <a:gd name="connsiteX9" fmla="*/ 132160 w 313841"/>
                <a:gd name="connsiteY9" fmla="*/ 266948 h 374275"/>
                <a:gd name="connsiteX10" fmla="*/ 67866 w 313841"/>
                <a:gd name="connsiteY10" fmla="*/ 316955 h 374275"/>
                <a:gd name="connsiteX11" fmla="*/ 22623 w 313841"/>
                <a:gd name="connsiteY11" fmla="*/ 374103 h 374275"/>
                <a:gd name="connsiteX12" fmla="*/ 8335 w 313841"/>
                <a:gd name="connsiteY12" fmla="*/ 331242 h 374275"/>
                <a:gd name="connsiteX13" fmla="*/ 3573 w 313841"/>
                <a:gd name="connsiteY13" fmla="*/ 224085 h 374275"/>
                <a:gd name="connsiteX14" fmla="*/ 60722 w 313841"/>
                <a:gd name="connsiteY14" fmla="*/ 152648 h 374275"/>
                <a:gd name="connsiteX0" fmla="*/ 60722 w 313553"/>
                <a:gd name="connsiteY0" fmla="*/ 152589 h 374216"/>
                <a:gd name="connsiteX1" fmla="*/ 153591 w 313553"/>
                <a:gd name="connsiteY1" fmla="*/ 112108 h 374216"/>
                <a:gd name="connsiteX2" fmla="*/ 225029 w 313553"/>
                <a:gd name="connsiteY2" fmla="*/ 76390 h 374216"/>
                <a:gd name="connsiteX3" fmla="*/ 255985 w 313553"/>
                <a:gd name="connsiteY3" fmla="*/ 31146 h 374216"/>
                <a:gd name="connsiteX4" fmla="*/ 267891 w 313553"/>
                <a:gd name="connsiteY4" fmla="*/ 190 h 374216"/>
                <a:gd name="connsiteX5" fmla="*/ 286941 w 313553"/>
                <a:gd name="connsiteY5" fmla="*/ 45433 h 374216"/>
                <a:gd name="connsiteX6" fmla="*/ 313135 w 313553"/>
                <a:gd name="connsiteY6" fmla="*/ 126396 h 374216"/>
                <a:gd name="connsiteX7" fmla="*/ 296466 w 313553"/>
                <a:gd name="connsiteY7" fmla="*/ 162115 h 374216"/>
                <a:gd name="connsiteX8" fmla="*/ 217885 w 313553"/>
                <a:gd name="connsiteY8" fmla="*/ 224027 h 374216"/>
                <a:gd name="connsiteX9" fmla="*/ 132160 w 313553"/>
                <a:gd name="connsiteY9" fmla="*/ 266889 h 374216"/>
                <a:gd name="connsiteX10" fmla="*/ 67866 w 313553"/>
                <a:gd name="connsiteY10" fmla="*/ 316896 h 374216"/>
                <a:gd name="connsiteX11" fmla="*/ 22623 w 313553"/>
                <a:gd name="connsiteY11" fmla="*/ 374044 h 374216"/>
                <a:gd name="connsiteX12" fmla="*/ 8335 w 313553"/>
                <a:gd name="connsiteY12" fmla="*/ 331183 h 374216"/>
                <a:gd name="connsiteX13" fmla="*/ 3573 w 313553"/>
                <a:gd name="connsiteY13" fmla="*/ 224026 h 374216"/>
                <a:gd name="connsiteX14" fmla="*/ 60722 w 313553"/>
                <a:gd name="connsiteY14" fmla="*/ 152589 h 374216"/>
                <a:gd name="connsiteX0" fmla="*/ 60722 w 313553"/>
                <a:gd name="connsiteY0" fmla="*/ 152438 h 374065"/>
                <a:gd name="connsiteX1" fmla="*/ 153591 w 313553"/>
                <a:gd name="connsiteY1" fmla="*/ 111957 h 374065"/>
                <a:gd name="connsiteX2" fmla="*/ 225029 w 313553"/>
                <a:gd name="connsiteY2" fmla="*/ 76239 h 374065"/>
                <a:gd name="connsiteX3" fmla="*/ 255985 w 313553"/>
                <a:gd name="connsiteY3" fmla="*/ 38139 h 374065"/>
                <a:gd name="connsiteX4" fmla="*/ 267891 w 313553"/>
                <a:gd name="connsiteY4" fmla="*/ 39 h 374065"/>
                <a:gd name="connsiteX5" fmla="*/ 286941 w 313553"/>
                <a:gd name="connsiteY5" fmla="*/ 45282 h 374065"/>
                <a:gd name="connsiteX6" fmla="*/ 313135 w 313553"/>
                <a:gd name="connsiteY6" fmla="*/ 126245 h 374065"/>
                <a:gd name="connsiteX7" fmla="*/ 296466 w 313553"/>
                <a:gd name="connsiteY7" fmla="*/ 161964 h 374065"/>
                <a:gd name="connsiteX8" fmla="*/ 217885 w 313553"/>
                <a:gd name="connsiteY8" fmla="*/ 223876 h 374065"/>
                <a:gd name="connsiteX9" fmla="*/ 132160 w 313553"/>
                <a:gd name="connsiteY9" fmla="*/ 266738 h 374065"/>
                <a:gd name="connsiteX10" fmla="*/ 67866 w 313553"/>
                <a:gd name="connsiteY10" fmla="*/ 316745 h 374065"/>
                <a:gd name="connsiteX11" fmla="*/ 22623 w 313553"/>
                <a:gd name="connsiteY11" fmla="*/ 373893 h 374065"/>
                <a:gd name="connsiteX12" fmla="*/ 8335 w 313553"/>
                <a:gd name="connsiteY12" fmla="*/ 331032 h 374065"/>
                <a:gd name="connsiteX13" fmla="*/ 3573 w 313553"/>
                <a:gd name="connsiteY13" fmla="*/ 223875 h 374065"/>
                <a:gd name="connsiteX14" fmla="*/ 60722 w 313553"/>
                <a:gd name="connsiteY14" fmla="*/ 152438 h 374065"/>
                <a:gd name="connsiteX0" fmla="*/ 60722 w 313553"/>
                <a:gd name="connsiteY0" fmla="*/ 147682 h 369309"/>
                <a:gd name="connsiteX1" fmla="*/ 153591 w 313553"/>
                <a:gd name="connsiteY1" fmla="*/ 107201 h 369309"/>
                <a:gd name="connsiteX2" fmla="*/ 225029 w 313553"/>
                <a:gd name="connsiteY2" fmla="*/ 71483 h 369309"/>
                <a:gd name="connsiteX3" fmla="*/ 255985 w 313553"/>
                <a:gd name="connsiteY3" fmla="*/ 33383 h 369309"/>
                <a:gd name="connsiteX4" fmla="*/ 270272 w 313553"/>
                <a:gd name="connsiteY4" fmla="*/ 46 h 369309"/>
                <a:gd name="connsiteX5" fmla="*/ 286941 w 313553"/>
                <a:gd name="connsiteY5" fmla="*/ 40526 h 369309"/>
                <a:gd name="connsiteX6" fmla="*/ 313135 w 313553"/>
                <a:gd name="connsiteY6" fmla="*/ 121489 h 369309"/>
                <a:gd name="connsiteX7" fmla="*/ 296466 w 313553"/>
                <a:gd name="connsiteY7" fmla="*/ 157208 h 369309"/>
                <a:gd name="connsiteX8" fmla="*/ 217885 w 313553"/>
                <a:gd name="connsiteY8" fmla="*/ 219120 h 369309"/>
                <a:gd name="connsiteX9" fmla="*/ 132160 w 313553"/>
                <a:gd name="connsiteY9" fmla="*/ 261982 h 369309"/>
                <a:gd name="connsiteX10" fmla="*/ 67866 w 313553"/>
                <a:gd name="connsiteY10" fmla="*/ 311989 h 369309"/>
                <a:gd name="connsiteX11" fmla="*/ 22623 w 313553"/>
                <a:gd name="connsiteY11" fmla="*/ 369137 h 369309"/>
                <a:gd name="connsiteX12" fmla="*/ 8335 w 313553"/>
                <a:gd name="connsiteY12" fmla="*/ 326276 h 369309"/>
                <a:gd name="connsiteX13" fmla="*/ 3573 w 313553"/>
                <a:gd name="connsiteY13" fmla="*/ 219119 h 369309"/>
                <a:gd name="connsiteX14" fmla="*/ 60722 w 313553"/>
                <a:gd name="connsiteY14" fmla="*/ 147682 h 369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553" h="369309">
                  <a:moveTo>
                    <a:pt x="60722" y="147682"/>
                  </a:moveTo>
                  <a:cubicBezTo>
                    <a:pt x="85725" y="129029"/>
                    <a:pt x="126207" y="119901"/>
                    <a:pt x="153591" y="107201"/>
                  </a:cubicBezTo>
                  <a:cubicBezTo>
                    <a:pt x="180975" y="94501"/>
                    <a:pt x="207963" y="83786"/>
                    <a:pt x="225029" y="71483"/>
                  </a:cubicBezTo>
                  <a:cubicBezTo>
                    <a:pt x="242095" y="59180"/>
                    <a:pt x="248445" y="45289"/>
                    <a:pt x="255985" y="33383"/>
                  </a:cubicBezTo>
                  <a:cubicBezTo>
                    <a:pt x="263525" y="21477"/>
                    <a:pt x="265113" y="-1144"/>
                    <a:pt x="270272" y="46"/>
                  </a:cubicBezTo>
                  <a:cubicBezTo>
                    <a:pt x="275431" y="1236"/>
                    <a:pt x="279797" y="20286"/>
                    <a:pt x="286941" y="40526"/>
                  </a:cubicBezTo>
                  <a:cubicBezTo>
                    <a:pt x="294085" y="60766"/>
                    <a:pt x="311548" y="102042"/>
                    <a:pt x="313135" y="121489"/>
                  </a:cubicBezTo>
                  <a:cubicBezTo>
                    <a:pt x="314722" y="140936"/>
                    <a:pt x="312341" y="140936"/>
                    <a:pt x="296466" y="157208"/>
                  </a:cubicBezTo>
                  <a:cubicBezTo>
                    <a:pt x="280591" y="173480"/>
                    <a:pt x="245269" y="201658"/>
                    <a:pt x="217885" y="219120"/>
                  </a:cubicBezTo>
                  <a:cubicBezTo>
                    <a:pt x="190501" y="236582"/>
                    <a:pt x="157163" y="246504"/>
                    <a:pt x="132160" y="261982"/>
                  </a:cubicBezTo>
                  <a:cubicBezTo>
                    <a:pt x="107157" y="277460"/>
                    <a:pt x="86122" y="294130"/>
                    <a:pt x="67866" y="311989"/>
                  </a:cubicBezTo>
                  <a:cubicBezTo>
                    <a:pt x="49610" y="329848"/>
                    <a:pt x="32545" y="366756"/>
                    <a:pt x="22623" y="369137"/>
                  </a:cubicBezTo>
                  <a:cubicBezTo>
                    <a:pt x="12701" y="371518"/>
                    <a:pt x="12304" y="348898"/>
                    <a:pt x="8335" y="326276"/>
                  </a:cubicBezTo>
                  <a:cubicBezTo>
                    <a:pt x="4366" y="303654"/>
                    <a:pt x="-5158" y="248885"/>
                    <a:pt x="3573" y="219119"/>
                  </a:cubicBezTo>
                  <a:cubicBezTo>
                    <a:pt x="12304" y="189353"/>
                    <a:pt x="35719" y="166335"/>
                    <a:pt x="60722" y="147682"/>
                  </a:cubicBezTo>
                  <a:close/>
                </a:path>
              </a:pathLst>
            </a:custGeom>
            <a:gradFill flip="none" rotWithShape="1">
              <a:gsLst>
                <a:gs pos="0">
                  <a:srgbClr val="D4C1E5"/>
                </a:gs>
                <a:gs pos="50000">
                  <a:schemeClr val="bg1"/>
                </a:gs>
                <a:gs pos="100000">
                  <a:srgbClr val="D3C2E4"/>
                </a:gs>
              </a:gsLst>
              <a:lin ang="10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0" name="任意多边形 279"/>
            <p:cNvSpPr/>
            <p:nvPr/>
          </p:nvSpPr>
          <p:spPr>
            <a:xfrm>
              <a:off x="7124844" y="2300150"/>
              <a:ext cx="294660" cy="259701"/>
            </a:xfrm>
            <a:custGeom>
              <a:avLst/>
              <a:gdLst>
                <a:gd name="connsiteX0" fmla="*/ 51949 w 296127"/>
                <a:gd name="connsiteY0" fmla="*/ 93006 h 262075"/>
                <a:gd name="connsiteX1" fmla="*/ 147199 w 296127"/>
                <a:gd name="connsiteY1" fmla="*/ 54906 h 262075"/>
                <a:gd name="connsiteX2" fmla="*/ 237687 w 296127"/>
                <a:gd name="connsiteY2" fmla="*/ 35856 h 262075"/>
                <a:gd name="connsiteX3" fmla="*/ 294837 w 296127"/>
                <a:gd name="connsiteY3" fmla="*/ 138 h 262075"/>
                <a:gd name="connsiteX4" fmla="*/ 278168 w 296127"/>
                <a:gd name="connsiteY4" fmla="*/ 50144 h 262075"/>
                <a:gd name="connsiteX5" fmla="*/ 285312 w 296127"/>
                <a:gd name="connsiteY5" fmla="*/ 121581 h 262075"/>
                <a:gd name="connsiteX6" fmla="*/ 259118 w 296127"/>
                <a:gd name="connsiteY6" fmla="*/ 135869 h 262075"/>
                <a:gd name="connsiteX7" fmla="*/ 190062 w 296127"/>
                <a:gd name="connsiteY7" fmla="*/ 176350 h 262075"/>
                <a:gd name="connsiteX8" fmla="*/ 94812 w 296127"/>
                <a:gd name="connsiteY8" fmla="*/ 207306 h 262075"/>
                <a:gd name="connsiteX9" fmla="*/ 30518 w 296127"/>
                <a:gd name="connsiteY9" fmla="*/ 235881 h 262075"/>
                <a:gd name="connsiteX10" fmla="*/ 23374 w 296127"/>
                <a:gd name="connsiteY10" fmla="*/ 262075 h 262075"/>
                <a:gd name="connsiteX11" fmla="*/ 4324 w 296127"/>
                <a:gd name="connsiteY11" fmla="*/ 235881 h 262075"/>
                <a:gd name="connsiteX12" fmla="*/ 1943 w 296127"/>
                <a:gd name="connsiteY12" fmla="*/ 176350 h 262075"/>
                <a:gd name="connsiteX13" fmla="*/ 51949 w 296127"/>
                <a:gd name="connsiteY13" fmla="*/ 93006 h 262075"/>
                <a:gd name="connsiteX0" fmla="*/ 51949 w 296127"/>
                <a:gd name="connsiteY0" fmla="*/ 93006 h 259694"/>
                <a:gd name="connsiteX1" fmla="*/ 147199 w 296127"/>
                <a:gd name="connsiteY1" fmla="*/ 54906 h 259694"/>
                <a:gd name="connsiteX2" fmla="*/ 237687 w 296127"/>
                <a:gd name="connsiteY2" fmla="*/ 35856 h 259694"/>
                <a:gd name="connsiteX3" fmla="*/ 294837 w 296127"/>
                <a:gd name="connsiteY3" fmla="*/ 138 h 259694"/>
                <a:gd name="connsiteX4" fmla="*/ 278168 w 296127"/>
                <a:gd name="connsiteY4" fmla="*/ 50144 h 259694"/>
                <a:gd name="connsiteX5" fmla="*/ 285312 w 296127"/>
                <a:gd name="connsiteY5" fmla="*/ 121581 h 259694"/>
                <a:gd name="connsiteX6" fmla="*/ 259118 w 296127"/>
                <a:gd name="connsiteY6" fmla="*/ 135869 h 259694"/>
                <a:gd name="connsiteX7" fmla="*/ 190062 w 296127"/>
                <a:gd name="connsiteY7" fmla="*/ 176350 h 259694"/>
                <a:gd name="connsiteX8" fmla="*/ 94812 w 296127"/>
                <a:gd name="connsiteY8" fmla="*/ 207306 h 259694"/>
                <a:gd name="connsiteX9" fmla="*/ 30518 w 296127"/>
                <a:gd name="connsiteY9" fmla="*/ 235881 h 259694"/>
                <a:gd name="connsiteX10" fmla="*/ 28136 w 296127"/>
                <a:gd name="connsiteY10" fmla="*/ 259694 h 259694"/>
                <a:gd name="connsiteX11" fmla="*/ 4324 w 296127"/>
                <a:gd name="connsiteY11" fmla="*/ 235881 h 259694"/>
                <a:gd name="connsiteX12" fmla="*/ 1943 w 296127"/>
                <a:gd name="connsiteY12" fmla="*/ 176350 h 259694"/>
                <a:gd name="connsiteX13" fmla="*/ 51949 w 296127"/>
                <a:gd name="connsiteY13" fmla="*/ 93006 h 259694"/>
                <a:gd name="connsiteX0" fmla="*/ 51949 w 296127"/>
                <a:gd name="connsiteY0" fmla="*/ 93006 h 259701"/>
                <a:gd name="connsiteX1" fmla="*/ 147199 w 296127"/>
                <a:gd name="connsiteY1" fmla="*/ 54906 h 259701"/>
                <a:gd name="connsiteX2" fmla="*/ 237687 w 296127"/>
                <a:gd name="connsiteY2" fmla="*/ 35856 h 259701"/>
                <a:gd name="connsiteX3" fmla="*/ 294837 w 296127"/>
                <a:gd name="connsiteY3" fmla="*/ 138 h 259701"/>
                <a:gd name="connsiteX4" fmla="*/ 278168 w 296127"/>
                <a:gd name="connsiteY4" fmla="*/ 50144 h 259701"/>
                <a:gd name="connsiteX5" fmla="*/ 285312 w 296127"/>
                <a:gd name="connsiteY5" fmla="*/ 121581 h 259701"/>
                <a:gd name="connsiteX6" fmla="*/ 259118 w 296127"/>
                <a:gd name="connsiteY6" fmla="*/ 135869 h 259701"/>
                <a:gd name="connsiteX7" fmla="*/ 190062 w 296127"/>
                <a:gd name="connsiteY7" fmla="*/ 176350 h 259701"/>
                <a:gd name="connsiteX8" fmla="*/ 94812 w 296127"/>
                <a:gd name="connsiteY8" fmla="*/ 207306 h 259701"/>
                <a:gd name="connsiteX9" fmla="*/ 30518 w 296127"/>
                <a:gd name="connsiteY9" fmla="*/ 235881 h 259701"/>
                <a:gd name="connsiteX10" fmla="*/ 28136 w 296127"/>
                <a:gd name="connsiteY10" fmla="*/ 259694 h 259701"/>
                <a:gd name="connsiteX11" fmla="*/ 11468 w 296127"/>
                <a:gd name="connsiteY11" fmla="*/ 233500 h 259701"/>
                <a:gd name="connsiteX12" fmla="*/ 1943 w 296127"/>
                <a:gd name="connsiteY12" fmla="*/ 176350 h 259701"/>
                <a:gd name="connsiteX13" fmla="*/ 51949 w 296127"/>
                <a:gd name="connsiteY13" fmla="*/ 93006 h 259701"/>
                <a:gd name="connsiteX0" fmla="*/ 49863 w 294041"/>
                <a:gd name="connsiteY0" fmla="*/ 93006 h 259701"/>
                <a:gd name="connsiteX1" fmla="*/ 145113 w 294041"/>
                <a:gd name="connsiteY1" fmla="*/ 54906 h 259701"/>
                <a:gd name="connsiteX2" fmla="*/ 235601 w 294041"/>
                <a:gd name="connsiteY2" fmla="*/ 35856 h 259701"/>
                <a:gd name="connsiteX3" fmla="*/ 292751 w 294041"/>
                <a:gd name="connsiteY3" fmla="*/ 138 h 259701"/>
                <a:gd name="connsiteX4" fmla="*/ 276082 w 294041"/>
                <a:gd name="connsiteY4" fmla="*/ 50144 h 259701"/>
                <a:gd name="connsiteX5" fmla="*/ 283226 w 294041"/>
                <a:gd name="connsiteY5" fmla="*/ 121581 h 259701"/>
                <a:gd name="connsiteX6" fmla="*/ 257032 w 294041"/>
                <a:gd name="connsiteY6" fmla="*/ 135869 h 259701"/>
                <a:gd name="connsiteX7" fmla="*/ 187976 w 294041"/>
                <a:gd name="connsiteY7" fmla="*/ 176350 h 259701"/>
                <a:gd name="connsiteX8" fmla="*/ 92726 w 294041"/>
                <a:gd name="connsiteY8" fmla="*/ 207306 h 259701"/>
                <a:gd name="connsiteX9" fmla="*/ 28432 w 294041"/>
                <a:gd name="connsiteY9" fmla="*/ 235881 h 259701"/>
                <a:gd name="connsiteX10" fmla="*/ 26050 w 294041"/>
                <a:gd name="connsiteY10" fmla="*/ 259694 h 259701"/>
                <a:gd name="connsiteX11" fmla="*/ 9382 w 294041"/>
                <a:gd name="connsiteY11" fmla="*/ 233500 h 259701"/>
                <a:gd name="connsiteX12" fmla="*/ 2239 w 294041"/>
                <a:gd name="connsiteY12" fmla="*/ 166825 h 259701"/>
                <a:gd name="connsiteX13" fmla="*/ 49863 w 294041"/>
                <a:gd name="connsiteY13" fmla="*/ 93006 h 259701"/>
                <a:gd name="connsiteX0" fmla="*/ 49863 w 294041"/>
                <a:gd name="connsiteY0" fmla="*/ 93006 h 259701"/>
                <a:gd name="connsiteX1" fmla="*/ 145113 w 294041"/>
                <a:gd name="connsiteY1" fmla="*/ 54906 h 259701"/>
                <a:gd name="connsiteX2" fmla="*/ 235601 w 294041"/>
                <a:gd name="connsiteY2" fmla="*/ 35856 h 259701"/>
                <a:gd name="connsiteX3" fmla="*/ 292751 w 294041"/>
                <a:gd name="connsiteY3" fmla="*/ 138 h 259701"/>
                <a:gd name="connsiteX4" fmla="*/ 276082 w 294041"/>
                <a:gd name="connsiteY4" fmla="*/ 50144 h 259701"/>
                <a:gd name="connsiteX5" fmla="*/ 283226 w 294041"/>
                <a:gd name="connsiteY5" fmla="*/ 121581 h 259701"/>
                <a:gd name="connsiteX6" fmla="*/ 249888 w 294041"/>
                <a:gd name="connsiteY6" fmla="*/ 143013 h 259701"/>
                <a:gd name="connsiteX7" fmla="*/ 187976 w 294041"/>
                <a:gd name="connsiteY7" fmla="*/ 176350 h 259701"/>
                <a:gd name="connsiteX8" fmla="*/ 92726 w 294041"/>
                <a:gd name="connsiteY8" fmla="*/ 207306 h 259701"/>
                <a:gd name="connsiteX9" fmla="*/ 28432 w 294041"/>
                <a:gd name="connsiteY9" fmla="*/ 235881 h 259701"/>
                <a:gd name="connsiteX10" fmla="*/ 26050 w 294041"/>
                <a:gd name="connsiteY10" fmla="*/ 259694 h 259701"/>
                <a:gd name="connsiteX11" fmla="*/ 9382 w 294041"/>
                <a:gd name="connsiteY11" fmla="*/ 233500 h 259701"/>
                <a:gd name="connsiteX12" fmla="*/ 2239 w 294041"/>
                <a:gd name="connsiteY12" fmla="*/ 166825 h 259701"/>
                <a:gd name="connsiteX13" fmla="*/ 49863 w 294041"/>
                <a:gd name="connsiteY13" fmla="*/ 93006 h 259701"/>
                <a:gd name="connsiteX0" fmla="*/ 49863 w 294079"/>
                <a:gd name="connsiteY0" fmla="*/ 93006 h 259701"/>
                <a:gd name="connsiteX1" fmla="*/ 145113 w 294079"/>
                <a:gd name="connsiteY1" fmla="*/ 54906 h 259701"/>
                <a:gd name="connsiteX2" fmla="*/ 235601 w 294079"/>
                <a:gd name="connsiteY2" fmla="*/ 35856 h 259701"/>
                <a:gd name="connsiteX3" fmla="*/ 292751 w 294079"/>
                <a:gd name="connsiteY3" fmla="*/ 138 h 259701"/>
                <a:gd name="connsiteX4" fmla="*/ 276082 w 294079"/>
                <a:gd name="connsiteY4" fmla="*/ 50144 h 259701"/>
                <a:gd name="connsiteX5" fmla="*/ 278463 w 294079"/>
                <a:gd name="connsiteY5" fmla="*/ 121581 h 259701"/>
                <a:gd name="connsiteX6" fmla="*/ 249888 w 294079"/>
                <a:gd name="connsiteY6" fmla="*/ 143013 h 259701"/>
                <a:gd name="connsiteX7" fmla="*/ 187976 w 294079"/>
                <a:gd name="connsiteY7" fmla="*/ 176350 h 259701"/>
                <a:gd name="connsiteX8" fmla="*/ 92726 w 294079"/>
                <a:gd name="connsiteY8" fmla="*/ 207306 h 259701"/>
                <a:gd name="connsiteX9" fmla="*/ 28432 w 294079"/>
                <a:gd name="connsiteY9" fmla="*/ 235881 h 259701"/>
                <a:gd name="connsiteX10" fmla="*/ 26050 w 294079"/>
                <a:gd name="connsiteY10" fmla="*/ 259694 h 259701"/>
                <a:gd name="connsiteX11" fmla="*/ 9382 w 294079"/>
                <a:gd name="connsiteY11" fmla="*/ 233500 h 259701"/>
                <a:gd name="connsiteX12" fmla="*/ 2239 w 294079"/>
                <a:gd name="connsiteY12" fmla="*/ 166825 h 259701"/>
                <a:gd name="connsiteX13" fmla="*/ 49863 w 294079"/>
                <a:gd name="connsiteY13" fmla="*/ 93006 h 259701"/>
                <a:gd name="connsiteX0" fmla="*/ 49863 w 294660"/>
                <a:gd name="connsiteY0" fmla="*/ 93006 h 259701"/>
                <a:gd name="connsiteX1" fmla="*/ 145113 w 294660"/>
                <a:gd name="connsiteY1" fmla="*/ 54906 h 259701"/>
                <a:gd name="connsiteX2" fmla="*/ 235601 w 294660"/>
                <a:gd name="connsiteY2" fmla="*/ 35856 h 259701"/>
                <a:gd name="connsiteX3" fmla="*/ 292751 w 294660"/>
                <a:gd name="connsiteY3" fmla="*/ 138 h 259701"/>
                <a:gd name="connsiteX4" fmla="*/ 280844 w 294660"/>
                <a:gd name="connsiteY4" fmla="*/ 50144 h 259701"/>
                <a:gd name="connsiteX5" fmla="*/ 278463 w 294660"/>
                <a:gd name="connsiteY5" fmla="*/ 121581 h 259701"/>
                <a:gd name="connsiteX6" fmla="*/ 249888 w 294660"/>
                <a:gd name="connsiteY6" fmla="*/ 143013 h 259701"/>
                <a:gd name="connsiteX7" fmla="*/ 187976 w 294660"/>
                <a:gd name="connsiteY7" fmla="*/ 176350 h 259701"/>
                <a:gd name="connsiteX8" fmla="*/ 92726 w 294660"/>
                <a:gd name="connsiteY8" fmla="*/ 207306 h 259701"/>
                <a:gd name="connsiteX9" fmla="*/ 28432 w 294660"/>
                <a:gd name="connsiteY9" fmla="*/ 235881 h 259701"/>
                <a:gd name="connsiteX10" fmla="*/ 26050 w 294660"/>
                <a:gd name="connsiteY10" fmla="*/ 259694 h 259701"/>
                <a:gd name="connsiteX11" fmla="*/ 9382 w 294660"/>
                <a:gd name="connsiteY11" fmla="*/ 233500 h 259701"/>
                <a:gd name="connsiteX12" fmla="*/ 2239 w 294660"/>
                <a:gd name="connsiteY12" fmla="*/ 166825 h 259701"/>
                <a:gd name="connsiteX13" fmla="*/ 49863 w 294660"/>
                <a:gd name="connsiteY13" fmla="*/ 93006 h 259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660" h="259701">
                  <a:moveTo>
                    <a:pt x="49863" y="93006"/>
                  </a:moveTo>
                  <a:cubicBezTo>
                    <a:pt x="73675" y="74353"/>
                    <a:pt x="114157" y="64431"/>
                    <a:pt x="145113" y="54906"/>
                  </a:cubicBezTo>
                  <a:cubicBezTo>
                    <a:pt x="176069" y="45381"/>
                    <a:pt x="210995" y="44984"/>
                    <a:pt x="235601" y="35856"/>
                  </a:cubicBezTo>
                  <a:cubicBezTo>
                    <a:pt x="260207" y="26728"/>
                    <a:pt x="285211" y="-2243"/>
                    <a:pt x="292751" y="138"/>
                  </a:cubicBezTo>
                  <a:cubicBezTo>
                    <a:pt x="300291" y="2519"/>
                    <a:pt x="283225" y="29904"/>
                    <a:pt x="280844" y="50144"/>
                  </a:cubicBezTo>
                  <a:cubicBezTo>
                    <a:pt x="278463" y="70385"/>
                    <a:pt x="283622" y="106103"/>
                    <a:pt x="278463" y="121581"/>
                  </a:cubicBezTo>
                  <a:cubicBezTo>
                    <a:pt x="273304" y="137059"/>
                    <a:pt x="264969" y="133885"/>
                    <a:pt x="249888" y="143013"/>
                  </a:cubicBezTo>
                  <a:cubicBezTo>
                    <a:pt x="234807" y="152141"/>
                    <a:pt x="214170" y="165635"/>
                    <a:pt x="187976" y="176350"/>
                  </a:cubicBezTo>
                  <a:cubicBezTo>
                    <a:pt x="161782" y="187065"/>
                    <a:pt x="119317" y="197384"/>
                    <a:pt x="92726" y="207306"/>
                  </a:cubicBezTo>
                  <a:cubicBezTo>
                    <a:pt x="66135" y="217228"/>
                    <a:pt x="39544" y="227150"/>
                    <a:pt x="28432" y="235881"/>
                  </a:cubicBezTo>
                  <a:cubicBezTo>
                    <a:pt x="17320" y="244612"/>
                    <a:pt x="29225" y="260091"/>
                    <a:pt x="26050" y="259694"/>
                  </a:cubicBezTo>
                  <a:cubicBezTo>
                    <a:pt x="22875" y="259297"/>
                    <a:pt x="12954" y="247787"/>
                    <a:pt x="9382" y="233500"/>
                  </a:cubicBezTo>
                  <a:cubicBezTo>
                    <a:pt x="5810" y="219213"/>
                    <a:pt x="-4508" y="190241"/>
                    <a:pt x="2239" y="166825"/>
                  </a:cubicBezTo>
                  <a:cubicBezTo>
                    <a:pt x="8986" y="143409"/>
                    <a:pt x="26051" y="111659"/>
                    <a:pt x="49863" y="93006"/>
                  </a:cubicBezTo>
                  <a:close/>
                </a:path>
              </a:pathLst>
            </a:custGeom>
            <a:gradFill flip="none" rotWithShape="1">
              <a:gsLst>
                <a:gs pos="0">
                  <a:srgbClr val="D4C1E5"/>
                </a:gs>
                <a:gs pos="50000">
                  <a:schemeClr val="bg1"/>
                </a:gs>
                <a:gs pos="100000">
                  <a:srgbClr val="D3C2E4"/>
                </a:gs>
              </a:gsLst>
              <a:lin ang="10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1" name="任意多边形 280"/>
            <p:cNvSpPr/>
            <p:nvPr/>
          </p:nvSpPr>
          <p:spPr>
            <a:xfrm>
              <a:off x="7131599" y="1951501"/>
              <a:ext cx="409865" cy="300863"/>
            </a:xfrm>
            <a:custGeom>
              <a:avLst/>
              <a:gdLst>
                <a:gd name="connsiteX0" fmla="*/ 1171 w 401568"/>
                <a:gd name="connsiteY0" fmla="*/ 224962 h 298780"/>
                <a:gd name="connsiteX1" fmla="*/ 10696 w 401568"/>
                <a:gd name="connsiteY1" fmla="*/ 122568 h 298780"/>
                <a:gd name="connsiteX2" fmla="*/ 84514 w 401568"/>
                <a:gd name="connsiteY2" fmla="*/ 36843 h 298780"/>
                <a:gd name="connsiteX3" fmla="*/ 213102 w 401568"/>
                <a:gd name="connsiteY3" fmla="*/ 1124 h 298780"/>
                <a:gd name="connsiteX4" fmla="*/ 313114 w 401568"/>
                <a:gd name="connsiteY4" fmla="*/ 13030 h 298780"/>
                <a:gd name="connsiteX5" fmla="*/ 384552 w 401568"/>
                <a:gd name="connsiteY5" fmla="*/ 53512 h 298780"/>
                <a:gd name="connsiteX6" fmla="*/ 401221 w 401568"/>
                <a:gd name="connsiteY6" fmla="*/ 110662 h 298780"/>
                <a:gd name="connsiteX7" fmla="*/ 375027 w 401568"/>
                <a:gd name="connsiteY7" fmla="*/ 196387 h 298780"/>
                <a:gd name="connsiteX8" fmla="*/ 346452 w 401568"/>
                <a:gd name="connsiteY8" fmla="*/ 244012 h 298780"/>
                <a:gd name="connsiteX9" fmla="*/ 336927 w 401568"/>
                <a:gd name="connsiteY9" fmla="*/ 224962 h 298780"/>
                <a:gd name="connsiteX10" fmla="*/ 282158 w 401568"/>
                <a:gd name="connsiteY10" fmla="*/ 182099 h 298780"/>
                <a:gd name="connsiteX11" fmla="*/ 194052 w 401568"/>
                <a:gd name="connsiteY11" fmla="*/ 165430 h 298780"/>
                <a:gd name="connsiteX12" fmla="*/ 101183 w 401568"/>
                <a:gd name="connsiteY12" fmla="*/ 186862 h 298780"/>
                <a:gd name="connsiteX13" fmla="*/ 51177 w 401568"/>
                <a:gd name="connsiteY13" fmla="*/ 213055 h 298780"/>
                <a:gd name="connsiteX14" fmla="*/ 24983 w 401568"/>
                <a:gd name="connsiteY14" fmla="*/ 272587 h 298780"/>
                <a:gd name="connsiteX15" fmla="*/ 17839 w 401568"/>
                <a:gd name="connsiteY15" fmla="*/ 298780 h 298780"/>
                <a:gd name="connsiteX16" fmla="*/ 1171 w 401568"/>
                <a:gd name="connsiteY16" fmla="*/ 224962 h 298780"/>
                <a:gd name="connsiteX0" fmla="*/ 244 w 407785"/>
                <a:gd name="connsiteY0" fmla="*/ 220199 h 300863"/>
                <a:gd name="connsiteX1" fmla="*/ 16913 w 407785"/>
                <a:gd name="connsiteY1" fmla="*/ 122568 h 300863"/>
                <a:gd name="connsiteX2" fmla="*/ 90731 w 407785"/>
                <a:gd name="connsiteY2" fmla="*/ 36843 h 300863"/>
                <a:gd name="connsiteX3" fmla="*/ 219319 w 407785"/>
                <a:gd name="connsiteY3" fmla="*/ 1124 h 300863"/>
                <a:gd name="connsiteX4" fmla="*/ 319331 w 407785"/>
                <a:gd name="connsiteY4" fmla="*/ 13030 h 300863"/>
                <a:gd name="connsiteX5" fmla="*/ 390769 w 407785"/>
                <a:gd name="connsiteY5" fmla="*/ 53512 h 300863"/>
                <a:gd name="connsiteX6" fmla="*/ 407438 w 407785"/>
                <a:gd name="connsiteY6" fmla="*/ 110662 h 300863"/>
                <a:gd name="connsiteX7" fmla="*/ 381244 w 407785"/>
                <a:gd name="connsiteY7" fmla="*/ 196387 h 300863"/>
                <a:gd name="connsiteX8" fmla="*/ 352669 w 407785"/>
                <a:gd name="connsiteY8" fmla="*/ 244012 h 300863"/>
                <a:gd name="connsiteX9" fmla="*/ 343144 w 407785"/>
                <a:gd name="connsiteY9" fmla="*/ 224962 h 300863"/>
                <a:gd name="connsiteX10" fmla="*/ 288375 w 407785"/>
                <a:gd name="connsiteY10" fmla="*/ 182099 h 300863"/>
                <a:gd name="connsiteX11" fmla="*/ 200269 w 407785"/>
                <a:gd name="connsiteY11" fmla="*/ 165430 h 300863"/>
                <a:gd name="connsiteX12" fmla="*/ 107400 w 407785"/>
                <a:gd name="connsiteY12" fmla="*/ 186862 h 300863"/>
                <a:gd name="connsiteX13" fmla="*/ 57394 w 407785"/>
                <a:gd name="connsiteY13" fmla="*/ 213055 h 300863"/>
                <a:gd name="connsiteX14" fmla="*/ 31200 w 407785"/>
                <a:gd name="connsiteY14" fmla="*/ 272587 h 300863"/>
                <a:gd name="connsiteX15" fmla="*/ 24056 w 407785"/>
                <a:gd name="connsiteY15" fmla="*/ 298780 h 300863"/>
                <a:gd name="connsiteX16" fmla="*/ 244 w 407785"/>
                <a:gd name="connsiteY16" fmla="*/ 220199 h 300863"/>
                <a:gd name="connsiteX0" fmla="*/ 244 w 407785"/>
                <a:gd name="connsiteY0" fmla="*/ 220199 h 300863"/>
                <a:gd name="connsiteX1" fmla="*/ 16913 w 407785"/>
                <a:gd name="connsiteY1" fmla="*/ 122568 h 300863"/>
                <a:gd name="connsiteX2" fmla="*/ 90731 w 407785"/>
                <a:gd name="connsiteY2" fmla="*/ 36843 h 300863"/>
                <a:gd name="connsiteX3" fmla="*/ 219319 w 407785"/>
                <a:gd name="connsiteY3" fmla="*/ 1124 h 300863"/>
                <a:gd name="connsiteX4" fmla="*/ 319331 w 407785"/>
                <a:gd name="connsiteY4" fmla="*/ 13030 h 300863"/>
                <a:gd name="connsiteX5" fmla="*/ 390769 w 407785"/>
                <a:gd name="connsiteY5" fmla="*/ 53512 h 300863"/>
                <a:gd name="connsiteX6" fmla="*/ 407438 w 407785"/>
                <a:gd name="connsiteY6" fmla="*/ 110662 h 300863"/>
                <a:gd name="connsiteX7" fmla="*/ 381244 w 407785"/>
                <a:gd name="connsiteY7" fmla="*/ 196387 h 300863"/>
                <a:gd name="connsiteX8" fmla="*/ 352669 w 407785"/>
                <a:gd name="connsiteY8" fmla="*/ 244012 h 300863"/>
                <a:gd name="connsiteX9" fmla="*/ 343144 w 407785"/>
                <a:gd name="connsiteY9" fmla="*/ 224962 h 300863"/>
                <a:gd name="connsiteX10" fmla="*/ 288375 w 407785"/>
                <a:gd name="connsiteY10" fmla="*/ 182099 h 300863"/>
                <a:gd name="connsiteX11" fmla="*/ 200269 w 407785"/>
                <a:gd name="connsiteY11" fmla="*/ 165430 h 300863"/>
                <a:gd name="connsiteX12" fmla="*/ 107400 w 407785"/>
                <a:gd name="connsiteY12" fmla="*/ 186862 h 300863"/>
                <a:gd name="connsiteX13" fmla="*/ 64538 w 407785"/>
                <a:gd name="connsiteY13" fmla="*/ 215437 h 300863"/>
                <a:gd name="connsiteX14" fmla="*/ 31200 w 407785"/>
                <a:gd name="connsiteY14" fmla="*/ 272587 h 300863"/>
                <a:gd name="connsiteX15" fmla="*/ 24056 w 407785"/>
                <a:gd name="connsiteY15" fmla="*/ 298780 h 300863"/>
                <a:gd name="connsiteX16" fmla="*/ 244 w 407785"/>
                <a:gd name="connsiteY16" fmla="*/ 220199 h 300863"/>
                <a:gd name="connsiteX0" fmla="*/ 244 w 410080"/>
                <a:gd name="connsiteY0" fmla="*/ 220199 h 300863"/>
                <a:gd name="connsiteX1" fmla="*/ 16913 w 410080"/>
                <a:gd name="connsiteY1" fmla="*/ 122568 h 300863"/>
                <a:gd name="connsiteX2" fmla="*/ 90731 w 410080"/>
                <a:gd name="connsiteY2" fmla="*/ 36843 h 300863"/>
                <a:gd name="connsiteX3" fmla="*/ 219319 w 410080"/>
                <a:gd name="connsiteY3" fmla="*/ 1124 h 300863"/>
                <a:gd name="connsiteX4" fmla="*/ 319331 w 410080"/>
                <a:gd name="connsiteY4" fmla="*/ 13030 h 300863"/>
                <a:gd name="connsiteX5" fmla="*/ 390769 w 410080"/>
                <a:gd name="connsiteY5" fmla="*/ 53512 h 300863"/>
                <a:gd name="connsiteX6" fmla="*/ 409819 w 410080"/>
                <a:gd name="connsiteY6" fmla="*/ 127331 h 300863"/>
                <a:gd name="connsiteX7" fmla="*/ 381244 w 410080"/>
                <a:gd name="connsiteY7" fmla="*/ 196387 h 300863"/>
                <a:gd name="connsiteX8" fmla="*/ 352669 w 410080"/>
                <a:gd name="connsiteY8" fmla="*/ 244012 h 300863"/>
                <a:gd name="connsiteX9" fmla="*/ 343144 w 410080"/>
                <a:gd name="connsiteY9" fmla="*/ 224962 h 300863"/>
                <a:gd name="connsiteX10" fmla="*/ 288375 w 410080"/>
                <a:gd name="connsiteY10" fmla="*/ 182099 h 300863"/>
                <a:gd name="connsiteX11" fmla="*/ 200269 w 410080"/>
                <a:gd name="connsiteY11" fmla="*/ 165430 h 300863"/>
                <a:gd name="connsiteX12" fmla="*/ 107400 w 410080"/>
                <a:gd name="connsiteY12" fmla="*/ 186862 h 300863"/>
                <a:gd name="connsiteX13" fmla="*/ 64538 w 410080"/>
                <a:gd name="connsiteY13" fmla="*/ 215437 h 300863"/>
                <a:gd name="connsiteX14" fmla="*/ 31200 w 410080"/>
                <a:gd name="connsiteY14" fmla="*/ 272587 h 300863"/>
                <a:gd name="connsiteX15" fmla="*/ 24056 w 410080"/>
                <a:gd name="connsiteY15" fmla="*/ 298780 h 300863"/>
                <a:gd name="connsiteX16" fmla="*/ 244 w 410080"/>
                <a:gd name="connsiteY16" fmla="*/ 220199 h 300863"/>
                <a:gd name="connsiteX0" fmla="*/ 244 w 409865"/>
                <a:gd name="connsiteY0" fmla="*/ 220199 h 300863"/>
                <a:gd name="connsiteX1" fmla="*/ 16913 w 409865"/>
                <a:gd name="connsiteY1" fmla="*/ 122568 h 300863"/>
                <a:gd name="connsiteX2" fmla="*/ 90731 w 409865"/>
                <a:gd name="connsiteY2" fmla="*/ 36843 h 300863"/>
                <a:gd name="connsiteX3" fmla="*/ 219319 w 409865"/>
                <a:gd name="connsiteY3" fmla="*/ 1124 h 300863"/>
                <a:gd name="connsiteX4" fmla="*/ 319331 w 409865"/>
                <a:gd name="connsiteY4" fmla="*/ 13030 h 300863"/>
                <a:gd name="connsiteX5" fmla="*/ 386007 w 409865"/>
                <a:gd name="connsiteY5" fmla="*/ 53512 h 300863"/>
                <a:gd name="connsiteX6" fmla="*/ 409819 w 409865"/>
                <a:gd name="connsiteY6" fmla="*/ 127331 h 300863"/>
                <a:gd name="connsiteX7" fmla="*/ 381244 w 409865"/>
                <a:gd name="connsiteY7" fmla="*/ 196387 h 300863"/>
                <a:gd name="connsiteX8" fmla="*/ 352669 w 409865"/>
                <a:gd name="connsiteY8" fmla="*/ 244012 h 300863"/>
                <a:gd name="connsiteX9" fmla="*/ 343144 w 409865"/>
                <a:gd name="connsiteY9" fmla="*/ 224962 h 300863"/>
                <a:gd name="connsiteX10" fmla="*/ 288375 w 409865"/>
                <a:gd name="connsiteY10" fmla="*/ 182099 h 300863"/>
                <a:gd name="connsiteX11" fmla="*/ 200269 w 409865"/>
                <a:gd name="connsiteY11" fmla="*/ 165430 h 300863"/>
                <a:gd name="connsiteX12" fmla="*/ 107400 w 409865"/>
                <a:gd name="connsiteY12" fmla="*/ 186862 h 300863"/>
                <a:gd name="connsiteX13" fmla="*/ 64538 w 409865"/>
                <a:gd name="connsiteY13" fmla="*/ 215437 h 300863"/>
                <a:gd name="connsiteX14" fmla="*/ 31200 w 409865"/>
                <a:gd name="connsiteY14" fmla="*/ 272587 h 300863"/>
                <a:gd name="connsiteX15" fmla="*/ 24056 w 409865"/>
                <a:gd name="connsiteY15" fmla="*/ 298780 h 300863"/>
                <a:gd name="connsiteX16" fmla="*/ 244 w 409865"/>
                <a:gd name="connsiteY16" fmla="*/ 220199 h 30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9865" h="300863">
                  <a:moveTo>
                    <a:pt x="244" y="220199"/>
                  </a:moveTo>
                  <a:cubicBezTo>
                    <a:pt x="-946" y="190830"/>
                    <a:pt x="1832" y="153127"/>
                    <a:pt x="16913" y="122568"/>
                  </a:cubicBezTo>
                  <a:cubicBezTo>
                    <a:pt x="31994" y="92009"/>
                    <a:pt x="56997" y="57084"/>
                    <a:pt x="90731" y="36843"/>
                  </a:cubicBezTo>
                  <a:cubicBezTo>
                    <a:pt x="124465" y="16602"/>
                    <a:pt x="181219" y="5093"/>
                    <a:pt x="219319" y="1124"/>
                  </a:cubicBezTo>
                  <a:cubicBezTo>
                    <a:pt x="257419" y="-2845"/>
                    <a:pt x="291550" y="4299"/>
                    <a:pt x="319331" y="13030"/>
                  </a:cubicBezTo>
                  <a:cubicBezTo>
                    <a:pt x="347112" y="21761"/>
                    <a:pt x="370926" y="34462"/>
                    <a:pt x="386007" y="53512"/>
                  </a:cubicBezTo>
                  <a:cubicBezTo>
                    <a:pt x="401088" y="72562"/>
                    <a:pt x="410613" y="103519"/>
                    <a:pt x="409819" y="127331"/>
                  </a:cubicBezTo>
                  <a:cubicBezTo>
                    <a:pt x="409025" y="151143"/>
                    <a:pt x="390769" y="176940"/>
                    <a:pt x="381244" y="196387"/>
                  </a:cubicBezTo>
                  <a:cubicBezTo>
                    <a:pt x="371719" y="215834"/>
                    <a:pt x="359019" y="239250"/>
                    <a:pt x="352669" y="244012"/>
                  </a:cubicBezTo>
                  <a:cubicBezTo>
                    <a:pt x="346319" y="248774"/>
                    <a:pt x="353860" y="235281"/>
                    <a:pt x="343144" y="224962"/>
                  </a:cubicBezTo>
                  <a:cubicBezTo>
                    <a:pt x="332428" y="214643"/>
                    <a:pt x="312188" y="192021"/>
                    <a:pt x="288375" y="182099"/>
                  </a:cubicBezTo>
                  <a:cubicBezTo>
                    <a:pt x="264563" y="172177"/>
                    <a:pt x="230431" y="164636"/>
                    <a:pt x="200269" y="165430"/>
                  </a:cubicBezTo>
                  <a:cubicBezTo>
                    <a:pt x="170107" y="166224"/>
                    <a:pt x="130022" y="178528"/>
                    <a:pt x="107400" y="186862"/>
                  </a:cubicBezTo>
                  <a:cubicBezTo>
                    <a:pt x="84778" y="195196"/>
                    <a:pt x="77238" y="201149"/>
                    <a:pt x="64538" y="215437"/>
                  </a:cubicBezTo>
                  <a:cubicBezTo>
                    <a:pt x="51838" y="229725"/>
                    <a:pt x="36756" y="258299"/>
                    <a:pt x="31200" y="272587"/>
                  </a:cubicBezTo>
                  <a:cubicBezTo>
                    <a:pt x="25644" y="286875"/>
                    <a:pt x="29215" y="307511"/>
                    <a:pt x="24056" y="298780"/>
                  </a:cubicBezTo>
                  <a:cubicBezTo>
                    <a:pt x="18897" y="290049"/>
                    <a:pt x="1434" y="249568"/>
                    <a:pt x="244" y="220199"/>
                  </a:cubicBezTo>
                  <a:close/>
                </a:path>
              </a:pathLst>
            </a:custGeom>
            <a:gradFill flip="none" rotWithShape="1">
              <a:gsLst>
                <a:gs pos="0">
                  <a:srgbClr val="D4C1E5"/>
                </a:gs>
                <a:gs pos="50000">
                  <a:schemeClr val="bg1"/>
                </a:gs>
                <a:gs pos="100000">
                  <a:srgbClr val="D3C2E4"/>
                </a:gs>
              </a:gsLst>
              <a:lin ang="10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2" name="任意多边形 281"/>
            <p:cNvSpPr/>
            <p:nvPr/>
          </p:nvSpPr>
          <p:spPr>
            <a:xfrm>
              <a:off x="7159253" y="2907501"/>
              <a:ext cx="377651" cy="445326"/>
            </a:xfrm>
            <a:custGeom>
              <a:avLst/>
              <a:gdLst>
                <a:gd name="connsiteX0" fmla="*/ 113051 w 377841"/>
                <a:gd name="connsiteY0" fmla="*/ 171455 h 447704"/>
                <a:gd name="connsiteX1" fmla="*/ 234494 w 377841"/>
                <a:gd name="connsiteY1" fmla="*/ 128593 h 447704"/>
                <a:gd name="connsiteX2" fmla="*/ 310694 w 377841"/>
                <a:gd name="connsiteY2" fmla="*/ 80968 h 447704"/>
                <a:gd name="connsiteX3" fmla="*/ 351176 w 377841"/>
                <a:gd name="connsiteY3" fmla="*/ 40487 h 447704"/>
                <a:gd name="connsiteX4" fmla="*/ 348794 w 377841"/>
                <a:gd name="connsiteY4" fmla="*/ 5 h 447704"/>
                <a:gd name="connsiteX5" fmla="*/ 367844 w 377841"/>
                <a:gd name="connsiteY5" fmla="*/ 38105 h 447704"/>
                <a:gd name="connsiteX6" fmla="*/ 377369 w 377841"/>
                <a:gd name="connsiteY6" fmla="*/ 104780 h 447704"/>
                <a:gd name="connsiteX7" fmla="*/ 353557 w 377841"/>
                <a:gd name="connsiteY7" fmla="*/ 188124 h 447704"/>
                <a:gd name="connsiteX8" fmla="*/ 277357 w 377841"/>
                <a:gd name="connsiteY8" fmla="*/ 257180 h 447704"/>
                <a:gd name="connsiteX9" fmla="*/ 141626 w 377841"/>
                <a:gd name="connsiteY9" fmla="*/ 300043 h 447704"/>
                <a:gd name="connsiteX10" fmla="*/ 46376 w 377841"/>
                <a:gd name="connsiteY10" fmla="*/ 340524 h 447704"/>
                <a:gd name="connsiteX11" fmla="*/ 20182 w 377841"/>
                <a:gd name="connsiteY11" fmla="*/ 395293 h 447704"/>
                <a:gd name="connsiteX12" fmla="*/ 13038 w 377841"/>
                <a:gd name="connsiteY12" fmla="*/ 447680 h 447704"/>
                <a:gd name="connsiteX13" fmla="*/ 8276 w 377841"/>
                <a:gd name="connsiteY13" fmla="*/ 400055 h 447704"/>
                <a:gd name="connsiteX14" fmla="*/ 1132 w 377841"/>
                <a:gd name="connsiteY14" fmla="*/ 266705 h 447704"/>
                <a:gd name="connsiteX15" fmla="*/ 34469 w 377841"/>
                <a:gd name="connsiteY15" fmla="*/ 219080 h 447704"/>
                <a:gd name="connsiteX16" fmla="*/ 113051 w 377841"/>
                <a:gd name="connsiteY16" fmla="*/ 171455 h 447704"/>
                <a:gd name="connsiteX0" fmla="*/ 113085 w 377875"/>
                <a:gd name="connsiteY0" fmla="*/ 171455 h 445326"/>
                <a:gd name="connsiteX1" fmla="*/ 234528 w 377875"/>
                <a:gd name="connsiteY1" fmla="*/ 128593 h 445326"/>
                <a:gd name="connsiteX2" fmla="*/ 310728 w 377875"/>
                <a:gd name="connsiteY2" fmla="*/ 80968 h 445326"/>
                <a:gd name="connsiteX3" fmla="*/ 351210 w 377875"/>
                <a:gd name="connsiteY3" fmla="*/ 40487 h 445326"/>
                <a:gd name="connsiteX4" fmla="*/ 348828 w 377875"/>
                <a:gd name="connsiteY4" fmla="*/ 5 h 445326"/>
                <a:gd name="connsiteX5" fmla="*/ 367878 w 377875"/>
                <a:gd name="connsiteY5" fmla="*/ 38105 h 445326"/>
                <a:gd name="connsiteX6" fmla="*/ 377403 w 377875"/>
                <a:gd name="connsiteY6" fmla="*/ 104780 h 445326"/>
                <a:gd name="connsiteX7" fmla="*/ 353591 w 377875"/>
                <a:gd name="connsiteY7" fmla="*/ 188124 h 445326"/>
                <a:gd name="connsiteX8" fmla="*/ 277391 w 377875"/>
                <a:gd name="connsiteY8" fmla="*/ 257180 h 445326"/>
                <a:gd name="connsiteX9" fmla="*/ 141660 w 377875"/>
                <a:gd name="connsiteY9" fmla="*/ 300043 h 445326"/>
                <a:gd name="connsiteX10" fmla="*/ 46410 w 377875"/>
                <a:gd name="connsiteY10" fmla="*/ 340524 h 445326"/>
                <a:gd name="connsiteX11" fmla="*/ 20216 w 377875"/>
                <a:gd name="connsiteY11" fmla="*/ 395293 h 445326"/>
                <a:gd name="connsiteX12" fmla="*/ 15454 w 377875"/>
                <a:gd name="connsiteY12" fmla="*/ 445299 h 445326"/>
                <a:gd name="connsiteX13" fmla="*/ 8310 w 377875"/>
                <a:gd name="connsiteY13" fmla="*/ 400055 h 445326"/>
                <a:gd name="connsiteX14" fmla="*/ 1166 w 377875"/>
                <a:gd name="connsiteY14" fmla="*/ 266705 h 445326"/>
                <a:gd name="connsiteX15" fmla="*/ 34503 w 377875"/>
                <a:gd name="connsiteY15" fmla="*/ 219080 h 445326"/>
                <a:gd name="connsiteX16" fmla="*/ 113085 w 377875"/>
                <a:gd name="connsiteY16" fmla="*/ 171455 h 445326"/>
                <a:gd name="connsiteX0" fmla="*/ 113085 w 377875"/>
                <a:gd name="connsiteY0" fmla="*/ 171455 h 445326"/>
                <a:gd name="connsiteX1" fmla="*/ 234528 w 377875"/>
                <a:gd name="connsiteY1" fmla="*/ 128593 h 445326"/>
                <a:gd name="connsiteX2" fmla="*/ 310728 w 377875"/>
                <a:gd name="connsiteY2" fmla="*/ 80968 h 445326"/>
                <a:gd name="connsiteX3" fmla="*/ 351210 w 377875"/>
                <a:gd name="connsiteY3" fmla="*/ 40487 h 445326"/>
                <a:gd name="connsiteX4" fmla="*/ 348828 w 377875"/>
                <a:gd name="connsiteY4" fmla="*/ 5 h 445326"/>
                <a:gd name="connsiteX5" fmla="*/ 367878 w 377875"/>
                <a:gd name="connsiteY5" fmla="*/ 38105 h 445326"/>
                <a:gd name="connsiteX6" fmla="*/ 377403 w 377875"/>
                <a:gd name="connsiteY6" fmla="*/ 104780 h 445326"/>
                <a:gd name="connsiteX7" fmla="*/ 353591 w 377875"/>
                <a:gd name="connsiteY7" fmla="*/ 188124 h 445326"/>
                <a:gd name="connsiteX8" fmla="*/ 277391 w 377875"/>
                <a:gd name="connsiteY8" fmla="*/ 252418 h 445326"/>
                <a:gd name="connsiteX9" fmla="*/ 141660 w 377875"/>
                <a:gd name="connsiteY9" fmla="*/ 300043 h 445326"/>
                <a:gd name="connsiteX10" fmla="*/ 46410 w 377875"/>
                <a:gd name="connsiteY10" fmla="*/ 340524 h 445326"/>
                <a:gd name="connsiteX11" fmla="*/ 20216 w 377875"/>
                <a:gd name="connsiteY11" fmla="*/ 395293 h 445326"/>
                <a:gd name="connsiteX12" fmla="*/ 15454 w 377875"/>
                <a:gd name="connsiteY12" fmla="*/ 445299 h 445326"/>
                <a:gd name="connsiteX13" fmla="*/ 8310 w 377875"/>
                <a:gd name="connsiteY13" fmla="*/ 400055 h 445326"/>
                <a:gd name="connsiteX14" fmla="*/ 1166 w 377875"/>
                <a:gd name="connsiteY14" fmla="*/ 266705 h 445326"/>
                <a:gd name="connsiteX15" fmla="*/ 34503 w 377875"/>
                <a:gd name="connsiteY15" fmla="*/ 219080 h 445326"/>
                <a:gd name="connsiteX16" fmla="*/ 113085 w 377875"/>
                <a:gd name="connsiteY16" fmla="*/ 171455 h 445326"/>
                <a:gd name="connsiteX0" fmla="*/ 113085 w 377651"/>
                <a:gd name="connsiteY0" fmla="*/ 171455 h 445326"/>
                <a:gd name="connsiteX1" fmla="*/ 234528 w 377651"/>
                <a:gd name="connsiteY1" fmla="*/ 128593 h 445326"/>
                <a:gd name="connsiteX2" fmla="*/ 310728 w 377651"/>
                <a:gd name="connsiteY2" fmla="*/ 80968 h 445326"/>
                <a:gd name="connsiteX3" fmla="*/ 351210 w 377651"/>
                <a:gd name="connsiteY3" fmla="*/ 40487 h 445326"/>
                <a:gd name="connsiteX4" fmla="*/ 348828 w 377651"/>
                <a:gd name="connsiteY4" fmla="*/ 5 h 445326"/>
                <a:gd name="connsiteX5" fmla="*/ 367878 w 377651"/>
                <a:gd name="connsiteY5" fmla="*/ 38105 h 445326"/>
                <a:gd name="connsiteX6" fmla="*/ 377403 w 377651"/>
                <a:gd name="connsiteY6" fmla="*/ 104780 h 445326"/>
                <a:gd name="connsiteX7" fmla="*/ 358354 w 377651"/>
                <a:gd name="connsiteY7" fmla="*/ 180980 h 445326"/>
                <a:gd name="connsiteX8" fmla="*/ 277391 w 377651"/>
                <a:gd name="connsiteY8" fmla="*/ 252418 h 445326"/>
                <a:gd name="connsiteX9" fmla="*/ 141660 w 377651"/>
                <a:gd name="connsiteY9" fmla="*/ 300043 h 445326"/>
                <a:gd name="connsiteX10" fmla="*/ 46410 w 377651"/>
                <a:gd name="connsiteY10" fmla="*/ 340524 h 445326"/>
                <a:gd name="connsiteX11" fmla="*/ 20216 w 377651"/>
                <a:gd name="connsiteY11" fmla="*/ 395293 h 445326"/>
                <a:gd name="connsiteX12" fmla="*/ 15454 w 377651"/>
                <a:gd name="connsiteY12" fmla="*/ 445299 h 445326"/>
                <a:gd name="connsiteX13" fmla="*/ 8310 w 377651"/>
                <a:gd name="connsiteY13" fmla="*/ 400055 h 445326"/>
                <a:gd name="connsiteX14" fmla="*/ 1166 w 377651"/>
                <a:gd name="connsiteY14" fmla="*/ 266705 h 445326"/>
                <a:gd name="connsiteX15" fmla="*/ 34503 w 377651"/>
                <a:gd name="connsiteY15" fmla="*/ 219080 h 445326"/>
                <a:gd name="connsiteX16" fmla="*/ 113085 w 377651"/>
                <a:gd name="connsiteY16" fmla="*/ 171455 h 445326"/>
                <a:gd name="connsiteX0" fmla="*/ 113085 w 377651"/>
                <a:gd name="connsiteY0" fmla="*/ 171455 h 445326"/>
                <a:gd name="connsiteX1" fmla="*/ 234528 w 377651"/>
                <a:gd name="connsiteY1" fmla="*/ 128593 h 445326"/>
                <a:gd name="connsiteX2" fmla="*/ 310728 w 377651"/>
                <a:gd name="connsiteY2" fmla="*/ 83350 h 445326"/>
                <a:gd name="connsiteX3" fmla="*/ 351210 w 377651"/>
                <a:gd name="connsiteY3" fmla="*/ 40487 h 445326"/>
                <a:gd name="connsiteX4" fmla="*/ 348828 w 377651"/>
                <a:gd name="connsiteY4" fmla="*/ 5 h 445326"/>
                <a:gd name="connsiteX5" fmla="*/ 367878 w 377651"/>
                <a:gd name="connsiteY5" fmla="*/ 38105 h 445326"/>
                <a:gd name="connsiteX6" fmla="*/ 377403 w 377651"/>
                <a:gd name="connsiteY6" fmla="*/ 104780 h 445326"/>
                <a:gd name="connsiteX7" fmla="*/ 358354 w 377651"/>
                <a:gd name="connsiteY7" fmla="*/ 180980 h 445326"/>
                <a:gd name="connsiteX8" fmla="*/ 277391 w 377651"/>
                <a:gd name="connsiteY8" fmla="*/ 252418 h 445326"/>
                <a:gd name="connsiteX9" fmla="*/ 141660 w 377651"/>
                <a:gd name="connsiteY9" fmla="*/ 300043 h 445326"/>
                <a:gd name="connsiteX10" fmla="*/ 46410 w 377651"/>
                <a:gd name="connsiteY10" fmla="*/ 340524 h 445326"/>
                <a:gd name="connsiteX11" fmla="*/ 20216 w 377651"/>
                <a:gd name="connsiteY11" fmla="*/ 395293 h 445326"/>
                <a:gd name="connsiteX12" fmla="*/ 15454 w 377651"/>
                <a:gd name="connsiteY12" fmla="*/ 445299 h 445326"/>
                <a:gd name="connsiteX13" fmla="*/ 8310 w 377651"/>
                <a:gd name="connsiteY13" fmla="*/ 400055 h 445326"/>
                <a:gd name="connsiteX14" fmla="*/ 1166 w 377651"/>
                <a:gd name="connsiteY14" fmla="*/ 266705 h 445326"/>
                <a:gd name="connsiteX15" fmla="*/ 34503 w 377651"/>
                <a:gd name="connsiteY15" fmla="*/ 219080 h 445326"/>
                <a:gd name="connsiteX16" fmla="*/ 113085 w 377651"/>
                <a:gd name="connsiteY16" fmla="*/ 171455 h 4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7651" h="445326">
                  <a:moveTo>
                    <a:pt x="113085" y="171455"/>
                  </a:moveTo>
                  <a:cubicBezTo>
                    <a:pt x="146422" y="156374"/>
                    <a:pt x="201587" y="143277"/>
                    <a:pt x="234528" y="128593"/>
                  </a:cubicBezTo>
                  <a:cubicBezTo>
                    <a:pt x="267469" y="113909"/>
                    <a:pt x="291281" y="98034"/>
                    <a:pt x="310728" y="83350"/>
                  </a:cubicBezTo>
                  <a:cubicBezTo>
                    <a:pt x="330175" y="68666"/>
                    <a:pt x="344860" y="54378"/>
                    <a:pt x="351210" y="40487"/>
                  </a:cubicBezTo>
                  <a:cubicBezTo>
                    <a:pt x="357560" y="26596"/>
                    <a:pt x="346050" y="402"/>
                    <a:pt x="348828" y="5"/>
                  </a:cubicBezTo>
                  <a:cubicBezTo>
                    <a:pt x="351606" y="-392"/>
                    <a:pt x="363115" y="20642"/>
                    <a:pt x="367878" y="38105"/>
                  </a:cubicBezTo>
                  <a:cubicBezTo>
                    <a:pt x="372641" y="55568"/>
                    <a:pt x="378990" y="80968"/>
                    <a:pt x="377403" y="104780"/>
                  </a:cubicBezTo>
                  <a:cubicBezTo>
                    <a:pt x="375816" y="128592"/>
                    <a:pt x="375023" y="156374"/>
                    <a:pt x="358354" y="180980"/>
                  </a:cubicBezTo>
                  <a:cubicBezTo>
                    <a:pt x="341685" y="205586"/>
                    <a:pt x="313507" y="232574"/>
                    <a:pt x="277391" y="252418"/>
                  </a:cubicBezTo>
                  <a:cubicBezTo>
                    <a:pt x="241275" y="272262"/>
                    <a:pt x="180157" y="285359"/>
                    <a:pt x="141660" y="300043"/>
                  </a:cubicBezTo>
                  <a:cubicBezTo>
                    <a:pt x="103163" y="314727"/>
                    <a:pt x="66651" y="324649"/>
                    <a:pt x="46410" y="340524"/>
                  </a:cubicBezTo>
                  <a:cubicBezTo>
                    <a:pt x="26169" y="356399"/>
                    <a:pt x="25375" y="377831"/>
                    <a:pt x="20216" y="395293"/>
                  </a:cubicBezTo>
                  <a:cubicBezTo>
                    <a:pt x="15057" y="412756"/>
                    <a:pt x="17438" y="444505"/>
                    <a:pt x="15454" y="445299"/>
                  </a:cubicBezTo>
                  <a:cubicBezTo>
                    <a:pt x="13470" y="446093"/>
                    <a:pt x="10691" y="429821"/>
                    <a:pt x="8310" y="400055"/>
                  </a:cubicBezTo>
                  <a:cubicBezTo>
                    <a:pt x="5929" y="370289"/>
                    <a:pt x="-3200" y="296868"/>
                    <a:pt x="1166" y="266705"/>
                  </a:cubicBezTo>
                  <a:cubicBezTo>
                    <a:pt x="5531" y="236543"/>
                    <a:pt x="13866" y="235749"/>
                    <a:pt x="34503" y="219080"/>
                  </a:cubicBezTo>
                  <a:cubicBezTo>
                    <a:pt x="55140" y="202411"/>
                    <a:pt x="79748" y="186536"/>
                    <a:pt x="113085" y="171455"/>
                  </a:cubicBezTo>
                  <a:close/>
                </a:path>
              </a:pathLst>
            </a:custGeom>
            <a:gradFill flip="none" rotWithShape="1">
              <a:gsLst>
                <a:gs pos="0">
                  <a:srgbClr val="D4C1E5"/>
                </a:gs>
                <a:gs pos="50000">
                  <a:schemeClr val="bg1"/>
                </a:gs>
                <a:gs pos="100000">
                  <a:srgbClr val="D3C2E4"/>
                </a:gs>
              </a:gsLst>
              <a:lin ang="10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3" name="任意多边形 282"/>
            <p:cNvSpPr/>
            <p:nvPr/>
          </p:nvSpPr>
          <p:spPr>
            <a:xfrm>
              <a:off x="7233700" y="3236035"/>
              <a:ext cx="241225" cy="414804"/>
            </a:xfrm>
            <a:custGeom>
              <a:avLst/>
              <a:gdLst>
                <a:gd name="connsiteX0" fmla="*/ 31071 w 243911"/>
                <a:gd name="connsiteY0" fmla="*/ 138226 h 411671"/>
                <a:gd name="connsiteX1" fmla="*/ 7258 w 243911"/>
                <a:gd name="connsiteY1" fmla="*/ 219188 h 411671"/>
                <a:gd name="connsiteX2" fmla="*/ 2496 w 243911"/>
                <a:gd name="connsiteY2" fmla="*/ 293007 h 411671"/>
                <a:gd name="connsiteX3" fmla="*/ 42977 w 243911"/>
                <a:gd name="connsiteY3" fmla="*/ 362063 h 411671"/>
                <a:gd name="connsiteX4" fmla="*/ 81077 w 243911"/>
                <a:gd name="connsiteY4" fmla="*/ 404926 h 411671"/>
                <a:gd name="connsiteX5" fmla="*/ 128702 w 243911"/>
                <a:gd name="connsiteY5" fmla="*/ 409688 h 411671"/>
                <a:gd name="connsiteX6" fmla="*/ 162039 w 243911"/>
                <a:gd name="connsiteY6" fmla="*/ 385876 h 411671"/>
                <a:gd name="connsiteX7" fmla="*/ 142989 w 243911"/>
                <a:gd name="connsiteY7" fmla="*/ 381113 h 411671"/>
                <a:gd name="connsiteX8" fmla="*/ 126321 w 243911"/>
                <a:gd name="connsiteY8" fmla="*/ 345395 h 411671"/>
                <a:gd name="connsiteX9" fmla="*/ 150133 w 243911"/>
                <a:gd name="connsiteY9" fmla="*/ 252526 h 411671"/>
                <a:gd name="connsiteX10" fmla="*/ 192996 w 243911"/>
                <a:gd name="connsiteY10" fmla="*/ 183470 h 411671"/>
                <a:gd name="connsiteX11" fmla="*/ 235858 w 243911"/>
                <a:gd name="connsiteY11" fmla="*/ 126320 h 411671"/>
                <a:gd name="connsiteX12" fmla="*/ 243002 w 243911"/>
                <a:gd name="connsiteY12" fmla="*/ 69170 h 411671"/>
                <a:gd name="connsiteX13" fmla="*/ 223952 w 243911"/>
                <a:gd name="connsiteY13" fmla="*/ 23926 h 411671"/>
                <a:gd name="connsiteX14" fmla="*/ 166802 w 243911"/>
                <a:gd name="connsiteY14" fmla="*/ 113 h 411671"/>
                <a:gd name="connsiteX15" fmla="*/ 171564 w 243911"/>
                <a:gd name="connsiteY15" fmla="*/ 16782 h 411671"/>
                <a:gd name="connsiteX16" fmla="*/ 126321 w 243911"/>
                <a:gd name="connsiteY16" fmla="*/ 57263 h 411671"/>
                <a:gd name="connsiteX17" fmla="*/ 76314 w 243911"/>
                <a:gd name="connsiteY17" fmla="*/ 85838 h 411671"/>
                <a:gd name="connsiteX18" fmla="*/ 31071 w 243911"/>
                <a:gd name="connsiteY18" fmla="*/ 138226 h 411671"/>
                <a:gd name="connsiteX0" fmla="*/ 31071 w 243911"/>
                <a:gd name="connsiteY0" fmla="*/ 138226 h 411671"/>
                <a:gd name="connsiteX1" fmla="*/ 7258 w 243911"/>
                <a:gd name="connsiteY1" fmla="*/ 219188 h 411671"/>
                <a:gd name="connsiteX2" fmla="*/ 2496 w 243911"/>
                <a:gd name="connsiteY2" fmla="*/ 293007 h 411671"/>
                <a:gd name="connsiteX3" fmla="*/ 42977 w 243911"/>
                <a:gd name="connsiteY3" fmla="*/ 362063 h 411671"/>
                <a:gd name="connsiteX4" fmla="*/ 81077 w 243911"/>
                <a:gd name="connsiteY4" fmla="*/ 404926 h 411671"/>
                <a:gd name="connsiteX5" fmla="*/ 128702 w 243911"/>
                <a:gd name="connsiteY5" fmla="*/ 409688 h 411671"/>
                <a:gd name="connsiteX6" fmla="*/ 162039 w 243911"/>
                <a:gd name="connsiteY6" fmla="*/ 385876 h 411671"/>
                <a:gd name="connsiteX7" fmla="*/ 142989 w 243911"/>
                <a:gd name="connsiteY7" fmla="*/ 381113 h 411671"/>
                <a:gd name="connsiteX8" fmla="*/ 126321 w 243911"/>
                <a:gd name="connsiteY8" fmla="*/ 328727 h 411671"/>
                <a:gd name="connsiteX9" fmla="*/ 150133 w 243911"/>
                <a:gd name="connsiteY9" fmla="*/ 252526 h 411671"/>
                <a:gd name="connsiteX10" fmla="*/ 192996 w 243911"/>
                <a:gd name="connsiteY10" fmla="*/ 183470 h 411671"/>
                <a:gd name="connsiteX11" fmla="*/ 235858 w 243911"/>
                <a:gd name="connsiteY11" fmla="*/ 126320 h 411671"/>
                <a:gd name="connsiteX12" fmla="*/ 243002 w 243911"/>
                <a:gd name="connsiteY12" fmla="*/ 69170 h 411671"/>
                <a:gd name="connsiteX13" fmla="*/ 223952 w 243911"/>
                <a:gd name="connsiteY13" fmla="*/ 23926 h 411671"/>
                <a:gd name="connsiteX14" fmla="*/ 166802 w 243911"/>
                <a:gd name="connsiteY14" fmla="*/ 113 h 411671"/>
                <a:gd name="connsiteX15" fmla="*/ 171564 w 243911"/>
                <a:gd name="connsiteY15" fmla="*/ 16782 h 411671"/>
                <a:gd name="connsiteX16" fmla="*/ 126321 w 243911"/>
                <a:gd name="connsiteY16" fmla="*/ 57263 h 411671"/>
                <a:gd name="connsiteX17" fmla="*/ 76314 w 243911"/>
                <a:gd name="connsiteY17" fmla="*/ 85838 h 411671"/>
                <a:gd name="connsiteX18" fmla="*/ 31071 w 243911"/>
                <a:gd name="connsiteY18" fmla="*/ 138226 h 411671"/>
                <a:gd name="connsiteX0" fmla="*/ 31071 w 243911"/>
                <a:gd name="connsiteY0" fmla="*/ 138226 h 410072"/>
                <a:gd name="connsiteX1" fmla="*/ 7258 w 243911"/>
                <a:gd name="connsiteY1" fmla="*/ 219188 h 410072"/>
                <a:gd name="connsiteX2" fmla="*/ 2496 w 243911"/>
                <a:gd name="connsiteY2" fmla="*/ 293007 h 410072"/>
                <a:gd name="connsiteX3" fmla="*/ 42977 w 243911"/>
                <a:gd name="connsiteY3" fmla="*/ 362063 h 410072"/>
                <a:gd name="connsiteX4" fmla="*/ 83459 w 243911"/>
                <a:gd name="connsiteY4" fmla="*/ 397783 h 410072"/>
                <a:gd name="connsiteX5" fmla="*/ 128702 w 243911"/>
                <a:gd name="connsiteY5" fmla="*/ 409688 h 410072"/>
                <a:gd name="connsiteX6" fmla="*/ 162039 w 243911"/>
                <a:gd name="connsiteY6" fmla="*/ 385876 h 410072"/>
                <a:gd name="connsiteX7" fmla="*/ 142989 w 243911"/>
                <a:gd name="connsiteY7" fmla="*/ 381113 h 410072"/>
                <a:gd name="connsiteX8" fmla="*/ 126321 w 243911"/>
                <a:gd name="connsiteY8" fmla="*/ 328727 h 410072"/>
                <a:gd name="connsiteX9" fmla="*/ 150133 w 243911"/>
                <a:gd name="connsiteY9" fmla="*/ 252526 h 410072"/>
                <a:gd name="connsiteX10" fmla="*/ 192996 w 243911"/>
                <a:gd name="connsiteY10" fmla="*/ 183470 h 410072"/>
                <a:gd name="connsiteX11" fmla="*/ 235858 w 243911"/>
                <a:gd name="connsiteY11" fmla="*/ 126320 h 410072"/>
                <a:gd name="connsiteX12" fmla="*/ 243002 w 243911"/>
                <a:gd name="connsiteY12" fmla="*/ 69170 h 410072"/>
                <a:gd name="connsiteX13" fmla="*/ 223952 w 243911"/>
                <a:gd name="connsiteY13" fmla="*/ 23926 h 410072"/>
                <a:gd name="connsiteX14" fmla="*/ 166802 w 243911"/>
                <a:gd name="connsiteY14" fmla="*/ 113 h 410072"/>
                <a:gd name="connsiteX15" fmla="*/ 171564 w 243911"/>
                <a:gd name="connsiteY15" fmla="*/ 16782 h 410072"/>
                <a:gd name="connsiteX16" fmla="*/ 126321 w 243911"/>
                <a:gd name="connsiteY16" fmla="*/ 57263 h 410072"/>
                <a:gd name="connsiteX17" fmla="*/ 76314 w 243911"/>
                <a:gd name="connsiteY17" fmla="*/ 85838 h 410072"/>
                <a:gd name="connsiteX18" fmla="*/ 31071 w 243911"/>
                <a:gd name="connsiteY18" fmla="*/ 138226 h 410072"/>
                <a:gd name="connsiteX0" fmla="*/ 29211 w 242051"/>
                <a:gd name="connsiteY0" fmla="*/ 138226 h 410072"/>
                <a:gd name="connsiteX1" fmla="*/ 5398 w 242051"/>
                <a:gd name="connsiteY1" fmla="*/ 219188 h 410072"/>
                <a:gd name="connsiteX2" fmla="*/ 3017 w 242051"/>
                <a:gd name="connsiteY2" fmla="*/ 293007 h 410072"/>
                <a:gd name="connsiteX3" fmla="*/ 41117 w 242051"/>
                <a:gd name="connsiteY3" fmla="*/ 362063 h 410072"/>
                <a:gd name="connsiteX4" fmla="*/ 81599 w 242051"/>
                <a:gd name="connsiteY4" fmla="*/ 397783 h 410072"/>
                <a:gd name="connsiteX5" fmla="*/ 126842 w 242051"/>
                <a:gd name="connsiteY5" fmla="*/ 409688 h 410072"/>
                <a:gd name="connsiteX6" fmla="*/ 160179 w 242051"/>
                <a:gd name="connsiteY6" fmla="*/ 385876 h 410072"/>
                <a:gd name="connsiteX7" fmla="*/ 141129 w 242051"/>
                <a:gd name="connsiteY7" fmla="*/ 381113 h 410072"/>
                <a:gd name="connsiteX8" fmla="*/ 124461 w 242051"/>
                <a:gd name="connsiteY8" fmla="*/ 328727 h 410072"/>
                <a:gd name="connsiteX9" fmla="*/ 148273 w 242051"/>
                <a:gd name="connsiteY9" fmla="*/ 252526 h 410072"/>
                <a:gd name="connsiteX10" fmla="*/ 191136 w 242051"/>
                <a:gd name="connsiteY10" fmla="*/ 183470 h 410072"/>
                <a:gd name="connsiteX11" fmla="*/ 233998 w 242051"/>
                <a:gd name="connsiteY11" fmla="*/ 126320 h 410072"/>
                <a:gd name="connsiteX12" fmla="*/ 241142 w 242051"/>
                <a:gd name="connsiteY12" fmla="*/ 69170 h 410072"/>
                <a:gd name="connsiteX13" fmla="*/ 222092 w 242051"/>
                <a:gd name="connsiteY13" fmla="*/ 23926 h 410072"/>
                <a:gd name="connsiteX14" fmla="*/ 164942 w 242051"/>
                <a:gd name="connsiteY14" fmla="*/ 113 h 410072"/>
                <a:gd name="connsiteX15" fmla="*/ 169704 w 242051"/>
                <a:gd name="connsiteY15" fmla="*/ 16782 h 410072"/>
                <a:gd name="connsiteX16" fmla="*/ 124461 w 242051"/>
                <a:gd name="connsiteY16" fmla="*/ 57263 h 410072"/>
                <a:gd name="connsiteX17" fmla="*/ 74454 w 242051"/>
                <a:gd name="connsiteY17" fmla="*/ 85838 h 410072"/>
                <a:gd name="connsiteX18" fmla="*/ 29211 w 242051"/>
                <a:gd name="connsiteY18" fmla="*/ 138226 h 410072"/>
                <a:gd name="connsiteX0" fmla="*/ 29211 w 242051"/>
                <a:gd name="connsiteY0" fmla="*/ 138226 h 410072"/>
                <a:gd name="connsiteX1" fmla="*/ 5398 w 242051"/>
                <a:gd name="connsiteY1" fmla="*/ 219188 h 410072"/>
                <a:gd name="connsiteX2" fmla="*/ 3017 w 242051"/>
                <a:gd name="connsiteY2" fmla="*/ 293007 h 410072"/>
                <a:gd name="connsiteX3" fmla="*/ 41117 w 242051"/>
                <a:gd name="connsiteY3" fmla="*/ 362063 h 410072"/>
                <a:gd name="connsiteX4" fmla="*/ 81599 w 242051"/>
                <a:gd name="connsiteY4" fmla="*/ 397783 h 410072"/>
                <a:gd name="connsiteX5" fmla="*/ 126842 w 242051"/>
                <a:gd name="connsiteY5" fmla="*/ 409688 h 410072"/>
                <a:gd name="connsiteX6" fmla="*/ 160179 w 242051"/>
                <a:gd name="connsiteY6" fmla="*/ 385876 h 410072"/>
                <a:gd name="connsiteX7" fmla="*/ 141129 w 242051"/>
                <a:gd name="connsiteY7" fmla="*/ 381113 h 410072"/>
                <a:gd name="connsiteX8" fmla="*/ 124461 w 242051"/>
                <a:gd name="connsiteY8" fmla="*/ 328727 h 410072"/>
                <a:gd name="connsiteX9" fmla="*/ 148273 w 242051"/>
                <a:gd name="connsiteY9" fmla="*/ 252526 h 410072"/>
                <a:gd name="connsiteX10" fmla="*/ 191136 w 242051"/>
                <a:gd name="connsiteY10" fmla="*/ 183470 h 410072"/>
                <a:gd name="connsiteX11" fmla="*/ 233998 w 242051"/>
                <a:gd name="connsiteY11" fmla="*/ 126320 h 410072"/>
                <a:gd name="connsiteX12" fmla="*/ 241142 w 242051"/>
                <a:gd name="connsiteY12" fmla="*/ 69170 h 410072"/>
                <a:gd name="connsiteX13" fmla="*/ 222092 w 242051"/>
                <a:gd name="connsiteY13" fmla="*/ 23926 h 410072"/>
                <a:gd name="connsiteX14" fmla="*/ 164942 w 242051"/>
                <a:gd name="connsiteY14" fmla="*/ 113 h 410072"/>
                <a:gd name="connsiteX15" fmla="*/ 169704 w 242051"/>
                <a:gd name="connsiteY15" fmla="*/ 16782 h 410072"/>
                <a:gd name="connsiteX16" fmla="*/ 124461 w 242051"/>
                <a:gd name="connsiteY16" fmla="*/ 57263 h 410072"/>
                <a:gd name="connsiteX17" fmla="*/ 76836 w 242051"/>
                <a:gd name="connsiteY17" fmla="*/ 88219 h 410072"/>
                <a:gd name="connsiteX18" fmla="*/ 29211 w 242051"/>
                <a:gd name="connsiteY18" fmla="*/ 138226 h 410072"/>
                <a:gd name="connsiteX0" fmla="*/ 26732 w 241953"/>
                <a:gd name="connsiteY0" fmla="*/ 145369 h 410072"/>
                <a:gd name="connsiteX1" fmla="*/ 5300 w 241953"/>
                <a:gd name="connsiteY1" fmla="*/ 219188 h 410072"/>
                <a:gd name="connsiteX2" fmla="*/ 2919 w 241953"/>
                <a:gd name="connsiteY2" fmla="*/ 293007 h 410072"/>
                <a:gd name="connsiteX3" fmla="*/ 41019 w 241953"/>
                <a:gd name="connsiteY3" fmla="*/ 362063 h 410072"/>
                <a:gd name="connsiteX4" fmla="*/ 81501 w 241953"/>
                <a:gd name="connsiteY4" fmla="*/ 397783 h 410072"/>
                <a:gd name="connsiteX5" fmla="*/ 126744 w 241953"/>
                <a:gd name="connsiteY5" fmla="*/ 409688 h 410072"/>
                <a:gd name="connsiteX6" fmla="*/ 160081 w 241953"/>
                <a:gd name="connsiteY6" fmla="*/ 385876 h 410072"/>
                <a:gd name="connsiteX7" fmla="*/ 141031 w 241953"/>
                <a:gd name="connsiteY7" fmla="*/ 381113 h 410072"/>
                <a:gd name="connsiteX8" fmla="*/ 124363 w 241953"/>
                <a:gd name="connsiteY8" fmla="*/ 328727 h 410072"/>
                <a:gd name="connsiteX9" fmla="*/ 148175 w 241953"/>
                <a:gd name="connsiteY9" fmla="*/ 252526 h 410072"/>
                <a:gd name="connsiteX10" fmla="*/ 191038 w 241953"/>
                <a:gd name="connsiteY10" fmla="*/ 183470 h 410072"/>
                <a:gd name="connsiteX11" fmla="*/ 233900 w 241953"/>
                <a:gd name="connsiteY11" fmla="*/ 126320 h 410072"/>
                <a:gd name="connsiteX12" fmla="*/ 241044 w 241953"/>
                <a:gd name="connsiteY12" fmla="*/ 69170 h 410072"/>
                <a:gd name="connsiteX13" fmla="*/ 221994 w 241953"/>
                <a:gd name="connsiteY13" fmla="*/ 23926 h 410072"/>
                <a:gd name="connsiteX14" fmla="*/ 164844 w 241953"/>
                <a:gd name="connsiteY14" fmla="*/ 113 h 410072"/>
                <a:gd name="connsiteX15" fmla="*/ 169606 w 241953"/>
                <a:gd name="connsiteY15" fmla="*/ 16782 h 410072"/>
                <a:gd name="connsiteX16" fmla="*/ 124363 w 241953"/>
                <a:gd name="connsiteY16" fmla="*/ 57263 h 410072"/>
                <a:gd name="connsiteX17" fmla="*/ 76738 w 241953"/>
                <a:gd name="connsiteY17" fmla="*/ 88219 h 410072"/>
                <a:gd name="connsiteX18" fmla="*/ 26732 w 241953"/>
                <a:gd name="connsiteY18" fmla="*/ 145369 h 410072"/>
                <a:gd name="connsiteX0" fmla="*/ 26732 w 241953"/>
                <a:gd name="connsiteY0" fmla="*/ 145374 h 410077"/>
                <a:gd name="connsiteX1" fmla="*/ 5300 w 241953"/>
                <a:gd name="connsiteY1" fmla="*/ 219193 h 410077"/>
                <a:gd name="connsiteX2" fmla="*/ 2919 w 241953"/>
                <a:gd name="connsiteY2" fmla="*/ 293012 h 410077"/>
                <a:gd name="connsiteX3" fmla="*/ 41019 w 241953"/>
                <a:gd name="connsiteY3" fmla="*/ 362068 h 410077"/>
                <a:gd name="connsiteX4" fmla="*/ 81501 w 241953"/>
                <a:gd name="connsiteY4" fmla="*/ 397788 h 410077"/>
                <a:gd name="connsiteX5" fmla="*/ 126744 w 241953"/>
                <a:gd name="connsiteY5" fmla="*/ 409693 h 410077"/>
                <a:gd name="connsiteX6" fmla="*/ 160081 w 241953"/>
                <a:gd name="connsiteY6" fmla="*/ 385881 h 410077"/>
                <a:gd name="connsiteX7" fmla="*/ 141031 w 241953"/>
                <a:gd name="connsiteY7" fmla="*/ 381118 h 410077"/>
                <a:gd name="connsiteX8" fmla="*/ 124363 w 241953"/>
                <a:gd name="connsiteY8" fmla="*/ 328732 h 410077"/>
                <a:gd name="connsiteX9" fmla="*/ 148175 w 241953"/>
                <a:gd name="connsiteY9" fmla="*/ 252531 h 410077"/>
                <a:gd name="connsiteX10" fmla="*/ 191038 w 241953"/>
                <a:gd name="connsiteY10" fmla="*/ 183475 h 410077"/>
                <a:gd name="connsiteX11" fmla="*/ 233900 w 241953"/>
                <a:gd name="connsiteY11" fmla="*/ 126325 h 410077"/>
                <a:gd name="connsiteX12" fmla="*/ 241044 w 241953"/>
                <a:gd name="connsiteY12" fmla="*/ 69175 h 410077"/>
                <a:gd name="connsiteX13" fmla="*/ 221994 w 241953"/>
                <a:gd name="connsiteY13" fmla="*/ 23931 h 410077"/>
                <a:gd name="connsiteX14" fmla="*/ 164844 w 241953"/>
                <a:gd name="connsiteY14" fmla="*/ 118 h 410077"/>
                <a:gd name="connsiteX15" fmla="*/ 169606 w 241953"/>
                <a:gd name="connsiteY15" fmla="*/ 16787 h 410077"/>
                <a:gd name="connsiteX16" fmla="*/ 124363 w 241953"/>
                <a:gd name="connsiteY16" fmla="*/ 59650 h 410077"/>
                <a:gd name="connsiteX17" fmla="*/ 76738 w 241953"/>
                <a:gd name="connsiteY17" fmla="*/ 88224 h 410077"/>
                <a:gd name="connsiteX18" fmla="*/ 26732 w 241953"/>
                <a:gd name="connsiteY18" fmla="*/ 145374 h 410077"/>
                <a:gd name="connsiteX0" fmla="*/ 26732 w 241225"/>
                <a:gd name="connsiteY0" fmla="*/ 145374 h 410077"/>
                <a:gd name="connsiteX1" fmla="*/ 5300 w 241225"/>
                <a:gd name="connsiteY1" fmla="*/ 219193 h 410077"/>
                <a:gd name="connsiteX2" fmla="*/ 2919 w 241225"/>
                <a:gd name="connsiteY2" fmla="*/ 293012 h 410077"/>
                <a:gd name="connsiteX3" fmla="*/ 41019 w 241225"/>
                <a:gd name="connsiteY3" fmla="*/ 362068 h 410077"/>
                <a:gd name="connsiteX4" fmla="*/ 81501 w 241225"/>
                <a:gd name="connsiteY4" fmla="*/ 397788 h 410077"/>
                <a:gd name="connsiteX5" fmla="*/ 126744 w 241225"/>
                <a:gd name="connsiteY5" fmla="*/ 409693 h 410077"/>
                <a:gd name="connsiteX6" fmla="*/ 160081 w 241225"/>
                <a:gd name="connsiteY6" fmla="*/ 385881 h 410077"/>
                <a:gd name="connsiteX7" fmla="*/ 141031 w 241225"/>
                <a:gd name="connsiteY7" fmla="*/ 381118 h 410077"/>
                <a:gd name="connsiteX8" fmla="*/ 124363 w 241225"/>
                <a:gd name="connsiteY8" fmla="*/ 328732 h 410077"/>
                <a:gd name="connsiteX9" fmla="*/ 148175 w 241225"/>
                <a:gd name="connsiteY9" fmla="*/ 252531 h 410077"/>
                <a:gd name="connsiteX10" fmla="*/ 191038 w 241225"/>
                <a:gd name="connsiteY10" fmla="*/ 183475 h 410077"/>
                <a:gd name="connsiteX11" fmla="*/ 229138 w 241225"/>
                <a:gd name="connsiteY11" fmla="*/ 126325 h 410077"/>
                <a:gd name="connsiteX12" fmla="*/ 241044 w 241225"/>
                <a:gd name="connsiteY12" fmla="*/ 69175 h 410077"/>
                <a:gd name="connsiteX13" fmla="*/ 221994 w 241225"/>
                <a:gd name="connsiteY13" fmla="*/ 23931 h 410077"/>
                <a:gd name="connsiteX14" fmla="*/ 164844 w 241225"/>
                <a:gd name="connsiteY14" fmla="*/ 118 h 410077"/>
                <a:gd name="connsiteX15" fmla="*/ 169606 w 241225"/>
                <a:gd name="connsiteY15" fmla="*/ 16787 h 410077"/>
                <a:gd name="connsiteX16" fmla="*/ 124363 w 241225"/>
                <a:gd name="connsiteY16" fmla="*/ 59650 h 410077"/>
                <a:gd name="connsiteX17" fmla="*/ 76738 w 241225"/>
                <a:gd name="connsiteY17" fmla="*/ 88224 h 410077"/>
                <a:gd name="connsiteX18" fmla="*/ 26732 w 241225"/>
                <a:gd name="connsiteY18" fmla="*/ 145374 h 410077"/>
                <a:gd name="connsiteX0" fmla="*/ 26732 w 241225"/>
                <a:gd name="connsiteY0" fmla="*/ 150101 h 414804"/>
                <a:gd name="connsiteX1" fmla="*/ 5300 w 241225"/>
                <a:gd name="connsiteY1" fmla="*/ 223920 h 414804"/>
                <a:gd name="connsiteX2" fmla="*/ 2919 w 241225"/>
                <a:gd name="connsiteY2" fmla="*/ 297739 h 414804"/>
                <a:gd name="connsiteX3" fmla="*/ 41019 w 241225"/>
                <a:gd name="connsiteY3" fmla="*/ 366795 h 414804"/>
                <a:gd name="connsiteX4" fmla="*/ 81501 w 241225"/>
                <a:gd name="connsiteY4" fmla="*/ 402515 h 414804"/>
                <a:gd name="connsiteX5" fmla="*/ 126744 w 241225"/>
                <a:gd name="connsiteY5" fmla="*/ 414420 h 414804"/>
                <a:gd name="connsiteX6" fmla="*/ 160081 w 241225"/>
                <a:gd name="connsiteY6" fmla="*/ 390608 h 414804"/>
                <a:gd name="connsiteX7" fmla="*/ 141031 w 241225"/>
                <a:gd name="connsiteY7" fmla="*/ 385845 h 414804"/>
                <a:gd name="connsiteX8" fmla="*/ 124363 w 241225"/>
                <a:gd name="connsiteY8" fmla="*/ 333459 h 414804"/>
                <a:gd name="connsiteX9" fmla="*/ 148175 w 241225"/>
                <a:gd name="connsiteY9" fmla="*/ 257258 h 414804"/>
                <a:gd name="connsiteX10" fmla="*/ 191038 w 241225"/>
                <a:gd name="connsiteY10" fmla="*/ 188202 h 414804"/>
                <a:gd name="connsiteX11" fmla="*/ 229138 w 241225"/>
                <a:gd name="connsiteY11" fmla="*/ 131052 h 414804"/>
                <a:gd name="connsiteX12" fmla="*/ 241044 w 241225"/>
                <a:gd name="connsiteY12" fmla="*/ 73902 h 414804"/>
                <a:gd name="connsiteX13" fmla="*/ 221994 w 241225"/>
                <a:gd name="connsiteY13" fmla="*/ 28658 h 414804"/>
                <a:gd name="connsiteX14" fmla="*/ 162463 w 241225"/>
                <a:gd name="connsiteY14" fmla="*/ 82 h 414804"/>
                <a:gd name="connsiteX15" fmla="*/ 169606 w 241225"/>
                <a:gd name="connsiteY15" fmla="*/ 21514 h 414804"/>
                <a:gd name="connsiteX16" fmla="*/ 124363 w 241225"/>
                <a:gd name="connsiteY16" fmla="*/ 64377 h 414804"/>
                <a:gd name="connsiteX17" fmla="*/ 76738 w 241225"/>
                <a:gd name="connsiteY17" fmla="*/ 92951 h 414804"/>
                <a:gd name="connsiteX18" fmla="*/ 26732 w 241225"/>
                <a:gd name="connsiteY18" fmla="*/ 150101 h 4148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41225" h="414804">
                  <a:moveTo>
                    <a:pt x="26732" y="150101"/>
                  </a:moveTo>
                  <a:cubicBezTo>
                    <a:pt x="14826" y="171929"/>
                    <a:pt x="9269" y="199314"/>
                    <a:pt x="5300" y="223920"/>
                  </a:cubicBezTo>
                  <a:cubicBezTo>
                    <a:pt x="1331" y="248526"/>
                    <a:pt x="-3034" y="273927"/>
                    <a:pt x="2919" y="297739"/>
                  </a:cubicBezTo>
                  <a:cubicBezTo>
                    <a:pt x="8872" y="321551"/>
                    <a:pt x="27922" y="349332"/>
                    <a:pt x="41019" y="366795"/>
                  </a:cubicBezTo>
                  <a:cubicBezTo>
                    <a:pt x="54116" y="384258"/>
                    <a:pt x="67214" y="394578"/>
                    <a:pt x="81501" y="402515"/>
                  </a:cubicBezTo>
                  <a:cubicBezTo>
                    <a:pt x="95788" y="410452"/>
                    <a:pt x="113647" y="416405"/>
                    <a:pt x="126744" y="414420"/>
                  </a:cubicBezTo>
                  <a:cubicBezTo>
                    <a:pt x="139841" y="412436"/>
                    <a:pt x="157700" y="395370"/>
                    <a:pt x="160081" y="390608"/>
                  </a:cubicBezTo>
                  <a:cubicBezTo>
                    <a:pt x="162462" y="385846"/>
                    <a:pt x="146984" y="395370"/>
                    <a:pt x="141031" y="385845"/>
                  </a:cubicBezTo>
                  <a:cubicBezTo>
                    <a:pt x="135078" y="376320"/>
                    <a:pt x="123172" y="354890"/>
                    <a:pt x="124363" y="333459"/>
                  </a:cubicBezTo>
                  <a:cubicBezTo>
                    <a:pt x="125554" y="312028"/>
                    <a:pt x="137063" y="281468"/>
                    <a:pt x="148175" y="257258"/>
                  </a:cubicBezTo>
                  <a:cubicBezTo>
                    <a:pt x="159288" y="233049"/>
                    <a:pt x="177544" y="209236"/>
                    <a:pt x="191038" y="188202"/>
                  </a:cubicBezTo>
                  <a:cubicBezTo>
                    <a:pt x="204532" y="167168"/>
                    <a:pt x="220804" y="150102"/>
                    <a:pt x="229138" y="131052"/>
                  </a:cubicBezTo>
                  <a:cubicBezTo>
                    <a:pt x="237472" y="112002"/>
                    <a:pt x="242235" y="90968"/>
                    <a:pt x="241044" y="73902"/>
                  </a:cubicBezTo>
                  <a:cubicBezTo>
                    <a:pt x="239853" y="56836"/>
                    <a:pt x="235091" y="40961"/>
                    <a:pt x="221994" y="28658"/>
                  </a:cubicBezTo>
                  <a:cubicBezTo>
                    <a:pt x="208897" y="16355"/>
                    <a:pt x="171194" y="1273"/>
                    <a:pt x="162463" y="82"/>
                  </a:cubicBezTo>
                  <a:cubicBezTo>
                    <a:pt x="153732" y="-1109"/>
                    <a:pt x="175956" y="10798"/>
                    <a:pt x="169606" y="21514"/>
                  </a:cubicBezTo>
                  <a:cubicBezTo>
                    <a:pt x="163256" y="32230"/>
                    <a:pt x="140238" y="52868"/>
                    <a:pt x="124363" y="64377"/>
                  </a:cubicBezTo>
                  <a:cubicBezTo>
                    <a:pt x="108488" y="75886"/>
                    <a:pt x="93010" y="78664"/>
                    <a:pt x="76738" y="92951"/>
                  </a:cubicBezTo>
                  <a:cubicBezTo>
                    <a:pt x="60466" y="107238"/>
                    <a:pt x="38638" y="128273"/>
                    <a:pt x="26732" y="150101"/>
                  </a:cubicBezTo>
                  <a:close/>
                </a:path>
              </a:pathLst>
            </a:custGeom>
            <a:gradFill flip="none" rotWithShape="1">
              <a:gsLst>
                <a:gs pos="0">
                  <a:srgbClr val="D4C1E5"/>
                </a:gs>
                <a:gs pos="50000">
                  <a:schemeClr val="bg1"/>
                </a:gs>
                <a:gs pos="100000">
                  <a:srgbClr val="D3C2E4"/>
                </a:gs>
              </a:gsLst>
              <a:lin ang="6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4" name="任意多边形 283"/>
            <p:cNvSpPr/>
            <p:nvPr/>
          </p:nvSpPr>
          <p:spPr>
            <a:xfrm>
              <a:off x="7057821" y="2611310"/>
              <a:ext cx="98756" cy="467535"/>
            </a:xfrm>
            <a:custGeom>
              <a:avLst/>
              <a:gdLst>
                <a:gd name="connsiteX0" fmla="*/ 19264 w 102179"/>
                <a:gd name="connsiteY0" fmla="*/ 105881 h 478123"/>
                <a:gd name="connsiteX1" fmla="*/ 21645 w 102179"/>
                <a:gd name="connsiteY1" fmla="*/ 253519 h 478123"/>
                <a:gd name="connsiteX2" fmla="*/ 21645 w 102179"/>
                <a:gd name="connsiteY2" fmla="*/ 348769 h 478123"/>
                <a:gd name="connsiteX3" fmla="*/ 24027 w 102179"/>
                <a:gd name="connsiteY3" fmla="*/ 417825 h 478123"/>
                <a:gd name="connsiteX4" fmla="*/ 43077 w 102179"/>
                <a:gd name="connsiteY4" fmla="*/ 429731 h 478123"/>
                <a:gd name="connsiteX5" fmla="*/ 97845 w 102179"/>
                <a:gd name="connsiteY5" fmla="*/ 477356 h 478123"/>
                <a:gd name="connsiteX6" fmla="*/ 97845 w 102179"/>
                <a:gd name="connsiteY6" fmla="*/ 386869 h 478123"/>
                <a:gd name="connsiteX7" fmla="*/ 90702 w 102179"/>
                <a:gd name="connsiteY7" fmla="*/ 155888 h 478123"/>
                <a:gd name="connsiteX8" fmla="*/ 81177 w 102179"/>
                <a:gd name="connsiteY8" fmla="*/ 48731 h 478123"/>
                <a:gd name="connsiteX9" fmla="*/ 64508 w 102179"/>
                <a:gd name="connsiteY9" fmla="*/ 36825 h 478123"/>
                <a:gd name="connsiteX10" fmla="*/ 26408 w 102179"/>
                <a:gd name="connsiteY10" fmla="*/ 10631 h 478123"/>
                <a:gd name="connsiteX11" fmla="*/ 214 w 102179"/>
                <a:gd name="connsiteY11" fmla="*/ 1106 h 478123"/>
                <a:gd name="connsiteX12" fmla="*/ 14502 w 102179"/>
                <a:gd name="connsiteY12" fmla="*/ 34444 h 478123"/>
                <a:gd name="connsiteX13" fmla="*/ 19264 w 102179"/>
                <a:gd name="connsiteY13" fmla="*/ 105881 h 478123"/>
                <a:gd name="connsiteX0" fmla="*/ 19264 w 102179"/>
                <a:gd name="connsiteY0" fmla="*/ 105881 h 478123"/>
                <a:gd name="connsiteX1" fmla="*/ 26408 w 102179"/>
                <a:gd name="connsiteY1" fmla="*/ 229707 h 478123"/>
                <a:gd name="connsiteX2" fmla="*/ 21645 w 102179"/>
                <a:gd name="connsiteY2" fmla="*/ 348769 h 478123"/>
                <a:gd name="connsiteX3" fmla="*/ 24027 w 102179"/>
                <a:gd name="connsiteY3" fmla="*/ 417825 h 478123"/>
                <a:gd name="connsiteX4" fmla="*/ 43077 w 102179"/>
                <a:gd name="connsiteY4" fmla="*/ 429731 h 478123"/>
                <a:gd name="connsiteX5" fmla="*/ 97845 w 102179"/>
                <a:gd name="connsiteY5" fmla="*/ 477356 h 478123"/>
                <a:gd name="connsiteX6" fmla="*/ 97845 w 102179"/>
                <a:gd name="connsiteY6" fmla="*/ 386869 h 478123"/>
                <a:gd name="connsiteX7" fmla="*/ 90702 w 102179"/>
                <a:gd name="connsiteY7" fmla="*/ 155888 h 478123"/>
                <a:gd name="connsiteX8" fmla="*/ 81177 w 102179"/>
                <a:gd name="connsiteY8" fmla="*/ 48731 h 478123"/>
                <a:gd name="connsiteX9" fmla="*/ 64508 w 102179"/>
                <a:gd name="connsiteY9" fmla="*/ 36825 h 478123"/>
                <a:gd name="connsiteX10" fmla="*/ 26408 w 102179"/>
                <a:gd name="connsiteY10" fmla="*/ 10631 h 478123"/>
                <a:gd name="connsiteX11" fmla="*/ 214 w 102179"/>
                <a:gd name="connsiteY11" fmla="*/ 1106 h 478123"/>
                <a:gd name="connsiteX12" fmla="*/ 14502 w 102179"/>
                <a:gd name="connsiteY12" fmla="*/ 34444 h 478123"/>
                <a:gd name="connsiteX13" fmla="*/ 19264 w 102179"/>
                <a:gd name="connsiteY13" fmla="*/ 105881 h 478123"/>
                <a:gd name="connsiteX0" fmla="*/ 24027 w 102179"/>
                <a:gd name="connsiteY0" fmla="*/ 103499 h 478123"/>
                <a:gd name="connsiteX1" fmla="*/ 26408 w 102179"/>
                <a:gd name="connsiteY1" fmla="*/ 229707 h 478123"/>
                <a:gd name="connsiteX2" fmla="*/ 21645 w 102179"/>
                <a:gd name="connsiteY2" fmla="*/ 348769 h 478123"/>
                <a:gd name="connsiteX3" fmla="*/ 24027 w 102179"/>
                <a:gd name="connsiteY3" fmla="*/ 417825 h 478123"/>
                <a:gd name="connsiteX4" fmla="*/ 43077 w 102179"/>
                <a:gd name="connsiteY4" fmla="*/ 429731 h 478123"/>
                <a:gd name="connsiteX5" fmla="*/ 97845 w 102179"/>
                <a:gd name="connsiteY5" fmla="*/ 477356 h 478123"/>
                <a:gd name="connsiteX6" fmla="*/ 97845 w 102179"/>
                <a:gd name="connsiteY6" fmla="*/ 386869 h 478123"/>
                <a:gd name="connsiteX7" fmla="*/ 90702 w 102179"/>
                <a:gd name="connsiteY7" fmla="*/ 155888 h 478123"/>
                <a:gd name="connsiteX8" fmla="*/ 81177 w 102179"/>
                <a:gd name="connsiteY8" fmla="*/ 48731 h 478123"/>
                <a:gd name="connsiteX9" fmla="*/ 64508 w 102179"/>
                <a:gd name="connsiteY9" fmla="*/ 36825 h 478123"/>
                <a:gd name="connsiteX10" fmla="*/ 26408 w 102179"/>
                <a:gd name="connsiteY10" fmla="*/ 10631 h 478123"/>
                <a:gd name="connsiteX11" fmla="*/ 214 w 102179"/>
                <a:gd name="connsiteY11" fmla="*/ 1106 h 478123"/>
                <a:gd name="connsiteX12" fmla="*/ 14502 w 102179"/>
                <a:gd name="connsiteY12" fmla="*/ 34444 h 478123"/>
                <a:gd name="connsiteX13" fmla="*/ 24027 w 102179"/>
                <a:gd name="connsiteY13" fmla="*/ 103499 h 478123"/>
                <a:gd name="connsiteX0" fmla="*/ 19254 w 102169"/>
                <a:gd name="connsiteY0" fmla="*/ 103499 h 478123"/>
                <a:gd name="connsiteX1" fmla="*/ 26398 w 102169"/>
                <a:gd name="connsiteY1" fmla="*/ 229707 h 478123"/>
                <a:gd name="connsiteX2" fmla="*/ 21635 w 102169"/>
                <a:gd name="connsiteY2" fmla="*/ 348769 h 478123"/>
                <a:gd name="connsiteX3" fmla="*/ 24017 w 102169"/>
                <a:gd name="connsiteY3" fmla="*/ 417825 h 478123"/>
                <a:gd name="connsiteX4" fmla="*/ 43067 w 102169"/>
                <a:gd name="connsiteY4" fmla="*/ 429731 h 478123"/>
                <a:gd name="connsiteX5" fmla="*/ 97835 w 102169"/>
                <a:gd name="connsiteY5" fmla="*/ 477356 h 478123"/>
                <a:gd name="connsiteX6" fmla="*/ 97835 w 102169"/>
                <a:gd name="connsiteY6" fmla="*/ 386869 h 478123"/>
                <a:gd name="connsiteX7" fmla="*/ 90692 w 102169"/>
                <a:gd name="connsiteY7" fmla="*/ 155888 h 478123"/>
                <a:gd name="connsiteX8" fmla="*/ 81167 w 102169"/>
                <a:gd name="connsiteY8" fmla="*/ 48731 h 478123"/>
                <a:gd name="connsiteX9" fmla="*/ 64498 w 102169"/>
                <a:gd name="connsiteY9" fmla="*/ 36825 h 478123"/>
                <a:gd name="connsiteX10" fmla="*/ 26398 w 102169"/>
                <a:gd name="connsiteY10" fmla="*/ 10631 h 478123"/>
                <a:gd name="connsiteX11" fmla="*/ 204 w 102169"/>
                <a:gd name="connsiteY11" fmla="*/ 1106 h 478123"/>
                <a:gd name="connsiteX12" fmla="*/ 14492 w 102169"/>
                <a:gd name="connsiteY12" fmla="*/ 34444 h 478123"/>
                <a:gd name="connsiteX13" fmla="*/ 19254 w 102169"/>
                <a:gd name="connsiteY13" fmla="*/ 103499 h 478123"/>
                <a:gd name="connsiteX0" fmla="*/ 19254 w 102169"/>
                <a:gd name="connsiteY0" fmla="*/ 103499 h 478240"/>
                <a:gd name="connsiteX1" fmla="*/ 26398 w 102169"/>
                <a:gd name="connsiteY1" fmla="*/ 229707 h 478240"/>
                <a:gd name="connsiteX2" fmla="*/ 21635 w 102169"/>
                <a:gd name="connsiteY2" fmla="*/ 348769 h 478240"/>
                <a:gd name="connsiteX3" fmla="*/ 24017 w 102169"/>
                <a:gd name="connsiteY3" fmla="*/ 417825 h 478240"/>
                <a:gd name="connsiteX4" fmla="*/ 43067 w 102169"/>
                <a:gd name="connsiteY4" fmla="*/ 432112 h 478240"/>
                <a:gd name="connsiteX5" fmla="*/ 97835 w 102169"/>
                <a:gd name="connsiteY5" fmla="*/ 477356 h 478240"/>
                <a:gd name="connsiteX6" fmla="*/ 97835 w 102169"/>
                <a:gd name="connsiteY6" fmla="*/ 386869 h 478240"/>
                <a:gd name="connsiteX7" fmla="*/ 90692 w 102169"/>
                <a:gd name="connsiteY7" fmla="*/ 155888 h 478240"/>
                <a:gd name="connsiteX8" fmla="*/ 81167 w 102169"/>
                <a:gd name="connsiteY8" fmla="*/ 48731 h 478240"/>
                <a:gd name="connsiteX9" fmla="*/ 64498 w 102169"/>
                <a:gd name="connsiteY9" fmla="*/ 36825 h 478240"/>
                <a:gd name="connsiteX10" fmla="*/ 26398 w 102169"/>
                <a:gd name="connsiteY10" fmla="*/ 10631 h 478240"/>
                <a:gd name="connsiteX11" fmla="*/ 204 w 102169"/>
                <a:gd name="connsiteY11" fmla="*/ 1106 h 478240"/>
                <a:gd name="connsiteX12" fmla="*/ 14492 w 102169"/>
                <a:gd name="connsiteY12" fmla="*/ 34444 h 478240"/>
                <a:gd name="connsiteX13" fmla="*/ 19254 w 102169"/>
                <a:gd name="connsiteY13" fmla="*/ 103499 h 478240"/>
                <a:gd name="connsiteX0" fmla="*/ 19254 w 104028"/>
                <a:gd name="connsiteY0" fmla="*/ 103499 h 471220"/>
                <a:gd name="connsiteX1" fmla="*/ 26398 w 104028"/>
                <a:gd name="connsiteY1" fmla="*/ 229707 h 471220"/>
                <a:gd name="connsiteX2" fmla="*/ 21635 w 104028"/>
                <a:gd name="connsiteY2" fmla="*/ 348769 h 471220"/>
                <a:gd name="connsiteX3" fmla="*/ 24017 w 104028"/>
                <a:gd name="connsiteY3" fmla="*/ 417825 h 471220"/>
                <a:gd name="connsiteX4" fmla="*/ 43067 w 104028"/>
                <a:gd name="connsiteY4" fmla="*/ 432112 h 471220"/>
                <a:gd name="connsiteX5" fmla="*/ 100216 w 104028"/>
                <a:gd name="connsiteY5" fmla="*/ 470212 h 471220"/>
                <a:gd name="connsiteX6" fmla="*/ 97835 w 104028"/>
                <a:gd name="connsiteY6" fmla="*/ 386869 h 471220"/>
                <a:gd name="connsiteX7" fmla="*/ 90692 w 104028"/>
                <a:gd name="connsiteY7" fmla="*/ 155888 h 471220"/>
                <a:gd name="connsiteX8" fmla="*/ 81167 w 104028"/>
                <a:gd name="connsiteY8" fmla="*/ 48731 h 471220"/>
                <a:gd name="connsiteX9" fmla="*/ 64498 w 104028"/>
                <a:gd name="connsiteY9" fmla="*/ 36825 h 471220"/>
                <a:gd name="connsiteX10" fmla="*/ 26398 w 104028"/>
                <a:gd name="connsiteY10" fmla="*/ 10631 h 471220"/>
                <a:gd name="connsiteX11" fmla="*/ 204 w 104028"/>
                <a:gd name="connsiteY11" fmla="*/ 1106 h 471220"/>
                <a:gd name="connsiteX12" fmla="*/ 14492 w 104028"/>
                <a:gd name="connsiteY12" fmla="*/ 34444 h 471220"/>
                <a:gd name="connsiteX13" fmla="*/ 19254 w 104028"/>
                <a:gd name="connsiteY13" fmla="*/ 103499 h 471220"/>
                <a:gd name="connsiteX0" fmla="*/ 19254 w 100473"/>
                <a:gd name="connsiteY0" fmla="*/ 103499 h 475896"/>
                <a:gd name="connsiteX1" fmla="*/ 26398 w 100473"/>
                <a:gd name="connsiteY1" fmla="*/ 229707 h 475896"/>
                <a:gd name="connsiteX2" fmla="*/ 21635 w 100473"/>
                <a:gd name="connsiteY2" fmla="*/ 348769 h 475896"/>
                <a:gd name="connsiteX3" fmla="*/ 24017 w 100473"/>
                <a:gd name="connsiteY3" fmla="*/ 417825 h 475896"/>
                <a:gd name="connsiteX4" fmla="*/ 43067 w 100473"/>
                <a:gd name="connsiteY4" fmla="*/ 432112 h 475896"/>
                <a:gd name="connsiteX5" fmla="*/ 95453 w 100473"/>
                <a:gd name="connsiteY5" fmla="*/ 474974 h 475896"/>
                <a:gd name="connsiteX6" fmla="*/ 97835 w 100473"/>
                <a:gd name="connsiteY6" fmla="*/ 386869 h 475896"/>
                <a:gd name="connsiteX7" fmla="*/ 90692 w 100473"/>
                <a:gd name="connsiteY7" fmla="*/ 155888 h 475896"/>
                <a:gd name="connsiteX8" fmla="*/ 81167 w 100473"/>
                <a:gd name="connsiteY8" fmla="*/ 48731 h 475896"/>
                <a:gd name="connsiteX9" fmla="*/ 64498 w 100473"/>
                <a:gd name="connsiteY9" fmla="*/ 36825 h 475896"/>
                <a:gd name="connsiteX10" fmla="*/ 26398 w 100473"/>
                <a:gd name="connsiteY10" fmla="*/ 10631 h 475896"/>
                <a:gd name="connsiteX11" fmla="*/ 204 w 100473"/>
                <a:gd name="connsiteY11" fmla="*/ 1106 h 475896"/>
                <a:gd name="connsiteX12" fmla="*/ 14492 w 100473"/>
                <a:gd name="connsiteY12" fmla="*/ 34444 h 475896"/>
                <a:gd name="connsiteX13" fmla="*/ 19254 w 100473"/>
                <a:gd name="connsiteY13" fmla="*/ 103499 h 475896"/>
                <a:gd name="connsiteX0" fmla="*/ 19254 w 100139"/>
                <a:gd name="connsiteY0" fmla="*/ 103499 h 476772"/>
                <a:gd name="connsiteX1" fmla="*/ 26398 w 100139"/>
                <a:gd name="connsiteY1" fmla="*/ 229707 h 476772"/>
                <a:gd name="connsiteX2" fmla="*/ 21635 w 100139"/>
                <a:gd name="connsiteY2" fmla="*/ 348769 h 476772"/>
                <a:gd name="connsiteX3" fmla="*/ 24017 w 100139"/>
                <a:gd name="connsiteY3" fmla="*/ 417825 h 476772"/>
                <a:gd name="connsiteX4" fmla="*/ 47829 w 100139"/>
                <a:gd name="connsiteY4" fmla="*/ 444018 h 476772"/>
                <a:gd name="connsiteX5" fmla="*/ 95453 w 100139"/>
                <a:gd name="connsiteY5" fmla="*/ 474974 h 476772"/>
                <a:gd name="connsiteX6" fmla="*/ 97835 w 100139"/>
                <a:gd name="connsiteY6" fmla="*/ 386869 h 476772"/>
                <a:gd name="connsiteX7" fmla="*/ 90692 w 100139"/>
                <a:gd name="connsiteY7" fmla="*/ 155888 h 476772"/>
                <a:gd name="connsiteX8" fmla="*/ 81167 w 100139"/>
                <a:gd name="connsiteY8" fmla="*/ 48731 h 476772"/>
                <a:gd name="connsiteX9" fmla="*/ 64498 w 100139"/>
                <a:gd name="connsiteY9" fmla="*/ 36825 h 476772"/>
                <a:gd name="connsiteX10" fmla="*/ 26398 w 100139"/>
                <a:gd name="connsiteY10" fmla="*/ 10631 h 476772"/>
                <a:gd name="connsiteX11" fmla="*/ 204 w 100139"/>
                <a:gd name="connsiteY11" fmla="*/ 1106 h 476772"/>
                <a:gd name="connsiteX12" fmla="*/ 14492 w 100139"/>
                <a:gd name="connsiteY12" fmla="*/ 34444 h 476772"/>
                <a:gd name="connsiteX13" fmla="*/ 19254 w 100139"/>
                <a:gd name="connsiteY13" fmla="*/ 103499 h 476772"/>
                <a:gd name="connsiteX0" fmla="*/ 19254 w 101817"/>
                <a:gd name="connsiteY0" fmla="*/ 103499 h 472218"/>
                <a:gd name="connsiteX1" fmla="*/ 26398 w 101817"/>
                <a:gd name="connsiteY1" fmla="*/ 229707 h 472218"/>
                <a:gd name="connsiteX2" fmla="*/ 21635 w 101817"/>
                <a:gd name="connsiteY2" fmla="*/ 348769 h 472218"/>
                <a:gd name="connsiteX3" fmla="*/ 24017 w 101817"/>
                <a:gd name="connsiteY3" fmla="*/ 417825 h 472218"/>
                <a:gd name="connsiteX4" fmla="*/ 47829 w 101817"/>
                <a:gd name="connsiteY4" fmla="*/ 444018 h 472218"/>
                <a:gd name="connsiteX5" fmla="*/ 97834 w 101817"/>
                <a:gd name="connsiteY5" fmla="*/ 470211 h 472218"/>
                <a:gd name="connsiteX6" fmla="*/ 97835 w 101817"/>
                <a:gd name="connsiteY6" fmla="*/ 386869 h 472218"/>
                <a:gd name="connsiteX7" fmla="*/ 90692 w 101817"/>
                <a:gd name="connsiteY7" fmla="*/ 155888 h 472218"/>
                <a:gd name="connsiteX8" fmla="*/ 81167 w 101817"/>
                <a:gd name="connsiteY8" fmla="*/ 48731 h 472218"/>
                <a:gd name="connsiteX9" fmla="*/ 64498 w 101817"/>
                <a:gd name="connsiteY9" fmla="*/ 36825 h 472218"/>
                <a:gd name="connsiteX10" fmla="*/ 26398 w 101817"/>
                <a:gd name="connsiteY10" fmla="*/ 10631 h 472218"/>
                <a:gd name="connsiteX11" fmla="*/ 204 w 101817"/>
                <a:gd name="connsiteY11" fmla="*/ 1106 h 472218"/>
                <a:gd name="connsiteX12" fmla="*/ 14492 w 101817"/>
                <a:gd name="connsiteY12" fmla="*/ 34444 h 472218"/>
                <a:gd name="connsiteX13" fmla="*/ 19254 w 101817"/>
                <a:gd name="connsiteY13" fmla="*/ 103499 h 472218"/>
                <a:gd name="connsiteX0" fmla="*/ 19254 w 98756"/>
                <a:gd name="connsiteY0" fmla="*/ 103499 h 467719"/>
                <a:gd name="connsiteX1" fmla="*/ 26398 w 98756"/>
                <a:gd name="connsiteY1" fmla="*/ 229707 h 467719"/>
                <a:gd name="connsiteX2" fmla="*/ 21635 w 98756"/>
                <a:gd name="connsiteY2" fmla="*/ 348769 h 467719"/>
                <a:gd name="connsiteX3" fmla="*/ 24017 w 98756"/>
                <a:gd name="connsiteY3" fmla="*/ 417825 h 467719"/>
                <a:gd name="connsiteX4" fmla="*/ 47829 w 98756"/>
                <a:gd name="connsiteY4" fmla="*/ 444018 h 467719"/>
                <a:gd name="connsiteX5" fmla="*/ 93072 w 98756"/>
                <a:gd name="connsiteY5" fmla="*/ 465448 h 467719"/>
                <a:gd name="connsiteX6" fmla="*/ 97835 w 98756"/>
                <a:gd name="connsiteY6" fmla="*/ 386869 h 467719"/>
                <a:gd name="connsiteX7" fmla="*/ 90692 w 98756"/>
                <a:gd name="connsiteY7" fmla="*/ 155888 h 467719"/>
                <a:gd name="connsiteX8" fmla="*/ 81167 w 98756"/>
                <a:gd name="connsiteY8" fmla="*/ 48731 h 467719"/>
                <a:gd name="connsiteX9" fmla="*/ 64498 w 98756"/>
                <a:gd name="connsiteY9" fmla="*/ 36825 h 467719"/>
                <a:gd name="connsiteX10" fmla="*/ 26398 w 98756"/>
                <a:gd name="connsiteY10" fmla="*/ 10631 h 467719"/>
                <a:gd name="connsiteX11" fmla="*/ 204 w 98756"/>
                <a:gd name="connsiteY11" fmla="*/ 1106 h 467719"/>
                <a:gd name="connsiteX12" fmla="*/ 14492 w 98756"/>
                <a:gd name="connsiteY12" fmla="*/ 34444 h 467719"/>
                <a:gd name="connsiteX13" fmla="*/ 19254 w 98756"/>
                <a:gd name="connsiteY13" fmla="*/ 103499 h 467719"/>
                <a:gd name="connsiteX0" fmla="*/ 19254 w 98756"/>
                <a:gd name="connsiteY0" fmla="*/ 103431 h 467651"/>
                <a:gd name="connsiteX1" fmla="*/ 26398 w 98756"/>
                <a:gd name="connsiteY1" fmla="*/ 229639 h 467651"/>
                <a:gd name="connsiteX2" fmla="*/ 21635 w 98756"/>
                <a:gd name="connsiteY2" fmla="*/ 348701 h 467651"/>
                <a:gd name="connsiteX3" fmla="*/ 24017 w 98756"/>
                <a:gd name="connsiteY3" fmla="*/ 417757 h 467651"/>
                <a:gd name="connsiteX4" fmla="*/ 47829 w 98756"/>
                <a:gd name="connsiteY4" fmla="*/ 443950 h 467651"/>
                <a:gd name="connsiteX5" fmla="*/ 93072 w 98756"/>
                <a:gd name="connsiteY5" fmla="*/ 465380 h 467651"/>
                <a:gd name="connsiteX6" fmla="*/ 97835 w 98756"/>
                <a:gd name="connsiteY6" fmla="*/ 386801 h 467651"/>
                <a:gd name="connsiteX7" fmla="*/ 90692 w 98756"/>
                <a:gd name="connsiteY7" fmla="*/ 155820 h 467651"/>
                <a:gd name="connsiteX8" fmla="*/ 81167 w 98756"/>
                <a:gd name="connsiteY8" fmla="*/ 48663 h 467651"/>
                <a:gd name="connsiteX9" fmla="*/ 54973 w 98756"/>
                <a:gd name="connsiteY9" fmla="*/ 31994 h 467651"/>
                <a:gd name="connsiteX10" fmla="*/ 26398 w 98756"/>
                <a:gd name="connsiteY10" fmla="*/ 10563 h 467651"/>
                <a:gd name="connsiteX11" fmla="*/ 204 w 98756"/>
                <a:gd name="connsiteY11" fmla="*/ 1038 h 467651"/>
                <a:gd name="connsiteX12" fmla="*/ 14492 w 98756"/>
                <a:gd name="connsiteY12" fmla="*/ 34376 h 467651"/>
                <a:gd name="connsiteX13" fmla="*/ 19254 w 98756"/>
                <a:gd name="connsiteY13" fmla="*/ 103431 h 467651"/>
                <a:gd name="connsiteX0" fmla="*/ 19254 w 98756"/>
                <a:gd name="connsiteY0" fmla="*/ 103431 h 467651"/>
                <a:gd name="connsiteX1" fmla="*/ 26398 w 98756"/>
                <a:gd name="connsiteY1" fmla="*/ 229639 h 467651"/>
                <a:gd name="connsiteX2" fmla="*/ 21635 w 98756"/>
                <a:gd name="connsiteY2" fmla="*/ 348701 h 467651"/>
                <a:gd name="connsiteX3" fmla="*/ 24017 w 98756"/>
                <a:gd name="connsiteY3" fmla="*/ 417757 h 467651"/>
                <a:gd name="connsiteX4" fmla="*/ 47829 w 98756"/>
                <a:gd name="connsiteY4" fmla="*/ 443950 h 467651"/>
                <a:gd name="connsiteX5" fmla="*/ 93072 w 98756"/>
                <a:gd name="connsiteY5" fmla="*/ 465380 h 467651"/>
                <a:gd name="connsiteX6" fmla="*/ 97835 w 98756"/>
                <a:gd name="connsiteY6" fmla="*/ 386801 h 467651"/>
                <a:gd name="connsiteX7" fmla="*/ 90692 w 98756"/>
                <a:gd name="connsiteY7" fmla="*/ 155820 h 467651"/>
                <a:gd name="connsiteX8" fmla="*/ 76404 w 98756"/>
                <a:gd name="connsiteY8" fmla="*/ 46281 h 467651"/>
                <a:gd name="connsiteX9" fmla="*/ 54973 w 98756"/>
                <a:gd name="connsiteY9" fmla="*/ 31994 h 467651"/>
                <a:gd name="connsiteX10" fmla="*/ 26398 w 98756"/>
                <a:gd name="connsiteY10" fmla="*/ 10563 h 467651"/>
                <a:gd name="connsiteX11" fmla="*/ 204 w 98756"/>
                <a:gd name="connsiteY11" fmla="*/ 1038 h 467651"/>
                <a:gd name="connsiteX12" fmla="*/ 14492 w 98756"/>
                <a:gd name="connsiteY12" fmla="*/ 34376 h 467651"/>
                <a:gd name="connsiteX13" fmla="*/ 19254 w 98756"/>
                <a:gd name="connsiteY13" fmla="*/ 103431 h 467651"/>
                <a:gd name="connsiteX0" fmla="*/ 19254 w 98756"/>
                <a:gd name="connsiteY0" fmla="*/ 103370 h 467590"/>
                <a:gd name="connsiteX1" fmla="*/ 26398 w 98756"/>
                <a:gd name="connsiteY1" fmla="*/ 229578 h 467590"/>
                <a:gd name="connsiteX2" fmla="*/ 21635 w 98756"/>
                <a:gd name="connsiteY2" fmla="*/ 348640 h 467590"/>
                <a:gd name="connsiteX3" fmla="*/ 24017 w 98756"/>
                <a:gd name="connsiteY3" fmla="*/ 417696 h 467590"/>
                <a:gd name="connsiteX4" fmla="*/ 47829 w 98756"/>
                <a:gd name="connsiteY4" fmla="*/ 443889 h 467590"/>
                <a:gd name="connsiteX5" fmla="*/ 93072 w 98756"/>
                <a:gd name="connsiteY5" fmla="*/ 465319 h 467590"/>
                <a:gd name="connsiteX6" fmla="*/ 97835 w 98756"/>
                <a:gd name="connsiteY6" fmla="*/ 386740 h 467590"/>
                <a:gd name="connsiteX7" fmla="*/ 90692 w 98756"/>
                <a:gd name="connsiteY7" fmla="*/ 155759 h 467590"/>
                <a:gd name="connsiteX8" fmla="*/ 76404 w 98756"/>
                <a:gd name="connsiteY8" fmla="*/ 46220 h 467590"/>
                <a:gd name="connsiteX9" fmla="*/ 52592 w 98756"/>
                <a:gd name="connsiteY9" fmla="*/ 27170 h 467590"/>
                <a:gd name="connsiteX10" fmla="*/ 26398 w 98756"/>
                <a:gd name="connsiteY10" fmla="*/ 10502 h 467590"/>
                <a:gd name="connsiteX11" fmla="*/ 204 w 98756"/>
                <a:gd name="connsiteY11" fmla="*/ 977 h 467590"/>
                <a:gd name="connsiteX12" fmla="*/ 14492 w 98756"/>
                <a:gd name="connsiteY12" fmla="*/ 34315 h 467590"/>
                <a:gd name="connsiteX13" fmla="*/ 19254 w 98756"/>
                <a:gd name="connsiteY13" fmla="*/ 103370 h 467590"/>
                <a:gd name="connsiteX0" fmla="*/ 19254 w 98756"/>
                <a:gd name="connsiteY0" fmla="*/ 103315 h 467535"/>
                <a:gd name="connsiteX1" fmla="*/ 26398 w 98756"/>
                <a:gd name="connsiteY1" fmla="*/ 229523 h 467535"/>
                <a:gd name="connsiteX2" fmla="*/ 21635 w 98756"/>
                <a:gd name="connsiteY2" fmla="*/ 348585 h 467535"/>
                <a:gd name="connsiteX3" fmla="*/ 24017 w 98756"/>
                <a:gd name="connsiteY3" fmla="*/ 417641 h 467535"/>
                <a:gd name="connsiteX4" fmla="*/ 47829 w 98756"/>
                <a:gd name="connsiteY4" fmla="*/ 443834 h 467535"/>
                <a:gd name="connsiteX5" fmla="*/ 93072 w 98756"/>
                <a:gd name="connsiteY5" fmla="*/ 465264 h 467535"/>
                <a:gd name="connsiteX6" fmla="*/ 97835 w 98756"/>
                <a:gd name="connsiteY6" fmla="*/ 386685 h 467535"/>
                <a:gd name="connsiteX7" fmla="*/ 90692 w 98756"/>
                <a:gd name="connsiteY7" fmla="*/ 155704 h 467535"/>
                <a:gd name="connsiteX8" fmla="*/ 76404 w 98756"/>
                <a:gd name="connsiteY8" fmla="*/ 46165 h 467535"/>
                <a:gd name="connsiteX9" fmla="*/ 52592 w 98756"/>
                <a:gd name="connsiteY9" fmla="*/ 22353 h 467535"/>
                <a:gd name="connsiteX10" fmla="*/ 26398 w 98756"/>
                <a:gd name="connsiteY10" fmla="*/ 10447 h 467535"/>
                <a:gd name="connsiteX11" fmla="*/ 204 w 98756"/>
                <a:gd name="connsiteY11" fmla="*/ 922 h 467535"/>
                <a:gd name="connsiteX12" fmla="*/ 14492 w 98756"/>
                <a:gd name="connsiteY12" fmla="*/ 34260 h 467535"/>
                <a:gd name="connsiteX13" fmla="*/ 19254 w 98756"/>
                <a:gd name="connsiteY13" fmla="*/ 103315 h 467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756" h="467535">
                  <a:moveTo>
                    <a:pt x="19254" y="103315"/>
                  </a:moveTo>
                  <a:cubicBezTo>
                    <a:pt x="21238" y="135859"/>
                    <a:pt x="26001" y="188645"/>
                    <a:pt x="26398" y="229523"/>
                  </a:cubicBezTo>
                  <a:cubicBezTo>
                    <a:pt x="26795" y="270401"/>
                    <a:pt x="22032" y="317232"/>
                    <a:pt x="21635" y="348585"/>
                  </a:cubicBezTo>
                  <a:cubicBezTo>
                    <a:pt x="21238" y="379938"/>
                    <a:pt x="19651" y="401766"/>
                    <a:pt x="24017" y="417641"/>
                  </a:cubicBezTo>
                  <a:cubicBezTo>
                    <a:pt x="28383" y="433516"/>
                    <a:pt x="36320" y="435897"/>
                    <a:pt x="47829" y="443834"/>
                  </a:cubicBezTo>
                  <a:cubicBezTo>
                    <a:pt x="59338" y="451771"/>
                    <a:pt x="84738" y="474789"/>
                    <a:pt x="93072" y="465264"/>
                  </a:cubicBezTo>
                  <a:cubicBezTo>
                    <a:pt x="101406" y="455739"/>
                    <a:pt x="98232" y="438278"/>
                    <a:pt x="97835" y="386685"/>
                  </a:cubicBezTo>
                  <a:cubicBezTo>
                    <a:pt x="97438" y="335092"/>
                    <a:pt x="94264" y="212457"/>
                    <a:pt x="90692" y="155704"/>
                  </a:cubicBezTo>
                  <a:cubicBezTo>
                    <a:pt x="87120" y="98951"/>
                    <a:pt x="82754" y="68390"/>
                    <a:pt x="76404" y="46165"/>
                  </a:cubicBezTo>
                  <a:cubicBezTo>
                    <a:pt x="70054" y="23940"/>
                    <a:pt x="60926" y="28306"/>
                    <a:pt x="52592" y="22353"/>
                  </a:cubicBezTo>
                  <a:cubicBezTo>
                    <a:pt x="44258" y="16400"/>
                    <a:pt x="35129" y="14019"/>
                    <a:pt x="26398" y="10447"/>
                  </a:cubicBezTo>
                  <a:cubicBezTo>
                    <a:pt x="17667" y="6875"/>
                    <a:pt x="2188" y="-3047"/>
                    <a:pt x="204" y="922"/>
                  </a:cubicBezTo>
                  <a:cubicBezTo>
                    <a:pt x="-1780" y="4891"/>
                    <a:pt x="11317" y="17195"/>
                    <a:pt x="14492" y="34260"/>
                  </a:cubicBezTo>
                  <a:cubicBezTo>
                    <a:pt x="17667" y="51326"/>
                    <a:pt x="17270" y="70771"/>
                    <a:pt x="19254" y="103315"/>
                  </a:cubicBezTo>
                  <a:close/>
                </a:path>
              </a:pathLst>
            </a:custGeom>
            <a:gradFill flip="none" rotWithShape="1">
              <a:gsLst>
                <a:gs pos="0">
                  <a:srgbClr val="D4C1E5"/>
                </a:gs>
                <a:gs pos="50000">
                  <a:schemeClr val="bg1"/>
                </a:gs>
                <a:gs pos="100000">
                  <a:srgbClr val="D3C2E4"/>
                </a:gs>
              </a:gsLst>
              <a:lin ang="6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5" name="任意多边形 284"/>
            <p:cNvSpPr/>
            <p:nvPr/>
          </p:nvSpPr>
          <p:spPr>
            <a:xfrm>
              <a:off x="6760350" y="2447895"/>
              <a:ext cx="186036" cy="486263"/>
            </a:xfrm>
            <a:custGeom>
              <a:avLst/>
              <a:gdLst>
                <a:gd name="connsiteX0" fmla="*/ 183375 w 193071"/>
                <a:gd name="connsiteY0" fmla="*/ 154811 h 487277"/>
                <a:gd name="connsiteX1" fmla="*/ 176231 w 193071"/>
                <a:gd name="connsiteY1" fmla="*/ 292924 h 487277"/>
                <a:gd name="connsiteX2" fmla="*/ 176231 w 193071"/>
                <a:gd name="connsiteY2" fmla="*/ 414368 h 487277"/>
                <a:gd name="connsiteX3" fmla="*/ 192900 w 193071"/>
                <a:gd name="connsiteY3" fmla="*/ 485805 h 487277"/>
                <a:gd name="connsiteX4" fmla="*/ 164325 w 193071"/>
                <a:gd name="connsiteY4" fmla="*/ 464374 h 487277"/>
                <a:gd name="connsiteX5" fmla="*/ 64313 w 193071"/>
                <a:gd name="connsiteY5" fmla="*/ 385793 h 487277"/>
                <a:gd name="connsiteX6" fmla="*/ 50025 w 193071"/>
                <a:gd name="connsiteY6" fmla="*/ 373886 h 487277"/>
                <a:gd name="connsiteX7" fmla="*/ 45263 w 193071"/>
                <a:gd name="connsiteY7" fmla="*/ 347693 h 487277"/>
                <a:gd name="connsiteX8" fmla="*/ 47644 w 193071"/>
                <a:gd name="connsiteY8" fmla="*/ 228630 h 487277"/>
                <a:gd name="connsiteX9" fmla="*/ 47644 w 193071"/>
                <a:gd name="connsiteY9" fmla="*/ 107186 h 487277"/>
                <a:gd name="connsiteX10" fmla="*/ 50025 w 193071"/>
                <a:gd name="connsiteY10" fmla="*/ 54799 h 487277"/>
                <a:gd name="connsiteX11" fmla="*/ 30975 w 193071"/>
                <a:gd name="connsiteY11" fmla="*/ 42893 h 487277"/>
                <a:gd name="connsiteX12" fmla="*/ 19 w 193071"/>
                <a:gd name="connsiteY12" fmla="*/ 42893 h 487277"/>
                <a:gd name="connsiteX13" fmla="*/ 35738 w 193071"/>
                <a:gd name="connsiteY13" fmla="*/ 21461 h 487277"/>
                <a:gd name="connsiteX14" fmla="*/ 109556 w 193071"/>
                <a:gd name="connsiteY14" fmla="*/ 30 h 487277"/>
                <a:gd name="connsiteX15" fmla="*/ 161944 w 193071"/>
                <a:gd name="connsiteY15" fmla="*/ 26224 h 487277"/>
                <a:gd name="connsiteX16" fmla="*/ 180994 w 193071"/>
                <a:gd name="connsiteY16" fmla="*/ 61943 h 487277"/>
                <a:gd name="connsiteX17" fmla="*/ 183375 w 193071"/>
                <a:gd name="connsiteY17" fmla="*/ 154811 h 487277"/>
                <a:gd name="connsiteX0" fmla="*/ 183375 w 186018"/>
                <a:gd name="connsiteY0" fmla="*/ 154811 h 486263"/>
                <a:gd name="connsiteX1" fmla="*/ 176231 w 186018"/>
                <a:gd name="connsiteY1" fmla="*/ 292924 h 486263"/>
                <a:gd name="connsiteX2" fmla="*/ 176231 w 186018"/>
                <a:gd name="connsiteY2" fmla="*/ 414368 h 486263"/>
                <a:gd name="connsiteX3" fmla="*/ 185757 w 186018"/>
                <a:gd name="connsiteY3" fmla="*/ 483424 h 486263"/>
                <a:gd name="connsiteX4" fmla="*/ 164325 w 186018"/>
                <a:gd name="connsiteY4" fmla="*/ 464374 h 486263"/>
                <a:gd name="connsiteX5" fmla="*/ 64313 w 186018"/>
                <a:gd name="connsiteY5" fmla="*/ 385793 h 486263"/>
                <a:gd name="connsiteX6" fmla="*/ 50025 w 186018"/>
                <a:gd name="connsiteY6" fmla="*/ 373886 h 486263"/>
                <a:gd name="connsiteX7" fmla="*/ 45263 w 186018"/>
                <a:gd name="connsiteY7" fmla="*/ 347693 h 486263"/>
                <a:gd name="connsiteX8" fmla="*/ 47644 w 186018"/>
                <a:gd name="connsiteY8" fmla="*/ 228630 h 486263"/>
                <a:gd name="connsiteX9" fmla="*/ 47644 w 186018"/>
                <a:gd name="connsiteY9" fmla="*/ 107186 h 486263"/>
                <a:gd name="connsiteX10" fmla="*/ 50025 w 186018"/>
                <a:gd name="connsiteY10" fmla="*/ 54799 h 486263"/>
                <a:gd name="connsiteX11" fmla="*/ 30975 w 186018"/>
                <a:gd name="connsiteY11" fmla="*/ 42893 h 486263"/>
                <a:gd name="connsiteX12" fmla="*/ 19 w 186018"/>
                <a:gd name="connsiteY12" fmla="*/ 42893 h 486263"/>
                <a:gd name="connsiteX13" fmla="*/ 35738 w 186018"/>
                <a:gd name="connsiteY13" fmla="*/ 21461 h 486263"/>
                <a:gd name="connsiteX14" fmla="*/ 109556 w 186018"/>
                <a:gd name="connsiteY14" fmla="*/ 30 h 486263"/>
                <a:gd name="connsiteX15" fmla="*/ 161944 w 186018"/>
                <a:gd name="connsiteY15" fmla="*/ 26224 h 486263"/>
                <a:gd name="connsiteX16" fmla="*/ 180994 w 186018"/>
                <a:gd name="connsiteY16" fmla="*/ 61943 h 486263"/>
                <a:gd name="connsiteX17" fmla="*/ 183375 w 186018"/>
                <a:gd name="connsiteY17" fmla="*/ 154811 h 486263"/>
                <a:gd name="connsiteX0" fmla="*/ 183375 w 186036"/>
                <a:gd name="connsiteY0" fmla="*/ 154811 h 486263"/>
                <a:gd name="connsiteX1" fmla="*/ 171469 w 186036"/>
                <a:gd name="connsiteY1" fmla="*/ 300068 h 486263"/>
                <a:gd name="connsiteX2" fmla="*/ 176231 w 186036"/>
                <a:gd name="connsiteY2" fmla="*/ 414368 h 486263"/>
                <a:gd name="connsiteX3" fmla="*/ 185757 w 186036"/>
                <a:gd name="connsiteY3" fmla="*/ 483424 h 486263"/>
                <a:gd name="connsiteX4" fmla="*/ 164325 w 186036"/>
                <a:gd name="connsiteY4" fmla="*/ 464374 h 486263"/>
                <a:gd name="connsiteX5" fmla="*/ 64313 w 186036"/>
                <a:gd name="connsiteY5" fmla="*/ 385793 h 486263"/>
                <a:gd name="connsiteX6" fmla="*/ 50025 w 186036"/>
                <a:gd name="connsiteY6" fmla="*/ 373886 h 486263"/>
                <a:gd name="connsiteX7" fmla="*/ 45263 w 186036"/>
                <a:gd name="connsiteY7" fmla="*/ 347693 h 486263"/>
                <a:gd name="connsiteX8" fmla="*/ 47644 w 186036"/>
                <a:gd name="connsiteY8" fmla="*/ 228630 h 486263"/>
                <a:gd name="connsiteX9" fmla="*/ 47644 w 186036"/>
                <a:gd name="connsiteY9" fmla="*/ 107186 h 486263"/>
                <a:gd name="connsiteX10" fmla="*/ 50025 w 186036"/>
                <a:gd name="connsiteY10" fmla="*/ 54799 h 486263"/>
                <a:gd name="connsiteX11" fmla="*/ 30975 w 186036"/>
                <a:gd name="connsiteY11" fmla="*/ 42893 h 486263"/>
                <a:gd name="connsiteX12" fmla="*/ 19 w 186036"/>
                <a:gd name="connsiteY12" fmla="*/ 42893 h 486263"/>
                <a:gd name="connsiteX13" fmla="*/ 35738 w 186036"/>
                <a:gd name="connsiteY13" fmla="*/ 21461 h 486263"/>
                <a:gd name="connsiteX14" fmla="*/ 109556 w 186036"/>
                <a:gd name="connsiteY14" fmla="*/ 30 h 486263"/>
                <a:gd name="connsiteX15" fmla="*/ 161944 w 186036"/>
                <a:gd name="connsiteY15" fmla="*/ 26224 h 486263"/>
                <a:gd name="connsiteX16" fmla="*/ 180994 w 186036"/>
                <a:gd name="connsiteY16" fmla="*/ 61943 h 486263"/>
                <a:gd name="connsiteX17" fmla="*/ 183375 w 186036"/>
                <a:gd name="connsiteY17" fmla="*/ 154811 h 486263"/>
                <a:gd name="connsiteX0" fmla="*/ 183375 w 186036"/>
                <a:gd name="connsiteY0" fmla="*/ 154811 h 486263"/>
                <a:gd name="connsiteX1" fmla="*/ 171469 w 186036"/>
                <a:gd name="connsiteY1" fmla="*/ 300068 h 486263"/>
                <a:gd name="connsiteX2" fmla="*/ 176231 w 186036"/>
                <a:gd name="connsiteY2" fmla="*/ 414368 h 486263"/>
                <a:gd name="connsiteX3" fmla="*/ 185757 w 186036"/>
                <a:gd name="connsiteY3" fmla="*/ 483424 h 486263"/>
                <a:gd name="connsiteX4" fmla="*/ 164325 w 186036"/>
                <a:gd name="connsiteY4" fmla="*/ 464374 h 486263"/>
                <a:gd name="connsiteX5" fmla="*/ 64313 w 186036"/>
                <a:gd name="connsiteY5" fmla="*/ 385793 h 486263"/>
                <a:gd name="connsiteX6" fmla="*/ 50025 w 186036"/>
                <a:gd name="connsiteY6" fmla="*/ 373886 h 486263"/>
                <a:gd name="connsiteX7" fmla="*/ 45263 w 186036"/>
                <a:gd name="connsiteY7" fmla="*/ 347693 h 486263"/>
                <a:gd name="connsiteX8" fmla="*/ 47644 w 186036"/>
                <a:gd name="connsiteY8" fmla="*/ 228630 h 486263"/>
                <a:gd name="connsiteX9" fmla="*/ 50026 w 186036"/>
                <a:gd name="connsiteY9" fmla="*/ 107186 h 486263"/>
                <a:gd name="connsiteX10" fmla="*/ 50025 w 186036"/>
                <a:gd name="connsiteY10" fmla="*/ 54799 h 486263"/>
                <a:gd name="connsiteX11" fmla="*/ 30975 w 186036"/>
                <a:gd name="connsiteY11" fmla="*/ 42893 h 486263"/>
                <a:gd name="connsiteX12" fmla="*/ 19 w 186036"/>
                <a:gd name="connsiteY12" fmla="*/ 42893 h 486263"/>
                <a:gd name="connsiteX13" fmla="*/ 35738 w 186036"/>
                <a:gd name="connsiteY13" fmla="*/ 21461 h 486263"/>
                <a:gd name="connsiteX14" fmla="*/ 109556 w 186036"/>
                <a:gd name="connsiteY14" fmla="*/ 30 h 486263"/>
                <a:gd name="connsiteX15" fmla="*/ 161944 w 186036"/>
                <a:gd name="connsiteY15" fmla="*/ 26224 h 486263"/>
                <a:gd name="connsiteX16" fmla="*/ 180994 w 186036"/>
                <a:gd name="connsiteY16" fmla="*/ 61943 h 486263"/>
                <a:gd name="connsiteX17" fmla="*/ 183375 w 186036"/>
                <a:gd name="connsiteY17" fmla="*/ 154811 h 486263"/>
                <a:gd name="connsiteX0" fmla="*/ 183375 w 186036"/>
                <a:gd name="connsiteY0" fmla="*/ 154811 h 486263"/>
                <a:gd name="connsiteX1" fmla="*/ 171469 w 186036"/>
                <a:gd name="connsiteY1" fmla="*/ 300068 h 486263"/>
                <a:gd name="connsiteX2" fmla="*/ 176231 w 186036"/>
                <a:gd name="connsiteY2" fmla="*/ 414368 h 486263"/>
                <a:gd name="connsiteX3" fmla="*/ 185757 w 186036"/>
                <a:gd name="connsiteY3" fmla="*/ 483424 h 486263"/>
                <a:gd name="connsiteX4" fmla="*/ 164325 w 186036"/>
                <a:gd name="connsiteY4" fmla="*/ 464374 h 486263"/>
                <a:gd name="connsiteX5" fmla="*/ 64313 w 186036"/>
                <a:gd name="connsiteY5" fmla="*/ 385793 h 486263"/>
                <a:gd name="connsiteX6" fmla="*/ 50025 w 186036"/>
                <a:gd name="connsiteY6" fmla="*/ 373886 h 486263"/>
                <a:gd name="connsiteX7" fmla="*/ 45263 w 186036"/>
                <a:gd name="connsiteY7" fmla="*/ 347693 h 486263"/>
                <a:gd name="connsiteX8" fmla="*/ 45263 w 186036"/>
                <a:gd name="connsiteY8" fmla="*/ 219105 h 486263"/>
                <a:gd name="connsiteX9" fmla="*/ 50026 w 186036"/>
                <a:gd name="connsiteY9" fmla="*/ 107186 h 486263"/>
                <a:gd name="connsiteX10" fmla="*/ 50025 w 186036"/>
                <a:gd name="connsiteY10" fmla="*/ 54799 h 486263"/>
                <a:gd name="connsiteX11" fmla="*/ 30975 w 186036"/>
                <a:gd name="connsiteY11" fmla="*/ 42893 h 486263"/>
                <a:gd name="connsiteX12" fmla="*/ 19 w 186036"/>
                <a:gd name="connsiteY12" fmla="*/ 42893 h 486263"/>
                <a:gd name="connsiteX13" fmla="*/ 35738 w 186036"/>
                <a:gd name="connsiteY13" fmla="*/ 21461 h 486263"/>
                <a:gd name="connsiteX14" fmla="*/ 109556 w 186036"/>
                <a:gd name="connsiteY14" fmla="*/ 30 h 486263"/>
                <a:gd name="connsiteX15" fmla="*/ 161944 w 186036"/>
                <a:gd name="connsiteY15" fmla="*/ 26224 h 486263"/>
                <a:gd name="connsiteX16" fmla="*/ 180994 w 186036"/>
                <a:gd name="connsiteY16" fmla="*/ 61943 h 486263"/>
                <a:gd name="connsiteX17" fmla="*/ 183375 w 186036"/>
                <a:gd name="connsiteY17" fmla="*/ 154811 h 486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6036" h="486263">
                  <a:moveTo>
                    <a:pt x="183375" y="154811"/>
                  </a:moveTo>
                  <a:cubicBezTo>
                    <a:pt x="181788" y="194498"/>
                    <a:pt x="172660" y="256809"/>
                    <a:pt x="171469" y="300068"/>
                  </a:cubicBezTo>
                  <a:cubicBezTo>
                    <a:pt x="170278" y="343327"/>
                    <a:pt x="173850" y="383809"/>
                    <a:pt x="176231" y="414368"/>
                  </a:cubicBezTo>
                  <a:cubicBezTo>
                    <a:pt x="178612" y="444927"/>
                    <a:pt x="187741" y="475090"/>
                    <a:pt x="185757" y="483424"/>
                  </a:cubicBezTo>
                  <a:cubicBezTo>
                    <a:pt x="183773" y="491758"/>
                    <a:pt x="184566" y="480646"/>
                    <a:pt x="164325" y="464374"/>
                  </a:cubicBezTo>
                  <a:cubicBezTo>
                    <a:pt x="144084" y="448102"/>
                    <a:pt x="97650" y="411987"/>
                    <a:pt x="64313" y="385793"/>
                  </a:cubicBezTo>
                  <a:cubicBezTo>
                    <a:pt x="45263" y="370712"/>
                    <a:pt x="53200" y="380236"/>
                    <a:pt x="50025" y="373886"/>
                  </a:cubicBezTo>
                  <a:cubicBezTo>
                    <a:pt x="46850" y="367536"/>
                    <a:pt x="46057" y="373490"/>
                    <a:pt x="45263" y="347693"/>
                  </a:cubicBezTo>
                  <a:cubicBezTo>
                    <a:pt x="44469" y="321896"/>
                    <a:pt x="44469" y="259189"/>
                    <a:pt x="45263" y="219105"/>
                  </a:cubicBezTo>
                  <a:cubicBezTo>
                    <a:pt x="46057" y="179021"/>
                    <a:pt x="49232" y="134570"/>
                    <a:pt x="50026" y="107186"/>
                  </a:cubicBezTo>
                  <a:cubicBezTo>
                    <a:pt x="50820" y="79802"/>
                    <a:pt x="53200" y="65515"/>
                    <a:pt x="50025" y="54799"/>
                  </a:cubicBezTo>
                  <a:cubicBezTo>
                    <a:pt x="46850" y="44083"/>
                    <a:pt x="39309" y="44877"/>
                    <a:pt x="30975" y="42893"/>
                  </a:cubicBezTo>
                  <a:cubicBezTo>
                    <a:pt x="22641" y="40909"/>
                    <a:pt x="-775" y="46465"/>
                    <a:pt x="19" y="42893"/>
                  </a:cubicBezTo>
                  <a:cubicBezTo>
                    <a:pt x="813" y="39321"/>
                    <a:pt x="17482" y="28605"/>
                    <a:pt x="35738" y="21461"/>
                  </a:cubicBezTo>
                  <a:cubicBezTo>
                    <a:pt x="53994" y="14317"/>
                    <a:pt x="88522" y="-764"/>
                    <a:pt x="109556" y="30"/>
                  </a:cubicBezTo>
                  <a:cubicBezTo>
                    <a:pt x="130590" y="824"/>
                    <a:pt x="150038" y="15905"/>
                    <a:pt x="161944" y="26224"/>
                  </a:cubicBezTo>
                  <a:cubicBezTo>
                    <a:pt x="173850" y="36543"/>
                    <a:pt x="177025" y="46068"/>
                    <a:pt x="180994" y="61943"/>
                  </a:cubicBezTo>
                  <a:cubicBezTo>
                    <a:pt x="184963" y="77818"/>
                    <a:pt x="184962" y="115124"/>
                    <a:pt x="183375" y="154811"/>
                  </a:cubicBezTo>
                  <a:close/>
                </a:path>
              </a:pathLst>
            </a:custGeom>
            <a:gradFill flip="none" rotWithShape="1">
              <a:gsLst>
                <a:gs pos="0">
                  <a:srgbClr val="D4C1E5"/>
                </a:gs>
                <a:gs pos="50000">
                  <a:schemeClr val="bg1"/>
                </a:gs>
                <a:gs pos="100000">
                  <a:srgbClr val="D3C2E4"/>
                </a:gs>
              </a:gsLst>
              <a:lin ang="6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6" name="任意多边形 285"/>
            <p:cNvSpPr/>
            <p:nvPr/>
          </p:nvSpPr>
          <p:spPr>
            <a:xfrm>
              <a:off x="6519826" y="2187736"/>
              <a:ext cx="391611" cy="518253"/>
            </a:xfrm>
            <a:custGeom>
              <a:avLst/>
              <a:gdLst>
                <a:gd name="connsiteX0" fmla="*/ 45280 w 391659"/>
                <a:gd name="connsiteY0" fmla="*/ 314958 h 518253"/>
                <a:gd name="connsiteX1" fmla="*/ 73855 w 391659"/>
                <a:gd name="connsiteY1" fmla="*/ 222089 h 518253"/>
                <a:gd name="connsiteX2" fmla="*/ 80999 w 391659"/>
                <a:gd name="connsiteY2" fmla="*/ 136364 h 518253"/>
                <a:gd name="connsiteX3" fmla="*/ 88143 w 391659"/>
                <a:gd name="connsiteY3" fmla="*/ 69689 h 518253"/>
                <a:gd name="connsiteX4" fmla="*/ 138149 w 391659"/>
                <a:gd name="connsiteY4" fmla="*/ 22064 h 518253"/>
                <a:gd name="connsiteX5" fmla="*/ 209587 w 391659"/>
                <a:gd name="connsiteY5" fmla="*/ 633 h 518253"/>
                <a:gd name="connsiteX6" fmla="*/ 283405 w 391659"/>
                <a:gd name="connsiteY6" fmla="*/ 7777 h 518253"/>
                <a:gd name="connsiteX7" fmla="*/ 328649 w 391659"/>
                <a:gd name="connsiteY7" fmla="*/ 29208 h 518253"/>
                <a:gd name="connsiteX8" fmla="*/ 345318 w 391659"/>
                <a:gd name="connsiteY8" fmla="*/ 57783 h 518253"/>
                <a:gd name="connsiteX9" fmla="*/ 369130 w 391659"/>
                <a:gd name="connsiteY9" fmla="*/ 88739 h 518253"/>
                <a:gd name="connsiteX10" fmla="*/ 390562 w 391659"/>
                <a:gd name="connsiteY10" fmla="*/ 95883 h 518253"/>
                <a:gd name="connsiteX11" fmla="*/ 333412 w 391659"/>
                <a:gd name="connsiteY11" fmla="*/ 107789 h 518253"/>
                <a:gd name="connsiteX12" fmla="*/ 307218 w 391659"/>
                <a:gd name="connsiteY12" fmla="*/ 95883 h 518253"/>
                <a:gd name="connsiteX13" fmla="*/ 242924 w 391659"/>
                <a:gd name="connsiteY13" fmla="*/ 62545 h 518253"/>
                <a:gd name="connsiteX14" fmla="*/ 200062 w 391659"/>
                <a:gd name="connsiteY14" fmla="*/ 72070 h 518253"/>
                <a:gd name="connsiteX15" fmla="*/ 159580 w 391659"/>
                <a:gd name="connsiteY15" fmla="*/ 122077 h 518253"/>
                <a:gd name="connsiteX16" fmla="*/ 159580 w 391659"/>
                <a:gd name="connsiteY16" fmla="*/ 188752 h 518253"/>
                <a:gd name="connsiteX17" fmla="*/ 178630 w 391659"/>
                <a:gd name="connsiteY17" fmla="*/ 238758 h 518253"/>
                <a:gd name="connsiteX18" fmla="*/ 183393 w 391659"/>
                <a:gd name="connsiteY18" fmla="*/ 326864 h 518253"/>
                <a:gd name="connsiteX19" fmla="*/ 159580 w 391659"/>
                <a:gd name="connsiteY19" fmla="*/ 434020 h 518253"/>
                <a:gd name="connsiteX20" fmla="*/ 133387 w 391659"/>
                <a:gd name="connsiteY20" fmla="*/ 512602 h 518253"/>
                <a:gd name="connsiteX21" fmla="*/ 119099 w 391659"/>
                <a:gd name="connsiteY21" fmla="*/ 500695 h 518253"/>
                <a:gd name="connsiteX22" fmla="*/ 23849 w 391659"/>
                <a:gd name="connsiteY22" fmla="*/ 410208 h 518253"/>
                <a:gd name="connsiteX23" fmla="*/ 37 w 391659"/>
                <a:gd name="connsiteY23" fmla="*/ 376870 h 518253"/>
                <a:gd name="connsiteX24" fmla="*/ 19087 w 391659"/>
                <a:gd name="connsiteY24" fmla="*/ 367345 h 518253"/>
                <a:gd name="connsiteX25" fmla="*/ 45280 w 391659"/>
                <a:gd name="connsiteY25" fmla="*/ 314958 h 518253"/>
                <a:gd name="connsiteX0" fmla="*/ 45280 w 391659"/>
                <a:gd name="connsiteY0" fmla="*/ 314958 h 518253"/>
                <a:gd name="connsiteX1" fmla="*/ 73855 w 391659"/>
                <a:gd name="connsiteY1" fmla="*/ 222089 h 518253"/>
                <a:gd name="connsiteX2" fmla="*/ 80999 w 391659"/>
                <a:gd name="connsiteY2" fmla="*/ 136364 h 518253"/>
                <a:gd name="connsiteX3" fmla="*/ 88143 w 391659"/>
                <a:gd name="connsiteY3" fmla="*/ 69689 h 518253"/>
                <a:gd name="connsiteX4" fmla="*/ 138149 w 391659"/>
                <a:gd name="connsiteY4" fmla="*/ 22064 h 518253"/>
                <a:gd name="connsiteX5" fmla="*/ 209587 w 391659"/>
                <a:gd name="connsiteY5" fmla="*/ 633 h 518253"/>
                <a:gd name="connsiteX6" fmla="*/ 283405 w 391659"/>
                <a:gd name="connsiteY6" fmla="*/ 7777 h 518253"/>
                <a:gd name="connsiteX7" fmla="*/ 328649 w 391659"/>
                <a:gd name="connsiteY7" fmla="*/ 29208 h 518253"/>
                <a:gd name="connsiteX8" fmla="*/ 345318 w 391659"/>
                <a:gd name="connsiteY8" fmla="*/ 57783 h 518253"/>
                <a:gd name="connsiteX9" fmla="*/ 369130 w 391659"/>
                <a:gd name="connsiteY9" fmla="*/ 88739 h 518253"/>
                <a:gd name="connsiteX10" fmla="*/ 390562 w 391659"/>
                <a:gd name="connsiteY10" fmla="*/ 95883 h 518253"/>
                <a:gd name="connsiteX11" fmla="*/ 333412 w 391659"/>
                <a:gd name="connsiteY11" fmla="*/ 107789 h 518253"/>
                <a:gd name="connsiteX12" fmla="*/ 307218 w 391659"/>
                <a:gd name="connsiteY12" fmla="*/ 95883 h 518253"/>
                <a:gd name="connsiteX13" fmla="*/ 242924 w 391659"/>
                <a:gd name="connsiteY13" fmla="*/ 62545 h 518253"/>
                <a:gd name="connsiteX14" fmla="*/ 200062 w 391659"/>
                <a:gd name="connsiteY14" fmla="*/ 72070 h 518253"/>
                <a:gd name="connsiteX15" fmla="*/ 159580 w 391659"/>
                <a:gd name="connsiteY15" fmla="*/ 122077 h 518253"/>
                <a:gd name="connsiteX16" fmla="*/ 159580 w 391659"/>
                <a:gd name="connsiteY16" fmla="*/ 188752 h 518253"/>
                <a:gd name="connsiteX17" fmla="*/ 178630 w 391659"/>
                <a:gd name="connsiteY17" fmla="*/ 238758 h 518253"/>
                <a:gd name="connsiteX18" fmla="*/ 183393 w 391659"/>
                <a:gd name="connsiteY18" fmla="*/ 326864 h 518253"/>
                <a:gd name="connsiteX19" fmla="*/ 159580 w 391659"/>
                <a:gd name="connsiteY19" fmla="*/ 434020 h 518253"/>
                <a:gd name="connsiteX20" fmla="*/ 133387 w 391659"/>
                <a:gd name="connsiteY20" fmla="*/ 512602 h 518253"/>
                <a:gd name="connsiteX21" fmla="*/ 119099 w 391659"/>
                <a:gd name="connsiteY21" fmla="*/ 500695 h 518253"/>
                <a:gd name="connsiteX22" fmla="*/ 23849 w 391659"/>
                <a:gd name="connsiteY22" fmla="*/ 410208 h 518253"/>
                <a:gd name="connsiteX23" fmla="*/ 37 w 391659"/>
                <a:gd name="connsiteY23" fmla="*/ 376870 h 518253"/>
                <a:gd name="connsiteX24" fmla="*/ 19087 w 391659"/>
                <a:gd name="connsiteY24" fmla="*/ 362583 h 518253"/>
                <a:gd name="connsiteX25" fmla="*/ 45280 w 391659"/>
                <a:gd name="connsiteY25" fmla="*/ 314958 h 518253"/>
                <a:gd name="connsiteX0" fmla="*/ 45280 w 391659"/>
                <a:gd name="connsiteY0" fmla="*/ 314958 h 518253"/>
                <a:gd name="connsiteX1" fmla="*/ 73855 w 391659"/>
                <a:gd name="connsiteY1" fmla="*/ 222089 h 518253"/>
                <a:gd name="connsiteX2" fmla="*/ 76236 w 391659"/>
                <a:gd name="connsiteY2" fmla="*/ 129221 h 518253"/>
                <a:gd name="connsiteX3" fmla="*/ 88143 w 391659"/>
                <a:gd name="connsiteY3" fmla="*/ 69689 h 518253"/>
                <a:gd name="connsiteX4" fmla="*/ 138149 w 391659"/>
                <a:gd name="connsiteY4" fmla="*/ 22064 h 518253"/>
                <a:gd name="connsiteX5" fmla="*/ 209587 w 391659"/>
                <a:gd name="connsiteY5" fmla="*/ 633 h 518253"/>
                <a:gd name="connsiteX6" fmla="*/ 283405 w 391659"/>
                <a:gd name="connsiteY6" fmla="*/ 7777 h 518253"/>
                <a:gd name="connsiteX7" fmla="*/ 328649 w 391659"/>
                <a:gd name="connsiteY7" fmla="*/ 29208 h 518253"/>
                <a:gd name="connsiteX8" fmla="*/ 345318 w 391659"/>
                <a:gd name="connsiteY8" fmla="*/ 57783 h 518253"/>
                <a:gd name="connsiteX9" fmla="*/ 369130 w 391659"/>
                <a:gd name="connsiteY9" fmla="*/ 88739 h 518253"/>
                <a:gd name="connsiteX10" fmla="*/ 390562 w 391659"/>
                <a:gd name="connsiteY10" fmla="*/ 95883 h 518253"/>
                <a:gd name="connsiteX11" fmla="*/ 333412 w 391659"/>
                <a:gd name="connsiteY11" fmla="*/ 107789 h 518253"/>
                <a:gd name="connsiteX12" fmla="*/ 307218 w 391659"/>
                <a:gd name="connsiteY12" fmla="*/ 95883 h 518253"/>
                <a:gd name="connsiteX13" fmla="*/ 242924 w 391659"/>
                <a:gd name="connsiteY13" fmla="*/ 62545 h 518253"/>
                <a:gd name="connsiteX14" fmla="*/ 200062 w 391659"/>
                <a:gd name="connsiteY14" fmla="*/ 72070 h 518253"/>
                <a:gd name="connsiteX15" fmla="*/ 159580 w 391659"/>
                <a:gd name="connsiteY15" fmla="*/ 122077 h 518253"/>
                <a:gd name="connsiteX16" fmla="*/ 159580 w 391659"/>
                <a:gd name="connsiteY16" fmla="*/ 188752 h 518253"/>
                <a:gd name="connsiteX17" fmla="*/ 178630 w 391659"/>
                <a:gd name="connsiteY17" fmla="*/ 238758 h 518253"/>
                <a:gd name="connsiteX18" fmla="*/ 183393 w 391659"/>
                <a:gd name="connsiteY18" fmla="*/ 326864 h 518253"/>
                <a:gd name="connsiteX19" fmla="*/ 159580 w 391659"/>
                <a:gd name="connsiteY19" fmla="*/ 434020 h 518253"/>
                <a:gd name="connsiteX20" fmla="*/ 133387 w 391659"/>
                <a:gd name="connsiteY20" fmla="*/ 512602 h 518253"/>
                <a:gd name="connsiteX21" fmla="*/ 119099 w 391659"/>
                <a:gd name="connsiteY21" fmla="*/ 500695 h 518253"/>
                <a:gd name="connsiteX22" fmla="*/ 23849 w 391659"/>
                <a:gd name="connsiteY22" fmla="*/ 410208 h 518253"/>
                <a:gd name="connsiteX23" fmla="*/ 37 w 391659"/>
                <a:gd name="connsiteY23" fmla="*/ 376870 h 518253"/>
                <a:gd name="connsiteX24" fmla="*/ 19087 w 391659"/>
                <a:gd name="connsiteY24" fmla="*/ 362583 h 518253"/>
                <a:gd name="connsiteX25" fmla="*/ 45280 w 391659"/>
                <a:gd name="connsiteY25" fmla="*/ 314958 h 518253"/>
                <a:gd name="connsiteX0" fmla="*/ 45280 w 391611"/>
                <a:gd name="connsiteY0" fmla="*/ 314958 h 518253"/>
                <a:gd name="connsiteX1" fmla="*/ 73855 w 391611"/>
                <a:gd name="connsiteY1" fmla="*/ 222089 h 518253"/>
                <a:gd name="connsiteX2" fmla="*/ 76236 w 391611"/>
                <a:gd name="connsiteY2" fmla="*/ 129221 h 518253"/>
                <a:gd name="connsiteX3" fmla="*/ 88143 w 391611"/>
                <a:gd name="connsiteY3" fmla="*/ 69689 h 518253"/>
                <a:gd name="connsiteX4" fmla="*/ 138149 w 391611"/>
                <a:gd name="connsiteY4" fmla="*/ 22064 h 518253"/>
                <a:gd name="connsiteX5" fmla="*/ 209587 w 391611"/>
                <a:gd name="connsiteY5" fmla="*/ 633 h 518253"/>
                <a:gd name="connsiteX6" fmla="*/ 283405 w 391611"/>
                <a:gd name="connsiteY6" fmla="*/ 7777 h 518253"/>
                <a:gd name="connsiteX7" fmla="*/ 328649 w 391611"/>
                <a:gd name="connsiteY7" fmla="*/ 29208 h 518253"/>
                <a:gd name="connsiteX8" fmla="*/ 352462 w 391611"/>
                <a:gd name="connsiteY8" fmla="*/ 57783 h 518253"/>
                <a:gd name="connsiteX9" fmla="*/ 369130 w 391611"/>
                <a:gd name="connsiteY9" fmla="*/ 88739 h 518253"/>
                <a:gd name="connsiteX10" fmla="*/ 390562 w 391611"/>
                <a:gd name="connsiteY10" fmla="*/ 95883 h 518253"/>
                <a:gd name="connsiteX11" fmla="*/ 333412 w 391611"/>
                <a:gd name="connsiteY11" fmla="*/ 107789 h 518253"/>
                <a:gd name="connsiteX12" fmla="*/ 307218 w 391611"/>
                <a:gd name="connsiteY12" fmla="*/ 95883 h 518253"/>
                <a:gd name="connsiteX13" fmla="*/ 242924 w 391611"/>
                <a:gd name="connsiteY13" fmla="*/ 62545 h 518253"/>
                <a:gd name="connsiteX14" fmla="*/ 200062 w 391611"/>
                <a:gd name="connsiteY14" fmla="*/ 72070 h 518253"/>
                <a:gd name="connsiteX15" fmla="*/ 159580 w 391611"/>
                <a:gd name="connsiteY15" fmla="*/ 122077 h 518253"/>
                <a:gd name="connsiteX16" fmla="*/ 159580 w 391611"/>
                <a:gd name="connsiteY16" fmla="*/ 188752 h 518253"/>
                <a:gd name="connsiteX17" fmla="*/ 178630 w 391611"/>
                <a:gd name="connsiteY17" fmla="*/ 238758 h 518253"/>
                <a:gd name="connsiteX18" fmla="*/ 183393 w 391611"/>
                <a:gd name="connsiteY18" fmla="*/ 326864 h 518253"/>
                <a:gd name="connsiteX19" fmla="*/ 159580 w 391611"/>
                <a:gd name="connsiteY19" fmla="*/ 434020 h 518253"/>
                <a:gd name="connsiteX20" fmla="*/ 133387 w 391611"/>
                <a:gd name="connsiteY20" fmla="*/ 512602 h 518253"/>
                <a:gd name="connsiteX21" fmla="*/ 119099 w 391611"/>
                <a:gd name="connsiteY21" fmla="*/ 500695 h 518253"/>
                <a:gd name="connsiteX22" fmla="*/ 23849 w 391611"/>
                <a:gd name="connsiteY22" fmla="*/ 410208 h 518253"/>
                <a:gd name="connsiteX23" fmla="*/ 37 w 391611"/>
                <a:gd name="connsiteY23" fmla="*/ 376870 h 518253"/>
                <a:gd name="connsiteX24" fmla="*/ 19087 w 391611"/>
                <a:gd name="connsiteY24" fmla="*/ 362583 h 518253"/>
                <a:gd name="connsiteX25" fmla="*/ 45280 w 391611"/>
                <a:gd name="connsiteY25" fmla="*/ 314958 h 518253"/>
                <a:gd name="connsiteX0" fmla="*/ 45280 w 391611"/>
                <a:gd name="connsiteY0" fmla="*/ 314958 h 518253"/>
                <a:gd name="connsiteX1" fmla="*/ 73855 w 391611"/>
                <a:gd name="connsiteY1" fmla="*/ 222089 h 518253"/>
                <a:gd name="connsiteX2" fmla="*/ 76236 w 391611"/>
                <a:gd name="connsiteY2" fmla="*/ 129221 h 518253"/>
                <a:gd name="connsiteX3" fmla="*/ 88143 w 391611"/>
                <a:gd name="connsiteY3" fmla="*/ 69689 h 518253"/>
                <a:gd name="connsiteX4" fmla="*/ 138149 w 391611"/>
                <a:gd name="connsiteY4" fmla="*/ 22064 h 518253"/>
                <a:gd name="connsiteX5" fmla="*/ 209587 w 391611"/>
                <a:gd name="connsiteY5" fmla="*/ 633 h 518253"/>
                <a:gd name="connsiteX6" fmla="*/ 283405 w 391611"/>
                <a:gd name="connsiteY6" fmla="*/ 7777 h 518253"/>
                <a:gd name="connsiteX7" fmla="*/ 328649 w 391611"/>
                <a:gd name="connsiteY7" fmla="*/ 29208 h 518253"/>
                <a:gd name="connsiteX8" fmla="*/ 352462 w 391611"/>
                <a:gd name="connsiteY8" fmla="*/ 57783 h 518253"/>
                <a:gd name="connsiteX9" fmla="*/ 369130 w 391611"/>
                <a:gd name="connsiteY9" fmla="*/ 88739 h 518253"/>
                <a:gd name="connsiteX10" fmla="*/ 390562 w 391611"/>
                <a:gd name="connsiteY10" fmla="*/ 95883 h 518253"/>
                <a:gd name="connsiteX11" fmla="*/ 333412 w 391611"/>
                <a:gd name="connsiteY11" fmla="*/ 107789 h 518253"/>
                <a:gd name="connsiteX12" fmla="*/ 307218 w 391611"/>
                <a:gd name="connsiteY12" fmla="*/ 95883 h 518253"/>
                <a:gd name="connsiteX13" fmla="*/ 242924 w 391611"/>
                <a:gd name="connsiteY13" fmla="*/ 62545 h 518253"/>
                <a:gd name="connsiteX14" fmla="*/ 200062 w 391611"/>
                <a:gd name="connsiteY14" fmla="*/ 72070 h 518253"/>
                <a:gd name="connsiteX15" fmla="*/ 159580 w 391611"/>
                <a:gd name="connsiteY15" fmla="*/ 122077 h 518253"/>
                <a:gd name="connsiteX16" fmla="*/ 154817 w 391611"/>
                <a:gd name="connsiteY16" fmla="*/ 188752 h 518253"/>
                <a:gd name="connsiteX17" fmla="*/ 178630 w 391611"/>
                <a:gd name="connsiteY17" fmla="*/ 238758 h 518253"/>
                <a:gd name="connsiteX18" fmla="*/ 183393 w 391611"/>
                <a:gd name="connsiteY18" fmla="*/ 326864 h 518253"/>
                <a:gd name="connsiteX19" fmla="*/ 159580 w 391611"/>
                <a:gd name="connsiteY19" fmla="*/ 434020 h 518253"/>
                <a:gd name="connsiteX20" fmla="*/ 133387 w 391611"/>
                <a:gd name="connsiteY20" fmla="*/ 512602 h 518253"/>
                <a:gd name="connsiteX21" fmla="*/ 119099 w 391611"/>
                <a:gd name="connsiteY21" fmla="*/ 500695 h 518253"/>
                <a:gd name="connsiteX22" fmla="*/ 23849 w 391611"/>
                <a:gd name="connsiteY22" fmla="*/ 410208 h 518253"/>
                <a:gd name="connsiteX23" fmla="*/ 37 w 391611"/>
                <a:gd name="connsiteY23" fmla="*/ 376870 h 518253"/>
                <a:gd name="connsiteX24" fmla="*/ 19087 w 391611"/>
                <a:gd name="connsiteY24" fmla="*/ 362583 h 518253"/>
                <a:gd name="connsiteX25" fmla="*/ 45280 w 391611"/>
                <a:gd name="connsiteY25" fmla="*/ 314958 h 518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1611" h="518253">
                  <a:moveTo>
                    <a:pt x="45280" y="314958"/>
                  </a:moveTo>
                  <a:cubicBezTo>
                    <a:pt x="54408" y="291542"/>
                    <a:pt x="68696" y="253045"/>
                    <a:pt x="73855" y="222089"/>
                  </a:cubicBezTo>
                  <a:cubicBezTo>
                    <a:pt x="79014" y="191133"/>
                    <a:pt x="73855" y="154621"/>
                    <a:pt x="76236" y="129221"/>
                  </a:cubicBezTo>
                  <a:cubicBezTo>
                    <a:pt x="78617" y="103821"/>
                    <a:pt x="77824" y="87548"/>
                    <a:pt x="88143" y="69689"/>
                  </a:cubicBezTo>
                  <a:cubicBezTo>
                    <a:pt x="98462" y="51830"/>
                    <a:pt x="117908" y="33573"/>
                    <a:pt x="138149" y="22064"/>
                  </a:cubicBezTo>
                  <a:cubicBezTo>
                    <a:pt x="158390" y="10555"/>
                    <a:pt x="185378" y="3014"/>
                    <a:pt x="209587" y="633"/>
                  </a:cubicBezTo>
                  <a:cubicBezTo>
                    <a:pt x="233796" y="-1748"/>
                    <a:pt x="263561" y="3015"/>
                    <a:pt x="283405" y="7777"/>
                  </a:cubicBezTo>
                  <a:cubicBezTo>
                    <a:pt x="303249" y="12539"/>
                    <a:pt x="317140" y="20874"/>
                    <a:pt x="328649" y="29208"/>
                  </a:cubicBezTo>
                  <a:cubicBezTo>
                    <a:pt x="340158" y="37542"/>
                    <a:pt x="345715" y="47861"/>
                    <a:pt x="352462" y="57783"/>
                  </a:cubicBezTo>
                  <a:cubicBezTo>
                    <a:pt x="359209" y="67705"/>
                    <a:pt x="362780" y="82389"/>
                    <a:pt x="369130" y="88739"/>
                  </a:cubicBezTo>
                  <a:cubicBezTo>
                    <a:pt x="375480" y="95089"/>
                    <a:pt x="396515" y="92708"/>
                    <a:pt x="390562" y="95883"/>
                  </a:cubicBezTo>
                  <a:cubicBezTo>
                    <a:pt x="384609" y="99058"/>
                    <a:pt x="347303" y="107789"/>
                    <a:pt x="333412" y="107789"/>
                  </a:cubicBezTo>
                  <a:cubicBezTo>
                    <a:pt x="319521" y="107789"/>
                    <a:pt x="322299" y="103424"/>
                    <a:pt x="307218" y="95883"/>
                  </a:cubicBezTo>
                  <a:cubicBezTo>
                    <a:pt x="292137" y="88342"/>
                    <a:pt x="260783" y="66514"/>
                    <a:pt x="242924" y="62545"/>
                  </a:cubicBezTo>
                  <a:cubicBezTo>
                    <a:pt x="225065" y="58576"/>
                    <a:pt x="213953" y="62148"/>
                    <a:pt x="200062" y="72070"/>
                  </a:cubicBezTo>
                  <a:cubicBezTo>
                    <a:pt x="186171" y="81992"/>
                    <a:pt x="167121" y="102630"/>
                    <a:pt x="159580" y="122077"/>
                  </a:cubicBezTo>
                  <a:cubicBezTo>
                    <a:pt x="152039" y="141524"/>
                    <a:pt x="151642" y="169305"/>
                    <a:pt x="154817" y="188752"/>
                  </a:cubicBezTo>
                  <a:cubicBezTo>
                    <a:pt x="157992" y="208199"/>
                    <a:pt x="173867" y="215739"/>
                    <a:pt x="178630" y="238758"/>
                  </a:cubicBezTo>
                  <a:cubicBezTo>
                    <a:pt x="183393" y="261777"/>
                    <a:pt x="186568" y="294320"/>
                    <a:pt x="183393" y="326864"/>
                  </a:cubicBezTo>
                  <a:cubicBezTo>
                    <a:pt x="180218" y="359408"/>
                    <a:pt x="167914" y="403064"/>
                    <a:pt x="159580" y="434020"/>
                  </a:cubicBezTo>
                  <a:cubicBezTo>
                    <a:pt x="151246" y="464976"/>
                    <a:pt x="140134" y="501490"/>
                    <a:pt x="133387" y="512602"/>
                  </a:cubicBezTo>
                  <a:cubicBezTo>
                    <a:pt x="126640" y="523714"/>
                    <a:pt x="137355" y="517761"/>
                    <a:pt x="119099" y="500695"/>
                  </a:cubicBezTo>
                  <a:cubicBezTo>
                    <a:pt x="100843" y="483629"/>
                    <a:pt x="43693" y="430845"/>
                    <a:pt x="23849" y="410208"/>
                  </a:cubicBezTo>
                  <a:cubicBezTo>
                    <a:pt x="4005" y="389571"/>
                    <a:pt x="831" y="384014"/>
                    <a:pt x="37" y="376870"/>
                  </a:cubicBezTo>
                  <a:cubicBezTo>
                    <a:pt x="-757" y="369726"/>
                    <a:pt x="11150" y="372902"/>
                    <a:pt x="19087" y="362583"/>
                  </a:cubicBezTo>
                  <a:cubicBezTo>
                    <a:pt x="27024" y="352264"/>
                    <a:pt x="36152" y="338374"/>
                    <a:pt x="45280" y="314958"/>
                  </a:cubicBezTo>
                  <a:close/>
                </a:path>
              </a:pathLst>
            </a:custGeom>
            <a:gradFill flip="none" rotWithShape="1">
              <a:gsLst>
                <a:gs pos="0">
                  <a:srgbClr val="D4C1E5"/>
                </a:gs>
                <a:gs pos="50000">
                  <a:schemeClr val="bg1"/>
                </a:gs>
                <a:gs pos="100000">
                  <a:srgbClr val="D3C2E4"/>
                </a:gs>
              </a:gsLst>
              <a:lin ang="66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7" name="任意多边形 286"/>
            <p:cNvSpPr/>
            <p:nvPr/>
          </p:nvSpPr>
          <p:spPr>
            <a:xfrm>
              <a:off x="7679787" y="3719698"/>
              <a:ext cx="336700" cy="198410"/>
            </a:xfrm>
            <a:custGeom>
              <a:avLst/>
              <a:gdLst>
                <a:gd name="connsiteX0" fmla="*/ 250272 w 344294"/>
                <a:gd name="connsiteY0" fmla="*/ 107225 h 200541"/>
                <a:gd name="connsiteX1" fmla="*/ 164547 w 344294"/>
                <a:gd name="connsiteY1" fmla="*/ 47694 h 200541"/>
                <a:gd name="connsiteX2" fmla="*/ 105016 w 344294"/>
                <a:gd name="connsiteY2" fmla="*/ 2450 h 200541"/>
                <a:gd name="connsiteX3" fmla="*/ 52628 w 344294"/>
                <a:gd name="connsiteY3" fmla="*/ 11975 h 200541"/>
                <a:gd name="connsiteX4" fmla="*/ 26434 w 344294"/>
                <a:gd name="connsiteY4" fmla="*/ 61981 h 200541"/>
                <a:gd name="connsiteX5" fmla="*/ 9766 w 344294"/>
                <a:gd name="connsiteY5" fmla="*/ 104844 h 200541"/>
                <a:gd name="connsiteX6" fmla="*/ 2622 w 344294"/>
                <a:gd name="connsiteY6" fmla="*/ 176281 h 200541"/>
                <a:gd name="connsiteX7" fmla="*/ 55009 w 344294"/>
                <a:gd name="connsiteY7" fmla="*/ 152469 h 200541"/>
                <a:gd name="connsiteX8" fmla="*/ 107397 w 344294"/>
                <a:gd name="connsiteY8" fmla="*/ 152469 h 200541"/>
                <a:gd name="connsiteX9" fmla="*/ 183597 w 344294"/>
                <a:gd name="connsiteY9" fmla="*/ 176281 h 200541"/>
                <a:gd name="connsiteX10" fmla="*/ 228841 w 344294"/>
                <a:gd name="connsiteY10" fmla="*/ 197712 h 200541"/>
                <a:gd name="connsiteX11" fmla="*/ 295516 w 344294"/>
                <a:gd name="connsiteY11" fmla="*/ 195331 h 200541"/>
                <a:gd name="connsiteX12" fmla="*/ 333616 w 344294"/>
                <a:gd name="connsiteY12" fmla="*/ 152469 h 200541"/>
                <a:gd name="connsiteX13" fmla="*/ 343141 w 344294"/>
                <a:gd name="connsiteY13" fmla="*/ 104844 h 200541"/>
                <a:gd name="connsiteX14" fmla="*/ 312184 w 344294"/>
                <a:gd name="connsiteY14" fmla="*/ 116750 h 200541"/>
                <a:gd name="connsiteX15" fmla="*/ 250272 w 344294"/>
                <a:gd name="connsiteY15" fmla="*/ 107225 h 200541"/>
                <a:gd name="connsiteX0" fmla="*/ 250272 w 344294"/>
                <a:gd name="connsiteY0" fmla="*/ 107225 h 200541"/>
                <a:gd name="connsiteX1" fmla="*/ 164547 w 344294"/>
                <a:gd name="connsiteY1" fmla="*/ 47694 h 200541"/>
                <a:gd name="connsiteX2" fmla="*/ 105016 w 344294"/>
                <a:gd name="connsiteY2" fmla="*/ 2450 h 200541"/>
                <a:gd name="connsiteX3" fmla="*/ 52628 w 344294"/>
                <a:gd name="connsiteY3" fmla="*/ 11975 h 200541"/>
                <a:gd name="connsiteX4" fmla="*/ 26434 w 344294"/>
                <a:gd name="connsiteY4" fmla="*/ 61981 h 200541"/>
                <a:gd name="connsiteX5" fmla="*/ 9766 w 344294"/>
                <a:gd name="connsiteY5" fmla="*/ 104844 h 200541"/>
                <a:gd name="connsiteX6" fmla="*/ 2622 w 344294"/>
                <a:gd name="connsiteY6" fmla="*/ 176281 h 200541"/>
                <a:gd name="connsiteX7" fmla="*/ 55009 w 344294"/>
                <a:gd name="connsiteY7" fmla="*/ 152469 h 200541"/>
                <a:gd name="connsiteX8" fmla="*/ 107397 w 344294"/>
                <a:gd name="connsiteY8" fmla="*/ 152469 h 200541"/>
                <a:gd name="connsiteX9" fmla="*/ 183597 w 344294"/>
                <a:gd name="connsiteY9" fmla="*/ 176281 h 200541"/>
                <a:gd name="connsiteX10" fmla="*/ 228841 w 344294"/>
                <a:gd name="connsiteY10" fmla="*/ 197712 h 200541"/>
                <a:gd name="connsiteX11" fmla="*/ 295516 w 344294"/>
                <a:gd name="connsiteY11" fmla="*/ 195331 h 200541"/>
                <a:gd name="connsiteX12" fmla="*/ 333616 w 344294"/>
                <a:gd name="connsiteY12" fmla="*/ 152469 h 200541"/>
                <a:gd name="connsiteX13" fmla="*/ 343141 w 344294"/>
                <a:gd name="connsiteY13" fmla="*/ 116751 h 200541"/>
                <a:gd name="connsiteX14" fmla="*/ 312184 w 344294"/>
                <a:gd name="connsiteY14" fmla="*/ 116750 h 200541"/>
                <a:gd name="connsiteX15" fmla="*/ 250272 w 344294"/>
                <a:gd name="connsiteY15" fmla="*/ 107225 h 200541"/>
                <a:gd name="connsiteX0" fmla="*/ 250272 w 344294"/>
                <a:gd name="connsiteY0" fmla="*/ 107225 h 200541"/>
                <a:gd name="connsiteX1" fmla="*/ 164547 w 344294"/>
                <a:gd name="connsiteY1" fmla="*/ 47694 h 200541"/>
                <a:gd name="connsiteX2" fmla="*/ 105016 w 344294"/>
                <a:gd name="connsiteY2" fmla="*/ 2450 h 200541"/>
                <a:gd name="connsiteX3" fmla="*/ 52628 w 344294"/>
                <a:gd name="connsiteY3" fmla="*/ 11975 h 200541"/>
                <a:gd name="connsiteX4" fmla="*/ 26434 w 344294"/>
                <a:gd name="connsiteY4" fmla="*/ 61981 h 200541"/>
                <a:gd name="connsiteX5" fmla="*/ 9766 w 344294"/>
                <a:gd name="connsiteY5" fmla="*/ 104844 h 200541"/>
                <a:gd name="connsiteX6" fmla="*/ 2622 w 344294"/>
                <a:gd name="connsiteY6" fmla="*/ 176281 h 200541"/>
                <a:gd name="connsiteX7" fmla="*/ 55009 w 344294"/>
                <a:gd name="connsiteY7" fmla="*/ 152469 h 200541"/>
                <a:gd name="connsiteX8" fmla="*/ 107397 w 344294"/>
                <a:gd name="connsiteY8" fmla="*/ 152469 h 200541"/>
                <a:gd name="connsiteX9" fmla="*/ 183597 w 344294"/>
                <a:gd name="connsiteY9" fmla="*/ 176281 h 200541"/>
                <a:gd name="connsiteX10" fmla="*/ 228841 w 344294"/>
                <a:gd name="connsiteY10" fmla="*/ 197712 h 200541"/>
                <a:gd name="connsiteX11" fmla="*/ 295516 w 344294"/>
                <a:gd name="connsiteY11" fmla="*/ 195331 h 200541"/>
                <a:gd name="connsiteX12" fmla="*/ 333616 w 344294"/>
                <a:gd name="connsiteY12" fmla="*/ 152469 h 200541"/>
                <a:gd name="connsiteX13" fmla="*/ 343141 w 344294"/>
                <a:gd name="connsiteY13" fmla="*/ 116751 h 200541"/>
                <a:gd name="connsiteX14" fmla="*/ 305040 w 344294"/>
                <a:gd name="connsiteY14" fmla="*/ 121513 h 200541"/>
                <a:gd name="connsiteX15" fmla="*/ 250272 w 344294"/>
                <a:gd name="connsiteY15" fmla="*/ 107225 h 200541"/>
                <a:gd name="connsiteX0" fmla="*/ 250272 w 344340"/>
                <a:gd name="connsiteY0" fmla="*/ 107225 h 198663"/>
                <a:gd name="connsiteX1" fmla="*/ 164547 w 344340"/>
                <a:gd name="connsiteY1" fmla="*/ 47694 h 198663"/>
                <a:gd name="connsiteX2" fmla="*/ 105016 w 344340"/>
                <a:gd name="connsiteY2" fmla="*/ 2450 h 198663"/>
                <a:gd name="connsiteX3" fmla="*/ 52628 w 344340"/>
                <a:gd name="connsiteY3" fmla="*/ 11975 h 198663"/>
                <a:gd name="connsiteX4" fmla="*/ 26434 w 344340"/>
                <a:gd name="connsiteY4" fmla="*/ 61981 h 198663"/>
                <a:gd name="connsiteX5" fmla="*/ 9766 w 344340"/>
                <a:gd name="connsiteY5" fmla="*/ 104844 h 198663"/>
                <a:gd name="connsiteX6" fmla="*/ 2622 w 344340"/>
                <a:gd name="connsiteY6" fmla="*/ 176281 h 198663"/>
                <a:gd name="connsiteX7" fmla="*/ 55009 w 344340"/>
                <a:gd name="connsiteY7" fmla="*/ 152469 h 198663"/>
                <a:gd name="connsiteX8" fmla="*/ 107397 w 344340"/>
                <a:gd name="connsiteY8" fmla="*/ 152469 h 198663"/>
                <a:gd name="connsiteX9" fmla="*/ 183597 w 344340"/>
                <a:gd name="connsiteY9" fmla="*/ 176281 h 198663"/>
                <a:gd name="connsiteX10" fmla="*/ 228841 w 344340"/>
                <a:gd name="connsiteY10" fmla="*/ 197712 h 198663"/>
                <a:gd name="connsiteX11" fmla="*/ 293134 w 344340"/>
                <a:gd name="connsiteY11" fmla="*/ 190569 h 198663"/>
                <a:gd name="connsiteX12" fmla="*/ 333616 w 344340"/>
                <a:gd name="connsiteY12" fmla="*/ 152469 h 198663"/>
                <a:gd name="connsiteX13" fmla="*/ 343141 w 344340"/>
                <a:gd name="connsiteY13" fmla="*/ 116751 h 198663"/>
                <a:gd name="connsiteX14" fmla="*/ 305040 w 344340"/>
                <a:gd name="connsiteY14" fmla="*/ 121513 h 198663"/>
                <a:gd name="connsiteX15" fmla="*/ 250272 w 344340"/>
                <a:gd name="connsiteY15" fmla="*/ 107225 h 198663"/>
                <a:gd name="connsiteX0" fmla="*/ 250272 w 344340"/>
                <a:gd name="connsiteY0" fmla="*/ 107225 h 198663"/>
                <a:gd name="connsiteX1" fmla="*/ 164547 w 344340"/>
                <a:gd name="connsiteY1" fmla="*/ 47694 h 198663"/>
                <a:gd name="connsiteX2" fmla="*/ 105016 w 344340"/>
                <a:gd name="connsiteY2" fmla="*/ 2450 h 198663"/>
                <a:gd name="connsiteX3" fmla="*/ 52628 w 344340"/>
                <a:gd name="connsiteY3" fmla="*/ 11975 h 198663"/>
                <a:gd name="connsiteX4" fmla="*/ 26434 w 344340"/>
                <a:gd name="connsiteY4" fmla="*/ 61981 h 198663"/>
                <a:gd name="connsiteX5" fmla="*/ 9766 w 344340"/>
                <a:gd name="connsiteY5" fmla="*/ 104844 h 198663"/>
                <a:gd name="connsiteX6" fmla="*/ 2622 w 344340"/>
                <a:gd name="connsiteY6" fmla="*/ 176281 h 198663"/>
                <a:gd name="connsiteX7" fmla="*/ 55009 w 344340"/>
                <a:gd name="connsiteY7" fmla="*/ 154850 h 198663"/>
                <a:gd name="connsiteX8" fmla="*/ 107397 w 344340"/>
                <a:gd name="connsiteY8" fmla="*/ 152469 h 198663"/>
                <a:gd name="connsiteX9" fmla="*/ 183597 w 344340"/>
                <a:gd name="connsiteY9" fmla="*/ 176281 h 198663"/>
                <a:gd name="connsiteX10" fmla="*/ 228841 w 344340"/>
                <a:gd name="connsiteY10" fmla="*/ 197712 h 198663"/>
                <a:gd name="connsiteX11" fmla="*/ 293134 w 344340"/>
                <a:gd name="connsiteY11" fmla="*/ 190569 h 198663"/>
                <a:gd name="connsiteX12" fmla="*/ 333616 w 344340"/>
                <a:gd name="connsiteY12" fmla="*/ 152469 h 198663"/>
                <a:gd name="connsiteX13" fmla="*/ 343141 w 344340"/>
                <a:gd name="connsiteY13" fmla="*/ 116751 h 198663"/>
                <a:gd name="connsiteX14" fmla="*/ 305040 w 344340"/>
                <a:gd name="connsiteY14" fmla="*/ 121513 h 198663"/>
                <a:gd name="connsiteX15" fmla="*/ 250272 w 344340"/>
                <a:gd name="connsiteY15" fmla="*/ 107225 h 198663"/>
                <a:gd name="connsiteX0" fmla="*/ 249077 w 343145"/>
                <a:gd name="connsiteY0" fmla="*/ 107225 h 198663"/>
                <a:gd name="connsiteX1" fmla="*/ 163352 w 343145"/>
                <a:gd name="connsiteY1" fmla="*/ 47694 h 198663"/>
                <a:gd name="connsiteX2" fmla="*/ 103821 w 343145"/>
                <a:gd name="connsiteY2" fmla="*/ 2450 h 198663"/>
                <a:gd name="connsiteX3" fmla="*/ 51433 w 343145"/>
                <a:gd name="connsiteY3" fmla="*/ 11975 h 198663"/>
                <a:gd name="connsiteX4" fmla="*/ 25239 w 343145"/>
                <a:gd name="connsiteY4" fmla="*/ 61981 h 198663"/>
                <a:gd name="connsiteX5" fmla="*/ 15715 w 343145"/>
                <a:gd name="connsiteY5" fmla="*/ 107225 h 198663"/>
                <a:gd name="connsiteX6" fmla="*/ 1427 w 343145"/>
                <a:gd name="connsiteY6" fmla="*/ 176281 h 198663"/>
                <a:gd name="connsiteX7" fmla="*/ 53814 w 343145"/>
                <a:gd name="connsiteY7" fmla="*/ 154850 h 198663"/>
                <a:gd name="connsiteX8" fmla="*/ 106202 w 343145"/>
                <a:gd name="connsiteY8" fmla="*/ 152469 h 198663"/>
                <a:gd name="connsiteX9" fmla="*/ 182402 w 343145"/>
                <a:gd name="connsiteY9" fmla="*/ 176281 h 198663"/>
                <a:gd name="connsiteX10" fmla="*/ 227646 w 343145"/>
                <a:gd name="connsiteY10" fmla="*/ 197712 h 198663"/>
                <a:gd name="connsiteX11" fmla="*/ 291939 w 343145"/>
                <a:gd name="connsiteY11" fmla="*/ 190569 h 198663"/>
                <a:gd name="connsiteX12" fmla="*/ 332421 w 343145"/>
                <a:gd name="connsiteY12" fmla="*/ 152469 h 198663"/>
                <a:gd name="connsiteX13" fmla="*/ 341946 w 343145"/>
                <a:gd name="connsiteY13" fmla="*/ 116751 h 198663"/>
                <a:gd name="connsiteX14" fmla="*/ 303845 w 343145"/>
                <a:gd name="connsiteY14" fmla="*/ 121513 h 198663"/>
                <a:gd name="connsiteX15" fmla="*/ 249077 w 343145"/>
                <a:gd name="connsiteY15" fmla="*/ 107225 h 198663"/>
                <a:gd name="connsiteX0" fmla="*/ 249154 w 343222"/>
                <a:gd name="connsiteY0" fmla="*/ 106972 h 198410"/>
                <a:gd name="connsiteX1" fmla="*/ 163429 w 343222"/>
                <a:gd name="connsiteY1" fmla="*/ 47441 h 198410"/>
                <a:gd name="connsiteX2" fmla="*/ 103898 w 343222"/>
                <a:gd name="connsiteY2" fmla="*/ 2197 h 198410"/>
                <a:gd name="connsiteX3" fmla="*/ 51510 w 343222"/>
                <a:gd name="connsiteY3" fmla="*/ 11722 h 198410"/>
                <a:gd name="connsiteX4" fmla="*/ 32460 w 343222"/>
                <a:gd name="connsiteY4" fmla="*/ 52203 h 198410"/>
                <a:gd name="connsiteX5" fmla="*/ 15792 w 343222"/>
                <a:gd name="connsiteY5" fmla="*/ 106972 h 198410"/>
                <a:gd name="connsiteX6" fmla="*/ 1504 w 343222"/>
                <a:gd name="connsiteY6" fmla="*/ 176028 h 198410"/>
                <a:gd name="connsiteX7" fmla="*/ 53891 w 343222"/>
                <a:gd name="connsiteY7" fmla="*/ 154597 h 198410"/>
                <a:gd name="connsiteX8" fmla="*/ 106279 w 343222"/>
                <a:gd name="connsiteY8" fmla="*/ 152216 h 198410"/>
                <a:gd name="connsiteX9" fmla="*/ 182479 w 343222"/>
                <a:gd name="connsiteY9" fmla="*/ 176028 h 198410"/>
                <a:gd name="connsiteX10" fmla="*/ 227723 w 343222"/>
                <a:gd name="connsiteY10" fmla="*/ 197459 h 198410"/>
                <a:gd name="connsiteX11" fmla="*/ 292016 w 343222"/>
                <a:gd name="connsiteY11" fmla="*/ 190316 h 198410"/>
                <a:gd name="connsiteX12" fmla="*/ 332498 w 343222"/>
                <a:gd name="connsiteY12" fmla="*/ 152216 h 198410"/>
                <a:gd name="connsiteX13" fmla="*/ 342023 w 343222"/>
                <a:gd name="connsiteY13" fmla="*/ 116498 h 198410"/>
                <a:gd name="connsiteX14" fmla="*/ 303922 w 343222"/>
                <a:gd name="connsiteY14" fmla="*/ 121260 h 198410"/>
                <a:gd name="connsiteX15" fmla="*/ 249154 w 343222"/>
                <a:gd name="connsiteY15" fmla="*/ 106972 h 198410"/>
                <a:gd name="connsiteX0" fmla="*/ 242632 w 336700"/>
                <a:gd name="connsiteY0" fmla="*/ 106972 h 198410"/>
                <a:gd name="connsiteX1" fmla="*/ 156907 w 336700"/>
                <a:gd name="connsiteY1" fmla="*/ 47441 h 198410"/>
                <a:gd name="connsiteX2" fmla="*/ 97376 w 336700"/>
                <a:gd name="connsiteY2" fmla="*/ 2197 h 198410"/>
                <a:gd name="connsiteX3" fmla="*/ 44988 w 336700"/>
                <a:gd name="connsiteY3" fmla="*/ 11722 h 198410"/>
                <a:gd name="connsiteX4" fmla="*/ 25938 w 336700"/>
                <a:gd name="connsiteY4" fmla="*/ 52203 h 198410"/>
                <a:gd name="connsiteX5" fmla="*/ 9270 w 336700"/>
                <a:gd name="connsiteY5" fmla="*/ 106972 h 198410"/>
                <a:gd name="connsiteX6" fmla="*/ 2126 w 336700"/>
                <a:gd name="connsiteY6" fmla="*/ 171265 h 198410"/>
                <a:gd name="connsiteX7" fmla="*/ 47369 w 336700"/>
                <a:gd name="connsiteY7" fmla="*/ 154597 h 198410"/>
                <a:gd name="connsiteX8" fmla="*/ 99757 w 336700"/>
                <a:gd name="connsiteY8" fmla="*/ 152216 h 198410"/>
                <a:gd name="connsiteX9" fmla="*/ 175957 w 336700"/>
                <a:gd name="connsiteY9" fmla="*/ 176028 h 198410"/>
                <a:gd name="connsiteX10" fmla="*/ 221201 w 336700"/>
                <a:gd name="connsiteY10" fmla="*/ 197459 h 198410"/>
                <a:gd name="connsiteX11" fmla="*/ 285494 w 336700"/>
                <a:gd name="connsiteY11" fmla="*/ 190316 h 198410"/>
                <a:gd name="connsiteX12" fmla="*/ 325976 w 336700"/>
                <a:gd name="connsiteY12" fmla="*/ 152216 h 198410"/>
                <a:gd name="connsiteX13" fmla="*/ 335501 w 336700"/>
                <a:gd name="connsiteY13" fmla="*/ 116498 h 198410"/>
                <a:gd name="connsiteX14" fmla="*/ 297400 w 336700"/>
                <a:gd name="connsiteY14" fmla="*/ 121260 h 198410"/>
                <a:gd name="connsiteX15" fmla="*/ 242632 w 336700"/>
                <a:gd name="connsiteY15" fmla="*/ 106972 h 198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6700" h="198410">
                  <a:moveTo>
                    <a:pt x="242632" y="106972"/>
                  </a:moveTo>
                  <a:cubicBezTo>
                    <a:pt x="219217" y="94669"/>
                    <a:pt x="181116" y="64904"/>
                    <a:pt x="156907" y="47441"/>
                  </a:cubicBezTo>
                  <a:cubicBezTo>
                    <a:pt x="132698" y="29978"/>
                    <a:pt x="116029" y="8150"/>
                    <a:pt x="97376" y="2197"/>
                  </a:cubicBezTo>
                  <a:cubicBezTo>
                    <a:pt x="78723" y="-3756"/>
                    <a:pt x="56894" y="3388"/>
                    <a:pt x="44988" y="11722"/>
                  </a:cubicBezTo>
                  <a:cubicBezTo>
                    <a:pt x="33082" y="20056"/>
                    <a:pt x="31891" y="36328"/>
                    <a:pt x="25938" y="52203"/>
                  </a:cubicBezTo>
                  <a:cubicBezTo>
                    <a:pt x="19985" y="68078"/>
                    <a:pt x="13239" y="87128"/>
                    <a:pt x="9270" y="106972"/>
                  </a:cubicBezTo>
                  <a:cubicBezTo>
                    <a:pt x="5301" y="126816"/>
                    <a:pt x="-4224" y="163328"/>
                    <a:pt x="2126" y="171265"/>
                  </a:cubicBezTo>
                  <a:cubicBezTo>
                    <a:pt x="8476" y="179202"/>
                    <a:pt x="31097" y="157772"/>
                    <a:pt x="47369" y="154597"/>
                  </a:cubicBezTo>
                  <a:cubicBezTo>
                    <a:pt x="63641" y="151422"/>
                    <a:pt x="78326" y="148644"/>
                    <a:pt x="99757" y="152216"/>
                  </a:cubicBezTo>
                  <a:cubicBezTo>
                    <a:pt x="121188" y="155788"/>
                    <a:pt x="155716" y="168488"/>
                    <a:pt x="175957" y="176028"/>
                  </a:cubicBezTo>
                  <a:cubicBezTo>
                    <a:pt x="196198" y="183568"/>
                    <a:pt x="202945" y="195078"/>
                    <a:pt x="221201" y="197459"/>
                  </a:cubicBezTo>
                  <a:cubicBezTo>
                    <a:pt x="239457" y="199840"/>
                    <a:pt x="268032" y="197856"/>
                    <a:pt x="285494" y="190316"/>
                  </a:cubicBezTo>
                  <a:cubicBezTo>
                    <a:pt x="302956" y="182776"/>
                    <a:pt x="317642" y="164519"/>
                    <a:pt x="325976" y="152216"/>
                  </a:cubicBezTo>
                  <a:cubicBezTo>
                    <a:pt x="334310" y="139913"/>
                    <a:pt x="339073" y="122451"/>
                    <a:pt x="335501" y="116498"/>
                  </a:cubicBezTo>
                  <a:cubicBezTo>
                    <a:pt x="331929" y="110545"/>
                    <a:pt x="312878" y="122848"/>
                    <a:pt x="297400" y="121260"/>
                  </a:cubicBezTo>
                  <a:cubicBezTo>
                    <a:pt x="281922" y="119672"/>
                    <a:pt x="266047" y="119275"/>
                    <a:pt x="242632" y="106972"/>
                  </a:cubicBezTo>
                  <a:close/>
                </a:path>
              </a:pathLst>
            </a:custGeom>
            <a:gradFill flip="none" rotWithShape="1">
              <a:gsLst>
                <a:gs pos="0">
                  <a:srgbClr val="D4C1E5"/>
                </a:gs>
                <a:gs pos="50000">
                  <a:schemeClr val="bg1"/>
                </a:gs>
                <a:gs pos="100000">
                  <a:srgbClr val="D3C2E4"/>
                </a:gs>
              </a:gsLst>
              <a:lin ang="10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8" name="任意多边形 287"/>
            <p:cNvSpPr/>
            <p:nvPr/>
          </p:nvSpPr>
          <p:spPr>
            <a:xfrm>
              <a:off x="7855462" y="3564273"/>
              <a:ext cx="505371" cy="201266"/>
            </a:xfrm>
            <a:custGeom>
              <a:avLst/>
              <a:gdLst>
                <a:gd name="connsiteX0" fmla="*/ 342907 w 509862"/>
                <a:gd name="connsiteY0" fmla="*/ 93536 h 203799"/>
                <a:gd name="connsiteX1" fmla="*/ 271469 w 509862"/>
                <a:gd name="connsiteY1" fmla="*/ 31623 h 203799"/>
                <a:gd name="connsiteX2" fmla="*/ 183363 w 509862"/>
                <a:gd name="connsiteY2" fmla="*/ 7811 h 203799"/>
                <a:gd name="connsiteX3" fmla="*/ 78588 w 509862"/>
                <a:gd name="connsiteY3" fmla="*/ 667 h 203799"/>
                <a:gd name="connsiteX4" fmla="*/ 35726 w 509862"/>
                <a:gd name="connsiteY4" fmla="*/ 22098 h 203799"/>
                <a:gd name="connsiteX5" fmla="*/ 7 w 509862"/>
                <a:gd name="connsiteY5" fmla="*/ 72105 h 203799"/>
                <a:gd name="connsiteX6" fmla="*/ 33344 w 509862"/>
                <a:gd name="connsiteY6" fmla="*/ 72105 h 203799"/>
                <a:gd name="connsiteX7" fmla="*/ 107163 w 509862"/>
                <a:gd name="connsiteY7" fmla="*/ 107823 h 203799"/>
                <a:gd name="connsiteX8" fmla="*/ 166694 w 509862"/>
                <a:gd name="connsiteY8" fmla="*/ 160211 h 203799"/>
                <a:gd name="connsiteX9" fmla="*/ 271469 w 509862"/>
                <a:gd name="connsiteY9" fmla="*/ 195930 h 203799"/>
                <a:gd name="connsiteX10" fmla="*/ 354813 w 509862"/>
                <a:gd name="connsiteY10" fmla="*/ 203073 h 203799"/>
                <a:gd name="connsiteX11" fmla="*/ 414344 w 509862"/>
                <a:gd name="connsiteY11" fmla="*/ 184023 h 203799"/>
                <a:gd name="connsiteX12" fmla="*/ 464351 w 509862"/>
                <a:gd name="connsiteY12" fmla="*/ 160211 h 203799"/>
                <a:gd name="connsiteX13" fmla="*/ 509594 w 509862"/>
                <a:gd name="connsiteY13" fmla="*/ 131636 h 203799"/>
                <a:gd name="connsiteX14" fmla="*/ 442919 w 509862"/>
                <a:gd name="connsiteY14" fmla="*/ 131636 h 203799"/>
                <a:gd name="connsiteX15" fmla="*/ 342907 w 509862"/>
                <a:gd name="connsiteY15" fmla="*/ 93536 h 203799"/>
                <a:gd name="connsiteX0" fmla="*/ 345288 w 509862"/>
                <a:gd name="connsiteY0" fmla="*/ 86392 h 203799"/>
                <a:gd name="connsiteX1" fmla="*/ 271469 w 509862"/>
                <a:gd name="connsiteY1" fmla="*/ 31623 h 203799"/>
                <a:gd name="connsiteX2" fmla="*/ 183363 w 509862"/>
                <a:gd name="connsiteY2" fmla="*/ 7811 h 203799"/>
                <a:gd name="connsiteX3" fmla="*/ 78588 w 509862"/>
                <a:gd name="connsiteY3" fmla="*/ 667 h 203799"/>
                <a:gd name="connsiteX4" fmla="*/ 35726 w 509862"/>
                <a:gd name="connsiteY4" fmla="*/ 22098 h 203799"/>
                <a:gd name="connsiteX5" fmla="*/ 7 w 509862"/>
                <a:gd name="connsiteY5" fmla="*/ 72105 h 203799"/>
                <a:gd name="connsiteX6" fmla="*/ 33344 w 509862"/>
                <a:gd name="connsiteY6" fmla="*/ 72105 h 203799"/>
                <a:gd name="connsiteX7" fmla="*/ 107163 w 509862"/>
                <a:gd name="connsiteY7" fmla="*/ 107823 h 203799"/>
                <a:gd name="connsiteX8" fmla="*/ 166694 w 509862"/>
                <a:gd name="connsiteY8" fmla="*/ 160211 h 203799"/>
                <a:gd name="connsiteX9" fmla="*/ 271469 w 509862"/>
                <a:gd name="connsiteY9" fmla="*/ 195930 h 203799"/>
                <a:gd name="connsiteX10" fmla="*/ 354813 w 509862"/>
                <a:gd name="connsiteY10" fmla="*/ 203073 h 203799"/>
                <a:gd name="connsiteX11" fmla="*/ 414344 w 509862"/>
                <a:gd name="connsiteY11" fmla="*/ 184023 h 203799"/>
                <a:gd name="connsiteX12" fmla="*/ 464351 w 509862"/>
                <a:gd name="connsiteY12" fmla="*/ 160211 h 203799"/>
                <a:gd name="connsiteX13" fmla="*/ 509594 w 509862"/>
                <a:gd name="connsiteY13" fmla="*/ 131636 h 203799"/>
                <a:gd name="connsiteX14" fmla="*/ 442919 w 509862"/>
                <a:gd name="connsiteY14" fmla="*/ 131636 h 203799"/>
                <a:gd name="connsiteX15" fmla="*/ 345288 w 509862"/>
                <a:gd name="connsiteY15" fmla="*/ 86392 h 203799"/>
                <a:gd name="connsiteX0" fmla="*/ 345288 w 509862"/>
                <a:gd name="connsiteY0" fmla="*/ 86392 h 203799"/>
                <a:gd name="connsiteX1" fmla="*/ 271469 w 509862"/>
                <a:gd name="connsiteY1" fmla="*/ 31623 h 203799"/>
                <a:gd name="connsiteX2" fmla="*/ 183363 w 509862"/>
                <a:gd name="connsiteY2" fmla="*/ 7811 h 203799"/>
                <a:gd name="connsiteX3" fmla="*/ 78588 w 509862"/>
                <a:gd name="connsiteY3" fmla="*/ 667 h 203799"/>
                <a:gd name="connsiteX4" fmla="*/ 35726 w 509862"/>
                <a:gd name="connsiteY4" fmla="*/ 22098 h 203799"/>
                <a:gd name="connsiteX5" fmla="*/ 7 w 509862"/>
                <a:gd name="connsiteY5" fmla="*/ 72105 h 203799"/>
                <a:gd name="connsiteX6" fmla="*/ 33344 w 509862"/>
                <a:gd name="connsiteY6" fmla="*/ 72105 h 203799"/>
                <a:gd name="connsiteX7" fmla="*/ 107163 w 509862"/>
                <a:gd name="connsiteY7" fmla="*/ 107823 h 203799"/>
                <a:gd name="connsiteX8" fmla="*/ 166694 w 509862"/>
                <a:gd name="connsiteY8" fmla="*/ 160211 h 203799"/>
                <a:gd name="connsiteX9" fmla="*/ 271469 w 509862"/>
                <a:gd name="connsiteY9" fmla="*/ 195930 h 203799"/>
                <a:gd name="connsiteX10" fmla="*/ 354813 w 509862"/>
                <a:gd name="connsiteY10" fmla="*/ 203073 h 203799"/>
                <a:gd name="connsiteX11" fmla="*/ 414344 w 509862"/>
                <a:gd name="connsiteY11" fmla="*/ 184023 h 203799"/>
                <a:gd name="connsiteX12" fmla="*/ 464351 w 509862"/>
                <a:gd name="connsiteY12" fmla="*/ 160211 h 203799"/>
                <a:gd name="connsiteX13" fmla="*/ 509594 w 509862"/>
                <a:gd name="connsiteY13" fmla="*/ 131636 h 203799"/>
                <a:gd name="connsiteX14" fmla="*/ 428631 w 509862"/>
                <a:gd name="connsiteY14" fmla="*/ 134017 h 203799"/>
                <a:gd name="connsiteX15" fmla="*/ 345288 w 509862"/>
                <a:gd name="connsiteY15" fmla="*/ 86392 h 203799"/>
                <a:gd name="connsiteX0" fmla="*/ 345288 w 505134"/>
                <a:gd name="connsiteY0" fmla="*/ 86392 h 203799"/>
                <a:gd name="connsiteX1" fmla="*/ 271469 w 505134"/>
                <a:gd name="connsiteY1" fmla="*/ 31623 h 203799"/>
                <a:gd name="connsiteX2" fmla="*/ 183363 w 505134"/>
                <a:gd name="connsiteY2" fmla="*/ 7811 h 203799"/>
                <a:gd name="connsiteX3" fmla="*/ 78588 w 505134"/>
                <a:gd name="connsiteY3" fmla="*/ 667 h 203799"/>
                <a:gd name="connsiteX4" fmla="*/ 35726 w 505134"/>
                <a:gd name="connsiteY4" fmla="*/ 22098 h 203799"/>
                <a:gd name="connsiteX5" fmla="*/ 7 w 505134"/>
                <a:gd name="connsiteY5" fmla="*/ 72105 h 203799"/>
                <a:gd name="connsiteX6" fmla="*/ 33344 w 505134"/>
                <a:gd name="connsiteY6" fmla="*/ 72105 h 203799"/>
                <a:gd name="connsiteX7" fmla="*/ 107163 w 505134"/>
                <a:gd name="connsiteY7" fmla="*/ 107823 h 203799"/>
                <a:gd name="connsiteX8" fmla="*/ 166694 w 505134"/>
                <a:gd name="connsiteY8" fmla="*/ 160211 h 203799"/>
                <a:gd name="connsiteX9" fmla="*/ 271469 w 505134"/>
                <a:gd name="connsiteY9" fmla="*/ 195930 h 203799"/>
                <a:gd name="connsiteX10" fmla="*/ 354813 w 505134"/>
                <a:gd name="connsiteY10" fmla="*/ 203073 h 203799"/>
                <a:gd name="connsiteX11" fmla="*/ 414344 w 505134"/>
                <a:gd name="connsiteY11" fmla="*/ 184023 h 203799"/>
                <a:gd name="connsiteX12" fmla="*/ 464351 w 505134"/>
                <a:gd name="connsiteY12" fmla="*/ 160211 h 203799"/>
                <a:gd name="connsiteX13" fmla="*/ 504832 w 505134"/>
                <a:gd name="connsiteY13" fmla="*/ 131636 h 203799"/>
                <a:gd name="connsiteX14" fmla="*/ 428631 w 505134"/>
                <a:gd name="connsiteY14" fmla="*/ 134017 h 203799"/>
                <a:gd name="connsiteX15" fmla="*/ 345288 w 505134"/>
                <a:gd name="connsiteY15" fmla="*/ 86392 h 203799"/>
                <a:gd name="connsiteX0" fmla="*/ 345288 w 505095"/>
                <a:gd name="connsiteY0" fmla="*/ 86392 h 203799"/>
                <a:gd name="connsiteX1" fmla="*/ 271469 w 505095"/>
                <a:gd name="connsiteY1" fmla="*/ 31623 h 203799"/>
                <a:gd name="connsiteX2" fmla="*/ 183363 w 505095"/>
                <a:gd name="connsiteY2" fmla="*/ 7811 h 203799"/>
                <a:gd name="connsiteX3" fmla="*/ 78588 w 505095"/>
                <a:gd name="connsiteY3" fmla="*/ 667 h 203799"/>
                <a:gd name="connsiteX4" fmla="*/ 35726 w 505095"/>
                <a:gd name="connsiteY4" fmla="*/ 22098 h 203799"/>
                <a:gd name="connsiteX5" fmla="*/ 7 w 505095"/>
                <a:gd name="connsiteY5" fmla="*/ 72105 h 203799"/>
                <a:gd name="connsiteX6" fmla="*/ 33344 w 505095"/>
                <a:gd name="connsiteY6" fmla="*/ 72105 h 203799"/>
                <a:gd name="connsiteX7" fmla="*/ 107163 w 505095"/>
                <a:gd name="connsiteY7" fmla="*/ 107823 h 203799"/>
                <a:gd name="connsiteX8" fmla="*/ 166694 w 505095"/>
                <a:gd name="connsiteY8" fmla="*/ 160211 h 203799"/>
                <a:gd name="connsiteX9" fmla="*/ 271469 w 505095"/>
                <a:gd name="connsiteY9" fmla="*/ 195930 h 203799"/>
                <a:gd name="connsiteX10" fmla="*/ 354813 w 505095"/>
                <a:gd name="connsiteY10" fmla="*/ 203073 h 203799"/>
                <a:gd name="connsiteX11" fmla="*/ 414344 w 505095"/>
                <a:gd name="connsiteY11" fmla="*/ 184023 h 203799"/>
                <a:gd name="connsiteX12" fmla="*/ 459588 w 505095"/>
                <a:gd name="connsiteY12" fmla="*/ 155449 h 203799"/>
                <a:gd name="connsiteX13" fmla="*/ 504832 w 505095"/>
                <a:gd name="connsiteY13" fmla="*/ 131636 h 203799"/>
                <a:gd name="connsiteX14" fmla="*/ 428631 w 505095"/>
                <a:gd name="connsiteY14" fmla="*/ 134017 h 203799"/>
                <a:gd name="connsiteX15" fmla="*/ 345288 w 505095"/>
                <a:gd name="connsiteY15" fmla="*/ 86392 h 203799"/>
                <a:gd name="connsiteX0" fmla="*/ 345288 w 505097"/>
                <a:gd name="connsiteY0" fmla="*/ 86392 h 203799"/>
                <a:gd name="connsiteX1" fmla="*/ 271469 w 505097"/>
                <a:gd name="connsiteY1" fmla="*/ 31623 h 203799"/>
                <a:gd name="connsiteX2" fmla="*/ 183363 w 505097"/>
                <a:gd name="connsiteY2" fmla="*/ 7811 h 203799"/>
                <a:gd name="connsiteX3" fmla="*/ 78588 w 505097"/>
                <a:gd name="connsiteY3" fmla="*/ 667 h 203799"/>
                <a:gd name="connsiteX4" fmla="*/ 35726 w 505097"/>
                <a:gd name="connsiteY4" fmla="*/ 22098 h 203799"/>
                <a:gd name="connsiteX5" fmla="*/ 7 w 505097"/>
                <a:gd name="connsiteY5" fmla="*/ 72105 h 203799"/>
                <a:gd name="connsiteX6" fmla="*/ 33344 w 505097"/>
                <a:gd name="connsiteY6" fmla="*/ 72105 h 203799"/>
                <a:gd name="connsiteX7" fmla="*/ 107163 w 505097"/>
                <a:gd name="connsiteY7" fmla="*/ 107823 h 203799"/>
                <a:gd name="connsiteX8" fmla="*/ 166694 w 505097"/>
                <a:gd name="connsiteY8" fmla="*/ 160211 h 203799"/>
                <a:gd name="connsiteX9" fmla="*/ 271469 w 505097"/>
                <a:gd name="connsiteY9" fmla="*/ 195930 h 203799"/>
                <a:gd name="connsiteX10" fmla="*/ 354813 w 505097"/>
                <a:gd name="connsiteY10" fmla="*/ 203073 h 203799"/>
                <a:gd name="connsiteX11" fmla="*/ 411962 w 505097"/>
                <a:gd name="connsiteY11" fmla="*/ 184023 h 203799"/>
                <a:gd name="connsiteX12" fmla="*/ 459588 w 505097"/>
                <a:gd name="connsiteY12" fmla="*/ 155449 h 203799"/>
                <a:gd name="connsiteX13" fmla="*/ 504832 w 505097"/>
                <a:gd name="connsiteY13" fmla="*/ 131636 h 203799"/>
                <a:gd name="connsiteX14" fmla="*/ 428631 w 505097"/>
                <a:gd name="connsiteY14" fmla="*/ 134017 h 203799"/>
                <a:gd name="connsiteX15" fmla="*/ 345288 w 505097"/>
                <a:gd name="connsiteY15" fmla="*/ 86392 h 203799"/>
                <a:gd name="connsiteX0" fmla="*/ 345288 w 505097"/>
                <a:gd name="connsiteY0" fmla="*/ 86392 h 203855"/>
                <a:gd name="connsiteX1" fmla="*/ 271469 w 505097"/>
                <a:gd name="connsiteY1" fmla="*/ 31623 h 203855"/>
                <a:gd name="connsiteX2" fmla="*/ 183363 w 505097"/>
                <a:gd name="connsiteY2" fmla="*/ 7811 h 203855"/>
                <a:gd name="connsiteX3" fmla="*/ 78588 w 505097"/>
                <a:gd name="connsiteY3" fmla="*/ 667 h 203855"/>
                <a:gd name="connsiteX4" fmla="*/ 35726 w 505097"/>
                <a:gd name="connsiteY4" fmla="*/ 22098 h 203855"/>
                <a:gd name="connsiteX5" fmla="*/ 7 w 505097"/>
                <a:gd name="connsiteY5" fmla="*/ 72105 h 203855"/>
                <a:gd name="connsiteX6" fmla="*/ 33344 w 505097"/>
                <a:gd name="connsiteY6" fmla="*/ 72105 h 203855"/>
                <a:gd name="connsiteX7" fmla="*/ 107163 w 505097"/>
                <a:gd name="connsiteY7" fmla="*/ 107823 h 203855"/>
                <a:gd name="connsiteX8" fmla="*/ 173838 w 505097"/>
                <a:gd name="connsiteY8" fmla="*/ 157830 h 203855"/>
                <a:gd name="connsiteX9" fmla="*/ 271469 w 505097"/>
                <a:gd name="connsiteY9" fmla="*/ 195930 h 203855"/>
                <a:gd name="connsiteX10" fmla="*/ 354813 w 505097"/>
                <a:gd name="connsiteY10" fmla="*/ 203073 h 203855"/>
                <a:gd name="connsiteX11" fmla="*/ 411962 w 505097"/>
                <a:gd name="connsiteY11" fmla="*/ 184023 h 203855"/>
                <a:gd name="connsiteX12" fmla="*/ 459588 w 505097"/>
                <a:gd name="connsiteY12" fmla="*/ 155449 h 203855"/>
                <a:gd name="connsiteX13" fmla="*/ 504832 w 505097"/>
                <a:gd name="connsiteY13" fmla="*/ 131636 h 203855"/>
                <a:gd name="connsiteX14" fmla="*/ 428631 w 505097"/>
                <a:gd name="connsiteY14" fmla="*/ 134017 h 203855"/>
                <a:gd name="connsiteX15" fmla="*/ 345288 w 505097"/>
                <a:gd name="connsiteY15" fmla="*/ 86392 h 203855"/>
                <a:gd name="connsiteX0" fmla="*/ 345288 w 505097"/>
                <a:gd name="connsiteY0" fmla="*/ 86392 h 203855"/>
                <a:gd name="connsiteX1" fmla="*/ 271469 w 505097"/>
                <a:gd name="connsiteY1" fmla="*/ 31623 h 203855"/>
                <a:gd name="connsiteX2" fmla="*/ 183363 w 505097"/>
                <a:gd name="connsiteY2" fmla="*/ 7811 h 203855"/>
                <a:gd name="connsiteX3" fmla="*/ 78588 w 505097"/>
                <a:gd name="connsiteY3" fmla="*/ 667 h 203855"/>
                <a:gd name="connsiteX4" fmla="*/ 35726 w 505097"/>
                <a:gd name="connsiteY4" fmla="*/ 22098 h 203855"/>
                <a:gd name="connsiteX5" fmla="*/ 7 w 505097"/>
                <a:gd name="connsiteY5" fmla="*/ 72105 h 203855"/>
                <a:gd name="connsiteX6" fmla="*/ 33344 w 505097"/>
                <a:gd name="connsiteY6" fmla="*/ 74486 h 203855"/>
                <a:gd name="connsiteX7" fmla="*/ 107163 w 505097"/>
                <a:gd name="connsiteY7" fmla="*/ 107823 h 203855"/>
                <a:gd name="connsiteX8" fmla="*/ 173838 w 505097"/>
                <a:gd name="connsiteY8" fmla="*/ 157830 h 203855"/>
                <a:gd name="connsiteX9" fmla="*/ 271469 w 505097"/>
                <a:gd name="connsiteY9" fmla="*/ 195930 h 203855"/>
                <a:gd name="connsiteX10" fmla="*/ 354813 w 505097"/>
                <a:gd name="connsiteY10" fmla="*/ 203073 h 203855"/>
                <a:gd name="connsiteX11" fmla="*/ 411962 w 505097"/>
                <a:gd name="connsiteY11" fmla="*/ 184023 h 203855"/>
                <a:gd name="connsiteX12" fmla="*/ 459588 w 505097"/>
                <a:gd name="connsiteY12" fmla="*/ 155449 h 203855"/>
                <a:gd name="connsiteX13" fmla="*/ 504832 w 505097"/>
                <a:gd name="connsiteY13" fmla="*/ 131636 h 203855"/>
                <a:gd name="connsiteX14" fmla="*/ 428631 w 505097"/>
                <a:gd name="connsiteY14" fmla="*/ 134017 h 203855"/>
                <a:gd name="connsiteX15" fmla="*/ 345288 w 505097"/>
                <a:gd name="connsiteY15" fmla="*/ 86392 h 203855"/>
                <a:gd name="connsiteX0" fmla="*/ 345288 w 505097"/>
                <a:gd name="connsiteY0" fmla="*/ 84278 h 201741"/>
                <a:gd name="connsiteX1" fmla="*/ 271469 w 505097"/>
                <a:gd name="connsiteY1" fmla="*/ 29509 h 201741"/>
                <a:gd name="connsiteX2" fmla="*/ 183363 w 505097"/>
                <a:gd name="connsiteY2" fmla="*/ 5697 h 201741"/>
                <a:gd name="connsiteX3" fmla="*/ 90495 w 505097"/>
                <a:gd name="connsiteY3" fmla="*/ 935 h 201741"/>
                <a:gd name="connsiteX4" fmla="*/ 35726 w 505097"/>
                <a:gd name="connsiteY4" fmla="*/ 19984 h 201741"/>
                <a:gd name="connsiteX5" fmla="*/ 7 w 505097"/>
                <a:gd name="connsiteY5" fmla="*/ 69991 h 201741"/>
                <a:gd name="connsiteX6" fmla="*/ 33344 w 505097"/>
                <a:gd name="connsiteY6" fmla="*/ 72372 h 201741"/>
                <a:gd name="connsiteX7" fmla="*/ 107163 w 505097"/>
                <a:gd name="connsiteY7" fmla="*/ 105709 h 201741"/>
                <a:gd name="connsiteX8" fmla="*/ 173838 w 505097"/>
                <a:gd name="connsiteY8" fmla="*/ 155716 h 201741"/>
                <a:gd name="connsiteX9" fmla="*/ 271469 w 505097"/>
                <a:gd name="connsiteY9" fmla="*/ 193816 h 201741"/>
                <a:gd name="connsiteX10" fmla="*/ 354813 w 505097"/>
                <a:gd name="connsiteY10" fmla="*/ 200959 h 201741"/>
                <a:gd name="connsiteX11" fmla="*/ 411962 w 505097"/>
                <a:gd name="connsiteY11" fmla="*/ 181909 h 201741"/>
                <a:gd name="connsiteX12" fmla="*/ 459588 w 505097"/>
                <a:gd name="connsiteY12" fmla="*/ 153335 h 201741"/>
                <a:gd name="connsiteX13" fmla="*/ 504832 w 505097"/>
                <a:gd name="connsiteY13" fmla="*/ 129522 h 201741"/>
                <a:gd name="connsiteX14" fmla="*/ 428631 w 505097"/>
                <a:gd name="connsiteY14" fmla="*/ 131903 h 201741"/>
                <a:gd name="connsiteX15" fmla="*/ 345288 w 505097"/>
                <a:gd name="connsiteY15" fmla="*/ 84278 h 201741"/>
                <a:gd name="connsiteX0" fmla="*/ 345288 w 505097"/>
                <a:gd name="connsiteY0" fmla="*/ 84448 h 201911"/>
                <a:gd name="connsiteX1" fmla="*/ 271469 w 505097"/>
                <a:gd name="connsiteY1" fmla="*/ 29679 h 201911"/>
                <a:gd name="connsiteX2" fmla="*/ 183363 w 505097"/>
                <a:gd name="connsiteY2" fmla="*/ 5867 h 201911"/>
                <a:gd name="connsiteX3" fmla="*/ 90495 w 505097"/>
                <a:gd name="connsiteY3" fmla="*/ 1105 h 201911"/>
                <a:gd name="connsiteX4" fmla="*/ 35726 w 505097"/>
                <a:gd name="connsiteY4" fmla="*/ 22535 h 201911"/>
                <a:gd name="connsiteX5" fmla="*/ 7 w 505097"/>
                <a:gd name="connsiteY5" fmla="*/ 70161 h 201911"/>
                <a:gd name="connsiteX6" fmla="*/ 33344 w 505097"/>
                <a:gd name="connsiteY6" fmla="*/ 72542 h 201911"/>
                <a:gd name="connsiteX7" fmla="*/ 107163 w 505097"/>
                <a:gd name="connsiteY7" fmla="*/ 105879 h 201911"/>
                <a:gd name="connsiteX8" fmla="*/ 173838 w 505097"/>
                <a:gd name="connsiteY8" fmla="*/ 155886 h 201911"/>
                <a:gd name="connsiteX9" fmla="*/ 271469 w 505097"/>
                <a:gd name="connsiteY9" fmla="*/ 193986 h 201911"/>
                <a:gd name="connsiteX10" fmla="*/ 354813 w 505097"/>
                <a:gd name="connsiteY10" fmla="*/ 201129 h 201911"/>
                <a:gd name="connsiteX11" fmla="*/ 411962 w 505097"/>
                <a:gd name="connsiteY11" fmla="*/ 182079 h 201911"/>
                <a:gd name="connsiteX12" fmla="*/ 459588 w 505097"/>
                <a:gd name="connsiteY12" fmla="*/ 153505 h 201911"/>
                <a:gd name="connsiteX13" fmla="*/ 504832 w 505097"/>
                <a:gd name="connsiteY13" fmla="*/ 129692 h 201911"/>
                <a:gd name="connsiteX14" fmla="*/ 428631 w 505097"/>
                <a:gd name="connsiteY14" fmla="*/ 132073 h 201911"/>
                <a:gd name="connsiteX15" fmla="*/ 345288 w 505097"/>
                <a:gd name="connsiteY15" fmla="*/ 84448 h 201911"/>
                <a:gd name="connsiteX0" fmla="*/ 345562 w 505371"/>
                <a:gd name="connsiteY0" fmla="*/ 85664 h 203127"/>
                <a:gd name="connsiteX1" fmla="*/ 271743 w 505371"/>
                <a:gd name="connsiteY1" fmla="*/ 30895 h 203127"/>
                <a:gd name="connsiteX2" fmla="*/ 183637 w 505371"/>
                <a:gd name="connsiteY2" fmla="*/ 7083 h 203127"/>
                <a:gd name="connsiteX3" fmla="*/ 90769 w 505371"/>
                <a:gd name="connsiteY3" fmla="*/ 2321 h 203127"/>
                <a:gd name="connsiteX4" fmla="*/ 50288 w 505371"/>
                <a:gd name="connsiteY4" fmla="*/ 40420 h 203127"/>
                <a:gd name="connsiteX5" fmla="*/ 281 w 505371"/>
                <a:gd name="connsiteY5" fmla="*/ 71377 h 203127"/>
                <a:gd name="connsiteX6" fmla="*/ 33618 w 505371"/>
                <a:gd name="connsiteY6" fmla="*/ 73758 h 203127"/>
                <a:gd name="connsiteX7" fmla="*/ 107437 w 505371"/>
                <a:gd name="connsiteY7" fmla="*/ 107095 h 203127"/>
                <a:gd name="connsiteX8" fmla="*/ 174112 w 505371"/>
                <a:gd name="connsiteY8" fmla="*/ 157102 h 203127"/>
                <a:gd name="connsiteX9" fmla="*/ 271743 w 505371"/>
                <a:gd name="connsiteY9" fmla="*/ 195202 h 203127"/>
                <a:gd name="connsiteX10" fmla="*/ 355087 w 505371"/>
                <a:gd name="connsiteY10" fmla="*/ 202345 h 203127"/>
                <a:gd name="connsiteX11" fmla="*/ 412236 w 505371"/>
                <a:gd name="connsiteY11" fmla="*/ 183295 h 203127"/>
                <a:gd name="connsiteX12" fmla="*/ 459862 w 505371"/>
                <a:gd name="connsiteY12" fmla="*/ 154721 h 203127"/>
                <a:gd name="connsiteX13" fmla="*/ 505106 w 505371"/>
                <a:gd name="connsiteY13" fmla="*/ 130908 h 203127"/>
                <a:gd name="connsiteX14" fmla="*/ 428905 w 505371"/>
                <a:gd name="connsiteY14" fmla="*/ 133289 h 203127"/>
                <a:gd name="connsiteX15" fmla="*/ 345562 w 505371"/>
                <a:gd name="connsiteY15" fmla="*/ 85664 h 203127"/>
                <a:gd name="connsiteX0" fmla="*/ 345562 w 505371"/>
                <a:gd name="connsiteY0" fmla="*/ 83803 h 201266"/>
                <a:gd name="connsiteX1" fmla="*/ 271743 w 505371"/>
                <a:gd name="connsiteY1" fmla="*/ 29034 h 201266"/>
                <a:gd name="connsiteX2" fmla="*/ 183637 w 505371"/>
                <a:gd name="connsiteY2" fmla="*/ 5222 h 201266"/>
                <a:gd name="connsiteX3" fmla="*/ 102675 w 505371"/>
                <a:gd name="connsiteY3" fmla="*/ 2841 h 201266"/>
                <a:gd name="connsiteX4" fmla="*/ 50288 w 505371"/>
                <a:gd name="connsiteY4" fmla="*/ 38559 h 201266"/>
                <a:gd name="connsiteX5" fmla="*/ 281 w 505371"/>
                <a:gd name="connsiteY5" fmla="*/ 69516 h 201266"/>
                <a:gd name="connsiteX6" fmla="*/ 33618 w 505371"/>
                <a:gd name="connsiteY6" fmla="*/ 71897 h 201266"/>
                <a:gd name="connsiteX7" fmla="*/ 107437 w 505371"/>
                <a:gd name="connsiteY7" fmla="*/ 105234 h 201266"/>
                <a:gd name="connsiteX8" fmla="*/ 174112 w 505371"/>
                <a:gd name="connsiteY8" fmla="*/ 155241 h 201266"/>
                <a:gd name="connsiteX9" fmla="*/ 271743 w 505371"/>
                <a:gd name="connsiteY9" fmla="*/ 193341 h 201266"/>
                <a:gd name="connsiteX10" fmla="*/ 355087 w 505371"/>
                <a:gd name="connsiteY10" fmla="*/ 200484 h 201266"/>
                <a:gd name="connsiteX11" fmla="*/ 412236 w 505371"/>
                <a:gd name="connsiteY11" fmla="*/ 181434 h 201266"/>
                <a:gd name="connsiteX12" fmla="*/ 459862 w 505371"/>
                <a:gd name="connsiteY12" fmla="*/ 152860 h 201266"/>
                <a:gd name="connsiteX13" fmla="*/ 505106 w 505371"/>
                <a:gd name="connsiteY13" fmla="*/ 129047 h 201266"/>
                <a:gd name="connsiteX14" fmla="*/ 428905 w 505371"/>
                <a:gd name="connsiteY14" fmla="*/ 131428 h 201266"/>
                <a:gd name="connsiteX15" fmla="*/ 345562 w 505371"/>
                <a:gd name="connsiteY15" fmla="*/ 83803 h 20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5371" h="201266">
                  <a:moveTo>
                    <a:pt x="345562" y="83803"/>
                  </a:moveTo>
                  <a:cubicBezTo>
                    <a:pt x="319368" y="66737"/>
                    <a:pt x="298730" y="42131"/>
                    <a:pt x="271743" y="29034"/>
                  </a:cubicBezTo>
                  <a:cubicBezTo>
                    <a:pt x="244756" y="15937"/>
                    <a:pt x="211815" y="9587"/>
                    <a:pt x="183637" y="5222"/>
                  </a:cubicBezTo>
                  <a:cubicBezTo>
                    <a:pt x="155459" y="857"/>
                    <a:pt x="124900" y="-2715"/>
                    <a:pt x="102675" y="2841"/>
                  </a:cubicBezTo>
                  <a:cubicBezTo>
                    <a:pt x="80450" y="8397"/>
                    <a:pt x="67354" y="27447"/>
                    <a:pt x="50288" y="38559"/>
                  </a:cubicBezTo>
                  <a:cubicBezTo>
                    <a:pt x="33222" y="49671"/>
                    <a:pt x="3059" y="63960"/>
                    <a:pt x="281" y="69516"/>
                  </a:cubicBezTo>
                  <a:cubicBezTo>
                    <a:pt x="-2497" y="75072"/>
                    <a:pt x="15759" y="65944"/>
                    <a:pt x="33618" y="71897"/>
                  </a:cubicBezTo>
                  <a:cubicBezTo>
                    <a:pt x="51477" y="77850"/>
                    <a:pt x="84021" y="91343"/>
                    <a:pt x="107437" y="105234"/>
                  </a:cubicBezTo>
                  <a:cubicBezTo>
                    <a:pt x="130853" y="119125"/>
                    <a:pt x="146728" y="140557"/>
                    <a:pt x="174112" y="155241"/>
                  </a:cubicBezTo>
                  <a:cubicBezTo>
                    <a:pt x="201496" y="169925"/>
                    <a:pt x="241581" y="185801"/>
                    <a:pt x="271743" y="193341"/>
                  </a:cubicBezTo>
                  <a:cubicBezTo>
                    <a:pt x="301905" y="200881"/>
                    <a:pt x="331672" y="202469"/>
                    <a:pt x="355087" y="200484"/>
                  </a:cubicBezTo>
                  <a:cubicBezTo>
                    <a:pt x="378503" y="198500"/>
                    <a:pt x="394774" y="189371"/>
                    <a:pt x="412236" y="181434"/>
                  </a:cubicBezTo>
                  <a:cubicBezTo>
                    <a:pt x="429698" y="173497"/>
                    <a:pt x="444384" y="161591"/>
                    <a:pt x="459862" y="152860"/>
                  </a:cubicBezTo>
                  <a:cubicBezTo>
                    <a:pt x="475340" y="144129"/>
                    <a:pt x="508678" y="133809"/>
                    <a:pt x="505106" y="129047"/>
                  </a:cubicBezTo>
                  <a:cubicBezTo>
                    <a:pt x="501534" y="124285"/>
                    <a:pt x="455496" y="138969"/>
                    <a:pt x="428905" y="131428"/>
                  </a:cubicBezTo>
                  <a:cubicBezTo>
                    <a:pt x="402314" y="123887"/>
                    <a:pt x="371756" y="100869"/>
                    <a:pt x="345562" y="83803"/>
                  </a:cubicBezTo>
                  <a:close/>
                </a:path>
              </a:pathLst>
            </a:custGeom>
            <a:gradFill flip="none" rotWithShape="1">
              <a:gsLst>
                <a:gs pos="0">
                  <a:srgbClr val="D4C1E5"/>
                </a:gs>
                <a:gs pos="50000">
                  <a:schemeClr val="bg1"/>
                </a:gs>
                <a:gs pos="100000">
                  <a:srgbClr val="D3C2E4"/>
                </a:gs>
              </a:gsLst>
              <a:lin ang="10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89" name="任意多边形 288"/>
            <p:cNvSpPr/>
            <p:nvPr/>
          </p:nvSpPr>
          <p:spPr>
            <a:xfrm>
              <a:off x="8174151" y="3395451"/>
              <a:ext cx="443617" cy="209762"/>
            </a:xfrm>
            <a:custGeom>
              <a:avLst/>
              <a:gdLst>
                <a:gd name="connsiteX0" fmla="*/ 208522 w 444290"/>
                <a:gd name="connsiteY0" fmla="*/ 57362 h 209762"/>
                <a:gd name="connsiteX1" fmla="*/ 279960 w 444290"/>
                <a:gd name="connsiteY1" fmla="*/ 109749 h 209762"/>
                <a:gd name="connsiteX2" fmla="*/ 349016 w 444290"/>
                <a:gd name="connsiteY2" fmla="*/ 135943 h 209762"/>
                <a:gd name="connsiteX3" fmla="*/ 408547 w 444290"/>
                <a:gd name="connsiteY3" fmla="*/ 140705 h 209762"/>
                <a:gd name="connsiteX4" fmla="*/ 444266 w 444290"/>
                <a:gd name="connsiteY4" fmla="*/ 131180 h 209762"/>
                <a:gd name="connsiteX5" fmla="*/ 413310 w 444290"/>
                <a:gd name="connsiteY5" fmla="*/ 157374 h 209762"/>
                <a:gd name="connsiteX6" fmla="*/ 368066 w 444290"/>
                <a:gd name="connsiteY6" fmla="*/ 193093 h 209762"/>
                <a:gd name="connsiteX7" fmla="*/ 308535 w 444290"/>
                <a:gd name="connsiteY7" fmla="*/ 209762 h 209762"/>
                <a:gd name="connsiteX8" fmla="*/ 203760 w 444290"/>
                <a:gd name="connsiteY8" fmla="*/ 193093 h 209762"/>
                <a:gd name="connsiteX9" fmla="*/ 134703 w 444290"/>
                <a:gd name="connsiteY9" fmla="*/ 164518 h 209762"/>
                <a:gd name="connsiteX10" fmla="*/ 82316 w 444290"/>
                <a:gd name="connsiteY10" fmla="*/ 104987 h 209762"/>
                <a:gd name="connsiteX11" fmla="*/ 44216 w 444290"/>
                <a:gd name="connsiteY11" fmla="*/ 78793 h 209762"/>
                <a:gd name="connsiteX12" fmla="*/ 3735 w 444290"/>
                <a:gd name="connsiteY12" fmla="*/ 74030 h 209762"/>
                <a:gd name="connsiteX13" fmla="*/ 6116 w 444290"/>
                <a:gd name="connsiteY13" fmla="*/ 50218 h 209762"/>
                <a:gd name="connsiteX14" fmla="*/ 41835 w 444290"/>
                <a:gd name="connsiteY14" fmla="*/ 14499 h 209762"/>
                <a:gd name="connsiteX15" fmla="*/ 110891 w 444290"/>
                <a:gd name="connsiteY15" fmla="*/ 212 h 209762"/>
                <a:gd name="connsiteX16" fmla="*/ 158516 w 444290"/>
                <a:gd name="connsiteY16" fmla="*/ 24024 h 209762"/>
                <a:gd name="connsiteX17" fmla="*/ 208522 w 444290"/>
                <a:gd name="connsiteY17" fmla="*/ 57362 h 209762"/>
                <a:gd name="connsiteX0" fmla="*/ 208522 w 444290"/>
                <a:gd name="connsiteY0" fmla="*/ 57362 h 209762"/>
                <a:gd name="connsiteX1" fmla="*/ 279960 w 444290"/>
                <a:gd name="connsiteY1" fmla="*/ 109749 h 209762"/>
                <a:gd name="connsiteX2" fmla="*/ 349016 w 444290"/>
                <a:gd name="connsiteY2" fmla="*/ 135943 h 209762"/>
                <a:gd name="connsiteX3" fmla="*/ 408547 w 444290"/>
                <a:gd name="connsiteY3" fmla="*/ 140705 h 209762"/>
                <a:gd name="connsiteX4" fmla="*/ 444266 w 444290"/>
                <a:gd name="connsiteY4" fmla="*/ 131180 h 209762"/>
                <a:gd name="connsiteX5" fmla="*/ 413310 w 444290"/>
                <a:gd name="connsiteY5" fmla="*/ 157374 h 209762"/>
                <a:gd name="connsiteX6" fmla="*/ 368066 w 444290"/>
                <a:gd name="connsiteY6" fmla="*/ 193093 h 209762"/>
                <a:gd name="connsiteX7" fmla="*/ 308535 w 444290"/>
                <a:gd name="connsiteY7" fmla="*/ 209762 h 209762"/>
                <a:gd name="connsiteX8" fmla="*/ 203760 w 444290"/>
                <a:gd name="connsiteY8" fmla="*/ 193093 h 209762"/>
                <a:gd name="connsiteX9" fmla="*/ 146609 w 444290"/>
                <a:gd name="connsiteY9" fmla="*/ 164518 h 209762"/>
                <a:gd name="connsiteX10" fmla="*/ 82316 w 444290"/>
                <a:gd name="connsiteY10" fmla="*/ 104987 h 209762"/>
                <a:gd name="connsiteX11" fmla="*/ 44216 w 444290"/>
                <a:gd name="connsiteY11" fmla="*/ 78793 h 209762"/>
                <a:gd name="connsiteX12" fmla="*/ 3735 w 444290"/>
                <a:gd name="connsiteY12" fmla="*/ 74030 h 209762"/>
                <a:gd name="connsiteX13" fmla="*/ 6116 w 444290"/>
                <a:gd name="connsiteY13" fmla="*/ 50218 h 209762"/>
                <a:gd name="connsiteX14" fmla="*/ 41835 w 444290"/>
                <a:gd name="connsiteY14" fmla="*/ 14499 h 209762"/>
                <a:gd name="connsiteX15" fmla="*/ 110891 w 444290"/>
                <a:gd name="connsiteY15" fmla="*/ 212 h 209762"/>
                <a:gd name="connsiteX16" fmla="*/ 158516 w 444290"/>
                <a:gd name="connsiteY16" fmla="*/ 24024 h 209762"/>
                <a:gd name="connsiteX17" fmla="*/ 208522 w 444290"/>
                <a:gd name="connsiteY17" fmla="*/ 57362 h 209762"/>
                <a:gd name="connsiteX0" fmla="*/ 208522 w 444290"/>
                <a:gd name="connsiteY0" fmla="*/ 57362 h 209762"/>
                <a:gd name="connsiteX1" fmla="*/ 277578 w 444290"/>
                <a:gd name="connsiteY1" fmla="*/ 102605 h 209762"/>
                <a:gd name="connsiteX2" fmla="*/ 349016 w 444290"/>
                <a:gd name="connsiteY2" fmla="*/ 135943 h 209762"/>
                <a:gd name="connsiteX3" fmla="*/ 408547 w 444290"/>
                <a:gd name="connsiteY3" fmla="*/ 140705 h 209762"/>
                <a:gd name="connsiteX4" fmla="*/ 444266 w 444290"/>
                <a:gd name="connsiteY4" fmla="*/ 131180 h 209762"/>
                <a:gd name="connsiteX5" fmla="*/ 413310 w 444290"/>
                <a:gd name="connsiteY5" fmla="*/ 157374 h 209762"/>
                <a:gd name="connsiteX6" fmla="*/ 368066 w 444290"/>
                <a:gd name="connsiteY6" fmla="*/ 193093 h 209762"/>
                <a:gd name="connsiteX7" fmla="*/ 308535 w 444290"/>
                <a:gd name="connsiteY7" fmla="*/ 209762 h 209762"/>
                <a:gd name="connsiteX8" fmla="*/ 203760 w 444290"/>
                <a:gd name="connsiteY8" fmla="*/ 193093 h 209762"/>
                <a:gd name="connsiteX9" fmla="*/ 146609 w 444290"/>
                <a:gd name="connsiteY9" fmla="*/ 164518 h 209762"/>
                <a:gd name="connsiteX10" fmla="*/ 82316 w 444290"/>
                <a:gd name="connsiteY10" fmla="*/ 104987 h 209762"/>
                <a:gd name="connsiteX11" fmla="*/ 44216 w 444290"/>
                <a:gd name="connsiteY11" fmla="*/ 78793 h 209762"/>
                <a:gd name="connsiteX12" fmla="*/ 3735 w 444290"/>
                <a:gd name="connsiteY12" fmla="*/ 74030 h 209762"/>
                <a:gd name="connsiteX13" fmla="*/ 6116 w 444290"/>
                <a:gd name="connsiteY13" fmla="*/ 50218 h 209762"/>
                <a:gd name="connsiteX14" fmla="*/ 41835 w 444290"/>
                <a:gd name="connsiteY14" fmla="*/ 14499 h 209762"/>
                <a:gd name="connsiteX15" fmla="*/ 110891 w 444290"/>
                <a:gd name="connsiteY15" fmla="*/ 212 h 209762"/>
                <a:gd name="connsiteX16" fmla="*/ 158516 w 444290"/>
                <a:gd name="connsiteY16" fmla="*/ 24024 h 209762"/>
                <a:gd name="connsiteX17" fmla="*/ 208522 w 444290"/>
                <a:gd name="connsiteY17" fmla="*/ 57362 h 209762"/>
                <a:gd name="connsiteX0" fmla="*/ 207849 w 443617"/>
                <a:gd name="connsiteY0" fmla="*/ 57362 h 209762"/>
                <a:gd name="connsiteX1" fmla="*/ 276905 w 443617"/>
                <a:gd name="connsiteY1" fmla="*/ 102605 h 209762"/>
                <a:gd name="connsiteX2" fmla="*/ 348343 w 443617"/>
                <a:gd name="connsiteY2" fmla="*/ 135943 h 209762"/>
                <a:gd name="connsiteX3" fmla="*/ 407874 w 443617"/>
                <a:gd name="connsiteY3" fmla="*/ 140705 h 209762"/>
                <a:gd name="connsiteX4" fmla="*/ 443593 w 443617"/>
                <a:gd name="connsiteY4" fmla="*/ 131180 h 209762"/>
                <a:gd name="connsiteX5" fmla="*/ 412637 w 443617"/>
                <a:gd name="connsiteY5" fmla="*/ 157374 h 209762"/>
                <a:gd name="connsiteX6" fmla="*/ 367393 w 443617"/>
                <a:gd name="connsiteY6" fmla="*/ 193093 h 209762"/>
                <a:gd name="connsiteX7" fmla="*/ 307862 w 443617"/>
                <a:gd name="connsiteY7" fmla="*/ 209762 h 209762"/>
                <a:gd name="connsiteX8" fmla="*/ 203087 w 443617"/>
                <a:gd name="connsiteY8" fmla="*/ 193093 h 209762"/>
                <a:gd name="connsiteX9" fmla="*/ 145936 w 443617"/>
                <a:gd name="connsiteY9" fmla="*/ 164518 h 209762"/>
                <a:gd name="connsiteX10" fmla="*/ 81643 w 443617"/>
                <a:gd name="connsiteY10" fmla="*/ 104987 h 209762"/>
                <a:gd name="connsiteX11" fmla="*/ 34018 w 443617"/>
                <a:gd name="connsiteY11" fmla="*/ 74030 h 209762"/>
                <a:gd name="connsiteX12" fmla="*/ 3062 w 443617"/>
                <a:gd name="connsiteY12" fmla="*/ 74030 h 209762"/>
                <a:gd name="connsiteX13" fmla="*/ 5443 w 443617"/>
                <a:gd name="connsiteY13" fmla="*/ 50218 h 209762"/>
                <a:gd name="connsiteX14" fmla="*/ 41162 w 443617"/>
                <a:gd name="connsiteY14" fmla="*/ 14499 h 209762"/>
                <a:gd name="connsiteX15" fmla="*/ 110218 w 443617"/>
                <a:gd name="connsiteY15" fmla="*/ 212 h 209762"/>
                <a:gd name="connsiteX16" fmla="*/ 157843 w 443617"/>
                <a:gd name="connsiteY16" fmla="*/ 24024 h 209762"/>
                <a:gd name="connsiteX17" fmla="*/ 207849 w 443617"/>
                <a:gd name="connsiteY17" fmla="*/ 57362 h 209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3617" h="209762">
                  <a:moveTo>
                    <a:pt x="207849" y="57362"/>
                  </a:moveTo>
                  <a:cubicBezTo>
                    <a:pt x="227693" y="70459"/>
                    <a:pt x="253489" y="89508"/>
                    <a:pt x="276905" y="102605"/>
                  </a:cubicBezTo>
                  <a:cubicBezTo>
                    <a:pt x="300321" y="115702"/>
                    <a:pt x="326515" y="129593"/>
                    <a:pt x="348343" y="135943"/>
                  </a:cubicBezTo>
                  <a:cubicBezTo>
                    <a:pt x="370171" y="142293"/>
                    <a:pt x="391999" y="141499"/>
                    <a:pt x="407874" y="140705"/>
                  </a:cubicBezTo>
                  <a:cubicBezTo>
                    <a:pt x="423749" y="139911"/>
                    <a:pt x="442799" y="128402"/>
                    <a:pt x="443593" y="131180"/>
                  </a:cubicBezTo>
                  <a:cubicBezTo>
                    <a:pt x="444387" y="133958"/>
                    <a:pt x="425337" y="147055"/>
                    <a:pt x="412637" y="157374"/>
                  </a:cubicBezTo>
                  <a:cubicBezTo>
                    <a:pt x="399937" y="167693"/>
                    <a:pt x="384855" y="184362"/>
                    <a:pt x="367393" y="193093"/>
                  </a:cubicBezTo>
                  <a:cubicBezTo>
                    <a:pt x="349931" y="201824"/>
                    <a:pt x="335246" y="209762"/>
                    <a:pt x="307862" y="209762"/>
                  </a:cubicBezTo>
                  <a:cubicBezTo>
                    <a:pt x="280478" y="209762"/>
                    <a:pt x="230075" y="200634"/>
                    <a:pt x="203087" y="193093"/>
                  </a:cubicBezTo>
                  <a:cubicBezTo>
                    <a:pt x="176099" y="185552"/>
                    <a:pt x="166177" y="179202"/>
                    <a:pt x="145936" y="164518"/>
                  </a:cubicBezTo>
                  <a:cubicBezTo>
                    <a:pt x="125695" y="149834"/>
                    <a:pt x="100296" y="120068"/>
                    <a:pt x="81643" y="104987"/>
                  </a:cubicBezTo>
                  <a:cubicBezTo>
                    <a:pt x="62990" y="89906"/>
                    <a:pt x="47115" y="79189"/>
                    <a:pt x="34018" y="74030"/>
                  </a:cubicBezTo>
                  <a:cubicBezTo>
                    <a:pt x="20921" y="68871"/>
                    <a:pt x="7824" y="77999"/>
                    <a:pt x="3062" y="74030"/>
                  </a:cubicBezTo>
                  <a:cubicBezTo>
                    <a:pt x="-1700" y="70061"/>
                    <a:pt x="-907" y="60140"/>
                    <a:pt x="5443" y="50218"/>
                  </a:cubicBezTo>
                  <a:cubicBezTo>
                    <a:pt x="11793" y="40296"/>
                    <a:pt x="23700" y="22833"/>
                    <a:pt x="41162" y="14499"/>
                  </a:cubicBezTo>
                  <a:cubicBezTo>
                    <a:pt x="58624" y="6165"/>
                    <a:pt x="90771" y="-1375"/>
                    <a:pt x="110218" y="212"/>
                  </a:cubicBezTo>
                  <a:cubicBezTo>
                    <a:pt x="129665" y="1799"/>
                    <a:pt x="143952" y="15690"/>
                    <a:pt x="157843" y="24024"/>
                  </a:cubicBezTo>
                  <a:cubicBezTo>
                    <a:pt x="171734" y="32358"/>
                    <a:pt x="188005" y="44265"/>
                    <a:pt x="207849" y="57362"/>
                  </a:cubicBezTo>
                  <a:close/>
                </a:path>
              </a:pathLst>
            </a:custGeom>
            <a:gradFill flip="none" rotWithShape="1">
              <a:gsLst>
                <a:gs pos="0">
                  <a:srgbClr val="D4C1E5"/>
                </a:gs>
                <a:gs pos="50000">
                  <a:schemeClr val="bg1"/>
                </a:gs>
                <a:gs pos="100000">
                  <a:srgbClr val="D3C2E4"/>
                </a:gs>
              </a:gsLst>
              <a:lin ang="10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0" name="任意多边形 289"/>
            <p:cNvSpPr/>
            <p:nvPr/>
          </p:nvSpPr>
          <p:spPr>
            <a:xfrm>
              <a:off x="8412310" y="3095580"/>
              <a:ext cx="449206" cy="305656"/>
            </a:xfrm>
            <a:custGeom>
              <a:avLst/>
              <a:gdLst>
                <a:gd name="connsiteX0" fmla="*/ 357697 w 448872"/>
                <a:gd name="connsiteY0" fmla="*/ 154833 h 305389"/>
                <a:gd name="connsiteX1" fmla="*/ 269591 w 448872"/>
                <a:gd name="connsiteY1" fmla="*/ 164358 h 305389"/>
                <a:gd name="connsiteX2" fmla="*/ 207678 w 448872"/>
                <a:gd name="connsiteY2" fmla="*/ 133402 h 305389"/>
                <a:gd name="connsiteX3" fmla="*/ 169578 w 448872"/>
                <a:gd name="connsiteY3" fmla="*/ 104827 h 305389"/>
                <a:gd name="connsiteX4" fmla="*/ 102903 w 448872"/>
                <a:gd name="connsiteY4" fmla="*/ 92921 h 305389"/>
                <a:gd name="connsiteX5" fmla="*/ 48134 w 448872"/>
                <a:gd name="connsiteY5" fmla="*/ 119115 h 305389"/>
                <a:gd name="connsiteX6" fmla="*/ 14797 w 448872"/>
                <a:gd name="connsiteY6" fmla="*/ 164358 h 305389"/>
                <a:gd name="connsiteX7" fmla="*/ 509 w 448872"/>
                <a:gd name="connsiteY7" fmla="*/ 221508 h 305389"/>
                <a:gd name="connsiteX8" fmla="*/ 31466 w 448872"/>
                <a:gd name="connsiteY8" fmla="*/ 214365 h 305389"/>
                <a:gd name="connsiteX9" fmla="*/ 79091 w 448872"/>
                <a:gd name="connsiteY9" fmla="*/ 240558 h 305389"/>
                <a:gd name="connsiteX10" fmla="*/ 145766 w 448872"/>
                <a:gd name="connsiteY10" fmla="*/ 278658 h 305389"/>
                <a:gd name="connsiteX11" fmla="*/ 233872 w 448872"/>
                <a:gd name="connsiteY11" fmla="*/ 300090 h 305389"/>
                <a:gd name="connsiteX12" fmla="*/ 333884 w 448872"/>
                <a:gd name="connsiteY12" fmla="*/ 302471 h 305389"/>
                <a:gd name="connsiteX13" fmla="*/ 381509 w 448872"/>
                <a:gd name="connsiteY13" fmla="*/ 264371 h 305389"/>
                <a:gd name="connsiteX14" fmla="*/ 438659 w 448872"/>
                <a:gd name="connsiteY14" fmla="*/ 166740 h 305389"/>
                <a:gd name="connsiteX15" fmla="*/ 445803 w 448872"/>
                <a:gd name="connsiteY15" fmla="*/ 111971 h 305389"/>
                <a:gd name="connsiteX16" fmla="*/ 448184 w 448872"/>
                <a:gd name="connsiteY16" fmla="*/ 45296 h 305389"/>
                <a:gd name="connsiteX17" fmla="*/ 433897 w 448872"/>
                <a:gd name="connsiteY17" fmla="*/ 52 h 305389"/>
                <a:gd name="connsiteX18" fmla="*/ 429134 w 448872"/>
                <a:gd name="connsiteY18" fmla="*/ 38152 h 305389"/>
                <a:gd name="connsiteX19" fmla="*/ 357697 w 448872"/>
                <a:gd name="connsiteY19" fmla="*/ 154833 h 305389"/>
                <a:gd name="connsiteX0" fmla="*/ 357697 w 449070"/>
                <a:gd name="connsiteY0" fmla="*/ 154833 h 305389"/>
                <a:gd name="connsiteX1" fmla="*/ 269591 w 449070"/>
                <a:gd name="connsiteY1" fmla="*/ 164358 h 305389"/>
                <a:gd name="connsiteX2" fmla="*/ 207678 w 449070"/>
                <a:gd name="connsiteY2" fmla="*/ 133402 h 305389"/>
                <a:gd name="connsiteX3" fmla="*/ 169578 w 449070"/>
                <a:gd name="connsiteY3" fmla="*/ 104827 h 305389"/>
                <a:gd name="connsiteX4" fmla="*/ 102903 w 449070"/>
                <a:gd name="connsiteY4" fmla="*/ 92921 h 305389"/>
                <a:gd name="connsiteX5" fmla="*/ 48134 w 449070"/>
                <a:gd name="connsiteY5" fmla="*/ 119115 h 305389"/>
                <a:gd name="connsiteX6" fmla="*/ 14797 w 449070"/>
                <a:gd name="connsiteY6" fmla="*/ 164358 h 305389"/>
                <a:gd name="connsiteX7" fmla="*/ 509 w 449070"/>
                <a:gd name="connsiteY7" fmla="*/ 221508 h 305389"/>
                <a:gd name="connsiteX8" fmla="*/ 31466 w 449070"/>
                <a:gd name="connsiteY8" fmla="*/ 214365 h 305389"/>
                <a:gd name="connsiteX9" fmla="*/ 79091 w 449070"/>
                <a:gd name="connsiteY9" fmla="*/ 240558 h 305389"/>
                <a:gd name="connsiteX10" fmla="*/ 145766 w 449070"/>
                <a:gd name="connsiteY10" fmla="*/ 278658 h 305389"/>
                <a:gd name="connsiteX11" fmla="*/ 233872 w 449070"/>
                <a:gd name="connsiteY11" fmla="*/ 300090 h 305389"/>
                <a:gd name="connsiteX12" fmla="*/ 333884 w 449070"/>
                <a:gd name="connsiteY12" fmla="*/ 302471 h 305389"/>
                <a:gd name="connsiteX13" fmla="*/ 381509 w 449070"/>
                <a:gd name="connsiteY13" fmla="*/ 264371 h 305389"/>
                <a:gd name="connsiteX14" fmla="*/ 431515 w 449070"/>
                <a:gd name="connsiteY14" fmla="*/ 166740 h 305389"/>
                <a:gd name="connsiteX15" fmla="*/ 445803 w 449070"/>
                <a:gd name="connsiteY15" fmla="*/ 111971 h 305389"/>
                <a:gd name="connsiteX16" fmla="*/ 448184 w 449070"/>
                <a:gd name="connsiteY16" fmla="*/ 45296 h 305389"/>
                <a:gd name="connsiteX17" fmla="*/ 433897 w 449070"/>
                <a:gd name="connsiteY17" fmla="*/ 52 h 305389"/>
                <a:gd name="connsiteX18" fmla="*/ 429134 w 449070"/>
                <a:gd name="connsiteY18" fmla="*/ 38152 h 305389"/>
                <a:gd name="connsiteX19" fmla="*/ 357697 w 449070"/>
                <a:gd name="connsiteY19" fmla="*/ 154833 h 305389"/>
                <a:gd name="connsiteX0" fmla="*/ 357697 w 449070"/>
                <a:gd name="connsiteY0" fmla="*/ 154833 h 305565"/>
                <a:gd name="connsiteX1" fmla="*/ 269591 w 449070"/>
                <a:gd name="connsiteY1" fmla="*/ 164358 h 305565"/>
                <a:gd name="connsiteX2" fmla="*/ 207678 w 449070"/>
                <a:gd name="connsiteY2" fmla="*/ 133402 h 305565"/>
                <a:gd name="connsiteX3" fmla="*/ 169578 w 449070"/>
                <a:gd name="connsiteY3" fmla="*/ 104827 h 305565"/>
                <a:gd name="connsiteX4" fmla="*/ 102903 w 449070"/>
                <a:gd name="connsiteY4" fmla="*/ 92921 h 305565"/>
                <a:gd name="connsiteX5" fmla="*/ 48134 w 449070"/>
                <a:gd name="connsiteY5" fmla="*/ 119115 h 305565"/>
                <a:gd name="connsiteX6" fmla="*/ 14797 w 449070"/>
                <a:gd name="connsiteY6" fmla="*/ 164358 h 305565"/>
                <a:gd name="connsiteX7" fmla="*/ 509 w 449070"/>
                <a:gd name="connsiteY7" fmla="*/ 221508 h 305565"/>
                <a:gd name="connsiteX8" fmla="*/ 31466 w 449070"/>
                <a:gd name="connsiteY8" fmla="*/ 214365 h 305565"/>
                <a:gd name="connsiteX9" fmla="*/ 79091 w 449070"/>
                <a:gd name="connsiteY9" fmla="*/ 240558 h 305565"/>
                <a:gd name="connsiteX10" fmla="*/ 145766 w 449070"/>
                <a:gd name="connsiteY10" fmla="*/ 278658 h 305565"/>
                <a:gd name="connsiteX11" fmla="*/ 233872 w 449070"/>
                <a:gd name="connsiteY11" fmla="*/ 300090 h 305565"/>
                <a:gd name="connsiteX12" fmla="*/ 333884 w 449070"/>
                <a:gd name="connsiteY12" fmla="*/ 302471 h 305565"/>
                <a:gd name="connsiteX13" fmla="*/ 376747 w 449070"/>
                <a:gd name="connsiteY13" fmla="*/ 261990 h 305565"/>
                <a:gd name="connsiteX14" fmla="*/ 431515 w 449070"/>
                <a:gd name="connsiteY14" fmla="*/ 166740 h 305565"/>
                <a:gd name="connsiteX15" fmla="*/ 445803 w 449070"/>
                <a:gd name="connsiteY15" fmla="*/ 111971 h 305565"/>
                <a:gd name="connsiteX16" fmla="*/ 448184 w 449070"/>
                <a:gd name="connsiteY16" fmla="*/ 45296 h 305565"/>
                <a:gd name="connsiteX17" fmla="*/ 433897 w 449070"/>
                <a:gd name="connsiteY17" fmla="*/ 52 h 305565"/>
                <a:gd name="connsiteX18" fmla="*/ 429134 w 449070"/>
                <a:gd name="connsiteY18" fmla="*/ 38152 h 305565"/>
                <a:gd name="connsiteX19" fmla="*/ 357697 w 449070"/>
                <a:gd name="connsiteY19" fmla="*/ 154833 h 305565"/>
                <a:gd name="connsiteX0" fmla="*/ 357697 w 449070"/>
                <a:gd name="connsiteY0" fmla="*/ 154833 h 305662"/>
                <a:gd name="connsiteX1" fmla="*/ 269591 w 449070"/>
                <a:gd name="connsiteY1" fmla="*/ 164358 h 305662"/>
                <a:gd name="connsiteX2" fmla="*/ 207678 w 449070"/>
                <a:gd name="connsiteY2" fmla="*/ 133402 h 305662"/>
                <a:gd name="connsiteX3" fmla="*/ 169578 w 449070"/>
                <a:gd name="connsiteY3" fmla="*/ 104827 h 305662"/>
                <a:gd name="connsiteX4" fmla="*/ 102903 w 449070"/>
                <a:gd name="connsiteY4" fmla="*/ 92921 h 305662"/>
                <a:gd name="connsiteX5" fmla="*/ 48134 w 449070"/>
                <a:gd name="connsiteY5" fmla="*/ 119115 h 305662"/>
                <a:gd name="connsiteX6" fmla="*/ 14797 w 449070"/>
                <a:gd name="connsiteY6" fmla="*/ 164358 h 305662"/>
                <a:gd name="connsiteX7" fmla="*/ 509 w 449070"/>
                <a:gd name="connsiteY7" fmla="*/ 221508 h 305662"/>
                <a:gd name="connsiteX8" fmla="*/ 31466 w 449070"/>
                <a:gd name="connsiteY8" fmla="*/ 214365 h 305662"/>
                <a:gd name="connsiteX9" fmla="*/ 79091 w 449070"/>
                <a:gd name="connsiteY9" fmla="*/ 240558 h 305662"/>
                <a:gd name="connsiteX10" fmla="*/ 150529 w 449070"/>
                <a:gd name="connsiteY10" fmla="*/ 276277 h 305662"/>
                <a:gd name="connsiteX11" fmla="*/ 233872 w 449070"/>
                <a:gd name="connsiteY11" fmla="*/ 300090 h 305662"/>
                <a:gd name="connsiteX12" fmla="*/ 333884 w 449070"/>
                <a:gd name="connsiteY12" fmla="*/ 302471 h 305662"/>
                <a:gd name="connsiteX13" fmla="*/ 376747 w 449070"/>
                <a:gd name="connsiteY13" fmla="*/ 261990 h 305662"/>
                <a:gd name="connsiteX14" fmla="*/ 431515 w 449070"/>
                <a:gd name="connsiteY14" fmla="*/ 166740 h 305662"/>
                <a:gd name="connsiteX15" fmla="*/ 445803 w 449070"/>
                <a:gd name="connsiteY15" fmla="*/ 111971 h 305662"/>
                <a:gd name="connsiteX16" fmla="*/ 448184 w 449070"/>
                <a:gd name="connsiteY16" fmla="*/ 45296 h 305662"/>
                <a:gd name="connsiteX17" fmla="*/ 433897 w 449070"/>
                <a:gd name="connsiteY17" fmla="*/ 52 h 305662"/>
                <a:gd name="connsiteX18" fmla="*/ 429134 w 449070"/>
                <a:gd name="connsiteY18" fmla="*/ 38152 h 305662"/>
                <a:gd name="connsiteX19" fmla="*/ 357697 w 449070"/>
                <a:gd name="connsiteY19" fmla="*/ 154833 h 305662"/>
                <a:gd name="connsiteX0" fmla="*/ 357814 w 449187"/>
                <a:gd name="connsiteY0" fmla="*/ 154833 h 305662"/>
                <a:gd name="connsiteX1" fmla="*/ 269708 w 449187"/>
                <a:gd name="connsiteY1" fmla="*/ 164358 h 305662"/>
                <a:gd name="connsiteX2" fmla="*/ 207795 w 449187"/>
                <a:gd name="connsiteY2" fmla="*/ 133402 h 305662"/>
                <a:gd name="connsiteX3" fmla="*/ 169695 w 449187"/>
                <a:gd name="connsiteY3" fmla="*/ 104827 h 305662"/>
                <a:gd name="connsiteX4" fmla="*/ 103020 w 449187"/>
                <a:gd name="connsiteY4" fmla="*/ 92921 h 305662"/>
                <a:gd name="connsiteX5" fmla="*/ 48251 w 449187"/>
                <a:gd name="connsiteY5" fmla="*/ 119115 h 305662"/>
                <a:gd name="connsiteX6" fmla="*/ 14914 w 449187"/>
                <a:gd name="connsiteY6" fmla="*/ 164358 h 305662"/>
                <a:gd name="connsiteX7" fmla="*/ 626 w 449187"/>
                <a:gd name="connsiteY7" fmla="*/ 221508 h 305662"/>
                <a:gd name="connsiteX8" fmla="*/ 33964 w 449187"/>
                <a:gd name="connsiteY8" fmla="*/ 219127 h 305662"/>
                <a:gd name="connsiteX9" fmla="*/ 79208 w 449187"/>
                <a:gd name="connsiteY9" fmla="*/ 240558 h 305662"/>
                <a:gd name="connsiteX10" fmla="*/ 150646 w 449187"/>
                <a:gd name="connsiteY10" fmla="*/ 276277 h 305662"/>
                <a:gd name="connsiteX11" fmla="*/ 233989 w 449187"/>
                <a:gd name="connsiteY11" fmla="*/ 300090 h 305662"/>
                <a:gd name="connsiteX12" fmla="*/ 334001 w 449187"/>
                <a:gd name="connsiteY12" fmla="*/ 302471 h 305662"/>
                <a:gd name="connsiteX13" fmla="*/ 376864 w 449187"/>
                <a:gd name="connsiteY13" fmla="*/ 261990 h 305662"/>
                <a:gd name="connsiteX14" fmla="*/ 431632 w 449187"/>
                <a:gd name="connsiteY14" fmla="*/ 166740 h 305662"/>
                <a:gd name="connsiteX15" fmla="*/ 445920 w 449187"/>
                <a:gd name="connsiteY15" fmla="*/ 111971 h 305662"/>
                <a:gd name="connsiteX16" fmla="*/ 448301 w 449187"/>
                <a:gd name="connsiteY16" fmla="*/ 45296 h 305662"/>
                <a:gd name="connsiteX17" fmla="*/ 434014 w 449187"/>
                <a:gd name="connsiteY17" fmla="*/ 52 h 305662"/>
                <a:gd name="connsiteX18" fmla="*/ 429251 w 449187"/>
                <a:gd name="connsiteY18" fmla="*/ 38152 h 305662"/>
                <a:gd name="connsiteX19" fmla="*/ 357814 w 449187"/>
                <a:gd name="connsiteY19" fmla="*/ 154833 h 305662"/>
                <a:gd name="connsiteX0" fmla="*/ 357833 w 449206"/>
                <a:gd name="connsiteY0" fmla="*/ 154833 h 305662"/>
                <a:gd name="connsiteX1" fmla="*/ 269727 w 449206"/>
                <a:gd name="connsiteY1" fmla="*/ 164358 h 305662"/>
                <a:gd name="connsiteX2" fmla="*/ 207814 w 449206"/>
                <a:gd name="connsiteY2" fmla="*/ 133402 h 305662"/>
                <a:gd name="connsiteX3" fmla="*/ 169714 w 449206"/>
                <a:gd name="connsiteY3" fmla="*/ 104827 h 305662"/>
                <a:gd name="connsiteX4" fmla="*/ 103039 w 449206"/>
                <a:gd name="connsiteY4" fmla="*/ 92921 h 305662"/>
                <a:gd name="connsiteX5" fmla="*/ 50652 w 449206"/>
                <a:gd name="connsiteY5" fmla="*/ 121496 h 305662"/>
                <a:gd name="connsiteX6" fmla="*/ 14933 w 449206"/>
                <a:gd name="connsiteY6" fmla="*/ 164358 h 305662"/>
                <a:gd name="connsiteX7" fmla="*/ 645 w 449206"/>
                <a:gd name="connsiteY7" fmla="*/ 221508 h 305662"/>
                <a:gd name="connsiteX8" fmla="*/ 33983 w 449206"/>
                <a:gd name="connsiteY8" fmla="*/ 219127 h 305662"/>
                <a:gd name="connsiteX9" fmla="*/ 79227 w 449206"/>
                <a:gd name="connsiteY9" fmla="*/ 240558 h 305662"/>
                <a:gd name="connsiteX10" fmla="*/ 150665 w 449206"/>
                <a:gd name="connsiteY10" fmla="*/ 276277 h 305662"/>
                <a:gd name="connsiteX11" fmla="*/ 234008 w 449206"/>
                <a:gd name="connsiteY11" fmla="*/ 300090 h 305662"/>
                <a:gd name="connsiteX12" fmla="*/ 334020 w 449206"/>
                <a:gd name="connsiteY12" fmla="*/ 302471 h 305662"/>
                <a:gd name="connsiteX13" fmla="*/ 376883 w 449206"/>
                <a:gd name="connsiteY13" fmla="*/ 261990 h 305662"/>
                <a:gd name="connsiteX14" fmla="*/ 431651 w 449206"/>
                <a:gd name="connsiteY14" fmla="*/ 166740 h 305662"/>
                <a:gd name="connsiteX15" fmla="*/ 445939 w 449206"/>
                <a:gd name="connsiteY15" fmla="*/ 111971 h 305662"/>
                <a:gd name="connsiteX16" fmla="*/ 448320 w 449206"/>
                <a:gd name="connsiteY16" fmla="*/ 45296 h 305662"/>
                <a:gd name="connsiteX17" fmla="*/ 434033 w 449206"/>
                <a:gd name="connsiteY17" fmla="*/ 52 h 305662"/>
                <a:gd name="connsiteX18" fmla="*/ 429270 w 449206"/>
                <a:gd name="connsiteY18" fmla="*/ 38152 h 305662"/>
                <a:gd name="connsiteX19" fmla="*/ 357833 w 449206"/>
                <a:gd name="connsiteY19" fmla="*/ 154833 h 305662"/>
                <a:gd name="connsiteX0" fmla="*/ 357833 w 449206"/>
                <a:gd name="connsiteY0" fmla="*/ 154827 h 305656"/>
                <a:gd name="connsiteX1" fmla="*/ 269727 w 449206"/>
                <a:gd name="connsiteY1" fmla="*/ 164352 h 305656"/>
                <a:gd name="connsiteX2" fmla="*/ 207814 w 449206"/>
                <a:gd name="connsiteY2" fmla="*/ 133396 h 305656"/>
                <a:gd name="connsiteX3" fmla="*/ 169714 w 449206"/>
                <a:gd name="connsiteY3" fmla="*/ 104821 h 305656"/>
                <a:gd name="connsiteX4" fmla="*/ 103039 w 449206"/>
                <a:gd name="connsiteY4" fmla="*/ 92915 h 305656"/>
                <a:gd name="connsiteX5" fmla="*/ 50652 w 449206"/>
                <a:gd name="connsiteY5" fmla="*/ 121490 h 305656"/>
                <a:gd name="connsiteX6" fmla="*/ 14933 w 449206"/>
                <a:gd name="connsiteY6" fmla="*/ 164352 h 305656"/>
                <a:gd name="connsiteX7" fmla="*/ 645 w 449206"/>
                <a:gd name="connsiteY7" fmla="*/ 221502 h 305656"/>
                <a:gd name="connsiteX8" fmla="*/ 33983 w 449206"/>
                <a:gd name="connsiteY8" fmla="*/ 219121 h 305656"/>
                <a:gd name="connsiteX9" fmla="*/ 79227 w 449206"/>
                <a:gd name="connsiteY9" fmla="*/ 240552 h 305656"/>
                <a:gd name="connsiteX10" fmla="*/ 150665 w 449206"/>
                <a:gd name="connsiteY10" fmla="*/ 276271 h 305656"/>
                <a:gd name="connsiteX11" fmla="*/ 234008 w 449206"/>
                <a:gd name="connsiteY11" fmla="*/ 300084 h 305656"/>
                <a:gd name="connsiteX12" fmla="*/ 334020 w 449206"/>
                <a:gd name="connsiteY12" fmla="*/ 302465 h 305656"/>
                <a:gd name="connsiteX13" fmla="*/ 376883 w 449206"/>
                <a:gd name="connsiteY13" fmla="*/ 261984 h 305656"/>
                <a:gd name="connsiteX14" fmla="*/ 431651 w 449206"/>
                <a:gd name="connsiteY14" fmla="*/ 166734 h 305656"/>
                <a:gd name="connsiteX15" fmla="*/ 445939 w 449206"/>
                <a:gd name="connsiteY15" fmla="*/ 111965 h 305656"/>
                <a:gd name="connsiteX16" fmla="*/ 448320 w 449206"/>
                <a:gd name="connsiteY16" fmla="*/ 45290 h 305656"/>
                <a:gd name="connsiteX17" fmla="*/ 434033 w 449206"/>
                <a:gd name="connsiteY17" fmla="*/ 46 h 305656"/>
                <a:gd name="connsiteX18" fmla="*/ 429270 w 449206"/>
                <a:gd name="connsiteY18" fmla="*/ 38146 h 305656"/>
                <a:gd name="connsiteX19" fmla="*/ 405459 w 449206"/>
                <a:gd name="connsiteY19" fmla="*/ 100058 h 305656"/>
                <a:gd name="connsiteX20" fmla="*/ 357833 w 449206"/>
                <a:gd name="connsiteY20" fmla="*/ 154827 h 305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49206" h="305656">
                  <a:moveTo>
                    <a:pt x="357833" y="154827"/>
                  </a:moveTo>
                  <a:cubicBezTo>
                    <a:pt x="335211" y="165543"/>
                    <a:pt x="294730" y="167924"/>
                    <a:pt x="269727" y="164352"/>
                  </a:cubicBezTo>
                  <a:cubicBezTo>
                    <a:pt x="244724" y="160780"/>
                    <a:pt x="224483" y="143318"/>
                    <a:pt x="207814" y="133396"/>
                  </a:cubicBezTo>
                  <a:cubicBezTo>
                    <a:pt x="191145" y="123474"/>
                    <a:pt x="187176" y="111568"/>
                    <a:pt x="169714" y="104821"/>
                  </a:cubicBezTo>
                  <a:cubicBezTo>
                    <a:pt x="152252" y="98074"/>
                    <a:pt x="122883" y="90137"/>
                    <a:pt x="103039" y="92915"/>
                  </a:cubicBezTo>
                  <a:cubicBezTo>
                    <a:pt x="83195" y="95693"/>
                    <a:pt x="65336" y="109584"/>
                    <a:pt x="50652" y="121490"/>
                  </a:cubicBezTo>
                  <a:cubicBezTo>
                    <a:pt x="35968" y="133396"/>
                    <a:pt x="23268" y="147683"/>
                    <a:pt x="14933" y="164352"/>
                  </a:cubicBezTo>
                  <a:cubicBezTo>
                    <a:pt x="6599" y="181021"/>
                    <a:pt x="-2530" y="212374"/>
                    <a:pt x="645" y="221502"/>
                  </a:cubicBezTo>
                  <a:cubicBezTo>
                    <a:pt x="3820" y="230630"/>
                    <a:pt x="20886" y="215946"/>
                    <a:pt x="33983" y="219121"/>
                  </a:cubicBezTo>
                  <a:cubicBezTo>
                    <a:pt x="47080" y="222296"/>
                    <a:pt x="59780" y="231027"/>
                    <a:pt x="79227" y="240552"/>
                  </a:cubicBezTo>
                  <a:cubicBezTo>
                    <a:pt x="98674" y="250077"/>
                    <a:pt x="124868" y="266349"/>
                    <a:pt x="150665" y="276271"/>
                  </a:cubicBezTo>
                  <a:cubicBezTo>
                    <a:pt x="176462" y="286193"/>
                    <a:pt x="203449" y="295718"/>
                    <a:pt x="234008" y="300084"/>
                  </a:cubicBezTo>
                  <a:cubicBezTo>
                    <a:pt x="264567" y="304450"/>
                    <a:pt x="310208" y="308815"/>
                    <a:pt x="334020" y="302465"/>
                  </a:cubicBezTo>
                  <a:cubicBezTo>
                    <a:pt x="357832" y="296115"/>
                    <a:pt x="360611" y="284606"/>
                    <a:pt x="376883" y="261984"/>
                  </a:cubicBezTo>
                  <a:cubicBezTo>
                    <a:pt x="393155" y="239362"/>
                    <a:pt x="420142" y="191737"/>
                    <a:pt x="431651" y="166734"/>
                  </a:cubicBezTo>
                  <a:cubicBezTo>
                    <a:pt x="443160" y="141731"/>
                    <a:pt x="443161" y="132206"/>
                    <a:pt x="445939" y="111965"/>
                  </a:cubicBezTo>
                  <a:cubicBezTo>
                    <a:pt x="448717" y="91724"/>
                    <a:pt x="450304" y="63943"/>
                    <a:pt x="448320" y="45290"/>
                  </a:cubicBezTo>
                  <a:cubicBezTo>
                    <a:pt x="446336" y="26637"/>
                    <a:pt x="437208" y="1237"/>
                    <a:pt x="434033" y="46"/>
                  </a:cubicBezTo>
                  <a:cubicBezTo>
                    <a:pt x="430858" y="-1145"/>
                    <a:pt x="434032" y="21477"/>
                    <a:pt x="429270" y="38146"/>
                  </a:cubicBezTo>
                  <a:cubicBezTo>
                    <a:pt x="424508" y="54815"/>
                    <a:pt x="417365" y="80611"/>
                    <a:pt x="405459" y="100058"/>
                  </a:cubicBezTo>
                  <a:cubicBezTo>
                    <a:pt x="393553" y="119505"/>
                    <a:pt x="380455" y="144111"/>
                    <a:pt x="357833" y="154827"/>
                  </a:cubicBezTo>
                  <a:close/>
                </a:path>
              </a:pathLst>
            </a:custGeom>
            <a:gradFill flip="none" rotWithShape="1">
              <a:gsLst>
                <a:gs pos="0">
                  <a:srgbClr val="D4C1E5"/>
                </a:gs>
                <a:gs pos="50000">
                  <a:schemeClr val="bg1"/>
                </a:gs>
                <a:gs pos="100000">
                  <a:srgbClr val="D3C2E4"/>
                </a:gs>
              </a:gsLst>
              <a:lin ang="10800000" scaled="0"/>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1" name="任意多边形 290"/>
            <p:cNvSpPr/>
            <p:nvPr/>
          </p:nvSpPr>
          <p:spPr>
            <a:xfrm>
              <a:off x="7109856" y="1481927"/>
              <a:ext cx="1941632" cy="2207892"/>
            </a:xfrm>
            <a:custGeom>
              <a:avLst/>
              <a:gdLst>
                <a:gd name="connsiteX0" fmla="*/ 48183 w 1941221"/>
                <a:gd name="connsiteY0" fmla="*/ 1608542 h 2211616"/>
                <a:gd name="connsiteX1" fmla="*/ 57708 w 1941221"/>
                <a:gd name="connsiteY1" fmla="*/ 1880005 h 2211616"/>
                <a:gd name="connsiteX2" fmla="*/ 133908 w 1941221"/>
                <a:gd name="connsiteY2" fmla="*/ 2094317 h 2211616"/>
                <a:gd name="connsiteX3" fmla="*/ 291070 w 1941221"/>
                <a:gd name="connsiteY3" fmla="*/ 2203855 h 2211616"/>
                <a:gd name="connsiteX4" fmla="*/ 610158 w 1941221"/>
                <a:gd name="connsiteY4" fmla="*/ 2194330 h 2211616"/>
                <a:gd name="connsiteX5" fmla="*/ 810183 w 1941221"/>
                <a:gd name="connsiteY5" fmla="*/ 2127655 h 2211616"/>
                <a:gd name="connsiteX6" fmla="*/ 957820 w 1941221"/>
                <a:gd name="connsiteY6" fmla="*/ 1913342 h 2211616"/>
                <a:gd name="connsiteX7" fmla="*/ 1119745 w 1941221"/>
                <a:gd name="connsiteY7" fmla="*/ 1599017 h 2211616"/>
                <a:gd name="connsiteX8" fmla="*/ 1281670 w 1941221"/>
                <a:gd name="connsiteY8" fmla="*/ 1341842 h 2211616"/>
                <a:gd name="connsiteX9" fmla="*/ 1467408 w 1941221"/>
                <a:gd name="connsiteY9" fmla="*/ 1113242 h 2211616"/>
                <a:gd name="connsiteX10" fmla="*/ 1681720 w 1941221"/>
                <a:gd name="connsiteY10" fmla="*/ 884642 h 2211616"/>
                <a:gd name="connsiteX11" fmla="*/ 1848408 w 1941221"/>
                <a:gd name="connsiteY11" fmla="*/ 717955 h 2211616"/>
                <a:gd name="connsiteX12" fmla="*/ 1938895 w 1941221"/>
                <a:gd name="connsiteY12" fmla="*/ 594130 h 2211616"/>
                <a:gd name="connsiteX13" fmla="*/ 1896033 w 1941221"/>
                <a:gd name="connsiteY13" fmla="*/ 441730 h 2211616"/>
                <a:gd name="connsiteX14" fmla="*/ 1705533 w 1941221"/>
                <a:gd name="connsiteY14" fmla="*/ 322667 h 2211616"/>
                <a:gd name="connsiteX15" fmla="*/ 1572183 w 1941221"/>
                <a:gd name="connsiteY15" fmla="*/ 213130 h 2211616"/>
                <a:gd name="connsiteX16" fmla="*/ 1472170 w 1941221"/>
                <a:gd name="connsiteY16" fmla="*/ 113117 h 2211616"/>
                <a:gd name="connsiteX17" fmla="*/ 1405495 w 1941221"/>
                <a:gd name="connsiteY17" fmla="*/ 27392 h 2211616"/>
                <a:gd name="connsiteX18" fmla="*/ 1243570 w 1941221"/>
                <a:gd name="connsiteY18" fmla="*/ 3580 h 2211616"/>
                <a:gd name="connsiteX19" fmla="*/ 1024495 w 1941221"/>
                <a:gd name="connsiteY19" fmla="*/ 94067 h 2211616"/>
                <a:gd name="connsiteX20" fmla="*/ 767320 w 1941221"/>
                <a:gd name="connsiteY20" fmla="*/ 236942 h 2211616"/>
                <a:gd name="connsiteX21" fmla="*/ 657783 w 1941221"/>
                <a:gd name="connsiteY21" fmla="*/ 303617 h 2211616"/>
                <a:gd name="connsiteX22" fmla="*/ 643495 w 1941221"/>
                <a:gd name="connsiteY22" fmla="*/ 375055 h 2211616"/>
                <a:gd name="connsiteX23" fmla="*/ 714933 w 1941221"/>
                <a:gd name="connsiteY23" fmla="*/ 494117 h 2211616"/>
                <a:gd name="connsiteX24" fmla="*/ 810183 w 1941221"/>
                <a:gd name="connsiteY24" fmla="*/ 527455 h 2211616"/>
                <a:gd name="connsiteX25" fmla="*/ 1000683 w 1941221"/>
                <a:gd name="connsiteY25" fmla="*/ 427442 h 2211616"/>
                <a:gd name="connsiteX26" fmla="*/ 1195945 w 1941221"/>
                <a:gd name="connsiteY26" fmla="*/ 370292 h 2211616"/>
                <a:gd name="connsiteX27" fmla="*/ 1295958 w 1941221"/>
                <a:gd name="connsiteY27" fmla="*/ 279805 h 2211616"/>
                <a:gd name="connsiteX28" fmla="*/ 1353108 w 1941221"/>
                <a:gd name="connsiteY28" fmla="*/ 213130 h 2211616"/>
                <a:gd name="connsiteX29" fmla="*/ 1448358 w 1941221"/>
                <a:gd name="connsiteY29" fmla="*/ 270280 h 2211616"/>
                <a:gd name="connsiteX30" fmla="*/ 1529320 w 1941221"/>
                <a:gd name="connsiteY30" fmla="*/ 408392 h 2211616"/>
                <a:gd name="connsiteX31" fmla="*/ 1557895 w 1941221"/>
                <a:gd name="connsiteY31" fmla="*/ 527455 h 2211616"/>
                <a:gd name="connsiteX32" fmla="*/ 1376920 w 1941221"/>
                <a:gd name="connsiteY32" fmla="*/ 746530 h 2211616"/>
                <a:gd name="connsiteX33" fmla="*/ 1110220 w 1941221"/>
                <a:gd name="connsiteY33" fmla="*/ 1041805 h 2211616"/>
                <a:gd name="connsiteX34" fmla="*/ 872095 w 1941221"/>
                <a:gd name="connsiteY34" fmla="*/ 1327555 h 2211616"/>
                <a:gd name="connsiteX35" fmla="*/ 719695 w 1941221"/>
                <a:gd name="connsiteY35" fmla="*/ 1565680 h 2211616"/>
                <a:gd name="connsiteX36" fmla="*/ 600633 w 1941221"/>
                <a:gd name="connsiteY36" fmla="*/ 1765705 h 2211616"/>
                <a:gd name="connsiteX37" fmla="*/ 476808 w 1941221"/>
                <a:gd name="connsiteY37" fmla="*/ 1913342 h 2211616"/>
                <a:gd name="connsiteX38" fmla="*/ 386320 w 1941221"/>
                <a:gd name="connsiteY38" fmla="*/ 1903817 h 2211616"/>
                <a:gd name="connsiteX39" fmla="*/ 381558 w 1941221"/>
                <a:gd name="connsiteY39" fmla="*/ 1770467 h 2211616"/>
                <a:gd name="connsiteX40" fmla="*/ 433945 w 1941221"/>
                <a:gd name="connsiteY40" fmla="*/ 1613305 h 2211616"/>
                <a:gd name="connsiteX41" fmla="*/ 391083 w 1941221"/>
                <a:gd name="connsiteY41" fmla="*/ 1265642 h 2211616"/>
                <a:gd name="connsiteX42" fmla="*/ 314883 w 1941221"/>
                <a:gd name="connsiteY42" fmla="*/ 994180 h 2211616"/>
                <a:gd name="connsiteX43" fmla="*/ 324408 w 1941221"/>
                <a:gd name="connsiteY43" fmla="*/ 803680 h 2211616"/>
                <a:gd name="connsiteX44" fmla="*/ 381558 w 1941221"/>
                <a:gd name="connsiteY44" fmla="*/ 684617 h 2211616"/>
                <a:gd name="connsiteX45" fmla="*/ 433945 w 1941221"/>
                <a:gd name="connsiteY45" fmla="*/ 584605 h 2211616"/>
                <a:gd name="connsiteX46" fmla="*/ 357745 w 1941221"/>
                <a:gd name="connsiteY46" fmla="*/ 479830 h 2211616"/>
                <a:gd name="connsiteX47" fmla="*/ 152958 w 1941221"/>
                <a:gd name="connsiteY47" fmla="*/ 489355 h 2211616"/>
                <a:gd name="connsiteX48" fmla="*/ 33895 w 1941221"/>
                <a:gd name="connsiteY48" fmla="*/ 608417 h 2211616"/>
                <a:gd name="connsiteX49" fmla="*/ 558 w 1941221"/>
                <a:gd name="connsiteY49" fmla="*/ 779867 h 2211616"/>
                <a:gd name="connsiteX50" fmla="*/ 14845 w 1941221"/>
                <a:gd name="connsiteY50" fmla="*/ 1022755 h 2211616"/>
                <a:gd name="connsiteX51" fmla="*/ 38658 w 1941221"/>
                <a:gd name="connsiteY51" fmla="*/ 1270405 h 2211616"/>
                <a:gd name="connsiteX52" fmla="*/ 43420 w 1941221"/>
                <a:gd name="connsiteY52" fmla="*/ 1422805 h 2211616"/>
                <a:gd name="connsiteX53" fmla="*/ 48183 w 1941221"/>
                <a:gd name="connsiteY53" fmla="*/ 1608542 h 2211616"/>
                <a:gd name="connsiteX0" fmla="*/ 48183 w 1941221"/>
                <a:gd name="connsiteY0" fmla="*/ 1608864 h 2211938"/>
                <a:gd name="connsiteX1" fmla="*/ 57708 w 1941221"/>
                <a:gd name="connsiteY1" fmla="*/ 1880327 h 2211938"/>
                <a:gd name="connsiteX2" fmla="*/ 133908 w 1941221"/>
                <a:gd name="connsiteY2" fmla="*/ 2094639 h 2211938"/>
                <a:gd name="connsiteX3" fmla="*/ 291070 w 1941221"/>
                <a:gd name="connsiteY3" fmla="*/ 2204177 h 2211938"/>
                <a:gd name="connsiteX4" fmla="*/ 610158 w 1941221"/>
                <a:gd name="connsiteY4" fmla="*/ 2194652 h 2211938"/>
                <a:gd name="connsiteX5" fmla="*/ 810183 w 1941221"/>
                <a:gd name="connsiteY5" fmla="*/ 2127977 h 2211938"/>
                <a:gd name="connsiteX6" fmla="*/ 957820 w 1941221"/>
                <a:gd name="connsiteY6" fmla="*/ 1913664 h 2211938"/>
                <a:gd name="connsiteX7" fmla="*/ 1119745 w 1941221"/>
                <a:gd name="connsiteY7" fmla="*/ 1599339 h 2211938"/>
                <a:gd name="connsiteX8" fmla="*/ 1281670 w 1941221"/>
                <a:gd name="connsiteY8" fmla="*/ 1342164 h 2211938"/>
                <a:gd name="connsiteX9" fmla="*/ 1467408 w 1941221"/>
                <a:gd name="connsiteY9" fmla="*/ 1113564 h 2211938"/>
                <a:gd name="connsiteX10" fmla="*/ 1681720 w 1941221"/>
                <a:gd name="connsiteY10" fmla="*/ 884964 h 2211938"/>
                <a:gd name="connsiteX11" fmla="*/ 1848408 w 1941221"/>
                <a:gd name="connsiteY11" fmla="*/ 718277 h 2211938"/>
                <a:gd name="connsiteX12" fmla="*/ 1938895 w 1941221"/>
                <a:gd name="connsiteY12" fmla="*/ 594452 h 2211938"/>
                <a:gd name="connsiteX13" fmla="*/ 1896033 w 1941221"/>
                <a:gd name="connsiteY13" fmla="*/ 442052 h 2211938"/>
                <a:gd name="connsiteX14" fmla="*/ 1705533 w 1941221"/>
                <a:gd name="connsiteY14" fmla="*/ 322989 h 2211938"/>
                <a:gd name="connsiteX15" fmla="*/ 1572183 w 1941221"/>
                <a:gd name="connsiteY15" fmla="*/ 213452 h 2211938"/>
                <a:gd name="connsiteX16" fmla="*/ 1472170 w 1941221"/>
                <a:gd name="connsiteY16" fmla="*/ 113439 h 2211938"/>
                <a:gd name="connsiteX17" fmla="*/ 1405495 w 1941221"/>
                <a:gd name="connsiteY17" fmla="*/ 27714 h 2211938"/>
                <a:gd name="connsiteX18" fmla="*/ 1243570 w 1941221"/>
                <a:gd name="connsiteY18" fmla="*/ 3902 h 2211938"/>
                <a:gd name="connsiteX19" fmla="*/ 1029258 w 1941221"/>
                <a:gd name="connsiteY19" fmla="*/ 99151 h 2211938"/>
                <a:gd name="connsiteX20" fmla="*/ 767320 w 1941221"/>
                <a:gd name="connsiteY20" fmla="*/ 237264 h 2211938"/>
                <a:gd name="connsiteX21" fmla="*/ 657783 w 1941221"/>
                <a:gd name="connsiteY21" fmla="*/ 303939 h 2211938"/>
                <a:gd name="connsiteX22" fmla="*/ 643495 w 1941221"/>
                <a:gd name="connsiteY22" fmla="*/ 375377 h 2211938"/>
                <a:gd name="connsiteX23" fmla="*/ 714933 w 1941221"/>
                <a:gd name="connsiteY23" fmla="*/ 494439 h 2211938"/>
                <a:gd name="connsiteX24" fmla="*/ 810183 w 1941221"/>
                <a:gd name="connsiteY24" fmla="*/ 527777 h 2211938"/>
                <a:gd name="connsiteX25" fmla="*/ 1000683 w 1941221"/>
                <a:gd name="connsiteY25" fmla="*/ 427764 h 2211938"/>
                <a:gd name="connsiteX26" fmla="*/ 1195945 w 1941221"/>
                <a:gd name="connsiteY26" fmla="*/ 370614 h 2211938"/>
                <a:gd name="connsiteX27" fmla="*/ 1295958 w 1941221"/>
                <a:gd name="connsiteY27" fmla="*/ 280127 h 2211938"/>
                <a:gd name="connsiteX28" fmla="*/ 1353108 w 1941221"/>
                <a:gd name="connsiteY28" fmla="*/ 213452 h 2211938"/>
                <a:gd name="connsiteX29" fmla="*/ 1448358 w 1941221"/>
                <a:gd name="connsiteY29" fmla="*/ 270602 h 2211938"/>
                <a:gd name="connsiteX30" fmla="*/ 1529320 w 1941221"/>
                <a:gd name="connsiteY30" fmla="*/ 408714 h 2211938"/>
                <a:gd name="connsiteX31" fmla="*/ 1557895 w 1941221"/>
                <a:gd name="connsiteY31" fmla="*/ 527777 h 2211938"/>
                <a:gd name="connsiteX32" fmla="*/ 1376920 w 1941221"/>
                <a:gd name="connsiteY32" fmla="*/ 746852 h 2211938"/>
                <a:gd name="connsiteX33" fmla="*/ 1110220 w 1941221"/>
                <a:gd name="connsiteY33" fmla="*/ 1042127 h 2211938"/>
                <a:gd name="connsiteX34" fmla="*/ 872095 w 1941221"/>
                <a:gd name="connsiteY34" fmla="*/ 1327877 h 2211938"/>
                <a:gd name="connsiteX35" fmla="*/ 719695 w 1941221"/>
                <a:gd name="connsiteY35" fmla="*/ 1566002 h 2211938"/>
                <a:gd name="connsiteX36" fmla="*/ 600633 w 1941221"/>
                <a:gd name="connsiteY36" fmla="*/ 1766027 h 2211938"/>
                <a:gd name="connsiteX37" fmla="*/ 476808 w 1941221"/>
                <a:gd name="connsiteY37" fmla="*/ 1913664 h 2211938"/>
                <a:gd name="connsiteX38" fmla="*/ 386320 w 1941221"/>
                <a:gd name="connsiteY38" fmla="*/ 1904139 h 2211938"/>
                <a:gd name="connsiteX39" fmla="*/ 381558 w 1941221"/>
                <a:gd name="connsiteY39" fmla="*/ 1770789 h 2211938"/>
                <a:gd name="connsiteX40" fmla="*/ 433945 w 1941221"/>
                <a:gd name="connsiteY40" fmla="*/ 1613627 h 2211938"/>
                <a:gd name="connsiteX41" fmla="*/ 391083 w 1941221"/>
                <a:gd name="connsiteY41" fmla="*/ 1265964 h 2211938"/>
                <a:gd name="connsiteX42" fmla="*/ 314883 w 1941221"/>
                <a:gd name="connsiteY42" fmla="*/ 994502 h 2211938"/>
                <a:gd name="connsiteX43" fmla="*/ 324408 w 1941221"/>
                <a:gd name="connsiteY43" fmla="*/ 804002 h 2211938"/>
                <a:gd name="connsiteX44" fmla="*/ 381558 w 1941221"/>
                <a:gd name="connsiteY44" fmla="*/ 684939 h 2211938"/>
                <a:gd name="connsiteX45" fmla="*/ 433945 w 1941221"/>
                <a:gd name="connsiteY45" fmla="*/ 584927 h 2211938"/>
                <a:gd name="connsiteX46" fmla="*/ 357745 w 1941221"/>
                <a:gd name="connsiteY46" fmla="*/ 480152 h 2211938"/>
                <a:gd name="connsiteX47" fmla="*/ 152958 w 1941221"/>
                <a:gd name="connsiteY47" fmla="*/ 489677 h 2211938"/>
                <a:gd name="connsiteX48" fmla="*/ 33895 w 1941221"/>
                <a:gd name="connsiteY48" fmla="*/ 608739 h 2211938"/>
                <a:gd name="connsiteX49" fmla="*/ 558 w 1941221"/>
                <a:gd name="connsiteY49" fmla="*/ 780189 h 2211938"/>
                <a:gd name="connsiteX50" fmla="*/ 14845 w 1941221"/>
                <a:gd name="connsiteY50" fmla="*/ 1023077 h 2211938"/>
                <a:gd name="connsiteX51" fmla="*/ 38658 w 1941221"/>
                <a:gd name="connsiteY51" fmla="*/ 1270727 h 2211938"/>
                <a:gd name="connsiteX52" fmla="*/ 43420 w 1941221"/>
                <a:gd name="connsiteY52" fmla="*/ 1423127 h 2211938"/>
                <a:gd name="connsiteX53" fmla="*/ 48183 w 1941221"/>
                <a:gd name="connsiteY53" fmla="*/ 1608864 h 2211938"/>
                <a:gd name="connsiteX0" fmla="*/ 48183 w 1941221"/>
                <a:gd name="connsiteY0" fmla="*/ 1604713 h 2207787"/>
                <a:gd name="connsiteX1" fmla="*/ 57708 w 1941221"/>
                <a:gd name="connsiteY1" fmla="*/ 1876176 h 2207787"/>
                <a:gd name="connsiteX2" fmla="*/ 133908 w 1941221"/>
                <a:gd name="connsiteY2" fmla="*/ 2090488 h 2207787"/>
                <a:gd name="connsiteX3" fmla="*/ 291070 w 1941221"/>
                <a:gd name="connsiteY3" fmla="*/ 2200026 h 2207787"/>
                <a:gd name="connsiteX4" fmla="*/ 610158 w 1941221"/>
                <a:gd name="connsiteY4" fmla="*/ 2190501 h 2207787"/>
                <a:gd name="connsiteX5" fmla="*/ 810183 w 1941221"/>
                <a:gd name="connsiteY5" fmla="*/ 2123826 h 2207787"/>
                <a:gd name="connsiteX6" fmla="*/ 957820 w 1941221"/>
                <a:gd name="connsiteY6" fmla="*/ 1909513 h 2207787"/>
                <a:gd name="connsiteX7" fmla="*/ 1119745 w 1941221"/>
                <a:gd name="connsiteY7" fmla="*/ 1595188 h 2207787"/>
                <a:gd name="connsiteX8" fmla="*/ 1281670 w 1941221"/>
                <a:gd name="connsiteY8" fmla="*/ 1338013 h 2207787"/>
                <a:gd name="connsiteX9" fmla="*/ 1467408 w 1941221"/>
                <a:gd name="connsiteY9" fmla="*/ 1109413 h 2207787"/>
                <a:gd name="connsiteX10" fmla="*/ 1681720 w 1941221"/>
                <a:gd name="connsiteY10" fmla="*/ 880813 h 2207787"/>
                <a:gd name="connsiteX11" fmla="*/ 1848408 w 1941221"/>
                <a:gd name="connsiteY11" fmla="*/ 714126 h 2207787"/>
                <a:gd name="connsiteX12" fmla="*/ 1938895 w 1941221"/>
                <a:gd name="connsiteY12" fmla="*/ 590301 h 2207787"/>
                <a:gd name="connsiteX13" fmla="*/ 1896033 w 1941221"/>
                <a:gd name="connsiteY13" fmla="*/ 437901 h 2207787"/>
                <a:gd name="connsiteX14" fmla="*/ 1705533 w 1941221"/>
                <a:gd name="connsiteY14" fmla="*/ 318838 h 2207787"/>
                <a:gd name="connsiteX15" fmla="*/ 1572183 w 1941221"/>
                <a:gd name="connsiteY15" fmla="*/ 209301 h 2207787"/>
                <a:gd name="connsiteX16" fmla="*/ 1472170 w 1941221"/>
                <a:gd name="connsiteY16" fmla="*/ 109288 h 2207787"/>
                <a:gd name="connsiteX17" fmla="*/ 1405495 w 1941221"/>
                <a:gd name="connsiteY17" fmla="*/ 23563 h 2207787"/>
                <a:gd name="connsiteX18" fmla="*/ 1243570 w 1941221"/>
                <a:gd name="connsiteY18" fmla="*/ 4514 h 2207787"/>
                <a:gd name="connsiteX19" fmla="*/ 1029258 w 1941221"/>
                <a:gd name="connsiteY19" fmla="*/ 95000 h 2207787"/>
                <a:gd name="connsiteX20" fmla="*/ 767320 w 1941221"/>
                <a:gd name="connsiteY20" fmla="*/ 233113 h 2207787"/>
                <a:gd name="connsiteX21" fmla="*/ 657783 w 1941221"/>
                <a:gd name="connsiteY21" fmla="*/ 299788 h 2207787"/>
                <a:gd name="connsiteX22" fmla="*/ 643495 w 1941221"/>
                <a:gd name="connsiteY22" fmla="*/ 371226 h 2207787"/>
                <a:gd name="connsiteX23" fmla="*/ 714933 w 1941221"/>
                <a:gd name="connsiteY23" fmla="*/ 490288 h 2207787"/>
                <a:gd name="connsiteX24" fmla="*/ 810183 w 1941221"/>
                <a:gd name="connsiteY24" fmla="*/ 523626 h 2207787"/>
                <a:gd name="connsiteX25" fmla="*/ 1000683 w 1941221"/>
                <a:gd name="connsiteY25" fmla="*/ 423613 h 2207787"/>
                <a:gd name="connsiteX26" fmla="*/ 1195945 w 1941221"/>
                <a:gd name="connsiteY26" fmla="*/ 366463 h 2207787"/>
                <a:gd name="connsiteX27" fmla="*/ 1295958 w 1941221"/>
                <a:gd name="connsiteY27" fmla="*/ 275976 h 2207787"/>
                <a:gd name="connsiteX28" fmla="*/ 1353108 w 1941221"/>
                <a:gd name="connsiteY28" fmla="*/ 209301 h 2207787"/>
                <a:gd name="connsiteX29" fmla="*/ 1448358 w 1941221"/>
                <a:gd name="connsiteY29" fmla="*/ 266451 h 2207787"/>
                <a:gd name="connsiteX30" fmla="*/ 1529320 w 1941221"/>
                <a:gd name="connsiteY30" fmla="*/ 404563 h 2207787"/>
                <a:gd name="connsiteX31" fmla="*/ 1557895 w 1941221"/>
                <a:gd name="connsiteY31" fmla="*/ 523626 h 2207787"/>
                <a:gd name="connsiteX32" fmla="*/ 1376920 w 1941221"/>
                <a:gd name="connsiteY32" fmla="*/ 742701 h 2207787"/>
                <a:gd name="connsiteX33" fmla="*/ 1110220 w 1941221"/>
                <a:gd name="connsiteY33" fmla="*/ 1037976 h 2207787"/>
                <a:gd name="connsiteX34" fmla="*/ 872095 w 1941221"/>
                <a:gd name="connsiteY34" fmla="*/ 1323726 h 2207787"/>
                <a:gd name="connsiteX35" fmla="*/ 719695 w 1941221"/>
                <a:gd name="connsiteY35" fmla="*/ 1561851 h 2207787"/>
                <a:gd name="connsiteX36" fmla="*/ 600633 w 1941221"/>
                <a:gd name="connsiteY36" fmla="*/ 1761876 h 2207787"/>
                <a:gd name="connsiteX37" fmla="*/ 476808 w 1941221"/>
                <a:gd name="connsiteY37" fmla="*/ 1909513 h 2207787"/>
                <a:gd name="connsiteX38" fmla="*/ 386320 w 1941221"/>
                <a:gd name="connsiteY38" fmla="*/ 1899988 h 2207787"/>
                <a:gd name="connsiteX39" fmla="*/ 381558 w 1941221"/>
                <a:gd name="connsiteY39" fmla="*/ 1766638 h 2207787"/>
                <a:gd name="connsiteX40" fmla="*/ 433945 w 1941221"/>
                <a:gd name="connsiteY40" fmla="*/ 1609476 h 2207787"/>
                <a:gd name="connsiteX41" fmla="*/ 391083 w 1941221"/>
                <a:gd name="connsiteY41" fmla="*/ 1261813 h 2207787"/>
                <a:gd name="connsiteX42" fmla="*/ 314883 w 1941221"/>
                <a:gd name="connsiteY42" fmla="*/ 990351 h 2207787"/>
                <a:gd name="connsiteX43" fmla="*/ 324408 w 1941221"/>
                <a:gd name="connsiteY43" fmla="*/ 799851 h 2207787"/>
                <a:gd name="connsiteX44" fmla="*/ 381558 w 1941221"/>
                <a:gd name="connsiteY44" fmla="*/ 680788 h 2207787"/>
                <a:gd name="connsiteX45" fmla="*/ 433945 w 1941221"/>
                <a:gd name="connsiteY45" fmla="*/ 580776 h 2207787"/>
                <a:gd name="connsiteX46" fmla="*/ 357745 w 1941221"/>
                <a:gd name="connsiteY46" fmla="*/ 476001 h 2207787"/>
                <a:gd name="connsiteX47" fmla="*/ 152958 w 1941221"/>
                <a:gd name="connsiteY47" fmla="*/ 485526 h 2207787"/>
                <a:gd name="connsiteX48" fmla="*/ 33895 w 1941221"/>
                <a:gd name="connsiteY48" fmla="*/ 604588 h 2207787"/>
                <a:gd name="connsiteX49" fmla="*/ 558 w 1941221"/>
                <a:gd name="connsiteY49" fmla="*/ 776038 h 2207787"/>
                <a:gd name="connsiteX50" fmla="*/ 14845 w 1941221"/>
                <a:gd name="connsiteY50" fmla="*/ 1018926 h 2207787"/>
                <a:gd name="connsiteX51" fmla="*/ 38658 w 1941221"/>
                <a:gd name="connsiteY51" fmla="*/ 1266576 h 2207787"/>
                <a:gd name="connsiteX52" fmla="*/ 43420 w 1941221"/>
                <a:gd name="connsiteY52" fmla="*/ 1418976 h 2207787"/>
                <a:gd name="connsiteX53" fmla="*/ 48183 w 1941221"/>
                <a:gd name="connsiteY53" fmla="*/ 1604713 h 2207787"/>
                <a:gd name="connsiteX0" fmla="*/ 48183 w 1941221"/>
                <a:gd name="connsiteY0" fmla="*/ 1604168 h 2207242"/>
                <a:gd name="connsiteX1" fmla="*/ 57708 w 1941221"/>
                <a:gd name="connsiteY1" fmla="*/ 1875631 h 2207242"/>
                <a:gd name="connsiteX2" fmla="*/ 133908 w 1941221"/>
                <a:gd name="connsiteY2" fmla="*/ 2089943 h 2207242"/>
                <a:gd name="connsiteX3" fmla="*/ 291070 w 1941221"/>
                <a:gd name="connsiteY3" fmla="*/ 2199481 h 2207242"/>
                <a:gd name="connsiteX4" fmla="*/ 610158 w 1941221"/>
                <a:gd name="connsiteY4" fmla="*/ 2189956 h 2207242"/>
                <a:gd name="connsiteX5" fmla="*/ 810183 w 1941221"/>
                <a:gd name="connsiteY5" fmla="*/ 2123281 h 2207242"/>
                <a:gd name="connsiteX6" fmla="*/ 957820 w 1941221"/>
                <a:gd name="connsiteY6" fmla="*/ 1908968 h 2207242"/>
                <a:gd name="connsiteX7" fmla="*/ 1119745 w 1941221"/>
                <a:gd name="connsiteY7" fmla="*/ 1594643 h 2207242"/>
                <a:gd name="connsiteX8" fmla="*/ 1281670 w 1941221"/>
                <a:gd name="connsiteY8" fmla="*/ 1337468 h 2207242"/>
                <a:gd name="connsiteX9" fmla="*/ 1467408 w 1941221"/>
                <a:gd name="connsiteY9" fmla="*/ 1108868 h 2207242"/>
                <a:gd name="connsiteX10" fmla="*/ 1681720 w 1941221"/>
                <a:gd name="connsiteY10" fmla="*/ 880268 h 2207242"/>
                <a:gd name="connsiteX11" fmla="*/ 1848408 w 1941221"/>
                <a:gd name="connsiteY11" fmla="*/ 713581 h 2207242"/>
                <a:gd name="connsiteX12" fmla="*/ 1938895 w 1941221"/>
                <a:gd name="connsiteY12" fmla="*/ 589756 h 2207242"/>
                <a:gd name="connsiteX13" fmla="*/ 1896033 w 1941221"/>
                <a:gd name="connsiteY13" fmla="*/ 437356 h 2207242"/>
                <a:gd name="connsiteX14" fmla="*/ 1705533 w 1941221"/>
                <a:gd name="connsiteY14" fmla="*/ 318293 h 2207242"/>
                <a:gd name="connsiteX15" fmla="*/ 1572183 w 1941221"/>
                <a:gd name="connsiteY15" fmla="*/ 208756 h 2207242"/>
                <a:gd name="connsiteX16" fmla="*/ 1472170 w 1941221"/>
                <a:gd name="connsiteY16" fmla="*/ 108743 h 2207242"/>
                <a:gd name="connsiteX17" fmla="*/ 1395970 w 1941221"/>
                <a:gd name="connsiteY17" fmla="*/ 25400 h 2207242"/>
                <a:gd name="connsiteX18" fmla="*/ 1243570 w 1941221"/>
                <a:gd name="connsiteY18" fmla="*/ 3969 h 2207242"/>
                <a:gd name="connsiteX19" fmla="*/ 1029258 w 1941221"/>
                <a:gd name="connsiteY19" fmla="*/ 94455 h 2207242"/>
                <a:gd name="connsiteX20" fmla="*/ 767320 w 1941221"/>
                <a:gd name="connsiteY20" fmla="*/ 232568 h 2207242"/>
                <a:gd name="connsiteX21" fmla="*/ 657783 w 1941221"/>
                <a:gd name="connsiteY21" fmla="*/ 299243 h 2207242"/>
                <a:gd name="connsiteX22" fmla="*/ 643495 w 1941221"/>
                <a:gd name="connsiteY22" fmla="*/ 370681 h 2207242"/>
                <a:gd name="connsiteX23" fmla="*/ 714933 w 1941221"/>
                <a:gd name="connsiteY23" fmla="*/ 489743 h 2207242"/>
                <a:gd name="connsiteX24" fmla="*/ 810183 w 1941221"/>
                <a:gd name="connsiteY24" fmla="*/ 523081 h 2207242"/>
                <a:gd name="connsiteX25" fmla="*/ 1000683 w 1941221"/>
                <a:gd name="connsiteY25" fmla="*/ 423068 h 2207242"/>
                <a:gd name="connsiteX26" fmla="*/ 1195945 w 1941221"/>
                <a:gd name="connsiteY26" fmla="*/ 365918 h 2207242"/>
                <a:gd name="connsiteX27" fmla="*/ 1295958 w 1941221"/>
                <a:gd name="connsiteY27" fmla="*/ 275431 h 2207242"/>
                <a:gd name="connsiteX28" fmla="*/ 1353108 w 1941221"/>
                <a:gd name="connsiteY28" fmla="*/ 208756 h 2207242"/>
                <a:gd name="connsiteX29" fmla="*/ 1448358 w 1941221"/>
                <a:gd name="connsiteY29" fmla="*/ 265906 h 2207242"/>
                <a:gd name="connsiteX30" fmla="*/ 1529320 w 1941221"/>
                <a:gd name="connsiteY30" fmla="*/ 404018 h 2207242"/>
                <a:gd name="connsiteX31" fmla="*/ 1557895 w 1941221"/>
                <a:gd name="connsiteY31" fmla="*/ 523081 h 2207242"/>
                <a:gd name="connsiteX32" fmla="*/ 1376920 w 1941221"/>
                <a:gd name="connsiteY32" fmla="*/ 742156 h 2207242"/>
                <a:gd name="connsiteX33" fmla="*/ 1110220 w 1941221"/>
                <a:gd name="connsiteY33" fmla="*/ 1037431 h 2207242"/>
                <a:gd name="connsiteX34" fmla="*/ 872095 w 1941221"/>
                <a:gd name="connsiteY34" fmla="*/ 1323181 h 2207242"/>
                <a:gd name="connsiteX35" fmla="*/ 719695 w 1941221"/>
                <a:gd name="connsiteY35" fmla="*/ 1561306 h 2207242"/>
                <a:gd name="connsiteX36" fmla="*/ 600633 w 1941221"/>
                <a:gd name="connsiteY36" fmla="*/ 1761331 h 2207242"/>
                <a:gd name="connsiteX37" fmla="*/ 476808 w 1941221"/>
                <a:gd name="connsiteY37" fmla="*/ 1908968 h 2207242"/>
                <a:gd name="connsiteX38" fmla="*/ 386320 w 1941221"/>
                <a:gd name="connsiteY38" fmla="*/ 1899443 h 2207242"/>
                <a:gd name="connsiteX39" fmla="*/ 381558 w 1941221"/>
                <a:gd name="connsiteY39" fmla="*/ 1766093 h 2207242"/>
                <a:gd name="connsiteX40" fmla="*/ 433945 w 1941221"/>
                <a:gd name="connsiteY40" fmla="*/ 1608931 h 2207242"/>
                <a:gd name="connsiteX41" fmla="*/ 391083 w 1941221"/>
                <a:gd name="connsiteY41" fmla="*/ 1261268 h 2207242"/>
                <a:gd name="connsiteX42" fmla="*/ 314883 w 1941221"/>
                <a:gd name="connsiteY42" fmla="*/ 989806 h 2207242"/>
                <a:gd name="connsiteX43" fmla="*/ 324408 w 1941221"/>
                <a:gd name="connsiteY43" fmla="*/ 799306 h 2207242"/>
                <a:gd name="connsiteX44" fmla="*/ 381558 w 1941221"/>
                <a:gd name="connsiteY44" fmla="*/ 680243 h 2207242"/>
                <a:gd name="connsiteX45" fmla="*/ 433945 w 1941221"/>
                <a:gd name="connsiteY45" fmla="*/ 580231 h 2207242"/>
                <a:gd name="connsiteX46" fmla="*/ 357745 w 1941221"/>
                <a:gd name="connsiteY46" fmla="*/ 475456 h 2207242"/>
                <a:gd name="connsiteX47" fmla="*/ 152958 w 1941221"/>
                <a:gd name="connsiteY47" fmla="*/ 484981 h 2207242"/>
                <a:gd name="connsiteX48" fmla="*/ 33895 w 1941221"/>
                <a:gd name="connsiteY48" fmla="*/ 604043 h 2207242"/>
                <a:gd name="connsiteX49" fmla="*/ 558 w 1941221"/>
                <a:gd name="connsiteY49" fmla="*/ 775493 h 2207242"/>
                <a:gd name="connsiteX50" fmla="*/ 14845 w 1941221"/>
                <a:gd name="connsiteY50" fmla="*/ 1018381 h 2207242"/>
                <a:gd name="connsiteX51" fmla="*/ 38658 w 1941221"/>
                <a:gd name="connsiteY51" fmla="*/ 1266031 h 2207242"/>
                <a:gd name="connsiteX52" fmla="*/ 43420 w 1941221"/>
                <a:gd name="connsiteY52" fmla="*/ 1418431 h 2207242"/>
                <a:gd name="connsiteX53" fmla="*/ 48183 w 1941221"/>
                <a:gd name="connsiteY53" fmla="*/ 1604168 h 2207242"/>
                <a:gd name="connsiteX0" fmla="*/ 48183 w 1941221"/>
                <a:gd name="connsiteY0" fmla="*/ 1604168 h 2207242"/>
                <a:gd name="connsiteX1" fmla="*/ 57708 w 1941221"/>
                <a:gd name="connsiteY1" fmla="*/ 1875631 h 2207242"/>
                <a:gd name="connsiteX2" fmla="*/ 133908 w 1941221"/>
                <a:gd name="connsiteY2" fmla="*/ 2089943 h 2207242"/>
                <a:gd name="connsiteX3" fmla="*/ 291070 w 1941221"/>
                <a:gd name="connsiteY3" fmla="*/ 2199481 h 2207242"/>
                <a:gd name="connsiteX4" fmla="*/ 610158 w 1941221"/>
                <a:gd name="connsiteY4" fmla="*/ 2189956 h 2207242"/>
                <a:gd name="connsiteX5" fmla="*/ 810183 w 1941221"/>
                <a:gd name="connsiteY5" fmla="*/ 2123281 h 2207242"/>
                <a:gd name="connsiteX6" fmla="*/ 957820 w 1941221"/>
                <a:gd name="connsiteY6" fmla="*/ 1908968 h 2207242"/>
                <a:gd name="connsiteX7" fmla="*/ 1119745 w 1941221"/>
                <a:gd name="connsiteY7" fmla="*/ 1594643 h 2207242"/>
                <a:gd name="connsiteX8" fmla="*/ 1281670 w 1941221"/>
                <a:gd name="connsiteY8" fmla="*/ 1337468 h 2207242"/>
                <a:gd name="connsiteX9" fmla="*/ 1467408 w 1941221"/>
                <a:gd name="connsiteY9" fmla="*/ 1108868 h 2207242"/>
                <a:gd name="connsiteX10" fmla="*/ 1681720 w 1941221"/>
                <a:gd name="connsiteY10" fmla="*/ 880268 h 2207242"/>
                <a:gd name="connsiteX11" fmla="*/ 1848408 w 1941221"/>
                <a:gd name="connsiteY11" fmla="*/ 713581 h 2207242"/>
                <a:gd name="connsiteX12" fmla="*/ 1938895 w 1941221"/>
                <a:gd name="connsiteY12" fmla="*/ 589756 h 2207242"/>
                <a:gd name="connsiteX13" fmla="*/ 1896033 w 1941221"/>
                <a:gd name="connsiteY13" fmla="*/ 437356 h 2207242"/>
                <a:gd name="connsiteX14" fmla="*/ 1705533 w 1941221"/>
                <a:gd name="connsiteY14" fmla="*/ 318293 h 2207242"/>
                <a:gd name="connsiteX15" fmla="*/ 1576946 w 1941221"/>
                <a:gd name="connsiteY15" fmla="*/ 218281 h 2207242"/>
                <a:gd name="connsiteX16" fmla="*/ 1472170 w 1941221"/>
                <a:gd name="connsiteY16" fmla="*/ 108743 h 2207242"/>
                <a:gd name="connsiteX17" fmla="*/ 1395970 w 1941221"/>
                <a:gd name="connsiteY17" fmla="*/ 25400 h 2207242"/>
                <a:gd name="connsiteX18" fmla="*/ 1243570 w 1941221"/>
                <a:gd name="connsiteY18" fmla="*/ 3969 h 2207242"/>
                <a:gd name="connsiteX19" fmla="*/ 1029258 w 1941221"/>
                <a:gd name="connsiteY19" fmla="*/ 94455 h 2207242"/>
                <a:gd name="connsiteX20" fmla="*/ 767320 w 1941221"/>
                <a:gd name="connsiteY20" fmla="*/ 232568 h 2207242"/>
                <a:gd name="connsiteX21" fmla="*/ 657783 w 1941221"/>
                <a:gd name="connsiteY21" fmla="*/ 299243 h 2207242"/>
                <a:gd name="connsiteX22" fmla="*/ 643495 w 1941221"/>
                <a:gd name="connsiteY22" fmla="*/ 370681 h 2207242"/>
                <a:gd name="connsiteX23" fmla="*/ 714933 w 1941221"/>
                <a:gd name="connsiteY23" fmla="*/ 489743 h 2207242"/>
                <a:gd name="connsiteX24" fmla="*/ 810183 w 1941221"/>
                <a:gd name="connsiteY24" fmla="*/ 523081 h 2207242"/>
                <a:gd name="connsiteX25" fmla="*/ 1000683 w 1941221"/>
                <a:gd name="connsiteY25" fmla="*/ 423068 h 2207242"/>
                <a:gd name="connsiteX26" fmla="*/ 1195945 w 1941221"/>
                <a:gd name="connsiteY26" fmla="*/ 365918 h 2207242"/>
                <a:gd name="connsiteX27" fmla="*/ 1295958 w 1941221"/>
                <a:gd name="connsiteY27" fmla="*/ 275431 h 2207242"/>
                <a:gd name="connsiteX28" fmla="*/ 1353108 w 1941221"/>
                <a:gd name="connsiteY28" fmla="*/ 208756 h 2207242"/>
                <a:gd name="connsiteX29" fmla="*/ 1448358 w 1941221"/>
                <a:gd name="connsiteY29" fmla="*/ 265906 h 2207242"/>
                <a:gd name="connsiteX30" fmla="*/ 1529320 w 1941221"/>
                <a:gd name="connsiteY30" fmla="*/ 404018 h 2207242"/>
                <a:gd name="connsiteX31" fmla="*/ 1557895 w 1941221"/>
                <a:gd name="connsiteY31" fmla="*/ 523081 h 2207242"/>
                <a:gd name="connsiteX32" fmla="*/ 1376920 w 1941221"/>
                <a:gd name="connsiteY32" fmla="*/ 742156 h 2207242"/>
                <a:gd name="connsiteX33" fmla="*/ 1110220 w 1941221"/>
                <a:gd name="connsiteY33" fmla="*/ 1037431 h 2207242"/>
                <a:gd name="connsiteX34" fmla="*/ 872095 w 1941221"/>
                <a:gd name="connsiteY34" fmla="*/ 1323181 h 2207242"/>
                <a:gd name="connsiteX35" fmla="*/ 719695 w 1941221"/>
                <a:gd name="connsiteY35" fmla="*/ 1561306 h 2207242"/>
                <a:gd name="connsiteX36" fmla="*/ 600633 w 1941221"/>
                <a:gd name="connsiteY36" fmla="*/ 1761331 h 2207242"/>
                <a:gd name="connsiteX37" fmla="*/ 476808 w 1941221"/>
                <a:gd name="connsiteY37" fmla="*/ 1908968 h 2207242"/>
                <a:gd name="connsiteX38" fmla="*/ 386320 w 1941221"/>
                <a:gd name="connsiteY38" fmla="*/ 1899443 h 2207242"/>
                <a:gd name="connsiteX39" fmla="*/ 381558 w 1941221"/>
                <a:gd name="connsiteY39" fmla="*/ 1766093 h 2207242"/>
                <a:gd name="connsiteX40" fmla="*/ 433945 w 1941221"/>
                <a:gd name="connsiteY40" fmla="*/ 1608931 h 2207242"/>
                <a:gd name="connsiteX41" fmla="*/ 391083 w 1941221"/>
                <a:gd name="connsiteY41" fmla="*/ 1261268 h 2207242"/>
                <a:gd name="connsiteX42" fmla="*/ 314883 w 1941221"/>
                <a:gd name="connsiteY42" fmla="*/ 989806 h 2207242"/>
                <a:gd name="connsiteX43" fmla="*/ 324408 w 1941221"/>
                <a:gd name="connsiteY43" fmla="*/ 799306 h 2207242"/>
                <a:gd name="connsiteX44" fmla="*/ 381558 w 1941221"/>
                <a:gd name="connsiteY44" fmla="*/ 680243 h 2207242"/>
                <a:gd name="connsiteX45" fmla="*/ 433945 w 1941221"/>
                <a:gd name="connsiteY45" fmla="*/ 580231 h 2207242"/>
                <a:gd name="connsiteX46" fmla="*/ 357745 w 1941221"/>
                <a:gd name="connsiteY46" fmla="*/ 475456 h 2207242"/>
                <a:gd name="connsiteX47" fmla="*/ 152958 w 1941221"/>
                <a:gd name="connsiteY47" fmla="*/ 484981 h 2207242"/>
                <a:gd name="connsiteX48" fmla="*/ 33895 w 1941221"/>
                <a:gd name="connsiteY48" fmla="*/ 604043 h 2207242"/>
                <a:gd name="connsiteX49" fmla="*/ 558 w 1941221"/>
                <a:gd name="connsiteY49" fmla="*/ 775493 h 2207242"/>
                <a:gd name="connsiteX50" fmla="*/ 14845 w 1941221"/>
                <a:gd name="connsiteY50" fmla="*/ 1018381 h 2207242"/>
                <a:gd name="connsiteX51" fmla="*/ 38658 w 1941221"/>
                <a:gd name="connsiteY51" fmla="*/ 1266031 h 2207242"/>
                <a:gd name="connsiteX52" fmla="*/ 43420 w 1941221"/>
                <a:gd name="connsiteY52" fmla="*/ 1418431 h 2207242"/>
                <a:gd name="connsiteX53" fmla="*/ 48183 w 1941221"/>
                <a:gd name="connsiteY53" fmla="*/ 1604168 h 2207242"/>
                <a:gd name="connsiteX0" fmla="*/ 48183 w 1941221"/>
                <a:gd name="connsiteY0" fmla="*/ 1604168 h 2207242"/>
                <a:gd name="connsiteX1" fmla="*/ 57708 w 1941221"/>
                <a:gd name="connsiteY1" fmla="*/ 1875631 h 2207242"/>
                <a:gd name="connsiteX2" fmla="*/ 133908 w 1941221"/>
                <a:gd name="connsiteY2" fmla="*/ 2089943 h 2207242"/>
                <a:gd name="connsiteX3" fmla="*/ 291070 w 1941221"/>
                <a:gd name="connsiteY3" fmla="*/ 2199481 h 2207242"/>
                <a:gd name="connsiteX4" fmla="*/ 610158 w 1941221"/>
                <a:gd name="connsiteY4" fmla="*/ 2189956 h 2207242"/>
                <a:gd name="connsiteX5" fmla="*/ 810183 w 1941221"/>
                <a:gd name="connsiteY5" fmla="*/ 2123281 h 2207242"/>
                <a:gd name="connsiteX6" fmla="*/ 957820 w 1941221"/>
                <a:gd name="connsiteY6" fmla="*/ 1908968 h 2207242"/>
                <a:gd name="connsiteX7" fmla="*/ 1119745 w 1941221"/>
                <a:gd name="connsiteY7" fmla="*/ 1594643 h 2207242"/>
                <a:gd name="connsiteX8" fmla="*/ 1281670 w 1941221"/>
                <a:gd name="connsiteY8" fmla="*/ 1337468 h 2207242"/>
                <a:gd name="connsiteX9" fmla="*/ 1467408 w 1941221"/>
                <a:gd name="connsiteY9" fmla="*/ 1108868 h 2207242"/>
                <a:gd name="connsiteX10" fmla="*/ 1681720 w 1941221"/>
                <a:gd name="connsiteY10" fmla="*/ 880268 h 2207242"/>
                <a:gd name="connsiteX11" fmla="*/ 1848408 w 1941221"/>
                <a:gd name="connsiteY11" fmla="*/ 713581 h 2207242"/>
                <a:gd name="connsiteX12" fmla="*/ 1938895 w 1941221"/>
                <a:gd name="connsiteY12" fmla="*/ 589756 h 2207242"/>
                <a:gd name="connsiteX13" fmla="*/ 1896033 w 1941221"/>
                <a:gd name="connsiteY13" fmla="*/ 437356 h 2207242"/>
                <a:gd name="connsiteX14" fmla="*/ 1705533 w 1941221"/>
                <a:gd name="connsiteY14" fmla="*/ 318293 h 2207242"/>
                <a:gd name="connsiteX15" fmla="*/ 1576946 w 1941221"/>
                <a:gd name="connsiteY15" fmla="*/ 218281 h 2207242"/>
                <a:gd name="connsiteX16" fmla="*/ 1472170 w 1941221"/>
                <a:gd name="connsiteY16" fmla="*/ 108743 h 2207242"/>
                <a:gd name="connsiteX17" fmla="*/ 1395970 w 1941221"/>
                <a:gd name="connsiteY17" fmla="*/ 25400 h 2207242"/>
                <a:gd name="connsiteX18" fmla="*/ 1234045 w 1941221"/>
                <a:gd name="connsiteY18" fmla="*/ 3969 h 2207242"/>
                <a:gd name="connsiteX19" fmla="*/ 1029258 w 1941221"/>
                <a:gd name="connsiteY19" fmla="*/ 94455 h 2207242"/>
                <a:gd name="connsiteX20" fmla="*/ 767320 w 1941221"/>
                <a:gd name="connsiteY20" fmla="*/ 232568 h 2207242"/>
                <a:gd name="connsiteX21" fmla="*/ 657783 w 1941221"/>
                <a:gd name="connsiteY21" fmla="*/ 299243 h 2207242"/>
                <a:gd name="connsiteX22" fmla="*/ 643495 w 1941221"/>
                <a:gd name="connsiteY22" fmla="*/ 370681 h 2207242"/>
                <a:gd name="connsiteX23" fmla="*/ 714933 w 1941221"/>
                <a:gd name="connsiteY23" fmla="*/ 489743 h 2207242"/>
                <a:gd name="connsiteX24" fmla="*/ 810183 w 1941221"/>
                <a:gd name="connsiteY24" fmla="*/ 523081 h 2207242"/>
                <a:gd name="connsiteX25" fmla="*/ 1000683 w 1941221"/>
                <a:gd name="connsiteY25" fmla="*/ 423068 h 2207242"/>
                <a:gd name="connsiteX26" fmla="*/ 1195945 w 1941221"/>
                <a:gd name="connsiteY26" fmla="*/ 365918 h 2207242"/>
                <a:gd name="connsiteX27" fmla="*/ 1295958 w 1941221"/>
                <a:gd name="connsiteY27" fmla="*/ 275431 h 2207242"/>
                <a:gd name="connsiteX28" fmla="*/ 1353108 w 1941221"/>
                <a:gd name="connsiteY28" fmla="*/ 208756 h 2207242"/>
                <a:gd name="connsiteX29" fmla="*/ 1448358 w 1941221"/>
                <a:gd name="connsiteY29" fmla="*/ 265906 h 2207242"/>
                <a:gd name="connsiteX30" fmla="*/ 1529320 w 1941221"/>
                <a:gd name="connsiteY30" fmla="*/ 404018 h 2207242"/>
                <a:gd name="connsiteX31" fmla="*/ 1557895 w 1941221"/>
                <a:gd name="connsiteY31" fmla="*/ 523081 h 2207242"/>
                <a:gd name="connsiteX32" fmla="*/ 1376920 w 1941221"/>
                <a:gd name="connsiteY32" fmla="*/ 742156 h 2207242"/>
                <a:gd name="connsiteX33" fmla="*/ 1110220 w 1941221"/>
                <a:gd name="connsiteY33" fmla="*/ 1037431 h 2207242"/>
                <a:gd name="connsiteX34" fmla="*/ 872095 w 1941221"/>
                <a:gd name="connsiteY34" fmla="*/ 1323181 h 2207242"/>
                <a:gd name="connsiteX35" fmla="*/ 719695 w 1941221"/>
                <a:gd name="connsiteY35" fmla="*/ 1561306 h 2207242"/>
                <a:gd name="connsiteX36" fmla="*/ 600633 w 1941221"/>
                <a:gd name="connsiteY36" fmla="*/ 1761331 h 2207242"/>
                <a:gd name="connsiteX37" fmla="*/ 476808 w 1941221"/>
                <a:gd name="connsiteY37" fmla="*/ 1908968 h 2207242"/>
                <a:gd name="connsiteX38" fmla="*/ 386320 w 1941221"/>
                <a:gd name="connsiteY38" fmla="*/ 1899443 h 2207242"/>
                <a:gd name="connsiteX39" fmla="*/ 381558 w 1941221"/>
                <a:gd name="connsiteY39" fmla="*/ 1766093 h 2207242"/>
                <a:gd name="connsiteX40" fmla="*/ 433945 w 1941221"/>
                <a:gd name="connsiteY40" fmla="*/ 1608931 h 2207242"/>
                <a:gd name="connsiteX41" fmla="*/ 391083 w 1941221"/>
                <a:gd name="connsiteY41" fmla="*/ 1261268 h 2207242"/>
                <a:gd name="connsiteX42" fmla="*/ 314883 w 1941221"/>
                <a:gd name="connsiteY42" fmla="*/ 989806 h 2207242"/>
                <a:gd name="connsiteX43" fmla="*/ 324408 w 1941221"/>
                <a:gd name="connsiteY43" fmla="*/ 799306 h 2207242"/>
                <a:gd name="connsiteX44" fmla="*/ 381558 w 1941221"/>
                <a:gd name="connsiteY44" fmla="*/ 680243 h 2207242"/>
                <a:gd name="connsiteX45" fmla="*/ 433945 w 1941221"/>
                <a:gd name="connsiteY45" fmla="*/ 580231 h 2207242"/>
                <a:gd name="connsiteX46" fmla="*/ 357745 w 1941221"/>
                <a:gd name="connsiteY46" fmla="*/ 475456 h 2207242"/>
                <a:gd name="connsiteX47" fmla="*/ 152958 w 1941221"/>
                <a:gd name="connsiteY47" fmla="*/ 484981 h 2207242"/>
                <a:gd name="connsiteX48" fmla="*/ 33895 w 1941221"/>
                <a:gd name="connsiteY48" fmla="*/ 604043 h 2207242"/>
                <a:gd name="connsiteX49" fmla="*/ 558 w 1941221"/>
                <a:gd name="connsiteY49" fmla="*/ 775493 h 2207242"/>
                <a:gd name="connsiteX50" fmla="*/ 14845 w 1941221"/>
                <a:gd name="connsiteY50" fmla="*/ 1018381 h 2207242"/>
                <a:gd name="connsiteX51" fmla="*/ 38658 w 1941221"/>
                <a:gd name="connsiteY51" fmla="*/ 1266031 h 2207242"/>
                <a:gd name="connsiteX52" fmla="*/ 43420 w 1941221"/>
                <a:gd name="connsiteY52" fmla="*/ 1418431 h 2207242"/>
                <a:gd name="connsiteX53" fmla="*/ 48183 w 1941221"/>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95958 w 1941632"/>
                <a:gd name="connsiteY27" fmla="*/ 275431 h 2207242"/>
                <a:gd name="connsiteX28" fmla="*/ 1353108 w 1941632"/>
                <a:gd name="connsiteY28" fmla="*/ 208756 h 2207242"/>
                <a:gd name="connsiteX29" fmla="*/ 1448358 w 1941632"/>
                <a:gd name="connsiteY29" fmla="*/ 265906 h 2207242"/>
                <a:gd name="connsiteX30" fmla="*/ 1529320 w 1941632"/>
                <a:gd name="connsiteY30" fmla="*/ 404018 h 2207242"/>
                <a:gd name="connsiteX31" fmla="*/ 1557895 w 1941632"/>
                <a:gd name="connsiteY31" fmla="*/ 523081 h 2207242"/>
                <a:gd name="connsiteX32" fmla="*/ 1376920 w 1941632"/>
                <a:gd name="connsiteY32" fmla="*/ 742156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95958 w 1941632"/>
                <a:gd name="connsiteY27" fmla="*/ 275431 h 2207242"/>
                <a:gd name="connsiteX28" fmla="*/ 1357870 w 1941632"/>
                <a:gd name="connsiteY28" fmla="*/ 208756 h 2207242"/>
                <a:gd name="connsiteX29" fmla="*/ 1448358 w 1941632"/>
                <a:gd name="connsiteY29" fmla="*/ 265906 h 2207242"/>
                <a:gd name="connsiteX30" fmla="*/ 1529320 w 1941632"/>
                <a:gd name="connsiteY30" fmla="*/ 404018 h 2207242"/>
                <a:gd name="connsiteX31" fmla="*/ 1557895 w 1941632"/>
                <a:gd name="connsiteY31" fmla="*/ 523081 h 2207242"/>
                <a:gd name="connsiteX32" fmla="*/ 1376920 w 1941632"/>
                <a:gd name="connsiteY32" fmla="*/ 742156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48358 w 1941632"/>
                <a:gd name="connsiteY29" fmla="*/ 265906 h 2207242"/>
                <a:gd name="connsiteX30" fmla="*/ 1529320 w 1941632"/>
                <a:gd name="connsiteY30" fmla="*/ 404018 h 2207242"/>
                <a:gd name="connsiteX31" fmla="*/ 1557895 w 1941632"/>
                <a:gd name="connsiteY31" fmla="*/ 523081 h 2207242"/>
                <a:gd name="connsiteX32" fmla="*/ 1376920 w 1941632"/>
                <a:gd name="connsiteY32" fmla="*/ 742156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7895 w 1941632"/>
                <a:gd name="connsiteY31" fmla="*/ 523081 h 2207242"/>
                <a:gd name="connsiteX32" fmla="*/ 1376920 w 1941632"/>
                <a:gd name="connsiteY32" fmla="*/ 742156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2156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2095 w 1941632"/>
                <a:gd name="connsiteY34" fmla="*/ 1323181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86320 w 1941632"/>
                <a:gd name="connsiteY38" fmla="*/ 1899443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76808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608931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4883 w 1941632"/>
                <a:gd name="connsiteY42" fmla="*/ 989806 h 2207242"/>
                <a:gd name="connsiteX43" fmla="*/ 324408 w 1941632"/>
                <a:gd name="connsiteY43" fmla="*/ 799306 h 2207242"/>
                <a:gd name="connsiteX44" fmla="*/ 381558 w 1941632"/>
                <a:gd name="connsiteY44" fmla="*/ 680243 h 2207242"/>
                <a:gd name="connsiteX45" fmla="*/ 433945 w 1941632"/>
                <a:gd name="connsiteY45" fmla="*/ 580231 h 2207242"/>
                <a:gd name="connsiteX46" fmla="*/ 357745 w 1941632"/>
                <a:gd name="connsiteY46" fmla="*/ 475456 h 2207242"/>
                <a:gd name="connsiteX47" fmla="*/ 152958 w 1941632"/>
                <a:gd name="connsiteY47" fmla="*/ 484981 h 2207242"/>
                <a:gd name="connsiteX48" fmla="*/ 33895 w 1941632"/>
                <a:gd name="connsiteY48" fmla="*/ 604043 h 2207242"/>
                <a:gd name="connsiteX49" fmla="*/ 558 w 1941632"/>
                <a:gd name="connsiteY49" fmla="*/ 775493 h 2207242"/>
                <a:gd name="connsiteX50" fmla="*/ 14845 w 1941632"/>
                <a:gd name="connsiteY50" fmla="*/ 1018381 h 2207242"/>
                <a:gd name="connsiteX51" fmla="*/ 38658 w 1941632"/>
                <a:gd name="connsiteY51" fmla="*/ 1266031 h 2207242"/>
                <a:gd name="connsiteX52" fmla="*/ 43420 w 1941632"/>
                <a:gd name="connsiteY52" fmla="*/ 1418431 h 2207242"/>
                <a:gd name="connsiteX53" fmla="*/ 48183 w 1941632"/>
                <a:gd name="connsiteY53"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4883 w 1941632"/>
                <a:gd name="connsiteY42" fmla="*/ 989806 h 2207242"/>
                <a:gd name="connsiteX43" fmla="*/ 295832 w 1941632"/>
                <a:gd name="connsiteY43" fmla="*/ 882648 h 2207242"/>
                <a:gd name="connsiteX44" fmla="*/ 324408 w 1941632"/>
                <a:gd name="connsiteY44" fmla="*/ 799306 h 2207242"/>
                <a:gd name="connsiteX45" fmla="*/ 381558 w 1941632"/>
                <a:gd name="connsiteY45" fmla="*/ 680243 h 2207242"/>
                <a:gd name="connsiteX46" fmla="*/ 433945 w 1941632"/>
                <a:gd name="connsiteY46" fmla="*/ 580231 h 2207242"/>
                <a:gd name="connsiteX47" fmla="*/ 357745 w 1941632"/>
                <a:gd name="connsiteY47" fmla="*/ 475456 h 2207242"/>
                <a:gd name="connsiteX48" fmla="*/ 152958 w 1941632"/>
                <a:gd name="connsiteY48" fmla="*/ 484981 h 2207242"/>
                <a:gd name="connsiteX49" fmla="*/ 33895 w 1941632"/>
                <a:gd name="connsiteY49" fmla="*/ 604043 h 2207242"/>
                <a:gd name="connsiteX50" fmla="*/ 558 w 1941632"/>
                <a:gd name="connsiteY50" fmla="*/ 775493 h 2207242"/>
                <a:gd name="connsiteX51" fmla="*/ 14845 w 1941632"/>
                <a:gd name="connsiteY51" fmla="*/ 1018381 h 2207242"/>
                <a:gd name="connsiteX52" fmla="*/ 38658 w 1941632"/>
                <a:gd name="connsiteY52" fmla="*/ 1266031 h 2207242"/>
                <a:gd name="connsiteX53" fmla="*/ 43420 w 1941632"/>
                <a:gd name="connsiteY53" fmla="*/ 1418431 h 2207242"/>
                <a:gd name="connsiteX54" fmla="*/ 48183 w 1941632"/>
                <a:gd name="connsiteY54"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4883 w 1941632"/>
                <a:gd name="connsiteY42" fmla="*/ 989806 h 2207242"/>
                <a:gd name="connsiteX43" fmla="*/ 295832 w 1941632"/>
                <a:gd name="connsiteY43" fmla="*/ 882648 h 2207242"/>
                <a:gd name="connsiteX44" fmla="*/ 324408 w 1941632"/>
                <a:gd name="connsiteY44" fmla="*/ 789781 h 2207242"/>
                <a:gd name="connsiteX45" fmla="*/ 381558 w 1941632"/>
                <a:gd name="connsiteY45" fmla="*/ 680243 h 2207242"/>
                <a:gd name="connsiteX46" fmla="*/ 433945 w 1941632"/>
                <a:gd name="connsiteY46" fmla="*/ 580231 h 2207242"/>
                <a:gd name="connsiteX47" fmla="*/ 357745 w 1941632"/>
                <a:gd name="connsiteY47" fmla="*/ 475456 h 2207242"/>
                <a:gd name="connsiteX48" fmla="*/ 152958 w 1941632"/>
                <a:gd name="connsiteY48" fmla="*/ 484981 h 2207242"/>
                <a:gd name="connsiteX49" fmla="*/ 33895 w 1941632"/>
                <a:gd name="connsiteY49" fmla="*/ 604043 h 2207242"/>
                <a:gd name="connsiteX50" fmla="*/ 558 w 1941632"/>
                <a:gd name="connsiteY50" fmla="*/ 775493 h 2207242"/>
                <a:gd name="connsiteX51" fmla="*/ 14845 w 1941632"/>
                <a:gd name="connsiteY51" fmla="*/ 1018381 h 2207242"/>
                <a:gd name="connsiteX52" fmla="*/ 38658 w 1941632"/>
                <a:gd name="connsiteY52" fmla="*/ 1266031 h 2207242"/>
                <a:gd name="connsiteX53" fmla="*/ 43420 w 1941632"/>
                <a:gd name="connsiteY53" fmla="*/ 1418431 h 2207242"/>
                <a:gd name="connsiteX54" fmla="*/ 48183 w 1941632"/>
                <a:gd name="connsiteY54"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0121 w 1941632"/>
                <a:gd name="connsiteY42" fmla="*/ 989806 h 2207242"/>
                <a:gd name="connsiteX43" fmla="*/ 295832 w 1941632"/>
                <a:gd name="connsiteY43" fmla="*/ 882648 h 2207242"/>
                <a:gd name="connsiteX44" fmla="*/ 324408 w 1941632"/>
                <a:gd name="connsiteY44" fmla="*/ 789781 h 2207242"/>
                <a:gd name="connsiteX45" fmla="*/ 381558 w 1941632"/>
                <a:gd name="connsiteY45" fmla="*/ 680243 h 2207242"/>
                <a:gd name="connsiteX46" fmla="*/ 433945 w 1941632"/>
                <a:gd name="connsiteY46" fmla="*/ 580231 h 2207242"/>
                <a:gd name="connsiteX47" fmla="*/ 357745 w 1941632"/>
                <a:gd name="connsiteY47" fmla="*/ 475456 h 2207242"/>
                <a:gd name="connsiteX48" fmla="*/ 152958 w 1941632"/>
                <a:gd name="connsiteY48" fmla="*/ 484981 h 2207242"/>
                <a:gd name="connsiteX49" fmla="*/ 33895 w 1941632"/>
                <a:gd name="connsiteY49" fmla="*/ 604043 h 2207242"/>
                <a:gd name="connsiteX50" fmla="*/ 558 w 1941632"/>
                <a:gd name="connsiteY50" fmla="*/ 775493 h 2207242"/>
                <a:gd name="connsiteX51" fmla="*/ 14845 w 1941632"/>
                <a:gd name="connsiteY51" fmla="*/ 1018381 h 2207242"/>
                <a:gd name="connsiteX52" fmla="*/ 38658 w 1941632"/>
                <a:gd name="connsiteY52" fmla="*/ 1266031 h 2207242"/>
                <a:gd name="connsiteX53" fmla="*/ 43420 w 1941632"/>
                <a:gd name="connsiteY53" fmla="*/ 1418431 h 2207242"/>
                <a:gd name="connsiteX54" fmla="*/ 48183 w 1941632"/>
                <a:gd name="connsiteY54"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0121 w 1941632"/>
                <a:gd name="connsiteY42" fmla="*/ 989806 h 2207242"/>
                <a:gd name="connsiteX43" fmla="*/ 295832 w 1941632"/>
                <a:gd name="connsiteY43" fmla="*/ 882648 h 2207242"/>
                <a:gd name="connsiteX44" fmla="*/ 324408 w 1941632"/>
                <a:gd name="connsiteY44" fmla="*/ 789781 h 2207242"/>
                <a:gd name="connsiteX45" fmla="*/ 393465 w 1941632"/>
                <a:gd name="connsiteY45" fmla="*/ 680243 h 2207242"/>
                <a:gd name="connsiteX46" fmla="*/ 433945 w 1941632"/>
                <a:gd name="connsiteY46" fmla="*/ 580231 h 2207242"/>
                <a:gd name="connsiteX47" fmla="*/ 357745 w 1941632"/>
                <a:gd name="connsiteY47" fmla="*/ 475456 h 2207242"/>
                <a:gd name="connsiteX48" fmla="*/ 152958 w 1941632"/>
                <a:gd name="connsiteY48" fmla="*/ 484981 h 2207242"/>
                <a:gd name="connsiteX49" fmla="*/ 33895 w 1941632"/>
                <a:gd name="connsiteY49" fmla="*/ 604043 h 2207242"/>
                <a:gd name="connsiteX50" fmla="*/ 558 w 1941632"/>
                <a:gd name="connsiteY50" fmla="*/ 775493 h 2207242"/>
                <a:gd name="connsiteX51" fmla="*/ 14845 w 1941632"/>
                <a:gd name="connsiteY51" fmla="*/ 1018381 h 2207242"/>
                <a:gd name="connsiteX52" fmla="*/ 38658 w 1941632"/>
                <a:gd name="connsiteY52" fmla="*/ 1266031 h 2207242"/>
                <a:gd name="connsiteX53" fmla="*/ 43420 w 1941632"/>
                <a:gd name="connsiteY53" fmla="*/ 1418431 h 2207242"/>
                <a:gd name="connsiteX54" fmla="*/ 48183 w 1941632"/>
                <a:gd name="connsiteY54" fmla="*/ 1604168 h 2207242"/>
                <a:gd name="connsiteX0" fmla="*/ 48183 w 1941632"/>
                <a:gd name="connsiteY0" fmla="*/ 1604168 h 2207242"/>
                <a:gd name="connsiteX1" fmla="*/ 57708 w 1941632"/>
                <a:gd name="connsiteY1" fmla="*/ 1875631 h 2207242"/>
                <a:gd name="connsiteX2" fmla="*/ 133908 w 1941632"/>
                <a:gd name="connsiteY2" fmla="*/ 2089943 h 2207242"/>
                <a:gd name="connsiteX3" fmla="*/ 291070 w 1941632"/>
                <a:gd name="connsiteY3" fmla="*/ 2199481 h 2207242"/>
                <a:gd name="connsiteX4" fmla="*/ 610158 w 1941632"/>
                <a:gd name="connsiteY4" fmla="*/ 2189956 h 2207242"/>
                <a:gd name="connsiteX5" fmla="*/ 810183 w 1941632"/>
                <a:gd name="connsiteY5" fmla="*/ 2123281 h 2207242"/>
                <a:gd name="connsiteX6" fmla="*/ 957820 w 1941632"/>
                <a:gd name="connsiteY6" fmla="*/ 1908968 h 2207242"/>
                <a:gd name="connsiteX7" fmla="*/ 1119745 w 1941632"/>
                <a:gd name="connsiteY7" fmla="*/ 1594643 h 2207242"/>
                <a:gd name="connsiteX8" fmla="*/ 1281670 w 1941632"/>
                <a:gd name="connsiteY8" fmla="*/ 1337468 h 2207242"/>
                <a:gd name="connsiteX9" fmla="*/ 1467408 w 1941632"/>
                <a:gd name="connsiteY9" fmla="*/ 1108868 h 2207242"/>
                <a:gd name="connsiteX10" fmla="*/ 1681720 w 1941632"/>
                <a:gd name="connsiteY10" fmla="*/ 880268 h 2207242"/>
                <a:gd name="connsiteX11" fmla="*/ 1848408 w 1941632"/>
                <a:gd name="connsiteY11" fmla="*/ 713581 h 2207242"/>
                <a:gd name="connsiteX12" fmla="*/ 1938895 w 1941632"/>
                <a:gd name="connsiteY12" fmla="*/ 589756 h 2207242"/>
                <a:gd name="connsiteX13" fmla="*/ 1898414 w 1941632"/>
                <a:gd name="connsiteY13" fmla="*/ 449262 h 2207242"/>
                <a:gd name="connsiteX14" fmla="*/ 1705533 w 1941632"/>
                <a:gd name="connsiteY14" fmla="*/ 318293 h 2207242"/>
                <a:gd name="connsiteX15" fmla="*/ 1576946 w 1941632"/>
                <a:gd name="connsiteY15" fmla="*/ 218281 h 2207242"/>
                <a:gd name="connsiteX16" fmla="*/ 1472170 w 1941632"/>
                <a:gd name="connsiteY16" fmla="*/ 108743 h 2207242"/>
                <a:gd name="connsiteX17" fmla="*/ 1395970 w 1941632"/>
                <a:gd name="connsiteY17" fmla="*/ 25400 h 2207242"/>
                <a:gd name="connsiteX18" fmla="*/ 1234045 w 1941632"/>
                <a:gd name="connsiteY18" fmla="*/ 3969 h 2207242"/>
                <a:gd name="connsiteX19" fmla="*/ 1029258 w 1941632"/>
                <a:gd name="connsiteY19" fmla="*/ 94455 h 2207242"/>
                <a:gd name="connsiteX20" fmla="*/ 767320 w 1941632"/>
                <a:gd name="connsiteY20" fmla="*/ 232568 h 2207242"/>
                <a:gd name="connsiteX21" fmla="*/ 657783 w 1941632"/>
                <a:gd name="connsiteY21" fmla="*/ 299243 h 2207242"/>
                <a:gd name="connsiteX22" fmla="*/ 643495 w 1941632"/>
                <a:gd name="connsiteY22" fmla="*/ 370681 h 2207242"/>
                <a:gd name="connsiteX23" fmla="*/ 714933 w 1941632"/>
                <a:gd name="connsiteY23" fmla="*/ 489743 h 2207242"/>
                <a:gd name="connsiteX24" fmla="*/ 810183 w 1941632"/>
                <a:gd name="connsiteY24" fmla="*/ 523081 h 2207242"/>
                <a:gd name="connsiteX25" fmla="*/ 1000683 w 1941632"/>
                <a:gd name="connsiteY25" fmla="*/ 423068 h 2207242"/>
                <a:gd name="connsiteX26" fmla="*/ 1195945 w 1941632"/>
                <a:gd name="connsiteY26" fmla="*/ 365918 h 2207242"/>
                <a:gd name="connsiteX27" fmla="*/ 1286433 w 1941632"/>
                <a:gd name="connsiteY27" fmla="*/ 292100 h 2207242"/>
                <a:gd name="connsiteX28" fmla="*/ 1357870 w 1941632"/>
                <a:gd name="connsiteY28" fmla="*/ 208756 h 2207242"/>
                <a:gd name="connsiteX29" fmla="*/ 1450740 w 1941632"/>
                <a:gd name="connsiteY29" fmla="*/ 275431 h 2207242"/>
                <a:gd name="connsiteX30" fmla="*/ 1529320 w 1941632"/>
                <a:gd name="connsiteY30" fmla="*/ 404018 h 2207242"/>
                <a:gd name="connsiteX31" fmla="*/ 1555514 w 1941632"/>
                <a:gd name="connsiteY31" fmla="*/ 534987 h 2207242"/>
                <a:gd name="connsiteX32" fmla="*/ 1376920 w 1941632"/>
                <a:gd name="connsiteY32" fmla="*/ 746918 h 2207242"/>
                <a:gd name="connsiteX33" fmla="*/ 1110220 w 1941632"/>
                <a:gd name="connsiteY33" fmla="*/ 1037431 h 2207242"/>
                <a:gd name="connsiteX34" fmla="*/ 876857 w 1941632"/>
                <a:gd name="connsiteY34" fmla="*/ 1327943 h 2207242"/>
                <a:gd name="connsiteX35" fmla="*/ 719695 w 1941632"/>
                <a:gd name="connsiteY35" fmla="*/ 1561306 h 2207242"/>
                <a:gd name="connsiteX36" fmla="*/ 600633 w 1941632"/>
                <a:gd name="connsiteY36" fmla="*/ 1761331 h 2207242"/>
                <a:gd name="connsiteX37" fmla="*/ 483951 w 1941632"/>
                <a:gd name="connsiteY37" fmla="*/ 1908968 h 2207242"/>
                <a:gd name="connsiteX38" fmla="*/ 374414 w 1941632"/>
                <a:gd name="connsiteY38" fmla="*/ 1887537 h 2207242"/>
                <a:gd name="connsiteX39" fmla="*/ 381558 w 1941632"/>
                <a:gd name="connsiteY39" fmla="*/ 1766093 h 2207242"/>
                <a:gd name="connsiteX40" fmla="*/ 433945 w 1941632"/>
                <a:gd name="connsiteY40" fmla="*/ 1597024 h 2207242"/>
                <a:gd name="connsiteX41" fmla="*/ 391083 w 1941632"/>
                <a:gd name="connsiteY41" fmla="*/ 1261268 h 2207242"/>
                <a:gd name="connsiteX42" fmla="*/ 310121 w 1941632"/>
                <a:gd name="connsiteY42" fmla="*/ 989806 h 2207242"/>
                <a:gd name="connsiteX43" fmla="*/ 295832 w 1941632"/>
                <a:gd name="connsiteY43" fmla="*/ 882648 h 2207242"/>
                <a:gd name="connsiteX44" fmla="*/ 324408 w 1941632"/>
                <a:gd name="connsiteY44" fmla="*/ 789781 h 2207242"/>
                <a:gd name="connsiteX45" fmla="*/ 393465 w 1941632"/>
                <a:gd name="connsiteY45" fmla="*/ 680243 h 2207242"/>
                <a:gd name="connsiteX46" fmla="*/ 433945 w 1941632"/>
                <a:gd name="connsiteY46" fmla="*/ 580231 h 2207242"/>
                <a:gd name="connsiteX47" fmla="*/ 350601 w 1941632"/>
                <a:gd name="connsiteY47" fmla="*/ 480219 h 2207242"/>
                <a:gd name="connsiteX48" fmla="*/ 152958 w 1941632"/>
                <a:gd name="connsiteY48" fmla="*/ 484981 h 2207242"/>
                <a:gd name="connsiteX49" fmla="*/ 33895 w 1941632"/>
                <a:gd name="connsiteY49" fmla="*/ 604043 h 2207242"/>
                <a:gd name="connsiteX50" fmla="*/ 558 w 1941632"/>
                <a:gd name="connsiteY50" fmla="*/ 775493 h 2207242"/>
                <a:gd name="connsiteX51" fmla="*/ 14845 w 1941632"/>
                <a:gd name="connsiteY51" fmla="*/ 1018381 h 2207242"/>
                <a:gd name="connsiteX52" fmla="*/ 38658 w 1941632"/>
                <a:gd name="connsiteY52" fmla="*/ 1266031 h 2207242"/>
                <a:gd name="connsiteX53" fmla="*/ 43420 w 1941632"/>
                <a:gd name="connsiteY53" fmla="*/ 1418431 h 2207242"/>
                <a:gd name="connsiteX54" fmla="*/ 48183 w 1941632"/>
                <a:gd name="connsiteY54" fmla="*/ 1604168 h 2207242"/>
                <a:gd name="connsiteX0" fmla="*/ 48183 w 1941632"/>
                <a:gd name="connsiteY0" fmla="*/ 1604168 h 2207892"/>
                <a:gd name="connsiteX1" fmla="*/ 57708 w 1941632"/>
                <a:gd name="connsiteY1" fmla="*/ 1875631 h 2207892"/>
                <a:gd name="connsiteX2" fmla="*/ 133908 w 1941632"/>
                <a:gd name="connsiteY2" fmla="*/ 2089943 h 2207892"/>
                <a:gd name="connsiteX3" fmla="*/ 291070 w 1941632"/>
                <a:gd name="connsiteY3" fmla="*/ 2199481 h 2207892"/>
                <a:gd name="connsiteX4" fmla="*/ 610158 w 1941632"/>
                <a:gd name="connsiteY4" fmla="*/ 2189956 h 2207892"/>
                <a:gd name="connsiteX5" fmla="*/ 819708 w 1941632"/>
                <a:gd name="connsiteY5" fmla="*/ 2106613 h 2207892"/>
                <a:gd name="connsiteX6" fmla="*/ 957820 w 1941632"/>
                <a:gd name="connsiteY6" fmla="*/ 1908968 h 2207892"/>
                <a:gd name="connsiteX7" fmla="*/ 1119745 w 1941632"/>
                <a:gd name="connsiteY7" fmla="*/ 1594643 h 2207892"/>
                <a:gd name="connsiteX8" fmla="*/ 1281670 w 1941632"/>
                <a:gd name="connsiteY8" fmla="*/ 1337468 h 2207892"/>
                <a:gd name="connsiteX9" fmla="*/ 1467408 w 1941632"/>
                <a:gd name="connsiteY9" fmla="*/ 1108868 h 2207892"/>
                <a:gd name="connsiteX10" fmla="*/ 1681720 w 1941632"/>
                <a:gd name="connsiteY10" fmla="*/ 880268 h 2207892"/>
                <a:gd name="connsiteX11" fmla="*/ 1848408 w 1941632"/>
                <a:gd name="connsiteY11" fmla="*/ 713581 h 2207892"/>
                <a:gd name="connsiteX12" fmla="*/ 1938895 w 1941632"/>
                <a:gd name="connsiteY12" fmla="*/ 589756 h 2207892"/>
                <a:gd name="connsiteX13" fmla="*/ 1898414 w 1941632"/>
                <a:gd name="connsiteY13" fmla="*/ 449262 h 2207892"/>
                <a:gd name="connsiteX14" fmla="*/ 1705533 w 1941632"/>
                <a:gd name="connsiteY14" fmla="*/ 318293 h 2207892"/>
                <a:gd name="connsiteX15" fmla="*/ 1576946 w 1941632"/>
                <a:gd name="connsiteY15" fmla="*/ 218281 h 2207892"/>
                <a:gd name="connsiteX16" fmla="*/ 1472170 w 1941632"/>
                <a:gd name="connsiteY16" fmla="*/ 108743 h 2207892"/>
                <a:gd name="connsiteX17" fmla="*/ 1395970 w 1941632"/>
                <a:gd name="connsiteY17" fmla="*/ 25400 h 2207892"/>
                <a:gd name="connsiteX18" fmla="*/ 1234045 w 1941632"/>
                <a:gd name="connsiteY18" fmla="*/ 3969 h 2207892"/>
                <a:gd name="connsiteX19" fmla="*/ 1029258 w 1941632"/>
                <a:gd name="connsiteY19" fmla="*/ 94455 h 2207892"/>
                <a:gd name="connsiteX20" fmla="*/ 767320 w 1941632"/>
                <a:gd name="connsiteY20" fmla="*/ 232568 h 2207892"/>
                <a:gd name="connsiteX21" fmla="*/ 657783 w 1941632"/>
                <a:gd name="connsiteY21" fmla="*/ 299243 h 2207892"/>
                <a:gd name="connsiteX22" fmla="*/ 643495 w 1941632"/>
                <a:gd name="connsiteY22" fmla="*/ 370681 h 2207892"/>
                <a:gd name="connsiteX23" fmla="*/ 714933 w 1941632"/>
                <a:gd name="connsiteY23" fmla="*/ 489743 h 2207892"/>
                <a:gd name="connsiteX24" fmla="*/ 810183 w 1941632"/>
                <a:gd name="connsiteY24" fmla="*/ 523081 h 2207892"/>
                <a:gd name="connsiteX25" fmla="*/ 1000683 w 1941632"/>
                <a:gd name="connsiteY25" fmla="*/ 423068 h 2207892"/>
                <a:gd name="connsiteX26" fmla="*/ 1195945 w 1941632"/>
                <a:gd name="connsiteY26" fmla="*/ 365918 h 2207892"/>
                <a:gd name="connsiteX27" fmla="*/ 1286433 w 1941632"/>
                <a:gd name="connsiteY27" fmla="*/ 292100 h 2207892"/>
                <a:gd name="connsiteX28" fmla="*/ 1357870 w 1941632"/>
                <a:gd name="connsiteY28" fmla="*/ 208756 h 2207892"/>
                <a:gd name="connsiteX29" fmla="*/ 1450740 w 1941632"/>
                <a:gd name="connsiteY29" fmla="*/ 275431 h 2207892"/>
                <a:gd name="connsiteX30" fmla="*/ 1529320 w 1941632"/>
                <a:gd name="connsiteY30" fmla="*/ 404018 h 2207892"/>
                <a:gd name="connsiteX31" fmla="*/ 1555514 w 1941632"/>
                <a:gd name="connsiteY31" fmla="*/ 534987 h 2207892"/>
                <a:gd name="connsiteX32" fmla="*/ 1376920 w 1941632"/>
                <a:gd name="connsiteY32" fmla="*/ 746918 h 2207892"/>
                <a:gd name="connsiteX33" fmla="*/ 1110220 w 1941632"/>
                <a:gd name="connsiteY33" fmla="*/ 1037431 h 2207892"/>
                <a:gd name="connsiteX34" fmla="*/ 876857 w 1941632"/>
                <a:gd name="connsiteY34" fmla="*/ 1327943 h 2207892"/>
                <a:gd name="connsiteX35" fmla="*/ 719695 w 1941632"/>
                <a:gd name="connsiteY35" fmla="*/ 1561306 h 2207892"/>
                <a:gd name="connsiteX36" fmla="*/ 600633 w 1941632"/>
                <a:gd name="connsiteY36" fmla="*/ 1761331 h 2207892"/>
                <a:gd name="connsiteX37" fmla="*/ 483951 w 1941632"/>
                <a:gd name="connsiteY37" fmla="*/ 1908968 h 2207892"/>
                <a:gd name="connsiteX38" fmla="*/ 374414 w 1941632"/>
                <a:gd name="connsiteY38" fmla="*/ 1887537 h 2207892"/>
                <a:gd name="connsiteX39" fmla="*/ 381558 w 1941632"/>
                <a:gd name="connsiteY39" fmla="*/ 1766093 h 2207892"/>
                <a:gd name="connsiteX40" fmla="*/ 433945 w 1941632"/>
                <a:gd name="connsiteY40" fmla="*/ 1597024 h 2207892"/>
                <a:gd name="connsiteX41" fmla="*/ 391083 w 1941632"/>
                <a:gd name="connsiteY41" fmla="*/ 1261268 h 2207892"/>
                <a:gd name="connsiteX42" fmla="*/ 310121 w 1941632"/>
                <a:gd name="connsiteY42" fmla="*/ 989806 h 2207892"/>
                <a:gd name="connsiteX43" fmla="*/ 295832 w 1941632"/>
                <a:gd name="connsiteY43" fmla="*/ 882648 h 2207892"/>
                <a:gd name="connsiteX44" fmla="*/ 324408 w 1941632"/>
                <a:gd name="connsiteY44" fmla="*/ 789781 h 2207892"/>
                <a:gd name="connsiteX45" fmla="*/ 393465 w 1941632"/>
                <a:gd name="connsiteY45" fmla="*/ 680243 h 2207892"/>
                <a:gd name="connsiteX46" fmla="*/ 433945 w 1941632"/>
                <a:gd name="connsiteY46" fmla="*/ 580231 h 2207892"/>
                <a:gd name="connsiteX47" fmla="*/ 350601 w 1941632"/>
                <a:gd name="connsiteY47" fmla="*/ 480219 h 2207892"/>
                <a:gd name="connsiteX48" fmla="*/ 152958 w 1941632"/>
                <a:gd name="connsiteY48" fmla="*/ 484981 h 2207892"/>
                <a:gd name="connsiteX49" fmla="*/ 33895 w 1941632"/>
                <a:gd name="connsiteY49" fmla="*/ 604043 h 2207892"/>
                <a:gd name="connsiteX50" fmla="*/ 558 w 1941632"/>
                <a:gd name="connsiteY50" fmla="*/ 775493 h 2207892"/>
                <a:gd name="connsiteX51" fmla="*/ 14845 w 1941632"/>
                <a:gd name="connsiteY51" fmla="*/ 1018381 h 2207892"/>
                <a:gd name="connsiteX52" fmla="*/ 38658 w 1941632"/>
                <a:gd name="connsiteY52" fmla="*/ 1266031 h 2207892"/>
                <a:gd name="connsiteX53" fmla="*/ 43420 w 1941632"/>
                <a:gd name="connsiteY53" fmla="*/ 1418431 h 2207892"/>
                <a:gd name="connsiteX54" fmla="*/ 48183 w 1941632"/>
                <a:gd name="connsiteY54" fmla="*/ 1604168 h 2207892"/>
                <a:gd name="connsiteX0" fmla="*/ 48183 w 1941632"/>
                <a:gd name="connsiteY0" fmla="*/ 1604168 h 2207892"/>
                <a:gd name="connsiteX1" fmla="*/ 57708 w 1941632"/>
                <a:gd name="connsiteY1" fmla="*/ 1875631 h 2207892"/>
                <a:gd name="connsiteX2" fmla="*/ 136290 w 1941632"/>
                <a:gd name="connsiteY2" fmla="*/ 2089943 h 2207892"/>
                <a:gd name="connsiteX3" fmla="*/ 291070 w 1941632"/>
                <a:gd name="connsiteY3" fmla="*/ 2199481 h 2207892"/>
                <a:gd name="connsiteX4" fmla="*/ 610158 w 1941632"/>
                <a:gd name="connsiteY4" fmla="*/ 2189956 h 2207892"/>
                <a:gd name="connsiteX5" fmla="*/ 819708 w 1941632"/>
                <a:gd name="connsiteY5" fmla="*/ 2106613 h 2207892"/>
                <a:gd name="connsiteX6" fmla="*/ 957820 w 1941632"/>
                <a:gd name="connsiteY6" fmla="*/ 1908968 h 2207892"/>
                <a:gd name="connsiteX7" fmla="*/ 1119745 w 1941632"/>
                <a:gd name="connsiteY7" fmla="*/ 1594643 h 2207892"/>
                <a:gd name="connsiteX8" fmla="*/ 1281670 w 1941632"/>
                <a:gd name="connsiteY8" fmla="*/ 1337468 h 2207892"/>
                <a:gd name="connsiteX9" fmla="*/ 1467408 w 1941632"/>
                <a:gd name="connsiteY9" fmla="*/ 1108868 h 2207892"/>
                <a:gd name="connsiteX10" fmla="*/ 1681720 w 1941632"/>
                <a:gd name="connsiteY10" fmla="*/ 880268 h 2207892"/>
                <a:gd name="connsiteX11" fmla="*/ 1848408 w 1941632"/>
                <a:gd name="connsiteY11" fmla="*/ 713581 h 2207892"/>
                <a:gd name="connsiteX12" fmla="*/ 1938895 w 1941632"/>
                <a:gd name="connsiteY12" fmla="*/ 589756 h 2207892"/>
                <a:gd name="connsiteX13" fmla="*/ 1898414 w 1941632"/>
                <a:gd name="connsiteY13" fmla="*/ 449262 h 2207892"/>
                <a:gd name="connsiteX14" fmla="*/ 1705533 w 1941632"/>
                <a:gd name="connsiteY14" fmla="*/ 318293 h 2207892"/>
                <a:gd name="connsiteX15" fmla="*/ 1576946 w 1941632"/>
                <a:gd name="connsiteY15" fmla="*/ 218281 h 2207892"/>
                <a:gd name="connsiteX16" fmla="*/ 1472170 w 1941632"/>
                <a:gd name="connsiteY16" fmla="*/ 108743 h 2207892"/>
                <a:gd name="connsiteX17" fmla="*/ 1395970 w 1941632"/>
                <a:gd name="connsiteY17" fmla="*/ 25400 h 2207892"/>
                <a:gd name="connsiteX18" fmla="*/ 1234045 w 1941632"/>
                <a:gd name="connsiteY18" fmla="*/ 3969 h 2207892"/>
                <a:gd name="connsiteX19" fmla="*/ 1029258 w 1941632"/>
                <a:gd name="connsiteY19" fmla="*/ 94455 h 2207892"/>
                <a:gd name="connsiteX20" fmla="*/ 767320 w 1941632"/>
                <a:gd name="connsiteY20" fmla="*/ 232568 h 2207892"/>
                <a:gd name="connsiteX21" fmla="*/ 657783 w 1941632"/>
                <a:gd name="connsiteY21" fmla="*/ 299243 h 2207892"/>
                <a:gd name="connsiteX22" fmla="*/ 643495 w 1941632"/>
                <a:gd name="connsiteY22" fmla="*/ 370681 h 2207892"/>
                <a:gd name="connsiteX23" fmla="*/ 714933 w 1941632"/>
                <a:gd name="connsiteY23" fmla="*/ 489743 h 2207892"/>
                <a:gd name="connsiteX24" fmla="*/ 810183 w 1941632"/>
                <a:gd name="connsiteY24" fmla="*/ 523081 h 2207892"/>
                <a:gd name="connsiteX25" fmla="*/ 1000683 w 1941632"/>
                <a:gd name="connsiteY25" fmla="*/ 423068 h 2207892"/>
                <a:gd name="connsiteX26" fmla="*/ 1195945 w 1941632"/>
                <a:gd name="connsiteY26" fmla="*/ 365918 h 2207892"/>
                <a:gd name="connsiteX27" fmla="*/ 1286433 w 1941632"/>
                <a:gd name="connsiteY27" fmla="*/ 292100 h 2207892"/>
                <a:gd name="connsiteX28" fmla="*/ 1357870 w 1941632"/>
                <a:gd name="connsiteY28" fmla="*/ 208756 h 2207892"/>
                <a:gd name="connsiteX29" fmla="*/ 1450740 w 1941632"/>
                <a:gd name="connsiteY29" fmla="*/ 275431 h 2207892"/>
                <a:gd name="connsiteX30" fmla="*/ 1529320 w 1941632"/>
                <a:gd name="connsiteY30" fmla="*/ 404018 h 2207892"/>
                <a:gd name="connsiteX31" fmla="*/ 1555514 w 1941632"/>
                <a:gd name="connsiteY31" fmla="*/ 534987 h 2207892"/>
                <a:gd name="connsiteX32" fmla="*/ 1376920 w 1941632"/>
                <a:gd name="connsiteY32" fmla="*/ 746918 h 2207892"/>
                <a:gd name="connsiteX33" fmla="*/ 1110220 w 1941632"/>
                <a:gd name="connsiteY33" fmla="*/ 1037431 h 2207892"/>
                <a:gd name="connsiteX34" fmla="*/ 876857 w 1941632"/>
                <a:gd name="connsiteY34" fmla="*/ 1327943 h 2207892"/>
                <a:gd name="connsiteX35" fmla="*/ 719695 w 1941632"/>
                <a:gd name="connsiteY35" fmla="*/ 1561306 h 2207892"/>
                <a:gd name="connsiteX36" fmla="*/ 600633 w 1941632"/>
                <a:gd name="connsiteY36" fmla="*/ 1761331 h 2207892"/>
                <a:gd name="connsiteX37" fmla="*/ 483951 w 1941632"/>
                <a:gd name="connsiteY37" fmla="*/ 1908968 h 2207892"/>
                <a:gd name="connsiteX38" fmla="*/ 374414 w 1941632"/>
                <a:gd name="connsiteY38" fmla="*/ 1887537 h 2207892"/>
                <a:gd name="connsiteX39" fmla="*/ 381558 w 1941632"/>
                <a:gd name="connsiteY39" fmla="*/ 1766093 h 2207892"/>
                <a:gd name="connsiteX40" fmla="*/ 433945 w 1941632"/>
                <a:gd name="connsiteY40" fmla="*/ 1597024 h 2207892"/>
                <a:gd name="connsiteX41" fmla="*/ 391083 w 1941632"/>
                <a:gd name="connsiteY41" fmla="*/ 1261268 h 2207892"/>
                <a:gd name="connsiteX42" fmla="*/ 310121 w 1941632"/>
                <a:gd name="connsiteY42" fmla="*/ 989806 h 2207892"/>
                <a:gd name="connsiteX43" fmla="*/ 295832 w 1941632"/>
                <a:gd name="connsiteY43" fmla="*/ 882648 h 2207892"/>
                <a:gd name="connsiteX44" fmla="*/ 324408 w 1941632"/>
                <a:gd name="connsiteY44" fmla="*/ 789781 h 2207892"/>
                <a:gd name="connsiteX45" fmla="*/ 393465 w 1941632"/>
                <a:gd name="connsiteY45" fmla="*/ 680243 h 2207892"/>
                <a:gd name="connsiteX46" fmla="*/ 433945 w 1941632"/>
                <a:gd name="connsiteY46" fmla="*/ 580231 h 2207892"/>
                <a:gd name="connsiteX47" fmla="*/ 350601 w 1941632"/>
                <a:gd name="connsiteY47" fmla="*/ 480219 h 2207892"/>
                <a:gd name="connsiteX48" fmla="*/ 152958 w 1941632"/>
                <a:gd name="connsiteY48" fmla="*/ 484981 h 2207892"/>
                <a:gd name="connsiteX49" fmla="*/ 33895 w 1941632"/>
                <a:gd name="connsiteY49" fmla="*/ 604043 h 2207892"/>
                <a:gd name="connsiteX50" fmla="*/ 558 w 1941632"/>
                <a:gd name="connsiteY50" fmla="*/ 775493 h 2207892"/>
                <a:gd name="connsiteX51" fmla="*/ 14845 w 1941632"/>
                <a:gd name="connsiteY51" fmla="*/ 1018381 h 2207892"/>
                <a:gd name="connsiteX52" fmla="*/ 38658 w 1941632"/>
                <a:gd name="connsiteY52" fmla="*/ 1266031 h 2207892"/>
                <a:gd name="connsiteX53" fmla="*/ 43420 w 1941632"/>
                <a:gd name="connsiteY53" fmla="*/ 1418431 h 2207892"/>
                <a:gd name="connsiteX54" fmla="*/ 48183 w 1941632"/>
                <a:gd name="connsiteY54" fmla="*/ 1604168 h 2207892"/>
                <a:gd name="connsiteX0" fmla="*/ 48183 w 1941632"/>
                <a:gd name="connsiteY0" fmla="*/ 1604168 h 2207892"/>
                <a:gd name="connsiteX1" fmla="*/ 57708 w 1941632"/>
                <a:gd name="connsiteY1" fmla="*/ 1875631 h 2207892"/>
                <a:gd name="connsiteX2" fmla="*/ 136290 w 1941632"/>
                <a:gd name="connsiteY2" fmla="*/ 2089943 h 2207892"/>
                <a:gd name="connsiteX3" fmla="*/ 291070 w 1941632"/>
                <a:gd name="connsiteY3" fmla="*/ 2199481 h 2207892"/>
                <a:gd name="connsiteX4" fmla="*/ 610158 w 1941632"/>
                <a:gd name="connsiteY4" fmla="*/ 2189956 h 2207892"/>
                <a:gd name="connsiteX5" fmla="*/ 819708 w 1941632"/>
                <a:gd name="connsiteY5" fmla="*/ 2106613 h 2207892"/>
                <a:gd name="connsiteX6" fmla="*/ 957820 w 1941632"/>
                <a:gd name="connsiteY6" fmla="*/ 1908968 h 2207892"/>
                <a:gd name="connsiteX7" fmla="*/ 1119745 w 1941632"/>
                <a:gd name="connsiteY7" fmla="*/ 1594643 h 2207892"/>
                <a:gd name="connsiteX8" fmla="*/ 1281670 w 1941632"/>
                <a:gd name="connsiteY8" fmla="*/ 1337468 h 2207892"/>
                <a:gd name="connsiteX9" fmla="*/ 1467408 w 1941632"/>
                <a:gd name="connsiteY9" fmla="*/ 1108868 h 2207892"/>
                <a:gd name="connsiteX10" fmla="*/ 1681720 w 1941632"/>
                <a:gd name="connsiteY10" fmla="*/ 880268 h 2207892"/>
                <a:gd name="connsiteX11" fmla="*/ 1848408 w 1941632"/>
                <a:gd name="connsiteY11" fmla="*/ 713581 h 2207892"/>
                <a:gd name="connsiteX12" fmla="*/ 1938895 w 1941632"/>
                <a:gd name="connsiteY12" fmla="*/ 589756 h 2207892"/>
                <a:gd name="connsiteX13" fmla="*/ 1898414 w 1941632"/>
                <a:gd name="connsiteY13" fmla="*/ 449262 h 2207892"/>
                <a:gd name="connsiteX14" fmla="*/ 1705533 w 1941632"/>
                <a:gd name="connsiteY14" fmla="*/ 318293 h 2207892"/>
                <a:gd name="connsiteX15" fmla="*/ 1581709 w 1941632"/>
                <a:gd name="connsiteY15" fmla="*/ 215900 h 2207892"/>
                <a:gd name="connsiteX16" fmla="*/ 1472170 w 1941632"/>
                <a:gd name="connsiteY16" fmla="*/ 108743 h 2207892"/>
                <a:gd name="connsiteX17" fmla="*/ 1395970 w 1941632"/>
                <a:gd name="connsiteY17" fmla="*/ 25400 h 2207892"/>
                <a:gd name="connsiteX18" fmla="*/ 1234045 w 1941632"/>
                <a:gd name="connsiteY18" fmla="*/ 3969 h 2207892"/>
                <a:gd name="connsiteX19" fmla="*/ 1029258 w 1941632"/>
                <a:gd name="connsiteY19" fmla="*/ 94455 h 2207892"/>
                <a:gd name="connsiteX20" fmla="*/ 767320 w 1941632"/>
                <a:gd name="connsiteY20" fmla="*/ 232568 h 2207892"/>
                <a:gd name="connsiteX21" fmla="*/ 657783 w 1941632"/>
                <a:gd name="connsiteY21" fmla="*/ 299243 h 2207892"/>
                <a:gd name="connsiteX22" fmla="*/ 643495 w 1941632"/>
                <a:gd name="connsiteY22" fmla="*/ 370681 h 2207892"/>
                <a:gd name="connsiteX23" fmla="*/ 714933 w 1941632"/>
                <a:gd name="connsiteY23" fmla="*/ 489743 h 2207892"/>
                <a:gd name="connsiteX24" fmla="*/ 810183 w 1941632"/>
                <a:gd name="connsiteY24" fmla="*/ 523081 h 2207892"/>
                <a:gd name="connsiteX25" fmla="*/ 1000683 w 1941632"/>
                <a:gd name="connsiteY25" fmla="*/ 423068 h 2207892"/>
                <a:gd name="connsiteX26" fmla="*/ 1195945 w 1941632"/>
                <a:gd name="connsiteY26" fmla="*/ 365918 h 2207892"/>
                <a:gd name="connsiteX27" fmla="*/ 1286433 w 1941632"/>
                <a:gd name="connsiteY27" fmla="*/ 292100 h 2207892"/>
                <a:gd name="connsiteX28" fmla="*/ 1357870 w 1941632"/>
                <a:gd name="connsiteY28" fmla="*/ 208756 h 2207892"/>
                <a:gd name="connsiteX29" fmla="*/ 1450740 w 1941632"/>
                <a:gd name="connsiteY29" fmla="*/ 275431 h 2207892"/>
                <a:gd name="connsiteX30" fmla="*/ 1529320 w 1941632"/>
                <a:gd name="connsiteY30" fmla="*/ 404018 h 2207892"/>
                <a:gd name="connsiteX31" fmla="*/ 1555514 w 1941632"/>
                <a:gd name="connsiteY31" fmla="*/ 534987 h 2207892"/>
                <a:gd name="connsiteX32" fmla="*/ 1376920 w 1941632"/>
                <a:gd name="connsiteY32" fmla="*/ 746918 h 2207892"/>
                <a:gd name="connsiteX33" fmla="*/ 1110220 w 1941632"/>
                <a:gd name="connsiteY33" fmla="*/ 1037431 h 2207892"/>
                <a:gd name="connsiteX34" fmla="*/ 876857 w 1941632"/>
                <a:gd name="connsiteY34" fmla="*/ 1327943 h 2207892"/>
                <a:gd name="connsiteX35" fmla="*/ 719695 w 1941632"/>
                <a:gd name="connsiteY35" fmla="*/ 1561306 h 2207892"/>
                <a:gd name="connsiteX36" fmla="*/ 600633 w 1941632"/>
                <a:gd name="connsiteY36" fmla="*/ 1761331 h 2207892"/>
                <a:gd name="connsiteX37" fmla="*/ 483951 w 1941632"/>
                <a:gd name="connsiteY37" fmla="*/ 1908968 h 2207892"/>
                <a:gd name="connsiteX38" fmla="*/ 374414 w 1941632"/>
                <a:gd name="connsiteY38" fmla="*/ 1887537 h 2207892"/>
                <a:gd name="connsiteX39" fmla="*/ 381558 w 1941632"/>
                <a:gd name="connsiteY39" fmla="*/ 1766093 h 2207892"/>
                <a:gd name="connsiteX40" fmla="*/ 433945 w 1941632"/>
                <a:gd name="connsiteY40" fmla="*/ 1597024 h 2207892"/>
                <a:gd name="connsiteX41" fmla="*/ 391083 w 1941632"/>
                <a:gd name="connsiteY41" fmla="*/ 1261268 h 2207892"/>
                <a:gd name="connsiteX42" fmla="*/ 310121 w 1941632"/>
                <a:gd name="connsiteY42" fmla="*/ 989806 h 2207892"/>
                <a:gd name="connsiteX43" fmla="*/ 295832 w 1941632"/>
                <a:gd name="connsiteY43" fmla="*/ 882648 h 2207892"/>
                <a:gd name="connsiteX44" fmla="*/ 324408 w 1941632"/>
                <a:gd name="connsiteY44" fmla="*/ 789781 h 2207892"/>
                <a:gd name="connsiteX45" fmla="*/ 393465 w 1941632"/>
                <a:gd name="connsiteY45" fmla="*/ 680243 h 2207892"/>
                <a:gd name="connsiteX46" fmla="*/ 433945 w 1941632"/>
                <a:gd name="connsiteY46" fmla="*/ 580231 h 2207892"/>
                <a:gd name="connsiteX47" fmla="*/ 350601 w 1941632"/>
                <a:gd name="connsiteY47" fmla="*/ 480219 h 2207892"/>
                <a:gd name="connsiteX48" fmla="*/ 152958 w 1941632"/>
                <a:gd name="connsiteY48" fmla="*/ 484981 h 2207892"/>
                <a:gd name="connsiteX49" fmla="*/ 33895 w 1941632"/>
                <a:gd name="connsiteY49" fmla="*/ 604043 h 2207892"/>
                <a:gd name="connsiteX50" fmla="*/ 558 w 1941632"/>
                <a:gd name="connsiteY50" fmla="*/ 775493 h 2207892"/>
                <a:gd name="connsiteX51" fmla="*/ 14845 w 1941632"/>
                <a:gd name="connsiteY51" fmla="*/ 1018381 h 2207892"/>
                <a:gd name="connsiteX52" fmla="*/ 38658 w 1941632"/>
                <a:gd name="connsiteY52" fmla="*/ 1266031 h 2207892"/>
                <a:gd name="connsiteX53" fmla="*/ 43420 w 1941632"/>
                <a:gd name="connsiteY53" fmla="*/ 1418431 h 2207892"/>
                <a:gd name="connsiteX54" fmla="*/ 48183 w 1941632"/>
                <a:gd name="connsiteY54" fmla="*/ 1604168 h 2207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941632" h="2207892">
                  <a:moveTo>
                    <a:pt x="48183" y="1604168"/>
                  </a:moveTo>
                  <a:cubicBezTo>
                    <a:pt x="50564" y="1680368"/>
                    <a:pt x="43024" y="1794669"/>
                    <a:pt x="57708" y="1875631"/>
                  </a:cubicBezTo>
                  <a:cubicBezTo>
                    <a:pt x="72393" y="1956594"/>
                    <a:pt x="97396" y="2035968"/>
                    <a:pt x="136290" y="2089943"/>
                  </a:cubicBezTo>
                  <a:cubicBezTo>
                    <a:pt x="175184" y="2143918"/>
                    <a:pt x="212092" y="2182812"/>
                    <a:pt x="291070" y="2199481"/>
                  </a:cubicBezTo>
                  <a:cubicBezTo>
                    <a:pt x="370048" y="2216150"/>
                    <a:pt x="522052" y="2205434"/>
                    <a:pt x="610158" y="2189956"/>
                  </a:cubicBezTo>
                  <a:cubicBezTo>
                    <a:pt x="698264" y="2174478"/>
                    <a:pt x="761764" y="2153444"/>
                    <a:pt x="819708" y="2106613"/>
                  </a:cubicBezTo>
                  <a:cubicBezTo>
                    <a:pt x="877652" y="2059782"/>
                    <a:pt x="907814" y="1994296"/>
                    <a:pt x="957820" y="1908968"/>
                  </a:cubicBezTo>
                  <a:cubicBezTo>
                    <a:pt x="1007826" y="1823640"/>
                    <a:pt x="1065770" y="1689893"/>
                    <a:pt x="1119745" y="1594643"/>
                  </a:cubicBezTo>
                  <a:cubicBezTo>
                    <a:pt x="1173720" y="1499393"/>
                    <a:pt x="1223726" y="1418430"/>
                    <a:pt x="1281670" y="1337468"/>
                  </a:cubicBezTo>
                  <a:cubicBezTo>
                    <a:pt x="1339614" y="1256506"/>
                    <a:pt x="1400733" y="1185068"/>
                    <a:pt x="1467408" y="1108868"/>
                  </a:cubicBezTo>
                  <a:cubicBezTo>
                    <a:pt x="1534083" y="1032668"/>
                    <a:pt x="1618220" y="946149"/>
                    <a:pt x="1681720" y="880268"/>
                  </a:cubicBezTo>
                  <a:cubicBezTo>
                    <a:pt x="1745220" y="814387"/>
                    <a:pt x="1805546" y="762000"/>
                    <a:pt x="1848408" y="713581"/>
                  </a:cubicBezTo>
                  <a:cubicBezTo>
                    <a:pt x="1891271" y="665162"/>
                    <a:pt x="1930561" y="633809"/>
                    <a:pt x="1938895" y="589756"/>
                  </a:cubicBezTo>
                  <a:cubicBezTo>
                    <a:pt x="1947229" y="545703"/>
                    <a:pt x="1937308" y="494506"/>
                    <a:pt x="1898414" y="449262"/>
                  </a:cubicBezTo>
                  <a:cubicBezTo>
                    <a:pt x="1859520" y="404018"/>
                    <a:pt x="1758317" y="357187"/>
                    <a:pt x="1705533" y="318293"/>
                  </a:cubicBezTo>
                  <a:cubicBezTo>
                    <a:pt x="1652749" y="279399"/>
                    <a:pt x="1620603" y="250825"/>
                    <a:pt x="1581709" y="215900"/>
                  </a:cubicBezTo>
                  <a:cubicBezTo>
                    <a:pt x="1542815" y="180975"/>
                    <a:pt x="1503126" y="140493"/>
                    <a:pt x="1472170" y="108743"/>
                  </a:cubicBezTo>
                  <a:cubicBezTo>
                    <a:pt x="1441214" y="76993"/>
                    <a:pt x="1435658" y="42862"/>
                    <a:pt x="1395970" y="25400"/>
                  </a:cubicBezTo>
                  <a:cubicBezTo>
                    <a:pt x="1356282" y="7938"/>
                    <a:pt x="1295164" y="-7540"/>
                    <a:pt x="1234045" y="3969"/>
                  </a:cubicBezTo>
                  <a:cubicBezTo>
                    <a:pt x="1172926" y="15478"/>
                    <a:pt x="1107045" y="56355"/>
                    <a:pt x="1029258" y="94455"/>
                  </a:cubicBezTo>
                  <a:cubicBezTo>
                    <a:pt x="951471" y="132555"/>
                    <a:pt x="829233" y="198437"/>
                    <a:pt x="767320" y="232568"/>
                  </a:cubicBezTo>
                  <a:cubicBezTo>
                    <a:pt x="705408" y="266699"/>
                    <a:pt x="678420" y="276224"/>
                    <a:pt x="657783" y="299243"/>
                  </a:cubicBezTo>
                  <a:cubicBezTo>
                    <a:pt x="637146" y="322262"/>
                    <a:pt x="633970" y="338931"/>
                    <a:pt x="643495" y="370681"/>
                  </a:cubicBezTo>
                  <a:cubicBezTo>
                    <a:pt x="653020" y="402431"/>
                    <a:pt x="687152" y="464343"/>
                    <a:pt x="714933" y="489743"/>
                  </a:cubicBezTo>
                  <a:cubicBezTo>
                    <a:pt x="742714" y="515143"/>
                    <a:pt x="762558" y="534193"/>
                    <a:pt x="810183" y="523081"/>
                  </a:cubicBezTo>
                  <a:cubicBezTo>
                    <a:pt x="857808" y="511969"/>
                    <a:pt x="936389" y="449262"/>
                    <a:pt x="1000683" y="423068"/>
                  </a:cubicBezTo>
                  <a:cubicBezTo>
                    <a:pt x="1064977" y="396874"/>
                    <a:pt x="1148320" y="387746"/>
                    <a:pt x="1195945" y="365918"/>
                  </a:cubicBezTo>
                  <a:cubicBezTo>
                    <a:pt x="1243570" y="344090"/>
                    <a:pt x="1259446" y="318294"/>
                    <a:pt x="1286433" y="292100"/>
                  </a:cubicBezTo>
                  <a:cubicBezTo>
                    <a:pt x="1313420" y="265906"/>
                    <a:pt x="1330486" y="211534"/>
                    <a:pt x="1357870" y="208756"/>
                  </a:cubicBezTo>
                  <a:cubicBezTo>
                    <a:pt x="1385254" y="205978"/>
                    <a:pt x="1422165" y="242887"/>
                    <a:pt x="1450740" y="275431"/>
                  </a:cubicBezTo>
                  <a:cubicBezTo>
                    <a:pt x="1479315" y="307975"/>
                    <a:pt x="1511858" y="360759"/>
                    <a:pt x="1529320" y="404018"/>
                  </a:cubicBezTo>
                  <a:cubicBezTo>
                    <a:pt x="1546782" y="447277"/>
                    <a:pt x="1580914" y="477837"/>
                    <a:pt x="1555514" y="534987"/>
                  </a:cubicBezTo>
                  <a:cubicBezTo>
                    <a:pt x="1530114" y="592137"/>
                    <a:pt x="1451136" y="663177"/>
                    <a:pt x="1376920" y="746918"/>
                  </a:cubicBezTo>
                  <a:cubicBezTo>
                    <a:pt x="1302704" y="830659"/>
                    <a:pt x="1193564" y="940594"/>
                    <a:pt x="1110220" y="1037431"/>
                  </a:cubicBezTo>
                  <a:cubicBezTo>
                    <a:pt x="1026876" y="1134268"/>
                    <a:pt x="941944" y="1240631"/>
                    <a:pt x="876857" y="1327943"/>
                  </a:cubicBezTo>
                  <a:cubicBezTo>
                    <a:pt x="811770" y="1415255"/>
                    <a:pt x="765732" y="1489075"/>
                    <a:pt x="719695" y="1561306"/>
                  </a:cubicBezTo>
                  <a:cubicBezTo>
                    <a:pt x="673658" y="1633537"/>
                    <a:pt x="639924" y="1703388"/>
                    <a:pt x="600633" y="1761331"/>
                  </a:cubicBezTo>
                  <a:cubicBezTo>
                    <a:pt x="561342" y="1819274"/>
                    <a:pt x="521654" y="1887934"/>
                    <a:pt x="483951" y="1908968"/>
                  </a:cubicBezTo>
                  <a:cubicBezTo>
                    <a:pt x="446248" y="1930002"/>
                    <a:pt x="391480" y="1911350"/>
                    <a:pt x="374414" y="1887537"/>
                  </a:cubicBezTo>
                  <a:cubicBezTo>
                    <a:pt x="357348" y="1863724"/>
                    <a:pt x="371636" y="1814512"/>
                    <a:pt x="381558" y="1766093"/>
                  </a:cubicBezTo>
                  <a:cubicBezTo>
                    <a:pt x="391480" y="1717674"/>
                    <a:pt x="432358" y="1681162"/>
                    <a:pt x="433945" y="1597024"/>
                  </a:cubicBezTo>
                  <a:cubicBezTo>
                    <a:pt x="435533" y="1512886"/>
                    <a:pt x="411720" y="1362471"/>
                    <a:pt x="391083" y="1261268"/>
                  </a:cubicBezTo>
                  <a:cubicBezTo>
                    <a:pt x="370446" y="1160065"/>
                    <a:pt x="325996" y="1052909"/>
                    <a:pt x="310121" y="989806"/>
                  </a:cubicBezTo>
                  <a:cubicBezTo>
                    <a:pt x="294246" y="926703"/>
                    <a:pt x="294244" y="914398"/>
                    <a:pt x="295832" y="882648"/>
                  </a:cubicBezTo>
                  <a:cubicBezTo>
                    <a:pt x="297420" y="850898"/>
                    <a:pt x="308136" y="823515"/>
                    <a:pt x="324408" y="789781"/>
                  </a:cubicBezTo>
                  <a:cubicBezTo>
                    <a:pt x="340680" y="756047"/>
                    <a:pt x="375209" y="715168"/>
                    <a:pt x="393465" y="680243"/>
                  </a:cubicBezTo>
                  <a:cubicBezTo>
                    <a:pt x="411721" y="645318"/>
                    <a:pt x="441089" y="613568"/>
                    <a:pt x="433945" y="580231"/>
                  </a:cubicBezTo>
                  <a:cubicBezTo>
                    <a:pt x="426801" y="546894"/>
                    <a:pt x="397432" y="496094"/>
                    <a:pt x="350601" y="480219"/>
                  </a:cubicBezTo>
                  <a:cubicBezTo>
                    <a:pt x="303770" y="464344"/>
                    <a:pt x="205742" y="464344"/>
                    <a:pt x="152958" y="484981"/>
                  </a:cubicBezTo>
                  <a:cubicBezTo>
                    <a:pt x="100174" y="505618"/>
                    <a:pt x="59295" y="555624"/>
                    <a:pt x="33895" y="604043"/>
                  </a:cubicBezTo>
                  <a:cubicBezTo>
                    <a:pt x="8495" y="652462"/>
                    <a:pt x="3733" y="706437"/>
                    <a:pt x="558" y="775493"/>
                  </a:cubicBezTo>
                  <a:cubicBezTo>
                    <a:pt x="-2617" y="844549"/>
                    <a:pt x="8495" y="936625"/>
                    <a:pt x="14845" y="1018381"/>
                  </a:cubicBezTo>
                  <a:cubicBezTo>
                    <a:pt x="21195" y="1100137"/>
                    <a:pt x="33895" y="1199356"/>
                    <a:pt x="38658" y="1266031"/>
                  </a:cubicBezTo>
                  <a:cubicBezTo>
                    <a:pt x="43420" y="1332706"/>
                    <a:pt x="41832" y="1366837"/>
                    <a:pt x="43420" y="1418431"/>
                  </a:cubicBezTo>
                  <a:cubicBezTo>
                    <a:pt x="45007" y="1470025"/>
                    <a:pt x="45802" y="1527968"/>
                    <a:pt x="48183" y="1604168"/>
                  </a:cubicBez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292" name="任意多边形 291"/>
            <p:cNvSpPr/>
            <p:nvPr/>
          </p:nvSpPr>
          <p:spPr>
            <a:xfrm>
              <a:off x="6489706" y="2143376"/>
              <a:ext cx="667299" cy="948071"/>
            </a:xfrm>
            <a:custGeom>
              <a:avLst/>
              <a:gdLst>
                <a:gd name="connsiteX0" fmla="*/ 390380 w 667299"/>
                <a:gd name="connsiteY0" fmla="*/ 249 h 948071"/>
                <a:gd name="connsiteX1" fmla="*/ 409133 w 667299"/>
                <a:gd name="connsiteY1" fmla="*/ 9030 h 948071"/>
                <a:gd name="connsiteX2" fmla="*/ 432945 w 667299"/>
                <a:gd name="connsiteY2" fmla="*/ 63799 h 948071"/>
                <a:gd name="connsiteX3" fmla="*/ 442470 w 667299"/>
                <a:gd name="connsiteY3" fmla="*/ 142380 h 948071"/>
                <a:gd name="connsiteX4" fmla="*/ 423420 w 667299"/>
                <a:gd name="connsiteY4" fmla="*/ 199530 h 948071"/>
                <a:gd name="connsiteX5" fmla="*/ 361508 w 667299"/>
                <a:gd name="connsiteY5" fmla="*/ 166193 h 948071"/>
                <a:gd name="connsiteX6" fmla="*/ 266258 w 667299"/>
                <a:gd name="connsiteY6" fmla="*/ 104280 h 948071"/>
                <a:gd name="connsiteX7" fmla="*/ 197202 w 667299"/>
                <a:gd name="connsiteY7" fmla="*/ 149524 h 948071"/>
                <a:gd name="connsiteX8" fmla="*/ 180533 w 667299"/>
                <a:gd name="connsiteY8" fmla="*/ 213818 h 948071"/>
                <a:gd name="connsiteX9" fmla="*/ 209108 w 667299"/>
                <a:gd name="connsiteY9" fmla="*/ 280493 h 948071"/>
                <a:gd name="connsiteX10" fmla="*/ 285308 w 667299"/>
                <a:gd name="connsiteY10" fmla="*/ 323355 h 948071"/>
                <a:gd name="connsiteX11" fmla="*/ 404370 w 667299"/>
                <a:gd name="connsiteY11" fmla="*/ 311449 h 948071"/>
                <a:gd name="connsiteX12" fmla="*/ 594870 w 667299"/>
                <a:gd name="connsiteY12" fmla="*/ 470993 h 948071"/>
                <a:gd name="connsiteX13" fmla="*/ 638193 w 667299"/>
                <a:gd name="connsiteY13" fmla="*/ 505928 h 948071"/>
                <a:gd name="connsiteX14" fmla="*/ 649300 w 667299"/>
                <a:gd name="connsiteY14" fmla="*/ 514814 h 948071"/>
                <a:gd name="connsiteX15" fmla="*/ 652904 w 667299"/>
                <a:gd name="connsiteY15" fmla="*/ 549796 h 948071"/>
                <a:gd name="connsiteX16" fmla="*/ 657741 w 667299"/>
                <a:gd name="connsiteY16" fmla="*/ 605123 h 948071"/>
                <a:gd name="connsiteX17" fmla="*/ 662503 w 667299"/>
                <a:gd name="connsiteY17" fmla="*/ 757523 h 948071"/>
                <a:gd name="connsiteX18" fmla="*/ 667266 w 667299"/>
                <a:gd name="connsiteY18" fmla="*/ 943260 h 948071"/>
                <a:gd name="connsiteX19" fmla="*/ 667299 w 667299"/>
                <a:gd name="connsiteY19" fmla="*/ 948071 h 948071"/>
                <a:gd name="connsiteX20" fmla="*/ 509145 w 667299"/>
                <a:gd name="connsiteY20" fmla="*/ 828180 h 948071"/>
                <a:gd name="connsiteX21" fmla="*/ 275783 w 667299"/>
                <a:gd name="connsiteY21" fmla="*/ 647205 h 948071"/>
                <a:gd name="connsiteX22" fmla="*/ 104333 w 667299"/>
                <a:gd name="connsiteY22" fmla="*/ 516236 h 948071"/>
                <a:gd name="connsiteX23" fmla="*/ 11464 w 667299"/>
                <a:gd name="connsiteY23" fmla="*/ 397174 h 948071"/>
                <a:gd name="connsiteX24" fmla="*/ 13845 w 667299"/>
                <a:gd name="connsiteY24" fmla="*/ 228105 h 948071"/>
                <a:gd name="connsiteX25" fmla="*/ 123383 w 667299"/>
                <a:gd name="connsiteY25" fmla="*/ 82849 h 948071"/>
                <a:gd name="connsiteX26" fmla="*/ 280545 w 667299"/>
                <a:gd name="connsiteY26" fmla="*/ 42368 h 948071"/>
                <a:gd name="connsiteX27" fmla="*/ 342458 w 667299"/>
                <a:gd name="connsiteY27" fmla="*/ 51893 h 948071"/>
                <a:gd name="connsiteX28" fmla="*/ 371033 w 667299"/>
                <a:gd name="connsiteY28" fmla="*/ 4268 h 948071"/>
                <a:gd name="connsiteX29" fmla="*/ 390380 w 667299"/>
                <a:gd name="connsiteY29" fmla="*/ 249 h 94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667299" h="948071">
                  <a:moveTo>
                    <a:pt x="390380" y="249"/>
                  </a:moveTo>
                  <a:cubicBezTo>
                    <a:pt x="397227" y="1093"/>
                    <a:pt x="403974" y="4069"/>
                    <a:pt x="409133" y="9030"/>
                  </a:cubicBezTo>
                  <a:cubicBezTo>
                    <a:pt x="419452" y="18952"/>
                    <a:pt x="427389" y="41574"/>
                    <a:pt x="432945" y="63799"/>
                  </a:cubicBezTo>
                  <a:cubicBezTo>
                    <a:pt x="438501" y="86024"/>
                    <a:pt x="444057" y="119758"/>
                    <a:pt x="442470" y="142380"/>
                  </a:cubicBezTo>
                  <a:cubicBezTo>
                    <a:pt x="440883" y="165002"/>
                    <a:pt x="436914" y="195561"/>
                    <a:pt x="423420" y="199530"/>
                  </a:cubicBezTo>
                  <a:cubicBezTo>
                    <a:pt x="409926" y="203499"/>
                    <a:pt x="387702" y="182068"/>
                    <a:pt x="361508" y="166193"/>
                  </a:cubicBezTo>
                  <a:cubicBezTo>
                    <a:pt x="335314" y="150318"/>
                    <a:pt x="293642" y="107058"/>
                    <a:pt x="266258" y="104280"/>
                  </a:cubicBezTo>
                  <a:cubicBezTo>
                    <a:pt x="238874" y="101502"/>
                    <a:pt x="211490" y="131268"/>
                    <a:pt x="197202" y="149524"/>
                  </a:cubicBezTo>
                  <a:cubicBezTo>
                    <a:pt x="182914" y="167780"/>
                    <a:pt x="178152" y="193181"/>
                    <a:pt x="180533" y="213818"/>
                  </a:cubicBezTo>
                  <a:cubicBezTo>
                    <a:pt x="182914" y="234455"/>
                    <a:pt x="191646" y="262237"/>
                    <a:pt x="209108" y="280493"/>
                  </a:cubicBezTo>
                  <a:cubicBezTo>
                    <a:pt x="226570" y="298749"/>
                    <a:pt x="252764" y="318196"/>
                    <a:pt x="285308" y="323355"/>
                  </a:cubicBezTo>
                  <a:cubicBezTo>
                    <a:pt x="317852" y="328514"/>
                    <a:pt x="352776" y="286843"/>
                    <a:pt x="404370" y="311449"/>
                  </a:cubicBezTo>
                  <a:cubicBezTo>
                    <a:pt x="455964" y="336055"/>
                    <a:pt x="491682" y="387252"/>
                    <a:pt x="594870" y="470993"/>
                  </a:cubicBezTo>
                  <a:cubicBezTo>
                    <a:pt x="607769" y="481461"/>
                    <a:pt x="622342" y="493206"/>
                    <a:pt x="638193" y="505928"/>
                  </a:cubicBezTo>
                  <a:lnTo>
                    <a:pt x="649300" y="514814"/>
                  </a:lnTo>
                  <a:lnTo>
                    <a:pt x="652904" y="549796"/>
                  </a:lnTo>
                  <a:cubicBezTo>
                    <a:pt x="654864" y="569752"/>
                    <a:pt x="656550" y="588454"/>
                    <a:pt x="657741" y="605123"/>
                  </a:cubicBezTo>
                  <a:cubicBezTo>
                    <a:pt x="662503" y="671798"/>
                    <a:pt x="660915" y="705929"/>
                    <a:pt x="662503" y="757523"/>
                  </a:cubicBezTo>
                  <a:cubicBezTo>
                    <a:pt x="664090" y="809117"/>
                    <a:pt x="664885" y="867060"/>
                    <a:pt x="667266" y="943260"/>
                  </a:cubicBezTo>
                  <a:lnTo>
                    <a:pt x="667299" y="948071"/>
                  </a:lnTo>
                  <a:lnTo>
                    <a:pt x="509145" y="828180"/>
                  </a:lnTo>
                  <a:lnTo>
                    <a:pt x="275783" y="647205"/>
                  </a:lnTo>
                  <a:cubicBezTo>
                    <a:pt x="208314" y="595214"/>
                    <a:pt x="149577" y="558305"/>
                    <a:pt x="104333" y="516236"/>
                  </a:cubicBezTo>
                  <a:cubicBezTo>
                    <a:pt x="59089" y="474167"/>
                    <a:pt x="26545" y="445196"/>
                    <a:pt x="11464" y="397174"/>
                  </a:cubicBezTo>
                  <a:cubicBezTo>
                    <a:pt x="-3617" y="349152"/>
                    <a:pt x="-4808" y="280492"/>
                    <a:pt x="13845" y="228105"/>
                  </a:cubicBezTo>
                  <a:cubicBezTo>
                    <a:pt x="32498" y="175718"/>
                    <a:pt x="78933" y="113805"/>
                    <a:pt x="123383" y="82849"/>
                  </a:cubicBezTo>
                  <a:cubicBezTo>
                    <a:pt x="167833" y="51893"/>
                    <a:pt x="244033" y="47527"/>
                    <a:pt x="280545" y="42368"/>
                  </a:cubicBezTo>
                  <a:cubicBezTo>
                    <a:pt x="317057" y="37209"/>
                    <a:pt x="327377" y="58243"/>
                    <a:pt x="342458" y="51893"/>
                  </a:cubicBezTo>
                  <a:cubicBezTo>
                    <a:pt x="357539" y="45543"/>
                    <a:pt x="359921" y="11412"/>
                    <a:pt x="371033" y="4268"/>
                  </a:cubicBezTo>
                  <a:cubicBezTo>
                    <a:pt x="376589" y="696"/>
                    <a:pt x="383534" y="-594"/>
                    <a:pt x="390380" y="249"/>
                  </a:cubicBez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93" name="任意多边形 292"/>
            <p:cNvSpPr/>
            <p:nvPr/>
          </p:nvSpPr>
          <p:spPr>
            <a:xfrm>
              <a:off x="7477306" y="2977642"/>
              <a:ext cx="282603" cy="424021"/>
            </a:xfrm>
            <a:custGeom>
              <a:avLst/>
              <a:gdLst>
                <a:gd name="connsiteX0" fmla="*/ 60440 w 282603"/>
                <a:gd name="connsiteY0" fmla="*/ 0 h 424021"/>
                <a:gd name="connsiteX1" fmla="*/ 114809 w 282603"/>
                <a:gd name="connsiteY1" fmla="*/ 44846 h 424021"/>
                <a:gd name="connsiteX2" fmla="*/ 238411 w 282603"/>
                <a:gd name="connsiteY2" fmla="*/ 149360 h 424021"/>
                <a:gd name="connsiteX3" fmla="*/ 282603 w 282603"/>
                <a:gd name="connsiteY3" fmla="*/ 186142 h 424021"/>
                <a:gd name="connsiteX4" fmla="*/ 233602 w 282603"/>
                <a:gd name="connsiteY4" fmla="*/ 267510 h 424021"/>
                <a:gd name="connsiteX5" fmla="*/ 116920 w 282603"/>
                <a:gd name="connsiteY5" fmla="*/ 415147 h 424021"/>
                <a:gd name="connsiteX6" fmla="*/ 86299 w 282603"/>
                <a:gd name="connsiteY6" fmla="*/ 424021 h 424021"/>
                <a:gd name="connsiteX7" fmla="*/ 76319 w 282603"/>
                <a:gd name="connsiteY7" fmla="*/ 423154 h 424021"/>
                <a:gd name="connsiteX8" fmla="*/ 47354 w 282603"/>
                <a:gd name="connsiteY8" fmla="*/ 402610 h 424021"/>
                <a:gd name="connsiteX9" fmla="*/ 18164 w 282603"/>
                <a:gd name="connsiteY9" fmla="*/ 382164 h 424021"/>
                <a:gd name="connsiteX10" fmla="*/ 0 w 282603"/>
                <a:gd name="connsiteY10" fmla="*/ 368503 h 424021"/>
                <a:gd name="connsiteX11" fmla="*/ 835 w 282603"/>
                <a:gd name="connsiteY11" fmla="*/ 342221 h 424021"/>
                <a:gd name="connsiteX12" fmla="*/ 14527 w 282603"/>
                <a:gd name="connsiteY12" fmla="*/ 272272 h 424021"/>
                <a:gd name="connsiteX13" fmla="*/ 66914 w 282603"/>
                <a:gd name="connsiteY13" fmla="*/ 103203 h 424021"/>
                <a:gd name="connsiteX14" fmla="*/ 63789 w 282603"/>
                <a:gd name="connsiteY14" fmla="*/ 29477 h 424021"/>
                <a:gd name="connsiteX15" fmla="*/ 60440 w 282603"/>
                <a:gd name="connsiteY15" fmla="*/ 0 h 424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82603" h="424021">
                  <a:moveTo>
                    <a:pt x="60440" y="0"/>
                  </a:moveTo>
                  <a:lnTo>
                    <a:pt x="114809" y="44846"/>
                  </a:lnTo>
                  <a:cubicBezTo>
                    <a:pt x="161318" y="83727"/>
                    <a:pt x="199245" y="116333"/>
                    <a:pt x="238411" y="149360"/>
                  </a:cubicBezTo>
                  <a:lnTo>
                    <a:pt x="282603" y="186142"/>
                  </a:lnTo>
                  <a:lnTo>
                    <a:pt x="233602" y="267510"/>
                  </a:lnTo>
                  <a:cubicBezTo>
                    <a:pt x="194311" y="325453"/>
                    <a:pt x="154623" y="394113"/>
                    <a:pt x="116920" y="415147"/>
                  </a:cubicBezTo>
                  <a:cubicBezTo>
                    <a:pt x="107494" y="420406"/>
                    <a:pt x="97002" y="423184"/>
                    <a:pt x="86299" y="424021"/>
                  </a:cubicBezTo>
                  <a:lnTo>
                    <a:pt x="76319" y="423154"/>
                  </a:lnTo>
                  <a:lnTo>
                    <a:pt x="47354" y="402610"/>
                  </a:lnTo>
                  <a:cubicBezTo>
                    <a:pt x="37804" y="395987"/>
                    <a:pt x="28316" y="389451"/>
                    <a:pt x="18164" y="382164"/>
                  </a:cubicBezTo>
                  <a:lnTo>
                    <a:pt x="0" y="368503"/>
                  </a:lnTo>
                  <a:lnTo>
                    <a:pt x="835" y="342221"/>
                  </a:lnTo>
                  <a:cubicBezTo>
                    <a:pt x="3514" y="320889"/>
                    <a:pt x="9566" y="296482"/>
                    <a:pt x="14527" y="272272"/>
                  </a:cubicBezTo>
                  <a:cubicBezTo>
                    <a:pt x="24449" y="223853"/>
                    <a:pt x="65327" y="187341"/>
                    <a:pt x="66914" y="103203"/>
                  </a:cubicBezTo>
                  <a:cubicBezTo>
                    <a:pt x="67311" y="82169"/>
                    <a:pt x="66121" y="56992"/>
                    <a:pt x="63789" y="29477"/>
                  </a:cubicBezTo>
                  <a:lnTo>
                    <a:pt x="60440" y="0"/>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94" name="任意多边形 293"/>
            <p:cNvSpPr/>
            <p:nvPr/>
          </p:nvSpPr>
          <p:spPr>
            <a:xfrm>
              <a:off x="7969788" y="3404142"/>
              <a:ext cx="160460" cy="144056"/>
            </a:xfrm>
            <a:custGeom>
              <a:avLst/>
              <a:gdLst>
                <a:gd name="connsiteX0" fmla="*/ 90160 w 160460"/>
                <a:gd name="connsiteY0" fmla="*/ 0 h 144056"/>
                <a:gd name="connsiteX1" fmla="*/ 103218 w 160460"/>
                <a:gd name="connsiteY1" fmla="*/ 10809 h 144056"/>
                <a:gd name="connsiteX2" fmla="*/ 156057 w 160460"/>
                <a:gd name="connsiteY2" fmla="*/ 55772 h 144056"/>
                <a:gd name="connsiteX3" fmla="*/ 160460 w 160460"/>
                <a:gd name="connsiteY3" fmla="*/ 59659 h 144056"/>
                <a:gd name="connsiteX4" fmla="*/ 137318 w 160460"/>
                <a:gd name="connsiteY4" fmla="*/ 74703 h 144056"/>
                <a:gd name="connsiteX5" fmla="*/ 35966 w 160460"/>
                <a:gd name="connsiteY5" fmla="*/ 129620 h 144056"/>
                <a:gd name="connsiteX6" fmla="*/ 0 w 160460"/>
                <a:gd name="connsiteY6" fmla="*/ 144056 h 144056"/>
                <a:gd name="connsiteX7" fmla="*/ 31809 w 160460"/>
                <a:gd name="connsiteY7" fmla="*/ 100012 h 144056"/>
                <a:gd name="connsiteX8" fmla="*/ 90160 w 160460"/>
                <a:gd name="connsiteY8" fmla="*/ 0 h 144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460" h="144056">
                  <a:moveTo>
                    <a:pt x="90160" y="0"/>
                  </a:moveTo>
                  <a:lnTo>
                    <a:pt x="103218" y="10809"/>
                  </a:lnTo>
                  <a:cubicBezTo>
                    <a:pt x="122994" y="27339"/>
                    <a:pt x="139728" y="41594"/>
                    <a:pt x="156057" y="55772"/>
                  </a:cubicBezTo>
                  <a:lnTo>
                    <a:pt x="160460" y="59659"/>
                  </a:lnTo>
                  <a:lnTo>
                    <a:pt x="137318" y="74703"/>
                  </a:lnTo>
                  <a:cubicBezTo>
                    <a:pt x="104923" y="94398"/>
                    <a:pt x="72082" y="112555"/>
                    <a:pt x="35966" y="129620"/>
                  </a:cubicBezTo>
                  <a:lnTo>
                    <a:pt x="0" y="144056"/>
                  </a:lnTo>
                  <a:lnTo>
                    <a:pt x="31809" y="100012"/>
                  </a:lnTo>
                  <a:lnTo>
                    <a:pt x="90160" y="0"/>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95" name="任意多边形 294"/>
            <p:cNvSpPr/>
            <p:nvPr/>
          </p:nvSpPr>
          <p:spPr>
            <a:xfrm>
              <a:off x="7810771" y="1889769"/>
              <a:ext cx="665583" cy="590697"/>
            </a:xfrm>
            <a:custGeom>
              <a:avLst/>
              <a:gdLst>
                <a:gd name="connsiteX0" fmla="*/ 352122 w 665583"/>
                <a:gd name="connsiteY0" fmla="*/ 0 h 590697"/>
                <a:gd name="connsiteX1" fmla="*/ 354973 w 665583"/>
                <a:gd name="connsiteY1" fmla="*/ 2568 h 590697"/>
                <a:gd name="connsiteX2" fmla="*/ 409295 w 665583"/>
                <a:gd name="connsiteY2" fmla="*/ 58081 h 590697"/>
                <a:gd name="connsiteX3" fmla="*/ 492640 w 665583"/>
                <a:gd name="connsiteY3" fmla="*/ 150950 h 590697"/>
                <a:gd name="connsiteX4" fmla="*/ 575685 w 665583"/>
                <a:gd name="connsiteY4" fmla="*/ 243521 h 590697"/>
                <a:gd name="connsiteX5" fmla="*/ 665583 w 665583"/>
                <a:gd name="connsiteY5" fmla="*/ 350492 h 590697"/>
                <a:gd name="connsiteX6" fmla="*/ 614744 w 665583"/>
                <a:gd name="connsiteY6" fmla="*/ 406179 h 590697"/>
                <a:gd name="connsiteX7" fmla="*/ 475701 w 665583"/>
                <a:gd name="connsiteY7" fmla="*/ 555119 h 590697"/>
                <a:gd name="connsiteX8" fmla="*/ 443981 w 665583"/>
                <a:gd name="connsiteY8" fmla="*/ 590697 h 590697"/>
                <a:gd name="connsiteX9" fmla="*/ 424662 w 665583"/>
                <a:gd name="connsiteY9" fmla="*/ 569584 h 590697"/>
                <a:gd name="connsiteX10" fmla="*/ 385483 w 665583"/>
                <a:gd name="connsiteY10" fmla="*/ 524806 h 590697"/>
                <a:gd name="connsiteX11" fmla="*/ 271183 w 665583"/>
                <a:gd name="connsiteY11" fmla="*/ 379551 h 590697"/>
                <a:gd name="connsiteX12" fmla="*/ 161645 w 665583"/>
                <a:gd name="connsiteY12" fmla="*/ 262868 h 590697"/>
                <a:gd name="connsiteX13" fmla="*/ 49726 w 665583"/>
                <a:gd name="connsiteY13" fmla="*/ 127137 h 590697"/>
                <a:gd name="connsiteX14" fmla="*/ 167 w 665583"/>
                <a:gd name="connsiteY14" fmla="*/ 65969 h 590697"/>
                <a:gd name="connsiteX15" fmla="*/ 0 w 665583"/>
                <a:gd name="connsiteY15" fmla="*/ 65729 h 590697"/>
                <a:gd name="connsiteX16" fmla="*/ 14018 w 665583"/>
                <a:gd name="connsiteY16" fmla="*/ 81901 h 590697"/>
                <a:gd name="connsiteX17" fmla="*/ 109268 w 665583"/>
                <a:gd name="connsiteY17" fmla="*/ 115239 h 590697"/>
                <a:gd name="connsiteX18" fmla="*/ 299768 w 665583"/>
                <a:gd name="connsiteY18" fmla="*/ 15226 h 590697"/>
                <a:gd name="connsiteX19" fmla="*/ 352122 w 665583"/>
                <a:gd name="connsiteY19" fmla="*/ 0 h 590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65583" h="590697">
                  <a:moveTo>
                    <a:pt x="352122" y="0"/>
                  </a:moveTo>
                  <a:lnTo>
                    <a:pt x="354973" y="2568"/>
                  </a:lnTo>
                  <a:cubicBezTo>
                    <a:pt x="374370" y="21767"/>
                    <a:pt x="392825" y="41214"/>
                    <a:pt x="409295" y="58081"/>
                  </a:cubicBezTo>
                  <a:cubicBezTo>
                    <a:pt x="442236" y="91815"/>
                    <a:pt x="448190" y="100150"/>
                    <a:pt x="492640" y="150950"/>
                  </a:cubicBezTo>
                  <a:cubicBezTo>
                    <a:pt x="514865" y="176350"/>
                    <a:pt x="543837" y="207703"/>
                    <a:pt x="575685" y="243521"/>
                  </a:cubicBezTo>
                  <a:lnTo>
                    <a:pt x="665583" y="350492"/>
                  </a:lnTo>
                  <a:lnTo>
                    <a:pt x="614744" y="406179"/>
                  </a:lnTo>
                  <a:cubicBezTo>
                    <a:pt x="570802" y="453370"/>
                    <a:pt x="521925" y="504654"/>
                    <a:pt x="475701" y="555119"/>
                  </a:cubicBezTo>
                  <a:lnTo>
                    <a:pt x="443981" y="590697"/>
                  </a:lnTo>
                  <a:lnTo>
                    <a:pt x="424662" y="569584"/>
                  </a:lnTo>
                  <a:cubicBezTo>
                    <a:pt x="410635" y="554224"/>
                    <a:pt x="397389" y="539391"/>
                    <a:pt x="385483" y="524806"/>
                  </a:cubicBezTo>
                  <a:cubicBezTo>
                    <a:pt x="337858" y="466466"/>
                    <a:pt x="308489" y="423207"/>
                    <a:pt x="271183" y="379551"/>
                  </a:cubicBezTo>
                  <a:cubicBezTo>
                    <a:pt x="233877" y="335895"/>
                    <a:pt x="198554" y="304937"/>
                    <a:pt x="161645" y="262868"/>
                  </a:cubicBezTo>
                  <a:cubicBezTo>
                    <a:pt x="124736" y="220799"/>
                    <a:pt x="83063" y="169206"/>
                    <a:pt x="49726" y="127137"/>
                  </a:cubicBezTo>
                  <a:cubicBezTo>
                    <a:pt x="33058" y="106103"/>
                    <a:pt x="15694" y="85564"/>
                    <a:pt x="167" y="65969"/>
                  </a:cubicBezTo>
                  <a:lnTo>
                    <a:pt x="0" y="65729"/>
                  </a:lnTo>
                  <a:lnTo>
                    <a:pt x="14018" y="81901"/>
                  </a:lnTo>
                  <a:cubicBezTo>
                    <a:pt x="41799" y="107301"/>
                    <a:pt x="61643" y="126351"/>
                    <a:pt x="109268" y="115239"/>
                  </a:cubicBezTo>
                  <a:cubicBezTo>
                    <a:pt x="156893" y="104127"/>
                    <a:pt x="235474" y="41420"/>
                    <a:pt x="299768" y="15226"/>
                  </a:cubicBezTo>
                  <a:lnTo>
                    <a:pt x="352122" y="0"/>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96" name="任意多边形 295"/>
            <p:cNvSpPr/>
            <p:nvPr/>
          </p:nvSpPr>
          <p:spPr>
            <a:xfrm>
              <a:off x="7122358" y="2494591"/>
              <a:ext cx="1771091" cy="1568869"/>
            </a:xfrm>
            <a:custGeom>
              <a:avLst/>
              <a:gdLst>
                <a:gd name="connsiteX0" fmla="*/ 1543113 w 1771091"/>
                <a:gd name="connsiteY0" fmla="*/ 0 h 1568869"/>
                <a:gd name="connsiteX1" fmla="*/ 1585865 w 1771091"/>
                <a:gd name="connsiteY1" fmla="*/ 65239 h 1568869"/>
                <a:gd name="connsiteX2" fmla="*/ 1740646 w 1771091"/>
                <a:gd name="connsiteY2" fmla="*/ 367659 h 1568869"/>
                <a:gd name="connsiteX3" fmla="*/ 1757315 w 1771091"/>
                <a:gd name="connsiteY3" fmla="*/ 686746 h 1568869"/>
                <a:gd name="connsiteX4" fmla="*/ 1583483 w 1771091"/>
                <a:gd name="connsiteY4" fmla="*/ 967734 h 1568869"/>
                <a:gd name="connsiteX5" fmla="*/ 1283446 w 1771091"/>
                <a:gd name="connsiteY5" fmla="*/ 1177284 h 1568869"/>
                <a:gd name="connsiteX6" fmla="*/ 864346 w 1771091"/>
                <a:gd name="connsiteY6" fmla="*/ 1405884 h 1568869"/>
                <a:gd name="connsiteX7" fmla="*/ 621458 w 1771091"/>
                <a:gd name="connsiteY7" fmla="*/ 1543996 h 1568869"/>
                <a:gd name="connsiteX8" fmla="*/ 483346 w 1771091"/>
                <a:gd name="connsiteY8" fmla="*/ 1563046 h 1568869"/>
                <a:gd name="connsiteX9" fmla="*/ 364283 w 1771091"/>
                <a:gd name="connsiteY9" fmla="*/ 1477321 h 1568869"/>
                <a:gd name="connsiteX10" fmla="*/ 292846 w 1771091"/>
                <a:gd name="connsiteY10" fmla="*/ 1339209 h 1568869"/>
                <a:gd name="connsiteX11" fmla="*/ 273796 w 1771091"/>
                <a:gd name="connsiteY11" fmla="*/ 1234434 h 1568869"/>
                <a:gd name="connsiteX12" fmla="*/ 254746 w 1771091"/>
                <a:gd name="connsiteY12" fmla="*/ 1210621 h 1568869"/>
                <a:gd name="connsiteX13" fmla="*/ 173783 w 1771091"/>
                <a:gd name="connsiteY13" fmla="*/ 1184429 h 1568869"/>
                <a:gd name="connsiteX14" fmla="*/ 95202 w 1771091"/>
                <a:gd name="connsiteY14" fmla="*/ 1186809 h 1568869"/>
                <a:gd name="connsiteX15" fmla="*/ 11858 w 1771091"/>
                <a:gd name="connsiteY15" fmla="*/ 1167759 h 1568869"/>
                <a:gd name="connsiteX16" fmla="*/ 7096 w 1771091"/>
                <a:gd name="connsiteY16" fmla="*/ 1120134 h 1568869"/>
                <a:gd name="connsiteX17" fmla="*/ 73771 w 1771091"/>
                <a:gd name="connsiteY17" fmla="*/ 1101084 h 1568869"/>
                <a:gd name="connsiteX18" fmla="*/ 104392 w 1771091"/>
                <a:gd name="connsiteY18" fmla="*/ 1099410 h 1568869"/>
                <a:gd name="connsiteX19" fmla="*/ 140854 w 1771091"/>
                <a:gd name="connsiteY19" fmla="*/ 1099006 h 1568869"/>
                <a:gd name="connsiteX20" fmla="*/ 153275 w 1771091"/>
                <a:gd name="connsiteY20" fmla="*/ 1114821 h 1568869"/>
                <a:gd name="connsiteX21" fmla="*/ 278568 w 1771091"/>
                <a:gd name="connsiteY21" fmla="*/ 1186817 h 1568869"/>
                <a:gd name="connsiteX22" fmla="*/ 335730 w 1771091"/>
                <a:gd name="connsiteY22" fmla="*/ 1193052 h 1568869"/>
                <a:gd name="connsiteX23" fmla="*/ 347019 w 1771091"/>
                <a:gd name="connsiteY23" fmla="*/ 1230267 h 1568869"/>
                <a:gd name="connsiteX24" fmla="*/ 369046 w 1771091"/>
                <a:gd name="connsiteY24" fmla="*/ 1291584 h 1568869"/>
                <a:gd name="connsiteX25" fmla="*/ 445246 w 1771091"/>
                <a:gd name="connsiteY25" fmla="*/ 1420171 h 1568869"/>
                <a:gd name="connsiteX26" fmla="*/ 497633 w 1771091"/>
                <a:gd name="connsiteY26" fmla="*/ 1458271 h 1568869"/>
                <a:gd name="connsiteX27" fmla="*/ 550021 w 1771091"/>
                <a:gd name="connsiteY27" fmla="*/ 1401121 h 1568869"/>
                <a:gd name="connsiteX28" fmla="*/ 583358 w 1771091"/>
                <a:gd name="connsiteY28" fmla="*/ 1263009 h 1568869"/>
                <a:gd name="connsiteX29" fmla="*/ 602409 w 1771091"/>
                <a:gd name="connsiteY29" fmla="*/ 1191572 h 1568869"/>
                <a:gd name="connsiteX30" fmla="*/ 607912 w 1771091"/>
                <a:gd name="connsiteY30" fmla="*/ 1175139 h 1568869"/>
                <a:gd name="connsiteX31" fmla="*/ 659420 w 1771091"/>
                <a:gd name="connsiteY31" fmla="*/ 1164325 h 1568869"/>
                <a:gd name="connsiteX32" fmla="*/ 807206 w 1771091"/>
                <a:gd name="connsiteY32" fmla="*/ 1093949 h 1568869"/>
                <a:gd name="connsiteX33" fmla="*/ 846199 w 1771091"/>
                <a:gd name="connsiteY33" fmla="*/ 1055309 h 1568869"/>
                <a:gd name="connsiteX34" fmla="*/ 847429 w 1771091"/>
                <a:gd name="connsiteY34" fmla="*/ 1053607 h 1568869"/>
                <a:gd name="connsiteX35" fmla="*/ 883396 w 1771091"/>
                <a:gd name="connsiteY35" fmla="*/ 1039171 h 1568869"/>
                <a:gd name="connsiteX36" fmla="*/ 1083421 w 1771091"/>
                <a:gd name="connsiteY36" fmla="*/ 920109 h 1568869"/>
                <a:gd name="connsiteX37" fmla="*/ 1295352 w 1771091"/>
                <a:gd name="connsiteY37" fmla="*/ 760565 h 1568869"/>
                <a:gd name="connsiteX38" fmla="*/ 1404889 w 1771091"/>
                <a:gd name="connsiteY38" fmla="*/ 631977 h 1568869"/>
                <a:gd name="connsiteX39" fmla="*/ 1402508 w 1771091"/>
                <a:gd name="connsiteY39" fmla="*/ 424809 h 1568869"/>
                <a:gd name="connsiteX40" fmla="*/ 1334494 w 1771091"/>
                <a:gd name="connsiteY40" fmla="*/ 274642 h 1568869"/>
                <a:gd name="connsiteX41" fmla="*/ 1323193 w 1771091"/>
                <a:gd name="connsiteY41" fmla="*/ 254806 h 1568869"/>
                <a:gd name="connsiteX42" fmla="*/ 1358763 w 1771091"/>
                <a:gd name="connsiteY42" fmla="*/ 208718 h 1568869"/>
                <a:gd name="connsiteX43" fmla="*/ 1454906 w 1771091"/>
                <a:gd name="connsiteY43" fmla="*/ 96204 h 1568869"/>
                <a:gd name="connsiteX44" fmla="*/ 1543113 w 1771091"/>
                <a:gd name="connsiteY44" fmla="*/ 0 h 1568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771091" h="1568869">
                  <a:moveTo>
                    <a:pt x="1543113" y="0"/>
                  </a:moveTo>
                  <a:lnTo>
                    <a:pt x="1585865" y="65239"/>
                  </a:lnTo>
                  <a:cubicBezTo>
                    <a:pt x="1648571" y="166839"/>
                    <a:pt x="1712071" y="264075"/>
                    <a:pt x="1740646" y="367659"/>
                  </a:cubicBezTo>
                  <a:cubicBezTo>
                    <a:pt x="1769221" y="471243"/>
                    <a:pt x="1783509" y="586734"/>
                    <a:pt x="1757315" y="686746"/>
                  </a:cubicBezTo>
                  <a:cubicBezTo>
                    <a:pt x="1731121" y="786758"/>
                    <a:pt x="1662461" y="885978"/>
                    <a:pt x="1583483" y="967734"/>
                  </a:cubicBezTo>
                  <a:cubicBezTo>
                    <a:pt x="1504505" y="1049490"/>
                    <a:pt x="1403302" y="1104259"/>
                    <a:pt x="1283446" y="1177284"/>
                  </a:cubicBezTo>
                  <a:cubicBezTo>
                    <a:pt x="1163590" y="1250309"/>
                    <a:pt x="974677" y="1344765"/>
                    <a:pt x="864346" y="1405884"/>
                  </a:cubicBezTo>
                  <a:cubicBezTo>
                    <a:pt x="754015" y="1467003"/>
                    <a:pt x="684958" y="1517802"/>
                    <a:pt x="621458" y="1543996"/>
                  </a:cubicBezTo>
                  <a:cubicBezTo>
                    <a:pt x="557958" y="1570190"/>
                    <a:pt x="526208" y="1574158"/>
                    <a:pt x="483346" y="1563046"/>
                  </a:cubicBezTo>
                  <a:cubicBezTo>
                    <a:pt x="440484" y="1551934"/>
                    <a:pt x="396033" y="1514627"/>
                    <a:pt x="364283" y="1477321"/>
                  </a:cubicBezTo>
                  <a:cubicBezTo>
                    <a:pt x="332533" y="1440015"/>
                    <a:pt x="307927" y="1379690"/>
                    <a:pt x="292846" y="1339209"/>
                  </a:cubicBezTo>
                  <a:cubicBezTo>
                    <a:pt x="277765" y="1298728"/>
                    <a:pt x="280146" y="1255865"/>
                    <a:pt x="273796" y="1234434"/>
                  </a:cubicBezTo>
                  <a:cubicBezTo>
                    <a:pt x="267446" y="1213003"/>
                    <a:pt x="271415" y="1218955"/>
                    <a:pt x="254746" y="1210621"/>
                  </a:cubicBezTo>
                  <a:cubicBezTo>
                    <a:pt x="238077" y="1202287"/>
                    <a:pt x="200374" y="1188398"/>
                    <a:pt x="173783" y="1184429"/>
                  </a:cubicBezTo>
                  <a:cubicBezTo>
                    <a:pt x="147192" y="1180460"/>
                    <a:pt x="122189" y="1189587"/>
                    <a:pt x="95202" y="1186809"/>
                  </a:cubicBezTo>
                  <a:cubicBezTo>
                    <a:pt x="68215" y="1184031"/>
                    <a:pt x="26542" y="1178872"/>
                    <a:pt x="11858" y="1167759"/>
                  </a:cubicBezTo>
                  <a:cubicBezTo>
                    <a:pt x="-2826" y="1156647"/>
                    <a:pt x="-3223" y="1131246"/>
                    <a:pt x="7096" y="1120134"/>
                  </a:cubicBezTo>
                  <a:cubicBezTo>
                    <a:pt x="17415" y="1109022"/>
                    <a:pt x="39640" y="1104259"/>
                    <a:pt x="73771" y="1101084"/>
                  </a:cubicBezTo>
                  <a:cubicBezTo>
                    <a:pt x="82304" y="1100290"/>
                    <a:pt x="92821" y="1099745"/>
                    <a:pt x="104392" y="1099410"/>
                  </a:cubicBezTo>
                  <a:lnTo>
                    <a:pt x="140854" y="1099006"/>
                  </a:lnTo>
                  <a:lnTo>
                    <a:pt x="153275" y="1114821"/>
                  </a:lnTo>
                  <a:cubicBezTo>
                    <a:pt x="183766" y="1149312"/>
                    <a:pt x="219335" y="1174315"/>
                    <a:pt x="278568" y="1186817"/>
                  </a:cubicBezTo>
                  <a:lnTo>
                    <a:pt x="335730" y="1193052"/>
                  </a:lnTo>
                  <a:lnTo>
                    <a:pt x="347019" y="1230267"/>
                  </a:lnTo>
                  <a:cubicBezTo>
                    <a:pt x="352774" y="1250111"/>
                    <a:pt x="359521" y="1271344"/>
                    <a:pt x="369046" y="1291584"/>
                  </a:cubicBezTo>
                  <a:cubicBezTo>
                    <a:pt x="388096" y="1332065"/>
                    <a:pt x="423815" y="1392390"/>
                    <a:pt x="445246" y="1420171"/>
                  </a:cubicBezTo>
                  <a:cubicBezTo>
                    <a:pt x="466677" y="1447952"/>
                    <a:pt x="480170" y="1461446"/>
                    <a:pt x="497633" y="1458271"/>
                  </a:cubicBezTo>
                  <a:cubicBezTo>
                    <a:pt x="515095" y="1455096"/>
                    <a:pt x="535734" y="1433665"/>
                    <a:pt x="550021" y="1401121"/>
                  </a:cubicBezTo>
                  <a:cubicBezTo>
                    <a:pt x="564308" y="1368577"/>
                    <a:pt x="574627" y="1297934"/>
                    <a:pt x="583358" y="1263009"/>
                  </a:cubicBezTo>
                  <a:cubicBezTo>
                    <a:pt x="592089" y="1228084"/>
                    <a:pt x="591297" y="1214591"/>
                    <a:pt x="602409" y="1191572"/>
                  </a:cubicBezTo>
                  <a:lnTo>
                    <a:pt x="607912" y="1175139"/>
                  </a:lnTo>
                  <a:lnTo>
                    <a:pt x="659420" y="1164325"/>
                  </a:lnTo>
                  <a:cubicBezTo>
                    <a:pt x="717165" y="1149685"/>
                    <a:pt x="763748" y="1129072"/>
                    <a:pt x="807206" y="1093949"/>
                  </a:cubicBezTo>
                  <a:cubicBezTo>
                    <a:pt x="821692" y="1082241"/>
                    <a:pt x="834442" y="1069368"/>
                    <a:pt x="846199" y="1055309"/>
                  </a:cubicBezTo>
                  <a:lnTo>
                    <a:pt x="847429" y="1053607"/>
                  </a:lnTo>
                  <a:lnTo>
                    <a:pt x="883396" y="1039171"/>
                  </a:lnTo>
                  <a:cubicBezTo>
                    <a:pt x="955627" y="1005040"/>
                    <a:pt x="1014762" y="966543"/>
                    <a:pt x="1083421" y="920109"/>
                  </a:cubicBezTo>
                  <a:cubicBezTo>
                    <a:pt x="1152080" y="873675"/>
                    <a:pt x="1241774" y="808587"/>
                    <a:pt x="1295352" y="760565"/>
                  </a:cubicBezTo>
                  <a:cubicBezTo>
                    <a:pt x="1348930" y="712543"/>
                    <a:pt x="1387030" y="687936"/>
                    <a:pt x="1404889" y="631977"/>
                  </a:cubicBezTo>
                  <a:cubicBezTo>
                    <a:pt x="1422748" y="576018"/>
                    <a:pt x="1429098" y="509343"/>
                    <a:pt x="1402508" y="424809"/>
                  </a:cubicBezTo>
                  <a:cubicBezTo>
                    <a:pt x="1389213" y="382542"/>
                    <a:pt x="1363615" y="328567"/>
                    <a:pt x="1334494" y="274642"/>
                  </a:cubicBezTo>
                  <a:lnTo>
                    <a:pt x="1323193" y="254806"/>
                  </a:lnTo>
                  <a:lnTo>
                    <a:pt x="1358763" y="208718"/>
                  </a:lnTo>
                  <a:cubicBezTo>
                    <a:pt x="1389620" y="171214"/>
                    <a:pt x="1421568" y="134304"/>
                    <a:pt x="1454906" y="96204"/>
                  </a:cubicBezTo>
                  <a:lnTo>
                    <a:pt x="1543113" y="0"/>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97" name="任意多边形 296"/>
            <p:cNvSpPr/>
            <p:nvPr/>
          </p:nvSpPr>
          <p:spPr>
            <a:xfrm>
              <a:off x="7410699" y="2196932"/>
              <a:ext cx="722351" cy="679566"/>
            </a:xfrm>
            <a:custGeom>
              <a:avLst/>
              <a:gdLst>
                <a:gd name="connsiteX0" fmla="*/ 80709 w 722351"/>
                <a:gd name="connsiteY0" fmla="*/ 960 h 679566"/>
                <a:gd name="connsiteX1" fmla="*/ 111666 w 722351"/>
                <a:gd name="connsiteY1" fmla="*/ 65254 h 679566"/>
                <a:gd name="connsiteX2" fmla="*/ 199772 w 722351"/>
                <a:gd name="connsiteY2" fmla="*/ 131929 h 679566"/>
                <a:gd name="connsiteX3" fmla="*/ 418847 w 722351"/>
                <a:gd name="connsiteY3" fmla="*/ 265279 h 679566"/>
                <a:gd name="connsiteX4" fmla="*/ 637922 w 722351"/>
                <a:gd name="connsiteY4" fmla="*/ 384342 h 679566"/>
                <a:gd name="connsiteX5" fmla="*/ 706979 w 722351"/>
                <a:gd name="connsiteY5" fmla="*/ 419763 h 679566"/>
                <a:gd name="connsiteX6" fmla="*/ 722351 w 722351"/>
                <a:gd name="connsiteY6" fmla="*/ 427276 h 679566"/>
                <a:gd name="connsiteX7" fmla="*/ 685849 w 722351"/>
                <a:gd name="connsiteY7" fmla="*/ 471254 h 679566"/>
                <a:gd name="connsiteX8" fmla="*/ 576014 w 722351"/>
                <a:gd name="connsiteY8" fmla="*/ 612938 h 679566"/>
                <a:gd name="connsiteX9" fmla="*/ 529326 w 722351"/>
                <a:gd name="connsiteY9" fmla="*/ 679566 h 679566"/>
                <a:gd name="connsiteX10" fmla="*/ 487940 w 722351"/>
                <a:gd name="connsiteY10" fmla="*/ 655414 h 679566"/>
                <a:gd name="connsiteX11" fmla="*/ 333122 w 722351"/>
                <a:gd name="connsiteY11" fmla="*/ 555792 h 679566"/>
                <a:gd name="connsiteX12" fmla="*/ 166434 w 722351"/>
                <a:gd name="connsiteY12" fmla="*/ 455779 h 679566"/>
                <a:gd name="connsiteX13" fmla="*/ 61659 w 722351"/>
                <a:gd name="connsiteY13" fmla="*/ 398629 h 679566"/>
                <a:gd name="connsiteX14" fmla="*/ 33084 w 722351"/>
                <a:gd name="connsiteY14" fmla="*/ 348623 h 679566"/>
                <a:gd name="connsiteX15" fmla="*/ 19211 w 722351"/>
                <a:gd name="connsiteY15" fmla="*/ 307902 h 679566"/>
                <a:gd name="connsiteX16" fmla="*/ 16205 w 722351"/>
                <a:gd name="connsiteY16" fmla="*/ 297885 h 679566"/>
                <a:gd name="connsiteX17" fmla="*/ 4509 w 722351"/>
                <a:gd name="connsiteY17" fmla="*/ 246229 h 679566"/>
                <a:gd name="connsiteX18" fmla="*/ 4509 w 722351"/>
                <a:gd name="connsiteY18" fmla="*/ 131929 h 679566"/>
                <a:gd name="connsiteX19" fmla="*/ 47372 w 722351"/>
                <a:gd name="connsiteY19" fmla="*/ 36680 h 679566"/>
                <a:gd name="connsiteX20" fmla="*/ 51019 w 722351"/>
                <a:gd name="connsiteY20" fmla="*/ 30635 h 679566"/>
                <a:gd name="connsiteX21" fmla="*/ 57350 w 722351"/>
                <a:gd name="connsiteY21" fmla="*/ 20454 h 679566"/>
                <a:gd name="connsiteX22" fmla="*/ 65871 w 722351"/>
                <a:gd name="connsiteY22" fmla="*/ 7115 h 679566"/>
                <a:gd name="connsiteX23" fmla="*/ 72263 w 722351"/>
                <a:gd name="connsiteY23" fmla="*/ 1128 h 679566"/>
                <a:gd name="connsiteX24" fmla="*/ 80709 w 722351"/>
                <a:gd name="connsiteY24" fmla="*/ 960 h 679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2351" h="679566">
                  <a:moveTo>
                    <a:pt x="80709" y="960"/>
                  </a:moveTo>
                  <a:cubicBezTo>
                    <a:pt x="92615" y="6516"/>
                    <a:pt x="91822" y="43426"/>
                    <a:pt x="111666" y="65254"/>
                  </a:cubicBezTo>
                  <a:cubicBezTo>
                    <a:pt x="131510" y="87082"/>
                    <a:pt x="148575" y="98592"/>
                    <a:pt x="199772" y="131929"/>
                  </a:cubicBezTo>
                  <a:cubicBezTo>
                    <a:pt x="250969" y="165267"/>
                    <a:pt x="345822" y="223210"/>
                    <a:pt x="418847" y="265279"/>
                  </a:cubicBezTo>
                  <a:cubicBezTo>
                    <a:pt x="491872" y="307348"/>
                    <a:pt x="579185" y="353386"/>
                    <a:pt x="637922" y="384342"/>
                  </a:cubicBezTo>
                  <a:cubicBezTo>
                    <a:pt x="667291" y="399820"/>
                    <a:pt x="687532" y="410139"/>
                    <a:pt x="706979" y="419763"/>
                  </a:cubicBezTo>
                  <a:lnTo>
                    <a:pt x="722351" y="427276"/>
                  </a:lnTo>
                  <a:lnTo>
                    <a:pt x="685849" y="471254"/>
                  </a:lnTo>
                  <a:cubicBezTo>
                    <a:pt x="646062" y="520863"/>
                    <a:pt x="608558" y="569282"/>
                    <a:pt x="576014" y="612938"/>
                  </a:cubicBezTo>
                  <a:lnTo>
                    <a:pt x="529326" y="679566"/>
                  </a:lnTo>
                  <a:lnTo>
                    <a:pt x="487940" y="655414"/>
                  </a:lnTo>
                  <a:cubicBezTo>
                    <a:pt x="429637" y="619639"/>
                    <a:pt x="381045" y="585260"/>
                    <a:pt x="333122" y="555792"/>
                  </a:cubicBezTo>
                  <a:cubicBezTo>
                    <a:pt x="269225" y="516501"/>
                    <a:pt x="211678" y="481973"/>
                    <a:pt x="166434" y="455779"/>
                  </a:cubicBezTo>
                  <a:cubicBezTo>
                    <a:pt x="121190" y="429585"/>
                    <a:pt x="83884" y="416488"/>
                    <a:pt x="61659" y="398629"/>
                  </a:cubicBezTo>
                  <a:cubicBezTo>
                    <a:pt x="39434" y="380770"/>
                    <a:pt x="42609" y="374023"/>
                    <a:pt x="33084" y="348623"/>
                  </a:cubicBezTo>
                  <a:lnTo>
                    <a:pt x="19211" y="307902"/>
                  </a:lnTo>
                  <a:lnTo>
                    <a:pt x="16205" y="297885"/>
                  </a:lnTo>
                  <a:lnTo>
                    <a:pt x="4509" y="246229"/>
                  </a:lnTo>
                  <a:cubicBezTo>
                    <a:pt x="-254" y="210113"/>
                    <a:pt x="-2635" y="166854"/>
                    <a:pt x="4509" y="131929"/>
                  </a:cubicBezTo>
                  <a:cubicBezTo>
                    <a:pt x="11653" y="97004"/>
                    <a:pt x="34672" y="58508"/>
                    <a:pt x="47372" y="36680"/>
                  </a:cubicBezTo>
                  <a:lnTo>
                    <a:pt x="51019" y="30635"/>
                  </a:lnTo>
                  <a:lnTo>
                    <a:pt x="57350" y="20454"/>
                  </a:lnTo>
                  <a:lnTo>
                    <a:pt x="65871" y="7115"/>
                  </a:lnTo>
                  <a:lnTo>
                    <a:pt x="72263" y="1128"/>
                  </a:lnTo>
                  <a:cubicBezTo>
                    <a:pt x="74955" y="-255"/>
                    <a:pt x="77733" y="-429"/>
                    <a:pt x="80709" y="960"/>
                  </a:cubicBez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sp>
          <p:nvSpPr>
            <p:cNvPr id="298" name="任意多边形 297"/>
            <p:cNvSpPr/>
            <p:nvPr/>
          </p:nvSpPr>
          <p:spPr>
            <a:xfrm>
              <a:off x="8253972" y="2764260"/>
              <a:ext cx="290292" cy="388751"/>
            </a:xfrm>
            <a:custGeom>
              <a:avLst/>
              <a:gdLst>
                <a:gd name="connsiteX0" fmla="*/ 180108 w 290292"/>
                <a:gd name="connsiteY0" fmla="*/ 0 h 388751"/>
                <a:gd name="connsiteX1" fmla="*/ 189229 w 290292"/>
                <a:gd name="connsiteY1" fmla="*/ 4408 h 388751"/>
                <a:gd name="connsiteX2" fmla="*/ 208986 w 290292"/>
                <a:gd name="connsiteY2" fmla="*/ 19421 h 388751"/>
                <a:gd name="connsiteX3" fmla="*/ 261373 w 290292"/>
                <a:gd name="connsiteY3" fmla="*/ 117052 h 388751"/>
                <a:gd name="connsiteX4" fmla="*/ 289949 w 290292"/>
                <a:gd name="connsiteY4" fmla="*/ 255165 h 388751"/>
                <a:gd name="connsiteX5" fmla="*/ 273279 w 290292"/>
                <a:gd name="connsiteY5" fmla="*/ 378990 h 388751"/>
                <a:gd name="connsiteX6" fmla="*/ 218511 w 290292"/>
                <a:gd name="connsiteY6" fmla="*/ 369465 h 388751"/>
                <a:gd name="connsiteX7" fmla="*/ 16105 w 290292"/>
                <a:gd name="connsiteY7" fmla="*/ 278977 h 388751"/>
                <a:gd name="connsiteX8" fmla="*/ 0 w 290292"/>
                <a:gd name="connsiteY8" fmla="*/ 271237 h 388751"/>
                <a:gd name="connsiteX9" fmla="*/ 55103 w 290292"/>
                <a:gd name="connsiteY9" fmla="*/ 178366 h 388751"/>
                <a:gd name="connsiteX10" fmla="*/ 137554 w 290292"/>
                <a:gd name="connsiteY10" fmla="*/ 55136 h 388751"/>
                <a:gd name="connsiteX11" fmla="*/ 180108 w 290292"/>
                <a:gd name="connsiteY11" fmla="*/ 0 h 388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0292" h="388751">
                  <a:moveTo>
                    <a:pt x="180108" y="0"/>
                  </a:moveTo>
                  <a:lnTo>
                    <a:pt x="189229" y="4408"/>
                  </a:lnTo>
                  <a:cubicBezTo>
                    <a:pt x="196137" y="8482"/>
                    <a:pt x="202636" y="13270"/>
                    <a:pt x="208986" y="19421"/>
                  </a:cubicBezTo>
                  <a:cubicBezTo>
                    <a:pt x="234386" y="44027"/>
                    <a:pt x="247879" y="77761"/>
                    <a:pt x="261373" y="117052"/>
                  </a:cubicBezTo>
                  <a:cubicBezTo>
                    <a:pt x="274867" y="156343"/>
                    <a:pt x="287965" y="211509"/>
                    <a:pt x="289949" y="255165"/>
                  </a:cubicBezTo>
                  <a:cubicBezTo>
                    <a:pt x="291933" y="298821"/>
                    <a:pt x="285185" y="359940"/>
                    <a:pt x="273279" y="378990"/>
                  </a:cubicBezTo>
                  <a:cubicBezTo>
                    <a:pt x="261373" y="398040"/>
                    <a:pt x="261373" y="386134"/>
                    <a:pt x="218511" y="369465"/>
                  </a:cubicBezTo>
                  <a:cubicBezTo>
                    <a:pt x="175649" y="352796"/>
                    <a:pt x="101433" y="319855"/>
                    <a:pt x="16105" y="278977"/>
                  </a:cubicBezTo>
                  <a:lnTo>
                    <a:pt x="0" y="271237"/>
                  </a:lnTo>
                  <a:lnTo>
                    <a:pt x="55103" y="178366"/>
                  </a:lnTo>
                  <a:cubicBezTo>
                    <a:pt x="81595" y="136098"/>
                    <a:pt x="108582" y="95617"/>
                    <a:pt x="137554" y="55136"/>
                  </a:cubicBezTo>
                  <a:lnTo>
                    <a:pt x="180108" y="0"/>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p>
          </p:txBody>
        </p:sp>
        <p:grpSp>
          <p:nvGrpSpPr>
            <p:cNvPr id="299" name="组合 298"/>
            <p:cNvGrpSpPr/>
            <p:nvPr/>
          </p:nvGrpSpPr>
          <p:grpSpPr>
            <a:xfrm>
              <a:off x="7577008" y="2133390"/>
              <a:ext cx="416599" cy="716977"/>
              <a:chOff x="7577008" y="2133390"/>
              <a:chExt cx="416599" cy="716977"/>
            </a:xfrm>
          </p:grpSpPr>
          <p:sp>
            <p:nvSpPr>
              <p:cNvPr id="303" name="矩形 303"/>
              <p:cNvSpPr/>
              <p:nvPr/>
            </p:nvSpPr>
            <p:spPr>
              <a:xfrm>
                <a:off x="7806037" y="2133390"/>
                <a:ext cx="121725" cy="133357"/>
              </a:xfrm>
              <a:custGeom>
                <a:avLst/>
                <a:gdLst>
                  <a:gd name="connsiteX0" fmla="*/ 0 w 36000"/>
                  <a:gd name="connsiteY0" fmla="*/ 0 h 169075"/>
                  <a:gd name="connsiteX1" fmla="*/ 36000 w 36000"/>
                  <a:gd name="connsiteY1" fmla="*/ 0 h 169075"/>
                  <a:gd name="connsiteX2" fmla="*/ 36000 w 36000"/>
                  <a:gd name="connsiteY2" fmla="*/ 169075 h 169075"/>
                  <a:gd name="connsiteX3" fmla="*/ 0 w 36000"/>
                  <a:gd name="connsiteY3" fmla="*/ 169075 h 169075"/>
                  <a:gd name="connsiteX4" fmla="*/ 0 w 36000"/>
                  <a:gd name="connsiteY4" fmla="*/ 0 h 169075"/>
                  <a:gd name="connsiteX0" fmla="*/ 0 w 124106"/>
                  <a:gd name="connsiteY0" fmla="*/ 33338 h 169075"/>
                  <a:gd name="connsiteX1" fmla="*/ 124106 w 124106"/>
                  <a:gd name="connsiteY1" fmla="*/ 0 h 169075"/>
                  <a:gd name="connsiteX2" fmla="*/ 124106 w 124106"/>
                  <a:gd name="connsiteY2" fmla="*/ 169075 h 169075"/>
                  <a:gd name="connsiteX3" fmla="*/ 88106 w 124106"/>
                  <a:gd name="connsiteY3" fmla="*/ 169075 h 169075"/>
                  <a:gd name="connsiteX4" fmla="*/ 0 w 124106"/>
                  <a:gd name="connsiteY4" fmla="*/ 33338 h 169075"/>
                  <a:gd name="connsiteX0" fmla="*/ 0 w 124106"/>
                  <a:gd name="connsiteY0" fmla="*/ 0 h 135737"/>
                  <a:gd name="connsiteX1" fmla="*/ 31238 w 124106"/>
                  <a:gd name="connsiteY1" fmla="*/ 2380 h 135737"/>
                  <a:gd name="connsiteX2" fmla="*/ 124106 w 124106"/>
                  <a:gd name="connsiteY2" fmla="*/ 135737 h 135737"/>
                  <a:gd name="connsiteX3" fmla="*/ 88106 w 124106"/>
                  <a:gd name="connsiteY3" fmla="*/ 135737 h 135737"/>
                  <a:gd name="connsiteX4" fmla="*/ 0 w 124106"/>
                  <a:gd name="connsiteY4" fmla="*/ 0 h 135737"/>
                  <a:gd name="connsiteX0" fmla="*/ 0 w 121725"/>
                  <a:gd name="connsiteY0" fmla="*/ 1 h 133357"/>
                  <a:gd name="connsiteX1" fmla="*/ 28857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1 h 133357"/>
                  <a:gd name="connsiteX1" fmla="*/ 33619 w 121725"/>
                  <a:gd name="connsiteY1" fmla="*/ 0 h 133357"/>
                  <a:gd name="connsiteX2" fmla="*/ 121725 w 121725"/>
                  <a:gd name="connsiteY2" fmla="*/ 133357 h 133357"/>
                  <a:gd name="connsiteX3" fmla="*/ 85725 w 121725"/>
                  <a:gd name="connsiteY3" fmla="*/ 133357 h 133357"/>
                  <a:gd name="connsiteX4" fmla="*/ 0 w 121725"/>
                  <a:gd name="connsiteY4" fmla="*/ 1 h 133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725" h="133357">
                    <a:moveTo>
                      <a:pt x="0" y="1"/>
                    </a:moveTo>
                    <a:lnTo>
                      <a:pt x="33619" y="0"/>
                    </a:lnTo>
                    <a:lnTo>
                      <a:pt x="121725" y="133357"/>
                    </a:lnTo>
                    <a:lnTo>
                      <a:pt x="85725" y="133357"/>
                    </a:lnTo>
                    <a:lnTo>
                      <a:pt x="0" y="1"/>
                    </a:lnTo>
                    <a:close/>
                  </a:path>
                </a:pathLst>
              </a:custGeom>
              <a:solidFill>
                <a:srgbClr val="F7B077"/>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4" name="矩形 303"/>
              <p:cNvSpPr/>
              <p:nvPr/>
            </p:nvSpPr>
            <p:spPr>
              <a:xfrm>
                <a:off x="7844143" y="2385804"/>
                <a:ext cx="86006" cy="107163"/>
              </a:xfrm>
              <a:custGeom>
                <a:avLst/>
                <a:gdLst>
                  <a:gd name="connsiteX0" fmla="*/ 0 w 36000"/>
                  <a:gd name="connsiteY0" fmla="*/ 0 h 169075"/>
                  <a:gd name="connsiteX1" fmla="*/ 36000 w 36000"/>
                  <a:gd name="connsiteY1" fmla="*/ 0 h 169075"/>
                  <a:gd name="connsiteX2" fmla="*/ 36000 w 36000"/>
                  <a:gd name="connsiteY2" fmla="*/ 169075 h 169075"/>
                  <a:gd name="connsiteX3" fmla="*/ 0 w 36000"/>
                  <a:gd name="connsiteY3" fmla="*/ 169075 h 169075"/>
                  <a:gd name="connsiteX4" fmla="*/ 0 w 36000"/>
                  <a:gd name="connsiteY4" fmla="*/ 0 h 169075"/>
                  <a:gd name="connsiteX0" fmla="*/ 0 w 124106"/>
                  <a:gd name="connsiteY0" fmla="*/ 33338 h 169075"/>
                  <a:gd name="connsiteX1" fmla="*/ 124106 w 124106"/>
                  <a:gd name="connsiteY1" fmla="*/ 0 h 169075"/>
                  <a:gd name="connsiteX2" fmla="*/ 124106 w 124106"/>
                  <a:gd name="connsiteY2" fmla="*/ 169075 h 169075"/>
                  <a:gd name="connsiteX3" fmla="*/ 88106 w 124106"/>
                  <a:gd name="connsiteY3" fmla="*/ 169075 h 169075"/>
                  <a:gd name="connsiteX4" fmla="*/ 0 w 124106"/>
                  <a:gd name="connsiteY4" fmla="*/ 33338 h 169075"/>
                  <a:gd name="connsiteX0" fmla="*/ 0 w 124106"/>
                  <a:gd name="connsiteY0" fmla="*/ 0 h 135737"/>
                  <a:gd name="connsiteX1" fmla="*/ 31238 w 124106"/>
                  <a:gd name="connsiteY1" fmla="*/ 2380 h 135737"/>
                  <a:gd name="connsiteX2" fmla="*/ 124106 w 124106"/>
                  <a:gd name="connsiteY2" fmla="*/ 135737 h 135737"/>
                  <a:gd name="connsiteX3" fmla="*/ 88106 w 124106"/>
                  <a:gd name="connsiteY3" fmla="*/ 135737 h 135737"/>
                  <a:gd name="connsiteX4" fmla="*/ 0 w 124106"/>
                  <a:gd name="connsiteY4" fmla="*/ 0 h 135737"/>
                  <a:gd name="connsiteX0" fmla="*/ 0 w 121725"/>
                  <a:gd name="connsiteY0" fmla="*/ 1 h 133357"/>
                  <a:gd name="connsiteX1" fmla="*/ 28857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1 h 133357"/>
                  <a:gd name="connsiteX1" fmla="*/ 33619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0 h 133356"/>
                  <a:gd name="connsiteX1" fmla="*/ 69338 w 121725"/>
                  <a:gd name="connsiteY1" fmla="*/ 26193 h 133356"/>
                  <a:gd name="connsiteX2" fmla="*/ 121725 w 121725"/>
                  <a:gd name="connsiteY2" fmla="*/ 133356 h 133356"/>
                  <a:gd name="connsiteX3" fmla="*/ 85725 w 121725"/>
                  <a:gd name="connsiteY3" fmla="*/ 133356 h 133356"/>
                  <a:gd name="connsiteX4" fmla="*/ 0 w 121725"/>
                  <a:gd name="connsiteY4" fmla="*/ 0 h 133356"/>
                  <a:gd name="connsiteX0" fmla="*/ 0 w 86006"/>
                  <a:gd name="connsiteY0" fmla="*/ 2382 h 107163"/>
                  <a:gd name="connsiteX1" fmla="*/ 33619 w 86006"/>
                  <a:gd name="connsiteY1" fmla="*/ 0 h 107163"/>
                  <a:gd name="connsiteX2" fmla="*/ 86006 w 86006"/>
                  <a:gd name="connsiteY2" fmla="*/ 107163 h 107163"/>
                  <a:gd name="connsiteX3" fmla="*/ 50006 w 86006"/>
                  <a:gd name="connsiteY3" fmla="*/ 107163 h 107163"/>
                  <a:gd name="connsiteX4" fmla="*/ 0 w 86006"/>
                  <a:gd name="connsiteY4" fmla="*/ 2382 h 1071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006" h="107163">
                    <a:moveTo>
                      <a:pt x="0" y="2382"/>
                    </a:moveTo>
                    <a:lnTo>
                      <a:pt x="33619" y="0"/>
                    </a:lnTo>
                    <a:lnTo>
                      <a:pt x="86006" y="107163"/>
                    </a:lnTo>
                    <a:lnTo>
                      <a:pt x="50006" y="107163"/>
                    </a:lnTo>
                    <a:lnTo>
                      <a:pt x="0" y="2382"/>
                    </a:lnTo>
                    <a:close/>
                  </a:path>
                </a:pathLst>
              </a:custGeom>
              <a:solidFill>
                <a:srgbClr val="F7B077"/>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5" name="矩形 303"/>
              <p:cNvSpPr/>
              <p:nvPr/>
            </p:nvSpPr>
            <p:spPr>
              <a:xfrm>
                <a:off x="7838190" y="2593181"/>
                <a:ext cx="105056" cy="97639"/>
              </a:xfrm>
              <a:custGeom>
                <a:avLst/>
                <a:gdLst>
                  <a:gd name="connsiteX0" fmla="*/ 0 w 36000"/>
                  <a:gd name="connsiteY0" fmla="*/ 0 h 169075"/>
                  <a:gd name="connsiteX1" fmla="*/ 36000 w 36000"/>
                  <a:gd name="connsiteY1" fmla="*/ 0 h 169075"/>
                  <a:gd name="connsiteX2" fmla="*/ 36000 w 36000"/>
                  <a:gd name="connsiteY2" fmla="*/ 169075 h 169075"/>
                  <a:gd name="connsiteX3" fmla="*/ 0 w 36000"/>
                  <a:gd name="connsiteY3" fmla="*/ 169075 h 169075"/>
                  <a:gd name="connsiteX4" fmla="*/ 0 w 36000"/>
                  <a:gd name="connsiteY4" fmla="*/ 0 h 169075"/>
                  <a:gd name="connsiteX0" fmla="*/ 0 w 124106"/>
                  <a:gd name="connsiteY0" fmla="*/ 33338 h 169075"/>
                  <a:gd name="connsiteX1" fmla="*/ 124106 w 124106"/>
                  <a:gd name="connsiteY1" fmla="*/ 0 h 169075"/>
                  <a:gd name="connsiteX2" fmla="*/ 124106 w 124106"/>
                  <a:gd name="connsiteY2" fmla="*/ 169075 h 169075"/>
                  <a:gd name="connsiteX3" fmla="*/ 88106 w 124106"/>
                  <a:gd name="connsiteY3" fmla="*/ 169075 h 169075"/>
                  <a:gd name="connsiteX4" fmla="*/ 0 w 124106"/>
                  <a:gd name="connsiteY4" fmla="*/ 33338 h 169075"/>
                  <a:gd name="connsiteX0" fmla="*/ 0 w 124106"/>
                  <a:gd name="connsiteY0" fmla="*/ 0 h 135737"/>
                  <a:gd name="connsiteX1" fmla="*/ 31238 w 124106"/>
                  <a:gd name="connsiteY1" fmla="*/ 2380 h 135737"/>
                  <a:gd name="connsiteX2" fmla="*/ 124106 w 124106"/>
                  <a:gd name="connsiteY2" fmla="*/ 135737 h 135737"/>
                  <a:gd name="connsiteX3" fmla="*/ 88106 w 124106"/>
                  <a:gd name="connsiteY3" fmla="*/ 135737 h 135737"/>
                  <a:gd name="connsiteX4" fmla="*/ 0 w 124106"/>
                  <a:gd name="connsiteY4" fmla="*/ 0 h 135737"/>
                  <a:gd name="connsiteX0" fmla="*/ 0 w 121725"/>
                  <a:gd name="connsiteY0" fmla="*/ 1 h 133357"/>
                  <a:gd name="connsiteX1" fmla="*/ 28857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1 h 133357"/>
                  <a:gd name="connsiteX1" fmla="*/ 33619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0 h 133356"/>
                  <a:gd name="connsiteX1" fmla="*/ 57431 w 121725"/>
                  <a:gd name="connsiteY1" fmla="*/ 40480 h 133356"/>
                  <a:gd name="connsiteX2" fmla="*/ 121725 w 121725"/>
                  <a:gd name="connsiteY2" fmla="*/ 133356 h 133356"/>
                  <a:gd name="connsiteX3" fmla="*/ 85725 w 121725"/>
                  <a:gd name="connsiteY3" fmla="*/ 133356 h 133356"/>
                  <a:gd name="connsiteX4" fmla="*/ 0 w 121725"/>
                  <a:gd name="connsiteY4" fmla="*/ 0 h 133356"/>
                  <a:gd name="connsiteX0" fmla="*/ 0 w 95531"/>
                  <a:gd name="connsiteY0" fmla="*/ 2 h 92876"/>
                  <a:gd name="connsiteX1" fmla="*/ 31237 w 95531"/>
                  <a:gd name="connsiteY1" fmla="*/ 0 h 92876"/>
                  <a:gd name="connsiteX2" fmla="*/ 95531 w 95531"/>
                  <a:gd name="connsiteY2" fmla="*/ 92876 h 92876"/>
                  <a:gd name="connsiteX3" fmla="*/ 59531 w 95531"/>
                  <a:gd name="connsiteY3" fmla="*/ 92876 h 92876"/>
                  <a:gd name="connsiteX4" fmla="*/ 0 w 95531"/>
                  <a:gd name="connsiteY4" fmla="*/ 2 h 92876"/>
                  <a:gd name="connsiteX0" fmla="*/ 0 w 100294"/>
                  <a:gd name="connsiteY0" fmla="*/ 2 h 92876"/>
                  <a:gd name="connsiteX1" fmla="*/ 36000 w 100294"/>
                  <a:gd name="connsiteY1" fmla="*/ 0 h 92876"/>
                  <a:gd name="connsiteX2" fmla="*/ 100294 w 100294"/>
                  <a:gd name="connsiteY2" fmla="*/ 92876 h 92876"/>
                  <a:gd name="connsiteX3" fmla="*/ 64294 w 100294"/>
                  <a:gd name="connsiteY3" fmla="*/ 92876 h 92876"/>
                  <a:gd name="connsiteX4" fmla="*/ 0 w 100294"/>
                  <a:gd name="connsiteY4" fmla="*/ 2 h 92876"/>
                  <a:gd name="connsiteX0" fmla="*/ 0 w 105056"/>
                  <a:gd name="connsiteY0" fmla="*/ 0 h 95255"/>
                  <a:gd name="connsiteX1" fmla="*/ 40762 w 105056"/>
                  <a:gd name="connsiteY1" fmla="*/ 2379 h 95255"/>
                  <a:gd name="connsiteX2" fmla="*/ 105056 w 105056"/>
                  <a:gd name="connsiteY2" fmla="*/ 95255 h 95255"/>
                  <a:gd name="connsiteX3" fmla="*/ 69056 w 105056"/>
                  <a:gd name="connsiteY3" fmla="*/ 95255 h 95255"/>
                  <a:gd name="connsiteX4" fmla="*/ 0 w 105056"/>
                  <a:gd name="connsiteY4" fmla="*/ 0 h 95255"/>
                  <a:gd name="connsiteX0" fmla="*/ 0 w 105056"/>
                  <a:gd name="connsiteY0" fmla="*/ 2384 h 97639"/>
                  <a:gd name="connsiteX1" fmla="*/ 36000 w 105056"/>
                  <a:gd name="connsiteY1" fmla="*/ 0 h 97639"/>
                  <a:gd name="connsiteX2" fmla="*/ 105056 w 105056"/>
                  <a:gd name="connsiteY2" fmla="*/ 97639 h 97639"/>
                  <a:gd name="connsiteX3" fmla="*/ 69056 w 105056"/>
                  <a:gd name="connsiteY3" fmla="*/ 97639 h 97639"/>
                  <a:gd name="connsiteX4" fmla="*/ 0 w 105056"/>
                  <a:gd name="connsiteY4" fmla="*/ 2384 h 976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056" h="97639">
                    <a:moveTo>
                      <a:pt x="0" y="2384"/>
                    </a:moveTo>
                    <a:lnTo>
                      <a:pt x="36000" y="0"/>
                    </a:lnTo>
                    <a:lnTo>
                      <a:pt x="105056" y="97639"/>
                    </a:lnTo>
                    <a:lnTo>
                      <a:pt x="69056" y="97639"/>
                    </a:lnTo>
                    <a:lnTo>
                      <a:pt x="0" y="2384"/>
                    </a:lnTo>
                    <a:close/>
                  </a:path>
                </a:pathLst>
              </a:custGeom>
              <a:solidFill>
                <a:srgbClr val="F7B077"/>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6" name="矩形 303"/>
              <p:cNvSpPr/>
              <p:nvPr/>
            </p:nvSpPr>
            <p:spPr>
              <a:xfrm>
                <a:off x="7727316" y="2140759"/>
                <a:ext cx="66956" cy="114307"/>
              </a:xfrm>
              <a:custGeom>
                <a:avLst/>
                <a:gdLst>
                  <a:gd name="connsiteX0" fmla="*/ 0 w 36000"/>
                  <a:gd name="connsiteY0" fmla="*/ 0 h 169075"/>
                  <a:gd name="connsiteX1" fmla="*/ 36000 w 36000"/>
                  <a:gd name="connsiteY1" fmla="*/ 0 h 169075"/>
                  <a:gd name="connsiteX2" fmla="*/ 36000 w 36000"/>
                  <a:gd name="connsiteY2" fmla="*/ 169075 h 169075"/>
                  <a:gd name="connsiteX3" fmla="*/ 0 w 36000"/>
                  <a:gd name="connsiteY3" fmla="*/ 169075 h 169075"/>
                  <a:gd name="connsiteX4" fmla="*/ 0 w 36000"/>
                  <a:gd name="connsiteY4" fmla="*/ 0 h 169075"/>
                  <a:gd name="connsiteX0" fmla="*/ 0 w 124106"/>
                  <a:gd name="connsiteY0" fmla="*/ 33338 h 169075"/>
                  <a:gd name="connsiteX1" fmla="*/ 124106 w 124106"/>
                  <a:gd name="connsiteY1" fmla="*/ 0 h 169075"/>
                  <a:gd name="connsiteX2" fmla="*/ 124106 w 124106"/>
                  <a:gd name="connsiteY2" fmla="*/ 169075 h 169075"/>
                  <a:gd name="connsiteX3" fmla="*/ 88106 w 124106"/>
                  <a:gd name="connsiteY3" fmla="*/ 169075 h 169075"/>
                  <a:gd name="connsiteX4" fmla="*/ 0 w 124106"/>
                  <a:gd name="connsiteY4" fmla="*/ 33338 h 169075"/>
                  <a:gd name="connsiteX0" fmla="*/ 0 w 124106"/>
                  <a:gd name="connsiteY0" fmla="*/ 0 h 135737"/>
                  <a:gd name="connsiteX1" fmla="*/ 31238 w 124106"/>
                  <a:gd name="connsiteY1" fmla="*/ 2380 h 135737"/>
                  <a:gd name="connsiteX2" fmla="*/ 124106 w 124106"/>
                  <a:gd name="connsiteY2" fmla="*/ 135737 h 135737"/>
                  <a:gd name="connsiteX3" fmla="*/ 88106 w 124106"/>
                  <a:gd name="connsiteY3" fmla="*/ 135737 h 135737"/>
                  <a:gd name="connsiteX4" fmla="*/ 0 w 124106"/>
                  <a:gd name="connsiteY4" fmla="*/ 0 h 135737"/>
                  <a:gd name="connsiteX0" fmla="*/ 0 w 121725"/>
                  <a:gd name="connsiteY0" fmla="*/ 1 h 133357"/>
                  <a:gd name="connsiteX1" fmla="*/ 28857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1 h 133357"/>
                  <a:gd name="connsiteX1" fmla="*/ 33619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0 h 133356"/>
                  <a:gd name="connsiteX1" fmla="*/ 69338 w 121725"/>
                  <a:gd name="connsiteY1" fmla="*/ 26193 h 133356"/>
                  <a:gd name="connsiteX2" fmla="*/ 121725 w 121725"/>
                  <a:gd name="connsiteY2" fmla="*/ 133356 h 133356"/>
                  <a:gd name="connsiteX3" fmla="*/ 85725 w 121725"/>
                  <a:gd name="connsiteY3" fmla="*/ 133356 h 133356"/>
                  <a:gd name="connsiteX4" fmla="*/ 0 w 121725"/>
                  <a:gd name="connsiteY4" fmla="*/ 0 h 133356"/>
                  <a:gd name="connsiteX0" fmla="*/ 0 w 86006"/>
                  <a:gd name="connsiteY0" fmla="*/ 2382 h 107163"/>
                  <a:gd name="connsiteX1" fmla="*/ 33619 w 86006"/>
                  <a:gd name="connsiteY1" fmla="*/ 0 h 107163"/>
                  <a:gd name="connsiteX2" fmla="*/ 86006 w 86006"/>
                  <a:gd name="connsiteY2" fmla="*/ 107163 h 107163"/>
                  <a:gd name="connsiteX3" fmla="*/ 50006 w 86006"/>
                  <a:gd name="connsiteY3" fmla="*/ 107163 h 107163"/>
                  <a:gd name="connsiteX4" fmla="*/ 0 w 86006"/>
                  <a:gd name="connsiteY4" fmla="*/ 2382 h 107163"/>
                  <a:gd name="connsiteX0" fmla="*/ 0 w 86006"/>
                  <a:gd name="connsiteY0" fmla="*/ 2382 h 116688"/>
                  <a:gd name="connsiteX1" fmla="*/ 33619 w 86006"/>
                  <a:gd name="connsiteY1" fmla="*/ 0 h 116688"/>
                  <a:gd name="connsiteX2" fmla="*/ 86006 w 86006"/>
                  <a:gd name="connsiteY2" fmla="*/ 107163 h 116688"/>
                  <a:gd name="connsiteX3" fmla="*/ 23813 w 86006"/>
                  <a:gd name="connsiteY3" fmla="*/ 116688 h 116688"/>
                  <a:gd name="connsiteX4" fmla="*/ 0 w 86006"/>
                  <a:gd name="connsiteY4" fmla="*/ 2382 h 116688"/>
                  <a:gd name="connsiteX0" fmla="*/ 0 w 62193"/>
                  <a:gd name="connsiteY0" fmla="*/ 2382 h 116688"/>
                  <a:gd name="connsiteX1" fmla="*/ 33619 w 62193"/>
                  <a:gd name="connsiteY1" fmla="*/ 0 h 116688"/>
                  <a:gd name="connsiteX2" fmla="*/ 62193 w 62193"/>
                  <a:gd name="connsiteY2" fmla="*/ 111926 h 116688"/>
                  <a:gd name="connsiteX3" fmla="*/ 23813 w 62193"/>
                  <a:gd name="connsiteY3" fmla="*/ 116688 h 116688"/>
                  <a:gd name="connsiteX4" fmla="*/ 0 w 62193"/>
                  <a:gd name="connsiteY4" fmla="*/ 2382 h 116688"/>
                  <a:gd name="connsiteX0" fmla="*/ 0 w 62193"/>
                  <a:gd name="connsiteY0" fmla="*/ 2382 h 114307"/>
                  <a:gd name="connsiteX1" fmla="*/ 33619 w 62193"/>
                  <a:gd name="connsiteY1" fmla="*/ 0 h 114307"/>
                  <a:gd name="connsiteX2" fmla="*/ 62193 w 62193"/>
                  <a:gd name="connsiteY2" fmla="*/ 111926 h 114307"/>
                  <a:gd name="connsiteX3" fmla="*/ 28576 w 62193"/>
                  <a:gd name="connsiteY3" fmla="*/ 114307 h 114307"/>
                  <a:gd name="connsiteX4" fmla="*/ 0 w 62193"/>
                  <a:gd name="connsiteY4" fmla="*/ 2382 h 114307"/>
                  <a:gd name="connsiteX0" fmla="*/ 0 w 62193"/>
                  <a:gd name="connsiteY0" fmla="*/ 2382 h 114307"/>
                  <a:gd name="connsiteX1" fmla="*/ 36000 w 62193"/>
                  <a:gd name="connsiteY1" fmla="*/ 0 h 114307"/>
                  <a:gd name="connsiteX2" fmla="*/ 62193 w 62193"/>
                  <a:gd name="connsiteY2" fmla="*/ 111926 h 114307"/>
                  <a:gd name="connsiteX3" fmla="*/ 28576 w 62193"/>
                  <a:gd name="connsiteY3" fmla="*/ 114307 h 114307"/>
                  <a:gd name="connsiteX4" fmla="*/ 0 w 62193"/>
                  <a:gd name="connsiteY4" fmla="*/ 2382 h 114307"/>
                  <a:gd name="connsiteX0" fmla="*/ 0 w 66956"/>
                  <a:gd name="connsiteY0" fmla="*/ 2382 h 114307"/>
                  <a:gd name="connsiteX1" fmla="*/ 36000 w 66956"/>
                  <a:gd name="connsiteY1" fmla="*/ 0 h 114307"/>
                  <a:gd name="connsiteX2" fmla="*/ 66956 w 66956"/>
                  <a:gd name="connsiteY2" fmla="*/ 111926 h 114307"/>
                  <a:gd name="connsiteX3" fmla="*/ 28576 w 66956"/>
                  <a:gd name="connsiteY3" fmla="*/ 114307 h 114307"/>
                  <a:gd name="connsiteX4" fmla="*/ 0 w 66956"/>
                  <a:gd name="connsiteY4" fmla="*/ 2382 h 11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56" h="114307">
                    <a:moveTo>
                      <a:pt x="0" y="2382"/>
                    </a:moveTo>
                    <a:lnTo>
                      <a:pt x="36000" y="0"/>
                    </a:lnTo>
                    <a:lnTo>
                      <a:pt x="66956" y="111926"/>
                    </a:lnTo>
                    <a:lnTo>
                      <a:pt x="28576" y="114307"/>
                    </a:lnTo>
                    <a:lnTo>
                      <a:pt x="0" y="2382"/>
                    </a:lnTo>
                    <a:close/>
                  </a:path>
                </a:pathLst>
              </a:custGeom>
              <a:solidFill>
                <a:srgbClr val="F7B077"/>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7" name="矩形 303"/>
              <p:cNvSpPr/>
              <p:nvPr/>
            </p:nvSpPr>
            <p:spPr>
              <a:xfrm>
                <a:off x="7770178" y="2140013"/>
                <a:ext cx="66956" cy="114307"/>
              </a:xfrm>
              <a:custGeom>
                <a:avLst/>
                <a:gdLst>
                  <a:gd name="connsiteX0" fmla="*/ 0 w 36000"/>
                  <a:gd name="connsiteY0" fmla="*/ 0 h 169075"/>
                  <a:gd name="connsiteX1" fmla="*/ 36000 w 36000"/>
                  <a:gd name="connsiteY1" fmla="*/ 0 h 169075"/>
                  <a:gd name="connsiteX2" fmla="*/ 36000 w 36000"/>
                  <a:gd name="connsiteY2" fmla="*/ 169075 h 169075"/>
                  <a:gd name="connsiteX3" fmla="*/ 0 w 36000"/>
                  <a:gd name="connsiteY3" fmla="*/ 169075 h 169075"/>
                  <a:gd name="connsiteX4" fmla="*/ 0 w 36000"/>
                  <a:gd name="connsiteY4" fmla="*/ 0 h 169075"/>
                  <a:gd name="connsiteX0" fmla="*/ 0 w 124106"/>
                  <a:gd name="connsiteY0" fmla="*/ 33338 h 169075"/>
                  <a:gd name="connsiteX1" fmla="*/ 124106 w 124106"/>
                  <a:gd name="connsiteY1" fmla="*/ 0 h 169075"/>
                  <a:gd name="connsiteX2" fmla="*/ 124106 w 124106"/>
                  <a:gd name="connsiteY2" fmla="*/ 169075 h 169075"/>
                  <a:gd name="connsiteX3" fmla="*/ 88106 w 124106"/>
                  <a:gd name="connsiteY3" fmla="*/ 169075 h 169075"/>
                  <a:gd name="connsiteX4" fmla="*/ 0 w 124106"/>
                  <a:gd name="connsiteY4" fmla="*/ 33338 h 169075"/>
                  <a:gd name="connsiteX0" fmla="*/ 0 w 124106"/>
                  <a:gd name="connsiteY0" fmla="*/ 0 h 135737"/>
                  <a:gd name="connsiteX1" fmla="*/ 31238 w 124106"/>
                  <a:gd name="connsiteY1" fmla="*/ 2380 h 135737"/>
                  <a:gd name="connsiteX2" fmla="*/ 124106 w 124106"/>
                  <a:gd name="connsiteY2" fmla="*/ 135737 h 135737"/>
                  <a:gd name="connsiteX3" fmla="*/ 88106 w 124106"/>
                  <a:gd name="connsiteY3" fmla="*/ 135737 h 135737"/>
                  <a:gd name="connsiteX4" fmla="*/ 0 w 124106"/>
                  <a:gd name="connsiteY4" fmla="*/ 0 h 135737"/>
                  <a:gd name="connsiteX0" fmla="*/ 0 w 121725"/>
                  <a:gd name="connsiteY0" fmla="*/ 1 h 133357"/>
                  <a:gd name="connsiteX1" fmla="*/ 28857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1 h 133357"/>
                  <a:gd name="connsiteX1" fmla="*/ 33619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0 h 133356"/>
                  <a:gd name="connsiteX1" fmla="*/ 69338 w 121725"/>
                  <a:gd name="connsiteY1" fmla="*/ 26193 h 133356"/>
                  <a:gd name="connsiteX2" fmla="*/ 121725 w 121725"/>
                  <a:gd name="connsiteY2" fmla="*/ 133356 h 133356"/>
                  <a:gd name="connsiteX3" fmla="*/ 85725 w 121725"/>
                  <a:gd name="connsiteY3" fmla="*/ 133356 h 133356"/>
                  <a:gd name="connsiteX4" fmla="*/ 0 w 121725"/>
                  <a:gd name="connsiteY4" fmla="*/ 0 h 133356"/>
                  <a:gd name="connsiteX0" fmla="*/ 0 w 86006"/>
                  <a:gd name="connsiteY0" fmla="*/ 2382 h 107163"/>
                  <a:gd name="connsiteX1" fmla="*/ 33619 w 86006"/>
                  <a:gd name="connsiteY1" fmla="*/ 0 h 107163"/>
                  <a:gd name="connsiteX2" fmla="*/ 86006 w 86006"/>
                  <a:gd name="connsiteY2" fmla="*/ 107163 h 107163"/>
                  <a:gd name="connsiteX3" fmla="*/ 50006 w 86006"/>
                  <a:gd name="connsiteY3" fmla="*/ 107163 h 107163"/>
                  <a:gd name="connsiteX4" fmla="*/ 0 w 86006"/>
                  <a:gd name="connsiteY4" fmla="*/ 2382 h 107163"/>
                  <a:gd name="connsiteX0" fmla="*/ 0 w 86006"/>
                  <a:gd name="connsiteY0" fmla="*/ 2382 h 116688"/>
                  <a:gd name="connsiteX1" fmla="*/ 33619 w 86006"/>
                  <a:gd name="connsiteY1" fmla="*/ 0 h 116688"/>
                  <a:gd name="connsiteX2" fmla="*/ 86006 w 86006"/>
                  <a:gd name="connsiteY2" fmla="*/ 107163 h 116688"/>
                  <a:gd name="connsiteX3" fmla="*/ 23813 w 86006"/>
                  <a:gd name="connsiteY3" fmla="*/ 116688 h 116688"/>
                  <a:gd name="connsiteX4" fmla="*/ 0 w 86006"/>
                  <a:gd name="connsiteY4" fmla="*/ 2382 h 116688"/>
                  <a:gd name="connsiteX0" fmla="*/ 0 w 62193"/>
                  <a:gd name="connsiteY0" fmla="*/ 2382 h 116688"/>
                  <a:gd name="connsiteX1" fmla="*/ 33619 w 62193"/>
                  <a:gd name="connsiteY1" fmla="*/ 0 h 116688"/>
                  <a:gd name="connsiteX2" fmla="*/ 62193 w 62193"/>
                  <a:gd name="connsiteY2" fmla="*/ 111926 h 116688"/>
                  <a:gd name="connsiteX3" fmla="*/ 23813 w 62193"/>
                  <a:gd name="connsiteY3" fmla="*/ 116688 h 116688"/>
                  <a:gd name="connsiteX4" fmla="*/ 0 w 62193"/>
                  <a:gd name="connsiteY4" fmla="*/ 2382 h 116688"/>
                  <a:gd name="connsiteX0" fmla="*/ 0 w 62193"/>
                  <a:gd name="connsiteY0" fmla="*/ 2382 h 114307"/>
                  <a:gd name="connsiteX1" fmla="*/ 33619 w 62193"/>
                  <a:gd name="connsiteY1" fmla="*/ 0 h 114307"/>
                  <a:gd name="connsiteX2" fmla="*/ 62193 w 62193"/>
                  <a:gd name="connsiteY2" fmla="*/ 111926 h 114307"/>
                  <a:gd name="connsiteX3" fmla="*/ 28576 w 62193"/>
                  <a:gd name="connsiteY3" fmla="*/ 114307 h 114307"/>
                  <a:gd name="connsiteX4" fmla="*/ 0 w 62193"/>
                  <a:gd name="connsiteY4" fmla="*/ 2382 h 114307"/>
                  <a:gd name="connsiteX0" fmla="*/ 0 w 62193"/>
                  <a:gd name="connsiteY0" fmla="*/ 2382 h 114307"/>
                  <a:gd name="connsiteX1" fmla="*/ 36000 w 62193"/>
                  <a:gd name="connsiteY1" fmla="*/ 0 h 114307"/>
                  <a:gd name="connsiteX2" fmla="*/ 62193 w 62193"/>
                  <a:gd name="connsiteY2" fmla="*/ 111926 h 114307"/>
                  <a:gd name="connsiteX3" fmla="*/ 28576 w 62193"/>
                  <a:gd name="connsiteY3" fmla="*/ 114307 h 114307"/>
                  <a:gd name="connsiteX4" fmla="*/ 0 w 62193"/>
                  <a:gd name="connsiteY4" fmla="*/ 2382 h 114307"/>
                  <a:gd name="connsiteX0" fmla="*/ 0 w 66956"/>
                  <a:gd name="connsiteY0" fmla="*/ 2382 h 114307"/>
                  <a:gd name="connsiteX1" fmla="*/ 36000 w 66956"/>
                  <a:gd name="connsiteY1" fmla="*/ 0 h 114307"/>
                  <a:gd name="connsiteX2" fmla="*/ 66956 w 66956"/>
                  <a:gd name="connsiteY2" fmla="*/ 111926 h 114307"/>
                  <a:gd name="connsiteX3" fmla="*/ 28576 w 66956"/>
                  <a:gd name="connsiteY3" fmla="*/ 114307 h 114307"/>
                  <a:gd name="connsiteX4" fmla="*/ 0 w 66956"/>
                  <a:gd name="connsiteY4" fmla="*/ 2382 h 1143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956" h="114307">
                    <a:moveTo>
                      <a:pt x="0" y="2382"/>
                    </a:moveTo>
                    <a:lnTo>
                      <a:pt x="36000" y="0"/>
                    </a:lnTo>
                    <a:lnTo>
                      <a:pt x="66956" y="111926"/>
                    </a:lnTo>
                    <a:lnTo>
                      <a:pt x="28576" y="114307"/>
                    </a:lnTo>
                    <a:lnTo>
                      <a:pt x="0" y="2382"/>
                    </a:lnTo>
                    <a:close/>
                  </a:path>
                </a:pathLst>
              </a:custGeom>
              <a:solidFill>
                <a:srgbClr val="F7B077"/>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8" name="矩形 303"/>
              <p:cNvSpPr/>
              <p:nvPr/>
            </p:nvSpPr>
            <p:spPr>
              <a:xfrm flipH="1">
                <a:off x="7841762" y="2266679"/>
                <a:ext cx="83625" cy="121451"/>
              </a:xfrm>
              <a:custGeom>
                <a:avLst/>
                <a:gdLst>
                  <a:gd name="connsiteX0" fmla="*/ 0 w 36000"/>
                  <a:gd name="connsiteY0" fmla="*/ 0 h 169075"/>
                  <a:gd name="connsiteX1" fmla="*/ 36000 w 36000"/>
                  <a:gd name="connsiteY1" fmla="*/ 0 h 169075"/>
                  <a:gd name="connsiteX2" fmla="*/ 36000 w 36000"/>
                  <a:gd name="connsiteY2" fmla="*/ 169075 h 169075"/>
                  <a:gd name="connsiteX3" fmla="*/ 0 w 36000"/>
                  <a:gd name="connsiteY3" fmla="*/ 169075 h 169075"/>
                  <a:gd name="connsiteX4" fmla="*/ 0 w 36000"/>
                  <a:gd name="connsiteY4" fmla="*/ 0 h 169075"/>
                  <a:gd name="connsiteX0" fmla="*/ 0 w 124106"/>
                  <a:gd name="connsiteY0" fmla="*/ 33338 h 169075"/>
                  <a:gd name="connsiteX1" fmla="*/ 124106 w 124106"/>
                  <a:gd name="connsiteY1" fmla="*/ 0 h 169075"/>
                  <a:gd name="connsiteX2" fmla="*/ 124106 w 124106"/>
                  <a:gd name="connsiteY2" fmla="*/ 169075 h 169075"/>
                  <a:gd name="connsiteX3" fmla="*/ 88106 w 124106"/>
                  <a:gd name="connsiteY3" fmla="*/ 169075 h 169075"/>
                  <a:gd name="connsiteX4" fmla="*/ 0 w 124106"/>
                  <a:gd name="connsiteY4" fmla="*/ 33338 h 169075"/>
                  <a:gd name="connsiteX0" fmla="*/ 0 w 124106"/>
                  <a:gd name="connsiteY0" fmla="*/ 0 h 135737"/>
                  <a:gd name="connsiteX1" fmla="*/ 31238 w 124106"/>
                  <a:gd name="connsiteY1" fmla="*/ 2380 h 135737"/>
                  <a:gd name="connsiteX2" fmla="*/ 124106 w 124106"/>
                  <a:gd name="connsiteY2" fmla="*/ 135737 h 135737"/>
                  <a:gd name="connsiteX3" fmla="*/ 88106 w 124106"/>
                  <a:gd name="connsiteY3" fmla="*/ 135737 h 135737"/>
                  <a:gd name="connsiteX4" fmla="*/ 0 w 124106"/>
                  <a:gd name="connsiteY4" fmla="*/ 0 h 135737"/>
                  <a:gd name="connsiteX0" fmla="*/ 0 w 121725"/>
                  <a:gd name="connsiteY0" fmla="*/ 1 h 133357"/>
                  <a:gd name="connsiteX1" fmla="*/ 28857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1 h 133357"/>
                  <a:gd name="connsiteX1" fmla="*/ 33619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0 h 133356"/>
                  <a:gd name="connsiteX1" fmla="*/ 69338 w 121725"/>
                  <a:gd name="connsiteY1" fmla="*/ 26193 h 133356"/>
                  <a:gd name="connsiteX2" fmla="*/ 121725 w 121725"/>
                  <a:gd name="connsiteY2" fmla="*/ 133356 h 133356"/>
                  <a:gd name="connsiteX3" fmla="*/ 85725 w 121725"/>
                  <a:gd name="connsiteY3" fmla="*/ 133356 h 133356"/>
                  <a:gd name="connsiteX4" fmla="*/ 0 w 121725"/>
                  <a:gd name="connsiteY4" fmla="*/ 0 h 133356"/>
                  <a:gd name="connsiteX0" fmla="*/ 0 w 86006"/>
                  <a:gd name="connsiteY0" fmla="*/ 2382 h 107163"/>
                  <a:gd name="connsiteX1" fmla="*/ 33619 w 86006"/>
                  <a:gd name="connsiteY1" fmla="*/ 0 h 107163"/>
                  <a:gd name="connsiteX2" fmla="*/ 86006 w 86006"/>
                  <a:gd name="connsiteY2" fmla="*/ 107163 h 107163"/>
                  <a:gd name="connsiteX3" fmla="*/ 50006 w 86006"/>
                  <a:gd name="connsiteY3" fmla="*/ 107163 h 107163"/>
                  <a:gd name="connsiteX4" fmla="*/ 0 w 86006"/>
                  <a:gd name="connsiteY4" fmla="*/ 2382 h 107163"/>
                  <a:gd name="connsiteX0" fmla="*/ 0 w 86006"/>
                  <a:gd name="connsiteY0" fmla="*/ 2382 h 121451"/>
                  <a:gd name="connsiteX1" fmla="*/ 33619 w 86006"/>
                  <a:gd name="connsiteY1" fmla="*/ 0 h 121451"/>
                  <a:gd name="connsiteX2" fmla="*/ 86006 w 86006"/>
                  <a:gd name="connsiteY2" fmla="*/ 107163 h 121451"/>
                  <a:gd name="connsiteX3" fmla="*/ 45244 w 86006"/>
                  <a:gd name="connsiteY3" fmla="*/ 121451 h 121451"/>
                  <a:gd name="connsiteX4" fmla="*/ 0 w 86006"/>
                  <a:gd name="connsiteY4" fmla="*/ 2382 h 121451"/>
                  <a:gd name="connsiteX0" fmla="*/ 0 w 83625"/>
                  <a:gd name="connsiteY0" fmla="*/ 2382 h 121451"/>
                  <a:gd name="connsiteX1" fmla="*/ 33619 w 83625"/>
                  <a:gd name="connsiteY1" fmla="*/ 0 h 121451"/>
                  <a:gd name="connsiteX2" fmla="*/ 83625 w 83625"/>
                  <a:gd name="connsiteY2" fmla="*/ 121451 h 121451"/>
                  <a:gd name="connsiteX3" fmla="*/ 45244 w 83625"/>
                  <a:gd name="connsiteY3" fmla="*/ 121451 h 121451"/>
                  <a:gd name="connsiteX4" fmla="*/ 0 w 83625"/>
                  <a:gd name="connsiteY4" fmla="*/ 2382 h 121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25" h="121451">
                    <a:moveTo>
                      <a:pt x="0" y="2382"/>
                    </a:moveTo>
                    <a:lnTo>
                      <a:pt x="33619" y="0"/>
                    </a:lnTo>
                    <a:lnTo>
                      <a:pt x="83625" y="121451"/>
                    </a:lnTo>
                    <a:lnTo>
                      <a:pt x="45244" y="121451"/>
                    </a:lnTo>
                    <a:lnTo>
                      <a:pt x="0" y="2382"/>
                    </a:lnTo>
                    <a:close/>
                  </a:path>
                </a:pathLst>
              </a:custGeom>
              <a:solidFill>
                <a:srgbClr val="F7B077"/>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09" name="矩形 303"/>
              <p:cNvSpPr/>
              <p:nvPr/>
            </p:nvSpPr>
            <p:spPr>
              <a:xfrm flipH="1">
                <a:off x="7836999" y="2492904"/>
                <a:ext cx="90769" cy="104782"/>
              </a:xfrm>
              <a:custGeom>
                <a:avLst/>
                <a:gdLst>
                  <a:gd name="connsiteX0" fmla="*/ 0 w 36000"/>
                  <a:gd name="connsiteY0" fmla="*/ 0 h 169075"/>
                  <a:gd name="connsiteX1" fmla="*/ 36000 w 36000"/>
                  <a:gd name="connsiteY1" fmla="*/ 0 h 169075"/>
                  <a:gd name="connsiteX2" fmla="*/ 36000 w 36000"/>
                  <a:gd name="connsiteY2" fmla="*/ 169075 h 169075"/>
                  <a:gd name="connsiteX3" fmla="*/ 0 w 36000"/>
                  <a:gd name="connsiteY3" fmla="*/ 169075 h 169075"/>
                  <a:gd name="connsiteX4" fmla="*/ 0 w 36000"/>
                  <a:gd name="connsiteY4" fmla="*/ 0 h 169075"/>
                  <a:gd name="connsiteX0" fmla="*/ 0 w 124106"/>
                  <a:gd name="connsiteY0" fmla="*/ 33338 h 169075"/>
                  <a:gd name="connsiteX1" fmla="*/ 124106 w 124106"/>
                  <a:gd name="connsiteY1" fmla="*/ 0 h 169075"/>
                  <a:gd name="connsiteX2" fmla="*/ 124106 w 124106"/>
                  <a:gd name="connsiteY2" fmla="*/ 169075 h 169075"/>
                  <a:gd name="connsiteX3" fmla="*/ 88106 w 124106"/>
                  <a:gd name="connsiteY3" fmla="*/ 169075 h 169075"/>
                  <a:gd name="connsiteX4" fmla="*/ 0 w 124106"/>
                  <a:gd name="connsiteY4" fmla="*/ 33338 h 169075"/>
                  <a:gd name="connsiteX0" fmla="*/ 0 w 124106"/>
                  <a:gd name="connsiteY0" fmla="*/ 0 h 135737"/>
                  <a:gd name="connsiteX1" fmla="*/ 31238 w 124106"/>
                  <a:gd name="connsiteY1" fmla="*/ 2380 h 135737"/>
                  <a:gd name="connsiteX2" fmla="*/ 124106 w 124106"/>
                  <a:gd name="connsiteY2" fmla="*/ 135737 h 135737"/>
                  <a:gd name="connsiteX3" fmla="*/ 88106 w 124106"/>
                  <a:gd name="connsiteY3" fmla="*/ 135737 h 135737"/>
                  <a:gd name="connsiteX4" fmla="*/ 0 w 124106"/>
                  <a:gd name="connsiteY4" fmla="*/ 0 h 135737"/>
                  <a:gd name="connsiteX0" fmla="*/ 0 w 121725"/>
                  <a:gd name="connsiteY0" fmla="*/ 1 h 133357"/>
                  <a:gd name="connsiteX1" fmla="*/ 28857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1 h 133357"/>
                  <a:gd name="connsiteX1" fmla="*/ 33619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0 h 133356"/>
                  <a:gd name="connsiteX1" fmla="*/ 69338 w 121725"/>
                  <a:gd name="connsiteY1" fmla="*/ 26193 h 133356"/>
                  <a:gd name="connsiteX2" fmla="*/ 121725 w 121725"/>
                  <a:gd name="connsiteY2" fmla="*/ 133356 h 133356"/>
                  <a:gd name="connsiteX3" fmla="*/ 85725 w 121725"/>
                  <a:gd name="connsiteY3" fmla="*/ 133356 h 133356"/>
                  <a:gd name="connsiteX4" fmla="*/ 0 w 121725"/>
                  <a:gd name="connsiteY4" fmla="*/ 0 h 133356"/>
                  <a:gd name="connsiteX0" fmla="*/ 0 w 86006"/>
                  <a:gd name="connsiteY0" fmla="*/ 2382 h 107163"/>
                  <a:gd name="connsiteX1" fmla="*/ 33619 w 86006"/>
                  <a:gd name="connsiteY1" fmla="*/ 0 h 107163"/>
                  <a:gd name="connsiteX2" fmla="*/ 86006 w 86006"/>
                  <a:gd name="connsiteY2" fmla="*/ 107163 h 107163"/>
                  <a:gd name="connsiteX3" fmla="*/ 50006 w 86006"/>
                  <a:gd name="connsiteY3" fmla="*/ 107163 h 107163"/>
                  <a:gd name="connsiteX4" fmla="*/ 0 w 86006"/>
                  <a:gd name="connsiteY4" fmla="*/ 2382 h 107163"/>
                  <a:gd name="connsiteX0" fmla="*/ 0 w 86006"/>
                  <a:gd name="connsiteY0" fmla="*/ 2382 h 121451"/>
                  <a:gd name="connsiteX1" fmla="*/ 33619 w 86006"/>
                  <a:gd name="connsiteY1" fmla="*/ 0 h 121451"/>
                  <a:gd name="connsiteX2" fmla="*/ 86006 w 86006"/>
                  <a:gd name="connsiteY2" fmla="*/ 107163 h 121451"/>
                  <a:gd name="connsiteX3" fmla="*/ 45244 w 86006"/>
                  <a:gd name="connsiteY3" fmla="*/ 121451 h 121451"/>
                  <a:gd name="connsiteX4" fmla="*/ 0 w 86006"/>
                  <a:gd name="connsiteY4" fmla="*/ 2382 h 121451"/>
                  <a:gd name="connsiteX0" fmla="*/ 0 w 83625"/>
                  <a:gd name="connsiteY0" fmla="*/ 2382 h 121451"/>
                  <a:gd name="connsiteX1" fmla="*/ 33619 w 83625"/>
                  <a:gd name="connsiteY1" fmla="*/ 0 h 121451"/>
                  <a:gd name="connsiteX2" fmla="*/ 83625 w 83625"/>
                  <a:gd name="connsiteY2" fmla="*/ 121451 h 121451"/>
                  <a:gd name="connsiteX3" fmla="*/ 45244 w 83625"/>
                  <a:gd name="connsiteY3" fmla="*/ 121451 h 121451"/>
                  <a:gd name="connsiteX4" fmla="*/ 0 w 83625"/>
                  <a:gd name="connsiteY4" fmla="*/ 2382 h 121451"/>
                  <a:gd name="connsiteX0" fmla="*/ 0 w 90769"/>
                  <a:gd name="connsiteY0" fmla="*/ 2382 h 121451"/>
                  <a:gd name="connsiteX1" fmla="*/ 33619 w 90769"/>
                  <a:gd name="connsiteY1" fmla="*/ 0 h 121451"/>
                  <a:gd name="connsiteX2" fmla="*/ 90769 w 90769"/>
                  <a:gd name="connsiteY2" fmla="*/ 104782 h 121451"/>
                  <a:gd name="connsiteX3" fmla="*/ 45244 w 90769"/>
                  <a:gd name="connsiteY3" fmla="*/ 121451 h 121451"/>
                  <a:gd name="connsiteX4" fmla="*/ 0 w 90769"/>
                  <a:gd name="connsiteY4" fmla="*/ 2382 h 121451"/>
                  <a:gd name="connsiteX0" fmla="*/ 0 w 90769"/>
                  <a:gd name="connsiteY0" fmla="*/ 2382 h 104782"/>
                  <a:gd name="connsiteX1" fmla="*/ 33619 w 90769"/>
                  <a:gd name="connsiteY1" fmla="*/ 0 h 104782"/>
                  <a:gd name="connsiteX2" fmla="*/ 90769 w 90769"/>
                  <a:gd name="connsiteY2" fmla="*/ 104782 h 104782"/>
                  <a:gd name="connsiteX3" fmla="*/ 52388 w 90769"/>
                  <a:gd name="connsiteY3" fmla="*/ 102401 h 104782"/>
                  <a:gd name="connsiteX4" fmla="*/ 0 w 90769"/>
                  <a:gd name="connsiteY4" fmla="*/ 2382 h 104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69" h="104782">
                    <a:moveTo>
                      <a:pt x="0" y="2382"/>
                    </a:moveTo>
                    <a:lnTo>
                      <a:pt x="33619" y="0"/>
                    </a:lnTo>
                    <a:lnTo>
                      <a:pt x="90769" y="104782"/>
                    </a:lnTo>
                    <a:lnTo>
                      <a:pt x="52388" y="102401"/>
                    </a:lnTo>
                    <a:lnTo>
                      <a:pt x="0" y="2382"/>
                    </a:lnTo>
                    <a:close/>
                  </a:path>
                </a:pathLst>
              </a:custGeom>
              <a:solidFill>
                <a:srgbClr val="F7B077"/>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0" name="矩形 303"/>
              <p:cNvSpPr/>
              <p:nvPr/>
            </p:nvSpPr>
            <p:spPr>
              <a:xfrm flipH="1">
                <a:off x="7853225" y="2690816"/>
                <a:ext cx="90769" cy="159551"/>
              </a:xfrm>
              <a:custGeom>
                <a:avLst/>
                <a:gdLst>
                  <a:gd name="connsiteX0" fmla="*/ 0 w 36000"/>
                  <a:gd name="connsiteY0" fmla="*/ 0 h 169075"/>
                  <a:gd name="connsiteX1" fmla="*/ 36000 w 36000"/>
                  <a:gd name="connsiteY1" fmla="*/ 0 h 169075"/>
                  <a:gd name="connsiteX2" fmla="*/ 36000 w 36000"/>
                  <a:gd name="connsiteY2" fmla="*/ 169075 h 169075"/>
                  <a:gd name="connsiteX3" fmla="*/ 0 w 36000"/>
                  <a:gd name="connsiteY3" fmla="*/ 169075 h 169075"/>
                  <a:gd name="connsiteX4" fmla="*/ 0 w 36000"/>
                  <a:gd name="connsiteY4" fmla="*/ 0 h 169075"/>
                  <a:gd name="connsiteX0" fmla="*/ 0 w 124106"/>
                  <a:gd name="connsiteY0" fmla="*/ 33338 h 169075"/>
                  <a:gd name="connsiteX1" fmla="*/ 124106 w 124106"/>
                  <a:gd name="connsiteY1" fmla="*/ 0 h 169075"/>
                  <a:gd name="connsiteX2" fmla="*/ 124106 w 124106"/>
                  <a:gd name="connsiteY2" fmla="*/ 169075 h 169075"/>
                  <a:gd name="connsiteX3" fmla="*/ 88106 w 124106"/>
                  <a:gd name="connsiteY3" fmla="*/ 169075 h 169075"/>
                  <a:gd name="connsiteX4" fmla="*/ 0 w 124106"/>
                  <a:gd name="connsiteY4" fmla="*/ 33338 h 169075"/>
                  <a:gd name="connsiteX0" fmla="*/ 0 w 124106"/>
                  <a:gd name="connsiteY0" fmla="*/ 0 h 135737"/>
                  <a:gd name="connsiteX1" fmla="*/ 31238 w 124106"/>
                  <a:gd name="connsiteY1" fmla="*/ 2380 h 135737"/>
                  <a:gd name="connsiteX2" fmla="*/ 124106 w 124106"/>
                  <a:gd name="connsiteY2" fmla="*/ 135737 h 135737"/>
                  <a:gd name="connsiteX3" fmla="*/ 88106 w 124106"/>
                  <a:gd name="connsiteY3" fmla="*/ 135737 h 135737"/>
                  <a:gd name="connsiteX4" fmla="*/ 0 w 124106"/>
                  <a:gd name="connsiteY4" fmla="*/ 0 h 135737"/>
                  <a:gd name="connsiteX0" fmla="*/ 0 w 121725"/>
                  <a:gd name="connsiteY0" fmla="*/ 1 h 133357"/>
                  <a:gd name="connsiteX1" fmla="*/ 28857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1 h 133357"/>
                  <a:gd name="connsiteX1" fmla="*/ 33619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0 h 133356"/>
                  <a:gd name="connsiteX1" fmla="*/ 69338 w 121725"/>
                  <a:gd name="connsiteY1" fmla="*/ 26193 h 133356"/>
                  <a:gd name="connsiteX2" fmla="*/ 121725 w 121725"/>
                  <a:gd name="connsiteY2" fmla="*/ 133356 h 133356"/>
                  <a:gd name="connsiteX3" fmla="*/ 85725 w 121725"/>
                  <a:gd name="connsiteY3" fmla="*/ 133356 h 133356"/>
                  <a:gd name="connsiteX4" fmla="*/ 0 w 121725"/>
                  <a:gd name="connsiteY4" fmla="*/ 0 h 133356"/>
                  <a:gd name="connsiteX0" fmla="*/ 0 w 86006"/>
                  <a:gd name="connsiteY0" fmla="*/ 2382 h 107163"/>
                  <a:gd name="connsiteX1" fmla="*/ 33619 w 86006"/>
                  <a:gd name="connsiteY1" fmla="*/ 0 h 107163"/>
                  <a:gd name="connsiteX2" fmla="*/ 86006 w 86006"/>
                  <a:gd name="connsiteY2" fmla="*/ 107163 h 107163"/>
                  <a:gd name="connsiteX3" fmla="*/ 50006 w 86006"/>
                  <a:gd name="connsiteY3" fmla="*/ 107163 h 107163"/>
                  <a:gd name="connsiteX4" fmla="*/ 0 w 86006"/>
                  <a:gd name="connsiteY4" fmla="*/ 2382 h 107163"/>
                  <a:gd name="connsiteX0" fmla="*/ 0 w 86006"/>
                  <a:gd name="connsiteY0" fmla="*/ 2382 h 121451"/>
                  <a:gd name="connsiteX1" fmla="*/ 33619 w 86006"/>
                  <a:gd name="connsiteY1" fmla="*/ 0 h 121451"/>
                  <a:gd name="connsiteX2" fmla="*/ 86006 w 86006"/>
                  <a:gd name="connsiteY2" fmla="*/ 107163 h 121451"/>
                  <a:gd name="connsiteX3" fmla="*/ 45244 w 86006"/>
                  <a:gd name="connsiteY3" fmla="*/ 121451 h 121451"/>
                  <a:gd name="connsiteX4" fmla="*/ 0 w 86006"/>
                  <a:gd name="connsiteY4" fmla="*/ 2382 h 121451"/>
                  <a:gd name="connsiteX0" fmla="*/ 0 w 83625"/>
                  <a:gd name="connsiteY0" fmla="*/ 2382 h 121451"/>
                  <a:gd name="connsiteX1" fmla="*/ 33619 w 83625"/>
                  <a:gd name="connsiteY1" fmla="*/ 0 h 121451"/>
                  <a:gd name="connsiteX2" fmla="*/ 83625 w 83625"/>
                  <a:gd name="connsiteY2" fmla="*/ 121451 h 121451"/>
                  <a:gd name="connsiteX3" fmla="*/ 45244 w 83625"/>
                  <a:gd name="connsiteY3" fmla="*/ 121451 h 121451"/>
                  <a:gd name="connsiteX4" fmla="*/ 0 w 83625"/>
                  <a:gd name="connsiteY4" fmla="*/ 2382 h 121451"/>
                  <a:gd name="connsiteX0" fmla="*/ 0 w 90769"/>
                  <a:gd name="connsiteY0" fmla="*/ 2382 h 159551"/>
                  <a:gd name="connsiteX1" fmla="*/ 33619 w 90769"/>
                  <a:gd name="connsiteY1" fmla="*/ 0 h 159551"/>
                  <a:gd name="connsiteX2" fmla="*/ 90769 w 90769"/>
                  <a:gd name="connsiteY2" fmla="*/ 159551 h 159551"/>
                  <a:gd name="connsiteX3" fmla="*/ 45244 w 90769"/>
                  <a:gd name="connsiteY3" fmla="*/ 121451 h 159551"/>
                  <a:gd name="connsiteX4" fmla="*/ 0 w 90769"/>
                  <a:gd name="connsiteY4" fmla="*/ 2382 h 159551"/>
                  <a:gd name="connsiteX0" fmla="*/ 0 w 90769"/>
                  <a:gd name="connsiteY0" fmla="*/ 2382 h 159551"/>
                  <a:gd name="connsiteX1" fmla="*/ 33619 w 90769"/>
                  <a:gd name="connsiteY1" fmla="*/ 0 h 159551"/>
                  <a:gd name="connsiteX2" fmla="*/ 90769 w 90769"/>
                  <a:gd name="connsiteY2" fmla="*/ 159551 h 159551"/>
                  <a:gd name="connsiteX3" fmla="*/ 50007 w 90769"/>
                  <a:gd name="connsiteY3" fmla="*/ 157170 h 159551"/>
                  <a:gd name="connsiteX4" fmla="*/ 0 w 90769"/>
                  <a:gd name="connsiteY4" fmla="*/ 2382 h 159551"/>
                  <a:gd name="connsiteX0" fmla="*/ 0 w 90769"/>
                  <a:gd name="connsiteY0" fmla="*/ 2382 h 159551"/>
                  <a:gd name="connsiteX1" fmla="*/ 33619 w 90769"/>
                  <a:gd name="connsiteY1" fmla="*/ 0 h 159551"/>
                  <a:gd name="connsiteX2" fmla="*/ 90769 w 90769"/>
                  <a:gd name="connsiteY2" fmla="*/ 159551 h 159551"/>
                  <a:gd name="connsiteX3" fmla="*/ 57151 w 90769"/>
                  <a:gd name="connsiteY3" fmla="*/ 157170 h 159551"/>
                  <a:gd name="connsiteX4" fmla="*/ 0 w 90769"/>
                  <a:gd name="connsiteY4" fmla="*/ 2382 h 159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69" h="159551">
                    <a:moveTo>
                      <a:pt x="0" y="2382"/>
                    </a:moveTo>
                    <a:lnTo>
                      <a:pt x="33619" y="0"/>
                    </a:lnTo>
                    <a:lnTo>
                      <a:pt x="90769" y="159551"/>
                    </a:lnTo>
                    <a:lnTo>
                      <a:pt x="57151" y="157170"/>
                    </a:lnTo>
                    <a:lnTo>
                      <a:pt x="0" y="2382"/>
                    </a:lnTo>
                    <a:close/>
                  </a:path>
                </a:pathLst>
              </a:custGeom>
              <a:solidFill>
                <a:srgbClr val="F7B077"/>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1" name="矩形 303"/>
              <p:cNvSpPr/>
              <p:nvPr/>
            </p:nvSpPr>
            <p:spPr>
              <a:xfrm flipH="1">
                <a:off x="7793996" y="2688393"/>
                <a:ext cx="90769" cy="159551"/>
              </a:xfrm>
              <a:custGeom>
                <a:avLst/>
                <a:gdLst>
                  <a:gd name="connsiteX0" fmla="*/ 0 w 36000"/>
                  <a:gd name="connsiteY0" fmla="*/ 0 h 169075"/>
                  <a:gd name="connsiteX1" fmla="*/ 36000 w 36000"/>
                  <a:gd name="connsiteY1" fmla="*/ 0 h 169075"/>
                  <a:gd name="connsiteX2" fmla="*/ 36000 w 36000"/>
                  <a:gd name="connsiteY2" fmla="*/ 169075 h 169075"/>
                  <a:gd name="connsiteX3" fmla="*/ 0 w 36000"/>
                  <a:gd name="connsiteY3" fmla="*/ 169075 h 169075"/>
                  <a:gd name="connsiteX4" fmla="*/ 0 w 36000"/>
                  <a:gd name="connsiteY4" fmla="*/ 0 h 169075"/>
                  <a:gd name="connsiteX0" fmla="*/ 0 w 124106"/>
                  <a:gd name="connsiteY0" fmla="*/ 33338 h 169075"/>
                  <a:gd name="connsiteX1" fmla="*/ 124106 w 124106"/>
                  <a:gd name="connsiteY1" fmla="*/ 0 h 169075"/>
                  <a:gd name="connsiteX2" fmla="*/ 124106 w 124106"/>
                  <a:gd name="connsiteY2" fmla="*/ 169075 h 169075"/>
                  <a:gd name="connsiteX3" fmla="*/ 88106 w 124106"/>
                  <a:gd name="connsiteY3" fmla="*/ 169075 h 169075"/>
                  <a:gd name="connsiteX4" fmla="*/ 0 w 124106"/>
                  <a:gd name="connsiteY4" fmla="*/ 33338 h 169075"/>
                  <a:gd name="connsiteX0" fmla="*/ 0 w 124106"/>
                  <a:gd name="connsiteY0" fmla="*/ 0 h 135737"/>
                  <a:gd name="connsiteX1" fmla="*/ 31238 w 124106"/>
                  <a:gd name="connsiteY1" fmla="*/ 2380 h 135737"/>
                  <a:gd name="connsiteX2" fmla="*/ 124106 w 124106"/>
                  <a:gd name="connsiteY2" fmla="*/ 135737 h 135737"/>
                  <a:gd name="connsiteX3" fmla="*/ 88106 w 124106"/>
                  <a:gd name="connsiteY3" fmla="*/ 135737 h 135737"/>
                  <a:gd name="connsiteX4" fmla="*/ 0 w 124106"/>
                  <a:gd name="connsiteY4" fmla="*/ 0 h 135737"/>
                  <a:gd name="connsiteX0" fmla="*/ 0 w 121725"/>
                  <a:gd name="connsiteY0" fmla="*/ 1 h 133357"/>
                  <a:gd name="connsiteX1" fmla="*/ 28857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1 h 133357"/>
                  <a:gd name="connsiteX1" fmla="*/ 33619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0 h 133356"/>
                  <a:gd name="connsiteX1" fmla="*/ 69338 w 121725"/>
                  <a:gd name="connsiteY1" fmla="*/ 26193 h 133356"/>
                  <a:gd name="connsiteX2" fmla="*/ 121725 w 121725"/>
                  <a:gd name="connsiteY2" fmla="*/ 133356 h 133356"/>
                  <a:gd name="connsiteX3" fmla="*/ 85725 w 121725"/>
                  <a:gd name="connsiteY3" fmla="*/ 133356 h 133356"/>
                  <a:gd name="connsiteX4" fmla="*/ 0 w 121725"/>
                  <a:gd name="connsiteY4" fmla="*/ 0 h 133356"/>
                  <a:gd name="connsiteX0" fmla="*/ 0 w 86006"/>
                  <a:gd name="connsiteY0" fmla="*/ 2382 h 107163"/>
                  <a:gd name="connsiteX1" fmla="*/ 33619 w 86006"/>
                  <a:gd name="connsiteY1" fmla="*/ 0 h 107163"/>
                  <a:gd name="connsiteX2" fmla="*/ 86006 w 86006"/>
                  <a:gd name="connsiteY2" fmla="*/ 107163 h 107163"/>
                  <a:gd name="connsiteX3" fmla="*/ 50006 w 86006"/>
                  <a:gd name="connsiteY3" fmla="*/ 107163 h 107163"/>
                  <a:gd name="connsiteX4" fmla="*/ 0 w 86006"/>
                  <a:gd name="connsiteY4" fmla="*/ 2382 h 107163"/>
                  <a:gd name="connsiteX0" fmla="*/ 0 w 86006"/>
                  <a:gd name="connsiteY0" fmla="*/ 2382 h 121451"/>
                  <a:gd name="connsiteX1" fmla="*/ 33619 w 86006"/>
                  <a:gd name="connsiteY1" fmla="*/ 0 h 121451"/>
                  <a:gd name="connsiteX2" fmla="*/ 86006 w 86006"/>
                  <a:gd name="connsiteY2" fmla="*/ 107163 h 121451"/>
                  <a:gd name="connsiteX3" fmla="*/ 45244 w 86006"/>
                  <a:gd name="connsiteY3" fmla="*/ 121451 h 121451"/>
                  <a:gd name="connsiteX4" fmla="*/ 0 w 86006"/>
                  <a:gd name="connsiteY4" fmla="*/ 2382 h 121451"/>
                  <a:gd name="connsiteX0" fmla="*/ 0 w 83625"/>
                  <a:gd name="connsiteY0" fmla="*/ 2382 h 121451"/>
                  <a:gd name="connsiteX1" fmla="*/ 33619 w 83625"/>
                  <a:gd name="connsiteY1" fmla="*/ 0 h 121451"/>
                  <a:gd name="connsiteX2" fmla="*/ 83625 w 83625"/>
                  <a:gd name="connsiteY2" fmla="*/ 121451 h 121451"/>
                  <a:gd name="connsiteX3" fmla="*/ 45244 w 83625"/>
                  <a:gd name="connsiteY3" fmla="*/ 121451 h 121451"/>
                  <a:gd name="connsiteX4" fmla="*/ 0 w 83625"/>
                  <a:gd name="connsiteY4" fmla="*/ 2382 h 121451"/>
                  <a:gd name="connsiteX0" fmla="*/ 0 w 90769"/>
                  <a:gd name="connsiteY0" fmla="*/ 2382 h 159551"/>
                  <a:gd name="connsiteX1" fmla="*/ 33619 w 90769"/>
                  <a:gd name="connsiteY1" fmla="*/ 0 h 159551"/>
                  <a:gd name="connsiteX2" fmla="*/ 90769 w 90769"/>
                  <a:gd name="connsiteY2" fmla="*/ 159551 h 159551"/>
                  <a:gd name="connsiteX3" fmla="*/ 45244 w 90769"/>
                  <a:gd name="connsiteY3" fmla="*/ 121451 h 159551"/>
                  <a:gd name="connsiteX4" fmla="*/ 0 w 90769"/>
                  <a:gd name="connsiteY4" fmla="*/ 2382 h 159551"/>
                  <a:gd name="connsiteX0" fmla="*/ 0 w 90769"/>
                  <a:gd name="connsiteY0" fmla="*/ 2382 h 159551"/>
                  <a:gd name="connsiteX1" fmla="*/ 33619 w 90769"/>
                  <a:gd name="connsiteY1" fmla="*/ 0 h 159551"/>
                  <a:gd name="connsiteX2" fmla="*/ 90769 w 90769"/>
                  <a:gd name="connsiteY2" fmla="*/ 159551 h 159551"/>
                  <a:gd name="connsiteX3" fmla="*/ 50007 w 90769"/>
                  <a:gd name="connsiteY3" fmla="*/ 157170 h 159551"/>
                  <a:gd name="connsiteX4" fmla="*/ 0 w 90769"/>
                  <a:gd name="connsiteY4" fmla="*/ 2382 h 159551"/>
                  <a:gd name="connsiteX0" fmla="*/ 0 w 90769"/>
                  <a:gd name="connsiteY0" fmla="*/ 2382 h 159551"/>
                  <a:gd name="connsiteX1" fmla="*/ 33619 w 90769"/>
                  <a:gd name="connsiteY1" fmla="*/ 0 h 159551"/>
                  <a:gd name="connsiteX2" fmla="*/ 90769 w 90769"/>
                  <a:gd name="connsiteY2" fmla="*/ 159551 h 159551"/>
                  <a:gd name="connsiteX3" fmla="*/ 57151 w 90769"/>
                  <a:gd name="connsiteY3" fmla="*/ 157170 h 159551"/>
                  <a:gd name="connsiteX4" fmla="*/ 0 w 90769"/>
                  <a:gd name="connsiteY4" fmla="*/ 2382 h 159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69" h="159551">
                    <a:moveTo>
                      <a:pt x="0" y="2382"/>
                    </a:moveTo>
                    <a:lnTo>
                      <a:pt x="33619" y="0"/>
                    </a:lnTo>
                    <a:lnTo>
                      <a:pt x="90769" y="159551"/>
                    </a:lnTo>
                    <a:lnTo>
                      <a:pt x="57151" y="157170"/>
                    </a:lnTo>
                    <a:lnTo>
                      <a:pt x="0" y="2382"/>
                    </a:lnTo>
                    <a:close/>
                  </a:path>
                </a:pathLst>
              </a:custGeom>
              <a:solidFill>
                <a:srgbClr val="F7B077"/>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2" name="矩形 303"/>
              <p:cNvSpPr/>
              <p:nvPr/>
            </p:nvSpPr>
            <p:spPr>
              <a:xfrm flipH="1">
                <a:off x="7741929" y="2683594"/>
                <a:ext cx="90769" cy="159551"/>
              </a:xfrm>
              <a:custGeom>
                <a:avLst/>
                <a:gdLst>
                  <a:gd name="connsiteX0" fmla="*/ 0 w 36000"/>
                  <a:gd name="connsiteY0" fmla="*/ 0 h 169075"/>
                  <a:gd name="connsiteX1" fmla="*/ 36000 w 36000"/>
                  <a:gd name="connsiteY1" fmla="*/ 0 h 169075"/>
                  <a:gd name="connsiteX2" fmla="*/ 36000 w 36000"/>
                  <a:gd name="connsiteY2" fmla="*/ 169075 h 169075"/>
                  <a:gd name="connsiteX3" fmla="*/ 0 w 36000"/>
                  <a:gd name="connsiteY3" fmla="*/ 169075 h 169075"/>
                  <a:gd name="connsiteX4" fmla="*/ 0 w 36000"/>
                  <a:gd name="connsiteY4" fmla="*/ 0 h 169075"/>
                  <a:gd name="connsiteX0" fmla="*/ 0 w 124106"/>
                  <a:gd name="connsiteY0" fmla="*/ 33338 h 169075"/>
                  <a:gd name="connsiteX1" fmla="*/ 124106 w 124106"/>
                  <a:gd name="connsiteY1" fmla="*/ 0 h 169075"/>
                  <a:gd name="connsiteX2" fmla="*/ 124106 w 124106"/>
                  <a:gd name="connsiteY2" fmla="*/ 169075 h 169075"/>
                  <a:gd name="connsiteX3" fmla="*/ 88106 w 124106"/>
                  <a:gd name="connsiteY3" fmla="*/ 169075 h 169075"/>
                  <a:gd name="connsiteX4" fmla="*/ 0 w 124106"/>
                  <a:gd name="connsiteY4" fmla="*/ 33338 h 169075"/>
                  <a:gd name="connsiteX0" fmla="*/ 0 w 124106"/>
                  <a:gd name="connsiteY0" fmla="*/ 0 h 135737"/>
                  <a:gd name="connsiteX1" fmla="*/ 31238 w 124106"/>
                  <a:gd name="connsiteY1" fmla="*/ 2380 h 135737"/>
                  <a:gd name="connsiteX2" fmla="*/ 124106 w 124106"/>
                  <a:gd name="connsiteY2" fmla="*/ 135737 h 135737"/>
                  <a:gd name="connsiteX3" fmla="*/ 88106 w 124106"/>
                  <a:gd name="connsiteY3" fmla="*/ 135737 h 135737"/>
                  <a:gd name="connsiteX4" fmla="*/ 0 w 124106"/>
                  <a:gd name="connsiteY4" fmla="*/ 0 h 135737"/>
                  <a:gd name="connsiteX0" fmla="*/ 0 w 121725"/>
                  <a:gd name="connsiteY0" fmla="*/ 1 h 133357"/>
                  <a:gd name="connsiteX1" fmla="*/ 28857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1 h 133357"/>
                  <a:gd name="connsiteX1" fmla="*/ 33619 w 121725"/>
                  <a:gd name="connsiteY1" fmla="*/ 0 h 133357"/>
                  <a:gd name="connsiteX2" fmla="*/ 121725 w 121725"/>
                  <a:gd name="connsiteY2" fmla="*/ 133357 h 133357"/>
                  <a:gd name="connsiteX3" fmla="*/ 85725 w 121725"/>
                  <a:gd name="connsiteY3" fmla="*/ 133357 h 133357"/>
                  <a:gd name="connsiteX4" fmla="*/ 0 w 121725"/>
                  <a:gd name="connsiteY4" fmla="*/ 1 h 133357"/>
                  <a:gd name="connsiteX0" fmla="*/ 0 w 121725"/>
                  <a:gd name="connsiteY0" fmla="*/ 0 h 133356"/>
                  <a:gd name="connsiteX1" fmla="*/ 69338 w 121725"/>
                  <a:gd name="connsiteY1" fmla="*/ 26193 h 133356"/>
                  <a:gd name="connsiteX2" fmla="*/ 121725 w 121725"/>
                  <a:gd name="connsiteY2" fmla="*/ 133356 h 133356"/>
                  <a:gd name="connsiteX3" fmla="*/ 85725 w 121725"/>
                  <a:gd name="connsiteY3" fmla="*/ 133356 h 133356"/>
                  <a:gd name="connsiteX4" fmla="*/ 0 w 121725"/>
                  <a:gd name="connsiteY4" fmla="*/ 0 h 133356"/>
                  <a:gd name="connsiteX0" fmla="*/ 0 w 86006"/>
                  <a:gd name="connsiteY0" fmla="*/ 2382 h 107163"/>
                  <a:gd name="connsiteX1" fmla="*/ 33619 w 86006"/>
                  <a:gd name="connsiteY1" fmla="*/ 0 h 107163"/>
                  <a:gd name="connsiteX2" fmla="*/ 86006 w 86006"/>
                  <a:gd name="connsiteY2" fmla="*/ 107163 h 107163"/>
                  <a:gd name="connsiteX3" fmla="*/ 50006 w 86006"/>
                  <a:gd name="connsiteY3" fmla="*/ 107163 h 107163"/>
                  <a:gd name="connsiteX4" fmla="*/ 0 w 86006"/>
                  <a:gd name="connsiteY4" fmla="*/ 2382 h 107163"/>
                  <a:gd name="connsiteX0" fmla="*/ 0 w 86006"/>
                  <a:gd name="connsiteY0" fmla="*/ 2382 h 121451"/>
                  <a:gd name="connsiteX1" fmla="*/ 33619 w 86006"/>
                  <a:gd name="connsiteY1" fmla="*/ 0 h 121451"/>
                  <a:gd name="connsiteX2" fmla="*/ 86006 w 86006"/>
                  <a:gd name="connsiteY2" fmla="*/ 107163 h 121451"/>
                  <a:gd name="connsiteX3" fmla="*/ 45244 w 86006"/>
                  <a:gd name="connsiteY3" fmla="*/ 121451 h 121451"/>
                  <a:gd name="connsiteX4" fmla="*/ 0 w 86006"/>
                  <a:gd name="connsiteY4" fmla="*/ 2382 h 121451"/>
                  <a:gd name="connsiteX0" fmla="*/ 0 w 83625"/>
                  <a:gd name="connsiteY0" fmla="*/ 2382 h 121451"/>
                  <a:gd name="connsiteX1" fmla="*/ 33619 w 83625"/>
                  <a:gd name="connsiteY1" fmla="*/ 0 h 121451"/>
                  <a:gd name="connsiteX2" fmla="*/ 83625 w 83625"/>
                  <a:gd name="connsiteY2" fmla="*/ 121451 h 121451"/>
                  <a:gd name="connsiteX3" fmla="*/ 45244 w 83625"/>
                  <a:gd name="connsiteY3" fmla="*/ 121451 h 121451"/>
                  <a:gd name="connsiteX4" fmla="*/ 0 w 83625"/>
                  <a:gd name="connsiteY4" fmla="*/ 2382 h 121451"/>
                  <a:gd name="connsiteX0" fmla="*/ 0 w 90769"/>
                  <a:gd name="connsiteY0" fmla="*/ 2382 h 159551"/>
                  <a:gd name="connsiteX1" fmla="*/ 33619 w 90769"/>
                  <a:gd name="connsiteY1" fmla="*/ 0 h 159551"/>
                  <a:gd name="connsiteX2" fmla="*/ 90769 w 90769"/>
                  <a:gd name="connsiteY2" fmla="*/ 159551 h 159551"/>
                  <a:gd name="connsiteX3" fmla="*/ 45244 w 90769"/>
                  <a:gd name="connsiteY3" fmla="*/ 121451 h 159551"/>
                  <a:gd name="connsiteX4" fmla="*/ 0 w 90769"/>
                  <a:gd name="connsiteY4" fmla="*/ 2382 h 159551"/>
                  <a:gd name="connsiteX0" fmla="*/ 0 w 90769"/>
                  <a:gd name="connsiteY0" fmla="*/ 2382 h 159551"/>
                  <a:gd name="connsiteX1" fmla="*/ 33619 w 90769"/>
                  <a:gd name="connsiteY1" fmla="*/ 0 h 159551"/>
                  <a:gd name="connsiteX2" fmla="*/ 90769 w 90769"/>
                  <a:gd name="connsiteY2" fmla="*/ 159551 h 159551"/>
                  <a:gd name="connsiteX3" fmla="*/ 50007 w 90769"/>
                  <a:gd name="connsiteY3" fmla="*/ 157170 h 159551"/>
                  <a:gd name="connsiteX4" fmla="*/ 0 w 90769"/>
                  <a:gd name="connsiteY4" fmla="*/ 2382 h 159551"/>
                  <a:gd name="connsiteX0" fmla="*/ 0 w 90769"/>
                  <a:gd name="connsiteY0" fmla="*/ 2382 h 159551"/>
                  <a:gd name="connsiteX1" fmla="*/ 33619 w 90769"/>
                  <a:gd name="connsiteY1" fmla="*/ 0 h 159551"/>
                  <a:gd name="connsiteX2" fmla="*/ 90769 w 90769"/>
                  <a:gd name="connsiteY2" fmla="*/ 159551 h 159551"/>
                  <a:gd name="connsiteX3" fmla="*/ 57151 w 90769"/>
                  <a:gd name="connsiteY3" fmla="*/ 157170 h 159551"/>
                  <a:gd name="connsiteX4" fmla="*/ 0 w 90769"/>
                  <a:gd name="connsiteY4" fmla="*/ 2382 h 159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769" h="159551">
                    <a:moveTo>
                      <a:pt x="0" y="2382"/>
                    </a:moveTo>
                    <a:lnTo>
                      <a:pt x="33619" y="0"/>
                    </a:lnTo>
                    <a:lnTo>
                      <a:pt x="90769" y="159551"/>
                    </a:lnTo>
                    <a:lnTo>
                      <a:pt x="57151" y="157170"/>
                    </a:lnTo>
                    <a:lnTo>
                      <a:pt x="0" y="2382"/>
                    </a:lnTo>
                    <a:close/>
                  </a:path>
                </a:pathLst>
              </a:custGeom>
              <a:solidFill>
                <a:srgbClr val="F7B077"/>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3" name="任意多边形 312"/>
              <p:cNvSpPr/>
              <p:nvPr/>
            </p:nvSpPr>
            <p:spPr>
              <a:xfrm rot="19800000">
                <a:off x="7577008" y="2162653"/>
                <a:ext cx="416599" cy="678742"/>
              </a:xfrm>
              <a:custGeom>
                <a:avLst/>
                <a:gdLst>
                  <a:gd name="connsiteX0" fmla="*/ 408494 w 416599"/>
                  <a:gd name="connsiteY0" fmla="*/ 34082 h 678742"/>
                  <a:gd name="connsiteX1" fmla="*/ 416599 w 416599"/>
                  <a:gd name="connsiteY1" fmla="*/ 188757 h 678742"/>
                  <a:gd name="connsiteX2" fmla="*/ 314195 w 416599"/>
                  <a:gd name="connsiteY2" fmla="*/ 270734 h 678742"/>
                  <a:gd name="connsiteX3" fmla="*/ 309421 w 416599"/>
                  <a:gd name="connsiteY3" fmla="*/ 388713 h 678742"/>
                  <a:gd name="connsiteX4" fmla="*/ 211431 w 416599"/>
                  <a:gd name="connsiteY4" fmla="*/ 447363 h 678742"/>
                  <a:gd name="connsiteX5" fmla="*/ 219255 w 416599"/>
                  <a:gd name="connsiteY5" fmla="*/ 565171 h 678742"/>
                  <a:gd name="connsiteX6" fmla="*/ 93644 w 416599"/>
                  <a:gd name="connsiteY6" fmla="*/ 678742 h 678742"/>
                  <a:gd name="connsiteX7" fmla="*/ 109157 w 416599"/>
                  <a:gd name="connsiteY7" fmla="*/ 590745 h 678742"/>
                  <a:gd name="connsiteX8" fmla="*/ 45008 w 416599"/>
                  <a:gd name="connsiteY8" fmla="*/ 643523 h 678742"/>
                  <a:gd name="connsiteX9" fmla="*/ 57282 w 416599"/>
                  <a:gd name="connsiteY9" fmla="*/ 566297 h 678742"/>
                  <a:gd name="connsiteX10" fmla="*/ 0 w 416599"/>
                  <a:gd name="connsiteY10" fmla="*/ 616268 h 678742"/>
                  <a:gd name="connsiteX11" fmla="*/ 20076 w 416599"/>
                  <a:gd name="connsiteY11" fmla="*/ 425250 h 678742"/>
                  <a:gd name="connsiteX12" fmla="*/ 113630 w 416599"/>
                  <a:gd name="connsiteY12" fmla="*/ 372182 h 678742"/>
                  <a:gd name="connsiteX13" fmla="*/ 107600 w 416599"/>
                  <a:gd name="connsiteY13" fmla="*/ 257090 h 678742"/>
                  <a:gd name="connsiteX14" fmla="*/ 201910 w 416599"/>
                  <a:gd name="connsiteY14" fmla="*/ 191847 h 678742"/>
                  <a:gd name="connsiteX15" fmla="*/ 222041 w 416599"/>
                  <a:gd name="connsiteY15" fmla="*/ 48379 h 678742"/>
                  <a:gd name="connsiteX16" fmla="*/ 336015 w 416599"/>
                  <a:gd name="connsiteY16" fmla="*/ 0 h 678742"/>
                  <a:gd name="connsiteX17" fmla="*/ 318635 w 416599"/>
                  <a:gd name="connsiteY17" fmla="*/ 69706 h 678742"/>
                  <a:gd name="connsiteX18" fmla="*/ 372984 w 416599"/>
                  <a:gd name="connsiteY18" fmla="*/ 22458 h 678742"/>
                  <a:gd name="connsiteX19" fmla="*/ 362083 w 416599"/>
                  <a:gd name="connsiteY19" fmla="*/ 91286 h 678742"/>
                  <a:gd name="connsiteX20" fmla="*/ 408494 w 416599"/>
                  <a:gd name="connsiteY20" fmla="*/ 34082 h 678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16599" h="678742">
                    <a:moveTo>
                      <a:pt x="408494" y="34082"/>
                    </a:moveTo>
                    <a:lnTo>
                      <a:pt x="416599" y="188757"/>
                    </a:lnTo>
                    <a:lnTo>
                      <a:pt x="314195" y="270734"/>
                    </a:lnTo>
                    <a:lnTo>
                      <a:pt x="309421" y="388713"/>
                    </a:lnTo>
                    <a:lnTo>
                      <a:pt x="211431" y="447363"/>
                    </a:lnTo>
                    <a:lnTo>
                      <a:pt x="219255" y="565171"/>
                    </a:lnTo>
                    <a:lnTo>
                      <a:pt x="93644" y="678742"/>
                    </a:lnTo>
                    <a:lnTo>
                      <a:pt x="109157" y="590745"/>
                    </a:lnTo>
                    <a:lnTo>
                      <a:pt x="45008" y="643523"/>
                    </a:lnTo>
                    <a:lnTo>
                      <a:pt x="57282" y="566297"/>
                    </a:lnTo>
                    <a:lnTo>
                      <a:pt x="0" y="616268"/>
                    </a:lnTo>
                    <a:lnTo>
                      <a:pt x="20076" y="425250"/>
                    </a:lnTo>
                    <a:lnTo>
                      <a:pt x="113630" y="372182"/>
                    </a:lnTo>
                    <a:lnTo>
                      <a:pt x="107600" y="257090"/>
                    </a:lnTo>
                    <a:lnTo>
                      <a:pt x="201910" y="191847"/>
                    </a:lnTo>
                    <a:lnTo>
                      <a:pt x="222041" y="48379"/>
                    </a:lnTo>
                    <a:lnTo>
                      <a:pt x="336015" y="0"/>
                    </a:lnTo>
                    <a:lnTo>
                      <a:pt x="318635" y="69706"/>
                    </a:lnTo>
                    <a:lnTo>
                      <a:pt x="372984" y="22458"/>
                    </a:lnTo>
                    <a:lnTo>
                      <a:pt x="362083" y="91286"/>
                    </a:lnTo>
                    <a:lnTo>
                      <a:pt x="408494" y="34082"/>
                    </a:lnTo>
                    <a:close/>
                  </a:path>
                </a:pathLst>
              </a:custGeom>
              <a:solidFill>
                <a:srgbClr val="FEDFA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14" name="任意多边形 313"/>
              <p:cNvSpPr/>
              <p:nvPr/>
            </p:nvSpPr>
            <p:spPr>
              <a:xfrm>
                <a:off x="7731174" y="2404808"/>
                <a:ext cx="77481" cy="138389"/>
              </a:xfrm>
              <a:custGeom>
                <a:avLst/>
                <a:gdLst>
                  <a:gd name="connsiteX0" fmla="*/ 31856 w 75060"/>
                  <a:gd name="connsiteY0" fmla="*/ 115 h 133465"/>
                  <a:gd name="connsiteX1" fmla="*/ 3281 w 75060"/>
                  <a:gd name="connsiteY1" fmla="*/ 45359 h 133465"/>
                  <a:gd name="connsiteX2" fmla="*/ 3281 w 75060"/>
                  <a:gd name="connsiteY2" fmla="*/ 76315 h 133465"/>
                  <a:gd name="connsiteX3" fmla="*/ 27094 w 75060"/>
                  <a:gd name="connsiteY3" fmla="*/ 116797 h 133465"/>
                  <a:gd name="connsiteX4" fmla="*/ 53287 w 75060"/>
                  <a:gd name="connsiteY4" fmla="*/ 133465 h 133465"/>
                  <a:gd name="connsiteX5" fmla="*/ 62812 w 75060"/>
                  <a:gd name="connsiteY5" fmla="*/ 116797 h 133465"/>
                  <a:gd name="connsiteX6" fmla="*/ 74719 w 75060"/>
                  <a:gd name="connsiteY6" fmla="*/ 59647 h 133465"/>
                  <a:gd name="connsiteX7" fmla="*/ 31856 w 75060"/>
                  <a:gd name="connsiteY7" fmla="*/ 115 h 133465"/>
                  <a:gd name="connsiteX0" fmla="*/ 49658 w 76194"/>
                  <a:gd name="connsiteY0" fmla="*/ 99 h 140593"/>
                  <a:gd name="connsiteX1" fmla="*/ 4415 w 76194"/>
                  <a:gd name="connsiteY1" fmla="*/ 52487 h 140593"/>
                  <a:gd name="connsiteX2" fmla="*/ 4415 w 76194"/>
                  <a:gd name="connsiteY2" fmla="*/ 83443 h 140593"/>
                  <a:gd name="connsiteX3" fmla="*/ 28228 w 76194"/>
                  <a:gd name="connsiteY3" fmla="*/ 123925 h 140593"/>
                  <a:gd name="connsiteX4" fmla="*/ 54421 w 76194"/>
                  <a:gd name="connsiteY4" fmla="*/ 140593 h 140593"/>
                  <a:gd name="connsiteX5" fmla="*/ 63946 w 76194"/>
                  <a:gd name="connsiteY5" fmla="*/ 123925 h 140593"/>
                  <a:gd name="connsiteX6" fmla="*/ 75853 w 76194"/>
                  <a:gd name="connsiteY6" fmla="*/ 66775 h 140593"/>
                  <a:gd name="connsiteX7" fmla="*/ 49658 w 76194"/>
                  <a:gd name="connsiteY7" fmla="*/ 99 h 140593"/>
                  <a:gd name="connsiteX0" fmla="*/ 48225 w 74761"/>
                  <a:gd name="connsiteY0" fmla="*/ 254 h 140748"/>
                  <a:gd name="connsiteX1" fmla="*/ 5364 w 74761"/>
                  <a:gd name="connsiteY1" fmla="*/ 45498 h 140748"/>
                  <a:gd name="connsiteX2" fmla="*/ 2982 w 74761"/>
                  <a:gd name="connsiteY2" fmla="*/ 83598 h 140748"/>
                  <a:gd name="connsiteX3" fmla="*/ 26795 w 74761"/>
                  <a:gd name="connsiteY3" fmla="*/ 124080 h 140748"/>
                  <a:gd name="connsiteX4" fmla="*/ 52988 w 74761"/>
                  <a:gd name="connsiteY4" fmla="*/ 140748 h 140748"/>
                  <a:gd name="connsiteX5" fmla="*/ 62513 w 74761"/>
                  <a:gd name="connsiteY5" fmla="*/ 124080 h 140748"/>
                  <a:gd name="connsiteX6" fmla="*/ 74420 w 74761"/>
                  <a:gd name="connsiteY6" fmla="*/ 66930 h 140748"/>
                  <a:gd name="connsiteX7" fmla="*/ 48225 w 74761"/>
                  <a:gd name="connsiteY7" fmla="*/ 254 h 140748"/>
                  <a:gd name="connsiteX0" fmla="*/ 48225 w 77088"/>
                  <a:gd name="connsiteY0" fmla="*/ 254 h 140748"/>
                  <a:gd name="connsiteX1" fmla="*/ 5364 w 77088"/>
                  <a:gd name="connsiteY1" fmla="*/ 45498 h 140748"/>
                  <a:gd name="connsiteX2" fmla="*/ 2982 w 77088"/>
                  <a:gd name="connsiteY2" fmla="*/ 83598 h 140748"/>
                  <a:gd name="connsiteX3" fmla="*/ 26795 w 77088"/>
                  <a:gd name="connsiteY3" fmla="*/ 124080 h 140748"/>
                  <a:gd name="connsiteX4" fmla="*/ 52988 w 77088"/>
                  <a:gd name="connsiteY4" fmla="*/ 140748 h 140748"/>
                  <a:gd name="connsiteX5" fmla="*/ 62513 w 77088"/>
                  <a:gd name="connsiteY5" fmla="*/ 124080 h 140748"/>
                  <a:gd name="connsiteX6" fmla="*/ 76801 w 77088"/>
                  <a:gd name="connsiteY6" fmla="*/ 66930 h 140748"/>
                  <a:gd name="connsiteX7" fmla="*/ 48225 w 77088"/>
                  <a:gd name="connsiteY7" fmla="*/ 254 h 140748"/>
                  <a:gd name="connsiteX0" fmla="*/ 48536 w 77399"/>
                  <a:gd name="connsiteY0" fmla="*/ 254 h 140827"/>
                  <a:gd name="connsiteX1" fmla="*/ 5675 w 77399"/>
                  <a:gd name="connsiteY1" fmla="*/ 45498 h 140827"/>
                  <a:gd name="connsiteX2" fmla="*/ 3293 w 77399"/>
                  <a:gd name="connsiteY2" fmla="*/ 83598 h 140827"/>
                  <a:gd name="connsiteX3" fmla="*/ 31868 w 77399"/>
                  <a:gd name="connsiteY3" fmla="*/ 119318 h 140827"/>
                  <a:gd name="connsiteX4" fmla="*/ 53299 w 77399"/>
                  <a:gd name="connsiteY4" fmla="*/ 140748 h 140827"/>
                  <a:gd name="connsiteX5" fmla="*/ 62824 w 77399"/>
                  <a:gd name="connsiteY5" fmla="*/ 124080 h 140827"/>
                  <a:gd name="connsiteX6" fmla="*/ 77112 w 77399"/>
                  <a:gd name="connsiteY6" fmla="*/ 66930 h 140827"/>
                  <a:gd name="connsiteX7" fmla="*/ 48536 w 77399"/>
                  <a:gd name="connsiteY7" fmla="*/ 254 h 140827"/>
                  <a:gd name="connsiteX0" fmla="*/ 48225 w 77088"/>
                  <a:gd name="connsiteY0" fmla="*/ 254 h 140827"/>
                  <a:gd name="connsiteX1" fmla="*/ 5364 w 77088"/>
                  <a:gd name="connsiteY1" fmla="*/ 45498 h 140827"/>
                  <a:gd name="connsiteX2" fmla="*/ 2982 w 77088"/>
                  <a:gd name="connsiteY2" fmla="*/ 83598 h 140827"/>
                  <a:gd name="connsiteX3" fmla="*/ 26795 w 77088"/>
                  <a:gd name="connsiteY3" fmla="*/ 119318 h 140827"/>
                  <a:gd name="connsiteX4" fmla="*/ 52988 w 77088"/>
                  <a:gd name="connsiteY4" fmla="*/ 140748 h 140827"/>
                  <a:gd name="connsiteX5" fmla="*/ 62513 w 77088"/>
                  <a:gd name="connsiteY5" fmla="*/ 124080 h 140827"/>
                  <a:gd name="connsiteX6" fmla="*/ 76801 w 77088"/>
                  <a:gd name="connsiteY6" fmla="*/ 66930 h 140827"/>
                  <a:gd name="connsiteX7" fmla="*/ 48225 w 77088"/>
                  <a:gd name="connsiteY7" fmla="*/ 254 h 140827"/>
                  <a:gd name="connsiteX0" fmla="*/ 48225 w 77460"/>
                  <a:gd name="connsiteY0" fmla="*/ 254 h 140763"/>
                  <a:gd name="connsiteX1" fmla="*/ 5364 w 77460"/>
                  <a:gd name="connsiteY1" fmla="*/ 45498 h 140763"/>
                  <a:gd name="connsiteX2" fmla="*/ 2982 w 77460"/>
                  <a:gd name="connsiteY2" fmla="*/ 83598 h 140763"/>
                  <a:gd name="connsiteX3" fmla="*/ 26795 w 77460"/>
                  <a:gd name="connsiteY3" fmla="*/ 119318 h 140763"/>
                  <a:gd name="connsiteX4" fmla="*/ 52988 w 77460"/>
                  <a:gd name="connsiteY4" fmla="*/ 140748 h 140763"/>
                  <a:gd name="connsiteX5" fmla="*/ 67275 w 77460"/>
                  <a:gd name="connsiteY5" fmla="*/ 121699 h 140763"/>
                  <a:gd name="connsiteX6" fmla="*/ 76801 w 77460"/>
                  <a:gd name="connsiteY6" fmla="*/ 66930 h 140763"/>
                  <a:gd name="connsiteX7" fmla="*/ 48225 w 77460"/>
                  <a:gd name="connsiteY7" fmla="*/ 254 h 140763"/>
                  <a:gd name="connsiteX0" fmla="*/ 48225 w 77460"/>
                  <a:gd name="connsiteY0" fmla="*/ 254 h 138389"/>
                  <a:gd name="connsiteX1" fmla="*/ 5364 w 77460"/>
                  <a:gd name="connsiteY1" fmla="*/ 45498 h 138389"/>
                  <a:gd name="connsiteX2" fmla="*/ 2982 w 77460"/>
                  <a:gd name="connsiteY2" fmla="*/ 83598 h 138389"/>
                  <a:gd name="connsiteX3" fmla="*/ 26795 w 77460"/>
                  <a:gd name="connsiteY3" fmla="*/ 119318 h 138389"/>
                  <a:gd name="connsiteX4" fmla="*/ 52988 w 77460"/>
                  <a:gd name="connsiteY4" fmla="*/ 138367 h 138389"/>
                  <a:gd name="connsiteX5" fmla="*/ 67275 w 77460"/>
                  <a:gd name="connsiteY5" fmla="*/ 121699 h 138389"/>
                  <a:gd name="connsiteX6" fmla="*/ 76801 w 77460"/>
                  <a:gd name="connsiteY6" fmla="*/ 66930 h 138389"/>
                  <a:gd name="connsiteX7" fmla="*/ 48225 w 77460"/>
                  <a:gd name="connsiteY7" fmla="*/ 254 h 138389"/>
                  <a:gd name="connsiteX0" fmla="*/ 50750 w 77481"/>
                  <a:gd name="connsiteY0" fmla="*/ 254 h 138389"/>
                  <a:gd name="connsiteX1" fmla="*/ 5508 w 77481"/>
                  <a:gd name="connsiteY1" fmla="*/ 45498 h 138389"/>
                  <a:gd name="connsiteX2" fmla="*/ 3126 w 77481"/>
                  <a:gd name="connsiteY2" fmla="*/ 83598 h 138389"/>
                  <a:gd name="connsiteX3" fmla="*/ 26939 w 77481"/>
                  <a:gd name="connsiteY3" fmla="*/ 119318 h 138389"/>
                  <a:gd name="connsiteX4" fmla="*/ 53132 w 77481"/>
                  <a:gd name="connsiteY4" fmla="*/ 138367 h 138389"/>
                  <a:gd name="connsiteX5" fmla="*/ 67419 w 77481"/>
                  <a:gd name="connsiteY5" fmla="*/ 121699 h 138389"/>
                  <a:gd name="connsiteX6" fmla="*/ 76945 w 77481"/>
                  <a:gd name="connsiteY6" fmla="*/ 66930 h 138389"/>
                  <a:gd name="connsiteX7" fmla="*/ 50750 w 77481"/>
                  <a:gd name="connsiteY7" fmla="*/ 254 h 138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81" h="138389">
                    <a:moveTo>
                      <a:pt x="50750" y="254"/>
                    </a:moveTo>
                    <a:cubicBezTo>
                      <a:pt x="38844" y="-3318"/>
                      <a:pt x="13445" y="31607"/>
                      <a:pt x="5508" y="45498"/>
                    </a:cubicBezTo>
                    <a:cubicBezTo>
                      <a:pt x="-2429" y="59389"/>
                      <a:pt x="-446" y="71295"/>
                      <a:pt x="3126" y="83598"/>
                    </a:cubicBezTo>
                    <a:cubicBezTo>
                      <a:pt x="6698" y="95901"/>
                      <a:pt x="18605" y="110190"/>
                      <a:pt x="26939" y="119318"/>
                    </a:cubicBezTo>
                    <a:cubicBezTo>
                      <a:pt x="35273" y="128446"/>
                      <a:pt x="46385" y="137970"/>
                      <a:pt x="53132" y="138367"/>
                    </a:cubicBezTo>
                    <a:cubicBezTo>
                      <a:pt x="59879" y="138764"/>
                      <a:pt x="63847" y="134002"/>
                      <a:pt x="67419" y="121699"/>
                    </a:cubicBezTo>
                    <a:cubicBezTo>
                      <a:pt x="70991" y="109396"/>
                      <a:pt x="79723" y="87171"/>
                      <a:pt x="76945" y="66930"/>
                    </a:cubicBezTo>
                    <a:cubicBezTo>
                      <a:pt x="74167" y="46689"/>
                      <a:pt x="62656" y="3826"/>
                      <a:pt x="50750" y="254"/>
                    </a:cubicBezTo>
                    <a:close/>
                  </a:path>
                </a:pathLst>
              </a:custGeom>
              <a:solidFill>
                <a:srgbClr val="CB8A3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cxnSp>
          <p:nvCxnSpPr>
            <p:cNvPr id="300" name="直接连接符 299"/>
            <p:cNvCxnSpPr/>
            <p:nvPr/>
          </p:nvCxnSpPr>
          <p:spPr>
            <a:xfrm flipH="1" flipV="1">
              <a:off x="7345363" y="2397472"/>
              <a:ext cx="388937" cy="8141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1" name="直接连接符 300"/>
            <p:cNvCxnSpPr>
              <a:stCxn id="309" idx="0"/>
            </p:cNvCxnSpPr>
            <p:nvPr/>
          </p:nvCxnSpPr>
          <p:spPr>
            <a:xfrm flipV="1">
              <a:off x="7927768" y="2419351"/>
              <a:ext cx="425657" cy="7593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302" name="任意多边形 301"/>
            <p:cNvSpPr/>
            <p:nvPr/>
          </p:nvSpPr>
          <p:spPr>
            <a:xfrm>
              <a:off x="6829426" y="2195512"/>
              <a:ext cx="83343" cy="90488"/>
            </a:xfrm>
            <a:custGeom>
              <a:avLst/>
              <a:gdLst>
                <a:gd name="connsiteX0" fmla="*/ 0 w 78581"/>
                <a:gd name="connsiteY0" fmla="*/ 0 h 83344"/>
                <a:gd name="connsiteX1" fmla="*/ 47625 w 78581"/>
                <a:gd name="connsiteY1" fmla="*/ 64294 h 83344"/>
                <a:gd name="connsiteX2" fmla="*/ 78581 w 78581"/>
                <a:gd name="connsiteY2" fmla="*/ 83344 h 83344"/>
                <a:gd name="connsiteX0" fmla="*/ 0 w 78581"/>
                <a:gd name="connsiteY0" fmla="*/ 0 h 83344"/>
                <a:gd name="connsiteX1" fmla="*/ 26193 w 78581"/>
                <a:gd name="connsiteY1" fmla="*/ 21432 h 83344"/>
                <a:gd name="connsiteX2" fmla="*/ 47625 w 78581"/>
                <a:gd name="connsiteY2" fmla="*/ 64294 h 83344"/>
                <a:gd name="connsiteX3" fmla="*/ 78581 w 78581"/>
                <a:gd name="connsiteY3" fmla="*/ 83344 h 83344"/>
                <a:gd name="connsiteX0" fmla="*/ 0 w 83343"/>
                <a:gd name="connsiteY0" fmla="*/ 0 h 90488"/>
                <a:gd name="connsiteX1" fmla="*/ 30955 w 83343"/>
                <a:gd name="connsiteY1" fmla="*/ 28576 h 90488"/>
                <a:gd name="connsiteX2" fmla="*/ 52387 w 83343"/>
                <a:gd name="connsiteY2" fmla="*/ 71438 h 90488"/>
                <a:gd name="connsiteX3" fmla="*/ 83343 w 83343"/>
                <a:gd name="connsiteY3" fmla="*/ 90488 h 90488"/>
              </a:gdLst>
              <a:ahLst/>
              <a:cxnLst>
                <a:cxn ang="0">
                  <a:pos x="connsiteX0" y="connsiteY0"/>
                </a:cxn>
                <a:cxn ang="0">
                  <a:pos x="connsiteX1" y="connsiteY1"/>
                </a:cxn>
                <a:cxn ang="0">
                  <a:pos x="connsiteX2" y="connsiteY2"/>
                </a:cxn>
                <a:cxn ang="0">
                  <a:pos x="connsiteX3" y="connsiteY3"/>
                </a:cxn>
              </a:cxnLst>
              <a:rect l="l" t="t" r="r" b="b"/>
              <a:pathLst>
                <a:path w="83343" h="90488">
                  <a:moveTo>
                    <a:pt x="0" y="0"/>
                  </a:moveTo>
                  <a:cubicBezTo>
                    <a:pt x="3969" y="5556"/>
                    <a:pt x="23018" y="17860"/>
                    <a:pt x="30955" y="28576"/>
                  </a:cubicBezTo>
                  <a:cubicBezTo>
                    <a:pt x="38892" y="39292"/>
                    <a:pt x="43656" y="61119"/>
                    <a:pt x="52387" y="71438"/>
                  </a:cubicBezTo>
                  <a:cubicBezTo>
                    <a:pt x="61118" y="81757"/>
                    <a:pt x="74413" y="87908"/>
                    <a:pt x="83343" y="90488"/>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sp>
        <p:nvSpPr>
          <p:cNvPr id="315" name="文本框 314"/>
          <p:cNvSpPr txBox="1"/>
          <p:nvPr/>
        </p:nvSpPr>
        <p:spPr>
          <a:xfrm>
            <a:off x="3897673" y="5714509"/>
            <a:ext cx="1696767" cy="830997"/>
          </a:xfrm>
          <a:prstGeom prst="rect">
            <a:avLst/>
          </a:prstGeom>
          <a:noFill/>
        </p:spPr>
        <p:txBody>
          <a:bodyPr wrap="square" rtlCol="0">
            <a:spAutoFit/>
          </a:bodyPr>
          <a:lstStyle/>
          <a:p>
            <a:pPr algn="ctr"/>
            <a:r>
              <a:rPr lang="zh-CN" altLang="en-US"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纤维蛋白</a:t>
            </a:r>
            <a:endParaRPr lang="en-US" altLang="zh-CN"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a:p>
            <a:pPr algn="ctr"/>
            <a:r>
              <a:rPr lang="en-US" altLang="zh-CN"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t>
            </a:r>
            <a:r>
              <a:rPr lang="zh-CN" altLang="en-US"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四个右手扭曲的原纤维</a:t>
            </a:r>
            <a:r>
              <a:rPr lang="en-US" altLang="zh-CN"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t>
            </a:r>
            <a:endParaRPr lang="zh-CN" altLang="en-US"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316" name="文本框 315"/>
          <p:cNvSpPr txBox="1"/>
          <p:nvPr/>
        </p:nvSpPr>
        <p:spPr>
          <a:xfrm>
            <a:off x="8277743" y="5602093"/>
            <a:ext cx="1339184" cy="584775"/>
          </a:xfrm>
          <a:prstGeom prst="rect">
            <a:avLst/>
          </a:prstGeom>
          <a:noFill/>
        </p:spPr>
        <p:txBody>
          <a:bodyPr wrap="square" rtlCol="0">
            <a:spAutoFit/>
          </a:bodyPr>
          <a:lstStyle/>
          <a:p>
            <a:pPr algn="ctr"/>
            <a:r>
              <a:rPr lang="zh-CN" altLang="en-US"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肌红蛋白</a:t>
            </a:r>
            <a:endParaRPr lang="en-US" altLang="zh-CN"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a:p>
            <a:pPr algn="ctr"/>
            <a:r>
              <a:rPr lang="en-US" altLang="zh-CN"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t>
            </a:r>
            <a:r>
              <a:rPr lang="zh-CN" altLang="en-US"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球状蛋白质</a:t>
            </a:r>
            <a:r>
              <a:rPr lang="en-US" altLang="zh-CN"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a:t>
            </a:r>
            <a:endParaRPr lang="zh-CN" altLang="en-US"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endParaRPr>
          </a:p>
        </p:txBody>
      </p:sp>
      <p:sp>
        <p:nvSpPr>
          <p:cNvPr id="2" name="矩形 1"/>
          <p:cNvSpPr/>
          <p:nvPr/>
        </p:nvSpPr>
        <p:spPr>
          <a:xfrm>
            <a:off x="1239662" y="6460668"/>
            <a:ext cx="2646878" cy="338554"/>
          </a:xfrm>
          <a:prstGeom prst="rect">
            <a:avLst/>
          </a:prstGeom>
          <a:noFill/>
        </p:spPr>
        <p:txBody>
          <a:bodyPr wrap="square" rtlCol="0">
            <a:spAutoFit/>
          </a:bodyPr>
          <a:lstStyle/>
          <a:p>
            <a:pPr algn="ctr"/>
            <a:r>
              <a:rPr lang="zh-CN" altLang="en-US" sz="1600" dirty="0">
                <a:effectLst>
                  <a:outerShdw blurRad="38100" dist="38100" dir="2700000" algn="tl">
                    <a:srgbClr val="000000">
                      <a:alpha val="43137"/>
                    </a:srgbClr>
                  </a:outerShdw>
                </a:effectLst>
                <a:latin typeface="Arial" panose="020B0604020202020204" pitchFamily="34" charset="0"/>
                <a:ea typeface="方正姚体" panose="02010601030101010101" pitchFamily="2" charset="-122"/>
              </a:rPr>
              <a:t>胶原蛋白的右手超螺旋结构</a:t>
            </a:r>
          </a:p>
        </p:txBody>
      </p:sp>
    </p:spTree>
    <p:extLst>
      <p:ext uri="{BB962C8B-B14F-4D97-AF65-F5344CB8AC3E}">
        <p14:creationId xmlns:p14="http://schemas.microsoft.com/office/powerpoint/2010/main" val="61617422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1243541" y="1262468"/>
            <a:ext cx="9305926" cy="10090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lIns="91440" tIns="45720" rIns="91440" bIns="45720" rtlCol="0">
            <a:noAutofit/>
          </a:bodyPr>
          <a:lstStyle>
            <a:defPPr>
              <a:defRPr lang="zh-CN"/>
            </a:defPPr>
            <a:lvl1pPr indent="0">
              <a:lnSpc>
                <a:spcPts val="3500"/>
              </a:lnSpc>
              <a:spcBef>
                <a:spcPts val="0"/>
              </a:spcBef>
              <a:buClr>
                <a:schemeClr val="accent5">
                  <a:lumMod val="50000"/>
                </a:schemeClr>
              </a:buClr>
              <a:buSzPct val="80000"/>
              <a:buFont typeface="Arial" panose="020B0604020202020204" pitchFamily="34" charset="0"/>
              <a:buNone/>
              <a:defRPr sz="2400">
                <a:effectLst>
                  <a:outerShdw blurRad="38100" dist="38100" dir="2700000" algn="tl">
                    <a:srgbClr val="C0C0C0"/>
                  </a:outerShdw>
                </a:effectLst>
                <a:latin typeface="Times New Roman" panose="02020603050405020304" pitchFamily="18" charset="0"/>
                <a:ea typeface="方正姚体" panose="02010601030101010101" pitchFamily="2" charset="-122"/>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altLang="zh-CN" dirty="0"/>
              <a:t>1.</a:t>
            </a:r>
            <a:r>
              <a:rPr lang="zh-CN" altLang="en-US" dirty="0"/>
              <a:t>活性蛋白质：酶、蛋白激素、贮存蛋白、运输蛋白、受体蛋白等。</a:t>
            </a:r>
          </a:p>
          <a:p>
            <a:r>
              <a:rPr lang="en-US" altLang="zh-CN" dirty="0"/>
              <a:t>2.</a:t>
            </a:r>
            <a:r>
              <a:rPr lang="zh-CN" altLang="en-US" dirty="0"/>
              <a:t>非活性蛋白质：角蛋白、胶原蛋白等。</a:t>
            </a:r>
          </a:p>
        </p:txBody>
      </p:sp>
      <p:sp>
        <p:nvSpPr>
          <p:cNvPr id="5" name="Rectangle 3"/>
          <p:cNvSpPr>
            <a:spLocks noChangeArrowheads="1"/>
          </p:cNvSpPr>
          <p:nvPr/>
        </p:nvSpPr>
        <p:spPr bwMode="auto">
          <a:xfrm>
            <a:off x="7188910" y="5420441"/>
            <a:ext cx="31290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lvl1pPr eaLnBrk="0" hangingPunct="0">
              <a:defRPr>
                <a:solidFill>
                  <a:schemeClr val="tx1"/>
                </a:solidFill>
                <a:latin typeface="Arial" panose="020B0604020202020204" pitchFamily="34" charset="0"/>
                <a:ea typeface="宋体" panose="02010600030101010101" pitchFamily="2" charset="-122"/>
              </a:defRPr>
            </a:lvl1pPr>
            <a:lvl2pPr marL="742950" indent="-285750" eaLnBrk="0" hangingPunct="0">
              <a:defRPr>
                <a:solidFill>
                  <a:schemeClr val="tx1"/>
                </a:solidFill>
                <a:latin typeface="Arial" panose="020B0604020202020204" pitchFamily="34" charset="0"/>
                <a:ea typeface="宋体" panose="02010600030101010101" pitchFamily="2" charset="-122"/>
              </a:defRPr>
            </a:lvl2pPr>
            <a:lvl3pPr marL="1143000" indent="-228600" eaLnBrk="0" hangingPunct="0">
              <a:defRPr>
                <a:solidFill>
                  <a:schemeClr val="tx1"/>
                </a:solidFill>
                <a:latin typeface="Arial" panose="020B0604020202020204" pitchFamily="34" charset="0"/>
                <a:ea typeface="宋体" panose="02010600030101010101" pitchFamily="2" charset="-122"/>
              </a:defRPr>
            </a:lvl3pPr>
            <a:lvl4pPr marL="1600200" indent="-228600" eaLnBrk="0" hangingPunct="0">
              <a:defRPr>
                <a:solidFill>
                  <a:schemeClr val="tx1"/>
                </a:solidFill>
                <a:latin typeface="Arial" panose="020B0604020202020204" pitchFamily="34" charset="0"/>
                <a:ea typeface="宋体" panose="02010600030101010101" pitchFamily="2" charset="-122"/>
              </a:defRPr>
            </a:lvl4pPr>
            <a:lvl5pPr marL="2057400" indent="-228600" eaLnBrk="0" hangingPunct="0">
              <a:defRPr>
                <a:solidFill>
                  <a:schemeClr val="tx1"/>
                </a:solidFill>
                <a:latin typeface="Arial" panose="020B0604020202020204" pitchFamily="34" charset="0"/>
                <a:ea typeface="宋体" panose="02010600030101010101" pitchFamily="2" charset="-122"/>
              </a:defRPr>
            </a:lvl5pPr>
            <a:lvl6pPr marL="25146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6pPr>
            <a:lvl7pPr marL="29718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7pPr>
            <a:lvl8pPr marL="34290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8pPr>
            <a:lvl9pPr marL="3886200" indent="-228600" eaLnBrk="0" fontAlgn="base" hangingPunct="0">
              <a:spcBef>
                <a:spcPct val="0"/>
              </a:spcBef>
              <a:spcAft>
                <a:spcPct val="0"/>
              </a:spcAft>
              <a:defRPr>
                <a:solidFill>
                  <a:schemeClr val="tx1"/>
                </a:solidFill>
                <a:latin typeface="Arial" panose="020B0604020202020204" pitchFamily="34" charset="0"/>
                <a:ea typeface="宋体" panose="02010600030101010101" pitchFamily="2" charset="-122"/>
              </a:defRPr>
            </a:lvl9pPr>
          </a:lstStyle>
          <a:p>
            <a:pPr algn="just" eaLnBrk="1" hangingPunct="1"/>
            <a:r>
              <a:rPr lang="zh-CN" altLang="en-US" sz="1000">
                <a:latin typeface="Times New Roman" panose="02020603050405020304" pitchFamily="18" charset="0"/>
                <a:cs typeface="Times New Roman" panose="02020603050405020304" pitchFamily="18" charset="0"/>
              </a:rPr>
              <a:t>　</a:t>
            </a:r>
            <a:endParaRPr lang="zh-CN" altLang="en-US"/>
          </a:p>
        </p:txBody>
      </p:sp>
      <p:sp>
        <p:nvSpPr>
          <p:cNvPr id="8" name="Rectangle 4"/>
          <p:cNvSpPr>
            <a:spLocks noChangeArrowheads="1"/>
          </p:cNvSpPr>
          <p:nvPr/>
        </p:nvSpPr>
        <p:spPr bwMode="auto">
          <a:xfrm>
            <a:off x="1086387" y="504826"/>
            <a:ext cx="3654953" cy="5568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pPr marL="358775" indent="-358775" algn="just" fontAlgn="base">
              <a:lnSpc>
                <a:spcPts val="4000"/>
              </a:lnSpc>
              <a:spcBef>
                <a:spcPts val="600"/>
              </a:spcBef>
              <a:spcAft>
                <a:spcPct val="0"/>
              </a:spcAft>
              <a:buClr>
                <a:srgbClr val="C00000"/>
              </a:buClr>
              <a:buSzPct val="80000"/>
              <a:buFont typeface="Wingdings" pitchFamily="2" charset="2"/>
              <a:buChar char="v"/>
              <a:defRPr/>
            </a:pPr>
            <a:r>
              <a:rPr lang="zh-CN" altLang="en-US" sz="2800" kern="0" dirty="0">
                <a:effectLst>
                  <a:outerShdw blurRad="38100" dist="38100" dir="2700000" algn="tl">
                    <a:srgbClr val="C0C0C0"/>
                  </a:outerShdw>
                </a:effectLst>
                <a:latin typeface="Times New Roman" pitchFamily="18" charset="0"/>
                <a:ea typeface="方正姚体" panose="02010601030101010101" pitchFamily="2" charset="-122"/>
              </a:rPr>
              <a:t>按功能分类</a:t>
            </a:r>
          </a:p>
        </p:txBody>
      </p:sp>
      <p:cxnSp>
        <p:nvCxnSpPr>
          <p:cNvPr id="9" name="直接连接符 8"/>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pic>
        <p:nvPicPr>
          <p:cNvPr id="1028" name="Picture 4" descr="https://timgsa.baidu.com/timg?image&amp;quality=80&amp;size=b9999_10000&amp;sec=1545796623927&amp;di=4ee4836018d89bfa3c2025f10ad69818&amp;imgtype=0&amp;src=http%3A%2F%2Fpic1.zhimg.com%2Fv2-82e33f61d593f162049a2d7d3ef480c0_b.gif"/>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645692" y="2360986"/>
            <a:ext cx="3022345" cy="3672000"/>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7596354" y="6205640"/>
            <a:ext cx="1723549" cy="400110"/>
          </a:xfrm>
          <a:prstGeom prst="rect">
            <a:avLst/>
          </a:prstGeom>
        </p:spPr>
        <p:txBody>
          <a:bodyPr wrap="none">
            <a:spAutoFit/>
          </a:bodyPr>
          <a:lstStyle/>
          <a:p>
            <a:pPr algn="ctr"/>
            <a:r>
              <a:rPr lang="zh-CN" altLang="en-US" sz="2000" dirty="0">
                <a:latin typeface="Arial" panose="020B0604020202020204" pitchFamily="34" charset="0"/>
                <a:ea typeface="方正姚体" panose="02010601030101010101" pitchFamily="2" charset="-122"/>
              </a:rPr>
              <a:t>胶原蛋白结构</a:t>
            </a:r>
          </a:p>
        </p:txBody>
      </p:sp>
      <p:sp>
        <p:nvSpPr>
          <p:cNvPr id="3" name="矩形 2"/>
          <p:cNvSpPr/>
          <p:nvPr/>
        </p:nvSpPr>
        <p:spPr>
          <a:xfrm>
            <a:off x="2062294" y="6205640"/>
            <a:ext cx="2204642" cy="400110"/>
          </a:xfrm>
          <a:prstGeom prst="rect">
            <a:avLst/>
          </a:prstGeom>
        </p:spPr>
        <p:txBody>
          <a:bodyPr wrap="none">
            <a:spAutoFit/>
          </a:bodyPr>
          <a:lstStyle/>
          <a:p>
            <a:pPr algn="ctr"/>
            <a:r>
              <a:rPr lang="zh-CN" altLang="en-US" sz="2000" dirty="0">
                <a:latin typeface="Arial" panose="020B0604020202020204" pitchFamily="34" charset="0"/>
                <a:ea typeface="方正姚体" panose="02010601030101010101" pitchFamily="2" charset="-122"/>
              </a:rPr>
              <a:t>线粒体</a:t>
            </a:r>
            <a:r>
              <a:rPr lang="en-US" altLang="zh-CN" sz="2000" dirty="0">
                <a:latin typeface="Arial" panose="020B0604020202020204" pitchFamily="34" charset="0"/>
                <a:ea typeface="方正姚体" panose="02010601030101010101" pitchFamily="2" charset="-122"/>
              </a:rPr>
              <a:t>ATP</a:t>
            </a:r>
            <a:r>
              <a:rPr lang="zh-CN" altLang="en-US" sz="2000" dirty="0">
                <a:latin typeface="Arial" panose="020B0604020202020204" pitchFamily="34" charset="0"/>
                <a:ea typeface="方正姚体" panose="02010601030101010101" pitchFamily="2" charset="-122"/>
              </a:rPr>
              <a:t>合成酶</a:t>
            </a:r>
          </a:p>
        </p:txBody>
      </p:sp>
      <p:sp>
        <p:nvSpPr>
          <p:cNvPr id="6" name="矩形 5"/>
          <p:cNvSpPr/>
          <p:nvPr/>
        </p:nvSpPr>
        <p:spPr>
          <a:xfrm>
            <a:off x="5518596" y="5608445"/>
            <a:ext cx="1997663" cy="584775"/>
          </a:xfrm>
          <a:prstGeom prst="rect">
            <a:avLst/>
          </a:prstGeom>
        </p:spPr>
        <p:txBody>
          <a:bodyPr wrap="none">
            <a:spAutoFit/>
          </a:bodyPr>
          <a:lstStyle/>
          <a:p>
            <a:pPr algn="ctr"/>
            <a:r>
              <a:rPr lang="zh-CN" altLang="en-US" sz="1600" dirty="0">
                <a:latin typeface="Arial" panose="020B0604020202020204" pitchFamily="34" charset="0"/>
                <a:ea typeface="方正姚体" panose="02010601030101010101" pitchFamily="2" charset="-122"/>
              </a:rPr>
              <a:t>扫描电镜</a:t>
            </a:r>
            <a:r>
              <a:rPr lang="en-US" altLang="zh-CN" sz="1600" dirty="0">
                <a:latin typeface="Arial" panose="020B0604020202020204" pitchFamily="34" charset="0"/>
                <a:ea typeface="方正姚体" panose="02010601030101010101" pitchFamily="2" charset="-122"/>
              </a:rPr>
              <a:t>(SEM)</a:t>
            </a:r>
            <a:r>
              <a:rPr lang="zh-CN" altLang="en-US" sz="1600" dirty="0">
                <a:latin typeface="Arial" panose="020B0604020202020204" pitchFamily="34" charset="0"/>
                <a:ea typeface="方正姚体" panose="02010601030101010101" pitchFamily="2" charset="-122"/>
              </a:rPr>
              <a:t>下的</a:t>
            </a:r>
            <a:endParaRPr lang="en-US" altLang="zh-CN" sz="1600" dirty="0">
              <a:latin typeface="Arial" panose="020B0604020202020204" pitchFamily="34" charset="0"/>
              <a:ea typeface="方正姚体" panose="02010601030101010101" pitchFamily="2" charset="-122"/>
            </a:endParaRPr>
          </a:p>
          <a:p>
            <a:pPr algn="ctr"/>
            <a:r>
              <a:rPr lang="zh-CN" altLang="en-US" sz="1600" dirty="0">
                <a:latin typeface="Arial" panose="020B0604020202020204" pitchFamily="34" charset="0"/>
                <a:ea typeface="方正姚体" panose="02010601030101010101" pitchFamily="2" charset="-122"/>
              </a:rPr>
              <a:t>胶原蛋白纤维</a:t>
            </a:r>
          </a:p>
        </p:txBody>
      </p:sp>
      <p:grpSp>
        <p:nvGrpSpPr>
          <p:cNvPr id="11" name="组合 10"/>
          <p:cNvGrpSpPr>
            <a:grpSpLocks noChangeAspect="1"/>
          </p:cNvGrpSpPr>
          <p:nvPr/>
        </p:nvGrpSpPr>
        <p:grpSpPr>
          <a:xfrm>
            <a:off x="7146046" y="3309181"/>
            <a:ext cx="3736800" cy="1786907"/>
            <a:chOff x="995032" y="1934949"/>
            <a:chExt cx="10081659" cy="4820959"/>
          </a:xfrm>
        </p:grpSpPr>
        <p:sp>
          <p:nvSpPr>
            <p:cNvPr id="12" name="任意多边形 11"/>
            <p:cNvSpPr/>
            <p:nvPr/>
          </p:nvSpPr>
          <p:spPr>
            <a:xfrm>
              <a:off x="5906587" y="2026320"/>
              <a:ext cx="722846" cy="886360"/>
            </a:xfrm>
            <a:custGeom>
              <a:avLst/>
              <a:gdLst>
                <a:gd name="connsiteX0" fmla="*/ 277519 w 722846"/>
                <a:gd name="connsiteY0" fmla="*/ 3039 h 922229"/>
                <a:gd name="connsiteX1" fmla="*/ 227513 w 722846"/>
                <a:gd name="connsiteY1" fmla="*/ 67333 h 922229"/>
                <a:gd name="connsiteX2" fmla="*/ 153694 w 722846"/>
                <a:gd name="connsiteY2" fmla="*/ 117339 h 922229"/>
                <a:gd name="connsiteX3" fmla="*/ 106069 w 722846"/>
                <a:gd name="connsiteY3" fmla="*/ 164964 h 922229"/>
                <a:gd name="connsiteX4" fmla="*/ 32251 w 722846"/>
                <a:gd name="connsiteY4" fmla="*/ 286408 h 922229"/>
                <a:gd name="connsiteX5" fmla="*/ 8438 w 722846"/>
                <a:gd name="connsiteY5" fmla="*/ 422139 h 922229"/>
                <a:gd name="connsiteX6" fmla="*/ 1294 w 722846"/>
                <a:gd name="connsiteY6" fmla="*/ 515008 h 922229"/>
                <a:gd name="connsiteX7" fmla="*/ 32251 w 722846"/>
                <a:gd name="connsiteY7" fmla="*/ 617402 h 922229"/>
                <a:gd name="connsiteX8" fmla="*/ 113213 w 722846"/>
                <a:gd name="connsiteY8" fmla="*/ 734083 h 922229"/>
                <a:gd name="connsiteX9" fmla="*/ 194176 w 722846"/>
                <a:gd name="connsiteY9" fmla="*/ 793614 h 922229"/>
                <a:gd name="connsiteX10" fmla="*/ 284663 w 722846"/>
                <a:gd name="connsiteY10" fmla="*/ 843620 h 922229"/>
                <a:gd name="connsiteX11" fmla="*/ 360863 w 722846"/>
                <a:gd name="connsiteY11" fmla="*/ 891245 h 922229"/>
                <a:gd name="connsiteX12" fmla="*/ 425157 w 722846"/>
                <a:gd name="connsiteY12" fmla="*/ 922202 h 922229"/>
                <a:gd name="connsiteX13" fmla="*/ 568032 w 722846"/>
                <a:gd name="connsiteY13" fmla="*/ 896008 h 922229"/>
                <a:gd name="connsiteX14" fmla="*/ 637088 w 722846"/>
                <a:gd name="connsiteY14" fmla="*/ 857908 h 922229"/>
                <a:gd name="connsiteX15" fmla="*/ 682332 w 722846"/>
                <a:gd name="connsiteY15" fmla="*/ 750752 h 922229"/>
                <a:gd name="connsiteX16" fmla="*/ 710907 w 722846"/>
                <a:gd name="connsiteY16" fmla="*/ 667408 h 922229"/>
                <a:gd name="connsiteX17" fmla="*/ 718051 w 722846"/>
                <a:gd name="connsiteY17" fmla="*/ 579302 h 922229"/>
                <a:gd name="connsiteX18" fmla="*/ 722813 w 722846"/>
                <a:gd name="connsiteY18" fmla="*/ 465002 h 922229"/>
                <a:gd name="connsiteX19" fmla="*/ 715669 w 722846"/>
                <a:gd name="connsiteY19" fmla="*/ 353083 h 922229"/>
                <a:gd name="connsiteX20" fmla="*/ 699001 w 722846"/>
                <a:gd name="connsiteY20" fmla="*/ 269739 h 922229"/>
                <a:gd name="connsiteX21" fmla="*/ 620419 w 722846"/>
                <a:gd name="connsiteY21" fmla="*/ 176870 h 922229"/>
                <a:gd name="connsiteX22" fmla="*/ 534694 w 722846"/>
                <a:gd name="connsiteY22" fmla="*/ 86383 h 922229"/>
                <a:gd name="connsiteX23" fmla="*/ 453732 w 722846"/>
                <a:gd name="connsiteY23" fmla="*/ 41139 h 922229"/>
                <a:gd name="connsiteX24" fmla="*/ 329907 w 722846"/>
                <a:gd name="connsiteY24" fmla="*/ 12564 h 922229"/>
                <a:gd name="connsiteX25" fmla="*/ 277519 w 722846"/>
                <a:gd name="connsiteY25" fmla="*/ 3039 h 922229"/>
                <a:gd name="connsiteX0" fmla="*/ 279900 w 722846"/>
                <a:gd name="connsiteY0" fmla="*/ 16934 h 909930"/>
                <a:gd name="connsiteX1" fmla="*/ 227513 w 722846"/>
                <a:gd name="connsiteY1" fmla="*/ 55034 h 909930"/>
                <a:gd name="connsiteX2" fmla="*/ 153694 w 722846"/>
                <a:gd name="connsiteY2" fmla="*/ 105040 h 909930"/>
                <a:gd name="connsiteX3" fmla="*/ 106069 w 722846"/>
                <a:gd name="connsiteY3" fmla="*/ 152665 h 909930"/>
                <a:gd name="connsiteX4" fmla="*/ 32251 w 722846"/>
                <a:gd name="connsiteY4" fmla="*/ 274109 h 909930"/>
                <a:gd name="connsiteX5" fmla="*/ 8438 w 722846"/>
                <a:gd name="connsiteY5" fmla="*/ 409840 h 909930"/>
                <a:gd name="connsiteX6" fmla="*/ 1294 w 722846"/>
                <a:gd name="connsiteY6" fmla="*/ 502709 h 909930"/>
                <a:gd name="connsiteX7" fmla="*/ 32251 w 722846"/>
                <a:gd name="connsiteY7" fmla="*/ 605103 h 909930"/>
                <a:gd name="connsiteX8" fmla="*/ 113213 w 722846"/>
                <a:gd name="connsiteY8" fmla="*/ 721784 h 909930"/>
                <a:gd name="connsiteX9" fmla="*/ 194176 w 722846"/>
                <a:gd name="connsiteY9" fmla="*/ 781315 h 909930"/>
                <a:gd name="connsiteX10" fmla="*/ 284663 w 722846"/>
                <a:gd name="connsiteY10" fmla="*/ 831321 h 909930"/>
                <a:gd name="connsiteX11" fmla="*/ 360863 w 722846"/>
                <a:gd name="connsiteY11" fmla="*/ 878946 h 909930"/>
                <a:gd name="connsiteX12" fmla="*/ 425157 w 722846"/>
                <a:gd name="connsiteY12" fmla="*/ 909903 h 909930"/>
                <a:gd name="connsiteX13" fmla="*/ 568032 w 722846"/>
                <a:gd name="connsiteY13" fmla="*/ 883709 h 909930"/>
                <a:gd name="connsiteX14" fmla="*/ 637088 w 722846"/>
                <a:gd name="connsiteY14" fmla="*/ 845609 h 909930"/>
                <a:gd name="connsiteX15" fmla="*/ 682332 w 722846"/>
                <a:gd name="connsiteY15" fmla="*/ 738453 h 909930"/>
                <a:gd name="connsiteX16" fmla="*/ 710907 w 722846"/>
                <a:gd name="connsiteY16" fmla="*/ 655109 h 909930"/>
                <a:gd name="connsiteX17" fmla="*/ 718051 w 722846"/>
                <a:gd name="connsiteY17" fmla="*/ 567003 h 909930"/>
                <a:gd name="connsiteX18" fmla="*/ 722813 w 722846"/>
                <a:gd name="connsiteY18" fmla="*/ 452703 h 909930"/>
                <a:gd name="connsiteX19" fmla="*/ 715669 w 722846"/>
                <a:gd name="connsiteY19" fmla="*/ 340784 h 909930"/>
                <a:gd name="connsiteX20" fmla="*/ 699001 w 722846"/>
                <a:gd name="connsiteY20" fmla="*/ 257440 h 909930"/>
                <a:gd name="connsiteX21" fmla="*/ 620419 w 722846"/>
                <a:gd name="connsiteY21" fmla="*/ 164571 h 909930"/>
                <a:gd name="connsiteX22" fmla="*/ 534694 w 722846"/>
                <a:gd name="connsiteY22" fmla="*/ 74084 h 909930"/>
                <a:gd name="connsiteX23" fmla="*/ 453732 w 722846"/>
                <a:gd name="connsiteY23" fmla="*/ 28840 h 909930"/>
                <a:gd name="connsiteX24" fmla="*/ 329907 w 722846"/>
                <a:gd name="connsiteY24" fmla="*/ 265 h 909930"/>
                <a:gd name="connsiteX25" fmla="*/ 279900 w 722846"/>
                <a:gd name="connsiteY25" fmla="*/ 16934 h 909930"/>
                <a:gd name="connsiteX0" fmla="*/ 279900 w 722846"/>
                <a:gd name="connsiteY0" fmla="*/ 10064 h 903060"/>
                <a:gd name="connsiteX1" fmla="*/ 227513 w 722846"/>
                <a:gd name="connsiteY1" fmla="*/ 48164 h 903060"/>
                <a:gd name="connsiteX2" fmla="*/ 153694 w 722846"/>
                <a:gd name="connsiteY2" fmla="*/ 98170 h 903060"/>
                <a:gd name="connsiteX3" fmla="*/ 106069 w 722846"/>
                <a:gd name="connsiteY3" fmla="*/ 145795 h 903060"/>
                <a:gd name="connsiteX4" fmla="*/ 32251 w 722846"/>
                <a:gd name="connsiteY4" fmla="*/ 267239 h 903060"/>
                <a:gd name="connsiteX5" fmla="*/ 8438 w 722846"/>
                <a:gd name="connsiteY5" fmla="*/ 402970 h 903060"/>
                <a:gd name="connsiteX6" fmla="*/ 1294 w 722846"/>
                <a:gd name="connsiteY6" fmla="*/ 495839 h 903060"/>
                <a:gd name="connsiteX7" fmla="*/ 32251 w 722846"/>
                <a:gd name="connsiteY7" fmla="*/ 598233 h 903060"/>
                <a:gd name="connsiteX8" fmla="*/ 113213 w 722846"/>
                <a:gd name="connsiteY8" fmla="*/ 714914 h 903060"/>
                <a:gd name="connsiteX9" fmla="*/ 194176 w 722846"/>
                <a:gd name="connsiteY9" fmla="*/ 774445 h 903060"/>
                <a:gd name="connsiteX10" fmla="*/ 284663 w 722846"/>
                <a:gd name="connsiteY10" fmla="*/ 824451 h 903060"/>
                <a:gd name="connsiteX11" fmla="*/ 360863 w 722846"/>
                <a:gd name="connsiteY11" fmla="*/ 872076 h 903060"/>
                <a:gd name="connsiteX12" fmla="*/ 425157 w 722846"/>
                <a:gd name="connsiteY12" fmla="*/ 903033 h 903060"/>
                <a:gd name="connsiteX13" fmla="*/ 568032 w 722846"/>
                <a:gd name="connsiteY13" fmla="*/ 876839 h 903060"/>
                <a:gd name="connsiteX14" fmla="*/ 637088 w 722846"/>
                <a:gd name="connsiteY14" fmla="*/ 838739 h 903060"/>
                <a:gd name="connsiteX15" fmla="*/ 682332 w 722846"/>
                <a:gd name="connsiteY15" fmla="*/ 731583 h 903060"/>
                <a:gd name="connsiteX16" fmla="*/ 710907 w 722846"/>
                <a:gd name="connsiteY16" fmla="*/ 648239 h 903060"/>
                <a:gd name="connsiteX17" fmla="*/ 718051 w 722846"/>
                <a:gd name="connsiteY17" fmla="*/ 560133 h 903060"/>
                <a:gd name="connsiteX18" fmla="*/ 722813 w 722846"/>
                <a:gd name="connsiteY18" fmla="*/ 445833 h 903060"/>
                <a:gd name="connsiteX19" fmla="*/ 715669 w 722846"/>
                <a:gd name="connsiteY19" fmla="*/ 333914 h 903060"/>
                <a:gd name="connsiteX20" fmla="*/ 699001 w 722846"/>
                <a:gd name="connsiteY20" fmla="*/ 250570 h 903060"/>
                <a:gd name="connsiteX21" fmla="*/ 620419 w 722846"/>
                <a:gd name="connsiteY21" fmla="*/ 157701 h 903060"/>
                <a:gd name="connsiteX22" fmla="*/ 534694 w 722846"/>
                <a:gd name="connsiteY22" fmla="*/ 67214 h 903060"/>
                <a:gd name="connsiteX23" fmla="*/ 453732 w 722846"/>
                <a:gd name="connsiteY23" fmla="*/ 21970 h 903060"/>
                <a:gd name="connsiteX24" fmla="*/ 370388 w 722846"/>
                <a:gd name="connsiteY24" fmla="*/ 539 h 903060"/>
                <a:gd name="connsiteX25" fmla="*/ 279900 w 722846"/>
                <a:gd name="connsiteY25" fmla="*/ 10064 h 903060"/>
                <a:gd name="connsiteX0" fmla="*/ 291807 w 722846"/>
                <a:gd name="connsiteY0" fmla="*/ 14412 h 902646"/>
                <a:gd name="connsiteX1" fmla="*/ 227513 w 722846"/>
                <a:gd name="connsiteY1" fmla="*/ 47750 h 902646"/>
                <a:gd name="connsiteX2" fmla="*/ 153694 w 722846"/>
                <a:gd name="connsiteY2" fmla="*/ 97756 h 902646"/>
                <a:gd name="connsiteX3" fmla="*/ 106069 w 722846"/>
                <a:gd name="connsiteY3" fmla="*/ 145381 h 902646"/>
                <a:gd name="connsiteX4" fmla="*/ 32251 w 722846"/>
                <a:gd name="connsiteY4" fmla="*/ 266825 h 902646"/>
                <a:gd name="connsiteX5" fmla="*/ 8438 w 722846"/>
                <a:gd name="connsiteY5" fmla="*/ 402556 h 902646"/>
                <a:gd name="connsiteX6" fmla="*/ 1294 w 722846"/>
                <a:gd name="connsiteY6" fmla="*/ 495425 h 902646"/>
                <a:gd name="connsiteX7" fmla="*/ 32251 w 722846"/>
                <a:gd name="connsiteY7" fmla="*/ 597819 h 902646"/>
                <a:gd name="connsiteX8" fmla="*/ 113213 w 722846"/>
                <a:gd name="connsiteY8" fmla="*/ 714500 h 902646"/>
                <a:gd name="connsiteX9" fmla="*/ 194176 w 722846"/>
                <a:gd name="connsiteY9" fmla="*/ 774031 h 902646"/>
                <a:gd name="connsiteX10" fmla="*/ 284663 w 722846"/>
                <a:gd name="connsiteY10" fmla="*/ 824037 h 902646"/>
                <a:gd name="connsiteX11" fmla="*/ 360863 w 722846"/>
                <a:gd name="connsiteY11" fmla="*/ 871662 h 902646"/>
                <a:gd name="connsiteX12" fmla="*/ 425157 w 722846"/>
                <a:gd name="connsiteY12" fmla="*/ 902619 h 902646"/>
                <a:gd name="connsiteX13" fmla="*/ 568032 w 722846"/>
                <a:gd name="connsiteY13" fmla="*/ 876425 h 902646"/>
                <a:gd name="connsiteX14" fmla="*/ 637088 w 722846"/>
                <a:gd name="connsiteY14" fmla="*/ 838325 h 902646"/>
                <a:gd name="connsiteX15" fmla="*/ 682332 w 722846"/>
                <a:gd name="connsiteY15" fmla="*/ 731169 h 902646"/>
                <a:gd name="connsiteX16" fmla="*/ 710907 w 722846"/>
                <a:gd name="connsiteY16" fmla="*/ 647825 h 902646"/>
                <a:gd name="connsiteX17" fmla="*/ 718051 w 722846"/>
                <a:gd name="connsiteY17" fmla="*/ 559719 h 902646"/>
                <a:gd name="connsiteX18" fmla="*/ 722813 w 722846"/>
                <a:gd name="connsiteY18" fmla="*/ 445419 h 902646"/>
                <a:gd name="connsiteX19" fmla="*/ 715669 w 722846"/>
                <a:gd name="connsiteY19" fmla="*/ 333500 h 902646"/>
                <a:gd name="connsiteX20" fmla="*/ 699001 w 722846"/>
                <a:gd name="connsiteY20" fmla="*/ 250156 h 902646"/>
                <a:gd name="connsiteX21" fmla="*/ 620419 w 722846"/>
                <a:gd name="connsiteY21" fmla="*/ 157287 h 902646"/>
                <a:gd name="connsiteX22" fmla="*/ 534694 w 722846"/>
                <a:gd name="connsiteY22" fmla="*/ 66800 h 902646"/>
                <a:gd name="connsiteX23" fmla="*/ 453732 w 722846"/>
                <a:gd name="connsiteY23" fmla="*/ 21556 h 902646"/>
                <a:gd name="connsiteX24" fmla="*/ 370388 w 722846"/>
                <a:gd name="connsiteY24" fmla="*/ 125 h 902646"/>
                <a:gd name="connsiteX25" fmla="*/ 291807 w 722846"/>
                <a:gd name="connsiteY25" fmla="*/ 14412 h 902646"/>
                <a:gd name="connsiteX0" fmla="*/ 291807 w 722846"/>
                <a:gd name="connsiteY0" fmla="*/ 14412 h 902646"/>
                <a:gd name="connsiteX1" fmla="*/ 227513 w 722846"/>
                <a:gd name="connsiteY1" fmla="*/ 47750 h 902646"/>
                <a:gd name="connsiteX2" fmla="*/ 153694 w 722846"/>
                <a:gd name="connsiteY2" fmla="*/ 97756 h 902646"/>
                <a:gd name="connsiteX3" fmla="*/ 106069 w 722846"/>
                <a:gd name="connsiteY3" fmla="*/ 145381 h 902646"/>
                <a:gd name="connsiteX4" fmla="*/ 32251 w 722846"/>
                <a:gd name="connsiteY4" fmla="*/ 266825 h 902646"/>
                <a:gd name="connsiteX5" fmla="*/ 8438 w 722846"/>
                <a:gd name="connsiteY5" fmla="*/ 402556 h 902646"/>
                <a:gd name="connsiteX6" fmla="*/ 1294 w 722846"/>
                <a:gd name="connsiteY6" fmla="*/ 495425 h 902646"/>
                <a:gd name="connsiteX7" fmla="*/ 32251 w 722846"/>
                <a:gd name="connsiteY7" fmla="*/ 597819 h 902646"/>
                <a:gd name="connsiteX8" fmla="*/ 113213 w 722846"/>
                <a:gd name="connsiteY8" fmla="*/ 714500 h 902646"/>
                <a:gd name="connsiteX9" fmla="*/ 194176 w 722846"/>
                <a:gd name="connsiteY9" fmla="*/ 774031 h 902646"/>
                <a:gd name="connsiteX10" fmla="*/ 284663 w 722846"/>
                <a:gd name="connsiteY10" fmla="*/ 824037 h 902646"/>
                <a:gd name="connsiteX11" fmla="*/ 360863 w 722846"/>
                <a:gd name="connsiteY11" fmla="*/ 871662 h 902646"/>
                <a:gd name="connsiteX12" fmla="*/ 425157 w 722846"/>
                <a:gd name="connsiteY12" fmla="*/ 902619 h 902646"/>
                <a:gd name="connsiteX13" fmla="*/ 568032 w 722846"/>
                <a:gd name="connsiteY13" fmla="*/ 876425 h 902646"/>
                <a:gd name="connsiteX14" fmla="*/ 637088 w 722846"/>
                <a:gd name="connsiteY14" fmla="*/ 838325 h 902646"/>
                <a:gd name="connsiteX15" fmla="*/ 682332 w 722846"/>
                <a:gd name="connsiteY15" fmla="*/ 731169 h 902646"/>
                <a:gd name="connsiteX16" fmla="*/ 710907 w 722846"/>
                <a:gd name="connsiteY16" fmla="*/ 647825 h 902646"/>
                <a:gd name="connsiteX17" fmla="*/ 718051 w 722846"/>
                <a:gd name="connsiteY17" fmla="*/ 559719 h 902646"/>
                <a:gd name="connsiteX18" fmla="*/ 722813 w 722846"/>
                <a:gd name="connsiteY18" fmla="*/ 445419 h 902646"/>
                <a:gd name="connsiteX19" fmla="*/ 715669 w 722846"/>
                <a:gd name="connsiteY19" fmla="*/ 333500 h 902646"/>
                <a:gd name="connsiteX20" fmla="*/ 699001 w 722846"/>
                <a:gd name="connsiteY20" fmla="*/ 250156 h 902646"/>
                <a:gd name="connsiteX21" fmla="*/ 620419 w 722846"/>
                <a:gd name="connsiteY21" fmla="*/ 147762 h 902646"/>
                <a:gd name="connsiteX22" fmla="*/ 534694 w 722846"/>
                <a:gd name="connsiteY22" fmla="*/ 66800 h 902646"/>
                <a:gd name="connsiteX23" fmla="*/ 453732 w 722846"/>
                <a:gd name="connsiteY23" fmla="*/ 21556 h 902646"/>
                <a:gd name="connsiteX24" fmla="*/ 370388 w 722846"/>
                <a:gd name="connsiteY24" fmla="*/ 125 h 902646"/>
                <a:gd name="connsiteX25" fmla="*/ 291807 w 722846"/>
                <a:gd name="connsiteY25" fmla="*/ 14412 h 902646"/>
                <a:gd name="connsiteX0" fmla="*/ 291807 w 722846"/>
                <a:gd name="connsiteY0" fmla="*/ 14412 h 902646"/>
                <a:gd name="connsiteX1" fmla="*/ 227513 w 722846"/>
                <a:gd name="connsiteY1" fmla="*/ 47750 h 902646"/>
                <a:gd name="connsiteX2" fmla="*/ 153694 w 722846"/>
                <a:gd name="connsiteY2" fmla="*/ 97756 h 902646"/>
                <a:gd name="connsiteX3" fmla="*/ 106069 w 722846"/>
                <a:gd name="connsiteY3" fmla="*/ 145381 h 902646"/>
                <a:gd name="connsiteX4" fmla="*/ 32251 w 722846"/>
                <a:gd name="connsiteY4" fmla="*/ 266825 h 902646"/>
                <a:gd name="connsiteX5" fmla="*/ 8438 w 722846"/>
                <a:gd name="connsiteY5" fmla="*/ 402556 h 902646"/>
                <a:gd name="connsiteX6" fmla="*/ 1294 w 722846"/>
                <a:gd name="connsiteY6" fmla="*/ 495425 h 902646"/>
                <a:gd name="connsiteX7" fmla="*/ 32251 w 722846"/>
                <a:gd name="connsiteY7" fmla="*/ 597819 h 902646"/>
                <a:gd name="connsiteX8" fmla="*/ 113213 w 722846"/>
                <a:gd name="connsiteY8" fmla="*/ 714500 h 902646"/>
                <a:gd name="connsiteX9" fmla="*/ 194176 w 722846"/>
                <a:gd name="connsiteY9" fmla="*/ 774031 h 902646"/>
                <a:gd name="connsiteX10" fmla="*/ 284663 w 722846"/>
                <a:gd name="connsiteY10" fmla="*/ 824037 h 902646"/>
                <a:gd name="connsiteX11" fmla="*/ 360863 w 722846"/>
                <a:gd name="connsiteY11" fmla="*/ 871662 h 902646"/>
                <a:gd name="connsiteX12" fmla="*/ 425157 w 722846"/>
                <a:gd name="connsiteY12" fmla="*/ 902619 h 902646"/>
                <a:gd name="connsiteX13" fmla="*/ 568032 w 722846"/>
                <a:gd name="connsiteY13" fmla="*/ 876425 h 902646"/>
                <a:gd name="connsiteX14" fmla="*/ 637088 w 722846"/>
                <a:gd name="connsiteY14" fmla="*/ 838325 h 902646"/>
                <a:gd name="connsiteX15" fmla="*/ 682332 w 722846"/>
                <a:gd name="connsiteY15" fmla="*/ 731169 h 902646"/>
                <a:gd name="connsiteX16" fmla="*/ 710907 w 722846"/>
                <a:gd name="connsiteY16" fmla="*/ 647825 h 902646"/>
                <a:gd name="connsiteX17" fmla="*/ 718051 w 722846"/>
                <a:gd name="connsiteY17" fmla="*/ 559719 h 902646"/>
                <a:gd name="connsiteX18" fmla="*/ 722813 w 722846"/>
                <a:gd name="connsiteY18" fmla="*/ 445419 h 902646"/>
                <a:gd name="connsiteX19" fmla="*/ 715669 w 722846"/>
                <a:gd name="connsiteY19" fmla="*/ 333500 h 902646"/>
                <a:gd name="connsiteX20" fmla="*/ 691857 w 722846"/>
                <a:gd name="connsiteY20" fmla="*/ 245394 h 902646"/>
                <a:gd name="connsiteX21" fmla="*/ 620419 w 722846"/>
                <a:gd name="connsiteY21" fmla="*/ 147762 h 902646"/>
                <a:gd name="connsiteX22" fmla="*/ 534694 w 722846"/>
                <a:gd name="connsiteY22" fmla="*/ 66800 h 902646"/>
                <a:gd name="connsiteX23" fmla="*/ 453732 w 722846"/>
                <a:gd name="connsiteY23" fmla="*/ 21556 h 902646"/>
                <a:gd name="connsiteX24" fmla="*/ 370388 w 722846"/>
                <a:gd name="connsiteY24" fmla="*/ 125 h 902646"/>
                <a:gd name="connsiteX25" fmla="*/ 291807 w 722846"/>
                <a:gd name="connsiteY25" fmla="*/ 14412 h 902646"/>
                <a:gd name="connsiteX0" fmla="*/ 291807 w 722846"/>
                <a:gd name="connsiteY0" fmla="*/ 14412 h 902653"/>
                <a:gd name="connsiteX1" fmla="*/ 227513 w 722846"/>
                <a:gd name="connsiteY1" fmla="*/ 47750 h 902653"/>
                <a:gd name="connsiteX2" fmla="*/ 153694 w 722846"/>
                <a:gd name="connsiteY2" fmla="*/ 97756 h 902653"/>
                <a:gd name="connsiteX3" fmla="*/ 106069 w 722846"/>
                <a:gd name="connsiteY3" fmla="*/ 145381 h 902653"/>
                <a:gd name="connsiteX4" fmla="*/ 32251 w 722846"/>
                <a:gd name="connsiteY4" fmla="*/ 266825 h 902653"/>
                <a:gd name="connsiteX5" fmla="*/ 8438 w 722846"/>
                <a:gd name="connsiteY5" fmla="*/ 402556 h 902653"/>
                <a:gd name="connsiteX6" fmla="*/ 1294 w 722846"/>
                <a:gd name="connsiteY6" fmla="*/ 495425 h 902653"/>
                <a:gd name="connsiteX7" fmla="*/ 32251 w 722846"/>
                <a:gd name="connsiteY7" fmla="*/ 597819 h 902653"/>
                <a:gd name="connsiteX8" fmla="*/ 113213 w 722846"/>
                <a:gd name="connsiteY8" fmla="*/ 714500 h 902653"/>
                <a:gd name="connsiteX9" fmla="*/ 194176 w 722846"/>
                <a:gd name="connsiteY9" fmla="*/ 774031 h 902653"/>
                <a:gd name="connsiteX10" fmla="*/ 284663 w 722846"/>
                <a:gd name="connsiteY10" fmla="*/ 824037 h 902653"/>
                <a:gd name="connsiteX11" fmla="*/ 360863 w 722846"/>
                <a:gd name="connsiteY11" fmla="*/ 871662 h 902653"/>
                <a:gd name="connsiteX12" fmla="*/ 425157 w 722846"/>
                <a:gd name="connsiteY12" fmla="*/ 902619 h 902653"/>
                <a:gd name="connsiteX13" fmla="*/ 568032 w 722846"/>
                <a:gd name="connsiteY13" fmla="*/ 876425 h 902653"/>
                <a:gd name="connsiteX14" fmla="*/ 646613 w 722846"/>
                <a:gd name="connsiteY14" fmla="*/ 819275 h 902653"/>
                <a:gd name="connsiteX15" fmla="*/ 682332 w 722846"/>
                <a:gd name="connsiteY15" fmla="*/ 731169 h 902653"/>
                <a:gd name="connsiteX16" fmla="*/ 710907 w 722846"/>
                <a:gd name="connsiteY16" fmla="*/ 647825 h 902653"/>
                <a:gd name="connsiteX17" fmla="*/ 718051 w 722846"/>
                <a:gd name="connsiteY17" fmla="*/ 559719 h 902653"/>
                <a:gd name="connsiteX18" fmla="*/ 722813 w 722846"/>
                <a:gd name="connsiteY18" fmla="*/ 445419 h 902653"/>
                <a:gd name="connsiteX19" fmla="*/ 715669 w 722846"/>
                <a:gd name="connsiteY19" fmla="*/ 333500 h 902653"/>
                <a:gd name="connsiteX20" fmla="*/ 691857 w 722846"/>
                <a:gd name="connsiteY20" fmla="*/ 245394 h 902653"/>
                <a:gd name="connsiteX21" fmla="*/ 620419 w 722846"/>
                <a:gd name="connsiteY21" fmla="*/ 147762 h 902653"/>
                <a:gd name="connsiteX22" fmla="*/ 534694 w 722846"/>
                <a:gd name="connsiteY22" fmla="*/ 66800 h 902653"/>
                <a:gd name="connsiteX23" fmla="*/ 453732 w 722846"/>
                <a:gd name="connsiteY23" fmla="*/ 21556 h 902653"/>
                <a:gd name="connsiteX24" fmla="*/ 370388 w 722846"/>
                <a:gd name="connsiteY24" fmla="*/ 125 h 902653"/>
                <a:gd name="connsiteX25" fmla="*/ 291807 w 722846"/>
                <a:gd name="connsiteY25" fmla="*/ 14412 h 902653"/>
                <a:gd name="connsiteX0" fmla="*/ 291807 w 722846"/>
                <a:gd name="connsiteY0" fmla="*/ 14412 h 895535"/>
                <a:gd name="connsiteX1" fmla="*/ 227513 w 722846"/>
                <a:gd name="connsiteY1" fmla="*/ 47750 h 895535"/>
                <a:gd name="connsiteX2" fmla="*/ 153694 w 722846"/>
                <a:gd name="connsiteY2" fmla="*/ 97756 h 895535"/>
                <a:gd name="connsiteX3" fmla="*/ 106069 w 722846"/>
                <a:gd name="connsiteY3" fmla="*/ 145381 h 895535"/>
                <a:gd name="connsiteX4" fmla="*/ 32251 w 722846"/>
                <a:gd name="connsiteY4" fmla="*/ 266825 h 895535"/>
                <a:gd name="connsiteX5" fmla="*/ 8438 w 722846"/>
                <a:gd name="connsiteY5" fmla="*/ 402556 h 895535"/>
                <a:gd name="connsiteX6" fmla="*/ 1294 w 722846"/>
                <a:gd name="connsiteY6" fmla="*/ 495425 h 895535"/>
                <a:gd name="connsiteX7" fmla="*/ 32251 w 722846"/>
                <a:gd name="connsiteY7" fmla="*/ 597819 h 895535"/>
                <a:gd name="connsiteX8" fmla="*/ 113213 w 722846"/>
                <a:gd name="connsiteY8" fmla="*/ 714500 h 895535"/>
                <a:gd name="connsiteX9" fmla="*/ 194176 w 722846"/>
                <a:gd name="connsiteY9" fmla="*/ 774031 h 895535"/>
                <a:gd name="connsiteX10" fmla="*/ 284663 w 722846"/>
                <a:gd name="connsiteY10" fmla="*/ 824037 h 895535"/>
                <a:gd name="connsiteX11" fmla="*/ 360863 w 722846"/>
                <a:gd name="connsiteY11" fmla="*/ 871662 h 895535"/>
                <a:gd name="connsiteX12" fmla="*/ 427539 w 722846"/>
                <a:gd name="connsiteY12" fmla="*/ 895476 h 895535"/>
                <a:gd name="connsiteX13" fmla="*/ 568032 w 722846"/>
                <a:gd name="connsiteY13" fmla="*/ 876425 h 895535"/>
                <a:gd name="connsiteX14" fmla="*/ 646613 w 722846"/>
                <a:gd name="connsiteY14" fmla="*/ 819275 h 895535"/>
                <a:gd name="connsiteX15" fmla="*/ 682332 w 722846"/>
                <a:gd name="connsiteY15" fmla="*/ 731169 h 895535"/>
                <a:gd name="connsiteX16" fmla="*/ 710907 w 722846"/>
                <a:gd name="connsiteY16" fmla="*/ 647825 h 895535"/>
                <a:gd name="connsiteX17" fmla="*/ 718051 w 722846"/>
                <a:gd name="connsiteY17" fmla="*/ 559719 h 895535"/>
                <a:gd name="connsiteX18" fmla="*/ 722813 w 722846"/>
                <a:gd name="connsiteY18" fmla="*/ 445419 h 895535"/>
                <a:gd name="connsiteX19" fmla="*/ 715669 w 722846"/>
                <a:gd name="connsiteY19" fmla="*/ 333500 h 895535"/>
                <a:gd name="connsiteX20" fmla="*/ 691857 w 722846"/>
                <a:gd name="connsiteY20" fmla="*/ 245394 h 895535"/>
                <a:gd name="connsiteX21" fmla="*/ 620419 w 722846"/>
                <a:gd name="connsiteY21" fmla="*/ 147762 h 895535"/>
                <a:gd name="connsiteX22" fmla="*/ 534694 w 722846"/>
                <a:gd name="connsiteY22" fmla="*/ 66800 h 895535"/>
                <a:gd name="connsiteX23" fmla="*/ 453732 w 722846"/>
                <a:gd name="connsiteY23" fmla="*/ 21556 h 895535"/>
                <a:gd name="connsiteX24" fmla="*/ 370388 w 722846"/>
                <a:gd name="connsiteY24" fmla="*/ 125 h 895535"/>
                <a:gd name="connsiteX25" fmla="*/ 291807 w 722846"/>
                <a:gd name="connsiteY25" fmla="*/ 14412 h 895535"/>
                <a:gd name="connsiteX0" fmla="*/ 291807 w 722846"/>
                <a:gd name="connsiteY0" fmla="*/ 14412 h 895535"/>
                <a:gd name="connsiteX1" fmla="*/ 227513 w 722846"/>
                <a:gd name="connsiteY1" fmla="*/ 47750 h 895535"/>
                <a:gd name="connsiteX2" fmla="*/ 153694 w 722846"/>
                <a:gd name="connsiteY2" fmla="*/ 97756 h 895535"/>
                <a:gd name="connsiteX3" fmla="*/ 106069 w 722846"/>
                <a:gd name="connsiteY3" fmla="*/ 145381 h 895535"/>
                <a:gd name="connsiteX4" fmla="*/ 32251 w 722846"/>
                <a:gd name="connsiteY4" fmla="*/ 266825 h 895535"/>
                <a:gd name="connsiteX5" fmla="*/ 8438 w 722846"/>
                <a:gd name="connsiteY5" fmla="*/ 402556 h 895535"/>
                <a:gd name="connsiteX6" fmla="*/ 1294 w 722846"/>
                <a:gd name="connsiteY6" fmla="*/ 495425 h 895535"/>
                <a:gd name="connsiteX7" fmla="*/ 32251 w 722846"/>
                <a:gd name="connsiteY7" fmla="*/ 597819 h 895535"/>
                <a:gd name="connsiteX8" fmla="*/ 113213 w 722846"/>
                <a:gd name="connsiteY8" fmla="*/ 714500 h 895535"/>
                <a:gd name="connsiteX9" fmla="*/ 194176 w 722846"/>
                <a:gd name="connsiteY9" fmla="*/ 774031 h 895535"/>
                <a:gd name="connsiteX10" fmla="*/ 265613 w 722846"/>
                <a:gd name="connsiteY10" fmla="*/ 826418 h 895535"/>
                <a:gd name="connsiteX11" fmla="*/ 360863 w 722846"/>
                <a:gd name="connsiteY11" fmla="*/ 871662 h 895535"/>
                <a:gd name="connsiteX12" fmla="*/ 427539 w 722846"/>
                <a:gd name="connsiteY12" fmla="*/ 895476 h 895535"/>
                <a:gd name="connsiteX13" fmla="*/ 568032 w 722846"/>
                <a:gd name="connsiteY13" fmla="*/ 876425 h 895535"/>
                <a:gd name="connsiteX14" fmla="*/ 646613 w 722846"/>
                <a:gd name="connsiteY14" fmla="*/ 819275 h 895535"/>
                <a:gd name="connsiteX15" fmla="*/ 682332 w 722846"/>
                <a:gd name="connsiteY15" fmla="*/ 731169 h 895535"/>
                <a:gd name="connsiteX16" fmla="*/ 710907 w 722846"/>
                <a:gd name="connsiteY16" fmla="*/ 647825 h 895535"/>
                <a:gd name="connsiteX17" fmla="*/ 718051 w 722846"/>
                <a:gd name="connsiteY17" fmla="*/ 559719 h 895535"/>
                <a:gd name="connsiteX18" fmla="*/ 722813 w 722846"/>
                <a:gd name="connsiteY18" fmla="*/ 445419 h 895535"/>
                <a:gd name="connsiteX19" fmla="*/ 715669 w 722846"/>
                <a:gd name="connsiteY19" fmla="*/ 333500 h 895535"/>
                <a:gd name="connsiteX20" fmla="*/ 691857 w 722846"/>
                <a:gd name="connsiteY20" fmla="*/ 245394 h 895535"/>
                <a:gd name="connsiteX21" fmla="*/ 620419 w 722846"/>
                <a:gd name="connsiteY21" fmla="*/ 147762 h 895535"/>
                <a:gd name="connsiteX22" fmla="*/ 534694 w 722846"/>
                <a:gd name="connsiteY22" fmla="*/ 66800 h 895535"/>
                <a:gd name="connsiteX23" fmla="*/ 453732 w 722846"/>
                <a:gd name="connsiteY23" fmla="*/ 21556 h 895535"/>
                <a:gd name="connsiteX24" fmla="*/ 370388 w 722846"/>
                <a:gd name="connsiteY24" fmla="*/ 125 h 895535"/>
                <a:gd name="connsiteX25" fmla="*/ 291807 w 722846"/>
                <a:gd name="connsiteY25" fmla="*/ 14412 h 895535"/>
                <a:gd name="connsiteX0" fmla="*/ 291807 w 722846"/>
                <a:gd name="connsiteY0" fmla="*/ 14412 h 886360"/>
                <a:gd name="connsiteX1" fmla="*/ 227513 w 722846"/>
                <a:gd name="connsiteY1" fmla="*/ 47750 h 886360"/>
                <a:gd name="connsiteX2" fmla="*/ 153694 w 722846"/>
                <a:gd name="connsiteY2" fmla="*/ 97756 h 886360"/>
                <a:gd name="connsiteX3" fmla="*/ 106069 w 722846"/>
                <a:gd name="connsiteY3" fmla="*/ 145381 h 886360"/>
                <a:gd name="connsiteX4" fmla="*/ 32251 w 722846"/>
                <a:gd name="connsiteY4" fmla="*/ 266825 h 886360"/>
                <a:gd name="connsiteX5" fmla="*/ 8438 w 722846"/>
                <a:gd name="connsiteY5" fmla="*/ 402556 h 886360"/>
                <a:gd name="connsiteX6" fmla="*/ 1294 w 722846"/>
                <a:gd name="connsiteY6" fmla="*/ 495425 h 886360"/>
                <a:gd name="connsiteX7" fmla="*/ 32251 w 722846"/>
                <a:gd name="connsiteY7" fmla="*/ 597819 h 886360"/>
                <a:gd name="connsiteX8" fmla="*/ 113213 w 722846"/>
                <a:gd name="connsiteY8" fmla="*/ 714500 h 886360"/>
                <a:gd name="connsiteX9" fmla="*/ 194176 w 722846"/>
                <a:gd name="connsiteY9" fmla="*/ 774031 h 886360"/>
                <a:gd name="connsiteX10" fmla="*/ 265613 w 722846"/>
                <a:gd name="connsiteY10" fmla="*/ 826418 h 886360"/>
                <a:gd name="connsiteX11" fmla="*/ 360863 w 722846"/>
                <a:gd name="connsiteY11" fmla="*/ 871662 h 886360"/>
                <a:gd name="connsiteX12" fmla="*/ 429920 w 722846"/>
                <a:gd name="connsiteY12" fmla="*/ 885951 h 886360"/>
                <a:gd name="connsiteX13" fmla="*/ 568032 w 722846"/>
                <a:gd name="connsiteY13" fmla="*/ 876425 h 886360"/>
                <a:gd name="connsiteX14" fmla="*/ 646613 w 722846"/>
                <a:gd name="connsiteY14" fmla="*/ 819275 h 886360"/>
                <a:gd name="connsiteX15" fmla="*/ 682332 w 722846"/>
                <a:gd name="connsiteY15" fmla="*/ 731169 h 886360"/>
                <a:gd name="connsiteX16" fmla="*/ 710907 w 722846"/>
                <a:gd name="connsiteY16" fmla="*/ 647825 h 886360"/>
                <a:gd name="connsiteX17" fmla="*/ 718051 w 722846"/>
                <a:gd name="connsiteY17" fmla="*/ 559719 h 886360"/>
                <a:gd name="connsiteX18" fmla="*/ 722813 w 722846"/>
                <a:gd name="connsiteY18" fmla="*/ 445419 h 886360"/>
                <a:gd name="connsiteX19" fmla="*/ 715669 w 722846"/>
                <a:gd name="connsiteY19" fmla="*/ 333500 h 886360"/>
                <a:gd name="connsiteX20" fmla="*/ 691857 w 722846"/>
                <a:gd name="connsiteY20" fmla="*/ 245394 h 886360"/>
                <a:gd name="connsiteX21" fmla="*/ 620419 w 722846"/>
                <a:gd name="connsiteY21" fmla="*/ 147762 h 886360"/>
                <a:gd name="connsiteX22" fmla="*/ 534694 w 722846"/>
                <a:gd name="connsiteY22" fmla="*/ 66800 h 886360"/>
                <a:gd name="connsiteX23" fmla="*/ 453732 w 722846"/>
                <a:gd name="connsiteY23" fmla="*/ 21556 h 886360"/>
                <a:gd name="connsiteX24" fmla="*/ 370388 w 722846"/>
                <a:gd name="connsiteY24" fmla="*/ 125 h 886360"/>
                <a:gd name="connsiteX25" fmla="*/ 291807 w 722846"/>
                <a:gd name="connsiteY25" fmla="*/ 14412 h 886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722846" h="886360">
                  <a:moveTo>
                    <a:pt x="291807" y="14412"/>
                  </a:moveTo>
                  <a:cubicBezTo>
                    <a:pt x="267995" y="22350"/>
                    <a:pt x="250532" y="33859"/>
                    <a:pt x="227513" y="47750"/>
                  </a:cubicBezTo>
                  <a:cubicBezTo>
                    <a:pt x="204494" y="61641"/>
                    <a:pt x="173935" y="81484"/>
                    <a:pt x="153694" y="97756"/>
                  </a:cubicBezTo>
                  <a:cubicBezTo>
                    <a:pt x="133453" y="114028"/>
                    <a:pt x="126310" y="117203"/>
                    <a:pt x="106069" y="145381"/>
                  </a:cubicBezTo>
                  <a:cubicBezTo>
                    <a:pt x="85828" y="173559"/>
                    <a:pt x="48523" y="223962"/>
                    <a:pt x="32251" y="266825"/>
                  </a:cubicBezTo>
                  <a:cubicBezTo>
                    <a:pt x="15979" y="309688"/>
                    <a:pt x="13597" y="364456"/>
                    <a:pt x="8438" y="402556"/>
                  </a:cubicBezTo>
                  <a:cubicBezTo>
                    <a:pt x="3279" y="440656"/>
                    <a:pt x="-2675" y="462881"/>
                    <a:pt x="1294" y="495425"/>
                  </a:cubicBezTo>
                  <a:cubicBezTo>
                    <a:pt x="5263" y="527969"/>
                    <a:pt x="13598" y="561307"/>
                    <a:pt x="32251" y="597819"/>
                  </a:cubicBezTo>
                  <a:cubicBezTo>
                    <a:pt x="50904" y="634332"/>
                    <a:pt x="86225" y="685131"/>
                    <a:pt x="113213" y="714500"/>
                  </a:cubicBezTo>
                  <a:cubicBezTo>
                    <a:pt x="140201" y="743869"/>
                    <a:pt x="168776" y="755378"/>
                    <a:pt x="194176" y="774031"/>
                  </a:cubicBezTo>
                  <a:cubicBezTo>
                    <a:pt x="219576" y="792684"/>
                    <a:pt x="237832" y="810146"/>
                    <a:pt x="265613" y="826418"/>
                  </a:cubicBezTo>
                  <a:cubicBezTo>
                    <a:pt x="293394" y="842690"/>
                    <a:pt x="333479" y="861740"/>
                    <a:pt x="360863" y="871662"/>
                  </a:cubicBezTo>
                  <a:cubicBezTo>
                    <a:pt x="388247" y="881584"/>
                    <a:pt x="395392" y="885157"/>
                    <a:pt x="429920" y="885951"/>
                  </a:cubicBezTo>
                  <a:cubicBezTo>
                    <a:pt x="464448" y="886745"/>
                    <a:pt x="531917" y="887538"/>
                    <a:pt x="568032" y="876425"/>
                  </a:cubicBezTo>
                  <a:cubicBezTo>
                    <a:pt x="604148" y="865312"/>
                    <a:pt x="627563" y="843484"/>
                    <a:pt x="646613" y="819275"/>
                  </a:cubicBezTo>
                  <a:cubicBezTo>
                    <a:pt x="665663" y="795066"/>
                    <a:pt x="671616" y="759744"/>
                    <a:pt x="682332" y="731169"/>
                  </a:cubicBezTo>
                  <a:cubicBezTo>
                    <a:pt x="693048" y="702594"/>
                    <a:pt x="704954" y="676400"/>
                    <a:pt x="710907" y="647825"/>
                  </a:cubicBezTo>
                  <a:cubicBezTo>
                    <a:pt x="716860" y="619250"/>
                    <a:pt x="716067" y="593453"/>
                    <a:pt x="718051" y="559719"/>
                  </a:cubicBezTo>
                  <a:cubicBezTo>
                    <a:pt x="720035" y="525985"/>
                    <a:pt x="723210" y="483122"/>
                    <a:pt x="722813" y="445419"/>
                  </a:cubicBezTo>
                  <a:cubicBezTo>
                    <a:pt x="722416" y="407716"/>
                    <a:pt x="720828" y="366837"/>
                    <a:pt x="715669" y="333500"/>
                  </a:cubicBezTo>
                  <a:cubicBezTo>
                    <a:pt x="710510" y="300163"/>
                    <a:pt x="707732" y="276350"/>
                    <a:pt x="691857" y="245394"/>
                  </a:cubicBezTo>
                  <a:cubicBezTo>
                    <a:pt x="675982" y="214438"/>
                    <a:pt x="646613" y="177528"/>
                    <a:pt x="620419" y="147762"/>
                  </a:cubicBezTo>
                  <a:cubicBezTo>
                    <a:pt x="594225" y="117996"/>
                    <a:pt x="562475" y="87834"/>
                    <a:pt x="534694" y="66800"/>
                  </a:cubicBezTo>
                  <a:cubicBezTo>
                    <a:pt x="506913" y="45766"/>
                    <a:pt x="487863" y="33859"/>
                    <a:pt x="453732" y="21556"/>
                  </a:cubicBezTo>
                  <a:cubicBezTo>
                    <a:pt x="419601" y="9253"/>
                    <a:pt x="397375" y="1316"/>
                    <a:pt x="370388" y="125"/>
                  </a:cubicBezTo>
                  <a:cubicBezTo>
                    <a:pt x="343401" y="-1066"/>
                    <a:pt x="315620" y="6475"/>
                    <a:pt x="291807" y="14412"/>
                  </a:cubicBezTo>
                  <a:close/>
                </a:path>
              </a:pathLst>
            </a:custGeom>
            <a:solidFill>
              <a:srgbClr val="BC947A"/>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3" name="任意多边形 12"/>
            <p:cNvSpPr/>
            <p:nvPr/>
          </p:nvSpPr>
          <p:spPr>
            <a:xfrm>
              <a:off x="3197734" y="3757391"/>
              <a:ext cx="2493612" cy="2905309"/>
            </a:xfrm>
            <a:custGeom>
              <a:avLst/>
              <a:gdLst>
                <a:gd name="connsiteX0" fmla="*/ 940879 w 2494144"/>
                <a:gd name="connsiteY0" fmla="*/ 43084 h 2905309"/>
                <a:gd name="connsiteX1" fmla="*/ 702754 w 2494144"/>
                <a:gd name="connsiteY1" fmla="*/ 147859 h 2905309"/>
                <a:gd name="connsiteX2" fmla="*/ 483679 w 2494144"/>
                <a:gd name="connsiteY2" fmla="*/ 319309 h 2905309"/>
                <a:gd name="connsiteX3" fmla="*/ 283654 w 2494144"/>
                <a:gd name="connsiteY3" fmla="*/ 547909 h 2905309"/>
                <a:gd name="connsiteX4" fmla="*/ 140779 w 2494144"/>
                <a:gd name="connsiteY4" fmla="*/ 776509 h 2905309"/>
                <a:gd name="connsiteX5" fmla="*/ 74104 w 2494144"/>
                <a:gd name="connsiteY5" fmla="*/ 971772 h 2905309"/>
                <a:gd name="connsiteX6" fmla="*/ 2666 w 2494144"/>
                <a:gd name="connsiteY6" fmla="*/ 1405159 h 2905309"/>
                <a:gd name="connsiteX7" fmla="*/ 26479 w 2494144"/>
                <a:gd name="connsiteY7" fmla="*/ 1733772 h 2905309"/>
                <a:gd name="connsiteX8" fmla="*/ 131254 w 2494144"/>
                <a:gd name="connsiteY8" fmla="*/ 2110009 h 2905309"/>
                <a:gd name="connsiteX9" fmla="*/ 269366 w 2494144"/>
                <a:gd name="connsiteY9" fmla="*/ 2338609 h 2905309"/>
                <a:gd name="connsiteX10" fmla="*/ 402716 w 2494144"/>
                <a:gd name="connsiteY10" fmla="*/ 2529109 h 2905309"/>
                <a:gd name="connsiteX11" fmla="*/ 574166 w 2494144"/>
                <a:gd name="connsiteY11" fmla="*/ 2676747 h 2905309"/>
                <a:gd name="connsiteX12" fmla="*/ 969454 w 2494144"/>
                <a:gd name="connsiteY12" fmla="*/ 2848197 h 2905309"/>
                <a:gd name="connsiteX13" fmla="*/ 1212341 w 2494144"/>
                <a:gd name="connsiteY13" fmla="*/ 2900584 h 2905309"/>
                <a:gd name="connsiteX14" fmla="*/ 1421891 w 2494144"/>
                <a:gd name="connsiteY14" fmla="*/ 2895822 h 2905309"/>
                <a:gd name="connsiteX15" fmla="*/ 1626679 w 2494144"/>
                <a:gd name="connsiteY15" fmla="*/ 2838672 h 2905309"/>
                <a:gd name="connsiteX16" fmla="*/ 1860041 w 2494144"/>
                <a:gd name="connsiteY16" fmla="*/ 2771997 h 2905309"/>
                <a:gd name="connsiteX17" fmla="*/ 1931479 w 2494144"/>
                <a:gd name="connsiteY17" fmla="*/ 2662459 h 2905309"/>
                <a:gd name="connsiteX18" fmla="*/ 2088641 w 2494144"/>
                <a:gd name="connsiteY18" fmla="*/ 2529109 h 2905309"/>
                <a:gd name="connsiteX19" fmla="*/ 2260091 w 2494144"/>
                <a:gd name="connsiteY19" fmla="*/ 2267172 h 2905309"/>
                <a:gd name="connsiteX20" fmla="*/ 2383916 w 2494144"/>
                <a:gd name="connsiteY20" fmla="*/ 1981422 h 2905309"/>
                <a:gd name="connsiteX21" fmla="*/ 2474404 w 2494144"/>
                <a:gd name="connsiteY21" fmla="*/ 1686147 h 2905309"/>
                <a:gd name="connsiteX22" fmla="*/ 2493454 w 2494144"/>
                <a:gd name="connsiteY22" fmla="*/ 1448022 h 2905309"/>
                <a:gd name="connsiteX23" fmla="*/ 2460116 w 2494144"/>
                <a:gd name="connsiteY23" fmla="*/ 1143222 h 2905309"/>
                <a:gd name="connsiteX24" fmla="*/ 2417254 w 2494144"/>
                <a:gd name="connsiteY24" fmla="*/ 890809 h 2905309"/>
                <a:gd name="connsiteX25" fmla="*/ 2250566 w 2494144"/>
                <a:gd name="connsiteY25" fmla="*/ 595534 h 2905309"/>
                <a:gd name="connsiteX26" fmla="*/ 2126741 w 2494144"/>
                <a:gd name="connsiteY26" fmla="*/ 414559 h 2905309"/>
                <a:gd name="connsiteX27" fmla="*/ 1855279 w 2494144"/>
                <a:gd name="connsiteY27" fmla="*/ 185959 h 2905309"/>
                <a:gd name="connsiteX28" fmla="*/ 1526666 w 2494144"/>
                <a:gd name="connsiteY28" fmla="*/ 24034 h 2905309"/>
                <a:gd name="connsiteX29" fmla="*/ 1321879 w 2494144"/>
                <a:gd name="connsiteY29" fmla="*/ 222 h 2905309"/>
                <a:gd name="connsiteX30" fmla="*/ 1088516 w 2494144"/>
                <a:gd name="connsiteY30" fmla="*/ 14509 h 2905309"/>
                <a:gd name="connsiteX31" fmla="*/ 940879 w 2494144"/>
                <a:gd name="connsiteY31" fmla="*/ 43084 h 2905309"/>
                <a:gd name="connsiteX0" fmla="*/ 940879 w 2494144"/>
                <a:gd name="connsiteY0" fmla="*/ 43084 h 2905309"/>
                <a:gd name="connsiteX1" fmla="*/ 702754 w 2494144"/>
                <a:gd name="connsiteY1" fmla="*/ 147859 h 2905309"/>
                <a:gd name="connsiteX2" fmla="*/ 483679 w 2494144"/>
                <a:gd name="connsiteY2" fmla="*/ 319309 h 2905309"/>
                <a:gd name="connsiteX3" fmla="*/ 283654 w 2494144"/>
                <a:gd name="connsiteY3" fmla="*/ 547909 h 2905309"/>
                <a:gd name="connsiteX4" fmla="*/ 140779 w 2494144"/>
                <a:gd name="connsiteY4" fmla="*/ 776509 h 2905309"/>
                <a:gd name="connsiteX5" fmla="*/ 74104 w 2494144"/>
                <a:gd name="connsiteY5" fmla="*/ 971772 h 2905309"/>
                <a:gd name="connsiteX6" fmla="*/ 2666 w 2494144"/>
                <a:gd name="connsiteY6" fmla="*/ 1405159 h 2905309"/>
                <a:gd name="connsiteX7" fmla="*/ 26479 w 2494144"/>
                <a:gd name="connsiteY7" fmla="*/ 1733772 h 2905309"/>
                <a:gd name="connsiteX8" fmla="*/ 131254 w 2494144"/>
                <a:gd name="connsiteY8" fmla="*/ 2110009 h 2905309"/>
                <a:gd name="connsiteX9" fmla="*/ 269366 w 2494144"/>
                <a:gd name="connsiteY9" fmla="*/ 2338609 h 2905309"/>
                <a:gd name="connsiteX10" fmla="*/ 402716 w 2494144"/>
                <a:gd name="connsiteY10" fmla="*/ 2529109 h 2905309"/>
                <a:gd name="connsiteX11" fmla="*/ 574166 w 2494144"/>
                <a:gd name="connsiteY11" fmla="*/ 2676747 h 2905309"/>
                <a:gd name="connsiteX12" fmla="*/ 969454 w 2494144"/>
                <a:gd name="connsiteY12" fmla="*/ 2848197 h 2905309"/>
                <a:gd name="connsiteX13" fmla="*/ 1212341 w 2494144"/>
                <a:gd name="connsiteY13" fmla="*/ 2900584 h 2905309"/>
                <a:gd name="connsiteX14" fmla="*/ 1421891 w 2494144"/>
                <a:gd name="connsiteY14" fmla="*/ 2895822 h 2905309"/>
                <a:gd name="connsiteX15" fmla="*/ 1626679 w 2494144"/>
                <a:gd name="connsiteY15" fmla="*/ 2838672 h 2905309"/>
                <a:gd name="connsiteX16" fmla="*/ 1860041 w 2494144"/>
                <a:gd name="connsiteY16" fmla="*/ 2771997 h 2905309"/>
                <a:gd name="connsiteX17" fmla="*/ 1931479 w 2494144"/>
                <a:gd name="connsiteY17" fmla="*/ 2662459 h 2905309"/>
                <a:gd name="connsiteX18" fmla="*/ 2088641 w 2494144"/>
                <a:gd name="connsiteY18" fmla="*/ 2529109 h 2905309"/>
                <a:gd name="connsiteX19" fmla="*/ 2260091 w 2494144"/>
                <a:gd name="connsiteY19" fmla="*/ 2267172 h 2905309"/>
                <a:gd name="connsiteX20" fmla="*/ 2383916 w 2494144"/>
                <a:gd name="connsiteY20" fmla="*/ 1981422 h 2905309"/>
                <a:gd name="connsiteX21" fmla="*/ 2474404 w 2494144"/>
                <a:gd name="connsiteY21" fmla="*/ 1686147 h 2905309"/>
                <a:gd name="connsiteX22" fmla="*/ 2493454 w 2494144"/>
                <a:gd name="connsiteY22" fmla="*/ 1448022 h 2905309"/>
                <a:gd name="connsiteX23" fmla="*/ 2460116 w 2494144"/>
                <a:gd name="connsiteY23" fmla="*/ 1143222 h 2905309"/>
                <a:gd name="connsiteX24" fmla="*/ 2417254 w 2494144"/>
                <a:gd name="connsiteY24" fmla="*/ 890809 h 2905309"/>
                <a:gd name="connsiteX25" fmla="*/ 2250566 w 2494144"/>
                <a:gd name="connsiteY25" fmla="*/ 581247 h 2905309"/>
                <a:gd name="connsiteX26" fmla="*/ 2126741 w 2494144"/>
                <a:gd name="connsiteY26" fmla="*/ 414559 h 2905309"/>
                <a:gd name="connsiteX27" fmla="*/ 1855279 w 2494144"/>
                <a:gd name="connsiteY27" fmla="*/ 185959 h 2905309"/>
                <a:gd name="connsiteX28" fmla="*/ 1526666 w 2494144"/>
                <a:gd name="connsiteY28" fmla="*/ 24034 h 2905309"/>
                <a:gd name="connsiteX29" fmla="*/ 1321879 w 2494144"/>
                <a:gd name="connsiteY29" fmla="*/ 222 h 2905309"/>
                <a:gd name="connsiteX30" fmla="*/ 1088516 w 2494144"/>
                <a:gd name="connsiteY30" fmla="*/ 14509 h 2905309"/>
                <a:gd name="connsiteX31" fmla="*/ 940879 w 2494144"/>
                <a:gd name="connsiteY31" fmla="*/ 43084 h 2905309"/>
                <a:gd name="connsiteX0" fmla="*/ 940879 w 2494144"/>
                <a:gd name="connsiteY0" fmla="*/ 43084 h 2905309"/>
                <a:gd name="connsiteX1" fmla="*/ 702754 w 2494144"/>
                <a:gd name="connsiteY1" fmla="*/ 147859 h 2905309"/>
                <a:gd name="connsiteX2" fmla="*/ 483679 w 2494144"/>
                <a:gd name="connsiteY2" fmla="*/ 319309 h 2905309"/>
                <a:gd name="connsiteX3" fmla="*/ 283654 w 2494144"/>
                <a:gd name="connsiteY3" fmla="*/ 547909 h 2905309"/>
                <a:gd name="connsiteX4" fmla="*/ 140779 w 2494144"/>
                <a:gd name="connsiteY4" fmla="*/ 776509 h 2905309"/>
                <a:gd name="connsiteX5" fmla="*/ 74104 w 2494144"/>
                <a:gd name="connsiteY5" fmla="*/ 971772 h 2905309"/>
                <a:gd name="connsiteX6" fmla="*/ 2666 w 2494144"/>
                <a:gd name="connsiteY6" fmla="*/ 1405159 h 2905309"/>
                <a:gd name="connsiteX7" fmla="*/ 26479 w 2494144"/>
                <a:gd name="connsiteY7" fmla="*/ 1733772 h 2905309"/>
                <a:gd name="connsiteX8" fmla="*/ 131254 w 2494144"/>
                <a:gd name="connsiteY8" fmla="*/ 2110009 h 2905309"/>
                <a:gd name="connsiteX9" fmla="*/ 269366 w 2494144"/>
                <a:gd name="connsiteY9" fmla="*/ 2338609 h 2905309"/>
                <a:gd name="connsiteX10" fmla="*/ 402716 w 2494144"/>
                <a:gd name="connsiteY10" fmla="*/ 2529109 h 2905309"/>
                <a:gd name="connsiteX11" fmla="*/ 574166 w 2494144"/>
                <a:gd name="connsiteY11" fmla="*/ 2676747 h 2905309"/>
                <a:gd name="connsiteX12" fmla="*/ 969454 w 2494144"/>
                <a:gd name="connsiteY12" fmla="*/ 2848197 h 2905309"/>
                <a:gd name="connsiteX13" fmla="*/ 1212341 w 2494144"/>
                <a:gd name="connsiteY13" fmla="*/ 2900584 h 2905309"/>
                <a:gd name="connsiteX14" fmla="*/ 1421891 w 2494144"/>
                <a:gd name="connsiteY14" fmla="*/ 2895822 h 2905309"/>
                <a:gd name="connsiteX15" fmla="*/ 1626679 w 2494144"/>
                <a:gd name="connsiteY15" fmla="*/ 2838672 h 2905309"/>
                <a:gd name="connsiteX16" fmla="*/ 1860041 w 2494144"/>
                <a:gd name="connsiteY16" fmla="*/ 2771997 h 2905309"/>
                <a:gd name="connsiteX17" fmla="*/ 1931479 w 2494144"/>
                <a:gd name="connsiteY17" fmla="*/ 2662459 h 2905309"/>
                <a:gd name="connsiteX18" fmla="*/ 2088641 w 2494144"/>
                <a:gd name="connsiteY18" fmla="*/ 2529109 h 2905309"/>
                <a:gd name="connsiteX19" fmla="*/ 2260091 w 2494144"/>
                <a:gd name="connsiteY19" fmla="*/ 2267172 h 2905309"/>
                <a:gd name="connsiteX20" fmla="*/ 2383916 w 2494144"/>
                <a:gd name="connsiteY20" fmla="*/ 1981422 h 2905309"/>
                <a:gd name="connsiteX21" fmla="*/ 2474404 w 2494144"/>
                <a:gd name="connsiteY21" fmla="*/ 1686147 h 2905309"/>
                <a:gd name="connsiteX22" fmla="*/ 2493454 w 2494144"/>
                <a:gd name="connsiteY22" fmla="*/ 1448022 h 2905309"/>
                <a:gd name="connsiteX23" fmla="*/ 2460116 w 2494144"/>
                <a:gd name="connsiteY23" fmla="*/ 1143222 h 2905309"/>
                <a:gd name="connsiteX24" fmla="*/ 2407729 w 2494144"/>
                <a:gd name="connsiteY24" fmla="*/ 881284 h 2905309"/>
                <a:gd name="connsiteX25" fmla="*/ 2250566 w 2494144"/>
                <a:gd name="connsiteY25" fmla="*/ 581247 h 2905309"/>
                <a:gd name="connsiteX26" fmla="*/ 2126741 w 2494144"/>
                <a:gd name="connsiteY26" fmla="*/ 414559 h 2905309"/>
                <a:gd name="connsiteX27" fmla="*/ 1855279 w 2494144"/>
                <a:gd name="connsiteY27" fmla="*/ 185959 h 2905309"/>
                <a:gd name="connsiteX28" fmla="*/ 1526666 w 2494144"/>
                <a:gd name="connsiteY28" fmla="*/ 24034 h 2905309"/>
                <a:gd name="connsiteX29" fmla="*/ 1321879 w 2494144"/>
                <a:gd name="connsiteY29" fmla="*/ 222 h 2905309"/>
                <a:gd name="connsiteX30" fmla="*/ 1088516 w 2494144"/>
                <a:gd name="connsiteY30" fmla="*/ 14509 h 2905309"/>
                <a:gd name="connsiteX31" fmla="*/ 940879 w 2494144"/>
                <a:gd name="connsiteY31" fmla="*/ 43084 h 2905309"/>
                <a:gd name="connsiteX0" fmla="*/ 940879 w 2493612"/>
                <a:gd name="connsiteY0" fmla="*/ 43084 h 2905309"/>
                <a:gd name="connsiteX1" fmla="*/ 702754 w 2493612"/>
                <a:gd name="connsiteY1" fmla="*/ 147859 h 2905309"/>
                <a:gd name="connsiteX2" fmla="*/ 483679 w 2493612"/>
                <a:gd name="connsiteY2" fmla="*/ 319309 h 2905309"/>
                <a:gd name="connsiteX3" fmla="*/ 283654 w 2493612"/>
                <a:gd name="connsiteY3" fmla="*/ 547909 h 2905309"/>
                <a:gd name="connsiteX4" fmla="*/ 140779 w 2493612"/>
                <a:gd name="connsiteY4" fmla="*/ 776509 h 2905309"/>
                <a:gd name="connsiteX5" fmla="*/ 74104 w 2493612"/>
                <a:gd name="connsiteY5" fmla="*/ 971772 h 2905309"/>
                <a:gd name="connsiteX6" fmla="*/ 2666 w 2493612"/>
                <a:gd name="connsiteY6" fmla="*/ 1405159 h 2905309"/>
                <a:gd name="connsiteX7" fmla="*/ 26479 w 2493612"/>
                <a:gd name="connsiteY7" fmla="*/ 1733772 h 2905309"/>
                <a:gd name="connsiteX8" fmla="*/ 131254 w 2493612"/>
                <a:gd name="connsiteY8" fmla="*/ 2110009 h 2905309"/>
                <a:gd name="connsiteX9" fmla="*/ 269366 w 2493612"/>
                <a:gd name="connsiteY9" fmla="*/ 2338609 h 2905309"/>
                <a:gd name="connsiteX10" fmla="*/ 402716 w 2493612"/>
                <a:gd name="connsiteY10" fmla="*/ 2529109 h 2905309"/>
                <a:gd name="connsiteX11" fmla="*/ 574166 w 2493612"/>
                <a:gd name="connsiteY11" fmla="*/ 2676747 h 2905309"/>
                <a:gd name="connsiteX12" fmla="*/ 969454 w 2493612"/>
                <a:gd name="connsiteY12" fmla="*/ 2848197 h 2905309"/>
                <a:gd name="connsiteX13" fmla="*/ 1212341 w 2493612"/>
                <a:gd name="connsiteY13" fmla="*/ 2900584 h 2905309"/>
                <a:gd name="connsiteX14" fmla="*/ 1421891 w 2493612"/>
                <a:gd name="connsiteY14" fmla="*/ 2895822 h 2905309"/>
                <a:gd name="connsiteX15" fmla="*/ 1626679 w 2493612"/>
                <a:gd name="connsiteY15" fmla="*/ 2838672 h 2905309"/>
                <a:gd name="connsiteX16" fmla="*/ 1860041 w 2493612"/>
                <a:gd name="connsiteY16" fmla="*/ 2771997 h 2905309"/>
                <a:gd name="connsiteX17" fmla="*/ 1931479 w 2493612"/>
                <a:gd name="connsiteY17" fmla="*/ 2662459 h 2905309"/>
                <a:gd name="connsiteX18" fmla="*/ 2088641 w 2493612"/>
                <a:gd name="connsiteY18" fmla="*/ 2529109 h 2905309"/>
                <a:gd name="connsiteX19" fmla="*/ 2260091 w 2493612"/>
                <a:gd name="connsiteY19" fmla="*/ 2267172 h 2905309"/>
                <a:gd name="connsiteX20" fmla="*/ 2383916 w 2493612"/>
                <a:gd name="connsiteY20" fmla="*/ 1981422 h 2905309"/>
                <a:gd name="connsiteX21" fmla="*/ 2474404 w 2493612"/>
                <a:gd name="connsiteY21" fmla="*/ 1686147 h 2905309"/>
                <a:gd name="connsiteX22" fmla="*/ 2493454 w 2493612"/>
                <a:gd name="connsiteY22" fmla="*/ 1448022 h 2905309"/>
                <a:gd name="connsiteX23" fmla="*/ 2469641 w 2493612"/>
                <a:gd name="connsiteY23" fmla="*/ 1143222 h 2905309"/>
                <a:gd name="connsiteX24" fmla="*/ 2407729 w 2493612"/>
                <a:gd name="connsiteY24" fmla="*/ 881284 h 2905309"/>
                <a:gd name="connsiteX25" fmla="*/ 2250566 w 2493612"/>
                <a:gd name="connsiteY25" fmla="*/ 581247 h 2905309"/>
                <a:gd name="connsiteX26" fmla="*/ 2126741 w 2493612"/>
                <a:gd name="connsiteY26" fmla="*/ 414559 h 2905309"/>
                <a:gd name="connsiteX27" fmla="*/ 1855279 w 2493612"/>
                <a:gd name="connsiteY27" fmla="*/ 185959 h 2905309"/>
                <a:gd name="connsiteX28" fmla="*/ 1526666 w 2493612"/>
                <a:gd name="connsiteY28" fmla="*/ 24034 h 2905309"/>
                <a:gd name="connsiteX29" fmla="*/ 1321879 w 2493612"/>
                <a:gd name="connsiteY29" fmla="*/ 222 h 2905309"/>
                <a:gd name="connsiteX30" fmla="*/ 1088516 w 2493612"/>
                <a:gd name="connsiteY30" fmla="*/ 14509 h 2905309"/>
                <a:gd name="connsiteX31" fmla="*/ 940879 w 2493612"/>
                <a:gd name="connsiteY31" fmla="*/ 43084 h 2905309"/>
                <a:gd name="connsiteX0" fmla="*/ 940879 w 2493612"/>
                <a:gd name="connsiteY0" fmla="*/ 43084 h 2905309"/>
                <a:gd name="connsiteX1" fmla="*/ 702754 w 2493612"/>
                <a:gd name="connsiteY1" fmla="*/ 147859 h 2905309"/>
                <a:gd name="connsiteX2" fmla="*/ 483679 w 2493612"/>
                <a:gd name="connsiteY2" fmla="*/ 319309 h 2905309"/>
                <a:gd name="connsiteX3" fmla="*/ 283654 w 2493612"/>
                <a:gd name="connsiteY3" fmla="*/ 547909 h 2905309"/>
                <a:gd name="connsiteX4" fmla="*/ 140779 w 2493612"/>
                <a:gd name="connsiteY4" fmla="*/ 776509 h 2905309"/>
                <a:gd name="connsiteX5" fmla="*/ 74104 w 2493612"/>
                <a:gd name="connsiteY5" fmla="*/ 971772 h 2905309"/>
                <a:gd name="connsiteX6" fmla="*/ 2666 w 2493612"/>
                <a:gd name="connsiteY6" fmla="*/ 1405159 h 2905309"/>
                <a:gd name="connsiteX7" fmla="*/ 26479 w 2493612"/>
                <a:gd name="connsiteY7" fmla="*/ 1733772 h 2905309"/>
                <a:gd name="connsiteX8" fmla="*/ 131254 w 2493612"/>
                <a:gd name="connsiteY8" fmla="*/ 2110009 h 2905309"/>
                <a:gd name="connsiteX9" fmla="*/ 269366 w 2493612"/>
                <a:gd name="connsiteY9" fmla="*/ 2338609 h 2905309"/>
                <a:gd name="connsiteX10" fmla="*/ 402716 w 2493612"/>
                <a:gd name="connsiteY10" fmla="*/ 2529109 h 2905309"/>
                <a:gd name="connsiteX11" fmla="*/ 574166 w 2493612"/>
                <a:gd name="connsiteY11" fmla="*/ 2676747 h 2905309"/>
                <a:gd name="connsiteX12" fmla="*/ 969454 w 2493612"/>
                <a:gd name="connsiteY12" fmla="*/ 2848197 h 2905309"/>
                <a:gd name="connsiteX13" fmla="*/ 1212341 w 2493612"/>
                <a:gd name="connsiteY13" fmla="*/ 2900584 h 2905309"/>
                <a:gd name="connsiteX14" fmla="*/ 1421891 w 2493612"/>
                <a:gd name="connsiteY14" fmla="*/ 2895822 h 2905309"/>
                <a:gd name="connsiteX15" fmla="*/ 1626679 w 2493612"/>
                <a:gd name="connsiteY15" fmla="*/ 2838672 h 2905309"/>
                <a:gd name="connsiteX16" fmla="*/ 1817179 w 2493612"/>
                <a:gd name="connsiteY16" fmla="*/ 2771997 h 2905309"/>
                <a:gd name="connsiteX17" fmla="*/ 1931479 w 2493612"/>
                <a:gd name="connsiteY17" fmla="*/ 2662459 h 2905309"/>
                <a:gd name="connsiteX18" fmla="*/ 2088641 w 2493612"/>
                <a:gd name="connsiteY18" fmla="*/ 2529109 h 2905309"/>
                <a:gd name="connsiteX19" fmla="*/ 2260091 w 2493612"/>
                <a:gd name="connsiteY19" fmla="*/ 2267172 h 2905309"/>
                <a:gd name="connsiteX20" fmla="*/ 2383916 w 2493612"/>
                <a:gd name="connsiteY20" fmla="*/ 1981422 h 2905309"/>
                <a:gd name="connsiteX21" fmla="*/ 2474404 w 2493612"/>
                <a:gd name="connsiteY21" fmla="*/ 1686147 h 2905309"/>
                <a:gd name="connsiteX22" fmla="*/ 2493454 w 2493612"/>
                <a:gd name="connsiteY22" fmla="*/ 1448022 h 2905309"/>
                <a:gd name="connsiteX23" fmla="*/ 2469641 w 2493612"/>
                <a:gd name="connsiteY23" fmla="*/ 1143222 h 2905309"/>
                <a:gd name="connsiteX24" fmla="*/ 2407729 w 2493612"/>
                <a:gd name="connsiteY24" fmla="*/ 881284 h 2905309"/>
                <a:gd name="connsiteX25" fmla="*/ 2250566 w 2493612"/>
                <a:gd name="connsiteY25" fmla="*/ 581247 h 2905309"/>
                <a:gd name="connsiteX26" fmla="*/ 2126741 w 2493612"/>
                <a:gd name="connsiteY26" fmla="*/ 414559 h 2905309"/>
                <a:gd name="connsiteX27" fmla="*/ 1855279 w 2493612"/>
                <a:gd name="connsiteY27" fmla="*/ 185959 h 2905309"/>
                <a:gd name="connsiteX28" fmla="*/ 1526666 w 2493612"/>
                <a:gd name="connsiteY28" fmla="*/ 24034 h 2905309"/>
                <a:gd name="connsiteX29" fmla="*/ 1321879 w 2493612"/>
                <a:gd name="connsiteY29" fmla="*/ 222 h 2905309"/>
                <a:gd name="connsiteX30" fmla="*/ 1088516 w 2493612"/>
                <a:gd name="connsiteY30" fmla="*/ 14509 h 2905309"/>
                <a:gd name="connsiteX31" fmla="*/ 940879 w 2493612"/>
                <a:gd name="connsiteY31" fmla="*/ 43084 h 2905309"/>
                <a:gd name="connsiteX0" fmla="*/ 940879 w 2493612"/>
                <a:gd name="connsiteY0" fmla="*/ 43084 h 2905309"/>
                <a:gd name="connsiteX1" fmla="*/ 702754 w 2493612"/>
                <a:gd name="connsiteY1" fmla="*/ 147859 h 2905309"/>
                <a:gd name="connsiteX2" fmla="*/ 483679 w 2493612"/>
                <a:gd name="connsiteY2" fmla="*/ 319309 h 2905309"/>
                <a:gd name="connsiteX3" fmla="*/ 283654 w 2493612"/>
                <a:gd name="connsiteY3" fmla="*/ 547909 h 2905309"/>
                <a:gd name="connsiteX4" fmla="*/ 140779 w 2493612"/>
                <a:gd name="connsiteY4" fmla="*/ 776509 h 2905309"/>
                <a:gd name="connsiteX5" fmla="*/ 74104 w 2493612"/>
                <a:gd name="connsiteY5" fmla="*/ 971772 h 2905309"/>
                <a:gd name="connsiteX6" fmla="*/ 2666 w 2493612"/>
                <a:gd name="connsiteY6" fmla="*/ 1405159 h 2905309"/>
                <a:gd name="connsiteX7" fmla="*/ 26479 w 2493612"/>
                <a:gd name="connsiteY7" fmla="*/ 1733772 h 2905309"/>
                <a:gd name="connsiteX8" fmla="*/ 131254 w 2493612"/>
                <a:gd name="connsiteY8" fmla="*/ 2110009 h 2905309"/>
                <a:gd name="connsiteX9" fmla="*/ 269366 w 2493612"/>
                <a:gd name="connsiteY9" fmla="*/ 2338609 h 2905309"/>
                <a:gd name="connsiteX10" fmla="*/ 402716 w 2493612"/>
                <a:gd name="connsiteY10" fmla="*/ 2529109 h 2905309"/>
                <a:gd name="connsiteX11" fmla="*/ 574166 w 2493612"/>
                <a:gd name="connsiteY11" fmla="*/ 2676747 h 2905309"/>
                <a:gd name="connsiteX12" fmla="*/ 969454 w 2493612"/>
                <a:gd name="connsiteY12" fmla="*/ 2848197 h 2905309"/>
                <a:gd name="connsiteX13" fmla="*/ 1212341 w 2493612"/>
                <a:gd name="connsiteY13" fmla="*/ 2900584 h 2905309"/>
                <a:gd name="connsiteX14" fmla="*/ 1421891 w 2493612"/>
                <a:gd name="connsiteY14" fmla="*/ 2895822 h 2905309"/>
                <a:gd name="connsiteX15" fmla="*/ 1626679 w 2493612"/>
                <a:gd name="connsiteY15" fmla="*/ 2838672 h 2905309"/>
                <a:gd name="connsiteX16" fmla="*/ 1817179 w 2493612"/>
                <a:gd name="connsiteY16" fmla="*/ 2771997 h 2905309"/>
                <a:gd name="connsiteX17" fmla="*/ 1955291 w 2493612"/>
                <a:gd name="connsiteY17" fmla="*/ 2667222 h 2905309"/>
                <a:gd name="connsiteX18" fmla="*/ 2088641 w 2493612"/>
                <a:gd name="connsiteY18" fmla="*/ 2529109 h 2905309"/>
                <a:gd name="connsiteX19" fmla="*/ 2260091 w 2493612"/>
                <a:gd name="connsiteY19" fmla="*/ 2267172 h 2905309"/>
                <a:gd name="connsiteX20" fmla="*/ 2383916 w 2493612"/>
                <a:gd name="connsiteY20" fmla="*/ 1981422 h 2905309"/>
                <a:gd name="connsiteX21" fmla="*/ 2474404 w 2493612"/>
                <a:gd name="connsiteY21" fmla="*/ 1686147 h 2905309"/>
                <a:gd name="connsiteX22" fmla="*/ 2493454 w 2493612"/>
                <a:gd name="connsiteY22" fmla="*/ 1448022 h 2905309"/>
                <a:gd name="connsiteX23" fmla="*/ 2469641 w 2493612"/>
                <a:gd name="connsiteY23" fmla="*/ 1143222 h 2905309"/>
                <a:gd name="connsiteX24" fmla="*/ 2407729 w 2493612"/>
                <a:gd name="connsiteY24" fmla="*/ 881284 h 2905309"/>
                <a:gd name="connsiteX25" fmla="*/ 2250566 w 2493612"/>
                <a:gd name="connsiteY25" fmla="*/ 581247 h 2905309"/>
                <a:gd name="connsiteX26" fmla="*/ 2126741 w 2493612"/>
                <a:gd name="connsiteY26" fmla="*/ 414559 h 2905309"/>
                <a:gd name="connsiteX27" fmla="*/ 1855279 w 2493612"/>
                <a:gd name="connsiteY27" fmla="*/ 185959 h 2905309"/>
                <a:gd name="connsiteX28" fmla="*/ 1526666 w 2493612"/>
                <a:gd name="connsiteY28" fmla="*/ 24034 h 2905309"/>
                <a:gd name="connsiteX29" fmla="*/ 1321879 w 2493612"/>
                <a:gd name="connsiteY29" fmla="*/ 222 h 2905309"/>
                <a:gd name="connsiteX30" fmla="*/ 1088516 w 2493612"/>
                <a:gd name="connsiteY30" fmla="*/ 14509 h 2905309"/>
                <a:gd name="connsiteX31" fmla="*/ 940879 w 2493612"/>
                <a:gd name="connsiteY31" fmla="*/ 43084 h 2905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93612" h="2905309">
                  <a:moveTo>
                    <a:pt x="940879" y="43084"/>
                  </a:moveTo>
                  <a:cubicBezTo>
                    <a:pt x="876585" y="65309"/>
                    <a:pt x="778954" y="101822"/>
                    <a:pt x="702754" y="147859"/>
                  </a:cubicBezTo>
                  <a:cubicBezTo>
                    <a:pt x="626554" y="193897"/>
                    <a:pt x="553529" y="252634"/>
                    <a:pt x="483679" y="319309"/>
                  </a:cubicBezTo>
                  <a:cubicBezTo>
                    <a:pt x="413829" y="385984"/>
                    <a:pt x="340804" y="471709"/>
                    <a:pt x="283654" y="547909"/>
                  </a:cubicBezTo>
                  <a:cubicBezTo>
                    <a:pt x="226504" y="624109"/>
                    <a:pt x="175704" y="705865"/>
                    <a:pt x="140779" y="776509"/>
                  </a:cubicBezTo>
                  <a:cubicBezTo>
                    <a:pt x="105854" y="847153"/>
                    <a:pt x="97123" y="866997"/>
                    <a:pt x="74104" y="971772"/>
                  </a:cubicBezTo>
                  <a:cubicBezTo>
                    <a:pt x="51085" y="1076547"/>
                    <a:pt x="10603" y="1278159"/>
                    <a:pt x="2666" y="1405159"/>
                  </a:cubicBezTo>
                  <a:cubicBezTo>
                    <a:pt x="-5271" y="1532159"/>
                    <a:pt x="5048" y="1616297"/>
                    <a:pt x="26479" y="1733772"/>
                  </a:cubicBezTo>
                  <a:cubicBezTo>
                    <a:pt x="47910" y="1851247"/>
                    <a:pt x="90773" y="2009203"/>
                    <a:pt x="131254" y="2110009"/>
                  </a:cubicBezTo>
                  <a:cubicBezTo>
                    <a:pt x="171735" y="2210815"/>
                    <a:pt x="224122" y="2268759"/>
                    <a:pt x="269366" y="2338609"/>
                  </a:cubicBezTo>
                  <a:cubicBezTo>
                    <a:pt x="314610" y="2408459"/>
                    <a:pt x="351916" y="2472753"/>
                    <a:pt x="402716" y="2529109"/>
                  </a:cubicBezTo>
                  <a:cubicBezTo>
                    <a:pt x="453516" y="2585465"/>
                    <a:pt x="479710" y="2623566"/>
                    <a:pt x="574166" y="2676747"/>
                  </a:cubicBezTo>
                  <a:cubicBezTo>
                    <a:pt x="668622" y="2729928"/>
                    <a:pt x="863091" y="2810891"/>
                    <a:pt x="969454" y="2848197"/>
                  </a:cubicBezTo>
                  <a:cubicBezTo>
                    <a:pt x="1075817" y="2885503"/>
                    <a:pt x="1136935" y="2892646"/>
                    <a:pt x="1212341" y="2900584"/>
                  </a:cubicBezTo>
                  <a:cubicBezTo>
                    <a:pt x="1287747" y="2908522"/>
                    <a:pt x="1352835" y="2906141"/>
                    <a:pt x="1421891" y="2895822"/>
                  </a:cubicBezTo>
                  <a:cubicBezTo>
                    <a:pt x="1490947" y="2885503"/>
                    <a:pt x="1560798" y="2859309"/>
                    <a:pt x="1626679" y="2838672"/>
                  </a:cubicBezTo>
                  <a:cubicBezTo>
                    <a:pt x="1692560" y="2818035"/>
                    <a:pt x="1762410" y="2800572"/>
                    <a:pt x="1817179" y="2771997"/>
                  </a:cubicBezTo>
                  <a:cubicBezTo>
                    <a:pt x="1871948" y="2743422"/>
                    <a:pt x="1910047" y="2707703"/>
                    <a:pt x="1955291" y="2667222"/>
                  </a:cubicBezTo>
                  <a:cubicBezTo>
                    <a:pt x="2000535" y="2626741"/>
                    <a:pt x="2037841" y="2595784"/>
                    <a:pt x="2088641" y="2529109"/>
                  </a:cubicBezTo>
                  <a:cubicBezTo>
                    <a:pt x="2139441" y="2462434"/>
                    <a:pt x="2210879" y="2358453"/>
                    <a:pt x="2260091" y="2267172"/>
                  </a:cubicBezTo>
                  <a:cubicBezTo>
                    <a:pt x="2309304" y="2175891"/>
                    <a:pt x="2348197" y="2078259"/>
                    <a:pt x="2383916" y="1981422"/>
                  </a:cubicBezTo>
                  <a:cubicBezTo>
                    <a:pt x="2419635" y="1884585"/>
                    <a:pt x="2456148" y="1775047"/>
                    <a:pt x="2474404" y="1686147"/>
                  </a:cubicBezTo>
                  <a:cubicBezTo>
                    <a:pt x="2492660" y="1597247"/>
                    <a:pt x="2494248" y="1538509"/>
                    <a:pt x="2493454" y="1448022"/>
                  </a:cubicBezTo>
                  <a:cubicBezTo>
                    <a:pt x="2492660" y="1357535"/>
                    <a:pt x="2483928" y="1237678"/>
                    <a:pt x="2469641" y="1143222"/>
                  </a:cubicBezTo>
                  <a:cubicBezTo>
                    <a:pt x="2455354" y="1048766"/>
                    <a:pt x="2444241" y="974946"/>
                    <a:pt x="2407729" y="881284"/>
                  </a:cubicBezTo>
                  <a:cubicBezTo>
                    <a:pt x="2371217" y="787622"/>
                    <a:pt x="2297397" y="659034"/>
                    <a:pt x="2250566" y="581247"/>
                  </a:cubicBezTo>
                  <a:cubicBezTo>
                    <a:pt x="2203735" y="503460"/>
                    <a:pt x="2192622" y="480440"/>
                    <a:pt x="2126741" y="414559"/>
                  </a:cubicBezTo>
                  <a:cubicBezTo>
                    <a:pt x="2060860" y="348678"/>
                    <a:pt x="1955291" y="251046"/>
                    <a:pt x="1855279" y="185959"/>
                  </a:cubicBezTo>
                  <a:cubicBezTo>
                    <a:pt x="1755267" y="120872"/>
                    <a:pt x="1615566" y="54990"/>
                    <a:pt x="1526666" y="24034"/>
                  </a:cubicBezTo>
                  <a:cubicBezTo>
                    <a:pt x="1437766" y="-6922"/>
                    <a:pt x="1394904" y="1809"/>
                    <a:pt x="1321879" y="222"/>
                  </a:cubicBezTo>
                  <a:cubicBezTo>
                    <a:pt x="1248854" y="-1365"/>
                    <a:pt x="1154397" y="5778"/>
                    <a:pt x="1088516" y="14509"/>
                  </a:cubicBezTo>
                  <a:cubicBezTo>
                    <a:pt x="1022635" y="23240"/>
                    <a:pt x="1005173" y="20859"/>
                    <a:pt x="940879" y="43084"/>
                  </a:cubicBezTo>
                  <a:close/>
                </a:path>
              </a:pathLst>
            </a:custGeom>
            <a:solidFill>
              <a:srgbClr val="FF8C65"/>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nvGrpSpPr>
            <p:cNvPr id="14" name="组合 13"/>
            <p:cNvGrpSpPr/>
            <p:nvPr/>
          </p:nvGrpSpPr>
          <p:grpSpPr>
            <a:xfrm>
              <a:off x="4735994" y="3701630"/>
              <a:ext cx="172800" cy="280800"/>
              <a:chOff x="4735994" y="3701630"/>
              <a:chExt cx="172800" cy="280800"/>
            </a:xfrm>
            <a:solidFill>
              <a:srgbClr val="EED3CB"/>
            </a:solidFill>
          </p:grpSpPr>
          <p:sp>
            <p:nvSpPr>
              <p:cNvPr id="705" name="椭圆 704"/>
              <p:cNvSpPr/>
              <p:nvPr/>
            </p:nvSpPr>
            <p:spPr>
              <a:xfrm>
                <a:off x="4735994" y="3701630"/>
                <a:ext cx="172800" cy="28080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6" name="椭圆 705"/>
              <p:cNvSpPr>
                <a:spLocks noChangeAspect="1"/>
              </p:cNvSpPr>
              <p:nvPr/>
            </p:nvSpPr>
            <p:spPr>
              <a:xfrm>
                <a:off x="4740673" y="377714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7" name="椭圆 706"/>
              <p:cNvSpPr>
                <a:spLocks noChangeAspect="1"/>
              </p:cNvSpPr>
              <p:nvPr/>
            </p:nvSpPr>
            <p:spPr>
              <a:xfrm>
                <a:off x="4797595" y="370179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8" name="椭圆 707"/>
              <p:cNvSpPr>
                <a:spLocks noChangeAspect="1"/>
              </p:cNvSpPr>
              <p:nvPr/>
            </p:nvSpPr>
            <p:spPr>
              <a:xfrm>
                <a:off x="4757513" y="372940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9" name="椭圆 708"/>
              <p:cNvSpPr>
                <a:spLocks noChangeAspect="1"/>
              </p:cNvSpPr>
              <p:nvPr/>
            </p:nvSpPr>
            <p:spPr>
              <a:xfrm>
                <a:off x="4836130" y="372940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0" name="椭圆 709"/>
              <p:cNvSpPr>
                <a:spLocks noChangeAspect="1"/>
              </p:cNvSpPr>
              <p:nvPr/>
            </p:nvSpPr>
            <p:spPr>
              <a:xfrm>
                <a:off x="4854393" y="377448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1" name="椭圆 710"/>
              <p:cNvSpPr>
                <a:spLocks noChangeAspect="1"/>
              </p:cNvSpPr>
              <p:nvPr/>
            </p:nvSpPr>
            <p:spPr>
              <a:xfrm>
                <a:off x="4858199" y="382159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2" name="椭圆 711"/>
              <p:cNvSpPr>
                <a:spLocks noChangeAspect="1"/>
              </p:cNvSpPr>
              <p:nvPr/>
            </p:nvSpPr>
            <p:spPr>
              <a:xfrm>
                <a:off x="4736867" y="382422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3" name="椭圆 712"/>
              <p:cNvSpPr>
                <a:spLocks noChangeAspect="1"/>
              </p:cNvSpPr>
              <p:nvPr/>
            </p:nvSpPr>
            <p:spPr>
              <a:xfrm>
                <a:off x="4795506" y="374604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4" name="椭圆 713"/>
              <p:cNvSpPr>
                <a:spLocks noChangeAspect="1"/>
              </p:cNvSpPr>
              <p:nvPr/>
            </p:nvSpPr>
            <p:spPr>
              <a:xfrm>
                <a:off x="4774390" y="377603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5" name="椭圆 714"/>
              <p:cNvSpPr>
                <a:spLocks noChangeAspect="1"/>
              </p:cNvSpPr>
              <p:nvPr/>
            </p:nvSpPr>
            <p:spPr>
              <a:xfrm>
                <a:off x="4821656" y="377380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6" name="椭圆 715"/>
              <p:cNvSpPr>
                <a:spLocks noChangeAspect="1"/>
              </p:cNvSpPr>
              <p:nvPr/>
            </p:nvSpPr>
            <p:spPr>
              <a:xfrm>
                <a:off x="4770347" y="381698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7" name="椭圆 716"/>
              <p:cNvSpPr>
                <a:spLocks noChangeAspect="1"/>
              </p:cNvSpPr>
              <p:nvPr/>
            </p:nvSpPr>
            <p:spPr>
              <a:xfrm>
                <a:off x="4816630" y="380564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8" name="椭圆 717"/>
              <p:cNvSpPr>
                <a:spLocks noChangeAspect="1"/>
              </p:cNvSpPr>
              <p:nvPr/>
            </p:nvSpPr>
            <p:spPr>
              <a:xfrm>
                <a:off x="4745961" y="386714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9" name="椭圆 718"/>
              <p:cNvSpPr>
                <a:spLocks noChangeAspect="1"/>
              </p:cNvSpPr>
              <p:nvPr/>
            </p:nvSpPr>
            <p:spPr>
              <a:xfrm>
                <a:off x="4774390" y="385545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0" name="椭圆 719"/>
              <p:cNvSpPr>
                <a:spLocks noChangeAspect="1"/>
              </p:cNvSpPr>
              <p:nvPr/>
            </p:nvSpPr>
            <p:spPr>
              <a:xfrm>
                <a:off x="4810933" y="384483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1" name="椭圆 720"/>
              <p:cNvSpPr>
                <a:spLocks noChangeAspect="1"/>
              </p:cNvSpPr>
              <p:nvPr/>
            </p:nvSpPr>
            <p:spPr>
              <a:xfrm>
                <a:off x="4762275" y="390560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2" name="椭圆 721"/>
              <p:cNvSpPr>
                <a:spLocks noChangeAspect="1"/>
              </p:cNvSpPr>
              <p:nvPr/>
            </p:nvSpPr>
            <p:spPr>
              <a:xfrm>
                <a:off x="4792198" y="393491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3" name="椭圆 722"/>
              <p:cNvSpPr>
                <a:spLocks noChangeAspect="1"/>
              </p:cNvSpPr>
              <p:nvPr/>
            </p:nvSpPr>
            <p:spPr>
              <a:xfrm>
                <a:off x="4802642" y="388607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4" name="椭圆 723"/>
              <p:cNvSpPr>
                <a:spLocks noChangeAspect="1"/>
              </p:cNvSpPr>
              <p:nvPr/>
            </p:nvSpPr>
            <p:spPr>
              <a:xfrm>
                <a:off x="4829049" y="391284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25" name="椭圆 724"/>
              <p:cNvSpPr>
                <a:spLocks noChangeAspect="1"/>
              </p:cNvSpPr>
              <p:nvPr/>
            </p:nvSpPr>
            <p:spPr>
              <a:xfrm>
                <a:off x="4851795" y="387014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15" name="椭圆 14"/>
            <p:cNvSpPr/>
            <p:nvPr/>
          </p:nvSpPr>
          <p:spPr>
            <a:xfrm>
              <a:off x="4667561" y="4242533"/>
              <a:ext cx="1620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 name="椭圆 15"/>
            <p:cNvSpPr/>
            <p:nvPr/>
          </p:nvSpPr>
          <p:spPr>
            <a:xfrm rot="-180000">
              <a:off x="5448302" y="4429052"/>
              <a:ext cx="194400" cy="298800"/>
            </a:xfrm>
            <a:prstGeom prst="ellipse">
              <a:avLst/>
            </a:prstGeom>
            <a:solidFill>
              <a:srgbClr val="EED3CB"/>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7" name="椭圆 16"/>
            <p:cNvSpPr/>
            <p:nvPr/>
          </p:nvSpPr>
          <p:spPr>
            <a:xfrm rot="300000">
              <a:off x="5502635" y="5558817"/>
              <a:ext cx="172800" cy="26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8" name="椭圆 17"/>
            <p:cNvSpPr/>
            <p:nvPr/>
          </p:nvSpPr>
          <p:spPr>
            <a:xfrm rot="300000">
              <a:off x="5394070" y="5812091"/>
              <a:ext cx="1728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 name="椭圆 18"/>
            <p:cNvSpPr/>
            <p:nvPr/>
          </p:nvSpPr>
          <p:spPr>
            <a:xfrm rot="480000">
              <a:off x="5228537" y="6041715"/>
              <a:ext cx="1800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0" name="椭圆 19"/>
            <p:cNvSpPr/>
            <p:nvPr/>
          </p:nvSpPr>
          <p:spPr>
            <a:xfrm rot="480000">
              <a:off x="5071950" y="6233302"/>
              <a:ext cx="1728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1" name="椭圆 20"/>
            <p:cNvSpPr/>
            <p:nvPr/>
          </p:nvSpPr>
          <p:spPr>
            <a:xfrm rot="600000">
              <a:off x="5269164" y="5714866"/>
              <a:ext cx="1800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2" name="椭圆 21"/>
            <p:cNvSpPr/>
            <p:nvPr/>
          </p:nvSpPr>
          <p:spPr>
            <a:xfrm rot="600000">
              <a:off x="5373910" y="5478273"/>
              <a:ext cx="169200" cy="259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3" name="椭圆 22"/>
            <p:cNvSpPr/>
            <p:nvPr/>
          </p:nvSpPr>
          <p:spPr>
            <a:xfrm>
              <a:off x="5403151" y="5114062"/>
              <a:ext cx="216000" cy="295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4" name="椭圆 23"/>
            <p:cNvSpPr/>
            <p:nvPr/>
          </p:nvSpPr>
          <p:spPr>
            <a:xfrm>
              <a:off x="5372702" y="4839816"/>
              <a:ext cx="1872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5" name="椭圆 24"/>
            <p:cNvSpPr/>
            <p:nvPr/>
          </p:nvSpPr>
          <p:spPr>
            <a:xfrm rot="-300000">
              <a:off x="5213050" y="4415136"/>
              <a:ext cx="1980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6" name="椭圆 25"/>
            <p:cNvSpPr/>
            <p:nvPr/>
          </p:nvSpPr>
          <p:spPr>
            <a:xfrm rot="600000">
              <a:off x="5212968" y="4673923"/>
              <a:ext cx="216000" cy="2736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7" name="椭圆 26"/>
            <p:cNvSpPr/>
            <p:nvPr/>
          </p:nvSpPr>
          <p:spPr>
            <a:xfrm>
              <a:off x="4984220" y="4052851"/>
              <a:ext cx="1728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 name="椭圆 27"/>
            <p:cNvSpPr/>
            <p:nvPr/>
          </p:nvSpPr>
          <p:spPr>
            <a:xfrm>
              <a:off x="5258250" y="5277185"/>
              <a:ext cx="1728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 name="椭圆 28"/>
            <p:cNvSpPr/>
            <p:nvPr/>
          </p:nvSpPr>
          <p:spPr>
            <a:xfrm>
              <a:off x="4598114" y="3922978"/>
              <a:ext cx="1656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 name="椭圆 29"/>
            <p:cNvSpPr/>
            <p:nvPr/>
          </p:nvSpPr>
          <p:spPr>
            <a:xfrm rot="180000">
              <a:off x="4817643" y="4186162"/>
              <a:ext cx="208800" cy="324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1" name="椭圆 30"/>
            <p:cNvSpPr/>
            <p:nvPr/>
          </p:nvSpPr>
          <p:spPr>
            <a:xfrm rot="900000">
              <a:off x="5000952" y="4355852"/>
              <a:ext cx="1908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 name="椭圆 31"/>
            <p:cNvSpPr/>
            <p:nvPr/>
          </p:nvSpPr>
          <p:spPr>
            <a:xfrm>
              <a:off x="5177378" y="4948966"/>
              <a:ext cx="208800" cy="316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3" name="椭圆 32"/>
            <p:cNvSpPr/>
            <p:nvPr/>
          </p:nvSpPr>
          <p:spPr>
            <a:xfrm>
              <a:off x="5016541" y="4913843"/>
              <a:ext cx="1800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 name="椭圆 33"/>
            <p:cNvSpPr/>
            <p:nvPr/>
          </p:nvSpPr>
          <p:spPr>
            <a:xfrm>
              <a:off x="4840147" y="4954191"/>
              <a:ext cx="1800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 name="椭圆 34"/>
            <p:cNvSpPr/>
            <p:nvPr/>
          </p:nvSpPr>
          <p:spPr>
            <a:xfrm>
              <a:off x="5049068" y="4623580"/>
              <a:ext cx="1620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36" name="组合 35"/>
            <p:cNvGrpSpPr/>
            <p:nvPr/>
          </p:nvGrpSpPr>
          <p:grpSpPr>
            <a:xfrm>
              <a:off x="5324477" y="4205214"/>
              <a:ext cx="176400" cy="255600"/>
              <a:chOff x="5324477" y="4205214"/>
              <a:chExt cx="176400" cy="255600"/>
            </a:xfrm>
            <a:solidFill>
              <a:srgbClr val="EED3CB"/>
            </a:solidFill>
          </p:grpSpPr>
          <p:sp>
            <p:nvSpPr>
              <p:cNvPr id="685" name="椭圆 684"/>
              <p:cNvSpPr/>
              <p:nvPr/>
            </p:nvSpPr>
            <p:spPr>
              <a:xfrm rot="-300000">
                <a:off x="5324477" y="4205214"/>
                <a:ext cx="176400" cy="25560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6" name="椭圆 685"/>
              <p:cNvSpPr>
                <a:spLocks noChangeAspect="1"/>
              </p:cNvSpPr>
              <p:nvPr/>
            </p:nvSpPr>
            <p:spPr>
              <a:xfrm>
                <a:off x="5382632" y="420854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7" name="椭圆 686"/>
              <p:cNvSpPr>
                <a:spLocks noChangeAspect="1"/>
              </p:cNvSpPr>
              <p:nvPr/>
            </p:nvSpPr>
            <p:spPr>
              <a:xfrm>
                <a:off x="5423229" y="422955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8" name="椭圆 687"/>
              <p:cNvSpPr>
                <a:spLocks noChangeAspect="1"/>
              </p:cNvSpPr>
              <p:nvPr/>
            </p:nvSpPr>
            <p:spPr>
              <a:xfrm>
                <a:off x="5343962" y="423073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9" name="椭圆 688"/>
              <p:cNvSpPr>
                <a:spLocks noChangeAspect="1"/>
              </p:cNvSpPr>
              <p:nvPr/>
            </p:nvSpPr>
            <p:spPr>
              <a:xfrm>
                <a:off x="5379863" y="425164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0" name="椭圆 689"/>
              <p:cNvSpPr>
                <a:spLocks noChangeAspect="1"/>
              </p:cNvSpPr>
              <p:nvPr/>
            </p:nvSpPr>
            <p:spPr>
              <a:xfrm>
                <a:off x="5444347" y="427266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1" name="椭圆 690"/>
              <p:cNvSpPr>
                <a:spLocks noChangeAspect="1"/>
              </p:cNvSpPr>
              <p:nvPr/>
            </p:nvSpPr>
            <p:spPr>
              <a:xfrm>
                <a:off x="5325751" y="427788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2" name="椭圆 691"/>
              <p:cNvSpPr>
                <a:spLocks noChangeAspect="1"/>
              </p:cNvSpPr>
              <p:nvPr/>
            </p:nvSpPr>
            <p:spPr>
              <a:xfrm>
                <a:off x="5365877" y="430128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3" name="椭圆 692"/>
              <p:cNvSpPr>
                <a:spLocks noChangeAspect="1"/>
              </p:cNvSpPr>
              <p:nvPr/>
            </p:nvSpPr>
            <p:spPr>
              <a:xfrm>
                <a:off x="5407915" y="430523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4" name="椭圆 693"/>
              <p:cNvSpPr>
                <a:spLocks noChangeAspect="1"/>
              </p:cNvSpPr>
              <p:nvPr/>
            </p:nvSpPr>
            <p:spPr>
              <a:xfrm>
                <a:off x="5452233" y="431744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5" name="椭圆 694"/>
              <p:cNvSpPr>
                <a:spLocks noChangeAspect="1"/>
              </p:cNvSpPr>
              <p:nvPr/>
            </p:nvSpPr>
            <p:spPr>
              <a:xfrm>
                <a:off x="5329381" y="432625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6" name="椭圆 695"/>
              <p:cNvSpPr>
                <a:spLocks noChangeAspect="1"/>
              </p:cNvSpPr>
              <p:nvPr/>
            </p:nvSpPr>
            <p:spPr>
              <a:xfrm>
                <a:off x="5441514" y="436373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7" name="椭圆 696"/>
              <p:cNvSpPr>
                <a:spLocks noChangeAspect="1"/>
              </p:cNvSpPr>
              <p:nvPr/>
            </p:nvSpPr>
            <p:spPr>
              <a:xfrm>
                <a:off x="5418114" y="440051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8" name="椭圆 697"/>
              <p:cNvSpPr>
                <a:spLocks noChangeAspect="1"/>
              </p:cNvSpPr>
              <p:nvPr/>
            </p:nvSpPr>
            <p:spPr>
              <a:xfrm>
                <a:off x="5370226" y="440460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9" name="椭圆 698"/>
              <p:cNvSpPr>
                <a:spLocks noChangeAspect="1"/>
              </p:cNvSpPr>
              <p:nvPr/>
            </p:nvSpPr>
            <p:spPr>
              <a:xfrm>
                <a:off x="5341581" y="437062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0" name="椭圆 699"/>
              <p:cNvSpPr>
                <a:spLocks noChangeAspect="1"/>
              </p:cNvSpPr>
              <p:nvPr/>
            </p:nvSpPr>
            <p:spPr>
              <a:xfrm>
                <a:off x="5369531" y="433522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1" name="椭圆 700"/>
              <p:cNvSpPr>
                <a:spLocks noChangeAspect="1"/>
              </p:cNvSpPr>
              <p:nvPr/>
            </p:nvSpPr>
            <p:spPr>
              <a:xfrm>
                <a:off x="5416146" y="434236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2" name="椭圆 701"/>
              <p:cNvSpPr>
                <a:spLocks noChangeAspect="1"/>
              </p:cNvSpPr>
              <p:nvPr/>
            </p:nvSpPr>
            <p:spPr>
              <a:xfrm>
                <a:off x="5389277" y="437179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3" name="椭圆 702"/>
              <p:cNvSpPr>
                <a:spLocks noChangeAspect="1"/>
              </p:cNvSpPr>
              <p:nvPr/>
            </p:nvSpPr>
            <p:spPr>
              <a:xfrm>
                <a:off x="5406013" y="427100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04" name="椭圆 703"/>
              <p:cNvSpPr>
                <a:spLocks noChangeAspect="1"/>
              </p:cNvSpPr>
              <p:nvPr/>
            </p:nvSpPr>
            <p:spPr>
              <a:xfrm>
                <a:off x="5351699" y="426455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7" name="组合 36"/>
            <p:cNvGrpSpPr/>
            <p:nvPr/>
          </p:nvGrpSpPr>
          <p:grpSpPr>
            <a:xfrm>
              <a:off x="5151588" y="3977667"/>
              <a:ext cx="198050" cy="324000"/>
              <a:chOff x="5151588" y="3977667"/>
              <a:chExt cx="198050" cy="324000"/>
            </a:xfrm>
            <a:solidFill>
              <a:srgbClr val="EED3CB"/>
            </a:solidFill>
          </p:grpSpPr>
          <p:sp>
            <p:nvSpPr>
              <p:cNvPr id="654" name="椭圆 653"/>
              <p:cNvSpPr/>
              <p:nvPr/>
            </p:nvSpPr>
            <p:spPr>
              <a:xfrm>
                <a:off x="5151638" y="3977667"/>
                <a:ext cx="198000" cy="32400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5" name="椭圆 654"/>
              <p:cNvSpPr>
                <a:spLocks noChangeAspect="1"/>
              </p:cNvSpPr>
              <p:nvPr/>
            </p:nvSpPr>
            <p:spPr>
              <a:xfrm>
                <a:off x="5255869" y="398938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6" name="椭圆 655"/>
              <p:cNvSpPr>
                <a:spLocks noChangeAspect="1"/>
              </p:cNvSpPr>
              <p:nvPr/>
            </p:nvSpPr>
            <p:spPr>
              <a:xfrm>
                <a:off x="5281507" y="402736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7" name="椭圆 656"/>
              <p:cNvSpPr>
                <a:spLocks noChangeAspect="1"/>
              </p:cNvSpPr>
              <p:nvPr/>
            </p:nvSpPr>
            <p:spPr>
              <a:xfrm>
                <a:off x="5206876" y="398497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8" name="椭圆 657"/>
              <p:cNvSpPr>
                <a:spLocks noChangeAspect="1"/>
              </p:cNvSpPr>
              <p:nvPr/>
            </p:nvSpPr>
            <p:spPr>
              <a:xfrm>
                <a:off x="5175758" y="401988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9" name="椭圆 658"/>
              <p:cNvSpPr>
                <a:spLocks noChangeAspect="1"/>
              </p:cNvSpPr>
              <p:nvPr/>
            </p:nvSpPr>
            <p:spPr>
              <a:xfrm>
                <a:off x="5296276" y="4075618"/>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0" name="椭圆 659"/>
              <p:cNvSpPr>
                <a:spLocks noChangeAspect="1"/>
              </p:cNvSpPr>
              <p:nvPr/>
            </p:nvSpPr>
            <p:spPr>
              <a:xfrm>
                <a:off x="5301938" y="412212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1" name="椭圆 660"/>
              <p:cNvSpPr>
                <a:spLocks noChangeAspect="1"/>
              </p:cNvSpPr>
              <p:nvPr/>
            </p:nvSpPr>
            <p:spPr>
              <a:xfrm>
                <a:off x="5294252" y="416838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2" name="椭圆 661"/>
              <p:cNvSpPr>
                <a:spLocks noChangeAspect="1"/>
              </p:cNvSpPr>
              <p:nvPr/>
            </p:nvSpPr>
            <p:spPr>
              <a:xfrm>
                <a:off x="5277045" y="421331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3" name="椭圆 662"/>
              <p:cNvSpPr>
                <a:spLocks noChangeAspect="1"/>
              </p:cNvSpPr>
              <p:nvPr/>
            </p:nvSpPr>
            <p:spPr>
              <a:xfrm>
                <a:off x="5160378" y="406241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4" name="椭圆 663"/>
              <p:cNvSpPr>
                <a:spLocks noChangeAspect="1"/>
              </p:cNvSpPr>
              <p:nvPr/>
            </p:nvSpPr>
            <p:spPr>
              <a:xfrm>
                <a:off x="5151588" y="411190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5" name="椭圆 664"/>
              <p:cNvSpPr>
                <a:spLocks noChangeAspect="1"/>
              </p:cNvSpPr>
              <p:nvPr/>
            </p:nvSpPr>
            <p:spPr>
              <a:xfrm>
                <a:off x="5160378" y="415920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6" name="椭圆 665"/>
              <p:cNvSpPr>
                <a:spLocks noChangeAspect="1"/>
              </p:cNvSpPr>
              <p:nvPr/>
            </p:nvSpPr>
            <p:spPr>
              <a:xfrm>
                <a:off x="5172113" y="420615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7" name="椭圆 666"/>
              <p:cNvSpPr>
                <a:spLocks noChangeAspect="1"/>
              </p:cNvSpPr>
              <p:nvPr/>
            </p:nvSpPr>
            <p:spPr>
              <a:xfrm>
                <a:off x="5199047" y="423926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8" name="椭圆 667"/>
              <p:cNvSpPr>
                <a:spLocks noChangeAspect="1"/>
              </p:cNvSpPr>
              <p:nvPr/>
            </p:nvSpPr>
            <p:spPr>
              <a:xfrm>
                <a:off x="5248616" y="424569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9" name="椭圆 668"/>
              <p:cNvSpPr>
                <a:spLocks noChangeAspect="1"/>
              </p:cNvSpPr>
              <p:nvPr/>
            </p:nvSpPr>
            <p:spPr>
              <a:xfrm>
                <a:off x="5218491" y="402004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0" name="椭圆 669"/>
              <p:cNvSpPr>
                <a:spLocks noChangeAspect="1"/>
              </p:cNvSpPr>
              <p:nvPr/>
            </p:nvSpPr>
            <p:spPr>
              <a:xfrm>
                <a:off x="5255163" y="402736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1" name="椭圆 670"/>
              <p:cNvSpPr>
                <a:spLocks noChangeAspect="1"/>
              </p:cNvSpPr>
              <p:nvPr/>
            </p:nvSpPr>
            <p:spPr>
              <a:xfrm>
                <a:off x="5263267" y="406809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2" name="椭圆 671"/>
              <p:cNvSpPr>
                <a:spLocks noChangeAspect="1"/>
              </p:cNvSpPr>
              <p:nvPr/>
            </p:nvSpPr>
            <p:spPr>
              <a:xfrm>
                <a:off x="5200685" y="406116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3" name="椭圆 672"/>
              <p:cNvSpPr>
                <a:spLocks noChangeAspect="1"/>
              </p:cNvSpPr>
              <p:nvPr/>
            </p:nvSpPr>
            <p:spPr>
              <a:xfrm>
                <a:off x="5232878" y="406239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4" name="椭圆 673"/>
              <p:cNvSpPr>
                <a:spLocks noChangeAspect="1"/>
              </p:cNvSpPr>
              <p:nvPr/>
            </p:nvSpPr>
            <p:spPr>
              <a:xfrm>
                <a:off x="5267360" y="411073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5" name="椭圆 674"/>
              <p:cNvSpPr>
                <a:spLocks noChangeAspect="1"/>
              </p:cNvSpPr>
              <p:nvPr/>
            </p:nvSpPr>
            <p:spPr>
              <a:xfrm>
                <a:off x="5228697" y="410125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6" name="椭圆 675"/>
              <p:cNvSpPr>
                <a:spLocks noChangeAspect="1"/>
              </p:cNvSpPr>
              <p:nvPr/>
            </p:nvSpPr>
            <p:spPr>
              <a:xfrm>
                <a:off x="5187913" y="409989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7" name="椭圆 676"/>
              <p:cNvSpPr>
                <a:spLocks noChangeAspect="1"/>
              </p:cNvSpPr>
              <p:nvPr/>
            </p:nvSpPr>
            <p:spPr>
              <a:xfrm>
                <a:off x="5271388" y="415190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8" name="椭圆 677"/>
              <p:cNvSpPr>
                <a:spLocks noChangeAspect="1"/>
              </p:cNvSpPr>
              <p:nvPr/>
            </p:nvSpPr>
            <p:spPr>
              <a:xfrm>
                <a:off x="5234402" y="4143718"/>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9" name="椭圆 678"/>
              <p:cNvSpPr>
                <a:spLocks noChangeAspect="1"/>
              </p:cNvSpPr>
              <p:nvPr/>
            </p:nvSpPr>
            <p:spPr>
              <a:xfrm>
                <a:off x="5195181" y="413337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0" name="椭圆 679"/>
              <p:cNvSpPr>
                <a:spLocks noChangeAspect="1"/>
              </p:cNvSpPr>
              <p:nvPr/>
            </p:nvSpPr>
            <p:spPr>
              <a:xfrm>
                <a:off x="5199047" y="417223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1" name="椭圆 680"/>
              <p:cNvSpPr>
                <a:spLocks noChangeAspect="1"/>
              </p:cNvSpPr>
              <p:nvPr/>
            </p:nvSpPr>
            <p:spPr>
              <a:xfrm>
                <a:off x="5258504" y="418437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2" name="椭圆 681"/>
              <p:cNvSpPr>
                <a:spLocks noChangeAspect="1"/>
              </p:cNvSpPr>
              <p:nvPr/>
            </p:nvSpPr>
            <p:spPr>
              <a:xfrm>
                <a:off x="5237386" y="422307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3" name="椭圆 682"/>
              <p:cNvSpPr>
                <a:spLocks noChangeAspect="1"/>
              </p:cNvSpPr>
              <p:nvPr/>
            </p:nvSpPr>
            <p:spPr>
              <a:xfrm>
                <a:off x="5224970" y="418331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4" name="椭圆 683"/>
              <p:cNvSpPr>
                <a:spLocks noChangeAspect="1"/>
              </p:cNvSpPr>
              <p:nvPr/>
            </p:nvSpPr>
            <p:spPr>
              <a:xfrm>
                <a:off x="5205297" y="4211578"/>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8" name="组合 37"/>
            <p:cNvGrpSpPr/>
            <p:nvPr/>
          </p:nvGrpSpPr>
          <p:grpSpPr>
            <a:xfrm>
              <a:off x="5559791" y="4694511"/>
              <a:ext cx="180000" cy="280800"/>
              <a:chOff x="5559791" y="4694511"/>
              <a:chExt cx="180000" cy="280800"/>
            </a:xfrm>
            <a:solidFill>
              <a:srgbClr val="EED3CB"/>
            </a:solidFill>
          </p:grpSpPr>
          <p:sp>
            <p:nvSpPr>
              <p:cNvPr id="629" name="椭圆 628"/>
              <p:cNvSpPr/>
              <p:nvPr/>
            </p:nvSpPr>
            <p:spPr>
              <a:xfrm>
                <a:off x="5559791" y="4694511"/>
                <a:ext cx="180000" cy="28080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0" name="椭圆 629"/>
              <p:cNvSpPr>
                <a:spLocks noChangeAspect="1"/>
              </p:cNvSpPr>
              <p:nvPr/>
            </p:nvSpPr>
            <p:spPr>
              <a:xfrm>
                <a:off x="5684589" y="476690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1" name="椭圆 630"/>
              <p:cNvSpPr>
                <a:spLocks noChangeAspect="1"/>
              </p:cNvSpPr>
              <p:nvPr/>
            </p:nvSpPr>
            <p:spPr>
              <a:xfrm>
                <a:off x="5596422" y="470996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2" name="椭圆 631"/>
              <p:cNvSpPr>
                <a:spLocks noChangeAspect="1"/>
              </p:cNvSpPr>
              <p:nvPr/>
            </p:nvSpPr>
            <p:spPr>
              <a:xfrm>
                <a:off x="5637789" y="469927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3" name="椭圆 632"/>
              <p:cNvSpPr>
                <a:spLocks noChangeAspect="1"/>
              </p:cNvSpPr>
              <p:nvPr/>
            </p:nvSpPr>
            <p:spPr>
              <a:xfrm>
                <a:off x="5668094" y="472557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4" name="椭圆 633"/>
              <p:cNvSpPr>
                <a:spLocks noChangeAspect="1"/>
              </p:cNvSpPr>
              <p:nvPr/>
            </p:nvSpPr>
            <p:spPr>
              <a:xfrm>
                <a:off x="5572300" y="475018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5" name="椭圆 634"/>
              <p:cNvSpPr>
                <a:spLocks noChangeAspect="1"/>
              </p:cNvSpPr>
              <p:nvPr/>
            </p:nvSpPr>
            <p:spPr>
              <a:xfrm>
                <a:off x="5628494" y="473740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6" name="椭圆 635"/>
              <p:cNvSpPr>
                <a:spLocks noChangeAspect="1"/>
              </p:cNvSpPr>
              <p:nvPr/>
            </p:nvSpPr>
            <p:spPr>
              <a:xfrm>
                <a:off x="5648791" y="476180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7" name="椭圆 636"/>
              <p:cNvSpPr>
                <a:spLocks noChangeAspect="1"/>
              </p:cNvSpPr>
              <p:nvPr/>
            </p:nvSpPr>
            <p:spPr>
              <a:xfrm>
                <a:off x="5605094" y="475313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8" name="椭圆 637"/>
              <p:cNvSpPr>
                <a:spLocks noChangeAspect="1"/>
              </p:cNvSpPr>
              <p:nvPr/>
            </p:nvSpPr>
            <p:spPr>
              <a:xfrm>
                <a:off x="5562555" y="479347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9" name="椭圆 638"/>
              <p:cNvSpPr>
                <a:spLocks noChangeAspect="1"/>
              </p:cNvSpPr>
              <p:nvPr/>
            </p:nvSpPr>
            <p:spPr>
              <a:xfrm>
                <a:off x="5598717" y="478886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0" name="椭圆 639"/>
              <p:cNvSpPr>
                <a:spLocks noChangeAspect="1"/>
              </p:cNvSpPr>
              <p:nvPr/>
            </p:nvSpPr>
            <p:spPr>
              <a:xfrm>
                <a:off x="5637299" y="478742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1" name="椭圆 640"/>
              <p:cNvSpPr>
                <a:spLocks noChangeAspect="1"/>
              </p:cNvSpPr>
              <p:nvPr/>
            </p:nvSpPr>
            <p:spPr>
              <a:xfrm>
                <a:off x="5689836" y="481641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2" name="椭圆 641"/>
              <p:cNvSpPr>
                <a:spLocks noChangeAspect="1"/>
              </p:cNvSpPr>
              <p:nvPr/>
            </p:nvSpPr>
            <p:spPr>
              <a:xfrm>
                <a:off x="5682208" y="485916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3" name="椭圆 642"/>
              <p:cNvSpPr>
                <a:spLocks noChangeAspect="1"/>
              </p:cNvSpPr>
              <p:nvPr/>
            </p:nvSpPr>
            <p:spPr>
              <a:xfrm>
                <a:off x="5567562" y="4841338"/>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4" name="椭圆 643"/>
              <p:cNvSpPr>
                <a:spLocks noChangeAspect="1"/>
              </p:cNvSpPr>
              <p:nvPr/>
            </p:nvSpPr>
            <p:spPr>
              <a:xfrm>
                <a:off x="5579518" y="488538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5" name="椭圆 644"/>
              <p:cNvSpPr>
                <a:spLocks noChangeAspect="1"/>
              </p:cNvSpPr>
              <p:nvPr/>
            </p:nvSpPr>
            <p:spPr>
              <a:xfrm>
                <a:off x="5606200" y="492102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6" name="椭圆 645"/>
              <p:cNvSpPr>
                <a:spLocks noChangeAspect="1"/>
              </p:cNvSpPr>
              <p:nvPr/>
            </p:nvSpPr>
            <p:spPr>
              <a:xfrm>
                <a:off x="5651894" y="491473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7" name="椭圆 646"/>
              <p:cNvSpPr>
                <a:spLocks noChangeAspect="1"/>
              </p:cNvSpPr>
              <p:nvPr/>
            </p:nvSpPr>
            <p:spPr>
              <a:xfrm>
                <a:off x="5672139" y="488968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8" name="椭圆 647"/>
              <p:cNvSpPr>
                <a:spLocks noChangeAspect="1"/>
              </p:cNvSpPr>
              <p:nvPr/>
            </p:nvSpPr>
            <p:spPr>
              <a:xfrm>
                <a:off x="5625339" y="488299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9" name="椭圆 648"/>
              <p:cNvSpPr>
                <a:spLocks noChangeAspect="1"/>
              </p:cNvSpPr>
              <p:nvPr/>
            </p:nvSpPr>
            <p:spPr>
              <a:xfrm>
                <a:off x="5658034" y="4804268"/>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0" name="椭圆 649"/>
              <p:cNvSpPr>
                <a:spLocks noChangeAspect="1"/>
              </p:cNvSpPr>
              <p:nvPr/>
            </p:nvSpPr>
            <p:spPr>
              <a:xfrm>
                <a:off x="5653220" y="484980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1" name="椭圆 650"/>
              <p:cNvSpPr>
                <a:spLocks noChangeAspect="1"/>
              </p:cNvSpPr>
              <p:nvPr/>
            </p:nvSpPr>
            <p:spPr>
              <a:xfrm>
                <a:off x="5592796" y="482348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2" name="椭圆 651"/>
              <p:cNvSpPr>
                <a:spLocks noChangeAspect="1"/>
              </p:cNvSpPr>
              <p:nvPr/>
            </p:nvSpPr>
            <p:spPr>
              <a:xfrm>
                <a:off x="5605542" y="484976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3" name="椭圆 652"/>
              <p:cNvSpPr>
                <a:spLocks noChangeAspect="1"/>
              </p:cNvSpPr>
              <p:nvPr/>
            </p:nvSpPr>
            <p:spPr>
              <a:xfrm>
                <a:off x="5631375" y="4826408"/>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39" name="组合 38"/>
            <p:cNvGrpSpPr/>
            <p:nvPr/>
          </p:nvGrpSpPr>
          <p:grpSpPr>
            <a:xfrm>
              <a:off x="5449821" y="4431881"/>
              <a:ext cx="187968" cy="286111"/>
              <a:chOff x="5449821" y="4431881"/>
              <a:chExt cx="187968" cy="286111"/>
            </a:xfrm>
            <a:solidFill>
              <a:srgbClr val="EED3CB"/>
            </a:solidFill>
          </p:grpSpPr>
          <p:sp>
            <p:nvSpPr>
              <p:cNvPr id="603" name="椭圆 602"/>
              <p:cNvSpPr>
                <a:spLocks noChangeAspect="1"/>
              </p:cNvSpPr>
              <p:nvPr/>
            </p:nvSpPr>
            <p:spPr>
              <a:xfrm>
                <a:off x="5516925" y="443188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4" name="椭圆 603"/>
              <p:cNvSpPr>
                <a:spLocks noChangeAspect="1"/>
              </p:cNvSpPr>
              <p:nvPr/>
            </p:nvSpPr>
            <p:spPr>
              <a:xfrm>
                <a:off x="5558031" y="445290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5" name="椭圆 604"/>
              <p:cNvSpPr>
                <a:spLocks noChangeAspect="1"/>
              </p:cNvSpPr>
              <p:nvPr/>
            </p:nvSpPr>
            <p:spPr>
              <a:xfrm>
                <a:off x="5478978" y="445170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6" name="椭圆 605"/>
              <p:cNvSpPr>
                <a:spLocks noChangeAspect="1"/>
              </p:cNvSpPr>
              <p:nvPr/>
            </p:nvSpPr>
            <p:spPr>
              <a:xfrm>
                <a:off x="5579332" y="449494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7" name="椭圆 606"/>
              <p:cNvSpPr>
                <a:spLocks noChangeAspect="1"/>
              </p:cNvSpPr>
              <p:nvPr/>
            </p:nvSpPr>
            <p:spPr>
              <a:xfrm>
                <a:off x="5458546" y="449287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8" name="椭圆 607"/>
              <p:cNvSpPr>
                <a:spLocks noChangeAspect="1"/>
              </p:cNvSpPr>
              <p:nvPr/>
            </p:nvSpPr>
            <p:spPr>
              <a:xfrm>
                <a:off x="5449821" y="453963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9" name="椭圆 608"/>
              <p:cNvSpPr>
                <a:spLocks noChangeAspect="1"/>
              </p:cNvSpPr>
              <p:nvPr/>
            </p:nvSpPr>
            <p:spPr>
              <a:xfrm>
                <a:off x="5590989" y="454151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0" name="椭圆 609"/>
              <p:cNvSpPr>
                <a:spLocks noChangeAspect="1"/>
              </p:cNvSpPr>
              <p:nvPr/>
            </p:nvSpPr>
            <p:spPr>
              <a:xfrm>
                <a:off x="5588608" y="459142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1" name="椭圆 610"/>
              <p:cNvSpPr>
                <a:spLocks noChangeAspect="1"/>
              </p:cNvSpPr>
              <p:nvPr/>
            </p:nvSpPr>
            <p:spPr>
              <a:xfrm>
                <a:off x="5453393" y="458474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2" name="椭圆 611"/>
              <p:cNvSpPr>
                <a:spLocks noChangeAspect="1"/>
              </p:cNvSpPr>
              <p:nvPr/>
            </p:nvSpPr>
            <p:spPr>
              <a:xfrm>
                <a:off x="5575063" y="463726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3" name="椭圆 612"/>
              <p:cNvSpPr>
                <a:spLocks noChangeAspect="1"/>
              </p:cNvSpPr>
              <p:nvPr/>
            </p:nvSpPr>
            <p:spPr>
              <a:xfrm>
                <a:off x="5518443" y="447154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4" name="椭圆 613"/>
              <p:cNvSpPr>
                <a:spLocks noChangeAspect="1"/>
              </p:cNvSpPr>
              <p:nvPr/>
            </p:nvSpPr>
            <p:spPr>
              <a:xfrm>
                <a:off x="5546519" y="467119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5" name="椭圆 614"/>
              <p:cNvSpPr>
                <a:spLocks noChangeAspect="1"/>
              </p:cNvSpPr>
              <p:nvPr/>
            </p:nvSpPr>
            <p:spPr>
              <a:xfrm>
                <a:off x="5467656" y="462937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6" name="椭圆 615"/>
              <p:cNvSpPr>
                <a:spLocks noChangeAspect="1"/>
              </p:cNvSpPr>
              <p:nvPr/>
            </p:nvSpPr>
            <p:spPr>
              <a:xfrm>
                <a:off x="5496616" y="466633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7" name="椭圆 616"/>
              <p:cNvSpPr>
                <a:spLocks noChangeAspect="1"/>
              </p:cNvSpPr>
              <p:nvPr/>
            </p:nvSpPr>
            <p:spPr>
              <a:xfrm>
                <a:off x="5529063" y="463791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8" name="椭圆 617"/>
              <p:cNvSpPr>
                <a:spLocks noChangeAspect="1"/>
              </p:cNvSpPr>
              <p:nvPr/>
            </p:nvSpPr>
            <p:spPr>
              <a:xfrm>
                <a:off x="5548566" y="459729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9" name="椭圆 618"/>
              <p:cNvSpPr>
                <a:spLocks noChangeAspect="1"/>
              </p:cNvSpPr>
              <p:nvPr/>
            </p:nvSpPr>
            <p:spPr>
              <a:xfrm>
                <a:off x="5498100" y="462754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0" name="椭圆 619"/>
              <p:cNvSpPr>
                <a:spLocks noChangeAspect="1"/>
              </p:cNvSpPr>
              <p:nvPr/>
            </p:nvSpPr>
            <p:spPr>
              <a:xfrm>
                <a:off x="5495396" y="449521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1" name="椭圆 620"/>
              <p:cNvSpPr>
                <a:spLocks noChangeAspect="1"/>
              </p:cNvSpPr>
              <p:nvPr/>
            </p:nvSpPr>
            <p:spPr>
              <a:xfrm>
                <a:off x="5544709" y="449547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2" name="椭圆 621"/>
              <p:cNvSpPr>
                <a:spLocks noChangeAspect="1"/>
              </p:cNvSpPr>
              <p:nvPr/>
            </p:nvSpPr>
            <p:spPr>
              <a:xfrm>
                <a:off x="5558027" y="453301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3" name="椭圆 622"/>
              <p:cNvSpPr>
                <a:spLocks noChangeAspect="1"/>
              </p:cNvSpPr>
              <p:nvPr/>
            </p:nvSpPr>
            <p:spPr>
              <a:xfrm>
                <a:off x="5477037" y="452730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4" name="椭圆 623"/>
              <p:cNvSpPr>
                <a:spLocks noChangeAspect="1"/>
              </p:cNvSpPr>
              <p:nvPr/>
            </p:nvSpPr>
            <p:spPr>
              <a:xfrm>
                <a:off x="5518443" y="452396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5" name="椭圆 624"/>
              <p:cNvSpPr>
                <a:spLocks noChangeAspect="1"/>
              </p:cNvSpPr>
              <p:nvPr/>
            </p:nvSpPr>
            <p:spPr>
              <a:xfrm>
                <a:off x="5558572" y="456729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6" name="椭圆 625"/>
              <p:cNvSpPr>
                <a:spLocks noChangeAspect="1"/>
              </p:cNvSpPr>
              <p:nvPr/>
            </p:nvSpPr>
            <p:spPr>
              <a:xfrm>
                <a:off x="5480152" y="456395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7" name="椭圆 626"/>
              <p:cNvSpPr>
                <a:spLocks noChangeAspect="1"/>
              </p:cNvSpPr>
              <p:nvPr/>
            </p:nvSpPr>
            <p:spPr>
              <a:xfrm>
                <a:off x="5517944" y="455657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8" name="椭圆 627"/>
              <p:cNvSpPr>
                <a:spLocks noChangeAspect="1"/>
              </p:cNvSpPr>
              <p:nvPr/>
            </p:nvSpPr>
            <p:spPr>
              <a:xfrm>
                <a:off x="5498382" y="459445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40" name="组合 39"/>
            <p:cNvGrpSpPr/>
            <p:nvPr/>
          </p:nvGrpSpPr>
          <p:grpSpPr>
            <a:xfrm>
              <a:off x="5612294" y="4988548"/>
              <a:ext cx="172800" cy="280800"/>
              <a:chOff x="5612294" y="4988548"/>
              <a:chExt cx="172800" cy="280800"/>
            </a:xfrm>
            <a:solidFill>
              <a:srgbClr val="EED3CB"/>
            </a:solidFill>
          </p:grpSpPr>
          <p:sp>
            <p:nvSpPr>
              <p:cNvPr id="582" name="椭圆 581"/>
              <p:cNvSpPr/>
              <p:nvPr/>
            </p:nvSpPr>
            <p:spPr>
              <a:xfrm>
                <a:off x="5612294" y="4988548"/>
                <a:ext cx="172800" cy="28080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3" name="椭圆 582"/>
              <p:cNvSpPr>
                <a:spLocks noChangeAspect="1"/>
              </p:cNvSpPr>
              <p:nvPr/>
            </p:nvSpPr>
            <p:spPr>
              <a:xfrm>
                <a:off x="5614389" y="509467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4" name="椭圆 583"/>
              <p:cNvSpPr>
                <a:spLocks noChangeAspect="1"/>
              </p:cNvSpPr>
              <p:nvPr/>
            </p:nvSpPr>
            <p:spPr>
              <a:xfrm>
                <a:off x="5679448" y="498995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5" name="椭圆 584"/>
              <p:cNvSpPr>
                <a:spLocks noChangeAspect="1"/>
              </p:cNvSpPr>
              <p:nvPr/>
            </p:nvSpPr>
            <p:spPr>
              <a:xfrm>
                <a:off x="5714894" y="502128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6" name="椭圆 585"/>
              <p:cNvSpPr>
                <a:spLocks noChangeAspect="1"/>
              </p:cNvSpPr>
              <p:nvPr/>
            </p:nvSpPr>
            <p:spPr>
              <a:xfrm>
                <a:off x="5729008" y="506480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7" name="椭圆 586"/>
              <p:cNvSpPr>
                <a:spLocks noChangeAspect="1"/>
              </p:cNvSpPr>
              <p:nvPr/>
            </p:nvSpPr>
            <p:spPr>
              <a:xfrm>
                <a:off x="5733956" y="511488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8" name="椭圆 587"/>
              <p:cNvSpPr>
                <a:spLocks noChangeAspect="1"/>
              </p:cNvSpPr>
              <p:nvPr/>
            </p:nvSpPr>
            <p:spPr>
              <a:xfrm>
                <a:off x="5725280" y="516313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9" name="椭圆 588"/>
              <p:cNvSpPr>
                <a:spLocks noChangeAspect="1"/>
              </p:cNvSpPr>
              <p:nvPr/>
            </p:nvSpPr>
            <p:spPr>
              <a:xfrm>
                <a:off x="5705794" y="520423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0" name="椭圆 589"/>
              <p:cNvSpPr>
                <a:spLocks noChangeAspect="1"/>
              </p:cNvSpPr>
              <p:nvPr/>
            </p:nvSpPr>
            <p:spPr>
              <a:xfrm>
                <a:off x="5661375" y="521495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1" name="椭圆 590"/>
              <p:cNvSpPr>
                <a:spLocks noChangeAspect="1"/>
              </p:cNvSpPr>
              <p:nvPr/>
            </p:nvSpPr>
            <p:spPr>
              <a:xfrm>
                <a:off x="5631070" y="518069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2" name="椭圆 591"/>
              <p:cNvSpPr>
                <a:spLocks noChangeAspect="1"/>
              </p:cNvSpPr>
              <p:nvPr/>
            </p:nvSpPr>
            <p:spPr>
              <a:xfrm>
                <a:off x="5619686" y="513964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3" name="椭圆 592"/>
              <p:cNvSpPr>
                <a:spLocks noChangeAspect="1"/>
              </p:cNvSpPr>
              <p:nvPr/>
            </p:nvSpPr>
            <p:spPr>
              <a:xfrm>
                <a:off x="5639596" y="5011418"/>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4" name="椭圆 593"/>
              <p:cNvSpPr>
                <a:spLocks noChangeAspect="1"/>
              </p:cNvSpPr>
              <p:nvPr/>
            </p:nvSpPr>
            <p:spPr>
              <a:xfrm>
                <a:off x="5621038" y="505176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5" name="椭圆 594"/>
              <p:cNvSpPr>
                <a:spLocks noChangeAspect="1"/>
              </p:cNvSpPr>
              <p:nvPr/>
            </p:nvSpPr>
            <p:spPr>
              <a:xfrm>
                <a:off x="5665652" y="503199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6" name="椭圆 595"/>
              <p:cNvSpPr>
                <a:spLocks noChangeAspect="1"/>
              </p:cNvSpPr>
              <p:nvPr/>
            </p:nvSpPr>
            <p:spPr>
              <a:xfrm>
                <a:off x="5693894" y="505960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7" name="椭圆 596"/>
              <p:cNvSpPr>
                <a:spLocks noChangeAspect="1"/>
              </p:cNvSpPr>
              <p:nvPr/>
            </p:nvSpPr>
            <p:spPr>
              <a:xfrm>
                <a:off x="5652928" y="507543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8" name="椭圆 597"/>
              <p:cNvSpPr>
                <a:spLocks noChangeAspect="1"/>
              </p:cNvSpPr>
              <p:nvPr/>
            </p:nvSpPr>
            <p:spPr>
              <a:xfrm>
                <a:off x="5695539" y="509645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9" name="椭圆 598"/>
              <p:cNvSpPr>
                <a:spLocks noChangeAspect="1"/>
              </p:cNvSpPr>
              <p:nvPr/>
            </p:nvSpPr>
            <p:spPr>
              <a:xfrm>
                <a:off x="5655322" y="511733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0" name="椭圆 599"/>
              <p:cNvSpPr>
                <a:spLocks noChangeAspect="1"/>
              </p:cNvSpPr>
              <p:nvPr/>
            </p:nvSpPr>
            <p:spPr>
              <a:xfrm>
                <a:off x="5696647" y="513862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1" name="椭圆 600"/>
              <p:cNvSpPr>
                <a:spLocks noChangeAspect="1"/>
              </p:cNvSpPr>
              <p:nvPr/>
            </p:nvSpPr>
            <p:spPr>
              <a:xfrm>
                <a:off x="5660270" y="515448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2" name="椭圆 601"/>
              <p:cNvSpPr>
                <a:spLocks noChangeAspect="1"/>
              </p:cNvSpPr>
              <p:nvPr/>
            </p:nvSpPr>
            <p:spPr>
              <a:xfrm>
                <a:off x="5677625" y="517780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41" name="椭圆 40"/>
            <p:cNvSpPr/>
            <p:nvPr/>
          </p:nvSpPr>
          <p:spPr>
            <a:xfrm rot="600000">
              <a:off x="5163880" y="5534180"/>
              <a:ext cx="1620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2" name="椭圆 41"/>
            <p:cNvSpPr/>
            <p:nvPr/>
          </p:nvSpPr>
          <p:spPr>
            <a:xfrm rot="600000">
              <a:off x="4913615" y="5187985"/>
              <a:ext cx="1872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 name="椭圆 42"/>
            <p:cNvSpPr/>
            <p:nvPr/>
          </p:nvSpPr>
          <p:spPr>
            <a:xfrm>
              <a:off x="4870245" y="4656798"/>
              <a:ext cx="172800" cy="259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 name="椭圆 43"/>
            <p:cNvSpPr/>
            <p:nvPr/>
          </p:nvSpPr>
          <p:spPr>
            <a:xfrm rot="-180000">
              <a:off x="4738167" y="4464025"/>
              <a:ext cx="172800" cy="259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 name="椭圆 44"/>
            <p:cNvSpPr/>
            <p:nvPr/>
          </p:nvSpPr>
          <p:spPr>
            <a:xfrm>
              <a:off x="4405315" y="3884223"/>
              <a:ext cx="190800" cy="34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6" name="椭圆 45"/>
            <p:cNvSpPr/>
            <p:nvPr/>
          </p:nvSpPr>
          <p:spPr>
            <a:xfrm>
              <a:off x="4207285" y="3881072"/>
              <a:ext cx="198000" cy="295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7" name="椭圆 46"/>
            <p:cNvSpPr/>
            <p:nvPr/>
          </p:nvSpPr>
          <p:spPr>
            <a:xfrm>
              <a:off x="3998008" y="3939061"/>
              <a:ext cx="2088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8" name="椭圆 47"/>
            <p:cNvSpPr/>
            <p:nvPr/>
          </p:nvSpPr>
          <p:spPr>
            <a:xfrm>
              <a:off x="4197905" y="4149671"/>
              <a:ext cx="2340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9" name="椭圆 48"/>
            <p:cNvSpPr/>
            <p:nvPr/>
          </p:nvSpPr>
          <p:spPr>
            <a:xfrm>
              <a:off x="4500297" y="4350020"/>
              <a:ext cx="1872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50" name="组合 49"/>
            <p:cNvGrpSpPr/>
            <p:nvPr/>
          </p:nvGrpSpPr>
          <p:grpSpPr>
            <a:xfrm>
              <a:off x="5578843" y="5282585"/>
              <a:ext cx="180000" cy="270000"/>
              <a:chOff x="5578843" y="5282585"/>
              <a:chExt cx="180000" cy="270000"/>
            </a:xfrm>
            <a:solidFill>
              <a:srgbClr val="EED3CB"/>
            </a:solidFill>
          </p:grpSpPr>
          <p:sp>
            <p:nvSpPr>
              <p:cNvPr id="562" name="椭圆 561"/>
              <p:cNvSpPr/>
              <p:nvPr/>
            </p:nvSpPr>
            <p:spPr>
              <a:xfrm rot="300000">
                <a:off x="5578843" y="5282585"/>
                <a:ext cx="180000" cy="270000"/>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3" name="椭圆 562"/>
              <p:cNvSpPr>
                <a:spLocks noChangeAspect="1"/>
              </p:cNvSpPr>
              <p:nvPr/>
            </p:nvSpPr>
            <p:spPr>
              <a:xfrm>
                <a:off x="5670494" y="528956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4" name="椭圆 563"/>
              <p:cNvSpPr>
                <a:spLocks noChangeAspect="1"/>
              </p:cNvSpPr>
              <p:nvPr/>
            </p:nvSpPr>
            <p:spPr>
              <a:xfrm>
                <a:off x="5619822" y="5297694"/>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5" name="椭圆 564"/>
              <p:cNvSpPr>
                <a:spLocks noChangeAspect="1"/>
              </p:cNvSpPr>
              <p:nvPr/>
            </p:nvSpPr>
            <p:spPr>
              <a:xfrm>
                <a:off x="5698644" y="5326728"/>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6" name="椭圆 565"/>
              <p:cNvSpPr>
                <a:spLocks noChangeAspect="1"/>
              </p:cNvSpPr>
              <p:nvPr/>
            </p:nvSpPr>
            <p:spPr>
              <a:xfrm>
                <a:off x="5592796" y="533797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7" name="椭圆 566"/>
              <p:cNvSpPr>
                <a:spLocks noChangeAspect="1"/>
              </p:cNvSpPr>
              <p:nvPr/>
            </p:nvSpPr>
            <p:spPr>
              <a:xfrm>
                <a:off x="5580692" y="538381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8" name="椭圆 567"/>
              <p:cNvSpPr>
                <a:spLocks noChangeAspect="1"/>
              </p:cNvSpPr>
              <p:nvPr/>
            </p:nvSpPr>
            <p:spPr>
              <a:xfrm>
                <a:off x="5707481" y="537564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9" name="椭圆 568"/>
              <p:cNvSpPr>
                <a:spLocks noChangeAspect="1"/>
              </p:cNvSpPr>
              <p:nvPr/>
            </p:nvSpPr>
            <p:spPr>
              <a:xfrm>
                <a:off x="5701025" y="542590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0" name="椭圆 569"/>
              <p:cNvSpPr>
                <a:spLocks noChangeAspect="1"/>
              </p:cNvSpPr>
              <p:nvPr/>
            </p:nvSpPr>
            <p:spPr>
              <a:xfrm>
                <a:off x="5584010" y="5433958"/>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1" name="椭圆 570"/>
              <p:cNvSpPr>
                <a:spLocks noChangeAspect="1"/>
              </p:cNvSpPr>
              <p:nvPr/>
            </p:nvSpPr>
            <p:spPr>
              <a:xfrm>
                <a:off x="5684081" y="546925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2" name="椭圆 571"/>
              <p:cNvSpPr>
                <a:spLocks noChangeAspect="1"/>
              </p:cNvSpPr>
              <p:nvPr/>
            </p:nvSpPr>
            <p:spPr>
              <a:xfrm>
                <a:off x="5600019" y="547895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3" name="椭圆 572"/>
              <p:cNvSpPr>
                <a:spLocks noChangeAspect="1"/>
              </p:cNvSpPr>
              <p:nvPr/>
            </p:nvSpPr>
            <p:spPr>
              <a:xfrm>
                <a:off x="5647094" y="550113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4" name="椭圆 573"/>
              <p:cNvSpPr>
                <a:spLocks noChangeAspect="1"/>
              </p:cNvSpPr>
              <p:nvPr/>
            </p:nvSpPr>
            <p:spPr>
              <a:xfrm>
                <a:off x="5639171" y="532447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5" name="椭圆 574"/>
              <p:cNvSpPr>
                <a:spLocks noChangeAspect="1"/>
              </p:cNvSpPr>
              <p:nvPr/>
            </p:nvSpPr>
            <p:spPr>
              <a:xfrm>
                <a:off x="5623327" y="537083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6" name="椭圆 575"/>
              <p:cNvSpPr>
                <a:spLocks noChangeAspect="1"/>
              </p:cNvSpPr>
              <p:nvPr/>
            </p:nvSpPr>
            <p:spPr>
              <a:xfrm>
                <a:off x="5665652" y="539196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7" name="椭圆 576"/>
              <p:cNvSpPr>
                <a:spLocks noChangeAspect="1"/>
              </p:cNvSpPr>
              <p:nvPr/>
            </p:nvSpPr>
            <p:spPr>
              <a:xfrm>
                <a:off x="5665156" y="534269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8" name="椭圆 577"/>
              <p:cNvSpPr>
                <a:spLocks noChangeAspect="1"/>
              </p:cNvSpPr>
              <p:nvPr/>
            </p:nvSpPr>
            <p:spPr>
              <a:xfrm>
                <a:off x="5618259" y="540968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9" name="椭圆 578"/>
              <p:cNvSpPr>
                <a:spLocks noChangeAspect="1"/>
              </p:cNvSpPr>
              <p:nvPr/>
            </p:nvSpPr>
            <p:spPr>
              <a:xfrm>
                <a:off x="5652551" y="5431306"/>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0" name="椭圆 579"/>
              <p:cNvSpPr>
                <a:spLocks noChangeAspect="1"/>
              </p:cNvSpPr>
              <p:nvPr/>
            </p:nvSpPr>
            <p:spPr>
              <a:xfrm>
                <a:off x="5617666" y="544780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1" name="椭圆 580"/>
              <p:cNvSpPr>
                <a:spLocks noChangeAspect="1"/>
              </p:cNvSpPr>
              <p:nvPr/>
            </p:nvSpPr>
            <p:spPr>
              <a:xfrm>
                <a:off x="5648739" y="5468539"/>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51" name="椭圆 50"/>
            <p:cNvSpPr/>
            <p:nvPr/>
          </p:nvSpPr>
          <p:spPr>
            <a:xfrm>
              <a:off x="5085904" y="5249251"/>
              <a:ext cx="1728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2" name="椭圆 51"/>
            <p:cNvSpPr/>
            <p:nvPr/>
          </p:nvSpPr>
          <p:spPr>
            <a:xfrm rot="120000">
              <a:off x="3650661" y="4229775"/>
              <a:ext cx="187200" cy="2736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3" name="椭圆 52"/>
            <p:cNvSpPr/>
            <p:nvPr/>
          </p:nvSpPr>
          <p:spPr>
            <a:xfrm>
              <a:off x="4346546" y="4450467"/>
              <a:ext cx="1620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 name="椭圆 53"/>
            <p:cNvSpPr/>
            <p:nvPr/>
          </p:nvSpPr>
          <p:spPr>
            <a:xfrm rot="600000">
              <a:off x="3834257" y="4426104"/>
              <a:ext cx="2016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 name="椭圆 54"/>
            <p:cNvSpPr/>
            <p:nvPr/>
          </p:nvSpPr>
          <p:spPr>
            <a:xfrm rot="600000">
              <a:off x="3465737" y="4358975"/>
              <a:ext cx="1800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 name="椭圆 55"/>
            <p:cNvSpPr/>
            <p:nvPr/>
          </p:nvSpPr>
          <p:spPr>
            <a:xfrm>
              <a:off x="4612874" y="4583610"/>
              <a:ext cx="162000" cy="226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7" name="椭圆 56"/>
            <p:cNvSpPr/>
            <p:nvPr/>
          </p:nvSpPr>
          <p:spPr>
            <a:xfrm rot="300000">
              <a:off x="4159162" y="4438615"/>
              <a:ext cx="1800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8" name="椭圆 57"/>
            <p:cNvSpPr/>
            <p:nvPr/>
          </p:nvSpPr>
          <p:spPr>
            <a:xfrm rot="300000">
              <a:off x="4000813" y="4578364"/>
              <a:ext cx="1728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9" name="椭圆 58"/>
            <p:cNvSpPr/>
            <p:nvPr/>
          </p:nvSpPr>
          <p:spPr>
            <a:xfrm rot="180000">
              <a:off x="3630015" y="4517044"/>
              <a:ext cx="194400" cy="259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0" name="椭圆 59"/>
            <p:cNvSpPr/>
            <p:nvPr/>
          </p:nvSpPr>
          <p:spPr>
            <a:xfrm rot="180000">
              <a:off x="4446316" y="4651524"/>
              <a:ext cx="194400" cy="3024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1" name="椭圆 60"/>
            <p:cNvSpPr/>
            <p:nvPr/>
          </p:nvSpPr>
          <p:spPr>
            <a:xfrm rot="180000">
              <a:off x="4707570" y="4765594"/>
              <a:ext cx="187200" cy="2736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2" name="椭圆 61"/>
            <p:cNvSpPr/>
            <p:nvPr/>
          </p:nvSpPr>
          <p:spPr>
            <a:xfrm>
              <a:off x="4274170" y="4705477"/>
              <a:ext cx="180000" cy="3024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3" name="椭圆 62"/>
            <p:cNvSpPr/>
            <p:nvPr/>
          </p:nvSpPr>
          <p:spPr>
            <a:xfrm rot="300000">
              <a:off x="4105621" y="4786708"/>
              <a:ext cx="172800" cy="298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4" name="椭圆 63"/>
            <p:cNvSpPr/>
            <p:nvPr/>
          </p:nvSpPr>
          <p:spPr>
            <a:xfrm rot="180000">
              <a:off x="3943592" y="4826050"/>
              <a:ext cx="1620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5" name="椭圆 64"/>
            <p:cNvSpPr/>
            <p:nvPr/>
          </p:nvSpPr>
          <p:spPr>
            <a:xfrm rot="180000">
              <a:off x="4536475" y="4912687"/>
              <a:ext cx="172800" cy="26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6" name="椭圆 65"/>
            <p:cNvSpPr/>
            <p:nvPr/>
          </p:nvSpPr>
          <p:spPr>
            <a:xfrm rot="180000">
              <a:off x="4671847" y="5070162"/>
              <a:ext cx="1872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7" name="椭圆 66"/>
            <p:cNvSpPr/>
            <p:nvPr/>
          </p:nvSpPr>
          <p:spPr>
            <a:xfrm rot="480000">
              <a:off x="4327672" y="4990958"/>
              <a:ext cx="1656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8" name="椭圆 67"/>
            <p:cNvSpPr/>
            <p:nvPr/>
          </p:nvSpPr>
          <p:spPr>
            <a:xfrm rot="480000">
              <a:off x="3768027" y="4704561"/>
              <a:ext cx="2016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69" name="椭圆 68"/>
            <p:cNvSpPr/>
            <p:nvPr/>
          </p:nvSpPr>
          <p:spPr>
            <a:xfrm rot="300000">
              <a:off x="3575389" y="4768731"/>
              <a:ext cx="194400" cy="313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0" name="椭圆 69"/>
            <p:cNvSpPr/>
            <p:nvPr/>
          </p:nvSpPr>
          <p:spPr>
            <a:xfrm rot="480000">
              <a:off x="3393864" y="4640171"/>
              <a:ext cx="2016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1" name="椭圆 70"/>
            <p:cNvSpPr/>
            <p:nvPr/>
          </p:nvSpPr>
          <p:spPr>
            <a:xfrm rot="300000">
              <a:off x="3406716" y="4910281"/>
              <a:ext cx="187200" cy="30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2" name="椭圆 71"/>
            <p:cNvSpPr/>
            <p:nvPr/>
          </p:nvSpPr>
          <p:spPr>
            <a:xfrm rot="480000">
              <a:off x="3551196" y="5075397"/>
              <a:ext cx="2016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3" name="椭圆 72"/>
            <p:cNvSpPr/>
            <p:nvPr/>
          </p:nvSpPr>
          <p:spPr>
            <a:xfrm>
              <a:off x="3251925" y="5000256"/>
              <a:ext cx="172800" cy="30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4" name="椭圆 73"/>
            <p:cNvSpPr/>
            <p:nvPr/>
          </p:nvSpPr>
          <p:spPr>
            <a:xfrm rot="600000">
              <a:off x="3739423" y="4961034"/>
              <a:ext cx="2016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5" name="椭圆 74"/>
            <p:cNvSpPr/>
            <p:nvPr/>
          </p:nvSpPr>
          <p:spPr>
            <a:xfrm rot="300000">
              <a:off x="3405450" y="5182637"/>
              <a:ext cx="1620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6" name="椭圆 75"/>
            <p:cNvSpPr/>
            <p:nvPr/>
          </p:nvSpPr>
          <p:spPr>
            <a:xfrm rot="720000">
              <a:off x="3701059" y="5213803"/>
              <a:ext cx="1620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7" name="椭圆 76"/>
            <p:cNvSpPr/>
            <p:nvPr/>
          </p:nvSpPr>
          <p:spPr>
            <a:xfrm>
              <a:off x="3294438" y="5320534"/>
              <a:ext cx="1728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78" name="椭圆 77"/>
            <p:cNvSpPr/>
            <p:nvPr/>
          </p:nvSpPr>
          <p:spPr>
            <a:xfrm rot="720000">
              <a:off x="4132425" y="5076667"/>
              <a:ext cx="187200" cy="259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79" name="椭圆 78"/>
            <p:cNvSpPr/>
            <p:nvPr/>
          </p:nvSpPr>
          <p:spPr>
            <a:xfrm rot="600000">
              <a:off x="3905374" y="5078459"/>
              <a:ext cx="2088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0" name="椭圆 79"/>
            <p:cNvSpPr/>
            <p:nvPr/>
          </p:nvSpPr>
          <p:spPr>
            <a:xfrm rot="360000">
              <a:off x="4448339" y="5159772"/>
              <a:ext cx="1800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1" name="椭圆 80"/>
            <p:cNvSpPr/>
            <p:nvPr/>
          </p:nvSpPr>
          <p:spPr>
            <a:xfrm rot="720000">
              <a:off x="3504091" y="5345103"/>
              <a:ext cx="1800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2" name="椭圆 81"/>
            <p:cNvSpPr/>
            <p:nvPr/>
          </p:nvSpPr>
          <p:spPr>
            <a:xfrm rot="720000">
              <a:off x="4221148" y="5258630"/>
              <a:ext cx="180000" cy="259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3" name="椭圆 82"/>
            <p:cNvSpPr/>
            <p:nvPr/>
          </p:nvSpPr>
          <p:spPr>
            <a:xfrm rot="600000">
              <a:off x="4562744" y="5377259"/>
              <a:ext cx="180000" cy="26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4" name="椭圆 83"/>
            <p:cNvSpPr/>
            <p:nvPr/>
          </p:nvSpPr>
          <p:spPr>
            <a:xfrm rot="480000">
              <a:off x="4738871" y="5349352"/>
              <a:ext cx="183600" cy="30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5" name="椭圆 84"/>
            <p:cNvSpPr/>
            <p:nvPr/>
          </p:nvSpPr>
          <p:spPr>
            <a:xfrm rot="1080000">
              <a:off x="4896485" y="5463862"/>
              <a:ext cx="194400" cy="26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6" name="椭圆 85"/>
            <p:cNvSpPr/>
            <p:nvPr/>
          </p:nvSpPr>
          <p:spPr>
            <a:xfrm rot="-180000">
              <a:off x="4370179" y="5409231"/>
              <a:ext cx="187200" cy="2736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7" name="椭圆 86"/>
            <p:cNvSpPr/>
            <p:nvPr/>
          </p:nvSpPr>
          <p:spPr>
            <a:xfrm rot="720000">
              <a:off x="3819310" y="5329850"/>
              <a:ext cx="187200" cy="244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8" name="椭圆 87"/>
            <p:cNvSpPr/>
            <p:nvPr/>
          </p:nvSpPr>
          <p:spPr>
            <a:xfrm rot="300000">
              <a:off x="4020081" y="5308232"/>
              <a:ext cx="198000" cy="298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89" name="椭圆 88"/>
            <p:cNvSpPr/>
            <p:nvPr/>
          </p:nvSpPr>
          <p:spPr>
            <a:xfrm rot="300000">
              <a:off x="3626868" y="5490376"/>
              <a:ext cx="187200" cy="244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0" name="椭圆 89"/>
            <p:cNvSpPr/>
            <p:nvPr/>
          </p:nvSpPr>
          <p:spPr>
            <a:xfrm rot="360000">
              <a:off x="3360732" y="5551932"/>
              <a:ext cx="172800" cy="259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1" name="椭圆 90"/>
            <p:cNvSpPr/>
            <p:nvPr/>
          </p:nvSpPr>
          <p:spPr>
            <a:xfrm rot="900000">
              <a:off x="3827673" y="5526183"/>
              <a:ext cx="1800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2" name="椭圆 91"/>
            <p:cNvSpPr/>
            <p:nvPr/>
          </p:nvSpPr>
          <p:spPr>
            <a:xfrm rot="300000">
              <a:off x="4173833" y="5487542"/>
              <a:ext cx="201600" cy="298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3" name="椭圆 92"/>
            <p:cNvSpPr/>
            <p:nvPr/>
          </p:nvSpPr>
          <p:spPr>
            <a:xfrm rot="900000">
              <a:off x="3508056" y="5595465"/>
              <a:ext cx="180000" cy="259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4" name="椭圆 93"/>
            <p:cNvSpPr/>
            <p:nvPr/>
          </p:nvSpPr>
          <p:spPr>
            <a:xfrm rot="480000">
              <a:off x="3973430" y="5566573"/>
              <a:ext cx="2016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5" name="椭圆 94"/>
            <p:cNvSpPr/>
            <p:nvPr/>
          </p:nvSpPr>
          <p:spPr>
            <a:xfrm>
              <a:off x="3459045" y="5801879"/>
              <a:ext cx="162000" cy="208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6" name="椭圆 95"/>
            <p:cNvSpPr/>
            <p:nvPr/>
          </p:nvSpPr>
          <p:spPr>
            <a:xfrm rot="720000">
              <a:off x="4975609" y="5668823"/>
              <a:ext cx="194400" cy="26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7" name="椭圆 96"/>
            <p:cNvSpPr/>
            <p:nvPr/>
          </p:nvSpPr>
          <p:spPr>
            <a:xfrm rot="600000">
              <a:off x="5072512" y="5834549"/>
              <a:ext cx="187200" cy="30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8" name="椭圆 97"/>
            <p:cNvSpPr/>
            <p:nvPr/>
          </p:nvSpPr>
          <p:spPr>
            <a:xfrm rot="300000">
              <a:off x="4747051" y="5652791"/>
              <a:ext cx="1944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99" name="椭圆 98"/>
            <p:cNvSpPr/>
            <p:nvPr/>
          </p:nvSpPr>
          <p:spPr>
            <a:xfrm rot="300000">
              <a:off x="4582037" y="5669927"/>
              <a:ext cx="162000" cy="259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0" name="椭圆 99"/>
            <p:cNvSpPr/>
            <p:nvPr/>
          </p:nvSpPr>
          <p:spPr>
            <a:xfrm rot="300000">
              <a:off x="4401343" y="5684329"/>
              <a:ext cx="1872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1" name="椭圆 100"/>
            <p:cNvSpPr/>
            <p:nvPr/>
          </p:nvSpPr>
          <p:spPr>
            <a:xfrm rot="300000">
              <a:off x="4224081" y="5757534"/>
              <a:ext cx="1872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2" name="椭圆 101"/>
            <p:cNvSpPr/>
            <p:nvPr/>
          </p:nvSpPr>
          <p:spPr>
            <a:xfrm rot="480000">
              <a:off x="4020727" y="5819346"/>
              <a:ext cx="1800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3" name="椭圆 102"/>
            <p:cNvSpPr/>
            <p:nvPr/>
          </p:nvSpPr>
          <p:spPr>
            <a:xfrm>
              <a:off x="3831357" y="5791155"/>
              <a:ext cx="1872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4" name="椭圆 103"/>
            <p:cNvSpPr/>
            <p:nvPr/>
          </p:nvSpPr>
          <p:spPr>
            <a:xfrm rot="300000">
              <a:off x="3659433" y="5694563"/>
              <a:ext cx="1872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5" name="椭圆 104"/>
            <p:cNvSpPr/>
            <p:nvPr/>
          </p:nvSpPr>
          <p:spPr>
            <a:xfrm>
              <a:off x="4849442" y="5878060"/>
              <a:ext cx="187200" cy="26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6" name="椭圆 105"/>
            <p:cNvSpPr/>
            <p:nvPr/>
          </p:nvSpPr>
          <p:spPr>
            <a:xfrm>
              <a:off x="4673437" y="5905330"/>
              <a:ext cx="1800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7" name="椭圆 106"/>
            <p:cNvSpPr/>
            <p:nvPr/>
          </p:nvSpPr>
          <p:spPr>
            <a:xfrm>
              <a:off x="4510927" y="5951233"/>
              <a:ext cx="1800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8" name="椭圆 107"/>
            <p:cNvSpPr/>
            <p:nvPr/>
          </p:nvSpPr>
          <p:spPr>
            <a:xfrm rot="600000">
              <a:off x="4338516" y="5966924"/>
              <a:ext cx="1872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09" name="椭圆 108"/>
            <p:cNvSpPr/>
            <p:nvPr/>
          </p:nvSpPr>
          <p:spPr>
            <a:xfrm rot="300000">
              <a:off x="3888705" y="6022306"/>
              <a:ext cx="1368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0" name="椭圆 109"/>
            <p:cNvSpPr/>
            <p:nvPr/>
          </p:nvSpPr>
          <p:spPr>
            <a:xfrm rot="360000">
              <a:off x="4008278" y="6064390"/>
              <a:ext cx="1800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1" name="椭圆 110"/>
            <p:cNvSpPr/>
            <p:nvPr/>
          </p:nvSpPr>
          <p:spPr>
            <a:xfrm>
              <a:off x="4138376" y="5984752"/>
              <a:ext cx="1800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2" name="椭圆 111"/>
            <p:cNvSpPr/>
            <p:nvPr/>
          </p:nvSpPr>
          <p:spPr>
            <a:xfrm>
              <a:off x="3576519" y="5938561"/>
              <a:ext cx="1656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3" name="椭圆 112"/>
            <p:cNvSpPr/>
            <p:nvPr/>
          </p:nvSpPr>
          <p:spPr>
            <a:xfrm rot="300000">
              <a:off x="3725427" y="5992590"/>
              <a:ext cx="1800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4" name="椭圆 113"/>
            <p:cNvSpPr/>
            <p:nvPr/>
          </p:nvSpPr>
          <p:spPr>
            <a:xfrm rot="720000">
              <a:off x="4944032" y="6101548"/>
              <a:ext cx="194400" cy="26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5" name="椭圆 114"/>
            <p:cNvSpPr/>
            <p:nvPr/>
          </p:nvSpPr>
          <p:spPr>
            <a:xfrm>
              <a:off x="4763135" y="6144550"/>
              <a:ext cx="187200" cy="26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6" name="椭圆 115"/>
            <p:cNvSpPr/>
            <p:nvPr/>
          </p:nvSpPr>
          <p:spPr>
            <a:xfrm rot="600000">
              <a:off x="4889224" y="6340818"/>
              <a:ext cx="1944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7" name="椭圆 116"/>
            <p:cNvSpPr/>
            <p:nvPr/>
          </p:nvSpPr>
          <p:spPr>
            <a:xfrm rot="600000">
              <a:off x="4711702" y="6409566"/>
              <a:ext cx="180000" cy="295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8" name="椭圆 117"/>
            <p:cNvSpPr/>
            <p:nvPr/>
          </p:nvSpPr>
          <p:spPr>
            <a:xfrm>
              <a:off x="4595040" y="6191806"/>
              <a:ext cx="187200" cy="295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19" name="椭圆 118"/>
            <p:cNvSpPr/>
            <p:nvPr/>
          </p:nvSpPr>
          <p:spPr>
            <a:xfrm>
              <a:off x="4414279" y="6233429"/>
              <a:ext cx="1872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0" name="椭圆 119"/>
            <p:cNvSpPr/>
            <p:nvPr/>
          </p:nvSpPr>
          <p:spPr>
            <a:xfrm>
              <a:off x="4228581" y="6195326"/>
              <a:ext cx="1872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1" name="椭圆 120"/>
            <p:cNvSpPr/>
            <p:nvPr/>
          </p:nvSpPr>
          <p:spPr>
            <a:xfrm>
              <a:off x="4107467" y="6252209"/>
              <a:ext cx="1260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2" name="椭圆 121"/>
            <p:cNvSpPr/>
            <p:nvPr/>
          </p:nvSpPr>
          <p:spPr>
            <a:xfrm rot="300000">
              <a:off x="3927482" y="6245383"/>
              <a:ext cx="111600" cy="234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3" name="椭圆 122"/>
            <p:cNvSpPr/>
            <p:nvPr/>
          </p:nvSpPr>
          <p:spPr>
            <a:xfrm>
              <a:off x="3800655" y="6220014"/>
              <a:ext cx="144000" cy="21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4" name="任意多边形 123"/>
            <p:cNvSpPr/>
            <p:nvPr/>
          </p:nvSpPr>
          <p:spPr>
            <a:xfrm rot="-60000">
              <a:off x="6929399" y="2197521"/>
              <a:ext cx="276551" cy="159917"/>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6551" h="159917">
                  <a:moveTo>
                    <a:pt x="90525" y="78954"/>
                  </a:moveTo>
                  <a:cubicBezTo>
                    <a:pt x="120489" y="56927"/>
                    <a:pt x="150453" y="34901"/>
                    <a:pt x="173869" y="21804"/>
                  </a:cubicBezTo>
                  <a:cubicBezTo>
                    <a:pt x="197285" y="8707"/>
                    <a:pt x="213953" y="2357"/>
                    <a:pt x="231019" y="373"/>
                  </a:cubicBezTo>
                  <a:cubicBezTo>
                    <a:pt x="248085" y="-1611"/>
                    <a:pt x="273485" y="4739"/>
                    <a:pt x="276263" y="9898"/>
                  </a:cubicBezTo>
                  <a:cubicBezTo>
                    <a:pt x="279041" y="15057"/>
                    <a:pt x="261182" y="21804"/>
                    <a:pt x="247688" y="31329"/>
                  </a:cubicBezTo>
                  <a:cubicBezTo>
                    <a:pt x="234194" y="40854"/>
                    <a:pt x="218716" y="50379"/>
                    <a:pt x="195300" y="67048"/>
                  </a:cubicBezTo>
                  <a:cubicBezTo>
                    <a:pt x="171884" y="83717"/>
                    <a:pt x="127434" y="117452"/>
                    <a:pt x="107194" y="131342"/>
                  </a:cubicBezTo>
                  <a:cubicBezTo>
                    <a:pt x="86954" y="145232"/>
                    <a:pt x="86160" y="145629"/>
                    <a:pt x="73857" y="150391"/>
                  </a:cubicBezTo>
                  <a:cubicBezTo>
                    <a:pt x="61554" y="155153"/>
                    <a:pt x="45679" y="159917"/>
                    <a:pt x="33376" y="159917"/>
                  </a:cubicBezTo>
                  <a:cubicBezTo>
                    <a:pt x="21073" y="159917"/>
                    <a:pt x="1229" y="154758"/>
                    <a:pt x="38" y="150392"/>
                  </a:cubicBezTo>
                  <a:cubicBezTo>
                    <a:pt x="-1153" y="146026"/>
                    <a:pt x="26232" y="126579"/>
                    <a:pt x="26232" y="126579"/>
                  </a:cubicBezTo>
                  <a:lnTo>
                    <a:pt x="90525" y="78954"/>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5" name="任意多边形 124"/>
            <p:cNvSpPr>
              <a:spLocks/>
            </p:cNvSpPr>
            <p:nvPr/>
          </p:nvSpPr>
          <p:spPr>
            <a:xfrm>
              <a:off x="6855597" y="2225312"/>
              <a:ext cx="216000" cy="136800"/>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6551" h="159917">
                  <a:moveTo>
                    <a:pt x="90525" y="78954"/>
                  </a:moveTo>
                  <a:cubicBezTo>
                    <a:pt x="120489" y="56927"/>
                    <a:pt x="150453" y="34901"/>
                    <a:pt x="173869" y="21804"/>
                  </a:cubicBezTo>
                  <a:cubicBezTo>
                    <a:pt x="197285" y="8707"/>
                    <a:pt x="213953" y="2357"/>
                    <a:pt x="231019" y="373"/>
                  </a:cubicBezTo>
                  <a:cubicBezTo>
                    <a:pt x="248085" y="-1611"/>
                    <a:pt x="273485" y="4739"/>
                    <a:pt x="276263" y="9898"/>
                  </a:cubicBezTo>
                  <a:cubicBezTo>
                    <a:pt x="279041" y="15057"/>
                    <a:pt x="261182" y="21804"/>
                    <a:pt x="247688" y="31329"/>
                  </a:cubicBezTo>
                  <a:cubicBezTo>
                    <a:pt x="234194" y="40854"/>
                    <a:pt x="218716" y="50379"/>
                    <a:pt x="195300" y="67048"/>
                  </a:cubicBezTo>
                  <a:cubicBezTo>
                    <a:pt x="171884" y="83717"/>
                    <a:pt x="127434" y="117452"/>
                    <a:pt x="107194" y="131342"/>
                  </a:cubicBezTo>
                  <a:cubicBezTo>
                    <a:pt x="86954" y="145232"/>
                    <a:pt x="86160" y="145629"/>
                    <a:pt x="73857" y="150391"/>
                  </a:cubicBezTo>
                  <a:cubicBezTo>
                    <a:pt x="61554" y="155153"/>
                    <a:pt x="45679" y="159917"/>
                    <a:pt x="33376" y="159917"/>
                  </a:cubicBezTo>
                  <a:cubicBezTo>
                    <a:pt x="21073" y="159917"/>
                    <a:pt x="1229" y="154758"/>
                    <a:pt x="38" y="150392"/>
                  </a:cubicBezTo>
                  <a:cubicBezTo>
                    <a:pt x="-1153" y="146026"/>
                    <a:pt x="26232" y="126579"/>
                    <a:pt x="26232" y="126579"/>
                  </a:cubicBezTo>
                  <a:lnTo>
                    <a:pt x="90525" y="78954"/>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6" name="任意多边形 125"/>
            <p:cNvSpPr>
              <a:spLocks/>
            </p:cNvSpPr>
            <p:nvPr/>
          </p:nvSpPr>
          <p:spPr>
            <a:xfrm rot="60000">
              <a:off x="6791607" y="2248164"/>
              <a:ext cx="180000" cy="124903"/>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6551" h="159917">
                  <a:moveTo>
                    <a:pt x="90525" y="78954"/>
                  </a:moveTo>
                  <a:cubicBezTo>
                    <a:pt x="120489" y="56927"/>
                    <a:pt x="150453" y="34901"/>
                    <a:pt x="173869" y="21804"/>
                  </a:cubicBezTo>
                  <a:cubicBezTo>
                    <a:pt x="197285" y="8707"/>
                    <a:pt x="213953" y="2357"/>
                    <a:pt x="231019" y="373"/>
                  </a:cubicBezTo>
                  <a:cubicBezTo>
                    <a:pt x="248085" y="-1611"/>
                    <a:pt x="273485" y="4739"/>
                    <a:pt x="276263" y="9898"/>
                  </a:cubicBezTo>
                  <a:cubicBezTo>
                    <a:pt x="279041" y="15057"/>
                    <a:pt x="261182" y="21804"/>
                    <a:pt x="247688" y="31329"/>
                  </a:cubicBezTo>
                  <a:cubicBezTo>
                    <a:pt x="234194" y="40854"/>
                    <a:pt x="218716" y="50379"/>
                    <a:pt x="195300" y="67048"/>
                  </a:cubicBezTo>
                  <a:cubicBezTo>
                    <a:pt x="171884" y="83717"/>
                    <a:pt x="127434" y="117452"/>
                    <a:pt x="107194" y="131342"/>
                  </a:cubicBezTo>
                  <a:cubicBezTo>
                    <a:pt x="86954" y="145232"/>
                    <a:pt x="86160" y="145629"/>
                    <a:pt x="73857" y="150391"/>
                  </a:cubicBezTo>
                  <a:cubicBezTo>
                    <a:pt x="61554" y="155153"/>
                    <a:pt x="45679" y="159917"/>
                    <a:pt x="33376" y="159917"/>
                  </a:cubicBezTo>
                  <a:cubicBezTo>
                    <a:pt x="21073" y="159917"/>
                    <a:pt x="1229" y="154758"/>
                    <a:pt x="38" y="150392"/>
                  </a:cubicBezTo>
                  <a:cubicBezTo>
                    <a:pt x="-1153" y="146026"/>
                    <a:pt x="26232" y="126579"/>
                    <a:pt x="26232" y="126579"/>
                  </a:cubicBezTo>
                  <a:lnTo>
                    <a:pt x="90525" y="78954"/>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7" name="任意多边形 126"/>
            <p:cNvSpPr/>
            <p:nvPr/>
          </p:nvSpPr>
          <p:spPr>
            <a:xfrm rot="420000">
              <a:off x="7047357" y="2179380"/>
              <a:ext cx="241455" cy="173137"/>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27898 w 276551"/>
                <a:gd name="connsiteY6" fmla="*/ 125321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90525 w 276551"/>
                <a:gd name="connsiteY0" fmla="*/ 78954 h 159969"/>
                <a:gd name="connsiteX1" fmla="*/ 173869 w 276551"/>
                <a:gd name="connsiteY1" fmla="*/ 21804 h 159969"/>
                <a:gd name="connsiteX2" fmla="*/ 231019 w 276551"/>
                <a:gd name="connsiteY2" fmla="*/ 373 h 159969"/>
                <a:gd name="connsiteX3" fmla="*/ 276263 w 276551"/>
                <a:gd name="connsiteY3" fmla="*/ 9898 h 159969"/>
                <a:gd name="connsiteX4" fmla="*/ 247688 w 276551"/>
                <a:gd name="connsiteY4" fmla="*/ 31329 h 159969"/>
                <a:gd name="connsiteX5" fmla="*/ 195300 w 276551"/>
                <a:gd name="connsiteY5" fmla="*/ 67048 h 159969"/>
                <a:gd name="connsiteX6" fmla="*/ 127898 w 276551"/>
                <a:gd name="connsiteY6" fmla="*/ 125321 h 159969"/>
                <a:gd name="connsiteX7" fmla="*/ 94889 w 276551"/>
                <a:gd name="connsiteY7" fmla="*/ 146390 h 159969"/>
                <a:gd name="connsiteX8" fmla="*/ 33376 w 276551"/>
                <a:gd name="connsiteY8" fmla="*/ 159917 h 159969"/>
                <a:gd name="connsiteX9" fmla="*/ 38 w 276551"/>
                <a:gd name="connsiteY9" fmla="*/ 150392 h 159969"/>
                <a:gd name="connsiteX10" fmla="*/ 26232 w 276551"/>
                <a:gd name="connsiteY10" fmla="*/ 126579 h 159969"/>
                <a:gd name="connsiteX11" fmla="*/ 90525 w 276551"/>
                <a:gd name="connsiteY11" fmla="*/ 78954 h 159969"/>
                <a:gd name="connsiteX0" fmla="*/ 90525 w 276551"/>
                <a:gd name="connsiteY0" fmla="*/ 78954 h 152408"/>
                <a:gd name="connsiteX1" fmla="*/ 173869 w 276551"/>
                <a:gd name="connsiteY1" fmla="*/ 21804 h 152408"/>
                <a:gd name="connsiteX2" fmla="*/ 231019 w 276551"/>
                <a:gd name="connsiteY2" fmla="*/ 373 h 152408"/>
                <a:gd name="connsiteX3" fmla="*/ 276263 w 276551"/>
                <a:gd name="connsiteY3" fmla="*/ 9898 h 152408"/>
                <a:gd name="connsiteX4" fmla="*/ 247688 w 276551"/>
                <a:gd name="connsiteY4" fmla="*/ 31329 h 152408"/>
                <a:gd name="connsiteX5" fmla="*/ 195300 w 276551"/>
                <a:gd name="connsiteY5" fmla="*/ 67048 h 152408"/>
                <a:gd name="connsiteX6" fmla="*/ 127898 w 276551"/>
                <a:gd name="connsiteY6" fmla="*/ 125321 h 152408"/>
                <a:gd name="connsiteX7" fmla="*/ 94889 w 276551"/>
                <a:gd name="connsiteY7" fmla="*/ 146390 h 152408"/>
                <a:gd name="connsiteX8" fmla="*/ 50755 w 276551"/>
                <a:gd name="connsiteY8" fmla="*/ 150106 h 152408"/>
                <a:gd name="connsiteX9" fmla="*/ 38 w 276551"/>
                <a:gd name="connsiteY9" fmla="*/ 150392 h 152408"/>
                <a:gd name="connsiteX10" fmla="*/ 26232 w 276551"/>
                <a:gd name="connsiteY10" fmla="*/ 126579 h 152408"/>
                <a:gd name="connsiteX11" fmla="*/ 90525 w 276551"/>
                <a:gd name="connsiteY11" fmla="*/ 78954 h 152408"/>
                <a:gd name="connsiteX0" fmla="*/ 90525 w 276551"/>
                <a:gd name="connsiteY0" fmla="*/ 78954 h 152685"/>
                <a:gd name="connsiteX1" fmla="*/ 173869 w 276551"/>
                <a:gd name="connsiteY1" fmla="*/ 21804 h 152685"/>
                <a:gd name="connsiteX2" fmla="*/ 231019 w 276551"/>
                <a:gd name="connsiteY2" fmla="*/ 373 h 152685"/>
                <a:gd name="connsiteX3" fmla="*/ 276263 w 276551"/>
                <a:gd name="connsiteY3" fmla="*/ 9898 h 152685"/>
                <a:gd name="connsiteX4" fmla="*/ 247688 w 276551"/>
                <a:gd name="connsiteY4" fmla="*/ 31329 h 152685"/>
                <a:gd name="connsiteX5" fmla="*/ 195300 w 276551"/>
                <a:gd name="connsiteY5" fmla="*/ 67048 h 152685"/>
                <a:gd name="connsiteX6" fmla="*/ 127898 w 276551"/>
                <a:gd name="connsiteY6" fmla="*/ 125321 h 152685"/>
                <a:gd name="connsiteX7" fmla="*/ 99243 w 276551"/>
                <a:gd name="connsiteY7" fmla="*/ 139838 h 152685"/>
                <a:gd name="connsiteX8" fmla="*/ 50755 w 276551"/>
                <a:gd name="connsiteY8" fmla="*/ 150106 h 152685"/>
                <a:gd name="connsiteX9" fmla="*/ 38 w 276551"/>
                <a:gd name="connsiteY9" fmla="*/ 150392 h 152685"/>
                <a:gd name="connsiteX10" fmla="*/ 26232 w 276551"/>
                <a:gd name="connsiteY10" fmla="*/ 126579 h 152685"/>
                <a:gd name="connsiteX11" fmla="*/ 90525 w 276551"/>
                <a:gd name="connsiteY11" fmla="*/ 78954 h 152685"/>
                <a:gd name="connsiteX0" fmla="*/ 90525 w 276534"/>
                <a:gd name="connsiteY0" fmla="*/ 78954 h 152685"/>
                <a:gd name="connsiteX1" fmla="*/ 173869 w 276534"/>
                <a:gd name="connsiteY1" fmla="*/ 21804 h 152685"/>
                <a:gd name="connsiteX2" fmla="*/ 231019 w 276534"/>
                <a:gd name="connsiteY2" fmla="*/ 373 h 152685"/>
                <a:gd name="connsiteX3" fmla="*/ 276263 w 276534"/>
                <a:gd name="connsiteY3" fmla="*/ 9898 h 152685"/>
                <a:gd name="connsiteX4" fmla="*/ 247688 w 276534"/>
                <a:gd name="connsiteY4" fmla="*/ 31329 h 152685"/>
                <a:gd name="connsiteX5" fmla="*/ 202981 w 276534"/>
                <a:gd name="connsiteY5" fmla="*/ 64286 h 152685"/>
                <a:gd name="connsiteX6" fmla="*/ 127898 w 276534"/>
                <a:gd name="connsiteY6" fmla="*/ 125321 h 152685"/>
                <a:gd name="connsiteX7" fmla="*/ 99243 w 276534"/>
                <a:gd name="connsiteY7" fmla="*/ 139838 h 152685"/>
                <a:gd name="connsiteX8" fmla="*/ 50755 w 276534"/>
                <a:gd name="connsiteY8" fmla="*/ 150106 h 152685"/>
                <a:gd name="connsiteX9" fmla="*/ 38 w 276534"/>
                <a:gd name="connsiteY9" fmla="*/ 150392 h 152685"/>
                <a:gd name="connsiteX10" fmla="*/ 26232 w 276534"/>
                <a:gd name="connsiteY10" fmla="*/ 126579 h 152685"/>
                <a:gd name="connsiteX11" fmla="*/ 90525 w 276534"/>
                <a:gd name="connsiteY11" fmla="*/ 78954 h 152685"/>
                <a:gd name="connsiteX0" fmla="*/ 90525 w 276534"/>
                <a:gd name="connsiteY0" fmla="*/ 78954 h 152685"/>
                <a:gd name="connsiteX1" fmla="*/ 173869 w 276534"/>
                <a:gd name="connsiteY1" fmla="*/ 21804 h 152685"/>
                <a:gd name="connsiteX2" fmla="*/ 231019 w 276534"/>
                <a:gd name="connsiteY2" fmla="*/ 373 h 152685"/>
                <a:gd name="connsiteX3" fmla="*/ 276263 w 276534"/>
                <a:gd name="connsiteY3" fmla="*/ 9898 h 152685"/>
                <a:gd name="connsiteX4" fmla="*/ 247688 w 276534"/>
                <a:gd name="connsiteY4" fmla="*/ 31329 h 152685"/>
                <a:gd name="connsiteX5" fmla="*/ 202981 w 276534"/>
                <a:gd name="connsiteY5" fmla="*/ 64286 h 152685"/>
                <a:gd name="connsiteX6" fmla="*/ 129912 w 276534"/>
                <a:gd name="connsiteY6" fmla="*/ 121037 h 152685"/>
                <a:gd name="connsiteX7" fmla="*/ 99243 w 276534"/>
                <a:gd name="connsiteY7" fmla="*/ 139838 h 152685"/>
                <a:gd name="connsiteX8" fmla="*/ 50755 w 276534"/>
                <a:gd name="connsiteY8" fmla="*/ 150106 h 152685"/>
                <a:gd name="connsiteX9" fmla="*/ 38 w 276534"/>
                <a:gd name="connsiteY9" fmla="*/ 150392 h 152685"/>
                <a:gd name="connsiteX10" fmla="*/ 26232 w 276534"/>
                <a:gd name="connsiteY10" fmla="*/ 126579 h 152685"/>
                <a:gd name="connsiteX11" fmla="*/ 90525 w 276534"/>
                <a:gd name="connsiteY11" fmla="*/ 78954 h 152685"/>
                <a:gd name="connsiteX0" fmla="*/ 83184 w 269193"/>
                <a:gd name="connsiteY0" fmla="*/ 78954 h 150429"/>
                <a:gd name="connsiteX1" fmla="*/ 166528 w 269193"/>
                <a:gd name="connsiteY1" fmla="*/ 21804 h 150429"/>
                <a:gd name="connsiteX2" fmla="*/ 223678 w 269193"/>
                <a:gd name="connsiteY2" fmla="*/ 373 h 150429"/>
                <a:gd name="connsiteX3" fmla="*/ 268922 w 269193"/>
                <a:gd name="connsiteY3" fmla="*/ 9898 h 150429"/>
                <a:gd name="connsiteX4" fmla="*/ 240347 w 269193"/>
                <a:gd name="connsiteY4" fmla="*/ 31329 h 150429"/>
                <a:gd name="connsiteX5" fmla="*/ 195640 w 269193"/>
                <a:gd name="connsiteY5" fmla="*/ 64286 h 150429"/>
                <a:gd name="connsiteX6" fmla="*/ 122571 w 269193"/>
                <a:gd name="connsiteY6" fmla="*/ 121037 h 150429"/>
                <a:gd name="connsiteX7" fmla="*/ 91902 w 269193"/>
                <a:gd name="connsiteY7" fmla="*/ 139838 h 150429"/>
                <a:gd name="connsiteX8" fmla="*/ 43414 w 269193"/>
                <a:gd name="connsiteY8" fmla="*/ 150106 h 150429"/>
                <a:gd name="connsiteX9" fmla="*/ 52 w 269193"/>
                <a:gd name="connsiteY9" fmla="*/ 145611 h 150429"/>
                <a:gd name="connsiteX10" fmla="*/ 18891 w 269193"/>
                <a:gd name="connsiteY10" fmla="*/ 126579 h 150429"/>
                <a:gd name="connsiteX11" fmla="*/ 83184 w 269193"/>
                <a:gd name="connsiteY11" fmla="*/ 78954 h 150429"/>
                <a:gd name="connsiteX0" fmla="*/ 83184 w 269193"/>
                <a:gd name="connsiteY0" fmla="*/ 78954 h 147935"/>
                <a:gd name="connsiteX1" fmla="*/ 166528 w 269193"/>
                <a:gd name="connsiteY1" fmla="*/ 21804 h 147935"/>
                <a:gd name="connsiteX2" fmla="*/ 223678 w 269193"/>
                <a:gd name="connsiteY2" fmla="*/ 373 h 147935"/>
                <a:gd name="connsiteX3" fmla="*/ 268922 w 269193"/>
                <a:gd name="connsiteY3" fmla="*/ 9898 h 147935"/>
                <a:gd name="connsiteX4" fmla="*/ 240347 w 269193"/>
                <a:gd name="connsiteY4" fmla="*/ 31329 h 147935"/>
                <a:gd name="connsiteX5" fmla="*/ 195640 w 269193"/>
                <a:gd name="connsiteY5" fmla="*/ 64286 h 147935"/>
                <a:gd name="connsiteX6" fmla="*/ 122571 w 269193"/>
                <a:gd name="connsiteY6" fmla="*/ 121037 h 147935"/>
                <a:gd name="connsiteX7" fmla="*/ 91902 w 269193"/>
                <a:gd name="connsiteY7" fmla="*/ 139838 h 147935"/>
                <a:gd name="connsiteX8" fmla="*/ 42759 w 269193"/>
                <a:gd name="connsiteY8" fmla="*/ 146069 h 147935"/>
                <a:gd name="connsiteX9" fmla="*/ 52 w 269193"/>
                <a:gd name="connsiteY9" fmla="*/ 145611 h 147935"/>
                <a:gd name="connsiteX10" fmla="*/ 18891 w 269193"/>
                <a:gd name="connsiteY10" fmla="*/ 126579 h 147935"/>
                <a:gd name="connsiteX11" fmla="*/ 83184 w 269193"/>
                <a:gd name="connsiteY11" fmla="*/ 78954 h 147935"/>
                <a:gd name="connsiteX0" fmla="*/ 83184 w 269193"/>
                <a:gd name="connsiteY0" fmla="*/ 78954 h 148139"/>
                <a:gd name="connsiteX1" fmla="*/ 166528 w 269193"/>
                <a:gd name="connsiteY1" fmla="*/ 21804 h 148139"/>
                <a:gd name="connsiteX2" fmla="*/ 223678 w 269193"/>
                <a:gd name="connsiteY2" fmla="*/ 373 h 148139"/>
                <a:gd name="connsiteX3" fmla="*/ 268922 w 269193"/>
                <a:gd name="connsiteY3" fmla="*/ 9898 h 148139"/>
                <a:gd name="connsiteX4" fmla="*/ 240347 w 269193"/>
                <a:gd name="connsiteY4" fmla="*/ 31329 h 148139"/>
                <a:gd name="connsiteX5" fmla="*/ 195640 w 269193"/>
                <a:gd name="connsiteY5" fmla="*/ 64286 h 148139"/>
                <a:gd name="connsiteX6" fmla="*/ 122571 w 269193"/>
                <a:gd name="connsiteY6" fmla="*/ 121037 h 148139"/>
                <a:gd name="connsiteX7" fmla="*/ 91247 w 269193"/>
                <a:gd name="connsiteY7" fmla="*/ 135800 h 148139"/>
                <a:gd name="connsiteX8" fmla="*/ 42759 w 269193"/>
                <a:gd name="connsiteY8" fmla="*/ 146069 h 148139"/>
                <a:gd name="connsiteX9" fmla="*/ 52 w 269193"/>
                <a:gd name="connsiteY9" fmla="*/ 145611 h 148139"/>
                <a:gd name="connsiteX10" fmla="*/ 18891 w 269193"/>
                <a:gd name="connsiteY10" fmla="*/ 126579 h 148139"/>
                <a:gd name="connsiteX11" fmla="*/ 83184 w 269193"/>
                <a:gd name="connsiteY11" fmla="*/ 78954 h 148139"/>
                <a:gd name="connsiteX0" fmla="*/ 83184 w 269193"/>
                <a:gd name="connsiteY0" fmla="*/ 78954 h 148139"/>
                <a:gd name="connsiteX1" fmla="*/ 166528 w 269193"/>
                <a:gd name="connsiteY1" fmla="*/ 21804 h 148139"/>
                <a:gd name="connsiteX2" fmla="*/ 223678 w 269193"/>
                <a:gd name="connsiteY2" fmla="*/ 373 h 148139"/>
                <a:gd name="connsiteX3" fmla="*/ 268922 w 269193"/>
                <a:gd name="connsiteY3" fmla="*/ 9898 h 148139"/>
                <a:gd name="connsiteX4" fmla="*/ 240347 w 269193"/>
                <a:gd name="connsiteY4" fmla="*/ 31329 h 148139"/>
                <a:gd name="connsiteX5" fmla="*/ 195640 w 269193"/>
                <a:gd name="connsiteY5" fmla="*/ 64286 h 148139"/>
                <a:gd name="connsiteX6" fmla="*/ 130582 w 269193"/>
                <a:gd name="connsiteY6" fmla="*/ 120293 h 148139"/>
                <a:gd name="connsiteX7" fmla="*/ 91247 w 269193"/>
                <a:gd name="connsiteY7" fmla="*/ 135800 h 148139"/>
                <a:gd name="connsiteX8" fmla="*/ 42759 w 269193"/>
                <a:gd name="connsiteY8" fmla="*/ 146069 h 148139"/>
                <a:gd name="connsiteX9" fmla="*/ 52 w 269193"/>
                <a:gd name="connsiteY9" fmla="*/ 145611 h 148139"/>
                <a:gd name="connsiteX10" fmla="*/ 18891 w 269193"/>
                <a:gd name="connsiteY10" fmla="*/ 126579 h 148139"/>
                <a:gd name="connsiteX11" fmla="*/ 83184 w 269193"/>
                <a:gd name="connsiteY11" fmla="*/ 78954 h 148139"/>
                <a:gd name="connsiteX0" fmla="*/ 83184 w 269187"/>
                <a:gd name="connsiteY0" fmla="*/ 78954 h 148139"/>
                <a:gd name="connsiteX1" fmla="*/ 166528 w 269187"/>
                <a:gd name="connsiteY1" fmla="*/ 21804 h 148139"/>
                <a:gd name="connsiteX2" fmla="*/ 223678 w 269187"/>
                <a:gd name="connsiteY2" fmla="*/ 373 h 148139"/>
                <a:gd name="connsiteX3" fmla="*/ 268922 w 269187"/>
                <a:gd name="connsiteY3" fmla="*/ 9898 h 148139"/>
                <a:gd name="connsiteX4" fmla="*/ 240347 w 269187"/>
                <a:gd name="connsiteY4" fmla="*/ 31329 h 148139"/>
                <a:gd name="connsiteX5" fmla="*/ 198966 w 269187"/>
                <a:gd name="connsiteY5" fmla="*/ 68076 h 148139"/>
                <a:gd name="connsiteX6" fmla="*/ 130582 w 269187"/>
                <a:gd name="connsiteY6" fmla="*/ 120293 h 148139"/>
                <a:gd name="connsiteX7" fmla="*/ 91247 w 269187"/>
                <a:gd name="connsiteY7" fmla="*/ 135800 h 148139"/>
                <a:gd name="connsiteX8" fmla="*/ 42759 w 269187"/>
                <a:gd name="connsiteY8" fmla="*/ 146069 h 148139"/>
                <a:gd name="connsiteX9" fmla="*/ 52 w 269187"/>
                <a:gd name="connsiteY9" fmla="*/ 145611 h 148139"/>
                <a:gd name="connsiteX10" fmla="*/ 18891 w 269187"/>
                <a:gd name="connsiteY10" fmla="*/ 126579 h 148139"/>
                <a:gd name="connsiteX11" fmla="*/ 83184 w 269187"/>
                <a:gd name="connsiteY11" fmla="*/ 78954 h 148139"/>
                <a:gd name="connsiteX0" fmla="*/ 83184 w 269526"/>
                <a:gd name="connsiteY0" fmla="*/ 78980 h 148165"/>
                <a:gd name="connsiteX1" fmla="*/ 166528 w 269526"/>
                <a:gd name="connsiteY1" fmla="*/ 21830 h 148165"/>
                <a:gd name="connsiteX2" fmla="*/ 223678 w 269526"/>
                <a:gd name="connsiteY2" fmla="*/ 399 h 148165"/>
                <a:gd name="connsiteX3" fmla="*/ 268922 w 269526"/>
                <a:gd name="connsiteY3" fmla="*/ 9924 h 148165"/>
                <a:gd name="connsiteX4" fmla="*/ 246344 w 269526"/>
                <a:gd name="connsiteY4" fmla="*/ 34897 h 148165"/>
                <a:gd name="connsiteX5" fmla="*/ 198966 w 269526"/>
                <a:gd name="connsiteY5" fmla="*/ 68102 h 148165"/>
                <a:gd name="connsiteX6" fmla="*/ 130582 w 269526"/>
                <a:gd name="connsiteY6" fmla="*/ 120319 h 148165"/>
                <a:gd name="connsiteX7" fmla="*/ 91247 w 269526"/>
                <a:gd name="connsiteY7" fmla="*/ 135826 h 148165"/>
                <a:gd name="connsiteX8" fmla="*/ 42759 w 269526"/>
                <a:gd name="connsiteY8" fmla="*/ 146095 h 148165"/>
                <a:gd name="connsiteX9" fmla="*/ 52 w 269526"/>
                <a:gd name="connsiteY9" fmla="*/ 145637 h 148165"/>
                <a:gd name="connsiteX10" fmla="*/ 18891 w 269526"/>
                <a:gd name="connsiteY10" fmla="*/ 126605 h 148165"/>
                <a:gd name="connsiteX11" fmla="*/ 83184 w 269526"/>
                <a:gd name="connsiteY11" fmla="*/ 78980 h 148165"/>
                <a:gd name="connsiteX0" fmla="*/ 83184 w 272770"/>
                <a:gd name="connsiteY0" fmla="*/ 78719 h 147904"/>
                <a:gd name="connsiteX1" fmla="*/ 166528 w 272770"/>
                <a:gd name="connsiteY1" fmla="*/ 21569 h 147904"/>
                <a:gd name="connsiteX2" fmla="*/ 223678 w 272770"/>
                <a:gd name="connsiteY2" fmla="*/ 138 h 147904"/>
                <a:gd name="connsiteX3" fmla="*/ 272247 w 272770"/>
                <a:gd name="connsiteY3" fmla="*/ 13452 h 147904"/>
                <a:gd name="connsiteX4" fmla="*/ 246344 w 272770"/>
                <a:gd name="connsiteY4" fmla="*/ 34636 h 147904"/>
                <a:gd name="connsiteX5" fmla="*/ 198966 w 272770"/>
                <a:gd name="connsiteY5" fmla="*/ 67841 h 147904"/>
                <a:gd name="connsiteX6" fmla="*/ 130582 w 272770"/>
                <a:gd name="connsiteY6" fmla="*/ 120058 h 147904"/>
                <a:gd name="connsiteX7" fmla="*/ 91247 w 272770"/>
                <a:gd name="connsiteY7" fmla="*/ 135565 h 147904"/>
                <a:gd name="connsiteX8" fmla="*/ 42759 w 272770"/>
                <a:gd name="connsiteY8" fmla="*/ 145834 h 147904"/>
                <a:gd name="connsiteX9" fmla="*/ 52 w 272770"/>
                <a:gd name="connsiteY9" fmla="*/ 145376 h 147904"/>
                <a:gd name="connsiteX10" fmla="*/ 18891 w 272770"/>
                <a:gd name="connsiteY10" fmla="*/ 126344 h 147904"/>
                <a:gd name="connsiteX11" fmla="*/ 83184 w 272770"/>
                <a:gd name="connsiteY11" fmla="*/ 78719 h 147904"/>
                <a:gd name="connsiteX0" fmla="*/ 83184 w 272771"/>
                <a:gd name="connsiteY0" fmla="*/ 78719 h 147904"/>
                <a:gd name="connsiteX1" fmla="*/ 166528 w 272771"/>
                <a:gd name="connsiteY1" fmla="*/ 21569 h 147904"/>
                <a:gd name="connsiteX2" fmla="*/ 223678 w 272771"/>
                <a:gd name="connsiteY2" fmla="*/ 138 h 147904"/>
                <a:gd name="connsiteX3" fmla="*/ 272247 w 272771"/>
                <a:gd name="connsiteY3" fmla="*/ 13452 h 147904"/>
                <a:gd name="connsiteX4" fmla="*/ 246344 w 272771"/>
                <a:gd name="connsiteY4" fmla="*/ 34636 h 147904"/>
                <a:gd name="connsiteX5" fmla="*/ 198966 w 272771"/>
                <a:gd name="connsiteY5" fmla="*/ 67841 h 147904"/>
                <a:gd name="connsiteX6" fmla="*/ 134939 w 272771"/>
                <a:gd name="connsiteY6" fmla="*/ 113505 h 147904"/>
                <a:gd name="connsiteX7" fmla="*/ 91247 w 272771"/>
                <a:gd name="connsiteY7" fmla="*/ 135565 h 147904"/>
                <a:gd name="connsiteX8" fmla="*/ 42759 w 272771"/>
                <a:gd name="connsiteY8" fmla="*/ 145834 h 147904"/>
                <a:gd name="connsiteX9" fmla="*/ 52 w 272771"/>
                <a:gd name="connsiteY9" fmla="*/ 145376 h 147904"/>
                <a:gd name="connsiteX10" fmla="*/ 18891 w 272771"/>
                <a:gd name="connsiteY10" fmla="*/ 126344 h 147904"/>
                <a:gd name="connsiteX11" fmla="*/ 83184 w 272771"/>
                <a:gd name="connsiteY11" fmla="*/ 78719 h 147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2771" h="147904">
                  <a:moveTo>
                    <a:pt x="83184" y="78719"/>
                  </a:moveTo>
                  <a:cubicBezTo>
                    <a:pt x="113148" y="56692"/>
                    <a:pt x="143112" y="34666"/>
                    <a:pt x="166528" y="21569"/>
                  </a:cubicBezTo>
                  <a:cubicBezTo>
                    <a:pt x="189944" y="8472"/>
                    <a:pt x="206058" y="1491"/>
                    <a:pt x="223678" y="138"/>
                  </a:cubicBezTo>
                  <a:cubicBezTo>
                    <a:pt x="241298" y="-1215"/>
                    <a:pt x="268469" y="7702"/>
                    <a:pt x="272247" y="13452"/>
                  </a:cubicBezTo>
                  <a:cubicBezTo>
                    <a:pt x="276025" y="19202"/>
                    <a:pt x="258557" y="25571"/>
                    <a:pt x="246344" y="34636"/>
                  </a:cubicBezTo>
                  <a:cubicBezTo>
                    <a:pt x="234131" y="43701"/>
                    <a:pt x="217533" y="54696"/>
                    <a:pt x="198966" y="67841"/>
                  </a:cubicBezTo>
                  <a:cubicBezTo>
                    <a:pt x="180399" y="80986"/>
                    <a:pt x="152892" y="102218"/>
                    <a:pt x="134939" y="113505"/>
                  </a:cubicBezTo>
                  <a:cubicBezTo>
                    <a:pt x="116986" y="124792"/>
                    <a:pt x="106610" y="130177"/>
                    <a:pt x="91247" y="135565"/>
                  </a:cubicBezTo>
                  <a:cubicBezTo>
                    <a:pt x="75884" y="140953"/>
                    <a:pt x="57958" y="144199"/>
                    <a:pt x="42759" y="145834"/>
                  </a:cubicBezTo>
                  <a:cubicBezTo>
                    <a:pt x="27560" y="147469"/>
                    <a:pt x="1243" y="149742"/>
                    <a:pt x="52" y="145376"/>
                  </a:cubicBezTo>
                  <a:cubicBezTo>
                    <a:pt x="-1139" y="141010"/>
                    <a:pt x="18891" y="126344"/>
                    <a:pt x="18891" y="126344"/>
                  </a:cubicBezTo>
                  <a:lnTo>
                    <a:pt x="83184" y="78719"/>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8" name="任意多边形 127"/>
            <p:cNvSpPr/>
            <p:nvPr/>
          </p:nvSpPr>
          <p:spPr>
            <a:xfrm rot="120000">
              <a:off x="7157543" y="2173787"/>
              <a:ext cx="262800" cy="159917"/>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6551" h="159917">
                  <a:moveTo>
                    <a:pt x="90525" y="78954"/>
                  </a:moveTo>
                  <a:cubicBezTo>
                    <a:pt x="120489" y="56927"/>
                    <a:pt x="150453" y="34901"/>
                    <a:pt x="173869" y="21804"/>
                  </a:cubicBezTo>
                  <a:cubicBezTo>
                    <a:pt x="197285" y="8707"/>
                    <a:pt x="213953" y="2357"/>
                    <a:pt x="231019" y="373"/>
                  </a:cubicBezTo>
                  <a:cubicBezTo>
                    <a:pt x="248085" y="-1611"/>
                    <a:pt x="273485" y="4739"/>
                    <a:pt x="276263" y="9898"/>
                  </a:cubicBezTo>
                  <a:cubicBezTo>
                    <a:pt x="279041" y="15057"/>
                    <a:pt x="261182" y="21804"/>
                    <a:pt x="247688" y="31329"/>
                  </a:cubicBezTo>
                  <a:cubicBezTo>
                    <a:pt x="234194" y="40854"/>
                    <a:pt x="218716" y="50379"/>
                    <a:pt x="195300" y="67048"/>
                  </a:cubicBezTo>
                  <a:cubicBezTo>
                    <a:pt x="171884" y="83717"/>
                    <a:pt x="127434" y="117452"/>
                    <a:pt x="107194" y="131342"/>
                  </a:cubicBezTo>
                  <a:cubicBezTo>
                    <a:pt x="86954" y="145232"/>
                    <a:pt x="86160" y="145629"/>
                    <a:pt x="73857" y="150391"/>
                  </a:cubicBezTo>
                  <a:cubicBezTo>
                    <a:pt x="61554" y="155153"/>
                    <a:pt x="45679" y="159917"/>
                    <a:pt x="33376" y="159917"/>
                  </a:cubicBezTo>
                  <a:cubicBezTo>
                    <a:pt x="21073" y="159917"/>
                    <a:pt x="1229" y="154758"/>
                    <a:pt x="38" y="150392"/>
                  </a:cubicBezTo>
                  <a:cubicBezTo>
                    <a:pt x="-1153" y="146026"/>
                    <a:pt x="26232" y="126579"/>
                    <a:pt x="26232" y="126579"/>
                  </a:cubicBezTo>
                  <a:lnTo>
                    <a:pt x="90525" y="78954"/>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29" name="任意多边形 128"/>
            <p:cNvSpPr/>
            <p:nvPr/>
          </p:nvSpPr>
          <p:spPr>
            <a:xfrm rot="240000">
              <a:off x="7252570" y="2168262"/>
              <a:ext cx="262989" cy="165331"/>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12193 w 276551"/>
                <a:gd name="connsiteY6" fmla="*/ 13102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90525 w 276544"/>
                <a:gd name="connsiteY0" fmla="*/ 78954 h 159917"/>
                <a:gd name="connsiteX1" fmla="*/ 173869 w 276544"/>
                <a:gd name="connsiteY1" fmla="*/ 21804 h 159917"/>
                <a:gd name="connsiteX2" fmla="*/ 231019 w 276544"/>
                <a:gd name="connsiteY2" fmla="*/ 373 h 159917"/>
                <a:gd name="connsiteX3" fmla="*/ 276263 w 276544"/>
                <a:gd name="connsiteY3" fmla="*/ 9898 h 159917"/>
                <a:gd name="connsiteX4" fmla="*/ 247688 w 276544"/>
                <a:gd name="connsiteY4" fmla="*/ 31329 h 159917"/>
                <a:gd name="connsiteX5" fmla="*/ 198324 w 276544"/>
                <a:gd name="connsiteY5" fmla="*/ 73768 h 159917"/>
                <a:gd name="connsiteX6" fmla="*/ 112193 w 276544"/>
                <a:gd name="connsiteY6" fmla="*/ 131022 h 159917"/>
                <a:gd name="connsiteX7" fmla="*/ 73857 w 276544"/>
                <a:gd name="connsiteY7" fmla="*/ 150391 h 159917"/>
                <a:gd name="connsiteX8" fmla="*/ 33376 w 276544"/>
                <a:gd name="connsiteY8" fmla="*/ 159917 h 159917"/>
                <a:gd name="connsiteX9" fmla="*/ 38 w 276544"/>
                <a:gd name="connsiteY9" fmla="*/ 150392 h 159917"/>
                <a:gd name="connsiteX10" fmla="*/ 26232 w 276544"/>
                <a:gd name="connsiteY10" fmla="*/ 126579 h 159917"/>
                <a:gd name="connsiteX11" fmla="*/ 90525 w 276544"/>
                <a:gd name="connsiteY11" fmla="*/ 78954 h 159917"/>
                <a:gd name="connsiteX0" fmla="*/ 90525 w 276468"/>
                <a:gd name="connsiteY0" fmla="*/ 79010 h 159973"/>
                <a:gd name="connsiteX1" fmla="*/ 173869 w 276468"/>
                <a:gd name="connsiteY1" fmla="*/ 21860 h 159973"/>
                <a:gd name="connsiteX2" fmla="*/ 231019 w 276468"/>
                <a:gd name="connsiteY2" fmla="*/ 429 h 159973"/>
                <a:gd name="connsiteX3" fmla="*/ 276263 w 276468"/>
                <a:gd name="connsiteY3" fmla="*/ 9954 h 159973"/>
                <a:gd name="connsiteX4" fmla="*/ 245713 w 276468"/>
                <a:gd name="connsiteY4" fmla="*/ 38427 h 159973"/>
                <a:gd name="connsiteX5" fmla="*/ 198324 w 276468"/>
                <a:gd name="connsiteY5" fmla="*/ 73824 h 159973"/>
                <a:gd name="connsiteX6" fmla="*/ 112193 w 276468"/>
                <a:gd name="connsiteY6" fmla="*/ 131078 h 159973"/>
                <a:gd name="connsiteX7" fmla="*/ 73857 w 276468"/>
                <a:gd name="connsiteY7" fmla="*/ 150447 h 159973"/>
                <a:gd name="connsiteX8" fmla="*/ 33376 w 276468"/>
                <a:gd name="connsiteY8" fmla="*/ 159973 h 159973"/>
                <a:gd name="connsiteX9" fmla="*/ 38 w 276468"/>
                <a:gd name="connsiteY9" fmla="*/ 150448 h 159973"/>
                <a:gd name="connsiteX10" fmla="*/ 26232 w 276468"/>
                <a:gd name="connsiteY10" fmla="*/ 126635 h 159973"/>
                <a:gd name="connsiteX11" fmla="*/ 90525 w 276468"/>
                <a:gd name="connsiteY11" fmla="*/ 79010 h 159973"/>
                <a:gd name="connsiteX0" fmla="*/ 90525 w 281783"/>
                <a:gd name="connsiteY0" fmla="*/ 78706 h 159669"/>
                <a:gd name="connsiteX1" fmla="*/ 173869 w 281783"/>
                <a:gd name="connsiteY1" fmla="*/ 21556 h 159669"/>
                <a:gd name="connsiteX2" fmla="*/ 231019 w 281783"/>
                <a:gd name="connsiteY2" fmla="*/ 125 h 159669"/>
                <a:gd name="connsiteX3" fmla="*/ 281613 w 281783"/>
                <a:gd name="connsiteY3" fmla="*/ 13917 h 159669"/>
                <a:gd name="connsiteX4" fmla="*/ 245713 w 281783"/>
                <a:gd name="connsiteY4" fmla="*/ 38123 h 159669"/>
                <a:gd name="connsiteX5" fmla="*/ 198324 w 281783"/>
                <a:gd name="connsiteY5" fmla="*/ 73520 h 159669"/>
                <a:gd name="connsiteX6" fmla="*/ 112193 w 281783"/>
                <a:gd name="connsiteY6" fmla="*/ 130774 h 159669"/>
                <a:gd name="connsiteX7" fmla="*/ 73857 w 281783"/>
                <a:gd name="connsiteY7" fmla="*/ 150143 h 159669"/>
                <a:gd name="connsiteX8" fmla="*/ 33376 w 281783"/>
                <a:gd name="connsiteY8" fmla="*/ 159669 h 159669"/>
                <a:gd name="connsiteX9" fmla="*/ 38 w 281783"/>
                <a:gd name="connsiteY9" fmla="*/ 150144 h 159669"/>
                <a:gd name="connsiteX10" fmla="*/ 26232 w 281783"/>
                <a:gd name="connsiteY10" fmla="*/ 126331 h 159669"/>
                <a:gd name="connsiteX11" fmla="*/ 90525 w 281783"/>
                <a:gd name="connsiteY11" fmla="*/ 78706 h 159669"/>
                <a:gd name="connsiteX0" fmla="*/ 90525 w 281788"/>
                <a:gd name="connsiteY0" fmla="*/ 78710 h 159673"/>
                <a:gd name="connsiteX1" fmla="*/ 173869 w 281788"/>
                <a:gd name="connsiteY1" fmla="*/ 21560 h 159673"/>
                <a:gd name="connsiteX2" fmla="*/ 231019 w 281788"/>
                <a:gd name="connsiteY2" fmla="*/ 129 h 159673"/>
                <a:gd name="connsiteX3" fmla="*/ 281613 w 281788"/>
                <a:gd name="connsiteY3" fmla="*/ 13921 h 159673"/>
                <a:gd name="connsiteX4" fmla="*/ 245888 w 281788"/>
                <a:gd name="connsiteY4" fmla="*/ 40420 h 159673"/>
                <a:gd name="connsiteX5" fmla="*/ 198324 w 281788"/>
                <a:gd name="connsiteY5" fmla="*/ 73524 h 159673"/>
                <a:gd name="connsiteX6" fmla="*/ 112193 w 281788"/>
                <a:gd name="connsiteY6" fmla="*/ 130778 h 159673"/>
                <a:gd name="connsiteX7" fmla="*/ 73857 w 281788"/>
                <a:gd name="connsiteY7" fmla="*/ 150147 h 159673"/>
                <a:gd name="connsiteX8" fmla="*/ 33376 w 281788"/>
                <a:gd name="connsiteY8" fmla="*/ 159673 h 159673"/>
                <a:gd name="connsiteX9" fmla="*/ 38 w 281788"/>
                <a:gd name="connsiteY9" fmla="*/ 150148 h 159673"/>
                <a:gd name="connsiteX10" fmla="*/ 26232 w 281788"/>
                <a:gd name="connsiteY10" fmla="*/ 126335 h 159673"/>
                <a:gd name="connsiteX11" fmla="*/ 90525 w 281788"/>
                <a:gd name="connsiteY11" fmla="*/ 78710 h 159673"/>
                <a:gd name="connsiteX0" fmla="*/ 90525 w 279305"/>
                <a:gd name="connsiteY0" fmla="*/ 78705 h 159668"/>
                <a:gd name="connsiteX1" fmla="*/ 173869 w 279305"/>
                <a:gd name="connsiteY1" fmla="*/ 21555 h 159668"/>
                <a:gd name="connsiteX2" fmla="*/ 231019 w 279305"/>
                <a:gd name="connsiteY2" fmla="*/ 124 h 159668"/>
                <a:gd name="connsiteX3" fmla="*/ 279114 w 279305"/>
                <a:gd name="connsiteY3" fmla="*/ 14076 h 159668"/>
                <a:gd name="connsiteX4" fmla="*/ 245888 w 279305"/>
                <a:gd name="connsiteY4" fmla="*/ 40415 h 159668"/>
                <a:gd name="connsiteX5" fmla="*/ 198324 w 279305"/>
                <a:gd name="connsiteY5" fmla="*/ 73519 h 159668"/>
                <a:gd name="connsiteX6" fmla="*/ 112193 w 279305"/>
                <a:gd name="connsiteY6" fmla="*/ 130773 h 159668"/>
                <a:gd name="connsiteX7" fmla="*/ 73857 w 279305"/>
                <a:gd name="connsiteY7" fmla="*/ 150142 h 159668"/>
                <a:gd name="connsiteX8" fmla="*/ 33376 w 279305"/>
                <a:gd name="connsiteY8" fmla="*/ 159668 h 159668"/>
                <a:gd name="connsiteX9" fmla="*/ 38 w 279305"/>
                <a:gd name="connsiteY9" fmla="*/ 150143 h 159668"/>
                <a:gd name="connsiteX10" fmla="*/ 26232 w 279305"/>
                <a:gd name="connsiteY10" fmla="*/ 126330 h 159668"/>
                <a:gd name="connsiteX11" fmla="*/ 90525 w 279305"/>
                <a:gd name="connsiteY11" fmla="*/ 78705 h 159668"/>
                <a:gd name="connsiteX0" fmla="*/ 90525 w 279233"/>
                <a:gd name="connsiteY0" fmla="*/ 78700 h 159663"/>
                <a:gd name="connsiteX1" fmla="*/ 173869 w 279233"/>
                <a:gd name="connsiteY1" fmla="*/ 21550 h 159663"/>
                <a:gd name="connsiteX2" fmla="*/ 231019 w 279233"/>
                <a:gd name="connsiteY2" fmla="*/ 119 h 159663"/>
                <a:gd name="connsiteX3" fmla="*/ 279114 w 279233"/>
                <a:gd name="connsiteY3" fmla="*/ 14071 h 159663"/>
                <a:gd name="connsiteX4" fmla="*/ 243215 w 279233"/>
                <a:gd name="connsiteY4" fmla="*/ 38277 h 159663"/>
                <a:gd name="connsiteX5" fmla="*/ 198324 w 279233"/>
                <a:gd name="connsiteY5" fmla="*/ 73514 h 159663"/>
                <a:gd name="connsiteX6" fmla="*/ 112193 w 279233"/>
                <a:gd name="connsiteY6" fmla="*/ 130768 h 159663"/>
                <a:gd name="connsiteX7" fmla="*/ 73857 w 279233"/>
                <a:gd name="connsiteY7" fmla="*/ 150137 h 159663"/>
                <a:gd name="connsiteX8" fmla="*/ 33376 w 279233"/>
                <a:gd name="connsiteY8" fmla="*/ 159663 h 159663"/>
                <a:gd name="connsiteX9" fmla="*/ 38 w 279233"/>
                <a:gd name="connsiteY9" fmla="*/ 150138 h 159663"/>
                <a:gd name="connsiteX10" fmla="*/ 26232 w 279233"/>
                <a:gd name="connsiteY10" fmla="*/ 126325 h 159663"/>
                <a:gd name="connsiteX11" fmla="*/ 90525 w 279233"/>
                <a:gd name="connsiteY11" fmla="*/ 78700 h 159663"/>
                <a:gd name="connsiteX0" fmla="*/ 90525 w 279237"/>
                <a:gd name="connsiteY0" fmla="*/ 78700 h 159663"/>
                <a:gd name="connsiteX1" fmla="*/ 173869 w 279237"/>
                <a:gd name="connsiteY1" fmla="*/ 21550 h 159663"/>
                <a:gd name="connsiteX2" fmla="*/ 231019 w 279237"/>
                <a:gd name="connsiteY2" fmla="*/ 119 h 159663"/>
                <a:gd name="connsiteX3" fmla="*/ 279114 w 279237"/>
                <a:gd name="connsiteY3" fmla="*/ 14071 h 159663"/>
                <a:gd name="connsiteX4" fmla="*/ 243215 w 279237"/>
                <a:gd name="connsiteY4" fmla="*/ 38277 h 159663"/>
                <a:gd name="connsiteX5" fmla="*/ 193150 w 279237"/>
                <a:gd name="connsiteY5" fmla="*/ 71540 h 159663"/>
                <a:gd name="connsiteX6" fmla="*/ 112193 w 279237"/>
                <a:gd name="connsiteY6" fmla="*/ 130768 h 159663"/>
                <a:gd name="connsiteX7" fmla="*/ 73857 w 279237"/>
                <a:gd name="connsiteY7" fmla="*/ 150137 h 159663"/>
                <a:gd name="connsiteX8" fmla="*/ 33376 w 279237"/>
                <a:gd name="connsiteY8" fmla="*/ 159663 h 159663"/>
                <a:gd name="connsiteX9" fmla="*/ 38 w 279237"/>
                <a:gd name="connsiteY9" fmla="*/ 150138 h 159663"/>
                <a:gd name="connsiteX10" fmla="*/ 26232 w 279237"/>
                <a:gd name="connsiteY10" fmla="*/ 126325 h 159663"/>
                <a:gd name="connsiteX11" fmla="*/ 90525 w 279237"/>
                <a:gd name="connsiteY11" fmla="*/ 78700 h 159663"/>
                <a:gd name="connsiteX0" fmla="*/ 90525 w 276749"/>
                <a:gd name="connsiteY0" fmla="*/ 78694 h 159657"/>
                <a:gd name="connsiteX1" fmla="*/ 173869 w 276749"/>
                <a:gd name="connsiteY1" fmla="*/ 21544 h 159657"/>
                <a:gd name="connsiteX2" fmla="*/ 231019 w 276749"/>
                <a:gd name="connsiteY2" fmla="*/ 113 h 159657"/>
                <a:gd name="connsiteX3" fmla="*/ 276615 w 276749"/>
                <a:gd name="connsiteY3" fmla="*/ 14226 h 159657"/>
                <a:gd name="connsiteX4" fmla="*/ 243215 w 276749"/>
                <a:gd name="connsiteY4" fmla="*/ 38271 h 159657"/>
                <a:gd name="connsiteX5" fmla="*/ 193150 w 276749"/>
                <a:gd name="connsiteY5" fmla="*/ 71534 h 159657"/>
                <a:gd name="connsiteX6" fmla="*/ 112193 w 276749"/>
                <a:gd name="connsiteY6" fmla="*/ 130762 h 159657"/>
                <a:gd name="connsiteX7" fmla="*/ 73857 w 276749"/>
                <a:gd name="connsiteY7" fmla="*/ 150131 h 159657"/>
                <a:gd name="connsiteX8" fmla="*/ 33376 w 276749"/>
                <a:gd name="connsiteY8" fmla="*/ 159657 h 159657"/>
                <a:gd name="connsiteX9" fmla="*/ 38 w 276749"/>
                <a:gd name="connsiteY9" fmla="*/ 150132 h 159657"/>
                <a:gd name="connsiteX10" fmla="*/ 26232 w 276749"/>
                <a:gd name="connsiteY10" fmla="*/ 126319 h 159657"/>
                <a:gd name="connsiteX11" fmla="*/ 90525 w 276749"/>
                <a:gd name="connsiteY11" fmla="*/ 78694 h 159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6749" h="159657">
                  <a:moveTo>
                    <a:pt x="90525" y="78694"/>
                  </a:moveTo>
                  <a:cubicBezTo>
                    <a:pt x="120489" y="56667"/>
                    <a:pt x="150453" y="34641"/>
                    <a:pt x="173869" y="21544"/>
                  </a:cubicBezTo>
                  <a:cubicBezTo>
                    <a:pt x="197285" y="8447"/>
                    <a:pt x="213895" y="1333"/>
                    <a:pt x="231019" y="113"/>
                  </a:cubicBezTo>
                  <a:cubicBezTo>
                    <a:pt x="248143" y="-1107"/>
                    <a:pt x="274582" y="7866"/>
                    <a:pt x="276615" y="14226"/>
                  </a:cubicBezTo>
                  <a:cubicBezTo>
                    <a:pt x="278648" y="20586"/>
                    <a:pt x="257126" y="28720"/>
                    <a:pt x="243215" y="38271"/>
                  </a:cubicBezTo>
                  <a:cubicBezTo>
                    <a:pt x="229304" y="47822"/>
                    <a:pt x="214987" y="56119"/>
                    <a:pt x="193150" y="71534"/>
                  </a:cubicBezTo>
                  <a:cubicBezTo>
                    <a:pt x="171313" y="86949"/>
                    <a:pt x="132075" y="117663"/>
                    <a:pt x="112193" y="130762"/>
                  </a:cubicBezTo>
                  <a:cubicBezTo>
                    <a:pt x="92311" y="143861"/>
                    <a:pt x="86993" y="145315"/>
                    <a:pt x="73857" y="150131"/>
                  </a:cubicBezTo>
                  <a:cubicBezTo>
                    <a:pt x="60721" y="154947"/>
                    <a:pt x="45679" y="159657"/>
                    <a:pt x="33376" y="159657"/>
                  </a:cubicBezTo>
                  <a:cubicBezTo>
                    <a:pt x="21073" y="159657"/>
                    <a:pt x="1229" y="154498"/>
                    <a:pt x="38" y="150132"/>
                  </a:cubicBezTo>
                  <a:cubicBezTo>
                    <a:pt x="-1153" y="145766"/>
                    <a:pt x="26232" y="126319"/>
                    <a:pt x="26232" y="126319"/>
                  </a:cubicBezTo>
                  <a:lnTo>
                    <a:pt x="90525" y="78694"/>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0" name="任意多边形 129"/>
            <p:cNvSpPr/>
            <p:nvPr/>
          </p:nvSpPr>
          <p:spPr>
            <a:xfrm rot="300000">
              <a:off x="7352396" y="2168599"/>
              <a:ext cx="262986" cy="165329"/>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12193 w 276551"/>
                <a:gd name="connsiteY6" fmla="*/ 13102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90525 w 276544"/>
                <a:gd name="connsiteY0" fmla="*/ 78954 h 159917"/>
                <a:gd name="connsiteX1" fmla="*/ 173869 w 276544"/>
                <a:gd name="connsiteY1" fmla="*/ 21804 h 159917"/>
                <a:gd name="connsiteX2" fmla="*/ 231019 w 276544"/>
                <a:gd name="connsiteY2" fmla="*/ 373 h 159917"/>
                <a:gd name="connsiteX3" fmla="*/ 276263 w 276544"/>
                <a:gd name="connsiteY3" fmla="*/ 9898 h 159917"/>
                <a:gd name="connsiteX4" fmla="*/ 247688 w 276544"/>
                <a:gd name="connsiteY4" fmla="*/ 31329 h 159917"/>
                <a:gd name="connsiteX5" fmla="*/ 198324 w 276544"/>
                <a:gd name="connsiteY5" fmla="*/ 73768 h 159917"/>
                <a:gd name="connsiteX6" fmla="*/ 112193 w 276544"/>
                <a:gd name="connsiteY6" fmla="*/ 131022 h 159917"/>
                <a:gd name="connsiteX7" fmla="*/ 73857 w 276544"/>
                <a:gd name="connsiteY7" fmla="*/ 150391 h 159917"/>
                <a:gd name="connsiteX8" fmla="*/ 33376 w 276544"/>
                <a:gd name="connsiteY8" fmla="*/ 159917 h 159917"/>
                <a:gd name="connsiteX9" fmla="*/ 38 w 276544"/>
                <a:gd name="connsiteY9" fmla="*/ 150392 h 159917"/>
                <a:gd name="connsiteX10" fmla="*/ 26232 w 276544"/>
                <a:gd name="connsiteY10" fmla="*/ 126579 h 159917"/>
                <a:gd name="connsiteX11" fmla="*/ 90525 w 276544"/>
                <a:gd name="connsiteY11" fmla="*/ 78954 h 159917"/>
                <a:gd name="connsiteX0" fmla="*/ 90525 w 276468"/>
                <a:gd name="connsiteY0" fmla="*/ 79010 h 159973"/>
                <a:gd name="connsiteX1" fmla="*/ 173869 w 276468"/>
                <a:gd name="connsiteY1" fmla="*/ 21860 h 159973"/>
                <a:gd name="connsiteX2" fmla="*/ 231019 w 276468"/>
                <a:gd name="connsiteY2" fmla="*/ 429 h 159973"/>
                <a:gd name="connsiteX3" fmla="*/ 276263 w 276468"/>
                <a:gd name="connsiteY3" fmla="*/ 9954 h 159973"/>
                <a:gd name="connsiteX4" fmla="*/ 245713 w 276468"/>
                <a:gd name="connsiteY4" fmla="*/ 38427 h 159973"/>
                <a:gd name="connsiteX5" fmla="*/ 198324 w 276468"/>
                <a:gd name="connsiteY5" fmla="*/ 73824 h 159973"/>
                <a:gd name="connsiteX6" fmla="*/ 112193 w 276468"/>
                <a:gd name="connsiteY6" fmla="*/ 131078 h 159973"/>
                <a:gd name="connsiteX7" fmla="*/ 73857 w 276468"/>
                <a:gd name="connsiteY7" fmla="*/ 150447 h 159973"/>
                <a:gd name="connsiteX8" fmla="*/ 33376 w 276468"/>
                <a:gd name="connsiteY8" fmla="*/ 159973 h 159973"/>
                <a:gd name="connsiteX9" fmla="*/ 38 w 276468"/>
                <a:gd name="connsiteY9" fmla="*/ 150448 h 159973"/>
                <a:gd name="connsiteX10" fmla="*/ 26232 w 276468"/>
                <a:gd name="connsiteY10" fmla="*/ 126635 h 159973"/>
                <a:gd name="connsiteX11" fmla="*/ 90525 w 276468"/>
                <a:gd name="connsiteY11" fmla="*/ 79010 h 159973"/>
                <a:gd name="connsiteX0" fmla="*/ 90525 w 281783"/>
                <a:gd name="connsiteY0" fmla="*/ 78706 h 159669"/>
                <a:gd name="connsiteX1" fmla="*/ 173869 w 281783"/>
                <a:gd name="connsiteY1" fmla="*/ 21556 h 159669"/>
                <a:gd name="connsiteX2" fmla="*/ 231019 w 281783"/>
                <a:gd name="connsiteY2" fmla="*/ 125 h 159669"/>
                <a:gd name="connsiteX3" fmla="*/ 281613 w 281783"/>
                <a:gd name="connsiteY3" fmla="*/ 13917 h 159669"/>
                <a:gd name="connsiteX4" fmla="*/ 245713 w 281783"/>
                <a:gd name="connsiteY4" fmla="*/ 38123 h 159669"/>
                <a:gd name="connsiteX5" fmla="*/ 198324 w 281783"/>
                <a:gd name="connsiteY5" fmla="*/ 73520 h 159669"/>
                <a:gd name="connsiteX6" fmla="*/ 112193 w 281783"/>
                <a:gd name="connsiteY6" fmla="*/ 130774 h 159669"/>
                <a:gd name="connsiteX7" fmla="*/ 73857 w 281783"/>
                <a:gd name="connsiteY7" fmla="*/ 150143 h 159669"/>
                <a:gd name="connsiteX8" fmla="*/ 33376 w 281783"/>
                <a:gd name="connsiteY8" fmla="*/ 159669 h 159669"/>
                <a:gd name="connsiteX9" fmla="*/ 38 w 281783"/>
                <a:gd name="connsiteY9" fmla="*/ 150144 h 159669"/>
                <a:gd name="connsiteX10" fmla="*/ 26232 w 281783"/>
                <a:gd name="connsiteY10" fmla="*/ 126331 h 159669"/>
                <a:gd name="connsiteX11" fmla="*/ 90525 w 281783"/>
                <a:gd name="connsiteY11" fmla="*/ 78706 h 159669"/>
                <a:gd name="connsiteX0" fmla="*/ 90525 w 281788"/>
                <a:gd name="connsiteY0" fmla="*/ 78710 h 159673"/>
                <a:gd name="connsiteX1" fmla="*/ 173869 w 281788"/>
                <a:gd name="connsiteY1" fmla="*/ 21560 h 159673"/>
                <a:gd name="connsiteX2" fmla="*/ 231019 w 281788"/>
                <a:gd name="connsiteY2" fmla="*/ 129 h 159673"/>
                <a:gd name="connsiteX3" fmla="*/ 281613 w 281788"/>
                <a:gd name="connsiteY3" fmla="*/ 13921 h 159673"/>
                <a:gd name="connsiteX4" fmla="*/ 245888 w 281788"/>
                <a:gd name="connsiteY4" fmla="*/ 40420 h 159673"/>
                <a:gd name="connsiteX5" fmla="*/ 198324 w 281788"/>
                <a:gd name="connsiteY5" fmla="*/ 73524 h 159673"/>
                <a:gd name="connsiteX6" fmla="*/ 112193 w 281788"/>
                <a:gd name="connsiteY6" fmla="*/ 130778 h 159673"/>
                <a:gd name="connsiteX7" fmla="*/ 73857 w 281788"/>
                <a:gd name="connsiteY7" fmla="*/ 150147 h 159673"/>
                <a:gd name="connsiteX8" fmla="*/ 33376 w 281788"/>
                <a:gd name="connsiteY8" fmla="*/ 159673 h 159673"/>
                <a:gd name="connsiteX9" fmla="*/ 38 w 281788"/>
                <a:gd name="connsiteY9" fmla="*/ 150148 h 159673"/>
                <a:gd name="connsiteX10" fmla="*/ 26232 w 281788"/>
                <a:gd name="connsiteY10" fmla="*/ 126335 h 159673"/>
                <a:gd name="connsiteX11" fmla="*/ 90525 w 281788"/>
                <a:gd name="connsiteY11" fmla="*/ 78710 h 159673"/>
                <a:gd name="connsiteX0" fmla="*/ 90525 w 279305"/>
                <a:gd name="connsiteY0" fmla="*/ 78705 h 159668"/>
                <a:gd name="connsiteX1" fmla="*/ 173869 w 279305"/>
                <a:gd name="connsiteY1" fmla="*/ 21555 h 159668"/>
                <a:gd name="connsiteX2" fmla="*/ 231019 w 279305"/>
                <a:gd name="connsiteY2" fmla="*/ 124 h 159668"/>
                <a:gd name="connsiteX3" fmla="*/ 279114 w 279305"/>
                <a:gd name="connsiteY3" fmla="*/ 14076 h 159668"/>
                <a:gd name="connsiteX4" fmla="*/ 245888 w 279305"/>
                <a:gd name="connsiteY4" fmla="*/ 40415 h 159668"/>
                <a:gd name="connsiteX5" fmla="*/ 198324 w 279305"/>
                <a:gd name="connsiteY5" fmla="*/ 73519 h 159668"/>
                <a:gd name="connsiteX6" fmla="*/ 112193 w 279305"/>
                <a:gd name="connsiteY6" fmla="*/ 130773 h 159668"/>
                <a:gd name="connsiteX7" fmla="*/ 73857 w 279305"/>
                <a:gd name="connsiteY7" fmla="*/ 150142 h 159668"/>
                <a:gd name="connsiteX8" fmla="*/ 33376 w 279305"/>
                <a:gd name="connsiteY8" fmla="*/ 159668 h 159668"/>
                <a:gd name="connsiteX9" fmla="*/ 38 w 279305"/>
                <a:gd name="connsiteY9" fmla="*/ 150143 h 159668"/>
                <a:gd name="connsiteX10" fmla="*/ 26232 w 279305"/>
                <a:gd name="connsiteY10" fmla="*/ 126330 h 159668"/>
                <a:gd name="connsiteX11" fmla="*/ 90525 w 279305"/>
                <a:gd name="connsiteY11" fmla="*/ 78705 h 159668"/>
                <a:gd name="connsiteX0" fmla="*/ 90525 w 279232"/>
                <a:gd name="connsiteY0" fmla="*/ 78700 h 159663"/>
                <a:gd name="connsiteX1" fmla="*/ 173869 w 279232"/>
                <a:gd name="connsiteY1" fmla="*/ 21550 h 159663"/>
                <a:gd name="connsiteX2" fmla="*/ 231019 w 279232"/>
                <a:gd name="connsiteY2" fmla="*/ 119 h 159663"/>
                <a:gd name="connsiteX3" fmla="*/ 279114 w 279232"/>
                <a:gd name="connsiteY3" fmla="*/ 14071 h 159663"/>
                <a:gd name="connsiteX4" fmla="*/ 243173 w 279232"/>
                <a:gd name="connsiteY4" fmla="*/ 38320 h 159663"/>
                <a:gd name="connsiteX5" fmla="*/ 198324 w 279232"/>
                <a:gd name="connsiteY5" fmla="*/ 73514 h 159663"/>
                <a:gd name="connsiteX6" fmla="*/ 112193 w 279232"/>
                <a:gd name="connsiteY6" fmla="*/ 130768 h 159663"/>
                <a:gd name="connsiteX7" fmla="*/ 73857 w 279232"/>
                <a:gd name="connsiteY7" fmla="*/ 150137 h 159663"/>
                <a:gd name="connsiteX8" fmla="*/ 33376 w 279232"/>
                <a:gd name="connsiteY8" fmla="*/ 159663 h 159663"/>
                <a:gd name="connsiteX9" fmla="*/ 38 w 279232"/>
                <a:gd name="connsiteY9" fmla="*/ 150138 h 159663"/>
                <a:gd name="connsiteX10" fmla="*/ 26232 w 279232"/>
                <a:gd name="connsiteY10" fmla="*/ 126325 h 159663"/>
                <a:gd name="connsiteX11" fmla="*/ 90525 w 279232"/>
                <a:gd name="connsiteY11" fmla="*/ 78700 h 159663"/>
                <a:gd name="connsiteX0" fmla="*/ 90525 w 276746"/>
                <a:gd name="connsiteY0" fmla="*/ 78692 h 159655"/>
                <a:gd name="connsiteX1" fmla="*/ 173869 w 276746"/>
                <a:gd name="connsiteY1" fmla="*/ 21542 h 159655"/>
                <a:gd name="connsiteX2" fmla="*/ 231019 w 276746"/>
                <a:gd name="connsiteY2" fmla="*/ 111 h 159655"/>
                <a:gd name="connsiteX3" fmla="*/ 276618 w 276746"/>
                <a:gd name="connsiteY3" fmla="*/ 14263 h 159655"/>
                <a:gd name="connsiteX4" fmla="*/ 243173 w 276746"/>
                <a:gd name="connsiteY4" fmla="*/ 38312 h 159655"/>
                <a:gd name="connsiteX5" fmla="*/ 198324 w 276746"/>
                <a:gd name="connsiteY5" fmla="*/ 73506 h 159655"/>
                <a:gd name="connsiteX6" fmla="*/ 112193 w 276746"/>
                <a:gd name="connsiteY6" fmla="*/ 130760 h 159655"/>
                <a:gd name="connsiteX7" fmla="*/ 73857 w 276746"/>
                <a:gd name="connsiteY7" fmla="*/ 150129 h 159655"/>
                <a:gd name="connsiteX8" fmla="*/ 33376 w 276746"/>
                <a:gd name="connsiteY8" fmla="*/ 159655 h 159655"/>
                <a:gd name="connsiteX9" fmla="*/ 38 w 276746"/>
                <a:gd name="connsiteY9" fmla="*/ 150130 h 159655"/>
                <a:gd name="connsiteX10" fmla="*/ 26232 w 276746"/>
                <a:gd name="connsiteY10" fmla="*/ 126317 h 159655"/>
                <a:gd name="connsiteX11" fmla="*/ 90525 w 276746"/>
                <a:gd name="connsiteY11" fmla="*/ 78692 h 159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6746" h="159655">
                  <a:moveTo>
                    <a:pt x="90525" y="78692"/>
                  </a:moveTo>
                  <a:cubicBezTo>
                    <a:pt x="120489" y="56665"/>
                    <a:pt x="150453" y="34639"/>
                    <a:pt x="173869" y="21542"/>
                  </a:cubicBezTo>
                  <a:cubicBezTo>
                    <a:pt x="197285" y="8445"/>
                    <a:pt x="213894" y="1324"/>
                    <a:pt x="231019" y="111"/>
                  </a:cubicBezTo>
                  <a:cubicBezTo>
                    <a:pt x="248144" y="-1102"/>
                    <a:pt x="274592" y="7896"/>
                    <a:pt x="276618" y="14263"/>
                  </a:cubicBezTo>
                  <a:cubicBezTo>
                    <a:pt x="278644" y="20630"/>
                    <a:pt x="256222" y="28438"/>
                    <a:pt x="243173" y="38312"/>
                  </a:cubicBezTo>
                  <a:cubicBezTo>
                    <a:pt x="230124" y="48186"/>
                    <a:pt x="220154" y="58098"/>
                    <a:pt x="198324" y="73506"/>
                  </a:cubicBezTo>
                  <a:cubicBezTo>
                    <a:pt x="176494" y="88914"/>
                    <a:pt x="132938" y="117990"/>
                    <a:pt x="112193" y="130760"/>
                  </a:cubicBezTo>
                  <a:cubicBezTo>
                    <a:pt x="91449" y="143531"/>
                    <a:pt x="86993" y="145313"/>
                    <a:pt x="73857" y="150129"/>
                  </a:cubicBezTo>
                  <a:cubicBezTo>
                    <a:pt x="60721" y="154945"/>
                    <a:pt x="45679" y="159655"/>
                    <a:pt x="33376" y="159655"/>
                  </a:cubicBezTo>
                  <a:cubicBezTo>
                    <a:pt x="21073" y="159655"/>
                    <a:pt x="1229" y="154496"/>
                    <a:pt x="38" y="150130"/>
                  </a:cubicBezTo>
                  <a:cubicBezTo>
                    <a:pt x="-1153" y="145764"/>
                    <a:pt x="26232" y="126317"/>
                    <a:pt x="26232" y="126317"/>
                  </a:cubicBezTo>
                  <a:lnTo>
                    <a:pt x="90525" y="78692"/>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1" name="任意多边形 130"/>
            <p:cNvSpPr/>
            <p:nvPr/>
          </p:nvSpPr>
          <p:spPr>
            <a:xfrm rot="300000">
              <a:off x="7458698" y="2166297"/>
              <a:ext cx="267992" cy="165359"/>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12193 w 276551"/>
                <a:gd name="connsiteY6" fmla="*/ 13102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90525 w 276544"/>
                <a:gd name="connsiteY0" fmla="*/ 78954 h 159917"/>
                <a:gd name="connsiteX1" fmla="*/ 173869 w 276544"/>
                <a:gd name="connsiteY1" fmla="*/ 21804 h 159917"/>
                <a:gd name="connsiteX2" fmla="*/ 231019 w 276544"/>
                <a:gd name="connsiteY2" fmla="*/ 373 h 159917"/>
                <a:gd name="connsiteX3" fmla="*/ 276263 w 276544"/>
                <a:gd name="connsiteY3" fmla="*/ 9898 h 159917"/>
                <a:gd name="connsiteX4" fmla="*/ 247688 w 276544"/>
                <a:gd name="connsiteY4" fmla="*/ 31329 h 159917"/>
                <a:gd name="connsiteX5" fmla="*/ 198324 w 276544"/>
                <a:gd name="connsiteY5" fmla="*/ 73768 h 159917"/>
                <a:gd name="connsiteX6" fmla="*/ 112193 w 276544"/>
                <a:gd name="connsiteY6" fmla="*/ 131022 h 159917"/>
                <a:gd name="connsiteX7" fmla="*/ 73857 w 276544"/>
                <a:gd name="connsiteY7" fmla="*/ 150391 h 159917"/>
                <a:gd name="connsiteX8" fmla="*/ 33376 w 276544"/>
                <a:gd name="connsiteY8" fmla="*/ 159917 h 159917"/>
                <a:gd name="connsiteX9" fmla="*/ 38 w 276544"/>
                <a:gd name="connsiteY9" fmla="*/ 150392 h 159917"/>
                <a:gd name="connsiteX10" fmla="*/ 26232 w 276544"/>
                <a:gd name="connsiteY10" fmla="*/ 126579 h 159917"/>
                <a:gd name="connsiteX11" fmla="*/ 90525 w 276544"/>
                <a:gd name="connsiteY11" fmla="*/ 78954 h 159917"/>
                <a:gd name="connsiteX0" fmla="*/ 90525 w 276468"/>
                <a:gd name="connsiteY0" fmla="*/ 79010 h 159973"/>
                <a:gd name="connsiteX1" fmla="*/ 173869 w 276468"/>
                <a:gd name="connsiteY1" fmla="*/ 21860 h 159973"/>
                <a:gd name="connsiteX2" fmla="*/ 231019 w 276468"/>
                <a:gd name="connsiteY2" fmla="*/ 429 h 159973"/>
                <a:gd name="connsiteX3" fmla="*/ 276263 w 276468"/>
                <a:gd name="connsiteY3" fmla="*/ 9954 h 159973"/>
                <a:gd name="connsiteX4" fmla="*/ 245713 w 276468"/>
                <a:gd name="connsiteY4" fmla="*/ 38427 h 159973"/>
                <a:gd name="connsiteX5" fmla="*/ 198324 w 276468"/>
                <a:gd name="connsiteY5" fmla="*/ 73824 h 159973"/>
                <a:gd name="connsiteX6" fmla="*/ 112193 w 276468"/>
                <a:gd name="connsiteY6" fmla="*/ 131078 h 159973"/>
                <a:gd name="connsiteX7" fmla="*/ 73857 w 276468"/>
                <a:gd name="connsiteY7" fmla="*/ 150447 h 159973"/>
                <a:gd name="connsiteX8" fmla="*/ 33376 w 276468"/>
                <a:gd name="connsiteY8" fmla="*/ 159973 h 159973"/>
                <a:gd name="connsiteX9" fmla="*/ 38 w 276468"/>
                <a:gd name="connsiteY9" fmla="*/ 150448 h 159973"/>
                <a:gd name="connsiteX10" fmla="*/ 26232 w 276468"/>
                <a:gd name="connsiteY10" fmla="*/ 126635 h 159973"/>
                <a:gd name="connsiteX11" fmla="*/ 90525 w 276468"/>
                <a:gd name="connsiteY11" fmla="*/ 79010 h 159973"/>
                <a:gd name="connsiteX0" fmla="*/ 90525 w 281783"/>
                <a:gd name="connsiteY0" fmla="*/ 78706 h 159669"/>
                <a:gd name="connsiteX1" fmla="*/ 173869 w 281783"/>
                <a:gd name="connsiteY1" fmla="*/ 21556 h 159669"/>
                <a:gd name="connsiteX2" fmla="*/ 231019 w 281783"/>
                <a:gd name="connsiteY2" fmla="*/ 125 h 159669"/>
                <a:gd name="connsiteX3" fmla="*/ 281613 w 281783"/>
                <a:gd name="connsiteY3" fmla="*/ 13917 h 159669"/>
                <a:gd name="connsiteX4" fmla="*/ 245713 w 281783"/>
                <a:gd name="connsiteY4" fmla="*/ 38123 h 159669"/>
                <a:gd name="connsiteX5" fmla="*/ 198324 w 281783"/>
                <a:gd name="connsiteY5" fmla="*/ 73520 h 159669"/>
                <a:gd name="connsiteX6" fmla="*/ 112193 w 281783"/>
                <a:gd name="connsiteY6" fmla="*/ 130774 h 159669"/>
                <a:gd name="connsiteX7" fmla="*/ 73857 w 281783"/>
                <a:gd name="connsiteY7" fmla="*/ 150143 h 159669"/>
                <a:gd name="connsiteX8" fmla="*/ 33376 w 281783"/>
                <a:gd name="connsiteY8" fmla="*/ 159669 h 159669"/>
                <a:gd name="connsiteX9" fmla="*/ 38 w 281783"/>
                <a:gd name="connsiteY9" fmla="*/ 150144 h 159669"/>
                <a:gd name="connsiteX10" fmla="*/ 26232 w 281783"/>
                <a:gd name="connsiteY10" fmla="*/ 126331 h 159669"/>
                <a:gd name="connsiteX11" fmla="*/ 90525 w 281783"/>
                <a:gd name="connsiteY11" fmla="*/ 78706 h 159669"/>
                <a:gd name="connsiteX0" fmla="*/ 90525 w 281788"/>
                <a:gd name="connsiteY0" fmla="*/ 78710 h 159673"/>
                <a:gd name="connsiteX1" fmla="*/ 173869 w 281788"/>
                <a:gd name="connsiteY1" fmla="*/ 21560 h 159673"/>
                <a:gd name="connsiteX2" fmla="*/ 231019 w 281788"/>
                <a:gd name="connsiteY2" fmla="*/ 129 h 159673"/>
                <a:gd name="connsiteX3" fmla="*/ 281613 w 281788"/>
                <a:gd name="connsiteY3" fmla="*/ 13921 h 159673"/>
                <a:gd name="connsiteX4" fmla="*/ 245888 w 281788"/>
                <a:gd name="connsiteY4" fmla="*/ 40420 h 159673"/>
                <a:gd name="connsiteX5" fmla="*/ 198324 w 281788"/>
                <a:gd name="connsiteY5" fmla="*/ 73524 h 159673"/>
                <a:gd name="connsiteX6" fmla="*/ 112193 w 281788"/>
                <a:gd name="connsiteY6" fmla="*/ 130778 h 159673"/>
                <a:gd name="connsiteX7" fmla="*/ 73857 w 281788"/>
                <a:gd name="connsiteY7" fmla="*/ 150147 h 159673"/>
                <a:gd name="connsiteX8" fmla="*/ 33376 w 281788"/>
                <a:gd name="connsiteY8" fmla="*/ 159673 h 159673"/>
                <a:gd name="connsiteX9" fmla="*/ 38 w 281788"/>
                <a:gd name="connsiteY9" fmla="*/ 150148 h 159673"/>
                <a:gd name="connsiteX10" fmla="*/ 26232 w 281788"/>
                <a:gd name="connsiteY10" fmla="*/ 126335 h 159673"/>
                <a:gd name="connsiteX11" fmla="*/ 90525 w 281788"/>
                <a:gd name="connsiteY11" fmla="*/ 78710 h 159673"/>
                <a:gd name="connsiteX0" fmla="*/ 90525 w 279305"/>
                <a:gd name="connsiteY0" fmla="*/ 78705 h 159668"/>
                <a:gd name="connsiteX1" fmla="*/ 173869 w 279305"/>
                <a:gd name="connsiteY1" fmla="*/ 21555 h 159668"/>
                <a:gd name="connsiteX2" fmla="*/ 231019 w 279305"/>
                <a:gd name="connsiteY2" fmla="*/ 124 h 159668"/>
                <a:gd name="connsiteX3" fmla="*/ 279114 w 279305"/>
                <a:gd name="connsiteY3" fmla="*/ 14076 h 159668"/>
                <a:gd name="connsiteX4" fmla="*/ 245888 w 279305"/>
                <a:gd name="connsiteY4" fmla="*/ 40415 h 159668"/>
                <a:gd name="connsiteX5" fmla="*/ 198324 w 279305"/>
                <a:gd name="connsiteY5" fmla="*/ 73519 h 159668"/>
                <a:gd name="connsiteX6" fmla="*/ 112193 w 279305"/>
                <a:gd name="connsiteY6" fmla="*/ 130773 h 159668"/>
                <a:gd name="connsiteX7" fmla="*/ 73857 w 279305"/>
                <a:gd name="connsiteY7" fmla="*/ 150142 h 159668"/>
                <a:gd name="connsiteX8" fmla="*/ 33376 w 279305"/>
                <a:gd name="connsiteY8" fmla="*/ 159668 h 159668"/>
                <a:gd name="connsiteX9" fmla="*/ 38 w 279305"/>
                <a:gd name="connsiteY9" fmla="*/ 150143 h 159668"/>
                <a:gd name="connsiteX10" fmla="*/ 26232 w 279305"/>
                <a:gd name="connsiteY10" fmla="*/ 126330 h 159668"/>
                <a:gd name="connsiteX11" fmla="*/ 90525 w 279305"/>
                <a:gd name="connsiteY11" fmla="*/ 78705 h 159668"/>
                <a:gd name="connsiteX0" fmla="*/ 93236 w 282015"/>
                <a:gd name="connsiteY0" fmla="*/ 78705 h 159684"/>
                <a:gd name="connsiteX1" fmla="*/ 176580 w 282015"/>
                <a:gd name="connsiteY1" fmla="*/ 21555 h 159684"/>
                <a:gd name="connsiteX2" fmla="*/ 233730 w 282015"/>
                <a:gd name="connsiteY2" fmla="*/ 124 h 159684"/>
                <a:gd name="connsiteX3" fmla="*/ 281825 w 282015"/>
                <a:gd name="connsiteY3" fmla="*/ 14076 h 159684"/>
                <a:gd name="connsiteX4" fmla="*/ 248599 w 282015"/>
                <a:gd name="connsiteY4" fmla="*/ 40415 h 159684"/>
                <a:gd name="connsiteX5" fmla="*/ 201035 w 282015"/>
                <a:gd name="connsiteY5" fmla="*/ 73519 h 159684"/>
                <a:gd name="connsiteX6" fmla="*/ 114904 w 282015"/>
                <a:gd name="connsiteY6" fmla="*/ 130773 h 159684"/>
                <a:gd name="connsiteX7" fmla="*/ 76568 w 282015"/>
                <a:gd name="connsiteY7" fmla="*/ 150142 h 159684"/>
                <a:gd name="connsiteX8" fmla="*/ 36087 w 282015"/>
                <a:gd name="connsiteY8" fmla="*/ 159668 h 159684"/>
                <a:gd name="connsiteX9" fmla="*/ 34 w 282015"/>
                <a:gd name="connsiteY9" fmla="*/ 148052 h 159684"/>
                <a:gd name="connsiteX10" fmla="*/ 28943 w 282015"/>
                <a:gd name="connsiteY10" fmla="*/ 126330 h 159684"/>
                <a:gd name="connsiteX11" fmla="*/ 93236 w 282015"/>
                <a:gd name="connsiteY11" fmla="*/ 78705 h 159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015" h="159684">
                  <a:moveTo>
                    <a:pt x="93236" y="78705"/>
                  </a:moveTo>
                  <a:cubicBezTo>
                    <a:pt x="123200" y="56678"/>
                    <a:pt x="153164" y="34652"/>
                    <a:pt x="176580" y="21555"/>
                  </a:cubicBezTo>
                  <a:cubicBezTo>
                    <a:pt x="199996" y="8458"/>
                    <a:pt x="216189" y="1371"/>
                    <a:pt x="233730" y="124"/>
                  </a:cubicBezTo>
                  <a:cubicBezTo>
                    <a:pt x="251271" y="-1123"/>
                    <a:pt x="279347" y="7361"/>
                    <a:pt x="281825" y="14076"/>
                  </a:cubicBezTo>
                  <a:cubicBezTo>
                    <a:pt x="284303" y="20791"/>
                    <a:pt x="262064" y="30508"/>
                    <a:pt x="248599" y="40415"/>
                  </a:cubicBezTo>
                  <a:cubicBezTo>
                    <a:pt x="235134" y="50322"/>
                    <a:pt x="223317" y="58459"/>
                    <a:pt x="201035" y="73519"/>
                  </a:cubicBezTo>
                  <a:cubicBezTo>
                    <a:pt x="178753" y="88579"/>
                    <a:pt x="135649" y="118003"/>
                    <a:pt x="114904" y="130773"/>
                  </a:cubicBezTo>
                  <a:cubicBezTo>
                    <a:pt x="94160" y="143544"/>
                    <a:pt x="89704" y="145326"/>
                    <a:pt x="76568" y="150142"/>
                  </a:cubicBezTo>
                  <a:cubicBezTo>
                    <a:pt x="63432" y="154958"/>
                    <a:pt x="48843" y="160016"/>
                    <a:pt x="36087" y="159668"/>
                  </a:cubicBezTo>
                  <a:cubicBezTo>
                    <a:pt x="23331" y="159320"/>
                    <a:pt x="1225" y="152418"/>
                    <a:pt x="34" y="148052"/>
                  </a:cubicBezTo>
                  <a:cubicBezTo>
                    <a:pt x="-1157" y="143686"/>
                    <a:pt x="28943" y="126330"/>
                    <a:pt x="28943" y="126330"/>
                  </a:cubicBezTo>
                  <a:lnTo>
                    <a:pt x="93236" y="78705"/>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2" name="任意多边形 131"/>
            <p:cNvSpPr/>
            <p:nvPr/>
          </p:nvSpPr>
          <p:spPr>
            <a:xfrm rot="300000">
              <a:off x="7554525" y="2173114"/>
              <a:ext cx="267992" cy="165359"/>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12193 w 276551"/>
                <a:gd name="connsiteY6" fmla="*/ 13102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90525 w 276544"/>
                <a:gd name="connsiteY0" fmla="*/ 78954 h 159917"/>
                <a:gd name="connsiteX1" fmla="*/ 173869 w 276544"/>
                <a:gd name="connsiteY1" fmla="*/ 21804 h 159917"/>
                <a:gd name="connsiteX2" fmla="*/ 231019 w 276544"/>
                <a:gd name="connsiteY2" fmla="*/ 373 h 159917"/>
                <a:gd name="connsiteX3" fmla="*/ 276263 w 276544"/>
                <a:gd name="connsiteY3" fmla="*/ 9898 h 159917"/>
                <a:gd name="connsiteX4" fmla="*/ 247688 w 276544"/>
                <a:gd name="connsiteY4" fmla="*/ 31329 h 159917"/>
                <a:gd name="connsiteX5" fmla="*/ 198324 w 276544"/>
                <a:gd name="connsiteY5" fmla="*/ 73768 h 159917"/>
                <a:gd name="connsiteX6" fmla="*/ 112193 w 276544"/>
                <a:gd name="connsiteY6" fmla="*/ 131022 h 159917"/>
                <a:gd name="connsiteX7" fmla="*/ 73857 w 276544"/>
                <a:gd name="connsiteY7" fmla="*/ 150391 h 159917"/>
                <a:gd name="connsiteX8" fmla="*/ 33376 w 276544"/>
                <a:gd name="connsiteY8" fmla="*/ 159917 h 159917"/>
                <a:gd name="connsiteX9" fmla="*/ 38 w 276544"/>
                <a:gd name="connsiteY9" fmla="*/ 150392 h 159917"/>
                <a:gd name="connsiteX10" fmla="*/ 26232 w 276544"/>
                <a:gd name="connsiteY10" fmla="*/ 126579 h 159917"/>
                <a:gd name="connsiteX11" fmla="*/ 90525 w 276544"/>
                <a:gd name="connsiteY11" fmla="*/ 78954 h 159917"/>
                <a:gd name="connsiteX0" fmla="*/ 90525 w 276468"/>
                <a:gd name="connsiteY0" fmla="*/ 79010 h 159973"/>
                <a:gd name="connsiteX1" fmla="*/ 173869 w 276468"/>
                <a:gd name="connsiteY1" fmla="*/ 21860 h 159973"/>
                <a:gd name="connsiteX2" fmla="*/ 231019 w 276468"/>
                <a:gd name="connsiteY2" fmla="*/ 429 h 159973"/>
                <a:gd name="connsiteX3" fmla="*/ 276263 w 276468"/>
                <a:gd name="connsiteY3" fmla="*/ 9954 h 159973"/>
                <a:gd name="connsiteX4" fmla="*/ 245713 w 276468"/>
                <a:gd name="connsiteY4" fmla="*/ 38427 h 159973"/>
                <a:gd name="connsiteX5" fmla="*/ 198324 w 276468"/>
                <a:gd name="connsiteY5" fmla="*/ 73824 h 159973"/>
                <a:gd name="connsiteX6" fmla="*/ 112193 w 276468"/>
                <a:gd name="connsiteY6" fmla="*/ 131078 h 159973"/>
                <a:gd name="connsiteX7" fmla="*/ 73857 w 276468"/>
                <a:gd name="connsiteY7" fmla="*/ 150447 h 159973"/>
                <a:gd name="connsiteX8" fmla="*/ 33376 w 276468"/>
                <a:gd name="connsiteY8" fmla="*/ 159973 h 159973"/>
                <a:gd name="connsiteX9" fmla="*/ 38 w 276468"/>
                <a:gd name="connsiteY9" fmla="*/ 150448 h 159973"/>
                <a:gd name="connsiteX10" fmla="*/ 26232 w 276468"/>
                <a:gd name="connsiteY10" fmla="*/ 126635 h 159973"/>
                <a:gd name="connsiteX11" fmla="*/ 90525 w 276468"/>
                <a:gd name="connsiteY11" fmla="*/ 79010 h 159973"/>
                <a:gd name="connsiteX0" fmla="*/ 90525 w 281783"/>
                <a:gd name="connsiteY0" fmla="*/ 78706 h 159669"/>
                <a:gd name="connsiteX1" fmla="*/ 173869 w 281783"/>
                <a:gd name="connsiteY1" fmla="*/ 21556 h 159669"/>
                <a:gd name="connsiteX2" fmla="*/ 231019 w 281783"/>
                <a:gd name="connsiteY2" fmla="*/ 125 h 159669"/>
                <a:gd name="connsiteX3" fmla="*/ 281613 w 281783"/>
                <a:gd name="connsiteY3" fmla="*/ 13917 h 159669"/>
                <a:gd name="connsiteX4" fmla="*/ 245713 w 281783"/>
                <a:gd name="connsiteY4" fmla="*/ 38123 h 159669"/>
                <a:gd name="connsiteX5" fmla="*/ 198324 w 281783"/>
                <a:gd name="connsiteY5" fmla="*/ 73520 h 159669"/>
                <a:gd name="connsiteX6" fmla="*/ 112193 w 281783"/>
                <a:gd name="connsiteY6" fmla="*/ 130774 h 159669"/>
                <a:gd name="connsiteX7" fmla="*/ 73857 w 281783"/>
                <a:gd name="connsiteY7" fmla="*/ 150143 h 159669"/>
                <a:gd name="connsiteX8" fmla="*/ 33376 w 281783"/>
                <a:gd name="connsiteY8" fmla="*/ 159669 h 159669"/>
                <a:gd name="connsiteX9" fmla="*/ 38 w 281783"/>
                <a:gd name="connsiteY9" fmla="*/ 150144 h 159669"/>
                <a:gd name="connsiteX10" fmla="*/ 26232 w 281783"/>
                <a:gd name="connsiteY10" fmla="*/ 126331 h 159669"/>
                <a:gd name="connsiteX11" fmla="*/ 90525 w 281783"/>
                <a:gd name="connsiteY11" fmla="*/ 78706 h 159669"/>
                <a:gd name="connsiteX0" fmla="*/ 90525 w 281788"/>
                <a:gd name="connsiteY0" fmla="*/ 78710 h 159673"/>
                <a:gd name="connsiteX1" fmla="*/ 173869 w 281788"/>
                <a:gd name="connsiteY1" fmla="*/ 21560 h 159673"/>
                <a:gd name="connsiteX2" fmla="*/ 231019 w 281788"/>
                <a:gd name="connsiteY2" fmla="*/ 129 h 159673"/>
                <a:gd name="connsiteX3" fmla="*/ 281613 w 281788"/>
                <a:gd name="connsiteY3" fmla="*/ 13921 h 159673"/>
                <a:gd name="connsiteX4" fmla="*/ 245888 w 281788"/>
                <a:gd name="connsiteY4" fmla="*/ 40420 h 159673"/>
                <a:gd name="connsiteX5" fmla="*/ 198324 w 281788"/>
                <a:gd name="connsiteY5" fmla="*/ 73524 h 159673"/>
                <a:gd name="connsiteX6" fmla="*/ 112193 w 281788"/>
                <a:gd name="connsiteY6" fmla="*/ 130778 h 159673"/>
                <a:gd name="connsiteX7" fmla="*/ 73857 w 281788"/>
                <a:gd name="connsiteY7" fmla="*/ 150147 h 159673"/>
                <a:gd name="connsiteX8" fmla="*/ 33376 w 281788"/>
                <a:gd name="connsiteY8" fmla="*/ 159673 h 159673"/>
                <a:gd name="connsiteX9" fmla="*/ 38 w 281788"/>
                <a:gd name="connsiteY9" fmla="*/ 150148 h 159673"/>
                <a:gd name="connsiteX10" fmla="*/ 26232 w 281788"/>
                <a:gd name="connsiteY10" fmla="*/ 126335 h 159673"/>
                <a:gd name="connsiteX11" fmla="*/ 90525 w 281788"/>
                <a:gd name="connsiteY11" fmla="*/ 78710 h 159673"/>
                <a:gd name="connsiteX0" fmla="*/ 90525 w 279305"/>
                <a:gd name="connsiteY0" fmla="*/ 78705 h 159668"/>
                <a:gd name="connsiteX1" fmla="*/ 173869 w 279305"/>
                <a:gd name="connsiteY1" fmla="*/ 21555 h 159668"/>
                <a:gd name="connsiteX2" fmla="*/ 231019 w 279305"/>
                <a:gd name="connsiteY2" fmla="*/ 124 h 159668"/>
                <a:gd name="connsiteX3" fmla="*/ 279114 w 279305"/>
                <a:gd name="connsiteY3" fmla="*/ 14076 h 159668"/>
                <a:gd name="connsiteX4" fmla="*/ 245888 w 279305"/>
                <a:gd name="connsiteY4" fmla="*/ 40415 h 159668"/>
                <a:gd name="connsiteX5" fmla="*/ 198324 w 279305"/>
                <a:gd name="connsiteY5" fmla="*/ 73519 h 159668"/>
                <a:gd name="connsiteX6" fmla="*/ 112193 w 279305"/>
                <a:gd name="connsiteY6" fmla="*/ 130773 h 159668"/>
                <a:gd name="connsiteX7" fmla="*/ 73857 w 279305"/>
                <a:gd name="connsiteY7" fmla="*/ 150142 h 159668"/>
                <a:gd name="connsiteX8" fmla="*/ 33376 w 279305"/>
                <a:gd name="connsiteY8" fmla="*/ 159668 h 159668"/>
                <a:gd name="connsiteX9" fmla="*/ 38 w 279305"/>
                <a:gd name="connsiteY9" fmla="*/ 150143 h 159668"/>
                <a:gd name="connsiteX10" fmla="*/ 26232 w 279305"/>
                <a:gd name="connsiteY10" fmla="*/ 126330 h 159668"/>
                <a:gd name="connsiteX11" fmla="*/ 90525 w 279305"/>
                <a:gd name="connsiteY11" fmla="*/ 78705 h 159668"/>
                <a:gd name="connsiteX0" fmla="*/ 93236 w 282015"/>
                <a:gd name="connsiteY0" fmla="*/ 78705 h 159684"/>
                <a:gd name="connsiteX1" fmla="*/ 176580 w 282015"/>
                <a:gd name="connsiteY1" fmla="*/ 21555 h 159684"/>
                <a:gd name="connsiteX2" fmla="*/ 233730 w 282015"/>
                <a:gd name="connsiteY2" fmla="*/ 124 h 159684"/>
                <a:gd name="connsiteX3" fmla="*/ 281825 w 282015"/>
                <a:gd name="connsiteY3" fmla="*/ 14076 h 159684"/>
                <a:gd name="connsiteX4" fmla="*/ 248599 w 282015"/>
                <a:gd name="connsiteY4" fmla="*/ 40415 h 159684"/>
                <a:gd name="connsiteX5" fmla="*/ 201035 w 282015"/>
                <a:gd name="connsiteY5" fmla="*/ 73519 h 159684"/>
                <a:gd name="connsiteX6" fmla="*/ 114904 w 282015"/>
                <a:gd name="connsiteY6" fmla="*/ 130773 h 159684"/>
                <a:gd name="connsiteX7" fmla="*/ 76568 w 282015"/>
                <a:gd name="connsiteY7" fmla="*/ 150142 h 159684"/>
                <a:gd name="connsiteX8" fmla="*/ 36087 w 282015"/>
                <a:gd name="connsiteY8" fmla="*/ 159668 h 159684"/>
                <a:gd name="connsiteX9" fmla="*/ 34 w 282015"/>
                <a:gd name="connsiteY9" fmla="*/ 148052 h 159684"/>
                <a:gd name="connsiteX10" fmla="*/ 28943 w 282015"/>
                <a:gd name="connsiteY10" fmla="*/ 126330 h 159684"/>
                <a:gd name="connsiteX11" fmla="*/ 93236 w 282015"/>
                <a:gd name="connsiteY11" fmla="*/ 78705 h 159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2015" h="159684">
                  <a:moveTo>
                    <a:pt x="93236" y="78705"/>
                  </a:moveTo>
                  <a:cubicBezTo>
                    <a:pt x="123200" y="56678"/>
                    <a:pt x="153164" y="34652"/>
                    <a:pt x="176580" y="21555"/>
                  </a:cubicBezTo>
                  <a:cubicBezTo>
                    <a:pt x="199996" y="8458"/>
                    <a:pt x="216189" y="1371"/>
                    <a:pt x="233730" y="124"/>
                  </a:cubicBezTo>
                  <a:cubicBezTo>
                    <a:pt x="251271" y="-1123"/>
                    <a:pt x="279347" y="7361"/>
                    <a:pt x="281825" y="14076"/>
                  </a:cubicBezTo>
                  <a:cubicBezTo>
                    <a:pt x="284303" y="20791"/>
                    <a:pt x="262064" y="30508"/>
                    <a:pt x="248599" y="40415"/>
                  </a:cubicBezTo>
                  <a:cubicBezTo>
                    <a:pt x="235134" y="50322"/>
                    <a:pt x="223317" y="58459"/>
                    <a:pt x="201035" y="73519"/>
                  </a:cubicBezTo>
                  <a:cubicBezTo>
                    <a:pt x="178753" y="88579"/>
                    <a:pt x="135649" y="118003"/>
                    <a:pt x="114904" y="130773"/>
                  </a:cubicBezTo>
                  <a:cubicBezTo>
                    <a:pt x="94160" y="143544"/>
                    <a:pt x="89704" y="145326"/>
                    <a:pt x="76568" y="150142"/>
                  </a:cubicBezTo>
                  <a:cubicBezTo>
                    <a:pt x="63432" y="154958"/>
                    <a:pt x="48843" y="160016"/>
                    <a:pt x="36087" y="159668"/>
                  </a:cubicBezTo>
                  <a:cubicBezTo>
                    <a:pt x="23331" y="159320"/>
                    <a:pt x="1225" y="152418"/>
                    <a:pt x="34" y="148052"/>
                  </a:cubicBezTo>
                  <a:cubicBezTo>
                    <a:pt x="-1157" y="143686"/>
                    <a:pt x="28943" y="126330"/>
                    <a:pt x="28943" y="126330"/>
                  </a:cubicBezTo>
                  <a:lnTo>
                    <a:pt x="93236" y="78705"/>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3" name="任意多边形 132"/>
            <p:cNvSpPr>
              <a:spLocks/>
            </p:cNvSpPr>
            <p:nvPr/>
          </p:nvSpPr>
          <p:spPr>
            <a:xfrm rot="300000">
              <a:off x="6720391" y="2267405"/>
              <a:ext cx="153277" cy="124924"/>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100423 w 286449"/>
                <a:gd name="connsiteY0" fmla="*/ 78954 h 160016"/>
                <a:gd name="connsiteX1" fmla="*/ 183767 w 286449"/>
                <a:gd name="connsiteY1" fmla="*/ 21804 h 160016"/>
                <a:gd name="connsiteX2" fmla="*/ 240917 w 286449"/>
                <a:gd name="connsiteY2" fmla="*/ 373 h 160016"/>
                <a:gd name="connsiteX3" fmla="*/ 286161 w 286449"/>
                <a:gd name="connsiteY3" fmla="*/ 9898 h 160016"/>
                <a:gd name="connsiteX4" fmla="*/ 257586 w 286449"/>
                <a:gd name="connsiteY4" fmla="*/ 31329 h 160016"/>
                <a:gd name="connsiteX5" fmla="*/ 205198 w 286449"/>
                <a:gd name="connsiteY5" fmla="*/ 67048 h 160016"/>
                <a:gd name="connsiteX6" fmla="*/ 117092 w 286449"/>
                <a:gd name="connsiteY6" fmla="*/ 131342 h 160016"/>
                <a:gd name="connsiteX7" fmla="*/ 83755 w 286449"/>
                <a:gd name="connsiteY7" fmla="*/ 150391 h 160016"/>
                <a:gd name="connsiteX8" fmla="*/ 43274 w 286449"/>
                <a:gd name="connsiteY8" fmla="*/ 159917 h 160016"/>
                <a:gd name="connsiteX9" fmla="*/ 26 w 286449"/>
                <a:gd name="connsiteY9" fmla="*/ 144849 h 160016"/>
                <a:gd name="connsiteX10" fmla="*/ 36130 w 286449"/>
                <a:gd name="connsiteY10" fmla="*/ 126579 h 160016"/>
                <a:gd name="connsiteX11" fmla="*/ 100423 w 286449"/>
                <a:gd name="connsiteY11" fmla="*/ 78954 h 160016"/>
                <a:gd name="connsiteX0" fmla="*/ 100435 w 286461"/>
                <a:gd name="connsiteY0" fmla="*/ 78954 h 160016"/>
                <a:gd name="connsiteX1" fmla="*/ 183779 w 286461"/>
                <a:gd name="connsiteY1" fmla="*/ 21804 h 160016"/>
                <a:gd name="connsiteX2" fmla="*/ 240929 w 286461"/>
                <a:gd name="connsiteY2" fmla="*/ 373 h 160016"/>
                <a:gd name="connsiteX3" fmla="*/ 286173 w 286461"/>
                <a:gd name="connsiteY3" fmla="*/ 9898 h 160016"/>
                <a:gd name="connsiteX4" fmla="*/ 257598 w 286461"/>
                <a:gd name="connsiteY4" fmla="*/ 31329 h 160016"/>
                <a:gd name="connsiteX5" fmla="*/ 205210 w 286461"/>
                <a:gd name="connsiteY5" fmla="*/ 67048 h 160016"/>
                <a:gd name="connsiteX6" fmla="*/ 117104 w 286461"/>
                <a:gd name="connsiteY6" fmla="*/ 131342 h 160016"/>
                <a:gd name="connsiteX7" fmla="*/ 83767 w 286461"/>
                <a:gd name="connsiteY7" fmla="*/ 150391 h 160016"/>
                <a:gd name="connsiteX8" fmla="*/ 43286 w 286461"/>
                <a:gd name="connsiteY8" fmla="*/ 159917 h 160016"/>
                <a:gd name="connsiteX9" fmla="*/ 38 w 286461"/>
                <a:gd name="connsiteY9" fmla="*/ 144849 h 160016"/>
                <a:gd name="connsiteX10" fmla="*/ 26631 w 286461"/>
                <a:gd name="connsiteY10" fmla="*/ 124073 h 160016"/>
                <a:gd name="connsiteX11" fmla="*/ 100435 w 286461"/>
                <a:gd name="connsiteY11" fmla="*/ 78954 h 160016"/>
                <a:gd name="connsiteX0" fmla="*/ 90922 w 286461"/>
                <a:gd name="connsiteY0" fmla="*/ 76449 h 160016"/>
                <a:gd name="connsiteX1" fmla="*/ 183779 w 286461"/>
                <a:gd name="connsiteY1" fmla="*/ 21804 h 160016"/>
                <a:gd name="connsiteX2" fmla="*/ 240929 w 286461"/>
                <a:gd name="connsiteY2" fmla="*/ 373 h 160016"/>
                <a:gd name="connsiteX3" fmla="*/ 286173 w 286461"/>
                <a:gd name="connsiteY3" fmla="*/ 9898 h 160016"/>
                <a:gd name="connsiteX4" fmla="*/ 257598 w 286461"/>
                <a:gd name="connsiteY4" fmla="*/ 31329 h 160016"/>
                <a:gd name="connsiteX5" fmla="*/ 205210 w 286461"/>
                <a:gd name="connsiteY5" fmla="*/ 67048 h 160016"/>
                <a:gd name="connsiteX6" fmla="*/ 117104 w 286461"/>
                <a:gd name="connsiteY6" fmla="*/ 131342 h 160016"/>
                <a:gd name="connsiteX7" fmla="*/ 83767 w 286461"/>
                <a:gd name="connsiteY7" fmla="*/ 150391 h 160016"/>
                <a:gd name="connsiteX8" fmla="*/ 43286 w 286461"/>
                <a:gd name="connsiteY8" fmla="*/ 159917 h 160016"/>
                <a:gd name="connsiteX9" fmla="*/ 38 w 286461"/>
                <a:gd name="connsiteY9" fmla="*/ 144849 h 160016"/>
                <a:gd name="connsiteX10" fmla="*/ 26631 w 286461"/>
                <a:gd name="connsiteY10" fmla="*/ 124073 h 160016"/>
                <a:gd name="connsiteX11" fmla="*/ 90922 w 286461"/>
                <a:gd name="connsiteY11" fmla="*/ 76449 h 160016"/>
                <a:gd name="connsiteX0" fmla="*/ 90922 w 286461"/>
                <a:gd name="connsiteY0" fmla="*/ 76332 h 159899"/>
                <a:gd name="connsiteX1" fmla="*/ 174267 w 286461"/>
                <a:gd name="connsiteY1" fmla="*/ 19182 h 159899"/>
                <a:gd name="connsiteX2" fmla="*/ 240929 w 286461"/>
                <a:gd name="connsiteY2" fmla="*/ 256 h 159899"/>
                <a:gd name="connsiteX3" fmla="*/ 286173 w 286461"/>
                <a:gd name="connsiteY3" fmla="*/ 9781 h 159899"/>
                <a:gd name="connsiteX4" fmla="*/ 257598 w 286461"/>
                <a:gd name="connsiteY4" fmla="*/ 31212 h 159899"/>
                <a:gd name="connsiteX5" fmla="*/ 205210 w 286461"/>
                <a:gd name="connsiteY5" fmla="*/ 66931 h 159899"/>
                <a:gd name="connsiteX6" fmla="*/ 117104 w 286461"/>
                <a:gd name="connsiteY6" fmla="*/ 131225 h 159899"/>
                <a:gd name="connsiteX7" fmla="*/ 83767 w 286461"/>
                <a:gd name="connsiteY7" fmla="*/ 150274 h 159899"/>
                <a:gd name="connsiteX8" fmla="*/ 43286 w 286461"/>
                <a:gd name="connsiteY8" fmla="*/ 159800 h 159899"/>
                <a:gd name="connsiteX9" fmla="*/ 38 w 286461"/>
                <a:gd name="connsiteY9" fmla="*/ 144732 h 159899"/>
                <a:gd name="connsiteX10" fmla="*/ 26631 w 286461"/>
                <a:gd name="connsiteY10" fmla="*/ 123956 h 159899"/>
                <a:gd name="connsiteX11" fmla="*/ 90922 w 286461"/>
                <a:gd name="connsiteY11" fmla="*/ 76332 h 159899"/>
                <a:gd name="connsiteX0" fmla="*/ 98829 w 294368"/>
                <a:gd name="connsiteY0" fmla="*/ 76332 h 159944"/>
                <a:gd name="connsiteX1" fmla="*/ 182174 w 294368"/>
                <a:gd name="connsiteY1" fmla="*/ 19182 h 159944"/>
                <a:gd name="connsiteX2" fmla="*/ 248836 w 294368"/>
                <a:gd name="connsiteY2" fmla="*/ 256 h 159944"/>
                <a:gd name="connsiteX3" fmla="*/ 294080 w 294368"/>
                <a:gd name="connsiteY3" fmla="*/ 9781 h 159944"/>
                <a:gd name="connsiteX4" fmla="*/ 265505 w 294368"/>
                <a:gd name="connsiteY4" fmla="*/ 31212 h 159944"/>
                <a:gd name="connsiteX5" fmla="*/ 213117 w 294368"/>
                <a:gd name="connsiteY5" fmla="*/ 66931 h 159944"/>
                <a:gd name="connsiteX6" fmla="*/ 125011 w 294368"/>
                <a:gd name="connsiteY6" fmla="*/ 131225 h 159944"/>
                <a:gd name="connsiteX7" fmla="*/ 91674 w 294368"/>
                <a:gd name="connsiteY7" fmla="*/ 150274 h 159944"/>
                <a:gd name="connsiteX8" fmla="*/ 51193 w 294368"/>
                <a:gd name="connsiteY8" fmla="*/ 159800 h 159944"/>
                <a:gd name="connsiteX9" fmla="*/ 29 w 294368"/>
                <a:gd name="connsiteY9" fmla="*/ 154375 h 159944"/>
                <a:gd name="connsiteX10" fmla="*/ 34538 w 294368"/>
                <a:gd name="connsiteY10" fmla="*/ 123956 h 159944"/>
                <a:gd name="connsiteX11" fmla="*/ 98829 w 294368"/>
                <a:gd name="connsiteY11" fmla="*/ 76332 h 159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4368" h="159944">
                  <a:moveTo>
                    <a:pt x="98829" y="76332"/>
                  </a:moveTo>
                  <a:cubicBezTo>
                    <a:pt x="128793" y="54305"/>
                    <a:pt x="157173" y="31861"/>
                    <a:pt x="182174" y="19182"/>
                  </a:cubicBezTo>
                  <a:cubicBezTo>
                    <a:pt x="207175" y="6503"/>
                    <a:pt x="230185" y="1823"/>
                    <a:pt x="248836" y="256"/>
                  </a:cubicBezTo>
                  <a:cubicBezTo>
                    <a:pt x="267487" y="-1311"/>
                    <a:pt x="291302" y="4622"/>
                    <a:pt x="294080" y="9781"/>
                  </a:cubicBezTo>
                  <a:cubicBezTo>
                    <a:pt x="296858" y="14940"/>
                    <a:pt x="278999" y="21687"/>
                    <a:pt x="265505" y="31212"/>
                  </a:cubicBezTo>
                  <a:cubicBezTo>
                    <a:pt x="252011" y="40737"/>
                    <a:pt x="236533" y="50262"/>
                    <a:pt x="213117" y="66931"/>
                  </a:cubicBezTo>
                  <a:cubicBezTo>
                    <a:pt x="189701" y="83600"/>
                    <a:pt x="145251" y="117335"/>
                    <a:pt x="125011" y="131225"/>
                  </a:cubicBezTo>
                  <a:cubicBezTo>
                    <a:pt x="104771" y="145115"/>
                    <a:pt x="103977" y="145512"/>
                    <a:pt x="91674" y="150274"/>
                  </a:cubicBezTo>
                  <a:cubicBezTo>
                    <a:pt x="79371" y="155036"/>
                    <a:pt x="66467" y="159117"/>
                    <a:pt x="51193" y="159800"/>
                  </a:cubicBezTo>
                  <a:cubicBezTo>
                    <a:pt x="35919" y="160484"/>
                    <a:pt x="1220" y="158741"/>
                    <a:pt x="29" y="154375"/>
                  </a:cubicBezTo>
                  <a:cubicBezTo>
                    <a:pt x="-1162" y="150009"/>
                    <a:pt x="34538" y="123956"/>
                    <a:pt x="34538" y="123956"/>
                  </a:cubicBezTo>
                  <a:lnTo>
                    <a:pt x="98829" y="76332"/>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4" name="任意多边形 133"/>
            <p:cNvSpPr>
              <a:spLocks/>
            </p:cNvSpPr>
            <p:nvPr/>
          </p:nvSpPr>
          <p:spPr>
            <a:xfrm rot="300000">
              <a:off x="6648602" y="2285898"/>
              <a:ext cx="144000" cy="124924"/>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100423 w 286449"/>
                <a:gd name="connsiteY0" fmla="*/ 78954 h 160016"/>
                <a:gd name="connsiteX1" fmla="*/ 183767 w 286449"/>
                <a:gd name="connsiteY1" fmla="*/ 21804 h 160016"/>
                <a:gd name="connsiteX2" fmla="*/ 240917 w 286449"/>
                <a:gd name="connsiteY2" fmla="*/ 373 h 160016"/>
                <a:gd name="connsiteX3" fmla="*/ 286161 w 286449"/>
                <a:gd name="connsiteY3" fmla="*/ 9898 h 160016"/>
                <a:gd name="connsiteX4" fmla="*/ 257586 w 286449"/>
                <a:gd name="connsiteY4" fmla="*/ 31329 h 160016"/>
                <a:gd name="connsiteX5" fmla="*/ 205198 w 286449"/>
                <a:gd name="connsiteY5" fmla="*/ 67048 h 160016"/>
                <a:gd name="connsiteX6" fmla="*/ 117092 w 286449"/>
                <a:gd name="connsiteY6" fmla="*/ 131342 h 160016"/>
                <a:gd name="connsiteX7" fmla="*/ 83755 w 286449"/>
                <a:gd name="connsiteY7" fmla="*/ 150391 h 160016"/>
                <a:gd name="connsiteX8" fmla="*/ 43274 w 286449"/>
                <a:gd name="connsiteY8" fmla="*/ 159917 h 160016"/>
                <a:gd name="connsiteX9" fmla="*/ 26 w 286449"/>
                <a:gd name="connsiteY9" fmla="*/ 144849 h 160016"/>
                <a:gd name="connsiteX10" fmla="*/ 36130 w 286449"/>
                <a:gd name="connsiteY10" fmla="*/ 126579 h 160016"/>
                <a:gd name="connsiteX11" fmla="*/ 100423 w 286449"/>
                <a:gd name="connsiteY11" fmla="*/ 78954 h 160016"/>
                <a:gd name="connsiteX0" fmla="*/ 100435 w 286461"/>
                <a:gd name="connsiteY0" fmla="*/ 78954 h 160016"/>
                <a:gd name="connsiteX1" fmla="*/ 183779 w 286461"/>
                <a:gd name="connsiteY1" fmla="*/ 21804 h 160016"/>
                <a:gd name="connsiteX2" fmla="*/ 240929 w 286461"/>
                <a:gd name="connsiteY2" fmla="*/ 373 h 160016"/>
                <a:gd name="connsiteX3" fmla="*/ 286173 w 286461"/>
                <a:gd name="connsiteY3" fmla="*/ 9898 h 160016"/>
                <a:gd name="connsiteX4" fmla="*/ 257598 w 286461"/>
                <a:gd name="connsiteY4" fmla="*/ 31329 h 160016"/>
                <a:gd name="connsiteX5" fmla="*/ 205210 w 286461"/>
                <a:gd name="connsiteY5" fmla="*/ 67048 h 160016"/>
                <a:gd name="connsiteX6" fmla="*/ 117104 w 286461"/>
                <a:gd name="connsiteY6" fmla="*/ 131342 h 160016"/>
                <a:gd name="connsiteX7" fmla="*/ 83767 w 286461"/>
                <a:gd name="connsiteY7" fmla="*/ 150391 h 160016"/>
                <a:gd name="connsiteX8" fmla="*/ 43286 w 286461"/>
                <a:gd name="connsiteY8" fmla="*/ 159917 h 160016"/>
                <a:gd name="connsiteX9" fmla="*/ 38 w 286461"/>
                <a:gd name="connsiteY9" fmla="*/ 144849 h 160016"/>
                <a:gd name="connsiteX10" fmla="*/ 26631 w 286461"/>
                <a:gd name="connsiteY10" fmla="*/ 124073 h 160016"/>
                <a:gd name="connsiteX11" fmla="*/ 100435 w 286461"/>
                <a:gd name="connsiteY11" fmla="*/ 78954 h 160016"/>
                <a:gd name="connsiteX0" fmla="*/ 90922 w 286461"/>
                <a:gd name="connsiteY0" fmla="*/ 76449 h 160016"/>
                <a:gd name="connsiteX1" fmla="*/ 183779 w 286461"/>
                <a:gd name="connsiteY1" fmla="*/ 21804 h 160016"/>
                <a:gd name="connsiteX2" fmla="*/ 240929 w 286461"/>
                <a:gd name="connsiteY2" fmla="*/ 373 h 160016"/>
                <a:gd name="connsiteX3" fmla="*/ 286173 w 286461"/>
                <a:gd name="connsiteY3" fmla="*/ 9898 h 160016"/>
                <a:gd name="connsiteX4" fmla="*/ 257598 w 286461"/>
                <a:gd name="connsiteY4" fmla="*/ 31329 h 160016"/>
                <a:gd name="connsiteX5" fmla="*/ 205210 w 286461"/>
                <a:gd name="connsiteY5" fmla="*/ 67048 h 160016"/>
                <a:gd name="connsiteX6" fmla="*/ 117104 w 286461"/>
                <a:gd name="connsiteY6" fmla="*/ 131342 h 160016"/>
                <a:gd name="connsiteX7" fmla="*/ 83767 w 286461"/>
                <a:gd name="connsiteY7" fmla="*/ 150391 h 160016"/>
                <a:gd name="connsiteX8" fmla="*/ 43286 w 286461"/>
                <a:gd name="connsiteY8" fmla="*/ 159917 h 160016"/>
                <a:gd name="connsiteX9" fmla="*/ 38 w 286461"/>
                <a:gd name="connsiteY9" fmla="*/ 144849 h 160016"/>
                <a:gd name="connsiteX10" fmla="*/ 26631 w 286461"/>
                <a:gd name="connsiteY10" fmla="*/ 124073 h 160016"/>
                <a:gd name="connsiteX11" fmla="*/ 90922 w 286461"/>
                <a:gd name="connsiteY11" fmla="*/ 76449 h 160016"/>
                <a:gd name="connsiteX0" fmla="*/ 90922 w 286461"/>
                <a:gd name="connsiteY0" fmla="*/ 76332 h 159899"/>
                <a:gd name="connsiteX1" fmla="*/ 174267 w 286461"/>
                <a:gd name="connsiteY1" fmla="*/ 19182 h 159899"/>
                <a:gd name="connsiteX2" fmla="*/ 240929 w 286461"/>
                <a:gd name="connsiteY2" fmla="*/ 256 h 159899"/>
                <a:gd name="connsiteX3" fmla="*/ 286173 w 286461"/>
                <a:gd name="connsiteY3" fmla="*/ 9781 h 159899"/>
                <a:gd name="connsiteX4" fmla="*/ 257598 w 286461"/>
                <a:gd name="connsiteY4" fmla="*/ 31212 h 159899"/>
                <a:gd name="connsiteX5" fmla="*/ 205210 w 286461"/>
                <a:gd name="connsiteY5" fmla="*/ 66931 h 159899"/>
                <a:gd name="connsiteX6" fmla="*/ 117104 w 286461"/>
                <a:gd name="connsiteY6" fmla="*/ 131225 h 159899"/>
                <a:gd name="connsiteX7" fmla="*/ 83767 w 286461"/>
                <a:gd name="connsiteY7" fmla="*/ 150274 h 159899"/>
                <a:gd name="connsiteX8" fmla="*/ 43286 w 286461"/>
                <a:gd name="connsiteY8" fmla="*/ 159800 h 159899"/>
                <a:gd name="connsiteX9" fmla="*/ 38 w 286461"/>
                <a:gd name="connsiteY9" fmla="*/ 144732 h 159899"/>
                <a:gd name="connsiteX10" fmla="*/ 26631 w 286461"/>
                <a:gd name="connsiteY10" fmla="*/ 123956 h 159899"/>
                <a:gd name="connsiteX11" fmla="*/ 90922 w 286461"/>
                <a:gd name="connsiteY11" fmla="*/ 76332 h 159899"/>
                <a:gd name="connsiteX0" fmla="*/ 98829 w 294368"/>
                <a:gd name="connsiteY0" fmla="*/ 76332 h 159944"/>
                <a:gd name="connsiteX1" fmla="*/ 182174 w 294368"/>
                <a:gd name="connsiteY1" fmla="*/ 19182 h 159944"/>
                <a:gd name="connsiteX2" fmla="*/ 248836 w 294368"/>
                <a:gd name="connsiteY2" fmla="*/ 256 h 159944"/>
                <a:gd name="connsiteX3" fmla="*/ 294080 w 294368"/>
                <a:gd name="connsiteY3" fmla="*/ 9781 h 159944"/>
                <a:gd name="connsiteX4" fmla="*/ 265505 w 294368"/>
                <a:gd name="connsiteY4" fmla="*/ 31212 h 159944"/>
                <a:gd name="connsiteX5" fmla="*/ 213117 w 294368"/>
                <a:gd name="connsiteY5" fmla="*/ 66931 h 159944"/>
                <a:gd name="connsiteX6" fmla="*/ 125011 w 294368"/>
                <a:gd name="connsiteY6" fmla="*/ 131225 h 159944"/>
                <a:gd name="connsiteX7" fmla="*/ 91674 w 294368"/>
                <a:gd name="connsiteY7" fmla="*/ 150274 h 159944"/>
                <a:gd name="connsiteX8" fmla="*/ 51193 w 294368"/>
                <a:gd name="connsiteY8" fmla="*/ 159800 h 159944"/>
                <a:gd name="connsiteX9" fmla="*/ 29 w 294368"/>
                <a:gd name="connsiteY9" fmla="*/ 154375 h 159944"/>
                <a:gd name="connsiteX10" fmla="*/ 34538 w 294368"/>
                <a:gd name="connsiteY10" fmla="*/ 123956 h 159944"/>
                <a:gd name="connsiteX11" fmla="*/ 98829 w 294368"/>
                <a:gd name="connsiteY11" fmla="*/ 76332 h 159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4368" h="159944">
                  <a:moveTo>
                    <a:pt x="98829" y="76332"/>
                  </a:moveTo>
                  <a:cubicBezTo>
                    <a:pt x="128793" y="54305"/>
                    <a:pt x="157173" y="31861"/>
                    <a:pt x="182174" y="19182"/>
                  </a:cubicBezTo>
                  <a:cubicBezTo>
                    <a:pt x="207175" y="6503"/>
                    <a:pt x="230185" y="1823"/>
                    <a:pt x="248836" y="256"/>
                  </a:cubicBezTo>
                  <a:cubicBezTo>
                    <a:pt x="267487" y="-1311"/>
                    <a:pt x="291302" y="4622"/>
                    <a:pt x="294080" y="9781"/>
                  </a:cubicBezTo>
                  <a:cubicBezTo>
                    <a:pt x="296858" y="14940"/>
                    <a:pt x="278999" y="21687"/>
                    <a:pt x="265505" y="31212"/>
                  </a:cubicBezTo>
                  <a:cubicBezTo>
                    <a:pt x="252011" y="40737"/>
                    <a:pt x="236533" y="50262"/>
                    <a:pt x="213117" y="66931"/>
                  </a:cubicBezTo>
                  <a:cubicBezTo>
                    <a:pt x="189701" y="83600"/>
                    <a:pt x="145251" y="117335"/>
                    <a:pt x="125011" y="131225"/>
                  </a:cubicBezTo>
                  <a:cubicBezTo>
                    <a:pt x="104771" y="145115"/>
                    <a:pt x="103977" y="145512"/>
                    <a:pt x="91674" y="150274"/>
                  </a:cubicBezTo>
                  <a:cubicBezTo>
                    <a:pt x="79371" y="155036"/>
                    <a:pt x="66467" y="159117"/>
                    <a:pt x="51193" y="159800"/>
                  </a:cubicBezTo>
                  <a:cubicBezTo>
                    <a:pt x="35919" y="160484"/>
                    <a:pt x="1220" y="158741"/>
                    <a:pt x="29" y="154375"/>
                  </a:cubicBezTo>
                  <a:cubicBezTo>
                    <a:pt x="-1162" y="150009"/>
                    <a:pt x="34538" y="123956"/>
                    <a:pt x="34538" y="123956"/>
                  </a:cubicBezTo>
                  <a:lnTo>
                    <a:pt x="98829" y="76332"/>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5" name="椭圆 134"/>
            <p:cNvSpPr/>
            <p:nvPr/>
          </p:nvSpPr>
          <p:spPr>
            <a:xfrm>
              <a:off x="6429376" y="2085975"/>
              <a:ext cx="108000" cy="144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6" name="椭圆 135"/>
            <p:cNvSpPr/>
            <p:nvPr/>
          </p:nvSpPr>
          <p:spPr>
            <a:xfrm>
              <a:off x="6346032" y="1981200"/>
              <a:ext cx="122400" cy="17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7" name="椭圆 136"/>
            <p:cNvSpPr/>
            <p:nvPr/>
          </p:nvSpPr>
          <p:spPr>
            <a:xfrm>
              <a:off x="6231733" y="1973457"/>
              <a:ext cx="122400" cy="151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8" name="椭圆 137"/>
            <p:cNvSpPr/>
            <p:nvPr/>
          </p:nvSpPr>
          <p:spPr>
            <a:xfrm>
              <a:off x="6223791" y="2113949"/>
              <a:ext cx="126000" cy="17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39" name="椭圆 138"/>
            <p:cNvSpPr/>
            <p:nvPr/>
          </p:nvSpPr>
          <p:spPr>
            <a:xfrm>
              <a:off x="6495179" y="2156756"/>
              <a:ext cx="126000" cy="16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0" name="椭圆 139"/>
            <p:cNvSpPr/>
            <p:nvPr/>
          </p:nvSpPr>
          <p:spPr>
            <a:xfrm>
              <a:off x="6170953" y="2419498"/>
              <a:ext cx="108000" cy="136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1" name="椭圆 140"/>
            <p:cNvSpPr/>
            <p:nvPr/>
          </p:nvSpPr>
          <p:spPr>
            <a:xfrm>
              <a:off x="6201602" y="2539946"/>
              <a:ext cx="108000" cy="136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2" name="椭圆 141"/>
            <p:cNvSpPr/>
            <p:nvPr/>
          </p:nvSpPr>
          <p:spPr>
            <a:xfrm>
              <a:off x="6438798" y="2509985"/>
              <a:ext cx="115200" cy="154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3" name="椭圆 142"/>
            <p:cNvSpPr/>
            <p:nvPr/>
          </p:nvSpPr>
          <p:spPr>
            <a:xfrm>
              <a:off x="6539757" y="2441585"/>
              <a:ext cx="115200" cy="154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4" name="椭圆 143"/>
            <p:cNvSpPr/>
            <p:nvPr/>
          </p:nvSpPr>
          <p:spPr>
            <a:xfrm>
              <a:off x="6332958" y="2164124"/>
              <a:ext cx="126000" cy="17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5" name="椭圆 144"/>
            <p:cNvSpPr/>
            <p:nvPr/>
          </p:nvSpPr>
          <p:spPr>
            <a:xfrm>
              <a:off x="6105464" y="2101874"/>
              <a:ext cx="122400" cy="17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6" name="椭圆 145"/>
            <p:cNvSpPr/>
            <p:nvPr/>
          </p:nvSpPr>
          <p:spPr>
            <a:xfrm>
              <a:off x="6080889" y="2590346"/>
              <a:ext cx="126000" cy="17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7" name="椭圆 146"/>
            <p:cNvSpPr/>
            <p:nvPr/>
          </p:nvSpPr>
          <p:spPr>
            <a:xfrm>
              <a:off x="6004683" y="2198840"/>
              <a:ext cx="115200" cy="17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8" name="椭圆 147"/>
            <p:cNvSpPr/>
            <p:nvPr/>
          </p:nvSpPr>
          <p:spPr>
            <a:xfrm>
              <a:off x="6100444" y="2271401"/>
              <a:ext cx="118800" cy="17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49" name="椭圆 148"/>
            <p:cNvSpPr/>
            <p:nvPr/>
          </p:nvSpPr>
          <p:spPr>
            <a:xfrm>
              <a:off x="6215418" y="2281161"/>
              <a:ext cx="118800" cy="17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0" name="椭圆 149"/>
            <p:cNvSpPr/>
            <p:nvPr/>
          </p:nvSpPr>
          <p:spPr>
            <a:xfrm>
              <a:off x="6435198" y="2290875"/>
              <a:ext cx="115200" cy="12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1" name="椭圆 150"/>
            <p:cNvSpPr/>
            <p:nvPr/>
          </p:nvSpPr>
          <p:spPr>
            <a:xfrm>
              <a:off x="6328293" y="2332233"/>
              <a:ext cx="108000" cy="12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2" name="椭圆 151"/>
            <p:cNvSpPr/>
            <p:nvPr/>
          </p:nvSpPr>
          <p:spPr>
            <a:xfrm>
              <a:off x="6353175" y="2435844"/>
              <a:ext cx="108000" cy="12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3" name="椭圆 152"/>
            <p:cNvSpPr/>
            <p:nvPr/>
          </p:nvSpPr>
          <p:spPr>
            <a:xfrm>
              <a:off x="6454322" y="2386685"/>
              <a:ext cx="108000" cy="12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4" name="椭圆 153"/>
            <p:cNvSpPr/>
            <p:nvPr/>
          </p:nvSpPr>
          <p:spPr>
            <a:xfrm>
              <a:off x="5953359" y="2487108"/>
              <a:ext cx="108000" cy="12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5" name="椭圆 154"/>
            <p:cNvSpPr/>
            <p:nvPr/>
          </p:nvSpPr>
          <p:spPr>
            <a:xfrm>
              <a:off x="6074438" y="2468063"/>
              <a:ext cx="108000" cy="12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6" name="椭圆 155"/>
            <p:cNvSpPr/>
            <p:nvPr/>
          </p:nvSpPr>
          <p:spPr>
            <a:xfrm>
              <a:off x="5987663" y="2365949"/>
              <a:ext cx="126000" cy="133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7" name="椭圆 156"/>
            <p:cNvSpPr/>
            <p:nvPr/>
          </p:nvSpPr>
          <p:spPr>
            <a:xfrm>
              <a:off x="6511540" y="2580614"/>
              <a:ext cx="115200" cy="151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8" name="椭圆 157"/>
            <p:cNvSpPr/>
            <p:nvPr/>
          </p:nvSpPr>
          <p:spPr>
            <a:xfrm>
              <a:off x="6309357" y="2555262"/>
              <a:ext cx="126000" cy="154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59" name="椭圆 158"/>
            <p:cNvSpPr/>
            <p:nvPr/>
          </p:nvSpPr>
          <p:spPr>
            <a:xfrm>
              <a:off x="6199885" y="2649742"/>
              <a:ext cx="115200" cy="144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0" name="椭圆 159"/>
            <p:cNvSpPr/>
            <p:nvPr/>
          </p:nvSpPr>
          <p:spPr>
            <a:xfrm>
              <a:off x="6400234" y="2666164"/>
              <a:ext cx="108000" cy="12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1" name="椭圆 160"/>
            <p:cNvSpPr/>
            <p:nvPr/>
          </p:nvSpPr>
          <p:spPr>
            <a:xfrm>
              <a:off x="6461757" y="2721948"/>
              <a:ext cx="126000" cy="154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2" name="任意多边形 161"/>
            <p:cNvSpPr/>
            <p:nvPr/>
          </p:nvSpPr>
          <p:spPr>
            <a:xfrm>
              <a:off x="5988554" y="2328849"/>
              <a:ext cx="684681" cy="385929"/>
            </a:xfrm>
            <a:custGeom>
              <a:avLst/>
              <a:gdLst>
                <a:gd name="connsiteX0" fmla="*/ 678946 w 684681"/>
                <a:gd name="connsiteY0" fmla="*/ 12 h 385929"/>
                <a:gd name="connsiteX1" fmla="*/ 647990 w 684681"/>
                <a:gd name="connsiteY1" fmla="*/ 52400 h 385929"/>
                <a:gd name="connsiteX2" fmla="*/ 614653 w 684681"/>
                <a:gd name="connsiteY2" fmla="*/ 92881 h 385929"/>
                <a:gd name="connsiteX3" fmla="*/ 540834 w 684681"/>
                <a:gd name="connsiteY3" fmla="*/ 123837 h 385929"/>
                <a:gd name="connsiteX4" fmla="*/ 421771 w 684681"/>
                <a:gd name="connsiteY4" fmla="*/ 173844 h 385929"/>
                <a:gd name="connsiteX5" fmla="*/ 302708 w 684681"/>
                <a:gd name="connsiteY5" fmla="*/ 230995 h 385929"/>
                <a:gd name="connsiteX6" fmla="*/ 200315 w 684681"/>
                <a:gd name="connsiteY6" fmla="*/ 290525 h 385929"/>
                <a:gd name="connsiteX7" fmla="*/ 88396 w 684681"/>
                <a:gd name="connsiteY7" fmla="*/ 361963 h 385929"/>
                <a:gd name="connsiteX8" fmla="*/ 59886 w 684681"/>
                <a:gd name="connsiteY8" fmla="*/ 380219 h 385929"/>
                <a:gd name="connsiteX9" fmla="*/ 54592 w 684681"/>
                <a:gd name="connsiteY9" fmla="*/ 376055 h 385929"/>
                <a:gd name="connsiteX10" fmla="*/ 33573 w 684681"/>
                <a:gd name="connsiteY10" fmla="*/ 371104 h 385929"/>
                <a:gd name="connsiteX11" fmla="*/ 12554 w 684681"/>
                <a:gd name="connsiteY11" fmla="*/ 376055 h 385929"/>
                <a:gd name="connsiteX12" fmla="*/ 0 w 684681"/>
                <a:gd name="connsiteY12" fmla="*/ 385929 h 385929"/>
                <a:gd name="connsiteX13" fmla="*/ 13501 w 684681"/>
                <a:gd name="connsiteY13" fmla="*/ 372959 h 385929"/>
                <a:gd name="connsiteX14" fmla="*/ 22723 w 684681"/>
                <a:gd name="connsiteY14" fmla="*/ 337735 h 385929"/>
                <a:gd name="connsiteX15" fmla="*/ 21919 w 684681"/>
                <a:gd name="connsiteY15" fmla="*/ 333087 h 385929"/>
                <a:gd name="connsiteX16" fmla="*/ 38093 w 684681"/>
                <a:gd name="connsiteY16" fmla="*/ 321928 h 385929"/>
                <a:gd name="connsiteX17" fmla="*/ 71727 w 684681"/>
                <a:gd name="connsiteY17" fmla="*/ 300050 h 385929"/>
                <a:gd name="connsiteX18" fmla="*/ 197934 w 684681"/>
                <a:gd name="connsiteY18" fmla="*/ 216707 h 385929"/>
                <a:gd name="connsiteX19" fmla="*/ 355096 w 684681"/>
                <a:gd name="connsiteY19" fmla="*/ 133363 h 385929"/>
                <a:gd name="connsiteX20" fmla="*/ 524165 w 684681"/>
                <a:gd name="connsiteY20" fmla="*/ 57163 h 385929"/>
                <a:gd name="connsiteX21" fmla="*/ 678946 w 684681"/>
                <a:gd name="connsiteY21" fmla="*/ 12 h 385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684681" h="385929">
                  <a:moveTo>
                    <a:pt x="678946" y="12"/>
                  </a:moveTo>
                  <a:cubicBezTo>
                    <a:pt x="699583" y="-782"/>
                    <a:pt x="658705" y="36922"/>
                    <a:pt x="647990" y="52400"/>
                  </a:cubicBezTo>
                  <a:cubicBezTo>
                    <a:pt x="637275" y="67878"/>
                    <a:pt x="632512" y="80975"/>
                    <a:pt x="614653" y="92881"/>
                  </a:cubicBezTo>
                  <a:cubicBezTo>
                    <a:pt x="596794" y="104787"/>
                    <a:pt x="572981" y="110343"/>
                    <a:pt x="540834" y="123837"/>
                  </a:cubicBezTo>
                  <a:cubicBezTo>
                    <a:pt x="508687" y="137331"/>
                    <a:pt x="461459" y="155984"/>
                    <a:pt x="421771" y="173844"/>
                  </a:cubicBezTo>
                  <a:cubicBezTo>
                    <a:pt x="382083" y="191704"/>
                    <a:pt x="339617" y="211548"/>
                    <a:pt x="302708" y="230995"/>
                  </a:cubicBezTo>
                  <a:cubicBezTo>
                    <a:pt x="265799" y="250442"/>
                    <a:pt x="236034" y="268697"/>
                    <a:pt x="200315" y="290525"/>
                  </a:cubicBezTo>
                  <a:cubicBezTo>
                    <a:pt x="164596" y="312353"/>
                    <a:pt x="125702" y="338150"/>
                    <a:pt x="88396" y="361963"/>
                  </a:cubicBezTo>
                  <a:lnTo>
                    <a:pt x="59886" y="380219"/>
                  </a:lnTo>
                  <a:lnTo>
                    <a:pt x="54592" y="376055"/>
                  </a:lnTo>
                  <a:cubicBezTo>
                    <a:pt x="48132" y="372867"/>
                    <a:pt x="41029" y="371104"/>
                    <a:pt x="33573" y="371104"/>
                  </a:cubicBezTo>
                  <a:cubicBezTo>
                    <a:pt x="26117" y="371104"/>
                    <a:pt x="19015" y="372867"/>
                    <a:pt x="12554" y="376055"/>
                  </a:cubicBezTo>
                  <a:lnTo>
                    <a:pt x="0" y="385929"/>
                  </a:lnTo>
                  <a:lnTo>
                    <a:pt x="13501" y="372959"/>
                  </a:lnTo>
                  <a:cubicBezTo>
                    <a:pt x="19323" y="362904"/>
                    <a:pt x="22723" y="350783"/>
                    <a:pt x="22723" y="337735"/>
                  </a:cubicBezTo>
                  <a:lnTo>
                    <a:pt x="21919" y="333087"/>
                  </a:lnTo>
                  <a:lnTo>
                    <a:pt x="38093" y="321928"/>
                  </a:lnTo>
                  <a:cubicBezTo>
                    <a:pt x="46427" y="316521"/>
                    <a:pt x="56448" y="310171"/>
                    <a:pt x="71727" y="300050"/>
                  </a:cubicBezTo>
                  <a:cubicBezTo>
                    <a:pt x="102286" y="279809"/>
                    <a:pt x="150706" y="244488"/>
                    <a:pt x="197934" y="216707"/>
                  </a:cubicBezTo>
                  <a:cubicBezTo>
                    <a:pt x="245162" y="188926"/>
                    <a:pt x="300724" y="159954"/>
                    <a:pt x="355096" y="133363"/>
                  </a:cubicBezTo>
                  <a:cubicBezTo>
                    <a:pt x="409468" y="106772"/>
                    <a:pt x="470190" y="79388"/>
                    <a:pt x="524165" y="57163"/>
                  </a:cubicBezTo>
                  <a:cubicBezTo>
                    <a:pt x="578140" y="34938"/>
                    <a:pt x="658309" y="806"/>
                    <a:pt x="678946" y="12"/>
                  </a:cubicBez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163" name="组合 162"/>
            <p:cNvGrpSpPr/>
            <p:nvPr/>
          </p:nvGrpSpPr>
          <p:grpSpPr>
            <a:xfrm>
              <a:off x="3953364" y="4308027"/>
              <a:ext cx="165600" cy="165600"/>
              <a:chOff x="3953364" y="4308027"/>
              <a:chExt cx="165600" cy="165600"/>
            </a:xfrm>
          </p:grpSpPr>
          <p:sp>
            <p:nvSpPr>
              <p:cNvPr id="551" name="椭圆 550"/>
              <p:cNvSpPr/>
              <p:nvPr/>
            </p:nvSpPr>
            <p:spPr>
              <a:xfrm>
                <a:off x="3953364" y="4308027"/>
                <a:ext cx="165600" cy="165600"/>
              </a:xfrm>
              <a:prstGeom prst="ellipse">
                <a:avLst/>
              </a:prstGeom>
              <a:solidFill>
                <a:srgbClr val="EED3CB"/>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2" name="椭圆 551"/>
              <p:cNvSpPr>
                <a:spLocks noChangeAspect="1"/>
              </p:cNvSpPr>
              <p:nvPr/>
            </p:nvSpPr>
            <p:spPr>
              <a:xfrm>
                <a:off x="4007992" y="4308896"/>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3" name="椭圆 552"/>
              <p:cNvSpPr>
                <a:spLocks noChangeAspect="1"/>
              </p:cNvSpPr>
              <p:nvPr/>
            </p:nvSpPr>
            <p:spPr>
              <a:xfrm>
                <a:off x="4053956" y="432822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4" name="椭圆 553"/>
              <p:cNvSpPr>
                <a:spLocks/>
              </p:cNvSpPr>
              <p:nvPr/>
            </p:nvSpPr>
            <p:spPr>
              <a:xfrm>
                <a:off x="3965024" y="4334797"/>
                <a:ext cx="46800" cy="504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5" name="椭圆 554"/>
              <p:cNvSpPr>
                <a:spLocks noChangeAspect="1"/>
              </p:cNvSpPr>
              <p:nvPr/>
            </p:nvSpPr>
            <p:spPr>
              <a:xfrm>
                <a:off x="4071835" y="437133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6" name="椭圆 555"/>
              <p:cNvSpPr>
                <a:spLocks/>
              </p:cNvSpPr>
              <p:nvPr/>
            </p:nvSpPr>
            <p:spPr>
              <a:xfrm>
                <a:off x="3960880" y="4389235"/>
                <a:ext cx="46800" cy="504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7" name="椭圆 556"/>
              <p:cNvSpPr>
                <a:spLocks noChangeAspect="1"/>
              </p:cNvSpPr>
              <p:nvPr/>
            </p:nvSpPr>
            <p:spPr>
              <a:xfrm>
                <a:off x="3998333" y="442283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8" name="椭圆 557"/>
              <p:cNvSpPr>
                <a:spLocks noChangeAspect="1"/>
              </p:cNvSpPr>
              <p:nvPr/>
            </p:nvSpPr>
            <p:spPr>
              <a:xfrm>
                <a:off x="4047614" y="441303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9" name="椭圆 558"/>
              <p:cNvSpPr>
                <a:spLocks noChangeAspect="1"/>
              </p:cNvSpPr>
              <p:nvPr/>
            </p:nvSpPr>
            <p:spPr>
              <a:xfrm>
                <a:off x="4008865" y="434956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0" name="椭圆 559"/>
              <p:cNvSpPr>
                <a:spLocks noChangeAspect="1"/>
              </p:cNvSpPr>
              <p:nvPr/>
            </p:nvSpPr>
            <p:spPr>
              <a:xfrm>
                <a:off x="4004965" y="437235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61" name="椭圆 560"/>
              <p:cNvSpPr>
                <a:spLocks noChangeAspect="1"/>
              </p:cNvSpPr>
              <p:nvPr/>
            </p:nvSpPr>
            <p:spPr>
              <a:xfrm>
                <a:off x="4033225" y="436861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164" name="组合 163"/>
            <p:cNvGrpSpPr/>
            <p:nvPr/>
          </p:nvGrpSpPr>
          <p:grpSpPr>
            <a:xfrm>
              <a:off x="4075326" y="4369974"/>
              <a:ext cx="132944" cy="201600"/>
              <a:chOff x="4075326" y="4369974"/>
              <a:chExt cx="132944" cy="201600"/>
            </a:xfrm>
          </p:grpSpPr>
          <p:sp>
            <p:nvSpPr>
              <p:cNvPr id="539" name="椭圆 538"/>
              <p:cNvSpPr/>
              <p:nvPr/>
            </p:nvSpPr>
            <p:spPr>
              <a:xfrm rot="900000">
                <a:off x="4076522" y="4369974"/>
                <a:ext cx="129600" cy="201600"/>
              </a:xfrm>
              <a:prstGeom prst="ellipse">
                <a:avLst/>
              </a:prstGeom>
              <a:solidFill>
                <a:srgbClr val="EED3CB"/>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540" name="组合 539"/>
              <p:cNvGrpSpPr/>
              <p:nvPr/>
            </p:nvGrpSpPr>
            <p:grpSpPr>
              <a:xfrm>
                <a:off x="4075326" y="4373757"/>
                <a:ext cx="132944" cy="191205"/>
                <a:chOff x="4075326" y="4373757"/>
                <a:chExt cx="132944" cy="191205"/>
              </a:xfrm>
              <a:solidFill>
                <a:srgbClr val="EED3CB"/>
              </a:solidFill>
            </p:grpSpPr>
            <p:sp>
              <p:nvSpPr>
                <p:cNvPr id="541" name="椭圆 540"/>
                <p:cNvSpPr>
                  <a:spLocks noChangeAspect="1"/>
                </p:cNvSpPr>
                <p:nvPr/>
              </p:nvSpPr>
              <p:spPr>
                <a:xfrm>
                  <a:off x="4138070" y="437375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2" name="椭圆 541"/>
                <p:cNvSpPr>
                  <a:spLocks noChangeAspect="1"/>
                </p:cNvSpPr>
                <p:nvPr/>
              </p:nvSpPr>
              <p:spPr>
                <a:xfrm>
                  <a:off x="4161470" y="4412357"/>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3" name="椭圆 542"/>
                <p:cNvSpPr>
                  <a:spLocks noChangeAspect="1"/>
                </p:cNvSpPr>
                <p:nvPr/>
              </p:nvSpPr>
              <p:spPr>
                <a:xfrm>
                  <a:off x="4098757" y="4394755"/>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4" name="椭圆 543"/>
                <p:cNvSpPr>
                  <a:spLocks noChangeAspect="1"/>
                </p:cNvSpPr>
                <p:nvPr/>
              </p:nvSpPr>
              <p:spPr>
                <a:xfrm>
                  <a:off x="4075326" y="4438583"/>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5" name="椭圆 544"/>
                <p:cNvSpPr>
                  <a:spLocks noChangeAspect="1"/>
                </p:cNvSpPr>
                <p:nvPr/>
              </p:nvSpPr>
              <p:spPr>
                <a:xfrm>
                  <a:off x="4153298" y="4460130"/>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6" name="椭圆 545"/>
                <p:cNvSpPr>
                  <a:spLocks noChangeAspect="1"/>
                </p:cNvSpPr>
                <p:nvPr/>
              </p:nvSpPr>
              <p:spPr>
                <a:xfrm>
                  <a:off x="4077411" y="448790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7" name="椭圆 546"/>
                <p:cNvSpPr>
                  <a:spLocks noChangeAspect="1"/>
                </p:cNvSpPr>
                <p:nvPr/>
              </p:nvSpPr>
              <p:spPr>
                <a:xfrm>
                  <a:off x="4132936" y="4500561"/>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8" name="椭圆 547"/>
                <p:cNvSpPr>
                  <a:spLocks noChangeAspect="1"/>
                </p:cNvSpPr>
                <p:nvPr/>
              </p:nvSpPr>
              <p:spPr>
                <a:xfrm>
                  <a:off x="4099242" y="4518162"/>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49" name="椭圆 548"/>
                <p:cNvSpPr>
                  <a:spLocks noChangeAspect="1"/>
                </p:cNvSpPr>
                <p:nvPr/>
              </p:nvSpPr>
              <p:spPr>
                <a:xfrm>
                  <a:off x="4120449" y="4419748"/>
                  <a:ext cx="46800" cy="468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50" name="椭圆 549"/>
                <p:cNvSpPr>
                  <a:spLocks/>
                </p:cNvSpPr>
                <p:nvPr/>
              </p:nvSpPr>
              <p:spPr>
                <a:xfrm>
                  <a:off x="4110584" y="4466548"/>
                  <a:ext cx="46800" cy="50400"/>
                </a:xfrm>
                <a:prstGeom prst="ellipse">
                  <a:avLst/>
                </a:prstGeom>
                <a:grp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sp>
          <p:nvSpPr>
            <p:cNvPr id="165" name="椭圆 164"/>
            <p:cNvSpPr/>
            <p:nvPr/>
          </p:nvSpPr>
          <p:spPr>
            <a:xfrm>
              <a:off x="3817085" y="4075765"/>
              <a:ext cx="2016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66" name="任意多边形 165"/>
            <p:cNvSpPr/>
            <p:nvPr/>
          </p:nvSpPr>
          <p:spPr>
            <a:xfrm>
              <a:off x="4203063" y="2881259"/>
              <a:ext cx="2255035" cy="1608559"/>
            </a:xfrm>
            <a:custGeom>
              <a:avLst/>
              <a:gdLst>
                <a:gd name="connsiteX0" fmla="*/ 2075484 w 2255035"/>
                <a:gd name="connsiteY0" fmla="*/ 0 h 1608559"/>
                <a:gd name="connsiteX1" fmla="*/ 2088201 w 2255035"/>
                <a:gd name="connsiteY1" fmla="*/ 4816 h 1608559"/>
                <a:gd name="connsiteX2" fmla="*/ 2209645 w 2255035"/>
                <a:gd name="connsiteY2" fmla="*/ 23866 h 1608559"/>
                <a:gd name="connsiteX3" fmla="*/ 2254890 w 2255035"/>
                <a:gd name="connsiteY3" fmla="*/ 31011 h 1608559"/>
                <a:gd name="connsiteX4" fmla="*/ 2221550 w 2255035"/>
                <a:gd name="connsiteY4" fmla="*/ 57205 h 1608559"/>
                <a:gd name="connsiteX5" fmla="*/ 2154876 w 2255035"/>
                <a:gd name="connsiteY5" fmla="*/ 71491 h 1608559"/>
                <a:gd name="connsiteX6" fmla="*/ 1997713 w 2255035"/>
                <a:gd name="connsiteY6" fmla="*/ 142929 h 1608559"/>
                <a:gd name="connsiteX7" fmla="*/ 1826264 w 2255035"/>
                <a:gd name="connsiteY7" fmla="*/ 247704 h 1608559"/>
                <a:gd name="connsiteX8" fmla="*/ 1631002 w 2255035"/>
                <a:gd name="connsiteY8" fmla="*/ 397724 h 1608559"/>
                <a:gd name="connsiteX9" fmla="*/ 1459551 w 2255035"/>
                <a:gd name="connsiteY9" fmla="*/ 581079 h 1608559"/>
                <a:gd name="connsiteX10" fmla="*/ 1323820 w 2255035"/>
                <a:gd name="connsiteY10" fmla="*/ 750149 h 1608559"/>
                <a:gd name="connsiteX11" fmla="*/ 1226189 w 2255035"/>
                <a:gd name="connsiteY11" fmla="*/ 881117 h 1608559"/>
                <a:gd name="connsiteX12" fmla="*/ 1099981 w 2255035"/>
                <a:gd name="connsiteY12" fmla="*/ 1071618 h 1608559"/>
                <a:gd name="connsiteX13" fmla="*/ 935676 w 2255035"/>
                <a:gd name="connsiteY13" fmla="*/ 1262117 h 1608559"/>
                <a:gd name="connsiteX14" fmla="*/ 735651 w 2255035"/>
                <a:gd name="connsiteY14" fmla="*/ 1404992 h 1608559"/>
                <a:gd name="connsiteX15" fmla="*/ 521338 w 2255035"/>
                <a:gd name="connsiteY15" fmla="*/ 1509767 h 1608559"/>
                <a:gd name="connsiteX16" fmla="*/ 335601 w 2255035"/>
                <a:gd name="connsiteY16" fmla="*/ 1571680 h 1608559"/>
                <a:gd name="connsiteX17" fmla="*/ 285744 w 2255035"/>
                <a:gd name="connsiteY17" fmla="*/ 1586562 h 1608559"/>
                <a:gd name="connsiteX18" fmla="*/ 267169 w 2255035"/>
                <a:gd name="connsiteY18" fmla="*/ 1590810 h 1608559"/>
                <a:gd name="connsiteX19" fmla="*/ 256013 w 2255035"/>
                <a:gd name="connsiteY19" fmla="*/ 1579110 h 1608559"/>
                <a:gd name="connsiteX20" fmla="*/ 224484 w 2255035"/>
                <a:gd name="connsiteY20" fmla="*/ 1569208 h 1608559"/>
                <a:gd name="connsiteX21" fmla="*/ 167208 w 2255035"/>
                <a:gd name="connsiteY21" fmla="*/ 1606113 h 1608559"/>
                <a:gd name="connsiteX22" fmla="*/ 167007 w 2255035"/>
                <a:gd name="connsiteY22" fmla="*/ 1606578 h 1608559"/>
                <a:gd name="connsiteX23" fmla="*/ 119531 w 2255035"/>
                <a:gd name="connsiteY23" fmla="*/ 1608559 h 1608559"/>
                <a:gd name="connsiteX24" fmla="*/ 118151 w 2255035"/>
                <a:gd name="connsiteY24" fmla="*/ 1604404 h 1608559"/>
                <a:gd name="connsiteX25" fmla="*/ 58336 w 2255035"/>
                <a:gd name="connsiteY25" fmla="*/ 1557892 h 1608559"/>
                <a:gd name="connsiteX26" fmla="*/ 22476 w 2255035"/>
                <a:gd name="connsiteY26" fmla="*/ 1565830 h 1608559"/>
                <a:gd name="connsiteX27" fmla="*/ 4087 w 2255035"/>
                <a:gd name="connsiteY27" fmla="*/ 1582067 h 1608559"/>
                <a:gd name="connsiteX28" fmla="*/ 6088 w 2255035"/>
                <a:gd name="connsiteY28" fmla="*/ 1567071 h 1608559"/>
                <a:gd name="connsiteX29" fmla="*/ 0 w 2255035"/>
                <a:gd name="connsiteY29" fmla="*/ 1540481 h 1608559"/>
                <a:gd name="connsiteX30" fmla="*/ 93532 w 2255035"/>
                <a:gd name="connsiteY30" fmla="*/ 1542284 h 1608559"/>
                <a:gd name="connsiteX31" fmla="*/ 195107 w 2255035"/>
                <a:gd name="connsiteY31" fmla="*/ 1540722 h 1608559"/>
                <a:gd name="connsiteX32" fmla="*/ 402276 w 2255035"/>
                <a:gd name="connsiteY32" fmla="*/ 1502623 h 1608559"/>
                <a:gd name="connsiteX33" fmla="*/ 626113 w 2255035"/>
                <a:gd name="connsiteY33" fmla="*/ 1409754 h 1608559"/>
                <a:gd name="connsiteX34" fmla="*/ 861856 w 2255035"/>
                <a:gd name="connsiteY34" fmla="*/ 1247829 h 1608559"/>
                <a:gd name="connsiteX35" fmla="*/ 1064263 w 2255035"/>
                <a:gd name="connsiteY35" fmla="*/ 1014466 h 1608559"/>
                <a:gd name="connsiteX36" fmla="*/ 1221426 w 2255035"/>
                <a:gd name="connsiteY36" fmla="*/ 785866 h 1608559"/>
                <a:gd name="connsiteX37" fmla="*/ 1359539 w 2255035"/>
                <a:gd name="connsiteY37" fmla="*/ 597748 h 1608559"/>
                <a:gd name="connsiteX38" fmla="*/ 1483363 w 2255035"/>
                <a:gd name="connsiteY38" fmla="*/ 457254 h 1608559"/>
                <a:gd name="connsiteX39" fmla="*/ 1642908 w 2255035"/>
                <a:gd name="connsiteY39" fmla="*/ 316760 h 1608559"/>
                <a:gd name="connsiteX40" fmla="*/ 1850076 w 2255035"/>
                <a:gd name="connsiteY40" fmla="*/ 157217 h 1608559"/>
                <a:gd name="connsiteX41" fmla="*/ 2014382 w 2255035"/>
                <a:gd name="connsiteY41" fmla="*/ 42916 h 1608559"/>
                <a:gd name="connsiteX42" fmla="*/ 2060370 w 2255035"/>
                <a:gd name="connsiteY42" fmla="*/ 9579 h 1608559"/>
                <a:gd name="connsiteX43" fmla="*/ 2075484 w 2255035"/>
                <a:gd name="connsiteY43" fmla="*/ 0 h 1608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255035" h="1608559">
                  <a:moveTo>
                    <a:pt x="2075484" y="0"/>
                  </a:moveTo>
                  <a:lnTo>
                    <a:pt x="2088201" y="4816"/>
                  </a:lnTo>
                  <a:cubicBezTo>
                    <a:pt x="2133842" y="19105"/>
                    <a:pt x="2181862" y="19500"/>
                    <a:pt x="2209645" y="23866"/>
                  </a:cubicBezTo>
                  <a:cubicBezTo>
                    <a:pt x="2237426" y="28232"/>
                    <a:pt x="2252906" y="25455"/>
                    <a:pt x="2254890" y="31011"/>
                  </a:cubicBezTo>
                  <a:cubicBezTo>
                    <a:pt x="2256872" y="36567"/>
                    <a:pt x="2238219" y="50458"/>
                    <a:pt x="2221550" y="57205"/>
                  </a:cubicBezTo>
                  <a:cubicBezTo>
                    <a:pt x="2204882" y="63952"/>
                    <a:pt x="2192183" y="57204"/>
                    <a:pt x="2154876" y="71491"/>
                  </a:cubicBezTo>
                  <a:cubicBezTo>
                    <a:pt x="2117569" y="85779"/>
                    <a:pt x="2052481" y="113561"/>
                    <a:pt x="1997713" y="142929"/>
                  </a:cubicBezTo>
                  <a:cubicBezTo>
                    <a:pt x="1942945" y="172299"/>
                    <a:pt x="1887383" y="205238"/>
                    <a:pt x="1826264" y="247704"/>
                  </a:cubicBezTo>
                  <a:cubicBezTo>
                    <a:pt x="1765144" y="290171"/>
                    <a:pt x="1692121" y="342161"/>
                    <a:pt x="1631002" y="397724"/>
                  </a:cubicBezTo>
                  <a:cubicBezTo>
                    <a:pt x="1569883" y="453285"/>
                    <a:pt x="1510748" y="522342"/>
                    <a:pt x="1459551" y="581079"/>
                  </a:cubicBezTo>
                  <a:cubicBezTo>
                    <a:pt x="1408354" y="639816"/>
                    <a:pt x="1362714" y="700142"/>
                    <a:pt x="1323820" y="750149"/>
                  </a:cubicBezTo>
                  <a:cubicBezTo>
                    <a:pt x="1284925" y="800154"/>
                    <a:pt x="1263495" y="827539"/>
                    <a:pt x="1226189" y="881117"/>
                  </a:cubicBezTo>
                  <a:cubicBezTo>
                    <a:pt x="1188883" y="934695"/>
                    <a:pt x="1148401" y="1008117"/>
                    <a:pt x="1099981" y="1071618"/>
                  </a:cubicBezTo>
                  <a:cubicBezTo>
                    <a:pt x="1051564" y="1135118"/>
                    <a:pt x="996399" y="1206554"/>
                    <a:pt x="935676" y="1262117"/>
                  </a:cubicBezTo>
                  <a:cubicBezTo>
                    <a:pt x="874955" y="1317679"/>
                    <a:pt x="804707" y="1363717"/>
                    <a:pt x="735651" y="1404992"/>
                  </a:cubicBezTo>
                  <a:cubicBezTo>
                    <a:pt x="666595" y="1446266"/>
                    <a:pt x="588012" y="1481985"/>
                    <a:pt x="521338" y="1509767"/>
                  </a:cubicBezTo>
                  <a:cubicBezTo>
                    <a:pt x="454663" y="1537548"/>
                    <a:pt x="382433" y="1557393"/>
                    <a:pt x="335601" y="1571680"/>
                  </a:cubicBezTo>
                  <a:cubicBezTo>
                    <a:pt x="312186" y="1578823"/>
                    <a:pt x="298593" y="1583188"/>
                    <a:pt x="285744" y="1586562"/>
                  </a:cubicBezTo>
                  <a:lnTo>
                    <a:pt x="267169" y="1590810"/>
                  </a:lnTo>
                  <a:lnTo>
                    <a:pt x="256013" y="1579110"/>
                  </a:lnTo>
                  <a:cubicBezTo>
                    <a:pt x="246322" y="1572734"/>
                    <a:pt x="235668" y="1569208"/>
                    <a:pt x="224484" y="1569208"/>
                  </a:cubicBezTo>
                  <a:cubicBezTo>
                    <a:pt x="202117" y="1569208"/>
                    <a:pt x="181867" y="1583311"/>
                    <a:pt x="167208" y="1606113"/>
                  </a:cubicBezTo>
                  <a:lnTo>
                    <a:pt x="167007" y="1606578"/>
                  </a:lnTo>
                  <a:lnTo>
                    <a:pt x="119531" y="1608559"/>
                  </a:lnTo>
                  <a:lnTo>
                    <a:pt x="118151" y="1604404"/>
                  </a:lnTo>
                  <a:cubicBezTo>
                    <a:pt x="104139" y="1577673"/>
                    <a:pt x="83095" y="1560058"/>
                    <a:pt x="58336" y="1557892"/>
                  </a:cubicBezTo>
                  <a:cubicBezTo>
                    <a:pt x="45957" y="1556809"/>
                    <a:pt x="33821" y="1559690"/>
                    <a:pt x="22476" y="1565830"/>
                  </a:cubicBezTo>
                  <a:lnTo>
                    <a:pt x="4087" y="1582067"/>
                  </a:lnTo>
                  <a:lnTo>
                    <a:pt x="6088" y="1567071"/>
                  </a:lnTo>
                  <a:lnTo>
                    <a:pt x="0" y="1540481"/>
                  </a:lnTo>
                  <a:lnTo>
                    <a:pt x="93532" y="1542284"/>
                  </a:lnTo>
                  <a:cubicBezTo>
                    <a:pt x="134112" y="1542781"/>
                    <a:pt x="170402" y="1542607"/>
                    <a:pt x="195107" y="1540722"/>
                  </a:cubicBezTo>
                  <a:cubicBezTo>
                    <a:pt x="293929" y="1533182"/>
                    <a:pt x="330442" y="1524451"/>
                    <a:pt x="402276" y="1502623"/>
                  </a:cubicBezTo>
                  <a:cubicBezTo>
                    <a:pt x="474110" y="1480795"/>
                    <a:pt x="549516" y="1452220"/>
                    <a:pt x="626113" y="1409754"/>
                  </a:cubicBezTo>
                  <a:cubicBezTo>
                    <a:pt x="702710" y="1367288"/>
                    <a:pt x="788831" y="1313710"/>
                    <a:pt x="861856" y="1247829"/>
                  </a:cubicBezTo>
                  <a:cubicBezTo>
                    <a:pt x="934881" y="1181948"/>
                    <a:pt x="1004335" y="1091460"/>
                    <a:pt x="1064263" y="1014466"/>
                  </a:cubicBezTo>
                  <a:cubicBezTo>
                    <a:pt x="1124191" y="937472"/>
                    <a:pt x="1172213" y="855319"/>
                    <a:pt x="1221426" y="785866"/>
                  </a:cubicBezTo>
                  <a:cubicBezTo>
                    <a:pt x="1270639" y="716413"/>
                    <a:pt x="1315883" y="652517"/>
                    <a:pt x="1359539" y="597748"/>
                  </a:cubicBezTo>
                  <a:cubicBezTo>
                    <a:pt x="1403195" y="542979"/>
                    <a:pt x="1436135" y="504085"/>
                    <a:pt x="1483363" y="457254"/>
                  </a:cubicBezTo>
                  <a:cubicBezTo>
                    <a:pt x="1530591" y="410423"/>
                    <a:pt x="1581789" y="366766"/>
                    <a:pt x="1642908" y="316760"/>
                  </a:cubicBezTo>
                  <a:cubicBezTo>
                    <a:pt x="1704027" y="266754"/>
                    <a:pt x="1788164" y="202858"/>
                    <a:pt x="1850076" y="157217"/>
                  </a:cubicBezTo>
                  <a:cubicBezTo>
                    <a:pt x="1911988" y="111576"/>
                    <a:pt x="1971916" y="71491"/>
                    <a:pt x="2014382" y="42916"/>
                  </a:cubicBezTo>
                  <a:cubicBezTo>
                    <a:pt x="2035615" y="28629"/>
                    <a:pt x="2048117" y="18310"/>
                    <a:pt x="2060370" y="9579"/>
                  </a:cubicBezTo>
                  <a:lnTo>
                    <a:pt x="2075484"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67" name="任意多边形 166"/>
            <p:cNvSpPr/>
            <p:nvPr/>
          </p:nvSpPr>
          <p:spPr>
            <a:xfrm>
              <a:off x="4193842" y="2849109"/>
              <a:ext cx="2084705" cy="1574673"/>
            </a:xfrm>
            <a:custGeom>
              <a:avLst/>
              <a:gdLst>
                <a:gd name="connsiteX0" fmla="*/ 2005019 w 2084705"/>
                <a:gd name="connsiteY0" fmla="*/ 0 h 1574673"/>
                <a:gd name="connsiteX1" fmla="*/ 2021966 w 2084705"/>
                <a:gd name="connsiteY1" fmla="*/ 8392 h 1574673"/>
                <a:gd name="connsiteX2" fmla="*/ 2084705 w 2084705"/>
                <a:gd name="connsiteY2" fmla="*/ 32151 h 1574673"/>
                <a:gd name="connsiteX3" fmla="*/ 2069591 w 2084705"/>
                <a:gd name="connsiteY3" fmla="*/ 41730 h 1574673"/>
                <a:gd name="connsiteX4" fmla="*/ 2023603 w 2084705"/>
                <a:gd name="connsiteY4" fmla="*/ 75067 h 1574673"/>
                <a:gd name="connsiteX5" fmla="*/ 1859297 w 2084705"/>
                <a:gd name="connsiteY5" fmla="*/ 189368 h 1574673"/>
                <a:gd name="connsiteX6" fmla="*/ 1652129 w 2084705"/>
                <a:gd name="connsiteY6" fmla="*/ 348911 h 1574673"/>
                <a:gd name="connsiteX7" fmla="*/ 1492584 w 2084705"/>
                <a:gd name="connsiteY7" fmla="*/ 489405 h 1574673"/>
                <a:gd name="connsiteX8" fmla="*/ 1368760 w 2084705"/>
                <a:gd name="connsiteY8" fmla="*/ 629899 h 1574673"/>
                <a:gd name="connsiteX9" fmla="*/ 1230647 w 2084705"/>
                <a:gd name="connsiteY9" fmla="*/ 818017 h 1574673"/>
                <a:gd name="connsiteX10" fmla="*/ 1073484 w 2084705"/>
                <a:gd name="connsiteY10" fmla="*/ 1046617 h 1574673"/>
                <a:gd name="connsiteX11" fmla="*/ 871077 w 2084705"/>
                <a:gd name="connsiteY11" fmla="*/ 1279980 h 1574673"/>
                <a:gd name="connsiteX12" fmla="*/ 635334 w 2084705"/>
                <a:gd name="connsiteY12" fmla="*/ 1441905 h 1574673"/>
                <a:gd name="connsiteX13" fmla="*/ 411497 w 2084705"/>
                <a:gd name="connsiteY13" fmla="*/ 1534774 h 1574673"/>
                <a:gd name="connsiteX14" fmla="*/ 204328 w 2084705"/>
                <a:gd name="connsiteY14" fmla="*/ 1572873 h 1574673"/>
                <a:gd name="connsiteX15" fmla="*/ 102753 w 2084705"/>
                <a:gd name="connsiteY15" fmla="*/ 1574435 h 1574673"/>
                <a:gd name="connsiteX16" fmla="*/ 9221 w 2084705"/>
                <a:gd name="connsiteY16" fmla="*/ 1572632 h 1574673"/>
                <a:gd name="connsiteX17" fmla="*/ 4110 w 2084705"/>
                <a:gd name="connsiteY17" fmla="*/ 1550307 h 1574673"/>
                <a:gd name="connsiteX18" fmla="*/ 0 w 2084705"/>
                <a:gd name="connsiteY18" fmla="*/ 1545086 h 1574673"/>
                <a:gd name="connsiteX19" fmla="*/ 27519 w 2084705"/>
                <a:gd name="connsiteY19" fmla="*/ 1542811 h 1574673"/>
                <a:gd name="connsiteX20" fmla="*/ 109077 w 2084705"/>
                <a:gd name="connsiteY20" fmla="*/ 1539536 h 1574673"/>
                <a:gd name="connsiteX21" fmla="*/ 263858 w 2084705"/>
                <a:gd name="connsiteY21" fmla="*/ 1525248 h 1574673"/>
                <a:gd name="connsiteX22" fmla="*/ 442452 w 2084705"/>
                <a:gd name="connsiteY22" fmla="*/ 1480004 h 1574673"/>
                <a:gd name="connsiteX23" fmla="*/ 644858 w 2084705"/>
                <a:gd name="connsiteY23" fmla="*/ 1387136 h 1574673"/>
                <a:gd name="connsiteX24" fmla="*/ 797258 w 2084705"/>
                <a:gd name="connsiteY24" fmla="*/ 1268073 h 1574673"/>
                <a:gd name="connsiteX25" fmla="*/ 940133 w 2084705"/>
                <a:gd name="connsiteY25" fmla="*/ 1110911 h 1574673"/>
                <a:gd name="connsiteX26" fmla="*/ 1073483 w 2084705"/>
                <a:gd name="connsiteY26" fmla="*/ 927555 h 1574673"/>
                <a:gd name="connsiteX27" fmla="*/ 1218739 w 2084705"/>
                <a:gd name="connsiteY27" fmla="*/ 715623 h 1574673"/>
                <a:gd name="connsiteX28" fmla="*/ 1349708 w 2084705"/>
                <a:gd name="connsiteY28" fmla="*/ 546555 h 1574673"/>
                <a:gd name="connsiteX29" fmla="*/ 1511633 w 2084705"/>
                <a:gd name="connsiteY29" fmla="*/ 370342 h 1574673"/>
                <a:gd name="connsiteX30" fmla="*/ 1664033 w 2084705"/>
                <a:gd name="connsiteY30" fmla="*/ 239373 h 1574673"/>
                <a:gd name="connsiteX31" fmla="*/ 1852152 w 2084705"/>
                <a:gd name="connsiteY31" fmla="*/ 96498 h 1574673"/>
                <a:gd name="connsiteX32" fmla="*/ 1940258 w 2084705"/>
                <a:gd name="connsiteY32" fmla="*/ 39349 h 1574673"/>
                <a:gd name="connsiteX33" fmla="*/ 1989371 w 2084705"/>
                <a:gd name="connsiteY33" fmla="*/ 9136 h 1574673"/>
                <a:gd name="connsiteX34" fmla="*/ 2005019 w 2084705"/>
                <a:gd name="connsiteY34" fmla="*/ 0 h 157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4705" h="1574673">
                  <a:moveTo>
                    <a:pt x="2005019" y="0"/>
                  </a:moveTo>
                  <a:lnTo>
                    <a:pt x="2021966" y="8392"/>
                  </a:lnTo>
                  <a:lnTo>
                    <a:pt x="2084705" y="32151"/>
                  </a:lnTo>
                  <a:lnTo>
                    <a:pt x="2069591" y="41730"/>
                  </a:lnTo>
                  <a:cubicBezTo>
                    <a:pt x="2057338" y="50461"/>
                    <a:pt x="2044836" y="60780"/>
                    <a:pt x="2023603" y="75067"/>
                  </a:cubicBezTo>
                  <a:cubicBezTo>
                    <a:pt x="1981137" y="103642"/>
                    <a:pt x="1921209" y="143727"/>
                    <a:pt x="1859297" y="189368"/>
                  </a:cubicBezTo>
                  <a:cubicBezTo>
                    <a:pt x="1797385" y="235009"/>
                    <a:pt x="1713248" y="298905"/>
                    <a:pt x="1652129" y="348911"/>
                  </a:cubicBezTo>
                  <a:cubicBezTo>
                    <a:pt x="1591010" y="398917"/>
                    <a:pt x="1539812" y="442574"/>
                    <a:pt x="1492584" y="489405"/>
                  </a:cubicBezTo>
                  <a:cubicBezTo>
                    <a:pt x="1445356" y="536236"/>
                    <a:pt x="1412416" y="575130"/>
                    <a:pt x="1368760" y="629899"/>
                  </a:cubicBezTo>
                  <a:cubicBezTo>
                    <a:pt x="1325104" y="684668"/>
                    <a:pt x="1279860" y="748564"/>
                    <a:pt x="1230647" y="818017"/>
                  </a:cubicBezTo>
                  <a:cubicBezTo>
                    <a:pt x="1181434" y="887470"/>
                    <a:pt x="1133412" y="969623"/>
                    <a:pt x="1073484" y="1046617"/>
                  </a:cubicBezTo>
                  <a:cubicBezTo>
                    <a:pt x="1013556" y="1123611"/>
                    <a:pt x="944102" y="1214099"/>
                    <a:pt x="871077" y="1279980"/>
                  </a:cubicBezTo>
                  <a:cubicBezTo>
                    <a:pt x="798052" y="1345861"/>
                    <a:pt x="711931" y="1399439"/>
                    <a:pt x="635334" y="1441905"/>
                  </a:cubicBezTo>
                  <a:cubicBezTo>
                    <a:pt x="558737" y="1484371"/>
                    <a:pt x="483331" y="1512946"/>
                    <a:pt x="411497" y="1534774"/>
                  </a:cubicBezTo>
                  <a:cubicBezTo>
                    <a:pt x="339663" y="1556602"/>
                    <a:pt x="303150" y="1565333"/>
                    <a:pt x="204328" y="1572873"/>
                  </a:cubicBezTo>
                  <a:cubicBezTo>
                    <a:pt x="179623" y="1574758"/>
                    <a:pt x="143333" y="1574932"/>
                    <a:pt x="102753" y="1574435"/>
                  </a:cubicBezTo>
                  <a:lnTo>
                    <a:pt x="9221" y="1572632"/>
                  </a:lnTo>
                  <a:lnTo>
                    <a:pt x="4110" y="1550307"/>
                  </a:lnTo>
                  <a:lnTo>
                    <a:pt x="0" y="1545086"/>
                  </a:lnTo>
                  <a:lnTo>
                    <a:pt x="27519" y="1542811"/>
                  </a:lnTo>
                  <a:cubicBezTo>
                    <a:pt x="54804" y="1541918"/>
                    <a:pt x="83082" y="1541521"/>
                    <a:pt x="109077" y="1539536"/>
                  </a:cubicBezTo>
                  <a:cubicBezTo>
                    <a:pt x="161068" y="1535567"/>
                    <a:pt x="208296" y="1535170"/>
                    <a:pt x="263858" y="1525248"/>
                  </a:cubicBezTo>
                  <a:cubicBezTo>
                    <a:pt x="319420" y="1515326"/>
                    <a:pt x="378952" y="1503023"/>
                    <a:pt x="442452" y="1480004"/>
                  </a:cubicBezTo>
                  <a:cubicBezTo>
                    <a:pt x="505952" y="1456985"/>
                    <a:pt x="585724" y="1422458"/>
                    <a:pt x="644858" y="1387136"/>
                  </a:cubicBezTo>
                  <a:cubicBezTo>
                    <a:pt x="703992" y="1351814"/>
                    <a:pt x="748045" y="1314111"/>
                    <a:pt x="797258" y="1268073"/>
                  </a:cubicBezTo>
                  <a:cubicBezTo>
                    <a:pt x="846471" y="1222035"/>
                    <a:pt x="894096" y="1167664"/>
                    <a:pt x="940133" y="1110911"/>
                  </a:cubicBezTo>
                  <a:cubicBezTo>
                    <a:pt x="986171" y="1054158"/>
                    <a:pt x="1027049" y="993436"/>
                    <a:pt x="1073483" y="927555"/>
                  </a:cubicBezTo>
                  <a:cubicBezTo>
                    <a:pt x="1119917" y="861674"/>
                    <a:pt x="1172702" y="779123"/>
                    <a:pt x="1218739" y="715623"/>
                  </a:cubicBezTo>
                  <a:cubicBezTo>
                    <a:pt x="1264776" y="652123"/>
                    <a:pt x="1300892" y="604102"/>
                    <a:pt x="1349708" y="546555"/>
                  </a:cubicBezTo>
                  <a:cubicBezTo>
                    <a:pt x="1398524" y="489008"/>
                    <a:pt x="1459245" y="421539"/>
                    <a:pt x="1511633" y="370342"/>
                  </a:cubicBezTo>
                  <a:cubicBezTo>
                    <a:pt x="1564020" y="319145"/>
                    <a:pt x="1607280" y="285014"/>
                    <a:pt x="1664033" y="239373"/>
                  </a:cubicBezTo>
                  <a:cubicBezTo>
                    <a:pt x="1720786" y="193732"/>
                    <a:pt x="1806115" y="129835"/>
                    <a:pt x="1852152" y="96498"/>
                  </a:cubicBezTo>
                  <a:cubicBezTo>
                    <a:pt x="1898189" y="63161"/>
                    <a:pt x="1909699" y="58399"/>
                    <a:pt x="1940258" y="39349"/>
                  </a:cubicBezTo>
                  <a:cubicBezTo>
                    <a:pt x="1955538" y="29824"/>
                    <a:pt x="1972702" y="19207"/>
                    <a:pt x="1989371" y="9136"/>
                  </a:cubicBezTo>
                  <a:lnTo>
                    <a:pt x="2005019"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68" name="任意多边形 167"/>
            <p:cNvSpPr/>
            <p:nvPr/>
          </p:nvSpPr>
          <p:spPr>
            <a:xfrm>
              <a:off x="4114172" y="2785520"/>
              <a:ext cx="2084689" cy="1608675"/>
            </a:xfrm>
            <a:custGeom>
              <a:avLst/>
              <a:gdLst>
                <a:gd name="connsiteX0" fmla="*/ 1970842 w 2084689"/>
                <a:gd name="connsiteY0" fmla="*/ 0 h 1608675"/>
                <a:gd name="connsiteX1" fmla="*/ 2024693 w 2084689"/>
                <a:gd name="connsiteY1" fmla="*/ 33880 h 1608675"/>
                <a:gd name="connsiteX2" fmla="*/ 2084689 w 2084689"/>
                <a:gd name="connsiteY2" fmla="*/ 63589 h 1608675"/>
                <a:gd name="connsiteX3" fmla="*/ 2069041 w 2084689"/>
                <a:gd name="connsiteY3" fmla="*/ 72725 h 1608675"/>
                <a:gd name="connsiteX4" fmla="*/ 2019928 w 2084689"/>
                <a:gd name="connsiteY4" fmla="*/ 102938 h 1608675"/>
                <a:gd name="connsiteX5" fmla="*/ 1931822 w 2084689"/>
                <a:gd name="connsiteY5" fmla="*/ 160087 h 1608675"/>
                <a:gd name="connsiteX6" fmla="*/ 1743703 w 2084689"/>
                <a:gd name="connsiteY6" fmla="*/ 302962 h 1608675"/>
                <a:gd name="connsiteX7" fmla="*/ 1591303 w 2084689"/>
                <a:gd name="connsiteY7" fmla="*/ 433931 h 1608675"/>
                <a:gd name="connsiteX8" fmla="*/ 1429378 w 2084689"/>
                <a:gd name="connsiteY8" fmla="*/ 610144 h 1608675"/>
                <a:gd name="connsiteX9" fmla="*/ 1298409 w 2084689"/>
                <a:gd name="connsiteY9" fmla="*/ 779212 h 1608675"/>
                <a:gd name="connsiteX10" fmla="*/ 1153153 w 2084689"/>
                <a:gd name="connsiteY10" fmla="*/ 991144 h 1608675"/>
                <a:gd name="connsiteX11" fmla="*/ 1019803 w 2084689"/>
                <a:gd name="connsiteY11" fmla="*/ 1174500 h 1608675"/>
                <a:gd name="connsiteX12" fmla="*/ 876928 w 2084689"/>
                <a:gd name="connsiteY12" fmla="*/ 1331662 h 1608675"/>
                <a:gd name="connsiteX13" fmla="*/ 724528 w 2084689"/>
                <a:gd name="connsiteY13" fmla="*/ 1450725 h 1608675"/>
                <a:gd name="connsiteX14" fmla="*/ 522122 w 2084689"/>
                <a:gd name="connsiteY14" fmla="*/ 1543593 h 1608675"/>
                <a:gd name="connsiteX15" fmla="*/ 343528 w 2084689"/>
                <a:gd name="connsiteY15" fmla="*/ 1588837 h 1608675"/>
                <a:gd name="connsiteX16" fmla="*/ 188747 w 2084689"/>
                <a:gd name="connsiteY16" fmla="*/ 1603125 h 1608675"/>
                <a:gd name="connsiteX17" fmla="*/ 107189 w 2084689"/>
                <a:gd name="connsiteY17" fmla="*/ 1606400 h 1608675"/>
                <a:gd name="connsiteX18" fmla="*/ 79670 w 2084689"/>
                <a:gd name="connsiteY18" fmla="*/ 1608675 h 1608675"/>
                <a:gd name="connsiteX19" fmla="*/ 70680 w 2084689"/>
                <a:gd name="connsiteY19" fmla="*/ 1597255 h 1608675"/>
                <a:gd name="connsiteX20" fmla="*/ 53240 w 2084689"/>
                <a:gd name="connsiteY20" fmla="*/ 1587890 h 1608675"/>
                <a:gd name="connsiteX21" fmla="*/ 26827 w 2084689"/>
                <a:gd name="connsiteY21" fmla="*/ 1589013 h 1608675"/>
                <a:gd name="connsiteX22" fmla="*/ 4278 w 2084689"/>
                <a:gd name="connsiteY22" fmla="*/ 1602759 h 1608675"/>
                <a:gd name="connsiteX23" fmla="*/ 0 w 2084689"/>
                <a:gd name="connsiteY23" fmla="*/ 1581570 h 1608675"/>
                <a:gd name="connsiteX24" fmla="*/ 98167 w 2084689"/>
                <a:gd name="connsiteY24" fmla="*/ 1582679 h 1608675"/>
                <a:gd name="connsiteX25" fmla="*/ 186366 w 2084689"/>
                <a:gd name="connsiteY25" fmla="*/ 1579312 h 1608675"/>
                <a:gd name="connsiteX26" fmla="*/ 450684 w 2084689"/>
                <a:gd name="connsiteY26" fmla="*/ 1526925 h 1608675"/>
                <a:gd name="connsiteX27" fmla="*/ 693572 w 2084689"/>
                <a:gd name="connsiteY27" fmla="*/ 1381668 h 1608675"/>
                <a:gd name="connsiteX28" fmla="*/ 915029 w 2084689"/>
                <a:gd name="connsiteY28" fmla="*/ 1188787 h 1608675"/>
                <a:gd name="connsiteX29" fmla="*/ 1105529 w 2084689"/>
                <a:gd name="connsiteY29" fmla="*/ 945899 h 1608675"/>
                <a:gd name="connsiteX30" fmla="*/ 1253165 w 2084689"/>
                <a:gd name="connsiteY30" fmla="*/ 724445 h 1608675"/>
                <a:gd name="connsiteX31" fmla="*/ 1505578 w 2084689"/>
                <a:gd name="connsiteY31" fmla="*/ 398213 h 1608675"/>
                <a:gd name="connsiteX32" fmla="*/ 1779422 w 2084689"/>
                <a:gd name="connsiteY32" fmla="*/ 141037 h 1608675"/>
                <a:gd name="connsiteX33" fmla="*/ 1936585 w 2084689"/>
                <a:gd name="connsiteY33" fmla="*/ 24356 h 1608675"/>
                <a:gd name="connsiteX34" fmla="*/ 1970842 w 2084689"/>
                <a:gd name="connsiteY34" fmla="*/ 0 h 1608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4689" h="1608675">
                  <a:moveTo>
                    <a:pt x="1970842" y="0"/>
                  </a:moveTo>
                  <a:lnTo>
                    <a:pt x="2024693" y="33880"/>
                  </a:lnTo>
                  <a:lnTo>
                    <a:pt x="2084689" y="63589"/>
                  </a:lnTo>
                  <a:lnTo>
                    <a:pt x="2069041" y="72725"/>
                  </a:lnTo>
                  <a:cubicBezTo>
                    <a:pt x="2052372" y="82796"/>
                    <a:pt x="2035208" y="93413"/>
                    <a:pt x="2019928" y="102938"/>
                  </a:cubicBezTo>
                  <a:cubicBezTo>
                    <a:pt x="1989369" y="121988"/>
                    <a:pt x="1977859" y="126750"/>
                    <a:pt x="1931822" y="160087"/>
                  </a:cubicBezTo>
                  <a:cubicBezTo>
                    <a:pt x="1885785" y="193424"/>
                    <a:pt x="1800456" y="257321"/>
                    <a:pt x="1743703" y="302962"/>
                  </a:cubicBezTo>
                  <a:cubicBezTo>
                    <a:pt x="1686950" y="348603"/>
                    <a:pt x="1643690" y="382734"/>
                    <a:pt x="1591303" y="433931"/>
                  </a:cubicBezTo>
                  <a:cubicBezTo>
                    <a:pt x="1538915" y="485128"/>
                    <a:pt x="1478194" y="552597"/>
                    <a:pt x="1429378" y="610144"/>
                  </a:cubicBezTo>
                  <a:cubicBezTo>
                    <a:pt x="1380562" y="667691"/>
                    <a:pt x="1344446" y="715712"/>
                    <a:pt x="1298409" y="779212"/>
                  </a:cubicBezTo>
                  <a:cubicBezTo>
                    <a:pt x="1252372" y="842712"/>
                    <a:pt x="1199587" y="925263"/>
                    <a:pt x="1153153" y="991144"/>
                  </a:cubicBezTo>
                  <a:cubicBezTo>
                    <a:pt x="1106719" y="1057025"/>
                    <a:pt x="1065841" y="1117747"/>
                    <a:pt x="1019803" y="1174500"/>
                  </a:cubicBezTo>
                  <a:cubicBezTo>
                    <a:pt x="973766" y="1231253"/>
                    <a:pt x="926141" y="1285624"/>
                    <a:pt x="876928" y="1331662"/>
                  </a:cubicBezTo>
                  <a:cubicBezTo>
                    <a:pt x="827715" y="1377700"/>
                    <a:pt x="783662" y="1415403"/>
                    <a:pt x="724528" y="1450725"/>
                  </a:cubicBezTo>
                  <a:cubicBezTo>
                    <a:pt x="665394" y="1486047"/>
                    <a:pt x="585622" y="1520574"/>
                    <a:pt x="522122" y="1543593"/>
                  </a:cubicBezTo>
                  <a:cubicBezTo>
                    <a:pt x="458622" y="1566612"/>
                    <a:pt x="399090" y="1578915"/>
                    <a:pt x="343528" y="1588837"/>
                  </a:cubicBezTo>
                  <a:cubicBezTo>
                    <a:pt x="287966" y="1598759"/>
                    <a:pt x="240738" y="1599156"/>
                    <a:pt x="188747" y="1603125"/>
                  </a:cubicBezTo>
                  <a:cubicBezTo>
                    <a:pt x="162752" y="1605110"/>
                    <a:pt x="134474" y="1605507"/>
                    <a:pt x="107189" y="1606400"/>
                  </a:cubicBezTo>
                  <a:lnTo>
                    <a:pt x="79670" y="1608675"/>
                  </a:lnTo>
                  <a:lnTo>
                    <a:pt x="70680" y="1597255"/>
                  </a:lnTo>
                  <a:cubicBezTo>
                    <a:pt x="65562" y="1592835"/>
                    <a:pt x="59722" y="1589627"/>
                    <a:pt x="53240" y="1587890"/>
                  </a:cubicBezTo>
                  <a:cubicBezTo>
                    <a:pt x="44597" y="1585574"/>
                    <a:pt x="35636" y="1586094"/>
                    <a:pt x="26827" y="1589013"/>
                  </a:cubicBezTo>
                  <a:lnTo>
                    <a:pt x="4278" y="1602759"/>
                  </a:lnTo>
                  <a:lnTo>
                    <a:pt x="0" y="1581570"/>
                  </a:lnTo>
                  <a:lnTo>
                    <a:pt x="98167" y="1582679"/>
                  </a:lnTo>
                  <a:cubicBezTo>
                    <a:pt x="130977" y="1582562"/>
                    <a:pt x="161760" y="1581693"/>
                    <a:pt x="186366" y="1579312"/>
                  </a:cubicBezTo>
                  <a:cubicBezTo>
                    <a:pt x="284791" y="1569787"/>
                    <a:pt x="366150" y="1559866"/>
                    <a:pt x="450684" y="1526925"/>
                  </a:cubicBezTo>
                  <a:cubicBezTo>
                    <a:pt x="535218" y="1493984"/>
                    <a:pt x="616181" y="1438024"/>
                    <a:pt x="693572" y="1381668"/>
                  </a:cubicBezTo>
                  <a:cubicBezTo>
                    <a:pt x="770963" y="1325312"/>
                    <a:pt x="846370" y="1261415"/>
                    <a:pt x="915029" y="1188787"/>
                  </a:cubicBezTo>
                  <a:cubicBezTo>
                    <a:pt x="983688" y="1116159"/>
                    <a:pt x="1049173" y="1023289"/>
                    <a:pt x="1105529" y="945899"/>
                  </a:cubicBezTo>
                  <a:cubicBezTo>
                    <a:pt x="1161885" y="868509"/>
                    <a:pt x="1190856" y="805804"/>
                    <a:pt x="1253165" y="724445"/>
                  </a:cubicBezTo>
                  <a:cubicBezTo>
                    <a:pt x="1315474" y="643086"/>
                    <a:pt x="1417869" y="495448"/>
                    <a:pt x="1505578" y="398213"/>
                  </a:cubicBezTo>
                  <a:cubicBezTo>
                    <a:pt x="1593287" y="300978"/>
                    <a:pt x="1707588" y="203346"/>
                    <a:pt x="1779422" y="141037"/>
                  </a:cubicBezTo>
                  <a:cubicBezTo>
                    <a:pt x="1851256" y="78728"/>
                    <a:pt x="1894913" y="53328"/>
                    <a:pt x="1936585" y="24356"/>
                  </a:cubicBezTo>
                  <a:lnTo>
                    <a:pt x="1970842"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69" name="任意多边形 168"/>
            <p:cNvSpPr/>
            <p:nvPr/>
          </p:nvSpPr>
          <p:spPr>
            <a:xfrm>
              <a:off x="4099429" y="2709953"/>
              <a:ext cx="1985585" cy="1658246"/>
            </a:xfrm>
            <a:custGeom>
              <a:avLst/>
              <a:gdLst>
                <a:gd name="connsiteX0" fmla="*/ 1893961 w 1985585"/>
                <a:gd name="connsiteY0" fmla="*/ 0 h 1658246"/>
                <a:gd name="connsiteX1" fmla="*/ 1906085 w 1985585"/>
                <a:gd name="connsiteY1" fmla="*/ 14198 h 1658246"/>
                <a:gd name="connsiteX2" fmla="*/ 1967997 w 1985585"/>
                <a:gd name="connsiteY2" fmla="*/ 64502 h 1658246"/>
                <a:gd name="connsiteX3" fmla="*/ 1985585 w 1985585"/>
                <a:gd name="connsiteY3" fmla="*/ 75567 h 1658246"/>
                <a:gd name="connsiteX4" fmla="*/ 1951328 w 1985585"/>
                <a:gd name="connsiteY4" fmla="*/ 99923 h 1658246"/>
                <a:gd name="connsiteX5" fmla="*/ 1794165 w 1985585"/>
                <a:gd name="connsiteY5" fmla="*/ 216604 h 1658246"/>
                <a:gd name="connsiteX6" fmla="*/ 1520321 w 1985585"/>
                <a:gd name="connsiteY6" fmla="*/ 473780 h 1658246"/>
                <a:gd name="connsiteX7" fmla="*/ 1267908 w 1985585"/>
                <a:gd name="connsiteY7" fmla="*/ 800012 h 1658246"/>
                <a:gd name="connsiteX8" fmla="*/ 1120272 w 1985585"/>
                <a:gd name="connsiteY8" fmla="*/ 1021466 h 1658246"/>
                <a:gd name="connsiteX9" fmla="*/ 929772 w 1985585"/>
                <a:gd name="connsiteY9" fmla="*/ 1264354 h 1658246"/>
                <a:gd name="connsiteX10" fmla="*/ 708315 w 1985585"/>
                <a:gd name="connsiteY10" fmla="*/ 1457235 h 1658246"/>
                <a:gd name="connsiteX11" fmla="*/ 465427 w 1985585"/>
                <a:gd name="connsiteY11" fmla="*/ 1602492 h 1658246"/>
                <a:gd name="connsiteX12" fmla="*/ 201109 w 1985585"/>
                <a:gd name="connsiteY12" fmla="*/ 1654879 h 1658246"/>
                <a:gd name="connsiteX13" fmla="*/ 112910 w 1985585"/>
                <a:gd name="connsiteY13" fmla="*/ 1658246 h 1658246"/>
                <a:gd name="connsiteX14" fmla="*/ 14743 w 1985585"/>
                <a:gd name="connsiteY14" fmla="*/ 1657137 h 1658246"/>
                <a:gd name="connsiteX15" fmla="*/ 13029 w 1985585"/>
                <a:gd name="connsiteY15" fmla="*/ 1648646 h 1658246"/>
                <a:gd name="connsiteX16" fmla="*/ 0 w 1985585"/>
                <a:gd name="connsiteY16" fmla="*/ 1632824 h 1658246"/>
                <a:gd name="connsiteX17" fmla="*/ 26645 w 1985585"/>
                <a:gd name="connsiteY17" fmla="*/ 1632497 h 1658246"/>
                <a:gd name="connsiteX18" fmla="*/ 82046 w 1985585"/>
                <a:gd name="connsiteY18" fmla="*/ 1631065 h 1658246"/>
                <a:gd name="connsiteX19" fmla="*/ 229684 w 1985585"/>
                <a:gd name="connsiteY19" fmla="*/ 1621540 h 1658246"/>
                <a:gd name="connsiteX20" fmla="*/ 393990 w 1985585"/>
                <a:gd name="connsiteY20" fmla="*/ 1583440 h 1658246"/>
                <a:gd name="connsiteX21" fmla="*/ 539246 w 1985585"/>
                <a:gd name="connsiteY21" fmla="*/ 1509621 h 1658246"/>
                <a:gd name="connsiteX22" fmla="*/ 713077 w 1985585"/>
                <a:gd name="connsiteY22" fmla="*/ 1385796 h 1658246"/>
                <a:gd name="connsiteX23" fmla="*/ 877384 w 1985585"/>
                <a:gd name="connsiteY23" fmla="*/ 1221490 h 1658246"/>
                <a:gd name="connsiteX24" fmla="*/ 1036927 w 1985585"/>
                <a:gd name="connsiteY24" fmla="*/ 1023846 h 1658246"/>
                <a:gd name="connsiteX25" fmla="*/ 1170277 w 1985585"/>
                <a:gd name="connsiteY25" fmla="*/ 816677 h 1658246"/>
                <a:gd name="connsiteX26" fmla="*/ 1301246 w 1985585"/>
                <a:gd name="connsiteY26" fmla="*/ 616652 h 1658246"/>
                <a:gd name="connsiteX27" fmla="*/ 1425071 w 1985585"/>
                <a:gd name="connsiteY27" fmla="*/ 440440 h 1658246"/>
                <a:gd name="connsiteX28" fmla="*/ 1577471 w 1985585"/>
                <a:gd name="connsiteY28" fmla="*/ 259466 h 1658246"/>
                <a:gd name="connsiteX29" fmla="*/ 1748921 w 1985585"/>
                <a:gd name="connsiteY29" fmla="*/ 102302 h 1658246"/>
                <a:gd name="connsiteX30" fmla="*/ 1856077 w 1985585"/>
                <a:gd name="connsiteY30" fmla="*/ 23721 h 1658246"/>
                <a:gd name="connsiteX31" fmla="*/ 1893961 w 1985585"/>
                <a:gd name="connsiteY31" fmla="*/ 0 h 165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85585" h="1658246">
                  <a:moveTo>
                    <a:pt x="1893961" y="0"/>
                  </a:moveTo>
                  <a:lnTo>
                    <a:pt x="1906085" y="14198"/>
                  </a:lnTo>
                  <a:cubicBezTo>
                    <a:pt x="1923547" y="31263"/>
                    <a:pt x="1944978" y="48329"/>
                    <a:pt x="1967997" y="64502"/>
                  </a:cubicBezTo>
                  <a:lnTo>
                    <a:pt x="1985585" y="75567"/>
                  </a:lnTo>
                  <a:lnTo>
                    <a:pt x="1951328" y="99923"/>
                  </a:lnTo>
                  <a:cubicBezTo>
                    <a:pt x="1909656" y="128895"/>
                    <a:pt x="1865999" y="154295"/>
                    <a:pt x="1794165" y="216604"/>
                  </a:cubicBezTo>
                  <a:cubicBezTo>
                    <a:pt x="1722331" y="278913"/>
                    <a:pt x="1608030" y="376545"/>
                    <a:pt x="1520321" y="473780"/>
                  </a:cubicBezTo>
                  <a:cubicBezTo>
                    <a:pt x="1432612" y="571015"/>
                    <a:pt x="1330217" y="718653"/>
                    <a:pt x="1267908" y="800012"/>
                  </a:cubicBezTo>
                  <a:cubicBezTo>
                    <a:pt x="1205599" y="881371"/>
                    <a:pt x="1176628" y="944076"/>
                    <a:pt x="1120272" y="1021466"/>
                  </a:cubicBezTo>
                  <a:cubicBezTo>
                    <a:pt x="1063916" y="1098856"/>
                    <a:pt x="998431" y="1191726"/>
                    <a:pt x="929772" y="1264354"/>
                  </a:cubicBezTo>
                  <a:cubicBezTo>
                    <a:pt x="861113" y="1336982"/>
                    <a:pt x="785706" y="1400879"/>
                    <a:pt x="708315" y="1457235"/>
                  </a:cubicBezTo>
                  <a:cubicBezTo>
                    <a:pt x="630924" y="1513591"/>
                    <a:pt x="549961" y="1569551"/>
                    <a:pt x="465427" y="1602492"/>
                  </a:cubicBezTo>
                  <a:cubicBezTo>
                    <a:pt x="380893" y="1635433"/>
                    <a:pt x="299534" y="1645354"/>
                    <a:pt x="201109" y="1654879"/>
                  </a:cubicBezTo>
                  <a:cubicBezTo>
                    <a:pt x="176503" y="1657260"/>
                    <a:pt x="145720" y="1658129"/>
                    <a:pt x="112910" y="1658246"/>
                  </a:cubicBezTo>
                  <a:lnTo>
                    <a:pt x="14743" y="1657137"/>
                  </a:lnTo>
                  <a:lnTo>
                    <a:pt x="13029" y="1648646"/>
                  </a:lnTo>
                  <a:lnTo>
                    <a:pt x="0" y="1632824"/>
                  </a:lnTo>
                  <a:lnTo>
                    <a:pt x="26645" y="1632497"/>
                  </a:lnTo>
                  <a:cubicBezTo>
                    <a:pt x="47717" y="1632231"/>
                    <a:pt x="67163" y="1631859"/>
                    <a:pt x="82046" y="1631065"/>
                  </a:cubicBezTo>
                  <a:cubicBezTo>
                    <a:pt x="141577" y="1627890"/>
                    <a:pt x="177693" y="1629477"/>
                    <a:pt x="229684" y="1621540"/>
                  </a:cubicBezTo>
                  <a:cubicBezTo>
                    <a:pt x="281675" y="1613603"/>
                    <a:pt x="342396" y="1602093"/>
                    <a:pt x="393990" y="1583440"/>
                  </a:cubicBezTo>
                  <a:cubicBezTo>
                    <a:pt x="445584" y="1564787"/>
                    <a:pt x="486065" y="1542562"/>
                    <a:pt x="539246" y="1509621"/>
                  </a:cubicBezTo>
                  <a:cubicBezTo>
                    <a:pt x="592427" y="1476680"/>
                    <a:pt x="656721" y="1433818"/>
                    <a:pt x="713077" y="1385796"/>
                  </a:cubicBezTo>
                  <a:cubicBezTo>
                    <a:pt x="769433" y="1337774"/>
                    <a:pt x="823409" y="1281815"/>
                    <a:pt x="877384" y="1221490"/>
                  </a:cubicBezTo>
                  <a:cubicBezTo>
                    <a:pt x="931359" y="1161165"/>
                    <a:pt x="988111" y="1091315"/>
                    <a:pt x="1036927" y="1023846"/>
                  </a:cubicBezTo>
                  <a:cubicBezTo>
                    <a:pt x="1085742" y="956377"/>
                    <a:pt x="1126224" y="884543"/>
                    <a:pt x="1170277" y="816677"/>
                  </a:cubicBezTo>
                  <a:cubicBezTo>
                    <a:pt x="1214330" y="748811"/>
                    <a:pt x="1258780" y="679358"/>
                    <a:pt x="1301246" y="616652"/>
                  </a:cubicBezTo>
                  <a:cubicBezTo>
                    <a:pt x="1343712" y="553946"/>
                    <a:pt x="1379034" y="499971"/>
                    <a:pt x="1425071" y="440440"/>
                  </a:cubicBezTo>
                  <a:cubicBezTo>
                    <a:pt x="1471108" y="380909"/>
                    <a:pt x="1523496" y="315822"/>
                    <a:pt x="1577471" y="259466"/>
                  </a:cubicBezTo>
                  <a:cubicBezTo>
                    <a:pt x="1631446" y="203110"/>
                    <a:pt x="1702487" y="141593"/>
                    <a:pt x="1748921" y="102302"/>
                  </a:cubicBezTo>
                  <a:cubicBezTo>
                    <a:pt x="1795355" y="63011"/>
                    <a:pt x="1821946" y="45549"/>
                    <a:pt x="1856077" y="23721"/>
                  </a:cubicBezTo>
                  <a:lnTo>
                    <a:pt x="1893961"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70" name="任意多边形 169"/>
            <p:cNvSpPr/>
            <p:nvPr/>
          </p:nvSpPr>
          <p:spPr>
            <a:xfrm>
              <a:off x="4891803" y="1965064"/>
              <a:ext cx="1308444" cy="1829181"/>
            </a:xfrm>
            <a:custGeom>
              <a:avLst/>
              <a:gdLst>
                <a:gd name="connsiteX0" fmla="*/ 1270874 w 1308444"/>
                <a:gd name="connsiteY0" fmla="*/ 363 h 1829181"/>
                <a:gd name="connsiteX1" fmla="*/ 1294686 w 1308444"/>
                <a:gd name="connsiteY1" fmla="*/ 11374 h 1829181"/>
                <a:gd name="connsiteX2" fmla="*/ 1304212 w 1308444"/>
                <a:gd name="connsiteY2" fmla="*/ 70907 h 1829181"/>
                <a:gd name="connsiteX3" fmla="*/ 1242298 w 1308444"/>
                <a:gd name="connsiteY3" fmla="*/ 111388 h 1829181"/>
                <a:gd name="connsiteX4" fmla="*/ 1139906 w 1308444"/>
                <a:gd name="connsiteY4" fmla="*/ 185207 h 1829181"/>
                <a:gd name="connsiteX5" fmla="*/ 1075611 w 1308444"/>
                <a:gd name="connsiteY5" fmla="*/ 268550 h 1829181"/>
                <a:gd name="connsiteX6" fmla="*/ 1072783 w 1308444"/>
                <a:gd name="connsiteY6" fmla="*/ 275457 h 1829181"/>
                <a:gd name="connsiteX7" fmla="*/ 1066084 w 1308444"/>
                <a:gd name="connsiteY7" fmla="*/ 279565 h 1829181"/>
                <a:gd name="connsiteX8" fmla="*/ 977978 w 1308444"/>
                <a:gd name="connsiteY8" fmla="*/ 342370 h 1829181"/>
                <a:gd name="connsiteX9" fmla="*/ 789860 w 1308444"/>
                <a:gd name="connsiteY9" fmla="*/ 499533 h 1829181"/>
                <a:gd name="connsiteX10" fmla="*/ 594597 w 1308444"/>
                <a:gd name="connsiteY10" fmla="*/ 709083 h 1829181"/>
                <a:gd name="connsiteX11" fmla="*/ 401716 w 1308444"/>
                <a:gd name="connsiteY11" fmla="*/ 1009120 h 1829181"/>
                <a:gd name="connsiteX12" fmla="*/ 282653 w 1308444"/>
                <a:gd name="connsiteY12" fmla="*/ 1244864 h 1829181"/>
                <a:gd name="connsiteX13" fmla="*/ 204072 w 1308444"/>
                <a:gd name="connsiteY13" fmla="*/ 1416315 h 1829181"/>
                <a:gd name="connsiteX14" fmla="*/ 130253 w 1308444"/>
                <a:gd name="connsiteY14" fmla="*/ 1578239 h 1829181"/>
                <a:gd name="connsiteX15" fmla="*/ 54053 w 1308444"/>
                <a:gd name="connsiteY15" fmla="*/ 1735400 h 1829181"/>
                <a:gd name="connsiteX16" fmla="*/ 11637 w 1308444"/>
                <a:gd name="connsiteY16" fmla="*/ 1809665 h 1829181"/>
                <a:gd name="connsiteX17" fmla="*/ 0 w 1308444"/>
                <a:gd name="connsiteY17" fmla="*/ 1829181 h 1829181"/>
                <a:gd name="connsiteX18" fmla="*/ 57627 w 1308444"/>
                <a:gd name="connsiteY18" fmla="*/ 1710397 h 1829181"/>
                <a:gd name="connsiteX19" fmla="*/ 113587 w 1308444"/>
                <a:gd name="connsiteY19" fmla="*/ 1578238 h 1829181"/>
                <a:gd name="connsiteX20" fmla="*/ 232648 w 1308444"/>
                <a:gd name="connsiteY20" fmla="*/ 1268676 h 1829181"/>
                <a:gd name="connsiteX21" fmla="*/ 392192 w 1308444"/>
                <a:gd name="connsiteY21" fmla="*/ 913869 h 1829181"/>
                <a:gd name="connsiteX22" fmla="*/ 620793 w 1308444"/>
                <a:gd name="connsiteY22" fmla="*/ 566206 h 1829181"/>
                <a:gd name="connsiteX23" fmla="*/ 851774 w 1308444"/>
                <a:gd name="connsiteY23" fmla="*/ 301887 h 1829181"/>
                <a:gd name="connsiteX24" fmla="*/ 1066086 w 1308444"/>
                <a:gd name="connsiteY24" fmla="*/ 106626 h 1829181"/>
                <a:gd name="connsiteX25" fmla="*/ 1228012 w 1308444"/>
                <a:gd name="connsiteY25" fmla="*/ 8994 h 1829181"/>
                <a:gd name="connsiteX26" fmla="*/ 1270874 w 1308444"/>
                <a:gd name="connsiteY26" fmla="*/ 363 h 1829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08444" h="1829181">
                  <a:moveTo>
                    <a:pt x="1270874" y="363"/>
                  </a:moveTo>
                  <a:cubicBezTo>
                    <a:pt x="1281192" y="1651"/>
                    <a:pt x="1288337" y="6216"/>
                    <a:pt x="1294686" y="11374"/>
                  </a:cubicBezTo>
                  <a:cubicBezTo>
                    <a:pt x="1307386" y="21694"/>
                    <a:pt x="1312943" y="54237"/>
                    <a:pt x="1304212" y="70907"/>
                  </a:cubicBezTo>
                  <a:cubicBezTo>
                    <a:pt x="1295481" y="87574"/>
                    <a:pt x="1269683" y="92337"/>
                    <a:pt x="1242298" y="111388"/>
                  </a:cubicBezTo>
                  <a:cubicBezTo>
                    <a:pt x="1214915" y="130438"/>
                    <a:pt x="1167686" y="159012"/>
                    <a:pt x="1139906" y="185207"/>
                  </a:cubicBezTo>
                  <a:cubicBezTo>
                    <a:pt x="1112124" y="211400"/>
                    <a:pt x="1092676" y="235609"/>
                    <a:pt x="1075611" y="268550"/>
                  </a:cubicBezTo>
                  <a:lnTo>
                    <a:pt x="1072783" y="275457"/>
                  </a:lnTo>
                  <a:lnTo>
                    <a:pt x="1066084" y="279565"/>
                  </a:lnTo>
                  <a:cubicBezTo>
                    <a:pt x="1037708" y="298516"/>
                    <a:pt x="1007347" y="320145"/>
                    <a:pt x="977978" y="342370"/>
                  </a:cubicBezTo>
                  <a:cubicBezTo>
                    <a:pt x="919241" y="386820"/>
                    <a:pt x="853757" y="438414"/>
                    <a:pt x="789860" y="499533"/>
                  </a:cubicBezTo>
                  <a:cubicBezTo>
                    <a:pt x="725963" y="560652"/>
                    <a:pt x="659288" y="624152"/>
                    <a:pt x="594597" y="709083"/>
                  </a:cubicBezTo>
                  <a:cubicBezTo>
                    <a:pt x="529906" y="794014"/>
                    <a:pt x="453707" y="919823"/>
                    <a:pt x="401716" y="1009120"/>
                  </a:cubicBezTo>
                  <a:cubicBezTo>
                    <a:pt x="349725" y="1098417"/>
                    <a:pt x="315594" y="1176998"/>
                    <a:pt x="282653" y="1244864"/>
                  </a:cubicBezTo>
                  <a:cubicBezTo>
                    <a:pt x="249712" y="1312730"/>
                    <a:pt x="229472" y="1360753"/>
                    <a:pt x="204072" y="1416315"/>
                  </a:cubicBezTo>
                  <a:cubicBezTo>
                    <a:pt x="178672" y="1471878"/>
                    <a:pt x="155256" y="1525058"/>
                    <a:pt x="130253" y="1578239"/>
                  </a:cubicBezTo>
                  <a:cubicBezTo>
                    <a:pt x="105250" y="1631420"/>
                    <a:pt x="80247" y="1689363"/>
                    <a:pt x="54053" y="1735400"/>
                  </a:cubicBezTo>
                  <a:cubicBezTo>
                    <a:pt x="40956" y="1758419"/>
                    <a:pt x="26172" y="1784711"/>
                    <a:pt x="11637" y="1809665"/>
                  </a:cubicBezTo>
                  <a:lnTo>
                    <a:pt x="0" y="1829181"/>
                  </a:lnTo>
                  <a:lnTo>
                    <a:pt x="57627" y="1710397"/>
                  </a:lnTo>
                  <a:cubicBezTo>
                    <a:pt x="76082" y="1668725"/>
                    <a:pt x="94140" y="1625069"/>
                    <a:pt x="113587" y="1578238"/>
                  </a:cubicBezTo>
                  <a:cubicBezTo>
                    <a:pt x="152481" y="1484574"/>
                    <a:pt x="186215" y="1379403"/>
                    <a:pt x="232648" y="1268676"/>
                  </a:cubicBezTo>
                  <a:cubicBezTo>
                    <a:pt x="279082" y="1157947"/>
                    <a:pt x="327501" y="1030947"/>
                    <a:pt x="392192" y="913869"/>
                  </a:cubicBezTo>
                  <a:cubicBezTo>
                    <a:pt x="456884" y="796791"/>
                    <a:pt x="544197" y="668203"/>
                    <a:pt x="620793" y="566206"/>
                  </a:cubicBezTo>
                  <a:cubicBezTo>
                    <a:pt x="697389" y="464209"/>
                    <a:pt x="777559" y="378484"/>
                    <a:pt x="851774" y="301887"/>
                  </a:cubicBezTo>
                  <a:cubicBezTo>
                    <a:pt x="925988" y="225289"/>
                    <a:pt x="1003380" y="155440"/>
                    <a:pt x="1066086" y="106626"/>
                  </a:cubicBezTo>
                  <a:cubicBezTo>
                    <a:pt x="1128792" y="57810"/>
                    <a:pt x="1189911" y="24869"/>
                    <a:pt x="1228012" y="8994"/>
                  </a:cubicBezTo>
                  <a:cubicBezTo>
                    <a:pt x="1247061" y="1056"/>
                    <a:pt x="1260556" y="-928"/>
                    <a:pt x="1270874" y="363"/>
                  </a:cubicBez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71" name="任意多边形 170"/>
            <p:cNvSpPr/>
            <p:nvPr/>
          </p:nvSpPr>
          <p:spPr>
            <a:xfrm>
              <a:off x="4009770" y="2240521"/>
              <a:ext cx="1954816" cy="2046826"/>
            </a:xfrm>
            <a:custGeom>
              <a:avLst/>
              <a:gdLst>
                <a:gd name="connsiteX0" fmla="*/ 1954816 w 1954816"/>
                <a:gd name="connsiteY0" fmla="*/ 0 h 2046826"/>
                <a:gd name="connsiteX1" fmla="*/ 1935766 w 1954816"/>
                <a:gd name="connsiteY1" fmla="*/ 46523 h 2046826"/>
                <a:gd name="connsiteX2" fmla="*/ 1919543 w 1954816"/>
                <a:gd name="connsiteY2" fmla="*/ 107393 h 2046826"/>
                <a:gd name="connsiteX3" fmla="*/ 1906447 w 1954816"/>
                <a:gd name="connsiteY3" fmla="*/ 178236 h 2046826"/>
                <a:gd name="connsiteX4" fmla="*/ 1906096 w 1954816"/>
                <a:gd name="connsiteY4" fmla="*/ 182486 h 2046826"/>
                <a:gd name="connsiteX5" fmla="*/ 1887396 w 1954816"/>
                <a:gd name="connsiteY5" fmla="*/ 194308 h 2046826"/>
                <a:gd name="connsiteX6" fmla="*/ 1776668 w 1954816"/>
                <a:gd name="connsiteY6" fmla="*/ 276461 h 2046826"/>
                <a:gd name="connsiteX7" fmla="*/ 1548068 w 1954816"/>
                <a:gd name="connsiteY7" fmla="*/ 502679 h 2046826"/>
                <a:gd name="connsiteX8" fmla="*/ 1376618 w 1954816"/>
                <a:gd name="connsiteY8" fmla="*/ 743185 h 2046826"/>
                <a:gd name="connsiteX9" fmla="*/ 1195643 w 1954816"/>
                <a:gd name="connsiteY9" fmla="*/ 1045604 h 2046826"/>
                <a:gd name="connsiteX10" fmla="*/ 1062293 w 1954816"/>
                <a:gd name="connsiteY10" fmla="*/ 1317067 h 2046826"/>
                <a:gd name="connsiteX11" fmla="*/ 914655 w 1954816"/>
                <a:gd name="connsiteY11" fmla="*/ 1593292 h 2046826"/>
                <a:gd name="connsiteX12" fmla="*/ 795593 w 1954816"/>
                <a:gd name="connsiteY12" fmla="*/ 1755217 h 2046826"/>
                <a:gd name="connsiteX13" fmla="*/ 657480 w 1954816"/>
                <a:gd name="connsiteY13" fmla="*/ 1883804 h 2046826"/>
                <a:gd name="connsiteX14" fmla="*/ 524130 w 1954816"/>
                <a:gd name="connsiteY14" fmla="*/ 1969529 h 2046826"/>
                <a:gd name="connsiteX15" fmla="*/ 347918 w 1954816"/>
                <a:gd name="connsiteY15" fmla="*/ 2033823 h 2046826"/>
                <a:gd name="connsiteX16" fmla="*/ 138368 w 1954816"/>
                <a:gd name="connsiteY16" fmla="*/ 2045729 h 2046826"/>
                <a:gd name="connsiteX17" fmla="*/ 70428 w 1954816"/>
                <a:gd name="connsiteY17" fmla="*/ 2042548 h 2046826"/>
                <a:gd name="connsiteX18" fmla="*/ 0 w 1954816"/>
                <a:gd name="connsiteY18" fmla="*/ 2037408 h 2046826"/>
                <a:gd name="connsiteX19" fmla="*/ 996 w 1954816"/>
                <a:gd name="connsiteY19" fmla="*/ 2035296 h 2046826"/>
                <a:gd name="connsiteX20" fmla="*/ 5634 w 1954816"/>
                <a:gd name="connsiteY20" fmla="*/ 2002462 h 2046826"/>
                <a:gd name="connsiteX21" fmla="*/ 20495 w 1954816"/>
                <a:gd name="connsiteY21" fmla="*/ 2005809 h 2046826"/>
                <a:gd name="connsiteX22" fmla="*/ 66931 w 1954816"/>
                <a:gd name="connsiteY22" fmla="*/ 2012394 h 2046826"/>
                <a:gd name="connsiteX23" fmla="*/ 290770 w 1954816"/>
                <a:gd name="connsiteY23" fmla="*/ 2017156 h 2046826"/>
                <a:gd name="connsiteX24" fmla="*/ 519370 w 1954816"/>
                <a:gd name="connsiteY24" fmla="*/ 1936193 h 2046826"/>
                <a:gd name="connsiteX25" fmla="*/ 743206 w 1954816"/>
                <a:gd name="connsiteY25" fmla="*/ 1769506 h 2046826"/>
                <a:gd name="connsiteX26" fmla="*/ 881320 w 1954816"/>
                <a:gd name="connsiteY26" fmla="*/ 1555193 h 2046826"/>
                <a:gd name="connsiteX27" fmla="*/ 882033 w 1954816"/>
                <a:gd name="connsiteY27" fmla="*/ 1553724 h 2046826"/>
                <a:gd name="connsiteX28" fmla="*/ 893670 w 1954816"/>
                <a:gd name="connsiteY28" fmla="*/ 1534208 h 2046826"/>
                <a:gd name="connsiteX29" fmla="*/ 936086 w 1954816"/>
                <a:gd name="connsiteY29" fmla="*/ 1459943 h 2046826"/>
                <a:gd name="connsiteX30" fmla="*/ 1012286 w 1954816"/>
                <a:gd name="connsiteY30" fmla="*/ 1302782 h 2046826"/>
                <a:gd name="connsiteX31" fmla="*/ 1086105 w 1954816"/>
                <a:gd name="connsiteY31" fmla="*/ 1140858 h 2046826"/>
                <a:gd name="connsiteX32" fmla="*/ 1164686 w 1954816"/>
                <a:gd name="connsiteY32" fmla="*/ 969407 h 2046826"/>
                <a:gd name="connsiteX33" fmla="*/ 1283749 w 1954816"/>
                <a:gd name="connsiteY33" fmla="*/ 733663 h 2046826"/>
                <a:gd name="connsiteX34" fmla="*/ 1476630 w 1954816"/>
                <a:gd name="connsiteY34" fmla="*/ 433626 h 2046826"/>
                <a:gd name="connsiteX35" fmla="*/ 1671893 w 1954816"/>
                <a:gd name="connsiteY35" fmla="*/ 224076 h 2046826"/>
                <a:gd name="connsiteX36" fmla="*/ 1860011 w 1954816"/>
                <a:gd name="connsiteY36" fmla="*/ 66913 h 2046826"/>
                <a:gd name="connsiteX37" fmla="*/ 1948117 w 1954816"/>
                <a:gd name="connsiteY37" fmla="*/ 4108 h 2046826"/>
                <a:gd name="connsiteX38" fmla="*/ 1954816 w 1954816"/>
                <a:gd name="connsiteY38" fmla="*/ 0 h 2046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954816" h="2046826">
                  <a:moveTo>
                    <a:pt x="1954816" y="0"/>
                  </a:moveTo>
                  <a:lnTo>
                    <a:pt x="1935766" y="46523"/>
                  </a:lnTo>
                  <a:cubicBezTo>
                    <a:pt x="1929564" y="65622"/>
                    <a:pt x="1924306" y="85962"/>
                    <a:pt x="1919543" y="107393"/>
                  </a:cubicBezTo>
                  <a:cubicBezTo>
                    <a:pt x="1914781" y="128824"/>
                    <a:pt x="1910019" y="153431"/>
                    <a:pt x="1906447" y="178236"/>
                  </a:cubicBezTo>
                  <a:lnTo>
                    <a:pt x="1906096" y="182486"/>
                  </a:lnTo>
                  <a:lnTo>
                    <a:pt x="1887396" y="194308"/>
                  </a:lnTo>
                  <a:cubicBezTo>
                    <a:pt x="1851082" y="218418"/>
                    <a:pt x="1813578" y="245307"/>
                    <a:pt x="1776668" y="276461"/>
                  </a:cubicBezTo>
                  <a:cubicBezTo>
                    <a:pt x="1702849" y="338770"/>
                    <a:pt x="1614743" y="424892"/>
                    <a:pt x="1548068" y="502679"/>
                  </a:cubicBezTo>
                  <a:cubicBezTo>
                    <a:pt x="1481393" y="580466"/>
                    <a:pt x="1435355" y="652698"/>
                    <a:pt x="1376618" y="743185"/>
                  </a:cubicBezTo>
                  <a:cubicBezTo>
                    <a:pt x="1317881" y="833672"/>
                    <a:pt x="1248031" y="949957"/>
                    <a:pt x="1195643" y="1045604"/>
                  </a:cubicBezTo>
                  <a:cubicBezTo>
                    <a:pt x="1143255" y="1141251"/>
                    <a:pt x="1109124" y="1225786"/>
                    <a:pt x="1062293" y="1317067"/>
                  </a:cubicBezTo>
                  <a:cubicBezTo>
                    <a:pt x="1015462" y="1408348"/>
                    <a:pt x="959105" y="1520267"/>
                    <a:pt x="914655" y="1593292"/>
                  </a:cubicBezTo>
                  <a:cubicBezTo>
                    <a:pt x="870205" y="1666317"/>
                    <a:pt x="838455" y="1706798"/>
                    <a:pt x="795593" y="1755217"/>
                  </a:cubicBezTo>
                  <a:cubicBezTo>
                    <a:pt x="752730" y="1803636"/>
                    <a:pt x="702724" y="1848085"/>
                    <a:pt x="657480" y="1883804"/>
                  </a:cubicBezTo>
                  <a:cubicBezTo>
                    <a:pt x="612236" y="1919523"/>
                    <a:pt x="575724" y="1944526"/>
                    <a:pt x="524130" y="1969529"/>
                  </a:cubicBezTo>
                  <a:cubicBezTo>
                    <a:pt x="472536" y="1994532"/>
                    <a:pt x="412212" y="2021123"/>
                    <a:pt x="347918" y="2033823"/>
                  </a:cubicBezTo>
                  <a:cubicBezTo>
                    <a:pt x="283624" y="2046523"/>
                    <a:pt x="214568" y="2048507"/>
                    <a:pt x="138368" y="2045729"/>
                  </a:cubicBezTo>
                  <a:cubicBezTo>
                    <a:pt x="119318" y="2045035"/>
                    <a:pt x="95605" y="2043993"/>
                    <a:pt x="70428" y="2042548"/>
                  </a:cubicBezTo>
                  <a:lnTo>
                    <a:pt x="0" y="2037408"/>
                  </a:lnTo>
                  <a:lnTo>
                    <a:pt x="996" y="2035296"/>
                  </a:lnTo>
                  <a:lnTo>
                    <a:pt x="5634" y="2002462"/>
                  </a:lnTo>
                  <a:lnTo>
                    <a:pt x="20495" y="2005809"/>
                  </a:lnTo>
                  <a:cubicBezTo>
                    <a:pt x="35826" y="2008971"/>
                    <a:pt x="51652" y="2011601"/>
                    <a:pt x="66931" y="2012394"/>
                  </a:cubicBezTo>
                  <a:cubicBezTo>
                    <a:pt x="128051" y="2015569"/>
                    <a:pt x="215364" y="2029856"/>
                    <a:pt x="290770" y="2017156"/>
                  </a:cubicBezTo>
                  <a:cubicBezTo>
                    <a:pt x="366174" y="2004455"/>
                    <a:pt x="443964" y="1977468"/>
                    <a:pt x="519370" y="1936193"/>
                  </a:cubicBezTo>
                  <a:cubicBezTo>
                    <a:pt x="594775" y="1894918"/>
                    <a:pt x="682880" y="1833006"/>
                    <a:pt x="743206" y="1769506"/>
                  </a:cubicBezTo>
                  <a:cubicBezTo>
                    <a:pt x="803530" y="1706006"/>
                    <a:pt x="839251" y="1632981"/>
                    <a:pt x="881320" y="1555193"/>
                  </a:cubicBezTo>
                  <a:lnTo>
                    <a:pt x="882033" y="1553724"/>
                  </a:lnTo>
                  <a:lnTo>
                    <a:pt x="893670" y="1534208"/>
                  </a:lnTo>
                  <a:cubicBezTo>
                    <a:pt x="908205" y="1509254"/>
                    <a:pt x="922989" y="1482962"/>
                    <a:pt x="936086" y="1459943"/>
                  </a:cubicBezTo>
                  <a:cubicBezTo>
                    <a:pt x="962280" y="1413906"/>
                    <a:pt x="987283" y="1355963"/>
                    <a:pt x="1012286" y="1302782"/>
                  </a:cubicBezTo>
                  <a:cubicBezTo>
                    <a:pt x="1037289" y="1249601"/>
                    <a:pt x="1060705" y="1196421"/>
                    <a:pt x="1086105" y="1140858"/>
                  </a:cubicBezTo>
                  <a:cubicBezTo>
                    <a:pt x="1111505" y="1085296"/>
                    <a:pt x="1131745" y="1037273"/>
                    <a:pt x="1164686" y="969407"/>
                  </a:cubicBezTo>
                  <a:cubicBezTo>
                    <a:pt x="1197627" y="901541"/>
                    <a:pt x="1231758" y="822960"/>
                    <a:pt x="1283749" y="733663"/>
                  </a:cubicBezTo>
                  <a:cubicBezTo>
                    <a:pt x="1335740" y="644366"/>
                    <a:pt x="1411939" y="518557"/>
                    <a:pt x="1476630" y="433626"/>
                  </a:cubicBezTo>
                  <a:cubicBezTo>
                    <a:pt x="1541321" y="348695"/>
                    <a:pt x="1607996" y="285195"/>
                    <a:pt x="1671893" y="224076"/>
                  </a:cubicBezTo>
                  <a:cubicBezTo>
                    <a:pt x="1735790" y="162957"/>
                    <a:pt x="1801274" y="111363"/>
                    <a:pt x="1860011" y="66913"/>
                  </a:cubicBezTo>
                  <a:cubicBezTo>
                    <a:pt x="1889380" y="44688"/>
                    <a:pt x="1919741" y="23059"/>
                    <a:pt x="1948117" y="4108"/>
                  </a:cubicBezTo>
                  <a:lnTo>
                    <a:pt x="1954816"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72" name="任意多边形 171"/>
            <p:cNvSpPr/>
            <p:nvPr/>
          </p:nvSpPr>
          <p:spPr>
            <a:xfrm>
              <a:off x="3979102" y="2423008"/>
              <a:ext cx="1947470" cy="1908273"/>
            </a:xfrm>
            <a:custGeom>
              <a:avLst/>
              <a:gdLst>
                <a:gd name="connsiteX0" fmla="*/ 1936764 w 1947470"/>
                <a:gd name="connsiteY0" fmla="*/ 0 h 1908273"/>
                <a:gd name="connsiteX1" fmla="*/ 1931162 w 1947470"/>
                <a:gd name="connsiteY1" fmla="*/ 67783 h 1908273"/>
                <a:gd name="connsiteX2" fmla="*/ 1934734 w 1947470"/>
                <a:gd name="connsiteY2" fmla="*/ 131779 h 1908273"/>
                <a:gd name="connsiteX3" fmla="*/ 1947470 w 1947470"/>
                <a:gd name="connsiteY3" fmla="*/ 181006 h 1908273"/>
                <a:gd name="connsiteX4" fmla="*/ 1859725 w 1947470"/>
                <a:gd name="connsiteY4" fmla="*/ 239230 h 1908273"/>
                <a:gd name="connsiteX5" fmla="*/ 1635888 w 1947470"/>
                <a:gd name="connsiteY5" fmla="*/ 444017 h 1908273"/>
                <a:gd name="connsiteX6" fmla="*/ 1450150 w 1947470"/>
                <a:gd name="connsiteY6" fmla="*/ 663092 h 1908273"/>
                <a:gd name="connsiteX7" fmla="*/ 1288226 w 1947470"/>
                <a:gd name="connsiteY7" fmla="*/ 913123 h 1908273"/>
                <a:gd name="connsiteX8" fmla="*/ 1135826 w 1947470"/>
                <a:gd name="connsiteY8" fmla="*/ 1208399 h 1908273"/>
                <a:gd name="connsiteX9" fmla="*/ 988188 w 1947470"/>
                <a:gd name="connsiteY9" fmla="*/ 1441761 h 1908273"/>
                <a:gd name="connsiteX10" fmla="*/ 821500 w 1947470"/>
                <a:gd name="connsiteY10" fmla="*/ 1634642 h 1908273"/>
                <a:gd name="connsiteX11" fmla="*/ 635763 w 1947470"/>
                <a:gd name="connsiteY11" fmla="*/ 1779899 h 1908273"/>
                <a:gd name="connsiteX12" fmla="*/ 457169 w 1947470"/>
                <a:gd name="connsiteY12" fmla="*/ 1858479 h 1908273"/>
                <a:gd name="connsiteX13" fmla="*/ 269050 w 1947470"/>
                <a:gd name="connsiteY13" fmla="*/ 1887055 h 1908273"/>
                <a:gd name="connsiteX14" fmla="*/ 102363 w 1947470"/>
                <a:gd name="connsiteY14" fmla="*/ 1894199 h 1908273"/>
                <a:gd name="connsiteX15" fmla="*/ 93782 w 1947470"/>
                <a:gd name="connsiteY15" fmla="*/ 1894560 h 1908273"/>
                <a:gd name="connsiteX16" fmla="*/ 81685 w 1947470"/>
                <a:gd name="connsiteY16" fmla="*/ 1888745 h 1908273"/>
                <a:gd name="connsiteX17" fmla="*/ 57063 w 1947470"/>
                <a:gd name="connsiteY17" fmla="*/ 1885022 h 1908273"/>
                <a:gd name="connsiteX18" fmla="*/ 24833 w 1947470"/>
                <a:gd name="connsiteY18" fmla="*/ 1891528 h 1908273"/>
                <a:gd name="connsiteX19" fmla="*/ 0 w 1947470"/>
                <a:gd name="connsiteY19" fmla="*/ 1908273 h 1908273"/>
                <a:gd name="connsiteX20" fmla="*/ 10060 w 1947470"/>
                <a:gd name="connsiteY20" fmla="*/ 1898584 h 1908273"/>
                <a:gd name="connsiteX21" fmla="*/ 30668 w 1947470"/>
                <a:gd name="connsiteY21" fmla="*/ 1854922 h 1908273"/>
                <a:gd name="connsiteX22" fmla="*/ 101096 w 1947470"/>
                <a:gd name="connsiteY22" fmla="*/ 1860062 h 1908273"/>
                <a:gd name="connsiteX23" fmla="*/ 169036 w 1947470"/>
                <a:gd name="connsiteY23" fmla="*/ 1863243 h 1908273"/>
                <a:gd name="connsiteX24" fmla="*/ 378586 w 1947470"/>
                <a:gd name="connsiteY24" fmla="*/ 1851337 h 1908273"/>
                <a:gd name="connsiteX25" fmla="*/ 554798 w 1947470"/>
                <a:gd name="connsiteY25" fmla="*/ 1787043 h 1908273"/>
                <a:gd name="connsiteX26" fmla="*/ 688148 w 1947470"/>
                <a:gd name="connsiteY26" fmla="*/ 1701318 h 1908273"/>
                <a:gd name="connsiteX27" fmla="*/ 826261 w 1947470"/>
                <a:gd name="connsiteY27" fmla="*/ 1572731 h 1908273"/>
                <a:gd name="connsiteX28" fmla="*/ 945323 w 1947470"/>
                <a:gd name="connsiteY28" fmla="*/ 1410806 h 1908273"/>
                <a:gd name="connsiteX29" fmla="*/ 1092961 w 1947470"/>
                <a:gd name="connsiteY29" fmla="*/ 1134581 h 1908273"/>
                <a:gd name="connsiteX30" fmla="*/ 1226311 w 1947470"/>
                <a:gd name="connsiteY30" fmla="*/ 863118 h 1908273"/>
                <a:gd name="connsiteX31" fmla="*/ 1407286 w 1947470"/>
                <a:gd name="connsiteY31" fmla="*/ 560699 h 1908273"/>
                <a:gd name="connsiteX32" fmla="*/ 1578736 w 1947470"/>
                <a:gd name="connsiteY32" fmla="*/ 320193 h 1908273"/>
                <a:gd name="connsiteX33" fmla="*/ 1807336 w 1947470"/>
                <a:gd name="connsiteY33" fmla="*/ 93975 h 1908273"/>
                <a:gd name="connsiteX34" fmla="*/ 1918064 w 1947470"/>
                <a:gd name="connsiteY34" fmla="*/ 11822 h 1908273"/>
                <a:gd name="connsiteX35" fmla="*/ 1936764 w 1947470"/>
                <a:gd name="connsiteY35" fmla="*/ 0 h 1908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47470" h="1908273">
                  <a:moveTo>
                    <a:pt x="1936764" y="0"/>
                  </a:moveTo>
                  <a:lnTo>
                    <a:pt x="1931162" y="67783"/>
                  </a:lnTo>
                  <a:cubicBezTo>
                    <a:pt x="1931162" y="90008"/>
                    <a:pt x="1931956" y="111241"/>
                    <a:pt x="1934734" y="131779"/>
                  </a:cubicBezTo>
                  <a:lnTo>
                    <a:pt x="1947470" y="181006"/>
                  </a:lnTo>
                  <a:lnTo>
                    <a:pt x="1859725" y="239230"/>
                  </a:lnTo>
                  <a:cubicBezTo>
                    <a:pt x="1785112" y="295586"/>
                    <a:pt x="1704150" y="373373"/>
                    <a:pt x="1635888" y="444017"/>
                  </a:cubicBezTo>
                  <a:cubicBezTo>
                    <a:pt x="1567626" y="514661"/>
                    <a:pt x="1508094" y="584908"/>
                    <a:pt x="1450150" y="663092"/>
                  </a:cubicBezTo>
                  <a:cubicBezTo>
                    <a:pt x="1392206" y="741276"/>
                    <a:pt x="1340613" y="822239"/>
                    <a:pt x="1288226" y="913123"/>
                  </a:cubicBezTo>
                  <a:cubicBezTo>
                    <a:pt x="1235839" y="1004007"/>
                    <a:pt x="1185832" y="1120293"/>
                    <a:pt x="1135826" y="1208399"/>
                  </a:cubicBezTo>
                  <a:cubicBezTo>
                    <a:pt x="1085820" y="1296505"/>
                    <a:pt x="1040576" y="1370721"/>
                    <a:pt x="988188" y="1441761"/>
                  </a:cubicBezTo>
                  <a:cubicBezTo>
                    <a:pt x="935800" y="1512801"/>
                    <a:pt x="880237" y="1578286"/>
                    <a:pt x="821500" y="1634642"/>
                  </a:cubicBezTo>
                  <a:cubicBezTo>
                    <a:pt x="762763" y="1690998"/>
                    <a:pt x="696485" y="1742593"/>
                    <a:pt x="635763" y="1779899"/>
                  </a:cubicBezTo>
                  <a:cubicBezTo>
                    <a:pt x="575041" y="1817205"/>
                    <a:pt x="518288" y="1840620"/>
                    <a:pt x="457169" y="1858479"/>
                  </a:cubicBezTo>
                  <a:cubicBezTo>
                    <a:pt x="396050" y="1876338"/>
                    <a:pt x="328184" y="1881102"/>
                    <a:pt x="269050" y="1887055"/>
                  </a:cubicBezTo>
                  <a:cubicBezTo>
                    <a:pt x="209916" y="1893008"/>
                    <a:pt x="139669" y="1892215"/>
                    <a:pt x="102363" y="1894199"/>
                  </a:cubicBezTo>
                  <a:lnTo>
                    <a:pt x="93782" y="1894560"/>
                  </a:lnTo>
                  <a:lnTo>
                    <a:pt x="81685" y="1888745"/>
                  </a:lnTo>
                  <a:cubicBezTo>
                    <a:pt x="73907" y="1886325"/>
                    <a:pt x="65638" y="1885022"/>
                    <a:pt x="57063" y="1885022"/>
                  </a:cubicBezTo>
                  <a:cubicBezTo>
                    <a:pt x="45632" y="1885021"/>
                    <a:pt x="34739" y="1887339"/>
                    <a:pt x="24833" y="1891528"/>
                  </a:cubicBezTo>
                  <a:lnTo>
                    <a:pt x="0" y="1908273"/>
                  </a:lnTo>
                  <a:lnTo>
                    <a:pt x="10060" y="1898584"/>
                  </a:lnTo>
                  <a:lnTo>
                    <a:pt x="30668" y="1854922"/>
                  </a:lnTo>
                  <a:lnTo>
                    <a:pt x="101096" y="1860062"/>
                  </a:lnTo>
                  <a:cubicBezTo>
                    <a:pt x="126273" y="1861507"/>
                    <a:pt x="149986" y="1862549"/>
                    <a:pt x="169036" y="1863243"/>
                  </a:cubicBezTo>
                  <a:cubicBezTo>
                    <a:pt x="245236" y="1866021"/>
                    <a:pt x="314292" y="1864037"/>
                    <a:pt x="378586" y="1851337"/>
                  </a:cubicBezTo>
                  <a:cubicBezTo>
                    <a:pt x="442880" y="1838637"/>
                    <a:pt x="503204" y="1812046"/>
                    <a:pt x="554798" y="1787043"/>
                  </a:cubicBezTo>
                  <a:cubicBezTo>
                    <a:pt x="606392" y="1762040"/>
                    <a:pt x="642904" y="1737037"/>
                    <a:pt x="688148" y="1701318"/>
                  </a:cubicBezTo>
                  <a:cubicBezTo>
                    <a:pt x="733392" y="1665599"/>
                    <a:pt x="783398" y="1621150"/>
                    <a:pt x="826261" y="1572731"/>
                  </a:cubicBezTo>
                  <a:cubicBezTo>
                    <a:pt x="869123" y="1524312"/>
                    <a:pt x="900873" y="1483831"/>
                    <a:pt x="945323" y="1410806"/>
                  </a:cubicBezTo>
                  <a:cubicBezTo>
                    <a:pt x="989773" y="1337781"/>
                    <a:pt x="1046130" y="1225862"/>
                    <a:pt x="1092961" y="1134581"/>
                  </a:cubicBezTo>
                  <a:cubicBezTo>
                    <a:pt x="1139792" y="1043300"/>
                    <a:pt x="1173923" y="958765"/>
                    <a:pt x="1226311" y="863118"/>
                  </a:cubicBezTo>
                  <a:cubicBezTo>
                    <a:pt x="1278699" y="767471"/>
                    <a:pt x="1348549" y="651186"/>
                    <a:pt x="1407286" y="560699"/>
                  </a:cubicBezTo>
                  <a:cubicBezTo>
                    <a:pt x="1466023" y="470212"/>
                    <a:pt x="1512061" y="397980"/>
                    <a:pt x="1578736" y="320193"/>
                  </a:cubicBezTo>
                  <a:cubicBezTo>
                    <a:pt x="1645411" y="242406"/>
                    <a:pt x="1733517" y="156284"/>
                    <a:pt x="1807336" y="93975"/>
                  </a:cubicBezTo>
                  <a:cubicBezTo>
                    <a:pt x="1844246" y="62821"/>
                    <a:pt x="1881750" y="35932"/>
                    <a:pt x="1918064" y="11822"/>
                  </a:cubicBezTo>
                  <a:lnTo>
                    <a:pt x="1936764"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73" name="任意多边形 172"/>
            <p:cNvSpPr/>
            <p:nvPr/>
          </p:nvSpPr>
          <p:spPr>
            <a:xfrm>
              <a:off x="4072884" y="2604013"/>
              <a:ext cx="1920506" cy="1738764"/>
            </a:xfrm>
            <a:custGeom>
              <a:avLst/>
              <a:gdLst>
                <a:gd name="connsiteX0" fmla="*/ 1853688 w 1920506"/>
                <a:gd name="connsiteY0" fmla="*/ 0 h 1738764"/>
                <a:gd name="connsiteX1" fmla="*/ 1856431 w 1920506"/>
                <a:gd name="connsiteY1" fmla="*/ 10601 h 1738764"/>
                <a:gd name="connsiteX2" fmla="*/ 1887387 w 1920506"/>
                <a:gd name="connsiteY2" fmla="*/ 67156 h 1738764"/>
                <a:gd name="connsiteX3" fmla="*/ 1920506 w 1920506"/>
                <a:gd name="connsiteY3" fmla="*/ 105940 h 1738764"/>
                <a:gd name="connsiteX4" fmla="*/ 1882622 w 1920506"/>
                <a:gd name="connsiteY4" fmla="*/ 129661 h 1738764"/>
                <a:gd name="connsiteX5" fmla="*/ 1775466 w 1920506"/>
                <a:gd name="connsiteY5" fmla="*/ 208242 h 1738764"/>
                <a:gd name="connsiteX6" fmla="*/ 1604016 w 1920506"/>
                <a:gd name="connsiteY6" fmla="*/ 365406 h 1738764"/>
                <a:gd name="connsiteX7" fmla="*/ 1451616 w 1920506"/>
                <a:gd name="connsiteY7" fmla="*/ 546380 h 1738764"/>
                <a:gd name="connsiteX8" fmla="*/ 1327791 w 1920506"/>
                <a:gd name="connsiteY8" fmla="*/ 722592 h 1738764"/>
                <a:gd name="connsiteX9" fmla="*/ 1196822 w 1920506"/>
                <a:gd name="connsiteY9" fmla="*/ 922617 h 1738764"/>
                <a:gd name="connsiteX10" fmla="*/ 1063472 w 1920506"/>
                <a:gd name="connsiteY10" fmla="*/ 1129786 h 1738764"/>
                <a:gd name="connsiteX11" fmla="*/ 903929 w 1920506"/>
                <a:gd name="connsiteY11" fmla="*/ 1327430 h 1738764"/>
                <a:gd name="connsiteX12" fmla="*/ 739622 w 1920506"/>
                <a:gd name="connsiteY12" fmla="*/ 1491736 h 1738764"/>
                <a:gd name="connsiteX13" fmla="*/ 565791 w 1920506"/>
                <a:gd name="connsiteY13" fmla="*/ 1615561 h 1738764"/>
                <a:gd name="connsiteX14" fmla="*/ 420535 w 1920506"/>
                <a:gd name="connsiteY14" fmla="*/ 1689380 h 1738764"/>
                <a:gd name="connsiteX15" fmla="*/ 256229 w 1920506"/>
                <a:gd name="connsiteY15" fmla="*/ 1727480 h 1738764"/>
                <a:gd name="connsiteX16" fmla="*/ 108591 w 1920506"/>
                <a:gd name="connsiteY16" fmla="*/ 1737005 h 1738764"/>
                <a:gd name="connsiteX17" fmla="*/ 53190 w 1920506"/>
                <a:gd name="connsiteY17" fmla="*/ 1738437 h 1738764"/>
                <a:gd name="connsiteX18" fmla="*/ 26545 w 1920506"/>
                <a:gd name="connsiteY18" fmla="*/ 1738764 h 1738764"/>
                <a:gd name="connsiteX19" fmla="*/ 9575 w 1920506"/>
                <a:gd name="connsiteY19" fmla="*/ 1718157 h 1738764"/>
                <a:gd name="connsiteX20" fmla="*/ 0 w 1920506"/>
                <a:gd name="connsiteY20" fmla="*/ 1713554 h 1738764"/>
                <a:gd name="connsiteX21" fmla="*/ 8581 w 1920506"/>
                <a:gd name="connsiteY21" fmla="*/ 1713193 h 1738764"/>
                <a:gd name="connsiteX22" fmla="*/ 175268 w 1920506"/>
                <a:gd name="connsiteY22" fmla="*/ 1706049 h 1738764"/>
                <a:gd name="connsiteX23" fmla="*/ 363387 w 1920506"/>
                <a:gd name="connsiteY23" fmla="*/ 1677473 h 1738764"/>
                <a:gd name="connsiteX24" fmla="*/ 541981 w 1920506"/>
                <a:gd name="connsiteY24" fmla="*/ 1598893 h 1738764"/>
                <a:gd name="connsiteX25" fmla="*/ 727718 w 1920506"/>
                <a:gd name="connsiteY25" fmla="*/ 1453636 h 1738764"/>
                <a:gd name="connsiteX26" fmla="*/ 894406 w 1920506"/>
                <a:gd name="connsiteY26" fmla="*/ 1260755 h 1738764"/>
                <a:gd name="connsiteX27" fmla="*/ 1042044 w 1920506"/>
                <a:gd name="connsiteY27" fmla="*/ 1027393 h 1738764"/>
                <a:gd name="connsiteX28" fmla="*/ 1194444 w 1920506"/>
                <a:gd name="connsiteY28" fmla="*/ 732117 h 1738764"/>
                <a:gd name="connsiteX29" fmla="*/ 1356368 w 1920506"/>
                <a:gd name="connsiteY29" fmla="*/ 482086 h 1738764"/>
                <a:gd name="connsiteX30" fmla="*/ 1542106 w 1920506"/>
                <a:gd name="connsiteY30" fmla="*/ 263011 h 1738764"/>
                <a:gd name="connsiteX31" fmla="*/ 1765943 w 1920506"/>
                <a:gd name="connsiteY31" fmla="*/ 58224 h 1738764"/>
                <a:gd name="connsiteX32" fmla="*/ 1853688 w 1920506"/>
                <a:gd name="connsiteY32" fmla="*/ 0 h 1738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920506" h="1738764">
                  <a:moveTo>
                    <a:pt x="1853688" y="0"/>
                  </a:moveTo>
                  <a:lnTo>
                    <a:pt x="1856431" y="10601"/>
                  </a:lnTo>
                  <a:cubicBezTo>
                    <a:pt x="1864368" y="30049"/>
                    <a:pt x="1874687" y="48900"/>
                    <a:pt x="1887387" y="67156"/>
                  </a:cubicBezTo>
                  <a:lnTo>
                    <a:pt x="1920506" y="105940"/>
                  </a:lnTo>
                  <a:lnTo>
                    <a:pt x="1882622" y="129661"/>
                  </a:lnTo>
                  <a:cubicBezTo>
                    <a:pt x="1848491" y="151489"/>
                    <a:pt x="1821900" y="168951"/>
                    <a:pt x="1775466" y="208242"/>
                  </a:cubicBezTo>
                  <a:cubicBezTo>
                    <a:pt x="1729032" y="247533"/>
                    <a:pt x="1657991" y="309050"/>
                    <a:pt x="1604016" y="365406"/>
                  </a:cubicBezTo>
                  <a:cubicBezTo>
                    <a:pt x="1550041" y="421762"/>
                    <a:pt x="1497653" y="486849"/>
                    <a:pt x="1451616" y="546380"/>
                  </a:cubicBezTo>
                  <a:cubicBezTo>
                    <a:pt x="1405579" y="605911"/>
                    <a:pt x="1370257" y="659886"/>
                    <a:pt x="1327791" y="722592"/>
                  </a:cubicBezTo>
                  <a:cubicBezTo>
                    <a:pt x="1285325" y="785298"/>
                    <a:pt x="1240875" y="854751"/>
                    <a:pt x="1196822" y="922617"/>
                  </a:cubicBezTo>
                  <a:cubicBezTo>
                    <a:pt x="1152769" y="990483"/>
                    <a:pt x="1112287" y="1062317"/>
                    <a:pt x="1063472" y="1129786"/>
                  </a:cubicBezTo>
                  <a:cubicBezTo>
                    <a:pt x="1014656" y="1197255"/>
                    <a:pt x="957904" y="1267105"/>
                    <a:pt x="903929" y="1327430"/>
                  </a:cubicBezTo>
                  <a:cubicBezTo>
                    <a:pt x="849954" y="1387755"/>
                    <a:pt x="795978" y="1443714"/>
                    <a:pt x="739622" y="1491736"/>
                  </a:cubicBezTo>
                  <a:cubicBezTo>
                    <a:pt x="683266" y="1539758"/>
                    <a:pt x="618972" y="1582620"/>
                    <a:pt x="565791" y="1615561"/>
                  </a:cubicBezTo>
                  <a:cubicBezTo>
                    <a:pt x="512610" y="1648502"/>
                    <a:pt x="472129" y="1670727"/>
                    <a:pt x="420535" y="1689380"/>
                  </a:cubicBezTo>
                  <a:cubicBezTo>
                    <a:pt x="368941" y="1708033"/>
                    <a:pt x="308220" y="1719543"/>
                    <a:pt x="256229" y="1727480"/>
                  </a:cubicBezTo>
                  <a:cubicBezTo>
                    <a:pt x="204238" y="1735417"/>
                    <a:pt x="168122" y="1733830"/>
                    <a:pt x="108591" y="1737005"/>
                  </a:cubicBezTo>
                  <a:cubicBezTo>
                    <a:pt x="93708" y="1737799"/>
                    <a:pt x="74262" y="1738171"/>
                    <a:pt x="53190" y="1738437"/>
                  </a:cubicBezTo>
                  <a:lnTo>
                    <a:pt x="26545" y="1738764"/>
                  </a:lnTo>
                  <a:lnTo>
                    <a:pt x="9575" y="1718157"/>
                  </a:lnTo>
                  <a:lnTo>
                    <a:pt x="0" y="1713554"/>
                  </a:lnTo>
                  <a:lnTo>
                    <a:pt x="8581" y="1713193"/>
                  </a:lnTo>
                  <a:cubicBezTo>
                    <a:pt x="45887" y="1711209"/>
                    <a:pt x="116134" y="1712002"/>
                    <a:pt x="175268" y="1706049"/>
                  </a:cubicBezTo>
                  <a:cubicBezTo>
                    <a:pt x="234402" y="1700096"/>
                    <a:pt x="302268" y="1695332"/>
                    <a:pt x="363387" y="1677473"/>
                  </a:cubicBezTo>
                  <a:cubicBezTo>
                    <a:pt x="424506" y="1659614"/>
                    <a:pt x="481259" y="1636199"/>
                    <a:pt x="541981" y="1598893"/>
                  </a:cubicBezTo>
                  <a:cubicBezTo>
                    <a:pt x="602703" y="1561587"/>
                    <a:pt x="668981" y="1509992"/>
                    <a:pt x="727718" y="1453636"/>
                  </a:cubicBezTo>
                  <a:cubicBezTo>
                    <a:pt x="786455" y="1397280"/>
                    <a:pt x="842018" y="1331795"/>
                    <a:pt x="894406" y="1260755"/>
                  </a:cubicBezTo>
                  <a:cubicBezTo>
                    <a:pt x="946794" y="1189715"/>
                    <a:pt x="992038" y="1115499"/>
                    <a:pt x="1042044" y="1027393"/>
                  </a:cubicBezTo>
                  <a:cubicBezTo>
                    <a:pt x="1092050" y="939287"/>
                    <a:pt x="1142057" y="823001"/>
                    <a:pt x="1194444" y="732117"/>
                  </a:cubicBezTo>
                  <a:cubicBezTo>
                    <a:pt x="1246831" y="641233"/>
                    <a:pt x="1298424" y="560270"/>
                    <a:pt x="1356368" y="482086"/>
                  </a:cubicBezTo>
                  <a:cubicBezTo>
                    <a:pt x="1414312" y="403902"/>
                    <a:pt x="1473844" y="333655"/>
                    <a:pt x="1542106" y="263011"/>
                  </a:cubicBezTo>
                  <a:cubicBezTo>
                    <a:pt x="1610368" y="192367"/>
                    <a:pt x="1691330" y="114580"/>
                    <a:pt x="1765943" y="58224"/>
                  </a:cubicBezTo>
                  <a:lnTo>
                    <a:pt x="1853688"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nvGrpSpPr>
            <p:cNvPr id="174" name="组合 173"/>
            <p:cNvGrpSpPr/>
            <p:nvPr/>
          </p:nvGrpSpPr>
          <p:grpSpPr>
            <a:xfrm>
              <a:off x="995048" y="3619950"/>
              <a:ext cx="3704095" cy="3135958"/>
              <a:chOff x="995048" y="3619950"/>
              <a:chExt cx="3704095" cy="3135958"/>
            </a:xfrm>
            <a:solidFill>
              <a:srgbClr val="EFC99C"/>
            </a:solidFill>
          </p:grpSpPr>
          <p:sp>
            <p:nvSpPr>
              <p:cNvPr id="522" name="任意多边形 521"/>
              <p:cNvSpPr/>
              <p:nvPr/>
            </p:nvSpPr>
            <p:spPr>
              <a:xfrm>
                <a:off x="3976790" y="4331278"/>
                <a:ext cx="2312" cy="2226"/>
              </a:xfrm>
              <a:custGeom>
                <a:avLst/>
                <a:gdLst>
                  <a:gd name="connsiteX0" fmla="*/ 2312 w 2312"/>
                  <a:gd name="connsiteY0" fmla="*/ 0 h 2226"/>
                  <a:gd name="connsiteX1" fmla="*/ 0 w 2312"/>
                  <a:gd name="connsiteY1" fmla="*/ 2226 h 2226"/>
                  <a:gd name="connsiteX2" fmla="*/ 826 w 2312"/>
                  <a:gd name="connsiteY2" fmla="*/ 1001 h 2226"/>
                  <a:gd name="connsiteX3" fmla="*/ 2312 w 2312"/>
                  <a:gd name="connsiteY3" fmla="*/ 0 h 2226"/>
                </a:gdLst>
                <a:ahLst/>
                <a:cxnLst>
                  <a:cxn ang="0">
                    <a:pos x="connsiteX0" y="connsiteY0"/>
                  </a:cxn>
                  <a:cxn ang="0">
                    <a:pos x="connsiteX1" y="connsiteY1"/>
                  </a:cxn>
                  <a:cxn ang="0">
                    <a:pos x="connsiteX2" y="connsiteY2"/>
                  </a:cxn>
                  <a:cxn ang="0">
                    <a:pos x="connsiteX3" y="connsiteY3"/>
                  </a:cxn>
                </a:cxnLst>
                <a:rect l="l" t="t" r="r" b="b"/>
                <a:pathLst>
                  <a:path w="2312" h="2226">
                    <a:moveTo>
                      <a:pt x="2312" y="0"/>
                    </a:moveTo>
                    <a:lnTo>
                      <a:pt x="0" y="2226"/>
                    </a:lnTo>
                    <a:lnTo>
                      <a:pt x="826" y="1001"/>
                    </a:lnTo>
                    <a:lnTo>
                      <a:pt x="2312"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23" name="任意多边形 522"/>
              <p:cNvSpPr/>
              <p:nvPr/>
            </p:nvSpPr>
            <p:spPr>
              <a:xfrm>
                <a:off x="3971899" y="4333504"/>
                <a:ext cx="4891" cy="6052"/>
              </a:xfrm>
              <a:custGeom>
                <a:avLst/>
                <a:gdLst>
                  <a:gd name="connsiteX0" fmla="*/ 4891 w 4891"/>
                  <a:gd name="connsiteY0" fmla="*/ 0 h 6052"/>
                  <a:gd name="connsiteX1" fmla="*/ 811 w 4891"/>
                  <a:gd name="connsiteY1" fmla="*/ 6052 h 6052"/>
                  <a:gd name="connsiteX2" fmla="*/ 0 w 4891"/>
                  <a:gd name="connsiteY2" fmla="*/ 4711 h 6052"/>
                  <a:gd name="connsiteX3" fmla="*/ 4891 w 4891"/>
                  <a:gd name="connsiteY3" fmla="*/ 0 h 6052"/>
                </a:gdLst>
                <a:ahLst/>
                <a:cxnLst>
                  <a:cxn ang="0">
                    <a:pos x="connsiteX0" y="connsiteY0"/>
                  </a:cxn>
                  <a:cxn ang="0">
                    <a:pos x="connsiteX1" y="connsiteY1"/>
                  </a:cxn>
                  <a:cxn ang="0">
                    <a:pos x="connsiteX2" y="connsiteY2"/>
                  </a:cxn>
                  <a:cxn ang="0">
                    <a:pos x="connsiteX3" y="connsiteY3"/>
                  </a:cxn>
                </a:cxnLst>
                <a:rect l="l" t="t" r="r" b="b"/>
                <a:pathLst>
                  <a:path w="4891" h="6052">
                    <a:moveTo>
                      <a:pt x="4891" y="0"/>
                    </a:moveTo>
                    <a:lnTo>
                      <a:pt x="811" y="6052"/>
                    </a:lnTo>
                    <a:lnTo>
                      <a:pt x="0" y="4711"/>
                    </a:lnTo>
                    <a:lnTo>
                      <a:pt x="4891"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524" name="任意多边形 523"/>
              <p:cNvSpPr/>
              <p:nvPr/>
            </p:nvSpPr>
            <p:spPr>
              <a:xfrm>
                <a:off x="2863124" y="6300337"/>
                <a:ext cx="1836019" cy="455571"/>
              </a:xfrm>
              <a:custGeom>
                <a:avLst/>
                <a:gdLst>
                  <a:gd name="connsiteX0" fmla="*/ 0 w 1836019"/>
                  <a:gd name="connsiteY0" fmla="*/ 0 h 455571"/>
                  <a:gd name="connsiteX1" fmla="*/ 43678 w 1836019"/>
                  <a:gd name="connsiteY1" fmla="*/ 13235 h 455571"/>
                  <a:gd name="connsiteX2" fmla="*/ 82632 w 1836019"/>
                  <a:gd name="connsiteY2" fmla="*/ 25228 h 455571"/>
                  <a:gd name="connsiteX3" fmla="*/ 235997 w 1836019"/>
                  <a:gd name="connsiteY3" fmla="*/ 83101 h 455571"/>
                  <a:gd name="connsiteX4" fmla="*/ 450128 w 1836019"/>
                  <a:gd name="connsiteY4" fmla="*/ 161230 h 455571"/>
                  <a:gd name="connsiteX5" fmla="*/ 670047 w 1836019"/>
                  <a:gd name="connsiteY5" fmla="*/ 233572 h 455571"/>
                  <a:gd name="connsiteX6" fmla="*/ 913116 w 1836019"/>
                  <a:gd name="connsiteY6" fmla="*/ 297233 h 455571"/>
                  <a:gd name="connsiteX7" fmla="*/ 1208270 w 1836019"/>
                  <a:gd name="connsiteY7" fmla="*/ 326170 h 455571"/>
                  <a:gd name="connsiteX8" fmla="*/ 1354530 w 1836019"/>
                  <a:gd name="connsiteY8" fmla="*/ 319205 h 455571"/>
                  <a:gd name="connsiteX9" fmla="*/ 1357641 w 1836019"/>
                  <a:gd name="connsiteY9" fmla="*/ 320134 h 455571"/>
                  <a:gd name="connsiteX10" fmla="*/ 1456463 w 1836019"/>
                  <a:gd name="connsiteY10" fmla="*/ 338589 h 455571"/>
                  <a:gd name="connsiteX11" fmla="*/ 1742213 w 1836019"/>
                  <a:gd name="connsiteY11" fmla="*/ 348114 h 455571"/>
                  <a:gd name="connsiteX12" fmla="*/ 1832700 w 1836019"/>
                  <a:gd name="connsiteY12" fmla="*/ 355258 h 455571"/>
                  <a:gd name="connsiteX13" fmla="*/ 1808888 w 1836019"/>
                  <a:gd name="connsiteY13" fmla="*/ 414789 h 455571"/>
                  <a:gd name="connsiteX14" fmla="*/ 1737450 w 1836019"/>
                  <a:gd name="connsiteY14" fmla="*/ 438603 h 455571"/>
                  <a:gd name="connsiteX15" fmla="*/ 1458844 w 1836019"/>
                  <a:gd name="connsiteY15" fmla="*/ 455270 h 455571"/>
                  <a:gd name="connsiteX16" fmla="*/ 1132613 w 1836019"/>
                  <a:gd name="connsiteY16" fmla="*/ 424314 h 455571"/>
                  <a:gd name="connsiteX17" fmla="*/ 770663 w 1836019"/>
                  <a:gd name="connsiteY17" fmla="*/ 319539 h 455571"/>
                  <a:gd name="connsiteX18" fmla="*/ 465863 w 1836019"/>
                  <a:gd name="connsiteY18" fmla="*/ 200477 h 455571"/>
                  <a:gd name="connsiteX19" fmla="*/ 84863 w 1836019"/>
                  <a:gd name="connsiteY19" fmla="*/ 33789 h 455571"/>
                  <a:gd name="connsiteX20" fmla="*/ 0 w 1836019"/>
                  <a:gd name="connsiteY20" fmla="*/ 0 h 45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836019" h="455571">
                    <a:moveTo>
                      <a:pt x="0" y="0"/>
                    </a:moveTo>
                    <a:lnTo>
                      <a:pt x="43678" y="13235"/>
                    </a:lnTo>
                    <a:cubicBezTo>
                      <a:pt x="58571" y="17783"/>
                      <a:pt x="71781" y="21852"/>
                      <a:pt x="82632" y="25228"/>
                    </a:cubicBezTo>
                    <a:cubicBezTo>
                      <a:pt x="169442" y="52236"/>
                      <a:pt x="174748" y="60434"/>
                      <a:pt x="235997" y="83101"/>
                    </a:cubicBezTo>
                    <a:cubicBezTo>
                      <a:pt x="235997" y="83101"/>
                      <a:pt x="377786" y="136152"/>
                      <a:pt x="450128" y="161230"/>
                    </a:cubicBezTo>
                    <a:cubicBezTo>
                      <a:pt x="522470" y="186308"/>
                      <a:pt x="592882" y="210905"/>
                      <a:pt x="670047" y="233572"/>
                    </a:cubicBezTo>
                    <a:cubicBezTo>
                      <a:pt x="747212" y="256239"/>
                      <a:pt x="823412" y="281800"/>
                      <a:pt x="913116" y="297233"/>
                    </a:cubicBezTo>
                    <a:cubicBezTo>
                      <a:pt x="1002820" y="312666"/>
                      <a:pt x="1098311" y="324241"/>
                      <a:pt x="1208270" y="326170"/>
                    </a:cubicBezTo>
                    <a:lnTo>
                      <a:pt x="1354530" y="319205"/>
                    </a:lnTo>
                    <a:lnTo>
                      <a:pt x="1357641" y="320134"/>
                    </a:lnTo>
                    <a:cubicBezTo>
                      <a:pt x="1386613" y="327873"/>
                      <a:pt x="1416776" y="333827"/>
                      <a:pt x="1456463" y="338589"/>
                    </a:cubicBezTo>
                    <a:cubicBezTo>
                      <a:pt x="1535838" y="348114"/>
                      <a:pt x="1679507" y="345336"/>
                      <a:pt x="1742213" y="348114"/>
                    </a:cubicBezTo>
                    <a:cubicBezTo>
                      <a:pt x="1804919" y="350892"/>
                      <a:pt x="1821588" y="344146"/>
                      <a:pt x="1832700" y="355258"/>
                    </a:cubicBezTo>
                    <a:cubicBezTo>
                      <a:pt x="1843812" y="366370"/>
                      <a:pt x="1824763" y="400898"/>
                      <a:pt x="1808888" y="414789"/>
                    </a:cubicBezTo>
                    <a:cubicBezTo>
                      <a:pt x="1793013" y="428680"/>
                      <a:pt x="1795791" y="431856"/>
                      <a:pt x="1737450" y="438603"/>
                    </a:cubicBezTo>
                    <a:cubicBezTo>
                      <a:pt x="1679109" y="445350"/>
                      <a:pt x="1559650" y="457651"/>
                      <a:pt x="1458844" y="455270"/>
                    </a:cubicBezTo>
                    <a:cubicBezTo>
                      <a:pt x="1358038" y="452889"/>
                      <a:pt x="1247310" y="446936"/>
                      <a:pt x="1132613" y="424314"/>
                    </a:cubicBezTo>
                    <a:cubicBezTo>
                      <a:pt x="1017916" y="401692"/>
                      <a:pt x="881788" y="356845"/>
                      <a:pt x="770663" y="319539"/>
                    </a:cubicBezTo>
                    <a:cubicBezTo>
                      <a:pt x="659538" y="282233"/>
                      <a:pt x="580163" y="248102"/>
                      <a:pt x="465863" y="200477"/>
                    </a:cubicBezTo>
                    <a:cubicBezTo>
                      <a:pt x="351563" y="152852"/>
                      <a:pt x="207894" y="82208"/>
                      <a:pt x="84863" y="33789"/>
                    </a:cubicBez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25" name="任意多边形 524"/>
              <p:cNvSpPr/>
              <p:nvPr/>
            </p:nvSpPr>
            <p:spPr>
              <a:xfrm>
                <a:off x="995048" y="6085584"/>
                <a:ext cx="3222606" cy="540923"/>
              </a:xfrm>
              <a:custGeom>
                <a:avLst/>
                <a:gdLst>
                  <a:gd name="connsiteX0" fmla="*/ 1174323 w 3222606"/>
                  <a:gd name="connsiteY0" fmla="*/ 78 h 540923"/>
                  <a:gd name="connsiteX1" fmla="*/ 1233078 w 3222606"/>
                  <a:gd name="connsiteY1" fmla="*/ 2701 h 540923"/>
                  <a:gd name="connsiteX2" fmla="*/ 1545594 w 3222606"/>
                  <a:gd name="connsiteY2" fmla="*/ 46106 h 540923"/>
                  <a:gd name="connsiteX3" fmla="*/ 1904409 w 3222606"/>
                  <a:gd name="connsiteY3" fmla="*/ 158959 h 540923"/>
                  <a:gd name="connsiteX4" fmla="*/ 2283480 w 3222606"/>
                  <a:gd name="connsiteY4" fmla="*/ 297855 h 540923"/>
                  <a:gd name="connsiteX5" fmla="*/ 2622040 w 3222606"/>
                  <a:gd name="connsiteY5" fmla="*/ 413602 h 540923"/>
                  <a:gd name="connsiteX6" fmla="*/ 2813022 w 3222606"/>
                  <a:gd name="connsiteY6" fmla="*/ 448326 h 540923"/>
                  <a:gd name="connsiteX7" fmla="*/ 2946312 w 3222606"/>
                  <a:gd name="connsiteY7" fmla="*/ 448145 h 540923"/>
                  <a:gd name="connsiteX8" fmla="*/ 2984514 w 3222606"/>
                  <a:gd name="connsiteY8" fmla="*/ 446633 h 540923"/>
                  <a:gd name="connsiteX9" fmla="*/ 3020632 w 3222606"/>
                  <a:gd name="connsiteY9" fmla="*/ 463152 h 540923"/>
                  <a:gd name="connsiteX10" fmla="*/ 3134039 w 3222606"/>
                  <a:gd name="connsiteY10" fmla="*/ 505717 h 540923"/>
                  <a:gd name="connsiteX11" fmla="*/ 3182110 w 3222606"/>
                  <a:gd name="connsiteY11" fmla="*/ 521865 h 540923"/>
                  <a:gd name="connsiteX12" fmla="*/ 3222606 w 3222606"/>
                  <a:gd name="connsiteY12" fmla="*/ 533958 h 540923"/>
                  <a:gd name="connsiteX13" fmla="*/ 3076346 w 3222606"/>
                  <a:gd name="connsiteY13" fmla="*/ 540923 h 540923"/>
                  <a:gd name="connsiteX14" fmla="*/ 2781192 w 3222606"/>
                  <a:gd name="connsiteY14" fmla="*/ 511986 h 540923"/>
                  <a:gd name="connsiteX15" fmla="*/ 2538123 w 3222606"/>
                  <a:gd name="connsiteY15" fmla="*/ 448325 h 540923"/>
                  <a:gd name="connsiteX16" fmla="*/ 2318204 w 3222606"/>
                  <a:gd name="connsiteY16" fmla="*/ 375983 h 540923"/>
                  <a:gd name="connsiteX17" fmla="*/ 2104073 w 3222606"/>
                  <a:gd name="connsiteY17" fmla="*/ 297854 h 540923"/>
                  <a:gd name="connsiteX18" fmla="*/ 1950708 w 3222606"/>
                  <a:gd name="connsiteY18" fmla="*/ 239981 h 540923"/>
                  <a:gd name="connsiteX19" fmla="*/ 1911754 w 3222606"/>
                  <a:gd name="connsiteY19" fmla="*/ 227988 h 540923"/>
                  <a:gd name="connsiteX20" fmla="*/ 1868076 w 3222606"/>
                  <a:gd name="connsiteY20" fmla="*/ 214753 h 540923"/>
                  <a:gd name="connsiteX21" fmla="*/ 1863977 w 3222606"/>
                  <a:gd name="connsiteY21" fmla="*/ 213121 h 540923"/>
                  <a:gd name="connsiteX22" fmla="*/ 1595751 w 3222606"/>
                  <a:gd name="connsiteY22" fmla="*/ 124717 h 540923"/>
                  <a:gd name="connsiteX23" fmla="*/ 1152839 w 3222606"/>
                  <a:gd name="connsiteY23" fmla="*/ 62805 h 540923"/>
                  <a:gd name="connsiteX24" fmla="*/ 781364 w 3222606"/>
                  <a:gd name="connsiteY24" fmla="*/ 93762 h 540923"/>
                  <a:gd name="connsiteX25" fmla="*/ 509901 w 3222606"/>
                  <a:gd name="connsiteY25" fmla="*/ 158055 h 540923"/>
                  <a:gd name="connsiteX26" fmla="*/ 305113 w 3222606"/>
                  <a:gd name="connsiteY26" fmla="*/ 250924 h 540923"/>
                  <a:gd name="connsiteX27" fmla="*/ 66989 w 3222606"/>
                  <a:gd name="connsiteY27" fmla="*/ 343792 h 540923"/>
                  <a:gd name="connsiteX28" fmla="*/ 6304 w 3222606"/>
                  <a:gd name="connsiteY28" fmla="*/ 363977 h 540923"/>
                  <a:gd name="connsiteX29" fmla="*/ 0 w 3222606"/>
                  <a:gd name="connsiteY29" fmla="*/ 366048 h 540923"/>
                  <a:gd name="connsiteX30" fmla="*/ 0 w 3222606"/>
                  <a:gd name="connsiteY30" fmla="*/ 315622 h 540923"/>
                  <a:gd name="connsiteX31" fmla="*/ 52461 w 3222606"/>
                  <a:gd name="connsiteY31" fmla="*/ 300748 h 540923"/>
                  <a:gd name="connsiteX32" fmla="*/ 246335 w 3222606"/>
                  <a:gd name="connsiteY32" fmla="*/ 234194 h 540923"/>
                  <a:gd name="connsiteX33" fmla="*/ 422850 w 3222606"/>
                  <a:gd name="connsiteY33" fmla="*/ 153171 h 540923"/>
                  <a:gd name="connsiteX34" fmla="*/ 605151 w 3222606"/>
                  <a:gd name="connsiteY34" fmla="*/ 89511 h 540923"/>
                  <a:gd name="connsiteX35" fmla="*/ 816389 w 3222606"/>
                  <a:gd name="connsiteY35" fmla="*/ 40318 h 540923"/>
                  <a:gd name="connsiteX36" fmla="*/ 1027627 w 3222606"/>
                  <a:gd name="connsiteY36" fmla="*/ 8488 h 540923"/>
                  <a:gd name="connsiteX37" fmla="*/ 1174323 w 3222606"/>
                  <a:gd name="connsiteY37" fmla="*/ 78 h 540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22606" h="540923">
                    <a:moveTo>
                      <a:pt x="1174323" y="78"/>
                    </a:moveTo>
                    <a:cubicBezTo>
                      <a:pt x="1192205" y="320"/>
                      <a:pt x="1211496" y="1134"/>
                      <a:pt x="1233078" y="2701"/>
                    </a:cubicBezTo>
                    <a:cubicBezTo>
                      <a:pt x="1319406" y="8971"/>
                      <a:pt x="1433706" y="20063"/>
                      <a:pt x="1545594" y="46106"/>
                    </a:cubicBezTo>
                    <a:cubicBezTo>
                      <a:pt x="1657482" y="72149"/>
                      <a:pt x="1781428" y="117001"/>
                      <a:pt x="1904409" y="158959"/>
                    </a:cubicBezTo>
                    <a:cubicBezTo>
                      <a:pt x="2027390" y="200917"/>
                      <a:pt x="2163875" y="255414"/>
                      <a:pt x="2283480" y="297855"/>
                    </a:cubicBezTo>
                    <a:cubicBezTo>
                      <a:pt x="2403085" y="340296"/>
                      <a:pt x="2533783" y="388523"/>
                      <a:pt x="2622040" y="413602"/>
                    </a:cubicBezTo>
                    <a:cubicBezTo>
                      <a:pt x="2710297" y="438681"/>
                      <a:pt x="2735375" y="443503"/>
                      <a:pt x="2813022" y="448326"/>
                    </a:cubicBezTo>
                    <a:cubicBezTo>
                      <a:pt x="2851846" y="450738"/>
                      <a:pt x="2898386" y="449894"/>
                      <a:pt x="2946312" y="448145"/>
                    </a:cubicBezTo>
                    <a:lnTo>
                      <a:pt x="2984514" y="446633"/>
                    </a:lnTo>
                    <a:lnTo>
                      <a:pt x="3020632" y="463152"/>
                    </a:lnTo>
                    <a:cubicBezTo>
                      <a:pt x="3060022" y="479325"/>
                      <a:pt x="3099114" y="493811"/>
                      <a:pt x="3134039" y="505717"/>
                    </a:cubicBezTo>
                    <a:cubicBezTo>
                      <a:pt x="3151502" y="511670"/>
                      <a:pt x="3167178" y="517028"/>
                      <a:pt x="3182110" y="521865"/>
                    </a:cubicBezTo>
                    <a:lnTo>
                      <a:pt x="3222606" y="533958"/>
                    </a:lnTo>
                    <a:lnTo>
                      <a:pt x="3076346" y="540923"/>
                    </a:lnTo>
                    <a:cubicBezTo>
                      <a:pt x="2966387" y="538994"/>
                      <a:pt x="2870896" y="527419"/>
                      <a:pt x="2781192" y="511986"/>
                    </a:cubicBezTo>
                    <a:cubicBezTo>
                      <a:pt x="2691488" y="496553"/>
                      <a:pt x="2615288" y="470992"/>
                      <a:pt x="2538123" y="448325"/>
                    </a:cubicBezTo>
                    <a:cubicBezTo>
                      <a:pt x="2460958" y="425658"/>
                      <a:pt x="2390546" y="401061"/>
                      <a:pt x="2318204" y="375983"/>
                    </a:cubicBezTo>
                    <a:cubicBezTo>
                      <a:pt x="2245862" y="350905"/>
                      <a:pt x="2104073" y="297854"/>
                      <a:pt x="2104073" y="297854"/>
                    </a:cubicBezTo>
                    <a:cubicBezTo>
                      <a:pt x="2042824" y="275187"/>
                      <a:pt x="2037518" y="266989"/>
                      <a:pt x="1950708" y="239981"/>
                    </a:cubicBezTo>
                    <a:cubicBezTo>
                      <a:pt x="1939857" y="236605"/>
                      <a:pt x="1926647" y="232536"/>
                      <a:pt x="1911754" y="227988"/>
                    </a:cubicBezTo>
                    <a:lnTo>
                      <a:pt x="1868076" y="214753"/>
                    </a:lnTo>
                    <a:lnTo>
                      <a:pt x="1863977" y="213121"/>
                    </a:lnTo>
                    <a:cubicBezTo>
                      <a:pt x="1777471" y="178742"/>
                      <a:pt x="1695764" y="147934"/>
                      <a:pt x="1595751" y="124717"/>
                    </a:cubicBezTo>
                    <a:cubicBezTo>
                      <a:pt x="1462401" y="93761"/>
                      <a:pt x="1288570" y="67964"/>
                      <a:pt x="1152839" y="62805"/>
                    </a:cubicBezTo>
                    <a:cubicBezTo>
                      <a:pt x="1017108" y="57646"/>
                      <a:pt x="888520" y="77887"/>
                      <a:pt x="781364" y="93762"/>
                    </a:cubicBezTo>
                    <a:cubicBezTo>
                      <a:pt x="674208" y="109637"/>
                      <a:pt x="589276" y="131861"/>
                      <a:pt x="509901" y="158055"/>
                    </a:cubicBezTo>
                    <a:cubicBezTo>
                      <a:pt x="430526" y="184249"/>
                      <a:pt x="378932" y="219968"/>
                      <a:pt x="305113" y="250924"/>
                    </a:cubicBezTo>
                    <a:cubicBezTo>
                      <a:pt x="231294" y="281880"/>
                      <a:pt x="143189" y="321964"/>
                      <a:pt x="66989" y="343792"/>
                    </a:cubicBezTo>
                    <a:cubicBezTo>
                      <a:pt x="47939" y="349249"/>
                      <a:pt x="27252" y="356591"/>
                      <a:pt x="6304" y="363977"/>
                    </a:cubicBezTo>
                    <a:lnTo>
                      <a:pt x="0" y="366048"/>
                    </a:lnTo>
                    <a:lnTo>
                      <a:pt x="0" y="315622"/>
                    </a:lnTo>
                    <a:lnTo>
                      <a:pt x="52461" y="300748"/>
                    </a:lnTo>
                    <a:cubicBezTo>
                      <a:pt x="112264" y="280975"/>
                      <a:pt x="184604" y="258790"/>
                      <a:pt x="246335" y="234194"/>
                    </a:cubicBezTo>
                    <a:cubicBezTo>
                      <a:pt x="308067" y="209598"/>
                      <a:pt x="363047" y="177285"/>
                      <a:pt x="422850" y="153171"/>
                    </a:cubicBezTo>
                    <a:cubicBezTo>
                      <a:pt x="482653" y="129057"/>
                      <a:pt x="539561" y="108320"/>
                      <a:pt x="605151" y="89511"/>
                    </a:cubicBezTo>
                    <a:cubicBezTo>
                      <a:pt x="670741" y="70702"/>
                      <a:pt x="745976" y="53822"/>
                      <a:pt x="816389" y="40318"/>
                    </a:cubicBezTo>
                    <a:cubicBezTo>
                      <a:pt x="886802" y="26814"/>
                      <a:pt x="958179" y="14757"/>
                      <a:pt x="1027627" y="8488"/>
                    </a:cubicBezTo>
                    <a:cubicBezTo>
                      <a:pt x="1079713" y="3786"/>
                      <a:pt x="1120677" y="-645"/>
                      <a:pt x="1174323" y="78"/>
                    </a:cubicBez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26" name="任意多边形 525"/>
              <p:cNvSpPr/>
              <p:nvPr/>
            </p:nvSpPr>
            <p:spPr>
              <a:xfrm>
                <a:off x="995048" y="5991752"/>
                <a:ext cx="2984514" cy="543650"/>
              </a:xfrm>
              <a:custGeom>
                <a:avLst/>
                <a:gdLst>
                  <a:gd name="connsiteX0" fmla="*/ 1316996 w 2984514"/>
                  <a:gd name="connsiteY0" fmla="*/ 217 h 543650"/>
                  <a:gd name="connsiteX1" fmla="*/ 1486214 w 2984514"/>
                  <a:gd name="connsiteY1" fmla="*/ 13760 h 543650"/>
                  <a:gd name="connsiteX2" fmla="*/ 1810064 w 2984514"/>
                  <a:gd name="connsiteY2" fmla="*/ 101867 h 543650"/>
                  <a:gd name="connsiteX3" fmla="*/ 2205351 w 2984514"/>
                  <a:gd name="connsiteY3" fmla="*/ 230455 h 543650"/>
                  <a:gd name="connsiteX4" fmla="*/ 2476814 w 2984514"/>
                  <a:gd name="connsiteY4" fmla="*/ 313798 h 543650"/>
                  <a:gd name="connsiteX5" fmla="*/ 2654737 w 2984514"/>
                  <a:gd name="connsiteY5" fmla="*/ 357107 h 543650"/>
                  <a:gd name="connsiteX6" fmla="*/ 2681834 w 2984514"/>
                  <a:gd name="connsiteY6" fmla="*/ 359710 h 543650"/>
                  <a:gd name="connsiteX7" fmla="*/ 2700651 w 2984514"/>
                  <a:gd name="connsiteY7" fmla="*/ 375711 h 543650"/>
                  <a:gd name="connsiteX8" fmla="*/ 2905439 w 2984514"/>
                  <a:gd name="connsiteY8" fmla="*/ 504298 h 543650"/>
                  <a:gd name="connsiteX9" fmla="*/ 2984514 w 2984514"/>
                  <a:gd name="connsiteY9" fmla="*/ 540464 h 543650"/>
                  <a:gd name="connsiteX10" fmla="*/ 2946312 w 2984514"/>
                  <a:gd name="connsiteY10" fmla="*/ 541976 h 543650"/>
                  <a:gd name="connsiteX11" fmla="*/ 2813022 w 2984514"/>
                  <a:gd name="connsiteY11" fmla="*/ 542157 h 543650"/>
                  <a:gd name="connsiteX12" fmla="*/ 2622040 w 2984514"/>
                  <a:gd name="connsiteY12" fmla="*/ 507433 h 543650"/>
                  <a:gd name="connsiteX13" fmla="*/ 2283480 w 2984514"/>
                  <a:gd name="connsiteY13" fmla="*/ 391686 h 543650"/>
                  <a:gd name="connsiteX14" fmla="*/ 1904409 w 2984514"/>
                  <a:gd name="connsiteY14" fmla="*/ 252790 h 543650"/>
                  <a:gd name="connsiteX15" fmla="*/ 1545594 w 2984514"/>
                  <a:gd name="connsiteY15" fmla="*/ 139937 h 543650"/>
                  <a:gd name="connsiteX16" fmla="*/ 1233078 w 2984514"/>
                  <a:gd name="connsiteY16" fmla="*/ 96532 h 543650"/>
                  <a:gd name="connsiteX17" fmla="*/ 1027627 w 2984514"/>
                  <a:gd name="connsiteY17" fmla="*/ 102319 h 543650"/>
                  <a:gd name="connsiteX18" fmla="*/ 816389 w 2984514"/>
                  <a:gd name="connsiteY18" fmla="*/ 134149 h 543650"/>
                  <a:gd name="connsiteX19" fmla="*/ 605151 w 2984514"/>
                  <a:gd name="connsiteY19" fmla="*/ 183342 h 543650"/>
                  <a:gd name="connsiteX20" fmla="*/ 422850 w 2984514"/>
                  <a:gd name="connsiteY20" fmla="*/ 247002 h 543650"/>
                  <a:gd name="connsiteX21" fmla="*/ 246335 w 2984514"/>
                  <a:gd name="connsiteY21" fmla="*/ 328025 h 543650"/>
                  <a:gd name="connsiteX22" fmla="*/ 52461 w 2984514"/>
                  <a:gd name="connsiteY22" fmla="*/ 394579 h 543650"/>
                  <a:gd name="connsiteX23" fmla="*/ 0 w 2984514"/>
                  <a:gd name="connsiteY23" fmla="*/ 409453 h 543650"/>
                  <a:gd name="connsiteX24" fmla="*/ 0 w 2984514"/>
                  <a:gd name="connsiteY24" fmla="*/ 356138 h 543650"/>
                  <a:gd name="connsiteX25" fmla="*/ 32687 w 2984514"/>
                  <a:gd name="connsiteY25" fmla="*/ 349951 h 543650"/>
                  <a:gd name="connsiteX26" fmla="*/ 83658 w 2984514"/>
                  <a:gd name="connsiteY26" fmla="*/ 337610 h 543650"/>
                  <a:gd name="connsiteX27" fmla="*/ 383695 w 2984514"/>
                  <a:gd name="connsiteY27" fmla="*/ 223311 h 543650"/>
                  <a:gd name="connsiteX28" fmla="*/ 719451 w 2984514"/>
                  <a:gd name="connsiteY28" fmla="*/ 99486 h 543650"/>
                  <a:gd name="connsiteX29" fmla="*/ 1136170 w 2984514"/>
                  <a:gd name="connsiteY29" fmla="*/ 8998 h 543650"/>
                  <a:gd name="connsiteX30" fmla="*/ 1316996 w 2984514"/>
                  <a:gd name="connsiteY30" fmla="*/ 217 h 54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84514" h="543650">
                    <a:moveTo>
                      <a:pt x="1316996" y="217"/>
                    </a:moveTo>
                    <a:cubicBezTo>
                      <a:pt x="1374494" y="1259"/>
                      <a:pt x="1430056" y="6021"/>
                      <a:pt x="1486214" y="13760"/>
                    </a:cubicBezTo>
                    <a:cubicBezTo>
                      <a:pt x="1598530" y="29238"/>
                      <a:pt x="1690208" y="65751"/>
                      <a:pt x="1810064" y="101867"/>
                    </a:cubicBezTo>
                    <a:cubicBezTo>
                      <a:pt x="1929920" y="137983"/>
                      <a:pt x="2094226" y="195133"/>
                      <a:pt x="2205351" y="230455"/>
                    </a:cubicBezTo>
                    <a:cubicBezTo>
                      <a:pt x="2316476" y="265777"/>
                      <a:pt x="2390295" y="291573"/>
                      <a:pt x="2476814" y="313798"/>
                    </a:cubicBezTo>
                    <a:cubicBezTo>
                      <a:pt x="2541703" y="330467"/>
                      <a:pt x="2590965" y="347582"/>
                      <a:pt x="2654737" y="357107"/>
                    </a:cubicBezTo>
                    <a:lnTo>
                      <a:pt x="2681834" y="359710"/>
                    </a:lnTo>
                    <a:lnTo>
                      <a:pt x="2700651" y="375711"/>
                    </a:lnTo>
                    <a:cubicBezTo>
                      <a:pt x="2760182" y="421748"/>
                      <a:pt x="2833208" y="466992"/>
                      <a:pt x="2905439" y="504298"/>
                    </a:cubicBezTo>
                    <a:lnTo>
                      <a:pt x="2984514" y="540464"/>
                    </a:lnTo>
                    <a:lnTo>
                      <a:pt x="2946312" y="541976"/>
                    </a:lnTo>
                    <a:cubicBezTo>
                      <a:pt x="2898386" y="543725"/>
                      <a:pt x="2851846" y="544569"/>
                      <a:pt x="2813022" y="542157"/>
                    </a:cubicBezTo>
                    <a:cubicBezTo>
                      <a:pt x="2735375" y="537334"/>
                      <a:pt x="2710297" y="532512"/>
                      <a:pt x="2622040" y="507433"/>
                    </a:cubicBezTo>
                    <a:cubicBezTo>
                      <a:pt x="2533783" y="482354"/>
                      <a:pt x="2403085" y="434127"/>
                      <a:pt x="2283480" y="391686"/>
                    </a:cubicBezTo>
                    <a:cubicBezTo>
                      <a:pt x="2163875" y="349245"/>
                      <a:pt x="2027390" y="294748"/>
                      <a:pt x="1904409" y="252790"/>
                    </a:cubicBezTo>
                    <a:cubicBezTo>
                      <a:pt x="1781428" y="210832"/>
                      <a:pt x="1657482" y="165980"/>
                      <a:pt x="1545594" y="139937"/>
                    </a:cubicBezTo>
                    <a:cubicBezTo>
                      <a:pt x="1433706" y="113894"/>
                      <a:pt x="1319406" y="102802"/>
                      <a:pt x="1233078" y="96532"/>
                    </a:cubicBezTo>
                    <a:cubicBezTo>
                      <a:pt x="1146750" y="90262"/>
                      <a:pt x="1097075" y="96050"/>
                      <a:pt x="1027627" y="102319"/>
                    </a:cubicBezTo>
                    <a:cubicBezTo>
                      <a:pt x="958179" y="108588"/>
                      <a:pt x="886802" y="120645"/>
                      <a:pt x="816389" y="134149"/>
                    </a:cubicBezTo>
                    <a:cubicBezTo>
                      <a:pt x="745976" y="147653"/>
                      <a:pt x="670741" y="164533"/>
                      <a:pt x="605151" y="183342"/>
                    </a:cubicBezTo>
                    <a:cubicBezTo>
                      <a:pt x="539561" y="202151"/>
                      <a:pt x="482653" y="222888"/>
                      <a:pt x="422850" y="247002"/>
                    </a:cubicBezTo>
                    <a:cubicBezTo>
                      <a:pt x="363047" y="271116"/>
                      <a:pt x="308067" y="303429"/>
                      <a:pt x="246335" y="328025"/>
                    </a:cubicBezTo>
                    <a:cubicBezTo>
                      <a:pt x="184604" y="352621"/>
                      <a:pt x="112264" y="374806"/>
                      <a:pt x="52461" y="394579"/>
                    </a:cubicBezTo>
                    <a:lnTo>
                      <a:pt x="0" y="409453"/>
                    </a:lnTo>
                    <a:lnTo>
                      <a:pt x="0" y="356138"/>
                    </a:lnTo>
                    <a:lnTo>
                      <a:pt x="32687" y="349951"/>
                    </a:lnTo>
                    <a:cubicBezTo>
                      <a:pt x="51443" y="346019"/>
                      <a:pt x="68676" y="341926"/>
                      <a:pt x="83658" y="337610"/>
                    </a:cubicBezTo>
                    <a:cubicBezTo>
                      <a:pt x="203514" y="303082"/>
                      <a:pt x="277729" y="262998"/>
                      <a:pt x="383695" y="223311"/>
                    </a:cubicBezTo>
                    <a:cubicBezTo>
                      <a:pt x="489661" y="183624"/>
                      <a:pt x="594039" y="135205"/>
                      <a:pt x="719451" y="99486"/>
                    </a:cubicBezTo>
                    <a:cubicBezTo>
                      <a:pt x="844864" y="63767"/>
                      <a:pt x="1008376" y="23286"/>
                      <a:pt x="1136170" y="8998"/>
                    </a:cubicBezTo>
                    <a:cubicBezTo>
                      <a:pt x="1200067" y="1854"/>
                      <a:pt x="1259499" y="-825"/>
                      <a:pt x="1316996" y="217"/>
                    </a:cubicBez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27" name="任意多边形 526"/>
              <p:cNvSpPr/>
              <p:nvPr/>
            </p:nvSpPr>
            <p:spPr>
              <a:xfrm>
                <a:off x="995048" y="5867012"/>
                <a:ext cx="2681834" cy="484450"/>
              </a:xfrm>
              <a:custGeom>
                <a:avLst/>
                <a:gdLst>
                  <a:gd name="connsiteX0" fmla="*/ 1305240 w 2681834"/>
                  <a:gd name="connsiteY0" fmla="*/ 388 h 484450"/>
                  <a:gd name="connsiteX1" fmla="*/ 1676715 w 2681834"/>
                  <a:gd name="connsiteY1" fmla="*/ 57538 h 484450"/>
                  <a:gd name="connsiteX2" fmla="*/ 2098196 w 2681834"/>
                  <a:gd name="connsiteY2" fmla="*/ 152788 h 484450"/>
                  <a:gd name="connsiteX3" fmla="*/ 2372040 w 2681834"/>
                  <a:gd name="connsiteY3" fmla="*/ 219464 h 484450"/>
                  <a:gd name="connsiteX4" fmla="*/ 2477244 w 2681834"/>
                  <a:gd name="connsiteY4" fmla="*/ 241298 h 484450"/>
                  <a:gd name="connsiteX5" fmla="*/ 2487529 w 2681834"/>
                  <a:gd name="connsiteY5" fmla="*/ 260242 h 484450"/>
                  <a:gd name="connsiteX6" fmla="*/ 2548251 w 2681834"/>
                  <a:gd name="connsiteY6" fmla="*/ 352813 h 484450"/>
                  <a:gd name="connsiteX7" fmla="*/ 2619093 w 2681834"/>
                  <a:gd name="connsiteY7" fmla="*/ 431097 h 484450"/>
                  <a:gd name="connsiteX8" fmla="*/ 2681834 w 2681834"/>
                  <a:gd name="connsiteY8" fmla="*/ 484450 h 484450"/>
                  <a:gd name="connsiteX9" fmla="*/ 2654737 w 2681834"/>
                  <a:gd name="connsiteY9" fmla="*/ 481847 h 484450"/>
                  <a:gd name="connsiteX10" fmla="*/ 2476814 w 2681834"/>
                  <a:gd name="connsiteY10" fmla="*/ 438538 h 484450"/>
                  <a:gd name="connsiteX11" fmla="*/ 2205351 w 2681834"/>
                  <a:gd name="connsiteY11" fmla="*/ 355195 h 484450"/>
                  <a:gd name="connsiteX12" fmla="*/ 1810064 w 2681834"/>
                  <a:gd name="connsiteY12" fmla="*/ 226607 h 484450"/>
                  <a:gd name="connsiteX13" fmla="*/ 1486214 w 2681834"/>
                  <a:gd name="connsiteY13" fmla="*/ 138500 h 484450"/>
                  <a:gd name="connsiteX14" fmla="*/ 1136170 w 2681834"/>
                  <a:gd name="connsiteY14" fmla="*/ 133738 h 484450"/>
                  <a:gd name="connsiteX15" fmla="*/ 719451 w 2681834"/>
                  <a:gd name="connsiteY15" fmla="*/ 224226 h 484450"/>
                  <a:gd name="connsiteX16" fmla="*/ 383695 w 2681834"/>
                  <a:gd name="connsiteY16" fmla="*/ 348051 h 484450"/>
                  <a:gd name="connsiteX17" fmla="*/ 83658 w 2681834"/>
                  <a:gd name="connsiteY17" fmla="*/ 462350 h 484450"/>
                  <a:gd name="connsiteX18" fmla="*/ 32687 w 2681834"/>
                  <a:gd name="connsiteY18" fmla="*/ 474691 h 484450"/>
                  <a:gd name="connsiteX19" fmla="*/ 0 w 2681834"/>
                  <a:gd name="connsiteY19" fmla="*/ 480878 h 484450"/>
                  <a:gd name="connsiteX20" fmla="*/ 0 w 2681834"/>
                  <a:gd name="connsiteY20" fmla="*/ 370833 h 484450"/>
                  <a:gd name="connsiteX21" fmla="*/ 9773 w 2681834"/>
                  <a:gd name="connsiteY21" fmla="*/ 369003 h 484450"/>
                  <a:gd name="connsiteX22" fmla="*/ 57465 w 2681834"/>
                  <a:gd name="connsiteY22" fmla="*/ 357576 h 484450"/>
                  <a:gd name="connsiteX23" fmla="*/ 319402 w 2681834"/>
                  <a:gd name="connsiteY23" fmla="*/ 276613 h 484450"/>
                  <a:gd name="connsiteX24" fmla="*/ 624202 w 2681834"/>
                  <a:gd name="connsiteY24" fmla="*/ 148026 h 484450"/>
                  <a:gd name="connsiteX25" fmla="*/ 971865 w 2681834"/>
                  <a:gd name="connsiteY25" fmla="*/ 38488 h 484450"/>
                  <a:gd name="connsiteX26" fmla="*/ 1305240 w 2681834"/>
                  <a:gd name="connsiteY26" fmla="*/ 388 h 48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81834" h="484450">
                    <a:moveTo>
                      <a:pt x="1305240" y="388"/>
                    </a:moveTo>
                    <a:cubicBezTo>
                      <a:pt x="1422715" y="3563"/>
                      <a:pt x="1544556" y="32138"/>
                      <a:pt x="1676715" y="57538"/>
                    </a:cubicBezTo>
                    <a:cubicBezTo>
                      <a:pt x="1808874" y="82938"/>
                      <a:pt x="1982308" y="125800"/>
                      <a:pt x="2098196" y="152788"/>
                    </a:cubicBezTo>
                    <a:cubicBezTo>
                      <a:pt x="2214084" y="179776"/>
                      <a:pt x="2287109" y="199620"/>
                      <a:pt x="2372040" y="219464"/>
                    </a:cubicBezTo>
                    <a:lnTo>
                      <a:pt x="2477244" y="241298"/>
                    </a:lnTo>
                    <a:lnTo>
                      <a:pt x="2487529" y="260242"/>
                    </a:lnTo>
                    <a:cubicBezTo>
                      <a:pt x="2506381" y="293282"/>
                      <a:pt x="2525629" y="323841"/>
                      <a:pt x="2548251" y="352813"/>
                    </a:cubicBezTo>
                    <a:cubicBezTo>
                      <a:pt x="2570873" y="381785"/>
                      <a:pt x="2594090" y="407185"/>
                      <a:pt x="2619093" y="431097"/>
                    </a:cubicBezTo>
                    <a:lnTo>
                      <a:pt x="2681834" y="484450"/>
                    </a:lnTo>
                    <a:lnTo>
                      <a:pt x="2654737" y="481847"/>
                    </a:lnTo>
                    <a:cubicBezTo>
                      <a:pt x="2590965" y="472322"/>
                      <a:pt x="2541703" y="455207"/>
                      <a:pt x="2476814" y="438538"/>
                    </a:cubicBezTo>
                    <a:cubicBezTo>
                      <a:pt x="2390295" y="416313"/>
                      <a:pt x="2316476" y="390517"/>
                      <a:pt x="2205351" y="355195"/>
                    </a:cubicBezTo>
                    <a:cubicBezTo>
                      <a:pt x="2094226" y="319873"/>
                      <a:pt x="1929920" y="262723"/>
                      <a:pt x="1810064" y="226607"/>
                    </a:cubicBezTo>
                    <a:cubicBezTo>
                      <a:pt x="1690208" y="190491"/>
                      <a:pt x="1598530" y="153978"/>
                      <a:pt x="1486214" y="138500"/>
                    </a:cubicBezTo>
                    <a:cubicBezTo>
                      <a:pt x="1373898" y="123022"/>
                      <a:pt x="1263964" y="119450"/>
                      <a:pt x="1136170" y="133738"/>
                    </a:cubicBezTo>
                    <a:cubicBezTo>
                      <a:pt x="1008376" y="148026"/>
                      <a:pt x="844864" y="188507"/>
                      <a:pt x="719451" y="224226"/>
                    </a:cubicBezTo>
                    <a:cubicBezTo>
                      <a:pt x="594039" y="259945"/>
                      <a:pt x="489661" y="308364"/>
                      <a:pt x="383695" y="348051"/>
                    </a:cubicBezTo>
                    <a:cubicBezTo>
                      <a:pt x="277729" y="387738"/>
                      <a:pt x="203514" y="427822"/>
                      <a:pt x="83658" y="462350"/>
                    </a:cubicBezTo>
                    <a:cubicBezTo>
                      <a:pt x="68676" y="466666"/>
                      <a:pt x="51443" y="470759"/>
                      <a:pt x="32687" y="474691"/>
                    </a:cubicBezTo>
                    <a:lnTo>
                      <a:pt x="0" y="480878"/>
                    </a:lnTo>
                    <a:lnTo>
                      <a:pt x="0" y="370833"/>
                    </a:lnTo>
                    <a:lnTo>
                      <a:pt x="9773" y="369003"/>
                    </a:lnTo>
                    <a:cubicBezTo>
                      <a:pt x="28568" y="365154"/>
                      <a:pt x="44914" y="361346"/>
                      <a:pt x="57465" y="357576"/>
                    </a:cubicBezTo>
                    <a:cubicBezTo>
                      <a:pt x="157874" y="327414"/>
                      <a:pt x="224946" y="311538"/>
                      <a:pt x="319402" y="276613"/>
                    </a:cubicBezTo>
                    <a:cubicBezTo>
                      <a:pt x="413858" y="241688"/>
                      <a:pt x="515458" y="187713"/>
                      <a:pt x="624202" y="148026"/>
                    </a:cubicBezTo>
                    <a:cubicBezTo>
                      <a:pt x="732946" y="108339"/>
                      <a:pt x="858359" y="63094"/>
                      <a:pt x="971865" y="38488"/>
                    </a:cubicBezTo>
                    <a:cubicBezTo>
                      <a:pt x="1085371" y="13882"/>
                      <a:pt x="1187765" y="-2787"/>
                      <a:pt x="1305240" y="388"/>
                    </a:cubicBez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28" name="任意多边形 527"/>
              <p:cNvSpPr/>
              <p:nvPr/>
            </p:nvSpPr>
            <p:spPr>
              <a:xfrm>
                <a:off x="995048" y="5563961"/>
                <a:ext cx="2349322" cy="616743"/>
              </a:xfrm>
              <a:custGeom>
                <a:avLst/>
                <a:gdLst>
                  <a:gd name="connsiteX0" fmla="*/ 1657664 w 2349322"/>
                  <a:gd name="connsiteY0" fmla="*/ 1021 h 616743"/>
                  <a:gd name="connsiteX1" fmla="*/ 1971989 w 2349322"/>
                  <a:gd name="connsiteY1" fmla="*/ 12928 h 616743"/>
                  <a:gd name="connsiteX2" fmla="*/ 2176777 w 2349322"/>
                  <a:gd name="connsiteY2" fmla="*/ 34358 h 616743"/>
                  <a:gd name="connsiteX3" fmla="*/ 2226299 w 2349322"/>
                  <a:gd name="connsiteY3" fmla="*/ 41874 h 616743"/>
                  <a:gd name="connsiteX4" fmla="*/ 2253292 w 2349322"/>
                  <a:gd name="connsiteY4" fmla="*/ 45933 h 616743"/>
                  <a:gd name="connsiteX5" fmla="*/ 2268603 w 2349322"/>
                  <a:gd name="connsiteY5" fmla="*/ 103304 h 616743"/>
                  <a:gd name="connsiteX6" fmla="*/ 2295838 w 2349322"/>
                  <a:gd name="connsiteY6" fmla="*/ 189141 h 616743"/>
                  <a:gd name="connsiteX7" fmla="*/ 2326162 w 2349322"/>
                  <a:gd name="connsiteY7" fmla="*/ 264746 h 616743"/>
                  <a:gd name="connsiteX8" fmla="*/ 2349322 w 2349322"/>
                  <a:gd name="connsiteY8" fmla="*/ 311015 h 616743"/>
                  <a:gd name="connsiteX9" fmla="*/ 2348264 w 2349322"/>
                  <a:gd name="connsiteY9" fmla="*/ 310808 h 616743"/>
                  <a:gd name="connsiteX10" fmla="*/ 2262502 w 2349322"/>
                  <a:gd name="connsiteY10" fmla="*/ 293916 h 616743"/>
                  <a:gd name="connsiteX11" fmla="*/ 1924365 w 2349322"/>
                  <a:gd name="connsiteY11" fmla="*/ 222479 h 616743"/>
                  <a:gd name="connsiteX12" fmla="*/ 1548126 w 2349322"/>
                  <a:gd name="connsiteY12" fmla="*/ 172472 h 616743"/>
                  <a:gd name="connsiteX13" fmla="*/ 1143314 w 2349322"/>
                  <a:gd name="connsiteY13" fmla="*/ 201047 h 616743"/>
                  <a:gd name="connsiteX14" fmla="*/ 800415 w 2349322"/>
                  <a:gd name="connsiteY14" fmla="*/ 289154 h 616743"/>
                  <a:gd name="connsiteX15" fmla="*/ 548002 w 2349322"/>
                  <a:gd name="connsiteY15" fmla="*/ 389166 h 616743"/>
                  <a:gd name="connsiteX16" fmla="*/ 340834 w 2349322"/>
                  <a:gd name="connsiteY16" fmla="*/ 491560 h 616743"/>
                  <a:gd name="connsiteX17" fmla="*/ 95565 w 2349322"/>
                  <a:gd name="connsiteY17" fmla="*/ 586810 h 616743"/>
                  <a:gd name="connsiteX18" fmla="*/ 37131 w 2349322"/>
                  <a:gd name="connsiteY18" fmla="*/ 605600 h 616743"/>
                  <a:gd name="connsiteX19" fmla="*/ 0 w 2349322"/>
                  <a:gd name="connsiteY19" fmla="*/ 616743 h 616743"/>
                  <a:gd name="connsiteX20" fmla="*/ 0 w 2349322"/>
                  <a:gd name="connsiteY20" fmla="*/ 556569 h 616743"/>
                  <a:gd name="connsiteX21" fmla="*/ 59845 w 2349322"/>
                  <a:gd name="connsiteY21" fmla="*/ 536803 h 616743"/>
                  <a:gd name="connsiteX22" fmla="*/ 264632 w 2349322"/>
                  <a:gd name="connsiteY22" fmla="*/ 453459 h 616743"/>
                  <a:gd name="connsiteX23" fmla="*/ 583720 w 2349322"/>
                  <a:gd name="connsiteY23" fmla="*/ 291534 h 616743"/>
                  <a:gd name="connsiteX24" fmla="*/ 940907 w 2349322"/>
                  <a:gd name="connsiteY24" fmla="*/ 131990 h 616743"/>
                  <a:gd name="connsiteX25" fmla="*/ 1283807 w 2349322"/>
                  <a:gd name="connsiteY25" fmla="*/ 39122 h 616743"/>
                  <a:gd name="connsiteX26" fmla="*/ 1657664 w 2349322"/>
                  <a:gd name="connsiteY26" fmla="*/ 1021 h 61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49322" h="616743">
                    <a:moveTo>
                      <a:pt x="1657664" y="1021"/>
                    </a:moveTo>
                    <a:cubicBezTo>
                      <a:pt x="1772361" y="-3345"/>
                      <a:pt x="1885470" y="7372"/>
                      <a:pt x="1971989" y="12928"/>
                    </a:cubicBezTo>
                    <a:cubicBezTo>
                      <a:pt x="2058508" y="18484"/>
                      <a:pt x="2110896" y="20864"/>
                      <a:pt x="2176777" y="34358"/>
                    </a:cubicBezTo>
                    <a:cubicBezTo>
                      <a:pt x="2193247" y="37732"/>
                      <a:pt x="2209817" y="39815"/>
                      <a:pt x="2226299" y="41874"/>
                    </a:cubicBezTo>
                    <a:lnTo>
                      <a:pt x="2253292" y="45933"/>
                    </a:lnTo>
                    <a:lnTo>
                      <a:pt x="2268603" y="103304"/>
                    </a:lnTo>
                    <a:cubicBezTo>
                      <a:pt x="2277483" y="133628"/>
                      <a:pt x="2286710" y="162550"/>
                      <a:pt x="2295838" y="189141"/>
                    </a:cubicBezTo>
                    <a:cubicBezTo>
                      <a:pt x="2304966" y="215732"/>
                      <a:pt x="2315236" y="240834"/>
                      <a:pt x="2326162" y="264746"/>
                    </a:cubicBezTo>
                    <a:lnTo>
                      <a:pt x="2349322" y="311015"/>
                    </a:lnTo>
                    <a:lnTo>
                      <a:pt x="2348264" y="310808"/>
                    </a:lnTo>
                    <a:cubicBezTo>
                      <a:pt x="2319057" y="304929"/>
                      <a:pt x="2290085" y="299075"/>
                      <a:pt x="2262502" y="293916"/>
                    </a:cubicBezTo>
                    <a:cubicBezTo>
                      <a:pt x="2152171" y="273279"/>
                      <a:pt x="2043428" y="242720"/>
                      <a:pt x="1924365" y="222479"/>
                    </a:cubicBezTo>
                    <a:cubicBezTo>
                      <a:pt x="1805302" y="202238"/>
                      <a:pt x="1678301" y="178425"/>
                      <a:pt x="1548126" y="172472"/>
                    </a:cubicBezTo>
                    <a:cubicBezTo>
                      <a:pt x="1417951" y="166519"/>
                      <a:pt x="1267932" y="181600"/>
                      <a:pt x="1143314" y="201047"/>
                    </a:cubicBezTo>
                    <a:cubicBezTo>
                      <a:pt x="1018696" y="220494"/>
                      <a:pt x="899634" y="257801"/>
                      <a:pt x="800415" y="289154"/>
                    </a:cubicBezTo>
                    <a:cubicBezTo>
                      <a:pt x="701196" y="320507"/>
                      <a:pt x="624599" y="355432"/>
                      <a:pt x="548002" y="389166"/>
                    </a:cubicBezTo>
                    <a:cubicBezTo>
                      <a:pt x="471405" y="422900"/>
                      <a:pt x="416240" y="458619"/>
                      <a:pt x="340834" y="491560"/>
                    </a:cubicBezTo>
                    <a:cubicBezTo>
                      <a:pt x="265428" y="524501"/>
                      <a:pt x="169781" y="563394"/>
                      <a:pt x="95565" y="586810"/>
                    </a:cubicBezTo>
                    <a:cubicBezTo>
                      <a:pt x="77011" y="592664"/>
                      <a:pt x="57068" y="599238"/>
                      <a:pt x="37131" y="605600"/>
                    </a:cubicBezTo>
                    <a:lnTo>
                      <a:pt x="0" y="616743"/>
                    </a:lnTo>
                    <a:lnTo>
                      <a:pt x="0" y="556569"/>
                    </a:lnTo>
                    <a:lnTo>
                      <a:pt x="59845" y="536803"/>
                    </a:lnTo>
                    <a:cubicBezTo>
                      <a:pt x="130489" y="508228"/>
                      <a:pt x="177320" y="494337"/>
                      <a:pt x="264632" y="453459"/>
                    </a:cubicBezTo>
                    <a:cubicBezTo>
                      <a:pt x="351944" y="412581"/>
                      <a:pt x="471008" y="345112"/>
                      <a:pt x="583720" y="291534"/>
                    </a:cubicBezTo>
                    <a:cubicBezTo>
                      <a:pt x="696432" y="237956"/>
                      <a:pt x="824226" y="174059"/>
                      <a:pt x="940907" y="131990"/>
                    </a:cubicBezTo>
                    <a:cubicBezTo>
                      <a:pt x="1057588" y="89921"/>
                      <a:pt x="1164348" y="60950"/>
                      <a:pt x="1283807" y="39122"/>
                    </a:cubicBezTo>
                    <a:cubicBezTo>
                      <a:pt x="1403266" y="17294"/>
                      <a:pt x="1542967" y="5387"/>
                      <a:pt x="1657664" y="1021"/>
                    </a:cubicBez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29" name="任意多边形 528"/>
              <p:cNvSpPr/>
              <p:nvPr/>
            </p:nvSpPr>
            <p:spPr>
              <a:xfrm>
                <a:off x="995048" y="5735116"/>
                <a:ext cx="2477244" cy="502730"/>
              </a:xfrm>
              <a:custGeom>
                <a:avLst/>
                <a:gdLst>
                  <a:gd name="connsiteX0" fmla="*/ 1447481 w 2477244"/>
                  <a:gd name="connsiteY0" fmla="*/ 535 h 502730"/>
                  <a:gd name="connsiteX1" fmla="*/ 1548126 w 2477244"/>
                  <a:gd name="connsiteY1" fmla="*/ 1316 h 502730"/>
                  <a:gd name="connsiteX2" fmla="*/ 1924365 w 2477244"/>
                  <a:gd name="connsiteY2" fmla="*/ 51323 h 502730"/>
                  <a:gd name="connsiteX3" fmla="*/ 2262502 w 2477244"/>
                  <a:gd name="connsiteY3" fmla="*/ 122760 h 502730"/>
                  <a:gd name="connsiteX4" fmla="*/ 2348264 w 2477244"/>
                  <a:gd name="connsiteY4" fmla="*/ 139652 h 502730"/>
                  <a:gd name="connsiteX5" fmla="*/ 2349322 w 2477244"/>
                  <a:gd name="connsiteY5" fmla="*/ 139859 h 502730"/>
                  <a:gd name="connsiteX6" fmla="*/ 2360430 w 2477244"/>
                  <a:gd name="connsiteY6" fmla="*/ 162051 h 502730"/>
                  <a:gd name="connsiteX7" fmla="*/ 2429189 w 2477244"/>
                  <a:gd name="connsiteY7" fmla="*/ 284685 h 502730"/>
                  <a:gd name="connsiteX8" fmla="*/ 2477244 w 2477244"/>
                  <a:gd name="connsiteY8" fmla="*/ 373195 h 502730"/>
                  <a:gd name="connsiteX9" fmla="*/ 2372040 w 2477244"/>
                  <a:gd name="connsiteY9" fmla="*/ 351361 h 502730"/>
                  <a:gd name="connsiteX10" fmla="*/ 2098196 w 2477244"/>
                  <a:gd name="connsiteY10" fmla="*/ 284685 h 502730"/>
                  <a:gd name="connsiteX11" fmla="*/ 1676715 w 2477244"/>
                  <a:gd name="connsiteY11" fmla="*/ 189435 h 502730"/>
                  <a:gd name="connsiteX12" fmla="*/ 1305240 w 2477244"/>
                  <a:gd name="connsiteY12" fmla="*/ 132285 h 502730"/>
                  <a:gd name="connsiteX13" fmla="*/ 971865 w 2477244"/>
                  <a:gd name="connsiteY13" fmla="*/ 170385 h 502730"/>
                  <a:gd name="connsiteX14" fmla="*/ 624202 w 2477244"/>
                  <a:gd name="connsiteY14" fmla="*/ 279923 h 502730"/>
                  <a:gd name="connsiteX15" fmla="*/ 319402 w 2477244"/>
                  <a:gd name="connsiteY15" fmla="*/ 408510 h 502730"/>
                  <a:gd name="connsiteX16" fmla="*/ 57465 w 2477244"/>
                  <a:gd name="connsiteY16" fmla="*/ 489473 h 502730"/>
                  <a:gd name="connsiteX17" fmla="*/ 9773 w 2477244"/>
                  <a:gd name="connsiteY17" fmla="*/ 500900 h 502730"/>
                  <a:gd name="connsiteX18" fmla="*/ 0 w 2477244"/>
                  <a:gd name="connsiteY18" fmla="*/ 502730 h 502730"/>
                  <a:gd name="connsiteX19" fmla="*/ 0 w 2477244"/>
                  <a:gd name="connsiteY19" fmla="*/ 445587 h 502730"/>
                  <a:gd name="connsiteX20" fmla="*/ 37131 w 2477244"/>
                  <a:gd name="connsiteY20" fmla="*/ 434444 h 502730"/>
                  <a:gd name="connsiteX21" fmla="*/ 95565 w 2477244"/>
                  <a:gd name="connsiteY21" fmla="*/ 415654 h 502730"/>
                  <a:gd name="connsiteX22" fmla="*/ 340834 w 2477244"/>
                  <a:gd name="connsiteY22" fmla="*/ 320404 h 502730"/>
                  <a:gd name="connsiteX23" fmla="*/ 548002 w 2477244"/>
                  <a:gd name="connsiteY23" fmla="*/ 218010 h 502730"/>
                  <a:gd name="connsiteX24" fmla="*/ 800415 w 2477244"/>
                  <a:gd name="connsiteY24" fmla="*/ 117998 h 502730"/>
                  <a:gd name="connsiteX25" fmla="*/ 1143314 w 2477244"/>
                  <a:gd name="connsiteY25" fmla="*/ 29891 h 502730"/>
                  <a:gd name="connsiteX26" fmla="*/ 1447481 w 2477244"/>
                  <a:gd name="connsiteY26" fmla="*/ 535 h 502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477244" h="502730">
                    <a:moveTo>
                      <a:pt x="1447481" y="535"/>
                    </a:moveTo>
                    <a:cubicBezTo>
                      <a:pt x="1481798" y="-346"/>
                      <a:pt x="1515582" y="-172"/>
                      <a:pt x="1548126" y="1316"/>
                    </a:cubicBezTo>
                    <a:cubicBezTo>
                      <a:pt x="1678301" y="7269"/>
                      <a:pt x="1805302" y="31082"/>
                      <a:pt x="1924365" y="51323"/>
                    </a:cubicBezTo>
                    <a:cubicBezTo>
                      <a:pt x="2043428" y="71564"/>
                      <a:pt x="2152171" y="102123"/>
                      <a:pt x="2262502" y="122760"/>
                    </a:cubicBezTo>
                    <a:cubicBezTo>
                      <a:pt x="2290085" y="127919"/>
                      <a:pt x="2319057" y="133773"/>
                      <a:pt x="2348264" y="139652"/>
                    </a:cubicBezTo>
                    <a:lnTo>
                      <a:pt x="2349322" y="139859"/>
                    </a:lnTo>
                    <a:lnTo>
                      <a:pt x="2360430" y="162051"/>
                    </a:lnTo>
                    <a:cubicBezTo>
                      <a:pt x="2383945" y="205707"/>
                      <a:pt x="2408155" y="245792"/>
                      <a:pt x="2429189" y="284685"/>
                    </a:cubicBezTo>
                    <a:lnTo>
                      <a:pt x="2477244" y="373195"/>
                    </a:lnTo>
                    <a:lnTo>
                      <a:pt x="2372040" y="351361"/>
                    </a:lnTo>
                    <a:cubicBezTo>
                      <a:pt x="2287109" y="331517"/>
                      <a:pt x="2214084" y="311673"/>
                      <a:pt x="2098196" y="284685"/>
                    </a:cubicBezTo>
                    <a:cubicBezTo>
                      <a:pt x="1982308" y="257697"/>
                      <a:pt x="1808874" y="214835"/>
                      <a:pt x="1676715" y="189435"/>
                    </a:cubicBezTo>
                    <a:cubicBezTo>
                      <a:pt x="1544556" y="164035"/>
                      <a:pt x="1422715" y="135460"/>
                      <a:pt x="1305240" y="132285"/>
                    </a:cubicBezTo>
                    <a:cubicBezTo>
                      <a:pt x="1187765" y="129110"/>
                      <a:pt x="1085371" y="145779"/>
                      <a:pt x="971865" y="170385"/>
                    </a:cubicBezTo>
                    <a:cubicBezTo>
                      <a:pt x="858359" y="194991"/>
                      <a:pt x="732946" y="240236"/>
                      <a:pt x="624202" y="279923"/>
                    </a:cubicBezTo>
                    <a:cubicBezTo>
                      <a:pt x="515458" y="319610"/>
                      <a:pt x="413858" y="373585"/>
                      <a:pt x="319402" y="408510"/>
                    </a:cubicBezTo>
                    <a:cubicBezTo>
                      <a:pt x="224946" y="443435"/>
                      <a:pt x="157874" y="459311"/>
                      <a:pt x="57465" y="489473"/>
                    </a:cubicBezTo>
                    <a:cubicBezTo>
                      <a:pt x="44914" y="493243"/>
                      <a:pt x="28568" y="497051"/>
                      <a:pt x="9773" y="500900"/>
                    </a:cubicBezTo>
                    <a:lnTo>
                      <a:pt x="0" y="502730"/>
                    </a:lnTo>
                    <a:lnTo>
                      <a:pt x="0" y="445587"/>
                    </a:lnTo>
                    <a:lnTo>
                      <a:pt x="37131" y="434444"/>
                    </a:lnTo>
                    <a:cubicBezTo>
                      <a:pt x="57068" y="428082"/>
                      <a:pt x="77011" y="421508"/>
                      <a:pt x="95565" y="415654"/>
                    </a:cubicBezTo>
                    <a:cubicBezTo>
                      <a:pt x="169781" y="392238"/>
                      <a:pt x="265428" y="353345"/>
                      <a:pt x="340834" y="320404"/>
                    </a:cubicBezTo>
                    <a:cubicBezTo>
                      <a:pt x="416240" y="287463"/>
                      <a:pt x="471405" y="251744"/>
                      <a:pt x="548002" y="218010"/>
                    </a:cubicBezTo>
                    <a:cubicBezTo>
                      <a:pt x="624599" y="184276"/>
                      <a:pt x="701196" y="149351"/>
                      <a:pt x="800415" y="117998"/>
                    </a:cubicBezTo>
                    <a:cubicBezTo>
                      <a:pt x="899634" y="86645"/>
                      <a:pt x="1018696" y="49338"/>
                      <a:pt x="1143314" y="29891"/>
                    </a:cubicBezTo>
                    <a:cubicBezTo>
                      <a:pt x="1236778" y="15306"/>
                      <a:pt x="1344529" y="3177"/>
                      <a:pt x="1447481" y="535"/>
                    </a:cubicBez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30" name="任意多边形 529"/>
              <p:cNvSpPr/>
              <p:nvPr/>
            </p:nvSpPr>
            <p:spPr>
              <a:xfrm>
                <a:off x="995048" y="5330875"/>
                <a:ext cx="2253292" cy="789654"/>
              </a:xfrm>
              <a:custGeom>
                <a:avLst/>
                <a:gdLst>
                  <a:gd name="connsiteX0" fmla="*/ 2176610 w 2253292"/>
                  <a:gd name="connsiteY0" fmla="*/ 0 h 789654"/>
                  <a:gd name="connsiteX1" fmla="*/ 2207888 w 2253292"/>
                  <a:gd name="connsiteY1" fmla="*/ 105 h 789654"/>
                  <a:gd name="connsiteX2" fmla="*/ 2210114 w 2253292"/>
                  <a:gd name="connsiteY2" fmla="*/ 50751 h 789654"/>
                  <a:gd name="connsiteX3" fmla="*/ 2243451 w 2253292"/>
                  <a:gd name="connsiteY3" fmla="*/ 242144 h 789654"/>
                  <a:gd name="connsiteX4" fmla="*/ 2253292 w 2253292"/>
                  <a:gd name="connsiteY4" fmla="*/ 279018 h 789654"/>
                  <a:gd name="connsiteX5" fmla="*/ 2226299 w 2253292"/>
                  <a:gd name="connsiteY5" fmla="*/ 274959 h 789654"/>
                  <a:gd name="connsiteX6" fmla="*/ 2176777 w 2253292"/>
                  <a:gd name="connsiteY6" fmla="*/ 267443 h 789654"/>
                  <a:gd name="connsiteX7" fmla="*/ 1971989 w 2253292"/>
                  <a:gd name="connsiteY7" fmla="*/ 246013 h 789654"/>
                  <a:gd name="connsiteX8" fmla="*/ 1657664 w 2253292"/>
                  <a:gd name="connsiteY8" fmla="*/ 234106 h 789654"/>
                  <a:gd name="connsiteX9" fmla="*/ 1283807 w 2253292"/>
                  <a:gd name="connsiteY9" fmla="*/ 272207 h 789654"/>
                  <a:gd name="connsiteX10" fmla="*/ 940907 w 2253292"/>
                  <a:gd name="connsiteY10" fmla="*/ 365075 h 789654"/>
                  <a:gd name="connsiteX11" fmla="*/ 583720 w 2253292"/>
                  <a:gd name="connsiteY11" fmla="*/ 524619 h 789654"/>
                  <a:gd name="connsiteX12" fmla="*/ 264632 w 2253292"/>
                  <a:gd name="connsiteY12" fmla="*/ 686544 h 789654"/>
                  <a:gd name="connsiteX13" fmla="*/ 59845 w 2253292"/>
                  <a:gd name="connsiteY13" fmla="*/ 769888 h 789654"/>
                  <a:gd name="connsiteX14" fmla="*/ 0 w 2253292"/>
                  <a:gd name="connsiteY14" fmla="*/ 789654 h 789654"/>
                  <a:gd name="connsiteX15" fmla="*/ 0 w 2253292"/>
                  <a:gd name="connsiteY15" fmla="*/ 642564 h 789654"/>
                  <a:gd name="connsiteX16" fmla="*/ 1170 w 2253292"/>
                  <a:gd name="connsiteY16" fmla="*/ 642528 h 789654"/>
                  <a:gd name="connsiteX17" fmla="*/ 40796 w 2253292"/>
                  <a:gd name="connsiteY17" fmla="*/ 638919 h 789654"/>
                  <a:gd name="connsiteX18" fmla="*/ 136045 w 2253292"/>
                  <a:gd name="connsiteY18" fmla="*/ 612725 h 789654"/>
                  <a:gd name="connsiteX19" fmla="*/ 338452 w 2253292"/>
                  <a:gd name="connsiteY19" fmla="*/ 524619 h 789654"/>
                  <a:gd name="connsiteX20" fmla="*/ 705165 w 2253292"/>
                  <a:gd name="connsiteY20" fmla="*/ 319831 h 789654"/>
                  <a:gd name="connsiteX21" fmla="*/ 1074258 w 2253292"/>
                  <a:gd name="connsiteY21" fmla="*/ 153144 h 789654"/>
                  <a:gd name="connsiteX22" fmla="*/ 1395727 w 2253292"/>
                  <a:gd name="connsiteY22" fmla="*/ 72181 h 789654"/>
                  <a:gd name="connsiteX23" fmla="*/ 1838640 w 2253292"/>
                  <a:gd name="connsiteY23" fmla="*/ 15031 h 789654"/>
                  <a:gd name="connsiteX24" fmla="*/ 2124390 w 2253292"/>
                  <a:gd name="connsiteY24" fmla="*/ 744 h 789654"/>
                  <a:gd name="connsiteX25" fmla="*/ 2176610 w 2253292"/>
                  <a:gd name="connsiteY25" fmla="*/ 0 h 78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53292" h="789654">
                    <a:moveTo>
                      <a:pt x="2176610" y="0"/>
                    </a:moveTo>
                    <a:lnTo>
                      <a:pt x="2207888" y="105"/>
                    </a:lnTo>
                    <a:lnTo>
                      <a:pt x="2210114" y="50751"/>
                    </a:lnTo>
                    <a:cubicBezTo>
                      <a:pt x="2215671" y="111473"/>
                      <a:pt x="2227974" y="177751"/>
                      <a:pt x="2243451" y="242144"/>
                    </a:cubicBezTo>
                    <a:lnTo>
                      <a:pt x="2253292" y="279018"/>
                    </a:lnTo>
                    <a:lnTo>
                      <a:pt x="2226299" y="274959"/>
                    </a:lnTo>
                    <a:cubicBezTo>
                      <a:pt x="2209817" y="272900"/>
                      <a:pt x="2193247" y="270817"/>
                      <a:pt x="2176777" y="267443"/>
                    </a:cubicBezTo>
                    <a:cubicBezTo>
                      <a:pt x="2110896" y="253949"/>
                      <a:pt x="2058508" y="251569"/>
                      <a:pt x="1971989" y="246013"/>
                    </a:cubicBezTo>
                    <a:cubicBezTo>
                      <a:pt x="1885470" y="240457"/>
                      <a:pt x="1772361" y="229740"/>
                      <a:pt x="1657664" y="234106"/>
                    </a:cubicBezTo>
                    <a:cubicBezTo>
                      <a:pt x="1542967" y="238472"/>
                      <a:pt x="1403266" y="250379"/>
                      <a:pt x="1283807" y="272207"/>
                    </a:cubicBezTo>
                    <a:cubicBezTo>
                      <a:pt x="1164348" y="294035"/>
                      <a:pt x="1057588" y="323006"/>
                      <a:pt x="940907" y="365075"/>
                    </a:cubicBezTo>
                    <a:cubicBezTo>
                      <a:pt x="824226" y="407144"/>
                      <a:pt x="696432" y="471041"/>
                      <a:pt x="583720" y="524619"/>
                    </a:cubicBezTo>
                    <a:cubicBezTo>
                      <a:pt x="471008" y="578197"/>
                      <a:pt x="351944" y="645666"/>
                      <a:pt x="264632" y="686544"/>
                    </a:cubicBezTo>
                    <a:cubicBezTo>
                      <a:pt x="177320" y="727422"/>
                      <a:pt x="130489" y="741313"/>
                      <a:pt x="59845" y="769888"/>
                    </a:cubicBezTo>
                    <a:lnTo>
                      <a:pt x="0" y="789654"/>
                    </a:lnTo>
                    <a:lnTo>
                      <a:pt x="0" y="642564"/>
                    </a:lnTo>
                    <a:lnTo>
                      <a:pt x="1170" y="642528"/>
                    </a:lnTo>
                    <a:cubicBezTo>
                      <a:pt x="16388" y="642094"/>
                      <a:pt x="30279" y="641300"/>
                      <a:pt x="40796" y="638919"/>
                    </a:cubicBezTo>
                    <a:cubicBezTo>
                      <a:pt x="82865" y="629394"/>
                      <a:pt x="86436" y="631775"/>
                      <a:pt x="136045" y="612725"/>
                    </a:cubicBezTo>
                    <a:cubicBezTo>
                      <a:pt x="185654" y="593675"/>
                      <a:pt x="243599" y="573435"/>
                      <a:pt x="338452" y="524619"/>
                    </a:cubicBezTo>
                    <a:cubicBezTo>
                      <a:pt x="433305" y="475803"/>
                      <a:pt x="582531" y="381743"/>
                      <a:pt x="705165" y="319831"/>
                    </a:cubicBezTo>
                    <a:cubicBezTo>
                      <a:pt x="827799" y="257919"/>
                      <a:pt x="959164" y="194419"/>
                      <a:pt x="1074258" y="153144"/>
                    </a:cubicBezTo>
                    <a:cubicBezTo>
                      <a:pt x="1189352" y="111869"/>
                      <a:pt x="1268330" y="95200"/>
                      <a:pt x="1395727" y="72181"/>
                    </a:cubicBezTo>
                    <a:cubicBezTo>
                      <a:pt x="1523124" y="49162"/>
                      <a:pt x="1717196" y="26937"/>
                      <a:pt x="1838640" y="15031"/>
                    </a:cubicBezTo>
                    <a:cubicBezTo>
                      <a:pt x="1960084" y="3125"/>
                      <a:pt x="2048984" y="1538"/>
                      <a:pt x="2124390" y="744"/>
                    </a:cubicBezTo>
                    <a:cubicBezTo>
                      <a:pt x="2143242" y="546"/>
                      <a:pt x="2160580" y="198"/>
                      <a:pt x="2176610" y="0"/>
                    </a:cubicBez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31" name="任意多边形 530"/>
              <p:cNvSpPr/>
              <p:nvPr/>
            </p:nvSpPr>
            <p:spPr>
              <a:xfrm>
                <a:off x="995049" y="5015973"/>
                <a:ext cx="2230325" cy="957466"/>
              </a:xfrm>
              <a:custGeom>
                <a:avLst/>
                <a:gdLst>
                  <a:gd name="connsiteX0" fmla="*/ 2228031 w 2230325"/>
                  <a:gd name="connsiteY0" fmla="*/ 0 h 957466"/>
                  <a:gd name="connsiteX1" fmla="*/ 2230325 w 2230325"/>
                  <a:gd name="connsiteY1" fmla="*/ 69 h 957466"/>
                  <a:gd name="connsiteX2" fmla="*/ 2229163 w 2230325"/>
                  <a:gd name="connsiteY2" fmla="*/ 8466 h 957466"/>
                  <a:gd name="connsiteX3" fmla="*/ 2206170 w 2230325"/>
                  <a:gd name="connsiteY3" fmla="*/ 275910 h 957466"/>
                  <a:gd name="connsiteX4" fmla="*/ 2207888 w 2230325"/>
                  <a:gd name="connsiteY4" fmla="*/ 315007 h 957466"/>
                  <a:gd name="connsiteX5" fmla="*/ 2176610 w 2230325"/>
                  <a:gd name="connsiteY5" fmla="*/ 314902 h 957466"/>
                  <a:gd name="connsiteX6" fmla="*/ 2124390 w 2230325"/>
                  <a:gd name="connsiteY6" fmla="*/ 315646 h 957466"/>
                  <a:gd name="connsiteX7" fmla="*/ 1838640 w 2230325"/>
                  <a:gd name="connsiteY7" fmla="*/ 329933 h 957466"/>
                  <a:gd name="connsiteX8" fmla="*/ 1395727 w 2230325"/>
                  <a:gd name="connsiteY8" fmla="*/ 387083 h 957466"/>
                  <a:gd name="connsiteX9" fmla="*/ 1074258 w 2230325"/>
                  <a:gd name="connsiteY9" fmla="*/ 468046 h 957466"/>
                  <a:gd name="connsiteX10" fmla="*/ 705165 w 2230325"/>
                  <a:gd name="connsiteY10" fmla="*/ 634733 h 957466"/>
                  <a:gd name="connsiteX11" fmla="*/ 338452 w 2230325"/>
                  <a:gd name="connsiteY11" fmla="*/ 839521 h 957466"/>
                  <a:gd name="connsiteX12" fmla="*/ 136045 w 2230325"/>
                  <a:gd name="connsiteY12" fmla="*/ 927627 h 957466"/>
                  <a:gd name="connsiteX13" fmla="*/ 40796 w 2230325"/>
                  <a:gd name="connsiteY13" fmla="*/ 953821 h 957466"/>
                  <a:gd name="connsiteX14" fmla="*/ 1170 w 2230325"/>
                  <a:gd name="connsiteY14" fmla="*/ 957430 h 957466"/>
                  <a:gd name="connsiteX15" fmla="*/ 0 w 2230325"/>
                  <a:gd name="connsiteY15" fmla="*/ 957466 h 957466"/>
                  <a:gd name="connsiteX16" fmla="*/ 0 w 2230325"/>
                  <a:gd name="connsiteY16" fmla="*/ 893308 h 957466"/>
                  <a:gd name="connsiteX17" fmla="*/ 3980 w 2230325"/>
                  <a:gd name="connsiteY17" fmla="*/ 893043 h 957466"/>
                  <a:gd name="connsiteX18" fmla="*/ 43178 w 2230325"/>
                  <a:gd name="connsiteY18" fmla="*/ 887146 h 957466"/>
                  <a:gd name="connsiteX19" fmla="*/ 169385 w 2230325"/>
                  <a:gd name="connsiteY19" fmla="*/ 839521 h 957466"/>
                  <a:gd name="connsiteX20" fmla="*/ 486091 w 2230325"/>
                  <a:gd name="connsiteY20" fmla="*/ 660927 h 957466"/>
                  <a:gd name="connsiteX21" fmla="*/ 781366 w 2230325"/>
                  <a:gd name="connsiteY21" fmla="*/ 475190 h 957466"/>
                  <a:gd name="connsiteX22" fmla="*/ 1100453 w 2230325"/>
                  <a:gd name="connsiteY22" fmla="*/ 289452 h 957466"/>
                  <a:gd name="connsiteX23" fmla="*/ 1417159 w 2230325"/>
                  <a:gd name="connsiteY23" fmla="*/ 163246 h 957466"/>
                  <a:gd name="connsiteX24" fmla="*/ 1776728 w 2230325"/>
                  <a:gd name="connsiteY24" fmla="*/ 58471 h 957466"/>
                  <a:gd name="connsiteX25" fmla="*/ 2045810 w 2230325"/>
                  <a:gd name="connsiteY25" fmla="*/ 13227 h 957466"/>
                  <a:gd name="connsiteX26" fmla="*/ 2228031 w 2230325"/>
                  <a:gd name="connsiteY26" fmla="*/ 0 h 95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230325" h="957466">
                    <a:moveTo>
                      <a:pt x="2228031" y="0"/>
                    </a:moveTo>
                    <a:lnTo>
                      <a:pt x="2230325" y="69"/>
                    </a:lnTo>
                    <a:lnTo>
                      <a:pt x="2229163" y="8466"/>
                    </a:lnTo>
                    <a:cubicBezTo>
                      <a:pt x="2217257" y="100739"/>
                      <a:pt x="2206244" y="187208"/>
                      <a:pt x="2206170" y="275910"/>
                    </a:cubicBezTo>
                    <a:lnTo>
                      <a:pt x="2207888" y="315007"/>
                    </a:lnTo>
                    <a:lnTo>
                      <a:pt x="2176610" y="314902"/>
                    </a:lnTo>
                    <a:cubicBezTo>
                      <a:pt x="2160580" y="315100"/>
                      <a:pt x="2143242" y="315448"/>
                      <a:pt x="2124390" y="315646"/>
                    </a:cubicBezTo>
                    <a:cubicBezTo>
                      <a:pt x="2048984" y="316440"/>
                      <a:pt x="1960084" y="318027"/>
                      <a:pt x="1838640" y="329933"/>
                    </a:cubicBezTo>
                    <a:cubicBezTo>
                      <a:pt x="1717196" y="341839"/>
                      <a:pt x="1523124" y="364064"/>
                      <a:pt x="1395727" y="387083"/>
                    </a:cubicBezTo>
                    <a:cubicBezTo>
                      <a:pt x="1268330" y="410102"/>
                      <a:pt x="1189352" y="426771"/>
                      <a:pt x="1074258" y="468046"/>
                    </a:cubicBezTo>
                    <a:cubicBezTo>
                      <a:pt x="959164" y="509321"/>
                      <a:pt x="827799" y="572821"/>
                      <a:pt x="705165" y="634733"/>
                    </a:cubicBezTo>
                    <a:cubicBezTo>
                      <a:pt x="582531" y="696645"/>
                      <a:pt x="433305" y="790705"/>
                      <a:pt x="338452" y="839521"/>
                    </a:cubicBezTo>
                    <a:cubicBezTo>
                      <a:pt x="243599" y="888337"/>
                      <a:pt x="185654" y="908577"/>
                      <a:pt x="136045" y="927627"/>
                    </a:cubicBezTo>
                    <a:cubicBezTo>
                      <a:pt x="86436" y="946677"/>
                      <a:pt x="82865" y="944296"/>
                      <a:pt x="40796" y="953821"/>
                    </a:cubicBezTo>
                    <a:cubicBezTo>
                      <a:pt x="30279" y="956202"/>
                      <a:pt x="16388" y="956996"/>
                      <a:pt x="1170" y="957430"/>
                    </a:cubicBezTo>
                    <a:lnTo>
                      <a:pt x="0" y="957466"/>
                    </a:lnTo>
                    <a:lnTo>
                      <a:pt x="0" y="893308"/>
                    </a:lnTo>
                    <a:lnTo>
                      <a:pt x="3980" y="893043"/>
                    </a:lnTo>
                    <a:cubicBezTo>
                      <a:pt x="18224" y="891834"/>
                      <a:pt x="31768" y="890123"/>
                      <a:pt x="43178" y="887146"/>
                    </a:cubicBezTo>
                    <a:cubicBezTo>
                      <a:pt x="88819" y="875240"/>
                      <a:pt x="95566" y="877224"/>
                      <a:pt x="169385" y="839521"/>
                    </a:cubicBezTo>
                    <a:cubicBezTo>
                      <a:pt x="243204" y="801818"/>
                      <a:pt x="384094" y="721649"/>
                      <a:pt x="486091" y="660927"/>
                    </a:cubicBezTo>
                    <a:cubicBezTo>
                      <a:pt x="588088" y="600205"/>
                      <a:pt x="678972" y="537102"/>
                      <a:pt x="781366" y="475190"/>
                    </a:cubicBezTo>
                    <a:cubicBezTo>
                      <a:pt x="883760" y="413278"/>
                      <a:pt x="994488" y="341443"/>
                      <a:pt x="1100453" y="289452"/>
                    </a:cubicBezTo>
                    <a:cubicBezTo>
                      <a:pt x="1206418" y="237461"/>
                      <a:pt x="1304447" y="201743"/>
                      <a:pt x="1417159" y="163246"/>
                    </a:cubicBezTo>
                    <a:cubicBezTo>
                      <a:pt x="1529872" y="124749"/>
                      <a:pt x="1671953" y="83474"/>
                      <a:pt x="1776728" y="58471"/>
                    </a:cubicBezTo>
                    <a:cubicBezTo>
                      <a:pt x="1881503" y="33468"/>
                      <a:pt x="1963260" y="22752"/>
                      <a:pt x="2045810" y="13227"/>
                    </a:cubicBezTo>
                    <a:cubicBezTo>
                      <a:pt x="2107723" y="6083"/>
                      <a:pt x="2177002" y="502"/>
                      <a:pt x="2228031" y="0"/>
                    </a:cubicBez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32" name="任意多边形 531"/>
              <p:cNvSpPr/>
              <p:nvPr/>
            </p:nvSpPr>
            <p:spPr>
              <a:xfrm>
                <a:off x="995049" y="4741590"/>
                <a:ext cx="2279151" cy="1167692"/>
              </a:xfrm>
              <a:custGeom>
                <a:avLst/>
                <a:gdLst>
                  <a:gd name="connsiteX0" fmla="*/ 2279151 w 2279151"/>
                  <a:gd name="connsiteY0" fmla="*/ 0 h 1167692"/>
                  <a:gd name="connsiteX1" fmla="*/ 2268696 w 2279151"/>
                  <a:gd name="connsiteY1" fmla="*/ 39144 h 1167692"/>
                  <a:gd name="connsiteX2" fmla="*/ 2242409 w 2279151"/>
                  <a:gd name="connsiteY2" fmla="*/ 187154 h 1167692"/>
                  <a:gd name="connsiteX3" fmla="*/ 2230325 w 2279151"/>
                  <a:gd name="connsiteY3" fmla="*/ 274453 h 1167692"/>
                  <a:gd name="connsiteX4" fmla="*/ 2228031 w 2279151"/>
                  <a:gd name="connsiteY4" fmla="*/ 274384 h 1167692"/>
                  <a:gd name="connsiteX5" fmla="*/ 2045810 w 2279151"/>
                  <a:gd name="connsiteY5" fmla="*/ 287611 h 1167692"/>
                  <a:gd name="connsiteX6" fmla="*/ 1776728 w 2279151"/>
                  <a:gd name="connsiteY6" fmla="*/ 332855 h 1167692"/>
                  <a:gd name="connsiteX7" fmla="*/ 1417159 w 2279151"/>
                  <a:gd name="connsiteY7" fmla="*/ 437630 h 1167692"/>
                  <a:gd name="connsiteX8" fmla="*/ 1100453 w 2279151"/>
                  <a:gd name="connsiteY8" fmla="*/ 563836 h 1167692"/>
                  <a:gd name="connsiteX9" fmla="*/ 781366 w 2279151"/>
                  <a:gd name="connsiteY9" fmla="*/ 749574 h 1167692"/>
                  <a:gd name="connsiteX10" fmla="*/ 486091 w 2279151"/>
                  <a:gd name="connsiteY10" fmla="*/ 935311 h 1167692"/>
                  <a:gd name="connsiteX11" fmla="*/ 169385 w 2279151"/>
                  <a:gd name="connsiteY11" fmla="*/ 1113905 h 1167692"/>
                  <a:gd name="connsiteX12" fmla="*/ 43178 w 2279151"/>
                  <a:gd name="connsiteY12" fmla="*/ 1161530 h 1167692"/>
                  <a:gd name="connsiteX13" fmla="*/ 3980 w 2279151"/>
                  <a:gd name="connsiteY13" fmla="*/ 1167427 h 1167692"/>
                  <a:gd name="connsiteX14" fmla="*/ 0 w 2279151"/>
                  <a:gd name="connsiteY14" fmla="*/ 1167692 h 1167692"/>
                  <a:gd name="connsiteX15" fmla="*/ 0 w 2279151"/>
                  <a:gd name="connsiteY15" fmla="*/ 1131805 h 1167692"/>
                  <a:gd name="connsiteX16" fmla="*/ 47938 w 2279151"/>
                  <a:gd name="connsiteY16" fmla="*/ 1121048 h 1167692"/>
                  <a:gd name="connsiteX17" fmla="*/ 169383 w 2279151"/>
                  <a:gd name="connsiteY17" fmla="*/ 1066279 h 1167692"/>
                  <a:gd name="connsiteX18" fmla="*/ 352739 w 2279151"/>
                  <a:gd name="connsiteY18" fmla="*/ 959123 h 1167692"/>
                  <a:gd name="connsiteX19" fmla="*/ 521807 w 2279151"/>
                  <a:gd name="connsiteY19" fmla="*/ 842441 h 1167692"/>
                  <a:gd name="connsiteX20" fmla="*/ 752789 w 2279151"/>
                  <a:gd name="connsiteY20" fmla="*/ 678135 h 1167692"/>
                  <a:gd name="connsiteX21" fmla="*/ 933764 w 2279151"/>
                  <a:gd name="connsiteY21" fmla="*/ 542404 h 1167692"/>
                  <a:gd name="connsiteX22" fmla="*/ 1188557 w 2279151"/>
                  <a:gd name="connsiteY22" fmla="*/ 363810 h 1167692"/>
                  <a:gd name="connsiteX23" fmla="*/ 1390964 w 2279151"/>
                  <a:gd name="connsiteY23" fmla="*/ 254273 h 1167692"/>
                  <a:gd name="connsiteX24" fmla="*/ 1638614 w 2279151"/>
                  <a:gd name="connsiteY24" fmla="*/ 151879 h 1167692"/>
                  <a:gd name="connsiteX25" fmla="*/ 1955320 w 2279151"/>
                  <a:gd name="connsiteY25" fmla="*/ 51866 h 1167692"/>
                  <a:gd name="connsiteX26" fmla="*/ 2231545 w 2279151"/>
                  <a:gd name="connsiteY26" fmla="*/ 1860 h 1167692"/>
                  <a:gd name="connsiteX27" fmla="*/ 2279151 w 2279151"/>
                  <a:gd name="connsiteY27" fmla="*/ 0 h 1167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279151" h="1167692">
                    <a:moveTo>
                      <a:pt x="2279151" y="0"/>
                    </a:moveTo>
                    <a:lnTo>
                      <a:pt x="2268696" y="39144"/>
                    </a:lnTo>
                    <a:cubicBezTo>
                      <a:pt x="2258371" y="87699"/>
                      <a:pt x="2249776" y="138041"/>
                      <a:pt x="2242409" y="187154"/>
                    </a:cubicBezTo>
                    <a:lnTo>
                      <a:pt x="2230325" y="274453"/>
                    </a:lnTo>
                    <a:lnTo>
                      <a:pt x="2228031" y="274384"/>
                    </a:lnTo>
                    <a:cubicBezTo>
                      <a:pt x="2177002" y="274886"/>
                      <a:pt x="2107723" y="280467"/>
                      <a:pt x="2045810" y="287611"/>
                    </a:cubicBezTo>
                    <a:cubicBezTo>
                      <a:pt x="1963260" y="297136"/>
                      <a:pt x="1881503" y="307852"/>
                      <a:pt x="1776728" y="332855"/>
                    </a:cubicBezTo>
                    <a:cubicBezTo>
                      <a:pt x="1671953" y="357858"/>
                      <a:pt x="1529872" y="399133"/>
                      <a:pt x="1417159" y="437630"/>
                    </a:cubicBezTo>
                    <a:cubicBezTo>
                      <a:pt x="1304447" y="476127"/>
                      <a:pt x="1206418" y="511845"/>
                      <a:pt x="1100453" y="563836"/>
                    </a:cubicBezTo>
                    <a:cubicBezTo>
                      <a:pt x="994488" y="615827"/>
                      <a:pt x="883760" y="687662"/>
                      <a:pt x="781366" y="749574"/>
                    </a:cubicBezTo>
                    <a:cubicBezTo>
                      <a:pt x="678972" y="811486"/>
                      <a:pt x="588088" y="874589"/>
                      <a:pt x="486091" y="935311"/>
                    </a:cubicBezTo>
                    <a:cubicBezTo>
                      <a:pt x="384094" y="996033"/>
                      <a:pt x="243204" y="1076202"/>
                      <a:pt x="169385" y="1113905"/>
                    </a:cubicBezTo>
                    <a:cubicBezTo>
                      <a:pt x="95566" y="1151608"/>
                      <a:pt x="88819" y="1149624"/>
                      <a:pt x="43178" y="1161530"/>
                    </a:cubicBezTo>
                    <a:cubicBezTo>
                      <a:pt x="31768" y="1164507"/>
                      <a:pt x="18224" y="1166218"/>
                      <a:pt x="3980" y="1167427"/>
                    </a:cubicBezTo>
                    <a:lnTo>
                      <a:pt x="0" y="1167692"/>
                    </a:lnTo>
                    <a:lnTo>
                      <a:pt x="0" y="1131805"/>
                    </a:lnTo>
                    <a:lnTo>
                      <a:pt x="47938" y="1121048"/>
                    </a:lnTo>
                    <a:cubicBezTo>
                      <a:pt x="86832" y="1107554"/>
                      <a:pt x="118583" y="1093266"/>
                      <a:pt x="169383" y="1066279"/>
                    </a:cubicBezTo>
                    <a:cubicBezTo>
                      <a:pt x="220183" y="1039292"/>
                      <a:pt x="294002" y="996429"/>
                      <a:pt x="352739" y="959123"/>
                    </a:cubicBezTo>
                    <a:cubicBezTo>
                      <a:pt x="411476" y="921817"/>
                      <a:pt x="455132" y="889272"/>
                      <a:pt x="521807" y="842441"/>
                    </a:cubicBezTo>
                    <a:cubicBezTo>
                      <a:pt x="588482" y="795610"/>
                      <a:pt x="684130" y="728141"/>
                      <a:pt x="752789" y="678135"/>
                    </a:cubicBezTo>
                    <a:cubicBezTo>
                      <a:pt x="821448" y="628129"/>
                      <a:pt x="861136" y="594791"/>
                      <a:pt x="933764" y="542404"/>
                    </a:cubicBezTo>
                    <a:cubicBezTo>
                      <a:pt x="1006392" y="490017"/>
                      <a:pt x="1112357" y="411832"/>
                      <a:pt x="1188557" y="363810"/>
                    </a:cubicBezTo>
                    <a:cubicBezTo>
                      <a:pt x="1264757" y="315788"/>
                      <a:pt x="1315955" y="289595"/>
                      <a:pt x="1390964" y="254273"/>
                    </a:cubicBezTo>
                    <a:cubicBezTo>
                      <a:pt x="1465973" y="218951"/>
                      <a:pt x="1544555" y="185613"/>
                      <a:pt x="1638614" y="151879"/>
                    </a:cubicBezTo>
                    <a:cubicBezTo>
                      <a:pt x="1732673" y="118145"/>
                      <a:pt x="1856498" y="76869"/>
                      <a:pt x="1955320" y="51866"/>
                    </a:cubicBezTo>
                    <a:cubicBezTo>
                      <a:pt x="2054142" y="26863"/>
                      <a:pt x="2141851" y="10194"/>
                      <a:pt x="2231545" y="1860"/>
                    </a:cubicBezTo>
                    <a:lnTo>
                      <a:pt x="2279151"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33" name="任意多边形 532"/>
              <p:cNvSpPr/>
              <p:nvPr/>
            </p:nvSpPr>
            <p:spPr>
              <a:xfrm>
                <a:off x="995048" y="4488761"/>
                <a:ext cx="2373098" cy="1384634"/>
              </a:xfrm>
              <a:custGeom>
                <a:avLst/>
                <a:gdLst>
                  <a:gd name="connsiteX0" fmla="*/ 2373098 w 2373098"/>
                  <a:gd name="connsiteY0" fmla="*/ 0 h 1384634"/>
                  <a:gd name="connsiteX1" fmla="*/ 2370551 w 2373098"/>
                  <a:gd name="connsiteY1" fmla="*/ 4362 h 1384634"/>
                  <a:gd name="connsiteX2" fmla="*/ 2305364 w 2373098"/>
                  <a:gd name="connsiteY2" fmla="*/ 154679 h 1384634"/>
                  <a:gd name="connsiteX3" fmla="*/ 2279151 w 2373098"/>
                  <a:gd name="connsiteY3" fmla="*/ 252829 h 1384634"/>
                  <a:gd name="connsiteX4" fmla="*/ 2231545 w 2373098"/>
                  <a:gd name="connsiteY4" fmla="*/ 254689 h 1384634"/>
                  <a:gd name="connsiteX5" fmla="*/ 1955320 w 2373098"/>
                  <a:gd name="connsiteY5" fmla="*/ 304695 h 1384634"/>
                  <a:gd name="connsiteX6" fmla="*/ 1638614 w 2373098"/>
                  <a:gd name="connsiteY6" fmla="*/ 404708 h 1384634"/>
                  <a:gd name="connsiteX7" fmla="*/ 1390964 w 2373098"/>
                  <a:gd name="connsiteY7" fmla="*/ 507102 h 1384634"/>
                  <a:gd name="connsiteX8" fmla="*/ 1188557 w 2373098"/>
                  <a:gd name="connsiteY8" fmla="*/ 616639 h 1384634"/>
                  <a:gd name="connsiteX9" fmla="*/ 933764 w 2373098"/>
                  <a:gd name="connsiteY9" fmla="*/ 795233 h 1384634"/>
                  <a:gd name="connsiteX10" fmla="*/ 752789 w 2373098"/>
                  <a:gd name="connsiteY10" fmla="*/ 930964 h 1384634"/>
                  <a:gd name="connsiteX11" fmla="*/ 521807 w 2373098"/>
                  <a:gd name="connsiteY11" fmla="*/ 1095270 h 1384634"/>
                  <a:gd name="connsiteX12" fmla="*/ 352739 w 2373098"/>
                  <a:gd name="connsiteY12" fmla="*/ 1211952 h 1384634"/>
                  <a:gd name="connsiteX13" fmla="*/ 169383 w 2373098"/>
                  <a:gd name="connsiteY13" fmla="*/ 1319108 h 1384634"/>
                  <a:gd name="connsiteX14" fmla="*/ 47938 w 2373098"/>
                  <a:gd name="connsiteY14" fmla="*/ 1373877 h 1384634"/>
                  <a:gd name="connsiteX15" fmla="*/ 0 w 2373098"/>
                  <a:gd name="connsiteY15" fmla="*/ 1384634 h 1384634"/>
                  <a:gd name="connsiteX16" fmla="*/ 0 w 2373098"/>
                  <a:gd name="connsiteY16" fmla="*/ 1343780 h 1384634"/>
                  <a:gd name="connsiteX17" fmla="*/ 18788 w 2373098"/>
                  <a:gd name="connsiteY17" fmla="*/ 1338289 h 1384634"/>
                  <a:gd name="connsiteX18" fmla="*/ 66990 w 2373098"/>
                  <a:gd name="connsiteY18" fmla="*/ 1321490 h 1384634"/>
                  <a:gd name="connsiteX19" fmla="*/ 217008 w 2373098"/>
                  <a:gd name="connsiteY19" fmla="*/ 1245290 h 1384634"/>
                  <a:gd name="connsiteX20" fmla="*/ 397984 w 2373098"/>
                  <a:gd name="connsiteY20" fmla="*/ 1123847 h 1384634"/>
                  <a:gd name="connsiteX21" fmla="*/ 624202 w 2373098"/>
                  <a:gd name="connsiteY21" fmla="*/ 942871 h 1384634"/>
                  <a:gd name="connsiteX22" fmla="*/ 933765 w 2373098"/>
                  <a:gd name="connsiteY22" fmla="*/ 695221 h 1384634"/>
                  <a:gd name="connsiteX23" fmla="*/ 1238565 w 2373098"/>
                  <a:gd name="connsiteY23" fmla="*/ 449953 h 1384634"/>
                  <a:gd name="connsiteX24" fmla="*/ 1590990 w 2373098"/>
                  <a:gd name="connsiteY24" fmla="*/ 238022 h 1384634"/>
                  <a:gd name="connsiteX25" fmla="*/ 1914840 w 2373098"/>
                  <a:gd name="connsiteY25" fmla="*/ 92765 h 1384634"/>
                  <a:gd name="connsiteX26" fmla="*/ 2183921 w 2373098"/>
                  <a:gd name="connsiteY26" fmla="*/ 18946 h 1384634"/>
                  <a:gd name="connsiteX27" fmla="*/ 2336321 w 2373098"/>
                  <a:gd name="connsiteY27" fmla="*/ 2278 h 1384634"/>
                  <a:gd name="connsiteX28" fmla="*/ 2373098 w 2373098"/>
                  <a:gd name="connsiteY28" fmla="*/ 0 h 138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73098" h="1384634">
                    <a:moveTo>
                      <a:pt x="2373098" y="0"/>
                    </a:moveTo>
                    <a:lnTo>
                      <a:pt x="2370551" y="4362"/>
                    </a:lnTo>
                    <a:cubicBezTo>
                      <a:pt x="2345647" y="50698"/>
                      <a:pt x="2324414" y="98720"/>
                      <a:pt x="2305364" y="154679"/>
                    </a:cubicBezTo>
                    <a:lnTo>
                      <a:pt x="2279151" y="252829"/>
                    </a:lnTo>
                    <a:lnTo>
                      <a:pt x="2231545" y="254689"/>
                    </a:lnTo>
                    <a:cubicBezTo>
                      <a:pt x="2141851" y="263023"/>
                      <a:pt x="2054142" y="279692"/>
                      <a:pt x="1955320" y="304695"/>
                    </a:cubicBezTo>
                    <a:cubicBezTo>
                      <a:pt x="1856498" y="329698"/>
                      <a:pt x="1732673" y="370974"/>
                      <a:pt x="1638614" y="404708"/>
                    </a:cubicBezTo>
                    <a:cubicBezTo>
                      <a:pt x="1544555" y="438442"/>
                      <a:pt x="1465973" y="471780"/>
                      <a:pt x="1390964" y="507102"/>
                    </a:cubicBezTo>
                    <a:cubicBezTo>
                      <a:pt x="1315955" y="542424"/>
                      <a:pt x="1264757" y="568617"/>
                      <a:pt x="1188557" y="616639"/>
                    </a:cubicBezTo>
                    <a:cubicBezTo>
                      <a:pt x="1112357" y="664661"/>
                      <a:pt x="1006392" y="742846"/>
                      <a:pt x="933764" y="795233"/>
                    </a:cubicBezTo>
                    <a:cubicBezTo>
                      <a:pt x="861136" y="847620"/>
                      <a:pt x="821448" y="880958"/>
                      <a:pt x="752789" y="930964"/>
                    </a:cubicBezTo>
                    <a:cubicBezTo>
                      <a:pt x="684130" y="980970"/>
                      <a:pt x="588482" y="1048439"/>
                      <a:pt x="521807" y="1095270"/>
                    </a:cubicBezTo>
                    <a:cubicBezTo>
                      <a:pt x="455132" y="1142101"/>
                      <a:pt x="411476" y="1174646"/>
                      <a:pt x="352739" y="1211952"/>
                    </a:cubicBezTo>
                    <a:cubicBezTo>
                      <a:pt x="294002" y="1249258"/>
                      <a:pt x="220183" y="1292121"/>
                      <a:pt x="169383" y="1319108"/>
                    </a:cubicBezTo>
                    <a:cubicBezTo>
                      <a:pt x="118583" y="1346095"/>
                      <a:pt x="86832" y="1360383"/>
                      <a:pt x="47938" y="1373877"/>
                    </a:cubicBezTo>
                    <a:lnTo>
                      <a:pt x="0" y="1384634"/>
                    </a:lnTo>
                    <a:lnTo>
                      <a:pt x="0" y="1343780"/>
                    </a:lnTo>
                    <a:lnTo>
                      <a:pt x="18788" y="1338289"/>
                    </a:lnTo>
                    <a:cubicBezTo>
                      <a:pt x="36480" y="1332901"/>
                      <a:pt x="53199" y="1327344"/>
                      <a:pt x="66990" y="1321490"/>
                    </a:cubicBezTo>
                    <a:cubicBezTo>
                      <a:pt x="122156" y="1298074"/>
                      <a:pt x="161842" y="1278231"/>
                      <a:pt x="217008" y="1245290"/>
                    </a:cubicBezTo>
                    <a:cubicBezTo>
                      <a:pt x="272174" y="1212350"/>
                      <a:pt x="330118" y="1174250"/>
                      <a:pt x="397984" y="1123847"/>
                    </a:cubicBezTo>
                    <a:cubicBezTo>
                      <a:pt x="465850" y="1073444"/>
                      <a:pt x="534905" y="1014309"/>
                      <a:pt x="624202" y="942871"/>
                    </a:cubicBezTo>
                    <a:lnTo>
                      <a:pt x="933765" y="695221"/>
                    </a:lnTo>
                    <a:cubicBezTo>
                      <a:pt x="1036159" y="613068"/>
                      <a:pt x="1129028" y="526153"/>
                      <a:pt x="1238565" y="449953"/>
                    </a:cubicBezTo>
                    <a:cubicBezTo>
                      <a:pt x="1348102" y="373753"/>
                      <a:pt x="1478278" y="297553"/>
                      <a:pt x="1590990" y="238022"/>
                    </a:cubicBezTo>
                    <a:cubicBezTo>
                      <a:pt x="1703702" y="178491"/>
                      <a:pt x="1816018" y="129278"/>
                      <a:pt x="1914840" y="92765"/>
                    </a:cubicBezTo>
                    <a:cubicBezTo>
                      <a:pt x="2013662" y="56252"/>
                      <a:pt x="2113674" y="34027"/>
                      <a:pt x="2183921" y="18946"/>
                    </a:cubicBezTo>
                    <a:cubicBezTo>
                      <a:pt x="2254168" y="3865"/>
                      <a:pt x="2297030" y="4659"/>
                      <a:pt x="2336321" y="2278"/>
                    </a:cubicBezTo>
                    <a:lnTo>
                      <a:pt x="237309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34" name="任意多边形 533"/>
              <p:cNvSpPr/>
              <p:nvPr/>
            </p:nvSpPr>
            <p:spPr>
              <a:xfrm>
                <a:off x="1602729" y="3619950"/>
                <a:ext cx="3074853" cy="1551732"/>
              </a:xfrm>
              <a:custGeom>
                <a:avLst/>
                <a:gdLst>
                  <a:gd name="connsiteX0" fmla="*/ 2852887 w 3074853"/>
                  <a:gd name="connsiteY0" fmla="*/ 445 h 1551732"/>
                  <a:gd name="connsiteX1" fmla="*/ 2964508 w 3074853"/>
                  <a:gd name="connsiteY1" fmla="*/ 4315 h 1551732"/>
                  <a:gd name="connsiteX2" fmla="*/ 3074045 w 3074853"/>
                  <a:gd name="connsiteY2" fmla="*/ 56703 h 1551732"/>
                  <a:gd name="connsiteX3" fmla="*/ 3002608 w 3074853"/>
                  <a:gd name="connsiteY3" fmla="*/ 118615 h 1551732"/>
                  <a:gd name="connsiteX4" fmla="*/ 2797820 w 3074853"/>
                  <a:gd name="connsiteY4" fmla="*/ 142428 h 1551732"/>
                  <a:gd name="connsiteX5" fmla="*/ 2570448 w 3074853"/>
                  <a:gd name="connsiteY5" fmla="*/ 186964 h 1551732"/>
                  <a:gd name="connsiteX6" fmla="*/ 2545912 w 3074853"/>
                  <a:gd name="connsiteY6" fmla="*/ 193243 h 1551732"/>
                  <a:gd name="connsiteX7" fmla="*/ 2436836 w 3074853"/>
                  <a:gd name="connsiteY7" fmla="*/ 182335 h 1551732"/>
                  <a:gd name="connsiteX8" fmla="*/ 2254534 w 3074853"/>
                  <a:gd name="connsiteY8" fmla="*/ 173654 h 1551732"/>
                  <a:gd name="connsiteX9" fmla="*/ 1982529 w 3074853"/>
                  <a:gd name="connsiteY9" fmla="*/ 217059 h 1551732"/>
                  <a:gd name="connsiteX10" fmla="*/ 1632395 w 3074853"/>
                  <a:gd name="connsiteY10" fmla="*/ 355955 h 1551732"/>
                  <a:gd name="connsiteX11" fmla="*/ 1374858 w 3074853"/>
                  <a:gd name="connsiteY11" fmla="*/ 503532 h 1551732"/>
                  <a:gd name="connsiteX12" fmla="*/ 1143365 w 3074853"/>
                  <a:gd name="connsiteY12" fmla="*/ 648216 h 1551732"/>
                  <a:gd name="connsiteX13" fmla="*/ 877147 w 3074853"/>
                  <a:gd name="connsiteY13" fmla="*/ 833410 h 1551732"/>
                  <a:gd name="connsiteX14" fmla="*/ 674590 w 3074853"/>
                  <a:gd name="connsiteY14" fmla="*/ 983881 h 1551732"/>
                  <a:gd name="connsiteX15" fmla="*/ 460459 w 3074853"/>
                  <a:gd name="connsiteY15" fmla="*/ 1160395 h 1551732"/>
                  <a:gd name="connsiteX16" fmla="*/ 304199 w 3074853"/>
                  <a:gd name="connsiteY16" fmla="*/ 1287717 h 1551732"/>
                  <a:gd name="connsiteX17" fmla="*/ 197134 w 3074853"/>
                  <a:gd name="connsiteY17" fmla="*/ 1383208 h 1551732"/>
                  <a:gd name="connsiteX18" fmla="*/ 90068 w 3074853"/>
                  <a:gd name="connsiteY18" fmla="*/ 1475805 h 1551732"/>
                  <a:gd name="connsiteX19" fmla="*/ 35201 w 3074853"/>
                  <a:gd name="connsiteY19" fmla="*/ 1522013 h 1551732"/>
                  <a:gd name="connsiteX20" fmla="*/ 0 w 3074853"/>
                  <a:gd name="connsiteY20" fmla="*/ 1551732 h 1551732"/>
                  <a:gd name="connsiteX21" fmla="*/ 59384 w 3074853"/>
                  <a:gd name="connsiteY21" fmla="*/ 1494978 h 1551732"/>
                  <a:gd name="connsiteX22" fmla="*/ 186032 w 3074853"/>
                  <a:gd name="connsiteY22" fmla="*/ 1370952 h 1551732"/>
                  <a:gd name="connsiteX23" fmla="*/ 208233 w 3074853"/>
                  <a:gd name="connsiteY23" fmla="*/ 1353972 h 1551732"/>
                  <a:gd name="connsiteX24" fmla="*/ 224731 w 3074853"/>
                  <a:gd name="connsiteY24" fmla="*/ 1337815 h 1551732"/>
                  <a:gd name="connsiteX25" fmla="*/ 397520 w 3074853"/>
                  <a:gd name="connsiteY25" fmla="*/ 1171128 h 1551732"/>
                  <a:gd name="connsiteX26" fmla="*/ 804714 w 3074853"/>
                  <a:gd name="connsiteY26" fmla="*/ 809178 h 1551732"/>
                  <a:gd name="connsiteX27" fmla="*/ 1228577 w 3074853"/>
                  <a:gd name="connsiteY27" fmla="*/ 513903 h 1551732"/>
                  <a:gd name="connsiteX28" fmla="*/ 1635771 w 3074853"/>
                  <a:gd name="connsiteY28" fmla="*/ 285303 h 1551732"/>
                  <a:gd name="connsiteX29" fmla="*/ 2154883 w 3074853"/>
                  <a:gd name="connsiteY29" fmla="*/ 99566 h 1551732"/>
                  <a:gd name="connsiteX30" fmla="*/ 2688283 w 3074853"/>
                  <a:gd name="connsiteY30" fmla="*/ 13840 h 1551732"/>
                  <a:gd name="connsiteX31" fmla="*/ 2852887 w 3074853"/>
                  <a:gd name="connsiteY31" fmla="*/ 445 h 1551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074853" h="1551732">
                    <a:moveTo>
                      <a:pt x="2852887" y="445"/>
                    </a:moveTo>
                    <a:cubicBezTo>
                      <a:pt x="2897039" y="-845"/>
                      <a:pt x="2932361" y="743"/>
                      <a:pt x="2964508" y="4315"/>
                    </a:cubicBezTo>
                    <a:cubicBezTo>
                      <a:pt x="3028802" y="11459"/>
                      <a:pt x="3067695" y="37653"/>
                      <a:pt x="3074045" y="56703"/>
                    </a:cubicBezTo>
                    <a:cubicBezTo>
                      <a:pt x="3080395" y="75753"/>
                      <a:pt x="3048645" y="104328"/>
                      <a:pt x="3002608" y="118615"/>
                    </a:cubicBezTo>
                    <a:cubicBezTo>
                      <a:pt x="2956571" y="132902"/>
                      <a:pt x="2881164" y="128141"/>
                      <a:pt x="2797820" y="142428"/>
                    </a:cubicBezTo>
                    <a:cubicBezTo>
                      <a:pt x="2735312" y="153143"/>
                      <a:pt x="2645122" y="169663"/>
                      <a:pt x="2570448" y="186964"/>
                    </a:cubicBezTo>
                    <a:lnTo>
                      <a:pt x="2545912" y="193243"/>
                    </a:lnTo>
                    <a:lnTo>
                      <a:pt x="2436836" y="182335"/>
                    </a:lnTo>
                    <a:cubicBezTo>
                      <a:pt x="2363047" y="176548"/>
                      <a:pt x="2330252" y="167867"/>
                      <a:pt x="2254534" y="173654"/>
                    </a:cubicBezTo>
                    <a:cubicBezTo>
                      <a:pt x="2178816" y="179441"/>
                      <a:pt x="2086219" y="186676"/>
                      <a:pt x="1982529" y="217059"/>
                    </a:cubicBezTo>
                    <a:cubicBezTo>
                      <a:pt x="1878839" y="247443"/>
                      <a:pt x="1733673" y="308210"/>
                      <a:pt x="1632395" y="355955"/>
                    </a:cubicBezTo>
                    <a:cubicBezTo>
                      <a:pt x="1531117" y="403700"/>
                      <a:pt x="1456363" y="454822"/>
                      <a:pt x="1374858" y="503532"/>
                    </a:cubicBezTo>
                    <a:cubicBezTo>
                      <a:pt x="1293353" y="552242"/>
                      <a:pt x="1226317" y="593236"/>
                      <a:pt x="1143365" y="648216"/>
                    </a:cubicBezTo>
                    <a:cubicBezTo>
                      <a:pt x="1060413" y="703196"/>
                      <a:pt x="955276" y="777466"/>
                      <a:pt x="877147" y="833410"/>
                    </a:cubicBezTo>
                    <a:cubicBezTo>
                      <a:pt x="799018" y="889354"/>
                      <a:pt x="744038" y="929383"/>
                      <a:pt x="674590" y="983881"/>
                    </a:cubicBezTo>
                    <a:cubicBezTo>
                      <a:pt x="605142" y="1038379"/>
                      <a:pt x="522191" y="1109756"/>
                      <a:pt x="460459" y="1160395"/>
                    </a:cubicBezTo>
                    <a:cubicBezTo>
                      <a:pt x="398727" y="1211034"/>
                      <a:pt x="348087" y="1250582"/>
                      <a:pt x="304199" y="1287717"/>
                    </a:cubicBezTo>
                    <a:cubicBezTo>
                      <a:pt x="260312" y="1324853"/>
                      <a:pt x="232822" y="1351860"/>
                      <a:pt x="197134" y="1383208"/>
                    </a:cubicBezTo>
                    <a:cubicBezTo>
                      <a:pt x="161446" y="1414556"/>
                      <a:pt x="145530" y="1430471"/>
                      <a:pt x="90068" y="1475805"/>
                    </a:cubicBezTo>
                    <a:cubicBezTo>
                      <a:pt x="76203" y="1487139"/>
                      <a:pt x="56851" y="1503597"/>
                      <a:pt x="35201" y="1522013"/>
                    </a:cubicBezTo>
                    <a:lnTo>
                      <a:pt x="0" y="1551732"/>
                    </a:lnTo>
                    <a:lnTo>
                      <a:pt x="59384" y="1494978"/>
                    </a:lnTo>
                    <a:lnTo>
                      <a:pt x="186032" y="1370952"/>
                    </a:lnTo>
                    <a:lnTo>
                      <a:pt x="208233" y="1353972"/>
                    </a:lnTo>
                    <a:lnTo>
                      <a:pt x="224731" y="1337815"/>
                    </a:lnTo>
                    <a:cubicBezTo>
                      <a:pt x="279450" y="1283642"/>
                      <a:pt x="335409" y="1228675"/>
                      <a:pt x="397520" y="1171128"/>
                    </a:cubicBezTo>
                    <a:cubicBezTo>
                      <a:pt x="521742" y="1056034"/>
                      <a:pt x="666205" y="918716"/>
                      <a:pt x="804714" y="809178"/>
                    </a:cubicBezTo>
                    <a:cubicBezTo>
                      <a:pt x="943224" y="699641"/>
                      <a:pt x="1090068" y="601215"/>
                      <a:pt x="1228577" y="513903"/>
                    </a:cubicBezTo>
                    <a:cubicBezTo>
                      <a:pt x="1367086" y="426591"/>
                      <a:pt x="1481387" y="354359"/>
                      <a:pt x="1635771" y="285303"/>
                    </a:cubicBezTo>
                    <a:cubicBezTo>
                      <a:pt x="1790155" y="216247"/>
                      <a:pt x="1979464" y="144810"/>
                      <a:pt x="2154883" y="99566"/>
                    </a:cubicBezTo>
                    <a:cubicBezTo>
                      <a:pt x="2330302" y="54322"/>
                      <a:pt x="2553346" y="29715"/>
                      <a:pt x="2688283" y="13840"/>
                    </a:cubicBezTo>
                    <a:cubicBezTo>
                      <a:pt x="2755752" y="5902"/>
                      <a:pt x="2808734" y="1735"/>
                      <a:pt x="2852887" y="445"/>
                    </a:cubicBez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35" name="任意多边形 534"/>
              <p:cNvSpPr/>
              <p:nvPr/>
            </p:nvSpPr>
            <p:spPr>
              <a:xfrm>
                <a:off x="995050" y="3883946"/>
                <a:ext cx="2945961" cy="1862161"/>
              </a:xfrm>
              <a:custGeom>
                <a:avLst/>
                <a:gdLst>
                  <a:gd name="connsiteX0" fmla="*/ 2909959 w 2945961"/>
                  <a:gd name="connsiteY0" fmla="*/ 446 h 1862161"/>
                  <a:gd name="connsiteX1" fmla="*/ 2945961 w 2945961"/>
                  <a:gd name="connsiteY1" fmla="*/ 2839 h 1862161"/>
                  <a:gd name="connsiteX2" fmla="*/ 2929251 w 2945961"/>
                  <a:gd name="connsiteY2" fmla="*/ 11783 h 1862161"/>
                  <a:gd name="connsiteX3" fmla="*/ 2768182 w 2945961"/>
                  <a:gd name="connsiteY3" fmla="*/ 117712 h 1862161"/>
                  <a:gd name="connsiteX4" fmla="*/ 2728814 w 2945961"/>
                  <a:gd name="connsiteY4" fmla="*/ 152484 h 1862161"/>
                  <a:gd name="connsiteX5" fmla="*/ 2679220 w 2945961"/>
                  <a:gd name="connsiteY5" fmla="*/ 159419 h 1862161"/>
                  <a:gd name="connsiteX6" fmla="*/ 2524440 w 2945961"/>
                  <a:gd name="connsiteY6" fmla="*/ 192756 h 1862161"/>
                  <a:gd name="connsiteX7" fmla="*/ 2195827 w 2945961"/>
                  <a:gd name="connsiteY7" fmla="*/ 302294 h 1862161"/>
                  <a:gd name="connsiteX8" fmla="*/ 1757677 w 2945961"/>
                  <a:gd name="connsiteY8" fmla="*/ 514225 h 1862161"/>
                  <a:gd name="connsiteX9" fmla="*/ 1402871 w 2945961"/>
                  <a:gd name="connsiteY9" fmla="*/ 733300 h 1862161"/>
                  <a:gd name="connsiteX10" fmla="*/ 1121884 w 2945961"/>
                  <a:gd name="connsiteY10" fmla="*/ 966663 h 1862161"/>
                  <a:gd name="connsiteX11" fmla="*/ 800415 w 2945961"/>
                  <a:gd name="connsiteY11" fmla="*/ 1254794 h 1862161"/>
                  <a:gd name="connsiteX12" fmla="*/ 514665 w 2945961"/>
                  <a:gd name="connsiteY12" fmla="*/ 1516731 h 1862161"/>
                  <a:gd name="connsiteX13" fmla="*/ 267015 w 2945961"/>
                  <a:gd name="connsiteY13" fmla="*/ 1700087 h 1862161"/>
                  <a:gd name="connsiteX14" fmla="*/ 66990 w 2945961"/>
                  <a:gd name="connsiteY14" fmla="*/ 1826293 h 1862161"/>
                  <a:gd name="connsiteX15" fmla="*/ 33048 w 2945961"/>
                  <a:gd name="connsiteY15" fmla="*/ 1844231 h 1862161"/>
                  <a:gd name="connsiteX16" fmla="*/ 0 w 2945961"/>
                  <a:gd name="connsiteY16" fmla="*/ 1862161 h 1862161"/>
                  <a:gd name="connsiteX17" fmla="*/ 0 w 2945961"/>
                  <a:gd name="connsiteY17" fmla="*/ 1818941 h 1862161"/>
                  <a:gd name="connsiteX18" fmla="*/ 20628 w 2945961"/>
                  <a:gd name="connsiteY18" fmla="*/ 1807905 h 1862161"/>
                  <a:gd name="connsiteX19" fmla="*/ 176887 w 2945961"/>
                  <a:gd name="connsiteY19" fmla="*/ 1712413 h 1862161"/>
                  <a:gd name="connsiteX20" fmla="*/ 353401 w 2945961"/>
                  <a:gd name="connsiteY20" fmla="*/ 1587986 h 1862161"/>
                  <a:gd name="connsiteX21" fmla="*/ 506765 w 2945961"/>
                  <a:gd name="connsiteY21" fmla="*/ 1454877 h 1862161"/>
                  <a:gd name="connsiteX22" fmla="*/ 712216 w 2945961"/>
                  <a:gd name="connsiteY22" fmla="*/ 1269682 h 1862161"/>
                  <a:gd name="connsiteX23" fmla="*/ 917666 w 2945961"/>
                  <a:gd name="connsiteY23" fmla="*/ 1081594 h 1862161"/>
                  <a:gd name="connsiteX24" fmla="*/ 1157841 w 2945961"/>
                  <a:gd name="connsiteY24" fmla="*/ 876143 h 1862161"/>
                  <a:gd name="connsiteX25" fmla="*/ 1360399 w 2945961"/>
                  <a:gd name="connsiteY25" fmla="*/ 714097 h 1862161"/>
                  <a:gd name="connsiteX26" fmla="*/ 1620828 w 2945961"/>
                  <a:gd name="connsiteY26" fmla="*/ 534689 h 1862161"/>
                  <a:gd name="connsiteX27" fmla="*/ 1907302 w 2945961"/>
                  <a:gd name="connsiteY27" fmla="*/ 355282 h 1862161"/>
                  <a:gd name="connsiteX28" fmla="*/ 2283479 w 2945961"/>
                  <a:gd name="connsiteY28" fmla="*/ 152724 h 1862161"/>
                  <a:gd name="connsiteX29" fmla="*/ 2607570 w 2945961"/>
                  <a:gd name="connsiteY29" fmla="*/ 34084 h 1862161"/>
                  <a:gd name="connsiteX30" fmla="*/ 2801446 w 2945961"/>
                  <a:gd name="connsiteY30" fmla="*/ 2254 h 1862161"/>
                  <a:gd name="connsiteX31" fmla="*/ 2909959 w 2945961"/>
                  <a:gd name="connsiteY31" fmla="*/ 446 h 186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945961" h="1862161">
                    <a:moveTo>
                      <a:pt x="2909959" y="446"/>
                    </a:moveTo>
                    <a:lnTo>
                      <a:pt x="2945961" y="2839"/>
                    </a:lnTo>
                    <a:lnTo>
                      <a:pt x="2929251" y="11783"/>
                    </a:lnTo>
                    <a:cubicBezTo>
                      <a:pt x="2879245" y="40954"/>
                      <a:pt x="2825220" y="71910"/>
                      <a:pt x="2768182" y="117712"/>
                    </a:cubicBezTo>
                    <a:lnTo>
                      <a:pt x="2728814" y="152484"/>
                    </a:lnTo>
                    <a:lnTo>
                      <a:pt x="2679220" y="159419"/>
                    </a:lnTo>
                    <a:cubicBezTo>
                      <a:pt x="2618895" y="170531"/>
                      <a:pt x="2605006" y="168943"/>
                      <a:pt x="2524440" y="192756"/>
                    </a:cubicBezTo>
                    <a:cubicBezTo>
                      <a:pt x="2443874" y="216569"/>
                      <a:pt x="2323621" y="248716"/>
                      <a:pt x="2195827" y="302294"/>
                    </a:cubicBezTo>
                    <a:cubicBezTo>
                      <a:pt x="2068033" y="355872"/>
                      <a:pt x="1889836" y="442391"/>
                      <a:pt x="1757677" y="514225"/>
                    </a:cubicBezTo>
                    <a:cubicBezTo>
                      <a:pt x="1625518" y="586059"/>
                      <a:pt x="1508837" y="657894"/>
                      <a:pt x="1402871" y="733300"/>
                    </a:cubicBezTo>
                    <a:cubicBezTo>
                      <a:pt x="1296905" y="808706"/>
                      <a:pt x="1222293" y="879747"/>
                      <a:pt x="1121884" y="966663"/>
                    </a:cubicBezTo>
                    <a:cubicBezTo>
                      <a:pt x="1021475" y="1053579"/>
                      <a:pt x="907571" y="1158750"/>
                      <a:pt x="800415" y="1254794"/>
                    </a:cubicBezTo>
                    <a:cubicBezTo>
                      <a:pt x="699212" y="1346472"/>
                      <a:pt x="603565" y="1442515"/>
                      <a:pt x="514665" y="1516731"/>
                    </a:cubicBezTo>
                    <a:cubicBezTo>
                      <a:pt x="425765" y="1590947"/>
                      <a:pt x="341627" y="1648493"/>
                      <a:pt x="267015" y="1700087"/>
                    </a:cubicBezTo>
                    <a:cubicBezTo>
                      <a:pt x="192403" y="1751681"/>
                      <a:pt x="146365" y="1785812"/>
                      <a:pt x="66990" y="1826293"/>
                    </a:cubicBezTo>
                    <a:cubicBezTo>
                      <a:pt x="57068" y="1831353"/>
                      <a:pt x="45584" y="1837468"/>
                      <a:pt x="33048" y="1844231"/>
                    </a:cubicBezTo>
                    <a:lnTo>
                      <a:pt x="0" y="1862161"/>
                    </a:lnTo>
                    <a:lnTo>
                      <a:pt x="0" y="1818941"/>
                    </a:lnTo>
                    <a:lnTo>
                      <a:pt x="20628" y="1807905"/>
                    </a:lnTo>
                    <a:cubicBezTo>
                      <a:pt x="67409" y="1780415"/>
                      <a:pt x="121425" y="1749066"/>
                      <a:pt x="176887" y="1712413"/>
                    </a:cubicBezTo>
                    <a:cubicBezTo>
                      <a:pt x="232349" y="1675760"/>
                      <a:pt x="298421" y="1630909"/>
                      <a:pt x="353401" y="1587986"/>
                    </a:cubicBezTo>
                    <a:cubicBezTo>
                      <a:pt x="408381" y="1545063"/>
                      <a:pt x="446963" y="1507928"/>
                      <a:pt x="506765" y="1454877"/>
                    </a:cubicBezTo>
                    <a:lnTo>
                      <a:pt x="712216" y="1269682"/>
                    </a:lnTo>
                    <a:cubicBezTo>
                      <a:pt x="780700" y="1207468"/>
                      <a:pt x="843395" y="1147184"/>
                      <a:pt x="917666" y="1081594"/>
                    </a:cubicBezTo>
                    <a:cubicBezTo>
                      <a:pt x="991937" y="1016004"/>
                      <a:pt x="1084052" y="937392"/>
                      <a:pt x="1157841" y="876143"/>
                    </a:cubicBezTo>
                    <a:cubicBezTo>
                      <a:pt x="1231630" y="814894"/>
                      <a:pt x="1283235" y="771006"/>
                      <a:pt x="1360399" y="714097"/>
                    </a:cubicBezTo>
                    <a:cubicBezTo>
                      <a:pt x="1437563" y="657188"/>
                      <a:pt x="1529678" y="594492"/>
                      <a:pt x="1620828" y="534689"/>
                    </a:cubicBezTo>
                    <a:cubicBezTo>
                      <a:pt x="1711979" y="474887"/>
                      <a:pt x="1796860" y="418943"/>
                      <a:pt x="1907302" y="355282"/>
                    </a:cubicBezTo>
                    <a:cubicBezTo>
                      <a:pt x="2017744" y="291621"/>
                      <a:pt x="2166768" y="206257"/>
                      <a:pt x="2283479" y="152724"/>
                    </a:cubicBezTo>
                    <a:cubicBezTo>
                      <a:pt x="2400190" y="99191"/>
                      <a:pt x="2521242" y="59162"/>
                      <a:pt x="2607570" y="34084"/>
                    </a:cubicBezTo>
                    <a:cubicBezTo>
                      <a:pt x="2693898" y="9006"/>
                      <a:pt x="2731998" y="6594"/>
                      <a:pt x="2801446" y="2254"/>
                    </a:cubicBezTo>
                    <a:cubicBezTo>
                      <a:pt x="2836170" y="84"/>
                      <a:pt x="2872582" y="-519"/>
                      <a:pt x="2909959" y="446"/>
                    </a:cubicBez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36" name="任意多边形 535"/>
              <p:cNvSpPr/>
              <p:nvPr/>
            </p:nvSpPr>
            <p:spPr>
              <a:xfrm>
                <a:off x="995049" y="3791696"/>
                <a:ext cx="3153592" cy="1911191"/>
              </a:xfrm>
              <a:custGeom>
                <a:avLst/>
                <a:gdLst>
                  <a:gd name="connsiteX0" fmla="*/ 2912266 w 3153592"/>
                  <a:gd name="connsiteY0" fmla="*/ 10 h 1911191"/>
                  <a:gd name="connsiteX1" fmla="*/ 3044516 w 3153592"/>
                  <a:gd name="connsiteY1" fmla="*/ 10590 h 1911191"/>
                  <a:gd name="connsiteX2" fmla="*/ 3153592 w 3153592"/>
                  <a:gd name="connsiteY2" fmla="*/ 21498 h 1911191"/>
                  <a:gd name="connsiteX3" fmla="*/ 3110225 w 3153592"/>
                  <a:gd name="connsiteY3" fmla="*/ 32595 h 1911191"/>
                  <a:gd name="connsiteX4" fmla="*/ 3065628 w 3153592"/>
                  <a:gd name="connsiteY4" fmla="*/ 46342 h 1911191"/>
                  <a:gd name="connsiteX5" fmla="*/ 3057932 w 3153592"/>
                  <a:gd name="connsiteY5" fmla="*/ 43953 h 1911191"/>
                  <a:gd name="connsiteX6" fmla="*/ 3057839 w 3153592"/>
                  <a:gd name="connsiteY6" fmla="*/ 43981 h 1911191"/>
                  <a:gd name="connsiteX7" fmla="*/ 2994884 w 3153592"/>
                  <a:gd name="connsiteY7" fmla="*/ 68901 h 1911191"/>
                  <a:gd name="connsiteX8" fmla="*/ 2945961 w 3153592"/>
                  <a:gd name="connsiteY8" fmla="*/ 95089 h 1911191"/>
                  <a:gd name="connsiteX9" fmla="*/ 2909959 w 3153592"/>
                  <a:gd name="connsiteY9" fmla="*/ 92696 h 1911191"/>
                  <a:gd name="connsiteX10" fmla="*/ 2801446 w 3153592"/>
                  <a:gd name="connsiteY10" fmla="*/ 94504 h 1911191"/>
                  <a:gd name="connsiteX11" fmla="*/ 2607570 w 3153592"/>
                  <a:gd name="connsiteY11" fmla="*/ 126334 h 1911191"/>
                  <a:gd name="connsiteX12" fmla="*/ 2283479 w 3153592"/>
                  <a:gd name="connsiteY12" fmla="*/ 244974 h 1911191"/>
                  <a:gd name="connsiteX13" fmla="*/ 1907302 w 3153592"/>
                  <a:gd name="connsiteY13" fmla="*/ 447532 h 1911191"/>
                  <a:gd name="connsiteX14" fmla="*/ 1620828 w 3153592"/>
                  <a:gd name="connsiteY14" fmla="*/ 626939 h 1911191"/>
                  <a:gd name="connsiteX15" fmla="*/ 1360399 w 3153592"/>
                  <a:gd name="connsiteY15" fmla="*/ 806347 h 1911191"/>
                  <a:gd name="connsiteX16" fmla="*/ 1157841 w 3153592"/>
                  <a:gd name="connsiteY16" fmla="*/ 968393 h 1911191"/>
                  <a:gd name="connsiteX17" fmla="*/ 917666 w 3153592"/>
                  <a:gd name="connsiteY17" fmla="*/ 1173844 h 1911191"/>
                  <a:gd name="connsiteX18" fmla="*/ 712216 w 3153592"/>
                  <a:gd name="connsiteY18" fmla="*/ 1361932 h 1911191"/>
                  <a:gd name="connsiteX19" fmla="*/ 506765 w 3153592"/>
                  <a:gd name="connsiteY19" fmla="*/ 1547127 h 1911191"/>
                  <a:gd name="connsiteX20" fmla="*/ 353401 w 3153592"/>
                  <a:gd name="connsiteY20" fmla="*/ 1680236 h 1911191"/>
                  <a:gd name="connsiteX21" fmla="*/ 176887 w 3153592"/>
                  <a:gd name="connsiteY21" fmla="*/ 1804663 h 1911191"/>
                  <a:gd name="connsiteX22" fmla="*/ 20628 w 3153592"/>
                  <a:gd name="connsiteY22" fmla="*/ 1900155 h 1911191"/>
                  <a:gd name="connsiteX23" fmla="*/ 0 w 3153592"/>
                  <a:gd name="connsiteY23" fmla="*/ 1911191 h 1911191"/>
                  <a:gd name="connsiteX24" fmla="*/ 0 w 3153592"/>
                  <a:gd name="connsiteY24" fmla="*/ 1868446 h 1911191"/>
                  <a:gd name="connsiteX25" fmla="*/ 23047 w 3153592"/>
                  <a:gd name="connsiteY25" fmla="*/ 1854028 h 1911191"/>
                  <a:gd name="connsiteX26" fmla="*/ 90801 w 3153592"/>
                  <a:gd name="connsiteY26" fmla="*/ 1809008 h 1911191"/>
                  <a:gd name="connsiteX27" fmla="*/ 319401 w 3153592"/>
                  <a:gd name="connsiteY27" fmla="*/ 1647083 h 1911191"/>
                  <a:gd name="connsiteX28" fmla="*/ 578028 w 3153592"/>
                  <a:gd name="connsiteY28" fmla="*/ 1408326 h 1911191"/>
                  <a:gd name="connsiteX29" fmla="*/ 607680 w 3153592"/>
                  <a:gd name="connsiteY29" fmla="*/ 1379987 h 1911191"/>
                  <a:gd name="connsiteX30" fmla="*/ 642881 w 3153592"/>
                  <a:gd name="connsiteY30" fmla="*/ 1350268 h 1911191"/>
                  <a:gd name="connsiteX31" fmla="*/ 697748 w 3153592"/>
                  <a:gd name="connsiteY31" fmla="*/ 1304060 h 1911191"/>
                  <a:gd name="connsiteX32" fmla="*/ 804814 w 3153592"/>
                  <a:gd name="connsiteY32" fmla="*/ 1211463 h 1911191"/>
                  <a:gd name="connsiteX33" fmla="*/ 911879 w 3153592"/>
                  <a:gd name="connsiteY33" fmla="*/ 1115972 h 1911191"/>
                  <a:gd name="connsiteX34" fmla="*/ 1068139 w 3153592"/>
                  <a:gd name="connsiteY34" fmla="*/ 988650 h 1911191"/>
                  <a:gd name="connsiteX35" fmla="*/ 1282270 w 3153592"/>
                  <a:gd name="connsiteY35" fmla="*/ 812136 h 1911191"/>
                  <a:gd name="connsiteX36" fmla="*/ 1484827 w 3153592"/>
                  <a:gd name="connsiteY36" fmla="*/ 661665 h 1911191"/>
                  <a:gd name="connsiteX37" fmla="*/ 1751045 w 3153592"/>
                  <a:gd name="connsiteY37" fmla="*/ 476471 h 1911191"/>
                  <a:gd name="connsiteX38" fmla="*/ 1982538 w 3153592"/>
                  <a:gd name="connsiteY38" fmla="*/ 331787 h 1911191"/>
                  <a:gd name="connsiteX39" fmla="*/ 2240075 w 3153592"/>
                  <a:gd name="connsiteY39" fmla="*/ 184210 h 1911191"/>
                  <a:gd name="connsiteX40" fmla="*/ 2590209 w 3153592"/>
                  <a:gd name="connsiteY40" fmla="*/ 45314 h 1911191"/>
                  <a:gd name="connsiteX41" fmla="*/ 2862214 w 3153592"/>
                  <a:gd name="connsiteY41" fmla="*/ 1909 h 1911191"/>
                  <a:gd name="connsiteX42" fmla="*/ 2912266 w 3153592"/>
                  <a:gd name="connsiteY42" fmla="*/ 10 h 1911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153592" h="1911191">
                    <a:moveTo>
                      <a:pt x="2912266" y="10"/>
                    </a:moveTo>
                    <a:cubicBezTo>
                      <a:pt x="2956892" y="282"/>
                      <a:pt x="2989174" y="6250"/>
                      <a:pt x="3044516" y="10590"/>
                    </a:cubicBezTo>
                    <a:lnTo>
                      <a:pt x="3153592" y="21498"/>
                    </a:lnTo>
                    <a:lnTo>
                      <a:pt x="3110225" y="32595"/>
                    </a:lnTo>
                    <a:lnTo>
                      <a:pt x="3065628" y="46342"/>
                    </a:lnTo>
                    <a:lnTo>
                      <a:pt x="3057932" y="43953"/>
                    </a:lnTo>
                    <a:lnTo>
                      <a:pt x="3057839" y="43981"/>
                    </a:lnTo>
                    <a:cubicBezTo>
                      <a:pt x="3034622" y="51758"/>
                      <a:pt x="3014976" y="59478"/>
                      <a:pt x="2994884" y="68901"/>
                    </a:cubicBezTo>
                    <a:lnTo>
                      <a:pt x="2945961" y="95089"/>
                    </a:lnTo>
                    <a:lnTo>
                      <a:pt x="2909959" y="92696"/>
                    </a:lnTo>
                    <a:cubicBezTo>
                      <a:pt x="2872582" y="91731"/>
                      <a:pt x="2836170" y="92334"/>
                      <a:pt x="2801446" y="94504"/>
                    </a:cubicBezTo>
                    <a:cubicBezTo>
                      <a:pt x="2731998" y="98844"/>
                      <a:pt x="2693898" y="101256"/>
                      <a:pt x="2607570" y="126334"/>
                    </a:cubicBezTo>
                    <a:cubicBezTo>
                      <a:pt x="2521242" y="151412"/>
                      <a:pt x="2400190" y="191441"/>
                      <a:pt x="2283479" y="244974"/>
                    </a:cubicBezTo>
                    <a:cubicBezTo>
                      <a:pt x="2166768" y="298507"/>
                      <a:pt x="2017744" y="383871"/>
                      <a:pt x="1907302" y="447532"/>
                    </a:cubicBezTo>
                    <a:cubicBezTo>
                      <a:pt x="1796860" y="511193"/>
                      <a:pt x="1711979" y="567137"/>
                      <a:pt x="1620828" y="626939"/>
                    </a:cubicBezTo>
                    <a:cubicBezTo>
                      <a:pt x="1529678" y="686742"/>
                      <a:pt x="1437563" y="749438"/>
                      <a:pt x="1360399" y="806347"/>
                    </a:cubicBezTo>
                    <a:cubicBezTo>
                      <a:pt x="1283235" y="863256"/>
                      <a:pt x="1231630" y="907144"/>
                      <a:pt x="1157841" y="968393"/>
                    </a:cubicBezTo>
                    <a:cubicBezTo>
                      <a:pt x="1084052" y="1029642"/>
                      <a:pt x="991937" y="1108254"/>
                      <a:pt x="917666" y="1173844"/>
                    </a:cubicBezTo>
                    <a:cubicBezTo>
                      <a:pt x="843395" y="1239434"/>
                      <a:pt x="780700" y="1299718"/>
                      <a:pt x="712216" y="1361932"/>
                    </a:cubicBezTo>
                    <a:lnTo>
                      <a:pt x="506765" y="1547127"/>
                    </a:lnTo>
                    <a:cubicBezTo>
                      <a:pt x="446963" y="1600178"/>
                      <a:pt x="408381" y="1637313"/>
                      <a:pt x="353401" y="1680236"/>
                    </a:cubicBezTo>
                    <a:cubicBezTo>
                      <a:pt x="298421" y="1723159"/>
                      <a:pt x="232349" y="1768010"/>
                      <a:pt x="176887" y="1804663"/>
                    </a:cubicBezTo>
                    <a:cubicBezTo>
                      <a:pt x="121425" y="1841316"/>
                      <a:pt x="67409" y="1872665"/>
                      <a:pt x="20628" y="1900155"/>
                    </a:cubicBezTo>
                    <a:lnTo>
                      <a:pt x="0" y="1911191"/>
                    </a:lnTo>
                    <a:lnTo>
                      <a:pt x="0" y="1868446"/>
                    </a:lnTo>
                    <a:lnTo>
                      <a:pt x="23047" y="1854028"/>
                    </a:lnTo>
                    <a:cubicBezTo>
                      <a:pt x="47294" y="1839171"/>
                      <a:pt x="70561" y="1824486"/>
                      <a:pt x="90801" y="1809008"/>
                    </a:cubicBezTo>
                    <a:cubicBezTo>
                      <a:pt x="171763" y="1747096"/>
                      <a:pt x="223357" y="1728046"/>
                      <a:pt x="319401" y="1647083"/>
                    </a:cubicBezTo>
                    <a:cubicBezTo>
                      <a:pt x="391434" y="1586361"/>
                      <a:pt x="486684" y="1495725"/>
                      <a:pt x="578028" y="1408326"/>
                    </a:cubicBezTo>
                    <a:lnTo>
                      <a:pt x="607680" y="1379987"/>
                    </a:lnTo>
                    <a:lnTo>
                      <a:pt x="642881" y="1350268"/>
                    </a:lnTo>
                    <a:cubicBezTo>
                      <a:pt x="664531" y="1331852"/>
                      <a:pt x="683883" y="1315394"/>
                      <a:pt x="697748" y="1304060"/>
                    </a:cubicBezTo>
                    <a:cubicBezTo>
                      <a:pt x="753210" y="1258726"/>
                      <a:pt x="769126" y="1242811"/>
                      <a:pt x="804814" y="1211463"/>
                    </a:cubicBezTo>
                    <a:cubicBezTo>
                      <a:pt x="840502" y="1180115"/>
                      <a:pt x="867992" y="1153108"/>
                      <a:pt x="911879" y="1115972"/>
                    </a:cubicBezTo>
                    <a:cubicBezTo>
                      <a:pt x="955767" y="1078837"/>
                      <a:pt x="1006407" y="1039289"/>
                      <a:pt x="1068139" y="988650"/>
                    </a:cubicBezTo>
                    <a:cubicBezTo>
                      <a:pt x="1129871" y="938011"/>
                      <a:pt x="1212822" y="866634"/>
                      <a:pt x="1282270" y="812136"/>
                    </a:cubicBezTo>
                    <a:cubicBezTo>
                      <a:pt x="1351718" y="757638"/>
                      <a:pt x="1406698" y="717609"/>
                      <a:pt x="1484827" y="661665"/>
                    </a:cubicBezTo>
                    <a:cubicBezTo>
                      <a:pt x="1562956" y="605721"/>
                      <a:pt x="1668093" y="531451"/>
                      <a:pt x="1751045" y="476471"/>
                    </a:cubicBezTo>
                    <a:cubicBezTo>
                      <a:pt x="1833997" y="421491"/>
                      <a:pt x="1901033" y="380497"/>
                      <a:pt x="1982538" y="331787"/>
                    </a:cubicBezTo>
                    <a:cubicBezTo>
                      <a:pt x="2064043" y="283077"/>
                      <a:pt x="2138797" y="231955"/>
                      <a:pt x="2240075" y="184210"/>
                    </a:cubicBezTo>
                    <a:cubicBezTo>
                      <a:pt x="2341353" y="136465"/>
                      <a:pt x="2486519" y="75698"/>
                      <a:pt x="2590209" y="45314"/>
                    </a:cubicBezTo>
                    <a:cubicBezTo>
                      <a:pt x="2693899" y="14931"/>
                      <a:pt x="2786496" y="7696"/>
                      <a:pt x="2862214" y="1909"/>
                    </a:cubicBezTo>
                    <a:cubicBezTo>
                      <a:pt x="2881144" y="462"/>
                      <a:pt x="2897390" y="-80"/>
                      <a:pt x="2912266" y="10"/>
                    </a:cubicBez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37" name="任意多边形 536"/>
              <p:cNvSpPr/>
              <p:nvPr/>
            </p:nvSpPr>
            <p:spPr>
              <a:xfrm>
                <a:off x="995048" y="4036428"/>
                <a:ext cx="2728814" cy="1756141"/>
              </a:xfrm>
              <a:custGeom>
                <a:avLst/>
                <a:gdLst>
                  <a:gd name="connsiteX0" fmla="*/ 2728814 w 2728814"/>
                  <a:gd name="connsiteY0" fmla="*/ 0 h 1756141"/>
                  <a:gd name="connsiteX1" fmla="*/ 2710176 w 2728814"/>
                  <a:gd name="connsiteY1" fmla="*/ 16462 h 1756141"/>
                  <a:gd name="connsiteX2" fmla="*/ 2579803 w 2728814"/>
                  <a:gd name="connsiteY2" fmla="*/ 158146 h 1756141"/>
                  <a:gd name="connsiteX3" fmla="*/ 2553064 w 2728814"/>
                  <a:gd name="connsiteY3" fmla="*/ 191235 h 1756141"/>
                  <a:gd name="connsiteX4" fmla="*/ 2542299 w 2728814"/>
                  <a:gd name="connsiteY4" fmla="*/ 192161 h 1756141"/>
                  <a:gd name="connsiteX5" fmla="*/ 2395852 w 2728814"/>
                  <a:gd name="connsiteY5" fmla="*/ 214443 h 1756141"/>
                  <a:gd name="connsiteX6" fmla="*/ 2080166 w 2728814"/>
                  <a:gd name="connsiteY6" fmla="*/ 312415 h 1756141"/>
                  <a:gd name="connsiteX7" fmla="*/ 1761759 w 2728814"/>
                  <a:gd name="connsiteY7" fmla="*/ 464815 h 1756141"/>
                  <a:gd name="connsiteX8" fmla="*/ 1421581 w 2728814"/>
                  <a:gd name="connsiteY8" fmla="*/ 668922 h 1756141"/>
                  <a:gd name="connsiteX9" fmla="*/ 1135831 w 2728814"/>
                  <a:gd name="connsiteY9" fmla="*/ 892079 h 1756141"/>
                  <a:gd name="connsiteX10" fmla="*/ 907231 w 2728814"/>
                  <a:gd name="connsiteY10" fmla="*/ 1079858 h 1756141"/>
                  <a:gd name="connsiteX11" fmla="*/ 700402 w 2728814"/>
                  <a:gd name="connsiteY11" fmla="*/ 1259472 h 1756141"/>
                  <a:gd name="connsiteX12" fmla="*/ 520788 w 2728814"/>
                  <a:gd name="connsiteY12" fmla="*/ 1411872 h 1756141"/>
                  <a:gd name="connsiteX13" fmla="*/ 292188 w 2728814"/>
                  <a:gd name="connsiteY13" fmla="*/ 1588765 h 1756141"/>
                  <a:gd name="connsiteX14" fmla="*/ 82638 w 2728814"/>
                  <a:gd name="connsiteY14" fmla="*/ 1716672 h 1756141"/>
                  <a:gd name="connsiteX15" fmla="*/ 0 w 2728814"/>
                  <a:gd name="connsiteY15" fmla="*/ 1756141 h 1756141"/>
                  <a:gd name="connsiteX16" fmla="*/ 0 w 2728814"/>
                  <a:gd name="connsiteY16" fmla="*/ 1709677 h 1756141"/>
                  <a:gd name="connsiteX17" fmla="*/ 33048 w 2728814"/>
                  <a:gd name="connsiteY17" fmla="*/ 1691747 h 1756141"/>
                  <a:gd name="connsiteX18" fmla="*/ 66990 w 2728814"/>
                  <a:gd name="connsiteY18" fmla="*/ 1673809 h 1756141"/>
                  <a:gd name="connsiteX19" fmla="*/ 267015 w 2728814"/>
                  <a:gd name="connsiteY19" fmla="*/ 1547603 h 1756141"/>
                  <a:gd name="connsiteX20" fmla="*/ 514665 w 2728814"/>
                  <a:gd name="connsiteY20" fmla="*/ 1364247 h 1756141"/>
                  <a:gd name="connsiteX21" fmla="*/ 800415 w 2728814"/>
                  <a:gd name="connsiteY21" fmla="*/ 1102310 h 1756141"/>
                  <a:gd name="connsiteX22" fmla="*/ 1121884 w 2728814"/>
                  <a:gd name="connsiteY22" fmla="*/ 814179 h 1756141"/>
                  <a:gd name="connsiteX23" fmla="*/ 1402871 w 2728814"/>
                  <a:gd name="connsiteY23" fmla="*/ 580816 h 1756141"/>
                  <a:gd name="connsiteX24" fmla="*/ 1757677 w 2728814"/>
                  <a:gd name="connsiteY24" fmla="*/ 361741 h 1756141"/>
                  <a:gd name="connsiteX25" fmla="*/ 2195827 w 2728814"/>
                  <a:gd name="connsiteY25" fmla="*/ 149810 h 1756141"/>
                  <a:gd name="connsiteX26" fmla="*/ 2524440 w 2728814"/>
                  <a:gd name="connsiteY26" fmla="*/ 40272 h 1756141"/>
                  <a:gd name="connsiteX27" fmla="*/ 2679220 w 2728814"/>
                  <a:gd name="connsiteY27" fmla="*/ 6935 h 1756141"/>
                  <a:gd name="connsiteX28" fmla="*/ 2728814 w 2728814"/>
                  <a:gd name="connsiteY28" fmla="*/ 0 h 1756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728814" h="1756141">
                    <a:moveTo>
                      <a:pt x="2728814" y="0"/>
                    </a:moveTo>
                    <a:lnTo>
                      <a:pt x="2710176" y="16462"/>
                    </a:lnTo>
                    <a:cubicBezTo>
                      <a:pt x="2670886" y="54562"/>
                      <a:pt x="2624650" y="104965"/>
                      <a:pt x="2579803" y="158146"/>
                    </a:cubicBezTo>
                    <a:lnTo>
                      <a:pt x="2553064" y="191235"/>
                    </a:lnTo>
                    <a:lnTo>
                      <a:pt x="2542299" y="192161"/>
                    </a:lnTo>
                    <a:cubicBezTo>
                      <a:pt x="2495184" y="196867"/>
                      <a:pt x="2445065" y="203558"/>
                      <a:pt x="2395852" y="214443"/>
                    </a:cubicBezTo>
                    <a:cubicBezTo>
                      <a:pt x="2297427" y="236214"/>
                      <a:pt x="2185848" y="270686"/>
                      <a:pt x="2080166" y="312415"/>
                    </a:cubicBezTo>
                    <a:cubicBezTo>
                      <a:pt x="1974484" y="354144"/>
                      <a:pt x="1871523" y="405397"/>
                      <a:pt x="1761759" y="464815"/>
                    </a:cubicBezTo>
                    <a:cubicBezTo>
                      <a:pt x="1651995" y="524233"/>
                      <a:pt x="1525902" y="597711"/>
                      <a:pt x="1421581" y="668922"/>
                    </a:cubicBezTo>
                    <a:cubicBezTo>
                      <a:pt x="1317260" y="740133"/>
                      <a:pt x="1221556" y="823590"/>
                      <a:pt x="1135831" y="892079"/>
                    </a:cubicBezTo>
                    <a:cubicBezTo>
                      <a:pt x="1050106" y="960568"/>
                      <a:pt x="979803" y="1018626"/>
                      <a:pt x="907231" y="1079858"/>
                    </a:cubicBezTo>
                    <a:cubicBezTo>
                      <a:pt x="834659" y="1141090"/>
                      <a:pt x="764809" y="1204136"/>
                      <a:pt x="700402" y="1259472"/>
                    </a:cubicBezTo>
                    <a:cubicBezTo>
                      <a:pt x="635995" y="1314808"/>
                      <a:pt x="588824" y="1356990"/>
                      <a:pt x="520788" y="1411872"/>
                    </a:cubicBezTo>
                    <a:cubicBezTo>
                      <a:pt x="452752" y="1466754"/>
                      <a:pt x="365213" y="1537965"/>
                      <a:pt x="292188" y="1588765"/>
                    </a:cubicBezTo>
                    <a:cubicBezTo>
                      <a:pt x="219163" y="1639565"/>
                      <a:pt x="148406" y="1683108"/>
                      <a:pt x="82638" y="1716672"/>
                    </a:cubicBezTo>
                    <a:lnTo>
                      <a:pt x="0" y="1756141"/>
                    </a:lnTo>
                    <a:lnTo>
                      <a:pt x="0" y="1709677"/>
                    </a:lnTo>
                    <a:lnTo>
                      <a:pt x="33048" y="1691747"/>
                    </a:lnTo>
                    <a:cubicBezTo>
                      <a:pt x="45584" y="1684984"/>
                      <a:pt x="57068" y="1678869"/>
                      <a:pt x="66990" y="1673809"/>
                    </a:cubicBezTo>
                    <a:cubicBezTo>
                      <a:pt x="146365" y="1633328"/>
                      <a:pt x="192403" y="1599197"/>
                      <a:pt x="267015" y="1547603"/>
                    </a:cubicBezTo>
                    <a:cubicBezTo>
                      <a:pt x="341627" y="1496009"/>
                      <a:pt x="425765" y="1438463"/>
                      <a:pt x="514665" y="1364247"/>
                    </a:cubicBezTo>
                    <a:cubicBezTo>
                      <a:pt x="603565" y="1290031"/>
                      <a:pt x="699212" y="1193988"/>
                      <a:pt x="800415" y="1102310"/>
                    </a:cubicBezTo>
                    <a:cubicBezTo>
                      <a:pt x="907571" y="1006266"/>
                      <a:pt x="1021475" y="901095"/>
                      <a:pt x="1121884" y="814179"/>
                    </a:cubicBezTo>
                    <a:cubicBezTo>
                      <a:pt x="1222293" y="727263"/>
                      <a:pt x="1296905" y="656222"/>
                      <a:pt x="1402871" y="580816"/>
                    </a:cubicBezTo>
                    <a:cubicBezTo>
                      <a:pt x="1508837" y="505410"/>
                      <a:pt x="1625518" y="433575"/>
                      <a:pt x="1757677" y="361741"/>
                    </a:cubicBezTo>
                    <a:cubicBezTo>
                      <a:pt x="1889836" y="289907"/>
                      <a:pt x="2068033" y="203388"/>
                      <a:pt x="2195827" y="149810"/>
                    </a:cubicBezTo>
                    <a:cubicBezTo>
                      <a:pt x="2323621" y="96232"/>
                      <a:pt x="2443874" y="64085"/>
                      <a:pt x="2524440" y="40272"/>
                    </a:cubicBezTo>
                    <a:cubicBezTo>
                      <a:pt x="2605006" y="16459"/>
                      <a:pt x="2618895" y="18047"/>
                      <a:pt x="2679220" y="6935"/>
                    </a:cubicBezTo>
                    <a:lnTo>
                      <a:pt x="272881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38" name="任意多边形 537"/>
              <p:cNvSpPr/>
              <p:nvPr/>
            </p:nvSpPr>
            <p:spPr>
              <a:xfrm>
                <a:off x="995048" y="4227663"/>
                <a:ext cx="2553064" cy="1604878"/>
              </a:xfrm>
              <a:custGeom>
                <a:avLst/>
                <a:gdLst>
                  <a:gd name="connsiteX0" fmla="*/ 2553064 w 2553064"/>
                  <a:gd name="connsiteY0" fmla="*/ 0 h 1604878"/>
                  <a:gd name="connsiteX1" fmla="*/ 2514616 w 2553064"/>
                  <a:gd name="connsiteY1" fmla="*/ 47576 h 1604878"/>
                  <a:gd name="connsiteX2" fmla="*/ 2457764 w 2553064"/>
                  <a:gd name="connsiteY2" fmla="*/ 125264 h 1604878"/>
                  <a:gd name="connsiteX3" fmla="*/ 2410846 w 2553064"/>
                  <a:gd name="connsiteY3" fmla="*/ 196441 h 1604878"/>
                  <a:gd name="connsiteX4" fmla="*/ 2373098 w 2553064"/>
                  <a:gd name="connsiteY4" fmla="*/ 261098 h 1604878"/>
                  <a:gd name="connsiteX5" fmla="*/ 2336321 w 2553064"/>
                  <a:gd name="connsiteY5" fmla="*/ 263376 h 1604878"/>
                  <a:gd name="connsiteX6" fmla="*/ 2183921 w 2553064"/>
                  <a:gd name="connsiteY6" fmla="*/ 280044 h 1604878"/>
                  <a:gd name="connsiteX7" fmla="*/ 1914840 w 2553064"/>
                  <a:gd name="connsiteY7" fmla="*/ 353863 h 1604878"/>
                  <a:gd name="connsiteX8" fmla="*/ 1590990 w 2553064"/>
                  <a:gd name="connsiteY8" fmla="*/ 499120 h 1604878"/>
                  <a:gd name="connsiteX9" fmla="*/ 1238565 w 2553064"/>
                  <a:gd name="connsiteY9" fmla="*/ 711051 h 1604878"/>
                  <a:gd name="connsiteX10" fmla="*/ 933765 w 2553064"/>
                  <a:gd name="connsiteY10" fmla="*/ 956319 h 1604878"/>
                  <a:gd name="connsiteX11" fmla="*/ 624202 w 2553064"/>
                  <a:gd name="connsiteY11" fmla="*/ 1203969 h 1604878"/>
                  <a:gd name="connsiteX12" fmla="*/ 397984 w 2553064"/>
                  <a:gd name="connsiteY12" fmla="*/ 1384945 h 1604878"/>
                  <a:gd name="connsiteX13" fmla="*/ 217008 w 2553064"/>
                  <a:gd name="connsiteY13" fmla="*/ 1506388 h 1604878"/>
                  <a:gd name="connsiteX14" fmla="*/ 66990 w 2553064"/>
                  <a:gd name="connsiteY14" fmla="*/ 1582588 h 1604878"/>
                  <a:gd name="connsiteX15" fmla="*/ 18788 w 2553064"/>
                  <a:gd name="connsiteY15" fmla="*/ 1599387 h 1604878"/>
                  <a:gd name="connsiteX16" fmla="*/ 0 w 2553064"/>
                  <a:gd name="connsiteY16" fmla="*/ 1604878 h 1604878"/>
                  <a:gd name="connsiteX17" fmla="*/ 0 w 2553064"/>
                  <a:gd name="connsiteY17" fmla="*/ 1564906 h 1604878"/>
                  <a:gd name="connsiteX18" fmla="*/ 82638 w 2553064"/>
                  <a:gd name="connsiteY18" fmla="*/ 1525437 h 1604878"/>
                  <a:gd name="connsiteX19" fmla="*/ 292188 w 2553064"/>
                  <a:gd name="connsiteY19" fmla="*/ 1397530 h 1604878"/>
                  <a:gd name="connsiteX20" fmla="*/ 520788 w 2553064"/>
                  <a:gd name="connsiteY20" fmla="*/ 1220637 h 1604878"/>
                  <a:gd name="connsiteX21" fmla="*/ 700402 w 2553064"/>
                  <a:gd name="connsiteY21" fmla="*/ 1068237 h 1604878"/>
                  <a:gd name="connsiteX22" fmla="*/ 907231 w 2553064"/>
                  <a:gd name="connsiteY22" fmla="*/ 888623 h 1604878"/>
                  <a:gd name="connsiteX23" fmla="*/ 1135831 w 2553064"/>
                  <a:gd name="connsiteY23" fmla="*/ 700844 h 1604878"/>
                  <a:gd name="connsiteX24" fmla="*/ 1421581 w 2553064"/>
                  <a:gd name="connsiteY24" fmla="*/ 477687 h 1604878"/>
                  <a:gd name="connsiteX25" fmla="*/ 1761759 w 2553064"/>
                  <a:gd name="connsiteY25" fmla="*/ 273580 h 1604878"/>
                  <a:gd name="connsiteX26" fmla="*/ 2080166 w 2553064"/>
                  <a:gd name="connsiteY26" fmla="*/ 121180 h 1604878"/>
                  <a:gd name="connsiteX27" fmla="*/ 2395852 w 2553064"/>
                  <a:gd name="connsiteY27" fmla="*/ 23208 h 1604878"/>
                  <a:gd name="connsiteX28" fmla="*/ 2542299 w 2553064"/>
                  <a:gd name="connsiteY28" fmla="*/ 926 h 1604878"/>
                  <a:gd name="connsiteX29" fmla="*/ 2553064 w 2553064"/>
                  <a:gd name="connsiteY29" fmla="*/ 0 h 160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553064" h="1604878">
                    <a:moveTo>
                      <a:pt x="2553064" y="0"/>
                    </a:moveTo>
                    <a:lnTo>
                      <a:pt x="2514616" y="47576"/>
                    </a:lnTo>
                    <a:cubicBezTo>
                      <a:pt x="2493929" y="74365"/>
                      <a:pt x="2474631" y="100658"/>
                      <a:pt x="2457764" y="125264"/>
                    </a:cubicBezTo>
                    <a:cubicBezTo>
                      <a:pt x="2440897" y="149870"/>
                      <a:pt x="2425320" y="173336"/>
                      <a:pt x="2410846" y="196441"/>
                    </a:cubicBezTo>
                    <a:lnTo>
                      <a:pt x="2373098" y="261098"/>
                    </a:lnTo>
                    <a:lnTo>
                      <a:pt x="2336321" y="263376"/>
                    </a:lnTo>
                    <a:cubicBezTo>
                      <a:pt x="2297030" y="265757"/>
                      <a:pt x="2254168" y="264963"/>
                      <a:pt x="2183921" y="280044"/>
                    </a:cubicBezTo>
                    <a:cubicBezTo>
                      <a:pt x="2113674" y="295125"/>
                      <a:pt x="2013662" y="317350"/>
                      <a:pt x="1914840" y="353863"/>
                    </a:cubicBezTo>
                    <a:cubicBezTo>
                      <a:pt x="1816018" y="390376"/>
                      <a:pt x="1703702" y="439589"/>
                      <a:pt x="1590990" y="499120"/>
                    </a:cubicBezTo>
                    <a:cubicBezTo>
                      <a:pt x="1478278" y="558651"/>
                      <a:pt x="1348102" y="634851"/>
                      <a:pt x="1238565" y="711051"/>
                    </a:cubicBezTo>
                    <a:cubicBezTo>
                      <a:pt x="1129028" y="787251"/>
                      <a:pt x="1036159" y="874166"/>
                      <a:pt x="933765" y="956319"/>
                    </a:cubicBezTo>
                    <a:lnTo>
                      <a:pt x="624202" y="1203969"/>
                    </a:lnTo>
                    <a:cubicBezTo>
                      <a:pt x="534905" y="1275407"/>
                      <a:pt x="465850" y="1334542"/>
                      <a:pt x="397984" y="1384945"/>
                    </a:cubicBezTo>
                    <a:cubicBezTo>
                      <a:pt x="330118" y="1435348"/>
                      <a:pt x="272174" y="1473448"/>
                      <a:pt x="217008" y="1506388"/>
                    </a:cubicBezTo>
                    <a:cubicBezTo>
                      <a:pt x="161842" y="1539329"/>
                      <a:pt x="122156" y="1559172"/>
                      <a:pt x="66990" y="1582588"/>
                    </a:cubicBezTo>
                    <a:cubicBezTo>
                      <a:pt x="53199" y="1588442"/>
                      <a:pt x="36480" y="1593999"/>
                      <a:pt x="18788" y="1599387"/>
                    </a:cubicBezTo>
                    <a:lnTo>
                      <a:pt x="0" y="1604878"/>
                    </a:lnTo>
                    <a:lnTo>
                      <a:pt x="0" y="1564906"/>
                    </a:lnTo>
                    <a:lnTo>
                      <a:pt x="82638" y="1525437"/>
                    </a:lnTo>
                    <a:cubicBezTo>
                      <a:pt x="148406" y="1491873"/>
                      <a:pt x="219163" y="1448330"/>
                      <a:pt x="292188" y="1397530"/>
                    </a:cubicBezTo>
                    <a:cubicBezTo>
                      <a:pt x="365213" y="1346730"/>
                      <a:pt x="452752" y="1275519"/>
                      <a:pt x="520788" y="1220637"/>
                    </a:cubicBezTo>
                    <a:cubicBezTo>
                      <a:pt x="588824" y="1165755"/>
                      <a:pt x="635995" y="1123573"/>
                      <a:pt x="700402" y="1068237"/>
                    </a:cubicBezTo>
                    <a:cubicBezTo>
                      <a:pt x="764809" y="1012901"/>
                      <a:pt x="834659" y="949855"/>
                      <a:pt x="907231" y="888623"/>
                    </a:cubicBezTo>
                    <a:cubicBezTo>
                      <a:pt x="979803" y="827391"/>
                      <a:pt x="1050106" y="769333"/>
                      <a:pt x="1135831" y="700844"/>
                    </a:cubicBezTo>
                    <a:cubicBezTo>
                      <a:pt x="1221556" y="632355"/>
                      <a:pt x="1317260" y="548898"/>
                      <a:pt x="1421581" y="477687"/>
                    </a:cubicBezTo>
                    <a:cubicBezTo>
                      <a:pt x="1525902" y="406476"/>
                      <a:pt x="1651995" y="332998"/>
                      <a:pt x="1761759" y="273580"/>
                    </a:cubicBezTo>
                    <a:cubicBezTo>
                      <a:pt x="1871523" y="214162"/>
                      <a:pt x="1974484" y="162909"/>
                      <a:pt x="2080166" y="121180"/>
                    </a:cubicBezTo>
                    <a:cubicBezTo>
                      <a:pt x="2185848" y="79451"/>
                      <a:pt x="2297427" y="44979"/>
                      <a:pt x="2395852" y="23208"/>
                    </a:cubicBezTo>
                    <a:cubicBezTo>
                      <a:pt x="2445065" y="12323"/>
                      <a:pt x="2495184" y="5632"/>
                      <a:pt x="2542299" y="926"/>
                    </a:cubicBezTo>
                    <a:lnTo>
                      <a:pt x="255306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5" name="组合 174"/>
            <p:cNvGrpSpPr/>
            <p:nvPr/>
          </p:nvGrpSpPr>
          <p:grpSpPr>
            <a:xfrm>
              <a:off x="5198800" y="2744458"/>
              <a:ext cx="655335" cy="716583"/>
              <a:chOff x="5198800" y="2744458"/>
              <a:chExt cx="655335" cy="716583"/>
            </a:xfrm>
            <a:solidFill>
              <a:srgbClr val="F25720"/>
            </a:solidFill>
          </p:grpSpPr>
          <p:sp>
            <p:nvSpPr>
              <p:cNvPr id="514" name="任意多边形 513"/>
              <p:cNvSpPr/>
              <p:nvPr/>
            </p:nvSpPr>
            <p:spPr>
              <a:xfrm>
                <a:off x="5588284" y="3245246"/>
                <a:ext cx="265851" cy="215795"/>
              </a:xfrm>
              <a:custGeom>
                <a:avLst/>
                <a:gdLst>
                  <a:gd name="connsiteX0" fmla="*/ 201507 w 265851"/>
                  <a:gd name="connsiteY0" fmla="*/ 0 h 215795"/>
                  <a:gd name="connsiteX1" fmla="*/ 202916 w 265851"/>
                  <a:gd name="connsiteY1" fmla="*/ 398 h 215795"/>
                  <a:gd name="connsiteX2" fmla="*/ 229110 w 265851"/>
                  <a:gd name="connsiteY2" fmla="*/ 17067 h 215795"/>
                  <a:gd name="connsiteX3" fmla="*/ 264829 w 265851"/>
                  <a:gd name="connsiteY3" fmla="*/ 17067 h 215795"/>
                  <a:gd name="connsiteX4" fmla="*/ 265851 w 265851"/>
                  <a:gd name="connsiteY4" fmla="*/ 17308 h 215795"/>
                  <a:gd name="connsiteX5" fmla="*/ 245781 w 265851"/>
                  <a:gd name="connsiteY5" fmla="*/ 33737 h 215795"/>
                  <a:gd name="connsiteX6" fmla="*/ 156335 w 265851"/>
                  <a:gd name="connsiteY6" fmla="*/ 124224 h 215795"/>
                  <a:gd name="connsiteX7" fmla="*/ 76058 w 265851"/>
                  <a:gd name="connsiteY7" fmla="*/ 215136 h 215795"/>
                  <a:gd name="connsiteX8" fmla="*/ 69566 w 265851"/>
                  <a:gd name="connsiteY8" fmla="*/ 214710 h 215795"/>
                  <a:gd name="connsiteX9" fmla="*/ 31466 w 265851"/>
                  <a:gd name="connsiteY9" fmla="*/ 214710 h 215795"/>
                  <a:gd name="connsiteX10" fmla="*/ 510 w 265851"/>
                  <a:gd name="connsiteY10" fmla="*/ 202805 h 215795"/>
                  <a:gd name="connsiteX11" fmla="*/ 0 w 265851"/>
                  <a:gd name="connsiteY11" fmla="*/ 202715 h 215795"/>
                  <a:gd name="connsiteX12" fmla="*/ 34891 w 265851"/>
                  <a:gd name="connsiteY12" fmla="*/ 160537 h 215795"/>
                  <a:gd name="connsiteX13" fmla="*/ 98142 w 265851"/>
                  <a:gd name="connsiteY13" fmla="*/ 93267 h 215795"/>
                  <a:gd name="connsiteX14" fmla="*/ 172705 w 265851"/>
                  <a:gd name="connsiteY14" fmla="*/ 24211 h 215795"/>
                  <a:gd name="connsiteX15" fmla="*/ 201507 w 265851"/>
                  <a:gd name="connsiteY15" fmla="*/ 0 h 21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5851" h="215795">
                    <a:moveTo>
                      <a:pt x="201507" y="0"/>
                    </a:moveTo>
                    <a:lnTo>
                      <a:pt x="202916" y="398"/>
                    </a:lnTo>
                    <a:cubicBezTo>
                      <a:pt x="214028" y="5160"/>
                      <a:pt x="218791" y="14289"/>
                      <a:pt x="229110" y="17067"/>
                    </a:cubicBezTo>
                    <a:cubicBezTo>
                      <a:pt x="239429" y="19845"/>
                      <a:pt x="254510" y="13495"/>
                      <a:pt x="264829" y="17067"/>
                    </a:cubicBezTo>
                    <a:lnTo>
                      <a:pt x="265851" y="17308"/>
                    </a:lnTo>
                    <a:lnTo>
                      <a:pt x="245781" y="33737"/>
                    </a:lnTo>
                    <a:cubicBezTo>
                      <a:pt x="215222" y="61518"/>
                      <a:pt x="185158" y="92672"/>
                      <a:pt x="156335" y="124224"/>
                    </a:cubicBezTo>
                    <a:lnTo>
                      <a:pt x="76058" y="215136"/>
                    </a:lnTo>
                    <a:lnTo>
                      <a:pt x="69566" y="214710"/>
                    </a:lnTo>
                    <a:cubicBezTo>
                      <a:pt x="50516" y="215504"/>
                      <a:pt x="42975" y="216694"/>
                      <a:pt x="31466" y="214710"/>
                    </a:cubicBezTo>
                    <a:cubicBezTo>
                      <a:pt x="19957" y="212726"/>
                      <a:pt x="12416" y="205980"/>
                      <a:pt x="510" y="202805"/>
                    </a:cubicBezTo>
                    <a:lnTo>
                      <a:pt x="0" y="202715"/>
                    </a:lnTo>
                    <a:lnTo>
                      <a:pt x="34891" y="160537"/>
                    </a:lnTo>
                    <a:cubicBezTo>
                      <a:pt x="54486" y="138114"/>
                      <a:pt x="74528" y="116683"/>
                      <a:pt x="98142" y="93267"/>
                    </a:cubicBezTo>
                    <a:cubicBezTo>
                      <a:pt x="121756" y="69852"/>
                      <a:pt x="146363" y="47230"/>
                      <a:pt x="172705" y="24211"/>
                    </a:cubicBezTo>
                    <a:lnTo>
                      <a:pt x="201507"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15" name="任意多边形 514"/>
              <p:cNvSpPr/>
              <p:nvPr/>
            </p:nvSpPr>
            <p:spPr>
              <a:xfrm>
                <a:off x="5198800" y="2744458"/>
                <a:ext cx="187307" cy="364802"/>
              </a:xfrm>
              <a:custGeom>
                <a:avLst/>
                <a:gdLst>
                  <a:gd name="connsiteX0" fmla="*/ 166264 w 187307"/>
                  <a:gd name="connsiteY0" fmla="*/ 0 h 364802"/>
                  <a:gd name="connsiteX1" fmla="*/ 166156 w 187307"/>
                  <a:gd name="connsiteY1" fmla="*/ 5886 h 364802"/>
                  <a:gd name="connsiteX2" fmla="*/ 170919 w 187307"/>
                  <a:gd name="connsiteY2" fmla="*/ 39223 h 364802"/>
                  <a:gd name="connsiteX3" fmla="*/ 187307 w 187307"/>
                  <a:gd name="connsiteY3" fmla="*/ 76679 h 364802"/>
                  <a:gd name="connsiteX4" fmla="*/ 186398 w 187307"/>
                  <a:gd name="connsiteY4" fmla="*/ 78070 h 364802"/>
                  <a:gd name="connsiteX5" fmla="*/ 94720 w 187307"/>
                  <a:gd name="connsiteY5" fmla="*/ 229726 h 364802"/>
                  <a:gd name="connsiteX6" fmla="*/ 28045 w 187307"/>
                  <a:gd name="connsiteY6" fmla="*/ 355635 h 364802"/>
                  <a:gd name="connsiteX7" fmla="*/ 23673 w 187307"/>
                  <a:gd name="connsiteY7" fmla="*/ 364802 h 364802"/>
                  <a:gd name="connsiteX8" fmla="*/ 23281 w 187307"/>
                  <a:gd name="connsiteY8" fmla="*/ 363073 h 364802"/>
                  <a:gd name="connsiteX9" fmla="*/ 8994 w 187307"/>
                  <a:gd name="connsiteY9" fmla="*/ 341642 h 364802"/>
                  <a:gd name="connsiteX10" fmla="*/ 1906 w 187307"/>
                  <a:gd name="connsiteY10" fmla="*/ 322109 h 364802"/>
                  <a:gd name="connsiteX11" fmla="*/ 0 w 187307"/>
                  <a:gd name="connsiteY11" fmla="*/ 311309 h 364802"/>
                  <a:gd name="connsiteX12" fmla="*/ 85196 w 187307"/>
                  <a:gd name="connsiteY12" fmla="*/ 134475 h 364802"/>
                  <a:gd name="connsiteX13" fmla="*/ 137436 w 187307"/>
                  <a:gd name="connsiteY13" fmla="*/ 45104 h 364802"/>
                  <a:gd name="connsiteX14" fmla="*/ 166264 w 187307"/>
                  <a:gd name="connsiteY14" fmla="*/ 0 h 364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7307" h="364802">
                    <a:moveTo>
                      <a:pt x="166264" y="0"/>
                    </a:moveTo>
                    <a:lnTo>
                      <a:pt x="166156" y="5886"/>
                    </a:lnTo>
                    <a:cubicBezTo>
                      <a:pt x="168537" y="23745"/>
                      <a:pt x="167347" y="27317"/>
                      <a:pt x="170919" y="39223"/>
                    </a:cubicBezTo>
                    <a:lnTo>
                      <a:pt x="187307" y="76679"/>
                    </a:lnTo>
                    <a:lnTo>
                      <a:pt x="186398" y="78070"/>
                    </a:lnTo>
                    <a:cubicBezTo>
                      <a:pt x="152763" y="131301"/>
                      <a:pt x="120716" y="185078"/>
                      <a:pt x="94720" y="229726"/>
                    </a:cubicBezTo>
                    <a:cubicBezTo>
                      <a:pt x="68725" y="274375"/>
                      <a:pt x="47194" y="316344"/>
                      <a:pt x="28045" y="355635"/>
                    </a:cubicBezTo>
                    <a:lnTo>
                      <a:pt x="23673" y="364802"/>
                    </a:lnTo>
                    <a:lnTo>
                      <a:pt x="23281" y="363073"/>
                    </a:lnTo>
                    <a:cubicBezTo>
                      <a:pt x="18915" y="351167"/>
                      <a:pt x="12963" y="350770"/>
                      <a:pt x="8994" y="341642"/>
                    </a:cubicBezTo>
                    <a:cubicBezTo>
                      <a:pt x="6017" y="334796"/>
                      <a:pt x="4157" y="332639"/>
                      <a:pt x="1906" y="322109"/>
                    </a:cubicBezTo>
                    <a:lnTo>
                      <a:pt x="0" y="311309"/>
                    </a:lnTo>
                    <a:lnTo>
                      <a:pt x="85196" y="134475"/>
                    </a:lnTo>
                    <a:cubicBezTo>
                      <a:pt x="101369" y="105206"/>
                      <a:pt x="118956" y="75217"/>
                      <a:pt x="137436" y="45104"/>
                    </a:cubicBezTo>
                    <a:lnTo>
                      <a:pt x="16626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16" name="任意多边形 515"/>
              <p:cNvSpPr/>
              <p:nvPr/>
            </p:nvSpPr>
            <p:spPr>
              <a:xfrm>
                <a:off x="5255908" y="2928647"/>
                <a:ext cx="225919" cy="340846"/>
              </a:xfrm>
              <a:custGeom>
                <a:avLst/>
                <a:gdLst>
                  <a:gd name="connsiteX0" fmla="*/ 166925 w 225919"/>
                  <a:gd name="connsiteY0" fmla="*/ 0 h 340846"/>
                  <a:gd name="connsiteX1" fmla="*/ 161436 w 225919"/>
                  <a:gd name="connsiteY1" fmla="*/ 9816 h 340846"/>
                  <a:gd name="connsiteX2" fmla="*/ 180486 w 225919"/>
                  <a:gd name="connsiteY2" fmla="*/ 50297 h 340846"/>
                  <a:gd name="connsiteX3" fmla="*/ 225730 w 225919"/>
                  <a:gd name="connsiteY3" fmla="*/ 90778 h 340846"/>
                  <a:gd name="connsiteX4" fmla="*/ 225919 w 225919"/>
                  <a:gd name="connsiteY4" fmla="*/ 91076 h 340846"/>
                  <a:gd name="connsiteX5" fmla="*/ 173344 w 225919"/>
                  <a:gd name="connsiteY5" fmla="*/ 157453 h 340846"/>
                  <a:gd name="connsiteX6" fmla="*/ 90298 w 225919"/>
                  <a:gd name="connsiteY6" fmla="*/ 277706 h 340846"/>
                  <a:gd name="connsiteX7" fmla="*/ 51923 w 225919"/>
                  <a:gd name="connsiteY7" fmla="*/ 340846 h 340846"/>
                  <a:gd name="connsiteX8" fmla="*/ 51898 w 225919"/>
                  <a:gd name="connsiteY8" fmla="*/ 340809 h 340846"/>
                  <a:gd name="connsiteX9" fmla="*/ 23323 w 225919"/>
                  <a:gd name="connsiteY9" fmla="*/ 312234 h 340846"/>
                  <a:gd name="connsiteX10" fmla="*/ 1892 w 225919"/>
                  <a:gd name="connsiteY10" fmla="*/ 271753 h 340846"/>
                  <a:gd name="connsiteX11" fmla="*/ 0 w 225919"/>
                  <a:gd name="connsiteY11" fmla="*/ 268346 h 340846"/>
                  <a:gd name="connsiteX12" fmla="*/ 37612 w 225919"/>
                  <a:gd name="connsiteY12" fmla="*/ 204335 h 340846"/>
                  <a:gd name="connsiteX13" fmla="*/ 130480 w 225919"/>
                  <a:gd name="connsiteY13" fmla="*/ 55060 h 340846"/>
                  <a:gd name="connsiteX14" fmla="*/ 166925 w 225919"/>
                  <a:gd name="connsiteY14" fmla="*/ 0 h 3408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25919" h="340846">
                    <a:moveTo>
                      <a:pt x="166925" y="0"/>
                    </a:moveTo>
                    <a:lnTo>
                      <a:pt x="161436" y="9816"/>
                    </a:lnTo>
                    <a:cubicBezTo>
                      <a:pt x="162230" y="21325"/>
                      <a:pt x="169770" y="36803"/>
                      <a:pt x="180486" y="50297"/>
                    </a:cubicBezTo>
                    <a:cubicBezTo>
                      <a:pt x="191202" y="63791"/>
                      <a:pt x="213427" y="76887"/>
                      <a:pt x="225730" y="90778"/>
                    </a:cubicBezTo>
                    <a:lnTo>
                      <a:pt x="225919" y="91076"/>
                    </a:lnTo>
                    <a:lnTo>
                      <a:pt x="173344" y="157453"/>
                    </a:lnTo>
                    <a:cubicBezTo>
                      <a:pt x="144372" y="196545"/>
                      <a:pt x="116988" y="236332"/>
                      <a:pt x="90298" y="277706"/>
                    </a:cubicBezTo>
                    <a:lnTo>
                      <a:pt x="51923" y="340846"/>
                    </a:lnTo>
                    <a:lnTo>
                      <a:pt x="51898" y="340809"/>
                    </a:lnTo>
                    <a:cubicBezTo>
                      <a:pt x="41579" y="328109"/>
                      <a:pt x="31657" y="323743"/>
                      <a:pt x="23323" y="312234"/>
                    </a:cubicBezTo>
                    <a:cubicBezTo>
                      <a:pt x="14989" y="300725"/>
                      <a:pt x="9432" y="285643"/>
                      <a:pt x="1892" y="271753"/>
                    </a:cubicBezTo>
                    <a:lnTo>
                      <a:pt x="0" y="268346"/>
                    </a:lnTo>
                    <a:lnTo>
                      <a:pt x="37612" y="204335"/>
                    </a:lnTo>
                    <a:cubicBezTo>
                      <a:pt x="68965" y="151997"/>
                      <a:pt x="101112" y="100304"/>
                      <a:pt x="130480" y="55060"/>
                    </a:cubicBezTo>
                    <a:lnTo>
                      <a:pt x="166925"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17" name="任意多边形 516"/>
              <p:cNvSpPr/>
              <p:nvPr/>
            </p:nvSpPr>
            <p:spPr>
              <a:xfrm>
                <a:off x="5384540" y="3100151"/>
                <a:ext cx="254110" cy="302142"/>
              </a:xfrm>
              <a:custGeom>
                <a:avLst/>
                <a:gdLst>
                  <a:gd name="connsiteX0" fmla="*/ 180089 w 254110"/>
                  <a:gd name="connsiteY0" fmla="*/ 0 h 302142"/>
                  <a:gd name="connsiteX1" fmla="*/ 180441 w 254110"/>
                  <a:gd name="connsiteY1" fmla="*/ 237 h 302142"/>
                  <a:gd name="connsiteX2" fmla="*/ 209016 w 254110"/>
                  <a:gd name="connsiteY2" fmla="*/ 33575 h 302142"/>
                  <a:gd name="connsiteX3" fmla="*/ 231489 w 254110"/>
                  <a:gd name="connsiteY3" fmla="*/ 49201 h 302142"/>
                  <a:gd name="connsiteX4" fmla="*/ 254110 w 254110"/>
                  <a:gd name="connsiteY4" fmla="*/ 64429 h 302142"/>
                  <a:gd name="connsiteX5" fmla="*/ 235210 w 254110"/>
                  <a:gd name="connsiteY5" fmla="*/ 83582 h 302142"/>
                  <a:gd name="connsiteX6" fmla="*/ 99479 w 254110"/>
                  <a:gd name="connsiteY6" fmla="*/ 252652 h 302142"/>
                  <a:gd name="connsiteX7" fmla="*/ 62862 w 254110"/>
                  <a:gd name="connsiteY7" fmla="*/ 302142 h 302142"/>
                  <a:gd name="connsiteX8" fmla="*/ 30423 w 254110"/>
                  <a:gd name="connsiteY8" fmla="*/ 283605 h 302142"/>
                  <a:gd name="connsiteX9" fmla="*/ 0 w 254110"/>
                  <a:gd name="connsiteY9" fmla="*/ 250843 h 302142"/>
                  <a:gd name="connsiteX10" fmla="*/ 16135 w 254110"/>
                  <a:gd name="connsiteY10" fmla="*/ 226454 h 302142"/>
                  <a:gd name="connsiteX11" fmla="*/ 139960 w 254110"/>
                  <a:gd name="connsiteY11" fmla="*/ 50242 h 302142"/>
                  <a:gd name="connsiteX12" fmla="*/ 180089 w 254110"/>
                  <a:gd name="connsiteY12" fmla="*/ 0 h 302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4110" h="302142">
                    <a:moveTo>
                      <a:pt x="180089" y="0"/>
                    </a:moveTo>
                    <a:lnTo>
                      <a:pt x="180441" y="237"/>
                    </a:lnTo>
                    <a:cubicBezTo>
                      <a:pt x="194331" y="12143"/>
                      <a:pt x="196713" y="22860"/>
                      <a:pt x="209016" y="33575"/>
                    </a:cubicBezTo>
                    <a:cubicBezTo>
                      <a:pt x="215168" y="38933"/>
                      <a:pt x="223304" y="44092"/>
                      <a:pt x="231489" y="49201"/>
                    </a:cubicBezTo>
                    <a:lnTo>
                      <a:pt x="254110" y="64429"/>
                    </a:lnTo>
                    <a:lnTo>
                      <a:pt x="235210" y="83582"/>
                    </a:lnTo>
                    <a:cubicBezTo>
                      <a:pt x="191356" y="132200"/>
                      <a:pt x="143830" y="193418"/>
                      <a:pt x="99479" y="252652"/>
                    </a:cubicBezTo>
                    <a:lnTo>
                      <a:pt x="62862" y="302142"/>
                    </a:lnTo>
                    <a:lnTo>
                      <a:pt x="30423" y="283605"/>
                    </a:lnTo>
                    <a:lnTo>
                      <a:pt x="0" y="250843"/>
                    </a:lnTo>
                    <a:lnTo>
                      <a:pt x="16135" y="226454"/>
                    </a:lnTo>
                    <a:cubicBezTo>
                      <a:pt x="58601" y="163748"/>
                      <a:pt x="93923" y="109773"/>
                      <a:pt x="139960" y="50242"/>
                    </a:cubicBezTo>
                    <a:lnTo>
                      <a:pt x="180089"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18" name="任意多边形 517"/>
              <p:cNvSpPr/>
              <p:nvPr/>
            </p:nvSpPr>
            <p:spPr>
              <a:xfrm>
                <a:off x="5519538" y="3211175"/>
                <a:ext cx="270253" cy="236787"/>
              </a:xfrm>
              <a:custGeom>
                <a:avLst/>
                <a:gdLst>
                  <a:gd name="connsiteX0" fmla="*/ 195071 w 270253"/>
                  <a:gd name="connsiteY0" fmla="*/ 0 h 236787"/>
                  <a:gd name="connsiteX1" fmla="*/ 212280 w 270253"/>
                  <a:gd name="connsiteY1" fmla="*/ 10806 h 236787"/>
                  <a:gd name="connsiteX2" fmla="*/ 231181 w 270253"/>
                  <a:gd name="connsiteY2" fmla="*/ 22564 h 236787"/>
                  <a:gd name="connsiteX3" fmla="*/ 252166 w 270253"/>
                  <a:gd name="connsiteY3" fmla="*/ 28964 h 236787"/>
                  <a:gd name="connsiteX4" fmla="*/ 270253 w 270253"/>
                  <a:gd name="connsiteY4" fmla="*/ 34072 h 236787"/>
                  <a:gd name="connsiteX5" fmla="*/ 241451 w 270253"/>
                  <a:gd name="connsiteY5" fmla="*/ 58284 h 236787"/>
                  <a:gd name="connsiteX6" fmla="*/ 166888 w 270253"/>
                  <a:gd name="connsiteY6" fmla="*/ 127340 h 236787"/>
                  <a:gd name="connsiteX7" fmla="*/ 103637 w 270253"/>
                  <a:gd name="connsiteY7" fmla="*/ 194610 h 236787"/>
                  <a:gd name="connsiteX8" fmla="*/ 68747 w 270253"/>
                  <a:gd name="connsiteY8" fmla="*/ 236787 h 236787"/>
                  <a:gd name="connsiteX9" fmla="*/ 28775 w 270253"/>
                  <a:gd name="connsiteY9" fmla="*/ 229732 h 236787"/>
                  <a:gd name="connsiteX10" fmla="*/ 13297 w 270253"/>
                  <a:gd name="connsiteY10" fmla="*/ 221100 h 236787"/>
                  <a:gd name="connsiteX11" fmla="*/ 0 w 270253"/>
                  <a:gd name="connsiteY11" fmla="*/ 214196 h 236787"/>
                  <a:gd name="connsiteX12" fmla="*/ 24012 w 270253"/>
                  <a:gd name="connsiteY12" fmla="*/ 184490 h 236787"/>
                  <a:gd name="connsiteX13" fmla="*/ 185937 w 270253"/>
                  <a:gd name="connsiteY13" fmla="*/ 8277 h 236787"/>
                  <a:gd name="connsiteX14" fmla="*/ 195071 w 270253"/>
                  <a:gd name="connsiteY14" fmla="*/ 0 h 236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0253" h="236787">
                    <a:moveTo>
                      <a:pt x="195071" y="0"/>
                    </a:moveTo>
                    <a:lnTo>
                      <a:pt x="212280" y="10806"/>
                    </a:lnTo>
                    <a:cubicBezTo>
                      <a:pt x="218481" y="15222"/>
                      <a:pt x="224633" y="19588"/>
                      <a:pt x="231181" y="22564"/>
                    </a:cubicBezTo>
                    <a:cubicBezTo>
                      <a:pt x="237730" y="25541"/>
                      <a:pt x="245072" y="27327"/>
                      <a:pt x="252166" y="28964"/>
                    </a:cubicBezTo>
                    <a:lnTo>
                      <a:pt x="270253" y="34072"/>
                    </a:lnTo>
                    <a:lnTo>
                      <a:pt x="241451" y="58284"/>
                    </a:lnTo>
                    <a:cubicBezTo>
                      <a:pt x="215109" y="81303"/>
                      <a:pt x="190502" y="103925"/>
                      <a:pt x="166888" y="127340"/>
                    </a:cubicBezTo>
                    <a:cubicBezTo>
                      <a:pt x="143274" y="150756"/>
                      <a:pt x="123232" y="172187"/>
                      <a:pt x="103637" y="194610"/>
                    </a:cubicBezTo>
                    <a:lnTo>
                      <a:pt x="68747" y="236787"/>
                    </a:lnTo>
                    <a:lnTo>
                      <a:pt x="28775" y="229732"/>
                    </a:lnTo>
                    <a:cubicBezTo>
                      <a:pt x="22822" y="227748"/>
                      <a:pt x="18060" y="224374"/>
                      <a:pt x="13297" y="221100"/>
                    </a:cubicBezTo>
                    <a:lnTo>
                      <a:pt x="0" y="214196"/>
                    </a:lnTo>
                    <a:lnTo>
                      <a:pt x="24012" y="184490"/>
                    </a:lnTo>
                    <a:cubicBezTo>
                      <a:pt x="72828" y="126943"/>
                      <a:pt x="133549" y="59474"/>
                      <a:pt x="185937" y="8277"/>
                    </a:cubicBezTo>
                    <a:lnTo>
                      <a:pt x="195071"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19" name="任意多边形 518"/>
              <p:cNvSpPr/>
              <p:nvPr/>
            </p:nvSpPr>
            <p:spPr>
              <a:xfrm>
                <a:off x="5222473" y="2821137"/>
                <a:ext cx="209381" cy="375856"/>
              </a:xfrm>
              <a:custGeom>
                <a:avLst/>
                <a:gdLst>
                  <a:gd name="connsiteX0" fmla="*/ 163634 w 209381"/>
                  <a:gd name="connsiteY0" fmla="*/ 0 h 375856"/>
                  <a:gd name="connsiteX1" fmla="*/ 163915 w 209381"/>
                  <a:gd name="connsiteY1" fmla="*/ 644 h 375856"/>
                  <a:gd name="connsiteX2" fmla="*/ 180583 w 209381"/>
                  <a:gd name="connsiteY2" fmla="*/ 41125 h 375856"/>
                  <a:gd name="connsiteX3" fmla="*/ 209158 w 209381"/>
                  <a:gd name="connsiteY3" fmla="*/ 88751 h 375856"/>
                  <a:gd name="connsiteX4" fmla="*/ 202610 w 209381"/>
                  <a:gd name="connsiteY4" fmla="*/ 103485 h 375856"/>
                  <a:gd name="connsiteX5" fmla="*/ 200360 w 209381"/>
                  <a:gd name="connsiteY5" fmla="*/ 107510 h 375856"/>
                  <a:gd name="connsiteX6" fmla="*/ 163915 w 209381"/>
                  <a:gd name="connsiteY6" fmla="*/ 162570 h 375856"/>
                  <a:gd name="connsiteX7" fmla="*/ 71047 w 209381"/>
                  <a:gd name="connsiteY7" fmla="*/ 311845 h 375856"/>
                  <a:gd name="connsiteX8" fmla="*/ 33435 w 209381"/>
                  <a:gd name="connsiteY8" fmla="*/ 375856 h 375856"/>
                  <a:gd name="connsiteX9" fmla="*/ 11515 w 209381"/>
                  <a:gd name="connsiteY9" fmla="*/ 336401 h 375856"/>
                  <a:gd name="connsiteX10" fmla="*/ 4966 w 209381"/>
                  <a:gd name="connsiteY10" fmla="*/ 310058 h 375856"/>
                  <a:gd name="connsiteX11" fmla="*/ 0 w 209381"/>
                  <a:gd name="connsiteY11" fmla="*/ 288123 h 375856"/>
                  <a:gd name="connsiteX12" fmla="*/ 4372 w 209381"/>
                  <a:gd name="connsiteY12" fmla="*/ 278956 h 375856"/>
                  <a:gd name="connsiteX13" fmla="*/ 71047 w 209381"/>
                  <a:gd name="connsiteY13" fmla="*/ 153047 h 375856"/>
                  <a:gd name="connsiteX14" fmla="*/ 162725 w 209381"/>
                  <a:gd name="connsiteY14" fmla="*/ 1391 h 375856"/>
                  <a:gd name="connsiteX15" fmla="*/ 163634 w 209381"/>
                  <a:gd name="connsiteY15" fmla="*/ 0 h 375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09381" h="375856">
                    <a:moveTo>
                      <a:pt x="163634" y="0"/>
                    </a:moveTo>
                    <a:lnTo>
                      <a:pt x="163915" y="644"/>
                    </a:lnTo>
                    <a:cubicBezTo>
                      <a:pt x="169471" y="13741"/>
                      <a:pt x="173043" y="26441"/>
                      <a:pt x="180583" y="41125"/>
                    </a:cubicBezTo>
                    <a:cubicBezTo>
                      <a:pt x="188123" y="55809"/>
                      <a:pt x="206777" y="76051"/>
                      <a:pt x="209158" y="88751"/>
                    </a:cubicBezTo>
                    <a:cubicBezTo>
                      <a:pt x="210349" y="95101"/>
                      <a:pt x="206578" y="99368"/>
                      <a:pt x="202610" y="103485"/>
                    </a:cubicBezTo>
                    <a:lnTo>
                      <a:pt x="200360" y="107510"/>
                    </a:lnTo>
                    <a:lnTo>
                      <a:pt x="163915" y="162570"/>
                    </a:lnTo>
                    <a:cubicBezTo>
                      <a:pt x="134547" y="207814"/>
                      <a:pt x="102400" y="259507"/>
                      <a:pt x="71047" y="311845"/>
                    </a:cubicBezTo>
                    <a:lnTo>
                      <a:pt x="33435" y="375856"/>
                    </a:lnTo>
                    <a:lnTo>
                      <a:pt x="11515" y="336401"/>
                    </a:lnTo>
                    <a:cubicBezTo>
                      <a:pt x="8539" y="328662"/>
                      <a:pt x="6653" y="319137"/>
                      <a:pt x="4966" y="310058"/>
                    </a:cubicBezTo>
                    <a:lnTo>
                      <a:pt x="0" y="288123"/>
                    </a:lnTo>
                    <a:lnTo>
                      <a:pt x="4372" y="278956"/>
                    </a:lnTo>
                    <a:cubicBezTo>
                      <a:pt x="23521" y="239665"/>
                      <a:pt x="45052" y="197696"/>
                      <a:pt x="71047" y="153047"/>
                    </a:cubicBezTo>
                    <a:cubicBezTo>
                      <a:pt x="97043" y="108399"/>
                      <a:pt x="129090" y="54622"/>
                      <a:pt x="162725" y="1391"/>
                    </a:cubicBezTo>
                    <a:lnTo>
                      <a:pt x="16363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20" name="任意多边形 519"/>
              <p:cNvSpPr/>
              <p:nvPr/>
            </p:nvSpPr>
            <p:spPr>
              <a:xfrm>
                <a:off x="5307831" y="3019724"/>
                <a:ext cx="256798" cy="331271"/>
              </a:xfrm>
              <a:custGeom>
                <a:avLst/>
                <a:gdLst>
                  <a:gd name="connsiteX0" fmla="*/ 173996 w 256798"/>
                  <a:gd name="connsiteY0" fmla="*/ 0 h 331271"/>
                  <a:gd name="connsiteX1" fmla="*/ 187499 w 256798"/>
                  <a:gd name="connsiteY1" fmla="*/ 21282 h 331271"/>
                  <a:gd name="connsiteX2" fmla="*/ 202382 w 256798"/>
                  <a:gd name="connsiteY2" fmla="*/ 42565 h 331271"/>
                  <a:gd name="connsiteX3" fmla="*/ 229766 w 256798"/>
                  <a:gd name="connsiteY3" fmla="*/ 62211 h 331271"/>
                  <a:gd name="connsiteX4" fmla="*/ 256798 w 256798"/>
                  <a:gd name="connsiteY4" fmla="*/ 80428 h 331271"/>
                  <a:gd name="connsiteX5" fmla="*/ 216669 w 256798"/>
                  <a:gd name="connsiteY5" fmla="*/ 130670 h 331271"/>
                  <a:gd name="connsiteX6" fmla="*/ 92844 w 256798"/>
                  <a:gd name="connsiteY6" fmla="*/ 306882 h 331271"/>
                  <a:gd name="connsiteX7" fmla="*/ 76709 w 256798"/>
                  <a:gd name="connsiteY7" fmla="*/ 331271 h 331271"/>
                  <a:gd name="connsiteX8" fmla="*/ 76175 w 256798"/>
                  <a:gd name="connsiteY8" fmla="*/ 330696 h 331271"/>
                  <a:gd name="connsiteX9" fmla="*/ 33313 w 256798"/>
                  <a:gd name="connsiteY9" fmla="*/ 297358 h 331271"/>
                  <a:gd name="connsiteX10" fmla="*/ 15751 w 256798"/>
                  <a:gd name="connsiteY10" fmla="*/ 273248 h 331271"/>
                  <a:gd name="connsiteX11" fmla="*/ 0 w 256798"/>
                  <a:gd name="connsiteY11" fmla="*/ 249770 h 331271"/>
                  <a:gd name="connsiteX12" fmla="*/ 38375 w 256798"/>
                  <a:gd name="connsiteY12" fmla="*/ 186630 h 331271"/>
                  <a:gd name="connsiteX13" fmla="*/ 121421 w 256798"/>
                  <a:gd name="connsiteY13" fmla="*/ 66377 h 331271"/>
                  <a:gd name="connsiteX14" fmla="*/ 173996 w 256798"/>
                  <a:gd name="connsiteY14" fmla="*/ 0 h 331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56798" h="331271">
                    <a:moveTo>
                      <a:pt x="173996" y="0"/>
                    </a:moveTo>
                    <a:lnTo>
                      <a:pt x="187499" y="21282"/>
                    </a:lnTo>
                    <a:cubicBezTo>
                      <a:pt x="191369" y="28575"/>
                      <a:pt x="195437" y="35818"/>
                      <a:pt x="202382" y="42565"/>
                    </a:cubicBezTo>
                    <a:cubicBezTo>
                      <a:pt x="209327" y="49312"/>
                      <a:pt x="219547" y="55861"/>
                      <a:pt x="229766" y="62211"/>
                    </a:cubicBezTo>
                    <a:lnTo>
                      <a:pt x="256798" y="80428"/>
                    </a:lnTo>
                    <a:lnTo>
                      <a:pt x="216669" y="130670"/>
                    </a:lnTo>
                    <a:cubicBezTo>
                      <a:pt x="170632" y="190201"/>
                      <a:pt x="135310" y="244176"/>
                      <a:pt x="92844" y="306882"/>
                    </a:cubicBezTo>
                    <a:lnTo>
                      <a:pt x="76709" y="331271"/>
                    </a:lnTo>
                    <a:lnTo>
                      <a:pt x="76175" y="330696"/>
                    </a:lnTo>
                    <a:cubicBezTo>
                      <a:pt x="63872" y="319584"/>
                      <a:pt x="46013" y="310852"/>
                      <a:pt x="33313" y="297358"/>
                    </a:cubicBezTo>
                    <a:cubicBezTo>
                      <a:pt x="26963" y="290611"/>
                      <a:pt x="21208" y="281880"/>
                      <a:pt x="15751" y="273248"/>
                    </a:cubicBezTo>
                    <a:lnTo>
                      <a:pt x="0" y="249770"/>
                    </a:lnTo>
                    <a:lnTo>
                      <a:pt x="38375" y="186630"/>
                    </a:lnTo>
                    <a:cubicBezTo>
                      <a:pt x="65065" y="145256"/>
                      <a:pt x="92449" y="105469"/>
                      <a:pt x="121421" y="66377"/>
                    </a:cubicBezTo>
                    <a:lnTo>
                      <a:pt x="173996"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21" name="任意多边形 520"/>
              <p:cNvSpPr/>
              <p:nvPr/>
            </p:nvSpPr>
            <p:spPr>
              <a:xfrm>
                <a:off x="5447402" y="3164580"/>
                <a:ext cx="267207" cy="260790"/>
              </a:xfrm>
              <a:custGeom>
                <a:avLst/>
                <a:gdLst>
                  <a:gd name="connsiteX0" fmla="*/ 191248 w 267207"/>
                  <a:gd name="connsiteY0" fmla="*/ 0 h 260790"/>
                  <a:gd name="connsiteX1" fmla="*/ 191398 w 267207"/>
                  <a:gd name="connsiteY1" fmla="*/ 101 h 260790"/>
                  <a:gd name="connsiteX2" fmla="*/ 222353 w 267207"/>
                  <a:gd name="connsiteY2" fmla="*/ 31058 h 260790"/>
                  <a:gd name="connsiteX3" fmla="*/ 265217 w 267207"/>
                  <a:gd name="connsiteY3" fmla="*/ 45345 h 260790"/>
                  <a:gd name="connsiteX4" fmla="*/ 267207 w 267207"/>
                  <a:gd name="connsiteY4" fmla="*/ 46594 h 260790"/>
                  <a:gd name="connsiteX5" fmla="*/ 258073 w 267207"/>
                  <a:gd name="connsiteY5" fmla="*/ 54871 h 260790"/>
                  <a:gd name="connsiteX6" fmla="*/ 96148 w 267207"/>
                  <a:gd name="connsiteY6" fmla="*/ 231084 h 260790"/>
                  <a:gd name="connsiteX7" fmla="*/ 72136 w 267207"/>
                  <a:gd name="connsiteY7" fmla="*/ 260790 h 260790"/>
                  <a:gd name="connsiteX8" fmla="*/ 69954 w 267207"/>
                  <a:gd name="connsiteY8" fmla="*/ 259657 h 260790"/>
                  <a:gd name="connsiteX9" fmla="*/ 29472 w 267207"/>
                  <a:gd name="connsiteY9" fmla="*/ 257276 h 260790"/>
                  <a:gd name="connsiteX10" fmla="*/ 898 w 267207"/>
                  <a:gd name="connsiteY10" fmla="*/ 238226 h 260790"/>
                  <a:gd name="connsiteX11" fmla="*/ 0 w 267207"/>
                  <a:gd name="connsiteY11" fmla="*/ 237713 h 260790"/>
                  <a:gd name="connsiteX12" fmla="*/ 36617 w 267207"/>
                  <a:gd name="connsiteY12" fmla="*/ 188223 h 260790"/>
                  <a:gd name="connsiteX13" fmla="*/ 172348 w 267207"/>
                  <a:gd name="connsiteY13" fmla="*/ 19153 h 260790"/>
                  <a:gd name="connsiteX14" fmla="*/ 191248 w 267207"/>
                  <a:gd name="connsiteY14" fmla="*/ 0 h 260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67207" h="260790">
                    <a:moveTo>
                      <a:pt x="191248" y="0"/>
                    </a:moveTo>
                    <a:lnTo>
                      <a:pt x="191398" y="101"/>
                    </a:lnTo>
                    <a:cubicBezTo>
                      <a:pt x="204098" y="10420"/>
                      <a:pt x="210050" y="23517"/>
                      <a:pt x="222353" y="31058"/>
                    </a:cubicBezTo>
                    <a:cubicBezTo>
                      <a:pt x="234656" y="38599"/>
                      <a:pt x="251723" y="38995"/>
                      <a:pt x="265217" y="45345"/>
                    </a:cubicBezTo>
                    <a:lnTo>
                      <a:pt x="267207" y="46594"/>
                    </a:lnTo>
                    <a:lnTo>
                      <a:pt x="258073" y="54871"/>
                    </a:lnTo>
                    <a:cubicBezTo>
                      <a:pt x="205685" y="106068"/>
                      <a:pt x="144964" y="173537"/>
                      <a:pt x="96148" y="231084"/>
                    </a:cubicBezTo>
                    <a:lnTo>
                      <a:pt x="72136" y="260790"/>
                    </a:lnTo>
                    <a:lnTo>
                      <a:pt x="69954" y="259657"/>
                    </a:lnTo>
                    <a:cubicBezTo>
                      <a:pt x="58048" y="256482"/>
                      <a:pt x="40981" y="260848"/>
                      <a:pt x="29472" y="257276"/>
                    </a:cubicBezTo>
                    <a:cubicBezTo>
                      <a:pt x="17963" y="253704"/>
                      <a:pt x="11216" y="244576"/>
                      <a:pt x="898" y="238226"/>
                    </a:cubicBezTo>
                    <a:lnTo>
                      <a:pt x="0" y="237713"/>
                    </a:lnTo>
                    <a:lnTo>
                      <a:pt x="36617" y="188223"/>
                    </a:lnTo>
                    <a:cubicBezTo>
                      <a:pt x="80968" y="128989"/>
                      <a:pt x="128494" y="67771"/>
                      <a:pt x="172348" y="19153"/>
                    </a:cubicBezTo>
                    <a:lnTo>
                      <a:pt x="19124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6" name="组合 175"/>
            <p:cNvGrpSpPr/>
            <p:nvPr/>
          </p:nvGrpSpPr>
          <p:grpSpPr>
            <a:xfrm>
              <a:off x="5651295" y="1965064"/>
              <a:ext cx="806803" cy="1105729"/>
              <a:chOff x="5651295" y="1965064"/>
              <a:chExt cx="806803" cy="1105729"/>
            </a:xfrm>
            <a:solidFill>
              <a:srgbClr val="F25720"/>
            </a:solidFill>
          </p:grpSpPr>
          <p:sp>
            <p:nvSpPr>
              <p:cNvPr id="506" name="任意多边形 505"/>
              <p:cNvSpPr/>
              <p:nvPr/>
            </p:nvSpPr>
            <p:spPr>
              <a:xfrm>
                <a:off x="6041078" y="2881259"/>
                <a:ext cx="417020" cy="189534"/>
              </a:xfrm>
              <a:custGeom>
                <a:avLst/>
                <a:gdLst>
                  <a:gd name="connsiteX0" fmla="*/ 237469 w 417020"/>
                  <a:gd name="connsiteY0" fmla="*/ 0 h 189534"/>
                  <a:gd name="connsiteX1" fmla="*/ 250186 w 417020"/>
                  <a:gd name="connsiteY1" fmla="*/ 4816 h 189534"/>
                  <a:gd name="connsiteX2" fmla="*/ 371630 w 417020"/>
                  <a:gd name="connsiteY2" fmla="*/ 23866 h 189534"/>
                  <a:gd name="connsiteX3" fmla="*/ 416875 w 417020"/>
                  <a:gd name="connsiteY3" fmla="*/ 31011 h 189534"/>
                  <a:gd name="connsiteX4" fmla="*/ 383535 w 417020"/>
                  <a:gd name="connsiteY4" fmla="*/ 57205 h 189534"/>
                  <a:gd name="connsiteX5" fmla="*/ 316861 w 417020"/>
                  <a:gd name="connsiteY5" fmla="*/ 71491 h 189534"/>
                  <a:gd name="connsiteX6" fmla="*/ 159698 w 417020"/>
                  <a:gd name="connsiteY6" fmla="*/ 142929 h 189534"/>
                  <a:gd name="connsiteX7" fmla="*/ 77886 w 417020"/>
                  <a:gd name="connsiteY7" fmla="*/ 189534 h 189534"/>
                  <a:gd name="connsiteX8" fmla="*/ 68018 w 417020"/>
                  <a:gd name="connsiteY8" fmla="*/ 188173 h 189534"/>
                  <a:gd name="connsiteX9" fmla="*/ 40634 w 417020"/>
                  <a:gd name="connsiteY9" fmla="*/ 183410 h 189534"/>
                  <a:gd name="connsiteX10" fmla="*/ 4915 w 417020"/>
                  <a:gd name="connsiteY10" fmla="*/ 166741 h 189534"/>
                  <a:gd name="connsiteX11" fmla="*/ 0 w 417020"/>
                  <a:gd name="connsiteY11" fmla="*/ 166198 h 189534"/>
                  <a:gd name="connsiteX12" fmla="*/ 12061 w 417020"/>
                  <a:gd name="connsiteY12" fmla="*/ 157217 h 189534"/>
                  <a:gd name="connsiteX13" fmla="*/ 176367 w 417020"/>
                  <a:gd name="connsiteY13" fmla="*/ 42916 h 189534"/>
                  <a:gd name="connsiteX14" fmla="*/ 222355 w 417020"/>
                  <a:gd name="connsiteY14" fmla="*/ 9579 h 189534"/>
                  <a:gd name="connsiteX15" fmla="*/ 237469 w 417020"/>
                  <a:gd name="connsiteY15" fmla="*/ 0 h 189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17020" h="189534">
                    <a:moveTo>
                      <a:pt x="237469" y="0"/>
                    </a:moveTo>
                    <a:lnTo>
                      <a:pt x="250186" y="4816"/>
                    </a:lnTo>
                    <a:cubicBezTo>
                      <a:pt x="295827" y="19105"/>
                      <a:pt x="343847" y="19500"/>
                      <a:pt x="371630" y="23866"/>
                    </a:cubicBezTo>
                    <a:cubicBezTo>
                      <a:pt x="399411" y="28232"/>
                      <a:pt x="414891" y="25455"/>
                      <a:pt x="416875" y="31011"/>
                    </a:cubicBezTo>
                    <a:cubicBezTo>
                      <a:pt x="418857" y="36567"/>
                      <a:pt x="400204" y="50458"/>
                      <a:pt x="383535" y="57205"/>
                    </a:cubicBezTo>
                    <a:cubicBezTo>
                      <a:pt x="366867" y="63952"/>
                      <a:pt x="354168" y="57204"/>
                      <a:pt x="316861" y="71491"/>
                    </a:cubicBezTo>
                    <a:cubicBezTo>
                      <a:pt x="279554" y="85779"/>
                      <a:pt x="214466" y="113561"/>
                      <a:pt x="159698" y="142929"/>
                    </a:cubicBezTo>
                    <a:lnTo>
                      <a:pt x="77886" y="189534"/>
                    </a:lnTo>
                    <a:lnTo>
                      <a:pt x="68018" y="188173"/>
                    </a:lnTo>
                    <a:cubicBezTo>
                      <a:pt x="57799" y="186883"/>
                      <a:pt x="48770" y="185593"/>
                      <a:pt x="40634" y="183410"/>
                    </a:cubicBezTo>
                    <a:cubicBezTo>
                      <a:pt x="24362" y="179044"/>
                      <a:pt x="19599" y="170710"/>
                      <a:pt x="4915" y="166741"/>
                    </a:cubicBezTo>
                    <a:lnTo>
                      <a:pt x="0" y="166198"/>
                    </a:lnTo>
                    <a:lnTo>
                      <a:pt x="12061" y="157217"/>
                    </a:lnTo>
                    <a:cubicBezTo>
                      <a:pt x="73973" y="111576"/>
                      <a:pt x="133901" y="71491"/>
                      <a:pt x="176367" y="42916"/>
                    </a:cubicBezTo>
                    <a:cubicBezTo>
                      <a:pt x="197600" y="28629"/>
                      <a:pt x="210102" y="18310"/>
                      <a:pt x="222355" y="9579"/>
                    </a:cubicBezTo>
                    <a:lnTo>
                      <a:pt x="237469"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07" name="任意多边形 506"/>
              <p:cNvSpPr/>
              <p:nvPr/>
            </p:nvSpPr>
            <p:spPr>
              <a:xfrm>
                <a:off x="5952439" y="2849109"/>
                <a:ext cx="326108" cy="198348"/>
              </a:xfrm>
              <a:custGeom>
                <a:avLst/>
                <a:gdLst>
                  <a:gd name="connsiteX0" fmla="*/ 246422 w 326108"/>
                  <a:gd name="connsiteY0" fmla="*/ 0 h 198348"/>
                  <a:gd name="connsiteX1" fmla="*/ 263369 w 326108"/>
                  <a:gd name="connsiteY1" fmla="*/ 8392 h 198348"/>
                  <a:gd name="connsiteX2" fmla="*/ 326108 w 326108"/>
                  <a:gd name="connsiteY2" fmla="*/ 32151 h 198348"/>
                  <a:gd name="connsiteX3" fmla="*/ 310994 w 326108"/>
                  <a:gd name="connsiteY3" fmla="*/ 41730 h 198348"/>
                  <a:gd name="connsiteX4" fmla="*/ 265006 w 326108"/>
                  <a:gd name="connsiteY4" fmla="*/ 75067 h 198348"/>
                  <a:gd name="connsiteX5" fmla="*/ 100700 w 326108"/>
                  <a:gd name="connsiteY5" fmla="*/ 189368 h 198348"/>
                  <a:gd name="connsiteX6" fmla="*/ 88640 w 326108"/>
                  <a:gd name="connsiteY6" fmla="*/ 198348 h 198348"/>
                  <a:gd name="connsiteX7" fmla="*/ 67956 w 326108"/>
                  <a:gd name="connsiteY7" fmla="*/ 196064 h 198348"/>
                  <a:gd name="connsiteX8" fmla="*/ 41167 w 326108"/>
                  <a:gd name="connsiteY8" fmla="*/ 191748 h 198348"/>
                  <a:gd name="connsiteX9" fmla="*/ 17950 w 326108"/>
                  <a:gd name="connsiteY9" fmla="*/ 178502 h 198348"/>
                  <a:gd name="connsiteX10" fmla="*/ 0 w 326108"/>
                  <a:gd name="connsiteY10" fmla="*/ 166009 h 198348"/>
                  <a:gd name="connsiteX11" fmla="*/ 3514 w 326108"/>
                  <a:gd name="connsiteY11" fmla="*/ 163322 h 198348"/>
                  <a:gd name="connsiteX12" fmla="*/ 93555 w 326108"/>
                  <a:gd name="connsiteY12" fmla="*/ 96498 h 198348"/>
                  <a:gd name="connsiteX13" fmla="*/ 181661 w 326108"/>
                  <a:gd name="connsiteY13" fmla="*/ 39349 h 198348"/>
                  <a:gd name="connsiteX14" fmla="*/ 230774 w 326108"/>
                  <a:gd name="connsiteY14" fmla="*/ 9136 h 198348"/>
                  <a:gd name="connsiteX15" fmla="*/ 246422 w 326108"/>
                  <a:gd name="connsiteY15" fmla="*/ 0 h 19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6108" h="198348">
                    <a:moveTo>
                      <a:pt x="246422" y="0"/>
                    </a:moveTo>
                    <a:lnTo>
                      <a:pt x="263369" y="8392"/>
                    </a:lnTo>
                    <a:lnTo>
                      <a:pt x="326108" y="32151"/>
                    </a:lnTo>
                    <a:lnTo>
                      <a:pt x="310994" y="41730"/>
                    </a:lnTo>
                    <a:cubicBezTo>
                      <a:pt x="298741" y="50461"/>
                      <a:pt x="286239" y="60780"/>
                      <a:pt x="265006" y="75067"/>
                    </a:cubicBezTo>
                    <a:cubicBezTo>
                      <a:pt x="222540" y="103642"/>
                      <a:pt x="162612" y="143727"/>
                      <a:pt x="100700" y="189368"/>
                    </a:cubicBezTo>
                    <a:lnTo>
                      <a:pt x="88640" y="198348"/>
                    </a:lnTo>
                    <a:lnTo>
                      <a:pt x="67956" y="196064"/>
                    </a:lnTo>
                    <a:cubicBezTo>
                      <a:pt x="58729" y="195518"/>
                      <a:pt x="49303" y="194725"/>
                      <a:pt x="41167" y="191748"/>
                    </a:cubicBezTo>
                    <a:cubicBezTo>
                      <a:pt x="33031" y="188772"/>
                      <a:pt x="25391" y="183810"/>
                      <a:pt x="17950" y="178502"/>
                    </a:cubicBezTo>
                    <a:lnTo>
                      <a:pt x="0" y="166009"/>
                    </a:lnTo>
                    <a:lnTo>
                      <a:pt x="3514" y="163322"/>
                    </a:lnTo>
                    <a:cubicBezTo>
                      <a:pt x="37695" y="137475"/>
                      <a:pt x="70537" y="113167"/>
                      <a:pt x="93555" y="96498"/>
                    </a:cubicBezTo>
                    <a:cubicBezTo>
                      <a:pt x="139592" y="63161"/>
                      <a:pt x="151102" y="58399"/>
                      <a:pt x="181661" y="39349"/>
                    </a:cubicBezTo>
                    <a:cubicBezTo>
                      <a:pt x="196941" y="29824"/>
                      <a:pt x="214105" y="19207"/>
                      <a:pt x="230774" y="9136"/>
                    </a:cubicBezTo>
                    <a:lnTo>
                      <a:pt x="246422"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08" name="任意多边形 507"/>
              <p:cNvSpPr/>
              <p:nvPr/>
            </p:nvSpPr>
            <p:spPr>
              <a:xfrm>
                <a:off x="5874826" y="2785520"/>
                <a:ext cx="324035" cy="229598"/>
              </a:xfrm>
              <a:custGeom>
                <a:avLst/>
                <a:gdLst>
                  <a:gd name="connsiteX0" fmla="*/ 210188 w 324035"/>
                  <a:gd name="connsiteY0" fmla="*/ 0 h 229598"/>
                  <a:gd name="connsiteX1" fmla="*/ 264039 w 324035"/>
                  <a:gd name="connsiteY1" fmla="*/ 33880 h 229598"/>
                  <a:gd name="connsiteX2" fmla="*/ 324035 w 324035"/>
                  <a:gd name="connsiteY2" fmla="*/ 63589 h 229598"/>
                  <a:gd name="connsiteX3" fmla="*/ 308387 w 324035"/>
                  <a:gd name="connsiteY3" fmla="*/ 72725 h 229598"/>
                  <a:gd name="connsiteX4" fmla="*/ 259274 w 324035"/>
                  <a:gd name="connsiteY4" fmla="*/ 102938 h 229598"/>
                  <a:gd name="connsiteX5" fmla="*/ 171168 w 324035"/>
                  <a:gd name="connsiteY5" fmla="*/ 160087 h 229598"/>
                  <a:gd name="connsiteX6" fmla="*/ 81127 w 324035"/>
                  <a:gd name="connsiteY6" fmla="*/ 226911 h 229598"/>
                  <a:gd name="connsiteX7" fmla="*/ 77613 w 324035"/>
                  <a:gd name="connsiteY7" fmla="*/ 229598 h 229598"/>
                  <a:gd name="connsiteX8" fmla="*/ 73536 w 324035"/>
                  <a:gd name="connsiteY8" fmla="*/ 226761 h 229598"/>
                  <a:gd name="connsiteX9" fmla="*/ 30673 w 324035"/>
                  <a:gd name="connsiteY9" fmla="*/ 202949 h 229598"/>
                  <a:gd name="connsiteX10" fmla="*/ 4479 w 324035"/>
                  <a:gd name="connsiteY10" fmla="*/ 160086 h 229598"/>
                  <a:gd name="connsiteX11" fmla="*/ 0 w 324035"/>
                  <a:gd name="connsiteY11" fmla="*/ 157346 h 229598"/>
                  <a:gd name="connsiteX12" fmla="*/ 18768 w 324035"/>
                  <a:gd name="connsiteY12" fmla="*/ 141037 h 229598"/>
                  <a:gd name="connsiteX13" fmla="*/ 175931 w 324035"/>
                  <a:gd name="connsiteY13" fmla="*/ 24356 h 229598"/>
                  <a:gd name="connsiteX14" fmla="*/ 210188 w 324035"/>
                  <a:gd name="connsiteY14" fmla="*/ 0 h 229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4035" h="229598">
                    <a:moveTo>
                      <a:pt x="210188" y="0"/>
                    </a:moveTo>
                    <a:lnTo>
                      <a:pt x="264039" y="33880"/>
                    </a:lnTo>
                    <a:lnTo>
                      <a:pt x="324035" y="63589"/>
                    </a:lnTo>
                    <a:lnTo>
                      <a:pt x="308387" y="72725"/>
                    </a:lnTo>
                    <a:cubicBezTo>
                      <a:pt x="291718" y="82796"/>
                      <a:pt x="274554" y="93413"/>
                      <a:pt x="259274" y="102938"/>
                    </a:cubicBezTo>
                    <a:cubicBezTo>
                      <a:pt x="228715" y="121988"/>
                      <a:pt x="217205" y="126750"/>
                      <a:pt x="171168" y="160087"/>
                    </a:cubicBezTo>
                    <a:cubicBezTo>
                      <a:pt x="148150" y="176756"/>
                      <a:pt x="115308" y="201064"/>
                      <a:pt x="81127" y="226911"/>
                    </a:cubicBezTo>
                    <a:lnTo>
                      <a:pt x="77613" y="229598"/>
                    </a:lnTo>
                    <a:lnTo>
                      <a:pt x="73536" y="226761"/>
                    </a:lnTo>
                    <a:cubicBezTo>
                      <a:pt x="58852" y="218030"/>
                      <a:pt x="42182" y="214061"/>
                      <a:pt x="30673" y="202949"/>
                    </a:cubicBezTo>
                    <a:cubicBezTo>
                      <a:pt x="19164" y="191837"/>
                      <a:pt x="14004" y="170008"/>
                      <a:pt x="4479" y="160086"/>
                    </a:cubicBezTo>
                    <a:lnTo>
                      <a:pt x="0" y="157346"/>
                    </a:lnTo>
                    <a:lnTo>
                      <a:pt x="18768" y="141037"/>
                    </a:lnTo>
                    <a:cubicBezTo>
                      <a:pt x="90602" y="78728"/>
                      <a:pt x="134259" y="53328"/>
                      <a:pt x="175931" y="24356"/>
                    </a:cubicBezTo>
                    <a:lnTo>
                      <a:pt x="21018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09" name="任意多边形 508"/>
              <p:cNvSpPr/>
              <p:nvPr/>
            </p:nvSpPr>
            <p:spPr>
              <a:xfrm>
                <a:off x="5789106" y="2709954"/>
                <a:ext cx="295908" cy="232913"/>
              </a:xfrm>
              <a:custGeom>
                <a:avLst/>
                <a:gdLst>
                  <a:gd name="connsiteX0" fmla="*/ 204284 w 295908"/>
                  <a:gd name="connsiteY0" fmla="*/ 0 h 232913"/>
                  <a:gd name="connsiteX1" fmla="*/ 216408 w 295908"/>
                  <a:gd name="connsiteY1" fmla="*/ 14198 h 232913"/>
                  <a:gd name="connsiteX2" fmla="*/ 278320 w 295908"/>
                  <a:gd name="connsiteY2" fmla="*/ 64502 h 232913"/>
                  <a:gd name="connsiteX3" fmla="*/ 295908 w 295908"/>
                  <a:gd name="connsiteY3" fmla="*/ 75567 h 232913"/>
                  <a:gd name="connsiteX4" fmla="*/ 261651 w 295908"/>
                  <a:gd name="connsiteY4" fmla="*/ 99923 h 232913"/>
                  <a:gd name="connsiteX5" fmla="*/ 104488 w 295908"/>
                  <a:gd name="connsiteY5" fmla="*/ 216604 h 232913"/>
                  <a:gd name="connsiteX6" fmla="*/ 85720 w 295908"/>
                  <a:gd name="connsiteY6" fmla="*/ 232913 h 232913"/>
                  <a:gd name="connsiteX7" fmla="*/ 74870 w 295908"/>
                  <a:gd name="connsiteY7" fmla="*/ 226277 h 232913"/>
                  <a:gd name="connsiteX8" fmla="*/ 59243 w 295908"/>
                  <a:gd name="connsiteY8" fmla="*/ 218984 h 232913"/>
                  <a:gd name="connsiteX9" fmla="*/ 30668 w 295908"/>
                  <a:gd name="connsiteY9" fmla="*/ 192791 h 232913"/>
                  <a:gd name="connsiteX10" fmla="*/ 6856 w 295908"/>
                  <a:gd name="connsiteY10" fmla="*/ 157072 h 232913"/>
                  <a:gd name="connsiteX11" fmla="*/ 0 w 295908"/>
                  <a:gd name="connsiteY11" fmla="*/ 153586 h 232913"/>
                  <a:gd name="connsiteX12" fmla="*/ 20456 w 295908"/>
                  <a:gd name="connsiteY12" fmla="*/ 135510 h 232913"/>
                  <a:gd name="connsiteX13" fmla="*/ 59244 w 295908"/>
                  <a:gd name="connsiteY13" fmla="*/ 102302 h 232913"/>
                  <a:gd name="connsiteX14" fmla="*/ 166400 w 295908"/>
                  <a:gd name="connsiteY14" fmla="*/ 23721 h 232913"/>
                  <a:gd name="connsiteX15" fmla="*/ 204284 w 295908"/>
                  <a:gd name="connsiteY15" fmla="*/ 0 h 232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5908" h="232913">
                    <a:moveTo>
                      <a:pt x="204284" y="0"/>
                    </a:moveTo>
                    <a:lnTo>
                      <a:pt x="216408" y="14198"/>
                    </a:lnTo>
                    <a:cubicBezTo>
                      <a:pt x="233870" y="31263"/>
                      <a:pt x="255301" y="48329"/>
                      <a:pt x="278320" y="64502"/>
                    </a:cubicBezTo>
                    <a:lnTo>
                      <a:pt x="295908" y="75567"/>
                    </a:lnTo>
                    <a:lnTo>
                      <a:pt x="261651" y="99923"/>
                    </a:lnTo>
                    <a:cubicBezTo>
                      <a:pt x="219979" y="128895"/>
                      <a:pt x="176322" y="154295"/>
                      <a:pt x="104488" y="216604"/>
                    </a:cubicBezTo>
                    <a:lnTo>
                      <a:pt x="85720" y="232913"/>
                    </a:lnTo>
                    <a:lnTo>
                      <a:pt x="74870" y="226277"/>
                    </a:lnTo>
                    <a:cubicBezTo>
                      <a:pt x="69562" y="224243"/>
                      <a:pt x="64204" y="222556"/>
                      <a:pt x="59243" y="218984"/>
                    </a:cubicBezTo>
                    <a:cubicBezTo>
                      <a:pt x="49321" y="211840"/>
                      <a:pt x="39399" y="203110"/>
                      <a:pt x="30668" y="192791"/>
                    </a:cubicBezTo>
                    <a:cubicBezTo>
                      <a:pt x="21937" y="182472"/>
                      <a:pt x="16778" y="166200"/>
                      <a:pt x="6856" y="157072"/>
                    </a:cubicBezTo>
                    <a:lnTo>
                      <a:pt x="0" y="153586"/>
                    </a:lnTo>
                    <a:lnTo>
                      <a:pt x="20456" y="135510"/>
                    </a:lnTo>
                    <a:cubicBezTo>
                      <a:pt x="34489" y="123337"/>
                      <a:pt x="47636" y="112125"/>
                      <a:pt x="59244" y="102302"/>
                    </a:cubicBezTo>
                    <a:cubicBezTo>
                      <a:pt x="105678" y="63011"/>
                      <a:pt x="132269" y="45549"/>
                      <a:pt x="166400" y="23721"/>
                    </a:cubicBezTo>
                    <a:lnTo>
                      <a:pt x="20428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10" name="任意多边形 509"/>
              <p:cNvSpPr/>
              <p:nvPr/>
            </p:nvSpPr>
            <p:spPr>
              <a:xfrm>
                <a:off x="5651295" y="1965064"/>
                <a:ext cx="548952" cy="515992"/>
              </a:xfrm>
              <a:custGeom>
                <a:avLst/>
                <a:gdLst>
                  <a:gd name="connsiteX0" fmla="*/ 511382 w 548952"/>
                  <a:gd name="connsiteY0" fmla="*/ 363 h 515992"/>
                  <a:gd name="connsiteX1" fmla="*/ 535194 w 548952"/>
                  <a:gd name="connsiteY1" fmla="*/ 11374 h 515992"/>
                  <a:gd name="connsiteX2" fmla="*/ 544720 w 548952"/>
                  <a:gd name="connsiteY2" fmla="*/ 70907 h 515992"/>
                  <a:gd name="connsiteX3" fmla="*/ 482806 w 548952"/>
                  <a:gd name="connsiteY3" fmla="*/ 111388 h 515992"/>
                  <a:gd name="connsiteX4" fmla="*/ 380414 w 548952"/>
                  <a:gd name="connsiteY4" fmla="*/ 185207 h 515992"/>
                  <a:gd name="connsiteX5" fmla="*/ 316119 w 548952"/>
                  <a:gd name="connsiteY5" fmla="*/ 268550 h 515992"/>
                  <a:gd name="connsiteX6" fmla="*/ 313291 w 548952"/>
                  <a:gd name="connsiteY6" fmla="*/ 275457 h 515992"/>
                  <a:gd name="connsiteX7" fmla="*/ 306592 w 548952"/>
                  <a:gd name="connsiteY7" fmla="*/ 279565 h 515992"/>
                  <a:gd name="connsiteX8" fmla="*/ 218486 w 548952"/>
                  <a:gd name="connsiteY8" fmla="*/ 342370 h 515992"/>
                  <a:gd name="connsiteX9" fmla="*/ 30368 w 548952"/>
                  <a:gd name="connsiteY9" fmla="*/ 499533 h 515992"/>
                  <a:gd name="connsiteX10" fmla="*/ 13653 w 548952"/>
                  <a:gd name="connsiteY10" fmla="*/ 515992 h 515992"/>
                  <a:gd name="connsiteX11" fmla="*/ 7448 w 548952"/>
                  <a:gd name="connsiteY11" fmla="*/ 487327 h 515992"/>
                  <a:gd name="connsiteX12" fmla="*/ 1792 w 548952"/>
                  <a:gd name="connsiteY12" fmla="*/ 459049 h 515992"/>
                  <a:gd name="connsiteX13" fmla="*/ 6554 w 548952"/>
                  <a:gd name="connsiteY13" fmla="*/ 401899 h 515992"/>
                  <a:gd name="connsiteX14" fmla="*/ 8310 w 548952"/>
                  <a:gd name="connsiteY14" fmla="*/ 391749 h 515992"/>
                  <a:gd name="connsiteX15" fmla="*/ 92282 w 548952"/>
                  <a:gd name="connsiteY15" fmla="*/ 301887 h 515992"/>
                  <a:gd name="connsiteX16" fmla="*/ 306594 w 548952"/>
                  <a:gd name="connsiteY16" fmla="*/ 106626 h 515992"/>
                  <a:gd name="connsiteX17" fmla="*/ 468520 w 548952"/>
                  <a:gd name="connsiteY17" fmla="*/ 8994 h 515992"/>
                  <a:gd name="connsiteX18" fmla="*/ 511382 w 548952"/>
                  <a:gd name="connsiteY18" fmla="*/ 363 h 51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48952" h="515992">
                    <a:moveTo>
                      <a:pt x="511382" y="363"/>
                    </a:moveTo>
                    <a:cubicBezTo>
                      <a:pt x="521700" y="1651"/>
                      <a:pt x="528845" y="6216"/>
                      <a:pt x="535194" y="11374"/>
                    </a:cubicBezTo>
                    <a:cubicBezTo>
                      <a:pt x="547894" y="21694"/>
                      <a:pt x="553451" y="54237"/>
                      <a:pt x="544720" y="70907"/>
                    </a:cubicBezTo>
                    <a:cubicBezTo>
                      <a:pt x="535989" y="87574"/>
                      <a:pt x="510191" y="92337"/>
                      <a:pt x="482806" y="111388"/>
                    </a:cubicBezTo>
                    <a:cubicBezTo>
                      <a:pt x="455423" y="130438"/>
                      <a:pt x="408194" y="159012"/>
                      <a:pt x="380414" y="185207"/>
                    </a:cubicBezTo>
                    <a:cubicBezTo>
                      <a:pt x="352632" y="211400"/>
                      <a:pt x="333184" y="235609"/>
                      <a:pt x="316119" y="268550"/>
                    </a:cubicBezTo>
                    <a:lnTo>
                      <a:pt x="313291" y="275457"/>
                    </a:lnTo>
                    <a:lnTo>
                      <a:pt x="306592" y="279565"/>
                    </a:lnTo>
                    <a:cubicBezTo>
                      <a:pt x="278216" y="298516"/>
                      <a:pt x="247855" y="320145"/>
                      <a:pt x="218486" y="342370"/>
                    </a:cubicBezTo>
                    <a:cubicBezTo>
                      <a:pt x="159749" y="386820"/>
                      <a:pt x="94265" y="438414"/>
                      <a:pt x="30368" y="499533"/>
                    </a:cubicBezTo>
                    <a:lnTo>
                      <a:pt x="13653" y="515992"/>
                    </a:lnTo>
                    <a:lnTo>
                      <a:pt x="7448" y="487327"/>
                    </a:lnTo>
                    <a:cubicBezTo>
                      <a:pt x="4868" y="477901"/>
                      <a:pt x="2388" y="468574"/>
                      <a:pt x="1792" y="459049"/>
                    </a:cubicBezTo>
                    <a:cubicBezTo>
                      <a:pt x="601" y="439999"/>
                      <a:pt x="-3368" y="450715"/>
                      <a:pt x="6554" y="401899"/>
                    </a:cubicBezTo>
                    <a:lnTo>
                      <a:pt x="8310" y="391749"/>
                    </a:lnTo>
                    <a:lnTo>
                      <a:pt x="92282" y="301887"/>
                    </a:lnTo>
                    <a:cubicBezTo>
                      <a:pt x="166496" y="225289"/>
                      <a:pt x="243888" y="155440"/>
                      <a:pt x="306594" y="106626"/>
                    </a:cubicBezTo>
                    <a:cubicBezTo>
                      <a:pt x="369300" y="57810"/>
                      <a:pt x="430419" y="24869"/>
                      <a:pt x="468520" y="8994"/>
                    </a:cubicBezTo>
                    <a:cubicBezTo>
                      <a:pt x="487569" y="1056"/>
                      <a:pt x="501064" y="-928"/>
                      <a:pt x="511382" y="363"/>
                    </a:cubicBez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11" name="任意多边形 510"/>
              <p:cNvSpPr/>
              <p:nvPr/>
            </p:nvSpPr>
            <p:spPr>
              <a:xfrm>
                <a:off x="5663766" y="2240521"/>
                <a:ext cx="300821" cy="367596"/>
              </a:xfrm>
              <a:custGeom>
                <a:avLst/>
                <a:gdLst>
                  <a:gd name="connsiteX0" fmla="*/ 300821 w 300821"/>
                  <a:gd name="connsiteY0" fmla="*/ 0 h 367596"/>
                  <a:gd name="connsiteX1" fmla="*/ 281771 w 300821"/>
                  <a:gd name="connsiteY1" fmla="*/ 46523 h 367596"/>
                  <a:gd name="connsiteX2" fmla="*/ 265548 w 300821"/>
                  <a:gd name="connsiteY2" fmla="*/ 107393 h 367596"/>
                  <a:gd name="connsiteX3" fmla="*/ 252452 w 300821"/>
                  <a:gd name="connsiteY3" fmla="*/ 178236 h 367596"/>
                  <a:gd name="connsiteX4" fmla="*/ 252101 w 300821"/>
                  <a:gd name="connsiteY4" fmla="*/ 182486 h 367596"/>
                  <a:gd name="connsiteX5" fmla="*/ 233401 w 300821"/>
                  <a:gd name="connsiteY5" fmla="*/ 194308 h 367596"/>
                  <a:gd name="connsiteX6" fmla="*/ 122673 w 300821"/>
                  <a:gd name="connsiteY6" fmla="*/ 276461 h 367596"/>
                  <a:gd name="connsiteX7" fmla="*/ 65188 w 300821"/>
                  <a:gd name="connsiteY7" fmla="*/ 327155 h 367596"/>
                  <a:gd name="connsiteX8" fmla="*/ 22688 w 300821"/>
                  <a:gd name="connsiteY8" fmla="*/ 367596 h 367596"/>
                  <a:gd name="connsiteX9" fmla="*/ 22659 w 300821"/>
                  <a:gd name="connsiteY9" fmla="*/ 364567 h 367596"/>
                  <a:gd name="connsiteX10" fmla="*/ 1229 w 300821"/>
                  <a:gd name="connsiteY10" fmla="*/ 302653 h 367596"/>
                  <a:gd name="connsiteX11" fmla="*/ 1228 w 300821"/>
                  <a:gd name="connsiteY11" fmla="*/ 240742 h 367596"/>
                  <a:gd name="connsiteX12" fmla="*/ 1183 w 300821"/>
                  <a:gd name="connsiteY12" fmla="*/ 240535 h 367596"/>
                  <a:gd name="connsiteX13" fmla="*/ 17898 w 300821"/>
                  <a:gd name="connsiteY13" fmla="*/ 224076 h 367596"/>
                  <a:gd name="connsiteX14" fmla="*/ 206016 w 300821"/>
                  <a:gd name="connsiteY14" fmla="*/ 66913 h 367596"/>
                  <a:gd name="connsiteX15" fmla="*/ 294122 w 300821"/>
                  <a:gd name="connsiteY15" fmla="*/ 4108 h 367596"/>
                  <a:gd name="connsiteX16" fmla="*/ 300821 w 300821"/>
                  <a:gd name="connsiteY16" fmla="*/ 0 h 367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821" h="367596">
                    <a:moveTo>
                      <a:pt x="300821" y="0"/>
                    </a:moveTo>
                    <a:lnTo>
                      <a:pt x="281771" y="46523"/>
                    </a:lnTo>
                    <a:cubicBezTo>
                      <a:pt x="275569" y="65622"/>
                      <a:pt x="270311" y="85962"/>
                      <a:pt x="265548" y="107393"/>
                    </a:cubicBezTo>
                    <a:cubicBezTo>
                      <a:pt x="260786" y="128824"/>
                      <a:pt x="256024" y="153431"/>
                      <a:pt x="252452" y="178236"/>
                    </a:cubicBezTo>
                    <a:lnTo>
                      <a:pt x="252101" y="182486"/>
                    </a:lnTo>
                    <a:lnTo>
                      <a:pt x="233401" y="194308"/>
                    </a:lnTo>
                    <a:cubicBezTo>
                      <a:pt x="197087" y="218418"/>
                      <a:pt x="159583" y="245307"/>
                      <a:pt x="122673" y="276461"/>
                    </a:cubicBezTo>
                    <a:cubicBezTo>
                      <a:pt x="104218" y="292038"/>
                      <a:pt x="84871" y="309104"/>
                      <a:pt x="65188" y="327155"/>
                    </a:cubicBezTo>
                    <a:lnTo>
                      <a:pt x="22688" y="367596"/>
                    </a:lnTo>
                    <a:lnTo>
                      <a:pt x="22659" y="364567"/>
                    </a:lnTo>
                    <a:cubicBezTo>
                      <a:pt x="19087" y="343929"/>
                      <a:pt x="4801" y="323290"/>
                      <a:pt x="1229" y="302653"/>
                    </a:cubicBezTo>
                    <a:cubicBezTo>
                      <a:pt x="-2343" y="282016"/>
                      <a:pt x="3212" y="260585"/>
                      <a:pt x="1228" y="240742"/>
                    </a:cubicBezTo>
                    <a:lnTo>
                      <a:pt x="1183" y="240535"/>
                    </a:lnTo>
                    <a:lnTo>
                      <a:pt x="17898" y="224076"/>
                    </a:lnTo>
                    <a:cubicBezTo>
                      <a:pt x="81795" y="162957"/>
                      <a:pt x="147279" y="111363"/>
                      <a:pt x="206016" y="66913"/>
                    </a:cubicBezTo>
                    <a:cubicBezTo>
                      <a:pt x="235385" y="44688"/>
                      <a:pt x="265746" y="23059"/>
                      <a:pt x="294122" y="4108"/>
                    </a:cubicBezTo>
                    <a:lnTo>
                      <a:pt x="300821"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12" name="任意多边形 511"/>
              <p:cNvSpPr/>
              <p:nvPr/>
            </p:nvSpPr>
            <p:spPr>
              <a:xfrm>
                <a:off x="5685698" y="2423008"/>
                <a:ext cx="240874" cy="337381"/>
              </a:xfrm>
              <a:custGeom>
                <a:avLst/>
                <a:gdLst>
                  <a:gd name="connsiteX0" fmla="*/ 230168 w 240874"/>
                  <a:gd name="connsiteY0" fmla="*/ 0 h 337381"/>
                  <a:gd name="connsiteX1" fmla="*/ 224566 w 240874"/>
                  <a:gd name="connsiteY1" fmla="*/ 67783 h 337381"/>
                  <a:gd name="connsiteX2" fmla="*/ 228138 w 240874"/>
                  <a:gd name="connsiteY2" fmla="*/ 131779 h 337381"/>
                  <a:gd name="connsiteX3" fmla="*/ 240874 w 240874"/>
                  <a:gd name="connsiteY3" fmla="*/ 181006 h 337381"/>
                  <a:gd name="connsiteX4" fmla="*/ 153129 w 240874"/>
                  <a:gd name="connsiteY4" fmla="*/ 239230 h 337381"/>
                  <a:gd name="connsiteX5" fmla="*/ 38829 w 240874"/>
                  <a:gd name="connsiteY5" fmla="*/ 336266 h 337381"/>
                  <a:gd name="connsiteX6" fmla="*/ 37696 w 240874"/>
                  <a:gd name="connsiteY6" fmla="*/ 337381 h 337381"/>
                  <a:gd name="connsiteX7" fmla="*/ 28706 w 240874"/>
                  <a:gd name="connsiteY7" fmla="*/ 322573 h 337381"/>
                  <a:gd name="connsiteX8" fmla="*/ 17395 w 240874"/>
                  <a:gd name="connsiteY8" fmla="*/ 303523 h 337381"/>
                  <a:gd name="connsiteX9" fmla="*/ 726 w 240874"/>
                  <a:gd name="connsiteY9" fmla="*/ 243992 h 337381"/>
                  <a:gd name="connsiteX10" fmla="*/ 1024 w 240874"/>
                  <a:gd name="connsiteY10" fmla="*/ 213185 h 337381"/>
                  <a:gd name="connsiteX11" fmla="*/ 755 w 240874"/>
                  <a:gd name="connsiteY11" fmla="*/ 185110 h 337381"/>
                  <a:gd name="connsiteX12" fmla="*/ 43255 w 240874"/>
                  <a:gd name="connsiteY12" fmla="*/ 144669 h 337381"/>
                  <a:gd name="connsiteX13" fmla="*/ 100740 w 240874"/>
                  <a:gd name="connsiteY13" fmla="*/ 93975 h 337381"/>
                  <a:gd name="connsiteX14" fmla="*/ 211468 w 240874"/>
                  <a:gd name="connsiteY14" fmla="*/ 11822 h 337381"/>
                  <a:gd name="connsiteX15" fmla="*/ 230168 w 240874"/>
                  <a:gd name="connsiteY15" fmla="*/ 0 h 33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40874" h="337381">
                    <a:moveTo>
                      <a:pt x="230168" y="0"/>
                    </a:moveTo>
                    <a:lnTo>
                      <a:pt x="224566" y="67783"/>
                    </a:lnTo>
                    <a:cubicBezTo>
                      <a:pt x="224566" y="90008"/>
                      <a:pt x="225360" y="111241"/>
                      <a:pt x="228138" y="131779"/>
                    </a:cubicBezTo>
                    <a:lnTo>
                      <a:pt x="240874" y="181006"/>
                    </a:lnTo>
                    <a:lnTo>
                      <a:pt x="153129" y="239230"/>
                    </a:lnTo>
                    <a:cubicBezTo>
                      <a:pt x="115823" y="267408"/>
                      <a:pt x="76929" y="300944"/>
                      <a:pt x="38829" y="336266"/>
                    </a:cubicBezTo>
                    <a:lnTo>
                      <a:pt x="37696" y="337381"/>
                    </a:lnTo>
                    <a:lnTo>
                      <a:pt x="28706" y="322573"/>
                    </a:lnTo>
                    <a:cubicBezTo>
                      <a:pt x="24737" y="317215"/>
                      <a:pt x="20570" y="311461"/>
                      <a:pt x="17395" y="303523"/>
                    </a:cubicBezTo>
                    <a:cubicBezTo>
                      <a:pt x="11045" y="287648"/>
                      <a:pt x="3504" y="264233"/>
                      <a:pt x="726" y="243992"/>
                    </a:cubicBezTo>
                    <a:cubicBezTo>
                      <a:pt x="-663" y="233872"/>
                      <a:pt x="230" y="223554"/>
                      <a:pt x="1024" y="213185"/>
                    </a:cubicBezTo>
                    <a:lnTo>
                      <a:pt x="755" y="185110"/>
                    </a:lnTo>
                    <a:lnTo>
                      <a:pt x="43255" y="144669"/>
                    </a:lnTo>
                    <a:cubicBezTo>
                      <a:pt x="62938" y="126618"/>
                      <a:pt x="82285" y="109552"/>
                      <a:pt x="100740" y="93975"/>
                    </a:cubicBezTo>
                    <a:cubicBezTo>
                      <a:pt x="137650" y="62821"/>
                      <a:pt x="175154" y="35932"/>
                      <a:pt x="211468" y="11822"/>
                    </a:cubicBezTo>
                    <a:lnTo>
                      <a:pt x="23016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13" name="任意多边形 512"/>
              <p:cNvSpPr/>
              <p:nvPr/>
            </p:nvSpPr>
            <p:spPr>
              <a:xfrm>
                <a:off x="5723394" y="2604013"/>
                <a:ext cx="269996" cy="259526"/>
              </a:xfrm>
              <a:custGeom>
                <a:avLst/>
                <a:gdLst>
                  <a:gd name="connsiteX0" fmla="*/ 203178 w 269996"/>
                  <a:gd name="connsiteY0" fmla="*/ 0 h 259526"/>
                  <a:gd name="connsiteX1" fmla="*/ 205921 w 269996"/>
                  <a:gd name="connsiteY1" fmla="*/ 10601 h 259526"/>
                  <a:gd name="connsiteX2" fmla="*/ 236877 w 269996"/>
                  <a:gd name="connsiteY2" fmla="*/ 67156 h 259526"/>
                  <a:gd name="connsiteX3" fmla="*/ 269996 w 269996"/>
                  <a:gd name="connsiteY3" fmla="*/ 105940 h 259526"/>
                  <a:gd name="connsiteX4" fmla="*/ 232112 w 269996"/>
                  <a:gd name="connsiteY4" fmla="*/ 129661 h 259526"/>
                  <a:gd name="connsiteX5" fmla="*/ 124956 w 269996"/>
                  <a:gd name="connsiteY5" fmla="*/ 208242 h 259526"/>
                  <a:gd name="connsiteX6" fmla="*/ 86168 w 269996"/>
                  <a:gd name="connsiteY6" fmla="*/ 241450 h 259526"/>
                  <a:gd name="connsiteX7" fmla="*/ 65712 w 269996"/>
                  <a:gd name="connsiteY7" fmla="*/ 259526 h 259526"/>
                  <a:gd name="connsiteX8" fmla="*/ 55006 w 269996"/>
                  <a:gd name="connsiteY8" fmla="*/ 254082 h 259526"/>
                  <a:gd name="connsiteX9" fmla="*/ 36849 w 269996"/>
                  <a:gd name="connsiteY9" fmla="*/ 243962 h 259526"/>
                  <a:gd name="connsiteX10" fmla="*/ 8274 w 269996"/>
                  <a:gd name="connsiteY10" fmla="*/ 198719 h 259526"/>
                  <a:gd name="connsiteX11" fmla="*/ 1130 w 269996"/>
                  <a:gd name="connsiteY11" fmla="*/ 158237 h 259526"/>
                  <a:gd name="connsiteX12" fmla="*/ 0 w 269996"/>
                  <a:gd name="connsiteY12" fmla="*/ 156375 h 259526"/>
                  <a:gd name="connsiteX13" fmla="*/ 1133 w 269996"/>
                  <a:gd name="connsiteY13" fmla="*/ 155260 h 259526"/>
                  <a:gd name="connsiteX14" fmla="*/ 115433 w 269996"/>
                  <a:gd name="connsiteY14" fmla="*/ 58224 h 259526"/>
                  <a:gd name="connsiteX15" fmla="*/ 203178 w 269996"/>
                  <a:gd name="connsiteY15" fmla="*/ 0 h 259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69996" h="259526">
                    <a:moveTo>
                      <a:pt x="203178" y="0"/>
                    </a:moveTo>
                    <a:lnTo>
                      <a:pt x="205921" y="10601"/>
                    </a:lnTo>
                    <a:cubicBezTo>
                      <a:pt x="213858" y="30049"/>
                      <a:pt x="224177" y="48900"/>
                      <a:pt x="236877" y="67156"/>
                    </a:cubicBezTo>
                    <a:lnTo>
                      <a:pt x="269996" y="105940"/>
                    </a:lnTo>
                    <a:lnTo>
                      <a:pt x="232112" y="129661"/>
                    </a:lnTo>
                    <a:cubicBezTo>
                      <a:pt x="197981" y="151489"/>
                      <a:pt x="171390" y="168951"/>
                      <a:pt x="124956" y="208242"/>
                    </a:cubicBezTo>
                    <a:cubicBezTo>
                      <a:pt x="113348" y="218065"/>
                      <a:pt x="100201" y="229277"/>
                      <a:pt x="86168" y="241450"/>
                    </a:cubicBezTo>
                    <a:lnTo>
                      <a:pt x="65712" y="259526"/>
                    </a:lnTo>
                    <a:lnTo>
                      <a:pt x="55006" y="254082"/>
                    </a:lnTo>
                    <a:cubicBezTo>
                      <a:pt x="48656" y="251800"/>
                      <a:pt x="42207" y="249320"/>
                      <a:pt x="36849" y="243962"/>
                    </a:cubicBezTo>
                    <a:cubicBezTo>
                      <a:pt x="26133" y="233247"/>
                      <a:pt x="14227" y="213006"/>
                      <a:pt x="8274" y="198719"/>
                    </a:cubicBezTo>
                    <a:cubicBezTo>
                      <a:pt x="2321" y="184432"/>
                      <a:pt x="5893" y="170937"/>
                      <a:pt x="1130" y="158237"/>
                    </a:cubicBezTo>
                    <a:lnTo>
                      <a:pt x="0" y="156375"/>
                    </a:lnTo>
                    <a:lnTo>
                      <a:pt x="1133" y="155260"/>
                    </a:lnTo>
                    <a:cubicBezTo>
                      <a:pt x="39233" y="119938"/>
                      <a:pt x="78127" y="86402"/>
                      <a:pt x="115433" y="58224"/>
                    </a:cubicBezTo>
                    <a:lnTo>
                      <a:pt x="20317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7" name="组合 176"/>
            <p:cNvGrpSpPr/>
            <p:nvPr/>
          </p:nvGrpSpPr>
          <p:grpSpPr>
            <a:xfrm>
              <a:off x="4969857" y="3366138"/>
              <a:ext cx="500314" cy="509346"/>
              <a:chOff x="4969857" y="3366138"/>
              <a:chExt cx="500314" cy="509346"/>
            </a:xfrm>
            <a:solidFill>
              <a:srgbClr val="F25720"/>
            </a:solidFill>
          </p:grpSpPr>
          <p:sp>
            <p:nvSpPr>
              <p:cNvPr id="498" name="任意多边形 497"/>
              <p:cNvSpPr/>
              <p:nvPr/>
            </p:nvSpPr>
            <p:spPr>
              <a:xfrm>
                <a:off x="4976365" y="3410633"/>
                <a:ext cx="137867" cy="277374"/>
              </a:xfrm>
              <a:custGeom>
                <a:avLst/>
                <a:gdLst>
                  <a:gd name="connsiteX0" fmla="*/ 106175 w 137867"/>
                  <a:gd name="connsiteY0" fmla="*/ 0 h 277374"/>
                  <a:gd name="connsiteX1" fmla="*/ 111325 w 137867"/>
                  <a:gd name="connsiteY1" fmla="*/ 16582 h 277374"/>
                  <a:gd name="connsiteX2" fmla="*/ 117129 w 137867"/>
                  <a:gd name="connsiteY2" fmla="*/ 30274 h 277374"/>
                  <a:gd name="connsiteX3" fmla="*/ 128737 w 137867"/>
                  <a:gd name="connsiteY3" fmla="*/ 46943 h 277374"/>
                  <a:gd name="connsiteX4" fmla="*/ 137867 w 137867"/>
                  <a:gd name="connsiteY4" fmla="*/ 59413 h 277374"/>
                  <a:gd name="connsiteX5" fmla="*/ 95699 w 137867"/>
                  <a:gd name="connsiteY5" fmla="*/ 146956 h 277374"/>
                  <a:gd name="connsiteX6" fmla="*/ 59125 w 137867"/>
                  <a:gd name="connsiteY6" fmla="*/ 218356 h 277374"/>
                  <a:gd name="connsiteX7" fmla="*/ 28526 w 137867"/>
                  <a:gd name="connsiteY7" fmla="*/ 277374 h 277374"/>
                  <a:gd name="connsiteX8" fmla="*/ 20243 w 137867"/>
                  <a:gd name="connsiteY8" fmla="*/ 268249 h 277374"/>
                  <a:gd name="connsiteX9" fmla="*/ 12354 w 137867"/>
                  <a:gd name="connsiteY9" fmla="*/ 258873 h 277374"/>
                  <a:gd name="connsiteX10" fmla="*/ 448 w 137867"/>
                  <a:gd name="connsiteY10" fmla="*/ 230298 h 277374"/>
                  <a:gd name="connsiteX11" fmla="*/ 0 w 137867"/>
                  <a:gd name="connsiteY11" fmla="*/ 229760 h 277374"/>
                  <a:gd name="connsiteX12" fmla="*/ 8039 w 137867"/>
                  <a:gd name="connsiteY12" fmla="*/ 213931 h 277374"/>
                  <a:gd name="connsiteX13" fmla="*/ 45692 w 137867"/>
                  <a:gd name="connsiteY13" fmla="*/ 132671 h 277374"/>
                  <a:gd name="connsiteX14" fmla="*/ 106175 w 137867"/>
                  <a:gd name="connsiteY14" fmla="*/ 0 h 277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7867" h="277374">
                    <a:moveTo>
                      <a:pt x="106175" y="0"/>
                    </a:moveTo>
                    <a:lnTo>
                      <a:pt x="111325" y="16582"/>
                    </a:lnTo>
                    <a:cubicBezTo>
                      <a:pt x="112764" y="21146"/>
                      <a:pt x="114153" y="24718"/>
                      <a:pt x="117129" y="30274"/>
                    </a:cubicBezTo>
                    <a:cubicBezTo>
                      <a:pt x="120106" y="35830"/>
                      <a:pt x="124372" y="41386"/>
                      <a:pt x="128737" y="46943"/>
                    </a:cubicBezTo>
                    <a:lnTo>
                      <a:pt x="137867" y="59413"/>
                    </a:lnTo>
                    <a:lnTo>
                      <a:pt x="95699" y="146956"/>
                    </a:lnTo>
                    <a:cubicBezTo>
                      <a:pt x="83991" y="169776"/>
                      <a:pt x="71688" y="193887"/>
                      <a:pt x="59125" y="218356"/>
                    </a:cubicBezTo>
                    <a:lnTo>
                      <a:pt x="28526" y="277374"/>
                    </a:lnTo>
                    <a:lnTo>
                      <a:pt x="20243" y="268249"/>
                    </a:lnTo>
                    <a:cubicBezTo>
                      <a:pt x="17415" y="265521"/>
                      <a:pt x="14736" y="262842"/>
                      <a:pt x="12354" y="258873"/>
                    </a:cubicBezTo>
                    <a:cubicBezTo>
                      <a:pt x="7591" y="250936"/>
                      <a:pt x="3623" y="237442"/>
                      <a:pt x="448" y="230298"/>
                    </a:cubicBezTo>
                    <a:lnTo>
                      <a:pt x="0" y="229760"/>
                    </a:lnTo>
                    <a:lnTo>
                      <a:pt x="8039" y="213931"/>
                    </a:lnTo>
                    <a:cubicBezTo>
                      <a:pt x="20689" y="187043"/>
                      <a:pt x="33191" y="159262"/>
                      <a:pt x="45692" y="132671"/>
                    </a:cubicBezTo>
                    <a:lnTo>
                      <a:pt x="106175"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99" name="任意多边形 498"/>
              <p:cNvSpPr/>
              <p:nvPr/>
            </p:nvSpPr>
            <p:spPr>
              <a:xfrm>
                <a:off x="5045059" y="3534096"/>
                <a:ext cx="167584" cy="249636"/>
              </a:xfrm>
              <a:custGeom>
                <a:avLst/>
                <a:gdLst>
                  <a:gd name="connsiteX0" fmla="*/ 120709 w 167584"/>
                  <a:gd name="connsiteY0" fmla="*/ 0 h 249636"/>
                  <a:gd name="connsiteX1" fmla="*/ 127016 w 167584"/>
                  <a:gd name="connsiteY1" fmla="*/ 20367 h 249636"/>
                  <a:gd name="connsiteX2" fmla="*/ 134160 w 167584"/>
                  <a:gd name="connsiteY2" fmla="*/ 44923 h 249636"/>
                  <a:gd name="connsiteX3" fmla="*/ 165116 w 167584"/>
                  <a:gd name="connsiteY3" fmla="*/ 80641 h 249636"/>
                  <a:gd name="connsiteX4" fmla="*/ 167584 w 167584"/>
                  <a:gd name="connsiteY4" fmla="*/ 83758 h 249636"/>
                  <a:gd name="connsiteX5" fmla="*/ 159758 w 167584"/>
                  <a:gd name="connsiteY5" fmla="*/ 96268 h 249636"/>
                  <a:gd name="connsiteX6" fmla="*/ 91297 w 167584"/>
                  <a:gd name="connsiteY6" fmla="*/ 199704 h 249636"/>
                  <a:gd name="connsiteX7" fmla="*/ 53007 w 167584"/>
                  <a:gd name="connsiteY7" fmla="*/ 249636 h 249636"/>
                  <a:gd name="connsiteX8" fmla="*/ 38910 w 167584"/>
                  <a:gd name="connsiteY8" fmla="*/ 244055 h 249636"/>
                  <a:gd name="connsiteX9" fmla="*/ 24622 w 167584"/>
                  <a:gd name="connsiteY9" fmla="*/ 237804 h 249636"/>
                  <a:gd name="connsiteX10" fmla="*/ 0 w 167584"/>
                  <a:gd name="connsiteY10" fmla="*/ 215233 h 249636"/>
                  <a:gd name="connsiteX11" fmla="*/ 69869 w 167584"/>
                  <a:gd name="connsiteY11" fmla="*/ 97311 h 249636"/>
                  <a:gd name="connsiteX12" fmla="*/ 107411 w 167584"/>
                  <a:gd name="connsiteY12" fmla="*/ 26785 h 249636"/>
                  <a:gd name="connsiteX13" fmla="*/ 120709 w 167584"/>
                  <a:gd name="connsiteY13" fmla="*/ 0 h 249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7584" h="249636">
                    <a:moveTo>
                      <a:pt x="120709" y="0"/>
                    </a:moveTo>
                    <a:lnTo>
                      <a:pt x="127016" y="20367"/>
                    </a:lnTo>
                    <a:cubicBezTo>
                      <a:pt x="128703" y="29048"/>
                      <a:pt x="130390" y="37978"/>
                      <a:pt x="134160" y="44923"/>
                    </a:cubicBezTo>
                    <a:cubicBezTo>
                      <a:pt x="141701" y="58813"/>
                      <a:pt x="156782" y="71513"/>
                      <a:pt x="165116" y="80641"/>
                    </a:cubicBezTo>
                    <a:lnTo>
                      <a:pt x="167584" y="83758"/>
                    </a:lnTo>
                    <a:lnTo>
                      <a:pt x="159758" y="96268"/>
                    </a:lnTo>
                    <a:cubicBezTo>
                      <a:pt x="138029" y="131144"/>
                      <a:pt x="115705" y="165970"/>
                      <a:pt x="91297" y="199704"/>
                    </a:cubicBezTo>
                    <a:lnTo>
                      <a:pt x="53007" y="249636"/>
                    </a:lnTo>
                    <a:lnTo>
                      <a:pt x="38910" y="244055"/>
                    </a:lnTo>
                    <a:cubicBezTo>
                      <a:pt x="34147" y="242567"/>
                      <a:pt x="29385" y="240979"/>
                      <a:pt x="24622" y="237804"/>
                    </a:cubicBezTo>
                    <a:lnTo>
                      <a:pt x="0" y="215233"/>
                    </a:lnTo>
                    <a:lnTo>
                      <a:pt x="69869" y="97311"/>
                    </a:lnTo>
                    <a:cubicBezTo>
                      <a:pt x="82371" y="75285"/>
                      <a:pt x="94872" y="51497"/>
                      <a:pt x="107411" y="26785"/>
                    </a:cubicBezTo>
                    <a:lnTo>
                      <a:pt x="120709"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00" name="任意多边形 499"/>
              <p:cNvSpPr/>
              <p:nvPr/>
            </p:nvSpPr>
            <p:spPr>
              <a:xfrm>
                <a:off x="5156144" y="3649534"/>
                <a:ext cx="180130" cy="199345"/>
              </a:xfrm>
              <a:custGeom>
                <a:avLst/>
                <a:gdLst>
                  <a:gd name="connsiteX0" fmla="*/ 117990 w 180130"/>
                  <a:gd name="connsiteY0" fmla="*/ 0 h 199345"/>
                  <a:gd name="connsiteX1" fmla="*/ 120706 w 180130"/>
                  <a:gd name="connsiteY1" fmla="*/ 922 h 199345"/>
                  <a:gd name="connsiteX2" fmla="*/ 144519 w 180130"/>
                  <a:gd name="connsiteY2" fmla="*/ 17591 h 199345"/>
                  <a:gd name="connsiteX3" fmla="*/ 177856 w 180130"/>
                  <a:gd name="connsiteY3" fmla="*/ 24735 h 199345"/>
                  <a:gd name="connsiteX4" fmla="*/ 180130 w 180130"/>
                  <a:gd name="connsiteY4" fmla="*/ 25892 h 199345"/>
                  <a:gd name="connsiteX5" fmla="*/ 111181 w 180130"/>
                  <a:gd name="connsiteY5" fmla="*/ 127130 h 199345"/>
                  <a:gd name="connsiteX6" fmla="*/ 60439 w 180130"/>
                  <a:gd name="connsiteY6" fmla="*/ 199345 h 199345"/>
                  <a:gd name="connsiteX7" fmla="*/ 58793 w 180130"/>
                  <a:gd name="connsiteY7" fmla="*/ 198566 h 199345"/>
                  <a:gd name="connsiteX8" fmla="*/ 18312 w 180130"/>
                  <a:gd name="connsiteY8" fmla="*/ 184279 h 199345"/>
                  <a:gd name="connsiteX9" fmla="*/ 8043 w 180130"/>
                  <a:gd name="connsiteY9" fmla="*/ 175796 h 199345"/>
                  <a:gd name="connsiteX10" fmla="*/ 0 w 180130"/>
                  <a:gd name="connsiteY10" fmla="*/ 168298 h 199345"/>
                  <a:gd name="connsiteX11" fmla="*/ 63557 w 180130"/>
                  <a:gd name="connsiteY11" fmla="*/ 81885 h 199345"/>
                  <a:gd name="connsiteX12" fmla="*/ 101638 w 180130"/>
                  <a:gd name="connsiteY12" fmla="*/ 26075 h 199345"/>
                  <a:gd name="connsiteX13" fmla="*/ 117990 w 180130"/>
                  <a:gd name="connsiteY13" fmla="*/ 0 h 199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0130" h="199345">
                    <a:moveTo>
                      <a:pt x="117990" y="0"/>
                    </a:moveTo>
                    <a:lnTo>
                      <a:pt x="120706" y="922"/>
                    </a:lnTo>
                    <a:cubicBezTo>
                      <a:pt x="132612" y="6478"/>
                      <a:pt x="134994" y="13622"/>
                      <a:pt x="144519" y="17591"/>
                    </a:cubicBezTo>
                    <a:cubicBezTo>
                      <a:pt x="154044" y="21560"/>
                      <a:pt x="166347" y="20766"/>
                      <a:pt x="177856" y="24735"/>
                    </a:cubicBezTo>
                    <a:lnTo>
                      <a:pt x="180130" y="25892"/>
                    </a:lnTo>
                    <a:lnTo>
                      <a:pt x="111181" y="127130"/>
                    </a:lnTo>
                    <a:lnTo>
                      <a:pt x="60439" y="199345"/>
                    </a:lnTo>
                    <a:lnTo>
                      <a:pt x="58793" y="198566"/>
                    </a:lnTo>
                    <a:cubicBezTo>
                      <a:pt x="47284" y="194201"/>
                      <a:pt x="28234" y="189438"/>
                      <a:pt x="18312" y="184279"/>
                    </a:cubicBezTo>
                    <a:cubicBezTo>
                      <a:pt x="13351" y="181700"/>
                      <a:pt x="10573" y="178723"/>
                      <a:pt x="8043" y="175796"/>
                    </a:cubicBezTo>
                    <a:lnTo>
                      <a:pt x="0" y="168298"/>
                    </a:lnTo>
                    <a:lnTo>
                      <a:pt x="63557" y="81885"/>
                    </a:lnTo>
                    <a:cubicBezTo>
                      <a:pt x="77646" y="62538"/>
                      <a:pt x="90024" y="44108"/>
                      <a:pt x="101638" y="26075"/>
                    </a:cubicBezTo>
                    <a:lnTo>
                      <a:pt x="11799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01" name="任意多边形 500"/>
              <p:cNvSpPr/>
              <p:nvPr/>
            </p:nvSpPr>
            <p:spPr>
              <a:xfrm>
                <a:off x="5289280" y="3689280"/>
                <a:ext cx="180891" cy="186204"/>
              </a:xfrm>
              <a:custGeom>
                <a:avLst/>
                <a:gdLst>
                  <a:gd name="connsiteX0" fmla="*/ 120390 w 180891"/>
                  <a:gd name="connsiteY0" fmla="*/ 0 h 186204"/>
                  <a:gd name="connsiteX1" fmla="*/ 131487 w 180891"/>
                  <a:gd name="connsiteY1" fmla="*/ 4336 h 186204"/>
                  <a:gd name="connsiteX2" fmla="*/ 147114 w 180891"/>
                  <a:gd name="connsiteY2" fmla="*/ 11183 h 186204"/>
                  <a:gd name="connsiteX3" fmla="*/ 177772 w 180891"/>
                  <a:gd name="connsiteY3" fmla="*/ 15648 h 186204"/>
                  <a:gd name="connsiteX4" fmla="*/ 180891 w 180891"/>
                  <a:gd name="connsiteY4" fmla="*/ 16177 h 186204"/>
                  <a:gd name="connsiteX5" fmla="*/ 165496 w 180891"/>
                  <a:gd name="connsiteY5" fmla="*/ 37061 h 186204"/>
                  <a:gd name="connsiteX6" fmla="*/ 139972 w 180891"/>
                  <a:gd name="connsiteY6" fmla="*/ 73096 h 186204"/>
                  <a:gd name="connsiteX7" fmla="*/ 81036 w 180891"/>
                  <a:gd name="connsiteY7" fmla="*/ 164625 h 186204"/>
                  <a:gd name="connsiteX8" fmla="*/ 66827 w 180891"/>
                  <a:gd name="connsiteY8" fmla="*/ 185530 h 186204"/>
                  <a:gd name="connsiteX9" fmla="*/ 54245 w 180891"/>
                  <a:gd name="connsiteY9" fmla="*/ 185014 h 186204"/>
                  <a:gd name="connsiteX10" fmla="*/ 28051 w 180891"/>
                  <a:gd name="connsiteY10" fmla="*/ 185014 h 186204"/>
                  <a:gd name="connsiteX11" fmla="*/ 1857 w 180891"/>
                  <a:gd name="connsiteY11" fmla="*/ 175490 h 186204"/>
                  <a:gd name="connsiteX12" fmla="*/ 0 w 180891"/>
                  <a:gd name="connsiteY12" fmla="*/ 175315 h 186204"/>
                  <a:gd name="connsiteX13" fmla="*/ 60646 w 180891"/>
                  <a:gd name="connsiteY13" fmla="*/ 89317 h 186204"/>
                  <a:gd name="connsiteX14" fmla="*/ 120390 w 180891"/>
                  <a:gd name="connsiteY14" fmla="*/ 0 h 186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0891" h="186204">
                    <a:moveTo>
                      <a:pt x="120390" y="0"/>
                    </a:moveTo>
                    <a:lnTo>
                      <a:pt x="131487" y="4336"/>
                    </a:lnTo>
                    <a:cubicBezTo>
                      <a:pt x="135406" y="6619"/>
                      <a:pt x="139772" y="9199"/>
                      <a:pt x="147114" y="11183"/>
                    </a:cubicBezTo>
                    <a:cubicBezTo>
                      <a:pt x="154456" y="13168"/>
                      <a:pt x="166263" y="14160"/>
                      <a:pt x="177772" y="15648"/>
                    </a:cubicBezTo>
                    <a:lnTo>
                      <a:pt x="180891" y="16177"/>
                    </a:lnTo>
                    <a:lnTo>
                      <a:pt x="165496" y="37061"/>
                    </a:lnTo>
                    <a:cubicBezTo>
                      <a:pt x="157633" y="47944"/>
                      <a:pt x="149299" y="59702"/>
                      <a:pt x="139972" y="73096"/>
                    </a:cubicBezTo>
                    <a:cubicBezTo>
                      <a:pt x="121319" y="99885"/>
                      <a:pt x="101872" y="131635"/>
                      <a:pt x="81036" y="164625"/>
                    </a:cubicBezTo>
                    <a:lnTo>
                      <a:pt x="66827" y="185530"/>
                    </a:lnTo>
                    <a:lnTo>
                      <a:pt x="54245" y="185014"/>
                    </a:lnTo>
                    <a:cubicBezTo>
                      <a:pt x="34004" y="186601"/>
                      <a:pt x="36782" y="186601"/>
                      <a:pt x="28051" y="185014"/>
                    </a:cubicBezTo>
                    <a:cubicBezTo>
                      <a:pt x="19320" y="183427"/>
                      <a:pt x="14160" y="177871"/>
                      <a:pt x="1857" y="175490"/>
                    </a:cubicBezTo>
                    <a:lnTo>
                      <a:pt x="0" y="175315"/>
                    </a:lnTo>
                    <a:lnTo>
                      <a:pt x="60646" y="89317"/>
                    </a:lnTo>
                    <a:lnTo>
                      <a:pt x="12039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02" name="任意多边形 501"/>
              <p:cNvSpPr/>
              <p:nvPr/>
            </p:nvSpPr>
            <p:spPr>
              <a:xfrm>
                <a:off x="5004891" y="3470046"/>
                <a:ext cx="160877" cy="279283"/>
              </a:xfrm>
              <a:custGeom>
                <a:avLst/>
                <a:gdLst>
                  <a:gd name="connsiteX0" fmla="*/ 109341 w 160877"/>
                  <a:gd name="connsiteY0" fmla="*/ 0 h 279283"/>
                  <a:gd name="connsiteX1" fmla="*/ 112415 w 160877"/>
                  <a:gd name="connsiteY1" fmla="*/ 4198 h 279283"/>
                  <a:gd name="connsiteX2" fmla="*/ 129084 w 160877"/>
                  <a:gd name="connsiteY2" fmla="*/ 37535 h 279283"/>
                  <a:gd name="connsiteX3" fmla="*/ 160040 w 160877"/>
                  <a:gd name="connsiteY3" fmla="*/ 61348 h 279283"/>
                  <a:gd name="connsiteX4" fmla="*/ 160877 w 160877"/>
                  <a:gd name="connsiteY4" fmla="*/ 64050 h 279283"/>
                  <a:gd name="connsiteX5" fmla="*/ 147579 w 160877"/>
                  <a:gd name="connsiteY5" fmla="*/ 90835 h 279283"/>
                  <a:gd name="connsiteX6" fmla="*/ 110037 w 160877"/>
                  <a:gd name="connsiteY6" fmla="*/ 161361 h 279283"/>
                  <a:gd name="connsiteX7" fmla="*/ 40168 w 160877"/>
                  <a:gd name="connsiteY7" fmla="*/ 279283 h 279283"/>
                  <a:gd name="connsiteX8" fmla="*/ 36215 w 160877"/>
                  <a:gd name="connsiteY8" fmla="*/ 275660 h 279283"/>
                  <a:gd name="connsiteX9" fmla="*/ 19547 w 160877"/>
                  <a:gd name="connsiteY9" fmla="*/ 249467 h 279283"/>
                  <a:gd name="connsiteX10" fmla="*/ 498 w 160877"/>
                  <a:gd name="connsiteY10" fmla="*/ 218510 h 279283"/>
                  <a:gd name="connsiteX11" fmla="*/ 0 w 160877"/>
                  <a:gd name="connsiteY11" fmla="*/ 217961 h 279283"/>
                  <a:gd name="connsiteX12" fmla="*/ 30599 w 160877"/>
                  <a:gd name="connsiteY12" fmla="*/ 158943 h 279283"/>
                  <a:gd name="connsiteX13" fmla="*/ 67173 w 160877"/>
                  <a:gd name="connsiteY13" fmla="*/ 87543 h 279283"/>
                  <a:gd name="connsiteX14" fmla="*/ 109341 w 160877"/>
                  <a:gd name="connsiteY14" fmla="*/ 0 h 279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0877" h="279283">
                    <a:moveTo>
                      <a:pt x="109341" y="0"/>
                    </a:moveTo>
                    <a:lnTo>
                      <a:pt x="112415" y="4198"/>
                    </a:lnTo>
                    <a:cubicBezTo>
                      <a:pt x="119162" y="15310"/>
                      <a:pt x="121147" y="28010"/>
                      <a:pt x="129084" y="37535"/>
                    </a:cubicBezTo>
                    <a:cubicBezTo>
                      <a:pt x="137021" y="47060"/>
                      <a:pt x="152499" y="49442"/>
                      <a:pt x="160040" y="61348"/>
                    </a:cubicBezTo>
                    <a:lnTo>
                      <a:pt x="160877" y="64050"/>
                    </a:lnTo>
                    <a:lnTo>
                      <a:pt x="147579" y="90835"/>
                    </a:lnTo>
                    <a:cubicBezTo>
                      <a:pt x="135040" y="115547"/>
                      <a:pt x="122539" y="139335"/>
                      <a:pt x="110037" y="161361"/>
                    </a:cubicBezTo>
                    <a:lnTo>
                      <a:pt x="40168" y="279283"/>
                    </a:lnTo>
                    <a:lnTo>
                      <a:pt x="36215" y="275660"/>
                    </a:lnTo>
                    <a:cubicBezTo>
                      <a:pt x="28674" y="266929"/>
                      <a:pt x="25500" y="258992"/>
                      <a:pt x="19547" y="249467"/>
                    </a:cubicBezTo>
                    <a:cubicBezTo>
                      <a:pt x="13594" y="239942"/>
                      <a:pt x="6451" y="226845"/>
                      <a:pt x="498" y="218510"/>
                    </a:cubicBezTo>
                    <a:lnTo>
                      <a:pt x="0" y="217961"/>
                    </a:lnTo>
                    <a:lnTo>
                      <a:pt x="30599" y="158943"/>
                    </a:lnTo>
                    <a:cubicBezTo>
                      <a:pt x="43162" y="134474"/>
                      <a:pt x="55465" y="110363"/>
                      <a:pt x="67173" y="87543"/>
                    </a:cubicBezTo>
                    <a:lnTo>
                      <a:pt x="109341"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03" name="任意多边形 502"/>
              <p:cNvSpPr/>
              <p:nvPr/>
            </p:nvSpPr>
            <p:spPr>
              <a:xfrm>
                <a:off x="5098066" y="3617854"/>
                <a:ext cx="176068" cy="199978"/>
              </a:xfrm>
              <a:custGeom>
                <a:avLst/>
                <a:gdLst>
                  <a:gd name="connsiteX0" fmla="*/ 114577 w 176068"/>
                  <a:gd name="connsiteY0" fmla="*/ 0 h 199978"/>
                  <a:gd name="connsiteX1" fmla="*/ 120592 w 176068"/>
                  <a:gd name="connsiteY1" fmla="*/ 7599 h 199978"/>
                  <a:gd name="connsiteX2" fmla="*/ 131159 w 176068"/>
                  <a:gd name="connsiteY2" fmla="*/ 15934 h 199978"/>
                  <a:gd name="connsiteX3" fmla="*/ 154674 w 176068"/>
                  <a:gd name="connsiteY3" fmla="*/ 24417 h 199978"/>
                  <a:gd name="connsiteX4" fmla="*/ 176068 w 176068"/>
                  <a:gd name="connsiteY4" fmla="*/ 31680 h 199978"/>
                  <a:gd name="connsiteX5" fmla="*/ 159716 w 176068"/>
                  <a:gd name="connsiteY5" fmla="*/ 57755 h 199978"/>
                  <a:gd name="connsiteX6" fmla="*/ 121635 w 176068"/>
                  <a:gd name="connsiteY6" fmla="*/ 113565 h 199978"/>
                  <a:gd name="connsiteX7" fmla="*/ 58078 w 176068"/>
                  <a:gd name="connsiteY7" fmla="*/ 199978 h 199978"/>
                  <a:gd name="connsiteX8" fmla="*/ 57340 w 176068"/>
                  <a:gd name="connsiteY8" fmla="*/ 199290 h 199978"/>
                  <a:gd name="connsiteX9" fmla="*/ 28765 w 176068"/>
                  <a:gd name="connsiteY9" fmla="*/ 187384 h 199978"/>
                  <a:gd name="connsiteX10" fmla="*/ 190 w 176068"/>
                  <a:gd name="connsiteY10" fmla="*/ 165953 h 199978"/>
                  <a:gd name="connsiteX11" fmla="*/ 0 w 176068"/>
                  <a:gd name="connsiteY11" fmla="*/ 165878 h 199978"/>
                  <a:gd name="connsiteX12" fmla="*/ 38290 w 176068"/>
                  <a:gd name="connsiteY12" fmla="*/ 115946 h 199978"/>
                  <a:gd name="connsiteX13" fmla="*/ 106751 w 176068"/>
                  <a:gd name="connsiteY13" fmla="*/ 12510 h 199978"/>
                  <a:gd name="connsiteX14" fmla="*/ 114577 w 176068"/>
                  <a:gd name="connsiteY14" fmla="*/ 0 h 19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76068" h="199978">
                    <a:moveTo>
                      <a:pt x="114577" y="0"/>
                    </a:moveTo>
                    <a:lnTo>
                      <a:pt x="120592" y="7599"/>
                    </a:lnTo>
                    <a:cubicBezTo>
                      <a:pt x="122924" y="10477"/>
                      <a:pt x="125603" y="12958"/>
                      <a:pt x="131159" y="15934"/>
                    </a:cubicBezTo>
                    <a:cubicBezTo>
                      <a:pt x="136715" y="18911"/>
                      <a:pt x="145645" y="21689"/>
                      <a:pt x="154674" y="24417"/>
                    </a:cubicBezTo>
                    <a:lnTo>
                      <a:pt x="176068" y="31680"/>
                    </a:lnTo>
                    <a:lnTo>
                      <a:pt x="159716" y="57755"/>
                    </a:lnTo>
                    <a:cubicBezTo>
                      <a:pt x="148102" y="75788"/>
                      <a:pt x="135724" y="94218"/>
                      <a:pt x="121635" y="113565"/>
                    </a:cubicBezTo>
                    <a:lnTo>
                      <a:pt x="58078" y="199978"/>
                    </a:lnTo>
                    <a:lnTo>
                      <a:pt x="57340" y="199290"/>
                    </a:lnTo>
                    <a:cubicBezTo>
                      <a:pt x="49403" y="194528"/>
                      <a:pt x="38290" y="192940"/>
                      <a:pt x="28765" y="187384"/>
                    </a:cubicBezTo>
                    <a:cubicBezTo>
                      <a:pt x="19240" y="181828"/>
                      <a:pt x="9715" y="171509"/>
                      <a:pt x="190" y="165953"/>
                    </a:cubicBezTo>
                    <a:lnTo>
                      <a:pt x="0" y="165878"/>
                    </a:lnTo>
                    <a:lnTo>
                      <a:pt x="38290" y="115946"/>
                    </a:lnTo>
                    <a:cubicBezTo>
                      <a:pt x="62698" y="82212"/>
                      <a:pt x="85022" y="47386"/>
                      <a:pt x="106751" y="12510"/>
                    </a:cubicBezTo>
                    <a:lnTo>
                      <a:pt x="114577"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04" name="任意多边形 503"/>
              <p:cNvSpPr/>
              <p:nvPr/>
            </p:nvSpPr>
            <p:spPr>
              <a:xfrm>
                <a:off x="5216583" y="3675426"/>
                <a:ext cx="193087" cy="189169"/>
              </a:xfrm>
              <a:custGeom>
                <a:avLst/>
                <a:gdLst>
                  <a:gd name="connsiteX0" fmla="*/ 119691 w 193087"/>
                  <a:gd name="connsiteY0" fmla="*/ 0 h 189169"/>
                  <a:gd name="connsiteX1" fmla="*/ 134979 w 193087"/>
                  <a:gd name="connsiteY1" fmla="*/ 7773 h 189169"/>
                  <a:gd name="connsiteX2" fmla="*/ 153136 w 193087"/>
                  <a:gd name="connsiteY2" fmla="*/ 15512 h 189169"/>
                  <a:gd name="connsiteX3" fmla="*/ 191236 w 193087"/>
                  <a:gd name="connsiteY3" fmla="*/ 13130 h 189169"/>
                  <a:gd name="connsiteX4" fmla="*/ 193087 w 193087"/>
                  <a:gd name="connsiteY4" fmla="*/ 13854 h 189169"/>
                  <a:gd name="connsiteX5" fmla="*/ 133343 w 193087"/>
                  <a:gd name="connsiteY5" fmla="*/ 103171 h 189169"/>
                  <a:gd name="connsiteX6" fmla="*/ 72697 w 193087"/>
                  <a:gd name="connsiteY6" fmla="*/ 189169 h 189169"/>
                  <a:gd name="connsiteX7" fmla="*/ 50891 w 193087"/>
                  <a:gd name="connsiteY7" fmla="*/ 187111 h 189169"/>
                  <a:gd name="connsiteX8" fmla="*/ 26930 w 193087"/>
                  <a:gd name="connsiteY8" fmla="*/ 184580 h 189169"/>
                  <a:gd name="connsiteX9" fmla="*/ 12195 w 193087"/>
                  <a:gd name="connsiteY9" fmla="*/ 179222 h 189169"/>
                  <a:gd name="connsiteX10" fmla="*/ 0 w 193087"/>
                  <a:gd name="connsiteY10" fmla="*/ 173453 h 189169"/>
                  <a:gd name="connsiteX11" fmla="*/ 50742 w 193087"/>
                  <a:gd name="connsiteY11" fmla="*/ 101238 h 189169"/>
                  <a:gd name="connsiteX12" fmla="*/ 119691 w 193087"/>
                  <a:gd name="connsiteY12" fmla="*/ 0 h 189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087" h="189169">
                    <a:moveTo>
                      <a:pt x="119691" y="0"/>
                    </a:moveTo>
                    <a:lnTo>
                      <a:pt x="134979" y="7773"/>
                    </a:lnTo>
                    <a:cubicBezTo>
                      <a:pt x="140932" y="11147"/>
                      <a:pt x="146985" y="14322"/>
                      <a:pt x="153136" y="15512"/>
                    </a:cubicBezTo>
                    <a:cubicBezTo>
                      <a:pt x="165439" y="17893"/>
                      <a:pt x="180124" y="11543"/>
                      <a:pt x="191236" y="13130"/>
                    </a:cubicBezTo>
                    <a:lnTo>
                      <a:pt x="193087" y="13854"/>
                    </a:lnTo>
                    <a:lnTo>
                      <a:pt x="133343" y="103171"/>
                    </a:lnTo>
                    <a:lnTo>
                      <a:pt x="72697" y="189169"/>
                    </a:lnTo>
                    <a:lnTo>
                      <a:pt x="50891" y="187111"/>
                    </a:lnTo>
                    <a:cubicBezTo>
                      <a:pt x="42110" y="186565"/>
                      <a:pt x="33280" y="185969"/>
                      <a:pt x="26930" y="184580"/>
                    </a:cubicBezTo>
                    <a:cubicBezTo>
                      <a:pt x="20580" y="183191"/>
                      <a:pt x="16313" y="181306"/>
                      <a:pt x="12195" y="179222"/>
                    </a:cubicBezTo>
                    <a:lnTo>
                      <a:pt x="0" y="173453"/>
                    </a:lnTo>
                    <a:lnTo>
                      <a:pt x="50742" y="101238"/>
                    </a:lnTo>
                    <a:lnTo>
                      <a:pt x="119691"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505" name="任意多边形 504"/>
              <p:cNvSpPr/>
              <p:nvPr/>
            </p:nvSpPr>
            <p:spPr>
              <a:xfrm>
                <a:off x="4969857" y="3366138"/>
                <a:ext cx="112683" cy="274255"/>
              </a:xfrm>
              <a:custGeom>
                <a:avLst/>
                <a:gdLst>
                  <a:gd name="connsiteX0" fmla="*/ 103373 w 112683"/>
                  <a:gd name="connsiteY0" fmla="*/ 0 h 274255"/>
                  <a:gd name="connsiteX1" fmla="*/ 107303 w 112683"/>
                  <a:gd name="connsiteY1" fmla="*/ 21302 h 274255"/>
                  <a:gd name="connsiteX2" fmla="*/ 111731 w 112683"/>
                  <a:gd name="connsiteY2" fmla="*/ 41431 h 274255"/>
                  <a:gd name="connsiteX3" fmla="*/ 112683 w 112683"/>
                  <a:gd name="connsiteY3" fmla="*/ 44495 h 274255"/>
                  <a:gd name="connsiteX4" fmla="*/ 52200 w 112683"/>
                  <a:gd name="connsiteY4" fmla="*/ 177165 h 274255"/>
                  <a:gd name="connsiteX5" fmla="*/ 14547 w 112683"/>
                  <a:gd name="connsiteY5" fmla="*/ 258425 h 274255"/>
                  <a:gd name="connsiteX6" fmla="*/ 6508 w 112683"/>
                  <a:gd name="connsiteY6" fmla="*/ 274255 h 274255"/>
                  <a:gd name="connsiteX7" fmla="*/ 3979 w 112683"/>
                  <a:gd name="connsiteY7" fmla="*/ 271221 h 274255"/>
                  <a:gd name="connsiteX8" fmla="*/ 2491 w 112683"/>
                  <a:gd name="connsiteY8" fmla="*/ 268766 h 274255"/>
                  <a:gd name="connsiteX9" fmla="*/ 0 w 112683"/>
                  <a:gd name="connsiteY9" fmla="*/ 261085 h 274255"/>
                  <a:gd name="connsiteX10" fmla="*/ 35534 w 112683"/>
                  <a:gd name="connsiteY10" fmla="*/ 177164 h 274255"/>
                  <a:gd name="connsiteX11" fmla="*/ 92237 w 112683"/>
                  <a:gd name="connsiteY11" fmla="*/ 28782 h 274255"/>
                  <a:gd name="connsiteX12" fmla="*/ 103373 w 112683"/>
                  <a:gd name="connsiteY12" fmla="*/ 0 h 274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2683" h="274255">
                    <a:moveTo>
                      <a:pt x="103373" y="0"/>
                    </a:moveTo>
                    <a:lnTo>
                      <a:pt x="107303" y="21302"/>
                    </a:lnTo>
                    <a:cubicBezTo>
                      <a:pt x="108755" y="29475"/>
                      <a:pt x="110144" y="36669"/>
                      <a:pt x="111731" y="41431"/>
                    </a:cubicBezTo>
                    <a:lnTo>
                      <a:pt x="112683" y="44495"/>
                    </a:lnTo>
                    <a:lnTo>
                      <a:pt x="52200" y="177165"/>
                    </a:lnTo>
                    <a:cubicBezTo>
                      <a:pt x="39699" y="203756"/>
                      <a:pt x="27197" y="231537"/>
                      <a:pt x="14547" y="258425"/>
                    </a:cubicBezTo>
                    <a:lnTo>
                      <a:pt x="6508" y="274255"/>
                    </a:lnTo>
                    <a:lnTo>
                      <a:pt x="3979" y="271221"/>
                    </a:lnTo>
                    <a:cubicBezTo>
                      <a:pt x="3582" y="270924"/>
                      <a:pt x="3136" y="270329"/>
                      <a:pt x="2491" y="268766"/>
                    </a:cubicBezTo>
                    <a:lnTo>
                      <a:pt x="0" y="261085"/>
                    </a:lnTo>
                    <a:lnTo>
                      <a:pt x="35534" y="177164"/>
                    </a:lnTo>
                    <a:cubicBezTo>
                      <a:pt x="54981" y="130332"/>
                      <a:pt x="73138" y="80623"/>
                      <a:pt x="92237" y="28782"/>
                    </a:cubicBezTo>
                    <a:lnTo>
                      <a:pt x="10337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8" name="组合 177"/>
            <p:cNvGrpSpPr/>
            <p:nvPr/>
          </p:nvGrpSpPr>
          <p:grpSpPr>
            <a:xfrm>
              <a:off x="4810700" y="3766759"/>
              <a:ext cx="427311" cy="400800"/>
              <a:chOff x="4810700" y="3766759"/>
              <a:chExt cx="427311" cy="400800"/>
            </a:xfrm>
            <a:solidFill>
              <a:srgbClr val="F25720"/>
            </a:solidFill>
          </p:grpSpPr>
          <p:sp>
            <p:nvSpPr>
              <p:cNvPr id="485" name="任意多边形 484"/>
              <p:cNvSpPr/>
              <p:nvPr/>
            </p:nvSpPr>
            <p:spPr>
              <a:xfrm>
                <a:off x="4891804" y="3766759"/>
                <a:ext cx="13548" cy="27486"/>
              </a:xfrm>
              <a:custGeom>
                <a:avLst/>
                <a:gdLst>
                  <a:gd name="connsiteX0" fmla="*/ 13335 w 13548"/>
                  <a:gd name="connsiteY0" fmla="*/ 0 h 27486"/>
                  <a:gd name="connsiteX1" fmla="*/ 13548 w 13548"/>
                  <a:gd name="connsiteY1" fmla="*/ 4625 h 27486"/>
                  <a:gd name="connsiteX2" fmla="*/ 11637 w 13548"/>
                  <a:gd name="connsiteY2" fmla="*/ 7970 h 27486"/>
                  <a:gd name="connsiteX3" fmla="*/ 0 w 13548"/>
                  <a:gd name="connsiteY3" fmla="*/ 27486 h 27486"/>
                  <a:gd name="connsiteX4" fmla="*/ 13335 w 13548"/>
                  <a:gd name="connsiteY4" fmla="*/ 0 h 274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8" h="27486">
                    <a:moveTo>
                      <a:pt x="13335" y="0"/>
                    </a:moveTo>
                    <a:lnTo>
                      <a:pt x="13548" y="4625"/>
                    </a:lnTo>
                    <a:lnTo>
                      <a:pt x="11637" y="7970"/>
                    </a:lnTo>
                    <a:lnTo>
                      <a:pt x="0" y="27486"/>
                    </a:lnTo>
                    <a:lnTo>
                      <a:pt x="13335"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86" name="任意多边形 485"/>
              <p:cNvSpPr/>
              <p:nvPr/>
            </p:nvSpPr>
            <p:spPr>
              <a:xfrm>
                <a:off x="4829708" y="3824174"/>
                <a:ext cx="132361" cy="173514"/>
              </a:xfrm>
              <a:custGeom>
                <a:avLst/>
                <a:gdLst>
                  <a:gd name="connsiteX0" fmla="*/ 100274 w 132361"/>
                  <a:gd name="connsiteY0" fmla="*/ 0 h 173514"/>
                  <a:gd name="connsiteX1" fmla="*/ 101861 w 132361"/>
                  <a:gd name="connsiteY1" fmla="*/ 2495 h 173514"/>
                  <a:gd name="connsiteX2" fmla="*/ 113767 w 132361"/>
                  <a:gd name="connsiteY2" fmla="*/ 23927 h 173514"/>
                  <a:gd name="connsiteX3" fmla="*/ 132361 w 132361"/>
                  <a:gd name="connsiteY3" fmla="*/ 47169 h 173514"/>
                  <a:gd name="connsiteX4" fmla="*/ 56619 w 132361"/>
                  <a:gd name="connsiteY4" fmla="*/ 142542 h 173514"/>
                  <a:gd name="connsiteX5" fmla="*/ 27421 w 132361"/>
                  <a:gd name="connsiteY5" fmla="*/ 173514 h 173514"/>
                  <a:gd name="connsiteX6" fmla="*/ 21196 w 132361"/>
                  <a:gd name="connsiteY6" fmla="*/ 169183 h 173514"/>
                  <a:gd name="connsiteX7" fmla="*/ 13755 w 132361"/>
                  <a:gd name="connsiteY7" fmla="*/ 164420 h 173514"/>
                  <a:gd name="connsiteX8" fmla="*/ 1848 w 132361"/>
                  <a:gd name="connsiteY8" fmla="*/ 142989 h 173514"/>
                  <a:gd name="connsiteX9" fmla="*/ 0 w 132361"/>
                  <a:gd name="connsiteY9" fmla="*/ 141933 h 173514"/>
                  <a:gd name="connsiteX10" fmla="*/ 34591 w 132361"/>
                  <a:gd name="connsiteY10" fmla="*/ 99830 h 173514"/>
                  <a:gd name="connsiteX11" fmla="*/ 94717 w 132361"/>
                  <a:gd name="connsiteY11" fmla="*/ 9640 h 173514"/>
                  <a:gd name="connsiteX12" fmla="*/ 100274 w 132361"/>
                  <a:gd name="connsiteY12" fmla="*/ 0 h 173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2361" h="173514">
                    <a:moveTo>
                      <a:pt x="100274" y="0"/>
                    </a:moveTo>
                    <a:lnTo>
                      <a:pt x="101861" y="2495"/>
                    </a:lnTo>
                    <a:cubicBezTo>
                      <a:pt x="106624" y="10433"/>
                      <a:pt x="108608" y="16386"/>
                      <a:pt x="113767" y="23927"/>
                    </a:cubicBezTo>
                    <a:lnTo>
                      <a:pt x="132361" y="47169"/>
                    </a:lnTo>
                    <a:lnTo>
                      <a:pt x="56619" y="142542"/>
                    </a:lnTo>
                    <a:lnTo>
                      <a:pt x="27421" y="173514"/>
                    </a:lnTo>
                    <a:lnTo>
                      <a:pt x="21196" y="169183"/>
                    </a:lnTo>
                    <a:cubicBezTo>
                      <a:pt x="18617" y="168091"/>
                      <a:pt x="15938" y="167000"/>
                      <a:pt x="13755" y="164420"/>
                    </a:cubicBezTo>
                    <a:cubicBezTo>
                      <a:pt x="9389" y="159261"/>
                      <a:pt x="6214" y="148545"/>
                      <a:pt x="1848" y="142989"/>
                    </a:cubicBezTo>
                    <a:lnTo>
                      <a:pt x="0" y="141933"/>
                    </a:lnTo>
                    <a:lnTo>
                      <a:pt x="34591" y="99830"/>
                    </a:lnTo>
                    <a:cubicBezTo>
                      <a:pt x="53442" y="74529"/>
                      <a:pt x="72492" y="46153"/>
                      <a:pt x="94717" y="9640"/>
                    </a:cubicBezTo>
                    <a:lnTo>
                      <a:pt x="10027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87" name="任意多边形 486"/>
              <p:cNvSpPr/>
              <p:nvPr/>
            </p:nvSpPr>
            <p:spPr>
              <a:xfrm>
                <a:off x="4877713" y="3910946"/>
                <a:ext cx="168222" cy="162286"/>
              </a:xfrm>
              <a:custGeom>
                <a:avLst/>
                <a:gdLst>
                  <a:gd name="connsiteX0" fmla="*/ 116520 w 168222"/>
                  <a:gd name="connsiteY0" fmla="*/ 0 h 162286"/>
                  <a:gd name="connsiteX1" fmla="*/ 118149 w 168222"/>
                  <a:gd name="connsiteY1" fmla="*/ 1448 h 162286"/>
                  <a:gd name="connsiteX2" fmla="*/ 137198 w 168222"/>
                  <a:gd name="connsiteY2" fmla="*/ 25260 h 162286"/>
                  <a:gd name="connsiteX3" fmla="*/ 168155 w 168222"/>
                  <a:gd name="connsiteY3" fmla="*/ 44310 h 162286"/>
                  <a:gd name="connsiteX4" fmla="*/ 168222 w 168222"/>
                  <a:gd name="connsiteY4" fmla="*/ 44354 h 162286"/>
                  <a:gd name="connsiteX5" fmla="*/ 151487 w 168222"/>
                  <a:gd name="connsiteY5" fmla="*/ 63362 h 162286"/>
                  <a:gd name="connsiteX6" fmla="*/ 47826 w 168222"/>
                  <a:gd name="connsiteY6" fmla="*/ 162286 h 162286"/>
                  <a:gd name="connsiteX7" fmla="*/ 46711 w 168222"/>
                  <a:gd name="connsiteY7" fmla="*/ 160992 h 162286"/>
                  <a:gd name="connsiteX8" fmla="*/ 18137 w 168222"/>
                  <a:gd name="connsiteY8" fmla="*/ 144322 h 162286"/>
                  <a:gd name="connsiteX9" fmla="*/ 0 w 168222"/>
                  <a:gd name="connsiteY9" fmla="*/ 123920 h 162286"/>
                  <a:gd name="connsiteX10" fmla="*/ 17838 w 168222"/>
                  <a:gd name="connsiteY10" fmla="*/ 107265 h 162286"/>
                  <a:gd name="connsiteX11" fmla="*/ 99099 w 168222"/>
                  <a:gd name="connsiteY11" fmla="*/ 20498 h 162286"/>
                  <a:gd name="connsiteX12" fmla="*/ 116520 w 168222"/>
                  <a:gd name="connsiteY12" fmla="*/ 0 h 162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222" h="162286">
                    <a:moveTo>
                      <a:pt x="116520" y="0"/>
                    </a:moveTo>
                    <a:lnTo>
                      <a:pt x="118149" y="1448"/>
                    </a:lnTo>
                    <a:cubicBezTo>
                      <a:pt x="124896" y="8592"/>
                      <a:pt x="128864" y="18116"/>
                      <a:pt x="137198" y="25260"/>
                    </a:cubicBezTo>
                    <a:cubicBezTo>
                      <a:pt x="145532" y="32404"/>
                      <a:pt x="158233" y="37960"/>
                      <a:pt x="168155" y="44310"/>
                    </a:cubicBezTo>
                    <a:lnTo>
                      <a:pt x="168222" y="44354"/>
                    </a:lnTo>
                    <a:lnTo>
                      <a:pt x="151487" y="63362"/>
                    </a:lnTo>
                    <a:lnTo>
                      <a:pt x="47826" y="162286"/>
                    </a:lnTo>
                    <a:lnTo>
                      <a:pt x="46711" y="160992"/>
                    </a:lnTo>
                    <a:cubicBezTo>
                      <a:pt x="37980" y="153848"/>
                      <a:pt x="26074" y="150672"/>
                      <a:pt x="18137" y="144322"/>
                    </a:cubicBezTo>
                    <a:lnTo>
                      <a:pt x="0" y="123920"/>
                    </a:lnTo>
                    <a:lnTo>
                      <a:pt x="17838" y="107265"/>
                    </a:lnTo>
                    <a:cubicBezTo>
                      <a:pt x="45124" y="79732"/>
                      <a:pt x="72112" y="50661"/>
                      <a:pt x="99099" y="20498"/>
                    </a:cubicBezTo>
                    <a:lnTo>
                      <a:pt x="11652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88" name="任意多边形 487"/>
              <p:cNvSpPr/>
              <p:nvPr/>
            </p:nvSpPr>
            <p:spPr>
              <a:xfrm>
                <a:off x="4989823" y="3984293"/>
                <a:ext cx="186533" cy="162051"/>
              </a:xfrm>
              <a:custGeom>
                <a:avLst/>
                <a:gdLst>
                  <a:gd name="connsiteX0" fmla="*/ 123511 w 186533"/>
                  <a:gd name="connsiteY0" fmla="*/ 0 h 162051"/>
                  <a:gd name="connsiteX1" fmla="*/ 151295 w 186533"/>
                  <a:gd name="connsiteY1" fmla="*/ 16208 h 162051"/>
                  <a:gd name="connsiteX2" fmla="*/ 186533 w 186533"/>
                  <a:gd name="connsiteY2" fmla="*/ 25604 h 162051"/>
                  <a:gd name="connsiteX3" fmla="*/ 181211 w 186533"/>
                  <a:gd name="connsiteY3" fmla="*/ 32283 h 162051"/>
                  <a:gd name="connsiteX4" fmla="*/ 75096 w 186533"/>
                  <a:gd name="connsiteY4" fmla="*/ 144797 h 162051"/>
                  <a:gd name="connsiteX5" fmla="*/ 52692 w 186533"/>
                  <a:gd name="connsiteY5" fmla="*/ 162051 h 162051"/>
                  <a:gd name="connsiteX6" fmla="*/ 51283 w 186533"/>
                  <a:gd name="connsiteY6" fmla="*/ 161464 h 162051"/>
                  <a:gd name="connsiteX7" fmla="*/ 17946 w 186533"/>
                  <a:gd name="connsiteY7" fmla="*/ 151939 h 162051"/>
                  <a:gd name="connsiteX8" fmla="*/ 8868 w 186533"/>
                  <a:gd name="connsiteY8" fmla="*/ 143010 h 162051"/>
                  <a:gd name="connsiteX9" fmla="*/ 0 w 186533"/>
                  <a:gd name="connsiteY9" fmla="*/ 134010 h 162051"/>
                  <a:gd name="connsiteX10" fmla="*/ 1277 w 186533"/>
                  <a:gd name="connsiteY10" fmla="*/ 132890 h 162051"/>
                  <a:gd name="connsiteX11" fmla="*/ 73906 w 186533"/>
                  <a:gd name="connsiteY11" fmla="*/ 58327 h 162051"/>
                  <a:gd name="connsiteX12" fmla="*/ 123511 w 186533"/>
                  <a:gd name="connsiteY12" fmla="*/ 0 h 162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533" h="162051">
                    <a:moveTo>
                      <a:pt x="123511" y="0"/>
                    </a:moveTo>
                    <a:lnTo>
                      <a:pt x="151295" y="16208"/>
                    </a:lnTo>
                    <a:lnTo>
                      <a:pt x="186533" y="25604"/>
                    </a:lnTo>
                    <a:lnTo>
                      <a:pt x="181211" y="32283"/>
                    </a:lnTo>
                    <a:cubicBezTo>
                      <a:pt x="147228" y="72764"/>
                      <a:pt x="111609" y="111857"/>
                      <a:pt x="75096" y="144797"/>
                    </a:cubicBezTo>
                    <a:lnTo>
                      <a:pt x="52692" y="162051"/>
                    </a:lnTo>
                    <a:lnTo>
                      <a:pt x="51283" y="161464"/>
                    </a:lnTo>
                    <a:cubicBezTo>
                      <a:pt x="40964" y="157892"/>
                      <a:pt x="26677" y="156701"/>
                      <a:pt x="17946" y="151939"/>
                    </a:cubicBezTo>
                    <a:cubicBezTo>
                      <a:pt x="13581" y="149558"/>
                      <a:pt x="11299" y="146383"/>
                      <a:pt x="8868" y="143010"/>
                    </a:cubicBezTo>
                    <a:lnTo>
                      <a:pt x="0" y="134010"/>
                    </a:lnTo>
                    <a:lnTo>
                      <a:pt x="1277" y="132890"/>
                    </a:lnTo>
                    <a:cubicBezTo>
                      <a:pt x="25884" y="109871"/>
                      <a:pt x="50093" y="84769"/>
                      <a:pt x="73906" y="58327"/>
                    </a:cubicBezTo>
                    <a:lnTo>
                      <a:pt x="123511"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89" name="任意多边形 488"/>
              <p:cNvSpPr/>
              <p:nvPr/>
            </p:nvSpPr>
            <p:spPr>
              <a:xfrm>
                <a:off x="4857129" y="3871344"/>
                <a:ext cx="137105" cy="163523"/>
              </a:xfrm>
              <a:custGeom>
                <a:avLst/>
                <a:gdLst>
                  <a:gd name="connsiteX0" fmla="*/ 104940 w 137105"/>
                  <a:gd name="connsiteY0" fmla="*/ 0 h 163523"/>
                  <a:gd name="connsiteX1" fmla="*/ 105396 w 137105"/>
                  <a:gd name="connsiteY1" fmla="*/ 570 h 163523"/>
                  <a:gd name="connsiteX2" fmla="*/ 117302 w 137105"/>
                  <a:gd name="connsiteY2" fmla="*/ 22001 h 163523"/>
                  <a:gd name="connsiteX3" fmla="*/ 137105 w 137105"/>
                  <a:gd name="connsiteY3" fmla="*/ 39603 h 163523"/>
                  <a:gd name="connsiteX4" fmla="*/ 119684 w 137105"/>
                  <a:gd name="connsiteY4" fmla="*/ 60101 h 163523"/>
                  <a:gd name="connsiteX5" fmla="*/ 38423 w 137105"/>
                  <a:gd name="connsiteY5" fmla="*/ 146868 h 163523"/>
                  <a:gd name="connsiteX6" fmla="*/ 20585 w 137105"/>
                  <a:gd name="connsiteY6" fmla="*/ 163523 h 163523"/>
                  <a:gd name="connsiteX7" fmla="*/ 19671 w 137105"/>
                  <a:gd name="connsiteY7" fmla="*/ 162495 h 163523"/>
                  <a:gd name="connsiteX8" fmla="*/ 7766 w 137105"/>
                  <a:gd name="connsiteY8" fmla="*/ 148207 h 163523"/>
                  <a:gd name="connsiteX9" fmla="*/ 621 w 137105"/>
                  <a:gd name="connsiteY9" fmla="*/ 126776 h 163523"/>
                  <a:gd name="connsiteX10" fmla="*/ 0 w 137105"/>
                  <a:gd name="connsiteY10" fmla="*/ 126345 h 163523"/>
                  <a:gd name="connsiteX11" fmla="*/ 29198 w 137105"/>
                  <a:gd name="connsiteY11" fmla="*/ 95373 h 163523"/>
                  <a:gd name="connsiteX12" fmla="*/ 104940 w 137105"/>
                  <a:gd name="connsiteY12" fmla="*/ 0 h 163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05" h="163523">
                    <a:moveTo>
                      <a:pt x="104940" y="0"/>
                    </a:moveTo>
                    <a:lnTo>
                      <a:pt x="105396" y="570"/>
                    </a:lnTo>
                    <a:cubicBezTo>
                      <a:pt x="110555" y="8111"/>
                      <a:pt x="111746" y="15254"/>
                      <a:pt x="117302" y="22001"/>
                    </a:cubicBezTo>
                    <a:lnTo>
                      <a:pt x="137105" y="39603"/>
                    </a:lnTo>
                    <a:lnTo>
                      <a:pt x="119684" y="60101"/>
                    </a:lnTo>
                    <a:cubicBezTo>
                      <a:pt x="92697" y="90264"/>
                      <a:pt x="65709" y="119335"/>
                      <a:pt x="38423" y="146868"/>
                    </a:cubicBezTo>
                    <a:lnTo>
                      <a:pt x="20585" y="163523"/>
                    </a:lnTo>
                    <a:lnTo>
                      <a:pt x="19671" y="162495"/>
                    </a:lnTo>
                    <a:cubicBezTo>
                      <a:pt x="14512" y="156542"/>
                      <a:pt x="10941" y="154160"/>
                      <a:pt x="7766" y="148207"/>
                    </a:cubicBezTo>
                    <a:cubicBezTo>
                      <a:pt x="4591" y="142254"/>
                      <a:pt x="4193" y="131935"/>
                      <a:pt x="621" y="126776"/>
                    </a:cubicBezTo>
                    <a:lnTo>
                      <a:pt x="0" y="126345"/>
                    </a:lnTo>
                    <a:lnTo>
                      <a:pt x="29198" y="95373"/>
                    </a:lnTo>
                    <a:lnTo>
                      <a:pt x="10494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90" name="任意多边形 489"/>
              <p:cNvSpPr/>
              <p:nvPr/>
            </p:nvSpPr>
            <p:spPr>
              <a:xfrm>
                <a:off x="4925539" y="3955300"/>
                <a:ext cx="187794" cy="163002"/>
              </a:xfrm>
              <a:custGeom>
                <a:avLst/>
                <a:gdLst>
                  <a:gd name="connsiteX0" fmla="*/ 120396 w 187794"/>
                  <a:gd name="connsiteY0" fmla="*/ 0 h 163002"/>
                  <a:gd name="connsiteX1" fmla="*/ 148904 w 187794"/>
                  <a:gd name="connsiteY1" fmla="*/ 19007 h 163002"/>
                  <a:gd name="connsiteX2" fmla="*/ 187004 w 187794"/>
                  <a:gd name="connsiteY2" fmla="*/ 28531 h 163002"/>
                  <a:gd name="connsiteX3" fmla="*/ 187794 w 187794"/>
                  <a:gd name="connsiteY3" fmla="*/ 28992 h 163002"/>
                  <a:gd name="connsiteX4" fmla="*/ 138189 w 187794"/>
                  <a:gd name="connsiteY4" fmla="*/ 87319 h 163002"/>
                  <a:gd name="connsiteX5" fmla="*/ 65560 w 187794"/>
                  <a:gd name="connsiteY5" fmla="*/ 161882 h 163002"/>
                  <a:gd name="connsiteX6" fmla="*/ 64283 w 187794"/>
                  <a:gd name="connsiteY6" fmla="*/ 163002 h 163002"/>
                  <a:gd name="connsiteX7" fmla="*/ 63179 w 187794"/>
                  <a:gd name="connsiteY7" fmla="*/ 161881 h 163002"/>
                  <a:gd name="connsiteX8" fmla="*/ 22698 w 187794"/>
                  <a:gd name="connsiteY8" fmla="*/ 142831 h 163002"/>
                  <a:gd name="connsiteX9" fmla="*/ 10047 w 187794"/>
                  <a:gd name="connsiteY9" fmla="*/ 129586 h 163002"/>
                  <a:gd name="connsiteX10" fmla="*/ 0 w 187794"/>
                  <a:gd name="connsiteY10" fmla="*/ 117932 h 163002"/>
                  <a:gd name="connsiteX11" fmla="*/ 103661 w 187794"/>
                  <a:gd name="connsiteY11" fmla="*/ 19008 h 163002"/>
                  <a:gd name="connsiteX12" fmla="*/ 120396 w 187794"/>
                  <a:gd name="connsiteY12" fmla="*/ 0 h 163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7794" h="163002">
                    <a:moveTo>
                      <a:pt x="120396" y="0"/>
                    </a:moveTo>
                    <a:lnTo>
                      <a:pt x="148904" y="19007"/>
                    </a:lnTo>
                    <a:cubicBezTo>
                      <a:pt x="160016" y="23769"/>
                      <a:pt x="175892" y="24166"/>
                      <a:pt x="187004" y="28531"/>
                    </a:cubicBezTo>
                    <a:lnTo>
                      <a:pt x="187794" y="28992"/>
                    </a:lnTo>
                    <a:lnTo>
                      <a:pt x="138189" y="87319"/>
                    </a:lnTo>
                    <a:cubicBezTo>
                      <a:pt x="114376" y="113761"/>
                      <a:pt x="90167" y="138863"/>
                      <a:pt x="65560" y="161882"/>
                    </a:cubicBezTo>
                    <a:lnTo>
                      <a:pt x="64283" y="163002"/>
                    </a:lnTo>
                    <a:lnTo>
                      <a:pt x="63179" y="161881"/>
                    </a:lnTo>
                    <a:cubicBezTo>
                      <a:pt x="53257" y="155531"/>
                      <a:pt x="33414" y="150371"/>
                      <a:pt x="22698" y="142831"/>
                    </a:cubicBezTo>
                    <a:cubicBezTo>
                      <a:pt x="17340" y="139061"/>
                      <a:pt x="13570" y="134299"/>
                      <a:pt x="10047" y="129586"/>
                    </a:cubicBezTo>
                    <a:lnTo>
                      <a:pt x="0" y="117932"/>
                    </a:lnTo>
                    <a:lnTo>
                      <a:pt x="103661" y="19008"/>
                    </a:lnTo>
                    <a:lnTo>
                      <a:pt x="120396"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91" name="任意多边形 490"/>
              <p:cNvSpPr/>
              <p:nvPr/>
            </p:nvSpPr>
            <p:spPr>
              <a:xfrm>
                <a:off x="4810700" y="3771385"/>
                <a:ext cx="119283" cy="194723"/>
              </a:xfrm>
              <a:custGeom>
                <a:avLst/>
                <a:gdLst>
                  <a:gd name="connsiteX0" fmla="*/ 94653 w 119283"/>
                  <a:gd name="connsiteY0" fmla="*/ 0 h 194723"/>
                  <a:gd name="connsiteX1" fmla="*/ 94676 w 119283"/>
                  <a:gd name="connsiteY1" fmla="*/ 516 h 194723"/>
                  <a:gd name="connsiteX2" fmla="*/ 104201 w 119283"/>
                  <a:gd name="connsiteY2" fmla="*/ 29091 h 194723"/>
                  <a:gd name="connsiteX3" fmla="*/ 119283 w 119283"/>
                  <a:gd name="connsiteY3" fmla="*/ 52790 h 194723"/>
                  <a:gd name="connsiteX4" fmla="*/ 113726 w 119283"/>
                  <a:gd name="connsiteY4" fmla="*/ 62430 h 194723"/>
                  <a:gd name="connsiteX5" fmla="*/ 53600 w 119283"/>
                  <a:gd name="connsiteY5" fmla="*/ 152620 h 194723"/>
                  <a:gd name="connsiteX6" fmla="*/ 19009 w 119283"/>
                  <a:gd name="connsiteY6" fmla="*/ 194723 h 194723"/>
                  <a:gd name="connsiteX7" fmla="*/ 13565 w 119283"/>
                  <a:gd name="connsiteY7" fmla="*/ 191612 h 194723"/>
                  <a:gd name="connsiteX8" fmla="*/ 6570 w 119283"/>
                  <a:gd name="connsiteY8" fmla="*/ 183872 h 194723"/>
                  <a:gd name="connsiteX9" fmla="*/ 170 w 119283"/>
                  <a:gd name="connsiteY9" fmla="*/ 166013 h 194723"/>
                  <a:gd name="connsiteX10" fmla="*/ 0 w 119283"/>
                  <a:gd name="connsiteY10" fmla="*/ 164262 h 194723"/>
                  <a:gd name="connsiteX11" fmla="*/ 18180 w 119283"/>
                  <a:gd name="connsiteY11" fmla="*/ 136846 h 194723"/>
                  <a:gd name="connsiteX12" fmla="*/ 80391 w 119283"/>
                  <a:gd name="connsiteY12" fmla="*/ 24331 h 194723"/>
                  <a:gd name="connsiteX13" fmla="*/ 81104 w 119283"/>
                  <a:gd name="connsiteY13" fmla="*/ 22862 h 194723"/>
                  <a:gd name="connsiteX14" fmla="*/ 92741 w 119283"/>
                  <a:gd name="connsiteY14" fmla="*/ 3346 h 194723"/>
                  <a:gd name="connsiteX15" fmla="*/ 94653 w 119283"/>
                  <a:gd name="connsiteY15" fmla="*/ 0 h 194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9283" h="194723">
                    <a:moveTo>
                      <a:pt x="94653" y="0"/>
                    </a:moveTo>
                    <a:lnTo>
                      <a:pt x="94676" y="516"/>
                    </a:lnTo>
                    <a:cubicBezTo>
                      <a:pt x="97851" y="16788"/>
                      <a:pt x="99835" y="19963"/>
                      <a:pt x="104201" y="29091"/>
                    </a:cubicBezTo>
                    <a:lnTo>
                      <a:pt x="119283" y="52790"/>
                    </a:lnTo>
                    <a:lnTo>
                      <a:pt x="113726" y="62430"/>
                    </a:lnTo>
                    <a:cubicBezTo>
                      <a:pt x="91501" y="98943"/>
                      <a:pt x="72451" y="127319"/>
                      <a:pt x="53600" y="152620"/>
                    </a:cubicBezTo>
                    <a:lnTo>
                      <a:pt x="19009" y="194723"/>
                    </a:lnTo>
                    <a:lnTo>
                      <a:pt x="13565" y="191612"/>
                    </a:lnTo>
                    <a:cubicBezTo>
                      <a:pt x="11035" y="190619"/>
                      <a:pt x="8555" y="189032"/>
                      <a:pt x="6570" y="183872"/>
                    </a:cubicBezTo>
                    <a:cubicBezTo>
                      <a:pt x="4586" y="178713"/>
                      <a:pt x="2105" y="173553"/>
                      <a:pt x="170" y="166013"/>
                    </a:cubicBezTo>
                    <a:lnTo>
                      <a:pt x="0" y="164262"/>
                    </a:lnTo>
                    <a:lnTo>
                      <a:pt x="18180" y="136846"/>
                    </a:lnTo>
                    <a:cubicBezTo>
                      <a:pt x="39909" y="100928"/>
                      <a:pt x="59357" y="63225"/>
                      <a:pt x="80391" y="24331"/>
                    </a:cubicBezTo>
                    <a:lnTo>
                      <a:pt x="81104" y="22862"/>
                    </a:lnTo>
                    <a:lnTo>
                      <a:pt x="92741" y="3346"/>
                    </a:lnTo>
                    <a:lnTo>
                      <a:pt x="9465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92" name="任意多边形 491"/>
              <p:cNvSpPr/>
              <p:nvPr/>
            </p:nvSpPr>
            <p:spPr>
              <a:xfrm>
                <a:off x="4857129" y="3871344"/>
                <a:ext cx="137104" cy="163523"/>
              </a:xfrm>
              <a:custGeom>
                <a:avLst/>
                <a:gdLst>
                  <a:gd name="connsiteX0" fmla="*/ 104940 w 137104"/>
                  <a:gd name="connsiteY0" fmla="*/ 0 h 163523"/>
                  <a:gd name="connsiteX1" fmla="*/ 105396 w 137104"/>
                  <a:gd name="connsiteY1" fmla="*/ 570 h 163523"/>
                  <a:gd name="connsiteX2" fmla="*/ 117302 w 137104"/>
                  <a:gd name="connsiteY2" fmla="*/ 22001 h 163523"/>
                  <a:gd name="connsiteX3" fmla="*/ 137104 w 137104"/>
                  <a:gd name="connsiteY3" fmla="*/ 39602 h 163523"/>
                  <a:gd name="connsiteX4" fmla="*/ 119683 w 137104"/>
                  <a:gd name="connsiteY4" fmla="*/ 60101 h 163523"/>
                  <a:gd name="connsiteX5" fmla="*/ 38422 w 137104"/>
                  <a:gd name="connsiteY5" fmla="*/ 146868 h 163523"/>
                  <a:gd name="connsiteX6" fmla="*/ 20585 w 137104"/>
                  <a:gd name="connsiteY6" fmla="*/ 163523 h 163523"/>
                  <a:gd name="connsiteX7" fmla="*/ 19671 w 137104"/>
                  <a:gd name="connsiteY7" fmla="*/ 162495 h 163523"/>
                  <a:gd name="connsiteX8" fmla="*/ 7766 w 137104"/>
                  <a:gd name="connsiteY8" fmla="*/ 148207 h 163523"/>
                  <a:gd name="connsiteX9" fmla="*/ 621 w 137104"/>
                  <a:gd name="connsiteY9" fmla="*/ 126776 h 163523"/>
                  <a:gd name="connsiteX10" fmla="*/ 0 w 137104"/>
                  <a:gd name="connsiteY10" fmla="*/ 126344 h 163523"/>
                  <a:gd name="connsiteX11" fmla="*/ 29197 w 137104"/>
                  <a:gd name="connsiteY11" fmla="*/ 95373 h 163523"/>
                  <a:gd name="connsiteX12" fmla="*/ 104940 w 137104"/>
                  <a:gd name="connsiteY12" fmla="*/ 0 h 163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104" h="163523">
                    <a:moveTo>
                      <a:pt x="104940" y="0"/>
                    </a:moveTo>
                    <a:lnTo>
                      <a:pt x="105396" y="570"/>
                    </a:lnTo>
                    <a:cubicBezTo>
                      <a:pt x="110555" y="8111"/>
                      <a:pt x="111746" y="15254"/>
                      <a:pt x="117302" y="22001"/>
                    </a:cubicBezTo>
                    <a:lnTo>
                      <a:pt x="137104" y="39602"/>
                    </a:lnTo>
                    <a:lnTo>
                      <a:pt x="119683" y="60101"/>
                    </a:lnTo>
                    <a:cubicBezTo>
                      <a:pt x="92696" y="90264"/>
                      <a:pt x="65708" y="119335"/>
                      <a:pt x="38422" y="146868"/>
                    </a:cubicBezTo>
                    <a:lnTo>
                      <a:pt x="20585" y="163523"/>
                    </a:lnTo>
                    <a:lnTo>
                      <a:pt x="19671" y="162495"/>
                    </a:lnTo>
                    <a:cubicBezTo>
                      <a:pt x="14512" y="156542"/>
                      <a:pt x="10941" y="154160"/>
                      <a:pt x="7766" y="148207"/>
                    </a:cubicBezTo>
                    <a:cubicBezTo>
                      <a:pt x="4591" y="142254"/>
                      <a:pt x="4193" y="131935"/>
                      <a:pt x="621" y="126776"/>
                    </a:cubicBezTo>
                    <a:lnTo>
                      <a:pt x="0" y="126344"/>
                    </a:lnTo>
                    <a:lnTo>
                      <a:pt x="29197" y="95373"/>
                    </a:lnTo>
                    <a:lnTo>
                      <a:pt x="10494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93" name="任意多边形 492"/>
              <p:cNvSpPr/>
              <p:nvPr/>
            </p:nvSpPr>
            <p:spPr>
              <a:xfrm>
                <a:off x="4925540" y="3955300"/>
                <a:ext cx="187768" cy="163002"/>
              </a:xfrm>
              <a:custGeom>
                <a:avLst/>
                <a:gdLst>
                  <a:gd name="connsiteX0" fmla="*/ 120395 w 187768"/>
                  <a:gd name="connsiteY0" fmla="*/ 0 h 163002"/>
                  <a:gd name="connsiteX1" fmla="*/ 148904 w 187768"/>
                  <a:gd name="connsiteY1" fmla="*/ 19007 h 163002"/>
                  <a:gd name="connsiteX2" fmla="*/ 187004 w 187768"/>
                  <a:gd name="connsiteY2" fmla="*/ 28531 h 163002"/>
                  <a:gd name="connsiteX3" fmla="*/ 187768 w 187768"/>
                  <a:gd name="connsiteY3" fmla="*/ 29022 h 163002"/>
                  <a:gd name="connsiteX4" fmla="*/ 138189 w 187768"/>
                  <a:gd name="connsiteY4" fmla="*/ 87319 h 163002"/>
                  <a:gd name="connsiteX5" fmla="*/ 65560 w 187768"/>
                  <a:gd name="connsiteY5" fmla="*/ 161882 h 163002"/>
                  <a:gd name="connsiteX6" fmla="*/ 64283 w 187768"/>
                  <a:gd name="connsiteY6" fmla="*/ 163002 h 163002"/>
                  <a:gd name="connsiteX7" fmla="*/ 63179 w 187768"/>
                  <a:gd name="connsiteY7" fmla="*/ 161881 h 163002"/>
                  <a:gd name="connsiteX8" fmla="*/ 22698 w 187768"/>
                  <a:gd name="connsiteY8" fmla="*/ 142831 h 163002"/>
                  <a:gd name="connsiteX9" fmla="*/ 10047 w 187768"/>
                  <a:gd name="connsiteY9" fmla="*/ 129586 h 163002"/>
                  <a:gd name="connsiteX10" fmla="*/ 0 w 187768"/>
                  <a:gd name="connsiteY10" fmla="*/ 117931 h 163002"/>
                  <a:gd name="connsiteX11" fmla="*/ 103661 w 187768"/>
                  <a:gd name="connsiteY11" fmla="*/ 19007 h 163002"/>
                  <a:gd name="connsiteX12" fmla="*/ 120395 w 187768"/>
                  <a:gd name="connsiteY12" fmla="*/ 0 h 1630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7768" h="163002">
                    <a:moveTo>
                      <a:pt x="120395" y="0"/>
                    </a:moveTo>
                    <a:lnTo>
                      <a:pt x="148904" y="19007"/>
                    </a:lnTo>
                    <a:cubicBezTo>
                      <a:pt x="160016" y="23769"/>
                      <a:pt x="175098" y="23372"/>
                      <a:pt x="187004" y="28531"/>
                    </a:cubicBezTo>
                    <a:lnTo>
                      <a:pt x="187768" y="29022"/>
                    </a:lnTo>
                    <a:lnTo>
                      <a:pt x="138189" y="87319"/>
                    </a:lnTo>
                    <a:cubicBezTo>
                      <a:pt x="114376" y="113761"/>
                      <a:pt x="90167" y="138863"/>
                      <a:pt x="65560" y="161882"/>
                    </a:cubicBezTo>
                    <a:lnTo>
                      <a:pt x="64283" y="163002"/>
                    </a:lnTo>
                    <a:lnTo>
                      <a:pt x="63179" y="161881"/>
                    </a:lnTo>
                    <a:cubicBezTo>
                      <a:pt x="53257" y="155531"/>
                      <a:pt x="33414" y="150371"/>
                      <a:pt x="22698" y="142831"/>
                    </a:cubicBezTo>
                    <a:cubicBezTo>
                      <a:pt x="17340" y="139061"/>
                      <a:pt x="13570" y="134299"/>
                      <a:pt x="10047" y="129586"/>
                    </a:cubicBezTo>
                    <a:lnTo>
                      <a:pt x="0" y="117931"/>
                    </a:lnTo>
                    <a:lnTo>
                      <a:pt x="103661" y="19007"/>
                    </a:lnTo>
                    <a:lnTo>
                      <a:pt x="120395"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94" name="任意多边形 493"/>
              <p:cNvSpPr/>
              <p:nvPr/>
            </p:nvSpPr>
            <p:spPr>
              <a:xfrm>
                <a:off x="5042513" y="4009950"/>
                <a:ext cx="195498" cy="157609"/>
              </a:xfrm>
              <a:custGeom>
                <a:avLst/>
                <a:gdLst>
                  <a:gd name="connsiteX0" fmla="*/ 133799 w 195498"/>
                  <a:gd name="connsiteY0" fmla="*/ 0 h 157609"/>
                  <a:gd name="connsiteX1" fmla="*/ 134325 w 195498"/>
                  <a:gd name="connsiteY1" fmla="*/ 76 h 157609"/>
                  <a:gd name="connsiteX2" fmla="*/ 167661 w 195498"/>
                  <a:gd name="connsiteY2" fmla="*/ 19126 h 157609"/>
                  <a:gd name="connsiteX3" fmla="*/ 195498 w 195498"/>
                  <a:gd name="connsiteY3" fmla="*/ 25312 h 157609"/>
                  <a:gd name="connsiteX4" fmla="*/ 182992 w 195498"/>
                  <a:gd name="connsiteY4" fmla="*/ 41154 h 157609"/>
                  <a:gd name="connsiteX5" fmla="*/ 96225 w 195498"/>
                  <a:gd name="connsiteY5" fmla="*/ 133427 h 157609"/>
                  <a:gd name="connsiteX6" fmla="*/ 65717 w 195498"/>
                  <a:gd name="connsiteY6" fmla="*/ 157609 h 157609"/>
                  <a:gd name="connsiteX7" fmla="*/ 58125 w 195498"/>
                  <a:gd name="connsiteY7" fmla="*/ 154857 h 157609"/>
                  <a:gd name="connsiteX8" fmla="*/ 27168 w 195498"/>
                  <a:gd name="connsiteY8" fmla="*/ 147714 h 157609"/>
                  <a:gd name="connsiteX9" fmla="*/ 0 w 195498"/>
                  <a:gd name="connsiteY9" fmla="*/ 136393 h 157609"/>
                  <a:gd name="connsiteX10" fmla="*/ 22405 w 195498"/>
                  <a:gd name="connsiteY10" fmla="*/ 119139 h 157609"/>
                  <a:gd name="connsiteX11" fmla="*/ 128520 w 195498"/>
                  <a:gd name="connsiteY11" fmla="*/ 6625 h 157609"/>
                  <a:gd name="connsiteX12" fmla="*/ 133799 w 195498"/>
                  <a:gd name="connsiteY12" fmla="*/ 0 h 157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498" h="157609">
                    <a:moveTo>
                      <a:pt x="133799" y="0"/>
                    </a:moveTo>
                    <a:lnTo>
                      <a:pt x="134325" y="76"/>
                    </a:lnTo>
                    <a:cubicBezTo>
                      <a:pt x="145040" y="4045"/>
                      <a:pt x="154167" y="13173"/>
                      <a:pt x="167661" y="19126"/>
                    </a:cubicBezTo>
                    <a:lnTo>
                      <a:pt x="195498" y="25312"/>
                    </a:lnTo>
                    <a:lnTo>
                      <a:pt x="182992" y="41154"/>
                    </a:lnTo>
                    <a:cubicBezTo>
                      <a:pt x="155559" y="73896"/>
                      <a:pt x="126587" y="105646"/>
                      <a:pt x="96225" y="133427"/>
                    </a:cubicBezTo>
                    <a:lnTo>
                      <a:pt x="65717" y="157609"/>
                    </a:lnTo>
                    <a:lnTo>
                      <a:pt x="58125" y="154857"/>
                    </a:lnTo>
                    <a:cubicBezTo>
                      <a:pt x="44234" y="152476"/>
                      <a:pt x="37090" y="150889"/>
                      <a:pt x="27168" y="147714"/>
                    </a:cubicBezTo>
                    <a:lnTo>
                      <a:pt x="0" y="136393"/>
                    </a:lnTo>
                    <a:lnTo>
                      <a:pt x="22405" y="119139"/>
                    </a:lnTo>
                    <a:cubicBezTo>
                      <a:pt x="58918" y="86199"/>
                      <a:pt x="94537" y="47106"/>
                      <a:pt x="128520" y="6625"/>
                    </a:cubicBezTo>
                    <a:lnTo>
                      <a:pt x="133799"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95" name="任意多边形 494"/>
              <p:cNvSpPr/>
              <p:nvPr/>
            </p:nvSpPr>
            <p:spPr>
              <a:xfrm>
                <a:off x="4829709" y="3824175"/>
                <a:ext cx="132361" cy="173513"/>
              </a:xfrm>
              <a:custGeom>
                <a:avLst/>
                <a:gdLst>
                  <a:gd name="connsiteX0" fmla="*/ 100274 w 132361"/>
                  <a:gd name="connsiteY0" fmla="*/ 0 h 173513"/>
                  <a:gd name="connsiteX1" fmla="*/ 101861 w 132361"/>
                  <a:gd name="connsiteY1" fmla="*/ 2495 h 173513"/>
                  <a:gd name="connsiteX2" fmla="*/ 113767 w 132361"/>
                  <a:gd name="connsiteY2" fmla="*/ 23927 h 173513"/>
                  <a:gd name="connsiteX3" fmla="*/ 132361 w 132361"/>
                  <a:gd name="connsiteY3" fmla="*/ 47169 h 173513"/>
                  <a:gd name="connsiteX4" fmla="*/ 56618 w 132361"/>
                  <a:gd name="connsiteY4" fmla="*/ 142542 h 173513"/>
                  <a:gd name="connsiteX5" fmla="*/ 27421 w 132361"/>
                  <a:gd name="connsiteY5" fmla="*/ 173513 h 173513"/>
                  <a:gd name="connsiteX6" fmla="*/ 21196 w 132361"/>
                  <a:gd name="connsiteY6" fmla="*/ 169183 h 173513"/>
                  <a:gd name="connsiteX7" fmla="*/ 13755 w 132361"/>
                  <a:gd name="connsiteY7" fmla="*/ 164420 h 173513"/>
                  <a:gd name="connsiteX8" fmla="*/ 1848 w 132361"/>
                  <a:gd name="connsiteY8" fmla="*/ 142989 h 173513"/>
                  <a:gd name="connsiteX9" fmla="*/ 0 w 132361"/>
                  <a:gd name="connsiteY9" fmla="*/ 141933 h 173513"/>
                  <a:gd name="connsiteX10" fmla="*/ 34591 w 132361"/>
                  <a:gd name="connsiteY10" fmla="*/ 99830 h 173513"/>
                  <a:gd name="connsiteX11" fmla="*/ 94717 w 132361"/>
                  <a:gd name="connsiteY11" fmla="*/ 9640 h 173513"/>
                  <a:gd name="connsiteX12" fmla="*/ 100274 w 132361"/>
                  <a:gd name="connsiteY12" fmla="*/ 0 h 173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2361" h="173513">
                    <a:moveTo>
                      <a:pt x="100274" y="0"/>
                    </a:moveTo>
                    <a:lnTo>
                      <a:pt x="101861" y="2495"/>
                    </a:lnTo>
                    <a:cubicBezTo>
                      <a:pt x="106624" y="10433"/>
                      <a:pt x="108608" y="16386"/>
                      <a:pt x="113767" y="23927"/>
                    </a:cubicBezTo>
                    <a:lnTo>
                      <a:pt x="132361" y="47169"/>
                    </a:lnTo>
                    <a:lnTo>
                      <a:pt x="56618" y="142542"/>
                    </a:lnTo>
                    <a:lnTo>
                      <a:pt x="27421" y="173513"/>
                    </a:lnTo>
                    <a:lnTo>
                      <a:pt x="21196" y="169183"/>
                    </a:lnTo>
                    <a:cubicBezTo>
                      <a:pt x="18617" y="168091"/>
                      <a:pt x="15938" y="167000"/>
                      <a:pt x="13755" y="164420"/>
                    </a:cubicBezTo>
                    <a:cubicBezTo>
                      <a:pt x="9389" y="159261"/>
                      <a:pt x="6214" y="148545"/>
                      <a:pt x="1848" y="142989"/>
                    </a:cubicBezTo>
                    <a:lnTo>
                      <a:pt x="0" y="141933"/>
                    </a:lnTo>
                    <a:lnTo>
                      <a:pt x="34591" y="99830"/>
                    </a:lnTo>
                    <a:cubicBezTo>
                      <a:pt x="53442" y="74529"/>
                      <a:pt x="72492" y="46153"/>
                      <a:pt x="94717" y="9640"/>
                    </a:cubicBezTo>
                    <a:lnTo>
                      <a:pt x="10027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96" name="任意多边形 495"/>
              <p:cNvSpPr/>
              <p:nvPr/>
            </p:nvSpPr>
            <p:spPr>
              <a:xfrm>
                <a:off x="4877715" y="3910945"/>
                <a:ext cx="168221" cy="162286"/>
              </a:xfrm>
              <a:custGeom>
                <a:avLst/>
                <a:gdLst>
                  <a:gd name="connsiteX0" fmla="*/ 116519 w 168221"/>
                  <a:gd name="connsiteY0" fmla="*/ 0 h 162286"/>
                  <a:gd name="connsiteX1" fmla="*/ 118149 w 168221"/>
                  <a:gd name="connsiteY1" fmla="*/ 1449 h 162286"/>
                  <a:gd name="connsiteX2" fmla="*/ 137198 w 168221"/>
                  <a:gd name="connsiteY2" fmla="*/ 25261 h 162286"/>
                  <a:gd name="connsiteX3" fmla="*/ 168155 w 168221"/>
                  <a:gd name="connsiteY3" fmla="*/ 44311 h 162286"/>
                  <a:gd name="connsiteX4" fmla="*/ 168221 w 168221"/>
                  <a:gd name="connsiteY4" fmla="*/ 44355 h 162286"/>
                  <a:gd name="connsiteX5" fmla="*/ 151487 w 168221"/>
                  <a:gd name="connsiteY5" fmla="*/ 63362 h 162286"/>
                  <a:gd name="connsiteX6" fmla="*/ 47826 w 168221"/>
                  <a:gd name="connsiteY6" fmla="*/ 162286 h 162286"/>
                  <a:gd name="connsiteX7" fmla="*/ 46711 w 168221"/>
                  <a:gd name="connsiteY7" fmla="*/ 160993 h 162286"/>
                  <a:gd name="connsiteX8" fmla="*/ 18137 w 168221"/>
                  <a:gd name="connsiteY8" fmla="*/ 144323 h 162286"/>
                  <a:gd name="connsiteX9" fmla="*/ 0 w 168221"/>
                  <a:gd name="connsiteY9" fmla="*/ 123921 h 162286"/>
                  <a:gd name="connsiteX10" fmla="*/ 17837 w 168221"/>
                  <a:gd name="connsiteY10" fmla="*/ 107266 h 162286"/>
                  <a:gd name="connsiteX11" fmla="*/ 99098 w 168221"/>
                  <a:gd name="connsiteY11" fmla="*/ 20499 h 162286"/>
                  <a:gd name="connsiteX12" fmla="*/ 116519 w 168221"/>
                  <a:gd name="connsiteY12" fmla="*/ 0 h 162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8221" h="162286">
                    <a:moveTo>
                      <a:pt x="116519" y="0"/>
                    </a:moveTo>
                    <a:lnTo>
                      <a:pt x="118149" y="1449"/>
                    </a:lnTo>
                    <a:cubicBezTo>
                      <a:pt x="124896" y="8593"/>
                      <a:pt x="128864" y="18117"/>
                      <a:pt x="137198" y="25261"/>
                    </a:cubicBezTo>
                    <a:cubicBezTo>
                      <a:pt x="145532" y="32405"/>
                      <a:pt x="158233" y="37961"/>
                      <a:pt x="168155" y="44311"/>
                    </a:cubicBezTo>
                    <a:lnTo>
                      <a:pt x="168221" y="44355"/>
                    </a:lnTo>
                    <a:lnTo>
                      <a:pt x="151487" y="63362"/>
                    </a:lnTo>
                    <a:lnTo>
                      <a:pt x="47826" y="162286"/>
                    </a:lnTo>
                    <a:lnTo>
                      <a:pt x="46711" y="160993"/>
                    </a:lnTo>
                    <a:cubicBezTo>
                      <a:pt x="37980" y="153849"/>
                      <a:pt x="26074" y="150673"/>
                      <a:pt x="18137" y="144323"/>
                    </a:cubicBezTo>
                    <a:lnTo>
                      <a:pt x="0" y="123921"/>
                    </a:lnTo>
                    <a:lnTo>
                      <a:pt x="17837" y="107266"/>
                    </a:lnTo>
                    <a:cubicBezTo>
                      <a:pt x="45123" y="79733"/>
                      <a:pt x="72111" y="50662"/>
                      <a:pt x="99098" y="20499"/>
                    </a:cubicBezTo>
                    <a:lnTo>
                      <a:pt x="116519"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97" name="任意多边形 496"/>
              <p:cNvSpPr/>
              <p:nvPr/>
            </p:nvSpPr>
            <p:spPr>
              <a:xfrm>
                <a:off x="4989824" y="3984322"/>
                <a:ext cx="186489" cy="162020"/>
              </a:xfrm>
              <a:custGeom>
                <a:avLst/>
                <a:gdLst>
                  <a:gd name="connsiteX0" fmla="*/ 123485 w 186489"/>
                  <a:gd name="connsiteY0" fmla="*/ 0 h 162020"/>
                  <a:gd name="connsiteX1" fmla="*/ 139836 w 186489"/>
                  <a:gd name="connsiteY1" fmla="*/ 10522 h 162020"/>
                  <a:gd name="connsiteX2" fmla="*/ 156058 w 186489"/>
                  <a:gd name="connsiteY2" fmla="*/ 20941 h 162020"/>
                  <a:gd name="connsiteX3" fmla="*/ 171537 w 186489"/>
                  <a:gd name="connsiteY3" fmla="*/ 23471 h 162020"/>
                  <a:gd name="connsiteX4" fmla="*/ 186489 w 186489"/>
                  <a:gd name="connsiteY4" fmla="*/ 25627 h 162020"/>
                  <a:gd name="connsiteX5" fmla="*/ 181210 w 186489"/>
                  <a:gd name="connsiteY5" fmla="*/ 32252 h 162020"/>
                  <a:gd name="connsiteX6" fmla="*/ 75095 w 186489"/>
                  <a:gd name="connsiteY6" fmla="*/ 144766 h 162020"/>
                  <a:gd name="connsiteX7" fmla="*/ 52690 w 186489"/>
                  <a:gd name="connsiteY7" fmla="*/ 162020 h 162020"/>
                  <a:gd name="connsiteX8" fmla="*/ 51283 w 186489"/>
                  <a:gd name="connsiteY8" fmla="*/ 161434 h 162020"/>
                  <a:gd name="connsiteX9" fmla="*/ 17946 w 186489"/>
                  <a:gd name="connsiteY9" fmla="*/ 151909 h 162020"/>
                  <a:gd name="connsiteX10" fmla="*/ 8868 w 186489"/>
                  <a:gd name="connsiteY10" fmla="*/ 142980 h 162020"/>
                  <a:gd name="connsiteX11" fmla="*/ 0 w 186489"/>
                  <a:gd name="connsiteY11" fmla="*/ 133980 h 162020"/>
                  <a:gd name="connsiteX12" fmla="*/ 1277 w 186489"/>
                  <a:gd name="connsiteY12" fmla="*/ 132860 h 162020"/>
                  <a:gd name="connsiteX13" fmla="*/ 73906 w 186489"/>
                  <a:gd name="connsiteY13" fmla="*/ 58297 h 162020"/>
                  <a:gd name="connsiteX14" fmla="*/ 123485 w 186489"/>
                  <a:gd name="connsiteY14" fmla="*/ 0 h 162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6489" h="162020">
                    <a:moveTo>
                      <a:pt x="123485" y="0"/>
                    </a:moveTo>
                    <a:lnTo>
                      <a:pt x="139836" y="10522"/>
                    </a:lnTo>
                    <a:cubicBezTo>
                      <a:pt x="145342" y="14690"/>
                      <a:pt x="150700" y="18758"/>
                      <a:pt x="156058" y="20941"/>
                    </a:cubicBezTo>
                    <a:cubicBezTo>
                      <a:pt x="161416" y="23124"/>
                      <a:pt x="166477" y="23322"/>
                      <a:pt x="171537" y="23471"/>
                    </a:cubicBezTo>
                    <a:lnTo>
                      <a:pt x="186489" y="25627"/>
                    </a:lnTo>
                    <a:lnTo>
                      <a:pt x="181210" y="32252"/>
                    </a:lnTo>
                    <a:cubicBezTo>
                      <a:pt x="147227" y="72733"/>
                      <a:pt x="111608" y="111826"/>
                      <a:pt x="75095" y="144766"/>
                    </a:cubicBezTo>
                    <a:lnTo>
                      <a:pt x="52690" y="162020"/>
                    </a:lnTo>
                    <a:lnTo>
                      <a:pt x="51283" y="161434"/>
                    </a:lnTo>
                    <a:cubicBezTo>
                      <a:pt x="40964" y="157862"/>
                      <a:pt x="26677" y="156671"/>
                      <a:pt x="17946" y="151909"/>
                    </a:cubicBezTo>
                    <a:cubicBezTo>
                      <a:pt x="13581" y="149528"/>
                      <a:pt x="11299" y="146353"/>
                      <a:pt x="8868" y="142980"/>
                    </a:cubicBezTo>
                    <a:lnTo>
                      <a:pt x="0" y="133980"/>
                    </a:lnTo>
                    <a:lnTo>
                      <a:pt x="1277" y="132860"/>
                    </a:lnTo>
                    <a:cubicBezTo>
                      <a:pt x="25884" y="109841"/>
                      <a:pt x="50093" y="84739"/>
                      <a:pt x="73906" y="58297"/>
                    </a:cubicBezTo>
                    <a:lnTo>
                      <a:pt x="123485"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79" name="组合 178"/>
            <p:cNvGrpSpPr/>
            <p:nvPr/>
          </p:nvGrpSpPr>
          <p:grpSpPr>
            <a:xfrm>
              <a:off x="4591425" y="4064611"/>
              <a:ext cx="341630" cy="286511"/>
              <a:chOff x="4591425" y="4064611"/>
              <a:chExt cx="341630" cy="286511"/>
            </a:xfrm>
            <a:solidFill>
              <a:srgbClr val="F25720"/>
            </a:solidFill>
          </p:grpSpPr>
          <p:sp>
            <p:nvSpPr>
              <p:cNvPr id="478" name="任意多边形 477"/>
              <p:cNvSpPr/>
              <p:nvPr/>
            </p:nvSpPr>
            <p:spPr>
              <a:xfrm>
                <a:off x="4591425" y="4064611"/>
                <a:ext cx="108391" cy="103737"/>
              </a:xfrm>
              <a:custGeom>
                <a:avLst/>
                <a:gdLst>
                  <a:gd name="connsiteX0" fmla="*/ 102183 w 108391"/>
                  <a:gd name="connsiteY0" fmla="*/ 0 h 103737"/>
                  <a:gd name="connsiteX1" fmla="*/ 102021 w 108391"/>
                  <a:gd name="connsiteY1" fmla="*/ 12089 h 103737"/>
                  <a:gd name="connsiteX2" fmla="*/ 105295 w 108391"/>
                  <a:gd name="connsiteY2" fmla="*/ 25930 h 103737"/>
                  <a:gd name="connsiteX3" fmla="*/ 108391 w 108391"/>
                  <a:gd name="connsiteY3" fmla="*/ 32001 h 103737"/>
                  <a:gd name="connsiteX4" fmla="*/ 75826 w 108391"/>
                  <a:gd name="connsiteY4" fmla="*/ 59715 h 103737"/>
                  <a:gd name="connsiteX5" fmla="*/ 15453 w 108391"/>
                  <a:gd name="connsiteY5" fmla="*/ 103737 h 103737"/>
                  <a:gd name="connsiteX6" fmla="*/ 7664 w 108391"/>
                  <a:gd name="connsiteY6" fmla="*/ 92456 h 103737"/>
                  <a:gd name="connsiteX7" fmla="*/ 0 w 108391"/>
                  <a:gd name="connsiteY7" fmla="*/ 74857 h 103737"/>
                  <a:gd name="connsiteX8" fmla="*/ 55289 w 108391"/>
                  <a:gd name="connsiteY8" fmla="*/ 37095 h 103737"/>
                  <a:gd name="connsiteX9" fmla="*/ 102183 w 108391"/>
                  <a:gd name="connsiteY9" fmla="*/ 0 h 103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8391" h="103737">
                    <a:moveTo>
                      <a:pt x="102183" y="0"/>
                    </a:moveTo>
                    <a:lnTo>
                      <a:pt x="102021" y="12089"/>
                    </a:lnTo>
                    <a:cubicBezTo>
                      <a:pt x="103013" y="19431"/>
                      <a:pt x="104105" y="23201"/>
                      <a:pt x="105295" y="25930"/>
                    </a:cubicBezTo>
                    <a:lnTo>
                      <a:pt x="108391" y="32001"/>
                    </a:lnTo>
                    <a:lnTo>
                      <a:pt x="75826" y="59715"/>
                    </a:lnTo>
                    <a:lnTo>
                      <a:pt x="15453" y="103737"/>
                    </a:lnTo>
                    <a:lnTo>
                      <a:pt x="7664" y="92456"/>
                    </a:lnTo>
                    <a:lnTo>
                      <a:pt x="0" y="74857"/>
                    </a:lnTo>
                    <a:lnTo>
                      <a:pt x="55289" y="37095"/>
                    </a:lnTo>
                    <a:lnTo>
                      <a:pt x="10218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9" name="任意多边形 478"/>
              <p:cNvSpPr/>
              <p:nvPr/>
            </p:nvSpPr>
            <p:spPr>
              <a:xfrm>
                <a:off x="4624862" y="4126166"/>
                <a:ext cx="121179" cy="93410"/>
              </a:xfrm>
              <a:custGeom>
                <a:avLst/>
                <a:gdLst>
                  <a:gd name="connsiteX0" fmla="*/ 96619 w 121179"/>
                  <a:gd name="connsiteY0" fmla="*/ 0 h 93410"/>
                  <a:gd name="connsiteX1" fmla="*/ 97159 w 121179"/>
                  <a:gd name="connsiteY1" fmla="*/ 540 h 93410"/>
                  <a:gd name="connsiteX2" fmla="*/ 111446 w 121179"/>
                  <a:gd name="connsiteY2" fmla="*/ 14828 h 93410"/>
                  <a:gd name="connsiteX3" fmla="*/ 117400 w 121179"/>
                  <a:gd name="connsiteY3" fmla="*/ 18102 h 93410"/>
                  <a:gd name="connsiteX4" fmla="*/ 121179 w 121179"/>
                  <a:gd name="connsiteY4" fmla="*/ 20559 h 93410"/>
                  <a:gd name="connsiteX5" fmla="*/ 99539 w 121179"/>
                  <a:gd name="connsiteY5" fmla="*/ 37154 h 93410"/>
                  <a:gd name="connsiteX6" fmla="*/ 13816 w 121179"/>
                  <a:gd name="connsiteY6" fmla="*/ 93410 h 93410"/>
                  <a:gd name="connsiteX7" fmla="*/ 13815 w 121179"/>
                  <a:gd name="connsiteY7" fmla="*/ 93409 h 93410"/>
                  <a:gd name="connsiteX8" fmla="*/ 1909 w 121179"/>
                  <a:gd name="connsiteY8" fmla="*/ 71978 h 93410"/>
                  <a:gd name="connsiteX9" fmla="*/ 0 w 121179"/>
                  <a:gd name="connsiteY9" fmla="*/ 69751 h 93410"/>
                  <a:gd name="connsiteX10" fmla="*/ 83617 w 121179"/>
                  <a:gd name="connsiteY10" fmla="*/ 11258 h 93410"/>
                  <a:gd name="connsiteX11" fmla="*/ 96619 w 121179"/>
                  <a:gd name="connsiteY11" fmla="*/ 0 h 9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179" h="93410">
                    <a:moveTo>
                      <a:pt x="96619" y="0"/>
                    </a:moveTo>
                    <a:lnTo>
                      <a:pt x="97159" y="540"/>
                    </a:lnTo>
                    <a:cubicBezTo>
                      <a:pt x="101525" y="4905"/>
                      <a:pt x="107080" y="11256"/>
                      <a:pt x="111446" y="14828"/>
                    </a:cubicBezTo>
                    <a:cubicBezTo>
                      <a:pt x="113629" y="16614"/>
                      <a:pt x="115514" y="17309"/>
                      <a:pt x="117400" y="18102"/>
                    </a:cubicBezTo>
                    <a:lnTo>
                      <a:pt x="121179" y="20559"/>
                    </a:lnTo>
                    <a:lnTo>
                      <a:pt x="99539" y="37154"/>
                    </a:lnTo>
                    <a:lnTo>
                      <a:pt x="13816" y="93410"/>
                    </a:lnTo>
                    <a:lnTo>
                      <a:pt x="13815" y="93409"/>
                    </a:lnTo>
                    <a:cubicBezTo>
                      <a:pt x="8656" y="87059"/>
                      <a:pt x="6275" y="78328"/>
                      <a:pt x="1909" y="71978"/>
                    </a:cubicBezTo>
                    <a:lnTo>
                      <a:pt x="0" y="69751"/>
                    </a:lnTo>
                    <a:lnTo>
                      <a:pt x="83617" y="11258"/>
                    </a:lnTo>
                    <a:lnTo>
                      <a:pt x="96619"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80" name="任意多边形 479"/>
              <p:cNvSpPr/>
              <p:nvPr/>
            </p:nvSpPr>
            <p:spPr>
              <a:xfrm>
                <a:off x="4678217" y="4183672"/>
                <a:ext cx="167471" cy="112475"/>
              </a:xfrm>
              <a:custGeom>
                <a:avLst/>
                <a:gdLst>
                  <a:gd name="connsiteX0" fmla="*/ 105480 w 167471"/>
                  <a:gd name="connsiteY0" fmla="*/ 0 h 112475"/>
                  <a:gd name="connsiteX1" fmla="*/ 105716 w 167471"/>
                  <a:gd name="connsiteY1" fmla="*/ 184 h 112475"/>
                  <a:gd name="connsiteX2" fmla="*/ 129529 w 167471"/>
                  <a:gd name="connsiteY2" fmla="*/ 26378 h 112475"/>
                  <a:gd name="connsiteX3" fmla="*/ 149175 w 167471"/>
                  <a:gd name="connsiteY3" fmla="*/ 37391 h 112475"/>
                  <a:gd name="connsiteX4" fmla="*/ 167471 w 167471"/>
                  <a:gd name="connsiteY4" fmla="*/ 47720 h 112475"/>
                  <a:gd name="connsiteX5" fmla="*/ 160484 w 167471"/>
                  <a:gd name="connsiteY5" fmla="*/ 52573 h 112475"/>
                  <a:gd name="connsiteX6" fmla="*/ 60918 w 167471"/>
                  <a:gd name="connsiteY6" fmla="*/ 103621 h 112475"/>
                  <a:gd name="connsiteX7" fmla="*/ 39147 w 167471"/>
                  <a:gd name="connsiteY7" fmla="*/ 112475 h 112475"/>
                  <a:gd name="connsiteX8" fmla="*/ 28623 w 167471"/>
                  <a:gd name="connsiteY8" fmla="*/ 103174 h 112475"/>
                  <a:gd name="connsiteX9" fmla="*/ 15228 w 167471"/>
                  <a:gd name="connsiteY9" fmla="*/ 90671 h 112475"/>
                  <a:gd name="connsiteX10" fmla="*/ 0 w 167471"/>
                  <a:gd name="connsiteY10" fmla="*/ 71093 h 112475"/>
                  <a:gd name="connsiteX11" fmla="*/ 10763 w 167471"/>
                  <a:gd name="connsiteY11" fmla="*/ 64925 h 112475"/>
                  <a:gd name="connsiteX12" fmla="*/ 105480 w 167471"/>
                  <a:gd name="connsiteY12" fmla="*/ 0 h 112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7471" h="112475">
                    <a:moveTo>
                      <a:pt x="105480" y="0"/>
                    </a:moveTo>
                    <a:lnTo>
                      <a:pt x="105716" y="184"/>
                    </a:lnTo>
                    <a:cubicBezTo>
                      <a:pt x="113257" y="7328"/>
                      <a:pt x="119210" y="18441"/>
                      <a:pt x="129529" y="26378"/>
                    </a:cubicBezTo>
                    <a:cubicBezTo>
                      <a:pt x="134689" y="30347"/>
                      <a:pt x="142031" y="33918"/>
                      <a:pt x="149175" y="37391"/>
                    </a:cubicBezTo>
                    <a:lnTo>
                      <a:pt x="167471" y="47720"/>
                    </a:lnTo>
                    <a:lnTo>
                      <a:pt x="160484" y="52573"/>
                    </a:lnTo>
                    <a:cubicBezTo>
                      <a:pt x="130917" y="70234"/>
                      <a:pt x="96191" y="87696"/>
                      <a:pt x="60918" y="103621"/>
                    </a:cubicBezTo>
                    <a:lnTo>
                      <a:pt x="39147" y="112475"/>
                    </a:lnTo>
                    <a:lnTo>
                      <a:pt x="28623" y="103174"/>
                    </a:lnTo>
                    <a:cubicBezTo>
                      <a:pt x="23761" y="98907"/>
                      <a:pt x="18800" y="94442"/>
                      <a:pt x="15228" y="90671"/>
                    </a:cubicBezTo>
                    <a:lnTo>
                      <a:pt x="0" y="71093"/>
                    </a:lnTo>
                    <a:lnTo>
                      <a:pt x="10763" y="64925"/>
                    </a:lnTo>
                    <a:lnTo>
                      <a:pt x="10548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81" name="任意多边形 480"/>
              <p:cNvSpPr/>
              <p:nvPr/>
            </p:nvSpPr>
            <p:spPr>
              <a:xfrm>
                <a:off x="4756214" y="4262744"/>
                <a:ext cx="176841" cy="88378"/>
              </a:xfrm>
              <a:custGeom>
                <a:avLst/>
                <a:gdLst>
                  <a:gd name="connsiteX0" fmla="*/ 119649 w 176841"/>
                  <a:gd name="connsiteY0" fmla="*/ 0 h 88378"/>
                  <a:gd name="connsiteX1" fmla="*/ 122969 w 176841"/>
                  <a:gd name="connsiteY1" fmla="*/ 2075 h 88378"/>
                  <a:gd name="connsiteX2" fmla="*/ 146782 w 176841"/>
                  <a:gd name="connsiteY2" fmla="*/ 18744 h 88378"/>
                  <a:gd name="connsiteX3" fmla="*/ 173720 w 176841"/>
                  <a:gd name="connsiteY3" fmla="*/ 25590 h 88378"/>
                  <a:gd name="connsiteX4" fmla="*/ 176841 w 176841"/>
                  <a:gd name="connsiteY4" fmla="*/ 26516 h 88378"/>
                  <a:gd name="connsiteX5" fmla="*/ 74450 w 176841"/>
                  <a:gd name="connsiteY5" fmla="*/ 80954 h 88378"/>
                  <a:gd name="connsiteX6" fmla="*/ 57782 w 176841"/>
                  <a:gd name="connsiteY6" fmla="*/ 88378 h 88378"/>
                  <a:gd name="connsiteX7" fmla="*/ 56294 w 176841"/>
                  <a:gd name="connsiteY7" fmla="*/ 87800 h 88378"/>
                  <a:gd name="connsiteX8" fmla="*/ 20576 w 176841"/>
                  <a:gd name="connsiteY8" fmla="*/ 78275 h 88378"/>
                  <a:gd name="connsiteX9" fmla="*/ 1526 w 176841"/>
                  <a:gd name="connsiteY9" fmla="*/ 63987 h 88378"/>
                  <a:gd name="connsiteX10" fmla="*/ 0 w 176841"/>
                  <a:gd name="connsiteY10" fmla="*/ 63031 h 88378"/>
                  <a:gd name="connsiteX11" fmla="*/ 72962 w 176841"/>
                  <a:gd name="connsiteY11" fmla="*/ 28269 h 88378"/>
                  <a:gd name="connsiteX12" fmla="*/ 119649 w 176841"/>
                  <a:gd name="connsiteY12" fmla="*/ 0 h 88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6841" h="88378">
                    <a:moveTo>
                      <a:pt x="119649" y="0"/>
                    </a:moveTo>
                    <a:lnTo>
                      <a:pt x="122969" y="2075"/>
                    </a:lnTo>
                    <a:cubicBezTo>
                      <a:pt x="130113" y="6838"/>
                      <a:pt x="146782" y="18744"/>
                      <a:pt x="146782" y="18744"/>
                    </a:cubicBezTo>
                    <a:cubicBezTo>
                      <a:pt x="152735" y="21522"/>
                      <a:pt x="163748" y="23308"/>
                      <a:pt x="173720" y="25590"/>
                    </a:cubicBezTo>
                    <a:lnTo>
                      <a:pt x="176841" y="26516"/>
                    </a:lnTo>
                    <a:lnTo>
                      <a:pt x="74450" y="80954"/>
                    </a:lnTo>
                    <a:lnTo>
                      <a:pt x="57782" y="88378"/>
                    </a:lnTo>
                    <a:lnTo>
                      <a:pt x="56294" y="87800"/>
                    </a:lnTo>
                    <a:cubicBezTo>
                      <a:pt x="42800" y="84228"/>
                      <a:pt x="29704" y="82244"/>
                      <a:pt x="20576" y="78275"/>
                    </a:cubicBezTo>
                    <a:cubicBezTo>
                      <a:pt x="11448" y="74306"/>
                      <a:pt x="9067" y="69146"/>
                      <a:pt x="1526" y="63987"/>
                    </a:cubicBezTo>
                    <a:lnTo>
                      <a:pt x="0" y="63031"/>
                    </a:lnTo>
                    <a:lnTo>
                      <a:pt x="72962" y="28269"/>
                    </a:lnTo>
                    <a:lnTo>
                      <a:pt x="119649"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82" name="任意多边形 481"/>
              <p:cNvSpPr/>
              <p:nvPr/>
            </p:nvSpPr>
            <p:spPr>
              <a:xfrm>
                <a:off x="4606878" y="4096612"/>
                <a:ext cx="114603" cy="99305"/>
              </a:xfrm>
              <a:custGeom>
                <a:avLst/>
                <a:gdLst>
                  <a:gd name="connsiteX0" fmla="*/ 92938 w 114603"/>
                  <a:gd name="connsiteY0" fmla="*/ 0 h 99305"/>
                  <a:gd name="connsiteX1" fmla="*/ 93712 w 114603"/>
                  <a:gd name="connsiteY1" fmla="*/ 1519 h 99305"/>
                  <a:gd name="connsiteX2" fmla="*/ 103236 w 114603"/>
                  <a:gd name="connsiteY2" fmla="*/ 18189 h 99305"/>
                  <a:gd name="connsiteX3" fmla="*/ 114603 w 114603"/>
                  <a:gd name="connsiteY3" fmla="*/ 29554 h 99305"/>
                  <a:gd name="connsiteX4" fmla="*/ 101601 w 114603"/>
                  <a:gd name="connsiteY4" fmla="*/ 40812 h 99305"/>
                  <a:gd name="connsiteX5" fmla="*/ 17984 w 114603"/>
                  <a:gd name="connsiteY5" fmla="*/ 99305 h 99305"/>
                  <a:gd name="connsiteX6" fmla="*/ 5605 w 114603"/>
                  <a:gd name="connsiteY6" fmla="*/ 84863 h 99305"/>
                  <a:gd name="connsiteX7" fmla="*/ 843 w 114603"/>
                  <a:gd name="connsiteY7" fmla="*/ 72957 h 99305"/>
                  <a:gd name="connsiteX8" fmla="*/ 0 w 114603"/>
                  <a:gd name="connsiteY8" fmla="*/ 71736 h 99305"/>
                  <a:gd name="connsiteX9" fmla="*/ 60373 w 114603"/>
                  <a:gd name="connsiteY9" fmla="*/ 27714 h 99305"/>
                  <a:gd name="connsiteX10" fmla="*/ 92938 w 114603"/>
                  <a:gd name="connsiteY10" fmla="*/ 0 h 99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4603" h="99305">
                    <a:moveTo>
                      <a:pt x="92938" y="0"/>
                    </a:moveTo>
                    <a:lnTo>
                      <a:pt x="93712" y="1519"/>
                    </a:lnTo>
                    <a:cubicBezTo>
                      <a:pt x="96490" y="7869"/>
                      <a:pt x="99664" y="13427"/>
                      <a:pt x="103236" y="18189"/>
                    </a:cubicBezTo>
                    <a:lnTo>
                      <a:pt x="114603" y="29554"/>
                    </a:lnTo>
                    <a:lnTo>
                      <a:pt x="101601" y="40812"/>
                    </a:lnTo>
                    <a:lnTo>
                      <a:pt x="17984" y="99305"/>
                    </a:lnTo>
                    <a:lnTo>
                      <a:pt x="5605" y="84863"/>
                    </a:lnTo>
                    <a:cubicBezTo>
                      <a:pt x="2430" y="80101"/>
                      <a:pt x="4415" y="80101"/>
                      <a:pt x="843" y="72957"/>
                    </a:cubicBezTo>
                    <a:lnTo>
                      <a:pt x="0" y="71736"/>
                    </a:lnTo>
                    <a:lnTo>
                      <a:pt x="60373" y="27714"/>
                    </a:lnTo>
                    <a:lnTo>
                      <a:pt x="9293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83" name="任意多边形 482"/>
              <p:cNvSpPr/>
              <p:nvPr/>
            </p:nvSpPr>
            <p:spPr>
              <a:xfrm>
                <a:off x="4638678" y="4146725"/>
                <a:ext cx="145019" cy="108040"/>
              </a:xfrm>
              <a:custGeom>
                <a:avLst/>
                <a:gdLst>
                  <a:gd name="connsiteX0" fmla="*/ 107363 w 145019"/>
                  <a:gd name="connsiteY0" fmla="*/ 0 h 108040"/>
                  <a:gd name="connsiteX1" fmla="*/ 109537 w 145019"/>
                  <a:gd name="connsiteY1" fmla="*/ 1413 h 108040"/>
                  <a:gd name="connsiteX2" fmla="*/ 123824 w 145019"/>
                  <a:gd name="connsiteY2" fmla="*/ 20463 h 108040"/>
                  <a:gd name="connsiteX3" fmla="*/ 145019 w 145019"/>
                  <a:gd name="connsiteY3" fmla="*/ 36947 h 108040"/>
                  <a:gd name="connsiteX4" fmla="*/ 50302 w 145019"/>
                  <a:gd name="connsiteY4" fmla="*/ 101872 h 108040"/>
                  <a:gd name="connsiteX5" fmla="*/ 39539 w 145019"/>
                  <a:gd name="connsiteY5" fmla="*/ 108040 h 108040"/>
                  <a:gd name="connsiteX6" fmla="*/ 38099 w 145019"/>
                  <a:gd name="connsiteY6" fmla="*/ 106188 h 108040"/>
                  <a:gd name="connsiteX7" fmla="*/ 19050 w 145019"/>
                  <a:gd name="connsiteY7" fmla="*/ 89519 h 108040"/>
                  <a:gd name="connsiteX8" fmla="*/ 0 w 145019"/>
                  <a:gd name="connsiteY8" fmla="*/ 72851 h 108040"/>
                  <a:gd name="connsiteX9" fmla="*/ 85723 w 145019"/>
                  <a:gd name="connsiteY9" fmla="*/ 16595 h 108040"/>
                  <a:gd name="connsiteX10" fmla="*/ 107363 w 145019"/>
                  <a:gd name="connsiteY10" fmla="*/ 0 h 108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5019" h="108040">
                    <a:moveTo>
                      <a:pt x="107363" y="0"/>
                    </a:moveTo>
                    <a:lnTo>
                      <a:pt x="109537" y="1413"/>
                    </a:lnTo>
                    <a:cubicBezTo>
                      <a:pt x="113903" y="5779"/>
                      <a:pt x="123824" y="20463"/>
                      <a:pt x="123824" y="20463"/>
                    </a:cubicBezTo>
                    <a:lnTo>
                      <a:pt x="145019" y="36947"/>
                    </a:lnTo>
                    <a:lnTo>
                      <a:pt x="50302" y="101872"/>
                    </a:lnTo>
                    <a:lnTo>
                      <a:pt x="39539" y="108040"/>
                    </a:lnTo>
                    <a:lnTo>
                      <a:pt x="38099" y="106188"/>
                    </a:lnTo>
                    <a:cubicBezTo>
                      <a:pt x="32146" y="99838"/>
                      <a:pt x="25400" y="95075"/>
                      <a:pt x="19050" y="89519"/>
                    </a:cubicBezTo>
                    <a:lnTo>
                      <a:pt x="0" y="72851"/>
                    </a:lnTo>
                    <a:lnTo>
                      <a:pt x="85723" y="16595"/>
                    </a:lnTo>
                    <a:lnTo>
                      <a:pt x="10736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84" name="任意多边形 483"/>
              <p:cNvSpPr/>
              <p:nvPr/>
            </p:nvSpPr>
            <p:spPr>
              <a:xfrm>
                <a:off x="4717364" y="4231392"/>
                <a:ext cx="158499" cy="94383"/>
              </a:xfrm>
              <a:custGeom>
                <a:avLst/>
                <a:gdLst>
                  <a:gd name="connsiteX0" fmla="*/ 128324 w 158499"/>
                  <a:gd name="connsiteY0" fmla="*/ 0 h 94383"/>
                  <a:gd name="connsiteX1" fmla="*/ 128482 w 158499"/>
                  <a:gd name="connsiteY1" fmla="*/ 89 h 94383"/>
                  <a:gd name="connsiteX2" fmla="*/ 142769 w 158499"/>
                  <a:gd name="connsiteY2" fmla="*/ 21520 h 94383"/>
                  <a:gd name="connsiteX3" fmla="*/ 158499 w 158499"/>
                  <a:gd name="connsiteY3" fmla="*/ 31352 h 94383"/>
                  <a:gd name="connsiteX4" fmla="*/ 111812 w 158499"/>
                  <a:gd name="connsiteY4" fmla="*/ 59621 h 94383"/>
                  <a:gd name="connsiteX5" fmla="*/ 38850 w 158499"/>
                  <a:gd name="connsiteY5" fmla="*/ 94383 h 94383"/>
                  <a:gd name="connsiteX6" fmla="*/ 26832 w 158499"/>
                  <a:gd name="connsiteY6" fmla="*/ 86856 h 94383"/>
                  <a:gd name="connsiteX7" fmla="*/ 14182 w 158499"/>
                  <a:gd name="connsiteY7" fmla="*/ 78671 h 94383"/>
                  <a:gd name="connsiteX8" fmla="*/ 2275 w 158499"/>
                  <a:gd name="connsiteY8" fmla="*/ 66765 h 94383"/>
                  <a:gd name="connsiteX9" fmla="*/ 0 w 158499"/>
                  <a:gd name="connsiteY9" fmla="*/ 64755 h 94383"/>
                  <a:gd name="connsiteX10" fmla="*/ 21771 w 158499"/>
                  <a:gd name="connsiteY10" fmla="*/ 55901 h 94383"/>
                  <a:gd name="connsiteX11" fmla="*/ 121337 w 158499"/>
                  <a:gd name="connsiteY11" fmla="*/ 4853 h 94383"/>
                  <a:gd name="connsiteX12" fmla="*/ 128324 w 158499"/>
                  <a:gd name="connsiteY12" fmla="*/ 0 h 94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8499" h="94383">
                    <a:moveTo>
                      <a:pt x="128324" y="0"/>
                    </a:moveTo>
                    <a:lnTo>
                      <a:pt x="128482" y="89"/>
                    </a:lnTo>
                    <a:cubicBezTo>
                      <a:pt x="137213" y="7233"/>
                      <a:pt x="137213" y="15964"/>
                      <a:pt x="142769" y="21520"/>
                    </a:cubicBezTo>
                    <a:lnTo>
                      <a:pt x="158499" y="31352"/>
                    </a:lnTo>
                    <a:lnTo>
                      <a:pt x="111812" y="59621"/>
                    </a:lnTo>
                    <a:lnTo>
                      <a:pt x="38850" y="94383"/>
                    </a:lnTo>
                    <a:lnTo>
                      <a:pt x="26832" y="86856"/>
                    </a:lnTo>
                    <a:cubicBezTo>
                      <a:pt x="22020" y="83929"/>
                      <a:pt x="17357" y="81052"/>
                      <a:pt x="14182" y="78671"/>
                    </a:cubicBezTo>
                    <a:cubicBezTo>
                      <a:pt x="7832" y="73909"/>
                      <a:pt x="8625" y="72718"/>
                      <a:pt x="2275" y="66765"/>
                    </a:cubicBezTo>
                    <a:lnTo>
                      <a:pt x="0" y="64755"/>
                    </a:lnTo>
                    <a:lnTo>
                      <a:pt x="21771" y="55901"/>
                    </a:lnTo>
                    <a:cubicBezTo>
                      <a:pt x="57044" y="39976"/>
                      <a:pt x="91770" y="22514"/>
                      <a:pt x="121337" y="4853"/>
                    </a:cubicBezTo>
                    <a:lnTo>
                      <a:pt x="12832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80" name="组合 179"/>
            <p:cNvGrpSpPr/>
            <p:nvPr/>
          </p:nvGrpSpPr>
          <p:grpSpPr>
            <a:xfrm>
              <a:off x="4436280" y="4177251"/>
              <a:ext cx="238366" cy="267983"/>
              <a:chOff x="4436280" y="4177251"/>
              <a:chExt cx="238366" cy="267983"/>
            </a:xfrm>
            <a:solidFill>
              <a:srgbClr val="F25720"/>
            </a:solidFill>
          </p:grpSpPr>
          <p:sp>
            <p:nvSpPr>
              <p:cNvPr id="466" name="任意多边形 465"/>
              <p:cNvSpPr/>
              <p:nvPr/>
            </p:nvSpPr>
            <p:spPr>
              <a:xfrm>
                <a:off x="4439856" y="4211471"/>
                <a:ext cx="96641" cy="65931"/>
              </a:xfrm>
              <a:custGeom>
                <a:avLst/>
                <a:gdLst>
                  <a:gd name="connsiteX0" fmla="*/ 90825 w 96641"/>
                  <a:gd name="connsiteY0" fmla="*/ 0 h 65931"/>
                  <a:gd name="connsiteX1" fmla="*/ 91664 w 96641"/>
                  <a:gd name="connsiteY1" fmla="*/ 10486 h 65931"/>
                  <a:gd name="connsiteX2" fmla="*/ 96641 w 96641"/>
                  <a:gd name="connsiteY2" fmla="*/ 32386 h 65931"/>
                  <a:gd name="connsiteX3" fmla="*/ 85861 w 96641"/>
                  <a:gd name="connsiteY3" fmla="*/ 38019 h 65931"/>
                  <a:gd name="connsiteX4" fmla="*/ 7834 w 96641"/>
                  <a:gd name="connsiteY4" fmla="*/ 65931 h 65931"/>
                  <a:gd name="connsiteX5" fmla="*/ 0 w 96641"/>
                  <a:gd name="connsiteY5" fmla="*/ 38514 h 65931"/>
                  <a:gd name="connsiteX6" fmla="*/ 10701 w 96641"/>
                  <a:gd name="connsiteY6" fmla="*/ 35341 h 65931"/>
                  <a:gd name="connsiteX7" fmla="*/ 90825 w 96641"/>
                  <a:gd name="connsiteY7" fmla="*/ 0 h 65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641" h="65931">
                    <a:moveTo>
                      <a:pt x="90825" y="0"/>
                    </a:moveTo>
                    <a:lnTo>
                      <a:pt x="91664" y="10486"/>
                    </a:lnTo>
                    <a:lnTo>
                      <a:pt x="96641" y="32386"/>
                    </a:lnTo>
                    <a:lnTo>
                      <a:pt x="85861" y="38019"/>
                    </a:lnTo>
                    <a:lnTo>
                      <a:pt x="7834" y="65931"/>
                    </a:lnTo>
                    <a:lnTo>
                      <a:pt x="0" y="38514"/>
                    </a:lnTo>
                    <a:lnTo>
                      <a:pt x="10701" y="35341"/>
                    </a:lnTo>
                    <a:lnTo>
                      <a:pt x="90825"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67" name="任意多边形 466"/>
              <p:cNvSpPr/>
              <p:nvPr/>
            </p:nvSpPr>
            <p:spPr>
              <a:xfrm>
                <a:off x="4458849" y="4271749"/>
                <a:ext cx="109078" cy="66335"/>
              </a:xfrm>
              <a:custGeom>
                <a:avLst/>
                <a:gdLst>
                  <a:gd name="connsiteX0" fmla="*/ 83987 w 109078"/>
                  <a:gd name="connsiteY0" fmla="*/ 0 h 66335"/>
                  <a:gd name="connsiteX1" fmla="*/ 84577 w 109078"/>
                  <a:gd name="connsiteY1" fmla="*/ 2596 h 66335"/>
                  <a:gd name="connsiteX2" fmla="*/ 108390 w 109078"/>
                  <a:gd name="connsiteY2" fmla="*/ 38314 h 66335"/>
                  <a:gd name="connsiteX3" fmla="*/ 109078 w 109078"/>
                  <a:gd name="connsiteY3" fmla="*/ 39294 h 66335"/>
                  <a:gd name="connsiteX4" fmla="*/ 106007 w 109078"/>
                  <a:gd name="connsiteY4" fmla="*/ 40697 h 66335"/>
                  <a:gd name="connsiteX5" fmla="*/ 42886 w 109078"/>
                  <a:gd name="connsiteY5" fmla="*/ 61440 h 66335"/>
                  <a:gd name="connsiteX6" fmla="*/ 20935 w 109078"/>
                  <a:gd name="connsiteY6" fmla="*/ 66335 h 66335"/>
                  <a:gd name="connsiteX7" fmla="*/ 8377 w 109078"/>
                  <a:gd name="connsiteY7" fmla="*/ 50221 h 66335"/>
                  <a:gd name="connsiteX8" fmla="*/ 0 w 109078"/>
                  <a:gd name="connsiteY8" fmla="*/ 31370 h 66335"/>
                  <a:gd name="connsiteX9" fmla="*/ 34570 w 109078"/>
                  <a:gd name="connsiteY9" fmla="*/ 21645 h 66335"/>
                  <a:gd name="connsiteX10" fmla="*/ 83987 w 109078"/>
                  <a:gd name="connsiteY10" fmla="*/ 0 h 6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078" h="66335">
                    <a:moveTo>
                      <a:pt x="83987" y="0"/>
                    </a:moveTo>
                    <a:lnTo>
                      <a:pt x="84577" y="2596"/>
                    </a:lnTo>
                    <a:cubicBezTo>
                      <a:pt x="90530" y="17280"/>
                      <a:pt x="100056" y="26805"/>
                      <a:pt x="108390" y="38314"/>
                    </a:cubicBezTo>
                    <a:lnTo>
                      <a:pt x="109078" y="39294"/>
                    </a:lnTo>
                    <a:lnTo>
                      <a:pt x="106007" y="40697"/>
                    </a:lnTo>
                    <a:cubicBezTo>
                      <a:pt x="84874" y="48932"/>
                      <a:pt x="63939" y="55729"/>
                      <a:pt x="42886" y="61440"/>
                    </a:cubicBezTo>
                    <a:lnTo>
                      <a:pt x="20935" y="66335"/>
                    </a:lnTo>
                    <a:lnTo>
                      <a:pt x="8377" y="50221"/>
                    </a:lnTo>
                    <a:lnTo>
                      <a:pt x="0" y="31370"/>
                    </a:lnTo>
                    <a:lnTo>
                      <a:pt x="34570" y="21645"/>
                    </a:lnTo>
                    <a:lnTo>
                      <a:pt x="83987"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68" name="任意多边形 467"/>
              <p:cNvSpPr/>
              <p:nvPr/>
            </p:nvSpPr>
            <p:spPr>
              <a:xfrm>
                <a:off x="4501442" y="4342212"/>
                <a:ext cx="133574" cy="61960"/>
              </a:xfrm>
              <a:custGeom>
                <a:avLst/>
                <a:gdLst>
                  <a:gd name="connsiteX0" fmla="*/ 90953 w 133574"/>
                  <a:gd name="connsiteY0" fmla="*/ 0 h 61960"/>
                  <a:gd name="connsiteX1" fmla="*/ 91990 w 133574"/>
                  <a:gd name="connsiteY1" fmla="*/ 1189 h 61960"/>
                  <a:gd name="connsiteX2" fmla="*/ 113719 w 133574"/>
                  <a:gd name="connsiteY2" fmla="*/ 17263 h 61960"/>
                  <a:gd name="connsiteX3" fmla="*/ 133574 w 133574"/>
                  <a:gd name="connsiteY3" fmla="*/ 31244 h 61960"/>
                  <a:gd name="connsiteX4" fmla="*/ 103897 w 133574"/>
                  <a:gd name="connsiteY4" fmla="*/ 41671 h 61960"/>
                  <a:gd name="connsiteX5" fmla="*/ 55119 w 133574"/>
                  <a:gd name="connsiteY5" fmla="*/ 55772 h 61960"/>
                  <a:gd name="connsiteX6" fmla="*/ 28293 w 133574"/>
                  <a:gd name="connsiteY6" fmla="*/ 61960 h 61960"/>
                  <a:gd name="connsiteX7" fmla="*/ 27697 w 133574"/>
                  <a:gd name="connsiteY7" fmla="*/ 60720 h 61960"/>
                  <a:gd name="connsiteX8" fmla="*/ 11028 w 133574"/>
                  <a:gd name="connsiteY8" fmla="*/ 41670 h 61960"/>
                  <a:gd name="connsiteX9" fmla="*/ 4777 w 133574"/>
                  <a:gd name="connsiteY9" fmla="*/ 30955 h 61960"/>
                  <a:gd name="connsiteX10" fmla="*/ 0 w 133574"/>
                  <a:gd name="connsiteY10" fmla="*/ 23170 h 61960"/>
                  <a:gd name="connsiteX11" fmla="*/ 42578 w 133574"/>
                  <a:gd name="connsiteY11" fmla="*/ 14434 h 61960"/>
                  <a:gd name="connsiteX12" fmla="*/ 90953 w 133574"/>
                  <a:gd name="connsiteY12" fmla="*/ 0 h 61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574" h="61960">
                    <a:moveTo>
                      <a:pt x="90953" y="0"/>
                    </a:moveTo>
                    <a:lnTo>
                      <a:pt x="91990" y="1189"/>
                    </a:lnTo>
                    <a:cubicBezTo>
                      <a:pt x="97745" y="6547"/>
                      <a:pt x="105781" y="12004"/>
                      <a:pt x="113719" y="17263"/>
                    </a:cubicBezTo>
                    <a:lnTo>
                      <a:pt x="133574" y="31244"/>
                    </a:lnTo>
                    <a:lnTo>
                      <a:pt x="103897" y="41671"/>
                    </a:lnTo>
                    <a:cubicBezTo>
                      <a:pt x="85939" y="47128"/>
                      <a:pt x="70188" y="51767"/>
                      <a:pt x="55119" y="55772"/>
                    </a:cubicBezTo>
                    <a:lnTo>
                      <a:pt x="28293" y="61960"/>
                    </a:lnTo>
                    <a:lnTo>
                      <a:pt x="27697" y="60720"/>
                    </a:lnTo>
                    <a:cubicBezTo>
                      <a:pt x="22141" y="53179"/>
                      <a:pt x="16187" y="48814"/>
                      <a:pt x="11028" y="41670"/>
                    </a:cubicBezTo>
                    <a:cubicBezTo>
                      <a:pt x="8449" y="38098"/>
                      <a:pt x="6762" y="34725"/>
                      <a:pt x="4777" y="30955"/>
                    </a:cubicBezTo>
                    <a:lnTo>
                      <a:pt x="0" y="23170"/>
                    </a:lnTo>
                    <a:lnTo>
                      <a:pt x="42578" y="14434"/>
                    </a:lnTo>
                    <a:lnTo>
                      <a:pt x="9095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69" name="任意多边形 468"/>
              <p:cNvSpPr/>
              <p:nvPr/>
            </p:nvSpPr>
            <p:spPr>
              <a:xfrm>
                <a:off x="4447690" y="4243857"/>
                <a:ext cx="95146" cy="59262"/>
              </a:xfrm>
              <a:custGeom>
                <a:avLst/>
                <a:gdLst>
                  <a:gd name="connsiteX0" fmla="*/ 88807 w 95146"/>
                  <a:gd name="connsiteY0" fmla="*/ 0 h 59262"/>
                  <a:gd name="connsiteX1" fmla="*/ 95146 w 95146"/>
                  <a:gd name="connsiteY1" fmla="*/ 27892 h 59262"/>
                  <a:gd name="connsiteX2" fmla="*/ 45729 w 95146"/>
                  <a:gd name="connsiteY2" fmla="*/ 49537 h 59262"/>
                  <a:gd name="connsiteX3" fmla="*/ 11159 w 95146"/>
                  <a:gd name="connsiteY3" fmla="*/ 59262 h 59262"/>
                  <a:gd name="connsiteX4" fmla="*/ 487 w 95146"/>
                  <a:gd name="connsiteY4" fmla="*/ 35250 h 59262"/>
                  <a:gd name="connsiteX5" fmla="*/ 0 w 95146"/>
                  <a:gd name="connsiteY5" fmla="*/ 33545 h 59262"/>
                  <a:gd name="connsiteX6" fmla="*/ 78027 w 95146"/>
                  <a:gd name="connsiteY6" fmla="*/ 5633 h 59262"/>
                  <a:gd name="connsiteX7" fmla="*/ 88807 w 95146"/>
                  <a:gd name="connsiteY7" fmla="*/ 0 h 5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146" h="59262">
                    <a:moveTo>
                      <a:pt x="88807" y="0"/>
                    </a:moveTo>
                    <a:lnTo>
                      <a:pt x="95146" y="27892"/>
                    </a:lnTo>
                    <a:lnTo>
                      <a:pt x="45729" y="49537"/>
                    </a:lnTo>
                    <a:lnTo>
                      <a:pt x="11159" y="59262"/>
                    </a:lnTo>
                    <a:lnTo>
                      <a:pt x="487" y="35250"/>
                    </a:lnTo>
                    <a:lnTo>
                      <a:pt x="0" y="33545"/>
                    </a:lnTo>
                    <a:lnTo>
                      <a:pt x="78027" y="5633"/>
                    </a:lnTo>
                    <a:lnTo>
                      <a:pt x="88807"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0" name="任意多边形 469"/>
              <p:cNvSpPr/>
              <p:nvPr/>
            </p:nvSpPr>
            <p:spPr>
              <a:xfrm>
                <a:off x="4479784" y="4311043"/>
                <a:ext cx="112611" cy="54339"/>
              </a:xfrm>
              <a:custGeom>
                <a:avLst/>
                <a:gdLst>
                  <a:gd name="connsiteX0" fmla="*/ 88143 w 112611"/>
                  <a:gd name="connsiteY0" fmla="*/ 0 h 54339"/>
                  <a:gd name="connsiteX1" fmla="*/ 99361 w 112611"/>
                  <a:gd name="connsiteY1" fmla="*/ 15986 h 54339"/>
                  <a:gd name="connsiteX2" fmla="*/ 112611 w 112611"/>
                  <a:gd name="connsiteY2" fmla="*/ 31169 h 54339"/>
                  <a:gd name="connsiteX3" fmla="*/ 64236 w 112611"/>
                  <a:gd name="connsiteY3" fmla="*/ 45603 h 54339"/>
                  <a:gd name="connsiteX4" fmla="*/ 21658 w 112611"/>
                  <a:gd name="connsiteY4" fmla="*/ 54339 h 54339"/>
                  <a:gd name="connsiteX5" fmla="*/ 18398 w 112611"/>
                  <a:gd name="connsiteY5" fmla="*/ 49027 h 54339"/>
                  <a:gd name="connsiteX6" fmla="*/ 3217 w 112611"/>
                  <a:gd name="connsiteY6" fmla="*/ 31168 h 54339"/>
                  <a:gd name="connsiteX7" fmla="*/ 0 w 112611"/>
                  <a:gd name="connsiteY7" fmla="*/ 27041 h 54339"/>
                  <a:gd name="connsiteX8" fmla="*/ 21951 w 112611"/>
                  <a:gd name="connsiteY8" fmla="*/ 22146 h 54339"/>
                  <a:gd name="connsiteX9" fmla="*/ 85072 w 112611"/>
                  <a:gd name="connsiteY9" fmla="*/ 1403 h 54339"/>
                  <a:gd name="connsiteX10" fmla="*/ 88143 w 112611"/>
                  <a:gd name="connsiteY10" fmla="*/ 0 h 5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611" h="54339">
                    <a:moveTo>
                      <a:pt x="88143" y="0"/>
                    </a:moveTo>
                    <a:lnTo>
                      <a:pt x="99361" y="15986"/>
                    </a:lnTo>
                    <a:lnTo>
                      <a:pt x="112611" y="31169"/>
                    </a:lnTo>
                    <a:lnTo>
                      <a:pt x="64236" y="45603"/>
                    </a:lnTo>
                    <a:lnTo>
                      <a:pt x="21658" y="54339"/>
                    </a:lnTo>
                    <a:lnTo>
                      <a:pt x="18398" y="49027"/>
                    </a:lnTo>
                    <a:cubicBezTo>
                      <a:pt x="14628" y="43868"/>
                      <a:pt x="8972" y="37716"/>
                      <a:pt x="3217" y="31168"/>
                    </a:cubicBezTo>
                    <a:lnTo>
                      <a:pt x="0" y="27041"/>
                    </a:lnTo>
                    <a:lnTo>
                      <a:pt x="21951" y="22146"/>
                    </a:lnTo>
                    <a:cubicBezTo>
                      <a:pt x="43004" y="16435"/>
                      <a:pt x="63939" y="9638"/>
                      <a:pt x="85072" y="1403"/>
                    </a:cubicBezTo>
                    <a:lnTo>
                      <a:pt x="8814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1" name="任意多边形 470"/>
              <p:cNvSpPr/>
              <p:nvPr/>
            </p:nvSpPr>
            <p:spPr>
              <a:xfrm>
                <a:off x="4436280" y="4177251"/>
                <a:ext cx="94401" cy="72734"/>
              </a:xfrm>
              <a:custGeom>
                <a:avLst/>
                <a:gdLst>
                  <a:gd name="connsiteX0" fmla="*/ 91664 w 94401"/>
                  <a:gd name="connsiteY0" fmla="*/ 0 h 72734"/>
                  <a:gd name="connsiteX1" fmla="*/ 94401 w 94401"/>
                  <a:gd name="connsiteY1" fmla="*/ 34220 h 72734"/>
                  <a:gd name="connsiteX2" fmla="*/ 14277 w 94401"/>
                  <a:gd name="connsiteY2" fmla="*/ 69561 h 72734"/>
                  <a:gd name="connsiteX3" fmla="*/ 3576 w 94401"/>
                  <a:gd name="connsiteY3" fmla="*/ 72734 h 72734"/>
                  <a:gd name="connsiteX4" fmla="*/ 2372 w 94401"/>
                  <a:gd name="connsiteY4" fmla="*/ 68519 h 72734"/>
                  <a:gd name="connsiteX5" fmla="*/ 139 w 94401"/>
                  <a:gd name="connsiteY5" fmla="*/ 56166 h 72734"/>
                  <a:gd name="connsiteX6" fmla="*/ 0 w 94401"/>
                  <a:gd name="connsiteY6" fmla="*/ 41057 h 72734"/>
                  <a:gd name="connsiteX7" fmla="*/ 91664 w 94401"/>
                  <a:gd name="connsiteY7" fmla="*/ 0 h 72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4401" h="72734">
                    <a:moveTo>
                      <a:pt x="91664" y="0"/>
                    </a:moveTo>
                    <a:lnTo>
                      <a:pt x="94401" y="34220"/>
                    </a:lnTo>
                    <a:lnTo>
                      <a:pt x="14277" y="69561"/>
                    </a:lnTo>
                    <a:lnTo>
                      <a:pt x="3576" y="72734"/>
                    </a:lnTo>
                    <a:lnTo>
                      <a:pt x="2372" y="68519"/>
                    </a:lnTo>
                    <a:cubicBezTo>
                      <a:pt x="1380" y="63360"/>
                      <a:pt x="586" y="60085"/>
                      <a:pt x="139" y="56166"/>
                    </a:cubicBezTo>
                    <a:lnTo>
                      <a:pt x="0" y="41057"/>
                    </a:lnTo>
                    <a:lnTo>
                      <a:pt x="9166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2" name="任意多边形 471"/>
              <p:cNvSpPr/>
              <p:nvPr/>
            </p:nvSpPr>
            <p:spPr>
              <a:xfrm>
                <a:off x="4447691" y="4243859"/>
                <a:ext cx="95146" cy="59262"/>
              </a:xfrm>
              <a:custGeom>
                <a:avLst/>
                <a:gdLst>
                  <a:gd name="connsiteX0" fmla="*/ 88807 w 95146"/>
                  <a:gd name="connsiteY0" fmla="*/ 0 h 59262"/>
                  <a:gd name="connsiteX1" fmla="*/ 95146 w 95146"/>
                  <a:gd name="connsiteY1" fmla="*/ 27892 h 59262"/>
                  <a:gd name="connsiteX2" fmla="*/ 45728 w 95146"/>
                  <a:gd name="connsiteY2" fmla="*/ 49537 h 59262"/>
                  <a:gd name="connsiteX3" fmla="*/ 11158 w 95146"/>
                  <a:gd name="connsiteY3" fmla="*/ 59262 h 59262"/>
                  <a:gd name="connsiteX4" fmla="*/ 486 w 95146"/>
                  <a:gd name="connsiteY4" fmla="*/ 35248 h 59262"/>
                  <a:gd name="connsiteX5" fmla="*/ 0 w 95146"/>
                  <a:gd name="connsiteY5" fmla="*/ 33545 h 59262"/>
                  <a:gd name="connsiteX6" fmla="*/ 78026 w 95146"/>
                  <a:gd name="connsiteY6" fmla="*/ 5633 h 59262"/>
                  <a:gd name="connsiteX7" fmla="*/ 88807 w 95146"/>
                  <a:gd name="connsiteY7" fmla="*/ 0 h 5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146" h="59262">
                    <a:moveTo>
                      <a:pt x="88807" y="0"/>
                    </a:moveTo>
                    <a:lnTo>
                      <a:pt x="95146" y="27892"/>
                    </a:lnTo>
                    <a:lnTo>
                      <a:pt x="45728" y="49537"/>
                    </a:lnTo>
                    <a:lnTo>
                      <a:pt x="11158" y="59262"/>
                    </a:lnTo>
                    <a:lnTo>
                      <a:pt x="486" y="35248"/>
                    </a:lnTo>
                    <a:lnTo>
                      <a:pt x="0" y="33545"/>
                    </a:lnTo>
                    <a:lnTo>
                      <a:pt x="78026" y="5633"/>
                    </a:lnTo>
                    <a:lnTo>
                      <a:pt x="88807"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3" name="任意多边形 472"/>
              <p:cNvSpPr/>
              <p:nvPr/>
            </p:nvSpPr>
            <p:spPr>
              <a:xfrm>
                <a:off x="4479784" y="4311042"/>
                <a:ext cx="112611" cy="54340"/>
              </a:xfrm>
              <a:custGeom>
                <a:avLst/>
                <a:gdLst>
                  <a:gd name="connsiteX0" fmla="*/ 88142 w 112611"/>
                  <a:gd name="connsiteY0" fmla="*/ 0 h 54340"/>
                  <a:gd name="connsiteX1" fmla="*/ 99361 w 112611"/>
                  <a:gd name="connsiteY1" fmla="*/ 15987 h 54340"/>
                  <a:gd name="connsiteX2" fmla="*/ 112611 w 112611"/>
                  <a:gd name="connsiteY2" fmla="*/ 31170 h 54340"/>
                  <a:gd name="connsiteX3" fmla="*/ 64236 w 112611"/>
                  <a:gd name="connsiteY3" fmla="*/ 45604 h 54340"/>
                  <a:gd name="connsiteX4" fmla="*/ 21658 w 112611"/>
                  <a:gd name="connsiteY4" fmla="*/ 54340 h 54340"/>
                  <a:gd name="connsiteX5" fmla="*/ 18398 w 112611"/>
                  <a:gd name="connsiteY5" fmla="*/ 49028 h 54340"/>
                  <a:gd name="connsiteX6" fmla="*/ 3217 w 112611"/>
                  <a:gd name="connsiteY6" fmla="*/ 31169 h 54340"/>
                  <a:gd name="connsiteX7" fmla="*/ 0 w 112611"/>
                  <a:gd name="connsiteY7" fmla="*/ 27041 h 54340"/>
                  <a:gd name="connsiteX8" fmla="*/ 21951 w 112611"/>
                  <a:gd name="connsiteY8" fmla="*/ 22146 h 54340"/>
                  <a:gd name="connsiteX9" fmla="*/ 85072 w 112611"/>
                  <a:gd name="connsiteY9" fmla="*/ 1403 h 54340"/>
                  <a:gd name="connsiteX10" fmla="*/ 88142 w 112611"/>
                  <a:gd name="connsiteY10" fmla="*/ 0 h 54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611" h="54340">
                    <a:moveTo>
                      <a:pt x="88142" y="0"/>
                    </a:moveTo>
                    <a:lnTo>
                      <a:pt x="99361" y="15987"/>
                    </a:lnTo>
                    <a:lnTo>
                      <a:pt x="112611" y="31170"/>
                    </a:lnTo>
                    <a:lnTo>
                      <a:pt x="64236" y="45604"/>
                    </a:lnTo>
                    <a:lnTo>
                      <a:pt x="21658" y="54340"/>
                    </a:lnTo>
                    <a:lnTo>
                      <a:pt x="18398" y="49028"/>
                    </a:lnTo>
                    <a:cubicBezTo>
                      <a:pt x="14628" y="43869"/>
                      <a:pt x="8972" y="37717"/>
                      <a:pt x="3217" y="31169"/>
                    </a:cubicBezTo>
                    <a:lnTo>
                      <a:pt x="0" y="27041"/>
                    </a:lnTo>
                    <a:lnTo>
                      <a:pt x="21951" y="22146"/>
                    </a:lnTo>
                    <a:cubicBezTo>
                      <a:pt x="43004" y="16435"/>
                      <a:pt x="63939" y="9638"/>
                      <a:pt x="85072" y="1403"/>
                    </a:cubicBezTo>
                    <a:lnTo>
                      <a:pt x="88142"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4" name="任意多边形 473"/>
              <p:cNvSpPr/>
              <p:nvPr/>
            </p:nvSpPr>
            <p:spPr>
              <a:xfrm>
                <a:off x="4529735" y="4373455"/>
                <a:ext cx="144911" cy="71779"/>
              </a:xfrm>
              <a:custGeom>
                <a:avLst/>
                <a:gdLst>
                  <a:gd name="connsiteX0" fmla="*/ 105280 w 144911"/>
                  <a:gd name="connsiteY0" fmla="*/ 0 h 71779"/>
                  <a:gd name="connsiteX1" fmla="*/ 106560 w 144911"/>
                  <a:gd name="connsiteY1" fmla="*/ 902 h 71779"/>
                  <a:gd name="connsiteX2" fmla="*/ 127992 w 144911"/>
                  <a:gd name="connsiteY2" fmla="*/ 24715 h 71779"/>
                  <a:gd name="connsiteX3" fmla="*/ 141386 w 144911"/>
                  <a:gd name="connsiteY3" fmla="*/ 33942 h 71779"/>
                  <a:gd name="connsiteX4" fmla="*/ 144911 w 144911"/>
                  <a:gd name="connsiteY4" fmla="*/ 35436 h 71779"/>
                  <a:gd name="connsiteX5" fmla="*/ 94355 w 144911"/>
                  <a:gd name="connsiteY5" fmla="*/ 53588 h 71779"/>
                  <a:gd name="connsiteX6" fmla="*/ 48330 w 144911"/>
                  <a:gd name="connsiteY6" fmla="*/ 67689 h 71779"/>
                  <a:gd name="connsiteX7" fmla="*/ 34668 w 144911"/>
                  <a:gd name="connsiteY7" fmla="*/ 71779 h 71779"/>
                  <a:gd name="connsiteX8" fmla="*/ 16073 w 144911"/>
                  <a:gd name="connsiteY8" fmla="*/ 55671 h 71779"/>
                  <a:gd name="connsiteX9" fmla="*/ 5060 w 144911"/>
                  <a:gd name="connsiteY9" fmla="*/ 41235 h 71779"/>
                  <a:gd name="connsiteX10" fmla="*/ 0 w 144911"/>
                  <a:gd name="connsiteY10" fmla="*/ 30716 h 71779"/>
                  <a:gd name="connsiteX11" fmla="*/ 26825 w 144911"/>
                  <a:gd name="connsiteY11" fmla="*/ 24528 h 71779"/>
                  <a:gd name="connsiteX12" fmla="*/ 75603 w 144911"/>
                  <a:gd name="connsiteY12" fmla="*/ 10427 h 71779"/>
                  <a:gd name="connsiteX13" fmla="*/ 105280 w 144911"/>
                  <a:gd name="connsiteY13" fmla="*/ 0 h 717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4911" h="71779">
                    <a:moveTo>
                      <a:pt x="105280" y="0"/>
                    </a:moveTo>
                    <a:lnTo>
                      <a:pt x="106560" y="902"/>
                    </a:lnTo>
                    <a:cubicBezTo>
                      <a:pt x="117276" y="10030"/>
                      <a:pt x="119261" y="17968"/>
                      <a:pt x="127992" y="24715"/>
                    </a:cubicBezTo>
                    <a:cubicBezTo>
                      <a:pt x="132358" y="28089"/>
                      <a:pt x="136525" y="31164"/>
                      <a:pt x="141386" y="33942"/>
                    </a:cubicBezTo>
                    <a:lnTo>
                      <a:pt x="144911" y="35436"/>
                    </a:lnTo>
                    <a:lnTo>
                      <a:pt x="94355" y="53588"/>
                    </a:lnTo>
                    <a:cubicBezTo>
                      <a:pt x="78233" y="58698"/>
                      <a:pt x="62730" y="63386"/>
                      <a:pt x="48330" y="67689"/>
                    </a:cubicBezTo>
                    <a:lnTo>
                      <a:pt x="34668" y="71779"/>
                    </a:lnTo>
                    <a:lnTo>
                      <a:pt x="16073" y="55671"/>
                    </a:lnTo>
                    <a:cubicBezTo>
                      <a:pt x="9723" y="50115"/>
                      <a:pt x="6945" y="45452"/>
                      <a:pt x="5060" y="41235"/>
                    </a:cubicBezTo>
                    <a:lnTo>
                      <a:pt x="0" y="30716"/>
                    </a:lnTo>
                    <a:lnTo>
                      <a:pt x="26825" y="24528"/>
                    </a:lnTo>
                    <a:cubicBezTo>
                      <a:pt x="41894" y="20523"/>
                      <a:pt x="57645" y="15884"/>
                      <a:pt x="75603" y="10427"/>
                    </a:cubicBezTo>
                    <a:lnTo>
                      <a:pt x="10528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5" name="任意多边形 474"/>
              <p:cNvSpPr/>
              <p:nvPr/>
            </p:nvSpPr>
            <p:spPr>
              <a:xfrm>
                <a:off x="4439856" y="4211471"/>
                <a:ext cx="96642" cy="65933"/>
              </a:xfrm>
              <a:custGeom>
                <a:avLst/>
                <a:gdLst>
                  <a:gd name="connsiteX0" fmla="*/ 90825 w 96642"/>
                  <a:gd name="connsiteY0" fmla="*/ 0 h 65933"/>
                  <a:gd name="connsiteX1" fmla="*/ 91664 w 96642"/>
                  <a:gd name="connsiteY1" fmla="*/ 10486 h 65933"/>
                  <a:gd name="connsiteX2" fmla="*/ 96642 w 96642"/>
                  <a:gd name="connsiteY2" fmla="*/ 32388 h 65933"/>
                  <a:gd name="connsiteX3" fmla="*/ 85861 w 96642"/>
                  <a:gd name="connsiteY3" fmla="*/ 38021 h 65933"/>
                  <a:gd name="connsiteX4" fmla="*/ 7835 w 96642"/>
                  <a:gd name="connsiteY4" fmla="*/ 65933 h 65933"/>
                  <a:gd name="connsiteX5" fmla="*/ 0 w 96642"/>
                  <a:gd name="connsiteY5" fmla="*/ 38514 h 65933"/>
                  <a:gd name="connsiteX6" fmla="*/ 10701 w 96642"/>
                  <a:gd name="connsiteY6" fmla="*/ 35341 h 65933"/>
                  <a:gd name="connsiteX7" fmla="*/ 90825 w 96642"/>
                  <a:gd name="connsiteY7" fmla="*/ 0 h 65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6642" h="65933">
                    <a:moveTo>
                      <a:pt x="90825" y="0"/>
                    </a:moveTo>
                    <a:lnTo>
                      <a:pt x="91664" y="10486"/>
                    </a:lnTo>
                    <a:lnTo>
                      <a:pt x="96642" y="32388"/>
                    </a:lnTo>
                    <a:lnTo>
                      <a:pt x="85861" y="38021"/>
                    </a:lnTo>
                    <a:lnTo>
                      <a:pt x="7835" y="65933"/>
                    </a:lnTo>
                    <a:lnTo>
                      <a:pt x="0" y="38514"/>
                    </a:lnTo>
                    <a:lnTo>
                      <a:pt x="10701" y="35341"/>
                    </a:lnTo>
                    <a:lnTo>
                      <a:pt x="90825"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6" name="任意多边形 475"/>
              <p:cNvSpPr/>
              <p:nvPr/>
            </p:nvSpPr>
            <p:spPr>
              <a:xfrm>
                <a:off x="4458849" y="4271751"/>
                <a:ext cx="109077" cy="66332"/>
              </a:xfrm>
              <a:custGeom>
                <a:avLst/>
                <a:gdLst>
                  <a:gd name="connsiteX0" fmla="*/ 83988 w 109077"/>
                  <a:gd name="connsiteY0" fmla="*/ 0 h 66332"/>
                  <a:gd name="connsiteX1" fmla="*/ 84577 w 109077"/>
                  <a:gd name="connsiteY1" fmla="*/ 2594 h 66332"/>
                  <a:gd name="connsiteX2" fmla="*/ 108390 w 109077"/>
                  <a:gd name="connsiteY2" fmla="*/ 38312 h 66332"/>
                  <a:gd name="connsiteX3" fmla="*/ 109077 w 109077"/>
                  <a:gd name="connsiteY3" fmla="*/ 39291 h 66332"/>
                  <a:gd name="connsiteX4" fmla="*/ 106007 w 109077"/>
                  <a:gd name="connsiteY4" fmla="*/ 40694 h 66332"/>
                  <a:gd name="connsiteX5" fmla="*/ 42886 w 109077"/>
                  <a:gd name="connsiteY5" fmla="*/ 61437 h 66332"/>
                  <a:gd name="connsiteX6" fmla="*/ 20935 w 109077"/>
                  <a:gd name="connsiteY6" fmla="*/ 66332 h 66332"/>
                  <a:gd name="connsiteX7" fmla="*/ 8377 w 109077"/>
                  <a:gd name="connsiteY7" fmla="*/ 50219 h 66332"/>
                  <a:gd name="connsiteX8" fmla="*/ 0 w 109077"/>
                  <a:gd name="connsiteY8" fmla="*/ 31370 h 66332"/>
                  <a:gd name="connsiteX9" fmla="*/ 34570 w 109077"/>
                  <a:gd name="connsiteY9" fmla="*/ 21645 h 66332"/>
                  <a:gd name="connsiteX10" fmla="*/ 83988 w 109077"/>
                  <a:gd name="connsiteY10" fmla="*/ 0 h 6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077" h="66332">
                    <a:moveTo>
                      <a:pt x="83988" y="0"/>
                    </a:moveTo>
                    <a:lnTo>
                      <a:pt x="84577" y="2594"/>
                    </a:lnTo>
                    <a:cubicBezTo>
                      <a:pt x="90530" y="17278"/>
                      <a:pt x="100056" y="26803"/>
                      <a:pt x="108390" y="38312"/>
                    </a:cubicBezTo>
                    <a:lnTo>
                      <a:pt x="109077" y="39291"/>
                    </a:lnTo>
                    <a:lnTo>
                      <a:pt x="106007" y="40694"/>
                    </a:lnTo>
                    <a:cubicBezTo>
                      <a:pt x="84874" y="48929"/>
                      <a:pt x="63939" y="55726"/>
                      <a:pt x="42886" y="61437"/>
                    </a:cubicBezTo>
                    <a:lnTo>
                      <a:pt x="20935" y="66332"/>
                    </a:lnTo>
                    <a:lnTo>
                      <a:pt x="8377" y="50219"/>
                    </a:lnTo>
                    <a:lnTo>
                      <a:pt x="0" y="31370"/>
                    </a:lnTo>
                    <a:lnTo>
                      <a:pt x="34570" y="21645"/>
                    </a:lnTo>
                    <a:lnTo>
                      <a:pt x="8398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77" name="任意多边形 476"/>
              <p:cNvSpPr/>
              <p:nvPr/>
            </p:nvSpPr>
            <p:spPr>
              <a:xfrm>
                <a:off x="4501442" y="4342212"/>
                <a:ext cx="133573" cy="61959"/>
              </a:xfrm>
              <a:custGeom>
                <a:avLst/>
                <a:gdLst>
                  <a:gd name="connsiteX0" fmla="*/ 90953 w 133573"/>
                  <a:gd name="connsiteY0" fmla="*/ 0 h 61959"/>
                  <a:gd name="connsiteX1" fmla="*/ 91990 w 133573"/>
                  <a:gd name="connsiteY1" fmla="*/ 1189 h 61959"/>
                  <a:gd name="connsiteX2" fmla="*/ 113719 w 133573"/>
                  <a:gd name="connsiteY2" fmla="*/ 17263 h 61959"/>
                  <a:gd name="connsiteX3" fmla="*/ 133573 w 133573"/>
                  <a:gd name="connsiteY3" fmla="*/ 31243 h 61959"/>
                  <a:gd name="connsiteX4" fmla="*/ 103896 w 133573"/>
                  <a:gd name="connsiteY4" fmla="*/ 41670 h 61959"/>
                  <a:gd name="connsiteX5" fmla="*/ 55118 w 133573"/>
                  <a:gd name="connsiteY5" fmla="*/ 55771 h 61959"/>
                  <a:gd name="connsiteX6" fmla="*/ 28293 w 133573"/>
                  <a:gd name="connsiteY6" fmla="*/ 61959 h 61959"/>
                  <a:gd name="connsiteX7" fmla="*/ 27697 w 133573"/>
                  <a:gd name="connsiteY7" fmla="*/ 60720 h 61959"/>
                  <a:gd name="connsiteX8" fmla="*/ 11028 w 133573"/>
                  <a:gd name="connsiteY8" fmla="*/ 41670 h 61959"/>
                  <a:gd name="connsiteX9" fmla="*/ 4777 w 133573"/>
                  <a:gd name="connsiteY9" fmla="*/ 30955 h 61959"/>
                  <a:gd name="connsiteX10" fmla="*/ 0 w 133573"/>
                  <a:gd name="connsiteY10" fmla="*/ 23170 h 61959"/>
                  <a:gd name="connsiteX11" fmla="*/ 42578 w 133573"/>
                  <a:gd name="connsiteY11" fmla="*/ 14434 h 61959"/>
                  <a:gd name="connsiteX12" fmla="*/ 90953 w 133573"/>
                  <a:gd name="connsiteY12" fmla="*/ 0 h 61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573" h="61959">
                    <a:moveTo>
                      <a:pt x="90953" y="0"/>
                    </a:moveTo>
                    <a:lnTo>
                      <a:pt x="91990" y="1189"/>
                    </a:lnTo>
                    <a:cubicBezTo>
                      <a:pt x="97745" y="6547"/>
                      <a:pt x="105781" y="12004"/>
                      <a:pt x="113719" y="17263"/>
                    </a:cubicBezTo>
                    <a:lnTo>
                      <a:pt x="133573" y="31243"/>
                    </a:lnTo>
                    <a:lnTo>
                      <a:pt x="103896" y="41670"/>
                    </a:lnTo>
                    <a:cubicBezTo>
                      <a:pt x="85938" y="47127"/>
                      <a:pt x="70187" y="51766"/>
                      <a:pt x="55118" y="55771"/>
                    </a:cubicBezTo>
                    <a:lnTo>
                      <a:pt x="28293" y="61959"/>
                    </a:lnTo>
                    <a:lnTo>
                      <a:pt x="27697" y="60720"/>
                    </a:lnTo>
                    <a:cubicBezTo>
                      <a:pt x="22141" y="53179"/>
                      <a:pt x="16187" y="48814"/>
                      <a:pt x="11028" y="41670"/>
                    </a:cubicBezTo>
                    <a:cubicBezTo>
                      <a:pt x="8449" y="38098"/>
                      <a:pt x="6762" y="34725"/>
                      <a:pt x="4777" y="30955"/>
                    </a:cubicBezTo>
                    <a:lnTo>
                      <a:pt x="0" y="23170"/>
                    </a:lnTo>
                    <a:lnTo>
                      <a:pt x="42578" y="14434"/>
                    </a:lnTo>
                    <a:lnTo>
                      <a:pt x="9095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181" name="组合 180"/>
            <p:cNvGrpSpPr/>
            <p:nvPr/>
          </p:nvGrpSpPr>
          <p:grpSpPr>
            <a:xfrm>
              <a:off x="4291015" y="4241585"/>
              <a:ext cx="196605" cy="242079"/>
              <a:chOff x="4291015" y="4241585"/>
              <a:chExt cx="196605" cy="242079"/>
            </a:xfrm>
            <a:solidFill>
              <a:srgbClr val="F25720"/>
            </a:solidFill>
          </p:grpSpPr>
          <p:sp>
            <p:nvSpPr>
              <p:cNvPr id="459" name="任意多边形 458"/>
              <p:cNvSpPr/>
              <p:nvPr/>
            </p:nvSpPr>
            <p:spPr>
              <a:xfrm>
                <a:off x="4291742" y="4241585"/>
                <a:ext cx="70595" cy="40490"/>
              </a:xfrm>
              <a:custGeom>
                <a:avLst/>
                <a:gdLst>
                  <a:gd name="connsiteX0" fmla="*/ 70595 w 70595"/>
                  <a:gd name="connsiteY0" fmla="*/ 0 h 40490"/>
                  <a:gd name="connsiteX1" fmla="*/ 65948 w 70595"/>
                  <a:gd name="connsiteY1" fmla="*/ 23235 h 40490"/>
                  <a:gd name="connsiteX2" fmla="*/ 66713 w 70595"/>
                  <a:gd name="connsiteY2" fmla="*/ 32533 h 40490"/>
                  <a:gd name="connsiteX3" fmla="*/ 65946 w 70595"/>
                  <a:gd name="connsiteY3" fmla="*/ 32760 h 40490"/>
                  <a:gd name="connsiteX4" fmla="*/ 0 w 70595"/>
                  <a:gd name="connsiteY4" fmla="*/ 40490 h 40490"/>
                  <a:gd name="connsiteX5" fmla="*/ 166 w 70595"/>
                  <a:gd name="connsiteY5" fmla="*/ 35737 h 40490"/>
                  <a:gd name="connsiteX6" fmla="*/ 4665 w 70595"/>
                  <a:gd name="connsiteY6" fmla="*/ 16453 h 40490"/>
                  <a:gd name="connsiteX7" fmla="*/ 8798 w 70595"/>
                  <a:gd name="connsiteY7" fmla="*/ 16093 h 40490"/>
                  <a:gd name="connsiteX8" fmla="*/ 70595 w 70595"/>
                  <a:gd name="connsiteY8" fmla="*/ 0 h 4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595" h="40490">
                    <a:moveTo>
                      <a:pt x="70595" y="0"/>
                    </a:moveTo>
                    <a:lnTo>
                      <a:pt x="65948" y="23235"/>
                    </a:lnTo>
                    <a:lnTo>
                      <a:pt x="66713" y="32533"/>
                    </a:lnTo>
                    <a:lnTo>
                      <a:pt x="65946" y="32760"/>
                    </a:lnTo>
                    <a:lnTo>
                      <a:pt x="0" y="40490"/>
                    </a:lnTo>
                    <a:lnTo>
                      <a:pt x="166" y="35737"/>
                    </a:lnTo>
                    <a:lnTo>
                      <a:pt x="4665" y="16453"/>
                    </a:lnTo>
                    <a:lnTo>
                      <a:pt x="8798" y="16093"/>
                    </a:lnTo>
                    <a:lnTo>
                      <a:pt x="70595"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60" name="任意多边形 459"/>
              <p:cNvSpPr/>
              <p:nvPr/>
            </p:nvSpPr>
            <p:spPr>
              <a:xfrm>
                <a:off x="4291354" y="4296519"/>
                <a:ext cx="77425" cy="38111"/>
              </a:xfrm>
              <a:custGeom>
                <a:avLst/>
                <a:gdLst>
                  <a:gd name="connsiteX0" fmla="*/ 68944 w 77425"/>
                  <a:gd name="connsiteY0" fmla="*/ 0 h 38111"/>
                  <a:gd name="connsiteX1" fmla="*/ 69164 w 77425"/>
                  <a:gd name="connsiteY1" fmla="*/ 2681 h 38111"/>
                  <a:gd name="connsiteX2" fmla="*/ 77425 w 77425"/>
                  <a:gd name="connsiteY2" fmla="*/ 27734 h 38111"/>
                  <a:gd name="connsiteX3" fmla="*/ 37760 w 77425"/>
                  <a:gd name="connsiteY3" fmla="*/ 34978 h 38111"/>
                  <a:gd name="connsiteX4" fmla="*/ 3797 w 77425"/>
                  <a:gd name="connsiteY4" fmla="*/ 38111 h 38111"/>
                  <a:gd name="connsiteX5" fmla="*/ 0 w 77425"/>
                  <a:gd name="connsiteY5" fmla="*/ 9000 h 38111"/>
                  <a:gd name="connsiteX6" fmla="*/ 50114 w 77425"/>
                  <a:gd name="connsiteY6" fmla="*/ 3724 h 38111"/>
                  <a:gd name="connsiteX7" fmla="*/ 68944 w 77425"/>
                  <a:gd name="connsiteY7" fmla="*/ 0 h 3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425" h="38111">
                    <a:moveTo>
                      <a:pt x="68944" y="0"/>
                    </a:moveTo>
                    <a:lnTo>
                      <a:pt x="69164" y="2681"/>
                    </a:lnTo>
                    <a:lnTo>
                      <a:pt x="77425" y="27734"/>
                    </a:lnTo>
                    <a:lnTo>
                      <a:pt x="37760" y="34978"/>
                    </a:lnTo>
                    <a:lnTo>
                      <a:pt x="3797" y="38111"/>
                    </a:lnTo>
                    <a:lnTo>
                      <a:pt x="0" y="9000"/>
                    </a:lnTo>
                    <a:lnTo>
                      <a:pt x="50114" y="3724"/>
                    </a:lnTo>
                    <a:lnTo>
                      <a:pt x="6894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61" name="任意多边形 460"/>
              <p:cNvSpPr/>
              <p:nvPr/>
            </p:nvSpPr>
            <p:spPr>
              <a:xfrm>
                <a:off x="4300823" y="4354509"/>
                <a:ext cx="97317" cy="33705"/>
              </a:xfrm>
              <a:custGeom>
                <a:avLst/>
                <a:gdLst>
                  <a:gd name="connsiteX0" fmla="*/ 81165 w 97317"/>
                  <a:gd name="connsiteY0" fmla="*/ 0 h 33705"/>
                  <a:gd name="connsiteX1" fmla="*/ 81721 w 97317"/>
                  <a:gd name="connsiteY1" fmla="*/ 1246 h 33705"/>
                  <a:gd name="connsiteX2" fmla="*/ 97317 w 97317"/>
                  <a:gd name="connsiteY2" fmla="*/ 26942 h 33705"/>
                  <a:gd name="connsiteX3" fmla="*/ 78147 w 97317"/>
                  <a:gd name="connsiteY3" fmla="*/ 29225 h 33705"/>
                  <a:gd name="connsiteX4" fmla="*/ 8782 w 97317"/>
                  <a:gd name="connsiteY4" fmla="*/ 33705 h 33705"/>
                  <a:gd name="connsiteX5" fmla="*/ 0 w 97317"/>
                  <a:gd name="connsiteY5" fmla="*/ 10288 h 33705"/>
                  <a:gd name="connsiteX6" fmla="*/ 81165 w 97317"/>
                  <a:gd name="connsiteY6" fmla="*/ 0 h 3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7317" h="33705">
                    <a:moveTo>
                      <a:pt x="81165" y="0"/>
                    </a:moveTo>
                    <a:lnTo>
                      <a:pt x="81721" y="1246"/>
                    </a:lnTo>
                    <a:lnTo>
                      <a:pt x="97317" y="26942"/>
                    </a:lnTo>
                    <a:lnTo>
                      <a:pt x="78147" y="29225"/>
                    </a:lnTo>
                    <a:lnTo>
                      <a:pt x="8782" y="33705"/>
                    </a:lnTo>
                    <a:lnTo>
                      <a:pt x="0" y="10288"/>
                    </a:lnTo>
                    <a:lnTo>
                      <a:pt x="81165"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62" name="任意多边形 461"/>
              <p:cNvSpPr/>
              <p:nvPr/>
            </p:nvSpPr>
            <p:spPr>
              <a:xfrm>
                <a:off x="4325324" y="4418691"/>
                <a:ext cx="162296" cy="64973"/>
              </a:xfrm>
              <a:custGeom>
                <a:avLst/>
                <a:gdLst>
                  <a:gd name="connsiteX0" fmla="*/ 107561 w 162296"/>
                  <a:gd name="connsiteY0" fmla="*/ 0 h 64973"/>
                  <a:gd name="connsiteX1" fmla="*/ 141902 w 162296"/>
                  <a:gd name="connsiteY1" fmla="*/ 36630 h 64973"/>
                  <a:gd name="connsiteX2" fmla="*/ 162296 w 162296"/>
                  <a:gd name="connsiteY2" fmla="*/ 49403 h 64973"/>
                  <a:gd name="connsiteX3" fmla="*/ 144907 w 162296"/>
                  <a:gd name="connsiteY3" fmla="*/ 53379 h 64973"/>
                  <a:gd name="connsiteX4" fmla="*/ 133751 w 162296"/>
                  <a:gd name="connsiteY4" fmla="*/ 41679 h 64973"/>
                  <a:gd name="connsiteX5" fmla="*/ 102222 w 162296"/>
                  <a:gd name="connsiteY5" fmla="*/ 31777 h 64973"/>
                  <a:gd name="connsiteX6" fmla="*/ 70694 w 162296"/>
                  <a:gd name="connsiteY6" fmla="*/ 41679 h 64973"/>
                  <a:gd name="connsiteX7" fmla="*/ 48483 w 162296"/>
                  <a:gd name="connsiteY7" fmla="*/ 64973 h 64973"/>
                  <a:gd name="connsiteX8" fmla="*/ 34746 w 162296"/>
                  <a:gd name="connsiteY8" fmla="*/ 50917 h 64973"/>
                  <a:gd name="connsiteX9" fmla="*/ 13166 w 162296"/>
                  <a:gd name="connsiteY9" fmla="*/ 25021 h 64973"/>
                  <a:gd name="connsiteX10" fmla="*/ 0 w 162296"/>
                  <a:gd name="connsiteY10" fmla="*/ 4910 h 64973"/>
                  <a:gd name="connsiteX11" fmla="*/ 28011 w 162296"/>
                  <a:gd name="connsiteY11" fmla="*/ 4965 h 64973"/>
                  <a:gd name="connsiteX12" fmla="*/ 72845 w 162296"/>
                  <a:gd name="connsiteY12" fmla="*/ 3291 h 64973"/>
                  <a:gd name="connsiteX13" fmla="*/ 107561 w 162296"/>
                  <a:gd name="connsiteY13" fmla="*/ 0 h 64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2296" h="64973">
                    <a:moveTo>
                      <a:pt x="107561" y="0"/>
                    </a:moveTo>
                    <a:lnTo>
                      <a:pt x="141902" y="36630"/>
                    </a:lnTo>
                    <a:lnTo>
                      <a:pt x="162296" y="49403"/>
                    </a:lnTo>
                    <a:lnTo>
                      <a:pt x="144907" y="53379"/>
                    </a:lnTo>
                    <a:lnTo>
                      <a:pt x="133751" y="41679"/>
                    </a:lnTo>
                    <a:cubicBezTo>
                      <a:pt x="124060" y="35303"/>
                      <a:pt x="113406" y="31777"/>
                      <a:pt x="102222" y="31777"/>
                    </a:cubicBezTo>
                    <a:cubicBezTo>
                      <a:pt x="91039" y="31777"/>
                      <a:pt x="80384" y="35303"/>
                      <a:pt x="70694" y="41679"/>
                    </a:cubicBezTo>
                    <a:lnTo>
                      <a:pt x="48483" y="64973"/>
                    </a:lnTo>
                    <a:lnTo>
                      <a:pt x="34746" y="50917"/>
                    </a:lnTo>
                    <a:cubicBezTo>
                      <a:pt x="27801" y="43575"/>
                      <a:pt x="20261" y="34546"/>
                      <a:pt x="13166" y="25021"/>
                    </a:cubicBezTo>
                    <a:lnTo>
                      <a:pt x="0" y="4910"/>
                    </a:lnTo>
                    <a:lnTo>
                      <a:pt x="28011" y="4965"/>
                    </a:lnTo>
                    <a:cubicBezTo>
                      <a:pt x="45244" y="4748"/>
                      <a:pt x="60493" y="4234"/>
                      <a:pt x="72845" y="3291"/>
                    </a:cubicBezTo>
                    <a:lnTo>
                      <a:pt x="107561"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63" name="任意多边形 462"/>
              <p:cNvSpPr/>
              <p:nvPr/>
            </p:nvSpPr>
            <p:spPr>
              <a:xfrm>
                <a:off x="4291015" y="4274118"/>
                <a:ext cx="69283" cy="31400"/>
              </a:xfrm>
              <a:custGeom>
                <a:avLst/>
                <a:gdLst>
                  <a:gd name="connsiteX0" fmla="*/ 67440 w 69283"/>
                  <a:gd name="connsiteY0" fmla="*/ 0 h 31400"/>
                  <a:gd name="connsiteX1" fmla="*/ 69283 w 69283"/>
                  <a:gd name="connsiteY1" fmla="*/ 22400 h 31400"/>
                  <a:gd name="connsiteX2" fmla="*/ 50453 w 69283"/>
                  <a:gd name="connsiteY2" fmla="*/ 26124 h 31400"/>
                  <a:gd name="connsiteX3" fmla="*/ 339 w 69283"/>
                  <a:gd name="connsiteY3" fmla="*/ 31400 h 31400"/>
                  <a:gd name="connsiteX4" fmla="*/ 0 w 69283"/>
                  <a:gd name="connsiteY4" fmla="*/ 28802 h 31400"/>
                  <a:gd name="connsiteX5" fmla="*/ 727 w 69283"/>
                  <a:gd name="connsiteY5" fmla="*/ 7957 h 31400"/>
                  <a:gd name="connsiteX6" fmla="*/ 66673 w 69283"/>
                  <a:gd name="connsiteY6" fmla="*/ 227 h 31400"/>
                  <a:gd name="connsiteX7" fmla="*/ 67440 w 69283"/>
                  <a:gd name="connsiteY7" fmla="*/ 0 h 3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283" h="31400">
                    <a:moveTo>
                      <a:pt x="67440" y="0"/>
                    </a:moveTo>
                    <a:lnTo>
                      <a:pt x="69283" y="22400"/>
                    </a:lnTo>
                    <a:lnTo>
                      <a:pt x="50453" y="26124"/>
                    </a:lnTo>
                    <a:lnTo>
                      <a:pt x="339" y="31400"/>
                    </a:lnTo>
                    <a:lnTo>
                      <a:pt x="0" y="28802"/>
                    </a:lnTo>
                    <a:lnTo>
                      <a:pt x="727" y="7957"/>
                    </a:lnTo>
                    <a:lnTo>
                      <a:pt x="66673" y="227"/>
                    </a:lnTo>
                    <a:lnTo>
                      <a:pt x="6744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64" name="任意多边形 463"/>
              <p:cNvSpPr/>
              <p:nvPr/>
            </p:nvSpPr>
            <p:spPr>
              <a:xfrm>
                <a:off x="4295151" y="4324252"/>
                <a:ext cx="86837" cy="40544"/>
              </a:xfrm>
              <a:custGeom>
                <a:avLst/>
                <a:gdLst>
                  <a:gd name="connsiteX0" fmla="*/ 73628 w 86837"/>
                  <a:gd name="connsiteY0" fmla="*/ 0 h 40544"/>
                  <a:gd name="connsiteX1" fmla="*/ 74445 w 86837"/>
                  <a:gd name="connsiteY1" fmla="*/ 2480 h 40544"/>
                  <a:gd name="connsiteX2" fmla="*/ 86837 w 86837"/>
                  <a:gd name="connsiteY2" fmla="*/ 30256 h 40544"/>
                  <a:gd name="connsiteX3" fmla="*/ 5672 w 86837"/>
                  <a:gd name="connsiteY3" fmla="*/ 40544 h 40544"/>
                  <a:gd name="connsiteX4" fmla="*/ 3007 w 86837"/>
                  <a:gd name="connsiteY4" fmla="*/ 33437 h 40544"/>
                  <a:gd name="connsiteX5" fmla="*/ 0 w 86837"/>
                  <a:gd name="connsiteY5" fmla="*/ 10377 h 40544"/>
                  <a:gd name="connsiteX6" fmla="*/ 33963 w 86837"/>
                  <a:gd name="connsiteY6" fmla="*/ 7244 h 40544"/>
                  <a:gd name="connsiteX7" fmla="*/ 73628 w 86837"/>
                  <a:gd name="connsiteY7" fmla="*/ 0 h 40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837" h="40544">
                    <a:moveTo>
                      <a:pt x="73628" y="0"/>
                    </a:moveTo>
                    <a:lnTo>
                      <a:pt x="74445" y="2480"/>
                    </a:lnTo>
                    <a:lnTo>
                      <a:pt x="86837" y="30256"/>
                    </a:lnTo>
                    <a:lnTo>
                      <a:pt x="5672" y="40544"/>
                    </a:lnTo>
                    <a:lnTo>
                      <a:pt x="3007" y="33437"/>
                    </a:lnTo>
                    <a:lnTo>
                      <a:pt x="0" y="10377"/>
                    </a:lnTo>
                    <a:lnTo>
                      <a:pt x="33963" y="7244"/>
                    </a:lnTo>
                    <a:lnTo>
                      <a:pt x="7362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65" name="任意多边形 464"/>
              <p:cNvSpPr/>
              <p:nvPr/>
            </p:nvSpPr>
            <p:spPr>
              <a:xfrm>
                <a:off x="4309605" y="4381451"/>
                <a:ext cx="123281" cy="42205"/>
              </a:xfrm>
              <a:custGeom>
                <a:avLst/>
                <a:gdLst>
                  <a:gd name="connsiteX0" fmla="*/ 88535 w 123281"/>
                  <a:gd name="connsiteY0" fmla="*/ 0 h 42205"/>
                  <a:gd name="connsiteX1" fmla="*/ 88566 w 123281"/>
                  <a:gd name="connsiteY1" fmla="*/ 51 h 42205"/>
                  <a:gd name="connsiteX2" fmla="*/ 121903 w 123281"/>
                  <a:gd name="connsiteY2" fmla="*/ 35770 h 42205"/>
                  <a:gd name="connsiteX3" fmla="*/ 123281 w 123281"/>
                  <a:gd name="connsiteY3" fmla="*/ 37240 h 42205"/>
                  <a:gd name="connsiteX4" fmla="*/ 88565 w 123281"/>
                  <a:gd name="connsiteY4" fmla="*/ 40531 h 42205"/>
                  <a:gd name="connsiteX5" fmla="*/ 43731 w 123281"/>
                  <a:gd name="connsiteY5" fmla="*/ 42205 h 42205"/>
                  <a:gd name="connsiteX6" fmla="*/ 15720 w 123281"/>
                  <a:gd name="connsiteY6" fmla="*/ 42150 h 42205"/>
                  <a:gd name="connsiteX7" fmla="*/ 9985 w 123281"/>
                  <a:gd name="connsiteY7" fmla="*/ 33389 h 42205"/>
                  <a:gd name="connsiteX8" fmla="*/ 0 w 123281"/>
                  <a:gd name="connsiteY8" fmla="*/ 6763 h 42205"/>
                  <a:gd name="connsiteX9" fmla="*/ 69365 w 123281"/>
                  <a:gd name="connsiteY9" fmla="*/ 2283 h 42205"/>
                  <a:gd name="connsiteX10" fmla="*/ 88535 w 123281"/>
                  <a:gd name="connsiteY10" fmla="*/ 0 h 42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281" h="42205">
                    <a:moveTo>
                      <a:pt x="88535" y="0"/>
                    </a:moveTo>
                    <a:lnTo>
                      <a:pt x="88566" y="51"/>
                    </a:lnTo>
                    <a:cubicBezTo>
                      <a:pt x="98885" y="15132"/>
                      <a:pt x="110394" y="23467"/>
                      <a:pt x="121903" y="35770"/>
                    </a:cubicBezTo>
                    <a:lnTo>
                      <a:pt x="123281" y="37240"/>
                    </a:lnTo>
                    <a:lnTo>
                      <a:pt x="88565" y="40531"/>
                    </a:lnTo>
                    <a:cubicBezTo>
                      <a:pt x="76213" y="41474"/>
                      <a:pt x="60964" y="41988"/>
                      <a:pt x="43731" y="42205"/>
                    </a:cubicBezTo>
                    <a:lnTo>
                      <a:pt x="15720" y="42150"/>
                    </a:lnTo>
                    <a:lnTo>
                      <a:pt x="9985" y="33389"/>
                    </a:lnTo>
                    <a:lnTo>
                      <a:pt x="0" y="6763"/>
                    </a:lnTo>
                    <a:lnTo>
                      <a:pt x="69365" y="2283"/>
                    </a:lnTo>
                    <a:lnTo>
                      <a:pt x="88535"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sp>
          <p:nvSpPr>
            <p:cNvPr id="182" name="任意多边形 181"/>
            <p:cNvSpPr/>
            <p:nvPr/>
          </p:nvSpPr>
          <p:spPr>
            <a:xfrm>
              <a:off x="10719638" y="2818340"/>
              <a:ext cx="225920" cy="132410"/>
            </a:xfrm>
            <a:custGeom>
              <a:avLst/>
              <a:gdLst>
                <a:gd name="connsiteX0" fmla="*/ 198746 w 225920"/>
                <a:gd name="connsiteY0" fmla="*/ 314 h 132410"/>
                <a:gd name="connsiteX1" fmla="*/ 205536 w 225920"/>
                <a:gd name="connsiteY1" fmla="*/ 5821 h 132410"/>
                <a:gd name="connsiteX2" fmla="*/ 222206 w 225920"/>
                <a:gd name="connsiteY2" fmla="*/ 86784 h 132410"/>
                <a:gd name="connsiteX3" fmla="*/ 138863 w 225920"/>
                <a:gd name="connsiteY3" fmla="*/ 115359 h 132410"/>
                <a:gd name="connsiteX4" fmla="*/ 70402 w 225920"/>
                <a:gd name="connsiteY4" fmla="*/ 128605 h 132410"/>
                <a:gd name="connsiteX5" fmla="*/ 42753 w 225920"/>
                <a:gd name="connsiteY5" fmla="*/ 132410 h 132410"/>
                <a:gd name="connsiteX6" fmla="*/ 28413 w 225920"/>
                <a:gd name="connsiteY6" fmla="*/ 102485 h 132410"/>
                <a:gd name="connsiteX7" fmla="*/ 8637 w 225920"/>
                <a:gd name="connsiteY7" fmla="*/ 58804 h 132410"/>
                <a:gd name="connsiteX8" fmla="*/ 0 w 225920"/>
                <a:gd name="connsiteY8" fmla="*/ 38724 h 132410"/>
                <a:gd name="connsiteX9" fmla="*/ 58346 w 225920"/>
                <a:gd name="connsiteY9" fmla="*/ 29039 h 132410"/>
                <a:gd name="connsiteX10" fmla="*/ 153150 w 225920"/>
                <a:gd name="connsiteY10" fmla="*/ 10584 h 132410"/>
                <a:gd name="connsiteX11" fmla="*/ 198746 w 225920"/>
                <a:gd name="connsiteY11" fmla="*/ 314 h 1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5920" h="132410">
                  <a:moveTo>
                    <a:pt x="198746" y="314"/>
                  </a:moveTo>
                  <a:cubicBezTo>
                    <a:pt x="200724" y="959"/>
                    <a:pt x="202659" y="2646"/>
                    <a:pt x="205536" y="5821"/>
                  </a:cubicBezTo>
                  <a:cubicBezTo>
                    <a:pt x="217045" y="18521"/>
                    <a:pt x="233318" y="68528"/>
                    <a:pt x="222206" y="86784"/>
                  </a:cubicBezTo>
                  <a:cubicBezTo>
                    <a:pt x="211094" y="105040"/>
                    <a:pt x="179344" y="106628"/>
                    <a:pt x="138863" y="115359"/>
                  </a:cubicBezTo>
                  <a:cubicBezTo>
                    <a:pt x="118622" y="119725"/>
                    <a:pt x="95207" y="124388"/>
                    <a:pt x="70402" y="128605"/>
                  </a:cubicBezTo>
                  <a:lnTo>
                    <a:pt x="42753" y="132410"/>
                  </a:lnTo>
                  <a:lnTo>
                    <a:pt x="28413" y="102485"/>
                  </a:lnTo>
                  <a:cubicBezTo>
                    <a:pt x="22119" y="88917"/>
                    <a:pt x="15458" y="74183"/>
                    <a:pt x="8637" y="58804"/>
                  </a:cubicBezTo>
                  <a:lnTo>
                    <a:pt x="0" y="38724"/>
                  </a:lnTo>
                  <a:lnTo>
                    <a:pt x="58346" y="29039"/>
                  </a:lnTo>
                  <a:cubicBezTo>
                    <a:pt x="96694" y="21697"/>
                    <a:pt x="130925" y="13759"/>
                    <a:pt x="153150" y="10584"/>
                  </a:cubicBezTo>
                  <a:cubicBezTo>
                    <a:pt x="186488" y="5822"/>
                    <a:pt x="192812" y="-1620"/>
                    <a:pt x="198746" y="314"/>
                  </a:cubicBez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83" name="任意多边形 182"/>
            <p:cNvSpPr/>
            <p:nvPr/>
          </p:nvSpPr>
          <p:spPr>
            <a:xfrm>
              <a:off x="10558024" y="2486240"/>
              <a:ext cx="512828" cy="273634"/>
            </a:xfrm>
            <a:custGeom>
              <a:avLst/>
              <a:gdLst>
                <a:gd name="connsiteX0" fmla="*/ 140246 w 512828"/>
                <a:gd name="connsiteY0" fmla="*/ 250 h 273634"/>
                <a:gd name="connsiteX1" fmla="*/ 307622 w 512828"/>
                <a:gd name="connsiteY1" fmla="*/ 33122 h 273634"/>
                <a:gd name="connsiteX2" fmla="*/ 462403 w 512828"/>
                <a:gd name="connsiteY2" fmla="*/ 147423 h 273634"/>
                <a:gd name="connsiteX3" fmla="*/ 512409 w 512828"/>
                <a:gd name="connsiteY3" fmla="*/ 230766 h 273634"/>
                <a:gd name="connsiteX4" fmla="*/ 440972 w 512828"/>
                <a:gd name="connsiteY4" fmla="*/ 273629 h 273634"/>
                <a:gd name="connsiteX5" fmla="*/ 400490 w 512828"/>
                <a:gd name="connsiteY5" fmla="*/ 228385 h 273634"/>
                <a:gd name="connsiteX6" fmla="*/ 286191 w 512828"/>
                <a:gd name="connsiteY6" fmla="*/ 133135 h 273634"/>
                <a:gd name="connsiteX7" fmla="*/ 109978 w 512828"/>
                <a:gd name="connsiteY7" fmla="*/ 85510 h 273634"/>
                <a:gd name="connsiteX8" fmla="*/ 56065 w 512828"/>
                <a:gd name="connsiteY8" fmla="*/ 90161 h 273634"/>
                <a:gd name="connsiteX9" fmla="*/ 48733 w 512828"/>
                <a:gd name="connsiteY9" fmla="*/ 91635 h 273634"/>
                <a:gd name="connsiteX10" fmla="*/ 48063 w 512828"/>
                <a:gd name="connsiteY10" fmla="*/ 90272 h 273634"/>
                <a:gd name="connsiteX11" fmla="*/ 14279 w 512828"/>
                <a:gd name="connsiteY11" fmla="*/ 34275 h 273634"/>
                <a:gd name="connsiteX12" fmla="*/ 0 w 512828"/>
                <a:gd name="connsiteY12" fmla="*/ 13058 h 273634"/>
                <a:gd name="connsiteX13" fmla="*/ 71878 w 512828"/>
                <a:gd name="connsiteY13" fmla="*/ 2166 h 273634"/>
                <a:gd name="connsiteX14" fmla="*/ 140246 w 512828"/>
                <a:gd name="connsiteY14" fmla="*/ 250 h 27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12828" h="273634">
                  <a:moveTo>
                    <a:pt x="140246" y="250"/>
                  </a:moveTo>
                  <a:cubicBezTo>
                    <a:pt x="204856" y="2166"/>
                    <a:pt x="258807" y="14965"/>
                    <a:pt x="307622" y="33122"/>
                  </a:cubicBezTo>
                  <a:cubicBezTo>
                    <a:pt x="372710" y="57332"/>
                    <a:pt x="428272" y="112102"/>
                    <a:pt x="462403" y="147423"/>
                  </a:cubicBezTo>
                  <a:cubicBezTo>
                    <a:pt x="496534" y="182744"/>
                    <a:pt x="515981" y="209732"/>
                    <a:pt x="512409" y="230766"/>
                  </a:cubicBezTo>
                  <a:cubicBezTo>
                    <a:pt x="508837" y="251800"/>
                    <a:pt x="459625" y="274026"/>
                    <a:pt x="440972" y="273629"/>
                  </a:cubicBezTo>
                  <a:cubicBezTo>
                    <a:pt x="422319" y="273232"/>
                    <a:pt x="426287" y="251801"/>
                    <a:pt x="400490" y="228385"/>
                  </a:cubicBezTo>
                  <a:cubicBezTo>
                    <a:pt x="374693" y="204969"/>
                    <a:pt x="334610" y="156947"/>
                    <a:pt x="286191" y="133135"/>
                  </a:cubicBezTo>
                  <a:cubicBezTo>
                    <a:pt x="237772" y="109323"/>
                    <a:pt x="177447" y="85510"/>
                    <a:pt x="109978" y="85510"/>
                  </a:cubicBezTo>
                  <a:cubicBezTo>
                    <a:pt x="93111" y="85510"/>
                    <a:pt x="74954" y="87246"/>
                    <a:pt x="56065" y="90161"/>
                  </a:cubicBezTo>
                  <a:lnTo>
                    <a:pt x="48733" y="91635"/>
                  </a:lnTo>
                  <a:lnTo>
                    <a:pt x="48063" y="90272"/>
                  </a:lnTo>
                  <a:cubicBezTo>
                    <a:pt x="37943" y="72611"/>
                    <a:pt x="26582" y="53660"/>
                    <a:pt x="14279" y="34275"/>
                  </a:cubicBezTo>
                  <a:lnTo>
                    <a:pt x="0" y="13058"/>
                  </a:lnTo>
                  <a:lnTo>
                    <a:pt x="71878" y="2166"/>
                  </a:lnTo>
                  <a:cubicBezTo>
                    <a:pt x="95988" y="182"/>
                    <a:pt x="118709" y="-389"/>
                    <a:pt x="140246" y="250"/>
                  </a:cubicBez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84" name="任意多边形 183"/>
            <p:cNvSpPr/>
            <p:nvPr/>
          </p:nvSpPr>
          <p:spPr>
            <a:xfrm>
              <a:off x="10163273" y="2521771"/>
              <a:ext cx="339875" cy="172601"/>
            </a:xfrm>
            <a:custGeom>
              <a:avLst/>
              <a:gdLst>
                <a:gd name="connsiteX0" fmla="*/ 295483 w 339875"/>
                <a:gd name="connsiteY0" fmla="*/ 0 h 172601"/>
                <a:gd name="connsiteX1" fmla="*/ 323306 w 339875"/>
                <a:gd name="connsiteY1" fmla="*/ 46556 h 172601"/>
                <a:gd name="connsiteX2" fmla="*/ 339875 w 339875"/>
                <a:gd name="connsiteY2" fmla="*/ 80487 h 172601"/>
                <a:gd name="connsiteX3" fmla="*/ 276130 w 339875"/>
                <a:gd name="connsiteY3" fmla="*/ 97605 h 172601"/>
                <a:gd name="connsiteX4" fmla="*/ 66580 w 339875"/>
                <a:gd name="connsiteY4" fmla="*/ 169043 h 172601"/>
                <a:gd name="connsiteX5" fmla="*/ 53830 w 339875"/>
                <a:gd name="connsiteY5" fmla="*/ 172601 h 172601"/>
                <a:gd name="connsiteX6" fmla="*/ 35028 w 339875"/>
                <a:gd name="connsiteY6" fmla="*/ 145453 h 172601"/>
                <a:gd name="connsiteX7" fmla="*/ 0 w 339875"/>
                <a:gd name="connsiteY7" fmla="*/ 82160 h 172601"/>
                <a:gd name="connsiteX8" fmla="*/ 50823 w 339875"/>
                <a:gd name="connsiteY8" fmla="*/ 65868 h 172601"/>
                <a:gd name="connsiteX9" fmla="*/ 123730 w 339875"/>
                <a:gd name="connsiteY9" fmla="*/ 45218 h 172601"/>
                <a:gd name="connsiteX10" fmla="*/ 206776 w 339875"/>
                <a:gd name="connsiteY10" fmla="*/ 23508 h 172601"/>
                <a:gd name="connsiteX11" fmla="*/ 295483 w 339875"/>
                <a:gd name="connsiteY11" fmla="*/ 0 h 172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9875" h="172601">
                  <a:moveTo>
                    <a:pt x="295483" y="0"/>
                  </a:moveTo>
                  <a:lnTo>
                    <a:pt x="323306" y="46556"/>
                  </a:lnTo>
                  <a:lnTo>
                    <a:pt x="339875" y="80487"/>
                  </a:lnTo>
                  <a:lnTo>
                    <a:pt x="276130" y="97605"/>
                  </a:lnTo>
                  <a:cubicBezTo>
                    <a:pt x="203105" y="117449"/>
                    <a:pt x="138811" y="148406"/>
                    <a:pt x="66580" y="169043"/>
                  </a:cubicBezTo>
                  <a:lnTo>
                    <a:pt x="53830" y="172601"/>
                  </a:lnTo>
                  <a:lnTo>
                    <a:pt x="35028" y="145453"/>
                  </a:lnTo>
                  <a:lnTo>
                    <a:pt x="0" y="82160"/>
                  </a:lnTo>
                  <a:lnTo>
                    <a:pt x="50823" y="65868"/>
                  </a:lnTo>
                  <a:cubicBezTo>
                    <a:pt x="74071" y="58588"/>
                    <a:pt x="98231" y="51469"/>
                    <a:pt x="123730" y="45218"/>
                  </a:cubicBezTo>
                  <a:cubicBezTo>
                    <a:pt x="149229" y="38967"/>
                    <a:pt x="177383" y="31427"/>
                    <a:pt x="206776" y="23508"/>
                  </a:cubicBezTo>
                  <a:lnTo>
                    <a:pt x="295483"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85" name="任意多边形 184"/>
            <p:cNvSpPr/>
            <p:nvPr/>
          </p:nvSpPr>
          <p:spPr>
            <a:xfrm>
              <a:off x="9560955" y="2263986"/>
              <a:ext cx="329519" cy="211058"/>
            </a:xfrm>
            <a:custGeom>
              <a:avLst/>
              <a:gdLst>
                <a:gd name="connsiteX0" fmla="*/ 243697 w 329519"/>
                <a:gd name="connsiteY0" fmla="*/ 0 h 211058"/>
                <a:gd name="connsiteX1" fmla="*/ 255265 w 329519"/>
                <a:gd name="connsiteY1" fmla="*/ 7690 h 211058"/>
                <a:gd name="connsiteX2" fmla="*/ 306946 w 329519"/>
                <a:gd name="connsiteY2" fmla="*/ 50589 h 211058"/>
                <a:gd name="connsiteX3" fmla="*/ 329519 w 329519"/>
                <a:gd name="connsiteY3" fmla="*/ 75906 h 211058"/>
                <a:gd name="connsiteX4" fmla="*/ 261701 w 329519"/>
                <a:gd name="connsiteY4" fmla="*/ 105356 h 211058"/>
                <a:gd name="connsiteX5" fmla="*/ 73583 w 329519"/>
                <a:gd name="connsiteY5" fmla="*/ 207751 h 211058"/>
                <a:gd name="connsiteX6" fmla="*/ 65053 w 329519"/>
                <a:gd name="connsiteY6" fmla="*/ 211058 h 211058"/>
                <a:gd name="connsiteX7" fmla="*/ 64563 w 329519"/>
                <a:gd name="connsiteY7" fmla="*/ 210450 h 211058"/>
                <a:gd name="connsiteX8" fmla="*/ 25961 w 329519"/>
                <a:gd name="connsiteY8" fmla="*/ 160127 h 211058"/>
                <a:gd name="connsiteX9" fmla="*/ 0 w 329519"/>
                <a:gd name="connsiteY9" fmla="*/ 119885 h 211058"/>
                <a:gd name="connsiteX10" fmla="*/ 6610 w 329519"/>
                <a:gd name="connsiteY10" fmla="*/ 117208 h 211058"/>
                <a:gd name="connsiteX11" fmla="*/ 123590 w 329519"/>
                <a:gd name="connsiteY11" fmla="*/ 60114 h 211058"/>
                <a:gd name="connsiteX12" fmla="*/ 184349 w 329519"/>
                <a:gd name="connsiteY12" fmla="*/ 29306 h 211058"/>
                <a:gd name="connsiteX13" fmla="*/ 243697 w 329519"/>
                <a:gd name="connsiteY13" fmla="*/ 0 h 2110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9519" h="211058">
                  <a:moveTo>
                    <a:pt x="243697" y="0"/>
                  </a:moveTo>
                  <a:lnTo>
                    <a:pt x="255265" y="7690"/>
                  </a:lnTo>
                  <a:cubicBezTo>
                    <a:pt x="273807" y="21394"/>
                    <a:pt x="291270" y="35806"/>
                    <a:pt x="306946" y="50589"/>
                  </a:cubicBezTo>
                  <a:lnTo>
                    <a:pt x="329519" y="75906"/>
                  </a:lnTo>
                  <a:lnTo>
                    <a:pt x="261701" y="105356"/>
                  </a:lnTo>
                  <a:cubicBezTo>
                    <a:pt x="198201" y="133931"/>
                    <a:pt x="141448" y="179573"/>
                    <a:pt x="73583" y="207751"/>
                  </a:cubicBezTo>
                  <a:lnTo>
                    <a:pt x="65053" y="211058"/>
                  </a:lnTo>
                  <a:lnTo>
                    <a:pt x="64563" y="210450"/>
                  </a:lnTo>
                  <a:cubicBezTo>
                    <a:pt x="50939" y="192721"/>
                    <a:pt x="38066" y="175506"/>
                    <a:pt x="25961" y="160127"/>
                  </a:cubicBezTo>
                  <a:lnTo>
                    <a:pt x="0" y="119885"/>
                  </a:lnTo>
                  <a:lnTo>
                    <a:pt x="6610" y="117208"/>
                  </a:lnTo>
                  <a:cubicBezTo>
                    <a:pt x="39576" y="102753"/>
                    <a:pt x="68523" y="86903"/>
                    <a:pt x="123590" y="60114"/>
                  </a:cubicBezTo>
                  <a:cubicBezTo>
                    <a:pt x="141946" y="51184"/>
                    <a:pt x="162459" y="40518"/>
                    <a:pt x="184349" y="29306"/>
                  </a:cubicBezTo>
                  <a:lnTo>
                    <a:pt x="243697"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86" name="任意多边形 185"/>
            <p:cNvSpPr/>
            <p:nvPr/>
          </p:nvSpPr>
          <p:spPr>
            <a:xfrm>
              <a:off x="9029173" y="2126705"/>
              <a:ext cx="296994" cy="222112"/>
            </a:xfrm>
            <a:custGeom>
              <a:avLst/>
              <a:gdLst>
                <a:gd name="connsiteX0" fmla="*/ 235131 w 296994"/>
                <a:gd name="connsiteY0" fmla="*/ 0 h 222112"/>
                <a:gd name="connsiteX1" fmla="*/ 250859 w 296994"/>
                <a:gd name="connsiteY1" fmla="*/ 12254 h 222112"/>
                <a:gd name="connsiteX2" fmla="*/ 296994 w 296994"/>
                <a:gd name="connsiteY2" fmla="*/ 70191 h 222112"/>
                <a:gd name="connsiteX3" fmla="*/ 290148 w 296994"/>
                <a:gd name="connsiteY3" fmla="*/ 73570 h 222112"/>
                <a:gd name="connsiteX4" fmla="*/ 191028 w 296994"/>
                <a:gd name="connsiteY4" fmla="*/ 133101 h 222112"/>
                <a:gd name="connsiteX5" fmla="*/ 91611 w 296994"/>
                <a:gd name="connsiteY5" fmla="*/ 202753 h 222112"/>
                <a:gd name="connsiteX6" fmla="*/ 64031 w 296994"/>
                <a:gd name="connsiteY6" fmla="*/ 222112 h 222112"/>
                <a:gd name="connsiteX7" fmla="*/ 48002 w 296994"/>
                <a:gd name="connsiteY7" fmla="*/ 206919 h 222112"/>
                <a:gd name="connsiteX8" fmla="*/ 11223 w 296994"/>
                <a:gd name="connsiteY8" fmla="*/ 166252 h 222112"/>
                <a:gd name="connsiteX9" fmla="*/ 0 w 296994"/>
                <a:gd name="connsiteY9" fmla="*/ 152846 h 222112"/>
                <a:gd name="connsiteX10" fmla="*/ 14816 w 296994"/>
                <a:gd name="connsiteY10" fmla="*/ 145008 h 222112"/>
                <a:gd name="connsiteX11" fmla="*/ 181503 w 296994"/>
                <a:gd name="connsiteY11" fmla="*/ 25945 h 222112"/>
                <a:gd name="connsiteX12" fmla="*/ 235131 w 296994"/>
                <a:gd name="connsiteY12" fmla="*/ 0 h 222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6994" h="222112">
                  <a:moveTo>
                    <a:pt x="235131" y="0"/>
                  </a:moveTo>
                  <a:lnTo>
                    <a:pt x="250859" y="12254"/>
                  </a:lnTo>
                  <a:lnTo>
                    <a:pt x="296994" y="70191"/>
                  </a:lnTo>
                  <a:lnTo>
                    <a:pt x="290148" y="73570"/>
                  </a:lnTo>
                  <a:cubicBezTo>
                    <a:pt x="257306" y="91925"/>
                    <a:pt x="224762" y="113456"/>
                    <a:pt x="191028" y="133101"/>
                  </a:cubicBezTo>
                  <a:cubicBezTo>
                    <a:pt x="157293" y="152747"/>
                    <a:pt x="124948" y="178048"/>
                    <a:pt x="91611" y="202753"/>
                  </a:cubicBezTo>
                  <a:lnTo>
                    <a:pt x="64031" y="222112"/>
                  </a:lnTo>
                  <a:lnTo>
                    <a:pt x="48002" y="206919"/>
                  </a:lnTo>
                  <a:cubicBezTo>
                    <a:pt x="34881" y="193277"/>
                    <a:pt x="22466" y="179337"/>
                    <a:pt x="11223" y="166252"/>
                  </a:cubicBezTo>
                  <a:lnTo>
                    <a:pt x="0" y="152846"/>
                  </a:lnTo>
                  <a:lnTo>
                    <a:pt x="14816" y="145008"/>
                  </a:lnTo>
                  <a:cubicBezTo>
                    <a:pt x="72759" y="109289"/>
                    <a:pt x="115622" y="64839"/>
                    <a:pt x="181503" y="25945"/>
                  </a:cubicBezTo>
                  <a:lnTo>
                    <a:pt x="235131"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87" name="任意多边形 186"/>
            <p:cNvSpPr/>
            <p:nvPr/>
          </p:nvSpPr>
          <p:spPr>
            <a:xfrm>
              <a:off x="8801002" y="1934949"/>
              <a:ext cx="1321641" cy="814398"/>
            </a:xfrm>
            <a:custGeom>
              <a:avLst/>
              <a:gdLst>
                <a:gd name="connsiteX0" fmla="*/ 296715 w 1321641"/>
                <a:gd name="connsiteY0" fmla="*/ 40 h 814398"/>
                <a:gd name="connsiteX1" fmla="*/ 343000 w 1321641"/>
                <a:gd name="connsiteY1" fmla="*/ 3388 h 814398"/>
                <a:gd name="connsiteX2" fmla="*/ 481113 w 1321641"/>
                <a:gd name="connsiteY2" fmla="*/ 72445 h 814398"/>
                <a:gd name="connsiteX3" fmla="*/ 541240 w 1321641"/>
                <a:gd name="connsiteY3" fmla="*/ 123791 h 814398"/>
                <a:gd name="connsiteX4" fmla="*/ 564229 w 1321641"/>
                <a:gd name="connsiteY4" fmla="*/ 149621 h 814398"/>
                <a:gd name="connsiteX5" fmla="*/ 564229 w 1321641"/>
                <a:gd name="connsiteY5" fmla="*/ 149621 h 814398"/>
                <a:gd name="connsiteX6" fmla="*/ 593032 w 1321641"/>
                <a:gd name="connsiteY6" fmla="*/ 181983 h 814398"/>
                <a:gd name="connsiteX7" fmla="*/ 623418 w 1321641"/>
                <a:gd name="connsiteY7" fmla="*/ 224589 h 814398"/>
                <a:gd name="connsiteX8" fmla="*/ 623419 w 1321641"/>
                <a:gd name="connsiteY8" fmla="*/ 224589 h 814398"/>
                <a:gd name="connsiteX9" fmla="*/ 634852 w 1321641"/>
                <a:gd name="connsiteY9" fmla="*/ 240620 h 814398"/>
                <a:gd name="connsiteX10" fmla="*/ 676375 w 1321641"/>
                <a:gd name="connsiteY10" fmla="*/ 308188 h 814398"/>
                <a:gd name="connsiteX11" fmla="*/ 785913 w 1321641"/>
                <a:gd name="connsiteY11" fmla="*/ 489163 h 814398"/>
                <a:gd name="connsiteX12" fmla="*/ 966888 w 1321641"/>
                <a:gd name="connsiteY12" fmla="*/ 677281 h 814398"/>
                <a:gd name="connsiteX13" fmla="*/ 1216919 w 1321641"/>
                <a:gd name="connsiteY13" fmla="*/ 703476 h 814398"/>
                <a:gd name="connsiteX14" fmla="*/ 1270441 w 1321641"/>
                <a:gd name="connsiteY14" fmla="*/ 694450 h 814398"/>
                <a:gd name="connsiteX15" fmla="*/ 1270442 w 1321641"/>
                <a:gd name="connsiteY15" fmla="*/ 694451 h 814398"/>
                <a:gd name="connsiteX16" fmla="*/ 1270441 w 1321641"/>
                <a:gd name="connsiteY16" fmla="*/ 694451 h 814398"/>
                <a:gd name="connsiteX17" fmla="*/ 1291925 w 1321641"/>
                <a:gd name="connsiteY17" fmla="*/ 733986 h 814398"/>
                <a:gd name="connsiteX18" fmla="*/ 1321641 w 1321641"/>
                <a:gd name="connsiteY18" fmla="*/ 785779 h 814398"/>
                <a:gd name="connsiteX19" fmla="*/ 1317378 w 1321641"/>
                <a:gd name="connsiteY19" fmla="*/ 786968 h 814398"/>
                <a:gd name="connsiteX20" fmla="*/ 1205013 w 1321641"/>
                <a:gd name="connsiteY20" fmla="*/ 808250 h 814398"/>
                <a:gd name="connsiteX21" fmla="*/ 988319 w 1321641"/>
                <a:gd name="connsiteY21" fmla="*/ 801106 h 814398"/>
                <a:gd name="connsiteX22" fmla="*/ 804962 w 1321641"/>
                <a:gd name="connsiteY22" fmla="*/ 698713 h 814398"/>
                <a:gd name="connsiteX23" fmla="*/ 666851 w 1321641"/>
                <a:gd name="connsiteY23" fmla="*/ 508213 h 814398"/>
                <a:gd name="connsiteX24" fmla="*/ 543025 w 1321641"/>
                <a:gd name="connsiteY24" fmla="*/ 284375 h 814398"/>
                <a:gd name="connsiteX25" fmla="*/ 404913 w 1321641"/>
                <a:gd name="connsiteY25" fmla="*/ 146263 h 814398"/>
                <a:gd name="connsiteX26" fmla="*/ 200125 w 1321641"/>
                <a:gd name="connsiteY26" fmla="*/ 103400 h 814398"/>
                <a:gd name="connsiteX27" fmla="*/ 94755 w 1321641"/>
                <a:gd name="connsiteY27" fmla="*/ 143137 h 814398"/>
                <a:gd name="connsiteX28" fmla="*/ 68075 w 1321641"/>
                <a:gd name="connsiteY28" fmla="*/ 158585 h 814398"/>
                <a:gd name="connsiteX29" fmla="*/ 52391 w 1321641"/>
                <a:gd name="connsiteY29" fmla="*/ 143843 h 814398"/>
                <a:gd name="connsiteX30" fmla="*/ 6794 w 1321641"/>
                <a:gd name="connsiteY30" fmla="*/ 103697 h 814398"/>
                <a:gd name="connsiteX31" fmla="*/ 0 w 1321641"/>
                <a:gd name="connsiteY31" fmla="*/ 98492 h 814398"/>
                <a:gd name="connsiteX32" fmla="*/ 32247 w 1321641"/>
                <a:gd name="connsiteY32" fmla="*/ 78249 h 814398"/>
                <a:gd name="connsiteX33" fmla="*/ 138213 w 1321641"/>
                <a:gd name="connsiteY33" fmla="*/ 24820 h 814398"/>
                <a:gd name="connsiteX34" fmla="*/ 296715 w 1321641"/>
                <a:gd name="connsiteY34" fmla="*/ 40 h 814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21641" h="814398">
                  <a:moveTo>
                    <a:pt x="296715" y="40"/>
                  </a:moveTo>
                  <a:cubicBezTo>
                    <a:pt x="313135" y="263"/>
                    <a:pt x="328712" y="1404"/>
                    <a:pt x="343000" y="3388"/>
                  </a:cubicBezTo>
                  <a:cubicBezTo>
                    <a:pt x="400150" y="11325"/>
                    <a:pt x="437457" y="42282"/>
                    <a:pt x="481113" y="72445"/>
                  </a:cubicBezTo>
                  <a:cubicBezTo>
                    <a:pt x="502941" y="87526"/>
                    <a:pt x="522785" y="105088"/>
                    <a:pt x="541240" y="123791"/>
                  </a:cubicBezTo>
                  <a:lnTo>
                    <a:pt x="564229" y="149621"/>
                  </a:lnTo>
                  <a:lnTo>
                    <a:pt x="564229" y="149621"/>
                  </a:lnTo>
                  <a:lnTo>
                    <a:pt x="593032" y="181983"/>
                  </a:lnTo>
                  <a:lnTo>
                    <a:pt x="623418" y="224589"/>
                  </a:lnTo>
                  <a:lnTo>
                    <a:pt x="623419" y="224589"/>
                  </a:lnTo>
                  <a:lnTo>
                    <a:pt x="634852" y="240620"/>
                  </a:lnTo>
                  <a:cubicBezTo>
                    <a:pt x="647602" y="260861"/>
                    <a:pt x="660302" y="282590"/>
                    <a:pt x="676375" y="308188"/>
                  </a:cubicBezTo>
                  <a:cubicBezTo>
                    <a:pt x="708522" y="359385"/>
                    <a:pt x="737494" y="427648"/>
                    <a:pt x="785913" y="489163"/>
                  </a:cubicBezTo>
                  <a:cubicBezTo>
                    <a:pt x="834332" y="550679"/>
                    <a:pt x="895054" y="641562"/>
                    <a:pt x="966888" y="677281"/>
                  </a:cubicBezTo>
                  <a:cubicBezTo>
                    <a:pt x="1038722" y="713000"/>
                    <a:pt x="1130400" y="711016"/>
                    <a:pt x="1216919" y="703476"/>
                  </a:cubicBezTo>
                  <a:lnTo>
                    <a:pt x="1270441" y="694450"/>
                  </a:lnTo>
                  <a:lnTo>
                    <a:pt x="1270442" y="694451"/>
                  </a:lnTo>
                  <a:lnTo>
                    <a:pt x="1270441" y="694451"/>
                  </a:lnTo>
                  <a:lnTo>
                    <a:pt x="1291925" y="733986"/>
                  </a:lnTo>
                  <a:lnTo>
                    <a:pt x="1321641" y="785779"/>
                  </a:lnTo>
                  <a:lnTo>
                    <a:pt x="1317378" y="786968"/>
                  </a:lnTo>
                  <a:cubicBezTo>
                    <a:pt x="1279626" y="796543"/>
                    <a:pt x="1241724" y="804480"/>
                    <a:pt x="1205013" y="808250"/>
                  </a:cubicBezTo>
                  <a:cubicBezTo>
                    <a:pt x="1131591" y="815790"/>
                    <a:pt x="1054994" y="819362"/>
                    <a:pt x="988319" y="801106"/>
                  </a:cubicBezTo>
                  <a:cubicBezTo>
                    <a:pt x="921644" y="782850"/>
                    <a:pt x="858540" y="747528"/>
                    <a:pt x="804962" y="698713"/>
                  </a:cubicBezTo>
                  <a:cubicBezTo>
                    <a:pt x="751384" y="649898"/>
                    <a:pt x="710507" y="577269"/>
                    <a:pt x="666851" y="508213"/>
                  </a:cubicBezTo>
                  <a:cubicBezTo>
                    <a:pt x="623195" y="439157"/>
                    <a:pt x="586681" y="344700"/>
                    <a:pt x="543025" y="284375"/>
                  </a:cubicBezTo>
                  <a:cubicBezTo>
                    <a:pt x="499369" y="224050"/>
                    <a:pt x="462063" y="176425"/>
                    <a:pt x="404913" y="146263"/>
                  </a:cubicBezTo>
                  <a:cubicBezTo>
                    <a:pt x="347763" y="116101"/>
                    <a:pt x="268388" y="94272"/>
                    <a:pt x="200125" y="103400"/>
                  </a:cubicBezTo>
                  <a:cubicBezTo>
                    <a:pt x="165994" y="107964"/>
                    <a:pt x="129878" y="124037"/>
                    <a:pt x="94755" y="143137"/>
                  </a:cubicBezTo>
                  <a:lnTo>
                    <a:pt x="68075" y="158585"/>
                  </a:lnTo>
                  <a:lnTo>
                    <a:pt x="52391" y="143843"/>
                  </a:lnTo>
                  <a:cubicBezTo>
                    <a:pt x="37837" y="130461"/>
                    <a:pt x="22446" y="116744"/>
                    <a:pt x="6794" y="103697"/>
                  </a:cubicBezTo>
                  <a:lnTo>
                    <a:pt x="0" y="98492"/>
                  </a:lnTo>
                  <a:lnTo>
                    <a:pt x="32247" y="78249"/>
                  </a:lnTo>
                  <a:cubicBezTo>
                    <a:pt x="67966" y="56272"/>
                    <a:pt x="103288" y="36726"/>
                    <a:pt x="138213" y="24820"/>
                  </a:cubicBezTo>
                  <a:cubicBezTo>
                    <a:pt x="190600" y="6961"/>
                    <a:pt x="247453" y="-630"/>
                    <a:pt x="296715" y="40"/>
                  </a:cubicBez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88" name="任意多边形 187"/>
            <p:cNvSpPr/>
            <p:nvPr/>
          </p:nvSpPr>
          <p:spPr>
            <a:xfrm>
              <a:off x="8247126" y="1958190"/>
              <a:ext cx="1267511" cy="584195"/>
            </a:xfrm>
            <a:custGeom>
              <a:avLst/>
              <a:gdLst>
                <a:gd name="connsiteX0" fmla="*/ 382374 w 1267511"/>
                <a:gd name="connsiteY0" fmla="*/ 91 h 584195"/>
                <a:gd name="connsiteX1" fmla="*/ 468248 w 1267511"/>
                <a:gd name="connsiteY1" fmla="*/ 18248 h 584195"/>
                <a:gd name="connsiteX2" fmla="*/ 646841 w 1267511"/>
                <a:gd name="connsiteY2" fmla="*/ 158741 h 584195"/>
                <a:gd name="connsiteX3" fmla="*/ 763523 w 1267511"/>
                <a:gd name="connsiteY3" fmla="*/ 299236 h 584195"/>
                <a:gd name="connsiteX4" fmla="*/ 913542 w 1267511"/>
                <a:gd name="connsiteY4" fmla="*/ 444490 h 584195"/>
                <a:gd name="connsiteX5" fmla="*/ 1101661 w 1267511"/>
                <a:gd name="connsiteY5" fmla="*/ 487355 h 584195"/>
                <a:gd name="connsiteX6" fmla="*/ 1197059 w 1267511"/>
                <a:gd name="connsiteY6" fmla="*/ 469198 h 584195"/>
                <a:gd name="connsiteX7" fmla="*/ 1209248 w 1267511"/>
                <a:gd name="connsiteY7" fmla="*/ 464784 h 584195"/>
                <a:gd name="connsiteX8" fmla="*/ 1220727 w 1267511"/>
                <a:gd name="connsiteY8" fmla="*/ 484973 h 584195"/>
                <a:gd name="connsiteX9" fmla="*/ 1267511 w 1267511"/>
                <a:gd name="connsiteY9" fmla="*/ 558612 h 584195"/>
                <a:gd name="connsiteX10" fmla="*/ 1225672 w 1267511"/>
                <a:gd name="connsiteY10" fmla="*/ 570586 h 584195"/>
                <a:gd name="connsiteX11" fmla="*/ 1168336 w 1267511"/>
                <a:gd name="connsiteY11" fmla="*/ 580223 h 584195"/>
                <a:gd name="connsiteX12" fmla="*/ 923066 w 1267511"/>
                <a:gd name="connsiteY12" fmla="*/ 558792 h 584195"/>
                <a:gd name="connsiteX13" fmla="*/ 739711 w 1267511"/>
                <a:gd name="connsiteY13" fmla="*/ 413535 h 584195"/>
                <a:gd name="connsiteX14" fmla="*/ 582549 w 1267511"/>
                <a:gd name="connsiteY14" fmla="*/ 218273 h 584195"/>
                <a:gd name="connsiteX15" fmla="*/ 425386 w 1267511"/>
                <a:gd name="connsiteY15" fmla="*/ 106355 h 584195"/>
                <a:gd name="connsiteX16" fmla="*/ 246792 w 1267511"/>
                <a:gd name="connsiteY16" fmla="*/ 127785 h 584195"/>
                <a:gd name="connsiteX17" fmla="*/ 108679 w 1267511"/>
                <a:gd name="connsiteY17" fmla="*/ 208748 h 584195"/>
                <a:gd name="connsiteX18" fmla="*/ 77766 w 1267511"/>
                <a:gd name="connsiteY18" fmla="*/ 231509 h 584195"/>
                <a:gd name="connsiteX19" fmla="*/ 77075 w 1267511"/>
                <a:gd name="connsiteY19" fmla="*/ 230960 h 584195"/>
                <a:gd name="connsiteX20" fmla="*/ 39626 w 1267511"/>
                <a:gd name="connsiteY20" fmla="*/ 206366 h 584195"/>
                <a:gd name="connsiteX21" fmla="*/ 0 w 1267511"/>
                <a:gd name="connsiteY21" fmla="*/ 186166 h 584195"/>
                <a:gd name="connsiteX22" fmla="*/ 34861 w 1267511"/>
                <a:gd name="connsiteY22" fmla="*/ 156360 h 584195"/>
                <a:gd name="connsiteX23" fmla="*/ 163448 w 1267511"/>
                <a:gd name="connsiteY23" fmla="*/ 61110 h 584195"/>
                <a:gd name="connsiteX24" fmla="*/ 301561 w 1267511"/>
                <a:gd name="connsiteY24" fmla="*/ 6341 h 584195"/>
                <a:gd name="connsiteX25" fmla="*/ 382374 w 1267511"/>
                <a:gd name="connsiteY25" fmla="*/ 91 h 584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67511" h="584195">
                  <a:moveTo>
                    <a:pt x="382374" y="91"/>
                  </a:moveTo>
                  <a:cubicBezTo>
                    <a:pt x="410503" y="785"/>
                    <a:pt x="439474" y="5548"/>
                    <a:pt x="468248" y="18248"/>
                  </a:cubicBezTo>
                  <a:cubicBezTo>
                    <a:pt x="525795" y="43648"/>
                    <a:pt x="597629" y="111910"/>
                    <a:pt x="646841" y="158741"/>
                  </a:cubicBezTo>
                  <a:cubicBezTo>
                    <a:pt x="696053" y="205572"/>
                    <a:pt x="729789" y="258358"/>
                    <a:pt x="763523" y="299236"/>
                  </a:cubicBezTo>
                  <a:cubicBezTo>
                    <a:pt x="797257" y="340114"/>
                    <a:pt x="857186" y="413137"/>
                    <a:pt x="913542" y="444490"/>
                  </a:cubicBezTo>
                  <a:cubicBezTo>
                    <a:pt x="969898" y="475843"/>
                    <a:pt x="1039749" y="488545"/>
                    <a:pt x="1101661" y="487355"/>
                  </a:cubicBezTo>
                  <a:cubicBezTo>
                    <a:pt x="1132617" y="486760"/>
                    <a:pt x="1165458" y="479120"/>
                    <a:pt x="1197059" y="469198"/>
                  </a:cubicBezTo>
                  <a:lnTo>
                    <a:pt x="1209248" y="464784"/>
                  </a:lnTo>
                  <a:lnTo>
                    <a:pt x="1220727" y="484973"/>
                  </a:lnTo>
                  <a:lnTo>
                    <a:pt x="1267511" y="558612"/>
                  </a:lnTo>
                  <a:lnTo>
                    <a:pt x="1225672" y="570586"/>
                  </a:lnTo>
                  <a:cubicBezTo>
                    <a:pt x="1206808" y="574989"/>
                    <a:pt x="1187684" y="578338"/>
                    <a:pt x="1168336" y="580223"/>
                  </a:cubicBezTo>
                  <a:cubicBezTo>
                    <a:pt x="1090945" y="587764"/>
                    <a:pt x="994503" y="586573"/>
                    <a:pt x="923066" y="558792"/>
                  </a:cubicBezTo>
                  <a:cubicBezTo>
                    <a:pt x="851629" y="531011"/>
                    <a:pt x="796464" y="470288"/>
                    <a:pt x="739711" y="413535"/>
                  </a:cubicBezTo>
                  <a:cubicBezTo>
                    <a:pt x="682958" y="356782"/>
                    <a:pt x="634937" y="269470"/>
                    <a:pt x="582549" y="218273"/>
                  </a:cubicBezTo>
                  <a:cubicBezTo>
                    <a:pt x="530161" y="167076"/>
                    <a:pt x="481345" y="121436"/>
                    <a:pt x="425386" y="106355"/>
                  </a:cubicBezTo>
                  <a:cubicBezTo>
                    <a:pt x="369427" y="91274"/>
                    <a:pt x="299577" y="110720"/>
                    <a:pt x="246792" y="127785"/>
                  </a:cubicBezTo>
                  <a:cubicBezTo>
                    <a:pt x="194008" y="144851"/>
                    <a:pt x="154716" y="178982"/>
                    <a:pt x="108679" y="208748"/>
                  </a:cubicBezTo>
                  <a:lnTo>
                    <a:pt x="77766" y="231509"/>
                  </a:lnTo>
                  <a:lnTo>
                    <a:pt x="77075" y="230960"/>
                  </a:lnTo>
                  <a:cubicBezTo>
                    <a:pt x="64828" y="221819"/>
                    <a:pt x="52425" y="213411"/>
                    <a:pt x="39626" y="206366"/>
                  </a:cubicBezTo>
                  <a:lnTo>
                    <a:pt x="0" y="186166"/>
                  </a:lnTo>
                  <a:lnTo>
                    <a:pt x="34861" y="156360"/>
                  </a:lnTo>
                  <a:cubicBezTo>
                    <a:pt x="76136" y="124610"/>
                    <a:pt x="118998" y="86113"/>
                    <a:pt x="163448" y="61110"/>
                  </a:cubicBezTo>
                  <a:cubicBezTo>
                    <a:pt x="207898" y="36107"/>
                    <a:pt x="250761" y="13485"/>
                    <a:pt x="301561" y="6341"/>
                  </a:cubicBezTo>
                  <a:cubicBezTo>
                    <a:pt x="326961" y="2769"/>
                    <a:pt x="354246" y="-604"/>
                    <a:pt x="382374" y="91"/>
                  </a:cubicBez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89" name="任意多边形 188"/>
            <p:cNvSpPr/>
            <p:nvPr/>
          </p:nvSpPr>
          <p:spPr>
            <a:xfrm>
              <a:off x="7639464" y="2104479"/>
              <a:ext cx="1373074" cy="364697"/>
            </a:xfrm>
            <a:custGeom>
              <a:avLst/>
              <a:gdLst>
                <a:gd name="connsiteX0" fmla="*/ 490124 w 1373074"/>
                <a:gd name="connsiteY0" fmla="*/ 546 h 364697"/>
                <a:gd name="connsiteX1" fmla="*/ 571087 w 1373074"/>
                <a:gd name="connsiteY1" fmla="*/ 21233 h 364697"/>
                <a:gd name="connsiteX2" fmla="*/ 607663 w 1373074"/>
                <a:gd name="connsiteY2" fmla="*/ 39878 h 364697"/>
                <a:gd name="connsiteX3" fmla="*/ 607662 w 1373074"/>
                <a:gd name="connsiteY3" fmla="*/ 39878 h 364697"/>
                <a:gd name="connsiteX4" fmla="*/ 647288 w 1373074"/>
                <a:gd name="connsiteY4" fmla="*/ 60078 h 364697"/>
                <a:gd name="connsiteX5" fmla="*/ 684737 w 1373074"/>
                <a:gd name="connsiteY5" fmla="*/ 84672 h 364697"/>
                <a:gd name="connsiteX6" fmla="*/ 685428 w 1373074"/>
                <a:gd name="connsiteY6" fmla="*/ 85221 h 364697"/>
                <a:gd name="connsiteX7" fmla="*/ 685429 w 1373074"/>
                <a:gd name="connsiteY7" fmla="*/ 85221 h 364697"/>
                <a:gd name="connsiteX8" fmla="*/ 721255 w 1373074"/>
                <a:gd name="connsiteY8" fmla="*/ 113655 h 364697"/>
                <a:gd name="connsiteX9" fmla="*/ 797306 w 1373074"/>
                <a:gd name="connsiteY9" fmla="*/ 169615 h 364697"/>
                <a:gd name="connsiteX10" fmla="*/ 971136 w 1373074"/>
                <a:gd name="connsiteY10" fmla="*/ 248197 h 364697"/>
                <a:gd name="connsiteX11" fmla="*/ 1209261 w 1373074"/>
                <a:gd name="connsiteY11" fmla="*/ 248197 h 364697"/>
                <a:gd name="connsiteX12" fmla="*/ 1304991 w 1373074"/>
                <a:gd name="connsiteY12" fmla="*/ 218316 h 364697"/>
                <a:gd name="connsiteX13" fmla="*/ 1306241 w 1373074"/>
                <a:gd name="connsiteY13" fmla="*/ 219994 h 364697"/>
                <a:gd name="connsiteX14" fmla="*/ 1347373 w 1373074"/>
                <a:gd name="connsiteY14" fmla="*/ 267247 h 364697"/>
                <a:gd name="connsiteX15" fmla="*/ 1373074 w 1373074"/>
                <a:gd name="connsiteY15" fmla="*/ 292150 h 364697"/>
                <a:gd name="connsiteX16" fmla="*/ 1254356 w 1373074"/>
                <a:gd name="connsiteY16" fmla="*/ 337195 h 364697"/>
                <a:gd name="connsiteX17" fmla="*/ 1128299 w 1373074"/>
                <a:gd name="connsiteY17" fmla="*/ 362496 h 364697"/>
                <a:gd name="connsiteX18" fmla="*/ 887793 w 1373074"/>
                <a:gd name="connsiteY18" fmla="*/ 331540 h 364697"/>
                <a:gd name="connsiteX19" fmla="*/ 680624 w 1373074"/>
                <a:gd name="connsiteY19" fmla="*/ 186284 h 364697"/>
                <a:gd name="connsiteX20" fmla="*/ 518699 w 1373074"/>
                <a:gd name="connsiteY20" fmla="*/ 91034 h 364697"/>
                <a:gd name="connsiteX21" fmla="*/ 371061 w 1373074"/>
                <a:gd name="connsiteY21" fmla="*/ 91034 h 364697"/>
                <a:gd name="connsiteX22" fmla="*/ 218661 w 1373074"/>
                <a:gd name="connsiteY22" fmla="*/ 152947 h 364697"/>
                <a:gd name="connsiteX23" fmla="*/ 106742 w 1373074"/>
                <a:gd name="connsiteY23" fmla="*/ 205334 h 364697"/>
                <a:gd name="connsiteX24" fmla="*/ 23399 w 1373074"/>
                <a:gd name="connsiteY24" fmla="*/ 229146 h 364697"/>
                <a:gd name="connsiteX25" fmla="*/ 6730 w 1373074"/>
                <a:gd name="connsiteY25" fmla="*/ 202953 h 364697"/>
                <a:gd name="connsiteX26" fmla="*/ 121030 w 1373074"/>
                <a:gd name="connsiteY26" fmla="*/ 129134 h 364697"/>
                <a:gd name="connsiteX27" fmla="*/ 302005 w 1373074"/>
                <a:gd name="connsiteY27" fmla="*/ 36266 h 364697"/>
                <a:gd name="connsiteX28" fmla="*/ 490124 w 1373074"/>
                <a:gd name="connsiteY28" fmla="*/ 546 h 364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73074" h="364697">
                  <a:moveTo>
                    <a:pt x="490124" y="546"/>
                  </a:moveTo>
                  <a:cubicBezTo>
                    <a:pt x="518898" y="2530"/>
                    <a:pt x="545389" y="10368"/>
                    <a:pt x="571087" y="21233"/>
                  </a:cubicBezTo>
                  <a:lnTo>
                    <a:pt x="607663" y="39878"/>
                  </a:lnTo>
                  <a:lnTo>
                    <a:pt x="607662" y="39878"/>
                  </a:lnTo>
                  <a:lnTo>
                    <a:pt x="647288" y="60078"/>
                  </a:lnTo>
                  <a:cubicBezTo>
                    <a:pt x="660087" y="67123"/>
                    <a:pt x="672490" y="75531"/>
                    <a:pt x="684737" y="84672"/>
                  </a:cubicBezTo>
                  <a:lnTo>
                    <a:pt x="685428" y="85221"/>
                  </a:lnTo>
                  <a:lnTo>
                    <a:pt x="685429" y="85221"/>
                  </a:lnTo>
                  <a:lnTo>
                    <a:pt x="721255" y="113655"/>
                  </a:lnTo>
                  <a:cubicBezTo>
                    <a:pt x="745613" y="133599"/>
                    <a:pt x="770318" y="153939"/>
                    <a:pt x="797306" y="169615"/>
                  </a:cubicBezTo>
                  <a:cubicBezTo>
                    <a:pt x="851281" y="200968"/>
                    <a:pt x="902477" y="235100"/>
                    <a:pt x="971136" y="248197"/>
                  </a:cubicBezTo>
                  <a:cubicBezTo>
                    <a:pt x="1039795" y="261294"/>
                    <a:pt x="1137030" y="261691"/>
                    <a:pt x="1209261" y="248197"/>
                  </a:cubicBezTo>
                  <a:lnTo>
                    <a:pt x="1304991" y="218316"/>
                  </a:lnTo>
                  <a:lnTo>
                    <a:pt x="1306241" y="219994"/>
                  </a:lnTo>
                  <a:cubicBezTo>
                    <a:pt x="1319542" y="236961"/>
                    <a:pt x="1333185" y="253059"/>
                    <a:pt x="1347373" y="267247"/>
                  </a:cubicBezTo>
                  <a:lnTo>
                    <a:pt x="1373074" y="292150"/>
                  </a:lnTo>
                  <a:lnTo>
                    <a:pt x="1254356" y="337195"/>
                  </a:lnTo>
                  <a:cubicBezTo>
                    <a:pt x="1212040" y="349895"/>
                    <a:pt x="1168978" y="359123"/>
                    <a:pt x="1128299" y="362496"/>
                  </a:cubicBezTo>
                  <a:cubicBezTo>
                    <a:pt x="1046940" y="369243"/>
                    <a:pt x="962405" y="360909"/>
                    <a:pt x="887793" y="331540"/>
                  </a:cubicBezTo>
                  <a:cubicBezTo>
                    <a:pt x="813181" y="302171"/>
                    <a:pt x="742140" y="226368"/>
                    <a:pt x="680624" y="186284"/>
                  </a:cubicBezTo>
                  <a:cubicBezTo>
                    <a:pt x="619108" y="146200"/>
                    <a:pt x="570293" y="106909"/>
                    <a:pt x="518699" y="91034"/>
                  </a:cubicBezTo>
                  <a:cubicBezTo>
                    <a:pt x="467105" y="75159"/>
                    <a:pt x="421067" y="80715"/>
                    <a:pt x="371061" y="91034"/>
                  </a:cubicBezTo>
                  <a:cubicBezTo>
                    <a:pt x="321055" y="101353"/>
                    <a:pt x="262714" y="133897"/>
                    <a:pt x="218661" y="152947"/>
                  </a:cubicBezTo>
                  <a:cubicBezTo>
                    <a:pt x="174608" y="171997"/>
                    <a:pt x="139286" y="192634"/>
                    <a:pt x="106742" y="205334"/>
                  </a:cubicBezTo>
                  <a:cubicBezTo>
                    <a:pt x="74198" y="218034"/>
                    <a:pt x="40068" y="229543"/>
                    <a:pt x="23399" y="229146"/>
                  </a:cubicBezTo>
                  <a:cubicBezTo>
                    <a:pt x="6730" y="228749"/>
                    <a:pt x="-9542" y="219622"/>
                    <a:pt x="6730" y="202953"/>
                  </a:cubicBezTo>
                  <a:cubicBezTo>
                    <a:pt x="23002" y="186284"/>
                    <a:pt x="71818" y="156915"/>
                    <a:pt x="121030" y="129134"/>
                  </a:cubicBezTo>
                  <a:cubicBezTo>
                    <a:pt x="170243" y="101353"/>
                    <a:pt x="240489" y="57697"/>
                    <a:pt x="302005" y="36266"/>
                  </a:cubicBezTo>
                  <a:cubicBezTo>
                    <a:pt x="363521" y="14835"/>
                    <a:pt x="432577" y="-3422"/>
                    <a:pt x="490124" y="546"/>
                  </a:cubicBez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90" name="任意多边形 189"/>
            <p:cNvSpPr/>
            <p:nvPr/>
          </p:nvSpPr>
          <p:spPr>
            <a:xfrm>
              <a:off x="8417996" y="2084958"/>
              <a:ext cx="371505" cy="228983"/>
            </a:xfrm>
            <a:custGeom>
              <a:avLst/>
              <a:gdLst>
                <a:gd name="connsiteX0" fmla="*/ 301027 w 371505"/>
                <a:gd name="connsiteY0" fmla="*/ 0 h 228983"/>
                <a:gd name="connsiteX1" fmla="*/ 334437 w 371505"/>
                <a:gd name="connsiteY1" fmla="*/ 22003 h 228983"/>
                <a:gd name="connsiteX2" fmla="*/ 371505 w 371505"/>
                <a:gd name="connsiteY2" fmla="*/ 55357 h 228983"/>
                <a:gd name="connsiteX3" fmla="*/ 296637 w 371505"/>
                <a:gd name="connsiteY3" fmla="*/ 102815 h 228983"/>
                <a:gd name="connsiteX4" fmla="*/ 221181 w 371505"/>
                <a:gd name="connsiteY4" fmla="*/ 153416 h 228983"/>
                <a:gd name="connsiteX5" fmla="*/ 124294 w 371505"/>
                <a:gd name="connsiteY5" fmla="*/ 209376 h 228983"/>
                <a:gd name="connsiteX6" fmla="*/ 89087 w 371505"/>
                <a:gd name="connsiteY6" fmla="*/ 228983 h 228983"/>
                <a:gd name="connsiteX7" fmla="*/ 18774 w 371505"/>
                <a:gd name="connsiteY7" fmla="*/ 189135 h 228983"/>
                <a:gd name="connsiteX8" fmla="*/ 0 w 371505"/>
                <a:gd name="connsiteY8" fmla="*/ 175321 h 228983"/>
                <a:gd name="connsiteX9" fmla="*/ 83069 w 371505"/>
                <a:gd name="connsiteY9" fmla="*/ 134366 h 228983"/>
                <a:gd name="connsiteX10" fmla="*/ 197369 w 371505"/>
                <a:gd name="connsiteY10" fmla="*/ 66054 h 228983"/>
                <a:gd name="connsiteX11" fmla="*/ 301027 w 371505"/>
                <a:gd name="connsiteY11" fmla="*/ 0 h 228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1505" h="228983">
                  <a:moveTo>
                    <a:pt x="301027" y="0"/>
                  </a:moveTo>
                  <a:lnTo>
                    <a:pt x="334437" y="22003"/>
                  </a:lnTo>
                  <a:lnTo>
                    <a:pt x="371505" y="55357"/>
                  </a:lnTo>
                  <a:lnTo>
                    <a:pt x="296637" y="102815"/>
                  </a:lnTo>
                  <a:cubicBezTo>
                    <a:pt x="271386" y="120277"/>
                    <a:pt x="247176" y="137541"/>
                    <a:pt x="221181" y="153416"/>
                  </a:cubicBezTo>
                  <a:cubicBezTo>
                    <a:pt x="195186" y="169291"/>
                    <a:pt x="156490" y="191318"/>
                    <a:pt x="124294" y="209376"/>
                  </a:cubicBezTo>
                  <a:lnTo>
                    <a:pt x="89087" y="228983"/>
                  </a:lnTo>
                  <a:lnTo>
                    <a:pt x="18774" y="189135"/>
                  </a:lnTo>
                  <a:lnTo>
                    <a:pt x="0" y="175321"/>
                  </a:lnTo>
                  <a:lnTo>
                    <a:pt x="83069" y="134366"/>
                  </a:lnTo>
                  <a:cubicBezTo>
                    <a:pt x="122756" y="113729"/>
                    <a:pt x="160460" y="90015"/>
                    <a:pt x="197369" y="66054"/>
                  </a:cubicBezTo>
                  <a:lnTo>
                    <a:pt x="301027"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91" name="任意多边形 190"/>
            <p:cNvSpPr/>
            <p:nvPr/>
          </p:nvSpPr>
          <p:spPr>
            <a:xfrm>
              <a:off x="7742994" y="2201893"/>
              <a:ext cx="506125" cy="136762"/>
            </a:xfrm>
            <a:custGeom>
              <a:avLst/>
              <a:gdLst>
                <a:gd name="connsiteX0" fmla="*/ 430543 w 506125"/>
                <a:gd name="connsiteY0" fmla="*/ 0 h 136762"/>
                <a:gd name="connsiteX1" fmla="*/ 453586 w 506125"/>
                <a:gd name="connsiteY1" fmla="*/ 9563 h 136762"/>
                <a:gd name="connsiteX2" fmla="*/ 492412 w 506125"/>
                <a:gd name="connsiteY2" fmla="*/ 32167 h 136762"/>
                <a:gd name="connsiteX3" fmla="*/ 506125 w 506125"/>
                <a:gd name="connsiteY3" fmla="*/ 41349 h 136762"/>
                <a:gd name="connsiteX4" fmla="*/ 474700 w 506125"/>
                <a:gd name="connsiteY4" fmla="*/ 62675 h 136762"/>
                <a:gd name="connsiteX5" fmla="*/ 315156 w 506125"/>
                <a:gd name="connsiteY5" fmla="*/ 126969 h 136762"/>
                <a:gd name="connsiteX6" fmla="*/ 129419 w 506125"/>
                <a:gd name="connsiteY6" fmla="*/ 136494 h 136762"/>
                <a:gd name="connsiteX7" fmla="*/ 29406 w 506125"/>
                <a:gd name="connsiteY7" fmla="*/ 126969 h 136762"/>
                <a:gd name="connsiteX8" fmla="*/ 682 w 506125"/>
                <a:gd name="connsiteY8" fmla="*/ 110151 h 136762"/>
                <a:gd name="connsiteX9" fmla="*/ 0 w 506125"/>
                <a:gd name="connsiteY9" fmla="*/ 109055 h 136762"/>
                <a:gd name="connsiteX10" fmla="*/ 3213 w 506125"/>
                <a:gd name="connsiteY10" fmla="*/ 107920 h 136762"/>
                <a:gd name="connsiteX11" fmla="*/ 54857 w 506125"/>
                <a:gd name="connsiteY11" fmla="*/ 84108 h 136762"/>
                <a:gd name="connsiteX12" fmla="*/ 96309 w 506125"/>
                <a:gd name="connsiteY12" fmla="*/ 64457 h 136762"/>
                <a:gd name="connsiteX13" fmla="*/ 112452 w 506125"/>
                <a:gd name="connsiteY13" fmla="*/ 65949 h 136762"/>
                <a:gd name="connsiteX14" fmla="*/ 157994 w 506125"/>
                <a:gd name="connsiteY14" fmla="*/ 67437 h 136762"/>
                <a:gd name="connsiteX15" fmla="*/ 291344 w 506125"/>
                <a:gd name="connsiteY15" fmla="*/ 50769 h 136762"/>
                <a:gd name="connsiteX16" fmla="*/ 419931 w 506125"/>
                <a:gd name="connsiteY16" fmla="*/ 7906 h 136762"/>
                <a:gd name="connsiteX17" fmla="*/ 430543 w 506125"/>
                <a:gd name="connsiteY17" fmla="*/ 0 h 13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06125" h="136762">
                  <a:moveTo>
                    <a:pt x="430543" y="0"/>
                  </a:moveTo>
                  <a:lnTo>
                    <a:pt x="453586" y="9563"/>
                  </a:lnTo>
                  <a:cubicBezTo>
                    <a:pt x="466380" y="16106"/>
                    <a:pt x="479241" y="23758"/>
                    <a:pt x="492412" y="32167"/>
                  </a:cubicBezTo>
                  <a:lnTo>
                    <a:pt x="506125" y="41349"/>
                  </a:lnTo>
                  <a:lnTo>
                    <a:pt x="474700" y="62675"/>
                  </a:lnTo>
                  <a:cubicBezTo>
                    <a:pt x="425091" y="89662"/>
                    <a:pt x="372703" y="114666"/>
                    <a:pt x="315156" y="126969"/>
                  </a:cubicBezTo>
                  <a:cubicBezTo>
                    <a:pt x="257609" y="139272"/>
                    <a:pt x="177044" y="136494"/>
                    <a:pt x="129419" y="136494"/>
                  </a:cubicBezTo>
                  <a:cubicBezTo>
                    <a:pt x="81794" y="136494"/>
                    <a:pt x="52822" y="134510"/>
                    <a:pt x="29406" y="126969"/>
                  </a:cubicBezTo>
                  <a:cubicBezTo>
                    <a:pt x="17698" y="123199"/>
                    <a:pt x="7776" y="116849"/>
                    <a:pt x="682" y="110151"/>
                  </a:cubicBezTo>
                  <a:lnTo>
                    <a:pt x="0" y="109055"/>
                  </a:lnTo>
                  <a:lnTo>
                    <a:pt x="3213" y="107920"/>
                  </a:lnTo>
                  <a:cubicBezTo>
                    <a:pt x="19485" y="101570"/>
                    <a:pt x="36452" y="93236"/>
                    <a:pt x="54857" y="84108"/>
                  </a:cubicBezTo>
                  <a:lnTo>
                    <a:pt x="96309" y="64457"/>
                  </a:lnTo>
                  <a:lnTo>
                    <a:pt x="112452" y="65949"/>
                  </a:lnTo>
                  <a:cubicBezTo>
                    <a:pt x="125450" y="67338"/>
                    <a:pt x="140135" y="68429"/>
                    <a:pt x="157994" y="67437"/>
                  </a:cubicBezTo>
                  <a:cubicBezTo>
                    <a:pt x="193713" y="65453"/>
                    <a:pt x="247688" y="60691"/>
                    <a:pt x="291344" y="50769"/>
                  </a:cubicBezTo>
                  <a:cubicBezTo>
                    <a:pt x="335000" y="40847"/>
                    <a:pt x="378656" y="30925"/>
                    <a:pt x="419931" y="7906"/>
                  </a:cubicBezTo>
                  <a:lnTo>
                    <a:pt x="430543"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92" name="任意多边形 191"/>
            <p:cNvSpPr/>
            <p:nvPr/>
          </p:nvSpPr>
          <p:spPr>
            <a:xfrm>
              <a:off x="7825150" y="2241622"/>
              <a:ext cx="587283" cy="176966"/>
            </a:xfrm>
            <a:custGeom>
              <a:avLst/>
              <a:gdLst>
                <a:gd name="connsiteX0" fmla="*/ 67126 w 587283"/>
                <a:gd name="connsiteY0" fmla="*/ 0 h 176966"/>
                <a:gd name="connsiteX1" fmla="*/ 94891 w 587283"/>
                <a:gd name="connsiteY1" fmla="*/ 20566 h 176966"/>
                <a:gd name="connsiteX2" fmla="*/ 228241 w 587283"/>
                <a:gd name="connsiteY2" fmla="*/ 92003 h 176966"/>
                <a:gd name="connsiteX3" fmla="*/ 423503 w 587283"/>
                <a:gd name="connsiteY3" fmla="*/ 87241 h 176966"/>
                <a:gd name="connsiteX4" fmla="*/ 483257 w 587283"/>
                <a:gd name="connsiteY4" fmla="*/ 67893 h 176966"/>
                <a:gd name="connsiteX5" fmla="*/ 506880 w 587283"/>
                <a:gd name="connsiteY5" fmla="*/ 57998 h 176966"/>
                <a:gd name="connsiteX6" fmla="*/ 542769 w 587283"/>
                <a:gd name="connsiteY6" fmla="*/ 84618 h 176966"/>
                <a:gd name="connsiteX7" fmla="*/ 587283 w 587283"/>
                <a:gd name="connsiteY7" fmla="*/ 120662 h 176966"/>
                <a:gd name="connsiteX8" fmla="*/ 570397 w 587283"/>
                <a:gd name="connsiteY8" fmla="*/ 129062 h 176966"/>
                <a:gd name="connsiteX9" fmla="*/ 475891 w 587283"/>
                <a:gd name="connsiteY9" fmla="*/ 163441 h 176966"/>
                <a:gd name="connsiteX10" fmla="*/ 275866 w 587283"/>
                <a:gd name="connsiteY10" fmla="*/ 172966 h 176966"/>
                <a:gd name="connsiteX11" fmla="*/ 109178 w 587283"/>
                <a:gd name="connsiteY11" fmla="*/ 120578 h 176966"/>
                <a:gd name="connsiteX12" fmla="*/ 4403 w 587283"/>
                <a:gd name="connsiteY12" fmla="*/ 39615 h 176966"/>
                <a:gd name="connsiteX13" fmla="*/ 0 w 587283"/>
                <a:gd name="connsiteY13" fmla="*/ 31437 h 176966"/>
                <a:gd name="connsiteX14" fmla="*/ 32976 w 587283"/>
                <a:gd name="connsiteY14" fmla="*/ 15804 h 176966"/>
                <a:gd name="connsiteX15" fmla="*/ 67126 w 587283"/>
                <a:gd name="connsiteY15" fmla="*/ 0 h 176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7283" h="176966">
                  <a:moveTo>
                    <a:pt x="67126" y="0"/>
                  </a:moveTo>
                  <a:lnTo>
                    <a:pt x="94891" y="20566"/>
                  </a:lnTo>
                  <a:cubicBezTo>
                    <a:pt x="127038" y="39616"/>
                    <a:pt x="173472" y="80891"/>
                    <a:pt x="228241" y="92003"/>
                  </a:cubicBezTo>
                  <a:cubicBezTo>
                    <a:pt x="283010" y="103115"/>
                    <a:pt x="348891" y="106291"/>
                    <a:pt x="423503" y="87241"/>
                  </a:cubicBezTo>
                  <a:cubicBezTo>
                    <a:pt x="442156" y="82479"/>
                    <a:pt x="462298" y="75831"/>
                    <a:pt x="483257" y="67893"/>
                  </a:cubicBezTo>
                  <a:lnTo>
                    <a:pt x="506880" y="57998"/>
                  </a:lnTo>
                  <a:lnTo>
                    <a:pt x="542769" y="84618"/>
                  </a:lnTo>
                  <a:lnTo>
                    <a:pt x="587283" y="120662"/>
                  </a:lnTo>
                  <a:lnTo>
                    <a:pt x="570397" y="129062"/>
                  </a:lnTo>
                  <a:cubicBezTo>
                    <a:pt x="539590" y="143399"/>
                    <a:pt x="507840" y="156099"/>
                    <a:pt x="475891" y="163441"/>
                  </a:cubicBezTo>
                  <a:cubicBezTo>
                    <a:pt x="411994" y="178125"/>
                    <a:pt x="336985" y="180110"/>
                    <a:pt x="275866" y="172966"/>
                  </a:cubicBezTo>
                  <a:cubicBezTo>
                    <a:pt x="214747" y="165822"/>
                    <a:pt x="154422" y="142803"/>
                    <a:pt x="109178" y="120578"/>
                  </a:cubicBezTo>
                  <a:cubicBezTo>
                    <a:pt x="63934" y="98353"/>
                    <a:pt x="21866" y="61046"/>
                    <a:pt x="4403" y="39615"/>
                  </a:cubicBezTo>
                  <a:lnTo>
                    <a:pt x="0" y="31437"/>
                  </a:lnTo>
                  <a:lnTo>
                    <a:pt x="32976" y="15804"/>
                  </a:lnTo>
                  <a:lnTo>
                    <a:pt x="67126" y="0"/>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193" name="椭圆 192"/>
            <p:cNvSpPr/>
            <p:nvPr/>
          </p:nvSpPr>
          <p:spPr>
            <a:xfrm rot="20131857">
              <a:off x="10976691" y="2689058"/>
              <a:ext cx="100000" cy="71438"/>
            </a:xfrm>
            <a:prstGeom prst="ellipse">
              <a:avLst/>
            </a:pr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4" name="椭圆 193"/>
            <p:cNvSpPr/>
            <p:nvPr/>
          </p:nvSpPr>
          <p:spPr>
            <a:xfrm rot="15600000">
              <a:off x="10872394" y="2832283"/>
              <a:ext cx="100000" cy="71438"/>
            </a:xfrm>
            <a:prstGeom prst="ellipse">
              <a:avLst/>
            </a:pr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5" name="任意多边形 194"/>
            <p:cNvSpPr>
              <a:spLocks/>
            </p:cNvSpPr>
            <p:nvPr/>
          </p:nvSpPr>
          <p:spPr>
            <a:xfrm rot="420000">
              <a:off x="6584349" y="2306392"/>
              <a:ext cx="126000" cy="124924"/>
            </a:xfrm>
            <a:custGeom>
              <a:avLst/>
              <a:gdLst>
                <a:gd name="connsiteX0" fmla="*/ 88156 w 268527"/>
                <a:gd name="connsiteY0" fmla="*/ 78617 h 152745"/>
                <a:gd name="connsiteX1" fmla="*/ 171500 w 268527"/>
                <a:gd name="connsiteY1" fmla="*/ 21467 h 152745"/>
                <a:gd name="connsiteX2" fmla="*/ 228650 w 268527"/>
                <a:gd name="connsiteY2" fmla="*/ 36 h 152745"/>
                <a:gd name="connsiteX3" fmla="*/ 266750 w 268527"/>
                <a:gd name="connsiteY3" fmla="*/ 16705 h 152745"/>
                <a:gd name="connsiteX4" fmla="*/ 254844 w 268527"/>
                <a:gd name="connsiteY4" fmla="*/ 30992 h 152745"/>
                <a:gd name="connsiteX5" fmla="*/ 190550 w 268527"/>
                <a:gd name="connsiteY5" fmla="*/ 66711 h 152745"/>
                <a:gd name="connsiteX6" fmla="*/ 104825 w 268527"/>
                <a:gd name="connsiteY6" fmla="*/ 131005 h 152745"/>
                <a:gd name="connsiteX7" fmla="*/ 64344 w 268527"/>
                <a:gd name="connsiteY7" fmla="*/ 147673 h 152745"/>
                <a:gd name="connsiteX8" fmla="*/ 26244 w 268527"/>
                <a:gd name="connsiteY8" fmla="*/ 152436 h 152745"/>
                <a:gd name="connsiteX9" fmla="*/ 50 w 268527"/>
                <a:gd name="connsiteY9" fmla="*/ 140530 h 152745"/>
                <a:gd name="connsiteX10" fmla="*/ 19100 w 268527"/>
                <a:gd name="connsiteY10" fmla="*/ 126242 h 152745"/>
                <a:gd name="connsiteX11" fmla="*/ 88156 w 268527"/>
                <a:gd name="connsiteY11" fmla="*/ 78617 h 152745"/>
                <a:gd name="connsiteX0" fmla="*/ 95287 w 275658"/>
                <a:gd name="connsiteY0" fmla="*/ 78617 h 153044"/>
                <a:gd name="connsiteX1" fmla="*/ 178631 w 275658"/>
                <a:gd name="connsiteY1" fmla="*/ 21467 h 153044"/>
                <a:gd name="connsiteX2" fmla="*/ 235781 w 275658"/>
                <a:gd name="connsiteY2" fmla="*/ 36 h 153044"/>
                <a:gd name="connsiteX3" fmla="*/ 273881 w 275658"/>
                <a:gd name="connsiteY3" fmla="*/ 16705 h 153044"/>
                <a:gd name="connsiteX4" fmla="*/ 261975 w 275658"/>
                <a:gd name="connsiteY4" fmla="*/ 30992 h 153044"/>
                <a:gd name="connsiteX5" fmla="*/ 197681 w 275658"/>
                <a:gd name="connsiteY5" fmla="*/ 66711 h 153044"/>
                <a:gd name="connsiteX6" fmla="*/ 111956 w 275658"/>
                <a:gd name="connsiteY6" fmla="*/ 131005 h 153044"/>
                <a:gd name="connsiteX7" fmla="*/ 71475 w 275658"/>
                <a:gd name="connsiteY7" fmla="*/ 147673 h 153044"/>
                <a:gd name="connsiteX8" fmla="*/ 33375 w 275658"/>
                <a:gd name="connsiteY8" fmla="*/ 152436 h 153044"/>
                <a:gd name="connsiteX9" fmla="*/ 37 w 275658"/>
                <a:gd name="connsiteY9" fmla="*/ 150055 h 153044"/>
                <a:gd name="connsiteX10" fmla="*/ 26231 w 275658"/>
                <a:gd name="connsiteY10" fmla="*/ 126242 h 153044"/>
                <a:gd name="connsiteX11" fmla="*/ 95287 w 275658"/>
                <a:gd name="connsiteY11" fmla="*/ 78617 h 153044"/>
                <a:gd name="connsiteX0" fmla="*/ 95287 w 275658"/>
                <a:gd name="connsiteY0" fmla="*/ 78617 h 159600"/>
                <a:gd name="connsiteX1" fmla="*/ 178631 w 275658"/>
                <a:gd name="connsiteY1" fmla="*/ 21467 h 159600"/>
                <a:gd name="connsiteX2" fmla="*/ 235781 w 275658"/>
                <a:gd name="connsiteY2" fmla="*/ 36 h 159600"/>
                <a:gd name="connsiteX3" fmla="*/ 273881 w 275658"/>
                <a:gd name="connsiteY3" fmla="*/ 16705 h 159600"/>
                <a:gd name="connsiteX4" fmla="*/ 261975 w 275658"/>
                <a:gd name="connsiteY4" fmla="*/ 30992 h 159600"/>
                <a:gd name="connsiteX5" fmla="*/ 197681 w 275658"/>
                <a:gd name="connsiteY5" fmla="*/ 66711 h 159600"/>
                <a:gd name="connsiteX6" fmla="*/ 111956 w 275658"/>
                <a:gd name="connsiteY6" fmla="*/ 131005 h 159600"/>
                <a:gd name="connsiteX7" fmla="*/ 71475 w 275658"/>
                <a:gd name="connsiteY7" fmla="*/ 147673 h 159600"/>
                <a:gd name="connsiteX8" fmla="*/ 38138 w 275658"/>
                <a:gd name="connsiteY8" fmla="*/ 159580 h 159600"/>
                <a:gd name="connsiteX9" fmla="*/ 37 w 275658"/>
                <a:gd name="connsiteY9" fmla="*/ 150055 h 159600"/>
                <a:gd name="connsiteX10" fmla="*/ 26231 w 275658"/>
                <a:gd name="connsiteY10" fmla="*/ 126242 h 159600"/>
                <a:gd name="connsiteX11" fmla="*/ 95287 w 275658"/>
                <a:gd name="connsiteY11" fmla="*/ 78617 h 159600"/>
                <a:gd name="connsiteX0" fmla="*/ 95287 w 275658"/>
                <a:gd name="connsiteY0" fmla="*/ 78617 h 159580"/>
                <a:gd name="connsiteX1" fmla="*/ 178631 w 275658"/>
                <a:gd name="connsiteY1" fmla="*/ 21467 h 159580"/>
                <a:gd name="connsiteX2" fmla="*/ 235781 w 275658"/>
                <a:gd name="connsiteY2" fmla="*/ 36 h 159580"/>
                <a:gd name="connsiteX3" fmla="*/ 273881 w 275658"/>
                <a:gd name="connsiteY3" fmla="*/ 16705 h 159580"/>
                <a:gd name="connsiteX4" fmla="*/ 261975 w 275658"/>
                <a:gd name="connsiteY4" fmla="*/ 30992 h 159580"/>
                <a:gd name="connsiteX5" fmla="*/ 197681 w 275658"/>
                <a:gd name="connsiteY5" fmla="*/ 66711 h 159580"/>
                <a:gd name="connsiteX6" fmla="*/ 111956 w 275658"/>
                <a:gd name="connsiteY6" fmla="*/ 131005 h 159580"/>
                <a:gd name="connsiteX7" fmla="*/ 78619 w 275658"/>
                <a:gd name="connsiteY7" fmla="*/ 150054 h 159580"/>
                <a:gd name="connsiteX8" fmla="*/ 38138 w 275658"/>
                <a:gd name="connsiteY8" fmla="*/ 159580 h 159580"/>
                <a:gd name="connsiteX9" fmla="*/ 37 w 275658"/>
                <a:gd name="connsiteY9" fmla="*/ 150055 h 159580"/>
                <a:gd name="connsiteX10" fmla="*/ 26231 w 275658"/>
                <a:gd name="connsiteY10" fmla="*/ 126242 h 159580"/>
                <a:gd name="connsiteX11" fmla="*/ 95287 w 275658"/>
                <a:gd name="connsiteY11" fmla="*/ 78617 h 159580"/>
                <a:gd name="connsiteX0" fmla="*/ 90533 w 270904"/>
                <a:gd name="connsiteY0" fmla="*/ 78617 h 159580"/>
                <a:gd name="connsiteX1" fmla="*/ 173877 w 270904"/>
                <a:gd name="connsiteY1" fmla="*/ 21467 h 159580"/>
                <a:gd name="connsiteX2" fmla="*/ 231027 w 270904"/>
                <a:gd name="connsiteY2" fmla="*/ 36 h 159580"/>
                <a:gd name="connsiteX3" fmla="*/ 269127 w 270904"/>
                <a:gd name="connsiteY3" fmla="*/ 16705 h 159580"/>
                <a:gd name="connsiteX4" fmla="*/ 257221 w 270904"/>
                <a:gd name="connsiteY4" fmla="*/ 30992 h 159580"/>
                <a:gd name="connsiteX5" fmla="*/ 192927 w 270904"/>
                <a:gd name="connsiteY5" fmla="*/ 66711 h 159580"/>
                <a:gd name="connsiteX6" fmla="*/ 107202 w 270904"/>
                <a:gd name="connsiteY6" fmla="*/ 131005 h 159580"/>
                <a:gd name="connsiteX7" fmla="*/ 73865 w 270904"/>
                <a:gd name="connsiteY7" fmla="*/ 150054 h 159580"/>
                <a:gd name="connsiteX8" fmla="*/ 33384 w 270904"/>
                <a:gd name="connsiteY8" fmla="*/ 159580 h 159580"/>
                <a:gd name="connsiteX9" fmla="*/ 46 w 270904"/>
                <a:gd name="connsiteY9" fmla="*/ 150055 h 159580"/>
                <a:gd name="connsiteX10" fmla="*/ 21477 w 270904"/>
                <a:gd name="connsiteY10" fmla="*/ 126242 h 159580"/>
                <a:gd name="connsiteX11" fmla="*/ 90533 w 270904"/>
                <a:gd name="connsiteY11" fmla="*/ 78617 h 159580"/>
                <a:gd name="connsiteX0" fmla="*/ 90525 w 270896"/>
                <a:gd name="connsiteY0" fmla="*/ 78617 h 159580"/>
                <a:gd name="connsiteX1" fmla="*/ 173869 w 270896"/>
                <a:gd name="connsiteY1" fmla="*/ 21467 h 159580"/>
                <a:gd name="connsiteX2" fmla="*/ 231019 w 270896"/>
                <a:gd name="connsiteY2" fmla="*/ 36 h 159580"/>
                <a:gd name="connsiteX3" fmla="*/ 269119 w 270896"/>
                <a:gd name="connsiteY3" fmla="*/ 16705 h 159580"/>
                <a:gd name="connsiteX4" fmla="*/ 257213 w 270896"/>
                <a:gd name="connsiteY4" fmla="*/ 30992 h 159580"/>
                <a:gd name="connsiteX5" fmla="*/ 192919 w 270896"/>
                <a:gd name="connsiteY5" fmla="*/ 66711 h 159580"/>
                <a:gd name="connsiteX6" fmla="*/ 107194 w 270896"/>
                <a:gd name="connsiteY6" fmla="*/ 131005 h 159580"/>
                <a:gd name="connsiteX7" fmla="*/ 73857 w 270896"/>
                <a:gd name="connsiteY7" fmla="*/ 150054 h 159580"/>
                <a:gd name="connsiteX8" fmla="*/ 33376 w 270896"/>
                <a:gd name="connsiteY8" fmla="*/ 159580 h 159580"/>
                <a:gd name="connsiteX9" fmla="*/ 38 w 270896"/>
                <a:gd name="connsiteY9" fmla="*/ 150055 h 159580"/>
                <a:gd name="connsiteX10" fmla="*/ 26232 w 270896"/>
                <a:gd name="connsiteY10" fmla="*/ 126242 h 159580"/>
                <a:gd name="connsiteX11" fmla="*/ 90525 w 270896"/>
                <a:gd name="connsiteY11" fmla="*/ 78617 h 159580"/>
                <a:gd name="connsiteX0" fmla="*/ 90525 w 269537"/>
                <a:gd name="connsiteY0" fmla="*/ 78617 h 159580"/>
                <a:gd name="connsiteX1" fmla="*/ 173869 w 269537"/>
                <a:gd name="connsiteY1" fmla="*/ 21467 h 159580"/>
                <a:gd name="connsiteX2" fmla="*/ 231019 w 269537"/>
                <a:gd name="connsiteY2" fmla="*/ 36 h 159580"/>
                <a:gd name="connsiteX3" fmla="*/ 269119 w 269537"/>
                <a:gd name="connsiteY3" fmla="*/ 16705 h 159580"/>
                <a:gd name="connsiteX4" fmla="*/ 247688 w 269537"/>
                <a:gd name="connsiteY4" fmla="*/ 30992 h 159580"/>
                <a:gd name="connsiteX5" fmla="*/ 192919 w 269537"/>
                <a:gd name="connsiteY5" fmla="*/ 66711 h 159580"/>
                <a:gd name="connsiteX6" fmla="*/ 107194 w 269537"/>
                <a:gd name="connsiteY6" fmla="*/ 131005 h 159580"/>
                <a:gd name="connsiteX7" fmla="*/ 73857 w 269537"/>
                <a:gd name="connsiteY7" fmla="*/ 150054 h 159580"/>
                <a:gd name="connsiteX8" fmla="*/ 33376 w 269537"/>
                <a:gd name="connsiteY8" fmla="*/ 159580 h 159580"/>
                <a:gd name="connsiteX9" fmla="*/ 38 w 269537"/>
                <a:gd name="connsiteY9" fmla="*/ 150055 h 159580"/>
                <a:gd name="connsiteX10" fmla="*/ 26232 w 269537"/>
                <a:gd name="connsiteY10" fmla="*/ 126242 h 159580"/>
                <a:gd name="connsiteX11" fmla="*/ 90525 w 269537"/>
                <a:gd name="connsiteY11" fmla="*/ 78617 h 159580"/>
                <a:gd name="connsiteX0" fmla="*/ 90525 w 264933"/>
                <a:gd name="connsiteY0" fmla="*/ 78675 h 159638"/>
                <a:gd name="connsiteX1" fmla="*/ 173869 w 264933"/>
                <a:gd name="connsiteY1" fmla="*/ 21525 h 159638"/>
                <a:gd name="connsiteX2" fmla="*/ 231019 w 264933"/>
                <a:gd name="connsiteY2" fmla="*/ 94 h 159638"/>
                <a:gd name="connsiteX3" fmla="*/ 264357 w 264933"/>
                <a:gd name="connsiteY3" fmla="*/ 14382 h 159638"/>
                <a:gd name="connsiteX4" fmla="*/ 247688 w 264933"/>
                <a:gd name="connsiteY4" fmla="*/ 31050 h 159638"/>
                <a:gd name="connsiteX5" fmla="*/ 192919 w 264933"/>
                <a:gd name="connsiteY5" fmla="*/ 66769 h 159638"/>
                <a:gd name="connsiteX6" fmla="*/ 107194 w 264933"/>
                <a:gd name="connsiteY6" fmla="*/ 131063 h 159638"/>
                <a:gd name="connsiteX7" fmla="*/ 73857 w 264933"/>
                <a:gd name="connsiteY7" fmla="*/ 150112 h 159638"/>
                <a:gd name="connsiteX8" fmla="*/ 33376 w 264933"/>
                <a:gd name="connsiteY8" fmla="*/ 159638 h 159638"/>
                <a:gd name="connsiteX9" fmla="*/ 38 w 264933"/>
                <a:gd name="connsiteY9" fmla="*/ 150113 h 159638"/>
                <a:gd name="connsiteX10" fmla="*/ 26232 w 264933"/>
                <a:gd name="connsiteY10" fmla="*/ 126300 h 159638"/>
                <a:gd name="connsiteX11" fmla="*/ 90525 w 264933"/>
                <a:gd name="connsiteY11" fmla="*/ 78675 h 159638"/>
                <a:gd name="connsiteX0" fmla="*/ 90525 w 264913"/>
                <a:gd name="connsiteY0" fmla="*/ 78675 h 159638"/>
                <a:gd name="connsiteX1" fmla="*/ 173869 w 264913"/>
                <a:gd name="connsiteY1" fmla="*/ 21525 h 159638"/>
                <a:gd name="connsiteX2" fmla="*/ 231019 w 264913"/>
                <a:gd name="connsiteY2" fmla="*/ 94 h 159638"/>
                <a:gd name="connsiteX3" fmla="*/ 264357 w 264913"/>
                <a:gd name="connsiteY3" fmla="*/ 14382 h 159638"/>
                <a:gd name="connsiteX4" fmla="*/ 247688 w 264913"/>
                <a:gd name="connsiteY4" fmla="*/ 31050 h 159638"/>
                <a:gd name="connsiteX5" fmla="*/ 195300 w 264913"/>
                <a:gd name="connsiteY5" fmla="*/ 66769 h 159638"/>
                <a:gd name="connsiteX6" fmla="*/ 107194 w 264913"/>
                <a:gd name="connsiteY6" fmla="*/ 131063 h 159638"/>
                <a:gd name="connsiteX7" fmla="*/ 73857 w 264913"/>
                <a:gd name="connsiteY7" fmla="*/ 150112 h 159638"/>
                <a:gd name="connsiteX8" fmla="*/ 33376 w 264913"/>
                <a:gd name="connsiteY8" fmla="*/ 159638 h 159638"/>
                <a:gd name="connsiteX9" fmla="*/ 38 w 264913"/>
                <a:gd name="connsiteY9" fmla="*/ 150113 h 159638"/>
                <a:gd name="connsiteX10" fmla="*/ 26232 w 264913"/>
                <a:gd name="connsiteY10" fmla="*/ 126300 h 159638"/>
                <a:gd name="connsiteX11" fmla="*/ 90525 w 264913"/>
                <a:gd name="connsiteY11" fmla="*/ 78675 h 159638"/>
                <a:gd name="connsiteX0" fmla="*/ 90525 w 264913"/>
                <a:gd name="connsiteY0" fmla="*/ 79248 h 160211"/>
                <a:gd name="connsiteX1" fmla="*/ 173869 w 264913"/>
                <a:gd name="connsiteY1" fmla="*/ 22098 h 160211"/>
                <a:gd name="connsiteX2" fmla="*/ 231019 w 264913"/>
                <a:gd name="connsiteY2" fmla="*/ 667 h 160211"/>
                <a:gd name="connsiteX3" fmla="*/ 264357 w 264913"/>
                <a:gd name="connsiteY3" fmla="*/ 7811 h 160211"/>
                <a:gd name="connsiteX4" fmla="*/ 247688 w 264913"/>
                <a:gd name="connsiteY4" fmla="*/ 31623 h 160211"/>
                <a:gd name="connsiteX5" fmla="*/ 195300 w 264913"/>
                <a:gd name="connsiteY5" fmla="*/ 67342 h 160211"/>
                <a:gd name="connsiteX6" fmla="*/ 107194 w 264913"/>
                <a:gd name="connsiteY6" fmla="*/ 131636 h 160211"/>
                <a:gd name="connsiteX7" fmla="*/ 73857 w 264913"/>
                <a:gd name="connsiteY7" fmla="*/ 150685 h 160211"/>
                <a:gd name="connsiteX8" fmla="*/ 33376 w 264913"/>
                <a:gd name="connsiteY8" fmla="*/ 160211 h 160211"/>
                <a:gd name="connsiteX9" fmla="*/ 38 w 264913"/>
                <a:gd name="connsiteY9" fmla="*/ 150686 h 160211"/>
                <a:gd name="connsiteX10" fmla="*/ 26232 w 264913"/>
                <a:gd name="connsiteY10" fmla="*/ 126873 h 160211"/>
                <a:gd name="connsiteX11" fmla="*/ 90525 w 264913"/>
                <a:gd name="connsiteY11" fmla="*/ 79248 h 160211"/>
                <a:gd name="connsiteX0" fmla="*/ 90525 w 276551"/>
                <a:gd name="connsiteY0" fmla="*/ 78954 h 159917"/>
                <a:gd name="connsiteX1" fmla="*/ 173869 w 276551"/>
                <a:gd name="connsiteY1" fmla="*/ 21804 h 159917"/>
                <a:gd name="connsiteX2" fmla="*/ 231019 w 276551"/>
                <a:gd name="connsiteY2" fmla="*/ 373 h 159917"/>
                <a:gd name="connsiteX3" fmla="*/ 276263 w 276551"/>
                <a:gd name="connsiteY3" fmla="*/ 9898 h 159917"/>
                <a:gd name="connsiteX4" fmla="*/ 247688 w 276551"/>
                <a:gd name="connsiteY4" fmla="*/ 31329 h 159917"/>
                <a:gd name="connsiteX5" fmla="*/ 195300 w 276551"/>
                <a:gd name="connsiteY5" fmla="*/ 67048 h 159917"/>
                <a:gd name="connsiteX6" fmla="*/ 107194 w 276551"/>
                <a:gd name="connsiteY6" fmla="*/ 131342 h 159917"/>
                <a:gd name="connsiteX7" fmla="*/ 73857 w 276551"/>
                <a:gd name="connsiteY7" fmla="*/ 150391 h 159917"/>
                <a:gd name="connsiteX8" fmla="*/ 33376 w 276551"/>
                <a:gd name="connsiteY8" fmla="*/ 159917 h 159917"/>
                <a:gd name="connsiteX9" fmla="*/ 38 w 276551"/>
                <a:gd name="connsiteY9" fmla="*/ 150392 h 159917"/>
                <a:gd name="connsiteX10" fmla="*/ 26232 w 276551"/>
                <a:gd name="connsiteY10" fmla="*/ 126579 h 159917"/>
                <a:gd name="connsiteX11" fmla="*/ 90525 w 276551"/>
                <a:gd name="connsiteY11" fmla="*/ 78954 h 159917"/>
                <a:gd name="connsiteX0" fmla="*/ 100423 w 286449"/>
                <a:gd name="connsiteY0" fmla="*/ 78954 h 160016"/>
                <a:gd name="connsiteX1" fmla="*/ 183767 w 286449"/>
                <a:gd name="connsiteY1" fmla="*/ 21804 h 160016"/>
                <a:gd name="connsiteX2" fmla="*/ 240917 w 286449"/>
                <a:gd name="connsiteY2" fmla="*/ 373 h 160016"/>
                <a:gd name="connsiteX3" fmla="*/ 286161 w 286449"/>
                <a:gd name="connsiteY3" fmla="*/ 9898 h 160016"/>
                <a:gd name="connsiteX4" fmla="*/ 257586 w 286449"/>
                <a:gd name="connsiteY4" fmla="*/ 31329 h 160016"/>
                <a:gd name="connsiteX5" fmla="*/ 205198 w 286449"/>
                <a:gd name="connsiteY5" fmla="*/ 67048 h 160016"/>
                <a:gd name="connsiteX6" fmla="*/ 117092 w 286449"/>
                <a:gd name="connsiteY6" fmla="*/ 131342 h 160016"/>
                <a:gd name="connsiteX7" fmla="*/ 83755 w 286449"/>
                <a:gd name="connsiteY7" fmla="*/ 150391 h 160016"/>
                <a:gd name="connsiteX8" fmla="*/ 43274 w 286449"/>
                <a:gd name="connsiteY8" fmla="*/ 159917 h 160016"/>
                <a:gd name="connsiteX9" fmla="*/ 26 w 286449"/>
                <a:gd name="connsiteY9" fmla="*/ 144849 h 160016"/>
                <a:gd name="connsiteX10" fmla="*/ 36130 w 286449"/>
                <a:gd name="connsiteY10" fmla="*/ 126579 h 160016"/>
                <a:gd name="connsiteX11" fmla="*/ 100423 w 286449"/>
                <a:gd name="connsiteY11" fmla="*/ 78954 h 160016"/>
                <a:gd name="connsiteX0" fmla="*/ 100435 w 286461"/>
                <a:gd name="connsiteY0" fmla="*/ 78954 h 160016"/>
                <a:gd name="connsiteX1" fmla="*/ 183779 w 286461"/>
                <a:gd name="connsiteY1" fmla="*/ 21804 h 160016"/>
                <a:gd name="connsiteX2" fmla="*/ 240929 w 286461"/>
                <a:gd name="connsiteY2" fmla="*/ 373 h 160016"/>
                <a:gd name="connsiteX3" fmla="*/ 286173 w 286461"/>
                <a:gd name="connsiteY3" fmla="*/ 9898 h 160016"/>
                <a:gd name="connsiteX4" fmla="*/ 257598 w 286461"/>
                <a:gd name="connsiteY4" fmla="*/ 31329 h 160016"/>
                <a:gd name="connsiteX5" fmla="*/ 205210 w 286461"/>
                <a:gd name="connsiteY5" fmla="*/ 67048 h 160016"/>
                <a:gd name="connsiteX6" fmla="*/ 117104 w 286461"/>
                <a:gd name="connsiteY6" fmla="*/ 131342 h 160016"/>
                <a:gd name="connsiteX7" fmla="*/ 83767 w 286461"/>
                <a:gd name="connsiteY7" fmla="*/ 150391 h 160016"/>
                <a:gd name="connsiteX8" fmla="*/ 43286 w 286461"/>
                <a:gd name="connsiteY8" fmla="*/ 159917 h 160016"/>
                <a:gd name="connsiteX9" fmla="*/ 38 w 286461"/>
                <a:gd name="connsiteY9" fmla="*/ 144849 h 160016"/>
                <a:gd name="connsiteX10" fmla="*/ 26631 w 286461"/>
                <a:gd name="connsiteY10" fmla="*/ 124073 h 160016"/>
                <a:gd name="connsiteX11" fmla="*/ 100435 w 286461"/>
                <a:gd name="connsiteY11" fmla="*/ 78954 h 160016"/>
                <a:gd name="connsiteX0" fmla="*/ 90922 w 286461"/>
                <a:gd name="connsiteY0" fmla="*/ 76449 h 160016"/>
                <a:gd name="connsiteX1" fmla="*/ 183779 w 286461"/>
                <a:gd name="connsiteY1" fmla="*/ 21804 h 160016"/>
                <a:gd name="connsiteX2" fmla="*/ 240929 w 286461"/>
                <a:gd name="connsiteY2" fmla="*/ 373 h 160016"/>
                <a:gd name="connsiteX3" fmla="*/ 286173 w 286461"/>
                <a:gd name="connsiteY3" fmla="*/ 9898 h 160016"/>
                <a:gd name="connsiteX4" fmla="*/ 257598 w 286461"/>
                <a:gd name="connsiteY4" fmla="*/ 31329 h 160016"/>
                <a:gd name="connsiteX5" fmla="*/ 205210 w 286461"/>
                <a:gd name="connsiteY5" fmla="*/ 67048 h 160016"/>
                <a:gd name="connsiteX6" fmla="*/ 117104 w 286461"/>
                <a:gd name="connsiteY6" fmla="*/ 131342 h 160016"/>
                <a:gd name="connsiteX7" fmla="*/ 83767 w 286461"/>
                <a:gd name="connsiteY7" fmla="*/ 150391 h 160016"/>
                <a:gd name="connsiteX8" fmla="*/ 43286 w 286461"/>
                <a:gd name="connsiteY8" fmla="*/ 159917 h 160016"/>
                <a:gd name="connsiteX9" fmla="*/ 38 w 286461"/>
                <a:gd name="connsiteY9" fmla="*/ 144849 h 160016"/>
                <a:gd name="connsiteX10" fmla="*/ 26631 w 286461"/>
                <a:gd name="connsiteY10" fmla="*/ 124073 h 160016"/>
                <a:gd name="connsiteX11" fmla="*/ 90922 w 286461"/>
                <a:gd name="connsiteY11" fmla="*/ 76449 h 160016"/>
                <a:gd name="connsiteX0" fmla="*/ 90922 w 286461"/>
                <a:gd name="connsiteY0" fmla="*/ 76332 h 159899"/>
                <a:gd name="connsiteX1" fmla="*/ 174267 w 286461"/>
                <a:gd name="connsiteY1" fmla="*/ 19182 h 159899"/>
                <a:gd name="connsiteX2" fmla="*/ 240929 w 286461"/>
                <a:gd name="connsiteY2" fmla="*/ 256 h 159899"/>
                <a:gd name="connsiteX3" fmla="*/ 286173 w 286461"/>
                <a:gd name="connsiteY3" fmla="*/ 9781 h 159899"/>
                <a:gd name="connsiteX4" fmla="*/ 257598 w 286461"/>
                <a:gd name="connsiteY4" fmla="*/ 31212 h 159899"/>
                <a:gd name="connsiteX5" fmla="*/ 205210 w 286461"/>
                <a:gd name="connsiteY5" fmla="*/ 66931 h 159899"/>
                <a:gd name="connsiteX6" fmla="*/ 117104 w 286461"/>
                <a:gd name="connsiteY6" fmla="*/ 131225 h 159899"/>
                <a:gd name="connsiteX7" fmla="*/ 83767 w 286461"/>
                <a:gd name="connsiteY7" fmla="*/ 150274 h 159899"/>
                <a:gd name="connsiteX8" fmla="*/ 43286 w 286461"/>
                <a:gd name="connsiteY8" fmla="*/ 159800 h 159899"/>
                <a:gd name="connsiteX9" fmla="*/ 38 w 286461"/>
                <a:gd name="connsiteY9" fmla="*/ 144732 h 159899"/>
                <a:gd name="connsiteX10" fmla="*/ 26631 w 286461"/>
                <a:gd name="connsiteY10" fmla="*/ 123956 h 159899"/>
                <a:gd name="connsiteX11" fmla="*/ 90922 w 286461"/>
                <a:gd name="connsiteY11" fmla="*/ 76332 h 159899"/>
                <a:gd name="connsiteX0" fmla="*/ 98829 w 294368"/>
                <a:gd name="connsiteY0" fmla="*/ 76332 h 159944"/>
                <a:gd name="connsiteX1" fmla="*/ 182174 w 294368"/>
                <a:gd name="connsiteY1" fmla="*/ 19182 h 159944"/>
                <a:gd name="connsiteX2" fmla="*/ 248836 w 294368"/>
                <a:gd name="connsiteY2" fmla="*/ 256 h 159944"/>
                <a:gd name="connsiteX3" fmla="*/ 294080 w 294368"/>
                <a:gd name="connsiteY3" fmla="*/ 9781 h 159944"/>
                <a:gd name="connsiteX4" fmla="*/ 265505 w 294368"/>
                <a:gd name="connsiteY4" fmla="*/ 31212 h 159944"/>
                <a:gd name="connsiteX5" fmla="*/ 213117 w 294368"/>
                <a:gd name="connsiteY5" fmla="*/ 66931 h 159944"/>
                <a:gd name="connsiteX6" fmla="*/ 125011 w 294368"/>
                <a:gd name="connsiteY6" fmla="*/ 131225 h 159944"/>
                <a:gd name="connsiteX7" fmla="*/ 91674 w 294368"/>
                <a:gd name="connsiteY7" fmla="*/ 150274 h 159944"/>
                <a:gd name="connsiteX8" fmla="*/ 51193 w 294368"/>
                <a:gd name="connsiteY8" fmla="*/ 159800 h 159944"/>
                <a:gd name="connsiteX9" fmla="*/ 29 w 294368"/>
                <a:gd name="connsiteY9" fmla="*/ 154375 h 159944"/>
                <a:gd name="connsiteX10" fmla="*/ 34538 w 294368"/>
                <a:gd name="connsiteY10" fmla="*/ 123956 h 159944"/>
                <a:gd name="connsiteX11" fmla="*/ 98829 w 294368"/>
                <a:gd name="connsiteY11" fmla="*/ 76332 h 159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4368" h="159944">
                  <a:moveTo>
                    <a:pt x="98829" y="76332"/>
                  </a:moveTo>
                  <a:cubicBezTo>
                    <a:pt x="128793" y="54305"/>
                    <a:pt x="157173" y="31861"/>
                    <a:pt x="182174" y="19182"/>
                  </a:cubicBezTo>
                  <a:cubicBezTo>
                    <a:pt x="207175" y="6503"/>
                    <a:pt x="230185" y="1823"/>
                    <a:pt x="248836" y="256"/>
                  </a:cubicBezTo>
                  <a:cubicBezTo>
                    <a:pt x="267487" y="-1311"/>
                    <a:pt x="291302" y="4622"/>
                    <a:pt x="294080" y="9781"/>
                  </a:cubicBezTo>
                  <a:cubicBezTo>
                    <a:pt x="296858" y="14940"/>
                    <a:pt x="278999" y="21687"/>
                    <a:pt x="265505" y="31212"/>
                  </a:cubicBezTo>
                  <a:cubicBezTo>
                    <a:pt x="252011" y="40737"/>
                    <a:pt x="236533" y="50262"/>
                    <a:pt x="213117" y="66931"/>
                  </a:cubicBezTo>
                  <a:cubicBezTo>
                    <a:pt x="189701" y="83600"/>
                    <a:pt x="145251" y="117335"/>
                    <a:pt x="125011" y="131225"/>
                  </a:cubicBezTo>
                  <a:cubicBezTo>
                    <a:pt x="104771" y="145115"/>
                    <a:pt x="103977" y="145512"/>
                    <a:pt x="91674" y="150274"/>
                  </a:cubicBezTo>
                  <a:cubicBezTo>
                    <a:pt x="79371" y="155036"/>
                    <a:pt x="66467" y="159117"/>
                    <a:pt x="51193" y="159800"/>
                  </a:cubicBezTo>
                  <a:cubicBezTo>
                    <a:pt x="35919" y="160484"/>
                    <a:pt x="1220" y="158741"/>
                    <a:pt x="29" y="154375"/>
                  </a:cubicBezTo>
                  <a:cubicBezTo>
                    <a:pt x="-1162" y="150009"/>
                    <a:pt x="34538" y="123956"/>
                    <a:pt x="34538" y="123956"/>
                  </a:cubicBezTo>
                  <a:lnTo>
                    <a:pt x="98829" y="76332"/>
                  </a:ln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6" name="椭圆 195"/>
            <p:cNvSpPr/>
            <p:nvPr/>
          </p:nvSpPr>
          <p:spPr>
            <a:xfrm>
              <a:off x="5899261" y="2122276"/>
              <a:ext cx="129600" cy="172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7" name="椭圆 196"/>
            <p:cNvSpPr/>
            <p:nvPr/>
          </p:nvSpPr>
          <p:spPr>
            <a:xfrm>
              <a:off x="6165057" y="2764637"/>
              <a:ext cx="115200" cy="154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8" name="椭圆 197"/>
            <p:cNvSpPr/>
            <p:nvPr/>
          </p:nvSpPr>
          <p:spPr>
            <a:xfrm>
              <a:off x="5972889" y="2699953"/>
              <a:ext cx="108000" cy="12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199" name="椭圆 198"/>
            <p:cNvSpPr/>
            <p:nvPr/>
          </p:nvSpPr>
          <p:spPr>
            <a:xfrm>
              <a:off x="6124576" y="1955006"/>
              <a:ext cx="115200" cy="151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00" name="椭圆 199"/>
            <p:cNvSpPr/>
            <p:nvPr/>
          </p:nvSpPr>
          <p:spPr>
            <a:xfrm>
              <a:off x="6011916" y="2030606"/>
              <a:ext cx="108000" cy="1584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01" name="椭圆 200"/>
            <p:cNvSpPr/>
            <p:nvPr/>
          </p:nvSpPr>
          <p:spPr>
            <a:xfrm>
              <a:off x="5855316" y="2285310"/>
              <a:ext cx="126000" cy="18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02" name="椭圆 201"/>
            <p:cNvSpPr/>
            <p:nvPr/>
          </p:nvSpPr>
          <p:spPr>
            <a:xfrm>
              <a:off x="5903277" y="2603584"/>
              <a:ext cx="108000" cy="12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03" name="椭圆 202"/>
            <p:cNvSpPr/>
            <p:nvPr/>
          </p:nvSpPr>
          <p:spPr>
            <a:xfrm rot="21000000">
              <a:off x="5835115" y="2459037"/>
              <a:ext cx="115200" cy="154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04" name="椭圆 203"/>
            <p:cNvSpPr/>
            <p:nvPr/>
          </p:nvSpPr>
          <p:spPr>
            <a:xfrm>
              <a:off x="6056954" y="2737182"/>
              <a:ext cx="126000" cy="154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05" name="椭圆 204"/>
            <p:cNvSpPr/>
            <p:nvPr/>
          </p:nvSpPr>
          <p:spPr>
            <a:xfrm>
              <a:off x="6352219" y="2783864"/>
              <a:ext cx="126000" cy="154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06" name="椭圆 205"/>
            <p:cNvSpPr/>
            <p:nvPr/>
          </p:nvSpPr>
          <p:spPr>
            <a:xfrm>
              <a:off x="6288632" y="2698338"/>
              <a:ext cx="118800" cy="144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07" name="椭圆 206"/>
            <p:cNvSpPr/>
            <p:nvPr/>
          </p:nvSpPr>
          <p:spPr>
            <a:xfrm>
              <a:off x="6247442" y="2826726"/>
              <a:ext cx="126000" cy="154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nvGrpSpPr>
            <p:cNvPr id="208" name="组合 207"/>
            <p:cNvGrpSpPr/>
            <p:nvPr/>
          </p:nvGrpSpPr>
          <p:grpSpPr>
            <a:xfrm>
              <a:off x="3643313" y="3886199"/>
              <a:ext cx="198000" cy="295200"/>
              <a:chOff x="3643313" y="3886199"/>
              <a:chExt cx="198000" cy="295200"/>
            </a:xfrm>
          </p:grpSpPr>
          <p:sp>
            <p:nvSpPr>
              <p:cNvPr id="433" name="椭圆 432"/>
              <p:cNvSpPr/>
              <p:nvPr/>
            </p:nvSpPr>
            <p:spPr>
              <a:xfrm>
                <a:off x="3643313" y="3886199"/>
                <a:ext cx="198000" cy="295200"/>
              </a:xfrm>
              <a:prstGeom prst="ellipse">
                <a:avLst/>
              </a:prstGeom>
              <a:solidFill>
                <a:srgbClr val="EED3CB"/>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4" name="椭圆 433"/>
              <p:cNvSpPr>
                <a:spLocks noChangeAspect="1"/>
              </p:cNvSpPr>
              <p:nvPr/>
            </p:nvSpPr>
            <p:spPr>
              <a:xfrm>
                <a:off x="3728087" y="388956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5" name="椭圆 434"/>
              <p:cNvSpPr>
                <a:spLocks noChangeAspect="1"/>
              </p:cNvSpPr>
              <p:nvPr/>
            </p:nvSpPr>
            <p:spPr>
              <a:xfrm>
                <a:off x="3680892" y="3905633"/>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6" name="椭圆 435"/>
              <p:cNvSpPr>
                <a:spLocks noChangeAspect="1"/>
              </p:cNvSpPr>
              <p:nvPr/>
            </p:nvSpPr>
            <p:spPr>
              <a:xfrm>
                <a:off x="3764804" y="391589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7" name="椭圆 436"/>
              <p:cNvSpPr>
                <a:spLocks noChangeAspect="1"/>
              </p:cNvSpPr>
              <p:nvPr/>
            </p:nvSpPr>
            <p:spPr>
              <a:xfrm>
                <a:off x="3654416" y="394953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8" name="椭圆 437"/>
              <p:cNvSpPr>
                <a:spLocks noChangeAspect="1"/>
              </p:cNvSpPr>
              <p:nvPr/>
            </p:nvSpPr>
            <p:spPr>
              <a:xfrm>
                <a:off x="3645169" y="399916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39" name="椭圆 438"/>
              <p:cNvSpPr>
                <a:spLocks noChangeAspect="1"/>
              </p:cNvSpPr>
              <p:nvPr/>
            </p:nvSpPr>
            <p:spPr>
              <a:xfrm>
                <a:off x="3783980" y="396081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0" name="椭圆 439"/>
              <p:cNvSpPr>
                <a:spLocks noChangeAspect="1"/>
              </p:cNvSpPr>
              <p:nvPr/>
            </p:nvSpPr>
            <p:spPr>
              <a:xfrm>
                <a:off x="3720938" y="3934116"/>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1" name="椭圆 440"/>
              <p:cNvSpPr>
                <a:spLocks noChangeAspect="1"/>
              </p:cNvSpPr>
              <p:nvPr/>
            </p:nvSpPr>
            <p:spPr>
              <a:xfrm>
                <a:off x="3692548" y="395391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2" name="椭圆 441"/>
              <p:cNvSpPr>
                <a:spLocks noChangeAspect="1"/>
              </p:cNvSpPr>
              <p:nvPr/>
            </p:nvSpPr>
            <p:spPr>
              <a:xfrm>
                <a:off x="3749210" y="395857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3" name="椭圆 442"/>
              <p:cNvSpPr>
                <a:spLocks noChangeAspect="1"/>
              </p:cNvSpPr>
              <p:nvPr/>
            </p:nvSpPr>
            <p:spPr>
              <a:xfrm>
                <a:off x="3790799" y="401093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4" name="椭圆 443"/>
              <p:cNvSpPr>
                <a:spLocks noChangeAspect="1"/>
              </p:cNvSpPr>
              <p:nvPr/>
            </p:nvSpPr>
            <p:spPr>
              <a:xfrm>
                <a:off x="3783932" y="4058743"/>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5" name="椭圆 444"/>
              <p:cNvSpPr>
                <a:spLocks noChangeAspect="1"/>
              </p:cNvSpPr>
              <p:nvPr/>
            </p:nvSpPr>
            <p:spPr>
              <a:xfrm>
                <a:off x="3647559" y="404435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6" name="椭圆 445"/>
              <p:cNvSpPr>
                <a:spLocks noChangeAspect="1"/>
              </p:cNvSpPr>
              <p:nvPr/>
            </p:nvSpPr>
            <p:spPr>
              <a:xfrm>
                <a:off x="3660654" y="408959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7" name="椭圆 446"/>
              <p:cNvSpPr>
                <a:spLocks noChangeAspect="1"/>
              </p:cNvSpPr>
              <p:nvPr/>
            </p:nvSpPr>
            <p:spPr>
              <a:xfrm>
                <a:off x="3689752" y="412338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8" name="椭圆 447"/>
              <p:cNvSpPr>
                <a:spLocks noChangeAspect="1"/>
              </p:cNvSpPr>
              <p:nvPr/>
            </p:nvSpPr>
            <p:spPr>
              <a:xfrm>
                <a:off x="3765780" y="410124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49" name="椭圆 448"/>
              <p:cNvSpPr>
                <a:spLocks noChangeAspect="1"/>
              </p:cNvSpPr>
              <p:nvPr/>
            </p:nvSpPr>
            <p:spPr>
              <a:xfrm>
                <a:off x="3732846" y="413041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0" name="椭圆 449"/>
              <p:cNvSpPr>
                <a:spLocks noChangeAspect="1"/>
              </p:cNvSpPr>
              <p:nvPr/>
            </p:nvSpPr>
            <p:spPr>
              <a:xfrm>
                <a:off x="3676226" y="399163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1" name="椭圆 450"/>
              <p:cNvSpPr>
                <a:spLocks noChangeAspect="1"/>
              </p:cNvSpPr>
              <p:nvPr/>
            </p:nvSpPr>
            <p:spPr>
              <a:xfrm>
                <a:off x="3718005" y="398149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2" name="椭圆 451"/>
              <p:cNvSpPr>
                <a:spLocks noChangeAspect="1"/>
              </p:cNvSpPr>
              <p:nvPr/>
            </p:nvSpPr>
            <p:spPr>
              <a:xfrm>
                <a:off x="3758961" y="400121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3" name="椭圆 452"/>
              <p:cNvSpPr>
                <a:spLocks noChangeAspect="1"/>
              </p:cNvSpPr>
              <p:nvPr/>
            </p:nvSpPr>
            <p:spPr>
              <a:xfrm>
                <a:off x="3675631" y="403315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4" name="椭圆 453"/>
              <p:cNvSpPr>
                <a:spLocks noChangeAspect="1"/>
              </p:cNvSpPr>
              <p:nvPr/>
            </p:nvSpPr>
            <p:spPr>
              <a:xfrm>
                <a:off x="3716833" y="401824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5" name="椭圆 454"/>
              <p:cNvSpPr>
                <a:spLocks/>
              </p:cNvSpPr>
              <p:nvPr/>
            </p:nvSpPr>
            <p:spPr>
              <a:xfrm>
                <a:off x="3751270" y="4049966"/>
                <a:ext cx="46800" cy="504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6" name="椭圆 455"/>
              <p:cNvSpPr>
                <a:spLocks noChangeAspect="1"/>
              </p:cNvSpPr>
              <p:nvPr/>
            </p:nvSpPr>
            <p:spPr>
              <a:xfrm>
                <a:off x="3682497" y="4067218"/>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7" name="椭圆 456"/>
              <p:cNvSpPr>
                <a:spLocks noChangeAspect="1"/>
              </p:cNvSpPr>
              <p:nvPr/>
            </p:nvSpPr>
            <p:spPr>
              <a:xfrm>
                <a:off x="3715263" y="406086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458" name="椭圆 457"/>
              <p:cNvSpPr>
                <a:spLocks/>
              </p:cNvSpPr>
              <p:nvPr/>
            </p:nvSpPr>
            <p:spPr>
              <a:xfrm>
                <a:off x="3710991" y="4096005"/>
                <a:ext cx="504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209" name="任意多边形 208"/>
            <p:cNvSpPr/>
            <p:nvPr/>
          </p:nvSpPr>
          <p:spPr>
            <a:xfrm>
              <a:off x="3717377" y="3686321"/>
              <a:ext cx="196496" cy="122223"/>
            </a:xfrm>
            <a:custGeom>
              <a:avLst/>
              <a:gdLst>
                <a:gd name="connsiteX0" fmla="*/ 196496 w 196496"/>
                <a:gd name="connsiteY0" fmla="*/ 0 h 122223"/>
                <a:gd name="connsiteX1" fmla="*/ 183110 w 196496"/>
                <a:gd name="connsiteY1" fmla="*/ 18904 h 122223"/>
                <a:gd name="connsiteX2" fmla="*/ 159297 w 196496"/>
                <a:gd name="connsiteY2" fmla="*/ 95104 h 122223"/>
                <a:gd name="connsiteX3" fmla="*/ 162011 w 196496"/>
                <a:gd name="connsiteY3" fmla="*/ 106443 h 122223"/>
                <a:gd name="connsiteX4" fmla="*/ 139885 w 196496"/>
                <a:gd name="connsiteY4" fmla="*/ 107283 h 122223"/>
                <a:gd name="connsiteX5" fmla="*/ 14372 w 196496"/>
                <a:gd name="connsiteY5" fmla="*/ 119762 h 122223"/>
                <a:gd name="connsiteX6" fmla="*/ 0 w 196496"/>
                <a:gd name="connsiteY6" fmla="*/ 122223 h 122223"/>
                <a:gd name="connsiteX7" fmla="*/ 51 w 196496"/>
                <a:gd name="connsiteY7" fmla="*/ 121894 h 122223"/>
                <a:gd name="connsiteX8" fmla="*/ 16422 w 196496"/>
                <a:gd name="connsiteY8" fmla="*/ 80817 h 122223"/>
                <a:gd name="connsiteX9" fmla="*/ 35472 w 196496"/>
                <a:gd name="connsiteY9" fmla="*/ 51944 h 122223"/>
                <a:gd name="connsiteX10" fmla="*/ 58441 w 196496"/>
                <a:gd name="connsiteY10" fmla="*/ 29215 h 122223"/>
                <a:gd name="connsiteX11" fmla="*/ 178607 w 196496"/>
                <a:gd name="connsiteY11" fmla="*/ 2945 h 122223"/>
                <a:gd name="connsiteX12" fmla="*/ 196496 w 196496"/>
                <a:gd name="connsiteY12" fmla="*/ 0 h 122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6496" h="122223">
                  <a:moveTo>
                    <a:pt x="196496" y="0"/>
                  </a:moveTo>
                  <a:lnTo>
                    <a:pt x="183110" y="18904"/>
                  </a:lnTo>
                  <a:cubicBezTo>
                    <a:pt x="170410" y="43510"/>
                    <a:pt x="160091" y="72879"/>
                    <a:pt x="159297" y="95104"/>
                  </a:cubicBezTo>
                  <a:lnTo>
                    <a:pt x="162011" y="106443"/>
                  </a:lnTo>
                  <a:lnTo>
                    <a:pt x="139885" y="107283"/>
                  </a:lnTo>
                  <a:cubicBezTo>
                    <a:pt x="102026" y="110176"/>
                    <a:pt x="59947" y="113432"/>
                    <a:pt x="14372" y="119762"/>
                  </a:cubicBezTo>
                  <a:lnTo>
                    <a:pt x="0" y="122223"/>
                  </a:lnTo>
                  <a:lnTo>
                    <a:pt x="51" y="121894"/>
                  </a:lnTo>
                  <a:cubicBezTo>
                    <a:pt x="4119" y="107408"/>
                    <a:pt x="11263" y="91929"/>
                    <a:pt x="16422" y="80817"/>
                  </a:cubicBezTo>
                  <a:cubicBezTo>
                    <a:pt x="21582" y="69704"/>
                    <a:pt x="27733" y="60775"/>
                    <a:pt x="35472" y="51944"/>
                  </a:cubicBezTo>
                  <a:lnTo>
                    <a:pt x="58441" y="29215"/>
                  </a:lnTo>
                  <a:lnTo>
                    <a:pt x="178607" y="2945"/>
                  </a:lnTo>
                  <a:lnTo>
                    <a:pt x="196496"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0" name="任意多边形 209"/>
            <p:cNvSpPr/>
            <p:nvPr/>
          </p:nvSpPr>
          <p:spPr>
            <a:xfrm>
              <a:off x="3452813" y="3784230"/>
              <a:ext cx="93940" cy="99032"/>
            </a:xfrm>
            <a:custGeom>
              <a:avLst/>
              <a:gdLst>
                <a:gd name="connsiteX0" fmla="*/ 93940 w 93940"/>
                <a:gd name="connsiteY0" fmla="*/ 0 h 99032"/>
                <a:gd name="connsiteX1" fmla="*/ 85651 w 93940"/>
                <a:gd name="connsiteY1" fmla="*/ 17735 h 99032"/>
                <a:gd name="connsiteX2" fmla="*/ 80962 w 93940"/>
                <a:gd name="connsiteY2" fmla="*/ 68634 h 99032"/>
                <a:gd name="connsiteX3" fmla="*/ 81076 w 93940"/>
                <a:gd name="connsiteY3" fmla="*/ 69741 h 99032"/>
                <a:gd name="connsiteX4" fmla="*/ 48235 w 93940"/>
                <a:gd name="connsiteY4" fmla="*/ 80586 h 99032"/>
                <a:gd name="connsiteX5" fmla="*/ 54 w 93940"/>
                <a:gd name="connsiteY5" fmla="*/ 99032 h 99032"/>
                <a:gd name="connsiteX6" fmla="*/ 0 w 93940"/>
                <a:gd name="connsiteY6" fmla="*/ 97209 h 99032"/>
                <a:gd name="connsiteX7" fmla="*/ 10715 w 93940"/>
                <a:gd name="connsiteY7" fmla="*/ 57026 h 99032"/>
                <a:gd name="connsiteX8" fmla="*/ 27636 w 93940"/>
                <a:gd name="connsiteY8" fmla="*/ 22961 h 99032"/>
                <a:gd name="connsiteX9" fmla="*/ 37355 w 93940"/>
                <a:gd name="connsiteY9" fmla="*/ 19225 h 99032"/>
                <a:gd name="connsiteX10" fmla="*/ 93940 w 93940"/>
                <a:gd name="connsiteY10" fmla="*/ 0 h 99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3940" h="99032">
                  <a:moveTo>
                    <a:pt x="93940" y="0"/>
                  </a:moveTo>
                  <a:lnTo>
                    <a:pt x="85651" y="17735"/>
                  </a:lnTo>
                  <a:cubicBezTo>
                    <a:pt x="79623" y="36933"/>
                    <a:pt x="82748" y="52561"/>
                    <a:pt x="80962" y="68634"/>
                  </a:cubicBezTo>
                  <a:lnTo>
                    <a:pt x="81076" y="69741"/>
                  </a:lnTo>
                  <a:lnTo>
                    <a:pt x="48235" y="80586"/>
                  </a:lnTo>
                  <a:lnTo>
                    <a:pt x="54" y="99032"/>
                  </a:lnTo>
                  <a:lnTo>
                    <a:pt x="0" y="97209"/>
                  </a:lnTo>
                  <a:cubicBezTo>
                    <a:pt x="1588" y="86096"/>
                    <a:pt x="5159" y="72007"/>
                    <a:pt x="10715" y="57026"/>
                  </a:cubicBezTo>
                  <a:lnTo>
                    <a:pt x="27636" y="22961"/>
                  </a:lnTo>
                  <a:lnTo>
                    <a:pt x="37355" y="19225"/>
                  </a:lnTo>
                  <a:lnTo>
                    <a:pt x="93940"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1" name="任意多边形 210"/>
            <p:cNvSpPr/>
            <p:nvPr/>
          </p:nvSpPr>
          <p:spPr>
            <a:xfrm>
              <a:off x="3483693" y="3809390"/>
              <a:ext cx="228750" cy="146559"/>
            </a:xfrm>
            <a:custGeom>
              <a:avLst/>
              <a:gdLst>
                <a:gd name="connsiteX0" fmla="*/ 228750 w 228750"/>
                <a:gd name="connsiteY0" fmla="*/ 0 h 146559"/>
                <a:gd name="connsiteX1" fmla="*/ 227002 w 228750"/>
                <a:gd name="connsiteY1" fmla="*/ 1354 h 146559"/>
                <a:gd name="connsiteX2" fmla="*/ 212008 w 228750"/>
                <a:gd name="connsiteY2" fmla="*/ 14898 h 146559"/>
                <a:gd name="connsiteX3" fmla="*/ 188196 w 228750"/>
                <a:gd name="connsiteY3" fmla="*/ 57760 h 146559"/>
                <a:gd name="connsiteX4" fmla="*/ 178671 w 228750"/>
                <a:gd name="connsiteY4" fmla="*/ 91098 h 146559"/>
                <a:gd name="connsiteX5" fmla="*/ 107233 w 228750"/>
                <a:gd name="connsiteY5" fmla="*/ 110148 h 146559"/>
                <a:gd name="connsiteX6" fmla="*/ 104345 w 228750"/>
                <a:gd name="connsiteY6" fmla="*/ 113096 h 146559"/>
                <a:gd name="connsiteX7" fmla="*/ 48280 w 228750"/>
                <a:gd name="connsiteY7" fmla="*/ 130229 h 146559"/>
                <a:gd name="connsiteX8" fmla="*/ 0 w 228750"/>
                <a:gd name="connsiteY8" fmla="*/ 146559 h 146559"/>
                <a:gd name="connsiteX9" fmla="*/ 11983 w 228750"/>
                <a:gd name="connsiteY9" fmla="*/ 133961 h 146559"/>
                <a:gd name="connsiteX10" fmla="*/ 64370 w 228750"/>
                <a:gd name="connsiteY10" fmla="*/ 52998 h 146559"/>
                <a:gd name="connsiteX11" fmla="*/ 80531 w 228750"/>
                <a:gd name="connsiteY11" fmla="*/ 34566 h 146559"/>
                <a:gd name="connsiteX12" fmla="*/ 101565 w 228750"/>
                <a:gd name="connsiteY12" fmla="*/ 27620 h 146559"/>
                <a:gd name="connsiteX13" fmla="*/ 177162 w 228750"/>
                <a:gd name="connsiteY13" fmla="*/ 8834 h 146559"/>
                <a:gd name="connsiteX14" fmla="*/ 228750 w 228750"/>
                <a:gd name="connsiteY14" fmla="*/ 0 h 146559"/>
                <a:gd name="connsiteX0" fmla="*/ 228750 w 228750"/>
                <a:gd name="connsiteY0" fmla="*/ 0 h 146559"/>
                <a:gd name="connsiteX1" fmla="*/ 227002 w 228750"/>
                <a:gd name="connsiteY1" fmla="*/ 1354 h 146559"/>
                <a:gd name="connsiteX2" fmla="*/ 212008 w 228750"/>
                <a:gd name="connsiteY2" fmla="*/ 14898 h 146559"/>
                <a:gd name="connsiteX3" fmla="*/ 188196 w 228750"/>
                <a:gd name="connsiteY3" fmla="*/ 57760 h 146559"/>
                <a:gd name="connsiteX4" fmla="*/ 178671 w 228750"/>
                <a:gd name="connsiteY4" fmla="*/ 91098 h 146559"/>
                <a:gd name="connsiteX5" fmla="*/ 131045 w 228750"/>
                <a:gd name="connsiteY5" fmla="*/ 103004 h 146559"/>
                <a:gd name="connsiteX6" fmla="*/ 107233 w 228750"/>
                <a:gd name="connsiteY6" fmla="*/ 110148 h 146559"/>
                <a:gd name="connsiteX7" fmla="*/ 104345 w 228750"/>
                <a:gd name="connsiteY7" fmla="*/ 113096 h 146559"/>
                <a:gd name="connsiteX8" fmla="*/ 48280 w 228750"/>
                <a:gd name="connsiteY8" fmla="*/ 130229 h 146559"/>
                <a:gd name="connsiteX9" fmla="*/ 0 w 228750"/>
                <a:gd name="connsiteY9" fmla="*/ 146559 h 146559"/>
                <a:gd name="connsiteX10" fmla="*/ 11983 w 228750"/>
                <a:gd name="connsiteY10" fmla="*/ 133961 h 146559"/>
                <a:gd name="connsiteX11" fmla="*/ 64370 w 228750"/>
                <a:gd name="connsiteY11" fmla="*/ 52998 h 146559"/>
                <a:gd name="connsiteX12" fmla="*/ 80531 w 228750"/>
                <a:gd name="connsiteY12" fmla="*/ 34566 h 146559"/>
                <a:gd name="connsiteX13" fmla="*/ 101565 w 228750"/>
                <a:gd name="connsiteY13" fmla="*/ 27620 h 146559"/>
                <a:gd name="connsiteX14" fmla="*/ 177162 w 228750"/>
                <a:gd name="connsiteY14" fmla="*/ 8834 h 146559"/>
                <a:gd name="connsiteX15" fmla="*/ 228750 w 228750"/>
                <a:gd name="connsiteY15" fmla="*/ 0 h 1465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8750" h="146559">
                  <a:moveTo>
                    <a:pt x="228750" y="0"/>
                  </a:moveTo>
                  <a:lnTo>
                    <a:pt x="227002" y="1354"/>
                  </a:lnTo>
                  <a:cubicBezTo>
                    <a:pt x="220987" y="6117"/>
                    <a:pt x="215580" y="10731"/>
                    <a:pt x="212008" y="14898"/>
                  </a:cubicBezTo>
                  <a:cubicBezTo>
                    <a:pt x="197721" y="31567"/>
                    <a:pt x="193752" y="45060"/>
                    <a:pt x="188196" y="57760"/>
                  </a:cubicBezTo>
                  <a:cubicBezTo>
                    <a:pt x="182640" y="70460"/>
                    <a:pt x="188196" y="83557"/>
                    <a:pt x="178671" y="91098"/>
                  </a:cubicBezTo>
                  <a:cubicBezTo>
                    <a:pt x="169146" y="98639"/>
                    <a:pt x="142951" y="99829"/>
                    <a:pt x="131045" y="103004"/>
                  </a:cubicBezTo>
                  <a:cubicBezTo>
                    <a:pt x="119139" y="106179"/>
                    <a:pt x="110889" y="107672"/>
                    <a:pt x="107233" y="110148"/>
                  </a:cubicBezTo>
                  <a:lnTo>
                    <a:pt x="104345" y="113096"/>
                  </a:lnTo>
                  <a:lnTo>
                    <a:pt x="48280" y="130229"/>
                  </a:lnTo>
                  <a:lnTo>
                    <a:pt x="0" y="146559"/>
                  </a:lnTo>
                  <a:lnTo>
                    <a:pt x="11983" y="133961"/>
                  </a:lnTo>
                  <a:cubicBezTo>
                    <a:pt x="27858" y="112530"/>
                    <a:pt x="36589" y="84748"/>
                    <a:pt x="64370" y="52998"/>
                  </a:cubicBezTo>
                  <a:lnTo>
                    <a:pt x="80531" y="34566"/>
                  </a:lnTo>
                  <a:lnTo>
                    <a:pt x="101565" y="27620"/>
                  </a:lnTo>
                  <a:cubicBezTo>
                    <a:pt x="127488" y="20024"/>
                    <a:pt x="152717" y="13875"/>
                    <a:pt x="177162" y="8834"/>
                  </a:cubicBezTo>
                  <a:lnTo>
                    <a:pt x="228750"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2" name="任意多边形 211"/>
            <p:cNvSpPr/>
            <p:nvPr/>
          </p:nvSpPr>
          <p:spPr>
            <a:xfrm>
              <a:off x="3424537" y="3922486"/>
              <a:ext cx="163502" cy="182082"/>
            </a:xfrm>
            <a:custGeom>
              <a:avLst/>
              <a:gdLst>
                <a:gd name="connsiteX0" fmla="*/ 163502 w 163502"/>
                <a:gd name="connsiteY0" fmla="*/ 0 h 182082"/>
                <a:gd name="connsiteX1" fmla="*/ 137815 w 163502"/>
                <a:gd name="connsiteY1" fmla="*/ 26222 h 182082"/>
                <a:gd name="connsiteX2" fmla="*/ 118765 w 163502"/>
                <a:gd name="connsiteY2" fmla="*/ 63727 h 182082"/>
                <a:gd name="connsiteX3" fmla="*/ 120775 w 163502"/>
                <a:gd name="connsiteY3" fmla="*/ 131258 h 182082"/>
                <a:gd name="connsiteX4" fmla="*/ 123076 w 163502"/>
                <a:gd name="connsiteY4" fmla="*/ 146467 h 182082"/>
                <a:gd name="connsiteX5" fmla="*/ 94953 w 163502"/>
                <a:gd name="connsiteY5" fmla="*/ 154216 h 182082"/>
                <a:gd name="connsiteX6" fmla="*/ 27589 w 163502"/>
                <a:gd name="connsiteY6" fmla="*/ 173843 h 182082"/>
                <a:gd name="connsiteX7" fmla="*/ 368 w 163502"/>
                <a:gd name="connsiteY7" fmla="*/ 182082 h 182082"/>
                <a:gd name="connsiteX8" fmla="*/ 0 w 163502"/>
                <a:gd name="connsiteY8" fmla="*/ 178324 h 182082"/>
                <a:gd name="connsiteX9" fmla="*/ 4465 w 163502"/>
                <a:gd name="connsiteY9" fmla="*/ 139927 h 182082"/>
                <a:gd name="connsiteX10" fmla="*/ 28278 w 163502"/>
                <a:gd name="connsiteY10" fmla="*/ 68489 h 182082"/>
                <a:gd name="connsiteX11" fmla="*/ 47923 w 163502"/>
                <a:gd name="connsiteY11" fmla="*/ 45272 h 182082"/>
                <a:gd name="connsiteX12" fmla="*/ 59157 w 163502"/>
                <a:gd name="connsiteY12" fmla="*/ 33463 h 182082"/>
                <a:gd name="connsiteX13" fmla="*/ 107437 w 163502"/>
                <a:gd name="connsiteY13" fmla="*/ 17133 h 182082"/>
                <a:gd name="connsiteX14" fmla="*/ 163502 w 163502"/>
                <a:gd name="connsiteY14" fmla="*/ 0 h 182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3502" h="182082">
                  <a:moveTo>
                    <a:pt x="163502" y="0"/>
                  </a:moveTo>
                  <a:lnTo>
                    <a:pt x="137815" y="26222"/>
                  </a:lnTo>
                  <a:cubicBezTo>
                    <a:pt x="129282" y="37930"/>
                    <a:pt x="122337" y="51027"/>
                    <a:pt x="118765" y="63727"/>
                  </a:cubicBezTo>
                  <a:cubicBezTo>
                    <a:pt x="113407" y="82777"/>
                    <a:pt x="117426" y="110310"/>
                    <a:pt x="120775" y="131258"/>
                  </a:cubicBezTo>
                  <a:lnTo>
                    <a:pt x="123076" y="146467"/>
                  </a:lnTo>
                  <a:lnTo>
                    <a:pt x="94953" y="154216"/>
                  </a:lnTo>
                  <a:cubicBezTo>
                    <a:pt x="74812" y="160169"/>
                    <a:pt x="52190" y="166644"/>
                    <a:pt x="27589" y="173843"/>
                  </a:cubicBezTo>
                  <a:lnTo>
                    <a:pt x="368" y="182082"/>
                  </a:lnTo>
                  <a:lnTo>
                    <a:pt x="0" y="178324"/>
                  </a:lnTo>
                  <a:cubicBezTo>
                    <a:pt x="298" y="165724"/>
                    <a:pt x="2878" y="151437"/>
                    <a:pt x="4465" y="139927"/>
                  </a:cubicBezTo>
                  <a:cubicBezTo>
                    <a:pt x="7640" y="116908"/>
                    <a:pt x="17166" y="88333"/>
                    <a:pt x="28278" y="68489"/>
                  </a:cubicBezTo>
                  <a:cubicBezTo>
                    <a:pt x="33834" y="58567"/>
                    <a:pt x="40581" y="52019"/>
                    <a:pt x="47923" y="45272"/>
                  </a:cubicBezTo>
                  <a:lnTo>
                    <a:pt x="59157" y="33463"/>
                  </a:lnTo>
                  <a:lnTo>
                    <a:pt x="107437" y="17133"/>
                  </a:lnTo>
                  <a:lnTo>
                    <a:pt x="163502"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3" name="任意多边形 212"/>
            <p:cNvSpPr/>
            <p:nvPr/>
          </p:nvSpPr>
          <p:spPr>
            <a:xfrm>
              <a:off x="3144514" y="4051897"/>
              <a:ext cx="102916" cy="154276"/>
            </a:xfrm>
            <a:custGeom>
              <a:avLst/>
              <a:gdLst>
                <a:gd name="connsiteX0" fmla="*/ 102916 w 102916"/>
                <a:gd name="connsiteY0" fmla="*/ 0 h 154276"/>
                <a:gd name="connsiteX1" fmla="*/ 84460 w 102916"/>
                <a:gd name="connsiteY1" fmla="*/ 12897 h 154276"/>
                <a:gd name="connsiteX2" fmla="*/ 65410 w 102916"/>
                <a:gd name="connsiteY2" fmla="*/ 84334 h 154276"/>
                <a:gd name="connsiteX3" fmla="*/ 67345 w 102916"/>
                <a:gd name="connsiteY3" fmla="*/ 113654 h 154276"/>
                <a:gd name="connsiteX4" fmla="*/ 69954 w 102916"/>
                <a:gd name="connsiteY4" fmla="*/ 125208 h 154276"/>
                <a:gd name="connsiteX5" fmla="*/ 46363 w 102916"/>
                <a:gd name="connsiteY5" fmla="*/ 134343 h 154276"/>
                <a:gd name="connsiteX6" fmla="*/ 1011 w 102916"/>
                <a:gd name="connsiteY6" fmla="*/ 154276 h 154276"/>
                <a:gd name="connsiteX7" fmla="*/ 0 w 102916"/>
                <a:gd name="connsiteY7" fmla="*/ 139847 h 154276"/>
                <a:gd name="connsiteX8" fmla="*/ 8259 w 102916"/>
                <a:gd name="connsiteY8" fmla="*/ 79572 h 154276"/>
                <a:gd name="connsiteX9" fmla="*/ 18529 w 102916"/>
                <a:gd name="connsiteY9" fmla="*/ 53527 h 154276"/>
                <a:gd name="connsiteX10" fmla="*/ 31206 w 102916"/>
                <a:gd name="connsiteY10" fmla="*/ 35557 h 154276"/>
                <a:gd name="connsiteX11" fmla="*/ 41531 w 102916"/>
                <a:gd name="connsiteY11" fmla="*/ 30055 h 154276"/>
                <a:gd name="connsiteX12" fmla="*/ 102916 w 102916"/>
                <a:gd name="connsiteY12" fmla="*/ 0 h 154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2916" h="154276">
                  <a:moveTo>
                    <a:pt x="102916" y="0"/>
                  </a:moveTo>
                  <a:lnTo>
                    <a:pt x="84460" y="12897"/>
                  </a:lnTo>
                  <a:cubicBezTo>
                    <a:pt x="73348" y="29962"/>
                    <a:pt x="67394" y="63696"/>
                    <a:pt x="65410" y="84334"/>
                  </a:cubicBezTo>
                  <a:cubicBezTo>
                    <a:pt x="64418" y="94653"/>
                    <a:pt x="65609" y="104674"/>
                    <a:pt x="67345" y="113654"/>
                  </a:cubicBezTo>
                  <a:lnTo>
                    <a:pt x="69954" y="125208"/>
                  </a:lnTo>
                  <a:lnTo>
                    <a:pt x="46363" y="134343"/>
                  </a:lnTo>
                  <a:lnTo>
                    <a:pt x="1011" y="154276"/>
                  </a:lnTo>
                  <a:lnTo>
                    <a:pt x="0" y="139847"/>
                  </a:lnTo>
                  <a:cubicBezTo>
                    <a:pt x="297" y="120872"/>
                    <a:pt x="4390" y="94753"/>
                    <a:pt x="8259" y="79572"/>
                  </a:cubicBezTo>
                  <a:cubicBezTo>
                    <a:pt x="10839" y="69452"/>
                    <a:pt x="14411" y="60919"/>
                    <a:pt x="18529" y="53527"/>
                  </a:cubicBezTo>
                  <a:lnTo>
                    <a:pt x="31206" y="35557"/>
                  </a:lnTo>
                  <a:lnTo>
                    <a:pt x="41531" y="30055"/>
                  </a:lnTo>
                  <a:lnTo>
                    <a:pt x="102916"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4" name="任意多边形 213"/>
            <p:cNvSpPr/>
            <p:nvPr/>
          </p:nvSpPr>
          <p:spPr>
            <a:xfrm>
              <a:off x="3175720" y="3948516"/>
              <a:ext cx="119230" cy="138938"/>
            </a:xfrm>
            <a:custGeom>
              <a:avLst/>
              <a:gdLst>
                <a:gd name="connsiteX0" fmla="*/ 119230 w 119230"/>
                <a:gd name="connsiteY0" fmla="*/ 0 h 138938"/>
                <a:gd name="connsiteX1" fmla="*/ 114609 w 119230"/>
                <a:gd name="connsiteY1" fmla="*/ 13493 h 138938"/>
                <a:gd name="connsiteX2" fmla="*/ 105642 w 119230"/>
                <a:gd name="connsiteY2" fmla="*/ 42459 h 138938"/>
                <a:gd name="connsiteX3" fmla="*/ 100879 w 119230"/>
                <a:gd name="connsiteY3" fmla="*/ 85322 h 138938"/>
                <a:gd name="connsiteX4" fmla="*/ 77959 w 119230"/>
                <a:gd name="connsiteY4" fmla="*/ 99014 h 138938"/>
                <a:gd name="connsiteX5" fmla="*/ 71711 w 119230"/>
                <a:gd name="connsiteY5" fmla="*/ 103380 h 138938"/>
                <a:gd name="connsiteX6" fmla="*/ 10325 w 119230"/>
                <a:gd name="connsiteY6" fmla="*/ 133436 h 138938"/>
                <a:gd name="connsiteX7" fmla="*/ 0 w 119230"/>
                <a:gd name="connsiteY7" fmla="*/ 138938 h 138938"/>
                <a:gd name="connsiteX8" fmla="*/ 867 w 119230"/>
                <a:gd name="connsiteY8" fmla="*/ 137709 h 138938"/>
                <a:gd name="connsiteX9" fmla="*/ 34204 w 119230"/>
                <a:gd name="connsiteY9" fmla="*/ 116278 h 138938"/>
                <a:gd name="connsiteX10" fmla="*/ 43729 w 119230"/>
                <a:gd name="connsiteY10" fmla="*/ 78178 h 138938"/>
                <a:gd name="connsiteX11" fmla="*/ 55635 w 119230"/>
                <a:gd name="connsiteY11" fmla="*/ 35315 h 138938"/>
                <a:gd name="connsiteX12" fmla="*/ 61130 w 119230"/>
                <a:gd name="connsiteY12" fmla="*/ 26600 h 138938"/>
                <a:gd name="connsiteX13" fmla="*/ 119230 w 119230"/>
                <a:gd name="connsiteY13" fmla="*/ 0 h 138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9230" h="138938">
                  <a:moveTo>
                    <a:pt x="119230" y="0"/>
                  </a:moveTo>
                  <a:lnTo>
                    <a:pt x="114609" y="13493"/>
                  </a:lnTo>
                  <a:cubicBezTo>
                    <a:pt x="110702" y="25146"/>
                    <a:pt x="107428" y="35415"/>
                    <a:pt x="105642" y="42459"/>
                  </a:cubicBezTo>
                  <a:cubicBezTo>
                    <a:pt x="98498" y="70637"/>
                    <a:pt x="109610" y="73019"/>
                    <a:pt x="100879" y="85322"/>
                  </a:cubicBezTo>
                  <a:cubicBezTo>
                    <a:pt x="96514" y="91474"/>
                    <a:pt x="87385" y="94946"/>
                    <a:pt x="77959" y="99014"/>
                  </a:cubicBezTo>
                  <a:lnTo>
                    <a:pt x="71711" y="103380"/>
                  </a:lnTo>
                  <a:lnTo>
                    <a:pt x="10325" y="133436"/>
                  </a:lnTo>
                  <a:lnTo>
                    <a:pt x="0" y="138938"/>
                  </a:lnTo>
                  <a:lnTo>
                    <a:pt x="867" y="137709"/>
                  </a:lnTo>
                  <a:cubicBezTo>
                    <a:pt x="10392" y="126597"/>
                    <a:pt x="27060" y="126200"/>
                    <a:pt x="34204" y="116278"/>
                  </a:cubicBezTo>
                  <a:cubicBezTo>
                    <a:pt x="41348" y="106356"/>
                    <a:pt x="40157" y="91672"/>
                    <a:pt x="43729" y="78178"/>
                  </a:cubicBezTo>
                  <a:cubicBezTo>
                    <a:pt x="47301" y="64684"/>
                    <a:pt x="45316" y="54762"/>
                    <a:pt x="55635" y="35315"/>
                  </a:cubicBezTo>
                  <a:lnTo>
                    <a:pt x="61130" y="26600"/>
                  </a:lnTo>
                  <a:lnTo>
                    <a:pt x="119230"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5" name="任意多边形 214"/>
            <p:cNvSpPr/>
            <p:nvPr/>
          </p:nvSpPr>
          <p:spPr>
            <a:xfrm>
              <a:off x="3051670" y="3927624"/>
              <a:ext cx="140332" cy="150592"/>
            </a:xfrm>
            <a:custGeom>
              <a:avLst/>
              <a:gdLst>
                <a:gd name="connsiteX0" fmla="*/ 140332 w 140332"/>
                <a:gd name="connsiteY0" fmla="*/ 0 h 150592"/>
                <a:gd name="connsiteX1" fmla="*/ 113904 w 140332"/>
                <a:gd name="connsiteY1" fmla="*/ 40432 h 150592"/>
                <a:gd name="connsiteX2" fmla="*/ 91580 w 140332"/>
                <a:gd name="connsiteY2" fmla="*/ 87164 h 150592"/>
                <a:gd name="connsiteX3" fmla="*/ 90143 w 140332"/>
                <a:gd name="connsiteY3" fmla="*/ 97132 h 150592"/>
                <a:gd name="connsiteX4" fmla="*/ 47271 w 140332"/>
                <a:gd name="connsiteY4" fmla="*/ 121708 h 150592"/>
                <a:gd name="connsiteX5" fmla="*/ 0 w 140332"/>
                <a:gd name="connsiteY5" fmla="*/ 150592 h 150592"/>
                <a:gd name="connsiteX6" fmla="*/ 5855 w 140332"/>
                <a:gd name="connsiteY6" fmla="*/ 130026 h 150592"/>
                <a:gd name="connsiteX7" fmla="*/ 35323 w 140332"/>
                <a:gd name="connsiteY7" fmla="*/ 75555 h 150592"/>
                <a:gd name="connsiteX8" fmla="*/ 60646 w 140332"/>
                <a:gd name="connsiteY8" fmla="*/ 39456 h 150592"/>
                <a:gd name="connsiteX9" fmla="*/ 77553 w 140332"/>
                <a:gd name="connsiteY9" fmla="*/ 30203 h 150592"/>
                <a:gd name="connsiteX10" fmla="*/ 140332 w 140332"/>
                <a:gd name="connsiteY10" fmla="*/ 0 h 150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0332" h="150592">
                  <a:moveTo>
                    <a:pt x="140332" y="0"/>
                  </a:moveTo>
                  <a:lnTo>
                    <a:pt x="113904" y="40432"/>
                  </a:lnTo>
                  <a:cubicBezTo>
                    <a:pt x="104280" y="57200"/>
                    <a:pt x="96740" y="72876"/>
                    <a:pt x="91580" y="87164"/>
                  </a:cubicBezTo>
                  <a:lnTo>
                    <a:pt x="90143" y="97132"/>
                  </a:lnTo>
                  <a:lnTo>
                    <a:pt x="47271" y="121708"/>
                  </a:lnTo>
                  <a:lnTo>
                    <a:pt x="0" y="150592"/>
                  </a:lnTo>
                  <a:lnTo>
                    <a:pt x="5855" y="130026"/>
                  </a:lnTo>
                  <a:cubicBezTo>
                    <a:pt x="12205" y="114945"/>
                    <a:pt x="22722" y="95696"/>
                    <a:pt x="35323" y="75555"/>
                  </a:cubicBezTo>
                  <a:lnTo>
                    <a:pt x="60646" y="39456"/>
                  </a:lnTo>
                  <a:lnTo>
                    <a:pt x="77553" y="30203"/>
                  </a:lnTo>
                  <a:lnTo>
                    <a:pt x="140332"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6" name="任意多边形 215"/>
            <p:cNvSpPr/>
            <p:nvPr/>
          </p:nvSpPr>
          <p:spPr>
            <a:xfrm>
              <a:off x="2858526" y="4129109"/>
              <a:ext cx="109803" cy="135377"/>
            </a:xfrm>
            <a:custGeom>
              <a:avLst/>
              <a:gdLst>
                <a:gd name="connsiteX0" fmla="*/ 109803 w 109803"/>
                <a:gd name="connsiteY0" fmla="*/ 0 h 135377"/>
                <a:gd name="connsiteX1" fmla="*/ 100327 w 109803"/>
                <a:gd name="connsiteY1" fmla="*/ 29521 h 135377"/>
                <a:gd name="connsiteX2" fmla="*/ 96606 w 109803"/>
                <a:gd name="connsiteY2" fmla="*/ 52366 h 135377"/>
                <a:gd name="connsiteX3" fmla="*/ 103559 w 109803"/>
                <a:gd name="connsiteY3" fmla="*/ 75888 h 135377"/>
                <a:gd name="connsiteX4" fmla="*/ 43826 w 109803"/>
                <a:gd name="connsiteY4" fmla="*/ 110119 h 135377"/>
                <a:gd name="connsiteX5" fmla="*/ 1148 w 109803"/>
                <a:gd name="connsiteY5" fmla="*/ 135377 h 135377"/>
                <a:gd name="connsiteX6" fmla="*/ 165 w 109803"/>
                <a:gd name="connsiteY6" fmla="*/ 131543 h 135377"/>
                <a:gd name="connsiteX7" fmla="*/ 1355 w 109803"/>
                <a:gd name="connsiteY7" fmla="*/ 102372 h 135377"/>
                <a:gd name="connsiteX8" fmla="*/ 18024 w 109803"/>
                <a:gd name="connsiteY8" fmla="*/ 57129 h 135377"/>
                <a:gd name="connsiteX9" fmla="*/ 19164 w 109803"/>
                <a:gd name="connsiteY9" fmla="*/ 55066 h 135377"/>
                <a:gd name="connsiteX10" fmla="*/ 109803 w 109803"/>
                <a:gd name="connsiteY10" fmla="*/ 0 h 135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9803" h="135377">
                  <a:moveTo>
                    <a:pt x="109803" y="0"/>
                  </a:moveTo>
                  <a:lnTo>
                    <a:pt x="100327" y="29521"/>
                  </a:lnTo>
                  <a:cubicBezTo>
                    <a:pt x="97722" y="38873"/>
                    <a:pt x="96110" y="47008"/>
                    <a:pt x="96606" y="52366"/>
                  </a:cubicBezTo>
                  <a:lnTo>
                    <a:pt x="103559" y="75888"/>
                  </a:lnTo>
                  <a:lnTo>
                    <a:pt x="43826" y="110119"/>
                  </a:lnTo>
                  <a:lnTo>
                    <a:pt x="1148" y="135377"/>
                  </a:lnTo>
                  <a:lnTo>
                    <a:pt x="165" y="131543"/>
                  </a:lnTo>
                  <a:cubicBezTo>
                    <a:pt x="-331" y="121522"/>
                    <a:pt x="363" y="110508"/>
                    <a:pt x="1355" y="102372"/>
                  </a:cubicBezTo>
                  <a:cubicBezTo>
                    <a:pt x="3339" y="86100"/>
                    <a:pt x="8102" y="75782"/>
                    <a:pt x="18024" y="57129"/>
                  </a:cubicBezTo>
                  <a:lnTo>
                    <a:pt x="19164" y="55066"/>
                  </a:lnTo>
                  <a:lnTo>
                    <a:pt x="109803"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7" name="任意多边形 216"/>
            <p:cNvSpPr/>
            <p:nvPr/>
          </p:nvSpPr>
          <p:spPr>
            <a:xfrm>
              <a:off x="2740383" y="4129570"/>
              <a:ext cx="97762" cy="142449"/>
            </a:xfrm>
            <a:custGeom>
              <a:avLst/>
              <a:gdLst>
                <a:gd name="connsiteX0" fmla="*/ 97762 w 97762"/>
                <a:gd name="connsiteY0" fmla="*/ 0 h 142449"/>
                <a:gd name="connsiteX1" fmla="*/ 77789 w 97762"/>
                <a:gd name="connsiteY1" fmla="*/ 31590 h 142449"/>
                <a:gd name="connsiteX2" fmla="*/ 64730 w 97762"/>
                <a:gd name="connsiteY2" fmla="*/ 94768 h 142449"/>
                <a:gd name="connsiteX3" fmla="*/ 64870 w 97762"/>
                <a:gd name="connsiteY3" fmla="*/ 100598 h 142449"/>
                <a:gd name="connsiteX4" fmla="*/ 5711 w 97762"/>
                <a:gd name="connsiteY4" fmla="*/ 138596 h 142449"/>
                <a:gd name="connsiteX5" fmla="*/ 0 w 97762"/>
                <a:gd name="connsiteY5" fmla="*/ 142449 h 142449"/>
                <a:gd name="connsiteX6" fmla="*/ 3673 w 97762"/>
                <a:gd name="connsiteY6" fmla="*/ 128068 h 142449"/>
                <a:gd name="connsiteX7" fmla="*/ 12342 w 97762"/>
                <a:gd name="connsiteY7" fmla="*/ 99530 h 142449"/>
                <a:gd name="connsiteX8" fmla="*/ 36899 w 97762"/>
                <a:gd name="connsiteY8" fmla="*/ 40148 h 142449"/>
                <a:gd name="connsiteX9" fmla="*/ 37353 w 97762"/>
                <a:gd name="connsiteY9" fmla="*/ 39495 h 142449"/>
                <a:gd name="connsiteX10" fmla="*/ 90923 w 97762"/>
                <a:gd name="connsiteY10" fmla="*/ 4283 h 142449"/>
                <a:gd name="connsiteX11" fmla="*/ 97762 w 97762"/>
                <a:gd name="connsiteY11" fmla="*/ 0 h 142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7762" h="142449">
                  <a:moveTo>
                    <a:pt x="97762" y="0"/>
                  </a:moveTo>
                  <a:lnTo>
                    <a:pt x="77789" y="31590"/>
                  </a:lnTo>
                  <a:cubicBezTo>
                    <a:pt x="64283" y="59346"/>
                    <a:pt x="68302" y="75718"/>
                    <a:pt x="64730" y="94768"/>
                  </a:cubicBezTo>
                  <a:lnTo>
                    <a:pt x="64870" y="100598"/>
                  </a:lnTo>
                  <a:lnTo>
                    <a:pt x="5711" y="138596"/>
                  </a:lnTo>
                  <a:lnTo>
                    <a:pt x="0" y="142449"/>
                  </a:lnTo>
                  <a:lnTo>
                    <a:pt x="3673" y="128068"/>
                  </a:lnTo>
                  <a:cubicBezTo>
                    <a:pt x="6687" y="117439"/>
                    <a:pt x="9762" y="107467"/>
                    <a:pt x="12342" y="99530"/>
                  </a:cubicBezTo>
                  <a:cubicBezTo>
                    <a:pt x="20081" y="75717"/>
                    <a:pt x="22909" y="62620"/>
                    <a:pt x="36899" y="40148"/>
                  </a:cubicBezTo>
                  <a:lnTo>
                    <a:pt x="37353" y="39495"/>
                  </a:lnTo>
                  <a:lnTo>
                    <a:pt x="90923" y="4283"/>
                  </a:lnTo>
                  <a:lnTo>
                    <a:pt x="97762"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8" name="任意多边形 217"/>
            <p:cNvSpPr/>
            <p:nvPr/>
          </p:nvSpPr>
          <p:spPr>
            <a:xfrm>
              <a:off x="3218557" y="4123431"/>
              <a:ext cx="145026" cy="174919"/>
            </a:xfrm>
            <a:custGeom>
              <a:avLst/>
              <a:gdLst>
                <a:gd name="connsiteX0" fmla="*/ 145026 w 145026"/>
                <a:gd name="connsiteY0" fmla="*/ 0 h 174919"/>
                <a:gd name="connsiteX1" fmla="*/ 134243 w 145026"/>
                <a:gd name="connsiteY1" fmla="*/ 19944 h 174919"/>
                <a:gd name="connsiteX2" fmla="*/ 108049 w 145026"/>
                <a:gd name="connsiteY2" fmla="*/ 103288 h 174919"/>
                <a:gd name="connsiteX3" fmla="*/ 105965 w 145026"/>
                <a:gd name="connsiteY3" fmla="*/ 133352 h 174919"/>
                <a:gd name="connsiteX4" fmla="*/ 106942 w 145026"/>
                <a:gd name="connsiteY4" fmla="*/ 144938 h 174919"/>
                <a:gd name="connsiteX5" fmla="*/ 17221 w 145026"/>
                <a:gd name="connsiteY5" fmla="*/ 168942 h 174919"/>
                <a:gd name="connsiteX6" fmla="*/ 228 w 145026"/>
                <a:gd name="connsiteY6" fmla="*/ 174919 h 174919"/>
                <a:gd name="connsiteX7" fmla="*/ 0 w 145026"/>
                <a:gd name="connsiteY7" fmla="*/ 161033 h 174919"/>
                <a:gd name="connsiteX8" fmla="*/ 5656 w 145026"/>
                <a:gd name="connsiteY8" fmla="*/ 110432 h 174919"/>
                <a:gd name="connsiteX9" fmla="*/ 29468 w 145026"/>
                <a:gd name="connsiteY9" fmla="*/ 43757 h 174919"/>
                <a:gd name="connsiteX10" fmla="*/ 31369 w 145026"/>
                <a:gd name="connsiteY10" fmla="*/ 39942 h 174919"/>
                <a:gd name="connsiteX11" fmla="*/ 66247 w 145026"/>
                <a:gd name="connsiteY11" fmla="*/ 26437 h 174919"/>
                <a:gd name="connsiteX12" fmla="*/ 145026 w 145026"/>
                <a:gd name="connsiteY12" fmla="*/ 0 h 174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5026" h="174919">
                  <a:moveTo>
                    <a:pt x="145026" y="0"/>
                  </a:moveTo>
                  <a:lnTo>
                    <a:pt x="134243" y="19944"/>
                  </a:lnTo>
                  <a:cubicBezTo>
                    <a:pt x="125512" y="44153"/>
                    <a:pt x="112415" y="80269"/>
                    <a:pt x="108049" y="103288"/>
                  </a:cubicBezTo>
                  <a:cubicBezTo>
                    <a:pt x="105866" y="114798"/>
                    <a:pt x="105568" y="124521"/>
                    <a:pt x="105965" y="133352"/>
                  </a:cubicBezTo>
                  <a:lnTo>
                    <a:pt x="106942" y="144938"/>
                  </a:lnTo>
                  <a:lnTo>
                    <a:pt x="17221" y="168942"/>
                  </a:lnTo>
                  <a:lnTo>
                    <a:pt x="228" y="174919"/>
                  </a:lnTo>
                  <a:lnTo>
                    <a:pt x="0" y="161033"/>
                  </a:lnTo>
                  <a:cubicBezTo>
                    <a:pt x="893" y="143075"/>
                    <a:pt x="3672" y="123727"/>
                    <a:pt x="5656" y="110432"/>
                  </a:cubicBezTo>
                  <a:cubicBezTo>
                    <a:pt x="9625" y="83842"/>
                    <a:pt x="17165" y="67966"/>
                    <a:pt x="29468" y="43757"/>
                  </a:cubicBezTo>
                  <a:lnTo>
                    <a:pt x="31369" y="39942"/>
                  </a:lnTo>
                  <a:lnTo>
                    <a:pt x="66247" y="26437"/>
                  </a:lnTo>
                  <a:lnTo>
                    <a:pt x="145026"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19" name="任意多边形 218"/>
            <p:cNvSpPr/>
            <p:nvPr/>
          </p:nvSpPr>
          <p:spPr>
            <a:xfrm>
              <a:off x="3008624" y="4219517"/>
              <a:ext cx="106534" cy="158707"/>
            </a:xfrm>
            <a:custGeom>
              <a:avLst/>
              <a:gdLst>
                <a:gd name="connsiteX0" fmla="*/ 106534 w 106534"/>
                <a:gd name="connsiteY0" fmla="*/ 0 h 158707"/>
                <a:gd name="connsiteX1" fmla="*/ 104117 w 106534"/>
                <a:gd name="connsiteY1" fmla="*/ 4228 h 158707"/>
                <a:gd name="connsiteX2" fmla="*/ 72715 w 106534"/>
                <a:gd name="connsiteY2" fmla="*/ 61973 h 158707"/>
                <a:gd name="connsiteX3" fmla="*/ 63637 w 106534"/>
                <a:gd name="connsiteY3" fmla="*/ 99180 h 158707"/>
                <a:gd name="connsiteX4" fmla="*/ 63193 w 106534"/>
                <a:gd name="connsiteY4" fmla="*/ 130826 h 158707"/>
                <a:gd name="connsiteX5" fmla="*/ 0 w 106534"/>
                <a:gd name="connsiteY5" fmla="*/ 158707 h 158707"/>
                <a:gd name="connsiteX6" fmla="*/ 87 w 106534"/>
                <a:gd name="connsiteY6" fmla="*/ 147846 h 158707"/>
                <a:gd name="connsiteX7" fmla="*/ 6040 w 106534"/>
                <a:gd name="connsiteY7" fmla="*/ 100073 h 158707"/>
                <a:gd name="connsiteX8" fmla="*/ 15267 w 106534"/>
                <a:gd name="connsiteY8" fmla="*/ 61825 h 158707"/>
                <a:gd name="connsiteX9" fmla="*/ 26202 w 106534"/>
                <a:gd name="connsiteY9" fmla="*/ 36941 h 158707"/>
                <a:gd name="connsiteX10" fmla="*/ 78462 w 106534"/>
                <a:gd name="connsiteY10" fmla="*/ 12338 h 158707"/>
                <a:gd name="connsiteX11" fmla="*/ 106534 w 106534"/>
                <a:gd name="connsiteY11" fmla="*/ 0 h 158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534" h="158707">
                  <a:moveTo>
                    <a:pt x="106534" y="0"/>
                  </a:moveTo>
                  <a:lnTo>
                    <a:pt x="104117" y="4228"/>
                  </a:lnTo>
                  <a:cubicBezTo>
                    <a:pt x="91765" y="24964"/>
                    <a:pt x="78073" y="47487"/>
                    <a:pt x="72715" y="61973"/>
                  </a:cubicBezTo>
                  <a:cubicBezTo>
                    <a:pt x="67358" y="76459"/>
                    <a:pt x="64778" y="88266"/>
                    <a:pt x="63637" y="99180"/>
                  </a:cubicBezTo>
                  <a:lnTo>
                    <a:pt x="63193" y="130826"/>
                  </a:lnTo>
                  <a:lnTo>
                    <a:pt x="0" y="158707"/>
                  </a:lnTo>
                  <a:lnTo>
                    <a:pt x="87" y="147846"/>
                  </a:lnTo>
                  <a:cubicBezTo>
                    <a:pt x="1179" y="131227"/>
                    <a:pt x="3858" y="113368"/>
                    <a:pt x="6040" y="100073"/>
                  </a:cubicBezTo>
                  <a:cubicBezTo>
                    <a:pt x="8223" y="86778"/>
                    <a:pt x="11298" y="73880"/>
                    <a:pt x="15267" y="61825"/>
                  </a:cubicBezTo>
                  <a:lnTo>
                    <a:pt x="26202" y="36941"/>
                  </a:lnTo>
                  <a:lnTo>
                    <a:pt x="78462" y="12338"/>
                  </a:lnTo>
                  <a:lnTo>
                    <a:pt x="106534"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nvGrpSpPr>
            <p:cNvPr id="220" name="组合 219"/>
            <p:cNvGrpSpPr/>
            <p:nvPr/>
          </p:nvGrpSpPr>
          <p:grpSpPr>
            <a:xfrm>
              <a:off x="2928937" y="4294764"/>
              <a:ext cx="300042" cy="1534340"/>
              <a:chOff x="2928937" y="4294764"/>
              <a:chExt cx="300042" cy="1534340"/>
            </a:xfrm>
            <a:solidFill>
              <a:srgbClr val="F25720"/>
            </a:solidFill>
          </p:grpSpPr>
          <p:sp>
            <p:nvSpPr>
              <p:cNvPr id="427" name="任意多边形 426"/>
              <p:cNvSpPr/>
              <p:nvPr/>
            </p:nvSpPr>
            <p:spPr>
              <a:xfrm>
                <a:off x="3089922" y="4294764"/>
                <a:ext cx="139057" cy="233192"/>
              </a:xfrm>
              <a:custGeom>
                <a:avLst/>
                <a:gdLst>
                  <a:gd name="connsiteX0" fmla="*/ 139057 w 139057"/>
                  <a:gd name="connsiteY0" fmla="*/ 0 h 233192"/>
                  <a:gd name="connsiteX1" fmla="*/ 129826 w 139057"/>
                  <a:gd name="connsiteY1" fmla="*/ 13960 h 233192"/>
                  <a:gd name="connsiteX2" fmla="*/ 103334 w 139057"/>
                  <a:gd name="connsiteY2" fmla="*/ 58161 h 233192"/>
                  <a:gd name="connsiteX3" fmla="*/ 86666 w 139057"/>
                  <a:gd name="connsiteY3" fmla="*/ 139124 h 233192"/>
                  <a:gd name="connsiteX4" fmla="*/ 96191 w 139057"/>
                  <a:gd name="connsiteY4" fmla="*/ 191511 h 233192"/>
                  <a:gd name="connsiteX5" fmla="*/ 122384 w 139057"/>
                  <a:gd name="connsiteY5" fmla="*/ 205799 h 233192"/>
                  <a:gd name="connsiteX6" fmla="*/ 100804 w 139057"/>
                  <a:gd name="connsiteY6" fmla="*/ 210115 h 233192"/>
                  <a:gd name="connsiteX7" fmla="*/ 90083 w 139057"/>
                  <a:gd name="connsiteY7" fmla="*/ 212757 h 233192"/>
                  <a:gd name="connsiteX8" fmla="*/ 89047 w 139057"/>
                  <a:gd name="connsiteY8" fmla="*/ 212943 h 233192"/>
                  <a:gd name="connsiteX9" fmla="*/ 31264 w 139057"/>
                  <a:gd name="connsiteY9" fmla="*/ 225705 h 233192"/>
                  <a:gd name="connsiteX10" fmla="*/ 576 w 139057"/>
                  <a:gd name="connsiteY10" fmla="*/ 233192 h 233192"/>
                  <a:gd name="connsiteX11" fmla="*/ 3098 w 139057"/>
                  <a:gd name="connsiteY11" fmla="*/ 232142 h 233192"/>
                  <a:gd name="connsiteX12" fmla="*/ 8084 w 139057"/>
                  <a:gd name="connsiteY12" fmla="*/ 222468 h 233192"/>
                  <a:gd name="connsiteX13" fmla="*/ 941 w 139057"/>
                  <a:gd name="connsiteY13" fmla="*/ 136742 h 233192"/>
                  <a:gd name="connsiteX14" fmla="*/ 34278 w 139057"/>
                  <a:gd name="connsiteY14" fmla="*/ 39111 h 233192"/>
                  <a:gd name="connsiteX15" fmla="*/ 35907 w 139057"/>
                  <a:gd name="connsiteY15" fmla="*/ 36278 h 233192"/>
                  <a:gd name="connsiteX16" fmla="*/ 139057 w 139057"/>
                  <a:gd name="connsiteY16" fmla="*/ 0 h 233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9057" h="233192">
                    <a:moveTo>
                      <a:pt x="139057" y="0"/>
                    </a:moveTo>
                    <a:lnTo>
                      <a:pt x="129826" y="13960"/>
                    </a:lnTo>
                    <a:cubicBezTo>
                      <a:pt x="119705" y="28694"/>
                      <a:pt x="108692" y="44668"/>
                      <a:pt x="103334" y="58161"/>
                    </a:cubicBezTo>
                    <a:cubicBezTo>
                      <a:pt x="92619" y="85149"/>
                      <a:pt x="87856" y="116899"/>
                      <a:pt x="86666" y="139124"/>
                    </a:cubicBezTo>
                    <a:cubicBezTo>
                      <a:pt x="85476" y="161349"/>
                      <a:pt x="90238" y="180399"/>
                      <a:pt x="96191" y="191511"/>
                    </a:cubicBezTo>
                    <a:cubicBezTo>
                      <a:pt x="102144" y="202623"/>
                      <a:pt x="126750" y="201433"/>
                      <a:pt x="122384" y="205799"/>
                    </a:cubicBezTo>
                    <a:cubicBezTo>
                      <a:pt x="120201" y="207982"/>
                      <a:pt x="111272" y="208776"/>
                      <a:pt x="100804" y="210115"/>
                    </a:cubicBezTo>
                    <a:lnTo>
                      <a:pt x="90083" y="212757"/>
                    </a:lnTo>
                    <a:lnTo>
                      <a:pt x="89047" y="212943"/>
                    </a:lnTo>
                    <a:cubicBezTo>
                      <a:pt x="71485" y="216713"/>
                      <a:pt x="52063" y="220930"/>
                      <a:pt x="31264" y="225705"/>
                    </a:cubicBezTo>
                    <a:lnTo>
                      <a:pt x="576" y="233192"/>
                    </a:lnTo>
                    <a:lnTo>
                      <a:pt x="3098" y="232142"/>
                    </a:lnTo>
                    <a:cubicBezTo>
                      <a:pt x="6000" y="229909"/>
                      <a:pt x="7886" y="226834"/>
                      <a:pt x="8084" y="222468"/>
                    </a:cubicBezTo>
                    <a:cubicBezTo>
                      <a:pt x="8878" y="205006"/>
                      <a:pt x="-3425" y="167301"/>
                      <a:pt x="941" y="136742"/>
                    </a:cubicBezTo>
                    <a:cubicBezTo>
                      <a:pt x="5307" y="106183"/>
                      <a:pt x="21578" y="65701"/>
                      <a:pt x="34278" y="39111"/>
                    </a:cubicBezTo>
                    <a:lnTo>
                      <a:pt x="35907" y="36278"/>
                    </a:lnTo>
                    <a:lnTo>
                      <a:pt x="139057"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28" name="任意多边形 427"/>
              <p:cNvSpPr/>
              <p:nvPr/>
            </p:nvSpPr>
            <p:spPr>
              <a:xfrm>
                <a:off x="2954633" y="4757119"/>
                <a:ext cx="174330" cy="280399"/>
              </a:xfrm>
              <a:custGeom>
                <a:avLst/>
                <a:gdLst>
                  <a:gd name="connsiteX0" fmla="*/ 173791 w 174330"/>
                  <a:gd name="connsiteY0" fmla="*/ 0 h 280399"/>
                  <a:gd name="connsiteX1" fmla="*/ 174330 w 174330"/>
                  <a:gd name="connsiteY1" fmla="*/ 3001 h 280399"/>
                  <a:gd name="connsiteX2" fmla="*/ 117180 w 174330"/>
                  <a:gd name="connsiteY2" fmla="*/ 79201 h 280399"/>
                  <a:gd name="connsiteX3" fmla="*/ 90986 w 174330"/>
                  <a:gd name="connsiteY3" fmla="*/ 174450 h 280399"/>
                  <a:gd name="connsiteX4" fmla="*/ 93367 w 174330"/>
                  <a:gd name="connsiteY4" fmla="*/ 231600 h 280399"/>
                  <a:gd name="connsiteX5" fmla="*/ 114910 w 174330"/>
                  <a:gd name="connsiteY5" fmla="*/ 261180 h 280399"/>
                  <a:gd name="connsiteX6" fmla="*/ 116576 w 174330"/>
                  <a:gd name="connsiteY6" fmla="*/ 269181 h 280399"/>
                  <a:gd name="connsiteX7" fmla="*/ 86226 w 174330"/>
                  <a:gd name="connsiteY7" fmla="*/ 272083 h 280399"/>
                  <a:gd name="connsiteX8" fmla="*/ 23823 w 174330"/>
                  <a:gd name="connsiteY8" fmla="*/ 280399 h 280399"/>
                  <a:gd name="connsiteX9" fmla="*/ 15530 w 174330"/>
                  <a:gd name="connsiteY9" fmla="*/ 259878 h 280399"/>
                  <a:gd name="connsiteX10" fmla="*/ 5261 w 174330"/>
                  <a:gd name="connsiteY10" fmla="*/ 231601 h 280399"/>
                  <a:gd name="connsiteX11" fmla="*/ 498 w 174330"/>
                  <a:gd name="connsiteY11" fmla="*/ 148257 h 280399"/>
                  <a:gd name="connsiteX12" fmla="*/ 14786 w 174330"/>
                  <a:gd name="connsiteY12" fmla="*/ 74438 h 280399"/>
                  <a:gd name="connsiteX13" fmla="*/ 29371 w 174330"/>
                  <a:gd name="connsiteY13" fmla="*/ 49882 h 280399"/>
                  <a:gd name="connsiteX14" fmla="*/ 40009 w 174330"/>
                  <a:gd name="connsiteY14" fmla="*/ 26562 h 280399"/>
                  <a:gd name="connsiteX15" fmla="*/ 137272 w 174330"/>
                  <a:gd name="connsiteY15" fmla="*/ 5084 h 280399"/>
                  <a:gd name="connsiteX16" fmla="*/ 173791 w 174330"/>
                  <a:gd name="connsiteY16" fmla="*/ 0 h 280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74330" h="280399">
                    <a:moveTo>
                      <a:pt x="173791" y="0"/>
                    </a:moveTo>
                    <a:lnTo>
                      <a:pt x="174330" y="3001"/>
                    </a:lnTo>
                    <a:cubicBezTo>
                      <a:pt x="169965" y="21257"/>
                      <a:pt x="131071" y="50626"/>
                      <a:pt x="117180" y="79201"/>
                    </a:cubicBezTo>
                    <a:cubicBezTo>
                      <a:pt x="103289" y="107776"/>
                      <a:pt x="94955" y="149050"/>
                      <a:pt x="90986" y="174450"/>
                    </a:cubicBezTo>
                    <a:cubicBezTo>
                      <a:pt x="87017" y="199850"/>
                      <a:pt x="89001" y="215328"/>
                      <a:pt x="93367" y="231600"/>
                    </a:cubicBezTo>
                    <a:cubicBezTo>
                      <a:pt x="96642" y="243804"/>
                      <a:pt x="109515" y="251320"/>
                      <a:pt x="114910" y="261180"/>
                    </a:cubicBezTo>
                    <a:lnTo>
                      <a:pt x="116576" y="269181"/>
                    </a:lnTo>
                    <a:lnTo>
                      <a:pt x="86226" y="272083"/>
                    </a:lnTo>
                    <a:lnTo>
                      <a:pt x="23823" y="280399"/>
                    </a:lnTo>
                    <a:lnTo>
                      <a:pt x="15530" y="259878"/>
                    </a:lnTo>
                    <a:cubicBezTo>
                      <a:pt x="11512" y="251842"/>
                      <a:pt x="7246" y="242714"/>
                      <a:pt x="5261" y="231601"/>
                    </a:cubicBezTo>
                    <a:cubicBezTo>
                      <a:pt x="1292" y="209376"/>
                      <a:pt x="-1089" y="174451"/>
                      <a:pt x="498" y="148257"/>
                    </a:cubicBezTo>
                    <a:cubicBezTo>
                      <a:pt x="2086" y="122063"/>
                      <a:pt x="8039" y="95075"/>
                      <a:pt x="14786" y="74438"/>
                    </a:cubicBezTo>
                    <a:cubicBezTo>
                      <a:pt x="18160" y="64120"/>
                      <a:pt x="24014" y="57075"/>
                      <a:pt x="29371" y="49882"/>
                    </a:cubicBezTo>
                    <a:lnTo>
                      <a:pt x="40009" y="26562"/>
                    </a:lnTo>
                    <a:lnTo>
                      <a:pt x="137272" y="5084"/>
                    </a:lnTo>
                    <a:lnTo>
                      <a:pt x="173791"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29" name="任意多边形 428"/>
              <p:cNvSpPr/>
              <p:nvPr/>
            </p:nvSpPr>
            <p:spPr>
              <a:xfrm>
                <a:off x="2939659" y="5332755"/>
                <a:ext cx="155966" cy="254467"/>
              </a:xfrm>
              <a:custGeom>
                <a:avLst/>
                <a:gdLst>
                  <a:gd name="connsiteX0" fmla="*/ 112724 w 155966"/>
                  <a:gd name="connsiteY0" fmla="*/ 0 h 254467"/>
                  <a:gd name="connsiteX1" fmla="*/ 113104 w 155966"/>
                  <a:gd name="connsiteY1" fmla="*/ 1246 h 254467"/>
                  <a:gd name="connsiteX2" fmla="*/ 84529 w 155966"/>
                  <a:gd name="connsiteY2" fmla="*/ 48871 h 254467"/>
                  <a:gd name="connsiteX3" fmla="*/ 84529 w 155966"/>
                  <a:gd name="connsiteY3" fmla="*/ 141740 h 254467"/>
                  <a:gd name="connsiteX4" fmla="*/ 110722 w 155966"/>
                  <a:gd name="connsiteY4" fmla="*/ 208416 h 254467"/>
                  <a:gd name="connsiteX5" fmla="*/ 155966 w 155966"/>
                  <a:gd name="connsiteY5" fmla="*/ 251277 h 254467"/>
                  <a:gd name="connsiteX6" fmla="*/ 155452 w 155966"/>
                  <a:gd name="connsiteY6" fmla="*/ 254467 h 254467"/>
                  <a:gd name="connsiteX7" fmla="*/ 137511 w 155966"/>
                  <a:gd name="connsiteY7" fmla="*/ 251872 h 254467"/>
                  <a:gd name="connsiteX8" fmla="*/ 86612 w 155966"/>
                  <a:gd name="connsiteY8" fmla="*/ 247929 h 254467"/>
                  <a:gd name="connsiteX9" fmla="*/ 56314 w 155966"/>
                  <a:gd name="connsiteY9" fmla="*/ 245988 h 254467"/>
                  <a:gd name="connsiteX10" fmla="*/ 51340 w 155966"/>
                  <a:gd name="connsiteY10" fmla="*/ 232971 h 254467"/>
                  <a:gd name="connsiteX11" fmla="*/ 36904 w 155966"/>
                  <a:gd name="connsiteY11" fmla="*/ 210796 h 254467"/>
                  <a:gd name="connsiteX12" fmla="*/ 1185 w 155966"/>
                  <a:gd name="connsiteY12" fmla="*/ 125071 h 254467"/>
                  <a:gd name="connsiteX13" fmla="*/ 10710 w 155966"/>
                  <a:gd name="connsiteY13" fmla="*/ 41727 h 254467"/>
                  <a:gd name="connsiteX14" fmla="*/ 30690 w 155966"/>
                  <a:gd name="connsiteY14" fmla="*/ 13208 h 254467"/>
                  <a:gd name="connsiteX15" fmla="*/ 31919 w 155966"/>
                  <a:gd name="connsiteY15" fmla="*/ 3080 h 254467"/>
                  <a:gd name="connsiteX16" fmla="*/ 54168 w 155966"/>
                  <a:gd name="connsiteY16" fmla="*/ 1842 h 254467"/>
                  <a:gd name="connsiteX17" fmla="*/ 112724 w 155966"/>
                  <a:gd name="connsiteY17" fmla="*/ 0 h 25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55966" h="254467">
                    <a:moveTo>
                      <a:pt x="112724" y="0"/>
                    </a:moveTo>
                    <a:lnTo>
                      <a:pt x="113104" y="1246"/>
                    </a:lnTo>
                    <a:cubicBezTo>
                      <a:pt x="110723" y="14343"/>
                      <a:pt x="89291" y="25455"/>
                      <a:pt x="84529" y="48871"/>
                    </a:cubicBezTo>
                    <a:cubicBezTo>
                      <a:pt x="79767" y="72287"/>
                      <a:pt x="80164" y="115149"/>
                      <a:pt x="84529" y="141740"/>
                    </a:cubicBezTo>
                    <a:cubicBezTo>
                      <a:pt x="88894" y="168331"/>
                      <a:pt x="98816" y="190160"/>
                      <a:pt x="110722" y="208416"/>
                    </a:cubicBezTo>
                    <a:cubicBezTo>
                      <a:pt x="122628" y="226672"/>
                      <a:pt x="152791" y="233418"/>
                      <a:pt x="155966" y="251277"/>
                    </a:cubicBezTo>
                    <a:lnTo>
                      <a:pt x="155452" y="254467"/>
                    </a:lnTo>
                    <a:lnTo>
                      <a:pt x="137511" y="251872"/>
                    </a:lnTo>
                    <a:cubicBezTo>
                      <a:pt x="121438" y="250384"/>
                      <a:pt x="104719" y="249144"/>
                      <a:pt x="86612" y="247929"/>
                    </a:cubicBezTo>
                    <a:lnTo>
                      <a:pt x="56314" y="245988"/>
                    </a:lnTo>
                    <a:lnTo>
                      <a:pt x="51340" y="232971"/>
                    </a:lnTo>
                    <a:cubicBezTo>
                      <a:pt x="47124" y="227465"/>
                      <a:pt x="41667" y="221313"/>
                      <a:pt x="36904" y="210796"/>
                    </a:cubicBezTo>
                    <a:cubicBezTo>
                      <a:pt x="27379" y="189762"/>
                      <a:pt x="5551" y="153249"/>
                      <a:pt x="1185" y="125071"/>
                    </a:cubicBezTo>
                    <a:cubicBezTo>
                      <a:pt x="-3181" y="96893"/>
                      <a:pt x="5551" y="62364"/>
                      <a:pt x="10710" y="41727"/>
                    </a:cubicBezTo>
                    <a:cubicBezTo>
                      <a:pt x="14579" y="26249"/>
                      <a:pt x="26262" y="22603"/>
                      <a:pt x="30690" y="13208"/>
                    </a:cubicBezTo>
                    <a:lnTo>
                      <a:pt x="31919" y="3080"/>
                    </a:lnTo>
                    <a:lnTo>
                      <a:pt x="54168" y="1842"/>
                    </a:lnTo>
                    <a:lnTo>
                      <a:pt x="11272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30" name="任意多边形 429"/>
              <p:cNvSpPr/>
              <p:nvPr/>
            </p:nvSpPr>
            <p:spPr>
              <a:xfrm>
                <a:off x="2986078" y="4507522"/>
                <a:ext cx="193927" cy="276159"/>
              </a:xfrm>
              <a:custGeom>
                <a:avLst/>
                <a:gdLst>
                  <a:gd name="connsiteX0" fmla="*/ 193927 w 193927"/>
                  <a:gd name="connsiteY0" fmla="*/ 0 h 276159"/>
                  <a:gd name="connsiteX1" fmla="*/ 173841 w 193927"/>
                  <a:gd name="connsiteY1" fmla="*/ 4948 h 276159"/>
                  <a:gd name="connsiteX2" fmla="*/ 126216 w 193927"/>
                  <a:gd name="connsiteY2" fmla="*/ 45429 h 276159"/>
                  <a:gd name="connsiteX3" fmla="*/ 95260 w 193927"/>
                  <a:gd name="connsiteY3" fmla="*/ 147823 h 276159"/>
                  <a:gd name="connsiteX4" fmla="*/ 111928 w 193927"/>
                  <a:gd name="connsiteY4" fmla="*/ 219261 h 276159"/>
                  <a:gd name="connsiteX5" fmla="*/ 141006 w 193927"/>
                  <a:gd name="connsiteY5" fmla="*/ 242143 h 276159"/>
                  <a:gd name="connsiteX6" fmla="*/ 142346 w 193927"/>
                  <a:gd name="connsiteY6" fmla="*/ 249597 h 276159"/>
                  <a:gd name="connsiteX7" fmla="*/ 105827 w 193927"/>
                  <a:gd name="connsiteY7" fmla="*/ 254681 h 276159"/>
                  <a:gd name="connsiteX8" fmla="*/ 8564 w 193927"/>
                  <a:gd name="connsiteY8" fmla="*/ 276159 h 276159"/>
                  <a:gd name="connsiteX9" fmla="*/ 9535 w 193927"/>
                  <a:gd name="connsiteY9" fmla="*/ 274029 h 276159"/>
                  <a:gd name="connsiteX10" fmla="*/ 10 w 193927"/>
                  <a:gd name="connsiteY10" fmla="*/ 193067 h 276159"/>
                  <a:gd name="connsiteX11" fmla="*/ 11916 w 193927"/>
                  <a:gd name="connsiteY11" fmla="*/ 95435 h 276159"/>
                  <a:gd name="connsiteX12" fmla="*/ 40491 w 193927"/>
                  <a:gd name="connsiteY12" fmla="*/ 38285 h 276159"/>
                  <a:gd name="connsiteX13" fmla="*/ 42681 w 193927"/>
                  <a:gd name="connsiteY13" fmla="*/ 37224 h 276159"/>
                  <a:gd name="connsiteX14" fmla="*/ 68756 w 193927"/>
                  <a:gd name="connsiteY14" fmla="*/ 29155 h 276159"/>
                  <a:gd name="connsiteX15" fmla="*/ 71447 w 193927"/>
                  <a:gd name="connsiteY15" fmla="*/ 28760 h 276159"/>
                  <a:gd name="connsiteX16" fmla="*/ 95855 w 193927"/>
                  <a:gd name="connsiteY16" fmla="*/ 23998 h 276159"/>
                  <a:gd name="connsiteX17" fmla="*/ 104420 w 193927"/>
                  <a:gd name="connsiteY17" fmla="*/ 20435 h 276159"/>
                  <a:gd name="connsiteX18" fmla="*/ 135108 w 193927"/>
                  <a:gd name="connsiteY18" fmla="*/ 12948 h 276159"/>
                  <a:gd name="connsiteX19" fmla="*/ 192891 w 193927"/>
                  <a:gd name="connsiteY19" fmla="*/ 186 h 276159"/>
                  <a:gd name="connsiteX20" fmla="*/ 193927 w 193927"/>
                  <a:gd name="connsiteY20" fmla="*/ 0 h 276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3927" h="276159">
                    <a:moveTo>
                      <a:pt x="193927" y="0"/>
                    </a:moveTo>
                    <a:lnTo>
                      <a:pt x="173841" y="4948"/>
                    </a:lnTo>
                    <a:cubicBezTo>
                      <a:pt x="157172" y="13679"/>
                      <a:pt x="139313" y="21616"/>
                      <a:pt x="126216" y="45429"/>
                    </a:cubicBezTo>
                    <a:cubicBezTo>
                      <a:pt x="113119" y="69242"/>
                      <a:pt x="97641" y="118851"/>
                      <a:pt x="95260" y="147823"/>
                    </a:cubicBezTo>
                    <a:cubicBezTo>
                      <a:pt x="92879" y="176795"/>
                      <a:pt x="103991" y="201799"/>
                      <a:pt x="111928" y="219261"/>
                    </a:cubicBezTo>
                    <a:cubicBezTo>
                      <a:pt x="117881" y="232358"/>
                      <a:pt x="134773" y="234293"/>
                      <a:pt x="141006" y="242143"/>
                    </a:cubicBezTo>
                    <a:lnTo>
                      <a:pt x="142346" y="249597"/>
                    </a:lnTo>
                    <a:lnTo>
                      <a:pt x="105827" y="254681"/>
                    </a:lnTo>
                    <a:lnTo>
                      <a:pt x="8564" y="276159"/>
                    </a:lnTo>
                    <a:lnTo>
                      <a:pt x="9535" y="274029"/>
                    </a:lnTo>
                    <a:cubicBezTo>
                      <a:pt x="12313" y="252201"/>
                      <a:pt x="-387" y="222833"/>
                      <a:pt x="10" y="193067"/>
                    </a:cubicBezTo>
                    <a:cubicBezTo>
                      <a:pt x="407" y="163301"/>
                      <a:pt x="5169" y="121232"/>
                      <a:pt x="11916" y="95435"/>
                    </a:cubicBezTo>
                    <a:cubicBezTo>
                      <a:pt x="18663" y="69638"/>
                      <a:pt x="30569" y="49398"/>
                      <a:pt x="40491" y="38285"/>
                    </a:cubicBezTo>
                    <a:lnTo>
                      <a:pt x="42681" y="37224"/>
                    </a:lnTo>
                    <a:lnTo>
                      <a:pt x="68756" y="29155"/>
                    </a:lnTo>
                    <a:lnTo>
                      <a:pt x="71447" y="28760"/>
                    </a:lnTo>
                    <a:cubicBezTo>
                      <a:pt x="77400" y="26379"/>
                      <a:pt x="87322" y="25982"/>
                      <a:pt x="95855" y="23998"/>
                    </a:cubicBezTo>
                    <a:lnTo>
                      <a:pt x="104420" y="20435"/>
                    </a:lnTo>
                    <a:lnTo>
                      <a:pt x="135108" y="12948"/>
                    </a:lnTo>
                    <a:cubicBezTo>
                      <a:pt x="155907" y="8173"/>
                      <a:pt x="175329" y="3956"/>
                      <a:pt x="192891" y="186"/>
                    </a:cubicBezTo>
                    <a:lnTo>
                      <a:pt x="193927"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31" name="任意多边形 430"/>
              <p:cNvSpPr/>
              <p:nvPr/>
            </p:nvSpPr>
            <p:spPr>
              <a:xfrm>
                <a:off x="2928937" y="5026300"/>
                <a:ext cx="142876" cy="309535"/>
              </a:xfrm>
              <a:custGeom>
                <a:avLst/>
                <a:gdLst>
                  <a:gd name="connsiteX0" fmla="*/ 142272 w 142876"/>
                  <a:gd name="connsiteY0" fmla="*/ 0 h 309535"/>
                  <a:gd name="connsiteX1" fmla="*/ 142876 w 142876"/>
                  <a:gd name="connsiteY1" fmla="*/ 2901 h 309535"/>
                  <a:gd name="connsiteX2" fmla="*/ 107157 w 142876"/>
                  <a:gd name="connsiteY2" fmla="*/ 60051 h 309535"/>
                  <a:gd name="connsiteX3" fmla="*/ 83344 w 142876"/>
                  <a:gd name="connsiteY3" fmla="*/ 176732 h 309535"/>
                  <a:gd name="connsiteX4" fmla="*/ 109538 w 142876"/>
                  <a:gd name="connsiteY4" fmla="*/ 276745 h 309535"/>
                  <a:gd name="connsiteX5" fmla="*/ 120105 w 142876"/>
                  <a:gd name="connsiteY5" fmla="*/ 295497 h 309535"/>
                  <a:gd name="connsiteX6" fmla="*/ 123446 w 142876"/>
                  <a:gd name="connsiteY6" fmla="*/ 306455 h 309535"/>
                  <a:gd name="connsiteX7" fmla="*/ 64890 w 142876"/>
                  <a:gd name="connsiteY7" fmla="*/ 308297 h 309535"/>
                  <a:gd name="connsiteX8" fmla="*/ 42641 w 142876"/>
                  <a:gd name="connsiteY8" fmla="*/ 309535 h 309535"/>
                  <a:gd name="connsiteX9" fmla="*/ 42863 w 142876"/>
                  <a:gd name="connsiteY9" fmla="*/ 307701 h 309535"/>
                  <a:gd name="connsiteX10" fmla="*/ 4763 w 142876"/>
                  <a:gd name="connsiteY10" fmla="*/ 226739 h 309535"/>
                  <a:gd name="connsiteX11" fmla="*/ 4763 w 142876"/>
                  <a:gd name="connsiteY11" fmla="*/ 131489 h 309535"/>
                  <a:gd name="connsiteX12" fmla="*/ 42863 w 142876"/>
                  <a:gd name="connsiteY12" fmla="*/ 43382 h 309535"/>
                  <a:gd name="connsiteX13" fmla="*/ 50007 w 142876"/>
                  <a:gd name="connsiteY13" fmla="*/ 12426 h 309535"/>
                  <a:gd name="connsiteX14" fmla="*/ 49519 w 142876"/>
                  <a:gd name="connsiteY14" fmla="*/ 11218 h 309535"/>
                  <a:gd name="connsiteX15" fmla="*/ 111922 w 142876"/>
                  <a:gd name="connsiteY15" fmla="*/ 2902 h 309535"/>
                  <a:gd name="connsiteX16" fmla="*/ 142272 w 142876"/>
                  <a:gd name="connsiteY16" fmla="*/ 0 h 309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2876" h="309535">
                    <a:moveTo>
                      <a:pt x="142272" y="0"/>
                    </a:moveTo>
                    <a:lnTo>
                      <a:pt x="142876" y="2901"/>
                    </a:lnTo>
                    <a:cubicBezTo>
                      <a:pt x="140892" y="19173"/>
                      <a:pt x="117079" y="31079"/>
                      <a:pt x="107157" y="60051"/>
                    </a:cubicBezTo>
                    <a:cubicBezTo>
                      <a:pt x="97235" y="89023"/>
                      <a:pt x="82947" y="140616"/>
                      <a:pt x="83344" y="176732"/>
                    </a:cubicBezTo>
                    <a:cubicBezTo>
                      <a:pt x="83741" y="212848"/>
                      <a:pt x="102791" y="254917"/>
                      <a:pt x="109538" y="276745"/>
                    </a:cubicBezTo>
                    <a:cubicBezTo>
                      <a:pt x="112912" y="287659"/>
                      <a:pt x="117079" y="292124"/>
                      <a:pt x="120105" y="295497"/>
                    </a:cubicBezTo>
                    <a:lnTo>
                      <a:pt x="123446" y="306455"/>
                    </a:lnTo>
                    <a:lnTo>
                      <a:pt x="64890" y="308297"/>
                    </a:lnTo>
                    <a:lnTo>
                      <a:pt x="42641" y="309535"/>
                    </a:lnTo>
                    <a:lnTo>
                      <a:pt x="42863" y="307701"/>
                    </a:lnTo>
                    <a:cubicBezTo>
                      <a:pt x="40085" y="287461"/>
                      <a:pt x="11113" y="256108"/>
                      <a:pt x="4763" y="226739"/>
                    </a:cubicBezTo>
                    <a:cubicBezTo>
                      <a:pt x="-1587" y="197370"/>
                      <a:pt x="-1587" y="162049"/>
                      <a:pt x="4763" y="131489"/>
                    </a:cubicBezTo>
                    <a:cubicBezTo>
                      <a:pt x="11113" y="100929"/>
                      <a:pt x="35322" y="63226"/>
                      <a:pt x="42863" y="43382"/>
                    </a:cubicBezTo>
                    <a:cubicBezTo>
                      <a:pt x="50404" y="23538"/>
                      <a:pt x="51991" y="25920"/>
                      <a:pt x="50007" y="12426"/>
                    </a:cubicBezTo>
                    <a:lnTo>
                      <a:pt x="49519" y="11218"/>
                    </a:lnTo>
                    <a:lnTo>
                      <a:pt x="111922" y="2902"/>
                    </a:lnTo>
                    <a:lnTo>
                      <a:pt x="142272"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32" name="任意多边形 431"/>
              <p:cNvSpPr/>
              <p:nvPr/>
            </p:nvSpPr>
            <p:spPr>
              <a:xfrm>
                <a:off x="2975548" y="5578977"/>
                <a:ext cx="148993" cy="250127"/>
              </a:xfrm>
              <a:custGeom>
                <a:avLst/>
                <a:gdLst>
                  <a:gd name="connsiteX0" fmla="*/ 24054 w 148993"/>
                  <a:gd name="connsiteY0" fmla="*/ 0 h 250127"/>
                  <a:gd name="connsiteX1" fmla="*/ 50723 w 148993"/>
                  <a:gd name="connsiteY1" fmla="*/ 1708 h 250127"/>
                  <a:gd name="connsiteX2" fmla="*/ 101622 w 148993"/>
                  <a:gd name="connsiteY2" fmla="*/ 5651 h 250127"/>
                  <a:gd name="connsiteX3" fmla="*/ 119563 w 148993"/>
                  <a:gd name="connsiteY3" fmla="*/ 8246 h 250127"/>
                  <a:gd name="connsiteX4" fmla="*/ 117882 w 148993"/>
                  <a:gd name="connsiteY4" fmla="*/ 18674 h 250127"/>
                  <a:gd name="connsiteX5" fmla="*/ 93883 w 148993"/>
                  <a:gd name="connsiteY5" fmla="*/ 69350 h 250127"/>
                  <a:gd name="connsiteX6" fmla="*/ 96264 w 148993"/>
                  <a:gd name="connsiteY6" fmla="*/ 174125 h 250127"/>
                  <a:gd name="connsiteX7" fmla="*/ 139128 w 148993"/>
                  <a:gd name="connsiteY7" fmla="*/ 240800 h 250127"/>
                  <a:gd name="connsiteX8" fmla="*/ 148993 w 148993"/>
                  <a:gd name="connsiteY8" fmla="*/ 250127 h 250127"/>
                  <a:gd name="connsiteX9" fmla="*/ 116208 w 148993"/>
                  <a:gd name="connsiteY9" fmla="*/ 243034 h 250127"/>
                  <a:gd name="connsiteX10" fmla="*/ 54150 w 148993"/>
                  <a:gd name="connsiteY10" fmla="*/ 230226 h 250127"/>
                  <a:gd name="connsiteX11" fmla="*/ 48640 w 148993"/>
                  <a:gd name="connsiteY11" fmla="*/ 224132 h 250127"/>
                  <a:gd name="connsiteX12" fmla="*/ 8158 w 148993"/>
                  <a:gd name="connsiteY12" fmla="*/ 140788 h 250127"/>
                  <a:gd name="connsiteX13" fmla="*/ 1015 w 148993"/>
                  <a:gd name="connsiteY13" fmla="*/ 66970 h 250127"/>
                  <a:gd name="connsiteX14" fmla="*/ 22446 w 148993"/>
                  <a:gd name="connsiteY14" fmla="*/ 5056 h 250127"/>
                  <a:gd name="connsiteX15" fmla="*/ 24054 w 148993"/>
                  <a:gd name="connsiteY15" fmla="*/ 0 h 250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8993" h="250127">
                    <a:moveTo>
                      <a:pt x="24054" y="0"/>
                    </a:moveTo>
                    <a:lnTo>
                      <a:pt x="50723" y="1708"/>
                    </a:lnTo>
                    <a:cubicBezTo>
                      <a:pt x="68830" y="2923"/>
                      <a:pt x="85549" y="4163"/>
                      <a:pt x="101622" y="5651"/>
                    </a:cubicBezTo>
                    <a:lnTo>
                      <a:pt x="119563" y="8246"/>
                    </a:lnTo>
                    <a:lnTo>
                      <a:pt x="117882" y="18674"/>
                    </a:lnTo>
                    <a:cubicBezTo>
                      <a:pt x="111892" y="32664"/>
                      <a:pt x="96860" y="48217"/>
                      <a:pt x="93883" y="69350"/>
                    </a:cubicBezTo>
                    <a:cubicBezTo>
                      <a:pt x="89914" y="97528"/>
                      <a:pt x="88723" y="145550"/>
                      <a:pt x="96264" y="174125"/>
                    </a:cubicBezTo>
                    <a:cubicBezTo>
                      <a:pt x="103805" y="202700"/>
                      <a:pt x="126031" y="223337"/>
                      <a:pt x="139128" y="240800"/>
                    </a:cubicBezTo>
                    <a:lnTo>
                      <a:pt x="148993" y="250127"/>
                    </a:lnTo>
                    <a:lnTo>
                      <a:pt x="116208" y="243034"/>
                    </a:lnTo>
                    <a:lnTo>
                      <a:pt x="54150" y="230226"/>
                    </a:lnTo>
                    <a:lnTo>
                      <a:pt x="48640" y="224132"/>
                    </a:lnTo>
                    <a:cubicBezTo>
                      <a:pt x="31574" y="201113"/>
                      <a:pt x="16095" y="166982"/>
                      <a:pt x="8158" y="140788"/>
                    </a:cubicBezTo>
                    <a:cubicBezTo>
                      <a:pt x="221" y="114594"/>
                      <a:pt x="-1366" y="89592"/>
                      <a:pt x="1015" y="66970"/>
                    </a:cubicBezTo>
                    <a:cubicBezTo>
                      <a:pt x="3396" y="44348"/>
                      <a:pt x="22049" y="20931"/>
                      <a:pt x="22446" y="5056"/>
                    </a:cubicBezTo>
                    <a:lnTo>
                      <a:pt x="2405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21" name="组合 220"/>
            <p:cNvGrpSpPr/>
            <p:nvPr/>
          </p:nvGrpSpPr>
          <p:grpSpPr>
            <a:xfrm>
              <a:off x="2936505" y="6322718"/>
              <a:ext cx="1339826" cy="430610"/>
              <a:chOff x="2936505" y="6322718"/>
              <a:chExt cx="1339826" cy="430610"/>
            </a:xfrm>
            <a:solidFill>
              <a:srgbClr val="F25720"/>
            </a:solidFill>
          </p:grpSpPr>
          <p:sp>
            <p:nvSpPr>
              <p:cNvPr id="422" name="任意多边形 421"/>
              <p:cNvSpPr/>
              <p:nvPr/>
            </p:nvSpPr>
            <p:spPr>
              <a:xfrm>
                <a:off x="4072150" y="6621256"/>
                <a:ext cx="204181" cy="132072"/>
              </a:xfrm>
              <a:custGeom>
                <a:avLst/>
                <a:gdLst>
                  <a:gd name="connsiteX0" fmla="*/ 109520 w 204181"/>
                  <a:gd name="connsiteY0" fmla="*/ 0 h 132072"/>
                  <a:gd name="connsiteX1" fmla="*/ 109325 w 204181"/>
                  <a:gd name="connsiteY1" fmla="*/ 3382 h 132072"/>
                  <a:gd name="connsiteX2" fmla="*/ 137900 w 204181"/>
                  <a:gd name="connsiteY2" fmla="*/ 70057 h 132072"/>
                  <a:gd name="connsiteX3" fmla="*/ 193488 w 204181"/>
                  <a:gd name="connsiteY3" fmla="*/ 122407 h 132072"/>
                  <a:gd name="connsiteX4" fmla="*/ 204181 w 204181"/>
                  <a:gd name="connsiteY4" fmla="*/ 132072 h 132072"/>
                  <a:gd name="connsiteX5" fmla="*/ 91912 w 204181"/>
                  <a:gd name="connsiteY5" fmla="*/ 126463 h 132072"/>
                  <a:gd name="connsiteX6" fmla="*/ 41058 w 204181"/>
                  <a:gd name="connsiteY6" fmla="*/ 119494 h 132072"/>
                  <a:gd name="connsiteX7" fmla="*/ 23600 w 204181"/>
                  <a:gd name="connsiteY7" fmla="*/ 98632 h 132072"/>
                  <a:gd name="connsiteX8" fmla="*/ 5146 w 204181"/>
                  <a:gd name="connsiteY8" fmla="*/ 49816 h 132072"/>
                  <a:gd name="connsiteX9" fmla="*/ 0 w 204181"/>
                  <a:gd name="connsiteY9" fmla="*/ 5215 h 132072"/>
                  <a:gd name="connsiteX10" fmla="*/ 109520 w 204181"/>
                  <a:gd name="connsiteY10" fmla="*/ 0 h 132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4181" h="132072">
                    <a:moveTo>
                      <a:pt x="109520" y="0"/>
                    </a:moveTo>
                    <a:lnTo>
                      <a:pt x="109325" y="3382"/>
                    </a:lnTo>
                    <a:cubicBezTo>
                      <a:pt x="113294" y="27194"/>
                      <a:pt x="121231" y="47832"/>
                      <a:pt x="137900" y="70057"/>
                    </a:cubicBezTo>
                    <a:cubicBezTo>
                      <a:pt x="150402" y="86726"/>
                      <a:pt x="174959" y="106520"/>
                      <a:pt x="193488" y="122407"/>
                    </a:cubicBezTo>
                    <a:lnTo>
                      <a:pt x="204181" y="132072"/>
                    </a:lnTo>
                    <a:lnTo>
                      <a:pt x="91912" y="126463"/>
                    </a:lnTo>
                    <a:lnTo>
                      <a:pt x="41058" y="119494"/>
                    </a:lnTo>
                    <a:lnTo>
                      <a:pt x="23600" y="98632"/>
                    </a:lnTo>
                    <a:cubicBezTo>
                      <a:pt x="14472" y="84742"/>
                      <a:pt x="8718" y="67081"/>
                      <a:pt x="5146" y="49816"/>
                    </a:cubicBezTo>
                    <a:lnTo>
                      <a:pt x="0" y="5215"/>
                    </a:lnTo>
                    <a:lnTo>
                      <a:pt x="10952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23" name="任意多边形 422"/>
              <p:cNvSpPr/>
              <p:nvPr/>
            </p:nvSpPr>
            <p:spPr>
              <a:xfrm>
                <a:off x="3806362" y="6601774"/>
                <a:ext cx="198814" cy="124171"/>
              </a:xfrm>
              <a:custGeom>
                <a:avLst/>
                <a:gdLst>
                  <a:gd name="connsiteX0" fmla="*/ 0 w 198814"/>
                  <a:gd name="connsiteY0" fmla="*/ 0 h 124171"/>
                  <a:gd name="connsiteX1" fmla="*/ 85424 w 198814"/>
                  <a:gd name="connsiteY1" fmla="*/ 11920 h 124171"/>
                  <a:gd name="connsiteX2" fmla="*/ 93233 w 198814"/>
                  <a:gd name="connsiteY2" fmla="*/ 28817 h 124171"/>
                  <a:gd name="connsiteX3" fmla="*/ 122701 w 198814"/>
                  <a:gd name="connsiteY3" fmla="*/ 70489 h 124171"/>
                  <a:gd name="connsiteX4" fmla="*/ 188185 w 198814"/>
                  <a:gd name="connsiteY4" fmla="*/ 117221 h 124171"/>
                  <a:gd name="connsiteX5" fmla="*/ 198814 w 198814"/>
                  <a:gd name="connsiteY5" fmla="*/ 124171 h 124171"/>
                  <a:gd name="connsiteX6" fmla="*/ 189375 w 198814"/>
                  <a:gd name="connsiteY6" fmla="*/ 122877 h 124171"/>
                  <a:gd name="connsiteX7" fmla="*/ 100059 w 198814"/>
                  <a:gd name="connsiteY7" fmla="*/ 102208 h 124171"/>
                  <a:gd name="connsiteX8" fmla="*/ 67322 w 198814"/>
                  <a:gd name="connsiteY8" fmla="*/ 92981 h 124171"/>
                  <a:gd name="connsiteX9" fmla="*/ 47692 w 198814"/>
                  <a:gd name="connsiteY9" fmla="*/ 75251 h 124171"/>
                  <a:gd name="connsiteX10" fmla="*/ 17926 w 198814"/>
                  <a:gd name="connsiteY10" fmla="*/ 37151 h 124171"/>
                  <a:gd name="connsiteX11" fmla="*/ 5015 w 198814"/>
                  <a:gd name="connsiteY11" fmla="*/ 12148 h 124171"/>
                  <a:gd name="connsiteX12" fmla="*/ 0 w 198814"/>
                  <a:gd name="connsiteY12" fmla="*/ 0 h 1241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814" h="124171">
                    <a:moveTo>
                      <a:pt x="0" y="0"/>
                    </a:moveTo>
                    <a:lnTo>
                      <a:pt x="85424" y="11920"/>
                    </a:lnTo>
                    <a:lnTo>
                      <a:pt x="93233" y="28817"/>
                    </a:lnTo>
                    <a:cubicBezTo>
                      <a:pt x="100079" y="42509"/>
                      <a:pt x="108811" y="56599"/>
                      <a:pt x="122701" y="70489"/>
                    </a:cubicBezTo>
                    <a:cubicBezTo>
                      <a:pt x="136592" y="84380"/>
                      <a:pt x="163381" y="101445"/>
                      <a:pt x="188185" y="117221"/>
                    </a:cubicBezTo>
                    <a:lnTo>
                      <a:pt x="198814" y="124171"/>
                    </a:lnTo>
                    <a:lnTo>
                      <a:pt x="189375" y="122877"/>
                    </a:lnTo>
                    <a:cubicBezTo>
                      <a:pt x="160701" y="117222"/>
                      <a:pt x="130687" y="110177"/>
                      <a:pt x="100059" y="102208"/>
                    </a:cubicBezTo>
                    <a:lnTo>
                      <a:pt x="67322" y="92981"/>
                    </a:lnTo>
                    <a:lnTo>
                      <a:pt x="47692" y="75251"/>
                    </a:lnTo>
                    <a:cubicBezTo>
                      <a:pt x="36381" y="63742"/>
                      <a:pt x="26261" y="51439"/>
                      <a:pt x="17926" y="37151"/>
                    </a:cubicBezTo>
                    <a:cubicBezTo>
                      <a:pt x="13759" y="30007"/>
                      <a:pt x="9294" y="21375"/>
                      <a:pt x="5015" y="12148"/>
                    </a:cubicBez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24" name="任意多边形 423"/>
              <p:cNvSpPr/>
              <p:nvPr/>
            </p:nvSpPr>
            <p:spPr>
              <a:xfrm>
                <a:off x="3591590" y="6551182"/>
                <a:ext cx="116885" cy="93441"/>
              </a:xfrm>
              <a:custGeom>
                <a:avLst/>
                <a:gdLst>
                  <a:gd name="connsiteX0" fmla="*/ 0 w 116885"/>
                  <a:gd name="connsiteY0" fmla="*/ 0 h 93441"/>
                  <a:gd name="connsiteX1" fmla="*/ 58413 w 116885"/>
                  <a:gd name="connsiteY1" fmla="*/ 17270 h 93441"/>
                  <a:gd name="connsiteX2" fmla="*/ 82350 w 116885"/>
                  <a:gd name="connsiteY2" fmla="*/ 22792 h 93441"/>
                  <a:gd name="connsiteX3" fmla="*/ 85060 w 116885"/>
                  <a:gd name="connsiteY3" fmla="*/ 28212 h 93441"/>
                  <a:gd name="connsiteX4" fmla="*/ 96966 w 116885"/>
                  <a:gd name="connsiteY4" fmla="*/ 59169 h 93441"/>
                  <a:gd name="connsiteX5" fmla="*/ 111254 w 116885"/>
                  <a:gd name="connsiteY5" fmla="*/ 87743 h 93441"/>
                  <a:gd name="connsiteX6" fmla="*/ 116885 w 116885"/>
                  <a:gd name="connsiteY6" fmla="*/ 93441 h 93441"/>
                  <a:gd name="connsiteX7" fmla="*/ 42197 w 116885"/>
                  <a:gd name="connsiteY7" fmla="*/ 68694 h 93441"/>
                  <a:gd name="connsiteX8" fmla="*/ 31147 w 116885"/>
                  <a:gd name="connsiteY8" fmla="*/ 64800 h 93441"/>
                  <a:gd name="connsiteX9" fmla="*/ 24190 w 116885"/>
                  <a:gd name="connsiteY9" fmla="*/ 54852 h 93441"/>
                  <a:gd name="connsiteX10" fmla="*/ 13623 w 116885"/>
                  <a:gd name="connsiteY10" fmla="*/ 37736 h 93441"/>
                  <a:gd name="connsiteX11" fmla="*/ 1716 w 116885"/>
                  <a:gd name="connsiteY11" fmla="*/ 2018 h 93441"/>
                  <a:gd name="connsiteX12" fmla="*/ 0 w 116885"/>
                  <a:gd name="connsiteY12" fmla="*/ 0 h 9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6885" h="93441">
                    <a:moveTo>
                      <a:pt x="0" y="0"/>
                    </a:moveTo>
                    <a:lnTo>
                      <a:pt x="58413" y="17270"/>
                    </a:lnTo>
                    <a:lnTo>
                      <a:pt x="82350" y="22792"/>
                    </a:lnTo>
                    <a:lnTo>
                      <a:pt x="85060" y="28212"/>
                    </a:lnTo>
                    <a:cubicBezTo>
                      <a:pt x="89822" y="38928"/>
                      <a:pt x="92600" y="49247"/>
                      <a:pt x="96966" y="59169"/>
                    </a:cubicBezTo>
                    <a:cubicBezTo>
                      <a:pt x="101332" y="69091"/>
                      <a:pt x="96570" y="69487"/>
                      <a:pt x="111254" y="87743"/>
                    </a:cubicBezTo>
                    <a:lnTo>
                      <a:pt x="116885" y="93441"/>
                    </a:lnTo>
                    <a:lnTo>
                      <a:pt x="42197" y="68694"/>
                    </a:lnTo>
                    <a:lnTo>
                      <a:pt x="31147" y="64800"/>
                    </a:lnTo>
                    <a:lnTo>
                      <a:pt x="24190" y="54852"/>
                    </a:lnTo>
                    <a:cubicBezTo>
                      <a:pt x="19973" y="48849"/>
                      <a:pt x="16997" y="44285"/>
                      <a:pt x="13623" y="37736"/>
                    </a:cubicBezTo>
                    <a:cubicBezTo>
                      <a:pt x="6876" y="24639"/>
                      <a:pt x="8066" y="13527"/>
                      <a:pt x="1716" y="2018"/>
                    </a:cubicBez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25" name="任意多边形 424"/>
              <p:cNvSpPr/>
              <p:nvPr/>
            </p:nvSpPr>
            <p:spPr>
              <a:xfrm>
                <a:off x="3243817" y="6436784"/>
                <a:ext cx="158515" cy="94503"/>
              </a:xfrm>
              <a:custGeom>
                <a:avLst/>
                <a:gdLst>
                  <a:gd name="connsiteX0" fmla="*/ 0 w 158515"/>
                  <a:gd name="connsiteY0" fmla="*/ 0 h 94503"/>
                  <a:gd name="connsiteX1" fmla="*/ 5458 w 158515"/>
                  <a:gd name="connsiteY1" fmla="*/ 1996 h 94503"/>
                  <a:gd name="connsiteX2" fmla="*/ 69435 w 158515"/>
                  <a:gd name="connsiteY2" fmla="*/ 24783 h 94503"/>
                  <a:gd name="connsiteX3" fmla="*/ 120766 w 158515"/>
                  <a:gd name="connsiteY3" fmla="*/ 42380 h 94503"/>
                  <a:gd name="connsiteX4" fmla="*/ 120888 w 158515"/>
                  <a:gd name="connsiteY4" fmla="*/ 42597 h 94503"/>
                  <a:gd name="connsiteX5" fmla="*/ 132794 w 158515"/>
                  <a:gd name="connsiteY5" fmla="*/ 68792 h 94503"/>
                  <a:gd name="connsiteX6" fmla="*/ 143659 w 158515"/>
                  <a:gd name="connsiteY6" fmla="*/ 79358 h 94503"/>
                  <a:gd name="connsiteX7" fmla="*/ 158515 w 158515"/>
                  <a:gd name="connsiteY7" fmla="*/ 94503 h 94503"/>
                  <a:gd name="connsiteX8" fmla="*/ 85170 w 158515"/>
                  <a:gd name="connsiteY8" fmla="*/ 64030 h 94503"/>
                  <a:gd name="connsiteX9" fmla="*/ 52069 w 158515"/>
                  <a:gd name="connsiteY9" fmla="*/ 49638 h 94503"/>
                  <a:gd name="connsiteX10" fmla="*/ 42307 w 158515"/>
                  <a:gd name="connsiteY10" fmla="*/ 40216 h 94503"/>
                  <a:gd name="connsiteX11" fmla="*/ 30401 w 158515"/>
                  <a:gd name="connsiteY11" fmla="*/ 14022 h 94503"/>
                  <a:gd name="connsiteX12" fmla="*/ 15667 w 158515"/>
                  <a:gd name="connsiteY12" fmla="*/ 7474 h 94503"/>
                  <a:gd name="connsiteX13" fmla="*/ 0 w 158515"/>
                  <a:gd name="connsiteY13" fmla="*/ 0 h 9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8515" h="94503">
                    <a:moveTo>
                      <a:pt x="0" y="0"/>
                    </a:moveTo>
                    <a:lnTo>
                      <a:pt x="5458" y="1996"/>
                    </a:lnTo>
                    <a:cubicBezTo>
                      <a:pt x="28924" y="10496"/>
                      <a:pt x="51350" y="18514"/>
                      <a:pt x="69435" y="24783"/>
                    </a:cubicBezTo>
                    <a:lnTo>
                      <a:pt x="120766" y="42380"/>
                    </a:lnTo>
                    <a:lnTo>
                      <a:pt x="120888" y="42597"/>
                    </a:lnTo>
                    <a:cubicBezTo>
                      <a:pt x="126047" y="53313"/>
                      <a:pt x="126444" y="60061"/>
                      <a:pt x="132794" y="68792"/>
                    </a:cubicBezTo>
                    <a:cubicBezTo>
                      <a:pt x="135969" y="73158"/>
                      <a:pt x="139442" y="75836"/>
                      <a:pt x="143659" y="79358"/>
                    </a:cubicBezTo>
                    <a:lnTo>
                      <a:pt x="158515" y="94503"/>
                    </a:lnTo>
                    <a:lnTo>
                      <a:pt x="85170" y="64030"/>
                    </a:lnTo>
                    <a:lnTo>
                      <a:pt x="52069" y="49638"/>
                    </a:lnTo>
                    <a:lnTo>
                      <a:pt x="42307" y="40216"/>
                    </a:lnTo>
                    <a:cubicBezTo>
                      <a:pt x="30004" y="26722"/>
                      <a:pt x="37545" y="20769"/>
                      <a:pt x="30401" y="14022"/>
                    </a:cubicBezTo>
                    <a:cubicBezTo>
                      <a:pt x="26829" y="10649"/>
                      <a:pt x="21372" y="9160"/>
                      <a:pt x="15667" y="7474"/>
                    </a:cubicBez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26" name="任意多边形 425"/>
              <p:cNvSpPr/>
              <p:nvPr/>
            </p:nvSpPr>
            <p:spPr>
              <a:xfrm>
                <a:off x="2936505" y="6322718"/>
                <a:ext cx="111359" cy="53896"/>
              </a:xfrm>
              <a:custGeom>
                <a:avLst/>
                <a:gdLst>
                  <a:gd name="connsiteX0" fmla="*/ 0 w 111359"/>
                  <a:gd name="connsiteY0" fmla="*/ 0 h 53896"/>
                  <a:gd name="connsiteX1" fmla="*/ 9252 w 111359"/>
                  <a:gd name="connsiteY1" fmla="*/ 2848 h 53896"/>
                  <a:gd name="connsiteX2" fmla="*/ 61225 w 111359"/>
                  <a:gd name="connsiteY2" fmla="*/ 20097 h 53896"/>
                  <a:gd name="connsiteX3" fmla="*/ 84029 w 111359"/>
                  <a:gd name="connsiteY3" fmla="*/ 28951 h 53896"/>
                  <a:gd name="connsiteX4" fmla="*/ 101785 w 111359"/>
                  <a:gd name="connsiteY4" fmla="*/ 45525 h 53896"/>
                  <a:gd name="connsiteX5" fmla="*/ 111359 w 111359"/>
                  <a:gd name="connsiteY5" fmla="*/ 53896 h 53896"/>
                  <a:gd name="connsiteX6" fmla="*/ 11483 w 111359"/>
                  <a:gd name="connsiteY6" fmla="*/ 11408 h 53896"/>
                  <a:gd name="connsiteX7" fmla="*/ 10864 w 111359"/>
                  <a:gd name="connsiteY7" fmla="*/ 11162 h 53896"/>
                  <a:gd name="connsiteX8" fmla="*/ 0 w 111359"/>
                  <a:gd name="connsiteY8" fmla="*/ 0 h 5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359" h="53896">
                    <a:moveTo>
                      <a:pt x="0" y="0"/>
                    </a:moveTo>
                    <a:lnTo>
                      <a:pt x="9252" y="2848"/>
                    </a:lnTo>
                    <a:cubicBezTo>
                      <a:pt x="30955" y="9600"/>
                      <a:pt x="47563" y="15177"/>
                      <a:pt x="61225" y="20097"/>
                    </a:cubicBezTo>
                    <a:lnTo>
                      <a:pt x="84029" y="28951"/>
                    </a:lnTo>
                    <a:lnTo>
                      <a:pt x="101785" y="45525"/>
                    </a:lnTo>
                    <a:lnTo>
                      <a:pt x="111359" y="53896"/>
                    </a:lnTo>
                    <a:lnTo>
                      <a:pt x="11483" y="11408"/>
                    </a:lnTo>
                    <a:lnTo>
                      <a:pt x="10864" y="11162"/>
                    </a:ln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sp>
          <p:nvSpPr>
            <p:cNvPr id="222" name="任意多边形 221"/>
            <p:cNvSpPr/>
            <p:nvPr/>
          </p:nvSpPr>
          <p:spPr>
            <a:xfrm>
              <a:off x="3553032" y="6479356"/>
              <a:ext cx="120908" cy="94619"/>
            </a:xfrm>
            <a:custGeom>
              <a:avLst/>
              <a:gdLst>
                <a:gd name="connsiteX0" fmla="*/ 0 w 120908"/>
                <a:gd name="connsiteY0" fmla="*/ 0 h 94619"/>
                <a:gd name="connsiteX1" fmla="*/ 64056 w 120908"/>
                <a:gd name="connsiteY1" fmla="*/ 19831 h 94619"/>
                <a:gd name="connsiteX2" fmla="*/ 100810 w 120908"/>
                <a:gd name="connsiteY2" fmla="*/ 29864 h 94619"/>
                <a:gd name="connsiteX3" fmla="*/ 106949 w 120908"/>
                <a:gd name="connsiteY3" fmla="*/ 66701 h 94619"/>
                <a:gd name="connsiteX4" fmla="*/ 120908 w 120908"/>
                <a:gd name="connsiteY4" fmla="*/ 94619 h 94619"/>
                <a:gd name="connsiteX5" fmla="*/ 96971 w 120908"/>
                <a:gd name="connsiteY5" fmla="*/ 89097 h 94619"/>
                <a:gd name="connsiteX6" fmla="*/ 38557 w 120908"/>
                <a:gd name="connsiteY6" fmla="*/ 71826 h 94619"/>
                <a:gd name="connsiteX7" fmla="*/ 27624 w 120908"/>
                <a:gd name="connsiteY7" fmla="*/ 58963 h 94619"/>
                <a:gd name="connsiteX8" fmla="*/ 14081 w 120908"/>
                <a:gd name="connsiteY8" fmla="*/ 40508 h 94619"/>
                <a:gd name="connsiteX9" fmla="*/ 1729 w 120908"/>
                <a:gd name="connsiteY9" fmla="*/ 6426 h 94619"/>
                <a:gd name="connsiteX10" fmla="*/ 0 w 120908"/>
                <a:gd name="connsiteY10" fmla="*/ 0 h 94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908" h="94619">
                  <a:moveTo>
                    <a:pt x="0" y="0"/>
                  </a:moveTo>
                  <a:lnTo>
                    <a:pt x="64056" y="19831"/>
                  </a:lnTo>
                  <a:lnTo>
                    <a:pt x="100810" y="29864"/>
                  </a:lnTo>
                  <a:lnTo>
                    <a:pt x="106949" y="66701"/>
                  </a:lnTo>
                  <a:lnTo>
                    <a:pt x="120908" y="94619"/>
                  </a:lnTo>
                  <a:lnTo>
                    <a:pt x="96971" y="89097"/>
                  </a:lnTo>
                  <a:lnTo>
                    <a:pt x="38557" y="71826"/>
                  </a:lnTo>
                  <a:lnTo>
                    <a:pt x="27624" y="58963"/>
                  </a:lnTo>
                  <a:cubicBezTo>
                    <a:pt x="22812" y="54101"/>
                    <a:pt x="17851" y="48644"/>
                    <a:pt x="14081" y="40508"/>
                  </a:cubicBezTo>
                  <a:cubicBezTo>
                    <a:pt x="10311" y="32372"/>
                    <a:pt x="5549" y="19076"/>
                    <a:pt x="1729" y="6426"/>
                  </a:cubicBezTo>
                  <a:lnTo>
                    <a:pt x="0"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23" name="任意多边形 222"/>
            <p:cNvSpPr/>
            <p:nvPr/>
          </p:nvSpPr>
          <p:spPr>
            <a:xfrm>
              <a:off x="2889553" y="6241178"/>
              <a:ext cx="130980" cy="110491"/>
            </a:xfrm>
            <a:custGeom>
              <a:avLst/>
              <a:gdLst>
                <a:gd name="connsiteX0" fmla="*/ 0 w 130980"/>
                <a:gd name="connsiteY0" fmla="*/ 0 h 110491"/>
                <a:gd name="connsiteX1" fmla="*/ 9904 w 130980"/>
                <a:gd name="connsiteY1" fmla="*/ 3366 h 110491"/>
                <a:gd name="connsiteX2" fmla="*/ 87042 w 130980"/>
                <a:gd name="connsiteY2" fmla="*/ 31370 h 110491"/>
                <a:gd name="connsiteX3" fmla="*/ 89837 w 130980"/>
                <a:gd name="connsiteY3" fmla="*/ 42791 h 110491"/>
                <a:gd name="connsiteX4" fmla="*/ 96535 w 130980"/>
                <a:gd name="connsiteY4" fmla="*/ 64371 h 110491"/>
                <a:gd name="connsiteX5" fmla="*/ 127491 w 130980"/>
                <a:gd name="connsiteY5" fmla="*/ 107234 h 110491"/>
                <a:gd name="connsiteX6" fmla="*/ 130980 w 130980"/>
                <a:gd name="connsiteY6" fmla="*/ 110491 h 110491"/>
                <a:gd name="connsiteX7" fmla="*/ 108176 w 130980"/>
                <a:gd name="connsiteY7" fmla="*/ 101637 h 110491"/>
                <a:gd name="connsiteX8" fmla="*/ 56203 w 130980"/>
                <a:gd name="connsiteY8" fmla="*/ 84388 h 110491"/>
                <a:gd name="connsiteX9" fmla="*/ 46951 w 130980"/>
                <a:gd name="connsiteY9" fmla="*/ 81540 h 110491"/>
                <a:gd name="connsiteX10" fmla="*/ 44147 w 130980"/>
                <a:gd name="connsiteY10" fmla="*/ 78659 h 110491"/>
                <a:gd name="connsiteX11" fmla="*/ 10810 w 130980"/>
                <a:gd name="connsiteY11" fmla="*/ 35796 h 110491"/>
                <a:gd name="connsiteX12" fmla="*/ 987 w 130980"/>
                <a:gd name="connsiteY12" fmla="*/ 10644 h 110491"/>
                <a:gd name="connsiteX13" fmla="*/ 0 w 130980"/>
                <a:gd name="connsiteY13" fmla="*/ 0 h 110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980" h="110491">
                  <a:moveTo>
                    <a:pt x="0" y="0"/>
                  </a:moveTo>
                  <a:lnTo>
                    <a:pt x="9904" y="3366"/>
                  </a:lnTo>
                  <a:lnTo>
                    <a:pt x="87042" y="31370"/>
                  </a:lnTo>
                  <a:lnTo>
                    <a:pt x="89837" y="42791"/>
                  </a:lnTo>
                  <a:cubicBezTo>
                    <a:pt x="91276" y="49984"/>
                    <a:pt x="92963" y="57227"/>
                    <a:pt x="96535" y="64371"/>
                  </a:cubicBezTo>
                  <a:cubicBezTo>
                    <a:pt x="103679" y="78659"/>
                    <a:pt x="108838" y="87390"/>
                    <a:pt x="127491" y="107234"/>
                  </a:cubicBezTo>
                  <a:lnTo>
                    <a:pt x="130980" y="110491"/>
                  </a:lnTo>
                  <a:lnTo>
                    <a:pt x="108176" y="101637"/>
                  </a:lnTo>
                  <a:cubicBezTo>
                    <a:pt x="94514" y="96717"/>
                    <a:pt x="77906" y="91140"/>
                    <a:pt x="56203" y="84388"/>
                  </a:cubicBezTo>
                  <a:lnTo>
                    <a:pt x="46951" y="81540"/>
                  </a:lnTo>
                  <a:lnTo>
                    <a:pt x="44147" y="78659"/>
                  </a:lnTo>
                  <a:cubicBezTo>
                    <a:pt x="29859" y="63578"/>
                    <a:pt x="18351" y="50877"/>
                    <a:pt x="10810" y="35796"/>
                  </a:cubicBezTo>
                  <a:cubicBezTo>
                    <a:pt x="7040" y="28256"/>
                    <a:pt x="3368" y="19227"/>
                    <a:pt x="987" y="10644"/>
                  </a:cubicBezTo>
                  <a:lnTo>
                    <a:pt x="0" y="0"/>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24" name="任意多边形 223"/>
            <p:cNvSpPr/>
            <p:nvPr/>
          </p:nvSpPr>
          <p:spPr>
            <a:xfrm rot="2384589">
              <a:off x="3194315" y="6374154"/>
              <a:ext cx="192039" cy="88246"/>
            </a:xfrm>
            <a:custGeom>
              <a:avLst/>
              <a:gdLst>
                <a:gd name="connsiteX0" fmla="*/ 0 w 192039"/>
                <a:gd name="connsiteY0" fmla="*/ 47716 h 88246"/>
                <a:gd name="connsiteX1" fmla="*/ 64669 w 192039"/>
                <a:gd name="connsiteY1" fmla="*/ 24883 h 88246"/>
                <a:gd name="connsiteX2" fmla="*/ 132425 w 192039"/>
                <a:gd name="connsiteY2" fmla="*/ 0 h 88246"/>
                <a:gd name="connsiteX3" fmla="*/ 132524 w 192039"/>
                <a:gd name="connsiteY3" fmla="*/ 37 h 88246"/>
                <a:gd name="connsiteX4" fmla="*/ 129832 w 192039"/>
                <a:gd name="connsiteY4" fmla="*/ 1023 h 88246"/>
                <a:gd name="connsiteX5" fmla="*/ 139465 w 192039"/>
                <a:gd name="connsiteY5" fmla="*/ 11011 h 88246"/>
                <a:gd name="connsiteX6" fmla="*/ 153265 w 192039"/>
                <a:gd name="connsiteY6" fmla="*/ 26441 h 88246"/>
                <a:gd name="connsiteX7" fmla="*/ 172976 w 192039"/>
                <a:gd name="connsiteY7" fmla="*/ 36181 h 88246"/>
                <a:gd name="connsiteX8" fmla="*/ 192039 w 192039"/>
                <a:gd name="connsiteY8" fmla="*/ 43468 h 88246"/>
                <a:gd name="connsiteX9" fmla="*/ 141319 w 192039"/>
                <a:gd name="connsiteY9" fmla="*/ 62756 h 88246"/>
                <a:gd name="connsiteX10" fmla="*/ 77557 w 192039"/>
                <a:gd name="connsiteY10" fmla="*/ 86139 h 88246"/>
                <a:gd name="connsiteX11" fmla="*/ 72074 w 192039"/>
                <a:gd name="connsiteY11" fmla="*/ 88097 h 88246"/>
                <a:gd name="connsiteX12" fmla="*/ 71488 w 192039"/>
                <a:gd name="connsiteY12" fmla="*/ 88246 h 88246"/>
                <a:gd name="connsiteX13" fmla="*/ 30341 w 192039"/>
                <a:gd name="connsiteY13" fmla="*/ 76005 h 88246"/>
                <a:gd name="connsiteX14" fmla="*/ 2011 w 192039"/>
                <a:gd name="connsiteY14" fmla="*/ 53107 h 88246"/>
                <a:gd name="connsiteX15" fmla="*/ 0 w 192039"/>
                <a:gd name="connsiteY15" fmla="*/ 50799 h 88246"/>
                <a:gd name="connsiteX16" fmla="*/ 0 w 192039"/>
                <a:gd name="connsiteY16" fmla="*/ 47716 h 88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2039" h="88246">
                  <a:moveTo>
                    <a:pt x="0" y="47716"/>
                  </a:moveTo>
                  <a:lnTo>
                    <a:pt x="64669" y="24883"/>
                  </a:lnTo>
                  <a:lnTo>
                    <a:pt x="132425" y="0"/>
                  </a:lnTo>
                  <a:lnTo>
                    <a:pt x="132524" y="37"/>
                  </a:lnTo>
                  <a:lnTo>
                    <a:pt x="129832" y="1023"/>
                  </a:lnTo>
                  <a:lnTo>
                    <a:pt x="139465" y="11011"/>
                  </a:lnTo>
                  <a:cubicBezTo>
                    <a:pt x="143658" y="16751"/>
                    <a:pt x="147577" y="22396"/>
                    <a:pt x="153265" y="26441"/>
                  </a:cubicBezTo>
                  <a:cubicBezTo>
                    <a:pt x="158952" y="30487"/>
                    <a:pt x="165999" y="33531"/>
                    <a:pt x="172976" y="36181"/>
                  </a:cubicBezTo>
                  <a:lnTo>
                    <a:pt x="192039" y="43468"/>
                  </a:lnTo>
                  <a:lnTo>
                    <a:pt x="141319" y="62756"/>
                  </a:lnTo>
                  <a:cubicBezTo>
                    <a:pt x="123405" y="69499"/>
                    <a:pt x="101035" y="77671"/>
                    <a:pt x="77557" y="86139"/>
                  </a:cubicBezTo>
                  <a:lnTo>
                    <a:pt x="72074" y="88097"/>
                  </a:lnTo>
                  <a:lnTo>
                    <a:pt x="71488" y="88246"/>
                  </a:lnTo>
                  <a:cubicBezTo>
                    <a:pt x="59141" y="87673"/>
                    <a:pt x="41920" y="81862"/>
                    <a:pt x="30341" y="76005"/>
                  </a:cubicBezTo>
                  <a:cubicBezTo>
                    <a:pt x="18762" y="70149"/>
                    <a:pt x="9676" y="61703"/>
                    <a:pt x="2011" y="53107"/>
                  </a:cubicBezTo>
                  <a:lnTo>
                    <a:pt x="0" y="50799"/>
                  </a:lnTo>
                  <a:lnTo>
                    <a:pt x="0" y="47716"/>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25" name="任意多边形 224"/>
            <p:cNvSpPr/>
            <p:nvPr/>
          </p:nvSpPr>
          <p:spPr>
            <a:xfrm>
              <a:off x="2886705" y="6240208"/>
              <a:ext cx="133826" cy="111459"/>
            </a:xfrm>
            <a:custGeom>
              <a:avLst/>
              <a:gdLst>
                <a:gd name="connsiteX0" fmla="*/ 1 w 133826"/>
                <a:gd name="connsiteY0" fmla="*/ 0 h 111459"/>
                <a:gd name="connsiteX1" fmla="*/ 12752 w 133826"/>
                <a:gd name="connsiteY1" fmla="*/ 4334 h 111459"/>
                <a:gd name="connsiteX2" fmla="*/ 91774 w 133826"/>
                <a:gd name="connsiteY2" fmla="*/ 33022 h 111459"/>
                <a:gd name="connsiteX3" fmla="*/ 91776 w 133826"/>
                <a:gd name="connsiteY3" fmla="*/ 33024 h 111459"/>
                <a:gd name="connsiteX4" fmla="*/ 89891 w 133826"/>
                <a:gd name="connsiteY4" fmla="*/ 32340 h 111459"/>
                <a:gd name="connsiteX5" fmla="*/ 92685 w 133826"/>
                <a:gd name="connsiteY5" fmla="*/ 43761 h 111459"/>
                <a:gd name="connsiteX6" fmla="*/ 99383 w 133826"/>
                <a:gd name="connsiteY6" fmla="*/ 65341 h 111459"/>
                <a:gd name="connsiteX7" fmla="*/ 130340 w 133826"/>
                <a:gd name="connsiteY7" fmla="*/ 108204 h 111459"/>
                <a:gd name="connsiteX8" fmla="*/ 133826 w 133826"/>
                <a:gd name="connsiteY8" fmla="*/ 111459 h 111459"/>
                <a:gd name="connsiteX9" fmla="*/ 111024 w 133826"/>
                <a:gd name="connsiteY9" fmla="*/ 102606 h 111459"/>
                <a:gd name="connsiteX10" fmla="*/ 59051 w 133826"/>
                <a:gd name="connsiteY10" fmla="*/ 85357 h 111459"/>
                <a:gd name="connsiteX11" fmla="*/ 49796 w 133826"/>
                <a:gd name="connsiteY11" fmla="*/ 82508 h 111459"/>
                <a:gd name="connsiteX12" fmla="*/ 46994 w 133826"/>
                <a:gd name="connsiteY12" fmla="*/ 79629 h 111459"/>
                <a:gd name="connsiteX13" fmla="*/ 13657 w 133826"/>
                <a:gd name="connsiteY13" fmla="*/ 36766 h 111459"/>
                <a:gd name="connsiteX14" fmla="*/ 3835 w 133826"/>
                <a:gd name="connsiteY14" fmla="*/ 11614 h 111459"/>
                <a:gd name="connsiteX15" fmla="*/ 2847 w 133826"/>
                <a:gd name="connsiteY15" fmla="*/ 970 h 111459"/>
                <a:gd name="connsiteX16" fmla="*/ 0 w 133826"/>
                <a:gd name="connsiteY16" fmla="*/ 3 h 111459"/>
                <a:gd name="connsiteX17" fmla="*/ 1 w 133826"/>
                <a:gd name="connsiteY17" fmla="*/ 0 h 1114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3826" h="111459">
                  <a:moveTo>
                    <a:pt x="1" y="0"/>
                  </a:moveTo>
                  <a:lnTo>
                    <a:pt x="12752" y="4334"/>
                  </a:lnTo>
                  <a:lnTo>
                    <a:pt x="91774" y="33022"/>
                  </a:lnTo>
                  <a:lnTo>
                    <a:pt x="91776" y="33024"/>
                  </a:lnTo>
                  <a:lnTo>
                    <a:pt x="89891" y="32340"/>
                  </a:lnTo>
                  <a:lnTo>
                    <a:pt x="92685" y="43761"/>
                  </a:lnTo>
                  <a:cubicBezTo>
                    <a:pt x="94125" y="50955"/>
                    <a:pt x="95812" y="58197"/>
                    <a:pt x="99383" y="65341"/>
                  </a:cubicBezTo>
                  <a:cubicBezTo>
                    <a:pt x="106527" y="79629"/>
                    <a:pt x="111686" y="88360"/>
                    <a:pt x="130340" y="108204"/>
                  </a:cubicBezTo>
                  <a:lnTo>
                    <a:pt x="133826" y="111459"/>
                  </a:lnTo>
                  <a:lnTo>
                    <a:pt x="111024" y="102606"/>
                  </a:lnTo>
                  <a:cubicBezTo>
                    <a:pt x="97362" y="97685"/>
                    <a:pt x="80755" y="92109"/>
                    <a:pt x="59051" y="85357"/>
                  </a:cubicBezTo>
                  <a:lnTo>
                    <a:pt x="49796" y="82508"/>
                  </a:lnTo>
                  <a:lnTo>
                    <a:pt x="46994" y="79629"/>
                  </a:lnTo>
                  <a:cubicBezTo>
                    <a:pt x="32706" y="64548"/>
                    <a:pt x="21199" y="51847"/>
                    <a:pt x="13657" y="36766"/>
                  </a:cubicBezTo>
                  <a:cubicBezTo>
                    <a:pt x="9888" y="29226"/>
                    <a:pt x="6216" y="20197"/>
                    <a:pt x="3835" y="11614"/>
                  </a:cubicBezTo>
                  <a:lnTo>
                    <a:pt x="2847" y="970"/>
                  </a:lnTo>
                  <a:lnTo>
                    <a:pt x="0" y="3"/>
                  </a:lnTo>
                  <a:lnTo>
                    <a:pt x="1"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26" name="任意多边形 225"/>
            <p:cNvSpPr/>
            <p:nvPr/>
          </p:nvSpPr>
          <p:spPr>
            <a:xfrm>
              <a:off x="3140587" y="5834190"/>
              <a:ext cx="114595" cy="224908"/>
            </a:xfrm>
            <a:custGeom>
              <a:avLst/>
              <a:gdLst>
                <a:gd name="connsiteX0" fmla="*/ 7472 w 114595"/>
                <a:gd name="connsiteY0" fmla="*/ 0 h 224908"/>
                <a:gd name="connsiteX1" fmla="*/ 82210 w 114595"/>
                <a:gd name="connsiteY1" fmla="*/ 16168 h 224908"/>
                <a:gd name="connsiteX2" fmla="*/ 76482 w 114595"/>
                <a:gd name="connsiteY2" fmla="*/ 47498 h 224908"/>
                <a:gd name="connsiteX3" fmla="*/ 78863 w 114595"/>
                <a:gd name="connsiteY3" fmla="*/ 142748 h 224908"/>
                <a:gd name="connsiteX4" fmla="*/ 107438 w 114595"/>
                <a:gd name="connsiteY4" fmla="*/ 214185 h 224908"/>
                <a:gd name="connsiteX5" fmla="*/ 114595 w 114595"/>
                <a:gd name="connsiteY5" fmla="*/ 224908 h 224908"/>
                <a:gd name="connsiteX6" fmla="*/ 101188 w 114595"/>
                <a:gd name="connsiteY6" fmla="*/ 221628 h 224908"/>
                <a:gd name="connsiteX7" fmla="*/ 32392 w 114595"/>
                <a:gd name="connsiteY7" fmla="*/ 204624 h 224908"/>
                <a:gd name="connsiteX8" fmla="*/ 28415 w 114595"/>
                <a:gd name="connsiteY8" fmla="*/ 203676 h 224908"/>
                <a:gd name="connsiteX9" fmla="*/ 12188 w 114595"/>
                <a:gd name="connsiteY9" fmla="*/ 164179 h 224908"/>
                <a:gd name="connsiteX10" fmla="*/ 282 w 114595"/>
                <a:gd name="connsiteY10" fmla="*/ 99885 h 224908"/>
                <a:gd name="connsiteX11" fmla="*/ 5044 w 114595"/>
                <a:gd name="connsiteY11" fmla="*/ 21304 h 224908"/>
                <a:gd name="connsiteX12" fmla="*/ 7472 w 114595"/>
                <a:gd name="connsiteY12" fmla="*/ 0 h 224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595" h="224908">
                  <a:moveTo>
                    <a:pt x="7472" y="0"/>
                  </a:moveTo>
                  <a:lnTo>
                    <a:pt x="82210" y="16168"/>
                  </a:lnTo>
                  <a:lnTo>
                    <a:pt x="76482" y="47498"/>
                  </a:lnTo>
                  <a:cubicBezTo>
                    <a:pt x="74895" y="75676"/>
                    <a:pt x="73704" y="114967"/>
                    <a:pt x="78863" y="142748"/>
                  </a:cubicBezTo>
                  <a:cubicBezTo>
                    <a:pt x="84022" y="170529"/>
                    <a:pt x="96326" y="192357"/>
                    <a:pt x="107438" y="214185"/>
                  </a:cubicBezTo>
                  <a:lnTo>
                    <a:pt x="114595" y="224908"/>
                  </a:lnTo>
                  <a:lnTo>
                    <a:pt x="101188" y="221628"/>
                  </a:lnTo>
                  <a:cubicBezTo>
                    <a:pt x="79509" y="216221"/>
                    <a:pt x="56862" y="210590"/>
                    <a:pt x="32392" y="204624"/>
                  </a:cubicBezTo>
                  <a:lnTo>
                    <a:pt x="28415" y="203676"/>
                  </a:lnTo>
                  <a:lnTo>
                    <a:pt x="12188" y="164179"/>
                  </a:lnTo>
                  <a:cubicBezTo>
                    <a:pt x="2266" y="138779"/>
                    <a:pt x="1473" y="123697"/>
                    <a:pt x="282" y="99885"/>
                  </a:cubicBezTo>
                  <a:cubicBezTo>
                    <a:pt x="-909" y="76073"/>
                    <a:pt x="1869" y="46704"/>
                    <a:pt x="5044" y="21304"/>
                  </a:cubicBezTo>
                  <a:lnTo>
                    <a:pt x="7472"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27" name="任意多边形 226"/>
            <p:cNvSpPr/>
            <p:nvPr/>
          </p:nvSpPr>
          <p:spPr>
            <a:xfrm>
              <a:off x="3257066" y="6061840"/>
              <a:ext cx="133207" cy="220003"/>
            </a:xfrm>
            <a:custGeom>
              <a:avLst/>
              <a:gdLst>
                <a:gd name="connsiteX0" fmla="*/ 9321 w 133207"/>
                <a:gd name="connsiteY0" fmla="*/ 0 h 220003"/>
                <a:gd name="connsiteX1" fmla="*/ 103675 w 133207"/>
                <a:gd name="connsiteY1" fmla="*/ 23084 h 220003"/>
                <a:gd name="connsiteX2" fmla="*/ 95734 w 133207"/>
                <a:gd name="connsiteY2" fmla="*/ 48449 h 220003"/>
                <a:gd name="connsiteX3" fmla="*/ 90972 w 133207"/>
                <a:gd name="connsiteY3" fmla="*/ 122267 h 220003"/>
                <a:gd name="connsiteX4" fmla="*/ 119547 w 133207"/>
                <a:gd name="connsiteY4" fmla="*/ 203230 h 220003"/>
                <a:gd name="connsiteX5" fmla="*/ 133207 w 133207"/>
                <a:gd name="connsiteY5" fmla="*/ 220003 h 220003"/>
                <a:gd name="connsiteX6" fmla="*/ 88292 w 133207"/>
                <a:gd name="connsiteY6" fmla="*/ 206951 h 220003"/>
                <a:gd name="connsiteX7" fmla="*/ 27720 w 133207"/>
                <a:gd name="connsiteY7" fmla="*/ 187497 h 220003"/>
                <a:gd name="connsiteX8" fmla="*/ 26826 w 133207"/>
                <a:gd name="connsiteY8" fmla="*/ 186412 h 220003"/>
                <a:gd name="connsiteX9" fmla="*/ 12390 w 133207"/>
                <a:gd name="connsiteY9" fmla="*/ 153224 h 220003"/>
                <a:gd name="connsiteX10" fmla="*/ 485 w 133207"/>
                <a:gd name="connsiteY10" fmla="*/ 81786 h 220003"/>
                <a:gd name="connsiteX11" fmla="*/ 5247 w 133207"/>
                <a:gd name="connsiteY11" fmla="*/ 17492 h 220003"/>
                <a:gd name="connsiteX12" fmla="*/ 9321 w 133207"/>
                <a:gd name="connsiteY12" fmla="*/ 0 h 220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3207" h="220003">
                  <a:moveTo>
                    <a:pt x="9321" y="0"/>
                  </a:moveTo>
                  <a:lnTo>
                    <a:pt x="103675" y="23084"/>
                  </a:lnTo>
                  <a:lnTo>
                    <a:pt x="95734" y="48449"/>
                  </a:lnTo>
                  <a:cubicBezTo>
                    <a:pt x="92956" y="70674"/>
                    <a:pt x="87003" y="96470"/>
                    <a:pt x="90972" y="122267"/>
                  </a:cubicBezTo>
                  <a:cubicBezTo>
                    <a:pt x="94941" y="148064"/>
                    <a:pt x="108038" y="181799"/>
                    <a:pt x="119547" y="203230"/>
                  </a:cubicBezTo>
                  <a:lnTo>
                    <a:pt x="133207" y="220003"/>
                  </a:lnTo>
                  <a:lnTo>
                    <a:pt x="88292" y="206951"/>
                  </a:lnTo>
                  <a:lnTo>
                    <a:pt x="27720" y="187497"/>
                  </a:lnTo>
                  <a:lnTo>
                    <a:pt x="26826" y="186412"/>
                  </a:lnTo>
                  <a:cubicBezTo>
                    <a:pt x="20923" y="175747"/>
                    <a:pt x="16557" y="164337"/>
                    <a:pt x="12390" y="153224"/>
                  </a:cubicBezTo>
                  <a:cubicBezTo>
                    <a:pt x="4056" y="130999"/>
                    <a:pt x="1675" y="104408"/>
                    <a:pt x="485" y="81786"/>
                  </a:cubicBezTo>
                  <a:cubicBezTo>
                    <a:pt x="-705" y="59164"/>
                    <a:pt x="88" y="38526"/>
                    <a:pt x="5247" y="17492"/>
                  </a:cubicBezTo>
                  <a:lnTo>
                    <a:pt x="9321"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28" name="任意多边形 227"/>
            <p:cNvSpPr/>
            <p:nvPr/>
          </p:nvSpPr>
          <p:spPr>
            <a:xfrm>
              <a:off x="3355057" y="6271608"/>
              <a:ext cx="265067" cy="228406"/>
            </a:xfrm>
            <a:custGeom>
              <a:avLst/>
              <a:gdLst>
                <a:gd name="connsiteX0" fmla="*/ 0 w 265067"/>
                <a:gd name="connsiteY0" fmla="*/ 0 h 228406"/>
                <a:gd name="connsiteX1" fmla="*/ 91523 w 265067"/>
                <a:gd name="connsiteY1" fmla="*/ 26596 h 228406"/>
                <a:gd name="connsiteX2" fmla="*/ 104900 w 265067"/>
                <a:gd name="connsiteY2" fmla="*/ 69660 h 228406"/>
                <a:gd name="connsiteX3" fmla="*/ 162050 w 265067"/>
                <a:gd name="connsiteY3" fmla="*/ 150622 h 228406"/>
                <a:gd name="connsiteX4" fmla="*/ 231107 w 265067"/>
                <a:gd name="connsiteY4" fmla="*/ 205391 h 228406"/>
                <a:gd name="connsiteX5" fmla="*/ 263403 w 265067"/>
                <a:gd name="connsiteY5" fmla="*/ 227269 h 228406"/>
                <a:gd name="connsiteX6" fmla="*/ 265067 w 265067"/>
                <a:gd name="connsiteY6" fmla="*/ 228406 h 228406"/>
                <a:gd name="connsiteX7" fmla="*/ 262032 w 265067"/>
                <a:gd name="connsiteY7" fmla="*/ 227577 h 228406"/>
                <a:gd name="connsiteX8" fmla="*/ 188718 w 265067"/>
                <a:gd name="connsiteY8" fmla="*/ 204880 h 228406"/>
                <a:gd name="connsiteX9" fmla="*/ 108773 w 265067"/>
                <a:gd name="connsiteY9" fmla="*/ 177666 h 228406"/>
                <a:gd name="connsiteX10" fmla="*/ 77665 w 265067"/>
                <a:gd name="connsiteY10" fmla="*/ 144074 h 228406"/>
                <a:gd name="connsiteX11" fmla="*/ 42988 w 265067"/>
                <a:gd name="connsiteY11" fmla="*/ 98235 h 228406"/>
                <a:gd name="connsiteX12" fmla="*/ 4888 w 265067"/>
                <a:gd name="connsiteY12" fmla="*/ 14891 h 228406"/>
                <a:gd name="connsiteX13" fmla="*/ 0 w 265067"/>
                <a:gd name="connsiteY13" fmla="*/ 0 h 228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5067" h="228406">
                  <a:moveTo>
                    <a:pt x="0" y="0"/>
                  </a:moveTo>
                  <a:lnTo>
                    <a:pt x="91523" y="26596"/>
                  </a:lnTo>
                  <a:lnTo>
                    <a:pt x="104900" y="69660"/>
                  </a:lnTo>
                  <a:cubicBezTo>
                    <a:pt x="119187" y="100219"/>
                    <a:pt x="141016" y="128000"/>
                    <a:pt x="162050" y="150622"/>
                  </a:cubicBezTo>
                  <a:cubicBezTo>
                    <a:pt x="183084" y="173244"/>
                    <a:pt x="209676" y="189516"/>
                    <a:pt x="231107" y="205391"/>
                  </a:cubicBezTo>
                  <a:cubicBezTo>
                    <a:pt x="241823" y="213329"/>
                    <a:pt x="253034" y="220572"/>
                    <a:pt x="263403" y="227269"/>
                  </a:cubicBezTo>
                  <a:lnTo>
                    <a:pt x="265067" y="228406"/>
                  </a:lnTo>
                  <a:lnTo>
                    <a:pt x="262032" y="227577"/>
                  </a:lnTo>
                  <a:cubicBezTo>
                    <a:pt x="239968" y="221307"/>
                    <a:pt x="215251" y="213591"/>
                    <a:pt x="188718" y="204880"/>
                  </a:cubicBezTo>
                  <a:lnTo>
                    <a:pt x="108773" y="177666"/>
                  </a:lnTo>
                  <a:lnTo>
                    <a:pt x="77665" y="144074"/>
                  </a:lnTo>
                  <a:cubicBezTo>
                    <a:pt x="64618" y="128596"/>
                    <a:pt x="52315" y="112523"/>
                    <a:pt x="42988" y="98235"/>
                  </a:cubicBezTo>
                  <a:cubicBezTo>
                    <a:pt x="24335" y="69660"/>
                    <a:pt x="14413" y="44260"/>
                    <a:pt x="4888" y="14891"/>
                  </a:cubicBezTo>
                  <a:lnTo>
                    <a:pt x="0"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nvGrpSpPr>
            <p:cNvPr id="229" name="组合 228"/>
            <p:cNvGrpSpPr/>
            <p:nvPr/>
          </p:nvGrpSpPr>
          <p:grpSpPr>
            <a:xfrm>
              <a:off x="2882665" y="5780375"/>
              <a:ext cx="454928" cy="624070"/>
              <a:chOff x="2882665" y="5780375"/>
              <a:chExt cx="454928" cy="624070"/>
            </a:xfrm>
            <a:solidFill>
              <a:srgbClr val="F25720"/>
            </a:solidFill>
          </p:grpSpPr>
          <p:sp>
            <p:nvSpPr>
              <p:cNvPr id="419" name="任意多边形 418"/>
              <p:cNvSpPr/>
              <p:nvPr/>
            </p:nvSpPr>
            <p:spPr>
              <a:xfrm>
                <a:off x="2882665" y="5780375"/>
                <a:ext cx="216240" cy="240777"/>
              </a:xfrm>
              <a:custGeom>
                <a:avLst/>
                <a:gdLst>
                  <a:gd name="connsiteX0" fmla="*/ 0 w 216240"/>
                  <a:gd name="connsiteY0" fmla="*/ 0 h 240777"/>
                  <a:gd name="connsiteX1" fmla="*/ 36747 w 216240"/>
                  <a:gd name="connsiteY1" fmla="*/ 6065 h 240777"/>
                  <a:gd name="connsiteX2" fmla="*/ 89688 w 216240"/>
                  <a:gd name="connsiteY2" fmla="*/ 16992 h 240777"/>
                  <a:gd name="connsiteX3" fmla="*/ 90231 w 216240"/>
                  <a:gd name="connsiteY3" fmla="*/ 27701 h 240777"/>
                  <a:gd name="connsiteX4" fmla="*/ 98659 w 216240"/>
                  <a:gd name="connsiteY4" fmla="*/ 108458 h 240777"/>
                  <a:gd name="connsiteX5" fmla="*/ 141522 w 216240"/>
                  <a:gd name="connsiteY5" fmla="*/ 194183 h 240777"/>
                  <a:gd name="connsiteX6" fmla="*/ 191529 w 216240"/>
                  <a:gd name="connsiteY6" fmla="*/ 227521 h 240777"/>
                  <a:gd name="connsiteX7" fmla="*/ 207453 w 216240"/>
                  <a:gd name="connsiteY7" fmla="*/ 234665 h 240777"/>
                  <a:gd name="connsiteX8" fmla="*/ 216240 w 216240"/>
                  <a:gd name="connsiteY8" fmla="*/ 240777 h 240777"/>
                  <a:gd name="connsiteX9" fmla="*/ 210578 w 216240"/>
                  <a:gd name="connsiteY9" fmla="*/ 239427 h 240777"/>
                  <a:gd name="connsiteX10" fmla="*/ 127836 w 216240"/>
                  <a:gd name="connsiteY10" fmla="*/ 219899 h 240777"/>
                  <a:gd name="connsiteX11" fmla="*/ 127532 w 216240"/>
                  <a:gd name="connsiteY11" fmla="*/ 219782 h 240777"/>
                  <a:gd name="connsiteX12" fmla="*/ 127148 w 216240"/>
                  <a:gd name="connsiteY12" fmla="*/ 219736 h 240777"/>
                  <a:gd name="connsiteX13" fmla="*/ 114416 w 216240"/>
                  <a:gd name="connsiteY13" fmla="*/ 216731 h 240777"/>
                  <a:gd name="connsiteX14" fmla="*/ 112270 w 216240"/>
                  <a:gd name="connsiteY14" fmla="*/ 216226 h 240777"/>
                  <a:gd name="connsiteX15" fmla="*/ 105803 w 216240"/>
                  <a:gd name="connsiteY15" fmla="*/ 213233 h 240777"/>
                  <a:gd name="connsiteX16" fmla="*/ 46272 w 216240"/>
                  <a:gd name="connsiteY16" fmla="*/ 156083 h 240777"/>
                  <a:gd name="connsiteX17" fmla="*/ 15315 w 216240"/>
                  <a:gd name="connsiteY17" fmla="*/ 96552 h 240777"/>
                  <a:gd name="connsiteX18" fmla="*/ 1028 w 216240"/>
                  <a:gd name="connsiteY18" fmla="*/ 20352 h 240777"/>
                  <a:gd name="connsiteX19" fmla="*/ 0 w 216240"/>
                  <a:gd name="connsiteY19" fmla="*/ 0 h 240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16240" h="240777">
                    <a:moveTo>
                      <a:pt x="0" y="0"/>
                    </a:moveTo>
                    <a:lnTo>
                      <a:pt x="36747" y="6065"/>
                    </a:lnTo>
                    <a:lnTo>
                      <a:pt x="89688" y="16992"/>
                    </a:lnTo>
                    <a:lnTo>
                      <a:pt x="90231" y="27701"/>
                    </a:lnTo>
                    <a:cubicBezTo>
                      <a:pt x="91143" y="52500"/>
                      <a:pt x="92111" y="84943"/>
                      <a:pt x="98659" y="108458"/>
                    </a:cubicBezTo>
                    <a:cubicBezTo>
                      <a:pt x="107390" y="139811"/>
                      <a:pt x="126044" y="174339"/>
                      <a:pt x="141522" y="194183"/>
                    </a:cubicBezTo>
                    <a:cubicBezTo>
                      <a:pt x="157000" y="214027"/>
                      <a:pt x="178829" y="219584"/>
                      <a:pt x="191529" y="227521"/>
                    </a:cubicBezTo>
                    <a:cubicBezTo>
                      <a:pt x="197879" y="231490"/>
                      <a:pt x="203138" y="233077"/>
                      <a:pt x="207453" y="234665"/>
                    </a:cubicBezTo>
                    <a:lnTo>
                      <a:pt x="216240" y="240777"/>
                    </a:lnTo>
                    <a:lnTo>
                      <a:pt x="210578" y="239427"/>
                    </a:lnTo>
                    <a:lnTo>
                      <a:pt x="127836" y="219899"/>
                    </a:lnTo>
                    <a:lnTo>
                      <a:pt x="127532" y="219782"/>
                    </a:lnTo>
                    <a:lnTo>
                      <a:pt x="127148" y="219736"/>
                    </a:lnTo>
                    <a:lnTo>
                      <a:pt x="114416" y="216731"/>
                    </a:lnTo>
                    <a:lnTo>
                      <a:pt x="112270" y="216226"/>
                    </a:lnTo>
                    <a:lnTo>
                      <a:pt x="105803" y="213233"/>
                    </a:lnTo>
                    <a:cubicBezTo>
                      <a:pt x="89928" y="201724"/>
                      <a:pt x="61353" y="175530"/>
                      <a:pt x="46272" y="156083"/>
                    </a:cubicBezTo>
                    <a:cubicBezTo>
                      <a:pt x="31191" y="136636"/>
                      <a:pt x="22856" y="119174"/>
                      <a:pt x="15315" y="96552"/>
                    </a:cubicBezTo>
                    <a:cubicBezTo>
                      <a:pt x="7774" y="73930"/>
                      <a:pt x="2218" y="45752"/>
                      <a:pt x="1028" y="20352"/>
                    </a:cubicBez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20" name="任意多边形 419"/>
              <p:cNvSpPr/>
              <p:nvPr/>
            </p:nvSpPr>
            <p:spPr>
              <a:xfrm>
                <a:off x="3139884" y="6202486"/>
                <a:ext cx="197709" cy="201959"/>
              </a:xfrm>
              <a:custGeom>
                <a:avLst/>
                <a:gdLst>
                  <a:gd name="connsiteX0" fmla="*/ 0 w 197709"/>
                  <a:gd name="connsiteY0" fmla="*/ 0 h 201959"/>
                  <a:gd name="connsiteX1" fmla="*/ 60516 w 197709"/>
                  <a:gd name="connsiteY1" fmla="*/ 19722 h 201959"/>
                  <a:gd name="connsiteX2" fmla="*/ 74803 w 197709"/>
                  <a:gd name="connsiteY2" fmla="*/ 67348 h 201959"/>
                  <a:gd name="connsiteX3" fmla="*/ 120047 w 197709"/>
                  <a:gd name="connsiteY3" fmla="*/ 134023 h 201959"/>
                  <a:gd name="connsiteX4" fmla="*/ 174817 w 197709"/>
                  <a:gd name="connsiteY4" fmla="*/ 186409 h 201959"/>
                  <a:gd name="connsiteX5" fmla="*/ 195057 w 197709"/>
                  <a:gd name="connsiteY5" fmla="*/ 200250 h 201959"/>
                  <a:gd name="connsiteX6" fmla="*/ 197709 w 197709"/>
                  <a:gd name="connsiteY6" fmla="*/ 201959 h 201959"/>
                  <a:gd name="connsiteX7" fmla="*/ 139560 w 197709"/>
                  <a:gd name="connsiteY7" fmla="*/ 181279 h 201959"/>
                  <a:gd name="connsiteX8" fmla="*/ 131358 w 197709"/>
                  <a:gd name="connsiteY8" fmla="*/ 175099 h 201959"/>
                  <a:gd name="connsiteX9" fmla="*/ 89091 w 197709"/>
                  <a:gd name="connsiteY9" fmla="*/ 138784 h 201959"/>
                  <a:gd name="connsiteX10" fmla="*/ 46229 w 197709"/>
                  <a:gd name="connsiteY10" fmla="*/ 86397 h 201959"/>
                  <a:gd name="connsiteX11" fmla="*/ 22416 w 197709"/>
                  <a:gd name="connsiteY11" fmla="*/ 36391 h 201959"/>
                  <a:gd name="connsiteX12" fmla="*/ 8129 w 197709"/>
                  <a:gd name="connsiteY12" fmla="*/ 5435 h 201959"/>
                  <a:gd name="connsiteX13" fmla="*/ 2027 w 197709"/>
                  <a:gd name="connsiteY13" fmla="*/ 970 h 201959"/>
                  <a:gd name="connsiteX14" fmla="*/ 0 w 197709"/>
                  <a:gd name="connsiteY14" fmla="*/ 0 h 201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7709" h="201959">
                    <a:moveTo>
                      <a:pt x="0" y="0"/>
                    </a:moveTo>
                    <a:lnTo>
                      <a:pt x="60516" y="19722"/>
                    </a:lnTo>
                    <a:cubicBezTo>
                      <a:pt x="68850" y="32819"/>
                      <a:pt x="64881" y="48298"/>
                      <a:pt x="74803" y="67348"/>
                    </a:cubicBezTo>
                    <a:cubicBezTo>
                      <a:pt x="84725" y="86398"/>
                      <a:pt x="103378" y="114180"/>
                      <a:pt x="120047" y="134023"/>
                    </a:cubicBezTo>
                    <a:cubicBezTo>
                      <a:pt x="136716" y="153866"/>
                      <a:pt x="159736" y="173709"/>
                      <a:pt x="174817" y="186409"/>
                    </a:cubicBezTo>
                    <a:cubicBezTo>
                      <a:pt x="182358" y="192759"/>
                      <a:pt x="189104" y="196827"/>
                      <a:pt x="195057" y="200250"/>
                    </a:cubicBezTo>
                    <a:lnTo>
                      <a:pt x="197709" y="201959"/>
                    </a:lnTo>
                    <a:lnTo>
                      <a:pt x="139560" y="181279"/>
                    </a:lnTo>
                    <a:lnTo>
                      <a:pt x="131358" y="175099"/>
                    </a:lnTo>
                    <a:cubicBezTo>
                      <a:pt x="115483" y="162299"/>
                      <a:pt x="99807" y="148905"/>
                      <a:pt x="89091" y="138784"/>
                    </a:cubicBezTo>
                    <a:cubicBezTo>
                      <a:pt x="67660" y="118543"/>
                      <a:pt x="57341" y="103462"/>
                      <a:pt x="46229" y="86397"/>
                    </a:cubicBezTo>
                    <a:cubicBezTo>
                      <a:pt x="35117" y="69332"/>
                      <a:pt x="28766" y="49885"/>
                      <a:pt x="22416" y="36391"/>
                    </a:cubicBezTo>
                    <a:cubicBezTo>
                      <a:pt x="16066" y="22897"/>
                      <a:pt x="13288" y="12182"/>
                      <a:pt x="8129" y="5435"/>
                    </a:cubicBezTo>
                    <a:cubicBezTo>
                      <a:pt x="5550" y="2062"/>
                      <a:pt x="4161" y="1565"/>
                      <a:pt x="2027" y="970"/>
                    </a:cubicBez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21" name="任意多边形 420"/>
              <p:cNvSpPr/>
              <p:nvPr/>
            </p:nvSpPr>
            <p:spPr>
              <a:xfrm>
                <a:off x="3010501" y="6000273"/>
                <a:ext cx="189898" cy="221934"/>
              </a:xfrm>
              <a:custGeom>
                <a:avLst/>
                <a:gdLst>
                  <a:gd name="connsiteX0" fmla="*/ 0 w 189898"/>
                  <a:gd name="connsiteY0" fmla="*/ 0 h 221934"/>
                  <a:gd name="connsiteX1" fmla="*/ 82742 w 189898"/>
                  <a:gd name="connsiteY1" fmla="*/ 19528 h 221934"/>
                  <a:gd name="connsiteX2" fmla="*/ 88404 w 189898"/>
                  <a:gd name="connsiteY2" fmla="*/ 20878 h 221934"/>
                  <a:gd name="connsiteX3" fmla="*/ 89886 w 189898"/>
                  <a:gd name="connsiteY3" fmla="*/ 21909 h 221934"/>
                  <a:gd name="connsiteX4" fmla="*/ 94649 w 189898"/>
                  <a:gd name="connsiteY4" fmla="*/ 55247 h 221934"/>
                  <a:gd name="connsiteX5" fmla="*/ 113698 w 189898"/>
                  <a:gd name="connsiteY5" fmla="*/ 117159 h 221934"/>
                  <a:gd name="connsiteX6" fmla="*/ 154179 w 189898"/>
                  <a:gd name="connsiteY6" fmla="*/ 190978 h 221934"/>
                  <a:gd name="connsiteX7" fmla="*/ 189898 w 189898"/>
                  <a:gd name="connsiteY7" fmla="*/ 221934 h 221934"/>
                  <a:gd name="connsiteX8" fmla="*/ 129382 w 189898"/>
                  <a:gd name="connsiteY8" fmla="*/ 202212 h 221934"/>
                  <a:gd name="connsiteX9" fmla="*/ 120842 w 189898"/>
                  <a:gd name="connsiteY9" fmla="*/ 198122 h 221934"/>
                  <a:gd name="connsiteX10" fmla="*/ 70835 w 189898"/>
                  <a:gd name="connsiteY10" fmla="*/ 162404 h 221934"/>
                  <a:gd name="connsiteX11" fmla="*/ 35117 w 189898"/>
                  <a:gd name="connsiteY11" fmla="*/ 119541 h 221934"/>
                  <a:gd name="connsiteX12" fmla="*/ 11304 w 189898"/>
                  <a:gd name="connsiteY12" fmla="*/ 52866 h 221934"/>
                  <a:gd name="connsiteX13" fmla="*/ 13686 w 189898"/>
                  <a:gd name="connsiteY13" fmla="*/ 5241 h 221934"/>
                  <a:gd name="connsiteX14" fmla="*/ 0 w 189898"/>
                  <a:gd name="connsiteY14" fmla="*/ 0 h 221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9898" h="221934">
                    <a:moveTo>
                      <a:pt x="0" y="0"/>
                    </a:moveTo>
                    <a:lnTo>
                      <a:pt x="82742" y="19528"/>
                    </a:lnTo>
                    <a:lnTo>
                      <a:pt x="88404" y="20878"/>
                    </a:lnTo>
                    <a:lnTo>
                      <a:pt x="89886" y="21909"/>
                    </a:lnTo>
                    <a:cubicBezTo>
                      <a:pt x="95045" y="29847"/>
                      <a:pt x="90680" y="39372"/>
                      <a:pt x="94649" y="55247"/>
                    </a:cubicBezTo>
                    <a:cubicBezTo>
                      <a:pt x="98618" y="71122"/>
                      <a:pt x="103776" y="94537"/>
                      <a:pt x="113698" y="117159"/>
                    </a:cubicBezTo>
                    <a:cubicBezTo>
                      <a:pt x="123620" y="139781"/>
                      <a:pt x="141479" y="173516"/>
                      <a:pt x="154179" y="190978"/>
                    </a:cubicBezTo>
                    <a:cubicBezTo>
                      <a:pt x="166879" y="208441"/>
                      <a:pt x="181564" y="208837"/>
                      <a:pt x="189898" y="221934"/>
                    </a:cubicBezTo>
                    <a:lnTo>
                      <a:pt x="129382" y="202212"/>
                    </a:lnTo>
                    <a:lnTo>
                      <a:pt x="120842" y="198122"/>
                    </a:lnTo>
                    <a:cubicBezTo>
                      <a:pt x="109729" y="190582"/>
                      <a:pt x="85122" y="175501"/>
                      <a:pt x="70835" y="162404"/>
                    </a:cubicBezTo>
                    <a:cubicBezTo>
                      <a:pt x="56548" y="149307"/>
                      <a:pt x="45039" y="137797"/>
                      <a:pt x="35117" y="119541"/>
                    </a:cubicBezTo>
                    <a:cubicBezTo>
                      <a:pt x="25195" y="101285"/>
                      <a:pt x="14876" y="71916"/>
                      <a:pt x="11304" y="52866"/>
                    </a:cubicBezTo>
                    <a:cubicBezTo>
                      <a:pt x="7732" y="33816"/>
                      <a:pt x="19242" y="15163"/>
                      <a:pt x="13686" y="5241"/>
                    </a:cubicBez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30" name="组合 229"/>
            <p:cNvGrpSpPr/>
            <p:nvPr/>
          </p:nvGrpSpPr>
          <p:grpSpPr>
            <a:xfrm>
              <a:off x="2756770" y="5942150"/>
              <a:ext cx="427858" cy="406562"/>
              <a:chOff x="2756770" y="5942150"/>
              <a:chExt cx="427858" cy="406562"/>
            </a:xfrm>
            <a:solidFill>
              <a:srgbClr val="F25720"/>
            </a:solidFill>
          </p:grpSpPr>
          <p:sp>
            <p:nvSpPr>
              <p:cNvPr id="417" name="任意多边形 416"/>
              <p:cNvSpPr/>
              <p:nvPr/>
            </p:nvSpPr>
            <p:spPr>
              <a:xfrm>
                <a:off x="2756770" y="5942150"/>
                <a:ext cx="174471" cy="191497"/>
              </a:xfrm>
              <a:custGeom>
                <a:avLst/>
                <a:gdLst>
                  <a:gd name="connsiteX0" fmla="*/ 0 w 174471"/>
                  <a:gd name="connsiteY0" fmla="*/ 0 h 191497"/>
                  <a:gd name="connsiteX1" fmla="*/ 20308 w 174471"/>
                  <a:gd name="connsiteY1" fmla="*/ 4204 h 191497"/>
                  <a:gd name="connsiteX2" fmla="*/ 101134 w 174471"/>
                  <a:gd name="connsiteY2" fmla="*/ 22487 h 191497"/>
                  <a:gd name="connsiteX3" fmla="*/ 100732 w 174471"/>
                  <a:gd name="connsiteY3" fmla="*/ 25264 h 191497"/>
                  <a:gd name="connsiteX4" fmla="*/ 105495 w 174471"/>
                  <a:gd name="connsiteY4" fmla="*/ 108607 h 191497"/>
                  <a:gd name="connsiteX5" fmla="*/ 143595 w 174471"/>
                  <a:gd name="connsiteY5" fmla="*/ 170520 h 191497"/>
                  <a:gd name="connsiteX6" fmla="*/ 162794 w 174471"/>
                  <a:gd name="connsiteY6" fmla="*/ 184659 h 191497"/>
                  <a:gd name="connsiteX7" fmla="*/ 174471 w 174471"/>
                  <a:gd name="connsiteY7" fmla="*/ 191497 h 191497"/>
                  <a:gd name="connsiteX8" fmla="*/ 145044 w 174471"/>
                  <a:gd name="connsiteY8" fmla="*/ 181831 h 191497"/>
                  <a:gd name="connsiteX9" fmla="*/ 77031 w 174471"/>
                  <a:gd name="connsiteY9" fmla="*/ 160477 h 191497"/>
                  <a:gd name="connsiteX10" fmla="*/ 60251 w 174471"/>
                  <a:gd name="connsiteY10" fmla="*/ 151470 h 191497"/>
                  <a:gd name="connsiteX11" fmla="*/ 15007 w 174471"/>
                  <a:gd name="connsiteY11" fmla="*/ 94320 h 191497"/>
                  <a:gd name="connsiteX12" fmla="*/ 720 w 174471"/>
                  <a:gd name="connsiteY12" fmla="*/ 15739 h 191497"/>
                  <a:gd name="connsiteX13" fmla="*/ 0 w 174471"/>
                  <a:gd name="connsiteY13" fmla="*/ 0 h 191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74471" h="191497">
                    <a:moveTo>
                      <a:pt x="0" y="0"/>
                    </a:moveTo>
                    <a:lnTo>
                      <a:pt x="20308" y="4204"/>
                    </a:lnTo>
                    <a:lnTo>
                      <a:pt x="101134" y="22487"/>
                    </a:lnTo>
                    <a:lnTo>
                      <a:pt x="100732" y="25264"/>
                    </a:lnTo>
                    <a:cubicBezTo>
                      <a:pt x="100732" y="49473"/>
                      <a:pt x="98351" y="84398"/>
                      <a:pt x="105495" y="108607"/>
                    </a:cubicBezTo>
                    <a:cubicBezTo>
                      <a:pt x="112639" y="132816"/>
                      <a:pt x="131292" y="156233"/>
                      <a:pt x="143595" y="170520"/>
                    </a:cubicBezTo>
                    <a:cubicBezTo>
                      <a:pt x="149747" y="177664"/>
                      <a:pt x="156493" y="181534"/>
                      <a:pt x="162794" y="184659"/>
                    </a:cubicBezTo>
                    <a:lnTo>
                      <a:pt x="174471" y="191497"/>
                    </a:lnTo>
                    <a:lnTo>
                      <a:pt x="145044" y="181831"/>
                    </a:lnTo>
                    <a:lnTo>
                      <a:pt x="77031" y="160477"/>
                    </a:lnTo>
                    <a:lnTo>
                      <a:pt x="60251" y="151470"/>
                    </a:lnTo>
                    <a:cubicBezTo>
                      <a:pt x="46360" y="139167"/>
                      <a:pt x="24929" y="116942"/>
                      <a:pt x="15007" y="94320"/>
                    </a:cubicBezTo>
                    <a:cubicBezTo>
                      <a:pt x="5085" y="71698"/>
                      <a:pt x="2307" y="41536"/>
                      <a:pt x="720" y="15739"/>
                    </a:cubicBez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18" name="任意多边形 417"/>
              <p:cNvSpPr/>
              <p:nvPr/>
            </p:nvSpPr>
            <p:spPr>
              <a:xfrm>
                <a:off x="2833801" y="6102627"/>
                <a:ext cx="350827" cy="246085"/>
              </a:xfrm>
              <a:custGeom>
                <a:avLst/>
                <a:gdLst>
                  <a:gd name="connsiteX0" fmla="*/ 0 w 350827"/>
                  <a:gd name="connsiteY0" fmla="*/ 0 h 246085"/>
                  <a:gd name="connsiteX1" fmla="*/ 60056 w 350827"/>
                  <a:gd name="connsiteY1" fmla="*/ 18856 h 246085"/>
                  <a:gd name="connsiteX2" fmla="*/ 90455 w 350827"/>
                  <a:gd name="connsiteY2" fmla="*/ 28726 h 246085"/>
                  <a:gd name="connsiteX3" fmla="*/ 97440 w 350827"/>
                  <a:gd name="connsiteY3" fmla="*/ 31020 h 246085"/>
                  <a:gd name="connsiteX4" fmla="*/ 102282 w 350827"/>
                  <a:gd name="connsiteY4" fmla="*/ 33855 h 246085"/>
                  <a:gd name="connsiteX5" fmla="*/ 118951 w 350827"/>
                  <a:gd name="connsiteY5" fmla="*/ 60049 h 246085"/>
                  <a:gd name="connsiteX6" fmla="*/ 178482 w 350827"/>
                  <a:gd name="connsiteY6" fmla="*/ 121961 h 246085"/>
                  <a:gd name="connsiteX7" fmla="*/ 264208 w 350827"/>
                  <a:gd name="connsiteY7" fmla="*/ 193399 h 246085"/>
                  <a:gd name="connsiteX8" fmla="*/ 335645 w 350827"/>
                  <a:gd name="connsiteY8" fmla="*/ 236261 h 246085"/>
                  <a:gd name="connsiteX9" fmla="*/ 350827 w 350827"/>
                  <a:gd name="connsiteY9" fmla="*/ 246085 h 246085"/>
                  <a:gd name="connsiteX10" fmla="*/ 256458 w 350827"/>
                  <a:gd name="connsiteY10" fmla="*/ 211184 h 246085"/>
                  <a:gd name="connsiteX11" fmla="*/ 251482 w 350827"/>
                  <a:gd name="connsiteY11" fmla="*/ 209378 h 246085"/>
                  <a:gd name="connsiteX12" fmla="*/ 216563 w 350827"/>
                  <a:gd name="connsiteY12" fmla="*/ 186423 h 246085"/>
                  <a:gd name="connsiteX13" fmla="*/ 188007 w 350827"/>
                  <a:gd name="connsiteY13" fmla="*/ 167206 h 246085"/>
                  <a:gd name="connsiteX14" fmla="*/ 133238 w 350827"/>
                  <a:gd name="connsiteY14" fmla="*/ 124343 h 246085"/>
                  <a:gd name="connsiteX15" fmla="*/ 80851 w 350827"/>
                  <a:gd name="connsiteY15" fmla="*/ 71955 h 246085"/>
                  <a:gd name="connsiteX16" fmla="*/ 47514 w 350827"/>
                  <a:gd name="connsiteY16" fmla="*/ 24330 h 246085"/>
                  <a:gd name="connsiteX17" fmla="*/ 21320 w 350827"/>
                  <a:gd name="connsiteY17" fmla="*/ 7662 h 246085"/>
                  <a:gd name="connsiteX18" fmla="*/ 3461 w 350827"/>
                  <a:gd name="connsiteY18" fmla="*/ 1858 h 246085"/>
                  <a:gd name="connsiteX19" fmla="*/ 0 w 350827"/>
                  <a:gd name="connsiteY19" fmla="*/ 0 h 24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0827" h="246085">
                    <a:moveTo>
                      <a:pt x="0" y="0"/>
                    </a:moveTo>
                    <a:lnTo>
                      <a:pt x="60056" y="18856"/>
                    </a:lnTo>
                    <a:lnTo>
                      <a:pt x="90455" y="28726"/>
                    </a:lnTo>
                    <a:lnTo>
                      <a:pt x="97440" y="31020"/>
                    </a:lnTo>
                    <a:lnTo>
                      <a:pt x="102282" y="33855"/>
                    </a:lnTo>
                    <a:cubicBezTo>
                      <a:pt x="111013" y="42189"/>
                      <a:pt x="106251" y="45365"/>
                      <a:pt x="118951" y="60049"/>
                    </a:cubicBezTo>
                    <a:cubicBezTo>
                      <a:pt x="131651" y="74733"/>
                      <a:pt x="154273" y="99736"/>
                      <a:pt x="178482" y="121961"/>
                    </a:cubicBezTo>
                    <a:cubicBezTo>
                      <a:pt x="202691" y="144186"/>
                      <a:pt x="238014" y="174349"/>
                      <a:pt x="264208" y="193399"/>
                    </a:cubicBezTo>
                    <a:cubicBezTo>
                      <a:pt x="290402" y="212449"/>
                      <a:pt x="313023" y="221577"/>
                      <a:pt x="335645" y="236261"/>
                    </a:cubicBezTo>
                    <a:lnTo>
                      <a:pt x="350827" y="246085"/>
                    </a:lnTo>
                    <a:lnTo>
                      <a:pt x="256458" y="211184"/>
                    </a:lnTo>
                    <a:lnTo>
                      <a:pt x="251482" y="209378"/>
                    </a:lnTo>
                    <a:lnTo>
                      <a:pt x="216563" y="186423"/>
                    </a:lnTo>
                    <a:cubicBezTo>
                      <a:pt x="205594" y="179112"/>
                      <a:pt x="195746" y="172465"/>
                      <a:pt x="188007" y="167206"/>
                    </a:cubicBezTo>
                    <a:cubicBezTo>
                      <a:pt x="157051" y="146172"/>
                      <a:pt x="151097" y="140218"/>
                      <a:pt x="133238" y="124343"/>
                    </a:cubicBezTo>
                    <a:cubicBezTo>
                      <a:pt x="115379" y="108468"/>
                      <a:pt x="95138" y="88624"/>
                      <a:pt x="80851" y="71955"/>
                    </a:cubicBezTo>
                    <a:cubicBezTo>
                      <a:pt x="66564" y="55286"/>
                      <a:pt x="57436" y="35045"/>
                      <a:pt x="47514" y="24330"/>
                    </a:cubicBezTo>
                    <a:cubicBezTo>
                      <a:pt x="37592" y="13615"/>
                      <a:pt x="32036" y="13218"/>
                      <a:pt x="21320" y="7662"/>
                    </a:cubicBezTo>
                    <a:cubicBezTo>
                      <a:pt x="15962" y="4884"/>
                      <a:pt x="9910" y="3793"/>
                      <a:pt x="3461" y="1858"/>
                    </a:cubicBez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31" name="组合 230"/>
            <p:cNvGrpSpPr/>
            <p:nvPr/>
          </p:nvGrpSpPr>
          <p:grpSpPr>
            <a:xfrm>
              <a:off x="2710680" y="4371712"/>
              <a:ext cx="312705" cy="1415149"/>
              <a:chOff x="2710680" y="4371712"/>
              <a:chExt cx="312705" cy="1415149"/>
            </a:xfrm>
            <a:solidFill>
              <a:srgbClr val="F25720"/>
            </a:solidFill>
          </p:grpSpPr>
          <p:sp>
            <p:nvSpPr>
              <p:cNvPr id="414" name="任意多边形 413"/>
              <p:cNvSpPr/>
              <p:nvPr/>
            </p:nvSpPr>
            <p:spPr>
              <a:xfrm>
                <a:off x="2842813" y="4371712"/>
                <a:ext cx="180572" cy="236847"/>
              </a:xfrm>
              <a:custGeom>
                <a:avLst/>
                <a:gdLst>
                  <a:gd name="connsiteX0" fmla="*/ 180572 w 180572"/>
                  <a:gd name="connsiteY0" fmla="*/ 0 h 236847"/>
                  <a:gd name="connsiteX1" fmla="*/ 176240 w 180572"/>
                  <a:gd name="connsiteY1" fmla="*/ 3930 h 236847"/>
                  <a:gd name="connsiteX2" fmla="*/ 155181 w 180572"/>
                  <a:gd name="connsiteY2" fmla="*/ 26459 h 236847"/>
                  <a:gd name="connsiteX3" fmla="*/ 90887 w 180572"/>
                  <a:gd name="connsiteY3" fmla="*/ 128853 h 236847"/>
                  <a:gd name="connsiteX4" fmla="*/ 78981 w 180572"/>
                  <a:gd name="connsiteY4" fmla="*/ 176477 h 236847"/>
                  <a:gd name="connsiteX5" fmla="*/ 80320 w 180572"/>
                  <a:gd name="connsiteY5" fmla="*/ 191508 h 236847"/>
                  <a:gd name="connsiteX6" fmla="*/ 79093 w 180572"/>
                  <a:gd name="connsiteY6" fmla="*/ 206097 h 236847"/>
                  <a:gd name="connsiteX7" fmla="*/ 67075 w 180572"/>
                  <a:gd name="connsiteY7" fmla="*/ 209815 h 236847"/>
                  <a:gd name="connsiteX8" fmla="*/ 879 w 180572"/>
                  <a:gd name="connsiteY8" fmla="*/ 236847 h 236847"/>
                  <a:gd name="connsiteX9" fmla="*/ 5162 w 180572"/>
                  <a:gd name="connsiteY9" fmla="*/ 231246 h 236847"/>
                  <a:gd name="connsiteX10" fmla="*/ 400 w 180572"/>
                  <a:gd name="connsiteY10" fmla="*/ 195528 h 236847"/>
                  <a:gd name="connsiteX11" fmla="*/ 19450 w 180572"/>
                  <a:gd name="connsiteY11" fmla="*/ 128853 h 236847"/>
                  <a:gd name="connsiteX12" fmla="*/ 95649 w 180572"/>
                  <a:gd name="connsiteY12" fmla="*/ 45509 h 236847"/>
                  <a:gd name="connsiteX13" fmla="*/ 112294 w 180572"/>
                  <a:gd name="connsiteY13" fmla="*/ 30125 h 236847"/>
                  <a:gd name="connsiteX14" fmla="*/ 180572 w 180572"/>
                  <a:gd name="connsiteY14" fmla="*/ 0 h 236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0572" h="236847">
                    <a:moveTo>
                      <a:pt x="180572" y="0"/>
                    </a:moveTo>
                    <a:lnTo>
                      <a:pt x="176240" y="3930"/>
                    </a:lnTo>
                    <a:cubicBezTo>
                      <a:pt x="168402" y="11452"/>
                      <a:pt x="161035" y="19117"/>
                      <a:pt x="155181" y="26459"/>
                    </a:cubicBezTo>
                    <a:cubicBezTo>
                      <a:pt x="131765" y="55828"/>
                      <a:pt x="103587" y="103850"/>
                      <a:pt x="90887" y="128853"/>
                    </a:cubicBezTo>
                    <a:cubicBezTo>
                      <a:pt x="78187" y="153856"/>
                      <a:pt x="80966" y="163380"/>
                      <a:pt x="78981" y="176477"/>
                    </a:cubicBezTo>
                    <a:cubicBezTo>
                      <a:pt x="77989" y="183026"/>
                      <a:pt x="79378" y="187193"/>
                      <a:pt x="80320" y="191508"/>
                    </a:cubicBezTo>
                    <a:lnTo>
                      <a:pt x="79093" y="206097"/>
                    </a:lnTo>
                    <a:lnTo>
                      <a:pt x="67075" y="209815"/>
                    </a:lnTo>
                    <a:lnTo>
                      <a:pt x="879" y="236847"/>
                    </a:lnTo>
                    <a:lnTo>
                      <a:pt x="5162" y="231246"/>
                    </a:lnTo>
                    <a:cubicBezTo>
                      <a:pt x="7146" y="222118"/>
                      <a:pt x="-1981" y="212593"/>
                      <a:pt x="400" y="195528"/>
                    </a:cubicBezTo>
                    <a:cubicBezTo>
                      <a:pt x="2781" y="178463"/>
                      <a:pt x="3575" y="153856"/>
                      <a:pt x="19450" y="128853"/>
                    </a:cubicBezTo>
                    <a:cubicBezTo>
                      <a:pt x="35325" y="103850"/>
                      <a:pt x="67868" y="72496"/>
                      <a:pt x="95649" y="45509"/>
                    </a:cubicBezTo>
                    <a:lnTo>
                      <a:pt x="112294" y="30125"/>
                    </a:lnTo>
                    <a:lnTo>
                      <a:pt x="180572"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15" name="任意多边形 414"/>
              <p:cNvSpPr/>
              <p:nvPr/>
            </p:nvSpPr>
            <p:spPr>
              <a:xfrm>
                <a:off x="2793267" y="5566853"/>
                <a:ext cx="128182" cy="220008"/>
              </a:xfrm>
              <a:custGeom>
                <a:avLst/>
                <a:gdLst>
                  <a:gd name="connsiteX0" fmla="*/ 0 w 128182"/>
                  <a:gd name="connsiteY0" fmla="*/ 0 h 220008"/>
                  <a:gd name="connsiteX1" fmla="*/ 27173 w 128182"/>
                  <a:gd name="connsiteY1" fmla="*/ 362 h 220008"/>
                  <a:gd name="connsiteX2" fmla="*/ 99745 w 128182"/>
                  <a:gd name="connsiteY2" fmla="*/ 4932 h 220008"/>
                  <a:gd name="connsiteX3" fmla="*/ 99952 w 128182"/>
                  <a:gd name="connsiteY3" fmla="*/ 5274 h 220008"/>
                  <a:gd name="connsiteX4" fmla="*/ 83283 w 128182"/>
                  <a:gd name="connsiteY4" fmla="*/ 43374 h 220008"/>
                  <a:gd name="connsiteX5" fmla="*/ 83284 w 128182"/>
                  <a:gd name="connsiteY5" fmla="*/ 98143 h 220008"/>
                  <a:gd name="connsiteX6" fmla="*/ 99952 w 128182"/>
                  <a:gd name="connsiteY6" fmla="*/ 169581 h 220008"/>
                  <a:gd name="connsiteX7" fmla="*/ 114835 w 128182"/>
                  <a:gd name="connsiteY7" fmla="*/ 198751 h 220008"/>
                  <a:gd name="connsiteX8" fmla="*/ 128182 w 128182"/>
                  <a:gd name="connsiteY8" fmla="*/ 220008 h 220008"/>
                  <a:gd name="connsiteX9" fmla="*/ 126145 w 128182"/>
                  <a:gd name="connsiteY9" fmla="*/ 219587 h 220008"/>
                  <a:gd name="connsiteX10" fmla="*/ 44955 w 128182"/>
                  <a:gd name="connsiteY10" fmla="*/ 206187 h 220008"/>
                  <a:gd name="connsiteX11" fmla="*/ 43398 w 128182"/>
                  <a:gd name="connsiteY11" fmla="*/ 204555 h 220008"/>
                  <a:gd name="connsiteX12" fmla="*/ 23752 w 128182"/>
                  <a:gd name="connsiteY12" fmla="*/ 171962 h 220008"/>
                  <a:gd name="connsiteX13" fmla="*/ 4701 w 128182"/>
                  <a:gd name="connsiteY13" fmla="*/ 112430 h 220008"/>
                  <a:gd name="connsiteX14" fmla="*/ 2321 w 128182"/>
                  <a:gd name="connsiteY14" fmla="*/ 40993 h 220008"/>
                  <a:gd name="connsiteX15" fmla="*/ 2321 w 128182"/>
                  <a:gd name="connsiteY15" fmla="*/ 2893 h 220008"/>
                  <a:gd name="connsiteX16" fmla="*/ 0 w 128182"/>
                  <a:gd name="connsiteY16" fmla="*/ 0 h 220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8182" h="220008">
                    <a:moveTo>
                      <a:pt x="0" y="0"/>
                    </a:moveTo>
                    <a:lnTo>
                      <a:pt x="27173" y="362"/>
                    </a:lnTo>
                    <a:lnTo>
                      <a:pt x="99745" y="4932"/>
                    </a:lnTo>
                    <a:lnTo>
                      <a:pt x="99952" y="5274"/>
                    </a:lnTo>
                    <a:cubicBezTo>
                      <a:pt x="99158" y="13608"/>
                      <a:pt x="86061" y="27896"/>
                      <a:pt x="83283" y="43374"/>
                    </a:cubicBezTo>
                    <a:cubicBezTo>
                      <a:pt x="80505" y="58852"/>
                      <a:pt x="80506" y="77109"/>
                      <a:pt x="83284" y="98143"/>
                    </a:cubicBezTo>
                    <a:cubicBezTo>
                      <a:pt x="86062" y="119177"/>
                      <a:pt x="92015" y="148547"/>
                      <a:pt x="99952" y="169581"/>
                    </a:cubicBezTo>
                    <a:cubicBezTo>
                      <a:pt x="103921" y="180098"/>
                      <a:pt x="109278" y="189722"/>
                      <a:pt x="114835" y="198751"/>
                    </a:cubicBezTo>
                    <a:lnTo>
                      <a:pt x="128182" y="220008"/>
                    </a:lnTo>
                    <a:lnTo>
                      <a:pt x="126145" y="219587"/>
                    </a:lnTo>
                    <a:lnTo>
                      <a:pt x="44955" y="206187"/>
                    </a:lnTo>
                    <a:lnTo>
                      <a:pt x="43398" y="204555"/>
                    </a:lnTo>
                    <a:cubicBezTo>
                      <a:pt x="35659" y="193592"/>
                      <a:pt x="29309" y="182083"/>
                      <a:pt x="23752" y="171962"/>
                    </a:cubicBezTo>
                    <a:cubicBezTo>
                      <a:pt x="12639" y="151721"/>
                      <a:pt x="8273" y="134258"/>
                      <a:pt x="4701" y="112430"/>
                    </a:cubicBezTo>
                    <a:cubicBezTo>
                      <a:pt x="1129" y="90602"/>
                      <a:pt x="2718" y="59249"/>
                      <a:pt x="2321" y="40993"/>
                    </a:cubicBezTo>
                    <a:cubicBezTo>
                      <a:pt x="1924" y="22737"/>
                      <a:pt x="9465" y="17974"/>
                      <a:pt x="2321" y="2893"/>
                    </a:cubicBez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16" name="任意多边形 415"/>
              <p:cNvSpPr/>
              <p:nvPr/>
            </p:nvSpPr>
            <p:spPr>
              <a:xfrm>
                <a:off x="2710680" y="4577809"/>
                <a:ext cx="211226" cy="993976"/>
              </a:xfrm>
              <a:custGeom>
                <a:avLst/>
                <a:gdLst>
                  <a:gd name="connsiteX0" fmla="*/ 211226 w 211226"/>
                  <a:gd name="connsiteY0" fmla="*/ 0 h 993976"/>
                  <a:gd name="connsiteX1" fmla="*/ 211113 w 211226"/>
                  <a:gd name="connsiteY1" fmla="*/ 1336 h 993976"/>
                  <a:gd name="connsiteX2" fmla="*/ 177776 w 211226"/>
                  <a:gd name="connsiteY2" fmla="*/ 56106 h 993976"/>
                  <a:gd name="connsiteX3" fmla="*/ 149201 w 211226"/>
                  <a:gd name="connsiteY3" fmla="*/ 137068 h 993976"/>
                  <a:gd name="connsiteX4" fmla="*/ 139677 w 211226"/>
                  <a:gd name="connsiteY4" fmla="*/ 208505 h 993976"/>
                  <a:gd name="connsiteX5" fmla="*/ 144439 w 211226"/>
                  <a:gd name="connsiteY5" fmla="*/ 241843 h 993976"/>
                  <a:gd name="connsiteX6" fmla="*/ 123008 w 211226"/>
                  <a:gd name="connsiteY6" fmla="*/ 296612 h 993976"/>
                  <a:gd name="connsiteX7" fmla="*/ 101576 w 211226"/>
                  <a:gd name="connsiteY7" fmla="*/ 379956 h 993976"/>
                  <a:gd name="connsiteX8" fmla="*/ 108720 w 211226"/>
                  <a:gd name="connsiteY8" fmla="*/ 460918 h 993976"/>
                  <a:gd name="connsiteX9" fmla="*/ 115864 w 211226"/>
                  <a:gd name="connsiteY9" fmla="*/ 482349 h 993976"/>
                  <a:gd name="connsiteX10" fmla="*/ 103958 w 211226"/>
                  <a:gd name="connsiteY10" fmla="*/ 515687 h 993976"/>
                  <a:gd name="connsiteX11" fmla="*/ 96814 w 211226"/>
                  <a:gd name="connsiteY11" fmla="*/ 577599 h 993976"/>
                  <a:gd name="connsiteX12" fmla="*/ 99195 w 211226"/>
                  <a:gd name="connsiteY12" fmla="*/ 684756 h 993976"/>
                  <a:gd name="connsiteX13" fmla="*/ 134914 w 211226"/>
                  <a:gd name="connsiteY13" fmla="*/ 751431 h 993976"/>
                  <a:gd name="connsiteX14" fmla="*/ 153964 w 211226"/>
                  <a:gd name="connsiteY14" fmla="*/ 763337 h 993976"/>
                  <a:gd name="connsiteX15" fmla="*/ 142058 w 211226"/>
                  <a:gd name="connsiteY15" fmla="*/ 777624 h 993976"/>
                  <a:gd name="connsiteX16" fmla="*/ 125389 w 211226"/>
                  <a:gd name="connsiteY16" fmla="*/ 825249 h 993976"/>
                  <a:gd name="connsiteX17" fmla="*/ 132533 w 211226"/>
                  <a:gd name="connsiteY17" fmla="*/ 915737 h 993976"/>
                  <a:gd name="connsiteX18" fmla="*/ 170633 w 211226"/>
                  <a:gd name="connsiteY18" fmla="*/ 982412 h 993976"/>
                  <a:gd name="connsiteX19" fmla="*/ 180009 w 211226"/>
                  <a:gd name="connsiteY19" fmla="*/ 990151 h 993976"/>
                  <a:gd name="connsiteX20" fmla="*/ 182332 w 211226"/>
                  <a:gd name="connsiteY20" fmla="*/ 993976 h 993976"/>
                  <a:gd name="connsiteX21" fmla="*/ 109760 w 211226"/>
                  <a:gd name="connsiteY21" fmla="*/ 989406 h 993976"/>
                  <a:gd name="connsiteX22" fmla="*/ 82587 w 211226"/>
                  <a:gd name="connsiteY22" fmla="*/ 989044 h 993976"/>
                  <a:gd name="connsiteX23" fmla="*/ 64965 w 211226"/>
                  <a:gd name="connsiteY23" fmla="*/ 967083 h 993976"/>
                  <a:gd name="connsiteX24" fmla="*/ 42045 w 211226"/>
                  <a:gd name="connsiteY24" fmla="*/ 939549 h 993976"/>
                  <a:gd name="connsiteX25" fmla="*/ 18233 w 211226"/>
                  <a:gd name="connsiteY25" fmla="*/ 880018 h 993976"/>
                  <a:gd name="connsiteX26" fmla="*/ 22995 w 211226"/>
                  <a:gd name="connsiteY26" fmla="*/ 818106 h 993976"/>
                  <a:gd name="connsiteX27" fmla="*/ 37283 w 211226"/>
                  <a:gd name="connsiteY27" fmla="*/ 780006 h 993976"/>
                  <a:gd name="connsiteX28" fmla="*/ 30139 w 211226"/>
                  <a:gd name="connsiteY28" fmla="*/ 751431 h 993976"/>
                  <a:gd name="connsiteX29" fmla="*/ 3945 w 211226"/>
                  <a:gd name="connsiteY29" fmla="*/ 684756 h 993976"/>
                  <a:gd name="connsiteX30" fmla="*/ 1564 w 211226"/>
                  <a:gd name="connsiteY30" fmla="*/ 601412 h 993976"/>
                  <a:gd name="connsiteX31" fmla="*/ 18233 w 211226"/>
                  <a:gd name="connsiteY31" fmla="*/ 527593 h 993976"/>
                  <a:gd name="connsiteX32" fmla="*/ 22995 w 211226"/>
                  <a:gd name="connsiteY32" fmla="*/ 506162 h 993976"/>
                  <a:gd name="connsiteX33" fmla="*/ 13470 w 211226"/>
                  <a:gd name="connsiteY33" fmla="*/ 441868 h 993976"/>
                  <a:gd name="connsiteX34" fmla="*/ 27758 w 211226"/>
                  <a:gd name="connsiteY34" fmla="*/ 356143 h 993976"/>
                  <a:gd name="connsiteX35" fmla="*/ 56333 w 211226"/>
                  <a:gd name="connsiteY35" fmla="*/ 284706 h 993976"/>
                  <a:gd name="connsiteX36" fmla="*/ 70619 w 211226"/>
                  <a:gd name="connsiteY36" fmla="*/ 258512 h 993976"/>
                  <a:gd name="connsiteX37" fmla="*/ 70620 w 211226"/>
                  <a:gd name="connsiteY37" fmla="*/ 189456 h 993976"/>
                  <a:gd name="connsiteX38" fmla="*/ 84908 w 211226"/>
                  <a:gd name="connsiteY38" fmla="*/ 110874 h 993976"/>
                  <a:gd name="connsiteX39" fmla="*/ 120626 w 211226"/>
                  <a:gd name="connsiteY39" fmla="*/ 44199 h 993976"/>
                  <a:gd name="connsiteX40" fmla="*/ 131491 w 211226"/>
                  <a:gd name="connsiteY40" fmla="*/ 32739 h 993976"/>
                  <a:gd name="connsiteX41" fmla="*/ 133012 w 211226"/>
                  <a:gd name="connsiteY41" fmla="*/ 30750 h 993976"/>
                  <a:gd name="connsiteX42" fmla="*/ 199208 w 211226"/>
                  <a:gd name="connsiteY42" fmla="*/ 3718 h 993976"/>
                  <a:gd name="connsiteX43" fmla="*/ 211226 w 211226"/>
                  <a:gd name="connsiteY43" fmla="*/ 0 h 99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1226" h="993976">
                    <a:moveTo>
                      <a:pt x="211226" y="0"/>
                    </a:moveTo>
                    <a:lnTo>
                      <a:pt x="211113" y="1336"/>
                    </a:lnTo>
                    <a:cubicBezTo>
                      <a:pt x="205557" y="15624"/>
                      <a:pt x="188095" y="33484"/>
                      <a:pt x="177776" y="56106"/>
                    </a:cubicBezTo>
                    <a:cubicBezTo>
                      <a:pt x="167457" y="78728"/>
                      <a:pt x="155551" y="111668"/>
                      <a:pt x="149201" y="137068"/>
                    </a:cubicBezTo>
                    <a:cubicBezTo>
                      <a:pt x="142851" y="162468"/>
                      <a:pt x="140471" y="191043"/>
                      <a:pt x="139677" y="208505"/>
                    </a:cubicBezTo>
                    <a:cubicBezTo>
                      <a:pt x="138883" y="225967"/>
                      <a:pt x="147217" y="227159"/>
                      <a:pt x="144439" y="241843"/>
                    </a:cubicBezTo>
                    <a:cubicBezTo>
                      <a:pt x="141661" y="256527"/>
                      <a:pt x="130152" y="273593"/>
                      <a:pt x="123008" y="296612"/>
                    </a:cubicBezTo>
                    <a:cubicBezTo>
                      <a:pt x="115864" y="319631"/>
                      <a:pt x="103957" y="352572"/>
                      <a:pt x="101576" y="379956"/>
                    </a:cubicBezTo>
                    <a:cubicBezTo>
                      <a:pt x="99195" y="407340"/>
                      <a:pt x="106339" y="443853"/>
                      <a:pt x="108720" y="460918"/>
                    </a:cubicBezTo>
                    <a:cubicBezTo>
                      <a:pt x="111101" y="477983"/>
                      <a:pt x="116658" y="473221"/>
                      <a:pt x="115864" y="482349"/>
                    </a:cubicBezTo>
                    <a:cubicBezTo>
                      <a:pt x="115070" y="491477"/>
                      <a:pt x="107133" y="499812"/>
                      <a:pt x="103958" y="515687"/>
                    </a:cubicBezTo>
                    <a:cubicBezTo>
                      <a:pt x="100783" y="531562"/>
                      <a:pt x="97608" y="549421"/>
                      <a:pt x="96814" y="577599"/>
                    </a:cubicBezTo>
                    <a:cubicBezTo>
                      <a:pt x="96020" y="605777"/>
                      <a:pt x="92845" y="655784"/>
                      <a:pt x="99195" y="684756"/>
                    </a:cubicBezTo>
                    <a:cubicBezTo>
                      <a:pt x="105545" y="713728"/>
                      <a:pt x="125786" y="738334"/>
                      <a:pt x="134914" y="751431"/>
                    </a:cubicBezTo>
                    <a:cubicBezTo>
                      <a:pt x="144042" y="764528"/>
                      <a:pt x="152773" y="758972"/>
                      <a:pt x="153964" y="763337"/>
                    </a:cubicBezTo>
                    <a:cubicBezTo>
                      <a:pt x="155155" y="767702"/>
                      <a:pt x="146820" y="767305"/>
                      <a:pt x="142058" y="777624"/>
                    </a:cubicBezTo>
                    <a:cubicBezTo>
                      <a:pt x="137296" y="787943"/>
                      <a:pt x="126976" y="802230"/>
                      <a:pt x="125389" y="825249"/>
                    </a:cubicBezTo>
                    <a:cubicBezTo>
                      <a:pt x="123802" y="848268"/>
                      <a:pt x="124992" y="889543"/>
                      <a:pt x="132533" y="915737"/>
                    </a:cubicBezTo>
                    <a:cubicBezTo>
                      <a:pt x="140074" y="941931"/>
                      <a:pt x="162299" y="969315"/>
                      <a:pt x="170633" y="982412"/>
                    </a:cubicBezTo>
                    <a:cubicBezTo>
                      <a:pt x="174800" y="988961"/>
                      <a:pt x="177975" y="989854"/>
                      <a:pt x="180009" y="990151"/>
                    </a:cubicBezTo>
                    <a:lnTo>
                      <a:pt x="182332" y="993976"/>
                    </a:lnTo>
                    <a:lnTo>
                      <a:pt x="109760" y="989406"/>
                    </a:lnTo>
                    <a:lnTo>
                      <a:pt x="82587" y="989044"/>
                    </a:lnTo>
                    <a:lnTo>
                      <a:pt x="64965" y="967083"/>
                    </a:lnTo>
                    <a:cubicBezTo>
                      <a:pt x="56531" y="958202"/>
                      <a:pt x="47601" y="948876"/>
                      <a:pt x="42045" y="939549"/>
                    </a:cubicBezTo>
                    <a:cubicBezTo>
                      <a:pt x="30933" y="920896"/>
                      <a:pt x="21408" y="900259"/>
                      <a:pt x="18233" y="880018"/>
                    </a:cubicBezTo>
                    <a:cubicBezTo>
                      <a:pt x="15058" y="859778"/>
                      <a:pt x="19820" y="834775"/>
                      <a:pt x="22995" y="818106"/>
                    </a:cubicBezTo>
                    <a:cubicBezTo>
                      <a:pt x="26170" y="801437"/>
                      <a:pt x="36092" y="791119"/>
                      <a:pt x="37283" y="780006"/>
                    </a:cubicBezTo>
                    <a:cubicBezTo>
                      <a:pt x="38474" y="768894"/>
                      <a:pt x="35695" y="767306"/>
                      <a:pt x="30139" y="751431"/>
                    </a:cubicBezTo>
                    <a:cubicBezTo>
                      <a:pt x="24583" y="735556"/>
                      <a:pt x="8707" y="709759"/>
                      <a:pt x="3945" y="684756"/>
                    </a:cubicBezTo>
                    <a:cubicBezTo>
                      <a:pt x="-817" y="659753"/>
                      <a:pt x="-817" y="627606"/>
                      <a:pt x="1564" y="601412"/>
                    </a:cubicBezTo>
                    <a:cubicBezTo>
                      <a:pt x="3945" y="575218"/>
                      <a:pt x="14661" y="543468"/>
                      <a:pt x="18233" y="527593"/>
                    </a:cubicBezTo>
                    <a:cubicBezTo>
                      <a:pt x="21805" y="511718"/>
                      <a:pt x="23789" y="520449"/>
                      <a:pt x="22995" y="506162"/>
                    </a:cubicBezTo>
                    <a:cubicBezTo>
                      <a:pt x="22201" y="491875"/>
                      <a:pt x="12676" y="466871"/>
                      <a:pt x="13470" y="441868"/>
                    </a:cubicBezTo>
                    <a:cubicBezTo>
                      <a:pt x="14264" y="416865"/>
                      <a:pt x="20614" y="382337"/>
                      <a:pt x="27758" y="356143"/>
                    </a:cubicBezTo>
                    <a:cubicBezTo>
                      <a:pt x="34902" y="329949"/>
                      <a:pt x="49190" y="300978"/>
                      <a:pt x="56333" y="284706"/>
                    </a:cubicBezTo>
                    <a:cubicBezTo>
                      <a:pt x="63476" y="268434"/>
                      <a:pt x="68238" y="274387"/>
                      <a:pt x="70619" y="258512"/>
                    </a:cubicBezTo>
                    <a:cubicBezTo>
                      <a:pt x="73000" y="242637"/>
                      <a:pt x="68239" y="214062"/>
                      <a:pt x="70620" y="189456"/>
                    </a:cubicBezTo>
                    <a:cubicBezTo>
                      <a:pt x="73002" y="164850"/>
                      <a:pt x="76574" y="135083"/>
                      <a:pt x="84908" y="110874"/>
                    </a:cubicBezTo>
                    <a:cubicBezTo>
                      <a:pt x="93242" y="86665"/>
                      <a:pt x="111895" y="58486"/>
                      <a:pt x="120626" y="44199"/>
                    </a:cubicBezTo>
                    <a:cubicBezTo>
                      <a:pt x="124992" y="37056"/>
                      <a:pt x="128663" y="34575"/>
                      <a:pt x="131491" y="32739"/>
                    </a:cubicBezTo>
                    <a:lnTo>
                      <a:pt x="133012" y="30750"/>
                    </a:lnTo>
                    <a:lnTo>
                      <a:pt x="199208" y="3718"/>
                    </a:lnTo>
                    <a:lnTo>
                      <a:pt x="211226"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sp>
          <p:nvSpPr>
            <p:cNvPr id="232" name="任意多边形 231"/>
            <p:cNvSpPr/>
            <p:nvPr/>
          </p:nvSpPr>
          <p:spPr>
            <a:xfrm>
              <a:off x="2547752" y="4265930"/>
              <a:ext cx="82617" cy="139026"/>
            </a:xfrm>
            <a:custGeom>
              <a:avLst/>
              <a:gdLst>
                <a:gd name="connsiteX0" fmla="*/ 82617 w 82617"/>
                <a:gd name="connsiteY0" fmla="*/ 0 h 139026"/>
                <a:gd name="connsiteX1" fmla="*/ 62098 w 82617"/>
                <a:gd name="connsiteY1" fmla="*/ 39370 h 139026"/>
                <a:gd name="connsiteX2" fmla="*/ 38286 w 82617"/>
                <a:gd name="connsiteY2" fmla="*/ 106045 h 139026"/>
                <a:gd name="connsiteX3" fmla="*/ 39056 w 82617"/>
                <a:gd name="connsiteY3" fmla="*/ 111625 h 139026"/>
                <a:gd name="connsiteX4" fmla="*/ 128 w 82617"/>
                <a:gd name="connsiteY4" fmla="*/ 139026 h 139026"/>
                <a:gd name="connsiteX5" fmla="*/ 0 w 82617"/>
                <a:gd name="connsiteY5" fmla="*/ 127699 h 139026"/>
                <a:gd name="connsiteX6" fmla="*/ 23998 w 82617"/>
                <a:gd name="connsiteY6" fmla="*/ 48895 h 139026"/>
                <a:gd name="connsiteX7" fmla="*/ 29854 w 82617"/>
                <a:gd name="connsiteY7" fmla="*/ 37966 h 139026"/>
                <a:gd name="connsiteX8" fmla="*/ 71623 w 82617"/>
                <a:gd name="connsiteY8" fmla="*/ 7226 h 139026"/>
                <a:gd name="connsiteX9" fmla="*/ 82617 w 82617"/>
                <a:gd name="connsiteY9" fmla="*/ 0 h 139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617" h="139026">
                  <a:moveTo>
                    <a:pt x="82617" y="0"/>
                  </a:moveTo>
                  <a:lnTo>
                    <a:pt x="62098" y="39370"/>
                  </a:lnTo>
                  <a:cubicBezTo>
                    <a:pt x="43048" y="79058"/>
                    <a:pt x="41461" y="87789"/>
                    <a:pt x="38286" y="106045"/>
                  </a:cubicBezTo>
                  <a:lnTo>
                    <a:pt x="39056" y="111625"/>
                  </a:lnTo>
                  <a:lnTo>
                    <a:pt x="128" y="139026"/>
                  </a:lnTo>
                  <a:lnTo>
                    <a:pt x="0" y="127699"/>
                  </a:lnTo>
                  <a:cubicBezTo>
                    <a:pt x="1972" y="107682"/>
                    <a:pt x="10306" y="78065"/>
                    <a:pt x="23998" y="48895"/>
                  </a:cubicBezTo>
                  <a:lnTo>
                    <a:pt x="29854" y="37966"/>
                  </a:lnTo>
                  <a:lnTo>
                    <a:pt x="71623" y="7226"/>
                  </a:lnTo>
                  <a:lnTo>
                    <a:pt x="82617"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33" name="任意多边形 232"/>
            <p:cNvSpPr/>
            <p:nvPr/>
          </p:nvSpPr>
          <p:spPr>
            <a:xfrm>
              <a:off x="2249935" y="4496030"/>
              <a:ext cx="76691" cy="130141"/>
            </a:xfrm>
            <a:custGeom>
              <a:avLst/>
              <a:gdLst>
                <a:gd name="connsiteX0" fmla="*/ 76691 w 76691"/>
                <a:gd name="connsiteY0" fmla="*/ 0 h 130141"/>
                <a:gd name="connsiteX1" fmla="*/ 64082 w 76691"/>
                <a:gd name="connsiteY1" fmla="*/ 22243 h 130141"/>
                <a:gd name="connsiteX2" fmla="*/ 50353 w 76691"/>
                <a:gd name="connsiteY2" fmla="*/ 52158 h 130141"/>
                <a:gd name="connsiteX3" fmla="*/ 42316 w 76691"/>
                <a:gd name="connsiteY3" fmla="*/ 93533 h 130141"/>
                <a:gd name="connsiteX4" fmla="*/ 41602 w 76691"/>
                <a:gd name="connsiteY4" fmla="*/ 96967 h 130141"/>
                <a:gd name="connsiteX5" fmla="*/ 27384 w 76691"/>
                <a:gd name="connsiteY5" fmla="*/ 107801 h 130141"/>
                <a:gd name="connsiteX6" fmla="*/ 0 w 76691"/>
                <a:gd name="connsiteY6" fmla="*/ 130141 h 130141"/>
                <a:gd name="connsiteX7" fmla="*/ 2728 w 76691"/>
                <a:gd name="connsiteY7" fmla="*/ 112880 h 130141"/>
                <a:gd name="connsiteX8" fmla="*/ 26357 w 76691"/>
                <a:gd name="connsiteY8" fmla="*/ 43173 h 130141"/>
                <a:gd name="connsiteX9" fmla="*/ 52919 w 76691"/>
                <a:gd name="connsiteY9" fmla="*/ 19679 h 130141"/>
                <a:gd name="connsiteX10" fmla="*/ 76691 w 76691"/>
                <a:gd name="connsiteY10" fmla="*/ 0 h 130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6691" h="130141">
                  <a:moveTo>
                    <a:pt x="76691" y="0"/>
                  </a:moveTo>
                  <a:lnTo>
                    <a:pt x="64082" y="22243"/>
                  </a:lnTo>
                  <a:cubicBezTo>
                    <a:pt x="58042" y="33654"/>
                    <a:pt x="53131" y="44022"/>
                    <a:pt x="50353" y="52158"/>
                  </a:cubicBezTo>
                  <a:cubicBezTo>
                    <a:pt x="44797" y="68430"/>
                    <a:pt x="43408" y="81924"/>
                    <a:pt x="42316" y="93533"/>
                  </a:cubicBezTo>
                  <a:lnTo>
                    <a:pt x="41602" y="96967"/>
                  </a:lnTo>
                  <a:lnTo>
                    <a:pt x="27384" y="107801"/>
                  </a:lnTo>
                  <a:lnTo>
                    <a:pt x="0" y="130141"/>
                  </a:lnTo>
                  <a:lnTo>
                    <a:pt x="2728" y="112880"/>
                  </a:lnTo>
                  <a:lnTo>
                    <a:pt x="26357" y="43173"/>
                  </a:lnTo>
                  <a:lnTo>
                    <a:pt x="52919" y="19679"/>
                  </a:lnTo>
                  <a:lnTo>
                    <a:pt x="76691" y="0"/>
                  </a:lnTo>
                  <a:close/>
                </a:path>
              </a:pathLst>
            </a:custGeom>
            <a:solidFill>
              <a:srgbClr val="F2572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nvGrpSpPr>
            <p:cNvPr id="234" name="组合 233"/>
            <p:cNvGrpSpPr/>
            <p:nvPr/>
          </p:nvGrpSpPr>
          <p:grpSpPr>
            <a:xfrm>
              <a:off x="2602603" y="4293601"/>
              <a:ext cx="105797" cy="191330"/>
              <a:chOff x="2602603" y="4293601"/>
              <a:chExt cx="105797" cy="191330"/>
            </a:xfrm>
            <a:solidFill>
              <a:srgbClr val="F25720"/>
            </a:solidFill>
          </p:grpSpPr>
          <p:sp>
            <p:nvSpPr>
              <p:cNvPr id="412" name="任意多边形 411"/>
              <p:cNvSpPr/>
              <p:nvPr/>
            </p:nvSpPr>
            <p:spPr>
              <a:xfrm>
                <a:off x="2624590" y="4293601"/>
                <a:ext cx="83810" cy="119353"/>
              </a:xfrm>
              <a:custGeom>
                <a:avLst/>
                <a:gdLst>
                  <a:gd name="connsiteX0" fmla="*/ 83810 w 83810"/>
                  <a:gd name="connsiteY0" fmla="*/ 0 h 119353"/>
                  <a:gd name="connsiteX1" fmla="*/ 73367 w 83810"/>
                  <a:gd name="connsiteY1" fmla="*/ 21225 h 119353"/>
                  <a:gd name="connsiteX2" fmla="*/ 59080 w 83810"/>
                  <a:gd name="connsiteY2" fmla="*/ 59325 h 119353"/>
                  <a:gd name="connsiteX3" fmla="*/ 59080 w 83810"/>
                  <a:gd name="connsiteY3" fmla="*/ 80756 h 119353"/>
                  <a:gd name="connsiteX4" fmla="*/ 59007 w 83810"/>
                  <a:gd name="connsiteY4" fmla="*/ 80862 h 119353"/>
                  <a:gd name="connsiteX5" fmla="*/ 0 w 83810"/>
                  <a:gd name="connsiteY5" fmla="*/ 119353 h 119353"/>
                  <a:gd name="connsiteX6" fmla="*/ 3568 w 83810"/>
                  <a:gd name="connsiteY6" fmla="*/ 104421 h 119353"/>
                  <a:gd name="connsiteX7" fmla="*/ 9074 w 83810"/>
                  <a:gd name="connsiteY7" fmla="*/ 85519 h 119353"/>
                  <a:gd name="connsiteX8" fmla="*/ 35267 w 83810"/>
                  <a:gd name="connsiteY8" fmla="*/ 33131 h 119353"/>
                  <a:gd name="connsiteX9" fmla="*/ 35298 w 83810"/>
                  <a:gd name="connsiteY9" fmla="*/ 33090 h 119353"/>
                  <a:gd name="connsiteX10" fmla="*/ 55900 w 83810"/>
                  <a:gd name="connsiteY10" fmla="*/ 18831 h 119353"/>
                  <a:gd name="connsiteX11" fmla="*/ 83810 w 83810"/>
                  <a:gd name="connsiteY11" fmla="*/ 0 h 119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3810" h="119353">
                    <a:moveTo>
                      <a:pt x="83810" y="0"/>
                    </a:moveTo>
                    <a:lnTo>
                      <a:pt x="73367" y="21225"/>
                    </a:lnTo>
                    <a:cubicBezTo>
                      <a:pt x="63048" y="43847"/>
                      <a:pt x="61461" y="49403"/>
                      <a:pt x="59080" y="59325"/>
                    </a:cubicBezTo>
                    <a:cubicBezTo>
                      <a:pt x="56699" y="69247"/>
                      <a:pt x="61461" y="73612"/>
                      <a:pt x="59080" y="80756"/>
                    </a:cubicBezTo>
                    <a:lnTo>
                      <a:pt x="59007" y="80862"/>
                    </a:lnTo>
                    <a:lnTo>
                      <a:pt x="0" y="119353"/>
                    </a:lnTo>
                    <a:lnTo>
                      <a:pt x="3568" y="104421"/>
                    </a:lnTo>
                    <a:cubicBezTo>
                      <a:pt x="4709" y="98815"/>
                      <a:pt x="6098" y="92862"/>
                      <a:pt x="9074" y="85519"/>
                    </a:cubicBezTo>
                    <a:cubicBezTo>
                      <a:pt x="15027" y="70835"/>
                      <a:pt x="22567" y="52578"/>
                      <a:pt x="35267" y="33131"/>
                    </a:cubicBezTo>
                    <a:lnTo>
                      <a:pt x="35298" y="33090"/>
                    </a:lnTo>
                    <a:lnTo>
                      <a:pt x="55900" y="18831"/>
                    </a:lnTo>
                    <a:lnTo>
                      <a:pt x="8381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13" name="任意多边形 412"/>
              <p:cNvSpPr/>
              <p:nvPr/>
            </p:nvSpPr>
            <p:spPr>
              <a:xfrm>
                <a:off x="2602603" y="4374880"/>
                <a:ext cx="80707" cy="110051"/>
              </a:xfrm>
              <a:custGeom>
                <a:avLst/>
                <a:gdLst>
                  <a:gd name="connsiteX0" fmla="*/ 80707 w 80707"/>
                  <a:gd name="connsiteY0" fmla="*/ 0 h 110051"/>
                  <a:gd name="connsiteX1" fmla="*/ 74371 w 80707"/>
                  <a:gd name="connsiteY1" fmla="*/ 9151 h 110051"/>
                  <a:gd name="connsiteX2" fmla="*/ 66780 w 80707"/>
                  <a:gd name="connsiteY2" fmla="*/ 20909 h 110051"/>
                  <a:gd name="connsiteX3" fmla="*/ 59637 w 80707"/>
                  <a:gd name="connsiteY3" fmla="*/ 59009 h 110051"/>
                  <a:gd name="connsiteX4" fmla="*/ 58715 w 80707"/>
                  <a:gd name="connsiteY4" fmla="*/ 76120 h 110051"/>
                  <a:gd name="connsiteX5" fmla="*/ 0 w 80707"/>
                  <a:gd name="connsiteY5" fmla="*/ 110051 h 110051"/>
                  <a:gd name="connsiteX6" fmla="*/ 551 w 80707"/>
                  <a:gd name="connsiteY6" fmla="*/ 105592 h 110051"/>
                  <a:gd name="connsiteX7" fmla="*/ 7249 w 80707"/>
                  <a:gd name="connsiteY7" fmla="*/ 75677 h 110051"/>
                  <a:gd name="connsiteX8" fmla="*/ 21537 w 80707"/>
                  <a:gd name="connsiteY8" fmla="*/ 39959 h 110051"/>
                  <a:gd name="connsiteX9" fmla="*/ 21980 w 80707"/>
                  <a:gd name="connsiteY9" fmla="*/ 38109 h 110051"/>
                  <a:gd name="connsiteX10" fmla="*/ 80707 w 80707"/>
                  <a:gd name="connsiteY10" fmla="*/ 0 h 110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0707" h="110051">
                    <a:moveTo>
                      <a:pt x="80707" y="0"/>
                    </a:moveTo>
                    <a:lnTo>
                      <a:pt x="74371" y="9151"/>
                    </a:lnTo>
                    <a:cubicBezTo>
                      <a:pt x="71543" y="12376"/>
                      <a:pt x="68566" y="15948"/>
                      <a:pt x="66780" y="20909"/>
                    </a:cubicBezTo>
                    <a:cubicBezTo>
                      <a:pt x="63208" y="30831"/>
                      <a:pt x="61621" y="43134"/>
                      <a:pt x="59637" y="59009"/>
                    </a:cubicBezTo>
                    <a:lnTo>
                      <a:pt x="58715" y="76120"/>
                    </a:lnTo>
                    <a:lnTo>
                      <a:pt x="0" y="110051"/>
                    </a:lnTo>
                    <a:lnTo>
                      <a:pt x="551" y="105592"/>
                    </a:lnTo>
                    <a:cubicBezTo>
                      <a:pt x="2486" y="94826"/>
                      <a:pt x="5463" y="83218"/>
                      <a:pt x="7249" y="75677"/>
                    </a:cubicBezTo>
                    <a:cubicBezTo>
                      <a:pt x="10821" y="60596"/>
                      <a:pt x="17568" y="51865"/>
                      <a:pt x="21537" y="39959"/>
                    </a:cubicBezTo>
                    <a:lnTo>
                      <a:pt x="21980" y="38109"/>
                    </a:lnTo>
                    <a:lnTo>
                      <a:pt x="80707"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35" name="组合 234"/>
            <p:cNvGrpSpPr/>
            <p:nvPr/>
          </p:nvGrpSpPr>
          <p:grpSpPr>
            <a:xfrm>
              <a:off x="2435003" y="4231062"/>
              <a:ext cx="481601" cy="1710848"/>
              <a:chOff x="2435003" y="4231062"/>
              <a:chExt cx="481601" cy="1710848"/>
            </a:xfrm>
            <a:solidFill>
              <a:srgbClr val="F25720"/>
            </a:solidFill>
          </p:grpSpPr>
          <p:sp>
            <p:nvSpPr>
              <p:cNvPr id="409" name="任意多边形 408"/>
              <p:cNvSpPr/>
              <p:nvPr/>
            </p:nvSpPr>
            <p:spPr>
              <a:xfrm>
                <a:off x="2626278" y="5745228"/>
                <a:ext cx="129330" cy="196682"/>
              </a:xfrm>
              <a:custGeom>
                <a:avLst/>
                <a:gdLst>
                  <a:gd name="connsiteX0" fmla="*/ 2980 w 129330"/>
                  <a:gd name="connsiteY0" fmla="*/ 0 h 196682"/>
                  <a:gd name="connsiteX1" fmla="*/ 109182 w 129330"/>
                  <a:gd name="connsiteY1" fmla="*/ 10850 h 196682"/>
                  <a:gd name="connsiteX2" fmla="*/ 118017 w 129330"/>
                  <a:gd name="connsiteY2" fmla="*/ 12308 h 196682"/>
                  <a:gd name="connsiteX3" fmla="*/ 110288 w 129330"/>
                  <a:gd name="connsiteY3" fmla="*/ 20460 h 196682"/>
                  <a:gd name="connsiteX4" fmla="*/ 95150 w 129330"/>
                  <a:gd name="connsiteY4" fmla="*/ 43252 h 196682"/>
                  <a:gd name="connsiteX5" fmla="*/ 73378 w 129330"/>
                  <a:gd name="connsiteY5" fmla="*/ 114009 h 196682"/>
                  <a:gd name="connsiteX6" fmla="*/ 106035 w 129330"/>
                  <a:gd name="connsiteY6" fmla="*/ 176602 h 196682"/>
                  <a:gd name="connsiteX7" fmla="*/ 128317 w 129330"/>
                  <a:gd name="connsiteY7" fmla="*/ 195822 h 196682"/>
                  <a:gd name="connsiteX8" fmla="*/ 129330 w 129330"/>
                  <a:gd name="connsiteY8" fmla="*/ 196682 h 196682"/>
                  <a:gd name="connsiteX9" fmla="*/ 80910 w 129330"/>
                  <a:gd name="connsiteY9" fmla="*/ 186658 h 196682"/>
                  <a:gd name="connsiteX10" fmla="*/ 38000 w 129330"/>
                  <a:gd name="connsiteY10" fmla="*/ 141223 h 196682"/>
                  <a:gd name="connsiteX11" fmla="*/ 2621 w 129330"/>
                  <a:gd name="connsiteY11" fmla="*/ 75909 h 196682"/>
                  <a:gd name="connsiteX12" fmla="*/ 2621 w 129330"/>
                  <a:gd name="connsiteY12" fmla="*/ 18759 h 196682"/>
                  <a:gd name="connsiteX13" fmla="*/ 4322 w 129330"/>
                  <a:gd name="connsiteY13" fmla="*/ 11275 h 196682"/>
                  <a:gd name="connsiteX14" fmla="*/ 2980 w 129330"/>
                  <a:gd name="connsiteY14" fmla="*/ 0 h 196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330" h="196682">
                    <a:moveTo>
                      <a:pt x="2980" y="0"/>
                    </a:moveTo>
                    <a:lnTo>
                      <a:pt x="109182" y="10850"/>
                    </a:lnTo>
                    <a:lnTo>
                      <a:pt x="118017" y="12308"/>
                    </a:lnTo>
                    <a:lnTo>
                      <a:pt x="110288" y="20460"/>
                    </a:lnTo>
                    <a:cubicBezTo>
                      <a:pt x="105129" y="26470"/>
                      <a:pt x="99006" y="34634"/>
                      <a:pt x="95150" y="43252"/>
                    </a:cubicBezTo>
                    <a:cubicBezTo>
                      <a:pt x="87439" y="60488"/>
                      <a:pt x="71564" y="91784"/>
                      <a:pt x="73378" y="114009"/>
                    </a:cubicBezTo>
                    <a:cubicBezTo>
                      <a:pt x="75192" y="136234"/>
                      <a:pt x="94242" y="160727"/>
                      <a:pt x="106035" y="176602"/>
                    </a:cubicBezTo>
                    <a:cubicBezTo>
                      <a:pt x="111932" y="184540"/>
                      <a:pt x="120663" y="190663"/>
                      <a:pt x="128317" y="195822"/>
                    </a:cubicBezTo>
                    <a:lnTo>
                      <a:pt x="129330" y="196682"/>
                    </a:lnTo>
                    <a:lnTo>
                      <a:pt x="80910" y="186658"/>
                    </a:lnTo>
                    <a:lnTo>
                      <a:pt x="38000" y="141223"/>
                    </a:lnTo>
                    <a:cubicBezTo>
                      <a:pt x="24393" y="122173"/>
                      <a:pt x="8517" y="96320"/>
                      <a:pt x="2621" y="75909"/>
                    </a:cubicBezTo>
                    <a:cubicBezTo>
                      <a:pt x="-3275" y="55498"/>
                      <a:pt x="2621" y="31913"/>
                      <a:pt x="2621" y="18759"/>
                    </a:cubicBezTo>
                    <a:cubicBezTo>
                      <a:pt x="2621" y="18759"/>
                      <a:pt x="3755" y="15584"/>
                      <a:pt x="4322" y="11275"/>
                    </a:cubicBezTo>
                    <a:lnTo>
                      <a:pt x="298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10" name="任意多边形 409"/>
              <p:cNvSpPr/>
              <p:nvPr/>
            </p:nvSpPr>
            <p:spPr>
              <a:xfrm>
                <a:off x="2763901" y="4231062"/>
                <a:ext cx="152703" cy="161232"/>
              </a:xfrm>
              <a:custGeom>
                <a:avLst/>
                <a:gdLst>
                  <a:gd name="connsiteX0" fmla="*/ 152703 w 152703"/>
                  <a:gd name="connsiteY0" fmla="*/ 0 h 161232"/>
                  <a:gd name="connsiteX1" fmla="*/ 137249 w 152703"/>
                  <a:gd name="connsiteY1" fmla="*/ 18046 h 161232"/>
                  <a:gd name="connsiteX2" fmla="*/ 115371 w 152703"/>
                  <a:gd name="connsiteY2" fmla="*/ 44304 h 161232"/>
                  <a:gd name="connsiteX3" fmla="*/ 82713 w 152703"/>
                  <a:gd name="connsiteY3" fmla="*/ 90568 h 161232"/>
                  <a:gd name="connsiteX4" fmla="*/ 55499 w 152703"/>
                  <a:gd name="connsiteY4" fmla="*/ 128668 h 161232"/>
                  <a:gd name="connsiteX5" fmla="*/ 51199 w 152703"/>
                  <a:gd name="connsiteY5" fmla="*/ 134301 h 161232"/>
                  <a:gd name="connsiteX6" fmla="*/ 0 w 152703"/>
                  <a:gd name="connsiteY6" fmla="*/ 161232 h 161232"/>
                  <a:gd name="connsiteX7" fmla="*/ 6513 w 152703"/>
                  <a:gd name="connsiteY7" fmla="*/ 155882 h 161232"/>
                  <a:gd name="connsiteX8" fmla="*/ 28285 w 152703"/>
                  <a:gd name="connsiteY8" fmla="*/ 106896 h 161232"/>
                  <a:gd name="connsiteX9" fmla="*/ 57371 w 152703"/>
                  <a:gd name="connsiteY9" fmla="*/ 70837 h 161232"/>
                  <a:gd name="connsiteX10" fmla="*/ 85347 w 152703"/>
                  <a:gd name="connsiteY10" fmla="*/ 39596 h 161232"/>
                  <a:gd name="connsiteX11" fmla="*/ 138452 w 152703"/>
                  <a:gd name="connsiteY11" fmla="*/ 8166 h 161232"/>
                  <a:gd name="connsiteX12" fmla="*/ 152703 w 152703"/>
                  <a:gd name="connsiteY12" fmla="*/ 0 h 161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2703" h="161232">
                    <a:moveTo>
                      <a:pt x="152703" y="0"/>
                    </a:moveTo>
                    <a:lnTo>
                      <a:pt x="137249" y="18046"/>
                    </a:lnTo>
                    <a:cubicBezTo>
                      <a:pt x="128298" y="28542"/>
                      <a:pt x="120474" y="37841"/>
                      <a:pt x="115371" y="44304"/>
                    </a:cubicBezTo>
                    <a:cubicBezTo>
                      <a:pt x="94960" y="70158"/>
                      <a:pt x="92692" y="76507"/>
                      <a:pt x="82713" y="90568"/>
                    </a:cubicBezTo>
                    <a:lnTo>
                      <a:pt x="55499" y="128668"/>
                    </a:lnTo>
                    <a:lnTo>
                      <a:pt x="51199" y="134301"/>
                    </a:lnTo>
                    <a:lnTo>
                      <a:pt x="0" y="161232"/>
                    </a:lnTo>
                    <a:lnTo>
                      <a:pt x="6513" y="155882"/>
                    </a:lnTo>
                    <a:cubicBezTo>
                      <a:pt x="16492" y="142275"/>
                      <a:pt x="14224" y="127307"/>
                      <a:pt x="28285" y="106896"/>
                    </a:cubicBezTo>
                    <a:cubicBezTo>
                      <a:pt x="35316" y="96691"/>
                      <a:pt x="45975" y="83877"/>
                      <a:pt x="57371" y="70837"/>
                    </a:cubicBezTo>
                    <a:lnTo>
                      <a:pt x="85347" y="39596"/>
                    </a:lnTo>
                    <a:lnTo>
                      <a:pt x="138452" y="8166"/>
                    </a:lnTo>
                    <a:lnTo>
                      <a:pt x="15270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11" name="任意多边形 410"/>
              <p:cNvSpPr/>
              <p:nvPr/>
            </p:nvSpPr>
            <p:spPr>
              <a:xfrm>
                <a:off x="2435003" y="4365363"/>
                <a:ext cx="380096" cy="1392173"/>
              </a:xfrm>
              <a:custGeom>
                <a:avLst/>
                <a:gdLst>
                  <a:gd name="connsiteX0" fmla="*/ 380096 w 380096"/>
                  <a:gd name="connsiteY0" fmla="*/ 0 h 1392173"/>
                  <a:gd name="connsiteX1" fmla="*/ 367387 w 380096"/>
                  <a:gd name="connsiteY1" fmla="*/ 16649 h 1392173"/>
                  <a:gd name="connsiteX2" fmla="*/ 351739 w 380096"/>
                  <a:gd name="connsiteY2" fmla="*/ 40631 h 1392173"/>
                  <a:gd name="connsiteX3" fmla="*/ 335410 w 380096"/>
                  <a:gd name="connsiteY3" fmla="*/ 92339 h 1392173"/>
                  <a:gd name="connsiteX4" fmla="*/ 338132 w 380096"/>
                  <a:gd name="connsiteY4" fmla="*/ 124995 h 1392173"/>
                  <a:gd name="connsiteX5" fmla="*/ 300032 w 380096"/>
                  <a:gd name="connsiteY5" fmla="*/ 149488 h 1392173"/>
                  <a:gd name="connsiteX6" fmla="*/ 261932 w 380096"/>
                  <a:gd name="connsiteY6" fmla="*/ 201195 h 1392173"/>
                  <a:gd name="connsiteX7" fmla="*/ 234717 w 380096"/>
                  <a:gd name="connsiteY7" fmla="*/ 288281 h 1392173"/>
                  <a:gd name="connsiteX8" fmla="*/ 237440 w 380096"/>
                  <a:gd name="connsiteY8" fmla="*/ 315495 h 1392173"/>
                  <a:gd name="connsiteX9" fmla="*/ 215667 w 380096"/>
                  <a:gd name="connsiteY9" fmla="*/ 331824 h 1392173"/>
                  <a:gd name="connsiteX10" fmla="*/ 158517 w 380096"/>
                  <a:gd name="connsiteY10" fmla="*/ 375367 h 1392173"/>
                  <a:gd name="connsiteX11" fmla="*/ 112253 w 380096"/>
                  <a:gd name="connsiteY11" fmla="*/ 457009 h 1392173"/>
                  <a:gd name="connsiteX12" fmla="*/ 109532 w 380096"/>
                  <a:gd name="connsiteY12" fmla="*/ 511438 h 1392173"/>
                  <a:gd name="connsiteX13" fmla="*/ 136746 w 380096"/>
                  <a:gd name="connsiteY13" fmla="*/ 549538 h 1392173"/>
                  <a:gd name="connsiteX14" fmla="*/ 95925 w 380096"/>
                  <a:gd name="connsiteY14" fmla="*/ 620295 h 1392173"/>
                  <a:gd name="connsiteX15" fmla="*/ 87760 w 380096"/>
                  <a:gd name="connsiteY15" fmla="*/ 710102 h 1392173"/>
                  <a:gd name="connsiteX16" fmla="*/ 117696 w 380096"/>
                  <a:gd name="connsiteY16" fmla="*/ 748202 h 1392173"/>
                  <a:gd name="connsiteX17" fmla="*/ 136746 w 380096"/>
                  <a:gd name="connsiteY17" fmla="*/ 767252 h 1392173"/>
                  <a:gd name="connsiteX18" fmla="*/ 106810 w 380096"/>
                  <a:gd name="connsiteY18" fmla="*/ 829845 h 1392173"/>
                  <a:gd name="connsiteX19" fmla="*/ 98646 w 380096"/>
                  <a:gd name="connsiteY19" fmla="*/ 922374 h 1392173"/>
                  <a:gd name="connsiteX20" fmla="*/ 134025 w 380096"/>
                  <a:gd name="connsiteY20" fmla="*/ 990409 h 1392173"/>
                  <a:gd name="connsiteX21" fmla="*/ 169404 w 380096"/>
                  <a:gd name="connsiteY21" fmla="*/ 1009460 h 1392173"/>
                  <a:gd name="connsiteX22" fmla="*/ 150353 w 380096"/>
                  <a:gd name="connsiteY22" fmla="*/ 1047559 h 1392173"/>
                  <a:gd name="connsiteX23" fmla="*/ 155796 w 380096"/>
                  <a:gd name="connsiteY23" fmla="*/ 1121038 h 1392173"/>
                  <a:gd name="connsiteX24" fmla="*/ 185732 w 380096"/>
                  <a:gd name="connsiteY24" fmla="*/ 1175466 h 1392173"/>
                  <a:gd name="connsiteX25" fmla="*/ 229275 w 380096"/>
                  <a:gd name="connsiteY25" fmla="*/ 1199959 h 1392173"/>
                  <a:gd name="connsiteX26" fmla="*/ 207503 w 380096"/>
                  <a:gd name="connsiteY26" fmla="*/ 1246224 h 1392173"/>
                  <a:gd name="connsiteX27" fmla="*/ 221111 w 380096"/>
                  <a:gd name="connsiteY27" fmla="*/ 1325146 h 1392173"/>
                  <a:gd name="connsiteX28" fmla="*/ 283703 w 380096"/>
                  <a:gd name="connsiteY28" fmla="*/ 1379574 h 1392173"/>
                  <a:gd name="connsiteX29" fmla="*/ 310917 w 380096"/>
                  <a:gd name="connsiteY29" fmla="*/ 1390459 h 1392173"/>
                  <a:gd name="connsiteX30" fmla="*/ 309292 w 380096"/>
                  <a:gd name="connsiteY30" fmla="*/ 1392173 h 1392173"/>
                  <a:gd name="connsiteX31" fmla="*/ 300457 w 380096"/>
                  <a:gd name="connsiteY31" fmla="*/ 1390715 h 1392173"/>
                  <a:gd name="connsiteX32" fmla="*/ 194255 w 380096"/>
                  <a:gd name="connsiteY32" fmla="*/ 1379865 h 1392173"/>
                  <a:gd name="connsiteX33" fmla="*/ 193896 w 380096"/>
                  <a:gd name="connsiteY33" fmla="*/ 1376852 h 1392173"/>
                  <a:gd name="connsiteX34" fmla="*/ 166682 w 380096"/>
                  <a:gd name="connsiteY34" fmla="*/ 1344195 h 1392173"/>
                  <a:gd name="connsiteX35" fmla="*/ 128582 w 380096"/>
                  <a:gd name="connsiteY35" fmla="*/ 1297931 h 1392173"/>
                  <a:gd name="connsiteX36" fmla="*/ 123139 w 380096"/>
                  <a:gd name="connsiteY36" fmla="*/ 1240781 h 1392173"/>
                  <a:gd name="connsiteX37" fmla="*/ 131303 w 380096"/>
                  <a:gd name="connsiteY37" fmla="*/ 1205402 h 1392173"/>
                  <a:gd name="connsiteX38" fmla="*/ 112253 w 380096"/>
                  <a:gd name="connsiteY38" fmla="*/ 1175467 h 1392173"/>
                  <a:gd name="connsiteX39" fmla="*/ 85039 w 380096"/>
                  <a:gd name="connsiteY39" fmla="*/ 1131924 h 1392173"/>
                  <a:gd name="connsiteX40" fmla="*/ 74153 w 380096"/>
                  <a:gd name="connsiteY40" fmla="*/ 1058446 h 1392173"/>
                  <a:gd name="connsiteX41" fmla="*/ 79596 w 380096"/>
                  <a:gd name="connsiteY41" fmla="*/ 1017624 h 1392173"/>
                  <a:gd name="connsiteX42" fmla="*/ 36053 w 380096"/>
                  <a:gd name="connsiteY42" fmla="*/ 963195 h 1392173"/>
                  <a:gd name="connsiteX43" fmla="*/ 11560 w 380096"/>
                  <a:gd name="connsiteY43" fmla="*/ 878831 h 1392173"/>
                  <a:gd name="connsiteX44" fmla="*/ 19725 w 380096"/>
                  <a:gd name="connsiteY44" fmla="*/ 802631 h 1392173"/>
                  <a:gd name="connsiteX45" fmla="*/ 33332 w 380096"/>
                  <a:gd name="connsiteY45" fmla="*/ 791745 h 1392173"/>
                  <a:gd name="connsiteX46" fmla="*/ 675 w 380096"/>
                  <a:gd name="connsiteY46" fmla="*/ 731874 h 1392173"/>
                  <a:gd name="connsiteX47" fmla="*/ 14282 w 380096"/>
                  <a:gd name="connsiteY47" fmla="*/ 631181 h 1392173"/>
                  <a:gd name="connsiteX48" fmla="*/ 49660 w 380096"/>
                  <a:gd name="connsiteY48" fmla="*/ 582195 h 1392173"/>
                  <a:gd name="connsiteX49" fmla="*/ 52382 w 380096"/>
                  <a:gd name="connsiteY49" fmla="*/ 560424 h 1392173"/>
                  <a:gd name="connsiteX50" fmla="*/ 65989 w 380096"/>
                  <a:gd name="connsiteY50" fmla="*/ 459731 h 1392173"/>
                  <a:gd name="connsiteX51" fmla="*/ 114974 w 380096"/>
                  <a:gd name="connsiteY51" fmla="*/ 383531 h 1392173"/>
                  <a:gd name="connsiteX52" fmla="*/ 158517 w 380096"/>
                  <a:gd name="connsiteY52" fmla="*/ 353595 h 1392173"/>
                  <a:gd name="connsiteX53" fmla="*/ 180289 w 380096"/>
                  <a:gd name="connsiteY53" fmla="*/ 282838 h 1392173"/>
                  <a:gd name="connsiteX54" fmla="*/ 231996 w 380096"/>
                  <a:gd name="connsiteY54" fmla="*/ 193031 h 1392173"/>
                  <a:gd name="connsiteX55" fmla="*/ 275539 w 380096"/>
                  <a:gd name="connsiteY55" fmla="*/ 160374 h 1392173"/>
                  <a:gd name="connsiteX56" fmla="*/ 275539 w 380096"/>
                  <a:gd name="connsiteY56" fmla="*/ 114109 h 1392173"/>
                  <a:gd name="connsiteX57" fmla="*/ 297310 w 380096"/>
                  <a:gd name="connsiteY57" fmla="*/ 54238 h 1392173"/>
                  <a:gd name="connsiteX58" fmla="*/ 316360 w 380096"/>
                  <a:gd name="connsiteY58" fmla="*/ 37229 h 1392173"/>
                  <a:gd name="connsiteX59" fmla="*/ 328897 w 380096"/>
                  <a:gd name="connsiteY59" fmla="*/ 26931 h 1392173"/>
                  <a:gd name="connsiteX60" fmla="*/ 380096 w 380096"/>
                  <a:gd name="connsiteY60" fmla="*/ 0 h 139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380096" h="1392173">
                    <a:moveTo>
                      <a:pt x="380096" y="0"/>
                    </a:moveTo>
                    <a:lnTo>
                      <a:pt x="367387" y="16649"/>
                    </a:lnTo>
                    <a:cubicBezTo>
                      <a:pt x="361491" y="24416"/>
                      <a:pt x="355821" y="32467"/>
                      <a:pt x="351739" y="40631"/>
                    </a:cubicBezTo>
                    <a:cubicBezTo>
                      <a:pt x="343575" y="56960"/>
                      <a:pt x="337678" y="78278"/>
                      <a:pt x="335410" y="92339"/>
                    </a:cubicBezTo>
                    <a:cubicBezTo>
                      <a:pt x="333142" y="106400"/>
                      <a:pt x="344028" y="115470"/>
                      <a:pt x="338132" y="124995"/>
                    </a:cubicBezTo>
                    <a:cubicBezTo>
                      <a:pt x="332236" y="134520"/>
                      <a:pt x="312732" y="136788"/>
                      <a:pt x="300032" y="149488"/>
                    </a:cubicBezTo>
                    <a:cubicBezTo>
                      <a:pt x="287332" y="162188"/>
                      <a:pt x="272818" y="178063"/>
                      <a:pt x="261932" y="201195"/>
                    </a:cubicBezTo>
                    <a:cubicBezTo>
                      <a:pt x="251046" y="224327"/>
                      <a:pt x="238799" y="269231"/>
                      <a:pt x="234717" y="288281"/>
                    </a:cubicBezTo>
                    <a:cubicBezTo>
                      <a:pt x="230635" y="307331"/>
                      <a:pt x="240615" y="308238"/>
                      <a:pt x="237440" y="315495"/>
                    </a:cubicBezTo>
                    <a:cubicBezTo>
                      <a:pt x="234265" y="322752"/>
                      <a:pt x="228821" y="321845"/>
                      <a:pt x="215667" y="331824"/>
                    </a:cubicBezTo>
                    <a:cubicBezTo>
                      <a:pt x="202513" y="341803"/>
                      <a:pt x="175753" y="354503"/>
                      <a:pt x="158517" y="375367"/>
                    </a:cubicBezTo>
                    <a:cubicBezTo>
                      <a:pt x="141281" y="396231"/>
                      <a:pt x="120417" y="434331"/>
                      <a:pt x="112253" y="457009"/>
                    </a:cubicBezTo>
                    <a:cubicBezTo>
                      <a:pt x="104089" y="479687"/>
                      <a:pt x="105450" y="496017"/>
                      <a:pt x="109532" y="511438"/>
                    </a:cubicBezTo>
                    <a:cubicBezTo>
                      <a:pt x="113614" y="526859"/>
                      <a:pt x="139014" y="531395"/>
                      <a:pt x="136746" y="549538"/>
                    </a:cubicBezTo>
                    <a:cubicBezTo>
                      <a:pt x="134478" y="567681"/>
                      <a:pt x="104089" y="593534"/>
                      <a:pt x="95925" y="620295"/>
                    </a:cubicBezTo>
                    <a:cubicBezTo>
                      <a:pt x="87761" y="647056"/>
                      <a:pt x="84132" y="688784"/>
                      <a:pt x="87760" y="710102"/>
                    </a:cubicBezTo>
                    <a:cubicBezTo>
                      <a:pt x="91388" y="731420"/>
                      <a:pt x="109532" y="738677"/>
                      <a:pt x="117696" y="748202"/>
                    </a:cubicBezTo>
                    <a:cubicBezTo>
                      <a:pt x="125860" y="757727"/>
                      <a:pt x="138560" y="753645"/>
                      <a:pt x="136746" y="767252"/>
                    </a:cubicBezTo>
                    <a:cubicBezTo>
                      <a:pt x="134932" y="780859"/>
                      <a:pt x="113160" y="803991"/>
                      <a:pt x="106810" y="829845"/>
                    </a:cubicBezTo>
                    <a:cubicBezTo>
                      <a:pt x="100460" y="855699"/>
                      <a:pt x="94110" y="895613"/>
                      <a:pt x="98646" y="922374"/>
                    </a:cubicBezTo>
                    <a:cubicBezTo>
                      <a:pt x="103182" y="949135"/>
                      <a:pt x="122232" y="975895"/>
                      <a:pt x="134025" y="990409"/>
                    </a:cubicBezTo>
                    <a:cubicBezTo>
                      <a:pt x="145818" y="1004923"/>
                      <a:pt x="166683" y="999935"/>
                      <a:pt x="169404" y="1009460"/>
                    </a:cubicBezTo>
                    <a:cubicBezTo>
                      <a:pt x="172125" y="1018985"/>
                      <a:pt x="152621" y="1028963"/>
                      <a:pt x="150353" y="1047559"/>
                    </a:cubicBezTo>
                    <a:cubicBezTo>
                      <a:pt x="148085" y="1066155"/>
                      <a:pt x="149900" y="1099720"/>
                      <a:pt x="155796" y="1121038"/>
                    </a:cubicBezTo>
                    <a:cubicBezTo>
                      <a:pt x="161692" y="1142356"/>
                      <a:pt x="173486" y="1162313"/>
                      <a:pt x="185732" y="1175466"/>
                    </a:cubicBezTo>
                    <a:cubicBezTo>
                      <a:pt x="197978" y="1188619"/>
                      <a:pt x="225647" y="1188166"/>
                      <a:pt x="229275" y="1199959"/>
                    </a:cubicBezTo>
                    <a:cubicBezTo>
                      <a:pt x="232903" y="1211752"/>
                      <a:pt x="208864" y="1225360"/>
                      <a:pt x="207503" y="1246224"/>
                    </a:cubicBezTo>
                    <a:cubicBezTo>
                      <a:pt x="206142" y="1267088"/>
                      <a:pt x="208411" y="1302921"/>
                      <a:pt x="221111" y="1325146"/>
                    </a:cubicBezTo>
                    <a:cubicBezTo>
                      <a:pt x="233811" y="1347371"/>
                      <a:pt x="268735" y="1368689"/>
                      <a:pt x="283703" y="1379574"/>
                    </a:cubicBezTo>
                    <a:cubicBezTo>
                      <a:pt x="298671" y="1390460"/>
                      <a:pt x="306381" y="1388645"/>
                      <a:pt x="310917" y="1390459"/>
                    </a:cubicBezTo>
                    <a:lnTo>
                      <a:pt x="309292" y="1392173"/>
                    </a:lnTo>
                    <a:lnTo>
                      <a:pt x="300457" y="1390715"/>
                    </a:lnTo>
                    <a:lnTo>
                      <a:pt x="194255" y="1379865"/>
                    </a:lnTo>
                    <a:lnTo>
                      <a:pt x="193896" y="1376852"/>
                    </a:lnTo>
                    <a:cubicBezTo>
                      <a:pt x="189360" y="1367781"/>
                      <a:pt x="177568" y="1357349"/>
                      <a:pt x="166682" y="1344195"/>
                    </a:cubicBezTo>
                    <a:cubicBezTo>
                      <a:pt x="166682" y="1344195"/>
                      <a:pt x="135839" y="1315166"/>
                      <a:pt x="128582" y="1297931"/>
                    </a:cubicBezTo>
                    <a:cubicBezTo>
                      <a:pt x="121325" y="1280696"/>
                      <a:pt x="122686" y="1256202"/>
                      <a:pt x="123139" y="1240781"/>
                    </a:cubicBezTo>
                    <a:cubicBezTo>
                      <a:pt x="123592" y="1225360"/>
                      <a:pt x="133117" y="1216288"/>
                      <a:pt x="131303" y="1205402"/>
                    </a:cubicBezTo>
                    <a:cubicBezTo>
                      <a:pt x="129489" y="1194516"/>
                      <a:pt x="119964" y="1187713"/>
                      <a:pt x="112253" y="1175467"/>
                    </a:cubicBezTo>
                    <a:cubicBezTo>
                      <a:pt x="104542" y="1163221"/>
                      <a:pt x="91389" y="1151428"/>
                      <a:pt x="85039" y="1131924"/>
                    </a:cubicBezTo>
                    <a:cubicBezTo>
                      <a:pt x="78689" y="1112421"/>
                      <a:pt x="75060" y="1077496"/>
                      <a:pt x="74153" y="1058446"/>
                    </a:cubicBezTo>
                    <a:cubicBezTo>
                      <a:pt x="73246" y="1039396"/>
                      <a:pt x="85946" y="1033499"/>
                      <a:pt x="79596" y="1017624"/>
                    </a:cubicBezTo>
                    <a:cubicBezTo>
                      <a:pt x="73246" y="1001749"/>
                      <a:pt x="47392" y="986327"/>
                      <a:pt x="36053" y="963195"/>
                    </a:cubicBezTo>
                    <a:cubicBezTo>
                      <a:pt x="24714" y="940063"/>
                      <a:pt x="14281" y="905592"/>
                      <a:pt x="11560" y="878831"/>
                    </a:cubicBezTo>
                    <a:cubicBezTo>
                      <a:pt x="8839" y="852070"/>
                      <a:pt x="16096" y="817145"/>
                      <a:pt x="19725" y="802631"/>
                    </a:cubicBezTo>
                    <a:cubicBezTo>
                      <a:pt x="23354" y="788117"/>
                      <a:pt x="36507" y="803538"/>
                      <a:pt x="33332" y="791745"/>
                    </a:cubicBezTo>
                    <a:cubicBezTo>
                      <a:pt x="30157" y="779952"/>
                      <a:pt x="3850" y="758635"/>
                      <a:pt x="675" y="731874"/>
                    </a:cubicBezTo>
                    <a:cubicBezTo>
                      <a:pt x="-2500" y="705113"/>
                      <a:pt x="6118" y="656127"/>
                      <a:pt x="14282" y="631181"/>
                    </a:cubicBezTo>
                    <a:cubicBezTo>
                      <a:pt x="22446" y="606235"/>
                      <a:pt x="43310" y="593988"/>
                      <a:pt x="49660" y="582195"/>
                    </a:cubicBezTo>
                    <a:cubicBezTo>
                      <a:pt x="56010" y="570402"/>
                      <a:pt x="49660" y="580835"/>
                      <a:pt x="52382" y="560424"/>
                    </a:cubicBezTo>
                    <a:cubicBezTo>
                      <a:pt x="55104" y="540013"/>
                      <a:pt x="55557" y="489213"/>
                      <a:pt x="65989" y="459731"/>
                    </a:cubicBezTo>
                    <a:cubicBezTo>
                      <a:pt x="76421" y="430249"/>
                      <a:pt x="99553" y="401220"/>
                      <a:pt x="114974" y="383531"/>
                    </a:cubicBezTo>
                    <a:cubicBezTo>
                      <a:pt x="130395" y="365842"/>
                      <a:pt x="147631" y="370377"/>
                      <a:pt x="158517" y="353595"/>
                    </a:cubicBezTo>
                    <a:cubicBezTo>
                      <a:pt x="169403" y="336813"/>
                      <a:pt x="168043" y="309599"/>
                      <a:pt x="180289" y="282838"/>
                    </a:cubicBezTo>
                    <a:cubicBezTo>
                      <a:pt x="192535" y="256077"/>
                      <a:pt x="216121" y="213442"/>
                      <a:pt x="231996" y="193031"/>
                    </a:cubicBezTo>
                    <a:cubicBezTo>
                      <a:pt x="247871" y="172620"/>
                      <a:pt x="268282" y="173528"/>
                      <a:pt x="275539" y="160374"/>
                    </a:cubicBezTo>
                    <a:cubicBezTo>
                      <a:pt x="282796" y="147220"/>
                      <a:pt x="271911" y="131798"/>
                      <a:pt x="275539" y="114109"/>
                    </a:cubicBezTo>
                    <a:cubicBezTo>
                      <a:pt x="279168" y="96420"/>
                      <a:pt x="287332" y="69659"/>
                      <a:pt x="297310" y="54238"/>
                    </a:cubicBezTo>
                    <a:cubicBezTo>
                      <a:pt x="302299" y="46528"/>
                      <a:pt x="309329" y="41765"/>
                      <a:pt x="316360" y="37229"/>
                    </a:cubicBezTo>
                    <a:lnTo>
                      <a:pt x="328897" y="26931"/>
                    </a:lnTo>
                    <a:lnTo>
                      <a:pt x="380096"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36" name="组合 235"/>
            <p:cNvGrpSpPr/>
            <p:nvPr/>
          </p:nvGrpSpPr>
          <p:grpSpPr>
            <a:xfrm>
              <a:off x="2256037" y="4483755"/>
              <a:ext cx="593939" cy="1743970"/>
              <a:chOff x="2256037" y="4483755"/>
              <a:chExt cx="593939" cy="1743970"/>
            </a:xfrm>
            <a:solidFill>
              <a:srgbClr val="F25720"/>
            </a:solidFill>
          </p:grpSpPr>
          <p:sp>
            <p:nvSpPr>
              <p:cNvPr id="406" name="任意多边形 405"/>
              <p:cNvSpPr/>
              <p:nvPr/>
            </p:nvSpPr>
            <p:spPr>
              <a:xfrm>
                <a:off x="2492948" y="4483755"/>
                <a:ext cx="111683" cy="171565"/>
              </a:xfrm>
              <a:custGeom>
                <a:avLst/>
                <a:gdLst>
                  <a:gd name="connsiteX0" fmla="*/ 111683 w 111683"/>
                  <a:gd name="connsiteY0" fmla="*/ 0 h 171565"/>
                  <a:gd name="connsiteX1" fmla="*/ 96810 w 111683"/>
                  <a:gd name="connsiteY1" fmla="*/ 17084 h 171565"/>
                  <a:gd name="connsiteX2" fmla="*/ 78802 w 111683"/>
                  <a:gd name="connsiteY2" fmla="*/ 39260 h 171565"/>
                  <a:gd name="connsiteX3" fmla="*/ 51587 w 111683"/>
                  <a:gd name="connsiteY3" fmla="*/ 93688 h 171565"/>
                  <a:gd name="connsiteX4" fmla="*/ 40702 w 111683"/>
                  <a:gd name="connsiteY4" fmla="*/ 145395 h 171565"/>
                  <a:gd name="connsiteX5" fmla="*/ 39008 w 111683"/>
                  <a:gd name="connsiteY5" fmla="*/ 147429 h 171565"/>
                  <a:gd name="connsiteX6" fmla="*/ 5410 w 111683"/>
                  <a:gd name="connsiteY6" fmla="*/ 168018 h 171565"/>
                  <a:gd name="connsiteX7" fmla="*/ 0 w 111683"/>
                  <a:gd name="connsiteY7" fmla="*/ 171565 h 171565"/>
                  <a:gd name="connsiteX8" fmla="*/ 2432 w 111683"/>
                  <a:gd name="connsiteY8" fmla="*/ 150158 h 171565"/>
                  <a:gd name="connsiteX9" fmla="*/ 2602 w 111683"/>
                  <a:gd name="connsiteY9" fmla="*/ 123624 h 171565"/>
                  <a:gd name="connsiteX10" fmla="*/ 32538 w 111683"/>
                  <a:gd name="connsiteY10" fmla="*/ 58309 h 171565"/>
                  <a:gd name="connsiteX11" fmla="*/ 49164 w 111683"/>
                  <a:gd name="connsiteY11" fmla="*/ 38876 h 171565"/>
                  <a:gd name="connsiteX12" fmla="*/ 51412 w 111683"/>
                  <a:gd name="connsiteY12" fmla="*/ 36601 h 171565"/>
                  <a:gd name="connsiteX13" fmla="*/ 72553 w 111683"/>
                  <a:gd name="connsiteY13" fmla="*/ 22613 h 171565"/>
                  <a:gd name="connsiteX14" fmla="*/ 111683 w 111683"/>
                  <a:gd name="connsiteY14" fmla="*/ 0 h 17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1683" h="171565">
                    <a:moveTo>
                      <a:pt x="111683" y="0"/>
                    </a:moveTo>
                    <a:lnTo>
                      <a:pt x="96810" y="17084"/>
                    </a:lnTo>
                    <a:cubicBezTo>
                      <a:pt x="89716" y="25398"/>
                      <a:pt x="83338" y="33137"/>
                      <a:pt x="78802" y="39260"/>
                    </a:cubicBezTo>
                    <a:cubicBezTo>
                      <a:pt x="60659" y="63753"/>
                      <a:pt x="57937" y="75999"/>
                      <a:pt x="51587" y="93688"/>
                    </a:cubicBezTo>
                    <a:cubicBezTo>
                      <a:pt x="45237" y="111377"/>
                      <a:pt x="56123" y="122263"/>
                      <a:pt x="40702" y="145395"/>
                    </a:cubicBezTo>
                    <a:lnTo>
                      <a:pt x="39008" y="147429"/>
                    </a:lnTo>
                    <a:lnTo>
                      <a:pt x="5410" y="168018"/>
                    </a:lnTo>
                    <a:lnTo>
                      <a:pt x="0" y="171565"/>
                    </a:lnTo>
                    <a:lnTo>
                      <a:pt x="2432" y="150158"/>
                    </a:lnTo>
                    <a:cubicBezTo>
                      <a:pt x="1355" y="141994"/>
                      <a:pt x="-119" y="133149"/>
                      <a:pt x="2602" y="123624"/>
                    </a:cubicBezTo>
                    <a:cubicBezTo>
                      <a:pt x="8045" y="104574"/>
                      <a:pt x="14849" y="81895"/>
                      <a:pt x="32538" y="58309"/>
                    </a:cubicBezTo>
                    <a:cubicBezTo>
                      <a:pt x="36960" y="52413"/>
                      <a:pt x="42715" y="45779"/>
                      <a:pt x="49164" y="38876"/>
                    </a:cubicBezTo>
                    <a:lnTo>
                      <a:pt x="51412" y="36601"/>
                    </a:lnTo>
                    <a:lnTo>
                      <a:pt x="72553" y="22613"/>
                    </a:lnTo>
                    <a:lnTo>
                      <a:pt x="11168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07" name="任意多边形 406"/>
              <p:cNvSpPr/>
              <p:nvPr/>
            </p:nvSpPr>
            <p:spPr>
              <a:xfrm>
                <a:off x="2632240" y="6039630"/>
                <a:ext cx="217736" cy="188095"/>
              </a:xfrm>
              <a:custGeom>
                <a:avLst/>
                <a:gdLst>
                  <a:gd name="connsiteX0" fmla="*/ 0 w 217736"/>
                  <a:gd name="connsiteY0" fmla="*/ 0 h 188095"/>
                  <a:gd name="connsiteX1" fmla="*/ 8120 w 217736"/>
                  <a:gd name="connsiteY1" fmla="*/ 2197 h 188095"/>
                  <a:gd name="connsiteX2" fmla="*/ 63935 w 217736"/>
                  <a:gd name="connsiteY2" fmla="*/ 19751 h 188095"/>
                  <a:gd name="connsiteX3" fmla="*/ 72859 w 217736"/>
                  <a:gd name="connsiteY3" fmla="*/ 24562 h 188095"/>
                  <a:gd name="connsiteX4" fmla="*/ 94630 w 217736"/>
                  <a:gd name="connsiteY4" fmla="*/ 40040 h 188095"/>
                  <a:gd name="connsiteX5" fmla="*/ 140895 w 217736"/>
                  <a:gd name="connsiteY5" fmla="*/ 108076 h 188095"/>
                  <a:gd name="connsiteX6" fmla="*/ 198044 w 217736"/>
                  <a:gd name="connsiteY6" fmla="*/ 173390 h 188095"/>
                  <a:gd name="connsiteX7" fmla="*/ 208675 w 217736"/>
                  <a:gd name="connsiteY7" fmla="*/ 181257 h 188095"/>
                  <a:gd name="connsiteX8" fmla="*/ 217736 w 217736"/>
                  <a:gd name="connsiteY8" fmla="*/ 188095 h 188095"/>
                  <a:gd name="connsiteX9" fmla="*/ 141245 w 217736"/>
                  <a:gd name="connsiteY9" fmla="*/ 162095 h 188095"/>
                  <a:gd name="connsiteX10" fmla="*/ 100073 w 217736"/>
                  <a:gd name="connsiteY10" fmla="*/ 129848 h 188095"/>
                  <a:gd name="connsiteX11" fmla="*/ 37481 w 217736"/>
                  <a:gd name="connsiteY11" fmla="*/ 59090 h 188095"/>
                  <a:gd name="connsiteX12" fmla="*/ 7545 w 217736"/>
                  <a:gd name="connsiteY12" fmla="*/ 7383 h 188095"/>
                  <a:gd name="connsiteX13" fmla="*/ 0 w 217736"/>
                  <a:gd name="connsiteY13" fmla="*/ 0 h 188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736" h="188095">
                    <a:moveTo>
                      <a:pt x="0" y="0"/>
                    </a:moveTo>
                    <a:lnTo>
                      <a:pt x="8120" y="2197"/>
                    </a:lnTo>
                    <a:lnTo>
                      <a:pt x="63935" y="19751"/>
                    </a:lnTo>
                    <a:lnTo>
                      <a:pt x="72859" y="24562"/>
                    </a:lnTo>
                    <a:cubicBezTo>
                      <a:pt x="80003" y="28021"/>
                      <a:pt x="87146" y="32103"/>
                      <a:pt x="94630" y="40040"/>
                    </a:cubicBezTo>
                    <a:cubicBezTo>
                      <a:pt x="109598" y="55915"/>
                      <a:pt x="123659" y="85851"/>
                      <a:pt x="140895" y="108076"/>
                    </a:cubicBezTo>
                    <a:cubicBezTo>
                      <a:pt x="158131" y="130301"/>
                      <a:pt x="177180" y="153433"/>
                      <a:pt x="198044" y="173390"/>
                    </a:cubicBezTo>
                    <a:cubicBezTo>
                      <a:pt x="198044" y="173390"/>
                      <a:pt x="202296" y="176509"/>
                      <a:pt x="208675" y="181257"/>
                    </a:cubicBezTo>
                    <a:lnTo>
                      <a:pt x="217736" y="188095"/>
                    </a:lnTo>
                    <a:lnTo>
                      <a:pt x="141245" y="162095"/>
                    </a:lnTo>
                    <a:lnTo>
                      <a:pt x="100073" y="129848"/>
                    </a:lnTo>
                    <a:cubicBezTo>
                      <a:pt x="73313" y="106262"/>
                      <a:pt x="52902" y="79501"/>
                      <a:pt x="37481" y="59090"/>
                    </a:cubicBezTo>
                    <a:cubicBezTo>
                      <a:pt x="22060" y="38679"/>
                      <a:pt x="20699" y="23712"/>
                      <a:pt x="7545" y="7383"/>
                    </a:cubicBezTo>
                    <a:lnTo>
                      <a:pt x="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08" name="任意多边形 407"/>
              <p:cNvSpPr/>
              <p:nvPr/>
            </p:nvSpPr>
            <p:spPr>
              <a:xfrm>
                <a:off x="2256037" y="4631183"/>
                <a:ext cx="440139" cy="1428198"/>
              </a:xfrm>
              <a:custGeom>
                <a:avLst/>
                <a:gdLst>
                  <a:gd name="connsiteX0" fmla="*/ 275919 w 440139"/>
                  <a:gd name="connsiteY0" fmla="*/ 0 h 1428198"/>
                  <a:gd name="connsiteX1" fmla="*/ 261285 w 440139"/>
                  <a:gd name="connsiteY1" fmla="*/ 17569 h 1428198"/>
                  <a:gd name="connsiteX2" fmla="*/ 195970 w 440139"/>
                  <a:gd name="connsiteY2" fmla="*/ 85052 h 1428198"/>
                  <a:gd name="connsiteX3" fmla="*/ 152427 w 440139"/>
                  <a:gd name="connsiteY3" fmla="*/ 158530 h 1428198"/>
                  <a:gd name="connsiteX4" fmla="*/ 136099 w 440139"/>
                  <a:gd name="connsiteY4" fmla="*/ 202073 h 1428198"/>
                  <a:gd name="connsiteX5" fmla="*/ 100720 w 440139"/>
                  <a:gd name="connsiteY5" fmla="*/ 261945 h 1428198"/>
                  <a:gd name="connsiteX6" fmla="*/ 84392 w 440139"/>
                  <a:gd name="connsiteY6" fmla="*/ 335423 h 1428198"/>
                  <a:gd name="connsiteX7" fmla="*/ 84392 w 440139"/>
                  <a:gd name="connsiteY7" fmla="*/ 384409 h 1428198"/>
                  <a:gd name="connsiteX8" fmla="*/ 68063 w 440139"/>
                  <a:gd name="connsiteY8" fmla="*/ 433395 h 1428198"/>
                  <a:gd name="connsiteX9" fmla="*/ 68063 w 440139"/>
                  <a:gd name="connsiteY9" fmla="*/ 512317 h 1428198"/>
                  <a:gd name="connsiteX10" fmla="*/ 78949 w 440139"/>
                  <a:gd name="connsiteY10" fmla="*/ 574909 h 1428198"/>
                  <a:gd name="connsiteX11" fmla="*/ 78949 w 440139"/>
                  <a:gd name="connsiteY11" fmla="*/ 632059 h 1428198"/>
                  <a:gd name="connsiteX12" fmla="*/ 92555 w 440139"/>
                  <a:gd name="connsiteY12" fmla="*/ 719144 h 1428198"/>
                  <a:gd name="connsiteX13" fmla="*/ 122492 w 440139"/>
                  <a:gd name="connsiteY13" fmla="*/ 773573 h 1428198"/>
                  <a:gd name="connsiteX14" fmla="*/ 114327 w 440139"/>
                  <a:gd name="connsiteY14" fmla="*/ 838887 h 1428198"/>
                  <a:gd name="connsiteX15" fmla="*/ 133377 w 440139"/>
                  <a:gd name="connsiteY15" fmla="*/ 923252 h 1428198"/>
                  <a:gd name="connsiteX16" fmla="*/ 149706 w 440139"/>
                  <a:gd name="connsiteY16" fmla="*/ 955909 h 1428198"/>
                  <a:gd name="connsiteX17" fmla="*/ 160592 w 440139"/>
                  <a:gd name="connsiteY17" fmla="*/ 1021223 h 1428198"/>
                  <a:gd name="connsiteX18" fmla="*/ 204134 w 440139"/>
                  <a:gd name="connsiteY18" fmla="*/ 1086537 h 1428198"/>
                  <a:gd name="connsiteX19" fmla="*/ 223184 w 440139"/>
                  <a:gd name="connsiteY19" fmla="*/ 1113751 h 1428198"/>
                  <a:gd name="connsiteX20" fmla="*/ 242234 w 440139"/>
                  <a:gd name="connsiteY20" fmla="*/ 1179066 h 1428198"/>
                  <a:gd name="connsiteX21" fmla="*/ 296663 w 440139"/>
                  <a:gd name="connsiteY21" fmla="*/ 1252545 h 1428198"/>
                  <a:gd name="connsiteX22" fmla="*/ 323877 w 440139"/>
                  <a:gd name="connsiteY22" fmla="*/ 1279759 h 1428198"/>
                  <a:gd name="connsiteX23" fmla="*/ 340206 w 440139"/>
                  <a:gd name="connsiteY23" fmla="*/ 1326023 h 1428198"/>
                  <a:gd name="connsiteX24" fmla="*/ 381027 w 440139"/>
                  <a:gd name="connsiteY24" fmla="*/ 1383173 h 1428198"/>
                  <a:gd name="connsiteX25" fmla="*/ 427292 w 440139"/>
                  <a:gd name="connsiteY25" fmla="*/ 1421273 h 1428198"/>
                  <a:gd name="connsiteX26" fmla="*/ 440139 w 440139"/>
                  <a:gd name="connsiteY26" fmla="*/ 1428198 h 1428198"/>
                  <a:gd name="connsiteX27" fmla="*/ 384324 w 440139"/>
                  <a:gd name="connsiteY27" fmla="*/ 1410644 h 1428198"/>
                  <a:gd name="connsiteX28" fmla="*/ 376204 w 440139"/>
                  <a:gd name="connsiteY28" fmla="*/ 1408447 h 1428198"/>
                  <a:gd name="connsiteX29" fmla="*/ 359936 w 440139"/>
                  <a:gd name="connsiteY29" fmla="*/ 1392528 h 1428198"/>
                  <a:gd name="connsiteX30" fmla="*/ 334763 w 440139"/>
                  <a:gd name="connsiteY30" fmla="*/ 1369566 h 1428198"/>
                  <a:gd name="connsiteX31" fmla="*/ 293942 w 440139"/>
                  <a:gd name="connsiteY31" fmla="*/ 1320580 h 1428198"/>
                  <a:gd name="connsiteX32" fmla="*/ 261284 w 440139"/>
                  <a:gd name="connsiteY32" fmla="*/ 1266152 h 1428198"/>
                  <a:gd name="connsiteX33" fmla="*/ 209577 w 440139"/>
                  <a:gd name="connsiteY33" fmla="*/ 1209002 h 1428198"/>
                  <a:gd name="connsiteX34" fmla="*/ 168755 w 440139"/>
                  <a:gd name="connsiteY34" fmla="*/ 1149130 h 1428198"/>
                  <a:gd name="connsiteX35" fmla="*/ 152427 w 440139"/>
                  <a:gd name="connsiteY35" fmla="*/ 1108309 h 1428198"/>
                  <a:gd name="connsiteX36" fmla="*/ 119770 w 440139"/>
                  <a:gd name="connsiteY36" fmla="*/ 1070209 h 1428198"/>
                  <a:gd name="connsiteX37" fmla="*/ 95277 w 440139"/>
                  <a:gd name="connsiteY37" fmla="*/ 1007616 h 1428198"/>
                  <a:gd name="connsiteX38" fmla="*/ 92556 w 440139"/>
                  <a:gd name="connsiteY38" fmla="*/ 961352 h 1428198"/>
                  <a:gd name="connsiteX39" fmla="*/ 73506 w 440139"/>
                  <a:gd name="connsiteY39" fmla="*/ 906923 h 1428198"/>
                  <a:gd name="connsiteX40" fmla="*/ 62620 w 440139"/>
                  <a:gd name="connsiteY40" fmla="*/ 836166 h 1428198"/>
                  <a:gd name="connsiteX41" fmla="*/ 70784 w 440139"/>
                  <a:gd name="connsiteY41" fmla="*/ 781737 h 1428198"/>
                  <a:gd name="connsiteX42" fmla="*/ 40849 w 440139"/>
                  <a:gd name="connsiteY42" fmla="*/ 727309 h 1428198"/>
                  <a:gd name="connsiteX43" fmla="*/ 13634 w 440139"/>
                  <a:gd name="connsiteY43" fmla="*/ 645666 h 1428198"/>
                  <a:gd name="connsiteX44" fmla="*/ 10913 w 440139"/>
                  <a:gd name="connsiteY44" fmla="*/ 602123 h 1428198"/>
                  <a:gd name="connsiteX45" fmla="*/ 27 w 440139"/>
                  <a:gd name="connsiteY45" fmla="*/ 517759 h 1428198"/>
                  <a:gd name="connsiteX46" fmla="*/ 8192 w 440139"/>
                  <a:gd name="connsiteY46" fmla="*/ 455166 h 1428198"/>
                  <a:gd name="connsiteX47" fmla="*/ 19077 w 440139"/>
                  <a:gd name="connsiteY47" fmla="*/ 419787 h 1428198"/>
                  <a:gd name="connsiteX48" fmla="*/ 21799 w 440139"/>
                  <a:gd name="connsiteY48" fmla="*/ 354473 h 1428198"/>
                  <a:gd name="connsiteX49" fmla="*/ 46292 w 440139"/>
                  <a:gd name="connsiteY49" fmla="*/ 289159 h 1428198"/>
                  <a:gd name="connsiteX50" fmla="*/ 78949 w 440139"/>
                  <a:gd name="connsiteY50" fmla="*/ 242895 h 1428198"/>
                  <a:gd name="connsiteX51" fmla="*/ 87113 w 440139"/>
                  <a:gd name="connsiteY51" fmla="*/ 202073 h 1428198"/>
                  <a:gd name="connsiteX52" fmla="*/ 125213 w 440139"/>
                  <a:gd name="connsiteY52" fmla="*/ 134037 h 1428198"/>
                  <a:gd name="connsiteX53" fmla="*/ 187806 w 440139"/>
                  <a:gd name="connsiteY53" fmla="*/ 57837 h 1428198"/>
                  <a:gd name="connsiteX54" fmla="*/ 236792 w 440139"/>
                  <a:gd name="connsiteY54" fmla="*/ 25180 h 1428198"/>
                  <a:gd name="connsiteX55" fmla="*/ 236911 w 440139"/>
                  <a:gd name="connsiteY55" fmla="*/ 24136 h 1428198"/>
                  <a:gd name="connsiteX56" fmla="*/ 242321 w 440139"/>
                  <a:gd name="connsiteY56" fmla="*/ 20589 h 1428198"/>
                  <a:gd name="connsiteX57" fmla="*/ 275919 w 440139"/>
                  <a:gd name="connsiteY57" fmla="*/ 0 h 1428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440139" h="1428198">
                    <a:moveTo>
                      <a:pt x="275919" y="0"/>
                    </a:moveTo>
                    <a:lnTo>
                      <a:pt x="261285" y="17569"/>
                    </a:lnTo>
                    <a:cubicBezTo>
                      <a:pt x="241044" y="39043"/>
                      <a:pt x="211618" y="64981"/>
                      <a:pt x="195970" y="85052"/>
                    </a:cubicBezTo>
                    <a:cubicBezTo>
                      <a:pt x="175106" y="111813"/>
                      <a:pt x="162405" y="139027"/>
                      <a:pt x="152427" y="158530"/>
                    </a:cubicBezTo>
                    <a:cubicBezTo>
                      <a:pt x="142448" y="178034"/>
                      <a:pt x="144717" y="184837"/>
                      <a:pt x="136099" y="202073"/>
                    </a:cubicBezTo>
                    <a:cubicBezTo>
                      <a:pt x="127481" y="219309"/>
                      <a:pt x="109338" y="239720"/>
                      <a:pt x="100720" y="261945"/>
                    </a:cubicBezTo>
                    <a:cubicBezTo>
                      <a:pt x="92102" y="284170"/>
                      <a:pt x="87113" y="315012"/>
                      <a:pt x="84392" y="335423"/>
                    </a:cubicBezTo>
                    <a:cubicBezTo>
                      <a:pt x="81671" y="355834"/>
                      <a:pt x="87114" y="368080"/>
                      <a:pt x="84392" y="384409"/>
                    </a:cubicBezTo>
                    <a:cubicBezTo>
                      <a:pt x="81671" y="400738"/>
                      <a:pt x="70785" y="412077"/>
                      <a:pt x="68063" y="433395"/>
                    </a:cubicBezTo>
                    <a:cubicBezTo>
                      <a:pt x="65341" y="454713"/>
                      <a:pt x="66249" y="488731"/>
                      <a:pt x="68063" y="512317"/>
                    </a:cubicBezTo>
                    <a:cubicBezTo>
                      <a:pt x="69877" y="535903"/>
                      <a:pt x="77135" y="554952"/>
                      <a:pt x="78949" y="574909"/>
                    </a:cubicBezTo>
                    <a:cubicBezTo>
                      <a:pt x="80763" y="594866"/>
                      <a:pt x="76681" y="608020"/>
                      <a:pt x="78949" y="632059"/>
                    </a:cubicBezTo>
                    <a:cubicBezTo>
                      <a:pt x="81217" y="656098"/>
                      <a:pt x="85298" y="695558"/>
                      <a:pt x="92555" y="719144"/>
                    </a:cubicBezTo>
                    <a:cubicBezTo>
                      <a:pt x="99812" y="742730"/>
                      <a:pt x="118863" y="753616"/>
                      <a:pt x="122492" y="773573"/>
                    </a:cubicBezTo>
                    <a:cubicBezTo>
                      <a:pt x="126121" y="793530"/>
                      <a:pt x="112513" y="813941"/>
                      <a:pt x="114327" y="838887"/>
                    </a:cubicBezTo>
                    <a:cubicBezTo>
                      <a:pt x="116141" y="863833"/>
                      <a:pt x="127480" y="903748"/>
                      <a:pt x="133377" y="923252"/>
                    </a:cubicBezTo>
                    <a:cubicBezTo>
                      <a:pt x="139274" y="942756"/>
                      <a:pt x="145170" y="939581"/>
                      <a:pt x="149706" y="955909"/>
                    </a:cubicBezTo>
                    <a:cubicBezTo>
                      <a:pt x="154242" y="972237"/>
                      <a:pt x="151521" y="999452"/>
                      <a:pt x="160592" y="1021223"/>
                    </a:cubicBezTo>
                    <a:cubicBezTo>
                      <a:pt x="169663" y="1042994"/>
                      <a:pt x="193702" y="1071116"/>
                      <a:pt x="204134" y="1086537"/>
                    </a:cubicBezTo>
                    <a:cubicBezTo>
                      <a:pt x="214566" y="1101958"/>
                      <a:pt x="216834" y="1098330"/>
                      <a:pt x="223184" y="1113751"/>
                    </a:cubicBezTo>
                    <a:cubicBezTo>
                      <a:pt x="229534" y="1129172"/>
                      <a:pt x="229988" y="1155934"/>
                      <a:pt x="242234" y="1179066"/>
                    </a:cubicBezTo>
                    <a:cubicBezTo>
                      <a:pt x="254480" y="1202198"/>
                      <a:pt x="283056" y="1235763"/>
                      <a:pt x="296663" y="1252545"/>
                    </a:cubicBezTo>
                    <a:cubicBezTo>
                      <a:pt x="310270" y="1269327"/>
                      <a:pt x="316620" y="1267513"/>
                      <a:pt x="323877" y="1279759"/>
                    </a:cubicBezTo>
                    <a:cubicBezTo>
                      <a:pt x="331134" y="1292005"/>
                      <a:pt x="330681" y="1308787"/>
                      <a:pt x="340206" y="1326023"/>
                    </a:cubicBezTo>
                    <a:cubicBezTo>
                      <a:pt x="349731" y="1343259"/>
                      <a:pt x="366513" y="1367298"/>
                      <a:pt x="381027" y="1383173"/>
                    </a:cubicBezTo>
                    <a:cubicBezTo>
                      <a:pt x="395541" y="1399048"/>
                      <a:pt x="412324" y="1410387"/>
                      <a:pt x="427292" y="1421273"/>
                    </a:cubicBezTo>
                    <a:lnTo>
                      <a:pt x="440139" y="1428198"/>
                    </a:lnTo>
                    <a:lnTo>
                      <a:pt x="384324" y="1410644"/>
                    </a:lnTo>
                    <a:lnTo>
                      <a:pt x="376204" y="1408447"/>
                    </a:lnTo>
                    <a:lnTo>
                      <a:pt x="359936" y="1392528"/>
                    </a:lnTo>
                    <a:cubicBezTo>
                      <a:pt x="351205" y="1384988"/>
                      <a:pt x="342247" y="1377504"/>
                      <a:pt x="334763" y="1369566"/>
                    </a:cubicBezTo>
                    <a:cubicBezTo>
                      <a:pt x="319795" y="1353691"/>
                      <a:pt x="306188" y="1337816"/>
                      <a:pt x="293942" y="1320580"/>
                    </a:cubicBezTo>
                    <a:cubicBezTo>
                      <a:pt x="281696" y="1303344"/>
                      <a:pt x="275345" y="1284748"/>
                      <a:pt x="261284" y="1266152"/>
                    </a:cubicBezTo>
                    <a:cubicBezTo>
                      <a:pt x="247223" y="1247556"/>
                      <a:pt x="224998" y="1228506"/>
                      <a:pt x="209577" y="1209002"/>
                    </a:cubicBezTo>
                    <a:cubicBezTo>
                      <a:pt x="194156" y="1189498"/>
                      <a:pt x="178280" y="1165912"/>
                      <a:pt x="168755" y="1149130"/>
                    </a:cubicBezTo>
                    <a:cubicBezTo>
                      <a:pt x="159230" y="1132348"/>
                      <a:pt x="160591" y="1121463"/>
                      <a:pt x="152427" y="1108309"/>
                    </a:cubicBezTo>
                    <a:cubicBezTo>
                      <a:pt x="144263" y="1095156"/>
                      <a:pt x="129295" y="1086991"/>
                      <a:pt x="119770" y="1070209"/>
                    </a:cubicBezTo>
                    <a:cubicBezTo>
                      <a:pt x="110245" y="1053427"/>
                      <a:pt x="99813" y="1025759"/>
                      <a:pt x="95277" y="1007616"/>
                    </a:cubicBezTo>
                    <a:cubicBezTo>
                      <a:pt x="90741" y="989473"/>
                      <a:pt x="96184" y="978134"/>
                      <a:pt x="92556" y="961352"/>
                    </a:cubicBezTo>
                    <a:cubicBezTo>
                      <a:pt x="88927" y="944570"/>
                      <a:pt x="78495" y="927787"/>
                      <a:pt x="73506" y="906923"/>
                    </a:cubicBezTo>
                    <a:cubicBezTo>
                      <a:pt x="68517" y="886059"/>
                      <a:pt x="63074" y="857030"/>
                      <a:pt x="62620" y="836166"/>
                    </a:cubicBezTo>
                    <a:cubicBezTo>
                      <a:pt x="62166" y="815302"/>
                      <a:pt x="74412" y="799880"/>
                      <a:pt x="70784" y="781737"/>
                    </a:cubicBezTo>
                    <a:cubicBezTo>
                      <a:pt x="67156" y="763594"/>
                      <a:pt x="50374" y="749988"/>
                      <a:pt x="40849" y="727309"/>
                    </a:cubicBezTo>
                    <a:cubicBezTo>
                      <a:pt x="31324" y="704630"/>
                      <a:pt x="18623" y="666530"/>
                      <a:pt x="13634" y="645666"/>
                    </a:cubicBezTo>
                    <a:cubicBezTo>
                      <a:pt x="8645" y="624802"/>
                      <a:pt x="13181" y="623441"/>
                      <a:pt x="10913" y="602123"/>
                    </a:cubicBezTo>
                    <a:cubicBezTo>
                      <a:pt x="8645" y="580805"/>
                      <a:pt x="480" y="542252"/>
                      <a:pt x="27" y="517759"/>
                    </a:cubicBezTo>
                    <a:cubicBezTo>
                      <a:pt x="-426" y="493266"/>
                      <a:pt x="5017" y="471495"/>
                      <a:pt x="8192" y="455166"/>
                    </a:cubicBezTo>
                    <a:cubicBezTo>
                      <a:pt x="11367" y="438837"/>
                      <a:pt x="16809" y="436569"/>
                      <a:pt x="19077" y="419787"/>
                    </a:cubicBezTo>
                    <a:cubicBezTo>
                      <a:pt x="21345" y="403005"/>
                      <a:pt x="17263" y="376244"/>
                      <a:pt x="21799" y="354473"/>
                    </a:cubicBezTo>
                    <a:cubicBezTo>
                      <a:pt x="26335" y="332702"/>
                      <a:pt x="36767" y="307755"/>
                      <a:pt x="46292" y="289159"/>
                    </a:cubicBezTo>
                    <a:cubicBezTo>
                      <a:pt x="55817" y="270563"/>
                      <a:pt x="72146" y="257409"/>
                      <a:pt x="78949" y="242895"/>
                    </a:cubicBezTo>
                    <a:cubicBezTo>
                      <a:pt x="85752" y="228381"/>
                      <a:pt x="79402" y="220216"/>
                      <a:pt x="87113" y="202073"/>
                    </a:cubicBezTo>
                    <a:cubicBezTo>
                      <a:pt x="94824" y="183930"/>
                      <a:pt x="108431" y="158076"/>
                      <a:pt x="125213" y="134037"/>
                    </a:cubicBezTo>
                    <a:cubicBezTo>
                      <a:pt x="141995" y="109998"/>
                      <a:pt x="169210" y="75980"/>
                      <a:pt x="187806" y="57837"/>
                    </a:cubicBezTo>
                    <a:cubicBezTo>
                      <a:pt x="206403" y="39694"/>
                      <a:pt x="228174" y="38787"/>
                      <a:pt x="236792" y="25180"/>
                    </a:cubicBezTo>
                    <a:lnTo>
                      <a:pt x="236911" y="24136"/>
                    </a:lnTo>
                    <a:lnTo>
                      <a:pt x="242321" y="20589"/>
                    </a:lnTo>
                    <a:lnTo>
                      <a:pt x="275919"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37" name="组合 236"/>
            <p:cNvGrpSpPr/>
            <p:nvPr/>
          </p:nvGrpSpPr>
          <p:grpSpPr>
            <a:xfrm>
              <a:off x="1908716" y="4411345"/>
              <a:ext cx="1283755" cy="1826191"/>
              <a:chOff x="1908716" y="4411345"/>
              <a:chExt cx="1283755" cy="1826191"/>
            </a:xfrm>
            <a:solidFill>
              <a:srgbClr val="F25720"/>
            </a:solidFill>
          </p:grpSpPr>
          <p:sp>
            <p:nvSpPr>
              <p:cNvPr id="403" name="任意多边形 402"/>
              <p:cNvSpPr/>
              <p:nvPr/>
            </p:nvSpPr>
            <p:spPr>
              <a:xfrm rot="2384589">
                <a:off x="2629445" y="6186607"/>
                <a:ext cx="173571" cy="50929"/>
              </a:xfrm>
              <a:custGeom>
                <a:avLst/>
                <a:gdLst>
                  <a:gd name="connsiteX0" fmla="*/ 0 w 173571"/>
                  <a:gd name="connsiteY0" fmla="*/ 32231 h 50929"/>
                  <a:gd name="connsiteX1" fmla="*/ 67393 w 173571"/>
                  <a:gd name="connsiteY1" fmla="*/ 2674 h 50929"/>
                  <a:gd name="connsiteX2" fmla="*/ 68313 w 173571"/>
                  <a:gd name="connsiteY2" fmla="*/ 2322 h 50929"/>
                  <a:gd name="connsiteX3" fmla="*/ 76084 w 173571"/>
                  <a:gd name="connsiteY3" fmla="*/ 207 h 50929"/>
                  <a:gd name="connsiteX4" fmla="*/ 109867 w 173571"/>
                  <a:gd name="connsiteY4" fmla="*/ 13702 h 50929"/>
                  <a:gd name="connsiteX5" fmla="*/ 158116 w 173571"/>
                  <a:gd name="connsiteY5" fmla="*/ 24904 h 50929"/>
                  <a:gd name="connsiteX6" fmla="*/ 173571 w 173571"/>
                  <a:gd name="connsiteY6" fmla="*/ 28069 h 50929"/>
                  <a:gd name="connsiteX7" fmla="*/ 121809 w 173571"/>
                  <a:gd name="connsiteY7" fmla="*/ 46083 h 50929"/>
                  <a:gd name="connsiteX8" fmla="*/ 110769 w 173571"/>
                  <a:gd name="connsiteY8" fmla="*/ 50929 h 50929"/>
                  <a:gd name="connsiteX9" fmla="*/ 85828 w 173571"/>
                  <a:gd name="connsiteY9" fmla="*/ 49038 h 50929"/>
                  <a:gd name="connsiteX10" fmla="*/ 38886 w 173571"/>
                  <a:gd name="connsiteY10" fmla="*/ 42198 h 50929"/>
                  <a:gd name="connsiteX11" fmla="*/ 14214 w 173571"/>
                  <a:gd name="connsiteY11" fmla="*/ 34840 h 50929"/>
                  <a:gd name="connsiteX12" fmla="*/ 0 w 173571"/>
                  <a:gd name="connsiteY12" fmla="*/ 32231 h 50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3571" h="50929">
                    <a:moveTo>
                      <a:pt x="0" y="32231"/>
                    </a:moveTo>
                    <a:lnTo>
                      <a:pt x="67393" y="2674"/>
                    </a:lnTo>
                    <a:lnTo>
                      <a:pt x="68313" y="2322"/>
                    </a:lnTo>
                    <a:lnTo>
                      <a:pt x="76084" y="207"/>
                    </a:lnTo>
                    <a:cubicBezTo>
                      <a:pt x="93044" y="-1655"/>
                      <a:pt x="96196" y="9586"/>
                      <a:pt x="109867" y="13702"/>
                    </a:cubicBezTo>
                    <a:cubicBezTo>
                      <a:pt x="123539" y="17818"/>
                      <a:pt x="140524" y="20507"/>
                      <a:pt x="158116" y="24904"/>
                    </a:cubicBezTo>
                    <a:lnTo>
                      <a:pt x="173571" y="28069"/>
                    </a:lnTo>
                    <a:lnTo>
                      <a:pt x="121809" y="46083"/>
                    </a:lnTo>
                    <a:lnTo>
                      <a:pt x="110769" y="50929"/>
                    </a:lnTo>
                    <a:lnTo>
                      <a:pt x="85828" y="49038"/>
                    </a:lnTo>
                    <a:cubicBezTo>
                      <a:pt x="67876" y="46757"/>
                      <a:pt x="50658" y="43985"/>
                      <a:pt x="38886" y="42198"/>
                    </a:cubicBezTo>
                    <a:cubicBezTo>
                      <a:pt x="27113" y="40410"/>
                      <a:pt x="20133" y="37291"/>
                      <a:pt x="14214" y="34840"/>
                    </a:cubicBezTo>
                    <a:lnTo>
                      <a:pt x="0" y="32231"/>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04" name="任意多边形 403"/>
              <p:cNvSpPr/>
              <p:nvPr/>
            </p:nvSpPr>
            <p:spPr>
              <a:xfrm rot="2384589">
                <a:off x="2423946" y="4411345"/>
                <a:ext cx="31834" cy="193158"/>
              </a:xfrm>
              <a:custGeom>
                <a:avLst/>
                <a:gdLst>
                  <a:gd name="connsiteX0" fmla="*/ 19468 w 31834"/>
                  <a:gd name="connsiteY0" fmla="*/ 0 h 193158"/>
                  <a:gd name="connsiteX1" fmla="*/ 19997 w 31834"/>
                  <a:gd name="connsiteY1" fmla="*/ 31409 h 193158"/>
                  <a:gd name="connsiteX2" fmla="*/ 25500 w 31834"/>
                  <a:gd name="connsiteY2" fmla="*/ 97620 h 193158"/>
                  <a:gd name="connsiteX3" fmla="*/ 30676 w 31834"/>
                  <a:gd name="connsiteY3" fmla="*/ 128321 h 193158"/>
                  <a:gd name="connsiteX4" fmla="*/ 31834 w 31834"/>
                  <a:gd name="connsiteY4" fmla="*/ 132723 h 193158"/>
                  <a:gd name="connsiteX5" fmla="*/ 15736 w 31834"/>
                  <a:gd name="connsiteY5" fmla="*/ 193158 h 193158"/>
                  <a:gd name="connsiteX6" fmla="*/ 14945 w 31834"/>
                  <a:gd name="connsiteY6" fmla="*/ 191339 h 193158"/>
                  <a:gd name="connsiteX7" fmla="*/ 366 w 31834"/>
                  <a:gd name="connsiteY7" fmla="*/ 139755 h 193158"/>
                  <a:gd name="connsiteX8" fmla="*/ 1414 w 31834"/>
                  <a:gd name="connsiteY8" fmla="*/ 96854 h 193158"/>
                  <a:gd name="connsiteX9" fmla="*/ 4117 w 31834"/>
                  <a:gd name="connsiteY9" fmla="*/ 58690 h 193158"/>
                  <a:gd name="connsiteX10" fmla="*/ 11800 w 31834"/>
                  <a:gd name="connsiteY10" fmla="*/ 29043 h 193158"/>
                  <a:gd name="connsiteX11" fmla="*/ 19468 w 31834"/>
                  <a:gd name="connsiteY11" fmla="*/ 0 h 19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834" h="193158">
                    <a:moveTo>
                      <a:pt x="19468" y="0"/>
                    </a:moveTo>
                    <a:lnTo>
                      <a:pt x="19997" y="31409"/>
                    </a:lnTo>
                    <a:cubicBezTo>
                      <a:pt x="21240" y="63409"/>
                      <a:pt x="22560" y="77059"/>
                      <a:pt x="25500" y="97620"/>
                    </a:cubicBezTo>
                    <a:cubicBezTo>
                      <a:pt x="26969" y="107900"/>
                      <a:pt x="28674" y="118464"/>
                      <a:pt x="30676" y="128321"/>
                    </a:cubicBezTo>
                    <a:lnTo>
                      <a:pt x="31834" y="132723"/>
                    </a:lnTo>
                    <a:lnTo>
                      <a:pt x="15736" y="193158"/>
                    </a:lnTo>
                    <a:lnTo>
                      <a:pt x="14945" y="191339"/>
                    </a:lnTo>
                    <a:cubicBezTo>
                      <a:pt x="10494" y="178892"/>
                      <a:pt x="2083" y="163102"/>
                      <a:pt x="366" y="139755"/>
                    </a:cubicBezTo>
                    <a:cubicBezTo>
                      <a:pt x="-492" y="128081"/>
                      <a:pt x="279" y="112693"/>
                      <a:pt x="1414" y="96854"/>
                    </a:cubicBezTo>
                    <a:lnTo>
                      <a:pt x="4117" y="58690"/>
                    </a:lnTo>
                    <a:lnTo>
                      <a:pt x="11800" y="29043"/>
                    </a:lnTo>
                    <a:lnTo>
                      <a:pt x="1946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05" name="任意多边形 404"/>
              <p:cNvSpPr/>
              <p:nvPr/>
            </p:nvSpPr>
            <p:spPr>
              <a:xfrm rot="2384589">
                <a:off x="1908716" y="4816020"/>
                <a:ext cx="1283755" cy="1124816"/>
              </a:xfrm>
              <a:custGeom>
                <a:avLst/>
                <a:gdLst>
                  <a:gd name="connsiteX0" fmla="*/ 16098 w 1283755"/>
                  <a:gd name="connsiteY0" fmla="*/ 0 h 1124816"/>
                  <a:gd name="connsiteX1" fmla="*/ 21897 w 1283755"/>
                  <a:gd name="connsiteY1" fmla="*/ 22055 h 1124816"/>
                  <a:gd name="connsiteX2" fmla="*/ 41636 w 1283755"/>
                  <a:gd name="connsiteY2" fmla="*/ 54308 h 1124816"/>
                  <a:gd name="connsiteX3" fmla="*/ 32632 w 1283755"/>
                  <a:gd name="connsiteY3" fmla="*/ 123290 h 1124816"/>
                  <a:gd name="connsiteX4" fmla="*/ 31469 w 1283755"/>
                  <a:gd name="connsiteY4" fmla="*/ 191061 h 1124816"/>
                  <a:gd name="connsiteX5" fmla="*/ 51268 w 1283755"/>
                  <a:gd name="connsiteY5" fmla="*/ 248924 h 1124816"/>
                  <a:gd name="connsiteX6" fmla="*/ 72829 w 1283755"/>
                  <a:gd name="connsiteY6" fmla="*/ 287624 h 1124816"/>
                  <a:gd name="connsiteX7" fmla="*/ 79307 w 1283755"/>
                  <a:gd name="connsiteY7" fmla="*/ 337982 h 1124816"/>
                  <a:gd name="connsiteX8" fmla="*/ 98506 w 1283755"/>
                  <a:gd name="connsiteY8" fmla="*/ 386610 h 1124816"/>
                  <a:gd name="connsiteX9" fmla="*/ 116936 w 1283755"/>
                  <a:gd name="connsiteY9" fmla="*/ 419950 h 1124816"/>
                  <a:gd name="connsiteX10" fmla="*/ 118281 w 1283755"/>
                  <a:gd name="connsiteY10" fmla="*/ 465729 h 1124816"/>
                  <a:gd name="connsiteX11" fmla="*/ 149810 w 1283755"/>
                  <a:gd name="connsiteY11" fmla="*/ 551001 h 1124816"/>
                  <a:gd name="connsiteX12" fmla="*/ 186092 w 1283755"/>
                  <a:gd name="connsiteY12" fmla="*/ 589848 h 1124816"/>
                  <a:gd name="connsiteX13" fmla="*/ 203492 w 1283755"/>
                  <a:gd name="connsiteY13" fmla="*/ 610774 h 1124816"/>
                  <a:gd name="connsiteX14" fmla="*/ 240030 w 1283755"/>
                  <a:gd name="connsiteY14" fmla="*/ 654717 h 1124816"/>
                  <a:gd name="connsiteX15" fmla="*/ 292168 w 1283755"/>
                  <a:gd name="connsiteY15" fmla="*/ 691883 h 1124816"/>
                  <a:gd name="connsiteX16" fmla="*/ 330178 w 1283755"/>
                  <a:gd name="connsiteY16" fmla="*/ 746108 h 1124816"/>
                  <a:gd name="connsiteX17" fmla="*/ 395283 w 1283755"/>
                  <a:gd name="connsiteY17" fmla="*/ 794612 h 1124816"/>
                  <a:gd name="connsiteX18" fmla="*/ 430458 w 1283755"/>
                  <a:gd name="connsiteY18" fmla="*/ 811376 h 1124816"/>
                  <a:gd name="connsiteX19" fmla="*/ 467349 w 1283755"/>
                  <a:gd name="connsiteY19" fmla="*/ 851487 h 1124816"/>
                  <a:gd name="connsiteX20" fmla="*/ 520958 w 1283755"/>
                  <a:gd name="connsiteY20" fmla="*/ 898934 h 1124816"/>
                  <a:gd name="connsiteX21" fmla="*/ 562058 w 1283755"/>
                  <a:gd name="connsiteY21" fmla="*/ 914310 h 1124816"/>
                  <a:gd name="connsiteX22" fmla="*/ 581812 w 1283755"/>
                  <a:gd name="connsiteY22" fmla="*/ 933279 h 1124816"/>
                  <a:gd name="connsiteX23" fmla="*/ 628198 w 1283755"/>
                  <a:gd name="connsiteY23" fmla="*/ 972572 h 1124816"/>
                  <a:gd name="connsiteX24" fmla="*/ 691940 w 1283755"/>
                  <a:gd name="connsiteY24" fmla="*/ 993897 h 1124816"/>
                  <a:gd name="connsiteX25" fmla="*/ 732856 w 1283755"/>
                  <a:gd name="connsiteY25" fmla="*/ 1019160 h 1124816"/>
                  <a:gd name="connsiteX26" fmla="*/ 791027 w 1283755"/>
                  <a:gd name="connsiteY26" fmla="*/ 1035382 h 1124816"/>
                  <a:gd name="connsiteX27" fmla="*/ 848344 w 1283755"/>
                  <a:gd name="connsiteY27" fmla="*/ 1037274 h 1124816"/>
                  <a:gd name="connsiteX28" fmla="*/ 901926 w 1283755"/>
                  <a:gd name="connsiteY28" fmla="*/ 1069258 h 1124816"/>
                  <a:gd name="connsiteX29" fmla="*/ 985234 w 1283755"/>
                  <a:gd name="connsiteY29" fmla="*/ 1082721 h 1124816"/>
                  <a:gd name="connsiteX30" fmla="*/ 1037172 w 1283755"/>
                  <a:gd name="connsiteY30" fmla="*/ 1064310 h 1124816"/>
                  <a:gd name="connsiteX31" fmla="*/ 1075619 w 1283755"/>
                  <a:gd name="connsiteY31" fmla="*/ 1074369 h 1124816"/>
                  <a:gd name="connsiteX32" fmla="*/ 1167452 w 1283755"/>
                  <a:gd name="connsiteY32" fmla="*/ 1097555 h 1124816"/>
                  <a:gd name="connsiteX33" fmla="*/ 1223553 w 1283755"/>
                  <a:gd name="connsiteY33" fmla="*/ 1096918 h 1124816"/>
                  <a:gd name="connsiteX34" fmla="*/ 1276659 w 1283755"/>
                  <a:gd name="connsiteY34" fmla="*/ 1076299 h 1124816"/>
                  <a:gd name="connsiteX35" fmla="*/ 1283755 w 1283755"/>
                  <a:gd name="connsiteY35" fmla="*/ 1074368 h 1124816"/>
                  <a:gd name="connsiteX36" fmla="*/ 1282836 w 1283755"/>
                  <a:gd name="connsiteY36" fmla="*/ 1074720 h 1124816"/>
                  <a:gd name="connsiteX37" fmla="*/ 1215442 w 1283755"/>
                  <a:gd name="connsiteY37" fmla="*/ 1104277 h 1124816"/>
                  <a:gd name="connsiteX38" fmla="*/ 1211350 w 1283755"/>
                  <a:gd name="connsiteY38" fmla="*/ 1103526 h 1124816"/>
                  <a:gd name="connsiteX39" fmla="*/ 1163982 w 1283755"/>
                  <a:gd name="connsiteY39" fmla="*/ 1124772 h 1124816"/>
                  <a:gd name="connsiteX40" fmla="*/ 1098797 w 1283755"/>
                  <a:gd name="connsiteY40" fmla="*/ 1108629 h 1124816"/>
                  <a:gd name="connsiteX41" fmla="*/ 1038535 w 1283755"/>
                  <a:gd name="connsiteY41" fmla="*/ 1091490 h 1124816"/>
                  <a:gd name="connsiteX42" fmla="*/ 1004396 w 1283755"/>
                  <a:gd name="connsiteY42" fmla="*/ 1084484 h 1124816"/>
                  <a:gd name="connsiteX43" fmla="*/ 964308 w 1283755"/>
                  <a:gd name="connsiteY43" fmla="*/ 1100120 h 1124816"/>
                  <a:gd name="connsiteX44" fmla="*/ 916918 w 1283755"/>
                  <a:gd name="connsiteY44" fmla="*/ 1100592 h 1124816"/>
                  <a:gd name="connsiteX45" fmla="*/ 853165 w 1283755"/>
                  <a:gd name="connsiteY45" fmla="*/ 1089894 h 1124816"/>
                  <a:gd name="connsiteX46" fmla="*/ 812772 w 1283755"/>
                  <a:gd name="connsiteY46" fmla="*/ 1066853 h 1124816"/>
                  <a:gd name="connsiteX47" fmla="*/ 773058 w 1283755"/>
                  <a:gd name="connsiteY47" fmla="*/ 1057402 h 1124816"/>
                  <a:gd name="connsiteX48" fmla="*/ 716277 w 1283755"/>
                  <a:gd name="connsiteY48" fmla="*/ 1044448 h 1124816"/>
                  <a:gd name="connsiteX49" fmla="*/ 664033 w 1283755"/>
                  <a:gd name="connsiteY49" fmla="*/ 1024181 h 1124816"/>
                  <a:gd name="connsiteX50" fmla="*/ 638262 w 1283755"/>
                  <a:gd name="connsiteY50" fmla="*/ 1010215 h 1124816"/>
                  <a:gd name="connsiteX51" fmla="*/ 580357 w 1283755"/>
                  <a:gd name="connsiteY51" fmla="*/ 988462 h 1124816"/>
                  <a:gd name="connsiteX52" fmla="*/ 542850 w 1283755"/>
                  <a:gd name="connsiteY52" fmla="*/ 955058 h 1124816"/>
                  <a:gd name="connsiteX53" fmla="*/ 513952 w 1283755"/>
                  <a:gd name="connsiteY53" fmla="*/ 933074 h 1124816"/>
                  <a:gd name="connsiteX54" fmla="*/ 457546 w 1283755"/>
                  <a:gd name="connsiteY54" fmla="*/ 895032 h 1124816"/>
                  <a:gd name="connsiteX55" fmla="*/ 411601 w 1283755"/>
                  <a:gd name="connsiteY55" fmla="*/ 848291 h 1124816"/>
                  <a:gd name="connsiteX56" fmla="*/ 372947 w 1283755"/>
                  <a:gd name="connsiteY56" fmla="*/ 827342 h 1124816"/>
                  <a:gd name="connsiteX57" fmla="*/ 312026 w 1283755"/>
                  <a:gd name="connsiteY57" fmla="*/ 775358 h 1124816"/>
                  <a:gd name="connsiteX58" fmla="*/ 275488 w 1283755"/>
                  <a:gd name="connsiteY58" fmla="*/ 731414 h 1124816"/>
                  <a:gd name="connsiteX59" fmla="*/ 212474 w 1283755"/>
                  <a:gd name="connsiteY59" fmla="*/ 681169 h 1124816"/>
                  <a:gd name="connsiteX60" fmla="*/ 176289 w 1283755"/>
                  <a:gd name="connsiteY60" fmla="*/ 633393 h 1124816"/>
                  <a:gd name="connsiteX61" fmla="*/ 139044 w 1283755"/>
                  <a:gd name="connsiteY61" fmla="*/ 597115 h 1124816"/>
                  <a:gd name="connsiteX62" fmla="*/ 108972 w 1283755"/>
                  <a:gd name="connsiteY62" fmla="*/ 535407 h 1124816"/>
                  <a:gd name="connsiteX63" fmla="*/ 102927 w 1283755"/>
                  <a:gd name="connsiteY63" fmla="*/ 485573 h 1124816"/>
                  <a:gd name="connsiteX64" fmla="*/ 79980 w 1283755"/>
                  <a:gd name="connsiteY64" fmla="*/ 440947 h 1124816"/>
                  <a:gd name="connsiteX65" fmla="*/ 62564 w 1283755"/>
                  <a:gd name="connsiteY65" fmla="*/ 393932 h 1124816"/>
                  <a:gd name="connsiteX66" fmla="*/ 61285 w 1283755"/>
                  <a:gd name="connsiteY66" fmla="*/ 329076 h 1124816"/>
                  <a:gd name="connsiteX67" fmla="*/ 17809 w 1283755"/>
                  <a:gd name="connsiteY67" fmla="*/ 255508 h 1124816"/>
                  <a:gd name="connsiteX68" fmla="*/ 13012 w 1283755"/>
                  <a:gd name="connsiteY68" fmla="*/ 181633 h 1124816"/>
                  <a:gd name="connsiteX69" fmla="*/ 29822 w 1283755"/>
                  <a:gd name="connsiteY69" fmla="*/ 103948 h 1124816"/>
                  <a:gd name="connsiteX70" fmla="*/ 11335 w 1283755"/>
                  <a:gd name="connsiteY70" fmla="*/ 81714 h 1124816"/>
                  <a:gd name="connsiteX71" fmla="*/ 5028 w 1283755"/>
                  <a:gd name="connsiteY71" fmla="*/ 71999 h 1124816"/>
                  <a:gd name="connsiteX72" fmla="*/ 0 w 1283755"/>
                  <a:gd name="connsiteY72" fmla="*/ 60435 h 1124816"/>
                  <a:gd name="connsiteX73" fmla="*/ 16098 w 1283755"/>
                  <a:gd name="connsiteY73" fmla="*/ 0 h 1124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1283755" h="1124816">
                    <a:moveTo>
                      <a:pt x="16098" y="0"/>
                    </a:moveTo>
                    <a:lnTo>
                      <a:pt x="21897" y="22055"/>
                    </a:lnTo>
                    <a:cubicBezTo>
                      <a:pt x="27209" y="36956"/>
                      <a:pt x="39848" y="37435"/>
                      <a:pt x="41636" y="54308"/>
                    </a:cubicBezTo>
                    <a:cubicBezTo>
                      <a:pt x="43424" y="71181"/>
                      <a:pt x="34326" y="100498"/>
                      <a:pt x="32632" y="123290"/>
                    </a:cubicBezTo>
                    <a:cubicBezTo>
                      <a:pt x="30938" y="146082"/>
                      <a:pt x="28363" y="170123"/>
                      <a:pt x="31469" y="191061"/>
                    </a:cubicBezTo>
                    <a:cubicBezTo>
                      <a:pt x="34575" y="212000"/>
                      <a:pt x="44374" y="232831"/>
                      <a:pt x="51268" y="248924"/>
                    </a:cubicBezTo>
                    <a:cubicBezTo>
                      <a:pt x="58162" y="265017"/>
                      <a:pt x="68154" y="272781"/>
                      <a:pt x="72829" y="287624"/>
                    </a:cubicBezTo>
                    <a:cubicBezTo>
                      <a:pt x="77502" y="302467"/>
                      <a:pt x="75028" y="321484"/>
                      <a:pt x="79307" y="337982"/>
                    </a:cubicBezTo>
                    <a:cubicBezTo>
                      <a:pt x="83587" y="354480"/>
                      <a:pt x="92234" y="372949"/>
                      <a:pt x="98506" y="386610"/>
                    </a:cubicBezTo>
                    <a:cubicBezTo>
                      <a:pt x="104777" y="400272"/>
                      <a:pt x="113641" y="406764"/>
                      <a:pt x="116936" y="419950"/>
                    </a:cubicBezTo>
                    <a:cubicBezTo>
                      <a:pt x="120232" y="433135"/>
                      <a:pt x="112803" y="443887"/>
                      <a:pt x="118281" y="465729"/>
                    </a:cubicBezTo>
                    <a:cubicBezTo>
                      <a:pt x="123760" y="487570"/>
                      <a:pt x="138508" y="530314"/>
                      <a:pt x="149810" y="551001"/>
                    </a:cubicBezTo>
                    <a:cubicBezTo>
                      <a:pt x="161111" y="571688"/>
                      <a:pt x="177145" y="579886"/>
                      <a:pt x="186092" y="589848"/>
                    </a:cubicBezTo>
                    <a:cubicBezTo>
                      <a:pt x="195038" y="599810"/>
                      <a:pt x="194502" y="599962"/>
                      <a:pt x="203492" y="610774"/>
                    </a:cubicBezTo>
                    <a:cubicBezTo>
                      <a:pt x="203492" y="610774"/>
                      <a:pt x="225251" y="641199"/>
                      <a:pt x="240030" y="654717"/>
                    </a:cubicBezTo>
                    <a:cubicBezTo>
                      <a:pt x="254810" y="668236"/>
                      <a:pt x="277145" y="676651"/>
                      <a:pt x="292168" y="691883"/>
                    </a:cubicBezTo>
                    <a:cubicBezTo>
                      <a:pt x="307193" y="707115"/>
                      <a:pt x="312991" y="728987"/>
                      <a:pt x="330178" y="746108"/>
                    </a:cubicBezTo>
                    <a:cubicBezTo>
                      <a:pt x="347363" y="763230"/>
                      <a:pt x="378570" y="783734"/>
                      <a:pt x="395283" y="794612"/>
                    </a:cubicBezTo>
                    <a:cubicBezTo>
                      <a:pt x="411996" y="805491"/>
                      <a:pt x="418447" y="801897"/>
                      <a:pt x="430458" y="811376"/>
                    </a:cubicBezTo>
                    <a:cubicBezTo>
                      <a:pt x="442470" y="820855"/>
                      <a:pt x="452265" y="836894"/>
                      <a:pt x="467349" y="851487"/>
                    </a:cubicBezTo>
                    <a:cubicBezTo>
                      <a:pt x="482432" y="866080"/>
                      <a:pt x="505173" y="888464"/>
                      <a:pt x="520958" y="898934"/>
                    </a:cubicBezTo>
                    <a:cubicBezTo>
                      <a:pt x="536743" y="909405"/>
                      <a:pt x="551915" y="908587"/>
                      <a:pt x="562058" y="914310"/>
                    </a:cubicBezTo>
                    <a:cubicBezTo>
                      <a:pt x="572200" y="920034"/>
                      <a:pt x="570787" y="923568"/>
                      <a:pt x="581812" y="933279"/>
                    </a:cubicBezTo>
                    <a:cubicBezTo>
                      <a:pt x="592834" y="942989"/>
                      <a:pt x="609844" y="962469"/>
                      <a:pt x="628198" y="972572"/>
                    </a:cubicBezTo>
                    <a:cubicBezTo>
                      <a:pt x="646554" y="982675"/>
                      <a:pt x="674497" y="986133"/>
                      <a:pt x="691940" y="993897"/>
                    </a:cubicBezTo>
                    <a:cubicBezTo>
                      <a:pt x="709383" y="1001662"/>
                      <a:pt x="716341" y="1012246"/>
                      <a:pt x="732856" y="1019160"/>
                    </a:cubicBezTo>
                    <a:cubicBezTo>
                      <a:pt x="749370" y="1026075"/>
                      <a:pt x="771779" y="1032364"/>
                      <a:pt x="791027" y="1035382"/>
                    </a:cubicBezTo>
                    <a:cubicBezTo>
                      <a:pt x="810274" y="1038402"/>
                      <a:pt x="829862" y="1031628"/>
                      <a:pt x="848344" y="1037274"/>
                    </a:cubicBezTo>
                    <a:cubicBezTo>
                      <a:pt x="866826" y="1042920"/>
                      <a:pt x="879111" y="1061684"/>
                      <a:pt x="901926" y="1069258"/>
                    </a:cubicBezTo>
                    <a:cubicBezTo>
                      <a:pt x="924741" y="1076833"/>
                      <a:pt x="962693" y="1083546"/>
                      <a:pt x="985234" y="1082721"/>
                    </a:cubicBezTo>
                    <a:cubicBezTo>
                      <a:pt x="1007773" y="1081896"/>
                      <a:pt x="1022107" y="1065702"/>
                      <a:pt x="1037172" y="1064310"/>
                    </a:cubicBezTo>
                    <a:cubicBezTo>
                      <a:pt x="1052236" y="1062918"/>
                      <a:pt x="1053906" y="1068828"/>
                      <a:pt x="1075619" y="1074369"/>
                    </a:cubicBezTo>
                    <a:cubicBezTo>
                      <a:pt x="1097333" y="1079910"/>
                      <a:pt x="1142798" y="1093796"/>
                      <a:pt x="1167452" y="1097555"/>
                    </a:cubicBezTo>
                    <a:cubicBezTo>
                      <a:pt x="1192107" y="1101313"/>
                      <a:pt x="1202874" y="1101135"/>
                      <a:pt x="1223553" y="1096918"/>
                    </a:cubicBezTo>
                    <a:cubicBezTo>
                      <a:pt x="1239061" y="1093755"/>
                      <a:pt x="1260002" y="1082510"/>
                      <a:pt x="1276659" y="1076299"/>
                    </a:cubicBezTo>
                    <a:lnTo>
                      <a:pt x="1283755" y="1074368"/>
                    </a:lnTo>
                    <a:lnTo>
                      <a:pt x="1282836" y="1074720"/>
                    </a:lnTo>
                    <a:lnTo>
                      <a:pt x="1215442" y="1104277"/>
                    </a:lnTo>
                    <a:lnTo>
                      <a:pt x="1211350" y="1103526"/>
                    </a:lnTo>
                    <a:cubicBezTo>
                      <a:pt x="1196293" y="1105280"/>
                      <a:pt x="1182740" y="1123922"/>
                      <a:pt x="1163982" y="1124772"/>
                    </a:cubicBezTo>
                    <a:cubicBezTo>
                      <a:pt x="1145223" y="1125623"/>
                      <a:pt x="1119704" y="1114176"/>
                      <a:pt x="1098797" y="1108629"/>
                    </a:cubicBezTo>
                    <a:cubicBezTo>
                      <a:pt x="1077889" y="1103083"/>
                      <a:pt x="1054268" y="1095516"/>
                      <a:pt x="1038535" y="1091490"/>
                    </a:cubicBezTo>
                    <a:cubicBezTo>
                      <a:pt x="1022801" y="1087467"/>
                      <a:pt x="1016766" y="1083046"/>
                      <a:pt x="1004396" y="1084484"/>
                    </a:cubicBezTo>
                    <a:cubicBezTo>
                      <a:pt x="992024" y="1085924"/>
                      <a:pt x="978887" y="1097436"/>
                      <a:pt x="964308" y="1100120"/>
                    </a:cubicBezTo>
                    <a:cubicBezTo>
                      <a:pt x="949729" y="1102805"/>
                      <a:pt x="935442" y="1102297"/>
                      <a:pt x="916918" y="1100592"/>
                    </a:cubicBezTo>
                    <a:cubicBezTo>
                      <a:pt x="898394" y="1098887"/>
                      <a:pt x="870522" y="1095517"/>
                      <a:pt x="853165" y="1089894"/>
                    </a:cubicBezTo>
                    <a:cubicBezTo>
                      <a:pt x="835807" y="1084272"/>
                      <a:pt x="826122" y="1072268"/>
                      <a:pt x="812772" y="1066853"/>
                    </a:cubicBezTo>
                    <a:cubicBezTo>
                      <a:pt x="799420" y="1061437"/>
                      <a:pt x="789141" y="1061136"/>
                      <a:pt x="773058" y="1057402"/>
                    </a:cubicBezTo>
                    <a:cubicBezTo>
                      <a:pt x="756976" y="1053667"/>
                      <a:pt x="734447" y="1049985"/>
                      <a:pt x="716277" y="1044448"/>
                    </a:cubicBezTo>
                    <a:cubicBezTo>
                      <a:pt x="698106" y="1038911"/>
                      <a:pt x="677034" y="1029886"/>
                      <a:pt x="664033" y="1024181"/>
                    </a:cubicBezTo>
                    <a:cubicBezTo>
                      <a:pt x="651030" y="1018475"/>
                      <a:pt x="652208" y="1016169"/>
                      <a:pt x="638262" y="1010215"/>
                    </a:cubicBezTo>
                    <a:cubicBezTo>
                      <a:pt x="624317" y="1004262"/>
                      <a:pt x="596260" y="997655"/>
                      <a:pt x="580357" y="988462"/>
                    </a:cubicBezTo>
                    <a:cubicBezTo>
                      <a:pt x="564456" y="979269"/>
                      <a:pt x="553916" y="964289"/>
                      <a:pt x="542850" y="955058"/>
                    </a:cubicBezTo>
                    <a:cubicBezTo>
                      <a:pt x="531782" y="945826"/>
                      <a:pt x="528169" y="943078"/>
                      <a:pt x="513952" y="933074"/>
                    </a:cubicBezTo>
                    <a:cubicBezTo>
                      <a:pt x="499734" y="923070"/>
                      <a:pt x="474605" y="909163"/>
                      <a:pt x="457546" y="895032"/>
                    </a:cubicBezTo>
                    <a:cubicBezTo>
                      <a:pt x="440488" y="880902"/>
                      <a:pt x="425702" y="859571"/>
                      <a:pt x="411601" y="848291"/>
                    </a:cubicBezTo>
                    <a:cubicBezTo>
                      <a:pt x="397502" y="837009"/>
                      <a:pt x="389544" y="839498"/>
                      <a:pt x="372947" y="827342"/>
                    </a:cubicBezTo>
                    <a:cubicBezTo>
                      <a:pt x="356351" y="815186"/>
                      <a:pt x="328270" y="791345"/>
                      <a:pt x="312026" y="775358"/>
                    </a:cubicBezTo>
                    <a:cubicBezTo>
                      <a:pt x="295784" y="759370"/>
                      <a:pt x="292080" y="747113"/>
                      <a:pt x="275488" y="731414"/>
                    </a:cubicBezTo>
                    <a:cubicBezTo>
                      <a:pt x="258896" y="715715"/>
                      <a:pt x="229008" y="697505"/>
                      <a:pt x="212474" y="681169"/>
                    </a:cubicBezTo>
                    <a:cubicBezTo>
                      <a:pt x="195941" y="664832"/>
                      <a:pt x="188526" y="647402"/>
                      <a:pt x="176289" y="633393"/>
                    </a:cubicBezTo>
                    <a:cubicBezTo>
                      <a:pt x="164050" y="619385"/>
                      <a:pt x="150264" y="613445"/>
                      <a:pt x="139044" y="597115"/>
                    </a:cubicBezTo>
                    <a:cubicBezTo>
                      <a:pt x="127825" y="580784"/>
                      <a:pt x="114992" y="553997"/>
                      <a:pt x="108972" y="535407"/>
                    </a:cubicBezTo>
                    <a:cubicBezTo>
                      <a:pt x="102952" y="516817"/>
                      <a:pt x="107760" y="501316"/>
                      <a:pt x="102927" y="485573"/>
                    </a:cubicBezTo>
                    <a:cubicBezTo>
                      <a:pt x="98095" y="469829"/>
                      <a:pt x="86707" y="456220"/>
                      <a:pt x="79980" y="440947"/>
                    </a:cubicBezTo>
                    <a:cubicBezTo>
                      <a:pt x="73252" y="425674"/>
                      <a:pt x="65680" y="412578"/>
                      <a:pt x="62564" y="393932"/>
                    </a:cubicBezTo>
                    <a:cubicBezTo>
                      <a:pt x="59449" y="375287"/>
                      <a:pt x="68743" y="352147"/>
                      <a:pt x="61285" y="329076"/>
                    </a:cubicBezTo>
                    <a:cubicBezTo>
                      <a:pt x="53826" y="306006"/>
                      <a:pt x="25855" y="280081"/>
                      <a:pt x="17809" y="255508"/>
                    </a:cubicBezTo>
                    <a:cubicBezTo>
                      <a:pt x="9764" y="230934"/>
                      <a:pt x="11010" y="206892"/>
                      <a:pt x="13012" y="181633"/>
                    </a:cubicBezTo>
                    <a:cubicBezTo>
                      <a:pt x="15014" y="156373"/>
                      <a:pt x="30102" y="120601"/>
                      <a:pt x="29822" y="103948"/>
                    </a:cubicBezTo>
                    <a:cubicBezTo>
                      <a:pt x="29543" y="87294"/>
                      <a:pt x="16437" y="89270"/>
                      <a:pt x="11335" y="81714"/>
                    </a:cubicBezTo>
                    <a:cubicBezTo>
                      <a:pt x="8784" y="77936"/>
                      <a:pt x="6865" y="75273"/>
                      <a:pt x="5028" y="71999"/>
                    </a:cubicBezTo>
                    <a:lnTo>
                      <a:pt x="0" y="60435"/>
                    </a:lnTo>
                    <a:lnTo>
                      <a:pt x="1609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38" name="组合 237"/>
            <p:cNvGrpSpPr/>
            <p:nvPr/>
          </p:nvGrpSpPr>
          <p:grpSpPr>
            <a:xfrm>
              <a:off x="2033564" y="4623860"/>
              <a:ext cx="516433" cy="1577999"/>
              <a:chOff x="2033564" y="4623860"/>
              <a:chExt cx="516433" cy="1577999"/>
            </a:xfrm>
            <a:solidFill>
              <a:srgbClr val="F25720"/>
            </a:solidFill>
          </p:grpSpPr>
          <p:sp>
            <p:nvSpPr>
              <p:cNvPr id="401" name="任意多边形 400"/>
              <p:cNvSpPr/>
              <p:nvPr/>
            </p:nvSpPr>
            <p:spPr>
              <a:xfrm>
                <a:off x="2150395" y="4623860"/>
                <a:ext cx="102377" cy="138336"/>
              </a:xfrm>
              <a:custGeom>
                <a:avLst/>
                <a:gdLst>
                  <a:gd name="connsiteX0" fmla="*/ 102377 w 102377"/>
                  <a:gd name="connsiteY0" fmla="*/ 0 h 138336"/>
                  <a:gd name="connsiteX1" fmla="*/ 81006 w 102377"/>
                  <a:gd name="connsiteY1" fmla="*/ 34572 h 138336"/>
                  <a:gd name="connsiteX2" fmla="*/ 59407 w 102377"/>
                  <a:gd name="connsiteY2" fmla="*/ 71965 h 138336"/>
                  <a:gd name="connsiteX3" fmla="*/ 48989 w 102377"/>
                  <a:gd name="connsiteY3" fmla="*/ 91536 h 138336"/>
                  <a:gd name="connsiteX4" fmla="*/ 42473 w 102377"/>
                  <a:gd name="connsiteY4" fmla="*/ 103008 h 138336"/>
                  <a:gd name="connsiteX5" fmla="*/ 2497 w 102377"/>
                  <a:gd name="connsiteY5" fmla="*/ 136230 h 138336"/>
                  <a:gd name="connsiteX6" fmla="*/ 0 w 102377"/>
                  <a:gd name="connsiteY6" fmla="*/ 138336 h 138336"/>
                  <a:gd name="connsiteX7" fmla="*/ 14908 w 102377"/>
                  <a:gd name="connsiteY7" fmla="*/ 101582 h 138336"/>
                  <a:gd name="connsiteX8" fmla="*/ 35595 w 102377"/>
                  <a:gd name="connsiteY8" fmla="*/ 60059 h 138336"/>
                  <a:gd name="connsiteX9" fmla="*/ 49996 w 102377"/>
                  <a:gd name="connsiteY9" fmla="*/ 42733 h 138336"/>
                  <a:gd name="connsiteX10" fmla="*/ 102377 w 102377"/>
                  <a:gd name="connsiteY10" fmla="*/ 0 h 138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2377" h="138336">
                    <a:moveTo>
                      <a:pt x="102377" y="0"/>
                    </a:moveTo>
                    <a:lnTo>
                      <a:pt x="81006" y="34572"/>
                    </a:lnTo>
                    <a:cubicBezTo>
                      <a:pt x="71512" y="50236"/>
                      <a:pt x="63674" y="63631"/>
                      <a:pt x="59407" y="71965"/>
                    </a:cubicBezTo>
                    <a:cubicBezTo>
                      <a:pt x="55141" y="80300"/>
                      <a:pt x="51792" y="86501"/>
                      <a:pt x="48989" y="91536"/>
                    </a:cubicBezTo>
                    <a:lnTo>
                      <a:pt x="42473" y="103008"/>
                    </a:lnTo>
                    <a:lnTo>
                      <a:pt x="2497" y="136230"/>
                    </a:lnTo>
                    <a:lnTo>
                      <a:pt x="0" y="138336"/>
                    </a:lnTo>
                    <a:lnTo>
                      <a:pt x="14908" y="101582"/>
                    </a:lnTo>
                    <a:cubicBezTo>
                      <a:pt x="20117" y="88138"/>
                      <a:pt x="26269" y="73950"/>
                      <a:pt x="35595" y="60059"/>
                    </a:cubicBezTo>
                    <a:lnTo>
                      <a:pt x="49996" y="42733"/>
                    </a:lnTo>
                    <a:lnTo>
                      <a:pt x="102377"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02" name="任意多边形 401"/>
              <p:cNvSpPr/>
              <p:nvPr/>
            </p:nvSpPr>
            <p:spPr>
              <a:xfrm>
                <a:off x="2033564" y="4726869"/>
                <a:ext cx="516433" cy="1474990"/>
              </a:xfrm>
              <a:custGeom>
                <a:avLst/>
                <a:gdLst>
                  <a:gd name="connsiteX0" fmla="*/ 159304 w 516433"/>
                  <a:gd name="connsiteY0" fmla="*/ 0 h 1474990"/>
                  <a:gd name="connsiteX1" fmla="*/ 158676 w 516433"/>
                  <a:gd name="connsiteY1" fmla="*/ 1104 h 1474990"/>
                  <a:gd name="connsiteX2" fmla="*/ 145281 w 516433"/>
                  <a:gd name="connsiteY2" fmla="*/ 28488 h 1474990"/>
                  <a:gd name="connsiteX3" fmla="*/ 107182 w 516433"/>
                  <a:gd name="connsiteY3" fmla="*/ 130882 h 1474990"/>
                  <a:gd name="connsiteX4" fmla="*/ 80988 w 516433"/>
                  <a:gd name="connsiteY4" fmla="*/ 211844 h 1474990"/>
                  <a:gd name="connsiteX5" fmla="*/ 66701 w 516433"/>
                  <a:gd name="connsiteY5" fmla="*/ 264232 h 1474990"/>
                  <a:gd name="connsiteX6" fmla="*/ 52413 w 516433"/>
                  <a:gd name="connsiteY6" fmla="*/ 330907 h 1474990"/>
                  <a:gd name="connsiteX7" fmla="*/ 50032 w 516433"/>
                  <a:gd name="connsiteY7" fmla="*/ 392820 h 1474990"/>
                  <a:gd name="connsiteX8" fmla="*/ 57176 w 516433"/>
                  <a:gd name="connsiteY8" fmla="*/ 440445 h 1474990"/>
                  <a:gd name="connsiteX9" fmla="*/ 50032 w 516433"/>
                  <a:gd name="connsiteY9" fmla="*/ 497595 h 1474990"/>
                  <a:gd name="connsiteX10" fmla="*/ 57176 w 516433"/>
                  <a:gd name="connsiteY10" fmla="*/ 571413 h 1474990"/>
                  <a:gd name="connsiteX11" fmla="*/ 57176 w 516433"/>
                  <a:gd name="connsiteY11" fmla="*/ 607132 h 1474990"/>
                  <a:gd name="connsiteX12" fmla="*/ 64319 w 516433"/>
                  <a:gd name="connsiteY12" fmla="*/ 676188 h 1474990"/>
                  <a:gd name="connsiteX13" fmla="*/ 78607 w 516433"/>
                  <a:gd name="connsiteY13" fmla="*/ 738101 h 1474990"/>
                  <a:gd name="connsiteX14" fmla="*/ 92894 w 516433"/>
                  <a:gd name="connsiteY14" fmla="*/ 819063 h 1474990"/>
                  <a:gd name="connsiteX15" fmla="*/ 116707 w 516433"/>
                  <a:gd name="connsiteY15" fmla="*/ 904788 h 1474990"/>
                  <a:gd name="connsiteX16" fmla="*/ 135758 w 516433"/>
                  <a:gd name="connsiteY16" fmla="*/ 966701 h 1474990"/>
                  <a:gd name="connsiteX17" fmla="*/ 171476 w 516433"/>
                  <a:gd name="connsiteY17" fmla="*/ 1026232 h 1474990"/>
                  <a:gd name="connsiteX18" fmla="*/ 188144 w 516433"/>
                  <a:gd name="connsiteY18" fmla="*/ 1081001 h 1474990"/>
                  <a:gd name="connsiteX19" fmla="*/ 223863 w 516433"/>
                  <a:gd name="connsiteY19" fmla="*/ 1140532 h 1474990"/>
                  <a:gd name="connsiteX20" fmla="*/ 240532 w 516433"/>
                  <a:gd name="connsiteY20" fmla="*/ 1176251 h 1474990"/>
                  <a:gd name="connsiteX21" fmla="*/ 283394 w 516433"/>
                  <a:gd name="connsiteY21" fmla="*/ 1233401 h 1474990"/>
                  <a:gd name="connsiteX22" fmla="*/ 321494 w 516433"/>
                  <a:gd name="connsiteY22" fmla="*/ 1266738 h 1474990"/>
                  <a:gd name="connsiteX23" fmla="*/ 361975 w 516433"/>
                  <a:gd name="connsiteY23" fmla="*/ 1323888 h 1474990"/>
                  <a:gd name="connsiteX24" fmla="*/ 414363 w 516433"/>
                  <a:gd name="connsiteY24" fmla="*/ 1383420 h 1474990"/>
                  <a:gd name="connsiteX25" fmla="*/ 445319 w 516433"/>
                  <a:gd name="connsiteY25" fmla="*/ 1416757 h 1474990"/>
                  <a:gd name="connsiteX26" fmla="*/ 495326 w 516433"/>
                  <a:gd name="connsiteY26" fmla="*/ 1457238 h 1474990"/>
                  <a:gd name="connsiteX27" fmla="*/ 511697 w 516433"/>
                  <a:gd name="connsiteY27" fmla="*/ 1470931 h 1474990"/>
                  <a:gd name="connsiteX28" fmla="*/ 516433 w 516433"/>
                  <a:gd name="connsiteY28" fmla="*/ 1474990 h 1474990"/>
                  <a:gd name="connsiteX29" fmla="*/ 489091 w 516433"/>
                  <a:gd name="connsiteY29" fmla="*/ 1469334 h 1474990"/>
                  <a:gd name="connsiteX30" fmla="*/ 472146 w 516433"/>
                  <a:gd name="connsiteY30" fmla="*/ 1458410 h 1474990"/>
                  <a:gd name="connsiteX31" fmla="*/ 442938 w 516433"/>
                  <a:gd name="connsiteY31" fmla="*/ 1438188 h 1474990"/>
                  <a:gd name="connsiteX32" fmla="*/ 383407 w 516433"/>
                  <a:gd name="connsiteY32" fmla="*/ 1381039 h 1474990"/>
                  <a:gd name="connsiteX33" fmla="*/ 357213 w 516433"/>
                  <a:gd name="connsiteY33" fmla="*/ 1354845 h 1474990"/>
                  <a:gd name="connsiteX34" fmla="*/ 311969 w 516433"/>
                  <a:gd name="connsiteY34" fmla="*/ 1307219 h 1474990"/>
                  <a:gd name="connsiteX35" fmla="*/ 276251 w 516433"/>
                  <a:gd name="connsiteY35" fmla="*/ 1261976 h 1474990"/>
                  <a:gd name="connsiteX36" fmla="*/ 231007 w 516433"/>
                  <a:gd name="connsiteY36" fmla="*/ 1214351 h 1474990"/>
                  <a:gd name="connsiteX37" fmla="*/ 192907 w 516433"/>
                  <a:gd name="connsiteY37" fmla="*/ 1142913 h 1474990"/>
                  <a:gd name="connsiteX38" fmla="*/ 157188 w 516433"/>
                  <a:gd name="connsiteY38" fmla="*/ 1095288 h 1474990"/>
                  <a:gd name="connsiteX39" fmla="*/ 128613 w 516433"/>
                  <a:gd name="connsiteY39" fmla="*/ 1035757 h 1474990"/>
                  <a:gd name="connsiteX40" fmla="*/ 97657 w 516433"/>
                  <a:gd name="connsiteY40" fmla="*/ 973845 h 1474990"/>
                  <a:gd name="connsiteX41" fmla="*/ 80988 w 516433"/>
                  <a:gd name="connsiteY41" fmla="*/ 914313 h 1474990"/>
                  <a:gd name="connsiteX42" fmla="*/ 54794 w 516433"/>
                  <a:gd name="connsiteY42" fmla="*/ 828588 h 1474990"/>
                  <a:gd name="connsiteX43" fmla="*/ 40507 w 516433"/>
                  <a:gd name="connsiteY43" fmla="*/ 759532 h 1474990"/>
                  <a:gd name="connsiteX44" fmla="*/ 19076 w 516433"/>
                  <a:gd name="connsiteY44" fmla="*/ 688095 h 1474990"/>
                  <a:gd name="connsiteX45" fmla="*/ 9551 w 516433"/>
                  <a:gd name="connsiteY45" fmla="*/ 602370 h 1474990"/>
                  <a:gd name="connsiteX46" fmla="*/ 4788 w 516433"/>
                  <a:gd name="connsiteY46" fmla="*/ 545220 h 1474990"/>
                  <a:gd name="connsiteX47" fmla="*/ 4789 w 516433"/>
                  <a:gd name="connsiteY47" fmla="*/ 478545 h 1474990"/>
                  <a:gd name="connsiteX48" fmla="*/ 25 w 516433"/>
                  <a:gd name="connsiteY48" fmla="*/ 421395 h 1474990"/>
                  <a:gd name="connsiteX49" fmla="*/ 4788 w 516433"/>
                  <a:gd name="connsiteY49" fmla="*/ 369008 h 1474990"/>
                  <a:gd name="connsiteX50" fmla="*/ 7169 w 516433"/>
                  <a:gd name="connsiteY50" fmla="*/ 321382 h 1474990"/>
                  <a:gd name="connsiteX51" fmla="*/ 19076 w 516433"/>
                  <a:gd name="connsiteY51" fmla="*/ 264232 h 1474990"/>
                  <a:gd name="connsiteX52" fmla="*/ 28601 w 516433"/>
                  <a:gd name="connsiteY52" fmla="*/ 226132 h 1474990"/>
                  <a:gd name="connsiteX53" fmla="*/ 52413 w 516433"/>
                  <a:gd name="connsiteY53" fmla="*/ 157076 h 1474990"/>
                  <a:gd name="connsiteX54" fmla="*/ 85751 w 516433"/>
                  <a:gd name="connsiteY54" fmla="*/ 88020 h 1474990"/>
                  <a:gd name="connsiteX55" fmla="*/ 116707 w 516433"/>
                  <a:gd name="connsiteY55" fmla="*/ 35632 h 1474990"/>
                  <a:gd name="connsiteX56" fmla="*/ 116831 w 516433"/>
                  <a:gd name="connsiteY56" fmla="*/ 35328 h 1474990"/>
                  <a:gd name="connsiteX57" fmla="*/ 119328 w 516433"/>
                  <a:gd name="connsiteY57" fmla="*/ 33222 h 1474990"/>
                  <a:gd name="connsiteX58" fmla="*/ 159304 w 516433"/>
                  <a:gd name="connsiteY58" fmla="*/ 0 h 1474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516433" h="1474990">
                    <a:moveTo>
                      <a:pt x="159304" y="0"/>
                    </a:moveTo>
                    <a:lnTo>
                      <a:pt x="158676" y="1104"/>
                    </a:lnTo>
                    <a:cubicBezTo>
                      <a:pt x="154508" y="8446"/>
                      <a:pt x="151036" y="14995"/>
                      <a:pt x="145281" y="28488"/>
                    </a:cubicBezTo>
                    <a:cubicBezTo>
                      <a:pt x="133772" y="55476"/>
                      <a:pt x="117897" y="100323"/>
                      <a:pt x="107182" y="130882"/>
                    </a:cubicBezTo>
                    <a:cubicBezTo>
                      <a:pt x="96467" y="161441"/>
                      <a:pt x="87735" y="189619"/>
                      <a:pt x="80988" y="211844"/>
                    </a:cubicBezTo>
                    <a:cubicBezTo>
                      <a:pt x="74241" y="234069"/>
                      <a:pt x="71463" y="244388"/>
                      <a:pt x="66701" y="264232"/>
                    </a:cubicBezTo>
                    <a:cubicBezTo>
                      <a:pt x="61939" y="284076"/>
                      <a:pt x="55191" y="309476"/>
                      <a:pt x="52413" y="330907"/>
                    </a:cubicBezTo>
                    <a:cubicBezTo>
                      <a:pt x="49635" y="352338"/>
                      <a:pt x="49238" y="374564"/>
                      <a:pt x="50032" y="392820"/>
                    </a:cubicBezTo>
                    <a:cubicBezTo>
                      <a:pt x="50826" y="411076"/>
                      <a:pt x="57176" y="422983"/>
                      <a:pt x="57176" y="440445"/>
                    </a:cubicBezTo>
                    <a:cubicBezTo>
                      <a:pt x="57176" y="457907"/>
                      <a:pt x="50032" y="475767"/>
                      <a:pt x="50032" y="497595"/>
                    </a:cubicBezTo>
                    <a:cubicBezTo>
                      <a:pt x="50032" y="519423"/>
                      <a:pt x="55985" y="553157"/>
                      <a:pt x="57176" y="571413"/>
                    </a:cubicBezTo>
                    <a:cubicBezTo>
                      <a:pt x="58367" y="589669"/>
                      <a:pt x="55985" y="589670"/>
                      <a:pt x="57176" y="607132"/>
                    </a:cubicBezTo>
                    <a:cubicBezTo>
                      <a:pt x="58366" y="624595"/>
                      <a:pt x="60747" y="654360"/>
                      <a:pt x="64319" y="676188"/>
                    </a:cubicBezTo>
                    <a:cubicBezTo>
                      <a:pt x="67891" y="698016"/>
                      <a:pt x="73845" y="714289"/>
                      <a:pt x="78607" y="738101"/>
                    </a:cubicBezTo>
                    <a:cubicBezTo>
                      <a:pt x="83369" y="761913"/>
                      <a:pt x="86544" y="791282"/>
                      <a:pt x="92894" y="819063"/>
                    </a:cubicBezTo>
                    <a:cubicBezTo>
                      <a:pt x="99244" y="846844"/>
                      <a:pt x="109563" y="880182"/>
                      <a:pt x="116707" y="904788"/>
                    </a:cubicBezTo>
                    <a:cubicBezTo>
                      <a:pt x="123851" y="929394"/>
                      <a:pt x="126630" y="946460"/>
                      <a:pt x="135758" y="966701"/>
                    </a:cubicBezTo>
                    <a:cubicBezTo>
                      <a:pt x="144886" y="986942"/>
                      <a:pt x="162745" y="1007182"/>
                      <a:pt x="171476" y="1026232"/>
                    </a:cubicBezTo>
                    <a:cubicBezTo>
                      <a:pt x="180207" y="1045282"/>
                      <a:pt x="179413" y="1061951"/>
                      <a:pt x="188144" y="1081001"/>
                    </a:cubicBezTo>
                    <a:cubicBezTo>
                      <a:pt x="196875" y="1100051"/>
                      <a:pt x="215132" y="1124657"/>
                      <a:pt x="223863" y="1140532"/>
                    </a:cubicBezTo>
                    <a:cubicBezTo>
                      <a:pt x="232594" y="1156407"/>
                      <a:pt x="230610" y="1160773"/>
                      <a:pt x="240532" y="1176251"/>
                    </a:cubicBezTo>
                    <a:cubicBezTo>
                      <a:pt x="250454" y="1191729"/>
                      <a:pt x="269900" y="1218320"/>
                      <a:pt x="283394" y="1233401"/>
                    </a:cubicBezTo>
                    <a:cubicBezTo>
                      <a:pt x="296888" y="1248482"/>
                      <a:pt x="308397" y="1251657"/>
                      <a:pt x="321494" y="1266738"/>
                    </a:cubicBezTo>
                    <a:cubicBezTo>
                      <a:pt x="334591" y="1281819"/>
                      <a:pt x="346497" y="1304441"/>
                      <a:pt x="361975" y="1323888"/>
                    </a:cubicBezTo>
                    <a:cubicBezTo>
                      <a:pt x="361975" y="1323888"/>
                      <a:pt x="400472" y="1367942"/>
                      <a:pt x="414363" y="1383420"/>
                    </a:cubicBezTo>
                    <a:cubicBezTo>
                      <a:pt x="428254" y="1398898"/>
                      <a:pt x="431825" y="1404454"/>
                      <a:pt x="445319" y="1416757"/>
                    </a:cubicBezTo>
                    <a:cubicBezTo>
                      <a:pt x="445319" y="1416757"/>
                      <a:pt x="481832" y="1446126"/>
                      <a:pt x="495326" y="1457238"/>
                    </a:cubicBezTo>
                    <a:cubicBezTo>
                      <a:pt x="502073" y="1462795"/>
                      <a:pt x="507034" y="1466962"/>
                      <a:pt x="511697" y="1470931"/>
                    </a:cubicBezTo>
                    <a:lnTo>
                      <a:pt x="516433" y="1474990"/>
                    </a:lnTo>
                    <a:lnTo>
                      <a:pt x="489091" y="1469334"/>
                    </a:lnTo>
                    <a:lnTo>
                      <a:pt x="472146" y="1458410"/>
                    </a:lnTo>
                    <a:cubicBezTo>
                      <a:pt x="460674" y="1450814"/>
                      <a:pt x="450380" y="1443744"/>
                      <a:pt x="442938" y="1438188"/>
                    </a:cubicBezTo>
                    <a:cubicBezTo>
                      <a:pt x="413172" y="1415963"/>
                      <a:pt x="397695" y="1394930"/>
                      <a:pt x="383407" y="1381039"/>
                    </a:cubicBezTo>
                    <a:cubicBezTo>
                      <a:pt x="369120" y="1367149"/>
                      <a:pt x="369119" y="1367148"/>
                      <a:pt x="357213" y="1354845"/>
                    </a:cubicBezTo>
                    <a:cubicBezTo>
                      <a:pt x="345307" y="1342542"/>
                      <a:pt x="325463" y="1322697"/>
                      <a:pt x="311969" y="1307219"/>
                    </a:cubicBezTo>
                    <a:cubicBezTo>
                      <a:pt x="298475" y="1291741"/>
                      <a:pt x="289745" y="1277454"/>
                      <a:pt x="276251" y="1261976"/>
                    </a:cubicBezTo>
                    <a:cubicBezTo>
                      <a:pt x="262757" y="1246498"/>
                      <a:pt x="244898" y="1234195"/>
                      <a:pt x="231007" y="1214351"/>
                    </a:cubicBezTo>
                    <a:cubicBezTo>
                      <a:pt x="217116" y="1194507"/>
                      <a:pt x="205210" y="1162757"/>
                      <a:pt x="192907" y="1142913"/>
                    </a:cubicBezTo>
                    <a:cubicBezTo>
                      <a:pt x="180604" y="1123069"/>
                      <a:pt x="167904" y="1113147"/>
                      <a:pt x="157188" y="1095288"/>
                    </a:cubicBezTo>
                    <a:cubicBezTo>
                      <a:pt x="146472" y="1077429"/>
                      <a:pt x="138535" y="1055997"/>
                      <a:pt x="128613" y="1035757"/>
                    </a:cubicBezTo>
                    <a:cubicBezTo>
                      <a:pt x="118691" y="1015517"/>
                      <a:pt x="105594" y="994086"/>
                      <a:pt x="97657" y="973845"/>
                    </a:cubicBezTo>
                    <a:cubicBezTo>
                      <a:pt x="89720" y="953604"/>
                      <a:pt x="88132" y="938523"/>
                      <a:pt x="80988" y="914313"/>
                    </a:cubicBezTo>
                    <a:cubicBezTo>
                      <a:pt x="73844" y="890104"/>
                      <a:pt x="61541" y="854385"/>
                      <a:pt x="54794" y="828588"/>
                    </a:cubicBezTo>
                    <a:cubicBezTo>
                      <a:pt x="48047" y="802791"/>
                      <a:pt x="46460" y="782948"/>
                      <a:pt x="40507" y="759532"/>
                    </a:cubicBezTo>
                    <a:cubicBezTo>
                      <a:pt x="34554" y="736117"/>
                      <a:pt x="24235" y="714289"/>
                      <a:pt x="19076" y="688095"/>
                    </a:cubicBezTo>
                    <a:cubicBezTo>
                      <a:pt x="13917" y="661901"/>
                      <a:pt x="11932" y="626183"/>
                      <a:pt x="9551" y="602370"/>
                    </a:cubicBezTo>
                    <a:cubicBezTo>
                      <a:pt x="7170" y="578557"/>
                      <a:pt x="5582" y="565857"/>
                      <a:pt x="4788" y="545220"/>
                    </a:cubicBezTo>
                    <a:cubicBezTo>
                      <a:pt x="3994" y="524583"/>
                      <a:pt x="5583" y="499182"/>
                      <a:pt x="4789" y="478545"/>
                    </a:cubicBezTo>
                    <a:cubicBezTo>
                      <a:pt x="3995" y="457908"/>
                      <a:pt x="-372" y="438857"/>
                      <a:pt x="25" y="421395"/>
                    </a:cubicBezTo>
                    <a:cubicBezTo>
                      <a:pt x="422" y="403933"/>
                      <a:pt x="3597" y="385677"/>
                      <a:pt x="4788" y="369008"/>
                    </a:cubicBezTo>
                    <a:cubicBezTo>
                      <a:pt x="5979" y="352339"/>
                      <a:pt x="4788" y="338845"/>
                      <a:pt x="7169" y="321382"/>
                    </a:cubicBezTo>
                    <a:cubicBezTo>
                      <a:pt x="9550" y="303919"/>
                      <a:pt x="15504" y="280107"/>
                      <a:pt x="19076" y="264232"/>
                    </a:cubicBezTo>
                    <a:cubicBezTo>
                      <a:pt x="22648" y="248357"/>
                      <a:pt x="23045" y="243991"/>
                      <a:pt x="28601" y="226132"/>
                    </a:cubicBezTo>
                    <a:cubicBezTo>
                      <a:pt x="34157" y="208273"/>
                      <a:pt x="42888" y="180095"/>
                      <a:pt x="52413" y="157076"/>
                    </a:cubicBezTo>
                    <a:cubicBezTo>
                      <a:pt x="61938" y="134057"/>
                      <a:pt x="75035" y="108261"/>
                      <a:pt x="85751" y="88020"/>
                    </a:cubicBezTo>
                    <a:cubicBezTo>
                      <a:pt x="96467" y="67779"/>
                      <a:pt x="105594" y="57460"/>
                      <a:pt x="116707" y="35632"/>
                    </a:cubicBezTo>
                    <a:lnTo>
                      <a:pt x="116831" y="35328"/>
                    </a:lnTo>
                    <a:lnTo>
                      <a:pt x="119328" y="33222"/>
                    </a:lnTo>
                    <a:lnTo>
                      <a:pt x="159304"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39" name="组合 238"/>
            <p:cNvGrpSpPr/>
            <p:nvPr/>
          </p:nvGrpSpPr>
          <p:grpSpPr>
            <a:xfrm>
              <a:off x="1907302" y="4669287"/>
              <a:ext cx="519443" cy="1477732"/>
              <a:chOff x="1907302" y="4669287"/>
              <a:chExt cx="519443" cy="1477732"/>
            </a:xfrm>
            <a:solidFill>
              <a:srgbClr val="F25720"/>
            </a:solidFill>
          </p:grpSpPr>
          <p:sp>
            <p:nvSpPr>
              <p:cNvPr id="398" name="任意多边形 397"/>
              <p:cNvSpPr/>
              <p:nvPr/>
            </p:nvSpPr>
            <p:spPr>
              <a:xfrm>
                <a:off x="2017469" y="4669287"/>
                <a:ext cx="114283" cy="148101"/>
              </a:xfrm>
              <a:custGeom>
                <a:avLst/>
                <a:gdLst>
                  <a:gd name="connsiteX0" fmla="*/ 114283 w 114283"/>
                  <a:gd name="connsiteY0" fmla="*/ 0 h 148101"/>
                  <a:gd name="connsiteX1" fmla="*/ 97080 w 114283"/>
                  <a:gd name="connsiteY1" fmla="*/ 28921 h 148101"/>
                  <a:gd name="connsiteX2" fmla="*/ 54218 w 114283"/>
                  <a:gd name="connsiteY2" fmla="*/ 93215 h 148101"/>
                  <a:gd name="connsiteX3" fmla="*/ 41869 w 114283"/>
                  <a:gd name="connsiteY3" fmla="*/ 114177 h 148101"/>
                  <a:gd name="connsiteX4" fmla="*/ 0 w 114283"/>
                  <a:gd name="connsiteY4" fmla="*/ 148101 h 148101"/>
                  <a:gd name="connsiteX5" fmla="*/ 1830 w 114283"/>
                  <a:gd name="connsiteY5" fmla="*/ 143221 h 148101"/>
                  <a:gd name="connsiteX6" fmla="*/ 28025 w 114283"/>
                  <a:gd name="connsiteY6" fmla="*/ 97978 h 148101"/>
                  <a:gd name="connsiteX7" fmla="*/ 82794 w 114283"/>
                  <a:gd name="connsiteY7" fmla="*/ 31303 h 148101"/>
                  <a:gd name="connsiteX8" fmla="*/ 85679 w 114283"/>
                  <a:gd name="connsiteY8" fmla="*/ 26258 h 148101"/>
                  <a:gd name="connsiteX9" fmla="*/ 114283 w 114283"/>
                  <a:gd name="connsiteY9" fmla="*/ 0 h 1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4283" h="148101">
                    <a:moveTo>
                      <a:pt x="114283" y="0"/>
                    </a:moveTo>
                    <a:lnTo>
                      <a:pt x="97080" y="28921"/>
                    </a:lnTo>
                    <a:cubicBezTo>
                      <a:pt x="74458" y="66624"/>
                      <a:pt x="66522" y="72973"/>
                      <a:pt x="54218" y="93215"/>
                    </a:cubicBezTo>
                    <a:lnTo>
                      <a:pt x="41869" y="114177"/>
                    </a:lnTo>
                    <a:lnTo>
                      <a:pt x="0" y="148101"/>
                    </a:lnTo>
                    <a:lnTo>
                      <a:pt x="1830" y="143221"/>
                    </a:lnTo>
                    <a:cubicBezTo>
                      <a:pt x="8578" y="129331"/>
                      <a:pt x="14531" y="116631"/>
                      <a:pt x="28025" y="97978"/>
                    </a:cubicBezTo>
                    <a:cubicBezTo>
                      <a:pt x="41519" y="79325"/>
                      <a:pt x="62950" y="62259"/>
                      <a:pt x="82794" y="31303"/>
                    </a:cubicBezTo>
                    <a:lnTo>
                      <a:pt x="85679" y="26258"/>
                    </a:lnTo>
                    <a:lnTo>
                      <a:pt x="11428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99" name="任意多边形 398"/>
              <p:cNvSpPr/>
              <p:nvPr/>
            </p:nvSpPr>
            <p:spPr>
              <a:xfrm>
                <a:off x="1907302" y="4783464"/>
                <a:ext cx="415227" cy="1313337"/>
              </a:xfrm>
              <a:custGeom>
                <a:avLst/>
                <a:gdLst>
                  <a:gd name="connsiteX0" fmla="*/ 152036 w 415227"/>
                  <a:gd name="connsiteY0" fmla="*/ 0 h 1313337"/>
                  <a:gd name="connsiteX1" fmla="*/ 146675 w 415227"/>
                  <a:gd name="connsiteY1" fmla="*/ 9101 h 1313337"/>
                  <a:gd name="connsiteX2" fmla="*/ 133429 w 415227"/>
                  <a:gd name="connsiteY2" fmla="*/ 36188 h 1313337"/>
                  <a:gd name="connsiteX3" fmla="*/ 126286 w 415227"/>
                  <a:gd name="connsiteY3" fmla="*/ 76669 h 1313337"/>
                  <a:gd name="connsiteX4" fmla="*/ 109616 w 415227"/>
                  <a:gd name="connsiteY4" fmla="*/ 126676 h 1313337"/>
                  <a:gd name="connsiteX5" fmla="*/ 85804 w 415227"/>
                  <a:gd name="connsiteY5" fmla="*/ 171919 h 1313337"/>
                  <a:gd name="connsiteX6" fmla="*/ 69136 w 415227"/>
                  <a:gd name="connsiteY6" fmla="*/ 221926 h 1313337"/>
                  <a:gd name="connsiteX7" fmla="*/ 64373 w 415227"/>
                  <a:gd name="connsiteY7" fmla="*/ 276694 h 1313337"/>
                  <a:gd name="connsiteX8" fmla="*/ 54848 w 415227"/>
                  <a:gd name="connsiteY8" fmla="*/ 326699 h 1313337"/>
                  <a:gd name="connsiteX9" fmla="*/ 52467 w 415227"/>
                  <a:gd name="connsiteY9" fmla="*/ 374326 h 1313337"/>
                  <a:gd name="connsiteX10" fmla="*/ 45323 w 415227"/>
                  <a:gd name="connsiteY10" fmla="*/ 431476 h 1313337"/>
                  <a:gd name="connsiteX11" fmla="*/ 50086 w 415227"/>
                  <a:gd name="connsiteY11" fmla="*/ 479101 h 1313337"/>
                  <a:gd name="connsiteX12" fmla="*/ 47704 w 415227"/>
                  <a:gd name="connsiteY12" fmla="*/ 541013 h 1313337"/>
                  <a:gd name="connsiteX13" fmla="*/ 57229 w 415227"/>
                  <a:gd name="connsiteY13" fmla="*/ 591019 h 1313337"/>
                  <a:gd name="connsiteX14" fmla="*/ 61991 w 415227"/>
                  <a:gd name="connsiteY14" fmla="*/ 660076 h 1313337"/>
                  <a:gd name="connsiteX15" fmla="*/ 73898 w 415227"/>
                  <a:gd name="connsiteY15" fmla="*/ 736275 h 1313337"/>
                  <a:gd name="connsiteX16" fmla="*/ 88185 w 415227"/>
                  <a:gd name="connsiteY16" fmla="*/ 814857 h 1313337"/>
                  <a:gd name="connsiteX17" fmla="*/ 111998 w 415227"/>
                  <a:gd name="connsiteY17" fmla="*/ 883913 h 1313337"/>
                  <a:gd name="connsiteX18" fmla="*/ 123904 w 415227"/>
                  <a:gd name="connsiteY18" fmla="*/ 938682 h 1313337"/>
                  <a:gd name="connsiteX19" fmla="*/ 150098 w 415227"/>
                  <a:gd name="connsiteY19" fmla="*/ 986307 h 1313337"/>
                  <a:gd name="connsiteX20" fmla="*/ 169149 w 415227"/>
                  <a:gd name="connsiteY20" fmla="*/ 1038694 h 1313337"/>
                  <a:gd name="connsiteX21" fmla="*/ 202486 w 415227"/>
                  <a:gd name="connsiteY21" fmla="*/ 1095844 h 1313337"/>
                  <a:gd name="connsiteX22" fmla="*/ 242967 w 415227"/>
                  <a:gd name="connsiteY22" fmla="*/ 1155376 h 1313337"/>
                  <a:gd name="connsiteX23" fmla="*/ 288211 w 415227"/>
                  <a:gd name="connsiteY23" fmla="*/ 1210144 h 1313337"/>
                  <a:gd name="connsiteX24" fmla="*/ 323929 w 415227"/>
                  <a:gd name="connsiteY24" fmla="*/ 1245863 h 1313337"/>
                  <a:gd name="connsiteX25" fmla="*/ 376317 w 415227"/>
                  <a:gd name="connsiteY25" fmla="*/ 1291107 h 1313337"/>
                  <a:gd name="connsiteX26" fmla="*/ 414417 w 415227"/>
                  <a:gd name="connsiteY26" fmla="*/ 1312538 h 1313337"/>
                  <a:gd name="connsiteX27" fmla="*/ 415227 w 415227"/>
                  <a:gd name="connsiteY27" fmla="*/ 1313337 h 1313337"/>
                  <a:gd name="connsiteX28" fmla="*/ 390341 w 415227"/>
                  <a:gd name="connsiteY28" fmla="*/ 1310588 h 1313337"/>
                  <a:gd name="connsiteX29" fmla="*/ 372968 w 415227"/>
                  <a:gd name="connsiteY29" fmla="*/ 1309147 h 1313337"/>
                  <a:gd name="connsiteX30" fmla="*/ 367090 w 415227"/>
                  <a:gd name="connsiteY30" fmla="*/ 1303013 h 1313337"/>
                  <a:gd name="connsiteX31" fmla="*/ 357267 w 415227"/>
                  <a:gd name="connsiteY31" fmla="*/ 1293488 h 1313337"/>
                  <a:gd name="connsiteX32" fmla="*/ 295354 w 415227"/>
                  <a:gd name="connsiteY32" fmla="*/ 1241100 h 1313337"/>
                  <a:gd name="connsiteX33" fmla="*/ 266779 w 415227"/>
                  <a:gd name="connsiteY33" fmla="*/ 1214908 h 1313337"/>
                  <a:gd name="connsiteX34" fmla="*/ 207248 w 415227"/>
                  <a:gd name="connsiteY34" fmla="*/ 1145851 h 1313337"/>
                  <a:gd name="connsiteX35" fmla="*/ 181054 w 415227"/>
                  <a:gd name="connsiteY35" fmla="*/ 1102988 h 1313337"/>
                  <a:gd name="connsiteX36" fmla="*/ 145335 w 415227"/>
                  <a:gd name="connsiteY36" fmla="*/ 1052982 h 1313337"/>
                  <a:gd name="connsiteX37" fmla="*/ 123905 w 415227"/>
                  <a:gd name="connsiteY37" fmla="*/ 1005357 h 1313337"/>
                  <a:gd name="connsiteX38" fmla="*/ 90567 w 415227"/>
                  <a:gd name="connsiteY38" fmla="*/ 948207 h 1313337"/>
                  <a:gd name="connsiteX39" fmla="*/ 76279 w 415227"/>
                  <a:gd name="connsiteY39" fmla="*/ 895819 h 1313337"/>
                  <a:gd name="connsiteX40" fmla="*/ 52467 w 415227"/>
                  <a:gd name="connsiteY40" fmla="*/ 836288 h 1313337"/>
                  <a:gd name="connsiteX41" fmla="*/ 40561 w 415227"/>
                  <a:gd name="connsiteY41" fmla="*/ 781519 h 1313337"/>
                  <a:gd name="connsiteX42" fmla="*/ 38179 w 415227"/>
                  <a:gd name="connsiteY42" fmla="*/ 752945 h 1313337"/>
                  <a:gd name="connsiteX43" fmla="*/ 23892 w 415227"/>
                  <a:gd name="connsiteY43" fmla="*/ 679126 h 1313337"/>
                  <a:gd name="connsiteX44" fmla="*/ 19129 w 415227"/>
                  <a:gd name="connsiteY44" fmla="*/ 614832 h 1313337"/>
                  <a:gd name="connsiteX45" fmla="*/ 11986 w 415227"/>
                  <a:gd name="connsiteY45" fmla="*/ 576731 h 1313337"/>
                  <a:gd name="connsiteX46" fmla="*/ 9605 w 415227"/>
                  <a:gd name="connsiteY46" fmla="*/ 510057 h 1313337"/>
                  <a:gd name="connsiteX47" fmla="*/ 78 w 415227"/>
                  <a:gd name="connsiteY47" fmla="*/ 471957 h 1313337"/>
                  <a:gd name="connsiteX48" fmla="*/ 4842 w 415227"/>
                  <a:gd name="connsiteY48" fmla="*/ 414807 h 1313337"/>
                  <a:gd name="connsiteX49" fmla="*/ 79 w 415227"/>
                  <a:gd name="connsiteY49" fmla="*/ 369563 h 1313337"/>
                  <a:gd name="connsiteX50" fmla="*/ 9604 w 415227"/>
                  <a:gd name="connsiteY50" fmla="*/ 321938 h 1313337"/>
                  <a:gd name="connsiteX51" fmla="*/ 14366 w 415227"/>
                  <a:gd name="connsiteY51" fmla="*/ 274313 h 1313337"/>
                  <a:gd name="connsiteX52" fmla="*/ 31036 w 415227"/>
                  <a:gd name="connsiteY52" fmla="*/ 231451 h 1313337"/>
                  <a:gd name="connsiteX53" fmla="*/ 40561 w 415227"/>
                  <a:gd name="connsiteY53" fmla="*/ 205257 h 1313337"/>
                  <a:gd name="connsiteX54" fmla="*/ 59610 w 415227"/>
                  <a:gd name="connsiteY54" fmla="*/ 150488 h 1313337"/>
                  <a:gd name="connsiteX55" fmla="*/ 95329 w 415227"/>
                  <a:gd name="connsiteY55" fmla="*/ 100482 h 1313337"/>
                  <a:gd name="connsiteX56" fmla="*/ 97711 w 415227"/>
                  <a:gd name="connsiteY56" fmla="*/ 67144 h 1313337"/>
                  <a:gd name="connsiteX57" fmla="*/ 110167 w 415227"/>
                  <a:gd name="connsiteY57" fmla="*/ 33924 h 1313337"/>
                  <a:gd name="connsiteX58" fmla="*/ 152036 w 415227"/>
                  <a:gd name="connsiteY58" fmla="*/ 0 h 131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415227" h="1313337">
                    <a:moveTo>
                      <a:pt x="152036" y="0"/>
                    </a:moveTo>
                    <a:lnTo>
                      <a:pt x="146675" y="9101"/>
                    </a:lnTo>
                    <a:cubicBezTo>
                      <a:pt x="141267" y="18825"/>
                      <a:pt x="136604" y="28052"/>
                      <a:pt x="133429" y="36188"/>
                    </a:cubicBezTo>
                    <a:cubicBezTo>
                      <a:pt x="127079" y="52460"/>
                      <a:pt x="130255" y="61588"/>
                      <a:pt x="126286" y="76669"/>
                    </a:cubicBezTo>
                    <a:cubicBezTo>
                      <a:pt x="122317" y="91750"/>
                      <a:pt x="116364" y="110801"/>
                      <a:pt x="109616" y="126676"/>
                    </a:cubicBezTo>
                    <a:cubicBezTo>
                      <a:pt x="102870" y="142551"/>
                      <a:pt x="92550" y="156044"/>
                      <a:pt x="85804" y="171919"/>
                    </a:cubicBezTo>
                    <a:cubicBezTo>
                      <a:pt x="79057" y="187794"/>
                      <a:pt x="72708" y="204464"/>
                      <a:pt x="69136" y="221926"/>
                    </a:cubicBezTo>
                    <a:cubicBezTo>
                      <a:pt x="65564" y="239389"/>
                      <a:pt x="66754" y="259232"/>
                      <a:pt x="64373" y="276694"/>
                    </a:cubicBezTo>
                    <a:cubicBezTo>
                      <a:pt x="61992" y="294156"/>
                      <a:pt x="56832" y="310427"/>
                      <a:pt x="54848" y="326699"/>
                    </a:cubicBezTo>
                    <a:cubicBezTo>
                      <a:pt x="52863" y="342972"/>
                      <a:pt x="54053" y="356863"/>
                      <a:pt x="52467" y="374326"/>
                    </a:cubicBezTo>
                    <a:cubicBezTo>
                      <a:pt x="50880" y="391789"/>
                      <a:pt x="45720" y="414014"/>
                      <a:pt x="45323" y="431476"/>
                    </a:cubicBezTo>
                    <a:cubicBezTo>
                      <a:pt x="44926" y="448938"/>
                      <a:pt x="49689" y="460845"/>
                      <a:pt x="50086" y="479101"/>
                    </a:cubicBezTo>
                    <a:cubicBezTo>
                      <a:pt x="50482" y="497357"/>
                      <a:pt x="46514" y="522360"/>
                      <a:pt x="47704" y="541013"/>
                    </a:cubicBezTo>
                    <a:cubicBezTo>
                      <a:pt x="48893" y="559666"/>
                      <a:pt x="54848" y="571175"/>
                      <a:pt x="57229" y="591019"/>
                    </a:cubicBezTo>
                    <a:cubicBezTo>
                      <a:pt x="59610" y="610863"/>
                      <a:pt x="59214" y="635866"/>
                      <a:pt x="61991" y="660076"/>
                    </a:cubicBezTo>
                    <a:cubicBezTo>
                      <a:pt x="64770" y="684286"/>
                      <a:pt x="69533" y="710479"/>
                      <a:pt x="73898" y="736275"/>
                    </a:cubicBezTo>
                    <a:cubicBezTo>
                      <a:pt x="78263" y="762073"/>
                      <a:pt x="81835" y="790251"/>
                      <a:pt x="88185" y="814857"/>
                    </a:cubicBezTo>
                    <a:cubicBezTo>
                      <a:pt x="94535" y="839463"/>
                      <a:pt x="106045" y="863275"/>
                      <a:pt x="111998" y="883913"/>
                    </a:cubicBezTo>
                    <a:cubicBezTo>
                      <a:pt x="117951" y="904551"/>
                      <a:pt x="117554" y="921616"/>
                      <a:pt x="123904" y="938682"/>
                    </a:cubicBezTo>
                    <a:cubicBezTo>
                      <a:pt x="130254" y="955747"/>
                      <a:pt x="142557" y="969638"/>
                      <a:pt x="150098" y="986307"/>
                    </a:cubicBezTo>
                    <a:cubicBezTo>
                      <a:pt x="157639" y="1002975"/>
                      <a:pt x="160418" y="1020437"/>
                      <a:pt x="169149" y="1038694"/>
                    </a:cubicBezTo>
                    <a:cubicBezTo>
                      <a:pt x="177880" y="1056950"/>
                      <a:pt x="190183" y="1076396"/>
                      <a:pt x="202486" y="1095844"/>
                    </a:cubicBezTo>
                    <a:cubicBezTo>
                      <a:pt x="214788" y="1115291"/>
                      <a:pt x="228679" y="1136325"/>
                      <a:pt x="242967" y="1155376"/>
                    </a:cubicBezTo>
                    <a:cubicBezTo>
                      <a:pt x="257255" y="1174426"/>
                      <a:pt x="274717" y="1195063"/>
                      <a:pt x="288211" y="1210144"/>
                    </a:cubicBezTo>
                    <a:cubicBezTo>
                      <a:pt x="301705" y="1225225"/>
                      <a:pt x="309245" y="1232369"/>
                      <a:pt x="323929" y="1245863"/>
                    </a:cubicBezTo>
                    <a:cubicBezTo>
                      <a:pt x="338613" y="1259357"/>
                      <a:pt x="361236" y="1279993"/>
                      <a:pt x="376317" y="1291107"/>
                    </a:cubicBezTo>
                    <a:cubicBezTo>
                      <a:pt x="391398" y="1302220"/>
                      <a:pt x="400922" y="1301822"/>
                      <a:pt x="414417" y="1312538"/>
                    </a:cubicBezTo>
                    <a:lnTo>
                      <a:pt x="415227" y="1313337"/>
                    </a:lnTo>
                    <a:lnTo>
                      <a:pt x="390341" y="1310588"/>
                    </a:lnTo>
                    <a:lnTo>
                      <a:pt x="372968" y="1309147"/>
                    </a:lnTo>
                    <a:lnTo>
                      <a:pt x="367090" y="1303013"/>
                    </a:lnTo>
                    <a:cubicBezTo>
                      <a:pt x="365701" y="1301326"/>
                      <a:pt x="363815" y="1299242"/>
                      <a:pt x="357267" y="1293488"/>
                    </a:cubicBezTo>
                    <a:cubicBezTo>
                      <a:pt x="344170" y="1281979"/>
                      <a:pt x="310435" y="1254198"/>
                      <a:pt x="295354" y="1241100"/>
                    </a:cubicBezTo>
                    <a:cubicBezTo>
                      <a:pt x="280273" y="1228004"/>
                      <a:pt x="281463" y="1230782"/>
                      <a:pt x="266779" y="1214908"/>
                    </a:cubicBezTo>
                    <a:cubicBezTo>
                      <a:pt x="252095" y="1199032"/>
                      <a:pt x="221535" y="1164504"/>
                      <a:pt x="207248" y="1145851"/>
                    </a:cubicBezTo>
                    <a:cubicBezTo>
                      <a:pt x="192961" y="1127198"/>
                      <a:pt x="191373" y="1118466"/>
                      <a:pt x="181054" y="1102988"/>
                    </a:cubicBezTo>
                    <a:cubicBezTo>
                      <a:pt x="170735" y="1087510"/>
                      <a:pt x="154861" y="1069254"/>
                      <a:pt x="145335" y="1052982"/>
                    </a:cubicBezTo>
                    <a:cubicBezTo>
                      <a:pt x="135810" y="1036710"/>
                      <a:pt x="133032" y="1022820"/>
                      <a:pt x="123905" y="1005357"/>
                    </a:cubicBezTo>
                    <a:cubicBezTo>
                      <a:pt x="114777" y="987895"/>
                      <a:pt x="98504" y="966463"/>
                      <a:pt x="90567" y="948207"/>
                    </a:cubicBezTo>
                    <a:cubicBezTo>
                      <a:pt x="82630" y="929951"/>
                      <a:pt x="82630" y="914472"/>
                      <a:pt x="76279" y="895819"/>
                    </a:cubicBezTo>
                    <a:cubicBezTo>
                      <a:pt x="69930" y="877166"/>
                      <a:pt x="58420" y="855338"/>
                      <a:pt x="52467" y="836288"/>
                    </a:cubicBezTo>
                    <a:cubicBezTo>
                      <a:pt x="46514" y="817237"/>
                      <a:pt x="42942" y="795410"/>
                      <a:pt x="40561" y="781519"/>
                    </a:cubicBezTo>
                    <a:cubicBezTo>
                      <a:pt x="38180" y="767628"/>
                      <a:pt x="40956" y="770010"/>
                      <a:pt x="38179" y="752945"/>
                    </a:cubicBezTo>
                    <a:cubicBezTo>
                      <a:pt x="35400" y="735880"/>
                      <a:pt x="27067" y="702145"/>
                      <a:pt x="23892" y="679126"/>
                    </a:cubicBezTo>
                    <a:cubicBezTo>
                      <a:pt x="20717" y="656107"/>
                      <a:pt x="21113" y="631898"/>
                      <a:pt x="19129" y="614832"/>
                    </a:cubicBezTo>
                    <a:cubicBezTo>
                      <a:pt x="17145" y="597766"/>
                      <a:pt x="13573" y="594194"/>
                      <a:pt x="11986" y="576731"/>
                    </a:cubicBezTo>
                    <a:cubicBezTo>
                      <a:pt x="10399" y="559270"/>
                      <a:pt x="11589" y="527520"/>
                      <a:pt x="9605" y="510057"/>
                    </a:cubicBezTo>
                    <a:cubicBezTo>
                      <a:pt x="7620" y="492594"/>
                      <a:pt x="872" y="487832"/>
                      <a:pt x="78" y="471957"/>
                    </a:cubicBezTo>
                    <a:cubicBezTo>
                      <a:pt x="-715" y="456082"/>
                      <a:pt x="4842" y="431873"/>
                      <a:pt x="4842" y="414807"/>
                    </a:cubicBezTo>
                    <a:cubicBezTo>
                      <a:pt x="4842" y="397741"/>
                      <a:pt x="-715" y="385041"/>
                      <a:pt x="79" y="369563"/>
                    </a:cubicBezTo>
                    <a:cubicBezTo>
                      <a:pt x="872" y="354085"/>
                      <a:pt x="7223" y="337814"/>
                      <a:pt x="9604" y="321938"/>
                    </a:cubicBezTo>
                    <a:cubicBezTo>
                      <a:pt x="11985" y="306064"/>
                      <a:pt x="10795" y="289394"/>
                      <a:pt x="14366" y="274313"/>
                    </a:cubicBezTo>
                    <a:cubicBezTo>
                      <a:pt x="17939" y="259232"/>
                      <a:pt x="26670" y="242960"/>
                      <a:pt x="31036" y="231451"/>
                    </a:cubicBezTo>
                    <a:cubicBezTo>
                      <a:pt x="35402" y="219942"/>
                      <a:pt x="35799" y="218750"/>
                      <a:pt x="40561" y="205257"/>
                    </a:cubicBezTo>
                    <a:cubicBezTo>
                      <a:pt x="45323" y="191763"/>
                      <a:pt x="50483" y="167951"/>
                      <a:pt x="59610" y="150488"/>
                    </a:cubicBezTo>
                    <a:cubicBezTo>
                      <a:pt x="68739" y="133025"/>
                      <a:pt x="88979" y="114373"/>
                      <a:pt x="95329" y="100482"/>
                    </a:cubicBezTo>
                    <a:cubicBezTo>
                      <a:pt x="101679" y="86591"/>
                      <a:pt x="94932" y="79050"/>
                      <a:pt x="97711" y="67144"/>
                    </a:cubicBezTo>
                    <a:lnTo>
                      <a:pt x="110167" y="33924"/>
                    </a:lnTo>
                    <a:lnTo>
                      <a:pt x="152036"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400" name="任意多边形 399"/>
              <p:cNvSpPr/>
              <p:nvPr/>
            </p:nvSpPr>
            <p:spPr>
              <a:xfrm rot="2384589">
                <a:off x="2269206" y="6121753"/>
                <a:ext cx="157539" cy="25266"/>
              </a:xfrm>
              <a:custGeom>
                <a:avLst/>
                <a:gdLst>
                  <a:gd name="connsiteX0" fmla="*/ 0 w 157539"/>
                  <a:gd name="connsiteY0" fmla="*/ 23797 h 25266"/>
                  <a:gd name="connsiteX1" fmla="*/ 14279 w 157539"/>
                  <a:gd name="connsiteY1" fmla="*/ 13797 h 25266"/>
                  <a:gd name="connsiteX2" fmla="*/ 35172 w 157539"/>
                  <a:gd name="connsiteY2" fmla="*/ 0 h 25266"/>
                  <a:gd name="connsiteX3" fmla="*/ 63191 w 157539"/>
                  <a:gd name="connsiteY3" fmla="*/ 2375 h 25266"/>
                  <a:gd name="connsiteX4" fmla="*/ 94400 w 157539"/>
                  <a:gd name="connsiteY4" fmla="*/ 5458 h 25266"/>
                  <a:gd name="connsiteX5" fmla="*/ 153856 w 157539"/>
                  <a:gd name="connsiteY5" fmla="*/ 2474 h 25266"/>
                  <a:gd name="connsiteX6" fmla="*/ 157539 w 157539"/>
                  <a:gd name="connsiteY6" fmla="*/ 2521 h 25266"/>
                  <a:gd name="connsiteX7" fmla="*/ 126223 w 157539"/>
                  <a:gd name="connsiteY7" fmla="*/ 20954 h 25266"/>
                  <a:gd name="connsiteX8" fmla="*/ 114809 w 157539"/>
                  <a:gd name="connsiteY8" fmla="*/ 22553 h 25266"/>
                  <a:gd name="connsiteX9" fmla="*/ 52000 w 157539"/>
                  <a:gd name="connsiteY9" fmla="*/ 25230 h 25266"/>
                  <a:gd name="connsiteX10" fmla="*/ 1389 w 157539"/>
                  <a:gd name="connsiteY10" fmla="*/ 23955 h 25266"/>
                  <a:gd name="connsiteX11" fmla="*/ 0 w 157539"/>
                  <a:gd name="connsiteY11" fmla="*/ 23797 h 25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7539" h="25266">
                    <a:moveTo>
                      <a:pt x="0" y="23797"/>
                    </a:moveTo>
                    <a:lnTo>
                      <a:pt x="14279" y="13797"/>
                    </a:lnTo>
                    <a:lnTo>
                      <a:pt x="35172" y="0"/>
                    </a:lnTo>
                    <a:lnTo>
                      <a:pt x="63191" y="2375"/>
                    </a:lnTo>
                    <a:cubicBezTo>
                      <a:pt x="73632" y="3759"/>
                      <a:pt x="84415" y="5244"/>
                      <a:pt x="94400" y="5458"/>
                    </a:cubicBezTo>
                    <a:cubicBezTo>
                      <a:pt x="114369" y="5887"/>
                      <a:pt x="134699" y="2402"/>
                      <a:pt x="153856" y="2474"/>
                    </a:cubicBezTo>
                    <a:lnTo>
                      <a:pt x="157539" y="2521"/>
                    </a:lnTo>
                    <a:lnTo>
                      <a:pt x="126223" y="20954"/>
                    </a:lnTo>
                    <a:lnTo>
                      <a:pt x="114809" y="22553"/>
                    </a:lnTo>
                    <a:cubicBezTo>
                      <a:pt x="88585" y="25777"/>
                      <a:pt x="70903" y="24996"/>
                      <a:pt x="52000" y="25230"/>
                    </a:cubicBezTo>
                    <a:cubicBezTo>
                      <a:pt x="33097" y="25463"/>
                      <a:pt x="13736" y="24527"/>
                      <a:pt x="1389" y="23955"/>
                    </a:cubicBezTo>
                    <a:lnTo>
                      <a:pt x="0" y="23797"/>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40" name="组合 239"/>
            <p:cNvGrpSpPr/>
            <p:nvPr/>
          </p:nvGrpSpPr>
          <p:grpSpPr>
            <a:xfrm>
              <a:off x="1568699" y="4800668"/>
              <a:ext cx="979711" cy="1336006"/>
              <a:chOff x="1568699" y="4800668"/>
              <a:chExt cx="979711" cy="1336006"/>
            </a:xfrm>
            <a:solidFill>
              <a:srgbClr val="F25720"/>
            </a:solidFill>
          </p:grpSpPr>
          <p:sp>
            <p:nvSpPr>
              <p:cNvPr id="395" name="任意多边形 394"/>
              <p:cNvSpPr/>
              <p:nvPr/>
            </p:nvSpPr>
            <p:spPr>
              <a:xfrm rot="2384589">
                <a:off x="2153010" y="6105233"/>
                <a:ext cx="122579" cy="31441"/>
              </a:xfrm>
              <a:custGeom>
                <a:avLst/>
                <a:gdLst>
                  <a:gd name="connsiteX0" fmla="*/ 4182 w 122579"/>
                  <a:gd name="connsiteY0" fmla="*/ 17310 h 31441"/>
                  <a:gd name="connsiteX1" fmla="*/ 26999 w 122579"/>
                  <a:gd name="connsiteY1" fmla="*/ 0 h 31441"/>
                  <a:gd name="connsiteX2" fmla="*/ 29985 w 122579"/>
                  <a:gd name="connsiteY2" fmla="*/ 5 h 31441"/>
                  <a:gd name="connsiteX3" fmla="*/ 66564 w 122579"/>
                  <a:gd name="connsiteY3" fmla="*/ 6752 h 31441"/>
                  <a:gd name="connsiteX4" fmla="*/ 120219 w 122579"/>
                  <a:gd name="connsiteY4" fmla="*/ 11690 h 31441"/>
                  <a:gd name="connsiteX5" fmla="*/ 122579 w 122579"/>
                  <a:gd name="connsiteY5" fmla="*/ 11522 h 31441"/>
                  <a:gd name="connsiteX6" fmla="*/ 115384 w 122579"/>
                  <a:gd name="connsiteY6" fmla="*/ 16174 h 31441"/>
                  <a:gd name="connsiteX7" fmla="*/ 97316 w 122579"/>
                  <a:gd name="connsiteY7" fmla="*/ 29186 h 31441"/>
                  <a:gd name="connsiteX8" fmla="*/ 84340 w 122579"/>
                  <a:gd name="connsiteY8" fmla="*/ 30344 h 31441"/>
                  <a:gd name="connsiteX9" fmla="*/ 59220 w 122579"/>
                  <a:gd name="connsiteY9" fmla="*/ 31441 h 31441"/>
                  <a:gd name="connsiteX10" fmla="*/ 998 w 122579"/>
                  <a:gd name="connsiteY10" fmla="*/ 21011 h 31441"/>
                  <a:gd name="connsiteX11" fmla="*/ 0 w 122579"/>
                  <a:gd name="connsiteY11" fmla="*/ 21000 h 31441"/>
                  <a:gd name="connsiteX12" fmla="*/ 4182 w 122579"/>
                  <a:gd name="connsiteY12" fmla="*/ 17310 h 31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22579" h="31441">
                    <a:moveTo>
                      <a:pt x="4182" y="17310"/>
                    </a:moveTo>
                    <a:lnTo>
                      <a:pt x="26999" y="0"/>
                    </a:lnTo>
                    <a:lnTo>
                      <a:pt x="29985" y="5"/>
                    </a:lnTo>
                    <a:cubicBezTo>
                      <a:pt x="43958" y="1291"/>
                      <a:pt x="51525" y="4805"/>
                      <a:pt x="66564" y="6752"/>
                    </a:cubicBezTo>
                    <a:cubicBezTo>
                      <a:pt x="81604" y="8700"/>
                      <a:pt x="100503" y="11566"/>
                      <a:pt x="120219" y="11690"/>
                    </a:cubicBezTo>
                    <a:lnTo>
                      <a:pt x="122579" y="11522"/>
                    </a:lnTo>
                    <a:lnTo>
                      <a:pt x="115384" y="16174"/>
                    </a:lnTo>
                    <a:lnTo>
                      <a:pt x="97316" y="29186"/>
                    </a:lnTo>
                    <a:lnTo>
                      <a:pt x="84340" y="30344"/>
                    </a:lnTo>
                    <a:cubicBezTo>
                      <a:pt x="74776" y="31023"/>
                      <a:pt x="66054" y="31436"/>
                      <a:pt x="59220" y="31441"/>
                    </a:cubicBezTo>
                    <a:cubicBezTo>
                      <a:pt x="31882" y="31462"/>
                      <a:pt x="17459" y="22808"/>
                      <a:pt x="998" y="21011"/>
                    </a:cubicBezTo>
                    <a:lnTo>
                      <a:pt x="0" y="21000"/>
                    </a:lnTo>
                    <a:lnTo>
                      <a:pt x="4182" y="1731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96" name="任意多边形 395"/>
              <p:cNvSpPr/>
              <p:nvPr/>
            </p:nvSpPr>
            <p:spPr>
              <a:xfrm rot="2384589">
                <a:off x="1927176" y="4800668"/>
                <a:ext cx="22106" cy="129792"/>
              </a:xfrm>
              <a:custGeom>
                <a:avLst/>
                <a:gdLst>
                  <a:gd name="connsiteX0" fmla="*/ 7323 w 22106"/>
                  <a:gd name="connsiteY0" fmla="*/ 0 h 129792"/>
                  <a:gd name="connsiteX1" fmla="*/ 10460 w 22106"/>
                  <a:gd name="connsiteY1" fmla="*/ 11870 h 129792"/>
                  <a:gd name="connsiteX2" fmla="*/ 17053 w 22106"/>
                  <a:gd name="connsiteY2" fmla="*/ 47034 h 129792"/>
                  <a:gd name="connsiteX3" fmla="*/ 22106 w 22106"/>
                  <a:gd name="connsiteY3" fmla="*/ 74679 h 129792"/>
                  <a:gd name="connsiteX4" fmla="*/ 13904 w 22106"/>
                  <a:gd name="connsiteY4" fmla="*/ 117283 h 129792"/>
                  <a:gd name="connsiteX5" fmla="*/ 11956 w 22106"/>
                  <a:gd name="connsiteY5" fmla="*/ 129792 h 129792"/>
                  <a:gd name="connsiteX6" fmla="*/ 6171 w 22106"/>
                  <a:gd name="connsiteY6" fmla="*/ 100988 h 129792"/>
                  <a:gd name="connsiteX7" fmla="*/ 0 w 22106"/>
                  <a:gd name="connsiteY7" fmla="*/ 61792 h 129792"/>
                  <a:gd name="connsiteX8" fmla="*/ 7323 w 22106"/>
                  <a:gd name="connsiteY8" fmla="*/ 0 h 129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106" h="129792">
                    <a:moveTo>
                      <a:pt x="7323" y="0"/>
                    </a:moveTo>
                    <a:lnTo>
                      <a:pt x="10460" y="11870"/>
                    </a:lnTo>
                    <a:cubicBezTo>
                      <a:pt x="13673" y="24424"/>
                      <a:pt x="15427" y="35999"/>
                      <a:pt x="17053" y="47034"/>
                    </a:cubicBezTo>
                    <a:lnTo>
                      <a:pt x="22106" y="74679"/>
                    </a:lnTo>
                    <a:lnTo>
                      <a:pt x="13904" y="117283"/>
                    </a:lnTo>
                    <a:lnTo>
                      <a:pt x="11956" y="129792"/>
                    </a:lnTo>
                    <a:lnTo>
                      <a:pt x="6171" y="100988"/>
                    </a:lnTo>
                    <a:lnTo>
                      <a:pt x="0" y="61792"/>
                    </a:lnTo>
                    <a:lnTo>
                      <a:pt x="732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97" name="任意多边形 396"/>
              <p:cNvSpPr/>
              <p:nvPr/>
            </p:nvSpPr>
            <p:spPr>
              <a:xfrm rot="2384589">
                <a:off x="1568699" y="5096214"/>
                <a:ext cx="979711" cy="784467"/>
              </a:xfrm>
              <a:custGeom>
                <a:avLst/>
                <a:gdLst>
                  <a:gd name="connsiteX0" fmla="*/ 10150 w 979711"/>
                  <a:gd name="connsiteY0" fmla="*/ 0 h 784467"/>
                  <a:gd name="connsiteX1" fmla="*/ 10932 w 979711"/>
                  <a:gd name="connsiteY1" fmla="*/ 4279 h 784467"/>
                  <a:gd name="connsiteX2" fmla="*/ 23975 w 979711"/>
                  <a:gd name="connsiteY2" fmla="*/ 64661 h 784467"/>
                  <a:gd name="connsiteX3" fmla="*/ 43131 w 979711"/>
                  <a:gd name="connsiteY3" fmla="*/ 113769 h 784467"/>
                  <a:gd name="connsiteX4" fmla="*/ 54364 w 979711"/>
                  <a:gd name="connsiteY4" fmla="*/ 157075 h 784467"/>
                  <a:gd name="connsiteX5" fmla="*/ 78107 w 979711"/>
                  <a:gd name="connsiteY5" fmla="*/ 193079 h 784467"/>
                  <a:gd name="connsiteX6" fmla="*/ 97262 w 979711"/>
                  <a:gd name="connsiteY6" fmla="*/ 242186 h 784467"/>
                  <a:gd name="connsiteX7" fmla="*/ 116743 w 979711"/>
                  <a:gd name="connsiteY7" fmla="*/ 269342 h 784467"/>
                  <a:gd name="connsiteX8" fmla="*/ 138346 w 979711"/>
                  <a:gd name="connsiteY8" fmla="*/ 310221 h 784467"/>
                  <a:gd name="connsiteX9" fmla="*/ 171840 w 979711"/>
                  <a:gd name="connsiteY9" fmla="*/ 350503 h 784467"/>
                  <a:gd name="connsiteX10" fmla="*/ 197414 w 979711"/>
                  <a:gd name="connsiteY10" fmla="*/ 384983 h 784467"/>
                  <a:gd name="connsiteX11" fmla="*/ 235783 w 979711"/>
                  <a:gd name="connsiteY11" fmla="*/ 427403 h 784467"/>
                  <a:gd name="connsiteX12" fmla="*/ 265018 w 979711"/>
                  <a:gd name="connsiteY12" fmla="*/ 458839 h 784467"/>
                  <a:gd name="connsiteX13" fmla="*/ 303099 w 979711"/>
                  <a:gd name="connsiteY13" fmla="*/ 486016 h 784467"/>
                  <a:gd name="connsiteX14" fmla="*/ 340564 w 979711"/>
                  <a:gd name="connsiteY14" fmla="*/ 519899 h 784467"/>
                  <a:gd name="connsiteX15" fmla="*/ 403333 w 979711"/>
                  <a:gd name="connsiteY15" fmla="*/ 554420 h 784467"/>
                  <a:gd name="connsiteX16" fmla="*/ 465156 w 979711"/>
                  <a:gd name="connsiteY16" fmla="*/ 617599 h 784467"/>
                  <a:gd name="connsiteX17" fmla="*/ 521837 w 979711"/>
                  <a:gd name="connsiteY17" fmla="*/ 644796 h 784467"/>
                  <a:gd name="connsiteX18" fmla="*/ 566624 w 979711"/>
                  <a:gd name="connsiteY18" fmla="*/ 672589 h 784467"/>
                  <a:gd name="connsiteX19" fmla="*/ 622706 w 979711"/>
                  <a:gd name="connsiteY19" fmla="*/ 687895 h 784467"/>
                  <a:gd name="connsiteX20" fmla="*/ 672679 w 979711"/>
                  <a:gd name="connsiteY20" fmla="*/ 714474 h 784467"/>
                  <a:gd name="connsiteX21" fmla="*/ 723887 w 979711"/>
                  <a:gd name="connsiteY21" fmla="*/ 727640 h 784467"/>
                  <a:gd name="connsiteX22" fmla="*/ 779969 w 979711"/>
                  <a:gd name="connsiteY22" fmla="*/ 742947 h 784467"/>
                  <a:gd name="connsiteX23" fmla="*/ 858929 w 979711"/>
                  <a:gd name="connsiteY23" fmla="*/ 748520 h 784467"/>
                  <a:gd name="connsiteX24" fmla="*/ 935440 w 979711"/>
                  <a:gd name="connsiteY24" fmla="*/ 762325 h 784467"/>
                  <a:gd name="connsiteX25" fmla="*/ 961565 w 979711"/>
                  <a:gd name="connsiteY25" fmla="*/ 763247 h 784467"/>
                  <a:gd name="connsiteX26" fmla="*/ 979711 w 979711"/>
                  <a:gd name="connsiteY26" fmla="*/ 763284 h 784467"/>
                  <a:gd name="connsiteX27" fmla="*/ 956894 w 979711"/>
                  <a:gd name="connsiteY27" fmla="*/ 780594 h 784467"/>
                  <a:gd name="connsiteX28" fmla="*/ 952712 w 979711"/>
                  <a:gd name="connsiteY28" fmla="*/ 784284 h 784467"/>
                  <a:gd name="connsiteX29" fmla="*/ 934179 w 979711"/>
                  <a:gd name="connsiteY29" fmla="*/ 784083 h 784467"/>
                  <a:gd name="connsiteX30" fmla="*/ 913161 w 979711"/>
                  <a:gd name="connsiteY30" fmla="*/ 783946 h 784467"/>
                  <a:gd name="connsiteX31" fmla="*/ 843048 w 979711"/>
                  <a:gd name="connsiteY31" fmla="*/ 774114 h 784467"/>
                  <a:gd name="connsiteX32" fmla="*/ 782685 w 979711"/>
                  <a:gd name="connsiteY32" fmla="*/ 768559 h 784467"/>
                  <a:gd name="connsiteX33" fmla="*/ 708313 w 979711"/>
                  <a:gd name="connsiteY33" fmla="*/ 749880 h 784467"/>
                  <a:gd name="connsiteX34" fmla="*/ 658630 w 979711"/>
                  <a:gd name="connsiteY34" fmla="*/ 738546 h 784467"/>
                  <a:gd name="connsiteX35" fmla="*/ 599500 w 979711"/>
                  <a:gd name="connsiteY35" fmla="*/ 719578 h 784467"/>
                  <a:gd name="connsiteX36" fmla="*/ 553787 w 979711"/>
                  <a:gd name="connsiteY36" fmla="*/ 701845 h 784467"/>
                  <a:gd name="connsiteX37" fmla="*/ 507167 w 979711"/>
                  <a:gd name="connsiteY37" fmla="*/ 675573 h 784467"/>
                  <a:gd name="connsiteX38" fmla="*/ 442567 w 979711"/>
                  <a:gd name="connsiteY38" fmla="*/ 642575 h 784467"/>
                  <a:gd name="connsiteX39" fmla="*/ 388048 w 979711"/>
                  <a:gd name="connsiteY39" fmla="*/ 591906 h 784467"/>
                  <a:gd name="connsiteX40" fmla="*/ 331368 w 979711"/>
                  <a:gd name="connsiteY40" fmla="*/ 564708 h 784467"/>
                  <a:gd name="connsiteX41" fmla="*/ 290550 w 979711"/>
                  <a:gd name="connsiteY41" fmla="*/ 530517 h 784467"/>
                  <a:gd name="connsiteX42" fmla="*/ 264052 w 979711"/>
                  <a:gd name="connsiteY42" fmla="*/ 506096 h 784467"/>
                  <a:gd name="connsiteX43" fmla="*/ 228418 w 979711"/>
                  <a:gd name="connsiteY43" fmla="*/ 470690 h 784467"/>
                  <a:gd name="connsiteX44" fmla="*/ 202537 w 979711"/>
                  <a:gd name="connsiteY44" fmla="*/ 439563 h 784467"/>
                  <a:gd name="connsiteX45" fmla="*/ 165401 w 979711"/>
                  <a:gd name="connsiteY45" fmla="*/ 383728 h 784467"/>
                  <a:gd name="connsiteX46" fmla="*/ 137689 w 979711"/>
                  <a:gd name="connsiteY46" fmla="*/ 354124 h 784467"/>
                  <a:gd name="connsiteX47" fmla="*/ 113946 w 979711"/>
                  <a:gd name="connsiteY47" fmla="*/ 318121 h 784467"/>
                  <a:gd name="connsiteX48" fmla="*/ 90204 w 979711"/>
                  <a:gd name="connsiteY48" fmla="*/ 282119 h 784467"/>
                  <a:gd name="connsiteX49" fmla="*/ 70741 w 979711"/>
                  <a:gd name="connsiteY49" fmla="*/ 236365 h 784467"/>
                  <a:gd name="connsiteX50" fmla="*/ 49139 w 979711"/>
                  <a:gd name="connsiteY50" fmla="*/ 195487 h 784467"/>
                  <a:gd name="connsiteX51" fmla="*/ 34243 w 979711"/>
                  <a:gd name="connsiteY51" fmla="*/ 155225 h 784467"/>
                  <a:gd name="connsiteX52" fmla="*/ 14782 w 979711"/>
                  <a:gd name="connsiteY52" fmla="*/ 109469 h 784467"/>
                  <a:gd name="connsiteX53" fmla="*/ 811 w 979711"/>
                  <a:gd name="connsiteY53" fmla="*/ 59148 h 784467"/>
                  <a:gd name="connsiteX54" fmla="*/ 0 w 979711"/>
                  <a:gd name="connsiteY54" fmla="*/ 55113 h 784467"/>
                  <a:gd name="connsiteX55" fmla="*/ 1948 w 979711"/>
                  <a:gd name="connsiteY55" fmla="*/ 42604 h 784467"/>
                  <a:gd name="connsiteX56" fmla="*/ 10150 w 979711"/>
                  <a:gd name="connsiteY56" fmla="*/ 0 h 784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979711" h="784467">
                    <a:moveTo>
                      <a:pt x="10150" y="0"/>
                    </a:moveTo>
                    <a:lnTo>
                      <a:pt x="10932" y="4279"/>
                    </a:lnTo>
                    <a:cubicBezTo>
                      <a:pt x="16347" y="25068"/>
                      <a:pt x="18609" y="46413"/>
                      <a:pt x="23975" y="64661"/>
                    </a:cubicBezTo>
                    <a:cubicBezTo>
                      <a:pt x="29341" y="82909"/>
                      <a:pt x="38067" y="98368"/>
                      <a:pt x="43131" y="113769"/>
                    </a:cubicBezTo>
                    <a:cubicBezTo>
                      <a:pt x="48195" y="129171"/>
                      <a:pt x="48535" y="143857"/>
                      <a:pt x="54364" y="157075"/>
                    </a:cubicBezTo>
                    <a:cubicBezTo>
                      <a:pt x="60193" y="170294"/>
                      <a:pt x="70957" y="178894"/>
                      <a:pt x="78107" y="193079"/>
                    </a:cubicBezTo>
                    <a:cubicBezTo>
                      <a:pt x="85255" y="207265"/>
                      <a:pt x="90821" y="229476"/>
                      <a:pt x="97262" y="242186"/>
                    </a:cubicBezTo>
                    <a:cubicBezTo>
                      <a:pt x="103701" y="254897"/>
                      <a:pt x="109895" y="258003"/>
                      <a:pt x="116743" y="269342"/>
                    </a:cubicBezTo>
                    <a:cubicBezTo>
                      <a:pt x="123591" y="280681"/>
                      <a:pt x="129163" y="296694"/>
                      <a:pt x="138346" y="310221"/>
                    </a:cubicBezTo>
                    <a:cubicBezTo>
                      <a:pt x="147529" y="323747"/>
                      <a:pt x="161995" y="338043"/>
                      <a:pt x="171840" y="350503"/>
                    </a:cubicBezTo>
                    <a:cubicBezTo>
                      <a:pt x="181684" y="362963"/>
                      <a:pt x="186755" y="372166"/>
                      <a:pt x="197414" y="384983"/>
                    </a:cubicBezTo>
                    <a:cubicBezTo>
                      <a:pt x="208071" y="397800"/>
                      <a:pt x="224515" y="415094"/>
                      <a:pt x="235783" y="427403"/>
                    </a:cubicBezTo>
                    <a:cubicBezTo>
                      <a:pt x="247052" y="439713"/>
                      <a:pt x="253799" y="449071"/>
                      <a:pt x="265018" y="458839"/>
                    </a:cubicBezTo>
                    <a:cubicBezTo>
                      <a:pt x="276237" y="468609"/>
                      <a:pt x="290509" y="475840"/>
                      <a:pt x="303099" y="486016"/>
                    </a:cubicBezTo>
                    <a:cubicBezTo>
                      <a:pt x="315690" y="496193"/>
                      <a:pt x="323859" y="508498"/>
                      <a:pt x="340564" y="519899"/>
                    </a:cubicBezTo>
                    <a:cubicBezTo>
                      <a:pt x="357270" y="531300"/>
                      <a:pt x="382567" y="538137"/>
                      <a:pt x="403333" y="554420"/>
                    </a:cubicBezTo>
                    <a:cubicBezTo>
                      <a:pt x="424098" y="570704"/>
                      <a:pt x="445406" y="602538"/>
                      <a:pt x="465156" y="617599"/>
                    </a:cubicBezTo>
                    <a:cubicBezTo>
                      <a:pt x="484906" y="632663"/>
                      <a:pt x="504925" y="635632"/>
                      <a:pt x="521837" y="644796"/>
                    </a:cubicBezTo>
                    <a:cubicBezTo>
                      <a:pt x="538747" y="653960"/>
                      <a:pt x="549812" y="665406"/>
                      <a:pt x="566624" y="672589"/>
                    </a:cubicBezTo>
                    <a:cubicBezTo>
                      <a:pt x="583437" y="679773"/>
                      <a:pt x="605030" y="680914"/>
                      <a:pt x="622706" y="687895"/>
                    </a:cubicBezTo>
                    <a:cubicBezTo>
                      <a:pt x="640382" y="694876"/>
                      <a:pt x="655816" y="707849"/>
                      <a:pt x="672679" y="714474"/>
                    </a:cubicBezTo>
                    <a:cubicBezTo>
                      <a:pt x="689542" y="721098"/>
                      <a:pt x="706005" y="722895"/>
                      <a:pt x="723887" y="727640"/>
                    </a:cubicBezTo>
                    <a:cubicBezTo>
                      <a:pt x="741767" y="732386"/>
                      <a:pt x="757461" y="739466"/>
                      <a:pt x="779969" y="742947"/>
                    </a:cubicBezTo>
                    <a:cubicBezTo>
                      <a:pt x="802476" y="746426"/>
                      <a:pt x="833017" y="745292"/>
                      <a:pt x="858929" y="748520"/>
                    </a:cubicBezTo>
                    <a:cubicBezTo>
                      <a:pt x="884840" y="751750"/>
                      <a:pt x="914814" y="759862"/>
                      <a:pt x="935440" y="762325"/>
                    </a:cubicBezTo>
                    <a:cubicBezTo>
                      <a:pt x="945755" y="763554"/>
                      <a:pt x="954075" y="763474"/>
                      <a:pt x="961565" y="763247"/>
                    </a:cubicBezTo>
                    <a:lnTo>
                      <a:pt x="979711" y="763284"/>
                    </a:lnTo>
                    <a:lnTo>
                      <a:pt x="956894" y="780594"/>
                    </a:lnTo>
                    <a:lnTo>
                      <a:pt x="952712" y="784284"/>
                    </a:lnTo>
                    <a:lnTo>
                      <a:pt x="934179" y="784083"/>
                    </a:lnTo>
                    <a:cubicBezTo>
                      <a:pt x="928404" y="784433"/>
                      <a:pt x="922382" y="784795"/>
                      <a:pt x="913161" y="783946"/>
                    </a:cubicBezTo>
                    <a:cubicBezTo>
                      <a:pt x="894717" y="782249"/>
                      <a:pt x="864793" y="776678"/>
                      <a:pt x="843048" y="774114"/>
                    </a:cubicBezTo>
                    <a:cubicBezTo>
                      <a:pt x="821301" y="771549"/>
                      <a:pt x="805142" y="772599"/>
                      <a:pt x="782685" y="768559"/>
                    </a:cubicBezTo>
                    <a:cubicBezTo>
                      <a:pt x="760230" y="764520"/>
                      <a:pt x="728989" y="754882"/>
                      <a:pt x="708313" y="749880"/>
                    </a:cubicBezTo>
                    <a:cubicBezTo>
                      <a:pt x="687637" y="744880"/>
                      <a:pt x="676764" y="743597"/>
                      <a:pt x="658630" y="738546"/>
                    </a:cubicBezTo>
                    <a:cubicBezTo>
                      <a:pt x="640493" y="733495"/>
                      <a:pt x="616975" y="725695"/>
                      <a:pt x="599500" y="719578"/>
                    </a:cubicBezTo>
                    <a:cubicBezTo>
                      <a:pt x="582027" y="713461"/>
                      <a:pt x="569176" y="709180"/>
                      <a:pt x="553787" y="701845"/>
                    </a:cubicBezTo>
                    <a:cubicBezTo>
                      <a:pt x="538398" y="694511"/>
                      <a:pt x="525705" y="685451"/>
                      <a:pt x="507167" y="675573"/>
                    </a:cubicBezTo>
                    <a:cubicBezTo>
                      <a:pt x="488630" y="665695"/>
                      <a:pt x="462419" y="656520"/>
                      <a:pt x="442567" y="642575"/>
                    </a:cubicBezTo>
                    <a:cubicBezTo>
                      <a:pt x="422713" y="628631"/>
                      <a:pt x="406581" y="604882"/>
                      <a:pt x="388048" y="591906"/>
                    </a:cubicBezTo>
                    <a:cubicBezTo>
                      <a:pt x="369515" y="578928"/>
                      <a:pt x="347617" y="574940"/>
                      <a:pt x="331368" y="564708"/>
                    </a:cubicBezTo>
                    <a:cubicBezTo>
                      <a:pt x="315119" y="554478"/>
                      <a:pt x="301769" y="540284"/>
                      <a:pt x="290550" y="530517"/>
                    </a:cubicBezTo>
                    <a:cubicBezTo>
                      <a:pt x="279331" y="520747"/>
                      <a:pt x="274406" y="516067"/>
                      <a:pt x="264052" y="506096"/>
                    </a:cubicBezTo>
                    <a:cubicBezTo>
                      <a:pt x="253696" y="496125"/>
                      <a:pt x="238671" y="481778"/>
                      <a:pt x="228418" y="470690"/>
                    </a:cubicBezTo>
                    <a:cubicBezTo>
                      <a:pt x="218166" y="459601"/>
                      <a:pt x="213040" y="454057"/>
                      <a:pt x="202537" y="439563"/>
                    </a:cubicBezTo>
                    <a:cubicBezTo>
                      <a:pt x="192034" y="425070"/>
                      <a:pt x="176210" y="397968"/>
                      <a:pt x="165401" y="383728"/>
                    </a:cubicBezTo>
                    <a:cubicBezTo>
                      <a:pt x="154594" y="369488"/>
                      <a:pt x="146265" y="365060"/>
                      <a:pt x="137689" y="354124"/>
                    </a:cubicBezTo>
                    <a:cubicBezTo>
                      <a:pt x="129113" y="343189"/>
                      <a:pt x="121861" y="330122"/>
                      <a:pt x="113946" y="318121"/>
                    </a:cubicBezTo>
                    <a:cubicBezTo>
                      <a:pt x="106032" y="306121"/>
                      <a:pt x="97405" y="295745"/>
                      <a:pt x="90204" y="282119"/>
                    </a:cubicBezTo>
                    <a:cubicBezTo>
                      <a:pt x="83004" y="268493"/>
                      <a:pt x="77585" y="250804"/>
                      <a:pt x="70741" y="236365"/>
                    </a:cubicBezTo>
                    <a:cubicBezTo>
                      <a:pt x="63897" y="221926"/>
                      <a:pt x="55222" y="209009"/>
                      <a:pt x="49139" y="195487"/>
                    </a:cubicBezTo>
                    <a:cubicBezTo>
                      <a:pt x="43057" y="181963"/>
                      <a:pt x="39970" y="169561"/>
                      <a:pt x="34243" y="155225"/>
                    </a:cubicBezTo>
                    <a:cubicBezTo>
                      <a:pt x="28517" y="140889"/>
                      <a:pt x="20354" y="125482"/>
                      <a:pt x="14782" y="109469"/>
                    </a:cubicBezTo>
                    <a:cubicBezTo>
                      <a:pt x="9209" y="93457"/>
                      <a:pt x="5362" y="80140"/>
                      <a:pt x="811" y="59148"/>
                    </a:cubicBezTo>
                    <a:lnTo>
                      <a:pt x="0" y="55113"/>
                    </a:lnTo>
                    <a:lnTo>
                      <a:pt x="1948" y="42604"/>
                    </a:lnTo>
                    <a:lnTo>
                      <a:pt x="1015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41" name="组合 240"/>
            <p:cNvGrpSpPr/>
            <p:nvPr/>
          </p:nvGrpSpPr>
          <p:grpSpPr>
            <a:xfrm>
              <a:off x="1678323" y="4997632"/>
              <a:ext cx="424591" cy="1151045"/>
              <a:chOff x="1678323" y="4997632"/>
              <a:chExt cx="424591" cy="1151045"/>
            </a:xfrm>
            <a:solidFill>
              <a:srgbClr val="F25720"/>
            </a:solidFill>
          </p:grpSpPr>
          <p:sp>
            <p:nvSpPr>
              <p:cNvPr id="392" name="任意多边形 391"/>
              <p:cNvSpPr/>
              <p:nvPr/>
            </p:nvSpPr>
            <p:spPr>
              <a:xfrm>
                <a:off x="1738370" y="4997632"/>
                <a:ext cx="43521" cy="59885"/>
              </a:xfrm>
              <a:custGeom>
                <a:avLst/>
                <a:gdLst>
                  <a:gd name="connsiteX0" fmla="*/ 43521 w 43521"/>
                  <a:gd name="connsiteY0" fmla="*/ 0 h 59885"/>
                  <a:gd name="connsiteX1" fmla="*/ 25101 w 43521"/>
                  <a:gd name="connsiteY1" fmla="*/ 37924 h 59885"/>
                  <a:gd name="connsiteX2" fmla="*/ 15377 w 43521"/>
                  <a:gd name="connsiteY2" fmla="*/ 46580 h 59885"/>
                  <a:gd name="connsiteX3" fmla="*/ 0 w 43521"/>
                  <a:gd name="connsiteY3" fmla="*/ 59885 h 59885"/>
                  <a:gd name="connsiteX4" fmla="*/ 7534 w 43521"/>
                  <a:gd name="connsiteY4" fmla="*/ 44367 h 59885"/>
                  <a:gd name="connsiteX5" fmla="*/ 16955 w 43521"/>
                  <a:gd name="connsiteY5" fmla="*/ 26015 h 59885"/>
                  <a:gd name="connsiteX6" fmla="*/ 43521 w 43521"/>
                  <a:gd name="connsiteY6" fmla="*/ 0 h 59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521" h="59885">
                    <a:moveTo>
                      <a:pt x="43521" y="0"/>
                    </a:moveTo>
                    <a:lnTo>
                      <a:pt x="25101" y="37924"/>
                    </a:lnTo>
                    <a:lnTo>
                      <a:pt x="15377" y="46580"/>
                    </a:lnTo>
                    <a:lnTo>
                      <a:pt x="0" y="59885"/>
                    </a:lnTo>
                    <a:lnTo>
                      <a:pt x="7534" y="44367"/>
                    </a:lnTo>
                    <a:lnTo>
                      <a:pt x="16955" y="26015"/>
                    </a:lnTo>
                    <a:lnTo>
                      <a:pt x="43521"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93" name="任意多边形 392"/>
              <p:cNvSpPr/>
              <p:nvPr/>
            </p:nvSpPr>
            <p:spPr>
              <a:xfrm>
                <a:off x="2011175" y="6093747"/>
                <a:ext cx="91739" cy="54930"/>
              </a:xfrm>
              <a:custGeom>
                <a:avLst/>
                <a:gdLst>
                  <a:gd name="connsiteX0" fmla="*/ 15323 w 91739"/>
                  <a:gd name="connsiteY0" fmla="*/ 0 h 54930"/>
                  <a:gd name="connsiteX1" fmla="*/ 17651 w 91739"/>
                  <a:gd name="connsiteY1" fmla="*/ 2253 h 54930"/>
                  <a:gd name="connsiteX2" fmla="*/ 39082 w 91739"/>
                  <a:gd name="connsiteY2" fmla="*/ 16541 h 54930"/>
                  <a:gd name="connsiteX3" fmla="*/ 77182 w 91739"/>
                  <a:gd name="connsiteY3" fmla="*/ 47497 h 54930"/>
                  <a:gd name="connsiteX4" fmla="*/ 91739 w 91739"/>
                  <a:gd name="connsiteY4" fmla="*/ 54836 h 54930"/>
                  <a:gd name="connsiteX5" fmla="*/ 69591 w 91739"/>
                  <a:gd name="connsiteY5" fmla="*/ 54930 h 54930"/>
                  <a:gd name="connsiteX6" fmla="*/ 60514 w 91739"/>
                  <a:gd name="connsiteY6" fmla="*/ 49878 h 54930"/>
                  <a:gd name="connsiteX7" fmla="*/ 27176 w 91739"/>
                  <a:gd name="connsiteY7" fmla="*/ 23684 h 54930"/>
                  <a:gd name="connsiteX8" fmla="*/ 3364 w 91739"/>
                  <a:gd name="connsiteY8" fmla="*/ 4634 h 54930"/>
                  <a:gd name="connsiteX9" fmla="*/ 0 w 91739"/>
                  <a:gd name="connsiteY9" fmla="*/ 1770 h 54930"/>
                  <a:gd name="connsiteX10" fmla="*/ 11502 w 91739"/>
                  <a:gd name="connsiteY10" fmla="*/ 327 h 54930"/>
                  <a:gd name="connsiteX11" fmla="*/ 15323 w 91739"/>
                  <a:gd name="connsiteY11" fmla="*/ 0 h 54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1739" h="54930">
                    <a:moveTo>
                      <a:pt x="15323" y="0"/>
                    </a:moveTo>
                    <a:lnTo>
                      <a:pt x="17651" y="2253"/>
                    </a:lnTo>
                    <a:cubicBezTo>
                      <a:pt x="27573" y="10984"/>
                      <a:pt x="29160" y="9000"/>
                      <a:pt x="39082" y="16541"/>
                    </a:cubicBezTo>
                    <a:cubicBezTo>
                      <a:pt x="49004" y="24082"/>
                      <a:pt x="65276" y="39560"/>
                      <a:pt x="77182" y="47497"/>
                    </a:cubicBezTo>
                    <a:lnTo>
                      <a:pt x="91739" y="54836"/>
                    </a:lnTo>
                    <a:lnTo>
                      <a:pt x="69591" y="54930"/>
                    </a:lnTo>
                    <a:lnTo>
                      <a:pt x="60514" y="49878"/>
                    </a:lnTo>
                    <a:cubicBezTo>
                      <a:pt x="43845" y="39956"/>
                      <a:pt x="36701" y="31225"/>
                      <a:pt x="27176" y="23684"/>
                    </a:cubicBezTo>
                    <a:cubicBezTo>
                      <a:pt x="27176" y="23684"/>
                      <a:pt x="11302" y="11381"/>
                      <a:pt x="3364" y="4634"/>
                    </a:cubicBezTo>
                    <a:lnTo>
                      <a:pt x="0" y="1770"/>
                    </a:lnTo>
                    <a:lnTo>
                      <a:pt x="11502" y="327"/>
                    </a:lnTo>
                    <a:lnTo>
                      <a:pt x="1532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94" name="任意多边形 393"/>
              <p:cNvSpPr/>
              <p:nvPr/>
            </p:nvSpPr>
            <p:spPr>
              <a:xfrm>
                <a:off x="1678323" y="5035556"/>
                <a:ext cx="348175" cy="1059961"/>
              </a:xfrm>
              <a:custGeom>
                <a:avLst/>
                <a:gdLst>
                  <a:gd name="connsiteX0" fmla="*/ 85148 w 348175"/>
                  <a:gd name="connsiteY0" fmla="*/ 0 h 1059961"/>
                  <a:gd name="connsiteX1" fmla="*/ 83636 w 348175"/>
                  <a:gd name="connsiteY1" fmla="*/ 3113 h 1059961"/>
                  <a:gd name="connsiteX2" fmla="*/ 64753 w 348175"/>
                  <a:gd name="connsiteY2" fmla="*/ 43650 h 1059961"/>
                  <a:gd name="connsiteX3" fmla="*/ 50466 w 348175"/>
                  <a:gd name="connsiteY3" fmla="*/ 93657 h 1059961"/>
                  <a:gd name="connsiteX4" fmla="*/ 36178 w 348175"/>
                  <a:gd name="connsiteY4" fmla="*/ 148425 h 1059961"/>
                  <a:gd name="connsiteX5" fmla="*/ 33797 w 348175"/>
                  <a:gd name="connsiteY5" fmla="*/ 177000 h 1059961"/>
                  <a:gd name="connsiteX6" fmla="*/ 26653 w 348175"/>
                  <a:gd name="connsiteY6" fmla="*/ 222245 h 1059961"/>
                  <a:gd name="connsiteX7" fmla="*/ 26653 w 348175"/>
                  <a:gd name="connsiteY7" fmla="*/ 250819 h 1059961"/>
                  <a:gd name="connsiteX8" fmla="*/ 24272 w 348175"/>
                  <a:gd name="connsiteY8" fmla="*/ 291301 h 1059961"/>
                  <a:gd name="connsiteX9" fmla="*/ 26653 w 348175"/>
                  <a:gd name="connsiteY9" fmla="*/ 331782 h 1059961"/>
                  <a:gd name="connsiteX10" fmla="*/ 29034 w 348175"/>
                  <a:gd name="connsiteY10" fmla="*/ 367500 h 1059961"/>
                  <a:gd name="connsiteX11" fmla="*/ 33796 w 348175"/>
                  <a:gd name="connsiteY11" fmla="*/ 407982 h 1059961"/>
                  <a:gd name="connsiteX12" fmla="*/ 38560 w 348175"/>
                  <a:gd name="connsiteY12" fmla="*/ 446082 h 1059961"/>
                  <a:gd name="connsiteX13" fmla="*/ 45703 w 348175"/>
                  <a:gd name="connsiteY13" fmla="*/ 484182 h 1059961"/>
                  <a:gd name="connsiteX14" fmla="*/ 52846 w 348175"/>
                  <a:gd name="connsiteY14" fmla="*/ 538950 h 1059961"/>
                  <a:gd name="connsiteX15" fmla="*/ 71897 w 348175"/>
                  <a:gd name="connsiteY15" fmla="*/ 593719 h 1059961"/>
                  <a:gd name="connsiteX16" fmla="*/ 88566 w 348175"/>
                  <a:gd name="connsiteY16" fmla="*/ 650869 h 1059961"/>
                  <a:gd name="connsiteX17" fmla="*/ 117141 w 348175"/>
                  <a:gd name="connsiteY17" fmla="*/ 719926 h 1059961"/>
                  <a:gd name="connsiteX18" fmla="*/ 131428 w 348175"/>
                  <a:gd name="connsiteY18" fmla="*/ 758025 h 1059961"/>
                  <a:gd name="connsiteX19" fmla="*/ 160003 w 348175"/>
                  <a:gd name="connsiteY19" fmla="*/ 803269 h 1059961"/>
                  <a:gd name="connsiteX20" fmla="*/ 179053 w 348175"/>
                  <a:gd name="connsiteY20" fmla="*/ 841369 h 1059961"/>
                  <a:gd name="connsiteX21" fmla="*/ 212391 w 348175"/>
                  <a:gd name="connsiteY21" fmla="*/ 886613 h 1059961"/>
                  <a:gd name="connsiteX22" fmla="*/ 245728 w 348175"/>
                  <a:gd name="connsiteY22" fmla="*/ 943763 h 1059961"/>
                  <a:gd name="connsiteX23" fmla="*/ 286210 w 348175"/>
                  <a:gd name="connsiteY23" fmla="*/ 993769 h 1059961"/>
                  <a:gd name="connsiteX24" fmla="*/ 312403 w 348175"/>
                  <a:gd name="connsiteY24" fmla="*/ 1022344 h 1059961"/>
                  <a:gd name="connsiteX25" fmla="*/ 331750 w 348175"/>
                  <a:gd name="connsiteY25" fmla="*/ 1042287 h 1059961"/>
                  <a:gd name="connsiteX26" fmla="*/ 348175 w 348175"/>
                  <a:gd name="connsiteY26" fmla="*/ 1058191 h 1059961"/>
                  <a:gd name="connsiteX27" fmla="*/ 344354 w 348175"/>
                  <a:gd name="connsiteY27" fmla="*/ 1058518 h 1059961"/>
                  <a:gd name="connsiteX28" fmla="*/ 332852 w 348175"/>
                  <a:gd name="connsiteY28" fmla="*/ 1059961 h 1059961"/>
                  <a:gd name="connsiteX29" fmla="*/ 325203 w 348175"/>
                  <a:gd name="connsiteY29" fmla="*/ 1053449 h 1059961"/>
                  <a:gd name="connsiteX30" fmla="*/ 312403 w 348175"/>
                  <a:gd name="connsiteY30" fmla="*/ 1041394 h 1059961"/>
                  <a:gd name="connsiteX31" fmla="*/ 274303 w 348175"/>
                  <a:gd name="connsiteY31" fmla="*/ 1000913 h 1059961"/>
                  <a:gd name="connsiteX32" fmla="*/ 238584 w 348175"/>
                  <a:gd name="connsiteY32" fmla="*/ 967575 h 1059961"/>
                  <a:gd name="connsiteX33" fmla="*/ 193341 w 348175"/>
                  <a:gd name="connsiteY33" fmla="*/ 896138 h 1059961"/>
                  <a:gd name="connsiteX34" fmla="*/ 174291 w 348175"/>
                  <a:gd name="connsiteY34" fmla="*/ 869944 h 1059961"/>
                  <a:gd name="connsiteX35" fmla="*/ 138571 w 348175"/>
                  <a:gd name="connsiteY35" fmla="*/ 812794 h 1059961"/>
                  <a:gd name="connsiteX36" fmla="*/ 114759 w 348175"/>
                  <a:gd name="connsiteY36" fmla="*/ 779457 h 1059961"/>
                  <a:gd name="connsiteX37" fmla="*/ 98090 w 348175"/>
                  <a:gd name="connsiteY37" fmla="*/ 731832 h 1059961"/>
                  <a:gd name="connsiteX38" fmla="*/ 64753 w 348175"/>
                  <a:gd name="connsiteY38" fmla="*/ 665157 h 1059961"/>
                  <a:gd name="connsiteX39" fmla="*/ 48083 w 348175"/>
                  <a:gd name="connsiteY39" fmla="*/ 603244 h 1059961"/>
                  <a:gd name="connsiteX40" fmla="*/ 29034 w 348175"/>
                  <a:gd name="connsiteY40" fmla="*/ 550857 h 1059961"/>
                  <a:gd name="connsiteX41" fmla="*/ 21890 w 348175"/>
                  <a:gd name="connsiteY41" fmla="*/ 503232 h 1059961"/>
                  <a:gd name="connsiteX42" fmla="*/ 14747 w 348175"/>
                  <a:gd name="connsiteY42" fmla="*/ 469894 h 1059961"/>
                  <a:gd name="connsiteX43" fmla="*/ 14748 w 348175"/>
                  <a:gd name="connsiteY43" fmla="*/ 427032 h 1059961"/>
                  <a:gd name="connsiteX44" fmla="*/ 7603 w 348175"/>
                  <a:gd name="connsiteY44" fmla="*/ 393694 h 1059961"/>
                  <a:gd name="connsiteX45" fmla="*/ 5221 w 348175"/>
                  <a:gd name="connsiteY45" fmla="*/ 343688 h 1059961"/>
                  <a:gd name="connsiteX46" fmla="*/ 459 w 348175"/>
                  <a:gd name="connsiteY46" fmla="*/ 322257 h 1059961"/>
                  <a:gd name="connsiteX47" fmla="*/ 459 w 348175"/>
                  <a:gd name="connsiteY47" fmla="*/ 272250 h 1059961"/>
                  <a:gd name="connsiteX48" fmla="*/ 2841 w 348175"/>
                  <a:gd name="connsiteY48" fmla="*/ 236532 h 1059961"/>
                  <a:gd name="connsiteX49" fmla="*/ 12366 w 348175"/>
                  <a:gd name="connsiteY49" fmla="*/ 203194 h 1059961"/>
                  <a:gd name="connsiteX50" fmla="*/ 19509 w 348175"/>
                  <a:gd name="connsiteY50" fmla="*/ 155569 h 1059961"/>
                  <a:gd name="connsiteX51" fmla="*/ 29034 w 348175"/>
                  <a:gd name="connsiteY51" fmla="*/ 119850 h 1059961"/>
                  <a:gd name="connsiteX52" fmla="*/ 38559 w 348175"/>
                  <a:gd name="connsiteY52" fmla="*/ 79369 h 1059961"/>
                  <a:gd name="connsiteX53" fmla="*/ 57609 w 348175"/>
                  <a:gd name="connsiteY53" fmla="*/ 26982 h 1059961"/>
                  <a:gd name="connsiteX54" fmla="*/ 60047 w 348175"/>
                  <a:gd name="connsiteY54" fmla="*/ 21961 h 1059961"/>
                  <a:gd name="connsiteX55" fmla="*/ 75424 w 348175"/>
                  <a:gd name="connsiteY55" fmla="*/ 8656 h 1059961"/>
                  <a:gd name="connsiteX56" fmla="*/ 85148 w 348175"/>
                  <a:gd name="connsiteY56" fmla="*/ 0 h 1059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8175" h="1059961">
                    <a:moveTo>
                      <a:pt x="85148" y="0"/>
                    </a:moveTo>
                    <a:lnTo>
                      <a:pt x="83636" y="3113"/>
                    </a:lnTo>
                    <a:cubicBezTo>
                      <a:pt x="75618" y="19788"/>
                      <a:pt x="68821" y="34224"/>
                      <a:pt x="64753" y="43650"/>
                    </a:cubicBezTo>
                    <a:cubicBezTo>
                      <a:pt x="48481" y="81353"/>
                      <a:pt x="55229" y="76194"/>
                      <a:pt x="50466" y="93657"/>
                    </a:cubicBezTo>
                    <a:cubicBezTo>
                      <a:pt x="45703" y="111120"/>
                      <a:pt x="38956" y="134535"/>
                      <a:pt x="36178" y="148425"/>
                    </a:cubicBezTo>
                    <a:cubicBezTo>
                      <a:pt x="36178" y="148425"/>
                      <a:pt x="35384" y="164697"/>
                      <a:pt x="33797" y="177000"/>
                    </a:cubicBezTo>
                    <a:cubicBezTo>
                      <a:pt x="32210" y="189303"/>
                      <a:pt x="27844" y="209942"/>
                      <a:pt x="26653" y="222245"/>
                    </a:cubicBezTo>
                    <a:cubicBezTo>
                      <a:pt x="25462" y="234548"/>
                      <a:pt x="27050" y="239310"/>
                      <a:pt x="26653" y="250819"/>
                    </a:cubicBezTo>
                    <a:cubicBezTo>
                      <a:pt x="26256" y="262328"/>
                      <a:pt x="26653" y="277013"/>
                      <a:pt x="24272" y="291301"/>
                    </a:cubicBezTo>
                    <a:cubicBezTo>
                      <a:pt x="24272" y="304795"/>
                      <a:pt x="25859" y="319082"/>
                      <a:pt x="26653" y="331782"/>
                    </a:cubicBezTo>
                    <a:cubicBezTo>
                      <a:pt x="27447" y="344482"/>
                      <a:pt x="27844" y="354800"/>
                      <a:pt x="29034" y="367500"/>
                    </a:cubicBezTo>
                    <a:cubicBezTo>
                      <a:pt x="30224" y="380200"/>
                      <a:pt x="32208" y="394885"/>
                      <a:pt x="33796" y="407982"/>
                    </a:cubicBezTo>
                    <a:cubicBezTo>
                      <a:pt x="35384" y="421079"/>
                      <a:pt x="36576" y="433382"/>
                      <a:pt x="38560" y="446082"/>
                    </a:cubicBezTo>
                    <a:cubicBezTo>
                      <a:pt x="40544" y="458782"/>
                      <a:pt x="43322" y="468704"/>
                      <a:pt x="45703" y="484182"/>
                    </a:cubicBezTo>
                    <a:cubicBezTo>
                      <a:pt x="48084" y="499660"/>
                      <a:pt x="48480" y="520694"/>
                      <a:pt x="52846" y="538950"/>
                    </a:cubicBezTo>
                    <a:cubicBezTo>
                      <a:pt x="57212" y="557206"/>
                      <a:pt x="65944" y="575066"/>
                      <a:pt x="71897" y="593719"/>
                    </a:cubicBezTo>
                    <a:cubicBezTo>
                      <a:pt x="77850" y="612372"/>
                      <a:pt x="81025" y="629834"/>
                      <a:pt x="88566" y="650869"/>
                    </a:cubicBezTo>
                    <a:cubicBezTo>
                      <a:pt x="96107" y="671904"/>
                      <a:pt x="109997" y="702067"/>
                      <a:pt x="117141" y="719926"/>
                    </a:cubicBezTo>
                    <a:cubicBezTo>
                      <a:pt x="124285" y="737785"/>
                      <a:pt x="124284" y="744135"/>
                      <a:pt x="131428" y="758025"/>
                    </a:cubicBezTo>
                    <a:cubicBezTo>
                      <a:pt x="138572" y="771915"/>
                      <a:pt x="152066" y="789378"/>
                      <a:pt x="160003" y="803269"/>
                    </a:cubicBezTo>
                    <a:cubicBezTo>
                      <a:pt x="167940" y="817160"/>
                      <a:pt x="170322" y="827478"/>
                      <a:pt x="179053" y="841369"/>
                    </a:cubicBezTo>
                    <a:cubicBezTo>
                      <a:pt x="187784" y="855260"/>
                      <a:pt x="201279" y="869547"/>
                      <a:pt x="212391" y="886613"/>
                    </a:cubicBezTo>
                    <a:cubicBezTo>
                      <a:pt x="223503" y="903679"/>
                      <a:pt x="233425" y="925904"/>
                      <a:pt x="245728" y="943763"/>
                    </a:cubicBezTo>
                    <a:cubicBezTo>
                      <a:pt x="258031" y="961622"/>
                      <a:pt x="275098" y="980672"/>
                      <a:pt x="286210" y="993769"/>
                    </a:cubicBezTo>
                    <a:cubicBezTo>
                      <a:pt x="297322" y="1006866"/>
                      <a:pt x="301688" y="1011232"/>
                      <a:pt x="312403" y="1022344"/>
                    </a:cubicBezTo>
                    <a:cubicBezTo>
                      <a:pt x="317761" y="1027900"/>
                      <a:pt x="324805" y="1035242"/>
                      <a:pt x="331750" y="1042287"/>
                    </a:cubicBezTo>
                    <a:lnTo>
                      <a:pt x="348175" y="1058191"/>
                    </a:lnTo>
                    <a:lnTo>
                      <a:pt x="344354" y="1058518"/>
                    </a:lnTo>
                    <a:lnTo>
                      <a:pt x="332852" y="1059961"/>
                    </a:lnTo>
                    <a:lnTo>
                      <a:pt x="325203" y="1053449"/>
                    </a:lnTo>
                    <a:cubicBezTo>
                      <a:pt x="321532" y="1050225"/>
                      <a:pt x="317563" y="1046554"/>
                      <a:pt x="312403" y="1041394"/>
                    </a:cubicBezTo>
                    <a:cubicBezTo>
                      <a:pt x="302084" y="1031075"/>
                      <a:pt x="286606" y="1013216"/>
                      <a:pt x="274303" y="1000913"/>
                    </a:cubicBezTo>
                    <a:cubicBezTo>
                      <a:pt x="262000" y="988610"/>
                      <a:pt x="252078" y="985038"/>
                      <a:pt x="238584" y="967575"/>
                    </a:cubicBezTo>
                    <a:cubicBezTo>
                      <a:pt x="225090" y="950113"/>
                      <a:pt x="204056" y="912410"/>
                      <a:pt x="193341" y="896138"/>
                    </a:cubicBezTo>
                    <a:cubicBezTo>
                      <a:pt x="182626" y="879866"/>
                      <a:pt x="183419" y="883835"/>
                      <a:pt x="174291" y="869944"/>
                    </a:cubicBezTo>
                    <a:cubicBezTo>
                      <a:pt x="165163" y="856053"/>
                      <a:pt x="148493" y="827875"/>
                      <a:pt x="138571" y="812794"/>
                    </a:cubicBezTo>
                    <a:cubicBezTo>
                      <a:pt x="128649" y="797713"/>
                      <a:pt x="121506" y="792951"/>
                      <a:pt x="114759" y="779457"/>
                    </a:cubicBezTo>
                    <a:cubicBezTo>
                      <a:pt x="108012" y="765963"/>
                      <a:pt x="106424" y="750882"/>
                      <a:pt x="98090" y="731832"/>
                    </a:cubicBezTo>
                    <a:cubicBezTo>
                      <a:pt x="89756" y="712782"/>
                      <a:pt x="73087" y="686588"/>
                      <a:pt x="64753" y="665157"/>
                    </a:cubicBezTo>
                    <a:cubicBezTo>
                      <a:pt x="56419" y="643726"/>
                      <a:pt x="54036" y="622294"/>
                      <a:pt x="48083" y="603244"/>
                    </a:cubicBezTo>
                    <a:cubicBezTo>
                      <a:pt x="42130" y="584194"/>
                      <a:pt x="33400" y="567526"/>
                      <a:pt x="29034" y="550857"/>
                    </a:cubicBezTo>
                    <a:cubicBezTo>
                      <a:pt x="24668" y="534188"/>
                      <a:pt x="24271" y="516726"/>
                      <a:pt x="21890" y="503232"/>
                    </a:cubicBezTo>
                    <a:cubicBezTo>
                      <a:pt x="19509" y="489738"/>
                      <a:pt x="15937" y="482594"/>
                      <a:pt x="14747" y="469894"/>
                    </a:cubicBezTo>
                    <a:cubicBezTo>
                      <a:pt x="13557" y="457194"/>
                      <a:pt x="15939" y="439732"/>
                      <a:pt x="14748" y="427032"/>
                    </a:cubicBezTo>
                    <a:cubicBezTo>
                      <a:pt x="13557" y="414332"/>
                      <a:pt x="9191" y="407585"/>
                      <a:pt x="7603" y="393694"/>
                    </a:cubicBezTo>
                    <a:cubicBezTo>
                      <a:pt x="6015" y="379803"/>
                      <a:pt x="6412" y="355594"/>
                      <a:pt x="5221" y="343688"/>
                    </a:cubicBezTo>
                    <a:cubicBezTo>
                      <a:pt x="4030" y="331782"/>
                      <a:pt x="1253" y="334163"/>
                      <a:pt x="459" y="322257"/>
                    </a:cubicBezTo>
                    <a:cubicBezTo>
                      <a:pt x="-335" y="310351"/>
                      <a:pt x="62" y="286537"/>
                      <a:pt x="459" y="272250"/>
                    </a:cubicBezTo>
                    <a:cubicBezTo>
                      <a:pt x="856" y="257963"/>
                      <a:pt x="857" y="248041"/>
                      <a:pt x="2841" y="236532"/>
                    </a:cubicBezTo>
                    <a:cubicBezTo>
                      <a:pt x="4825" y="225023"/>
                      <a:pt x="9588" y="216688"/>
                      <a:pt x="12366" y="203194"/>
                    </a:cubicBezTo>
                    <a:cubicBezTo>
                      <a:pt x="15144" y="189700"/>
                      <a:pt x="16731" y="169460"/>
                      <a:pt x="19509" y="155569"/>
                    </a:cubicBezTo>
                    <a:cubicBezTo>
                      <a:pt x="22287" y="141678"/>
                      <a:pt x="25859" y="132550"/>
                      <a:pt x="29034" y="119850"/>
                    </a:cubicBezTo>
                    <a:cubicBezTo>
                      <a:pt x="32209" y="107150"/>
                      <a:pt x="33797" y="94847"/>
                      <a:pt x="38559" y="79369"/>
                    </a:cubicBezTo>
                    <a:cubicBezTo>
                      <a:pt x="43321" y="63891"/>
                      <a:pt x="50862" y="42857"/>
                      <a:pt x="57609" y="26982"/>
                    </a:cubicBezTo>
                    <a:lnTo>
                      <a:pt x="60047" y="21961"/>
                    </a:lnTo>
                    <a:lnTo>
                      <a:pt x="75424" y="8656"/>
                    </a:lnTo>
                    <a:lnTo>
                      <a:pt x="8514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42" name="组合 241"/>
            <p:cNvGrpSpPr/>
            <p:nvPr/>
          </p:nvGrpSpPr>
          <p:grpSpPr>
            <a:xfrm>
              <a:off x="1551824" y="5158917"/>
              <a:ext cx="415384" cy="998263"/>
              <a:chOff x="1551824" y="5158917"/>
              <a:chExt cx="415384" cy="998263"/>
            </a:xfrm>
            <a:solidFill>
              <a:srgbClr val="F25720"/>
            </a:solidFill>
          </p:grpSpPr>
          <p:sp>
            <p:nvSpPr>
              <p:cNvPr id="389" name="任意多边形 388"/>
              <p:cNvSpPr/>
              <p:nvPr/>
            </p:nvSpPr>
            <p:spPr>
              <a:xfrm>
                <a:off x="1565104" y="5158917"/>
                <a:ext cx="52749" cy="122858"/>
              </a:xfrm>
              <a:custGeom>
                <a:avLst/>
                <a:gdLst>
                  <a:gd name="connsiteX0" fmla="*/ 52749 w 52749"/>
                  <a:gd name="connsiteY0" fmla="*/ 0 h 122858"/>
                  <a:gd name="connsiteX1" fmla="*/ 45776 w 52749"/>
                  <a:gd name="connsiteY1" fmla="*/ 17158 h 122858"/>
                  <a:gd name="connsiteX2" fmla="*/ 32716 w 52749"/>
                  <a:gd name="connsiteY2" fmla="*/ 51258 h 122858"/>
                  <a:gd name="connsiteX3" fmla="*/ 23489 w 52749"/>
                  <a:gd name="connsiteY3" fmla="*/ 85340 h 122858"/>
                  <a:gd name="connsiteX4" fmla="*/ 21093 w 52749"/>
                  <a:gd name="connsiteY4" fmla="*/ 103845 h 122858"/>
                  <a:gd name="connsiteX5" fmla="*/ 0 w 52749"/>
                  <a:gd name="connsiteY5" fmla="*/ 122858 h 122858"/>
                  <a:gd name="connsiteX6" fmla="*/ 1760 w 52749"/>
                  <a:gd name="connsiteY6" fmla="*/ 115551 h 122858"/>
                  <a:gd name="connsiteX7" fmla="*/ 13666 w 52749"/>
                  <a:gd name="connsiteY7" fmla="*/ 65546 h 122858"/>
                  <a:gd name="connsiteX8" fmla="*/ 37776 w 52749"/>
                  <a:gd name="connsiteY8" fmla="*/ 13307 h 122858"/>
                  <a:gd name="connsiteX9" fmla="*/ 38339 w 52749"/>
                  <a:gd name="connsiteY9" fmla="*/ 12166 h 122858"/>
                  <a:gd name="connsiteX10" fmla="*/ 52749 w 52749"/>
                  <a:gd name="connsiteY10" fmla="*/ 0 h 122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2749" h="122858">
                    <a:moveTo>
                      <a:pt x="52749" y="0"/>
                    </a:moveTo>
                    <a:lnTo>
                      <a:pt x="45776" y="17158"/>
                    </a:lnTo>
                    <a:cubicBezTo>
                      <a:pt x="40281" y="30918"/>
                      <a:pt x="35593" y="43023"/>
                      <a:pt x="32716" y="51258"/>
                    </a:cubicBezTo>
                    <a:cubicBezTo>
                      <a:pt x="26962" y="67729"/>
                      <a:pt x="24680" y="77651"/>
                      <a:pt x="23489" y="85340"/>
                    </a:cubicBezTo>
                    <a:lnTo>
                      <a:pt x="21093" y="103845"/>
                    </a:lnTo>
                    <a:lnTo>
                      <a:pt x="0" y="122858"/>
                    </a:lnTo>
                    <a:lnTo>
                      <a:pt x="1760" y="115551"/>
                    </a:lnTo>
                    <a:cubicBezTo>
                      <a:pt x="5729" y="98088"/>
                      <a:pt x="3347" y="91343"/>
                      <a:pt x="13666" y="65546"/>
                    </a:cubicBezTo>
                    <a:cubicBezTo>
                      <a:pt x="18826" y="52648"/>
                      <a:pt x="28152" y="33002"/>
                      <a:pt x="37776" y="13307"/>
                    </a:cubicBezTo>
                    <a:lnTo>
                      <a:pt x="38339" y="12166"/>
                    </a:lnTo>
                    <a:lnTo>
                      <a:pt x="52749"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90" name="任意多边形 389"/>
              <p:cNvSpPr/>
              <p:nvPr/>
            </p:nvSpPr>
            <p:spPr>
              <a:xfrm>
                <a:off x="1889981" y="6108562"/>
                <a:ext cx="77227" cy="48618"/>
              </a:xfrm>
              <a:custGeom>
                <a:avLst/>
                <a:gdLst>
                  <a:gd name="connsiteX0" fmla="*/ 20122 w 77227"/>
                  <a:gd name="connsiteY0" fmla="*/ 0 h 48618"/>
                  <a:gd name="connsiteX1" fmla="*/ 24545 w 77227"/>
                  <a:gd name="connsiteY1" fmla="*/ 4107 h 48618"/>
                  <a:gd name="connsiteX2" fmla="*/ 48358 w 77227"/>
                  <a:gd name="connsiteY2" fmla="*/ 23157 h 48618"/>
                  <a:gd name="connsiteX3" fmla="*/ 72170 w 77227"/>
                  <a:gd name="connsiteY3" fmla="*/ 44588 h 48618"/>
                  <a:gd name="connsiteX4" fmla="*/ 77227 w 77227"/>
                  <a:gd name="connsiteY4" fmla="*/ 47260 h 48618"/>
                  <a:gd name="connsiteX5" fmla="*/ 61624 w 77227"/>
                  <a:gd name="connsiteY5" fmla="*/ 48618 h 48618"/>
                  <a:gd name="connsiteX6" fmla="*/ 61603 w 77227"/>
                  <a:gd name="connsiteY6" fmla="*/ 48606 h 48618"/>
                  <a:gd name="connsiteX7" fmla="*/ 36451 w 77227"/>
                  <a:gd name="connsiteY7" fmla="*/ 32682 h 48618"/>
                  <a:gd name="connsiteX8" fmla="*/ 733 w 77227"/>
                  <a:gd name="connsiteY8" fmla="*/ 4107 h 48618"/>
                  <a:gd name="connsiteX9" fmla="*/ 0 w 77227"/>
                  <a:gd name="connsiteY9" fmla="*/ 3537 h 48618"/>
                  <a:gd name="connsiteX10" fmla="*/ 20122 w 77227"/>
                  <a:gd name="connsiteY10" fmla="*/ 0 h 48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7227" h="48618">
                    <a:moveTo>
                      <a:pt x="20122" y="0"/>
                    </a:moveTo>
                    <a:lnTo>
                      <a:pt x="24545" y="4107"/>
                    </a:lnTo>
                    <a:cubicBezTo>
                      <a:pt x="34070" y="12441"/>
                      <a:pt x="40421" y="16410"/>
                      <a:pt x="48358" y="23157"/>
                    </a:cubicBezTo>
                    <a:cubicBezTo>
                      <a:pt x="56296" y="29904"/>
                      <a:pt x="65026" y="39429"/>
                      <a:pt x="72170" y="44588"/>
                    </a:cubicBezTo>
                    <a:lnTo>
                      <a:pt x="77227" y="47260"/>
                    </a:lnTo>
                    <a:lnTo>
                      <a:pt x="61624" y="48618"/>
                    </a:lnTo>
                    <a:lnTo>
                      <a:pt x="61603" y="48606"/>
                    </a:lnTo>
                    <a:cubicBezTo>
                      <a:pt x="52525" y="43199"/>
                      <a:pt x="43793" y="37643"/>
                      <a:pt x="36451" y="32682"/>
                    </a:cubicBezTo>
                    <a:cubicBezTo>
                      <a:pt x="21767" y="22760"/>
                      <a:pt x="10258" y="11648"/>
                      <a:pt x="733" y="4107"/>
                    </a:cubicBezTo>
                    <a:lnTo>
                      <a:pt x="0" y="3537"/>
                    </a:lnTo>
                    <a:lnTo>
                      <a:pt x="20122"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91" name="任意多边形 390"/>
              <p:cNvSpPr/>
              <p:nvPr/>
            </p:nvSpPr>
            <p:spPr>
              <a:xfrm>
                <a:off x="1551824" y="5262762"/>
                <a:ext cx="358279" cy="849337"/>
              </a:xfrm>
              <a:custGeom>
                <a:avLst/>
                <a:gdLst>
                  <a:gd name="connsiteX0" fmla="*/ 34373 w 358279"/>
                  <a:gd name="connsiteY0" fmla="*/ 0 h 849337"/>
                  <a:gd name="connsiteX1" fmla="*/ 34090 w 358279"/>
                  <a:gd name="connsiteY1" fmla="*/ 2182 h 849337"/>
                  <a:gd name="connsiteX2" fmla="*/ 29327 w 358279"/>
                  <a:gd name="connsiteY2" fmla="*/ 37901 h 849337"/>
                  <a:gd name="connsiteX3" fmla="*/ 26946 w 358279"/>
                  <a:gd name="connsiteY3" fmla="*/ 78382 h 849337"/>
                  <a:gd name="connsiteX4" fmla="*/ 24565 w 358279"/>
                  <a:gd name="connsiteY4" fmla="*/ 104576 h 849337"/>
                  <a:gd name="connsiteX5" fmla="*/ 19802 w 358279"/>
                  <a:gd name="connsiteY5" fmla="*/ 142676 h 849337"/>
                  <a:gd name="connsiteX6" fmla="*/ 22184 w 358279"/>
                  <a:gd name="connsiteY6" fmla="*/ 171251 h 849337"/>
                  <a:gd name="connsiteX7" fmla="*/ 26946 w 358279"/>
                  <a:gd name="connsiteY7" fmla="*/ 202207 h 849337"/>
                  <a:gd name="connsiteX8" fmla="*/ 29328 w 358279"/>
                  <a:gd name="connsiteY8" fmla="*/ 235544 h 849337"/>
                  <a:gd name="connsiteX9" fmla="*/ 36470 w 358279"/>
                  <a:gd name="connsiteY9" fmla="*/ 268882 h 849337"/>
                  <a:gd name="connsiteX10" fmla="*/ 41234 w 358279"/>
                  <a:gd name="connsiteY10" fmla="*/ 302219 h 849337"/>
                  <a:gd name="connsiteX11" fmla="*/ 50758 w 358279"/>
                  <a:gd name="connsiteY11" fmla="*/ 337938 h 849337"/>
                  <a:gd name="connsiteX12" fmla="*/ 60284 w 358279"/>
                  <a:gd name="connsiteY12" fmla="*/ 383181 h 849337"/>
                  <a:gd name="connsiteX13" fmla="*/ 79334 w 358279"/>
                  <a:gd name="connsiteY13" fmla="*/ 428425 h 849337"/>
                  <a:gd name="connsiteX14" fmla="*/ 100765 w 358279"/>
                  <a:gd name="connsiteY14" fmla="*/ 487957 h 849337"/>
                  <a:gd name="connsiteX15" fmla="*/ 129339 w 358279"/>
                  <a:gd name="connsiteY15" fmla="*/ 542726 h 849337"/>
                  <a:gd name="connsiteX16" fmla="*/ 150771 w 358279"/>
                  <a:gd name="connsiteY16" fmla="*/ 583207 h 849337"/>
                  <a:gd name="connsiteX17" fmla="*/ 172202 w 358279"/>
                  <a:gd name="connsiteY17" fmla="*/ 614163 h 849337"/>
                  <a:gd name="connsiteX18" fmla="*/ 196015 w 358279"/>
                  <a:gd name="connsiteY18" fmla="*/ 659407 h 849337"/>
                  <a:gd name="connsiteX19" fmla="*/ 222208 w 358279"/>
                  <a:gd name="connsiteY19" fmla="*/ 697507 h 849337"/>
                  <a:gd name="connsiteX20" fmla="*/ 250784 w 358279"/>
                  <a:gd name="connsiteY20" fmla="*/ 742751 h 849337"/>
                  <a:gd name="connsiteX21" fmla="*/ 296027 w 358279"/>
                  <a:gd name="connsiteY21" fmla="*/ 790376 h 849337"/>
                  <a:gd name="connsiteX22" fmla="*/ 329365 w 358279"/>
                  <a:gd name="connsiteY22" fmla="*/ 818950 h 849337"/>
                  <a:gd name="connsiteX23" fmla="*/ 358279 w 358279"/>
                  <a:gd name="connsiteY23" fmla="*/ 845800 h 849337"/>
                  <a:gd name="connsiteX24" fmla="*/ 338157 w 358279"/>
                  <a:gd name="connsiteY24" fmla="*/ 849337 h 849337"/>
                  <a:gd name="connsiteX25" fmla="*/ 317458 w 358279"/>
                  <a:gd name="connsiteY25" fmla="*/ 833238 h 849337"/>
                  <a:gd name="connsiteX26" fmla="*/ 276977 w 358279"/>
                  <a:gd name="connsiteY26" fmla="*/ 802282 h 849337"/>
                  <a:gd name="connsiteX27" fmla="*/ 234114 w 358279"/>
                  <a:gd name="connsiteY27" fmla="*/ 752276 h 849337"/>
                  <a:gd name="connsiteX28" fmla="*/ 203158 w 358279"/>
                  <a:gd name="connsiteY28" fmla="*/ 702270 h 849337"/>
                  <a:gd name="connsiteX29" fmla="*/ 179345 w 358279"/>
                  <a:gd name="connsiteY29" fmla="*/ 668932 h 849337"/>
                  <a:gd name="connsiteX30" fmla="*/ 155533 w 358279"/>
                  <a:gd name="connsiteY30" fmla="*/ 626069 h 849337"/>
                  <a:gd name="connsiteX31" fmla="*/ 129341 w 358279"/>
                  <a:gd name="connsiteY31" fmla="*/ 590351 h 849337"/>
                  <a:gd name="connsiteX32" fmla="*/ 112671 w 358279"/>
                  <a:gd name="connsiteY32" fmla="*/ 554632 h 849337"/>
                  <a:gd name="connsiteX33" fmla="*/ 76952 w 358279"/>
                  <a:gd name="connsiteY33" fmla="*/ 490338 h 849337"/>
                  <a:gd name="connsiteX34" fmla="*/ 60283 w 358279"/>
                  <a:gd name="connsiteY34" fmla="*/ 442713 h 849337"/>
                  <a:gd name="connsiteX35" fmla="*/ 43615 w 358279"/>
                  <a:gd name="connsiteY35" fmla="*/ 406994 h 849337"/>
                  <a:gd name="connsiteX36" fmla="*/ 26946 w 358279"/>
                  <a:gd name="connsiteY36" fmla="*/ 352226 h 849337"/>
                  <a:gd name="connsiteX37" fmla="*/ 19802 w 358279"/>
                  <a:gd name="connsiteY37" fmla="*/ 316507 h 849337"/>
                  <a:gd name="connsiteX38" fmla="*/ 15040 w 358279"/>
                  <a:gd name="connsiteY38" fmla="*/ 290313 h 849337"/>
                  <a:gd name="connsiteX39" fmla="*/ 10277 w 358279"/>
                  <a:gd name="connsiteY39" fmla="*/ 249832 h 849337"/>
                  <a:gd name="connsiteX40" fmla="*/ 7896 w 358279"/>
                  <a:gd name="connsiteY40" fmla="*/ 226019 h 849337"/>
                  <a:gd name="connsiteX41" fmla="*/ 752 w 358279"/>
                  <a:gd name="connsiteY41" fmla="*/ 176013 h 849337"/>
                  <a:gd name="connsiteX42" fmla="*/ 752 w 358279"/>
                  <a:gd name="connsiteY42" fmla="*/ 140294 h 849337"/>
                  <a:gd name="connsiteX43" fmla="*/ 5514 w 358279"/>
                  <a:gd name="connsiteY43" fmla="*/ 99813 h 849337"/>
                  <a:gd name="connsiteX44" fmla="*/ 3134 w 358279"/>
                  <a:gd name="connsiteY44" fmla="*/ 66476 h 849337"/>
                  <a:gd name="connsiteX45" fmla="*/ 8194 w 358279"/>
                  <a:gd name="connsiteY45" fmla="*/ 40133 h 849337"/>
                  <a:gd name="connsiteX46" fmla="*/ 13280 w 358279"/>
                  <a:gd name="connsiteY46" fmla="*/ 19013 h 849337"/>
                  <a:gd name="connsiteX47" fmla="*/ 34373 w 358279"/>
                  <a:gd name="connsiteY47" fmla="*/ 0 h 849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8279" h="849337">
                    <a:moveTo>
                      <a:pt x="34373" y="0"/>
                    </a:moveTo>
                    <a:lnTo>
                      <a:pt x="34090" y="2182"/>
                    </a:lnTo>
                    <a:cubicBezTo>
                      <a:pt x="31312" y="17263"/>
                      <a:pt x="30518" y="25201"/>
                      <a:pt x="29327" y="37901"/>
                    </a:cubicBezTo>
                    <a:cubicBezTo>
                      <a:pt x="28136" y="50601"/>
                      <a:pt x="27740" y="67270"/>
                      <a:pt x="26946" y="78382"/>
                    </a:cubicBezTo>
                    <a:cubicBezTo>
                      <a:pt x="26152" y="89494"/>
                      <a:pt x="25756" y="93861"/>
                      <a:pt x="24565" y="104576"/>
                    </a:cubicBezTo>
                    <a:cubicBezTo>
                      <a:pt x="23374" y="115291"/>
                      <a:pt x="20199" y="131564"/>
                      <a:pt x="19802" y="142676"/>
                    </a:cubicBezTo>
                    <a:cubicBezTo>
                      <a:pt x="19405" y="153788"/>
                      <a:pt x="20993" y="161329"/>
                      <a:pt x="22184" y="171251"/>
                    </a:cubicBezTo>
                    <a:cubicBezTo>
                      <a:pt x="23375" y="181173"/>
                      <a:pt x="25755" y="191492"/>
                      <a:pt x="26946" y="202207"/>
                    </a:cubicBezTo>
                    <a:cubicBezTo>
                      <a:pt x="28137" y="212922"/>
                      <a:pt x="27741" y="224432"/>
                      <a:pt x="29328" y="235544"/>
                    </a:cubicBezTo>
                    <a:cubicBezTo>
                      <a:pt x="30915" y="246656"/>
                      <a:pt x="34486" y="257770"/>
                      <a:pt x="36470" y="268882"/>
                    </a:cubicBezTo>
                    <a:cubicBezTo>
                      <a:pt x="38454" y="279995"/>
                      <a:pt x="38853" y="290710"/>
                      <a:pt x="41234" y="302219"/>
                    </a:cubicBezTo>
                    <a:cubicBezTo>
                      <a:pt x="43615" y="313728"/>
                      <a:pt x="47583" y="324444"/>
                      <a:pt x="50758" y="337938"/>
                    </a:cubicBezTo>
                    <a:cubicBezTo>
                      <a:pt x="53933" y="351432"/>
                      <a:pt x="55521" y="368100"/>
                      <a:pt x="60284" y="383181"/>
                    </a:cubicBezTo>
                    <a:cubicBezTo>
                      <a:pt x="65047" y="398262"/>
                      <a:pt x="72587" y="410962"/>
                      <a:pt x="79334" y="428425"/>
                    </a:cubicBezTo>
                    <a:cubicBezTo>
                      <a:pt x="86081" y="445888"/>
                      <a:pt x="92431" y="468907"/>
                      <a:pt x="100765" y="487957"/>
                    </a:cubicBezTo>
                    <a:cubicBezTo>
                      <a:pt x="109099" y="507007"/>
                      <a:pt x="121005" y="526851"/>
                      <a:pt x="129339" y="542726"/>
                    </a:cubicBezTo>
                    <a:cubicBezTo>
                      <a:pt x="137673" y="558601"/>
                      <a:pt x="143627" y="571301"/>
                      <a:pt x="150771" y="583207"/>
                    </a:cubicBezTo>
                    <a:cubicBezTo>
                      <a:pt x="157915" y="595113"/>
                      <a:pt x="164661" y="601463"/>
                      <a:pt x="172202" y="614163"/>
                    </a:cubicBezTo>
                    <a:cubicBezTo>
                      <a:pt x="179743" y="626863"/>
                      <a:pt x="187681" y="645516"/>
                      <a:pt x="196015" y="659407"/>
                    </a:cubicBezTo>
                    <a:cubicBezTo>
                      <a:pt x="204349" y="673298"/>
                      <a:pt x="213080" y="683616"/>
                      <a:pt x="222208" y="697507"/>
                    </a:cubicBezTo>
                    <a:cubicBezTo>
                      <a:pt x="231336" y="711398"/>
                      <a:pt x="238481" y="727273"/>
                      <a:pt x="250784" y="742751"/>
                    </a:cubicBezTo>
                    <a:cubicBezTo>
                      <a:pt x="263087" y="758229"/>
                      <a:pt x="282930" y="777676"/>
                      <a:pt x="296027" y="790376"/>
                    </a:cubicBezTo>
                    <a:cubicBezTo>
                      <a:pt x="309124" y="803076"/>
                      <a:pt x="318253" y="809028"/>
                      <a:pt x="329365" y="818950"/>
                    </a:cubicBezTo>
                    <a:lnTo>
                      <a:pt x="358279" y="845800"/>
                    </a:lnTo>
                    <a:lnTo>
                      <a:pt x="338157" y="849337"/>
                    </a:lnTo>
                    <a:lnTo>
                      <a:pt x="317458" y="833238"/>
                    </a:lnTo>
                    <a:cubicBezTo>
                      <a:pt x="317458" y="833238"/>
                      <a:pt x="290868" y="815776"/>
                      <a:pt x="276977" y="802282"/>
                    </a:cubicBezTo>
                    <a:cubicBezTo>
                      <a:pt x="263086" y="788788"/>
                      <a:pt x="246417" y="768944"/>
                      <a:pt x="234114" y="752276"/>
                    </a:cubicBezTo>
                    <a:cubicBezTo>
                      <a:pt x="221811" y="735608"/>
                      <a:pt x="212286" y="716161"/>
                      <a:pt x="203158" y="702270"/>
                    </a:cubicBezTo>
                    <a:cubicBezTo>
                      <a:pt x="194030" y="688379"/>
                      <a:pt x="187282" y="681632"/>
                      <a:pt x="179345" y="668932"/>
                    </a:cubicBezTo>
                    <a:cubicBezTo>
                      <a:pt x="171408" y="656232"/>
                      <a:pt x="163867" y="639166"/>
                      <a:pt x="155533" y="626069"/>
                    </a:cubicBezTo>
                    <a:cubicBezTo>
                      <a:pt x="147199" y="612972"/>
                      <a:pt x="136485" y="602257"/>
                      <a:pt x="129341" y="590351"/>
                    </a:cubicBezTo>
                    <a:cubicBezTo>
                      <a:pt x="122197" y="578445"/>
                      <a:pt x="121402" y="571301"/>
                      <a:pt x="112671" y="554632"/>
                    </a:cubicBezTo>
                    <a:cubicBezTo>
                      <a:pt x="103940" y="537963"/>
                      <a:pt x="85683" y="508991"/>
                      <a:pt x="76952" y="490338"/>
                    </a:cubicBezTo>
                    <a:cubicBezTo>
                      <a:pt x="68221" y="471685"/>
                      <a:pt x="65839" y="456603"/>
                      <a:pt x="60283" y="442713"/>
                    </a:cubicBezTo>
                    <a:cubicBezTo>
                      <a:pt x="54727" y="428823"/>
                      <a:pt x="49171" y="422075"/>
                      <a:pt x="43615" y="406994"/>
                    </a:cubicBezTo>
                    <a:cubicBezTo>
                      <a:pt x="38059" y="391913"/>
                      <a:pt x="30915" y="367307"/>
                      <a:pt x="26946" y="352226"/>
                    </a:cubicBezTo>
                    <a:cubicBezTo>
                      <a:pt x="22977" y="337145"/>
                      <a:pt x="21786" y="326826"/>
                      <a:pt x="19802" y="316507"/>
                    </a:cubicBezTo>
                    <a:cubicBezTo>
                      <a:pt x="17818" y="306188"/>
                      <a:pt x="16627" y="301425"/>
                      <a:pt x="15040" y="290313"/>
                    </a:cubicBezTo>
                    <a:cubicBezTo>
                      <a:pt x="13453" y="279201"/>
                      <a:pt x="11468" y="260547"/>
                      <a:pt x="10277" y="249832"/>
                    </a:cubicBezTo>
                    <a:cubicBezTo>
                      <a:pt x="9086" y="239117"/>
                      <a:pt x="9483" y="238322"/>
                      <a:pt x="7896" y="226019"/>
                    </a:cubicBezTo>
                    <a:cubicBezTo>
                      <a:pt x="6309" y="213716"/>
                      <a:pt x="1943" y="190300"/>
                      <a:pt x="752" y="176013"/>
                    </a:cubicBezTo>
                    <a:cubicBezTo>
                      <a:pt x="-439" y="161726"/>
                      <a:pt x="-42" y="152994"/>
                      <a:pt x="752" y="140294"/>
                    </a:cubicBezTo>
                    <a:cubicBezTo>
                      <a:pt x="1546" y="127594"/>
                      <a:pt x="5117" y="112116"/>
                      <a:pt x="5514" y="99813"/>
                    </a:cubicBezTo>
                    <a:cubicBezTo>
                      <a:pt x="5911" y="87510"/>
                      <a:pt x="1546" y="81160"/>
                      <a:pt x="3134" y="66476"/>
                    </a:cubicBezTo>
                    <a:cubicBezTo>
                      <a:pt x="3928" y="59134"/>
                      <a:pt x="5912" y="49807"/>
                      <a:pt x="8194" y="40133"/>
                    </a:cubicBezTo>
                    <a:lnTo>
                      <a:pt x="13280" y="19013"/>
                    </a:lnTo>
                    <a:lnTo>
                      <a:pt x="34373"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43" name="组合 242"/>
            <p:cNvGrpSpPr/>
            <p:nvPr/>
          </p:nvGrpSpPr>
          <p:grpSpPr>
            <a:xfrm>
              <a:off x="1428293" y="5284867"/>
              <a:ext cx="395922" cy="891021"/>
              <a:chOff x="1428293" y="5284867"/>
              <a:chExt cx="395922" cy="891021"/>
            </a:xfrm>
            <a:solidFill>
              <a:srgbClr val="F25720"/>
            </a:solidFill>
          </p:grpSpPr>
          <p:sp>
            <p:nvSpPr>
              <p:cNvPr id="386" name="任意多边形 385"/>
              <p:cNvSpPr/>
              <p:nvPr/>
            </p:nvSpPr>
            <p:spPr>
              <a:xfrm>
                <a:off x="1442269" y="5284867"/>
                <a:ext cx="41262" cy="107320"/>
              </a:xfrm>
              <a:custGeom>
                <a:avLst/>
                <a:gdLst>
                  <a:gd name="connsiteX0" fmla="*/ 41262 w 41262"/>
                  <a:gd name="connsiteY0" fmla="*/ 0 h 107320"/>
                  <a:gd name="connsiteX1" fmla="*/ 37159 w 41262"/>
                  <a:gd name="connsiteY1" fmla="*/ 12020 h 107320"/>
                  <a:gd name="connsiteX2" fmla="*/ 26965 w 41262"/>
                  <a:gd name="connsiteY2" fmla="*/ 44371 h 107320"/>
                  <a:gd name="connsiteX3" fmla="*/ 22054 w 41262"/>
                  <a:gd name="connsiteY3" fmla="*/ 73987 h 107320"/>
                  <a:gd name="connsiteX4" fmla="*/ 22181 w 41262"/>
                  <a:gd name="connsiteY4" fmla="*/ 87430 h 107320"/>
                  <a:gd name="connsiteX5" fmla="*/ 18085 w 41262"/>
                  <a:gd name="connsiteY5" fmla="*/ 91100 h 107320"/>
                  <a:gd name="connsiteX6" fmla="*/ 0 w 41262"/>
                  <a:gd name="connsiteY6" fmla="*/ 107320 h 107320"/>
                  <a:gd name="connsiteX7" fmla="*/ 1366 w 41262"/>
                  <a:gd name="connsiteY7" fmla="*/ 98098 h 107320"/>
                  <a:gd name="connsiteX8" fmla="*/ 5533 w 41262"/>
                  <a:gd name="connsiteY8" fmla="*/ 75327 h 107320"/>
                  <a:gd name="connsiteX9" fmla="*/ 17439 w 41262"/>
                  <a:gd name="connsiteY9" fmla="*/ 30083 h 107320"/>
                  <a:gd name="connsiteX10" fmla="*/ 20852 w 41262"/>
                  <a:gd name="connsiteY10" fmla="*/ 19338 h 107320"/>
                  <a:gd name="connsiteX11" fmla="*/ 41262 w 41262"/>
                  <a:gd name="connsiteY11" fmla="*/ 0 h 10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1262" h="107320">
                    <a:moveTo>
                      <a:pt x="41262" y="0"/>
                    </a:moveTo>
                    <a:lnTo>
                      <a:pt x="37159" y="12020"/>
                    </a:lnTo>
                    <a:cubicBezTo>
                      <a:pt x="32744" y="25222"/>
                      <a:pt x="29049" y="36731"/>
                      <a:pt x="26965" y="44371"/>
                    </a:cubicBezTo>
                    <a:cubicBezTo>
                      <a:pt x="22798" y="59651"/>
                      <a:pt x="22004" y="67985"/>
                      <a:pt x="22054" y="73987"/>
                    </a:cubicBezTo>
                    <a:lnTo>
                      <a:pt x="22181" y="87430"/>
                    </a:lnTo>
                    <a:lnTo>
                      <a:pt x="18085" y="91100"/>
                    </a:lnTo>
                    <a:lnTo>
                      <a:pt x="0" y="107320"/>
                    </a:lnTo>
                    <a:lnTo>
                      <a:pt x="1366" y="98098"/>
                    </a:lnTo>
                    <a:cubicBezTo>
                      <a:pt x="2556" y="90607"/>
                      <a:pt x="3946" y="82669"/>
                      <a:pt x="5533" y="75327"/>
                    </a:cubicBezTo>
                    <a:cubicBezTo>
                      <a:pt x="8708" y="60643"/>
                      <a:pt x="11089" y="50324"/>
                      <a:pt x="17439" y="30083"/>
                    </a:cubicBezTo>
                    <a:lnTo>
                      <a:pt x="20852" y="19338"/>
                    </a:lnTo>
                    <a:lnTo>
                      <a:pt x="41262"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87" name="任意多边形 386"/>
              <p:cNvSpPr/>
              <p:nvPr/>
            </p:nvSpPr>
            <p:spPr>
              <a:xfrm>
                <a:off x="1749326" y="6135144"/>
                <a:ext cx="74889" cy="40744"/>
              </a:xfrm>
              <a:custGeom>
                <a:avLst/>
                <a:gdLst>
                  <a:gd name="connsiteX0" fmla="*/ 18206 w 74889"/>
                  <a:gd name="connsiteY0" fmla="*/ 0 h 40744"/>
                  <a:gd name="connsiteX1" fmla="*/ 19946 w 74889"/>
                  <a:gd name="connsiteY1" fmla="*/ 1338 h 40744"/>
                  <a:gd name="connsiteX2" fmla="*/ 50902 w 74889"/>
                  <a:gd name="connsiteY2" fmla="*/ 22769 h 40744"/>
                  <a:gd name="connsiteX3" fmla="*/ 70547 w 74889"/>
                  <a:gd name="connsiteY3" fmla="*/ 34675 h 40744"/>
                  <a:gd name="connsiteX4" fmla="*/ 74889 w 74889"/>
                  <a:gd name="connsiteY4" fmla="*/ 37476 h 40744"/>
                  <a:gd name="connsiteX5" fmla="*/ 51671 w 74889"/>
                  <a:gd name="connsiteY5" fmla="*/ 40744 h 40744"/>
                  <a:gd name="connsiteX6" fmla="*/ 24709 w 74889"/>
                  <a:gd name="connsiteY6" fmla="*/ 22768 h 40744"/>
                  <a:gd name="connsiteX7" fmla="*/ 3277 w 74889"/>
                  <a:gd name="connsiteY7" fmla="*/ 6100 h 40744"/>
                  <a:gd name="connsiteX8" fmla="*/ 0 w 74889"/>
                  <a:gd name="connsiteY8" fmla="*/ 3831 h 40744"/>
                  <a:gd name="connsiteX9" fmla="*/ 18206 w 74889"/>
                  <a:gd name="connsiteY9" fmla="*/ 0 h 40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889" h="40744">
                    <a:moveTo>
                      <a:pt x="18206" y="0"/>
                    </a:moveTo>
                    <a:lnTo>
                      <a:pt x="19946" y="1338"/>
                    </a:lnTo>
                    <a:cubicBezTo>
                      <a:pt x="30265" y="8879"/>
                      <a:pt x="39393" y="15229"/>
                      <a:pt x="50902" y="22769"/>
                    </a:cubicBezTo>
                    <a:cubicBezTo>
                      <a:pt x="56657" y="26540"/>
                      <a:pt x="63701" y="30607"/>
                      <a:pt x="70547" y="34675"/>
                    </a:cubicBezTo>
                    <a:lnTo>
                      <a:pt x="74889" y="37476"/>
                    </a:lnTo>
                    <a:lnTo>
                      <a:pt x="51671" y="40744"/>
                    </a:lnTo>
                    <a:lnTo>
                      <a:pt x="24709" y="22768"/>
                    </a:lnTo>
                    <a:cubicBezTo>
                      <a:pt x="15184" y="16021"/>
                      <a:pt x="12008" y="12450"/>
                      <a:pt x="3277" y="6100"/>
                    </a:cubicBezTo>
                    <a:lnTo>
                      <a:pt x="0" y="3831"/>
                    </a:lnTo>
                    <a:lnTo>
                      <a:pt x="18206"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88" name="任意多边形 387"/>
              <p:cNvSpPr/>
              <p:nvPr/>
            </p:nvSpPr>
            <p:spPr>
              <a:xfrm>
                <a:off x="1428293" y="5372297"/>
                <a:ext cx="339238" cy="766678"/>
              </a:xfrm>
              <a:custGeom>
                <a:avLst/>
                <a:gdLst>
                  <a:gd name="connsiteX0" fmla="*/ 36157 w 339238"/>
                  <a:gd name="connsiteY0" fmla="*/ 0 h 766678"/>
                  <a:gd name="connsiteX1" fmla="*/ 36178 w 339238"/>
                  <a:gd name="connsiteY1" fmla="*/ 2184 h 766678"/>
                  <a:gd name="connsiteX2" fmla="*/ 31415 w 339238"/>
                  <a:gd name="connsiteY2" fmla="*/ 28378 h 766678"/>
                  <a:gd name="connsiteX3" fmla="*/ 26653 w 339238"/>
                  <a:gd name="connsiteY3" fmla="*/ 68859 h 766678"/>
                  <a:gd name="connsiteX4" fmla="*/ 24272 w 339238"/>
                  <a:gd name="connsiteY4" fmla="*/ 97434 h 766678"/>
                  <a:gd name="connsiteX5" fmla="*/ 24272 w 339238"/>
                  <a:gd name="connsiteY5" fmla="*/ 128390 h 766678"/>
                  <a:gd name="connsiteX6" fmla="*/ 21891 w 339238"/>
                  <a:gd name="connsiteY6" fmla="*/ 164109 h 766678"/>
                  <a:gd name="connsiteX7" fmla="*/ 26653 w 339238"/>
                  <a:gd name="connsiteY7" fmla="*/ 195065 h 766678"/>
                  <a:gd name="connsiteX8" fmla="*/ 29034 w 339238"/>
                  <a:gd name="connsiteY8" fmla="*/ 216496 h 766678"/>
                  <a:gd name="connsiteX9" fmla="*/ 31416 w 339238"/>
                  <a:gd name="connsiteY9" fmla="*/ 254597 h 766678"/>
                  <a:gd name="connsiteX10" fmla="*/ 33797 w 339238"/>
                  <a:gd name="connsiteY10" fmla="*/ 273647 h 766678"/>
                  <a:gd name="connsiteX11" fmla="*/ 43322 w 339238"/>
                  <a:gd name="connsiteY11" fmla="*/ 311747 h 766678"/>
                  <a:gd name="connsiteX12" fmla="*/ 50465 w 339238"/>
                  <a:gd name="connsiteY12" fmla="*/ 352228 h 766678"/>
                  <a:gd name="connsiteX13" fmla="*/ 64753 w 339238"/>
                  <a:gd name="connsiteY13" fmla="*/ 387947 h 766678"/>
                  <a:gd name="connsiteX14" fmla="*/ 88566 w 339238"/>
                  <a:gd name="connsiteY14" fmla="*/ 442715 h 766678"/>
                  <a:gd name="connsiteX15" fmla="*/ 121902 w 339238"/>
                  <a:gd name="connsiteY15" fmla="*/ 492723 h 766678"/>
                  <a:gd name="connsiteX16" fmla="*/ 143334 w 339238"/>
                  <a:gd name="connsiteY16" fmla="*/ 526060 h 766678"/>
                  <a:gd name="connsiteX17" fmla="*/ 164766 w 339238"/>
                  <a:gd name="connsiteY17" fmla="*/ 561778 h 766678"/>
                  <a:gd name="connsiteX18" fmla="*/ 188578 w 339238"/>
                  <a:gd name="connsiteY18" fmla="*/ 595116 h 766678"/>
                  <a:gd name="connsiteX19" fmla="*/ 210009 w 339238"/>
                  <a:gd name="connsiteY19" fmla="*/ 630834 h 766678"/>
                  <a:gd name="connsiteX20" fmla="*/ 240965 w 339238"/>
                  <a:gd name="connsiteY20" fmla="*/ 668934 h 766678"/>
                  <a:gd name="connsiteX21" fmla="*/ 286209 w 339238"/>
                  <a:gd name="connsiteY21" fmla="*/ 716559 h 766678"/>
                  <a:gd name="connsiteX22" fmla="*/ 310022 w 339238"/>
                  <a:gd name="connsiteY22" fmla="*/ 740372 h 766678"/>
                  <a:gd name="connsiteX23" fmla="*/ 339238 w 339238"/>
                  <a:gd name="connsiteY23" fmla="*/ 762847 h 766678"/>
                  <a:gd name="connsiteX24" fmla="*/ 321032 w 339238"/>
                  <a:gd name="connsiteY24" fmla="*/ 766678 h 766678"/>
                  <a:gd name="connsiteX25" fmla="*/ 293353 w 339238"/>
                  <a:gd name="connsiteY25" fmla="*/ 747516 h 766678"/>
                  <a:gd name="connsiteX26" fmla="*/ 267159 w 339238"/>
                  <a:gd name="connsiteY26" fmla="*/ 723703 h 766678"/>
                  <a:gd name="connsiteX27" fmla="*/ 226678 w 339238"/>
                  <a:gd name="connsiteY27" fmla="*/ 678459 h 766678"/>
                  <a:gd name="connsiteX28" fmla="*/ 198103 w 339238"/>
                  <a:gd name="connsiteY28" fmla="*/ 637978 h 766678"/>
                  <a:gd name="connsiteX29" fmla="*/ 171908 w 339238"/>
                  <a:gd name="connsiteY29" fmla="*/ 604640 h 766678"/>
                  <a:gd name="connsiteX30" fmla="*/ 150478 w 339238"/>
                  <a:gd name="connsiteY30" fmla="*/ 571303 h 766678"/>
                  <a:gd name="connsiteX31" fmla="*/ 126665 w 339238"/>
                  <a:gd name="connsiteY31" fmla="*/ 540347 h 766678"/>
                  <a:gd name="connsiteX32" fmla="*/ 105234 w 339238"/>
                  <a:gd name="connsiteY32" fmla="*/ 504628 h 766678"/>
                  <a:gd name="connsiteX33" fmla="*/ 69515 w 339238"/>
                  <a:gd name="connsiteY33" fmla="*/ 454622 h 766678"/>
                  <a:gd name="connsiteX34" fmla="*/ 50465 w 339238"/>
                  <a:gd name="connsiteY34" fmla="*/ 406997 h 766678"/>
                  <a:gd name="connsiteX35" fmla="*/ 31415 w 339238"/>
                  <a:gd name="connsiteY35" fmla="*/ 366515 h 766678"/>
                  <a:gd name="connsiteX36" fmla="*/ 21890 w 339238"/>
                  <a:gd name="connsiteY36" fmla="*/ 326035 h 766678"/>
                  <a:gd name="connsiteX37" fmla="*/ 14747 w 339238"/>
                  <a:gd name="connsiteY37" fmla="*/ 299840 h 766678"/>
                  <a:gd name="connsiteX38" fmla="*/ 9984 w 339238"/>
                  <a:gd name="connsiteY38" fmla="*/ 271266 h 766678"/>
                  <a:gd name="connsiteX39" fmla="*/ 7603 w 339238"/>
                  <a:gd name="connsiteY39" fmla="*/ 245072 h 766678"/>
                  <a:gd name="connsiteX40" fmla="*/ 5222 w 339238"/>
                  <a:gd name="connsiteY40" fmla="*/ 209353 h 766678"/>
                  <a:gd name="connsiteX41" fmla="*/ 459 w 339238"/>
                  <a:gd name="connsiteY41" fmla="*/ 180778 h 766678"/>
                  <a:gd name="connsiteX42" fmla="*/ 459 w 339238"/>
                  <a:gd name="connsiteY42" fmla="*/ 145060 h 766678"/>
                  <a:gd name="connsiteX43" fmla="*/ 2840 w 339238"/>
                  <a:gd name="connsiteY43" fmla="*/ 118866 h 766678"/>
                  <a:gd name="connsiteX44" fmla="*/ 5222 w 339238"/>
                  <a:gd name="connsiteY44" fmla="*/ 92672 h 766678"/>
                  <a:gd name="connsiteX45" fmla="*/ 9984 w 339238"/>
                  <a:gd name="connsiteY45" fmla="*/ 54572 h 766678"/>
                  <a:gd name="connsiteX46" fmla="*/ 12365 w 339238"/>
                  <a:gd name="connsiteY46" fmla="*/ 30759 h 766678"/>
                  <a:gd name="connsiteX47" fmla="*/ 13976 w 339238"/>
                  <a:gd name="connsiteY47" fmla="*/ 19890 h 766678"/>
                  <a:gd name="connsiteX48" fmla="*/ 32061 w 339238"/>
                  <a:gd name="connsiteY48" fmla="*/ 3670 h 766678"/>
                  <a:gd name="connsiteX49" fmla="*/ 36157 w 339238"/>
                  <a:gd name="connsiteY49" fmla="*/ 0 h 76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39238" h="766678">
                    <a:moveTo>
                      <a:pt x="36157" y="0"/>
                    </a:moveTo>
                    <a:lnTo>
                      <a:pt x="36178" y="2184"/>
                    </a:lnTo>
                    <a:cubicBezTo>
                      <a:pt x="34590" y="14090"/>
                      <a:pt x="33002" y="17266"/>
                      <a:pt x="31415" y="28378"/>
                    </a:cubicBezTo>
                    <a:cubicBezTo>
                      <a:pt x="29828" y="39490"/>
                      <a:pt x="27843" y="57350"/>
                      <a:pt x="26653" y="68859"/>
                    </a:cubicBezTo>
                    <a:cubicBezTo>
                      <a:pt x="25463" y="80368"/>
                      <a:pt x="24669" y="87512"/>
                      <a:pt x="24272" y="97434"/>
                    </a:cubicBezTo>
                    <a:cubicBezTo>
                      <a:pt x="23875" y="107356"/>
                      <a:pt x="24669" y="117278"/>
                      <a:pt x="24272" y="128390"/>
                    </a:cubicBezTo>
                    <a:cubicBezTo>
                      <a:pt x="23875" y="139502"/>
                      <a:pt x="21494" y="152997"/>
                      <a:pt x="21891" y="164109"/>
                    </a:cubicBezTo>
                    <a:cubicBezTo>
                      <a:pt x="22288" y="175221"/>
                      <a:pt x="25463" y="186334"/>
                      <a:pt x="26653" y="195065"/>
                    </a:cubicBezTo>
                    <a:cubicBezTo>
                      <a:pt x="27843" y="203796"/>
                      <a:pt x="28240" y="206574"/>
                      <a:pt x="29034" y="216496"/>
                    </a:cubicBezTo>
                    <a:cubicBezTo>
                      <a:pt x="29828" y="226418"/>
                      <a:pt x="30622" y="245072"/>
                      <a:pt x="31416" y="254597"/>
                    </a:cubicBezTo>
                    <a:cubicBezTo>
                      <a:pt x="32210" y="264122"/>
                      <a:pt x="31813" y="264122"/>
                      <a:pt x="33797" y="273647"/>
                    </a:cubicBezTo>
                    <a:cubicBezTo>
                      <a:pt x="35781" y="283172"/>
                      <a:pt x="40544" y="298650"/>
                      <a:pt x="43322" y="311747"/>
                    </a:cubicBezTo>
                    <a:cubicBezTo>
                      <a:pt x="46100" y="324844"/>
                      <a:pt x="46893" y="339528"/>
                      <a:pt x="50465" y="352228"/>
                    </a:cubicBezTo>
                    <a:cubicBezTo>
                      <a:pt x="54037" y="364928"/>
                      <a:pt x="58403" y="372866"/>
                      <a:pt x="64753" y="387947"/>
                    </a:cubicBezTo>
                    <a:cubicBezTo>
                      <a:pt x="71103" y="403028"/>
                      <a:pt x="79041" y="425252"/>
                      <a:pt x="88566" y="442715"/>
                    </a:cubicBezTo>
                    <a:cubicBezTo>
                      <a:pt x="98091" y="460178"/>
                      <a:pt x="112774" y="478832"/>
                      <a:pt x="121902" y="492723"/>
                    </a:cubicBezTo>
                    <a:cubicBezTo>
                      <a:pt x="131030" y="506614"/>
                      <a:pt x="136190" y="514551"/>
                      <a:pt x="143334" y="526060"/>
                    </a:cubicBezTo>
                    <a:cubicBezTo>
                      <a:pt x="150478" y="537569"/>
                      <a:pt x="157225" y="550269"/>
                      <a:pt x="164766" y="561778"/>
                    </a:cubicBezTo>
                    <a:cubicBezTo>
                      <a:pt x="172307" y="573287"/>
                      <a:pt x="181038" y="583607"/>
                      <a:pt x="188578" y="595116"/>
                    </a:cubicBezTo>
                    <a:cubicBezTo>
                      <a:pt x="196119" y="606625"/>
                      <a:pt x="201278" y="618531"/>
                      <a:pt x="210009" y="630834"/>
                    </a:cubicBezTo>
                    <a:cubicBezTo>
                      <a:pt x="218740" y="643137"/>
                      <a:pt x="228265" y="654647"/>
                      <a:pt x="240965" y="668934"/>
                    </a:cubicBezTo>
                    <a:cubicBezTo>
                      <a:pt x="253665" y="683222"/>
                      <a:pt x="274700" y="704653"/>
                      <a:pt x="286209" y="716559"/>
                    </a:cubicBezTo>
                    <a:cubicBezTo>
                      <a:pt x="297718" y="728465"/>
                      <a:pt x="300894" y="732434"/>
                      <a:pt x="310022" y="740372"/>
                    </a:cubicBezTo>
                    <a:lnTo>
                      <a:pt x="339238" y="762847"/>
                    </a:lnTo>
                    <a:lnTo>
                      <a:pt x="321032" y="766678"/>
                    </a:lnTo>
                    <a:lnTo>
                      <a:pt x="293353" y="747516"/>
                    </a:lnTo>
                    <a:cubicBezTo>
                      <a:pt x="283828" y="739975"/>
                      <a:pt x="278271" y="735212"/>
                      <a:pt x="267159" y="723703"/>
                    </a:cubicBezTo>
                    <a:cubicBezTo>
                      <a:pt x="256047" y="712194"/>
                      <a:pt x="238187" y="692746"/>
                      <a:pt x="226678" y="678459"/>
                    </a:cubicBezTo>
                    <a:cubicBezTo>
                      <a:pt x="215169" y="664172"/>
                      <a:pt x="207231" y="650281"/>
                      <a:pt x="198103" y="637978"/>
                    </a:cubicBezTo>
                    <a:cubicBezTo>
                      <a:pt x="188975" y="625675"/>
                      <a:pt x="179846" y="615753"/>
                      <a:pt x="171908" y="604640"/>
                    </a:cubicBezTo>
                    <a:cubicBezTo>
                      <a:pt x="163971" y="593528"/>
                      <a:pt x="158018" y="582018"/>
                      <a:pt x="150478" y="571303"/>
                    </a:cubicBezTo>
                    <a:cubicBezTo>
                      <a:pt x="142938" y="560588"/>
                      <a:pt x="134206" y="551460"/>
                      <a:pt x="126665" y="540347"/>
                    </a:cubicBezTo>
                    <a:cubicBezTo>
                      <a:pt x="119124" y="529235"/>
                      <a:pt x="114759" y="518915"/>
                      <a:pt x="105234" y="504628"/>
                    </a:cubicBezTo>
                    <a:cubicBezTo>
                      <a:pt x="95709" y="490341"/>
                      <a:pt x="78643" y="470894"/>
                      <a:pt x="69515" y="454622"/>
                    </a:cubicBezTo>
                    <a:cubicBezTo>
                      <a:pt x="60387" y="438350"/>
                      <a:pt x="56815" y="421681"/>
                      <a:pt x="50465" y="406997"/>
                    </a:cubicBezTo>
                    <a:cubicBezTo>
                      <a:pt x="44115" y="392313"/>
                      <a:pt x="36178" y="380009"/>
                      <a:pt x="31415" y="366515"/>
                    </a:cubicBezTo>
                    <a:cubicBezTo>
                      <a:pt x="26652" y="353021"/>
                      <a:pt x="24668" y="337148"/>
                      <a:pt x="21890" y="326035"/>
                    </a:cubicBezTo>
                    <a:cubicBezTo>
                      <a:pt x="19112" y="314923"/>
                      <a:pt x="16731" y="308968"/>
                      <a:pt x="14747" y="299840"/>
                    </a:cubicBezTo>
                    <a:cubicBezTo>
                      <a:pt x="12763" y="290712"/>
                      <a:pt x="11175" y="280394"/>
                      <a:pt x="9984" y="271266"/>
                    </a:cubicBezTo>
                    <a:cubicBezTo>
                      <a:pt x="8793" y="262138"/>
                      <a:pt x="8397" y="255391"/>
                      <a:pt x="7603" y="245072"/>
                    </a:cubicBezTo>
                    <a:cubicBezTo>
                      <a:pt x="6809" y="234753"/>
                      <a:pt x="6413" y="220068"/>
                      <a:pt x="5222" y="209353"/>
                    </a:cubicBezTo>
                    <a:cubicBezTo>
                      <a:pt x="4031" y="198638"/>
                      <a:pt x="1253" y="191493"/>
                      <a:pt x="459" y="180778"/>
                    </a:cubicBezTo>
                    <a:cubicBezTo>
                      <a:pt x="-335" y="170063"/>
                      <a:pt x="62" y="155379"/>
                      <a:pt x="459" y="145060"/>
                    </a:cubicBezTo>
                    <a:cubicBezTo>
                      <a:pt x="856" y="134741"/>
                      <a:pt x="2046" y="127597"/>
                      <a:pt x="2840" y="118866"/>
                    </a:cubicBezTo>
                    <a:cubicBezTo>
                      <a:pt x="3634" y="110135"/>
                      <a:pt x="4031" y="103387"/>
                      <a:pt x="5222" y="92672"/>
                    </a:cubicBezTo>
                    <a:cubicBezTo>
                      <a:pt x="6413" y="81957"/>
                      <a:pt x="8793" y="64891"/>
                      <a:pt x="9984" y="54572"/>
                    </a:cubicBezTo>
                    <a:cubicBezTo>
                      <a:pt x="11174" y="44253"/>
                      <a:pt x="10778" y="41871"/>
                      <a:pt x="12365" y="30759"/>
                    </a:cubicBezTo>
                    <a:lnTo>
                      <a:pt x="13976" y="19890"/>
                    </a:lnTo>
                    <a:lnTo>
                      <a:pt x="32061" y="3670"/>
                    </a:lnTo>
                    <a:lnTo>
                      <a:pt x="36157"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grpSp>
          <p:nvGrpSpPr>
            <p:cNvPr id="244" name="组合 243"/>
            <p:cNvGrpSpPr/>
            <p:nvPr/>
          </p:nvGrpSpPr>
          <p:grpSpPr>
            <a:xfrm>
              <a:off x="1302544" y="5408927"/>
              <a:ext cx="393962" cy="787124"/>
              <a:chOff x="1302544" y="5408927"/>
              <a:chExt cx="393962" cy="787124"/>
            </a:xfrm>
            <a:solidFill>
              <a:srgbClr val="F25720"/>
            </a:solidFill>
          </p:grpSpPr>
          <p:sp>
            <p:nvSpPr>
              <p:cNvPr id="383" name="任意多边形 382"/>
              <p:cNvSpPr/>
              <p:nvPr/>
            </p:nvSpPr>
            <p:spPr>
              <a:xfrm>
                <a:off x="1317055" y="5408927"/>
                <a:ext cx="31566" cy="86022"/>
              </a:xfrm>
              <a:custGeom>
                <a:avLst/>
                <a:gdLst>
                  <a:gd name="connsiteX0" fmla="*/ 31566 w 31566"/>
                  <a:gd name="connsiteY0" fmla="*/ 0 h 86022"/>
                  <a:gd name="connsiteX1" fmla="*/ 25970 w 31566"/>
                  <a:gd name="connsiteY1" fmla="*/ 17942 h 86022"/>
                  <a:gd name="connsiteX2" fmla="*/ 18827 w 31566"/>
                  <a:gd name="connsiteY2" fmla="*/ 51279 h 86022"/>
                  <a:gd name="connsiteX3" fmla="*/ 17359 w 31566"/>
                  <a:gd name="connsiteY3" fmla="*/ 73297 h 86022"/>
                  <a:gd name="connsiteX4" fmla="*/ 0 w 31566"/>
                  <a:gd name="connsiteY4" fmla="*/ 86022 h 86022"/>
                  <a:gd name="connsiteX5" fmla="*/ 2158 w 31566"/>
                  <a:gd name="connsiteY5" fmla="*/ 53661 h 86022"/>
                  <a:gd name="connsiteX6" fmla="*/ 11683 w 31566"/>
                  <a:gd name="connsiteY6" fmla="*/ 20323 h 86022"/>
                  <a:gd name="connsiteX7" fmla="*/ 13648 w 31566"/>
                  <a:gd name="connsiteY7" fmla="*/ 15654 h 86022"/>
                  <a:gd name="connsiteX8" fmla="*/ 31566 w 31566"/>
                  <a:gd name="connsiteY8" fmla="*/ 0 h 8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566" h="86022">
                    <a:moveTo>
                      <a:pt x="31566" y="0"/>
                    </a:moveTo>
                    <a:lnTo>
                      <a:pt x="25970" y="17942"/>
                    </a:lnTo>
                    <a:cubicBezTo>
                      <a:pt x="20017" y="38976"/>
                      <a:pt x="20811" y="40167"/>
                      <a:pt x="18827" y="51279"/>
                    </a:cubicBezTo>
                    <a:lnTo>
                      <a:pt x="17359" y="73297"/>
                    </a:lnTo>
                    <a:lnTo>
                      <a:pt x="0" y="86022"/>
                    </a:lnTo>
                    <a:lnTo>
                      <a:pt x="2158" y="53661"/>
                    </a:lnTo>
                    <a:cubicBezTo>
                      <a:pt x="4142" y="42152"/>
                      <a:pt x="2952" y="41754"/>
                      <a:pt x="11683" y="20323"/>
                    </a:cubicBezTo>
                    <a:lnTo>
                      <a:pt x="13648" y="15654"/>
                    </a:lnTo>
                    <a:lnTo>
                      <a:pt x="31566"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84" name="任意多边形 383"/>
              <p:cNvSpPr/>
              <p:nvPr/>
            </p:nvSpPr>
            <p:spPr>
              <a:xfrm>
                <a:off x="1625355" y="6164991"/>
                <a:ext cx="71151" cy="31060"/>
              </a:xfrm>
              <a:custGeom>
                <a:avLst/>
                <a:gdLst>
                  <a:gd name="connsiteX0" fmla="*/ 14308 w 71151"/>
                  <a:gd name="connsiteY0" fmla="*/ 0 h 31060"/>
                  <a:gd name="connsiteX1" fmla="*/ 28126 w 71151"/>
                  <a:gd name="connsiteY1" fmla="*/ 8548 h 31060"/>
                  <a:gd name="connsiteX2" fmla="*/ 46283 w 71151"/>
                  <a:gd name="connsiteY2" fmla="*/ 19115 h 31060"/>
                  <a:gd name="connsiteX3" fmla="*/ 59082 w 71151"/>
                  <a:gd name="connsiteY3" fmla="*/ 23878 h 31060"/>
                  <a:gd name="connsiteX4" fmla="*/ 71151 w 71151"/>
                  <a:gd name="connsiteY4" fmla="*/ 28169 h 31060"/>
                  <a:gd name="connsiteX5" fmla="*/ 57911 w 71151"/>
                  <a:gd name="connsiteY5" fmla="*/ 31060 h 31060"/>
                  <a:gd name="connsiteX6" fmla="*/ 41409 w 71151"/>
                  <a:gd name="connsiteY6" fmla="*/ 25012 h 31060"/>
                  <a:gd name="connsiteX7" fmla="*/ 20089 w 71151"/>
                  <a:gd name="connsiteY7" fmla="*/ 16734 h 31060"/>
                  <a:gd name="connsiteX8" fmla="*/ 5058 w 71151"/>
                  <a:gd name="connsiteY8" fmla="*/ 8251 h 31060"/>
                  <a:gd name="connsiteX9" fmla="*/ 0 w 71151"/>
                  <a:gd name="connsiteY9" fmla="*/ 3664 h 31060"/>
                  <a:gd name="connsiteX10" fmla="*/ 14308 w 71151"/>
                  <a:gd name="connsiteY10" fmla="*/ 0 h 31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1151" h="31060">
                    <a:moveTo>
                      <a:pt x="14308" y="0"/>
                    </a:moveTo>
                    <a:lnTo>
                      <a:pt x="28126" y="8548"/>
                    </a:lnTo>
                    <a:cubicBezTo>
                      <a:pt x="34575" y="12567"/>
                      <a:pt x="41124" y="16536"/>
                      <a:pt x="46283" y="19115"/>
                    </a:cubicBezTo>
                    <a:cubicBezTo>
                      <a:pt x="51443" y="21695"/>
                      <a:pt x="55213" y="22786"/>
                      <a:pt x="59082" y="23878"/>
                    </a:cubicBezTo>
                    <a:lnTo>
                      <a:pt x="71151" y="28169"/>
                    </a:lnTo>
                    <a:lnTo>
                      <a:pt x="57911" y="31060"/>
                    </a:lnTo>
                    <a:lnTo>
                      <a:pt x="41409" y="25012"/>
                    </a:lnTo>
                    <a:cubicBezTo>
                      <a:pt x="32491" y="21670"/>
                      <a:pt x="24852" y="18718"/>
                      <a:pt x="20089" y="16734"/>
                    </a:cubicBezTo>
                    <a:cubicBezTo>
                      <a:pt x="10564" y="12766"/>
                      <a:pt x="7092" y="10285"/>
                      <a:pt x="5058" y="8251"/>
                    </a:cubicBezTo>
                    <a:lnTo>
                      <a:pt x="0" y="3664"/>
                    </a:lnTo>
                    <a:lnTo>
                      <a:pt x="14308"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385" name="任意多边形 384"/>
              <p:cNvSpPr/>
              <p:nvPr/>
            </p:nvSpPr>
            <p:spPr>
              <a:xfrm>
                <a:off x="1302544" y="5482225"/>
                <a:ext cx="337119" cy="686431"/>
              </a:xfrm>
              <a:custGeom>
                <a:avLst/>
                <a:gdLst>
                  <a:gd name="connsiteX0" fmla="*/ 31870 w 337119"/>
                  <a:gd name="connsiteY0" fmla="*/ 0 h 686431"/>
                  <a:gd name="connsiteX1" fmla="*/ 30956 w 337119"/>
                  <a:gd name="connsiteY1" fmla="*/ 13701 h 686431"/>
                  <a:gd name="connsiteX2" fmla="*/ 26194 w 337119"/>
                  <a:gd name="connsiteY2" fmla="*/ 49420 h 686431"/>
                  <a:gd name="connsiteX3" fmla="*/ 23812 w 337119"/>
                  <a:gd name="connsiteY3" fmla="*/ 80376 h 686431"/>
                  <a:gd name="connsiteX4" fmla="*/ 23812 w 337119"/>
                  <a:gd name="connsiteY4" fmla="*/ 111332 h 686431"/>
                  <a:gd name="connsiteX5" fmla="*/ 21431 w 337119"/>
                  <a:gd name="connsiteY5" fmla="*/ 142289 h 686431"/>
                  <a:gd name="connsiteX6" fmla="*/ 23813 w 337119"/>
                  <a:gd name="connsiteY6" fmla="*/ 168483 h 686431"/>
                  <a:gd name="connsiteX7" fmla="*/ 26194 w 337119"/>
                  <a:gd name="connsiteY7" fmla="*/ 189914 h 686431"/>
                  <a:gd name="connsiteX8" fmla="*/ 30957 w 337119"/>
                  <a:gd name="connsiteY8" fmla="*/ 223251 h 686431"/>
                  <a:gd name="connsiteX9" fmla="*/ 35718 w 337119"/>
                  <a:gd name="connsiteY9" fmla="*/ 249445 h 686431"/>
                  <a:gd name="connsiteX10" fmla="*/ 40481 w 337119"/>
                  <a:gd name="connsiteY10" fmla="*/ 270876 h 686431"/>
                  <a:gd name="connsiteX11" fmla="*/ 52387 w 337119"/>
                  <a:gd name="connsiteY11" fmla="*/ 311358 h 686431"/>
                  <a:gd name="connsiteX12" fmla="*/ 69056 w 337119"/>
                  <a:gd name="connsiteY12" fmla="*/ 347076 h 686431"/>
                  <a:gd name="connsiteX13" fmla="*/ 97631 w 337119"/>
                  <a:gd name="connsiteY13" fmla="*/ 399464 h 686431"/>
                  <a:gd name="connsiteX14" fmla="*/ 126205 w 337119"/>
                  <a:gd name="connsiteY14" fmla="*/ 447089 h 686431"/>
                  <a:gd name="connsiteX15" fmla="*/ 145257 w 337119"/>
                  <a:gd name="connsiteY15" fmla="*/ 480426 h 686431"/>
                  <a:gd name="connsiteX16" fmla="*/ 166688 w 337119"/>
                  <a:gd name="connsiteY16" fmla="*/ 506620 h 686431"/>
                  <a:gd name="connsiteX17" fmla="*/ 190500 w 337119"/>
                  <a:gd name="connsiteY17" fmla="*/ 542338 h 686431"/>
                  <a:gd name="connsiteX18" fmla="*/ 211931 w 337119"/>
                  <a:gd name="connsiteY18" fmla="*/ 570914 h 686431"/>
                  <a:gd name="connsiteX19" fmla="*/ 242888 w 337119"/>
                  <a:gd name="connsiteY19" fmla="*/ 609014 h 686431"/>
                  <a:gd name="connsiteX20" fmla="*/ 283369 w 337119"/>
                  <a:gd name="connsiteY20" fmla="*/ 647114 h 686431"/>
                  <a:gd name="connsiteX21" fmla="*/ 311943 w 337119"/>
                  <a:gd name="connsiteY21" fmla="*/ 668545 h 686431"/>
                  <a:gd name="connsiteX22" fmla="*/ 333375 w 337119"/>
                  <a:gd name="connsiteY22" fmla="*/ 680451 h 686431"/>
                  <a:gd name="connsiteX23" fmla="*/ 337119 w 337119"/>
                  <a:gd name="connsiteY23" fmla="*/ 682767 h 686431"/>
                  <a:gd name="connsiteX24" fmla="*/ 322811 w 337119"/>
                  <a:gd name="connsiteY24" fmla="*/ 686431 h 686431"/>
                  <a:gd name="connsiteX25" fmla="*/ 321469 w 337119"/>
                  <a:gd name="connsiteY25" fmla="*/ 685214 h 686431"/>
                  <a:gd name="connsiteX26" fmla="*/ 297657 w 337119"/>
                  <a:gd name="connsiteY26" fmla="*/ 673308 h 686431"/>
                  <a:gd name="connsiteX27" fmla="*/ 271462 w 337119"/>
                  <a:gd name="connsiteY27" fmla="*/ 649495 h 686431"/>
                  <a:gd name="connsiteX28" fmla="*/ 230981 w 337119"/>
                  <a:gd name="connsiteY28" fmla="*/ 618539 h 686431"/>
                  <a:gd name="connsiteX29" fmla="*/ 200025 w 337119"/>
                  <a:gd name="connsiteY29" fmla="*/ 580439 h 686431"/>
                  <a:gd name="connsiteX30" fmla="*/ 176212 w 337119"/>
                  <a:gd name="connsiteY30" fmla="*/ 551864 h 686431"/>
                  <a:gd name="connsiteX31" fmla="*/ 154781 w 337119"/>
                  <a:gd name="connsiteY31" fmla="*/ 516145 h 686431"/>
                  <a:gd name="connsiteX32" fmla="*/ 126206 w 337119"/>
                  <a:gd name="connsiteY32" fmla="*/ 482807 h 686431"/>
                  <a:gd name="connsiteX33" fmla="*/ 111919 w 337119"/>
                  <a:gd name="connsiteY33" fmla="*/ 454232 h 686431"/>
                  <a:gd name="connsiteX34" fmla="*/ 78581 w 337119"/>
                  <a:gd name="connsiteY34" fmla="*/ 406608 h 686431"/>
                  <a:gd name="connsiteX35" fmla="*/ 54769 w 337119"/>
                  <a:gd name="connsiteY35" fmla="*/ 358982 h 686431"/>
                  <a:gd name="connsiteX36" fmla="*/ 35719 w 337119"/>
                  <a:gd name="connsiteY36" fmla="*/ 325645 h 686431"/>
                  <a:gd name="connsiteX37" fmla="*/ 23812 w 337119"/>
                  <a:gd name="connsiteY37" fmla="*/ 287545 h 686431"/>
                  <a:gd name="connsiteX38" fmla="*/ 16668 w 337119"/>
                  <a:gd name="connsiteY38" fmla="*/ 263732 h 686431"/>
                  <a:gd name="connsiteX39" fmla="*/ 11906 w 337119"/>
                  <a:gd name="connsiteY39" fmla="*/ 237539 h 686431"/>
                  <a:gd name="connsiteX40" fmla="*/ 7144 w 337119"/>
                  <a:gd name="connsiteY40" fmla="*/ 216108 h 686431"/>
                  <a:gd name="connsiteX41" fmla="*/ 2381 w 337119"/>
                  <a:gd name="connsiteY41" fmla="*/ 185151 h 686431"/>
                  <a:gd name="connsiteX42" fmla="*/ 0 w 337119"/>
                  <a:gd name="connsiteY42" fmla="*/ 161339 h 686431"/>
                  <a:gd name="connsiteX43" fmla="*/ 2381 w 337119"/>
                  <a:gd name="connsiteY43" fmla="*/ 130382 h 686431"/>
                  <a:gd name="connsiteX44" fmla="*/ 2381 w 337119"/>
                  <a:gd name="connsiteY44" fmla="*/ 94664 h 686431"/>
                  <a:gd name="connsiteX45" fmla="*/ 4762 w 337119"/>
                  <a:gd name="connsiteY45" fmla="*/ 68470 h 686431"/>
                  <a:gd name="connsiteX46" fmla="*/ 7144 w 337119"/>
                  <a:gd name="connsiteY46" fmla="*/ 39895 h 686431"/>
                  <a:gd name="connsiteX47" fmla="*/ 14287 w 337119"/>
                  <a:gd name="connsiteY47" fmla="*/ 16082 h 686431"/>
                  <a:gd name="connsiteX48" fmla="*/ 14511 w 337119"/>
                  <a:gd name="connsiteY48" fmla="*/ 12725 h 686431"/>
                  <a:gd name="connsiteX49" fmla="*/ 31870 w 337119"/>
                  <a:gd name="connsiteY49" fmla="*/ 0 h 686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37119" h="686431">
                    <a:moveTo>
                      <a:pt x="31870" y="0"/>
                    </a:moveTo>
                    <a:lnTo>
                      <a:pt x="30956" y="13701"/>
                    </a:lnTo>
                    <a:cubicBezTo>
                      <a:pt x="29765" y="25607"/>
                      <a:pt x="27385" y="38308"/>
                      <a:pt x="26194" y="49420"/>
                    </a:cubicBezTo>
                    <a:cubicBezTo>
                      <a:pt x="25003" y="60533"/>
                      <a:pt x="24209" y="70057"/>
                      <a:pt x="23812" y="80376"/>
                    </a:cubicBezTo>
                    <a:cubicBezTo>
                      <a:pt x="23415" y="90695"/>
                      <a:pt x="24209" y="101013"/>
                      <a:pt x="23812" y="111332"/>
                    </a:cubicBezTo>
                    <a:cubicBezTo>
                      <a:pt x="23415" y="121651"/>
                      <a:pt x="21431" y="132764"/>
                      <a:pt x="21431" y="142289"/>
                    </a:cubicBezTo>
                    <a:cubicBezTo>
                      <a:pt x="21431" y="151814"/>
                      <a:pt x="23019" y="160546"/>
                      <a:pt x="23813" y="168483"/>
                    </a:cubicBezTo>
                    <a:cubicBezTo>
                      <a:pt x="24607" y="176420"/>
                      <a:pt x="25003" y="180786"/>
                      <a:pt x="26194" y="189914"/>
                    </a:cubicBezTo>
                    <a:cubicBezTo>
                      <a:pt x="27385" y="199042"/>
                      <a:pt x="29370" y="213329"/>
                      <a:pt x="30957" y="223251"/>
                    </a:cubicBezTo>
                    <a:cubicBezTo>
                      <a:pt x="32544" y="233173"/>
                      <a:pt x="34131" y="241508"/>
                      <a:pt x="35718" y="249445"/>
                    </a:cubicBezTo>
                    <a:cubicBezTo>
                      <a:pt x="37305" y="257382"/>
                      <a:pt x="37703" y="260557"/>
                      <a:pt x="40481" y="270876"/>
                    </a:cubicBezTo>
                    <a:cubicBezTo>
                      <a:pt x="43259" y="281195"/>
                      <a:pt x="47624" y="298658"/>
                      <a:pt x="52387" y="311358"/>
                    </a:cubicBezTo>
                    <a:cubicBezTo>
                      <a:pt x="57150" y="324058"/>
                      <a:pt x="61515" y="332392"/>
                      <a:pt x="69056" y="347076"/>
                    </a:cubicBezTo>
                    <a:cubicBezTo>
                      <a:pt x="76597" y="361760"/>
                      <a:pt x="88106" y="382795"/>
                      <a:pt x="97631" y="399464"/>
                    </a:cubicBezTo>
                    <a:cubicBezTo>
                      <a:pt x="107156" y="416133"/>
                      <a:pt x="118267" y="433595"/>
                      <a:pt x="126205" y="447089"/>
                    </a:cubicBezTo>
                    <a:cubicBezTo>
                      <a:pt x="134143" y="460583"/>
                      <a:pt x="138510" y="470504"/>
                      <a:pt x="145257" y="480426"/>
                    </a:cubicBezTo>
                    <a:cubicBezTo>
                      <a:pt x="152004" y="490348"/>
                      <a:pt x="159148" y="496301"/>
                      <a:pt x="166688" y="506620"/>
                    </a:cubicBezTo>
                    <a:cubicBezTo>
                      <a:pt x="174228" y="516939"/>
                      <a:pt x="182960" y="531622"/>
                      <a:pt x="190500" y="542338"/>
                    </a:cubicBezTo>
                    <a:cubicBezTo>
                      <a:pt x="198040" y="553054"/>
                      <a:pt x="203200" y="559802"/>
                      <a:pt x="211931" y="570914"/>
                    </a:cubicBezTo>
                    <a:cubicBezTo>
                      <a:pt x="220662" y="582026"/>
                      <a:pt x="230982" y="596314"/>
                      <a:pt x="242888" y="609014"/>
                    </a:cubicBezTo>
                    <a:cubicBezTo>
                      <a:pt x="242888" y="609014"/>
                      <a:pt x="271860" y="637192"/>
                      <a:pt x="283369" y="647114"/>
                    </a:cubicBezTo>
                    <a:cubicBezTo>
                      <a:pt x="294878" y="657036"/>
                      <a:pt x="303609" y="662989"/>
                      <a:pt x="311943" y="668545"/>
                    </a:cubicBezTo>
                    <a:cubicBezTo>
                      <a:pt x="320277" y="674101"/>
                      <a:pt x="323850" y="674895"/>
                      <a:pt x="333375" y="680451"/>
                    </a:cubicBezTo>
                    <a:lnTo>
                      <a:pt x="337119" y="682767"/>
                    </a:lnTo>
                    <a:lnTo>
                      <a:pt x="322811" y="686431"/>
                    </a:lnTo>
                    <a:lnTo>
                      <a:pt x="321469" y="685214"/>
                    </a:lnTo>
                    <a:cubicBezTo>
                      <a:pt x="313928" y="680848"/>
                      <a:pt x="305992" y="679261"/>
                      <a:pt x="297657" y="673308"/>
                    </a:cubicBezTo>
                    <a:cubicBezTo>
                      <a:pt x="289323" y="667355"/>
                      <a:pt x="282575" y="658623"/>
                      <a:pt x="271462" y="649495"/>
                    </a:cubicBezTo>
                    <a:cubicBezTo>
                      <a:pt x="260349" y="640367"/>
                      <a:pt x="242887" y="630048"/>
                      <a:pt x="230981" y="618539"/>
                    </a:cubicBezTo>
                    <a:cubicBezTo>
                      <a:pt x="219075" y="607030"/>
                      <a:pt x="209153" y="591552"/>
                      <a:pt x="200025" y="580439"/>
                    </a:cubicBezTo>
                    <a:cubicBezTo>
                      <a:pt x="190897" y="569327"/>
                      <a:pt x="183753" y="562580"/>
                      <a:pt x="176212" y="551864"/>
                    </a:cubicBezTo>
                    <a:cubicBezTo>
                      <a:pt x="168671" y="541148"/>
                      <a:pt x="163115" y="527654"/>
                      <a:pt x="154781" y="516145"/>
                    </a:cubicBezTo>
                    <a:cubicBezTo>
                      <a:pt x="146447" y="504636"/>
                      <a:pt x="133350" y="493126"/>
                      <a:pt x="126206" y="482807"/>
                    </a:cubicBezTo>
                    <a:cubicBezTo>
                      <a:pt x="121444" y="473282"/>
                      <a:pt x="119856" y="466932"/>
                      <a:pt x="111919" y="454232"/>
                    </a:cubicBezTo>
                    <a:cubicBezTo>
                      <a:pt x="103982" y="441532"/>
                      <a:pt x="88106" y="422483"/>
                      <a:pt x="78581" y="406608"/>
                    </a:cubicBezTo>
                    <a:cubicBezTo>
                      <a:pt x="69056" y="390733"/>
                      <a:pt x="61913" y="372476"/>
                      <a:pt x="54769" y="358982"/>
                    </a:cubicBezTo>
                    <a:cubicBezTo>
                      <a:pt x="47625" y="345488"/>
                      <a:pt x="40879" y="337551"/>
                      <a:pt x="35719" y="325645"/>
                    </a:cubicBezTo>
                    <a:cubicBezTo>
                      <a:pt x="30560" y="313739"/>
                      <a:pt x="26987" y="297864"/>
                      <a:pt x="23812" y="287545"/>
                    </a:cubicBezTo>
                    <a:cubicBezTo>
                      <a:pt x="20637" y="277226"/>
                      <a:pt x="18652" y="272066"/>
                      <a:pt x="16668" y="263732"/>
                    </a:cubicBezTo>
                    <a:cubicBezTo>
                      <a:pt x="14684" y="255398"/>
                      <a:pt x="13493" y="245476"/>
                      <a:pt x="11906" y="237539"/>
                    </a:cubicBezTo>
                    <a:cubicBezTo>
                      <a:pt x="10319" y="229602"/>
                      <a:pt x="8732" y="224839"/>
                      <a:pt x="7144" y="216108"/>
                    </a:cubicBezTo>
                    <a:cubicBezTo>
                      <a:pt x="5556" y="207377"/>
                      <a:pt x="3572" y="194279"/>
                      <a:pt x="2381" y="185151"/>
                    </a:cubicBezTo>
                    <a:cubicBezTo>
                      <a:pt x="1190" y="176023"/>
                      <a:pt x="0" y="170467"/>
                      <a:pt x="0" y="161339"/>
                    </a:cubicBezTo>
                    <a:cubicBezTo>
                      <a:pt x="0" y="152211"/>
                      <a:pt x="1984" y="141494"/>
                      <a:pt x="2381" y="130382"/>
                    </a:cubicBezTo>
                    <a:cubicBezTo>
                      <a:pt x="2778" y="119270"/>
                      <a:pt x="1984" y="104983"/>
                      <a:pt x="2381" y="94664"/>
                    </a:cubicBezTo>
                    <a:cubicBezTo>
                      <a:pt x="2778" y="84345"/>
                      <a:pt x="3968" y="77598"/>
                      <a:pt x="4762" y="68470"/>
                    </a:cubicBezTo>
                    <a:cubicBezTo>
                      <a:pt x="5556" y="59342"/>
                      <a:pt x="5556" y="48626"/>
                      <a:pt x="7144" y="39895"/>
                    </a:cubicBezTo>
                    <a:cubicBezTo>
                      <a:pt x="8732" y="31164"/>
                      <a:pt x="12699" y="26004"/>
                      <a:pt x="14287" y="16082"/>
                    </a:cubicBezTo>
                    <a:lnTo>
                      <a:pt x="14511" y="12725"/>
                    </a:lnTo>
                    <a:lnTo>
                      <a:pt x="31870" y="0"/>
                    </a:lnTo>
                    <a:close/>
                  </a:path>
                </a:pathLst>
              </a:cu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sp>
          <p:nvSpPr>
            <p:cNvPr id="245" name="任意多边形 244"/>
            <p:cNvSpPr/>
            <p:nvPr/>
          </p:nvSpPr>
          <p:spPr>
            <a:xfrm>
              <a:off x="995032" y="4488745"/>
              <a:ext cx="2373098" cy="1384634"/>
            </a:xfrm>
            <a:custGeom>
              <a:avLst/>
              <a:gdLst>
                <a:gd name="connsiteX0" fmla="*/ 2373098 w 2373098"/>
                <a:gd name="connsiteY0" fmla="*/ 0 h 1384634"/>
                <a:gd name="connsiteX1" fmla="*/ 2370551 w 2373098"/>
                <a:gd name="connsiteY1" fmla="*/ 4362 h 1384634"/>
                <a:gd name="connsiteX2" fmla="*/ 2305364 w 2373098"/>
                <a:gd name="connsiteY2" fmla="*/ 154679 h 1384634"/>
                <a:gd name="connsiteX3" fmla="*/ 2279151 w 2373098"/>
                <a:gd name="connsiteY3" fmla="*/ 252829 h 1384634"/>
                <a:gd name="connsiteX4" fmla="*/ 2231545 w 2373098"/>
                <a:gd name="connsiteY4" fmla="*/ 254689 h 1384634"/>
                <a:gd name="connsiteX5" fmla="*/ 1955320 w 2373098"/>
                <a:gd name="connsiteY5" fmla="*/ 304695 h 1384634"/>
                <a:gd name="connsiteX6" fmla="*/ 1638614 w 2373098"/>
                <a:gd name="connsiteY6" fmla="*/ 404708 h 1384634"/>
                <a:gd name="connsiteX7" fmla="*/ 1390964 w 2373098"/>
                <a:gd name="connsiteY7" fmla="*/ 507102 h 1384634"/>
                <a:gd name="connsiteX8" fmla="*/ 1188557 w 2373098"/>
                <a:gd name="connsiteY8" fmla="*/ 616639 h 1384634"/>
                <a:gd name="connsiteX9" fmla="*/ 933764 w 2373098"/>
                <a:gd name="connsiteY9" fmla="*/ 795233 h 1384634"/>
                <a:gd name="connsiteX10" fmla="*/ 752789 w 2373098"/>
                <a:gd name="connsiteY10" fmla="*/ 930964 h 1384634"/>
                <a:gd name="connsiteX11" fmla="*/ 521807 w 2373098"/>
                <a:gd name="connsiteY11" fmla="*/ 1095270 h 1384634"/>
                <a:gd name="connsiteX12" fmla="*/ 352739 w 2373098"/>
                <a:gd name="connsiteY12" fmla="*/ 1211952 h 1384634"/>
                <a:gd name="connsiteX13" fmla="*/ 169383 w 2373098"/>
                <a:gd name="connsiteY13" fmla="*/ 1319108 h 1384634"/>
                <a:gd name="connsiteX14" fmla="*/ 47938 w 2373098"/>
                <a:gd name="connsiteY14" fmla="*/ 1373877 h 1384634"/>
                <a:gd name="connsiteX15" fmla="*/ 0 w 2373098"/>
                <a:gd name="connsiteY15" fmla="*/ 1384634 h 1384634"/>
                <a:gd name="connsiteX16" fmla="*/ 0 w 2373098"/>
                <a:gd name="connsiteY16" fmla="*/ 1343780 h 1384634"/>
                <a:gd name="connsiteX17" fmla="*/ 18788 w 2373098"/>
                <a:gd name="connsiteY17" fmla="*/ 1338289 h 1384634"/>
                <a:gd name="connsiteX18" fmla="*/ 66990 w 2373098"/>
                <a:gd name="connsiteY18" fmla="*/ 1321490 h 1384634"/>
                <a:gd name="connsiteX19" fmla="*/ 217008 w 2373098"/>
                <a:gd name="connsiteY19" fmla="*/ 1245290 h 1384634"/>
                <a:gd name="connsiteX20" fmla="*/ 397984 w 2373098"/>
                <a:gd name="connsiteY20" fmla="*/ 1123847 h 1384634"/>
                <a:gd name="connsiteX21" fmla="*/ 624202 w 2373098"/>
                <a:gd name="connsiteY21" fmla="*/ 942871 h 1384634"/>
                <a:gd name="connsiteX22" fmla="*/ 933765 w 2373098"/>
                <a:gd name="connsiteY22" fmla="*/ 695221 h 1384634"/>
                <a:gd name="connsiteX23" fmla="*/ 1238565 w 2373098"/>
                <a:gd name="connsiteY23" fmla="*/ 449953 h 1384634"/>
                <a:gd name="connsiteX24" fmla="*/ 1590990 w 2373098"/>
                <a:gd name="connsiteY24" fmla="*/ 238022 h 1384634"/>
                <a:gd name="connsiteX25" fmla="*/ 1914840 w 2373098"/>
                <a:gd name="connsiteY25" fmla="*/ 92765 h 1384634"/>
                <a:gd name="connsiteX26" fmla="*/ 2183921 w 2373098"/>
                <a:gd name="connsiteY26" fmla="*/ 18946 h 1384634"/>
                <a:gd name="connsiteX27" fmla="*/ 2336321 w 2373098"/>
                <a:gd name="connsiteY27" fmla="*/ 2278 h 1384634"/>
                <a:gd name="connsiteX28" fmla="*/ 2373098 w 2373098"/>
                <a:gd name="connsiteY28" fmla="*/ 0 h 1384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73098" h="1384634">
                  <a:moveTo>
                    <a:pt x="2373098" y="0"/>
                  </a:moveTo>
                  <a:lnTo>
                    <a:pt x="2370551" y="4362"/>
                  </a:lnTo>
                  <a:cubicBezTo>
                    <a:pt x="2345647" y="50698"/>
                    <a:pt x="2324414" y="98720"/>
                    <a:pt x="2305364" y="154679"/>
                  </a:cubicBezTo>
                  <a:lnTo>
                    <a:pt x="2279151" y="252829"/>
                  </a:lnTo>
                  <a:lnTo>
                    <a:pt x="2231545" y="254689"/>
                  </a:lnTo>
                  <a:cubicBezTo>
                    <a:pt x="2141851" y="263023"/>
                    <a:pt x="2054142" y="279692"/>
                    <a:pt x="1955320" y="304695"/>
                  </a:cubicBezTo>
                  <a:cubicBezTo>
                    <a:pt x="1856498" y="329698"/>
                    <a:pt x="1732673" y="370974"/>
                    <a:pt x="1638614" y="404708"/>
                  </a:cubicBezTo>
                  <a:cubicBezTo>
                    <a:pt x="1544555" y="438442"/>
                    <a:pt x="1465973" y="471780"/>
                    <a:pt x="1390964" y="507102"/>
                  </a:cubicBezTo>
                  <a:cubicBezTo>
                    <a:pt x="1315955" y="542424"/>
                    <a:pt x="1264757" y="568617"/>
                    <a:pt x="1188557" y="616639"/>
                  </a:cubicBezTo>
                  <a:cubicBezTo>
                    <a:pt x="1112357" y="664661"/>
                    <a:pt x="1006392" y="742846"/>
                    <a:pt x="933764" y="795233"/>
                  </a:cubicBezTo>
                  <a:cubicBezTo>
                    <a:pt x="861136" y="847620"/>
                    <a:pt x="821448" y="880958"/>
                    <a:pt x="752789" y="930964"/>
                  </a:cubicBezTo>
                  <a:cubicBezTo>
                    <a:pt x="684130" y="980970"/>
                    <a:pt x="588482" y="1048439"/>
                    <a:pt x="521807" y="1095270"/>
                  </a:cubicBezTo>
                  <a:cubicBezTo>
                    <a:pt x="455132" y="1142101"/>
                    <a:pt x="411476" y="1174646"/>
                    <a:pt x="352739" y="1211952"/>
                  </a:cubicBezTo>
                  <a:cubicBezTo>
                    <a:pt x="294002" y="1249258"/>
                    <a:pt x="220183" y="1292121"/>
                    <a:pt x="169383" y="1319108"/>
                  </a:cubicBezTo>
                  <a:cubicBezTo>
                    <a:pt x="118583" y="1346095"/>
                    <a:pt x="86832" y="1360383"/>
                    <a:pt x="47938" y="1373877"/>
                  </a:cubicBezTo>
                  <a:lnTo>
                    <a:pt x="0" y="1384634"/>
                  </a:lnTo>
                  <a:lnTo>
                    <a:pt x="0" y="1343780"/>
                  </a:lnTo>
                  <a:lnTo>
                    <a:pt x="18788" y="1338289"/>
                  </a:lnTo>
                  <a:cubicBezTo>
                    <a:pt x="36480" y="1332901"/>
                    <a:pt x="53199" y="1327344"/>
                    <a:pt x="66990" y="1321490"/>
                  </a:cubicBezTo>
                  <a:cubicBezTo>
                    <a:pt x="122156" y="1298074"/>
                    <a:pt x="161842" y="1278231"/>
                    <a:pt x="217008" y="1245290"/>
                  </a:cubicBezTo>
                  <a:cubicBezTo>
                    <a:pt x="272174" y="1212350"/>
                    <a:pt x="330118" y="1174250"/>
                    <a:pt x="397984" y="1123847"/>
                  </a:cubicBezTo>
                  <a:cubicBezTo>
                    <a:pt x="465850" y="1073444"/>
                    <a:pt x="534905" y="1014309"/>
                    <a:pt x="624202" y="942871"/>
                  </a:cubicBezTo>
                  <a:lnTo>
                    <a:pt x="933765" y="695221"/>
                  </a:lnTo>
                  <a:cubicBezTo>
                    <a:pt x="1036159" y="613068"/>
                    <a:pt x="1129028" y="526153"/>
                    <a:pt x="1238565" y="449953"/>
                  </a:cubicBezTo>
                  <a:cubicBezTo>
                    <a:pt x="1348102" y="373753"/>
                    <a:pt x="1478278" y="297553"/>
                    <a:pt x="1590990" y="238022"/>
                  </a:cubicBezTo>
                  <a:cubicBezTo>
                    <a:pt x="1703702" y="178491"/>
                    <a:pt x="1816018" y="129278"/>
                    <a:pt x="1914840" y="92765"/>
                  </a:cubicBezTo>
                  <a:cubicBezTo>
                    <a:pt x="2013662" y="56252"/>
                    <a:pt x="2113674" y="34027"/>
                    <a:pt x="2183921" y="18946"/>
                  </a:cubicBezTo>
                  <a:cubicBezTo>
                    <a:pt x="2254168" y="3865"/>
                    <a:pt x="2297030" y="4659"/>
                    <a:pt x="2336321" y="2278"/>
                  </a:cubicBezTo>
                  <a:lnTo>
                    <a:pt x="2373098" y="0"/>
                  </a:ln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46" name="任意多边形 245"/>
            <p:cNvSpPr/>
            <p:nvPr/>
          </p:nvSpPr>
          <p:spPr>
            <a:xfrm>
              <a:off x="995033" y="5015957"/>
              <a:ext cx="2230325" cy="957466"/>
            </a:xfrm>
            <a:custGeom>
              <a:avLst/>
              <a:gdLst>
                <a:gd name="connsiteX0" fmla="*/ 2228031 w 2230325"/>
                <a:gd name="connsiteY0" fmla="*/ 0 h 957466"/>
                <a:gd name="connsiteX1" fmla="*/ 2230325 w 2230325"/>
                <a:gd name="connsiteY1" fmla="*/ 69 h 957466"/>
                <a:gd name="connsiteX2" fmla="*/ 2229163 w 2230325"/>
                <a:gd name="connsiteY2" fmla="*/ 8466 h 957466"/>
                <a:gd name="connsiteX3" fmla="*/ 2206170 w 2230325"/>
                <a:gd name="connsiteY3" fmla="*/ 275910 h 957466"/>
                <a:gd name="connsiteX4" fmla="*/ 2207888 w 2230325"/>
                <a:gd name="connsiteY4" fmla="*/ 315007 h 957466"/>
                <a:gd name="connsiteX5" fmla="*/ 2176610 w 2230325"/>
                <a:gd name="connsiteY5" fmla="*/ 314902 h 957466"/>
                <a:gd name="connsiteX6" fmla="*/ 2124390 w 2230325"/>
                <a:gd name="connsiteY6" fmla="*/ 315646 h 957466"/>
                <a:gd name="connsiteX7" fmla="*/ 1838640 w 2230325"/>
                <a:gd name="connsiteY7" fmla="*/ 329933 h 957466"/>
                <a:gd name="connsiteX8" fmla="*/ 1395727 w 2230325"/>
                <a:gd name="connsiteY8" fmla="*/ 387083 h 957466"/>
                <a:gd name="connsiteX9" fmla="*/ 1074258 w 2230325"/>
                <a:gd name="connsiteY9" fmla="*/ 468046 h 957466"/>
                <a:gd name="connsiteX10" fmla="*/ 705165 w 2230325"/>
                <a:gd name="connsiteY10" fmla="*/ 634733 h 957466"/>
                <a:gd name="connsiteX11" fmla="*/ 338452 w 2230325"/>
                <a:gd name="connsiteY11" fmla="*/ 839521 h 957466"/>
                <a:gd name="connsiteX12" fmla="*/ 136045 w 2230325"/>
                <a:gd name="connsiteY12" fmla="*/ 927627 h 957466"/>
                <a:gd name="connsiteX13" fmla="*/ 40796 w 2230325"/>
                <a:gd name="connsiteY13" fmla="*/ 953821 h 957466"/>
                <a:gd name="connsiteX14" fmla="*/ 1170 w 2230325"/>
                <a:gd name="connsiteY14" fmla="*/ 957430 h 957466"/>
                <a:gd name="connsiteX15" fmla="*/ 0 w 2230325"/>
                <a:gd name="connsiteY15" fmla="*/ 957466 h 957466"/>
                <a:gd name="connsiteX16" fmla="*/ 0 w 2230325"/>
                <a:gd name="connsiteY16" fmla="*/ 893308 h 957466"/>
                <a:gd name="connsiteX17" fmla="*/ 3980 w 2230325"/>
                <a:gd name="connsiteY17" fmla="*/ 893043 h 957466"/>
                <a:gd name="connsiteX18" fmla="*/ 43178 w 2230325"/>
                <a:gd name="connsiteY18" fmla="*/ 887146 h 957466"/>
                <a:gd name="connsiteX19" fmla="*/ 169385 w 2230325"/>
                <a:gd name="connsiteY19" fmla="*/ 839521 h 957466"/>
                <a:gd name="connsiteX20" fmla="*/ 486091 w 2230325"/>
                <a:gd name="connsiteY20" fmla="*/ 660927 h 957466"/>
                <a:gd name="connsiteX21" fmla="*/ 781366 w 2230325"/>
                <a:gd name="connsiteY21" fmla="*/ 475190 h 957466"/>
                <a:gd name="connsiteX22" fmla="*/ 1100453 w 2230325"/>
                <a:gd name="connsiteY22" fmla="*/ 289452 h 957466"/>
                <a:gd name="connsiteX23" fmla="*/ 1417159 w 2230325"/>
                <a:gd name="connsiteY23" fmla="*/ 163246 h 957466"/>
                <a:gd name="connsiteX24" fmla="*/ 1776728 w 2230325"/>
                <a:gd name="connsiteY24" fmla="*/ 58471 h 957466"/>
                <a:gd name="connsiteX25" fmla="*/ 2045810 w 2230325"/>
                <a:gd name="connsiteY25" fmla="*/ 13227 h 957466"/>
                <a:gd name="connsiteX26" fmla="*/ 2228031 w 2230325"/>
                <a:gd name="connsiteY26" fmla="*/ 0 h 95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230325" h="957466">
                  <a:moveTo>
                    <a:pt x="2228031" y="0"/>
                  </a:moveTo>
                  <a:lnTo>
                    <a:pt x="2230325" y="69"/>
                  </a:lnTo>
                  <a:lnTo>
                    <a:pt x="2229163" y="8466"/>
                  </a:lnTo>
                  <a:cubicBezTo>
                    <a:pt x="2217257" y="100739"/>
                    <a:pt x="2206244" y="187208"/>
                    <a:pt x="2206170" y="275910"/>
                  </a:cubicBezTo>
                  <a:lnTo>
                    <a:pt x="2207888" y="315007"/>
                  </a:lnTo>
                  <a:lnTo>
                    <a:pt x="2176610" y="314902"/>
                  </a:lnTo>
                  <a:cubicBezTo>
                    <a:pt x="2160580" y="315100"/>
                    <a:pt x="2143242" y="315448"/>
                    <a:pt x="2124390" y="315646"/>
                  </a:cubicBezTo>
                  <a:cubicBezTo>
                    <a:pt x="2048984" y="316440"/>
                    <a:pt x="1960084" y="318027"/>
                    <a:pt x="1838640" y="329933"/>
                  </a:cubicBezTo>
                  <a:cubicBezTo>
                    <a:pt x="1717196" y="341839"/>
                    <a:pt x="1523124" y="364064"/>
                    <a:pt x="1395727" y="387083"/>
                  </a:cubicBezTo>
                  <a:cubicBezTo>
                    <a:pt x="1268330" y="410102"/>
                    <a:pt x="1189352" y="426771"/>
                    <a:pt x="1074258" y="468046"/>
                  </a:cubicBezTo>
                  <a:cubicBezTo>
                    <a:pt x="959164" y="509321"/>
                    <a:pt x="827799" y="572821"/>
                    <a:pt x="705165" y="634733"/>
                  </a:cubicBezTo>
                  <a:cubicBezTo>
                    <a:pt x="582531" y="696645"/>
                    <a:pt x="433305" y="790705"/>
                    <a:pt x="338452" y="839521"/>
                  </a:cubicBezTo>
                  <a:cubicBezTo>
                    <a:pt x="243599" y="888337"/>
                    <a:pt x="185654" y="908577"/>
                    <a:pt x="136045" y="927627"/>
                  </a:cubicBezTo>
                  <a:cubicBezTo>
                    <a:pt x="86436" y="946677"/>
                    <a:pt x="82865" y="944296"/>
                    <a:pt x="40796" y="953821"/>
                  </a:cubicBezTo>
                  <a:cubicBezTo>
                    <a:pt x="30279" y="956202"/>
                    <a:pt x="16388" y="956996"/>
                    <a:pt x="1170" y="957430"/>
                  </a:cubicBezTo>
                  <a:lnTo>
                    <a:pt x="0" y="957466"/>
                  </a:lnTo>
                  <a:lnTo>
                    <a:pt x="0" y="893308"/>
                  </a:lnTo>
                  <a:lnTo>
                    <a:pt x="3980" y="893043"/>
                  </a:lnTo>
                  <a:cubicBezTo>
                    <a:pt x="18224" y="891834"/>
                    <a:pt x="31768" y="890123"/>
                    <a:pt x="43178" y="887146"/>
                  </a:cubicBezTo>
                  <a:cubicBezTo>
                    <a:pt x="88819" y="875240"/>
                    <a:pt x="95566" y="877224"/>
                    <a:pt x="169385" y="839521"/>
                  </a:cubicBezTo>
                  <a:cubicBezTo>
                    <a:pt x="243204" y="801818"/>
                    <a:pt x="384094" y="721649"/>
                    <a:pt x="486091" y="660927"/>
                  </a:cubicBezTo>
                  <a:cubicBezTo>
                    <a:pt x="588088" y="600205"/>
                    <a:pt x="678972" y="537102"/>
                    <a:pt x="781366" y="475190"/>
                  </a:cubicBezTo>
                  <a:cubicBezTo>
                    <a:pt x="883760" y="413278"/>
                    <a:pt x="994488" y="341443"/>
                    <a:pt x="1100453" y="289452"/>
                  </a:cubicBezTo>
                  <a:cubicBezTo>
                    <a:pt x="1206418" y="237461"/>
                    <a:pt x="1304447" y="201743"/>
                    <a:pt x="1417159" y="163246"/>
                  </a:cubicBezTo>
                  <a:cubicBezTo>
                    <a:pt x="1529872" y="124749"/>
                    <a:pt x="1671953" y="83474"/>
                    <a:pt x="1776728" y="58471"/>
                  </a:cubicBezTo>
                  <a:cubicBezTo>
                    <a:pt x="1881503" y="33468"/>
                    <a:pt x="1963260" y="22752"/>
                    <a:pt x="2045810" y="13227"/>
                  </a:cubicBezTo>
                  <a:cubicBezTo>
                    <a:pt x="2107723" y="6083"/>
                    <a:pt x="2177002" y="502"/>
                    <a:pt x="2228031" y="0"/>
                  </a:cubicBez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47" name="任意多边形 246"/>
            <p:cNvSpPr/>
            <p:nvPr/>
          </p:nvSpPr>
          <p:spPr>
            <a:xfrm>
              <a:off x="995032" y="5563945"/>
              <a:ext cx="2349322" cy="616743"/>
            </a:xfrm>
            <a:custGeom>
              <a:avLst/>
              <a:gdLst>
                <a:gd name="connsiteX0" fmla="*/ 1657664 w 2349322"/>
                <a:gd name="connsiteY0" fmla="*/ 1021 h 616743"/>
                <a:gd name="connsiteX1" fmla="*/ 1971989 w 2349322"/>
                <a:gd name="connsiteY1" fmla="*/ 12928 h 616743"/>
                <a:gd name="connsiteX2" fmla="*/ 2176777 w 2349322"/>
                <a:gd name="connsiteY2" fmla="*/ 34358 h 616743"/>
                <a:gd name="connsiteX3" fmla="*/ 2226299 w 2349322"/>
                <a:gd name="connsiteY3" fmla="*/ 41874 h 616743"/>
                <a:gd name="connsiteX4" fmla="*/ 2253292 w 2349322"/>
                <a:gd name="connsiteY4" fmla="*/ 45933 h 616743"/>
                <a:gd name="connsiteX5" fmla="*/ 2268603 w 2349322"/>
                <a:gd name="connsiteY5" fmla="*/ 103304 h 616743"/>
                <a:gd name="connsiteX6" fmla="*/ 2295838 w 2349322"/>
                <a:gd name="connsiteY6" fmla="*/ 189141 h 616743"/>
                <a:gd name="connsiteX7" fmla="*/ 2326162 w 2349322"/>
                <a:gd name="connsiteY7" fmla="*/ 264746 h 616743"/>
                <a:gd name="connsiteX8" fmla="*/ 2349322 w 2349322"/>
                <a:gd name="connsiteY8" fmla="*/ 311015 h 616743"/>
                <a:gd name="connsiteX9" fmla="*/ 2348264 w 2349322"/>
                <a:gd name="connsiteY9" fmla="*/ 310808 h 616743"/>
                <a:gd name="connsiteX10" fmla="*/ 2262502 w 2349322"/>
                <a:gd name="connsiteY10" fmla="*/ 293916 h 616743"/>
                <a:gd name="connsiteX11" fmla="*/ 1924365 w 2349322"/>
                <a:gd name="connsiteY11" fmla="*/ 222479 h 616743"/>
                <a:gd name="connsiteX12" fmla="*/ 1548126 w 2349322"/>
                <a:gd name="connsiteY12" fmla="*/ 172472 h 616743"/>
                <a:gd name="connsiteX13" fmla="*/ 1143314 w 2349322"/>
                <a:gd name="connsiteY13" fmla="*/ 201047 h 616743"/>
                <a:gd name="connsiteX14" fmla="*/ 800415 w 2349322"/>
                <a:gd name="connsiteY14" fmla="*/ 289154 h 616743"/>
                <a:gd name="connsiteX15" fmla="*/ 548002 w 2349322"/>
                <a:gd name="connsiteY15" fmla="*/ 389166 h 616743"/>
                <a:gd name="connsiteX16" fmla="*/ 340834 w 2349322"/>
                <a:gd name="connsiteY16" fmla="*/ 491560 h 616743"/>
                <a:gd name="connsiteX17" fmla="*/ 95565 w 2349322"/>
                <a:gd name="connsiteY17" fmla="*/ 586810 h 616743"/>
                <a:gd name="connsiteX18" fmla="*/ 37131 w 2349322"/>
                <a:gd name="connsiteY18" fmla="*/ 605600 h 616743"/>
                <a:gd name="connsiteX19" fmla="*/ 0 w 2349322"/>
                <a:gd name="connsiteY19" fmla="*/ 616743 h 616743"/>
                <a:gd name="connsiteX20" fmla="*/ 0 w 2349322"/>
                <a:gd name="connsiteY20" fmla="*/ 556569 h 616743"/>
                <a:gd name="connsiteX21" fmla="*/ 59845 w 2349322"/>
                <a:gd name="connsiteY21" fmla="*/ 536803 h 616743"/>
                <a:gd name="connsiteX22" fmla="*/ 264632 w 2349322"/>
                <a:gd name="connsiteY22" fmla="*/ 453459 h 616743"/>
                <a:gd name="connsiteX23" fmla="*/ 583720 w 2349322"/>
                <a:gd name="connsiteY23" fmla="*/ 291534 h 616743"/>
                <a:gd name="connsiteX24" fmla="*/ 940907 w 2349322"/>
                <a:gd name="connsiteY24" fmla="*/ 131990 h 616743"/>
                <a:gd name="connsiteX25" fmla="*/ 1283807 w 2349322"/>
                <a:gd name="connsiteY25" fmla="*/ 39122 h 616743"/>
                <a:gd name="connsiteX26" fmla="*/ 1657664 w 2349322"/>
                <a:gd name="connsiteY26" fmla="*/ 1021 h 616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49322" h="616743">
                  <a:moveTo>
                    <a:pt x="1657664" y="1021"/>
                  </a:moveTo>
                  <a:cubicBezTo>
                    <a:pt x="1772361" y="-3345"/>
                    <a:pt x="1885470" y="7372"/>
                    <a:pt x="1971989" y="12928"/>
                  </a:cubicBezTo>
                  <a:cubicBezTo>
                    <a:pt x="2058508" y="18484"/>
                    <a:pt x="2110896" y="20864"/>
                    <a:pt x="2176777" y="34358"/>
                  </a:cubicBezTo>
                  <a:cubicBezTo>
                    <a:pt x="2193247" y="37732"/>
                    <a:pt x="2209817" y="39815"/>
                    <a:pt x="2226299" y="41874"/>
                  </a:cubicBezTo>
                  <a:lnTo>
                    <a:pt x="2253292" y="45933"/>
                  </a:lnTo>
                  <a:lnTo>
                    <a:pt x="2268603" y="103304"/>
                  </a:lnTo>
                  <a:cubicBezTo>
                    <a:pt x="2277483" y="133628"/>
                    <a:pt x="2286710" y="162550"/>
                    <a:pt x="2295838" y="189141"/>
                  </a:cubicBezTo>
                  <a:cubicBezTo>
                    <a:pt x="2304966" y="215732"/>
                    <a:pt x="2315236" y="240834"/>
                    <a:pt x="2326162" y="264746"/>
                  </a:cubicBezTo>
                  <a:lnTo>
                    <a:pt x="2349322" y="311015"/>
                  </a:lnTo>
                  <a:lnTo>
                    <a:pt x="2348264" y="310808"/>
                  </a:lnTo>
                  <a:cubicBezTo>
                    <a:pt x="2319057" y="304929"/>
                    <a:pt x="2290085" y="299075"/>
                    <a:pt x="2262502" y="293916"/>
                  </a:cubicBezTo>
                  <a:cubicBezTo>
                    <a:pt x="2152171" y="273279"/>
                    <a:pt x="2043428" y="242720"/>
                    <a:pt x="1924365" y="222479"/>
                  </a:cubicBezTo>
                  <a:cubicBezTo>
                    <a:pt x="1805302" y="202238"/>
                    <a:pt x="1678301" y="178425"/>
                    <a:pt x="1548126" y="172472"/>
                  </a:cubicBezTo>
                  <a:cubicBezTo>
                    <a:pt x="1417951" y="166519"/>
                    <a:pt x="1267932" y="181600"/>
                    <a:pt x="1143314" y="201047"/>
                  </a:cubicBezTo>
                  <a:cubicBezTo>
                    <a:pt x="1018696" y="220494"/>
                    <a:pt x="899634" y="257801"/>
                    <a:pt x="800415" y="289154"/>
                  </a:cubicBezTo>
                  <a:cubicBezTo>
                    <a:pt x="701196" y="320507"/>
                    <a:pt x="624599" y="355432"/>
                    <a:pt x="548002" y="389166"/>
                  </a:cubicBezTo>
                  <a:cubicBezTo>
                    <a:pt x="471405" y="422900"/>
                    <a:pt x="416240" y="458619"/>
                    <a:pt x="340834" y="491560"/>
                  </a:cubicBezTo>
                  <a:cubicBezTo>
                    <a:pt x="265428" y="524501"/>
                    <a:pt x="169781" y="563394"/>
                    <a:pt x="95565" y="586810"/>
                  </a:cubicBezTo>
                  <a:cubicBezTo>
                    <a:pt x="77011" y="592664"/>
                    <a:pt x="57068" y="599238"/>
                    <a:pt x="37131" y="605600"/>
                  </a:cubicBezTo>
                  <a:lnTo>
                    <a:pt x="0" y="616743"/>
                  </a:lnTo>
                  <a:lnTo>
                    <a:pt x="0" y="556569"/>
                  </a:lnTo>
                  <a:lnTo>
                    <a:pt x="59845" y="536803"/>
                  </a:lnTo>
                  <a:cubicBezTo>
                    <a:pt x="130489" y="508228"/>
                    <a:pt x="177320" y="494337"/>
                    <a:pt x="264632" y="453459"/>
                  </a:cubicBezTo>
                  <a:cubicBezTo>
                    <a:pt x="351944" y="412581"/>
                    <a:pt x="471008" y="345112"/>
                    <a:pt x="583720" y="291534"/>
                  </a:cubicBezTo>
                  <a:cubicBezTo>
                    <a:pt x="696432" y="237956"/>
                    <a:pt x="824226" y="174059"/>
                    <a:pt x="940907" y="131990"/>
                  </a:cubicBezTo>
                  <a:cubicBezTo>
                    <a:pt x="1057588" y="89921"/>
                    <a:pt x="1164348" y="60950"/>
                    <a:pt x="1283807" y="39122"/>
                  </a:cubicBezTo>
                  <a:cubicBezTo>
                    <a:pt x="1403266" y="17294"/>
                    <a:pt x="1542967" y="5387"/>
                    <a:pt x="1657664" y="1021"/>
                  </a:cubicBez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48" name="任意多边形 247"/>
            <p:cNvSpPr/>
            <p:nvPr/>
          </p:nvSpPr>
          <p:spPr>
            <a:xfrm>
              <a:off x="995032" y="5866996"/>
              <a:ext cx="2681834" cy="484450"/>
            </a:xfrm>
            <a:custGeom>
              <a:avLst/>
              <a:gdLst>
                <a:gd name="connsiteX0" fmla="*/ 1305240 w 2681834"/>
                <a:gd name="connsiteY0" fmla="*/ 388 h 484450"/>
                <a:gd name="connsiteX1" fmla="*/ 1676715 w 2681834"/>
                <a:gd name="connsiteY1" fmla="*/ 57538 h 484450"/>
                <a:gd name="connsiteX2" fmla="*/ 2098196 w 2681834"/>
                <a:gd name="connsiteY2" fmla="*/ 152788 h 484450"/>
                <a:gd name="connsiteX3" fmla="*/ 2372040 w 2681834"/>
                <a:gd name="connsiteY3" fmla="*/ 219464 h 484450"/>
                <a:gd name="connsiteX4" fmla="*/ 2477244 w 2681834"/>
                <a:gd name="connsiteY4" fmla="*/ 241298 h 484450"/>
                <a:gd name="connsiteX5" fmla="*/ 2487529 w 2681834"/>
                <a:gd name="connsiteY5" fmla="*/ 260242 h 484450"/>
                <a:gd name="connsiteX6" fmla="*/ 2548251 w 2681834"/>
                <a:gd name="connsiteY6" fmla="*/ 352813 h 484450"/>
                <a:gd name="connsiteX7" fmla="*/ 2619093 w 2681834"/>
                <a:gd name="connsiteY7" fmla="*/ 431097 h 484450"/>
                <a:gd name="connsiteX8" fmla="*/ 2681834 w 2681834"/>
                <a:gd name="connsiteY8" fmla="*/ 484450 h 484450"/>
                <a:gd name="connsiteX9" fmla="*/ 2654737 w 2681834"/>
                <a:gd name="connsiteY9" fmla="*/ 481847 h 484450"/>
                <a:gd name="connsiteX10" fmla="*/ 2476814 w 2681834"/>
                <a:gd name="connsiteY10" fmla="*/ 438538 h 484450"/>
                <a:gd name="connsiteX11" fmla="*/ 2205351 w 2681834"/>
                <a:gd name="connsiteY11" fmla="*/ 355195 h 484450"/>
                <a:gd name="connsiteX12" fmla="*/ 1810064 w 2681834"/>
                <a:gd name="connsiteY12" fmla="*/ 226607 h 484450"/>
                <a:gd name="connsiteX13" fmla="*/ 1486214 w 2681834"/>
                <a:gd name="connsiteY13" fmla="*/ 138500 h 484450"/>
                <a:gd name="connsiteX14" fmla="*/ 1136170 w 2681834"/>
                <a:gd name="connsiteY14" fmla="*/ 133738 h 484450"/>
                <a:gd name="connsiteX15" fmla="*/ 719451 w 2681834"/>
                <a:gd name="connsiteY15" fmla="*/ 224226 h 484450"/>
                <a:gd name="connsiteX16" fmla="*/ 383695 w 2681834"/>
                <a:gd name="connsiteY16" fmla="*/ 348051 h 484450"/>
                <a:gd name="connsiteX17" fmla="*/ 83658 w 2681834"/>
                <a:gd name="connsiteY17" fmla="*/ 462350 h 484450"/>
                <a:gd name="connsiteX18" fmla="*/ 32687 w 2681834"/>
                <a:gd name="connsiteY18" fmla="*/ 474691 h 484450"/>
                <a:gd name="connsiteX19" fmla="*/ 0 w 2681834"/>
                <a:gd name="connsiteY19" fmla="*/ 480878 h 484450"/>
                <a:gd name="connsiteX20" fmla="*/ 0 w 2681834"/>
                <a:gd name="connsiteY20" fmla="*/ 370833 h 484450"/>
                <a:gd name="connsiteX21" fmla="*/ 9773 w 2681834"/>
                <a:gd name="connsiteY21" fmla="*/ 369003 h 484450"/>
                <a:gd name="connsiteX22" fmla="*/ 57465 w 2681834"/>
                <a:gd name="connsiteY22" fmla="*/ 357576 h 484450"/>
                <a:gd name="connsiteX23" fmla="*/ 319402 w 2681834"/>
                <a:gd name="connsiteY23" fmla="*/ 276613 h 484450"/>
                <a:gd name="connsiteX24" fmla="*/ 624202 w 2681834"/>
                <a:gd name="connsiteY24" fmla="*/ 148026 h 484450"/>
                <a:gd name="connsiteX25" fmla="*/ 971865 w 2681834"/>
                <a:gd name="connsiteY25" fmla="*/ 38488 h 484450"/>
                <a:gd name="connsiteX26" fmla="*/ 1305240 w 2681834"/>
                <a:gd name="connsiteY26" fmla="*/ 388 h 484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81834" h="484450">
                  <a:moveTo>
                    <a:pt x="1305240" y="388"/>
                  </a:moveTo>
                  <a:cubicBezTo>
                    <a:pt x="1422715" y="3563"/>
                    <a:pt x="1544556" y="32138"/>
                    <a:pt x="1676715" y="57538"/>
                  </a:cubicBezTo>
                  <a:cubicBezTo>
                    <a:pt x="1808874" y="82938"/>
                    <a:pt x="1982308" y="125800"/>
                    <a:pt x="2098196" y="152788"/>
                  </a:cubicBezTo>
                  <a:cubicBezTo>
                    <a:pt x="2214084" y="179776"/>
                    <a:pt x="2287109" y="199620"/>
                    <a:pt x="2372040" y="219464"/>
                  </a:cubicBezTo>
                  <a:lnTo>
                    <a:pt x="2477244" y="241298"/>
                  </a:lnTo>
                  <a:lnTo>
                    <a:pt x="2487529" y="260242"/>
                  </a:lnTo>
                  <a:cubicBezTo>
                    <a:pt x="2506381" y="293282"/>
                    <a:pt x="2525629" y="323841"/>
                    <a:pt x="2548251" y="352813"/>
                  </a:cubicBezTo>
                  <a:cubicBezTo>
                    <a:pt x="2570873" y="381785"/>
                    <a:pt x="2594090" y="407185"/>
                    <a:pt x="2619093" y="431097"/>
                  </a:cubicBezTo>
                  <a:lnTo>
                    <a:pt x="2681834" y="484450"/>
                  </a:lnTo>
                  <a:lnTo>
                    <a:pt x="2654737" y="481847"/>
                  </a:lnTo>
                  <a:cubicBezTo>
                    <a:pt x="2590965" y="472322"/>
                    <a:pt x="2541703" y="455207"/>
                    <a:pt x="2476814" y="438538"/>
                  </a:cubicBezTo>
                  <a:cubicBezTo>
                    <a:pt x="2390295" y="416313"/>
                    <a:pt x="2316476" y="390517"/>
                    <a:pt x="2205351" y="355195"/>
                  </a:cubicBezTo>
                  <a:cubicBezTo>
                    <a:pt x="2094226" y="319873"/>
                    <a:pt x="1929920" y="262723"/>
                    <a:pt x="1810064" y="226607"/>
                  </a:cubicBezTo>
                  <a:cubicBezTo>
                    <a:pt x="1690208" y="190491"/>
                    <a:pt x="1598530" y="153978"/>
                    <a:pt x="1486214" y="138500"/>
                  </a:cubicBezTo>
                  <a:cubicBezTo>
                    <a:pt x="1373898" y="123022"/>
                    <a:pt x="1263964" y="119450"/>
                    <a:pt x="1136170" y="133738"/>
                  </a:cubicBezTo>
                  <a:cubicBezTo>
                    <a:pt x="1008376" y="148026"/>
                    <a:pt x="844864" y="188507"/>
                    <a:pt x="719451" y="224226"/>
                  </a:cubicBezTo>
                  <a:cubicBezTo>
                    <a:pt x="594039" y="259945"/>
                    <a:pt x="489661" y="308364"/>
                    <a:pt x="383695" y="348051"/>
                  </a:cubicBezTo>
                  <a:cubicBezTo>
                    <a:pt x="277729" y="387738"/>
                    <a:pt x="203514" y="427822"/>
                    <a:pt x="83658" y="462350"/>
                  </a:cubicBezTo>
                  <a:cubicBezTo>
                    <a:pt x="68676" y="466666"/>
                    <a:pt x="51443" y="470759"/>
                    <a:pt x="32687" y="474691"/>
                  </a:cubicBezTo>
                  <a:lnTo>
                    <a:pt x="0" y="480878"/>
                  </a:lnTo>
                  <a:lnTo>
                    <a:pt x="0" y="370833"/>
                  </a:lnTo>
                  <a:lnTo>
                    <a:pt x="9773" y="369003"/>
                  </a:lnTo>
                  <a:cubicBezTo>
                    <a:pt x="28568" y="365154"/>
                    <a:pt x="44914" y="361346"/>
                    <a:pt x="57465" y="357576"/>
                  </a:cubicBezTo>
                  <a:cubicBezTo>
                    <a:pt x="157874" y="327414"/>
                    <a:pt x="224946" y="311538"/>
                    <a:pt x="319402" y="276613"/>
                  </a:cubicBezTo>
                  <a:cubicBezTo>
                    <a:pt x="413858" y="241688"/>
                    <a:pt x="515458" y="187713"/>
                    <a:pt x="624202" y="148026"/>
                  </a:cubicBezTo>
                  <a:cubicBezTo>
                    <a:pt x="732946" y="108339"/>
                    <a:pt x="858359" y="63094"/>
                    <a:pt x="971865" y="38488"/>
                  </a:cubicBezTo>
                  <a:cubicBezTo>
                    <a:pt x="1085371" y="13882"/>
                    <a:pt x="1187765" y="-2787"/>
                    <a:pt x="1305240" y="388"/>
                  </a:cubicBezTo>
                  <a:close/>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grpSp>
          <p:nvGrpSpPr>
            <p:cNvPr id="249" name="组合 248"/>
            <p:cNvGrpSpPr/>
            <p:nvPr/>
          </p:nvGrpSpPr>
          <p:grpSpPr>
            <a:xfrm>
              <a:off x="4543129" y="3628074"/>
              <a:ext cx="210046" cy="282200"/>
              <a:chOff x="4543129" y="3628074"/>
              <a:chExt cx="210046" cy="282200"/>
            </a:xfrm>
          </p:grpSpPr>
          <p:sp>
            <p:nvSpPr>
              <p:cNvPr id="356" name="椭圆 355"/>
              <p:cNvSpPr/>
              <p:nvPr/>
            </p:nvSpPr>
            <p:spPr>
              <a:xfrm>
                <a:off x="4544142" y="3629474"/>
                <a:ext cx="208800" cy="280800"/>
              </a:xfrm>
              <a:prstGeom prst="ellipse">
                <a:avLst/>
              </a:prstGeom>
              <a:solidFill>
                <a:srgbClr val="EED3CB"/>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7" name="椭圆 356"/>
              <p:cNvSpPr>
                <a:spLocks noChangeAspect="1"/>
              </p:cNvSpPr>
              <p:nvPr/>
            </p:nvSpPr>
            <p:spPr>
              <a:xfrm>
                <a:off x="4603193" y="385880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8" name="椭圆 357"/>
              <p:cNvSpPr>
                <a:spLocks noChangeAspect="1"/>
              </p:cNvSpPr>
              <p:nvPr/>
            </p:nvSpPr>
            <p:spPr>
              <a:xfrm>
                <a:off x="4630618" y="362807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9" name="椭圆 358"/>
              <p:cNvSpPr>
                <a:spLocks noChangeAspect="1"/>
              </p:cNvSpPr>
              <p:nvPr/>
            </p:nvSpPr>
            <p:spPr>
              <a:xfrm>
                <a:off x="4587342" y="364507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60" name="椭圆 359"/>
              <p:cNvSpPr>
                <a:spLocks noChangeAspect="1"/>
              </p:cNvSpPr>
              <p:nvPr/>
            </p:nvSpPr>
            <p:spPr>
              <a:xfrm>
                <a:off x="4557776" y="368379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61" name="椭圆 360"/>
              <p:cNvSpPr>
                <a:spLocks noChangeAspect="1"/>
              </p:cNvSpPr>
              <p:nvPr/>
            </p:nvSpPr>
            <p:spPr>
              <a:xfrm>
                <a:off x="4667915" y="365134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62" name="椭圆 361"/>
              <p:cNvSpPr>
                <a:spLocks noChangeAspect="1"/>
              </p:cNvSpPr>
              <p:nvPr/>
            </p:nvSpPr>
            <p:spPr>
              <a:xfrm>
                <a:off x="4694539" y="368946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63" name="椭圆 362"/>
              <p:cNvSpPr>
                <a:spLocks noChangeAspect="1"/>
              </p:cNvSpPr>
              <p:nvPr/>
            </p:nvSpPr>
            <p:spPr>
              <a:xfrm>
                <a:off x="4605207" y="368933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64" name="椭圆 363"/>
              <p:cNvSpPr>
                <a:spLocks noChangeAspect="1"/>
              </p:cNvSpPr>
              <p:nvPr/>
            </p:nvSpPr>
            <p:spPr>
              <a:xfrm>
                <a:off x="4624474" y="3664508"/>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65" name="椭圆 364"/>
              <p:cNvSpPr>
                <a:spLocks noChangeAspect="1"/>
              </p:cNvSpPr>
              <p:nvPr/>
            </p:nvSpPr>
            <p:spPr>
              <a:xfrm>
                <a:off x="4543129" y="3731568"/>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66" name="椭圆 365"/>
              <p:cNvSpPr>
                <a:spLocks noChangeAspect="1"/>
              </p:cNvSpPr>
              <p:nvPr/>
            </p:nvSpPr>
            <p:spPr>
              <a:xfrm>
                <a:off x="4706375" y="373463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67" name="椭圆 366"/>
              <p:cNvSpPr>
                <a:spLocks noChangeAspect="1"/>
              </p:cNvSpPr>
              <p:nvPr/>
            </p:nvSpPr>
            <p:spPr>
              <a:xfrm>
                <a:off x="4699797" y="378143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68" name="椭圆 367"/>
              <p:cNvSpPr>
                <a:spLocks noChangeAspect="1"/>
              </p:cNvSpPr>
              <p:nvPr/>
            </p:nvSpPr>
            <p:spPr>
              <a:xfrm>
                <a:off x="4680477" y="382698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69" name="椭圆 368"/>
              <p:cNvSpPr>
                <a:spLocks noChangeAspect="1"/>
              </p:cNvSpPr>
              <p:nvPr/>
            </p:nvSpPr>
            <p:spPr>
              <a:xfrm>
                <a:off x="4550461" y="378072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0" name="椭圆 369"/>
              <p:cNvSpPr>
                <a:spLocks noChangeAspect="1"/>
              </p:cNvSpPr>
              <p:nvPr/>
            </p:nvSpPr>
            <p:spPr>
              <a:xfrm>
                <a:off x="4583345" y="372495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1" name="椭圆 370"/>
              <p:cNvSpPr>
                <a:spLocks noChangeAspect="1"/>
              </p:cNvSpPr>
              <p:nvPr/>
            </p:nvSpPr>
            <p:spPr>
              <a:xfrm>
                <a:off x="4652338" y="369361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2" name="椭圆 371"/>
              <p:cNvSpPr>
                <a:spLocks noChangeAspect="1"/>
              </p:cNvSpPr>
              <p:nvPr/>
            </p:nvSpPr>
            <p:spPr>
              <a:xfrm>
                <a:off x="4669546" y="373043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3" name="椭圆 372"/>
              <p:cNvSpPr>
                <a:spLocks noChangeAspect="1"/>
              </p:cNvSpPr>
              <p:nvPr/>
            </p:nvSpPr>
            <p:spPr>
              <a:xfrm>
                <a:off x="4626524" y="373032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4" name="椭圆 373"/>
              <p:cNvSpPr>
                <a:spLocks noChangeAspect="1"/>
              </p:cNvSpPr>
              <p:nvPr/>
            </p:nvSpPr>
            <p:spPr>
              <a:xfrm>
                <a:off x="4567479" y="382422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5" name="椭圆 374"/>
              <p:cNvSpPr>
                <a:spLocks noChangeAspect="1"/>
              </p:cNvSpPr>
              <p:nvPr/>
            </p:nvSpPr>
            <p:spPr>
              <a:xfrm>
                <a:off x="4647817" y="385880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6" name="椭圆 375"/>
              <p:cNvSpPr>
                <a:spLocks noChangeAspect="1"/>
              </p:cNvSpPr>
              <p:nvPr/>
            </p:nvSpPr>
            <p:spPr>
              <a:xfrm>
                <a:off x="4581703" y="3762958"/>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7" name="椭圆 376"/>
              <p:cNvSpPr>
                <a:spLocks noChangeAspect="1"/>
              </p:cNvSpPr>
              <p:nvPr/>
            </p:nvSpPr>
            <p:spPr>
              <a:xfrm>
                <a:off x="4627381" y="3753003"/>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8" name="椭圆 377"/>
              <p:cNvSpPr>
                <a:spLocks noChangeAspect="1"/>
              </p:cNvSpPr>
              <p:nvPr/>
            </p:nvSpPr>
            <p:spPr>
              <a:xfrm>
                <a:off x="4669907" y="376722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79" name="椭圆 378"/>
              <p:cNvSpPr>
                <a:spLocks noChangeAspect="1"/>
              </p:cNvSpPr>
              <p:nvPr/>
            </p:nvSpPr>
            <p:spPr>
              <a:xfrm>
                <a:off x="4593449" y="3803138"/>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80" name="椭圆 379"/>
              <p:cNvSpPr>
                <a:spLocks noChangeAspect="1"/>
              </p:cNvSpPr>
              <p:nvPr/>
            </p:nvSpPr>
            <p:spPr>
              <a:xfrm>
                <a:off x="4625157" y="378655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81" name="椭圆 380"/>
              <p:cNvSpPr>
                <a:spLocks noChangeAspect="1"/>
              </p:cNvSpPr>
              <p:nvPr/>
            </p:nvSpPr>
            <p:spPr>
              <a:xfrm>
                <a:off x="4615046" y="3822238"/>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82" name="椭圆 381"/>
              <p:cNvSpPr>
                <a:spLocks noChangeAspect="1"/>
              </p:cNvSpPr>
              <p:nvPr/>
            </p:nvSpPr>
            <p:spPr>
              <a:xfrm>
                <a:off x="4660285" y="3810333"/>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50" name="组合 249"/>
            <p:cNvGrpSpPr/>
            <p:nvPr/>
          </p:nvGrpSpPr>
          <p:grpSpPr>
            <a:xfrm>
              <a:off x="4334404" y="3621462"/>
              <a:ext cx="208800" cy="288000"/>
              <a:chOff x="4334404" y="3621462"/>
              <a:chExt cx="208800" cy="288000"/>
            </a:xfrm>
          </p:grpSpPr>
          <p:sp>
            <p:nvSpPr>
              <p:cNvPr id="331" name="椭圆 330"/>
              <p:cNvSpPr/>
              <p:nvPr/>
            </p:nvSpPr>
            <p:spPr>
              <a:xfrm rot="600000">
                <a:off x="4334404" y="3621462"/>
                <a:ext cx="208800" cy="288000"/>
              </a:xfrm>
              <a:prstGeom prst="ellipse">
                <a:avLst/>
              </a:prstGeom>
              <a:solidFill>
                <a:srgbClr val="EED3CB"/>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32" name="椭圆 331"/>
              <p:cNvSpPr>
                <a:spLocks noChangeAspect="1"/>
              </p:cNvSpPr>
              <p:nvPr/>
            </p:nvSpPr>
            <p:spPr>
              <a:xfrm>
                <a:off x="4382170" y="364067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33" name="椭圆 332"/>
              <p:cNvSpPr>
                <a:spLocks noChangeAspect="1"/>
              </p:cNvSpPr>
              <p:nvPr/>
            </p:nvSpPr>
            <p:spPr>
              <a:xfrm>
                <a:off x="4426982" y="362375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34" name="椭圆 333"/>
              <p:cNvSpPr>
                <a:spLocks noChangeAspect="1"/>
              </p:cNvSpPr>
              <p:nvPr/>
            </p:nvSpPr>
            <p:spPr>
              <a:xfrm>
                <a:off x="4469159" y="364340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35" name="椭圆 334"/>
              <p:cNvSpPr>
                <a:spLocks noChangeAspect="1"/>
              </p:cNvSpPr>
              <p:nvPr/>
            </p:nvSpPr>
            <p:spPr>
              <a:xfrm>
                <a:off x="4351802" y="368022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36" name="椭圆 335"/>
              <p:cNvSpPr>
                <a:spLocks noChangeAspect="1"/>
              </p:cNvSpPr>
              <p:nvPr/>
            </p:nvSpPr>
            <p:spPr>
              <a:xfrm>
                <a:off x="4426367" y="366348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37" name="椭圆 336"/>
              <p:cNvSpPr>
                <a:spLocks noChangeAspect="1"/>
              </p:cNvSpPr>
              <p:nvPr/>
            </p:nvSpPr>
            <p:spPr>
              <a:xfrm>
                <a:off x="4334883" y="3725196"/>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38" name="椭圆 337"/>
              <p:cNvSpPr>
                <a:spLocks noChangeAspect="1"/>
              </p:cNvSpPr>
              <p:nvPr/>
            </p:nvSpPr>
            <p:spPr>
              <a:xfrm>
                <a:off x="4334947" y="377196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39" name="椭圆 338"/>
              <p:cNvSpPr>
                <a:spLocks noChangeAspect="1"/>
              </p:cNvSpPr>
              <p:nvPr/>
            </p:nvSpPr>
            <p:spPr>
              <a:xfrm>
                <a:off x="4491345" y="368638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0" name="椭圆 339"/>
              <p:cNvSpPr>
                <a:spLocks noChangeAspect="1"/>
              </p:cNvSpPr>
              <p:nvPr/>
            </p:nvSpPr>
            <p:spPr>
              <a:xfrm>
                <a:off x="4391692" y="3688743"/>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1" name="椭圆 340"/>
              <p:cNvSpPr>
                <a:spLocks noChangeAspect="1"/>
              </p:cNvSpPr>
              <p:nvPr/>
            </p:nvSpPr>
            <p:spPr>
              <a:xfrm>
                <a:off x="4348412" y="381846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2" name="椭圆 341"/>
              <p:cNvSpPr>
                <a:spLocks noChangeAspect="1"/>
              </p:cNvSpPr>
              <p:nvPr/>
            </p:nvSpPr>
            <p:spPr>
              <a:xfrm>
                <a:off x="4375282" y="385201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3" name="椭圆 342"/>
              <p:cNvSpPr>
                <a:spLocks noChangeAspect="1"/>
              </p:cNvSpPr>
              <p:nvPr/>
            </p:nvSpPr>
            <p:spPr>
              <a:xfrm>
                <a:off x="4422324" y="3851548"/>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4" name="椭圆 343"/>
              <p:cNvSpPr>
                <a:spLocks noChangeAspect="1"/>
              </p:cNvSpPr>
              <p:nvPr/>
            </p:nvSpPr>
            <p:spPr>
              <a:xfrm>
                <a:off x="4462895" y="3825023"/>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5" name="椭圆 344"/>
              <p:cNvSpPr>
                <a:spLocks noChangeAspect="1"/>
              </p:cNvSpPr>
              <p:nvPr/>
            </p:nvSpPr>
            <p:spPr>
              <a:xfrm>
                <a:off x="4484153" y="378208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6" name="椭圆 345"/>
              <p:cNvSpPr>
                <a:spLocks noChangeAspect="1"/>
              </p:cNvSpPr>
              <p:nvPr/>
            </p:nvSpPr>
            <p:spPr>
              <a:xfrm>
                <a:off x="4394298" y="381017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7" name="椭圆 346"/>
              <p:cNvSpPr>
                <a:spLocks noChangeAspect="1"/>
              </p:cNvSpPr>
              <p:nvPr/>
            </p:nvSpPr>
            <p:spPr>
              <a:xfrm>
                <a:off x="4442464" y="380650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8" name="椭圆 347"/>
              <p:cNvSpPr>
                <a:spLocks noChangeAspect="1"/>
              </p:cNvSpPr>
              <p:nvPr/>
            </p:nvSpPr>
            <p:spPr>
              <a:xfrm>
                <a:off x="4374353" y="372271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49" name="椭圆 348"/>
              <p:cNvSpPr>
                <a:spLocks noChangeAspect="1"/>
              </p:cNvSpPr>
              <p:nvPr/>
            </p:nvSpPr>
            <p:spPr>
              <a:xfrm>
                <a:off x="4365223" y="377018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0" name="椭圆 349"/>
              <p:cNvSpPr>
                <a:spLocks noChangeAspect="1"/>
              </p:cNvSpPr>
              <p:nvPr/>
            </p:nvSpPr>
            <p:spPr>
              <a:xfrm>
                <a:off x="4405341" y="376301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1" name="椭圆 350"/>
              <p:cNvSpPr>
                <a:spLocks noChangeAspect="1"/>
              </p:cNvSpPr>
              <p:nvPr/>
            </p:nvSpPr>
            <p:spPr>
              <a:xfrm>
                <a:off x="4439447" y="376073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2" name="椭圆 351"/>
              <p:cNvSpPr>
                <a:spLocks noChangeAspect="1"/>
              </p:cNvSpPr>
              <p:nvPr/>
            </p:nvSpPr>
            <p:spPr>
              <a:xfrm>
                <a:off x="4496014" y="373484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3" name="椭圆 352"/>
              <p:cNvSpPr>
                <a:spLocks noChangeAspect="1"/>
              </p:cNvSpPr>
              <p:nvPr/>
            </p:nvSpPr>
            <p:spPr>
              <a:xfrm>
                <a:off x="4419633" y="371661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4" name="椭圆 353"/>
              <p:cNvSpPr>
                <a:spLocks noChangeAspect="1"/>
              </p:cNvSpPr>
              <p:nvPr/>
            </p:nvSpPr>
            <p:spPr>
              <a:xfrm>
                <a:off x="4454354" y="368945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55" name="椭圆 354"/>
              <p:cNvSpPr>
                <a:spLocks noChangeAspect="1"/>
              </p:cNvSpPr>
              <p:nvPr/>
            </p:nvSpPr>
            <p:spPr>
              <a:xfrm>
                <a:off x="4462793" y="373015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51" name="组合 250"/>
            <p:cNvGrpSpPr/>
            <p:nvPr/>
          </p:nvGrpSpPr>
          <p:grpSpPr>
            <a:xfrm>
              <a:off x="4176635" y="3637798"/>
              <a:ext cx="162000" cy="252000"/>
              <a:chOff x="4176635" y="3637798"/>
              <a:chExt cx="162000" cy="252000"/>
            </a:xfrm>
          </p:grpSpPr>
          <p:sp>
            <p:nvSpPr>
              <p:cNvPr id="313" name="椭圆 312"/>
              <p:cNvSpPr/>
              <p:nvPr/>
            </p:nvSpPr>
            <p:spPr>
              <a:xfrm>
                <a:off x="4176635" y="3637798"/>
                <a:ext cx="162000" cy="252000"/>
              </a:xfrm>
              <a:prstGeom prst="ellipse">
                <a:avLst/>
              </a:prstGeom>
              <a:solidFill>
                <a:srgbClr val="EED3CB"/>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14" name="椭圆 313"/>
              <p:cNvSpPr>
                <a:spLocks noChangeAspect="1"/>
              </p:cNvSpPr>
              <p:nvPr/>
            </p:nvSpPr>
            <p:spPr>
              <a:xfrm>
                <a:off x="4193687" y="3678493"/>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15" name="椭圆 314"/>
              <p:cNvSpPr>
                <a:spLocks noChangeAspect="1"/>
              </p:cNvSpPr>
              <p:nvPr/>
            </p:nvSpPr>
            <p:spPr>
              <a:xfrm>
                <a:off x="4221418" y="364416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16" name="椭圆 315"/>
              <p:cNvSpPr>
                <a:spLocks noChangeAspect="1"/>
              </p:cNvSpPr>
              <p:nvPr/>
            </p:nvSpPr>
            <p:spPr>
              <a:xfrm>
                <a:off x="4267564" y="366090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17" name="椭圆 316"/>
              <p:cNvSpPr>
                <a:spLocks noChangeAspect="1"/>
              </p:cNvSpPr>
              <p:nvPr/>
            </p:nvSpPr>
            <p:spPr>
              <a:xfrm>
                <a:off x="4177227" y="371701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18" name="椭圆 317"/>
              <p:cNvSpPr>
                <a:spLocks noChangeAspect="1"/>
              </p:cNvSpPr>
              <p:nvPr/>
            </p:nvSpPr>
            <p:spPr>
              <a:xfrm>
                <a:off x="4287808" y="370536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19" name="椭圆 318"/>
              <p:cNvSpPr>
                <a:spLocks noChangeAspect="1"/>
              </p:cNvSpPr>
              <p:nvPr/>
            </p:nvSpPr>
            <p:spPr>
              <a:xfrm>
                <a:off x="4241201" y="368903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0" name="椭圆 319"/>
              <p:cNvSpPr>
                <a:spLocks noChangeAspect="1"/>
              </p:cNvSpPr>
              <p:nvPr/>
            </p:nvSpPr>
            <p:spPr>
              <a:xfrm>
                <a:off x="4181854" y="376463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1" name="椭圆 320"/>
              <p:cNvSpPr>
                <a:spLocks noChangeAspect="1"/>
              </p:cNvSpPr>
              <p:nvPr/>
            </p:nvSpPr>
            <p:spPr>
              <a:xfrm>
                <a:off x="4196484" y="380964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2" name="椭圆 321"/>
              <p:cNvSpPr>
                <a:spLocks noChangeAspect="1"/>
              </p:cNvSpPr>
              <p:nvPr/>
            </p:nvSpPr>
            <p:spPr>
              <a:xfrm>
                <a:off x="4248277" y="383844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3" name="椭圆 322"/>
              <p:cNvSpPr>
                <a:spLocks noChangeAspect="1"/>
              </p:cNvSpPr>
              <p:nvPr/>
            </p:nvSpPr>
            <p:spPr>
              <a:xfrm>
                <a:off x="4278612" y="380186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4" name="椭圆 323"/>
              <p:cNvSpPr>
                <a:spLocks noChangeAspect="1"/>
              </p:cNvSpPr>
              <p:nvPr/>
            </p:nvSpPr>
            <p:spPr>
              <a:xfrm>
                <a:off x="4290624" y="375531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5" name="椭圆 324"/>
              <p:cNvSpPr>
                <a:spLocks noChangeAspect="1"/>
              </p:cNvSpPr>
              <p:nvPr/>
            </p:nvSpPr>
            <p:spPr>
              <a:xfrm>
                <a:off x="4236723" y="379602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6" name="椭圆 325"/>
              <p:cNvSpPr>
                <a:spLocks noChangeAspect="1"/>
              </p:cNvSpPr>
              <p:nvPr/>
            </p:nvSpPr>
            <p:spPr>
              <a:xfrm>
                <a:off x="4215817" y="371937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7" name="椭圆 326"/>
              <p:cNvSpPr>
                <a:spLocks noChangeAspect="1"/>
              </p:cNvSpPr>
              <p:nvPr/>
            </p:nvSpPr>
            <p:spPr>
              <a:xfrm>
                <a:off x="4251060" y="373552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8" name="椭圆 327"/>
              <p:cNvSpPr>
                <a:spLocks noChangeAspect="1"/>
              </p:cNvSpPr>
              <p:nvPr/>
            </p:nvSpPr>
            <p:spPr>
              <a:xfrm>
                <a:off x="4217528" y="376675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29" name="椭圆 328"/>
              <p:cNvSpPr>
                <a:spLocks noChangeAspect="1"/>
              </p:cNvSpPr>
              <p:nvPr/>
            </p:nvSpPr>
            <p:spPr>
              <a:xfrm>
                <a:off x="4254024" y="3775433"/>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30" name="椭圆 329"/>
              <p:cNvSpPr>
                <a:spLocks noChangeAspect="1"/>
              </p:cNvSpPr>
              <p:nvPr/>
            </p:nvSpPr>
            <p:spPr>
              <a:xfrm>
                <a:off x="4215345" y="383604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52" name="组合 251"/>
            <p:cNvGrpSpPr/>
            <p:nvPr/>
          </p:nvGrpSpPr>
          <p:grpSpPr>
            <a:xfrm>
              <a:off x="4015164" y="3655565"/>
              <a:ext cx="172800" cy="280800"/>
              <a:chOff x="4015164" y="3655565"/>
              <a:chExt cx="172800" cy="280800"/>
            </a:xfrm>
          </p:grpSpPr>
          <p:sp>
            <p:nvSpPr>
              <p:cNvPr id="292" name="椭圆 291"/>
              <p:cNvSpPr/>
              <p:nvPr/>
            </p:nvSpPr>
            <p:spPr>
              <a:xfrm>
                <a:off x="4015164" y="3655565"/>
                <a:ext cx="172800" cy="280800"/>
              </a:xfrm>
              <a:prstGeom prst="ellipse">
                <a:avLst/>
              </a:prstGeom>
              <a:solidFill>
                <a:srgbClr val="EED3CB"/>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3" name="椭圆 292"/>
              <p:cNvSpPr>
                <a:spLocks noChangeAspect="1"/>
              </p:cNvSpPr>
              <p:nvPr/>
            </p:nvSpPr>
            <p:spPr>
              <a:xfrm>
                <a:off x="4050046" y="366756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4" name="椭圆 293"/>
              <p:cNvSpPr>
                <a:spLocks noChangeAspect="1"/>
              </p:cNvSpPr>
              <p:nvPr/>
            </p:nvSpPr>
            <p:spPr>
              <a:xfrm>
                <a:off x="4098313" y="3663556"/>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5" name="椭圆 294"/>
              <p:cNvSpPr>
                <a:spLocks noChangeAspect="1"/>
              </p:cNvSpPr>
              <p:nvPr/>
            </p:nvSpPr>
            <p:spPr>
              <a:xfrm>
                <a:off x="4026827" y="371235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6" name="椭圆 295"/>
              <p:cNvSpPr>
                <a:spLocks noChangeAspect="1"/>
              </p:cNvSpPr>
              <p:nvPr/>
            </p:nvSpPr>
            <p:spPr>
              <a:xfrm>
                <a:off x="4126546" y="370302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7" name="椭圆 296"/>
              <p:cNvSpPr>
                <a:spLocks noChangeAspect="1"/>
              </p:cNvSpPr>
              <p:nvPr/>
            </p:nvSpPr>
            <p:spPr>
              <a:xfrm>
                <a:off x="4077019" y="370778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8" name="椭圆 297"/>
              <p:cNvSpPr>
                <a:spLocks noChangeAspect="1"/>
              </p:cNvSpPr>
              <p:nvPr/>
            </p:nvSpPr>
            <p:spPr>
              <a:xfrm>
                <a:off x="4017845" y="376158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9" name="椭圆 298"/>
              <p:cNvSpPr>
                <a:spLocks noChangeAspect="1"/>
              </p:cNvSpPr>
              <p:nvPr/>
            </p:nvSpPr>
            <p:spPr>
              <a:xfrm>
                <a:off x="4017883" y="380529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0" name="椭圆 299"/>
              <p:cNvSpPr>
                <a:spLocks noChangeAspect="1"/>
              </p:cNvSpPr>
              <p:nvPr/>
            </p:nvSpPr>
            <p:spPr>
              <a:xfrm>
                <a:off x="4139941" y="3750733"/>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1" name="椭圆 300"/>
              <p:cNvSpPr>
                <a:spLocks noChangeAspect="1"/>
              </p:cNvSpPr>
              <p:nvPr/>
            </p:nvSpPr>
            <p:spPr>
              <a:xfrm>
                <a:off x="4137086" y="379976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2" name="椭圆 301"/>
              <p:cNvSpPr>
                <a:spLocks noChangeAspect="1"/>
              </p:cNvSpPr>
              <p:nvPr/>
            </p:nvSpPr>
            <p:spPr>
              <a:xfrm>
                <a:off x="4035150" y="385108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3" name="椭圆 302"/>
              <p:cNvSpPr>
                <a:spLocks noChangeAspect="1"/>
              </p:cNvSpPr>
              <p:nvPr/>
            </p:nvSpPr>
            <p:spPr>
              <a:xfrm>
                <a:off x="4069165" y="3884458"/>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4" name="椭圆 303"/>
              <p:cNvSpPr>
                <a:spLocks noChangeAspect="1"/>
              </p:cNvSpPr>
              <p:nvPr/>
            </p:nvSpPr>
            <p:spPr>
              <a:xfrm>
                <a:off x="4112213" y="386714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5" name="椭圆 304"/>
              <p:cNvSpPr>
                <a:spLocks noChangeAspect="1"/>
              </p:cNvSpPr>
              <p:nvPr/>
            </p:nvSpPr>
            <p:spPr>
              <a:xfrm>
                <a:off x="4129266" y="383663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6" name="椭圆 305"/>
              <p:cNvSpPr>
                <a:spLocks noChangeAspect="1"/>
              </p:cNvSpPr>
              <p:nvPr/>
            </p:nvSpPr>
            <p:spPr>
              <a:xfrm>
                <a:off x="4053673" y="374319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7" name="椭圆 306"/>
              <p:cNvSpPr>
                <a:spLocks noChangeAspect="1"/>
              </p:cNvSpPr>
              <p:nvPr/>
            </p:nvSpPr>
            <p:spPr>
              <a:xfrm>
                <a:off x="4101656" y="374339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8" name="椭圆 307"/>
              <p:cNvSpPr>
                <a:spLocks noChangeAspect="1"/>
              </p:cNvSpPr>
              <p:nvPr/>
            </p:nvSpPr>
            <p:spPr>
              <a:xfrm>
                <a:off x="4057776" y="378690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09" name="椭圆 308"/>
              <p:cNvSpPr>
                <a:spLocks noChangeAspect="1"/>
              </p:cNvSpPr>
              <p:nvPr/>
            </p:nvSpPr>
            <p:spPr>
              <a:xfrm>
                <a:off x="4100811" y="378119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10" name="椭圆 309"/>
              <p:cNvSpPr>
                <a:spLocks noChangeAspect="1"/>
              </p:cNvSpPr>
              <p:nvPr/>
            </p:nvSpPr>
            <p:spPr>
              <a:xfrm>
                <a:off x="4075868" y="383813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11" name="椭圆 310"/>
              <p:cNvSpPr>
                <a:spLocks noChangeAspect="1"/>
              </p:cNvSpPr>
              <p:nvPr/>
            </p:nvSpPr>
            <p:spPr>
              <a:xfrm>
                <a:off x="4093959" y="3821558"/>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312" name="椭圆 311"/>
              <p:cNvSpPr>
                <a:spLocks noChangeAspect="1"/>
              </p:cNvSpPr>
              <p:nvPr/>
            </p:nvSpPr>
            <p:spPr>
              <a:xfrm>
                <a:off x="4045501" y="382013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grpSp>
          <p:nvGrpSpPr>
            <p:cNvPr id="253" name="组合 252"/>
            <p:cNvGrpSpPr/>
            <p:nvPr/>
          </p:nvGrpSpPr>
          <p:grpSpPr>
            <a:xfrm>
              <a:off x="3851460" y="3786361"/>
              <a:ext cx="172800" cy="270000"/>
              <a:chOff x="3851460" y="3786361"/>
              <a:chExt cx="172800" cy="270000"/>
            </a:xfrm>
          </p:grpSpPr>
          <p:sp>
            <p:nvSpPr>
              <p:cNvPr id="272" name="椭圆 271"/>
              <p:cNvSpPr/>
              <p:nvPr/>
            </p:nvSpPr>
            <p:spPr>
              <a:xfrm rot="300000">
                <a:off x="3851460" y="3786361"/>
                <a:ext cx="172800" cy="270000"/>
              </a:xfrm>
              <a:prstGeom prst="ellipse">
                <a:avLst/>
              </a:prstGeom>
              <a:solidFill>
                <a:srgbClr val="EED3CB"/>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73" name="椭圆 272"/>
              <p:cNvSpPr>
                <a:spLocks noChangeAspect="1"/>
              </p:cNvSpPr>
              <p:nvPr/>
            </p:nvSpPr>
            <p:spPr>
              <a:xfrm>
                <a:off x="3945616" y="3797611"/>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74" name="椭圆 273"/>
              <p:cNvSpPr>
                <a:spLocks noChangeAspect="1"/>
              </p:cNvSpPr>
              <p:nvPr/>
            </p:nvSpPr>
            <p:spPr>
              <a:xfrm>
                <a:off x="3897806" y="3793119"/>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75" name="椭圆 274"/>
              <p:cNvSpPr>
                <a:spLocks noChangeAspect="1"/>
              </p:cNvSpPr>
              <p:nvPr/>
            </p:nvSpPr>
            <p:spPr>
              <a:xfrm>
                <a:off x="3870041" y="383097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76" name="椭圆 275"/>
              <p:cNvSpPr>
                <a:spLocks noChangeAspect="1"/>
              </p:cNvSpPr>
              <p:nvPr/>
            </p:nvSpPr>
            <p:spPr>
              <a:xfrm>
                <a:off x="3967854" y="3837853"/>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77" name="椭圆 276"/>
              <p:cNvSpPr>
                <a:spLocks noChangeAspect="1"/>
              </p:cNvSpPr>
              <p:nvPr/>
            </p:nvSpPr>
            <p:spPr>
              <a:xfrm>
                <a:off x="3855779" y="3877774"/>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78" name="椭圆 277"/>
              <p:cNvSpPr>
                <a:spLocks noChangeAspect="1"/>
              </p:cNvSpPr>
              <p:nvPr/>
            </p:nvSpPr>
            <p:spPr>
              <a:xfrm>
                <a:off x="3852923" y="3928868"/>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79" name="椭圆 278"/>
              <p:cNvSpPr>
                <a:spLocks noChangeAspect="1"/>
              </p:cNvSpPr>
              <p:nvPr/>
            </p:nvSpPr>
            <p:spPr>
              <a:xfrm>
                <a:off x="3867459" y="397758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0" name="椭圆 279"/>
              <p:cNvSpPr>
                <a:spLocks noChangeAspect="1"/>
              </p:cNvSpPr>
              <p:nvPr/>
            </p:nvSpPr>
            <p:spPr>
              <a:xfrm>
                <a:off x="3908294" y="400534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1" name="椭圆 280"/>
              <p:cNvSpPr>
                <a:spLocks noChangeAspect="1"/>
              </p:cNvSpPr>
              <p:nvPr/>
            </p:nvSpPr>
            <p:spPr>
              <a:xfrm>
                <a:off x="3948863" y="397861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2" name="椭圆 281"/>
              <p:cNvSpPr>
                <a:spLocks noChangeAspect="1"/>
              </p:cNvSpPr>
              <p:nvPr/>
            </p:nvSpPr>
            <p:spPr>
              <a:xfrm>
                <a:off x="3974203" y="3883536"/>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3" name="椭圆 282"/>
              <p:cNvSpPr>
                <a:spLocks noChangeAspect="1"/>
              </p:cNvSpPr>
              <p:nvPr/>
            </p:nvSpPr>
            <p:spPr>
              <a:xfrm>
                <a:off x="3967365" y="393153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4" name="椭圆 283"/>
              <p:cNvSpPr>
                <a:spLocks noChangeAspect="1"/>
              </p:cNvSpPr>
              <p:nvPr/>
            </p:nvSpPr>
            <p:spPr>
              <a:xfrm>
                <a:off x="3895369" y="3860282"/>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5" name="椭圆 284"/>
              <p:cNvSpPr>
                <a:spLocks noChangeAspect="1"/>
              </p:cNvSpPr>
              <p:nvPr/>
            </p:nvSpPr>
            <p:spPr>
              <a:xfrm>
                <a:off x="3918961" y="382888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6" name="椭圆 285"/>
              <p:cNvSpPr>
                <a:spLocks noChangeAspect="1"/>
              </p:cNvSpPr>
              <p:nvPr/>
            </p:nvSpPr>
            <p:spPr>
              <a:xfrm>
                <a:off x="3886637" y="389827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7" name="椭圆 286"/>
              <p:cNvSpPr>
                <a:spLocks noChangeAspect="1"/>
              </p:cNvSpPr>
              <p:nvPr/>
            </p:nvSpPr>
            <p:spPr>
              <a:xfrm>
                <a:off x="3896126" y="3944260"/>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8" name="椭圆 287"/>
              <p:cNvSpPr>
                <a:spLocks noChangeAspect="1"/>
              </p:cNvSpPr>
              <p:nvPr/>
            </p:nvSpPr>
            <p:spPr>
              <a:xfrm>
                <a:off x="3908517" y="3959616"/>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89" name="椭圆 288"/>
              <p:cNvSpPr>
                <a:spLocks noChangeAspect="1"/>
              </p:cNvSpPr>
              <p:nvPr/>
            </p:nvSpPr>
            <p:spPr>
              <a:xfrm>
                <a:off x="3926433" y="3940507"/>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0" name="椭圆 289"/>
              <p:cNvSpPr>
                <a:spLocks noChangeAspect="1"/>
              </p:cNvSpPr>
              <p:nvPr/>
            </p:nvSpPr>
            <p:spPr>
              <a:xfrm>
                <a:off x="3933955" y="389591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91" name="椭圆 290"/>
              <p:cNvSpPr>
                <a:spLocks noChangeAspect="1"/>
              </p:cNvSpPr>
              <p:nvPr/>
            </p:nvSpPr>
            <p:spPr>
              <a:xfrm>
                <a:off x="3942644" y="3866935"/>
                <a:ext cx="46800" cy="46800"/>
              </a:xfrm>
              <a:prstGeom prst="ellipse">
                <a:avLst/>
              </a:prstGeom>
              <a:solidFill>
                <a:srgbClr val="EED3CB"/>
              </a:solidFill>
              <a:ln w="3175">
                <a:solidFill>
                  <a:srgbClr val="C6A8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sp>
          <p:nvSpPr>
            <p:cNvPr id="254" name="椭圆 253"/>
            <p:cNvSpPr/>
            <p:nvPr/>
          </p:nvSpPr>
          <p:spPr>
            <a:xfrm rot="180000">
              <a:off x="3489886" y="4071717"/>
              <a:ext cx="1944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55" name="椭圆 254"/>
            <p:cNvSpPr/>
            <p:nvPr/>
          </p:nvSpPr>
          <p:spPr>
            <a:xfrm rot="600000">
              <a:off x="3315991" y="4250376"/>
              <a:ext cx="201600" cy="277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56" name="椭圆 255"/>
            <p:cNvSpPr/>
            <p:nvPr/>
          </p:nvSpPr>
          <p:spPr>
            <a:xfrm rot="600000">
              <a:off x="3195255" y="4484693"/>
              <a:ext cx="208800" cy="277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57" name="椭圆 256"/>
            <p:cNvSpPr/>
            <p:nvPr/>
          </p:nvSpPr>
          <p:spPr>
            <a:xfrm rot="300000">
              <a:off x="3152402" y="4740885"/>
              <a:ext cx="208800" cy="295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58" name="椭圆 257"/>
            <p:cNvSpPr/>
            <p:nvPr/>
          </p:nvSpPr>
          <p:spPr>
            <a:xfrm rot="180000">
              <a:off x="3095718" y="5021192"/>
              <a:ext cx="169200" cy="306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59" name="椭圆 258"/>
            <p:cNvSpPr/>
            <p:nvPr/>
          </p:nvSpPr>
          <p:spPr>
            <a:xfrm>
              <a:off x="3099274" y="5302167"/>
              <a:ext cx="190800" cy="288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60" name="椭圆 259"/>
            <p:cNvSpPr/>
            <p:nvPr/>
          </p:nvSpPr>
          <p:spPr>
            <a:xfrm rot="-720000">
              <a:off x="3151253" y="5581427"/>
              <a:ext cx="198000" cy="2952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solidFill>
                  <a:schemeClr val="tx1"/>
                </a:solidFill>
              </a:endParaRPr>
            </a:p>
          </p:txBody>
        </p:sp>
        <p:sp>
          <p:nvSpPr>
            <p:cNvPr id="261" name="椭圆 260"/>
            <p:cNvSpPr/>
            <p:nvPr/>
          </p:nvSpPr>
          <p:spPr>
            <a:xfrm rot="-600000">
              <a:off x="3313604" y="5834125"/>
              <a:ext cx="180000" cy="2736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62" name="椭圆 261"/>
            <p:cNvSpPr/>
            <p:nvPr/>
          </p:nvSpPr>
          <p:spPr>
            <a:xfrm rot="180000">
              <a:off x="4536617" y="6483911"/>
              <a:ext cx="187200" cy="2556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63" name="椭圆 262"/>
            <p:cNvSpPr/>
            <p:nvPr/>
          </p:nvSpPr>
          <p:spPr>
            <a:xfrm rot="480000">
              <a:off x="4372544" y="6503355"/>
              <a:ext cx="180000" cy="252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64" name="椭圆 263"/>
            <p:cNvSpPr/>
            <p:nvPr/>
          </p:nvSpPr>
          <p:spPr>
            <a:xfrm rot="300000">
              <a:off x="4179246" y="6454647"/>
              <a:ext cx="2088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65" name="椭圆 264"/>
            <p:cNvSpPr/>
            <p:nvPr/>
          </p:nvSpPr>
          <p:spPr>
            <a:xfrm rot="-300000">
              <a:off x="3959984" y="6418413"/>
              <a:ext cx="2088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66" name="椭圆 265"/>
            <p:cNvSpPr/>
            <p:nvPr/>
          </p:nvSpPr>
          <p:spPr>
            <a:xfrm>
              <a:off x="3778590" y="6356557"/>
              <a:ext cx="1800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67" name="椭圆 266"/>
            <p:cNvSpPr/>
            <p:nvPr/>
          </p:nvSpPr>
          <p:spPr>
            <a:xfrm rot="-720000">
              <a:off x="3423870" y="6063823"/>
              <a:ext cx="194400" cy="2700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68" name="椭圆 267"/>
            <p:cNvSpPr/>
            <p:nvPr/>
          </p:nvSpPr>
          <p:spPr>
            <a:xfrm rot="360000">
              <a:off x="3613802" y="6223336"/>
              <a:ext cx="194400" cy="280800"/>
            </a:xfrm>
            <a:prstGeom prst="ellipse">
              <a:avLst/>
            </a:prstGeom>
            <a:blipFill dpi="0" rotWithShape="1">
              <a:blip r:embed="rId3">
                <a:extLst>
                  <a:ext uri="{28A0092B-C50C-407E-A947-70E740481C1C}">
                    <a14:useLocalDpi xmlns:a14="http://schemas.microsoft.com/office/drawing/2010/main" val="0"/>
                  </a:ext>
                </a:extLst>
              </a:blip>
              <a:srcRect/>
              <a:stretch>
                <a:fillRect/>
              </a:stretch>
            </a:bli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sp>
          <p:nvSpPr>
            <p:cNvPr id="269" name="任意多边形 268"/>
            <p:cNvSpPr/>
            <p:nvPr/>
          </p:nvSpPr>
          <p:spPr>
            <a:xfrm>
              <a:off x="9365231" y="2061782"/>
              <a:ext cx="1296041" cy="895862"/>
            </a:xfrm>
            <a:custGeom>
              <a:avLst/>
              <a:gdLst>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51872 w 1296041"/>
                <a:gd name="connsiteY9" fmla="*/ 623624 h 895862"/>
                <a:gd name="connsiteX10" fmla="*/ 874146 w 1296041"/>
                <a:gd name="connsiteY10" fmla="*/ 655784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07470 w 1296041"/>
                <a:gd name="connsiteY19" fmla="*/ 724840 h 895862"/>
                <a:gd name="connsiteX20" fmla="*/ 767286 w 1296041"/>
                <a:gd name="connsiteY20" fmla="*/ 667188 h 895862"/>
                <a:gd name="connsiteX21" fmla="*/ 761847 w 1296041"/>
                <a:gd name="connsiteY21" fmla="*/ 657709 h 895862"/>
                <a:gd name="connsiteX22" fmla="*/ 757412 w 1296041"/>
                <a:gd name="connsiteY22" fmla="*/ 65894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51872 w 1296041"/>
                <a:gd name="connsiteY9" fmla="*/ 623624 h 895862"/>
                <a:gd name="connsiteX10" fmla="*/ 888434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07470 w 1296041"/>
                <a:gd name="connsiteY19" fmla="*/ 724840 h 895862"/>
                <a:gd name="connsiteX20" fmla="*/ 767286 w 1296041"/>
                <a:gd name="connsiteY20" fmla="*/ 667188 h 895862"/>
                <a:gd name="connsiteX21" fmla="*/ 761847 w 1296041"/>
                <a:gd name="connsiteY21" fmla="*/ 657709 h 895862"/>
                <a:gd name="connsiteX22" fmla="*/ 757412 w 1296041"/>
                <a:gd name="connsiteY22" fmla="*/ 65894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7 w 1296041"/>
                <a:gd name="connsiteY9" fmla="*/ 640293 h 895862"/>
                <a:gd name="connsiteX10" fmla="*/ 888434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07470 w 1296041"/>
                <a:gd name="connsiteY19" fmla="*/ 724840 h 895862"/>
                <a:gd name="connsiteX20" fmla="*/ 767286 w 1296041"/>
                <a:gd name="connsiteY20" fmla="*/ 667188 h 895862"/>
                <a:gd name="connsiteX21" fmla="*/ 761847 w 1296041"/>
                <a:gd name="connsiteY21" fmla="*/ 657709 h 895862"/>
                <a:gd name="connsiteX22" fmla="*/ 757412 w 1296041"/>
                <a:gd name="connsiteY22" fmla="*/ 65894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7 w 1296041"/>
                <a:gd name="connsiteY9" fmla="*/ 640293 h 895862"/>
                <a:gd name="connsiteX10" fmla="*/ 888434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07470 w 1296041"/>
                <a:gd name="connsiteY19" fmla="*/ 724840 h 895862"/>
                <a:gd name="connsiteX20" fmla="*/ 767286 w 1296041"/>
                <a:gd name="connsiteY20" fmla="*/ 667188 h 895862"/>
                <a:gd name="connsiteX21" fmla="*/ 761847 w 1296041"/>
                <a:gd name="connsiteY21" fmla="*/ 657709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7 w 1296041"/>
                <a:gd name="connsiteY9" fmla="*/ 640293 h 895862"/>
                <a:gd name="connsiteX10" fmla="*/ 888434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07470 w 1296041"/>
                <a:gd name="connsiteY19" fmla="*/ 724840 h 895862"/>
                <a:gd name="connsiteX20" fmla="*/ 767286 w 1296041"/>
                <a:gd name="connsiteY20" fmla="*/ 667188 h 895862"/>
                <a:gd name="connsiteX21" fmla="*/ 738035 w 1296041"/>
                <a:gd name="connsiteY21" fmla="*/ 674378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7 w 1296041"/>
                <a:gd name="connsiteY9" fmla="*/ 640293 h 895862"/>
                <a:gd name="connsiteX10" fmla="*/ 888434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07470 w 1296041"/>
                <a:gd name="connsiteY19" fmla="*/ 724840 h 895862"/>
                <a:gd name="connsiteX20" fmla="*/ 779192 w 1296041"/>
                <a:gd name="connsiteY20" fmla="*/ 683857 h 895862"/>
                <a:gd name="connsiteX21" fmla="*/ 738035 w 1296041"/>
                <a:gd name="connsiteY21" fmla="*/ 674378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7 w 1296041"/>
                <a:gd name="connsiteY9" fmla="*/ 640293 h 895862"/>
                <a:gd name="connsiteX10" fmla="*/ 888434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07470 w 1296041"/>
                <a:gd name="connsiteY19" fmla="*/ 724840 h 895862"/>
                <a:gd name="connsiteX20" fmla="*/ 779192 w 1296041"/>
                <a:gd name="connsiteY20" fmla="*/ 683857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7 w 1296041"/>
                <a:gd name="connsiteY9" fmla="*/ 640293 h 895862"/>
                <a:gd name="connsiteX10" fmla="*/ 888434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07470 w 1296041"/>
                <a:gd name="connsiteY19" fmla="*/ 724840 h 895862"/>
                <a:gd name="connsiteX20" fmla="*/ 776811 w 1296041"/>
                <a:gd name="connsiteY20" fmla="*/ 683857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7 w 1296041"/>
                <a:gd name="connsiteY9" fmla="*/ 640293 h 895862"/>
                <a:gd name="connsiteX10" fmla="*/ 888434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76811 w 1296041"/>
                <a:gd name="connsiteY20" fmla="*/ 683857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7 w 1296041"/>
                <a:gd name="connsiteY9" fmla="*/ 640293 h 895862"/>
                <a:gd name="connsiteX10" fmla="*/ 883671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76811 w 1296041"/>
                <a:gd name="connsiteY20" fmla="*/ 683857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7 w 1296041"/>
                <a:gd name="connsiteY9" fmla="*/ 640293 h 895862"/>
                <a:gd name="connsiteX10" fmla="*/ 883671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83955 w 1296041"/>
                <a:gd name="connsiteY20" fmla="*/ 693382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7 w 1296041"/>
                <a:gd name="connsiteY9" fmla="*/ 640293 h 895862"/>
                <a:gd name="connsiteX10" fmla="*/ 883671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83955 w 1296041"/>
                <a:gd name="connsiteY20" fmla="*/ 693382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7 w 1296041"/>
                <a:gd name="connsiteY9" fmla="*/ 642675 h 895862"/>
                <a:gd name="connsiteX10" fmla="*/ 883671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83955 w 1296041"/>
                <a:gd name="connsiteY20" fmla="*/ 693382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59015 w 1296041"/>
                <a:gd name="connsiteY9" fmla="*/ 645056 h 895862"/>
                <a:gd name="connsiteX10" fmla="*/ 883671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83955 w 1296041"/>
                <a:gd name="connsiteY20" fmla="*/ 693382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6 w 1296041"/>
                <a:gd name="connsiteY9" fmla="*/ 642674 h 895862"/>
                <a:gd name="connsiteX10" fmla="*/ 883671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83955 w 1296041"/>
                <a:gd name="connsiteY20" fmla="*/ 693382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61396 w 1296041"/>
                <a:gd name="connsiteY9" fmla="*/ 642674 h 895862"/>
                <a:gd name="connsiteX10" fmla="*/ 878909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83955 w 1296041"/>
                <a:gd name="connsiteY20" fmla="*/ 693382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59015 w 1296041"/>
                <a:gd name="connsiteY9" fmla="*/ 642674 h 895862"/>
                <a:gd name="connsiteX10" fmla="*/ 878909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83955 w 1296041"/>
                <a:gd name="connsiteY20" fmla="*/ 693382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59015 w 1296041"/>
                <a:gd name="connsiteY9" fmla="*/ 642674 h 895862"/>
                <a:gd name="connsiteX10" fmla="*/ 878909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79192 w 1296041"/>
                <a:gd name="connsiteY20" fmla="*/ 691001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59015 w 1296041"/>
                <a:gd name="connsiteY9" fmla="*/ 642674 h 895862"/>
                <a:gd name="connsiteX10" fmla="*/ 878909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79192 w 1296041"/>
                <a:gd name="connsiteY20" fmla="*/ 691001 h 895862"/>
                <a:gd name="connsiteX21" fmla="*/ 761848 w 1296041"/>
                <a:gd name="connsiteY21" fmla="*/ 662471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59015 w 1296041"/>
                <a:gd name="connsiteY9" fmla="*/ 642674 h 895862"/>
                <a:gd name="connsiteX10" fmla="*/ 878909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79192 w 1296041"/>
                <a:gd name="connsiteY20" fmla="*/ 691001 h 895862"/>
                <a:gd name="connsiteX21" fmla="*/ 764230 w 1296041"/>
                <a:gd name="connsiteY21" fmla="*/ 664852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 name="connsiteX0" fmla="*/ 191023 w 1296041"/>
                <a:gd name="connsiteY0" fmla="*/ 1868 h 895862"/>
                <a:gd name="connsiteX1" fmla="*/ 307407 w 1296041"/>
                <a:gd name="connsiteY1" fmla="*/ 24192 h 895862"/>
                <a:gd name="connsiteX2" fmla="*/ 531244 w 1296041"/>
                <a:gd name="connsiteY2" fmla="*/ 143255 h 895862"/>
                <a:gd name="connsiteX3" fmla="*/ 709838 w 1296041"/>
                <a:gd name="connsiteY3" fmla="*/ 383761 h 895862"/>
                <a:gd name="connsiteX4" fmla="*/ 792587 w 1296041"/>
                <a:gd name="connsiteY4" fmla="*/ 532292 h 895862"/>
                <a:gd name="connsiteX5" fmla="*/ 798041 w 1296041"/>
                <a:gd name="connsiteY5" fmla="*/ 542148 h 895862"/>
                <a:gd name="connsiteX6" fmla="*/ 798040 w 1296041"/>
                <a:gd name="connsiteY6" fmla="*/ 542148 h 895862"/>
                <a:gd name="connsiteX7" fmla="*/ 833068 w 1296041"/>
                <a:gd name="connsiteY7" fmla="*/ 605441 h 895862"/>
                <a:gd name="connsiteX8" fmla="*/ 846667 w 1296041"/>
                <a:gd name="connsiteY8" fmla="*/ 625077 h 895862"/>
                <a:gd name="connsiteX9" fmla="*/ 859015 w 1296041"/>
                <a:gd name="connsiteY9" fmla="*/ 642674 h 895862"/>
                <a:gd name="connsiteX10" fmla="*/ 878909 w 1296041"/>
                <a:gd name="connsiteY10" fmla="*/ 670071 h 895862"/>
                <a:gd name="connsiteX11" fmla="*/ 1043214 w 1296041"/>
                <a:gd name="connsiteY11" fmla="*/ 767703 h 895862"/>
                <a:gd name="connsiteX12" fmla="*/ 1231351 w 1296041"/>
                <a:gd name="connsiteY12" fmla="*/ 791646 h 895862"/>
                <a:gd name="connsiteX13" fmla="*/ 1249620 w 1296041"/>
                <a:gd name="connsiteY13" fmla="*/ 791607 h 895862"/>
                <a:gd name="connsiteX14" fmla="*/ 1255145 w 1296041"/>
                <a:gd name="connsiteY14" fmla="*/ 805801 h 895862"/>
                <a:gd name="connsiteX15" fmla="*/ 1296041 w 1296041"/>
                <a:gd name="connsiteY15" fmla="*/ 891814 h 895862"/>
                <a:gd name="connsiteX16" fmla="*/ 1269879 w 1296041"/>
                <a:gd name="connsiteY16" fmla="*/ 894356 h 895862"/>
                <a:gd name="connsiteX17" fmla="*/ 1183708 w 1296041"/>
                <a:gd name="connsiteY17" fmla="*/ 893909 h 895862"/>
                <a:gd name="connsiteX18" fmla="*/ 974158 w 1296041"/>
                <a:gd name="connsiteY18" fmla="*/ 853427 h 895862"/>
                <a:gd name="connsiteX19" fmla="*/ 824138 w 1296041"/>
                <a:gd name="connsiteY19" fmla="*/ 741509 h 895862"/>
                <a:gd name="connsiteX20" fmla="*/ 779192 w 1296041"/>
                <a:gd name="connsiteY20" fmla="*/ 691001 h 895862"/>
                <a:gd name="connsiteX21" fmla="*/ 761849 w 1296041"/>
                <a:gd name="connsiteY21" fmla="*/ 664852 h 895862"/>
                <a:gd name="connsiteX22" fmla="*/ 745506 w 1296041"/>
                <a:gd name="connsiteY22" fmla="*/ 639896 h 895862"/>
                <a:gd name="connsiteX23" fmla="*/ 727696 w 1296041"/>
                <a:gd name="connsiteY23" fmla="*/ 607153 h 895862"/>
                <a:gd name="connsiteX24" fmla="*/ 706212 w 1296041"/>
                <a:gd name="connsiteY24" fmla="*/ 567618 h 895862"/>
                <a:gd name="connsiteX25" fmla="*/ 706213 w 1296041"/>
                <a:gd name="connsiteY25" fmla="*/ 567618 h 895862"/>
                <a:gd name="connsiteX26" fmla="*/ 688705 w 1296041"/>
                <a:gd name="connsiteY26" fmla="*/ 535399 h 895862"/>
                <a:gd name="connsiteX27" fmla="*/ 650307 w 1296041"/>
                <a:gd name="connsiteY27" fmla="*/ 469487 h 895862"/>
                <a:gd name="connsiteX28" fmla="*/ 502669 w 1296041"/>
                <a:gd name="connsiteY28" fmla="*/ 252792 h 895862"/>
                <a:gd name="connsiteX29" fmla="*/ 274069 w 1296041"/>
                <a:gd name="connsiteY29" fmla="*/ 114680 h 895862"/>
                <a:gd name="connsiteX30" fmla="*/ 162746 w 1296041"/>
                <a:gd name="connsiteY30" fmla="*/ 91463 h 895862"/>
                <a:gd name="connsiteX31" fmla="*/ 59189 w 1296041"/>
                <a:gd name="connsiteY31" fmla="*/ 97756 h 895862"/>
                <a:gd name="connsiteX32" fmla="*/ 28803 w 1296041"/>
                <a:gd name="connsiteY32" fmla="*/ 55150 h 895862"/>
                <a:gd name="connsiteX33" fmla="*/ 0 w 1296041"/>
                <a:gd name="connsiteY33" fmla="*/ 22788 h 895862"/>
                <a:gd name="connsiteX34" fmla="*/ 15108 w 1296041"/>
                <a:gd name="connsiteY34" fmla="*/ 17755 h 895862"/>
                <a:gd name="connsiteX35" fmla="*/ 74044 w 1296041"/>
                <a:gd name="connsiteY35" fmla="*/ 5142 h 895862"/>
                <a:gd name="connsiteX36" fmla="*/ 191023 w 1296041"/>
                <a:gd name="connsiteY36" fmla="*/ 1868 h 895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296041" h="895862">
                  <a:moveTo>
                    <a:pt x="191023" y="1868"/>
                  </a:moveTo>
                  <a:cubicBezTo>
                    <a:pt x="230215" y="5142"/>
                    <a:pt x="269307" y="12682"/>
                    <a:pt x="307407" y="24192"/>
                  </a:cubicBezTo>
                  <a:cubicBezTo>
                    <a:pt x="383607" y="47211"/>
                    <a:pt x="464172" y="83327"/>
                    <a:pt x="531244" y="143255"/>
                  </a:cubicBezTo>
                  <a:cubicBezTo>
                    <a:pt x="598316" y="203183"/>
                    <a:pt x="652688" y="296845"/>
                    <a:pt x="709838" y="383761"/>
                  </a:cubicBezTo>
                  <a:cubicBezTo>
                    <a:pt x="738413" y="427219"/>
                    <a:pt x="765599" y="481095"/>
                    <a:pt x="792587" y="532292"/>
                  </a:cubicBezTo>
                  <a:lnTo>
                    <a:pt x="798041" y="542148"/>
                  </a:lnTo>
                  <a:lnTo>
                    <a:pt x="798040" y="542148"/>
                  </a:lnTo>
                  <a:lnTo>
                    <a:pt x="833068" y="605441"/>
                  </a:lnTo>
                  <a:lnTo>
                    <a:pt x="846667" y="625077"/>
                  </a:lnTo>
                  <a:lnTo>
                    <a:pt x="859015" y="642674"/>
                  </a:lnTo>
                  <a:cubicBezTo>
                    <a:pt x="866440" y="653394"/>
                    <a:pt x="871484" y="659351"/>
                    <a:pt x="878909" y="670071"/>
                  </a:cubicBezTo>
                  <a:cubicBezTo>
                    <a:pt x="934471" y="735555"/>
                    <a:pt x="984474" y="747441"/>
                    <a:pt x="1043214" y="767703"/>
                  </a:cubicBezTo>
                  <a:cubicBezTo>
                    <a:pt x="1101954" y="787965"/>
                    <a:pt x="1166518" y="790474"/>
                    <a:pt x="1231351" y="791646"/>
                  </a:cubicBezTo>
                  <a:lnTo>
                    <a:pt x="1249620" y="791607"/>
                  </a:lnTo>
                  <a:lnTo>
                    <a:pt x="1255145" y="805801"/>
                  </a:lnTo>
                  <a:lnTo>
                    <a:pt x="1296041" y="891814"/>
                  </a:lnTo>
                  <a:lnTo>
                    <a:pt x="1269879" y="894356"/>
                  </a:lnTo>
                  <a:cubicBezTo>
                    <a:pt x="1243040" y="896191"/>
                    <a:pt x="1214862" y="896687"/>
                    <a:pt x="1183708" y="893909"/>
                  </a:cubicBezTo>
                  <a:cubicBezTo>
                    <a:pt x="1121399" y="888353"/>
                    <a:pt x="1034086" y="878827"/>
                    <a:pt x="974158" y="853427"/>
                  </a:cubicBezTo>
                  <a:cubicBezTo>
                    <a:pt x="914230" y="828027"/>
                    <a:pt x="853130" y="772301"/>
                    <a:pt x="824138" y="741509"/>
                  </a:cubicBezTo>
                  <a:cubicBezTo>
                    <a:pt x="796407" y="712057"/>
                    <a:pt x="792488" y="712587"/>
                    <a:pt x="779192" y="691001"/>
                  </a:cubicBezTo>
                  <a:lnTo>
                    <a:pt x="761849" y="664852"/>
                  </a:lnTo>
                  <a:lnTo>
                    <a:pt x="745506" y="639896"/>
                  </a:lnTo>
                  <a:lnTo>
                    <a:pt x="727696" y="607153"/>
                  </a:lnTo>
                  <a:lnTo>
                    <a:pt x="706212" y="567618"/>
                  </a:lnTo>
                  <a:lnTo>
                    <a:pt x="706213" y="567618"/>
                  </a:lnTo>
                  <a:lnTo>
                    <a:pt x="688705" y="535399"/>
                  </a:lnTo>
                  <a:cubicBezTo>
                    <a:pt x="675806" y="511978"/>
                    <a:pt x="663007" y="489529"/>
                    <a:pt x="650307" y="469487"/>
                  </a:cubicBezTo>
                  <a:cubicBezTo>
                    <a:pt x="599507" y="389318"/>
                    <a:pt x="565375" y="311927"/>
                    <a:pt x="502669" y="252792"/>
                  </a:cubicBezTo>
                  <a:cubicBezTo>
                    <a:pt x="439963" y="193658"/>
                    <a:pt x="348681" y="140477"/>
                    <a:pt x="274069" y="114680"/>
                  </a:cubicBezTo>
                  <a:cubicBezTo>
                    <a:pt x="236763" y="101782"/>
                    <a:pt x="199457" y="94142"/>
                    <a:pt x="162746" y="91463"/>
                  </a:cubicBezTo>
                  <a:lnTo>
                    <a:pt x="59189" y="97756"/>
                  </a:lnTo>
                  <a:lnTo>
                    <a:pt x="28803" y="55150"/>
                  </a:lnTo>
                  <a:lnTo>
                    <a:pt x="0" y="22788"/>
                  </a:lnTo>
                  <a:lnTo>
                    <a:pt x="15108" y="17755"/>
                  </a:lnTo>
                  <a:cubicBezTo>
                    <a:pt x="35001" y="12236"/>
                    <a:pt x="54795" y="7920"/>
                    <a:pt x="74044" y="5142"/>
                  </a:cubicBezTo>
                  <a:cubicBezTo>
                    <a:pt x="112541" y="-414"/>
                    <a:pt x="151832" y="-1406"/>
                    <a:pt x="191023" y="1868"/>
                  </a:cubicBez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70" name="任意多边形 269"/>
            <p:cNvSpPr/>
            <p:nvPr/>
          </p:nvSpPr>
          <p:spPr>
            <a:xfrm>
              <a:off x="9912682" y="2203620"/>
              <a:ext cx="903708" cy="882516"/>
            </a:xfrm>
            <a:custGeom>
              <a:avLst/>
              <a:gdLst>
                <a:gd name="connsiteX0" fmla="*/ 117236 w 903708"/>
                <a:gd name="connsiteY0" fmla="*/ 78 h 882516"/>
                <a:gd name="connsiteX1" fmla="*/ 326692 w 903708"/>
                <a:gd name="connsiteY1" fmla="*/ 29992 h 882516"/>
                <a:gd name="connsiteX2" fmla="*/ 531479 w 903708"/>
                <a:gd name="connsiteY2" fmla="*/ 153816 h 882516"/>
                <a:gd name="connsiteX3" fmla="*/ 693405 w 903708"/>
                <a:gd name="connsiteY3" fmla="*/ 372892 h 882516"/>
                <a:gd name="connsiteX4" fmla="*/ 774367 w 903708"/>
                <a:gd name="connsiteY4" fmla="*/ 577679 h 882516"/>
                <a:gd name="connsiteX5" fmla="*/ 852948 w 903708"/>
                <a:gd name="connsiteY5" fmla="*/ 753892 h 882516"/>
                <a:gd name="connsiteX6" fmla="*/ 902955 w 903708"/>
                <a:gd name="connsiteY6" fmla="*/ 834854 h 882516"/>
                <a:gd name="connsiteX7" fmla="*/ 879143 w 903708"/>
                <a:gd name="connsiteY7" fmla="*/ 870573 h 882516"/>
                <a:gd name="connsiteX8" fmla="*/ 826755 w 903708"/>
                <a:gd name="connsiteY8" fmla="*/ 880098 h 882516"/>
                <a:gd name="connsiteX9" fmla="*/ 786274 w 903708"/>
                <a:gd name="connsiteY9" fmla="*/ 830092 h 882516"/>
                <a:gd name="connsiteX10" fmla="*/ 707692 w 903708"/>
                <a:gd name="connsiteY10" fmla="*/ 672929 h 882516"/>
                <a:gd name="connsiteX11" fmla="*/ 626730 w 903708"/>
                <a:gd name="connsiteY11" fmla="*/ 472904 h 882516"/>
                <a:gd name="connsiteX12" fmla="*/ 502905 w 903708"/>
                <a:gd name="connsiteY12" fmla="*/ 263354 h 882516"/>
                <a:gd name="connsiteX13" fmla="*/ 276686 w 903708"/>
                <a:gd name="connsiteY13" fmla="*/ 118098 h 882516"/>
                <a:gd name="connsiteX14" fmla="*/ 102855 w 903708"/>
                <a:gd name="connsiteY14" fmla="*/ 96667 h 882516"/>
                <a:gd name="connsiteX15" fmla="*/ 70795 w 903708"/>
                <a:gd name="connsiteY15" fmla="*/ 103571 h 882516"/>
                <a:gd name="connsiteX16" fmla="*/ 31958 w 903708"/>
                <a:gd name="connsiteY16" fmla="*/ 52057 h 882516"/>
                <a:gd name="connsiteX17" fmla="*/ 0 w 903708"/>
                <a:gd name="connsiteY17" fmla="*/ 18457 h 882516"/>
                <a:gd name="connsiteX18" fmla="*/ 45705 w 903708"/>
                <a:gd name="connsiteY18" fmla="*/ 6180 h 882516"/>
                <a:gd name="connsiteX19" fmla="*/ 117236 w 903708"/>
                <a:gd name="connsiteY19" fmla="*/ 78 h 882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03708" h="882516">
                  <a:moveTo>
                    <a:pt x="117236" y="78"/>
                  </a:moveTo>
                  <a:cubicBezTo>
                    <a:pt x="190292" y="-1112"/>
                    <a:pt x="265970" y="11538"/>
                    <a:pt x="326692" y="29992"/>
                  </a:cubicBezTo>
                  <a:cubicBezTo>
                    <a:pt x="407654" y="54598"/>
                    <a:pt x="470360" y="96666"/>
                    <a:pt x="531479" y="153816"/>
                  </a:cubicBezTo>
                  <a:cubicBezTo>
                    <a:pt x="592598" y="210966"/>
                    <a:pt x="652924" y="302248"/>
                    <a:pt x="693405" y="372892"/>
                  </a:cubicBezTo>
                  <a:cubicBezTo>
                    <a:pt x="733886" y="443536"/>
                    <a:pt x="747777" y="514179"/>
                    <a:pt x="774367" y="577679"/>
                  </a:cubicBezTo>
                  <a:cubicBezTo>
                    <a:pt x="800957" y="641179"/>
                    <a:pt x="831517" y="711030"/>
                    <a:pt x="852948" y="753892"/>
                  </a:cubicBezTo>
                  <a:cubicBezTo>
                    <a:pt x="874379" y="796754"/>
                    <a:pt x="898589" y="815407"/>
                    <a:pt x="902955" y="834854"/>
                  </a:cubicBezTo>
                  <a:cubicBezTo>
                    <a:pt x="907321" y="854301"/>
                    <a:pt x="891843" y="863032"/>
                    <a:pt x="879143" y="870573"/>
                  </a:cubicBezTo>
                  <a:cubicBezTo>
                    <a:pt x="866443" y="878114"/>
                    <a:pt x="842233" y="886845"/>
                    <a:pt x="826755" y="880098"/>
                  </a:cubicBezTo>
                  <a:cubicBezTo>
                    <a:pt x="811277" y="873351"/>
                    <a:pt x="806118" y="864620"/>
                    <a:pt x="786274" y="830092"/>
                  </a:cubicBezTo>
                  <a:cubicBezTo>
                    <a:pt x="766430" y="795564"/>
                    <a:pt x="734283" y="732460"/>
                    <a:pt x="707692" y="672929"/>
                  </a:cubicBezTo>
                  <a:cubicBezTo>
                    <a:pt x="681101" y="613398"/>
                    <a:pt x="660861" y="541167"/>
                    <a:pt x="626730" y="472904"/>
                  </a:cubicBezTo>
                  <a:cubicBezTo>
                    <a:pt x="592599" y="404642"/>
                    <a:pt x="561246" y="322488"/>
                    <a:pt x="502905" y="263354"/>
                  </a:cubicBezTo>
                  <a:cubicBezTo>
                    <a:pt x="444564" y="204220"/>
                    <a:pt x="343361" y="145879"/>
                    <a:pt x="276686" y="118098"/>
                  </a:cubicBezTo>
                  <a:cubicBezTo>
                    <a:pt x="210011" y="90317"/>
                    <a:pt x="163974" y="88730"/>
                    <a:pt x="102855" y="96667"/>
                  </a:cubicBezTo>
                  <a:lnTo>
                    <a:pt x="70795" y="103571"/>
                  </a:lnTo>
                  <a:lnTo>
                    <a:pt x="31958" y="52057"/>
                  </a:lnTo>
                  <a:lnTo>
                    <a:pt x="0" y="18457"/>
                  </a:lnTo>
                  <a:lnTo>
                    <a:pt x="45705" y="6180"/>
                  </a:lnTo>
                  <a:cubicBezTo>
                    <a:pt x="68823" y="2410"/>
                    <a:pt x="92884" y="475"/>
                    <a:pt x="117236" y="78"/>
                  </a:cubicBezTo>
                  <a:close/>
                </a:path>
              </a:pathLst>
            </a:cu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solidFill>
                  <a:schemeClr val="tx1"/>
                </a:solidFill>
              </a:endParaRPr>
            </a:p>
          </p:txBody>
        </p:sp>
        <p:sp>
          <p:nvSpPr>
            <p:cNvPr id="271" name="椭圆 270"/>
            <p:cNvSpPr/>
            <p:nvPr/>
          </p:nvSpPr>
          <p:spPr>
            <a:xfrm rot="20131857">
              <a:off x="10718860" y="3014551"/>
              <a:ext cx="100000" cy="79200"/>
            </a:xfrm>
            <a:prstGeom prst="ellipse">
              <a:avLst/>
            </a:prstGeom>
            <a:solidFill>
              <a:srgbClr val="EFC99C"/>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solidFill>
              </a:endParaRPr>
            </a:p>
          </p:txBody>
        </p:sp>
      </p:grpSp>
      <p:pic>
        <p:nvPicPr>
          <p:cNvPr id="726" name="Picture 2" descr="https://timgsa.baidu.com/timg?image&amp;quality=80&amp;size=b9999_10000&amp;sec=1545796443153&amp;di=c8a9c4cae2c119c8357450299efceb40&amp;imgtype=0&amp;src=http%3A%2F%2Fali3.rabbitpre.com%2Fe01a7e95-c2d4-428e-bbf2-d247822e8d62.png"/>
          <p:cNvPicPr>
            <a:picLocks noChangeAspect="1" noChangeArrowheads="1"/>
          </p:cNvPicPr>
          <p:nvPr/>
        </p:nvPicPr>
        <p:blipFill rotWithShape="1">
          <a:blip r:embed="rId4">
            <a:extLst>
              <a:ext uri="{28A0092B-C50C-407E-A947-70E740481C1C}">
                <a14:useLocalDpi xmlns:a14="http://schemas.microsoft.com/office/drawing/2010/main" val="0"/>
              </a:ext>
            </a:extLst>
          </a:blip>
          <a:srcRect l="2464" t="4001" r="73559" b="21382"/>
          <a:stretch/>
        </p:blipFill>
        <p:spPr bwMode="auto">
          <a:xfrm>
            <a:off x="5886578" y="2505494"/>
            <a:ext cx="1261713" cy="2966400"/>
          </a:xfrm>
          <a:prstGeom prst="rect">
            <a:avLst/>
          </a:prstGeom>
          <a:noFill/>
          <a:extLst>
            <a:ext uri="{909E8E84-426E-40DD-AFC4-6F175D3DCCD1}">
              <a14:hiddenFill xmlns:a14="http://schemas.microsoft.com/office/drawing/2010/main">
                <a:solidFill>
                  <a:srgbClr val="FFFFFF"/>
                </a:solidFill>
              </a14:hiddenFill>
            </a:ext>
          </a:extLst>
        </p:spPr>
      </p:pic>
      <p:cxnSp>
        <p:nvCxnSpPr>
          <p:cNvPr id="10" name="直接连接符 9"/>
          <p:cNvCxnSpPr/>
          <p:nvPr/>
        </p:nvCxnSpPr>
        <p:spPr>
          <a:xfrm>
            <a:off x="6315080" y="5471894"/>
            <a:ext cx="0" cy="108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9" name="直接连接符 728"/>
          <p:cNvCxnSpPr/>
          <p:nvPr/>
        </p:nvCxnSpPr>
        <p:spPr>
          <a:xfrm>
            <a:off x="7143670" y="5469513"/>
            <a:ext cx="0" cy="108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0" name="直接连接符 729"/>
          <p:cNvCxnSpPr/>
          <p:nvPr/>
        </p:nvCxnSpPr>
        <p:spPr>
          <a:xfrm rot="5400000">
            <a:off x="6729670" y="5128562"/>
            <a:ext cx="0" cy="828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31" name="矩形 730"/>
          <p:cNvSpPr/>
          <p:nvPr/>
        </p:nvSpPr>
        <p:spPr>
          <a:xfrm>
            <a:off x="6504161" y="5499852"/>
            <a:ext cx="436338" cy="200055"/>
          </a:xfrm>
          <a:prstGeom prst="rect">
            <a:avLst/>
          </a:prstGeom>
        </p:spPr>
        <p:txBody>
          <a:bodyPr wrap="none">
            <a:spAutoFit/>
          </a:bodyPr>
          <a:lstStyle/>
          <a:p>
            <a:r>
              <a:rPr lang="en-US" altLang="zh-CN" sz="700" dirty="0">
                <a:solidFill>
                  <a:srgbClr val="333333"/>
                </a:solidFill>
                <a:latin typeface="Arial" panose="020B0604020202020204" pitchFamily="34" charset="0"/>
                <a:ea typeface="方正姚体" panose="02010601030101010101" pitchFamily="2" charset="-122"/>
              </a:rPr>
              <a:t>0.5μm</a:t>
            </a:r>
            <a:endParaRPr lang="zh-CN" altLang="en-US" sz="700" dirty="0">
              <a:solidFill>
                <a:srgbClr val="333333"/>
              </a:solidFill>
              <a:latin typeface="Arial" panose="020B0604020202020204" pitchFamily="34" charset="0"/>
              <a:ea typeface="方正姚体" panose="02010601030101010101" pitchFamily="2" charset="-122"/>
            </a:endParaRPr>
          </a:p>
        </p:txBody>
      </p:sp>
      <p:grpSp>
        <p:nvGrpSpPr>
          <p:cNvPr id="727" name="组合 726"/>
          <p:cNvGrpSpPr>
            <a:grpSpLocks noChangeAspect="1"/>
          </p:cNvGrpSpPr>
          <p:nvPr/>
        </p:nvGrpSpPr>
        <p:grpSpPr>
          <a:xfrm>
            <a:off x="10209165" y="3503820"/>
            <a:ext cx="360000" cy="453699"/>
            <a:chOff x="9271038" y="2482489"/>
            <a:chExt cx="976267" cy="1230367"/>
          </a:xfrm>
        </p:grpSpPr>
        <p:cxnSp>
          <p:nvCxnSpPr>
            <p:cNvPr id="732" name="直接连接符 731"/>
            <p:cNvCxnSpPr/>
            <p:nvPr/>
          </p:nvCxnSpPr>
          <p:spPr>
            <a:xfrm rot="300000" flipH="1">
              <a:off x="9311305" y="2776856"/>
              <a:ext cx="936000" cy="93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3" name="直接连接符 732"/>
            <p:cNvCxnSpPr/>
            <p:nvPr/>
          </p:nvCxnSpPr>
          <p:spPr>
            <a:xfrm>
              <a:off x="9274899" y="2482489"/>
              <a:ext cx="0" cy="1188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4" name="直接连接符 733"/>
            <p:cNvCxnSpPr/>
            <p:nvPr/>
          </p:nvCxnSpPr>
          <p:spPr>
            <a:xfrm flipV="1">
              <a:off x="9271038" y="2624135"/>
              <a:ext cx="432000" cy="1044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6" name="组合 735"/>
          <p:cNvGrpSpPr>
            <a:grpSpLocks noChangeAspect="1"/>
          </p:cNvGrpSpPr>
          <p:nvPr/>
        </p:nvGrpSpPr>
        <p:grpSpPr>
          <a:xfrm>
            <a:off x="9159386" y="2997064"/>
            <a:ext cx="330630" cy="432000"/>
            <a:chOff x="6438631" y="1104814"/>
            <a:chExt cx="881684" cy="1152000"/>
          </a:xfrm>
        </p:grpSpPr>
        <p:cxnSp>
          <p:nvCxnSpPr>
            <p:cNvPr id="737" name="直接连接符 736"/>
            <p:cNvCxnSpPr/>
            <p:nvPr/>
          </p:nvCxnSpPr>
          <p:spPr>
            <a:xfrm flipH="1">
              <a:off x="6438631" y="1111381"/>
              <a:ext cx="569274" cy="936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8" name="直接连接符 737"/>
            <p:cNvCxnSpPr/>
            <p:nvPr/>
          </p:nvCxnSpPr>
          <p:spPr>
            <a:xfrm rot="-60000">
              <a:off x="7019234" y="1104814"/>
              <a:ext cx="301081" cy="1152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9" name="直接连接符 738"/>
            <p:cNvCxnSpPr/>
            <p:nvPr/>
          </p:nvCxnSpPr>
          <p:spPr>
            <a:xfrm rot="120000" flipH="1">
              <a:off x="6611943" y="1114050"/>
              <a:ext cx="379583" cy="11144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40" name="组合 739"/>
          <p:cNvGrpSpPr>
            <a:grpSpLocks noChangeAspect="1"/>
          </p:cNvGrpSpPr>
          <p:nvPr/>
        </p:nvGrpSpPr>
        <p:grpSpPr>
          <a:xfrm>
            <a:off x="8226606" y="3339644"/>
            <a:ext cx="591339" cy="684000"/>
            <a:chOff x="3949498" y="2024113"/>
            <a:chExt cx="1599104" cy="1849676"/>
          </a:xfrm>
        </p:grpSpPr>
        <p:cxnSp>
          <p:nvCxnSpPr>
            <p:cNvPr id="741" name="直接连接符 740"/>
            <p:cNvCxnSpPr/>
            <p:nvPr/>
          </p:nvCxnSpPr>
          <p:spPr>
            <a:xfrm flipH="1">
              <a:off x="3949498" y="2026320"/>
              <a:ext cx="410800" cy="184746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2" name="直接连接符 741"/>
            <p:cNvCxnSpPr/>
            <p:nvPr/>
          </p:nvCxnSpPr>
          <p:spPr>
            <a:xfrm rot="120000">
              <a:off x="4351062" y="2047173"/>
              <a:ext cx="1197540" cy="71688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3" name="直接连接符 742"/>
            <p:cNvCxnSpPr/>
            <p:nvPr/>
          </p:nvCxnSpPr>
          <p:spPr>
            <a:xfrm>
              <a:off x="4364771" y="2024113"/>
              <a:ext cx="59335" cy="1715899"/>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35" name="直接连接符 734"/>
          <p:cNvCxnSpPr/>
          <p:nvPr/>
        </p:nvCxnSpPr>
        <p:spPr>
          <a:xfrm rot="60000" flipH="1">
            <a:off x="6940499" y="4155358"/>
            <a:ext cx="386611" cy="676421"/>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6" name="直接连接符 745"/>
          <p:cNvCxnSpPr>
            <a:cxnSpLocks noChangeAspect="1"/>
          </p:cNvCxnSpPr>
          <p:nvPr/>
        </p:nvCxnSpPr>
        <p:spPr>
          <a:xfrm>
            <a:off x="7330302" y="4158512"/>
            <a:ext cx="55111" cy="36000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47" name="矩形 746"/>
          <p:cNvSpPr/>
          <p:nvPr/>
        </p:nvSpPr>
        <p:spPr>
          <a:xfrm>
            <a:off x="8831442" y="2410634"/>
            <a:ext cx="1210588" cy="584775"/>
          </a:xfrm>
          <a:prstGeom prst="rect">
            <a:avLst/>
          </a:prstGeom>
        </p:spPr>
        <p:txBody>
          <a:bodyPr wrap="none">
            <a:spAutoFit/>
          </a:bodyPr>
          <a:lstStyle/>
          <a:p>
            <a:r>
              <a:rPr lang="zh-CN" altLang="en-US" sz="1600" dirty="0">
                <a:latin typeface="Arial" panose="020B0604020202020204" pitchFamily="34" charset="0"/>
                <a:ea typeface="方正姚体" panose="02010601030101010101" pitchFamily="2" charset="-122"/>
              </a:rPr>
              <a:t>原胶原分子</a:t>
            </a:r>
            <a:endParaRPr lang="en-US" altLang="zh-CN" sz="1600" dirty="0">
              <a:latin typeface="Arial" panose="020B0604020202020204" pitchFamily="34" charset="0"/>
              <a:ea typeface="方正姚体" panose="02010601030101010101" pitchFamily="2" charset="-122"/>
            </a:endParaRPr>
          </a:p>
          <a:p>
            <a:r>
              <a:rPr lang="en-US" altLang="zh-CN" sz="1600" dirty="0">
                <a:latin typeface="Arial" panose="020B0604020202020204" pitchFamily="34" charset="0"/>
                <a:ea typeface="方正姚体" panose="02010601030101010101" pitchFamily="2" charset="-122"/>
              </a:rPr>
              <a:t>(</a:t>
            </a:r>
            <a:r>
              <a:rPr lang="zh-CN" altLang="en-US" sz="1600" dirty="0">
                <a:latin typeface="Arial" panose="020B0604020202020204" pitchFamily="34" charset="0"/>
                <a:ea typeface="方正姚体" panose="02010601030101010101" pitchFamily="2" charset="-122"/>
              </a:rPr>
              <a:t>三股螺旋</a:t>
            </a:r>
            <a:r>
              <a:rPr lang="en-US" altLang="zh-CN" sz="1600" dirty="0">
                <a:latin typeface="Arial" panose="020B0604020202020204" pitchFamily="34" charset="0"/>
                <a:ea typeface="方正姚体" panose="02010601030101010101" pitchFamily="2" charset="-122"/>
              </a:rPr>
              <a:t>)</a:t>
            </a:r>
            <a:endParaRPr lang="zh-CN" altLang="en-US" sz="1600" dirty="0">
              <a:latin typeface="Arial" panose="020B0604020202020204" pitchFamily="34" charset="0"/>
              <a:ea typeface="方正姚体" panose="02010601030101010101" pitchFamily="2" charset="-122"/>
            </a:endParaRPr>
          </a:p>
        </p:txBody>
      </p:sp>
      <p:sp>
        <p:nvSpPr>
          <p:cNvPr id="748" name="矩形 747"/>
          <p:cNvSpPr/>
          <p:nvPr/>
        </p:nvSpPr>
        <p:spPr>
          <a:xfrm>
            <a:off x="9703818" y="3895325"/>
            <a:ext cx="990977" cy="338554"/>
          </a:xfrm>
          <a:prstGeom prst="rect">
            <a:avLst/>
          </a:prstGeom>
        </p:spPr>
        <p:txBody>
          <a:bodyPr wrap="none">
            <a:spAutoFit/>
          </a:bodyPr>
          <a:lstStyle/>
          <a:p>
            <a:r>
              <a:rPr lang="zh-CN" altLang="en-US" sz="1600" dirty="0">
                <a:latin typeface="Arial" panose="020B0604020202020204" pitchFamily="34" charset="0"/>
                <a:ea typeface="方正姚体" panose="02010601030101010101" pitchFamily="2" charset="-122"/>
              </a:rPr>
              <a:t>胶原</a:t>
            </a:r>
            <a:r>
              <a:rPr lang="en-US" altLang="zh-CN" sz="1600" dirty="0">
                <a:latin typeface="Arial" panose="020B0604020202020204" pitchFamily="34" charset="0"/>
                <a:ea typeface="方正姚体" panose="02010601030101010101" pitchFamily="2" charset="-122"/>
              </a:rPr>
              <a:t>α-</a:t>
            </a:r>
            <a:r>
              <a:rPr lang="zh-CN" altLang="en-US" sz="1600" dirty="0">
                <a:latin typeface="Arial" panose="020B0604020202020204" pitchFamily="34" charset="0"/>
                <a:ea typeface="方正姚体" panose="02010601030101010101" pitchFamily="2" charset="-122"/>
              </a:rPr>
              <a:t>链</a:t>
            </a:r>
          </a:p>
        </p:txBody>
      </p:sp>
      <p:sp>
        <p:nvSpPr>
          <p:cNvPr id="749" name="矩形 748"/>
          <p:cNvSpPr/>
          <p:nvPr/>
        </p:nvSpPr>
        <p:spPr>
          <a:xfrm>
            <a:off x="7779630" y="2791983"/>
            <a:ext cx="1005403" cy="584775"/>
          </a:xfrm>
          <a:prstGeom prst="rect">
            <a:avLst/>
          </a:prstGeom>
        </p:spPr>
        <p:txBody>
          <a:bodyPr wrap="none">
            <a:spAutoFit/>
          </a:bodyPr>
          <a:lstStyle/>
          <a:p>
            <a:pPr algn="ctr"/>
            <a:r>
              <a:rPr lang="zh-CN" altLang="en-US" sz="1600" dirty="0">
                <a:latin typeface="Arial" panose="020B0604020202020204" pitchFamily="34" charset="0"/>
                <a:ea typeface="方正姚体" panose="02010601030101010101" pitchFamily="2" charset="-122"/>
              </a:rPr>
              <a:t>胶原蛋白</a:t>
            </a:r>
            <a:endParaRPr lang="en-US" altLang="zh-CN" sz="1600" dirty="0">
              <a:latin typeface="Arial" panose="020B0604020202020204" pitchFamily="34" charset="0"/>
              <a:ea typeface="方正姚体" panose="02010601030101010101" pitchFamily="2" charset="-122"/>
            </a:endParaRPr>
          </a:p>
          <a:p>
            <a:pPr algn="ctr"/>
            <a:r>
              <a:rPr lang="zh-CN" altLang="en-US" sz="1600" dirty="0">
                <a:latin typeface="Arial" panose="020B0604020202020204" pitchFamily="34" charset="0"/>
                <a:ea typeface="方正姚体" panose="02010601030101010101" pitchFamily="2" charset="-122"/>
              </a:rPr>
              <a:t>细纤维</a:t>
            </a:r>
          </a:p>
        </p:txBody>
      </p:sp>
      <p:sp>
        <p:nvSpPr>
          <p:cNvPr id="750" name="矩形 749"/>
          <p:cNvSpPr/>
          <p:nvPr/>
        </p:nvSpPr>
        <p:spPr>
          <a:xfrm>
            <a:off x="7046932" y="3613463"/>
            <a:ext cx="1005403" cy="584775"/>
          </a:xfrm>
          <a:prstGeom prst="rect">
            <a:avLst/>
          </a:prstGeom>
        </p:spPr>
        <p:txBody>
          <a:bodyPr wrap="none">
            <a:spAutoFit/>
          </a:bodyPr>
          <a:lstStyle/>
          <a:p>
            <a:pPr algn="ctr"/>
            <a:r>
              <a:rPr lang="zh-CN" altLang="en-US" sz="1600" dirty="0">
                <a:latin typeface="Arial" panose="020B0604020202020204" pitchFamily="34" charset="0"/>
                <a:ea typeface="方正姚体" panose="02010601030101010101" pitchFamily="2" charset="-122"/>
              </a:rPr>
              <a:t>胶原蛋白</a:t>
            </a:r>
            <a:endParaRPr lang="en-US" altLang="zh-CN" sz="1600" dirty="0">
              <a:latin typeface="Arial" panose="020B0604020202020204" pitchFamily="34" charset="0"/>
              <a:ea typeface="方正姚体" panose="02010601030101010101" pitchFamily="2" charset="-122"/>
            </a:endParaRPr>
          </a:p>
          <a:p>
            <a:pPr algn="ctr"/>
            <a:r>
              <a:rPr lang="zh-CN" altLang="en-US" sz="1600" dirty="0">
                <a:latin typeface="Arial" panose="020B0604020202020204" pitchFamily="34" charset="0"/>
                <a:ea typeface="方正姚体" panose="02010601030101010101" pitchFamily="2" charset="-122"/>
              </a:rPr>
              <a:t>纤维</a:t>
            </a:r>
          </a:p>
        </p:txBody>
      </p:sp>
    </p:spTree>
    <p:extLst>
      <p:ext uri="{BB962C8B-B14F-4D97-AF65-F5344CB8AC3E}">
        <p14:creationId xmlns:p14="http://schemas.microsoft.com/office/powerpoint/2010/main" val="479147957"/>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1081620" y="502706"/>
            <a:ext cx="2660650" cy="586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lgn="ctr">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defPPr>
              <a:defRPr lang="zh-CN"/>
            </a:defPPr>
            <a:lvl1pPr marL="360000" indent="-360000">
              <a:lnSpc>
                <a:spcPts val="4000"/>
              </a:lnSpc>
              <a:buClr>
                <a:srgbClr val="C00000"/>
              </a:buClr>
              <a:buSzPct val="80000"/>
              <a:buFont typeface="Wingdings" pitchFamily="2" charset="2"/>
              <a:buChar char="l"/>
              <a:defRPr sz="2800" b="1">
                <a:effectLst>
                  <a:outerShdw blurRad="38100" dist="38100" dir="2700000" algn="tl">
                    <a:srgbClr val="C0C0C0"/>
                  </a:outerShdw>
                </a:effectLst>
                <a:latin typeface="Times New Roman" panose="02020603050405020304" pitchFamily="18" charset="0"/>
                <a:ea typeface="宋体" panose="02010600030101010101" pitchFamily="2" charset="-122"/>
              </a:defRPr>
            </a:lvl1pPr>
          </a:lstStyle>
          <a:p>
            <a:pPr marL="358775" indent="-358775" algn="just" fontAlgn="base">
              <a:spcBef>
                <a:spcPts val="600"/>
              </a:spcBef>
              <a:spcAft>
                <a:spcPct val="0"/>
              </a:spcAft>
              <a:buFont typeface="Wingdings" pitchFamily="2" charset="2"/>
              <a:buChar char="v"/>
              <a:defRPr/>
            </a:pPr>
            <a:r>
              <a:rPr lang="zh-CN" altLang="en-US" b="0" kern="0" dirty="0">
                <a:ea typeface="方正姚体" panose="02010601030101010101" pitchFamily="2" charset="-122"/>
              </a:rPr>
              <a:t>按结构分类</a:t>
            </a:r>
          </a:p>
        </p:txBody>
      </p:sp>
      <p:sp>
        <p:nvSpPr>
          <p:cNvPr id="5" name="Rectangle 2"/>
          <p:cNvSpPr txBox="1">
            <a:spLocks noChangeArrowheads="1"/>
          </p:cNvSpPr>
          <p:nvPr/>
        </p:nvSpPr>
        <p:spPr>
          <a:xfrm>
            <a:off x="1240366" y="1269002"/>
            <a:ext cx="10466917" cy="23885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lIns="91440" tIns="45720" rIns="91440" bIns="45720" rtlCol="0">
            <a:noAutofit/>
          </a:bodyPr>
          <a:lstStyle>
            <a:defPPr>
              <a:defRPr lang="zh-CN"/>
            </a:defPPr>
            <a:lvl1pPr indent="0">
              <a:lnSpc>
                <a:spcPct val="120000"/>
              </a:lnSpc>
              <a:spcBef>
                <a:spcPts val="0"/>
              </a:spcBef>
              <a:buClr>
                <a:schemeClr val="accent5">
                  <a:lumMod val="50000"/>
                </a:schemeClr>
              </a:buClr>
              <a:buSzPct val="80000"/>
              <a:buFont typeface="Arial" panose="020B0604020202020204" pitchFamily="34" charset="0"/>
              <a:buNone/>
              <a:defRPr sz="2800" b="1">
                <a:effectLst>
                  <a:outerShdw blurRad="38100" dist="38100" dir="2700000" algn="tl">
                    <a:srgbClr val="C0C0C0"/>
                  </a:outerShdw>
                </a:effectLst>
                <a:latin typeface="Times New Roman" panose="02020603050405020304" pitchFamily="18" charset="0"/>
                <a:ea typeface="宋体" panose="02010600030101010101" pitchFamily="2" charset="-122"/>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marL="216000" indent="-360000">
              <a:lnSpc>
                <a:spcPts val="4000"/>
              </a:lnSpc>
              <a:spcBef>
                <a:spcPts val="600"/>
              </a:spcBef>
            </a:pPr>
            <a:r>
              <a:rPr lang="en-US" altLang="zh-CN" sz="2400" b="0" dirty="0">
                <a:ea typeface="方正姚体" panose="02010601030101010101" pitchFamily="2" charset="-122"/>
              </a:rPr>
              <a:t>1.</a:t>
            </a:r>
            <a:r>
              <a:rPr lang="zh-CN" altLang="en-US" sz="2400" b="0" dirty="0">
                <a:ea typeface="方正姚体" panose="02010601030101010101" pitchFamily="2" charset="-122"/>
              </a:rPr>
              <a:t>单体蛋白：由一条肽链构成，最高结构为三级结构。如多数水解酶。</a:t>
            </a:r>
          </a:p>
          <a:p>
            <a:pPr marL="216000" indent="-360000">
              <a:lnSpc>
                <a:spcPts val="4000"/>
              </a:lnSpc>
              <a:spcBef>
                <a:spcPts val="600"/>
              </a:spcBef>
            </a:pPr>
            <a:r>
              <a:rPr lang="en-US" altLang="zh-CN" sz="2400" b="0" dirty="0">
                <a:ea typeface="方正姚体" panose="02010601030101010101" pitchFamily="2" charset="-122"/>
              </a:rPr>
              <a:t>2.</a:t>
            </a:r>
            <a:r>
              <a:rPr lang="zh-CN" altLang="en-US" sz="2400" b="0" dirty="0">
                <a:ea typeface="方正姚体" panose="02010601030101010101" pitchFamily="2" charset="-122"/>
              </a:rPr>
              <a:t>寡聚蛋白：包含</a:t>
            </a:r>
            <a:r>
              <a:rPr lang="en-US" altLang="zh-CN" sz="2400" b="0" dirty="0">
                <a:ea typeface="方正姚体" panose="02010601030101010101" pitchFamily="2" charset="-122"/>
              </a:rPr>
              <a:t>2</a:t>
            </a:r>
            <a:r>
              <a:rPr lang="zh-CN" altLang="en-US" sz="2400" b="0" dirty="0">
                <a:ea typeface="方正姚体" panose="02010601030101010101" pitchFamily="2" charset="-122"/>
              </a:rPr>
              <a:t>个或</a:t>
            </a:r>
            <a:r>
              <a:rPr lang="en-US" altLang="zh-CN" sz="2400" b="0" dirty="0">
                <a:ea typeface="方正姚体" panose="02010601030101010101" pitchFamily="2" charset="-122"/>
              </a:rPr>
              <a:t>2</a:t>
            </a:r>
            <a:r>
              <a:rPr lang="zh-CN" altLang="en-US" sz="2400" b="0" dirty="0">
                <a:ea typeface="方正姚体" panose="02010601030101010101" pitchFamily="2" charset="-122"/>
              </a:rPr>
              <a:t>个以上三级结构的亚基。</a:t>
            </a:r>
            <a:endParaRPr lang="en-US" altLang="zh-CN" sz="2400" b="0" dirty="0">
              <a:ea typeface="方正姚体" panose="02010601030101010101" pitchFamily="2" charset="-122"/>
            </a:endParaRPr>
          </a:p>
          <a:p>
            <a:pPr marL="216000" indent="-360000">
              <a:lnSpc>
                <a:spcPts val="4000"/>
              </a:lnSpc>
              <a:spcBef>
                <a:spcPts val="600"/>
              </a:spcBef>
            </a:pPr>
            <a:r>
              <a:rPr lang="en-US" altLang="zh-CN" sz="2400" b="0" dirty="0">
                <a:ea typeface="方正姚体" panose="02010601030101010101" pitchFamily="2" charset="-122"/>
              </a:rPr>
              <a:t>3.</a:t>
            </a:r>
            <a:r>
              <a:rPr lang="zh-CN" altLang="en-US" sz="2400" b="0" dirty="0">
                <a:ea typeface="方正姚体" panose="02010601030101010101" pitchFamily="2" charset="-122"/>
              </a:rPr>
              <a:t>多聚蛋白：由数十个甚至数百个亚基聚合而成的超级多聚体蛋白，如病毒外壳蛋白。</a:t>
            </a:r>
          </a:p>
        </p:txBody>
      </p:sp>
      <p:cxnSp>
        <p:nvCxnSpPr>
          <p:cNvPr id="8" name="直接连接符 7"/>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221106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1" name="Rectangle 3"/>
          <p:cNvSpPr>
            <a:spLocks noGrp="1" noChangeArrowheads="1"/>
          </p:cNvSpPr>
          <p:nvPr>
            <p:ph idx="1"/>
          </p:nvPr>
        </p:nvSpPr>
        <p:spPr>
          <a:xfrm>
            <a:off x="1181628" y="1232709"/>
            <a:ext cx="10095971" cy="4537075"/>
          </a:xfrm>
        </p:spPr>
        <p:txBody>
          <a:bodyPr/>
          <a:lstStyle/>
          <a:p>
            <a:pPr marL="0" indent="0">
              <a:lnSpc>
                <a:spcPct val="120000"/>
              </a:lnSpc>
              <a:spcBef>
                <a:spcPct val="0"/>
              </a:spcBef>
              <a:buNone/>
              <a:defRPr/>
            </a:pPr>
            <a:r>
              <a:rPr lang="en-US" altLang="zh-CN" sz="2400" dirty="0">
                <a:effectLst>
                  <a:outerShdw blurRad="38100" dist="38100" dir="2700000" algn="tl">
                    <a:srgbClr val="C0C0C0"/>
                  </a:outerShdw>
                </a:effectLst>
                <a:latin typeface="Times New Roman" pitchFamily="18" charset="0"/>
              </a:rPr>
              <a:t>1.</a:t>
            </a:r>
            <a:r>
              <a:rPr lang="zh-CN" altLang="en-US" sz="2400" dirty="0">
                <a:effectLst>
                  <a:outerShdw blurRad="38100" dist="38100" dir="2700000" algn="tl">
                    <a:srgbClr val="C0C0C0"/>
                  </a:outerShdw>
                </a:effectLst>
                <a:latin typeface="Times New Roman" pitchFamily="18" charset="0"/>
              </a:rPr>
              <a:t>蛋白质主要由哪些元素组成？有何特点？</a:t>
            </a:r>
          </a:p>
          <a:p>
            <a:pPr marL="0" indent="0">
              <a:lnSpc>
                <a:spcPct val="120000"/>
              </a:lnSpc>
              <a:spcBef>
                <a:spcPct val="0"/>
              </a:spcBef>
              <a:buNone/>
              <a:defRPr/>
            </a:pPr>
            <a:r>
              <a:rPr lang="en-US" altLang="zh-CN" sz="2400" dirty="0">
                <a:effectLst>
                  <a:outerShdw blurRad="38100" dist="38100" dir="2700000" algn="tl">
                    <a:srgbClr val="C0C0C0"/>
                  </a:outerShdw>
                </a:effectLst>
                <a:latin typeface="Times New Roman" pitchFamily="18" charset="0"/>
              </a:rPr>
              <a:t>2.</a:t>
            </a:r>
            <a:r>
              <a:rPr lang="zh-CN" altLang="en-US" sz="2400" dirty="0">
                <a:effectLst>
                  <a:outerShdw blurRad="38100" dist="38100" dir="2700000" algn="tl">
                    <a:srgbClr val="C0C0C0"/>
                  </a:outerShdw>
                </a:effectLst>
                <a:latin typeface="Times New Roman" pitchFamily="18" charset="0"/>
              </a:rPr>
              <a:t>蛋白质的基本单位是什么？构成人体蛋白质的氨基酸有多少种？有其结构有何特点？</a:t>
            </a:r>
          </a:p>
          <a:p>
            <a:pPr marL="0" indent="0">
              <a:lnSpc>
                <a:spcPct val="120000"/>
              </a:lnSpc>
              <a:spcBef>
                <a:spcPct val="0"/>
              </a:spcBef>
              <a:buNone/>
              <a:defRPr/>
            </a:pPr>
            <a:r>
              <a:rPr lang="en-US" altLang="zh-CN" sz="2400" dirty="0">
                <a:effectLst>
                  <a:outerShdw blurRad="38100" dist="38100" dir="2700000" algn="tl">
                    <a:srgbClr val="C0C0C0"/>
                  </a:outerShdw>
                </a:effectLst>
                <a:latin typeface="Times New Roman" pitchFamily="18" charset="0"/>
              </a:rPr>
              <a:t>3.</a:t>
            </a:r>
            <a:r>
              <a:rPr lang="zh-CN" altLang="en-US" sz="2400" dirty="0">
                <a:effectLst>
                  <a:outerShdw blurRad="38100" dist="38100" dir="2700000" algn="tl">
                    <a:srgbClr val="C0C0C0"/>
                  </a:outerShdw>
                </a:effectLst>
                <a:latin typeface="Times New Roman" pitchFamily="18" charset="0"/>
              </a:rPr>
              <a:t>什么叫蛋白质的一级结构、二级结构、三级结构和四级结构？蛋白质的空间结构有哪些？维持各级结构的作用力是什么？</a:t>
            </a:r>
          </a:p>
          <a:p>
            <a:pPr marL="0" indent="0">
              <a:lnSpc>
                <a:spcPct val="120000"/>
              </a:lnSpc>
              <a:spcBef>
                <a:spcPct val="0"/>
              </a:spcBef>
              <a:buNone/>
              <a:defRPr/>
            </a:pPr>
            <a:r>
              <a:rPr lang="en-US" altLang="zh-CN" sz="2400" dirty="0">
                <a:effectLst>
                  <a:outerShdw blurRad="38100" dist="38100" dir="2700000" algn="tl">
                    <a:srgbClr val="C0C0C0"/>
                  </a:outerShdw>
                </a:effectLst>
                <a:latin typeface="Times New Roman" pitchFamily="18" charset="0"/>
              </a:rPr>
              <a:t>4.</a:t>
            </a:r>
            <a:r>
              <a:rPr lang="zh-CN" altLang="en-US" sz="2400" dirty="0">
                <a:effectLst>
                  <a:outerShdw blurRad="38100" dist="38100" dir="2700000" algn="tl">
                    <a:srgbClr val="C0C0C0"/>
                  </a:outerShdw>
                </a:effectLst>
                <a:latin typeface="Times New Roman" pitchFamily="18" charset="0"/>
              </a:rPr>
              <a:t>什么叫蛋白质的等电点？血浆蛋白质的主要存在形式是什么？</a:t>
            </a:r>
          </a:p>
          <a:p>
            <a:pPr marL="0" indent="0">
              <a:lnSpc>
                <a:spcPct val="120000"/>
              </a:lnSpc>
              <a:spcBef>
                <a:spcPct val="0"/>
              </a:spcBef>
              <a:buNone/>
              <a:defRPr/>
            </a:pPr>
            <a:r>
              <a:rPr lang="en-US" altLang="zh-CN" sz="2400" dirty="0">
                <a:effectLst>
                  <a:outerShdw blurRad="38100" dist="38100" dir="2700000" algn="tl">
                    <a:srgbClr val="C0C0C0"/>
                  </a:outerShdw>
                </a:effectLst>
                <a:latin typeface="Times New Roman" pitchFamily="18" charset="0"/>
              </a:rPr>
              <a:t>5.</a:t>
            </a:r>
            <a:r>
              <a:rPr lang="zh-CN" altLang="en-US" sz="2400" dirty="0">
                <a:effectLst>
                  <a:outerShdw blurRad="38100" dist="38100" dir="2700000" algn="tl">
                    <a:srgbClr val="C0C0C0"/>
                  </a:outerShdw>
                </a:effectLst>
                <a:latin typeface="Times New Roman" pitchFamily="18" charset="0"/>
              </a:rPr>
              <a:t>蛋白质溶液稳定的因素有哪些？</a:t>
            </a:r>
          </a:p>
          <a:p>
            <a:pPr marL="0" indent="0">
              <a:lnSpc>
                <a:spcPct val="120000"/>
              </a:lnSpc>
              <a:spcBef>
                <a:spcPct val="0"/>
              </a:spcBef>
              <a:buNone/>
              <a:defRPr/>
            </a:pPr>
            <a:r>
              <a:rPr lang="en-US" altLang="zh-CN" sz="2400" dirty="0">
                <a:effectLst>
                  <a:outerShdw blurRad="38100" dist="38100" dir="2700000" algn="tl">
                    <a:srgbClr val="C0C0C0"/>
                  </a:outerShdw>
                </a:effectLst>
                <a:latin typeface="Times New Roman" pitchFamily="18" charset="0"/>
              </a:rPr>
              <a:t>6.</a:t>
            </a:r>
            <a:r>
              <a:rPr lang="zh-CN" altLang="en-US" sz="2400" dirty="0">
                <a:effectLst>
                  <a:outerShdw blurRad="38100" dist="38100" dir="2700000" algn="tl">
                    <a:srgbClr val="C0C0C0"/>
                  </a:outerShdw>
                </a:effectLst>
                <a:latin typeface="Times New Roman" pitchFamily="18" charset="0"/>
              </a:rPr>
              <a:t>什么叫蛋白质的变性？举出蛋白质变性的临床应用例子？</a:t>
            </a:r>
          </a:p>
        </p:txBody>
      </p:sp>
      <p:sp>
        <p:nvSpPr>
          <p:cNvPr id="4" name="Rectangle 4"/>
          <p:cNvSpPr>
            <a:spLocks noChangeArrowheads="1"/>
          </p:cNvSpPr>
          <p:nvPr/>
        </p:nvSpPr>
        <p:spPr bwMode="auto">
          <a:xfrm>
            <a:off x="1086383" y="520702"/>
            <a:ext cx="1415772" cy="58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zh-CN" altLang="en-US" sz="3200" cap="all" dirty="0">
                <a:blipFill dpi="0" rotWithShape="1">
                  <a:blip r:embed="rId2"/>
                  <a:srcRect/>
                  <a:tile tx="6350" ty="-127000" sx="65000" sy="64000" flip="none" algn="tl"/>
                </a:blipFill>
                <a:effectLst>
                  <a:outerShdw blurRad="38100" dist="38100" dir="2700000" algn="tl">
                    <a:srgbClr val="C0C0C0"/>
                  </a:outerShdw>
                </a:effectLst>
                <a:latin typeface="华文新魏" pitchFamily="2" charset="-122"/>
                <a:ea typeface="华文新魏" pitchFamily="2" charset="-122"/>
                <a:cs typeface="+mj-cs"/>
              </a:rPr>
              <a:t>思考题</a:t>
            </a:r>
          </a:p>
        </p:txBody>
      </p:sp>
      <p:cxnSp>
        <p:nvCxnSpPr>
          <p:cNvPr id="5" name="直接连接符 4"/>
          <p:cNvCxnSpPr/>
          <p:nvPr/>
        </p:nvCxnSpPr>
        <p:spPr>
          <a:xfrm>
            <a:off x="1078172" y="1126072"/>
            <a:ext cx="3852334"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67302835"/>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Rectangle 2"/>
          <p:cNvSpPr>
            <a:spLocks noGrp="1" noChangeArrowheads="1"/>
          </p:cNvSpPr>
          <p:nvPr>
            <p:ph type="title"/>
          </p:nvPr>
        </p:nvSpPr>
        <p:spPr>
          <a:xfrm>
            <a:off x="2486025" y="1557338"/>
            <a:ext cx="7138988" cy="2305050"/>
          </a:xfrm>
        </p:spPr>
        <p:txBody>
          <a:bodyPr/>
          <a:lstStyle/>
          <a:p>
            <a:pPr algn="ctr" eaLnBrk="1" hangingPunct="1">
              <a:defRPr/>
            </a:pPr>
            <a:r>
              <a:rPr lang="zh-CN" altLang="en-US" sz="6000" cap="none" dirty="0">
                <a:effectLst>
                  <a:outerShdw blurRad="38100" dist="38100" dir="2700000" algn="tl">
                    <a:srgbClr val="C0C0C0"/>
                  </a:outerShdw>
                </a:effectLst>
                <a:latin typeface="Times New Roman" pitchFamily="18" charset="0"/>
                <a:ea typeface="华文新魏" panose="02010800040101010101" pitchFamily="2" charset="-122"/>
              </a:rPr>
              <a:t>蛋白质的分子组成</a:t>
            </a:r>
            <a:br>
              <a:rPr lang="zh-CN" altLang="en-US" cap="none" dirty="0">
                <a:effectLst>
                  <a:outerShdw blurRad="38100" dist="38100" dir="2700000" algn="tl">
                    <a:srgbClr val="C0C0C0"/>
                  </a:outerShdw>
                </a:effectLst>
                <a:latin typeface="Times New Roman" pitchFamily="18" charset="0"/>
              </a:rPr>
            </a:br>
            <a:r>
              <a:rPr lang="en-US" altLang="zh-CN" sz="2400" cap="none" dirty="0">
                <a:solidFill>
                  <a:srgbClr val="C00000"/>
                </a:solidFill>
                <a:effectLst>
                  <a:outerShdw blurRad="38100" dist="38100" dir="2700000" algn="tl">
                    <a:srgbClr val="C0C0C0"/>
                  </a:outerShdw>
                </a:effectLst>
                <a:latin typeface="Times New Roman" pitchFamily="18" charset="0"/>
              </a:rPr>
              <a:t>The Molecular Component of Protein</a:t>
            </a:r>
            <a:r>
              <a:rPr lang="en-US" altLang="zh-CN" cap="none" dirty="0">
                <a:solidFill>
                  <a:srgbClr val="C00000"/>
                </a:solidFill>
              </a:rPr>
              <a:t> </a:t>
            </a:r>
          </a:p>
        </p:txBody>
      </p:sp>
      <p:sp>
        <p:nvSpPr>
          <p:cNvPr id="187396" name="Rectangle 4"/>
          <p:cNvSpPr>
            <a:spLocks noChangeArrowheads="1"/>
          </p:cNvSpPr>
          <p:nvPr/>
        </p:nvSpPr>
        <p:spPr bwMode="auto">
          <a:xfrm>
            <a:off x="1072087" y="578793"/>
            <a:ext cx="1254124" cy="5232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p>
            <a:pPr eaLnBrk="1" hangingPunct="1">
              <a:defRPr/>
            </a:pPr>
            <a:r>
              <a:rPr lang="zh-CN" altLang="en-US" sz="2800" dirty="0">
                <a:solidFill>
                  <a:srgbClr val="C00000"/>
                </a:solidFill>
                <a:effectLst>
                  <a:outerShdw blurRad="38100" dist="38100" dir="2700000" algn="tl">
                    <a:srgbClr val="C0C0C0"/>
                  </a:outerShdw>
                </a:effectLst>
                <a:latin typeface="Arial" charset="0"/>
              </a:rPr>
              <a:t>第一节</a:t>
            </a:r>
          </a:p>
        </p:txBody>
      </p:sp>
      <p:cxnSp>
        <p:nvCxnSpPr>
          <p:cNvPr id="4" name="直接连接符 3"/>
          <p:cNvCxnSpPr/>
          <p:nvPr/>
        </p:nvCxnSpPr>
        <p:spPr>
          <a:xfrm>
            <a:off x="1078172" y="1126072"/>
            <a:ext cx="3600000" cy="0"/>
          </a:xfrm>
          <a:prstGeom prst="line">
            <a:avLst/>
          </a:prstGeom>
          <a:ln w="19050"/>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08026740"/>
      </p:ext>
    </p:extLst>
  </p:cSld>
  <p:clrMapOvr>
    <a:masterClrMapping/>
  </p:clrMapOvr>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木头类型">
  <a:themeElements>
    <a:clrScheme name="木头类型">
      <a:dk1>
        <a:sysClr val="windowText" lastClr="000000"/>
      </a:dk1>
      <a:lt1>
        <a:sysClr val="window" lastClr="FFFFFF"/>
      </a:lt1>
      <a:dk2>
        <a:srgbClr val="696464"/>
      </a:dk2>
      <a:lt2>
        <a:srgbClr val="E9E5DC"/>
      </a:lt2>
      <a:accent1>
        <a:srgbClr val="D34817"/>
      </a:accent1>
      <a:accent2>
        <a:srgbClr val="9B2D1F"/>
      </a:accent2>
      <a:accent3>
        <a:srgbClr val="A28E6A"/>
      </a:accent3>
      <a:accent4>
        <a:srgbClr val="956251"/>
      </a:accent4>
      <a:accent5>
        <a:srgbClr val="918485"/>
      </a:accent5>
      <a:accent6>
        <a:srgbClr val="855D5D"/>
      </a:accent6>
      <a:hlink>
        <a:srgbClr val="CC9900"/>
      </a:hlink>
      <a:folHlink>
        <a:srgbClr val="96A9A9"/>
      </a:folHlink>
    </a:clrScheme>
    <a:fontScheme name="木头类型">
      <a:majorFont>
        <a:latin typeface="Rockwell Condensed" panose="02060603050405020104"/>
        <a:ea typeface=""/>
        <a:cs typeface=""/>
        <a:font script="Grek" typeface="Cambria"/>
        <a:font script="Cyrl" typeface="Cambria"/>
        <a:font script="Jpan" typeface="HG明朝B"/>
        <a:font script="Hang" typeface="바탕"/>
        <a:font script="Hans" typeface="方正姚体"/>
        <a:font script="Hant" typeface="微軟正黑體"/>
        <a:font script="Arab" typeface="Times New Roman"/>
        <a:font script="Hebr" typeface="David"/>
        <a:font script="Thai" typeface="Jasmine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ajorFont>
      <a:minorFont>
        <a:latin typeface="Rockwell" panose="02060603020205020403"/>
        <a:ea typeface=""/>
        <a:cs typeface=""/>
        <a:font script="Grek" typeface="Cambria"/>
        <a:font script="Cyrl" typeface="Cambria"/>
        <a:font script="Jpan" typeface="HG明朝B"/>
        <a:font script="Hang" typeface="바탕"/>
        <a:font script="Hans" typeface="方正姚体"/>
        <a:font script="Hant" typeface="標楷體"/>
        <a:font script="Arab" typeface="Times New Roman"/>
        <a:font script="Hebr" typeface="David"/>
        <a:font script="Thai" typeface="Jasmine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木头类型">
      <a:fillStyleLst>
        <a:solidFill>
          <a:schemeClr val="phClr"/>
        </a:solidFill>
        <a:blipFill rotWithShape="1">
          <a:blip xmlns:r="http://schemas.openxmlformats.org/officeDocument/2006/relationships" r:embed="rId1">
            <a:duotone>
              <a:schemeClr val="phClr">
                <a:tint val="70000"/>
                <a:shade val="63000"/>
              </a:schemeClr>
              <a:schemeClr val="phClr">
                <a:tint val="10000"/>
                <a:satMod val="150000"/>
              </a:schemeClr>
            </a:duotone>
          </a:blip>
          <a:tile tx="0" ty="0" sx="60000" sy="59000" flip="none" algn="tl"/>
        </a:blipFill>
        <a:blipFill rotWithShape="1">
          <a:blip xmlns:r="http://schemas.openxmlformats.org/officeDocument/2006/relationships" r:embed="rId1">
            <a:duotone>
              <a:schemeClr val="phClr">
                <a:shade val="36000"/>
                <a:satMod val="120000"/>
              </a:schemeClr>
              <a:schemeClr val="phClr">
                <a:tint val="40000"/>
              </a:schemeClr>
            </a:duotone>
          </a:blip>
          <a:tile tx="0" ty="0" sx="60000" sy="59000" flip="none" algn="tl"/>
        </a:blipFill>
      </a:fillStyleLst>
      <a:lnStyleLst>
        <a:ln w="6350" cap="flat" cmpd="sng" algn="ctr">
          <a:solidFill>
            <a:schemeClr val="phClr"/>
          </a:solidFill>
          <a:prstDash val="solid"/>
        </a:ln>
        <a:ln w="12700"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softEdge rad="12700"/>
          </a:effectLst>
        </a:effectStyle>
        <a:effectStyle>
          <a:effectLst>
            <a:outerShdw blurRad="50800" dist="19050" dir="5400000" algn="tl" rotWithShape="0">
              <a:srgbClr val="000000">
                <a:alpha val="60000"/>
              </a:srgbClr>
            </a:outerShdw>
            <a:softEdge rad="12700"/>
          </a:effectLst>
        </a:effectStyle>
      </a:effectStyleLst>
      <a:bgFillStyleLst>
        <a:solidFill>
          <a:schemeClr val="phClr"/>
        </a:solidFill>
        <a:solidFill>
          <a:schemeClr val="phClr">
            <a:shade val="97000"/>
            <a:satMod val="150000"/>
          </a:schemeClr>
        </a:solidFill>
        <a:blipFill rotWithShape="1">
          <a:blip xmlns:r="http://schemas.openxmlformats.org/officeDocument/2006/relationships" r:embed="rId1">
            <a:duotone>
              <a:schemeClr val="phClr">
                <a:tint val="75000"/>
                <a:shade val="58000"/>
                <a:satMod val="120000"/>
              </a:schemeClr>
              <a:schemeClr val="phClr">
                <a:tint val="50000"/>
                <a:shade val="96000"/>
              </a:schemeClr>
            </a:duotone>
          </a:blip>
          <a:tile tx="0" ty="0" sx="100000" sy="100000" flip="none" algn="tl"/>
        </a:blipFill>
      </a:bgFillStyleLst>
    </a:fmtScheme>
  </a:themeElements>
  <a:objectDefaults>
    <a:spDef>
      <a:spPr>
        <a:solidFill>
          <a:schemeClr val="bg1"/>
        </a:solidFill>
      </a:spPr>
      <a:bodyPr rtlCol="0" anchor="ctr"/>
      <a:lstStyle>
        <a:defPPr algn="ctr">
          <a:defRPr>
            <a:solidFill>
              <a:schemeClr val="tx1"/>
            </a:solidFill>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rtlCol="0">
        <a:spAutoFit/>
      </a:bodyPr>
      <a:lstStyle>
        <a:defPPr>
          <a:defRPr sz="2000" dirty="0" smtClean="0">
            <a:latin typeface="Arial Unicode MS" panose="020B0604020202020204" pitchFamily="34" charset="-122"/>
          </a:defRPr>
        </a:defPPr>
      </a:lstStyle>
    </a:txDef>
  </a:objectDefaults>
  <a:extraClrSchemeLst/>
  <a:extLst>
    <a:ext uri="{05A4C25C-085E-4340-85A3-A5531E510DB2}">
      <thm15:themeFamily xmlns:thm15="http://schemas.microsoft.com/office/thememl/2012/main" name="Wood Type" id="{7ACABC62-BF99-48CF-A9DC-4DB89C7B13DC}" vid="{142A1326-48AB-42A9-8428-CB14AA30176D}"/>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TM03090434[[fn=木头类型]]</Template>
  <TotalTime>11012</TotalTime>
  <Words>6209</Words>
  <Application>Microsoft Office PowerPoint</Application>
  <PresentationFormat>宽屏</PresentationFormat>
  <Paragraphs>1959</Paragraphs>
  <Slides>86</Slides>
  <Notes>7</Notes>
  <HiddenSlides>0</HiddenSlides>
  <MMClips>0</MMClips>
  <ScaleCrop>false</ScaleCrop>
  <HeadingPairs>
    <vt:vector size="6" baseType="variant">
      <vt:variant>
        <vt:lpstr>已用的字体</vt:lpstr>
      </vt:variant>
      <vt:variant>
        <vt:i4>14</vt:i4>
      </vt:variant>
      <vt:variant>
        <vt:lpstr>主题</vt:lpstr>
      </vt:variant>
      <vt:variant>
        <vt:i4>1</vt:i4>
      </vt:variant>
      <vt:variant>
        <vt:lpstr>幻灯片标题</vt:lpstr>
      </vt:variant>
      <vt:variant>
        <vt:i4>86</vt:i4>
      </vt:variant>
    </vt:vector>
  </HeadingPairs>
  <TitlesOfParts>
    <vt:vector size="101" baseType="lpstr">
      <vt:lpstr>Arial Unicode MS</vt:lpstr>
      <vt:lpstr>Dotum</vt:lpstr>
      <vt:lpstr>方正姚体</vt:lpstr>
      <vt:lpstr>华文新魏</vt:lpstr>
      <vt:lpstr>宋体</vt:lpstr>
      <vt:lpstr>Arial</vt:lpstr>
      <vt:lpstr>Arial</vt:lpstr>
      <vt:lpstr>Calibri</vt:lpstr>
      <vt:lpstr>Cambria</vt:lpstr>
      <vt:lpstr>Rockwell</vt:lpstr>
      <vt:lpstr>Rockwell Condensed</vt:lpstr>
      <vt:lpstr>Tahoma</vt:lpstr>
      <vt:lpstr>Times New Roman</vt:lpstr>
      <vt:lpstr>Wingdings</vt:lpstr>
      <vt:lpstr>木头类型</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蛋白质的分子组成 The Molecular Component of Protein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蛋白质的分子结构 The Molecular Structure of Protein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三级结构(tertiary structure)：整条多肽链全部原子的空间排布。</vt:lpstr>
      <vt:lpstr>PowerPoint 演示文稿</vt:lpstr>
      <vt:lpstr>PowerPoint 演示文稿</vt:lpstr>
      <vt:lpstr>PowerPoint 演示文稿</vt:lpstr>
      <vt:lpstr>PowerPoint 演示文稿</vt:lpstr>
      <vt:lpstr>四级结构(quarternary structure)：蛋白质中各亚基的空间排布及亚基之间的相互作用。</vt:lpstr>
      <vt:lpstr>PowerPoint 演示文稿</vt:lpstr>
      <vt:lpstr>蛋白质结构与功能的关系  The Relation of Structure and Function of Protein</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蛋白质透析（Protein dialysis）</vt:lpstr>
      <vt:lpstr>蛋白质透析（Protein dialysis）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变性后蛋白质性质的改变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Company>微软中国</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蛋白质的结构与功能 The Structure and function of Protein</dc:title>
  <dc:creator>微软用户</dc:creator>
  <cp:lastModifiedBy>HP02</cp:lastModifiedBy>
  <cp:revision>810</cp:revision>
  <dcterms:created xsi:type="dcterms:W3CDTF">2018-01-06T03:38:34Z</dcterms:created>
  <dcterms:modified xsi:type="dcterms:W3CDTF">2023-02-11T07:44:44Z</dcterms:modified>
</cp:coreProperties>
</file>